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81" r:id="rId2"/>
    <p:sldId id="282" r:id="rId3"/>
    <p:sldId id="283" r:id="rId4"/>
    <p:sldId id="285" r:id="rId5"/>
    <p:sldId id="284" r:id="rId6"/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4" r:id="rId15"/>
    <p:sldId id="265" r:id="rId16"/>
    <p:sldId id="267" r:id="rId17"/>
    <p:sldId id="266" r:id="rId18"/>
    <p:sldId id="268" r:id="rId19"/>
    <p:sldId id="269" r:id="rId20"/>
    <p:sldId id="270" r:id="rId21"/>
    <p:sldId id="271" r:id="rId22"/>
    <p:sldId id="273" r:id="rId23"/>
    <p:sldId id="272" r:id="rId24"/>
    <p:sldId id="274" r:id="rId25"/>
    <p:sldId id="275" r:id="rId26"/>
    <p:sldId id="276" r:id="rId27"/>
    <p:sldId id="277" r:id="rId28"/>
    <p:sldId id="278" r:id="rId29"/>
    <p:sldId id="279" r:id="rId30"/>
    <p:sldId id="280" r:id="rId31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69" d="100"/>
          <a:sy n="69" d="100"/>
        </p:scale>
        <p:origin x="-1416" y="-96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harts_Sounding_1.xlsx" TargetMode="Externa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harts_Sounding_2.xlsx" TargetMode="External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harts_Sounding_2.xlsx" TargetMode="Externa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harts_Sounding_2.xlsx" TargetMode="External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harts_Sounding_1.xlsx" TargetMode="External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harts_Sounding_2.xlsx" TargetMode="Externa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harts_Sounding_3.xlsx" TargetMode="External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harts_Sounding_4.xlsx" TargetMode="External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harts_Sounding_1.xlsx" TargetMode="External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harts_Sounding_2.xlsx" TargetMode="External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harts_Sounding_3.xlsx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harts_Sounding_2.xlsx" TargetMode="External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harts_Sounding_4.xlsx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harts_Sounding_3.xlsx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harts_Sounding_4.xlsx" TargetMode="Externa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harts_Sounding_1.xlsx" TargetMode="Externa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harts_Sounding_2.xlsx" TargetMode="Externa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harts_Sounding_3.xlsx" TargetMode="Externa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harts_Sounding_4.xlsx" TargetMode="External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Chris\Desktop\Charts_Sounding_1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SOUNDING_1!$C$1</c:f>
              <c:strCache>
                <c:ptCount val="1"/>
                <c:pt idx="0">
                  <c:v>Temp_C</c:v>
                </c:pt>
              </c:strCache>
            </c:strRef>
          </c:tx>
          <c:spPr>
            <a:ln w="28575">
              <a:noFill/>
            </a:ln>
          </c:spPr>
          <c:xVal>
            <c:numRef>
              <c:f>SOUNDING_1!$A$2:$A$7643</c:f>
              <c:numCache>
                <c:formatCode>m/d/yyyy\ h:mm</c:formatCode>
                <c:ptCount val="7642"/>
                <c:pt idx="0">
                  <c:v>41762.016875000001</c:v>
                </c:pt>
                <c:pt idx="1">
                  <c:v>41762.016932870371</c:v>
                </c:pt>
                <c:pt idx="2">
                  <c:v>41762.01699074074</c:v>
                </c:pt>
                <c:pt idx="3">
                  <c:v>41762.017060185186</c:v>
                </c:pt>
                <c:pt idx="4">
                  <c:v>41762.017118055555</c:v>
                </c:pt>
                <c:pt idx="5">
                  <c:v>41762.017175925925</c:v>
                </c:pt>
                <c:pt idx="6">
                  <c:v>41762.017245370371</c:v>
                </c:pt>
                <c:pt idx="7">
                  <c:v>41762.01730324074</c:v>
                </c:pt>
                <c:pt idx="8">
                  <c:v>41762.017361111109</c:v>
                </c:pt>
                <c:pt idx="9">
                  <c:v>41762.017430555556</c:v>
                </c:pt>
                <c:pt idx="10">
                  <c:v>41762.017488425925</c:v>
                </c:pt>
                <c:pt idx="11">
                  <c:v>41762.017546296294</c:v>
                </c:pt>
                <c:pt idx="12">
                  <c:v>41762.017604166664</c:v>
                </c:pt>
                <c:pt idx="13">
                  <c:v>41762.01767361111</c:v>
                </c:pt>
                <c:pt idx="14">
                  <c:v>41762.017731481479</c:v>
                </c:pt>
                <c:pt idx="15">
                  <c:v>41762.017789351848</c:v>
                </c:pt>
                <c:pt idx="16">
                  <c:v>41762.017858796295</c:v>
                </c:pt>
                <c:pt idx="17">
                  <c:v>41762.017916666664</c:v>
                </c:pt>
                <c:pt idx="18">
                  <c:v>41762.017974537041</c:v>
                </c:pt>
                <c:pt idx="19">
                  <c:v>41762.018043981479</c:v>
                </c:pt>
                <c:pt idx="20">
                  <c:v>41762.018101851849</c:v>
                </c:pt>
                <c:pt idx="21">
                  <c:v>41762.018159722225</c:v>
                </c:pt>
                <c:pt idx="22">
                  <c:v>41762.018229166664</c:v>
                </c:pt>
                <c:pt idx="23">
                  <c:v>41762.018287037034</c:v>
                </c:pt>
                <c:pt idx="24">
                  <c:v>41762.01834490741</c:v>
                </c:pt>
                <c:pt idx="25">
                  <c:v>41762.01840277778</c:v>
                </c:pt>
                <c:pt idx="26">
                  <c:v>41762.018472222226</c:v>
                </c:pt>
                <c:pt idx="27">
                  <c:v>41762.018530092595</c:v>
                </c:pt>
                <c:pt idx="28">
                  <c:v>41762.018587962964</c:v>
                </c:pt>
                <c:pt idx="29">
                  <c:v>41762.018657407411</c:v>
                </c:pt>
                <c:pt idx="30">
                  <c:v>41762.01871527778</c:v>
                </c:pt>
                <c:pt idx="31">
                  <c:v>41762.018773148149</c:v>
                </c:pt>
                <c:pt idx="32">
                  <c:v>41762.018842592595</c:v>
                </c:pt>
                <c:pt idx="33">
                  <c:v>41762.018900462965</c:v>
                </c:pt>
                <c:pt idx="34">
                  <c:v>41762.018958333334</c:v>
                </c:pt>
                <c:pt idx="35">
                  <c:v>41762.01902777778</c:v>
                </c:pt>
                <c:pt idx="36">
                  <c:v>41762.019085648149</c:v>
                </c:pt>
                <c:pt idx="37">
                  <c:v>41762.019143518519</c:v>
                </c:pt>
                <c:pt idx="38">
                  <c:v>41762.019201388888</c:v>
                </c:pt>
                <c:pt idx="39">
                  <c:v>41762.019270833334</c:v>
                </c:pt>
                <c:pt idx="40">
                  <c:v>41762.019328703704</c:v>
                </c:pt>
                <c:pt idx="41">
                  <c:v>41762.019386574073</c:v>
                </c:pt>
                <c:pt idx="42">
                  <c:v>41762.019456018519</c:v>
                </c:pt>
                <c:pt idx="43">
                  <c:v>41762.019513888888</c:v>
                </c:pt>
                <c:pt idx="44">
                  <c:v>41762.019571759258</c:v>
                </c:pt>
                <c:pt idx="45">
                  <c:v>41762.019641203704</c:v>
                </c:pt>
                <c:pt idx="46">
                  <c:v>41762.019699074073</c:v>
                </c:pt>
                <c:pt idx="47">
                  <c:v>41762.019756944443</c:v>
                </c:pt>
                <c:pt idx="48">
                  <c:v>41762.019826388889</c:v>
                </c:pt>
                <c:pt idx="49">
                  <c:v>41762.019884259258</c:v>
                </c:pt>
                <c:pt idx="50">
                  <c:v>41762.019942129627</c:v>
                </c:pt>
                <c:pt idx="51">
                  <c:v>41762.020011574074</c:v>
                </c:pt>
                <c:pt idx="52">
                  <c:v>41762.020069444443</c:v>
                </c:pt>
                <c:pt idx="53">
                  <c:v>41762.020127314812</c:v>
                </c:pt>
                <c:pt idx="54">
                  <c:v>41762.020185185182</c:v>
                </c:pt>
                <c:pt idx="55">
                  <c:v>41762.020254629628</c:v>
                </c:pt>
                <c:pt idx="56">
                  <c:v>41762.020312499997</c:v>
                </c:pt>
                <c:pt idx="57">
                  <c:v>41762.020370370374</c:v>
                </c:pt>
                <c:pt idx="58">
                  <c:v>41762.020439814813</c:v>
                </c:pt>
                <c:pt idx="59">
                  <c:v>41762.020497685182</c:v>
                </c:pt>
                <c:pt idx="60">
                  <c:v>41762.020555555559</c:v>
                </c:pt>
                <c:pt idx="61">
                  <c:v>41762.020624999997</c:v>
                </c:pt>
                <c:pt idx="62">
                  <c:v>41762.020682870374</c:v>
                </c:pt>
                <c:pt idx="63">
                  <c:v>41762.020740740743</c:v>
                </c:pt>
                <c:pt idx="64">
                  <c:v>41762.020810185182</c:v>
                </c:pt>
                <c:pt idx="65">
                  <c:v>41762.020868055559</c:v>
                </c:pt>
                <c:pt idx="66">
                  <c:v>41762.020925925928</c:v>
                </c:pt>
                <c:pt idx="67">
                  <c:v>41762.020983796298</c:v>
                </c:pt>
                <c:pt idx="68">
                  <c:v>41762.021053240744</c:v>
                </c:pt>
                <c:pt idx="69">
                  <c:v>41762.021111111113</c:v>
                </c:pt>
                <c:pt idx="70">
                  <c:v>41762.021168981482</c:v>
                </c:pt>
                <c:pt idx="71">
                  <c:v>41762.021238425928</c:v>
                </c:pt>
                <c:pt idx="72">
                  <c:v>41762.021296296298</c:v>
                </c:pt>
                <c:pt idx="73">
                  <c:v>41762.021354166667</c:v>
                </c:pt>
                <c:pt idx="74">
                  <c:v>41762.021423611113</c:v>
                </c:pt>
                <c:pt idx="75">
                  <c:v>41762.021481481483</c:v>
                </c:pt>
                <c:pt idx="76">
                  <c:v>41762.021539351852</c:v>
                </c:pt>
                <c:pt idx="77">
                  <c:v>41762.021608796298</c:v>
                </c:pt>
                <c:pt idx="78">
                  <c:v>41762.021666666667</c:v>
                </c:pt>
                <c:pt idx="79">
                  <c:v>41762.021724537037</c:v>
                </c:pt>
                <c:pt idx="80">
                  <c:v>41762.021782407406</c:v>
                </c:pt>
                <c:pt idx="81">
                  <c:v>41762.021851851852</c:v>
                </c:pt>
                <c:pt idx="82">
                  <c:v>41762.021909722222</c:v>
                </c:pt>
                <c:pt idx="83">
                  <c:v>41762.021967592591</c:v>
                </c:pt>
                <c:pt idx="84">
                  <c:v>41762.022037037037</c:v>
                </c:pt>
                <c:pt idx="85">
                  <c:v>41762.022094907406</c:v>
                </c:pt>
                <c:pt idx="86">
                  <c:v>41762.022152777776</c:v>
                </c:pt>
                <c:pt idx="87">
                  <c:v>41762.022222222222</c:v>
                </c:pt>
                <c:pt idx="88">
                  <c:v>41762.022280092591</c:v>
                </c:pt>
                <c:pt idx="89">
                  <c:v>41762.022337962961</c:v>
                </c:pt>
                <c:pt idx="90">
                  <c:v>41762.022407407407</c:v>
                </c:pt>
                <c:pt idx="91">
                  <c:v>41762.022465277776</c:v>
                </c:pt>
                <c:pt idx="92">
                  <c:v>41762.022523148145</c:v>
                </c:pt>
                <c:pt idx="93">
                  <c:v>41762.022581018522</c:v>
                </c:pt>
                <c:pt idx="94">
                  <c:v>41762.022650462961</c:v>
                </c:pt>
                <c:pt idx="95">
                  <c:v>41762.02270833333</c:v>
                </c:pt>
                <c:pt idx="96">
                  <c:v>41762.022766203707</c:v>
                </c:pt>
                <c:pt idx="97">
                  <c:v>41762.022835648146</c:v>
                </c:pt>
                <c:pt idx="98">
                  <c:v>41762.022893518515</c:v>
                </c:pt>
                <c:pt idx="99">
                  <c:v>41762.022951388892</c:v>
                </c:pt>
                <c:pt idx="100">
                  <c:v>41762.023020833331</c:v>
                </c:pt>
                <c:pt idx="101">
                  <c:v>41762.023078703707</c:v>
                </c:pt>
                <c:pt idx="102">
                  <c:v>41762.023136574076</c:v>
                </c:pt>
                <c:pt idx="103">
                  <c:v>41762.023206018515</c:v>
                </c:pt>
                <c:pt idx="104">
                  <c:v>41762.023263888892</c:v>
                </c:pt>
                <c:pt idx="105">
                  <c:v>41762.023321759261</c:v>
                </c:pt>
                <c:pt idx="106">
                  <c:v>41762.0233912037</c:v>
                </c:pt>
                <c:pt idx="107">
                  <c:v>41762.023449074077</c:v>
                </c:pt>
                <c:pt idx="108">
                  <c:v>41762.023506944446</c:v>
                </c:pt>
                <c:pt idx="109">
                  <c:v>41762.023564814815</c:v>
                </c:pt>
                <c:pt idx="110">
                  <c:v>41762.023634259262</c:v>
                </c:pt>
                <c:pt idx="111">
                  <c:v>41762.023692129631</c:v>
                </c:pt>
                <c:pt idx="112">
                  <c:v>41762.02375</c:v>
                </c:pt>
                <c:pt idx="113">
                  <c:v>41762.023819444446</c:v>
                </c:pt>
                <c:pt idx="114">
                  <c:v>41762.023877314816</c:v>
                </c:pt>
                <c:pt idx="115">
                  <c:v>41762.023935185185</c:v>
                </c:pt>
                <c:pt idx="116">
                  <c:v>41762.024004629631</c:v>
                </c:pt>
                <c:pt idx="117">
                  <c:v>41762.024062500001</c:v>
                </c:pt>
                <c:pt idx="118">
                  <c:v>41762.02412037037</c:v>
                </c:pt>
                <c:pt idx="119">
                  <c:v>41762.024189814816</c:v>
                </c:pt>
                <c:pt idx="120">
                  <c:v>41762.024247685185</c:v>
                </c:pt>
                <c:pt idx="121">
                  <c:v>41762.024305555555</c:v>
                </c:pt>
                <c:pt idx="122">
                  <c:v>41762.024363425924</c:v>
                </c:pt>
                <c:pt idx="123">
                  <c:v>41762.02443287037</c:v>
                </c:pt>
                <c:pt idx="124">
                  <c:v>41762.02449074074</c:v>
                </c:pt>
                <c:pt idx="125">
                  <c:v>41762.024548611109</c:v>
                </c:pt>
                <c:pt idx="126">
                  <c:v>41762.024618055555</c:v>
                </c:pt>
                <c:pt idx="127">
                  <c:v>41762.024675925924</c:v>
                </c:pt>
                <c:pt idx="128">
                  <c:v>41762.024733796294</c:v>
                </c:pt>
                <c:pt idx="129">
                  <c:v>41762.02480324074</c:v>
                </c:pt>
                <c:pt idx="130">
                  <c:v>41762.024861111109</c:v>
                </c:pt>
                <c:pt idx="131">
                  <c:v>41762.024918981479</c:v>
                </c:pt>
                <c:pt idx="132">
                  <c:v>41762.024988425925</c:v>
                </c:pt>
                <c:pt idx="133">
                  <c:v>41762.025046296294</c:v>
                </c:pt>
                <c:pt idx="134">
                  <c:v>41762.025104166663</c:v>
                </c:pt>
                <c:pt idx="135">
                  <c:v>41762.02516203704</c:v>
                </c:pt>
                <c:pt idx="136">
                  <c:v>41762.025231481479</c:v>
                </c:pt>
                <c:pt idx="137">
                  <c:v>41762.025289351855</c:v>
                </c:pt>
                <c:pt idx="138">
                  <c:v>41762.025347222225</c:v>
                </c:pt>
                <c:pt idx="139">
                  <c:v>41762.025416666664</c:v>
                </c:pt>
                <c:pt idx="140">
                  <c:v>41762.02547453704</c:v>
                </c:pt>
                <c:pt idx="141">
                  <c:v>41762.02553240741</c:v>
                </c:pt>
                <c:pt idx="142">
                  <c:v>41762.025601851848</c:v>
                </c:pt>
                <c:pt idx="143">
                  <c:v>41762.025659722225</c:v>
                </c:pt>
                <c:pt idx="144">
                  <c:v>41762.025717592594</c:v>
                </c:pt>
                <c:pt idx="145">
                  <c:v>41762.025787037041</c:v>
                </c:pt>
                <c:pt idx="146">
                  <c:v>41762.02584490741</c:v>
                </c:pt>
                <c:pt idx="147">
                  <c:v>41762.025902777779</c:v>
                </c:pt>
                <c:pt idx="148">
                  <c:v>41762.025960648149</c:v>
                </c:pt>
                <c:pt idx="149">
                  <c:v>41762.026030092595</c:v>
                </c:pt>
                <c:pt idx="150">
                  <c:v>41762.026087962964</c:v>
                </c:pt>
                <c:pt idx="151">
                  <c:v>41762.026145833333</c:v>
                </c:pt>
                <c:pt idx="152">
                  <c:v>41762.02621527778</c:v>
                </c:pt>
                <c:pt idx="153">
                  <c:v>41762.026273148149</c:v>
                </c:pt>
                <c:pt idx="154">
                  <c:v>41762.026331018518</c:v>
                </c:pt>
                <c:pt idx="155">
                  <c:v>41762.026400462964</c:v>
                </c:pt>
                <c:pt idx="156">
                  <c:v>41762.026458333334</c:v>
                </c:pt>
                <c:pt idx="157">
                  <c:v>41762.026516203703</c:v>
                </c:pt>
                <c:pt idx="158">
                  <c:v>41762.026585648149</c:v>
                </c:pt>
                <c:pt idx="159">
                  <c:v>41762.026643518519</c:v>
                </c:pt>
                <c:pt idx="160">
                  <c:v>41762.026701388888</c:v>
                </c:pt>
                <c:pt idx="161">
                  <c:v>41762.026770833334</c:v>
                </c:pt>
                <c:pt idx="162">
                  <c:v>41762.026828703703</c:v>
                </c:pt>
                <c:pt idx="163">
                  <c:v>41762.026886574073</c:v>
                </c:pt>
                <c:pt idx="164">
                  <c:v>41762.026944444442</c:v>
                </c:pt>
                <c:pt idx="165">
                  <c:v>41762.027013888888</c:v>
                </c:pt>
                <c:pt idx="166">
                  <c:v>41762.027071759258</c:v>
                </c:pt>
                <c:pt idx="167">
                  <c:v>41762.027129629627</c:v>
                </c:pt>
                <c:pt idx="168">
                  <c:v>41762.027199074073</c:v>
                </c:pt>
                <c:pt idx="169">
                  <c:v>41762.027256944442</c:v>
                </c:pt>
                <c:pt idx="170">
                  <c:v>41762.027314814812</c:v>
                </c:pt>
                <c:pt idx="171">
                  <c:v>41762.027384259258</c:v>
                </c:pt>
                <c:pt idx="172">
                  <c:v>41762.027442129627</c:v>
                </c:pt>
                <c:pt idx="173">
                  <c:v>41762.027499999997</c:v>
                </c:pt>
                <c:pt idx="174">
                  <c:v>41762.027569444443</c:v>
                </c:pt>
                <c:pt idx="175">
                  <c:v>41762.027627314812</c:v>
                </c:pt>
                <c:pt idx="176">
                  <c:v>41762.027685185189</c:v>
                </c:pt>
                <c:pt idx="177">
                  <c:v>41762.027743055558</c:v>
                </c:pt>
                <c:pt idx="178">
                  <c:v>41762.027812499997</c:v>
                </c:pt>
                <c:pt idx="179">
                  <c:v>41762.027870370373</c:v>
                </c:pt>
                <c:pt idx="180">
                  <c:v>41762.027928240743</c:v>
                </c:pt>
                <c:pt idx="181">
                  <c:v>41762.027997685182</c:v>
                </c:pt>
                <c:pt idx="182">
                  <c:v>41762.028055555558</c:v>
                </c:pt>
                <c:pt idx="183">
                  <c:v>41762.028113425928</c:v>
                </c:pt>
                <c:pt idx="184">
                  <c:v>41762.028182870374</c:v>
                </c:pt>
                <c:pt idx="185">
                  <c:v>41762.028240740743</c:v>
                </c:pt>
                <c:pt idx="186">
                  <c:v>41762.028298611112</c:v>
                </c:pt>
                <c:pt idx="187">
                  <c:v>41762.028368055559</c:v>
                </c:pt>
                <c:pt idx="188">
                  <c:v>41762.028425925928</c:v>
                </c:pt>
                <c:pt idx="189">
                  <c:v>41762.028483796297</c:v>
                </c:pt>
                <c:pt idx="190">
                  <c:v>41762.028541666667</c:v>
                </c:pt>
                <c:pt idx="191">
                  <c:v>41762.028611111113</c:v>
                </c:pt>
                <c:pt idx="192">
                  <c:v>41762.028668981482</c:v>
                </c:pt>
                <c:pt idx="193">
                  <c:v>41762.028726851851</c:v>
                </c:pt>
                <c:pt idx="194">
                  <c:v>41762.028796296298</c:v>
                </c:pt>
                <c:pt idx="195">
                  <c:v>41762.028854166667</c:v>
                </c:pt>
                <c:pt idx="196">
                  <c:v>41762.028912037036</c:v>
                </c:pt>
                <c:pt idx="197">
                  <c:v>41762.028981481482</c:v>
                </c:pt>
                <c:pt idx="198">
                  <c:v>41762.029039351852</c:v>
                </c:pt>
                <c:pt idx="199">
                  <c:v>41762.029097222221</c:v>
                </c:pt>
                <c:pt idx="200">
                  <c:v>41762.029166666667</c:v>
                </c:pt>
                <c:pt idx="201">
                  <c:v>41762.029224537036</c:v>
                </c:pt>
                <c:pt idx="202">
                  <c:v>41762.029282407406</c:v>
                </c:pt>
                <c:pt idx="203">
                  <c:v>41762.029351851852</c:v>
                </c:pt>
                <c:pt idx="204">
                  <c:v>41762.029409722221</c:v>
                </c:pt>
                <c:pt idx="205">
                  <c:v>41762.029467592591</c:v>
                </c:pt>
                <c:pt idx="206">
                  <c:v>41762.02952546296</c:v>
                </c:pt>
                <c:pt idx="207">
                  <c:v>41762.029594907406</c:v>
                </c:pt>
                <c:pt idx="208">
                  <c:v>41762.029652777775</c:v>
                </c:pt>
                <c:pt idx="209">
                  <c:v>41762.029710648145</c:v>
                </c:pt>
                <c:pt idx="210">
                  <c:v>41762.029780092591</c:v>
                </c:pt>
                <c:pt idx="211">
                  <c:v>41762.02983796296</c:v>
                </c:pt>
                <c:pt idx="212">
                  <c:v>41762.029895833337</c:v>
                </c:pt>
                <c:pt idx="213">
                  <c:v>41762.029965277776</c:v>
                </c:pt>
                <c:pt idx="214">
                  <c:v>41762.030023148145</c:v>
                </c:pt>
                <c:pt idx="215">
                  <c:v>41762.030081018522</c:v>
                </c:pt>
                <c:pt idx="216">
                  <c:v>41762.030150462961</c:v>
                </c:pt>
                <c:pt idx="217">
                  <c:v>41762.03020833333</c:v>
                </c:pt>
                <c:pt idx="218">
                  <c:v>41762.030266203707</c:v>
                </c:pt>
                <c:pt idx="219">
                  <c:v>41762.030324074076</c:v>
                </c:pt>
                <c:pt idx="220">
                  <c:v>41762.030393518522</c:v>
                </c:pt>
                <c:pt idx="221">
                  <c:v>41762.030451388891</c:v>
                </c:pt>
                <c:pt idx="222">
                  <c:v>41762.030509259261</c:v>
                </c:pt>
                <c:pt idx="223">
                  <c:v>41762.030578703707</c:v>
                </c:pt>
                <c:pt idx="224">
                  <c:v>41762.030636574076</c:v>
                </c:pt>
                <c:pt idx="225">
                  <c:v>41762.030694444446</c:v>
                </c:pt>
                <c:pt idx="226">
                  <c:v>41762.030763888892</c:v>
                </c:pt>
                <c:pt idx="227">
                  <c:v>41762.030821759261</c:v>
                </c:pt>
                <c:pt idx="228">
                  <c:v>41762.03087962963</c:v>
                </c:pt>
                <c:pt idx="229">
                  <c:v>41762.030949074076</c:v>
                </c:pt>
                <c:pt idx="230">
                  <c:v>41762.031006944446</c:v>
                </c:pt>
                <c:pt idx="231">
                  <c:v>41762.031064814815</c:v>
                </c:pt>
                <c:pt idx="232">
                  <c:v>41762.031122685185</c:v>
                </c:pt>
                <c:pt idx="233">
                  <c:v>41762.031192129631</c:v>
                </c:pt>
                <c:pt idx="234">
                  <c:v>41762.03125</c:v>
                </c:pt>
                <c:pt idx="235">
                  <c:v>41762.031307870369</c:v>
                </c:pt>
                <c:pt idx="236">
                  <c:v>41762.031377314815</c:v>
                </c:pt>
                <c:pt idx="237">
                  <c:v>41762.031435185185</c:v>
                </c:pt>
                <c:pt idx="238">
                  <c:v>41762.031493055554</c:v>
                </c:pt>
                <c:pt idx="239">
                  <c:v>41762.0315625</c:v>
                </c:pt>
                <c:pt idx="240">
                  <c:v>41762.03162037037</c:v>
                </c:pt>
                <c:pt idx="241">
                  <c:v>41762.031678240739</c:v>
                </c:pt>
                <c:pt idx="242">
                  <c:v>41762.031747685185</c:v>
                </c:pt>
                <c:pt idx="243">
                  <c:v>41762.031805555554</c:v>
                </c:pt>
                <c:pt idx="244">
                  <c:v>41762.031863425924</c:v>
                </c:pt>
                <c:pt idx="245">
                  <c:v>41762.031921296293</c:v>
                </c:pt>
                <c:pt idx="246">
                  <c:v>41762.031990740739</c:v>
                </c:pt>
                <c:pt idx="247">
                  <c:v>41762.032048611109</c:v>
                </c:pt>
                <c:pt idx="248">
                  <c:v>41762.032106481478</c:v>
                </c:pt>
                <c:pt idx="249">
                  <c:v>41762.032175925924</c:v>
                </c:pt>
                <c:pt idx="250">
                  <c:v>41762.032233796293</c:v>
                </c:pt>
                <c:pt idx="251">
                  <c:v>41762.03229166667</c:v>
                </c:pt>
                <c:pt idx="252">
                  <c:v>41762.032361111109</c:v>
                </c:pt>
                <c:pt idx="253">
                  <c:v>41762.032418981478</c:v>
                </c:pt>
                <c:pt idx="254">
                  <c:v>41762.032476851855</c:v>
                </c:pt>
                <c:pt idx="255">
                  <c:v>41762.032546296294</c:v>
                </c:pt>
                <c:pt idx="256">
                  <c:v>41762.032604166663</c:v>
                </c:pt>
                <c:pt idx="257">
                  <c:v>41762.03266203704</c:v>
                </c:pt>
                <c:pt idx="258">
                  <c:v>41762.032731481479</c:v>
                </c:pt>
                <c:pt idx="259">
                  <c:v>41762.032789351855</c:v>
                </c:pt>
                <c:pt idx="260">
                  <c:v>41762.032847222225</c:v>
                </c:pt>
                <c:pt idx="261">
                  <c:v>41762.032905092594</c:v>
                </c:pt>
                <c:pt idx="262">
                  <c:v>41762.03297453704</c:v>
                </c:pt>
                <c:pt idx="263">
                  <c:v>41762.033032407409</c:v>
                </c:pt>
                <c:pt idx="264">
                  <c:v>41762.033090277779</c:v>
                </c:pt>
                <c:pt idx="265">
                  <c:v>41762.033159722225</c:v>
                </c:pt>
                <c:pt idx="266">
                  <c:v>41762.033217592594</c:v>
                </c:pt>
                <c:pt idx="267">
                  <c:v>41762.033275462964</c:v>
                </c:pt>
                <c:pt idx="268">
                  <c:v>41762.03334490741</c:v>
                </c:pt>
                <c:pt idx="269">
                  <c:v>41762.033402777779</c:v>
                </c:pt>
                <c:pt idx="270">
                  <c:v>41762.033460648148</c:v>
                </c:pt>
                <c:pt idx="271">
                  <c:v>41762.033530092594</c:v>
                </c:pt>
                <c:pt idx="272">
                  <c:v>41762.033587962964</c:v>
                </c:pt>
                <c:pt idx="273">
                  <c:v>41762.033645833333</c:v>
                </c:pt>
                <c:pt idx="274">
                  <c:v>41762.033703703702</c:v>
                </c:pt>
                <c:pt idx="275">
                  <c:v>41762.033773148149</c:v>
                </c:pt>
                <c:pt idx="276">
                  <c:v>41762.033831018518</c:v>
                </c:pt>
                <c:pt idx="277">
                  <c:v>41762.033888888887</c:v>
                </c:pt>
                <c:pt idx="278">
                  <c:v>41762.033958333333</c:v>
                </c:pt>
                <c:pt idx="279">
                  <c:v>41762.034016203703</c:v>
                </c:pt>
                <c:pt idx="280">
                  <c:v>41762.034074074072</c:v>
                </c:pt>
                <c:pt idx="281">
                  <c:v>41762.034143518518</c:v>
                </c:pt>
                <c:pt idx="282">
                  <c:v>41762.034201388888</c:v>
                </c:pt>
                <c:pt idx="283">
                  <c:v>41762.034259259257</c:v>
                </c:pt>
                <c:pt idx="284">
                  <c:v>41762.034328703703</c:v>
                </c:pt>
                <c:pt idx="285">
                  <c:v>41762.034386574072</c:v>
                </c:pt>
                <c:pt idx="286">
                  <c:v>41762.034444444442</c:v>
                </c:pt>
                <c:pt idx="287">
                  <c:v>41762.034502314818</c:v>
                </c:pt>
                <c:pt idx="288">
                  <c:v>41762.034571759257</c:v>
                </c:pt>
                <c:pt idx="289">
                  <c:v>41762.034629629627</c:v>
                </c:pt>
                <c:pt idx="290">
                  <c:v>41762.034687500003</c:v>
                </c:pt>
                <c:pt idx="291">
                  <c:v>41762.034756944442</c:v>
                </c:pt>
                <c:pt idx="292">
                  <c:v>41762.034814814811</c:v>
                </c:pt>
                <c:pt idx="293">
                  <c:v>41762.034872685188</c:v>
                </c:pt>
                <c:pt idx="294">
                  <c:v>41762.034942129627</c:v>
                </c:pt>
                <c:pt idx="295">
                  <c:v>41762.035000000003</c:v>
                </c:pt>
                <c:pt idx="296">
                  <c:v>41762.035057870373</c:v>
                </c:pt>
                <c:pt idx="297">
                  <c:v>41762.035127314812</c:v>
                </c:pt>
                <c:pt idx="298">
                  <c:v>41762.035185185188</c:v>
                </c:pt>
                <c:pt idx="299">
                  <c:v>41762.035243055558</c:v>
                </c:pt>
                <c:pt idx="300">
                  <c:v>41762.035300925927</c:v>
                </c:pt>
                <c:pt idx="301">
                  <c:v>41762.035370370373</c:v>
                </c:pt>
                <c:pt idx="302">
                  <c:v>41762.035428240742</c:v>
                </c:pt>
                <c:pt idx="303">
                  <c:v>41762.035486111112</c:v>
                </c:pt>
                <c:pt idx="304">
                  <c:v>41762.035555555558</c:v>
                </c:pt>
                <c:pt idx="305">
                  <c:v>41762.035613425927</c:v>
                </c:pt>
                <c:pt idx="306">
                  <c:v>41762.035671296297</c:v>
                </c:pt>
                <c:pt idx="307">
                  <c:v>41762.035740740743</c:v>
                </c:pt>
                <c:pt idx="308">
                  <c:v>41762.035798611112</c:v>
                </c:pt>
                <c:pt idx="309">
                  <c:v>41762.035856481481</c:v>
                </c:pt>
                <c:pt idx="310">
                  <c:v>41762.035925925928</c:v>
                </c:pt>
                <c:pt idx="311">
                  <c:v>41762.035983796297</c:v>
                </c:pt>
                <c:pt idx="312">
                  <c:v>41762.036041666666</c:v>
                </c:pt>
                <c:pt idx="313">
                  <c:v>41762.036111111112</c:v>
                </c:pt>
                <c:pt idx="314">
                  <c:v>41762.036168981482</c:v>
                </c:pt>
                <c:pt idx="315">
                  <c:v>41762.036226851851</c:v>
                </c:pt>
                <c:pt idx="316">
                  <c:v>41762.03628472222</c:v>
                </c:pt>
                <c:pt idx="317">
                  <c:v>41762.036354166667</c:v>
                </c:pt>
                <c:pt idx="318">
                  <c:v>41762.036412037036</c:v>
                </c:pt>
                <c:pt idx="319">
                  <c:v>41762.036469907405</c:v>
                </c:pt>
                <c:pt idx="320">
                  <c:v>41762.036539351851</c:v>
                </c:pt>
                <c:pt idx="321">
                  <c:v>41762.036597222221</c:v>
                </c:pt>
                <c:pt idx="322">
                  <c:v>41762.03665509259</c:v>
                </c:pt>
                <c:pt idx="323">
                  <c:v>41762.036724537036</c:v>
                </c:pt>
                <c:pt idx="324">
                  <c:v>41762.036782407406</c:v>
                </c:pt>
                <c:pt idx="325">
                  <c:v>41762.036840277775</c:v>
                </c:pt>
                <c:pt idx="326">
                  <c:v>41762.036909722221</c:v>
                </c:pt>
                <c:pt idx="327">
                  <c:v>41762.03696759259</c:v>
                </c:pt>
                <c:pt idx="328">
                  <c:v>41762.03702546296</c:v>
                </c:pt>
                <c:pt idx="329">
                  <c:v>41762.037083333336</c:v>
                </c:pt>
                <c:pt idx="330">
                  <c:v>41762.037152777775</c:v>
                </c:pt>
                <c:pt idx="331">
                  <c:v>41762.037210648145</c:v>
                </c:pt>
                <c:pt idx="332">
                  <c:v>41762.037268518521</c:v>
                </c:pt>
                <c:pt idx="333">
                  <c:v>41762.03733796296</c:v>
                </c:pt>
                <c:pt idx="334">
                  <c:v>41762.037395833337</c:v>
                </c:pt>
                <c:pt idx="335">
                  <c:v>41762.037453703706</c:v>
                </c:pt>
                <c:pt idx="336">
                  <c:v>41762.037523148145</c:v>
                </c:pt>
                <c:pt idx="337">
                  <c:v>41762.037581018521</c:v>
                </c:pt>
                <c:pt idx="338">
                  <c:v>41762.037638888891</c:v>
                </c:pt>
                <c:pt idx="339">
                  <c:v>41762.037708333337</c:v>
                </c:pt>
                <c:pt idx="340">
                  <c:v>41762.037766203706</c:v>
                </c:pt>
                <c:pt idx="341">
                  <c:v>41762.037824074076</c:v>
                </c:pt>
                <c:pt idx="342">
                  <c:v>41762.037881944445</c:v>
                </c:pt>
                <c:pt idx="343">
                  <c:v>41762.037951388891</c:v>
                </c:pt>
                <c:pt idx="344">
                  <c:v>41762.03800925926</c:v>
                </c:pt>
                <c:pt idx="345">
                  <c:v>41762.03806712963</c:v>
                </c:pt>
                <c:pt idx="346">
                  <c:v>41762.038136574076</c:v>
                </c:pt>
                <c:pt idx="347">
                  <c:v>41762.038194444445</c:v>
                </c:pt>
                <c:pt idx="348">
                  <c:v>41762.038252314815</c:v>
                </c:pt>
                <c:pt idx="349">
                  <c:v>41762.038321759261</c:v>
                </c:pt>
                <c:pt idx="350">
                  <c:v>41762.03837962963</c:v>
                </c:pt>
                <c:pt idx="351">
                  <c:v>41762.038437499999</c:v>
                </c:pt>
                <c:pt idx="352">
                  <c:v>41762.038506944446</c:v>
                </c:pt>
                <c:pt idx="353">
                  <c:v>41762.038564814815</c:v>
                </c:pt>
                <c:pt idx="354">
                  <c:v>41762.038622685184</c:v>
                </c:pt>
                <c:pt idx="355">
                  <c:v>41762.03869212963</c:v>
                </c:pt>
                <c:pt idx="356">
                  <c:v>41762.03875</c:v>
                </c:pt>
                <c:pt idx="357">
                  <c:v>41762.038807870369</c:v>
                </c:pt>
                <c:pt idx="358">
                  <c:v>41762.038865740738</c:v>
                </c:pt>
                <c:pt idx="359">
                  <c:v>41762.038935185185</c:v>
                </c:pt>
                <c:pt idx="360">
                  <c:v>41762.038993055554</c:v>
                </c:pt>
                <c:pt idx="361">
                  <c:v>41762.039050925923</c:v>
                </c:pt>
                <c:pt idx="362">
                  <c:v>41762.039120370369</c:v>
                </c:pt>
                <c:pt idx="363">
                  <c:v>41762.039178240739</c:v>
                </c:pt>
                <c:pt idx="364">
                  <c:v>41762.039236111108</c:v>
                </c:pt>
                <c:pt idx="365">
                  <c:v>41762.039305555554</c:v>
                </c:pt>
                <c:pt idx="366">
                  <c:v>41762.039363425924</c:v>
                </c:pt>
                <c:pt idx="367">
                  <c:v>41762.039421296293</c:v>
                </c:pt>
                <c:pt idx="368">
                  <c:v>41762.039490740739</c:v>
                </c:pt>
                <c:pt idx="369">
                  <c:v>41762.039548611108</c:v>
                </c:pt>
                <c:pt idx="370">
                  <c:v>41762.039606481485</c:v>
                </c:pt>
                <c:pt idx="371">
                  <c:v>41762.039664351854</c:v>
                </c:pt>
                <c:pt idx="372">
                  <c:v>41762.039733796293</c:v>
                </c:pt>
                <c:pt idx="373">
                  <c:v>41762.03979166667</c:v>
                </c:pt>
                <c:pt idx="374">
                  <c:v>41762.039849537039</c:v>
                </c:pt>
                <c:pt idx="375">
                  <c:v>41762.039918981478</c:v>
                </c:pt>
                <c:pt idx="376">
                  <c:v>41762.039976851855</c:v>
                </c:pt>
                <c:pt idx="377">
                  <c:v>41762.040034722224</c:v>
                </c:pt>
                <c:pt idx="378">
                  <c:v>41762.04010416667</c:v>
                </c:pt>
                <c:pt idx="379">
                  <c:v>41762.040162037039</c:v>
                </c:pt>
                <c:pt idx="380">
                  <c:v>41762.040219907409</c:v>
                </c:pt>
                <c:pt idx="381">
                  <c:v>41762.040289351855</c:v>
                </c:pt>
                <c:pt idx="382">
                  <c:v>41762.040347222224</c:v>
                </c:pt>
                <c:pt idx="383">
                  <c:v>41762.040405092594</c:v>
                </c:pt>
                <c:pt idx="384">
                  <c:v>41762.040462962963</c:v>
                </c:pt>
                <c:pt idx="385">
                  <c:v>41762.040532407409</c:v>
                </c:pt>
                <c:pt idx="386">
                  <c:v>41762.040590277778</c:v>
                </c:pt>
                <c:pt idx="387">
                  <c:v>41762.040648148148</c:v>
                </c:pt>
                <c:pt idx="388">
                  <c:v>41762.040717592594</c:v>
                </c:pt>
                <c:pt idx="389">
                  <c:v>41762.040775462963</c:v>
                </c:pt>
                <c:pt idx="390">
                  <c:v>41762.040833333333</c:v>
                </c:pt>
                <c:pt idx="391">
                  <c:v>41762.040902777779</c:v>
                </c:pt>
                <c:pt idx="392">
                  <c:v>41762.040960648148</c:v>
                </c:pt>
                <c:pt idx="393">
                  <c:v>41762.041018518517</c:v>
                </c:pt>
                <c:pt idx="394">
                  <c:v>41762.041087962964</c:v>
                </c:pt>
                <c:pt idx="395">
                  <c:v>41762.041145833333</c:v>
                </c:pt>
                <c:pt idx="396">
                  <c:v>41762.041203703702</c:v>
                </c:pt>
                <c:pt idx="397">
                  <c:v>41762.041261574072</c:v>
                </c:pt>
                <c:pt idx="398">
                  <c:v>41762.041331018518</c:v>
                </c:pt>
                <c:pt idx="399">
                  <c:v>41762.041388888887</c:v>
                </c:pt>
                <c:pt idx="400">
                  <c:v>41762.041446759256</c:v>
                </c:pt>
                <c:pt idx="401">
                  <c:v>41762.041516203702</c:v>
                </c:pt>
                <c:pt idx="402">
                  <c:v>41762.041574074072</c:v>
                </c:pt>
                <c:pt idx="403">
                  <c:v>41762.041631944441</c:v>
                </c:pt>
                <c:pt idx="404">
                  <c:v>41762.041701388887</c:v>
                </c:pt>
                <c:pt idx="405">
                  <c:v>41762.041759259257</c:v>
                </c:pt>
                <c:pt idx="406">
                  <c:v>41762.041817129626</c:v>
                </c:pt>
                <c:pt idx="407">
                  <c:v>41762.041886574072</c:v>
                </c:pt>
                <c:pt idx="408">
                  <c:v>41762.041944444441</c:v>
                </c:pt>
                <c:pt idx="409">
                  <c:v>41762.042002314818</c:v>
                </c:pt>
                <c:pt idx="410">
                  <c:v>41762.042071759257</c:v>
                </c:pt>
                <c:pt idx="411">
                  <c:v>41762.042129629626</c:v>
                </c:pt>
                <c:pt idx="412">
                  <c:v>41762.042187500003</c:v>
                </c:pt>
                <c:pt idx="413">
                  <c:v>41762.042245370372</c:v>
                </c:pt>
                <c:pt idx="414">
                  <c:v>41762.042314814818</c:v>
                </c:pt>
                <c:pt idx="415">
                  <c:v>41762.042372685188</c:v>
                </c:pt>
                <c:pt idx="416">
                  <c:v>41762.042430555557</c:v>
                </c:pt>
                <c:pt idx="417">
                  <c:v>41762.042500000003</c:v>
                </c:pt>
                <c:pt idx="418">
                  <c:v>41762.042557870373</c:v>
                </c:pt>
                <c:pt idx="419">
                  <c:v>41762.042615740742</c:v>
                </c:pt>
                <c:pt idx="420">
                  <c:v>41762.042685185188</c:v>
                </c:pt>
                <c:pt idx="421">
                  <c:v>41762.042743055557</c:v>
                </c:pt>
                <c:pt idx="422">
                  <c:v>41762.042800925927</c:v>
                </c:pt>
                <c:pt idx="423">
                  <c:v>41762.042870370373</c:v>
                </c:pt>
                <c:pt idx="424">
                  <c:v>41762.042928240742</c:v>
                </c:pt>
                <c:pt idx="425">
                  <c:v>41762.042986111112</c:v>
                </c:pt>
                <c:pt idx="426">
                  <c:v>41762.043043981481</c:v>
                </c:pt>
                <c:pt idx="427">
                  <c:v>41762.043113425927</c:v>
                </c:pt>
                <c:pt idx="428">
                  <c:v>41762.043171296296</c:v>
                </c:pt>
                <c:pt idx="429">
                  <c:v>41762.043229166666</c:v>
                </c:pt>
                <c:pt idx="430">
                  <c:v>41762.043298611112</c:v>
                </c:pt>
                <c:pt idx="431">
                  <c:v>41762.043356481481</c:v>
                </c:pt>
                <c:pt idx="432">
                  <c:v>41762.043414351851</c:v>
                </c:pt>
                <c:pt idx="433">
                  <c:v>41762.043483796297</c:v>
                </c:pt>
                <c:pt idx="434">
                  <c:v>41762.043541666666</c:v>
                </c:pt>
                <c:pt idx="435">
                  <c:v>41762.043599537035</c:v>
                </c:pt>
                <c:pt idx="436">
                  <c:v>41762.043668981481</c:v>
                </c:pt>
                <c:pt idx="437">
                  <c:v>41762.043726851851</c:v>
                </c:pt>
                <c:pt idx="438">
                  <c:v>41762.04378472222</c:v>
                </c:pt>
                <c:pt idx="439">
                  <c:v>41762.043842592589</c:v>
                </c:pt>
                <c:pt idx="440">
                  <c:v>41762.043912037036</c:v>
                </c:pt>
                <c:pt idx="441">
                  <c:v>41762.043969907405</c:v>
                </c:pt>
                <c:pt idx="442">
                  <c:v>41762.044027777774</c:v>
                </c:pt>
                <c:pt idx="443">
                  <c:v>41762.04409722222</c:v>
                </c:pt>
                <c:pt idx="444">
                  <c:v>41762.04415509259</c:v>
                </c:pt>
                <c:pt idx="445">
                  <c:v>41762.044212962966</c:v>
                </c:pt>
                <c:pt idx="446">
                  <c:v>41762.044282407405</c:v>
                </c:pt>
                <c:pt idx="447">
                  <c:v>41762.044340277775</c:v>
                </c:pt>
                <c:pt idx="448">
                  <c:v>41762.044398148151</c:v>
                </c:pt>
                <c:pt idx="449">
                  <c:v>41762.04446759259</c:v>
                </c:pt>
                <c:pt idx="450">
                  <c:v>41762.044525462959</c:v>
                </c:pt>
                <c:pt idx="451">
                  <c:v>41762.044583333336</c:v>
                </c:pt>
                <c:pt idx="452">
                  <c:v>41762.044652777775</c:v>
                </c:pt>
                <c:pt idx="453">
                  <c:v>41762.044710648152</c:v>
                </c:pt>
                <c:pt idx="454">
                  <c:v>41762.044768518521</c:v>
                </c:pt>
                <c:pt idx="455">
                  <c:v>41762.04482638889</c:v>
                </c:pt>
                <c:pt idx="456">
                  <c:v>41762.044895833336</c:v>
                </c:pt>
                <c:pt idx="457">
                  <c:v>41762.044953703706</c:v>
                </c:pt>
                <c:pt idx="458">
                  <c:v>41762.045011574075</c:v>
                </c:pt>
                <c:pt idx="459">
                  <c:v>41762.045081018521</c:v>
                </c:pt>
                <c:pt idx="460">
                  <c:v>41762.045138888891</c:v>
                </c:pt>
                <c:pt idx="461">
                  <c:v>41762.04519675926</c:v>
                </c:pt>
                <c:pt idx="462">
                  <c:v>41762.045266203706</c:v>
                </c:pt>
                <c:pt idx="463">
                  <c:v>41762.045324074075</c:v>
                </c:pt>
                <c:pt idx="464">
                  <c:v>41762.045381944445</c:v>
                </c:pt>
                <c:pt idx="465">
                  <c:v>41762.045451388891</c:v>
                </c:pt>
                <c:pt idx="466">
                  <c:v>41762.04550925926</c:v>
                </c:pt>
                <c:pt idx="467">
                  <c:v>41762.045567129629</c:v>
                </c:pt>
                <c:pt idx="468">
                  <c:v>41762.045624999999</c:v>
                </c:pt>
                <c:pt idx="469">
                  <c:v>41762.045694444445</c:v>
                </c:pt>
                <c:pt idx="470">
                  <c:v>41762.045752314814</c:v>
                </c:pt>
                <c:pt idx="471">
                  <c:v>41762.045810185184</c:v>
                </c:pt>
                <c:pt idx="472">
                  <c:v>41762.04587962963</c:v>
                </c:pt>
                <c:pt idx="473">
                  <c:v>41762.045937499999</c:v>
                </c:pt>
                <c:pt idx="474">
                  <c:v>41762.045995370368</c:v>
                </c:pt>
                <c:pt idx="475">
                  <c:v>41762.046064814815</c:v>
                </c:pt>
                <c:pt idx="476">
                  <c:v>41762.046122685184</c:v>
                </c:pt>
                <c:pt idx="477">
                  <c:v>41762.046180555553</c:v>
                </c:pt>
                <c:pt idx="478">
                  <c:v>41762.046249999999</c:v>
                </c:pt>
                <c:pt idx="479">
                  <c:v>41762.046307870369</c:v>
                </c:pt>
                <c:pt idx="480">
                  <c:v>41762.046365740738</c:v>
                </c:pt>
                <c:pt idx="481">
                  <c:v>41762.046423611115</c:v>
                </c:pt>
                <c:pt idx="482">
                  <c:v>41762.046493055554</c:v>
                </c:pt>
                <c:pt idx="483">
                  <c:v>41762.046550925923</c:v>
                </c:pt>
                <c:pt idx="484">
                  <c:v>41762.0466087963</c:v>
                </c:pt>
                <c:pt idx="485">
                  <c:v>41762.046678240738</c:v>
                </c:pt>
                <c:pt idx="486">
                  <c:v>41762.046736111108</c:v>
                </c:pt>
                <c:pt idx="487">
                  <c:v>41762.046793981484</c:v>
                </c:pt>
                <c:pt idx="488">
                  <c:v>41762.046863425923</c:v>
                </c:pt>
                <c:pt idx="489">
                  <c:v>41762.0469212963</c:v>
                </c:pt>
                <c:pt idx="490">
                  <c:v>41762.046979166669</c:v>
                </c:pt>
                <c:pt idx="491">
                  <c:v>41762.047048611108</c:v>
                </c:pt>
                <c:pt idx="492">
                  <c:v>41762.047106481485</c:v>
                </c:pt>
                <c:pt idx="493">
                  <c:v>41762.047164351854</c:v>
                </c:pt>
                <c:pt idx="494">
                  <c:v>41762.047233796293</c:v>
                </c:pt>
                <c:pt idx="495">
                  <c:v>41762.047291666669</c:v>
                </c:pt>
                <c:pt idx="496">
                  <c:v>41762.047349537039</c:v>
                </c:pt>
                <c:pt idx="497">
                  <c:v>41762.047407407408</c:v>
                </c:pt>
                <c:pt idx="498">
                  <c:v>41762.047476851854</c:v>
                </c:pt>
                <c:pt idx="499">
                  <c:v>41762.047534722224</c:v>
                </c:pt>
                <c:pt idx="500">
                  <c:v>41762.047592592593</c:v>
                </c:pt>
                <c:pt idx="501">
                  <c:v>41762.047662037039</c:v>
                </c:pt>
                <c:pt idx="502">
                  <c:v>41762.047719907408</c:v>
                </c:pt>
                <c:pt idx="503">
                  <c:v>41762.047777777778</c:v>
                </c:pt>
                <c:pt idx="504">
                  <c:v>41762.047847222224</c:v>
                </c:pt>
                <c:pt idx="505">
                  <c:v>41762.047905092593</c:v>
                </c:pt>
                <c:pt idx="506">
                  <c:v>41762.047962962963</c:v>
                </c:pt>
                <c:pt idx="507">
                  <c:v>41762.048032407409</c:v>
                </c:pt>
                <c:pt idx="508">
                  <c:v>41762.048090277778</c:v>
                </c:pt>
                <c:pt idx="509">
                  <c:v>41762.048148148147</c:v>
                </c:pt>
                <c:pt idx="510">
                  <c:v>41762.048206018517</c:v>
                </c:pt>
                <c:pt idx="511">
                  <c:v>41762.048275462963</c:v>
                </c:pt>
                <c:pt idx="512">
                  <c:v>41762.048333333332</c:v>
                </c:pt>
                <c:pt idx="513">
                  <c:v>41762.048391203702</c:v>
                </c:pt>
                <c:pt idx="514">
                  <c:v>41762.048460648148</c:v>
                </c:pt>
                <c:pt idx="515">
                  <c:v>41762.048518518517</c:v>
                </c:pt>
                <c:pt idx="516">
                  <c:v>41762.048576388886</c:v>
                </c:pt>
                <c:pt idx="517">
                  <c:v>41762.048645833333</c:v>
                </c:pt>
                <c:pt idx="518">
                  <c:v>41762.048703703702</c:v>
                </c:pt>
                <c:pt idx="519">
                  <c:v>41762.048761574071</c:v>
                </c:pt>
                <c:pt idx="520">
                  <c:v>41762.048831018517</c:v>
                </c:pt>
                <c:pt idx="521">
                  <c:v>41762.048888888887</c:v>
                </c:pt>
                <c:pt idx="522">
                  <c:v>41762.048946759256</c:v>
                </c:pt>
                <c:pt idx="523">
                  <c:v>41762.049004629633</c:v>
                </c:pt>
                <c:pt idx="524">
                  <c:v>41762.049074074072</c:v>
                </c:pt>
                <c:pt idx="525">
                  <c:v>41762.049131944441</c:v>
                </c:pt>
                <c:pt idx="526">
                  <c:v>41762.049189814818</c:v>
                </c:pt>
                <c:pt idx="527">
                  <c:v>41762.049259259256</c:v>
                </c:pt>
                <c:pt idx="528">
                  <c:v>41762.049317129633</c:v>
                </c:pt>
                <c:pt idx="529">
                  <c:v>41762.049375000002</c:v>
                </c:pt>
                <c:pt idx="530">
                  <c:v>41762.049444444441</c:v>
                </c:pt>
                <c:pt idx="531">
                  <c:v>41762.049502314818</c:v>
                </c:pt>
                <c:pt idx="532">
                  <c:v>41762.049560185187</c:v>
                </c:pt>
                <c:pt idx="533">
                  <c:v>41762.049629629626</c:v>
                </c:pt>
                <c:pt idx="534">
                  <c:v>41762.049687500003</c:v>
                </c:pt>
                <c:pt idx="535">
                  <c:v>41762.049745370372</c:v>
                </c:pt>
                <c:pt idx="536">
                  <c:v>41762.049803240741</c:v>
                </c:pt>
                <c:pt idx="537">
                  <c:v>41762.049872685187</c:v>
                </c:pt>
                <c:pt idx="538">
                  <c:v>41762.049930555557</c:v>
                </c:pt>
                <c:pt idx="539">
                  <c:v>41762.049988425926</c:v>
                </c:pt>
                <c:pt idx="540">
                  <c:v>41762.050057870372</c:v>
                </c:pt>
                <c:pt idx="541">
                  <c:v>41762.050115740742</c:v>
                </c:pt>
                <c:pt idx="542">
                  <c:v>41762.050173611111</c:v>
                </c:pt>
                <c:pt idx="543">
                  <c:v>41762.050243055557</c:v>
                </c:pt>
                <c:pt idx="544">
                  <c:v>41762.050300925926</c:v>
                </c:pt>
                <c:pt idx="545">
                  <c:v>41762.050358796296</c:v>
                </c:pt>
                <c:pt idx="546">
                  <c:v>41762.050428240742</c:v>
                </c:pt>
                <c:pt idx="547">
                  <c:v>41762.050486111111</c:v>
                </c:pt>
                <c:pt idx="548">
                  <c:v>41762.050543981481</c:v>
                </c:pt>
                <c:pt idx="549">
                  <c:v>41762.050613425927</c:v>
                </c:pt>
                <c:pt idx="550">
                  <c:v>41762.050671296296</c:v>
                </c:pt>
                <c:pt idx="551">
                  <c:v>41762.050729166665</c:v>
                </c:pt>
                <c:pt idx="552">
                  <c:v>41762.050787037035</c:v>
                </c:pt>
                <c:pt idx="553">
                  <c:v>41762.050856481481</c:v>
                </c:pt>
                <c:pt idx="554">
                  <c:v>41762.05091435185</c:v>
                </c:pt>
                <c:pt idx="555">
                  <c:v>41762.05097222222</c:v>
                </c:pt>
                <c:pt idx="556">
                  <c:v>41762.051041666666</c:v>
                </c:pt>
                <c:pt idx="557">
                  <c:v>41762.051099537035</c:v>
                </c:pt>
                <c:pt idx="558">
                  <c:v>41762.051157407404</c:v>
                </c:pt>
                <c:pt idx="559">
                  <c:v>41762.051226851851</c:v>
                </c:pt>
                <c:pt idx="560">
                  <c:v>41762.05128472222</c:v>
                </c:pt>
                <c:pt idx="561">
                  <c:v>41762.051342592589</c:v>
                </c:pt>
                <c:pt idx="562">
                  <c:v>41762.051412037035</c:v>
                </c:pt>
                <c:pt idx="563">
                  <c:v>41762.051469907405</c:v>
                </c:pt>
                <c:pt idx="564">
                  <c:v>41762.051527777781</c:v>
                </c:pt>
                <c:pt idx="565">
                  <c:v>41762.051585648151</c:v>
                </c:pt>
                <c:pt idx="566">
                  <c:v>41762.051655092589</c:v>
                </c:pt>
                <c:pt idx="567">
                  <c:v>41762.051712962966</c:v>
                </c:pt>
                <c:pt idx="568">
                  <c:v>41762.051770833335</c:v>
                </c:pt>
                <c:pt idx="569">
                  <c:v>41762.051840277774</c:v>
                </c:pt>
                <c:pt idx="570">
                  <c:v>41762.051898148151</c:v>
                </c:pt>
                <c:pt idx="571">
                  <c:v>41762.05195601852</c:v>
                </c:pt>
                <c:pt idx="572">
                  <c:v>41762.052025462966</c:v>
                </c:pt>
                <c:pt idx="573">
                  <c:v>41762.052083333336</c:v>
                </c:pt>
                <c:pt idx="574">
                  <c:v>41762.052141203705</c:v>
                </c:pt>
                <c:pt idx="575">
                  <c:v>41762.052210648151</c:v>
                </c:pt>
                <c:pt idx="576">
                  <c:v>41762.052268518521</c:v>
                </c:pt>
                <c:pt idx="577">
                  <c:v>41762.05232638889</c:v>
                </c:pt>
                <c:pt idx="578">
                  <c:v>41762.052384259259</c:v>
                </c:pt>
                <c:pt idx="579">
                  <c:v>41762.052453703705</c:v>
                </c:pt>
                <c:pt idx="580">
                  <c:v>41762.052511574075</c:v>
                </c:pt>
                <c:pt idx="581">
                  <c:v>41762.052569444444</c:v>
                </c:pt>
                <c:pt idx="582">
                  <c:v>41762.05263888889</c:v>
                </c:pt>
                <c:pt idx="583">
                  <c:v>41762.05269675926</c:v>
                </c:pt>
                <c:pt idx="584">
                  <c:v>41762.052754629629</c:v>
                </c:pt>
                <c:pt idx="585">
                  <c:v>41762.052824074075</c:v>
                </c:pt>
                <c:pt idx="586">
                  <c:v>41762.052881944444</c:v>
                </c:pt>
                <c:pt idx="587">
                  <c:v>41762.052939814814</c:v>
                </c:pt>
                <c:pt idx="588">
                  <c:v>41762.05300925926</c:v>
                </c:pt>
                <c:pt idx="589">
                  <c:v>41762.053067129629</c:v>
                </c:pt>
                <c:pt idx="590">
                  <c:v>41762.053124999999</c:v>
                </c:pt>
                <c:pt idx="591">
                  <c:v>41762.053194444445</c:v>
                </c:pt>
                <c:pt idx="592">
                  <c:v>41762.053252314814</c:v>
                </c:pt>
                <c:pt idx="593">
                  <c:v>41762.053310185183</c:v>
                </c:pt>
                <c:pt idx="594">
                  <c:v>41762.053368055553</c:v>
                </c:pt>
                <c:pt idx="595">
                  <c:v>41762.053437499999</c:v>
                </c:pt>
                <c:pt idx="596">
                  <c:v>41762.053495370368</c:v>
                </c:pt>
                <c:pt idx="597">
                  <c:v>41762.053553240738</c:v>
                </c:pt>
                <c:pt idx="598">
                  <c:v>41762.053622685184</c:v>
                </c:pt>
                <c:pt idx="599">
                  <c:v>41762.053680555553</c:v>
                </c:pt>
                <c:pt idx="600">
                  <c:v>41762.053738425922</c:v>
                </c:pt>
                <c:pt idx="601">
                  <c:v>41762.053807870368</c:v>
                </c:pt>
                <c:pt idx="602">
                  <c:v>41762.053865740738</c:v>
                </c:pt>
                <c:pt idx="603">
                  <c:v>41762.053923611114</c:v>
                </c:pt>
                <c:pt idx="604">
                  <c:v>41762.053993055553</c:v>
                </c:pt>
                <c:pt idx="605">
                  <c:v>41762.054050925923</c:v>
                </c:pt>
                <c:pt idx="606">
                  <c:v>41762.054108796299</c:v>
                </c:pt>
                <c:pt idx="607">
                  <c:v>41762.054166666669</c:v>
                </c:pt>
                <c:pt idx="608">
                  <c:v>41762.054236111115</c:v>
                </c:pt>
                <c:pt idx="609">
                  <c:v>41762.054293981484</c:v>
                </c:pt>
                <c:pt idx="610">
                  <c:v>41762.054351851853</c:v>
                </c:pt>
                <c:pt idx="611">
                  <c:v>41762.0544212963</c:v>
                </c:pt>
                <c:pt idx="612">
                  <c:v>41762.054479166669</c:v>
                </c:pt>
                <c:pt idx="613">
                  <c:v>41762.054537037038</c:v>
                </c:pt>
                <c:pt idx="614">
                  <c:v>41762.054606481484</c:v>
                </c:pt>
                <c:pt idx="615">
                  <c:v>41762.054664351854</c:v>
                </c:pt>
                <c:pt idx="616">
                  <c:v>41762.054722222223</c:v>
                </c:pt>
                <c:pt idx="617">
                  <c:v>41762.054791666669</c:v>
                </c:pt>
                <c:pt idx="618">
                  <c:v>41762.054849537039</c:v>
                </c:pt>
                <c:pt idx="619">
                  <c:v>41762.054907407408</c:v>
                </c:pt>
                <c:pt idx="620">
                  <c:v>41762.054965277777</c:v>
                </c:pt>
                <c:pt idx="621">
                  <c:v>41762.055034722223</c:v>
                </c:pt>
                <c:pt idx="622">
                  <c:v>41762.055092592593</c:v>
                </c:pt>
                <c:pt idx="623">
                  <c:v>41762.055150462962</c:v>
                </c:pt>
                <c:pt idx="624">
                  <c:v>41762.055219907408</c:v>
                </c:pt>
                <c:pt idx="625">
                  <c:v>41762.055277777778</c:v>
                </c:pt>
                <c:pt idx="626">
                  <c:v>41762.055335648147</c:v>
                </c:pt>
                <c:pt idx="627">
                  <c:v>41762.055405092593</c:v>
                </c:pt>
                <c:pt idx="628">
                  <c:v>41762.055462962962</c:v>
                </c:pt>
                <c:pt idx="629">
                  <c:v>41762.055520833332</c:v>
                </c:pt>
                <c:pt idx="630">
                  <c:v>41762.055590277778</c:v>
                </c:pt>
                <c:pt idx="631">
                  <c:v>41762.055648148147</c:v>
                </c:pt>
                <c:pt idx="632">
                  <c:v>41762.055706018517</c:v>
                </c:pt>
                <c:pt idx="633">
                  <c:v>41762.055775462963</c:v>
                </c:pt>
                <c:pt idx="634">
                  <c:v>41762.055833333332</c:v>
                </c:pt>
                <c:pt idx="635">
                  <c:v>41762.055891203701</c:v>
                </c:pt>
                <c:pt idx="636">
                  <c:v>41762.055949074071</c:v>
                </c:pt>
                <c:pt idx="637">
                  <c:v>41762.056018518517</c:v>
                </c:pt>
                <c:pt idx="638">
                  <c:v>41762.056076388886</c:v>
                </c:pt>
                <c:pt idx="639">
                  <c:v>41762.056134259263</c:v>
                </c:pt>
                <c:pt idx="640">
                  <c:v>41762.056203703702</c:v>
                </c:pt>
                <c:pt idx="641">
                  <c:v>41762.056261574071</c:v>
                </c:pt>
                <c:pt idx="642">
                  <c:v>41762.056319444448</c:v>
                </c:pt>
                <c:pt idx="643">
                  <c:v>41762.056388888886</c:v>
                </c:pt>
                <c:pt idx="644">
                  <c:v>41762.056446759256</c:v>
                </c:pt>
                <c:pt idx="645">
                  <c:v>41762.056504629632</c:v>
                </c:pt>
                <c:pt idx="646">
                  <c:v>41762.056574074071</c:v>
                </c:pt>
                <c:pt idx="647">
                  <c:v>41762.056631944448</c:v>
                </c:pt>
                <c:pt idx="648">
                  <c:v>41762.056689814817</c:v>
                </c:pt>
                <c:pt idx="649">
                  <c:v>41762.056747685187</c:v>
                </c:pt>
                <c:pt idx="650">
                  <c:v>41762.056817129633</c:v>
                </c:pt>
                <c:pt idx="651">
                  <c:v>41762.056875000002</c:v>
                </c:pt>
                <c:pt idx="652">
                  <c:v>41762.056932870371</c:v>
                </c:pt>
                <c:pt idx="653">
                  <c:v>41762.057002314818</c:v>
                </c:pt>
                <c:pt idx="654">
                  <c:v>41762.057060185187</c:v>
                </c:pt>
                <c:pt idx="655">
                  <c:v>41762.057118055556</c:v>
                </c:pt>
                <c:pt idx="656">
                  <c:v>41762.057187500002</c:v>
                </c:pt>
                <c:pt idx="657">
                  <c:v>41762.057245370372</c:v>
                </c:pt>
                <c:pt idx="658">
                  <c:v>41762.057303240741</c:v>
                </c:pt>
                <c:pt idx="659">
                  <c:v>41762.057372685187</c:v>
                </c:pt>
                <c:pt idx="660">
                  <c:v>41762.057430555556</c:v>
                </c:pt>
                <c:pt idx="661">
                  <c:v>41762.057488425926</c:v>
                </c:pt>
                <c:pt idx="662">
                  <c:v>41762.057546296295</c:v>
                </c:pt>
                <c:pt idx="663">
                  <c:v>41762.057615740741</c:v>
                </c:pt>
                <c:pt idx="664">
                  <c:v>41762.057673611111</c:v>
                </c:pt>
                <c:pt idx="665">
                  <c:v>41762.05773148148</c:v>
                </c:pt>
                <c:pt idx="666">
                  <c:v>41762.057800925926</c:v>
                </c:pt>
                <c:pt idx="667">
                  <c:v>41762.057858796295</c:v>
                </c:pt>
                <c:pt idx="668">
                  <c:v>41762.057916666665</c:v>
                </c:pt>
                <c:pt idx="669">
                  <c:v>41762.057986111111</c:v>
                </c:pt>
                <c:pt idx="670">
                  <c:v>41762.05804398148</c:v>
                </c:pt>
                <c:pt idx="671">
                  <c:v>41762.05810185185</c:v>
                </c:pt>
                <c:pt idx="672">
                  <c:v>41762.058171296296</c:v>
                </c:pt>
                <c:pt idx="673">
                  <c:v>41762.058229166665</c:v>
                </c:pt>
                <c:pt idx="674">
                  <c:v>41762.058287037034</c:v>
                </c:pt>
                <c:pt idx="675">
                  <c:v>41762.058344907404</c:v>
                </c:pt>
                <c:pt idx="676">
                  <c:v>41762.05841435185</c:v>
                </c:pt>
                <c:pt idx="677">
                  <c:v>41762.058472222219</c:v>
                </c:pt>
                <c:pt idx="678">
                  <c:v>41762.058530092596</c:v>
                </c:pt>
                <c:pt idx="679">
                  <c:v>41762.058599537035</c:v>
                </c:pt>
                <c:pt idx="680">
                  <c:v>41762.058657407404</c:v>
                </c:pt>
                <c:pt idx="681">
                  <c:v>41762.058715277781</c:v>
                </c:pt>
                <c:pt idx="682">
                  <c:v>41762.05878472222</c:v>
                </c:pt>
                <c:pt idx="683">
                  <c:v>41762.058842592596</c:v>
                </c:pt>
                <c:pt idx="684">
                  <c:v>41762.058900462966</c:v>
                </c:pt>
                <c:pt idx="685">
                  <c:v>41762.058969907404</c:v>
                </c:pt>
                <c:pt idx="686">
                  <c:v>41762.059027777781</c:v>
                </c:pt>
                <c:pt idx="687">
                  <c:v>41762.05908564815</c:v>
                </c:pt>
                <c:pt idx="688">
                  <c:v>41762.059155092589</c:v>
                </c:pt>
                <c:pt idx="689">
                  <c:v>41762.059212962966</c:v>
                </c:pt>
                <c:pt idx="690">
                  <c:v>41762.059270833335</c:v>
                </c:pt>
                <c:pt idx="691">
                  <c:v>41762.059328703705</c:v>
                </c:pt>
                <c:pt idx="692">
                  <c:v>41762.059398148151</c:v>
                </c:pt>
                <c:pt idx="693">
                  <c:v>41762.05945601852</c:v>
                </c:pt>
                <c:pt idx="694">
                  <c:v>41762.059513888889</c:v>
                </c:pt>
                <c:pt idx="695">
                  <c:v>41762.059583333335</c:v>
                </c:pt>
                <c:pt idx="696">
                  <c:v>41762.059641203705</c:v>
                </c:pt>
                <c:pt idx="697">
                  <c:v>41762.059699074074</c:v>
                </c:pt>
                <c:pt idx="698">
                  <c:v>41762.05976851852</c:v>
                </c:pt>
                <c:pt idx="699">
                  <c:v>41762.05982638889</c:v>
                </c:pt>
                <c:pt idx="700">
                  <c:v>41762.059884259259</c:v>
                </c:pt>
                <c:pt idx="701">
                  <c:v>41762.059953703705</c:v>
                </c:pt>
                <c:pt idx="702">
                  <c:v>41762.060011574074</c:v>
                </c:pt>
                <c:pt idx="703">
                  <c:v>41762.060069444444</c:v>
                </c:pt>
                <c:pt idx="704">
                  <c:v>41762.060127314813</c:v>
                </c:pt>
                <c:pt idx="705">
                  <c:v>41762.060196759259</c:v>
                </c:pt>
                <c:pt idx="706">
                  <c:v>41762.060254629629</c:v>
                </c:pt>
                <c:pt idx="707">
                  <c:v>41762.060312499998</c:v>
                </c:pt>
                <c:pt idx="708">
                  <c:v>41762.060381944444</c:v>
                </c:pt>
                <c:pt idx="709">
                  <c:v>41762.060439814813</c:v>
                </c:pt>
                <c:pt idx="710">
                  <c:v>41762.060497685183</c:v>
                </c:pt>
                <c:pt idx="711">
                  <c:v>41762.060567129629</c:v>
                </c:pt>
                <c:pt idx="712">
                  <c:v>41762.060624999998</c:v>
                </c:pt>
                <c:pt idx="713">
                  <c:v>41762.060682870368</c:v>
                </c:pt>
                <c:pt idx="714">
                  <c:v>41762.060752314814</c:v>
                </c:pt>
                <c:pt idx="715">
                  <c:v>41762.060810185183</c:v>
                </c:pt>
                <c:pt idx="716">
                  <c:v>41762.060868055552</c:v>
                </c:pt>
                <c:pt idx="717">
                  <c:v>41762.060925925929</c:v>
                </c:pt>
                <c:pt idx="718">
                  <c:v>41762.060995370368</c:v>
                </c:pt>
                <c:pt idx="719">
                  <c:v>41762.061053240737</c:v>
                </c:pt>
                <c:pt idx="720">
                  <c:v>41762.061111111114</c:v>
                </c:pt>
                <c:pt idx="721">
                  <c:v>41762.061180555553</c:v>
                </c:pt>
                <c:pt idx="722">
                  <c:v>41762.061238425929</c:v>
                </c:pt>
                <c:pt idx="723">
                  <c:v>41762.061296296299</c:v>
                </c:pt>
                <c:pt idx="724">
                  <c:v>41762.061365740738</c:v>
                </c:pt>
                <c:pt idx="725">
                  <c:v>41762.061423611114</c:v>
                </c:pt>
                <c:pt idx="726">
                  <c:v>41762.061481481483</c:v>
                </c:pt>
                <c:pt idx="727">
                  <c:v>41762.061550925922</c:v>
                </c:pt>
                <c:pt idx="728">
                  <c:v>41762.061608796299</c:v>
                </c:pt>
                <c:pt idx="729">
                  <c:v>41762.061666666668</c:v>
                </c:pt>
                <c:pt idx="730">
                  <c:v>41762.061724537038</c:v>
                </c:pt>
                <c:pt idx="731">
                  <c:v>41762.061793981484</c:v>
                </c:pt>
                <c:pt idx="732">
                  <c:v>41762.061851851853</c:v>
                </c:pt>
                <c:pt idx="733">
                  <c:v>41762.061909722222</c:v>
                </c:pt>
                <c:pt idx="734">
                  <c:v>41762.061979166669</c:v>
                </c:pt>
                <c:pt idx="735">
                  <c:v>41762.062037037038</c:v>
                </c:pt>
                <c:pt idx="736">
                  <c:v>41762.062094907407</c:v>
                </c:pt>
                <c:pt idx="737">
                  <c:v>41762.062164351853</c:v>
                </c:pt>
                <c:pt idx="738">
                  <c:v>41762.062222222223</c:v>
                </c:pt>
                <c:pt idx="739">
                  <c:v>41762.062280092592</c:v>
                </c:pt>
                <c:pt idx="740">
                  <c:v>41762.062349537038</c:v>
                </c:pt>
                <c:pt idx="741">
                  <c:v>41762.062407407408</c:v>
                </c:pt>
                <c:pt idx="742">
                  <c:v>41762.062465277777</c:v>
                </c:pt>
                <c:pt idx="743">
                  <c:v>41762.062534722223</c:v>
                </c:pt>
                <c:pt idx="744">
                  <c:v>41762.062592592592</c:v>
                </c:pt>
                <c:pt idx="745">
                  <c:v>41762.062650462962</c:v>
                </c:pt>
                <c:pt idx="746">
                  <c:v>41762.062708333331</c:v>
                </c:pt>
                <c:pt idx="747">
                  <c:v>41762.062777777777</c:v>
                </c:pt>
                <c:pt idx="748">
                  <c:v>41762.062835648147</c:v>
                </c:pt>
                <c:pt idx="749">
                  <c:v>41762.062893518516</c:v>
                </c:pt>
                <c:pt idx="750">
                  <c:v>41762.062962962962</c:v>
                </c:pt>
                <c:pt idx="751">
                  <c:v>41762.063020833331</c:v>
                </c:pt>
                <c:pt idx="752">
                  <c:v>41762.063078703701</c:v>
                </c:pt>
                <c:pt idx="753">
                  <c:v>41762.063148148147</c:v>
                </c:pt>
                <c:pt idx="754">
                  <c:v>41762.063206018516</c:v>
                </c:pt>
                <c:pt idx="755">
                  <c:v>41762.063263888886</c:v>
                </c:pt>
                <c:pt idx="756">
                  <c:v>41762.063333333332</c:v>
                </c:pt>
                <c:pt idx="757">
                  <c:v>41762.063391203701</c:v>
                </c:pt>
                <c:pt idx="758">
                  <c:v>41762.063449074078</c:v>
                </c:pt>
                <c:pt idx="759">
                  <c:v>41762.063506944447</c:v>
                </c:pt>
                <c:pt idx="760">
                  <c:v>41762.063576388886</c:v>
                </c:pt>
                <c:pt idx="761">
                  <c:v>41762.063634259262</c:v>
                </c:pt>
                <c:pt idx="762">
                  <c:v>41762.063692129632</c:v>
                </c:pt>
                <c:pt idx="763">
                  <c:v>41762.063761574071</c:v>
                </c:pt>
                <c:pt idx="764">
                  <c:v>41762.063819444447</c:v>
                </c:pt>
                <c:pt idx="765">
                  <c:v>41762.063877314817</c:v>
                </c:pt>
                <c:pt idx="766">
                  <c:v>41762.063946759263</c:v>
                </c:pt>
                <c:pt idx="767">
                  <c:v>41762.064004629632</c:v>
                </c:pt>
                <c:pt idx="768">
                  <c:v>41762.064062500001</c:v>
                </c:pt>
                <c:pt idx="769">
                  <c:v>41762.064131944448</c:v>
                </c:pt>
                <c:pt idx="770">
                  <c:v>41762.064189814817</c:v>
                </c:pt>
                <c:pt idx="771">
                  <c:v>41762.064247685186</c:v>
                </c:pt>
                <c:pt idx="772">
                  <c:v>41762.064305555556</c:v>
                </c:pt>
                <c:pt idx="773">
                  <c:v>41762.064375000002</c:v>
                </c:pt>
                <c:pt idx="774">
                  <c:v>41762.064432870371</c:v>
                </c:pt>
                <c:pt idx="775">
                  <c:v>41762.06449074074</c:v>
                </c:pt>
                <c:pt idx="776">
                  <c:v>41762.064560185187</c:v>
                </c:pt>
                <c:pt idx="777">
                  <c:v>41762.064618055556</c:v>
                </c:pt>
                <c:pt idx="778">
                  <c:v>41762.064675925925</c:v>
                </c:pt>
                <c:pt idx="779">
                  <c:v>41762.064745370371</c:v>
                </c:pt>
                <c:pt idx="780">
                  <c:v>41762.064803240741</c:v>
                </c:pt>
                <c:pt idx="781">
                  <c:v>41762.06486111111</c:v>
                </c:pt>
                <c:pt idx="782">
                  <c:v>41762.064930555556</c:v>
                </c:pt>
                <c:pt idx="783">
                  <c:v>41762.064988425926</c:v>
                </c:pt>
                <c:pt idx="784">
                  <c:v>41762.065046296295</c:v>
                </c:pt>
                <c:pt idx="785">
                  <c:v>41762.065115740741</c:v>
                </c:pt>
                <c:pt idx="786">
                  <c:v>41762.06517361111</c:v>
                </c:pt>
                <c:pt idx="787">
                  <c:v>41762.06523148148</c:v>
                </c:pt>
                <c:pt idx="788">
                  <c:v>41762.065289351849</c:v>
                </c:pt>
                <c:pt idx="789">
                  <c:v>41762.065358796295</c:v>
                </c:pt>
                <c:pt idx="790">
                  <c:v>41762.065416666665</c:v>
                </c:pt>
                <c:pt idx="791">
                  <c:v>41762.065474537034</c:v>
                </c:pt>
                <c:pt idx="792">
                  <c:v>41762.06554398148</c:v>
                </c:pt>
                <c:pt idx="793">
                  <c:v>41762.065601851849</c:v>
                </c:pt>
                <c:pt idx="794">
                  <c:v>41762.065659722219</c:v>
                </c:pt>
                <c:pt idx="795">
                  <c:v>41762.065729166665</c:v>
                </c:pt>
                <c:pt idx="796">
                  <c:v>41762.065787037034</c:v>
                </c:pt>
                <c:pt idx="797">
                  <c:v>41762.065844907411</c:v>
                </c:pt>
                <c:pt idx="798">
                  <c:v>41762.06591435185</c:v>
                </c:pt>
                <c:pt idx="799">
                  <c:v>41762.065972222219</c:v>
                </c:pt>
                <c:pt idx="800">
                  <c:v>41762.066030092596</c:v>
                </c:pt>
                <c:pt idx="801">
                  <c:v>41762.066087962965</c:v>
                </c:pt>
                <c:pt idx="802">
                  <c:v>41762.066157407404</c:v>
                </c:pt>
                <c:pt idx="803">
                  <c:v>41762.06621527778</c:v>
                </c:pt>
                <c:pt idx="804">
                  <c:v>41762.06627314815</c:v>
                </c:pt>
                <c:pt idx="805">
                  <c:v>41762.066342592596</c:v>
                </c:pt>
                <c:pt idx="806">
                  <c:v>41762.066400462965</c:v>
                </c:pt>
                <c:pt idx="807">
                  <c:v>41762.066458333335</c:v>
                </c:pt>
                <c:pt idx="808">
                  <c:v>41762.066527777781</c:v>
                </c:pt>
                <c:pt idx="809">
                  <c:v>41762.06658564815</c:v>
                </c:pt>
                <c:pt idx="810">
                  <c:v>41762.066643518519</c:v>
                </c:pt>
                <c:pt idx="811">
                  <c:v>41762.066712962966</c:v>
                </c:pt>
                <c:pt idx="812">
                  <c:v>41762.066770833335</c:v>
                </c:pt>
                <c:pt idx="813">
                  <c:v>41762.066828703704</c:v>
                </c:pt>
                <c:pt idx="814">
                  <c:v>41762.066886574074</c:v>
                </c:pt>
                <c:pt idx="815">
                  <c:v>41762.06695601852</c:v>
                </c:pt>
                <c:pt idx="816">
                  <c:v>41762.067013888889</c:v>
                </c:pt>
                <c:pt idx="817">
                  <c:v>41762.067071759258</c:v>
                </c:pt>
                <c:pt idx="818">
                  <c:v>41762.067141203705</c:v>
                </c:pt>
                <c:pt idx="819">
                  <c:v>41762.067199074074</c:v>
                </c:pt>
                <c:pt idx="820">
                  <c:v>41762.067256944443</c:v>
                </c:pt>
                <c:pt idx="821">
                  <c:v>41762.067326388889</c:v>
                </c:pt>
                <c:pt idx="822">
                  <c:v>41762.067384259259</c:v>
                </c:pt>
                <c:pt idx="823">
                  <c:v>41762.067442129628</c:v>
                </c:pt>
                <c:pt idx="824">
                  <c:v>41762.067511574074</c:v>
                </c:pt>
                <c:pt idx="825">
                  <c:v>41762.067569444444</c:v>
                </c:pt>
                <c:pt idx="826">
                  <c:v>41762.067627314813</c:v>
                </c:pt>
                <c:pt idx="827">
                  <c:v>41762.067696759259</c:v>
                </c:pt>
                <c:pt idx="828">
                  <c:v>41762.067754629628</c:v>
                </c:pt>
                <c:pt idx="829">
                  <c:v>41762.067812499998</c:v>
                </c:pt>
                <c:pt idx="830">
                  <c:v>41762.067870370367</c:v>
                </c:pt>
                <c:pt idx="831">
                  <c:v>41762.067939814813</c:v>
                </c:pt>
                <c:pt idx="832">
                  <c:v>41762.067997685182</c:v>
                </c:pt>
                <c:pt idx="833">
                  <c:v>41762.068055555559</c:v>
                </c:pt>
                <c:pt idx="834">
                  <c:v>41762.068124999998</c:v>
                </c:pt>
                <c:pt idx="835">
                  <c:v>41762.068182870367</c:v>
                </c:pt>
                <c:pt idx="836">
                  <c:v>41762.068240740744</c:v>
                </c:pt>
                <c:pt idx="837">
                  <c:v>41762.068310185183</c:v>
                </c:pt>
                <c:pt idx="838">
                  <c:v>41762.068368055552</c:v>
                </c:pt>
                <c:pt idx="839">
                  <c:v>41762.068425925929</c:v>
                </c:pt>
                <c:pt idx="840">
                  <c:v>41762.068495370368</c:v>
                </c:pt>
                <c:pt idx="841">
                  <c:v>41762.068553240744</c:v>
                </c:pt>
                <c:pt idx="842">
                  <c:v>41762.068611111114</c:v>
                </c:pt>
                <c:pt idx="843">
                  <c:v>41762.068668981483</c:v>
                </c:pt>
                <c:pt idx="844">
                  <c:v>41762.068738425929</c:v>
                </c:pt>
                <c:pt idx="845">
                  <c:v>41762.068796296298</c:v>
                </c:pt>
                <c:pt idx="846">
                  <c:v>41762.068854166668</c:v>
                </c:pt>
                <c:pt idx="847">
                  <c:v>41762.068923611114</c:v>
                </c:pt>
                <c:pt idx="848">
                  <c:v>41762.068981481483</c:v>
                </c:pt>
                <c:pt idx="849">
                  <c:v>41762.069039351853</c:v>
                </c:pt>
                <c:pt idx="850">
                  <c:v>41762.069108796299</c:v>
                </c:pt>
                <c:pt idx="851">
                  <c:v>41762.069166666668</c:v>
                </c:pt>
                <c:pt idx="852">
                  <c:v>41762.069224537037</c:v>
                </c:pt>
                <c:pt idx="853">
                  <c:v>41762.069293981483</c:v>
                </c:pt>
                <c:pt idx="854">
                  <c:v>41762.069351851853</c:v>
                </c:pt>
                <c:pt idx="855">
                  <c:v>41762.069409722222</c:v>
                </c:pt>
                <c:pt idx="856">
                  <c:v>41762.069467592592</c:v>
                </c:pt>
                <c:pt idx="857">
                  <c:v>41762.069537037038</c:v>
                </c:pt>
                <c:pt idx="858">
                  <c:v>41762.069594907407</c:v>
                </c:pt>
                <c:pt idx="859">
                  <c:v>41762.069652777776</c:v>
                </c:pt>
                <c:pt idx="860">
                  <c:v>41762.069722222222</c:v>
                </c:pt>
                <c:pt idx="861">
                  <c:v>41762.069780092592</c:v>
                </c:pt>
                <c:pt idx="862">
                  <c:v>41762.069837962961</c:v>
                </c:pt>
                <c:pt idx="863">
                  <c:v>41762.069907407407</c:v>
                </c:pt>
                <c:pt idx="864">
                  <c:v>41762.069965277777</c:v>
                </c:pt>
                <c:pt idx="865">
                  <c:v>41762.070023148146</c:v>
                </c:pt>
                <c:pt idx="866">
                  <c:v>41762.070092592592</c:v>
                </c:pt>
                <c:pt idx="867">
                  <c:v>41762.070150462961</c:v>
                </c:pt>
                <c:pt idx="868">
                  <c:v>41762.070208333331</c:v>
                </c:pt>
                <c:pt idx="869">
                  <c:v>41762.070277777777</c:v>
                </c:pt>
                <c:pt idx="870">
                  <c:v>41762.070335648146</c:v>
                </c:pt>
                <c:pt idx="871">
                  <c:v>41762.070393518516</c:v>
                </c:pt>
                <c:pt idx="872">
                  <c:v>41762.070451388892</c:v>
                </c:pt>
                <c:pt idx="873">
                  <c:v>41762.070520833331</c:v>
                </c:pt>
                <c:pt idx="874">
                  <c:v>41762.0705787037</c:v>
                </c:pt>
                <c:pt idx="875">
                  <c:v>41762.070636574077</c:v>
                </c:pt>
                <c:pt idx="876">
                  <c:v>41762.070706018516</c:v>
                </c:pt>
                <c:pt idx="877">
                  <c:v>41762.070763888885</c:v>
                </c:pt>
                <c:pt idx="878">
                  <c:v>41762.070821759262</c:v>
                </c:pt>
                <c:pt idx="879">
                  <c:v>41762.070891203701</c:v>
                </c:pt>
                <c:pt idx="880">
                  <c:v>41762.070949074077</c:v>
                </c:pt>
                <c:pt idx="881">
                  <c:v>41762.071006944447</c:v>
                </c:pt>
                <c:pt idx="882">
                  <c:v>41762.071076388886</c:v>
                </c:pt>
                <c:pt idx="883">
                  <c:v>41762.071134259262</c:v>
                </c:pt>
                <c:pt idx="884">
                  <c:v>41762.071192129632</c:v>
                </c:pt>
                <c:pt idx="885">
                  <c:v>41762.071250000001</c:v>
                </c:pt>
                <c:pt idx="886">
                  <c:v>41762.071319444447</c:v>
                </c:pt>
                <c:pt idx="887">
                  <c:v>41762.071377314816</c:v>
                </c:pt>
                <c:pt idx="888">
                  <c:v>41762.071435185186</c:v>
                </c:pt>
                <c:pt idx="889">
                  <c:v>41762.071504629632</c:v>
                </c:pt>
                <c:pt idx="890">
                  <c:v>41762.071562500001</c:v>
                </c:pt>
                <c:pt idx="891">
                  <c:v>41762.071620370371</c:v>
                </c:pt>
                <c:pt idx="892">
                  <c:v>41762.071689814817</c:v>
                </c:pt>
                <c:pt idx="893">
                  <c:v>41762.071747685186</c:v>
                </c:pt>
                <c:pt idx="894">
                  <c:v>41762.071805555555</c:v>
                </c:pt>
                <c:pt idx="895">
                  <c:v>41762.071875000001</c:v>
                </c:pt>
                <c:pt idx="896">
                  <c:v>41762.071932870371</c:v>
                </c:pt>
                <c:pt idx="897">
                  <c:v>41762.07199074074</c:v>
                </c:pt>
                <c:pt idx="898">
                  <c:v>41762.072048611109</c:v>
                </c:pt>
                <c:pt idx="899">
                  <c:v>41762.072118055556</c:v>
                </c:pt>
                <c:pt idx="900">
                  <c:v>41762.072175925925</c:v>
                </c:pt>
                <c:pt idx="901">
                  <c:v>41762.072233796294</c:v>
                </c:pt>
                <c:pt idx="902">
                  <c:v>41762.07230324074</c:v>
                </c:pt>
                <c:pt idx="903">
                  <c:v>41762.07236111111</c:v>
                </c:pt>
                <c:pt idx="904">
                  <c:v>41762.072418981479</c:v>
                </c:pt>
                <c:pt idx="905">
                  <c:v>41762.072488425925</c:v>
                </c:pt>
                <c:pt idx="906">
                  <c:v>41762.072546296295</c:v>
                </c:pt>
                <c:pt idx="907">
                  <c:v>41762.072604166664</c:v>
                </c:pt>
                <c:pt idx="908">
                  <c:v>41762.07267361111</c:v>
                </c:pt>
                <c:pt idx="909">
                  <c:v>41762.072731481479</c:v>
                </c:pt>
                <c:pt idx="910">
                  <c:v>41762.072789351849</c:v>
                </c:pt>
                <c:pt idx="911">
                  <c:v>41762.072847222225</c:v>
                </c:pt>
                <c:pt idx="912">
                  <c:v>41762.072916666664</c:v>
                </c:pt>
                <c:pt idx="913">
                  <c:v>41762.072974537034</c:v>
                </c:pt>
                <c:pt idx="914">
                  <c:v>41762.07303240741</c:v>
                </c:pt>
                <c:pt idx="915">
                  <c:v>41762.073101851849</c:v>
                </c:pt>
                <c:pt idx="916">
                  <c:v>41762.073159722226</c:v>
                </c:pt>
                <c:pt idx="917">
                  <c:v>41762.073217592595</c:v>
                </c:pt>
                <c:pt idx="918">
                  <c:v>41762.073287037034</c:v>
                </c:pt>
                <c:pt idx="919">
                  <c:v>41762.073344907411</c:v>
                </c:pt>
                <c:pt idx="920">
                  <c:v>41762.07340277778</c:v>
                </c:pt>
                <c:pt idx="921">
                  <c:v>41762.073472222219</c:v>
                </c:pt>
                <c:pt idx="922">
                  <c:v>41762.073530092595</c:v>
                </c:pt>
                <c:pt idx="923">
                  <c:v>41762.073587962965</c:v>
                </c:pt>
                <c:pt idx="924">
                  <c:v>41762.073657407411</c:v>
                </c:pt>
                <c:pt idx="925">
                  <c:v>41762.07371527778</c:v>
                </c:pt>
                <c:pt idx="926">
                  <c:v>41762.073773148149</c:v>
                </c:pt>
                <c:pt idx="927">
                  <c:v>41762.073831018519</c:v>
                </c:pt>
                <c:pt idx="928">
                  <c:v>41762.073900462965</c:v>
                </c:pt>
                <c:pt idx="929">
                  <c:v>41762.073958333334</c:v>
                </c:pt>
                <c:pt idx="930">
                  <c:v>41762.074016203704</c:v>
                </c:pt>
                <c:pt idx="931">
                  <c:v>41762.07408564815</c:v>
                </c:pt>
                <c:pt idx="932">
                  <c:v>41762.074143518519</c:v>
                </c:pt>
                <c:pt idx="933">
                  <c:v>41762.074201388888</c:v>
                </c:pt>
                <c:pt idx="934">
                  <c:v>41762.074270833335</c:v>
                </c:pt>
                <c:pt idx="935">
                  <c:v>41762.074328703704</c:v>
                </c:pt>
                <c:pt idx="936">
                  <c:v>41762.074386574073</c:v>
                </c:pt>
                <c:pt idx="937">
                  <c:v>41762.074456018519</c:v>
                </c:pt>
                <c:pt idx="938">
                  <c:v>41762.074513888889</c:v>
                </c:pt>
                <c:pt idx="939">
                  <c:v>41762.074571759258</c:v>
                </c:pt>
                <c:pt idx="940">
                  <c:v>41762.074629629627</c:v>
                </c:pt>
                <c:pt idx="941">
                  <c:v>41762.074699074074</c:v>
                </c:pt>
                <c:pt idx="942">
                  <c:v>41762.074756944443</c:v>
                </c:pt>
                <c:pt idx="943">
                  <c:v>41762.074814814812</c:v>
                </c:pt>
                <c:pt idx="944">
                  <c:v>41762.074884259258</c:v>
                </c:pt>
                <c:pt idx="945">
                  <c:v>41762.074942129628</c:v>
                </c:pt>
                <c:pt idx="946">
                  <c:v>41762.074999999997</c:v>
                </c:pt>
                <c:pt idx="947">
                  <c:v>41762.075069444443</c:v>
                </c:pt>
                <c:pt idx="948">
                  <c:v>41762.075127314813</c:v>
                </c:pt>
                <c:pt idx="949">
                  <c:v>41762.075185185182</c:v>
                </c:pt>
                <c:pt idx="950">
                  <c:v>41762.075254629628</c:v>
                </c:pt>
                <c:pt idx="951">
                  <c:v>41762.075312499997</c:v>
                </c:pt>
                <c:pt idx="952">
                  <c:v>41762.075370370374</c:v>
                </c:pt>
                <c:pt idx="953">
                  <c:v>41762.075439814813</c:v>
                </c:pt>
                <c:pt idx="954">
                  <c:v>41762.075497685182</c:v>
                </c:pt>
                <c:pt idx="955">
                  <c:v>41762.075555555559</c:v>
                </c:pt>
                <c:pt idx="956">
                  <c:v>41762.075613425928</c:v>
                </c:pt>
                <c:pt idx="957">
                  <c:v>41762.075682870367</c:v>
                </c:pt>
                <c:pt idx="958">
                  <c:v>41762.075740740744</c:v>
                </c:pt>
                <c:pt idx="959">
                  <c:v>41762.075798611113</c:v>
                </c:pt>
                <c:pt idx="960">
                  <c:v>41762.075868055559</c:v>
                </c:pt>
                <c:pt idx="961">
                  <c:v>41762.075925925928</c:v>
                </c:pt>
                <c:pt idx="962">
                  <c:v>41762.075983796298</c:v>
                </c:pt>
                <c:pt idx="963">
                  <c:v>41762.076053240744</c:v>
                </c:pt>
                <c:pt idx="964">
                  <c:v>41762.076111111113</c:v>
                </c:pt>
                <c:pt idx="965">
                  <c:v>41762.076168981483</c:v>
                </c:pt>
                <c:pt idx="966">
                  <c:v>41762.076238425929</c:v>
                </c:pt>
                <c:pt idx="967">
                  <c:v>41762.076296296298</c:v>
                </c:pt>
                <c:pt idx="968">
                  <c:v>41762.076354166667</c:v>
                </c:pt>
                <c:pt idx="969">
                  <c:v>41762.076412037037</c:v>
                </c:pt>
                <c:pt idx="970">
                  <c:v>41762.076481481483</c:v>
                </c:pt>
                <c:pt idx="971">
                  <c:v>41762.076539351852</c:v>
                </c:pt>
                <c:pt idx="972">
                  <c:v>41762.076597222222</c:v>
                </c:pt>
                <c:pt idx="973">
                  <c:v>41762.076666666668</c:v>
                </c:pt>
                <c:pt idx="974">
                  <c:v>41762.076724537037</c:v>
                </c:pt>
                <c:pt idx="975">
                  <c:v>41762.076782407406</c:v>
                </c:pt>
                <c:pt idx="976">
                  <c:v>41762.076851851853</c:v>
                </c:pt>
                <c:pt idx="977">
                  <c:v>41762.076909722222</c:v>
                </c:pt>
                <c:pt idx="978">
                  <c:v>41762.076967592591</c:v>
                </c:pt>
                <c:pt idx="979">
                  <c:v>41762.077037037037</c:v>
                </c:pt>
                <c:pt idx="980">
                  <c:v>41762.077094907407</c:v>
                </c:pt>
                <c:pt idx="981">
                  <c:v>41762.077152777776</c:v>
                </c:pt>
                <c:pt idx="982">
                  <c:v>41762.077210648145</c:v>
                </c:pt>
                <c:pt idx="983">
                  <c:v>41762.077280092592</c:v>
                </c:pt>
                <c:pt idx="984">
                  <c:v>41762.077337962961</c:v>
                </c:pt>
                <c:pt idx="985">
                  <c:v>41762.07739583333</c:v>
                </c:pt>
                <c:pt idx="986">
                  <c:v>41762.077465277776</c:v>
                </c:pt>
                <c:pt idx="987">
                  <c:v>41762.077523148146</c:v>
                </c:pt>
                <c:pt idx="988">
                  <c:v>41762.077581018515</c:v>
                </c:pt>
                <c:pt idx="989">
                  <c:v>41762.077650462961</c:v>
                </c:pt>
                <c:pt idx="990">
                  <c:v>41762.077708333331</c:v>
                </c:pt>
                <c:pt idx="991">
                  <c:v>41762.077766203707</c:v>
                </c:pt>
                <c:pt idx="992">
                  <c:v>41762.077835648146</c:v>
                </c:pt>
                <c:pt idx="993">
                  <c:v>41762.077893518515</c:v>
                </c:pt>
                <c:pt idx="994">
                  <c:v>41762.077951388892</c:v>
                </c:pt>
                <c:pt idx="995">
                  <c:v>41762.078009259261</c:v>
                </c:pt>
                <c:pt idx="996">
                  <c:v>41762.0780787037</c:v>
                </c:pt>
                <c:pt idx="997">
                  <c:v>41762.078136574077</c:v>
                </c:pt>
                <c:pt idx="998">
                  <c:v>41762.078194444446</c:v>
                </c:pt>
                <c:pt idx="999">
                  <c:v>41762.078263888892</c:v>
                </c:pt>
                <c:pt idx="1000">
                  <c:v>41762.078321759262</c:v>
                </c:pt>
                <c:pt idx="1001">
                  <c:v>41762.078379629631</c:v>
                </c:pt>
                <c:pt idx="1002">
                  <c:v>41762.078449074077</c:v>
                </c:pt>
                <c:pt idx="1003">
                  <c:v>41762.078506944446</c:v>
                </c:pt>
                <c:pt idx="1004">
                  <c:v>41762.078564814816</c:v>
                </c:pt>
                <c:pt idx="1005">
                  <c:v>41762.078634259262</c:v>
                </c:pt>
                <c:pt idx="1006">
                  <c:v>41762.078692129631</c:v>
                </c:pt>
                <c:pt idx="1007">
                  <c:v>41762.078750000001</c:v>
                </c:pt>
                <c:pt idx="1008">
                  <c:v>41762.078819444447</c:v>
                </c:pt>
                <c:pt idx="1009">
                  <c:v>41762.078877314816</c:v>
                </c:pt>
                <c:pt idx="1010">
                  <c:v>41762.078935185185</c:v>
                </c:pt>
                <c:pt idx="1011">
                  <c:v>41762.078993055555</c:v>
                </c:pt>
                <c:pt idx="1012">
                  <c:v>41762.079062500001</c:v>
                </c:pt>
                <c:pt idx="1013">
                  <c:v>41762.07912037037</c:v>
                </c:pt>
                <c:pt idx="1014">
                  <c:v>41762.07917824074</c:v>
                </c:pt>
                <c:pt idx="1015">
                  <c:v>41762.079247685186</c:v>
                </c:pt>
                <c:pt idx="1016">
                  <c:v>41762.079305555555</c:v>
                </c:pt>
                <c:pt idx="1017">
                  <c:v>41762.079363425924</c:v>
                </c:pt>
                <c:pt idx="1018">
                  <c:v>41762.079432870371</c:v>
                </c:pt>
                <c:pt idx="1019">
                  <c:v>41762.07949074074</c:v>
                </c:pt>
                <c:pt idx="1020">
                  <c:v>41762.079548611109</c:v>
                </c:pt>
                <c:pt idx="1021">
                  <c:v>41762.079618055555</c:v>
                </c:pt>
                <c:pt idx="1022">
                  <c:v>41762.079675925925</c:v>
                </c:pt>
                <c:pt idx="1023">
                  <c:v>41762.079733796294</c:v>
                </c:pt>
                <c:pt idx="1024">
                  <c:v>41762.079791666663</c:v>
                </c:pt>
                <c:pt idx="1025">
                  <c:v>41762.079861111109</c:v>
                </c:pt>
                <c:pt idx="1026">
                  <c:v>41762.079918981479</c:v>
                </c:pt>
                <c:pt idx="1027">
                  <c:v>41762.079976851855</c:v>
                </c:pt>
                <c:pt idx="1028">
                  <c:v>41762.080046296294</c:v>
                </c:pt>
                <c:pt idx="1029">
                  <c:v>41762.080104166664</c:v>
                </c:pt>
                <c:pt idx="1030">
                  <c:v>41762.08016203704</c:v>
                </c:pt>
                <c:pt idx="1031">
                  <c:v>41762.080231481479</c:v>
                </c:pt>
                <c:pt idx="1032">
                  <c:v>41762.080289351848</c:v>
                </c:pt>
                <c:pt idx="1033">
                  <c:v>41762.080347222225</c:v>
                </c:pt>
                <c:pt idx="1034">
                  <c:v>41762.080416666664</c:v>
                </c:pt>
                <c:pt idx="1035">
                  <c:v>41762.080474537041</c:v>
                </c:pt>
                <c:pt idx="1036">
                  <c:v>41762.08053240741</c:v>
                </c:pt>
                <c:pt idx="1037">
                  <c:v>41762.080590277779</c:v>
                </c:pt>
                <c:pt idx="1038">
                  <c:v>41762.080659722225</c:v>
                </c:pt>
                <c:pt idx="1039">
                  <c:v>41762.080717592595</c:v>
                </c:pt>
                <c:pt idx="1040">
                  <c:v>41762.080775462964</c:v>
                </c:pt>
                <c:pt idx="1041">
                  <c:v>41762.08084490741</c:v>
                </c:pt>
                <c:pt idx="1042">
                  <c:v>41762.08090277778</c:v>
                </c:pt>
                <c:pt idx="1043">
                  <c:v>41762.080960648149</c:v>
                </c:pt>
                <c:pt idx="1044">
                  <c:v>41762.081030092595</c:v>
                </c:pt>
                <c:pt idx="1045">
                  <c:v>41762.081087962964</c:v>
                </c:pt>
                <c:pt idx="1046">
                  <c:v>41762.081145833334</c:v>
                </c:pt>
                <c:pt idx="1047">
                  <c:v>41762.08121527778</c:v>
                </c:pt>
                <c:pt idx="1048">
                  <c:v>41762.081273148149</c:v>
                </c:pt>
                <c:pt idx="1049">
                  <c:v>41762.081331018519</c:v>
                </c:pt>
                <c:pt idx="1050">
                  <c:v>41762.081400462965</c:v>
                </c:pt>
                <c:pt idx="1051">
                  <c:v>41762.081458333334</c:v>
                </c:pt>
                <c:pt idx="1052">
                  <c:v>41762.081516203703</c:v>
                </c:pt>
                <c:pt idx="1053">
                  <c:v>41762.081574074073</c:v>
                </c:pt>
                <c:pt idx="1054">
                  <c:v>41762.081643518519</c:v>
                </c:pt>
                <c:pt idx="1055">
                  <c:v>41762.081701388888</c:v>
                </c:pt>
                <c:pt idx="1056">
                  <c:v>41762.081759259258</c:v>
                </c:pt>
                <c:pt idx="1057">
                  <c:v>41762.081828703704</c:v>
                </c:pt>
                <c:pt idx="1058">
                  <c:v>41762.081886574073</c:v>
                </c:pt>
                <c:pt idx="1059">
                  <c:v>41762.081944444442</c:v>
                </c:pt>
                <c:pt idx="1060">
                  <c:v>41762.082013888888</c:v>
                </c:pt>
                <c:pt idx="1061">
                  <c:v>41762.082071759258</c:v>
                </c:pt>
                <c:pt idx="1062">
                  <c:v>41762.082129629627</c:v>
                </c:pt>
                <c:pt idx="1063">
                  <c:v>41762.082199074073</c:v>
                </c:pt>
                <c:pt idx="1064">
                  <c:v>41762.082256944443</c:v>
                </c:pt>
                <c:pt idx="1065">
                  <c:v>41762.082314814812</c:v>
                </c:pt>
                <c:pt idx="1066">
                  <c:v>41762.082372685189</c:v>
                </c:pt>
                <c:pt idx="1067">
                  <c:v>41762.082442129627</c:v>
                </c:pt>
                <c:pt idx="1068">
                  <c:v>41762.082499999997</c:v>
                </c:pt>
                <c:pt idx="1069">
                  <c:v>41762.082557870373</c:v>
                </c:pt>
                <c:pt idx="1070">
                  <c:v>41762.082627314812</c:v>
                </c:pt>
                <c:pt idx="1071">
                  <c:v>41762.082685185182</c:v>
                </c:pt>
                <c:pt idx="1072">
                  <c:v>41762.082743055558</c:v>
                </c:pt>
                <c:pt idx="1073">
                  <c:v>41762.082812499997</c:v>
                </c:pt>
                <c:pt idx="1074">
                  <c:v>41762.082870370374</c:v>
                </c:pt>
                <c:pt idx="1075">
                  <c:v>41762.082928240743</c:v>
                </c:pt>
                <c:pt idx="1076">
                  <c:v>41762.082997685182</c:v>
                </c:pt>
                <c:pt idx="1077">
                  <c:v>41762.083055555559</c:v>
                </c:pt>
                <c:pt idx="1078">
                  <c:v>41762.083113425928</c:v>
                </c:pt>
                <c:pt idx="1079">
                  <c:v>41762.083171296297</c:v>
                </c:pt>
                <c:pt idx="1080">
                  <c:v>41762.083240740743</c:v>
                </c:pt>
                <c:pt idx="1081">
                  <c:v>41762.083298611113</c:v>
                </c:pt>
                <c:pt idx="1082">
                  <c:v>41762.083356481482</c:v>
                </c:pt>
                <c:pt idx="1083">
                  <c:v>41762.083425925928</c:v>
                </c:pt>
                <c:pt idx="1084">
                  <c:v>41762.083483796298</c:v>
                </c:pt>
                <c:pt idx="1085">
                  <c:v>41762.083541666667</c:v>
                </c:pt>
                <c:pt idx="1086">
                  <c:v>41762.083611111113</c:v>
                </c:pt>
                <c:pt idx="1087">
                  <c:v>41762.083668981482</c:v>
                </c:pt>
                <c:pt idx="1088">
                  <c:v>41762.083726851852</c:v>
                </c:pt>
                <c:pt idx="1089">
                  <c:v>41762.083796296298</c:v>
                </c:pt>
                <c:pt idx="1090">
                  <c:v>41762.083854166667</c:v>
                </c:pt>
                <c:pt idx="1091">
                  <c:v>41762.083912037036</c:v>
                </c:pt>
                <c:pt idx="1092">
                  <c:v>41762.083981481483</c:v>
                </c:pt>
                <c:pt idx="1093">
                  <c:v>41762.084039351852</c:v>
                </c:pt>
                <c:pt idx="1094">
                  <c:v>41762.084097222221</c:v>
                </c:pt>
                <c:pt idx="1095">
                  <c:v>41762.084155092591</c:v>
                </c:pt>
                <c:pt idx="1096">
                  <c:v>41762.084224537037</c:v>
                </c:pt>
                <c:pt idx="1097">
                  <c:v>41762.084282407406</c:v>
                </c:pt>
                <c:pt idx="1098">
                  <c:v>41762.084340277775</c:v>
                </c:pt>
                <c:pt idx="1099">
                  <c:v>41762.084409722222</c:v>
                </c:pt>
                <c:pt idx="1100">
                  <c:v>41762.084467592591</c:v>
                </c:pt>
                <c:pt idx="1101">
                  <c:v>41762.08452546296</c:v>
                </c:pt>
                <c:pt idx="1102">
                  <c:v>41762.084594907406</c:v>
                </c:pt>
                <c:pt idx="1103">
                  <c:v>41762.084652777776</c:v>
                </c:pt>
                <c:pt idx="1104">
                  <c:v>41762.084710648145</c:v>
                </c:pt>
                <c:pt idx="1105">
                  <c:v>41762.084780092591</c:v>
                </c:pt>
                <c:pt idx="1106">
                  <c:v>41762.084837962961</c:v>
                </c:pt>
                <c:pt idx="1107">
                  <c:v>41762.08489583333</c:v>
                </c:pt>
                <c:pt idx="1108">
                  <c:v>41762.084953703707</c:v>
                </c:pt>
                <c:pt idx="1109">
                  <c:v>41762.085023148145</c:v>
                </c:pt>
                <c:pt idx="1110">
                  <c:v>41762.085081018522</c:v>
                </c:pt>
                <c:pt idx="1111">
                  <c:v>41762.085138888891</c:v>
                </c:pt>
                <c:pt idx="1112">
                  <c:v>41762.08520833333</c:v>
                </c:pt>
                <c:pt idx="1113">
                  <c:v>41762.085266203707</c:v>
                </c:pt>
                <c:pt idx="1114">
                  <c:v>41762.085324074076</c:v>
                </c:pt>
                <c:pt idx="1115">
                  <c:v>41762.085393518515</c:v>
                </c:pt>
                <c:pt idx="1116">
                  <c:v>41762.085451388892</c:v>
                </c:pt>
                <c:pt idx="1117">
                  <c:v>41762.085509259261</c:v>
                </c:pt>
                <c:pt idx="1118">
                  <c:v>41762.085578703707</c:v>
                </c:pt>
                <c:pt idx="1119">
                  <c:v>41762.085636574076</c:v>
                </c:pt>
                <c:pt idx="1120">
                  <c:v>41762.085694444446</c:v>
                </c:pt>
                <c:pt idx="1121">
                  <c:v>41762.085752314815</c:v>
                </c:pt>
                <c:pt idx="1122">
                  <c:v>41762.085821759261</c:v>
                </c:pt>
                <c:pt idx="1123">
                  <c:v>41762.085879629631</c:v>
                </c:pt>
                <c:pt idx="1124">
                  <c:v>41762.0859375</c:v>
                </c:pt>
                <c:pt idx="1125">
                  <c:v>41762.086006944446</c:v>
                </c:pt>
                <c:pt idx="1126">
                  <c:v>41762.086064814815</c:v>
                </c:pt>
                <c:pt idx="1127">
                  <c:v>41762.086122685185</c:v>
                </c:pt>
                <c:pt idx="1128">
                  <c:v>41762.086192129631</c:v>
                </c:pt>
                <c:pt idx="1129">
                  <c:v>41762.08625</c:v>
                </c:pt>
                <c:pt idx="1130">
                  <c:v>41762.08630787037</c:v>
                </c:pt>
                <c:pt idx="1131">
                  <c:v>41762.086377314816</c:v>
                </c:pt>
                <c:pt idx="1132">
                  <c:v>41762.086435185185</c:v>
                </c:pt>
                <c:pt idx="1133">
                  <c:v>41762.086493055554</c:v>
                </c:pt>
                <c:pt idx="1134">
                  <c:v>41762.086562500001</c:v>
                </c:pt>
                <c:pt idx="1135">
                  <c:v>41762.08662037037</c:v>
                </c:pt>
                <c:pt idx="1136">
                  <c:v>41762.086678240739</c:v>
                </c:pt>
                <c:pt idx="1137">
                  <c:v>41762.086736111109</c:v>
                </c:pt>
                <c:pt idx="1138">
                  <c:v>41762.086805555555</c:v>
                </c:pt>
                <c:pt idx="1139">
                  <c:v>41762.086863425924</c:v>
                </c:pt>
                <c:pt idx="1140">
                  <c:v>41762.086921296293</c:v>
                </c:pt>
                <c:pt idx="1141">
                  <c:v>41762.08699074074</c:v>
                </c:pt>
                <c:pt idx="1142">
                  <c:v>41762.087048611109</c:v>
                </c:pt>
                <c:pt idx="1143">
                  <c:v>41762.087106481478</c:v>
                </c:pt>
                <c:pt idx="1144">
                  <c:v>41762.087175925924</c:v>
                </c:pt>
                <c:pt idx="1145">
                  <c:v>41762.087233796294</c:v>
                </c:pt>
                <c:pt idx="1146">
                  <c:v>41762.087291666663</c:v>
                </c:pt>
                <c:pt idx="1147">
                  <c:v>41762.087361111109</c:v>
                </c:pt>
                <c:pt idx="1148">
                  <c:v>41762.087418981479</c:v>
                </c:pt>
                <c:pt idx="1149">
                  <c:v>41762.087476851855</c:v>
                </c:pt>
                <c:pt idx="1150">
                  <c:v>41762.087534722225</c:v>
                </c:pt>
                <c:pt idx="1151">
                  <c:v>41762.087604166663</c:v>
                </c:pt>
                <c:pt idx="1152">
                  <c:v>41762.08766203704</c:v>
                </c:pt>
                <c:pt idx="1153">
                  <c:v>41762.087719907409</c:v>
                </c:pt>
                <c:pt idx="1154">
                  <c:v>41762.087789351855</c:v>
                </c:pt>
                <c:pt idx="1155">
                  <c:v>41762.087847222225</c:v>
                </c:pt>
                <c:pt idx="1156">
                  <c:v>41762.087905092594</c:v>
                </c:pt>
                <c:pt idx="1157">
                  <c:v>41762.08797453704</c:v>
                </c:pt>
                <c:pt idx="1158">
                  <c:v>41762.08803240741</c:v>
                </c:pt>
                <c:pt idx="1159">
                  <c:v>41762.088090277779</c:v>
                </c:pt>
                <c:pt idx="1160">
                  <c:v>41762.088159722225</c:v>
                </c:pt>
                <c:pt idx="1161">
                  <c:v>41762.088217592594</c:v>
                </c:pt>
                <c:pt idx="1162">
                  <c:v>41762.088275462964</c:v>
                </c:pt>
                <c:pt idx="1163">
                  <c:v>41762.088333333333</c:v>
                </c:pt>
                <c:pt idx="1164">
                  <c:v>41762.088402777779</c:v>
                </c:pt>
                <c:pt idx="1165">
                  <c:v>41762.088460648149</c:v>
                </c:pt>
                <c:pt idx="1166">
                  <c:v>41762.088518518518</c:v>
                </c:pt>
                <c:pt idx="1167">
                  <c:v>41762.088587962964</c:v>
                </c:pt>
                <c:pt idx="1168">
                  <c:v>41762.088645833333</c:v>
                </c:pt>
                <c:pt idx="1169">
                  <c:v>41762.088703703703</c:v>
                </c:pt>
                <c:pt idx="1170">
                  <c:v>41762.088773148149</c:v>
                </c:pt>
                <c:pt idx="1171">
                  <c:v>41762.088831018518</c:v>
                </c:pt>
                <c:pt idx="1172">
                  <c:v>41762.088888888888</c:v>
                </c:pt>
                <c:pt idx="1173">
                  <c:v>41762.088958333334</c:v>
                </c:pt>
                <c:pt idx="1174">
                  <c:v>41762.089016203703</c:v>
                </c:pt>
                <c:pt idx="1175">
                  <c:v>41762.089074074072</c:v>
                </c:pt>
                <c:pt idx="1176">
                  <c:v>41762.089143518519</c:v>
                </c:pt>
                <c:pt idx="1177">
                  <c:v>41762.089201388888</c:v>
                </c:pt>
                <c:pt idx="1178">
                  <c:v>41762.089259259257</c:v>
                </c:pt>
                <c:pt idx="1179">
                  <c:v>41762.089317129627</c:v>
                </c:pt>
                <c:pt idx="1180">
                  <c:v>41762.089386574073</c:v>
                </c:pt>
                <c:pt idx="1181">
                  <c:v>41762.089444444442</c:v>
                </c:pt>
                <c:pt idx="1182">
                  <c:v>41762.089502314811</c:v>
                </c:pt>
                <c:pt idx="1183">
                  <c:v>41762.089571759258</c:v>
                </c:pt>
                <c:pt idx="1184">
                  <c:v>41762.089629629627</c:v>
                </c:pt>
                <c:pt idx="1185">
                  <c:v>41762.089687500003</c:v>
                </c:pt>
                <c:pt idx="1186">
                  <c:v>41762.089756944442</c:v>
                </c:pt>
                <c:pt idx="1187">
                  <c:v>41762.089814814812</c:v>
                </c:pt>
                <c:pt idx="1188">
                  <c:v>41762.089872685188</c:v>
                </c:pt>
                <c:pt idx="1189">
                  <c:v>41762.089942129627</c:v>
                </c:pt>
                <c:pt idx="1190">
                  <c:v>41762.089999999997</c:v>
                </c:pt>
                <c:pt idx="1191">
                  <c:v>41762.090057870373</c:v>
                </c:pt>
                <c:pt idx="1192">
                  <c:v>41762.090115740742</c:v>
                </c:pt>
                <c:pt idx="1193">
                  <c:v>41762.090185185189</c:v>
                </c:pt>
                <c:pt idx="1194">
                  <c:v>41762.090243055558</c:v>
                </c:pt>
                <c:pt idx="1195">
                  <c:v>41762.090300925927</c:v>
                </c:pt>
                <c:pt idx="1196">
                  <c:v>41762.090370370373</c:v>
                </c:pt>
                <c:pt idx="1197">
                  <c:v>41762.090428240743</c:v>
                </c:pt>
                <c:pt idx="1198">
                  <c:v>41762.090486111112</c:v>
                </c:pt>
                <c:pt idx="1199">
                  <c:v>41762.090555555558</c:v>
                </c:pt>
                <c:pt idx="1200">
                  <c:v>41762.090613425928</c:v>
                </c:pt>
                <c:pt idx="1201">
                  <c:v>41762.090671296297</c:v>
                </c:pt>
                <c:pt idx="1202">
                  <c:v>41762.090740740743</c:v>
                </c:pt>
                <c:pt idx="1203">
                  <c:v>41762.090798611112</c:v>
                </c:pt>
                <c:pt idx="1204">
                  <c:v>41762.090856481482</c:v>
                </c:pt>
                <c:pt idx="1205">
                  <c:v>41762.090914351851</c:v>
                </c:pt>
                <c:pt idx="1206">
                  <c:v>41762.090983796297</c:v>
                </c:pt>
                <c:pt idx="1207">
                  <c:v>41762.091041666667</c:v>
                </c:pt>
                <c:pt idx="1208">
                  <c:v>41762.091099537036</c:v>
                </c:pt>
                <c:pt idx="1209">
                  <c:v>41762.091168981482</c:v>
                </c:pt>
                <c:pt idx="1210">
                  <c:v>41762.091226851851</c:v>
                </c:pt>
                <c:pt idx="1211">
                  <c:v>41762.091284722221</c:v>
                </c:pt>
                <c:pt idx="1212">
                  <c:v>41762.091354166667</c:v>
                </c:pt>
                <c:pt idx="1213">
                  <c:v>41762.091412037036</c:v>
                </c:pt>
                <c:pt idx="1214">
                  <c:v>41762.091469907406</c:v>
                </c:pt>
                <c:pt idx="1215">
                  <c:v>41762.091539351852</c:v>
                </c:pt>
                <c:pt idx="1216">
                  <c:v>41762.091597222221</c:v>
                </c:pt>
                <c:pt idx="1217">
                  <c:v>41762.09165509259</c:v>
                </c:pt>
                <c:pt idx="1218">
                  <c:v>41762.091724537036</c:v>
                </c:pt>
                <c:pt idx="1219">
                  <c:v>41762.091782407406</c:v>
                </c:pt>
                <c:pt idx="1220">
                  <c:v>41762.091840277775</c:v>
                </c:pt>
                <c:pt idx="1221">
                  <c:v>41762.091898148145</c:v>
                </c:pt>
                <c:pt idx="1222">
                  <c:v>41762.091967592591</c:v>
                </c:pt>
                <c:pt idx="1223">
                  <c:v>41762.09202546296</c:v>
                </c:pt>
                <c:pt idx="1224">
                  <c:v>41762.092083333337</c:v>
                </c:pt>
                <c:pt idx="1225">
                  <c:v>41762.092152777775</c:v>
                </c:pt>
                <c:pt idx="1226">
                  <c:v>41762.092210648145</c:v>
                </c:pt>
                <c:pt idx="1227">
                  <c:v>41762.092268518521</c:v>
                </c:pt>
                <c:pt idx="1228">
                  <c:v>41762.09233796296</c:v>
                </c:pt>
                <c:pt idx="1229">
                  <c:v>41762.092395833337</c:v>
                </c:pt>
                <c:pt idx="1230">
                  <c:v>41762.092453703706</c:v>
                </c:pt>
                <c:pt idx="1231">
                  <c:v>41762.092523148145</c:v>
                </c:pt>
                <c:pt idx="1232">
                  <c:v>41762.092581018522</c:v>
                </c:pt>
                <c:pt idx="1233">
                  <c:v>41762.092638888891</c:v>
                </c:pt>
                <c:pt idx="1234">
                  <c:v>41762.09269675926</c:v>
                </c:pt>
                <c:pt idx="1235">
                  <c:v>41762.092766203707</c:v>
                </c:pt>
                <c:pt idx="1236">
                  <c:v>41762.092824074076</c:v>
                </c:pt>
                <c:pt idx="1237">
                  <c:v>41762.092881944445</c:v>
                </c:pt>
                <c:pt idx="1238">
                  <c:v>41762.092951388891</c:v>
                </c:pt>
                <c:pt idx="1239">
                  <c:v>41762.093009259261</c:v>
                </c:pt>
                <c:pt idx="1240">
                  <c:v>41762.09306712963</c:v>
                </c:pt>
                <c:pt idx="1241">
                  <c:v>41762.093136574076</c:v>
                </c:pt>
                <c:pt idx="1242">
                  <c:v>41762.093194444446</c:v>
                </c:pt>
                <c:pt idx="1243">
                  <c:v>41762.093252314815</c:v>
                </c:pt>
                <c:pt idx="1244">
                  <c:v>41762.093321759261</c:v>
                </c:pt>
                <c:pt idx="1245">
                  <c:v>41762.09337962963</c:v>
                </c:pt>
                <c:pt idx="1246">
                  <c:v>41762.0934375</c:v>
                </c:pt>
                <c:pt idx="1247">
                  <c:v>41762.093495370369</c:v>
                </c:pt>
                <c:pt idx="1248">
                  <c:v>41762.093564814815</c:v>
                </c:pt>
                <c:pt idx="1249">
                  <c:v>41762.093622685185</c:v>
                </c:pt>
                <c:pt idx="1250">
                  <c:v>41762.093680555554</c:v>
                </c:pt>
                <c:pt idx="1251">
                  <c:v>41762.09375</c:v>
                </c:pt>
                <c:pt idx="1252">
                  <c:v>41762.093807870369</c:v>
                </c:pt>
                <c:pt idx="1253">
                  <c:v>41762.093865740739</c:v>
                </c:pt>
                <c:pt idx="1254">
                  <c:v>41762.093935185185</c:v>
                </c:pt>
                <c:pt idx="1255">
                  <c:v>41762.093993055554</c:v>
                </c:pt>
                <c:pt idx="1256">
                  <c:v>41762.094050925924</c:v>
                </c:pt>
                <c:pt idx="1257">
                  <c:v>41762.09412037037</c:v>
                </c:pt>
                <c:pt idx="1258">
                  <c:v>41762.094178240739</c:v>
                </c:pt>
                <c:pt idx="1259">
                  <c:v>41762.094236111108</c:v>
                </c:pt>
                <c:pt idx="1260">
                  <c:v>41762.094305555554</c:v>
                </c:pt>
                <c:pt idx="1261">
                  <c:v>41762.094363425924</c:v>
                </c:pt>
                <c:pt idx="1262">
                  <c:v>41762.094421296293</c:v>
                </c:pt>
                <c:pt idx="1263">
                  <c:v>41762.09447916667</c:v>
                </c:pt>
                <c:pt idx="1264">
                  <c:v>41762.094548611109</c:v>
                </c:pt>
                <c:pt idx="1265">
                  <c:v>41762.094606481478</c:v>
                </c:pt>
                <c:pt idx="1266">
                  <c:v>41762.094664351855</c:v>
                </c:pt>
                <c:pt idx="1267">
                  <c:v>41762.094733796293</c:v>
                </c:pt>
                <c:pt idx="1268">
                  <c:v>41762.09479166667</c:v>
                </c:pt>
                <c:pt idx="1269">
                  <c:v>41762.094849537039</c:v>
                </c:pt>
                <c:pt idx="1270">
                  <c:v>41762.094918981478</c:v>
                </c:pt>
                <c:pt idx="1271">
                  <c:v>41762.094976851855</c:v>
                </c:pt>
                <c:pt idx="1272">
                  <c:v>41762.095034722224</c:v>
                </c:pt>
                <c:pt idx="1273">
                  <c:v>41762.095104166663</c:v>
                </c:pt>
                <c:pt idx="1274">
                  <c:v>41762.09516203704</c:v>
                </c:pt>
                <c:pt idx="1275">
                  <c:v>41762.095219907409</c:v>
                </c:pt>
                <c:pt idx="1276">
                  <c:v>41762.095277777778</c:v>
                </c:pt>
                <c:pt idx="1277">
                  <c:v>41762.095347222225</c:v>
                </c:pt>
                <c:pt idx="1278">
                  <c:v>41762.095405092594</c:v>
                </c:pt>
                <c:pt idx="1279">
                  <c:v>41762.095462962963</c:v>
                </c:pt>
                <c:pt idx="1280">
                  <c:v>41762.095532407409</c:v>
                </c:pt>
                <c:pt idx="1281">
                  <c:v>41762.095590277779</c:v>
                </c:pt>
                <c:pt idx="1282">
                  <c:v>41762.095648148148</c:v>
                </c:pt>
                <c:pt idx="1283">
                  <c:v>41762.095717592594</c:v>
                </c:pt>
                <c:pt idx="1284">
                  <c:v>41762.095775462964</c:v>
                </c:pt>
                <c:pt idx="1285">
                  <c:v>41762.095833333333</c:v>
                </c:pt>
                <c:pt idx="1286">
                  <c:v>41762.095902777779</c:v>
                </c:pt>
                <c:pt idx="1287">
                  <c:v>41762.095960648148</c:v>
                </c:pt>
                <c:pt idx="1288">
                  <c:v>41762.096018518518</c:v>
                </c:pt>
                <c:pt idx="1289">
                  <c:v>41762.096076388887</c:v>
                </c:pt>
                <c:pt idx="1290">
                  <c:v>41762.096145833333</c:v>
                </c:pt>
                <c:pt idx="1291">
                  <c:v>41762.096203703702</c:v>
                </c:pt>
                <c:pt idx="1292">
                  <c:v>41762.096261574072</c:v>
                </c:pt>
                <c:pt idx="1293">
                  <c:v>41762.096331018518</c:v>
                </c:pt>
                <c:pt idx="1294">
                  <c:v>41762.096388888887</c:v>
                </c:pt>
                <c:pt idx="1295">
                  <c:v>41762.096446759257</c:v>
                </c:pt>
                <c:pt idx="1296">
                  <c:v>41762.096516203703</c:v>
                </c:pt>
                <c:pt idx="1297">
                  <c:v>41762.096574074072</c:v>
                </c:pt>
                <c:pt idx="1298">
                  <c:v>41762.096631944441</c:v>
                </c:pt>
                <c:pt idx="1299">
                  <c:v>41762.096701388888</c:v>
                </c:pt>
                <c:pt idx="1300">
                  <c:v>41762.096759259257</c:v>
                </c:pt>
                <c:pt idx="1301">
                  <c:v>41762.096817129626</c:v>
                </c:pt>
                <c:pt idx="1302">
                  <c:v>41762.096886574072</c:v>
                </c:pt>
                <c:pt idx="1303">
                  <c:v>41762.096944444442</c:v>
                </c:pt>
                <c:pt idx="1304">
                  <c:v>41762.097002314818</c:v>
                </c:pt>
                <c:pt idx="1305">
                  <c:v>41762.097060185188</c:v>
                </c:pt>
                <c:pt idx="1306">
                  <c:v>41762.097129629627</c:v>
                </c:pt>
                <c:pt idx="1307">
                  <c:v>41762.097187500003</c:v>
                </c:pt>
                <c:pt idx="1308">
                  <c:v>41762.097245370373</c:v>
                </c:pt>
                <c:pt idx="1309">
                  <c:v>41762.097314814811</c:v>
                </c:pt>
                <c:pt idx="1310">
                  <c:v>41762.097372685188</c:v>
                </c:pt>
                <c:pt idx="1311">
                  <c:v>41762.097430555557</c:v>
                </c:pt>
                <c:pt idx="1312">
                  <c:v>41762.097500000003</c:v>
                </c:pt>
                <c:pt idx="1313">
                  <c:v>41762.097557870373</c:v>
                </c:pt>
                <c:pt idx="1314">
                  <c:v>41762.097615740742</c:v>
                </c:pt>
                <c:pt idx="1315">
                  <c:v>41762.097685185188</c:v>
                </c:pt>
                <c:pt idx="1316">
                  <c:v>41762.097743055558</c:v>
                </c:pt>
                <c:pt idx="1317">
                  <c:v>41762.097800925927</c:v>
                </c:pt>
                <c:pt idx="1318">
                  <c:v>41762.097858796296</c:v>
                </c:pt>
                <c:pt idx="1319">
                  <c:v>41762.097928240742</c:v>
                </c:pt>
                <c:pt idx="1320">
                  <c:v>41762.097986111112</c:v>
                </c:pt>
                <c:pt idx="1321">
                  <c:v>41762.098043981481</c:v>
                </c:pt>
                <c:pt idx="1322">
                  <c:v>41762.098113425927</c:v>
                </c:pt>
                <c:pt idx="1323">
                  <c:v>41762.098171296297</c:v>
                </c:pt>
                <c:pt idx="1324">
                  <c:v>41762.098229166666</c:v>
                </c:pt>
                <c:pt idx="1325">
                  <c:v>41762.098298611112</c:v>
                </c:pt>
                <c:pt idx="1326">
                  <c:v>41762.098356481481</c:v>
                </c:pt>
                <c:pt idx="1327">
                  <c:v>41762.098414351851</c:v>
                </c:pt>
                <c:pt idx="1328">
                  <c:v>41762.098483796297</c:v>
                </c:pt>
                <c:pt idx="1329">
                  <c:v>41762.098541666666</c:v>
                </c:pt>
                <c:pt idx="1330">
                  <c:v>41762.098599537036</c:v>
                </c:pt>
                <c:pt idx="1331">
                  <c:v>41762.098657407405</c:v>
                </c:pt>
                <c:pt idx="1332">
                  <c:v>41762.098726851851</c:v>
                </c:pt>
                <c:pt idx="1333">
                  <c:v>41762.09878472222</c:v>
                </c:pt>
                <c:pt idx="1334">
                  <c:v>41762.09884259259</c:v>
                </c:pt>
                <c:pt idx="1335">
                  <c:v>41762.098912037036</c:v>
                </c:pt>
                <c:pt idx="1336">
                  <c:v>41762.098969907405</c:v>
                </c:pt>
                <c:pt idx="1337">
                  <c:v>41762.099027777775</c:v>
                </c:pt>
                <c:pt idx="1338">
                  <c:v>41762.099097222221</c:v>
                </c:pt>
                <c:pt idx="1339">
                  <c:v>41762.09915509259</c:v>
                </c:pt>
                <c:pt idx="1340">
                  <c:v>41762.099212962959</c:v>
                </c:pt>
                <c:pt idx="1341">
                  <c:v>41762.099282407406</c:v>
                </c:pt>
                <c:pt idx="1342">
                  <c:v>41762.099340277775</c:v>
                </c:pt>
                <c:pt idx="1343">
                  <c:v>41762.099398148152</c:v>
                </c:pt>
                <c:pt idx="1344">
                  <c:v>41762.09946759259</c:v>
                </c:pt>
                <c:pt idx="1345">
                  <c:v>41762.09952546296</c:v>
                </c:pt>
                <c:pt idx="1346">
                  <c:v>41762.099583333336</c:v>
                </c:pt>
                <c:pt idx="1347">
                  <c:v>41762.099641203706</c:v>
                </c:pt>
                <c:pt idx="1348">
                  <c:v>41762.099710648145</c:v>
                </c:pt>
                <c:pt idx="1349">
                  <c:v>41762.099768518521</c:v>
                </c:pt>
                <c:pt idx="1350">
                  <c:v>41762.099826388891</c:v>
                </c:pt>
                <c:pt idx="1351">
                  <c:v>41762.099895833337</c:v>
                </c:pt>
                <c:pt idx="1352">
                  <c:v>41762.099953703706</c:v>
                </c:pt>
                <c:pt idx="1353">
                  <c:v>41762.100011574075</c:v>
                </c:pt>
                <c:pt idx="1354">
                  <c:v>41762.100081018521</c:v>
                </c:pt>
                <c:pt idx="1355">
                  <c:v>41762.100138888891</c:v>
                </c:pt>
                <c:pt idx="1356">
                  <c:v>41762.10019675926</c:v>
                </c:pt>
                <c:pt idx="1357">
                  <c:v>41762.100266203706</c:v>
                </c:pt>
                <c:pt idx="1358">
                  <c:v>41762.100324074076</c:v>
                </c:pt>
                <c:pt idx="1359">
                  <c:v>41762.100381944445</c:v>
                </c:pt>
                <c:pt idx="1360">
                  <c:v>41762.100439814814</c:v>
                </c:pt>
                <c:pt idx="1361">
                  <c:v>41762.10050925926</c:v>
                </c:pt>
                <c:pt idx="1362">
                  <c:v>41762.10056712963</c:v>
                </c:pt>
                <c:pt idx="1363">
                  <c:v>41762.100624999999</c:v>
                </c:pt>
                <c:pt idx="1364">
                  <c:v>41762.100694444445</c:v>
                </c:pt>
                <c:pt idx="1365">
                  <c:v>41762.100752314815</c:v>
                </c:pt>
                <c:pt idx="1366">
                  <c:v>41762.100810185184</c:v>
                </c:pt>
                <c:pt idx="1367">
                  <c:v>41762.10087962963</c:v>
                </c:pt>
                <c:pt idx="1368">
                  <c:v>41762.100937499999</c:v>
                </c:pt>
                <c:pt idx="1369">
                  <c:v>41762.100995370369</c:v>
                </c:pt>
                <c:pt idx="1370">
                  <c:v>41762.101064814815</c:v>
                </c:pt>
                <c:pt idx="1371">
                  <c:v>41762.101122685184</c:v>
                </c:pt>
                <c:pt idx="1372">
                  <c:v>41762.101180555554</c:v>
                </c:pt>
                <c:pt idx="1373">
                  <c:v>41762.101238425923</c:v>
                </c:pt>
                <c:pt idx="1374">
                  <c:v>41762.101307870369</c:v>
                </c:pt>
                <c:pt idx="1375">
                  <c:v>41762.101365740738</c:v>
                </c:pt>
                <c:pt idx="1376">
                  <c:v>41762.101423611108</c:v>
                </c:pt>
                <c:pt idx="1377">
                  <c:v>41762.101493055554</c:v>
                </c:pt>
                <c:pt idx="1378">
                  <c:v>41762.101550925923</c:v>
                </c:pt>
                <c:pt idx="1379">
                  <c:v>41762.1016087963</c:v>
                </c:pt>
                <c:pt idx="1380">
                  <c:v>41762.101678240739</c:v>
                </c:pt>
                <c:pt idx="1381">
                  <c:v>41762.101736111108</c:v>
                </c:pt>
                <c:pt idx="1382">
                  <c:v>41762.101793981485</c:v>
                </c:pt>
                <c:pt idx="1383">
                  <c:v>41762.101863425924</c:v>
                </c:pt>
                <c:pt idx="1384">
                  <c:v>41762.101921296293</c:v>
                </c:pt>
                <c:pt idx="1385">
                  <c:v>41762.101979166669</c:v>
                </c:pt>
                <c:pt idx="1386">
                  <c:v>41762.102048611108</c:v>
                </c:pt>
                <c:pt idx="1387">
                  <c:v>41762.102106481485</c:v>
                </c:pt>
                <c:pt idx="1388">
                  <c:v>41762.102164351854</c:v>
                </c:pt>
                <c:pt idx="1389">
                  <c:v>41762.102222222224</c:v>
                </c:pt>
                <c:pt idx="1390">
                  <c:v>41762.10229166667</c:v>
                </c:pt>
                <c:pt idx="1391">
                  <c:v>41762.102349537039</c:v>
                </c:pt>
                <c:pt idx="1392">
                  <c:v>41762.102407407408</c:v>
                </c:pt>
                <c:pt idx="1393">
                  <c:v>41762.102476851855</c:v>
                </c:pt>
                <c:pt idx="1394">
                  <c:v>41762.102534722224</c:v>
                </c:pt>
                <c:pt idx="1395">
                  <c:v>41762.102592592593</c:v>
                </c:pt>
                <c:pt idx="1396">
                  <c:v>41762.102662037039</c:v>
                </c:pt>
                <c:pt idx="1397">
                  <c:v>41762.102719907409</c:v>
                </c:pt>
                <c:pt idx="1398">
                  <c:v>41762.102777777778</c:v>
                </c:pt>
                <c:pt idx="1399">
                  <c:v>41762.102847222224</c:v>
                </c:pt>
                <c:pt idx="1400">
                  <c:v>41762.102905092594</c:v>
                </c:pt>
                <c:pt idx="1401">
                  <c:v>41762.102962962963</c:v>
                </c:pt>
                <c:pt idx="1402">
                  <c:v>41762.103020833332</c:v>
                </c:pt>
                <c:pt idx="1403">
                  <c:v>41762.103090277778</c:v>
                </c:pt>
                <c:pt idx="1404">
                  <c:v>41762.103148148148</c:v>
                </c:pt>
                <c:pt idx="1405">
                  <c:v>41762.103206018517</c:v>
                </c:pt>
                <c:pt idx="1406">
                  <c:v>41762.103275462963</c:v>
                </c:pt>
                <c:pt idx="1407">
                  <c:v>41762.103333333333</c:v>
                </c:pt>
                <c:pt idx="1408">
                  <c:v>41762.103391203702</c:v>
                </c:pt>
                <c:pt idx="1409">
                  <c:v>41762.103460648148</c:v>
                </c:pt>
                <c:pt idx="1410">
                  <c:v>41762.103518518517</c:v>
                </c:pt>
                <c:pt idx="1411">
                  <c:v>41762.103576388887</c:v>
                </c:pt>
                <c:pt idx="1412">
                  <c:v>41762.103645833333</c:v>
                </c:pt>
                <c:pt idx="1413">
                  <c:v>41762.103703703702</c:v>
                </c:pt>
                <c:pt idx="1414">
                  <c:v>41762.103761574072</c:v>
                </c:pt>
                <c:pt idx="1415">
                  <c:v>41762.103819444441</c:v>
                </c:pt>
                <c:pt idx="1416">
                  <c:v>41762.103888888887</c:v>
                </c:pt>
                <c:pt idx="1417">
                  <c:v>41762.103946759256</c:v>
                </c:pt>
                <c:pt idx="1418">
                  <c:v>41762.104004629633</c:v>
                </c:pt>
                <c:pt idx="1419">
                  <c:v>41762.104074074072</c:v>
                </c:pt>
                <c:pt idx="1420">
                  <c:v>41762.104131944441</c:v>
                </c:pt>
                <c:pt idx="1421">
                  <c:v>41762.104189814818</c:v>
                </c:pt>
                <c:pt idx="1422">
                  <c:v>41762.104259259257</c:v>
                </c:pt>
                <c:pt idx="1423">
                  <c:v>41762.104317129626</c:v>
                </c:pt>
                <c:pt idx="1424">
                  <c:v>41762.104375000003</c:v>
                </c:pt>
                <c:pt idx="1425">
                  <c:v>41762.104444444441</c:v>
                </c:pt>
                <c:pt idx="1426">
                  <c:v>41762.104502314818</c:v>
                </c:pt>
                <c:pt idx="1427">
                  <c:v>41762.104560185187</c:v>
                </c:pt>
                <c:pt idx="1428">
                  <c:v>41762.104629629626</c:v>
                </c:pt>
                <c:pt idx="1429">
                  <c:v>41762.104687500003</c:v>
                </c:pt>
                <c:pt idx="1430">
                  <c:v>41762.104745370372</c:v>
                </c:pt>
                <c:pt idx="1431">
                  <c:v>41762.104803240742</c:v>
                </c:pt>
                <c:pt idx="1432">
                  <c:v>41762.104872685188</c:v>
                </c:pt>
                <c:pt idx="1433">
                  <c:v>41762.104930555557</c:v>
                </c:pt>
                <c:pt idx="1434">
                  <c:v>41762.104988425926</c:v>
                </c:pt>
                <c:pt idx="1435">
                  <c:v>41762.105057870373</c:v>
                </c:pt>
                <c:pt idx="1436">
                  <c:v>41762.105115740742</c:v>
                </c:pt>
                <c:pt idx="1437">
                  <c:v>41762.105173611111</c:v>
                </c:pt>
                <c:pt idx="1438">
                  <c:v>41762.105243055557</c:v>
                </c:pt>
                <c:pt idx="1439">
                  <c:v>41762.105300925927</c:v>
                </c:pt>
                <c:pt idx="1440">
                  <c:v>41762.105358796296</c:v>
                </c:pt>
                <c:pt idx="1441">
                  <c:v>41762.105428240742</c:v>
                </c:pt>
                <c:pt idx="1442">
                  <c:v>41762.105486111112</c:v>
                </c:pt>
                <c:pt idx="1443">
                  <c:v>41762.105543981481</c:v>
                </c:pt>
                <c:pt idx="1444">
                  <c:v>41762.10560185185</c:v>
                </c:pt>
                <c:pt idx="1445">
                  <c:v>41762.105671296296</c:v>
                </c:pt>
                <c:pt idx="1446">
                  <c:v>41762.105729166666</c:v>
                </c:pt>
                <c:pt idx="1447">
                  <c:v>41762.105787037035</c:v>
                </c:pt>
                <c:pt idx="1448">
                  <c:v>41762.105856481481</c:v>
                </c:pt>
                <c:pt idx="1449">
                  <c:v>41762.105914351851</c:v>
                </c:pt>
                <c:pt idx="1450">
                  <c:v>41762.10597222222</c:v>
                </c:pt>
                <c:pt idx="1451">
                  <c:v>41762.106041666666</c:v>
                </c:pt>
                <c:pt idx="1452">
                  <c:v>41762.106099537035</c:v>
                </c:pt>
                <c:pt idx="1453">
                  <c:v>41762.106157407405</c:v>
                </c:pt>
                <c:pt idx="1454">
                  <c:v>41762.106226851851</c:v>
                </c:pt>
                <c:pt idx="1455">
                  <c:v>41762.10628472222</c:v>
                </c:pt>
                <c:pt idx="1456">
                  <c:v>41762.106342592589</c:v>
                </c:pt>
                <c:pt idx="1457">
                  <c:v>41762.106400462966</c:v>
                </c:pt>
                <c:pt idx="1458">
                  <c:v>41762.106469907405</c:v>
                </c:pt>
                <c:pt idx="1459">
                  <c:v>41762.106527777774</c:v>
                </c:pt>
                <c:pt idx="1460">
                  <c:v>41762.106585648151</c:v>
                </c:pt>
                <c:pt idx="1461">
                  <c:v>41762.10665509259</c:v>
                </c:pt>
                <c:pt idx="1462">
                  <c:v>41762.106712962966</c:v>
                </c:pt>
                <c:pt idx="1463">
                  <c:v>41762.106770833336</c:v>
                </c:pt>
                <c:pt idx="1464">
                  <c:v>41762.106840277775</c:v>
                </c:pt>
                <c:pt idx="1465">
                  <c:v>41762.106898148151</c:v>
                </c:pt>
                <c:pt idx="1466">
                  <c:v>41762.106956018521</c:v>
                </c:pt>
                <c:pt idx="1467">
                  <c:v>41762.107025462959</c:v>
                </c:pt>
                <c:pt idx="1468">
                  <c:v>41762.107083333336</c:v>
                </c:pt>
                <c:pt idx="1469">
                  <c:v>41762.107141203705</c:v>
                </c:pt>
                <c:pt idx="1470">
                  <c:v>41762.107199074075</c:v>
                </c:pt>
                <c:pt idx="1471">
                  <c:v>41762.107268518521</c:v>
                </c:pt>
                <c:pt idx="1472">
                  <c:v>41762.10732638889</c:v>
                </c:pt>
                <c:pt idx="1473">
                  <c:v>41762.10738425926</c:v>
                </c:pt>
                <c:pt idx="1474">
                  <c:v>41762.107453703706</c:v>
                </c:pt>
                <c:pt idx="1475">
                  <c:v>41762.107511574075</c:v>
                </c:pt>
                <c:pt idx="1476">
                  <c:v>41762.107569444444</c:v>
                </c:pt>
                <c:pt idx="1477">
                  <c:v>41762.107638888891</c:v>
                </c:pt>
                <c:pt idx="1478">
                  <c:v>41762.10769675926</c:v>
                </c:pt>
                <c:pt idx="1479">
                  <c:v>41762.107754629629</c:v>
                </c:pt>
                <c:pt idx="1480">
                  <c:v>41762.107824074075</c:v>
                </c:pt>
                <c:pt idx="1481">
                  <c:v>41762.107881944445</c:v>
                </c:pt>
                <c:pt idx="1482">
                  <c:v>41762.107939814814</c:v>
                </c:pt>
                <c:pt idx="1483">
                  <c:v>41762.10800925926</c:v>
                </c:pt>
                <c:pt idx="1484">
                  <c:v>41762.108067129629</c:v>
                </c:pt>
                <c:pt idx="1485">
                  <c:v>41762.108124999999</c:v>
                </c:pt>
                <c:pt idx="1486">
                  <c:v>41762.108182870368</c:v>
                </c:pt>
                <c:pt idx="1487">
                  <c:v>41762.108252314814</c:v>
                </c:pt>
                <c:pt idx="1488">
                  <c:v>41762.108310185184</c:v>
                </c:pt>
                <c:pt idx="1489">
                  <c:v>41762.108368055553</c:v>
                </c:pt>
                <c:pt idx="1490">
                  <c:v>41762.108437499999</c:v>
                </c:pt>
                <c:pt idx="1491">
                  <c:v>41762.108495370368</c:v>
                </c:pt>
                <c:pt idx="1492">
                  <c:v>41762.108553240738</c:v>
                </c:pt>
                <c:pt idx="1493">
                  <c:v>41762.108622685184</c:v>
                </c:pt>
                <c:pt idx="1494">
                  <c:v>41762.108680555553</c:v>
                </c:pt>
                <c:pt idx="1495">
                  <c:v>41762.108738425923</c:v>
                </c:pt>
                <c:pt idx="1496">
                  <c:v>41762.108807870369</c:v>
                </c:pt>
                <c:pt idx="1497">
                  <c:v>41762.108865740738</c:v>
                </c:pt>
                <c:pt idx="1498">
                  <c:v>41762.108923611115</c:v>
                </c:pt>
                <c:pt idx="1499">
                  <c:v>41762.108981481484</c:v>
                </c:pt>
                <c:pt idx="1500">
                  <c:v>41762.109050925923</c:v>
                </c:pt>
                <c:pt idx="1501">
                  <c:v>41762.1091087963</c:v>
                </c:pt>
                <c:pt idx="1502">
                  <c:v>41762.109166666669</c:v>
                </c:pt>
                <c:pt idx="1503">
                  <c:v>41762.109236111108</c:v>
                </c:pt>
                <c:pt idx="1504">
                  <c:v>41762.109293981484</c:v>
                </c:pt>
                <c:pt idx="1505">
                  <c:v>41762.109351851854</c:v>
                </c:pt>
                <c:pt idx="1506">
                  <c:v>41762.1094212963</c:v>
                </c:pt>
                <c:pt idx="1507">
                  <c:v>41762.109479166669</c:v>
                </c:pt>
                <c:pt idx="1508">
                  <c:v>41762.109537037039</c:v>
                </c:pt>
                <c:pt idx="1509">
                  <c:v>41762.109606481485</c:v>
                </c:pt>
                <c:pt idx="1510">
                  <c:v>41762.109664351854</c:v>
                </c:pt>
                <c:pt idx="1511">
                  <c:v>41762.109722222223</c:v>
                </c:pt>
                <c:pt idx="1512">
                  <c:v>41762.109780092593</c:v>
                </c:pt>
                <c:pt idx="1513">
                  <c:v>41762.109849537039</c:v>
                </c:pt>
                <c:pt idx="1514">
                  <c:v>41762.109907407408</c:v>
                </c:pt>
                <c:pt idx="1515">
                  <c:v>41762.109965277778</c:v>
                </c:pt>
                <c:pt idx="1516">
                  <c:v>41762.110034722224</c:v>
                </c:pt>
                <c:pt idx="1517">
                  <c:v>41762.110092592593</c:v>
                </c:pt>
                <c:pt idx="1518">
                  <c:v>41762.110150462962</c:v>
                </c:pt>
                <c:pt idx="1519">
                  <c:v>41762.110219907408</c:v>
                </c:pt>
                <c:pt idx="1520">
                  <c:v>41762.110277777778</c:v>
                </c:pt>
                <c:pt idx="1521">
                  <c:v>41762.110335648147</c:v>
                </c:pt>
                <c:pt idx="1522">
                  <c:v>41762.110405092593</c:v>
                </c:pt>
                <c:pt idx="1523">
                  <c:v>41762.110462962963</c:v>
                </c:pt>
                <c:pt idx="1524">
                  <c:v>41762.110520833332</c:v>
                </c:pt>
                <c:pt idx="1525">
                  <c:v>41762.110578703701</c:v>
                </c:pt>
                <c:pt idx="1526">
                  <c:v>41762.110648148147</c:v>
                </c:pt>
                <c:pt idx="1527">
                  <c:v>41762.110706018517</c:v>
                </c:pt>
                <c:pt idx="1528">
                  <c:v>41762.110763888886</c:v>
                </c:pt>
                <c:pt idx="1529">
                  <c:v>41762.110833333332</c:v>
                </c:pt>
                <c:pt idx="1530">
                  <c:v>41762.110891203702</c:v>
                </c:pt>
                <c:pt idx="1531">
                  <c:v>41762.110949074071</c:v>
                </c:pt>
                <c:pt idx="1532">
                  <c:v>41762.111018518517</c:v>
                </c:pt>
                <c:pt idx="1533">
                  <c:v>41762.111076388886</c:v>
                </c:pt>
                <c:pt idx="1534">
                  <c:v>41762.111134259256</c:v>
                </c:pt>
                <c:pt idx="1535">
                  <c:v>41762.111203703702</c:v>
                </c:pt>
                <c:pt idx="1536">
                  <c:v>41762.111261574071</c:v>
                </c:pt>
                <c:pt idx="1537">
                  <c:v>41762.111319444448</c:v>
                </c:pt>
                <c:pt idx="1538">
                  <c:v>41762.111388888887</c:v>
                </c:pt>
                <c:pt idx="1539">
                  <c:v>41762.111446759256</c:v>
                </c:pt>
                <c:pt idx="1540">
                  <c:v>41762.111504629633</c:v>
                </c:pt>
                <c:pt idx="1541">
                  <c:v>41762.111562500002</c:v>
                </c:pt>
                <c:pt idx="1542">
                  <c:v>41762.111631944441</c:v>
                </c:pt>
                <c:pt idx="1543">
                  <c:v>41762.111689814818</c:v>
                </c:pt>
                <c:pt idx="1544">
                  <c:v>41762.111747685187</c:v>
                </c:pt>
                <c:pt idx="1545">
                  <c:v>41762.111817129633</c:v>
                </c:pt>
                <c:pt idx="1546">
                  <c:v>41762.111875000002</c:v>
                </c:pt>
                <c:pt idx="1547">
                  <c:v>41762.111932870372</c:v>
                </c:pt>
                <c:pt idx="1548">
                  <c:v>41762.112002314818</c:v>
                </c:pt>
                <c:pt idx="1549">
                  <c:v>41762.112060185187</c:v>
                </c:pt>
                <c:pt idx="1550">
                  <c:v>41762.112118055556</c:v>
                </c:pt>
                <c:pt idx="1551">
                  <c:v>41762.112187500003</c:v>
                </c:pt>
                <c:pt idx="1552">
                  <c:v>41762.112245370372</c:v>
                </c:pt>
                <c:pt idx="1553">
                  <c:v>41762.112303240741</c:v>
                </c:pt>
                <c:pt idx="1554">
                  <c:v>41762.112361111111</c:v>
                </c:pt>
                <c:pt idx="1555">
                  <c:v>41762.112430555557</c:v>
                </c:pt>
                <c:pt idx="1556">
                  <c:v>41762.112488425926</c:v>
                </c:pt>
                <c:pt idx="1557">
                  <c:v>41762.112546296295</c:v>
                </c:pt>
                <c:pt idx="1558">
                  <c:v>41762.112615740742</c:v>
                </c:pt>
                <c:pt idx="1559">
                  <c:v>41762.112673611111</c:v>
                </c:pt>
                <c:pt idx="1560">
                  <c:v>41762.11273148148</c:v>
                </c:pt>
                <c:pt idx="1561">
                  <c:v>41762.112800925926</c:v>
                </c:pt>
                <c:pt idx="1562">
                  <c:v>41762.112858796296</c:v>
                </c:pt>
                <c:pt idx="1563">
                  <c:v>41762.112916666665</c:v>
                </c:pt>
                <c:pt idx="1564">
                  <c:v>41762.112986111111</c:v>
                </c:pt>
                <c:pt idx="1565">
                  <c:v>41762.113043981481</c:v>
                </c:pt>
                <c:pt idx="1566">
                  <c:v>41762.11310185185</c:v>
                </c:pt>
                <c:pt idx="1567">
                  <c:v>41762.113159722219</c:v>
                </c:pt>
                <c:pt idx="1568">
                  <c:v>41762.113229166665</c:v>
                </c:pt>
                <c:pt idx="1569">
                  <c:v>41762.113287037035</c:v>
                </c:pt>
                <c:pt idx="1570">
                  <c:v>41762.113344907404</c:v>
                </c:pt>
                <c:pt idx="1571">
                  <c:v>41762.11341435185</c:v>
                </c:pt>
                <c:pt idx="1572">
                  <c:v>41762.11347222222</c:v>
                </c:pt>
                <c:pt idx="1573">
                  <c:v>41762.113530092596</c:v>
                </c:pt>
                <c:pt idx="1574">
                  <c:v>41762.113599537035</c:v>
                </c:pt>
                <c:pt idx="1575">
                  <c:v>41762.113657407404</c:v>
                </c:pt>
                <c:pt idx="1576">
                  <c:v>41762.113715277781</c:v>
                </c:pt>
                <c:pt idx="1577">
                  <c:v>41762.11378472222</c:v>
                </c:pt>
                <c:pt idx="1578">
                  <c:v>41762.113842592589</c:v>
                </c:pt>
                <c:pt idx="1579">
                  <c:v>41762.113900462966</c:v>
                </c:pt>
                <c:pt idx="1580">
                  <c:v>41762.113958333335</c:v>
                </c:pt>
                <c:pt idx="1581">
                  <c:v>41762.114027777781</c:v>
                </c:pt>
                <c:pt idx="1582">
                  <c:v>41762.114085648151</c:v>
                </c:pt>
                <c:pt idx="1583">
                  <c:v>41762.11414351852</c:v>
                </c:pt>
                <c:pt idx="1584">
                  <c:v>41762.114212962966</c:v>
                </c:pt>
                <c:pt idx="1585">
                  <c:v>41762.114270833335</c:v>
                </c:pt>
                <c:pt idx="1586">
                  <c:v>41762.114328703705</c:v>
                </c:pt>
                <c:pt idx="1587">
                  <c:v>41762.114398148151</c:v>
                </c:pt>
                <c:pt idx="1588">
                  <c:v>41762.11445601852</c:v>
                </c:pt>
                <c:pt idx="1589">
                  <c:v>41762.11451388889</c:v>
                </c:pt>
                <c:pt idx="1590">
                  <c:v>41762.114583333336</c:v>
                </c:pt>
                <c:pt idx="1591">
                  <c:v>41762.114641203705</c:v>
                </c:pt>
                <c:pt idx="1592">
                  <c:v>41762.114699074074</c:v>
                </c:pt>
                <c:pt idx="1593">
                  <c:v>41762.114768518521</c:v>
                </c:pt>
                <c:pt idx="1594">
                  <c:v>41762.11482638889</c:v>
                </c:pt>
                <c:pt idx="1595">
                  <c:v>41762.114884259259</c:v>
                </c:pt>
                <c:pt idx="1596">
                  <c:v>41762.114942129629</c:v>
                </c:pt>
                <c:pt idx="1597">
                  <c:v>41762.115011574075</c:v>
                </c:pt>
                <c:pt idx="1598">
                  <c:v>41762.115069444444</c:v>
                </c:pt>
                <c:pt idx="1599">
                  <c:v>41762.115127314813</c:v>
                </c:pt>
                <c:pt idx="1600">
                  <c:v>41762.11519675926</c:v>
                </c:pt>
                <c:pt idx="1601">
                  <c:v>41762.115254629629</c:v>
                </c:pt>
                <c:pt idx="1602">
                  <c:v>41762.115312499998</c:v>
                </c:pt>
                <c:pt idx="1603">
                  <c:v>41762.115381944444</c:v>
                </c:pt>
                <c:pt idx="1604">
                  <c:v>41762.115439814814</c:v>
                </c:pt>
                <c:pt idx="1605">
                  <c:v>41762.115497685183</c:v>
                </c:pt>
                <c:pt idx="1606">
                  <c:v>41762.115567129629</c:v>
                </c:pt>
                <c:pt idx="1607">
                  <c:v>41762.115624999999</c:v>
                </c:pt>
                <c:pt idx="1608">
                  <c:v>41762.115682870368</c:v>
                </c:pt>
                <c:pt idx="1609">
                  <c:v>41762.115740740737</c:v>
                </c:pt>
                <c:pt idx="1610">
                  <c:v>41762.115810185183</c:v>
                </c:pt>
                <c:pt idx="1611">
                  <c:v>41762.115868055553</c:v>
                </c:pt>
                <c:pt idx="1612">
                  <c:v>41762.115925925929</c:v>
                </c:pt>
                <c:pt idx="1613">
                  <c:v>41762.115995370368</c:v>
                </c:pt>
                <c:pt idx="1614">
                  <c:v>41762.116053240738</c:v>
                </c:pt>
                <c:pt idx="1615">
                  <c:v>41762.116111111114</c:v>
                </c:pt>
                <c:pt idx="1616">
                  <c:v>41762.116180555553</c:v>
                </c:pt>
                <c:pt idx="1617">
                  <c:v>41762.116238425922</c:v>
                </c:pt>
                <c:pt idx="1618">
                  <c:v>41762.116296296299</c:v>
                </c:pt>
                <c:pt idx="1619">
                  <c:v>41762.116365740738</c:v>
                </c:pt>
                <c:pt idx="1620">
                  <c:v>41762.116423611114</c:v>
                </c:pt>
                <c:pt idx="1621">
                  <c:v>41762.116481481484</c:v>
                </c:pt>
                <c:pt idx="1622">
                  <c:v>41762.116539351853</c:v>
                </c:pt>
                <c:pt idx="1623">
                  <c:v>41762.116608796299</c:v>
                </c:pt>
                <c:pt idx="1624">
                  <c:v>41762.116666666669</c:v>
                </c:pt>
                <c:pt idx="1625">
                  <c:v>41762.116724537038</c:v>
                </c:pt>
                <c:pt idx="1626">
                  <c:v>41762.116793981484</c:v>
                </c:pt>
                <c:pt idx="1627">
                  <c:v>41762.116851851853</c:v>
                </c:pt>
                <c:pt idx="1628">
                  <c:v>41762.116909722223</c:v>
                </c:pt>
                <c:pt idx="1629">
                  <c:v>41762.116979166669</c:v>
                </c:pt>
                <c:pt idx="1630">
                  <c:v>41762.117037037038</c:v>
                </c:pt>
                <c:pt idx="1631">
                  <c:v>41762.117094907408</c:v>
                </c:pt>
                <c:pt idx="1632">
                  <c:v>41762.117164351854</c:v>
                </c:pt>
                <c:pt idx="1633">
                  <c:v>41762.117222222223</c:v>
                </c:pt>
                <c:pt idx="1634">
                  <c:v>41762.117280092592</c:v>
                </c:pt>
                <c:pt idx="1635">
                  <c:v>41762.117337962962</c:v>
                </c:pt>
                <c:pt idx="1636">
                  <c:v>41762.117407407408</c:v>
                </c:pt>
                <c:pt idx="1637">
                  <c:v>41762.117465277777</c:v>
                </c:pt>
                <c:pt idx="1638">
                  <c:v>41762.117523148147</c:v>
                </c:pt>
                <c:pt idx="1639">
                  <c:v>41762.117592592593</c:v>
                </c:pt>
                <c:pt idx="1640">
                  <c:v>41762.117650462962</c:v>
                </c:pt>
                <c:pt idx="1641">
                  <c:v>41762.117708333331</c:v>
                </c:pt>
                <c:pt idx="1642">
                  <c:v>41762.117777777778</c:v>
                </c:pt>
                <c:pt idx="1643">
                  <c:v>41762.117835648147</c:v>
                </c:pt>
                <c:pt idx="1644">
                  <c:v>41762.117893518516</c:v>
                </c:pt>
                <c:pt idx="1645">
                  <c:v>41762.117962962962</c:v>
                </c:pt>
                <c:pt idx="1646">
                  <c:v>41762.118020833332</c:v>
                </c:pt>
                <c:pt idx="1647">
                  <c:v>41762.118078703701</c:v>
                </c:pt>
                <c:pt idx="1648">
                  <c:v>41762.118148148147</c:v>
                </c:pt>
                <c:pt idx="1649">
                  <c:v>41762.118206018517</c:v>
                </c:pt>
                <c:pt idx="1650">
                  <c:v>41762.118263888886</c:v>
                </c:pt>
                <c:pt idx="1651">
                  <c:v>41762.118321759262</c:v>
                </c:pt>
                <c:pt idx="1652">
                  <c:v>41762.118391203701</c:v>
                </c:pt>
                <c:pt idx="1653">
                  <c:v>41762.118449074071</c:v>
                </c:pt>
                <c:pt idx="1654">
                  <c:v>41762.118506944447</c:v>
                </c:pt>
                <c:pt idx="1655">
                  <c:v>41762.118576388886</c:v>
                </c:pt>
                <c:pt idx="1656">
                  <c:v>41762.118634259263</c:v>
                </c:pt>
                <c:pt idx="1657">
                  <c:v>41762.118692129632</c:v>
                </c:pt>
                <c:pt idx="1658">
                  <c:v>41762.118761574071</c:v>
                </c:pt>
                <c:pt idx="1659">
                  <c:v>41762.118819444448</c:v>
                </c:pt>
                <c:pt idx="1660">
                  <c:v>41762.118877314817</c:v>
                </c:pt>
                <c:pt idx="1661">
                  <c:v>41762.118946759256</c:v>
                </c:pt>
                <c:pt idx="1662">
                  <c:v>41762.119004629632</c:v>
                </c:pt>
                <c:pt idx="1663">
                  <c:v>41762.119062500002</c:v>
                </c:pt>
                <c:pt idx="1664">
                  <c:v>41762.119120370371</c:v>
                </c:pt>
                <c:pt idx="1665">
                  <c:v>41762.119189814817</c:v>
                </c:pt>
                <c:pt idx="1666">
                  <c:v>41762.119247685187</c:v>
                </c:pt>
                <c:pt idx="1667">
                  <c:v>41762.119305555556</c:v>
                </c:pt>
                <c:pt idx="1668">
                  <c:v>41762.119375000002</c:v>
                </c:pt>
                <c:pt idx="1669">
                  <c:v>41762.119432870371</c:v>
                </c:pt>
                <c:pt idx="1670">
                  <c:v>41762.119490740741</c:v>
                </c:pt>
                <c:pt idx="1671">
                  <c:v>41762.119560185187</c:v>
                </c:pt>
                <c:pt idx="1672">
                  <c:v>41762.119618055556</c:v>
                </c:pt>
                <c:pt idx="1673">
                  <c:v>41762.119675925926</c:v>
                </c:pt>
                <c:pt idx="1674">
                  <c:v>41762.119745370372</c:v>
                </c:pt>
                <c:pt idx="1675">
                  <c:v>41762.119803240741</c:v>
                </c:pt>
                <c:pt idx="1676">
                  <c:v>41762.11986111111</c:v>
                </c:pt>
                <c:pt idx="1677">
                  <c:v>41762.11991898148</c:v>
                </c:pt>
                <c:pt idx="1678">
                  <c:v>41762.119988425926</c:v>
                </c:pt>
                <c:pt idx="1679">
                  <c:v>41762.120046296295</c:v>
                </c:pt>
                <c:pt idx="1680">
                  <c:v>41762.120104166665</c:v>
                </c:pt>
                <c:pt idx="1681">
                  <c:v>41762.120173611111</c:v>
                </c:pt>
                <c:pt idx="1682">
                  <c:v>41762.12023148148</c:v>
                </c:pt>
                <c:pt idx="1683">
                  <c:v>41762.120289351849</c:v>
                </c:pt>
                <c:pt idx="1684">
                  <c:v>41762.120358796295</c:v>
                </c:pt>
                <c:pt idx="1685">
                  <c:v>41762.120416666665</c:v>
                </c:pt>
                <c:pt idx="1686">
                  <c:v>41762.120474537034</c:v>
                </c:pt>
                <c:pt idx="1687">
                  <c:v>41762.12054398148</c:v>
                </c:pt>
                <c:pt idx="1688">
                  <c:v>41762.12060185185</c:v>
                </c:pt>
                <c:pt idx="1689">
                  <c:v>41762.120659722219</c:v>
                </c:pt>
                <c:pt idx="1690">
                  <c:v>41762.120729166665</c:v>
                </c:pt>
                <c:pt idx="1691">
                  <c:v>41762.120787037034</c:v>
                </c:pt>
                <c:pt idx="1692">
                  <c:v>41762.120844907404</c:v>
                </c:pt>
                <c:pt idx="1693">
                  <c:v>41762.12090277778</c:v>
                </c:pt>
                <c:pt idx="1694">
                  <c:v>41762.120972222219</c:v>
                </c:pt>
                <c:pt idx="1695">
                  <c:v>41762.121030092596</c:v>
                </c:pt>
                <c:pt idx="1696">
                  <c:v>41762.121087962965</c:v>
                </c:pt>
                <c:pt idx="1697">
                  <c:v>41762.121157407404</c:v>
                </c:pt>
                <c:pt idx="1698">
                  <c:v>41762.121215277781</c:v>
                </c:pt>
                <c:pt idx="1699">
                  <c:v>41762.12127314815</c:v>
                </c:pt>
                <c:pt idx="1700">
                  <c:v>41762.121342592596</c:v>
                </c:pt>
                <c:pt idx="1701">
                  <c:v>41762.121400462966</c:v>
                </c:pt>
                <c:pt idx="1702">
                  <c:v>41762.121458333335</c:v>
                </c:pt>
                <c:pt idx="1703">
                  <c:v>41762.121527777781</c:v>
                </c:pt>
                <c:pt idx="1704">
                  <c:v>41762.12158564815</c:v>
                </c:pt>
                <c:pt idx="1705">
                  <c:v>41762.12164351852</c:v>
                </c:pt>
                <c:pt idx="1706">
                  <c:v>41762.121701388889</c:v>
                </c:pt>
                <c:pt idx="1707">
                  <c:v>41762.121770833335</c:v>
                </c:pt>
                <c:pt idx="1708">
                  <c:v>41762.121828703705</c:v>
                </c:pt>
                <c:pt idx="1709">
                  <c:v>41762.121886574074</c:v>
                </c:pt>
                <c:pt idx="1710">
                  <c:v>41762.12195601852</c:v>
                </c:pt>
                <c:pt idx="1711">
                  <c:v>41762.122013888889</c:v>
                </c:pt>
                <c:pt idx="1712">
                  <c:v>41762.122071759259</c:v>
                </c:pt>
                <c:pt idx="1713">
                  <c:v>41762.122141203705</c:v>
                </c:pt>
                <c:pt idx="1714">
                  <c:v>41762.122199074074</c:v>
                </c:pt>
                <c:pt idx="1715">
                  <c:v>41762.122256944444</c:v>
                </c:pt>
                <c:pt idx="1716">
                  <c:v>41762.12232638889</c:v>
                </c:pt>
                <c:pt idx="1717">
                  <c:v>41762.122384259259</c:v>
                </c:pt>
                <c:pt idx="1718">
                  <c:v>41762.122442129628</c:v>
                </c:pt>
                <c:pt idx="1719">
                  <c:v>41762.122499999998</c:v>
                </c:pt>
                <c:pt idx="1720">
                  <c:v>41762.122569444444</c:v>
                </c:pt>
                <c:pt idx="1721">
                  <c:v>41762.122627314813</c:v>
                </c:pt>
                <c:pt idx="1722">
                  <c:v>41762.122685185182</c:v>
                </c:pt>
                <c:pt idx="1723">
                  <c:v>41762.122754629629</c:v>
                </c:pt>
                <c:pt idx="1724">
                  <c:v>41762.122812499998</c:v>
                </c:pt>
                <c:pt idx="1725">
                  <c:v>41762.122870370367</c:v>
                </c:pt>
                <c:pt idx="1726">
                  <c:v>41762.122939814813</c:v>
                </c:pt>
                <c:pt idx="1727">
                  <c:v>41762.122997685183</c:v>
                </c:pt>
                <c:pt idx="1728">
                  <c:v>41762.123055555552</c:v>
                </c:pt>
                <c:pt idx="1729">
                  <c:v>41762.123124999998</c:v>
                </c:pt>
                <c:pt idx="1730">
                  <c:v>41762.123182870368</c:v>
                </c:pt>
                <c:pt idx="1731">
                  <c:v>41762.123240740744</c:v>
                </c:pt>
                <c:pt idx="1732">
                  <c:v>41762.123310185183</c:v>
                </c:pt>
                <c:pt idx="1733">
                  <c:v>41762.123368055552</c:v>
                </c:pt>
                <c:pt idx="1734">
                  <c:v>41762.123425925929</c:v>
                </c:pt>
                <c:pt idx="1735">
                  <c:v>41762.123483796298</c:v>
                </c:pt>
                <c:pt idx="1736">
                  <c:v>41762.123553240737</c:v>
                </c:pt>
                <c:pt idx="1737">
                  <c:v>41762.123611111114</c:v>
                </c:pt>
                <c:pt idx="1738">
                  <c:v>41762.123668981483</c:v>
                </c:pt>
                <c:pt idx="1739">
                  <c:v>41762.123738425929</c:v>
                </c:pt>
                <c:pt idx="1740">
                  <c:v>41762.123796296299</c:v>
                </c:pt>
                <c:pt idx="1741">
                  <c:v>41762.123854166668</c:v>
                </c:pt>
                <c:pt idx="1742">
                  <c:v>41762.123923611114</c:v>
                </c:pt>
                <c:pt idx="1743">
                  <c:v>41762.123981481483</c:v>
                </c:pt>
                <c:pt idx="1744">
                  <c:v>41762.124039351853</c:v>
                </c:pt>
                <c:pt idx="1745">
                  <c:v>41762.124108796299</c:v>
                </c:pt>
                <c:pt idx="1746">
                  <c:v>41762.124166666668</c:v>
                </c:pt>
                <c:pt idx="1747">
                  <c:v>41762.124224537038</c:v>
                </c:pt>
                <c:pt idx="1748">
                  <c:v>41762.124282407407</c:v>
                </c:pt>
                <c:pt idx="1749">
                  <c:v>41762.124351851853</c:v>
                </c:pt>
                <c:pt idx="1750">
                  <c:v>41762.124409722222</c:v>
                </c:pt>
                <c:pt idx="1751">
                  <c:v>41762.124467592592</c:v>
                </c:pt>
                <c:pt idx="1752">
                  <c:v>41762.124537037038</c:v>
                </c:pt>
                <c:pt idx="1753">
                  <c:v>41762.124594907407</c:v>
                </c:pt>
                <c:pt idx="1754">
                  <c:v>41762.124652777777</c:v>
                </c:pt>
                <c:pt idx="1755">
                  <c:v>41762.124722222223</c:v>
                </c:pt>
                <c:pt idx="1756">
                  <c:v>41762.124780092592</c:v>
                </c:pt>
                <c:pt idx="1757">
                  <c:v>41762.124837962961</c:v>
                </c:pt>
                <c:pt idx="1758">
                  <c:v>41762.124907407408</c:v>
                </c:pt>
                <c:pt idx="1759">
                  <c:v>41762.124965277777</c:v>
                </c:pt>
                <c:pt idx="1760">
                  <c:v>41762.125023148146</c:v>
                </c:pt>
                <c:pt idx="1761">
                  <c:v>41762.125081018516</c:v>
                </c:pt>
                <c:pt idx="1762">
                  <c:v>41762.125150462962</c:v>
                </c:pt>
                <c:pt idx="1763">
                  <c:v>41762.125208333331</c:v>
                </c:pt>
                <c:pt idx="1764">
                  <c:v>41762.1252662037</c:v>
                </c:pt>
                <c:pt idx="1765">
                  <c:v>41762.125335648147</c:v>
                </c:pt>
                <c:pt idx="1766">
                  <c:v>41762.125393518516</c:v>
                </c:pt>
                <c:pt idx="1767">
                  <c:v>41762.125451388885</c:v>
                </c:pt>
                <c:pt idx="1768">
                  <c:v>41762.125520833331</c:v>
                </c:pt>
                <c:pt idx="1769">
                  <c:v>41762.125578703701</c:v>
                </c:pt>
                <c:pt idx="1770">
                  <c:v>41762.125636574077</c:v>
                </c:pt>
                <c:pt idx="1771">
                  <c:v>41762.125706018516</c:v>
                </c:pt>
                <c:pt idx="1772">
                  <c:v>41762.125763888886</c:v>
                </c:pt>
                <c:pt idx="1773">
                  <c:v>41762.125821759262</c:v>
                </c:pt>
                <c:pt idx="1774">
                  <c:v>41762.125879629632</c:v>
                </c:pt>
                <c:pt idx="1775">
                  <c:v>41762.125949074078</c:v>
                </c:pt>
                <c:pt idx="1776">
                  <c:v>41762.126006944447</c:v>
                </c:pt>
                <c:pt idx="1777">
                  <c:v>41762.126064814816</c:v>
                </c:pt>
                <c:pt idx="1778">
                  <c:v>41762.126134259262</c:v>
                </c:pt>
                <c:pt idx="1779">
                  <c:v>41762.126192129632</c:v>
                </c:pt>
                <c:pt idx="1780">
                  <c:v>41762.126250000001</c:v>
                </c:pt>
                <c:pt idx="1781">
                  <c:v>41762.126319444447</c:v>
                </c:pt>
                <c:pt idx="1782">
                  <c:v>41762.126377314817</c:v>
                </c:pt>
                <c:pt idx="1783">
                  <c:v>41762.126435185186</c:v>
                </c:pt>
                <c:pt idx="1784">
                  <c:v>41762.126504629632</c:v>
                </c:pt>
                <c:pt idx="1785">
                  <c:v>41762.126562500001</c:v>
                </c:pt>
                <c:pt idx="1786">
                  <c:v>41762.126620370371</c:v>
                </c:pt>
                <c:pt idx="1787">
                  <c:v>41762.126689814817</c:v>
                </c:pt>
                <c:pt idx="1788">
                  <c:v>41762.126747685186</c:v>
                </c:pt>
                <c:pt idx="1789">
                  <c:v>41762.126805555556</c:v>
                </c:pt>
                <c:pt idx="1790">
                  <c:v>41762.126863425925</c:v>
                </c:pt>
                <c:pt idx="1791">
                  <c:v>41762.126932870371</c:v>
                </c:pt>
                <c:pt idx="1792">
                  <c:v>41762.12699074074</c:v>
                </c:pt>
                <c:pt idx="1793">
                  <c:v>41762.12704861111</c:v>
                </c:pt>
                <c:pt idx="1794">
                  <c:v>41762.127118055556</c:v>
                </c:pt>
                <c:pt idx="1795">
                  <c:v>41762.127175925925</c:v>
                </c:pt>
                <c:pt idx="1796">
                  <c:v>41762.127233796295</c:v>
                </c:pt>
                <c:pt idx="1797">
                  <c:v>41762.127303240741</c:v>
                </c:pt>
                <c:pt idx="1798">
                  <c:v>41762.12736111111</c:v>
                </c:pt>
                <c:pt idx="1799">
                  <c:v>41762.127418981479</c:v>
                </c:pt>
                <c:pt idx="1800">
                  <c:v>41762.127488425926</c:v>
                </c:pt>
                <c:pt idx="1801">
                  <c:v>41762.127546296295</c:v>
                </c:pt>
                <c:pt idx="1802">
                  <c:v>41762.127604166664</c:v>
                </c:pt>
                <c:pt idx="1803">
                  <c:v>41762.127662037034</c:v>
                </c:pt>
                <c:pt idx="1804">
                  <c:v>41762.12773148148</c:v>
                </c:pt>
                <c:pt idx="1805">
                  <c:v>41762.127789351849</c:v>
                </c:pt>
                <c:pt idx="1806">
                  <c:v>41762.127847222226</c:v>
                </c:pt>
                <c:pt idx="1807">
                  <c:v>41762.127916666665</c:v>
                </c:pt>
                <c:pt idx="1808">
                  <c:v>41762.127974537034</c:v>
                </c:pt>
                <c:pt idx="1809">
                  <c:v>41762.128032407411</c:v>
                </c:pt>
                <c:pt idx="1810">
                  <c:v>41762.128101851849</c:v>
                </c:pt>
                <c:pt idx="1811">
                  <c:v>41762.128159722219</c:v>
                </c:pt>
                <c:pt idx="1812">
                  <c:v>41762.128217592595</c:v>
                </c:pt>
                <c:pt idx="1813">
                  <c:v>41762.128287037034</c:v>
                </c:pt>
                <c:pt idx="1814">
                  <c:v>41762.128344907411</c:v>
                </c:pt>
                <c:pt idx="1815">
                  <c:v>41762.12840277778</c:v>
                </c:pt>
                <c:pt idx="1816">
                  <c:v>41762.128460648149</c:v>
                </c:pt>
                <c:pt idx="1817">
                  <c:v>41762.128530092596</c:v>
                </c:pt>
                <c:pt idx="1818">
                  <c:v>41762.128587962965</c:v>
                </c:pt>
                <c:pt idx="1819">
                  <c:v>41762.128645833334</c:v>
                </c:pt>
                <c:pt idx="1820">
                  <c:v>41762.12871527778</c:v>
                </c:pt>
                <c:pt idx="1821">
                  <c:v>41762.12877314815</c:v>
                </c:pt>
                <c:pt idx="1822">
                  <c:v>41762.128831018519</c:v>
                </c:pt>
                <c:pt idx="1823">
                  <c:v>41762.128900462965</c:v>
                </c:pt>
                <c:pt idx="1824">
                  <c:v>41762.128958333335</c:v>
                </c:pt>
                <c:pt idx="1825">
                  <c:v>41762.129016203704</c:v>
                </c:pt>
                <c:pt idx="1826">
                  <c:v>41762.12908564815</c:v>
                </c:pt>
                <c:pt idx="1827">
                  <c:v>41762.129143518519</c:v>
                </c:pt>
                <c:pt idx="1828">
                  <c:v>41762.129201388889</c:v>
                </c:pt>
                <c:pt idx="1829">
                  <c:v>41762.129259259258</c:v>
                </c:pt>
                <c:pt idx="1830">
                  <c:v>41762.129328703704</c:v>
                </c:pt>
                <c:pt idx="1831">
                  <c:v>41762.129386574074</c:v>
                </c:pt>
                <c:pt idx="1832">
                  <c:v>41762.129444444443</c:v>
                </c:pt>
                <c:pt idx="1833">
                  <c:v>41762.129513888889</c:v>
                </c:pt>
                <c:pt idx="1834">
                  <c:v>41762.129571759258</c:v>
                </c:pt>
                <c:pt idx="1835">
                  <c:v>41762.129629629628</c:v>
                </c:pt>
                <c:pt idx="1836">
                  <c:v>41762.129699074074</c:v>
                </c:pt>
                <c:pt idx="1837">
                  <c:v>41762.129756944443</c:v>
                </c:pt>
                <c:pt idx="1838">
                  <c:v>41762.129814814813</c:v>
                </c:pt>
                <c:pt idx="1839">
                  <c:v>41762.129884259259</c:v>
                </c:pt>
                <c:pt idx="1840">
                  <c:v>41762.129942129628</c:v>
                </c:pt>
                <c:pt idx="1841">
                  <c:v>41762.129999999997</c:v>
                </c:pt>
                <c:pt idx="1842">
                  <c:v>41762.130069444444</c:v>
                </c:pt>
                <c:pt idx="1843">
                  <c:v>41762.130127314813</c:v>
                </c:pt>
                <c:pt idx="1844">
                  <c:v>41762.130185185182</c:v>
                </c:pt>
                <c:pt idx="1845">
                  <c:v>41762.130243055559</c:v>
                </c:pt>
                <c:pt idx="1846">
                  <c:v>41762.130312499998</c:v>
                </c:pt>
                <c:pt idx="1847">
                  <c:v>41762.130370370367</c:v>
                </c:pt>
                <c:pt idx="1848">
                  <c:v>41762.130428240744</c:v>
                </c:pt>
                <c:pt idx="1849">
                  <c:v>41762.130497685182</c:v>
                </c:pt>
                <c:pt idx="1850">
                  <c:v>41762.130555555559</c:v>
                </c:pt>
                <c:pt idx="1851">
                  <c:v>41762.130613425928</c:v>
                </c:pt>
                <c:pt idx="1852">
                  <c:v>41762.130682870367</c:v>
                </c:pt>
                <c:pt idx="1853">
                  <c:v>41762.130740740744</c:v>
                </c:pt>
                <c:pt idx="1854">
                  <c:v>41762.130798611113</c:v>
                </c:pt>
                <c:pt idx="1855">
                  <c:v>41762.130868055552</c:v>
                </c:pt>
                <c:pt idx="1856">
                  <c:v>41762.130925925929</c:v>
                </c:pt>
                <c:pt idx="1857">
                  <c:v>41762.130983796298</c:v>
                </c:pt>
                <c:pt idx="1858">
                  <c:v>41762.131041666667</c:v>
                </c:pt>
                <c:pt idx="1859">
                  <c:v>41762.131111111114</c:v>
                </c:pt>
                <c:pt idx="1860">
                  <c:v>41762.131168981483</c:v>
                </c:pt>
                <c:pt idx="1861">
                  <c:v>41762.131226851852</c:v>
                </c:pt>
                <c:pt idx="1862">
                  <c:v>41762.131296296298</c:v>
                </c:pt>
                <c:pt idx="1863">
                  <c:v>41762.131354166668</c:v>
                </c:pt>
                <c:pt idx="1864">
                  <c:v>41762.131412037037</c:v>
                </c:pt>
                <c:pt idx="1865">
                  <c:v>41762.131481481483</c:v>
                </c:pt>
                <c:pt idx="1866">
                  <c:v>41762.131539351853</c:v>
                </c:pt>
                <c:pt idx="1867">
                  <c:v>41762.131597222222</c:v>
                </c:pt>
                <c:pt idx="1868">
                  <c:v>41762.131666666668</c:v>
                </c:pt>
                <c:pt idx="1869">
                  <c:v>41762.131724537037</c:v>
                </c:pt>
                <c:pt idx="1870">
                  <c:v>41762.131782407407</c:v>
                </c:pt>
                <c:pt idx="1871">
                  <c:v>41762.131840277776</c:v>
                </c:pt>
                <c:pt idx="1872">
                  <c:v>41762.131909722222</c:v>
                </c:pt>
                <c:pt idx="1873">
                  <c:v>41762.131967592592</c:v>
                </c:pt>
                <c:pt idx="1874">
                  <c:v>41762.132025462961</c:v>
                </c:pt>
                <c:pt idx="1875">
                  <c:v>41762.132094907407</c:v>
                </c:pt>
                <c:pt idx="1876">
                  <c:v>41762.132152777776</c:v>
                </c:pt>
                <c:pt idx="1877">
                  <c:v>41762.132210648146</c:v>
                </c:pt>
                <c:pt idx="1878">
                  <c:v>41762.132280092592</c:v>
                </c:pt>
                <c:pt idx="1879">
                  <c:v>41762.132337962961</c:v>
                </c:pt>
                <c:pt idx="1880">
                  <c:v>41762.132395833331</c:v>
                </c:pt>
                <c:pt idx="1881">
                  <c:v>41762.132465277777</c:v>
                </c:pt>
                <c:pt idx="1882">
                  <c:v>41762.132523148146</c:v>
                </c:pt>
                <c:pt idx="1883">
                  <c:v>41762.132581018515</c:v>
                </c:pt>
                <c:pt idx="1884">
                  <c:v>41762.132638888892</c:v>
                </c:pt>
                <c:pt idx="1885">
                  <c:v>41762.132708333331</c:v>
                </c:pt>
                <c:pt idx="1886">
                  <c:v>41762.1327662037</c:v>
                </c:pt>
                <c:pt idx="1887">
                  <c:v>41762.132824074077</c:v>
                </c:pt>
                <c:pt idx="1888">
                  <c:v>41762.132893518516</c:v>
                </c:pt>
                <c:pt idx="1889">
                  <c:v>41762.132951388892</c:v>
                </c:pt>
                <c:pt idx="1890">
                  <c:v>41762.133009259262</c:v>
                </c:pt>
                <c:pt idx="1891">
                  <c:v>41762.1330787037</c:v>
                </c:pt>
                <c:pt idx="1892">
                  <c:v>41762.133136574077</c:v>
                </c:pt>
                <c:pt idx="1893">
                  <c:v>41762.133194444446</c:v>
                </c:pt>
                <c:pt idx="1894">
                  <c:v>41762.133263888885</c:v>
                </c:pt>
                <c:pt idx="1895">
                  <c:v>41762.133321759262</c:v>
                </c:pt>
                <c:pt idx="1896">
                  <c:v>41762.133379629631</c:v>
                </c:pt>
                <c:pt idx="1897">
                  <c:v>41762.133449074077</c:v>
                </c:pt>
                <c:pt idx="1898">
                  <c:v>41762.133506944447</c:v>
                </c:pt>
                <c:pt idx="1899">
                  <c:v>41762.133564814816</c:v>
                </c:pt>
                <c:pt idx="1900">
                  <c:v>41762.133622685185</c:v>
                </c:pt>
                <c:pt idx="1901">
                  <c:v>41762.133692129632</c:v>
                </c:pt>
                <c:pt idx="1902">
                  <c:v>41762.133750000001</c:v>
                </c:pt>
                <c:pt idx="1903">
                  <c:v>41762.13380787037</c:v>
                </c:pt>
                <c:pt idx="1904">
                  <c:v>41762.133877314816</c:v>
                </c:pt>
                <c:pt idx="1905">
                  <c:v>41762.133935185186</c:v>
                </c:pt>
                <c:pt idx="1906">
                  <c:v>41762.133993055555</c:v>
                </c:pt>
                <c:pt idx="1907">
                  <c:v>41762.134062500001</c:v>
                </c:pt>
                <c:pt idx="1908">
                  <c:v>41762.134120370371</c:v>
                </c:pt>
                <c:pt idx="1909">
                  <c:v>41762.13417824074</c:v>
                </c:pt>
                <c:pt idx="1910">
                  <c:v>41762.134247685186</c:v>
                </c:pt>
                <c:pt idx="1911">
                  <c:v>41762.134305555555</c:v>
                </c:pt>
                <c:pt idx="1912">
                  <c:v>41762.134363425925</c:v>
                </c:pt>
                <c:pt idx="1913">
                  <c:v>41762.134421296294</c:v>
                </c:pt>
                <c:pt idx="1914">
                  <c:v>41762.13449074074</c:v>
                </c:pt>
                <c:pt idx="1915">
                  <c:v>41762.134548611109</c:v>
                </c:pt>
                <c:pt idx="1916">
                  <c:v>41762.134606481479</c:v>
                </c:pt>
                <c:pt idx="1917">
                  <c:v>41762.134675925925</c:v>
                </c:pt>
                <c:pt idx="1918">
                  <c:v>41762.134733796294</c:v>
                </c:pt>
                <c:pt idx="1919">
                  <c:v>41762.134791666664</c:v>
                </c:pt>
                <c:pt idx="1920">
                  <c:v>41762.13486111111</c:v>
                </c:pt>
                <c:pt idx="1921">
                  <c:v>41762.134918981479</c:v>
                </c:pt>
                <c:pt idx="1922">
                  <c:v>41762.134976851848</c:v>
                </c:pt>
                <c:pt idx="1923">
                  <c:v>41762.135046296295</c:v>
                </c:pt>
                <c:pt idx="1924">
                  <c:v>41762.135104166664</c:v>
                </c:pt>
                <c:pt idx="1925">
                  <c:v>41762.135162037041</c:v>
                </c:pt>
                <c:pt idx="1926">
                  <c:v>41762.13521990741</c:v>
                </c:pt>
                <c:pt idx="1927">
                  <c:v>41762.135289351849</c:v>
                </c:pt>
                <c:pt idx="1928">
                  <c:v>41762.135347222225</c:v>
                </c:pt>
                <c:pt idx="1929">
                  <c:v>41762.135405092595</c:v>
                </c:pt>
                <c:pt idx="1930">
                  <c:v>41762.135474537034</c:v>
                </c:pt>
                <c:pt idx="1931">
                  <c:v>41762.13553240741</c:v>
                </c:pt>
                <c:pt idx="1932">
                  <c:v>41762.13559027778</c:v>
                </c:pt>
                <c:pt idx="1933">
                  <c:v>41762.135659722226</c:v>
                </c:pt>
                <c:pt idx="1934">
                  <c:v>41762.135717592595</c:v>
                </c:pt>
                <c:pt idx="1935">
                  <c:v>41762.135775462964</c:v>
                </c:pt>
                <c:pt idx="1936">
                  <c:v>41762.135844907411</c:v>
                </c:pt>
                <c:pt idx="1937">
                  <c:v>41762.13590277778</c:v>
                </c:pt>
                <c:pt idx="1938">
                  <c:v>41762.135960648149</c:v>
                </c:pt>
                <c:pt idx="1939">
                  <c:v>41762.136030092595</c:v>
                </c:pt>
                <c:pt idx="1940">
                  <c:v>41762.136087962965</c:v>
                </c:pt>
                <c:pt idx="1941">
                  <c:v>41762.136145833334</c:v>
                </c:pt>
                <c:pt idx="1942">
                  <c:v>41762.136203703703</c:v>
                </c:pt>
                <c:pt idx="1943">
                  <c:v>41762.136273148149</c:v>
                </c:pt>
                <c:pt idx="1944">
                  <c:v>41762.136331018519</c:v>
                </c:pt>
                <c:pt idx="1945">
                  <c:v>41762.136388888888</c:v>
                </c:pt>
                <c:pt idx="1946">
                  <c:v>41762.136458333334</c:v>
                </c:pt>
                <c:pt idx="1947">
                  <c:v>41762.136516203704</c:v>
                </c:pt>
                <c:pt idx="1948">
                  <c:v>41762.136574074073</c:v>
                </c:pt>
                <c:pt idx="1949">
                  <c:v>41762.136643518519</c:v>
                </c:pt>
                <c:pt idx="1950">
                  <c:v>41762.136701388888</c:v>
                </c:pt>
                <c:pt idx="1951">
                  <c:v>41762.136759259258</c:v>
                </c:pt>
                <c:pt idx="1952">
                  <c:v>41762.136828703704</c:v>
                </c:pt>
                <c:pt idx="1953">
                  <c:v>41762.136886574073</c:v>
                </c:pt>
                <c:pt idx="1954">
                  <c:v>41762.136944444443</c:v>
                </c:pt>
                <c:pt idx="1955">
                  <c:v>41762.137002314812</c:v>
                </c:pt>
                <c:pt idx="1956">
                  <c:v>41762.137071759258</c:v>
                </c:pt>
                <c:pt idx="1957">
                  <c:v>41762.137129629627</c:v>
                </c:pt>
                <c:pt idx="1958">
                  <c:v>41762.137187499997</c:v>
                </c:pt>
                <c:pt idx="1959">
                  <c:v>41762.137256944443</c:v>
                </c:pt>
                <c:pt idx="1960">
                  <c:v>41762.137314814812</c:v>
                </c:pt>
                <c:pt idx="1961">
                  <c:v>41762.137372685182</c:v>
                </c:pt>
                <c:pt idx="1962">
                  <c:v>41762.137442129628</c:v>
                </c:pt>
                <c:pt idx="1963">
                  <c:v>41762.137499999997</c:v>
                </c:pt>
                <c:pt idx="1964">
                  <c:v>41762.137557870374</c:v>
                </c:pt>
                <c:pt idx="1965">
                  <c:v>41762.137627314813</c:v>
                </c:pt>
                <c:pt idx="1966">
                  <c:v>41762.137685185182</c:v>
                </c:pt>
                <c:pt idx="1967">
                  <c:v>41762.137743055559</c:v>
                </c:pt>
                <c:pt idx="1968">
                  <c:v>41762.137800925928</c:v>
                </c:pt>
                <c:pt idx="1969">
                  <c:v>41762.137870370374</c:v>
                </c:pt>
                <c:pt idx="1970">
                  <c:v>41762.137928240743</c:v>
                </c:pt>
                <c:pt idx="1971">
                  <c:v>41762.137986111113</c:v>
                </c:pt>
                <c:pt idx="1972">
                  <c:v>41762.138055555559</c:v>
                </c:pt>
                <c:pt idx="1973">
                  <c:v>41762.138113425928</c:v>
                </c:pt>
                <c:pt idx="1974">
                  <c:v>41762.138171296298</c:v>
                </c:pt>
                <c:pt idx="1975">
                  <c:v>41762.138240740744</c:v>
                </c:pt>
                <c:pt idx="1976">
                  <c:v>41762.138298611113</c:v>
                </c:pt>
                <c:pt idx="1977">
                  <c:v>41762.138356481482</c:v>
                </c:pt>
                <c:pt idx="1978">
                  <c:v>41762.138425925928</c:v>
                </c:pt>
                <c:pt idx="1979">
                  <c:v>41762.138483796298</c:v>
                </c:pt>
                <c:pt idx="1980">
                  <c:v>41762.138541666667</c:v>
                </c:pt>
                <c:pt idx="1981">
                  <c:v>41762.138611111113</c:v>
                </c:pt>
                <c:pt idx="1982">
                  <c:v>41762.138668981483</c:v>
                </c:pt>
                <c:pt idx="1983">
                  <c:v>41762.138726851852</c:v>
                </c:pt>
                <c:pt idx="1984">
                  <c:v>41762.138784722221</c:v>
                </c:pt>
                <c:pt idx="1985">
                  <c:v>41762.138854166667</c:v>
                </c:pt>
                <c:pt idx="1986">
                  <c:v>41762.138912037037</c:v>
                </c:pt>
                <c:pt idx="1987">
                  <c:v>41762.138969907406</c:v>
                </c:pt>
                <c:pt idx="1988">
                  <c:v>41762.139039351852</c:v>
                </c:pt>
                <c:pt idx="1989">
                  <c:v>41762.139097222222</c:v>
                </c:pt>
                <c:pt idx="1990">
                  <c:v>41762.139155092591</c:v>
                </c:pt>
                <c:pt idx="1991">
                  <c:v>41762.139224537037</c:v>
                </c:pt>
                <c:pt idx="1992">
                  <c:v>41762.139282407406</c:v>
                </c:pt>
                <c:pt idx="1993">
                  <c:v>41762.139340277776</c:v>
                </c:pt>
                <c:pt idx="1994">
                  <c:v>41762.139409722222</c:v>
                </c:pt>
                <c:pt idx="1995">
                  <c:v>41762.139467592591</c:v>
                </c:pt>
                <c:pt idx="1996">
                  <c:v>41762.139525462961</c:v>
                </c:pt>
                <c:pt idx="1997">
                  <c:v>41762.13958333333</c:v>
                </c:pt>
                <c:pt idx="1998">
                  <c:v>41762.139652777776</c:v>
                </c:pt>
                <c:pt idx="1999">
                  <c:v>41762.139710648145</c:v>
                </c:pt>
                <c:pt idx="2000">
                  <c:v>41762.139768518522</c:v>
                </c:pt>
                <c:pt idx="2001">
                  <c:v>41762.139837962961</c:v>
                </c:pt>
                <c:pt idx="2002">
                  <c:v>41762.13989583333</c:v>
                </c:pt>
                <c:pt idx="2003">
                  <c:v>41762.139953703707</c:v>
                </c:pt>
                <c:pt idx="2004">
                  <c:v>41762.140023148146</c:v>
                </c:pt>
                <c:pt idx="2005">
                  <c:v>41762.140081018515</c:v>
                </c:pt>
                <c:pt idx="2006">
                  <c:v>41762.140138888892</c:v>
                </c:pt>
                <c:pt idx="2007">
                  <c:v>41762.140208333331</c:v>
                </c:pt>
                <c:pt idx="2008">
                  <c:v>41762.140266203707</c:v>
                </c:pt>
                <c:pt idx="2009">
                  <c:v>41762.140324074076</c:v>
                </c:pt>
                <c:pt idx="2010">
                  <c:v>41762.140381944446</c:v>
                </c:pt>
                <c:pt idx="2011">
                  <c:v>41762.140451388892</c:v>
                </c:pt>
                <c:pt idx="2012">
                  <c:v>41762.140509259261</c:v>
                </c:pt>
                <c:pt idx="2013">
                  <c:v>41762.140567129631</c:v>
                </c:pt>
                <c:pt idx="2014">
                  <c:v>41762.140636574077</c:v>
                </c:pt>
                <c:pt idx="2015">
                  <c:v>41762.140694444446</c:v>
                </c:pt>
                <c:pt idx="2016">
                  <c:v>41762.140752314815</c:v>
                </c:pt>
                <c:pt idx="2017">
                  <c:v>41762.140821759262</c:v>
                </c:pt>
                <c:pt idx="2018">
                  <c:v>41762.140879629631</c:v>
                </c:pt>
                <c:pt idx="2019">
                  <c:v>41762.1409375</c:v>
                </c:pt>
                <c:pt idx="2020">
                  <c:v>41762.141006944446</c:v>
                </c:pt>
                <c:pt idx="2021">
                  <c:v>41762.141064814816</c:v>
                </c:pt>
                <c:pt idx="2022">
                  <c:v>41762.141122685185</c:v>
                </c:pt>
                <c:pt idx="2023">
                  <c:v>41762.141180555554</c:v>
                </c:pt>
                <c:pt idx="2024">
                  <c:v>41762.141250000001</c:v>
                </c:pt>
                <c:pt idx="2025">
                  <c:v>41762.14130787037</c:v>
                </c:pt>
                <c:pt idx="2026">
                  <c:v>41762.141365740739</c:v>
                </c:pt>
                <c:pt idx="2027">
                  <c:v>41762.141435185185</c:v>
                </c:pt>
                <c:pt idx="2028">
                  <c:v>41762.141493055555</c:v>
                </c:pt>
                <c:pt idx="2029">
                  <c:v>41762.141550925924</c:v>
                </c:pt>
                <c:pt idx="2030">
                  <c:v>41762.14162037037</c:v>
                </c:pt>
                <c:pt idx="2031">
                  <c:v>41762.14167824074</c:v>
                </c:pt>
                <c:pt idx="2032">
                  <c:v>41762.141736111109</c:v>
                </c:pt>
                <c:pt idx="2033">
                  <c:v>41762.141805555555</c:v>
                </c:pt>
                <c:pt idx="2034">
                  <c:v>41762.141863425924</c:v>
                </c:pt>
                <c:pt idx="2035">
                  <c:v>41762.141921296294</c:v>
                </c:pt>
                <c:pt idx="2036">
                  <c:v>41762.14199074074</c:v>
                </c:pt>
                <c:pt idx="2037">
                  <c:v>41762.142048611109</c:v>
                </c:pt>
                <c:pt idx="2038">
                  <c:v>41762.142106481479</c:v>
                </c:pt>
                <c:pt idx="2039">
                  <c:v>41762.142164351855</c:v>
                </c:pt>
                <c:pt idx="2040">
                  <c:v>41762.142233796294</c:v>
                </c:pt>
                <c:pt idx="2041">
                  <c:v>41762.142291666663</c:v>
                </c:pt>
                <c:pt idx="2042">
                  <c:v>41762.14234953704</c:v>
                </c:pt>
                <c:pt idx="2043">
                  <c:v>41762.142418981479</c:v>
                </c:pt>
                <c:pt idx="2044">
                  <c:v>41762.142476851855</c:v>
                </c:pt>
                <c:pt idx="2045">
                  <c:v>41762.142534722225</c:v>
                </c:pt>
                <c:pt idx="2046">
                  <c:v>41762.142604166664</c:v>
                </c:pt>
                <c:pt idx="2047">
                  <c:v>41762.14266203704</c:v>
                </c:pt>
                <c:pt idx="2048">
                  <c:v>41762.14271990741</c:v>
                </c:pt>
                <c:pt idx="2049">
                  <c:v>41762.142789351848</c:v>
                </c:pt>
                <c:pt idx="2050">
                  <c:v>41762.142847222225</c:v>
                </c:pt>
                <c:pt idx="2051">
                  <c:v>41762.142905092594</c:v>
                </c:pt>
                <c:pt idx="2052">
                  <c:v>41762.142962962964</c:v>
                </c:pt>
                <c:pt idx="2053">
                  <c:v>41762.14303240741</c:v>
                </c:pt>
                <c:pt idx="2054">
                  <c:v>41762.143090277779</c:v>
                </c:pt>
                <c:pt idx="2055">
                  <c:v>41762.143148148149</c:v>
                </c:pt>
                <c:pt idx="2056">
                  <c:v>41762.143217592595</c:v>
                </c:pt>
                <c:pt idx="2057">
                  <c:v>41762.143275462964</c:v>
                </c:pt>
                <c:pt idx="2058">
                  <c:v>41762.143333333333</c:v>
                </c:pt>
                <c:pt idx="2059">
                  <c:v>41762.14340277778</c:v>
                </c:pt>
                <c:pt idx="2060">
                  <c:v>41762.143460648149</c:v>
                </c:pt>
                <c:pt idx="2061">
                  <c:v>41762.143518518518</c:v>
                </c:pt>
                <c:pt idx="2062">
                  <c:v>41762.143587962964</c:v>
                </c:pt>
                <c:pt idx="2063">
                  <c:v>41762.143645833334</c:v>
                </c:pt>
                <c:pt idx="2064">
                  <c:v>41762.143703703703</c:v>
                </c:pt>
                <c:pt idx="2065">
                  <c:v>41762.143761574072</c:v>
                </c:pt>
                <c:pt idx="2066">
                  <c:v>41762.143831018519</c:v>
                </c:pt>
                <c:pt idx="2067">
                  <c:v>41762.143888888888</c:v>
                </c:pt>
                <c:pt idx="2068">
                  <c:v>41762.143946759257</c:v>
                </c:pt>
                <c:pt idx="2069">
                  <c:v>41762.144016203703</c:v>
                </c:pt>
                <c:pt idx="2070">
                  <c:v>41762.144074074073</c:v>
                </c:pt>
                <c:pt idx="2071">
                  <c:v>41762.144131944442</c:v>
                </c:pt>
                <c:pt idx="2072">
                  <c:v>41762.144201388888</c:v>
                </c:pt>
                <c:pt idx="2073">
                  <c:v>41762.144259259258</c:v>
                </c:pt>
                <c:pt idx="2074">
                  <c:v>41762.144317129627</c:v>
                </c:pt>
                <c:pt idx="2075">
                  <c:v>41762.144386574073</c:v>
                </c:pt>
                <c:pt idx="2076">
                  <c:v>41762.144444444442</c:v>
                </c:pt>
                <c:pt idx="2077">
                  <c:v>41762.144502314812</c:v>
                </c:pt>
                <c:pt idx="2078">
                  <c:v>41762.144571759258</c:v>
                </c:pt>
                <c:pt idx="2079">
                  <c:v>41762.144629629627</c:v>
                </c:pt>
                <c:pt idx="2080">
                  <c:v>41762.144687499997</c:v>
                </c:pt>
                <c:pt idx="2081">
                  <c:v>41762.144745370373</c:v>
                </c:pt>
                <c:pt idx="2082">
                  <c:v>41762.144814814812</c:v>
                </c:pt>
                <c:pt idx="2083">
                  <c:v>41762.144872685189</c:v>
                </c:pt>
                <c:pt idx="2084">
                  <c:v>41762.144930555558</c:v>
                </c:pt>
                <c:pt idx="2085">
                  <c:v>41762.144999999997</c:v>
                </c:pt>
                <c:pt idx="2086">
                  <c:v>41762.145057870373</c:v>
                </c:pt>
                <c:pt idx="2087">
                  <c:v>41762.145115740743</c:v>
                </c:pt>
                <c:pt idx="2088">
                  <c:v>41762.145185185182</c:v>
                </c:pt>
                <c:pt idx="2089">
                  <c:v>41762.145243055558</c:v>
                </c:pt>
                <c:pt idx="2090">
                  <c:v>41762.145300925928</c:v>
                </c:pt>
                <c:pt idx="2091">
                  <c:v>41762.145370370374</c:v>
                </c:pt>
                <c:pt idx="2092">
                  <c:v>41762.145428240743</c:v>
                </c:pt>
                <c:pt idx="2093">
                  <c:v>41762.145486111112</c:v>
                </c:pt>
                <c:pt idx="2094">
                  <c:v>41762.145543981482</c:v>
                </c:pt>
                <c:pt idx="2095">
                  <c:v>41762.145613425928</c:v>
                </c:pt>
                <c:pt idx="2096">
                  <c:v>41762.145671296297</c:v>
                </c:pt>
                <c:pt idx="2097">
                  <c:v>41762.145729166667</c:v>
                </c:pt>
                <c:pt idx="2098">
                  <c:v>41762.145798611113</c:v>
                </c:pt>
                <c:pt idx="2099">
                  <c:v>41762.145856481482</c:v>
                </c:pt>
                <c:pt idx="2100">
                  <c:v>41762.145914351851</c:v>
                </c:pt>
                <c:pt idx="2101">
                  <c:v>41762.145983796298</c:v>
                </c:pt>
                <c:pt idx="2102">
                  <c:v>41762.146041666667</c:v>
                </c:pt>
                <c:pt idx="2103">
                  <c:v>41762.146099537036</c:v>
                </c:pt>
                <c:pt idx="2104">
                  <c:v>41762.146168981482</c:v>
                </c:pt>
                <c:pt idx="2105">
                  <c:v>41762.146226851852</c:v>
                </c:pt>
                <c:pt idx="2106">
                  <c:v>41762.146284722221</c:v>
                </c:pt>
                <c:pt idx="2107">
                  <c:v>41762.14634259259</c:v>
                </c:pt>
                <c:pt idx="2108">
                  <c:v>41762.146412037036</c:v>
                </c:pt>
                <c:pt idx="2109">
                  <c:v>41762.146469907406</c:v>
                </c:pt>
                <c:pt idx="2110">
                  <c:v>41762.146527777775</c:v>
                </c:pt>
                <c:pt idx="2111">
                  <c:v>41762.146597222221</c:v>
                </c:pt>
                <c:pt idx="2112">
                  <c:v>41762.146655092591</c:v>
                </c:pt>
                <c:pt idx="2113">
                  <c:v>41762.14671296296</c:v>
                </c:pt>
                <c:pt idx="2114">
                  <c:v>41762.146782407406</c:v>
                </c:pt>
                <c:pt idx="2115">
                  <c:v>41762.146840277775</c:v>
                </c:pt>
                <c:pt idx="2116">
                  <c:v>41762.146898148145</c:v>
                </c:pt>
                <c:pt idx="2117">
                  <c:v>41762.146967592591</c:v>
                </c:pt>
                <c:pt idx="2118">
                  <c:v>41762.14702546296</c:v>
                </c:pt>
                <c:pt idx="2119">
                  <c:v>41762.147083333337</c:v>
                </c:pt>
                <c:pt idx="2120">
                  <c:v>41762.147141203706</c:v>
                </c:pt>
                <c:pt idx="2121">
                  <c:v>41762.147210648145</c:v>
                </c:pt>
                <c:pt idx="2122">
                  <c:v>41762.147268518522</c:v>
                </c:pt>
                <c:pt idx="2123">
                  <c:v>41762.147326388891</c:v>
                </c:pt>
                <c:pt idx="2124">
                  <c:v>41762.14739583333</c:v>
                </c:pt>
                <c:pt idx="2125">
                  <c:v>41762.147453703707</c:v>
                </c:pt>
                <c:pt idx="2126">
                  <c:v>41762.147511574076</c:v>
                </c:pt>
                <c:pt idx="2127">
                  <c:v>41762.147581018522</c:v>
                </c:pt>
                <c:pt idx="2128">
                  <c:v>41762.147638888891</c:v>
                </c:pt>
                <c:pt idx="2129">
                  <c:v>41762.147696759261</c:v>
                </c:pt>
                <c:pt idx="2130">
                  <c:v>41762.147766203707</c:v>
                </c:pt>
                <c:pt idx="2131">
                  <c:v>41762.147824074076</c:v>
                </c:pt>
                <c:pt idx="2132">
                  <c:v>41762.147881944446</c:v>
                </c:pt>
                <c:pt idx="2133">
                  <c:v>41762.147951388892</c:v>
                </c:pt>
                <c:pt idx="2134">
                  <c:v>41762.148009259261</c:v>
                </c:pt>
                <c:pt idx="2135">
                  <c:v>41762.14806712963</c:v>
                </c:pt>
                <c:pt idx="2136">
                  <c:v>41762.148125</c:v>
                </c:pt>
                <c:pt idx="2137">
                  <c:v>41762.148194444446</c:v>
                </c:pt>
                <c:pt idx="2138">
                  <c:v>41762.148252314815</c:v>
                </c:pt>
                <c:pt idx="2139">
                  <c:v>41762.148310185185</c:v>
                </c:pt>
                <c:pt idx="2140">
                  <c:v>41762.148379629631</c:v>
                </c:pt>
                <c:pt idx="2141">
                  <c:v>41762.1484375</c:v>
                </c:pt>
                <c:pt idx="2142">
                  <c:v>41762.148495370369</c:v>
                </c:pt>
                <c:pt idx="2143">
                  <c:v>41762.148564814815</c:v>
                </c:pt>
                <c:pt idx="2144">
                  <c:v>41762.148622685185</c:v>
                </c:pt>
                <c:pt idx="2145">
                  <c:v>41762.148680555554</c:v>
                </c:pt>
                <c:pt idx="2146">
                  <c:v>41762.14875</c:v>
                </c:pt>
                <c:pt idx="2147">
                  <c:v>41762.14880787037</c:v>
                </c:pt>
                <c:pt idx="2148">
                  <c:v>41762.148865740739</c:v>
                </c:pt>
                <c:pt idx="2149">
                  <c:v>41762.148923611108</c:v>
                </c:pt>
                <c:pt idx="2150">
                  <c:v>41762.148993055554</c:v>
                </c:pt>
                <c:pt idx="2151">
                  <c:v>41762.149050925924</c:v>
                </c:pt>
                <c:pt idx="2152">
                  <c:v>41762.149108796293</c:v>
                </c:pt>
                <c:pt idx="2153">
                  <c:v>41762.149178240739</c:v>
                </c:pt>
                <c:pt idx="2154">
                  <c:v>41762.149236111109</c:v>
                </c:pt>
                <c:pt idx="2155">
                  <c:v>41762.149293981478</c:v>
                </c:pt>
                <c:pt idx="2156">
                  <c:v>41762.149363425924</c:v>
                </c:pt>
                <c:pt idx="2157">
                  <c:v>41762.149421296293</c:v>
                </c:pt>
                <c:pt idx="2158">
                  <c:v>41762.14947916667</c:v>
                </c:pt>
                <c:pt idx="2159">
                  <c:v>41762.149548611109</c:v>
                </c:pt>
                <c:pt idx="2160">
                  <c:v>41762.149606481478</c:v>
                </c:pt>
                <c:pt idx="2161">
                  <c:v>41762.149664351855</c:v>
                </c:pt>
                <c:pt idx="2162">
                  <c:v>41762.149722222224</c:v>
                </c:pt>
                <c:pt idx="2163">
                  <c:v>41762.149791666663</c:v>
                </c:pt>
                <c:pt idx="2164">
                  <c:v>41762.14984953704</c:v>
                </c:pt>
                <c:pt idx="2165">
                  <c:v>41762.149907407409</c:v>
                </c:pt>
                <c:pt idx="2166">
                  <c:v>41762.149976851855</c:v>
                </c:pt>
                <c:pt idx="2167">
                  <c:v>41762.150034722225</c:v>
                </c:pt>
                <c:pt idx="2168">
                  <c:v>41762.150092592594</c:v>
                </c:pt>
                <c:pt idx="2169">
                  <c:v>41762.15016203704</c:v>
                </c:pt>
                <c:pt idx="2170">
                  <c:v>41762.150219907409</c:v>
                </c:pt>
                <c:pt idx="2171">
                  <c:v>41762.150277777779</c:v>
                </c:pt>
                <c:pt idx="2172">
                  <c:v>41762.150347222225</c:v>
                </c:pt>
                <c:pt idx="2173">
                  <c:v>41762.150405092594</c:v>
                </c:pt>
                <c:pt idx="2174">
                  <c:v>41762.150462962964</c:v>
                </c:pt>
                <c:pt idx="2175">
                  <c:v>41762.150520833333</c:v>
                </c:pt>
                <c:pt idx="2176">
                  <c:v>41762.150590277779</c:v>
                </c:pt>
                <c:pt idx="2177">
                  <c:v>41762.150648148148</c:v>
                </c:pt>
                <c:pt idx="2178">
                  <c:v>41762.150706018518</c:v>
                </c:pt>
                <c:pt idx="2179">
                  <c:v>41762.150775462964</c:v>
                </c:pt>
                <c:pt idx="2180">
                  <c:v>41762.150833333333</c:v>
                </c:pt>
                <c:pt idx="2181">
                  <c:v>41762.150891203702</c:v>
                </c:pt>
                <c:pt idx="2182">
                  <c:v>41762.150960648149</c:v>
                </c:pt>
                <c:pt idx="2183">
                  <c:v>41762.151018518518</c:v>
                </c:pt>
                <c:pt idx="2184">
                  <c:v>41762.151076388887</c:v>
                </c:pt>
                <c:pt idx="2185">
                  <c:v>41762.151145833333</c:v>
                </c:pt>
                <c:pt idx="2186">
                  <c:v>41762.151203703703</c:v>
                </c:pt>
                <c:pt idx="2187">
                  <c:v>41762.151261574072</c:v>
                </c:pt>
                <c:pt idx="2188">
                  <c:v>41762.151331018518</c:v>
                </c:pt>
                <c:pt idx="2189">
                  <c:v>41762.151388888888</c:v>
                </c:pt>
                <c:pt idx="2190">
                  <c:v>41762.151446759257</c:v>
                </c:pt>
                <c:pt idx="2191">
                  <c:v>41762.151504629626</c:v>
                </c:pt>
                <c:pt idx="2192">
                  <c:v>41762.151574074072</c:v>
                </c:pt>
                <c:pt idx="2193">
                  <c:v>41762.151631944442</c:v>
                </c:pt>
                <c:pt idx="2194">
                  <c:v>41762.151689814818</c:v>
                </c:pt>
                <c:pt idx="2195">
                  <c:v>41762.151759259257</c:v>
                </c:pt>
                <c:pt idx="2196">
                  <c:v>41762.151817129627</c:v>
                </c:pt>
                <c:pt idx="2197">
                  <c:v>41762.151875000003</c:v>
                </c:pt>
                <c:pt idx="2198">
                  <c:v>41762.151944444442</c:v>
                </c:pt>
                <c:pt idx="2199">
                  <c:v>41762.152002314811</c:v>
                </c:pt>
                <c:pt idx="2200">
                  <c:v>41762.152060185188</c:v>
                </c:pt>
                <c:pt idx="2201">
                  <c:v>41762.152129629627</c:v>
                </c:pt>
                <c:pt idx="2202">
                  <c:v>41762.152187500003</c:v>
                </c:pt>
                <c:pt idx="2203">
                  <c:v>41762.152245370373</c:v>
                </c:pt>
                <c:pt idx="2204">
                  <c:v>41762.152303240742</c:v>
                </c:pt>
                <c:pt idx="2205">
                  <c:v>41762.152372685188</c:v>
                </c:pt>
                <c:pt idx="2206">
                  <c:v>41762.152430555558</c:v>
                </c:pt>
                <c:pt idx="2207">
                  <c:v>41762.152488425927</c:v>
                </c:pt>
                <c:pt idx="2208">
                  <c:v>41762.152557870373</c:v>
                </c:pt>
                <c:pt idx="2209">
                  <c:v>41762.152615740742</c:v>
                </c:pt>
                <c:pt idx="2210">
                  <c:v>41762.152673611112</c:v>
                </c:pt>
                <c:pt idx="2211">
                  <c:v>41762.152743055558</c:v>
                </c:pt>
                <c:pt idx="2212">
                  <c:v>41762.152800925927</c:v>
                </c:pt>
                <c:pt idx="2213">
                  <c:v>41762.152858796297</c:v>
                </c:pt>
                <c:pt idx="2214">
                  <c:v>41762.152928240743</c:v>
                </c:pt>
                <c:pt idx="2215">
                  <c:v>41762.152986111112</c:v>
                </c:pt>
                <c:pt idx="2216">
                  <c:v>41762.153043981481</c:v>
                </c:pt>
                <c:pt idx="2217">
                  <c:v>41762.153101851851</c:v>
                </c:pt>
                <c:pt idx="2218">
                  <c:v>41762.153171296297</c:v>
                </c:pt>
                <c:pt idx="2219">
                  <c:v>41762.153229166666</c:v>
                </c:pt>
                <c:pt idx="2220">
                  <c:v>41762.153287037036</c:v>
                </c:pt>
                <c:pt idx="2221">
                  <c:v>41762.153356481482</c:v>
                </c:pt>
                <c:pt idx="2222">
                  <c:v>41762.153414351851</c:v>
                </c:pt>
                <c:pt idx="2223">
                  <c:v>41762.15347222222</c:v>
                </c:pt>
                <c:pt idx="2224">
                  <c:v>41762.153541666667</c:v>
                </c:pt>
                <c:pt idx="2225">
                  <c:v>41762.153599537036</c:v>
                </c:pt>
                <c:pt idx="2226">
                  <c:v>41762.153657407405</c:v>
                </c:pt>
                <c:pt idx="2227">
                  <c:v>41762.153726851851</c:v>
                </c:pt>
                <c:pt idx="2228">
                  <c:v>41762.153784722221</c:v>
                </c:pt>
                <c:pt idx="2229">
                  <c:v>41762.15384259259</c:v>
                </c:pt>
                <c:pt idx="2230">
                  <c:v>41762.153912037036</c:v>
                </c:pt>
                <c:pt idx="2231">
                  <c:v>41762.153969907406</c:v>
                </c:pt>
                <c:pt idx="2232">
                  <c:v>41762.154027777775</c:v>
                </c:pt>
                <c:pt idx="2233">
                  <c:v>41762.154085648152</c:v>
                </c:pt>
                <c:pt idx="2234">
                  <c:v>41762.15415509259</c:v>
                </c:pt>
                <c:pt idx="2235">
                  <c:v>41762.15421296296</c:v>
                </c:pt>
                <c:pt idx="2236">
                  <c:v>41762.154270833336</c:v>
                </c:pt>
                <c:pt idx="2237">
                  <c:v>41762.154340277775</c:v>
                </c:pt>
                <c:pt idx="2238">
                  <c:v>41762.154398148145</c:v>
                </c:pt>
                <c:pt idx="2239">
                  <c:v>41762.154456018521</c:v>
                </c:pt>
                <c:pt idx="2240">
                  <c:v>41762.15452546296</c:v>
                </c:pt>
                <c:pt idx="2241">
                  <c:v>41762.154583333337</c:v>
                </c:pt>
                <c:pt idx="2242">
                  <c:v>41762.154641203706</c:v>
                </c:pt>
                <c:pt idx="2243">
                  <c:v>41762.154710648145</c:v>
                </c:pt>
                <c:pt idx="2244">
                  <c:v>41762.154768518521</c:v>
                </c:pt>
                <c:pt idx="2245">
                  <c:v>41762.154826388891</c:v>
                </c:pt>
                <c:pt idx="2246">
                  <c:v>41762.15488425926</c:v>
                </c:pt>
                <c:pt idx="2247">
                  <c:v>41762.154953703706</c:v>
                </c:pt>
                <c:pt idx="2248">
                  <c:v>41762.155011574076</c:v>
                </c:pt>
                <c:pt idx="2249">
                  <c:v>41762.155069444445</c:v>
                </c:pt>
                <c:pt idx="2250">
                  <c:v>41762.155138888891</c:v>
                </c:pt>
                <c:pt idx="2251">
                  <c:v>41762.15519675926</c:v>
                </c:pt>
                <c:pt idx="2252">
                  <c:v>41762.15525462963</c:v>
                </c:pt>
                <c:pt idx="2253">
                  <c:v>41762.155324074076</c:v>
                </c:pt>
                <c:pt idx="2254">
                  <c:v>41762.155381944445</c:v>
                </c:pt>
                <c:pt idx="2255">
                  <c:v>41762.155439814815</c:v>
                </c:pt>
                <c:pt idx="2256">
                  <c:v>41762.155509259261</c:v>
                </c:pt>
                <c:pt idx="2257">
                  <c:v>41762.15556712963</c:v>
                </c:pt>
                <c:pt idx="2258">
                  <c:v>41762.155624999999</c:v>
                </c:pt>
                <c:pt idx="2259">
                  <c:v>41762.155682870369</c:v>
                </c:pt>
                <c:pt idx="2260">
                  <c:v>41762.155752314815</c:v>
                </c:pt>
                <c:pt idx="2261">
                  <c:v>41762.155810185184</c:v>
                </c:pt>
                <c:pt idx="2262">
                  <c:v>41762.155868055554</c:v>
                </c:pt>
                <c:pt idx="2263">
                  <c:v>41762.1559375</c:v>
                </c:pt>
                <c:pt idx="2264">
                  <c:v>41762.155995370369</c:v>
                </c:pt>
                <c:pt idx="2265">
                  <c:v>41762.156053240738</c:v>
                </c:pt>
                <c:pt idx="2266">
                  <c:v>41762.156122685185</c:v>
                </c:pt>
                <c:pt idx="2267">
                  <c:v>41762.156180555554</c:v>
                </c:pt>
                <c:pt idx="2268">
                  <c:v>41762.156238425923</c:v>
                </c:pt>
                <c:pt idx="2269">
                  <c:v>41762.156307870369</c:v>
                </c:pt>
                <c:pt idx="2270">
                  <c:v>41762.156365740739</c:v>
                </c:pt>
                <c:pt idx="2271">
                  <c:v>41762.156423611108</c:v>
                </c:pt>
                <c:pt idx="2272">
                  <c:v>41762.156493055554</c:v>
                </c:pt>
                <c:pt idx="2273">
                  <c:v>41762.156550925924</c:v>
                </c:pt>
                <c:pt idx="2274">
                  <c:v>41762.156608796293</c:v>
                </c:pt>
                <c:pt idx="2275">
                  <c:v>41762.156666666669</c:v>
                </c:pt>
                <c:pt idx="2276">
                  <c:v>41762.156736111108</c:v>
                </c:pt>
                <c:pt idx="2277">
                  <c:v>41762.156793981485</c:v>
                </c:pt>
                <c:pt idx="2278">
                  <c:v>41762.156851851854</c:v>
                </c:pt>
                <c:pt idx="2279">
                  <c:v>41762.156921296293</c:v>
                </c:pt>
                <c:pt idx="2280">
                  <c:v>41762.15697916667</c:v>
                </c:pt>
                <c:pt idx="2281">
                  <c:v>41762.157037037039</c:v>
                </c:pt>
                <c:pt idx="2282">
                  <c:v>41762.157106481478</c:v>
                </c:pt>
                <c:pt idx="2283">
                  <c:v>41762.157164351855</c:v>
                </c:pt>
                <c:pt idx="2284">
                  <c:v>41762.157222222224</c:v>
                </c:pt>
                <c:pt idx="2285">
                  <c:v>41762.15729166667</c:v>
                </c:pt>
                <c:pt idx="2286">
                  <c:v>41762.157349537039</c:v>
                </c:pt>
                <c:pt idx="2287">
                  <c:v>41762.157407407409</c:v>
                </c:pt>
                <c:pt idx="2288">
                  <c:v>41762.157465277778</c:v>
                </c:pt>
                <c:pt idx="2289">
                  <c:v>41762.157534722224</c:v>
                </c:pt>
                <c:pt idx="2290">
                  <c:v>41762.157592592594</c:v>
                </c:pt>
                <c:pt idx="2291">
                  <c:v>41762.157650462963</c:v>
                </c:pt>
                <c:pt idx="2292">
                  <c:v>41762.157719907409</c:v>
                </c:pt>
                <c:pt idx="2293">
                  <c:v>41762.157777777778</c:v>
                </c:pt>
                <c:pt idx="2294">
                  <c:v>41762.157835648148</c:v>
                </c:pt>
                <c:pt idx="2295">
                  <c:v>41762.157905092594</c:v>
                </c:pt>
                <c:pt idx="2296">
                  <c:v>41762.157962962963</c:v>
                </c:pt>
                <c:pt idx="2297">
                  <c:v>41762.158020833333</c:v>
                </c:pt>
                <c:pt idx="2298">
                  <c:v>41762.158090277779</c:v>
                </c:pt>
                <c:pt idx="2299">
                  <c:v>41762.158148148148</c:v>
                </c:pt>
                <c:pt idx="2300">
                  <c:v>41762.158206018517</c:v>
                </c:pt>
                <c:pt idx="2301">
                  <c:v>41762.158263888887</c:v>
                </c:pt>
                <c:pt idx="2302">
                  <c:v>41762.158333333333</c:v>
                </c:pt>
                <c:pt idx="2303">
                  <c:v>41762.158391203702</c:v>
                </c:pt>
                <c:pt idx="2304">
                  <c:v>41762.158449074072</c:v>
                </c:pt>
                <c:pt idx="2305">
                  <c:v>41762.158518518518</c:v>
                </c:pt>
                <c:pt idx="2306">
                  <c:v>41762.158576388887</c:v>
                </c:pt>
                <c:pt idx="2307">
                  <c:v>41762.158634259256</c:v>
                </c:pt>
                <c:pt idx="2308">
                  <c:v>41762.158703703702</c:v>
                </c:pt>
                <c:pt idx="2309">
                  <c:v>41762.158761574072</c:v>
                </c:pt>
                <c:pt idx="2310">
                  <c:v>41762.158819444441</c:v>
                </c:pt>
                <c:pt idx="2311">
                  <c:v>41762.158888888887</c:v>
                </c:pt>
                <c:pt idx="2312">
                  <c:v>41762.158946759257</c:v>
                </c:pt>
                <c:pt idx="2313">
                  <c:v>41762.159004629626</c:v>
                </c:pt>
                <c:pt idx="2314">
                  <c:v>41762.159074074072</c:v>
                </c:pt>
                <c:pt idx="2315">
                  <c:v>41762.159131944441</c:v>
                </c:pt>
                <c:pt idx="2316">
                  <c:v>41762.159189814818</c:v>
                </c:pt>
                <c:pt idx="2317">
                  <c:v>41762.159247685187</c:v>
                </c:pt>
                <c:pt idx="2318">
                  <c:v>41762.159317129626</c:v>
                </c:pt>
                <c:pt idx="2319">
                  <c:v>41762.159375000003</c:v>
                </c:pt>
                <c:pt idx="2320">
                  <c:v>41762.159432870372</c:v>
                </c:pt>
                <c:pt idx="2321">
                  <c:v>41762.159502314818</c:v>
                </c:pt>
                <c:pt idx="2322">
                  <c:v>41762.159560185188</c:v>
                </c:pt>
                <c:pt idx="2323">
                  <c:v>41762.159618055557</c:v>
                </c:pt>
                <c:pt idx="2324">
                  <c:v>41762.159687500003</c:v>
                </c:pt>
                <c:pt idx="2325">
                  <c:v>41762.159745370373</c:v>
                </c:pt>
                <c:pt idx="2326">
                  <c:v>41762.159803240742</c:v>
                </c:pt>
                <c:pt idx="2327">
                  <c:v>41762.159872685188</c:v>
                </c:pt>
                <c:pt idx="2328">
                  <c:v>41762.159930555557</c:v>
                </c:pt>
                <c:pt idx="2329">
                  <c:v>41762.159988425927</c:v>
                </c:pt>
                <c:pt idx="2330">
                  <c:v>41762.160046296296</c:v>
                </c:pt>
                <c:pt idx="2331">
                  <c:v>41762.160115740742</c:v>
                </c:pt>
                <c:pt idx="2332">
                  <c:v>41762.160173611112</c:v>
                </c:pt>
                <c:pt idx="2333">
                  <c:v>41762.160231481481</c:v>
                </c:pt>
                <c:pt idx="2334">
                  <c:v>41762.160300925927</c:v>
                </c:pt>
                <c:pt idx="2335">
                  <c:v>41762.160358796296</c:v>
                </c:pt>
                <c:pt idx="2336">
                  <c:v>41762.160416666666</c:v>
                </c:pt>
                <c:pt idx="2337">
                  <c:v>41762.160486111112</c:v>
                </c:pt>
                <c:pt idx="2338">
                  <c:v>41762.160543981481</c:v>
                </c:pt>
                <c:pt idx="2339">
                  <c:v>41762.160601851851</c:v>
                </c:pt>
                <c:pt idx="2340">
                  <c:v>41762.160671296297</c:v>
                </c:pt>
                <c:pt idx="2341">
                  <c:v>41762.160729166666</c:v>
                </c:pt>
                <c:pt idx="2342">
                  <c:v>41762.160787037035</c:v>
                </c:pt>
                <c:pt idx="2343">
                  <c:v>41762.160844907405</c:v>
                </c:pt>
                <c:pt idx="2344">
                  <c:v>41762.160914351851</c:v>
                </c:pt>
                <c:pt idx="2345">
                  <c:v>41762.16097222222</c:v>
                </c:pt>
                <c:pt idx="2346">
                  <c:v>41762.161030092589</c:v>
                </c:pt>
                <c:pt idx="2347">
                  <c:v>41762.161099537036</c:v>
                </c:pt>
                <c:pt idx="2348">
                  <c:v>41762.161157407405</c:v>
                </c:pt>
                <c:pt idx="2349">
                  <c:v>41762.161215277774</c:v>
                </c:pt>
                <c:pt idx="2350">
                  <c:v>41762.16128472222</c:v>
                </c:pt>
                <c:pt idx="2351">
                  <c:v>41762.16134259259</c:v>
                </c:pt>
                <c:pt idx="2352">
                  <c:v>41762.161400462966</c:v>
                </c:pt>
                <c:pt idx="2353">
                  <c:v>41762.161469907405</c:v>
                </c:pt>
                <c:pt idx="2354">
                  <c:v>41762.161527777775</c:v>
                </c:pt>
                <c:pt idx="2355">
                  <c:v>41762.161585648151</c:v>
                </c:pt>
                <c:pt idx="2356">
                  <c:v>41762.16165509259</c:v>
                </c:pt>
                <c:pt idx="2357">
                  <c:v>41762.161712962959</c:v>
                </c:pt>
                <c:pt idx="2358">
                  <c:v>41762.161770833336</c:v>
                </c:pt>
                <c:pt idx="2359">
                  <c:v>41762.161828703705</c:v>
                </c:pt>
                <c:pt idx="2360">
                  <c:v>41762.161898148152</c:v>
                </c:pt>
                <c:pt idx="2361">
                  <c:v>41762.161956018521</c:v>
                </c:pt>
                <c:pt idx="2362">
                  <c:v>41762.16201388889</c:v>
                </c:pt>
                <c:pt idx="2363">
                  <c:v>41762.162083333336</c:v>
                </c:pt>
                <c:pt idx="2364">
                  <c:v>41762.162141203706</c:v>
                </c:pt>
                <c:pt idx="2365">
                  <c:v>41762.162199074075</c:v>
                </c:pt>
                <c:pt idx="2366">
                  <c:v>41762.162268518521</c:v>
                </c:pt>
                <c:pt idx="2367">
                  <c:v>41762.162326388891</c:v>
                </c:pt>
                <c:pt idx="2368">
                  <c:v>41762.16238425926</c:v>
                </c:pt>
                <c:pt idx="2369">
                  <c:v>41762.162453703706</c:v>
                </c:pt>
                <c:pt idx="2370">
                  <c:v>41762.162511574075</c:v>
                </c:pt>
                <c:pt idx="2371">
                  <c:v>41762.162569444445</c:v>
                </c:pt>
                <c:pt idx="2372">
                  <c:v>41762.162627314814</c:v>
                </c:pt>
                <c:pt idx="2373">
                  <c:v>41762.16269675926</c:v>
                </c:pt>
                <c:pt idx="2374">
                  <c:v>41762.162754629629</c:v>
                </c:pt>
                <c:pt idx="2375">
                  <c:v>41762.162812499999</c:v>
                </c:pt>
                <c:pt idx="2376">
                  <c:v>41762.162881944445</c:v>
                </c:pt>
                <c:pt idx="2377">
                  <c:v>41762.162939814814</c:v>
                </c:pt>
                <c:pt idx="2378">
                  <c:v>41762.162997685184</c:v>
                </c:pt>
                <c:pt idx="2379">
                  <c:v>41762.16306712963</c:v>
                </c:pt>
                <c:pt idx="2380">
                  <c:v>41762.163124999999</c:v>
                </c:pt>
                <c:pt idx="2381">
                  <c:v>41762.163182870368</c:v>
                </c:pt>
                <c:pt idx="2382">
                  <c:v>41762.163252314815</c:v>
                </c:pt>
                <c:pt idx="2383">
                  <c:v>41762.163310185184</c:v>
                </c:pt>
                <c:pt idx="2384">
                  <c:v>41762.163368055553</c:v>
                </c:pt>
                <c:pt idx="2385">
                  <c:v>41762.163425925923</c:v>
                </c:pt>
                <c:pt idx="2386">
                  <c:v>41762.163495370369</c:v>
                </c:pt>
                <c:pt idx="2387">
                  <c:v>41762.163553240738</c:v>
                </c:pt>
                <c:pt idx="2388">
                  <c:v>41762.163611111115</c:v>
                </c:pt>
                <c:pt idx="2389">
                  <c:v>41762.163680555554</c:v>
                </c:pt>
                <c:pt idx="2390">
                  <c:v>41762.163738425923</c:v>
                </c:pt>
                <c:pt idx="2391">
                  <c:v>41762.1637962963</c:v>
                </c:pt>
                <c:pt idx="2392">
                  <c:v>41762.163865740738</c:v>
                </c:pt>
                <c:pt idx="2393">
                  <c:v>41762.163923611108</c:v>
                </c:pt>
                <c:pt idx="2394">
                  <c:v>41762.163981481484</c:v>
                </c:pt>
                <c:pt idx="2395">
                  <c:v>41762.164050925923</c:v>
                </c:pt>
                <c:pt idx="2396">
                  <c:v>41762.1641087963</c:v>
                </c:pt>
                <c:pt idx="2397">
                  <c:v>41762.164166666669</c:v>
                </c:pt>
                <c:pt idx="2398">
                  <c:v>41762.164236111108</c:v>
                </c:pt>
                <c:pt idx="2399">
                  <c:v>41762.164293981485</c:v>
                </c:pt>
                <c:pt idx="2400">
                  <c:v>41762.164351851854</c:v>
                </c:pt>
                <c:pt idx="2401">
                  <c:v>41762.164409722223</c:v>
                </c:pt>
                <c:pt idx="2402">
                  <c:v>41762.164479166669</c:v>
                </c:pt>
                <c:pt idx="2403">
                  <c:v>41762.164537037039</c:v>
                </c:pt>
                <c:pt idx="2404">
                  <c:v>41762.164594907408</c:v>
                </c:pt>
                <c:pt idx="2405">
                  <c:v>41762.164664351854</c:v>
                </c:pt>
                <c:pt idx="2406">
                  <c:v>41762.164722222224</c:v>
                </c:pt>
                <c:pt idx="2407">
                  <c:v>41762.164780092593</c:v>
                </c:pt>
                <c:pt idx="2408">
                  <c:v>41762.164849537039</c:v>
                </c:pt>
                <c:pt idx="2409">
                  <c:v>41762.164907407408</c:v>
                </c:pt>
                <c:pt idx="2410">
                  <c:v>41762.164965277778</c:v>
                </c:pt>
                <c:pt idx="2411">
                  <c:v>41762.165034722224</c:v>
                </c:pt>
                <c:pt idx="2412">
                  <c:v>41762.165092592593</c:v>
                </c:pt>
                <c:pt idx="2413">
                  <c:v>41762.165150462963</c:v>
                </c:pt>
                <c:pt idx="2414">
                  <c:v>41762.165208333332</c:v>
                </c:pt>
                <c:pt idx="2415">
                  <c:v>41762.165277777778</c:v>
                </c:pt>
                <c:pt idx="2416">
                  <c:v>41762.165335648147</c:v>
                </c:pt>
                <c:pt idx="2417">
                  <c:v>41762.165393518517</c:v>
                </c:pt>
                <c:pt idx="2418">
                  <c:v>41762.165462962963</c:v>
                </c:pt>
                <c:pt idx="2419">
                  <c:v>41762.165520833332</c:v>
                </c:pt>
                <c:pt idx="2420">
                  <c:v>41762.165578703702</c:v>
                </c:pt>
                <c:pt idx="2421">
                  <c:v>41762.165648148148</c:v>
                </c:pt>
                <c:pt idx="2422">
                  <c:v>41762.165706018517</c:v>
                </c:pt>
                <c:pt idx="2423">
                  <c:v>41762.165763888886</c:v>
                </c:pt>
                <c:pt idx="2424">
                  <c:v>41762.165833333333</c:v>
                </c:pt>
                <c:pt idx="2425">
                  <c:v>41762.165891203702</c:v>
                </c:pt>
                <c:pt idx="2426">
                  <c:v>41762.165949074071</c:v>
                </c:pt>
                <c:pt idx="2427">
                  <c:v>41762.166006944448</c:v>
                </c:pt>
                <c:pt idx="2428">
                  <c:v>41762.166076388887</c:v>
                </c:pt>
                <c:pt idx="2429">
                  <c:v>41762.166134259256</c:v>
                </c:pt>
                <c:pt idx="2430">
                  <c:v>41762.166192129633</c:v>
                </c:pt>
                <c:pt idx="2431">
                  <c:v>41762.166261574072</c:v>
                </c:pt>
                <c:pt idx="2432">
                  <c:v>41762.166319444441</c:v>
                </c:pt>
                <c:pt idx="2433">
                  <c:v>41762.166377314818</c:v>
                </c:pt>
                <c:pt idx="2434">
                  <c:v>41762.166446759256</c:v>
                </c:pt>
                <c:pt idx="2435">
                  <c:v>41762.166504629633</c:v>
                </c:pt>
                <c:pt idx="2436">
                  <c:v>41762.166562500002</c:v>
                </c:pt>
                <c:pt idx="2437">
                  <c:v>41762.166631944441</c:v>
                </c:pt>
                <c:pt idx="2438">
                  <c:v>41762.166689814818</c:v>
                </c:pt>
                <c:pt idx="2439">
                  <c:v>41762.166747685187</c:v>
                </c:pt>
                <c:pt idx="2440">
                  <c:v>41762.166805555556</c:v>
                </c:pt>
                <c:pt idx="2441">
                  <c:v>41762.166875000003</c:v>
                </c:pt>
                <c:pt idx="2442">
                  <c:v>41762.166932870372</c:v>
                </c:pt>
                <c:pt idx="2443">
                  <c:v>41762.166990740741</c:v>
                </c:pt>
                <c:pt idx="2444">
                  <c:v>41762.167060185187</c:v>
                </c:pt>
                <c:pt idx="2445">
                  <c:v>41762.167118055557</c:v>
                </c:pt>
                <c:pt idx="2446">
                  <c:v>41762.167175925926</c:v>
                </c:pt>
                <c:pt idx="2447">
                  <c:v>41762.167245370372</c:v>
                </c:pt>
                <c:pt idx="2448">
                  <c:v>41762.167303240742</c:v>
                </c:pt>
                <c:pt idx="2449">
                  <c:v>41762.167361111111</c:v>
                </c:pt>
                <c:pt idx="2450">
                  <c:v>41762.167430555557</c:v>
                </c:pt>
                <c:pt idx="2451">
                  <c:v>41762.167488425926</c:v>
                </c:pt>
                <c:pt idx="2452">
                  <c:v>41762.167546296296</c:v>
                </c:pt>
                <c:pt idx="2453">
                  <c:v>41762.167615740742</c:v>
                </c:pt>
                <c:pt idx="2454">
                  <c:v>41762.167673611111</c:v>
                </c:pt>
                <c:pt idx="2455">
                  <c:v>41762.167731481481</c:v>
                </c:pt>
                <c:pt idx="2456">
                  <c:v>41762.16778935185</c:v>
                </c:pt>
                <c:pt idx="2457">
                  <c:v>41762.167858796296</c:v>
                </c:pt>
                <c:pt idx="2458">
                  <c:v>41762.167916666665</c:v>
                </c:pt>
                <c:pt idx="2459">
                  <c:v>41762.167974537035</c:v>
                </c:pt>
                <c:pt idx="2460">
                  <c:v>41762.168043981481</c:v>
                </c:pt>
                <c:pt idx="2461">
                  <c:v>41762.16810185185</c:v>
                </c:pt>
                <c:pt idx="2462">
                  <c:v>41762.16815972222</c:v>
                </c:pt>
                <c:pt idx="2463">
                  <c:v>41762.168229166666</c:v>
                </c:pt>
                <c:pt idx="2464">
                  <c:v>41762.168287037035</c:v>
                </c:pt>
                <c:pt idx="2465">
                  <c:v>41762.168344907404</c:v>
                </c:pt>
                <c:pt idx="2466">
                  <c:v>41762.168414351851</c:v>
                </c:pt>
                <c:pt idx="2467">
                  <c:v>41762.16847222222</c:v>
                </c:pt>
                <c:pt idx="2468">
                  <c:v>41762.168530092589</c:v>
                </c:pt>
                <c:pt idx="2469">
                  <c:v>41762.168587962966</c:v>
                </c:pt>
                <c:pt idx="2470">
                  <c:v>41762.168657407405</c:v>
                </c:pt>
                <c:pt idx="2471">
                  <c:v>41762.168715277781</c:v>
                </c:pt>
                <c:pt idx="2472">
                  <c:v>41762.168773148151</c:v>
                </c:pt>
                <c:pt idx="2473">
                  <c:v>41762.168842592589</c:v>
                </c:pt>
                <c:pt idx="2474">
                  <c:v>41762.168900462966</c:v>
                </c:pt>
                <c:pt idx="2475">
                  <c:v>41762.168958333335</c:v>
                </c:pt>
                <c:pt idx="2476">
                  <c:v>41762.169027777774</c:v>
                </c:pt>
                <c:pt idx="2477">
                  <c:v>41762.169085648151</c:v>
                </c:pt>
                <c:pt idx="2478">
                  <c:v>41762.16914351852</c:v>
                </c:pt>
                <c:pt idx="2479">
                  <c:v>41762.169212962966</c:v>
                </c:pt>
                <c:pt idx="2480">
                  <c:v>41762.169270833336</c:v>
                </c:pt>
                <c:pt idx="2481">
                  <c:v>41762.169328703705</c:v>
                </c:pt>
                <c:pt idx="2482">
                  <c:v>41762.169398148151</c:v>
                </c:pt>
                <c:pt idx="2483">
                  <c:v>41762.169456018521</c:v>
                </c:pt>
                <c:pt idx="2484">
                  <c:v>41762.16951388889</c:v>
                </c:pt>
                <c:pt idx="2485">
                  <c:v>41762.169571759259</c:v>
                </c:pt>
                <c:pt idx="2486">
                  <c:v>41762.169641203705</c:v>
                </c:pt>
                <c:pt idx="2487">
                  <c:v>41762.169699074075</c:v>
                </c:pt>
                <c:pt idx="2488">
                  <c:v>41762.169756944444</c:v>
                </c:pt>
                <c:pt idx="2489">
                  <c:v>41762.16982638889</c:v>
                </c:pt>
                <c:pt idx="2490">
                  <c:v>41762.16988425926</c:v>
                </c:pt>
                <c:pt idx="2491">
                  <c:v>41762.169942129629</c:v>
                </c:pt>
                <c:pt idx="2492">
                  <c:v>41762.170011574075</c:v>
                </c:pt>
                <c:pt idx="2493">
                  <c:v>41762.170069444444</c:v>
                </c:pt>
                <c:pt idx="2494">
                  <c:v>41762.170127314814</c:v>
                </c:pt>
                <c:pt idx="2495">
                  <c:v>41762.17019675926</c:v>
                </c:pt>
                <c:pt idx="2496">
                  <c:v>41762.170254629629</c:v>
                </c:pt>
                <c:pt idx="2497">
                  <c:v>41762.170312499999</c:v>
                </c:pt>
                <c:pt idx="2498">
                  <c:v>41762.170370370368</c:v>
                </c:pt>
                <c:pt idx="2499">
                  <c:v>41762.170439814814</c:v>
                </c:pt>
                <c:pt idx="2500">
                  <c:v>41762.170497685183</c:v>
                </c:pt>
                <c:pt idx="2501">
                  <c:v>41762.170555555553</c:v>
                </c:pt>
                <c:pt idx="2502">
                  <c:v>41762.170624999999</c:v>
                </c:pt>
                <c:pt idx="2503">
                  <c:v>41762.170682870368</c:v>
                </c:pt>
                <c:pt idx="2504">
                  <c:v>41762.170740740738</c:v>
                </c:pt>
                <c:pt idx="2505">
                  <c:v>41762.170810185184</c:v>
                </c:pt>
                <c:pt idx="2506">
                  <c:v>41762.170868055553</c:v>
                </c:pt>
                <c:pt idx="2507">
                  <c:v>41762.170925925922</c:v>
                </c:pt>
                <c:pt idx="2508">
                  <c:v>41762.170995370368</c:v>
                </c:pt>
                <c:pt idx="2509">
                  <c:v>41762.171053240738</c:v>
                </c:pt>
                <c:pt idx="2510">
                  <c:v>41762.171111111114</c:v>
                </c:pt>
                <c:pt idx="2511">
                  <c:v>41762.171180555553</c:v>
                </c:pt>
                <c:pt idx="2512">
                  <c:v>41762.171238425923</c:v>
                </c:pt>
                <c:pt idx="2513">
                  <c:v>41762.171296296299</c:v>
                </c:pt>
                <c:pt idx="2514">
                  <c:v>41762.171354166669</c:v>
                </c:pt>
                <c:pt idx="2515">
                  <c:v>41762.171423611115</c:v>
                </c:pt>
                <c:pt idx="2516">
                  <c:v>41762.171481481484</c:v>
                </c:pt>
                <c:pt idx="2517">
                  <c:v>41762.171539351853</c:v>
                </c:pt>
                <c:pt idx="2518">
                  <c:v>41762.1716087963</c:v>
                </c:pt>
                <c:pt idx="2519">
                  <c:v>41762.171666666669</c:v>
                </c:pt>
                <c:pt idx="2520">
                  <c:v>41762.171724537038</c:v>
                </c:pt>
                <c:pt idx="2521">
                  <c:v>41762.171793981484</c:v>
                </c:pt>
                <c:pt idx="2522">
                  <c:v>41762.171851851854</c:v>
                </c:pt>
                <c:pt idx="2523">
                  <c:v>41762.171909722223</c:v>
                </c:pt>
                <c:pt idx="2524">
                  <c:v>41762.171979166669</c:v>
                </c:pt>
                <c:pt idx="2525">
                  <c:v>41762.172037037039</c:v>
                </c:pt>
                <c:pt idx="2526">
                  <c:v>41762.172094907408</c:v>
                </c:pt>
                <c:pt idx="2527">
                  <c:v>41762.172152777777</c:v>
                </c:pt>
                <c:pt idx="2528">
                  <c:v>41762.172222222223</c:v>
                </c:pt>
                <c:pt idx="2529">
                  <c:v>41762.172280092593</c:v>
                </c:pt>
                <c:pt idx="2530">
                  <c:v>41762.172337962962</c:v>
                </c:pt>
                <c:pt idx="2531">
                  <c:v>41762.172407407408</c:v>
                </c:pt>
                <c:pt idx="2532">
                  <c:v>41762.172465277778</c:v>
                </c:pt>
                <c:pt idx="2533">
                  <c:v>41762.172523148147</c:v>
                </c:pt>
                <c:pt idx="2534">
                  <c:v>41762.172592592593</c:v>
                </c:pt>
                <c:pt idx="2535">
                  <c:v>41762.172650462962</c:v>
                </c:pt>
                <c:pt idx="2536">
                  <c:v>41762.172708333332</c:v>
                </c:pt>
                <c:pt idx="2537">
                  <c:v>41762.172777777778</c:v>
                </c:pt>
                <c:pt idx="2538">
                  <c:v>41762.172835648147</c:v>
                </c:pt>
                <c:pt idx="2539">
                  <c:v>41762.172893518517</c:v>
                </c:pt>
                <c:pt idx="2540">
                  <c:v>41762.172951388886</c:v>
                </c:pt>
                <c:pt idx="2541">
                  <c:v>41762.173020833332</c:v>
                </c:pt>
                <c:pt idx="2542">
                  <c:v>41762.173078703701</c:v>
                </c:pt>
                <c:pt idx="2543">
                  <c:v>41762.173136574071</c:v>
                </c:pt>
                <c:pt idx="2544">
                  <c:v>41762.173206018517</c:v>
                </c:pt>
                <c:pt idx="2545">
                  <c:v>41762.173263888886</c:v>
                </c:pt>
                <c:pt idx="2546">
                  <c:v>41762.173321759263</c:v>
                </c:pt>
                <c:pt idx="2547">
                  <c:v>41762.173391203702</c:v>
                </c:pt>
                <c:pt idx="2548">
                  <c:v>41762.173449074071</c:v>
                </c:pt>
                <c:pt idx="2549">
                  <c:v>41762.173506944448</c:v>
                </c:pt>
                <c:pt idx="2550">
                  <c:v>41762.173576388886</c:v>
                </c:pt>
                <c:pt idx="2551">
                  <c:v>41762.173634259256</c:v>
                </c:pt>
                <c:pt idx="2552">
                  <c:v>41762.173692129632</c:v>
                </c:pt>
                <c:pt idx="2553">
                  <c:v>41762.173750000002</c:v>
                </c:pt>
                <c:pt idx="2554">
                  <c:v>41762.173819444448</c:v>
                </c:pt>
                <c:pt idx="2555">
                  <c:v>41762.173877314817</c:v>
                </c:pt>
                <c:pt idx="2556">
                  <c:v>41762.173935185187</c:v>
                </c:pt>
                <c:pt idx="2557">
                  <c:v>41762.174004629633</c:v>
                </c:pt>
                <c:pt idx="2558">
                  <c:v>41762.174062500002</c:v>
                </c:pt>
                <c:pt idx="2559">
                  <c:v>41762.174120370371</c:v>
                </c:pt>
                <c:pt idx="2560">
                  <c:v>41762.174189814818</c:v>
                </c:pt>
                <c:pt idx="2561">
                  <c:v>41762.174247685187</c:v>
                </c:pt>
                <c:pt idx="2562">
                  <c:v>41762.174305555556</c:v>
                </c:pt>
                <c:pt idx="2563">
                  <c:v>41762.174375000002</c:v>
                </c:pt>
                <c:pt idx="2564">
                  <c:v>41762.174432870372</c:v>
                </c:pt>
                <c:pt idx="2565">
                  <c:v>41762.174490740741</c:v>
                </c:pt>
                <c:pt idx="2566">
                  <c:v>41762.17454861111</c:v>
                </c:pt>
                <c:pt idx="2567">
                  <c:v>41762.174618055556</c:v>
                </c:pt>
                <c:pt idx="2568">
                  <c:v>41762.174675925926</c:v>
                </c:pt>
                <c:pt idx="2569">
                  <c:v>41762.174733796295</c:v>
                </c:pt>
                <c:pt idx="2570">
                  <c:v>41762.174803240741</c:v>
                </c:pt>
                <c:pt idx="2571">
                  <c:v>41762.174861111111</c:v>
                </c:pt>
                <c:pt idx="2572">
                  <c:v>41762.17491898148</c:v>
                </c:pt>
                <c:pt idx="2573">
                  <c:v>41762.174988425926</c:v>
                </c:pt>
                <c:pt idx="2574">
                  <c:v>41762.175046296295</c:v>
                </c:pt>
                <c:pt idx="2575">
                  <c:v>41762.175104166665</c:v>
                </c:pt>
                <c:pt idx="2576">
                  <c:v>41762.175173611111</c:v>
                </c:pt>
                <c:pt idx="2577">
                  <c:v>41762.17523148148</c:v>
                </c:pt>
                <c:pt idx="2578">
                  <c:v>41762.17528935185</c:v>
                </c:pt>
                <c:pt idx="2579">
                  <c:v>41762.175358796296</c:v>
                </c:pt>
                <c:pt idx="2580">
                  <c:v>41762.175416666665</c:v>
                </c:pt>
                <c:pt idx="2581">
                  <c:v>41762.175474537034</c:v>
                </c:pt>
                <c:pt idx="2582">
                  <c:v>41762.175532407404</c:v>
                </c:pt>
                <c:pt idx="2583">
                  <c:v>41762.17560185185</c:v>
                </c:pt>
                <c:pt idx="2584">
                  <c:v>41762.175659722219</c:v>
                </c:pt>
                <c:pt idx="2585">
                  <c:v>41762.175717592596</c:v>
                </c:pt>
                <c:pt idx="2586">
                  <c:v>41762.175787037035</c:v>
                </c:pt>
                <c:pt idx="2587">
                  <c:v>41762.175844907404</c:v>
                </c:pt>
                <c:pt idx="2588">
                  <c:v>41762.175902777781</c:v>
                </c:pt>
                <c:pt idx="2589">
                  <c:v>41762.17597222222</c:v>
                </c:pt>
                <c:pt idx="2590">
                  <c:v>41762.176030092596</c:v>
                </c:pt>
                <c:pt idx="2591">
                  <c:v>41762.176087962966</c:v>
                </c:pt>
                <c:pt idx="2592">
                  <c:v>41762.176157407404</c:v>
                </c:pt>
                <c:pt idx="2593">
                  <c:v>41762.176215277781</c:v>
                </c:pt>
                <c:pt idx="2594">
                  <c:v>41762.17627314815</c:v>
                </c:pt>
                <c:pt idx="2595">
                  <c:v>41762.17633101852</c:v>
                </c:pt>
                <c:pt idx="2596">
                  <c:v>41762.176400462966</c:v>
                </c:pt>
                <c:pt idx="2597">
                  <c:v>41762.176458333335</c:v>
                </c:pt>
                <c:pt idx="2598">
                  <c:v>41762.176516203705</c:v>
                </c:pt>
                <c:pt idx="2599">
                  <c:v>41762.176585648151</c:v>
                </c:pt>
                <c:pt idx="2600">
                  <c:v>41762.17664351852</c:v>
                </c:pt>
                <c:pt idx="2601">
                  <c:v>41762.176701388889</c:v>
                </c:pt>
                <c:pt idx="2602">
                  <c:v>41762.176770833335</c:v>
                </c:pt>
                <c:pt idx="2603">
                  <c:v>41762.176828703705</c:v>
                </c:pt>
                <c:pt idx="2604">
                  <c:v>41762.176886574074</c:v>
                </c:pt>
                <c:pt idx="2605">
                  <c:v>41762.17695601852</c:v>
                </c:pt>
                <c:pt idx="2606">
                  <c:v>41762.17701388889</c:v>
                </c:pt>
                <c:pt idx="2607">
                  <c:v>41762.177071759259</c:v>
                </c:pt>
                <c:pt idx="2608">
                  <c:v>41762.177129629628</c:v>
                </c:pt>
                <c:pt idx="2609">
                  <c:v>41762.177199074074</c:v>
                </c:pt>
                <c:pt idx="2610">
                  <c:v>41762.177256944444</c:v>
                </c:pt>
                <c:pt idx="2611">
                  <c:v>41762.177314814813</c:v>
                </c:pt>
                <c:pt idx="2612">
                  <c:v>41762.177384259259</c:v>
                </c:pt>
                <c:pt idx="2613">
                  <c:v>41762.177442129629</c:v>
                </c:pt>
                <c:pt idx="2614">
                  <c:v>41762.177499999998</c:v>
                </c:pt>
                <c:pt idx="2615">
                  <c:v>41762.177569444444</c:v>
                </c:pt>
                <c:pt idx="2616">
                  <c:v>41762.177627314813</c:v>
                </c:pt>
                <c:pt idx="2617">
                  <c:v>41762.177685185183</c:v>
                </c:pt>
                <c:pt idx="2618">
                  <c:v>41762.177754629629</c:v>
                </c:pt>
                <c:pt idx="2619">
                  <c:v>41762.177812499998</c:v>
                </c:pt>
                <c:pt idx="2620">
                  <c:v>41762.177870370368</c:v>
                </c:pt>
                <c:pt idx="2621">
                  <c:v>41762.177939814814</c:v>
                </c:pt>
                <c:pt idx="2622">
                  <c:v>41762.177997685183</c:v>
                </c:pt>
                <c:pt idx="2623">
                  <c:v>41762.178055555552</c:v>
                </c:pt>
                <c:pt idx="2624">
                  <c:v>41762.178113425929</c:v>
                </c:pt>
                <c:pt idx="2625">
                  <c:v>41762.178182870368</c:v>
                </c:pt>
                <c:pt idx="2626">
                  <c:v>41762.178240740737</c:v>
                </c:pt>
                <c:pt idx="2627">
                  <c:v>41762.178298611114</c:v>
                </c:pt>
                <c:pt idx="2628">
                  <c:v>41762.178368055553</c:v>
                </c:pt>
                <c:pt idx="2629">
                  <c:v>41762.178425925929</c:v>
                </c:pt>
                <c:pt idx="2630">
                  <c:v>41762.178483796299</c:v>
                </c:pt>
                <c:pt idx="2631">
                  <c:v>41762.178553240738</c:v>
                </c:pt>
                <c:pt idx="2632">
                  <c:v>41762.178611111114</c:v>
                </c:pt>
                <c:pt idx="2633">
                  <c:v>41762.178668981483</c:v>
                </c:pt>
                <c:pt idx="2634">
                  <c:v>41762.178738425922</c:v>
                </c:pt>
                <c:pt idx="2635">
                  <c:v>41762.178796296299</c:v>
                </c:pt>
                <c:pt idx="2636">
                  <c:v>41762.178854166668</c:v>
                </c:pt>
                <c:pt idx="2637">
                  <c:v>41762.178912037038</c:v>
                </c:pt>
                <c:pt idx="2638">
                  <c:v>41762.178981481484</c:v>
                </c:pt>
                <c:pt idx="2639">
                  <c:v>41762.179039351853</c:v>
                </c:pt>
                <c:pt idx="2640">
                  <c:v>41762.179097222222</c:v>
                </c:pt>
                <c:pt idx="2641">
                  <c:v>41762.179166666669</c:v>
                </c:pt>
                <c:pt idx="2642">
                  <c:v>41762.179224537038</c:v>
                </c:pt>
                <c:pt idx="2643">
                  <c:v>41762.179282407407</c:v>
                </c:pt>
                <c:pt idx="2644">
                  <c:v>41762.179351851853</c:v>
                </c:pt>
                <c:pt idx="2645">
                  <c:v>41762.179409722223</c:v>
                </c:pt>
                <c:pt idx="2646">
                  <c:v>41762.179467592592</c:v>
                </c:pt>
                <c:pt idx="2647">
                  <c:v>41762.179537037038</c:v>
                </c:pt>
                <c:pt idx="2648">
                  <c:v>41762.179594907408</c:v>
                </c:pt>
                <c:pt idx="2649">
                  <c:v>41762.179652777777</c:v>
                </c:pt>
                <c:pt idx="2650">
                  <c:v>41762.179710648146</c:v>
                </c:pt>
                <c:pt idx="2651">
                  <c:v>41762.179780092592</c:v>
                </c:pt>
                <c:pt idx="2652">
                  <c:v>41762.179837962962</c:v>
                </c:pt>
                <c:pt idx="2653">
                  <c:v>41762.179895833331</c:v>
                </c:pt>
                <c:pt idx="2654">
                  <c:v>41762.179965277777</c:v>
                </c:pt>
                <c:pt idx="2655">
                  <c:v>41762.180023148147</c:v>
                </c:pt>
                <c:pt idx="2656">
                  <c:v>41762.180081018516</c:v>
                </c:pt>
                <c:pt idx="2657">
                  <c:v>41762.180150462962</c:v>
                </c:pt>
                <c:pt idx="2658">
                  <c:v>41762.180208333331</c:v>
                </c:pt>
                <c:pt idx="2659">
                  <c:v>41762.180266203701</c:v>
                </c:pt>
                <c:pt idx="2660">
                  <c:v>41762.180335648147</c:v>
                </c:pt>
                <c:pt idx="2661">
                  <c:v>41762.180393518516</c:v>
                </c:pt>
                <c:pt idx="2662">
                  <c:v>41762.180451388886</c:v>
                </c:pt>
                <c:pt idx="2663">
                  <c:v>41762.180509259262</c:v>
                </c:pt>
                <c:pt idx="2664">
                  <c:v>41762.180578703701</c:v>
                </c:pt>
                <c:pt idx="2665">
                  <c:v>41762.180636574078</c:v>
                </c:pt>
                <c:pt idx="2666">
                  <c:v>41762.180694444447</c:v>
                </c:pt>
                <c:pt idx="2667">
                  <c:v>41762.180763888886</c:v>
                </c:pt>
                <c:pt idx="2668">
                  <c:v>41762.180821759262</c:v>
                </c:pt>
                <c:pt idx="2669">
                  <c:v>41762.180879629632</c:v>
                </c:pt>
                <c:pt idx="2670">
                  <c:v>41762.180949074071</c:v>
                </c:pt>
                <c:pt idx="2671">
                  <c:v>41762.181006944447</c:v>
                </c:pt>
                <c:pt idx="2672">
                  <c:v>41762.181064814817</c:v>
                </c:pt>
                <c:pt idx="2673">
                  <c:v>41762.181134259263</c:v>
                </c:pt>
                <c:pt idx="2674">
                  <c:v>41762.181192129632</c:v>
                </c:pt>
                <c:pt idx="2675">
                  <c:v>41762.181250000001</c:v>
                </c:pt>
                <c:pt idx="2676">
                  <c:v>41762.181319444448</c:v>
                </c:pt>
                <c:pt idx="2677">
                  <c:v>41762.181377314817</c:v>
                </c:pt>
                <c:pt idx="2678">
                  <c:v>41762.181435185186</c:v>
                </c:pt>
                <c:pt idx="2679">
                  <c:v>41762.181493055556</c:v>
                </c:pt>
                <c:pt idx="2680">
                  <c:v>41762.181562500002</c:v>
                </c:pt>
                <c:pt idx="2681">
                  <c:v>41762.181620370371</c:v>
                </c:pt>
                <c:pt idx="2682">
                  <c:v>41762.18167824074</c:v>
                </c:pt>
                <c:pt idx="2683">
                  <c:v>41762.181747685187</c:v>
                </c:pt>
                <c:pt idx="2684">
                  <c:v>41762.181805555556</c:v>
                </c:pt>
                <c:pt idx="2685">
                  <c:v>41762.181863425925</c:v>
                </c:pt>
                <c:pt idx="2686">
                  <c:v>41762.181932870371</c:v>
                </c:pt>
                <c:pt idx="2687">
                  <c:v>41762.181990740741</c:v>
                </c:pt>
                <c:pt idx="2688">
                  <c:v>41762.18204861111</c:v>
                </c:pt>
                <c:pt idx="2689">
                  <c:v>41762.182118055556</c:v>
                </c:pt>
                <c:pt idx="2690">
                  <c:v>41762.182175925926</c:v>
                </c:pt>
                <c:pt idx="2691">
                  <c:v>41762.182233796295</c:v>
                </c:pt>
                <c:pt idx="2692">
                  <c:v>41762.182291666664</c:v>
                </c:pt>
                <c:pt idx="2693">
                  <c:v>41762.18236111111</c:v>
                </c:pt>
                <c:pt idx="2694">
                  <c:v>41762.18241898148</c:v>
                </c:pt>
                <c:pt idx="2695">
                  <c:v>41762.182476851849</c:v>
                </c:pt>
                <c:pt idx="2696">
                  <c:v>41762.182546296295</c:v>
                </c:pt>
                <c:pt idx="2697">
                  <c:v>41762.182604166665</c:v>
                </c:pt>
                <c:pt idx="2698">
                  <c:v>41762.182662037034</c:v>
                </c:pt>
                <c:pt idx="2699">
                  <c:v>41762.18273148148</c:v>
                </c:pt>
                <c:pt idx="2700">
                  <c:v>41762.182789351849</c:v>
                </c:pt>
                <c:pt idx="2701">
                  <c:v>41762.182847222219</c:v>
                </c:pt>
                <c:pt idx="2702">
                  <c:v>41762.182916666665</c:v>
                </c:pt>
                <c:pt idx="2703">
                  <c:v>41762.182974537034</c:v>
                </c:pt>
                <c:pt idx="2704">
                  <c:v>41762.183032407411</c:v>
                </c:pt>
                <c:pt idx="2705">
                  <c:v>41762.18309027778</c:v>
                </c:pt>
                <c:pt idx="2706">
                  <c:v>41762.183159722219</c:v>
                </c:pt>
                <c:pt idx="2707">
                  <c:v>41762.183217592596</c:v>
                </c:pt>
                <c:pt idx="2708">
                  <c:v>41762.183275462965</c:v>
                </c:pt>
                <c:pt idx="2709">
                  <c:v>41762.183344907404</c:v>
                </c:pt>
                <c:pt idx="2710">
                  <c:v>41762.18340277778</c:v>
                </c:pt>
                <c:pt idx="2711">
                  <c:v>41762.18346064815</c:v>
                </c:pt>
                <c:pt idx="2712">
                  <c:v>41762.183530092596</c:v>
                </c:pt>
                <c:pt idx="2713">
                  <c:v>41762.183587962965</c:v>
                </c:pt>
                <c:pt idx="2714">
                  <c:v>41762.183645833335</c:v>
                </c:pt>
                <c:pt idx="2715">
                  <c:v>41762.183715277781</c:v>
                </c:pt>
                <c:pt idx="2716">
                  <c:v>41762.18377314815</c:v>
                </c:pt>
                <c:pt idx="2717">
                  <c:v>41762.183831018519</c:v>
                </c:pt>
                <c:pt idx="2718">
                  <c:v>41762.183888888889</c:v>
                </c:pt>
                <c:pt idx="2719">
                  <c:v>41762.183958333335</c:v>
                </c:pt>
                <c:pt idx="2720">
                  <c:v>41762.184016203704</c:v>
                </c:pt>
                <c:pt idx="2721">
                  <c:v>41762.184074074074</c:v>
                </c:pt>
                <c:pt idx="2722">
                  <c:v>41762.18414351852</c:v>
                </c:pt>
                <c:pt idx="2723">
                  <c:v>41762.184201388889</c:v>
                </c:pt>
                <c:pt idx="2724">
                  <c:v>41762.184259259258</c:v>
                </c:pt>
                <c:pt idx="2725">
                  <c:v>41762.184328703705</c:v>
                </c:pt>
                <c:pt idx="2726">
                  <c:v>41762.184386574074</c:v>
                </c:pt>
                <c:pt idx="2727">
                  <c:v>41762.184444444443</c:v>
                </c:pt>
                <c:pt idx="2728">
                  <c:v>41762.184513888889</c:v>
                </c:pt>
                <c:pt idx="2729">
                  <c:v>41762.184571759259</c:v>
                </c:pt>
                <c:pt idx="2730">
                  <c:v>41762.184629629628</c:v>
                </c:pt>
                <c:pt idx="2731">
                  <c:v>41762.184699074074</c:v>
                </c:pt>
                <c:pt idx="2732">
                  <c:v>41762.184756944444</c:v>
                </c:pt>
                <c:pt idx="2733">
                  <c:v>41762.184814814813</c:v>
                </c:pt>
                <c:pt idx="2734">
                  <c:v>41762.184872685182</c:v>
                </c:pt>
                <c:pt idx="2735">
                  <c:v>41762.184942129628</c:v>
                </c:pt>
                <c:pt idx="2736">
                  <c:v>41762.184999999998</c:v>
                </c:pt>
                <c:pt idx="2737">
                  <c:v>41762.185057870367</c:v>
                </c:pt>
                <c:pt idx="2738">
                  <c:v>41762.185127314813</c:v>
                </c:pt>
                <c:pt idx="2739">
                  <c:v>41762.185185185182</c:v>
                </c:pt>
                <c:pt idx="2740">
                  <c:v>41762.185243055559</c:v>
                </c:pt>
                <c:pt idx="2741">
                  <c:v>41762.185312499998</c:v>
                </c:pt>
                <c:pt idx="2742">
                  <c:v>41762.185370370367</c:v>
                </c:pt>
                <c:pt idx="2743">
                  <c:v>41762.185428240744</c:v>
                </c:pt>
                <c:pt idx="2744">
                  <c:v>41762.185497685183</c:v>
                </c:pt>
                <c:pt idx="2745">
                  <c:v>41762.185555555552</c:v>
                </c:pt>
                <c:pt idx="2746">
                  <c:v>41762.185613425929</c:v>
                </c:pt>
                <c:pt idx="2747">
                  <c:v>41762.185671296298</c:v>
                </c:pt>
                <c:pt idx="2748">
                  <c:v>41762.185740740744</c:v>
                </c:pt>
                <c:pt idx="2749">
                  <c:v>41762.185798611114</c:v>
                </c:pt>
                <c:pt idx="2750">
                  <c:v>41762.185856481483</c:v>
                </c:pt>
                <c:pt idx="2751">
                  <c:v>41762.185925925929</c:v>
                </c:pt>
                <c:pt idx="2752">
                  <c:v>41762.185983796298</c:v>
                </c:pt>
                <c:pt idx="2753">
                  <c:v>41762.186041666668</c:v>
                </c:pt>
                <c:pt idx="2754">
                  <c:v>41762.186111111114</c:v>
                </c:pt>
                <c:pt idx="2755">
                  <c:v>41762.186168981483</c:v>
                </c:pt>
                <c:pt idx="2756">
                  <c:v>41762.186226851853</c:v>
                </c:pt>
                <c:pt idx="2757">
                  <c:v>41762.186296296299</c:v>
                </c:pt>
                <c:pt idx="2758">
                  <c:v>41762.186354166668</c:v>
                </c:pt>
                <c:pt idx="2759">
                  <c:v>41762.186412037037</c:v>
                </c:pt>
                <c:pt idx="2760">
                  <c:v>41762.186469907407</c:v>
                </c:pt>
                <c:pt idx="2761">
                  <c:v>41762.186539351853</c:v>
                </c:pt>
                <c:pt idx="2762">
                  <c:v>41762.186597222222</c:v>
                </c:pt>
                <c:pt idx="2763">
                  <c:v>41762.186655092592</c:v>
                </c:pt>
                <c:pt idx="2764">
                  <c:v>41762.186724537038</c:v>
                </c:pt>
                <c:pt idx="2765">
                  <c:v>41762.186782407407</c:v>
                </c:pt>
                <c:pt idx="2766">
                  <c:v>41762.186840277776</c:v>
                </c:pt>
                <c:pt idx="2767">
                  <c:v>41762.186909722222</c:v>
                </c:pt>
                <c:pt idx="2768">
                  <c:v>41762.186967592592</c:v>
                </c:pt>
                <c:pt idx="2769">
                  <c:v>41762.187025462961</c:v>
                </c:pt>
                <c:pt idx="2770">
                  <c:v>41762.187094907407</c:v>
                </c:pt>
                <c:pt idx="2771">
                  <c:v>41762.187152777777</c:v>
                </c:pt>
                <c:pt idx="2772">
                  <c:v>41762.187210648146</c:v>
                </c:pt>
                <c:pt idx="2773">
                  <c:v>41762.187268518515</c:v>
                </c:pt>
                <c:pt idx="2774">
                  <c:v>41762.187337962961</c:v>
                </c:pt>
                <c:pt idx="2775">
                  <c:v>41762.187395833331</c:v>
                </c:pt>
                <c:pt idx="2776">
                  <c:v>41762.1874537037</c:v>
                </c:pt>
                <c:pt idx="2777">
                  <c:v>41762.187523148146</c:v>
                </c:pt>
                <c:pt idx="2778">
                  <c:v>41762.187581018516</c:v>
                </c:pt>
                <c:pt idx="2779">
                  <c:v>41762.187638888892</c:v>
                </c:pt>
                <c:pt idx="2780">
                  <c:v>41762.187708333331</c:v>
                </c:pt>
                <c:pt idx="2781">
                  <c:v>41762.1877662037</c:v>
                </c:pt>
                <c:pt idx="2782">
                  <c:v>41762.187824074077</c:v>
                </c:pt>
                <c:pt idx="2783">
                  <c:v>41762.187893518516</c:v>
                </c:pt>
                <c:pt idx="2784">
                  <c:v>41762.187951388885</c:v>
                </c:pt>
                <c:pt idx="2785">
                  <c:v>41762.188009259262</c:v>
                </c:pt>
                <c:pt idx="2786">
                  <c:v>41762.188078703701</c:v>
                </c:pt>
                <c:pt idx="2787">
                  <c:v>41762.188136574077</c:v>
                </c:pt>
                <c:pt idx="2788">
                  <c:v>41762.188194444447</c:v>
                </c:pt>
                <c:pt idx="2789">
                  <c:v>41762.188252314816</c:v>
                </c:pt>
                <c:pt idx="2790">
                  <c:v>41762.188321759262</c:v>
                </c:pt>
                <c:pt idx="2791">
                  <c:v>41762.188379629632</c:v>
                </c:pt>
                <c:pt idx="2792">
                  <c:v>41762.188437500001</c:v>
                </c:pt>
                <c:pt idx="2793">
                  <c:v>41762.188506944447</c:v>
                </c:pt>
                <c:pt idx="2794">
                  <c:v>41762.188564814816</c:v>
                </c:pt>
                <c:pt idx="2795">
                  <c:v>41762.188622685186</c:v>
                </c:pt>
                <c:pt idx="2796">
                  <c:v>41762.188692129632</c:v>
                </c:pt>
                <c:pt idx="2797">
                  <c:v>41762.188750000001</c:v>
                </c:pt>
                <c:pt idx="2798">
                  <c:v>41762.188807870371</c:v>
                </c:pt>
                <c:pt idx="2799">
                  <c:v>41762.188877314817</c:v>
                </c:pt>
                <c:pt idx="2800">
                  <c:v>41762.188935185186</c:v>
                </c:pt>
                <c:pt idx="2801">
                  <c:v>41762.188993055555</c:v>
                </c:pt>
                <c:pt idx="2802">
                  <c:v>41762.189050925925</c:v>
                </c:pt>
                <c:pt idx="2803">
                  <c:v>41762.189120370371</c:v>
                </c:pt>
                <c:pt idx="2804">
                  <c:v>41762.18917824074</c:v>
                </c:pt>
                <c:pt idx="2805">
                  <c:v>41762.189236111109</c:v>
                </c:pt>
                <c:pt idx="2806">
                  <c:v>41762.189305555556</c:v>
                </c:pt>
                <c:pt idx="2807">
                  <c:v>41762.189363425925</c:v>
                </c:pt>
                <c:pt idx="2808">
                  <c:v>41762.189421296294</c:v>
                </c:pt>
                <c:pt idx="2809">
                  <c:v>41762.18949074074</c:v>
                </c:pt>
                <c:pt idx="2810">
                  <c:v>41762.18954861111</c:v>
                </c:pt>
                <c:pt idx="2811">
                  <c:v>41762.189606481479</c:v>
                </c:pt>
                <c:pt idx="2812">
                  <c:v>41762.189675925925</c:v>
                </c:pt>
                <c:pt idx="2813">
                  <c:v>41762.189733796295</c:v>
                </c:pt>
                <c:pt idx="2814">
                  <c:v>41762.189791666664</c:v>
                </c:pt>
                <c:pt idx="2815">
                  <c:v>41762.189849537041</c:v>
                </c:pt>
                <c:pt idx="2816">
                  <c:v>41762.189918981479</c:v>
                </c:pt>
                <c:pt idx="2817">
                  <c:v>41762.189976851849</c:v>
                </c:pt>
                <c:pt idx="2818">
                  <c:v>41762.190034722225</c:v>
                </c:pt>
                <c:pt idx="2819">
                  <c:v>41762.190104166664</c:v>
                </c:pt>
                <c:pt idx="2820">
                  <c:v>41762.190162037034</c:v>
                </c:pt>
                <c:pt idx="2821">
                  <c:v>41762.19021990741</c:v>
                </c:pt>
                <c:pt idx="2822">
                  <c:v>41762.190289351849</c:v>
                </c:pt>
                <c:pt idx="2823">
                  <c:v>41762.190347222226</c:v>
                </c:pt>
                <c:pt idx="2824">
                  <c:v>41762.190405092595</c:v>
                </c:pt>
                <c:pt idx="2825">
                  <c:v>41762.190474537034</c:v>
                </c:pt>
                <c:pt idx="2826">
                  <c:v>41762.190532407411</c:v>
                </c:pt>
                <c:pt idx="2827">
                  <c:v>41762.19059027778</c:v>
                </c:pt>
                <c:pt idx="2828">
                  <c:v>41762.190659722219</c:v>
                </c:pt>
                <c:pt idx="2829">
                  <c:v>41762.190717592595</c:v>
                </c:pt>
                <c:pt idx="2830">
                  <c:v>41762.190775462965</c:v>
                </c:pt>
                <c:pt idx="2831">
                  <c:v>41762.190833333334</c:v>
                </c:pt>
                <c:pt idx="2832">
                  <c:v>41762.19090277778</c:v>
                </c:pt>
                <c:pt idx="2833">
                  <c:v>41762.190960648149</c:v>
                </c:pt>
                <c:pt idx="2834">
                  <c:v>41762.191018518519</c:v>
                </c:pt>
                <c:pt idx="2835">
                  <c:v>41762.191087962965</c:v>
                </c:pt>
                <c:pt idx="2836">
                  <c:v>41762.191145833334</c:v>
                </c:pt>
                <c:pt idx="2837">
                  <c:v>41762.191203703704</c:v>
                </c:pt>
                <c:pt idx="2838">
                  <c:v>41762.19127314815</c:v>
                </c:pt>
                <c:pt idx="2839">
                  <c:v>41762.191331018519</c:v>
                </c:pt>
                <c:pt idx="2840">
                  <c:v>41762.191388888888</c:v>
                </c:pt>
                <c:pt idx="2841">
                  <c:v>41762.191458333335</c:v>
                </c:pt>
                <c:pt idx="2842">
                  <c:v>41762.191516203704</c:v>
                </c:pt>
                <c:pt idx="2843">
                  <c:v>41762.191574074073</c:v>
                </c:pt>
                <c:pt idx="2844">
                  <c:v>41762.191631944443</c:v>
                </c:pt>
                <c:pt idx="2845">
                  <c:v>41762.191701388889</c:v>
                </c:pt>
                <c:pt idx="2846">
                  <c:v>41762.191759259258</c:v>
                </c:pt>
                <c:pt idx="2847">
                  <c:v>41762.191817129627</c:v>
                </c:pt>
                <c:pt idx="2848">
                  <c:v>41762.191886574074</c:v>
                </c:pt>
                <c:pt idx="2849">
                  <c:v>41762.191944444443</c:v>
                </c:pt>
                <c:pt idx="2850">
                  <c:v>41762.192002314812</c:v>
                </c:pt>
                <c:pt idx="2851">
                  <c:v>41762.192071759258</c:v>
                </c:pt>
                <c:pt idx="2852">
                  <c:v>41762.192129629628</c:v>
                </c:pt>
                <c:pt idx="2853">
                  <c:v>41762.192187499997</c:v>
                </c:pt>
                <c:pt idx="2854">
                  <c:v>41762.192256944443</c:v>
                </c:pt>
                <c:pt idx="2855">
                  <c:v>41762.192314814813</c:v>
                </c:pt>
                <c:pt idx="2856">
                  <c:v>41762.192372685182</c:v>
                </c:pt>
                <c:pt idx="2857">
                  <c:v>41762.192430555559</c:v>
                </c:pt>
                <c:pt idx="2858">
                  <c:v>41762.192499999997</c:v>
                </c:pt>
                <c:pt idx="2859">
                  <c:v>41762.192557870374</c:v>
                </c:pt>
                <c:pt idx="2860">
                  <c:v>41762.192615740743</c:v>
                </c:pt>
                <c:pt idx="2861">
                  <c:v>41762.192685185182</c:v>
                </c:pt>
                <c:pt idx="2862">
                  <c:v>41762.192743055559</c:v>
                </c:pt>
                <c:pt idx="2863">
                  <c:v>41762.192800925928</c:v>
                </c:pt>
                <c:pt idx="2864">
                  <c:v>41762.192870370367</c:v>
                </c:pt>
                <c:pt idx="2865">
                  <c:v>41762.192928240744</c:v>
                </c:pt>
                <c:pt idx="2866">
                  <c:v>41762.192986111113</c:v>
                </c:pt>
                <c:pt idx="2867">
                  <c:v>41762.193055555559</c:v>
                </c:pt>
                <c:pt idx="2868">
                  <c:v>41762.193113425928</c:v>
                </c:pt>
                <c:pt idx="2869">
                  <c:v>41762.193171296298</c:v>
                </c:pt>
                <c:pt idx="2870">
                  <c:v>41762.193229166667</c:v>
                </c:pt>
                <c:pt idx="2871">
                  <c:v>41762.193298611113</c:v>
                </c:pt>
                <c:pt idx="2872">
                  <c:v>41762.193356481483</c:v>
                </c:pt>
                <c:pt idx="2873">
                  <c:v>41762.193414351852</c:v>
                </c:pt>
                <c:pt idx="2874">
                  <c:v>41762.193483796298</c:v>
                </c:pt>
                <c:pt idx="2875">
                  <c:v>41762.193541666667</c:v>
                </c:pt>
                <c:pt idx="2876">
                  <c:v>41762.193599537037</c:v>
                </c:pt>
                <c:pt idx="2877">
                  <c:v>41762.193668981483</c:v>
                </c:pt>
                <c:pt idx="2878">
                  <c:v>41762.193726851852</c:v>
                </c:pt>
                <c:pt idx="2879">
                  <c:v>41762.193784722222</c:v>
                </c:pt>
                <c:pt idx="2880">
                  <c:v>41762.193854166668</c:v>
                </c:pt>
                <c:pt idx="2881">
                  <c:v>41762.193912037037</c:v>
                </c:pt>
                <c:pt idx="2882">
                  <c:v>41762.193969907406</c:v>
                </c:pt>
                <c:pt idx="2883">
                  <c:v>41762.194039351853</c:v>
                </c:pt>
                <c:pt idx="2884">
                  <c:v>41762.194097222222</c:v>
                </c:pt>
                <c:pt idx="2885">
                  <c:v>41762.194155092591</c:v>
                </c:pt>
                <c:pt idx="2886">
                  <c:v>41762.194212962961</c:v>
                </c:pt>
                <c:pt idx="2887">
                  <c:v>41762.194282407407</c:v>
                </c:pt>
                <c:pt idx="2888">
                  <c:v>41762.194340277776</c:v>
                </c:pt>
                <c:pt idx="2889">
                  <c:v>41762.194398148145</c:v>
                </c:pt>
                <c:pt idx="2890">
                  <c:v>41762.194467592592</c:v>
                </c:pt>
                <c:pt idx="2891">
                  <c:v>41762.194525462961</c:v>
                </c:pt>
                <c:pt idx="2892">
                  <c:v>41762.19458333333</c:v>
                </c:pt>
                <c:pt idx="2893">
                  <c:v>41762.194652777776</c:v>
                </c:pt>
                <c:pt idx="2894">
                  <c:v>41762.194710648146</c:v>
                </c:pt>
                <c:pt idx="2895">
                  <c:v>41762.194768518515</c:v>
                </c:pt>
                <c:pt idx="2896">
                  <c:v>41762.194837962961</c:v>
                </c:pt>
                <c:pt idx="2897">
                  <c:v>41762.194895833331</c:v>
                </c:pt>
                <c:pt idx="2898">
                  <c:v>41762.194953703707</c:v>
                </c:pt>
                <c:pt idx="2899">
                  <c:v>41762.195011574076</c:v>
                </c:pt>
                <c:pt idx="2900">
                  <c:v>41762.195081018515</c:v>
                </c:pt>
                <c:pt idx="2901">
                  <c:v>41762.195138888892</c:v>
                </c:pt>
                <c:pt idx="2902">
                  <c:v>41762.195196759261</c:v>
                </c:pt>
                <c:pt idx="2903">
                  <c:v>41762.1952662037</c:v>
                </c:pt>
                <c:pt idx="2904">
                  <c:v>41762.195324074077</c:v>
                </c:pt>
                <c:pt idx="2905">
                  <c:v>41762.195381944446</c:v>
                </c:pt>
                <c:pt idx="2906">
                  <c:v>41762.195451388892</c:v>
                </c:pt>
                <c:pt idx="2907">
                  <c:v>41762.195509259262</c:v>
                </c:pt>
                <c:pt idx="2908">
                  <c:v>41762.195567129631</c:v>
                </c:pt>
                <c:pt idx="2909">
                  <c:v>41762.195636574077</c:v>
                </c:pt>
                <c:pt idx="2910">
                  <c:v>41762.195694444446</c:v>
                </c:pt>
                <c:pt idx="2911">
                  <c:v>41762.195752314816</c:v>
                </c:pt>
                <c:pt idx="2912">
                  <c:v>41762.195810185185</c:v>
                </c:pt>
                <c:pt idx="2913">
                  <c:v>41762.195879629631</c:v>
                </c:pt>
                <c:pt idx="2914">
                  <c:v>41762.195937500001</c:v>
                </c:pt>
                <c:pt idx="2915">
                  <c:v>41762.19599537037</c:v>
                </c:pt>
                <c:pt idx="2916">
                  <c:v>41762.196064814816</c:v>
                </c:pt>
                <c:pt idx="2917">
                  <c:v>41762.196122685185</c:v>
                </c:pt>
                <c:pt idx="2918">
                  <c:v>41762.196180555555</c:v>
                </c:pt>
                <c:pt idx="2919">
                  <c:v>41762.196250000001</c:v>
                </c:pt>
                <c:pt idx="2920">
                  <c:v>41762.19630787037</c:v>
                </c:pt>
                <c:pt idx="2921">
                  <c:v>41762.19636574074</c:v>
                </c:pt>
                <c:pt idx="2922">
                  <c:v>41762.196435185186</c:v>
                </c:pt>
                <c:pt idx="2923">
                  <c:v>41762.196493055555</c:v>
                </c:pt>
                <c:pt idx="2924">
                  <c:v>41762.196550925924</c:v>
                </c:pt>
                <c:pt idx="2925">
                  <c:v>41762.196608796294</c:v>
                </c:pt>
                <c:pt idx="2926">
                  <c:v>41762.19667824074</c:v>
                </c:pt>
                <c:pt idx="2927">
                  <c:v>41762.196736111109</c:v>
                </c:pt>
                <c:pt idx="2928">
                  <c:v>41762.196793981479</c:v>
                </c:pt>
                <c:pt idx="2929">
                  <c:v>41762.196863425925</c:v>
                </c:pt>
                <c:pt idx="2930">
                  <c:v>41762.196921296294</c:v>
                </c:pt>
                <c:pt idx="2931">
                  <c:v>41762.196979166663</c:v>
                </c:pt>
                <c:pt idx="2932">
                  <c:v>41762.197048611109</c:v>
                </c:pt>
                <c:pt idx="2933">
                  <c:v>41762.197106481479</c:v>
                </c:pt>
                <c:pt idx="2934">
                  <c:v>41762.197164351855</c:v>
                </c:pt>
                <c:pt idx="2935">
                  <c:v>41762.197233796294</c:v>
                </c:pt>
                <c:pt idx="2936">
                  <c:v>41762.197291666664</c:v>
                </c:pt>
                <c:pt idx="2937">
                  <c:v>41762.19734953704</c:v>
                </c:pt>
                <c:pt idx="2938">
                  <c:v>41762.197418981479</c:v>
                </c:pt>
                <c:pt idx="2939">
                  <c:v>41762.197476851848</c:v>
                </c:pt>
                <c:pt idx="2940">
                  <c:v>41762.197534722225</c:v>
                </c:pt>
                <c:pt idx="2941">
                  <c:v>41762.197592592594</c:v>
                </c:pt>
                <c:pt idx="2942">
                  <c:v>41762.197662037041</c:v>
                </c:pt>
                <c:pt idx="2943">
                  <c:v>41762.19771990741</c:v>
                </c:pt>
                <c:pt idx="2944">
                  <c:v>41762.197777777779</c:v>
                </c:pt>
                <c:pt idx="2945">
                  <c:v>41762.197847222225</c:v>
                </c:pt>
                <c:pt idx="2946">
                  <c:v>41762.197905092595</c:v>
                </c:pt>
                <c:pt idx="2947">
                  <c:v>41762.197962962964</c:v>
                </c:pt>
                <c:pt idx="2948">
                  <c:v>41762.19803240741</c:v>
                </c:pt>
                <c:pt idx="2949">
                  <c:v>41762.19809027778</c:v>
                </c:pt>
                <c:pt idx="2950">
                  <c:v>41762.198148148149</c:v>
                </c:pt>
                <c:pt idx="2951">
                  <c:v>41762.198217592595</c:v>
                </c:pt>
                <c:pt idx="2952">
                  <c:v>41762.198275462964</c:v>
                </c:pt>
                <c:pt idx="2953">
                  <c:v>41762.198333333334</c:v>
                </c:pt>
                <c:pt idx="2954">
                  <c:v>41762.198391203703</c:v>
                </c:pt>
                <c:pt idx="2955">
                  <c:v>41762.198460648149</c:v>
                </c:pt>
                <c:pt idx="2956">
                  <c:v>41762.198518518519</c:v>
                </c:pt>
                <c:pt idx="2957">
                  <c:v>41762.198576388888</c:v>
                </c:pt>
                <c:pt idx="2958">
                  <c:v>41762.198645833334</c:v>
                </c:pt>
                <c:pt idx="2959">
                  <c:v>41762.198703703703</c:v>
                </c:pt>
                <c:pt idx="2960">
                  <c:v>41762.198761574073</c:v>
                </c:pt>
                <c:pt idx="2961">
                  <c:v>41762.198831018519</c:v>
                </c:pt>
                <c:pt idx="2962">
                  <c:v>41762.198888888888</c:v>
                </c:pt>
                <c:pt idx="2963">
                  <c:v>41762.198946759258</c:v>
                </c:pt>
                <c:pt idx="2964">
                  <c:v>41762.199016203704</c:v>
                </c:pt>
                <c:pt idx="2965">
                  <c:v>41762.199074074073</c:v>
                </c:pt>
                <c:pt idx="2966">
                  <c:v>41762.199131944442</c:v>
                </c:pt>
                <c:pt idx="2967">
                  <c:v>41762.199189814812</c:v>
                </c:pt>
                <c:pt idx="2968">
                  <c:v>41762.199259259258</c:v>
                </c:pt>
                <c:pt idx="2969">
                  <c:v>41762.199317129627</c:v>
                </c:pt>
                <c:pt idx="2970">
                  <c:v>41762.199374999997</c:v>
                </c:pt>
                <c:pt idx="2971">
                  <c:v>41762.199444444443</c:v>
                </c:pt>
                <c:pt idx="2972">
                  <c:v>41762.199502314812</c:v>
                </c:pt>
                <c:pt idx="2973">
                  <c:v>41762.199560185189</c:v>
                </c:pt>
                <c:pt idx="2974">
                  <c:v>41762.199629629627</c:v>
                </c:pt>
                <c:pt idx="2975">
                  <c:v>41762.199687499997</c:v>
                </c:pt>
                <c:pt idx="2976">
                  <c:v>41762.199745370373</c:v>
                </c:pt>
                <c:pt idx="2977">
                  <c:v>41762.199814814812</c:v>
                </c:pt>
                <c:pt idx="2978">
                  <c:v>41762.199872685182</c:v>
                </c:pt>
                <c:pt idx="2979">
                  <c:v>41762.199930555558</c:v>
                </c:pt>
                <c:pt idx="2980">
                  <c:v>41762.199999999997</c:v>
                </c:pt>
                <c:pt idx="2981">
                  <c:v>41762.200057870374</c:v>
                </c:pt>
                <c:pt idx="2982">
                  <c:v>41762.200115740743</c:v>
                </c:pt>
                <c:pt idx="2983">
                  <c:v>41762.200173611112</c:v>
                </c:pt>
                <c:pt idx="2984">
                  <c:v>41762.200243055559</c:v>
                </c:pt>
                <c:pt idx="2985">
                  <c:v>41762.200300925928</c:v>
                </c:pt>
                <c:pt idx="2986">
                  <c:v>41762.200358796297</c:v>
                </c:pt>
                <c:pt idx="2987">
                  <c:v>41762.200428240743</c:v>
                </c:pt>
                <c:pt idx="2988">
                  <c:v>41762.200486111113</c:v>
                </c:pt>
                <c:pt idx="2989">
                  <c:v>41762.200543981482</c:v>
                </c:pt>
                <c:pt idx="2990">
                  <c:v>41762.200613425928</c:v>
                </c:pt>
                <c:pt idx="2991">
                  <c:v>41762.200671296298</c:v>
                </c:pt>
                <c:pt idx="2992">
                  <c:v>41762.200729166667</c:v>
                </c:pt>
                <c:pt idx="2993">
                  <c:v>41762.200798611113</c:v>
                </c:pt>
                <c:pt idx="2994">
                  <c:v>41762.200856481482</c:v>
                </c:pt>
                <c:pt idx="2995">
                  <c:v>41762.200914351852</c:v>
                </c:pt>
                <c:pt idx="2996">
                  <c:v>41762.200972222221</c:v>
                </c:pt>
                <c:pt idx="2997">
                  <c:v>41762.201041666667</c:v>
                </c:pt>
                <c:pt idx="2998">
                  <c:v>41762.201099537036</c:v>
                </c:pt>
                <c:pt idx="2999">
                  <c:v>41762.201157407406</c:v>
                </c:pt>
                <c:pt idx="3000">
                  <c:v>41762.201226851852</c:v>
                </c:pt>
                <c:pt idx="3001">
                  <c:v>41762.201284722221</c:v>
                </c:pt>
                <c:pt idx="3002">
                  <c:v>41762.201342592591</c:v>
                </c:pt>
                <c:pt idx="3003">
                  <c:v>41762.201412037037</c:v>
                </c:pt>
                <c:pt idx="3004">
                  <c:v>41762.201469907406</c:v>
                </c:pt>
                <c:pt idx="3005">
                  <c:v>41762.201527777775</c:v>
                </c:pt>
                <c:pt idx="3006">
                  <c:v>41762.201597222222</c:v>
                </c:pt>
                <c:pt idx="3007">
                  <c:v>41762.201655092591</c:v>
                </c:pt>
                <c:pt idx="3008">
                  <c:v>41762.20171296296</c:v>
                </c:pt>
                <c:pt idx="3009">
                  <c:v>41762.201770833337</c:v>
                </c:pt>
                <c:pt idx="3010">
                  <c:v>41762.201840277776</c:v>
                </c:pt>
                <c:pt idx="3011">
                  <c:v>41762.201898148145</c:v>
                </c:pt>
                <c:pt idx="3012">
                  <c:v>41762.201956018522</c:v>
                </c:pt>
                <c:pt idx="3013">
                  <c:v>41762.202025462961</c:v>
                </c:pt>
                <c:pt idx="3014">
                  <c:v>41762.20208333333</c:v>
                </c:pt>
                <c:pt idx="3015">
                  <c:v>41762.202141203707</c:v>
                </c:pt>
                <c:pt idx="3016">
                  <c:v>41762.202210648145</c:v>
                </c:pt>
                <c:pt idx="3017">
                  <c:v>41762.202268518522</c:v>
                </c:pt>
                <c:pt idx="3018">
                  <c:v>41762.202326388891</c:v>
                </c:pt>
                <c:pt idx="3019">
                  <c:v>41762.20239583333</c:v>
                </c:pt>
                <c:pt idx="3020">
                  <c:v>41762.202453703707</c:v>
                </c:pt>
                <c:pt idx="3021">
                  <c:v>41762.202511574076</c:v>
                </c:pt>
                <c:pt idx="3022">
                  <c:v>41762.202569444446</c:v>
                </c:pt>
                <c:pt idx="3023">
                  <c:v>41762.202638888892</c:v>
                </c:pt>
                <c:pt idx="3024">
                  <c:v>41762.202696759261</c:v>
                </c:pt>
                <c:pt idx="3025">
                  <c:v>41762.20275462963</c:v>
                </c:pt>
                <c:pt idx="3026">
                  <c:v>41762.202824074076</c:v>
                </c:pt>
                <c:pt idx="3027">
                  <c:v>41762.202881944446</c:v>
                </c:pt>
                <c:pt idx="3028">
                  <c:v>41762.202939814815</c:v>
                </c:pt>
                <c:pt idx="3029">
                  <c:v>41762.203009259261</c:v>
                </c:pt>
                <c:pt idx="3030">
                  <c:v>41762.203067129631</c:v>
                </c:pt>
                <c:pt idx="3031">
                  <c:v>41762.203125</c:v>
                </c:pt>
                <c:pt idx="3032">
                  <c:v>41762.203194444446</c:v>
                </c:pt>
                <c:pt idx="3033">
                  <c:v>41762.203252314815</c:v>
                </c:pt>
                <c:pt idx="3034">
                  <c:v>41762.203310185185</c:v>
                </c:pt>
                <c:pt idx="3035">
                  <c:v>41762.203379629631</c:v>
                </c:pt>
                <c:pt idx="3036">
                  <c:v>41762.2034375</c:v>
                </c:pt>
                <c:pt idx="3037">
                  <c:v>41762.20349537037</c:v>
                </c:pt>
                <c:pt idx="3038">
                  <c:v>41762.203553240739</c:v>
                </c:pt>
                <c:pt idx="3039">
                  <c:v>41762.203622685185</c:v>
                </c:pt>
                <c:pt idx="3040">
                  <c:v>41762.203680555554</c:v>
                </c:pt>
                <c:pt idx="3041">
                  <c:v>41762.203738425924</c:v>
                </c:pt>
                <c:pt idx="3042">
                  <c:v>41762.20380787037</c:v>
                </c:pt>
                <c:pt idx="3043">
                  <c:v>41762.203865740739</c:v>
                </c:pt>
                <c:pt idx="3044">
                  <c:v>41762.203923611109</c:v>
                </c:pt>
                <c:pt idx="3045">
                  <c:v>41762.203993055555</c:v>
                </c:pt>
                <c:pt idx="3046">
                  <c:v>41762.204050925924</c:v>
                </c:pt>
                <c:pt idx="3047">
                  <c:v>41762.204108796293</c:v>
                </c:pt>
                <c:pt idx="3048">
                  <c:v>41762.20417824074</c:v>
                </c:pt>
                <c:pt idx="3049">
                  <c:v>41762.204236111109</c:v>
                </c:pt>
                <c:pt idx="3050">
                  <c:v>41762.204293981478</c:v>
                </c:pt>
                <c:pt idx="3051">
                  <c:v>41762.204351851855</c:v>
                </c:pt>
                <c:pt idx="3052">
                  <c:v>41762.204421296294</c:v>
                </c:pt>
                <c:pt idx="3053">
                  <c:v>41762.204479166663</c:v>
                </c:pt>
                <c:pt idx="3054">
                  <c:v>41762.20453703704</c:v>
                </c:pt>
                <c:pt idx="3055">
                  <c:v>41762.204606481479</c:v>
                </c:pt>
                <c:pt idx="3056">
                  <c:v>41762.204664351855</c:v>
                </c:pt>
                <c:pt idx="3057">
                  <c:v>41762.204722222225</c:v>
                </c:pt>
                <c:pt idx="3058">
                  <c:v>41762.204791666663</c:v>
                </c:pt>
                <c:pt idx="3059">
                  <c:v>41762.20484953704</c:v>
                </c:pt>
                <c:pt idx="3060">
                  <c:v>41762.204907407409</c:v>
                </c:pt>
                <c:pt idx="3061">
                  <c:v>41762.204976851855</c:v>
                </c:pt>
                <c:pt idx="3062">
                  <c:v>41762.205034722225</c:v>
                </c:pt>
                <c:pt idx="3063">
                  <c:v>41762.205092592594</c:v>
                </c:pt>
                <c:pt idx="3064">
                  <c:v>41762.205150462964</c:v>
                </c:pt>
                <c:pt idx="3065">
                  <c:v>41762.20521990741</c:v>
                </c:pt>
                <c:pt idx="3066">
                  <c:v>41762.205277777779</c:v>
                </c:pt>
                <c:pt idx="3067">
                  <c:v>41762.205335648148</c:v>
                </c:pt>
                <c:pt idx="3068">
                  <c:v>41762.205405092594</c:v>
                </c:pt>
                <c:pt idx="3069">
                  <c:v>41762.205462962964</c:v>
                </c:pt>
                <c:pt idx="3070">
                  <c:v>41762.205520833333</c:v>
                </c:pt>
                <c:pt idx="3071">
                  <c:v>41762.205590277779</c:v>
                </c:pt>
                <c:pt idx="3072">
                  <c:v>41762.205648148149</c:v>
                </c:pt>
                <c:pt idx="3073">
                  <c:v>41762.205706018518</c:v>
                </c:pt>
                <c:pt idx="3074">
                  <c:v>41762.205775462964</c:v>
                </c:pt>
                <c:pt idx="3075">
                  <c:v>41762.205833333333</c:v>
                </c:pt>
                <c:pt idx="3076">
                  <c:v>41762.205891203703</c:v>
                </c:pt>
                <c:pt idx="3077">
                  <c:v>41762.205960648149</c:v>
                </c:pt>
                <c:pt idx="3078">
                  <c:v>41762.206018518518</c:v>
                </c:pt>
                <c:pt idx="3079">
                  <c:v>41762.206076388888</c:v>
                </c:pt>
                <c:pt idx="3080">
                  <c:v>41762.206134259257</c:v>
                </c:pt>
                <c:pt idx="3081">
                  <c:v>41762.206203703703</c:v>
                </c:pt>
                <c:pt idx="3082">
                  <c:v>41762.206261574072</c:v>
                </c:pt>
                <c:pt idx="3083">
                  <c:v>41762.206319444442</c:v>
                </c:pt>
                <c:pt idx="3084">
                  <c:v>41762.206388888888</c:v>
                </c:pt>
                <c:pt idx="3085">
                  <c:v>41762.206446759257</c:v>
                </c:pt>
                <c:pt idx="3086">
                  <c:v>41762.206504629627</c:v>
                </c:pt>
                <c:pt idx="3087">
                  <c:v>41762.206574074073</c:v>
                </c:pt>
                <c:pt idx="3088">
                  <c:v>41762.206631944442</c:v>
                </c:pt>
                <c:pt idx="3089">
                  <c:v>41762.206689814811</c:v>
                </c:pt>
                <c:pt idx="3090">
                  <c:v>41762.206759259258</c:v>
                </c:pt>
                <c:pt idx="3091">
                  <c:v>41762.206817129627</c:v>
                </c:pt>
                <c:pt idx="3092">
                  <c:v>41762.206875000003</c:v>
                </c:pt>
                <c:pt idx="3093">
                  <c:v>41762.206932870373</c:v>
                </c:pt>
                <c:pt idx="3094">
                  <c:v>41762.207002314812</c:v>
                </c:pt>
                <c:pt idx="3095">
                  <c:v>41762.207060185188</c:v>
                </c:pt>
                <c:pt idx="3096">
                  <c:v>41762.207118055558</c:v>
                </c:pt>
                <c:pt idx="3097">
                  <c:v>41762.207187499997</c:v>
                </c:pt>
                <c:pt idx="3098">
                  <c:v>41762.207245370373</c:v>
                </c:pt>
                <c:pt idx="3099">
                  <c:v>41762.207303240742</c:v>
                </c:pt>
                <c:pt idx="3100">
                  <c:v>41762.207372685189</c:v>
                </c:pt>
                <c:pt idx="3101">
                  <c:v>41762.207430555558</c:v>
                </c:pt>
                <c:pt idx="3102">
                  <c:v>41762.207488425927</c:v>
                </c:pt>
                <c:pt idx="3103">
                  <c:v>41762.207557870373</c:v>
                </c:pt>
                <c:pt idx="3104">
                  <c:v>41762.207615740743</c:v>
                </c:pt>
                <c:pt idx="3105">
                  <c:v>41762.207673611112</c:v>
                </c:pt>
                <c:pt idx="3106">
                  <c:v>41762.207731481481</c:v>
                </c:pt>
                <c:pt idx="3107">
                  <c:v>41762.207800925928</c:v>
                </c:pt>
                <c:pt idx="3108">
                  <c:v>41762.207858796297</c:v>
                </c:pt>
                <c:pt idx="3109">
                  <c:v>41762.207916666666</c:v>
                </c:pt>
                <c:pt idx="3110">
                  <c:v>41762.207986111112</c:v>
                </c:pt>
                <c:pt idx="3111">
                  <c:v>41762.208043981482</c:v>
                </c:pt>
                <c:pt idx="3112">
                  <c:v>41762.208101851851</c:v>
                </c:pt>
                <c:pt idx="3113">
                  <c:v>41762.208171296297</c:v>
                </c:pt>
                <c:pt idx="3114">
                  <c:v>41762.208229166667</c:v>
                </c:pt>
                <c:pt idx="3115">
                  <c:v>41762.208287037036</c:v>
                </c:pt>
                <c:pt idx="3116">
                  <c:v>41762.208356481482</c:v>
                </c:pt>
                <c:pt idx="3117">
                  <c:v>41762.208414351851</c:v>
                </c:pt>
                <c:pt idx="3118">
                  <c:v>41762.208472222221</c:v>
                </c:pt>
                <c:pt idx="3119">
                  <c:v>41762.20853009259</c:v>
                </c:pt>
                <c:pt idx="3120">
                  <c:v>41762.208599537036</c:v>
                </c:pt>
                <c:pt idx="3121">
                  <c:v>41762.208657407406</c:v>
                </c:pt>
                <c:pt idx="3122">
                  <c:v>41762.208715277775</c:v>
                </c:pt>
                <c:pt idx="3123">
                  <c:v>41762.208784722221</c:v>
                </c:pt>
                <c:pt idx="3124">
                  <c:v>41762.20884259259</c:v>
                </c:pt>
                <c:pt idx="3125">
                  <c:v>41762.20890046296</c:v>
                </c:pt>
                <c:pt idx="3126">
                  <c:v>41762.208969907406</c:v>
                </c:pt>
                <c:pt idx="3127">
                  <c:v>41762.209027777775</c:v>
                </c:pt>
                <c:pt idx="3128">
                  <c:v>41762.209085648145</c:v>
                </c:pt>
                <c:pt idx="3129">
                  <c:v>41762.209155092591</c:v>
                </c:pt>
                <c:pt idx="3130">
                  <c:v>41762.20921296296</c:v>
                </c:pt>
                <c:pt idx="3131">
                  <c:v>41762.209270833337</c:v>
                </c:pt>
                <c:pt idx="3132">
                  <c:v>41762.209340277775</c:v>
                </c:pt>
                <c:pt idx="3133">
                  <c:v>41762.209398148145</c:v>
                </c:pt>
                <c:pt idx="3134">
                  <c:v>41762.209456018521</c:v>
                </c:pt>
                <c:pt idx="3135">
                  <c:v>41762.209513888891</c:v>
                </c:pt>
                <c:pt idx="3136">
                  <c:v>41762.209583333337</c:v>
                </c:pt>
                <c:pt idx="3137">
                  <c:v>41762.209641203706</c:v>
                </c:pt>
                <c:pt idx="3138">
                  <c:v>41762.209699074076</c:v>
                </c:pt>
                <c:pt idx="3139">
                  <c:v>41762.209768518522</c:v>
                </c:pt>
                <c:pt idx="3140">
                  <c:v>41762.209826388891</c:v>
                </c:pt>
                <c:pt idx="3141">
                  <c:v>41762.20988425926</c:v>
                </c:pt>
                <c:pt idx="3142">
                  <c:v>41762.209953703707</c:v>
                </c:pt>
                <c:pt idx="3143">
                  <c:v>41762.210011574076</c:v>
                </c:pt>
                <c:pt idx="3144">
                  <c:v>41762.210069444445</c:v>
                </c:pt>
                <c:pt idx="3145">
                  <c:v>41762.210138888891</c:v>
                </c:pt>
                <c:pt idx="3146">
                  <c:v>41762.210196759261</c:v>
                </c:pt>
                <c:pt idx="3147">
                  <c:v>41762.21025462963</c:v>
                </c:pt>
                <c:pt idx="3148">
                  <c:v>41762.210312499999</c:v>
                </c:pt>
                <c:pt idx="3149">
                  <c:v>41762.210381944446</c:v>
                </c:pt>
                <c:pt idx="3150">
                  <c:v>41762.210439814815</c:v>
                </c:pt>
                <c:pt idx="3151">
                  <c:v>41762.210497685184</c:v>
                </c:pt>
                <c:pt idx="3152">
                  <c:v>41762.21056712963</c:v>
                </c:pt>
                <c:pt idx="3153">
                  <c:v>41762.210625</c:v>
                </c:pt>
                <c:pt idx="3154">
                  <c:v>41762.210682870369</c:v>
                </c:pt>
                <c:pt idx="3155">
                  <c:v>41762.210752314815</c:v>
                </c:pt>
                <c:pt idx="3156">
                  <c:v>41762.210810185185</c:v>
                </c:pt>
                <c:pt idx="3157">
                  <c:v>41762.210868055554</c:v>
                </c:pt>
                <c:pt idx="3158">
                  <c:v>41762.2109375</c:v>
                </c:pt>
                <c:pt idx="3159">
                  <c:v>41762.210995370369</c:v>
                </c:pt>
                <c:pt idx="3160">
                  <c:v>41762.211053240739</c:v>
                </c:pt>
                <c:pt idx="3161">
                  <c:v>41762.211111111108</c:v>
                </c:pt>
                <c:pt idx="3162">
                  <c:v>41762.211180555554</c:v>
                </c:pt>
                <c:pt idx="3163">
                  <c:v>41762.211238425924</c:v>
                </c:pt>
                <c:pt idx="3164">
                  <c:v>41762.211296296293</c:v>
                </c:pt>
                <c:pt idx="3165">
                  <c:v>41762.211365740739</c:v>
                </c:pt>
                <c:pt idx="3166">
                  <c:v>41762.211423611108</c:v>
                </c:pt>
                <c:pt idx="3167">
                  <c:v>41762.211481481485</c:v>
                </c:pt>
                <c:pt idx="3168">
                  <c:v>41762.211550925924</c:v>
                </c:pt>
                <c:pt idx="3169">
                  <c:v>41762.211608796293</c:v>
                </c:pt>
                <c:pt idx="3170">
                  <c:v>41762.21166666667</c:v>
                </c:pt>
                <c:pt idx="3171">
                  <c:v>41762.211736111109</c:v>
                </c:pt>
                <c:pt idx="3172">
                  <c:v>41762.211793981478</c:v>
                </c:pt>
                <c:pt idx="3173">
                  <c:v>41762.211851851855</c:v>
                </c:pt>
                <c:pt idx="3174">
                  <c:v>41762.211909722224</c:v>
                </c:pt>
                <c:pt idx="3175">
                  <c:v>41762.21197916667</c:v>
                </c:pt>
                <c:pt idx="3176">
                  <c:v>41762.212037037039</c:v>
                </c:pt>
                <c:pt idx="3177">
                  <c:v>41762.212094907409</c:v>
                </c:pt>
                <c:pt idx="3178">
                  <c:v>41762.212164351855</c:v>
                </c:pt>
                <c:pt idx="3179">
                  <c:v>41762.212222222224</c:v>
                </c:pt>
                <c:pt idx="3180">
                  <c:v>41762.212280092594</c:v>
                </c:pt>
                <c:pt idx="3181">
                  <c:v>41762.21234953704</c:v>
                </c:pt>
                <c:pt idx="3182">
                  <c:v>41762.212407407409</c:v>
                </c:pt>
                <c:pt idx="3183">
                  <c:v>41762.212465277778</c:v>
                </c:pt>
                <c:pt idx="3184">
                  <c:v>41762.212534722225</c:v>
                </c:pt>
                <c:pt idx="3185">
                  <c:v>41762.212592592594</c:v>
                </c:pt>
                <c:pt idx="3186">
                  <c:v>41762.212650462963</c:v>
                </c:pt>
                <c:pt idx="3187">
                  <c:v>41762.212719907409</c:v>
                </c:pt>
                <c:pt idx="3188">
                  <c:v>41762.212777777779</c:v>
                </c:pt>
                <c:pt idx="3189">
                  <c:v>41762.212835648148</c:v>
                </c:pt>
                <c:pt idx="3190">
                  <c:v>41762.212893518517</c:v>
                </c:pt>
                <c:pt idx="3191">
                  <c:v>41762.212962962964</c:v>
                </c:pt>
                <c:pt idx="3192">
                  <c:v>41762.213020833333</c:v>
                </c:pt>
                <c:pt idx="3193">
                  <c:v>41762.213078703702</c:v>
                </c:pt>
                <c:pt idx="3194">
                  <c:v>41762.213148148148</c:v>
                </c:pt>
                <c:pt idx="3195">
                  <c:v>41762.213206018518</c:v>
                </c:pt>
                <c:pt idx="3196">
                  <c:v>41762.213263888887</c:v>
                </c:pt>
                <c:pt idx="3197">
                  <c:v>41762.213333333333</c:v>
                </c:pt>
                <c:pt idx="3198">
                  <c:v>41762.213391203702</c:v>
                </c:pt>
                <c:pt idx="3199">
                  <c:v>41762.213449074072</c:v>
                </c:pt>
                <c:pt idx="3200">
                  <c:v>41762.213518518518</c:v>
                </c:pt>
                <c:pt idx="3201">
                  <c:v>41762.213576388887</c:v>
                </c:pt>
                <c:pt idx="3202">
                  <c:v>41762.213634259257</c:v>
                </c:pt>
                <c:pt idx="3203">
                  <c:v>41762.213692129626</c:v>
                </c:pt>
                <c:pt idx="3204">
                  <c:v>41762.213761574072</c:v>
                </c:pt>
                <c:pt idx="3205">
                  <c:v>41762.213819444441</c:v>
                </c:pt>
                <c:pt idx="3206">
                  <c:v>41762.213877314818</c:v>
                </c:pt>
                <c:pt idx="3207">
                  <c:v>41762.213946759257</c:v>
                </c:pt>
                <c:pt idx="3208">
                  <c:v>41762.214004629626</c:v>
                </c:pt>
                <c:pt idx="3209">
                  <c:v>41762.214062500003</c:v>
                </c:pt>
                <c:pt idx="3210">
                  <c:v>41762.214131944442</c:v>
                </c:pt>
                <c:pt idx="3211">
                  <c:v>41762.214189814818</c:v>
                </c:pt>
                <c:pt idx="3212">
                  <c:v>41762.214247685188</c:v>
                </c:pt>
                <c:pt idx="3213">
                  <c:v>41762.214317129627</c:v>
                </c:pt>
                <c:pt idx="3214">
                  <c:v>41762.214375000003</c:v>
                </c:pt>
                <c:pt idx="3215">
                  <c:v>41762.214432870373</c:v>
                </c:pt>
                <c:pt idx="3216">
                  <c:v>41762.214490740742</c:v>
                </c:pt>
                <c:pt idx="3217">
                  <c:v>41762.214560185188</c:v>
                </c:pt>
                <c:pt idx="3218">
                  <c:v>41762.214618055557</c:v>
                </c:pt>
                <c:pt idx="3219">
                  <c:v>41762.214675925927</c:v>
                </c:pt>
                <c:pt idx="3220">
                  <c:v>41762.214745370373</c:v>
                </c:pt>
                <c:pt idx="3221">
                  <c:v>41762.214803240742</c:v>
                </c:pt>
                <c:pt idx="3222">
                  <c:v>41762.214861111112</c:v>
                </c:pt>
                <c:pt idx="3223">
                  <c:v>41762.214930555558</c:v>
                </c:pt>
                <c:pt idx="3224">
                  <c:v>41762.214988425927</c:v>
                </c:pt>
                <c:pt idx="3225">
                  <c:v>41762.215046296296</c:v>
                </c:pt>
                <c:pt idx="3226">
                  <c:v>41762.215115740742</c:v>
                </c:pt>
                <c:pt idx="3227">
                  <c:v>41762.215173611112</c:v>
                </c:pt>
                <c:pt idx="3228">
                  <c:v>41762.215231481481</c:v>
                </c:pt>
                <c:pt idx="3229">
                  <c:v>41762.215300925927</c:v>
                </c:pt>
                <c:pt idx="3230">
                  <c:v>41762.215358796297</c:v>
                </c:pt>
                <c:pt idx="3231">
                  <c:v>41762.215416666666</c:v>
                </c:pt>
                <c:pt idx="3232">
                  <c:v>41762.215474537035</c:v>
                </c:pt>
                <c:pt idx="3233">
                  <c:v>41762.215543981481</c:v>
                </c:pt>
                <c:pt idx="3234">
                  <c:v>41762.215601851851</c:v>
                </c:pt>
                <c:pt idx="3235">
                  <c:v>41762.21565972222</c:v>
                </c:pt>
                <c:pt idx="3236">
                  <c:v>41762.215729166666</c:v>
                </c:pt>
                <c:pt idx="3237">
                  <c:v>41762.215787037036</c:v>
                </c:pt>
                <c:pt idx="3238">
                  <c:v>41762.215844907405</c:v>
                </c:pt>
                <c:pt idx="3239">
                  <c:v>41762.215914351851</c:v>
                </c:pt>
                <c:pt idx="3240">
                  <c:v>41762.21597222222</c:v>
                </c:pt>
                <c:pt idx="3241">
                  <c:v>41762.21603009259</c:v>
                </c:pt>
                <c:pt idx="3242">
                  <c:v>41762.216099537036</c:v>
                </c:pt>
                <c:pt idx="3243">
                  <c:v>41762.216157407405</c:v>
                </c:pt>
                <c:pt idx="3244">
                  <c:v>41762.216215277775</c:v>
                </c:pt>
                <c:pt idx="3245">
                  <c:v>41762.216273148151</c:v>
                </c:pt>
                <c:pt idx="3246">
                  <c:v>41762.21634259259</c:v>
                </c:pt>
                <c:pt idx="3247">
                  <c:v>41762.216400462959</c:v>
                </c:pt>
                <c:pt idx="3248">
                  <c:v>41762.216458333336</c:v>
                </c:pt>
                <c:pt idx="3249">
                  <c:v>41762.216527777775</c:v>
                </c:pt>
                <c:pt idx="3250">
                  <c:v>41762.216585648152</c:v>
                </c:pt>
                <c:pt idx="3251">
                  <c:v>41762.216643518521</c:v>
                </c:pt>
                <c:pt idx="3252">
                  <c:v>41762.21671296296</c:v>
                </c:pt>
                <c:pt idx="3253">
                  <c:v>41762.216770833336</c:v>
                </c:pt>
                <c:pt idx="3254">
                  <c:v>41762.216828703706</c:v>
                </c:pt>
                <c:pt idx="3255">
                  <c:v>41762.216898148145</c:v>
                </c:pt>
                <c:pt idx="3256">
                  <c:v>41762.216956018521</c:v>
                </c:pt>
                <c:pt idx="3257">
                  <c:v>41762.217013888891</c:v>
                </c:pt>
                <c:pt idx="3258">
                  <c:v>41762.21707175926</c:v>
                </c:pt>
                <c:pt idx="3259">
                  <c:v>41762.217141203706</c:v>
                </c:pt>
                <c:pt idx="3260">
                  <c:v>41762.217199074075</c:v>
                </c:pt>
                <c:pt idx="3261">
                  <c:v>41762.217256944445</c:v>
                </c:pt>
                <c:pt idx="3262">
                  <c:v>41762.217326388891</c:v>
                </c:pt>
                <c:pt idx="3263">
                  <c:v>41762.21738425926</c:v>
                </c:pt>
                <c:pt idx="3264">
                  <c:v>41762.217442129629</c:v>
                </c:pt>
                <c:pt idx="3265">
                  <c:v>41762.217511574076</c:v>
                </c:pt>
                <c:pt idx="3266">
                  <c:v>41762.217569444445</c:v>
                </c:pt>
                <c:pt idx="3267">
                  <c:v>41762.217627314814</c:v>
                </c:pt>
                <c:pt idx="3268">
                  <c:v>41762.21769675926</c:v>
                </c:pt>
                <c:pt idx="3269">
                  <c:v>41762.21775462963</c:v>
                </c:pt>
                <c:pt idx="3270">
                  <c:v>41762.217812499999</c:v>
                </c:pt>
                <c:pt idx="3271">
                  <c:v>41762.217870370368</c:v>
                </c:pt>
                <c:pt idx="3272">
                  <c:v>41762.217939814815</c:v>
                </c:pt>
                <c:pt idx="3273">
                  <c:v>41762.217997685184</c:v>
                </c:pt>
                <c:pt idx="3274">
                  <c:v>41762.218055555553</c:v>
                </c:pt>
                <c:pt idx="3275">
                  <c:v>41762.218124999999</c:v>
                </c:pt>
                <c:pt idx="3276">
                  <c:v>41762.218182870369</c:v>
                </c:pt>
                <c:pt idx="3277">
                  <c:v>41762.218240740738</c:v>
                </c:pt>
                <c:pt idx="3278">
                  <c:v>41762.218310185184</c:v>
                </c:pt>
                <c:pt idx="3279">
                  <c:v>41762.218368055554</c:v>
                </c:pt>
                <c:pt idx="3280">
                  <c:v>41762.218425925923</c:v>
                </c:pt>
                <c:pt idx="3281">
                  <c:v>41762.218495370369</c:v>
                </c:pt>
                <c:pt idx="3282">
                  <c:v>41762.218553240738</c:v>
                </c:pt>
                <c:pt idx="3283">
                  <c:v>41762.218611111108</c:v>
                </c:pt>
                <c:pt idx="3284">
                  <c:v>41762.218680555554</c:v>
                </c:pt>
                <c:pt idx="3285">
                  <c:v>41762.218738425923</c:v>
                </c:pt>
                <c:pt idx="3286">
                  <c:v>41762.2187962963</c:v>
                </c:pt>
                <c:pt idx="3287">
                  <c:v>41762.218854166669</c:v>
                </c:pt>
                <c:pt idx="3288">
                  <c:v>41762.218923611108</c:v>
                </c:pt>
                <c:pt idx="3289">
                  <c:v>41762.218981481485</c:v>
                </c:pt>
                <c:pt idx="3290">
                  <c:v>41762.219039351854</c:v>
                </c:pt>
                <c:pt idx="3291">
                  <c:v>41762.219108796293</c:v>
                </c:pt>
                <c:pt idx="3292">
                  <c:v>41762.219166666669</c:v>
                </c:pt>
                <c:pt idx="3293">
                  <c:v>41762.219224537039</c:v>
                </c:pt>
                <c:pt idx="3294">
                  <c:v>41762.219293981485</c:v>
                </c:pt>
                <c:pt idx="3295">
                  <c:v>41762.219351851854</c:v>
                </c:pt>
                <c:pt idx="3296">
                  <c:v>41762.219409722224</c:v>
                </c:pt>
                <c:pt idx="3297">
                  <c:v>41762.21947916667</c:v>
                </c:pt>
                <c:pt idx="3298">
                  <c:v>41762.219537037039</c:v>
                </c:pt>
                <c:pt idx="3299">
                  <c:v>41762.219594907408</c:v>
                </c:pt>
                <c:pt idx="3300">
                  <c:v>41762.219652777778</c:v>
                </c:pt>
                <c:pt idx="3301">
                  <c:v>41762.219722222224</c:v>
                </c:pt>
                <c:pt idx="3302">
                  <c:v>41762.219780092593</c:v>
                </c:pt>
                <c:pt idx="3303">
                  <c:v>41762.219837962963</c:v>
                </c:pt>
                <c:pt idx="3304">
                  <c:v>41762.219907407409</c:v>
                </c:pt>
                <c:pt idx="3305">
                  <c:v>41762.219965277778</c:v>
                </c:pt>
                <c:pt idx="3306">
                  <c:v>41762.220023148147</c:v>
                </c:pt>
                <c:pt idx="3307">
                  <c:v>41762.220092592594</c:v>
                </c:pt>
                <c:pt idx="3308">
                  <c:v>41762.220150462963</c:v>
                </c:pt>
                <c:pt idx="3309">
                  <c:v>41762.220208333332</c:v>
                </c:pt>
                <c:pt idx="3310">
                  <c:v>41762.220277777778</c:v>
                </c:pt>
                <c:pt idx="3311">
                  <c:v>41762.220335648148</c:v>
                </c:pt>
                <c:pt idx="3312">
                  <c:v>41762.220393518517</c:v>
                </c:pt>
                <c:pt idx="3313">
                  <c:v>41762.220451388886</c:v>
                </c:pt>
                <c:pt idx="3314">
                  <c:v>41762.220520833333</c:v>
                </c:pt>
                <c:pt idx="3315">
                  <c:v>41762.220578703702</c:v>
                </c:pt>
                <c:pt idx="3316">
                  <c:v>41762.220636574071</c:v>
                </c:pt>
                <c:pt idx="3317">
                  <c:v>41762.220706018517</c:v>
                </c:pt>
                <c:pt idx="3318">
                  <c:v>41762.220763888887</c:v>
                </c:pt>
                <c:pt idx="3319">
                  <c:v>41762.220821759256</c:v>
                </c:pt>
                <c:pt idx="3320">
                  <c:v>41762.220891203702</c:v>
                </c:pt>
                <c:pt idx="3321">
                  <c:v>41762.220949074072</c:v>
                </c:pt>
                <c:pt idx="3322">
                  <c:v>41762.221006944441</c:v>
                </c:pt>
                <c:pt idx="3323">
                  <c:v>41762.221076388887</c:v>
                </c:pt>
                <c:pt idx="3324">
                  <c:v>41762.221134259256</c:v>
                </c:pt>
                <c:pt idx="3325">
                  <c:v>41762.221192129633</c:v>
                </c:pt>
                <c:pt idx="3326">
                  <c:v>41762.221261574072</c:v>
                </c:pt>
                <c:pt idx="3327">
                  <c:v>41762.221319444441</c:v>
                </c:pt>
                <c:pt idx="3328">
                  <c:v>41762.221377314818</c:v>
                </c:pt>
                <c:pt idx="3329">
                  <c:v>41762.221435185187</c:v>
                </c:pt>
                <c:pt idx="3330">
                  <c:v>41762.221504629626</c:v>
                </c:pt>
                <c:pt idx="3331">
                  <c:v>41762.221562500003</c:v>
                </c:pt>
                <c:pt idx="3332">
                  <c:v>41762.221620370372</c:v>
                </c:pt>
                <c:pt idx="3333">
                  <c:v>41762.221689814818</c:v>
                </c:pt>
                <c:pt idx="3334">
                  <c:v>41762.221747685187</c:v>
                </c:pt>
                <c:pt idx="3335">
                  <c:v>41762.221805555557</c:v>
                </c:pt>
                <c:pt idx="3336">
                  <c:v>41762.221875000003</c:v>
                </c:pt>
                <c:pt idx="3337">
                  <c:v>41762.221932870372</c:v>
                </c:pt>
                <c:pt idx="3338">
                  <c:v>41762.221990740742</c:v>
                </c:pt>
                <c:pt idx="3339">
                  <c:v>41762.222060185188</c:v>
                </c:pt>
                <c:pt idx="3340">
                  <c:v>41762.222118055557</c:v>
                </c:pt>
                <c:pt idx="3341">
                  <c:v>41762.222175925926</c:v>
                </c:pt>
                <c:pt idx="3342">
                  <c:v>41762.222233796296</c:v>
                </c:pt>
                <c:pt idx="3343">
                  <c:v>41762.222303240742</c:v>
                </c:pt>
                <c:pt idx="3344">
                  <c:v>41762.222361111111</c:v>
                </c:pt>
                <c:pt idx="3345">
                  <c:v>41762.222418981481</c:v>
                </c:pt>
                <c:pt idx="3346">
                  <c:v>41762.222488425927</c:v>
                </c:pt>
                <c:pt idx="3347">
                  <c:v>41762.222546296296</c:v>
                </c:pt>
                <c:pt idx="3348">
                  <c:v>41762.222604166665</c:v>
                </c:pt>
                <c:pt idx="3349">
                  <c:v>41762.222673611112</c:v>
                </c:pt>
                <c:pt idx="3350">
                  <c:v>41762.222731481481</c:v>
                </c:pt>
                <c:pt idx="3351">
                  <c:v>41762.22278935185</c:v>
                </c:pt>
                <c:pt idx="3352">
                  <c:v>41762.222858796296</c:v>
                </c:pt>
                <c:pt idx="3353">
                  <c:v>41762.222916666666</c:v>
                </c:pt>
                <c:pt idx="3354">
                  <c:v>41762.222974537035</c:v>
                </c:pt>
                <c:pt idx="3355">
                  <c:v>41762.223032407404</c:v>
                </c:pt>
                <c:pt idx="3356">
                  <c:v>41762.223101851851</c:v>
                </c:pt>
                <c:pt idx="3357">
                  <c:v>41762.22315972222</c:v>
                </c:pt>
                <c:pt idx="3358">
                  <c:v>41762.223217592589</c:v>
                </c:pt>
                <c:pt idx="3359">
                  <c:v>41762.223287037035</c:v>
                </c:pt>
                <c:pt idx="3360">
                  <c:v>41762.223344907405</c:v>
                </c:pt>
                <c:pt idx="3361">
                  <c:v>41762.223402777781</c:v>
                </c:pt>
                <c:pt idx="3362">
                  <c:v>41762.22347222222</c:v>
                </c:pt>
                <c:pt idx="3363">
                  <c:v>41762.223530092589</c:v>
                </c:pt>
                <c:pt idx="3364">
                  <c:v>41762.223587962966</c:v>
                </c:pt>
                <c:pt idx="3365">
                  <c:v>41762.223657407405</c:v>
                </c:pt>
                <c:pt idx="3366">
                  <c:v>41762.223715277774</c:v>
                </c:pt>
                <c:pt idx="3367">
                  <c:v>41762.223773148151</c:v>
                </c:pt>
                <c:pt idx="3368">
                  <c:v>41762.22384259259</c:v>
                </c:pt>
                <c:pt idx="3369">
                  <c:v>41762.223900462966</c:v>
                </c:pt>
                <c:pt idx="3370">
                  <c:v>41762.223958333336</c:v>
                </c:pt>
                <c:pt idx="3371">
                  <c:v>41762.224016203705</c:v>
                </c:pt>
                <c:pt idx="3372">
                  <c:v>41762.224085648151</c:v>
                </c:pt>
                <c:pt idx="3373">
                  <c:v>41762.224143518521</c:v>
                </c:pt>
                <c:pt idx="3374">
                  <c:v>41762.22420138889</c:v>
                </c:pt>
                <c:pt idx="3375">
                  <c:v>41762.224270833336</c:v>
                </c:pt>
                <c:pt idx="3376">
                  <c:v>41762.224328703705</c:v>
                </c:pt>
                <c:pt idx="3377">
                  <c:v>41762.224386574075</c:v>
                </c:pt>
                <c:pt idx="3378">
                  <c:v>41762.224456018521</c:v>
                </c:pt>
                <c:pt idx="3379">
                  <c:v>41762.22451388889</c:v>
                </c:pt>
                <c:pt idx="3380">
                  <c:v>41762.22457175926</c:v>
                </c:pt>
                <c:pt idx="3381">
                  <c:v>41762.224641203706</c:v>
                </c:pt>
                <c:pt idx="3382">
                  <c:v>41762.224699074075</c:v>
                </c:pt>
                <c:pt idx="3383">
                  <c:v>41762.224756944444</c:v>
                </c:pt>
                <c:pt idx="3384">
                  <c:v>41762.224814814814</c:v>
                </c:pt>
                <c:pt idx="3385">
                  <c:v>41762.22488425926</c:v>
                </c:pt>
                <c:pt idx="3386">
                  <c:v>41762.224942129629</c:v>
                </c:pt>
                <c:pt idx="3387">
                  <c:v>41762.224999999999</c:v>
                </c:pt>
                <c:pt idx="3388">
                  <c:v>41762.225069444445</c:v>
                </c:pt>
                <c:pt idx="3389">
                  <c:v>41762.225127314814</c:v>
                </c:pt>
                <c:pt idx="3390">
                  <c:v>41762.225185185183</c:v>
                </c:pt>
                <c:pt idx="3391">
                  <c:v>41762.225254629629</c:v>
                </c:pt>
                <c:pt idx="3392">
                  <c:v>41762.225312499999</c:v>
                </c:pt>
                <c:pt idx="3393">
                  <c:v>41762.225370370368</c:v>
                </c:pt>
                <c:pt idx="3394">
                  <c:v>41762.225439814814</c:v>
                </c:pt>
                <c:pt idx="3395">
                  <c:v>41762.225497685184</c:v>
                </c:pt>
                <c:pt idx="3396">
                  <c:v>41762.225555555553</c:v>
                </c:pt>
                <c:pt idx="3397">
                  <c:v>41762.225613425922</c:v>
                </c:pt>
                <c:pt idx="3398">
                  <c:v>41762.225682870368</c:v>
                </c:pt>
                <c:pt idx="3399">
                  <c:v>41762.225740740738</c:v>
                </c:pt>
                <c:pt idx="3400">
                  <c:v>41762.225798611114</c:v>
                </c:pt>
                <c:pt idx="3401">
                  <c:v>41762.225868055553</c:v>
                </c:pt>
                <c:pt idx="3402">
                  <c:v>41762.225925925923</c:v>
                </c:pt>
                <c:pt idx="3403">
                  <c:v>41762.225983796299</c:v>
                </c:pt>
                <c:pt idx="3404">
                  <c:v>41762.226053240738</c:v>
                </c:pt>
                <c:pt idx="3405">
                  <c:v>41762.226111111115</c:v>
                </c:pt>
                <c:pt idx="3406">
                  <c:v>41762.226168981484</c:v>
                </c:pt>
                <c:pt idx="3407">
                  <c:v>41762.226238425923</c:v>
                </c:pt>
                <c:pt idx="3408">
                  <c:v>41762.2262962963</c:v>
                </c:pt>
                <c:pt idx="3409">
                  <c:v>41762.226354166669</c:v>
                </c:pt>
                <c:pt idx="3410">
                  <c:v>41762.226412037038</c:v>
                </c:pt>
                <c:pt idx="3411">
                  <c:v>41762.226481481484</c:v>
                </c:pt>
                <c:pt idx="3412">
                  <c:v>41762.226539351854</c:v>
                </c:pt>
                <c:pt idx="3413">
                  <c:v>41762.226597222223</c:v>
                </c:pt>
                <c:pt idx="3414">
                  <c:v>41762.226666666669</c:v>
                </c:pt>
                <c:pt idx="3415">
                  <c:v>41762.226724537039</c:v>
                </c:pt>
                <c:pt idx="3416">
                  <c:v>41762.226782407408</c:v>
                </c:pt>
                <c:pt idx="3417">
                  <c:v>41762.226851851854</c:v>
                </c:pt>
                <c:pt idx="3418">
                  <c:v>41762.226909722223</c:v>
                </c:pt>
                <c:pt idx="3419">
                  <c:v>41762.226967592593</c:v>
                </c:pt>
                <c:pt idx="3420">
                  <c:v>41762.227037037039</c:v>
                </c:pt>
                <c:pt idx="3421">
                  <c:v>41762.227094907408</c:v>
                </c:pt>
                <c:pt idx="3422">
                  <c:v>41762.227152777778</c:v>
                </c:pt>
                <c:pt idx="3423">
                  <c:v>41762.227222222224</c:v>
                </c:pt>
                <c:pt idx="3424">
                  <c:v>41762.227280092593</c:v>
                </c:pt>
                <c:pt idx="3425">
                  <c:v>41762.227337962962</c:v>
                </c:pt>
                <c:pt idx="3426">
                  <c:v>41762.227395833332</c:v>
                </c:pt>
                <c:pt idx="3427">
                  <c:v>41762.227465277778</c:v>
                </c:pt>
                <c:pt idx="3428">
                  <c:v>41762.227523148147</c:v>
                </c:pt>
                <c:pt idx="3429">
                  <c:v>41762.227581018517</c:v>
                </c:pt>
                <c:pt idx="3430">
                  <c:v>41762.227650462963</c:v>
                </c:pt>
                <c:pt idx="3431">
                  <c:v>41762.227708333332</c:v>
                </c:pt>
                <c:pt idx="3432">
                  <c:v>41762.227766203701</c:v>
                </c:pt>
                <c:pt idx="3433">
                  <c:v>41762.227835648147</c:v>
                </c:pt>
                <c:pt idx="3434">
                  <c:v>41762.227893518517</c:v>
                </c:pt>
                <c:pt idx="3435">
                  <c:v>41762.227951388886</c:v>
                </c:pt>
                <c:pt idx="3436">
                  <c:v>41762.228020833332</c:v>
                </c:pt>
                <c:pt idx="3437">
                  <c:v>41762.228078703702</c:v>
                </c:pt>
                <c:pt idx="3438">
                  <c:v>41762.228136574071</c:v>
                </c:pt>
                <c:pt idx="3439">
                  <c:v>41762.228194444448</c:v>
                </c:pt>
                <c:pt idx="3440">
                  <c:v>41762.228263888886</c:v>
                </c:pt>
                <c:pt idx="3441">
                  <c:v>41762.228321759256</c:v>
                </c:pt>
                <c:pt idx="3442">
                  <c:v>41762.228379629632</c:v>
                </c:pt>
                <c:pt idx="3443">
                  <c:v>41762.228449074071</c:v>
                </c:pt>
                <c:pt idx="3444">
                  <c:v>41762.228506944448</c:v>
                </c:pt>
                <c:pt idx="3445">
                  <c:v>41762.228564814817</c:v>
                </c:pt>
                <c:pt idx="3446">
                  <c:v>41762.228634259256</c:v>
                </c:pt>
                <c:pt idx="3447">
                  <c:v>41762.228692129633</c:v>
                </c:pt>
                <c:pt idx="3448">
                  <c:v>41762.228750000002</c:v>
                </c:pt>
                <c:pt idx="3449">
                  <c:v>41762.228819444441</c:v>
                </c:pt>
                <c:pt idx="3450">
                  <c:v>41762.228877314818</c:v>
                </c:pt>
                <c:pt idx="3451">
                  <c:v>41762.228935185187</c:v>
                </c:pt>
                <c:pt idx="3452">
                  <c:v>41762.228993055556</c:v>
                </c:pt>
                <c:pt idx="3453">
                  <c:v>41762.229062500002</c:v>
                </c:pt>
                <c:pt idx="3454">
                  <c:v>41762.229120370372</c:v>
                </c:pt>
                <c:pt idx="3455">
                  <c:v>41762.229178240741</c:v>
                </c:pt>
                <c:pt idx="3456">
                  <c:v>41762.229247685187</c:v>
                </c:pt>
                <c:pt idx="3457">
                  <c:v>41762.229305555556</c:v>
                </c:pt>
                <c:pt idx="3458">
                  <c:v>41762.229363425926</c:v>
                </c:pt>
                <c:pt idx="3459">
                  <c:v>41762.229432870372</c:v>
                </c:pt>
                <c:pt idx="3460">
                  <c:v>41762.229490740741</c:v>
                </c:pt>
                <c:pt idx="3461">
                  <c:v>41762.229548611111</c:v>
                </c:pt>
                <c:pt idx="3462">
                  <c:v>41762.229618055557</c:v>
                </c:pt>
                <c:pt idx="3463">
                  <c:v>41762.229675925926</c:v>
                </c:pt>
                <c:pt idx="3464">
                  <c:v>41762.229733796295</c:v>
                </c:pt>
                <c:pt idx="3465">
                  <c:v>41762.229803240742</c:v>
                </c:pt>
                <c:pt idx="3466">
                  <c:v>41762.229861111111</c:v>
                </c:pt>
                <c:pt idx="3467">
                  <c:v>41762.22991898148</c:v>
                </c:pt>
                <c:pt idx="3468">
                  <c:v>41762.22997685185</c:v>
                </c:pt>
                <c:pt idx="3469">
                  <c:v>41762.230046296296</c:v>
                </c:pt>
                <c:pt idx="3470">
                  <c:v>41762.230104166665</c:v>
                </c:pt>
                <c:pt idx="3471">
                  <c:v>41762.230162037034</c:v>
                </c:pt>
                <c:pt idx="3472">
                  <c:v>41762.230231481481</c:v>
                </c:pt>
                <c:pt idx="3473">
                  <c:v>41762.23028935185</c:v>
                </c:pt>
                <c:pt idx="3474">
                  <c:v>41762.230347222219</c:v>
                </c:pt>
                <c:pt idx="3475">
                  <c:v>41762.230416666665</c:v>
                </c:pt>
                <c:pt idx="3476">
                  <c:v>41762.230474537035</c:v>
                </c:pt>
                <c:pt idx="3477">
                  <c:v>41762.230532407404</c:v>
                </c:pt>
                <c:pt idx="3478">
                  <c:v>41762.23060185185</c:v>
                </c:pt>
                <c:pt idx="3479">
                  <c:v>41762.23065972222</c:v>
                </c:pt>
                <c:pt idx="3480">
                  <c:v>41762.230717592596</c:v>
                </c:pt>
                <c:pt idx="3481">
                  <c:v>41762.230775462966</c:v>
                </c:pt>
                <c:pt idx="3482">
                  <c:v>41762.230844907404</c:v>
                </c:pt>
                <c:pt idx="3483">
                  <c:v>41762.230902777781</c:v>
                </c:pt>
                <c:pt idx="3484">
                  <c:v>41762.23096064815</c:v>
                </c:pt>
                <c:pt idx="3485">
                  <c:v>41762.231030092589</c:v>
                </c:pt>
                <c:pt idx="3486">
                  <c:v>41762.231087962966</c:v>
                </c:pt>
                <c:pt idx="3487">
                  <c:v>41762.231145833335</c:v>
                </c:pt>
                <c:pt idx="3488">
                  <c:v>41762.231215277781</c:v>
                </c:pt>
                <c:pt idx="3489">
                  <c:v>41762.231273148151</c:v>
                </c:pt>
                <c:pt idx="3490">
                  <c:v>41762.23133101852</c:v>
                </c:pt>
                <c:pt idx="3491">
                  <c:v>41762.231400462966</c:v>
                </c:pt>
                <c:pt idx="3492">
                  <c:v>41762.231458333335</c:v>
                </c:pt>
                <c:pt idx="3493">
                  <c:v>41762.231516203705</c:v>
                </c:pt>
                <c:pt idx="3494">
                  <c:v>41762.231585648151</c:v>
                </c:pt>
                <c:pt idx="3495">
                  <c:v>41762.23164351852</c:v>
                </c:pt>
                <c:pt idx="3496">
                  <c:v>41762.23170138889</c:v>
                </c:pt>
                <c:pt idx="3497">
                  <c:v>41762.231759259259</c:v>
                </c:pt>
                <c:pt idx="3498">
                  <c:v>41762.231828703705</c:v>
                </c:pt>
                <c:pt idx="3499">
                  <c:v>41762.231886574074</c:v>
                </c:pt>
                <c:pt idx="3500">
                  <c:v>41762.231944444444</c:v>
                </c:pt>
                <c:pt idx="3501">
                  <c:v>41762.23201388889</c:v>
                </c:pt>
                <c:pt idx="3502">
                  <c:v>41762.232071759259</c:v>
                </c:pt>
                <c:pt idx="3503">
                  <c:v>41762.232129629629</c:v>
                </c:pt>
                <c:pt idx="3504">
                  <c:v>41762.232199074075</c:v>
                </c:pt>
                <c:pt idx="3505">
                  <c:v>41762.232256944444</c:v>
                </c:pt>
                <c:pt idx="3506">
                  <c:v>41762.232314814813</c:v>
                </c:pt>
                <c:pt idx="3507">
                  <c:v>41762.23238425926</c:v>
                </c:pt>
                <c:pt idx="3508">
                  <c:v>41762.232442129629</c:v>
                </c:pt>
                <c:pt idx="3509">
                  <c:v>41762.232499999998</c:v>
                </c:pt>
                <c:pt idx="3510">
                  <c:v>41762.232557870368</c:v>
                </c:pt>
                <c:pt idx="3511">
                  <c:v>41762.232627314814</c:v>
                </c:pt>
                <c:pt idx="3512">
                  <c:v>41762.232685185183</c:v>
                </c:pt>
                <c:pt idx="3513">
                  <c:v>41762.232743055552</c:v>
                </c:pt>
                <c:pt idx="3514">
                  <c:v>41762.232812499999</c:v>
                </c:pt>
                <c:pt idx="3515">
                  <c:v>41762.232870370368</c:v>
                </c:pt>
                <c:pt idx="3516">
                  <c:v>41762.232928240737</c:v>
                </c:pt>
                <c:pt idx="3517">
                  <c:v>41762.232997685183</c:v>
                </c:pt>
                <c:pt idx="3518">
                  <c:v>41762.233055555553</c:v>
                </c:pt>
                <c:pt idx="3519">
                  <c:v>41762.233113425929</c:v>
                </c:pt>
                <c:pt idx="3520">
                  <c:v>41762.233182870368</c:v>
                </c:pt>
                <c:pt idx="3521">
                  <c:v>41762.233240740738</c:v>
                </c:pt>
                <c:pt idx="3522">
                  <c:v>41762.233298611114</c:v>
                </c:pt>
                <c:pt idx="3523">
                  <c:v>41762.233356481483</c:v>
                </c:pt>
                <c:pt idx="3524">
                  <c:v>41762.233425925922</c:v>
                </c:pt>
                <c:pt idx="3525">
                  <c:v>41762.233483796299</c:v>
                </c:pt>
                <c:pt idx="3526">
                  <c:v>41762.233541666668</c:v>
                </c:pt>
                <c:pt idx="3527">
                  <c:v>41762.233611111114</c:v>
                </c:pt>
                <c:pt idx="3528">
                  <c:v>41762.233668981484</c:v>
                </c:pt>
                <c:pt idx="3529">
                  <c:v>41762.233726851853</c:v>
                </c:pt>
                <c:pt idx="3530">
                  <c:v>41762.233796296299</c:v>
                </c:pt>
                <c:pt idx="3531">
                  <c:v>41762.233854166669</c:v>
                </c:pt>
                <c:pt idx="3532">
                  <c:v>41762.233912037038</c:v>
                </c:pt>
                <c:pt idx="3533">
                  <c:v>41762.233981481484</c:v>
                </c:pt>
                <c:pt idx="3534">
                  <c:v>41762.234039351853</c:v>
                </c:pt>
                <c:pt idx="3535">
                  <c:v>41762.234097222223</c:v>
                </c:pt>
                <c:pt idx="3536">
                  <c:v>41762.234155092592</c:v>
                </c:pt>
                <c:pt idx="3537">
                  <c:v>41762.234224537038</c:v>
                </c:pt>
                <c:pt idx="3538">
                  <c:v>41762.234282407408</c:v>
                </c:pt>
                <c:pt idx="3539">
                  <c:v>41762.234340277777</c:v>
                </c:pt>
                <c:pt idx="3540">
                  <c:v>41762.234409722223</c:v>
                </c:pt>
                <c:pt idx="3541">
                  <c:v>41762.234467592592</c:v>
                </c:pt>
                <c:pt idx="3542">
                  <c:v>41762.234525462962</c:v>
                </c:pt>
                <c:pt idx="3543">
                  <c:v>41762.234594907408</c:v>
                </c:pt>
                <c:pt idx="3544">
                  <c:v>41762.234652777777</c:v>
                </c:pt>
                <c:pt idx="3545">
                  <c:v>41762.234710648147</c:v>
                </c:pt>
                <c:pt idx="3546">
                  <c:v>41762.234780092593</c:v>
                </c:pt>
                <c:pt idx="3547">
                  <c:v>41762.234837962962</c:v>
                </c:pt>
                <c:pt idx="3548">
                  <c:v>41762.234895833331</c:v>
                </c:pt>
                <c:pt idx="3549">
                  <c:v>41762.234965277778</c:v>
                </c:pt>
                <c:pt idx="3550">
                  <c:v>41762.235023148147</c:v>
                </c:pt>
                <c:pt idx="3551">
                  <c:v>41762.235081018516</c:v>
                </c:pt>
                <c:pt idx="3552">
                  <c:v>41762.235138888886</c:v>
                </c:pt>
                <c:pt idx="3553">
                  <c:v>41762.235208333332</c:v>
                </c:pt>
                <c:pt idx="3554">
                  <c:v>41762.235266203701</c:v>
                </c:pt>
                <c:pt idx="3555">
                  <c:v>41762.235324074078</c:v>
                </c:pt>
                <c:pt idx="3556">
                  <c:v>41762.235393518517</c:v>
                </c:pt>
                <c:pt idx="3557">
                  <c:v>41762.235451388886</c:v>
                </c:pt>
                <c:pt idx="3558">
                  <c:v>41762.235509259262</c:v>
                </c:pt>
                <c:pt idx="3559">
                  <c:v>41762.235578703701</c:v>
                </c:pt>
                <c:pt idx="3560">
                  <c:v>41762.235636574071</c:v>
                </c:pt>
                <c:pt idx="3561">
                  <c:v>41762.235694444447</c:v>
                </c:pt>
                <c:pt idx="3562">
                  <c:v>41762.235763888886</c:v>
                </c:pt>
                <c:pt idx="3563">
                  <c:v>41762.235821759263</c:v>
                </c:pt>
                <c:pt idx="3564">
                  <c:v>41762.235879629632</c:v>
                </c:pt>
                <c:pt idx="3565">
                  <c:v>41762.235937500001</c:v>
                </c:pt>
                <c:pt idx="3566">
                  <c:v>41762.236006944448</c:v>
                </c:pt>
                <c:pt idx="3567">
                  <c:v>41762.236064814817</c:v>
                </c:pt>
                <c:pt idx="3568">
                  <c:v>41762.236122685186</c:v>
                </c:pt>
                <c:pt idx="3569">
                  <c:v>41762.236192129632</c:v>
                </c:pt>
                <c:pt idx="3570">
                  <c:v>41762.236250000002</c:v>
                </c:pt>
                <c:pt idx="3571">
                  <c:v>41762.236307870371</c:v>
                </c:pt>
                <c:pt idx="3572">
                  <c:v>41762.236377314817</c:v>
                </c:pt>
                <c:pt idx="3573">
                  <c:v>41762.236435185187</c:v>
                </c:pt>
                <c:pt idx="3574">
                  <c:v>41762.236493055556</c:v>
                </c:pt>
                <c:pt idx="3575">
                  <c:v>41762.236562500002</c:v>
                </c:pt>
                <c:pt idx="3576">
                  <c:v>41762.236620370371</c:v>
                </c:pt>
                <c:pt idx="3577">
                  <c:v>41762.236678240741</c:v>
                </c:pt>
                <c:pt idx="3578">
                  <c:v>41762.23673611111</c:v>
                </c:pt>
                <c:pt idx="3579">
                  <c:v>41762.236805555556</c:v>
                </c:pt>
                <c:pt idx="3580">
                  <c:v>41762.236863425926</c:v>
                </c:pt>
                <c:pt idx="3581">
                  <c:v>41762.236921296295</c:v>
                </c:pt>
                <c:pt idx="3582">
                  <c:v>41762.236990740741</c:v>
                </c:pt>
                <c:pt idx="3583">
                  <c:v>41762.23704861111</c:v>
                </c:pt>
                <c:pt idx="3584">
                  <c:v>41762.23710648148</c:v>
                </c:pt>
                <c:pt idx="3585">
                  <c:v>41762.237175925926</c:v>
                </c:pt>
                <c:pt idx="3586">
                  <c:v>41762.237233796295</c:v>
                </c:pt>
                <c:pt idx="3587">
                  <c:v>41762.237291666665</c:v>
                </c:pt>
                <c:pt idx="3588">
                  <c:v>41762.237361111111</c:v>
                </c:pt>
                <c:pt idx="3589">
                  <c:v>41762.23741898148</c:v>
                </c:pt>
                <c:pt idx="3590">
                  <c:v>41762.237476851849</c:v>
                </c:pt>
                <c:pt idx="3591">
                  <c:v>41762.237534722219</c:v>
                </c:pt>
                <c:pt idx="3592">
                  <c:v>41762.237604166665</c:v>
                </c:pt>
                <c:pt idx="3593">
                  <c:v>41762.237662037034</c:v>
                </c:pt>
                <c:pt idx="3594">
                  <c:v>41762.237719907411</c:v>
                </c:pt>
                <c:pt idx="3595">
                  <c:v>41762.23778935185</c:v>
                </c:pt>
                <c:pt idx="3596">
                  <c:v>41762.237847222219</c:v>
                </c:pt>
                <c:pt idx="3597">
                  <c:v>41762.237905092596</c:v>
                </c:pt>
                <c:pt idx="3598">
                  <c:v>41762.237974537034</c:v>
                </c:pt>
                <c:pt idx="3599">
                  <c:v>41762.238032407404</c:v>
                </c:pt>
                <c:pt idx="3600">
                  <c:v>41762.23809027778</c:v>
                </c:pt>
                <c:pt idx="3601">
                  <c:v>41762.238159722219</c:v>
                </c:pt>
                <c:pt idx="3602">
                  <c:v>41762.238217592596</c:v>
                </c:pt>
                <c:pt idx="3603">
                  <c:v>41762.238275462965</c:v>
                </c:pt>
                <c:pt idx="3604">
                  <c:v>41762.238344907404</c:v>
                </c:pt>
                <c:pt idx="3605">
                  <c:v>41762.238402777781</c:v>
                </c:pt>
                <c:pt idx="3606">
                  <c:v>41762.23846064815</c:v>
                </c:pt>
                <c:pt idx="3607">
                  <c:v>41762.238518518519</c:v>
                </c:pt>
                <c:pt idx="3608">
                  <c:v>41762.238587962966</c:v>
                </c:pt>
                <c:pt idx="3609">
                  <c:v>41762.238645833335</c:v>
                </c:pt>
                <c:pt idx="3610">
                  <c:v>41762.238703703704</c:v>
                </c:pt>
                <c:pt idx="3611">
                  <c:v>41762.23877314815</c:v>
                </c:pt>
                <c:pt idx="3612">
                  <c:v>41762.23883101852</c:v>
                </c:pt>
                <c:pt idx="3613">
                  <c:v>41762.238888888889</c:v>
                </c:pt>
                <c:pt idx="3614">
                  <c:v>41762.238958333335</c:v>
                </c:pt>
                <c:pt idx="3615">
                  <c:v>41762.239016203705</c:v>
                </c:pt>
                <c:pt idx="3616">
                  <c:v>41762.239074074074</c:v>
                </c:pt>
                <c:pt idx="3617">
                  <c:v>41762.23914351852</c:v>
                </c:pt>
                <c:pt idx="3618">
                  <c:v>41762.239201388889</c:v>
                </c:pt>
                <c:pt idx="3619">
                  <c:v>41762.239259259259</c:v>
                </c:pt>
                <c:pt idx="3620">
                  <c:v>41762.239317129628</c:v>
                </c:pt>
                <c:pt idx="3621">
                  <c:v>41762.239386574074</c:v>
                </c:pt>
                <c:pt idx="3622">
                  <c:v>41762.239444444444</c:v>
                </c:pt>
                <c:pt idx="3623">
                  <c:v>41762.239502314813</c:v>
                </c:pt>
                <c:pt idx="3624">
                  <c:v>41762.239571759259</c:v>
                </c:pt>
                <c:pt idx="3625">
                  <c:v>41762.239629629628</c:v>
                </c:pt>
                <c:pt idx="3626">
                  <c:v>41762.239687499998</c:v>
                </c:pt>
                <c:pt idx="3627">
                  <c:v>41762.239756944444</c:v>
                </c:pt>
                <c:pt idx="3628">
                  <c:v>41762.239814814813</c:v>
                </c:pt>
                <c:pt idx="3629">
                  <c:v>41762.239872685182</c:v>
                </c:pt>
                <c:pt idx="3630">
                  <c:v>41762.239942129629</c:v>
                </c:pt>
                <c:pt idx="3631">
                  <c:v>41762.239999999998</c:v>
                </c:pt>
                <c:pt idx="3632">
                  <c:v>41762.240057870367</c:v>
                </c:pt>
                <c:pt idx="3633">
                  <c:v>41762.240127314813</c:v>
                </c:pt>
                <c:pt idx="3634">
                  <c:v>41762.240185185183</c:v>
                </c:pt>
                <c:pt idx="3635">
                  <c:v>41762.240243055552</c:v>
                </c:pt>
                <c:pt idx="3636">
                  <c:v>41762.240300925929</c:v>
                </c:pt>
                <c:pt idx="3637">
                  <c:v>41762.240370370368</c:v>
                </c:pt>
                <c:pt idx="3638">
                  <c:v>41762.240428240744</c:v>
                </c:pt>
                <c:pt idx="3639">
                  <c:v>41762.240486111114</c:v>
                </c:pt>
                <c:pt idx="3640">
                  <c:v>41762.240555555552</c:v>
                </c:pt>
                <c:pt idx="3641">
                  <c:v>41762.240613425929</c:v>
                </c:pt>
                <c:pt idx="3642">
                  <c:v>41762.240671296298</c:v>
                </c:pt>
                <c:pt idx="3643">
                  <c:v>41762.240740740737</c:v>
                </c:pt>
                <c:pt idx="3644">
                  <c:v>41762.240798611114</c:v>
                </c:pt>
                <c:pt idx="3645">
                  <c:v>41762.240856481483</c:v>
                </c:pt>
                <c:pt idx="3646">
                  <c:v>41762.240925925929</c:v>
                </c:pt>
                <c:pt idx="3647">
                  <c:v>41762.240983796299</c:v>
                </c:pt>
                <c:pt idx="3648">
                  <c:v>41762.241041666668</c:v>
                </c:pt>
                <c:pt idx="3649">
                  <c:v>41762.241099537037</c:v>
                </c:pt>
                <c:pt idx="3650">
                  <c:v>41762.241168981483</c:v>
                </c:pt>
                <c:pt idx="3651">
                  <c:v>41762.241226851853</c:v>
                </c:pt>
                <c:pt idx="3652">
                  <c:v>41762.241284722222</c:v>
                </c:pt>
                <c:pt idx="3653">
                  <c:v>41762.241354166668</c:v>
                </c:pt>
                <c:pt idx="3654">
                  <c:v>41762.241412037038</c:v>
                </c:pt>
                <c:pt idx="3655">
                  <c:v>41762.241469907407</c:v>
                </c:pt>
                <c:pt idx="3656">
                  <c:v>41762.241539351853</c:v>
                </c:pt>
                <c:pt idx="3657">
                  <c:v>41762.241597222222</c:v>
                </c:pt>
                <c:pt idx="3658">
                  <c:v>41762.241655092592</c:v>
                </c:pt>
                <c:pt idx="3659">
                  <c:v>41762.241724537038</c:v>
                </c:pt>
                <c:pt idx="3660">
                  <c:v>41762.241782407407</c:v>
                </c:pt>
                <c:pt idx="3661">
                  <c:v>41762.241840277777</c:v>
                </c:pt>
                <c:pt idx="3662">
                  <c:v>41762.241898148146</c:v>
                </c:pt>
                <c:pt idx="3663">
                  <c:v>41762.241967592592</c:v>
                </c:pt>
                <c:pt idx="3664">
                  <c:v>41762.242025462961</c:v>
                </c:pt>
                <c:pt idx="3665">
                  <c:v>41762.242083333331</c:v>
                </c:pt>
                <c:pt idx="3666">
                  <c:v>41762.242152777777</c:v>
                </c:pt>
                <c:pt idx="3667">
                  <c:v>41762.242210648146</c:v>
                </c:pt>
                <c:pt idx="3668">
                  <c:v>41762.242268518516</c:v>
                </c:pt>
                <c:pt idx="3669">
                  <c:v>41762.242337962962</c:v>
                </c:pt>
                <c:pt idx="3670">
                  <c:v>41762.242395833331</c:v>
                </c:pt>
                <c:pt idx="3671">
                  <c:v>41762.2424537037</c:v>
                </c:pt>
                <c:pt idx="3672">
                  <c:v>41762.242523148147</c:v>
                </c:pt>
                <c:pt idx="3673">
                  <c:v>41762.242581018516</c:v>
                </c:pt>
                <c:pt idx="3674">
                  <c:v>41762.242638888885</c:v>
                </c:pt>
                <c:pt idx="3675">
                  <c:v>41762.242696759262</c:v>
                </c:pt>
                <c:pt idx="3676">
                  <c:v>41762.242766203701</c:v>
                </c:pt>
                <c:pt idx="3677">
                  <c:v>41762.242824074077</c:v>
                </c:pt>
                <c:pt idx="3678">
                  <c:v>41762.242881944447</c:v>
                </c:pt>
                <c:pt idx="3679">
                  <c:v>41762.242951388886</c:v>
                </c:pt>
                <c:pt idx="3680">
                  <c:v>41762.243009259262</c:v>
                </c:pt>
                <c:pt idx="3681">
                  <c:v>41762.243067129632</c:v>
                </c:pt>
                <c:pt idx="3682">
                  <c:v>41762.243136574078</c:v>
                </c:pt>
                <c:pt idx="3683">
                  <c:v>41762.243194444447</c:v>
                </c:pt>
                <c:pt idx="3684">
                  <c:v>41762.243252314816</c:v>
                </c:pt>
                <c:pt idx="3685">
                  <c:v>41762.243321759262</c:v>
                </c:pt>
                <c:pt idx="3686">
                  <c:v>41762.243379629632</c:v>
                </c:pt>
                <c:pt idx="3687">
                  <c:v>41762.243437500001</c:v>
                </c:pt>
                <c:pt idx="3688">
                  <c:v>41762.243506944447</c:v>
                </c:pt>
                <c:pt idx="3689">
                  <c:v>41762.243564814817</c:v>
                </c:pt>
                <c:pt idx="3690">
                  <c:v>41762.243622685186</c:v>
                </c:pt>
                <c:pt idx="3691">
                  <c:v>41762.243680555555</c:v>
                </c:pt>
                <c:pt idx="3692">
                  <c:v>41762.243750000001</c:v>
                </c:pt>
                <c:pt idx="3693">
                  <c:v>41762.243807870371</c:v>
                </c:pt>
                <c:pt idx="3694">
                  <c:v>41762.24386574074</c:v>
                </c:pt>
                <c:pt idx="3695">
                  <c:v>41762.243935185186</c:v>
                </c:pt>
                <c:pt idx="3696">
                  <c:v>41762.243993055556</c:v>
                </c:pt>
                <c:pt idx="3697">
                  <c:v>41762.244050925925</c:v>
                </c:pt>
                <c:pt idx="3698">
                  <c:v>41762.244120370371</c:v>
                </c:pt>
                <c:pt idx="3699">
                  <c:v>41762.24417824074</c:v>
                </c:pt>
                <c:pt idx="3700">
                  <c:v>41762.24423611111</c:v>
                </c:pt>
                <c:pt idx="3701">
                  <c:v>41762.244305555556</c:v>
                </c:pt>
                <c:pt idx="3702">
                  <c:v>41762.244363425925</c:v>
                </c:pt>
                <c:pt idx="3703">
                  <c:v>41762.244421296295</c:v>
                </c:pt>
                <c:pt idx="3704">
                  <c:v>41762.244479166664</c:v>
                </c:pt>
                <c:pt idx="3705">
                  <c:v>41762.24454861111</c:v>
                </c:pt>
                <c:pt idx="3706">
                  <c:v>41762.244606481479</c:v>
                </c:pt>
                <c:pt idx="3707">
                  <c:v>41762.244664351849</c:v>
                </c:pt>
                <c:pt idx="3708">
                  <c:v>41762.244733796295</c:v>
                </c:pt>
                <c:pt idx="3709">
                  <c:v>41762.244791666664</c:v>
                </c:pt>
                <c:pt idx="3710">
                  <c:v>41762.244849537034</c:v>
                </c:pt>
                <c:pt idx="3711">
                  <c:v>41762.24491898148</c:v>
                </c:pt>
                <c:pt idx="3712">
                  <c:v>41762.244976851849</c:v>
                </c:pt>
                <c:pt idx="3713">
                  <c:v>41762.245034722226</c:v>
                </c:pt>
                <c:pt idx="3714">
                  <c:v>41762.245104166665</c:v>
                </c:pt>
                <c:pt idx="3715">
                  <c:v>41762.245162037034</c:v>
                </c:pt>
                <c:pt idx="3716">
                  <c:v>41762.245219907411</c:v>
                </c:pt>
                <c:pt idx="3717">
                  <c:v>41762.24527777778</c:v>
                </c:pt>
                <c:pt idx="3718">
                  <c:v>41762.245347222219</c:v>
                </c:pt>
                <c:pt idx="3719">
                  <c:v>41762.245405092595</c:v>
                </c:pt>
                <c:pt idx="3720">
                  <c:v>41762.245462962965</c:v>
                </c:pt>
                <c:pt idx="3721">
                  <c:v>41762.245532407411</c:v>
                </c:pt>
                <c:pt idx="3722">
                  <c:v>41762.24559027778</c:v>
                </c:pt>
                <c:pt idx="3723">
                  <c:v>41762.245648148149</c:v>
                </c:pt>
                <c:pt idx="3724">
                  <c:v>41762.245717592596</c:v>
                </c:pt>
                <c:pt idx="3725">
                  <c:v>41762.245775462965</c:v>
                </c:pt>
                <c:pt idx="3726">
                  <c:v>41762.245833333334</c:v>
                </c:pt>
                <c:pt idx="3727">
                  <c:v>41762.24590277778</c:v>
                </c:pt>
                <c:pt idx="3728">
                  <c:v>41762.24596064815</c:v>
                </c:pt>
                <c:pt idx="3729">
                  <c:v>41762.246018518519</c:v>
                </c:pt>
                <c:pt idx="3730">
                  <c:v>41762.246087962965</c:v>
                </c:pt>
                <c:pt idx="3731">
                  <c:v>41762.246145833335</c:v>
                </c:pt>
                <c:pt idx="3732">
                  <c:v>41762.246203703704</c:v>
                </c:pt>
                <c:pt idx="3733">
                  <c:v>41762.246261574073</c:v>
                </c:pt>
                <c:pt idx="3734">
                  <c:v>41762.246331018519</c:v>
                </c:pt>
                <c:pt idx="3735">
                  <c:v>41762.246388888889</c:v>
                </c:pt>
                <c:pt idx="3736">
                  <c:v>41762.246446759258</c:v>
                </c:pt>
                <c:pt idx="3737">
                  <c:v>41762.246516203704</c:v>
                </c:pt>
                <c:pt idx="3738">
                  <c:v>41762.246574074074</c:v>
                </c:pt>
                <c:pt idx="3739">
                  <c:v>41762.246631944443</c:v>
                </c:pt>
                <c:pt idx="3740">
                  <c:v>41762.246701388889</c:v>
                </c:pt>
                <c:pt idx="3741">
                  <c:v>41762.246759259258</c:v>
                </c:pt>
                <c:pt idx="3742">
                  <c:v>41762.246817129628</c:v>
                </c:pt>
                <c:pt idx="3743">
                  <c:v>41762.246886574074</c:v>
                </c:pt>
                <c:pt idx="3744">
                  <c:v>41762.246944444443</c:v>
                </c:pt>
                <c:pt idx="3745">
                  <c:v>41762.247002314813</c:v>
                </c:pt>
                <c:pt idx="3746">
                  <c:v>41762.247060185182</c:v>
                </c:pt>
                <c:pt idx="3747">
                  <c:v>41762.247129629628</c:v>
                </c:pt>
                <c:pt idx="3748">
                  <c:v>41762.247187499997</c:v>
                </c:pt>
                <c:pt idx="3749">
                  <c:v>41762.247245370374</c:v>
                </c:pt>
                <c:pt idx="3750">
                  <c:v>41762.247314814813</c:v>
                </c:pt>
                <c:pt idx="3751">
                  <c:v>41762.247372685182</c:v>
                </c:pt>
                <c:pt idx="3752">
                  <c:v>41762.247430555559</c:v>
                </c:pt>
                <c:pt idx="3753">
                  <c:v>41762.247499999998</c:v>
                </c:pt>
                <c:pt idx="3754">
                  <c:v>41762.247557870367</c:v>
                </c:pt>
                <c:pt idx="3755">
                  <c:v>41762.247615740744</c:v>
                </c:pt>
                <c:pt idx="3756">
                  <c:v>41762.247685185182</c:v>
                </c:pt>
                <c:pt idx="3757">
                  <c:v>41762.247743055559</c:v>
                </c:pt>
                <c:pt idx="3758">
                  <c:v>41762.247800925928</c:v>
                </c:pt>
                <c:pt idx="3759">
                  <c:v>41762.247858796298</c:v>
                </c:pt>
                <c:pt idx="3760">
                  <c:v>41762.247928240744</c:v>
                </c:pt>
                <c:pt idx="3761">
                  <c:v>41762.247986111113</c:v>
                </c:pt>
                <c:pt idx="3762">
                  <c:v>41762.248043981483</c:v>
                </c:pt>
                <c:pt idx="3763">
                  <c:v>41762.248113425929</c:v>
                </c:pt>
                <c:pt idx="3764">
                  <c:v>41762.248171296298</c:v>
                </c:pt>
                <c:pt idx="3765">
                  <c:v>41762.248229166667</c:v>
                </c:pt>
                <c:pt idx="3766">
                  <c:v>41762.248298611114</c:v>
                </c:pt>
                <c:pt idx="3767">
                  <c:v>41762.248356481483</c:v>
                </c:pt>
                <c:pt idx="3768">
                  <c:v>41762.248414351852</c:v>
                </c:pt>
                <c:pt idx="3769">
                  <c:v>41762.248483796298</c:v>
                </c:pt>
                <c:pt idx="3770">
                  <c:v>41762.248541666668</c:v>
                </c:pt>
                <c:pt idx="3771">
                  <c:v>41762.248599537037</c:v>
                </c:pt>
                <c:pt idx="3772">
                  <c:v>41762.248668981483</c:v>
                </c:pt>
                <c:pt idx="3773">
                  <c:v>41762.248726851853</c:v>
                </c:pt>
                <c:pt idx="3774">
                  <c:v>41762.248784722222</c:v>
                </c:pt>
                <c:pt idx="3775">
                  <c:v>41762.248842592591</c:v>
                </c:pt>
                <c:pt idx="3776">
                  <c:v>41762.248912037037</c:v>
                </c:pt>
                <c:pt idx="3777">
                  <c:v>41762.248969907407</c:v>
                </c:pt>
                <c:pt idx="3778">
                  <c:v>41762.249027777776</c:v>
                </c:pt>
                <c:pt idx="3779">
                  <c:v>41762.249097222222</c:v>
                </c:pt>
                <c:pt idx="3780">
                  <c:v>41762.249155092592</c:v>
                </c:pt>
                <c:pt idx="3781">
                  <c:v>41762.249212962961</c:v>
                </c:pt>
                <c:pt idx="3782">
                  <c:v>41762.249282407407</c:v>
                </c:pt>
                <c:pt idx="3783">
                  <c:v>41762.249340277776</c:v>
                </c:pt>
                <c:pt idx="3784">
                  <c:v>41762.249398148146</c:v>
                </c:pt>
                <c:pt idx="3785">
                  <c:v>41762.249467592592</c:v>
                </c:pt>
                <c:pt idx="3786">
                  <c:v>41762.249525462961</c:v>
                </c:pt>
                <c:pt idx="3787">
                  <c:v>41762.249583333331</c:v>
                </c:pt>
                <c:pt idx="3788">
                  <c:v>41762.249641203707</c:v>
                </c:pt>
                <c:pt idx="3789">
                  <c:v>41762.249710648146</c:v>
                </c:pt>
                <c:pt idx="3790">
                  <c:v>41762.249768518515</c:v>
                </c:pt>
                <c:pt idx="3791">
                  <c:v>41762.249826388892</c:v>
                </c:pt>
                <c:pt idx="3792">
                  <c:v>41762.249895833331</c:v>
                </c:pt>
                <c:pt idx="3793">
                  <c:v>41762.2499537037</c:v>
                </c:pt>
                <c:pt idx="3794">
                  <c:v>41762.250011574077</c:v>
                </c:pt>
                <c:pt idx="3795">
                  <c:v>41762.250081018516</c:v>
                </c:pt>
                <c:pt idx="3796">
                  <c:v>41762.250138888892</c:v>
                </c:pt>
                <c:pt idx="3797">
                  <c:v>41762.250196759262</c:v>
                </c:pt>
                <c:pt idx="3798">
                  <c:v>41762.2502662037</c:v>
                </c:pt>
                <c:pt idx="3799">
                  <c:v>41762.250324074077</c:v>
                </c:pt>
                <c:pt idx="3800">
                  <c:v>41762.250381944446</c:v>
                </c:pt>
                <c:pt idx="3801">
                  <c:v>41762.250439814816</c:v>
                </c:pt>
                <c:pt idx="3802">
                  <c:v>41762.250509259262</c:v>
                </c:pt>
                <c:pt idx="3803">
                  <c:v>41762.250567129631</c:v>
                </c:pt>
                <c:pt idx="3804">
                  <c:v>41762.250625000001</c:v>
                </c:pt>
                <c:pt idx="3805">
                  <c:v>41762.250694444447</c:v>
                </c:pt>
                <c:pt idx="3806">
                  <c:v>41762.250752314816</c:v>
                </c:pt>
                <c:pt idx="3807">
                  <c:v>41762.250810185185</c:v>
                </c:pt>
                <c:pt idx="3808">
                  <c:v>41762.250879629632</c:v>
                </c:pt>
                <c:pt idx="3809">
                  <c:v>41762.250937500001</c:v>
                </c:pt>
                <c:pt idx="3810">
                  <c:v>41762.25099537037</c:v>
                </c:pt>
                <c:pt idx="3811">
                  <c:v>41762.251064814816</c:v>
                </c:pt>
                <c:pt idx="3812">
                  <c:v>41762.251122685186</c:v>
                </c:pt>
                <c:pt idx="3813">
                  <c:v>41762.251180555555</c:v>
                </c:pt>
                <c:pt idx="3814">
                  <c:v>41762.251238425924</c:v>
                </c:pt>
                <c:pt idx="3815">
                  <c:v>41762.251307870371</c:v>
                </c:pt>
                <c:pt idx="3816">
                  <c:v>41762.25136574074</c:v>
                </c:pt>
                <c:pt idx="3817">
                  <c:v>41762.251423611109</c:v>
                </c:pt>
                <c:pt idx="3818">
                  <c:v>41762.251493055555</c:v>
                </c:pt>
                <c:pt idx="3819">
                  <c:v>41762.251550925925</c:v>
                </c:pt>
                <c:pt idx="3820">
                  <c:v>41762.251608796294</c:v>
                </c:pt>
                <c:pt idx="3821">
                  <c:v>41762.25167824074</c:v>
                </c:pt>
                <c:pt idx="3822">
                  <c:v>41762.251736111109</c:v>
                </c:pt>
                <c:pt idx="3823">
                  <c:v>41762.251793981479</c:v>
                </c:pt>
                <c:pt idx="3824">
                  <c:v>41762.251863425925</c:v>
                </c:pt>
                <c:pt idx="3825">
                  <c:v>41762.251921296294</c:v>
                </c:pt>
                <c:pt idx="3826">
                  <c:v>41762.251979166664</c:v>
                </c:pt>
                <c:pt idx="3827">
                  <c:v>41762.25204861111</c:v>
                </c:pt>
                <c:pt idx="3828">
                  <c:v>41762.252106481479</c:v>
                </c:pt>
                <c:pt idx="3829">
                  <c:v>41762.252164351848</c:v>
                </c:pt>
                <c:pt idx="3830">
                  <c:v>41762.252222222225</c:v>
                </c:pt>
                <c:pt idx="3831">
                  <c:v>41762.252291666664</c:v>
                </c:pt>
                <c:pt idx="3832">
                  <c:v>41762.252349537041</c:v>
                </c:pt>
                <c:pt idx="3833">
                  <c:v>41762.25240740741</c:v>
                </c:pt>
                <c:pt idx="3834">
                  <c:v>41762.252476851849</c:v>
                </c:pt>
                <c:pt idx="3835">
                  <c:v>41762.252534722225</c:v>
                </c:pt>
                <c:pt idx="3836">
                  <c:v>41762.252592592595</c:v>
                </c:pt>
                <c:pt idx="3837">
                  <c:v>41762.252662037034</c:v>
                </c:pt>
                <c:pt idx="3838">
                  <c:v>41762.25271990741</c:v>
                </c:pt>
                <c:pt idx="3839">
                  <c:v>41762.25277777778</c:v>
                </c:pt>
                <c:pt idx="3840">
                  <c:v>41762.252847222226</c:v>
                </c:pt>
                <c:pt idx="3841">
                  <c:v>41762.252905092595</c:v>
                </c:pt>
                <c:pt idx="3842">
                  <c:v>41762.252962962964</c:v>
                </c:pt>
                <c:pt idx="3843">
                  <c:v>41762.253020833334</c:v>
                </c:pt>
                <c:pt idx="3844">
                  <c:v>41762.25309027778</c:v>
                </c:pt>
                <c:pt idx="3845">
                  <c:v>41762.253148148149</c:v>
                </c:pt>
                <c:pt idx="3846">
                  <c:v>41762.253206018519</c:v>
                </c:pt>
                <c:pt idx="3847">
                  <c:v>41762.253275462965</c:v>
                </c:pt>
                <c:pt idx="3848">
                  <c:v>41762.253333333334</c:v>
                </c:pt>
                <c:pt idx="3849">
                  <c:v>41762.253391203703</c:v>
                </c:pt>
                <c:pt idx="3850">
                  <c:v>41762.253460648149</c:v>
                </c:pt>
                <c:pt idx="3851">
                  <c:v>41762.253518518519</c:v>
                </c:pt>
                <c:pt idx="3852">
                  <c:v>41762.253576388888</c:v>
                </c:pt>
                <c:pt idx="3853">
                  <c:v>41762.253645833334</c:v>
                </c:pt>
                <c:pt idx="3854">
                  <c:v>41762.253703703704</c:v>
                </c:pt>
                <c:pt idx="3855">
                  <c:v>41762.253761574073</c:v>
                </c:pt>
                <c:pt idx="3856">
                  <c:v>41762.253831018519</c:v>
                </c:pt>
                <c:pt idx="3857">
                  <c:v>41762.253888888888</c:v>
                </c:pt>
                <c:pt idx="3858">
                  <c:v>41762.253946759258</c:v>
                </c:pt>
                <c:pt idx="3859">
                  <c:v>41762.254004629627</c:v>
                </c:pt>
                <c:pt idx="3860">
                  <c:v>41762.254074074073</c:v>
                </c:pt>
                <c:pt idx="3861">
                  <c:v>41762.254131944443</c:v>
                </c:pt>
                <c:pt idx="3862">
                  <c:v>41762.254189814812</c:v>
                </c:pt>
                <c:pt idx="3863">
                  <c:v>41762.254259259258</c:v>
                </c:pt>
                <c:pt idx="3864">
                  <c:v>41762.254317129627</c:v>
                </c:pt>
                <c:pt idx="3865">
                  <c:v>41762.254374999997</c:v>
                </c:pt>
                <c:pt idx="3866">
                  <c:v>41762.254444444443</c:v>
                </c:pt>
                <c:pt idx="3867">
                  <c:v>41762.254502314812</c:v>
                </c:pt>
                <c:pt idx="3868">
                  <c:v>41762.254560185182</c:v>
                </c:pt>
                <c:pt idx="3869">
                  <c:v>41762.254629629628</c:v>
                </c:pt>
                <c:pt idx="3870">
                  <c:v>41762.254687499997</c:v>
                </c:pt>
                <c:pt idx="3871">
                  <c:v>41762.254745370374</c:v>
                </c:pt>
                <c:pt idx="3872">
                  <c:v>41762.254803240743</c:v>
                </c:pt>
                <c:pt idx="3873">
                  <c:v>41762.254872685182</c:v>
                </c:pt>
                <c:pt idx="3874">
                  <c:v>41762.254930555559</c:v>
                </c:pt>
                <c:pt idx="3875">
                  <c:v>41762.254988425928</c:v>
                </c:pt>
                <c:pt idx="3876">
                  <c:v>41762.255057870374</c:v>
                </c:pt>
                <c:pt idx="3877">
                  <c:v>41762.255115740743</c:v>
                </c:pt>
                <c:pt idx="3878">
                  <c:v>41762.255173611113</c:v>
                </c:pt>
                <c:pt idx="3879">
                  <c:v>41762.255243055559</c:v>
                </c:pt>
                <c:pt idx="3880">
                  <c:v>41762.255300925928</c:v>
                </c:pt>
                <c:pt idx="3881">
                  <c:v>41762.255358796298</c:v>
                </c:pt>
                <c:pt idx="3882">
                  <c:v>41762.255428240744</c:v>
                </c:pt>
                <c:pt idx="3883">
                  <c:v>41762.255486111113</c:v>
                </c:pt>
                <c:pt idx="3884">
                  <c:v>41762.255543981482</c:v>
                </c:pt>
                <c:pt idx="3885">
                  <c:v>41762.255601851852</c:v>
                </c:pt>
                <c:pt idx="3886">
                  <c:v>41762.255671296298</c:v>
                </c:pt>
                <c:pt idx="3887">
                  <c:v>41762.255729166667</c:v>
                </c:pt>
                <c:pt idx="3888">
                  <c:v>41762.255787037036</c:v>
                </c:pt>
                <c:pt idx="3889">
                  <c:v>41762.255856481483</c:v>
                </c:pt>
                <c:pt idx="3890">
                  <c:v>41762.255914351852</c:v>
                </c:pt>
                <c:pt idx="3891">
                  <c:v>41762.255972222221</c:v>
                </c:pt>
                <c:pt idx="3892">
                  <c:v>41762.256041666667</c:v>
                </c:pt>
                <c:pt idx="3893">
                  <c:v>41762.256099537037</c:v>
                </c:pt>
                <c:pt idx="3894">
                  <c:v>41762.256157407406</c:v>
                </c:pt>
                <c:pt idx="3895">
                  <c:v>41762.256226851852</c:v>
                </c:pt>
                <c:pt idx="3896">
                  <c:v>41762.256284722222</c:v>
                </c:pt>
                <c:pt idx="3897">
                  <c:v>41762.256342592591</c:v>
                </c:pt>
                <c:pt idx="3898">
                  <c:v>41762.25640046296</c:v>
                </c:pt>
                <c:pt idx="3899">
                  <c:v>41762.256469907406</c:v>
                </c:pt>
                <c:pt idx="3900">
                  <c:v>41762.256527777776</c:v>
                </c:pt>
                <c:pt idx="3901">
                  <c:v>41762.256585648145</c:v>
                </c:pt>
                <c:pt idx="3902">
                  <c:v>41762.256655092591</c:v>
                </c:pt>
                <c:pt idx="3903">
                  <c:v>41762.256712962961</c:v>
                </c:pt>
                <c:pt idx="3904">
                  <c:v>41762.25677083333</c:v>
                </c:pt>
                <c:pt idx="3905">
                  <c:v>41762.256840277776</c:v>
                </c:pt>
                <c:pt idx="3906">
                  <c:v>41762.256898148145</c:v>
                </c:pt>
                <c:pt idx="3907">
                  <c:v>41762.256956018522</c:v>
                </c:pt>
                <c:pt idx="3908">
                  <c:v>41762.257025462961</c:v>
                </c:pt>
                <c:pt idx="3909">
                  <c:v>41762.25708333333</c:v>
                </c:pt>
                <c:pt idx="3910">
                  <c:v>41762.257141203707</c:v>
                </c:pt>
                <c:pt idx="3911">
                  <c:v>41762.257210648146</c:v>
                </c:pt>
                <c:pt idx="3912">
                  <c:v>41762.257268518515</c:v>
                </c:pt>
                <c:pt idx="3913">
                  <c:v>41762.257326388892</c:v>
                </c:pt>
                <c:pt idx="3914">
                  <c:v>41762.257384259261</c:v>
                </c:pt>
                <c:pt idx="3915">
                  <c:v>41762.257453703707</c:v>
                </c:pt>
                <c:pt idx="3916">
                  <c:v>41762.257511574076</c:v>
                </c:pt>
                <c:pt idx="3917">
                  <c:v>41762.257569444446</c:v>
                </c:pt>
                <c:pt idx="3918">
                  <c:v>41762.257638888892</c:v>
                </c:pt>
                <c:pt idx="3919">
                  <c:v>41762.257696759261</c:v>
                </c:pt>
                <c:pt idx="3920">
                  <c:v>41762.257754629631</c:v>
                </c:pt>
                <c:pt idx="3921">
                  <c:v>41762.257824074077</c:v>
                </c:pt>
                <c:pt idx="3922">
                  <c:v>41762.257881944446</c:v>
                </c:pt>
                <c:pt idx="3923">
                  <c:v>41762.257939814815</c:v>
                </c:pt>
                <c:pt idx="3924">
                  <c:v>41762.258009259262</c:v>
                </c:pt>
                <c:pt idx="3925">
                  <c:v>41762.258067129631</c:v>
                </c:pt>
                <c:pt idx="3926">
                  <c:v>41762.258125</c:v>
                </c:pt>
                <c:pt idx="3927">
                  <c:v>41762.25818287037</c:v>
                </c:pt>
                <c:pt idx="3928">
                  <c:v>41762.258252314816</c:v>
                </c:pt>
                <c:pt idx="3929">
                  <c:v>41762.258310185185</c:v>
                </c:pt>
                <c:pt idx="3930">
                  <c:v>41762.258368055554</c:v>
                </c:pt>
                <c:pt idx="3931">
                  <c:v>41762.258437500001</c:v>
                </c:pt>
                <c:pt idx="3932">
                  <c:v>41762.25849537037</c:v>
                </c:pt>
                <c:pt idx="3933">
                  <c:v>41762.258553240739</c:v>
                </c:pt>
                <c:pt idx="3934">
                  <c:v>41762.258622685185</c:v>
                </c:pt>
                <c:pt idx="3935">
                  <c:v>41762.258680555555</c:v>
                </c:pt>
                <c:pt idx="3936">
                  <c:v>41762.258738425924</c:v>
                </c:pt>
                <c:pt idx="3937">
                  <c:v>41762.25880787037</c:v>
                </c:pt>
                <c:pt idx="3938">
                  <c:v>41762.25886574074</c:v>
                </c:pt>
                <c:pt idx="3939">
                  <c:v>41762.258923611109</c:v>
                </c:pt>
                <c:pt idx="3940">
                  <c:v>41762.258981481478</c:v>
                </c:pt>
                <c:pt idx="3941">
                  <c:v>41762.259050925924</c:v>
                </c:pt>
                <c:pt idx="3942">
                  <c:v>41762.259108796294</c:v>
                </c:pt>
                <c:pt idx="3943">
                  <c:v>41762.259166666663</c:v>
                </c:pt>
                <c:pt idx="3944">
                  <c:v>41762.259236111109</c:v>
                </c:pt>
                <c:pt idx="3945">
                  <c:v>41762.259293981479</c:v>
                </c:pt>
                <c:pt idx="3946">
                  <c:v>41762.259351851855</c:v>
                </c:pt>
                <c:pt idx="3947">
                  <c:v>41762.259421296294</c:v>
                </c:pt>
                <c:pt idx="3948">
                  <c:v>41762.259479166663</c:v>
                </c:pt>
                <c:pt idx="3949">
                  <c:v>41762.25953703704</c:v>
                </c:pt>
                <c:pt idx="3950">
                  <c:v>41762.259606481479</c:v>
                </c:pt>
                <c:pt idx="3951">
                  <c:v>41762.259664351855</c:v>
                </c:pt>
                <c:pt idx="3952">
                  <c:v>41762.259722222225</c:v>
                </c:pt>
                <c:pt idx="3953">
                  <c:v>41762.259791666664</c:v>
                </c:pt>
                <c:pt idx="3954">
                  <c:v>41762.25984953704</c:v>
                </c:pt>
                <c:pt idx="3955">
                  <c:v>41762.25990740741</c:v>
                </c:pt>
                <c:pt idx="3956">
                  <c:v>41762.259965277779</c:v>
                </c:pt>
                <c:pt idx="3957">
                  <c:v>41762.260034722225</c:v>
                </c:pt>
                <c:pt idx="3958">
                  <c:v>41762.260092592594</c:v>
                </c:pt>
                <c:pt idx="3959">
                  <c:v>41762.260150462964</c:v>
                </c:pt>
                <c:pt idx="3960">
                  <c:v>41762.26021990741</c:v>
                </c:pt>
                <c:pt idx="3961">
                  <c:v>41762.260277777779</c:v>
                </c:pt>
                <c:pt idx="3962">
                  <c:v>41762.260335648149</c:v>
                </c:pt>
                <c:pt idx="3963">
                  <c:v>41762.260405092595</c:v>
                </c:pt>
                <c:pt idx="3964">
                  <c:v>41762.260462962964</c:v>
                </c:pt>
                <c:pt idx="3965">
                  <c:v>41762.260520833333</c:v>
                </c:pt>
                <c:pt idx="3966">
                  <c:v>41762.26059027778</c:v>
                </c:pt>
                <c:pt idx="3967">
                  <c:v>41762.260648148149</c:v>
                </c:pt>
                <c:pt idx="3968">
                  <c:v>41762.260706018518</c:v>
                </c:pt>
                <c:pt idx="3969">
                  <c:v>41762.260763888888</c:v>
                </c:pt>
                <c:pt idx="3970">
                  <c:v>41762.260833333334</c:v>
                </c:pt>
                <c:pt idx="3971">
                  <c:v>41762.260891203703</c:v>
                </c:pt>
                <c:pt idx="3972">
                  <c:v>41762.260949074072</c:v>
                </c:pt>
                <c:pt idx="3973">
                  <c:v>41762.261018518519</c:v>
                </c:pt>
                <c:pt idx="3974">
                  <c:v>41762.261076388888</c:v>
                </c:pt>
                <c:pt idx="3975">
                  <c:v>41762.261134259257</c:v>
                </c:pt>
                <c:pt idx="3976">
                  <c:v>41762.261203703703</c:v>
                </c:pt>
                <c:pt idx="3977">
                  <c:v>41762.261261574073</c:v>
                </c:pt>
                <c:pt idx="3978">
                  <c:v>41762.261319444442</c:v>
                </c:pt>
                <c:pt idx="3979">
                  <c:v>41762.261388888888</c:v>
                </c:pt>
                <c:pt idx="3980">
                  <c:v>41762.261446759258</c:v>
                </c:pt>
                <c:pt idx="3981">
                  <c:v>41762.261504629627</c:v>
                </c:pt>
                <c:pt idx="3982">
                  <c:v>41762.261574074073</c:v>
                </c:pt>
                <c:pt idx="3983">
                  <c:v>41762.261631944442</c:v>
                </c:pt>
                <c:pt idx="3984">
                  <c:v>41762.261689814812</c:v>
                </c:pt>
                <c:pt idx="3985">
                  <c:v>41762.261747685188</c:v>
                </c:pt>
                <c:pt idx="3986">
                  <c:v>41762.261817129627</c:v>
                </c:pt>
                <c:pt idx="3987">
                  <c:v>41762.261874999997</c:v>
                </c:pt>
                <c:pt idx="3988">
                  <c:v>41762.261932870373</c:v>
                </c:pt>
                <c:pt idx="3989">
                  <c:v>41762.262002314812</c:v>
                </c:pt>
                <c:pt idx="3990">
                  <c:v>41762.262060185189</c:v>
                </c:pt>
                <c:pt idx="3991">
                  <c:v>41762.262118055558</c:v>
                </c:pt>
                <c:pt idx="3992">
                  <c:v>41762.262187499997</c:v>
                </c:pt>
                <c:pt idx="3993">
                  <c:v>41762.262245370373</c:v>
                </c:pt>
                <c:pt idx="3994">
                  <c:v>41762.262303240743</c:v>
                </c:pt>
                <c:pt idx="3995">
                  <c:v>41762.262372685182</c:v>
                </c:pt>
                <c:pt idx="3996">
                  <c:v>41762.262430555558</c:v>
                </c:pt>
                <c:pt idx="3997">
                  <c:v>41762.262488425928</c:v>
                </c:pt>
                <c:pt idx="3998">
                  <c:v>41762.262546296297</c:v>
                </c:pt>
                <c:pt idx="3999">
                  <c:v>41762.262615740743</c:v>
                </c:pt>
                <c:pt idx="4000">
                  <c:v>41762.262673611112</c:v>
                </c:pt>
                <c:pt idx="4001">
                  <c:v>41762.262731481482</c:v>
                </c:pt>
                <c:pt idx="4002">
                  <c:v>41762.262800925928</c:v>
                </c:pt>
                <c:pt idx="4003">
                  <c:v>41762.262858796297</c:v>
                </c:pt>
                <c:pt idx="4004">
                  <c:v>41762.262916666667</c:v>
                </c:pt>
                <c:pt idx="4005">
                  <c:v>41762.262986111113</c:v>
                </c:pt>
                <c:pt idx="4006">
                  <c:v>41762.263043981482</c:v>
                </c:pt>
                <c:pt idx="4007">
                  <c:v>41762.263101851851</c:v>
                </c:pt>
                <c:pt idx="4008">
                  <c:v>41762.263171296298</c:v>
                </c:pt>
                <c:pt idx="4009">
                  <c:v>41762.263229166667</c:v>
                </c:pt>
                <c:pt idx="4010">
                  <c:v>41762.263287037036</c:v>
                </c:pt>
                <c:pt idx="4011">
                  <c:v>41762.263344907406</c:v>
                </c:pt>
                <c:pt idx="4012">
                  <c:v>41762.263414351852</c:v>
                </c:pt>
                <c:pt idx="4013">
                  <c:v>41762.263472222221</c:v>
                </c:pt>
                <c:pt idx="4014">
                  <c:v>41762.26353009259</c:v>
                </c:pt>
                <c:pt idx="4015">
                  <c:v>41762.263599537036</c:v>
                </c:pt>
                <c:pt idx="4016">
                  <c:v>41762.263657407406</c:v>
                </c:pt>
                <c:pt idx="4017">
                  <c:v>41762.263715277775</c:v>
                </c:pt>
                <c:pt idx="4018">
                  <c:v>41762.263784722221</c:v>
                </c:pt>
                <c:pt idx="4019">
                  <c:v>41762.263842592591</c:v>
                </c:pt>
                <c:pt idx="4020">
                  <c:v>41762.26390046296</c:v>
                </c:pt>
                <c:pt idx="4021">
                  <c:v>41762.263969907406</c:v>
                </c:pt>
                <c:pt idx="4022">
                  <c:v>41762.264027777775</c:v>
                </c:pt>
                <c:pt idx="4023">
                  <c:v>41762.264085648145</c:v>
                </c:pt>
                <c:pt idx="4024">
                  <c:v>41762.264155092591</c:v>
                </c:pt>
                <c:pt idx="4025">
                  <c:v>41762.26421296296</c:v>
                </c:pt>
                <c:pt idx="4026">
                  <c:v>41762.264270833337</c:v>
                </c:pt>
                <c:pt idx="4027">
                  <c:v>41762.264328703706</c:v>
                </c:pt>
                <c:pt idx="4028">
                  <c:v>41762.264398148145</c:v>
                </c:pt>
                <c:pt idx="4029">
                  <c:v>41762.264456018522</c:v>
                </c:pt>
                <c:pt idx="4030">
                  <c:v>41762.264513888891</c:v>
                </c:pt>
                <c:pt idx="4031">
                  <c:v>41762.26458333333</c:v>
                </c:pt>
                <c:pt idx="4032">
                  <c:v>41762.264641203707</c:v>
                </c:pt>
                <c:pt idx="4033">
                  <c:v>41762.264699074076</c:v>
                </c:pt>
                <c:pt idx="4034">
                  <c:v>41762.264768518522</c:v>
                </c:pt>
                <c:pt idx="4035">
                  <c:v>41762.264826388891</c:v>
                </c:pt>
                <c:pt idx="4036">
                  <c:v>41762.264884259261</c:v>
                </c:pt>
                <c:pt idx="4037">
                  <c:v>41762.264953703707</c:v>
                </c:pt>
                <c:pt idx="4038">
                  <c:v>41762.265011574076</c:v>
                </c:pt>
                <c:pt idx="4039">
                  <c:v>41762.265069444446</c:v>
                </c:pt>
                <c:pt idx="4040">
                  <c:v>41762.265127314815</c:v>
                </c:pt>
                <c:pt idx="4041">
                  <c:v>41762.265196759261</c:v>
                </c:pt>
                <c:pt idx="4042">
                  <c:v>41762.26525462963</c:v>
                </c:pt>
                <c:pt idx="4043">
                  <c:v>41762.2653125</c:v>
                </c:pt>
                <c:pt idx="4044">
                  <c:v>41762.265381944446</c:v>
                </c:pt>
                <c:pt idx="4045">
                  <c:v>41762.265439814815</c:v>
                </c:pt>
                <c:pt idx="4046">
                  <c:v>41762.265497685185</c:v>
                </c:pt>
                <c:pt idx="4047">
                  <c:v>41762.265567129631</c:v>
                </c:pt>
                <c:pt idx="4048">
                  <c:v>41762.265625</c:v>
                </c:pt>
                <c:pt idx="4049">
                  <c:v>41762.265682870369</c:v>
                </c:pt>
                <c:pt idx="4050">
                  <c:v>41762.265752314815</c:v>
                </c:pt>
                <c:pt idx="4051">
                  <c:v>41762.265810185185</c:v>
                </c:pt>
                <c:pt idx="4052">
                  <c:v>41762.265868055554</c:v>
                </c:pt>
                <c:pt idx="4053">
                  <c:v>41762.265925925924</c:v>
                </c:pt>
                <c:pt idx="4054">
                  <c:v>41762.26599537037</c:v>
                </c:pt>
                <c:pt idx="4055">
                  <c:v>41762.266053240739</c:v>
                </c:pt>
                <c:pt idx="4056">
                  <c:v>41762.266111111108</c:v>
                </c:pt>
                <c:pt idx="4057">
                  <c:v>41762.266180555554</c:v>
                </c:pt>
                <c:pt idx="4058">
                  <c:v>41762.266238425924</c:v>
                </c:pt>
                <c:pt idx="4059">
                  <c:v>41762.266296296293</c:v>
                </c:pt>
                <c:pt idx="4060">
                  <c:v>41762.266365740739</c:v>
                </c:pt>
                <c:pt idx="4061">
                  <c:v>41762.266423611109</c:v>
                </c:pt>
                <c:pt idx="4062">
                  <c:v>41762.266481481478</c:v>
                </c:pt>
                <c:pt idx="4063">
                  <c:v>41762.266550925924</c:v>
                </c:pt>
                <c:pt idx="4064">
                  <c:v>41762.266608796293</c:v>
                </c:pt>
                <c:pt idx="4065">
                  <c:v>41762.26666666667</c:v>
                </c:pt>
                <c:pt idx="4066">
                  <c:v>41762.266724537039</c:v>
                </c:pt>
                <c:pt idx="4067">
                  <c:v>41762.266793981478</c:v>
                </c:pt>
                <c:pt idx="4068">
                  <c:v>41762.266851851855</c:v>
                </c:pt>
                <c:pt idx="4069">
                  <c:v>41762.266909722224</c:v>
                </c:pt>
                <c:pt idx="4070">
                  <c:v>41762.266979166663</c:v>
                </c:pt>
                <c:pt idx="4071">
                  <c:v>41762.26703703704</c:v>
                </c:pt>
                <c:pt idx="4072">
                  <c:v>41762.267094907409</c:v>
                </c:pt>
                <c:pt idx="4073">
                  <c:v>41762.267164351855</c:v>
                </c:pt>
                <c:pt idx="4074">
                  <c:v>41762.267222222225</c:v>
                </c:pt>
                <c:pt idx="4075">
                  <c:v>41762.267280092594</c:v>
                </c:pt>
                <c:pt idx="4076">
                  <c:v>41762.26734953704</c:v>
                </c:pt>
                <c:pt idx="4077">
                  <c:v>41762.267407407409</c:v>
                </c:pt>
                <c:pt idx="4078">
                  <c:v>41762.267465277779</c:v>
                </c:pt>
                <c:pt idx="4079">
                  <c:v>41762.267534722225</c:v>
                </c:pt>
                <c:pt idx="4080">
                  <c:v>41762.267592592594</c:v>
                </c:pt>
                <c:pt idx="4081">
                  <c:v>41762.267650462964</c:v>
                </c:pt>
                <c:pt idx="4082">
                  <c:v>41762.267708333333</c:v>
                </c:pt>
                <c:pt idx="4083">
                  <c:v>41762.267777777779</c:v>
                </c:pt>
                <c:pt idx="4084">
                  <c:v>41762.267835648148</c:v>
                </c:pt>
                <c:pt idx="4085">
                  <c:v>41762.267893518518</c:v>
                </c:pt>
                <c:pt idx="4086">
                  <c:v>41762.267962962964</c:v>
                </c:pt>
                <c:pt idx="4087">
                  <c:v>41762.268020833333</c:v>
                </c:pt>
                <c:pt idx="4088">
                  <c:v>41762.268078703702</c:v>
                </c:pt>
                <c:pt idx="4089">
                  <c:v>41762.268148148149</c:v>
                </c:pt>
                <c:pt idx="4090">
                  <c:v>41762.268206018518</c:v>
                </c:pt>
                <c:pt idx="4091">
                  <c:v>41762.268263888887</c:v>
                </c:pt>
                <c:pt idx="4092">
                  <c:v>41762.268333333333</c:v>
                </c:pt>
                <c:pt idx="4093">
                  <c:v>41762.268391203703</c:v>
                </c:pt>
                <c:pt idx="4094">
                  <c:v>41762.268449074072</c:v>
                </c:pt>
                <c:pt idx="4095">
                  <c:v>41762.268506944441</c:v>
                </c:pt>
                <c:pt idx="4096">
                  <c:v>41762.268576388888</c:v>
                </c:pt>
                <c:pt idx="4097">
                  <c:v>41762.268634259257</c:v>
                </c:pt>
                <c:pt idx="4098">
                  <c:v>41762.268692129626</c:v>
                </c:pt>
                <c:pt idx="4099">
                  <c:v>41762.268761574072</c:v>
                </c:pt>
                <c:pt idx="4100">
                  <c:v>41762.268819444442</c:v>
                </c:pt>
                <c:pt idx="4101">
                  <c:v>41762.268877314818</c:v>
                </c:pt>
                <c:pt idx="4102">
                  <c:v>41762.268946759257</c:v>
                </c:pt>
                <c:pt idx="4103">
                  <c:v>41762.269004629627</c:v>
                </c:pt>
                <c:pt idx="4104">
                  <c:v>41762.269062500003</c:v>
                </c:pt>
                <c:pt idx="4105">
                  <c:v>41762.269131944442</c:v>
                </c:pt>
                <c:pt idx="4106">
                  <c:v>41762.269189814811</c:v>
                </c:pt>
                <c:pt idx="4107">
                  <c:v>41762.269247685188</c:v>
                </c:pt>
                <c:pt idx="4108">
                  <c:v>41762.269305555557</c:v>
                </c:pt>
                <c:pt idx="4109">
                  <c:v>41762.269375000003</c:v>
                </c:pt>
                <c:pt idx="4110">
                  <c:v>41762.269432870373</c:v>
                </c:pt>
                <c:pt idx="4111">
                  <c:v>41762.269490740742</c:v>
                </c:pt>
                <c:pt idx="4112">
                  <c:v>41762.269560185188</c:v>
                </c:pt>
                <c:pt idx="4113">
                  <c:v>41762.269618055558</c:v>
                </c:pt>
                <c:pt idx="4114">
                  <c:v>41762.269675925927</c:v>
                </c:pt>
                <c:pt idx="4115">
                  <c:v>41762.269745370373</c:v>
                </c:pt>
                <c:pt idx="4116">
                  <c:v>41762.269803240742</c:v>
                </c:pt>
                <c:pt idx="4117">
                  <c:v>41762.269861111112</c:v>
                </c:pt>
                <c:pt idx="4118">
                  <c:v>41762.269930555558</c:v>
                </c:pt>
                <c:pt idx="4119">
                  <c:v>41762.269988425927</c:v>
                </c:pt>
                <c:pt idx="4120">
                  <c:v>41762.270046296297</c:v>
                </c:pt>
                <c:pt idx="4121">
                  <c:v>41762.270104166666</c:v>
                </c:pt>
                <c:pt idx="4122">
                  <c:v>41762.270173611112</c:v>
                </c:pt>
                <c:pt idx="4123">
                  <c:v>41762.270231481481</c:v>
                </c:pt>
                <c:pt idx="4124">
                  <c:v>41762.270289351851</c:v>
                </c:pt>
                <c:pt idx="4125">
                  <c:v>41762.270358796297</c:v>
                </c:pt>
                <c:pt idx="4126">
                  <c:v>41762.270416666666</c:v>
                </c:pt>
                <c:pt idx="4127">
                  <c:v>41762.270474537036</c:v>
                </c:pt>
                <c:pt idx="4128">
                  <c:v>41762.270543981482</c:v>
                </c:pt>
                <c:pt idx="4129">
                  <c:v>41762.270601851851</c:v>
                </c:pt>
                <c:pt idx="4130">
                  <c:v>41762.27065972222</c:v>
                </c:pt>
                <c:pt idx="4131">
                  <c:v>41762.270729166667</c:v>
                </c:pt>
                <c:pt idx="4132">
                  <c:v>41762.270787037036</c:v>
                </c:pt>
                <c:pt idx="4133">
                  <c:v>41762.270844907405</c:v>
                </c:pt>
                <c:pt idx="4134">
                  <c:v>41762.270914351851</c:v>
                </c:pt>
                <c:pt idx="4135">
                  <c:v>41762.270972222221</c:v>
                </c:pt>
                <c:pt idx="4136">
                  <c:v>41762.27103009259</c:v>
                </c:pt>
                <c:pt idx="4137">
                  <c:v>41762.271087962959</c:v>
                </c:pt>
                <c:pt idx="4138">
                  <c:v>41762.271157407406</c:v>
                </c:pt>
                <c:pt idx="4139">
                  <c:v>41762.271215277775</c:v>
                </c:pt>
                <c:pt idx="4140">
                  <c:v>41762.271273148152</c:v>
                </c:pt>
                <c:pt idx="4141">
                  <c:v>41762.27134259259</c:v>
                </c:pt>
                <c:pt idx="4142">
                  <c:v>41762.27140046296</c:v>
                </c:pt>
                <c:pt idx="4143">
                  <c:v>41762.271458333336</c:v>
                </c:pt>
                <c:pt idx="4144">
                  <c:v>41762.271527777775</c:v>
                </c:pt>
                <c:pt idx="4145">
                  <c:v>41762.271585648145</c:v>
                </c:pt>
                <c:pt idx="4146">
                  <c:v>41762.271643518521</c:v>
                </c:pt>
                <c:pt idx="4147">
                  <c:v>41762.27171296296</c:v>
                </c:pt>
                <c:pt idx="4148">
                  <c:v>41762.271770833337</c:v>
                </c:pt>
                <c:pt idx="4149">
                  <c:v>41762.271828703706</c:v>
                </c:pt>
                <c:pt idx="4150">
                  <c:v>41762.271886574075</c:v>
                </c:pt>
                <c:pt idx="4151">
                  <c:v>41762.271956018521</c:v>
                </c:pt>
                <c:pt idx="4152">
                  <c:v>41762.272013888891</c:v>
                </c:pt>
                <c:pt idx="4153">
                  <c:v>41762.27207175926</c:v>
                </c:pt>
                <c:pt idx="4154">
                  <c:v>41762.272141203706</c:v>
                </c:pt>
                <c:pt idx="4155">
                  <c:v>41762.272199074076</c:v>
                </c:pt>
                <c:pt idx="4156">
                  <c:v>41762.272256944445</c:v>
                </c:pt>
                <c:pt idx="4157">
                  <c:v>41762.272326388891</c:v>
                </c:pt>
                <c:pt idx="4158">
                  <c:v>41762.27238425926</c:v>
                </c:pt>
                <c:pt idx="4159">
                  <c:v>41762.27244212963</c:v>
                </c:pt>
                <c:pt idx="4160">
                  <c:v>41762.272511574076</c:v>
                </c:pt>
                <c:pt idx="4161">
                  <c:v>41762.272569444445</c:v>
                </c:pt>
                <c:pt idx="4162">
                  <c:v>41762.272627314815</c:v>
                </c:pt>
                <c:pt idx="4163">
                  <c:v>41762.272685185184</c:v>
                </c:pt>
                <c:pt idx="4164">
                  <c:v>41762.27275462963</c:v>
                </c:pt>
                <c:pt idx="4165">
                  <c:v>41762.272812499999</c:v>
                </c:pt>
                <c:pt idx="4166">
                  <c:v>41762.272870370369</c:v>
                </c:pt>
                <c:pt idx="4167">
                  <c:v>41762.272939814815</c:v>
                </c:pt>
                <c:pt idx="4168">
                  <c:v>41762.272997685184</c:v>
                </c:pt>
                <c:pt idx="4169">
                  <c:v>41762.273055555554</c:v>
                </c:pt>
                <c:pt idx="4170">
                  <c:v>41762.273125</c:v>
                </c:pt>
                <c:pt idx="4171">
                  <c:v>41762.273182870369</c:v>
                </c:pt>
                <c:pt idx="4172">
                  <c:v>41762.273240740738</c:v>
                </c:pt>
                <c:pt idx="4173">
                  <c:v>41762.273310185185</c:v>
                </c:pt>
                <c:pt idx="4174">
                  <c:v>41762.273368055554</c:v>
                </c:pt>
                <c:pt idx="4175">
                  <c:v>41762.273425925923</c:v>
                </c:pt>
                <c:pt idx="4176">
                  <c:v>41762.2734837963</c:v>
                </c:pt>
                <c:pt idx="4177">
                  <c:v>41762.273553240739</c:v>
                </c:pt>
                <c:pt idx="4178">
                  <c:v>41762.273611111108</c:v>
                </c:pt>
                <c:pt idx="4179">
                  <c:v>41762.273668981485</c:v>
                </c:pt>
                <c:pt idx="4180">
                  <c:v>41762.273738425924</c:v>
                </c:pt>
                <c:pt idx="4181">
                  <c:v>41762.273796296293</c:v>
                </c:pt>
                <c:pt idx="4182">
                  <c:v>41762.273854166669</c:v>
                </c:pt>
                <c:pt idx="4183">
                  <c:v>41762.273923611108</c:v>
                </c:pt>
                <c:pt idx="4184">
                  <c:v>41762.273981481485</c:v>
                </c:pt>
                <c:pt idx="4185">
                  <c:v>41762.274039351854</c:v>
                </c:pt>
                <c:pt idx="4186">
                  <c:v>41762.274108796293</c:v>
                </c:pt>
                <c:pt idx="4187">
                  <c:v>41762.27416666667</c:v>
                </c:pt>
                <c:pt idx="4188">
                  <c:v>41762.274224537039</c:v>
                </c:pt>
                <c:pt idx="4189">
                  <c:v>41762.274293981478</c:v>
                </c:pt>
                <c:pt idx="4190">
                  <c:v>41762.274351851855</c:v>
                </c:pt>
                <c:pt idx="4191">
                  <c:v>41762.274409722224</c:v>
                </c:pt>
                <c:pt idx="4192">
                  <c:v>41762.274467592593</c:v>
                </c:pt>
                <c:pt idx="4193">
                  <c:v>41762.274537037039</c:v>
                </c:pt>
                <c:pt idx="4194">
                  <c:v>41762.274594907409</c:v>
                </c:pt>
                <c:pt idx="4195">
                  <c:v>41762.274652777778</c:v>
                </c:pt>
                <c:pt idx="4196">
                  <c:v>41762.274722222224</c:v>
                </c:pt>
                <c:pt idx="4197">
                  <c:v>41762.274780092594</c:v>
                </c:pt>
                <c:pt idx="4198">
                  <c:v>41762.274837962963</c:v>
                </c:pt>
                <c:pt idx="4199">
                  <c:v>41762.274907407409</c:v>
                </c:pt>
                <c:pt idx="4200">
                  <c:v>41762.274965277778</c:v>
                </c:pt>
                <c:pt idx="4201">
                  <c:v>41762.275023148148</c:v>
                </c:pt>
                <c:pt idx="4202">
                  <c:v>41762.275092592594</c:v>
                </c:pt>
                <c:pt idx="4203">
                  <c:v>41762.275150462963</c:v>
                </c:pt>
                <c:pt idx="4204">
                  <c:v>41762.275208333333</c:v>
                </c:pt>
                <c:pt idx="4205">
                  <c:v>41762.275266203702</c:v>
                </c:pt>
                <c:pt idx="4206">
                  <c:v>41762.275335648148</c:v>
                </c:pt>
                <c:pt idx="4207">
                  <c:v>41762.275393518517</c:v>
                </c:pt>
                <c:pt idx="4208">
                  <c:v>41762.275451388887</c:v>
                </c:pt>
                <c:pt idx="4209">
                  <c:v>41762.275520833333</c:v>
                </c:pt>
                <c:pt idx="4210">
                  <c:v>41762.275578703702</c:v>
                </c:pt>
                <c:pt idx="4211">
                  <c:v>41762.275636574072</c:v>
                </c:pt>
                <c:pt idx="4212">
                  <c:v>41762.275706018518</c:v>
                </c:pt>
                <c:pt idx="4213">
                  <c:v>41762.275763888887</c:v>
                </c:pt>
                <c:pt idx="4214">
                  <c:v>41762.275821759256</c:v>
                </c:pt>
                <c:pt idx="4215">
                  <c:v>41762.275891203702</c:v>
                </c:pt>
                <c:pt idx="4216">
                  <c:v>41762.275949074072</c:v>
                </c:pt>
                <c:pt idx="4217">
                  <c:v>41762.276006944441</c:v>
                </c:pt>
                <c:pt idx="4218">
                  <c:v>41762.276064814818</c:v>
                </c:pt>
                <c:pt idx="4219">
                  <c:v>41762.276134259257</c:v>
                </c:pt>
                <c:pt idx="4220">
                  <c:v>41762.276192129626</c:v>
                </c:pt>
                <c:pt idx="4221">
                  <c:v>41762.276250000003</c:v>
                </c:pt>
                <c:pt idx="4222">
                  <c:v>41762.276319444441</c:v>
                </c:pt>
                <c:pt idx="4223">
                  <c:v>41762.276377314818</c:v>
                </c:pt>
                <c:pt idx="4224">
                  <c:v>41762.276435185187</c:v>
                </c:pt>
                <c:pt idx="4225">
                  <c:v>41762.276504629626</c:v>
                </c:pt>
                <c:pt idx="4226">
                  <c:v>41762.276562500003</c:v>
                </c:pt>
                <c:pt idx="4227">
                  <c:v>41762.276620370372</c:v>
                </c:pt>
                <c:pt idx="4228">
                  <c:v>41762.276689814818</c:v>
                </c:pt>
                <c:pt idx="4229">
                  <c:v>41762.276747685188</c:v>
                </c:pt>
                <c:pt idx="4230">
                  <c:v>41762.276805555557</c:v>
                </c:pt>
                <c:pt idx="4231">
                  <c:v>41762.276863425926</c:v>
                </c:pt>
                <c:pt idx="4232">
                  <c:v>41762.276932870373</c:v>
                </c:pt>
                <c:pt idx="4233">
                  <c:v>41762.276990740742</c:v>
                </c:pt>
                <c:pt idx="4234">
                  <c:v>41762.277048611111</c:v>
                </c:pt>
                <c:pt idx="4235">
                  <c:v>41762.277118055557</c:v>
                </c:pt>
                <c:pt idx="4236">
                  <c:v>41762.277175925927</c:v>
                </c:pt>
                <c:pt idx="4237">
                  <c:v>41762.277233796296</c:v>
                </c:pt>
                <c:pt idx="4238">
                  <c:v>41762.277303240742</c:v>
                </c:pt>
                <c:pt idx="4239">
                  <c:v>41762.277361111112</c:v>
                </c:pt>
                <c:pt idx="4240">
                  <c:v>41762.277418981481</c:v>
                </c:pt>
                <c:pt idx="4241">
                  <c:v>41762.277488425927</c:v>
                </c:pt>
                <c:pt idx="4242">
                  <c:v>41762.277546296296</c:v>
                </c:pt>
                <c:pt idx="4243">
                  <c:v>41762.277604166666</c:v>
                </c:pt>
                <c:pt idx="4244">
                  <c:v>41762.277673611112</c:v>
                </c:pt>
                <c:pt idx="4245">
                  <c:v>41762.277731481481</c:v>
                </c:pt>
                <c:pt idx="4246">
                  <c:v>41762.277789351851</c:v>
                </c:pt>
                <c:pt idx="4247">
                  <c:v>41762.27784722222</c:v>
                </c:pt>
                <c:pt idx="4248">
                  <c:v>41762.277916666666</c:v>
                </c:pt>
                <c:pt idx="4249">
                  <c:v>41762.277974537035</c:v>
                </c:pt>
                <c:pt idx="4250">
                  <c:v>41762.278032407405</c:v>
                </c:pt>
                <c:pt idx="4251">
                  <c:v>41762.278101851851</c:v>
                </c:pt>
                <c:pt idx="4252">
                  <c:v>41762.27815972222</c:v>
                </c:pt>
                <c:pt idx="4253">
                  <c:v>41762.278217592589</c:v>
                </c:pt>
                <c:pt idx="4254">
                  <c:v>41762.278287037036</c:v>
                </c:pt>
                <c:pt idx="4255">
                  <c:v>41762.278344907405</c:v>
                </c:pt>
                <c:pt idx="4256">
                  <c:v>41762.278402777774</c:v>
                </c:pt>
                <c:pt idx="4257">
                  <c:v>41762.27847222222</c:v>
                </c:pt>
                <c:pt idx="4258">
                  <c:v>41762.27853009259</c:v>
                </c:pt>
                <c:pt idx="4259">
                  <c:v>41762.278587962966</c:v>
                </c:pt>
                <c:pt idx="4260">
                  <c:v>41762.278645833336</c:v>
                </c:pt>
                <c:pt idx="4261">
                  <c:v>41762.278715277775</c:v>
                </c:pt>
                <c:pt idx="4262">
                  <c:v>41762.278773148151</c:v>
                </c:pt>
                <c:pt idx="4263">
                  <c:v>41762.278831018521</c:v>
                </c:pt>
                <c:pt idx="4264">
                  <c:v>41762.278900462959</c:v>
                </c:pt>
                <c:pt idx="4265">
                  <c:v>41762.278958333336</c:v>
                </c:pt>
                <c:pt idx="4266">
                  <c:v>41762.279016203705</c:v>
                </c:pt>
                <c:pt idx="4267">
                  <c:v>41762.279085648152</c:v>
                </c:pt>
                <c:pt idx="4268">
                  <c:v>41762.279143518521</c:v>
                </c:pt>
                <c:pt idx="4269">
                  <c:v>41762.27920138889</c:v>
                </c:pt>
                <c:pt idx="4270">
                  <c:v>41762.279270833336</c:v>
                </c:pt>
                <c:pt idx="4271">
                  <c:v>41762.279328703706</c:v>
                </c:pt>
                <c:pt idx="4272">
                  <c:v>41762.279386574075</c:v>
                </c:pt>
                <c:pt idx="4273">
                  <c:v>41762.279444444444</c:v>
                </c:pt>
                <c:pt idx="4274">
                  <c:v>41762.279513888891</c:v>
                </c:pt>
                <c:pt idx="4275">
                  <c:v>41762.27957175926</c:v>
                </c:pt>
                <c:pt idx="4276">
                  <c:v>41762.279629629629</c:v>
                </c:pt>
                <c:pt idx="4277">
                  <c:v>41762.279699074075</c:v>
                </c:pt>
                <c:pt idx="4278">
                  <c:v>41762.279756944445</c:v>
                </c:pt>
                <c:pt idx="4279">
                  <c:v>41762.279814814814</c:v>
                </c:pt>
                <c:pt idx="4280">
                  <c:v>41762.27988425926</c:v>
                </c:pt>
                <c:pt idx="4281">
                  <c:v>41762.279942129629</c:v>
                </c:pt>
                <c:pt idx="4282">
                  <c:v>41762.28</c:v>
                </c:pt>
                <c:pt idx="4283">
                  <c:v>41762.280069444445</c:v>
                </c:pt>
                <c:pt idx="4284">
                  <c:v>41762.280127314814</c:v>
                </c:pt>
                <c:pt idx="4285">
                  <c:v>41762.280185185184</c:v>
                </c:pt>
                <c:pt idx="4286">
                  <c:v>41762.280243055553</c:v>
                </c:pt>
                <c:pt idx="4287">
                  <c:v>41762.280312499999</c:v>
                </c:pt>
                <c:pt idx="4288">
                  <c:v>41762.280370370368</c:v>
                </c:pt>
                <c:pt idx="4289">
                  <c:v>41762.280428240738</c:v>
                </c:pt>
                <c:pt idx="4290">
                  <c:v>41762.280497685184</c:v>
                </c:pt>
                <c:pt idx="4291">
                  <c:v>41762.280555555553</c:v>
                </c:pt>
                <c:pt idx="4292">
                  <c:v>41762.280613425923</c:v>
                </c:pt>
                <c:pt idx="4293">
                  <c:v>41762.280682870369</c:v>
                </c:pt>
                <c:pt idx="4294">
                  <c:v>41762.280740740738</c:v>
                </c:pt>
                <c:pt idx="4295">
                  <c:v>41762.280798611115</c:v>
                </c:pt>
                <c:pt idx="4296">
                  <c:v>41762.280868055554</c:v>
                </c:pt>
                <c:pt idx="4297">
                  <c:v>41762.280925925923</c:v>
                </c:pt>
                <c:pt idx="4298">
                  <c:v>41762.2809837963</c:v>
                </c:pt>
                <c:pt idx="4299">
                  <c:v>41762.281053240738</c:v>
                </c:pt>
                <c:pt idx="4300">
                  <c:v>41762.281111111108</c:v>
                </c:pt>
                <c:pt idx="4301">
                  <c:v>41762.281168981484</c:v>
                </c:pt>
                <c:pt idx="4302">
                  <c:v>41762.281226851854</c:v>
                </c:pt>
                <c:pt idx="4303">
                  <c:v>41762.2812962963</c:v>
                </c:pt>
                <c:pt idx="4304">
                  <c:v>41762.281354166669</c:v>
                </c:pt>
                <c:pt idx="4305">
                  <c:v>41762.281412037039</c:v>
                </c:pt>
                <c:pt idx="4306">
                  <c:v>41762.281481481485</c:v>
                </c:pt>
                <c:pt idx="4307">
                  <c:v>41762.281539351854</c:v>
                </c:pt>
                <c:pt idx="4308">
                  <c:v>41762.281597222223</c:v>
                </c:pt>
                <c:pt idx="4309">
                  <c:v>41762.281666666669</c:v>
                </c:pt>
                <c:pt idx="4310">
                  <c:v>41762.281724537039</c:v>
                </c:pt>
                <c:pt idx="4311">
                  <c:v>41762.281782407408</c:v>
                </c:pt>
                <c:pt idx="4312">
                  <c:v>41762.281851851854</c:v>
                </c:pt>
                <c:pt idx="4313">
                  <c:v>41762.281909722224</c:v>
                </c:pt>
                <c:pt idx="4314">
                  <c:v>41762.281967592593</c:v>
                </c:pt>
                <c:pt idx="4315">
                  <c:v>41762.282025462962</c:v>
                </c:pt>
                <c:pt idx="4316">
                  <c:v>41762.282094907408</c:v>
                </c:pt>
                <c:pt idx="4317">
                  <c:v>41762.282152777778</c:v>
                </c:pt>
                <c:pt idx="4318">
                  <c:v>41762.282210648147</c:v>
                </c:pt>
                <c:pt idx="4319">
                  <c:v>41762.282280092593</c:v>
                </c:pt>
                <c:pt idx="4320">
                  <c:v>41762.282337962963</c:v>
                </c:pt>
                <c:pt idx="4321">
                  <c:v>41762.282395833332</c:v>
                </c:pt>
                <c:pt idx="4322">
                  <c:v>41762.282465277778</c:v>
                </c:pt>
                <c:pt idx="4323">
                  <c:v>41762.282523148147</c:v>
                </c:pt>
                <c:pt idx="4324">
                  <c:v>41762.282581018517</c:v>
                </c:pt>
                <c:pt idx="4325">
                  <c:v>41762.282650462963</c:v>
                </c:pt>
                <c:pt idx="4326">
                  <c:v>41762.282708333332</c:v>
                </c:pt>
                <c:pt idx="4327">
                  <c:v>41762.282766203702</c:v>
                </c:pt>
                <c:pt idx="4328">
                  <c:v>41762.282824074071</c:v>
                </c:pt>
                <c:pt idx="4329">
                  <c:v>41762.282893518517</c:v>
                </c:pt>
                <c:pt idx="4330">
                  <c:v>41762.282951388886</c:v>
                </c:pt>
                <c:pt idx="4331">
                  <c:v>41762.283009259256</c:v>
                </c:pt>
                <c:pt idx="4332">
                  <c:v>41762.283078703702</c:v>
                </c:pt>
                <c:pt idx="4333">
                  <c:v>41762.283136574071</c:v>
                </c:pt>
                <c:pt idx="4334">
                  <c:v>41762.283194444448</c:v>
                </c:pt>
                <c:pt idx="4335">
                  <c:v>41762.283263888887</c:v>
                </c:pt>
                <c:pt idx="4336">
                  <c:v>41762.283321759256</c:v>
                </c:pt>
                <c:pt idx="4337">
                  <c:v>41762.283379629633</c:v>
                </c:pt>
                <c:pt idx="4338">
                  <c:v>41762.283449074072</c:v>
                </c:pt>
                <c:pt idx="4339">
                  <c:v>41762.283506944441</c:v>
                </c:pt>
                <c:pt idx="4340">
                  <c:v>41762.283564814818</c:v>
                </c:pt>
                <c:pt idx="4341">
                  <c:v>41762.283634259256</c:v>
                </c:pt>
                <c:pt idx="4342">
                  <c:v>41762.283692129633</c:v>
                </c:pt>
                <c:pt idx="4343">
                  <c:v>41762.283750000002</c:v>
                </c:pt>
                <c:pt idx="4344">
                  <c:v>41762.283807870372</c:v>
                </c:pt>
                <c:pt idx="4345">
                  <c:v>41762.283877314818</c:v>
                </c:pt>
                <c:pt idx="4346">
                  <c:v>41762.283935185187</c:v>
                </c:pt>
                <c:pt idx="4347">
                  <c:v>41762.283993055556</c:v>
                </c:pt>
                <c:pt idx="4348">
                  <c:v>41762.284062500003</c:v>
                </c:pt>
                <c:pt idx="4349">
                  <c:v>41762.284120370372</c:v>
                </c:pt>
                <c:pt idx="4350">
                  <c:v>41762.284178240741</c:v>
                </c:pt>
                <c:pt idx="4351">
                  <c:v>41762.284247685187</c:v>
                </c:pt>
                <c:pt idx="4352">
                  <c:v>41762.284305555557</c:v>
                </c:pt>
                <c:pt idx="4353">
                  <c:v>41762.284363425926</c:v>
                </c:pt>
                <c:pt idx="4354">
                  <c:v>41762.284432870372</c:v>
                </c:pt>
                <c:pt idx="4355">
                  <c:v>41762.284490740742</c:v>
                </c:pt>
                <c:pt idx="4356">
                  <c:v>41762.284548611111</c:v>
                </c:pt>
                <c:pt idx="4357">
                  <c:v>41762.28460648148</c:v>
                </c:pt>
                <c:pt idx="4358">
                  <c:v>41762.284675925926</c:v>
                </c:pt>
                <c:pt idx="4359">
                  <c:v>41762.284733796296</c:v>
                </c:pt>
                <c:pt idx="4360">
                  <c:v>41762.284791666665</c:v>
                </c:pt>
                <c:pt idx="4361">
                  <c:v>41762.284861111111</c:v>
                </c:pt>
                <c:pt idx="4362">
                  <c:v>41762.284918981481</c:v>
                </c:pt>
                <c:pt idx="4363">
                  <c:v>41762.28497685185</c:v>
                </c:pt>
                <c:pt idx="4364">
                  <c:v>41762.285046296296</c:v>
                </c:pt>
                <c:pt idx="4365">
                  <c:v>41762.285104166665</c:v>
                </c:pt>
                <c:pt idx="4366">
                  <c:v>41762.285162037035</c:v>
                </c:pt>
                <c:pt idx="4367">
                  <c:v>41762.285231481481</c:v>
                </c:pt>
                <c:pt idx="4368">
                  <c:v>41762.28528935185</c:v>
                </c:pt>
                <c:pt idx="4369">
                  <c:v>41762.28534722222</c:v>
                </c:pt>
                <c:pt idx="4370">
                  <c:v>41762.285405092596</c:v>
                </c:pt>
                <c:pt idx="4371">
                  <c:v>41762.285474537035</c:v>
                </c:pt>
                <c:pt idx="4372">
                  <c:v>41762.285532407404</c:v>
                </c:pt>
                <c:pt idx="4373">
                  <c:v>41762.285590277781</c:v>
                </c:pt>
                <c:pt idx="4374">
                  <c:v>41762.28565972222</c:v>
                </c:pt>
                <c:pt idx="4375">
                  <c:v>41762.285717592589</c:v>
                </c:pt>
                <c:pt idx="4376">
                  <c:v>41762.285775462966</c:v>
                </c:pt>
                <c:pt idx="4377">
                  <c:v>41762.285844907405</c:v>
                </c:pt>
                <c:pt idx="4378">
                  <c:v>41762.285902777781</c:v>
                </c:pt>
                <c:pt idx="4379">
                  <c:v>41762.285960648151</c:v>
                </c:pt>
                <c:pt idx="4380">
                  <c:v>41762.286030092589</c:v>
                </c:pt>
                <c:pt idx="4381">
                  <c:v>41762.286087962966</c:v>
                </c:pt>
                <c:pt idx="4382">
                  <c:v>41762.286145833335</c:v>
                </c:pt>
                <c:pt idx="4383">
                  <c:v>41762.286215277774</c:v>
                </c:pt>
                <c:pt idx="4384">
                  <c:v>41762.286273148151</c:v>
                </c:pt>
                <c:pt idx="4385">
                  <c:v>41762.28633101852</c:v>
                </c:pt>
                <c:pt idx="4386">
                  <c:v>41762.28638888889</c:v>
                </c:pt>
                <c:pt idx="4387">
                  <c:v>41762.286458333336</c:v>
                </c:pt>
                <c:pt idx="4388">
                  <c:v>41762.286516203705</c:v>
                </c:pt>
                <c:pt idx="4389">
                  <c:v>41762.286574074074</c:v>
                </c:pt>
                <c:pt idx="4390">
                  <c:v>41762.286643518521</c:v>
                </c:pt>
                <c:pt idx="4391">
                  <c:v>41762.28670138889</c:v>
                </c:pt>
                <c:pt idx="4392">
                  <c:v>41762.286759259259</c:v>
                </c:pt>
                <c:pt idx="4393">
                  <c:v>41762.286828703705</c:v>
                </c:pt>
                <c:pt idx="4394">
                  <c:v>41762.286886574075</c:v>
                </c:pt>
                <c:pt idx="4395">
                  <c:v>41762.286944444444</c:v>
                </c:pt>
                <c:pt idx="4396">
                  <c:v>41762.28701388889</c:v>
                </c:pt>
                <c:pt idx="4397">
                  <c:v>41762.28707175926</c:v>
                </c:pt>
                <c:pt idx="4398">
                  <c:v>41762.287129629629</c:v>
                </c:pt>
                <c:pt idx="4399">
                  <c:v>41762.287187499998</c:v>
                </c:pt>
                <c:pt idx="4400">
                  <c:v>41762.287256944444</c:v>
                </c:pt>
                <c:pt idx="4401">
                  <c:v>41762.287314814814</c:v>
                </c:pt>
                <c:pt idx="4402">
                  <c:v>41762.287372685183</c:v>
                </c:pt>
                <c:pt idx="4403">
                  <c:v>41762.287442129629</c:v>
                </c:pt>
                <c:pt idx="4404">
                  <c:v>41762.287499999999</c:v>
                </c:pt>
                <c:pt idx="4405">
                  <c:v>41762.287557870368</c:v>
                </c:pt>
                <c:pt idx="4406">
                  <c:v>41762.287627314814</c:v>
                </c:pt>
                <c:pt idx="4407">
                  <c:v>41762.287685185183</c:v>
                </c:pt>
                <c:pt idx="4408">
                  <c:v>41762.287743055553</c:v>
                </c:pt>
                <c:pt idx="4409">
                  <c:v>41762.287812499999</c:v>
                </c:pt>
                <c:pt idx="4410">
                  <c:v>41762.287870370368</c:v>
                </c:pt>
                <c:pt idx="4411">
                  <c:v>41762.287928240738</c:v>
                </c:pt>
                <c:pt idx="4412">
                  <c:v>41762.287986111114</c:v>
                </c:pt>
                <c:pt idx="4413">
                  <c:v>41762.288055555553</c:v>
                </c:pt>
                <c:pt idx="4414">
                  <c:v>41762.288113425922</c:v>
                </c:pt>
                <c:pt idx="4415">
                  <c:v>41762.288171296299</c:v>
                </c:pt>
                <c:pt idx="4416">
                  <c:v>41762.288240740738</c:v>
                </c:pt>
                <c:pt idx="4417">
                  <c:v>41762.288298611114</c:v>
                </c:pt>
                <c:pt idx="4418">
                  <c:v>41762.288356481484</c:v>
                </c:pt>
                <c:pt idx="4419">
                  <c:v>41762.288425925923</c:v>
                </c:pt>
                <c:pt idx="4420">
                  <c:v>41762.288483796299</c:v>
                </c:pt>
                <c:pt idx="4421">
                  <c:v>41762.288541666669</c:v>
                </c:pt>
                <c:pt idx="4422">
                  <c:v>41762.288611111115</c:v>
                </c:pt>
                <c:pt idx="4423">
                  <c:v>41762.288668981484</c:v>
                </c:pt>
                <c:pt idx="4424">
                  <c:v>41762.288726851853</c:v>
                </c:pt>
                <c:pt idx="4425">
                  <c:v>41762.288784722223</c:v>
                </c:pt>
                <c:pt idx="4426">
                  <c:v>41762.288854166669</c:v>
                </c:pt>
                <c:pt idx="4427">
                  <c:v>41762.288912037038</c:v>
                </c:pt>
                <c:pt idx="4428">
                  <c:v>41762.288969907408</c:v>
                </c:pt>
                <c:pt idx="4429">
                  <c:v>41762.289039351854</c:v>
                </c:pt>
                <c:pt idx="4430">
                  <c:v>41762.289097222223</c:v>
                </c:pt>
                <c:pt idx="4431">
                  <c:v>41762.289155092592</c:v>
                </c:pt>
                <c:pt idx="4432">
                  <c:v>41762.289224537039</c:v>
                </c:pt>
                <c:pt idx="4433">
                  <c:v>41762.289282407408</c:v>
                </c:pt>
                <c:pt idx="4434">
                  <c:v>41762.289340277777</c:v>
                </c:pt>
                <c:pt idx="4435">
                  <c:v>41762.289409722223</c:v>
                </c:pt>
                <c:pt idx="4436">
                  <c:v>41762.289467592593</c:v>
                </c:pt>
                <c:pt idx="4437">
                  <c:v>41762.289525462962</c:v>
                </c:pt>
                <c:pt idx="4438">
                  <c:v>41762.289594907408</c:v>
                </c:pt>
                <c:pt idx="4439">
                  <c:v>41762.289652777778</c:v>
                </c:pt>
                <c:pt idx="4440">
                  <c:v>41762.289710648147</c:v>
                </c:pt>
                <c:pt idx="4441">
                  <c:v>41762.289768518516</c:v>
                </c:pt>
                <c:pt idx="4442">
                  <c:v>41762.289837962962</c:v>
                </c:pt>
                <c:pt idx="4443">
                  <c:v>41762.289895833332</c:v>
                </c:pt>
                <c:pt idx="4444">
                  <c:v>41762.289953703701</c:v>
                </c:pt>
                <c:pt idx="4445">
                  <c:v>41762.290023148147</c:v>
                </c:pt>
                <c:pt idx="4446">
                  <c:v>41762.290081018517</c:v>
                </c:pt>
                <c:pt idx="4447">
                  <c:v>41762.290138888886</c:v>
                </c:pt>
                <c:pt idx="4448">
                  <c:v>41762.290208333332</c:v>
                </c:pt>
                <c:pt idx="4449">
                  <c:v>41762.290266203701</c:v>
                </c:pt>
                <c:pt idx="4450">
                  <c:v>41762.290324074071</c:v>
                </c:pt>
                <c:pt idx="4451">
                  <c:v>41762.290393518517</c:v>
                </c:pt>
                <c:pt idx="4452">
                  <c:v>41762.290451388886</c:v>
                </c:pt>
                <c:pt idx="4453">
                  <c:v>41762.290509259263</c:v>
                </c:pt>
                <c:pt idx="4454">
                  <c:v>41762.290567129632</c:v>
                </c:pt>
                <c:pt idx="4455">
                  <c:v>41762.290636574071</c:v>
                </c:pt>
                <c:pt idx="4456">
                  <c:v>41762.290694444448</c:v>
                </c:pt>
                <c:pt idx="4457">
                  <c:v>41762.290752314817</c:v>
                </c:pt>
                <c:pt idx="4458">
                  <c:v>41762.290821759256</c:v>
                </c:pt>
                <c:pt idx="4459">
                  <c:v>41762.290879629632</c:v>
                </c:pt>
                <c:pt idx="4460">
                  <c:v>41762.290937500002</c:v>
                </c:pt>
                <c:pt idx="4461">
                  <c:v>41762.291006944448</c:v>
                </c:pt>
                <c:pt idx="4462">
                  <c:v>41762.291064814817</c:v>
                </c:pt>
                <c:pt idx="4463">
                  <c:v>41762.291122685187</c:v>
                </c:pt>
                <c:pt idx="4464">
                  <c:v>41762.291192129633</c:v>
                </c:pt>
                <c:pt idx="4465">
                  <c:v>41762.291250000002</c:v>
                </c:pt>
                <c:pt idx="4466">
                  <c:v>41762.291307870371</c:v>
                </c:pt>
                <c:pt idx="4467">
                  <c:v>41762.291365740741</c:v>
                </c:pt>
                <c:pt idx="4468">
                  <c:v>41762.291435185187</c:v>
                </c:pt>
                <c:pt idx="4469">
                  <c:v>41762.291493055556</c:v>
                </c:pt>
                <c:pt idx="4470">
                  <c:v>41762.291550925926</c:v>
                </c:pt>
                <c:pt idx="4471">
                  <c:v>41762.291620370372</c:v>
                </c:pt>
                <c:pt idx="4472">
                  <c:v>41762.291678240741</c:v>
                </c:pt>
                <c:pt idx="4473">
                  <c:v>41762.29173611111</c:v>
                </c:pt>
                <c:pt idx="4474">
                  <c:v>41762.291805555556</c:v>
                </c:pt>
                <c:pt idx="4475">
                  <c:v>41762.291863425926</c:v>
                </c:pt>
                <c:pt idx="4476">
                  <c:v>41762.291921296295</c:v>
                </c:pt>
                <c:pt idx="4477">
                  <c:v>41762.291990740741</c:v>
                </c:pt>
                <c:pt idx="4478">
                  <c:v>41762.292048611111</c:v>
                </c:pt>
                <c:pt idx="4479">
                  <c:v>41762.29210648148</c:v>
                </c:pt>
                <c:pt idx="4480">
                  <c:v>41762.292164351849</c:v>
                </c:pt>
                <c:pt idx="4481">
                  <c:v>41762.292233796295</c:v>
                </c:pt>
                <c:pt idx="4482">
                  <c:v>41762.292291666665</c:v>
                </c:pt>
                <c:pt idx="4483">
                  <c:v>41762.292349537034</c:v>
                </c:pt>
                <c:pt idx="4484">
                  <c:v>41762.29241898148</c:v>
                </c:pt>
                <c:pt idx="4485">
                  <c:v>41762.29247685185</c:v>
                </c:pt>
                <c:pt idx="4486">
                  <c:v>41762.292534722219</c:v>
                </c:pt>
                <c:pt idx="4487">
                  <c:v>41762.292604166665</c:v>
                </c:pt>
                <c:pt idx="4488">
                  <c:v>41762.292662037034</c:v>
                </c:pt>
                <c:pt idx="4489">
                  <c:v>41762.292719907404</c:v>
                </c:pt>
                <c:pt idx="4490">
                  <c:v>41762.29278935185</c:v>
                </c:pt>
                <c:pt idx="4491">
                  <c:v>41762.292847222219</c:v>
                </c:pt>
                <c:pt idx="4492">
                  <c:v>41762.292905092596</c:v>
                </c:pt>
                <c:pt idx="4493">
                  <c:v>41762.292974537035</c:v>
                </c:pt>
                <c:pt idx="4494">
                  <c:v>41762.293032407404</c:v>
                </c:pt>
                <c:pt idx="4495">
                  <c:v>41762.293090277781</c:v>
                </c:pt>
                <c:pt idx="4496">
                  <c:v>41762.29314814815</c:v>
                </c:pt>
                <c:pt idx="4497">
                  <c:v>41762.293217592596</c:v>
                </c:pt>
                <c:pt idx="4498">
                  <c:v>41762.293275462966</c:v>
                </c:pt>
                <c:pt idx="4499">
                  <c:v>41762.293333333335</c:v>
                </c:pt>
                <c:pt idx="4500">
                  <c:v>41762.293402777781</c:v>
                </c:pt>
                <c:pt idx="4501">
                  <c:v>41762.29346064815</c:v>
                </c:pt>
                <c:pt idx="4502">
                  <c:v>41762.29351851852</c:v>
                </c:pt>
                <c:pt idx="4503">
                  <c:v>41762.293587962966</c:v>
                </c:pt>
                <c:pt idx="4504">
                  <c:v>41762.293645833335</c:v>
                </c:pt>
                <c:pt idx="4505">
                  <c:v>41762.293703703705</c:v>
                </c:pt>
                <c:pt idx="4506">
                  <c:v>41762.293773148151</c:v>
                </c:pt>
                <c:pt idx="4507">
                  <c:v>41762.29383101852</c:v>
                </c:pt>
                <c:pt idx="4508">
                  <c:v>41762.293888888889</c:v>
                </c:pt>
                <c:pt idx="4509">
                  <c:v>41762.293946759259</c:v>
                </c:pt>
                <c:pt idx="4510">
                  <c:v>41762.294016203705</c:v>
                </c:pt>
                <c:pt idx="4511">
                  <c:v>41762.294074074074</c:v>
                </c:pt>
                <c:pt idx="4512">
                  <c:v>41762.294131944444</c:v>
                </c:pt>
                <c:pt idx="4513">
                  <c:v>41762.29420138889</c:v>
                </c:pt>
                <c:pt idx="4514">
                  <c:v>41762.294259259259</c:v>
                </c:pt>
                <c:pt idx="4515">
                  <c:v>41762.294317129628</c:v>
                </c:pt>
                <c:pt idx="4516">
                  <c:v>41762.294386574074</c:v>
                </c:pt>
                <c:pt idx="4517">
                  <c:v>41762.294444444444</c:v>
                </c:pt>
                <c:pt idx="4518">
                  <c:v>41762.294502314813</c:v>
                </c:pt>
                <c:pt idx="4519">
                  <c:v>41762.294571759259</c:v>
                </c:pt>
                <c:pt idx="4520">
                  <c:v>41762.294629629629</c:v>
                </c:pt>
                <c:pt idx="4521">
                  <c:v>41762.294687499998</c:v>
                </c:pt>
                <c:pt idx="4522">
                  <c:v>41762.294745370367</c:v>
                </c:pt>
                <c:pt idx="4523">
                  <c:v>41762.294814814813</c:v>
                </c:pt>
                <c:pt idx="4524">
                  <c:v>41762.294872685183</c:v>
                </c:pt>
                <c:pt idx="4525">
                  <c:v>41762.294930555552</c:v>
                </c:pt>
                <c:pt idx="4526">
                  <c:v>41762.294999999998</c:v>
                </c:pt>
                <c:pt idx="4527">
                  <c:v>41762.295057870368</c:v>
                </c:pt>
                <c:pt idx="4528">
                  <c:v>41762.295115740744</c:v>
                </c:pt>
                <c:pt idx="4529">
                  <c:v>41762.295185185183</c:v>
                </c:pt>
                <c:pt idx="4530">
                  <c:v>41762.295243055552</c:v>
                </c:pt>
                <c:pt idx="4531">
                  <c:v>41762.295300925929</c:v>
                </c:pt>
                <c:pt idx="4532">
                  <c:v>41762.295370370368</c:v>
                </c:pt>
                <c:pt idx="4533">
                  <c:v>41762.295428240737</c:v>
                </c:pt>
                <c:pt idx="4534">
                  <c:v>41762.295486111114</c:v>
                </c:pt>
                <c:pt idx="4535">
                  <c:v>41762.295543981483</c:v>
                </c:pt>
                <c:pt idx="4536">
                  <c:v>41762.295613425929</c:v>
                </c:pt>
                <c:pt idx="4537">
                  <c:v>41762.295671296299</c:v>
                </c:pt>
                <c:pt idx="4538">
                  <c:v>41762.295729166668</c:v>
                </c:pt>
                <c:pt idx="4539">
                  <c:v>41762.295798611114</c:v>
                </c:pt>
                <c:pt idx="4540">
                  <c:v>41762.295856481483</c:v>
                </c:pt>
                <c:pt idx="4541">
                  <c:v>41762.295914351853</c:v>
                </c:pt>
                <c:pt idx="4542">
                  <c:v>41762.295983796299</c:v>
                </c:pt>
                <c:pt idx="4543">
                  <c:v>41762.296041666668</c:v>
                </c:pt>
                <c:pt idx="4544">
                  <c:v>41762.296099537038</c:v>
                </c:pt>
                <c:pt idx="4545">
                  <c:v>41762.296168981484</c:v>
                </c:pt>
                <c:pt idx="4546">
                  <c:v>41762.296226851853</c:v>
                </c:pt>
                <c:pt idx="4547">
                  <c:v>41762.296284722222</c:v>
                </c:pt>
                <c:pt idx="4548">
                  <c:v>41762.296354166669</c:v>
                </c:pt>
                <c:pt idx="4549">
                  <c:v>41762.296412037038</c:v>
                </c:pt>
                <c:pt idx="4550">
                  <c:v>41762.296469907407</c:v>
                </c:pt>
                <c:pt idx="4551">
                  <c:v>41762.296527777777</c:v>
                </c:pt>
                <c:pt idx="4552">
                  <c:v>41762.296597222223</c:v>
                </c:pt>
                <c:pt idx="4553">
                  <c:v>41762.296655092592</c:v>
                </c:pt>
                <c:pt idx="4554">
                  <c:v>41762.296712962961</c:v>
                </c:pt>
                <c:pt idx="4555">
                  <c:v>41762.296782407408</c:v>
                </c:pt>
                <c:pt idx="4556">
                  <c:v>41762.296840277777</c:v>
                </c:pt>
                <c:pt idx="4557">
                  <c:v>41762.296898148146</c:v>
                </c:pt>
                <c:pt idx="4558">
                  <c:v>41762.296967592592</c:v>
                </c:pt>
                <c:pt idx="4559">
                  <c:v>41762.297025462962</c:v>
                </c:pt>
                <c:pt idx="4560">
                  <c:v>41762.297083333331</c:v>
                </c:pt>
                <c:pt idx="4561">
                  <c:v>41762.297152777777</c:v>
                </c:pt>
                <c:pt idx="4562">
                  <c:v>41762.297210648147</c:v>
                </c:pt>
                <c:pt idx="4563">
                  <c:v>41762.297268518516</c:v>
                </c:pt>
                <c:pt idx="4564">
                  <c:v>41762.297326388885</c:v>
                </c:pt>
                <c:pt idx="4565">
                  <c:v>41762.297395833331</c:v>
                </c:pt>
                <c:pt idx="4566">
                  <c:v>41762.297453703701</c:v>
                </c:pt>
                <c:pt idx="4567">
                  <c:v>41762.297511574077</c:v>
                </c:pt>
                <c:pt idx="4568">
                  <c:v>41762.297581018516</c:v>
                </c:pt>
                <c:pt idx="4569">
                  <c:v>41762.297638888886</c:v>
                </c:pt>
                <c:pt idx="4570">
                  <c:v>41762.297696759262</c:v>
                </c:pt>
                <c:pt idx="4571">
                  <c:v>41762.297766203701</c:v>
                </c:pt>
                <c:pt idx="4572">
                  <c:v>41762.297824074078</c:v>
                </c:pt>
                <c:pt idx="4573">
                  <c:v>41762.297881944447</c:v>
                </c:pt>
                <c:pt idx="4574">
                  <c:v>41762.297951388886</c:v>
                </c:pt>
                <c:pt idx="4575">
                  <c:v>41762.298009259262</c:v>
                </c:pt>
                <c:pt idx="4576">
                  <c:v>41762.298067129632</c:v>
                </c:pt>
                <c:pt idx="4577">
                  <c:v>41762.298125000001</c:v>
                </c:pt>
                <c:pt idx="4578">
                  <c:v>41762.298194444447</c:v>
                </c:pt>
                <c:pt idx="4579">
                  <c:v>41762.298252314817</c:v>
                </c:pt>
                <c:pt idx="4580">
                  <c:v>41762.298310185186</c:v>
                </c:pt>
                <c:pt idx="4581">
                  <c:v>41762.298379629632</c:v>
                </c:pt>
                <c:pt idx="4582">
                  <c:v>41762.298437500001</c:v>
                </c:pt>
                <c:pt idx="4583">
                  <c:v>41762.298495370371</c:v>
                </c:pt>
                <c:pt idx="4584">
                  <c:v>41762.298564814817</c:v>
                </c:pt>
                <c:pt idx="4585">
                  <c:v>41762.298622685186</c:v>
                </c:pt>
                <c:pt idx="4586">
                  <c:v>41762.298680555556</c:v>
                </c:pt>
                <c:pt idx="4587">
                  <c:v>41762.298750000002</c:v>
                </c:pt>
                <c:pt idx="4588">
                  <c:v>41762.298807870371</c:v>
                </c:pt>
                <c:pt idx="4589">
                  <c:v>41762.29886574074</c:v>
                </c:pt>
                <c:pt idx="4590">
                  <c:v>41762.29892361111</c:v>
                </c:pt>
                <c:pt idx="4591">
                  <c:v>41762.298993055556</c:v>
                </c:pt>
                <c:pt idx="4592">
                  <c:v>41762.299050925925</c:v>
                </c:pt>
                <c:pt idx="4593">
                  <c:v>41762.299108796295</c:v>
                </c:pt>
                <c:pt idx="4594">
                  <c:v>41762.299178240741</c:v>
                </c:pt>
                <c:pt idx="4595">
                  <c:v>41762.29923611111</c:v>
                </c:pt>
                <c:pt idx="4596">
                  <c:v>41762.299293981479</c:v>
                </c:pt>
                <c:pt idx="4597">
                  <c:v>41762.299363425926</c:v>
                </c:pt>
                <c:pt idx="4598">
                  <c:v>41762.299421296295</c:v>
                </c:pt>
                <c:pt idx="4599">
                  <c:v>41762.299479166664</c:v>
                </c:pt>
                <c:pt idx="4600">
                  <c:v>41762.29954861111</c:v>
                </c:pt>
                <c:pt idx="4601">
                  <c:v>41762.29960648148</c:v>
                </c:pt>
                <c:pt idx="4602">
                  <c:v>41762.299664351849</c:v>
                </c:pt>
                <c:pt idx="4603">
                  <c:v>41762.299733796295</c:v>
                </c:pt>
                <c:pt idx="4604">
                  <c:v>41762.299791666665</c:v>
                </c:pt>
                <c:pt idx="4605">
                  <c:v>41762.299849537034</c:v>
                </c:pt>
                <c:pt idx="4606">
                  <c:v>41762.299907407411</c:v>
                </c:pt>
                <c:pt idx="4607">
                  <c:v>41762.299976851849</c:v>
                </c:pt>
                <c:pt idx="4608">
                  <c:v>41762.300034722219</c:v>
                </c:pt>
                <c:pt idx="4609">
                  <c:v>41762.300092592595</c:v>
                </c:pt>
                <c:pt idx="4610">
                  <c:v>41762.300162037034</c:v>
                </c:pt>
                <c:pt idx="4611">
                  <c:v>41762.300219907411</c:v>
                </c:pt>
                <c:pt idx="4612">
                  <c:v>41762.30027777778</c:v>
                </c:pt>
                <c:pt idx="4613">
                  <c:v>41762.300347222219</c:v>
                </c:pt>
                <c:pt idx="4614">
                  <c:v>41762.300405092596</c:v>
                </c:pt>
                <c:pt idx="4615">
                  <c:v>41762.300462962965</c:v>
                </c:pt>
                <c:pt idx="4616">
                  <c:v>41762.300532407404</c:v>
                </c:pt>
                <c:pt idx="4617">
                  <c:v>41762.30059027778</c:v>
                </c:pt>
                <c:pt idx="4618">
                  <c:v>41762.30064814815</c:v>
                </c:pt>
                <c:pt idx="4619">
                  <c:v>41762.300706018519</c:v>
                </c:pt>
                <c:pt idx="4620">
                  <c:v>41762.300775462965</c:v>
                </c:pt>
                <c:pt idx="4621">
                  <c:v>41762.300833333335</c:v>
                </c:pt>
                <c:pt idx="4622">
                  <c:v>41762.300891203704</c:v>
                </c:pt>
                <c:pt idx="4623">
                  <c:v>41762.30096064815</c:v>
                </c:pt>
                <c:pt idx="4624">
                  <c:v>41762.301018518519</c:v>
                </c:pt>
                <c:pt idx="4625">
                  <c:v>41762.301076388889</c:v>
                </c:pt>
                <c:pt idx="4626">
                  <c:v>41762.301145833335</c:v>
                </c:pt>
                <c:pt idx="4627">
                  <c:v>41762.301203703704</c:v>
                </c:pt>
                <c:pt idx="4628">
                  <c:v>41762.301261574074</c:v>
                </c:pt>
                <c:pt idx="4629">
                  <c:v>41762.30133101852</c:v>
                </c:pt>
                <c:pt idx="4630">
                  <c:v>41762.301388888889</c:v>
                </c:pt>
                <c:pt idx="4631">
                  <c:v>41762.301446759258</c:v>
                </c:pt>
                <c:pt idx="4632">
                  <c:v>41762.301504629628</c:v>
                </c:pt>
                <c:pt idx="4633">
                  <c:v>41762.301574074074</c:v>
                </c:pt>
                <c:pt idx="4634">
                  <c:v>41762.301631944443</c:v>
                </c:pt>
                <c:pt idx="4635">
                  <c:v>41762.301689814813</c:v>
                </c:pt>
                <c:pt idx="4636">
                  <c:v>41762.301759259259</c:v>
                </c:pt>
                <c:pt idx="4637">
                  <c:v>41762.301817129628</c:v>
                </c:pt>
                <c:pt idx="4638">
                  <c:v>41762.301874999997</c:v>
                </c:pt>
                <c:pt idx="4639">
                  <c:v>41762.301944444444</c:v>
                </c:pt>
                <c:pt idx="4640">
                  <c:v>41762.302002314813</c:v>
                </c:pt>
                <c:pt idx="4641">
                  <c:v>41762.302060185182</c:v>
                </c:pt>
                <c:pt idx="4642">
                  <c:v>41762.302129629628</c:v>
                </c:pt>
                <c:pt idx="4643">
                  <c:v>41762.302187499998</c:v>
                </c:pt>
                <c:pt idx="4644">
                  <c:v>41762.302245370367</c:v>
                </c:pt>
                <c:pt idx="4645">
                  <c:v>41762.302314814813</c:v>
                </c:pt>
                <c:pt idx="4646">
                  <c:v>41762.302372685182</c:v>
                </c:pt>
                <c:pt idx="4647">
                  <c:v>41762.302430555559</c:v>
                </c:pt>
                <c:pt idx="4648">
                  <c:v>41762.302488425928</c:v>
                </c:pt>
                <c:pt idx="4649">
                  <c:v>41762.302557870367</c:v>
                </c:pt>
                <c:pt idx="4650">
                  <c:v>41762.302615740744</c:v>
                </c:pt>
                <c:pt idx="4651">
                  <c:v>41762.302673611113</c:v>
                </c:pt>
                <c:pt idx="4652">
                  <c:v>41762.302743055552</c:v>
                </c:pt>
                <c:pt idx="4653">
                  <c:v>41762.302800925929</c:v>
                </c:pt>
                <c:pt idx="4654">
                  <c:v>41762.302858796298</c:v>
                </c:pt>
                <c:pt idx="4655">
                  <c:v>41762.302928240744</c:v>
                </c:pt>
                <c:pt idx="4656">
                  <c:v>41762.302986111114</c:v>
                </c:pt>
                <c:pt idx="4657">
                  <c:v>41762.303043981483</c:v>
                </c:pt>
                <c:pt idx="4658">
                  <c:v>41762.303113425929</c:v>
                </c:pt>
                <c:pt idx="4659">
                  <c:v>41762.303171296298</c:v>
                </c:pt>
                <c:pt idx="4660">
                  <c:v>41762.303229166668</c:v>
                </c:pt>
                <c:pt idx="4661">
                  <c:v>41762.303287037037</c:v>
                </c:pt>
                <c:pt idx="4662">
                  <c:v>41762.303356481483</c:v>
                </c:pt>
                <c:pt idx="4663">
                  <c:v>41762.303414351853</c:v>
                </c:pt>
                <c:pt idx="4664">
                  <c:v>41762.303472222222</c:v>
                </c:pt>
                <c:pt idx="4665">
                  <c:v>41762.303541666668</c:v>
                </c:pt>
                <c:pt idx="4666">
                  <c:v>41762.303599537037</c:v>
                </c:pt>
                <c:pt idx="4667">
                  <c:v>41762.303657407407</c:v>
                </c:pt>
                <c:pt idx="4668">
                  <c:v>41762.303726851853</c:v>
                </c:pt>
                <c:pt idx="4669">
                  <c:v>41762.303784722222</c:v>
                </c:pt>
                <c:pt idx="4670">
                  <c:v>41762.303842592592</c:v>
                </c:pt>
                <c:pt idx="4671">
                  <c:v>41762.303912037038</c:v>
                </c:pt>
                <c:pt idx="4672">
                  <c:v>41762.303969907407</c:v>
                </c:pt>
                <c:pt idx="4673">
                  <c:v>41762.304027777776</c:v>
                </c:pt>
                <c:pt idx="4674">
                  <c:v>41762.304085648146</c:v>
                </c:pt>
                <c:pt idx="4675">
                  <c:v>41762.304155092592</c:v>
                </c:pt>
                <c:pt idx="4676">
                  <c:v>41762.304212962961</c:v>
                </c:pt>
                <c:pt idx="4677">
                  <c:v>41762.304270833331</c:v>
                </c:pt>
                <c:pt idx="4678">
                  <c:v>41762.304340277777</c:v>
                </c:pt>
                <c:pt idx="4679">
                  <c:v>41762.304398148146</c:v>
                </c:pt>
                <c:pt idx="4680">
                  <c:v>41762.304456018515</c:v>
                </c:pt>
                <c:pt idx="4681">
                  <c:v>41762.304525462961</c:v>
                </c:pt>
                <c:pt idx="4682">
                  <c:v>41762.304583333331</c:v>
                </c:pt>
                <c:pt idx="4683">
                  <c:v>41762.3046412037</c:v>
                </c:pt>
                <c:pt idx="4684">
                  <c:v>41762.304710648146</c:v>
                </c:pt>
                <c:pt idx="4685">
                  <c:v>41762.304768518516</c:v>
                </c:pt>
                <c:pt idx="4686">
                  <c:v>41762.304826388892</c:v>
                </c:pt>
                <c:pt idx="4687">
                  <c:v>41762.304895833331</c:v>
                </c:pt>
                <c:pt idx="4688">
                  <c:v>41762.3049537037</c:v>
                </c:pt>
                <c:pt idx="4689">
                  <c:v>41762.305011574077</c:v>
                </c:pt>
                <c:pt idx="4690">
                  <c:v>41762.305069444446</c:v>
                </c:pt>
                <c:pt idx="4691">
                  <c:v>41762.305138888885</c:v>
                </c:pt>
                <c:pt idx="4692">
                  <c:v>41762.305196759262</c:v>
                </c:pt>
                <c:pt idx="4693">
                  <c:v>41762.305254629631</c:v>
                </c:pt>
                <c:pt idx="4694">
                  <c:v>41762.305324074077</c:v>
                </c:pt>
                <c:pt idx="4695">
                  <c:v>41762.305381944447</c:v>
                </c:pt>
                <c:pt idx="4696">
                  <c:v>41762.305439814816</c:v>
                </c:pt>
                <c:pt idx="4697">
                  <c:v>41762.305509259262</c:v>
                </c:pt>
                <c:pt idx="4698">
                  <c:v>41762.305567129632</c:v>
                </c:pt>
                <c:pt idx="4699">
                  <c:v>41762.305625000001</c:v>
                </c:pt>
                <c:pt idx="4700">
                  <c:v>41762.305694444447</c:v>
                </c:pt>
                <c:pt idx="4701">
                  <c:v>41762.305752314816</c:v>
                </c:pt>
                <c:pt idx="4702">
                  <c:v>41762.305810185186</c:v>
                </c:pt>
                <c:pt idx="4703">
                  <c:v>41762.305868055555</c:v>
                </c:pt>
                <c:pt idx="4704">
                  <c:v>41762.305937500001</c:v>
                </c:pt>
                <c:pt idx="4705">
                  <c:v>41762.305995370371</c:v>
                </c:pt>
                <c:pt idx="4706">
                  <c:v>41762.30605324074</c:v>
                </c:pt>
                <c:pt idx="4707">
                  <c:v>41762.306122685186</c:v>
                </c:pt>
                <c:pt idx="4708">
                  <c:v>41762.306180555555</c:v>
                </c:pt>
                <c:pt idx="4709">
                  <c:v>41762.306238425925</c:v>
                </c:pt>
                <c:pt idx="4710">
                  <c:v>41762.306307870371</c:v>
                </c:pt>
                <c:pt idx="4711">
                  <c:v>41762.30636574074</c:v>
                </c:pt>
                <c:pt idx="4712">
                  <c:v>41762.306423611109</c:v>
                </c:pt>
                <c:pt idx="4713">
                  <c:v>41762.306493055556</c:v>
                </c:pt>
                <c:pt idx="4714">
                  <c:v>41762.306550925925</c:v>
                </c:pt>
                <c:pt idx="4715">
                  <c:v>41762.306608796294</c:v>
                </c:pt>
                <c:pt idx="4716">
                  <c:v>41762.306666666664</c:v>
                </c:pt>
                <c:pt idx="4717">
                  <c:v>41762.30673611111</c:v>
                </c:pt>
                <c:pt idx="4718">
                  <c:v>41762.306793981479</c:v>
                </c:pt>
                <c:pt idx="4719">
                  <c:v>41762.306851851848</c:v>
                </c:pt>
                <c:pt idx="4720">
                  <c:v>41762.306921296295</c:v>
                </c:pt>
                <c:pt idx="4721">
                  <c:v>41762.306979166664</c:v>
                </c:pt>
                <c:pt idx="4722">
                  <c:v>41762.307037037041</c:v>
                </c:pt>
                <c:pt idx="4723">
                  <c:v>41762.307106481479</c:v>
                </c:pt>
                <c:pt idx="4724">
                  <c:v>41762.307164351849</c:v>
                </c:pt>
                <c:pt idx="4725">
                  <c:v>41762.307222222225</c:v>
                </c:pt>
                <c:pt idx="4726">
                  <c:v>41762.307291666664</c:v>
                </c:pt>
                <c:pt idx="4727">
                  <c:v>41762.307349537034</c:v>
                </c:pt>
                <c:pt idx="4728">
                  <c:v>41762.30740740741</c:v>
                </c:pt>
                <c:pt idx="4729">
                  <c:v>41762.30746527778</c:v>
                </c:pt>
                <c:pt idx="4730">
                  <c:v>41762.307534722226</c:v>
                </c:pt>
                <c:pt idx="4731">
                  <c:v>41762.307592592595</c:v>
                </c:pt>
                <c:pt idx="4732">
                  <c:v>41762.307650462964</c:v>
                </c:pt>
                <c:pt idx="4733">
                  <c:v>41762.307719907411</c:v>
                </c:pt>
                <c:pt idx="4734">
                  <c:v>41762.30777777778</c:v>
                </c:pt>
                <c:pt idx="4735">
                  <c:v>41762.307835648149</c:v>
                </c:pt>
                <c:pt idx="4736">
                  <c:v>41762.307905092595</c:v>
                </c:pt>
                <c:pt idx="4737">
                  <c:v>41762.307962962965</c:v>
                </c:pt>
                <c:pt idx="4738">
                  <c:v>41762.308020833334</c:v>
                </c:pt>
                <c:pt idx="4739">
                  <c:v>41762.30809027778</c:v>
                </c:pt>
                <c:pt idx="4740">
                  <c:v>41762.308148148149</c:v>
                </c:pt>
                <c:pt idx="4741">
                  <c:v>41762.308206018519</c:v>
                </c:pt>
                <c:pt idx="4742">
                  <c:v>41762.308275462965</c:v>
                </c:pt>
                <c:pt idx="4743">
                  <c:v>41762.308333333334</c:v>
                </c:pt>
                <c:pt idx="4744">
                  <c:v>41762.308391203704</c:v>
                </c:pt>
                <c:pt idx="4745">
                  <c:v>41762.308449074073</c:v>
                </c:pt>
                <c:pt idx="4746">
                  <c:v>41762.308518518519</c:v>
                </c:pt>
                <c:pt idx="4747">
                  <c:v>41762.308576388888</c:v>
                </c:pt>
                <c:pt idx="4748">
                  <c:v>41762.308634259258</c:v>
                </c:pt>
                <c:pt idx="4749">
                  <c:v>41762.308703703704</c:v>
                </c:pt>
                <c:pt idx="4750">
                  <c:v>41762.308761574073</c:v>
                </c:pt>
                <c:pt idx="4751">
                  <c:v>41762.308819444443</c:v>
                </c:pt>
                <c:pt idx="4752">
                  <c:v>41762.308888888889</c:v>
                </c:pt>
                <c:pt idx="4753">
                  <c:v>41762.308946759258</c:v>
                </c:pt>
                <c:pt idx="4754">
                  <c:v>41762.309004629627</c:v>
                </c:pt>
                <c:pt idx="4755">
                  <c:v>41762.309074074074</c:v>
                </c:pt>
                <c:pt idx="4756">
                  <c:v>41762.309131944443</c:v>
                </c:pt>
                <c:pt idx="4757">
                  <c:v>41762.309189814812</c:v>
                </c:pt>
                <c:pt idx="4758">
                  <c:v>41762.309247685182</c:v>
                </c:pt>
                <c:pt idx="4759">
                  <c:v>41762.309317129628</c:v>
                </c:pt>
                <c:pt idx="4760">
                  <c:v>41762.309374999997</c:v>
                </c:pt>
                <c:pt idx="4761">
                  <c:v>41762.309432870374</c:v>
                </c:pt>
                <c:pt idx="4762">
                  <c:v>41762.309502314813</c:v>
                </c:pt>
                <c:pt idx="4763">
                  <c:v>41762.309560185182</c:v>
                </c:pt>
                <c:pt idx="4764">
                  <c:v>41762.309618055559</c:v>
                </c:pt>
                <c:pt idx="4765">
                  <c:v>41762.309687499997</c:v>
                </c:pt>
                <c:pt idx="4766">
                  <c:v>41762.309745370374</c:v>
                </c:pt>
                <c:pt idx="4767">
                  <c:v>41762.309803240743</c:v>
                </c:pt>
                <c:pt idx="4768">
                  <c:v>41762.309872685182</c:v>
                </c:pt>
                <c:pt idx="4769">
                  <c:v>41762.309930555559</c:v>
                </c:pt>
                <c:pt idx="4770">
                  <c:v>41762.309988425928</c:v>
                </c:pt>
                <c:pt idx="4771">
                  <c:v>41762.310046296298</c:v>
                </c:pt>
                <c:pt idx="4772">
                  <c:v>41762.310115740744</c:v>
                </c:pt>
                <c:pt idx="4773">
                  <c:v>41762.310173611113</c:v>
                </c:pt>
                <c:pt idx="4774">
                  <c:v>41762.310231481482</c:v>
                </c:pt>
                <c:pt idx="4775">
                  <c:v>41762.310300925928</c:v>
                </c:pt>
                <c:pt idx="4776">
                  <c:v>41762.310358796298</c:v>
                </c:pt>
                <c:pt idx="4777">
                  <c:v>41762.310416666667</c:v>
                </c:pt>
                <c:pt idx="4778">
                  <c:v>41762.310486111113</c:v>
                </c:pt>
                <c:pt idx="4779">
                  <c:v>41762.310543981483</c:v>
                </c:pt>
                <c:pt idx="4780">
                  <c:v>41762.310601851852</c:v>
                </c:pt>
                <c:pt idx="4781">
                  <c:v>41762.310671296298</c:v>
                </c:pt>
                <c:pt idx="4782">
                  <c:v>41762.310729166667</c:v>
                </c:pt>
                <c:pt idx="4783">
                  <c:v>41762.310787037037</c:v>
                </c:pt>
                <c:pt idx="4784">
                  <c:v>41762.310856481483</c:v>
                </c:pt>
                <c:pt idx="4785">
                  <c:v>41762.310914351852</c:v>
                </c:pt>
                <c:pt idx="4786">
                  <c:v>41762.310972222222</c:v>
                </c:pt>
                <c:pt idx="4787">
                  <c:v>41762.311030092591</c:v>
                </c:pt>
                <c:pt idx="4788">
                  <c:v>41762.311099537037</c:v>
                </c:pt>
                <c:pt idx="4789">
                  <c:v>41762.311157407406</c:v>
                </c:pt>
                <c:pt idx="4790">
                  <c:v>41762.311215277776</c:v>
                </c:pt>
                <c:pt idx="4791">
                  <c:v>41762.311284722222</c:v>
                </c:pt>
                <c:pt idx="4792">
                  <c:v>41762.311342592591</c:v>
                </c:pt>
                <c:pt idx="4793">
                  <c:v>41762.311400462961</c:v>
                </c:pt>
                <c:pt idx="4794">
                  <c:v>41762.311469907407</c:v>
                </c:pt>
                <c:pt idx="4795">
                  <c:v>41762.311527777776</c:v>
                </c:pt>
                <c:pt idx="4796">
                  <c:v>41762.311585648145</c:v>
                </c:pt>
                <c:pt idx="4797">
                  <c:v>41762.311655092592</c:v>
                </c:pt>
                <c:pt idx="4798">
                  <c:v>41762.311712962961</c:v>
                </c:pt>
                <c:pt idx="4799">
                  <c:v>41762.31177083333</c:v>
                </c:pt>
                <c:pt idx="4800">
                  <c:v>41762.311828703707</c:v>
                </c:pt>
                <c:pt idx="4801">
                  <c:v>41762.311898148146</c:v>
                </c:pt>
                <c:pt idx="4802">
                  <c:v>41762.311956018515</c:v>
                </c:pt>
                <c:pt idx="4803">
                  <c:v>41762.312013888892</c:v>
                </c:pt>
                <c:pt idx="4804">
                  <c:v>41762.312083333331</c:v>
                </c:pt>
                <c:pt idx="4805">
                  <c:v>41762.312141203707</c:v>
                </c:pt>
                <c:pt idx="4806">
                  <c:v>41762.312199074076</c:v>
                </c:pt>
                <c:pt idx="4807">
                  <c:v>41762.312268518515</c:v>
                </c:pt>
                <c:pt idx="4808">
                  <c:v>41762.312326388892</c:v>
                </c:pt>
                <c:pt idx="4809">
                  <c:v>41762.312384259261</c:v>
                </c:pt>
                <c:pt idx="4810">
                  <c:v>41762.3124537037</c:v>
                </c:pt>
                <c:pt idx="4811">
                  <c:v>41762.312511574077</c:v>
                </c:pt>
                <c:pt idx="4812">
                  <c:v>41762.312569444446</c:v>
                </c:pt>
                <c:pt idx="4813">
                  <c:v>41762.312627314815</c:v>
                </c:pt>
                <c:pt idx="4814">
                  <c:v>41762.312696759262</c:v>
                </c:pt>
                <c:pt idx="4815">
                  <c:v>41762.312754629631</c:v>
                </c:pt>
                <c:pt idx="4816">
                  <c:v>41762.3128125</c:v>
                </c:pt>
                <c:pt idx="4817">
                  <c:v>41762.312881944446</c:v>
                </c:pt>
                <c:pt idx="4818">
                  <c:v>41762.312939814816</c:v>
                </c:pt>
                <c:pt idx="4819">
                  <c:v>41762.312997685185</c:v>
                </c:pt>
                <c:pt idx="4820">
                  <c:v>41762.313067129631</c:v>
                </c:pt>
                <c:pt idx="4821">
                  <c:v>41762.313125000001</c:v>
                </c:pt>
                <c:pt idx="4822">
                  <c:v>41762.31318287037</c:v>
                </c:pt>
                <c:pt idx="4823">
                  <c:v>41762.313252314816</c:v>
                </c:pt>
                <c:pt idx="4824">
                  <c:v>41762.313310185185</c:v>
                </c:pt>
                <c:pt idx="4825">
                  <c:v>41762.313368055555</c:v>
                </c:pt>
                <c:pt idx="4826">
                  <c:v>41762.313425925924</c:v>
                </c:pt>
                <c:pt idx="4827">
                  <c:v>41762.31349537037</c:v>
                </c:pt>
                <c:pt idx="4828">
                  <c:v>41762.31355324074</c:v>
                </c:pt>
                <c:pt idx="4829">
                  <c:v>41762.313611111109</c:v>
                </c:pt>
                <c:pt idx="4830">
                  <c:v>41762.313680555555</c:v>
                </c:pt>
                <c:pt idx="4831">
                  <c:v>41762.313738425924</c:v>
                </c:pt>
                <c:pt idx="4832">
                  <c:v>41762.313796296294</c:v>
                </c:pt>
                <c:pt idx="4833">
                  <c:v>41762.31386574074</c:v>
                </c:pt>
                <c:pt idx="4834">
                  <c:v>41762.313923611109</c:v>
                </c:pt>
                <c:pt idx="4835">
                  <c:v>41762.313981481479</c:v>
                </c:pt>
                <c:pt idx="4836">
                  <c:v>41762.314050925925</c:v>
                </c:pt>
                <c:pt idx="4837">
                  <c:v>41762.314108796294</c:v>
                </c:pt>
                <c:pt idx="4838">
                  <c:v>41762.314166666663</c:v>
                </c:pt>
                <c:pt idx="4839">
                  <c:v>41762.314236111109</c:v>
                </c:pt>
                <c:pt idx="4840">
                  <c:v>41762.314293981479</c:v>
                </c:pt>
                <c:pt idx="4841">
                  <c:v>41762.314351851855</c:v>
                </c:pt>
                <c:pt idx="4842">
                  <c:v>41762.314409722225</c:v>
                </c:pt>
                <c:pt idx="4843">
                  <c:v>41762.314479166664</c:v>
                </c:pt>
                <c:pt idx="4844">
                  <c:v>41762.31453703704</c:v>
                </c:pt>
                <c:pt idx="4845">
                  <c:v>41762.31459490741</c:v>
                </c:pt>
                <c:pt idx="4846">
                  <c:v>41762.314664351848</c:v>
                </c:pt>
                <c:pt idx="4847">
                  <c:v>41762.314722222225</c:v>
                </c:pt>
                <c:pt idx="4848">
                  <c:v>41762.314780092594</c:v>
                </c:pt>
                <c:pt idx="4849">
                  <c:v>41762.314849537041</c:v>
                </c:pt>
                <c:pt idx="4850">
                  <c:v>41762.31490740741</c:v>
                </c:pt>
                <c:pt idx="4851">
                  <c:v>41762.314965277779</c:v>
                </c:pt>
                <c:pt idx="4852">
                  <c:v>41762.315034722225</c:v>
                </c:pt>
                <c:pt idx="4853">
                  <c:v>41762.315092592595</c:v>
                </c:pt>
                <c:pt idx="4854">
                  <c:v>41762.315150462964</c:v>
                </c:pt>
                <c:pt idx="4855">
                  <c:v>41762.315208333333</c:v>
                </c:pt>
                <c:pt idx="4856">
                  <c:v>41762.31527777778</c:v>
                </c:pt>
                <c:pt idx="4857">
                  <c:v>41762.315335648149</c:v>
                </c:pt>
                <c:pt idx="4858">
                  <c:v>41762.315393518518</c:v>
                </c:pt>
                <c:pt idx="4859">
                  <c:v>41762.315462962964</c:v>
                </c:pt>
                <c:pt idx="4860">
                  <c:v>41762.315520833334</c:v>
                </c:pt>
                <c:pt idx="4861">
                  <c:v>41762.315578703703</c:v>
                </c:pt>
                <c:pt idx="4862">
                  <c:v>41762.315648148149</c:v>
                </c:pt>
                <c:pt idx="4863">
                  <c:v>41762.315706018519</c:v>
                </c:pt>
                <c:pt idx="4864">
                  <c:v>41762.315763888888</c:v>
                </c:pt>
                <c:pt idx="4865">
                  <c:v>41762.315833333334</c:v>
                </c:pt>
                <c:pt idx="4866">
                  <c:v>41762.315891203703</c:v>
                </c:pt>
                <c:pt idx="4867">
                  <c:v>41762.315949074073</c:v>
                </c:pt>
                <c:pt idx="4868">
                  <c:v>41762.316006944442</c:v>
                </c:pt>
                <c:pt idx="4869">
                  <c:v>41762.316076388888</c:v>
                </c:pt>
                <c:pt idx="4870">
                  <c:v>41762.316134259258</c:v>
                </c:pt>
                <c:pt idx="4871">
                  <c:v>41762.316192129627</c:v>
                </c:pt>
                <c:pt idx="4872">
                  <c:v>41762.316261574073</c:v>
                </c:pt>
                <c:pt idx="4873">
                  <c:v>41762.316319444442</c:v>
                </c:pt>
                <c:pt idx="4874">
                  <c:v>41762.316377314812</c:v>
                </c:pt>
                <c:pt idx="4875">
                  <c:v>41762.316446759258</c:v>
                </c:pt>
                <c:pt idx="4876">
                  <c:v>41762.316504629627</c:v>
                </c:pt>
                <c:pt idx="4877">
                  <c:v>41762.316562499997</c:v>
                </c:pt>
                <c:pt idx="4878">
                  <c:v>41762.316631944443</c:v>
                </c:pt>
                <c:pt idx="4879">
                  <c:v>41762.316689814812</c:v>
                </c:pt>
                <c:pt idx="4880">
                  <c:v>41762.316747685189</c:v>
                </c:pt>
                <c:pt idx="4881">
                  <c:v>41762.316805555558</c:v>
                </c:pt>
                <c:pt idx="4882">
                  <c:v>41762.316874999997</c:v>
                </c:pt>
                <c:pt idx="4883">
                  <c:v>41762.316932870373</c:v>
                </c:pt>
                <c:pt idx="4884">
                  <c:v>41762.316990740743</c:v>
                </c:pt>
                <c:pt idx="4885">
                  <c:v>41762.317060185182</c:v>
                </c:pt>
                <c:pt idx="4886">
                  <c:v>41762.317118055558</c:v>
                </c:pt>
                <c:pt idx="4887">
                  <c:v>41762.317175925928</c:v>
                </c:pt>
                <c:pt idx="4888">
                  <c:v>41762.317245370374</c:v>
                </c:pt>
                <c:pt idx="4889">
                  <c:v>41762.317303240743</c:v>
                </c:pt>
                <c:pt idx="4890">
                  <c:v>41762.317361111112</c:v>
                </c:pt>
                <c:pt idx="4891">
                  <c:v>41762.317430555559</c:v>
                </c:pt>
                <c:pt idx="4892">
                  <c:v>41762.317488425928</c:v>
                </c:pt>
                <c:pt idx="4893">
                  <c:v>41762.317546296297</c:v>
                </c:pt>
                <c:pt idx="4894">
                  <c:v>41762.317615740743</c:v>
                </c:pt>
                <c:pt idx="4895">
                  <c:v>41762.317673611113</c:v>
                </c:pt>
                <c:pt idx="4896">
                  <c:v>41762.317731481482</c:v>
                </c:pt>
                <c:pt idx="4897">
                  <c:v>41762.317789351851</c:v>
                </c:pt>
                <c:pt idx="4898">
                  <c:v>41762.317858796298</c:v>
                </c:pt>
                <c:pt idx="4899">
                  <c:v>41762.317916666667</c:v>
                </c:pt>
                <c:pt idx="4900">
                  <c:v>41762.317974537036</c:v>
                </c:pt>
                <c:pt idx="4901">
                  <c:v>41762.318043981482</c:v>
                </c:pt>
                <c:pt idx="4902">
                  <c:v>41762.318101851852</c:v>
                </c:pt>
                <c:pt idx="4903">
                  <c:v>41762.318159722221</c:v>
                </c:pt>
                <c:pt idx="4904">
                  <c:v>41762.318229166667</c:v>
                </c:pt>
                <c:pt idx="4905">
                  <c:v>41762.318287037036</c:v>
                </c:pt>
                <c:pt idx="4906">
                  <c:v>41762.318344907406</c:v>
                </c:pt>
                <c:pt idx="4907">
                  <c:v>41762.318414351852</c:v>
                </c:pt>
                <c:pt idx="4908">
                  <c:v>41762.318472222221</c:v>
                </c:pt>
                <c:pt idx="4909">
                  <c:v>41762.318530092591</c:v>
                </c:pt>
                <c:pt idx="4910">
                  <c:v>41762.31858796296</c:v>
                </c:pt>
                <c:pt idx="4911">
                  <c:v>41762.318657407406</c:v>
                </c:pt>
                <c:pt idx="4912">
                  <c:v>41762.318715277775</c:v>
                </c:pt>
                <c:pt idx="4913">
                  <c:v>41762.318773148145</c:v>
                </c:pt>
                <c:pt idx="4914">
                  <c:v>41762.318842592591</c:v>
                </c:pt>
                <c:pt idx="4915">
                  <c:v>41762.31890046296</c:v>
                </c:pt>
                <c:pt idx="4916">
                  <c:v>41762.318958333337</c:v>
                </c:pt>
                <c:pt idx="4917">
                  <c:v>41762.319027777776</c:v>
                </c:pt>
                <c:pt idx="4918">
                  <c:v>41762.319085648145</c:v>
                </c:pt>
                <c:pt idx="4919">
                  <c:v>41762.319143518522</c:v>
                </c:pt>
                <c:pt idx="4920">
                  <c:v>41762.319212962961</c:v>
                </c:pt>
                <c:pt idx="4921">
                  <c:v>41762.31927083333</c:v>
                </c:pt>
                <c:pt idx="4922">
                  <c:v>41762.319328703707</c:v>
                </c:pt>
                <c:pt idx="4923">
                  <c:v>41762.319386574076</c:v>
                </c:pt>
                <c:pt idx="4924">
                  <c:v>41762.319456018522</c:v>
                </c:pt>
                <c:pt idx="4925">
                  <c:v>41762.319513888891</c:v>
                </c:pt>
                <c:pt idx="4926">
                  <c:v>41762.319571759261</c:v>
                </c:pt>
                <c:pt idx="4927">
                  <c:v>41762.319641203707</c:v>
                </c:pt>
                <c:pt idx="4928">
                  <c:v>41762.319699074076</c:v>
                </c:pt>
                <c:pt idx="4929">
                  <c:v>41762.319756944446</c:v>
                </c:pt>
                <c:pt idx="4930">
                  <c:v>41762.319826388892</c:v>
                </c:pt>
                <c:pt idx="4931">
                  <c:v>41762.319884259261</c:v>
                </c:pt>
                <c:pt idx="4932">
                  <c:v>41762.31994212963</c:v>
                </c:pt>
                <c:pt idx="4933">
                  <c:v>41762.320011574076</c:v>
                </c:pt>
                <c:pt idx="4934">
                  <c:v>41762.320069444446</c:v>
                </c:pt>
                <c:pt idx="4935">
                  <c:v>41762.320127314815</c:v>
                </c:pt>
                <c:pt idx="4936">
                  <c:v>41762.320196759261</c:v>
                </c:pt>
                <c:pt idx="4937">
                  <c:v>41762.320254629631</c:v>
                </c:pt>
                <c:pt idx="4938">
                  <c:v>41762.3203125</c:v>
                </c:pt>
                <c:pt idx="4939">
                  <c:v>41762.320370370369</c:v>
                </c:pt>
                <c:pt idx="4940">
                  <c:v>41762.320439814815</c:v>
                </c:pt>
                <c:pt idx="4941">
                  <c:v>41762.320497685185</c:v>
                </c:pt>
                <c:pt idx="4942">
                  <c:v>41762.320555555554</c:v>
                </c:pt>
                <c:pt idx="4943">
                  <c:v>41762.320625</c:v>
                </c:pt>
                <c:pt idx="4944">
                  <c:v>41762.32068287037</c:v>
                </c:pt>
                <c:pt idx="4945">
                  <c:v>41762.320740740739</c:v>
                </c:pt>
                <c:pt idx="4946">
                  <c:v>41762.320810185185</c:v>
                </c:pt>
                <c:pt idx="4947">
                  <c:v>41762.320868055554</c:v>
                </c:pt>
                <c:pt idx="4948">
                  <c:v>41762.320925925924</c:v>
                </c:pt>
                <c:pt idx="4949">
                  <c:v>41762.32099537037</c:v>
                </c:pt>
                <c:pt idx="4950">
                  <c:v>41762.321053240739</c:v>
                </c:pt>
                <c:pt idx="4951">
                  <c:v>41762.321111111109</c:v>
                </c:pt>
                <c:pt idx="4952">
                  <c:v>41762.321168981478</c:v>
                </c:pt>
                <c:pt idx="4953">
                  <c:v>41762.321238425924</c:v>
                </c:pt>
                <c:pt idx="4954">
                  <c:v>41762.321296296293</c:v>
                </c:pt>
                <c:pt idx="4955">
                  <c:v>41762.32135416667</c:v>
                </c:pt>
                <c:pt idx="4956">
                  <c:v>41762.321423611109</c:v>
                </c:pt>
                <c:pt idx="4957">
                  <c:v>41762.321481481478</c:v>
                </c:pt>
                <c:pt idx="4958">
                  <c:v>41762.321539351855</c:v>
                </c:pt>
                <c:pt idx="4959">
                  <c:v>41762.321608796294</c:v>
                </c:pt>
                <c:pt idx="4960">
                  <c:v>41762.321666666663</c:v>
                </c:pt>
                <c:pt idx="4961">
                  <c:v>41762.32172453704</c:v>
                </c:pt>
                <c:pt idx="4962">
                  <c:v>41762.321793981479</c:v>
                </c:pt>
                <c:pt idx="4963">
                  <c:v>41762.321851851855</c:v>
                </c:pt>
                <c:pt idx="4964">
                  <c:v>41762.321909722225</c:v>
                </c:pt>
                <c:pt idx="4965">
                  <c:v>41762.321967592594</c:v>
                </c:pt>
                <c:pt idx="4966">
                  <c:v>41762.32203703704</c:v>
                </c:pt>
                <c:pt idx="4967">
                  <c:v>41762.322094907409</c:v>
                </c:pt>
                <c:pt idx="4968">
                  <c:v>41762.322152777779</c:v>
                </c:pt>
                <c:pt idx="4969">
                  <c:v>41762.322222222225</c:v>
                </c:pt>
                <c:pt idx="4970">
                  <c:v>41762.322280092594</c:v>
                </c:pt>
                <c:pt idx="4971">
                  <c:v>41762.322337962964</c:v>
                </c:pt>
                <c:pt idx="4972">
                  <c:v>41762.32240740741</c:v>
                </c:pt>
                <c:pt idx="4973">
                  <c:v>41762.322465277779</c:v>
                </c:pt>
                <c:pt idx="4974">
                  <c:v>41762.322523148148</c:v>
                </c:pt>
                <c:pt idx="4975">
                  <c:v>41762.322592592594</c:v>
                </c:pt>
                <c:pt idx="4976">
                  <c:v>41762.322650462964</c:v>
                </c:pt>
                <c:pt idx="4977">
                  <c:v>41762.322708333333</c:v>
                </c:pt>
                <c:pt idx="4978">
                  <c:v>41762.322777777779</c:v>
                </c:pt>
                <c:pt idx="4979">
                  <c:v>41762.322835648149</c:v>
                </c:pt>
                <c:pt idx="4980">
                  <c:v>41762.322893518518</c:v>
                </c:pt>
                <c:pt idx="4981">
                  <c:v>41762.322951388887</c:v>
                </c:pt>
                <c:pt idx="4982">
                  <c:v>41762.323020833333</c:v>
                </c:pt>
                <c:pt idx="4983">
                  <c:v>41762.323078703703</c:v>
                </c:pt>
                <c:pt idx="4984">
                  <c:v>41762.323136574072</c:v>
                </c:pt>
                <c:pt idx="4985">
                  <c:v>41762.323206018518</c:v>
                </c:pt>
                <c:pt idx="4986">
                  <c:v>41762.323263888888</c:v>
                </c:pt>
                <c:pt idx="4987">
                  <c:v>41762.323321759257</c:v>
                </c:pt>
                <c:pt idx="4988">
                  <c:v>41762.323391203703</c:v>
                </c:pt>
                <c:pt idx="4989">
                  <c:v>41762.323449074072</c:v>
                </c:pt>
                <c:pt idx="4990">
                  <c:v>41762.323506944442</c:v>
                </c:pt>
                <c:pt idx="4991">
                  <c:v>41762.323576388888</c:v>
                </c:pt>
                <c:pt idx="4992">
                  <c:v>41762.323634259257</c:v>
                </c:pt>
                <c:pt idx="4993">
                  <c:v>41762.323692129627</c:v>
                </c:pt>
                <c:pt idx="4994">
                  <c:v>41762.323750000003</c:v>
                </c:pt>
                <c:pt idx="4995">
                  <c:v>41762.323819444442</c:v>
                </c:pt>
                <c:pt idx="4996">
                  <c:v>41762.323877314811</c:v>
                </c:pt>
                <c:pt idx="4997">
                  <c:v>41762.323935185188</c:v>
                </c:pt>
                <c:pt idx="4998">
                  <c:v>41762.324004629627</c:v>
                </c:pt>
                <c:pt idx="4999">
                  <c:v>41762.324062500003</c:v>
                </c:pt>
                <c:pt idx="5000">
                  <c:v>41762.324120370373</c:v>
                </c:pt>
                <c:pt idx="5001">
                  <c:v>41762.324189814812</c:v>
                </c:pt>
                <c:pt idx="5002">
                  <c:v>41762.324247685188</c:v>
                </c:pt>
                <c:pt idx="5003">
                  <c:v>41762.324305555558</c:v>
                </c:pt>
                <c:pt idx="5004">
                  <c:v>41762.324374999997</c:v>
                </c:pt>
                <c:pt idx="5005">
                  <c:v>41762.324432870373</c:v>
                </c:pt>
                <c:pt idx="5006">
                  <c:v>41762.324490740742</c:v>
                </c:pt>
                <c:pt idx="5007">
                  <c:v>41762.324548611112</c:v>
                </c:pt>
                <c:pt idx="5008">
                  <c:v>41762.324618055558</c:v>
                </c:pt>
                <c:pt idx="5009">
                  <c:v>41762.324675925927</c:v>
                </c:pt>
                <c:pt idx="5010">
                  <c:v>41762.324733796297</c:v>
                </c:pt>
                <c:pt idx="5011">
                  <c:v>41762.324803240743</c:v>
                </c:pt>
                <c:pt idx="5012">
                  <c:v>41762.324861111112</c:v>
                </c:pt>
                <c:pt idx="5013">
                  <c:v>41762.324918981481</c:v>
                </c:pt>
                <c:pt idx="5014">
                  <c:v>41762.324988425928</c:v>
                </c:pt>
                <c:pt idx="5015">
                  <c:v>41762.325046296297</c:v>
                </c:pt>
                <c:pt idx="5016">
                  <c:v>41762.325104166666</c:v>
                </c:pt>
                <c:pt idx="5017">
                  <c:v>41762.325173611112</c:v>
                </c:pt>
                <c:pt idx="5018">
                  <c:v>41762.325231481482</c:v>
                </c:pt>
                <c:pt idx="5019">
                  <c:v>41762.325289351851</c:v>
                </c:pt>
                <c:pt idx="5020">
                  <c:v>41762.32534722222</c:v>
                </c:pt>
                <c:pt idx="5021">
                  <c:v>41762.325416666667</c:v>
                </c:pt>
                <c:pt idx="5022">
                  <c:v>41762.325474537036</c:v>
                </c:pt>
                <c:pt idx="5023">
                  <c:v>41762.325532407405</c:v>
                </c:pt>
                <c:pt idx="5024">
                  <c:v>41762.325601851851</c:v>
                </c:pt>
                <c:pt idx="5025">
                  <c:v>41762.325659722221</c:v>
                </c:pt>
                <c:pt idx="5026">
                  <c:v>41762.32571759259</c:v>
                </c:pt>
                <c:pt idx="5027">
                  <c:v>41762.325787037036</c:v>
                </c:pt>
                <c:pt idx="5028">
                  <c:v>41762.325844907406</c:v>
                </c:pt>
                <c:pt idx="5029">
                  <c:v>41762.325902777775</c:v>
                </c:pt>
                <c:pt idx="5030">
                  <c:v>41762.325972222221</c:v>
                </c:pt>
                <c:pt idx="5031">
                  <c:v>41762.32603009259</c:v>
                </c:pt>
                <c:pt idx="5032">
                  <c:v>41762.32608796296</c:v>
                </c:pt>
                <c:pt idx="5033">
                  <c:v>41762.326157407406</c:v>
                </c:pt>
                <c:pt idx="5034">
                  <c:v>41762.326215277775</c:v>
                </c:pt>
                <c:pt idx="5035">
                  <c:v>41762.326273148145</c:v>
                </c:pt>
                <c:pt idx="5036">
                  <c:v>41762.326331018521</c:v>
                </c:pt>
                <c:pt idx="5037">
                  <c:v>41762.32640046296</c:v>
                </c:pt>
                <c:pt idx="5038">
                  <c:v>41762.326458333337</c:v>
                </c:pt>
                <c:pt idx="5039">
                  <c:v>41762.326516203706</c:v>
                </c:pt>
                <c:pt idx="5040">
                  <c:v>41762.326585648145</c:v>
                </c:pt>
                <c:pt idx="5041">
                  <c:v>41762.326643518521</c:v>
                </c:pt>
                <c:pt idx="5042">
                  <c:v>41762.326701388891</c:v>
                </c:pt>
                <c:pt idx="5043">
                  <c:v>41762.326770833337</c:v>
                </c:pt>
                <c:pt idx="5044">
                  <c:v>41762.326828703706</c:v>
                </c:pt>
                <c:pt idx="5045">
                  <c:v>41762.326886574076</c:v>
                </c:pt>
                <c:pt idx="5046">
                  <c:v>41762.326956018522</c:v>
                </c:pt>
                <c:pt idx="5047">
                  <c:v>41762.327013888891</c:v>
                </c:pt>
                <c:pt idx="5048">
                  <c:v>41762.32707175926</c:v>
                </c:pt>
                <c:pt idx="5049">
                  <c:v>41762.32712962963</c:v>
                </c:pt>
                <c:pt idx="5050">
                  <c:v>41762.327199074076</c:v>
                </c:pt>
                <c:pt idx="5051">
                  <c:v>41762.327256944445</c:v>
                </c:pt>
                <c:pt idx="5052">
                  <c:v>41762.327314814815</c:v>
                </c:pt>
                <c:pt idx="5053">
                  <c:v>41762.327384259261</c:v>
                </c:pt>
                <c:pt idx="5054">
                  <c:v>41762.32744212963</c:v>
                </c:pt>
                <c:pt idx="5055">
                  <c:v>41762.327499999999</c:v>
                </c:pt>
                <c:pt idx="5056">
                  <c:v>41762.327569444446</c:v>
                </c:pt>
                <c:pt idx="5057">
                  <c:v>41762.327627314815</c:v>
                </c:pt>
                <c:pt idx="5058">
                  <c:v>41762.327685185184</c:v>
                </c:pt>
                <c:pt idx="5059">
                  <c:v>41762.32775462963</c:v>
                </c:pt>
                <c:pt idx="5060">
                  <c:v>41762.3278125</c:v>
                </c:pt>
                <c:pt idx="5061">
                  <c:v>41762.327870370369</c:v>
                </c:pt>
                <c:pt idx="5062">
                  <c:v>41762.327928240738</c:v>
                </c:pt>
                <c:pt idx="5063">
                  <c:v>41762.327997685185</c:v>
                </c:pt>
                <c:pt idx="5064">
                  <c:v>41762.328055555554</c:v>
                </c:pt>
                <c:pt idx="5065">
                  <c:v>41762.328113425923</c:v>
                </c:pt>
                <c:pt idx="5066">
                  <c:v>41762.328182870369</c:v>
                </c:pt>
                <c:pt idx="5067">
                  <c:v>41762.328240740739</c:v>
                </c:pt>
                <c:pt idx="5068">
                  <c:v>41762.328298611108</c:v>
                </c:pt>
                <c:pt idx="5069">
                  <c:v>41762.328368055554</c:v>
                </c:pt>
                <c:pt idx="5070">
                  <c:v>41762.328425925924</c:v>
                </c:pt>
                <c:pt idx="5071">
                  <c:v>41762.328483796293</c:v>
                </c:pt>
                <c:pt idx="5072">
                  <c:v>41762.328553240739</c:v>
                </c:pt>
                <c:pt idx="5073">
                  <c:v>41762.328611111108</c:v>
                </c:pt>
                <c:pt idx="5074">
                  <c:v>41762.328668981485</c:v>
                </c:pt>
                <c:pt idx="5075">
                  <c:v>41762.328738425924</c:v>
                </c:pt>
                <c:pt idx="5076">
                  <c:v>41762.328796296293</c:v>
                </c:pt>
                <c:pt idx="5077">
                  <c:v>41762.32885416667</c:v>
                </c:pt>
                <c:pt idx="5078">
                  <c:v>41762.328912037039</c:v>
                </c:pt>
                <c:pt idx="5079">
                  <c:v>41762.328981481478</c:v>
                </c:pt>
                <c:pt idx="5080">
                  <c:v>41762.329039351855</c:v>
                </c:pt>
                <c:pt idx="5081">
                  <c:v>41762.329097222224</c:v>
                </c:pt>
                <c:pt idx="5082">
                  <c:v>41762.32916666667</c:v>
                </c:pt>
                <c:pt idx="5083">
                  <c:v>41762.329224537039</c:v>
                </c:pt>
                <c:pt idx="5084">
                  <c:v>41762.329282407409</c:v>
                </c:pt>
                <c:pt idx="5085">
                  <c:v>41762.329351851855</c:v>
                </c:pt>
                <c:pt idx="5086">
                  <c:v>41762.329409722224</c:v>
                </c:pt>
                <c:pt idx="5087">
                  <c:v>41762.329467592594</c:v>
                </c:pt>
                <c:pt idx="5088">
                  <c:v>41762.32953703704</c:v>
                </c:pt>
                <c:pt idx="5089">
                  <c:v>41762.329594907409</c:v>
                </c:pt>
                <c:pt idx="5090">
                  <c:v>41762.329652777778</c:v>
                </c:pt>
                <c:pt idx="5091">
                  <c:v>41762.329710648148</c:v>
                </c:pt>
                <c:pt idx="5092">
                  <c:v>41762.329780092594</c:v>
                </c:pt>
                <c:pt idx="5093">
                  <c:v>41762.329837962963</c:v>
                </c:pt>
                <c:pt idx="5094">
                  <c:v>41762.329895833333</c:v>
                </c:pt>
                <c:pt idx="5095">
                  <c:v>41762.329965277779</c:v>
                </c:pt>
                <c:pt idx="5096">
                  <c:v>41762.330023148148</c:v>
                </c:pt>
                <c:pt idx="5097">
                  <c:v>41762.330081018517</c:v>
                </c:pt>
                <c:pt idx="5098">
                  <c:v>41762.330150462964</c:v>
                </c:pt>
                <c:pt idx="5099">
                  <c:v>41762.330208333333</c:v>
                </c:pt>
                <c:pt idx="5100">
                  <c:v>41762.330266203702</c:v>
                </c:pt>
                <c:pt idx="5101">
                  <c:v>41762.330335648148</c:v>
                </c:pt>
                <c:pt idx="5102">
                  <c:v>41762.330393518518</c:v>
                </c:pt>
                <c:pt idx="5103">
                  <c:v>41762.330451388887</c:v>
                </c:pt>
                <c:pt idx="5104">
                  <c:v>41762.330509259256</c:v>
                </c:pt>
                <c:pt idx="5105">
                  <c:v>41762.330578703702</c:v>
                </c:pt>
                <c:pt idx="5106">
                  <c:v>41762.330636574072</c:v>
                </c:pt>
                <c:pt idx="5107">
                  <c:v>41762.330694444441</c:v>
                </c:pt>
                <c:pt idx="5108">
                  <c:v>41762.330763888887</c:v>
                </c:pt>
                <c:pt idx="5109">
                  <c:v>41762.330821759257</c:v>
                </c:pt>
                <c:pt idx="5110">
                  <c:v>41762.330879629626</c:v>
                </c:pt>
                <c:pt idx="5111">
                  <c:v>41762.330949074072</c:v>
                </c:pt>
                <c:pt idx="5112">
                  <c:v>41762.331006944441</c:v>
                </c:pt>
                <c:pt idx="5113">
                  <c:v>41762.331064814818</c:v>
                </c:pt>
                <c:pt idx="5114">
                  <c:v>41762.331134259257</c:v>
                </c:pt>
                <c:pt idx="5115">
                  <c:v>41762.331192129626</c:v>
                </c:pt>
                <c:pt idx="5116">
                  <c:v>41762.331250000003</c:v>
                </c:pt>
                <c:pt idx="5117">
                  <c:v>41762.331319444442</c:v>
                </c:pt>
                <c:pt idx="5118">
                  <c:v>41762.331377314818</c:v>
                </c:pt>
                <c:pt idx="5119">
                  <c:v>41762.331435185188</c:v>
                </c:pt>
                <c:pt idx="5120">
                  <c:v>41762.331493055557</c:v>
                </c:pt>
                <c:pt idx="5121">
                  <c:v>41762.331562500003</c:v>
                </c:pt>
                <c:pt idx="5122">
                  <c:v>41762.331620370373</c:v>
                </c:pt>
                <c:pt idx="5123">
                  <c:v>41762.331678240742</c:v>
                </c:pt>
                <c:pt idx="5124">
                  <c:v>41762.331747685188</c:v>
                </c:pt>
                <c:pt idx="5125">
                  <c:v>41762.331805555557</c:v>
                </c:pt>
                <c:pt idx="5126">
                  <c:v>41762.331863425927</c:v>
                </c:pt>
                <c:pt idx="5127">
                  <c:v>41762.331932870373</c:v>
                </c:pt>
                <c:pt idx="5128">
                  <c:v>41762.331990740742</c:v>
                </c:pt>
                <c:pt idx="5129">
                  <c:v>41762.332048611112</c:v>
                </c:pt>
                <c:pt idx="5130">
                  <c:v>41762.332118055558</c:v>
                </c:pt>
                <c:pt idx="5131">
                  <c:v>41762.332175925927</c:v>
                </c:pt>
                <c:pt idx="5132">
                  <c:v>41762.332233796296</c:v>
                </c:pt>
                <c:pt idx="5133">
                  <c:v>41762.332291666666</c:v>
                </c:pt>
                <c:pt idx="5134">
                  <c:v>41762.332361111112</c:v>
                </c:pt>
                <c:pt idx="5135">
                  <c:v>41762.332418981481</c:v>
                </c:pt>
                <c:pt idx="5136">
                  <c:v>41762.332476851851</c:v>
                </c:pt>
                <c:pt idx="5137">
                  <c:v>41762.332546296297</c:v>
                </c:pt>
                <c:pt idx="5138">
                  <c:v>41762.332604166666</c:v>
                </c:pt>
                <c:pt idx="5139">
                  <c:v>41762.332662037035</c:v>
                </c:pt>
                <c:pt idx="5140">
                  <c:v>41762.332731481481</c:v>
                </c:pt>
                <c:pt idx="5141">
                  <c:v>41762.332789351851</c:v>
                </c:pt>
                <c:pt idx="5142">
                  <c:v>41762.33284722222</c:v>
                </c:pt>
                <c:pt idx="5143">
                  <c:v>41762.332916666666</c:v>
                </c:pt>
                <c:pt idx="5144">
                  <c:v>41762.332974537036</c:v>
                </c:pt>
                <c:pt idx="5145">
                  <c:v>41762.333032407405</c:v>
                </c:pt>
                <c:pt idx="5146">
                  <c:v>41762.333090277774</c:v>
                </c:pt>
                <c:pt idx="5147">
                  <c:v>41762.33315972222</c:v>
                </c:pt>
                <c:pt idx="5148">
                  <c:v>41762.33321759259</c:v>
                </c:pt>
                <c:pt idx="5149">
                  <c:v>41762.333275462966</c:v>
                </c:pt>
                <c:pt idx="5150">
                  <c:v>41762.333344907405</c:v>
                </c:pt>
                <c:pt idx="5151">
                  <c:v>41762.333402777775</c:v>
                </c:pt>
                <c:pt idx="5152">
                  <c:v>41762.333460648151</c:v>
                </c:pt>
                <c:pt idx="5153">
                  <c:v>41762.33353009259</c:v>
                </c:pt>
                <c:pt idx="5154">
                  <c:v>41762.333587962959</c:v>
                </c:pt>
                <c:pt idx="5155">
                  <c:v>41762.333645833336</c:v>
                </c:pt>
                <c:pt idx="5156">
                  <c:v>41762.333715277775</c:v>
                </c:pt>
                <c:pt idx="5157">
                  <c:v>41762.333773148152</c:v>
                </c:pt>
                <c:pt idx="5158">
                  <c:v>41762.333831018521</c:v>
                </c:pt>
                <c:pt idx="5159">
                  <c:v>41762.33390046296</c:v>
                </c:pt>
                <c:pt idx="5160">
                  <c:v>41762.333958333336</c:v>
                </c:pt>
                <c:pt idx="5161">
                  <c:v>41762.334016203706</c:v>
                </c:pt>
                <c:pt idx="5162">
                  <c:v>41762.334074074075</c:v>
                </c:pt>
                <c:pt idx="5163">
                  <c:v>41762.334143518521</c:v>
                </c:pt>
                <c:pt idx="5164">
                  <c:v>41762.334201388891</c:v>
                </c:pt>
                <c:pt idx="5165">
                  <c:v>41762.33425925926</c:v>
                </c:pt>
                <c:pt idx="5166">
                  <c:v>41762.334328703706</c:v>
                </c:pt>
                <c:pt idx="5167">
                  <c:v>41762.334386574075</c:v>
                </c:pt>
                <c:pt idx="5168">
                  <c:v>41762.334444444445</c:v>
                </c:pt>
                <c:pt idx="5169">
                  <c:v>41762.334513888891</c:v>
                </c:pt>
                <c:pt idx="5170">
                  <c:v>41762.33457175926</c:v>
                </c:pt>
                <c:pt idx="5171">
                  <c:v>41762.334629629629</c:v>
                </c:pt>
                <c:pt idx="5172">
                  <c:v>41762.334699074076</c:v>
                </c:pt>
                <c:pt idx="5173">
                  <c:v>41762.334756944445</c:v>
                </c:pt>
                <c:pt idx="5174">
                  <c:v>41762.334814814814</c:v>
                </c:pt>
                <c:pt idx="5175">
                  <c:v>41762.334872685184</c:v>
                </c:pt>
                <c:pt idx="5176">
                  <c:v>41762.33494212963</c:v>
                </c:pt>
                <c:pt idx="5177">
                  <c:v>41762.334999999999</c:v>
                </c:pt>
                <c:pt idx="5178">
                  <c:v>41762.335057870368</c:v>
                </c:pt>
                <c:pt idx="5179">
                  <c:v>41762.335127314815</c:v>
                </c:pt>
                <c:pt idx="5180">
                  <c:v>41762.335185185184</c:v>
                </c:pt>
                <c:pt idx="5181">
                  <c:v>41762.335243055553</c:v>
                </c:pt>
                <c:pt idx="5182">
                  <c:v>41762.335312499999</c:v>
                </c:pt>
                <c:pt idx="5183">
                  <c:v>41762.335370370369</c:v>
                </c:pt>
                <c:pt idx="5184">
                  <c:v>41762.335428240738</c:v>
                </c:pt>
                <c:pt idx="5185">
                  <c:v>41762.335497685184</c:v>
                </c:pt>
                <c:pt idx="5186">
                  <c:v>41762.335555555554</c:v>
                </c:pt>
                <c:pt idx="5187">
                  <c:v>41762.335613425923</c:v>
                </c:pt>
                <c:pt idx="5188">
                  <c:v>41762.3356712963</c:v>
                </c:pt>
                <c:pt idx="5189">
                  <c:v>41762.335740740738</c:v>
                </c:pt>
                <c:pt idx="5190">
                  <c:v>41762.335798611108</c:v>
                </c:pt>
                <c:pt idx="5191">
                  <c:v>41762.335856481484</c:v>
                </c:pt>
                <c:pt idx="5192">
                  <c:v>41762.335925925923</c:v>
                </c:pt>
                <c:pt idx="5193">
                  <c:v>41762.3359837963</c:v>
                </c:pt>
                <c:pt idx="5194">
                  <c:v>41762.336041666669</c:v>
                </c:pt>
                <c:pt idx="5195">
                  <c:v>41762.336111111108</c:v>
                </c:pt>
                <c:pt idx="5196">
                  <c:v>41762.336168981485</c:v>
                </c:pt>
                <c:pt idx="5197">
                  <c:v>41762.336226851854</c:v>
                </c:pt>
                <c:pt idx="5198">
                  <c:v>41762.336296296293</c:v>
                </c:pt>
                <c:pt idx="5199">
                  <c:v>41762.336354166669</c:v>
                </c:pt>
                <c:pt idx="5200">
                  <c:v>41762.336412037039</c:v>
                </c:pt>
                <c:pt idx="5201">
                  <c:v>41762.336469907408</c:v>
                </c:pt>
                <c:pt idx="5202">
                  <c:v>41762.336539351854</c:v>
                </c:pt>
                <c:pt idx="5203">
                  <c:v>41762.336597222224</c:v>
                </c:pt>
                <c:pt idx="5204">
                  <c:v>41762.336655092593</c:v>
                </c:pt>
                <c:pt idx="5205">
                  <c:v>41762.336724537039</c:v>
                </c:pt>
                <c:pt idx="5206">
                  <c:v>41762.336782407408</c:v>
                </c:pt>
                <c:pt idx="5207">
                  <c:v>41762.336840277778</c:v>
                </c:pt>
                <c:pt idx="5208">
                  <c:v>41762.336909722224</c:v>
                </c:pt>
                <c:pt idx="5209">
                  <c:v>41762.336967592593</c:v>
                </c:pt>
                <c:pt idx="5210">
                  <c:v>41762.337025462963</c:v>
                </c:pt>
                <c:pt idx="5211">
                  <c:v>41762.337094907409</c:v>
                </c:pt>
                <c:pt idx="5212">
                  <c:v>41762.337152777778</c:v>
                </c:pt>
                <c:pt idx="5213">
                  <c:v>41762.337210648147</c:v>
                </c:pt>
                <c:pt idx="5214">
                  <c:v>41762.337280092594</c:v>
                </c:pt>
                <c:pt idx="5215">
                  <c:v>41762.337337962963</c:v>
                </c:pt>
                <c:pt idx="5216">
                  <c:v>41762.337395833332</c:v>
                </c:pt>
                <c:pt idx="5217">
                  <c:v>41762.337453703702</c:v>
                </c:pt>
                <c:pt idx="5218">
                  <c:v>41762.337523148148</c:v>
                </c:pt>
                <c:pt idx="5219">
                  <c:v>41762.337581018517</c:v>
                </c:pt>
                <c:pt idx="5220">
                  <c:v>41762.337638888886</c:v>
                </c:pt>
                <c:pt idx="5221">
                  <c:v>41762.337708333333</c:v>
                </c:pt>
                <c:pt idx="5222">
                  <c:v>41762.337766203702</c:v>
                </c:pt>
                <c:pt idx="5223">
                  <c:v>41762.337824074071</c:v>
                </c:pt>
                <c:pt idx="5224">
                  <c:v>41762.337893518517</c:v>
                </c:pt>
                <c:pt idx="5225">
                  <c:v>41762.337951388887</c:v>
                </c:pt>
                <c:pt idx="5226">
                  <c:v>41762.338009259256</c:v>
                </c:pt>
                <c:pt idx="5227">
                  <c:v>41762.338078703702</c:v>
                </c:pt>
                <c:pt idx="5228">
                  <c:v>41762.338136574072</c:v>
                </c:pt>
                <c:pt idx="5229">
                  <c:v>41762.338194444441</c:v>
                </c:pt>
                <c:pt idx="5230">
                  <c:v>41762.338252314818</c:v>
                </c:pt>
                <c:pt idx="5231">
                  <c:v>41762.338321759256</c:v>
                </c:pt>
                <c:pt idx="5232">
                  <c:v>41762.338379629633</c:v>
                </c:pt>
                <c:pt idx="5233">
                  <c:v>41762.338437500002</c:v>
                </c:pt>
                <c:pt idx="5234">
                  <c:v>41762.338506944441</c:v>
                </c:pt>
                <c:pt idx="5235">
                  <c:v>41762.338564814818</c:v>
                </c:pt>
                <c:pt idx="5236">
                  <c:v>41762.338622685187</c:v>
                </c:pt>
                <c:pt idx="5237">
                  <c:v>41762.338692129626</c:v>
                </c:pt>
                <c:pt idx="5238">
                  <c:v>41762.338750000003</c:v>
                </c:pt>
                <c:pt idx="5239">
                  <c:v>41762.338807870372</c:v>
                </c:pt>
                <c:pt idx="5240">
                  <c:v>41762.338877314818</c:v>
                </c:pt>
                <c:pt idx="5241">
                  <c:v>41762.338935185187</c:v>
                </c:pt>
                <c:pt idx="5242">
                  <c:v>41762.338993055557</c:v>
                </c:pt>
                <c:pt idx="5243">
                  <c:v>41762.339062500003</c:v>
                </c:pt>
                <c:pt idx="5244">
                  <c:v>41762.339120370372</c:v>
                </c:pt>
                <c:pt idx="5245">
                  <c:v>41762.339178240742</c:v>
                </c:pt>
                <c:pt idx="5246">
                  <c:v>41762.339236111111</c:v>
                </c:pt>
                <c:pt idx="5247">
                  <c:v>41762.339305555557</c:v>
                </c:pt>
                <c:pt idx="5248">
                  <c:v>41762.339363425926</c:v>
                </c:pt>
                <c:pt idx="5249">
                  <c:v>41762.339421296296</c:v>
                </c:pt>
                <c:pt idx="5250">
                  <c:v>41762.339490740742</c:v>
                </c:pt>
                <c:pt idx="5251">
                  <c:v>41762.339548611111</c:v>
                </c:pt>
                <c:pt idx="5252">
                  <c:v>41762.339606481481</c:v>
                </c:pt>
                <c:pt idx="5253">
                  <c:v>41762.339675925927</c:v>
                </c:pt>
                <c:pt idx="5254">
                  <c:v>41762.339733796296</c:v>
                </c:pt>
                <c:pt idx="5255">
                  <c:v>41762.339791666665</c:v>
                </c:pt>
                <c:pt idx="5256">
                  <c:v>41762.339861111112</c:v>
                </c:pt>
                <c:pt idx="5257">
                  <c:v>41762.339918981481</c:v>
                </c:pt>
                <c:pt idx="5258">
                  <c:v>41762.33997685185</c:v>
                </c:pt>
                <c:pt idx="5259">
                  <c:v>41762.34003472222</c:v>
                </c:pt>
                <c:pt idx="5260">
                  <c:v>41762.340104166666</c:v>
                </c:pt>
                <c:pt idx="5261">
                  <c:v>41762.340162037035</c:v>
                </c:pt>
                <c:pt idx="5262">
                  <c:v>41762.340219907404</c:v>
                </c:pt>
                <c:pt idx="5263">
                  <c:v>41762.340289351851</c:v>
                </c:pt>
                <c:pt idx="5264">
                  <c:v>41762.34034722222</c:v>
                </c:pt>
                <c:pt idx="5265">
                  <c:v>41762.340405092589</c:v>
                </c:pt>
                <c:pt idx="5266">
                  <c:v>41762.340474537035</c:v>
                </c:pt>
                <c:pt idx="5267">
                  <c:v>41762.340532407405</c:v>
                </c:pt>
                <c:pt idx="5268">
                  <c:v>41762.340590277781</c:v>
                </c:pt>
                <c:pt idx="5269">
                  <c:v>41762.34065972222</c:v>
                </c:pt>
                <c:pt idx="5270">
                  <c:v>41762.340717592589</c:v>
                </c:pt>
                <c:pt idx="5271">
                  <c:v>41762.340775462966</c:v>
                </c:pt>
                <c:pt idx="5272">
                  <c:v>41762.340833333335</c:v>
                </c:pt>
                <c:pt idx="5273">
                  <c:v>41762.340902777774</c:v>
                </c:pt>
                <c:pt idx="5274">
                  <c:v>41762.340960648151</c:v>
                </c:pt>
                <c:pt idx="5275">
                  <c:v>41762.34101851852</c:v>
                </c:pt>
                <c:pt idx="5276">
                  <c:v>41762.341087962966</c:v>
                </c:pt>
                <c:pt idx="5277">
                  <c:v>41762.341145833336</c:v>
                </c:pt>
                <c:pt idx="5278">
                  <c:v>41762.341203703705</c:v>
                </c:pt>
                <c:pt idx="5279">
                  <c:v>41762.341273148151</c:v>
                </c:pt>
                <c:pt idx="5280">
                  <c:v>41762.341331018521</c:v>
                </c:pt>
                <c:pt idx="5281">
                  <c:v>41762.34138888889</c:v>
                </c:pt>
                <c:pt idx="5282">
                  <c:v>41762.341458333336</c:v>
                </c:pt>
                <c:pt idx="5283">
                  <c:v>41762.341516203705</c:v>
                </c:pt>
                <c:pt idx="5284">
                  <c:v>41762.341574074075</c:v>
                </c:pt>
                <c:pt idx="5285">
                  <c:v>41762.341631944444</c:v>
                </c:pt>
                <c:pt idx="5286">
                  <c:v>41762.34170138889</c:v>
                </c:pt>
                <c:pt idx="5287">
                  <c:v>41762.34175925926</c:v>
                </c:pt>
                <c:pt idx="5288">
                  <c:v>41762.341817129629</c:v>
                </c:pt>
                <c:pt idx="5289">
                  <c:v>41762.341886574075</c:v>
                </c:pt>
                <c:pt idx="5290">
                  <c:v>41762.341944444444</c:v>
                </c:pt>
                <c:pt idx="5291">
                  <c:v>41762.342002314814</c:v>
                </c:pt>
                <c:pt idx="5292">
                  <c:v>41762.34207175926</c:v>
                </c:pt>
                <c:pt idx="5293">
                  <c:v>41762.342129629629</c:v>
                </c:pt>
                <c:pt idx="5294">
                  <c:v>41762.342187499999</c:v>
                </c:pt>
                <c:pt idx="5295">
                  <c:v>41762.342256944445</c:v>
                </c:pt>
                <c:pt idx="5296">
                  <c:v>41762.342314814814</c:v>
                </c:pt>
                <c:pt idx="5297">
                  <c:v>41762.342372685183</c:v>
                </c:pt>
                <c:pt idx="5298">
                  <c:v>41762.342442129629</c:v>
                </c:pt>
                <c:pt idx="5299">
                  <c:v>41762.342499999999</c:v>
                </c:pt>
                <c:pt idx="5300">
                  <c:v>41762.342557870368</c:v>
                </c:pt>
                <c:pt idx="5301">
                  <c:v>41762.342615740738</c:v>
                </c:pt>
                <c:pt idx="5302">
                  <c:v>41762.342685185184</c:v>
                </c:pt>
                <c:pt idx="5303">
                  <c:v>41762.342743055553</c:v>
                </c:pt>
                <c:pt idx="5304">
                  <c:v>41762.342800925922</c:v>
                </c:pt>
                <c:pt idx="5305">
                  <c:v>41762.342870370368</c:v>
                </c:pt>
                <c:pt idx="5306">
                  <c:v>41762.342928240738</c:v>
                </c:pt>
                <c:pt idx="5307">
                  <c:v>41762.342986111114</c:v>
                </c:pt>
                <c:pt idx="5308">
                  <c:v>41762.343055555553</c:v>
                </c:pt>
                <c:pt idx="5309">
                  <c:v>41762.343113425923</c:v>
                </c:pt>
                <c:pt idx="5310">
                  <c:v>41762.343171296299</c:v>
                </c:pt>
                <c:pt idx="5311">
                  <c:v>41762.343240740738</c:v>
                </c:pt>
                <c:pt idx="5312">
                  <c:v>41762.343298611115</c:v>
                </c:pt>
                <c:pt idx="5313">
                  <c:v>41762.343356481484</c:v>
                </c:pt>
                <c:pt idx="5314">
                  <c:v>41762.343414351853</c:v>
                </c:pt>
                <c:pt idx="5315">
                  <c:v>41762.3434837963</c:v>
                </c:pt>
                <c:pt idx="5316">
                  <c:v>41762.343541666669</c:v>
                </c:pt>
                <c:pt idx="5317">
                  <c:v>41762.343599537038</c:v>
                </c:pt>
                <c:pt idx="5318">
                  <c:v>41762.343668981484</c:v>
                </c:pt>
                <c:pt idx="5319">
                  <c:v>41762.343726851854</c:v>
                </c:pt>
                <c:pt idx="5320">
                  <c:v>41762.343784722223</c:v>
                </c:pt>
                <c:pt idx="5321">
                  <c:v>41762.343854166669</c:v>
                </c:pt>
                <c:pt idx="5322">
                  <c:v>41762.343912037039</c:v>
                </c:pt>
                <c:pt idx="5323">
                  <c:v>41762.343969907408</c:v>
                </c:pt>
                <c:pt idx="5324">
                  <c:v>41762.344039351854</c:v>
                </c:pt>
                <c:pt idx="5325">
                  <c:v>41762.344097222223</c:v>
                </c:pt>
                <c:pt idx="5326">
                  <c:v>41762.344155092593</c:v>
                </c:pt>
                <c:pt idx="5327">
                  <c:v>41762.344212962962</c:v>
                </c:pt>
                <c:pt idx="5328">
                  <c:v>41762.344282407408</c:v>
                </c:pt>
                <c:pt idx="5329">
                  <c:v>41762.344340277778</c:v>
                </c:pt>
                <c:pt idx="5330">
                  <c:v>41762.344398148147</c:v>
                </c:pt>
                <c:pt idx="5331">
                  <c:v>41762.344467592593</c:v>
                </c:pt>
                <c:pt idx="5332">
                  <c:v>41762.344525462962</c:v>
                </c:pt>
                <c:pt idx="5333">
                  <c:v>41762.344583333332</c:v>
                </c:pt>
                <c:pt idx="5334">
                  <c:v>41762.344652777778</c:v>
                </c:pt>
                <c:pt idx="5335">
                  <c:v>41762.344710648147</c:v>
                </c:pt>
                <c:pt idx="5336">
                  <c:v>41762.344768518517</c:v>
                </c:pt>
                <c:pt idx="5337">
                  <c:v>41762.344837962963</c:v>
                </c:pt>
                <c:pt idx="5338">
                  <c:v>41762.344895833332</c:v>
                </c:pt>
                <c:pt idx="5339">
                  <c:v>41762.344953703701</c:v>
                </c:pt>
                <c:pt idx="5340">
                  <c:v>41762.345023148147</c:v>
                </c:pt>
                <c:pt idx="5341">
                  <c:v>41762.345081018517</c:v>
                </c:pt>
                <c:pt idx="5342">
                  <c:v>41762.345138888886</c:v>
                </c:pt>
                <c:pt idx="5343">
                  <c:v>41762.345196759263</c:v>
                </c:pt>
                <c:pt idx="5344">
                  <c:v>41762.345266203702</c:v>
                </c:pt>
                <c:pt idx="5345">
                  <c:v>41762.345324074071</c:v>
                </c:pt>
                <c:pt idx="5346">
                  <c:v>41762.345381944448</c:v>
                </c:pt>
                <c:pt idx="5347">
                  <c:v>41762.345451388886</c:v>
                </c:pt>
                <c:pt idx="5348">
                  <c:v>41762.345509259256</c:v>
                </c:pt>
                <c:pt idx="5349">
                  <c:v>41762.345567129632</c:v>
                </c:pt>
                <c:pt idx="5350">
                  <c:v>41762.345636574071</c:v>
                </c:pt>
                <c:pt idx="5351">
                  <c:v>41762.345694444448</c:v>
                </c:pt>
                <c:pt idx="5352">
                  <c:v>41762.345752314817</c:v>
                </c:pt>
                <c:pt idx="5353">
                  <c:v>41762.345821759256</c:v>
                </c:pt>
                <c:pt idx="5354">
                  <c:v>41762.345879629633</c:v>
                </c:pt>
                <c:pt idx="5355">
                  <c:v>41762.345937500002</c:v>
                </c:pt>
                <c:pt idx="5356">
                  <c:v>41762.345995370371</c:v>
                </c:pt>
                <c:pt idx="5357">
                  <c:v>41762.346064814818</c:v>
                </c:pt>
                <c:pt idx="5358">
                  <c:v>41762.346122685187</c:v>
                </c:pt>
                <c:pt idx="5359">
                  <c:v>41762.346180555556</c:v>
                </c:pt>
                <c:pt idx="5360">
                  <c:v>41762.346250000002</c:v>
                </c:pt>
                <c:pt idx="5361">
                  <c:v>41762.346307870372</c:v>
                </c:pt>
                <c:pt idx="5362">
                  <c:v>41762.346365740741</c:v>
                </c:pt>
                <c:pt idx="5363">
                  <c:v>41762.346435185187</c:v>
                </c:pt>
                <c:pt idx="5364">
                  <c:v>41762.346493055556</c:v>
                </c:pt>
                <c:pt idx="5365">
                  <c:v>41762.346550925926</c:v>
                </c:pt>
                <c:pt idx="5366">
                  <c:v>41762.346620370372</c:v>
                </c:pt>
                <c:pt idx="5367">
                  <c:v>41762.346678240741</c:v>
                </c:pt>
                <c:pt idx="5368">
                  <c:v>41762.346736111111</c:v>
                </c:pt>
                <c:pt idx="5369">
                  <c:v>41762.34679398148</c:v>
                </c:pt>
                <c:pt idx="5370">
                  <c:v>41762.346863425926</c:v>
                </c:pt>
                <c:pt idx="5371">
                  <c:v>41762.346921296295</c:v>
                </c:pt>
                <c:pt idx="5372">
                  <c:v>41762.346979166665</c:v>
                </c:pt>
                <c:pt idx="5373">
                  <c:v>41762.347048611111</c:v>
                </c:pt>
                <c:pt idx="5374">
                  <c:v>41762.34710648148</c:v>
                </c:pt>
                <c:pt idx="5375">
                  <c:v>41762.34716435185</c:v>
                </c:pt>
                <c:pt idx="5376">
                  <c:v>41762.347233796296</c:v>
                </c:pt>
                <c:pt idx="5377">
                  <c:v>41762.347291666665</c:v>
                </c:pt>
                <c:pt idx="5378">
                  <c:v>41762.347349537034</c:v>
                </c:pt>
                <c:pt idx="5379">
                  <c:v>41762.347418981481</c:v>
                </c:pt>
                <c:pt idx="5380">
                  <c:v>41762.34747685185</c:v>
                </c:pt>
                <c:pt idx="5381">
                  <c:v>41762.347534722219</c:v>
                </c:pt>
                <c:pt idx="5382">
                  <c:v>41762.347604166665</c:v>
                </c:pt>
                <c:pt idx="5383">
                  <c:v>41762.347662037035</c:v>
                </c:pt>
                <c:pt idx="5384">
                  <c:v>41762.347719907404</c:v>
                </c:pt>
                <c:pt idx="5385">
                  <c:v>41762.347777777781</c:v>
                </c:pt>
                <c:pt idx="5386">
                  <c:v>41762.34784722222</c:v>
                </c:pt>
                <c:pt idx="5387">
                  <c:v>41762.347905092596</c:v>
                </c:pt>
                <c:pt idx="5388">
                  <c:v>41762.347962962966</c:v>
                </c:pt>
                <c:pt idx="5389">
                  <c:v>41762.348032407404</c:v>
                </c:pt>
                <c:pt idx="5390">
                  <c:v>41762.348090277781</c:v>
                </c:pt>
                <c:pt idx="5391">
                  <c:v>41762.34814814815</c:v>
                </c:pt>
                <c:pt idx="5392">
                  <c:v>41762.348217592589</c:v>
                </c:pt>
                <c:pt idx="5393">
                  <c:v>41762.348275462966</c:v>
                </c:pt>
                <c:pt idx="5394">
                  <c:v>41762.348333333335</c:v>
                </c:pt>
                <c:pt idx="5395">
                  <c:v>41762.348402777781</c:v>
                </c:pt>
                <c:pt idx="5396">
                  <c:v>41762.348460648151</c:v>
                </c:pt>
                <c:pt idx="5397">
                  <c:v>41762.34851851852</c:v>
                </c:pt>
                <c:pt idx="5398">
                  <c:v>41762.348576388889</c:v>
                </c:pt>
                <c:pt idx="5399">
                  <c:v>41762.348645833335</c:v>
                </c:pt>
                <c:pt idx="5400">
                  <c:v>41762.348703703705</c:v>
                </c:pt>
                <c:pt idx="5401">
                  <c:v>41762.348761574074</c:v>
                </c:pt>
                <c:pt idx="5402">
                  <c:v>41762.34883101852</c:v>
                </c:pt>
                <c:pt idx="5403">
                  <c:v>41762.34888888889</c:v>
                </c:pt>
                <c:pt idx="5404">
                  <c:v>41762.348946759259</c:v>
                </c:pt>
                <c:pt idx="5405">
                  <c:v>41762.349016203705</c:v>
                </c:pt>
                <c:pt idx="5406">
                  <c:v>41762.349074074074</c:v>
                </c:pt>
                <c:pt idx="5407">
                  <c:v>41762.349131944444</c:v>
                </c:pt>
                <c:pt idx="5408">
                  <c:v>41762.34920138889</c:v>
                </c:pt>
                <c:pt idx="5409">
                  <c:v>41762.349259259259</c:v>
                </c:pt>
                <c:pt idx="5410">
                  <c:v>41762.349317129629</c:v>
                </c:pt>
                <c:pt idx="5411">
                  <c:v>41762.349374999998</c:v>
                </c:pt>
                <c:pt idx="5412">
                  <c:v>41762.349444444444</c:v>
                </c:pt>
                <c:pt idx="5413">
                  <c:v>41762.349502314813</c:v>
                </c:pt>
                <c:pt idx="5414">
                  <c:v>41762.349560185183</c:v>
                </c:pt>
                <c:pt idx="5415">
                  <c:v>41762.349629629629</c:v>
                </c:pt>
                <c:pt idx="5416">
                  <c:v>41762.349687499998</c:v>
                </c:pt>
                <c:pt idx="5417">
                  <c:v>41762.349745370368</c:v>
                </c:pt>
                <c:pt idx="5418">
                  <c:v>41762.349814814814</c:v>
                </c:pt>
                <c:pt idx="5419">
                  <c:v>41762.349872685183</c:v>
                </c:pt>
                <c:pt idx="5420">
                  <c:v>41762.349930555552</c:v>
                </c:pt>
                <c:pt idx="5421">
                  <c:v>41762.35</c:v>
                </c:pt>
                <c:pt idx="5422">
                  <c:v>41762.350057870368</c:v>
                </c:pt>
                <c:pt idx="5423">
                  <c:v>41762.350115740737</c:v>
                </c:pt>
                <c:pt idx="5424">
                  <c:v>41762.350185185183</c:v>
                </c:pt>
                <c:pt idx="5425">
                  <c:v>41762.350243055553</c:v>
                </c:pt>
                <c:pt idx="5426">
                  <c:v>41762.350300925929</c:v>
                </c:pt>
                <c:pt idx="5427">
                  <c:v>41762.350358796299</c:v>
                </c:pt>
                <c:pt idx="5428">
                  <c:v>41762.350428240738</c:v>
                </c:pt>
                <c:pt idx="5429">
                  <c:v>41762.350486111114</c:v>
                </c:pt>
                <c:pt idx="5430">
                  <c:v>41762.350543981483</c:v>
                </c:pt>
                <c:pt idx="5431">
                  <c:v>41762.350613425922</c:v>
                </c:pt>
                <c:pt idx="5432">
                  <c:v>41762.350671296299</c:v>
                </c:pt>
                <c:pt idx="5433">
                  <c:v>41762.350729166668</c:v>
                </c:pt>
                <c:pt idx="5434">
                  <c:v>41762.350798611114</c:v>
                </c:pt>
                <c:pt idx="5435">
                  <c:v>41762.350856481484</c:v>
                </c:pt>
                <c:pt idx="5436">
                  <c:v>41762.350914351853</c:v>
                </c:pt>
                <c:pt idx="5437">
                  <c:v>41762.350983796299</c:v>
                </c:pt>
                <c:pt idx="5438">
                  <c:v>41762.351041666669</c:v>
                </c:pt>
                <c:pt idx="5439">
                  <c:v>41762.351099537038</c:v>
                </c:pt>
                <c:pt idx="5440">
                  <c:v>41762.351157407407</c:v>
                </c:pt>
                <c:pt idx="5441">
                  <c:v>41762.351226851853</c:v>
                </c:pt>
                <c:pt idx="5442">
                  <c:v>41762.351284722223</c:v>
                </c:pt>
                <c:pt idx="5443">
                  <c:v>41762.351342592592</c:v>
                </c:pt>
                <c:pt idx="5444">
                  <c:v>41762.351412037038</c:v>
                </c:pt>
                <c:pt idx="5445">
                  <c:v>41762.351469907408</c:v>
                </c:pt>
                <c:pt idx="5446">
                  <c:v>41762.351527777777</c:v>
                </c:pt>
                <c:pt idx="5447">
                  <c:v>41762.351597222223</c:v>
                </c:pt>
                <c:pt idx="5448">
                  <c:v>41762.351655092592</c:v>
                </c:pt>
                <c:pt idx="5449">
                  <c:v>41762.351712962962</c:v>
                </c:pt>
                <c:pt idx="5450">
                  <c:v>41762.351782407408</c:v>
                </c:pt>
                <c:pt idx="5451">
                  <c:v>41762.351840277777</c:v>
                </c:pt>
                <c:pt idx="5452">
                  <c:v>41762.351898148147</c:v>
                </c:pt>
                <c:pt idx="5453">
                  <c:v>41762.351956018516</c:v>
                </c:pt>
                <c:pt idx="5454">
                  <c:v>41762.352025462962</c:v>
                </c:pt>
                <c:pt idx="5455">
                  <c:v>41762.352083333331</c:v>
                </c:pt>
                <c:pt idx="5456">
                  <c:v>41762.352141203701</c:v>
                </c:pt>
                <c:pt idx="5457">
                  <c:v>41762.352210648147</c:v>
                </c:pt>
                <c:pt idx="5458">
                  <c:v>41762.352268518516</c:v>
                </c:pt>
                <c:pt idx="5459">
                  <c:v>41762.352326388886</c:v>
                </c:pt>
                <c:pt idx="5460">
                  <c:v>41762.352395833332</c:v>
                </c:pt>
                <c:pt idx="5461">
                  <c:v>41762.352453703701</c:v>
                </c:pt>
                <c:pt idx="5462">
                  <c:v>41762.352511574078</c:v>
                </c:pt>
                <c:pt idx="5463">
                  <c:v>41762.352581018517</c:v>
                </c:pt>
                <c:pt idx="5464">
                  <c:v>41762.352638888886</c:v>
                </c:pt>
                <c:pt idx="5465">
                  <c:v>41762.352696759262</c:v>
                </c:pt>
                <c:pt idx="5466">
                  <c:v>41762.352766203701</c:v>
                </c:pt>
                <c:pt idx="5467">
                  <c:v>41762.352824074071</c:v>
                </c:pt>
                <c:pt idx="5468">
                  <c:v>41762.352881944447</c:v>
                </c:pt>
                <c:pt idx="5469">
                  <c:v>41762.352939814817</c:v>
                </c:pt>
                <c:pt idx="5470">
                  <c:v>41762.353009259263</c:v>
                </c:pt>
                <c:pt idx="5471">
                  <c:v>41762.353067129632</c:v>
                </c:pt>
                <c:pt idx="5472">
                  <c:v>41762.353125000001</c:v>
                </c:pt>
                <c:pt idx="5473">
                  <c:v>41762.353194444448</c:v>
                </c:pt>
                <c:pt idx="5474">
                  <c:v>41762.353252314817</c:v>
                </c:pt>
                <c:pt idx="5475">
                  <c:v>41762.353310185186</c:v>
                </c:pt>
                <c:pt idx="5476">
                  <c:v>41762.353379629632</c:v>
                </c:pt>
                <c:pt idx="5477">
                  <c:v>41762.353437500002</c:v>
                </c:pt>
                <c:pt idx="5478">
                  <c:v>41762.353495370371</c:v>
                </c:pt>
                <c:pt idx="5479">
                  <c:v>41762.353564814817</c:v>
                </c:pt>
                <c:pt idx="5480">
                  <c:v>41762.353622685187</c:v>
                </c:pt>
                <c:pt idx="5481">
                  <c:v>41762.353680555556</c:v>
                </c:pt>
                <c:pt idx="5482">
                  <c:v>41762.353738425925</c:v>
                </c:pt>
                <c:pt idx="5483">
                  <c:v>41762.353807870371</c:v>
                </c:pt>
                <c:pt idx="5484">
                  <c:v>41762.353865740741</c:v>
                </c:pt>
                <c:pt idx="5485">
                  <c:v>41762.35392361111</c:v>
                </c:pt>
                <c:pt idx="5486">
                  <c:v>41762.353993055556</c:v>
                </c:pt>
                <c:pt idx="5487">
                  <c:v>41762.354050925926</c:v>
                </c:pt>
                <c:pt idx="5488">
                  <c:v>41762.354108796295</c:v>
                </c:pt>
                <c:pt idx="5489">
                  <c:v>41762.354178240741</c:v>
                </c:pt>
                <c:pt idx="5490">
                  <c:v>41762.35423611111</c:v>
                </c:pt>
                <c:pt idx="5491">
                  <c:v>41762.35429398148</c:v>
                </c:pt>
                <c:pt idx="5492">
                  <c:v>41762.354363425926</c:v>
                </c:pt>
                <c:pt idx="5493">
                  <c:v>41762.354421296295</c:v>
                </c:pt>
                <c:pt idx="5494">
                  <c:v>41762.354479166665</c:v>
                </c:pt>
                <c:pt idx="5495">
                  <c:v>41762.354537037034</c:v>
                </c:pt>
                <c:pt idx="5496">
                  <c:v>41762.35460648148</c:v>
                </c:pt>
                <c:pt idx="5497">
                  <c:v>41762.354664351849</c:v>
                </c:pt>
                <c:pt idx="5498">
                  <c:v>41762.354722222219</c:v>
                </c:pt>
                <c:pt idx="5499">
                  <c:v>41762.354791666665</c:v>
                </c:pt>
                <c:pt idx="5500">
                  <c:v>41762.354849537034</c:v>
                </c:pt>
                <c:pt idx="5501">
                  <c:v>41762.354907407411</c:v>
                </c:pt>
                <c:pt idx="5502">
                  <c:v>41762.35497685185</c:v>
                </c:pt>
                <c:pt idx="5503">
                  <c:v>41762.355034722219</c:v>
                </c:pt>
                <c:pt idx="5504">
                  <c:v>41762.355092592596</c:v>
                </c:pt>
                <c:pt idx="5505">
                  <c:v>41762.355162037034</c:v>
                </c:pt>
                <c:pt idx="5506">
                  <c:v>41762.355219907404</c:v>
                </c:pt>
                <c:pt idx="5507">
                  <c:v>41762.35527777778</c:v>
                </c:pt>
                <c:pt idx="5508">
                  <c:v>41762.355347222219</c:v>
                </c:pt>
                <c:pt idx="5509">
                  <c:v>41762.355405092596</c:v>
                </c:pt>
                <c:pt idx="5510">
                  <c:v>41762.355462962965</c:v>
                </c:pt>
                <c:pt idx="5511">
                  <c:v>41762.355520833335</c:v>
                </c:pt>
                <c:pt idx="5512">
                  <c:v>41762.355590277781</c:v>
                </c:pt>
                <c:pt idx="5513">
                  <c:v>41762.35564814815</c:v>
                </c:pt>
                <c:pt idx="5514">
                  <c:v>41762.355706018519</c:v>
                </c:pt>
                <c:pt idx="5515">
                  <c:v>41762.355775462966</c:v>
                </c:pt>
                <c:pt idx="5516">
                  <c:v>41762.355833333335</c:v>
                </c:pt>
                <c:pt idx="5517">
                  <c:v>41762.355891203704</c:v>
                </c:pt>
                <c:pt idx="5518">
                  <c:v>41762.35596064815</c:v>
                </c:pt>
                <c:pt idx="5519">
                  <c:v>41762.35601851852</c:v>
                </c:pt>
                <c:pt idx="5520">
                  <c:v>41762.356076388889</c:v>
                </c:pt>
                <c:pt idx="5521">
                  <c:v>41762.356145833335</c:v>
                </c:pt>
                <c:pt idx="5522">
                  <c:v>41762.356203703705</c:v>
                </c:pt>
                <c:pt idx="5523">
                  <c:v>41762.356261574074</c:v>
                </c:pt>
                <c:pt idx="5524">
                  <c:v>41762.356319444443</c:v>
                </c:pt>
                <c:pt idx="5525">
                  <c:v>41762.356388888889</c:v>
                </c:pt>
                <c:pt idx="5526">
                  <c:v>41762.356446759259</c:v>
                </c:pt>
                <c:pt idx="5527">
                  <c:v>41762.356504629628</c:v>
                </c:pt>
                <c:pt idx="5528">
                  <c:v>41762.356574074074</c:v>
                </c:pt>
                <c:pt idx="5529">
                  <c:v>41762.356631944444</c:v>
                </c:pt>
                <c:pt idx="5530">
                  <c:v>41762.356689814813</c:v>
                </c:pt>
                <c:pt idx="5531">
                  <c:v>41762.356759259259</c:v>
                </c:pt>
                <c:pt idx="5532">
                  <c:v>41762.356817129628</c:v>
                </c:pt>
                <c:pt idx="5533">
                  <c:v>41762.356874999998</c:v>
                </c:pt>
                <c:pt idx="5534">
                  <c:v>41762.356944444444</c:v>
                </c:pt>
                <c:pt idx="5535">
                  <c:v>41762.357002314813</c:v>
                </c:pt>
                <c:pt idx="5536">
                  <c:v>41762.357060185182</c:v>
                </c:pt>
                <c:pt idx="5537">
                  <c:v>41762.357129629629</c:v>
                </c:pt>
                <c:pt idx="5538">
                  <c:v>41762.357187499998</c:v>
                </c:pt>
                <c:pt idx="5539">
                  <c:v>41762.357245370367</c:v>
                </c:pt>
                <c:pt idx="5540">
                  <c:v>41762.357303240744</c:v>
                </c:pt>
                <c:pt idx="5541">
                  <c:v>41762.357372685183</c:v>
                </c:pt>
                <c:pt idx="5542">
                  <c:v>41762.357430555552</c:v>
                </c:pt>
                <c:pt idx="5543">
                  <c:v>41762.357488425929</c:v>
                </c:pt>
                <c:pt idx="5544">
                  <c:v>41762.357557870368</c:v>
                </c:pt>
                <c:pt idx="5545">
                  <c:v>41762.357615740744</c:v>
                </c:pt>
                <c:pt idx="5546">
                  <c:v>41762.357673611114</c:v>
                </c:pt>
                <c:pt idx="5547">
                  <c:v>41762.357743055552</c:v>
                </c:pt>
                <c:pt idx="5548">
                  <c:v>41762.357800925929</c:v>
                </c:pt>
                <c:pt idx="5549">
                  <c:v>41762.357858796298</c:v>
                </c:pt>
                <c:pt idx="5550">
                  <c:v>41762.357928240737</c:v>
                </c:pt>
                <c:pt idx="5551">
                  <c:v>41762.357986111114</c:v>
                </c:pt>
                <c:pt idx="5552">
                  <c:v>41762.358043981483</c:v>
                </c:pt>
                <c:pt idx="5553">
                  <c:v>41762.358101851853</c:v>
                </c:pt>
                <c:pt idx="5554">
                  <c:v>41762.358171296299</c:v>
                </c:pt>
                <c:pt idx="5555">
                  <c:v>41762.358229166668</c:v>
                </c:pt>
                <c:pt idx="5556">
                  <c:v>41762.358287037037</c:v>
                </c:pt>
                <c:pt idx="5557">
                  <c:v>41762.358356481483</c:v>
                </c:pt>
                <c:pt idx="5558">
                  <c:v>41762.358414351853</c:v>
                </c:pt>
                <c:pt idx="5559">
                  <c:v>41762.358472222222</c:v>
                </c:pt>
                <c:pt idx="5560">
                  <c:v>41762.358541666668</c:v>
                </c:pt>
                <c:pt idx="5561">
                  <c:v>41762.358599537038</c:v>
                </c:pt>
                <c:pt idx="5562">
                  <c:v>41762.358657407407</c:v>
                </c:pt>
                <c:pt idx="5563">
                  <c:v>41762.358726851853</c:v>
                </c:pt>
                <c:pt idx="5564">
                  <c:v>41762.358784722222</c:v>
                </c:pt>
                <c:pt idx="5565">
                  <c:v>41762.358842592592</c:v>
                </c:pt>
                <c:pt idx="5566">
                  <c:v>41762.358900462961</c:v>
                </c:pt>
                <c:pt idx="5567">
                  <c:v>41762.358969907407</c:v>
                </c:pt>
                <c:pt idx="5568">
                  <c:v>41762.359027777777</c:v>
                </c:pt>
                <c:pt idx="5569">
                  <c:v>41762.359085648146</c:v>
                </c:pt>
                <c:pt idx="5570">
                  <c:v>41762.359155092592</c:v>
                </c:pt>
                <c:pt idx="5571">
                  <c:v>41762.359212962961</c:v>
                </c:pt>
                <c:pt idx="5572">
                  <c:v>41762.359270833331</c:v>
                </c:pt>
                <c:pt idx="5573">
                  <c:v>41762.359340277777</c:v>
                </c:pt>
                <c:pt idx="5574">
                  <c:v>41762.359398148146</c:v>
                </c:pt>
                <c:pt idx="5575">
                  <c:v>41762.359456018516</c:v>
                </c:pt>
                <c:pt idx="5576">
                  <c:v>41762.359525462962</c:v>
                </c:pt>
                <c:pt idx="5577">
                  <c:v>41762.359583333331</c:v>
                </c:pt>
                <c:pt idx="5578">
                  <c:v>41762.3596412037</c:v>
                </c:pt>
                <c:pt idx="5579">
                  <c:v>41762.359699074077</c:v>
                </c:pt>
                <c:pt idx="5580">
                  <c:v>41762.359768518516</c:v>
                </c:pt>
                <c:pt idx="5581">
                  <c:v>41762.359826388885</c:v>
                </c:pt>
                <c:pt idx="5582">
                  <c:v>41762.359884259262</c:v>
                </c:pt>
                <c:pt idx="5583">
                  <c:v>41762.359953703701</c:v>
                </c:pt>
                <c:pt idx="5584">
                  <c:v>41762.360011574077</c:v>
                </c:pt>
                <c:pt idx="5585">
                  <c:v>41762.360069444447</c:v>
                </c:pt>
                <c:pt idx="5586">
                  <c:v>41762.360138888886</c:v>
                </c:pt>
                <c:pt idx="5587">
                  <c:v>41762.360196759262</c:v>
                </c:pt>
                <c:pt idx="5588">
                  <c:v>41762.360254629632</c:v>
                </c:pt>
                <c:pt idx="5589">
                  <c:v>41762.360324074078</c:v>
                </c:pt>
                <c:pt idx="5590">
                  <c:v>41762.360381944447</c:v>
                </c:pt>
                <c:pt idx="5591">
                  <c:v>41762.360439814816</c:v>
                </c:pt>
                <c:pt idx="5592">
                  <c:v>41762.360509259262</c:v>
                </c:pt>
                <c:pt idx="5593">
                  <c:v>41762.360567129632</c:v>
                </c:pt>
                <c:pt idx="5594">
                  <c:v>41762.360625000001</c:v>
                </c:pt>
                <c:pt idx="5595">
                  <c:v>41762.360682870371</c:v>
                </c:pt>
                <c:pt idx="5596">
                  <c:v>41762.360752314817</c:v>
                </c:pt>
                <c:pt idx="5597">
                  <c:v>41762.360810185186</c:v>
                </c:pt>
                <c:pt idx="5598">
                  <c:v>41762.360868055555</c:v>
                </c:pt>
                <c:pt idx="5599">
                  <c:v>41762.360937500001</c:v>
                </c:pt>
                <c:pt idx="5600">
                  <c:v>41762.360995370371</c:v>
                </c:pt>
                <c:pt idx="5601">
                  <c:v>41762.36105324074</c:v>
                </c:pt>
                <c:pt idx="5602">
                  <c:v>41762.361122685186</c:v>
                </c:pt>
                <c:pt idx="5603">
                  <c:v>41762.361180555556</c:v>
                </c:pt>
                <c:pt idx="5604">
                  <c:v>41762.361238425925</c:v>
                </c:pt>
                <c:pt idx="5605">
                  <c:v>41762.361307870371</c:v>
                </c:pt>
                <c:pt idx="5606">
                  <c:v>41762.36136574074</c:v>
                </c:pt>
                <c:pt idx="5607">
                  <c:v>41762.36142361111</c:v>
                </c:pt>
                <c:pt idx="5608">
                  <c:v>41762.361481481479</c:v>
                </c:pt>
                <c:pt idx="5609">
                  <c:v>41762.361550925925</c:v>
                </c:pt>
                <c:pt idx="5610">
                  <c:v>41762.361608796295</c:v>
                </c:pt>
                <c:pt idx="5611">
                  <c:v>41762.361666666664</c:v>
                </c:pt>
                <c:pt idx="5612">
                  <c:v>41762.36173611111</c:v>
                </c:pt>
                <c:pt idx="5613">
                  <c:v>41762.361793981479</c:v>
                </c:pt>
                <c:pt idx="5614">
                  <c:v>41762.361851851849</c:v>
                </c:pt>
                <c:pt idx="5615">
                  <c:v>41762.361921296295</c:v>
                </c:pt>
                <c:pt idx="5616">
                  <c:v>41762.361979166664</c:v>
                </c:pt>
                <c:pt idx="5617">
                  <c:v>41762.362037037034</c:v>
                </c:pt>
                <c:pt idx="5618">
                  <c:v>41762.36210648148</c:v>
                </c:pt>
                <c:pt idx="5619">
                  <c:v>41762.362164351849</c:v>
                </c:pt>
                <c:pt idx="5620">
                  <c:v>41762.362222222226</c:v>
                </c:pt>
                <c:pt idx="5621">
                  <c:v>41762.362280092595</c:v>
                </c:pt>
                <c:pt idx="5622">
                  <c:v>41762.362349537034</c:v>
                </c:pt>
                <c:pt idx="5623">
                  <c:v>41762.362407407411</c:v>
                </c:pt>
                <c:pt idx="5624">
                  <c:v>41762.36246527778</c:v>
                </c:pt>
                <c:pt idx="5625">
                  <c:v>41762.362534722219</c:v>
                </c:pt>
                <c:pt idx="5626">
                  <c:v>41762.362592592595</c:v>
                </c:pt>
                <c:pt idx="5627">
                  <c:v>41762.362650462965</c:v>
                </c:pt>
                <c:pt idx="5628">
                  <c:v>41762.362719907411</c:v>
                </c:pt>
                <c:pt idx="5629">
                  <c:v>41762.36277777778</c:v>
                </c:pt>
                <c:pt idx="5630">
                  <c:v>41762.362835648149</c:v>
                </c:pt>
                <c:pt idx="5631">
                  <c:v>41762.362905092596</c:v>
                </c:pt>
                <c:pt idx="5632">
                  <c:v>41762.362962962965</c:v>
                </c:pt>
                <c:pt idx="5633">
                  <c:v>41762.363020833334</c:v>
                </c:pt>
                <c:pt idx="5634">
                  <c:v>41762.363078703704</c:v>
                </c:pt>
                <c:pt idx="5635">
                  <c:v>41762.36314814815</c:v>
                </c:pt>
                <c:pt idx="5636">
                  <c:v>41762.363206018519</c:v>
                </c:pt>
                <c:pt idx="5637">
                  <c:v>41762.363263888888</c:v>
                </c:pt>
                <c:pt idx="5638">
                  <c:v>41762.363333333335</c:v>
                </c:pt>
                <c:pt idx="5639">
                  <c:v>41762.363391203704</c:v>
                </c:pt>
                <c:pt idx="5640">
                  <c:v>41762.363449074073</c:v>
                </c:pt>
                <c:pt idx="5641">
                  <c:v>41762.363518518519</c:v>
                </c:pt>
                <c:pt idx="5642">
                  <c:v>41762.363576388889</c:v>
                </c:pt>
                <c:pt idx="5643">
                  <c:v>41762.363634259258</c:v>
                </c:pt>
                <c:pt idx="5644">
                  <c:v>41762.363703703704</c:v>
                </c:pt>
                <c:pt idx="5645">
                  <c:v>41762.363761574074</c:v>
                </c:pt>
                <c:pt idx="5646">
                  <c:v>41762.363819444443</c:v>
                </c:pt>
                <c:pt idx="5647">
                  <c:v>41762.363888888889</c:v>
                </c:pt>
                <c:pt idx="5648">
                  <c:v>41762.363946759258</c:v>
                </c:pt>
                <c:pt idx="5649">
                  <c:v>41762.364004629628</c:v>
                </c:pt>
                <c:pt idx="5650">
                  <c:v>41762.364062499997</c:v>
                </c:pt>
                <c:pt idx="5651">
                  <c:v>41762.364131944443</c:v>
                </c:pt>
                <c:pt idx="5652">
                  <c:v>41762.364189814813</c:v>
                </c:pt>
                <c:pt idx="5653">
                  <c:v>41762.364247685182</c:v>
                </c:pt>
                <c:pt idx="5654">
                  <c:v>41762.364317129628</c:v>
                </c:pt>
                <c:pt idx="5655">
                  <c:v>41762.364374999997</c:v>
                </c:pt>
                <c:pt idx="5656">
                  <c:v>41762.364432870374</c:v>
                </c:pt>
                <c:pt idx="5657">
                  <c:v>41762.364502314813</c:v>
                </c:pt>
                <c:pt idx="5658">
                  <c:v>41762.364560185182</c:v>
                </c:pt>
                <c:pt idx="5659">
                  <c:v>41762.364618055559</c:v>
                </c:pt>
                <c:pt idx="5660">
                  <c:v>41762.364687499998</c:v>
                </c:pt>
                <c:pt idx="5661">
                  <c:v>41762.364745370367</c:v>
                </c:pt>
                <c:pt idx="5662">
                  <c:v>41762.364803240744</c:v>
                </c:pt>
                <c:pt idx="5663">
                  <c:v>41762.364861111113</c:v>
                </c:pt>
                <c:pt idx="5664">
                  <c:v>41762.364930555559</c:v>
                </c:pt>
                <c:pt idx="5665">
                  <c:v>41762.364988425928</c:v>
                </c:pt>
                <c:pt idx="5666">
                  <c:v>41762.365046296298</c:v>
                </c:pt>
                <c:pt idx="5667">
                  <c:v>41762.365115740744</c:v>
                </c:pt>
                <c:pt idx="5668">
                  <c:v>41762.365173611113</c:v>
                </c:pt>
                <c:pt idx="5669">
                  <c:v>41762.365231481483</c:v>
                </c:pt>
                <c:pt idx="5670">
                  <c:v>41762.365300925929</c:v>
                </c:pt>
                <c:pt idx="5671">
                  <c:v>41762.365358796298</c:v>
                </c:pt>
                <c:pt idx="5672">
                  <c:v>41762.365416666667</c:v>
                </c:pt>
                <c:pt idx="5673">
                  <c:v>41762.365486111114</c:v>
                </c:pt>
                <c:pt idx="5674">
                  <c:v>41762.365543981483</c:v>
                </c:pt>
                <c:pt idx="5675">
                  <c:v>41762.365601851852</c:v>
                </c:pt>
                <c:pt idx="5676">
                  <c:v>41762.365659722222</c:v>
                </c:pt>
                <c:pt idx="5677">
                  <c:v>41762.365729166668</c:v>
                </c:pt>
                <c:pt idx="5678">
                  <c:v>41762.365787037037</c:v>
                </c:pt>
                <c:pt idx="5679">
                  <c:v>41762.365844907406</c:v>
                </c:pt>
                <c:pt idx="5680">
                  <c:v>41762.365914351853</c:v>
                </c:pt>
                <c:pt idx="5681">
                  <c:v>41762.365972222222</c:v>
                </c:pt>
                <c:pt idx="5682">
                  <c:v>41762.366030092591</c:v>
                </c:pt>
                <c:pt idx="5683">
                  <c:v>41762.366099537037</c:v>
                </c:pt>
                <c:pt idx="5684">
                  <c:v>41762.366157407407</c:v>
                </c:pt>
                <c:pt idx="5685">
                  <c:v>41762.366215277776</c:v>
                </c:pt>
                <c:pt idx="5686">
                  <c:v>41762.366284722222</c:v>
                </c:pt>
                <c:pt idx="5687">
                  <c:v>41762.366342592592</c:v>
                </c:pt>
                <c:pt idx="5688">
                  <c:v>41762.366400462961</c:v>
                </c:pt>
                <c:pt idx="5689">
                  <c:v>41762.36645833333</c:v>
                </c:pt>
                <c:pt idx="5690">
                  <c:v>41762.366527777776</c:v>
                </c:pt>
                <c:pt idx="5691">
                  <c:v>41762.366585648146</c:v>
                </c:pt>
                <c:pt idx="5692">
                  <c:v>41762.366643518515</c:v>
                </c:pt>
                <c:pt idx="5693">
                  <c:v>41762.366712962961</c:v>
                </c:pt>
                <c:pt idx="5694">
                  <c:v>41762.366770833331</c:v>
                </c:pt>
                <c:pt idx="5695">
                  <c:v>41762.366828703707</c:v>
                </c:pt>
                <c:pt idx="5696">
                  <c:v>41762.366898148146</c:v>
                </c:pt>
                <c:pt idx="5697">
                  <c:v>41762.366956018515</c:v>
                </c:pt>
                <c:pt idx="5698">
                  <c:v>41762.367013888892</c:v>
                </c:pt>
                <c:pt idx="5699">
                  <c:v>41762.367083333331</c:v>
                </c:pt>
                <c:pt idx="5700">
                  <c:v>41762.3671412037</c:v>
                </c:pt>
                <c:pt idx="5701">
                  <c:v>41762.367199074077</c:v>
                </c:pt>
                <c:pt idx="5702">
                  <c:v>41762.367268518516</c:v>
                </c:pt>
                <c:pt idx="5703">
                  <c:v>41762.367326388892</c:v>
                </c:pt>
                <c:pt idx="5704">
                  <c:v>41762.367384259262</c:v>
                </c:pt>
                <c:pt idx="5705">
                  <c:v>41762.367442129631</c:v>
                </c:pt>
                <c:pt idx="5706">
                  <c:v>41762.367511574077</c:v>
                </c:pt>
                <c:pt idx="5707">
                  <c:v>41762.367569444446</c:v>
                </c:pt>
                <c:pt idx="5708">
                  <c:v>41762.367627314816</c:v>
                </c:pt>
                <c:pt idx="5709">
                  <c:v>41762.367696759262</c:v>
                </c:pt>
                <c:pt idx="5710">
                  <c:v>41762.367754629631</c:v>
                </c:pt>
                <c:pt idx="5711">
                  <c:v>41762.367812500001</c:v>
                </c:pt>
                <c:pt idx="5712">
                  <c:v>41762.367881944447</c:v>
                </c:pt>
                <c:pt idx="5713">
                  <c:v>41762.367939814816</c:v>
                </c:pt>
                <c:pt idx="5714">
                  <c:v>41762.367997685185</c:v>
                </c:pt>
                <c:pt idx="5715">
                  <c:v>41762.368067129632</c:v>
                </c:pt>
                <c:pt idx="5716">
                  <c:v>41762.368125000001</c:v>
                </c:pt>
                <c:pt idx="5717">
                  <c:v>41762.36818287037</c:v>
                </c:pt>
                <c:pt idx="5718">
                  <c:v>41762.36824074074</c:v>
                </c:pt>
                <c:pt idx="5719">
                  <c:v>41762.368310185186</c:v>
                </c:pt>
                <c:pt idx="5720">
                  <c:v>41762.368368055555</c:v>
                </c:pt>
                <c:pt idx="5721">
                  <c:v>41762.368425925924</c:v>
                </c:pt>
                <c:pt idx="5722">
                  <c:v>41762.368495370371</c:v>
                </c:pt>
                <c:pt idx="5723">
                  <c:v>41762.36855324074</c:v>
                </c:pt>
                <c:pt idx="5724">
                  <c:v>41762.368611111109</c:v>
                </c:pt>
                <c:pt idx="5725">
                  <c:v>41762.368680555555</c:v>
                </c:pt>
                <c:pt idx="5726">
                  <c:v>41762.368738425925</c:v>
                </c:pt>
                <c:pt idx="5727">
                  <c:v>41762.368796296294</c:v>
                </c:pt>
                <c:pt idx="5728">
                  <c:v>41762.36886574074</c:v>
                </c:pt>
                <c:pt idx="5729">
                  <c:v>41762.368923611109</c:v>
                </c:pt>
                <c:pt idx="5730">
                  <c:v>41762.368981481479</c:v>
                </c:pt>
                <c:pt idx="5731">
                  <c:v>41762.369039351855</c:v>
                </c:pt>
                <c:pt idx="5732">
                  <c:v>41762.369108796294</c:v>
                </c:pt>
                <c:pt idx="5733">
                  <c:v>41762.369166666664</c:v>
                </c:pt>
                <c:pt idx="5734">
                  <c:v>41762.36922453704</c:v>
                </c:pt>
                <c:pt idx="5735">
                  <c:v>41762.369293981479</c:v>
                </c:pt>
                <c:pt idx="5736">
                  <c:v>41762.369351851848</c:v>
                </c:pt>
                <c:pt idx="5737">
                  <c:v>41762.369409722225</c:v>
                </c:pt>
                <c:pt idx="5738">
                  <c:v>41762.369479166664</c:v>
                </c:pt>
                <c:pt idx="5739">
                  <c:v>41762.369537037041</c:v>
                </c:pt>
                <c:pt idx="5740">
                  <c:v>41762.36959490741</c:v>
                </c:pt>
                <c:pt idx="5741">
                  <c:v>41762.369664351849</c:v>
                </c:pt>
                <c:pt idx="5742">
                  <c:v>41762.369722222225</c:v>
                </c:pt>
                <c:pt idx="5743">
                  <c:v>41762.369780092595</c:v>
                </c:pt>
                <c:pt idx="5744">
                  <c:v>41762.369837962964</c:v>
                </c:pt>
                <c:pt idx="5745">
                  <c:v>41762.36990740741</c:v>
                </c:pt>
                <c:pt idx="5746">
                  <c:v>41762.36996527778</c:v>
                </c:pt>
                <c:pt idx="5747">
                  <c:v>41762.370023148149</c:v>
                </c:pt>
                <c:pt idx="5748">
                  <c:v>41762.370092592595</c:v>
                </c:pt>
                <c:pt idx="5749">
                  <c:v>41762.370150462964</c:v>
                </c:pt>
                <c:pt idx="5750">
                  <c:v>41762.370208333334</c:v>
                </c:pt>
                <c:pt idx="5751">
                  <c:v>41762.37027777778</c:v>
                </c:pt>
                <c:pt idx="5752">
                  <c:v>41762.370335648149</c:v>
                </c:pt>
                <c:pt idx="5753">
                  <c:v>41762.370393518519</c:v>
                </c:pt>
                <c:pt idx="5754">
                  <c:v>41762.370462962965</c:v>
                </c:pt>
                <c:pt idx="5755">
                  <c:v>41762.370520833334</c:v>
                </c:pt>
                <c:pt idx="5756">
                  <c:v>41762.370578703703</c:v>
                </c:pt>
                <c:pt idx="5757">
                  <c:v>41762.370648148149</c:v>
                </c:pt>
                <c:pt idx="5758">
                  <c:v>41762.370706018519</c:v>
                </c:pt>
                <c:pt idx="5759">
                  <c:v>41762.370763888888</c:v>
                </c:pt>
                <c:pt idx="5760">
                  <c:v>41762.370821759258</c:v>
                </c:pt>
                <c:pt idx="5761">
                  <c:v>41762.370891203704</c:v>
                </c:pt>
                <c:pt idx="5762">
                  <c:v>41762.370949074073</c:v>
                </c:pt>
                <c:pt idx="5763">
                  <c:v>41762.371006944442</c:v>
                </c:pt>
                <c:pt idx="5764">
                  <c:v>41762.371076388888</c:v>
                </c:pt>
                <c:pt idx="5765">
                  <c:v>41762.371134259258</c:v>
                </c:pt>
                <c:pt idx="5766">
                  <c:v>41762.371192129627</c:v>
                </c:pt>
                <c:pt idx="5767">
                  <c:v>41762.371261574073</c:v>
                </c:pt>
                <c:pt idx="5768">
                  <c:v>41762.371319444443</c:v>
                </c:pt>
                <c:pt idx="5769">
                  <c:v>41762.371377314812</c:v>
                </c:pt>
                <c:pt idx="5770">
                  <c:v>41762.371446759258</c:v>
                </c:pt>
                <c:pt idx="5771">
                  <c:v>41762.371504629627</c:v>
                </c:pt>
                <c:pt idx="5772">
                  <c:v>41762.371562499997</c:v>
                </c:pt>
                <c:pt idx="5773">
                  <c:v>41762.371620370373</c:v>
                </c:pt>
                <c:pt idx="5774">
                  <c:v>41762.371689814812</c:v>
                </c:pt>
                <c:pt idx="5775">
                  <c:v>41762.371747685182</c:v>
                </c:pt>
                <c:pt idx="5776">
                  <c:v>41762.371805555558</c:v>
                </c:pt>
                <c:pt idx="5777">
                  <c:v>41762.371874999997</c:v>
                </c:pt>
                <c:pt idx="5778">
                  <c:v>41762.371932870374</c:v>
                </c:pt>
                <c:pt idx="5779">
                  <c:v>41762.371990740743</c:v>
                </c:pt>
                <c:pt idx="5780">
                  <c:v>41762.372060185182</c:v>
                </c:pt>
                <c:pt idx="5781">
                  <c:v>41762.372118055559</c:v>
                </c:pt>
                <c:pt idx="5782">
                  <c:v>41762.372175925928</c:v>
                </c:pt>
                <c:pt idx="5783">
                  <c:v>41762.372245370374</c:v>
                </c:pt>
                <c:pt idx="5784">
                  <c:v>41762.372303240743</c:v>
                </c:pt>
                <c:pt idx="5785">
                  <c:v>41762.372361111113</c:v>
                </c:pt>
                <c:pt idx="5786">
                  <c:v>41762.372418981482</c:v>
                </c:pt>
                <c:pt idx="5787">
                  <c:v>41762.372488425928</c:v>
                </c:pt>
                <c:pt idx="5788">
                  <c:v>41762.372546296298</c:v>
                </c:pt>
                <c:pt idx="5789">
                  <c:v>41762.372604166667</c:v>
                </c:pt>
                <c:pt idx="5790">
                  <c:v>41762.372673611113</c:v>
                </c:pt>
                <c:pt idx="5791">
                  <c:v>41762.372731481482</c:v>
                </c:pt>
                <c:pt idx="5792">
                  <c:v>41762.372789351852</c:v>
                </c:pt>
                <c:pt idx="5793">
                  <c:v>41762.372858796298</c:v>
                </c:pt>
                <c:pt idx="5794">
                  <c:v>41762.372916666667</c:v>
                </c:pt>
                <c:pt idx="5795">
                  <c:v>41762.372974537036</c:v>
                </c:pt>
                <c:pt idx="5796">
                  <c:v>41762.373043981483</c:v>
                </c:pt>
                <c:pt idx="5797">
                  <c:v>41762.373101851852</c:v>
                </c:pt>
                <c:pt idx="5798">
                  <c:v>41762.373159722221</c:v>
                </c:pt>
                <c:pt idx="5799">
                  <c:v>41762.373217592591</c:v>
                </c:pt>
                <c:pt idx="5800">
                  <c:v>41762.373287037037</c:v>
                </c:pt>
                <c:pt idx="5801">
                  <c:v>41762.373344907406</c:v>
                </c:pt>
                <c:pt idx="5802">
                  <c:v>41762.373402777775</c:v>
                </c:pt>
                <c:pt idx="5803">
                  <c:v>41762.373472222222</c:v>
                </c:pt>
                <c:pt idx="5804">
                  <c:v>41762.373530092591</c:v>
                </c:pt>
                <c:pt idx="5805">
                  <c:v>41762.37358796296</c:v>
                </c:pt>
                <c:pt idx="5806">
                  <c:v>41762.373657407406</c:v>
                </c:pt>
                <c:pt idx="5807">
                  <c:v>41762.373715277776</c:v>
                </c:pt>
                <c:pt idx="5808">
                  <c:v>41762.373773148145</c:v>
                </c:pt>
                <c:pt idx="5809">
                  <c:v>41762.373842592591</c:v>
                </c:pt>
                <c:pt idx="5810">
                  <c:v>41762.373900462961</c:v>
                </c:pt>
                <c:pt idx="5811">
                  <c:v>41762.37395833333</c:v>
                </c:pt>
                <c:pt idx="5812">
                  <c:v>41762.374027777776</c:v>
                </c:pt>
                <c:pt idx="5813">
                  <c:v>41762.374085648145</c:v>
                </c:pt>
                <c:pt idx="5814">
                  <c:v>41762.374143518522</c:v>
                </c:pt>
                <c:pt idx="5815">
                  <c:v>41762.374201388891</c:v>
                </c:pt>
                <c:pt idx="5816">
                  <c:v>41762.37427083333</c:v>
                </c:pt>
                <c:pt idx="5817">
                  <c:v>41762.374328703707</c:v>
                </c:pt>
                <c:pt idx="5818">
                  <c:v>41762.374386574076</c:v>
                </c:pt>
                <c:pt idx="5819">
                  <c:v>41762.374456018515</c:v>
                </c:pt>
                <c:pt idx="5820">
                  <c:v>41762.374513888892</c:v>
                </c:pt>
                <c:pt idx="5821">
                  <c:v>41762.374571759261</c:v>
                </c:pt>
                <c:pt idx="5822">
                  <c:v>41762.374641203707</c:v>
                </c:pt>
                <c:pt idx="5823">
                  <c:v>41762.374699074076</c:v>
                </c:pt>
                <c:pt idx="5824">
                  <c:v>41762.374756944446</c:v>
                </c:pt>
                <c:pt idx="5825">
                  <c:v>41762.374826388892</c:v>
                </c:pt>
                <c:pt idx="5826">
                  <c:v>41762.374884259261</c:v>
                </c:pt>
                <c:pt idx="5827">
                  <c:v>41762.374942129631</c:v>
                </c:pt>
                <c:pt idx="5828">
                  <c:v>41762.375</c:v>
                </c:pt>
                <c:pt idx="5829">
                  <c:v>41762.375069444446</c:v>
                </c:pt>
                <c:pt idx="5830">
                  <c:v>41762.375127314815</c:v>
                </c:pt>
                <c:pt idx="5831">
                  <c:v>41762.375185185185</c:v>
                </c:pt>
                <c:pt idx="5832">
                  <c:v>41762.375254629631</c:v>
                </c:pt>
                <c:pt idx="5833">
                  <c:v>41762.3753125</c:v>
                </c:pt>
                <c:pt idx="5834">
                  <c:v>41762.37537037037</c:v>
                </c:pt>
                <c:pt idx="5835">
                  <c:v>41762.375439814816</c:v>
                </c:pt>
                <c:pt idx="5836">
                  <c:v>41762.375497685185</c:v>
                </c:pt>
                <c:pt idx="5837">
                  <c:v>41762.375555555554</c:v>
                </c:pt>
                <c:pt idx="5838">
                  <c:v>41762.375625000001</c:v>
                </c:pt>
                <c:pt idx="5839">
                  <c:v>41762.37568287037</c:v>
                </c:pt>
                <c:pt idx="5840">
                  <c:v>41762.375740740739</c:v>
                </c:pt>
                <c:pt idx="5841">
                  <c:v>41762.375810185185</c:v>
                </c:pt>
                <c:pt idx="5842">
                  <c:v>41762.375868055555</c:v>
                </c:pt>
                <c:pt idx="5843">
                  <c:v>41762.375925925924</c:v>
                </c:pt>
                <c:pt idx="5844">
                  <c:v>41762.375983796293</c:v>
                </c:pt>
                <c:pt idx="5845">
                  <c:v>41762.37605324074</c:v>
                </c:pt>
                <c:pt idx="5846">
                  <c:v>41762.376111111109</c:v>
                </c:pt>
                <c:pt idx="5847">
                  <c:v>41762.376168981478</c:v>
                </c:pt>
                <c:pt idx="5848">
                  <c:v>41762.376238425924</c:v>
                </c:pt>
                <c:pt idx="5849">
                  <c:v>41762.376296296294</c:v>
                </c:pt>
                <c:pt idx="5850">
                  <c:v>41762.376354166663</c:v>
                </c:pt>
                <c:pt idx="5851">
                  <c:v>41762.376423611109</c:v>
                </c:pt>
                <c:pt idx="5852">
                  <c:v>41762.376481481479</c:v>
                </c:pt>
                <c:pt idx="5853">
                  <c:v>41762.376539351855</c:v>
                </c:pt>
                <c:pt idx="5854">
                  <c:v>41762.376608796294</c:v>
                </c:pt>
                <c:pt idx="5855">
                  <c:v>41762.376666666663</c:v>
                </c:pt>
                <c:pt idx="5856">
                  <c:v>41762.37672453704</c:v>
                </c:pt>
                <c:pt idx="5857">
                  <c:v>41762.376782407409</c:v>
                </c:pt>
                <c:pt idx="5858">
                  <c:v>41762.376851851855</c:v>
                </c:pt>
                <c:pt idx="5859">
                  <c:v>41762.376909722225</c:v>
                </c:pt>
                <c:pt idx="5860">
                  <c:v>41762.376967592594</c:v>
                </c:pt>
                <c:pt idx="5861">
                  <c:v>41762.37703703704</c:v>
                </c:pt>
                <c:pt idx="5862">
                  <c:v>41762.37709490741</c:v>
                </c:pt>
                <c:pt idx="5863">
                  <c:v>41762.377152777779</c:v>
                </c:pt>
                <c:pt idx="5864">
                  <c:v>41762.377222222225</c:v>
                </c:pt>
                <c:pt idx="5865">
                  <c:v>41762.377280092594</c:v>
                </c:pt>
                <c:pt idx="5866">
                  <c:v>41762.377337962964</c:v>
                </c:pt>
                <c:pt idx="5867">
                  <c:v>41762.37740740741</c:v>
                </c:pt>
                <c:pt idx="5868">
                  <c:v>41762.377465277779</c:v>
                </c:pt>
                <c:pt idx="5869">
                  <c:v>41762.377523148149</c:v>
                </c:pt>
                <c:pt idx="5870">
                  <c:v>41762.377581018518</c:v>
                </c:pt>
                <c:pt idx="5871">
                  <c:v>41762.377650462964</c:v>
                </c:pt>
                <c:pt idx="5872">
                  <c:v>41762.377708333333</c:v>
                </c:pt>
                <c:pt idx="5873">
                  <c:v>41762.377766203703</c:v>
                </c:pt>
                <c:pt idx="5874">
                  <c:v>41762.377835648149</c:v>
                </c:pt>
                <c:pt idx="5875">
                  <c:v>41762.377893518518</c:v>
                </c:pt>
                <c:pt idx="5876">
                  <c:v>41762.377951388888</c:v>
                </c:pt>
                <c:pt idx="5877">
                  <c:v>41762.378020833334</c:v>
                </c:pt>
                <c:pt idx="5878">
                  <c:v>41762.378078703703</c:v>
                </c:pt>
                <c:pt idx="5879">
                  <c:v>41762.378136574072</c:v>
                </c:pt>
                <c:pt idx="5880">
                  <c:v>41762.378206018519</c:v>
                </c:pt>
                <c:pt idx="5881">
                  <c:v>41762.378263888888</c:v>
                </c:pt>
                <c:pt idx="5882">
                  <c:v>41762.378321759257</c:v>
                </c:pt>
                <c:pt idx="5883">
                  <c:v>41762.378379629627</c:v>
                </c:pt>
                <c:pt idx="5884">
                  <c:v>41762.378449074073</c:v>
                </c:pt>
                <c:pt idx="5885">
                  <c:v>41762.378506944442</c:v>
                </c:pt>
                <c:pt idx="5886">
                  <c:v>41762.378564814811</c:v>
                </c:pt>
                <c:pt idx="5887">
                  <c:v>41762.378634259258</c:v>
                </c:pt>
                <c:pt idx="5888">
                  <c:v>41762.378692129627</c:v>
                </c:pt>
                <c:pt idx="5889">
                  <c:v>41762.378750000003</c:v>
                </c:pt>
                <c:pt idx="5890">
                  <c:v>41762.378819444442</c:v>
                </c:pt>
                <c:pt idx="5891">
                  <c:v>41762.378877314812</c:v>
                </c:pt>
                <c:pt idx="5892">
                  <c:v>41762.378935185188</c:v>
                </c:pt>
                <c:pt idx="5893">
                  <c:v>41762.379004629627</c:v>
                </c:pt>
                <c:pt idx="5894">
                  <c:v>41762.379062499997</c:v>
                </c:pt>
                <c:pt idx="5895">
                  <c:v>41762.379120370373</c:v>
                </c:pt>
                <c:pt idx="5896">
                  <c:v>41762.379189814812</c:v>
                </c:pt>
                <c:pt idx="5897">
                  <c:v>41762.379247685189</c:v>
                </c:pt>
                <c:pt idx="5898">
                  <c:v>41762.379305555558</c:v>
                </c:pt>
                <c:pt idx="5899">
                  <c:v>41762.379363425927</c:v>
                </c:pt>
                <c:pt idx="5900">
                  <c:v>41762.379432870373</c:v>
                </c:pt>
                <c:pt idx="5901">
                  <c:v>41762.379490740743</c:v>
                </c:pt>
                <c:pt idx="5902">
                  <c:v>41762.379548611112</c:v>
                </c:pt>
                <c:pt idx="5903">
                  <c:v>41762.379618055558</c:v>
                </c:pt>
                <c:pt idx="5904">
                  <c:v>41762.379675925928</c:v>
                </c:pt>
                <c:pt idx="5905">
                  <c:v>41762.379733796297</c:v>
                </c:pt>
                <c:pt idx="5906">
                  <c:v>41762.379803240743</c:v>
                </c:pt>
                <c:pt idx="5907">
                  <c:v>41762.379861111112</c:v>
                </c:pt>
                <c:pt idx="5908">
                  <c:v>41762.379918981482</c:v>
                </c:pt>
                <c:pt idx="5909">
                  <c:v>41762.379988425928</c:v>
                </c:pt>
                <c:pt idx="5910">
                  <c:v>41762.380046296297</c:v>
                </c:pt>
                <c:pt idx="5911">
                  <c:v>41762.380104166667</c:v>
                </c:pt>
                <c:pt idx="5912">
                  <c:v>41762.380162037036</c:v>
                </c:pt>
                <c:pt idx="5913">
                  <c:v>41762.380231481482</c:v>
                </c:pt>
                <c:pt idx="5914">
                  <c:v>41762.380289351851</c:v>
                </c:pt>
                <c:pt idx="5915">
                  <c:v>41762.380347222221</c:v>
                </c:pt>
                <c:pt idx="5916">
                  <c:v>41762.380416666667</c:v>
                </c:pt>
                <c:pt idx="5917">
                  <c:v>41762.380474537036</c:v>
                </c:pt>
                <c:pt idx="5918">
                  <c:v>41762.380532407406</c:v>
                </c:pt>
                <c:pt idx="5919">
                  <c:v>41762.380601851852</c:v>
                </c:pt>
                <c:pt idx="5920">
                  <c:v>41762.380659722221</c:v>
                </c:pt>
                <c:pt idx="5921">
                  <c:v>41762.38071759259</c:v>
                </c:pt>
                <c:pt idx="5922">
                  <c:v>41762.380787037036</c:v>
                </c:pt>
                <c:pt idx="5923">
                  <c:v>41762.380844907406</c:v>
                </c:pt>
                <c:pt idx="5924">
                  <c:v>41762.380902777775</c:v>
                </c:pt>
                <c:pt idx="5925">
                  <c:v>41762.380960648145</c:v>
                </c:pt>
                <c:pt idx="5926">
                  <c:v>41762.381030092591</c:v>
                </c:pt>
                <c:pt idx="5927">
                  <c:v>41762.38108796296</c:v>
                </c:pt>
                <c:pt idx="5928">
                  <c:v>41762.381145833337</c:v>
                </c:pt>
                <c:pt idx="5929">
                  <c:v>41762.381215277775</c:v>
                </c:pt>
                <c:pt idx="5930">
                  <c:v>41762.381273148145</c:v>
                </c:pt>
                <c:pt idx="5931">
                  <c:v>41762.381331018521</c:v>
                </c:pt>
                <c:pt idx="5932">
                  <c:v>41762.38140046296</c:v>
                </c:pt>
                <c:pt idx="5933">
                  <c:v>41762.381458333337</c:v>
                </c:pt>
                <c:pt idx="5934">
                  <c:v>41762.381516203706</c:v>
                </c:pt>
                <c:pt idx="5935">
                  <c:v>41762.381585648145</c:v>
                </c:pt>
                <c:pt idx="5936">
                  <c:v>41762.381643518522</c:v>
                </c:pt>
                <c:pt idx="5937">
                  <c:v>41762.381701388891</c:v>
                </c:pt>
                <c:pt idx="5938">
                  <c:v>41762.38175925926</c:v>
                </c:pt>
                <c:pt idx="5939">
                  <c:v>41762.381828703707</c:v>
                </c:pt>
                <c:pt idx="5940">
                  <c:v>41762.381886574076</c:v>
                </c:pt>
                <c:pt idx="5941">
                  <c:v>41762.381944444445</c:v>
                </c:pt>
                <c:pt idx="5942">
                  <c:v>41762.382013888891</c:v>
                </c:pt>
                <c:pt idx="5943">
                  <c:v>41762.382071759261</c:v>
                </c:pt>
                <c:pt idx="5944">
                  <c:v>41762.38212962963</c:v>
                </c:pt>
                <c:pt idx="5945">
                  <c:v>41762.382199074076</c:v>
                </c:pt>
                <c:pt idx="5946">
                  <c:v>41762.382256944446</c:v>
                </c:pt>
                <c:pt idx="5947">
                  <c:v>41762.382314814815</c:v>
                </c:pt>
                <c:pt idx="5948">
                  <c:v>41762.382384259261</c:v>
                </c:pt>
                <c:pt idx="5949">
                  <c:v>41762.38244212963</c:v>
                </c:pt>
                <c:pt idx="5950">
                  <c:v>41762.3825</c:v>
                </c:pt>
                <c:pt idx="5951">
                  <c:v>41762.382569444446</c:v>
                </c:pt>
                <c:pt idx="5952">
                  <c:v>41762.382627314815</c:v>
                </c:pt>
                <c:pt idx="5953">
                  <c:v>41762.382685185185</c:v>
                </c:pt>
                <c:pt idx="5954">
                  <c:v>41762.382743055554</c:v>
                </c:pt>
                <c:pt idx="5955">
                  <c:v>41762.3828125</c:v>
                </c:pt>
                <c:pt idx="5956">
                  <c:v>41762.382870370369</c:v>
                </c:pt>
                <c:pt idx="5957">
                  <c:v>41762.382928240739</c:v>
                </c:pt>
                <c:pt idx="5958">
                  <c:v>41762.382997685185</c:v>
                </c:pt>
                <c:pt idx="5959">
                  <c:v>41762.383055555554</c:v>
                </c:pt>
                <c:pt idx="5960">
                  <c:v>41762.383113425924</c:v>
                </c:pt>
                <c:pt idx="5961">
                  <c:v>41762.38318287037</c:v>
                </c:pt>
                <c:pt idx="5962">
                  <c:v>41762.383240740739</c:v>
                </c:pt>
                <c:pt idx="5963">
                  <c:v>41762.383298611108</c:v>
                </c:pt>
                <c:pt idx="5964">
                  <c:v>41762.383368055554</c:v>
                </c:pt>
                <c:pt idx="5965">
                  <c:v>41762.383425925924</c:v>
                </c:pt>
                <c:pt idx="5966">
                  <c:v>41762.383483796293</c:v>
                </c:pt>
                <c:pt idx="5967">
                  <c:v>41762.38354166667</c:v>
                </c:pt>
                <c:pt idx="5968">
                  <c:v>41762.383611111109</c:v>
                </c:pt>
                <c:pt idx="5969">
                  <c:v>41762.383668981478</c:v>
                </c:pt>
                <c:pt idx="5970">
                  <c:v>41762.383726851855</c:v>
                </c:pt>
                <c:pt idx="5971">
                  <c:v>41762.383796296293</c:v>
                </c:pt>
                <c:pt idx="5972">
                  <c:v>41762.38385416667</c:v>
                </c:pt>
                <c:pt idx="5973">
                  <c:v>41762.383912037039</c:v>
                </c:pt>
                <c:pt idx="5974">
                  <c:v>41762.383981481478</c:v>
                </c:pt>
                <c:pt idx="5975">
                  <c:v>41762.384039351855</c:v>
                </c:pt>
                <c:pt idx="5976">
                  <c:v>41762.384097222224</c:v>
                </c:pt>
                <c:pt idx="5977">
                  <c:v>41762.384166666663</c:v>
                </c:pt>
                <c:pt idx="5978">
                  <c:v>41762.38422453704</c:v>
                </c:pt>
                <c:pt idx="5979">
                  <c:v>41762.384282407409</c:v>
                </c:pt>
                <c:pt idx="5980">
                  <c:v>41762.384340277778</c:v>
                </c:pt>
                <c:pt idx="5981">
                  <c:v>41762.384409722225</c:v>
                </c:pt>
                <c:pt idx="5982">
                  <c:v>41762.384467592594</c:v>
                </c:pt>
                <c:pt idx="5983">
                  <c:v>41762.384525462963</c:v>
                </c:pt>
                <c:pt idx="5984">
                  <c:v>41762.384594907409</c:v>
                </c:pt>
                <c:pt idx="5985">
                  <c:v>41762.384652777779</c:v>
                </c:pt>
                <c:pt idx="5986">
                  <c:v>41762.384710648148</c:v>
                </c:pt>
                <c:pt idx="5987">
                  <c:v>41762.384780092594</c:v>
                </c:pt>
                <c:pt idx="5988">
                  <c:v>41762.384837962964</c:v>
                </c:pt>
                <c:pt idx="5989">
                  <c:v>41762.384895833333</c:v>
                </c:pt>
                <c:pt idx="5990">
                  <c:v>41762.384965277779</c:v>
                </c:pt>
                <c:pt idx="5991">
                  <c:v>41762.385023148148</c:v>
                </c:pt>
                <c:pt idx="5992">
                  <c:v>41762.385081018518</c:v>
                </c:pt>
                <c:pt idx="5993">
                  <c:v>41762.385150462964</c:v>
                </c:pt>
                <c:pt idx="5994">
                  <c:v>41762.385208333333</c:v>
                </c:pt>
                <c:pt idx="5995">
                  <c:v>41762.385266203702</c:v>
                </c:pt>
                <c:pt idx="5996">
                  <c:v>41762.385324074072</c:v>
                </c:pt>
                <c:pt idx="5997">
                  <c:v>41762.385393518518</c:v>
                </c:pt>
                <c:pt idx="5998">
                  <c:v>41762.385451388887</c:v>
                </c:pt>
                <c:pt idx="5999">
                  <c:v>41762.385509259257</c:v>
                </c:pt>
                <c:pt idx="6000">
                  <c:v>41762.385578703703</c:v>
                </c:pt>
                <c:pt idx="6001">
                  <c:v>41762.385636574072</c:v>
                </c:pt>
                <c:pt idx="6002">
                  <c:v>41762.385694444441</c:v>
                </c:pt>
                <c:pt idx="6003">
                  <c:v>41762.385763888888</c:v>
                </c:pt>
                <c:pt idx="6004">
                  <c:v>41762.385821759257</c:v>
                </c:pt>
                <c:pt idx="6005">
                  <c:v>41762.385879629626</c:v>
                </c:pt>
                <c:pt idx="6006">
                  <c:v>41762.385949074072</c:v>
                </c:pt>
                <c:pt idx="6007">
                  <c:v>41762.386006944442</c:v>
                </c:pt>
                <c:pt idx="6008">
                  <c:v>41762.386064814818</c:v>
                </c:pt>
                <c:pt idx="6009">
                  <c:v>41762.386122685188</c:v>
                </c:pt>
                <c:pt idx="6010">
                  <c:v>41762.386192129627</c:v>
                </c:pt>
                <c:pt idx="6011">
                  <c:v>41762.386250000003</c:v>
                </c:pt>
                <c:pt idx="6012">
                  <c:v>41762.386307870373</c:v>
                </c:pt>
                <c:pt idx="6013">
                  <c:v>41762.386377314811</c:v>
                </c:pt>
                <c:pt idx="6014">
                  <c:v>41762.386435185188</c:v>
                </c:pt>
                <c:pt idx="6015">
                  <c:v>41762.386493055557</c:v>
                </c:pt>
                <c:pt idx="6016">
                  <c:v>41762.386562500003</c:v>
                </c:pt>
                <c:pt idx="6017">
                  <c:v>41762.386620370373</c:v>
                </c:pt>
                <c:pt idx="6018">
                  <c:v>41762.386678240742</c:v>
                </c:pt>
                <c:pt idx="6019">
                  <c:v>41762.386747685188</c:v>
                </c:pt>
                <c:pt idx="6020">
                  <c:v>41762.386805555558</c:v>
                </c:pt>
                <c:pt idx="6021">
                  <c:v>41762.386863425927</c:v>
                </c:pt>
                <c:pt idx="6022">
                  <c:v>41762.386921296296</c:v>
                </c:pt>
                <c:pt idx="6023">
                  <c:v>41762.386990740742</c:v>
                </c:pt>
                <c:pt idx="6024">
                  <c:v>41762.387048611112</c:v>
                </c:pt>
                <c:pt idx="6025">
                  <c:v>41762.387106481481</c:v>
                </c:pt>
                <c:pt idx="6026">
                  <c:v>41762.387175925927</c:v>
                </c:pt>
                <c:pt idx="6027">
                  <c:v>41762.387233796297</c:v>
                </c:pt>
                <c:pt idx="6028">
                  <c:v>41762.387291666666</c:v>
                </c:pt>
                <c:pt idx="6029">
                  <c:v>41762.387361111112</c:v>
                </c:pt>
                <c:pt idx="6030">
                  <c:v>41762.387418981481</c:v>
                </c:pt>
                <c:pt idx="6031">
                  <c:v>41762.387476851851</c:v>
                </c:pt>
                <c:pt idx="6032">
                  <c:v>41762.387546296297</c:v>
                </c:pt>
                <c:pt idx="6033">
                  <c:v>41762.387604166666</c:v>
                </c:pt>
                <c:pt idx="6034">
                  <c:v>41762.387662037036</c:v>
                </c:pt>
                <c:pt idx="6035">
                  <c:v>41762.387731481482</c:v>
                </c:pt>
                <c:pt idx="6036">
                  <c:v>41762.387789351851</c:v>
                </c:pt>
                <c:pt idx="6037">
                  <c:v>41762.38784722222</c:v>
                </c:pt>
                <c:pt idx="6038">
                  <c:v>41762.38790509259</c:v>
                </c:pt>
                <c:pt idx="6039">
                  <c:v>41762.387974537036</c:v>
                </c:pt>
                <c:pt idx="6040">
                  <c:v>41762.388032407405</c:v>
                </c:pt>
                <c:pt idx="6041">
                  <c:v>41762.388090277775</c:v>
                </c:pt>
                <c:pt idx="6042">
                  <c:v>41762.388159722221</c:v>
                </c:pt>
                <c:pt idx="6043">
                  <c:v>41762.38821759259</c:v>
                </c:pt>
                <c:pt idx="6044">
                  <c:v>41762.388275462959</c:v>
                </c:pt>
                <c:pt idx="6045">
                  <c:v>41762.388344907406</c:v>
                </c:pt>
                <c:pt idx="6046">
                  <c:v>41762.388402777775</c:v>
                </c:pt>
                <c:pt idx="6047">
                  <c:v>41762.388460648152</c:v>
                </c:pt>
                <c:pt idx="6048">
                  <c:v>41762.38853009259</c:v>
                </c:pt>
                <c:pt idx="6049">
                  <c:v>41762.38858796296</c:v>
                </c:pt>
                <c:pt idx="6050">
                  <c:v>41762.388645833336</c:v>
                </c:pt>
                <c:pt idx="6051">
                  <c:v>41762.388703703706</c:v>
                </c:pt>
                <c:pt idx="6052">
                  <c:v>41762.388773148145</c:v>
                </c:pt>
                <c:pt idx="6053">
                  <c:v>41762.388831018521</c:v>
                </c:pt>
                <c:pt idx="6054">
                  <c:v>41762.388888888891</c:v>
                </c:pt>
                <c:pt idx="6055">
                  <c:v>41762.388958333337</c:v>
                </c:pt>
                <c:pt idx="6056">
                  <c:v>41762.389016203706</c:v>
                </c:pt>
                <c:pt idx="6057">
                  <c:v>41762.389074074075</c:v>
                </c:pt>
                <c:pt idx="6058">
                  <c:v>41762.389143518521</c:v>
                </c:pt>
                <c:pt idx="6059">
                  <c:v>41762.389201388891</c:v>
                </c:pt>
                <c:pt idx="6060">
                  <c:v>41762.38925925926</c:v>
                </c:pt>
                <c:pt idx="6061">
                  <c:v>41762.389328703706</c:v>
                </c:pt>
                <c:pt idx="6062">
                  <c:v>41762.389386574076</c:v>
                </c:pt>
                <c:pt idx="6063">
                  <c:v>41762.389444444445</c:v>
                </c:pt>
                <c:pt idx="6064">
                  <c:v>41762.389513888891</c:v>
                </c:pt>
                <c:pt idx="6065">
                  <c:v>41762.38957175926</c:v>
                </c:pt>
                <c:pt idx="6066">
                  <c:v>41762.38962962963</c:v>
                </c:pt>
                <c:pt idx="6067">
                  <c:v>41762.389687499999</c:v>
                </c:pt>
                <c:pt idx="6068">
                  <c:v>41762.389756944445</c:v>
                </c:pt>
                <c:pt idx="6069">
                  <c:v>41762.389814814815</c:v>
                </c:pt>
                <c:pt idx="6070">
                  <c:v>41762.389872685184</c:v>
                </c:pt>
                <c:pt idx="6071">
                  <c:v>41762.38994212963</c:v>
                </c:pt>
                <c:pt idx="6072">
                  <c:v>41762.39</c:v>
                </c:pt>
                <c:pt idx="6073">
                  <c:v>41762.390057870369</c:v>
                </c:pt>
                <c:pt idx="6074">
                  <c:v>41762.390127314815</c:v>
                </c:pt>
                <c:pt idx="6075">
                  <c:v>41762.390185185184</c:v>
                </c:pt>
                <c:pt idx="6076">
                  <c:v>41762.390243055554</c:v>
                </c:pt>
                <c:pt idx="6077">
                  <c:v>41762.3903125</c:v>
                </c:pt>
                <c:pt idx="6078">
                  <c:v>41762.390370370369</c:v>
                </c:pt>
                <c:pt idx="6079">
                  <c:v>41762.390428240738</c:v>
                </c:pt>
                <c:pt idx="6080">
                  <c:v>41762.390486111108</c:v>
                </c:pt>
                <c:pt idx="6081">
                  <c:v>41762.390555555554</c:v>
                </c:pt>
                <c:pt idx="6082">
                  <c:v>41762.390613425923</c:v>
                </c:pt>
                <c:pt idx="6083">
                  <c:v>41762.3906712963</c:v>
                </c:pt>
                <c:pt idx="6084">
                  <c:v>41762.390740740739</c:v>
                </c:pt>
                <c:pt idx="6085">
                  <c:v>41762.390798611108</c:v>
                </c:pt>
                <c:pt idx="6086">
                  <c:v>41762.390856481485</c:v>
                </c:pt>
                <c:pt idx="6087">
                  <c:v>41762.390925925924</c:v>
                </c:pt>
                <c:pt idx="6088">
                  <c:v>41762.390983796293</c:v>
                </c:pt>
                <c:pt idx="6089">
                  <c:v>41762.391041666669</c:v>
                </c:pt>
                <c:pt idx="6090">
                  <c:v>41762.391111111108</c:v>
                </c:pt>
                <c:pt idx="6091">
                  <c:v>41762.391168981485</c:v>
                </c:pt>
                <c:pt idx="6092">
                  <c:v>41762.391226851854</c:v>
                </c:pt>
                <c:pt idx="6093">
                  <c:v>41762.391296296293</c:v>
                </c:pt>
                <c:pt idx="6094">
                  <c:v>41762.39135416667</c:v>
                </c:pt>
                <c:pt idx="6095">
                  <c:v>41762.391412037039</c:v>
                </c:pt>
                <c:pt idx="6096">
                  <c:v>41762.391469907408</c:v>
                </c:pt>
                <c:pt idx="6097">
                  <c:v>41762.391539351855</c:v>
                </c:pt>
                <c:pt idx="6098">
                  <c:v>41762.391597222224</c:v>
                </c:pt>
                <c:pt idx="6099">
                  <c:v>41762.391655092593</c:v>
                </c:pt>
                <c:pt idx="6100">
                  <c:v>41762.391724537039</c:v>
                </c:pt>
                <c:pt idx="6101">
                  <c:v>41762.391782407409</c:v>
                </c:pt>
                <c:pt idx="6102">
                  <c:v>41762.391840277778</c:v>
                </c:pt>
                <c:pt idx="6103">
                  <c:v>41762.391909722224</c:v>
                </c:pt>
                <c:pt idx="6104">
                  <c:v>41762.391967592594</c:v>
                </c:pt>
                <c:pt idx="6105">
                  <c:v>41762.392025462963</c:v>
                </c:pt>
                <c:pt idx="6106">
                  <c:v>41762.392094907409</c:v>
                </c:pt>
                <c:pt idx="6107">
                  <c:v>41762.392152777778</c:v>
                </c:pt>
                <c:pt idx="6108">
                  <c:v>41762.392210648148</c:v>
                </c:pt>
                <c:pt idx="6109">
                  <c:v>41762.392268518517</c:v>
                </c:pt>
                <c:pt idx="6110">
                  <c:v>41762.392337962963</c:v>
                </c:pt>
                <c:pt idx="6111">
                  <c:v>41762.392395833333</c:v>
                </c:pt>
                <c:pt idx="6112">
                  <c:v>41762.392453703702</c:v>
                </c:pt>
                <c:pt idx="6113">
                  <c:v>41762.392523148148</c:v>
                </c:pt>
                <c:pt idx="6114">
                  <c:v>41762.392581018517</c:v>
                </c:pt>
                <c:pt idx="6115">
                  <c:v>41762.392638888887</c:v>
                </c:pt>
                <c:pt idx="6116">
                  <c:v>41762.392708333333</c:v>
                </c:pt>
                <c:pt idx="6117">
                  <c:v>41762.392766203702</c:v>
                </c:pt>
                <c:pt idx="6118">
                  <c:v>41762.392824074072</c:v>
                </c:pt>
                <c:pt idx="6119">
                  <c:v>41762.392893518518</c:v>
                </c:pt>
                <c:pt idx="6120">
                  <c:v>41762.392951388887</c:v>
                </c:pt>
                <c:pt idx="6121">
                  <c:v>41762.393009259256</c:v>
                </c:pt>
                <c:pt idx="6122">
                  <c:v>41762.393078703702</c:v>
                </c:pt>
                <c:pt idx="6123">
                  <c:v>41762.393136574072</c:v>
                </c:pt>
                <c:pt idx="6124">
                  <c:v>41762.393194444441</c:v>
                </c:pt>
                <c:pt idx="6125">
                  <c:v>41762.393252314818</c:v>
                </c:pt>
                <c:pt idx="6126">
                  <c:v>41762.393321759257</c:v>
                </c:pt>
                <c:pt idx="6127">
                  <c:v>41762.393379629626</c:v>
                </c:pt>
                <c:pt idx="6128">
                  <c:v>41762.393437500003</c:v>
                </c:pt>
                <c:pt idx="6129">
                  <c:v>41762.393506944441</c:v>
                </c:pt>
                <c:pt idx="6130">
                  <c:v>41762.393564814818</c:v>
                </c:pt>
                <c:pt idx="6131">
                  <c:v>41762.393622685187</c:v>
                </c:pt>
                <c:pt idx="6132">
                  <c:v>41762.393692129626</c:v>
                </c:pt>
                <c:pt idx="6133">
                  <c:v>41762.393750000003</c:v>
                </c:pt>
                <c:pt idx="6134">
                  <c:v>41762.393807870372</c:v>
                </c:pt>
                <c:pt idx="6135">
                  <c:v>41762.393877314818</c:v>
                </c:pt>
                <c:pt idx="6136">
                  <c:v>41762.393935185188</c:v>
                </c:pt>
                <c:pt idx="6137">
                  <c:v>41762.393993055557</c:v>
                </c:pt>
                <c:pt idx="6138">
                  <c:v>41762.394050925926</c:v>
                </c:pt>
                <c:pt idx="6139">
                  <c:v>41762.394120370373</c:v>
                </c:pt>
                <c:pt idx="6140">
                  <c:v>41762.394178240742</c:v>
                </c:pt>
                <c:pt idx="6141">
                  <c:v>41762.394236111111</c:v>
                </c:pt>
                <c:pt idx="6142">
                  <c:v>41762.394305555557</c:v>
                </c:pt>
                <c:pt idx="6143">
                  <c:v>41762.394363425927</c:v>
                </c:pt>
                <c:pt idx="6144">
                  <c:v>41762.394421296296</c:v>
                </c:pt>
                <c:pt idx="6145">
                  <c:v>41762.394490740742</c:v>
                </c:pt>
                <c:pt idx="6146">
                  <c:v>41762.394548611112</c:v>
                </c:pt>
                <c:pt idx="6147">
                  <c:v>41762.394606481481</c:v>
                </c:pt>
                <c:pt idx="6148">
                  <c:v>41762.394675925927</c:v>
                </c:pt>
                <c:pt idx="6149">
                  <c:v>41762.394733796296</c:v>
                </c:pt>
                <c:pt idx="6150">
                  <c:v>41762.394791666666</c:v>
                </c:pt>
                <c:pt idx="6151">
                  <c:v>41762.394861111112</c:v>
                </c:pt>
                <c:pt idx="6152">
                  <c:v>41762.394918981481</c:v>
                </c:pt>
                <c:pt idx="6153">
                  <c:v>41762.394976851851</c:v>
                </c:pt>
                <c:pt idx="6154">
                  <c:v>41762.39503472222</c:v>
                </c:pt>
                <c:pt idx="6155">
                  <c:v>41762.395104166666</c:v>
                </c:pt>
                <c:pt idx="6156">
                  <c:v>41762.395162037035</c:v>
                </c:pt>
                <c:pt idx="6157">
                  <c:v>41762.395219907405</c:v>
                </c:pt>
                <c:pt idx="6158">
                  <c:v>41762.395289351851</c:v>
                </c:pt>
                <c:pt idx="6159">
                  <c:v>41762.39534722222</c:v>
                </c:pt>
                <c:pt idx="6160">
                  <c:v>41762.395405092589</c:v>
                </c:pt>
                <c:pt idx="6161">
                  <c:v>41762.395474537036</c:v>
                </c:pt>
                <c:pt idx="6162">
                  <c:v>41762.395532407405</c:v>
                </c:pt>
                <c:pt idx="6163">
                  <c:v>41762.395590277774</c:v>
                </c:pt>
                <c:pt idx="6164">
                  <c:v>41762.39565972222</c:v>
                </c:pt>
                <c:pt idx="6165">
                  <c:v>41762.39571759259</c:v>
                </c:pt>
                <c:pt idx="6166">
                  <c:v>41762.395775462966</c:v>
                </c:pt>
                <c:pt idx="6167">
                  <c:v>41762.395833333336</c:v>
                </c:pt>
                <c:pt idx="6168">
                  <c:v>41762.395902777775</c:v>
                </c:pt>
                <c:pt idx="6169">
                  <c:v>41762.395960648151</c:v>
                </c:pt>
                <c:pt idx="6170">
                  <c:v>41762.396018518521</c:v>
                </c:pt>
                <c:pt idx="6171">
                  <c:v>41762.396087962959</c:v>
                </c:pt>
                <c:pt idx="6172">
                  <c:v>41762.396145833336</c:v>
                </c:pt>
                <c:pt idx="6173">
                  <c:v>41762.396203703705</c:v>
                </c:pt>
                <c:pt idx="6174">
                  <c:v>41762.396273148152</c:v>
                </c:pt>
                <c:pt idx="6175">
                  <c:v>41762.396331018521</c:v>
                </c:pt>
                <c:pt idx="6176">
                  <c:v>41762.39638888889</c:v>
                </c:pt>
                <c:pt idx="6177">
                  <c:v>41762.396458333336</c:v>
                </c:pt>
                <c:pt idx="6178">
                  <c:v>41762.396516203706</c:v>
                </c:pt>
                <c:pt idx="6179">
                  <c:v>41762.396574074075</c:v>
                </c:pt>
                <c:pt idx="6180">
                  <c:v>41762.396643518521</c:v>
                </c:pt>
                <c:pt idx="6181">
                  <c:v>41762.396701388891</c:v>
                </c:pt>
                <c:pt idx="6182">
                  <c:v>41762.39675925926</c:v>
                </c:pt>
                <c:pt idx="6183">
                  <c:v>41762.396817129629</c:v>
                </c:pt>
                <c:pt idx="6184">
                  <c:v>41762.396886574075</c:v>
                </c:pt>
                <c:pt idx="6185">
                  <c:v>41762.396944444445</c:v>
                </c:pt>
                <c:pt idx="6186">
                  <c:v>41762.397002314814</c:v>
                </c:pt>
                <c:pt idx="6187">
                  <c:v>41762.39707175926</c:v>
                </c:pt>
                <c:pt idx="6188">
                  <c:v>41762.397129629629</c:v>
                </c:pt>
                <c:pt idx="6189">
                  <c:v>41762.397187499999</c:v>
                </c:pt>
                <c:pt idx="6190">
                  <c:v>41762.397256944445</c:v>
                </c:pt>
                <c:pt idx="6191">
                  <c:v>41762.397314814814</c:v>
                </c:pt>
                <c:pt idx="6192">
                  <c:v>41762.397372685184</c:v>
                </c:pt>
                <c:pt idx="6193">
                  <c:v>41762.39744212963</c:v>
                </c:pt>
                <c:pt idx="6194">
                  <c:v>41762.397499999999</c:v>
                </c:pt>
                <c:pt idx="6195">
                  <c:v>41762.397557870368</c:v>
                </c:pt>
                <c:pt idx="6196">
                  <c:v>41762.397627314815</c:v>
                </c:pt>
                <c:pt idx="6197">
                  <c:v>41762.397685185184</c:v>
                </c:pt>
                <c:pt idx="6198">
                  <c:v>41762.397743055553</c:v>
                </c:pt>
                <c:pt idx="6199">
                  <c:v>41762.397800925923</c:v>
                </c:pt>
                <c:pt idx="6200">
                  <c:v>41762.397870370369</c:v>
                </c:pt>
                <c:pt idx="6201">
                  <c:v>41762.397928240738</c:v>
                </c:pt>
                <c:pt idx="6202">
                  <c:v>41762.397986111115</c:v>
                </c:pt>
                <c:pt idx="6203">
                  <c:v>41762.398055555554</c:v>
                </c:pt>
                <c:pt idx="6204">
                  <c:v>41762.398113425923</c:v>
                </c:pt>
                <c:pt idx="6205">
                  <c:v>41762.3981712963</c:v>
                </c:pt>
                <c:pt idx="6206">
                  <c:v>41762.398240740738</c:v>
                </c:pt>
                <c:pt idx="6207">
                  <c:v>41762.398298611108</c:v>
                </c:pt>
                <c:pt idx="6208">
                  <c:v>41762.398356481484</c:v>
                </c:pt>
                <c:pt idx="6209">
                  <c:v>41762.398425925923</c:v>
                </c:pt>
                <c:pt idx="6210">
                  <c:v>41762.3984837963</c:v>
                </c:pt>
                <c:pt idx="6211">
                  <c:v>41762.398541666669</c:v>
                </c:pt>
                <c:pt idx="6212">
                  <c:v>41762.398611111108</c:v>
                </c:pt>
                <c:pt idx="6213">
                  <c:v>41762.398668981485</c:v>
                </c:pt>
                <c:pt idx="6214">
                  <c:v>41762.398726851854</c:v>
                </c:pt>
                <c:pt idx="6215">
                  <c:v>41762.398784722223</c:v>
                </c:pt>
                <c:pt idx="6216">
                  <c:v>41762.398854166669</c:v>
                </c:pt>
                <c:pt idx="6217">
                  <c:v>41762.398912037039</c:v>
                </c:pt>
                <c:pt idx="6218">
                  <c:v>41762.398969907408</c:v>
                </c:pt>
                <c:pt idx="6219">
                  <c:v>41762.399039351854</c:v>
                </c:pt>
                <c:pt idx="6220">
                  <c:v>41762.399097222224</c:v>
                </c:pt>
                <c:pt idx="6221">
                  <c:v>41762.399155092593</c:v>
                </c:pt>
                <c:pt idx="6222">
                  <c:v>41762.399224537039</c:v>
                </c:pt>
                <c:pt idx="6223">
                  <c:v>41762.399282407408</c:v>
                </c:pt>
                <c:pt idx="6224">
                  <c:v>41762.399340277778</c:v>
                </c:pt>
                <c:pt idx="6225">
                  <c:v>41762.399409722224</c:v>
                </c:pt>
                <c:pt idx="6226">
                  <c:v>41762.399467592593</c:v>
                </c:pt>
                <c:pt idx="6227">
                  <c:v>41762.399525462963</c:v>
                </c:pt>
                <c:pt idx="6228">
                  <c:v>41762.399594907409</c:v>
                </c:pt>
                <c:pt idx="6229">
                  <c:v>41762.399652777778</c:v>
                </c:pt>
                <c:pt idx="6230">
                  <c:v>41762.399710648147</c:v>
                </c:pt>
                <c:pt idx="6231">
                  <c:v>41762.399768518517</c:v>
                </c:pt>
                <c:pt idx="6232">
                  <c:v>41762.399837962963</c:v>
                </c:pt>
                <c:pt idx="6233">
                  <c:v>41762.399895833332</c:v>
                </c:pt>
                <c:pt idx="6234">
                  <c:v>41762.399953703702</c:v>
                </c:pt>
                <c:pt idx="6235">
                  <c:v>41762.400023148148</c:v>
                </c:pt>
                <c:pt idx="6236">
                  <c:v>41762.400081018517</c:v>
                </c:pt>
                <c:pt idx="6237">
                  <c:v>41762.400138888886</c:v>
                </c:pt>
                <c:pt idx="6238">
                  <c:v>41762.400208333333</c:v>
                </c:pt>
                <c:pt idx="6239">
                  <c:v>41762.400266203702</c:v>
                </c:pt>
                <c:pt idx="6240">
                  <c:v>41762.400324074071</c:v>
                </c:pt>
                <c:pt idx="6241">
                  <c:v>41762.400393518517</c:v>
                </c:pt>
                <c:pt idx="6242">
                  <c:v>41762.400451388887</c:v>
                </c:pt>
                <c:pt idx="6243">
                  <c:v>41762.400509259256</c:v>
                </c:pt>
                <c:pt idx="6244">
                  <c:v>41762.400578703702</c:v>
                </c:pt>
                <c:pt idx="6245">
                  <c:v>41762.400636574072</c:v>
                </c:pt>
                <c:pt idx="6246">
                  <c:v>41762.400694444441</c:v>
                </c:pt>
                <c:pt idx="6247">
                  <c:v>41762.400752314818</c:v>
                </c:pt>
                <c:pt idx="6248">
                  <c:v>41762.400821759256</c:v>
                </c:pt>
                <c:pt idx="6249">
                  <c:v>41762.400879629633</c:v>
                </c:pt>
                <c:pt idx="6250">
                  <c:v>41762.400937500002</c:v>
                </c:pt>
                <c:pt idx="6251">
                  <c:v>41762.401006944441</c:v>
                </c:pt>
                <c:pt idx="6252">
                  <c:v>41762.401064814818</c:v>
                </c:pt>
                <c:pt idx="6253">
                  <c:v>41762.401122685187</c:v>
                </c:pt>
                <c:pt idx="6254">
                  <c:v>41762.401192129626</c:v>
                </c:pt>
                <c:pt idx="6255">
                  <c:v>41762.401250000003</c:v>
                </c:pt>
                <c:pt idx="6256">
                  <c:v>41762.401307870372</c:v>
                </c:pt>
                <c:pt idx="6257">
                  <c:v>41762.401377314818</c:v>
                </c:pt>
                <c:pt idx="6258">
                  <c:v>41762.401435185187</c:v>
                </c:pt>
                <c:pt idx="6259">
                  <c:v>41762.401493055557</c:v>
                </c:pt>
                <c:pt idx="6260">
                  <c:v>41762.401562500003</c:v>
                </c:pt>
                <c:pt idx="6261">
                  <c:v>41762.401620370372</c:v>
                </c:pt>
                <c:pt idx="6262">
                  <c:v>41762.401678240742</c:v>
                </c:pt>
                <c:pt idx="6263">
                  <c:v>41762.401736111111</c:v>
                </c:pt>
                <c:pt idx="6264">
                  <c:v>41762.401805555557</c:v>
                </c:pt>
                <c:pt idx="6265">
                  <c:v>41762.401863425926</c:v>
                </c:pt>
                <c:pt idx="6266">
                  <c:v>41762.401921296296</c:v>
                </c:pt>
                <c:pt idx="6267">
                  <c:v>41762.401990740742</c:v>
                </c:pt>
                <c:pt idx="6268">
                  <c:v>41762.402048611111</c:v>
                </c:pt>
                <c:pt idx="6269">
                  <c:v>41762.402106481481</c:v>
                </c:pt>
                <c:pt idx="6270">
                  <c:v>41762.402175925927</c:v>
                </c:pt>
                <c:pt idx="6271">
                  <c:v>41762.402233796296</c:v>
                </c:pt>
                <c:pt idx="6272">
                  <c:v>41762.402291666665</c:v>
                </c:pt>
                <c:pt idx="6273">
                  <c:v>41762.402361111112</c:v>
                </c:pt>
                <c:pt idx="6274">
                  <c:v>41762.402418981481</c:v>
                </c:pt>
                <c:pt idx="6275">
                  <c:v>41762.40247685185</c:v>
                </c:pt>
                <c:pt idx="6276">
                  <c:v>41762.402546296296</c:v>
                </c:pt>
                <c:pt idx="6277">
                  <c:v>41762.402604166666</c:v>
                </c:pt>
                <c:pt idx="6278">
                  <c:v>41762.402662037035</c:v>
                </c:pt>
                <c:pt idx="6279">
                  <c:v>41762.402719907404</c:v>
                </c:pt>
                <c:pt idx="6280">
                  <c:v>41762.402789351851</c:v>
                </c:pt>
                <c:pt idx="6281">
                  <c:v>41762.40284722222</c:v>
                </c:pt>
                <c:pt idx="6282">
                  <c:v>41762.402905092589</c:v>
                </c:pt>
                <c:pt idx="6283">
                  <c:v>41762.402974537035</c:v>
                </c:pt>
                <c:pt idx="6284">
                  <c:v>41762.403032407405</c:v>
                </c:pt>
                <c:pt idx="6285">
                  <c:v>41762.403090277781</c:v>
                </c:pt>
                <c:pt idx="6286">
                  <c:v>41762.40315972222</c:v>
                </c:pt>
                <c:pt idx="6287">
                  <c:v>41762.403217592589</c:v>
                </c:pt>
                <c:pt idx="6288">
                  <c:v>41762.403275462966</c:v>
                </c:pt>
                <c:pt idx="6289">
                  <c:v>41762.403344907405</c:v>
                </c:pt>
                <c:pt idx="6290">
                  <c:v>41762.403402777774</c:v>
                </c:pt>
                <c:pt idx="6291">
                  <c:v>41762.403460648151</c:v>
                </c:pt>
                <c:pt idx="6292">
                  <c:v>41762.40353009259</c:v>
                </c:pt>
                <c:pt idx="6293">
                  <c:v>41762.403587962966</c:v>
                </c:pt>
                <c:pt idx="6294">
                  <c:v>41762.403645833336</c:v>
                </c:pt>
                <c:pt idx="6295">
                  <c:v>41762.403715277775</c:v>
                </c:pt>
                <c:pt idx="6296">
                  <c:v>41762.403773148151</c:v>
                </c:pt>
                <c:pt idx="6297">
                  <c:v>41762.403831018521</c:v>
                </c:pt>
                <c:pt idx="6298">
                  <c:v>41762.40388888889</c:v>
                </c:pt>
                <c:pt idx="6299">
                  <c:v>41762.403958333336</c:v>
                </c:pt>
                <c:pt idx="6300">
                  <c:v>41762.404016203705</c:v>
                </c:pt>
                <c:pt idx="6301">
                  <c:v>41762.404074074075</c:v>
                </c:pt>
                <c:pt idx="6302">
                  <c:v>41762.404143518521</c:v>
                </c:pt>
                <c:pt idx="6303">
                  <c:v>41762.40420138889</c:v>
                </c:pt>
                <c:pt idx="6304">
                  <c:v>41762.40425925926</c:v>
                </c:pt>
                <c:pt idx="6305">
                  <c:v>41762.404328703706</c:v>
                </c:pt>
                <c:pt idx="6306">
                  <c:v>41762.404386574075</c:v>
                </c:pt>
                <c:pt idx="6307">
                  <c:v>41762.404444444444</c:v>
                </c:pt>
                <c:pt idx="6308">
                  <c:v>41762.404513888891</c:v>
                </c:pt>
                <c:pt idx="6309">
                  <c:v>41762.40457175926</c:v>
                </c:pt>
                <c:pt idx="6310">
                  <c:v>41762.404629629629</c:v>
                </c:pt>
                <c:pt idx="6311">
                  <c:v>41762.404699074075</c:v>
                </c:pt>
                <c:pt idx="6312">
                  <c:v>41762.404756944445</c:v>
                </c:pt>
                <c:pt idx="6313">
                  <c:v>41762.404814814814</c:v>
                </c:pt>
                <c:pt idx="6314">
                  <c:v>41762.40488425926</c:v>
                </c:pt>
                <c:pt idx="6315">
                  <c:v>41762.404942129629</c:v>
                </c:pt>
                <c:pt idx="6316">
                  <c:v>41762.404999999999</c:v>
                </c:pt>
                <c:pt idx="6317">
                  <c:v>41762.405057870368</c:v>
                </c:pt>
                <c:pt idx="6318">
                  <c:v>41762.405127314814</c:v>
                </c:pt>
                <c:pt idx="6319">
                  <c:v>41762.405185185184</c:v>
                </c:pt>
                <c:pt idx="6320">
                  <c:v>41762.405243055553</c:v>
                </c:pt>
                <c:pt idx="6321">
                  <c:v>41762.405312499999</c:v>
                </c:pt>
                <c:pt idx="6322">
                  <c:v>41762.405370370368</c:v>
                </c:pt>
                <c:pt idx="6323">
                  <c:v>41762.405428240738</c:v>
                </c:pt>
                <c:pt idx="6324">
                  <c:v>41762.405497685184</c:v>
                </c:pt>
                <c:pt idx="6325">
                  <c:v>41762.405555555553</c:v>
                </c:pt>
                <c:pt idx="6326">
                  <c:v>41762.405613425923</c:v>
                </c:pt>
                <c:pt idx="6327">
                  <c:v>41762.405682870369</c:v>
                </c:pt>
                <c:pt idx="6328">
                  <c:v>41762.405740740738</c:v>
                </c:pt>
                <c:pt idx="6329">
                  <c:v>41762.405798611115</c:v>
                </c:pt>
                <c:pt idx="6330">
                  <c:v>41762.405868055554</c:v>
                </c:pt>
                <c:pt idx="6331">
                  <c:v>41762.405925925923</c:v>
                </c:pt>
                <c:pt idx="6332">
                  <c:v>41762.4059837963</c:v>
                </c:pt>
                <c:pt idx="6333">
                  <c:v>41762.406041666669</c:v>
                </c:pt>
                <c:pt idx="6334">
                  <c:v>41762.406111111108</c:v>
                </c:pt>
                <c:pt idx="6335">
                  <c:v>41762.406168981484</c:v>
                </c:pt>
                <c:pt idx="6336">
                  <c:v>41762.406226851854</c:v>
                </c:pt>
                <c:pt idx="6337">
                  <c:v>41762.4062962963</c:v>
                </c:pt>
                <c:pt idx="6338">
                  <c:v>41762.406354166669</c:v>
                </c:pt>
                <c:pt idx="6339">
                  <c:v>41762.406412037039</c:v>
                </c:pt>
                <c:pt idx="6340">
                  <c:v>41762.406481481485</c:v>
                </c:pt>
                <c:pt idx="6341">
                  <c:v>41762.406539351854</c:v>
                </c:pt>
                <c:pt idx="6342">
                  <c:v>41762.406597222223</c:v>
                </c:pt>
                <c:pt idx="6343">
                  <c:v>41762.406666666669</c:v>
                </c:pt>
                <c:pt idx="6344">
                  <c:v>41762.406724537039</c:v>
                </c:pt>
                <c:pt idx="6345">
                  <c:v>41762.406782407408</c:v>
                </c:pt>
                <c:pt idx="6346">
                  <c:v>41762.406851851854</c:v>
                </c:pt>
                <c:pt idx="6347">
                  <c:v>41762.406909722224</c:v>
                </c:pt>
                <c:pt idx="6348">
                  <c:v>41762.406967592593</c:v>
                </c:pt>
                <c:pt idx="6349">
                  <c:v>41762.407025462962</c:v>
                </c:pt>
                <c:pt idx="6350">
                  <c:v>41762.407094907408</c:v>
                </c:pt>
                <c:pt idx="6351">
                  <c:v>41762.407152777778</c:v>
                </c:pt>
                <c:pt idx="6352">
                  <c:v>41762.407210648147</c:v>
                </c:pt>
                <c:pt idx="6353">
                  <c:v>41762.407280092593</c:v>
                </c:pt>
                <c:pt idx="6354">
                  <c:v>41762.407337962963</c:v>
                </c:pt>
                <c:pt idx="6355">
                  <c:v>41762.407395833332</c:v>
                </c:pt>
                <c:pt idx="6356">
                  <c:v>41762.407465277778</c:v>
                </c:pt>
                <c:pt idx="6357">
                  <c:v>41762.407523148147</c:v>
                </c:pt>
                <c:pt idx="6358">
                  <c:v>41762.407581018517</c:v>
                </c:pt>
                <c:pt idx="6359">
                  <c:v>41762.407650462963</c:v>
                </c:pt>
                <c:pt idx="6360">
                  <c:v>41762.407708333332</c:v>
                </c:pt>
                <c:pt idx="6361">
                  <c:v>41762.407766203702</c:v>
                </c:pt>
                <c:pt idx="6362">
                  <c:v>41762.407835648148</c:v>
                </c:pt>
                <c:pt idx="6363">
                  <c:v>41762.407893518517</c:v>
                </c:pt>
                <c:pt idx="6364">
                  <c:v>41762.407951388886</c:v>
                </c:pt>
                <c:pt idx="6365">
                  <c:v>41762.408020833333</c:v>
                </c:pt>
                <c:pt idx="6366">
                  <c:v>41762.408078703702</c:v>
                </c:pt>
                <c:pt idx="6367">
                  <c:v>41762.408136574071</c:v>
                </c:pt>
                <c:pt idx="6368">
                  <c:v>41762.408194444448</c:v>
                </c:pt>
                <c:pt idx="6369">
                  <c:v>41762.408263888887</c:v>
                </c:pt>
                <c:pt idx="6370">
                  <c:v>41762.408321759256</c:v>
                </c:pt>
                <c:pt idx="6371">
                  <c:v>41762.408379629633</c:v>
                </c:pt>
                <c:pt idx="6372">
                  <c:v>41762.408449074072</c:v>
                </c:pt>
                <c:pt idx="6373">
                  <c:v>41762.408506944441</c:v>
                </c:pt>
                <c:pt idx="6374">
                  <c:v>41762.408564814818</c:v>
                </c:pt>
                <c:pt idx="6375">
                  <c:v>41762.408634259256</c:v>
                </c:pt>
                <c:pt idx="6376">
                  <c:v>41762.408692129633</c:v>
                </c:pt>
                <c:pt idx="6377">
                  <c:v>41762.408750000002</c:v>
                </c:pt>
                <c:pt idx="6378">
                  <c:v>41762.408819444441</c:v>
                </c:pt>
                <c:pt idx="6379">
                  <c:v>41762.408877314818</c:v>
                </c:pt>
                <c:pt idx="6380">
                  <c:v>41762.408935185187</c:v>
                </c:pt>
                <c:pt idx="6381">
                  <c:v>41762.409004629626</c:v>
                </c:pt>
                <c:pt idx="6382">
                  <c:v>41762.409062500003</c:v>
                </c:pt>
                <c:pt idx="6383">
                  <c:v>41762.409120370372</c:v>
                </c:pt>
                <c:pt idx="6384">
                  <c:v>41762.409178240741</c:v>
                </c:pt>
                <c:pt idx="6385">
                  <c:v>41762.409247685187</c:v>
                </c:pt>
                <c:pt idx="6386">
                  <c:v>41762.409305555557</c:v>
                </c:pt>
                <c:pt idx="6387">
                  <c:v>41762.409363425926</c:v>
                </c:pt>
                <c:pt idx="6388">
                  <c:v>41762.409432870372</c:v>
                </c:pt>
                <c:pt idx="6389">
                  <c:v>41762.409490740742</c:v>
                </c:pt>
                <c:pt idx="6390">
                  <c:v>41762.409548611111</c:v>
                </c:pt>
                <c:pt idx="6391">
                  <c:v>41762.409618055557</c:v>
                </c:pt>
                <c:pt idx="6392">
                  <c:v>41762.409675925926</c:v>
                </c:pt>
                <c:pt idx="6393">
                  <c:v>41762.409733796296</c:v>
                </c:pt>
                <c:pt idx="6394">
                  <c:v>41762.409803240742</c:v>
                </c:pt>
                <c:pt idx="6395">
                  <c:v>41762.409861111111</c:v>
                </c:pt>
                <c:pt idx="6396">
                  <c:v>41762.409918981481</c:v>
                </c:pt>
                <c:pt idx="6397">
                  <c:v>41762.409988425927</c:v>
                </c:pt>
                <c:pt idx="6398">
                  <c:v>41762.410046296296</c:v>
                </c:pt>
                <c:pt idx="6399">
                  <c:v>41762.410104166665</c:v>
                </c:pt>
                <c:pt idx="6400">
                  <c:v>41762.410173611112</c:v>
                </c:pt>
                <c:pt idx="6401">
                  <c:v>41762.410231481481</c:v>
                </c:pt>
                <c:pt idx="6402">
                  <c:v>41762.41028935185</c:v>
                </c:pt>
                <c:pt idx="6403">
                  <c:v>41762.41034722222</c:v>
                </c:pt>
                <c:pt idx="6404">
                  <c:v>41762.410416666666</c:v>
                </c:pt>
                <c:pt idx="6405">
                  <c:v>41762.410474537035</c:v>
                </c:pt>
                <c:pt idx="6406">
                  <c:v>41762.410532407404</c:v>
                </c:pt>
                <c:pt idx="6407">
                  <c:v>41762.410601851851</c:v>
                </c:pt>
                <c:pt idx="6408">
                  <c:v>41762.41065972222</c:v>
                </c:pt>
                <c:pt idx="6409">
                  <c:v>41762.410717592589</c:v>
                </c:pt>
                <c:pt idx="6410">
                  <c:v>41762.410787037035</c:v>
                </c:pt>
                <c:pt idx="6411">
                  <c:v>41762.410844907405</c:v>
                </c:pt>
                <c:pt idx="6412">
                  <c:v>41762.410902777781</c:v>
                </c:pt>
                <c:pt idx="6413">
                  <c:v>41762.41097222222</c:v>
                </c:pt>
                <c:pt idx="6414">
                  <c:v>41762.411030092589</c:v>
                </c:pt>
                <c:pt idx="6415">
                  <c:v>41762.411087962966</c:v>
                </c:pt>
                <c:pt idx="6416">
                  <c:v>41762.411157407405</c:v>
                </c:pt>
                <c:pt idx="6417">
                  <c:v>41762.411215277774</c:v>
                </c:pt>
                <c:pt idx="6418">
                  <c:v>41762.411273148151</c:v>
                </c:pt>
                <c:pt idx="6419">
                  <c:v>41762.41133101852</c:v>
                </c:pt>
                <c:pt idx="6420">
                  <c:v>41762.411400462966</c:v>
                </c:pt>
                <c:pt idx="6421">
                  <c:v>41762.411458333336</c:v>
                </c:pt>
                <c:pt idx="6422">
                  <c:v>41762.411516203705</c:v>
                </c:pt>
                <c:pt idx="6423">
                  <c:v>41762.411585648151</c:v>
                </c:pt>
                <c:pt idx="6424">
                  <c:v>41762.411643518521</c:v>
                </c:pt>
                <c:pt idx="6425">
                  <c:v>41762.41170138889</c:v>
                </c:pt>
                <c:pt idx="6426">
                  <c:v>41762.411770833336</c:v>
                </c:pt>
                <c:pt idx="6427">
                  <c:v>41762.411828703705</c:v>
                </c:pt>
                <c:pt idx="6428">
                  <c:v>41762.411886574075</c:v>
                </c:pt>
                <c:pt idx="6429">
                  <c:v>41762.411956018521</c:v>
                </c:pt>
                <c:pt idx="6430">
                  <c:v>41762.41201388889</c:v>
                </c:pt>
                <c:pt idx="6431">
                  <c:v>41762.41207175926</c:v>
                </c:pt>
                <c:pt idx="6432">
                  <c:v>41762.412141203706</c:v>
                </c:pt>
                <c:pt idx="6433">
                  <c:v>41762.412199074075</c:v>
                </c:pt>
                <c:pt idx="6434">
                  <c:v>41762.412256944444</c:v>
                </c:pt>
                <c:pt idx="6435">
                  <c:v>41762.412314814814</c:v>
                </c:pt>
                <c:pt idx="6436">
                  <c:v>41762.41238425926</c:v>
                </c:pt>
                <c:pt idx="6437">
                  <c:v>41762.412442129629</c:v>
                </c:pt>
                <c:pt idx="6438">
                  <c:v>41762.412499999999</c:v>
                </c:pt>
                <c:pt idx="6439">
                  <c:v>41762.412569444445</c:v>
                </c:pt>
                <c:pt idx="6440">
                  <c:v>41762.412627314814</c:v>
                </c:pt>
                <c:pt idx="6441">
                  <c:v>41762.412685185183</c:v>
                </c:pt>
                <c:pt idx="6442">
                  <c:v>41762.412754629629</c:v>
                </c:pt>
                <c:pt idx="6443">
                  <c:v>41762.412812499999</c:v>
                </c:pt>
                <c:pt idx="6444">
                  <c:v>41762.412870370368</c:v>
                </c:pt>
                <c:pt idx="6445">
                  <c:v>41762.412939814814</c:v>
                </c:pt>
                <c:pt idx="6446">
                  <c:v>41762.412997685184</c:v>
                </c:pt>
                <c:pt idx="6447">
                  <c:v>41762.413055555553</c:v>
                </c:pt>
                <c:pt idx="6448">
                  <c:v>41762.413124999999</c:v>
                </c:pt>
                <c:pt idx="6449">
                  <c:v>41762.413182870368</c:v>
                </c:pt>
                <c:pt idx="6450">
                  <c:v>41762.413240740738</c:v>
                </c:pt>
                <c:pt idx="6451">
                  <c:v>41762.413310185184</c:v>
                </c:pt>
                <c:pt idx="6452">
                  <c:v>41762.413368055553</c:v>
                </c:pt>
                <c:pt idx="6453">
                  <c:v>41762.413425925923</c:v>
                </c:pt>
                <c:pt idx="6454">
                  <c:v>41762.413483796299</c:v>
                </c:pt>
                <c:pt idx="6455">
                  <c:v>41762.413553240738</c:v>
                </c:pt>
                <c:pt idx="6456">
                  <c:v>41762.413611111115</c:v>
                </c:pt>
                <c:pt idx="6457">
                  <c:v>41762.413668981484</c:v>
                </c:pt>
                <c:pt idx="6458">
                  <c:v>41762.413738425923</c:v>
                </c:pt>
                <c:pt idx="6459">
                  <c:v>41762.4137962963</c:v>
                </c:pt>
                <c:pt idx="6460">
                  <c:v>41762.413854166669</c:v>
                </c:pt>
                <c:pt idx="6461">
                  <c:v>41762.413923611108</c:v>
                </c:pt>
                <c:pt idx="6462">
                  <c:v>41762.413981481484</c:v>
                </c:pt>
                <c:pt idx="6463">
                  <c:v>41762.414039351854</c:v>
                </c:pt>
                <c:pt idx="6464">
                  <c:v>41762.4141087963</c:v>
                </c:pt>
                <c:pt idx="6465">
                  <c:v>41762.414166666669</c:v>
                </c:pt>
                <c:pt idx="6466">
                  <c:v>41762.414224537039</c:v>
                </c:pt>
                <c:pt idx="6467">
                  <c:v>41762.414293981485</c:v>
                </c:pt>
                <c:pt idx="6468">
                  <c:v>41762.414351851854</c:v>
                </c:pt>
                <c:pt idx="6469">
                  <c:v>41762.414409722223</c:v>
                </c:pt>
                <c:pt idx="6470">
                  <c:v>41762.414479166669</c:v>
                </c:pt>
                <c:pt idx="6471">
                  <c:v>41762.414537037039</c:v>
                </c:pt>
                <c:pt idx="6472">
                  <c:v>41762.414594907408</c:v>
                </c:pt>
                <c:pt idx="6473">
                  <c:v>41762.414652777778</c:v>
                </c:pt>
                <c:pt idx="6474">
                  <c:v>41762.414722222224</c:v>
                </c:pt>
                <c:pt idx="6475">
                  <c:v>41762.414780092593</c:v>
                </c:pt>
                <c:pt idx="6476">
                  <c:v>41762.414837962962</c:v>
                </c:pt>
                <c:pt idx="6477">
                  <c:v>41762.414907407408</c:v>
                </c:pt>
                <c:pt idx="6478">
                  <c:v>41762.414965277778</c:v>
                </c:pt>
                <c:pt idx="6479">
                  <c:v>41762.415023148147</c:v>
                </c:pt>
                <c:pt idx="6480">
                  <c:v>41762.415092592593</c:v>
                </c:pt>
                <c:pt idx="6481">
                  <c:v>41762.415150462963</c:v>
                </c:pt>
                <c:pt idx="6482">
                  <c:v>41762.415208333332</c:v>
                </c:pt>
                <c:pt idx="6483">
                  <c:v>41762.415277777778</c:v>
                </c:pt>
                <c:pt idx="6484">
                  <c:v>41762.415335648147</c:v>
                </c:pt>
                <c:pt idx="6485">
                  <c:v>41762.415393518517</c:v>
                </c:pt>
                <c:pt idx="6486">
                  <c:v>41762.415462962963</c:v>
                </c:pt>
                <c:pt idx="6487">
                  <c:v>41762.415520833332</c:v>
                </c:pt>
                <c:pt idx="6488">
                  <c:v>41762.415578703702</c:v>
                </c:pt>
                <c:pt idx="6489">
                  <c:v>41762.415636574071</c:v>
                </c:pt>
                <c:pt idx="6490">
                  <c:v>41762.415706018517</c:v>
                </c:pt>
                <c:pt idx="6491">
                  <c:v>41762.415763888886</c:v>
                </c:pt>
                <c:pt idx="6492">
                  <c:v>41762.415821759256</c:v>
                </c:pt>
                <c:pt idx="6493">
                  <c:v>41762.415891203702</c:v>
                </c:pt>
                <c:pt idx="6494">
                  <c:v>41762.415949074071</c:v>
                </c:pt>
                <c:pt idx="6495">
                  <c:v>41762.416006944448</c:v>
                </c:pt>
                <c:pt idx="6496">
                  <c:v>41762.416076388887</c:v>
                </c:pt>
                <c:pt idx="6497">
                  <c:v>41762.416134259256</c:v>
                </c:pt>
                <c:pt idx="6498">
                  <c:v>41762.416192129633</c:v>
                </c:pt>
                <c:pt idx="6499">
                  <c:v>41762.416261574072</c:v>
                </c:pt>
                <c:pt idx="6500">
                  <c:v>41762.416319444441</c:v>
                </c:pt>
                <c:pt idx="6501">
                  <c:v>41762.416377314818</c:v>
                </c:pt>
                <c:pt idx="6502">
                  <c:v>41762.416446759256</c:v>
                </c:pt>
                <c:pt idx="6503">
                  <c:v>41762.416504629633</c:v>
                </c:pt>
                <c:pt idx="6504">
                  <c:v>41762.416562500002</c:v>
                </c:pt>
                <c:pt idx="6505">
                  <c:v>41762.416631944441</c:v>
                </c:pt>
                <c:pt idx="6506">
                  <c:v>41762.416689814818</c:v>
                </c:pt>
                <c:pt idx="6507">
                  <c:v>41762.416747685187</c:v>
                </c:pt>
                <c:pt idx="6508">
                  <c:v>41762.416805555556</c:v>
                </c:pt>
                <c:pt idx="6509">
                  <c:v>41762.416875000003</c:v>
                </c:pt>
                <c:pt idx="6510">
                  <c:v>41762.416932870372</c:v>
                </c:pt>
                <c:pt idx="6511">
                  <c:v>41762.416990740741</c:v>
                </c:pt>
                <c:pt idx="6512">
                  <c:v>41762.417060185187</c:v>
                </c:pt>
                <c:pt idx="6513">
                  <c:v>41762.417118055557</c:v>
                </c:pt>
                <c:pt idx="6514">
                  <c:v>41762.417175925926</c:v>
                </c:pt>
                <c:pt idx="6515">
                  <c:v>41762.417245370372</c:v>
                </c:pt>
                <c:pt idx="6516">
                  <c:v>41762.417303240742</c:v>
                </c:pt>
                <c:pt idx="6517">
                  <c:v>41762.417361111111</c:v>
                </c:pt>
                <c:pt idx="6518">
                  <c:v>41762.417430555557</c:v>
                </c:pt>
                <c:pt idx="6519">
                  <c:v>41762.417488425926</c:v>
                </c:pt>
                <c:pt idx="6520">
                  <c:v>41762.417546296296</c:v>
                </c:pt>
                <c:pt idx="6521">
                  <c:v>41762.417615740742</c:v>
                </c:pt>
                <c:pt idx="6522">
                  <c:v>41762.417673611111</c:v>
                </c:pt>
                <c:pt idx="6523">
                  <c:v>41762.417731481481</c:v>
                </c:pt>
                <c:pt idx="6524">
                  <c:v>41762.41778935185</c:v>
                </c:pt>
                <c:pt idx="6525">
                  <c:v>41762.417858796296</c:v>
                </c:pt>
                <c:pt idx="6526">
                  <c:v>41762.417916666665</c:v>
                </c:pt>
                <c:pt idx="6527">
                  <c:v>41762.417974537035</c:v>
                </c:pt>
                <c:pt idx="6528">
                  <c:v>41762.418043981481</c:v>
                </c:pt>
                <c:pt idx="6529">
                  <c:v>41762.41810185185</c:v>
                </c:pt>
                <c:pt idx="6530">
                  <c:v>41762.41815972222</c:v>
                </c:pt>
                <c:pt idx="6531">
                  <c:v>41762.418229166666</c:v>
                </c:pt>
                <c:pt idx="6532">
                  <c:v>41762.418287037035</c:v>
                </c:pt>
                <c:pt idx="6533">
                  <c:v>41762.418344907404</c:v>
                </c:pt>
                <c:pt idx="6534">
                  <c:v>41762.418414351851</c:v>
                </c:pt>
                <c:pt idx="6535">
                  <c:v>41762.41847222222</c:v>
                </c:pt>
                <c:pt idx="6536">
                  <c:v>41762.418530092589</c:v>
                </c:pt>
                <c:pt idx="6537">
                  <c:v>41762.418599537035</c:v>
                </c:pt>
                <c:pt idx="6538">
                  <c:v>41762.418657407405</c:v>
                </c:pt>
                <c:pt idx="6539">
                  <c:v>41762.418715277781</c:v>
                </c:pt>
                <c:pt idx="6540">
                  <c:v>41762.41878472222</c:v>
                </c:pt>
                <c:pt idx="6541">
                  <c:v>41762.418842592589</c:v>
                </c:pt>
                <c:pt idx="6542">
                  <c:v>41762.418900462966</c:v>
                </c:pt>
                <c:pt idx="6543">
                  <c:v>41762.418958333335</c:v>
                </c:pt>
                <c:pt idx="6544">
                  <c:v>41762.419027777774</c:v>
                </c:pt>
                <c:pt idx="6545">
                  <c:v>41762.419085648151</c:v>
                </c:pt>
                <c:pt idx="6546">
                  <c:v>41762.41914351852</c:v>
                </c:pt>
                <c:pt idx="6547">
                  <c:v>41762.419212962966</c:v>
                </c:pt>
                <c:pt idx="6548">
                  <c:v>41762.419270833336</c:v>
                </c:pt>
                <c:pt idx="6549">
                  <c:v>41762.419328703705</c:v>
                </c:pt>
                <c:pt idx="6550">
                  <c:v>41762.419398148151</c:v>
                </c:pt>
                <c:pt idx="6551">
                  <c:v>41762.419456018521</c:v>
                </c:pt>
                <c:pt idx="6552">
                  <c:v>41762.41951388889</c:v>
                </c:pt>
                <c:pt idx="6553">
                  <c:v>41762.419583333336</c:v>
                </c:pt>
                <c:pt idx="6554">
                  <c:v>41762.419641203705</c:v>
                </c:pt>
                <c:pt idx="6555">
                  <c:v>41762.419699074075</c:v>
                </c:pt>
                <c:pt idx="6556">
                  <c:v>41762.419768518521</c:v>
                </c:pt>
                <c:pt idx="6557">
                  <c:v>41762.41982638889</c:v>
                </c:pt>
                <c:pt idx="6558">
                  <c:v>41762.41988425926</c:v>
                </c:pt>
                <c:pt idx="6559">
                  <c:v>41762.419953703706</c:v>
                </c:pt>
                <c:pt idx="6560">
                  <c:v>41762.420011574075</c:v>
                </c:pt>
                <c:pt idx="6561">
                  <c:v>41762.420069444444</c:v>
                </c:pt>
                <c:pt idx="6562">
                  <c:v>41762.420127314814</c:v>
                </c:pt>
                <c:pt idx="6563">
                  <c:v>41762.42019675926</c:v>
                </c:pt>
                <c:pt idx="6564">
                  <c:v>41762.420254629629</c:v>
                </c:pt>
                <c:pt idx="6565">
                  <c:v>41762.420312499999</c:v>
                </c:pt>
                <c:pt idx="6566">
                  <c:v>41762.420381944445</c:v>
                </c:pt>
                <c:pt idx="6567">
                  <c:v>41762.420439814814</c:v>
                </c:pt>
                <c:pt idx="6568">
                  <c:v>41762.420497685183</c:v>
                </c:pt>
                <c:pt idx="6569">
                  <c:v>41762.420567129629</c:v>
                </c:pt>
                <c:pt idx="6570">
                  <c:v>41762.420624999999</c:v>
                </c:pt>
                <c:pt idx="6571">
                  <c:v>41762.420682870368</c:v>
                </c:pt>
                <c:pt idx="6572">
                  <c:v>41762.420752314814</c:v>
                </c:pt>
                <c:pt idx="6573">
                  <c:v>41762.420810185184</c:v>
                </c:pt>
                <c:pt idx="6574">
                  <c:v>41762.420868055553</c:v>
                </c:pt>
                <c:pt idx="6575">
                  <c:v>41762.420937499999</c:v>
                </c:pt>
                <c:pt idx="6576">
                  <c:v>41762.420995370368</c:v>
                </c:pt>
                <c:pt idx="6577">
                  <c:v>41762.421053240738</c:v>
                </c:pt>
                <c:pt idx="6578">
                  <c:v>41762.421111111114</c:v>
                </c:pt>
                <c:pt idx="6579">
                  <c:v>41762.421180555553</c:v>
                </c:pt>
                <c:pt idx="6580">
                  <c:v>41762.421238425923</c:v>
                </c:pt>
                <c:pt idx="6581">
                  <c:v>41762.421296296299</c:v>
                </c:pt>
                <c:pt idx="6582">
                  <c:v>41762.421365740738</c:v>
                </c:pt>
                <c:pt idx="6583">
                  <c:v>41762.421423611115</c:v>
                </c:pt>
                <c:pt idx="6584">
                  <c:v>41762.421481481484</c:v>
                </c:pt>
                <c:pt idx="6585">
                  <c:v>41762.421550925923</c:v>
                </c:pt>
                <c:pt idx="6586">
                  <c:v>41762.4216087963</c:v>
                </c:pt>
                <c:pt idx="6587">
                  <c:v>41762.421666666669</c:v>
                </c:pt>
                <c:pt idx="6588">
                  <c:v>41762.421736111108</c:v>
                </c:pt>
                <c:pt idx="6589">
                  <c:v>41762.421793981484</c:v>
                </c:pt>
                <c:pt idx="6590">
                  <c:v>41762.421851851854</c:v>
                </c:pt>
                <c:pt idx="6591">
                  <c:v>41762.4219212963</c:v>
                </c:pt>
                <c:pt idx="6592">
                  <c:v>41762.421979166669</c:v>
                </c:pt>
                <c:pt idx="6593">
                  <c:v>41762.422037037039</c:v>
                </c:pt>
                <c:pt idx="6594">
                  <c:v>41762.422094907408</c:v>
                </c:pt>
                <c:pt idx="6595">
                  <c:v>41762.422164351854</c:v>
                </c:pt>
                <c:pt idx="6596">
                  <c:v>41762.422222222223</c:v>
                </c:pt>
                <c:pt idx="6597">
                  <c:v>41762.422280092593</c:v>
                </c:pt>
                <c:pt idx="6598">
                  <c:v>41762.422349537039</c:v>
                </c:pt>
                <c:pt idx="6599">
                  <c:v>41762.422407407408</c:v>
                </c:pt>
                <c:pt idx="6600">
                  <c:v>41762.422465277778</c:v>
                </c:pt>
                <c:pt idx="6601">
                  <c:v>41762.422534722224</c:v>
                </c:pt>
                <c:pt idx="6602">
                  <c:v>41762.422592592593</c:v>
                </c:pt>
                <c:pt idx="6603">
                  <c:v>41762.422650462962</c:v>
                </c:pt>
                <c:pt idx="6604">
                  <c:v>41762.422719907408</c:v>
                </c:pt>
                <c:pt idx="6605">
                  <c:v>41762.422777777778</c:v>
                </c:pt>
                <c:pt idx="6606">
                  <c:v>41762.422835648147</c:v>
                </c:pt>
                <c:pt idx="6607">
                  <c:v>41762.422905092593</c:v>
                </c:pt>
                <c:pt idx="6608">
                  <c:v>41762.422962962963</c:v>
                </c:pt>
                <c:pt idx="6609">
                  <c:v>41762.423020833332</c:v>
                </c:pt>
                <c:pt idx="6610">
                  <c:v>41762.423090277778</c:v>
                </c:pt>
                <c:pt idx="6611">
                  <c:v>41762.423148148147</c:v>
                </c:pt>
                <c:pt idx="6612">
                  <c:v>41762.423206018517</c:v>
                </c:pt>
                <c:pt idx="6613">
                  <c:v>41762.423263888886</c:v>
                </c:pt>
                <c:pt idx="6614">
                  <c:v>41762.423333333332</c:v>
                </c:pt>
                <c:pt idx="6615">
                  <c:v>41762.423391203702</c:v>
                </c:pt>
                <c:pt idx="6616">
                  <c:v>41762.423449074071</c:v>
                </c:pt>
                <c:pt idx="6617">
                  <c:v>41762.423518518517</c:v>
                </c:pt>
                <c:pt idx="6618">
                  <c:v>41762.423576388886</c:v>
                </c:pt>
                <c:pt idx="6619">
                  <c:v>41762.423634259256</c:v>
                </c:pt>
                <c:pt idx="6620">
                  <c:v>41762.423703703702</c:v>
                </c:pt>
                <c:pt idx="6621">
                  <c:v>41762.423761574071</c:v>
                </c:pt>
                <c:pt idx="6622">
                  <c:v>41762.423819444448</c:v>
                </c:pt>
                <c:pt idx="6623">
                  <c:v>41762.423888888887</c:v>
                </c:pt>
                <c:pt idx="6624">
                  <c:v>41762.423946759256</c:v>
                </c:pt>
                <c:pt idx="6625">
                  <c:v>41762.424004629633</c:v>
                </c:pt>
                <c:pt idx="6626">
                  <c:v>41762.424074074072</c:v>
                </c:pt>
                <c:pt idx="6627">
                  <c:v>41762.424131944441</c:v>
                </c:pt>
                <c:pt idx="6628">
                  <c:v>41762.424189814818</c:v>
                </c:pt>
                <c:pt idx="6629">
                  <c:v>41762.424259259256</c:v>
                </c:pt>
                <c:pt idx="6630">
                  <c:v>41762.424317129633</c:v>
                </c:pt>
                <c:pt idx="6631">
                  <c:v>41762.424375000002</c:v>
                </c:pt>
                <c:pt idx="6632">
                  <c:v>41762.424432870372</c:v>
                </c:pt>
                <c:pt idx="6633">
                  <c:v>41762.424502314818</c:v>
                </c:pt>
                <c:pt idx="6634">
                  <c:v>41762.424560185187</c:v>
                </c:pt>
                <c:pt idx="6635">
                  <c:v>41762.424618055556</c:v>
                </c:pt>
                <c:pt idx="6636">
                  <c:v>41762.424687500003</c:v>
                </c:pt>
                <c:pt idx="6637">
                  <c:v>41762.424745370372</c:v>
                </c:pt>
                <c:pt idx="6638">
                  <c:v>41762.424803240741</c:v>
                </c:pt>
                <c:pt idx="6639">
                  <c:v>41762.424872685187</c:v>
                </c:pt>
                <c:pt idx="6640">
                  <c:v>41762.424930555557</c:v>
                </c:pt>
                <c:pt idx="6641">
                  <c:v>41762.424988425926</c:v>
                </c:pt>
                <c:pt idx="6642">
                  <c:v>41762.425057870372</c:v>
                </c:pt>
                <c:pt idx="6643">
                  <c:v>41762.425115740742</c:v>
                </c:pt>
                <c:pt idx="6644">
                  <c:v>41762.425173611111</c:v>
                </c:pt>
                <c:pt idx="6645">
                  <c:v>41762.425243055557</c:v>
                </c:pt>
                <c:pt idx="6646">
                  <c:v>41762.425300925926</c:v>
                </c:pt>
                <c:pt idx="6647">
                  <c:v>41762.425358796296</c:v>
                </c:pt>
                <c:pt idx="6648">
                  <c:v>41762.425428240742</c:v>
                </c:pt>
                <c:pt idx="6649">
                  <c:v>41762.425486111111</c:v>
                </c:pt>
                <c:pt idx="6650">
                  <c:v>41762.425543981481</c:v>
                </c:pt>
                <c:pt idx="6651">
                  <c:v>41762.42560185185</c:v>
                </c:pt>
                <c:pt idx="6652">
                  <c:v>41762.425671296296</c:v>
                </c:pt>
                <c:pt idx="6653">
                  <c:v>41762.425729166665</c:v>
                </c:pt>
                <c:pt idx="6654">
                  <c:v>41762.425787037035</c:v>
                </c:pt>
                <c:pt idx="6655">
                  <c:v>41762.425856481481</c:v>
                </c:pt>
                <c:pt idx="6656">
                  <c:v>41762.42591435185</c:v>
                </c:pt>
                <c:pt idx="6657">
                  <c:v>41762.42597222222</c:v>
                </c:pt>
                <c:pt idx="6658">
                  <c:v>41762.426041666666</c:v>
                </c:pt>
                <c:pt idx="6659">
                  <c:v>41762.426099537035</c:v>
                </c:pt>
                <c:pt idx="6660">
                  <c:v>41762.426157407404</c:v>
                </c:pt>
                <c:pt idx="6661">
                  <c:v>41762.426226851851</c:v>
                </c:pt>
                <c:pt idx="6662">
                  <c:v>41762.42628472222</c:v>
                </c:pt>
                <c:pt idx="6663">
                  <c:v>41762.426342592589</c:v>
                </c:pt>
                <c:pt idx="6664">
                  <c:v>41762.426412037035</c:v>
                </c:pt>
                <c:pt idx="6665">
                  <c:v>41762.426469907405</c:v>
                </c:pt>
                <c:pt idx="6666">
                  <c:v>41762.426527777781</c:v>
                </c:pt>
                <c:pt idx="6667">
                  <c:v>41762.426585648151</c:v>
                </c:pt>
                <c:pt idx="6668">
                  <c:v>41762.426655092589</c:v>
                </c:pt>
                <c:pt idx="6669">
                  <c:v>41762.426712962966</c:v>
                </c:pt>
                <c:pt idx="6670">
                  <c:v>41762.426770833335</c:v>
                </c:pt>
                <c:pt idx="6671">
                  <c:v>41762.426840277774</c:v>
                </c:pt>
                <c:pt idx="6672">
                  <c:v>41762.426898148151</c:v>
                </c:pt>
                <c:pt idx="6673">
                  <c:v>41762.42695601852</c:v>
                </c:pt>
                <c:pt idx="6674">
                  <c:v>41762.427025462966</c:v>
                </c:pt>
                <c:pt idx="6675">
                  <c:v>41762.427083333336</c:v>
                </c:pt>
                <c:pt idx="6676">
                  <c:v>41762.427141203705</c:v>
                </c:pt>
                <c:pt idx="6677">
                  <c:v>41762.427210648151</c:v>
                </c:pt>
                <c:pt idx="6678">
                  <c:v>41762.427268518521</c:v>
                </c:pt>
                <c:pt idx="6679">
                  <c:v>41762.42732638889</c:v>
                </c:pt>
                <c:pt idx="6680">
                  <c:v>41762.427395833336</c:v>
                </c:pt>
                <c:pt idx="6681">
                  <c:v>41762.427453703705</c:v>
                </c:pt>
                <c:pt idx="6682">
                  <c:v>41762.427511574075</c:v>
                </c:pt>
                <c:pt idx="6683">
                  <c:v>41762.427569444444</c:v>
                </c:pt>
                <c:pt idx="6684">
                  <c:v>41762.42763888889</c:v>
                </c:pt>
                <c:pt idx="6685">
                  <c:v>41762.42769675926</c:v>
                </c:pt>
                <c:pt idx="6686">
                  <c:v>41762.427754629629</c:v>
                </c:pt>
                <c:pt idx="6687">
                  <c:v>41762.427824074075</c:v>
                </c:pt>
                <c:pt idx="6688">
                  <c:v>41762.427881944444</c:v>
                </c:pt>
                <c:pt idx="6689">
                  <c:v>41762.427939814814</c:v>
                </c:pt>
                <c:pt idx="6690">
                  <c:v>41762.42800925926</c:v>
                </c:pt>
                <c:pt idx="6691">
                  <c:v>41762.428067129629</c:v>
                </c:pt>
                <c:pt idx="6692">
                  <c:v>41762.428124999999</c:v>
                </c:pt>
                <c:pt idx="6693">
                  <c:v>41762.428194444445</c:v>
                </c:pt>
                <c:pt idx="6694">
                  <c:v>41762.428252314814</c:v>
                </c:pt>
                <c:pt idx="6695">
                  <c:v>41762.428310185183</c:v>
                </c:pt>
                <c:pt idx="6696">
                  <c:v>41762.428379629629</c:v>
                </c:pt>
                <c:pt idx="6697">
                  <c:v>41762.428437499999</c:v>
                </c:pt>
                <c:pt idx="6698">
                  <c:v>41762.428495370368</c:v>
                </c:pt>
                <c:pt idx="6699">
                  <c:v>41762.428564814814</c:v>
                </c:pt>
                <c:pt idx="6700">
                  <c:v>41762.428622685184</c:v>
                </c:pt>
                <c:pt idx="6701">
                  <c:v>41762.428680555553</c:v>
                </c:pt>
                <c:pt idx="6702">
                  <c:v>41762.428738425922</c:v>
                </c:pt>
                <c:pt idx="6703">
                  <c:v>41762.428807870368</c:v>
                </c:pt>
                <c:pt idx="6704">
                  <c:v>41762.428865740738</c:v>
                </c:pt>
                <c:pt idx="6705">
                  <c:v>41762.428923611114</c:v>
                </c:pt>
                <c:pt idx="6706">
                  <c:v>41762.428993055553</c:v>
                </c:pt>
                <c:pt idx="6707">
                  <c:v>41762.429050925923</c:v>
                </c:pt>
                <c:pt idx="6708">
                  <c:v>41762.429108796299</c:v>
                </c:pt>
                <c:pt idx="6709">
                  <c:v>41762.429178240738</c:v>
                </c:pt>
                <c:pt idx="6710">
                  <c:v>41762.429236111115</c:v>
                </c:pt>
                <c:pt idx="6711">
                  <c:v>41762.429293981484</c:v>
                </c:pt>
                <c:pt idx="6712">
                  <c:v>41762.429363425923</c:v>
                </c:pt>
                <c:pt idx="6713">
                  <c:v>41762.4294212963</c:v>
                </c:pt>
                <c:pt idx="6714">
                  <c:v>41762.429479166669</c:v>
                </c:pt>
                <c:pt idx="6715">
                  <c:v>41762.429548611108</c:v>
                </c:pt>
                <c:pt idx="6716">
                  <c:v>41762.429606481484</c:v>
                </c:pt>
                <c:pt idx="6717">
                  <c:v>41762.429664351854</c:v>
                </c:pt>
                <c:pt idx="6718">
                  <c:v>41762.4297337963</c:v>
                </c:pt>
                <c:pt idx="6719">
                  <c:v>41762.429791666669</c:v>
                </c:pt>
                <c:pt idx="6720">
                  <c:v>41762.429849537039</c:v>
                </c:pt>
                <c:pt idx="6721">
                  <c:v>41762.429907407408</c:v>
                </c:pt>
                <c:pt idx="6722">
                  <c:v>41762.429976851854</c:v>
                </c:pt>
                <c:pt idx="6723">
                  <c:v>41762.430034722223</c:v>
                </c:pt>
                <c:pt idx="6724">
                  <c:v>41762.430092592593</c:v>
                </c:pt>
                <c:pt idx="6725">
                  <c:v>41762.430162037039</c:v>
                </c:pt>
                <c:pt idx="6726">
                  <c:v>41762.430219907408</c:v>
                </c:pt>
                <c:pt idx="6727">
                  <c:v>41762.430277777778</c:v>
                </c:pt>
                <c:pt idx="6728">
                  <c:v>41762.430347222224</c:v>
                </c:pt>
                <c:pt idx="6729">
                  <c:v>41762.430405092593</c:v>
                </c:pt>
                <c:pt idx="6730">
                  <c:v>41762.430462962962</c:v>
                </c:pt>
                <c:pt idx="6731">
                  <c:v>41762.430532407408</c:v>
                </c:pt>
                <c:pt idx="6732">
                  <c:v>41762.430590277778</c:v>
                </c:pt>
                <c:pt idx="6733">
                  <c:v>41762.430648148147</c:v>
                </c:pt>
                <c:pt idx="6734">
                  <c:v>41762.430717592593</c:v>
                </c:pt>
                <c:pt idx="6735">
                  <c:v>41762.430775462963</c:v>
                </c:pt>
                <c:pt idx="6736">
                  <c:v>41762.430833333332</c:v>
                </c:pt>
                <c:pt idx="6737">
                  <c:v>41762.430902777778</c:v>
                </c:pt>
                <c:pt idx="6738">
                  <c:v>41762.430960648147</c:v>
                </c:pt>
                <c:pt idx="6739">
                  <c:v>41762.431018518517</c:v>
                </c:pt>
                <c:pt idx="6740">
                  <c:v>41762.431076388886</c:v>
                </c:pt>
                <c:pt idx="6741">
                  <c:v>41762.431145833332</c:v>
                </c:pt>
                <c:pt idx="6742">
                  <c:v>41762.431203703702</c:v>
                </c:pt>
                <c:pt idx="6743">
                  <c:v>41762.431261574071</c:v>
                </c:pt>
                <c:pt idx="6744">
                  <c:v>41762.431331018517</c:v>
                </c:pt>
                <c:pt idx="6745">
                  <c:v>41762.431388888886</c:v>
                </c:pt>
                <c:pt idx="6746">
                  <c:v>41762.431446759256</c:v>
                </c:pt>
                <c:pt idx="6747">
                  <c:v>41762.431516203702</c:v>
                </c:pt>
                <c:pt idx="6748">
                  <c:v>41762.431574074071</c:v>
                </c:pt>
                <c:pt idx="6749">
                  <c:v>41762.431631944448</c:v>
                </c:pt>
                <c:pt idx="6750">
                  <c:v>41762.431701388887</c:v>
                </c:pt>
                <c:pt idx="6751">
                  <c:v>41762.431759259256</c:v>
                </c:pt>
                <c:pt idx="6752">
                  <c:v>41762.431817129633</c:v>
                </c:pt>
                <c:pt idx="6753">
                  <c:v>41762.431886574072</c:v>
                </c:pt>
                <c:pt idx="6754">
                  <c:v>41762.431944444441</c:v>
                </c:pt>
                <c:pt idx="6755">
                  <c:v>41762.432002314818</c:v>
                </c:pt>
                <c:pt idx="6756">
                  <c:v>41762.432060185187</c:v>
                </c:pt>
                <c:pt idx="6757">
                  <c:v>41762.432129629633</c:v>
                </c:pt>
                <c:pt idx="6758">
                  <c:v>41762.432187500002</c:v>
                </c:pt>
                <c:pt idx="6759">
                  <c:v>41762.432245370372</c:v>
                </c:pt>
                <c:pt idx="6760">
                  <c:v>41762.432314814818</c:v>
                </c:pt>
                <c:pt idx="6761">
                  <c:v>41762.432372685187</c:v>
                </c:pt>
                <c:pt idx="6762">
                  <c:v>41762.432430555556</c:v>
                </c:pt>
                <c:pt idx="6763">
                  <c:v>41762.432500000003</c:v>
                </c:pt>
                <c:pt idx="6764">
                  <c:v>41762.432557870372</c:v>
                </c:pt>
                <c:pt idx="6765">
                  <c:v>41762.432615740741</c:v>
                </c:pt>
                <c:pt idx="6766">
                  <c:v>41762.432685185187</c:v>
                </c:pt>
                <c:pt idx="6767">
                  <c:v>41762.432743055557</c:v>
                </c:pt>
                <c:pt idx="6768">
                  <c:v>41762.432800925926</c:v>
                </c:pt>
                <c:pt idx="6769">
                  <c:v>41762.432870370372</c:v>
                </c:pt>
                <c:pt idx="6770">
                  <c:v>41762.432928240742</c:v>
                </c:pt>
                <c:pt idx="6771">
                  <c:v>41762.432986111111</c:v>
                </c:pt>
                <c:pt idx="6772">
                  <c:v>41762.433055555557</c:v>
                </c:pt>
                <c:pt idx="6773">
                  <c:v>41762.433113425926</c:v>
                </c:pt>
                <c:pt idx="6774">
                  <c:v>41762.433171296296</c:v>
                </c:pt>
                <c:pt idx="6775">
                  <c:v>41762.433229166665</c:v>
                </c:pt>
                <c:pt idx="6776">
                  <c:v>41762.433298611111</c:v>
                </c:pt>
                <c:pt idx="6777">
                  <c:v>41762.433356481481</c:v>
                </c:pt>
                <c:pt idx="6778">
                  <c:v>41762.43341435185</c:v>
                </c:pt>
                <c:pt idx="6779">
                  <c:v>41762.433483796296</c:v>
                </c:pt>
                <c:pt idx="6780">
                  <c:v>41762.433541666665</c:v>
                </c:pt>
                <c:pt idx="6781">
                  <c:v>41762.433599537035</c:v>
                </c:pt>
                <c:pt idx="6782">
                  <c:v>41762.433668981481</c:v>
                </c:pt>
                <c:pt idx="6783">
                  <c:v>41762.43372685185</c:v>
                </c:pt>
                <c:pt idx="6784">
                  <c:v>41762.43378472222</c:v>
                </c:pt>
                <c:pt idx="6785">
                  <c:v>41762.433854166666</c:v>
                </c:pt>
                <c:pt idx="6786">
                  <c:v>41762.433912037035</c:v>
                </c:pt>
                <c:pt idx="6787">
                  <c:v>41762.433969907404</c:v>
                </c:pt>
                <c:pt idx="6788">
                  <c:v>41762.434039351851</c:v>
                </c:pt>
                <c:pt idx="6789">
                  <c:v>41762.43409722222</c:v>
                </c:pt>
                <c:pt idx="6790">
                  <c:v>41762.434155092589</c:v>
                </c:pt>
                <c:pt idx="6791">
                  <c:v>41762.434224537035</c:v>
                </c:pt>
                <c:pt idx="6792">
                  <c:v>41762.434282407405</c:v>
                </c:pt>
                <c:pt idx="6793">
                  <c:v>41762.434340277781</c:v>
                </c:pt>
                <c:pt idx="6794">
                  <c:v>41762.434398148151</c:v>
                </c:pt>
                <c:pt idx="6795">
                  <c:v>41762.434467592589</c:v>
                </c:pt>
                <c:pt idx="6796">
                  <c:v>41762.434525462966</c:v>
                </c:pt>
                <c:pt idx="6797">
                  <c:v>41762.434583333335</c:v>
                </c:pt>
                <c:pt idx="6798">
                  <c:v>41762.434652777774</c:v>
                </c:pt>
                <c:pt idx="6799">
                  <c:v>41762.434710648151</c:v>
                </c:pt>
                <c:pt idx="6800">
                  <c:v>41762.43476851852</c:v>
                </c:pt>
                <c:pt idx="6801">
                  <c:v>41762.434837962966</c:v>
                </c:pt>
                <c:pt idx="6802">
                  <c:v>41762.434895833336</c:v>
                </c:pt>
                <c:pt idx="6803">
                  <c:v>41762.434953703705</c:v>
                </c:pt>
                <c:pt idx="6804">
                  <c:v>41762.435023148151</c:v>
                </c:pt>
                <c:pt idx="6805">
                  <c:v>41762.435081018521</c:v>
                </c:pt>
                <c:pt idx="6806">
                  <c:v>41762.43513888889</c:v>
                </c:pt>
                <c:pt idx="6807">
                  <c:v>41762.435208333336</c:v>
                </c:pt>
                <c:pt idx="6808">
                  <c:v>41762.435266203705</c:v>
                </c:pt>
                <c:pt idx="6809">
                  <c:v>41762.435324074075</c:v>
                </c:pt>
                <c:pt idx="6810">
                  <c:v>41762.435393518521</c:v>
                </c:pt>
                <c:pt idx="6811">
                  <c:v>41762.43545138889</c:v>
                </c:pt>
                <c:pt idx="6812">
                  <c:v>41762.43550925926</c:v>
                </c:pt>
                <c:pt idx="6813">
                  <c:v>41762.435567129629</c:v>
                </c:pt>
                <c:pt idx="6814">
                  <c:v>41762.435636574075</c:v>
                </c:pt>
                <c:pt idx="6815">
                  <c:v>41762.435694444444</c:v>
                </c:pt>
                <c:pt idx="6816">
                  <c:v>41762.435752314814</c:v>
                </c:pt>
                <c:pt idx="6817">
                  <c:v>41762.43582175926</c:v>
                </c:pt>
                <c:pt idx="6818">
                  <c:v>41762.435879629629</c:v>
                </c:pt>
                <c:pt idx="6819">
                  <c:v>41762.435937499999</c:v>
                </c:pt>
                <c:pt idx="6820">
                  <c:v>41762.436006944445</c:v>
                </c:pt>
                <c:pt idx="6821">
                  <c:v>41762.436064814814</c:v>
                </c:pt>
                <c:pt idx="6822">
                  <c:v>41762.436122685183</c:v>
                </c:pt>
                <c:pt idx="6823">
                  <c:v>41762.436192129629</c:v>
                </c:pt>
                <c:pt idx="6824">
                  <c:v>41762.436249999999</c:v>
                </c:pt>
                <c:pt idx="6825">
                  <c:v>41762.436307870368</c:v>
                </c:pt>
                <c:pt idx="6826">
                  <c:v>41762.436377314814</c:v>
                </c:pt>
                <c:pt idx="6827">
                  <c:v>41762.436435185184</c:v>
                </c:pt>
                <c:pt idx="6828">
                  <c:v>41762.436493055553</c:v>
                </c:pt>
                <c:pt idx="6829">
                  <c:v>41762.436562499999</c:v>
                </c:pt>
                <c:pt idx="6830">
                  <c:v>41762.436620370368</c:v>
                </c:pt>
                <c:pt idx="6831">
                  <c:v>41762.436678240738</c:v>
                </c:pt>
                <c:pt idx="6832">
                  <c:v>41762.436736111114</c:v>
                </c:pt>
                <c:pt idx="6833">
                  <c:v>41762.436805555553</c:v>
                </c:pt>
                <c:pt idx="6834">
                  <c:v>41762.436863425923</c:v>
                </c:pt>
                <c:pt idx="6835">
                  <c:v>41762.436921296299</c:v>
                </c:pt>
                <c:pt idx="6836">
                  <c:v>41762.436990740738</c:v>
                </c:pt>
                <c:pt idx="6837">
                  <c:v>41762.437048611115</c:v>
                </c:pt>
                <c:pt idx="6838">
                  <c:v>41762.437106481484</c:v>
                </c:pt>
                <c:pt idx="6839">
                  <c:v>41762.437175925923</c:v>
                </c:pt>
                <c:pt idx="6840">
                  <c:v>41762.4372337963</c:v>
                </c:pt>
                <c:pt idx="6841">
                  <c:v>41762.437291666669</c:v>
                </c:pt>
                <c:pt idx="6842">
                  <c:v>41762.437361111108</c:v>
                </c:pt>
                <c:pt idx="6843">
                  <c:v>41762.437418981484</c:v>
                </c:pt>
                <c:pt idx="6844">
                  <c:v>41762.437476851854</c:v>
                </c:pt>
                <c:pt idx="6845">
                  <c:v>41762.4375462963</c:v>
                </c:pt>
                <c:pt idx="6846">
                  <c:v>41762.437604166669</c:v>
                </c:pt>
                <c:pt idx="6847">
                  <c:v>41762.437662037039</c:v>
                </c:pt>
                <c:pt idx="6848">
                  <c:v>41762.437719907408</c:v>
                </c:pt>
                <c:pt idx="6849">
                  <c:v>41762.437789351854</c:v>
                </c:pt>
                <c:pt idx="6850">
                  <c:v>41762.437847222223</c:v>
                </c:pt>
                <c:pt idx="6851">
                  <c:v>41762.437905092593</c:v>
                </c:pt>
                <c:pt idx="6852">
                  <c:v>41762.437974537039</c:v>
                </c:pt>
                <c:pt idx="6853">
                  <c:v>41762.438032407408</c:v>
                </c:pt>
                <c:pt idx="6854">
                  <c:v>41762.438090277778</c:v>
                </c:pt>
                <c:pt idx="6855">
                  <c:v>41762.438159722224</c:v>
                </c:pt>
                <c:pt idx="6856">
                  <c:v>41762.438217592593</c:v>
                </c:pt>
                <c:pt idx="6857">
                  <c:v>41762.438275462962</c:v>
                </c:pt>
                <c:pt idx="6858">
                  <c:v>41762.438344907408</c:v>
                </c:pt>
                <c:pt idx="6859">
                  <c:v>41762.438402777778</c:v>
                </c:pt>
                <c:pt idx="6860">
                  <c:v>41762.438460648147</c:v>
                </c:pt>
                <c:pt idx="6861">
                  <c:v>41762.438530092593</c:v>
                </c:pt>
                <c:pt idx="6862">
                  <c:v>41762.438587962963</c:v>
                </c:pt>
                <c:pt idx="6863">
                  <c:v>41762.438645833332</c:v>
                </c:pt>
                <c:pt idx="6864">
                  <c:v>41762.438715277778</c:v>
                </c:pt>
                <c:pt idx="6865">
                  <c:v>41762.438773148147</c:v>
                </c:pt>
                <c:pt idx="6866">
                  <c:v>41762.438831018517</c:v>
                </c:pt>
              </c:numCache>
            </c:numRef>
          </c:xVal>
          <c:yVal>
            <c:numRef>
              <c:f>SOUNDING_1!$C$2:$C$7643</c:f>
              <c:numCache>
                <c:formatCode>General</c:formatCode>
                <c:ptCount val="7642"/>
                <c:pt idx="0">
                  <c:v>13.26</c:v>
                </c:pt>
                <c:pt idx="1">
                  <c:v>13.22</c:v>
                </c:pt>
                <c:pt idx="2">
                  <c:v>13.2</c:v>
                </c:pt>
                <c:pt idx="3">
                  <c:v>13.18</c:v>
                </c:pt>
                <c:pt idx="4">
                  <c:v>13.22</c:v>
                </c:pt>
                <c:pt idx="5">
                  <c:v>13.22</c:v>
                </c:pt>
                <c:pt idx="6">
                  <c:v>13.23</c:v>
                </c:pt>
                <c:pt idx="7">
                  <c:v>13.21</c:v>
                </c:pt>
                <c:pt idx="8">
                  <c:v>13.18</c:v>
                </c:pt>
                <c:pt idx="9">
                  <c:v>13.16</c:v>
                </c:pt>
                <c:pt idx="10">
                  <c:v>13.16</c:v>
                </c:pt>
                <c:pt idx="11">
                  <c:v>13.12</c:v>
                </c:pt>
                <c:pt idx="12">
                  <c:v>13.1</c:v>
                </c:pt>
                <c:pt idx="13">
                  <c:v>13.11</c:v>
                </c:pt>
                <c:pt idx="14">
                  <c:v>13.11</c:v>
                </c:pt>
                <c:pt idx="15">
                  <c:v>13.12</c:v>
                </c:pt>
                <c:pt idx="16">
                  <c:v>13.09</c:v>
                </c:pt>
                <c:pt idx="17">
                  <c:v>13.09</c:v>
                </c:pt>
                <c:pt idx="18">
                  <c:v>13.07</c:v>
                </c:pt>
                <c:pt idx="19">
                  <c:v>13.04</c:v>
                </c:pt>
                <c:pt idx="20">
                  <c:v>13.06</c:v>
                </c:pt>
                <c:pt idx="21">
                  <c:v>13.06</c:v>
                </c:pt>
                <c:pt idx="22">
                  <c:v>13.03</c:v>
                </c:pt>
                <c:pt idx="23">
                  <c:v>13.01</c:v>
                </c:pt>
                <c:pt idx="24">
                  <c:v>13.03</c:v>
                </c:pt>
                <c:pt idx="25">
                  <c:v>13.01</c:v>
                </c:pt>
                <c:pt idx="26">
                  <c:v>13.05</c:v>
                </c:pt>
                <c:pt idx="27">
                  <c:v>13.05</c:v>
                </c:pt>
                <c:pt idx="28">
                  <c:v>13.04</c:v>
                </c:pt>
                <c:pt idx="29">
                  <c:v>13.04</c:v>
                </c:pt>
                <c:pt idx="30">
                  <c:v>13.03</c:v>
                </c:pt>
                <c:pt idx="31">
                  <c:v>13.02</c:v>
                </c:pt>
                <c:pt idx="32">
                  <c:v>12.99</c:v>
                </c:pt>
                <c:pt idx="33">
                  <c:v>12.98</c:v>
                </c:pt>
                <c:pt idx="34">
                  <c:v>12.95</c:v>
                </c:pt>
                <c:pt idx="35">
                  <c:v>12.92</c:v>
                </c:pt>
                <c:pt idx="36">
                  <c:v>12.9</c:v>
                </c:pt>
                <c:pt idx="37">
                  <c:v>12.9</c:v>
                </c:pt>
                <c:pt idx="38">
                  <c:v>12.89</c:v>
                </c:pt>
                <c:pt idx="39">
                  <c:v>12.88</c:v>
                </c:pt>
                <c:pt idx="40">
                  <c:v>12.86</c:v>
                </c:pt>
                <c:pt idx="41">
                  <c:v>12.83</c:v>
                </c:pt>
                <c:pt idx="42">
                  <c:v>12.82</c:v>
                </c:pt>
                <c:pt idx="43">
                  <c:v>12.82</c:v>
                </c:pt>
                <c:pt idx="44">
                  <c:v>12.8</c:v>
                </c:pt>
                <c:pt idx="45">
                  <c:v>12.79</c:v>
                </c:pt>
                <c:pt idx="46">
                  <c:v>12.82</c:v>
                </c:pt>
                <c:pt idx="47">
                  <c:v>12.8</c:v>
                </c:pt>
                <c:pt idx="48">
                  <c:v>12.78</c:v>
                </c:pt>
                <c:pt idx="49">
                  <c:v>12.76</c:v>
                </c:pt>
                <c:pt idx="50">
                  <c:v>12.76</c:v>
                </c:pt>
                <c:pt idx="51">
                  <c:v>12.76</c:v>
                </c:pt>
                <c:pt idx="52">
                  <c:v>12.76</c:v>
                </c:pt>
                <c:pt idx="53">
                  <c:v>12.8</c:v>
                </c:pt>
                <c:pt idx="54">
                  <c:v>12.81</c:v>
                </c:pt>
                <c:pt idx="55">
                  <c:v>12.83</c:v>
                </c:pt>
                <c:pt idx="56">
                  <c:v>12.92</c:v>
                </c:pt>
                <c:pt idx="57">
                  <c:v>12.93</c:v>
                </c:pt>
                <c:pt idx="58">
                  <c:v>12.94</c:v>
                </c:pt>
                <c:pt idx="59">
                  <c:v>12.98</c:v>
                </c:pt>
                <c:pt idx="60">
                  <c:v>12.98</c:v>
                </c:pt>
                <c:pt idx="61">
                  <c:v>12.96</c:v>
                </c:pt>
                <c:pt idx="62">
                  <c:v>12.9</c:v>
                </c:pt>
                <c:pt idx="63">
                  <c:v>12.89</c:v>
                </c:pt>
                <c:pt idx="64">
                  <c:v>12.86</c:v>
                </c:pt>
                <c:pt idx="65">
                  <c:v>12.86</c:v>
                </c:pt>
                <c:pt idx="66">
                  <c:v>12.85</c:v>
                </c:pt>
                <c:pt idx="67">
                  <c:v>12.84</c:v>
                </c:pt>
                <c:pt idx="68">
                  <c:v>12.84</c:v>
                </c:pt>
                <c:pt idx="69">
                  <c:v>12.82</c:v>
                </c:pt>
                <c:pt idx="70">
                  <c:v>12.87</c:v>
                </c:pt>
                <c:pt idx="71">
                  <c:v>12.91</c:v>
                </c:pt>
                <c:pt idx="72">
                  <c:v>12.91</c:v>
                </c:pt>
                <c:pt idx="73">
                  <c:v>12.93</c:v>
                </c:pt>
                <c:pt idx="74">
                  <c:v>12.95</c:v>
                </c:pt>
                <c:pt idx="75">
                  <c:v>13</c:v>
                </c:pt>
                <c:pt idx="76">
                  <c:v>13.02</c:v>
                </c:pt>
                <c:pt idx="77">
                  <c:v>13.01</c:v>
                </c:pt>
                <c:pt idx="78">
                  <c:v>12.99</c:v>
                </c:pt>
                <c:pt idx="79">
                  <c:v>12.98</c:v>
                </c:pt>
                <c:pt idx="80">
                  <c:v>12.98</c:v>
                </c:pt>
                <c:pt idx="81">
                  <c:v>12.95</c:v>
                </c:pt>
                <c:pt idx="82">
                  <c:v>12.93</c:v>
                </c:pt>
                <c:pt idx="83">
                  <c:v>12.93</c:v>
                </c:pt>
                <c:pt idx="84">
                  <c:v>12.94</c:v>
                </c:pt>
                <c:pt idx="85">
                  <c:v>12.98</c:v>
                </c:pt>
                <c:pt idx="86">
                  <c:v>13.02</c:v>
                </c:pt>
                <c:pt idx="87">
                  <c:v>13.02</c:v>
                </c:pt>
                <c:pt idx="88">
                  <c:v>13.01</c:v>
                </c:pt>
                <c:pt idx="89">
                  <c:v>13</c:v>
                </c:pt>
                <c:pt idx="90">
                  <c:v>12.96</c:v>
                </c:pt>
                <c:pt idx="91">
                  <c:v>12.98</c:v>
                </c:pt>
                <c:pt idx="92">
                  <c:v>12.98</c:v>
                </c:pt>
                <c:pt idx="93">
                  <c:v>13.02</c:v>
                </c:pt>
                <c:pt idx="94">
                  <c:v>13.06</c:v>
                </c:pt>
                <c:pt idx="95">
                  <c:v>13.06</c:v>
                </c:pt>
                <c:pt idx="96">
                  <c:v>13</c:v>
                </c:pt>
                <c:pt idx="97">
                  <c:v>12.98</c:v>
                </c:pt>
                <c:pt idx="98">
                  <c:v>12.96</c:v>
                </c:pt>
                <c:pt idx="99">
                  <c:v>12.95</c:v>
                </c:pt>
                <c:pt idx="100">
                  <c:v>12.96</c:v>
                </c:pt>
                <c:pt idx="101">
                  <c:v>13.01</c:v>
                </c:pt>
                <c:pt idx="102">
                  <c:v>13.1</c:v>
                </c:pt>
                <c:pt idx="103">
                  <c:v>13.12</c:v>
                </c:pt>
                <c:pt idx="104">
                  <c:v>13.12</c:v>
                </c:pt>
                <c:pt idx="105">
                  <c:v>13.1</c:v>
                </c:pt>
                <c:pt idx="106">
                  <c:v>13.12</c:v>
                </c:pt>
                <c:pt idx="107">
                  <c:v>13.15</c:v>
                </c:pt>
                <c:pt idx="108">
                  <c:v>13.12</c:v>
                </c:pt>
                <c:pt idx="109">
                  <c:v>13.08</c:v>
                </c:pt>
                <c:pt idx="110">
                  <c:v>13.06</c:v>
                </c:pt>
                <c:pt idx="111">
                  <c:v>13.04</c:v>
                </c:pt>
                <c:pt idx="112">
                  <c:v>13.05</c:v>
                </c:pt>
                <c:pt idx="113">
                  <c:v>13.03</c:v>
                </c:pt>
                <c:pt idx="114">
                  <c:v>13.07</c:v>
                </c:pt>
                <c:pt idx="115">
                  <c:v>13.08</c:v>
                </c:pt>
                <c:pt idx="116">
                  <c:v>13.06</c:v>
                </c:pt>
                <c:pt idx="117">
                  <c:v>13.03</c:v>
                </c:pt>
                <c:pt idx="118">
                  <c:v>13.02</c:v>
                </c:pt>
                <c:pt idx="119">
                  <c:v>13.02</c:v>
                </c:pt>
                <c:pt idx="120">
                  <c:v>13.02</c:v>
                </c:pt>
                <c:pt idx="121">
                  <c:v>13.02</c:v>
                </c:pt>
                <c:pt idx="122">
                  <c:v>13.01</c:v>
                </c:pt>
                <c:pt idx="123">
                  <c:v>13</c:v>
                </c:pt>
                <c:pt idx="124">
                  <c:v>12.98</c:v>
                </c:pt>
                <c:pt idx="125">
                  <c:v>12.96</c:v>
                </c:pt>
                <c:pt idx="126">
                  <c:v>12.94</c:v>
                </c:pt>
                <c:pt idx="127">
                  <c:v>12.88</c:v>
                </c:pt>
                <c:pt idx="128">
                  <c:v>12.9</c:v>
                </c:pt>
                <c:pt idx="129">
                  <c:v>12.97</c:v>
                </c:pt>
                <c:pt idx="130">
                  <c:v>13.02</c:v>
                </c:pt>
                <c:pt idx="131">
                  <c:v>13.06</c:v>
                </c:pt>
                <c:pt idx="132">
                  <c:v>13.05</c:v>
                </c:pt>
                <c:pt idx="133">
                  <c:v>13.04</c:v>
                </c:pt>
                <c:pt idx="134">
                  <c:v>13.02</c:v>
                </c:pt>
                <c:pt idx="135">
                  <c:v>13.02</c:v>
                </c:pt>
                <c:pt idx="136">
                  <c:v>13</c:v>
                </c:pt>
                <c:pt idx="137">
                  <c:v>12.98</c:v>
                </c:pt>
                <c:pt idx="138">
                  <c:v>12.96</c:v>
                </c:pt>
                <c:pt idx="139">
                  <c:v>12.93</c:v>
                </c:pt>
                <c:pt idx="140">
                  <c:v>12.89</c:v>
                </c:pt>
                <c:pt idx="141">
                  <c:v>12.86</c:v>
                </c:pt>
                <c:pt idx="142">
                  <c:v>12.84</c:v>
                </c:pt>
                <c:pt idx="143">
                  <c:v>12.82</c:v>
                </c:pt>
                <c:pt idx="144">
                  <c:v>12.81</c:v>
                </c:pt>
                <c:pt idx="145">
                  <c:v>12.83</c:v>
                </c:pt>
                <c:pt idx="146">
                  <c:v>12.84</c:v>
                </c:pt>
                <c:pt idx="147">
                  <c:v>12.84</c:v>
                </c:pt>
                <c:pt idx="148">
                  <c:v>12.83</c:v>
                </c:pt>
                <c:pt idx="149">
                  <c:v>12.9</c:v>
                </c:pt>
                <c:pt idx="150">
                  <c:v>12.91</c:v>
                </c:pt>
                <c:pt idx="151">
                  <c:v>12.93</c:v>
                </c:pt>
                <c:pt idx="152">
                  <c:v>12.91</c:v>
                </c:pt>
                <c:pt idx="153">
                  <c:v>12.92</c:v>
                </c:pt>
                <c:pt idx="154">
                  <c:v>12.96</c:v>
                </c:pt>
                <c:pt idx="155">
                  <c:v>13</c:v>
                </c:pt>
                <c:pt idx="156">
                  <c:v>12.99</c:v>
                </c:pt>
                <c:pt idx="157">
                  <c:v>12.97</c:v>
                </c:pt>
                <c:pt idx="158">
                  <c:v>12.96</c:v>
                </c:pt>
                <c:pt idx="159">
                  <c:v>12.97</c:v>
                </c:pt>
                <c:pt idx="160">
                  <c:v>13.16</c:v>
                </c:pt>
                <c:pt idx="161">
                  <c:v>13.22</c:v>
                </c:pt>
                <c:pt idx="162">
                  <c:v>13.14</c:v>
                </c:pt>
                <c:pt idx="163">
                  <c:v>13.1</c:v>
                </c:pt>
                <c:pt idx="164">
                  <c:v>13.12</c:v>
                </c:pt>
                <c:pt idx="165">
                  <c:v>13.12</c:v>
                </c:pt>
                <c:pt idx="166">
                  <c:v>13.1</c:v>
                </c:pt>
                <c:pt idx="167">
                  <c:v>13.15</c:v>
                </c:pt>
                <c:pt idx="168">
                  <c:v>13.22</c:v>
                </c:pt>
                <c:pt idx="169">
                  <c:v>13.25</c:v>
                </c:pt>
                <c:pt idx="170">
                  <c:v>13.26</c:v>
                </c:pt>
                <c:pt idx="171">
                  <c:v>13.28</c:v>
                </c:pt>
                <c:pt idx="172">
                  <c:v>13.24</c:v>
                </c:pt>
                <c:pt idx="173">
                  <c:v>13.23</c:v>
                </c:pt>
                <c:pt idx="174">
                  <c:v>13.19</c:v>
                </c:pt>
                <c:pt idx="175">
                  <c:v>13.15</c:v>
                </c:pt>
                <c:pt idx="176">
                  <c:v>13.1</c:v>
                </c:pt>
                <c:pt idx="177">
                  <c:v>13.1</c:v>
                </c:pt>
                <c:pt idx="178">
                  <c:v>13.12</c:v>
                </c:pt>
                <c:pt idx="179">
                  <c:v>13.11</c:v>
                </c:pt>
                <c:pt idx="180">
                  <c:v>13.12</c:v>
                </c:pt>
                <c:pt idx="181">
                  <c:v>13.12</c:v>
                </c:pt>
                <c:pt idx="182">
                  <c:v>13.09</c:v>
                </c:pt>
                <c:pt idx="183">
                  <c:v>13.09</c:v>
                </c:pt>
                <c:pt idx="184">
                  <c:v>13.08</c:v>
                </c:pt>
                <c:pt idx="185">
                  <c:v>13.1</c:v>
                </c:pt>
                <c:pt idx="186">
                  <c:v>13.17</c:v>
                </c:pt>
                <c:pt idx="187">
                  <c:v>13.17</c:v>
                </c:pt>
                <c:pt idx="188">
                  <c:v>13.2</c:v>
                </c:pt>
                <c:pt idx="189">
                  <c:v>13.2</c:v>
                </c:pt>
                <c:pt idx="190">
                  <c:v>13.22</c:v>
                </c:pt>
                <c:pt idx="191">
                  <c:v>13.25</c:v>
                </c:pt>
                <c:pt idx="192">
                  <c:v>13.22</c:v>
                </c:pt>
                <c:pt idx="193">
                  <c:v>13.19</c:v>
                </c:pt>
                <c:pt idx="194">
                  <c:v>13.17</c:v>
                </c:pt>
                <c:pt idx="195">
                  <c:v>13.16</c:v>
                </c:pt>
                <c:pt idx="196">
                  <c:v>13.12</c:v>
                </c:pt>
                <c:pt idx="197">
                  <c:v>13.09</c:v>
                </c:pt>
                <c:pt idx="198">
                  <c:v>13.13</c:v>
                </c:pt>
                <c:pt idx="199">
                  <c:v>13.16</c:v>
                </c:pt>
                <c:pt idx="200">
                  <c:v>13.16</c:v>
                </c:pt>
                <c:pt idx="201">
                  <c:v>13.15</c:v>
                </c:pt>
                <c:pt idx="202">
                  <c:v>13.12</c:v>
                </c:pt>
                <c:pt idx="203">
                  <c:v>13.1</c:v>
                </c:pt>
                <c:pt idx="204">
                  <c:v>13.08</c:v>
                </c:pt>
                <c:pt idx="205">
                  <c:v>13.02</c:v>
                </c:pt>
                <c:pt idx="206">
                  <c:v>13.01</c:v>
                </c:pt>
                <c:pt idx="207">
                  <c:v>13.02</c:v>
                </c:pt>
                <c:pt idx="208">
                  <c:v>12.99</c:v>
                </c:pt>
                <c:pt idx="209">
                  <c:v>12.96</c:v>
                </c:pt>
                <c:pt idx="210">
                  <c:v>12.97</c:v>
                </c:pt>
                <c:pt idx="211">
                  <c:v>12.99</c:v>
                </c:pt>
                <c:pt idx="212">
                  <c:v>13.02</c:v>
                </c:pt>
                <c:pt idx="213">
                  <c:v>13.03</c:v>
                </c:pt>
                <c:pt idx="214">
                  <c:v>13.02</c:v>
                </c:pt>
                <c:pt idx="215">
                  <c:v>13</c:v>
                </c:pt>
                <c:pt idx="216">
                  <c:v>12.98</c:v>
                </c:pt>
                <c:pt idx="217">
                  <c:v>12.91</c:v>
                </c:pt>
                <c:pt idx="218">
                  <c:v>12.89</c:v>
                </c:pt>
                <c:pt idx="219">
                  <c:v>12.86</c:v>
                </c:pt>
                <c:pt idx="220">
                  <c:v>12.88</c:v>
                </c:pt>
                <c:pt idx="221">
                  <c:v>12.9</c:v>
                </c:pt>
                <c:pt idx="222">
                  <c:v>12.9</c:v>
                </c:pt>
                <c:pt idx="223">
                  <c:v>12.94</c:v>
                </c:pt>
                <c:pt idx="224">
                  <c:v>12.99</c:v>
                </c:pt>
                <c:pt idx="225">
                  <c:v>13.01</c:v>
                </c:pt>
                <c:pt idx="226">
                  <c:v>12.99</c:v>
                </c:pt>
                <c:pt idx="227">
                  <c:v>12.98</c:v>
                </c:pt>
                <c:pt idx="228">
                  <c:v>12.94</c:v>
                </c:pt>
                <c:pt idx="229">
                  <c:v>12.93</c:v>
                </c:pt>
                <c:pt idx="230">
                  <c:v>12.93</c:v>
                </c:pt>
                <c:pt idx="231">
                  <c:v>12.93</c:v>
                </c:pt>
                <c:pt idx="232">
                  <c:v>12.93</c:v>
                </c:pt>
                <c:pt idx="233">
                  <c:v>12.9</c:v>
                </c:pt>
                <c:pt idx="234">
                  <c:v>12.88</c:v>
                </c:pt>
                <c:pt idx="235">
                  <c:v>12.85</c:v>
                </c:pt>
                <c:pt idx="236">
                  <c:v>12.82</c:v>
                </c:pt>
                <c:pt idx="237">
                  <c:v>12.82</c:v>
                </c:pt>
                <c:pt idx="238">
                  <c:v>12.8</c:v>
                </c:pt>
                <c:pt idx="239">
                  <c:v>12.79</c:v>
                </c:pt>
                <c:pt idx="240">
                  <c:v>12.8</c:v>
                </c:pt>
                <c:pt idx="241">
                  <c:v>12.82</c:v>
                </c:pt>
                <c:pt idx="242">
                  <c:v>12.87</c:v>
                </c:pt>
                <c:pt idx="243">
                  <c:v>12.93</c:v>
                </c:pt>
                <c:pt idx="244">
                  <c:v>12.93</c:v>
                </c:pt>
                <c:pt idx="245">
                  <c:v>12.93</c:v>
                </c:pt>
                <c:pt idx="246">
                  <c:v>12.91</c:v>
                </c:pt>
                <c:pt idx="247">
                  <c:v>12.91</c:v>
                </c:pt>
                <c:pt idx="248">
                  <c:v>12.9</c:v>
                </c:pt>
                <c:pt idx="249">
                  <c:v>12.86</c:v>
                </c:pt>
                <c:pt idx="250">
                  <c:v>12.86</c:v>
                </c:pt>
                <c:pt idx="251">
                  <c:v>12.87</c:v>
                </c:pt>
                <c:pt idx="252">
                  <c:v>12.87</c:v>
                </c:pt>
                <c:pt idx="253">
                  <c:v>12.9</c:v>
                </c:pt>
                <c:pt idx="254">
                  <c:v>12.92</c:v>
                </c:pt>
                <c:pt idx="255">
                  <c:v>12.94</c:v>
                </c:pt>
                <c:pt idx="256">
                  <c:v>12.96</c:v>
                </c:pt>
                <c:pt idx="257">
                  <c:v>12.98</c:v>
                </c:pt>
                <c:pt idx="258">
                  <c:v>13.01</c:v>
                </c:pt>
                <c:pt idx="259">
                  <c:v>13.07</c:v>
                </c:pt>
                <c:pt idx="260">
                  <c:v>13.12</c:v>
                </c:pt>
                <c:pt idx="261">
                  <c:v>13.13</c:v>
                </c:pt>
                <c:pt idx="262">
                  <c:v>13.09</c:v>
                </c:pt>
                <c:pt idx="263">
                  <c:v>13.07</c:v>
                </c:pt>
                <c:pt idx="264">
                  <c:v>13.06</c:v>
                </c:pt>
                <c:pt idx="265">
                  <c:v>13.03</c:v>
                </c:pt>
                <c:pt idx="266">
                  <c:v>13.03</c:v>
                </c:pt>
                <c:pt idx="267">
                  <c:v>13.04</c:v>
                </c:pt>
                <c:pt idx="268">
                  <c:v>13.02</c:v>
                </c:pt>
                <c:pt idx="269">
                  <c:v>13</c:v>
                </c:pt>
                <c:pt idx="270">
                  <c:v>13.05</c:v>
                </c:pt>
                <c:pt idx="271">
                  <c:v>13.06</c:v>
                </c:pt>
                <c:pt idx="272">
                  <c:v>13.06</c:v>
                </c:pt>
                <c:pt idx="273">
                  <c:v>13.06</c:v>
                </c:pt>
                <c:pt idx="274">
                  <c:v>13.04</c:v>
                </c:pt>
                <c:pt idx="275">
                  <c:v>13.03</c:v>
                </c:pt>
                <c:pt idx="276">
                  <c:v>13.03</c:v>
                </c:pt>
                <c:pt idx="277">
                  <c:v>13.03</c:v>
                </c:pt>
                <c:pt idx="278">
                  <c:v>13.08</c:v>
                </c:pt>
                <c:pt idx="279">
                  <c:v>13.08</c:v>
                </c:pt>
                <c:pt idx="280">
                  <c:v>13.06</c:v>
                </c:pt>
                <c:pt idx="281">
                  <c:v>13.03</c:v>
                </c:pt>
                <c:pt idx="282">
                  <c:v>13.06</c:v>
                </c:pt>
                <c:pt idx="283">
                  <c:v>13.05</c:v>
                </c:pt>
                <c:pt idx="284">
                  <c:v>13.06</c:v>
                </c:pt>
                <c:pt idx="285">
                  <c:v>13.08</c:v>
                </c:pt>
                <c:pt idx="286">
                  <c:v>13.06</c:v>
                </c:pt>
                <c:pt idx="287">
                  <c:v>13.04</c:v>
                </c:pt>
                <c:pt idx="288">
                  <c:v>13.04</c:v>
                </c:pt>
                <c:pt idx="289">
                  <c:v>13.04</c:v>
                </c:pt>
                <c:pt idx="290">
                  <c:v>13.03</c:v>
                </c:pt>
                <c:pt idx="291">
                  <c:v>13.02</c:v>
                </c:pt>
                <c:pt idx="292">
                  <c:v>13.01</c:v>
                </c:pt>
                <c:pt idx="293">
                  <c:v>13.06</c:v>
                </c:pt>
                <c:pt idx="294">
                  <c:v>13.06</c:v>
                </c:pt>
                <c:pt idx="295">
                  <c:v>13.08</c:v>
                </c:pt>
                <c:pt idx="296">
                  <c:v>13.06</c:v>
                </c:pt>
                <c:pt idx="297">
                  <c:v>13.04</c:v>
                </c:pt>
                <c:pt idx="298">
                  <c:v>13.03</c:v>
                </c:pt>
                <c:pt idx="299">
                  <c:v>13</c:v>
                </c:pt>
                <c:pt idx="300">
                  <c:v>13.02</c:v>
                </c:pt>
                <c:pt idx="301">
                  <c:v>13.05</c:v>
                </c:pt>
                <c:pt idx="302">
                  <c:v>13.08</c:v>
                </c:pt>
                <c:pt idx="303">
                  <c:v>13.1</c:v>
                </c:pt>
                <c:pt idx="304">
                  <c:v>13.1</c:v>
                </c:pt>
                <c:pt idx="305">
                  <c:v>13.11</c:v>
                </c:pt>
                <c:pt idx="306">
                  <c:v>13.09</c:v>
                </c:pt>
                <c:pt idx="307">
                  <c:v>13.08</c:v>
                </c:pt>
                <c:pt idx="308">
                  <c:v>13.12</c:v>
                </c:pt>
                <c:pt idx="309">
                  <c:v>13.12</c:v>
                </c:pt>
                <c:pt idx="310">
                  <c:v>13.12</c:v>
                </c:pt>
                <c:pt idx="311">
                  <c:v>13.14</c:v>
                </c:pt>
                <c:pt idx="312">
                  <c:v>13.13</c:v>
                </c:pt>
                <c:pt idx="313">
                  <c:v>13.11</c:v>
                </c:pt>
                <c:pt idx="314">
                  <c:v>13.08</c:v>
                </c:pt>
                <c:pt idx="315">
                  <c:v>13.08</c:v>
                </c:pt>
                <c:pt idx="316">
                  <c:v>13.04</c:v>
                </c:pt>
                <c:pt idx="317">
                  <c:v>13.03</c:v>
                </c:pt>
                <c:pt idx="318">
                  <c:v>13</c:v>
                </c:pt>
                <c:pt idx="319">
                  <c:v>12.99</c:v>
                </c:pt>
                <c:pt idx="320">
                  <c:v>13.02</c:v>
                </c:pt>
                <c:pt idx="321">
                  <c:v>13</c:v>
                </c:pt>
                <c:pt idx="322">
                  <c:v>13.04</c:v>
                </c:pt>
                <c:pt idx="323">
                  <c:v>13.01</c:v>
                </c:pt>
                <c:pt idx="324">
                  <c:v>13</c:v>
                </c:pt>
                <c:pt idx="325">
                  <c:v>12.98</c:v>
                </c:pt>
                <c:pt idx="326">
                  <c:v>12.99</c:v>
                </c:pt>
                <c:pt idx="327">
                  <c:v>12.98</c:v>
                </c:pt>
                <c:pt idx="328">
                  <c:v>12.98</c:v>
                </c:pt>
                <c:pt idx="329">
                  <c:v>13</c:v>
                </c:pt>
                <c:pt idx="330">
                  <c:v>13</c:v>
                </c:pt>
                <c:pt idx="331">
                  <c:v>13.04</c:v>
                </c:pt>
                <c:pt idx="332">
                  <c:v>13.04</c:v>
                </c:pt>
                <c:pt idx="333">
                  <c:v>13</c:v>
                </c:pt>
                <c:pt idx="334">
                  <c:v>12.98</c:v>
                </c:pt>
                <c:pt idx="335">
                  <c:v>12.96</c:v>
                </c:pt>
                <c:pt idx="336">
                  <c:v>12.93</c:v>
                </c:pt>
                <c:pt idx="337">
                  <c:v>12.94</c:v>
                </c:pt>
                <c:pt idx="338">
                  <c:v>12.92</c:v>
                </c:pt>
                <c:pt idx="339">
                  <c:v>12.91</c:v>
                </c:pt>
                <c:pt idx="340">
                  <c:v>12.89</c:v>
                </c:pt>
                <c:pt idx="341">
                  <c:v>12.86</c:v>
                </c:pt>
                <c:pt idx="342">
                  <c:v>12.86</c:v>
                </c:pt>
                <c:pt idx="343">
                  <c:v>12.84</c:v>
                </c:pt>
                <c:pt idx="344">
                  <c:v>12.84</c:v>
                </c:pt>
                <c:pt idx="345">
                  <c:v>12.84</c:v>
                </c:pt>
                <c:pt idx="346">
                  <c:v>12.87</c:v>
                </c:pt>
                <c:pt idx="347">
                  <c:v>12.89</c:v>
                </c:pt>
                <c:pt idx="348">
                  <c:v>12.9</c:v>
                </c:pt>
                <c:pt idx="349">
                  <c:v>12.88</c:v>
                </c:pt>
                <c:pt idx="350">
                  <c:v>12.88</c:v>
                </c:pt>
                <c:pt idx="351">
                  <c:v>12.85</c:v>
                </c:pt>
                <c:pt idx="352">
                  <c:v>12.82</c:v>
                </c:pt>
                <c:pt idx="353">
                  <c:v>12.81</c:v>
                </c:pt>
                <c:pt idx="354">
                  <c:v>12.8</c:v>
                </c:pt>
                <c:pt idx="355">
                  <c:v>12.78</c:v>
                </c:pt>
                <c:pt idx="356">
                  <c:v>12.74</c:v>
                </c:pt>
                <c:pt idx="357">
                  <c:v>12.74</c:v>
                </c:pt>
                <c:pt idx="358">
                  <c:v>12.7</c:v>
                </c:pt>
                <c:pt idx="359">
                  <c:v>12.67</c:v>
                </c:pt>
                <c:pt idx="360">
                  <c:v>12.65</c:v>
                </c:pt>
                <c:pt idx="361">
                  <c:v>12.64</c:v>
                </c:pt>
                <c:pt idx="362">
                  <c:v>12.64</c:v>
                </c:pt>
                <c:pt idx="363">
                  <c:v>12.62</c:v>
                </c:pt>
                <c:pt idx="364">
                  <c:v>12.68</c:v>
                </c:pt>
                <c:pt idx="365">
                  <c:v>12.7</c:v>
                </c:pt>
                <c:pt idx="366">
                  <c:v>12.7</c:v>
                </c:pt>
                <c:pt idx="367">
                  <c:v>12.72</c:v>
                </c:pt>
                <c:pt idx="368">
                  <c:v>12.72</c:v>
                </c:pt>
                <c:pt idx="369">
                  <c:v>12.72</c:v>
                </c:pt>
                <c:pt idx="370">
                  <c:v>12.7</c:v>
                </c:pt>
                <c:pt idx="371">
                  <c:v>12.69</c:v>
                </c:pt>
                <c:pt idx="372">
                  <c:v>12.66</c:v>
                </c:pt>
                <c:pt idx="373">
                  <c:v>12.63</c:v>
                </c:pt>
                <c:pt idx="374">
                  <c:v>12.62</c:v>
                </c:pt>
                <c:pt idx="375">
                  <c:v>12.6</c:v>
                </c:pt>
                <c:pt idx="376">
                  <c:v>12.56</c:v>
                </c:pt>
                <c:pt idx="377">
                  <c:v>12.52</c:v>
                </c:pt>
                <c:pt idx="378">
                  <c:v>12.52</c:v>
                </c:pt>
                <c:pt idx="379">
                  <c:v>12.54</c:v>
                </c:pt>
                <c:pt idx="380">
                  <c:v>12.55</c:v>
                </c:pt>
                <c:pt idx="381">
                  <c:v>12.54</c:v>
                </c:pt>
                <c:pt idx="382">
                  <c:v>12.52</c:v>
                </c:pt>
                <c:pt idx="383">
                  <c:v>12.5</c:v>
                </c:pt>
                <c:pt idx="384">
                  <c:v>12.48</c:v>
                </c:pt>
                <c:pt idx="385">
                  <c:v>12.5</c:v>
                </c:pt>
                <c:pt idx="386">
                  <c:v>12.53</c:v>
                </c:pt>
                <c:pt idx="387">
                  <c:v>12.58</c:v>
                </c:pt>
                <c:pt idx="388">
                  <c:v>12.55</c:v>
                </c:pt>
                <c:pt idx="389">
                  <c:v>12.55</c:v>
                </c:pt>
                <c:pt idx="390">
                  <c:v>12.53</c:v>
                </c:pt>
                <c:pt idx="391">
                  <c:v>12.5</c:v>
                </c:pt>
                <c:pt idx="392">
                  <c:v>12.5</c:v>
                </c:pt>
                <c:pt idx="393">
                  <c:v>12.5</c:v>
                </c:pt>
                <c:pt idx="394">
                  <c:v>12.48</c:v>
                </c:pt>
                <c:pt idx="395">
                  <c:v>12.47</c:v>
                </c:pt>
                <c:pt idx="396">
                  <c:v>12.42</c:v>
                </c:pt>
                <c:pt idx="397">
                  <c:v>12.4</c:v>
                </c:pt>
                <c:pt idx="398">
                  <c:v>12.42</c:v>
                </c:pt>
                <c:pt idx="399">
                  <c:v>12.48</c:v>
                </c:pt>
                <c:pt idx="400">
                  <c:v>12.49</c:v>
                </c:pt>
                <c:pt idx="401">
                  <c:v>12.48</c:v>
                </c:pt>
                <c:pt idx="402">
                  <c:v>12.46</c:v>
                </c:pt>
                <c:pt idx="403">
                  <c:v>12.48</c:v>
                </c:pt>
                <c:pt idx="404">
                  <c:v>12.54</c:v>
                </c:pt>
                <c:pt idx="405">
                  <c:v>12.56</c:v>
                </c:pt>
                <c:pt idx="406">
                  <c:v>12.56</c:v>
                </c:pt>
                <c:pt idx="407">
                  <c:v>12.54</c:v>
                </c:pt>
                <c:pt idx="408">
                  <c:v>12.52</c:v>
                </c:pt>
                <c:pt idx="409">
                  <c:v>12.54</c:v>
                </c:pt>
                <c:pt idx="410">
                  <c:v>12.55</c:v>
                </c:pt>
                <c:pt idx="411">
                  <c:v>12.55</c:v>
                </c:pt>
                <c:pt idx="412">
                  <c:v>12.58</c:v>
                </c:pt>
                <c:pt idx="413">
                  <c:v>12.6</c:v>
                </c:pt>
                <c:pt idx="414">
                  <c:v>12.58</c:v>
                </c:pt>
                <c:pt idx="415">
                  <c:v>12.55</c:v>
                </c:pt>
                <c:pt idx="416">
                  <c:v>12.55</c:v>
                </c:pt>
                <c:pt idx="417">
                  <c:v>12.58</c:v>
                </c:pt>
                <c:pt idx="418">
                  <c:v>12.58</c:v>
                </c:pt>
                <c:pt idx="419">
                  <c:v>12.6</c:v>
                </c:pt>
                <c:pt idx="420">
                  <c:v>12.64</c:v>
                </c:pt>
                <c:pt idx="421">
                  <c:v>12.61</c:v>
                </c:pt>
                <c:pt idx="422">
                  <c:v>12.6</c:v>
                </c:pt>
                <c:pt idx="423">
                  <c:v>12.63</c:v>
                </c:pt>
                <c:pt idx="424">
                  <c:v>12.64</c:v>
                </c:pt>
                <c:pt idx="425">
                  <c:v>12.67</c:v>
                </c:pt>
                <c:pt idx="426">
                  <c:v>12.64</c:v>
                </c:pt>
                <c:pt idx="427">
                  <c:v>12.62</c:v>
                </c:pt>
                <c:pt idx="428">
                  <c:v>12.66</c:v>
                </c:pt>
                <c:pt idx="429">
                  <c:v>12.66</c:v>
                </c:pt>
                <c:pt idx="430">
                  <c:v>12.67</c:v>
                </c:pt>
                <c:pt idx="431">
                  <c:v>12.64</c:v>
                </c:pt>
                <c:pt idx="432">
                  <c:v>12.64</c:v>
                </c:pt>
                <c:pt idx="433">
                  <c:v>12.61</c:v>
                </c:pt>
                <c:pt idx="434">
                  <c:v>12.64</c:v>
                </c:pt>
                <c:pt idx="435">
                  <c:v>12.66</c:v>
                </c:pt>
                <c:pt idx="436">
                  <c:v>12.64</c:v>
                </c:pt>
                <c:pt idx="437">
                  <c:v>12.63</c:v>
                </c:pt>
                <c:pt idx="438">
                  <c:v>12.61</c:v>
                </c:pt>
                <c:pt idx="439">
                  <c:v>12.6</c:v>
                </c:pt>
                <c:pt idx="440">
                  <c:v>12.57</c:v>
                </c:pt>
                <c:pt idx="441">
                  <c:v>12.58</c:v>
                </c:pt>
                <c:pt idx="442">
                  <c:v>12.54</c:v>
                </c:pt>
                <c:pt idx="443">
                  <c:v>12.51</c:v>
                </c:pt>
                <c:pt idx="444">
                  <c:v>12.51</c:v>
                </c:pt>
                <c:pt idx="445">
                  <c:v>12.48</c:v>
                </c:pt>
                <c:pt idx="446">
                  <c:v>12.5</c:v>
                </c:pt>
                <c:pt idx="447">
                  <c:v>12.5</c:v>
                </c:pt>
                <c:pt idx="448">
                  <c:v>12.49</c:v>
                </c:pt>
                <c:pt idx="449">
                  <c:v>12.5</c:v>
                </c:pt>
                <c:pt idx="450">
                  <c:v>12.52</c:v>
                </c:pt>
                <c:pt idx="451">
                  <c:v>12.52</c:v>
                </c:pt>
                <c:pt idx="452">
                  <c:v>12.52</c:v>
                </c:pt>
                <c:pt idx="453">
                  <c:v>12.5</c:v>
                </c:pt>
                <c:pt idx="454">
                  <c:v>12.52</c:v>
                </c:pt>
                <c:pt idx="455">
                  <c:v>12.54</c:v>
                </c:pt>
                <c:pt idx="456">
                  <c:v>12.54</c:v>
                </c:pt>
                <c:pt idx="457">
                  <c:v>12.56</c:v>
                </c:pt>
                <c:pt idx="458">
                  <c:v>12.57</c:v>
                </c:pt>
                <c:pt idx="459">
                  <c:v>12.56</c:v>
                </c:pt>
                <c:pt idx="460">
                  <c:v>12.56</c:v>
                </c:pt>
                <c:pt idx="461">
                  <c:v>12.51</c:v>
                </c:pt>
                <c:pt idx="462">
                  <c:v>12.48</c:v>
                </c:pt>
                <c:pt idx="463">
                  <c:v>12.48</c:v>
                </c:pt>
                <c:pt idx="464">
                  <c:v>12.45</c:v>
                </c:pt>
                <c:pt idx="465">
                  <c:v>12.46</c:v>
                </c:pt>
                <c:pt idx="466">
                  <c:v>12.44</c:v>
                </c:pt>
                <c:pt idx="467">
                  <c:v>12.41</c:v>
                </c:pt>
                <c:pt idx="468">
                  <c:v>12.48</c:v>
                </c:pt>
                <c:pt idx="469">
                  <c:v>12.49</c:v>
                </c:pt>
                <c:pt idx="470">
                  <c:v>12.48</c:v>
                </c:pt>
                <c:pt idx="471">
                  <c:v>12.46</c:v>
                </c:pt>
                <c:pt idx="472">
                  <c:v>12.44</c:v>
                </c:pt>
                <c:pt idx="473">
                  <c:v>12.43</c:v>
                </c:pt>
                <c:pt idx="474">
                  <c:v>12.4</c:v>
                </c:pt>
                <c:pt idx="475">
                  <c:v>12.4</c:v>
                </c:pt>
                <c:pt idx="476">
                  <c:v>12.42</c:v>
                </c:pt>
                <c:pt idx="477">
                  <c:v>12.4</c:v>
                </c:pt>
                <c:pt idx="478">
                  <c:v>12.43</c:v>
                </c:pt>
                <c:pt idx="479">
                  <c:v>12.42</c:v>
                </c:pt>
                <c:pt idx="480">
                  <c:v>12.42</c:v>
                </c:pt>
                <c:pt idx="481">
                  <c:v>12.44</c:v>
                </c:pt>
                <c:pt idx="482">
                  <c:v>12.43</c:v>
                </c:pt>
                <c:pt idx="483">
                  <c:v>12.42</c:v>
                </c:pt>
                <c:pt idx="484">
                  <c:v>12.42</c:v>
                </c:pt>
                <c:pt idx="485">
                  <c:v>12.43</c:v>
                </c:pt>
                <c:pt idx="486">
                  <c:v>12.42</c:v>
                </c:pt>
                <c:pt idx="487">
                  <c:v>12.39</c:v>
                </c:pt>
                <c:pt idx="488">
                  <c:v>12.38</c:v>
                </c:pt>
                <c:pt idx="489">
                  <c:v>12.37</c:v>
                </c:pt>
                <c:pt idx="490">
                  <c:v>12.37</c:v>
                </c:pt>
                <c:pt idx="491">
                  <c:v>12.36</c:v>
                </c:pt>
                <c:pt idx="492">
                  <c:v>12.34</c:v>
                </c:pt>
                <c:pt idx="493">
                  <c:v>12.36</c:v>
                </c:pt>
                <c:pt idx="494">
                  <c:v>12.34</c:v>
                </c:pt>
                <c:pt idx="495">
                  <c:v>12.33</c:v>
                </c:pt>
                <c:pt idx="496">
                  <c:v>12.33</c:v>
                </c:pt>
                <c:pt idx="497">
                  <c:v>12.36</c:v>
                </c:pt>
                <c:pt idx="498">
                  <c:v>12.3</c:v>
                </c:pt>
                <c:pt idx="499">
                  <c:v>12.3</c:v>
                </c:pt>
                <c:pt idx="500">
                  <c:v>12.34</c:v>
                </c:pt>
                <c:pt idx="501">
                  <c:v>12.32</c:v>
                </c:pt>
                <c:pt idx="502">
                  <c:v>12.32</c:v>
                </c:pt>
                <c:pt idx="503">
                  <c:v>12.36</c:v>
                </c:pt>
                <c:pt idx="504">
                  <c:v>12.38</c:v>
                </c:pt>
                <c:pt idx="505">
                  <c:v>12.44</c:v>
                </c:pt>
                <c:pt idx="506">
                  <c:v>12.48</c:v>
                </c:pt>
                <c:pt idx="507">
                  <c:v>12.5</c:v>
                </c:pt>
                <c:pt idx="508">
                  <c:v>12.52</c:v>
                </c:pt>
                <c:pt idx="509">
                  <c:v>12.5</c:v>
                </c:pt>
                <c:pt idx="510">
                  <c:v>12.48</c:v>
                </c:pt>
                <c:pt idx="511">
                  <c:v>12.46</c:v>
                </c:pt>
                <c:pt idx="512">
                  <c:v>12.44</c:v>
                </c:pt>
                <c:pt idx="513">
                  <c:v>12.39</c:v>
                </c:pt>
                <c:pt idx="514">
                  <c:v>12.38</c:v>
                </c:pt>
                <c:pt idx="515">
                  <c:v>12.36</c:v>
                </c:pt>
                <c:pt idx="516">
                  <c:v>12.34</c:v>
                </c:pt>
                <c:pt idx="517">
                  <c:v>12.34</c:v>
                </c:pt>
                <c:pt idx="518">
                  <c:v>12.38</c:v>
                </c:pt>
                <c:pt idx="519">
                  <c:v>12.38</c:v>
                </c:pt>
                <c:pt idx="520">
                  <c:v>12.36</c:v>
                </c:pt>
                <c:pt idx="521">
                  <c:v>12.32</c:v>
                </c:pt>
                <c:pt idx="522">
                  <c:v>12.3</c:v>
                </c:pt>
                <c:pt idx="523">
                  <c:v>12.32</c:v>
                </c:pt>
                <c:pt idx="524">
                  <c:v>12.32</c:v>
                </c:pt>
                <c:pt idx="525">
                  <c:v>12.34</c:v>
                </c:pt>
                <c:pt idx="526">
                  <c:v>12.34</c:v>
                </c:pt>
                <c:pt idx="527">
                  <c:v>12.32</c:v>
                </c:pt>
                <c:pt idx="528">
                  <c:v>12.31</c:v>
                </c:pt>
                <c:pt idx="529">
                  <c:v>12.3</c:v>
                </c:pt>
                <c:pt idx="530">
                  <c:v>12.28</c:v>
                </c:pt>
                <c:pt idx="531">
                  <c:v>12.26</c:v>
                </c:pt>
                <c:pt idx="532">
                  <c:v>12.23</c:v>
                </c:pt>
                <c:pt idx="533">
                  <c:v>12.23</c:v>
                </c:pt>
                <c:pt idx="534">
                  <c:v>12.26</c:v>
                </c:pt>
                <c:pt idx="535">
                  <c:v>12.27</c:v>
                </c:pt>
                <c:pt idx="536">
                  <c:v>12.35</c:v>
                </c:pt>
                <c:pt idx="537">
                  <c:v>12.44</c:v>
                </c:pt>
                <c:pt idx="538">
                  <c:v>12.52</c:v>
                </c:pt>
                <c:pt idx="539">
                  <c:v>12.57</c:v>
                </c:pt>
                <c:pt idx="540">
                  <c:v>12.56</c:v>
                </c:pt>
                <c:pt idx="541">
                  <c:v>12.54</c:v>
                </c:pt>
                <c:pt idx="542">
                  <c:v>12.5</c:v>
                </c:pt>
                <c:pt idx="543">
                  <c:v>12.47</c:v>
                </c:pt>
                <c:pt idx="544">
                  <c:v>12.45</c:v>
                </c:pt>
                <c:pt idx="545">
                  <c:v>12.45</c:v>
                </c:pt>
                <c:pt idx="546">
                  <c:v>12.46</c:v>
                </c:pt>
                <c:pt idx="547">
                  <c:v>12.48</c:v>
                </c:pt>
                <c:pt idx="548">
                  <c:v>12.48</c:v>
                </c:pt>
                <c:pt idx="549">
                  <c:v>12.48</c:v>
                </c:pt>
                <c:pt idx="550">
                  <c:v>12.48</c:v>
                </c:pt>
                <c:pt idx="551">
                  <c:v>12.48</c:v>
                </c:pt>
                <c:pt idx="552">
                  <c:v>12.46</c:v>
                </c:pt>
                <c:pt idx="553">
                  <c:v>12.45</c:v>
                </c:pt>
                <c:pt idx="554">
                  <c:v>12.44</c:v>
                </c:pt>
                <c:pt idx="555">
                  <c:v>12.46</c:v>
                </c:pt>
                <c:pt idx="556">
                  <c:v>12.52</c:v>
                </c:pt>
                <c:pt idx="557">
                  <c:v>12.51</c:v>
                </c:pt>
                <c:pt idx="558">
                  <c:v>12.53</c:v>
                </c:pt>
                <c:pt idx="559">
                  <c:v>12.52</c:v>
                </c:pt>
                <c:pt idx="560">
                  <c:v>12.52</c:v>
                </c:pt>
                <c:pt idx="561">
                  <c:v>12.51</c:v>
                </c:pt>
                <c:pt idx="562">
                  <c:v>12.52</c:v>
                </c:pt>
                <c:pt idx="563">
                  <c:v>12.51</c:v>
                </c:pt>
                <c:pt idx="564">
                  <c:v>12.48</c:v>
                </c:pt>
                <c:pt idx="565">
                  <c:v>12.47</c:v>
                </c:pt>
                <c:pt idx="566">
                  <c:v>12.47</c:v>
                </c:pt>
                <c:pt idx="567">
                  <c:v>12.44</c:v>
                </c:pt>
                <c:pt idx="568">
                  <c:v>12.47</c:v>
                </c:pt>
                <c:pt idx="569">
                  <c:v>12.5</c:v>
                </c:pt>
                <c:pt idx="570">
                  <c:v>12.49</c:v>
                </c:pt>
                <c:pt idx="571">
                  <c:v>12.48</c:v>
                </c:pt>
                <c:pt idx="572">
                  <c:v>12.48</c:v>
                </c:pt>
                <c:pt idx="573">
                  <c:v>12.48</c:v>
                </c:pt>
                <c:pt idx="574">
                  <c:v>12.49</c:v>
                </c:pt>
                <c:pt idx="575">
                  <c:v>12.53</c:v>
                </c:pt>
                <c:pt idx="576">
                  <c:v>12.51</c:v>
                </c:pt>
                <c:pt idx="577">
                  <c:v>12.5</c:v>
                </c:pt>
                <c:pt idx="578">
                  <c:v>12.46</c:v>
                </c:pt>
                <c:pt idx="579">
                  <c:v>12.44</c:v>
                </c:pt>
                <c:pt idx="580">
                  <c:v>12.42</c:v>
                </c:pt>
                <c:pt idx="581">
                  <c:v>12.42</c:v>
                </c:pt>
                <c:pt idx="582">
                  <c:v>12.45</c:v>
                </c:pt>
                <c:pt idx="583">
                  <c:v>12.45</c:v>
                </c:pt>
                <c:pt idx="584">
                  <c:v>12.45</c:v>
                </c:pt>
                <c:pt idx="585">
                  <c:v>12.41</c:v>
                </c:pt>
                <c:pt idx="586">
                  <c:v>12.38</c:v>
                </c:pt>
                <c:pt idx="587">
                  <c:v>12.36</c:v>
                </c:pt>
                <c:pt idx="588">
                  <c:v>12.34</c:v>
                </c:pt>
                <c:pt idx="589">
                  <c:v>12.36</c:v>
                </c:pt>
                <c:pt idx="590">
                  <c:v>12.39</c:v>
                </c:pt>
                <c:pt idx="591">
                  <c:v>12.41</c:v>
                </c:pt>
                <c:pt idx="592">
                  <c:v>12.43</c:v>
                </c:pt>
                <c:pt idx="593">
                  <c:v>12.49</c:v>
                </c:pt>
                <c:pt idx="594">
                  <c:v>12.49</c:v>
                </c:pt>
                <c:pt idx="595">
                  <c:v>12.5</c:v>
                </c:pt>
                <c:pt idx="596">
                  <c:v>12.5</c:v>
                </c:pt>
                <c:pt idx="597">
                  <c:v>12.51</c:v>
                </c:pt>
                <c:pt idx="598">
                  <c:v>12.48</c:v>
                </c:pt>
                <c:pt idx="599">
                  <c:v>12.49</c:v>
                </c:pt>
                <c:pt idx="600">
                  <c:v>12.49</c:v>
                </c:pt>
                <c:pt idx="601">
                  <c:v>12.57</c:v>
                </c:pt>
                <c:pt idx="602">
                  <c:v>12.57</c:v>
                </c:pt>
                <c:pt idx="603">
                  <c:v>12.55</c:v>
                </c:pt>
                <c:pt idx="604">
                  <c:v>12.55</c:v>
                </c:pt>
                <c:pt idx="605">
                  <c:v>12.57</c:v>
                </c:pt>
                <c:pt idx="606">
                  <c:v>12.56</c:v>
                </c:pt>
                <c:pt idx="607">
                  <c:v>12.54</c:v>
                </c:pt>
                <c:pt idx="608">
                  <c:v>12.51</c:v>
                </c:pt>
                <c:pt idx="609">
                  <c:v>12.52</c:v>
                </c:pt>
                <c:pt idx="610">
                  <c:v>12.54</c:v>
                </c:pt>
                <c:pt idx="611">
                  <c:v>12.6</c:v>
                </c:pt>
                <c:pt idx="612">
                  <c:v>12.65</c:v>
                </c:pt>
                <c:pt idx="613">
                  <c:v>12.68</c:v>
                </c:pt>
                <c:pt idx="614">
                  <c:v>12.7</c:v>
                </c:pt>
                <c:pt idx="615">
                  <c:v>12.74</c:v>
                </c:pt>
                <c:pt idx="616">
                  <c:v>12.77</c:v>
                </c:pt>
                <c:pt idx="617">
                  <c:v>12.8</c:v>
                </c:pt>
                <c:pt idx="618">
                  <c:v>12.79</c:v>
                </c:pt>
                <c:pt idx="619">
                  <c:v>12.76</c:v>
                </c:pt>
                <c:pt idx="620">
                  <c:v>12.91</c:v>
                </c:pt>
                <c:pt idx="621">
                  <c:v>12.98</c:v>
                </c:pt>
                <c:pt idx="622">
                  <c:v>13.02</c:v>
                </c:pt>
                <c:pt idx="623">
                  <c:v>13.05</c:v>
                </c:pt>
                <c:pt idx="624">
                  <c:v>12.99</c:v>
                </c:pt>
                <c:pt idx="625">
                  <c:v>12.96</c:v>
                </c:pt>
                <c:pt idx="626">
                  <c:v>12.92</c:v>
                </c:pt>
                <c:pt idx="627">
                  <c:v>12.92</c:v>
                </c:pt>
                <c:pt idx="628">
                  <c:v>12.92</c:v>
                </c:pt>
                <c:pt idx="629">
                  <c:v>12.93</c:v>
                </c:pt>
                <c:pt idx="630">
                  <c:v>12.9</c:v>
                </c:pt>
                <c:pt idx="631">
                  <c:v>12.88</c:v>
                </c:pt>
                <c:pt idx="632">
                  <c:v>12.86</c:v>
                </c:pt>
                <c:pt idx="633">
                  <c:v>12.86</c:v>
                </c:pt>
                <c:pt idx="634">
                  <c:v>12.86</c:v>
                </c:pt>
                <c:pt idx="635">
                  <c:v>12.92</c:v>
                </c:pt>
                <c:pt idx="636">
                  <c:v>12.95</c:v>
                </c:pt>
                <c:pt idx="637">
                  <c:v>12.95</c:v>
                </c:pt>
                <c:pt idx="638">
                  <c:v>12.96</c:v>
                </c:pt>
                <c:pt idx="639">
                  <c:v>12.94</c:v>
                </c:pt>
                <c:pt idx="640">
                  <c:v>12.9</c:v>
                </c:pt>
                <c:pt idx="641">
                  <c:v>12.9</c:v>
                </c:pt>
                <c:pt idx="642">
                  <c:v>12.9</c:v>
                </c:pt>
                <c:pt idx="643">
                  <c:v>12.89</c:v>
                </c:pt>
                <c:pt idx="644">
                  <c:v>12.89</c:v>
                </c:pt>
                <c:pt idx="645">
                  <c:v>12.87</c:v>
                </c:pt>
                <c:pt idx="646">
                  <c:v>12.85</c:v>
                </c:pt>
                <c:pt idx="647">
                  <c:v>12.82</c:v>
                </c:pt>
                <c:pt idx="648">
                  <c:v>12.77</c:v>
                </c:pt>
                <c:pt idx="649">
                  <c:v>12.76</c:v>
                </c:pt>
                <c:pt idx="650">
                  <c:v>12.74</c:v>
                </c:pt>
                <c:pt idx="651">
                  <c:v>12.71</c:v>
                </c:pt>
                <c:pt idx="652">
                  <c:v>12.7</c:v>
                </c:pt>
                <c:pt idx="653">
                  <c:v>12.7</c:v>
                </c:pt>
                <c:pt idx="654">
                  <c:v>12.69</c:v>
                </c:pt>
                <c:pt idx="655">
                  <c:v>12.66</c:v>
                </c:pt>
                <c:pt idx="656">
                  <c:v>12.67</c:v>
                </c:pt>
                <c:pt idx="657">
                  <c:v>12.6</c:v>
                </c:pt>
                <c:pt idx="658">
                  <c:v>12.6</c:v>
                </c:pt>
                <c:pt idx="659">
                  <c:v>12.68</c:v>
                </c:pt>
                <c:pt idx="660">
                  <c:v>12.71</c:v>
                </c:pt>
                <c:pt idx="661">
                  <c:v>12.7</c:v>
                </c:pt>
                <c:pt idx="662">
                  <c:v>12.68</c:v>
                </c:pt>
                <c:pt idx="663">
                  <c:v>12.64</c:v>
                </c:pt>
                <c:pt idx="664">
                  <c:v>12.6</c:v>
                </c:pt>
                <c:pt idx="665">
                  <c:v>12.76</c:v>
                </c:pt>
                <c:pt idx="666">
                  <c:v>12.76</c:v>
                </c:pt>
                <c:pt idx="667">
                  <c:v>12.73</c:v>
                </c:pt>
                <c:pt idx="668">
                  <c:v>12.72</c:v>
                </c:pt>
                <c:pt idx="669">
                  <c:v>12.68</c:v>
                </c:pt>
                <c:pt idx="670">
                  <c:v>12.68</c:v>
                </c:pt>
                <c:pt idx="671">
                  <c:v>12.72</c:v>
                </c:pt>
                <c:pt idx="672">
                  <c:v>12.7</c:v>
                </c:pt>
                <c:pt idx="673">
                  <c:v>12.66</c:v>
                </c:pt>
                <c:pt idx="674">
                  <c:v>12.66</c:v>
                </c:pt>
                <c:pt idx="675">
                  <c:v>12.67</c:v>
                </c:pt>
                <c:pt idx="676">
                  <c:v>12.64</c:v>
                </c:pt>
                <c:pt idx="677">
                  <c:v>12.63</c:v>
                </c:pt>
                <c:pt idx="678">
                  <c:v>12.64</c:v>
                </c:pt>
                <c:pt idx="679">
                  <c:v>12.64</c:v>
                </c:pt>
                <c:pt idx="680">
                  <c:v>12.62</c:v>
                </c:pt>
                <c:pt idx="681">
                  <c:v>12.59</c:v>
                </c:pt>
                <c:pt idx="682">
                  <c:v>12.56</c:v>
                </c:pt>
                <c:pt idx="683">
                  <c:v>12.55</c:v>
                </c:pt>
                <c:pt idx="684">
                  <c:v>12.53</c:v>
                </c:pt>
                <c:pt idx="685">
                  <c:v>12.55</c:v>
                </c:pt>
                <c:pt idx="686">
                  <c:v>12.55</c:v>
                </c:pt>
                <c:pt idx="687">
                  <c:v>12.53</c:v>
                </c:pt>
                <c:pt idx="688">
                  <c:v>12.52</c:v>
                </c:pt>
                <c:pt idx="689">
                  <c:v>12.54</c:v>
                </c:pt>
                <c:pt idx="690">
                  <c:v>12.53</c:v>
                </c:pt>
                <c:pt idx="691">
                  <c:v>12.54</c:v>
                </c:pt>
                <c:pt idx="692">
                  <c:v>12.56</c:v>
                </c:pt>
                <c:pt idx="693">
                  <c:v>12.57</c:v>
                </c:pt>
                <c:pt idx="694">
                  <c:v>12.56</c:v>
                </c:pt>
                <c:pt idx="695">
                  <c:v>12.6</c:v>
                </c:pt>
                <c:pt idx="696">
                  <c:v>12.6</c:v>
                </c:pt>
                <c:pt idx="697">
                  <c:v>12.61</c:v>
                </c:pt>
                <c:pt idx="698">
                  <c:v>12.62</c:v>
                </c:pt>
                <c:pt idx="699">
                  <c:v>12.6</c:v>
                </c:pt>
                <c:pt idx="700">
                  <c:v>12.62</c:v>
                </c:pt>
                <c:pt idx="701">
                  <c:v>12.64</c:v>
                </c:pt>
                <c:pt idx="702">
                  <c:v>12.64</c:v>
                </c:pt>
                <c:pt idx="703">
                  <c:v>12.7</c:v>
                </c:pt>
                <c:pt idx="704">
                  <c:v>12.74</c:v>
                </c:pt>
                <c:pt idx="705">
                  <c:v>12.81</c:v>
                </c:pt>
                <c:pt idx="706">
                  <c:v>12.85</c:v>
                </c:pt>
                <c:pt idx="707">
                  <c:v>12.82</c:v>
                </c:pt>
                <c:pt idx="708">
                  <c:v>12.83</c:v>
                </c:pt>
                <c:pt idx="709">
                  <c:v>12.8</c:v>
                </c:pt>
                <c:pt idx="710">
                  <c:v>12.8</c:v>
                </c:pt>
                <c:pt idx="711">
                  <c:v>12.8</c:v>
                </c:pt>
                <c:pt idx="712">
                  <c:v>12.82</c:v>
                </c:pt>
                <c:pt idx="713">
                  <c:v>12.86</c:v>
                </c:pt>
                <c:pt idx="714">
                  <c:v>12.82</c:v>
                </c:pt>
                <c:pt idx="715">
                  <c:v>12.79</c:v>
                </c:pt>
                <c:pt idx="716">
                  <c:v>12.77</c:v>
                </c:pt>
                <c:pt idx="717">
                  <c:v>12.76</c:v>
                </c:pt>
                <c:pt idx="718">
                  <c:v>12.74</c:v>
                </c:pt>
                <c:pt idx="719">
                  <c:v>12.71</c:v>
                </c:pt>
                <c:pt idx="720">
                  <c:v>12.7</c:v>
                </c:pt>
                <c:pt idx="721">
                  <c:v>12.67</c:v>
                </c:pt>
                <c:pt idx="722">
                  <c:v>12.65</c:v>
                </c:pt>
                <c:pt idx="723">
                  <c:v>12.64</c:v>
                </c:pt>
                <c:pt idx="724">
                  <c:v>12.62</c:v>
                </c:pt>
                <c:pt idx="725">
                  <c:v>12.58</c:v>
                </c:pt>
                <c:pt idx="726">
                  <c:v>12.58</c:v>
                </c:pt>
                <c:pt idx="727">
                  <c:v>12.56</c:v>
                </c:pt>
                <c:pt idx="728">
                  <c:v>12.56</c:v>
                </c:pt>
                <c:pt idx="729">
                  <c:v>12.56</c:v>
                </c:pt>
                <c:pt idx="730">
                  <c:v>12.55</c:v>
                </c:pt>
                <c:pt idx="731">
                  <c:v>12.56</c:v>
                </c:pt>
                <c:pt idx="732">
                  <c:v>12.54</c:v>
                </c:pt>
                <c:pt idx="733">
                  <c:v>12.55</c:v>
                </c:pt>
                <c:pt idx="734">
                  <c:v>12.56</c:v>
                </c:pt>
                <c:pt idx="735">
                  <c:v>12.64</c:v>
                </c:pt>
                <c:pt idx="736">
                  <c:v>12.7</c:v>
                </c:pt>
                <c:pt idx="737">
                  <c:v>12.64</c:v>
                </c:pt>
                <c:pt idx="738">
                  <c:v>12.6</c:v>
                </c:pt>
                <c:pt idx="739">
                  <c:v>12.58</c:v>
                </c:pt>
                <c:pt idx="740">
                  <c:v>12.59</c:v>
                </c:pt>
                <c:pt idx="741">
                  <c:v>12.58</c:v>
                </c:pt>
                <c:pt idx="742">
                  <c:v>12.58</c:v>
                </c:pt>
                <c:pt idx="743">
                  <c:v>12.56</c:v>
                </c:pt>
                <c:pt idx="744">
                  <c:v>12.52</c:v>
                </c:pt>
                <c:pt idx="745">
                  <c:v>12.51</c:v>
                </c:pt>
                <c:pt idx="746">
                  <c:v>12.56</c:v>
                </c:pt>
                <c:pt idx="747">
                  <c:v>12.64</c:v>
                </c:pt>
                <c:pt idx="748">
                  <c:v>12.63</c:v>
                </c:pt>
                <c:pt idx="749">
                  <c:v>12.69</c:v>
                </c:pt>
                <c:pt idx="750">
                  <c:v>12.72</c:v>
                </c:pt>
                <c:pt idx="751">
                  <c:v>12.72</c:v>
                </c:pt>
                <c:pt idx="752">
                  <c:v>12.7</c:v>
                </c:pt>
                <c:pt idx="753">
                  <c:v>12.67</c:v>
                </c:pt>
                <c:pt idx="754">
                  <c:v>12.63</c:v>
                </c:pt>
                <c:pt idx="755">
                  <c:v>12.63</c:v>
                </c:pt>
                <c:pt idx="756">
                  <c:v>12.64</c:v>
                </c:pt>
                <c:pt idx="757">
                  <c:v>12.6</c:v>
                </c:pt>
                <c:pt idx="758">
                  <c:v>12.58</c:v>
                </c:pt>
                <c:pt idx="759">
                  <c:v>12.56</c:v>
                </c:pt>
                <c:pt idx="760">
                  <c:v>12.54</c:v>
                </c:pt>
                <c:pt idx="761">
                  <c:v>12.54</c:v>
                </c:pt>
                <c:pt idx="762">
                  <c:v>12.53</c:v>
                </c:pt>
                <c:pt idx="763">
                  <c:v>12.47</c:v>
                </c:pt>
                <c:pt idx="764">
                  <c:v>12.43</c:v>
                </c:pt>
                <c:pt idx="765">
                  <c:v>12.37</c:v>
                </c:pt>
                <c:pt idx="766">
                  <c:v>12.34</c:v>
                </c:pt>
                <c:pt idx="767">
                  <c:v>12.32</c:v>
                </c:pt>
                <c:pt idx="768">
                  <c:v>12.32</c:v>
                </c:pt>
                <c:pt idx="769">
                  <c:v>12.33</c:v>
                </c:pt>
                <c:pt idx="770">
                  <c:v>12.34</c:v>
                </c:pt>
                <c:pt idx="771">
                  <c:v>12.39</c:v>
                </c:pt>
                <c:pt idx="772">
                  <c:v>12.4</c:v>
                </c:pt>
                <c:pt idx="773">
                  <c:v>12.41</c:v>
                </c:pt>
                <c:pt idx="774">
                  <c:v>12.41</c:v>
                </c:pt>
                <c:pt idx="775">
                  <c:v>12.4</c:v>
                </c:pt>
                <c:pt idx="776">
                  <c:v>12.39</c:v>
                </c:pt>
                <c:pt idx="777">
                  <c:v>12.38</c:v>
                </c:pt>
                <c:pt idx="778">
                  <c:v>12.34</c:v>
                </c:pt>
                <c:pt idx="779">
                  <c:v>12.34</c:v>
                </c:pt>
                <c:pt idx="780">
                  <c:v>12.36</c:v>
                </c:pt>
                <c:pt idx="781">
                  <c:v>12.39</c:v>
                </c:pt>
                <c:pt idx="782">
                  <c:v>12.46</c:v>
                </c:pt>
                <c:pt idx="783">
                  <c:v>12.46</c:v>
                </c:pt>
                <c:pt idx="784">
                  <c:v>12.53</c:v>
                </c:pt>
                <c:pt idx="785">
                  <c:v>12.6</c:v>
                </c:pt>
                <c:pt idx="786">
                  <c:v>12.66</c:v>
                </c:pt>
                <c:pt idx="787">
                  <c:v>12.68</c:v>
                </c:pt>
                <c:pt idx="788">
                  <c:v>12.66</c:v>
                </c:pt>
                <c:pt idx="789">
                  <c:v>12.63</c:v>
                </c:pt>
                <c:pt idx="790">
                  <c:v>12.6</c:v>
                </c:pt>
                <c:pt idx="791">
                  <c:v>12.68</c:v>
                </c:pt>
                <c:pt idx="792">
                  <c:v>12.69</c:v>
                </c:pt>
                <c:pt idx="793">
                  <c:v>12.68</c:v>
                </c:pt>
                <c:pt idx="794">
                  <c:v>12.67</c:v>
                </c:pt>
                <c:pt idx="795">
                  <c:v>12.68</c:v>
                </c:pt>
                <c:pt idx="796">
                  <c:v>12.78</c:v>
                </c:pt>
                <c:pt idx="797">
                  <c:v>12.82</c:v>
                </c:pt>
                <c:pt idx="798">
                  <c:v>12.8</c:v>
                </c:pt>
                <c:pt idx="799">
                  <c:v>12.81</c:v>
                </c:pt>
                <c:pt idx="800">
                  <c:v>12.84</c:v>
                </c:pt>
                <c:pt idx="801">
                  <c:v>12.86</c:v>
                </c:pt>
                <c:pt idx="802">
                  <c:v>12.85</c:v>
                </c:pt>
                <c:pt idx="803">
                  <c:v>12.81</c:v>
                </c:pt>
                <c:pt idx="804">
                  <c:v>12.78</c:v>
                </c:pt>
                <c:pt idx="805">
                  <c:v>12.76</c:v>
                </c:pt>
                <c:pt idx="806">
                  <c:v>12.73</c:v>
                </c:pt>
                <c:pt idx="807">
                  <c:v>12.69</c:v>
                </c:pt>
                <c:pt idx="808">
                  <c:v>12.67</c:v>
                </c:pt>
                <c:pt idx="809">
                  <c:v>12.62</c:v>
                </c:pt>
                <c:pt idx="810">
                  <c:v>12.6</c:v>
                </c:pt>
                <c:pt idx="811">
                  <c:v>12.58</c:v>
                </c:pt>
                <c:pt idx="812">
                  <c:v>12.57</c:v>
                </c:pt>
                <c:pt idx="813">
                  <c:v>12.54</c:v>
                </c:pt>
                <c:pt idx="814">
                  <c:v>12.56</c:v>
                </c:pt>
                <c:pt idx="815">
                  <c:v>12.56</c:v>
                </c:pt>
                <c:pt idx="816">
                  <c:v>12.56</c:v>
                </c:pt>
                <c:pt idx="817">
                  <c:v>12.56</c:v>
                </c:pt>
                <c:pt idx="818">
                  <c:v>12.55</c:v>
                </c:pt>
                <c:pt idx="819">
                  <c:v>12.52</c:v>
                </c:pt>
                <c:pt idx="820">
                  <c:v>12.48</c:v>
                </c:pt>
                <c:pt idx="821">
                  <c:v>12.46</c:v>
                </c:pt>
                <c:pt idx="822">
                  <c:v>12.46</c:v>
                </c:pt>
                <c:pt idx="823">
                  <c:v>12.45</c:v>
                </c:pt>
                <c:pt idx="824">
                  <c:v>12.47</c:v>
                </c:pt>
                <c:pt idx="825">
                  <c:v>12.53</c:v>
                </c:pt>
                <c:pt idx="826">
                  <c:v>12.57</c:v>
                </c:pt>
                <c:pt idx="827">
                  <c:v>12.55</c:v>
                </c:pt>
                <c:pt idx="828">
                  <c:v>12.54</c:v>
                </c:pt>
                <c:pt idx="829">
                  <c:v>12.56</c:v>
                </c:pt>
                <c:pt idx="830">
                  <c:v>12.58</c:v>
                </c:pt>
                <c:pt idx="831">
                  <c:v>12.62</c:v>
                </c:pt>
                <c:pt idx="832">
                  <c:v>12.63</c:v>
                </c:pt>
                <c:pt idx="833">
                  <c:v>12.6</c:v>
                </c:pt>
                <c:pt idx="834">
                  <c:v>12.6</c:v>
                </c:pt>
                <c:pt idx="835">
                  <c:v>12.61</c:v>
                </c:pt>
                <c:pt idx="836">
                  <c:v>12.62</c:v>
                </c:pt>
                <c:pt idx="837">
                  <c:v>12.59</c:v>
                </c:pt>
                <c:pt idx="838">
                  <c:v>12.58</c:v>
                </c:pt>
                <c:pt idx="839">
                  <c:v>12.56</c:v>
                </c:pt>
                <c:pt idx="840">
                  <c:v>12.56</c:v>
                </c:pt>
                <c:pt idx="841">
                  <c:v>12.6</c:v>
                </c:pt>
                <c:pt idx="842">
                  <c:v>12.62</c:v>
                </c:pt>
                <c:pt idx="843">
                  <c:v>12.64</c:v>
                </c:pt>
                <c:pt idx="844">
                  <c:v>12.71</c:v>
                </c:pt>
                <c:pt idx="845">
                  <c:v>12.76</c:v>
                </c:pt>
                <c:pt idx="846">
                  <c:v>12.78</c:v>
                </c:pt>
                <c:pt idx="847">
                  <c:v>12.79</c:v>
                </c:pt>
                <c:pt idx="848">
                  <c:v>12.77</c:v>
                </c:pt>
                <c:pt idx="849">
                  <c:v>12.74</c:v>
                </c:pt>
                <c:pt idx="850">
                  <c:v>12.75</c:v>
                </c:pt>
                <c:pt idx="851">
                  <c:v>12.77</c:v>
                </c:pt>
                <c:pt idx="852">
                  <c:v>12.78</c:v>
                </c:pt>
                <c:pt idx="853">
                  <c:v>12.77</c:v>
                </c:pt>
                <c:pt idx="854">
                  <c:v>12.76</c:v>
                </c:pt>
                <c:pt idx="855">
                  <c:v>12.79</c:v>
                </c:pt>
                <c:pt idx="856">
                  <c:v>12.8</c:v>
                </c:pt>
                <c:pt idx="857">
                  <c:v>12.78</c:v>
                </c:pt>
                <c:pt idx="858">
                  <c:v>12.74</c:v>
                </c:pt>
                <c:pt idx="859">
                  <c:v>12.72</c:v>
                </c:pt>
                <c:pt idx="860">
                  <c:v>12.7</c:v>
                </c:pt>
                <c:pt idx="861">
                  <c:v>12.67</c:v>
                </c:pt>
                <c:pt idx="862">
                  <c:v>12.68</c:v>
                </c:pt>
                <c:pt idx="863">
                  <c:v>12.72</c:v>
                </c:pt>
                <c:pt idx="864">
                  <c:v>12.74</c:v>
                </c:pt>
                <c:pt idx="865">
                  <c:v>12.75</c:v>
                </c:pt>
                <c:pt idx="866">
                  <c:v>12.74</c:v>
                </c:pt>
                <c:pt idx="867">
                  <c:v>12.73</c:v>
                </c:pt>
                <c:pt idx="868">
                  <c:v>12.7</c:v>
                </c:pt>
                <c:pt idx="869">
                  <c:v>12.72</c:v>
                </c:pt>
                <c:pt idx="870">
                  <c:v>12.71</c:v>
                </c:pt>
                <c:pt idx="871">
                  <c:v>12.69</c:v>
                </c:pt>
                <c:pt idx="872">
                  <c:v>12.68</c:v>
                </c:pt>
                <c:pt idx="873">
                  <c:v>12.69</c:v>
                </c:pt>
                <c:pt idx="874">
                  <c:v>12.66</c:v>
                </c:pt>
                <c:pt idx="875">
                  <c:v>12.67</c:v>
                </c:pt>
                <c:pt idx="876">
                  <c:v>12.68</c:v>
                </c:pt>
                <c:pt idx="877">
                  <c:v>12.74</c:v>
                </c:pt>
                <c:pt idx="878">
                  <c:v>12.76</c:v>
                </c:pt>
                <c:pt idx="879">
                  <c:v>12.76</c:v>
                </c:pt>
                <c:pt idx="880">
                  <c:v>12.74</c:v>
                </c:pt>
                <c:pt idx="881">
                  <c:v>12.72</c:v>
                </c:pt>
                <c:pt idx="882">
                  <c:v>12.7</c:v>
                </c:pt>
                <c:pt idx="883">
                  <c:v>12.68</c:v>
                </c:pt>
                <c:pt idx="884">
                  <c:v>12.64</c:v>
                </c:pt>
                <c:pt idx="885">
                  <c:v>12.65</c:v>
                </c:pt>
                <c:pt idx="886">
                  <c:v>12.63</c:v>
                </c:pt>
                <c:pt idx="887">
                  <c:v>12.61</c:v>
                </c:pt>
                <c:pt idx="888">
                  <c:v>12.59</c:v>
                </c:pt>
                <c:pt idx="889">
                  <c:v>12.58</c:v>
                </c:pt>
                <c:pt idx="890">
                  <c:v>12.56</c:v>
                </c:pt>
                <c:pt idx="891">
                  <c:v>12.54</c:v>
                </c:pt>
                <c:pt idx="892">
                  <c:v>12.52</c:v>
                </c:pt>
                <c:pt idx="893">
                  <c:v>12.52</c:v>
                </c:pt>
                <c:pt idx="894">
                  <c:v>12.56</c:v>
                </c:pt>
                <c:pt idx="895">
                  <c:v>12.58</c:v>
                </c:pt>
                <c:pt idx="896">
                  <c:v>12.58</c:v>
                </c:pt>
                <c:pt idx="897">
                  <c:v>12.56</c:v>
                </c:pt>
                <c:pt idx="898">
                  <c:v>12.54</c:v>
                </c:pt>
                <c:pt idx="899">
                  <c:v>12.53</c:v>
                </c:pt>
                <c:pt idx="900">
                  <c:v>12.53</c:v>
                </c:pt>
                <c:pt idx="901">
                  <c:v>12.57</c:v>
                </c:pt>
                <c:pt idx="902">
                  <c:v>12.58</c:v>
                </c:pt>
                <c:pt idx="903">
                  <c:v>12.62</c:v>
                </c:pt>
                <c:pt idx="904">
                  <c:v>12.62</c:v>
                </c:pt>
                <c:pt idx="905">
                  <c:v>12.61</c:v>
                </c:pt>
                <c:pt idx="906">
                  <c:v>12.61</c:v>
                </c:pt>
                <c:pt idx="907">
                  <c:v>12.62</c:v>
                </c:pt>
                <c:pt idx="908">
                  <c:v>12.6</c:v>
                </c:pt>
                <c:pt idx="909">
                  <c:v>12.6</c:v>
                </c:pt>
                <c:pt idx="910">
                  <c:v>12.58</c:v>
                </c:pt>
                <c:pt idx="911">
                  <c:v>12.58</c:v>
                </c:pt>
                <c:pt idx="912">
                  <c:v>12.58</c:v>
                </c:pt>
                <c:pt idx="913">
                  <c:v>12.63</c:v>
                </c:pt>
                <c:pt idx="914">
                  <c:v>12.65</c:v>
                </c:pt>
                <c:pt idx="915">
                  <c:v>12.62</c:v>
                </c:pt>
                <c:pt idx="916">
                  <c:v>12.61</c:v>
                </c:pt>
                <c:pt idx="917">
                  <c:v>12.6</c:v>
                </c:pt>
                <c:pt idx="918">
                  <c:v>12.6</c:v>
                </c:pt>
                <c:pt idx="919">
                  <c:v>12.6</c:v>
                </c:pt>
                <c:pt idx="920">
                  <c:v>12.57</c:v>
                </c:pt>
                <c:pt idx="921">
                  <c:v>12.52</c:v>
                </c:pt>
                <c:pt idx="922">
                  <c:v>12.51</c:v>
                </c:pt>
                <c:pt idx="923">
                  <c:v>12.57</c:v>
                </c:pt>
                <c:pt idx="924">
                  <c:v>12.58</c:v>
                </c:pt>
                <c:pt idx="925">
                  <c:v>12.58</c:v>
                </c:pt>
                <c:pt idx="926">
                  <c:v>12.56</c:v>
                </c:pt>
                <c:pt idx="927">
                  <c:v>12.53</c:v>
                </c:pt>
                <c:pt idx="928">
                  <c:v>12.49</c:v>
                </c:pt>
                <c:pt idx="929">
                  <c:v>12.47</c:v>
                </c:pt>
                <c:pt idx="930">
                  <c:v>12.45</c:v>
                </c:pt>
                <c:pt idx="931">
                  <c:v>12.44</c:v>
                </c:pt>
                <c:pt idx="932">
                  <c:v>12.42</c:v>
                </c:pt>
                <c:pt idx="933">
                  <c:v>12.4</c:v>
                </c:pt>
                <c:pt idx="934">
                  <c:v>12.42</c:v>
                </c:pt>
                <c:pt idx="935">
                  <c:v>12.5</c:v>
                </c:pt>
                <c:pt idx="936">
                  <c:v>12.56</c:v>
                </c:pt>
                <c:pt idx="937">
                  <c:v>12.56</c:v>
                </c:pt>
                <c:pt idx="938">
                  <c:v>12.54</c:v>
                </c:pt>
                <c:pt idx="939">
                  <c:v>12.53</c:v>
                </c:pt>
                <c:pt idx="940">
                  <c:v>12.54</c:v>
                </c:pt>
                <c:pt idx="941">
                  <c:v>12.56</c:v>
                </c:pt>
                <c:pt idx="942">
                  <c:v>12.6</c:v>
                </c:pt>
                <c:pt idx="943">
                  <c:v>12.59</c:v>
                </c:pt>
                <c:pt idx="944">
                  <c:v>12.6</c:v>
                </c:pt>
                <c:pt idx="945">
                  <c:v>12.58</c:v>
                </c:pt>
                <c:pt idx="946">
                  <c:v>12.58</c:v>
                </c:pt>
                <c:pt idx="947">
                  <c:v>12.56</c:v>
                </c:pt>
                <c:pt idx="948">
                  <c:v>12.55</c:v>
                </c:pt>
                <c:pt idx="949">
                  <c:v>12.54</c:v>
                </c:pt>
                <c:pt idx="950">
                  <c:v>12.5</c:v>
                </c:pt>
                <c:pt idx="951">
                  <c:v>12.48</c:v>
                </c:pt>
                <c:pt idx="952">
                  <c:v>12.49</c:v>
                </c:pt>
                <c:pt idx="953">
                  <c:v>12.5</c:v>
                </c:pt>
                <c:pt idx="954">
                  <c:v>12.48</c:v>
                </c:pt>
                <c:pt idx="955">
                  <c:v>12.48</c:v>
                </c:pt>
                <c:pt idx="956">
                  <c:v>12.48</c:v>
                </c:pt>
                <c:pt idx="957">
                  <c:v>12.46</c:v>
                </c:pt>
                <c:pt idx="958">
                  <c:v>12.44</c:v>
                </c:pt>
                <c:pt idx="959">
                  <c:v>12.43</c:v>
                </c:pt>
                <c:pt idx="960">
                  <c:v>12.42</c:v>
                </c:pt>
                <c:pt idx="961">
                  <c:v>12.52</c:v>
                </c:pt>
                <c:pt idx="962">
                  <c:v>12.58</c:v>
                </c:pt>
                <c:pt idx="963">
                  <c:v>12.63</c:v>
                </c:pt>
                <c:pt idx="964">
                  <c:v>12.64</c:v>
                </c:pt>
                <c:pt idx="965">
                  <c:v>12.65</c:v>
                </c:pt>
                <c:pt idx="966">
                  <c:v>12.64</c:v>
                </c:pt>
                <c:pt idx="967">
                  <c:v>12.62</c:v>
                </c:pt>
                <c:pt idx="968">
                  <c:v>12.61</c:v>
                </c:pt>
                <c:pt idx="969">
                  <c:v>12.6</c:v>
                </c:pt>
                <c:pt idx="970">
                  <c:v>12.54</c:v>
                </c:pt>
                <c:pt idx="971">
                  <c:v>12.5</c:v>
                </c:pt>
                <c:pt idx="972">
                  <c:v>12.47</c:v>
                </c:pt>
                <c:pt idx="973">
                  <c:v>12.48</c:v>
                </c:pt>
                <c:pt idx="974">
                  <c:v>12.46</c:v>
                </c:pt>
                <c:pt idx="975">
                  <c:v>12.47</c:v>
                </c:pt>
                <c:pt idx="976">
                  <c:v>12.46</c:v>
                </c:pt>
                <c:pt idx="977">
                  <c:v>12.44</c:v>
                </c:pt>
                <c:pt idx="978">
                  <c:v>12.39</c:v>
                </c:pt>
                <c:pt idx="979">
                  <c:v>12.34</c:v>
                </c:pt>
                <c:pt idx="980">
                  <c:v>12.37</c:v>
                </c:pt>
                <c:pt idx="981">
                  <c:v>12.38</c:v>
                </c:pt>
                <c:pt idx="982">
                  <c:v>12.55</c:v>
                </c:pt>
                <c:pt idx="983">
                  <c:v>12.64</c:v>
                </c:pt>
                <c:pt idx="984">
                  <c:v>12.64</c:v>
                </c:pt>
                <c:pt idx="985">
                  <c:v>12.64</c:v>
                </c:pt>
                <c:pt idx="986">
                  <c:v>12.69</c:v>
                </c:pt>
                <c:pt idx="987">
                  <c:v>12.68</c:v>
                </c:pt>
                <c:pt idx="988">
                  <c:v>12.65</c:v>
                </c:pt>
                <c:pt idx="989">
                  <c:v>12.66</c:v>
                </c:pt>
                <c:pt idx="990">
                  <c:v>12.64</c:v>
                </c:pt>
                <c:pt idx="991">
                  <c:v>12.65</c:v>
                </c:pt>
                <c:pt idx="992">
                  <c:v>12.62</c:v>
                </c:pt>
                <c:pt idx="993">
                  <c:v>12.62</c:v>
                </c:pt>
                <c:pt idx="994">
                  <c:v>12.64</c:v>
                </c:pt>
                <c:pt idx="995">
                  <c:v>12.67</c:v>
                </c:pt>
                <c:pt idx="996">
                  <c:v>12.62</c:v>
                </c:pt>
                <c:pt idx="997">
                  <c:v>12.61</c:v>
                </c:pt>
                <c:pt idx="998">
                  <c:v>12.6</c:v>
                </c:pt>
                <c:pt idx="999">
                  <c:v>12.58</c:v>
                </c:pt>
                <c:pt idx="1000">
                  <c:v>12.54</c:v>
                </c:pt>
                <c:pt idx="1001">
                  <c:v>12.5</c:v>
                </c:pt>
                <c:pt idx="1002">
                  <c:v>12.51</c:v>
                </c:pt>
                <c:pt idx="1003">
                  <c:v>12.51</c:v>
                </c:pt>
                <c:pt idx="1004">
                  <c:v>12.54</c:v>
                </c:pt>
                <c:pt idx="1005">
                  <c:v>12.57</c:v>
                </c:pt>
                <c:pt idx="1006">
                  <c:v>12.58</c:v>
                </c:pt>
                <c:pt idx="1007">
                  <c:v>12.56</c:v>
                </c:pt>
                <c:pt idx="1008">
                  <c:v>12.56</c:v>
                </c:pt>
                <c:pt idx="1009">
                  <c:v>12.59</c:v>
                </c:pt>
                <c:pt idx="1010">
                  <c:v>12.62</c:v>
                </c:pt>
                <c:pt idx="1011">
                  <c:v>12.64</c:v>
                </c:pt>
                <c:pt idx="1012">
                  <c:v>12.62</c:v>
                </c:pt>
                <c:pt idx="1013">
                  <c:v>12.61</c:v>
                </c:pt>
                <c:pt idx="1014">
                  <c:v>12.6</c:v>
                </c:pt>
                <c:pt idx="1015">
                  <c:v>12.56</c:v>
                </c:pt>
                <c:pt idx="1016">
                  <c:v>12.54</c:v>
                </c:pt>
                <c:pt idx="1017">
                  <c:v>12.54</c:v>
                </c:pt>
                <c:pt idx="1018">
                  <c:v>12.52</c:v>
                </c:pt>
                <c:pt idx="1019">
                  <c:v>12.5</c:v>
                </c:pt>
                <c:pt idx="1020">
                  <c:v>12.48</c:v>
                </c:pt>
                <c:pt idx="1021">
                  <c:v>12.48</c:v>
                </c:pt>
                <c:pt idx="1022">
                  <c:v>12.44</c:v>
                </c:pt>
                <c:pt idx="1023">
                  <c:v>12.41</c:v>
                </c:pt>
                <c:pt idx="1024">
                  <c:v>12.4</c:v>
                </c:pt>
                <c:pt idx="1025">
                  <c:v>12.44</c:v>
                </c:pt>
                <c:pt idx="1026">
                  <c:v>12.46</c:v>
                </c:pt>
                <c:pt idx="1027">
                  <c:v>12.45</c:v>
                </c:pt>
                <c:pt idx="1028">
                  <c:v>12.46</c:v>
                </c:pt>
                <c:pt idx="1029">
                  <c:v>12.49</c:v>
                </c:pt>
                <c:pt idx="1030">
                  <c:v>12.56</c:v>
                </c:pt>
                <c:pt idx="1031">
                  <c:v>12.58</c:v>
                </c:pt>
                <c:pt idx="1032">
                  <c:v>12.6</c:v>
                </c:pt>
                <c:pt idx="1033">
                  <c:v>12.6</c:v>
                </c:pt>
                <c:pt idx="1034">
                  <c:v>12.63</c:v>
                </c:pt>
                <c:pt idx="1035">
                  <c:v>12.63</c:v>
                </c:pt>
                <c:pt idx="1036">
                  <c:v>12.67</c:v>
                </c:pt>
                <c:pt idx="1037">
                  <c:v>12.68</c:v>
                </c:pt>
                <c:pt idx="1038">
                  <c:v>12.72</c:v>
                </c:pt>
                <c:pt idx="1039">
                  <c:v>12.76</c:v>
                </c:pt>
                <c:pt idx="1040">
                  <c:v>12.76</c:v>
                </c:pt>
                <c:pt idx="1041">
                  <c:v>12.78</c:v>
                </c:pt>
                <c:pt idx="1042">
                  <c:v>12.79</c:v>
                </c:pt>
                <c:pt idx="1043">
                  <c:v>12.74</c:v>
                </c:pt>
                <c:pt idx="1044">
                  <c:v>12.78</c:v>
                </c:pt>
                <c:pt idx="1045">
                  <c:v>12.78</c:v>
                </c:pt>
                <c:pt idx="1046">
                  <c:v>12.76</c:v>
                </c:pt>
                <c:pt idx="1047">
                  <c:v>12.76</c:v>
                </c:pt>
                <c:pt idx="1048">
                  <c:v>12.72</c:v>
                </c:pt>
                <c:pt idx="1049">
                  <c:v>12.68</c:v>
                </c:pt>
                <c:pt idx="1050">
                  <c:v>12.66</c:v>
                </c:pt>
                <c:pt idx="1051">
                  <c:v>12.65</c:v>
                </c:pt>
                <c:pt idx="1052">
                  <c:v>12.64</c:v>
                </c:pt>
                <c:pt idx="1053">
                  <c:v>12.62</c:v>
                </c:pt>
                <c:pt idx="1054">
                  <c:v>12.6</c:v>
                </c:pt>
                <c:pt idx="1055">
                  <c:v>12.6</c:v>
                </c:pt>
                <c:pt idx="1056">
                  <c:v>12.58</c:v>
                </c:pt>
                <c:pt idx="1057">
                  <c:v>12.55</c:v>
                </c:pt>
                <c:pt idx="1058">
                  <c:v>12.56</c:v>
                </c:pt>
                <c:pt idx="1059">
                  <c:v>12.54</c:v>
                </c:pt>
                <c:pt idx="1060">
                  <c:v>12.54</c:v>
                </c:pt>
                <c:pt idx="1061">
                  <c:v>12.53</c:v>
                </c:pt>
                <c:pt idx="1062">
                  <c:v>12.71</c:v>
                </c:pt>
                <c:pt idx="1063">
                  <c:v>12.81</c:v>
                </c:pt>
                <c:pt idx="1064">
                  <c:v>12.82</c:v>
                </c:pt>
                <c:pt idx="1065">
                  <c:v>12.85</c:v>
                </c:pt>
                <c:pt idx="1066">
                  <c:v>12.88</c:v>
                </c:pt>
                <c:pt idx="1067">
                  <c:v>12.92</c:v>
                </c:pt>
                <c:pt idx="1068">
                  <c:v>12.9</c:v>
                </c:pt>
                <c:pt idx="1069">
                  <c:v>12.93</c:v>
                </c:pt>
                <c:pt idx="1070">
                  <c:v>12.96</c:v>
                </c:pt>
                <c:pt idx="1071">
                  <c:v>12.94</c:v>
                </c:pt>
                <c:pt idx="1072">
                  <c:v>12.86</c:v>
                </c:pt>
                <c:pt idx="1073">
                  <c:v>12.82</c:v>
                </c:pt>
                <c:pt idx="1074">
                  <c:v>12.83</c:v>
                </c:pt>
                <c:pt idx="1075">
                  <c:v>12.86</c:v>
                </c:pt>
                <c:pt idx="1076">
                  <c:v>12.84</c:v>
                </c:pt>
                <c:pt idx="1077">
                  <c:v>12.82</c:v>
                </c:pt>
                <c:pt idx="1078">
                  <c:v>12.79</c:v>
                </c:pt>
                <c:pt idx="1079">
                  <c:v>12.78</c:v>
                </c:pt>
                <c:pt idx="1080">
                  <c:v>12.76</c:v>
                </c:pt>
                <c:pt idx="1081">
                  <c:v>12.77</c:v>
                </c:pt>
                <c:pt idx="1082">
                  <c:v>12.74</c:v>
                </c:pt>
                <c:pt idx="1083">
                  <c:v>12.72</c:v>
                </c:pt>
                <c:pt idx="1084">
                  <c:v>12.72</c:v>
                </c:pt>
                <c:pt idx="1085">
                  <c:v>12.74</c:v>
                </c:pt>
                <c:pt idx="1086">
                  <c:v>12.79</c:v>
                </c:pt>
                <c:pt idx="1087">
                  <c:v>12.78</c:v>
                </c:pt>
                <c:pt idx="1088">
                  <c:v>12.79</c:v>
                </c:pt>
                <c:pt idx="1089">
                  <c:v>12.88</c:v>
                </c:pt>
                <c:pt idx="1090">
                  <c:v>12.92</c:v>
                </c:pt>
                <c:pt idx="1091">
                  <c:v>12.97</c:v>
                </c:pt>
                <c:pt idx="1092">
                  <c:v>12.94</c:v>
                </c:pt>
                <c:pt idx="1093">
                  <c:v>12.9</c:v>
                </c:pt>
                <c:pt idx="1094">
                  <c:v>12.88</c:v>
                </c:pt>
                <c:pt idx="1095">
                  <c:v>12.84</c:v>
                </c:pt>
                <c:pt idx="1096">
                  <c:v>12.89</c:v>
                </c:pt>
                <c:pt idx="1097">
                  <c:v>12.88</c:v>
                </c:pt>
                <c:pt idx="1098">
                  <c:v>12.88</c:v>
                </c:pt>
                <c:pt idx="1099">
                  <c:v>12.89</c:v>
                </c:pt>
                <c:pt idx="1100">
                  <c:v>12.88</c:v>
                </c:pt>
                <c:pt idx="1101">
                  <c:v>12.87</c:v>
                </c:pt>
                <c:pt idx="1102">
                  <c:v>12.82</c:v>
                </c:pt>
                <c:pt idx="1103">
                  <c:v>12.84</c:v>
                </c:pt>
                <c:pt idx="1104">
                  <c:v>12.8</c:v>
                </c:pt>
                <c:pt idx="1105">
                  <c:v>12.78</c:v>
                </c:pt>
                <c:pt idx="1106">
                  <c:v>12.79</c:v>
                </c:pt>
                <c:pt idx="1107">
                  <c:v>12.81</c:v>
                </c:pt>
                <c:pt idx="1108">
                  <c:v>12.8</c:v>
                </c:pt>
                <c:pt idx="1109">
                  <c:v>12.76</c:v>
                </c:pt>
                <c:pt idx="1110">
                  <c:v>12.73</c:v>
                </c:pt>
                <c:pt idx="1111">
                  <c:v>12.72</c:v>
                </c:pt>
                <c:pt idx="1112">
                  <c:v>12.73</c:v>
                </c:pt>
                <c:pt idx="1113">
                  <c:v>12.72</c:v>
                </c:pt>
                <c:pt idx="1114">
                  <c:v>12.7</c:v>
                </c:pt>
                <c:pt idx="1115">
                  <c:v>12.7</c:v>
                </c:pt>
                <c:pt idx="1116">
                  <c:v>12.81</c:v>
                </c:pt>
                <c:pt idx="1117">
                  <c:v>12.9</c:v>
                </c:pt>
                <c:pt idx="1118">
                  <c:v>12.92</c:v>
                </c:pt>
                <c:pt idx="1119">
                  <c:v>12.9</c:v>
                </c:pt>
                <c:pt idx="1120">
                  <c:v>12.89</c:v>
                </c:pt>
                <c:pt idx="1121">
                  <c:v>12.87</c:v>
                </c:pt>
                <c:pt idx="1122">
                  <c:v>12.87</c:v>
                </c:pt>
                <c:pt idx="1123">
                  <c:v>12.85</c:v>
                </c:pt>
                <c:pt idx="1124">
                  <c:v>12.84</c:v>
                </c:pt>
                <c:pt idx="1125">
                  <c:v>12.83</c:v>
                </c:pt>
                <c:pt idx="1126">
                  <c:v>12.81</c:v>
                </c:pt>
                <c:pt idx="1127">
                  <c:v>12.8</c:v>
                </c:pt>
                <c:pt idx="1128">
                  <c:v>12.78</c:v>
                </c:pt>
                <c:pt idx="1129">
                  <c:v>12.75</c:v>
                </c:pt>
                <c:pt idx="1130">
                  <c:v>12.71</c:v>
                </c:pt>
                <c:pt idx="1131">
                  <c:v>12.7</c:v>
                </c:pt>
                <c:pt idx="1132">
                  <c:v>12.71</c:v>
                </c:pt>
                <c:pt idx="1133">
                  <c:v>12.72</c:v>
                </c:pt>
                <c:pt idx="1134">
                  <c:v>12.69</c:v>
                </c:pt>
                <c:pt idx="1135">
                  <c:v>12.67</c:v>
                </c:pt>
                <c:pt idx="1136">
                  <c:v>12.66</c:v>
                </c:pt>
                <c:pt idx="1137">
                  <c:v>12.67</c:v>
                </c:pt>
                <c:pt idx="1138">
                  <c:v>12.66</c:v>
                </c:pt>
                <c:pt idx="1139">
                  <c:v>12.62</c:v>
                </c:pt>
                <c:pt idx="1140">
                  <c:v>12.62</c:v>
                </c:pt>
                <c:pt idx="1141">
                  <c:v>12.62</c:v>
                </c:pt>
                <c:pt idx="1142">
                  <c:v>12.62</c:v>
                </c:pt>
                <c:pt idx="1143">
                  <c:v>12.63</c:v>
                </c:pt>
                <c:pt idx="1144">
                  <c:v>12.58</c:v>
                </c:pt>
                <c:pt idx="1145">
                  <c:v>12.56</c:v>
                </c:pt>
                <c:pt idx="1146">
                  <c:v>12.55</c:v>
                </c:pt>
                <c:pt idx="1147">
                  <c:v>12.56</c:v>
                </c:pt>
                <c:pt idx="1148">
                  <c:v>12.57</c:v>
                </c:pt>
                <c:pt idx="1149">
                  <c:v>12.61</c:v>
                </c:pt>
                <c:pt idx="1150">
                  <c:v>12.62</c:v>
                </c:pt>
                <c:pt idx="1151">
                  <c:v>12.64</c:v>
                </c:pt>
                <c:pt idx="1152">
                  <c:v>12.7</c:v>
                </c:pt>
                <c:pt idx="1153">
                  <c:v>12.68</c:v>
                </c:pt>
                <c:pt idx="1154">
                  <c:v>12.71</c:v>
                </c:pt>
                <c:pt idx="1155">
                  <c:v>12.7</c:v>
                </c:pt>
                <c:pt idx="1156">
                  <c:v>12.69</c:v>
                </c:pt>
                <c:pt idx="1157">
                  <c:v>12.68</c:v>
                </c:pt>
                <c:pt idx="1158">
                  <c:v>12.69</c:v>
                </c:pt>
                <c:pt idx="1159">
                  <c:v>12.7</c:v>
                </c:pt>
                <c:pt idx="1160">
                  <c:v>12.68</c:v>
                </c:pt>
                <c:pt idx="1161">
                  <c:v>12.65</c:v>
                </c:pt>
                <c:pt idx="1162">
                  <c:v>12.64</c:v>
                </c:pt>
                <c:pt idx="1163">
                  <c:v>12.6</c:v>
                </c:pt>
                <c:pt idx="1164">
                  <c:v>12.56</c:v>
                </c:pt>
                <c:pt idx="1165">
                  <c:v>12.52</c:v>
                </c:pt>
                <c:pt idx="1166">
                  <c:v>12.51</c:v>
                </c:pt>
                <c:pt idx="1167">
                  <c:v>12.48</c:v>
                </c:pt>
                <c:pt idx="1168">
                  <c:v>12.52</c:v>
                </c:pt>
                <c:pt idx="1169">
                  <c:v>12.54</c:v>
                </c:pt>
                <c:pt idx="1170">
                  <c:v>12.5</c:v>
                </c:pt>
                <c:pt idx="1171">
                  <c:v>12.46</c:v>
                </c:pt>
                <c:pt idx="1172">
                  <c:v>12.44</c:v>
                </c:pt>
                <c:pt idx="1173">
                  <c:v>12.42</c:v>
                </c:pt>
                <c:pt idx="1174">
                  <c:v>12.39</c:v>
                </c:pt>
                <c:pt idx="1175">
                  <c:v>12.38</c:v>
                </c:pt>
                <c:pt idx="1176">
                  <c:v>12.35</c:v>
                </c:pt>
                <c:pt idx="1177">
                  <c:v>12.34</c:v>
                </c:pt>
                <c:pt idx="1178">
                  <c:v>12.34</c:v>
                </c:pt>
                <c:pt idx="1179">
                  <c:v>12.36</c:v>
                </c:pt>
                <c:pt idx="1180">
                  <c:v>12.37</c:v>
                </c:pt>
                <c:pt idx="1181">
                  <c:v>12.46</c:v>
                </c:pt>
                <c:pt idx="1182">
                  <c:v>12.5</c:v>
                </c:pt>
                <c:pt idx="1183">
                  <c:v>12.52</c:v>
                </c:pt>
                <c:pt idx="1184">
                  <c:v>12.52</c:v>
                </c:pt>
                <c:pt idx="1185">
                  <c:v>12.51</c:v>
                </c:pt>
                <c:pt idx="1186">
                  <c:v>12.49</c:v>
                </c:pt>
                <c:pt idx="1187">
                  <c:v>12.46</c:v>
                </c:pt>
                <c:pt idx="1188">
                  <c:v>12.44</c:v>
                </c:pt>
                <c:pt idx="1189">
                  <c:v>12.44</c:v>
                </c:pt>
                <c:pt idx="1190">
                  <c:v>12.44</c:v>
                </c:pt>
                <c:pt idx="1191">
                  <c:v>12.43</c:v>
                </c:pt>
                <c:pt idx="1192">
                  <c:v>12.41</c:v>
                </c:pt>
                <c:pt idx="1193">
                  <c:v>12.38</c:v>
                </c:pt>
                <c:pt idx="1194">
                  <c:v>12.36</c:v>
                </c:pt>
                <c:pt idx="1195">
                  <c:v>12.36</c:v>
                </c:pt>
                <c:pt idx="1196">
                  <c:v>12.35</c:v>
                </c:pt>
                <c:pt idx="1197">
                  <c:v>12.34</c:v>
                </c:pt>
                <c:pt idx="1198">
                  <c:v>12.36</c:v>
                </c:pt>
                <c:pt idx="1199">
                  <c:v>12.38</c:v>
                </c:pt>
                <c:pt idx="1200">
                  <c:v>12.39</c:v>
                </c:pt>
                <c:pt idx="1201">
                  <c:v>12.38</c:v>
                </c:pt>
                <c:pt idx="1202">
                  <c:v>12.37</c:v>
                </c:pt>
                <c:pt idx="1203">
                  <c:v>12.4</c:v>
                </c:pt>
                <c:pt idx="1204">
                  <c:v>12.39</c:v>
                </c:pt>
                <c:pt idx="1205">
                  <c:v>12.37</c:v>
                </c:pt>
                <c:pt idx="1206">
                  <c:v>12.36</c:v>
                </c:pt>
                <c:pt idx="1207">
                  <c:v>12.38</c:v>
                </c:pt>
                <c:pt idx="1208">
                  <c:v>12.38</c:v>
                </c:pt>
                <c:pt idx="1209">
                  <c:v>12.38</c:v>
                </c:pt>
                <c:pt idx="1210">
                  <c:v>12.37</c:v>
                </c:pt>
                <c:pt idx="1211">
                  <c:v>12.38</c:v>
                </c:pt>
                <c:pt idx="1212">
                  <c:v>12.34</c:v>
                </c:pt>
                <c:pt idx="1213">
                  <c:v>12.3</c:v>
                </c:pt>
                <c:pt idx="1214">
                  <c:v>12.34</c:v>
                </c:pt>
                <c:pt idx="1215">
                  <c:v>12.36</c:v>
                </c:pt>
                <c:pt idx="1216">
                  <c:v>12.36</c:v>
                </c:pt>
                <c:pt idx="1217">
                  <c:v>12.36</c:v>
                </c:pt>
                <c:pt idx="1218">
                  <c:v>12.32</c:v>
                </c:pt>
                <c:pt idx="1219">
                  <c:v>12.3</c:v>
                </c:pt>
                <c:pt idx="1220">
                  <c:v>12.29</c:v>
                </c:pt>
                <c:pt idx="1221">
                  <c:v>12.36</c:v>
                </c:pt>
                <c:pt idx="1222">
                  <c:v>12.37</c:v>
                </c:pt>
                <c:pt idx="1223">
                  <c:v>12.34</c:v>
                </c:pt>
                <c:pt idx="1224">
                  <c:v>12.33</c:v>
                </c:pt>
                <c:pt idx="1225">
                  <c:v>12.32</c:v>
                </c:pt>
                <c:pt idx="1226">
                  <c:v>12.32</c:v>
                </c:pt>
                <c:pt idx="1227">
                  <c:v>12.32</c:v>
                </c:pt>
                <c:pt idx="1228">
                  <c:v>12.32</c:v>
                </c:pt>
                <c:pt idx="1229">
                  <c:v>12.32</c:v>
                </c:pt>
                <c:pt idx="1230">
                  <c:v>12.3</c:v>
                </c:pt>
                <c:pt idx="1231">
                  <c:v>12.3</c:v>
                </c:pt>
                <c:pt idx="1232">
                  <c:v>12.28</c:v>
                </c:pt>
                <c:pt idx="1233">
                  <c:v>12.26</c:v>
                </c:pt>
                <c:pt idx="1234">
                  <c:v>12.28</c:v>
                </c:pt>
                <c:pt idx="1235">
                  <c:v>12.4</c:v>
                </c:pt>
                <c:pt idx="1236">
                  <c:v>12.52</c:v>
                </c:pt>
                <c:pt idx="1237">
                  <c:v>12.59</c:v>
                </c:pt>
                <c:pt idx="1238">
                  <c:v>12.59</c:v>
                </c:pt>
                <c:pt idx="1239">
                  <c:v>12.54</c:v>
                </c:pt>
                <c:pt idx="1240">
                  <c:v>12.48</c:v>
                </c:pt>
                <c:pt idx="1241">
                  <c:v>12.44</c:v>
                </c:pt>
                <c:pt idx="1242">
                  <c:v>12.45</c:v>
                </c:pt>
                <c:pt idx="1243">
                  <c:v>12.48</c:v>
                </c:pt>
                <c:pt idx="1244">
                  <c:v>12.48</c:v>
                </c:pt>
                <c:pt idx="1245">
                  <c:v>12.5</c:v>
                </c:pt>
                <c:pt idx="1246">
                  <c:v>12.5</c:v>
                </c:pt>
                <c:pt idx="1247">
                  <c:v>12.48</c:v>
                </c:pt>
                <c:pt idx="1248">
                  <c:v>12.46</c:v>
                </c:pt>
                <c:pt idx="1249">
                  <c:v>12.44</c:v>
                </c:pt>
                <c:pt idx="1250">
                  <c:v>12.44</c:v>
                </c:pt>
                <c:pt idx="1251">
                  <c:v>12.43</c:v>
                </c:pt>
                <c:pt idx="1252">
                  <c:v>12.41</c:v>
                </c:pt>
                <c:pt idx="1253">
                  <c:v>12.39</c:v>
                </c:pt>
                <c:pt idx="1254">
                  <c:v>12.41</c:v>
                </c:pt>
                <c:pt idx="1255">
                  <c:v>12.42</c:v>
                </c:pt>
                <c:pt idx="1256">
                  <c:v>12.48</c:v>
                </c:pt>
                <c:pt idx="1257">
                  <c:v>12.52</c:v>
                </c:pt>
                <c:pt idx="1258">
                  <c:v>12.54</c:v>
                </c:pt>
                <c:pt idx="1259">
                  <c:v>12.53</c:v>
                </c:pt>
                <c:pt idx="1260">
                  <c:v>12.5</c:v>
                </c:pt>
                <c:pt idx="1261">
                  <c:v>12.48</c:v>
                </c:pt>
                <c:pt idx="1262">
                  <c:v>12.44</c:v>
                </c:pt>
                <c:pt idx="1263">
                  <c:v>12.44</c:v>
                </c:pt>
                <c:pt idx="1264">
                  <c:v>12.42</c:v>
                </c:pt>
                <c:pt idx="1265">
                  <c:v>12.4</c:v>
                </c:pt>
                <c:pt idx="1266">
                  <c:v>12.46</c:v>
                </c:pt>
                <c:pt idx="1267">
                  <c:v>12.47</c:v>
                </c:pt>
                <c:pt idx="1268">
                  <c:v>12.47</c:v>
                </c:pt>
                <c:pt idx="1269">
                  <c:v>12.48</c:v>
                </c:pt>
                <c:pt idx="1270">
                  <c:v>12.54</c:v>
                </c:pt>
                <c:pt idx="1271">
                  <c:v>12.55</c:v>
                </c:pt>
                <c:pt idx="1272">
                  <c:v>12.53</c:v>
                </c:pt>
                <c:pt idx="1273">
                  <c:v>12.5</c:v>
                </c:pt>
                <c:pt idx="1274">
                  <c:v>12.52</c:v>
                </c:pt>
                <c:pt idx="1275">
                  <c:v>12.5</c:v>
                </c:pt>
                <c:pt idx="1276">
                  <c:v>12.47</c:v>
                </c:pt>
                <c:pt idx="1277">
                  <c:v>12.46</c:v>
                </c:pt>
                <c:pt idx="1278">
                  <c:v>12.54</c:v>
                </c:pt>
                <c:pt idx="1279">
                  <c:v>12.51</c:v>
                </c:pt>
                <c:pt idx="1280">
                  <c:v>12.55</c:v>
                </c:pt>
                <c:pt idx="1281">
                  <c:v>12.58</c:v>
                </c:pt>
                <c:pt idx="1282">
                  <c:v>12.62</c:v>
                </c:pt>
                <c:pt idx="1283">
                  <c:v>12.6</c:v>
                </c:pt>
                <c:pt idx="1284">
                  <c:v>12.59</c:v>
                </c:pt>
                <c:pt idx="1285">
                  <c:v>12.62</c:v>
                </c:pt>
                <c:pt idx="1286">
                  <c:v>12.65</c:v>
                </c:pt>
                <c:pt idx="1287">
                  <c:v>12.67</c:v>
                </c:pt>
                <c:pt idx="1288">
                  <c:v>12.76</c:v>
                </c:pt>
                <c:pt idx="1289">
                  <c:v>12.8</c:v>
                </c:pt>
                <c:pt idx="1290">
                  <c:v>12.82</c:v>
                </c:pt>
                <c:pt idx="1291">
                  <c:v>12.8</c:v>
                </c:pt>
                <c:pt idx="1292">
                  <c:v>12.78</c:v>
                </c:pt>
                <c:pt idx="1293">
                  <c:v>12.76</c:v>
                </c:pt>
                <c:pt idx="1294">
                  <c:v>12.72</c:v>
                </c:pt>
                <c:pt idx="1295">
                  <c:v>12.68</c:v>
                </c:pt>
                <c:pt idx="1296">
                  <c:v>12.64</c:v>
                </c:pt>
                <c:pt idx="1297">
                  <c:v>12.66</c:v>
                </c:pt>
                <c:pt idx="1298">
                  <c:v>12.64</c:v>
                </c:pt>
                <c:pt idx="1299">
                  <c:v>12.64</c:v>
                </c:pt>
                <c:pt idx="1300">
                  <c:v>12.64</c:v>
                </c:pt>
                <c:pt idx="1301">
                  <c:v>12.64</c:v>
                </c:pt>
                <c:pt idx="1302">
                  <c:v>12.67</c:v>
                </c:pt>
                <c:pt idx="1303">
                  <c:v>12.66</c:v>
                </c:pt>
                <c:pt idx="1304">
                  <c:v>12.64</c:v>
                </c:pt>
                <c:pt idx="1305">
                  <c:v>12.64</c:v>
                </c:pt>
                <c:pt idx="1306">
                  <c:v>12.65</c:v>
                </c:pt>
                <c:pt idx="1307">
                  <c:v>12.66</c:v>
                </c:pt>
                <c:pt idx="1308">
                  <c:v>12.63</c:v>
                </c:pt>
                <c:pt idx="1309">
                  <c:v>12.6</c:v>
                </c:pt>
                <c:pt idx="1310">
                  <c:v>12.57</c:v>
                </c:pt>
                <c:pt idx="1311">
                  <c:v>12.54</c:v>
                </c:pt>
                <c:pt idx="1312">
                  <c:v>12.52</c:v>
                </c:pt>
                <c:pt idx="1313">
                  <c:v>12.51</c:v>
                </c:pt>
                <c:pt idx="1314">
                  <c:v>12.51</c:v>
                </c:pt>
                <c:pt idx="1315">
                  <c:v>12.52</c:v>
                </c:pt>
                <c:pt idx="1316">
                  <c:v>12.5</c:v>
                </c:pt>
                <c:pt idx="1317">
                  <c:v>12.52</c:v>
                </c:pt>
                <c:pt idx="1318">
                  <c:v>12.51</c:v>
                </c:pt>
                <c:pt idx="1319">
                  <c:v>12.48</c:v>
                </c:pt>
                <c:pt idx="1320">
                  <c:v>12.46</c:v>
                </c:pt>
                <c:pt idx="1321">
                  <c:v>12.45</c:v>
                </c:pt>
                <c:pt idx="1322">
                  <c:v>12.45</c:v>
                </c:pt>
                <c:pt idx="1323">
                  <c:v>12.44</c:v>
                </c:pt>
                <c:pt idx="1324">
                  <c:v>12.45</c:v>
                </c:pt>
                <c:pt idx="1325">
                  <c:v>12.46</c:v>
                </c:pt>
                <c:pt idx="1326">
                  <c:v>12.48</c:v>
                </c:pt>
                <c:pt idx="1327">
                  <c:v>12.44</c:v>
                </c:pt>
                <c:pt idx="1328">
                  <c:v>12.42</c:v>
                </c:pt>
                <c:pt idx="1329">
                  <c:v>12.4</c:v>
                </c:pt>
                <c:pt idx="1330">
                  <c:v>12.41</c:v>
                </c:pt>
                <c:pt idx="1331">
                  <c:v>12.39</c:v>
                </c:pt>
                <c:pt idx="1332">
                  <c:v>12.38</c:v>
                </c:pt>
                <c:pt idx="1333">
                  <c:v>12.37</c:v>
                </c:pt>
                <c:pt idx="1334">
                  <c:v>12.37</c:v>
                </c:pt>
                <c:pt idx="1335">
                  <c:v>12.36</c:v>
                </c:pt>
                <c:pt idx="1336">
                  <c:v>12.36</c:v>
                </c:pt>
                <c:pt idx="1337">
                  <c:v>12.36</c:v>
                </c:pt>
                <c:pt idx="1338">
                  <c:v>12.36</c:v>
                </c:pt>
                <c:pt idx="1339">
                  <c:v>12.35</c:v>
                </c:pt>
                <c:pt idx="1340">
                  <c:v>12.34</c:v>
                </c:pt>
                <c:pt idx="1341">
                  <c:v>12.35</c:v>
                </c:pt>
                <c:pt idx="1342">
                  <c:v>12.35</c:v>
                </c:pt>
                <c:pt idx="1343">
                  <c:v>12.34</c:v>
                </c:pt>
                <c:pt idx="1344">
                  <c:v>12.36</c:v>
                </c:pt>
                <c:pt idx="1345">
                  <c:v>12.35</c:v>
                </c:pt>
                <c:pt idx="1346">
                  <c:v>12.36</c:v>
                </c:pt>
                <c:pt idx="1347">
                  <c:v>12.37</c:v>
                </c:pt>
                <c:pt idx="1348">
                  <c:v>12.35</c:v>
                </c:pt>
                <c:pt idx="1349">
                  <c:v>12.36</c:v>
                </c:pt>
                <c:pt idx="1350">
                  <c:v>12.36</c:v>
                </c:pt>
                <c:pt idx="1351">
                  <c:v>12.34</c:v>
                </c:pt>
                <c:pt idx="1352">
                  <c:v>12.32</c:v>
                </c:pt>
                <c:pt idx="1353">
                  <c:v>12.3</c:v>
                </c:pt>
                <c:pt idx="1354">
                  <c:v>12.27</c:v>
                </c:pt>
                <c:pt idx="1355">
                  <c:v>12.24</c:v>
                </c:pt>
                <c:pt idx="1356">
                  <c:v>12.22</c:v>
                </c:pt>
                <c:pt idx="1357">
                  <c:v>12.18</c:v>
                </c:pt>
                <c:pt idx="1358">
                  <c:v>12.15</c:v>
                </c:pt>
                <c:pt idx="1359">
                  <c:v>12.12</c:v>
                </c:pt>
                <c:pt idx="1360">
                  <c:v>12.13</c:v>
                </c:pt>
                <c:pt idx="1361">
                  <c:v>12.13</c:v>
                </c:pt>
                <c:pt idx="1362">
                  <c:v>12.08</c:v>
                </c:pt>
                <c:pt idx="1363">
                  <c:v>12.08</c:v>
                </c:pt>
                <c:pt idx="1364">
                  <c:v>12.11</c:v>
                </c:pt>
                <c:pt idx="1365">
                  <c:v>12.22</c:v>
                </c:pt>
                <c:pt idx="1366">
                  <c:v>12.3</c:v>
                </c:pt>
                <c:pt idx="1367">
                  <c:v>12.26</c:v>
                </c:pt>
                <c:pt idx="1368">
                  <c:v>12.25</c:v>
                </c:pt>
                <c:pt idx="1369">
                  <c:v>12.28</c:v>
                </c:pt>
                <c:pt idx="1370">
                  <c:v>12.3</c:v>
                </c:pt>
                <c:pt idx="1371">
                  <c:v>12.34</c:v>
                </c:pt>
                <c:pt idx="1372">
                  <c:v>12.34</c:v>
                </c:pt>
                <c:pt idx="1373">
                  <c:v>12.38</c:v>
                </c:pt>
                <c:pt idx="1374">
                  <c:v>12.42</c:v>
                </c:pt>
                <c:pt idx="1375">
                  <c:v>12.42</c:v>
                </c:pt>
                <c:pt idx="1376">
                  <c:v>12.37</c:v>
                </c:pt>
                <c:pt idx="1377">
                  <c:v>12.34</c:v>
                </c:pt>
                <c:pt idx="1378">
                  <c:v>12.3</c:v>
                </c:pt>
                <c:pt idx="1379">
                  <c:v>12.28</c:v>
                </c:pt>
                <c:pt idx="1380">
                  <c:v>12.29</c:v>
                </c:pt>
                <c:pt idx="1381">
                  <c:v>12.27</c:v>
                </c:pt>
                <c:pt idx="1382">
                  <c:v>12.3</c:v>
                </c:pt>
                <c:pt idx="1383">
                  <c:v>12.35</c:v>
                </c:pt>
                <c:pt idx="1384">
                  <c:v>12.42</c:v>
                </c:pt>
                <c:pt idx="1385">
                  <c:v>12.38</c:v>
                </c:pt>
                <c:pt idx="1386">
                  <c:v>12.38</c:v>
                </c:pt>
                <c:pt idx="1387">
                  <c:v>12.38</c:v>
                </c:pt>
                <c:pt idx="1388">
                  <c:v>12.34</c:v>
                </c:pt>
                <c:pt idx="1389">
                  <c:v>12.3</c:v>
                </c:pt>
                <c:pt idx="1390">
                  <c:v>12.26</c:v>
                </c:pt>
                <c:pt idx="1391">
                  <c:v>12.22</c:v>
                </c:pt>
                <c:pt idx="1392">
                  <c:v>12.23</c:v>
                </c:pt>
                <c:pt idx="1393">
                  <c:v>12.21</c:v>
                </c:pt>
                <c:pt idx="1394">
                  <c:v>12.2</c:v>
                </c:pt>
                <c:pt idx="1395">
                  <c:v>12.18</c:v>
                </c:pt>
                <c:pt idx="1396">
                  <c:v>12.18</c:v>
                </c:pt>
                <c:pt idx="1397">
                  <c:v>12.17</c:v>
                </c:pt>
                <c:pt idx="1398">
                  <c:v>12.17</c:v>
                </c:pt>
                <c:pt idx="1399">
                  <c:v>12.18</c:v>
                </c:pt>
                <c:pt idx="1400">
                  <c:v>12.15</c:v>
                </c:pt>
                <c:pt idx="1401">
                  <c:v>12.16</c:v>
                </c:pt>
                <c:pt idx="1402">
                  <c:v>12.14</c:v>
                </c:pt>
                <c:pt idx="1403">
                  <c:v>12.13</c:v>
                </c:pt>
                <c:pt idx="1404">
                  <c:v>12.11</c:v>
                </c:pt>
                <c:pt idx="1405">
                  <c:v>12.11</c:v>
                </c:pt>
                <c:pt idx="1406">
                  <c:v>12.09</c:v>
                </c:pt>
                <c:pt idx="1407">
                  <c:v>12.06</c:v>
                </c:pt>
                <c:pt idx="1408">
                  <c:v>12.06</c:v>
                </c:pt>
                <c:pt idx="1409">
                  <c:v>12.06</c:v>
                </c:pt>
                <c:pt idx="1410">
                  <c:v>12.1</c:v>
                </c:pt>
                <c:pt idx="1411">
                  <c:v>12.1</c:v>
                </c:pt>
                <c:pt idx="1412">
                  <c:v>12.1</c:v>
                </c:pt>
                <c:pt idx="1413">
                  <c:v>12.12</c:v>
                </c:pt>
                <c:pt idx="1414">
                  <c:v>12.14</c:v>
                </c:pt>
                <c:pt idx="1415">
                  <c:v>12.14</c:v>
                </c:pt>
                <c:pt idx="1416">
                  <c:v>12.12</c:v>
                </c:pt>
                <c:pt idx="1417">
                  <c:v>12.14</c:v>
                </c:pt>
                <c:pt idx="1418">
                  <c:v>12.13</c:v>
                </c:pt>
                <c:pt idx="1419">
                  <c:v>12.13</c:v>
                </c:pt>
                <c:pt idx="1420">
                  <c:v>12.12</c:v>
                </c:pt>
                <c:pt idx="1421">
                  <c:v>12.1</c:v>
                </c:pt>
                <c:pt idx="1422">
                  <c:v>12.1</c:v>
                </c:pt>
                <c:pt idx="1423">
                  <c:v>12.06</c:v>
                </c:pt>
                <c:pt idx="1424">
                  <c:v>12.06</c:v>
                </c:pt>
                <c:pt idx="1425">
                  <c:v>12.09</c:v>
                </c:pt>
                <c:pt idx="1426">
                  <c:v>12.1</c:v>
                </c:pt>
                <c:pt idx="1427">
                  <c:v>12.08</c:v>
                </c:pt>
                <c:pt idx="1428">
                  <c:v>12.07</c:v>
                </c:pt>
                <c:pt idx="1429">
                  <c:v>12.03</c:v>
                </c:pt>
                <c:pt idx="1430">
                  <c:v>12.02</c:v>
                </c:pt>
                <c:pt idx="1431">
                  <c:v>12.02</c:v>
                </c:pt>
                <c:pt idx="1432">
                  <c:v>12.01</c:v>
                </c:pt>
                <c:pt idx="1433">
                  <c:v>12.09</c:v>
                </c:pt>
                <c:pt idx="1434">
                  <c:v>12.14</c:v>
                </c:pt>
                <c:pt idx="1435">
                  <c:v>12.14</c:v>
                </c:pt>
                <c:pt idx="1436">
                  <c:v>12.16</c:v>
                </c:pt>
                <c:pt idx="1437">
                  <c:v>12.16</c:v>
                </c:pt>
                <c:pt idx="1438">
                  <c:v>12.14</c:v>
                </c:pt>
                <c:pt idx="1439">
                  <c:v>12.11</c:v>
                </c:pt>
                <c:pt idx="1440">
                  <c:v>12.06</c:v>
                </c:pt>
                <c:pt idx="1441">
                  <c:v>12.03</c:v>
                </c:pt>
                <c:pt idx="1442">
                  <c:v>12.04</c:v>
                </c:pt>
                <c:pt idx="1443">
                  <c:v>12</c:v>
                </c:pt>
                <c:pt idx="1444">
                  <c:v>11.96</c:v>
                </c:pt>
                <c:pt idx="1445">
                  <c:v>11.95</c:v>
                </c:pt>
                <c:pt idx="1446">
                  <c:v>11.94</c:v>
                </c:pt>
                <c:pt idx="1447">
                  <c:v>11.99</c:v>
                </c:pt>
                <c:pt idx="1448">
                  <c:v>11.99</c:v>
                </c:pt>
                <c:pt idx="1449">
                  <c:v>11.95</c:v>
                </c:pt>
                <c:pt idx="1450">
                  <c:v>11.94</c:v>
                </c:pt>
                <c:pt idx="1451">
                  <c:v>11.94</c:v>
                </c:pt>
                <c:pt idx="1452">
                  <c:v>11.92</c:v>
                </c:pt>
                <c:pt idx="1453">
                  <c:v>11.92</c:v>
                </c:pt>
                <c:pt idx="1454">
                  <c:v>11.92</c:v>
                </c:pt>
                <c:pt idx="1455">
                  <c:v>11.91</c:v>
                </c:pt>
                <c:pt idx="1456">
                  <c:v>11.95</c:v>
                </c:pt>
                <c:pt idx="1457">
                  <c:v>11.94</c:v>
                </c:pt>
                <c:pt idx="1458">
                  <c:v>11.95</c:v>
                </c:pt>
                <c:pt idx="1459">
                  <c:v>11.96</c:v>
                </c:pt>
                <c:pt idx="1460">
                  <c:v>12.02</c:v>
                </c:pt>
                <c:pt idx="1461">
                  <c:v>12.03</c:v>
                </c:pt>
                <c:pt idx="1462">
                  <c:v>12.02</c:v>
                </c:pt>
                <c:pt idx="1463">
                  <c:v>12</c:v>
                </c:pt>
                <c:pt idx="1464">
                  <c:v>12.01</c:v>
                </c:pt>
                <c:pt idx="1465">
                  <c:v>12.02</c:v>
                </c:pt>
                <c:pt idx="1466">
                  <c:v>12.01</c:v>
                </c:pt>
                <c:pt idx="1467">
                  <c:v>12.01</c:v>
                </c:pt>
                <c:pt idx="1468">
                  <c:v>12</c:v>
                </c:pt>
                <c:pt idx="1469">
                  <c:v>12.03</c:v>
                </c:pt>
                <c:pt idx="1470">
                  <c:v>12.06</c:v>
                </c:pt>
                <c:pt idx="1471">
                  <c:v>12.06</c:v>
                </c:pt>
                <c:pt idx="1472">
                  <c:v>12.03</c:v>
                </c:pt>
                <c:pt idx="1473">
                  <c:v>11.98</c:v>
                </c:pt>
                <c:pt idx="1474">
                  <c:v>11.95</c:v>
                </c:pt>
                <c:pt idx="1475">
                  <c:v>11.96</c:v>
                </c:pt>
                <c:pt idx="1476">
                  <c:v>11.94</c:v>
                </c:pt>
                <c:pt idx="1477">
                  <c:v>11.94</c:v>
                </c:pt>
                <c:pt idx="1478">
                  <c:v>11.93</c:v>
                </c:pt>
                <c:pt idx="1479">
                  <c:v>11.97</c:v>
                </c:pt>
                <c:pt idx="1480">
                  <c:v>12.01</c:v>
                </c:pt>
                <c:pt idx="1481">
                  <c:v>12</c:v>
                </c:pt>
                <c:pt idx="1482">
                  <c:v>11.99</c:v>
                </c:pt>
                <c:pt idx="1483">
                  <c:v>12.02</c:v>
                </c:pt>
                <c:pt idx="1484">
                  <c:v>12.02</c:v>
                </c:pt>
                <c:pt idx="1485">
                  <c:v>11.98</c:v>
                </c:pt>
                <c:pt idx="1486">
                  <c:v>11.98</c:v>
                </c:pt>
                <c:pt idx="1487">
                  <c:v>11.98</c:v>
                </c:pt>
                <c:pt idx="1488">
                  <c:v>11.96</c:v>
                </c:pt>
                <c:pt idx="1489">
                  <c:v>11.94</c:v>
                </c:pt>
                <c:pt idx="1490">
                  <c:v>11.94</c:v>
                </c:pt>
                <c:pt idx="1491">
                  <c:v>11.94</c:v>
                </c:pt>
                <c:pt idx="1492">
                  <c:v>11.97</c:v>
                </c:pt>
                <c:pt idx="1493">
                  <c:v>11.99</c:v>
                </c:pt>
                <c:pt idx="1494">
                  <c:v>11.98</c:v>
                </c:pt>
                <c:pt idx="1495">
                  <c:v>12</c:v>
                </c:pt>
                <c:pt idx="1496">
                  <c:v>11.98</c:v>
                </c:pt>
                <c:pt idx="1497">
                  <c:v>11.95</c:v>
                </c:pt>
                <c:pt idx="1498">
                  <c:v>11.94</c:v>
                </c:pt>
                <c:pt idx="1499">
                  <c:v>11.91</c:v>
                </c:pt>
                <c:pt idx="1500">
                  <c:v>11.92</c:v>
                </c:pt>
                <c:pt idx="1501">
                  <c:v>11.9</c:v>
                </c:pt>
                <c:pt idx="1502">
                  <c:v>11.88</c:v>
                </c:pt>
                <c:pt idx="1503">
                  <c:v>11.86</c:v>
                </c:pt>
                <c:pt idx="1504">
                  <c:v>11.84</c:v>
                </c:pt>
                <c:pt idx="1505">
                  <c:v>11.84</c:v>
                </c:pt>
                <c:pt idx="1506">
                  <c:v>11.82</c:v>
                </c:pt>
                <c:pt idx="1507">
                  <c:v>11.8</c:v>
                </c:pt>
                <c:pt idx="1508">
                  <c:v>11.81</c:v>
                </c:pt>
                <c:pt idx="1509">
                  <c:v>11.79</c:v>
                </c:pt>
                <c:pt idx="1510">
                  <c:v>11.78</c:v>
                </c:pt>
                <c:pt idx="1511">
                  <c:v>11.77</c:v>
                </c:pt>
                <c:pt idx="1512">
                  <c:v>11.78</c:v>
                </c:pt>
                <c:pt idx="1513">
                  <c:v>11.78</c:v>
                </c:pt>
                <c:pt idx="1514">
                  <c:v>11.76</c:v>
                </c:pt>
                <c:pt idx="1515">
                  <c:v>11.74</c:v>
                </c:pt>
                <c:pt idx="1516">
                  <c:v>11.72</c:v>
                </c:pt>
                <c:pt idx="1517">
                  <c:v>11.71</c:v>
                </c:pt>
                <c:pt idx="1518">
                  <c:v>11.7</c:v>
                </c:pt>
                <c:pt idx="1519">
                  <c:v>11.72</c:v>
                </c:pt>
                <c:pt idx="1520">
                  <c:v>11.72</c:v>
                </c:pt>
                <c:pt idx="1521">
                  <c:v>11.72</c:v>
                </c:pt>
                <c:pt idx="1522">
                  <c:v>11.76</c:v>
                </c:pt>
                <c:pt idx="1523">
                  <c:v>11.75</c:v>
                </c:pt>
                <c:pt idx="1524">
                  <c:v>11.74</c:v>
                </c:pt>
                <c:pt idx="1525">
                  <c:v>11.83</c:v>
                </c:pt>
                <c:pt idx="1526">
                  <c:v>11.93</c:v>
                </c:pt>
                <c:pt idx="1527">
                  <c:v>11.99</c:v>
                </c:pt>
                <c:pt idx="1528">
                  <c:v>11.97</c:v>
                </c:pt>
                <c:pt idx="1529">
                  <c:v>11.95</c:v>
                </c:pt>
                <c:pt idx="1530">
                  <c:v>11.97</c:v>
                </c:pt>
                <c:pt idx="1531">
                  <c:v>11.92</c:v>
                </c:pt>
                <c:pt idx="1532">
                  <c:v>11.94</c:v>
                </c:pt>
                <c:pt idx="1533">
                  <c:v>11.96</c:v>
                </c:pt>
                <c:pt idx="1534">
                  <c:v>11.94</c:v>
                </c:pt>
                <c:pt idx="1535">
                  <c:v>11.97</c:v>
                </c:pt>
                <c:pt idx="1536">
                  <c:v>11.98</c:v>
                </c:pt>
                <c:pt idx="1537">
                  <c:v>11.97</c:v>
                </c:pt>
                <c:pt idx="1538">
                  <c:v>11.94</c:v>
                </c:pt>
                <c:pt idx="1539">
                  <c:v>11.91</c:v>
                </c:pt>
                <c:pt idx="1540">
                  <c:v>11.9</c:v>
                </c:pt>
                <c:pt idx="1541">
                  <c:v>11.86</c:v>
                </c:pt>
                <c:pt idx="1542">
                  <c:v>11.83</c:v>
                </c:pt>
                <c:pt idx="1543">
                  <c:v>11.82</c:v>
                </c:pt>
                <c:pt idx="1544">
                  <c:v>11.82</c:v>
                </c:pt>
                <c:pt idx="1545">
                  <c:v>11.8</c:v>
                </c:pt>
                <c:pt idx="1546">
                  <c:v>11.77</c:v>
                </c:pt>
                <c:pt idx="1547">
                  <c:v>11.74</c:v>
                </c:pt>
                <c:pt idx="1548">
                  <c:v>11.78</c:v>
                </c:pt>
                <c:pt idx="1549">
                  <c:v>11.82</c:v>
                </c:pt>
                <c:pt idx="1550">
                  <c:v>11.86</c:v>
                </c:pt>
                <c:pt idx="1551">
                  <c:v>11.9</c:v>
                </c:pt>
                <c:pt idx="1552">
                  <c:v>11.94</c:v>
                </c:pt>
                <c:pt idx="1553">
                  <c:v>11.94</c:v>
                </c:pt>
                <c:pt idx="1554">
                  <c:v>11.91</c:v>
                </c:pt>
                <c:pt idx="1555">
                  <c:v>11.9</c:v>
                </c:pt>
                <c:pt idx="1556">
                  <c:v>11.9</c:v>
                </c:pt>
                <c:pt idx="1557">
                  <c:v>11.94</c:v>
                </c:pt>
                <c:pt idx="1558">
                  <c:v>12.02</c:v>
                </c:pt>
                <c:pt idx="1559">
                  <c:v>12.08</c:v>
                </c:pt>
                <c:pt idx="1560">
                  <c:v>12.11</c:v>
                </c:pt>
                <c:pt idx="1561">
                  <c:v>12.07</c:v>
                </c:pt>
                <c:pt idx="1562">
                  <c:v>12.04</c:v>
                </c:pt>
                <c:pt idx="1563">
                  <c:v>12.05</c:v>
                </c:pt>
                <c:pt idx="1564">
                  <c:v>12.04</c:v>
                </c:pt>
                <c:pt idx="1565">
                  <c:v>12.04</c:v>
                </c:pt>
                <c:pt idx="1566">
                  <c:v>12.02</c:v>
                </c:pt>
                <c:pt idx="1567">
                  <c:v>11.99</c:v>
                </c:pt>
                <c:pt idx="1568">
                  <c:v>11.97</c:v>
                </c:pt>
                <c:pt idx="1569">
                  <c:v>11.92</c:v>
                </c:pt>
                <c:pt idx="1570">
                  <c:v>11.9</c:v>
                </c:pt>
                <c:pt idx="1571">
                  <c:v>11.88</c:v>
                </c:pt>
                <c:pt idx="1572">
                  <c:v>11.88</c:v>
                </c:pt>
                <c:pt idx="1573">
                  <c:v>11.88</c:v>
                </c:pt>
                <c:pt idx="1574">
                  <c:v>11.88</c:v>
                </c:pt>
                <c:pt idx="1575">
                  <c:v>11.86</c:v>
                </c:pt>
                <c:pt idx="1576">
                  <c:v>11.86</c:v>
                </c:pt>
                <c:pt idx="1577">
                  <c:v>11.9</c:v>
                </c:pt>
                <c:pt idx="1578">
                  <c:v>11.92</c:v>
                </c:pt>
                <c:pt idx="1579">
                  <c:v>12</c:v>
                </c:pt>
                <c:pt idx="1580">
                  <c:v>12.04</c:v>
                </c:pt>
                <c:pt idx="1581">
                  <c:v>12.06</c:v>
                </c:pt>
                <c:pt idx="1582">
                  <c:v>12.06</c:v>
                </c:pt>
                <c:pt idx="1583">
                  <c:v>12.01</c:v>
                </c:pt>
                <c:pt idx="1584">
                  <c:v>11.99</c:v>
                </c:pt>
                <c:pt idx="1585">
                  <c:v>11.98</c:v>
                </c:pt>
                <c:pt idx="1586">
                  <c:v>11.96</c:v>
                </c:pt>
                <c:pt idx="1587">
                  <c:v>11.95</c:v>
                </c:pt>
                <c:pt idx="1588">
                  <c:v>11.92</c:v>
                </c:pt>
                <c:pt idx="1589">
                  <c:v>11.93</c:v>
                </c:pt>
                <c:pt idx="1590">
                  <c:v>11.94</c:v>
                </c:pt>
                <c:pt idx="1591">
                  <c:v>11.92</c:v>
                </c:pt>
                <c:pt idx="1592">
                  <c:v>11.92</c:v>
                </c:pt>
                <c:pt idx="1593">
                  <c:v>11.9</c:v>
                </c:pt>
                <c:pt idx="1594">
                  <c:v>11.94</c:v>
                </c:pt>
                <c:pt idx="1595">
                  <c:v>11.95</c:v>
                </c:pt>
                <c:pt idx="1596">
                  <c:v>11.94</c:v>
                </c:pt>
                <c:pt idx="1597">
                  <c:v>11.94</c:v>
                </c:pt>
                <c:pt idx="1598">
                  <c:v>11.9</c:v>
                </c:pt>
                <c:pt idx="1599">
                  <c:v>11.9</c:v>
                </c:pt>
                <c:pt idx="1600">
                  <c:v>11.9</c:v>
                </c:pt>
                <c:pt idx="1601">
                  <c:v>11.9</c:v>
                </c:pt>
                <c:pt idx="1602">
                  <c:v>11.95</c:v>
                </c:pt>
                <c:pt idx="1603">
                  <c:v>12</c:v>
                </c:pt>
                <c:pt idx="1604">
                  <c:v>11.99</c:v>
                </c:pt>
                <c:pt idx="1605">
                  <c:v>12.01</c:v>
                </c:pt>
                <c:pt idx="1606">
                  <c:v>12.05</c:v>
                </c:pt>
                <c:pt idx="1607">
                  <c:v>12.05</c:v>
                </c:pt>
                <c:pt idx="1608">
                  <c:v>12.04</c:v>
                </c:pt>
                <c:pt idx="1609">
                  <c:v>12.03</c:v>
                </c:pt>
                <c:pt idx="1610">
                  <c:v>12.02</c:v>
                </c:pt>
                <c:pt idx="1611">
                  <c:v>12.04</c:v>
                </c:pt>
                <c:pt idx="1612">
                  <c:v>12.06</c:v>
                </c:pt>
                <c:pt idx="1613">
                  <c:v>12.1</c:v>
                </c:pt>
                <c:pt idx="1614">
                  <c:v>12.17</c:v>
                </c:pt>
                <c:pt idx="1615">
                  <c:v>12.18</c:v>
                </c:pt>
                <c:pt idx="1616">
                  <c:v>12.19</c:v>
                </c:pt>
                <c:pt idx="1617">
                  <c:v>12.18</c:v>
                </c:pt>
                <c:pt idx="1618">
                  <c:v>12.16</c:v>
                </c:pt>
                <c:pt idx="1619">
                  <c:v>12.11</c:v>
                </c:pt>
                <c:pt idx="1620">
                  <c:v>12.15</c:v>
                </c:pt>
                <c:pt idx="1621">
                  <c:v>12.21</c:v>
                </c:pt>
                <c:pt idx="1622">
                  <c:v>12.26</c:v>
                </c:pt>
                <c:pt idx="1623">
                  <c:v>12.29</c:v>
                </c:pt>
                <c:pt idx="1624">
                  <c:v>12.28</c:v>
                </c:pt>
                <c:pt idx="1625">
                  <c:v>12.26</c:v>
                </c:pt>
                <c:pt idx="1626">
                  <c:v>12.23</c:v>
                </c:pt>
                <c:pt idx="1627">
                  <c:v>12.21</c:v>
                </c:pt>
                <c:pt idx="1628">
                  <c:v>12.18</c:v>
                </c:pt>
                <c:pt idx="1629">
                  <c:v>12.18</c:v>
                </c:pt>
                <c:pt idx="1630">
                  <c:v>12.16</c:v>
                </c:pt>
                <c:pt idx="1631">
                  <c:v>12.14</c:v>
                </c:pt>
                <c:pt idx="1632">
                  <c:v>12.14</c:v>
                </c:pt>
                <c:pt idx="1633">
                  <c:v>12.12</c:v>
                </c:pt>
                <c:pt idx="1634">
                  <c:v>12.1</c:v>
                </c:pt>
                <c:pt idx="1635">
                  <c:v>12.08</c:v>
                </c:pt>
                <c:pt idx="1636">
                  <c:v>12.08</c:v>
                </c:pt>
                <c:pt idx="1637">
                  <c:v>12.06</c:v>
                </c:pt>
                <c:pt idx="1638">
                  <c:v>12</c:v>
                </c:pt>
                <c:pt idx="1639">
                  <c:v>11.98</c:v>
                </c:pt>
                <c:pt idx="1640">
                  <c:v>12</c:v>
                </c:pt>
                <c:pt idx="1641">
                  <c:v>12</c:v>
                </c:pt>
                <c:pt idx="1642">
                  <c:v>11.97</c:v>
                </c:pt>
                <c:pt idx="1643">
                  <c:v>11.96</c:v>
                </c:pt>
                <c:pt idx="1644">
                  <c:v>11.97</c:v>
                </c:pt>
                <c:pt idx="1645">
                  <c:v>12.02</c:v>
                </c:pt>
                <c:pt idx="1646">
                  <c:v>12.02</c:v>
                </c:pt>
                <c:pt idx="1647">
                  <c:v>11.98</c:v>
                </c:pt>
                <c:pt idx="1648">
                  <c:v>11.97</c:v>
                </c:pt>
                <c:pt idx="1649">
                  <c:v>11.98</c:v>
                </c:pt>
                <c:pt idx="1650">
                  <c:v>11.99</c:v>
                </c:pt>
                <c:pt idx="1651">
                  <c:v>11.98</c:v>
                </c:pt>
                <c:pt idx="1652">
                  <c:v>11.98</c:v>
                </c:pt>
                <c:pt idx="1653">
                  <c:v>11.94</c:v>
                </c:pt>
                <c:pt idx="1654">
                  <c:v>11.94</c:v>
                </c:pt>
                <c:pt idx="1655">
                  <c:v>11.91</c:v>
                </c:pt>
                <c:pt idx="1656">
                  <c:v>11.87</c:v>
                </c:pt>
                <c:pt idx="1657">
                  <c:v>11.86</c:v>
                </c:pt>
                <c:pt idx="1658">
                  <c:v>11.86</c:v>
                </c:pt>
                <c:pt idx="1659">
                  <c:v>11.86</c:v>
                </c:pt>
                <c:pt idx="1660">
                  <c:v>11.88</c:v>
                </c:pt>
                <c:pt idx="1661">
                  <c:v>11.86</c:v>
                </c:pt>
                <c:pt idx="1662">
                  <c:v>11.86</c:v>
                </c:pt>
                <c:pt idx="1663">
                  <c:v>11.86</c:v>
                </c:pt>
                <c:pt idx="1664">
                  <c:v>11.89</c:v>
                </c:pt>
                <c:pt idx="1665">
                  <c:v>11.9</c:v>
                </c:pt>
                <c:pt idx="1666">
                  <c:v>11.91</c:v>
                </c:pt>
                <c:pt idx="1667">
                  <c:v>11.92</c:v>
                </c:pt>
                <c:pt idx="1668">
                  <c:v>11.91</c:v>
                </c:pt>
                <c:pt idx="1669">
                  <c:v>11.94</c:v>
                </c:pt>
                <c:pt idx="1670">
                  <c:v>11.92</c:v>
                </c:pt>
                <c:pt idx="1671">
                  <c:v>11.9</c:v>
                </c:pt>
                <c:pt idx="1672">
                  <c:v>11.88</c:v>
                </c:pt>
                <c:pt idx="1673">
                  <c:v>11.87</c:v>
                </c:pt>
                <c:pt idx="1674">
                  <c:v>11.84</c:v>
                </c:pt>
                <c:pt idx="1675">
                  <c:v>11.88</c:v>
                </c:pt>
                <c:pt idx="1676">
                  <c:v>11.87</c:v>
                </c:pt>
                <c:pt idx="1677">
                  <c:v>11.88</c:v>
                </c:pt>
                <c:pt idx="1678">
                  <c:v>11.88</c:v>
                </c:pt>
                <c:pt idx="1679">
                  <c:v>11.87</c:v>
                </c:pt>
                <c:pt idx="1680">
                  <c:v>11.87</c:v>
                </c:pt>
                <c:pt idx="1681">
                  <c:v>11.86</c:v>
                </c:pt>
                <c:pt idx="1682">
                  <c:v>11.85</c:v>
                </c:pt>
                <c:pt idx="1683">
                  <c:v>11.89</c:v>
                </c:pt>
                <c:pt idx="1684">
                  <c:v>11.89</c:v>
                </c:pt>
                <c:pt idx="1685">
                  <c:v>11.89</c:v>
                </c:pt>
                <c:pt idx="1686">
                  <c:v>11.9</c:v>
                </c:pt>
                <c:pt idx="1687">
                  <c:v>11.88</c:v>
                </c:pt>
                <c:pt idx="1688">
                  <c:v>11.86</c:v>
                </c:pt>
                <c:pt idx="1689">
                  <c:v>11.89</c:v>
                </c:pt>
                <c:pt idx="1690">
                  <c:v>11.9</c:v>
                </c:pt>
                <c:pt idx="1691">
                  <c:v>11.88</c:v>
                </c:pt>
                <c:pt idx="1692">
                  <c:v>11.86</c:v>
                </c:pt>
                <c:pt idx="1693">
                  <c:v>11.84</c:v>
                </c:pt>
                <c:pt idx="1694">
                  <c:v>11.83</c:v>
                </c:pt>
                <c:pt idx="1695">
                  <c:v>11.8</c:v>
                </c:pt>
                <c:pt idx="1696">
                  <c:v>11.83</c:v>
                </c:pt>
                <c:pt idx="1697">
                  <c:v>11.86</c:v>
                </c:pt>
                <c:pt idx="1698">
                  <c:v>11.9</c:v>
                </c:pt>
                <c:pt idx="1699">
                  <c:v>11.87</c:v>
                </c:pt>
                <c:pt idx="1700">
                  <c:v>11.85</c:v>
                </c:pt>
                <c:pt idx="1701">
                  <c:v>11.85</c:v>
                </c:pt>
                <c:pt idx="1702">
                  <c:v>11.84</c:v>
                </c:pt>
                <c:pt idx="1703">
                  <c:v>11.84</c:v>
                </c:pt>
                <c:pt idx="1704">
                  <c:v>11.82</c:v>
                </c:pt>
                <c:pt idx="1705">
                  <c:v>11.85</c:v>
                </c:pt>
                <c:pt idx="1706">
                  <c:v>11.84</c:v>
                </c:pt>
                <c:pt idx="1707">
                  <c:v>11.83</c:v>
                </c:pt>
                <c:pt idx="1708">
                  <c:v>11.88</c:v>
                </c:pt>
                <c:pt idx="1709">
                  <c:v>11.97</c:v>
                </c:pt>
                <c:pt idx="1710">
                  <c:v>12.03</c:v>
                </c:pt>
                <c:pt idx="1711">
                  <c:v>12</c:v>
                </c:pt>
                <c:pt idx="1712">
                  <c:v>11.98</c:v>
                </c:pt>
                <c:pt idx="1713">
                  <c:v>11.96</c:v>
                </c:pt>
                <c:pt idx="1714">
                  <c:v>11.95</c:v>
                </c:pt>
                <c:pt idx="1715">
                  <c:v>11.98</c:v>
                </c:pt>
                <c:pt idx="1716">
                  <c:v>12</c:v>
                </c:pt>
                <c:pt idx="1717">
                  <c:v>12</c:v>
                </c:pt>
                <c:pt idx="1718">
                  <c:v>12</c:v>
                </c:pt>
                <c:pt idx="1719">
                  <c:v>12</c:v>
                </c:pt>
                <c:pt idx="1720">
                  <c:v>12.02</c:v>
                </c:pt>
                <c:pt idx="1721">
                  <c:v>12.02</c:v>
                </c:pt>
                <c:pt idx="1722">
                  <c:v>11.98</c:v>
                </c:pt>
                <c:pt idx="1723">
                  <c:v>11.97</c:v>
                </c:pt>
                <c:pt idx="1724">
                  <c:v>11.98</c:v>
                </c:pt>
                <c:pt idx="1725">
                  <c:v>11.99</c:v>
                </c:pt>
                <c:pt idx="1726">
                  <c:v>11.98</c:v>
                </c:pt>
                <c:pt idx="1727">
                  <c:v>11.98</c:v>
                </c:pt>
                <c:pt idx="1728">
                  <c:v>11.96</c:v>
                </c:pt>
                <c:pt idx="1729">
                  <c:v>11.97</c:v>
                </c:pt>
                <c:pt idx="1730">
                  <c:v>11.99</c:v>
                </c:pt>
                <c:pt idx="1731">
                  <c:v>12</c:v>
                </c:pt>
                <c:pt idx="1732">
                  <c:v>12.06</c:v>
                </c:pt>
                <c:pt idx="1733">
                  <c:v>12.08</c:v>
                </c:pt>
                <c:pt idx="1734">
                  <c:v>12.12</c:v>
                </c:pt>
                <c:pt idx="1735">
                  <c:v>12.12</c:v>
                </c:pt>
                <c:pt idx="1736">
                  <c:v>12.12</c:v>
                </c:pt>
                <c:pt idx="1737">
                  <c:v>12.09</c:v>
                </c:pt>
                <c:pt idx="1738">
                  <c:v>12.06</c:v>
                </c:pt>
                <c:pt idx="1739">
                  <c:v>12.05</c:v>
                </c:pt>
                <c:pt idx="1740">
                  <c:v>12.02</c:v>
                </c:pt>
                <c:pt idx="1741">
                  <c:v>11.98</c:v>
                </c:pt>
                <c:pt idx="1742">
                  <c:v>11.97</c:v>
                </c:pt>
                <c:pt idx="1743">
                  <c:v>11.98</c:v>
                </c:pt>
                <c:pt idx="1744">
                  <c:v>11.96</c:v>
                </c:pt>
                <c:pt idx="1745">
                  <c:v>11.96</c:v>
                </c:pt>
                <c:pt idx="1746">
                  <c:v>11.98</c:v>
                </c:pt>
                <c:pt idx="1747">
                  <c:v>12.01</c:v>
                </c:pt>
                <c:pt idx="1748">
                  <c:v>12</c:v>
                </c:pt>
                <c:pt idx="1749">
                  <c:v>11.97</c:v>
                </c:pt>
                <c:pt idx="1750">
                  <c:v>12.02</c:v>
                </c:pt>
                <c:pt idx="1751">
                  <c:v>12.01</c:v>
                </c:pt>
                <c:pt idx="1752">
                  <c:v>11.97</c:v>
                </c:pt>
                <c:pt idx="1753">
                  <c:v>11.96</c:v>
                </c:pt>
                <c:pt idx="1754">
                  <c:v>11.95</c:v>
                </c:pt>
                <c:pt idx="1755">
                  <c:v>11.92</c:v>
                </c:pt>
                <c:pt idx="1756">
                  <c:v>11.87</c:v>
                </c:pt>
                <c:pt idx="1757">
                  <c:v>11.87</c:v>
                </c:pt>
                <c:pt idx="1758">
                  <c:v>11.86</c:v>
                </c:pt>
                <c:pt idx="1759">
                  <c:v>11.84</c:v>
                </c:pt>
                <c:pt idx="1760">
                  <c:v>11.82</c:v>
                </c:pt>
                <c:pt idx="1761">
                  <c:v>11.8</c:v>
                </c:pt>
                <c:pt idx="1762">
                  <c:v>11.78</c:v>
                </c:pt>
                <c:pt idx="1763">
                  <c:v>11.75</c:v>
                </c:pt>
                <c:pt idx="1764">
                  <c:v>11.71</c:v>
                </c:pt>
                <c:pt idx="1765">
                  <c:v>11.7</c:v>
                </c:pt>
                <c:pt idx="1766">
                  <c:v>11.7</c:v>
                </c:pt>
                <c:pt idx="1767">
                  <c:v>11.72</c:v>
                </c:pt>
                <c:pt idx="1768">
                  <c:v>11.76</c:v>
                </c:pt>
                <c:pt idx="1769">
                  <c:v>11.76</c:v>
                </c:pt>
                <c:pt idx="1770">
                  <c:v>11.74</c:v>
                </c:pt>
                <c:pt idx="1771">
                  <c:v>11.74</c:v>
                </c:pt>
                <c:pt idx="1772">
                  <c:v>11.74</c:v>
                </c:pt>
                <c:pt idx="1773">
                  <c:v>11.73</c:v>
                </c:pt>
                <c:pt idx="1774">
                  <c:v>11.75</c:v>
                </c:pt>
                <c:pt idx="1775">
                  <c:v>11.82</c:v>
                </c:pt>
                <c:pt idx="1776">
                  <c:v>11.82</c:v>
                </c:pt>
                <c:pt idx="1777">
                  <c:v>11.8</c:v>
                </c:pt>
                <c:pt idx="1778">
                  <c:v>11.8</c:v>
                </c:pt>
                <c:pt idx="1779">
                  <c:v>11.78</c:v>
                </c:pt>
                <c:pt idx="1780">
                  <c:v>11.76</c:v>
                </c:pt>
                <c:pt idx="1781">
                  <c:v>11.74</c:v>
                </c:pt>
                <c:pt idx="1782">
                  <c:v>11.74</c:v>
                </c:pt>
                <c:pt idx="1783">
                  <c:v>11.8</c:v>
                </c:pt>
                <c:pt idx="1784">
                  <c:v>11.82</c:v>
                </c:pt>
                <c:pt idx="1785">
                  <c:v>11.8</c:v>
                </c:pt>
                <c:pt idx="1786">
                  <c:v>11.81</c:v>
                </c:pt>
                <c:pt idx="1787">
                  <c:v>11.83</c:v>
                </c:pt>
                <c:pt idx="1788">
                  <c:v>11.85</c:v>
                </c:pt>
                <c:pt idx="1789">
                  <c:v>11.82</c:v>
                </c:pt>
                <c:pt idx="1790">
                  <c:v>11.81</c:v>
                </c:pt>
                <c:pt idx="1791">
                  <c:v>11.8</c:v>
                </c:pt>
                <c:pt idx="1792">
                  <c:v>11.78</c:v>
                </c:pt>
                <c:pt idx="1793">
                  <c:v>11.74</c:v>
                </c:pt>
                <c:pt idx="1794">
                  <c:v>11.67</c:v>
                </c:pt>
                <c:pt idx="1795">
                  <c:v>11.66</c:v>
                </c:pt>
                <c:pt idx="1796">
                  <c:v>11.67</c:v>
                </c:pt>
                <c:pt idx="1797">
                  <c:v>11.66</c:v>
                </c:pt>
                <c:pt idx="1798">
                  <c:v>11.7</c:v>
                </c:pt>
                <c:pt idx="1799">
                  <c:v>11.76</c:v>
                </c:pt>
                <c:pt idx="1800">
                  <c:v>11.78</c:v>
                </c:pt>
                <c:pt idx="1801">
                  <c:v>11.78</c:v>
                </c:pt>
                <c:pt idx="1802">
                  <c:v>11.76</c:v>
                </c:pt>
                <c:pt idx="1803">
                  <c:v>11.74</c:v>
                </c:pt>
                <c:pt idx="1804">
                  <c:v>11.71</c:v>
                </c:pt>
                <c:pt idx="1805">
                  <c:v>11.68</c:v>
                </c:pt>
                <c:pt idx="1806">
                  <c:v>11.66</c:v>
                </c:pt>
                <c:pt idx="1807">
                  <c:v>11.65</c:v>
                </c:pt>
                <c:pt idx="1808">
                  <c:v>11.64</c:v>
                </c:pt>
                <c:pt idx="1809">
                  <c:v>11.66</c:v>
                </c:pt>
                <c:pt idx="1810">
                  <c:v>11.65</c:v>
                </c:pt>
                <c:pt idx="1811">
                  <c:v>11.66</c:v>
                </c:pt>
                <c:pt idx="1812">
                  <c:v>11.64</c:v>
                </c:pt>
                <c:pt idx="1813">
                  <c:v>11.6</c:v>
                </c:pt>
                <c:pt idx="1814">
                  <c:v>11.6</c:v>
                </c:pt>
                <c:pt idx="1815">
                  <c:v>11.67</c:v>
                </c:pt>
                <c:pt idx="1816">
                  <c:v>11.77</c:v>
                </c:pt>
                <c:pt idx="1817">
                  <c:v>11.8</c:v>
                </c:pt>
                <c:pt idx="1818">
                  <c:v>11.78</c:v>
                </c:pt>
                <c:pt idx="1819">
                  <c:v>11.78</c:v>
                </c:pt>
                <c:pt idx="1820">
                  <c:v>11.79</c:v>
                </c:pt>
                <c:pt idx="1821">
                  <c:v>11.83</c:v>
                </c:pt>
                <c:pt idx="1822">
                  <c:v>11.84</c:v>
                </c:pt>
                <c:pt idx="1823">
                  <c:v>11.82</c:v>
                </c:pt>
                <c:pt idx="1824">
                  <c:v>11.8</c:v>
                </c:pt>
                <c:pt idx="1825">
                  <c:v>11.84</c:v>
                </c:pt>
                <c:pt idx="1826">
                  <c:v>11.84</c:v>
                </c:pt>
                <c:pt idx="1827">
                  <c:v>11.81</c:v>
                </c:pt>
                <c:pt idx="1828">
                  <c:v>11.8</c:v>
                </c:pt>
                <c:pt idx="1829">
                  <c:v>11.8</c:v>
                </c:pt>
                <c:pt idx="1830">
                  <c:v>11.82</c:v>
                </c:pt>
                <c:pt idx="1831">
                  <c:v>11.84</c:v>
                </c:pt>
                <c:pt idx="1832">
                  <c:v>11.86</c:v>
                </c:pt>
                <c:pt idx="1833">
                  <c:v>11.89</c:v>
                </c:pt>
                <c:pt idx="1834">
                  <c:v>11.89</c:v>
                </c:pt>
                <c:pt idx="1835">
                  <c:v>11.84</c:v>
                </c:pt>
                <c:pt idx="1836">
                  <c:v>11.8</c:v>
                </c:pt>
                <c:pt idx="1837">
                  <c:v>11.78</c:v>
                </c:pt>
                <c:pt idx="1838">
                  <c:v>11.8</c:v>
                </c:pt>
                <c:pt idx="1839">
                  <c:v>11.8</c:v>
                </c:pt>
                <c:pt idx="1840">
                  <c:v>11.92</c:v>
                </c:pt>
                <c:pt idx="1841">
                  <c:v>11.94</c:v>
                </c:pt>
                <c:pt idx="1842">
                  <c:v>11.94</c:v>
                </c:pt>
                <c:pt idx="1843">
                  <c:v>11.94</c:v>
                </c:pt>
                <c:pt idx="1844">
                  <c:v>11.92</c:v>
                </c:pt>
                <c:pt idx="1845">
                  <c:v>11.89</c:v>
                </c:pt>
                <c:pt idx="1846">
                  <c:v>11.89</c:v>
                </c:pt>
                <c:pt idx="1847">
                  <c:v>11.88</c:v>
                </c:pt>
                <c:pt idx="1848">
                  <c:v>11.86</c:v>
                </c:pt>
                <c:pt idx="1849">
                  <c:v>11.85</c:v>
                </c:pt>
                <c:pt idx="1850">
                  <c:v>11.86</c:v>
                </c:pt>
                <c:pt idx="1851">
                  <c:v>11.89</c:v>
                </c:pt>
                <c:pt idx="1852">
                  <c:v>11.93</c:v>
                </c:pt>
                <c:pt idx="1853">
                  <c:v>11.92</c:v>
                </c:pt>
                <c:pt idx="1854">
                  <c:v>11.88</c:v>
                </c:pt>
                <c:pt idx="1855">
                  <c:v>11.88</c:v>
                </c:pt>
                <c:pt idx="1856">
                  <c:v>11.92</c:v>
                </c:pt>
                <c:pt idx="1857">
                  <c:v>11.92</c:v>
                </c:pt>
                <c:pt idx="1858">
                  <c:v>11.93</c:v>
                </c:pt>
                <c:pt idx="1859">
                  <c:v>11.96</c:v>
                </c:pt>
                <c:pt idx="1860">
                  <c:v>11.93</c:v>
                </c:pt>
                <c:pt idx="1861">
                  <c:v>11.9</c:v>
                </c:pt>
                <c:pt idx="1862">
                  <c:v>11.89</c:v>
                </c:pt>
                <c:pt idx="1863">
                  <c:v>11.88</c:v>
                </c:pt>
                <c:pt idx="1864">
                  <c:v>11.86</c:v>
                </c:pt>
                <c:pt idx="1865">
                  <c:v>11.86</c:v>
                </c:pt>
                <c:pt idx="1866">
                  <c:v>11.93</c:v>
                </c:pt>
                <c:pt idx="1867">
                  <c:v>11.96</c:v>
                </c:pt>
                <c:pt idx="1868">
                  <c:v>12</c:v>
                </c:pt>
                <c:pt idx="1869">
                  <c:v>12.04</c:v>
                </c:pt>
                <c:pt idx="1870">
                  <c:v>12.03</c:v>
                </c:pt>
                <c:pt idx="1871">
                  <c:v>12</c:v>
                </c:pt>
                <c:pt idx="1872">
                  <c:v>12.04</c:v>
                </c:pt>
                <c:pt idx="1873">
                  <c:v>12.08</c:v>
                </c:pt>
                <c:pt idx="1874">
                  <c:v>12.16</c:v>
                </c:pt>
                <c:pt idx="1875">
                  <c:v>12.22</c:v>
                </c:pt>
                <c:pt idx="1876">
                  <c:v>12.29</c:v>
                </c:pt>
                <c:pt idx="1877">
                  <c:v>12.28</c:v>
                </c:pt>
                <c:pt idx="1878">
                  <c:v>12.26</c:v>
                </c:pt>
                <c:pt idx="1879">
                  <c:v>12.3</c:v>
                </c:pt>
                <c:pt idx="1880">
                  <c:v>12.28</c:v>
                </c:pt>
                <c:pt idx="1881">
                  <c:v>12.45</c:v>
                </c:pt>
                <c:pt idx="1882">
                  <c:v>12.66</c:v>
                </c:pt>
                <c:pt idx="1883">
                  <c:v>12.76</c:v>
                </c:pt>
                <c:pt idx="1884">
                  <c:v>12.75</c:v>
                </c:pt>
                <c:pt idx="1885">
                  <c:v>12.76</c:v>
                </c:pt>
                <c:pt idx="1886">
                  <c:v>12.72</c:v>
                </c:pt>
                <c:pt idx="1887">
                  <c:v>12.7</c:v>
                </c:pt>
                <c:pt idx="1888">
                  <c:v>12.71</c:v>
                </c:pt>
                <c:pt idx="1889">
                  <c:v>12.72</c:v>
                </c:pt>
                <c:pt idx="1890">
                  <c:v>12.69</c:v>
                </c:pt>
                <c:pt idx="1891">
                  <c:v>12.66</c:v>
                </c:pt>
                <c:pt idx="1892">
                  <c:v>12.63</c:v>
                </c:pt>
                <c:pt idx="1893">
                  <c:v>12.58</c:v>
                </c:pt>
                <c:pt idx="1894">
                  <c:v>12.56</c:v>
                </c:pt>
                <c:pt idx="1895">
                  <c:v>12.55</c:v>
                </c:pt>
                <c:pt idx="1896">
                  <c:v>12.53</c:v>
                </c:pt>
                <c:pt idx="1897">
                  <c:v>12.51</c:v>
                </c:pt>
                <c:pt idx="1898">
                  <c:v>12.47</c:v>
                </c:pt>
                <c:pt idx="1899">
                  <c:v>12.42</c:v>
                </c:pt>
                <c:pt idx="1900">
                  <c:v>12.42</c:v>
                </c:pt>
                <c:pt idx="1901">
                  <c:v>12.44</c:v>
                </c:pt>
                <c:pt idx="1902">
                  <c:v>12.42</c:v>
                </c:pt>
                <c:pt idx="1903">
                  <c:v>12.41</c:v>
                </c:pt>
                <c:pt idx="1904">
                  <c:v>12.46</c:v>
                </c:pt>
                <c:pt idx="1905">
                  <c:v>12.56</c:v>
                </c:pt>
                <c:pt idx="1906">
                  <c:v>12.62</c:v>
                </c:pt>
                <c:pt idx="1907">
                  <c:v>12.68</c:v>
                </c:pt>
                <c:pt idx="1908">
                  <c:v>12.67</c:v>
                </c:pt>
                <c:pt idx="1909">
                  <c:v>12.64</c:v>
                </c:pt>
                <c:pt idx="1910">
                  <c:v>12.6</c:v>
                </c:pt>
                <c:pt idx="1911">
                  <c:v>12.58</c:v>
                </c:pt>
                <c:pt idx="1912">
                  <c:v>12.61</c:v>
                </c:pt>
                <c:pt idx="1913">
                  <c:v>12.68</c:v>
                </c:pt>
                <c:pt idx="1914">
                  <c:v>12.74</c:v>
                </c:pt>
                <c:pt idx="1915">
                  <c:v>12.78</c:v>
                </c:pt>
                <c:pt idx="1916">
                  <c:v>12.78</c:v>
                </c:pt>
                <c:pt idx="1917">
                  <c:v>12.74</c:v>
                </c:pt>
                <c:pt idx="1918">
                  <c:v>12.7</c:v>
                </c:pt>
                <c:pt idx="1919">
                  <c:v>12.76</c:v>
                </c:pt>
                <c:pt idx="1920">
                  <c:v>12.84</c:v>
                </c:pt>
                <c:pt idx="1921">
                  <c:v>12.81</c:v>
                </c:pt>
                <c:pt idx="1922">
                  <c:v>12.78</c:v>
                </c:pt>
                <c:pt idx="1923">
                  <c:v>12.75</c:v>
                </c:pt>
                <c:pt idx="1924">
                  <c:v>12.72</c:v>
                </c:pt>
                <c:pt idx="1925">
                  <c:v>12.7</c:v>
                </c:pt>
                <c:pt idx="1926">
                  <c:v>12.67</c:v>
                </c:pt>
                <c:pt idx="1927">
                  <c:v>12.66</c:v>
                </c:pt>
                <c:pt idx="1928">
                  <c:v>12.64</c:v>
                </c:pt>
                <c:pt idx="1929">
                  <c:v>12.68</c:v>
                </c:pt>
                <c:pt idx="1930">
                  <c:v>12.68</c:v>
                </c:pt>
                <c:pt idx="1931">
                  <c:v>12.72</c:v>
                </c:pt>
                <c:pt idx="1932">
                  <c:v>12.77</c:v>
                </c:pt>
                <c:pt idx="1933">
                  <c:v>12.76</c:v>
                </c:pt>
                <c:pt idx="1934">
                  <c:v>12.78</c:v>
                </c:pt>
                <c:pt idx="1935">
                  <c:v>12.79</c:v>
                </c:pt>
                <c:pt idx="1936">
                  <c:v>12.78</c:v>
                </c:pt>
                <c:pt idx="1937">
                  <c:v>12.78</c:v>
                </c:pt>
                <c:pt idx="1938">
                  <c:v>12.79</c:v>
                </c:pt>
                <c:pt idx="1939">
                  <c:v>12.76</c:v>
                </c:pt>
                <c:pt idx="1940">
                  <c:v>12.75</c:v>
                </c:pt>
                <c:pt idx="1941">
                  <c:v>12.73</c:v>
                </c:pt>
                <c:pt idx="1942">
                  <c:v>12.7</c:v>
                </c:pt>
                <c:pt idx="1943">
                  <c:v>12.69</c:v>
                </c:pt>
                <c:pt idx="1944">
                  <c:v>12.67</c:v>
                </c:pt>
                <c:pt idx="1945">
                  <c:v>12.63</c:v>
                </c:pt>
                <c:pt idx="1946">
                  <c:v>12.65</c:v>
                </c:pt>
                <c:pt idx="1947">
                  <c:v>12.66</c:v>
                </c:pt>
                <c:pt idx="1948">
                  <c:v>12.68</c:v>
                </c:pt>
                <c:pt idx="1949">
                  <c:v>12.68</c:v>
                </c:pt>
                <c:pt idx="1950">
                  <c:v>12.66</c:v>
                </c:pt>
                <c:pt idx="1951">
                  <c:v>12.62</c:v>
                </c:pt>
                <c:pt idx="1952">
                  <c:v>12.54</c:v>
                </c:pt>
                <c:pt idx="1953">
                  <c:v>12.54</c:v>
                </c:pt>
                <c:pt idx="1954">
                  <c:v>12.57</c:v>
                </c:pt>
                <c:pt idx="1955">
                  <c:v>12.56</c:v>
                </c:pt>
                <c:pt idx="1956">
                  <c:v>12.56</c:v>
                </c:pt>
                <c:pt idx="1957">
                  <c:v>12.54</c:v>
                </c:pt>
                <c:pt idx="1958">
                  <c:v>12.52</c:v>
                </c:pt>
                <c:pt idx="1959">
                  <c:v>12.52</c:v>
                </c:pt>
                <c:pt idx="1960">
                  <c:v>12.52</c:v>
                </c:pt>
                <c:pt idx="1961">
                  <c:v>12.47</c:v>
                </c:pt>
                <c:pt idx="1962">
                  <c:v>12.44</c:v>
                </c:pt>
                <c:pt idx="1963">
                  <c:v>12.41</c:v>
                </c:pt>
                <c:pt idx="1964">
                  <c:v>12.4</c:v>
                </c:pt>
                <c:pt idx="1965">
                  <c:v>12.43</c:v>
                </c:pt>
                <c:pt idx="1966">
                  <c:v>12.42</c:v>
                </c:pt>
                <c:pt idx="1967">
                  <c:v>12.4</c:v>
                </c:pt>
                <c:pt idx="1968">
                  <c:v>12.35</c:v>
                </c:pt>
                <c:pt idx="1969">
                  <c:v>12.35</c:v>
                </c:pt>
                <c:pt idx="1970">
                  <c:v>12.32</c:v>
                </c:pt>
                <c:pt idx="1971">
                  <c:v>12.28</c:v>
                </c:pt>
                <c:pt idx="1972">
                  <c:v>12.26</c:v>
                </c:pt>
                <c:pt idx="1973">
                  <c:v>12.27</c:v>
                </c:pt>
                <c:pt idx="1974">
                  <c:v>12.24</c:v>
                </c:pt>
                <c:pt idx="1975">
                  <c:v>12.22</c:v>
                </c:pt>
                <c:pt idx="1976">
                  <c:v>12.21</c:v>
                </c:pt>
                <c:pt idx="1977">
                  <c:v>12.2</c:v>
                </c:pt>
                <c:pt idx="1978">
                  <c:v>12.18</c:v>
                </c:pt>
                <c:pt idx="1979">
                  <c:v>12.2</c:v>
                </c:pt>
                <c:pt idx="1980">
                  <c:v>12.22</c:v>
                </c:pt>
                <c:pt idx="1981">
                  <c:v>12.22</c:v>
                </c:pt>
                <c:pt idx="1982">
                  <c:v>12.2</c:v>
                </c:pt>
                <c:pt idx="1983">
                  <c:v>12.24</c:v>
                </c:pt>
                <c:pt idx="1984">
                  <c:v>12.22</c:v>
                </c:pt>
                <c:pt idx="1985">
                  <c:v>12.22</c:v>
                </c:pt>
                <c:pt idx="1986">
                  <c:v>12.23</c:v>
                </c:pt>
                <c:pt idx="1987">
                  <c:v>12.26</c:v>
                </c:pt>
                <c:pt idx="1988">
                  <c:v>12.26</c:v>
                </c:pt>
                <c:pt idx="1989">
                  <c:v>12.27</c:v>
                </c:pt>
                <c:pt idx="1990">
                  <c:v>12.28</c:v>
                </c:pt>
                <c:pt idx="1991">
                  <c:v>12.28</c:v>
                </c:pt>
                <c:pt idx="1992">
                  <c:v>12.25</c:v>
                </c:pt>
                <c:pt idx="1993">
                  <c:v>12.28</c:v>
                </c:pt>
                <c:pt idx="1994">
                  <c:v>12.24</c:v>
                </c:pt>
                <c:pt idx="1995">
                  <c:v>12.2</c:v>
                </c:pt>
                <c:pt idx="1996">
                  <c:v>12.17</c:v>
                </c:pt>
                <c:pt idx="1997">
                  <c:v>12.14</c:v>
                </c:pt>
                <c:pt idx="1998">
                  <c:v>12.12</c:v>
                </c:pt>
                <c:pt idx="1999">
                  <c:v>12.09</c:v>
                </c:pt>
                <c:pt idx="2000">
                  <c:v>12.09</c:v>
                </c:pt>
                <c:pt idx="2001">
                  <c:v>12.17</c:v>
                </c:pt>
                <c:pt idx="2002">
                  <c:v>12.21</c:v>
                </c:pt>
                <c:pt idx="2003">
                  <c:v>12.2</c:v>
                </c:pt>
                <c:pt idx="2004">
                  <c:v>12.18</c:v>
                </c:pt>
                <c:pt idx="2005">
                  <c:v>12.1</c:v>
                </c:pt>
                <c:pt idx="2006">
                  <c:v>12.05</c:v>
                </c:pt>
                <c:pt idx="2007">
                  <c:v>12.1</c:v>
                </c:pt>
                <c:pt idx="2008">
                  <c:v>12.1</c:v>
                </c:pt>
                <c:pt idx="2009">
                  <c:v>12.13</c:v>
                </c:pt>
                <c:pt idx="2010">
                  <c:v>12.1</c:v>
                </c:pt>
                <c:pt idx="2011">
                  <c:v>12.12</c:v>
                </c:pt>
                <c:pt idx="2012">
                  <c:v>12.13</c:v>
                </c:pt>
                <c:pt idx="2013">
                  <c:v>12.11</c:v>
                </c:pt>
                <c:pt idx="2014">
                  <c:v>12.12</c:v>
                </c:pt>
                <c:pt idx="2015">
                  <c:v>12.16</c:v>
                </c:pt>
                <c:pt idx="2016">
                  <c:v>12.16</c:v>
                </c:pt>
                <c:pt idx="2017">
                  <c:v>12.15</c:v>
                </c:pt>
                <c:pt idx="2018">
                  <c:v>12.21</c:v>
                </c:pt>
                <c:pt idx="2019">
                  <c:v>12.22</c:v>
                </c:pt>
                <c:pt idx="2020">
                  <c:v>12.2</c:v>
                </c:pt>
                <c:pt idx="2021">
                  <c:v>12.3</c:v>
                </c:pt>
                <c:pt idx="2022">
                  <c:v>12.32</c:v>
                </c:pt>
                <c:pt idx="2023">
                  <c:v>12.33</c:v>
                </c:pt>
                <c:pt idx="2024">
                  <c:v>12.31</c:v>
                </c:pt>
                <c:pt idx="2025">
                  <c:v>12.28</c:v>
                </c:pt>
                <c:pt idx="2026">
                  <c:v>12.28</c:v>
                </c:pt>
                <c:pt idx="2027">
                  <c:v>12.24</c:v>
                </c:pt>
                <c:pt idx="2028">
                  <c:v>12.22</c:v>
                </c:pt>
                <c:pt idx="2029">
                  <c:v>12.2</c:v>
                </c:pt>
                <c:pt idx="2030">
                  <c:v>12.17</c:v>
                </c:pt>
                <c:pt idx="2031">
                  <c:v>12.18</c:v>
                </c:pt>
                <c:pt idx="2032">
                  <c:v>12.16</c:v>
                </c:pt>
                <c:pt idx="2033">
                  <c:v>12.16</c:v>
                </c:pt>
                <c:pt idx="2034">
                  <c:v>12.13</c:v>
                </c:pt>
                <c:pt idx="2035">
                  <c:v>12.12</c:v>
                </c:pt>
                <c:pt idx="2036">
                  <c:v>12.12</c:v>
                </c:pt>
                <c:pt idx="2037">
                  <c:v>12.15</c:v>
                </c:pt>
                <c:pt idx="2038">
                  <c:v>12.21</c:v>
                </c:pt>
                <c:pt idx="2039">
                  <c:v>12.21</c:v>
                </c:pt>
                <c:pt idx="2040">
                  <c:v>12.2</c:v>
                </c:pt>
                <c:pt idx="2041">
                  <c:v>12.18</c:v>
                </c:pt>
                <c:pt idx="2042">
                  <c:v>12.14</c:v>
                </c:pt>
                <c:pt idx="2043">
                  <c:v>12.14</c:v>
                </c:pt>
                <c:pt idx="2044">
                  <c:v>12.14</c:v>
                </c:pt>
                <c:pt idx="2045">
                  <c:v>12.18</c:v>
                </c:pt>
                <c:pt idx="2046">
                  <c:v>12.21</c:v>
                </c:pt>
                <c:pt idx="2047">
                  <c:v>12.26</c:v>
                </c:pt>
                <c:pt idx="2048">
                  <c:v>12.25</c:v>
                </c:pt>
                <c:pt idx="2049">
                  <c:v>12.24</c:v>
                </c:pt>
                <c:pt idx="2050">
                  <c:v>12.22</c:v>
                </c:pt>
                <c:pt idx="2051">
                  <c:v>12.19</c:v>
                </c:pt>
                <c:pt idx="2052">
                  <c:v>12.16</c:v>
                </c:pt>
                <c:pt idx="2053">
                  <c:v>12.11</c:v>
                </c:pt>
                <c:pt idx="2054">
                  <c:v>12.08</c:v>
                </c:pt>
                <c:pt idx="2055">
                  <c:v>12.06</c:v>
                </c:pt>
                <c:pt idx="2056">
                  <c:v>12.08</c:v>
                </c:pt>
                <c:pt idx="2057">
                  <c:v>12.06</c:v>
                </c:pt>
                <c:pt idx="2058">
                  <c:v>12.07</c:v>
                </c:pt>
                <c:pt idx="2059">
                  <c:v>12.03</c:v>
                </c:pt>
                <c:pt idx="2060">
                  <c:v>12.02</c:v>
                </c:pt>
                <c:pt idx="2061">
                  <c:v>12.04</c:v>
                </c:pt>
                <c:pt idx="2062">
                  <c:v>12.09</c:v>
                </c:pt>
                <c:pt idx="2063">
                  <c:v>12.14</c:v>
                </c:pt>
                <c:pt idx="2064">
                  <c:v>12.15</c:v>
                </c:pt>
                <c:pt idx="2065">
                  <c:v>12.14</c:v>
                </c:pt>
                <c:pt idx="2066">
                  <c:v>12.11</c:v>
                </c:pt>
                <c:pt idx="2067">
                  <c:v>12.09</c:v>
                </c:pt>
                <c:pt idx="2068">
                  <c:v>12.17</c:v>
                </c:pt>
                <c:pt idx="2069">
                  <c:v>12.16</c:v>
                </c:pt>
                <c:pt idx="2070">
                  <c:v>12.14</c:v>
                </c:pt>
                <c:pt idx="2071">
                  <c:v>12.1</c:v>
                </c:pt>
                <c:pt idx="2072">
                  <c:v>12.08</c:v>
                </c:pt>
                <c:pt idx="2073">
                  <c:v>12.04</c:v>
                </c:pt>
                <c:pt idx="2074">
                  <c:v>12</c:v>
                </c:pt>
                <c:pt idx="2075">
                  <c:v>12</c:v>
                </c:pt>
                <c:pt idx="2076">
                  <c:v>12.01</c:v>
                </c:pt>
                <c:pt idx="2077">
                  <c:v>12.05</c:v>
                </c:pt>
                <c:pt idx="2078">
                  <c:v>12.05</c:v>
                </c:pt>
                <c:pt idx="2079">
                  <c:v>12.05</c:v>
                </c:pt>
                <c:pt idx="2080">
                  <c:v>12.08</c:v>
                </c:pt>
                <c:pt idx="2081">
                  <c:v>12.1</c:v>
                </c:pt>
                <c:pt idx="2082">
                  <c:v>12.14</c:v>
                </c:pt>
                <c:pt idx="2083">
                  <c:v>12.14</c:v>
                </c:pt>
                <c:pt idx="2084">
                  <c:v>12.1</c:v>
                </c:pt>
                <c:pt idx="2085">
                  <c:v>12.07</c:v>
                </c:pt>
                <c:pt idx="2086">
                  <c:v>12.03</c:v>
                </c:pt>
                <c:pt idx="2087">
                  <c:v>12</c:v>
                </c:pt>
                <c:pt idx="2088">
                  <c:v>11.95</c:v>
                </c:pt>
                <c:pt idx="2089">
                  <c:v>11.93</c:v>
                </c:pt>
                <c:pt idx="2090">
                  <c:v>11.97</c:v>
                </c:pt>
                <c:pt idx="2091">
                  <c:v>11.96</c:v>
                </c:pt>
                <c:pt idx="2092">
                  <c:v>11.96</c:v>
                </c:pt>
                <c:pt idx="2093">
                  <c:v>12</c:v>
                </c:pt>
                <c:pt idx="2094">
                  <c:v>12.01</c:v>
                </c:pt>
                <c:pt idx="2095">
                  <c:v>11.96</c:v>
                </c:pt>
                <c:pt idx="2096">
                  <c:v>11.92</c:v>
                </c:pt>
                <c:pt idx="2097">
                  <c:v>11.98</c:v>
                </c:pt>
                <c:pt idx="2098">
                  <c:v>12.02</c:v>
                </c:pt>
                <c:pt idx="2099">
                  <c:v>12.02</c:v>
                </c:pt>
                <c:pt idx="2100">
                  <c:v>12.04</c:v>
                </c:pt>
                <c:pt idx="2101">
                  <c:v>12.06</c:v>
                </c:pt>
                <c:pt idx="2102">
                  <c:v>12.02</c:v>
                </c:pt>
                <c:pt idx="2103">
                  <c:v>12</c:v>
                </c:pt>
                <c:pt idx="2104">
                  <c:v>11.98</c:v>
                </c:pt>
                <c:pt idx="2105">
                  <c:v>11.95</c:v>
                </c:pt>
                <c:pt idx="2106">
                  <c:v>12.06</c:v>
                </c:pt>
                <c:pt idx="2107">
                  <c:v>12.06</c:v>
                </c:pt>
                <c:pt idx="2108">
                  <c:v>12.06</c:v>
                </c:pt>
                <c:pt idx="2109">
                  <c:v>12.1</c:v>
                </c:pt>
                <c:pt idx="2110">
                  <c:v>12.07</c:v>
                </c:pt>
                <c:pt idx="2111">
                  <c:v>12.08</c:v>
                </c:pt>
                <c:pt idx="2112">
                  <c:v>12.07</c:v>
                </c:pt>
                <c:pt idx="2113">
                  <c:v>12.06</c:v>
                </c:pt>
                <c:pt idx="2114">
                  <c:v>12.01</c:v>
                </c:pt>
                <c:pt idx="2115">
                  <c:v>11.94</c:v>
                </c:pt>
                <c:pt idx="2116">
                  <c:v>11.97</c:v>
                </c:pt>
                <c:pt idx="2117">
                  <c:v>12.01</c:v>
                </c:pt>
                <c:pt idx="2118">
                  <c:v>12</c:v>
                </c:pt>
                <c:pt idx="2119">
                  <c:v>12.01</c:v>
                </c:pt>
                <c:pt idx="2120">
                  <c:v>12.05</c:v>
                </c:pt>
                <c:pt idx="2121">
                  <c:v>12.06</c:v>
                </c:pt>
                <c:pt idx="2122">
                  <c:v>12.08</c:v>
                </c:pt>
                <c:pt idx="2123">
                  <c:v>12.11</c:v>
                </c:pt>
                <c:pt idx="2124">
                  <c:v>12.12</c:v>
                </c:pt>
                <c:pt idx="2125">
                  <c:v>12.13</c:v>
                </c:pt>
                <c:pt idx="2126">
                  <c:v>12.14</c:v>
                </c:pt>
                <c:pt idx="2127">
                  <c:v>12.22</c:v>
                </c:pt>
                <c:pt idx="2128">
                  <c:v>12.23</c:v>
                </c:pt>
                <c:pt idx="2129">
                  <c:v>12.23</c:v>
                </c:pt>
                <c:pt idx="2130">
                  <c:v>12.23</c:v>
                </c:pt>
                <c:pt idx="2131">
                  <c:v>12.22</c:v>
                </c:pt>
                <c:pt idx="2132">
                  <c:v>12.22</c:v>
                </c:pt>
                <c:pt idx="2133">
                  <c:v>12.21</c:v>
                </c:pt>
                <c:pt idx="2134">
                  <c:v>12.2</c:v>
                </c:pt>
                <c:pt idx="2135">
                  <c:v>12.14</c:v>
                </c:pt>
                <c:pt idx="2136">
                  <c:v>12.12</c:v>
                </c:pt>
                <c:pt idx="2137">
                  <c:v>12.12</c:v>
                </c:pt>
                <c:pt idx="2138">
                  <c:v>12.1</c:v>
                </c:pt>
                <c:pt idx="2139">
                  <c:v>12.09</c:v>
                </c:pt>
                <c:pt idx="2140">
                  <c:v>12.1</c:v>
                </c:pt>
                <c:pt idx="2141">
                  <c:v>12.11</c:v>
                </c:pt>
                <c:pt idx="2142">
                  <c:v>12.16</c:v>
                </c:pt>
                <c:pt idx="2143">
                  <c:v>12.22</c:v>
                </c:pt>
                <c:pt idx="2144">
                  <c:v>12.24</c:v>
                </c:pt>
                <c:pt idx="2145">
                  <c:v>12.34</c:v>
                </c:pt>
                <c:pt idx="2146">
                  <c:v>12.4</c:v>
                </c:pt>
                <c:pt idx="2147">
                  <c:v>12.39</c:v>
                </c:pt>
                <c:pt idx="2148">
                  <c:v>12.44</c:v>
                </c:pt>
                <c:pt idx="2149">
                  <c:v>12.54</c:v>
                </c:pt>
                <c:pt idx="2150">
                  <c:v>12.67</c:v>
                </c:pt>
                <c:pt idx="2151">
                  <c:v>12.7</c:v>
                </c:pt>
                <c:pt idx="2152">
                  <c:v>12.74</c:v>
                </c:pt>
                <c:pt idx="2153">
                  <c:v>12.74</c:v>
                </c:pt>
                <c:pt idx="2154">
                  <c:v>12.76</c:v>
                </c:pt>
                <c:pt idx="2155">
                  <c:v>12.74</c:v>
                </c:pt>
                <c:pt idx="2156">
                  <c:v>12.72</c:v>
                </c:pt>
                <c:pt idx="2157">
                  <c:v>12.69</c:v>
                </c:pt>
                <c:pt idx="2158">
                  <c:v>12.65</c:v>
                </c:pt>
                <c:pt idx="2159">
                  <c:v>12.62</c:v>
                </c:pt>
                <c:pt idx="2160">
                  <c:v>12.59</c:v>
                </c:pt>
                <c:pt idx="2161">
                  <c:v>12.58</c:v>
                </c:pt>
                <c:pt idx="2162">
                  <c:v>12.55</c:v>
                </c:pt>
                <c:pt idx="2163">
                  <c:v>12.52</c:v>
                </c:pt>
                <c:pt idx="2164">
                  <c:v>12.62</c:v>
                </c:pt>
                <c:pt idx="2165">
                  <c:v>12.63</c:v>
                </c:pt>
                <c:pt idx="2166">
                  <c:v>12.64</c:v>
                </c:pt>
                <c:pt idx="2167">
                  <c:v>12.63</c:v>
                </c:pt>
                <c:pt idx="2168">
                  <c:v>12.59</c:v>
                </c:pt>
                <c:pt idx="2169">
                  <c:v>12.55</c:v>
                </c:pt>
                <c:pt idx="2170">
                  <c:v>12.62</c:v>
                </c:pt>
                <c:pt idx="2171">
                  <c:v>12.56</c:v>
                </c:pt>
                <c:pt idx="2172">
                  <c:v>12.57</c:v>
                </c:pt>
                <c:pt idx="2173">
                  <c:v>12.55</c:v>
                </c:pt>
                <c:pt idx="2174">
                  <c:v>12.54</c:v>
                </c:pt>
                <c:pt idx="2175">
                  <c:v>12.5</c:v>
                </c:pt>
                <c:pt idx="2176">
                  <c:v>12.48</c:v>
                </c:pt>
                <c:pt idx="2177">
                  <c:v>12.46</c:v>
                </c:pt>
                <c:pt idx="2178">
                  <c:v>12.42</c:v>
                </c:pt>
                <c:pt idx="2179">
                  <c:v>12.39</c:v>
                </c:pt>
                <c:pt idx="2180">
                  <c:v>12.36</c:v>
                </c:pt>
                <c:pt idx="2181">
                  <c:v>12.35</c:v>
                </c:pt>
                <c:pt idx="2182">
                  <c:v>12.34</c:v>
                </c:pt>
                <c:pt idx="2183">
                  <c:v>12.37</c:v>
                </c:pt>
                <c:pt idx="2184">
                  <c:v>12.38</c:v>
                </c:pt>
                <c:pt idx="2185">
                  <c:v>12.34</c:v>
                </c:pt>
                <c:pt idx="2186">
                  <c:v>12.33</c:v>
                </c:pt>
                <c:pt idx="2187">
                  <c:v>12.3</c:v>
                </c:pt>
                <c:pt idx="2188">
                  <c:v>12.3</c:v>
                </c:pt>
                <c:pt idx="2189">
                  <c:v>12.28</c:v>
                </c:pt>
                <c:pt idx="2190">
                  <c:v>12.26</c:v>
                </c:pt>
                <c:pt idx="2191">
                  <c:v>12.26</c:v>
                </c:pt>
                <c:pt idx="2192">
                  <c:v>12.28</c:v>
                </c:pt>
                <c:pt idx="2193">
                  <c:v>12.29</c:v>
                </c:pt>
                <c:pt idx="2194">
                  <c:v>12.3</c:v>
                </c:pt>
                <c:pt idx="2195">
                  <c:v>12.26</c:v>
                </c:pt>
                <c:pt idx="2196">
                  <c:v>12.26</c:v>
                </c:pt>
                <c:pt idx="2197">
                  <c:v>12.25</c:v>
                </c:pt>
                <c:pt idx="2198">
                  <c:v>12.28</c:v>
                </c:pt>
                <c:pt idx="2199">
                  <c:v>12.26</c:v>
                </c:pt>
                <c:pt idx="2200">
                  <c:v>12.28</c:v>
                </c:pt>
                <c:pt idx="2201">
                  <c:v>12.36</c:v>
                </c:pt>
                <c:pt idx="2202">
                  <c:v>12.38</c:v>
                </c:pt>
                <c:pt idx="2203">
                  <c:v>12.36</c:v>
                </c:pt>
                <c:pt idx="2204">
                  <c:v>12.32</c:v>
                </c:pt>
                <c:pt idx="2205">
                  <c:v>12.29</c:v>
                </c:pt>
                <c:pt idx="2206">
                  <c:v>12.26</c:v>
                </c:pt>
                <c:pt idx="2207">
                  <c:v>12.24</c:v>
                </c:pt>
                <c:pt idx="2208">
                  <c:v>12.21</c:v>
                </c:pt>
                <c:pt idx="2209">
                  <c:v>12.24</c:v>
                </c:pt>
                <c:pt idx="2210">
                  <c:v>12.24</c:v>
                </c:pt>
                <c:pt idx="2211">
                  <c:v>12.29</c:v>
                </c:pt>
                <c:pt idx="2212">
                  <c:v>12.31</c:v>
                </c:pt>
                <c:pt idx="2213">
                  <c:v>12.28</c:v>
                </c:pt>
                <c:pt idx="2214">
                  <c:v>12.28</c:v>
                </c:pt>
                <c:pt idx="2215">
                  <c:v>12.32</c:v>
                </c:pt>
                <c:pt idx="2216">
                  <c:v>12.35</c:v>
                </c:pt>
                <c:pt idx="2217">
                  <c:v>12.33</c:v>
                </c:pt>
                <c:pt idx="2218">
                  <c:v>12.3</c:v>
                </c:pt>
                <c:pt idx="2219">
                  <c:v>12.26</c:v>
                </c:pt>
                <c:pt idx="2220">
                  <c:v>12.24</c:v>
                </c:pt>
                <c:pt idx="2221">
                  <c:v>12.29</c:v>
                </c:pt>
                <c:pt idx="2222">
                  <c:v>12.4</c:v>
                </c:pt>
                <c:pt idx="2223">
                  <c:v>12.46</c:v>
                </c:pt>
                <c:pt idx="2224">
                  <c:v>12.5</c:v>
                </c:pt>
                <c:pt idx="2225">
                  <c:v>12.48</c:v>
                </c:pt>
                <c:pt idx="2226">
                  <c:v>12.44</c:v>
                </c:pt>
                <c:pt idx="2227">
                  <c:v>12.42</c:v>
                </c:pt>
                <c:pt idx="2228">
                  <c:v>12.42</c:v>
                </c:pt>
                <c:pt idx="2229">
                  <c:v>12.4</c:v>
                </c:pt>
                <c:pt idx="2230">
                  <c:v>12.38</c:v>
                </c:pt>
                <c:pt idx="2231">
                  <c:v>12.35</c:v>
                </c:pt>
                <c:pt idx="2232">
                  <c:v>12.34</c:v>
                </c:pt>
                <c:pt idx="2233">
                  <c:v>12.32</c:v>
                </c:pt>
                <c:pt idx="2234">
                  <c:v>12.3</c:v>
                </c:pt>
                <c:pt idx="2235">
                  <c:v>12.28</c:v>
                </c:pt>
                <c:pt idx="2236">
                  <c:v>12.3</c:v>
                </c:pt>
                <c:pt idx="2237">
                  <c:v>12.28</c:v>
                </c:pt>
                <c:pt idx="2238">
                  <c:v>12.3</c:v>
                </c:pt>
                <c:pt idx="2239">
                  <c:v>12.23</c:v>
                </c:pt>
                <c:pt idx="2240">
                  <c:v>12.19</c:v>
                </c:pt>
                <c:pt idx="2241">
                  <c:v>12.21</c:v>
                </c:pt>
                <c:pt idx="2242">
                  <c:v>12.24</c:v>
                </c:pt>
                <c:pt idx="2243">
                  <c:v>12.28</c:v>
                </c:pt>
                <c:pt idx="2244">
                  <c:v>12.36</c:v>
                </c:pt>
                <c:pt idx="2245">
                  <c:v>12.44</c:v>
                </c:pt>
                <c:pt idx="2246">
                  <c:v>12.47</c:v>
                </c:pt>
                <c:pt idx="2247">
                  <c:v>12.5</c:v>
                </c:pt>
                <c:pt idx="2248">
                  <c:v>12.46</c:v>
                </c:pt>
                <c:pt idx="2249">
                  <c:v>12.46</c:v>
                </c:pt>
                <c:pt idx="2250">
                  <c:v>12.44</c:v>
                </c:pt>
                <c:pt idx="2251">
                  <c:v>12.41</c:v>
                </c:pt>
                <c:pt idx="2252">
                  <c:v>12.4</c:v>
                </c:pt>
                <c:pt idx="2253">
                  <c:v>12.39</c:v>
                </c:pt>
                <c:pt idx="2254">
                  <c:v>12.36</c:v>
                </c:pt>
                <c:pt idx="2255">
                  <c:v>12.37</c:v>
                </c:pt>
                <c:pt idx="2256">
                  <c:v>12.4</c:v>
                </c:pt>
                <c:pt idx="2257">
                  <c:v>12.42</c:v>
                </c:pt>
                <c:pt idx="2258">
                  <c:v>12.43</c:v>
                </c:pt>
                <c:pt idx="2259">
                  <c:v>12.41</c:v>
                </c:pt>
                <c:pt idx="2260">
                  <c:v>12.41</c:v>
                </c:pt>
                <c:pt idx="2261">
                  <c:v>12.4</c:v>
                </c:pt>
                <c:pt idx="2262">
                  <c:v>12.38</c:v>
                </c:pt>
                <c:pt idx="2263">
                  <c:v>12.36</c:v>
                </c:pt>
                <c:pt idx="2264">
                  <c:v>12.34</c:v>
                </c:pt>
                <c:pt idx="2265">
                  <c:v>12.35</c:v>
                </c:pt>
                <c:pt idx="2266">
                  <c:v>12.34</c:v>
                </c:pt>
                <c:pt idx="2267">
                  <c:v>12.32</c:v>
                </c:pt>
                <c:pt idx="2268">
                  <c:v>12.31</c:v>
                </c:pt>
                <c:pt idx="2269">
                  <c:v>12.3</c:v>
                </c:pt>
                <c:pt idx="2270">
                  <c:v>12.26</c:v>
                </c:pt>
                <c:pt idx="2271">
                  <c:v>12.3</c:v>
                </c:pt>
                <c:pt idx="2272">
                  <c:v>12.29</c:v>
                </c:pt>
                <c:pt idx="2273">
                  <c:v>12.32</c:v>
                </c:pt>
                <c:pt idx="2274">
                  <c:v>12.33</c:v>
                </c:pt>
                <c:pt idx="2275">
                  <c:v>12.31</c:v>
                </c:pt>
                <c:pt idx="2276">
                  <c:v>12.32</c:v>
                </c:pt>
                <c:pt idx="2277">
                  <c:v>12.3</c:v>
                </c:pt>
                <c:pt idx="2278">
                  <c:v>12.28</c:v>
                </c:pt>
                <c:pt idx="2279">
                  <c:v>12.26</c:v>
                </c:pt>
                <c:pt idx="2280">
                  <c:v>12.24</c:v>
                </c:pt>
                <c:pt idx="2281">
                  <c:v>12.2</c:v>
                </c:pt>
                <c:pt idx="2282">
                  <c:v>12.21</c:v>
                </c:pt>
                <c:pt idx="2283">
                  <c:v>12.2</c:v>
                </c:pt>
                <c:pt idx="2284">
                  <c:v>12.2</c:v>
                </c:pt>
                <c:pt idx="2285">
                  <c:v>12.19</c:v>
                </c:pt>
                <c:pt idx="2286">
                  <c:v>12.18</c:v>
                </c:pt>
                <c:pt idx="2287">
                  <c:v>12.17</c:v>
                </c:pt>
                <c:pt idx="2288">
                  <c:v>12.13</c:v>
                </c:pt>
                <c:pt idx="2289">
                  <c:v>12.13</c:v>
                </c:pt>
                <c:pt idx="2290">
                  <c:v>12.1</c:v>
                </c:pt>
                <c:pt idx="2291">
                  <c:v>12.07</c:v>
                </c:pt>
                <c:pt idx="2292">
                  <c:v>12.06</c:v>
                </c:pt>
                <c:pt idx="2293">
                  <c:v>12.08</c:v>
                </c:pt>
                <c:pt idx="2294">
                  <c:v>12.12</c:v>
                </c:pt>
                <c:pt idx="2295">
                  <c:v>12.1</c:v>
                </c:pt>
                <c:pt idx="2296">
                  <c:v>12.12</c:v>
                </c:pt>
                <c:pt idx="2297">
                  <c:v>12.12</c:v>
                </c:pt>
                <c:pt idx="2298">
                  <c:v>12.09</c:v>
                </c:pt>
                <c:pt idx="2299">
                  <c:v>12.08</c:v>
                </c:pt>
                <c:pt idx="2300">
                  <c:v>12.08</c:v>
                </c:pt>
                <c:pt idx="2301">
                  <c:v>12.14</c:v>
                </c:pt>
                <c:pt idx="2302">
                  <c:v>12.15</c:v>
                </c:pt>
                <c:pt idx="2303">
                  <c:v>12.19</c:v>
                </c:pt>
                <c:pt idx="2304">
                  <c:v>12.21</c:v>
                </c:pt>
                <c:pt idx="2305">
                  <c:v>12.22</c:v>
                </c:pt>
                <c:pt idx="2306">
                  <c:v>12.22</c:v>
                </c:pt>
                <c:pt idx="2307">
                  <c:v>12.24</c:v>
                </c:pt>
                <c:pt idx="2308">
                  <c:v>12.22</c:v>
                </c:pt>
                <c:pt idx="2309">
                  <c:v>12.2</c:v>
                </c:pt>
                <c:pt idx="2310">
                  <c:v>12.21</c:v>
                </c:pt>
                <c:pt idx="2311">
                  <c:v>12.22</c:v>
                </c:pt>
                <c:pt idx="2312">
                  <c:v>12.22</c:v>
                </c:pt>
                <c:pt idx="2313">
                  <c:v>12.22</c:v>
                </c:pt>
                <c:pt idx="2314">
                  <c:v>12.18</c:v>
                </c:pt>
                <c:pt idx="2315">
                  <c:v>12.1</c:v>
                </c:pt>
                <c:pt idx="2316">
                  <c:v>12.09</c:v>
                </c:pt>
                <c:pt idx="2317">
                  <c:v>12.08</c:v>
                </c:pt>
                <c:pt idx="2318">
                  <c:v>12.07</c:v>
                </c:pt>
                <c:pt idx="2319">
                  <c:v>12.1</c:v>
                </c:pt>
                <c:pt idx="2320">
                  <c:v>12.12</c:v>
                </c:pt>
                <c:pt idx="2321">
                  <c:v>12.14</c:v>
                </c:pt>
                <c:pt idx="2322">
                  <c:v>12.11</c:v>
                </c:pt>
                <c:pt idx="2323">
                  <c:v>12.09</c:v>
                </c:pt>
                <c:pt idx="2324">
                  <c:v>12.08</c:v>
                </c:pt>
                <c:pt idx="2325">
                  <c:v>12.11</c:v>
                </c:pt>
                <c:pt idx="2326">
                  <c:v>12.11</c:v>
                </c:pt>
                <c:pt idx="2327">
                  <c:v>12.11</c:v>
                </c:pt>
                <c:pt idx="2328">
                  <c:v>12.1</c:v>
                </c:pt>
                <c:pt idx="2329">
                  <c:v>12.08</c:v>
                </c:pt>
                <c:pt idx="2330">
                  <c:v>12.04</c:v>
                </c:pt>
                <c:pt idx="2331">
                  <c:v>12</c:v>
                </c:pt>
                <c:pt idx="2332">
                  <c:v>11.98</c:v>
                </c:pt>
                <c:pt idx="2333">
                  <c:v>12.02</c:v>
                </c:pt>
                <c:pt idx="2334">
                  <c:v>12.06</c:v>
                </c:pt>
                <c:pt idx="2335">
                  <c:v>12.08</c:v>
                </c:pt>
                <c:pt idx="2336">
                  <c:v>12.08</c:v>
                </c:pt>
                <c:pt idx="2337">
                  <c:v>12.08</c:v>
                </c:pt>
                <c:pt idx="2338">
                  <c:v>12.08</c:v>
                </c:pt>
                <c:pt idx="2339">
                  <c:v>12.04</c:v>
                </c:pt>
                <c:pt idx="2340">
                  <c:v>12.03</c:v>
                </c:pt>
                <c:pt idx="2341">
                  <c:v>12.02</c:v>
                </c:pt>
                <c:pt idx="2342">
                  <c:v>12.01</c:v>
                </c:pt>
                <c:pt idx="2343">
                  <c:v>11.94</c:v>
                </c:pt>
                <c:pt idx="2344">
                  <c:v>11.91</c:v>
                </c:pt>
                <c:pt idx="2345">
                  <c:v>11.95</c:v>
                </c:pt>
                <c:pt idx="2346">
                  <c:v>11.95</c:v>
                </c:pt>
                <c:pt idx="2347">
                  <c:v>12.01</c:v>
                </c:pt>
                <c:pt idx="2348">
                  <c:v>12.08</c:v>
                </c:pt>
                <c:pt idx="2349">
                  <c:v>12.07</c:v>
                </c:pt>
                <c:pt idx="2350">
                  <c:v>12.04</c:v>
                </c:pt>
                <c:pt idx="2351">
                  <c:v>12.01</c:v>
                </c:pt>
                <c:pt idx="2352">
                  <c:v>12.02</c:v>
                </c:pt>
                <c:pt idx="2353">
                  <c:v>12</c:v>
                </c:pt>
                <c:pt idx="2354">
                  <c:v>12</c:v>
                </c:pt>
                <c:pt idx="2355">
                  <c:v>12.01</c:v>
                </c:pt>
                <c:pt idx="2356">
                  <c:v>12</c:v>
                </c:pt>
                <c:pt idx="2357">
                  <c:v>12</c:v>
                </c:pt>
                <c:pt idx="2358">
                  <c:v>11.94</c:v>
                </c:pt>
                <c:pt idx="2359">
                  <c:v>11.91</c:v>
                </c:pt>
                <c:pt idx="2360">
                  <c:v>11.89</c:v>
                </c:pt>
                <c:pt idx="2361">
                  <c:v>11.88</c:v>
                </c:pt>
                <c:pt idx="2362">
                  <c:v>11.88</c:v>
                </c:pt>
                <c:pt idx="2363">
                  <c:v>11.86</c:v>
                </c:pt>
                <c:pt idx="2364">
                  <c:v>11.84</c:v>
                </c:pt>
                <c:pt idx="2365">
                  <c:v>11.83</c:v>
                </c:pt>
                <c:pt idx="2366">
                  <c:v>11.82</c:v>
                </c:pt>
                <c:pt idx="2367">
                  <c:v>11.78</c:v>
                </c:pt>
                <c:pt idx="2368">
                  <c:v>11.75</c:v>
                </c:pt>
                <c:pt idx="2369">
                  <c:v>11.7</c:v>
                </c:pt>
                <c:pt idx="2370">
                  <c:v>11.7</c:v>
                </c:pt>
                <c:pt idx="2371">
                  <c:v>11.72</c:v>
                </c:pt>
                <c:pt idx="2372">
                  <c:v>11.7</c:v>
                </c:pt>
                <c:pt idx="2373">
                  <c:v>11.71</c:v>
                </c:pt>
                <c:pt idx="2374">
                  <c:v>11.78</c:v>
                </c:pt>
                <c:pt idx="2375">
                  <c:v>11.77</c:v>
                </c:pt>
                <c:pt idx="2376">
                  <c:v>11.74</c:v>
                </c:pt>
                <c:pt idx="2377">
                  <c:v>11.7</c:v>
                </c:pt>
                <c:pt idx="2378">
                  <c:v>11.68</c:v>
                </c:pt>
                <c:pt idx="2379">
                  <c:v>11.69</c:v>
                </c:pt>
                <c:pt idx="2380">
                  <c:v>11.74</c:v>
                </c:pt>
                <c:pt idx="2381">
                  <c:v>11.76</c:v>
                </c:pt>
                <c:pt idx="2382">
                  <c:v>11.74</c:v>
                </c:pt>
                <c:pt idx="2383">
                  <c:v>11.74</c:v>
                </c:pt>
                <c:pt idx="2384">
                  <c:v>11.75</c:v>
                </c:pt>
                <c:pt idx="2385">
                  <c:v>11.76</c:v>
                </c:pt>
                <c:pt idx="2386">
                  <c:v>11.75</c:v>
                </c:pt>
                <c:pt idx="2387">
                  <c:v>11.77</c:v>
                </c:pt>
                <c:pt idx="2388">
                  <c:v>11.78</c:v>
                </c:pt>
                <c:pt idx="2389">
                  <c:v>11.76</c:v>
                </c:pt>
                <c:pt idx="2390">
                  <c:v>11.74</c:v>
                </c:pt>
                <c:pt idx="2391">
                  <c:v>11.7</c:v>
                </c:pt>
                <c:pt idx="2392">
                  <c:v>11.73</c:v>
                </c:pt>
                <c:pt idx="2393">
                  <c:v>11.75</c:v>
                </c:pt>
                <c:pt idx="2394">
                  <c:v>11.74</c:v>
                </c:pt>
                <c:pt idx="2395">
                  <c:v>11.71</c:v>
                </c:pt>
                <c:pt idx="2396">
                  <c:v>11.76</c:v>
                </c:pt>
                <c:pt idx="2397">
                  <c:v>11.79</c:v>
                </c:pt>
                <c:pt idx="2398">
                  <c:v>11.82</c:v>
                </c:pt>
                <c:pt idx="2399">
                  <c:v>11.82</c:v>
                </c:pt>
                <c:pt idx="2400">
                  <c:v>12.01</c:v>
                </c:pt>
                <c:pt idx="2401">
                  <c:v>12.09</c:v>
                </c:pt>
                <c:pt idx="2402">
                  <c:v>12.04</c:v>
                </c:pt>
                <c:pt idx="2403">
                  <c:v>12.02</c:v>
                </c:pt>
                <c:pt idx="2404">
                  <c:v>12.03</c:v>
                </c:pt>
                <c:pt idx="2405">
                  <c:v>12.04</c:v>
                </c:pt>
                <c:pt idx="2406">
                  <c:v>12</c:v>
                </c:pt>
                <c:pt idx="2407">
                  <c:v>11.96</c:v>
                </c:pt>
                <c:pt idx="2408">
                  <c:v>11.92</c:v>
                </c:pt>
                <c:pt idx="2409">
                  <c:v>11.9</c:v>
                </c:pt>
                <c:pt idx="2410">
                  <c:v>11.89</c:v>
                </c:pt>
                <c:pt idx="2411">
                  <c:v>11.86</c:v>
                </c:pt>
                <c:pt idx="2412">
                  <c:v>11.87</c:v>
                </c:pt>
                <c:pt idx="2413">
                  <c:v>11.9</c:v>
                </c:pt>
                <c:pt idx="2414">
                  <c:v>11.89</c:v>
                </c:pt>
                <c:pt idx="2415">
                  <c:v>11.84</c:v>
                </c:pt>
                <c:pt idx="2416">
                  <c:v>11.85</c:v>
                </c:pt>
                <c:pt idx="2417">
                  <c:v>11.84</c:v>
                </c:pt>
                <c:pt idx="2418">
                  <c:v>11.82</c:v>
                </c:pt>
                <c:pt idx="2419">
                  <c:v>11.8</c:v>
                </c:pt>
                <c:pt idx="2420">
                  <c:v>11.78</c:v>
                </c:pt>
                <c:pt idx="2421">
                  <c:v>11.78</c:v>
                </c:pt>
                <c:pt idx="2422">
                  <c:v>11.78</c:v>
                </c:pt>
                <c:pt idx="2423">
                  <c:v>11.83</c:v>
                </c:pt>
                <c:pt idx="2424">
                  <c:v>11.82</c:v>
                </c:pt>
                <c:pt idx="2425">
                  <c:v>11.8</c:v>
                </c:pt>
                <c:pt idx="2426">
                  <c:v>11.75</c:v>
                </c:pt>
                <c:pt idx="2427">
                  <c:v>11.68</c:v>
                </c:pt>
                <c:pt idx="2428">
                  <c:v>11.68</c:v>
                </c:pt>
                <c:pt idx="2429">
                  <c:v>11.66</c:v>
                </c:pt>
                <c:pt idx="2430">
                  <c:v>11.65</c:v>
                </c:pt>
                <c:pt idx="2431">
                  <c:v>11.67</c:v>
                </c:pt>
                <c:pt idx="2432">
                  <c:v>11.66</c:v>
                </c:pt>
                <c:pt idx="2433">
                  <c:v>11.67</c:v>
                </c:pt>
                <c:pt idx="2434">
                  <c:v>11.66</c:v>
                </c:pt>
                <c:pt idx="2435">
                  <c:v>11.64</c:v>
                </c:pt>
                <c:pt idx="2436">
                  <c:v>11.61</c:v>
                </c:pt>
                <c:pt idx="2437">
                  <c:v>11.61</c:v>
                </c:pt>
                <c:pt idx="2438">
                  <c:v>11.65</c:v>
                </c:pt>
                <c:pt idx="2439">
                  <c:v>11.66</c:v>
                </c:pt>
                <c:pt idx="2440">
                  <c:v>11.63</c:v>
                </c:pt>
                <c:pt idx="2441">
                  <c:v>11.6</c:v>
                </c:pt>
                <c:pt idx="2442">
                  <c:v>11.58</c:v>
                </c:pt>
                <c:pt idx="2443">
                  <c:v>11.58</c:v>
                </c:pt>
                <c:pt idx="2444">
                  <c:v>11.51</c:v>
                </c:pt>
                <c:pt idx="2445">
                  <c:v>11.46</c:v>
                </c:pt>
                <c:pt idx="2446">
                  <c:v>11.43</c:v>
                </c:pt>
                <c:pt idx="2447">
                  <c:v>11.48</c:v>
                </c:pt>
                <c:pt idx="2448">
                  <c:v>11.47</c:v>
                </c:pt>
                <c:pt idx="2449">
                  <c:v>11.44</c:v>
                </c:pt>
                <c:pt idx="2450">
                  <c:v>11.48</c:v>
                </c:pt>
                <c:pt idx="2451">
                  <c:v>11.52</c:v>
                </c:pt>
                <c:pt idx="2452">
                  <c:v>11.51</c:v>
                </c:pt>
                <c:pt idx="2453">
                  <c:v>11.5</c:v>
                </c:pt>
                <c:pt idx="2454">
                  <c:v>11.5</c:v>
                </c:pt>
                <c:pt idx="2455">
                  <c:v>11.53</c:v>
                </c:pt>
                <c:pt idx="2456">
                  <c:v>11.53</c:v>
                </c:pt>
                <c:pt idx="2457">
                  <c:v>11.57</c:v>
                </c:pt>
                <c:pt idx="2458">
                  <c:v>11.57</c:v>
                </c:pt>
                <c:pt idx="2459">
                  <c:v>11.53</c:v>
                </c:pt>
                <c:pt idx="2460">
                  <c:v>11.47</c:v>
                </c:pt>
                <c:pt idx="2461">
                  <c:v>11.41</c:v>
                </c:pt>
                <c:pt idx="2462">
                  <c:v>11.49</c:v>
                </c:pt>
                <c:pt idx="2463">
                  <c:v>11.54</c:v>
                </c:pt>
                <c:pt idx="2464">
                  <c:v>11.54</c:v>
                </c:pt>
                <c:pt idx="2465">
                  <c:v>11.53</c:v>
                </c:pt>
                <c:pt idx="2466">
                  <c:v>11.54</c:v>
                </c:pt>
                <c:pt idx="2467">
                  <c:v>11.54</c:v>
                </c:pt>
                <c:pt idx="2468">
                  <c:v>11.51</c:v>
                </c:pt>
                <c:pt idx="2469">
                  <c:v>11.48</c:v>
                </c:pt>
                <c:pt idx="2470">
                  <c:v>11.44</c:v>
                </c:pt>
                <c:pt idx="2471">
                  <c:v>11.42</c:v>
                </c:pt>
                <c:pt idx="2472">
                  <c:v>11.42</c:v>
                </c:pt>
                <c:pt idx="2473">
                  <c:v>11.4</c:v>
                </c:pt>
                <c:pt idx="2474">
                  <c:v>11.4</c:v>
                </c:pt>
                <c:pt idx="2475">
                  <c:v>11.4</c:v>
                </c:pt>
                <c:pt idx="2476">
                  <c:v>11.41</c:v>
                </c:pt>
                <c:pt idx="2477">
                  <c:v>11.42</c:v>
                </c:pt>
                <c:pt idx="2478">
                  <c:v>11.4</c:v>
                </c:pt>
                <c:pt idx="2479">
                  <c:v>11.4</c:v>
                </c:pt>
                <c:pt idx="2480">
                  <c:v>11.39</c:v>
                </c:pt>
                <c:pt idx="2481">
                  <c:v>11.39</c:v>
                </c:pt>
                <c:pt idx="2482">
                  <c:v>11.39</c:v>
                </c:pt>
                <c:pt idx="2483">
                  <c:v>11.38</c:v>
                </c:pt>
                <c:pt idx="2484">
                  <c:v>11.33</c:v>
                </c:pt>
                <c:pt idx="2485">
                  <c:v>11.31</c:v>
                </c:pt>
                <c:pt idx="2486">
                  <c:v>11.29</c:v>
                </c:pt>
                <c:pt idx="2487">
                  <c:v>11.28</c:v>
                </c:pt>
                <c:pt idx="2488">
                  <c:v>11.24</c:v>
                </c:pt>
                <c:pt idx="2489">
                  <c:v>11.2</c:v>
                </c:pt>
                <c:pt idx="2490">
                  <c:v>11.16</c:v>
                </c:pt>
                <c:pt idx="2491">
                  <c:v>11.24</c:v>
                </c:pt>
                <c:pt idx="2492">
                  <c:v>11.2</c:v>
                </c:pt>
                <c:pt idx="2493">
                  <c:v>11.22</c:v>
                </c:pt>
                <c:pt idx="2494">
                  <c:v>11.25</c:v>
                </c:pt>
                <c:pt idx="2495">
                  <c:v>11.27</c:v>
                </c:pt>
                <c:pt idx="2496">
                  <c:v>11.27</c:v>
                </c:pt>
                <c:pt idx="2497">
                  <c:v>11.26</c:v>
                </c:pt>
                <c:pt idx="2498">
                  <c:v>11.24</c:v>
                </c:pt>
                <c:pt idx="2499">
                  <c:v>11.23</c:v>
                </c:pt>
                <c:pt idx="2500">
                  <c:v>11.24</c:v>
                </c:pt>
                <c:pt idx="2501">
                  <c:v>11.24</c:v>
                </c:pt>
                <c:pt idx="2502">
                  <c:v>11.28</c:v>
                </c:pt>
                <c:pt idx="2503">
                  <c:v>11.28</c:v>
                </c:pt>
                <c:pt idx="2504">
                  <c:v>11.28</c:v>
                </c:pt>
                <c:pt idx="2505">
                  <c:v>11.3</c:v>
                </c:pt>
                <c:pt idx="2506">
                  <c:v>11.3</c:v>
                </c:pt>
                <c:pt idx="2507">
                  <c:v>11.28</c:v>
                </c:pt>
                <c:pt idx="2508">
                  <c:v>11.26</c:v>
                </c:pt>
                <c:pt idx="2509">
                  <c:v>11.24</c:v>
                </c:pt>
                <c:pt idx="2510">
                  <c:v>11.24</c:v>
                </c:pt>
                <c:pt idx="2511">
                  <c:v>11.24</c:v>
                </c:pt>
                <c:pt idx="2512">
                  <c:v>11.24</c:v>
                </c:pt>
                <c:pt idx="2513">
                  <c:v>11.23</c:v>
                </c:pt>
                <c:pt idx="2514">
                  <c:v>11.21</c:v>
                </c:pt>
                <c:pt idx="2515">
                  <c:v>11.2</c:v>
                </c:pt>
                <c:pt idx="2516">
                  <c:v>11.18</c:v>
                </c:pt>
                <c:pt idx="2517">
                  <c:v>11.14</c:v>
                </c:pt>
                <c:pt idx="2518">
                  <c:v>11.21</c:v>
                </c:pt>
                <c:pt idx="2519">
                  <c:v>11.25</c:v>
                </c:pt>
                <c:pt idx="2520">
                  <c:v>11.27</c:v>
                </c:pt>
                <c:pt idx="2521">
                  <c:v>11.28</c:v>
                </c:pt>
                <c:pt idx="2522">
                  <c:v>11.28</c:v>
                </c:pt>
                <c:pt idx="2523">
                  <c:v>11.28</c:v>
                </c:pt>
                <c:pt idx="2524">
                  <c:v>11.29</c:v>
                </c:pt>
                <c:pt idx="2525">
                  <c:v>11.27</c:v>
                </c:pt>
                <c:pt idx="2526">
                  <c:v>11.24</c:v>
                </c:pt>
                <c:pt idx="2527">
                  <c:v>11.22</c:v>
                </c:pt>
                <c:pt idx="2528">
                  <c:v>11.24</c:v>
                </c:pt>
                <c:pt idx="2529">
                  <c:v>11.2</c:v>
                </c:pt>
                <c:pt idx="2530">
                  <c:v>11.22</c:v>
                </c:pt>
                <c:pt idx="2531">
                  <c:v>11.23</c:v>
                </c:pt>
                <c:pt idx="2532">
                  <c:v>11.21</c:v>
                </c:pt>
                <c:pt idx="2533">
                  <c:v>11.24</c:v>
                </c:pt>
                <c:pt idx="2534">
                  <c:v>11.23</c:v>
                </c:pt>
                <c:pt idx="2535">
                  <c:v>11.24</c:v>
                </c:pt>
                <c:pt idx="2536">
                  <c:v>11.27</c:v>
                </c:pt>
                <c:pt idx="2537">
                  <c:v>11.27</c:v>
                </c:pt>
                <c:pt idx="2538">
                  <c:v>11.26</c:v>
                </c:pt>
                <c:pt idx="2539">
                  <c:v>11.24</c:v>
                </c:pt>
                <c:pt idx="2540">
                  <c:v>11.21</c:v>
                </c:pt>
                <c:pt idx="2541">
                  <c:v>11.19</c:v>
                </c:pt>
                <c:pt idx="2542">
                  <c:v>11.16</c:v>
                </c:pt>
                <c:pt idx="2543">
                  <c:v>11.16</c:v>
                </c:pt>
                <c:pt idx="2544">
                  <c:v>11.14</c:v>
                </c:pt>
                <c:pt idx="2545">
                  <c:v>11.15</c:v>
                </c:pt>
                <c:pt idx="2546">
                  <c:v>11.17</c:v>
                </c:pt>
                <c:pt idx="2547">
                  <c:v>11.15</c:v>
                </c:pt>
                <c:pt idx="2548">
                  <c:v>11.13</c:v>
                </c:pt>
                <c:pt idx="2549">
                  <c:v>11.1</c:v>
                </c:pt>
                <c:pt idx="2550">
                  <c:v>11.1</c:v>
                </c:pt>
                <c:pt idx="2551">
                  <c:v>11.1</c:v>
                </c:pt>
                <c:pt idx="2552">
                  <c:v>11.1</c:v>
                </c:pt>
                <c:pt idx="2553">
                  <c:v>11.09</c:v>
                </c:pt>
                <c:pt idx="2554">
                  <c:v>11.08</c:v>
                </c:pt>
                <c:pt idx="2555">
                  <c:v>11.14</c:v>
                </c:pt>
                <c:pt idx="2556">
                  <c:v>11.14</c:v>
                </c:pt>
                <c:pt idx="2557">
                  <c:v>11.14</c:v>
                </c:pt>
                <c:pt idx="2558">
                  <c:v>11.1</c:v>
                </c:pt>
                <c:pt idx="2559">
                  <c:v>11.08</c:v>
                </c:pt>
                <c:pt idx="2560">
                  <c:v>11.08</c:v>
                </c:pt>
                <c:pt idx="2561">
                  <c:v>11.12</c:v>
                </c:pt>
                <c:pt idx="2562">
                  <c:v>11.19</c:v>
                </c:pt>
                <c:pt idx="2563">
                  <c:v>11.22</c:v>
                </c:pt>
                <c:pt idx="2564">
                  <c:v>11.22</c:v>
                </c:pt>
                <c:pt idx="2565">
                  <c:v>11.23</c:v>
                </c:pt>
                <c:pt idx="2566">
                  <c:v>11.3</c:v>
                </c:pt>
                <c:pt idx="2567">
                  <c:v>11.31</c:v>
                </c:pt>
                <c:pt idx="2568">
                  <c:v>11.32</c:v>
                </c:pt>
                <c:pt idx="2569">
                  <c:v>11.36</c:v>
                </c:pt>
                <c:pt idx="2570">
                  <c:v>11.4</c:v>
                </c:pt>
                <c:pt idx="2571">
                  <c:v>11.42</c:v>
                </c:pt>
                <c:pt idx="2572">
                  <c:v>11.42</c:v>
                </c:pt>
                <c:pt idx="2573">
                  <c:v>11.38</c:v>
                </c:pt>
                <c:pt idx="2574">
                  <c:v>11.38</c:v>
                </c:pt>
                <c:pt idx="2575">
                  <c:v>11.36</c:v>
                </c:pt>
                <c:pt idx="2576">
                  <c:v>11.34</c:v>
                </c:pt>
                <c:pt idx="2577">
                  <c:v>11.35</c:v>
                </c:pt>
                <c:pt idx="2578">
                  <c:v>11.37</c:v>
                </c:pt>
                <c:pt idx="2579">
                  <c:v>11.35</c:v>
                </c:pt>
                <c:pt idx="2580">
                  <c:v>11.4</c:v>
                </c:pt>
                <c:pt idx="2581">
                  <c:v>11.42</c:v>
                </c:pt>
                <c:pt idx="2582">
                  <c:v>11.46</c:v>
                </c:pt>
                <c:pt idx="2583">
                  <c:v>11.47</c:v>
                </c:pt>
                <c:pt idx="2584">
                  <c:v>11.5</c:v>
                </c:pt>
                <c:pt idx="2585">
                  <c:v>11.58</c:v>
                </c:pt>
                <c:pt idx="2586">
                  <c:v>11.58</c:v>
                </c:pt>
                <c:pt idx="2587">
                  <c:v>11.56</c:v>
                </c:pt>
                <c:pt idx="2588">
                  <c:v>11.54</c:v>
                </c:pt>
                <c:pt idx="2589">
                  <c:v>11.54</c:v>
                </c:pt>
                <c:pt idx="2590">
                  <c:v>11.51</c:v>
                </c:pt>
                <c:pt idx="2591">
                  <c:v>11.46</c:v>
                </c:pt>
                <c:pt idx="2592">
                  <c:v>11.41</c:v>
                </c:pt>
                <c:pt idx="2593">
                  <c:v>11.48</c:v>
                </c:pt>
                <c:pt idx="2594">
                  <c:v>11.6</c:v>
                </c:pt>
                <c:pt idx="2595">
                  <c:v>11.7</c:v>
                </c:pt>
                <c:pt idx="2596">
                  <c:v>11.72</c:v>
                </c:pt>
                <c:pt idx="2597">
                  <c:v>11.66</c:v>
                </c:pt>
                <c:pt idx="2598">
                  <c:v>11.6</c:v>
                </c:pt>
                <c:pt idx="2599">
                  <c:v>11.54</c:v>
                </c:pt>
                <c:pt idx="2600">
                  <c:v>11.54</c:v>
                </c:pt>
                <c:pt idx="2601">
                  <c:v>11.55</c:v>
                </c:pt>
                <c:pt idx="2602">
                  <c:v>11.55</c:v>
                </c:pt>
                <c:pt idx="2603">
                  <c:v>11.53</c:v>
                </c:pt>
                <c:pt idx="2604">
                  <c:v>11.54</c:v>
                </c:pt>
                <c:pt idx="2605">
                  <c:v>11.54</c:v>
                </c:pt>
                <c:pt idx="2606">
                  <c:v>11.51</c:v>
                </c:pt>
                <c:pt idx="2607">
                  <c:v>11.49</c:v>
                </c:pt>
                <c:pt idx="2608">
                  <c:v>11.48</c:v>
                </c:pt>
                <c:pt idx="2609">
                  <c:v>11.48</c:v>
                </c:pt>
                <c:pt idx="2610">
                  <c:v>11.53</c:v>
                </c:pt>
                <c:pt idx="2611">
                  <c:v>11.65</c:v>
                </c:pt>
                <c:pt idx="2612">
                  <c:v>11.78</c:v>
                </c:pt>
                <c:pt idx="2613">
                  <c:v>11.84</c:v>
                </c:pt>
                <c:pt idx="2614">
                  <c:v>11.88</c:v>
                </c:pt>
                <c:pt idx="2615">
                  <c:v>11.84</c:v>
                </c:pt>
                <c:pt idx="2616">
                  <c:v>11.81</c:v>
                </c:pt>
                <c:pt idx="2617">
                  <c:v>11.76</c:v>
                </c:pt>
                <c:pt idx="2618">
                  <c:v>11.69</c:v>
                </c:pt>
                <c:pt idx="2619">
                  <c:v>11.72</c:v>
                </c:pt>
                <c:pt idx="2620">
                  <c:v>11.72</c:v>
                </c:pt>
                <c:pt idx="2621">
                  <c:v>11.68</c:v>
                </c:pt>
                <c:pt idx="2622">
                  <c:v>11.65</c:v>
                </c:pt>
                <c:pt idx="2623">
                  <c:v>11.63</c:v>
                </c:pt>
                <c:pt idx="2624">
                  <c:v>11.6</c:v>
                </c:pt>
                <c:pt idx="2625">
                  <c:v>11.6</c:v>
                </c:pt>
                <c:pt idx="2626">
                  <c:v>11.58</c:v>
                </c:pt>
                <c:pt idx="2627">
                  <c:v>11.58</c:v>
                </c:pt>
                <c:pt idx="2628">
                  <c:v>11.54</c:v>
                </c:pt>
                <c:pt idx="2629">
                  <c:v>11.5</c:v>
                </c:pt>
                <c:pt idx="2630">
                  <c:v>11.48</c:v>
                </c:pt>
                <c:pt idx="2631">
                  <c:v>11.48</c:v>
                </c:pt>
                <c:pt idx="2632">
                  <c:v>11.49</c:v>
                </c:pt>
                <c:pt idx="2633">
                  <c:v>11.5</c:v>
                </c:pt>
                <c:pt idx="2634">
                  <c:v>11.48</c:v>
                </c:pt>
                <c:pt idx="2635">
                  <c:v>11.51</c:v>
                </c:pt>
                <c:pt idx="2636">
                  <c:v>11.5</c:v>
                </c:pt>
                <c:pt idx="2637">
                  <c:v>11.43</c:v>
                </c:pt>
                <c:pt idx="2638">
                  <c:v>11.38</c:v>
                </c:pt>
                <c:pt idx="2639">
                  <c:v>11.37</c:v>
                </c:pt>
                <c:pt idx="2640">
                  <c:v>11.34</c:v>
                </c:pt>
                <c:pt idx="2641">
                  <c:v>11.32</c:v>
                </c:pt>
                <c:pt idx="2642">
                  <c:v>11.31</c:v>
                </c:pt>
                <c:pt idx="2643">
                  <c:v>11.29</c:v>
                </c:pt>
                <c:pt idx="2644">
                  <c:v>11.24</c:v>
                </c:pt>
                <c:pt idx="2645">
                  <c:v>11.23</c:v>
                </c:pt>
                <c:pt idx="2646">
                  <c:v>11.21</c:v>
                </c:pt>
                <c:pt idx="2647">
                  <c:v>11.2</c:v>
                </c:pt>
                <c:pt idx="2648">
                  <c:v>11.2</c:v>
                </c:pt>
                <c:pt idx="2649">
                  <c:v>11.2</c:v>
                </c:pt>
                <c:pt idx="2650">
                  <c:v>11.2</c:v>
                </c:pt>
                <c:pt idx="2651">
                  <c:v>11.22</c:v>
                </c:pt>
                <c:pt idx="2652">
                  <c:v>11.22</c:v>
                </c:pt>
                <c:pt idx="2653">
                  <c:v>11.23</c:v>
                </c:pt>
                <c:pt idx="2654">
                  <c:v>11.24</c:v>
                </c:pt>
                <c:pt idx="2655">
                  <c:v>11.24</c:v>
                </c:pt>
                <c:pt idx="2656">
                  <c:v>11.24</c:v>
                </c:pt>
                <c:pt idx="2657">
                  <c:v>11.26</c:v>
                </c:pt>
                <c:pt idx="2658">
                  <c:v>11.26</c:v>
                </c:pt>
                <c:pt idx="2659">
                  <c:v>11.26</c:v>
                </c:pt>
                <c:pt idx="2660">
                  <c:v>11.27</c:v>
                </c:pt>
                <c:pt idx="2661">
                  <c:v>11.32</c:v>
                </c:pt>
                <c:pt idx="2662">
                  <c:v>11.31</c:v>
                </c:pt>
                <c:pt idx="2663">
                  <c:v>11.3</c:v>
                </c:pt>
                <c:pt idx="2664">
                  <c:v>11.28</c:v>
                </c:pt>
                <c:pt idx="2665">
                  <c:v>11.26</c:v>
                </c:pt>
                <c:pt idx="2666">
                  <c:v>11.28</c:v>
                </c:pt>
                <c:pt idx="2667">
                  <c:v>11.32</c:v>
                </c:pt>
                <c:pt idx="2668">
                  <c:v>11.36</c:v>
                </c:pt>
                <c:pt idx="2669">
                  <c:v>11.37</c:v>
                </c:pt>
                <c:pt idx="2670">
                  <c:v>11.44</c:v>
                </c:pt>
                <c:pt idx="2671">
                  <c:v>11.41</c:v>
                </c:pt>
                <c:pt idx="2672">
                  <c:v>11.4</c:v>
                </c:pt>
                <c:pt idx="2673">
                  <c:v>11.38</c:v>
                </c:pt>
                <c:pt idx="2674">
                  <c:v>11.3</c:v>
                </c:pt>
                <c:pt idx="2675">
                  <c:v>11.37</c:v>
                </c:pt>
                <c:pt idx="2676">
                  <c:v>11.39</c:v>
                </c:pt>
                <c:pt idx="2677">
                  <c:v>11.4</c:v>
                </c:pt>
                <c:pt idx="2678">
                  <c:v>11.6</c:v>
                </c:pt>
                <c:pt idx="2679">
                  <c:v>11.74</c:v>
                </c:pt>
                <c:pt idx="2680">
                  <c:v>12</c:v>
                </c:pt>
                <c:pt idx="2681">
                  <c:v>12.11</c:v>
                </c:pt>
                <c:pt idx="2682">
                  <c:v>12.22</c:v>
                </c:pt>
                <c:pt idx="2683">
                  <c:v>12.17</c:v>
                </c:pt>
                <c:pt idx="2684">
                  <c:v>12.1</c:v>
                </c:pt>
                <c:pt idx="2685">
                  <c:v>12.24</c:v>
                </c:pt>
                <c:pt idx="2686">
                  <c:v>12.52</c:v>
                </c:pt>
                <c:pt idx="2687">
                  <c:v>12.56</c:v>
                </c:pt>
                <c:pt idx="2688">
                  <c:v>12.48</c:v>
                </c:pt>
                <c:pt idx="2689">
                  <c:v>12.43</c:v>
                </c:pt>
                <c:pt idx="2690">
                  <c:v>12.37</c:v>
                </c:pt>
                <c:pt idx="2691">
                  <c:v>12.34</c:v>
                </c:pt>
                <c:pt idx="2692">
                  <c:v>12.38</c:v>
                </c:pt>
                <c:pt idx="2693">
                  <c:v>12.37</c:v>
                </c:pt>
                <c:pt idx="2694">
                  <c:v>12.34</c:v>
                </c:pt>
                <c:pt idx="2695">
                  <c:v>12.29</c:v>
                </c:pt>
                <c:pt idx="2696">
                  <c:v>12.25</c:v>
                </c:pt>
                <c:pt idx="2697">
                  <c:v>12.22</c:v>
                </c:pt>
                <c:pt idx="2698">
                  <c:v>12.19</c:v>
                </c:pt>
                <c:pt idx="2699">
                  <c:v>12.18</c:v>
                </c:pt>
                <c:pt idx="2700">
                  <c:v>12.15</c:v>
                </c:pt>
                <c:pt idx="2701">
                  <c:v>12.15</c:v>
                </c:pt>
                <c:pt idx="2702">
                  <c:v>12.15</c:v>
                </c:pt>
                <c:pt idx="2703">
                  <c:v>12.15</c:v>
                </c:pt>
                <c:pt idx="2704">
                  <c:v>12.14</c:v>
                </c:pt>
                <c:pt idx="2705">
                  <c:v>12.15</c:v>
                </c:pt>
                <c:pt idx="2706">
                  <c:v>12.18</c:v>
                </c:pt>
                <c:pt idx="2707">
                  <c:v>12.17</c:v>
                </c:pt>
                <c:pt idx="2708">
                  <c:v>12.12</c:v>
                </c:pt>
                <c:pt idx="2709">
                  <c:v>12.09</c:v>
                </c:pt>
                <c:pt idx="2710">
                  <c:v>12.1</c:v>
                </c:pt>
                <c:pt idx="2711">
                  <c:v>12.18</c:v>
                </c:pt>
                <c:pt idx="2712">
                  <c:v>12.24</c:v>
                </c:pt>
                <c:pt idx="2713">
                  <c:v>12.31</c:v>
                </c:pt>
                <c:pt idx="2714">
                  <c:v>12.32</c:v>
                </c:pt>
                <c:pt idx="2715">
                  <c:v>12.29</c:v>
                </c:pt>
                <c:pt idx="2716">
                  <c:v>12.23</c:v>
                </c:pt>
                <c:pt idx="2717">
                  <c:v>12.08</c:v>
                </c:pt>
                <c:pt idx="2718">
                  <c:v>12.16</c:v>
                </c:pt>
                <c:pt idx="2719">
                  <c:v>12.13</c:v>
                </c:pt>
                <c:pt idx="2720">
                  <c:v>12.13</c:v>
                </c:pt>
                <c:pt idx="2721">
                  <c:v>12.14</c:v>
                </c:pt>
                <c:pt idx="2722">
                  <c:v>12.12</c:v>
                </c:pt>
                <c:pt idx="2723">
                  <c:v>12.11</c:v>
                </c:pt>
                <c:pt idx="2724">
                  <c:v>12.08</c:v>
                </c:pt>
                <c:pt idx="2725">
                  <c:v>12.08</c:v>
                </c:pt>
                <c:pt idx="2726">
                  <c:v>12.04</c:v>
                </c:pt>
                <c:pt idx="2727">
                  <c:v>11.93</c:v>
                </c:pt>
                <c:pt idx="2728">
                  <c:v>11.9</c:v>
                </c:pt>
                <c:pt idx="2729">
                  <c:v>11.9</c:v>
                </c:pt>
                <c:pt idx="2730">
                  <c:v>11.88</c:v>
                </c:pt>
                <c:pt idx="2731">
                  <c:v>11.86</c:v>
                </c:pt>
                <c:pt idx="2732">
                  <c:v>11.93</c:v>
                </c:pt>
                <c:pt idx="2733">
                  <c:v>11.9</c:v>
                </c:pt>
                <c:pt idx="2734">
                  <c:v>11.89</c:v>
                </c:pt>
                <c:pt idx="2735">
                  <c:v>11.92</c:v>
                </c:pt>
                <c:pt idx="2736">
                  <c:v>11.92</c:v>
                </c:pt>
                <c:pt idx="2737">
                  <c:v>12.07</c:v>
                </c:pt>
                <c:pt idx="2738">
                  <c:v>12.17</c:v>
                </c:pt>
                <c:pt idx="2739">
                  <c:v>12.18</c:v>
                </c:pt>
                <c:pt idx="2740">
                  <c:v>12.26</c:v>
                </c:pt>
                <c:pt idx="2741">
                  <c:v>12.31</c:v>
                </c:pt>
                <c:pt idx="2742">
                  <c:v>12.4</c:v>
                </c:pt>
                <c:pt idx="2743">
                  <c:v>12.46</c:v>
                </c:pt>
                <c:pt idx="2744">
                  <c:v>12.46</c:v>
                </c:pt>
                <c:pt idx="2745">
                  <c:v>12.44</c:v>
                </c:pt>
                <c:pt idx="2746">
                  <c:v>12.45</c:v>
                </c:pt>
                <c:pt idx="2747">
                  <c:v>12.42</c:v>
                </c:pt>
                <c:pt idx="2748">
                  <c:v>12.41</c:v>
                </c:pt>
                <c:pt idx="2749">
                  <c:v>12.4</c:v>
                </c:pt>
                <c:pt idx="2750">
                  <c:v>12.36</c:v>
                </c:pt>
                <c:pt idx="2751">
                  <c:v>12.32</c:v>
                </c:pt>
                <c:pt idx="2752">
                  <c:v>12.3</c:v>
                </c:pt>
                <c:pt idx="2753">
                  <c:v>12.27</c:v>
                </c:pt>
                <c:pt idx="2754">
                  <c:v>12.26</c:v>
                </c:pt>
                <c:pt idx="2755">
                  <c:v>12.22</c:v>
                </c:pt>
                <c:pt idx="2756">
                  <c:v>12.2</c:v>
                </c:pt>
                <c:pt idx="2757">
                  <c:v>12.23</c:v>
                </c:pt>
                <c:pt idx="2758">
                  <c:v>12.28</c:v>
                </c:pt>
                <c:pt idx="2759">
                  <c:v>12.3</c:v>
                </c:pt>
                <c:pt idx="2760">
                  <c:v>12.3</c:v>
                </c:pt>
                <c:pt idx="2761">
                  <c:v>12.27</c:v>
                </c:pt>
                <c:pt idx="2762">
                  <c:v>12.24</c:v>
                </c:pt>
                <c:pt idx="2763">
                  <c:v>12.23</c:v>
                </c:pt>
                <c:pt idx="2764">
                  <c:v>12.26</c:v>
                </c:pt>
                <c:pt idx="2765">
                  <c:v>12.27</c:v>
                </c:pt>
                <c:pt idx="2766">
                  <c:v>12.25</c:v>
                </c:pt>
                <c:pt idx="2767">
                  <c:v>12.18</c:v>
                </c:pt>
                <c:pt idx="2768">
                  <c:v>12.16</c:v>
                </c:pt>
                <c:pt idx="2769">
                  <c:v>12.2</c:v>
                </c:pt>
                <c:pt idx="2770">
                  <c:v>12.21</c:v>
                </c:pt>
                <c:pt idx="2771">
                  <c:v>12.23</c:v>
                </c:pt>
                <c:pt idx="2772">
                  <c:v>12.25</c:v>
                </c:pt>
                <c:pt idx="2773">
                  <c:v>12.26</c:v>
                </c:pt>
                <c:pt idx="2774">
                  <c:v>12.24</c:v>
                </c:pt>
                <c:pt idx="2775">
                  <c:v>12.23</c:v>
                </c:pt>
                <c:pt idx="2776">
                  <c:v>12.22</c:v>
                </c:pt>
                <c:pt idx="2777">
                  <c:v>12.26</c:v>
                </c:pt>
                <c:pt idx="2778">
                  <c:v>12.24</c:v>
                </c:pt>
                <c:pt idx="2779">
                  <c:v>12.26</c:v>
                </c:pt>
                <c:pt idx="2780">
                  <c:v>12.27</c:v>
                </c:pt>
                <c:pt idx="2781">
                  <c:v>12.26</c:v>
                </c:pt>
                <c:pt idx="2782">
                  <c:v>12.33</c:v>
                </c:pt>
                <c:pt idx="2783">
                  <c:v>12.34</c:v>
                </c:pt>
                <c:pt idx="2784">
                  <c:v>12.34</c:v>
                </c:pt>
                <c:pt idx="2785">
                  <c:v>12.34</c:v>
                </c:pt>
                <c:pt idx="2786">
                  <c:v>12.34</c:v>
                </c:pt>
                <c:pt idx="2787">
                  <c:v>12.32</c:v>
                </c:pt>
                <c:pt idx="2788">
                  <c:v>12.28</c:v>
                </c:pt>
                <c:pt idx="2789">
                  <c:v>12.26</c:v>
                </c:pt>
                <c:pt idx="2790">
                  <c:v>12.27</c:v>
                </c:pt>
                <c:pt idx="2791">
                  <c:v>12.27</c:v>
                </c:pt>
                <c:pt idx="2792">
                  <c:v>12.26</c:v>
                </c:pt>
                <c:pt idx="2793">
                  <c:v>12.23</c:v>
                </c:pt>
                <c:pt idx="2794">
                  <c:v>12.18</c:v>
                </c:pt>
                <c:pt idx="2795">
                  <c:v>12.14</c:v>
                </c:pt>
                <c:pt idx="2796">
                  <c:v>12.14</c:v>
                </c:pt>
                <c:pt idx="2797">
                  <c:v>12.23</c:v>
                </c:pt>
                <c:pt idx="2798">
                  <c:v>12.22</c:v>
                </c:pt>
                <c:pt idx="2799">
                  <c:v>12.21</c:v>
                </c:pt>
                <c:pt idx="2800">
                  <c:v>12.22</c:v>
                </c:pt>
                <c:pt idx="2801">
                  <c:v>12.17</c:v>
                </c:pt>
                <c:pt idx="2802">
                  <c:v>12.16</c:v>
                </c:pt>
                <c:pt idx="2803">
                  <c:v>12.17</c:v>
                </c:pt>
                <c:pt idx="2804">
                  <c:v>12.21</c:v>
                </c:pt>
                <c:pt idx="2805">
                  <c:v>12.24</c:v>
                </c:pt>
                <c:pt idx="2806">
                  <c:v>12.32</c:v>
                </c:pt>
                <c:pt idx="2807">
                  <c:v>12.35</c:v>
                </c:pt>
                <c:pt idx="2808">
                  <c:v>12.33</c:v>
                </c:pt>
                <c:pt idx="2809">
                  <c:v>12.31</c:v>
                </c:pt>
                <c:pt idx="2810">
                  <c:v>12.31</c:v>
                </c:pt>
                <c:pt idx="2811">
                  <c:v>12.38</c:v>
                </c:pt>
                <c:pt idx="2812">
                  <c:v>12.51</c:v>
                </c:pt>
                <c:pt idx="2813">
                  <c:v>12.56</c:v>
                </c:pt>
                <c:pt idx="2814">
                  <c:v>12.54</c:v>
                </c:pt>
                <c:pt idx="2815">
                  <c:v>12.56</c:v>
                </c:pt>
                <c:pt idx="2816">
                  <c:v>12.54</c:v>
                </c:pt>
                <c:pt idx="2817">
                  <c:v>12.51</c:v>
                </c:pt>
                <c:pt idx="2818">
                  <c:v>12.49</c:v>
                </c:pt>
                <c:pt idx="2819">
                  <c:v>12.5</c:v>
                </c:pt>
                <c:pt idx="2820">
                  <c:v>12.5</c:v>
                </c:pt>
                <c:pt idx="2821">
                  <c:v>12.5</c:v>
                </c:pt>
                <c:pt idx="2822">
                  <c:v>12.52</c:v>
                </c:pt>
                <c:pt idx="2823">
                  <c:v>12.52</c:v>
                </c:pt>
                <c:pt idx="2824">
                  <c:v>12.55</c:v>
                </c:pt>
                <c:pt idx="2825">
                  <c:v>12.54</c:v>
                </c:pt>
                <c:pt idx="2826">
                  <c:v>12.5</c:v>
                </c:pt>
                <c:pt idx="2827">
                  <c:v>12.47</c:v>
                </c:pt>
                <c:pt idx="2828">
                  <c:v>12.49</c:v>
                </c:pt>
                <c:pt idx="2829">
                  <c:v>12.5</c:v>
                </c:pt>
                <c:pt idx="2830">
                  <c:v>12.48</c:v>
                </c:pt>
                <c:pt idx="2831">
                  <c:v>12.48</c:v>
                </c:pt>
                <c:pt idx="2832">
                  <c:v>12.48</c:v>
                </c:pt>
                <c:pt idx="2833">
                  <c:v>12.5</c:v>
                </c:pt>
                <c:pt idx="2834">
                  <c:v>12.5</c:v>
                </c:pt>
                <c:pt idx="2835">
                  <c:v>12.51</c:v>
                </c:pt>
                <c:pt idx="2836">
                  <c:v>12.48</c:v>
                </c:pt>
                <c:pt idx="2837">
                  <c:v>12.45</c:v>
                </c:pt>
                <c:pt idx="2838">
                  <c:v>12.4</c:v>
                </c:pt>
                <c:pt idx="2839">
                  <c:v>12.36</c:v>
                </c:pt>
                <c:pt idx="2840">
                  <c:v>12.34</c:v>
                </c:pt>
                <c:pt idx="2841">
                  <c:v>12.29</c:v>
                </c:pt>
                <c:pt idx="2842">
                  <c:v>12.25</c:v>
                </c:pt>
                <c:pt idx="2843">
                  <c:v>12.22</c:v>
                </c:pt>
                <c:pt idx="2844">
                  <c:v>12.21</c:v>
                </c:pt>
                <c:pt idx="2845">
                  <c:v>12.2</c:v>
                </c:pt>
                <c:pt idx="2846">
                  <c:v>12.18</c:v>
                </c:pt>
                <c:pt idx="2847">
                  <c:v>12.16</c:v>
                </c:pt>
                <c:pt idx="2848">
                  <c:v>12.15</c:v>
                </c:pt>
                <c:pt idx="2849">
                  <c:v>12.15</c:v>
                </c:pt>
                <c:pt idx="2850">
                  <c:v>12.12</c:v>
                </c:pt>
                <c:pt idx="2851">
                  <c:v>12.11</c:v>
                </c:pt>
                <c:pt idx="2852">
                  <c:v>12.1</c:v>
                </c:pt>
                <c:pt idx="2853">
                  <c:v>12.16</c:v>
                </c:pt>
                <c:pt idx="2854">
                  <c:v>12.18</c:v>
                </c:pt>
                <c:pt idx="2855">
                  <c:v>12.16</c:v>
                </c:pt>
                <c:pt idx="2856">
                  <c:v>12.16</c:v>
                </c:pt>
                <c:pt idx="2857">
                  <c:v>12.14</c:v>
                </c:pt>
                <c:pt idx="2858">
                  <c:v>12.14</c:v>
                </c:pt>
                <c:pt idx="2859">
                  <c:v>12.14</c:v>
                </c:pt>
                <c:pt idx="2860">
                  <c:v>12.15</c:v>
                </c:pt>
                <c:pt idx="2861">
                  <c:v>12.12</c:v>
                </c:pt>
                <c:pt idx="2862">
                  <c:v>12.1</c:v>
                </c:pt>
                <c:pt idx="2863">
                  <c:v>12.08</c:v>
                </c:pt>
                <c:pt idx="2864">
                  <c:v>12.04</c:v>
                </c:pt>
                <c:pt idx="2865">
                  <c:v>12.02</c:v>
                </c:pt>
                <c:pt idx="2866">
                  <c:v>11.98</c:v>
                </c:pt>
                <c:pt idx="2867">
                  <c:v>11.98</c:v>
                </c:pt>
                <c:pt idx="2868">
                  <c:v>11.98</c:v>
                </c:pt>
                <c:pt idx="2869">
                  <c:v>11.99</c:v>
                </c:pt>
                <c:pt idx="2870">
                  <c:v>11.96</c:v>
                </c:pt>
                <c:pt idx="2871">
                  <c:v>11.98</c:v>
                </c:pt>
                <c:pt idx="2872">
                  <c:v>11.98</c:v>
                </c:pt>
                <c:pt idx="2873">
                  <c:v>11.96</c:v>
                </c:pt>
                <c:pt idx="2874">
                  <c:v>11.92</c:v>
                </c:pt>
                <c:pt idx="2875">
                  <c:v>11.86</c:v>
                </c:pt>
                <c:pt idx="2876">
                  <c:v>11.84</c:v>
                </c:pt>
                <c:pt idx="2877">
                  <c:v>11.88</c:v>
                </c:pt>
                <c:pt idx="2878">
                  <c:v>11.91</c:v>
                </c:pt>
                <c:pt idx="2879">
                  <c:v>11.9</c:v>
                </c:pt>
                <c:pt idx="2880">
                  <c:v>11.86</c:v>
                </c:pt>
                <c:pt idx="2881">
                  <c:v>11.82</c:v>
                </c:pt>
                <c:pt idx="2882">
                  <c:v>11.82</c:v>
                </c:pt>
                <c:pt idx="2883">
                  <c:v>11.82</c:v>
                </c:pt>
                <c:pt idx="2884">
                  <c:v>11.9</c:v>
                </c:pt>
                <c:pt idx="2885">
                  <c:v>12.01</c:v>
                </c:pt>
                <c:pt idx="2886">
                  <c:v>12</c:v>
                </c:pt>
                <c:pt idx="2887">
                  <c:v>11.98</c:v>
                </c:pt>
                <c:pt idx="2888">
                  <c:v>11.96</c:v>
                </c:pt>
                <c:pt idx="2889">
                  <c:v>11.92</c:v>
                </c:pt>
                <c:pt idx="2890">
                  <c:v>11.92</c:v>
                </c:pt>
                <c:pt idx="2891">
                  <c:v>11.95</c:v>
                </c:pt>
                <c:pt idx="2892">
                  <c:v>11.94</c:v>
                </c:pt>
                <c:pt idx="2893">
                  <c:v>11.9</c:v>
                </c:pt>
                <c:pt idx="2894">
                  <c:v>11.9</c:v>
                </c:pt>
                <c:pt idx="2895">
                  <c:v>11.94</c:v>
                </c:pt>
                <c:pt idx="2896">
                  <c:v>11.94</c:v>
                </c:pt>
                <c:pt idx="2897">
                  <c:v>11.93</c:v>
                </c:pt>
                <c:pt idx="2898">
                  <c:v>11.91</c:v>
                </c:pt>
                <c:pt idx="2899">
                  <c:v>11.88</c:v>
                </c:pt>
                <c:pt idx="2900">
                  <c:v>11.86</c:v>
                </c:pt>
                <c:pt idx="2901">
                  <c:v>11.84</c:v>
                </c:pt>
                <c:pt idx="2902">
                  <c:v>11.84</c:v>
                </c:pt>
                <c:pt idx="2903">
                  <c:v>11.94</c:v>
                </c:pt>
                <c:pt idx="2904">
                  <c:v>12.02</c:v>
                </c:pt>
                <c:pt idx="2905">
                  <c:v>12.02</c:v>
                </c:pt>
                <c:pt idx="2906">
                  <c:v>12.02</c:v>
                </c:pt>
                <c:pt idx="2907">
                  <c:v>11.99</c:v>
                </c:pt>
                <c:pt idx="2908">
                  <c:v>11.96</c:v>
                </c:pt>
                <c:pt idx="2909">
                  <c:v>11.93</c:v>
                </c:pt>
                <c:pt idx="2910">
                  <c:v>11.89</c:v>
                </c:pt>
                <c:pt idx="2911">
                  <c:v>11.9</c:v>
                </c:pt>
                <c:pt idx="2912">
                  <c:v>11.88</c:v>
                </c:pt>
                <c:pt idx="2913">
                  <c:v>11.86</c:v>
                </c:pt>
                <c:pt idx="2914">
                  <c:v>11.83</c:v>
                </c:pt>
                <c:pt idx="2915">
                  <c:v>11.85</c:v>
                </c:pt>
                <c:pt idx="2916">
                  <c:v>11.87</c:v>
                </c:pt>
                <c:pt idx="2917">
                  <c:v>11.82</c:v>
                </c:pt>
                <c:pt idx="2918">
                  <c:v>11.79</c:v>
                </c:pt>
                <c:pt idx="2919">
                  <c:v>11.81</c:v>
                </c:pt>
                <c:pt idx="2920">
                  <c:v>11.82</c:v>
                </c:pt>
                <c:pt idx="2921">
                  <c:v>11.94</c:v>
                </c:pt>
                <c:pt idx="2922">
                  <c:v>12</c:v>
                </c:pt>
                <c:pt idx="2923">
                  <c:v>12.04</c:v>
                </c:pt>
                <c:pt idx="2924">
                  <c:v>12.05</c:v>
                </c:pt>
                <c:pt idx="2925">
                  <c:v>12.1</c:v>
                </c:pt>
                <c:pt idx="2926">
                  <c:v>12.1</c:v>
                </c:pt>
                <c:pt idx="2927">
                  <c:v>12.07</c:v>
                </c:pt>
                <c:pt idx="2928">
                  <c:v>12.04</c:v>
                </c:pt>
                <c:pt idx="2929">
                  <c:v>12.07</c:v>
                </c:pt>
                <c:pt idx="2930">
                  <c:v>12.15</c:v>
                </c:pt>
                <c:pt idx="2931">
                  <c:v>12.12</c:v>
                </c:pt>
                <c:pt idx="2932">
                  <c:v>12.17</c:v>
                </c:pt>
                <c:pt idx="2933">
                  <c:v>12.31</c:v>
                </c:pt>
                <c:pt idx="2934">
                  <c:v>12.47</c:v>
                </c:pt>
                <c:pt idx="2935">
                  <c:v>12.46</c:v>
                </c:pt>
                <c:pt idx="2936">
                  <c:v>12.48</c:v>
                </c:pt>
                <c:pt idx="2937">
                  <c:v>12.46</c:v>
                </c:pt>
                <c:pt idx="2938">
                  <c:v>12.4</c:v>
                </c:pt>
                <c:pt idx="2939">
                  <c:v>12.42</c:v>
                </c:pt>
                <c:pt idx="2940">
                  <c:v>12.4</c:v>
                </c:pt>
                <c:pt idx="2941">
                  <c:v>12.37</c:v>
                </c:pt>
                <c:pt idx="2942">
                  <c:v>12.36</c:v>
                </c:pt>
                <c:pt idx="2943">
                  <c:v>12.34</c:v>
                </c:pt>
                <c:pt idx="2944">
                  <c:v>12.29</c:v>
                </c:pt>
                <c:pt idx="2945">
                  <c:v>12.26</c:v>
                </c:pt>
                <c:pt idx="2946">
                  <c:v>12.26</c:v>
                </c:pt>
                <c:pt idx="2947">
                  <c:v>12.3</c:v>
                </c:pt>
                <c:pt idx="2948">
                  <c:v>12.34</c:v>
                </c:pt>
                <c:pt idx="2949">
                  <c:v>12.36</c:v>
                </c:pt>
                <c:pt idx="2950">
                  <c:v>12.4</c:v>
                </c:pt>
                <c:pt idx="2951">
                  <c:v>12.38</c:v>
                </c:pt>
                <c:pt idx="2952">
                  <c:v>12.32</c:v>
                </c:pt>
                <c:pt idx="2953">
                  <c:v>12.34</c:v>
                </c:pt>
                <c:pt idx="2954">
                  <c:v>12.41</c:v>
                </c:pt>
                <c:pt idx="2955">
                  <c:v>12.43</c:v>
                </c:pt>
                <c:pt idx="2956">
                  <c:v>12.4</c:v>
                </c:pt>
                <c:pt idx="2957">
                  <c:v>12.34</c:v>
                </c:pt>
                <c:pt idx="2958">
                  <c:v>12.32</c:v>
                </c:pt>
                <c:pt idx="2959">
                  <c:v>12.32</c:v>
                </c:pt>
                <c:pt idx="2960">
                  <c:v>12.32</c:v>
                </c:pt>
                <c:pt idx="2961">
                  <c:v>12.34</c:v>
                </c:pt>
                <c:pt idx="2962">
                  <c:v>12.38</c:v>
                </c:pt>
                <c:pt idx="2963">
                  <c:v>12.42</c:v>
                </c:pt>
                <c:pt idx="2964">
                  <c:v>12.44</c:v>
                </c:pt>
                <c:pt idx="2965">
                  <c:v>12.48</c:v>
                </c:pt>
                <c:pt idx="2966">
                  <c:v>12.46</c:v>
                </c:pt>
                <c:pt idx="2967">
                  <c:v>12.42</c:v>
                </c:pt>
                <c:pt idx="2968">
                  <c:v>12.36</c:v>
                </c:pt>
                <c:pt idx="2969">
                  <c:v>12.43</c:v>
                </c:pt>
                <c:pt idx="2970">
                  <c:v>12.54</c:v>
                </c:pt>
                <c:pt idx="2971">
                  <c:v>12.64</c:v>
                </c:pt>
                <c:pt idx="2972">
                  <c:v>12.74</c:v>
                </c:pt>
                <c:pt idx="2973">
                  <c:v>12.76</c:v>
                </c:pt>
                <c:pt idx="2974">
                  <c:v>12.8</c:v>
                </c:pt>
                <c:pt idx="2975">
                  <c:v>12.8</c:v>
                </c:pt>
                <c:pt idx="2976">
                  <c:v>12.8</c:v>
                </c:pt>
                <c:pt idx="2977">
                  <c:v>12.73</c:v>
                </c:pt>
                <c:pt idx="2978">
                  <c:v>12.66</c:v>
                </c:pt>
                <c:pt idx="2979">
                  <c:v>12.56</c:v>
                </c:pt>
                <c:pt idx="2980">
                  <c:v>12.64</c:v>
                </c:pt>
                <c:pt idx="2981">
                  <c:v>12.62</c:v>
                </c:pt>
                <c:pt idx="2982">
                  <c:v>12.62</c:v>
                </c:pt>
                <c:pt idx="2983">
                  <c:v>12.74</c:v>
                </c:pt>
                <c:pt idx="2984">
                  <c:v>12.79</c:v>
                </c:pt>
                <c:pt idx="2985">
                  <c:v>12.79</c:v>
                </c:pt>
                <c:pt idx="2986">
                  <c:v>12.76</c:v>
                </c:pt>
                <c:pt idx="2987">
                  <c:v>12.75</c:v>
                </c:pt>
                <c:pt idx="2988">
                  <c:v>12.76</c:v>
                </c:pt>
                <c:pt idx="2989">
                  <c:v>12.76</c:v>
                </c:pt>
                <c:pt idx="2990">
                  <c:v>12.7</c:v>
                </c:pt>
                <c:pt idx="2991">
                  <c:v>12.65</c:v>
                </c:pt>
                <c:pt idx="2992">
                  <c:v>12.62</c:v>
                </c:pt>
                <c:pt idx="2993">
                  <c:v>12.62</c:v>
                </c:pt>
                <c:pt idx="2994">
                  <c:v>12.64</c:v>
                </c:pt>
                <c:pt idx="2995">
                  <c:v>12.64</c:v>
                </c:pt>
                <c:pt idx="2996">
                  <c:v>12.64</c:v>
                </c:pt>
                <c:pt idx="2997">
                  <c:v>12.61</c:v>
                </c:pt>
                <c:pt idx="2998">
                  <c:v>12.7</c:v>
                </c:pt>
                <c:pt idx="2999">
                  <c:v>12.73</c:v>
                </c:pt>
                <c:pt idx="3000">
                  <c:v>12.64</c:v>
                </c:pt>
                <c:pt idx="3001">
                  <c:v>12.6</c:v>
                </c:pt>
                <c:pt idx="3002">
                  <c:v>12.54</c:v>
                </c:pt>
                <c:pt idx="3003">
                  <c:v>12.54</c:v>
                </c:pt>
                <c:pt idx="3004">
                  <c:v>12.6</c:v>
                </c:pt>
                <c:pt idx="3005">
                  <c:v>12.66</c:v>
                </c:pt>
                <c:pt idx="3006">
                  <c:v>12.66</c:v>
                </c:pt>
                <c:pt idx="3007">
                  <c:v>12.63</c:v>
                </c:pt>
                <c:pt idx="3008">
                  <c:v>12.62</c:v>
                </c:pt>
                <c:pt idx="3009">
                  <c:v>12.64</c:v>
                </c:pt>
                <c:pt idx="3010">
                  <c:v>12.72</c:v>
                </c:pt>
                <c:pt idx="3011">
                  <c:v>12.74</c:v>
                </c:pt>
                <c:pt idx="3012">
                  <c:v>12.69</c:v>
                </c:pt>
                <c:pt idx="3013">
                  <c:v>12.68</c:v>
                </c:pt>
                <c:pt idx="3014">
                  <c:v>12.67</c:v>
                </c:pt>
                <c:pt idx="3015">
                  <c:v>12.6</c:v>
                </c:pt>
                <c:pt idx="3016">
                  <c:v>12.48</c:v>
                </c:pt>
                <c:pt idx="3017">
                  <c:v>12.48</c:v>
                </c:pt>
                <c:pt idx="3018">
                  <c:v>12.46</c:v>
                </c:pt>
                <c:pt idx="3019">
                  <c:v>12.45</c:v>
                </c:pt>
                <c:pt idx="3020">
                  <c:v>12.48</c:v>
                </c:pt>
                <c:pt idx="3021">
                  <c:v>12.48</c:v>
                </c:pt>
                <c:pt idx="3022">
                  <c:v>12.46</c:v>
                </c:pt>
                <c:pt idx="3023">
                  <c:v>12.44</c:v>
                </c:pt>
                <c:pt idx="3024">
                  <c:v>12.42</c:v>
                </c:pt>
                <c:pt idx="3025">
                  <c:v>12.39</c:v>
                </c:pt>
                <c:pt idx="3026">
                  <c:v>12.42</c:v>
                </c:pt>
                <c:pt idx="3027">
                  <c:v>12.42</c:v>
                </c:pt>
                <c:pt idx="3028">
                  <c:v>12.4</c:v>
                </c:pt>
                <c:pt idx="3029">
                  <c:v>12.41</c:v>
                </c:pt>
                <c:pt idx="3030">
                  <c:v>12.39</c:v>
                </c:pt>
                <c:pt idx="3031">
                  <c:v>12.39</c:v>
                </c:pt>
                <c:pt idx="3032">
                  <c:v>12.36</c:v>
                </c:pt>
                <c:pt idx="3033">
                  <c:v>12.33</c:v>
                </c:pt>
                <c:pt idx="3034">
                  <c:v>12.25</c:v>
                </c:pt>
                <c:pt idx="3035">
                  <c:v>12.24</c:v>
                </c:pt>
                <c:pt idx="3036">
                  <c:v>12.2</c:v>
                </c:pt>
                <c:pt idx="3037">
                  <c:v>12.12</c:v>
                </c:pt>
                <c:pt idx="3038">
                  <c:v>12.14</c:v>
                </c:pt>
                <c:pt idx="3039">
                  <c:v>12.19</c:v>
                </c:pt>
                <c:pt idx="3040">
                  <c:v>12.28</c:v>
                </c:pt>
                <c:pt idx="3041">
                  <c:v>12.28</c:v>
                </c:pt>
                <c:pt idx="3042">
                  <c:v>12.26</c:v>
                </c:pt>
                <c:pt idx="3043">
                  <c:v>12.34</c:v>
                </c:pt>
                <c:pt idx="3044">
                  <c:v>12.36</c:v>
                </c:pt>
                <c:pt idx="3045">
                  <c:v>12.32</c:v>
                </c:pt>
                <c:pt idx="3046">
                  <c:v>12.29</c:v>
                </c:pt>
                <c:pt idx="3047">
                  <c:v>12.22</c:v>
                </c:pt>
                <c:pt idx="3048">
                  <c:v>12.16</c:v>
                </c:pt>
                <c:pt idx="3049">
                  <c:v>12.14</c:v>
                </c:pt>
                <c:pt idx="3050">
                  <c:v>12.06</c:v>
                </c:pt>
                <c:pt idx="3051">
                  <c:v>12.02</c:v>
                </c:pt>
                <c:pt idx="3052">
                  <c:v>11.99</c:v>
                </c:pt>
                <c:pt idx="3053">
                  <c:v>11.9</c:v>
                </c:pt>
                <c:pt idx="3054">
                  <c:v>11.92</c:v>
                </c:pt>
                <c:pt idx="3055">
                  <c:v>11.86</c:v>
                </c:pt>
                <c:pt idx="3056">
                  <c:v>11.88</c:v>
                </c:pt>
                <c:pt idx="3057">
                  <c:v>11.96</c:v>
                </c:pt>
                <c:pt idx="3058">
                  <c:v>11.98</c:v>
                </c:pt>
                <c:pt idx="3059">
                  <c:v>12.02</c:v>
                </c:pt>
                <c:pt idx="3060">
                  <c:v>12.04</c:v>
                </c:pt>
                <c:pt idx="3061">
                  <c:v>12.03</c:v>
                </c:pt>
                <c:pt idx="3062">
                  <c:v>12</c:v>
                </c:pt>
                <c:pt idx="3063">
                  <c:v>11.99</c:v>
                </c:pt>
                <c:pt idx="3064">
                  <c:v>11.94</c:v>
                </c:pt>
                <c:pt idx="3065">
                  <c:v>11.92</c:v>
                </c:pt>
                <c:pt idx="3066">
                  <c:v>11.91</c:v>
                </c:pt>
                <c:pt idx="3067">
                  <c:v>11.85</c:v>
                </c:pt>
                <c:pt idx="3068">
                  <c:v>11.78</c:v>
                </c:pt>
                <c:pt idx="3069">
                  <c:v>11.82</c:v>
                </c:pt>
                <c:pt idx="3070">
                  <c:v>11.8</c:v>
                </c:pt>
                <c:pt idx="3071">
                  <c:v>11.71</c:v>
                </c:pt>
                <c:pt idx="3072">
                  <c:v>11.7</c:v>
                </c:pt>
                <c:pt idx="3073">
                  <c:v>11.68</c:v>
                </c:pt>
                <c:pt idx="3074">
                  <c:v>11.73</c:v>
                </c:pt>
                <c:pt idx="3075">
                  <c:v>11.77</c:v>
                </c:pt>
                <c:pt idx="3076">
                  <c:v>11.78</c:v>
                </c:pt>
                <c:pt idx="3077">
                  <c:v>11.79</c:v>
                </c:pt>
                <c:pt idx="3078">
                  <c:v>11.78</c:v>
                </c:pt>
                <c:pt idx="3079">
                  <c:v>11.77</c:v>
                </c:pt>
                <c:pt idx="3080">
                  <c:v>11.72</c:v>
                </c:pt>
                <c:pt idx="3081">
                  <c:v>11.74</c:v>
                </c:pt>
                <c:pt idx="3082">
                  <c:v>11.76</c:v>
                </c:pt>
                <c:pt idx="3083">
                  <c:v>11.77</c:v>
                </c:pt>
                <c:pt idx="3084">
                  <c:v>11.89</c:v>
                </c:pt>
                <c:pt idx="3085">
                  <c:v>11.94</c:v>
                </c:pt>
                <c:pt idx="3086">
                  <c:v>11.98</c:v>
                </c:pt>
                <c:pt idx="3087">
                  <c:v>11.98</c:v>
                </c:pt>
                <c:pt idx="3088">
                  <c:v>12</c:v>
                </c:pt>
                <c:pt idx="3089">
                  <c:v>11.99</c:v>
                </c:pt>
                <c:pt idx="3090">
                  <c:v>11.99</c:v>
                </c:pt>
                <c:pt idx="3091">
                  <c:v>12.01</c:v>
                </c:pt>
                <c:pt idx="3092">
                  <c:v>12.04</c:v>
                </c:pt>
                <c:pt idx="3093">
                  <c:v>12</c:v>
                </c:pt>
                <c:pt idx="3094">
                  <c:v>12.02</c:v>
                </c:pt>
                <c:pt idx="3095">
                  <c:v>12.08</c:v>
                </c:pt>
                <c:pt idx="3096">
                  <c:v>12.01</c:v>
                </c:pt>
                <c:pt idx="3097">
                  <c:v>12.01</c:v>
                </c:pt>
                <c:pt idx="3098">
                  <c:v>12.08</c:v>
                </c:pt>
                <c:pt idx="3099">
                  <c:v>12.15</c:v>
                </c:pt>
                <c:pt idx="3100">
                  <c:v>12.18</c:v>
                </c:pt>
                <c:pt idx="3101">
                  <c:v>12.16</c:v>
                </c:pt>
                <c:pt idx="3102">
                  <c:v>12.16</c:v>
                </c:pt>
                <c:pt idx="3103">
                  <c:v>12.3</c:v>
                </c:pt>
                <c:pt idx="3104">
                  <c:v>12.35</c:v>
                </c:pt>
                <c:pt idx="3105">
                  <c:v>12.22</c:v>
                </c:pt>
                <c:pt idx="3106">
                  <c:v>12.1</c:v>
                </c:pt>
                <c:pt idx="3107">
                  <c:v>12.05</c:v>
                </c:pt>
                <c:pt idx="3108">
                  <c:v>12</c:v>
                </c:pt>
                <c:pt idx="3109">
                  <c:v>11.96</c:v>
                </c:pt>
                <c:pt idx="3110">
                  <c:v>12.08</c:v>
                </c:pt>
                <c:pt idx="3111">
                  <c:v>12.12</c:v>
                </c:pt>
                <c:pt idx="3112">
                  <c:v>12.11</c:v>
                </c:pt>
                <c:pt idx="3113">
                  <c:v>12.04</c:v>
                </c:pt>
                <c:pt idx="3114">
                  <c:v>12.16</c:v>
                </c:pt>
                <c:pt idx="3115">
                  <c:v>12.15</c:v>
                </c:pt>
                <c:pt idx="3116">
                  <c:v>12.13</c:v>
                </c:pt>
                <c:pt idx="3117">
                  <c:v>12.1</c:v>
                </c:pt>
                <c:pt idx="3118">
                  <c:v>12.08</c:v>
                </c:pt>
                <c:pt idx="3119">
                  <c:v>12.07</c:v>
                </c:pt>
                <c:pt idx="3120">
                  <c:v>12.08</c:v>
                </c:pt>
                <c:pt idx="3121">
                  <c:v>12.1</c:v>
                </c:pt>
                <c:pt idx="3122">
                  <c:v>12.04</c:v>
                </c:pt>
                <c:pt idx="3123">
                  <c:v>11.99</c:v>
                </c:pt>
                <c:pt idx="3124">
                  <c:v>11.96</c:v>
                </c:pt>
                <c:pt idx="3125">
                  <c:v>11.94</c:v>
                </c:pt>
                <c:pt idx="3126">
                  <c:v>11.93</c:v>
                </c:pt>
                <c:pt idx="3127">
                  <c:v>11.9</c:v>
                </c:pt>
                <c:pt idx="3128">
                  <c:v>11.89</c:v>
                </c:pt>
                <c:pt idx="3129">
                  <c:v>11.86</c:v>
                </c:pt>
                <c:pt idx="3130">
                  <c:v>11.84</c:v>
                </c:pt>
                <c:pt idx="3131">
                  <c:v>11.81</c:v>
                </c:pt>
                <c:pt idx="3132">
                  <c:v>11.82</c:v>
                </c:pt>
                <c:pt idx="3133">
                  <c:v>11.89</c:v>
                </c:pt>
                <c:pt idx="3134">
                  <c:v>12.03</c:v>
                </c:pt>
                <c:pt idx="3135">
                  <c:v>12.08</c:v>
                </c:pt>
                <c:pt idx="3136">
                  <c:v>12.09</c:v>
                </c:pt>
                <c:pt idx="3137">
                  <c:v>12.08</c:v>
                </c:pt>
                <c:pt idx="3138">
                  <c:v>12.06</c:v>
                </c:pt>
                <c:pt idx="3139">
                  <c:v>12.01</c:v>
                </c:pt>
                <c:pt idx="3140">
                  <c:v>11.96</c:v>
                </c:pt>
                <c:pt idx="3141">
                  <c:v>11.95</c:v>
                </c:pt>
                <c:pt idx="3142">
                  <c:v>11.9</c:v>
                </c:pt>
                <c:pt idx="3143">
                  <c:v>11.89</c:v>
                </c:pt>
                <c:pt idx="3144">
                  <c:v>11.86</c:v>
                </c:pt>
                <c:pt idx="3145">
                  <c:v>11.82</c:v>
                </c:pt>
                <c:pt idx="3146">
                  <c:v>11.79</c:v>
                </c:pt>
                <c:pt idx="3147">
                  <c:v>11.76</c:v>
                </c:pt>
                <c:pt idx="3148">
                  <c:v>11.7</c:v>
                </c:pt>
                <c:pt idx="3149">
                  <c:v>11.67</c:v>
                </c:pt>
                <c:pt idx="3150">
                  <c:v>11.66</c:v>
                </c:pt>
                <c:pt idx="3151">
                  <c:v>11.65</c:v>
                </c:pt>
                <c:pt idx="3152">
                  <c:v>11.66</c:v>
                </c:pt>
                <c:pt idx="3153">
                  <c:v>11.63</c:v>
                </c:pt>
                <c:pt idx="3154">
                  <c:v>11.61</c:v>
                </c:pt>
                <c:pt idx="3155">
                  <c:v>11.55</c:v>
                </c:pt>
                <c:pt idx="3156">
                  <c:v>11.46</c:v>
                </c:pt>
                <c:pt idx="3157">
                  <c:v>11.4</c:v>
                </c:pt>
                <c:pt idx="3158">
                  <c:v>11.34</c:v>
                </c:pt>
                <c:pt idx="3159">
                  <c:v>11.32</c:v>
                </c:pt>
                <c:pt idx="3160">
                  <c:v>11.42</c:v>
                </c:pt>
                <c:pt idx="3161">
                  <c:v>11.45</c:v>
                </c:pt>
                <c:pt idx="3162">
                  <c:v>11.46</c:v>
                </c:pt>
                <c:pt idx="3163">
                  <c:v>11.42</c:v>
                </c:pt>
                <c:pt idx="3164">
                  <c:v>11.41</c:v>
                </c:pt>
                <c:pt idx="3165">
                  <c:v>11.4</c:v>
                </c:pt>
                <c:pt idx="3166">
                  <c:v>11.37</c:v>
                </c:pt>
                <c:pt idx="3167">
                  <c:v>11.46</c:v>
                </c:pt>
                <c:pt idx="3168">
                  <c:v>11.5</c:v>
                </c:pt>
                <c:pt idx="3169">
                  <c:v>11.5</c:v>
                </c:pt>
                <c:pt idx="3170">
                  <c:v>11.55</c:v>
                </c:pt>
                <c:pt idx="3171">
                  <c:v>11.56</c:v>
                </c:pt>
                <c:pt idx="3172">
                  <c:v>11.59</c:v>
                </c:pt>
                <c:pt idx="3173">
                  <c:v>11.6</c:v>
                </c:pt>
                <c:pt idx="3174">
                  <c:v>11.62</c:v>
                </c:pt>
                <c:pt idx="3175">
                  <c:v>11.63</c:v>
                </c:pt>
                <c:pt idx="3176">
                  <c:v>11.6</c:v>
                </c:pt>
                <c:pt idx="3177">
                  <c:v>11.58</c:v>
                </c:pt>
                <c:pt idx="3178">
                  <c:v>11.58</c:v>
                </c:pt>
                <c:pt idx="3179">
                  <c:v>11.58</c:v>
                </c:pt>
                <c:pt idx="3180">
                  <c:v>11.58</c:v>
                </c:pt>
                <c:pt idx="3181">
                  <c:v>11.58</c:v>
                </c:pt>
                <c:pt idx="3182">
                  <c:v>11.56</c:v>
                </c:pt>
                <c:pt idx="3183">
                  <c:v>11.53</c:v>
                </c:pt>
                <c:pt idx="3184">
                  <c:v>11.53</c:v>
                </c:pt>
                <c:pt idx="3185">
                  <c:v>11.63</c:v>
                </c:pt>
                <c:pt idx="3186">
                  <c:v>11.62</c:v>
                </c:pt>
                <c:pt idx="3187">
                  <c:v>11.58</c:v>
                </c:pt>
                <c:pt idx="3188">
                  <c:v>11.58</c:v>
                </c:pt>
                <c:pt idx="3189">
                  <c:v>11.55</c:v>
                </c:pt>
                <c:pt idx="3190">
                  <c:v>11.52</c:v>
                </c:pt>
                <c:pt idx="3191">
                  <c:v>11.51</c:v>
                </c:pt>
                <c:pt idx="3192">
                  <c:v>11.52</c:v>
                </c:pt>
                <c:pt idx="3193">
                  <c:v>11.55</c:v>
                </c:pt>
                <c:pt idx="3194">
                  <c:v>11.6</c:v>
                </c:pt>
                <c:pt idx="3195">
                  <c:v>11.66</c:v>
                </c:pt>
                <c:pt idx="3196">
                  <c:v>11.69</c:v>
                </c:pt>
                <c:pt idx="3197">
                  <c:v>11.75</c:v>
                </c:pt>
                <c:pt idx="3198">
                  <c:v>11.89</c:v>
                </c:pt>
                <c:pt idx="3199">
                  <c:v>11.91</c:v>
                </c:pt>
                <c:pt idx="3200">
                  <c:v>11.99</c:v>
                </c:pt>
                <c:pt idx="3201">
                  <c:v>12.05</c:v>
                </c:pt>
                <c:pt idx="3202">
                  <c:v>12.06</c:v>
                </c:pt>
                <c:pt idx="3203">
                  <c:v>12.05</c:v>
                </c:pt>
                <c:pt idx="3204">
                  <c:v>12.04</c:v>
                </c:pt>
                <c:pt idx="3205">
                  <c:v>11.99</c:v>
                </c:pt>
                <c:pt idx="3206">
                  <c:v>11.95</c:v>
                </c:pt>
                <c:pt idx="3207">
                  <c:v>11.9</c:v>
                </c:pt>
                <c:pt idx="3208">
                  <c:v>11.86</c:v>
                </c:pt>
                <c:pt idx="3209">
                  <c:v>11.86</c:v>
                </c:pt>
                <c:pt idx="3210">
                  <c:v>11.76</c:v>
                </c:pt>
                <c:pt idx="3211">
                  <c:v>11.76</c:v>
                </c:pt>
                <c:pt idx="3212">
                  <c:v>11.83</c:v>
                </c:pt>
                <c:pt idx="3213">
                  <c:v>11.86</c:v>
                </c:pt>
                <c:pt idx="3214">
                  <c:v>11.86</c:v>
                </c:pt>
                <c:pt idx="3215">
                  <c:v>11.95</c:v>
                </c:pt>
                <c:pt idx="3216">
                  <c:v>11.95</c:v>
                </c:pt>
                <c:pt idx="3217">
                  <c:v>11.97</c:v>
                </c:pt>
                <c:pt idx="3218">
                  <c:v>11.96</c:v>
                </c:pt>
                <c:pt idx="3219">
                  <c:v>11.82</c:v>
                </c:pt>
                <c:pt idx="3220">
                  <c:v>11.68</c:v>
                </c:pt>
                <c:pt idx="3221">
                  <c:v>11.54</c:v>
                </c:pt>
                <c:pt idx="3222">
                  <c:v>11.48</c:v>
                </c:pt>
                <c:pt idx="3223">
                  <c:v>11.42</c:v>
                </c:pt>
                <c:pt idx="3224">
                  <c:v>11.38</c:v>
                </c:pt>
                <c:pt idx="3225">
                  <c:v>11.39</c:v>
                </c:pt>
                <c:pt idx="3226">
                  <c:v>11.4</c:v>
                </c:pt>
                <c:pt idx="3227">
                  <c:v>11.41</c:v>
                </c:pt>
                <c:pt idx="3228">
                  <c:v>11.42</c:v>
                </c:pt>
                <c:pt idx="3229">
                  <c:v>11.41</c:v>
                </c:pt>
                <c:pt idx="3230">
                  <c:v>11.38</c:v>
                </c:pt>
                <c:pt idx="3231">
                  <c:v>11.34</c:v>
                </c:pt>
                <c:pt idx="3232">
                  <c:v>11.3</c:v>
                </c:pt>
                <c:pt idx="3233">
                  <c:v>11.27</c:v>
                </c:pt>
                <c:pt idx="3234">
                  <c:v>11.26</c:v>
                </c:pt>
                <c:pt idx="3235">
                  <c:v>11.24</c:v>
                </c:pt>
                <c:pt idx="3236">
                  <c:v>11.22</c:v>
                </c:pt>
                <c:pt idx="3237">
                  <c:v>11.22</c:v>
                </c:pt>
                <c:pt idx="3238">
                  <c:v>11.22</c:v>
                </c:pt>
                <c:pt idx="3239">
                  <c:v>11.2</c:v>
                </c:pt>
                <c:pt idx="3240">
                  <c:v>11.2</c:v>
                </c:pt>
                <c:pt idx="3241">
                  <c:v>11.16</c:v>
                </c:pt>
                <c:pt idx="3242">
                  <c:v>11.11</c:v>
                </c:pt>
                <c:pt idx="3243">
                  <c:v>11.1</c:v>
                </c:pt>
                <c:pt idx="3244">
                  <c:v>11.06</c:v>
                </c:pt>
                <c:pt idx="3245">
                  <c:v>11.05</c:v>
                </c:pt>
                <c:pt idx="3246">
                  <c:v>11.03</c:v>
                </c:pt>
                <c:pt idx="3247">
                  <c:v>11.02</c:v>
                </c:pt>
                <c:pt idx="3248">
                  <c:v>11.02</c:v>
                </c:pt>
                <c:pt idx="3249">
                  <c:v>10.94</c:v>
                </c:pt>
                <c:pt idx="3250">
                  <c:v>10.92</c:v>
                </c:pt>
                <c:pt idx="3251">
                  <c:v>10.92</c:v>
                </c:pt>
                <c:pt idx="3252">
                  <c:v>10.94</c:v>
                </c:pt>
                <c:pt idx="3253">
                  <c:v>10.98</c:v>
                </c:pt>
                <c:pt idx="3254">
                  <c:v>10.98</c:v>
                </c:pt>
                <c:pt idx="3255">
                  <c:v>10.99</c:v>
                </c:pt>
                <c:pt idx="3256">
                  <c:v>10.98</c:v>
                </c:pt>
                <c:pt idx="3257">
                  <c:v>10.94</c:v>
                </c:pt>
                <c:pt idx="3258">
                  <c:v>10.9</c:v>
                </c:pt>
                <c:pt idx="3259">
                  <c:v>10.88</c:v>
                </c:pt>
                <c:pt idx="3260">
                  <c:v>10.88</c:v>
                </c:pt>
                <c:pt idx="3261">
                  <c:v>10.86</c:v>
                </c:pt>
                <c:pt idx="3262">
                  <c:v>10.84</c:v>
                </c:pt>
                <c:pt idx="3263">
                  <c:v>10.8</c:v>
                </c:pt>
                <c:pt idx="3264">
                  <c:v>10.78</c:v>
                </c:pt>
                <c:pt idx="3265">
                  <c:v>10.78</c:v>
                </c:pt>
                <c:pt idx="3266">
                  <c:v>10.82</c:v>
                </c:pt>
                <c:pt idx="3267">
                  <c:v>10.86</c:v>
                </c:pt>
                <c:pt idx="3268">
                  <c:v>10.88</c:v>
                </c:pt>
                <c:pt idx="3269">
                  <c:v>10.88</c:v>
                </c:pt>
                <c:pt idx="3270">
                  <c:v>10.85</c:v>
                </c:pt>
                <c:pt idx="3271">
                  <c:v>10.88</c:v>
                </c:pt>
                <c:pt idx="3272">
                  <c:v>10.9</c:v>
                </c:pt>
                <c:pt idx="3273">
                  <c:v>10.89</c:v>
                </c:pt>
                <c:pt idx="3274">
                  <c:v>10.86</c:v>
                </c:pt>
                <c:pt idx="3275">
                  <c:v>10.81</c:v>
                </c:pt>
                <c:pt idx="3276">
                  <c:v>10.78</c:v>
                </c:pt>
                <c:pt idx="3277">
                  <c:v>10.74</c:v>
                </c:pt>
                <c:pt idx="3278">
                  <c:v>10.7</c:v>
                </c:pt>
                <c:pt idx="3279">
                  <c:v>10.68</c:v>
                </c:pt>
                <c:pt idx="3280">
                  <c:v>10.71</c:v>
                </c:pt>
                <c:pt idx="3281">
                  <c:v>10.73</c:v>
                </c:pt>
                <c:pt idx="3282">
                  <c:v>10.7</c:v>
                </c:pt>
                <c:pt idx="3283">
                  <c:v>10.69</c:v>
                </c:pt>
                <c:pt idx="3284">
                  <c:v>10.68</c:v>
                </c:pt>
                <c:pt idx="3285">
                  <c:v>10.66</c:v>
                </c:pt>
                <c:pt idx="3286">
                  <c:v>10.64</c:v>
                </c:pt>
                <c:pt idx="3287">
                  <c:v>10.64</c:v>
                </c:pt>
                <c:pt idx="3288">
                  <c:v>10.68</c:v>
                </c:pt>
                <c:pt idx="3289">
                  <c:v>10.64</c:v>
                </c:pt>
                <c:pt idx="3290">
                  <c:v>10.58</c:v>
                </c:pt>
                <c:pt idx="3291">
                  <c:v>10.58</c:v>
                </c:pt>
                <c:pt idx="3292">
                  <c:v>10.6</c:v>
                </c:pt>
                <c:pt idx="3293">
                  <c:v>10.61</c:v>
                </c:pt>
                <c:pt idx="3294">
                  <c:v>10.59</c:v>
                </c:pt>
                <c:pt idx="3295">
                  <c:v>10.58</c:v>
                </c:pt>
                <c:pt idx="3296">
                  <c:v>10.54</c:v>
                </c:pt>
                <c:pt idx="3297">
                  <c:v>10.52</c:v>
                </c:pt>
                <c:pt idx="3298">
                  <c:v>10.52</c:v>
                </c:pt>
                <c:pt idx="3299">
                  <c:v>10.56</c:v>
                </c:pt>
                <c:pt idx="3300">
                  <c:v>10.55</c:v>
                </c:pt>
                <c:pt idx="3301">
                  <c:v>10.5</c:v>
                </c:pt>
                <c:pt idx="3302">
                  <c:v>10.46</c:v>
                </c:pt>
                <c:pt idx="3303">
                  <c:v>10.52</c:v>
                </c:pt>
                <c:pt idx="3304">
                  <c:v>10.62</c:v>
                </c:pt>
                <c:pt idx="3305">
                  <c:v>10.71</c:v>
                </c:pt>
                <c:pt idx="3306">
                  <c:v>10.77</c:v>
                </c:pt>
                <c:pt idx="3307">
                  <c:v>10.82</c:v>
                </c:pt>
                <c:pt idx="3308">
                  <c:v>10.88</c:v>
                </c:pt>
                <c:pt idx="3309">
                  <c:v>10.91</c:v>
                </c:pt>
                <c:pt idx="3310">
                  <c:v>10.92</c:v>
                </c:pt>
                <c:pt idx="3311">
                  <c:v>10.88</c:v>
                </c:pt>
                <c:pt idx="3312">
                  <c:v>10.89</c:v>
                </c:pt>
                <c:pt idx="3313">
                  <c:v>10.97</c:v>
                </c:pt>
                <c:pt idx="3314">
                  <c:v>11.03</c:v>
                </c:pt>
                <c:pt idx="3315">
                  <c:v>11.04</c:v>
                </c:pt>
                <c:pt idx="3316">
                  <c:v>11.03</c:v>
                </c:pt>
                <c:pt idx="3317">
                  <c:v>11.04</c:v>
                </c:pt>
                <c:pt idx="3318">
                  <c:v>11.06</c:v>
                </c:pt>
                <c:pt idx="3319">
                  <c:v>11.12</c:v>
                </c:pt>
                <c:pt idx="3320">
                  <c:v>11.18</c:v>
                </c:pt>
                <c:pt idx="3321">
                  <c:v>11.22</c:v>
                </c:pt>
                <c:pt idx="3322">
                  <c:v>11.33</c:v>
                </c:pt>
                <c:pt idx="3323">
                  <c:v>11.42</c:v>
                </c:pt>
                <c:pt idx="3324">
                  <c:v>11.47</c:v>
                </c:pt>
                <c:pt idx="3325">
                  <c:v>11.48</c:v>
                </c:pt>
                <c:pt idx="3326">
                  <c:v>11.48</c:v>
                </c:pt>
                <c:pt idx="3327">
                  <c:v>11.46</c:v>
                </c:pt>
                <c:pt idx="3328">
                  <c:v>11.41</c:v>
                </c:pt>
                <c:pt idx="3329">
                  <c:v>11.34</c:v>
                </c:pt>
                <c:pt idx="3330">
                  <c:v>11.28</c:v>
                </c:pt>
                <c:pt idx="3331">
                  <c:v>11.25</c:v>
                </c:pt>
                <c:pt idx="3332">
                  <c:v>11.24</c:v>
                </c:pt>
                <c:pt idx="3333">
                  <c:v>11.22</c:v>
                </c:pt>
                <c:pt idx="3334">
                  <c:v>11.2</c:v>
                </c:pt>
                <c:pt idx="3335">
                  <c:v>11.2</c:v>
                </c:pt>
                <c:pt idx="3336">
                  <c:v>11.24</c:v>
                </c:pt>
                <c:pt idx="3337">
                  <c:v>11.21</c:v>
                </c:pt>
                <c:pt idx="3338">
                  <c:v>11.18</c:v>
                </c:pt>
                <c:pt idx="3339">
                  <c:v>11.16</c:v>
                </c:pt>
                <c:pt idx="3340">
                  <c:v>11.15</c:v>
                </c:pt>
                <c:pt idx="3341">
                  <c:v>11.21</c:v>
                </c:pt>
                <c:pt idx="3342">
                  <c:v>11.22</c:v>
                </c:pt>
                <c:pt idx="3343">
                  <c:v>11.33</c:v>
                </c:pt>
                <c:pt idx="3344">
                  <c:v>11.46</c:v>
                </c:pt>
                <c:pt idx="3345">
                  <c:v>11.48</c:v>
                </c:pt>
                <c:pt idx="3346">
                  <c:v>11.43</c:v>
                </c:pt>
                <c:pt idx="3347">
                  <c:v>11.42</c:v>
                </c:pt>
                <c:pt idx="3348">
                  <c:v>11.38</c:v>
                </c:pt>
                <c:pt idx="3349">
                  <c:v>11.3</c:v>
                </c:pt>
                <c:pt idx="3350">
                  <c:v>11.3</c:v>
                </c:pt>
                <c:pt idx="3351">
                  <c:v>11.27</c:v>
                </c:pt>
                <c:pt idx="3352">
                  <c:v>11.31</c:v>
                </c:pt>
                <c:pt idx="3353">
                  <c:v>11.29</c:v>
                </c:pt>
                <c:pt idx="3354">
                  <c:v>11.28</c:v>
                </c:pt>
                <c:pt idx="3355">
                  <c:v>11.26</c:v>
                </c:pt>
                <c:pt idx="3356">
                  <c:v>11.25</c:v>
                </c:pt>
                <c:pt idx="3357">
                  <c:v>11.12</c:v>
                </c:pt>
                <c:pt idx="3358">
                  <c:v>11.02</c:v>
                </c:pt>
                <c:pt idx="3359">
                  <c:v>11.05</c:v>
                </c:pt>
                <c:pt idx="3360">
                  <c:v>11.02</c:v>
                </c:pt>
                <c:pt idx="3361">
                  <c:v>11.01</c:v>
                </c:pt>
                <c:pt idx="3362">
                  <c:v>10.96</c:v>
                </c:pt>
                <c:pt idx="3363">
                  <c:v>10.95</c:v>
                </c:pt>
                <c:pt idx="3364">
                  <c:v>10.9</c:v>
                </c:pt>
                <c:pt idx="3365">
                  <c:v>10.84</c:v>
                </c:pt>
                <c:pt idx="3366">
                  <c:v>10.74</c:v>
                </c:pt>
                <c:pt idx="3367">
                  <c:v>10.67</c:v>
                </c:pt>
                <c:pt idx="3368">
                  <c:v>10.72</c:v>
                </c:pt>
                <c:pt idx="3369">
                  <c:v>10.74</c:v>
                </c:pt>
                <c:pt idx="3370">
                  <c:v>10.76</c:v>
                </c:pt>
                <c:pt idx="3371">
                  <c:v>10.78</c:v>
                </c:pt>
                <c:pt idx="3372">
                  <c:v>10.76</c:v>
                </c:pt>
                <c:pt idx="3373">
                  <c:v>10.73</c:v>
                </c:pt>
                <c:pt idx="3374">
                  <c:v>10.7</c:v>
                </c:pt>
                <c:pt idx="3375">
                  <c:v>10.68</c:v>
                </c:pt>
                <c:pt idx="3376">
                  <c:v>10.66</c:v>
                </c:pt>
                <c:pt idx="3377">
                  <c:v>10.69</c:v>
                </c:pt>
                <c:pt idx="3378">
                  <c:v>10.72</c:v>
                </c:pt>
                <c:pt idx="3379">
                  <c:v>10.76</c:v>
                </c:pt>
                <c:pt idx="3380">
                  <c:v>10.78</c:v>
                </c:pt>
                <c:pt idx="3381">
                  <c:v>10.78</c:v>
                </c:pt>
                <c:pt idx="3382">
                  <c:v>10.76</c:v>
                </c:pt>
                <c:pt idx="3383">
                  <c:v>10.73</c:v>
                </c:pt>
                <c:pt idx="3384">
                  <c:v>10.73</c:v>
                </c:pt>
                <c:pt idx="3385">
                  <c:v>10.7</c:v>
                </c:pt>
                <c:pt idx="3386">
                  <c:v>10.59</c:v>
                </c:pt>
                <c:pt idx="3387">
                  <c:v>10.5</c:v>
                </c:pt>
                <c:pt idx="3388">
                  <c:v>10.44</c:v>
                </c:pt>
                <c:pt idx="3389">
                  <c:v>10.38</c:v>
                </c:pt>
                <c:pt idx="3390">
                  <c:v>10.4</c:v>
                </c:pt>
                <c:pt idx="3391">
                  <c:v>10.42</c:v>
                </c:pt>
                <c:pt idx="3392">
                  <c:v>10.42</c:v>
                </c:pt>
                <c:pt idx="3393">
                  <c:v>10.43</c:v>
                </c:pt>
                <c:pt idx="3394">
                  <c:v>10.45</c:v>
                </c:pt>
                <c:pt idx="3395">
                  <c:v>10.52</c:v>
                </c:pt>
                <c:pt idx="3396">
                  <c:v>10.56</c:v>
                </c:pt>
                <c:pt idx="3397">
                  <c:v>10.6</c:v>
                </c:pt>
                <c:pt idx="3398">
                  <c:v>10.65</c:v>
                </c:pt>
                <c:pt idx="3399">
                  <c:v>10.66</c:v>
                </c:pt>
                <c:pt idx="3400">
                  <c:v>10.66</c:v>
                </c:pt>
                <c:pt idx="3401">
                  <c:v>10.65</c:v>
                </c:pt>
                <c:pt idx="3402">
                  <c:v>10.62</c:v>
                </c:pt>
                <c:pt idx="3403">
                  <c:v>10.65</c:v>
                </c:pt>
                <c:pt idx="3404">
                  <c:v>10.68</c:v>
                </c:pt>
                <c:pt idx="3405">
                  <c:v>10.71</c:v>
                </c:pt>
                <c:pt idx="3406">
                  <c:v>10.74</c:v>
                </c:pt>
                <c:pt idx="3407">
                  <c:v>10.75</c:v>
                </c:pt>
                <c:pt idx="3408">
                  <c:v>10.76</c:v>
                </c:pt>
                <c:pt idx="3409">
                  <c:v>10.76</c:v>
                </c:pt>
                <c:pt idx="3410">
                  <c:v>10.78</c:v>
                </c:pt>
                <c:pt idx="3411">
                  <c:v>10.79</c:v>
                </c:pt>
                <c:pt idx="3412">
                  <c:v>10.79</c:v>
                </c:pt>
                <c:pt idx="3413">
                  <c:v>10.79</c:v>
                </c:pt>
                <c:pt idx="3414">
                  <c:v>10.79</c:v>
                </c:pt>
                <c:pt idx="3415">
                  <c:v>10.76</c:v>
                </c:pt>
                <c:pt idx="3416">
                  <c:v>10.7</c:v>
                </c:pt>
                <c:pt idx="3417">
                  <c:v>10.67</c:v>
                </c:pt>
                <c:pt idx="3418">
                  <c:v>10.67</c:v>
                </c:pt>
                <c:pt idx="3419">
                  <c:v>10.68</c:v>
                </c:pt>
                <c:pt idx="3420">
                  <c:v>10.68</c:v>
                </c:pt>
                <c:pt idx="3421">
                  <c:v>10.64</c:v>
                </c:pt>
                <c:pt idx="3422">
                  <c:v>10.66</c:v>
                </c:pt>
                <c:pt idx="3423">
                  <c:v>10.64</c:v>
                </c:pt>
                <c:pt idx="3424">
                  <c:v>10.71</c:v>
                </c:pt>
                <c:pt idx="3425">
                  <c:v>10.75</c:v>
                </c:pt>
                <c:pt idx="3426">
                  <c:v>10.72</c:v>
                </c:pt>
                <c:pt idx="3427">
                  <c:v>10.69</c:v>
                </c:pt>
                <c:pt idx="3428">
                  <c:v>10.64</c:v>
                </c:pt>
                <c:pt idx="3429">
                  <c:v>10.61</c:v>
                </c:pt>
                <c:pt idx="3430">
                  <c:v>10.53</c:v>
                </c:pt>
                <c:pt idx="3431">
                  <c:v>10.51</c:v>
                </c:pt>
                <c:pt idx="3432">
                  <c:v>10.49</c:v>
                </c:pt>
                <c:pt idx="3433">
                  <c:v>10.5</c:v>
                </c:pt>
                <c:pt idx="3434">
                  <c:v>10.5</c:v>
                </c:pt>
                <c:pt idx="3435">
                  <c:v>10.5</c:v>
                </c:pt>
                <c:pt idx="3436">
                  <c:v>10.48</c:v>
                </c:pt>
                <c:pt idx="3437">
                  <c:v>10.5</c:v>
                </c:pt>
                <c:pt idx="3438">
                  <c:v>10.52</c:v>
                </c:pt>
                <c:pt idx="3439">
                  <c:v>10.59</c:v>
                </c:pt>
                <c:pt idx="3440">
                  <c:v>10.62</c:v>
                </c:pt>
                <c:pt idx="3441">
                  <c:v>10.68</c:v>
                </c:pt>
                <c:pt idx="3442">
                  <c:v>10.72</c:v>
                </c:pt>
                <c:pt idx="3443">
                  <c:v>10.72</c:v>
                </c:pt>
                <c:pt idx="3444">
                  <c:v>10.81</c:v>
                </c:pt>
                <c:pt idx="3445">
                  <c:v>10.86</c:v>
                </c:pt>
                <c:pt idx="3446">
                  <c:v>10.82</c:v>
                </c:pt>
                <c:pt idx="3447">
                  <c:v>10.75</c:v>
                </c:pt>
                <c:pt idx="3448">
                  <c:v>10.78</c:v>
                </c:pt>
                <c:pt idx="3449">
                  <c:v>10.78</c:v>
                </c:pt>
                <c:pt idx="3450">
                  <c:v>10.78</c:v>
                </c:pt>
                <c:pt idx="3451">
                  <c:v>10.86</c:v>
                </c:pt>
                <c:pt idx="3452">
                  <c:v>11.02</c:v>
                </c:pt>
                <c:pt idx="3453">
                  <c:v>11.12</c:v>
                </c:pt>
                <c:pt idx="3454">
                  <c:v>11.08</c:v>
                </c:pt>
                <c:pt idx="3455">
                  <c:v>11</c:v>
                </c:pt>
                <c:pt idx="3456">
                  <c:v>11.03</c:v>
                </c:pt>
                <c:pt idx="3457">
                  <c:v>11.01</c:v>
                </c:pt>
                <c:pt idx="3458">
                  <c:v>11</c:v>
                </c:pt>
                <c:pt idx="3459">
                  <c:v>10.98</c:v>
                </c:pt>
                <c:pt idx="3460">
                  <c:v>10.96</c:v>
                </c:pt>
                <c:pt idx="3461">
                  <c:v>11.1</c:v>
                </c:pt>
                <c:pt idx="3462">
                  <c:v>11.2</c:v>
                </c:pt>
                <c:pt idx="3463">
                  <c:v>11.26</c:v>
                </c:pt>
                <c:pt idx="3464">
                  <c:v>11.26</c:v>
                </c:pt>
                <c:pt idx="3465">
                  <c:v>11.27</c:v>
                </c:pt>
                <c:pt idx="3466">
                  <c:v>11.24</c:v>
                </c:pt>
                <c:pt idx="3467">
                  <c:v>11.21</c:v>
                </c:pt>
                <c:pt idx="3468">
                  <c:v>11.18</c:v>
                </c:pt>
                <c:pt idx="3469">
                  <c:v>11.14</c:v>
                </c:pt>
                <c:pt idx="3470">
                  <c:v>11.11</c:v>
                </c:pt>
                <c:pt idx="3471">
                  <c:v>11.08</c:v>
                </c:pt>
                <c:pt idx="3472">
                  <c:v>11.09</c:v>
                </c:pt>
                <c:pt idx="3473">
                  <c:v>11.08</c:v>
                </c:pt>
                <c:pt idx="3474">
                  <c:v>11.09</c:v>
                </c:pt>
                <c:pt idx="3475">
                  <c:v>11.08</c:v>
                </c:pt>
                <c:pt idx="3476">
                  <c:v>11.14</c:v>
                </c:pt>
                <c:pt idx="3477">
                  <c:v>11.19</c:v>
                </c:pt>
                <c:pt idx="3478">
                  <c:v>11.22</c:v>
                </c:pt>
                <c:pt idx="3479">
                  <c:v>11.22</c:v>
                </c:pt>
                <c:pt idx="3480">
                  <c:v>11.24</c:v>
                </c:pt>
                <c:pt idx="3481">
                  <c:v>11.27</c:v>
                </c:pt>
                <c:pt idx="3482">
                  <c:v>11.28</c:v>
                </c:pt>
                <c:pt idx="3483">
                  <c:v>11.24</c:v>
                </c:pt>
                <c:pt idx="3484">
                  <c:v>11.19</c:v>
                </c:pt>
                <c:pt idx="3485">
                  <c:v>11.12</c:v>
                </c:pt>
                <c:pt idx="3486">
                  <c:v>11.08</c:v>
                </c:pt>
                <c:pt idx="3487">
                  <c:v>11.06</c:v>
                </c:pt>
                <c:pt idx="3488">
                  <c:v>11.06</c:v>
                </c:pt>
                <c:pt idx="3489">
                  <c:v>11.05</c:v>
                </c:pt>
                <c:pt idx="3490">
                  <c:v>11.03</c:v>
                </c:pt>
                <c:pt idx="3491">
                  <c:v>11.02</c:v>
                </c:pt>
                <c:pt idx="3492">
                  <c:v>11.02</c:v>
                </c:pt>
                <c:pt idx="3493">
                  <c:v>11.07</c:v>
                </c:pt>
                <c:pt idx="3494">
                  <c:v>11.07</c:v>
                </c:pt>
                <c:pt idx="3495">
                  <c:v>11.02</c:v>
                </c:pt>
                <c:pt idx="3496">
                  <c:v>10.97</c:v>
                </c:pt>
                <c:pt idx="3497">
                  <c:v>10.93</c:v>
                </c:pt>
                <c:pt idx="3498">
                  <c:v>10.91</c:v>
                </c:pt>
                <c:pt idx="3499">
                  <c:v>10.89</c:v>
                </c:pt>
                <c:pt idx="3500">
                  <c:v>10.87</c:v>
                </c:pt>
                <c:pt idx="3501">
                  <c:v>10.86</c:v>
                </c:pt>
                <c:pt idx="3502">
                  <c:v>10.9</c:v>
                </c:pt>
                <c:pt idx="3503">
                  <c:v>10.91</c:v>
                </c:pt>
                <c:pt idx="3504">
                  <c:v>10.91</c:v>
                </c:pt>
                <c:pt idx="3505">
                  <c:v>10.91</c:v>
                </c:pt>
                <c:pt idx="3506">
                  <c:v>10.94</c:v>
                </c:pt>
                <c:pt idx="3507">
                  <c:v>10.93</c:v>
                </c:pt>
                <c:pt idx="3508">
                  <c:v>10.92</c:v>
                </c:pt>
                <c:pt idx="3509">
                  <c:v>10.9</c:v>
                </c:pt>
                <c:pt idx="3510">
                  <c:v>10.9</c:v>
                </c:pt>
                <c:pt idx="3511">
                  <c:v>10.88</c:v>
                </c:pt>
                <c:pt idx="3512">
                  <c:v>10.89</c:v>
                </c:pt>
                <c:pt idx="3513">
                  <c:v>10.88</c:v>
                </c:pt>
                <c:pt idx="3514">
                  <c:v>10.88</c:v>
                </c:pt>
                <c:pt idx="3515">
                  <c:v>10.92</c:v>
                </c:pt>
                <c:pt idx="3516">
                  <c:v>10.94</c:v>
                </c:pt>
                <c:pt idx="3517">
                  <c:v>10.89</c:v>
                </c:pt>
                <c:pt idx="3518">
                  <c:v>10.86</c:v>
                </c:pt>
                <c:pt idx="3519">
                  <c:v>10.86</c:v>
                </c:pt>
                <c:pt idx="3520">
                  <c:v>10.88</c:v>
                </c:pt>
                <c:pt idx="3521">
                  <c:v>10.9</c:v>
                </c:pt>
                <c:pt idx="3522">
                  <c:v>10.91</c:v>
                </c:pt>
                <c:pt idx="3523">
                  <c:v>10.9</c:v>
                </c:pt>
                <c:pt idx="3524">
                  <c:v>10.9</c:v>
                </c:pt>
                <c:pt idx="3525">
                  <c:v>10.92</c:v>
                </c:pt>
                <c:pt idx="3526">
                  <c:v>10.97</c:v>
                </c:pt>
                <c:pt idx="3527">
                  <c:v>10.99</c:v>
                </c:pt>
                <c:pt idx="3528">
                  <c:v>11</c:v>
                </c:pt>
                <c:pt idx="3529">
                  <c:v>11.02</c:v>
                </c:pt>
                <c:pt idx="3530">
                  <c:v>11.02</c:v>
                </c:pt>
                <c:pt idx="3531">
                  <c:v>10.97</c:v>
                </c:pt>
                <c:pt idx="3532">
                  <c:v>10.98</c:v>
                </c:pt>
                <c:pt idx="3533">
                  <c:v>11.04</c:v>
                </c:pt>
                <c:pt idx="3534">
                  <c:v>11.02</c:v>
                </c:pt>
                <c:pt idx="3535">
                  <c:v>11.04</c:v>
                </c:pt>
                <c:pt idx="3536">
                  <c:v>11.06</c:v>
                </c:pt>
                <c:pt idx="3537">
                  <c:v>11.04</c:v>
                </c:pt>
                <c:pt idx="3538">
                  <c:v>11.04</c:v>
                </c:pt>
                <c:pt idx="3539">
                  <c:v>11.03</c:v>
                </c:pt>
                <c:pt idx="3540">
                  <c:v>11.14</c:v>
                </c:pt>
                <c:pt idx="3541">
                  <c:v>11.3</c:v>
                </c:pt>
                <c:pt idx="3542">
                  <c:v>11.33</c:v>
                </c:pt>
                <c:pt idx="3543">
                  <c:v>11.3</c:v>
                </c:pt>
                <c:pt idx="3544">
                  <c:v>11.28</c:v>
                </c:pt>
                <c:pt idx="3545">
                  <c:v>11.26</c:v>
                </c:pt>
                <c:pt idx="3546">
                  <c:v>11.22</c:v>
                </c:pt>
                <c:pt idx="3547">
                  <c:v>11.22</c:v>
                </c:pt>
                <c:pt idx="3548">
                  <c:v>11.24</c:v>
                </c:pt>
                <c:pt idx="3549">
                  <c:v>11.2</c:v>
                </c:pt>
                <c:pt idx="3550">
                  <c:v>11.19</c:v>
                </c:pt>
                <c:pt idx="3551">
                  <c:v>11.18</c:v>
                </c:pt>
                <c:pt idx="3552">
                  <c:v>11.18</c:v>
                </c:pt>
                <c:pt idx="3553">
                  <c:v>11.23</c:v>
                </c:pt>
                <c:pt idx="3554">
                  <c:v>11.24</c:v>
                </c:pt>
                <c:pt idx="3555">
                  <c:v>11.28</c:v>
                </c:pt>
                <c:pt idx="3556">
                  <c:v>11.24</c:v>
                </c:pt>
                <c:pt idx="3557">
                  <c:v>11.24</c:v>
                </c:pt>
                <c:pt idx="3558">
                  <c:v>11.24</c:v>
                </c:pt>
                <c:pt idx="3559">
                  <c:v>11.24</c:v>
                </c:pt>
                <c:pt idx="3560">
                  <c:v>11.23</c:v>
                </c:pt>
                <c:pt idx="3561">
                  <c:v>11.22</c:v>
                </c:pt>
                <c:pt idx="3562">
                  <c:v>11.2</c:v>
                </c:pt>
                <c:pt idx="3563">
                  <c:v>11.2</c:v>
                </c:pt>
                <c:pt idx="3564">
                  <c:v>11.19</c:v>
                </c:pt>
                <c:pt idx="3565">
                  <c:v>11.2</c:v>
                </c:pt>
                <c:pt idx="3566">
                  <c:v>11.18</c:v>
                </c:pt>
                <c:pt idx="3567">
                  <c:v>11.23</c:v>
                </c:pt>
                <c:pt idx="3568">
                  <c:v>11.28</c:v>
                </c:pt>
                <c:pt idx="3569">
                  <c:v>11.29</c:v>
                </c:pt>
                <c:pt idx="3570">
                  <c:v>11.3</c:v>
                </c:pt>
                <c:pt idx="3571">
                  <c:v>11.32</c:v>
                </c:pt>
                <c:pt idx="3572">
                  <c:v>11.31</c:v>
                </c:pt>
                <c:pt idx="3573">
                  <c:v>11.29</c:v>
                </c:pt>
                <c:pt idx="3574">
                  <c:v>11.26</c:v>
                </c:pt>
                <c:pt idx="3575">
                  <c:v>11.24</c:v>
                </c:pt>
                <c:pt idx="3576">
                  <c:v>11.24</c:v>
                </c:pt>
                <c:pt idx="3577">
                  <c:v>11.23</c:v>
                </c:pt>
                <c:pt idx="3578">
                  <c:v>11.28</c:v>
                </c:pt>
                <c:pt idx="3579">
                  <c:v>11.3</c:v>
                </c:pt>
                <c:pt idx="3580">
                  <c:v>11.3</c:v>
                </c:pt>
                <c:pt idx="3581">
                  <c:v>11.32</c:v>
                </c:pt>
                <c:pt idx="3582">
                  <c:v>11.34</c:v>
                </c:pt>
                <c:pt idx="3583">
                  <c:v>11.38</c:v>
                </c:pt>
                <c:pt idx="3584">
                  <c:v>11.39</c:v>
                </c:pt>
                <c:pt idx="3585">
                  <c:v>11.39</c:v>
                </c:pt>
                <c:pt idx="3586">
                  <c:v>11.41</c:v>
                </c:pt>
                <c:pt idx="3587">
                  <c:v>11.44</c:v>
                </c:pt>
                <c:pt idx="3588">
                  <c:v>11.46</c:v>
                </c:pt>
                <c:pt idx="3589">
                  <c:v>11.46</c:v>
                </c:pt>
                <c:pt idx="3590">
                  <c:v>11.45</c:v>
                </c:pt>
                <c:pt idx="3591">
                  <c:v>11.44</c:v>
                </c:pt>
                <c:pt idx="3592">
                  <c:v>11.4</c:v>
                </c:pt>
                <c:pt idx="3593">
                  <c:v>11.36</c:v>
                </c:pt>
                <c:pt idx="3594">
                  <c:v>11.32</c:v>
                </c:pt>
                <c:pt idx="3595">
                  <c:v>11.29</c:v>
                </c:pt>
                <c:pt idx="3596">
                  <c:v>11.3</c:v>
                </c:pt>
                <c:pt idx="3597">
                  <c:v>11.3</c:v>
                </c:pt>
                <c:pt idx="3598">
                  <c:v>11.29</c:v>
                </c:pt>
                <c:pt idx="3599">
                  <c:v>11.24</c:v>
                </c:pt>
                <c:pt idx="3600">
                  <c:v>11.2</c:v>
                </c:pt>
                <c:pt idx="3601">
                  <c:v>11.23</c:v>
                </c:pt>
                <c:pt idx="3602">
                  <c:v>11.25</c:v>
                </c:pt>
                <c:pt idx="3603">
                  <c:v>11.25</c:v>
                </c:pt>
                <c:pt idx="3604">
                  <c:v>11.24</c:v>
                </c:pt>
                <c:pt idx="3605">
                  <c:v>11.18</c:v>
                </c:pt>
                <c:pt idx="3606">
                  <c:v>11.2</c:v>
                </c:pt>
                <c:pt idx="3607">
                  <c:v>11.24</c:v>
                </c:pt>
                <c:pt idx="3608">
                  <c:v>11.38</c:v>
                </c:pt>
                <c:pt idx="3609">
                  <c:v>11.51</c:v>
                </c:pt>
                <c:pt idx="3610">
                  <c:v>11.51</c:v>
                </c:pt>
                <c:pt idx="3611">
                  <c:v>11.5</c:v>
                </c:pt>
                <c:pt idx="3612">
                  <c:v>11.46</c:v>
                </c:pt>
                <c:pt idx="3613">
                  <c:v>11.4</c:v>
                </c:pt>
                <c:pt idx="3614">
                  <c:v>11.33</c:v>
                </c:pt>
                <c:pt idx="3615">
                  <c:v>11.26</c:v>
                </c:pt>
                <c:pt idx="3616">
                  <c:v>11.2</c:v>
                </c:pt>
                <c:pt idx="3617">
                  <c:v>11.19</c:v>
                </c:pt>
                <c:pt idx="3618">
                  <c:v>11.18</c:v>
                </c:pt>
                <c:pt idx="3619">
                  <c:v>11.19</c:v>
                </c:pt>
                <c:pt idx="3620">
                  <c:v>11.19</c:v>
                </c:pt>
                <c:pt idx="3621">
                  <c:v>11.24</c:v>
                </c:pt>
                <c:pt idx="3622">
                  <c:v>11.24</c:v>
                </c:pt>
                <c:pt idx="3623">
                  <c:v>11.28</c:v>
                </c:pt>
                <c:pt idx="3624">
                  <c:v>11.28</c:v>
                </c:pt>
                <c:pt idx="3625">
                  <c:v>11.27</c:v>
                </c:pt>
                <c:pt idx="3626">
                  <c:v>11.28</c:v>
                </c:pt>
                <c:pt idx="3627">
                  <c:v>11.32</c:v>
                </c:pt>
                <c:pt idx="3628">
                  <c:v>11.42</c:v>
                </c:pt>
                <c:pt idx="3629">
                  <c:v>11.4</c:v>
                </c:pt>
                <c:pt idx="3630">
                  <c:v>11.38</c:v>
                </c:pt>
                <c:pt idx="3631">
                  <c:v>11.38</c:v>
                </c:pt>
                <c:pt idx="3632">
                  <c:v>11.36</c:v>
                </c:pt>
                <c:pt idx="3633">
                  <c:v>11.36</c:v>
                </c:pt>
                <c:pt idx="3634">
                  <c:v>11.36</c:v>
                </c:pt>
                <c:pt idx="3635">
                  <c:v>11.33</c:v>
                </c:pt>
                <c:pt idx="3636">
                  <c:v>11.3</c:v>
                </c:pt>
                <c:pt idx="3637">
                  <c:v>11.28</c:v>
                </c:pt>
                <c:pt idx="3638">
                  <c:v>11.28</c:v>
                </c:pt>
                <c:pt idx="3639">
                  <c:v>11.31</c:v>
                </c:pt>
                <c:pt idx="3640">
                  <c:v>11.31</c:v>
                </c:pt>
                <c:pt idx="3641">
                  <c:v>11.28</c:v>
                </c:pt>
                <c:pt idx="3642">
                  <c:v>11.27</c:v>
                </c:pt>
                <c:pt idx="3643">
                  <c:v>11.27</c:v>
                </c:pt>
                <c:pt idx="3644">
                  <c:v>11.26</c:v>
                </c:pt>
                <c:pt idx="3645">
                  <c:v>11.25</c:v>
                </c:pt>
                <c:pt idx="3646">
                  <c:v>11.23</c:v>
                </c:pt>
                <c:pt idx="3647">
                  <c:v>11.22</c:v>
                </c:pt>
                <c:pt idx="3648">
                  <c:v>11.16</c:v>
                </c:pt>
                <c:pt idx="3649">
                  <c:v>11.24</c:v>
                </c:pt>
                <c:pt idx="3650">
                  <c:v>11.36</c:v>
                </c:pt>
                <c:pt idx="3651">
                  <c:v>11.43</c:v>
                </c:pt>
                <c:pt idx="3652">
                  <c:v>11.44</c:v>
                </c:pt>
                <c:pt idx="3653">
                  <c:v>11.43</c:v>
                </c:pt>
                <c:pt idx="3654">
                  <c:v>11.42</c:v>
                </c:pt>
                <c:pt idx="3655">
                  <c:v>11.39</c:v>
                </c:pt>
                <c:pt idx="3656">
                  <c:v>11.36</c:v>
                </c:pt>
                <c:pt idx="3657">
                  <c:v>11.35</c:v>
                </c:pt>
                <c:pt idx="3658">
                  <c:v>11.34</c:v>
                </c:pt>
                <c:pt idx="3659">
                  <c:v>11.32</c:v>
                </c:pt>
                <c:pt idx="3660">
                  <c:v>11.32</c:v>
                </c:pt>
                <c:pt idx="3661">
                  <c:v>11.34</c:v>
                </c:pt>
                <c:pt idx="3662">
                  <c:v>11.43</c:v>
                </c:pt>
                <c:pt idx="3663">
                  <c:v>11.44</c:v>
                </c:pt>
                <c:pt idx="3664">
                  <c:v>11.4</c:v>
                </c:pt>
                <c:pt idx="3665">
                  <c:v>11.46</c:v>
                </c:pt>
                <c:pt idx="3666">
                  <c:v>11.5</c:v>
                </c:pt>
                <c:pt idx="3667">
                  <c:v>11.45</c:v>
                </c:pt>
                <c:pt idx="3668">
                  <c:v>11.44</c:v>
                </c:pt>
                <c:pt idx="3669">
                  <c:v>11.4</c:v>
                </c:pt>
                <c:pt idx="3670">
                  <c:v>11.4</c:v>
                </c:pt>
                <c:pt idx="3671">
                  <c:v>11.43</c:v>
                </c:pt>
                <c:pt idx="3672">
                  <c:v>11.44</c:v>
                </c:pt>
                <c:pt idx="3673">
                  <c:v>11.42</c:v>
                </c:pt>
                <c:pt idx="3674">
                  <c:v>11.43</c:v>
                </c:pt>
                <c:pt idx="3675">
                  <c:v>11.42</c:v>
                </c:pt>
                <c:pt idx="3676">
                  <c:v>11.38</c:v>
                </c:pt>
                <c:pt idx="3677">
                  <c:v>11.36</c:v>
                </c:pt>
                <c:pt idx="3678">
                  <c:v>11.35</c:v>
                </c:pt>
                <c:pt idx="3679">
                  <c:v>11.34</c:v>
                </c:pt>
                <c:pt idx="3680">
                  <c:v>11.32</c:v>
                </c:pt>
                <c:pt idx="3681">
                  <c:v>11.29</c:v>
                </c:pt>
                <c:pt idx="3682">
                  <c:v>11.26</c:v>
                </c:pt>
                <c:pt idx="3683">
                  <c:v>11.26</c:v>
                </c:pt>
                <c:pt idx="3684">
                  <c:v>11.24</c:v>
                </c:pt>
                <c:pt idx="3685">
                  <c:v>11.24</c:v>
                </c:pt>
                <c:pt idx="3686">
                  <c:v>11.26</c:v>
                </c:pt>
                <c:pt idx="3687">
                  <c:v>11.27</c:v>
                </c:pt>
                <c:pt idx="3688">
                  <c:v>11.24</c:v>
                </c:pt>
                <c:pt idx="3689">
                  <c:v>11.21</c:v>
                </c:pt>
                <c:pt idx="3690">
                  <c:v>11.2</c:v>
                </c:pt>
                <c:pt idx="3691">
                  <c:v>11.28</c:v>
                </c:pt>
                <c:pt idx="3692">
                  <c:v>11.31</c:v>
                </c:pt>
                <c:pt idx="3693">
                  <c:v>11.3</c:v>
                </c:pt>
                <c:pt idx="3694">
                  <c:v>11.29</c:v>
                </c:pt>
                <c:pt idx="3695">
                  <c:v>11.26</c:v>
                </c:pt>
                <c:pt idx="3696">
                  <c:v>11.26</c:v>
                </c:pt>
                <c:pt idx="3697">
                  <c:v>11.24</c:v>
                </c:pt>
                <c:pt idx="3698">
                  <c:v>11.3</c:v>
                </c:pt>
                <c:pt idx="3699">
                  <c:v>11.3</c:v>
                </c:pt>
                <c:pt idx="3700">
                  <c:v>11.39</c:v>
                </c:pt>
                <c:pt idx="3701">
                  <c:v>11.43</c:v>
                </c:pt>
                <c:pt idx="3702">
                  <c:v>11.42</c:v>
                </c:pt>
                <c:pt idx="3703">
                  <c:v>11.38</c:v>
                </c:pt>
                <c:pt idx="3704">
                  <c:v>11.36</c:v>
                </c:pt>
                <c:pt idx="3705">
                  <c:v>11.32</c:v>
                </c:pt>
                <c:pt idx="3706">
                  <c:v>11.28</c:v>
                </c:pt>
                <c:pt idx="3707">
                  <c:v>11.28</c:v>
                </c:pt>
                <c:pt idx="3708">
                  <c:v>11.28</c:v>
                </c:pt>
                <c:pt idx="3709">
                  <c:v>11.26</c:v>
                </c:pt>
                <c:pt idx="3710">
                  <c:v>11.26</c:v>
                </c:pt>
                <c:pt idx="3711">
                  <c:v>11.28</c:v>
                </c:pt>
                <c:pt idx="3712">
                  <c:v>11.31</c:v>
                </c:pt>
                <c:pt idx="3713">
                  <c:v>11.27</c:v>
                </c:pt>
                <c:pt idx="3714">
                  <c:v>11.34</c:v>
                </c:pt>
                <c:pt idx="3715">
                  <c:v>11.34</c:v>
                </c:pt>
                <c:pt idx="3716">
                  <c:v>11.4</c:v>
                </c:pt>
                <c:pt idx="3717">
                  <c:v>11.44</c:v>
                </c:pt>
                <c:pt idx="3718">
                  <c:v>11.42</c:v>
                </c:pt>
                <c:pt idx="3719">
                  <c:v>11.46</c:v>
                </c:pt>
                <c:pt idx="3720">
                  <c:v>11.49</c:v>
                </c:pt>
                <c:pt idx="3721">
                  <c:v>11.46</c:v>
                </c:pt>
                <c:pt idx="3722">
                  <c:v>11.4</c:v>
                </c:pt>
                <c:pt idx="3723">
                  <c:v>11.28</c:v>
                </c:pt>
                <c:pt idx="3724">
                  <c:v>11.22</c:v>
                </c:pt>
                <c:pt idx="3725">
                  <c:v>11.21</c:v>
                </c:pt>
                <c:pt idx="3726">
                  <c:v>11.2</c:v>
                </c:pt>
                <c:pt idx="3727">
                  <c:v>11.21</c:v>
                </c:pt>
                <c:pt idx="3728">
                  <c:v>11.18</c:v>
                </c:pt>
                <c:pt idx="3729">
                  <c:v>11.17</c:v>
                </c:pt>
                <c:pt idx="3730">
                  <c:v>11.18</c:v>
                </c:pt>
                <c:pt idx="3731">
                  <c:v>11.2</c:v>
                </c:pt>
                <c:pt idx="3732">
                  <c:v>11.25</c:v>
                </c:pt>
                <c:pt idx="3733">
                  <c:v>11.28</c:v>
                </c:pt>
                <c:pt idx="3734">
                  <c:v>11.32</c:v>
                </c:pt>
                <c:pt idx="3735">
                  <c:v>11.34</c:v>
                </c:pt>
                <c:pt idx="3736">
                  <c:v>11.36</c:v>
                </c:pt>
                <c:pt idx="3737">
                  <c:v>11.35</c:v>
                </c:pt>
                <c:pt idx="3738">
                  <c:v>11.34</c:v>
                </c:pt>
                <c:pt idx="3739">
                  <c:v>11.32</c:v>
                </c:pt>
                <c:pt idx="3740">
                  <c:v>11.3</c:v>
                </c:pt>
                <c:pt idx="3741">
                  <c:v>11.29</c:v>
                </c:pt>
                <c:pt idx="3742">
                  <c:v>11.29</c:v>
                </c:pt>
                <c:pt idx="3743">
                  <c:v>11.29</c:v>
                </c:pt>
                <c:pt idx="3744">
                  <c:v>11.28</c:v>
                </c:pt>
                <c:pt idx="3745">
                  <c:v>11.27</c:v>
                </c:pt>
                <c:pt idx="3746">
                  <c:v>11.23</c:v>
                </c:pt>
                <c:pt idx="3747">
                  <c:v>11.23</c:v>
                </c:pt>
                <c:pt idx="3748">
                  <c:v>11.23</c:v>
                </c:pt>
                <c:pt idx="3749">
                  <c:v>11.21</c:v>
                </c:pt>
                <c:pt idx="3750">
                  <c:v>11.2</c:v>
                </c:pt>
                <c:pt idx="3751">
                  <c:v>11.23</c:v>
                </c:pt>
                <c:pt idx="3752">
                  <c:v>11.24</c:v>
                </c:pt>
                <c:pt idx="3753">
                  <c:v>11.22</c:v>
                </c:pt>
                <c:pt idx="3754">
                  <c:v>11.22</c:v>
                </c:pt>
                <c:pt idx="3755">
                  <c:v>11.17</c:v>
                </c:pt>
                <c:pt idx="3756">
                  <c:v>11.13</c:v>
                </c:pt>
                <c:pt idx="3757">
                  <c:v>11.14</c:v>
                </c:pt>
                <c:pt idx="3758">
                  <c:v>11.12</c:v>
                </c:pt>
                <c:pt idx="3759">
                  <c:v>11.11</c:v>
                </c:pt>
                <c:pt idx="3760">
                  <c:v>11.18</c:v>
                </c:pt>
                <c:pt idx="3761">
                  <c:v>11.21</c:v>
                </c:pt>
                <c:pt idx="3762">
                  <c:v>11.24</c:v>
                </c:pt>
                <c:pt idx="3763">
                  <c:v>11.24</c:v>
                </c:pt>
                <c:pt idx="3764">
                  <c:v>11.23</c:v>
                </c:pt>
                <c:pt idx="3765">
                  <c:v>11.26</c:v>
                </c:pt>
                <c:pt idx="3766">
                  <c:v>11.24</c:v>
                </c:pt>
                <c:pt idx="3767">
                  <c:v>11.26</c:v>
                </c:pt>
                <c:pt idx="3768">
                  <c:v>11.28</c:v>
                </c:pt>
                <c:pt idx="3769">
                  <c:v>11.28</c:v>
                </c:pt>
                <c:pt idx="3770">
                  <c:v>11.28</c:v>
                </c:pt>
                <c:pt idx="3771">
                  <c:v>11.3</c:v>
                </c:pt>
                <c:pt idx="3772">
                  <c:v>11.32</c:v>
                </c:pt>
                <c:pt idx="3773">
                  <c:v>11.29</c:v>
                </c:pt>
                <c:pt idx="3774">
                  <c:v>11.37</c:v>
                </c:pt>
                <c:pt idx="3775">
                  <c:v>11.4</c:v>
                </c:pt>
                <c:pt idx="3776">
                  <c:v>11.38</c:v>
                </c:pt>
                <c:pt idx="3777">
                  <c:v>11.33</c:v>
                </c:pt>
                <c:pt idx="3778">
                  <c:v>11.31</c:v>
                </c:pt>
                <c:pt idx="3779">
                  <c:v>11.27</c:v>
                </c:pt>
                <c:pt idx="3780">
                  <c:v>11.25</c:v>
                </c:pt>
                <c:pt idx="3781">
                  <c:v>11.24</c:v>
                </c:pt>
                <c:pt idx="3782">
                  <c:v>11.24</c:v>
                </c:pt>
                <c:pt idx="3783">
                  <c:v>11.24</c:v>
                </c:pt>
                <c:pt idx="3784">
                  <c:v>11.23</c:v>
                </c:pt>
                <c:pt idx="3785">
                  <c:v>11.23</c:v>
                </c:pt>
                <c:pt idx="3786">
                  <c:v>11.24</c:v>
                </c:pt>
                <c:pt idx="3787">
                  <c:v>11.23</c:v>
                </c:pt>
                <c:pt idx="3788">
                  <c:v>11.23</c:v>
                </c:pt>
                <c:pt idx="3789">
                  <c:v>11.21</c:v>
                </c:pt>
                <c:pt idx="3790">
                  <c:v>11.2</c:v>
                </c:pt>
                <c:pt idx="3791">
                  <c:v>11.17</c:v>
                </c:pt>
                <c:pt idx="3792">
                  <c:v>11.18</c:v>
                </c:pt>
                <c:pt idx="3793">
                  <c:v>11.22</c:v>
                </c:pt>
                <c:pt idx="3794">
                  <c:v>11.24</c:v>
                </c:pt>
                <c:pt idx="3795">
                  <c:v>11.2</c:v>
                </c:pt>
                <c:pt idx="3796">
                  <c:v>11.19</c:v>
                </c:pt>
                <c:pt idx="3797">
                  <c:v>11.17</c:v>
                </c:pt>
                <c:pt idx="3798">
                  <c:v>11.18</c:v>
                </c:pt>
                <c:pt idx="3799">
                  <c:v>11.17</c:v>
                </c:pt>
                <c:pt idx="3800">
                  <c:v>11.2</c:v>
                </c:pt>
                <c:pt idx="3801">
                  <c:v>11.2</c:v>
                </c:pt>
                <c:pt idx="3802">
                  <c:v>11.18</c:v>
                </c:pt>
                <c:pt idx="3803">
                  <c:v>11.18</c:v>
                </c:pt>
                <c:pt idx="3804">
                  <c:v>11.18</c:v>
                </c:pt>
                <c:pt idx="3805">
                  <c:v>11.14</c:v>
                </c:pt>
                <c:pt idx="3806">
                  <c:v>11.16</c:v>
                </c:pt>
                <c:pt idx="3807">
                  <c:v>11.22</c:v>
                </c:pt>
                <c:pt idx="3808">
                  <c:v>11.22</c:v>
                </c:pt>
                <c:pt idx="3809">
                  <c:v>11.2</c:v>
                </c:pt>
                <c:pt idx="3810">
                  <c:v>11.17</c:v>
                </c:pt>
                <c:pt idx="3811">
                  <c:v>11.16</c:v>
                </c:pt>
                <c:pt idx="3812">
                  <c:v>11.12</c:v>
                </c:pt>
                <c:pt idx="3813">
                  <c:v>11.13</c:v>
                </c:pt>
                <c:pt idx="3814">
                  <c:v>11.11</c:v>
                </c:pt>
                <c:pt idx="3815">
                  <c:v>11.08</c:v>
                </c:pt>
                <c:pt idx="3816">
                  <c:v>11.07</c:v>
                </c:pt>
                <c:pt idx="3817">
                  <c:v>11.06</c:v>
                </c:pt>
                <c:pt idx="3818">
                  <c:v>11.04</c:v>
                </c:pt>
                <c:pt idx="3819">
                  <c:v>11.04</c:v>
                </c:pt>
                <c:pt idx="3820">
                  <c:v>11.06</c:v>
                </c:pt>
                <c:pt idx="3821">
                  <c:v>11.05</c:v>
                </c:pt>
                <c:pt idx="3822">
                  <c:v>11.04</c:v>
                </c:pt>
                <c:pt idx="3823">
                  <c:v>11</c:v>
                </c:pt>
                <c:pt idx="3824">
                  <c:v>10.98</c:v>
                </c:pt>
                <c:pt idx="3825">
                  <c:v>10.96</c:v>
                </c:pt>
                <c:pt idx="3826">
                  <c:v>10.99</c:v>
                </c:pt>
                <c:pt idx="3827">
                  <c:v>10.97</c:v>
                </c:pt>
                <c:pt idx="3828">
                  <c:v>10.94</c:v>
                </c:pt>
                <c:pt idx="3829">
                  <c:v>10.96</c:v>
                </c:pt>
                <c:pt idx="3830">
                  <c:v>11</c:v>
                </c:pt>
                <c:pt idx="3831">
                  <c:v>10.99</c:v>
                </c:pt>
                <c:pt idx="3832">
                  <c:v>10.99</c:v>
                </c:pt>
                <c:pt idx="3833">
                  <c:v>10.98</c:v>
                </c:pt>
                <c:pt idx="3834">
                  <c:v>10.98</c:v>
                </c:pt>
                <c:pt idx="3835">
                  <c:v>11.04</c:v>
                </c:pt>
                <c:pt idx="3836">
                  <c:v>11.07</c:v>
                </c:pt>
                <c:pt idx="3837">
                  <c:v>11.05</c:v>
                </c:pt>
                <c:pt idx="3838">
                  <c:v>11.07</c:v>
                </c:pt>
                <c:pt idx="3839">
                  <c:v>11.09</c:v>
                </c:pt>
                <c:pt idx="3840">
                  <c:v>11.17</c:v>
                </c:pt>
                <c:pt idx="3841">
                  <c:v>11.2</c:v>
                </c:pt>
                <c:pt idx="3842">
                  <c:v>11.22</c:v>
                </c:pt>
                <c:pt idx="3843">
                  <c:v>11.19</c:v>
                </c:pt>
                <c:pt idx="3844">
                  <c:v>11.18</c:v>
                </c:pt>
                <c:pt idx="3845">
                  <c:v>11.16</c:v>
                </c:pt>
                <c:pt idx="3846">
                  <c:v>11.09</c:v>
                </c:pt>
                <c:pt idx="3847">
                  <c:v>11.05</c:v>
                </c:pt>
                <c:pt idx="3848">
                  <c:v>11.01</c:v>
                </c:pt>
                <c:pt idx="3849">
                  <c:v>11.02</c:v>
                </c:pt>
                <c:pt idx="3850">
                  <c:v>11.02</c:v>
                </c:pt>
                <c:pt idx="3851">
                  <c:v>11.04</c:v>
                </c:pt>
                <c:pt idx="3852">
                  <c:v>11.08</c:v>
                </c:pt>
                <c:pt idx="3853">
                  <c:v>11.1</c:v>
                </c:pt>
                <c:pt idx="3854">
                  <c:v>11.15</c:v>
                </c:pt>
                <c:pt idx="3855">
                  <c:v>11.14</c:v>
                </c:pt>
                <c:pt idx="3856">
                  <c:v>11.12</c:v>
                </c:pt>
                <c:pt idx="3857">
                  <c:v>11.12</c:v>
                </c:pt>
                <c:pt idx="3858">
                  <c:v>11.13</c:v>
                </c:pt>
                <c:pt idx="3859">
                  <c:v>11.14</c:v>
                </c:pt>
                <c:pt idx="3860">
                  <c:v>11.15</c:v>
                </c:pt>
                <c:pt idx="3861">
                  <c:v>11.16</c:v>
                </c:pt>
                <c:pt idx="3862">
                  <c:v>11.13</c:v>
                </c:pt>
                <c:pt idx="3863">
                  <c:v>11.11</c:v>
                </c:pt>
                <c:pt idx="3864">
                  <c:v>11.11</c:v>
                </c:pt>
                <c:pt idx="3865">
                  <c:v>11.13</c:v>
                </c:pt>
                <c:pt idx="3866">
                  <c:v>11.13</c:v>
                </c:pt>
                <c:pt idx="3867">
                  <c:v>11.1</c:v>
                </c:pt>
                <c:pt idx="3868">
                  <c:v>11.08</c:v>
                </c:pt>
                <c:pt idx="3869">
                  <c:v>11.1</c:v>
                </c:pt>
                <c:pt idx="3870">
                  <c:v>11.07</c:v>
                </c:pt>
                <c:pt idx="3871">
                  <c:v>11.01</c:v>
                </c:pt>
                <c:pt idx="3872">
                  <c:v>10.97</c:v>
                </c:pt>
                <c:pt idx="3873">
                  <c:v>10.96</c:v>
                </c:pt>
                <c:pt idx="3874">
                  <c:v>10.92</c:v>
                </c:pt>
                <c:pt idx="3875">
                  <c:v>10.9</c:v>
                </c:pt>
                <c:pt idx="3876">
                  <c:v>10.94</c:v>
                </c:pt>
                <c:pt idx="3877">
                  <c:v>10.95</c:v>
                </c:pt>
                <c:pt idx="3878">
                  <c:v>10.94</c:v>
                </c:pt>
                <c:pt idx="3879">
                  <c:v>10.93</c:v>
                </c:pt>
                <c:pt idx="3880">
                  <c:v>10.94</c:v>
                </c:pt>
                <c:pt idx="3881">
                  <c:v>11</c:v>
                </c:pt>
                <c:pt idx="3882">
                  <c:v>11.02</c:v>
                </c:pt>
                <c:pt idx="3883">
                  <c:v>10.99</c:v>
                </c:pt>
                <c:pt idx="3884">
                  <c:v>10.97</c:v>
                </c:pt>
                <c:pt idx="3885">
                  <c:v>10.94</c:v>
                </c:pt>
                <c:pt idx="3886">
                  <c:v>10.9</c:v>
                </c:pt>
                <c:pt idx="3887">
                  <c:v>10.9</c:v>
                </c:pt>
                <c:pt idx="3888">
                  <c:v>10.89</c:v>
                </c:pt>
                <c:pt idx="3889">
                  <c:v>10.87</c:v>
                </c:pt>
                <c:pt idx="3890">
                  <c:v>10.86</c:v>
                </c:pt>
                <c:pt idx="3891">
                  <c:v>10.86</c:v>
                </c:pt>
                <c:pt idx="3892">
                  <c:v>10.84</c:v>
                </c:pt>
                <c:pt idx="3893">
                  <c:v>10.82</c:v>
                </c:pt>
                <c:pt idx="3894">
                  <c:v>10.74</c:v>
                </c:pt>
                <c:pt idx="3895">
                  <c:v>10.72</c:v>
                </c:pt>
                <c:pt idx="3896">
                  <c:v>10.7</c:v>
                </c:pt>
                <c:pt idx="3897">
                  <c:v>10.7</c:v>
                </c:pt>
                <c:pt idx="3898">
                  <c:v>10.71</c:v>
                </c:pt>
                <c:pt idx="3899">
                  <c:v>10.74</c:v>
                </c:pt>
                <c:pt idx="3900">
                  <c:v>10.78</c:v>
                </c:pt>
                <c:pt idx="3901">
                  <c:v>10.8</c:v>
                </c:pt>
                <c:pt idx="3902">
                  <c:v>10.85</c:v>
                </c:pt>
                <c:pt idx="3903">
                  <c:v>10.84</c:v>
                </c:pt>
                <c:pt idx="3904">
                  <c:v>10.84</c:v>
                </c:pt>
                <c:pt idx="3905">
                  <c:v>10.9</c:v>
                </c:pt>
                <c:pt idx="3906">
                  <c:v>10.9</c:v>
                </c:pt>
                <c:pt idx="3907">
                  <c:v>10.95</c:v>
                </c:pt>
                <c:pt idx="3908">
                  <c:v>10.98</c:v>
                </c:pt>
                <c:pt idx="3909">
                  <c:v>11.02</c:v>
                </c:pt>
                <c:pt idx="3910">
                  <c:v>11.1</c:v>
                </c:pt>
                <c:pt idx="3911">
                  <c:v>11.15</c:v>
                </c:pt>
                <c:pt idx="3912">
                  <c:v>11.14</c:v>
                </c:pt>
                <c:pt idx="3913">
                  <c:v>11.16</c:v>
                </c:pt>
                <c:pt idx="3914">
                  <c:v>11.15</c:v>
                </c:pt>
                <c:pt idx="3915">
                  <c:v>11.14</c:v>
                </c:pt>
                <c:pt idx="3916">
                  <c:v>11.12</c:v>
                </c:pt>
                <c:pt idx="3917">
                  <c:v>11.08</c:v>
                </c:pt>
                <c:pt idx="3918">
                  <c:v>11.06</c:v>
                </c:pt>
                <c:pt idx="3919">
                  <c:v>11</c:v>
                </c:pt>
                <c:pt idx="3920">
                  <c:v>10.96</c:v>
                </c:pt>
                <c:pt idx="3921">
                  <c:v>10.92</c:v>
                </c:pt>
                <c:pt idx="3922">
                  <c:v>10.88</c:v>
                </c:pt>
                <c:pt idx="3923">
                  <c:v>10.91</c:v>
                </c:pt>
                <c:pt idx="3924">
                  <c:v>10.9</c:v>
                </c:pt>
                <c:pt idx="3925">
                  <c:v>10.9</c:v>
                </c:pt>
                <c:pt idx="3926">
                  <c:v>10.88</c:v>
                </c:pt>
                <c:pt idx="3927">
                  <c:v>10.89</c:v>
                </c:pt>
                <c:pt idx="3928">
                  <c:v>10.87</c:v>
                </c:pt>
                <c:pt idx="3929">
                  <c:v>10.87</c:v>
                </c:pt>
                <c:pt idx="3930">
                  <c:v>10.81</c:v>
                </c:pt>
                <c:pt idx="3931">
                  <c:v>10.84</c:v>
                </c:pt>
                <c:pt idx="3932">
                  <c:v>10.84</c:v>
                </c:pt>
                <c:pt idx="3933">
                  <c:v>10.89</c:v>
                </c:pt>
                <c:pt idx="3934">
                  <c:v>10.88</c:v>
                </c:pt>
                <c:pt idx="3935">
                  <c:v>10.87</c:v>
                </c:pt>
                <c:pt idx="3936">
                  <c:v>10.87</c:v>
                </c:pt>
                <c:pt idx="3937">
                  <c:v>10.86</c:v>
                </c:pt>
                <c:pt idx="3938">
                  <c:v>10.88</c:v>
                </c:pt>
                <c:pt idx="3939">
                  <c:v>10.83</c:v>
                </c:pt>
                <c:pt idx="3940">
                  <c:v>10.84</c:v>
                </c:pt>
                <c:pt idx="3941">
                  <c:v>10.84</c:v>
                </c:pt>
                <c:pt idx="3942">
                  <c:v>10.82</c:v>
                </c:pt>
                <c:pt idx="3943">
                  <c:v>10.82</c:v>
                </c:pt>
                <c:pt idx="3944">
                  <c:v>10.84</c:v>
                </c:pt>
                <c:pt idx="3945">
                  <c:v>10.82</c:v>
                </c:pt>
                <c:pt idx="3946">
                  <c:v>10.81</c:v>
                </c:pt>
                <c:pt idx="3947">
                  <c:v>10.8</c:v>
                </c:pt>
                <c:pt idx="3948">
                  <c:v>10.77</c:v>
                </c:pt>
                <c:pt idx="3949">
                  <c:v>10.74</c:v>
                </c:pt>
                <c:pt idx="3950">
                  <c:v>10.72</c:v>
                </c:pt>
                <c:pt idx="3951">
                  <c:v>10.71</c:v>
                </c:pt>
                <c:pt idx="3952">
                  <c:v>10.72</c:v>
                </c:pt>
                <c:pt idx="3953">
                  <c:v>10.71</c:v>
                </c:pt>
                <c:pt idx="3954">
                  <c:v>10.72</c:v>
                </c:pt>
                <c:pt idx="3955">
                  <c:v>10.79</c:v>
                </c:pt>
                <c:pt idx="3956">
                  <c:v>10.82</c:v>
                </c:pt>
                <c:pt idx="3957">
                  <c:v>10.8</c:v>
                </c:pt>
                <c:pt idx="3958">
                  <c:v>10.82</c:v>
                </c:pt>
                <c:pt idx="3959">
                  <c:v>10.85</c:v>
                </c:pt>
                <c:pt idx="3960">
                  <c:v>10.86</c:v>
                </c:pt>
                <c:pt idx="3961">
                  <c:v>10.88</c:v>
                </c:pt>
                <c:pt idx="3962">
                  <c:v>10.9</c:v>
                </c:pt>
                <c:pt idx="3963">
                  <c:v>10.9</c:v>
                </c:pt>
                <c:pt idx="3964">
                  <c:v>10.98</c:v>
                </c:pt>
                <c:pt idx="3965">
                  <c:v>10.98</c:v>
                </c:pt>
                <c:pt idx="3966">
                  <c:v>10.98</c:v>
                </c:pt>
                <c:pt idx="3967">
                  <c:v>10.93</c:v>
                </c:pt>
                <c:pt idx="3968">
                  <c:v>10.89</c:v>
                </c:pt>
                <c:pt idx="3969">
                  <c:v>10.85</c:v>
                </c:pt>
                <c:pt idx="3970">
                  <c:v>10.8</c:v>
                </c:pt>
                <c:pt idx="3971">
                  <c:v>10.8</c:v>
                </c:pt>
                <c:pt idx="3972">
                  <c:v>10.76</c:v>
                </c:pt>
                <c:pt idx="3973">
                  <c:v>10.77</c:v>
                </c:pt>
                <c:pt idx="3974">
                  <c:v>10.73</c:v>
                </c:pt>
                <c:pt idx="3975">
                  <c:v>10.67</c:v>
                </c:pt>
                <c:pt idx="3976">
                  <c:v>10.63</c:v>
                </c:pt>
                <c:pt idx="3977">
                  <c:v>10.57</c:v>
                </c:pt>
                <c:pt idx="3978">
                  <c:v>10.55</c:v>
                </c:pt>
                <c:pt idx="3979">
                  <c:v>10.52</c:v>
                </c:pt>
                <c:pt idx="3980">
                  <c:v>10.49</c:v>
                </c:pt>
                <c:pt idx="3981">
                  <c:v>10.52</c:v>
                </c:pt>
                <c:pt idx="3982">
                  <c:v>10.6</c:v>
                </c:pt>
                <c:pt idx="3983">
                  <c:v>10.64</c:v>
                </c:pt>
                <c:pt idx="3984">
                  <c:v>10.67</c:v>
                </c:pt>
                <c:pt idx="3985">
                  <c:v>10.67</c:v>
                </c:pt>
                <c:pt idx="3986">
                  <c:v>10.64</c:v>
                </c:pt>
                <c:pt idx="3987">
                  <c:v>10.64</c:v>
                </c:pt>
                <c:pt idx="3988">
                  <c:v>10.66</c:v>
                </c:pt>
                <c:pt idx="3989">
                  <c:v>10.64</c:v>
                </c:pt>
                <c:pt idx="3990">
                  <c:v>10.68</c:v>
                </c:pt>
                <c:pt idx="3991">
                  <c:v>10.67</c:v>
                </c:pt>
                <c:pt idx="3992">
                  <c:v>10.67</c:v>
                </c:pt>
                <c:pt idx="3993">
                  <c:v>10.68</c:v>
                </c:pt>
                <c:pt idx="3994">
                  <c:v>10.7</c:v>
                </c:pt>
                <c:pt idx="3995">
                  <c:v>10.68</c:v>
                </c:pt>
                <c:pt idx="3996">
                  <c:v>10.66</c:v>
                </c:pt>
                <c:pt idx="3997">
                  <c:v>10.65</c:v>
                </c:pt>
                <c:pt idx="3998">
                  <c:v>10.66</c:v>
                </c:pt>
                <c:pt idx="3999">
                  <c:v>10.62</c:v>
                </c:pt>
                <c:pt idx="4000">
                  <c:v>10.66</c:v>
                </c:pt>
                <c:pt idx="4001">
                  <c:v>10.68</c:v>
                </c:pt>
                <c:pt idx="4002">
                  <c:v>10.72</c:v>
                </c:pt>
                <c:pt idx="4003">
                  <c:v>10.74</c:v>
                </c:pt>
                <c:pt idx="4004">
                  <c:v>10.71</c:v>
                </c:pt>
                <c:pt idx="4005">
                  <c:v>10.72</c:v>
                </c:pt>
                <c:pt idx="4006">
                  <c:v>10.7</c:v>
                </c:pt>
                <c:pt idx="4007">
                  <c:v>10.7</c:v>
                </c:pt>
                <c:pt idx="4008">
                  <c:v>10.69</c:v>
                </c:pt>
                <c:pt idx="4009">
                  <c:v>10.68</c:v>
                </c:pt>
                <c:pt idx="4010">
                  <c:v>10.65</c:v>
                </c:pt>
                <c:pt idx="4011">
                  <c:v>10.68</c:v>
                </c:pt>
                <c:pt idx="4012">
                  <c:v>10.76</c:v>
                </c:pt>
                <c:pt idx="4013">
                  <c:v>10.82</c:v>
                </c:pt>
                <c:pt idx="4014">
                  <c:v>10.82</c:v>
                </c:pt>
                <c:pt idx="4015">
                  <c:v>10.82</c:v>
                </c:pt>
                <c:pt idx="4016">
                  <c:v>10.8</c:v>
                </c:pt>
                <c:pt idx="4017">
                  <c:v>10.79</c:v>
                </c:pt>
                <c:pt idx="4018">
                  <c:v>10.85</c:v>
                </c:pt>
                <c:pt idx="4019">
                  <c:v>10.84</c:v>
                </c:pt>
                <c:pt idx="4020">
                  <c:v>10.78</c:v>
                </c:pt>
                <c:pt idx="4021">
                  <c:v>10.76</c:v>
                </c:pt>
                <c:pt idx="4022">
                  <c:v>10.77</c:v>
                </c:pt>
                <c:pt idx="4023">
                  <c:v>10.75</c:v>
                </c:pt>
                <c:pt idx="4024">
                  <c:v>10.72</c:v>
                </c:pt>
                <c:pt idx="4025">
                  <c:v>10.6</c:v>
                </c:pt>
                <c:pt idx="4026">
                  <c:v>10.6</c:v>
                </c:pt>
                <c:pt idx="4027">
                  <c:v>10.67</c:v>
                </c:pt>
                <c:pt idx="4028">
                  <c:v>10.77</c:v>
                </c:pt>
                <c:pt idx="4029">
                  <c:v>10.81</c:v>
                </c:pt>
                <c:pt idx="4030">
                  <c:v>10.84</c:v>
                </c:pt>
                <c:pt idx="4031">
                  <c:v>10.86</c:v>
                </c:pt>
                <c:pt idx="4032">
                  <c:v>10.86</c:v>
                </c:pt>
                <c:pt idx="4033">
                  <c:v>10.84</c:v>
                </c:pt>
                <c:pt idx="4034">
                  <c:v>10.82</c:v>
                </c:pt>
                <c:pt idx="4035">
                  <c:v>10.8</c:v>
                </c:pt>
                <c:pt idx="4036">
                  <c:v>10.74</c:v>
                </c:pt>
                <c:pt idx="4037">
                  <c:v>10.71</c:v>
                </c:pt>
                <c:pt idx="4038">
                  <c:v>10.63</c:v>
                </c:pt>
                <c:pt idx="4039">
                  <c:v>10.58</c:v>
                </c:pt>
                <c:pt idx="4040">
                  <c:v>10.56</c:v>
                </c:pt>
                <c:pt idx="4041">
                  <c:v>10.51</c:v>
                </c:pt>
                <c:pt idx="4042">
                  <c:v>10.52</c:v>
                </c:pt>
                <c:pt idx="4043">
                  <c:v>10.55</c:v>
                </c:pt>
                <c:pt idx="4044">
                  <c:v>10.57</c:v>
                </c:pt>
                <c:pt idx="4045">
                  <c:v>10.58</c:v>
                </c:pt>
                <c:pt idx="4046">
                  <c:v>10.58</c:v>
                </c:pt>
                <c:pt idx="4047">
                  <c:v>10.56</c:v>
                </c:pt>
                <c:pt idx="4048">
                  <c:v>10.52</c:v>
                </c:pt>
                <c:pt idx="4049">
                  <c:v>10.43</c:v>
                </c:pt>
                <c:pt idx="4050">
                  <c:v>10.4</c:v>
                </c:pt>
                <c:pt idx="4051">
                  <c:v>10.36</c:v>
                </c:pt>
                <c:pt idx="4052">
                  <c:v>10.34</c:v>
                </c:pt>
                <c:pt idx="4053">
                  <c:v>10.3</c:v>
                </c:pt>
                <c:pt idx="4054">
                  <c:v>10.3</c:v>
                </c:pt>
                <c:pt idx="4055">
                  <c:v>10.27</c:v>
                </c:pt>
                <c:pt idx="4056">
                  <c:v>10.25</c:v>
                </c:pt>
                <c:pt idx="4057">
                  <c:v>10.18</c:v>
                </c:pt>
                <c:pt idx="4058">
                  <c:v>10.18</c:v>
                </c:pt>
                <c:pt idx="4059">
                  <c:v>10.18</c:v>
                </c:pt>
                <c:pt idx="4060">
                  <c:v>10.18</c:v>
                </c:pt>
                <c:pt idx="4061">
                  <c:v>10.16</c:v>
                </c:pt>
                <c:pt idx="4062">
                  <c:v>10.15</c:v>
                </c:pt>
                <c:pt idx="4063">
                  <c:v>10.14</c:v>
                </c:pt>
                <c:pt idx="4064">
                  <c:v>10.16</c:v>
                </c:pt>
                <c:pt idx="4065">
                  <c:v>10.130000000000001</c:v>
                </c:pt>
                <c:pt idx="4066">
                  <c:v>10.14</c:v>
                </c:pt>
                <c:pt idx="4067">
                  <c:v>10.1</c:v>
                </c:pt>
                <c:pt idx="4068">
                  <c:v>10.14</c:v>
                </c:pt>
                <c:pt idx="4069">
                  <c:v>10.16</c:v>
                </c:pt>
                <c:pt idx="4070">
                  <c:v>10.14</c:v>
                </c:pt>
                <c:pt idx="4071">
                  <c:v>10.15</c:v>
                </c:pt>
                <c:pt idx="4072">
                  <c:v>10.199999999999999</c:v>
                </c:pt>
                <c:pt idx="4073">
                  <c:v>10.32</c:v>
                </c:pt>
                <c:pt idx="4074">
                  <c:v>10.28</c:v>
                </c:pt>
                <c:pt idx="4075">
                  <c:v>10.28</c:v>
                </c:pt>
                <c:pt idx="4076">
                  <c:v>10.28</c:v>
                </c:pt>
                <c:pt idx="4077">
                  <c:v>10.28</c:v>
                </c:pt>
                <c:pt idx="4078">
                  <c:v>10.29</c:v>
                </c:pt>
                <c:pt idx="4079">
                  <c:v>10.3</c:v>
                </c:pt>
                <c:pt idx="4080">
                  <c:v>10.31</c:v>
                </c:pt>
                <c:pt idx="4081">
                  <c:v>10.31</c:v>
                </c:pt>
                <c:pt idx="4082">
                  <c:v>10.32</c:v>
                </c:pt>
                <c:pt idx="4083">
                  <c:v>10.36</c:v>
                </c:pt>
                <c:pt idx="4084">
                  <c:v>10.36</c:v>
                </c:pt>
                <c:pt idx="4085">
                  <c:v>10.35</c:v>
                </c:pt>
                <c:pt idx="4086">
                  <c:v>10.3</c:v>
                </c:pt>
                <c:pt idx="4087">
                  <c:v>10.28</c:v>
                </c:pt>
                <c:pt idx="4088">
                  <c:v>10.3</c:v>
                </c:pt>
                <c:pt idx="4089">
                  <c:v>10.34</c:v>
                </c:pt>
                <c:pt idx="4090">
                  <c:v>10.37</c:v>
                </c:pt>
                <c:pt idx="4091">
                  <c:v>10.35</c:v>
                </c:pt>
                <c:pt idx="4092">
                  <c:v>10.33</c:v>
                </c:pt>
                <c:pt idx="4093">
                  <c:v>10.32</c:v>
                </c:pt>
                <c:pt idx="4094">
                  <c:v>10.41</c:v>
                </c:pt>
                <c:pt idx="4095">
                  <c:v>10.58</c:v>
                </c:pt>
                <c:pt idx="4096">
                  <c:v>10.62</c:v>
                </c:pt>
                <c:pt idx="4097">
                  <c:v>10.68</c:v>
                </c:pt>
                <c:pt idx="4098">
                  <c:v>10.68</c:v>
                </c:pt>
                <c:pt idx="4099">
                  <c:v>10.63</c:v>
                </c:pt>
                <c:pt idx="4100">
                  <c:v>10.62</c:v>
                </c:pt>
                <c:pt idx="4101">
                  <c:v>10.6</c:v>
                </c:pt>
                <c:pt idx="4102">
                  <c:v>10.6</c:v>
                </c:pt>
                <c:pt idx="4103">
                  <c:v>10.58</c:v>
                </c:pt>
                <c:pt idx="4104">
                  <c:v>10.56</c:v>
                </c:pt>
                <c:pt idx="4105">
                  <c:v>10.48</c:v>
                </c:pt>
                <c:pt idx="4106">
                  <c:v>10.44</c:v>
                </c:pt>
                <c:pt idx="4107">
                  <c:v>10.39</c:v>
                </c:pt>
                <c:pt idx="4108">
                  <c:v>10.38</c:v>
                </c:pt>
                <c:pt idx="4109">
                  <c:v>10.34</c:v>
                </c:pt>
                <c:pt idx="4110">
                  <c:v>10.31</c:v>
                </c:pt>
                <c:pt idx="4111">
                  <c:v>10.43</c:v>
                </c:pt>
                <c:pt idx="4112">
                  <c:v>10.46</c:v>
                </c:pt>
                <c:pt idx="4113">
                  <c:v>10.41</c:v>
                </c:pt>
                <c:pt idx="4114">
                  <c:v>10.37</c:v>
                </c:pt>
                <c:pt idx="4115">
                  <c:v>10.36</c:v>
                </c:pt>
                <c:pt idx="4116">
                  <c:v>10.37</c:v>
                </c:pt>
                <c:pt idx="4117">
                  <c:v>10.39</c:v>
                </c:pt>
                <c:pt idx="4118">
                  <c:v>10.54</c:v>
                </c:pt>
                <c:pt idx="4119">
                  <c:v>10.63</c:v>
                </c:pt>
                <c:pt idx="4120">
                  <c:v>10.68</c:v>
                </c:pt>
                <c:pt idx="4121">
                  <c:v>10.66</c:v>
                </c:pt>
                <c:pt idx="4122">
                  <c:v>10.64</c:v>
                </c:pt>
                <c:pt idx="4123">
                  <c:v>10.67</c:v>
                </c:pt>
                <c:pt idx="4124">
                  <c:v>10.71</c:v>
                </c:pt>
                <c:pt idx="4125">
                  <c:v>10.74</c:v>
                </c:pt>
                <c:pt idx="4126">
                  <c:v>10.76</c:v>
                </c:pt>
                <c:pt idx="4127">
                  <c:v>10.77</c:v>
                </c:pt>
                <c:pt idx="4128">
                  <c:v>10.77</c:v>
                </c:pt>
                <c:pt idx="4129">
                  <c:v>10.74</c:v>
                </c:pt>
                <c:pt idx="4130">
                  <c:v>10.76</c:v>
                </c:pt>
                <c:pt idx="4131">
                  <c:v>10.73</c:v>
                </c:pt>
                <c:pt idx="4132">
                  <c:v>10.76</c:v>
                </c:pt>
                <c:pt idx="4133">
                  <c:v>10.77</c:v>
                </c:pt>
                <c:pt idx="4134">
                  <c:v>10.78</c:v>
                </c:pt>
                <c:pt idx="4135">
                  <c:v>10.82</c:v>
                </c:pt>
                <c:pt idx="4136">
                  <c:v>10.83</c:v>
                </c:pt>
                <c:pt idx="4137">
                  <c:v>10.82</c:v>
                </c:pt>
                <c:pt idx="4138">
                  <c:v>10.8</c:v>
                </c:pt>
                <c:pt idx="4139">
                  <c:v>10.79</c:v>
                </c:pt>
                <c:pt idx="4140">
                  <c:v>10.76</c:v>
                </c:pt>
                <c:pt idx="4141">
                  <c:v>10.78</c:v>
                </c:pt>
                <c:pt idx="4142">
                  <c:v>10.76</c:v>
                </c:pt>
                <c:pt idx="4143">
                  <c:v>10.76</c:v>
                </c:pt>
                <c:pt idx="4144">
                  <c:v>10.81</c:v>
                </c:pt>
                <c:pt idx="4145">
                  <c:v>10.81</c:v>
                </c:pt>
                <c:pt idx="4146">
                  <c:v>10.81</c:v>
                </c:pt>
                <c:pt idx="4147">
                  <c:v>10.82</c:v>
                </c:pt>
                <c:pt idx="4148">
                  <c:v>10.8</c:v>
                </c:pt>
                <c:pt idx="4149">
                  <c:v>10.76</c:v>
                </c:pt>
                <c:pt idx="4150">
                  <c:v>10.75</c:v>
                </c:pt>
                <c:pt idx="4151">
                  <c:v>10.76</c:v>
                </c:pt>
                <c:pt idx="4152">
                  <c:v>10.74</c:v>
                </c:pt>
                <c:pt idx="4153">
                  <c:v>10.71</c:v>
                </c:pt>
                <c:pt idx="4154">
                  <c:v>10.7</c:v>
                </c:pt>
                <c:pt idx="4155">
                  <c:v>10.66</c:v>
                </c:pt>
                <c:pt idx="4156">
                  <c:v>10.65</c:v>
                </c:pt>
                <c:pt idx="4157">
                  <c:v>10.63</c:v>
                </c:pt>
                <c:pt idx="4158">
                  <c:v>10.62</c:v>
                </c:pt>
                <c:pt idx="4159">
                  <c:v>10.6</c:v>
                </c:pt>
                <c:pt idx="4160">
                  <c:v>10.62</c:v>
                </c:pt>
                <c:pt idx="4161">
                  <c:v>10.62</c:v>
                </c:pt>
                <c:pt idx="4162">
                  <c:v>10.59</c:v>
                </c:pt>
                <c:pt idx="4163">
                  <c:v>10.56</c:v>
                </c:pt>
                <c:pt idx="4164">
                  <c:v>10.55</c:v>
                </c:pt>
                <c:pt idx="4165">
                  <c:v>10.52</c:v>
                </c:pt>
                <c:pt idx="4166">
                  <c:v>10.53</c:v>
                </c:pt>
                <c:pt idx="4167">
                  <c:v>10.48</c:v>
                </c:pt>
                <c:pt idx="4168">
                  <c:v>10.46</c:v>
                </c:pt>
                <c:pt idx="4169">
                  <c:v>10.45</c:v>
                </c:pt>
                <c:pt idx="4170">
                  <c:v>10.45</c:v>
                </c:pt>
                <c:pt idx="4171">
                  <c:v>10.42</c:v>
                </c:pt>
                <c:pt idx="4172">
                  <c:v>10.46</c:v>
                </c:pt>
                <c:pt idx="4173">
                  <c:v>10.44</c:v>
                </c:pt>
                <c:pt idx="4174">
                  <c:v>10.44</c:v>
                </c:pt>
                <c:pt idx="4175">
                  <c:v>10.43</c:v>
                </c:pt>
                <c:pt idx="4176">
                  <c:v>10.44</c:v>
                </c:pt>
                <c:pt idx="4177">
                  <c:v>10.52</c:v>
                </c:pt>
                <c:pt idx="4178">
                  <c:v>10.57</c:v>
                </c:pt>
                <c:pt idx="4179">
                  <c:v>10.57</c:v>
                </c:pt>
                <c:pt idx="4180">
                  <c:v>10.59</c:v>
                </c:pt>
                <c:pt idx="4181">
                  <c:v>10.57</c:v>
                </c:pt>
                <c:pt idx="4182">
                  <c:v>10.55</c:v>
                </c:pt>
                <c:pt idx="4183">
                  <c:v>10.56</c:v>
                </c:pt>
                <c:pt idx="4184">
                  <c:v>10.56</c:v>
                </c:pt>
                <c:pt idx="4185">
                  <c:v>10.56</c:v>
                </c:pt>
                <c:pt idx="4186">
                  <c:v>10.58</c:v>
                </c:pt>
                <c:pt idx="4187">
                  <c:v>10.62</c:v>
                </c:pt>
                <c:pt idx="4188">
                  <c:v>10.59</c:v>
                </c:pt>
                <c:pt idx="4189">
                  <c:v>10.6</c:v>
                </c:pt>
                <c:pt idx="4190">
                  <c:v>10.59</c:v>
                </c:pt>
                <c:pt idx="4191">
                  <c:v>10.58</c:v>
                </c:pt>
                <c:pt idx="4192">
                  <c:v>10.6</c:v>
                </c:pt>
                <c:pt idx="4193">
                  <c:v>10.58</c:v>
                </c:pt>
                <c:pt idx="4194">
                  <c:v>10.55</c:v>
                </c:pt>
                <c:pt idx="4195">
                  <c:v>10.5</c:v>
                </c:pt>
                <c:pt idx="4196">
                  <c:v>10.48</c:v>
                </c:pt>
                <c:pt idx="4197">
                  <c:v>10.46</c:v>
                </c:pt>
                <c:pt idx="4198">
                  <c:v>10.44</c:v>
                </c:pt>
                <c:pt idx="4199">
                  <c:v>10.42</c:v>
                </c:pt>
                <c:pt idx="4200">
                  <c:v>10.4</c:v>
                </c:pt>
                <c:pt idx="4201">
                  <c:v>10.4</c:v>
                </c:pt>
                <c:pt idx="4202">
                  <c:v>10.38</c:v>
                </c:pt>
                <c:pt idx="4203">
                  <c:v>10.43</c:v>
                </c:pt>
                <c:pt idx="4204">
                  <c:v>10.46</c:v>
                </c:pt>
                <c:pt idx="4205">
                  <c:v>10.47</c:v>
                </c:pt>
                <c:pt idx="4206">
                  <c:v>10.46</c:v>
                </c:pt>
                <c:pt idx="4207">
                  <c:v>10.44</c:v>
                </c:pt>
                <c:pt idx="4208">
                  <c:v>10.46</c:v>
                </c:pt>
                <c:pt idx="4209">
                  <c:v>10.47</c:v>
                </c:pt>
                <c:pt idx="4210">
                  <c:v>10.48</c:v>
                </c:pt>
                <c:pt idx="4211">
                  <c:v>10.48</c:v>
                </c:pt>
                <c:pt idx="4212">
                  <c:v>10.52</c:v>
                </c:pt>
                <c:pt idx="4213">
                  <c:v>10.53</c:v>
                </c:pt>
                <c:pt idx="4214">
                  <c:v>10.47</c:v>
                </c:pt>
                <c:pt idx="4215">
                  <c:v>10.49</c:v>
                </c:pt>
                <c:pt idx="4216">
                  <c:v>10.5</c:v>
                </c:pt>
                <c:pt idx="4217">
                  <c:v>10.49</c:v>
                </c:pt>
                <c:pt idx="4218">
                  <c:v>10.48</c:v>
                </c:pt>
                <c:pt idx="4219">
                  <c:v>10.46</c:v>
                </c:pt>
                <c:pt idx="4220">
                  <c:v>10.41</c:v>
                </c:pt>
                <c:pt idx="4221">
                  <c:v>10.42</c:v>
                </c:pt>
                <c:pt idx="4222">
                  <c:v>10.4</c:v>
                </c:pt>
                <c:pt idx="4223">
                  <c:v>10.38</c:v>
                </c:pt>
                <c:pt idx="4224">
                  <c:v>10.38</c:v>
                </c:pt>
                <c:pt idx="4225">
                  <c:v>10.36</c:v>
                </c:pt>
                <c:pt idx="4226">
                  <c:v>10.35</c:v>
                </c:pt>
                <c:pt idx="4227">
                  <c:v>10.36</c:v>
                </c:pt>
                <c:pt idx="4228">
                  <c:v>10.37</c:v>
                </c:pt>
                <c:pt idx="4229">
                  <c:v>10.4</c:v>
                </c:pt>
                <c:pt idx="4230">
                  <c:v>10.44</c:v>
                </c:pt>
                <c:pt idx="4231">
                  <c:v>10.45</c:v>
                </c:pt>
                <c:pt idx="4232">
                  <c:v>10.48</c:v>
                </c:pt>
                <c:pt idx="4233">
                  <c:v>10.52</c:v>
                </c:pt>
                <c:pt idx="4234">
                  <c:v>10.55</c:v>
                </c:pt>
                <c:pt idx="4235">
                  <c:v>10.6</c:v>
                </c:pt>
                <c:pt idx="4236">
                  <c:v>10.54</c:v>
                </c:pt>
                <c:pt idx="4237">
                  <c:v>10.48</c:v>
                </c:pt>
                <c:pt idx="4238">
                  <c:v>10.47</c:v>
                </c:pt>
                <c:pt idx="4239">
                  <c:v>10.5</c:v>
                </c:pt>
                <c:pt idx="4240">
                  <c:v>10.49</c:v>
                </c:pt>
                <c:pt idx="4241">
                  <c:v>10.52</c:v>
                </c:pt>
                <c:pt idx="4242">
                  <c:v>10.54</c:v>
                </c:pt>
                <c:pt idx="4243">
                  <c:v>10.57</c:v>
                </c:pt>
                <c:pt idx="4244">
                  <c:v>10.63</c:v>
                </c:pt>
                <c:pt idx="4245">
                  <c:v>10.66</c:v>
                </c:pt>
                <c:pt idx="4246">
                  <c:v>10.68</c:v>
                </c:pt>
                <c:pt idx="4247">
                  <c:v>10.7</c:v>
                </c:pt>
                <c:pt idx="4248">
                  <c:v>10.7</c:v>
                </c:pt>
                <c:pt idx="4249">
                  <c:v>10.7</c:v>
                </c:pt>
                <c:pt idx="4250">
                  <c:v>10.66</c:v>
                </c:pt>
                <c:pt idx="4251">
                  <c:v>10.68</c:v>
                </c:pt>
                <c:pt idx="4252">
                  <c:v>10.68</c:v>
                </c:pt>
                <c:pt idx="4253">
                  <c:v>10.69</c:v>
                </c:pt>
                <c:pt idx="4254">
                  <c:v>10.72</c:v>
                </c:pt>
                <c:pt idx="4255">
                  <c:v>10.71</c:v>
                </c:pt>
                <c:pt idx="4256">
                  <c:v>10.78</c:v>
                </c:pt>
                <c:pt idx="4257">
                  <c:v>10.7</c:v>
                </c:pt>
                <c:pt idx="4258">
                  <c:v>10.78</c:v>
                </c:pt>
                <c:pt idx="4259">
                  <c:v>10.85</c:v>
                </c:pt>
                <c:pt idx="4260">
                  <c:v>10.86</c:v>
                </c:pt>
                <c:pt idx="4261">
                  <c:v>10.86</c:v>
                </c:pt>
                <c:pt idx="4262">
                  <c:v>10.85</c:v>
                </c:pt>
                <c:pt idx="4263">
                  <c:v>10.84</c:v>
                </c:pt>
                <c:pt idx="4264">
                  <c:v>10.83</c:v>
                </c:pt>
                <c:pt idx="4265">
                  <c:v>10.88</c:v>
                </c:pt>
                <c:pt idx="4266">
                  <c:v>10.93</c:v>
                </c:pt>
                <c:pt idx="4267">
                  <c:v>10.92</c:v>
                </c:pt>
                <c:pt idx="4268">
                  <c:v>10.91</c:v>
                </c:pt>
                <c:pt idx="4269">
                  <c:v>10.88</c:v>
                </c:pt>
                <c:pt idx="4270">
                  <c:v>10.86</c:v>
                </c:pt>
                <c:pt idx="4271">
                  <c:v>10.86</c:v>
                </c:pt>
                <c:pt idx="4272">
                  <c:v>10.83</c:v>
                </c:pt>
                <c:pt idx="4273">
                  <c:v>10.86</c:v>
                </c:pt>
                <c:pt idx="4274">
                  <c:v>10.82</c:v>
                </c:pt>
                <c:pt idx="4275">
                  <c:v>10.82</c:v>
                </c:pt>
                <c:pt idx="4276">
                  <c:v>10.78</c:v>
                </c:pt>
                <c:pt idx="4277">
                  <c:v>10.82</c:v>
                </c:pt>
                <c:pt idx="4278">
                  <c:v>10.8</c:v>
                </c:pt>
                <c:pt idx="4279">
                  <c:v>10.79</c:v>
                </c:pt>
                <c:pt idx="4280">
                  <c:v>10.8</c:v>
                </c:pt>
                <c:pt idx="4281">
                  <c:v>10.76</c:v>
                </c:pt>
                <c:pt idx="4282">
                  <c:v>10.76</c:v>
                </c:pt>
                <c:pt idx="4283">
                  <c:v>10.76</c:v>
                </c:pt>
                <c:pt idx="4284">
                  <c:v>10.79</c:v>
                </c:pt>
                <c:pt idx="4285">
                  <c:v>10.79</c:v>
                </c:pt>
                <c:pt idx="4286">
                  <c:v>10.8</c:v>
                </c:pt>
                <c:pt idx="4287">
                  <c:v>10.79</c:v>
                </c:pt>
                <c:pt idx="4288">
                  <c:v>10.79</c:v>
                </c:pt>
                <c:pt idx="4289">
                  <c:v>10.79</c:v>
                </c:pt>
                <c:pt idx="4290">
                  <c:v>10.8</c:v>
                </c:pt>
                <c:pt idx="4291">
                  <c:v>10.83</c:v>
                </c:pt>
                <c:pt idx="4292">
                  <c:v>10.83</c:v>
                </c:pt>
                <c:pt idx="4293">
                  <c:v>10.88</c:v>
                </c:pt>
                <c:pt idx="4294">
                  <c:v>10.9</c:v>
                </c:pt>
                <c:pt idx="4295">
                  <c:v>10.87</c:v>
                </c:pt>
                <c:pt idx="4296">
                  <c:v>10.87</c:v>
                </c:pt>
                <c:pt idx="4297">
                  <c:v>10.83</c:v>
                </c:pt>
                <c:pt idx="4298">
                  <c:v>10.81</c:v>
                </c:pt>
                <c:pt idx="4299">
                  <c:v>10.78</c:v>
                </c:pt>
                <c:pt idx="4300">
                  <c:v>10.76</c:v>
                </c:pt>
                <c:pt idx="4301">
                  <c:v>10.71</c:v>
                </c:pt>
                <c:pt idx="4302">
                  <c:v>10.74</c:v>
                </c:pt>
                <c:pt idx="4303">
                  <c:v>10.8</c:v>
                </c:pt>
                <c:pt idx="4304">
                  <c:v>10.84</c:v>
                </c:pt>
                <c:pt idx="4305">
                  <c:v>10.86</c:v>
                </c:pt>
                <c:pt idx="4306">
                  <c:v>10.86</c:v>
                </c:pt>
                <c:pt idx="4307">
                  <c:v>10.82</c:v>
                </c:pt>
                <c:pt idx="4308">
                  <c:v>10.8</c:v>
                </c:pt>
                <c:pt idx="4309">
                  <c:v>10.76</c:v>
                </c:pt>
                <c:pt idx="4310">
                  <c:v>10.77</c:v>
                </c:pt>
                <c:pt idx="4311">
                  <c:v>10.76</c:v>
                </c:pt>
                <c:pt idx="4312">
                  <c:v>10.74</c:v>
                </c:pt>
                <c:pt idx="4313">
                  <c:v>10.72</c:v>
                </c:pt>
                <c:pt idx="4314">
                  <c:v>10.74</c:v>
                </c:pt>
                <c:pt idx="4315">
                  <c:v>10.72</c:v>
                </c:pt>
                <c:pt idx="4316">
                  <c:v>10.69</c:v>
                </c:pt>
                <c:pt idx="4317">
                  <c:v>10.7</c:v>
                </c:pt>
                <c:pt idx="4318">
                  <c:v>10.66</c:v>
                </c:pt>
                <c:pt idx="4319">
                  <c:v>10.68</c:v>
                </c:pt>
                <c:pt idx="4320">
                  <c:v>10.66</c:v>
                </c:pt>
                <c:pt idx="4321">
                  <c:v>10.67</c:v>
                </c:pt>
                <c:pt idx="4322">
                  <c:v>10.66</c:v>
                </c:pt>
                <c:pt idx="4323">
                  <c:v>10.65</c:v>
                </c:pt>
                <c:pt idx="4324">
                  <c:v>10.64</c:v>
                </c:pt>
                <c:pt idx="4325">
                  <c:v>10.66</c:v>
                </c:pt>
                <c:pt idx="4326">
                  <c:v>10.71</c:v>
                </c:pt>
                <c:pt idx="4327">
                  <c:v>10.76</c:v>
                </c:pt>
                <c:pt idx="4328">
                  <c:v>10.79</c:v>
                </c:pt>
                <c:pt idx="4329">
                  <c:v>10.82</c:v>
                </c:pt>
                <c:pt idx="4330">
                  <c:v>10.84</c:v>
                </c:pt>
                <c:pt idx="4331">
                  <c:v>10.84</c:v>
                </c:pt>
                <c:pt idx="4332">
                  <c:v>10.84</c:v>
                </c:pt>
                <c:pt idx="4333">
                  <c:v>10.84</c:v>
                </c:pt>
                <c:pt idx="4334">
                  <c:v>10.78</c:v>
                </c:pt>
                <c:pt idx="4335">
                  <c:v>10.81</c:v>
                </c:pt>
                <c:pt idx="4336">
                  <c:v>10.84</c:v>
                </c:pt>
                <c:pt idx="4337">
                  <c:v>10.82</c:v>
                </c:pt>
                <c:pt idx="4338">
                  <c:v>10.8</c:v>
                </c:pt>
                <c:pt idx="4339">
                  <c:v>10.78</c:v>
                </c:pt>
                <c:pt idx="4340">
                  <c:v>10.8</c:v>
                </c:pt>
                <c:pt idx="4341">
                  <c:v>10.8</c:v>
                </c:pt>
                <c:pt idx="4342">
                  <c:v>10.82</c:v>
                </c:pt>
                <c:pt idx="4343">
                  <c:v>10.8</c:v>
                </c:pt>
                <c:pt idx="4344">
                  <c:v>10.78</c:v>
                </c:pt>
                <c:pt idx="4345">
                  <c:v>10.8</c:v>
                </c:pt>
                <c:pt idx="4346">
                  <c:v>10.78</c:v>
                </c:pt>
                <c:pt idx="4347">
                  <c:v>10.75</c:v>
                </c:pt>
                <c:pt idx="4348">
                  <c:v>10.76</c:v>
                </c:pt>
                <c:pt idx="4349">
                  <c:v>10.73</c:v>
                </c:pt>
                <c:pt idx="4350">
                  <c:v>10.68</c:v>
                </c:pt>
                <c:pt idx="4351">
                  <c:v>10.7</c:v>
                </c:pt>
                <c:pt idx="4352">
                  <c:v>10.66</c:v>
                </c:pt>
                <c:pt idx="4353">
                  <c:v>10.68</c:v>
                </c:pt>
                <c:pt idx="4354">
                  <c:v>10.68</c:v>
                </c:pt>
                <c:pt idx="4355">
                  <c:v>10.71</c:v>
                </c:pt>
                <c:pt idx="4356">
                  <c:v>10.73</c:v>
                </c:pt>
                <c:pt idx="4357">
                  <c:v>10.68</c:v>
                </c:pt>
                <c:pt idx="4358">
                  <c:v>10.73</c:v>
                </c:pt>
                <c:pt idx="4359">
                  <c:v>10.73</c:v>
                </c:pt>
                <c:pt idx="4360">
                  <c:v>10.74</c:v>
                </c:pt>
                <c:pt idx="4361">
                  <c:v>10.72</c:v>
                </c:pt>
                <c:pt idx="4362">
                  <c:v>10.68</c:v>
                </c:pt>
                <c:pt idx="4363">
                  <c:v>10.67</c:v>
                </c:pt>
                <c:pt idx="4364">
                  <c:v>10.67</c:v>
                </c:pt>
                <c:pt idx="4365">
                  <c:v>10.63</c:v>
                </c:pt>
                <c:pt idx="4366">
                  <c:v>10.67</c:v>
                </c:pt>
                <c:pt idx="4367">
                  <c:v>10.66</c:v>
                </c:pt>
                <c:pt idx="4368">
                  <c:v>10.66</c:v>
                </c:pt>
                <c:pt idx="4369">
                  <c:v>10.65</c:v>
                </c:pt>
                <c:pt idx="4370">
                  <c:v>10.68</c:v>
                </c:pt>
                <c:pt idx="4371">
                  <c:v>10.68</c:v>
                </c:pt>
                <c:pt idx="4372">
                  <c:v>10.68</c:v>
                </c:pt>
                <c:pt idx="4373">
                  <c:v>10.69</c:v>
                </c:pt>
                <c:pt idx="4374">
                  <c:v>10.65</c:v>
                </c:pt>
                <c:pt idx="4375">
                  <c:v>10.66</c:v>
                </c:pt>
                <c:pt idx="4376">
                  <c:v>10.6</c:v>
                </c:pt>
                <c:pt idx="4377">
                  <c:v>10.58</c:v>
                </c:pt>
                <c:pt idx="4378">
                  <c:v>10.6</c:v>
                </c:pt>
                <c:pt idx="4379">
                  <c:v>10.6</c:v>
                </c:pt>
                <c:pt idx="4380">
                  <c:v>10.6</c:v>
                </c:pt>
                <c:pt idx="4381">
                  <c:v>10.61</c:v>
                </c:pt>
                <c:pt idx="4382">
                  <c:v>10.63</c:v>
                </c:pt>
                <c:pt idx="4383">
                  <c:v>10.64</c:v>
                </c:pt>
                <c:pt idx="4384">
                  <c:v>10.66</c:v>
                </c:pt>
                <c:pt idx="4385">
                  <c:v>10.66</c:v>
                </c:pt>
                <c:pt idx="4386">
                  <c:v>10.64</c:v>
                </c:pt>
                <c:pt idx="4387">
                  <c:v>10.64</c:v>
                </c:pt>
                <c:pt idx="4388">
                  <c:v>10.64</c:v>
                </c:pt>
                <c:pt idx="4389">
                  <c:v>10.62</c:v>
                </c:pt>
                <c:pt idx="4390">
                  <c:v>10.61</c:v>
                </c:pt>
                <c:pt idx="4391">
                  <c:v>10.55</c:v>
                </c:pt>
                <c:pt idx="4392">
                  <c:v>10.56</c:v>
                </c:pt>
                <c:pt idx="4393">
                  <c:v>10.54</c:v>
                </c:pt>
                <c:pt idx="4394">
                  <c:v>10.53</c:v>
                </c:pt>
                <c:pt idx="4395">
                  <c:v>10.51</c:v>
                </c:pt>
                <c:pt idx="4396">
                  <c:v>10.5</c:v>
                </c:pt>
                <c:pt idx="4397">
                  <c:v>10.48</c:v>
                </c:pt>
                <c:pt idx="4398">
                  <c:v>10.45</c:v>
                </c:pt>
                <c:pt idx="4399">
                  <c:v>10.45</c:v>
                </c:pt>
                <c:pt idx="4400">
                  <c:v>10.42</c:v>
                </c:pt>
                <c:pt idx="4401">
                  <c:v>10.38</c:v>
                </c:pt>
                <c:pt idx="4402">
                  <c:v>10.42</c:v>
                </c:pt>
                <c:pt idx="4403">
                  <c:v>10.45</c:v>
                </c:pt>
                <c:pt idx="4404">
                  <c:v>10.46</c:v>
                </c:pt>
                <c:pt idx="4405">
                  <c:v>10.45</c:v>
                </c:pt>
                <c:pt idx="4406">
                  <c:v>10.48</c:v>
                </c:pt>
                <c:pt idx="4407">
                  <c:v>10.46</c:v>
                </c:pt>
                <c:pt idx="4408">
                  <c:v>10.43</c:v>
                </c:pt>
                <c:pt idx="4409">
                  <c:v>10.42</c:v>
                </c:pt>
                <c:pt idx="4410">
                  <c:v>10.47</c:v>
                </c:pt>
                <c:pt idx="4411">
                  <c:v>10.46</c:v>
                </c:pt>
                <c:pt idx="4412">
                  <c:v>10.44</c:v>
                </c:pt>
                <c:pt idx="4413">
                  <c:v>10.5</c:v>
                </c:pt>
                <c:pt idx="4414">
                  <c:v>10.56</c:v>
                </c:pt>
                <c:pt idx="4415">
                  <c:v>10.58</c:v>
                </c:pt>
                <c:pt idx="4416">
                  <c:v>10.59</c:v>
                </c:pt>
                <c:pt idx="4417">
                  <c:v>10.62</c:v>
                </c:pt>
                <c:pt idx="4418">
                  <c:v>10.58</c:v>
                </c:pt>
                <c:pt idx="4419">
                  <c:v>10.56</c:v>
                </c:pt>
                <c:pt idx="4420">
                  <c:v>10.56</c:v>
                </c:pt>
                <c:pt idx="4421">
                  <c:v>10.56</c:v>
                </c:pt>
                <c:pt idx="4422">
                  <c:v>10.55</c:v>
                </c:pt>
                <c:pt idx="4423">
                  <c:v>10.5</c:v>
                </c:pt>
                <c:pt idx="4424">
                  <c:v>10.54</c:v>
                </c:pt>
                <c:pt idx="4425">
                  <c:v>10.54</c:v>
                </c:pt>
                <c:pt idx="4426">
                  <c:v>10.57</c:v>
                </c:pt>
                <c:pt idx="4427">
                  <c:v>10.56</c:v>
                </c:pt>
                <c:pt idx="4428">
                  <c:v>10.58</c:v>
                </c:pt>
                <c:pt idx="4429">
                  <c:v>10.63</c:v>
                </c:pt>
                <c:pt idx="4430">
                  <c:v>10.64</c:v>
                </c:pt>
                <c:pt idx="4431">
                  <c:v>10.63</c:v>
                </c:pt>
                <c:pt idx="4432">
                  <c:v>10.65</c:v>
                </c:pt>
                <c:pt idx="4433">
                  <c:v>10.64</c:v>
                </c:pt>
                <c:pt idx="4434">
                  <c:v>10.61</c:v>
                </c:pt>
                <c:pt idx="4435">
                  <c:v>10.58</c:v>
                </c:pt>
                <c:pt idx="4436">
                  <c:v>10.59</c:v>
                </c:pt>
                <c:pt idx="4437">
                  <c:v>10.58</c:v>
                </c:pt>
                <c:pt idx="4438">
                  <c:v>10.6</c:v>
                </c:pt>
                <c:pt idx="4439">
                  <c:v>10.56</c:v>
                </c:pt>
                <c:pt idx="4440">
                  <c:v>10.62</c:v>
                </c:pt>
                <c:pt idx="4441">
                  <c:v>10.62</c:v>
                </c:pt>
                <c:pt idx="4442">
                  <c:v>10.64</c:v>
                </c:pt>
                <c:pt idx="4443">
                  <c:v>10.61</c:v>
                </c:pt>
                <c:pt idx="4444">
                  <c:v>10.57</c:v>
                </c:pt>
                <c:pt idx="4445">
                  <c:v>10.6</c:v>
                </c:pt>
                <c:pt idx="4446">
                  <c:v>10.64</c:v>
                </c:pt>
                <c:pt idx="4447">
                  <c:v>10.66</c:v>
                </c:pt>
                <c:pt idx="4448">
                  <c:v>10.62</c:v>
                </c:pt>
                <c:pt idx="4449">
                  <c:v>10.62</c:v>
                </c:pt>
                <c:pt idx="4450">
                  <c:v>10.63</c:v>
                </c:pt>
                <c:pt idx="4451">
                  <c:v>10.62</c:v>
                </c:pt>
                <c:pt idx="4452">
                  <c:v>10.61</c:v>
                </c:pt>
                <c:pt idx="4453">
                  <c:v>10.59</c:v>
                </c:pt>
                <c:pt idx="4454">
                  <c:v>10.61</c:v>
                </c:pt>
                <c:pt idx="4455">
                  <c:v>10.6</c:v>
                </c:pt>
                <c:pt idx="4456">
                  <c:v>10.61</c:v>
                </c:pt>
                <c:pt idx="4457">
                  <c:v>10.62</c:v>
                </c:pt>
                <c:pt idx="4458">
                  <c:v>10.62</c:v>
                </c:pt>
                <c:pt idx="4459">
                  <c:v>10.62</c:v>
                </c:pt>
                <c:pt idx="4460">
                  <c:v>10.63</c:v>
                </c:pt>
                <c:pt idx="4461">
                  <c:v>10.61</c:v>
                </c:pt>
                <c:pt idx="4462">
                  <c:v>10.64</c:v>
                </c:pt>
                <c:pt idx="4463">
                  <c:v>10.6</c:v>
                </c:pt>
                <c:pt idx="4464">
                  <c:v>10.58</c:v>
                </c:pt>
                <c:pt idx="4465">
                  <c:v>10.6</c:v>
                </c:pt>
                <c:pt idx="4466">
                  <c:v>10.57</c:v>
                </c:pt>
                <c:pt idx="4467">
                  <c:v>10.55</c:v>
                </c:pt>
                <c:pt idx="4468">
                  <c:v>10.5</c:v>
                </c:pt>
                <c:pt idx="4469">
                  <c:v>10.5</c:v>
                </c:pt>
                <c:pt idx="4470">
                  <c:v>10.51</c:v>
                </c:pt>
                <c:pt idx="4471">
                  <c:v>10.48</c:v>
                </c:pt>
                <c:pt idx="4472">
                  <c:v>10.46</c:v>
                </c:pt>
                <c:pt idx="4473">
                  <c:v>10.49</c:v>
                </c:pt>
                <c:pt idx="4474">
                  <c:v>10.5</c:v>
                </c:pt>
                <c:pt idx="4475">
                  <c:v>10.44</c:v>
                </c:pt>
                <c:pt idx="4476">
                  <c:v>10.44</c:v>
                </c:pt>
                <c:pt idx="4477">
                  <c:v>10.44</c:v>
                </c:pt>
                <c:pt idx="4478">
                  <c:v>10.44</c:v>
                </c:pt>
                <c:pt idx="4479">
                  <c:v>10.42</c:v>
                </c:pt>
                <c:pt idx="4480">
                  <c:v>10.43</c:v>
                </c:pt>
                <c:pt idx="4481">
                  <c:v>10.46</c:v>
                </c:pt>
                <c:pt idx="4482">
                  <c:v>10.53</c:v>
                </c:pt>
                <c:pt idx="4483">
                  <c:v>10.6</c:v>
                </c:pt>
                <c:pt idx="4484">
                  <c:v>10.63</c:v>
                </c:pt>
                <c:pt idx="4485">
                  <c:v>10.62</c:v>
                </c:pt>
                <c:pt idx="4486">
                  <c:v>10.64</c:v>
                </c:pt>
                <c:pt idx="4487">
                  <c:v>10.63</c:v>
                </c:pt>
                <c:pt idx="4488">
                  <c:v>10.62</c:v>
                </c:pt>
                <c:pt idx="4489">
                  <c:v>10.62</c:v>
                </c:pt>
                <c:pt idx="4490">
                  <c:v>10.58</c:v>
                </c:pt>
                <c:pt idx="4491">
                  <c:v>10.61</c:v>
                </c:pt>
                <c:pt idx="4492">
                  <c:v>10.58</c:v>
                </c:pt>
                <c:pt idx="4493">
                  <c:v>10.61</c:v>
                </c:pt>
                <c:pt idx="4494">
                  <c:v>10.62</c:v>
                </c:pt>
                <c:pt idx="4495">
                  <c:v>10.64</c:v>
                </c:pt>
                <c:pt idx="4496">
                  <c:v>10.66</c:v>
                </c:pt>
                <c:pt idx="4497">
                  <c:v>10.61</c:v>
                </c:pt>
                <c:pt idx="4498">
                  <c:v>10.65</c:v>
                </c:pt>
                <c:pt idx="4499">
                  <c:v>10.6</c:v>
                </c:pt>
                <c:pt idx="4500">
                  <c:v>10.58</c:v>
                </c:pt>
                <c:pt idx="4501">
                  <c:v>10.58</c:v>
                </c:pt>
                <c:pt idx="4502">
                  <c:v>10.5</c:v>
                </c:pt>
                <c:pt idx="4503">
                  <c:v>10.46</c:v>
                </c:pt>
                <c:pt idx="4504">
                  <c:v>10.44</c:v>
                </c:pt>
                <c:pt idx="4505">
                  <c:v>10.46</c:v>
                </c:pt>
                <c:pt idx="4506">
                  <c:v>10.46</c:v>
                </c:pt>
                <c:pt idx="4507">
                  <c:v>10.48</c:v>
                </c:pt>
                <c:pt idx="4508">
                  <c:v>10.52</c:v>
                </c:pt>
                <c:pt idx="4509">
                  <c:v>10.5</c:v>
                </c:pt>
                <c:pt idx="4510">
                  <c:v>10.5</c:v>
                </c:pt>
                <c:pt idx="4511">
                  <c:v>10.52</c:v>
                </c:pt>
                <c:pt idx="4512">
                  <c:v>10.49</c:v>
                </c:pt>
                <c:pt idx="4513">
                  <c:v>10.48</c:v>
                </c:pt>
                <c:pt idx="4514">
                  <c:v>10.5</c:v>
                </c:pt>
                <c:pt idx="4515">
                  <c:v>10.52</c:v>
                </c:pt>
                <c:pt idx="4516">
                  <c:v>10.46</c:v>
                </c:pt>
                <c:pt idx="4517">
                  <c:v>10.41</c:v>
                </c:pt>
                <c:pt idx="4518">
                  <c:v>10.4</c:v>
                </c:pt>
                <c:pt idx="4519">
                  <c:v>10.38</c:v>
                </c:pt>
                <c:pt idx="4520">
                  <c:v>10.36</c:v>
                </c:pt>
                <c:pt idx="4521">
                  <c:v>10.38</c:v>
                </c:pt>
                <c:pt idx="4522">
                  <c:v>10.44</c:v>
                </c:pt>
                <c:pt idx="4523">
                  <c:v>10.47</c:v>
                </c:pt>
                <c:pt idx="4524">
                  <c:v>10.48</c:v>
                </c:pt>
                <c:pt idx="4525">
                  <c:v>10.48</c:v>
                </c:pt>
                <c:pt idx="4526">
                  <c:v>10.48</c:v>
                </c:pt>
                <c:pt idx="4527">
                  <c:v>10.48</c:v>
                </c:pt>
                <c:pt idx="4528">
                  <c:v>10.47</c:v>
                </c:pt>
                <c:pt idx="4529">
                  <c:v>10.48</c:v>
                </c:pt>
                <c:pt idx="4530">
                  <c:v>10.45</c:v>
                </c:pt>
                <c:pt idx="4531">
                  <c:v>10.48</c:v>
                </c:pt>
                <c:pt idx="4532">
                  <c:v>10.44</c:v>
                </c:pt>
                <c:pt idx="4533">
                  <c:v>10.45</c:v>
                </c:pt>
                <c:pt idx="4534">
                  <c:v>10.47</c:v>
                </c:pt>
                <c:pt idx="4535">
                  <c:v>10.42</c:v>
                </c:pt>
                <c:pt idx="4536">
                  <c:v>10.43</c:v>
                </c:pt>
                <c:pt idx="4537">
                  <c:v>10.44</c:v>
                </c:pt>
                <c:pt idx="4538">
                  <c:v>10.48</c:v>
                </c:pt>
                <c:pt idx="4539">
                  <c:v>10.5</c:v>
                </c:pt>
                <c:pt idx="4540">
                  <c:v>10.48</c:v>
                </c:pt>
                <c:pt idx="4541">
                  <c:v>10.53</c:v>
                </c:pt>
                <c:pt idx="4542">
                  <c:v>10.52</c:v>
                </c:pt>
                <c:pt idx="4543">
                  <c:v>10.54</c:v>
                </c:pt>
                <c:pt idx="4544">
                  <c:v>10.5</c:v>
                </c:pt>
                <c:pt idx="4545">
                  <c:v>10.5</c:v>
                </c:pt>
                <c:pt idx="4546">
                  <c:v>10.54</c:v>
                </c:pt>
                <c:pt idx="4547">
                  <c:v>10.51</c:v>
                </c:pt>
                <c:pt idx="4548">
                  <c:v>10.54</c:v>
                </c:pt>
                <c:pt idx="4549">
                  <c:v>10.46</c:v>
                </c:pt>
                <c:pt idx="4550">
                  <c:v>10.44</c:v>
                </c:pt>
                <c:pt idx="4551">
                  <c:v>10.38</c:v>
                </c:pt>
                <c:pt idx="4552">
                  <c:v>10.36</c:v>
                </c:pt>
                <c:pt idx="4553">
                  <c:v>10.37</c:v>
                </c:pt>
                <c:pt idx="4554">
                  <c:v>10.38</c:v>
                </c:pt>
                <c:pt idx="4555">
                  <c:v>10.42</c:v>
                </c:pt>
                <c:pt idx="4556">
                  <c:v>10.4</c:v>
                </c:pt>
                <c:pt idx="4557">
                  <c:v>10.4</c:v>
                </c:pt>
                <c:pt idx="4558">
                  <c:v>10.38</c:v>
                </c:pt>
                <c:pt idx="4559">
                  <c:v>10.39</c:v>
                </c:pt>
                <c:pt idx="4560">
                  <c:v>10.4</c:v>
                </c:pt>
                <c:pt idx="4561">
                  <c:v>10.42</c:v>
                </c:pt>
                <c:pt idx="4562">
                  <c:v>10.4</c:v>
                </c:pt>
                <c:pt idx="4563">
                  <c:v>10.42</c:v>
                </c:pt>
                <c:pt idx="4564">
                  <c:v>10.41</c:v>
                </c:pt>
                <c:pt idx="4565">
                  <c:v>10.42</c:v>
                </c:pt>
                <c:pt idx="4566">
                  <c:v>10.42</c:v>
                </c:pt>
                <c:pt idx="4567">
                  <c:v>10.4</c:v>
                </c:pt>
                <c:pt idx="4568">
                  <c:v>10.42</c:v>
                </c:pt>
                <c:pt idx="4569">
                  <c:v>10.44</c:v>
                </c:pt>
                <c:pt idx="4570">
                  <c:v>10.43</c:v>
                </c:pt>
                <c:pt idx="4571">
                  <c:v>10.45</c:v>
                </c:pt>
                <c:pt idx="4572">
                  <c:v>10.46</c:v>
                </c:pt>
                <c:pt idx="4573">
                  <c:v>10.5</c:v>
                </c:pt>
                <c:pt idx="4574">
                  <c:v>10.46</c:v>
                </c:pt>
                <c:pt idx="4575">
                  <c:v>10.42</c:v>
                </c:pt>
                <c:pt idx="4576">
                  <c:v>10.4</c:v>
                </c:pt>
                <c:pt idx="4577">
                  <c:v>10.42</c:v>
                </c:pt>
                <c:pt idx="4578">
                  <c:v>10.4</c:v>
                </c:pt>
                <c:pt idx="4579">
                  <c:v>10.41</c:v>
                </c:pt>
                <c:pt idx="4580">
                  <c:v>10.42</c:v>
                </c:pt>
                <c:pt idx="4581">
                  <c:v>10.44</c:v>
                </c:pt>
                <c:pt idx="4582">
                  <c:v>10.42</c:v>
                </c:pt>
                <c:pt idx="4583">
                  <c:v>10.44</c:v>
                </c:pt>
                <c:pt idx="4584">
                  <c:v>10.44</c:v>
                </c:pt>
                <c:pt idx="4585">
                  <c:v>10.44</c:v>
                </c:pt>
                <c:pt idx="4586">
                  <c:v>10.44</c:v>
                </c:pt>
                <c:pt idx="4587">
                  <c:v>10.41</c:v>
                </c:pt>
                <c:pt idx="4588">
                  <c:v>10.4</c:v>
                </c:pt>
                <c:pt idx="4589">
                  <c:v>10.4</c:v>
                </c:pt>
                <c:pt idx="4590">
                  <c:v>10.42</c:v>
                </c:pt>
                <c:pt idx="4591">
                  <c:v>10.42</c:v>
                </c:pt>
                <c:pt idx="4592">
                  <c:v>10.44</c:v>
                </c:pt>
                <c:pt idx="4593">
                  <c:v>10.45</c:v>
                </c:pt>
                <c:pt idx="4594">
                  <c:v>10.44</c:v>
                </c:pt>
                <c:pt idx="4595">
                  <c:v>10.42</c:v>
                </c:pt>
                <c:pt idx="4596">
                  <c:v>10.44</c:v>
                </c:pt>
                <c:pt idx="4597">
                  <c:v>10.44</c:v>
                </c:pt>
                <c:pt idx="4598">
                  <c:v>10.44</c:v>
                </c:pt>
                <c:pt idx="4599">
                  <c:v>10.46</c:v>
                </c:pt>
                <c:pt idx="4600">
                  <c:v>10.47</c:v>
                </c:pt>
                <c:pt idx="4601">
                  <c:v>10.56</c:v>
                </c:pt>
                <c:pt idx="4602">
                  <c:v>10.6</c:v>
                </c:pt>
                <c:pt idx="4603">
                  <c:v>10.6</c:v>
                </c:pt>
                <c:pt idx="4604">
                  <c:v>10.6</c:v>
                </c:pt>
                <c:pt idx="4605">
                  <c:v>10.62</c:v>
                </c:pt>
                <c:pt idx="4606">
                  <c:v>10.61</c:v>
                </c:pt>
                <c:pt idx="4607">
                  <c:v>10.6</c:v>
                </c:pt>
                <c:pt idx="4608">
                  <c:v>10.62</c:v>
                </c:pt>
                <c:pt idx="4609">
                  <c:v>10.59</c:v>
                </c:pt>
                <c:pt idx="4610">
                  <c:v>10.58</c:v>
                </c:pt>
                <c:pt idx="4611">
                  <c:v>10.56</c:v>
                </c:pt>
                <c:pt idx="4612">
                  <c:v>10.6</c:v>
                </c:pt>
                <c:pt idx="4613">
                  <c:v>10.58</c:v>
                </c:pt>
                <c:pt idx="4614">
                  <c:v>10.54</c:v>
                </c:pt>
                <c:pt idx="4615">
                  <c:v>10.48</c:v>
                </c:pt>
                <c:pt idx="4616">
                  <c:v>10.44</c:v>
                </c:pt>
                <c:pt idx="4617">
                  <c:v>10.44</c:v>
                </c:pt>
                <c:pt idx="4618">
                  <c:v>10.41</c:v>
                </c:pt>
                <c:pt idx="4619">
                  <c:v>10.41</c:v>
                </c:pt>
                <c:pt idx="4620">
                  <c:v>10.43</c:v>
                </c:pt>
                <c:pt idx="4621">
                  <c:v>10.44</c:v>
                </c:pt>
                <c:pt idx="4622">
                  <c:v>10.47</c:v>
                </c:pt>
                <c:pt idx="4623">
                  <c:v>10.46</c:v>
                </c:pt>
                <c:pt idx="4624">
                  <c:v>10.48</c:v>
                </c:pt>
                <c:pt idx="4625">
                  <c:v>10.48</c:v>
                </c:pt>
                <c:pt idx="4626">
                  <c:v>10.51</c:v>
                </c:pt>
                <c:pt idx="4627">
                  <c:v>10.52</c:v>
                </c:pt>
                <c:pt idx="4628">
                  <c:v>10.52</c:v>
                </c:pt>
                <c:pt idx="4629">
                  <c:v>10.54</c:v>
                </c:pt>
                <c:pt idx="4630">
                  <c:v>10.55</c:v>
                </c:pt>
                <c:pt idx="4631">
                  <c:v>10.52</c:v>
                </c:pt>
                <c:pt idx="4632">
                  <c:v>10.53</c:v>
                </c:pt>
                <c:pt idx="4633">
                  <c:v>10.56</c:v>
                </c:pt>
                <c:pt idx="4634">
                  <c:v>10.57</c:v>
                </c:pt>
                <c:pt idx="4635">
                  <c:v>10.58</c:v>
                </c:pt>
                <c:pt idx="4636">
                  <c:v>10.63</c:v>
                </c:pt>
                <c:pt idx="4637">
                  <c:v>10.66</c:v>
                </c:pt>
                <c:pt idx="4638">
                  <c:v>10.64</c:v>
                </c:pt>
                <c:pt idx="4639">
                  <c:v>10.64</c:v>
                </c:pt>
                <c:pt idx="4640">
                  <c:v>10.59</c:v>
                </c:pt>
                <c:pt idx="4641">
                  <c:v>10.6</c:v>
                </c:pt>
                <c:pt idx="4642">
                  <c:v>10.64</c:v>
                </c:pt>
                <c:pt idx="4643">
                  <c:v>10.63</c:v>
                </c:pt>
                <c:pt idx="4644">
                  <c:v>10.6</c:v>
                </c:pt>
                <c:pt idx="4645">
                  <c:v>10.57</c:v>
                </c:pt>
                <c:pt idx="4646">
                  <c:v>10.57</c:v>
                </c:pt>
                <c:pt idx="4647">
                  <c:v>10.53</c:v>
                </c:pt>
                <c:pt idx="4648">
                  <c:v>10.52</c:v>
                </c:pt>
                <c:pt idx="4649">
                  <c:v>10.52</c:v>
                </c:pt>
                <c:pt idx="4650">
                  <c:v>10.6</c:v>
                </c:pt>
                <c:pt idx="4651">
                  <c:v>10.67</c:v>
                </c:pt>
                <c:pt idx="4652">
                  <c:v>10.7</c:v>
                </c:pt>
                <c:pt idx="4653">
                  <c:v>10.76</c:v>
                </c:pt>
                <c:pt idx="4654">
                  <c:v>10.76</c:v>
                </c:pt>
                <c:pt idx="4655">
                  <c:v>10.78</c:v>
                </c:pt>
                <c:pt idx="4656">
                  <c:v>10.78</c:v>
                </c:pt>
                <c:pt idx="4657">
                  <c:v>10.78</c:v>
                </c:pt>
                <c:pt idx="4658">
                  <c:v>10.72</c:v>
                </c:pt>
                <c:pt idx="4659">
                  <c:v>10.67</c:v>
                </c:pt>
                <c:pt idx="4660">
                  <c:v>10.63</c:v>
                </c:pt>
                <c:pt idx="4661">
                  <c:v>10.61</c:v>
                </c:pt>
                <c:pt idx="4662">
                  <c:v>10.64</c:v>
                </c:pt>
                <c:pt idx="4663">
                  <c:v>10.6</c:v>
                </c:pt>
                <c:pt idx="4664">
                  <c:v>10.61</c:v>
                </c:pt>
                <c:pt idx="4665">
                  <c:v>10.6</c:v>
                </c:pt>
                <c:pt idx="4666">
                  <c:v>10.66</c:v>
                </c:pt>
                <c:pt idx="4667">
                  <c:v>10.69</c:v>
                </c:pt>
                <c:pt idx="4668">
                  <c:v>10.7</c:v>
                </c:pt>
                <c:pt idx="4669">
                  <c:v>10.72</c:v>
                </c:pt>
                <c:pt idx="4670">
                  <c:v>10.7</c:v>
                </c:pt>
                <c:pt idx="4671">
                  <c:v>10.68</c:v>
                </c:pt>
                <c:pt idx="4672">
                  <c:v>10.69</c:v>
                </c:pt>
                <c:pt idx="4673">
                  <c:v>10.7</c:v>
                </c:pt>
                <c:pt idx="4674">
                  <c:v>10.74</c:v>
                </c:pt>
                <c:pt idx="4675">
                  <c:v>10.72</c:v>
                </c:pt>
                <c:pt idx="4676">
                  <c:v>10.76</c:v>
                </c:pt>
                <c:pt idx="4677">
                  <c:v>10.78</c:v>
                </c:pt>
                <c:pt idx="4678">
                  <c:v>10.81</c:v>
                </c:pt>
                <c:pt idx="4679">
                  <c:v>10.8</c:v>
                </c:pt>
                <c:pt idx="4680">
                  <c:v>10.83</c:v>
                </c:pt>
                <c:pt idx="4681">
                  <c:v>10.82</c:v>
                </c:pt>
                <c:pt idx="4682">
                  <c:v>10.85</c:v>
                </c:pt>
                <c:pt idx="4683">
                  <c:v>10.84</c:v>
                </c:pt>
                <c:pt idx="4684">
                  <c:v>10.86</c:v>
                </c:pt>
                <c:pt idx="4685">
                  <c:v>10.84</c:v>
                </c:pt>
                <c:pt idx="4686">
                  <c:v>10.86</c:v>
                </c:pt>
                <c:pt idx="4687">
                  <c:v>10.86</c:v>
                </c:pt>
                <c:pt idx="4688">
                  <c:v>10.87</c:v>
                </c:pt>
                <c:pt idx="4689">
                  <c:v>10.83</c:v>
                </c:pt>
                <c:pt idx="4690">
                  <c:v>10.84</c:v>
                </c:pt>
                <c:pt idx="4691">
                  <c:v>10.82</c:v>
                </c:pt>
                <c:pt idx="4692">
                  <c:v>10.78</c:v>
                </c:pt>
                <c:pt idx="4693">
                  <c:v>10.82</c:v>
                </c:pt>
                <c:pt idx="4694">
                  <c:v>10.81</c:v>
                </c:pt>
                <c:pt idx="4695">
                  <c:v>10.81</c:v>
                </c:pt>
                <c:pt idx="4696">
                  <c:v>10.8</c:v>
                </c:pt>
                <c:pt idx="4697">
                  <c:v>10.8</c:v>
                </c:pt>
                <c:pt idx="4698">
                  <c:v>10.8</c:v>
                </c:pt>
                <c:pt idx="4699">
                  <c:v>10.8</c:v>
                </c:pt>
                <c:pt idx="4700">
                  <c:v>10.8</c:v>
                </c:pt>
                <c:pt idx="4701">
                  <c:v>10.8</c:v>
                </c:pt>
                <c:pt idx="4702">
                  <c:v>10.76</c:v>
                </c:pt>
                <c:pt idx="4703">
                  <c:v>10.79</c:v>
                </c:pt>
                <c:pt idx="4704">
                  <c:v>10.79</c:v>
                </c:pt>
                <c:pt idx="4705">
                  <c:v>10.79</c:v>
                </c:pt>
                <c:pt idx="4706">
                  <c:v>10.78</c:v>
                </c:pt>
                <c:pt idx="4707">
                  <c:v>10.79</c:v>
                </c:pt>
                <c:pt idx="4708">
                  <c:v>10.78</c:v>
                </c:pt>
                <c:pt idx="4709">
                  <c:v>10.83</c:v>
                </c:pt>
                <c:pt idx="4710">
                  <c:v>10.85</c:v>
                </c:pt>
                <c:pt idx="4711">
                  <c:v>10.82</c:v>
                </c:pt>
                <c:pt idx="4712">
                  <c:v>10.8</c:v>
                </c:pt>
                <c:pt idx="4713">
                  <c:v>10.87</c:v>
                </c:pt>
                <c:pt idx="4714">
                  <c:v>10.88</c:v>
                </c:pt>
                <c:pt idx="4715">
                  <c:v>10.9</c:v>
                </c:pt>
                <c:pt idx="4716">
                  <c:v>10.92</c:v>
                </c:pt>
                <c:pt idx="4717">
                  <c:v>10.95</c:v>
                </c:pt>
                <c:pt idx="4718">
                  <c:v>10.95</c:v>
                </c:pt>
                <c:pt idx="4719">
                  <c:v>10.92</c:v>
                </c:pt>
                <c:pt idx="4720">
                  <c:v>10.91</c:v>
                </c:pt>
                <c:pt idx="4721">
                  <c:v>10.92</c:v>
                </c:pt>
                <c:pt idx="4722">
                  <c:v>10.91</c:v>
                </c:pt>
                <c:pt idx="4723">
                  <c:v>10.89</c:v>
                </c:pt>
                <c:pt idx="4724">
                  <c:v>10.89</c:v>
                </c:pt>
                <c:pt idx="4725">
                  <c:v>10.9</c:v>
                </c:pt>
                <c:pt idx="4726">
                  <c:v>10.88</c:v>
                </c:pt>
                <c:pt idx="4727">
                  <c:v>10.91</c:v>
                </c:pt>
                <c:pt idx="4728">
                  <c:v>10.88</c:v>
                </c:pt>
                <c:pt idx="4729">
                  <c:v>10.88</c:v>
                </c:pt>
                <c:pt idx="4730">
                  <c:v>10.87</c:v>
                </c:pt>
                <c:pt idx="4731">
                  <c:v>10.84</c:v>
                </c:pt>
                <c:pt idx="4732">
                  <c:v>10.82</c:v>
                </c:pt>
                <c:pt idx="4733">
                  <c:v>10.84</c:v>
                </c:pt>
                <c:pt idx="4734">
                  <c:v>10.85</c:v>
                </c:pt>
                <c:pt idx="4735">
                  <c:v>10.81</c:v>
                </c:pt>
                <c:pt idx="4736">
                  <c:v>10.84</c:v>
                </c:pt>
                <c:pt idx="4737">
                  <c:v>10.86</c:v>
                </c:pt>
                <c:pt idx="4738">
                  <c:v>10.88</c:v>
                </c:pt>
                <c:pt idx="4739">
                  <c:v>10.9</c:v>
                </c:pt>
                <c:pt idx="4740">
                  <c:v>10.92</c:v>
                </c:pt>
                <c:pt idx="4741">
                  <c:v>10.89</c:v>
                </c:pt>
                <c:pt idx="4742">
                  <c:v>10.91</c:v>
                </c:pt>
                <c:pt idx="4743">
                  <c:v>10.88</c:v>
                </c:pt>
                <c:pt idx="4744">
                  <c:v>10.87</c:v>
                </c:pt>
                <c:pt idx="4745">
                  <c:v>10.85</c:v>
                </c:pt>
                <c:pt idx="4746">
                  <c:v>10.82</c:v>
                </c:pt>
                <c:pt idx="4747">
                  <c:v>10.81</c:v>
                </c:pt>
                <c:pt idx="4748">
                  <c:v>10.8</c:v>
                </c:pt>
                <c:pt idx="4749">
                  <c:v>10.86</c:v>
                </c:pt>
                <c:pt idx="4750">
                  <c:v>10.8</c:v>
                </c:pt>
                <c:pt idx="4751">
                  <c:v>10.8</c:v>
                </c:pt>
                <c:pt idx="4752">
                  <c:v>10.8</c:v>
                </c:pt>
                <c:pt idx="4753">
                  <c:v>10.78</c:v>
                </c:pt>
                <c:pt idx="4754">
                  <c:v>10.82</c:v>
                </c:pt>
                <c:pt idx="4755">
                  <c:v>10.85</c:v>
                </c:pt>
                <c:pt idx="4756">
                  <c:v>10.84</c:v>
                </c:pt>
                <c:pt idx="4757">
                  <c:v>10.82</c:v>
                </c:pt>
                <c:pt idx="4758">
                  <c:v>10.84</c:v>
                </c:pt>
                <c:pt idx="4759">
                  <c:v>10.87</c:v>
                </c:pt>
                <c:pt idx="4760">
                  <c:v>10.92</c:v>
                </c:pt>
                <c:pt idx="4761">
                  <c:v>10.88</c:v>
                </c:pt>
                <c:pt idx="4762">
                  <c:v>10.88</c:v>
                </c:pt>
                <c:pt idx="4763">
                  <c:v>10.91</c:v>
                </c:pt>
                <c:pt idx="4764">
                  <c:v>10.9</c:v>
                </c:pt>
                <c:pt idx="4765">
                  <c:v>10.9</c:v>
                </c:pt>
                <c:pt idx="4766">
                  <c:v>10.92</c:v>
                </c:pt>
                <c:pt idx="4767">
                  <c:v>10.88</c:v>
                </c:pt>
                <c:pt idx="4768">
                  <c:v>10.91</c:v>
                </c:pt>
                <c:pt idx="4769">
                  <c:v>10.9</c:v>
                </c:pt>
                <c:pt idx="4770">
                  <c:v>10.9</c:v>
                </c:pt>
                <c:pt idx="4771">
                  <c:v>10.91</c:v>
                </c:pt>
                <c:pt idx="4772">
                  <c:v>10.94</c:v>
                </c:pt>
                <c:pt idx="4773">
                  <c:v>10.89</c:v>
                </c:pt>
                <c:pt idx="4774">
                  <c:v>10.9</c:v>
                </c:pt>
                <c:pt idx="4775">
                  <c:v>10.91</c:v>
                </c:pt>
                <c:pt idx="4776">
                  <c:v>10.92</c:v>
                </c:pt>
                <c:pt idx="4777">
                  <c:v>10.94</c:v>
                </c:pt>
                <c:pt idx="4778">
                  <c:v>10.9</c:v>
                </c:pt>
                <c:pt idx="4779">
                  <c:v>10.88</c:v>
                </c:pt>
                <c:pt idx="4780">
                  <c:v>10.86</c:v>
                </c:pt>
                <c:pt idx="4781">
                  <c:v>10.88</c:v>
                </c:pt>
                <c:pt idx="4782">
                  <c:v>10.87</c:v>
                </c:pt>
                <c:pt idx="4783">
                  <c:v>10.86</c:v>
                </c:pt>
                <c:pt idx="4784">
                  <c:v>10.84</c:v>
                </c:pt>
                <c:pt idx="4785">
                  <c:v>10.83</c:v>
                </c:pt>
                <c:pt idx="4786">
                  <c:v>10.83</c:v>
                </c:pt>
                <c:pt idx="4787">
                  <c:v>10.86</c:v>
                </c:pt>
                <c:pt idx="4788">
                  <c:v>10.84</c:v>
                </c:pt>
                <c:pt idx="4789">
                  <c:v>10.84</c:v>
                </c:pt>
                <c:pt idx="4790">
                  <c:v>10.85</c:v>
                </c:pt>
                <c:pt idx="4791">
                  <c:v>10.83</c:v>
                </c:pt>
                <c:pt idx="4792">
                  <c:v>10.85</c:v>
                </c:pt>
                <c:pt idx="4793">
                  <c:v>10.86</c:v>
                </c:pt>
                <c:pt idx="4794">
                  <c:v>10.87</c:v>
                </c:pt>
                <c:pt idx="4795">
                  <c:v>10.84</c:v>
                </c:pt>
                <c:pt idx="4796">
                  <c:v>10.86</c:v>
                </c:pt>
                <c:pt idx="4797">
                  <c:v>10.84</c:v>
                </c:pt>
                <c:pt idx="4798">
                  <c:v>10.84</c:v>
                </c:pt>
                <c:pt idx="4799">
                  <c:v>10.86</c:v>
                </c:pt>
                <c:pt idx="4800">
                  <c:v>10.87</c:v>
                </c:pt>
                <c:pt idx="4801">
                  <c:v>10.88</c:v>
                </c:pt>
                <c:pt idx="4802">
                  <c:v>10.9</c:v>
                </c:pt>
                <c:pt idx="4803">
                  <c:v>10.9</c:v>
                </c:pt>
                <c:pt idx="4804">
                  <c:v>10.89</c:v>
                </c:pt>
                <c:pt idx="4805">
                  <c:v>10.9</c:v>
                </c:pt>
                <c:pt idx="4806">
                  <c:v>10.85</c:v>
                </c:pt>
                <c:pt idx="4807">
                  <c:v>10.87</c:v>
                </c:pt>
                <c:pt idx="4808">
                  <c:v>10.87</c:v>
                </c:pt>
                <c:pt idx="4809">
                  <c:v>10.85</c:v>
                </c:pt>
                <c:pt idx="4810">
                  <c:v>10.87</c:v>
                </c:pt>
                <c:pt idx="4811">
                  <c:v>10.88</c:v>
                </c:pt>
                <c:pt idx="4812">
                  <c:v>10.86</c:v>
                </c:pt>
                <c:pt idx="4813">
                  <c:v>10.84</c:v>
                </c:pt>
                <c:pt idx="4814">
                  <c:v>10.84</c:v>
                </c:pt>
                <c:pt idx="4815">
                  <c:v>10.87</c:v>
                </c:pt>
                <c:pt idx="4816">
                  <c:v>10.91</c:v>
                </c:pt>
                <c:pt idx="4817">
                  <c:v>10.88</c:v>
                </c:pt>
                <c:pt idx="4818">
                  <c:v>10.9</c:v>
                </c:pt>
                <c:pt idx="4819">
                  <c:v>10.95</c:v>
                </c:pt>
                <c:pt idx="4820">
                  <c:v>10.96</c:v>
                </c:pt>
                <c:pt idx="4821">
                  <c:v>10.92</c:v>
                </c:pt>
                <c:pt idx="4822">
                  <c:v>10.9</c:v>
                </c:pt>
                <c:pt idx="4823">
                  <c:v>10.89</c:v>
                </c:pt>
                <c:pt idx="4824">
                  <c:v>10.88</c:v>
                </c:pt>
                <c:pt idx="4825">
                  <c:v>10.86</c:v>
                </c:pt>
                <c:pt idx="4826">
                  <c:v>10.88</c:v>
                </c:pt>
                <c:pt idx="4827">
                  <c:v>10.87</c:v>
                </c:pt>
                <c:pt idx="4828">
                  <c:v>10.89</c:v>
                </c:pt>
                <c:pt idx="4829">
                  <c:v>10.88</c:v>
                </c:pt>
                <c:pt idx="4830">
                  <c:v>10.86</c:v>
                </c:pt>
                <c:pt idx="4831">
                  <c:v>10.86</c:v>
                </c:pt>
                <c:pt idx="4832">
                  <c:v>10.84</c:v>
                </c:pt>
                <c:pt idx="4833">
                  <c:v>10.87</c:v>
                </c:pt>
                <c:pt idx="4834">
                  <c:v>10.86</c:v>
                </c:pt>
                <c:pt idx="4835">
                  <c:v>10.86</c:v>
                </c:pt>
                <c:pt idx="4836">
                  <c:v>10.89</c:v>
                </c:pt>
                <c:pt idx="4837">
                  <c:v>10.88</c:v>
                </c:pt>
                <c:pt idx="4838">
                  <c:v>10.9</c:v>
                </c:pt>
                <c:pt idx="4839">
                  <c:v>10.94</c:v>
                </c:pt>
                <c:pt idx="4840">
                  <c:v>10.92</c:v>
                </c:pt>
                <c:pt idx="4841">
                  <c:v>10.92</c:v>
                </c:pt>
                <c:pt idx="4842">
                  <c:v>10.94</c:v>
                </c:pt>
                <c:pt idx="4843">
                  <c:v>10.88</c:v>
                </c:pt>
                <c:pt idx="4844">
                  <c:v>10.91</c:v>
                </c:pt>
                <c:pt idx="4845">
                  <c:v>10.88</c:v>
                </c:pt>
                <c:pt idx="4846">
                  <c:v>10.92</c:v>
                </c:pt>
                <c:pt idx="4847">
                  <c:v>10.9</c:v>
                </c:pt>
                <c:pt idx="4848">
                  <c:v>10.9</c:v>
                </c:pt>
                <c:pt idx="4849">
                  <c:v>10.93</c:v>
                </c:pt>
                <c:pt idx="4850">
                  <c:v>10.94</c:v>
                </c:pt>
                <c:pt idx="4851">
                  <c:v>10.91</c:v>
                </c:pt>
                <c:pt idx="4852">
                  <c:v>10.92</c:v>
                </c:pt>
                <c:pt idx="4853">
                  <c:v>10.88</c:v>
                </c:pt>
                <c:pt idx="4854">
                  <c:v>10.88</c:v>
                </c:pt>
                <c:pt idx="4855">
                  <c:v>10.88</c:v>
                </c:pt>
                <c:pt idx="4856">
                  <c:v>10.88</c:v>
                </c:pt>
                <c:pt idx="4857">
                  <c:v>10.91</c:v>
                </c:pt>
                <c:pt idx="4858">
                  <c:v>10.98</c:v>
                </c:pt>
                <c:pt idx="4859">
                  <c:v>10.97</c:v>
                </c:pt>
                <c:pt idx="4860">
                  <c:v>10.96</c:v>
                </c:pt>
                <c:pt idx="4861">
                  <c:v>10.92</c:v>
                </c:pt>
                <c:pt idx="4862">
                  <c:v>10.9</c:v>
                </c:pt>
                <c:pt idx="4863">
                  <c:v>10.95</c:v>
                </c:pt>
                <c:pt idx="4864">
                  <c:v>10.98</c:v>
                </c:pt>
                <c:pt idx="4865">
                  <c:v>10.99</c:v>
                </c:pt>
                <c:pt idx="4866">
                  <c:v>11</c:v>
                </c:pt>
                <c:pt idx="4867">
                  <c:v>11.07</c:v>
                </c:pt>
                <c:pt idx="4868">
                  <c:v>11.12</c:v>
                </c:pt>
                <c:pt idx="4869">
                  <c:v>11.11</c:v>
                </c:pt>
                <c:pt idx="4870">
                  <c:v>11.14</c:v>
                </c:pt>
                <c:pt idx="4871">
                  <c:v>11.14</c:v>
                </c:pt>
                <c:pt idx="4872">
                  <c:v>11.11</c:v>
                </c:pt>
                <c:pt idx="4873">
                  <c:v>11.1</c:v>
                </c:pt>
                <c:pt idx="4874">
                  <c:v>11.12</c:v>
                </c:pt>
                <c:pt idx="4875">
                  <c:v>11.1</c:v>
                </c:pt>
                <c:pt idx="4876">
                  <c:v>11.1</c:v>
                </c:pt>
                <c:pt idx="4877">
                  <c:v>11.1</c:v>
                </c:pt>
                <c:pt idx="4878">
                  <c:v>11.1</c:v>
                </c:pt>
                <c:pt idx="4879">
                  <c:v>11.1</c:v>
                </c:pt>
                <c:pt idx="4880">
                  <c:v>11.11</c:v>
                </c:pt>
                <c:pt idx="4881">
                  <c:v>11.12</c:v>
                </c:pt>
                <c:pt idx="4882">
                  <c:v>11.16</c:v>
                </c:pt>
                <c:pt idx="4883">
                  <c:v>11.18</c:v>
                </c:pt>
                <c:pt idx="4884">
                  <c:v>11.16</c:v>
                </c:pt>
                <c:pt idx="4885">
                  <c:v>11.21</c:v>
                </c:pt>
                <c:pt idx="4886">
                  <c:v>11.19</c:v>
                </c:pt>
                <c:pt idx="4887">
                  <c:v>11.18</c:v>
                </c:pt>
                <c:pt idx="4888">
                  <c:v>11.16</c:v>
                </c:pt>
                <c:pt idx="4889">
                  <c:v>11.18</c:v>
                </c:pt>
                <c:pt idx="4890">
                  <c:v>11.18</c:v>
                </c:pt>
                <c:pt idx="4891">
                  <c:v>11.15</c:v>
                </c:pt>
                <c:pt idx="4892">
                  <c:v>11.16</c:v>
                </c:pt>
                <c:pt idx="4893">
                  <c:v>11.14</c:v>
                </c:pt>
                <c:pt idx="4894">
                  <c:v>11.14</c:v>
                </c:pt>
                <c:pt idx="4895">
                  <c:v>11.12</c:v>
                </c:pt>
                <c:pt idx="4896">
                  <c:v>11.12</c:v>
                </c:pt>
                <c:pt idx="4897">
                  <c:v>11.12</c:v>
                </c:pt>
                <c:pt idx="4898">
                  <c:v>11.1</c:v>
                </c:pt>
                <c:pt idx="4899">
                  <c:v>11.08</c:v>
                </c:pt>
                <c:pt idx="4900">
                  <c:v>11.08</c:v>
                </c:pt>
                <c:pt idx="4901">
                  <c:v>11.05</c:v>
                </c:pt>
                <c:pt idx="4902">
                  <c:v>11.05</c:v>
                </c:pt>
                <c:pt idx="4903">
                  <c:v>11.08</c:v>
                </c:pt>
                <c:pt idx="4904">
                  <c:v>11.09</c:v>
                </c:pt>
                <c:pt idx="4905">
                  <c:v>11.13</c:v>
                </c:pt>
                <c:pt idx="4906">
                  <c:v>11.16</c:v>
                </c:pt>
                <c:pt idx="4907">
                  <c:v>11.18</c:v>
                </c:pt>
                <c:pt idx="4908">
                  <c:v>11.16</c:v>
                </c:pt>
                <c:pt idx="4909">
                  <c:v>11.16</c:v>
                </c:pt>
                <c:pt idx="4910">
                  <c:v>11.21</c:v>
                </c:pt>
                <c:pt idx="4911">
                  <c:v>11.19</c:v>
                </c:pt>
                <c:pt idx="4912">
                  <c:v>11.2</c:v>
                </c:pt>
                <c:pt idx="4913">
                  <c:v>11.18</c:v>
                </c:pt>
                <c:pt idx="4914">
                  <c:v>11.2</c:v>
                </c:pt>
                <c:pt idx="4915">
                  <c:v>11.18</c:v>
                </c:pt>
                <c:pt idx="4916">
                  <c:v>11.19</c:v>
                </c:pt>
                <c:pt idx="4917">
                  <c:v>11.21</c:v>
                </c:pt>
                <c:pt idx="4918">
                  <c:v>11.21</c:v>
                </c:pt>
                <c:pt idx="4919">
                  <c:v>11.18</c:v>
                </c:pt>
                <c:pt idx="4920">
                  <c:v>11.18</c:v>
                </c:pt>
                <c:pt idx="4921">
                  <c:v>11.15</c:v>
                </c:pt>
                <c:pt idx="4922">
                  <c:v>11.17</c:v>
                </c:pt>
                <c:pt idx="4923">
                  <c:v>11.12</c:v>
                </c:pt>
                <c:pt idx="4924">
                  <c:v>11.13</c:v>
                </c:pt>
                <c:pt idx="4925">
                  <c:v>11.18</c:v>
                </c:pt>
                <c:pt idx="4926">
                  <c:v>11.24</c:v>
                </c:pt>
                <c:pt idx="4927">
                  <c:v>11.26</c:v>
                </c:pt>
                <c:pt idx="4928">
                  <c:v>11.25</c:v>
                </c:pt>
                <c:pt idx="4929">
                  <c:v>11.26</c:v>
                </c:pt>
                <c:pt idx="4930">
                  <c:v>11.26</c:v>
                </c:pt>
                <c:pt idx="4931">
                  <c:v>11.28</c:v>
                </c:pt>
                <c:pt idx="4932">
                  <c:v>11.38</c:v>
                </c:pt>
                <c:pt idx="4933">
                  <c:v>11.42</c:v>
                </c:pt>
                <c:pt idx="4934">
                  <c:v>11.47</c:v>
                </c:pt>
                <c:pt idx="4935">
                  <c:v>11.5</c:v>
                </c:pt>
                <c:pt idx="4936">
                  <c:v>11.46</c:v>
                </c:pt>
                <c:pt idx="4937">
                  <c:v>11.48</c:v>
                </c:pt>
                <c:pt idx="4938">
                  <c:v>11.45</c:v>
                </c:pt>
                <c:pt idx="4939">
                  <c:v>11.45</c:v>
                </c:pt>
                <c:pt idx="4940">
                  <c:v>11.44</c:v>
                </c:pt>
                <c:pt idx="4941">
                  <c:v>11.48</c:v>
                </c:pt>
                <c:pt idx="4942">
                  <c:v>11.52</c:v>
                </c:pt>
                <c:pt idx="4943">
                  <c:v>11.53</c:v>
                </c:pt>
                <c:pt idx="4944">
                  <c:v>11.55</c:v>
                </c:pt>
                <c:pt idx="4945">
                  <c:v>11.55</c:v>
                </c:pt>
                <c:pt idx="4946">
                  <c:v>11.58</c:v>
                </c:pt>
                <c:pt idx="4947">
                  <c:v>11.6</c:v>
                </c:pt>
                <c:pt idx="4948">
                  <c:v>11.58</c:v>
                </c:pt>
                <c:pt idx="4949">
                  <c:v>11.54</c:v>
                </c:pt>
                <c:pt idx="4950">
                  <c:v>11.5</c:v>
                </c:pt>
                <c:pt idx="4951">
                  <c:v>11.46</c:v>
                </c:pt>
                <c:pt idx="4952">
                  <c:v>11.48</c:v>
                </c:pt>
                <c:pt idx="4953">
                  <c:v>11.51</c:v>
                </c:pt>
                <c:pt idx="4954">
                  <c:v>11.54</c:v>
                </c:pt>
                <c:pt idx="4955">
                  <c:v>11.54</c:v>
                </c:pt>
                <c:pt idx="4956">
                  <c:v>11.52</c:v>
                </c:pt>
                <c:pt idx="4957">
                  <c:v>11.51</c:v>
                </c:pt>
                <c:pt idx="4958">
                  <c:v>11.51</c:v>
                </c:pt>
                <c:pt idx="4959">
                  <c:v>11.51</c:v>
                </c:pt>
                <c:pt idx="4960">
                  <c:v>11.5</c:v>
                </c:pt>
                <c:pt idx="4961">
                  <c:v>11.49</c:v>
                </c:pt>
                <c:pt idx="4962">
                  <c:v>11.49</c:v>
                </c:pt>
                <c:pt idx="4963">
                  <c:v>11.48</c:v>
                </c:pt>
                <c:pt idx="4964">
                  <c:v>11.5</c:v>
                </c:pt>
                <c:pt idx="4965">
                  <c:v>11.5</c:v>
                </c:pt>
                <c:pt idx="4966">
                  <c:v>11.48</c:v>
                </c:pt>
                <c:pt idx="4967">
                  <c:v>11.5</c:v>
                </c:pt>
                <c:pt idx="4968">
                  <c:v>11.48</c:v>
                </c:pt>
                <c:pt idx="4969">
                  <c:v>11.51</c:v>
                </c:pt>
                <c:pt idx="4970">
                  <c:v>11.47</c:v>
                </c:pt>
                <c:pt idx="4971">
                  <c:v>11.48</c:v>
                </c:pt>
                <c:pt idx="4972">
                  <c:v>11.49</c:v>
                </c:pt>
                <c:pt idx="4973">
                  <c:v>11.5</c:v>
                </c:pt>
                <c:pt idx="4974">
                  <c:v>11.5</c:v>
                </c:pt>
                <c:pt idx="4975">
                  <c:v>11.5</c:v>
                </c:pt>
                <c:pt idx="4976">
                  <c:v>11.52</c:v>
                </c:pt>
                <c:pt idx="4977">
                  <c:v>11.53</c:v>
                </c:pt>
                <c:pt idx="4978">
                  <c:v>11.51</c:v>
                </c:pt>
                <c:pt idx="4979">
                  <c:v>11.5</c:v>
                </c:pt>
                <c:pt idx="4980">
                  <c:v>11.51</c:v>
                </c:pt>
                <c:pt idx="4981">
                  <c:v>11.46</c:v>
                </c:pt>
                <c:pt idx="4982">
                  <c:v>11.5</c:v>
                </c:pt>
                <c:pt idx="4983">
                  <c:v>11.5</c:v>
                </c:pt>
                <c:pt idx="4984">
                  <c:v>11.5</c:v>
                </c:pt>
                <c:pt idx="4985">
                  <c:v>11.52</c:v>
                </c:pt>
                <c:pt idx="4986">
                  <c:v>11.54</c:v>
                </c:pt>
                <c:pt idx="4987">
                  <c:v>11.51</c:v>
                </c:pt>
                <c:pt idx="4988">
                  <c:v>11.52</c:v>
                </c:pt>
                <c:pt idx="4989">
                  <c:v>11.5</c:v>
                </c:pt>
                <c:pt idx="4990">
                  <c:v>11.55</c:v>
                </c:pt>
                <c:pt idx="4991">
                  <c:v>11.5</c:v>
                </c:pt>
                <c:pt idx="4992">
                  <c:v>11.54</c:v>
                </c:pt>
                <c:pt idx="4993">
                  <c:v>11.52</c:v>
                </c:pt>
                <c:pt idx="4994">
                  <c:v>11.5</c:v>
                </c:pt>
                <c:pt idx="4995">
                  <c:v>11.55</c:v>
                </c:pt>
                <c:pt idx="4996">
                  <c:v>11.54</c:v>
                </c:pt>
                <c:pt idx="4997">
                  <c:v>11.52</c:v>
                </c:pt>
                <c:pt idx="4998">
                  <c:v>11.55</c:v>
                </c:pt>
                <c:pt idx="4999">
                  <c:v>11.54</c:v>
                </c:pt>
                <c:pt idx="5000">
                  <c:v>11.56</c:v>
                </c:pt>
                <c:pt idx="5001">
                  <c:v>11.55</c:v>
                </c:pt>
                <c:pt idx="5002">
                  <c:v>11.56</c:v>
                </c:pt>
                <c:pt idx="5003">
                  <c:v>11.6</c:v>
                </c:pt>
                <c:pt idx="5004">
                  <c:v>11.56</c:v>
                </c:pt>
                <c:pt idx="5005">
                  <c:v>11.56</c:v>
                </c:pt>
                <c:pt idx="5006">
                  <c:v>11.56</c:v>
                </c:pt>
                <c:pt idx="5007">
                  <c:v>11.58</c:v>
                </c:pt>
                <c:pt idx="5008">
                  <c:v>11.6</c:v>
                </c:pt>
                <c:pt idx="5009">
                  <c:v>11.63</c:v>
                </c:pt>
                <c:pt idx="5010">
                  <c:v>11.64</c:v>
                </c:pt>
                <c:pt idx="5011">
                  <c:v>11.66</c:v>
                </c:pt>
                <c:pt idx="5012">
                  <c:v>11.64</c:v>
                </c:pt>
                <c:pt idx="5013">
                  <c:v>11.6</c:v>
                </c:pt>
                <c:pt idx="5014">
                  <c:v>11.62</c:v>
                </c:pt>
                <c:pt idx="5015">
                  <c:v>11.57</c:v>
                </c:pt>
                <c:pt idx="5016">
                  <c:v>11.54</c:v>
                </c:pt>
                <c:pt idx="5017">
                  <c:v>11.56</c:v>
                </c:pt>
                <c:pt idx="5018">
                  <c:v>11.59</c:v>
                </c:pt>
                <c:pt idx="5019">
                  <c:v>11.55</c:v>
                </c:pt>
                <c:pt idx="5020">
                  <c:v>11.56</c:v>
                </c:pt>
                <c:pt idx="5021">
                  <c:v>11.54</c:v>
                </c:pt>
                <c:pt idx="5022">
                  <c:v>11.55</c:v>
                </c:pt>
                <c:pt idx="5023">
                  <c:v>11.52</c:v>
                </c:pt>
                <c:pt idx="5024">
                  <c:v>11.5</c:v>
                </c:pt>
                <c:pt idx="5025">
                  <c:v>11.5</c:v>
                </c:pt>
                <c:pt idx="5026">
                  <c:v>11.5</c:v>
                </c:pt>
                <c:pt idx="5027">
                  <c:v>11.48</c:v>
                </c:pt>
                <c:pt idx="5028">
                  <c:v>11.52</c:v>
                </c:pt>
                <c:pt idx="5029">
                  <c:v>11.57</c:v>
                </c:pt>
                <c:pt idx="5030">
                  <c:v>11.57</c:v>
                </c:pt>
                <c:pt idx="5031">
                  <c:v>11.58</c:v>
                </c:pt>
                <c:pt idx="5032">
                  <c:v>11.63</c:v>
                </c:pt>
                <c:pt idx="5033">
                  <c:v>11.66</c:v>
                </c:pt>
                <c:pt idx="5034">
                  <c:v>11.62</c:v>
                </c:pt>
                <c:pt idx="5035">
                  <c:v>11.64</c:v>
                </c:pt>
                <c:pt idx="5036">
                  <c:v>11.65</c:v>
                </c:pt>
                <c:pt idx="5037">
                  <c:v>11.65</c:v>
                </c:pt>
                <c:pt idx="5038">
                  <c:v>11.69</c:v>
                </c:pt>
                <c:pt idx="5039">
                  <c:v>11.71</c:v>
                </c:pt>
                <c:pt idx="5040">
                  <c:v>11.7</c:v>
                </c:pt>
                <c:pt idx="5041">
                  <c:v>11.69</c:v>
                </c:pt>
                <c:pt idx="5042">
                  <c:v>11.72</c:v>
                </c:pt>
                <c:pt idx="5043">
                  <c:v>11.73</c:v>
                </c:pt>
                <c:pt idx="5044">
                  <c:v>11.72</c:v>
                </c:pt>
                <c:pt idx="5045">
                  <c:v>11.72</c:v>
                </c:pt>
                <c:pt idx="5046">
                  <c:v>11.72</c:v>
                </c:pt>
                <c:pt idx="5047">
                  <c:v>11.72</c:v>
                </c:pt>
                <c:pt idx="5048">
                  <c:v>11.68</c:v>
                </c:pt>
                <c:pt idx="5049">
                  <c:v>11.73</c:v>
                </c:pt>
                <c:pt idx="5050">
                  <c:v>11.74</c:v>
                </c:pt>
                <c:pt idx="5051">
                  <c:v>11.74</c:v>
                </c:pt>
                <c:pt idx="5052">
                  <c:v>11.76</c:v>
                </c:pt>
                <c:pt idx="5053">
                  <c:v>11.74</c:v>
                </c:pt>
                <c:pt idx="5054">
                  <c:v>11.74</c:v>
                </c:pt>
                <c:pt idx="5055">
                  <c:v>11.74</c:v>
                </c:pt>
                <c:pt idx="5056">
                  <c:v>11.74</c:v>
                </c:pt>
                <c:pt idx="5057">
                  <c:v>11.74</c:v>
                </c:pt>
                <c:pt idx="5058">
                  <c:v>11.74</c:v>
                </c:pt>
                <c:pt idx="5059">
                  <c:v>11.74</c:v>
                </c:pt>
                <c:pt idx="5060">
                  <c:v>11.73</c:v>
                </c:pt>
                <c:pt idx="5061">
                  <c:v>11.74</c:v>
                </c:pt>
                <c:pt idx="5062">
                  <c:v>11.75</c:v>
                </c:pt>
                <c:pt idx="5063">
                  <c:v>11.78</c:v>
                </c:pt>
                <c:pt idx="5064">
                  <c:v>11.82</c:v>
                </c:pt>
                <c:pt idx="5065">
                  <c:v>11.84</c:v>
                </c:pt>
                <c:pt idx="5066">
                  <c:v>11.8</c:v>
                </c:pt>
                <c:pt idx="5067">
                  <c:v>11.8</c:v>
                </c:pt>
                <c:pt idx="5068">
                  <c:v>11.79</c:v>
                </c:pt>
                <c:pt idx="5069">
                  <c:v>11.81</c:v>
                </c:pt>
                <c:pt idx="5070">
                  <c:v>11.8</c:v>
                </c:pt>
                <c:pt idx="5071">
                  <c:v>11.78</c:v>
                </c:pt>
                <c:pt idx="5072">
                  <c:v>11.82</c:v>
                </c:pt>
                <c:pt idx="5073">
                  <c:v>11.83</c:v>
                </c:pt>
                <c:pt idx="5074">
                  <c:v>11.82</c:v>
                </c:pt>
                <c:pt idx="5075">
                  <c:v>11.82</c:v>
                </c:pt>
                <c:pt idx="5076">
                  <c:v>11.82</c:v>
                </c:pt>
                <c:pt idx="5077">
                  <c:v>11.81</c:v>
                </c:pt>
                <c:pt idx="5078">
                  <c:v>11.82</c:v>
                </c:pt>
                <c:pt idx="5079">
                  <c:v>11.86</c:v>
                </c:pt>
                <c:pt idx="5080">
                  <c:v>11.87</c:v>
                </c:pt>
                <c:pt idx="5081">
                  <c:v>11.9</c:v>
                </c:pt>
                <c:pt idx="5082">
                  <c:v>11.88</c:v>
                </c:pt>
                <c:pt idx="5083">
                  <c:v>11.88</c:v>
                </c:pt>
                <c:pt idx="5084">
                  <c:v>11.88</c:v>
                </c:pt>
                <c:pt idx="5085">
                  <c:v>11.85</c:v>
                </c:pt>
                <c:pt idx="5086">
                  <c:v>11.86</c:v>
                </c:pt>
                <c:pt idx="5087">
                  <c:v>11.88</c:v>
                </c:pt>
                <c:pt idx="5088">
                  <c:v>11.9</c:v>
                </c:pt>
                <c:pt idx="5089">
                  <c:v>11.92</c:v>
                </c:pt>
                <c:pt idx="5090">
                  <c:v>11.9</c:v>
                </c:pt>
                <c:pt idx="5091">
                  <c:v>11.91</c:v>
                </c:pt>
                <c:pt idx="5092">
                  <c:v>11.9</c:v>
                </c:pt>
                <c:pt idx="5093">
                  <c:v>11.9</c:v>
                </c:pt>
                <c:pt idx="5094">
                  <c:v>11.93</c:v>
                </c:pt>
                <c:pt idx="5095">
                  <c:v>11.94</c:v>
                </c:pt>
                <c:pt idx="5096">
                  <c:v>11.93</c:v>
                </c:pt>
                <c:pt idx="5097">
                  <c:v>11.94</c:v>
                </c:pt>
                <c:pt idx="5098">
                  <c:v>11.92</c:v>
                </c:pt>
                <c:pt idx="5099">
                  <c:v>11.92</c:v>
                </c:pt>
                <c:pt idx="5100">
                  <c:v>11.9</c:v>
                </c:pt>
                <c:pt idx="5101">
                  <c:v>11.89</c:v>
                </c:pt>
                <c:pt idx="5102">
                  <c:v>11.9</c:v>
                </c:pt>
                <c:pt idx="5103">
                  <c:v>11.88</c:v>
                </c:pt>
                <c:pt idx="5104">
                  <c:v>11.86</c:v>
                </c:pt>
                <c:pt idx="5105">
                  <c:v>11.89</c:v>
                </c:pt>
                <c:pt idx="5106">
                  <c:v>11.87</c:v>
                </c:pt>
                <c:pt idx="5107">
                  <c:v>11.92</c:v>
                </c:pt>
                <c:pt idx="5108">
                  <c:v>11.9</c:v>
                </c:pt>
                <c:pt idx="5109">
                  <c:v>11.91</c:v>
                </c:pt>
                <c:pt idx="5110">
                  <c:v>11.92</c:v>
                </c:pt>
                <c:pt idx="5111">
                  <c:v>11.92</c:v>
                </c:pt>
                <c:pt idx="5112">
                  <c:v>11.93</c:v>
                </c:pt>
                <c:pt idx="5113">
                  <c:v>11.92</c:v>
                </c:pt>
                <c:pt idx="5114">
                  <c:v>11.94</c:v>
                </c:pt>
                <c:pt idx="5115">
                  <c:v>11.92</c:v>
                </c:pt>
                <c:pt idx="5116">
                  <c:v>11.92</c:v>
                </c:pt>
                <c:pt idx="5117">
                  <c:v>11.94</c:v>
                </c:pt>
                <c:pt idx="5118">
                  <c:v>11.96</c:v>
                </c:pt>
                <c:pt idx="5119">
                  <c:v>11.95</c:v>
                </c:pt>
                <c:pt idx="5120">
                  <c:v>11.96</c:v>
                </c:pt>
                <c:pt idx="5121">
                  <c:v>11.98</c:v>
                </c:pt>
                <c:pt idx="5122">
                  <c:v>11.97</c:v>
                </c:pt>
                <c:pt idx="5123">
                  <c:v>11.98</c:v>
                </c:pt>
                <c:pt idx="5124">
                  <c:v>11.99</c:v>
                </c:pt>
                <c:pt idx="5125">
                  <c:v>11.97</c:v>
                </c:pt>
                <c:pt idx="5126">
                  <c:v>11.95</c:v>
                </c:pt>
                <c:pt idx="5127">
                  <c:v>11.93</c:v>
                </c:pt>
                <c:pt idx="5128">
                  <c:v>11.97</c:v>
                </c:pt>
                <c:pt idx="5129">
                  <c:v>11.96</c:v>
                </c:pt>
                <c:pt idx="5130">
                  <c:v>11.94</c:v>
                </c:pt>
                <c:pt idx="5131">
                  <c:v>11.96</c:v>
                </c:pt>
                <c:pt idx="5132">
                  <c:v>11.96</c:v>
                </c:pt>
                <c:pt idx="5133">
                  <c:v>11.96</c:v>
                </c:pt>
                <c:pt idx="5134">
                  <c:v>11.96</c:v>
                </c:pt>
                <c:pt idx="5135">
                  <c:v>11.94</c:v>
                </c:pt>
                <c:pt idx="5136">
                  <c:v>11.93</c:v>
                </c:pt>
                <c:pt idx="5137">
                  <c:v>11.96</c:v>
                </c:pt>
                <c:pt idx="5138">
                  <c:v>11.98</c:v>
                </c:pt>
                <c:pt idx="5139">
                  <c:v>11.96</c:v>
                </c:pt>
                <c:pt idx="5140">
                  <c:v>12</c:v>
                </c:pt>
                <c:pt idx="5141">
                  <c:v>11.96</c:v>
                </c:pt>
                <c:pt idx="5142">
                  <c:v>12</c:v>
                </c:pt>
                <c:pt idx="5143">
                  <c:v>12</c:v>
                </c:pt>
                <c:pt idx="5144">
                  <c:v>12</c:v>
                </c:pt>
                <c:pt idx="5145">
                  <c:v>12.03</c:v>
                </c:pt>
                <c:pt idx="5146">
                  <c:v>11.98</c:v>
                </c:pt>
                <c:pt idx="5147">
                  <c:v>11.97</c:v>
                </c:pt>
                <c:pt idx="5148">
                  <c:v>11.99</c:v>
                </c:pt>
                <c:pt idx="5149">
                  <c:v>11.99</c:v>
                </c:pt>
                <c:pt idx="5150">
                  <c:v>12.02</c:v>
                </c:pt>
                <c:pt idx="5151">
                  <c:v>12.02</c:v>
                </c:pt>
                <c:pt idx="5152">
                  <c:v>12.03</c:v>
                </c:pt>
                <c:pt idx="5153">
                  <c:v>12.04</c:v>
                </c:pt>
                <c:pt idx="5154">
                  <c:v>12.04</c:v>
                </c:pt>
                <c:pt idx="5155">
                  <c:v>12.06</c:v>
                </c:pt>
                <c:pt idx="5156">
                  <c:v>12.07</c:v>
                </c:pt>
                <c:pt idx="5157">
                  <c:v>12.05</c:v>
                </c:pt>
                <c:pt idx="5158">
                  <c:v>12.06</c:v>
                </c:pt>
                <c:pt idx="5159">
                  <c:v>12.06</c:v>
                </c:pt>
                <c:pt idx="5160">
                  <c:v>12.07</c:v>
                </c:pt>
                <c:pt idx="5161">
                  <c:v>12.08</c:v>
                </c:pt>
                <c:pt idx="5162">
                  <c:v>12.07</c:v>
                </c:pt>
                <c:pt idx="5163">
                  <c:v>12.08</c:v>
                </c:pt>
                <c:pt idx="5164">
                  <c:v>12.08</c:v>
                </c:pt>
                <c:pt idx="5165">
                  <c:v>12.08</c:v>
                </c:pt>
                <c:pt idx="5166">
                  <c:v>12.1</c:v>
                </c:pt>
                <c:pt idx="5167">
                  <c:v>12.12</c:v>
                </c:pt>
                <c:pt idx="5168">
                  <c:v>12.08</c:v>
                </c:pt>
                <c:pt idx="5169">
                  <c:v>12.08</c:v>
                </c:pt>
                <c:pt idx="5170">
                  <c:v>12.06</c:v>
                </c:pt>
                <c:pt idx="5171">
                  <c:v>12.09</c:v>
                </c:pt>
                <c:pt idx="5172">
                  <c:v>12.08</c:v>
                </c:pt>
                <c:pt idx="5173">
                  <c:v>12.06</c:v>
                </c:pt>
                <c:pt idx="5174">
                  <c:v>12.1</c:v>
                </c:pt>
                <c:pt idx="5175">
                  <c:v>12.08</c:v>
                </c:pt>
                <c:pt idx="5176">
                  <c:v>12.09</c:v>
                </c:pt>
                <c:pt idx="5177">
                  <c:v>12.1</c:v>
                </c:pt>
                <c:pt idx="5178">
                  <c:v>12.1</c:v>
                </c:pt>
                <c:pt idx="5179">
                  <c:v>12.09</c:v>
                </c:pt>
                <c:pt idx="5180">
                  <c:v>12.1</c:v>
                </c:pt>
                <c:pt idx="5181">
                  <c:v>12.12</c:v>
                </c:pt>
                <c:pt idx="5182">
                  <c:v>12.1</c:v>
                </c:pt>
                <c:pt idx="5183">
                  <c:v>12.13</c:v>
                </c:pt>
                <c:pt idx="5184">
                  <c:v>12.13</c:v>
                </c:pt>
                <c:pt idx="5185">
                  <c:v>12.13</c:v>
                </c:pt>
                <c:pt idx="5186">
                  <c:v>12.12</c:v>
                </c:pt>
                <c:pt idx="5187">
                  <c:v>12.12</c:v>
                </c:pt>
                <c:pt idx="5188">
                  <c:v>12.14</c:v>
                </c:pt>
                <c:pt idx="5189">
                  <c:v>12.15</c:v>
                </c:pt>
                <c:pt idx="5190">
                  <c:v>12.14</c:v>
                </c:pt>
                <c:pt idx="5191">
                  <c:v>12.19</c:v>
                </c:pt>
                <c:pt idx="5192">
                  <c:v>12.16</c:v>
                </c:pt>
                <c:pt idx="5193">
                  <c:v>12.16</c:v>
                </c:pt>
                <c:pt idx="5194">
                  <c:v>12.15</c:v>
                </c:pt>
                <c:pt idx="5195">
                  <c:v>12.14</c:v>
                </c:pt>
                <c:pt idx="5196">
                  <c:v>12.16</c:v>
                </c:pt>
                <c:pt idx="5197">
                  <c:v>12.18</c:v>
                </c:pt>
                <c:pt idx="5198">
                  <c:v>12.17</c:v>
                </c:pt>
                <c:pt idx="5199">
                  <c:v>12.15</c:v>
                </c:pt>
                <c:pt idx="5200">
                  <c:v>12.12</c:v>
                </c:pt>
                <c:pt idx="5201">
                  <c:v>12.15</c:v>
                </c:pt>
                <c:pt idx="5202">
                  <c:v>12.11</c:v>
                </c:pt>
                <c:pt idx="5203">
                  <c:v>12.13</c:v>
                </c:pt>
                <c:pt idx="5204">
                  <c:v>12.11</c:v>
                </c:pt>
                <c:pt idx="5205">
                  <c:v>12.1</c:v>
                </c:pt>
                <c:pt idx="5206">
                  <c:v>12.1</c:v>
                </c:pt>
                <c:pt idx="5207">
                  <c:v>12.12</c:v>
                </c:pt>
                <c:pt idx="5208">
                  <c:v>12.13</c:v>
                </c:pt>
                <c:pt idx="5209">
                  <c:v>12.14</c:v>
                </c:pt>
                <c:pt idx="5210">
                  <c:v>12.14</c:v>
                </c:pt>
                <c:pt idx="5211">
                  <c:v>12.18</c:v>
                </c:pt>
                <c:pt idx="5212">
                  <c:v>12.17</c:v>
                </c:pt>
                <c:pt idx="5213">
                  <c:v>12.19</c:v>
                </c:pt>
                <c:pt idx="5214">
                  <c:v>12.18</c:v>
                </c:pt>
                <c:pt idx="5215">
                  <c:v>12.19</c:v>
                </c:pt>
                <c:pt idx="5216">
                  <c:v>12.16</c:v>
                </c:pt>
                <c:pt idx="5217">
                  <c:v>12.18</c:v>
                </c:pt>
                <c:pt idx="5218">
                  <c:v>12.16</c:v>
                </c:pt>
                <c:pt idx="5219">
                  <c:v>12.16</c:v>
                </c:pt>
                <c:pt idx="5220">
                  <c:v>12.14</c:v>
                </c:pt>
                <c:pt idx="5221">
                  <c:v>12.12</c:v>
                </c:pt>
                <c:pt idx="5222">
                  <c:v>12.14</c:v>
                </c:pt>
                <c:pt idx="5223">
                  <c:v>12.14</c:v>
                </c:pt>
                <c:pt idx="5224">
                  <c:v>12.19</c:v>
                </c:pt>
                <c:pt idx="5225">
                  <c:v>12.17</c:v>
                </c:pt>
                <c:pt idx="5226">
                  <c:v>12.18</c:v>
                </c:pt>
                <c:pt idx="5227">
                  <c:v>12.2</c:v>
                </c:pt>
                <c:pt idx="5228">
                  <c:v>12.18</c:v>
                </c:pt>
                <c:pt idx="5229">
                  <c:v>12.17</c:v>
                </c:pt>
                <c:pt idx="5230">
                  <c:v>12.17</c:v>
                </c:pt>
                <c:pt idx="5231">
                  <c:v>12.18</c:v>
                </c:pt>
                <c:pt idx="5232">
                  <c:v>12.2</c:v>
                </c:pt>
                <c:pt idx="5233">
                  <c:v>12.2</c:v>
                </c:pt>
                <c:pt idx="5234">
                  <c:v>12.22</c:v>
                </c:pt>
                <c:pt idx="5235">
                  <c:v>12.2</c:v>
                </c:pt>
                <c:pt idx="5236">
                  <c:v>12.2</c:v>
                </c:pt>
                <c:pt idx="5237">
                  <c:v>12.22</c:v>
                </c:pt>
                <c:pt idx="5238">
                  <c:v>12.22</c:v>
                </c:pt>
                <c:pt idx="5239">
                  <c:v>12.24</c:v>
                </c:pt>
                <c:pt idx="5240">
                  <c:v>12.25</c:v>
                </c:pt>
                <c:pt idx="5241">
                  <c:v>12.27</c:v>
                </c:pt>
                <c:pt idx="5242">
                  <c:v>12.27</c:v>
                </c:pt>
                <c:pt idx="5243">
                  <c:v>12.29</c:v>
                </c:pt>
                <c:pt idx="5244">
                  <c:v>12.3</c:v>
                </c:pt>
                <c:pt idx="5245">
                  <c:v>12.24</c:v>
                </c:pt>
                <c:pt idx="5246">
                  <c:v>12.26</c:v>
                </c:pt>
                <c:pt idx="5247">
                  <c:v>12.28</c:v>
                </c:pt>
                <c:pt idx="5248">
                  <c:v>12.26</c:v>
                </c:pt>
                <c:pt idx="5249">
                  <c:v>12.26</c:v>
                </c:pt>
                <c:pt idx="5250">
                  <c:v>12.27</c:v>
                </c:pt>
                <c:pt idx="5251">
                  <c:v>12.26</c:v>
                </c:pt>
                <c:pt idx="5252">
                  <c:v>12.28</c:v>
                </c:pt>
                <c:pt idx="5253">
                  <c:v>12.29</c:v>
                </c:pt>
                <c:pt idx="5254">
                  <c:v>12.32</c:v>
                </c:pt>
                <c:pt idx="5255">
                  <c:v>12.26</c:v>
                </c:pt>
                <c:pt idx="5256">
                  <c:v>12.24</c:v>
                </c:pt>
                <c:pt idx="5257">
                  <c:v>12.24</c:v>
                </c:pt>
                <c:pt idx="5258">
                  <c:v>12.25</c:v>
                </c:pt>
                <c:pt idx="5259">
                  <c:v>12.28</c:v>
                </c:pt>
                <c:pt idx="5260">
                  <c:v>12.24</c:v>
                </c:pt>
                <c:pt idx="5261">
                  <c:v>12.25</c:v>
                </c:pt>
                <c:pt idx="5262">
                  <c:v>12.23</c:v>
                </c:pt>
                <c:pt idx="5263">
                  <c:v>12.28</c:v>
                </c:pt>
                <c:pt idx="5264">
                  <c:v>12.27</c:v>
                </c:pt>
                <c:pt idx="5265">
                  <c:v>12.24</c:v>
                </c:pt>
                <c:pt idx="5266">
                  <c:v>12.23</c:v>
                </c:pt>
                <c:pt idx="5267">
                  <c:v>12.22</c:v>
                </c:pt>
                <c:pt idx="5268">
                  <c:v>12.24</c:v>
                </c:pt>
                <c:pt idx="5269">
                  <c:v>12.27</c:v>
                </c:pt>
                <c:pt idx="5270">
                  <c:v>12.29</c:v>
                </c:pt>
                <c:pt idx="5271">
                  <c:v>12.28</c:v>
                </c:pt>
                <c:pt idx="5272">
                  <c:v>12.28</c:v>
                </c:pt>
                <c:pt idx="5273">
                  <c:v>12.3</c:v>
                </c:pt>
                <c:pt idx="5274">
                  <c:v>12.3</c:v>
                </c:pt>
                <c:pt idx="5275">
                  <c:v>12.3</c:v>
                </c:pt>
                <c:pt idx="5276">
                  <c:v>12.33</c:v>
                </c:pt>
                <c:pt idx="5277">
                  <c:v>12.34</c:v>
                </c:pt>
                <c:pt idx="5278">
                  <c:v>12.32</c:v>
                </c:pt>
                <c:pt idx="5279">
                  <c:v>12.32</c:v>
                </c:pt>
                <c:pt idx="5280">
                  <c:v>12.3</c:v>
                </c:pt>
                <c:pt idx="5281">
                  <c:v>12.34</c:v>
                </c:pt>
                <c:pt idx="5282">
                  <c:v>12.35</c:v>
                </c:pt>
                <c:pt idx="5283">
                  <c:v>12.34</c:v>
                </c:pt>
                <c:pt idx="5284">
                  <c:v>12.3</c:v>
                </c:pt>
                <c:pt idx="5285">
                  <c:v>12.3</c:v>
                </c:pt>
                <c:pt idx="5286">
                  <c:v>12.36</c:v>
                </c:pt>
                <c:pt idx="5287">
                  <c:v>12.35</c:v>
                </c:pt>
                <c:pt idx="5288">
                  <c:v>12.34</c:v>
                </c:pt>
                <c:pt idx="5289">
                  <c:v>12.34</c:v>
                </c:pt>
                <c:pt idx="5290">
                  <c:v>12.36</c:v>
                </c:pt>
                <c:pt idx="5291">
                  <c:v>12.36</c:v>
                </c:pt>
                <c:pt idx="5292">
                  <c:v>12.36</c:v>
                </c:pt>
                <c:pt idx="5293">
                  <c:v>12.32</c:v>
                </c:pt>
                <c:pt idx="5294">
                  <c:v>12.29</c:v>
                </c:pt>
                <c:pt idx="5295">
                  <c:v>12.28</c:v>
                </c:pt>
                <c:pt idx="5296">
                  <c:v>12.32</c:v>
                </c:pt>
                <c:pt idx="5297">
                  <c:v>12.31</c:v>
                </c:pt>
                <c:pt idx="5298">
                  <c:v>12.3</c:v>
                </c:pt>
                <c:pt idx="5299">
                  <c:v>12.39</c:v>
                </c:pt>
                <c:pt idx="5300">
                  <c:v>12.43</c:v>
                </c:pt>
                <c:pt idx="5301">
                  <c:v>12.44</c:v>
                </c:pt>
                <c:pt idx="5302">
                  <c:v>12.45</c:v>
                </c:pt>
                <c:pt idx="5303">
                  <c:v>12.44</c:v>
                </c:pt>
                <c:pt idx="5304">
                  <c:v>12.42</c:v>
                </c:pt>
                <c:pt idx="5305">
                  <c:v>12.39</c:v>
                </c:pt>
                <c:pt idx="5306">
                  <c:v>12.37</c:v>
                </c:pt>
                <c:pt idx="5307">
                  <c:v>12.35</c:v>
                </c:pt>
                <c:pt idx="5308">
                  <c:v>12.38</c:v>
                </c:pt>
                <c:pt idx="5309">
                  <c:v>12.38</c:v>
                </c:pt>
                <c:pt idx="5310">
                  <c:v>12.42</c:v>
                </c:pt>
                <c:pt idx="5311">
                  <c:v>12.4</c:v>
                </c:pt>
                <c:pt idx="5312">
                  <c:v>12.39</c:v>
                </c:pt>
                <c:pt idx="5313">
                  <c:v>12.38</c:v>
                </c:pt>
                <c:pt idx="5314">
                  <c:v>12.4</c:v>
                </c:pt>
                <c:pt idx="5315">
                  <c:v>12.41</c:v>
                </c:pt>
                <c:pt idx="5316">
                  <c:v>12.4</c:v>
                </c:pt>
                <c:pt idx="5317">
                  <c:v>12.41</c:v>
                </c:pt>
                <c:pt idx="5318">
                  <c:v>12.42</c:v>
                </c:pt>
                <c:pt idx="5319">
                  <c:v>12.42</c:v>
                </c:pt>
                <c:pt idx="5320">
                  <c:v>12.42</c:v>
                </c:pt>
                <c:pt idx="5321">
                  <c:v>12.42</c:v>
                </c:pt>
                <c:pt idx="5322">
                  <c:v>12.41</c:v>
                </c:pt>
                <c:pt idx="5323">
                  <c:v>12.46</c:v>
                </c:pt>
                <c:pt idx="5324">
                  <c:v>12.46</c:v>
                </c:pt>
                <c:pt idx="5325">
                  <c:v>12.42</c:v>
                </c:pt>
                <c:pt idx="5326">
                  <c:v>12.43</c:v>
                </c:pt>
                <c:pt idx="5327">
                  <c:v>12.44</c:v>
                </c:pt>
                <c:pt idx="5328">
                  <c:v>12.46</c:v>
                </c:pt>
                <c:pt idx="5329">
                  <c:v>12.5</c:v>
                </c:pt>
                <c:pt idx="5330">
                  <c:v>12.48</c:v>
                </c:pt>
                <c:pt idx="5331">
                  <c:v>12.5</c:v>
                </c:pt>
                <c:pt idx="5332">
                  <c:v>12.51</c:v>
                </c:pt>
                <c:pt idx="5333">
                  <c:v>12.55</c:v>
                </c:pt>
                <c:pt idx="5334">
                  <c:v>12.54</c:v>
                </c:pt>
                <c:pt idx="5335">
                  <c:v>12.56</c:v>
                </c:pt>
                <c:pt idx="5336">
                  <c:v>12.6</c:v>
                </c:pt>
                <c:pt idx="5337">
                  <c:v>12.58</c:v>
                </c:pt>
                <c:pt idx="5338">
                  <c:v>12.56</c:v>
                </c:pt>
                <c:pt idx="5339">
                  <c:v>12.54</c:v>
                </c:pt>
                <c:pt idx="5340">
                  <c:v>12.58</c:v>
                </c:pt>
                <c:pt idx="5341">
                  <c:v>12.58</c:v>
                </c:pt>
                <c:pt idx="5342">
                  <c:v>12.56</c:v>
                </c:pt>
                <c:pt idx="5343">
                  <c:v>12.6</c:v>
                </c:pt>
                <c:pt idx="5344">
                  <c:v>12.56</c:v>
                </c:pt>
                <c:pt idx="5345">
                  <c:v>12.6</c:v>
                </c:pt>
                <c:pt idx="5346">
                  <c:v>12.61</c:v>
                </c:pt>
                <c:pt idx="5347">
                  <c:v>12.62</c:v>
                </c:pt>
                <c:pt idx="5348">
                  <c:v>12.58</c:v>
                </c:pt>
                <c:pt idx="5349">
                  <c:v>12.62</c:v>
                </c:pt>
                <c:pt idx="5350">
                  <c:v>12.62</c:v>
                </c:pt>
                <c:pt idx="5351">
                  <c:v>12.63</c:v>
                </c:pt>
                <c:pt idx="5352">
                  <c:v>12.62</c:v>
                </c:pt>
                <c:pt idx="5353">
                  <c:v>12.64</c:v>
                </c:pt>
                <c:pt idx="5354">
                  <c:v>12.6</c:v>
                </c:pt>
                <c:pt idx="5355">
                  <c:v>12.6</c:v>
                </c:pt>
                <c:pt idx="5356">
                  <c:v>12.62</c:v>
                </c:pt>
                <c:pt idx="5357">
                  <c:v>12.6</c:v>
                </c:pt>
                <c:pt idx="5358">
                  <c:v>12.6</c:v>
                </c:pt>
                <c:pt idx="5359">
                  <c:v>12.6</c:v>
                </c:pt>
                <c:pt idx="5360">
                  <c:v>12.58</c:v>
                </c:pt>
                <c:pt idx="5361">
                  <c:v>12.54</c:v>
                </c:pt>
                <c:pt idx="5362">
                  <c:v>12.53</c:v>
                </c:pt>
                <c:pt idx="5363">
                  <c:v>12.52</c:v>
                </c:pt>
                <c:pt idx="5364">
                  <c:v>12.51</c:v>
                </c:pt>
                <c:pt idx="5365">
                  <c:v>12.5</c:v>
                </c:pt>
                <c:pt idx="5366">
                  <c:v>12.54</c:v>
                </c:pt>
                <c:pt idx="5367">
                  <c:v>12.57</c:v>
                </c:pt>
                <c:pt idx="5368">
                  <c:v>12.59</c:v>
                </c:pt>
                <c:pt idx="5369">
                  <c:v>12.6</c:v>
                </c:pt>
                <c:pt idx="5370">
                  <c:v>12.6</c:v>
                </c:pt>
                <c:pt idx="5371">
                  <c:v>12.58</c:v>
                </c:pt>
                <c:pt idx="5372">
                  <c:v>12.56</c:v>
                </c:pt>
                <c:pt idx="5373">
                  <c:v>12.6</c:v>
                </c:pt>
                <c:pt idx="5374">
                  <c:v>12.58</c:v>
                </c:pt>
                <c:pt idx="5375">
                  <c:v>12.58</c:v>
                </c:pt>
                <c:pt idx="5376">
                  <c:v>12.64</c:v>
                </c:pt>
                <c:pt idx="5377">
                  <c:v>12.64</c:v>
                </c:pt>
                <c:pt idx="5378">
                  <c:v>12.69</c:v>
                </c:pt>
                <c:pt idx="5379">
                  <c:v>12.71</c:v>
                </c:pt>
                <c:pt idx="5380">
                  <c:v>12.72</c:v>
                </c:pt>
                <c:pt idx="5381">
                  <c:v>12.72</c:v>
                </c:pt>
                <c:pt idx="5382">
                  <c:v>12.72</c:v>
                </c:pt>
                <c:pt idx="5383">
                  <c:v>12.72</c:v>
                </c:pt>
                <c:pt idx="5384">
                  <c:v>12.71</c:v>
                </c:pt>
                <c:pt idx="5385">
                  <c:v>12.66</c:v>
                </c:pt>
                <c:pt idx="5386">
                  <c:v>12.67</c:v>
                </c:pt>
                <c:pt idx="5387">
                  <c:v>12.67</c:v>
                </c:pt>
                <c:pt idx="5388">
                  <c:v>12.66</c:v>
                </c:pt>
                <c:pt idx="5389">
                  <c:v>12.71</c:v>
                </c:pt>
                <c:pt idx="5390">
                  <c:v>12.74</c:v>
                </c:pt>
                <c:pt idx="5391">
                  <c:v>12.7</c:v>
                </c:pt>
                <c:pt idx="5392">
                  <c:v>12.7</c:v>
                </c:pt>
                <c:pt idx="5393">
                  <c:v>12.72</c:v>
                </c:pt>
                <c:pt idx="5394">
                  <c:v>12.72</c:v>
                </c:pt>
                <c:pt idx="5395">
                  <c:v>12.74</c:v>
                </c:pt>
                <c:pt idx="5396">
                  <c:v>12.76</c:v>
                </c:pt>
                <c:pt idx="5397">
                  <c:v>12.78</c:v>
                </c:pt>
                <c:pt idx="5398">
                  <c:v>12.76</c:v>
                </c:pt>
                <c:pt idx="5399">
                  <c:v>12.78</c:v>
                </c:pt>
                <c:pt idx="5400">
                  <c:v>12.76</c:v>
                </c:pt>
                <c:pt idx="5401">
                  <c:v>12.72</c:v>
                </c:pt>
                <c:pt idx="5402">
                  <c:v>12.7</c:v>
                </c:pt>
                <c:pt idx="5403">
                  <c:v>12.75</c:v>
                </c:pt>
                <c:pt idx="5404">
                  <c:v>12.76</c:v>
                </c:pt>
                <c:pt idx="5405">
                  <c:v>12.76</c:v>
                </c:pt>
                <c:pt idx="5406">
                  <c:v>12.79</c:v>
                </c:pt>
                <c:pt idx="5407">
                  <c:v>12.82</c:v>
                </c:pt>
                <c:pt idx="5408">
                  <c:v>12.82</c:v>
                </c:pt>
                <c:pt idx="5409">
                  <c:v>12.87</c:v>
                </c:pt>
                <c:pt idx="5410">
                  <c:v>12.85</c:v>
                </c:pt>
                <c:pt idx="5411">
                  <c:v>12.85</c:v>
                </c:pt>
                <c:pt idx="5412">
                  <c:v>12.84</c:v>
                </c:pt>
                <c:pt idx="5413">
                  <c:v>12.82</c:v>
                </c:pt>
                <c:pt idx="5414">
                  <c:v>12.82</c:v>
                </c:pt>
                <c:pt idx="5415">
                  <c:v>12.86</c:v>
                </c:pt>
                <c:pt idx="5416">
                  <c:v>12.86</c:v>
                </c:pt>
                <c:pt idx="5417">
                  <c:v>12.85</c:v>
                </c:pt>
                <c:pt idx="5418">
                  <c:v>12.85</c:v>
                </c:pt>
                <c:pt idx="5419">
                  <c:v>12.86</c:v>
                </c:pt>
                <c:pt idx="5420">
                  <c:v>12.85</c:v>
                </c:pt>
                <c:pt idx="5421">
                  <c:v>12.87</c:v>
                </c:pt>
                <c:pt idx="5422">
                  <c:v>12.84</c:v>
                </c:pt>
                <c:pt idx="5423">
                  <c:v>12.89</c:v>
                </c:pt>
                <c:pt idx="5424">
                  <c:v>12.91</c:v>
                </c:pt>
                <c:pt idx="5425">
                  <c:v>12.89</c:v>
                </c:pt>
                <c:pt idx="5426">
                  <c:v>12.84</c:v>
                </c:pt>
                <c:pt idx="5427">
                  <c:v>12.87</c:v>
                </c:pt>
                <c:pt idx="5428">
                  <c:v>12.86</c:v>
                </c:pt>
                <c:pt idx="5429">
                  <c:v>12.85</c:v>
                </c:pt>
                <c:pt idx="5430">
                  <c:v>12.84</c:v>
                </c:pt>
                <c:pt idx="5431">
                  <c:v>12.86</c:v>
                </c:pt>
                <c:pt idx="5432">
                  <c:v>12.88</c:v>
                </c:pt>
                <c:pt idx="5433">
                  <c:v>12.89</c:v>
                </c:pt>
                <c:pt idx="5434">
                  <c:v>12.88</c:v>
                </c:pt>
                <c:pt idx="5435">
                  <c:v>12.88</c:v>
                </c:pt>
                <c:pt idx="5436">
                  <c:v>12.91</c:v>
                </c:pt>
                <c:pt idx="5437">
                  <c:v>12.93</c:v>
                </c:pt>
                <c:pt idx="5438">
                  <c:v>12.94</c:v>
                </c:pt>
                <c:pt idx="5439">
                  <c:v>12.95</c:v>
                </c:pt>
                <c:pt idx="5440">
                  <c:v>12.95</c:v>
                </c:pt>
                <c:pt idx="5441">
                  <c:v>12.95</c:v>
                </c:pt>
                <c:pt idx="5442">
                  <c:v>12.94</c:v>
                </c:pt>
                <c:pt idx="5443">
                  <c:v>12.92</c:v>
                </c:pt>
                <c:pt idx="5444">
                  <c:v>12.92</c:v>
                </c:pt>
                <c:pt idx="5445">
                  <c:v>12.98</c:v>
                </c:pt>
                <c:pt idx="5446">
                  <c:v>12.99</c:v>
                </c:pt>
                <c:pt idx="5447">
                  <c:v>13</c:v>
                </c:pt>
                <c:pt idx="5448">
                  <c:v>12.98</c:v>
                </c:pt>
                <c:pt idx="5449">
                  <c:v>12.96</c:v>
                </c:pt>
                <c:pt idx="5450">
                  <c:v>12.96</c:v>
                </c:pt>
                <c:pt idx="5451">
                  <c:v>12.94</c:v>
                </c:pt>
                <c:pt idx="5452">
                  <c:v>12.98</c:v>
                </c:pt>
                <c:pt idx="5453">
                  <c:v>12.97</c:v>
                </c:pt>
                <c:pt idx="5454">
                  <c:v>12.94</c:v>
                </c:pt>
                <c:pt idx="5455">
                  <c:v>12.95</c:v>
                </c:pt>
                <c:pt idx="5456">
                  <c:v>12.93</c:v>
                </c:pt>
                <c:pt idx="5457">
                  <c:v>12.92</c:v>
                </c:pt>
                <c:pt idx="5458">
                  <c:v>12.92</c:v>
                </c:pt>
                <c:pt idx="5459">
                  <c:v>12.93</c:v>
                </c:pt>
                <c:pt idx="5460">
                  <c:v>12.95</c:v>
                </c:pt>
                <c:pt idx="5461">
                  <c:v>12.94</c:v>
                </c:pt>
                <c:pt idx="5462">
                  <c:v>12.98</c:v>
                </c:pt>
                <c:pt idx="5463">
                  <c:v>12.96</c:v>
                </c:pt>
                <c:pt idx="5464">
                  <c:v>12.98</c:v>
                </c:pt>
                <c:pt idx="5465">
                  <c:v>12.95</c:v>
                </c:pt>
                <c:pt idx="5466">
                  <c:v>12.98</c:v>
                </c:pt>
                <c:pt idx="5467">
                  <c:v>12.96</c:v>
                </c:pt>
                <c:pt idx="5468">
                  <c:v>12.96</c:v>
                </c:pt>
                <c:pt idx="5469">
                  <c:v>12.99</c:v>
                </c:pt>
                <c:pt idx="5470">
                  <c:v>13</c:v>
                </c:pt>
                <c:pt idx="5471">
                  <c:v>13</c:v>
                </c:pt>
                <c:pt idx="5472">
                  <c:v>13.05</c:v>
                </c:pt>
                <c:pt idx="5473">
                  <c:v>13.05</c:v>
                </c:pt>
                <c:pt idx="5474">
                  <c:v>13.04</c:v>
                </c:pt>
                <c:pt idx="5475">
                  <c:v>13.02</c:v>
                </c:pt>
                <c:pt idx="5476">
                  <c:v>13.03</c:v>
                </c:pt>
                <c:pt idx="5477">
                  <c:v>13.05</c:v>
                </c:pt>
                <c:pt idx="5478">
                  <c:v>13.02</c:v>
                </c:pt>
                <c:pt idx="5479">
                  <c:v>13.05</c:v>
                </c:pt>
                <c:pt idx="5480">
                  <c:v>13.04</c:v>
                </c:pt>
                <c:pt idx="5481">
                  <c:v>13.02</c:v>
                </c:pt>
                <c:pt idx="5482">
                  <c:v>13.02</c:v>
                </c:pt>
                <c:pt idx="5483">
                  <c:v>13.06</c:v>
                </c:pt>
                <c:pt idx="5484">
                  <c:v>13.06</c:v>
                </c:pt>
                <c:pt idx="5485">
                  <c:v>13.06</c:v>
                </c:pt>
                <c:pt idx="5486">
                  <c:v>13.03</c:v>
                </c:pt>
                <c:pt idx="5487">
                  <c:v>13.06</c:v>
                </c:pt>
                <c:pt idx="5488">
                  <c:v>13.07</c:v>
                </c:pt>
                <c:pt idx="5489">
                  <c:v>13.08</c:v>
                </c:pt>
                <c:pt idx="5490">
                  <c:v>13.08</c:v>
                </c:pt>
                <c:pt idx="5491">
                  <c:v>13.06</c:v>
                </c:pt>
                <c:pt idx="5492">
                  <c:v>13.06</c:v>
                </c:pt>
                <c:pt idx="5493">
                  <c:v>13.08</c:v>
                </c:pt>
                <c:pt idx="5494">
                  <c:v>13.12</c:v>
                </c:pt>
                <c:pt idx="5495">
                  <c:v>13.12</c:v>
                </c:pt>
                <c:pt idx="5496">
                  <c:v>13.1</c:v>
                </c:pt>
                <c:pt idx="5497">
                  <c:v>13.12</c:v>
                </c:pt>
                <c:pt idx="5498">
                  <c:v>13.08</c:v>
                </c:pt>
                <c:pt idx="5499">
                  <c:v>13.06</c:v>
                </c:pt>
                <c:pt idx="5500">
                  <c:v>13.04</c:v>
                </c:pt>
                <c:pt idx="5501">
                  <c:v>13.1</c:v>
                </c:pt>
                <c:pt idx="5502">
                  <c:v>13.08</c:v>
                </c:pt>
                <c:pt idx="5503">
                  <c:v>13.02</c:v>
                </c:pt>
                <c:pt idx="5504">
                  <c:v>13.07</c:v>
                </c:pt>
                <c:pt idx="5505">
                  <c:v>13.08</c:v>
                </c:pt>
                <c:pt idx="5506">
                  <c:v>13.08</c:v>
                </c:pt>
                <c:pt idx="5507">
                  <c:v>13.14</c:v>
                </c:pt>
                <c:pt idx="5508">
                  <c:v>13.12</c:v>
                </c:pt>
                <c:pt idx="5509">
                  <c:v>13.15</c:v>
                </c:pt>
                <c:pt idx="5510">
                  <c:v>13.13</c:v>
                </c:pt>
                <c:pt idx="5511">
                  <c:v>13.14</c:v>
                </c:pt>
                <c:pt idx="5512">
                  <c:v>13.15</c:v>
                </c:pt>
                <c:pt idx="5513">
                  <c:v>13.2</c:v>
                </c:pt>
                <c:pt idx="5514">
                  <c:v>13.23</c:v>
                </c:pt>
                <c:pt idx="5515">
                  <c:v>13.24</c:v>
                </c:pt>
                <c:pt idx="5516">
                  <c:v>13.26</c:v>
                </c:pt>
                <c:pt idx="5517">
                  <c:v>13.28</c:v>
                </c:pt>
                <c:pt idx="5518">
                  <c:v>13.24</c:v>
                </c:pt>
                <c:pt idx="5519">
                  <c:v>13.27</c:v>
                </c:pt>
                <c:pt idx="5520">
                  <c:v>13.3</c:v>
                </c:pt>
                <c:pt idx="5521">
                  <c:v>13.25</c:v>
                </c:pt>
                <c:pt idx="5522">
                  <c:v>13.24</c:v>
                </c:pt>
                <c:pt idx="5523">
                  <c:v>13.22</c:v>
                </c:pt>
                <c:pt idx="5524">
                  <c:v>13.2</c:v>
                </c:pt>
                <c:pt idx="5525">
                  <c:v>13.17</c:v>
                </c:pt>
                <c:pt idx="5526">
                  <c:v>13.2</c:v>
                </c:pt>
                <c:pt idx="5527">
                  <c:v>13.2</c:v>
                </c:pt>
                <c:pt idx="5528">
                  <c:v>13.21</c:v>
                </c:pt>
                <c:pt idx="5529">
                  <c:v>13.23</c:v>
                </c:pt>
                <c:pt idx="5530">
                  <c:v>13.25</c:v>
                </c:pt>
                <c:pt idx="5531">
                  <c:v>13.21</c:v>
                </c:pt>
                <c:pt idx="5532">
                  <c:v>13.26</c:v>
                </c:pt>
                <c:pt idx="5533">
                  <c:v>13.28</c:v>
                </c:pt>
                <c:pt idx="5534">
                  <c:v>13.29</c:v>
                </c:pt>
                <c:pt idx="5535">
                  <c:v>13.3</c:v>
                </c:pt>
                <c:pt idx="5536">
                  <c:v>13.28</c:v>
                </c:pt>
                <c:pt idx="5537">
                  <c:v>13.28</c:v>
                </c:pt>
                <c:pt idx="5538">
                  <c:v>13.3</c:v>
                </c:pt>
                <c:pt idx="5539">
                  <c:v>13.32</c:v>
                </c:pt>
                <c:pt idx="5540">
                  <c:v>13.36</c:v>
                </c:pt>
                <c:pt idx="5541">
                  <c:v>13.29</c:v>
                </c:pt>
                <c:pt idx="5542">
                  <c:v>13.28</c:v>
                </c:pt>
                <c:pt idx="5543">
                  <c:v>13.26</c:v>
                </c:pt>
                <c:pt idx="5544">
                  <c:v>13.28</c:v>
                </c:pt>
                <c:pt idx="5545">
                  <c:v>13.28</c:v>
                </c:pt>
                <c:pt idx="5546">
                  <c:v>13.26</c:v>
                </c:pt>
                <c:pt idx="5547">
                  <c:v>13.28</c:v>
                </c:pt>
                <c:pt idx="5548">
                  <c:v>13.28</c:v>
                </c:pt>
                <c:pt idx="5549">
                  <c:v>13.3</c:v>
                </c:pt>
                <c:pt idx="5550">
                  <c:v>13.35</c:v>
                </c:pt>
                <c:pt idx="5551">
                  <c:v>13.34</c:v>
                </c:pt>
                <c:pt idx="5552">
                  <c:v>13.36</c:v>
                </c:pt>
                <c:pt idx="5553">
                  <c:v>13.36</c:v>
                </c:pt>
                <c:pt idx="5554">
                  <c:v>13.38</c:v>
                </c:pt>
                <c:pt idx="5555">
                  <c:v>13.41</c:v>
                </c:pt>
                <c:pt idx="5556">
                  <c:v>13.42</c:v>
                </c:pt>
                <c:pt idx="5557">
                  <c:v>13.42</c:v>
                </c:pt>
                <c:pt idx="5558">
                  <c:v>13.43</c:v>
                </c:pt>
                <c:pt idx="5559">
                  <c:v>13.44</c:v>
                </c:pt>
                <c:pt idx="5560">
                  <c:v>13.44</c:v>
                </c:pt>
                <c:pt idx="5561">
                  <c:v>13.49</c:v>
                </c:pt>
                <c:pt idx="5562">
                  <c:v>13.49</c:v>
                </c:pt>
                <c:pt idx="5563">
                  <c:v>13.5</c:v>
                </c:pt>
                <c:pt idx="5564">
                  <c:v>13.5</c:v>
                </c:pt>
                <c:pt idx="5565">
                  <c:v>13.52</c:v>
                </c:pt>
                <c:pt idx="5566">
                  <c:v>13.54</c:v>
                </c:pt>
                <c:pt idx="5567">
                  <c:v>13.54</c:v>
                </c:pt>
                <c:pt idx="5568">
                  <c:v>13.54</c:v>
                </c:pt>
                <c:pt idx="5569">
                  <c:v>13.52</c:v>
                </c:pt>
                <c:pt idx="5570">
                  <c:v>13.54</c:v>
                </c:pt>
                <c:pt idx="5571">
                  <c:v>13.53</c:v>
                </c:pt>
                <c:pt idx="5572">
                  <c:v>13.52</c:v>
                </c:pt>
                <c:pt idx="5573">
                  <c:v>13.53</c:v>
                </c:pt>
                <c:pt idx="5574">
                  <c:v>13.56</c:v>
                </c:pt>
                <c:pt idx="5575">
                  <c:v>13.58</c:v>
                </c:pt>
                <c:pt idx="5576">
                  <c:v>13.58</c:v>
                </c:pt>
                <c:pt idx="5577">
                  <c:v>13.55</c:v>
                </c:pt>
                <c:pt idx="5578">
                  <c:v>13.54</c:v>
                </c:pt>
                <c:pt idx="5579">
                  <c:v>13.54</c:v>
                </c:pt>
                <c:pt idx="5580">
                  <c:v>13.54</c:v>
                </c:pt>
                <c:pt idx="5581">
                  <c:v>13.56</c:v>
                </c:pt>
                <c:pt idx="5582">
                  <c:v>13.53</c:v>
                </c:pt>
                <c:pt idx="5583">
                  <c:v>13.56</c:v>
                </c:pt>
                <c:pt idx="5584">
                  <c:v>13.58</c:v>
                </c:pt>
                <c:pt idx="5585">
                  <c:v>13.56</c:v>
                </c:pt>
                <c:pt idx="5586">
                  <c:v>13.57</c:v>
                </c:pt>
                <c:pt idx="5587">
                  <c:v>13.56</c:v>
                </c:pt>
                <c:pt idx="5588">
                  <c:v>13.51</c:v>
                </c:pt>
                <c:pt idx="5589">
                  <c:v>13.52</c:v>
                </c:pt>
                <c:pt idx="5590">
                  <c:v>13.54</c:v>
                </c:pt>
                <c:pt idx="5591">
                  <c:v>13.59</c:v>
                </c:pt>
                <c:pt idx="5592">
                  <c:v>13.57</c:v>
                </c:pt>
                <c:pt idx="5593">
                  <c:v>13.56</c:v>
                </c:pt>
                <c:pt idx="5594">
                  <c:v>13.57</c:v>
                </c:pt>
                <c:pt idx="5595">
                  <c:v>13.6</c:v>
                </c:pt>
                <c:pt idx="5596">
                  <c:v>13.58</c:v>
                </c:pt>
                <c:pt idx="5597">
                  <c:v>13.61</c:v>
                </c:pt>
                <c:pt idx="5598">
                  <c:v>13.59</c:v>
                </c:pt>
                <c:pt idx="5599">
                  <c:v>13.6</c:v>
                </c:pt>
                <c:pt idx="5600">
                  <c:v>13.58</c:v>
                </c:pt>
                <c:pt idx="5601">
                  <c:v>13.6</c:v>
                </c:pt>
                <c:pt idx="5602">
                  <c:v>13.6</c:v>
                </c:pt>
                <c:pt idx="5603">
                  <c:v>13.64</c:v>
                </c:pt>
                <c:pt idx="5604">
                  <c:v>13.65</c:v>
                </c:pt>
                <c:pt idx="5605">
                  <c:v>13.69</c:v>
                </c:pt>
                <c:pt idx="5606">
                  <c:v>13.67</c:v>
                </c:pt>
                <c:pt idx="5607">
                  <c:v>13.62</c:v>
                </c:pt>
                <c:pt idx="5608">
                  <c:v>13.62</c:v>
                </c:pt>
                <c:pt idx="5609">
                  <c:v>13.63</c:v>
                </c:pt>
                <c:pt idx="5610">
                  <c:v>13.66</c:v>
                </c:pt>
                <c:pt idx="5611">
                  <c:v>13.66</c:v>
                </c:pt>
                <c:pt idx="5612">
                  <c:v>13.66</c:v>
                </c:pt>
                <c:pt idx="5613">
                  <c:v>13.67</c:v>
                </c:pt>
                <c:pt idx="5614">
                  <c:v>13.7</c:v>
                </c:pt>
                <c:pt idx="5615">
                  <c:v>13.7</c:v>
                </c:pt>
                <c:pt idx="5616">
                  <c:v>13.7</c:v>
                </c:pt>
                <c:pt idx="5617">
                  <c:v>13.7</c:v>
                </c:pt>
                <c:pt idx="5618">
                  <c:v>13.71</c:v>
                </c:pt>
                <c:pt idx="5619">
                  <c:v>13.64</c:v>
                </c:pt>
                <c:pt idx="5620">
                  <c:v>13.69</c:v>
                </c:pt>
                <c:pt idx="5621">
                  <c:v>13.68</c:v>
                </c:pt>
                <c:pt idx="5622">
                  <c:v>13.62</c:v>
                </c:pt>
                <c:pt idx="5623">
                  <c:v>13.64</c:v>
                </c:pt>
                <c:pt idx="5624">
                  <c:v>13.7</c:v>
                </c:pt>
                <c:pt idx="5625">
                  <c:v>13.76</c:v>
                </c:pt>
                <c:pt idx="5626">
                  <c:v>13.77</c:v>
                </c:pt>
                <c:pt idx="5627">
                  <c:v>13.8</c:v>
                </c:pt>
                <c:pt idx="5628">
                  <c:v>13.84</c:v>
                </c:pt>
                <c:pt idx="5629">
                  <c:v>13.85</c:v>
                </c:pt>
                <c:pt idx="5630">
                  <c:v>13.86</c:v>
                </c:pt>
                <c:pt idx="5631">
                  <c:v>13.83</c:v>
                </c:pt>
                <c:pt idx="5632">
                  <c:v>13.77</c:v>
                </c:pt>
                <c:pt idx="5633">
                  <c:v>13.75</c:v>
                </c:pt>
                <c:pt idx="5634">
                  <c:v>13.78</c:v>
                </c:pt>
                <c:pt idx="5635">
                  <c:v>13.78</c:v>
                </c:pt>
                <c:pt idx="5636">
                  <c:v>13.79</c:v>
                </c:pt>
                <c:pt idx="5637">
                  <c:v>13.74</c:v>
                </c:pt>
                <c:pt idx="5638">
                  <c:v>13.77</c:v>
                </c:pt>
                <c:pt idx="5639">
                  <c:v>13.76</c:v>
                </c:pt>
                <c:pt idx="5640">
                  <c:v>13.78</c:v>
                </c:pt>
                <c:pt idx="5641">
                  <c:v>13.76</c:v>
                </c:pt>
                <c:pt idx="5642">
                  <c:v>13.72</c:v>
                </c:pt>
                <c:pt idx="5643">
                  <c:v>13.77</c:v>
                </c:pt>
                <c:pt idx="5644">
                  <c:v>13.75</c:v>
                </c:pt>
                <c:pt idx="5645">
                  <c:v>13.74</c:v>
                </c:pt>
                <c:pt idx="5646">
                  <c:v>13.77</c:v>
                </c:pt>
                <c:pt idx="5647">
                  <c:v>13.76</c:v>
                </c:pt>
                <c:pt idx="5648">
                  <c:v>13.76</c:v>
                </c:pt>
                <c:pt idx="5649">
                  <c:v>13.76</c:v>
                </c:pt>
                <c:pt idx="5650">
                  <c:v>13.78</c:v>
                </c:pt>
                <c:pt idx="5651">
                  <c:v>13.82</c:v>
                </c:pt>
                <c:pt idx="5652">
                  <c:v>13.84</c:v>
                </c:pt>
                <c:pt idx="5653">
                  <c:v>13.84</c:v>
                </c:pt>
                <c:pt idx="5654">
                  <c:v>13.8</c:v>
                </c:pt>
                <c:pt idx="5655">
                  <c:v>13.76</c:v>
                </c:pt>
                <c:pt idx="5656">
                  <c:v>13.74</c:v>
                </c:pt>
                <c:pt idx="5657">
                  <c:v>13.72</c:v>
                </c:pt>
                <c:pt idx="5658">
                  <c:v>13.71</c:v>
                </c:pt>
                <c:pt idx="5659">
                  <c:v>13.74</c:v>
                </c:pt>
                <c:pt idx="5660">
                  <c:v>13.69</c:v>
                </c:pt>
                <c:pt idx="5661">
                  <c:v>13.71</c:v>
                </c:pt>
                <c:pt idx="5662">
                  <c:v>13.71</c:v>
                </c:pt>
                <c:pt idx="5663">
                  <c:v>13.77</c:v>
                </c:pt>
                <c:pt idx="5664">
                  <c:v>13.79</c:v>
                </c:pt>
                <c:pt idx="5665">
                  <c:v>13.8</c:v>
                </c:pt>
                <c:pt idx="5666">
                  <c:v>13.81</c:v>
                </c:pt>
                <c:pt idx="5667">
                  <c:v>13.8</c:v>
                </c:pt>
                <c:pt idx="5668">
                  <c:v>13.82</c:v>
                </c:pt>
                <c:pt idx="5669">
                  <c:v>13.86</c:v>
                </c:pt>
                <c:pt idx="5670">
                  <c:v>13.84</c:v>
                </c:pt>
                <c:pt idx="5671">
                  <c:v>13.86</c:v>
                </c:pt>
                <c:pt idx="5672">
                  <c:v>13.82</c:v>
                </c:pt>
                <c:pt idx="5673">
                  <c:v>13.82</c:v>
                </c:pt>
                <c:pt idx="5674">
                  <c:v>13.81</c:v>
                </c:pt>
                <c:pt idx="5675">
                  <c:v>13.84</c:v>
                </c:pt>
                <c:pt idx="5676">
                  <c:v>13.86</c:v>
                </c:pt>
                <c:pt idx="5677">
                  <c:v>13.84</c:v>
                </c:pt>
                <c:pt idx="5678">
                  <c:v>13.84</c:v>
                </c:pt>
                <c:pt idx="5679">
                  <c:v>13.78</c:v>
                </c:pt>
                <c:pt idx="5680">
                  <c:v>13.79</c:v>
                </c:pt>
                <c:pt idx="5681">
                  <c:v>13.8</c:v>
                </c:pt>
                <c:pt idx="5682">
                  <c:v>13.79</c:v>
                </c:pt>
                <c:pt idx="5683">
                  <c:v>13.79</c:v>
                </c:pt>
                <c:pt idx="5684">
                  <c:v>13.82</c:v>
                </c:pt>
                <c:pt idx="5685">
                  <c:v>13.86</c:v>
                </c:pt>
                <c:pt idx="5686">
                  <c:v>13.88</c:v>
                </c:pt>
                <c:pt idx="5687">
                  <c:v>13.88</c:v>
                </c:pt>
                <c:pt idx="5688">
                  <c:v>13.9</c:v>
                </c:pt>
                <c:pt idx="5689">
                  <c:v>13.9</c:v>
                </c:pt>
                <c:pt idx="5690">
                  <c:v>13.88</c:v>
                </c:pt>
                <c:pt idx="5691">
                  <c:v>13.9</c:v>
                </c:pt>
                <c:pt idx="5692">
                  <c:v>13.95</c:v>
                </c:pt>
                <c:pt idx="5693">
                  <c:v>14</c:v>
                </c:pt>
                <c:pt idx="5694">
                  <c:v>13.98</c:v>
                </c:pt>
                <c:pt idx="5695">
                  <c:v>13.96</c:v>
                </c:pt>
                <c:pt idx="5696">
                  <c:v>13.93</c:v>
                </c:pt>
                <c:pt idx="5697">
                  <c:v>13.94</c:v>
                </c:pt>
                <c:pt idx="5698">
                  <c:v>13.93</c:v>
                </c:pt>
                <c:pt idx="5699">
                  <c:v>13.9</c:v>
                </c:pt>
                <c:pt idx="5700">
                  <c:v>13.9</c:v>
                </c:pt>
                <c:pt idx="5701">
                  <c:v>13.86</c:v>
                </c:pt>
                <c:pt idx="5702">
                  <c:v>13.87</c:v>
                </c:pt>
                <c:pt idx="5703">
                  <c:v>13.89</c:v>
                </c:pt>
                <c:pt idx="5704">
                  <c:v>13.92</c:v>
                </c:pt>
                <c:pt idx="5705">
                  <c:v>13.97</c:v>
                </c:pt>
                <c:pt idx="5706">
                  <c:v>13.97</c:v>
                </c:pt>
                <c:pt idx="5707">
                  <c:v>13.98</c:v>
                </c:pt>
                <c:pt idx="5708">
                  <c:v>14</c:v>
                </c:pt>
                <c:pt idx="5709">
                  <c:v>13.95</c:v>
                </c:pt>
                <c:pt idx="5710">
                  <c:v>13.9</c:v>
                </c:pt>
                <c:pt idx="5711">
                  <c:v>13.94</c:v>
                </c:pt>
                <c:pt idx="5712">
                  <c:v>13.95</c:v>
                </c:pt>
                <c:pt idx="5713">
                  <c:v>13.94</c:v>
                </c:pt>
                <c:pt idx="5714">
                  <c:v>13.92</c:v>
                </c:pt>
                <c:pt idx="5715">
                  <c:v>13.92</c:v>
                </c:pt>
                <c:pt idx="5716">
                  <c:v>13.94</c:v>
                </c:pt>
                <c:pt idx="5717">
                  <c:v>13.93</c:v>
                </c:pt>
                <c:pt idx="5718">
                  <c:v>13.99</c:v>
                </c:pt>
                <c:pt idx="5719">
                  <c:v>14</c:v>
                </c:pt>
                <c:pt idx="5720">
                  <c:v>13.99</c:v>
                </c:pt>
                <c:pt idx="5721">
                  <c:v>13.98</c:v>
                </c:pt>
                <c:pt idx="5722">
                  <c:v>13.97</c:v>
                </c:pt>
                <c:pt idx="5723">
                  <c:v>13.97</c:v>
                </c:pt>
                <c:pt idx="5724">
                  <c:v>14.03</c:v>
                </c:pt>
                <c:pt idx="5725">
                  <c:v>14.02</c:v>
                </c:pt>
                <c:pt idx="5726">
                  <c:v>13.98</c:v>
                </c:pt>
                <c:pt idx="5727">
                  <c:v>13.9</c:v>
                </c:pt>
                <c:pt idx="5728">
                  <c:v>13.91</c:v>
                </c:pt>
                <c:pt idx="5729">
                  <c:v>13.93</c:v>
                </c:pt>
                <c:pt idx="5730">
                  <c:v>13.98</c:v>
                </c:pt>
                <c:pt idx="5731">
                  <c:v>13.98</c:v>
                </c:pt>
                <c:pt idx="5732">
                  <c:v>14</c:v>
                </c:pt>
                <c:pt idx="5733">
                  <c:v>14.04</c:v>
                </c:pt>
                <c:pt idx="5734">
                  <c:v>14.05</c:v>
                </c:pt>
                <c:pt idx="5735">
                  <c:v>14.08</c:v>
                </c:pt>
                <c:pt idx="5736">
                  <c:v>14.07</c:v>
                </c:pt>
                <c:pt idx="5737">
                  <c:v>14.05</c:v>
                </c:pt>
                <c:pt idx="5738">
                  <c:v>14.06</c:v>
                </c:pt>
                <c:pt idx="5739">
                  <c:v>14.05</c:v>
                </c:pt>
                <c:pt idx="5740">
                  <c:v>14</c:v>
                </c:pt>
                <c:pt idx="5741">
                  <c:v>14</c:v>
                </c:pt>
                <c:pt idx="5742">
                  <c:v>13.97</c:v>
                </c:pt>
                <c:pt idx="5743">
                  <c:v>13.98</c:v>
                </c:pt>
                <c:pt idx="5744">
                  <c:v>14.03</c:v>
                </c:pt>
                <c:pt idx="5745">
                  <c:v>14.06</c:v>
                </c:pt>
                <c:pt idx="5746">
                  <c:v>14.07</c:v>
                </c:pt>
                <c:pt idx="5747">
                  <c:v>14.13</c:v>
                </c:pt>
                <c:pt idx="5748">
                  <c:v>14.12</c:v>
                </c:pt>
                <c:pt idx="5749">
                  <c:v>14.11</c:v>
                </c:pt>
                <c:pt idx="5750">
                  <c:v>14.11</c:v>
                </c:pt>
                <c:pt idx="5751">
                  <c:v>14.08</c:v>
                </c:pt>
                <c:pt idx="5752">
                  <c:v>14.07</c:v>
                </c:pt>
                <c:pt idx="5753">
                  <c:v>14.04</c:v>
                </c:pt>
                <c:pt idx="5754">
                  <c:v>14.03</c:v>
                </c:pt>
                <c:pt idx="5755">
                  <c:v>14.04</c:v>
                </c:pt>
                <c:pt idx="5756">
                  <c:v>14.04</c:v>
                </c:pt>
                <c:pt idx="5757">
                  <c:v>14.04</c:v>
                </c:pt>
                <c:pt idx="5758">
                  <c:v>14.05</c:v>
                </c:pt>
                <c:pt idx="5759">
                  <c:v>14.05</c:v>
                </c:pt>
                <c:pt idx="5760">
                  <c:v>14.03</c:v>
                </c:pt>
                <c:pt idx="5761">
                  <c:v>14.04</c:v>
                </c:pt>
                <c:pt idx="5762">
                  <c:v>14.04</c:v>
                </c:pt>
                <c:pt idx="5763">
                  <c:v>14.12</c:v>
                </c:pt>
                <c:pt idx="5764">
                  <c:v>14.14</c:v>
                </c:pt>
                <c:pt idx="5765">
                  <c:v>14.11</c:v>
                </c:pt>
                <c:pt idx="5766">
                  <c:v>14.05</c:v>
                </c:pt>
                <c:pt idx="5767">
                  <c:v>14.04</c:v>
                </c:pt>
                <c:pt idx="5768">
                  <c:v>14.04</c:v>
                </c:pt>
                <c:pt idx="5769">
                  <c:v>14.04</c:v>
                </c:pt>
                <c:pt idx="5770">
                  <c:v>14.06</c:v>
                </c:pt>
                <c:pt idx="5771">
                  <c:v>14.12</c:v>
                </c:pt>
                <c:pt idx="5772">
                  <c:v>14.08</c:v>
                </c:pt>
                <c:pt idx="5773">
                  <c:v>14.12</c:v>
                </c:pt>
                <c:pt idx="5774">
                  <c:v>14.1</c:v>
                </c:pt>
                <c:pt idx="5775">
                  <c:v>14.13</c:v>
                </c:pt>
                <c:pt idx="5776">
                  <c:v>14.1</c:v>
                </c:pt>
                <c:pt idx="5777">
                  <c:v>14.1</c:v>
                </c:pt>
                <c:pt idx="5778">
                  <c:v>14.08</c:v>
                </c:pt>
                <c:pt idx="5779">
                  <c:v>14.09</c:v>
                </c:pt>
                <c:pt idx="5780">
                  <c:v>14.07</c:v>
                </c:pt>
                <c:pt idx="5781">
                  <c:v>14.08</c:v>
                </c:pt>
                <c:pt idx="5782">
                  <c:v>14.18</c:v>
                </c:pt>
                <c:pt idx="5783">
                  <c:v>14.2</c:v>
                </c:pt>
                <c:pt idx="5784">
                  <c:v>14.27</c:v>
                </c:pt>
                <c:pt idx="5785">
                  <c:v>14.3</c:v>
                </c:pt>
                <c:pt idx="5786">
                  <c:v>14.28</c:v>
                </c:pt>
                <c:pt idx="5787">
                  <c:v>14.26</c:v>
                </c:pt>
                <c:pt idx="5788">
                  <c:v>14.26</c:v>
                </c:pt>
                <c:pt idx="5789">
                  <c:v>14.28</c:v>
                </c:pt>
                <c:pt idx="5790">
                  <c:v>14.28</c:v>
                </c:pt>
                <c:pt idx="5791">
                  <c:v>14.28</c:v>
                </c:pt>
                <c:pt idx="5792">
                  <c:v>14.26</c:v>
                </c:pt>
                <c:pt idx="5793">
                  <c:v>14.29</c:v>
                </c:pt>
                <c:pt idx="5794">
                  <c:v>14.23</c:v>
                </c:pt>
                <c:pt idx="5795">
                  <c:v>14.21</c:v>
                </c:pt>
                <c:pt idx="5796">
                  <c:v>14.17</c:v>
                </c:pt>
                <c:pt idx="5797">
                  <c:v>14.19</c:v>
                </c:pt>
                <c:pt idx="5798">
                  <c:v>14.16</c:v>
                </c:pt>
                <c:pt idx="5799">
                  <c:v>14.13</c:v>
                </c:pt>
                <c:pt idx="5800">
                  <c:v>14.08</c:v>
                </c:pt>
                <c:pt idx="5801">
                  <c:v>14.09</c:v>
                </c:pt>
                <c:pt idx="5802">
                  <c:v>14.12</c:v>
                </c:pt>
                <c:pt idx="5803">
                  <c:v>14.15</c:v>
                </c:pt>
                <c:pt idx="5804">
                  <c:v>14.11</c:v>
                </c:pt>
                <c:pt idx="5805">
                  <c:v>14.14</c:v>
                </c:pt>
                <c:pt idx="5806">
                  <c:v>14.12</c:v>
                </c:pt>
                <c:pt idx="5807">
                  <c:v>14.14</c:v>
                </c:pt>
                <c:pt idx="5808">
                  <c:v>14.15</c:v>
                </c:pt>
                <c:pt idx="5809">
                  <c:v>14.22</c:v>
                </c:pt>
                <c:pt idx="5810">
                  <c:v>14.27</c:v>
                </c:pt>
                <c:pt idx="5811">
                  <c:v>14.3</c:v>
                </c:pt>
                <c:pt idx="5812">
                  <c:v>14.3</c:v>
                </c:pt>
                <c:pt idx="5813">
                  <c:v>14.27</c:v>
                </c:pt>
                <c:pt idx="5814">
                  <c:v>14.3</c:v>
                </c:pt>
                <c:pt idx="5815">
                  <c:v>14.28</c:v>
                </c:pt>
                <c:pt idx="5816">
                  <c:v>14.23</c:v>
                </c:pt>
                <c:pt idx="5817">
                  <c:v>14.22</c:v>
                </c:pt>
                <c:pt idx="5818">
                  <c:v>14.22</c:v>
                </c:pt>
                <c:pt idx="5819">
                  <c:v>14.26</c:v>
                </c:pt>
                <c:pt idx="5820">
                  <c:v>14.26</c:v>
                </c:pt>
                <c:pt idx="5821">
                  <c:v>14.24</c:v>
                </c:pt>
                <c:pt idx="5822">
                  <c:v>14.23</c:v>
                </c:pt>
                <c:pt idx="5823">
                  <c:v>14.2</c:v>
                </c:pt>
                <c:pt idx="5824">
                  <c:v>14.24</c:v>
                </c:pt>
                <c:pt idx="5825">
                  <c:v>14.28</c:v>
                </c:pt>
                <c:pt idx="5826">
                  <c:v>14.28</c:v>
                </c:pt>
                <c:pt idx="5827">
                  <c:v>14.3</c:v>
                </c:pt>
                <c:pt idx="5828">
                  <c:v>14.32</c:v>
                </c:pt>
                <c:pt idx="5829">
                  <c:v>14.37</c:v>
                </c:pt>
                <c:pt idx="5830">
                  <c:v>14.36</c:v>
                </c:pt>
                <c:pt idx="5831">
                  <c:v>14.32</c:v>
                </c:pt>
                <c:pt idx="5832">
                  <c:v>14.32</c:v>
                </c:pt>
                <c:pt idx="5833">
                  <c:v>14.33</c:v>
                </c:pt>
                <c:pt idx="5834">
                  <c:v>14.37</c:v>
                </c:pt>
                <c:pt idx="5835">
                  <c:v>14.35</c:v>
                </c:pt>
                <c:pt idx="5836">
                  <c:v>14.35</c:v>
                </c:pt>
                <c:pt idx="5837">
                  <c:v>14.3</c:v>
                </c:pt>
                <c:pt idx="5838">
                  <c:v>14.32</c:v>
                </c:pt>
                <c:pt idx="5839">
                  <c:v>14.36</c:v>
                </c:pt>
                <c:pt idx="5840">
                  <c:v>14.34</c:v>
                </c:pt>
                <c:pt idx="5841">
                  <c:v>14.4</c:v>
                </c:pt>
                <c:pt idx="5842">
                  <c:v>14.44</c:v>
                </c:pt>
                <c:pt idx="5843">
                  <c:v>14.44</c:v>
                </c:pt>
                <c:pt idx="5844">
                  <c:v>14.42</c:v>
                </c:pt>
                <c:pt idx="5845">
                  <c:v>14.38</c:v>
                </c:pt>
                <c:pt idx="5846">
                  <c:v>14.4</c:v>
                </c:pt>
                <c:pt idx="5847">
                  <c:v>14.39</c:v>
                </c:pt>
                <c:pt idx="5848">
                  <c:v>14.38</c:v>
                </c:pt>
                <c:pt idx="5849">
                  <c:v>14.41</c:v>
                </c:pt>
                <c:pt idx="5850">
                  <c:v>14.38</c:v>
                </c:pt>
                <c:pt idx="5851">
                  <c:v>14.33</c:v>
                </c:pt>
                <c:pt idx="5852">
                  <c:v>14.36</c:v>
                </c:pt>
                <c:pt idx="5853">
                  <c:v>14.4</c:v>
                </c:pt>
                <c:pt idx="5854">
                  <c:v>14.38</c:v>
                </c:pt>
                <c:pt idx="5855">
                  <c:v>14.38</c:v>
                </c:pt>
                <c:pt idx="5856">
                  <c:v>14.38</c:v>
                </c:pt>
                <c:pt idx="5857">
                  <c:v>14.38</c:v>
                </c:pt>
                <c:pt idx="5858">
                  <c:v>14.4</c:v>
                </c:pt>
                <c:pt idx="5859">
                  <c:v>14.44</c:v>
                </c:pt>
                <c:pt idx="5860">
                  <c:v>14.4</c:v>
                </c:pt>
                <c:pt idx="5861">
                  <c:v>14.46</c:v>
                </c:pt>
                <c:pt idx="5862">
                  <c:v>14.49</c:v>
                </c:pt>
                <c:pt idx="5863">
                  <c:v>14.46</c:v>
                </c:pt>
                <c:pt idx="5864">
                  <c:v>14.4</c:v>
                </c:pt>
                <c:pt idx="5865">
                  <c:v>14.36</c:v>
                </c:pt>
                <c:pt idx="5866">
                  <c:v>14.32</c:v>
                </c:pt>
                <c:pt idx="5867">
                  <c:v>14.3</c:v>
                </c:pt>
                <c:pt idx="5868">
                  <c:v>14.3</c:v>
                </c:pt>
                <c:pt idx="5869">
                  <c:v>14.31</c:v>
                </c:pt>
                <c:pt idx="5870">
                  <c:v>14.32</c:v>
                </c:pt>
                <c:pt idx="5871">
                  <c:v>14.31</c:v>
                </c:pt>
                <c:pt idx="5872">
                  <c:v>14.32</c:v>
                </c:pt>
                <c:pt idx="5873">
                  <c:v>14.33</c:v>
                </c:pt>
                <c:pt idx="5874">
                  <c:v>14.34</c:v>
                </c:pt>
                <c:pt idx="5875">
                  <c:v>14.36</c:v>
                </c:pt>
                <c:pt idx="5876">
                  <c:v>14.37</c:v>
                </c:pt>
                <c:pt idx="5877">
                  <c:v>14.38</c:v>
                </c:pt>
                <c:pt idx="5878">
                  <c:v>14.48</c:v>
                </c:pt>
                <c:pt idx="5879">
                  <c:v>14.48</c:v>
                </c:pt>
                <c:pt idx="5880">
                  <c:v>14.54</c:v>
                </c:pt>
                <c:pt idx="5881">
                  <c:v>14.54</c:v>
                </c:pt>
                <c:pt idx="5882">
                  <c:v>14.61</c:v>
                </c:pt>
                <c:pt idx="5883">
                  <c:v>14.62</c:v>
                </c:pt>
                <c:pt idx="5884">
                  <c:v>14.66</c:v>
                </c:pt>
                <c:pt idx="5885">
                  <c:v>14.68</c:v>
                </c:pt>
                <c:pt idx="5886">
                  <c:v>14.66</c:v>
                </c:pt>
                <c:pt idx="5887">
                  <c:v>14.7</c:v>
                </c:pt>
                <c:pt idx="5888">
                  <c:v>14.78</c:v>
                </c:pt>
                <c:pt idx="5889">
                  <c:v>14.75</c:v>
                </c:pt>
                <c:pt idx="5890">
                  <c:v>14.7</c:v>
                </c:pt>
                <c:pt idx="5891">
                  <c:v>14.64</c:v>
                </c:pt>
                <c:pt idx="5892">
                  <c:v>14.66</c:v>
                </c:pt>
                <c:pt idx="5893">
                  <c:v>14.6</c:v>
                </c:pt>
                <c:pt idx="5894">
                  <c:v>14.59</c:v>
                </c:pt>
                <c:pt idx="5895">
                  <c:v>14.57</c:v>
                </c:pt>
                <c:pt idx="5896">
                  <c:v>14.56</c:v>
                </c:pt>
                <c:pt idx="5897">
                  <c:v>14.51</c:v>
                </c:pt>
                <c:pt idx="5898">
                  <c:v>14.56</c:v>
                </c:pt>
                <c:pt idx="5899">
                  <c:v>14.53</c:v>
                </c:pt>
                <c:pt idx="5900">
                  <c:v>14.57</c:v>
                </c:pt>
                <c:pt idx="5901">
                  <c:v>14.6</c:v>
                </c:pt>
                <c:pt idx="5902">
                  <c:v>14.65</c:v>
                </c:pt>
                <c:pt idx="5903">
                  <c:v>14.65</c:v>
                </c:pt>
                <c:pt idx="5904">
                  <c:v>14.62</c:v>
                </c:pt>
                <c:pt idx="5905">
                  <c:v>14.68</c:v>
                </c:pt>
                <c:pt idx="5906">
                  <c:v>14.7</c:v>
                </c:pt>
                <c:pt idx="5907">
                  <c:v>14.64</c:v>
                </c:pt>
                <c:pt idx="5908">
                  <c:v>14.64</c:v>
                </c:pt>
                <c:pt idx="5909">
                  <c:v>14.6</c:v>
                </c:pt>
                <c:pt idx="5910">
                  <c:v>14.61</c:v>
                </c:pt>
                <c:pt idx="5911">
                  <c:v>14.64</c:v>
                </c:pt>
                <c:pt idx="5912">
                  <c:v>14.65</c:v>
                </c:pt>
                <c:pt idx="5913">
                  <c:v>14.64</c:v>
                </c:pt>
                <c:pt idx="5914">
                  <c:v>14.6</c:v>
                </c:pt>
                <c:pt idx="5915">
                  <c:v>14.57</c:v>
                </c:pt>
                <c:pt idx="5916">
                  <c:v>14.56</c:v>
                </c:pt>
                <c:pt idx="5917">
                  <c:v>14.59</c:v>
                </c:pt>
                <c:pt idx="5918">
                  <c:v>14.64</c:v>
                </c:pt>
                <c:pt idx="5919">
                  <c:v>14.7</c:v>
                </c:pt>
                <c:pt idx="5920">
                  <c:v>14.8</c:v>
                </c:pt>
                <c:pt idx="5921">
                  <c:v>14.76</c:v>
                </c:pt>
                <c:pt idx="5922">
                  <c:v>14.7</c:v>
                </c:pt>
                <c:pt idx="5923">
                  <c:v>14.67</c:v>
                </c:pt>
                <c:pt idx="5924">
                  <c:v>14.7</c:v>
                </c:pt>
                <c:pt idx="5925">
                  <c:v>14.73</c:v>
                </c:pt>
                <c:pt idx="5926">
                  <c:v>14.74</c:v>
                </c:pt>
                <c:pt idx="5927">
                  <c:v>14.72</c:v>
                </c:pt>
                <c:pt idx="5928">
                  <c:v>14.75</c:v>
                </c:pt>
                <c:pt idx="5929">
                  <c:v>14.77</c:v>
                </c:pt>
                <c:pt idx="5930">
                  <c:v>14.8</c:v>
                </c:pt>
                <c:pt idx="5931">
                  <c:v>14.77</c:v>
                </c:pt>
                <c:pt idx="5932">
                  <c:v>14.79</c:v>
                </c:pt>
                <c:pt idx="5933">
                  <c:v>14.81</c:v>
                </c:pt>
                <c:pt idx="5934">
                  <c:v>14.82</c:v>
                </c:pt>
                <c:pt idx="5935">
                  <c:v>14.83</c:v>
                </c:pt>
                <c:pt idx="5936">
                  <c:v>14.74</c:v>
                </c:pt>
                <c:pt idx="5937">
                  <c:v>14.78</c:v>
                </c:pt>
                <c:pt idx="5938">
                  <c:v>14.82</c:v>
                </c:pt>
                <c:pt idx="5939">
                  <c:v>14.83</c:v>
                </c:pt>
                <c:pt idx="5940">
                  <c:v>14.84</c:v>
                </c:pt>
                <c:pt idx="5941">
                  <c:v>14.84</c:v>
                </c:pt>
                <c:pt idx="5942">
                  <c:v>14.82</c:v>
                </c:pt>
                <c:pt idx="5943">
                  <c:v>14.73</c:v>
                </c:pt>
                <c:pt idx="5944">
                  <c:v>14.64</c:v>
                </c:pt>
                <c:pt idx="5945">
                  <c:v>14.54</c:v>
                </c:pt>
                <c:pt idx="5946">
                  <c:v>14.5</c:v>
                </c:pt>
                <c:pt idx="5947">
                  <c:v>14.56</c:v>
                </c:pt>
                <c:pt idx="5948">
                  <c:v>14.56</c:v>
                </c:pt>
                <c:pt idx="5949">
                  <c:v>14.56</c:v>
                </c:pt>
                <c:pt idx="5950">
                  <c:v>14.56</c:v>
                </c:pt>
                <c:pt idx="5951">
                  <c:v>14.59</c:v>
                </c:pt>
                <c:pt idx="5952">
                  <c:v>14.64</c:v>
                </c:pt>
                <c:pt idx="5953">
                  <c:v>14.66</c:v>
                </c:pt>
                <c:pt idx="5954">
                  <c:v>14.71</c:v>
                </c:pt>
                <c:pt idx="5955">
                  <c:v>14.7</c:v>
                </c:pt>
                <c:pt idx="5956">
                  <c:v>14.79</c:v>
                </c:pt>
                <c:pt idx="5957">
                  <c:v>14.83</c:v>
                </c:pt>
                <c:pt idx="5958">
                  <c:v>14.82</c:v>
                </c:pt>
                <c:pt idx="5959">
                  <c:v>14.86</c:v>
                </c:pt>
                <c:pt idx="5960">
                  <c:v>14.86</c:v>
                </c:pt>
                <c:pt idx="5961">
                  <c:v>14.84</c:v>
                </c:pt>
                <c:pt idx="5962">
                  <c:v>14.86</c:v>
                </c:pt>
                <c:pt idx="5963">
                  <c:v>14.87</c:v>
                </c:pt>
                <c:pt idx="5964">
                  <c:v>14.8</c:v>
                </c:pt>
                <c:pt idx="5965">
                  <c:v>14.76</c:v>
                </c:pt>
                <c:pt idx="5966">
                  <c:v>14.82</c:v>
                </c:pt>
                <c:pt idx="5967">
                  <c:v>14.85</c:v>
                </c:pt>
                <c:pt idx="5968">
                  <c:v>14.94</c:v>
                </c:pt>
                <c:pt idx="5969">
                  <c:v>14.96</c:v>
                </c:pt>
                <c:pt idx="5970">
                  <c:v>14.97</c:v>
                </c:pt>
                <c:pt idx="5971">
                  <c:v>14.88</c:v>
                </c:pt>
                <c:pt idx="5972">
                  <c:v>14.77</c:v>
                </c:pt>
                <c:pt idx="5973">
                  <c:v>14.69</c:v>
                </c:pt>
                <c:pt idx="5974">
                  <c:v>14.7</c:v>
                </c:pt>
                <c:pt idx="5975">
                  <c:v>14.66</c:v>
                </c:pt>
                <c:pt idx="5976">
                  <c:v>14.61</c:v>
                </c:pt>
                <c:pt idx="5977">
                  <c:v>14.58</c:v>
                </c:pt>
                <c:pt idx="5978">
                  <c:v>14.6</c:v>
                </c:pt>
                <c:pt idx="5979">
                  <c:v>14.6</c:v>
                </c:pt>
                <c:pt idx="5980">
                  <c:v>14.62</c:v>
                </c:pt>
                <c:pt idx="5981">
                  <c:v>14.7</c:v>
                </c:pt>
                <c:pt idx="5982">
                  <c:v>14.76</c:v>
                </c:pt>
                <c:pt idx="5983">
                  <c:v>14.76</c:v>
                </c:pt>
                <c:pt idx="5984">
                  <c:v>14.76</c:v>
                </c:pt>
                <c:pt idx="5985">
                  <c:v>14.8</c:v>
                </c:pt>
                <c:pt idx="5986">
                  <c:v>14.74</c:v>
                </c:pt>
                <c:pt idx="5987">
                  <c:v>14.66</c:v>
                </c:pt>
                <c:pt idx="5988">
                  <c:v>14.61</c:v>
                </c:pt>
                <c:pt idx="5989">
                  <c:v>14.59</c:v>
                </c:pt>
                <c:pt idx="5990">
                  <c:v>14.6</c:v>
                </c:pt>
                <c:pt idx="5991">
                  <c:v>14.6</c:v>
                </c:pt>
                <c:pt idx="5992">
                  <c:v>14.5</c:v>
                </c:pt>
                <c:pt idx="5993">
                  <c:v>14.51</c:v>
                </c:pt>
                <c:pt idx="5994">
                  <c:v>14.52</c:v>
                </c:pt>
                <c:pt idx="5995">
                  <c:v>14.48</c:v>
                </c:pt>
                <c:pt idx="5996">
                  <c:v>14.56</c:v>
                </c:pt>
                <c:pt idx="5997">
                  <c:v>14.64</c:v>
                </c:pt>
                <c:pt idx="5998">
                  <c:v>14.67</c:v>
                </c:pt>
                <c:pt idx="5999">
                  <c:v>14.63</c:v>
                </c:pt>
                <c:pt idx="6000">
                  <c:v>14.57</c:v>
                </c:pt>
                <c:pt idx="6001">
                  <c:v>14.48</c:v>
                </c:pt>
                <c:pt idx="6002">
                  <c:v>14.53</c:v>
                </c:pt>
                <c:pt idx="6003">
                  <c:v>14.57</c:v>
                </c:pt>
                <c:pt idx="6004">
                  <c:v>14.6</c:v>
                </c:pt>
                <c:pt idx="6005">
                  <c:v>14.5</c:v>
                </c:pt>
                <c:pt idx="6006">
                  <c:v>14.48</c:v>
                </c:pt>
                <c:pt idx="6007">
                  <c:v>14.44</c:v>
                </c:pt>
                <c:pt idx="6008">
                  <c:v>14.46</c:v>
                </c:pt>
                <c:pt idx="6009">
                  <c:v>14.52</c:v>
                </c:pt>
                <c:pt idx="6010">
                  <c:v>14.54</c:v>
                </c:pt>
                <c:pt idx="6011">
                  <c:v>14.7</c:v>
                </c:pt>
                <c:pt idx="6012">
                  <c:v>14.79</c:v>
                </c:pt>
                <c:pt idx="6013">
                  <c:v>14.81</c:v>
                </c:pt>
                <c:pt idx="6014">
                  <c:v>14.72</c:v>
                </c:pt>
                <c:pt idx="6015">
                  <c:v>14.61</c:v>
                </c:pt>
                <c:pt idx="6016">
                  <c:v>14.62</c:v>
                </c:pt>
                <c:pt idx="6017">
                  <c:v>14.62</c:v>
                </c:pt>
                <c:pt idx="6018">
                  <c:v>14.69</c:v>
                </c:pt>
                <c:pt idx="6019">
                  <c:v>14.76</c:v>
                </c:pt>
                <c:pt idx="6020">
                  <c:v>14.71</c:v>
                </c:pt>
                <c:pt idx="6021">
                  <c:v>14.68</c:v>
                </c:pt>
                <c:pt idx="6022">
                  <c:v>14.74</c:v>
                </c:pt>
                <c:pt idx="6023">
                  <c:v>14.78</c:v>
                </c:pt>
                <c:pt idx="6024">
                  <c:v>14.8</c:v>
                </c:pt>
                <c:pt idx="6025">
                  <c:v>14.81</c:v>
                </c:pt>
                <c:pt idx="6026">
                  <c:v>14.87</c:v>
                </c:pt>
                <c:pt idx="6027">
                  <c:v>14.79</c:v>
                </c:pt>
                <c:pt idx="6028">
                  <c:v>14.64</c:v>
                </c:pt>
                <c:pt idx="6029">
                  <c:v>14.62</c:v>
                </c:pt>
                <c:pt idx="6030">
                  <c:v>14.64</c:v>
                </c:pt>
                <c:pt idx="6031">
                  <c:v>14.7</c:v>
                </c:pt>
                <c:pt idx="6032">
                  <c:v>14.8</c:v>
                </c:pt>
                <c:pt idx="6033">
                  <c:v>14.86</c:v>
                </c:pt>
                <c:pt idx="6034">
                  <c:v>14.92</c:v>
                </c:pt>
                <c:pt idx="6035">
                  <c:v>14.99</c:v>
                </c:pt>
                <c:pt idx="6036">
                  <c:v>14.88</c:v>
                </c:pt>
                <c:pt idx="6037">
                  <c:v>14.88</c:v>
                </c:pt>
                <c:pt idx="6038">
                  <c:v>14.91</c:v>
                </c:pt>
                <c:pt idx="6039">
                  <c:v>14.92</c:v>
                </c:pt>
                <c:pt idx="6040">
                  <c:v>14.93</c:v>
                </c:pt>
                <c:pt idx="6041">
                  <c:v>14.84</c:v>
                </c:pt>
                <c:pt idx="6042">
                  <c:v>14.85</c:v>
                </c:pt>
                <c:pt idx="6043">
                  <c:v>14.82</c:v>
                </c:pt>
                <c:pt idx="6044">
                  <c:v>14.86</c:v>
                </c:pt>
                <c:pt idx="6045">
                  <c:v>14.9</c:v>
                </c:pt>
                <c:pt idx="6046">
                  <c:v>14.9</c:v>
                </c:pt>
                <c:pt idx="6047">
                  <c:v>14.94</c:v>
                </c:pt>
                <c:pt idx="6048">
                  <c:v>14.98</c:v>
                </c:pt>
                <c:pt idx="6049">
                  <c:v>15.07</c:v>
                </c:pt>
                <c:pt idx="6050">
                  <c:v>15.1</c:v>
                </c:pt>
                <c:pt idx="6051">
                  <c:v>15.13</c:v>
                </c:pt>
                <c:pt idx="6052">
                  <c:v>15.17</c:v>
                </c:pt>
                <c:pt idx="6053">
                  <c:v>15.11</c:v>
                </c:pt>
                <c:pt idx="6054">
                  <c:v>14.8</c:v>
                </c:pt>
                <c:pt idx="6055">
                  <c:v>14.71</c:v>
                </c:pt>
                <c:pt idx="6056">
                  <c:v>14.68</c:v>
                </c:pt>
                <c:pt idx="6057">
                  <c:v>14.75</c:v>
                </c:pt>
                <c:pt idx="6058">
                  <c:v>14.76</c:v>
                </c:pt>
                <c:pt idx="6059">
                  <c:v>14.8</c:v>
                </c:pt>
                <c:pt idx="6060">
                  <c:v>14.87</c:v>
                </c:pt>
                <c:pt idx="6061">
                  <c:v>14.87</c:v>
                </c:pt>
                <c:pt idx="6062">
                  <c:v>14.88</c:v>
                </c:pt>
                <c:pt idx="6063">
                  <c:v>14.76</c:v>
                </c:pt>
                <c:pt idx="6064">
                  <c:v>14.75</c:v>
                </c:pt>
                <c:pt idx="6065">
                  <c:v>14.7</c:v>
                </c:pt>
                <c:pt idx="6066">
                  <c:v>14.75</c:v>
                </c:pt>
                <c:pt idx="6067">
                  <c:v>14.8</c:v>
                </c:pt>
                <c:pt idx="6068">
                  <c:v>14.88</c:v>
                </c:pt>
                <c:pt idx="6069">
                  <c:v>14.93</c:v>
                </c:pt>
                <c:pt idx="6070">
                  <c:v>14.96</c:v>
                </c:pt>
                <c:pt idx="6071">
                  <c:v>15.02</c:v>
                </c:pt>
                <c:pt idx="6072">
                  <c:v>15.04</c:v>
                </c:pt>
                <c:pt idx="6073">
                  <c:v>15.02</c:v>
                </c:pt>
                <c:pt idx="6074">
                  <c:v>14.96</c:v>
                </c:pt>
                <c:pt idx="6075">
                  <c:v>14.96</c:v>
                </c:pt>
                <c:pt idx="6076">
                  <c:v>14.98</c:v>
                </c:pt>
                <c:pt idx="6077">
                  <c:v>15.01</c:v>
                </c:pt>
                <c:pt idx="6078">
                  <c:v>15</c:v>
                </c:pt>
                <c:pt idx="6079">
                  <c:v>15.02</c:v>
                </c:pt>
                <c:pt idx="6080">
                  <c:v>15.08</c:v>
                </c:pt>
                <c:pt idx="6081">
                  <c:v>15.1</c:v>
                </c:pt>
                <c:pt idx="6082">
                  <c:v>15.13</c:v>
                </c:pt>
                <c:pt idx="6083">
                  <c:v>15.1</c:v>
                </c:pt>
                <c:pt idx="6084">
                  <c:v>15.1</c:v>
                </c:pt>
                <c:pt idx="6085">
                  <c:v>15.1</c:v>
                </c:pt>
                <c:pt idx="6086">
                  <c:v>15.17</c:v>
                </c:pt>
                <c:pt idx="6087">
                  <c:v>15.12</c:v>
                </c:pt>
                <c:pt idx="6088">
                  <c:v>14.98</c:v>
                </c:pt>
                <c:pt idx="6089">
                  <c:v>14.92</c:v>
                </c:pt>
                <c:pt idx="6090">
                  <c:v>14.92</c:v>
                </c:pt>
                <c:pt idx="6091">
                  <c:v>14.96</c:v>
                </c:pt>
                <c:pt idx="6092">
                  <c:v>15</c:v>
                </c:pt>
                <c:pt idx="6093">
                  <c:v>15.03</c:v>
                </c:pt>
                <c:pt idx="6094">
                  <c:v>15.07</c:v>
                </c:pt>
                <c:pt idx="6095">
                  <c:v>15.14</c:v>
                </c:pt>
                <c:pt idx="6096">
                  <c:v>15.13</c:v>
                </c:pt>
                <c:pt idx="6097">
                  <c:v>15.14</c:v>
                </c:pt>
                <c:pt idx="6098">
                  <c:v>15.21</c:v>
                </c:pt>
                <c:pt idx="6099">
                  <c:v>15.25</c:v>
                </c:pt>
                <c:pt idx="6100">
                  <c:v>15.23</c:v>
                </c:pt>
                <c:pt idx="6101">
                  <c:v>15.2</c:v>
                </c:pt>
                <c:pt idx="6102">
                  <c:v>15.15</c:v>
                </c:pt>
                <c:pt idx="6103">
                  <c:v>15.13</c:v>
                </c:pt>
                <c:pt idx="6104">
                  <c:v>15.13</c:v>
                </c:pt>
                <c:pt idx="6105">
                  <c:v>15.11</c:v>
                </c:pt>
                <c:pt idx="6106">
                  <c:v>15.15</c:v>
                </c:pt>
                <c:pt idx="6107">
                  <c:v>15.17</c:v>
                </c:pt>
                <c:pt idx="6108">
                  <c:v>15.11</c:v>
                </c:pt>
                <c:pt idx="6109">
                  <c:v>15.16</c:v>
                </c:pt>
                <c:pt idx="6110">
                  <c:v>15.06</c:v>
                </c:pt>
                <c:pt idx="6111">
                  <c:v>15.09</c:v>
                </c:pt>
                <c:pt idx="6112">
                  <c:v>15</c:v>
                </c:pt>
                <c:pt idx="6113">
                  <c:v>14.86</c:v>
                </c:pt>
                <c:pt idx="6114">
                  <c:v>14.68</c:v>
                </c:pt>
                <c:pt idx="6115">
                  <c:v>14.72</c:v>
                </c:pt>
                <c:pt idx="6116">
                  <c:v>14.77</c:v>
                </c:pt>
                <c:pt idx="6117">
                  <c:v>14.75</c:v>
                </c:pt>
                <c:pt idx="6118">
                  <c:v>14.72</c:v>
                </c:pt>
                <c:pt idx="6119">
                  <c:v>14.62</c:v>
                </c:pt>
                <c:pt idx="6120">
                  <c:v>14.62</c:v>
                </c:pt>
                <c:pt idx="6121">
                  <c:v>14.72</c:v>
                </c:pt>
                <c:pt idx="6122">
                  <c:v>14.82</c:v>
                </c:pt>
                <c:pt idx="6123">
                  <c:v>14.76</c:v>
                </c:pt>
                <c:pt idx="6124">
                  <c:v>14.64</c:v>
                </c:pt>
                <c:pt idx="6125">
                  <c:v>14.58</c:v>
                </c:pt>
                <c:pt idx="6126">
                  <c:v>14.53</c:v>
                </c:pt>
                <c:pt idx="6127">
                  <c:v>14.56</c:v>
                </c:pt>
                <c:pt idx="6128">
                  <c:v>14.63</c:v>
                </c:pt>
                <c:pt idx="6129">
                  <c:v>14.56</c:v>
                </c:pt>
                <c:pt idx="6130">
                  <c:v>14.56</c:v>
                </c:pt>
                <c:pt idx="6131">
                  <c:v>14.6</c:v>
                </c:pt>
                <c:pt idx="6132">
                  <c:v>14.63</c:v>
                </c:pt>
                <c:pt idx="6133">
                  <c:v>14.78</c:v>
                </c:pt>
                <c:pt idx="6134">
                  <c:v>14.81</c:v>
                </c:pt>
                <c:pt idx="6135">
                  <c:v>14.85</c:v>
                </c:pt>
                <c:pt idx="6136">
                  <c:v>14.82</c:v>
                </c:pt>
                <c:pt idx="6137">
                  <c:v>14.71</c:v>
                </c:pt>
                <c:pt idx="6138">
                  <c:v>14.69</c:v>
                </c:pt>
                <c:pt idx="6139">
                  <c:v>14.69</c:v>
                </c:pt>
                <c:pt idx="6140">
                  <c:v>14.76</c:v>
                </c:pt>
                <c:pt idx="6141">
                  <c:v>14.84</c:v>
                </c:pt>
                <c:pt idx="6142">
                  <c:v>14.87</c:v>
                </c:pt>
                <c:pt idx="6143">
                  <c:v>14.81</c:v>
                </c:pt>
                <c:pt idx="6144">
                  <c:v>14.8</c:v>
                </c:pt>
                <c:pt idx="6145">
                  <c:v>14.84</c:v>
                </c:pt>
                <c:pt idx="6146">
                  <c:v>14.87</c:v>
                </c:pt>
                <c:pt idx="6147">
                  <c:v>14.91</c:v>
                </c:pt>
                <c:pt idx="6148">
                  <c:v>14.94</c:v>
                </c:pt>
                <c:pt idx="6149">
                  <c:v>14.92</c:v>
                </c:pt>
                <c:pt idx="6150">
                  <c:v>14.92</c:v>
                </c:pt>
                <c:pt idx="6151">
                  <c:v>14.87</c:v>
                </c:pt>
                <c:pt idx="6152">
                  <c:v>14.92</c:v>
                </c:pt>
                <c:pt idx="6153">
                  <c:v>15</c:v>
                </c:pt>
                <c:pt idx="6154">
                  <c:v>15.09</c:v>
                </c:pt>
                <c:pt idx="6155">
                  <c:v>15.14</c:v>
                </c:pt>
                <c:pt idx="6156">
                  <c:v>15.2</c:v>
                </c:pt>
                <c:pt idx="6157">
                  <c:v>15.24</c:v>
                </c:pt>
                <c:pt idx="6158">
                  <c:v>15.26</c:v>
                </c:pt>
                <c:pt idx="6159">
                  <c:v>15.23</c:v>
                </c:pt>
                <c:pt idx="6160">
                  <c:v>15.25</c:v>
                </c:pt>
                <c:pt idx="6161">
                  <c:v>15.25</c:v>
                </c:pt>
                <c:pt idx="6162">
                  <c:v>15.18</c:v>
                </c:pt>
                <c:pt idx="6163">
                  <c:v>15.2</c:v>
                </c:pt>
                <c:pt idx="6164">
                  <c:v>15.2</c:v>
                </c:pt>
                <c:pt idx="6165">
                  <c:v>15.2</c:v>
                </c:pt>
                <c:pt idx="6166">
                  <c:v>15.22</c:v>
                </c:pt>
                <c:pt idx="6167">
                  <c:v>15.28</c:v>
                </c:pt>
                <c:pt idx="6168">
                  <c:v>15.28</c:v>
                </c:pt>
                <c:pt idx="6169">
                  <c:v>15.34</c:v>
                </c:pt>
                <c:pt idx="6170">
                  <c:v>15.37</c:v>
                </c:pt>
                <c:pt idx="6171">
                  <c:v>15.39</c:v>
                </c:pt>
                <c:pt idx="6172">
                  <c:v>15.44</c:v>
                </c:pt>
                <c:pt idx="6173">
                  <c:v>15.46</c:v>
                </c:pt>
                <c:pt idx="6174">
                  <c:v>15.44</c:v>
                </c:pt>
                <c:pt idx="6175">
                  <c:v>15.43</c:v>
                </c:pt>
                <c:pt idx="6176">
                  <c:v>15.46</c:v>
                </c:pt>
                <c:pt idx="6177">
                  <c:v>15.52</c:v>
                </c:pt>
                <c:pt idx="6178">
                  <c:v>15.59</c:v>
                </c:pt>
                <c:pt idx="6179">
                  <c:v>15.48</c:v>
                </c:pt>
                <c:pt idx="6180">
                  <c:v>15.44</c:v>
                </c:pt>
                <c:pt idx="6181">
                  <c:v>15.4</c:v>
                </c:pt>
                <c:pt idx="6182">
                  <c:v>15.29</c:v>
                </c:pt>
                <c:pt idx="6183">
                  <c:v>15.23</c:v>
                </c:pt>
                <c:pt idx="6184">
                  <c:v>15.26</c:v>
                </c:pt>
                <c:pt idx="6185">
                  <c:v>15.28</c:v>
                </c:pt>
                <c:pt idx="6186">
                  <c:v>15.31</c:v>
                </c:pt>
                <c:pt idx="6187">
                  <c:v>15.4</c:v>
                </c:pt>
                <c:pt idx="6188">
                  <c:v>15.52</c:v>
                </c:pt>
                <c:pt idx="6189">
                  <c:v>15.61</c:v>
                </c:pt>
                <c:pt idx="6190">
                  <c:v>15.58</c:v>
                </c:pt>
                <c:pt idx="6191">
                  <c:v>15.49</c:v>
                </c:pt>
                <c:pt idx="6192">
                  <c:v>15.46</c:v>
                </c:pt>
                <c:pt idx="6193">
                  <c:v>15.33</c:v>
                </c:pt>
                <c:pt idx="6194">
                  <c:v>15.21</c:v>
                </c:pt>
                <c:pt idx="6195">
                  <c:v>15.2</c:v>
                </c:pt>
                <c:pt idx="6196">
                  <c:v>15.3</c:v>
                </c:pt>
                <c:pt idx="6197">
                  <c:v>15.35</c:v>
                </c:pt>
                <c:pt idx="6198">
                  <c:v>15.37</c:v>
                </c:pt>
                <c:pt idx="6199">
                  <c:v>15.42</c:v>
                </c:pt>
                <c:pt idx="6200">
                  <c:v>15.43</c:v>
                </c:pt>
                <c:pt idx="6201">
                  <c:v>15.47</c:v>
                </c:pt>
                <c:pt idx="6202">
                  <c:v>15.56</c:v>
                </c:pt>
                <c:pt idx="6203">
                  <c:v>15.56</c:v>
                </c:pt>
                <c:pt idx="6204">
                  <c:v>15.51</c:v>
                </c:pt>
                <c:pt idx="6205">
                  <c:v>15.45</c:v>
                </c:pt>
                <c:pt idx="6206">
                  <c:v>15.43</c:v>
                </c:pt>
                <c:pt idx="6207">
                  <c:v>15.43</c:v>
                </c:pt>
                <c:pt idx="6208">
                  <c:v>15.42</c:v>
                </c:pt>
                <c:pt idx="6209">
                  <c:v>15.42</c:v>
                </c:pt>
                <c:pt idx="6210">
                  <c:v>15.35</c:v>
                </c:pt>
                <c:pt idx="6211">
                  <c:v>15.32</c:v>
                </c:pt>
                <c:pt idx="6212">
                  <c:v>15.29</c:v>
                </c:pt>
                <c:pt idx="6213">
                  <c:v>15.3</c:v>
                </c:pt>
                <c:pt idx="6214">
                  <c:v>15.2</c:v>
                </c:pt>
                <c:pt idx="6215">
                  <c:v>15.19</c:v>
                </c:pt>
                <c:pt idx="6216">
                  <c:v>15.16</c:v>
                </c:pt>
                <c:pt idx="6217">
                  <c:v>15</c:v>
                </c:pt>
                <c:pt idx="6218">
                  <c:v>14.94</c:v>
                </c:pt>
                <c:pt idx="6219">
                  <c:v>14.93</c:v>
                </c:pt>
                <c:pt idx="6220">
                  <c:v>15.03</c:v>
                </c:pt>
                <c:pt idx="6221">
                  <c:v>15.2</c:v>
                </c:pt>
                <c:pt idx="6222">
                  <c:v>15.3</c:v>
                </c:pt>
                <c:pt idx="6223">
                  <c:v>15.3</c:v>
                </c:pt>
                <c:pt idx="6224">
                  <c:v>15.27</c:v>
                </c:pt>
                <c:pt idx="6225">
                  <c:v>15.33</c:v>
                </c:pt>
                <c:pt idx="6226">
                  <c:v>15.35</c:v>
                </c:pt>
                <c:pt idx="6227">
                  <c:v>15.41</c:v>
                </c:pt>
                <c:pt idx="6228">
                  <c:v>15.5</c:v>
                </c:pt>
                <c:pt idx="6229">
                  <c:v>15.56</c:v>
                </c:pt>
                <c:pt idx="6230">
                  <c:v>15.57</c:v>
                </c:pt>
                <c:pt idx="6231">
                  <c:v>15.62</c:v>
                </c:pt>
                <c:pt idx="6232">
                  <c:v>15.67</c:v>
                </c:pt>
                <c:pt idx="6233">
                  <c:v>15.72</c:v>
                </c:pt>
                <c:pt idx="6234">
                  <c:v>15.74</c:v>
                </c:pt>
                <c:pt idx="6235">
                  <c:v>15.81</c:v>
                </c:pt>
                <c:pt idx="6236">
                  <c:v>15.84</c:v>
                </c:pt>
                <c:pt idx="6237">
                  <c:v>15.9</c:v>
                </c:pt>
                <c:pt idx="6238">
                  <c:v>15.95</c:v>
                </c:pt>
                <c:pt idx="6239">
                  <c:v>16</c:v>
                </c:pt>
                <c:pt idx="6240">
                  <c:v>15.99</c:v>
                </c:pt>
                <c:pt idx="6241">
                  <c:v>16.010000000000002</c:v>
                </c:pt>
                <c:pt idx="6242">
                  <c:v>16.04</c:v>
                </c:pt>
                <c:pt idx="6243">
                  <c:v>16.09</c:v>
                </c:pt>
                <c:pt idx="6244">
                  <c:v>16.02</c:v>
                </c:pt>
                <c:pt idx="6245">
                  <c:v>15.92</c:v>
                </c:pt>
                <c:pt idx="6246">
                  <c:v>15.86</c:v>
                </c:pt>
                <c:pt idx="6247">
                  <c:v>15.82</c:v>
                </c:pt>
                <c:pt idx="6248">
                  <c:v>15.78</c:v>
                </c:pt>
                <c:pt idx="6249">
                  <c:v>15.72</c:v>
                </c:pt>
                <c:pt idx="6250">
                  <c:v>15.78</c:v>
                </c:pt>
                <c:pt idx="6251">
                  <c:v>15.86</c:v>
                </c:pt>
                <c:pt idx="6252">
                  <c:v>15.88</c:v>
                </c:pt>
                <c:pt idx="6253">
                  <c:v>15.88</c:v>
                </c:pt>
                <c:pt idx="6254">
                  <c:v>15.9</c:v>
                </c:pt>
                <c:pt idx="6255">
                  <c:v>15.86</c:v>
                </c:pt>
                <c:pt idx="6256">
                  <c:v>15.92</c:v>
                </c:pt>
                <c:pt idx="6257">
                  <c:v>16.02</c:v>
                </c:pt>
                <c:pt idx="6258">
                  <c:v>16.059999999999999</c:v>
                </c:pt>
                <c:pt idx="6259">
                  <c:v>16.11</c:v>
                </c:pt>
                <c:pt idx="6260">
                  <c:v>16.16</c:v>
                </c:pt>
                <c:pt idx="6261">
                  <c:v>16.18</c:v>
                </c:pt>
                <c:pt idx="6262">
                  <c:v>16.010000000000002</c:v>
                </c:pt>
                <c:pt idx="6263">
                  <c:v>15.89</c:v>
                </c:pt>
                <c:pt idx="6264">
                  <c:v>15.82</c:v>
                </c:pt>
                <c:pt idx="6265">
                  <c:v>15.84</c:v>
                </c:pt>
                <c:pt idx="6266">
                  <c:v>15.9</c:v>
                </c:pt>
                <c:pt idx="6267">
                  <c:v>15.95</c:v>
                </c:pt>
                <c:pt idx="6268">
                  <c:v>15.89</c:v>
                </c:pt>
                <c:pt idx="6269">
                  <c:v>15.68</c:v>
                </c:pt>
                <c:pt idx="6270">
                  <c:v>15.52</c:v>
                </c:pt>
                <c:pt idx="6271">
                  <c:v>15.48</c:v>
                </c:pt>
                <c:pt idx="6272">
                  <c:v>15.54</c:v>
                </c:pt>
                <c:pt idx="6273">
                  <c:v>15.56</c:v>
                </c:pt>
                <c:pt idx="6274">
                  <c:v>15.66</c:v>
                </c:pt>
                <c:pt idx="6275">
                  <c:v>15.78</c:v>
                </c:pt>
                <c:pt idx="6276">
                  <c:v>15.86</c:v>
                </c:pt>
                <c:pt idx="6277">
                  <c:v>15.99</c:v>
                </c:pt>
                <c:pt idx="6278">
                  <c:v>16.059999999999999</c:v>
                </c:pt>
                <c:pt idx="6279">
                  <c:v>16.13</c:v>
                </c:pt>
                <c:pt idx="6280">
                  <c:v>16.260000000000002</c:v>
                </c:pt>
                <c:pt idx="6281">
                  <c:v>16.27</c:v>
                </c:pt>
                <c:pt idx="6282">
                  <c:v>16.309999999999999</c:v>
                </c:pt>
                <c:pt idx="6283">
                  <c:v>16.32</c:v>
                </c:pt>
                <c:pt idx="6284">
                  <c:v>16.18</c:v>
                </c:pt>
                <c:pt idx="6285">
                  <c:v>16.21</c:v>
                </c:pt>
                <c:pt idx="6286">
                  <c:v>16.29</c:v>
                </c:pt>
                <c:pt idx="6287">
                  <c:v>16.29</c:v>
                </c:pt>
                <c:pt idx="6288">
                  <c:v>16.28</c:v>
                </c:pt>
                <c:pt idx="6289">
                  <c:v>16.32</c:v>
                </c:pt>
                <c:pt idx="6290">
                  <c:v>16.41</c:v>
                </c:pt>
                <c:pt idx="6291">
                  <c:v>16.39</c:v>
                </c:pt>
                <c:pt idx="6292">
                  <c:v>16.37</c:v>
                </c:pt>
                <c:pt idx="6293">
                  <c:v>16.399999999999999</c:v>
                </c:pt>
                <c:pt idx="6294">
                  <c:v>16.489999999999998</c:v>
                </c:pt>
                <c:pt idx="6295">
                  <c:v>16.48</c:v>
                </c:pt>
                <c:pt idx="6296">
                  <c:v>16.54</c:v>
                </c:pt>
                <c:pt idx="6297">
                  <c:v>16.54</c:v>
                </c:pt>
                <c:pt idx="6298">
                  <c:v>16.46</c:v>
                </c:pt>
                <c:pt idx="6299">
                  <c:v>16.399999999999999</c:v>
                </c:pt>
                <c:pt idx="6300">
                  <c:v>16.37</c:v>
                </c:pt>
                <c:pt idx="6301">
                  <c:v>16.399999999999999</c:v>
                </c:pt>
                <c:pt idx="6302">
                  <c:v>16.41</c:v>
                </c:pt>
                <c:pt idx="6303">
                  <c:v>16.32</c:v>
                </c:pt>
                <c:pt idx="6304">
                  <c:v>16.239999999999998</c:v>
                </c:pt>
                <c:pt idx="6305">
                  <c:v>16.34</c:v>
                </c:pt>
                <c:pt idx="6306">
                  <c:v>16.399999999999999</c:v>
                </c:pt>
                <c:pt idx="6307">
                  <c:v>16.27</c:v>
                </c:pt>
                <c:pt idx="6308">
                  <c:v>16.25</c:v>
                </c:pt>
                <c:pt idx="6309">
                  <c:v>16.22</c:v>
                </c:pt>
                <c:pt idx="6310">
                  <c:v>16.260000000000002</c:v>
                </c:pt>
                <c:pt idx="6311">
                  <c:v>16.27</c:v>
                </c:pt>
                <c:pt idx="6312">
                  <c:v>16.23</c:v>
                </c:pt>
                <c:pt idx="6313">
                  <c:v>16.2</c:v>
                </c:pt>
                <c:pt idx="6314">
                  <c:v>16.16</c:v>
                </c:pt>
                <c:pt idx="6315">
                  <c:v>16.149999999999999</c:v>
                </c:pt>
                <c:pt idx="6316">
                  <c:v>16.11</c:v>
                </c:pt>
                <c:pt idx="6317">
                  <c:v>16.100000000000001</c:v>
                </c:pt>
                <c:pt idx="6318">
                  <c:v>16.059999999999999</c:v>
                </c:pt>
                <c:pt idx="6319">
                  <c:v>16.07</c:v>
                </c:pt>
                <c:pt idx="6320">
                  <c:v>16.09</c:v>
                </c:pt>
                <c:pt idx="6321">
                  <c:v>16.18</c:v>
                </c:pt>
                <c:pt idx="6322">
                  <c:v>16.239999999999998</c:v>
                </c:pt>
                <c:pt idx="6323">
                  <c:v>16.3</c:v>
                </c:pt>
                <c:pt idx="6324">
                  <c:v>16.32</c:v>
                </c:pt>
                <c:pt idx="6325">
                  <c:v>16.3</c:v>
                </c:pt>
                <c:pt idx="6326">
                  <c:v>16.23</c:v>
                </c:pt>
                <c:pt idx="6327">
                  <c:v>16.239999999999998</c:v>
                </c:pt>
                <c:pt idx="6328">
                  <c:v>16.239999999999998</c:v>
                </c:pt>
                <c:pt idx="6329">
                  <c:v>16.22</c:v>
                </c:pt>
                <c:pt idx="6330">
                  <c:v>16.38</c:v>
                </c:pt>
                <c:pt idx="6331">
                  <c:v>16.37</c:v>
                </c:pt>
                <c:pt idx="6332">
                  <c:v>16.260000000000002</c:v>
                </c:pt>
                <c:pt idx="6333">
                  <c:v>16.239999999999998</c:v>
                </c:pt>
                <c:pt idx="6334">
                  <c:v>16.239999999999998</c:v>
                </c:pt>
                <c:pt idx="6335">
                  <c:v>16.27</c:v>
                </c:pt>
                <c:pt idx="6336">
                  <c:v>16.28</c:v>
                </c:pt>
                <c:pt idx="6337">
                  <c:v>16.29</c:v>
                </c:pt>
                <c:pt idx="6338">
                  <c:v>16.23</c:v>
                </c:pt>
                <c:pt idx="6339">
                  <c:v>16.100000000000001</c:v>
                </c:pt>
                <c:pt idx="6340">
                  <c:v>16.079999999999998</c:v>
                </c:pt>
                <c:pt idx="6341">
                  <c:v>16.16</c:v>
                </c:pt>
                <c:pt idx="6342">
                  <c:v>16.2</c:v>
                </c:pt>
                <c:pt idx="6343">
                  <c:v>16.22</c:v>
                </c:pt>
                <c:pt idx="6344">
                  <c:v>16.22</c:v>
                </c:pt>
                <c:pt idx="6345">
                  <c:v>16.32</c:v>
                </c:pt>
                <c:pt idx="6346">
                  <c:v>16.32</c:v>
                </c:pt>
                <c:pt idx="6347">
                  <c:v>16.28</c:v>
                </c:pt>
                <c:pt idx="6348">
                  <c:v>16.28</c:v>
                </c:pt>
                <c:pt idx="6349">
                  <c:v>16.32</c:v>
                </c:pt>
                <c:pt idx="6350">
                  <c:v>16.36</c:v>
                </c:pt>
                <c:pt idx="6351">
                  <c:v>16.3</c:v>
                </c:pt>
                <c:pt idx="6352">
                  <c:v>16.420000000000002</c:v>
                </c:pt>
                <c:pt idx="6353">
                  <c:v>16.260000000000002</c:v>
                </c:pt>
                <c:pt idx="6354">
                  <c:v>16.13</c:v>
                </c:pt>
                <c:pt idx="6355">
                  <c:v>16.07</c:v>
                </c:pt>
                <c:pt idx="6356">
                  <c:v>16.079999999999998</c:v>
                </c:pt>
                <c:pt idx="6357">
                  <c:v>16.059999999999999</c:v>
                </c:pt>
                <c:pt idx="6358">
                  <c:v>16.100000000000001</c:v>
                </c:pt>
                <c:pt idx="6359">
                  <c:v>15.96</c:v>
                </c:pt>
                <c:pt idx="6360">
                  <c:v>15.9</c:v>
                </c:pt>
                <c:pt idx="6361">
                  <c:v>15.95</c:v>
                </c:pt>
                <c:pt idx="6362">
                  <c:v>15.98</c:v>
                </c:pt>
                <c:pt idx="6363">
                  <c:v>16.04</c:v>
                </c:pt>
                <c:pt idx="6364">
                  <c:v>16.04</c:v>
                </c:pt>
                <c:pt idx="6365">
                  <c:v>16.11</c:v>
                </c:pt>
                <c:pt idx="6366">
                  <c:v>16.21</c:v>
                </c:pt>
                <c:pt idx="6367">
                  <c:v>16.28</c:v>
                </c:pt>
                <c:pt idx="6368">
                  <c:v>16.420000000000002</c:v>
                </c:pt>
                <c:pt idx="6369">
                  <c:v>16.39</c:v>
                </c:pt>
                <c:pt idx="6370">
                  <c:v>16.399999999999999</c:v>
                </c:pt>
                <c:pt idx="6371">
                  <c:v>16.309999999999999</c:v>
                </c:pt>
                <c:pt idx="6372">
                  <c:v>16.3</c:v>
                </c:pt>
                <c:pt idx="6373">
                  <c:v>16.18</c:v>
                </c:pt>
                <c:pt idx="6374">
                  <c:v>16.22</c:v>
                </c:pt>
                <c:pt idx="6375">
                  <c:v>16.18</c:v>
                </c:pt>
                <c:pt idx="6376">
                  <c:v>16.079999999999998</c:v>
                </c:pt>
                <c:pt idx="6377">
                  <c:v>16.059999999999999</c:v>
                </c:pt>
                <c:pt idx="6378">
                  <c:v>16.14</c:v>
                </c:pt>
                <c:pt idx="6379">
                  <c:v>16.22</c:v>
                </c:pt>
                <c:pt idx="6380">
                  <c:v>16.2</c:v>
                </c:pt>
                <c:pt idx="6381">
                  <c:v>16.260000000000002</c:v>
                </c:pt>
                <c:pt idx="6382">
                  <c:v>16.260000000000002</c:v>
                </c:pt>
                <c:pt idx="6383">
                  <c:v>16.23</c:v>
                </c:pt>
                <c:pt idx="6384">
                  <c:v>16.2</c:v>
                </c:pt>
                <c:pt idx="6385">
                  <c:v>16.22</c:v>
                </c:pt>
                <c:pt idx="6386">
                  <c:v>16.3</c:v>
                </c:pt>
                <c:pt idx="6387">
                  <c:v>16.399999999999999</c:v>
                </c:pt>
                <c:pt idx="6388">
                  <c:v>16.39</c:v>
                </c:pt>
                <c:pt idx="6389">
                  <c:v>16.37</c:v>
                </c:pt>
                <c:pt idx="6390">
                  <c:v>16.239999999999998</c:v>
                </c:pt>
                <c:pt idx="6391">
                  <c:v>16.29</c:v>
                </c:pt>
                <c:pt idx="6392">
                  <c:v>16.28</c:v>
                </c:pt>
                <c:pt idx="6393">
                  <c:v>16.260000000000002</c:v>
                </c:pt>
                <c:pt idx="6394">
                  <c:v>16.079999999999998</c:v>
                </c:pt>
                <c:pt idx="6395">
                  <c:v>15.94</c:v>
                </c:pt>
                <c:pt idx="6396">
                  <c:v>15.91</c:v>
                </c:pt>
                <c:pt idx="6397">
                  <c:v>16.010000000000002</c:v>
                </c:pt>
                <c:pt idx="6398">
                  <c:v>16.07</c:v>
                </c:pt>
                <c:pt idx="6399">
                  <c:v>16.149999999999999</c:v>
                </c:pt>
                <c:pt idx="6400">
                  <c:v>16.23</c:v>
                </c:pt>
                <c:pt idx="6401">
                  <c:v>16.3</c:v>
                </c:pt>
                <c:pt idx="6402">
                  <c:v>16.39</c:v>
                </c:pt>
                <c:pt idx="6403">
                  <c:v>16.45</c:v>
                </c:pt>
                <c:pt idx="6404">
                  <c:v>16.440000000000001</c:v>
                </c:pt>
                <c:pt idx="6405">
                  <c:v>16.45</c:v>
                </c:pt>
                <c:pt idx="6406">
                  <c:v>16.440000000000001</c:v>
                </c:pt>
                <c:pt idx="6407">
                  <c:v>16.45</c:v>
                </c:pt>
                <c:pt idx="6408">
                  <c:v>16.46</c:v>
                </c:pt>
                <c:pt idx="6409">
                  <c:v>16.47</c:v>
                </c:pt>
                <c:pt idx="6410">
                  <c:v>16.5</c:v>
                </c:pt>
                <c:pt idx="6411">
                  <c:v>16.440000000000001</c:v>
                </c:pt>
                <c:pt idx="6412">
                  <c:v>16.440000000000001</c:v>
                </c:pt>
                <c:pt idx="6413">
                  <c:v>16.48</c:v>
                </c:pt>
                <c:pt idx="6414">
                  <c:v>16.34</c:v>
                </c:pt>
                <c:pt idx="6415">
                  <c:v>16.38</c:v>
                </c:pt>
                <c:pt idx="6416">
                  <c:v>16.47</c:v>
                </c:pt>
                <c:pt idx="6417">
                  <c:v>16.52</c:v>
                </c:pt>
                <c:pt idx="6418">
                  <c:v>16.559999999999999</c:v>
                </c:pt>
                <c:pt idx="6419">
                  <c:v>16.579999999999998</c:v>
                </c:pt>
                <c:pt idx="6420">
                  <c:v>16.55</c:v>
                </c:pt>
                <c:pt idx="6421">
                  <c:v>16.57</c:v>
                </c:pt>
                <c:pt idx="6422">
                  <c:v>16.579999999999998</c:v>
                </c:pt>
                <c:pt idx="6423">
                  <c:v>16.440000000000001</c:v>
                </c:pt>
                <c:pt idx="6424">
                  <c:v>16.37</c:v>
                </c:pt>
                <c:pt idx="6425">
                  <c:v>16.29</c:v>
                </c:pt>
                <c:pt idx="6426">
                  <c:v>16.32</c:v>
                </c:pt>
                <c:pt idx="6427">
                  <c:v>16.37</c:v>
                </c:pt>
                <c:pt idx="6428">
                  <c:v>16.43</c:v>
                </c:pt>
                <c:pt idx="6429">
                  <c:v>16.399999999999999</c:v>
                </c:pt>
                <c:pt idx="6430">
                  <c:v>16.28</c:v>
                </c:pt>
                <c:pt idx="6431">
                  <c:v>16.12</c:v>
                </c:pt>
                <c:pt idx="6432">
                  <c:v>16.14</c:v>
                </c:pt>
                <c:pt idx="6433">
                  <c:v>16.28</c:v>
                </c:pt>
                <c:pt idx="6434">
                  <c:v>16.25</c:v>
                </c:pt>
                <c:pt idx="6435">
                  <c:v>16.32</c:v>
                </c:pt>
                <c:pt idx="6436">
                  <c:v>16.29</c:v>
                </c:pt>
                <c:pt idx="6437">
                  <c:v>16.22</c:v>
                </c:pt>
                <c:pt idx="6438">
                  <c:v>16.21</c:v>
                </c:pt>
                <c:pt idx="6439">
                  <c:v>16.149999999999999</c:v>
                </c:pt>
                <c:pt idx="6440">
                  <c:v>16.260000000000002</c:v>
                </c:pt>
                <c:pt idx="6441">
                  <c:v>16.32</c:v>
                </c:pt>
                <c:pt idx="6442">
                  <c:v>16.47</c:v>
                </c:pt>
                <c:pt idx="6443">
                  <c:v>16.54</c:v>
                </c:pt>
                <c:pt idx="6444">
                  <c:v>16.579999999999998</c:v>
                </c:pt>
                <c:pt idx="6445">
                  <c:v>16.579999999999998</c:v>
                </c:pt>
                <c:pt idx="6446">
                  <c:v>16.54</c:v>
                </c:pt>
                <c:pt idx="6447">
                  <c:v>16.579999999999998</c:v>
                </c:pt>
                <c:pt idx="6448">
                  <c:v>16.66</c:v>
                </c:pt>
                <c:pt idx="6449">
                  <c:v>16.8</c:v>
                </c:pt>
                <c:pt idx="6450">
                  <c:v>16.82</c:v>
                </c:pt>
                <c:pt idx="6451">
                  <c:v>17.02</c:v>
                </c:pt>
                <c:pt idx="6452">
                  <c:v>17.010000000000002</c:v>
                </c:pt>
                <c:pt idx="6453">
                  <c:v>16.98</c:v>
                </c:pt>
                <c:pt idx="6454">
                  <c:v>16.98</c:v>
                </c:pt>
                <c:pt idx="6455">
                  <c:v>16.96</c:v>
                </c:pt>
                <c:pt idx="6456">
                  <c:v>16.89</c:v>
                </c:pt>
                <c:pt idx="6457">
                  <c:v>16.899999999999999</c:v>
                </c:pt>
                <c:pt idx="6458">
                  <c:v>16.829999999999998</c:v>
                </c:pt>
                <c:pt idx="6459">
                  <c:v>16.88</c:v>
                </c:pt>
                <c:pt idx="6460">
                  <c:v>16.559999999999999</c:v>
                </c:pt>
                <c:pt idx="6461">
                  <c:v>16.34</c:v>
                </c:pt>
                <c:pt idx="6462">
                  <c:v>16.37</c:v>
                </c:pt>
                <c:pt idx="6463">
                  <c:v>16.54</c:v>
                </c:pt>
                <c:pt idx="6464">
                  <c:v>16.66</c:v>
                </c:pt>
                <c:pt idx="6465">
                  <c:v>16.54</c:v>
                </c:pt>
                <c:pt idx="6466">
                  <c:v>16.36</c:v>
                </c:pt>
                <c:pt idx="6467">
                  <c:v>16.399999999999999</c:v>
                </c:pt>
                <c:pt idx="6468">
                  <c:v>16.420000000000002</c:v>
                </c:pt>
                <c:pt idx="6469">
                  <c:v>16.36</c:v>
                </c:pt>
                <c:pt idx="6470">
                  <c:v>16.37</c:v>
                </c:pt>
                <c:pt idx="6471">
                  <c:v>16.36</c:v>
                </c:pt>
                <c:pt idx="6472">
                  <c:v>16.34</c:v>
                </c:pt>
                <c:pt idx="6473">
                  <c:v>16.28</c:v>
                </c:pt>
                <c:pt idx="6474">
                  <c:v>16.23</c:v>
                </c:pt>
                <c:pt idx="6475">
                  <c:v>16.34</c:v>
                </c:pt>
                <c:pt idx="6476">
                  <c:v>16.420000000000002</c:v>
                </c:pt>
                <c:pt idx="6477">
                  <c:v>16.41</c:v>
                </c:pt>
                <c:pt idx="6478">
                  <c:v>16.46</c:v>
                </c:pt>
                <c:pt idx="6479">
                  <c:v>16.48</c:v>
                </c:pt>
                <c:pt idx="6480">
                  <c:v>16.5</c:v>
                </c:pt>
                <c:pt idx="6481">
                  <c:v>16.53</c:v>
                </c:pt>
                <c:pt idx="6482">
                  <c:v>16.559999999999999</c:v>
                </c:pt>
                <c:pt idx="6483">
                  <c:v>16.649999999999999</c:v>
                </c:pt>
                <c:pt idx="6484">
                  <c:v>16.62</c:v>
                </c:pt>
                <c:pt idx="6485">
                  <c:v>16.59</c:v>
                </c:pt>
                <c:pt idx="6486">
                  <c:v>16.68</c:v>
                </c:pt>
                <c:pt idx="6487">
                  <c:v>16.600000000000001</c:v>
                </c:pt>
                <c:pt idx="6488">
                  <c:v>16.690000000000001</c:v>
                </c:pt>
                <c:pt idx="6489">
                  <c:v>16.920000000000002</c:v>
                </c:pt>
                <c:pt idx="6490">
                  <c:v>17.05</c:v>
                </c:pt>
                <c:pt idx="6491">
                  <c:v>16.96</c:v>
                </c:pt>
                <c:pt idx="6492">
                  <c:v>16.72</c:v>
                </c:pt>
                <c:pt idx="6493">
                  <c:v>16.47</c:v>
                </c:pt>
                <c:pt idx="6494">
                  <c:v>16.36</c:v>
                </c:pt>
                <c:pt idx="6495">
                  <c:v>16.32</c:v>
                </c:pt>
                <c:pt idx="6496">
                  <c:v>16.239999999999998</c:v>
                </c:pt>
                <c:pt idx="6497">
                  <c:v>16.29</c:v>
                </c:pt>
                <c:pt idx="6498">
                  <c:v>16.350000000000001</c:v>
                </c:pt>
                <c:pt idx="6499">
                  <c:v>16.38</c:v>
                </c:pt>
                <c:pt idx="6500">
                  <c:v>16.2</c:v>
                </c:pt>
                <c:pt idx="6501">
                  <c:v>16.18</c:v>
                </c:pt>
                <c:pt idx="6502">
                  <c:v>16.25</c:v>
                </c:pt>
                <c:pt idx="6503">
                  <c:v>16.309999999999999</c:v>
                </c:pt>
                <c:pt idx="6504">
                  <c:v>16.41</c:v>
                </c:pt>
                <c:pt idx="6505">
                  <c:v>16.399999999999999</c:v>
                </c:pt>
                <c:pt idx="6506">
                  <c:v>16.440000000000001</c:v>
                </c:pt>
                <c:pt idx="6507">
                  <c:v>16.46</c:v>
                </c:pt>
                <c:pt idx="6508">
                  <c:v>16.54</c:v>
                </c:pt>
                <c:pt idx="6509">
                  <c:v>16.600000000000001</c:v>
                </c:pt>
                <c:pt idx="6510">
                  <c:v>16.66</c:v>
                </c:pt>
                <c:pt idx="6511">
                  <c:v>16.71</c:v>
                </c:pt>
                <c:pt idx="6512">
                  <c:v>16.79</c:v>
                </c:pt>
                <c:pt idx="6513">
                  <c:v>16.63</c:v>
                </c:pt>
                <c:pt idx="6514">
                  <c:v>16.64</c:v>
                </c:pt>
                <c:pt idx="6515">
                  <c:v>16.66</c:v>
                </c:pt>
                <c:pt idx="6516">
                  <c:v>16.739999999999998</c:v>
                </c:pt>
                <c:pt idx="6517">
                  <c:v>16.87</c:v>
                </c:pt>
                <c:pt idx="6518">
                  <c:v>17.010000000000002</c:v>
                </c:pt>
                <c:pt idx="6519">
                  <c:v>16.59</c:v>
                </c:pt>
                <c:pt idx="6520">
                  <c:v>16.41</c:v>
                </c:pt>
                <c:pt idx="6521">
                  <c:v>16.39</c:v>
                </c:pt>
                <c:pt idx="6522">
                  <c:v>16.329999999999998</c:v>
                </c:pt>
                <c:pt idx="6523">
                  <c:v>16.420000000000002</c:v>
                </c:pt>
                <c:pt idx="6524">
                  <c:v>16.48</c:v>
                </c:pt>
                <c:pt idx="6525">
                  <c:v>16.510000000000002</c:v>
                </c:pt>
                <c:pt idx="6526">
                  <c:v>16.54</c:v>
                </c:pt>
                <c:pt idx="6527">
                  <c:v>16.5</c:v>
                </c:pt>
                <c:pt idx="6528">
                  <c:v>16.46</c:v>
                </c:pt>
                <c:pt idx="6529">
                  <c:v>16.32</c:v>
                </c:pt>
                <c:pt idx="6530">
                  <c:v>16.3</c:v>
                </c:pt>
                <c:pt idx="6531">
                  <c:v>16.34</c:v>
                </c:pt>
                <c:pt idx="6532">
                  <c:v>16.190000000000001</c:v>
                </c:pt>
                <c:pt idx="6533">
                  <c:v>16.079999999999998</c:v>
                </c:pt>
                <c:pt idx="6534">
                  <c:v>16.12</c:v>
                </c:pt>
                <c:pt idx="6535">
                  <c:v>16.25</c:v>
                </c:pt>
                <c:pt idx="6536">
                  <c:v>16.38</c:v>
                </c:pt>
                <c:pt idx="6537">
                  <c:v>16.48</c:v>
                </c:pt>
                <c:pt idx="6538">
                  <c:v>16.46</c:v>
                </c:pt>
                <c:pt idx="6539">
                  <c:v>16.420000000000002</c:v>
                </c:pt>
                <c:pt idx="6540">
                  <c:v>16.41</c:v>
                </c:pt>
                <c:pt idx="6541">
                  <c:v>16.46</c:v>
                </c:pt>
                <c:pt idx="6542">
                  <c:v>16.489999999999998</c:v>
                </c:pt>
                <c:pt idx="6543">
                  <c:v>16.36</c:v>
                </c:pt>
                <c:pt idx="6544">
                  <c:v>16.3</c:v>
                </c:pt>
                <c:pt idx="6545">
                  <c:v>16.37</c:v>
                </c:pt>
                <c:pt idx="6546">
                  <c:v>16.45</c:v>
                </c:pt>
                <c:pt idx="6547">
                  <c:v>16.5</c:v>
                </c:pt>
                <c:pt idx="6548">
                  <c:v>16.5</c:v>
                </c:pt>
                <c:pt idx="6549">
                  <c:v>16.600000000000001</c:v>
                </c:pt>
                <c:pt idx="6550">
                  <c:v>16.68</c:v>
                </c:pt>
                <c:pt idx="6551">
                  <c:v>16.73</c:v>
                </c:pt>
                <c:pt idx="6552">
                  <c:v>16.66</c:v>
                </c:pt>
                <c:pt idx="6553">
                  <c:v>16.48</c:v>
                </c:pt>
                <c:pt idx="6554">
                  <c:v>16.41</c:v>
                </c:pt>
                <c:pt idx="6555">
                  <c:v>16.399999999999999</c:v>
                </c:pt>
                <c:pt idx="6556">
                  <c:v>16.52</c:v>
                </c:pt>
                <c:pt idx="6557">
                  <c:v>16.47</c:v>
                </c:pt>
                <c:pt idx="6558">
                  <c:v>16.420000000000002</c:v>
                </c:pt>
                <c:pt idx="6559">
                  <c:v>16.48</c:v>
                </c:pt>
                <c:pt idx="6560">
                  <c:v>16.55</c:v>
                </c:pt>
                <c:pt idx="6561">
                  <c:v>16.59</c:v>
                </c:pt>
                <c:pt idx="6562">
                  <c:v>16.600000000000001</c:v>
                </c:pt>
                <c:pt idx="6563">
                  <c:v>16.64</c:v>
                </c:pt>
                <c:pt idx="6564">
                  <c:v>16.68</c:v>
                </c:pt>
                <c:pt idx="6565">
                  <c:v>16.59</c:v>
                </c:pt>
                <c:pt idx="6566">
                  <c:v>16.600000000000001</c:v>
                </c:pt>
                <c:pt idx="6567">
                  <c:v>16.7</c:v>
                </c:pt>
                <c:pt idx="6568">
                  <c:v>16.78</c:v>
                </c:pt>
                <c:pt idx="6569">
                  <c:v>16.68</c:v>
                </c:pt>
                <c:pt idx="6570">
                  <c:v>16.5</c:v>
                </c:pt>
                <c:pt idx="6571">
                  <c:v>16.440000000000001</c:v>
                </c:pt>
                <c:pt idx="6572">
                  <c:v>16.48</c:v>
                </c:pt>
                <c:pt idx="6573">
                  <c:v>16.41</c:v>
                </c:pt>
                <c:pt idx="6574">
                  <c:v>16.309999999999999</c:v>
                </c:pt>
                <c:pt idx="6575">
                  <c:v>16.21</c:v>
                </c:pt>
                <c:pt idx="6576">
                  <c:v>16.22</c:v>
                </c:pt>
                <c:pt idx="6577">
                  <c:v>16.34</c:v>
                </c:pt>
                <c:pt idx="6578">
                  <c:v>16.41</c:v>
                </c:pt>
                <c:pt idx="6579">
                  <c:v>16.420000000000002</c:v>
                </c:pt>
                <c:pt idx="6580">
                  <c:v>16.45</c:v>
                </c:pt>
                <c:pt idx="6581">
                  <c:v>16.47</c:v>
                </c:pt>
                <c:pt idx="6582">
                  <c:v>16.41</c:v>
                </c:pt>
                <c:pt idx="6583">
                  <c:v>16.440000000000001</c:v>
                </c:pt>
                <c:pt idx="6584">
                  <c:v>16.559999999999999</c:v>
                </c:pt>
                <c:pt idx="6585">
                  <c:v>16.600000000000001</c:v>
                </c:pt>
                <c:pt idx="6586">
                  <c:v>16.55</c:v>
                </c:pt>
                <c:pt idx="6587">
                  <c:v>16.36</c:v>
                </c:pt>
                <c:pt idx="6588">
                  <c:v>16.36</c:v>
                </c:pt>
                <c:pt idx="6589">
                  <c:v>16.37</c:v>
                </c:pt>
                <c:pt idx="6590">
                  <c:v>16.5</c:v>
                </c:pt>
                <c:pt idx="6591">
                  <c:v>16.52</c:v>
                </c:pt>
                <c:pt idx="6592">
                  <c:v>16.55</c:v>
                </c:pt>
                <c:pt idx="6593">
                  <c:v>16.350000000000001</c:v>
                </c:pt>
                <c:pt idx="6594">
                  <c:v>16.36</c:v>
                </c:pt>
                <c:pt idx="6595">
                  <c:v>16.54</c:v>
                </c:pt>
                <c:pt idx="6596">
                  <c:v>16.440000000000001</c:v>
                </c:pt>
                <c:pt idx="6597">
                  <c:v>16.48</c:v>
                </c:pt>
                <c:pt idx="6598">
                  <c:v>16.5</c:v>
                </c:pt>
                <c:pt idx="6599">
                  <c:v>16.579999999999998</c:v>
                </c:pt>
                <c:pt idx="6600">
                  <c:v>16.600000000000001</c:v>
                </c:pt>
                <c:pt idx="6601">
                  <c:v>16.579999999999998</c:v>
                </c:pt>
                <c:pt idx="6602">
                  <c:v>16.559999999999999</c:v>
                </c:pt>
                <c:pt idx="6603">
                  <c:v>16.53</c:v>
                </c:pt>
                <c:pt idx="6604">
                  <c:v>16.559999999999999</c:v>
                </c:pt>
                <c:pt idx="6605">
                  <c:v>16.62</c:v>
                </c:pt>
                <c:pt idx="6606">
                  <c:v>16.7</c:v>
                </c:pt>
                <c:pt idx="6607">
                  <c:v>16.72</c:v>
                </c:pt>
                <c:pt idx="6608">
                  <c:v>16.739999999999998</c:v>
                </c:pt>
                <c:pt idx="6609">
                  <c:v>16.79</c:v>
                </c:pt>
                <c:pt idx="6610">
                  <c:v>16.739999999999998</c:v>
                </c:pt>
                <c:pt idx="6611">
                  <c:v>16.71</c:v>
                </c:pt>
                <c:pt idx="6612">
                  <c:v>16.760000000000002</c:v>
                </c:pt>
                <c:pt idx="6613">
                  <c:v>16.809999999999999</c:v>
                </c:pt>
                <c:pt idx="6614">
                  <c:v>16.850000000000001</c:v>
                </c:pt>
                <c:pt idx="6615">
                  <c:v>16.88</c:v>
                </c:pt>
                <c:pt idx="6616">
                  <c:v>16.940000000000001</c:v>
                </c:pt>
                <c:pt idx="6617">
                  <c:v>17.02</c:v>
                </c:pt>
                <c:pt idx="6618">
                  <c:v>17.16</c:v>
                </c:pt>
                <c:pt idx="6619">
                  <c:v>17.18</c:v>
                </c:pt>
                <c:pt idx="6620">
                  <c:v>17</c:v>
                </c:pt>
                <c:pt idx="6621">
                  <c:v>16.809999999999999</c:v>
                </c:pt>
                <c:pt idx="6622">
                  <c:v>16.809999999999999</c:v>
                </c:pt>
                <c:pt idx="6623">
                  <c:v>16.8</c:v>
                </c:pt>
                <c:pt idx="6624">
                  <c:v>16.75</c:v>
                </c:pt>
                <c:pt idx="6625">
                  <c:v>16.78</c:v>
                </c:pt>
                <c:pt idx="6626">
                  <c:v>16.84</c:v>
                </c:pt>
                <c:pt idx="6627">
                  <c:v>16.920000000000002</c:v>
                </c:pt>
                <c:pt idx="6628">
                  <c:v>17.11</c:v>
                </c:pt>
                <c:pt idx="6629">
                  <c:v>17.149999999999999</c:v>
                </c:pt>
                <c:pt idx="6630">
                  <c:v>17.07</c:v>
                </c:pt>
                <c:pt idx="6631">
                  <c:v>16.97</c:v>
                </c:pt>
                <c:pt idx="6632">
                  <c:v>16.89</c:v>
                </c:pt>
                <c:pt idx="6633">
                  <c:v>16.829999999999998</c:v>
                </c:pt>
                <c:pt idx="6634">
                  <c:v>16.809999999999999</c:v>
                </c:pt>
                <c:pt idx="6635">
                  <c:v>16.809999999999999</c:v>
                </c:pt>
                <c:pt idx="6636">
                  <c:v>16.73</c:v>
                </c:pt>
                <c:pt idx="6637">
                  <c:v>16.77</c:v>
                </c:pt>
                <c:pt idx="6638">
                  <c:v>16.91</c:v>
                </c:pt>
                <c:pt idx="6639">
                  <c:v>16.989999999999998</c:v>
                </c:pt>
                <c:pt idx="6640">
                  <c:v>16.96</c:v>
                </c:pt>
                <c:pt idx="6641">
                  <c:v>16.95</c:v>
                </c:pt>
                <c:pt idx="6642">
                  <c:v>16.91</c:v>
                </c:pt>
                <c:pt idx="6643">
                  <c:v>16.809999999999999</c:v>
                </c:pt>
                <c:pt idx="6644">
                  <c:v>16.8</c:v>
                </c:pt>
                <c:pt idx="6645">
                  <c:v>16.8</c:v>
                </c:pt>
                <c:pt idx="6646">
                  <c:v>16.739999999999998</c:v>
                </c:pt>
                <c:pt idx="6647">
                  <c:v>16.78</c:v>
                </c:pt>
                <c:pt idx="6648">
                  <c:v>16.739999999999998</c:v>
                </c:pt>
                <c:pt idx="6649">
                  <c:v>16.84</c:v>
                </c:pt>
                <c:pt idx="6650">
                  <c:v>16.829999999999998</c:v>
                </c:pt>
                <c:pt idx="6651">
                  <c:v>16.940000000000001</c:v>
                </c:pt>
                <c:pt idx="6652">
                  <c:v>16.98</c:v>
                </c:pt>
                <c:pt idx="6653">
                  <c:v>17.170000000000002</c:v>
                </c:pt>
                <c:pt idx="6654">
                  <c:v>17.25</c:v>
                </c:pt>
                <c:pt idx="6655">
                  <c:v>17.21</c:v>
                </c:pt>
                <c:pt idx="6656">
                  <c:v>17.13</c:v>
                </c:pt>
                <c:pt idx="6657">
                  <c:v>17.100000000000001</c:v>
                </c:pt>
                <c:pt idx="6658">
                  <c:v>17.059999999999999</c:v>
                </c:pt>
                <c:pt idx="6659">
                  <c:v>16.91</c:v>
                </c:pt>
                <c:pt idx="6660">
                  <c:v>16.920000000000002</c:v>
                </c:pt>
                <c:pt idx="6661">
                  <c:v>17.03</c:v>
                </c:pt>
                <c:pt idx="6662">
                  <c:v>17.149999999999999</c:v>
                </c:pt>
                <c:pt idx="6663">
                  <c:v>17.05</c:v>
                </c:pt>
                <c:pt idx="6664">
                  <c:v>17.010000000000002</c:v>
                </c:pt>
                <c:pt idx="6665">
                  <c:v>16.850000000000001</c:v>
                </c:pt>
                <c:pt idx="6666">
                  <c:v>16.829999999999998</c:v>
                </c:pt>
                <c:pt idx="6667">
                  <c:v>16.899999999999999</c:v>
                </c:pt>
                <c:pt idx="6668">
                  <c:v>16.600000000000001</c:v>
                </c:pt>
                <c:pt idx="6669">
                  <c:v>16.600000000000001</c:v>
                </c:pt>
                <c:pt idx="6670">
                  <c:v>16.5</c:v>
                </c:pt>
                <c:pt idx="6671">
                  <c:v>16.5</c:v>
                </c:pt>
                <c:pt idx="6672">
                  <c:v>16.52</c:v>
                </c:pt>
                <c:pt idx="6673">
                  <c:v>16.55</c:v>
                </c:pt>
                <c:pt idx="6674">
                  <c:v>16.66</c:v>
                </c:pt>
                <c:pt idx="6675">
                  <c:v>16.72</c:v>
                </c:pt>
                <c:pt idx="6676">
                  <c:v>16.61</c:v>
                </c:pt>
                <c:pt idx="6677">
                  <c:v>16.54</c:v>
                </c:pt>
                <c:pt idx="6678">
                  <c:v>16.48</c:v>
                </c:pt>
                <c:pt idx="6679">
                  <c:v>16.47</c:v>
                </c:pt>
                <c:pt idx="6680">
                  <c:v>16.57</c:v>
                </c:pt>
                <c:pt idx="6681">
                  <c:v>16.670000000000002</c:v>
                </c:pt>
                <c:pt idx="6682">
                  <c:v>16.79</c:v>
                </c:pt>
                <c:pt idx="6683">
                  <c:v>16.739999999999998</c:v>
                </c:pt>
                <c:pt idx="6684">
                  <c:v>16.66</c:v>
                </c:pt>
                <c:pt idx="6685">
                  <c:v>16.75</c:v>
                </c:pt>
                <c:pt idx="6686">
                  <c:v>16.829999999999998</c:v>
                </c:pt>
                <c:pt idx="6687">
                  <c:v>16.82</c:v>
                </c:pt>
                <c:pt idx="6688">
                  <c:v>16.82</c:v>
                </c:pt>
                <c:pt idx="6689">
                  <c:v>16.89</c:v>
                </c:pt>
                <c:pt idx="6690">
                  <c:v>16.87</c:v>
                </c:pt>
                <c:pt idx="6691">
                  <c:v>16.72</c:v>
                </c:pt>
                <c:pt idx="6692">
                  <c:v>16.64</c:v>
                </c:pt>
                <c:pt idx="6693">
                  <c:v>16.739999999999998</c:v>
                </c:pt>
                <c:pt idx="6694">
                  <c:v>16.59</c:v>
                </c:pt>
                <c:pt idx="6695">
                  <c:v>16.649999999999999</c:v>
                </c:pt>
                <c:pt idx="6696">
                  <c:v>16.8</c:v>
                </c:pt>
                <c:pt idx="6697">
                  <c:v>16.86</c:v>
                </c:pt>
                <c:pt idx="6698">
                  <c:v>16.86</c:v>
                </c:pt>
                <c:pt idx="6699">
                  <c:v>16.940000000000001</c:v>
                </c:pt>
                <c:pt idx="6700">
                  <c:v>17.07</c:v>
                </c:pt>
                <c:pt idx="6701">
                  <c:v>17.190000000000001</c:v>
                </c:pt>
                <c:pt idx="6702">
                  <c:v>17.18</c:v>
                </c:pt>
                <c:pt idx="6703">
                  <c:v>17.2</c:v>
                </c:pt>
                <c:pt idx="6704">
                  <c:v>17.21</c:v>
                </c:pt>
                <c:pt idx="6705">
                  <c:v>17.16</c:v>
                </c:pt>
                <c:pt idx="6706">
                  <c:v>17.18</c:v>
                </c:pt>
                <c:pt idx="6707">
                  <c:v>17.239999999999998</c:v>
                </c:pt>
                <c:pt idx="6708">
                  <c:v>17.32</c:v>
                </c:pt>
                <c:pt idx="6709">
                  <c:v>17.38</c:v>
                </c:pt>
                <c:pt idx="6710">
                  <c:v>17.18</c:v>
                </c:pt>
                <c:pt idx="6711">
                  <c:v>17.190000000000001</c:v>
                </c:pt>
                <c:pt idx="6712">
                  <c:v>17.239999999999998</c:v>
                </c:pt>
                <c:pt idx="6713">
                  <c:v>17.07</c:v>
                </c:pt>
                <c:pt idx="6714">
                  <c:v>16.86</c:v>
                </c:pt>
                <c:pt idx="6715">
                  <c:v>16.809999999999999</c:v>
                </c:pt>
                <c:pt idx="6716">
                  <c:v>16.739999999999998</c:v>
                </c:pt>
                <c:pt idx="6717">
                  <c:v>16.78</c:v>
                </c:pt>
                <c:pt idx="6718">
                  <c:v>16.899999999999999</c:v>
                </c:pt>
                <c:pt idx="6719">
                  <c:v>16.98</c:v>
                </c:pt>
                <c:pt idx="6720">
                  <c:v>16.82</c:v>
                </c:pt>
                <c:pt idx="6721">
                  <c:v>16.78</c:v>
                </c:pt>
                <c:pt idx="6722">
                  <c:v>16.78</c:v>
                </c:pt>
                <c:pt idx="6723">
                  <c:v>16.809999999999999</c:v>
                </c:pt>
                <c:pt idx="6724">
                  <c:v>16.899999999999999</c:v>
                </c:pt>
                <c:pt idx="6725">
                  <c:v>17</c:v>
                </c:pt>
                <c:pt idx="6726">
                  <c:v>17.04</c:v>
                </c:pt>
                <c:pt idx="6727">
                  <c:v>16.98</c:v>
                </c:pt>
                <c:pt idx="6728">
                  <c:v>16.850000000000001</c:v>
                </c:pt>
                <c:pt idx="6729">
                  <c:v>16.93</c:v>
                </c:pt>
                <c:pt idx="6730">
                  <c:v>17.04</c:v>
                </c:pt>
                <c:pt idx="6731">
                  <c:v>17.100000000000001</c:v>
                </c:pt>
                <c:pt idx="6732">
                  <c:v>17.21</c:v>
                </c:pt>
                <c:pt idx="6733">
                  <c:v>17.28</c:v>
                </c:pt>
                <c:pt idx="6734">
                  <c:v>17.34</c:v>
                </c:pt>
                <c:pt idx="6735">
                  <c:v>17.329999999999998</c:v>
                </c:pt>
                <c:pt idx="6736">
                  <c:v>17.32</c:v>
                </c:pt>
                <c:pt idx="6737">
                  <c:v>17.32</c:v>
                </c:pt>
                <c:pt idx="6738">
                  <c:v>17.34</c:v>
                </c:pt>
                <c:pt idx="6739">
                  <c:v>17.350000000000001</c:v>
                </c:pt>
                <c:pt idx="6740">
                  <c:v>17.329999999999998</c:v>
                </c:pt>
                <c:pt idx="6741">
                  <c:v>17.34</c:v>
                </c:pt>
                <c:pt idx="6742">
                  <c:v>17.350000000000001</c:v>
                </c:pt>
                <c:pt idx="6743">
                  <c:v>17.399999999999999</c:v>
                </c:pt>
                <c:pt idx="6744">
                  <c:v>17.21</c:v>
                </c:pt>
                <c:pt idx="6745">
                  <c:v>17.09</c:v>
                </c:pt>
                <c:pt idx="6746">
                  <c:v>17.13</c:v>
                </c:pt>
                <c:pt idx="6747">
                  <c:v>17.100000000000001</c:v>
                </c:pt>
                <c:pt idx="6748">
                  <c:v>17.07</c:v>
                </c:pt>
                <c:pt idx="6749">
                  <c:v>16.88</c:v>
                </c:pt>
                <c:pt idx="6750">
                  <c:v>16.62</c:v>
                </c:pt>
                <c:pt idx="6751">
                  <c:v>16.66</c:v>
                </c:pt>
                <c:pt idx="6752">
                  <c:v>16.71</c:v>
                </c:pt>
                <c:pt idx="6753">
                  <c:v>16.63</c:v>
                </c:pt>
                <c:pt idx="6754">
                  <c:v>16.71</c:v>
                </c:pt>
                <c:pt idx="6755">
                  <c:v>16.75</c:v>
                </c:pt>
                <c:pt idx="6756">
                  <c:v>16.420000000000002</c:v>
                </c:pt>
                <c:pt idx="6757">
                  <c:v>16.27</c:v>
                </c:pt>
                <c:pt idx="6758">
                  <c:v>16.239999999999998</c:v>
                </c:pt>
                <c:pt idx="6759">
                  <c:v>16.18</c:v>
                </c:pt>
                <c:pt idx="6760">
                  <c:v>16.22</c:v>
                </c:pt>
                <c:pt idx="6761">
                  <c:v>16.28</c:v>
                </c:pt>
                <c:pt idx="6762">
                  <c:v>16.34</c:v>
                </c:pt>
                <c:pt idx="6763">
                  <c:v>16.39</c:v>
                </c:pt>
                <c:pt idx="6764">
                  <c:v>16.5</c:v>
                </c:pt>
                <c:pt idx="6765">
                  <c:v>16.61</c:v>
                </c:pt>
                <c:pt idx="6766">
                  <c:v>16.809999999999999</c:v>
                </c:pt>
                <c:pt idx="6767">
                  <c:v>16.940000000000001</c:v>
                </c:pt>
                <c:pt idx="6768">
                  <c:v>17.04</c:v>
                </c:pt>
                <c:pt idx="6769">
                  <c:v>17.100000000000001</c:v>
                </c:pt>
                <c:pt idx="6770">
                  <c:v>17.14</c:v>
                </c:pt>
                <c:pt idx="6771">
                  <c:v>17.100000000000001</c:v>
                </c:pt>
                <c:pt idx="6772">
                  <c:v>17.13</c:v>
                </c:pt>
                <c:pt idx="6773">
                  <c:v>17.100000000000001</c:v>
                </c:pt>
                <c:pt idx="6774">
                  <c:v>17.14</c:v>
                </c:pt>
                <c:pt idx="6775">
                  <c:v>17.05</c:v>
                </c:pt>
                <c:pt idx="6776">
                  <c:v>17.04</c:v>
                </c:pt>
                <c:pt idx="6777">
                  <c:v>17.04</c:v>
                </c:pt>
                <c:pt idx="6778">
                  <c:v>17.079999999999998</c:v>
                </c:pt>
                <c:pt idx="6779">
                  <c:v>17.2</c:v>
                </c:pt>
                <c:pt idx="6780">
                  <c:v>17.170000000000002</c:v>
                </c:pt>
                <c:pt idx="6781">
                  <c:v>16.940000000000001</c:v>
                </c:pt>
                <c:pt idx="6782">
                  <c:v>16.940000000000001</c:v>
                </c:pt>
                <c:pt idx="6783">
                  <c:v>16.96</c:v>
                </c:pt>
                <c:pt idx="6784">
                  <c:v>16.96</c:v>
                </c:pt>
                <c:pt idx="6785">
                  <c:v>17</c:v>
                </c:pt>
                <c:pt idx="6786">
                  <c:v>16.989999999999998</c:v>
                </c:pt>
                <c:pt idx="6787">
                  <c:v>17</c:v>
                </c:pt>
                <c:pt idx="6788">
                  <c:v>17.04</c:v>
                </c:pt>
                <c:pt idx="6789">
                  <c:v>17.11</c:v>
                </c:pt>
                <c:pt idx="6790">
                  <c:v>17.239999999999998</c:v>
                </c:pt>
                <c:pt idx="6791">
                  <c:v>17.2</c:v>
                </c:pt>
                <c:pt idx="6792">
                  <c:v>17.149999999999999</c:v>
                </c:pt>
                <c:pt idx="6793">
                  <c:v>17.14</c:v>
                </c:pt>
                <c:pt idx="6794">
                  <c:v>17.22</c:v>
                </c:pt>
                <c:pt idx="6795">
                  <c:v>17.22</c:v>
                </c:pt>
                <c:pt idx="6796">
                  <c:v>17.13</c:v>
                </c:pt>
                <c:pt idx="6797">
                  <c:v>17.07</c:v>
                </c:pt>
                <c:pt idx="6798">
                  <c:v>16.899999999999999</c:v>
                </c:pt>
                <c:pt idx="6799">
                  <c:v>16.84</c:v>
                </c:pt>
                <c:pt idx="6800">
                  <c:v>16.96</c:v>
                </c:pt>
                <c:pt idx="6801">
                  <c:v>17.079999999999998</c:v>
                </c:pt>
                <c:pt idx="6802">
                  <c:v>17.13</c:v>
                </c:pt>
                <c:pt idx="6803">
                  <c:v>17.22</c:v>
                </c:pt>
                <c:pt idx="6804">
                  <c:v>17.239999999999998</c:v>
                </c:pt>
                <c:pt idx="6805">
                  <c:v>17.18</c:v>
                </c:pt>
                <c:pt idx="6806">
                  <c:v>17.14</c:v>
                </c:pt>
                <c:pt idx="6807">
                  <c:v>17.18</c:v>
                </c:pt>
                <c:pt idx="6808">
                  <c:v>17.22</c:v>
                </c:pt>
                <c:pt idx="6809">
                  <c:v>17.23</c:v>
                </c:pt>
                <c:pt idx="6810">
                  <c:v>17.260000000000002</c:v>
                </c:pt>
                <c:pt idx="6811">
                  <c:v>17.3</c:v>
                </c:pt>
                <c:pt idx="6812">
                  <c:v>17.13</c:v>
                </c:pt>
                <c:pt idx="6813">
                  <c:v>17.02</c:v>
                </c:pt>
                <c:pt idx="6814">
                  <c:v>16.899999999999999</c:v>
                </c:pt>
                <c:pt idx="6815">
                  <c:v>16.93</c:v>
                </c:pt>
                <c:pt idx="6816">
                  <c:v>17.059999999999999</c:v>
                </c:pt>
                <c:pt idx="6817">
                  <c:v>17.23</c:v>
                </c:pt>
                <c:pt idx="6818">
                  <c:v>17.32</c:v>
                </c:pt>
                <c:pt idx="6819">
                  <c:v>17.440000000000001</c:v>
                </c:pt>
                <c:pt idx="6820">
                  <c:v>17.329999999999998</c:v>
                </c:pt>
                <c:pt idx="6821">
                  <c:v>17.399999999999999</c:v>
                </c:pt>
                <c:pt idx="6822">
                  <c:v>17.38</c:v>
                </c:pt>
                <c:pt idx="6823">
                  <c:v>17.27</c:v>
                </c:pt>
                <c:pt idx="6824">
                  <c:v>17.11</c:v>
                </c:pt>
                <c:pt idx="6825">
                  <c:v>17.13</c:v>
                </c:pt>
                <c:pt idx="6826">
                  <c:v>17</c:v>
                </c:pt>
                <c:pt idx="6827">
                  <c:v>16.98</c:v>
                </c:pt>
                <c:pt idx="6828">
                  <c:v>17</c:v>
                </c:pt>
                <c:pt idx="6829">
                  <c:v>16.96</c:v>
                </c:pt>
                <c:pt idx="6830">
                  <c:v>17.03</c:v>
                </c:pt>
                <c:pt idx="6831">
                  <c:v>17.13</c:v>
                </c:pt>
                <c:pt idx="6832">
                  <c:v>17.100000000000001</c:v>
                </c:pt>
                <c:pt idx="6833">
                  <c:v>17.22</c:v>
                </c:pt>
                <c:pt idx="6834">
                  <c:v>17.27</c:v>
                </c:pt>
                <c:pt idx="6835">
                  <c:v>17.34</c:v>
                </c:pt>
                <c:pt idx="6836">
                  <c:v>17.25</c:v>
                </c:pt>
                <c:pt idx="6837">
                  <c:v>17.23</c:v>
                </c:pt>
                <c:pt idx="6838">
                  <c:v>17.22</c:v>
                </c:pt>
                <c:pt idx="6839">
                  <c:v>17.260000000000002</c:v>
                </c:pt>
                <c:pt idx="6840">
                  <c:v>17.2</c:v>
                </c:pt>
                <c:pt idx="6841">
                  <c:v>17.190000000000001</c:v>
                </c:pt>
                <c:pt idx="6842">
                  <c:v>17.14</c:v>
                </c:pt>
                <c:pt idx="6843">
                  <c:v>17.12</c:v>
                </c:pt>
                <c:pt idx="6844">
                  <c:v>17</c:v>
                </c:pt>
                <c:pt idx="6845">
                  <c:v>16.89</c:v>
                </c:pt>
                <c:pt idx="6846">
                  <c:v>16.88</c:v>
                </c:pt>
                <c:pt idx="6847">
                  <c:v>17.02</c:v>
                </c:pt>
                <c:pt idx="6848">
                  <c:v>17.32</c:v>
                </c:pt>
                <c:pt idx="6849">
                  <c:v>17.22</c:v>
                </c:pt>
                <c:pt idx="6850">
                  <c:v>17.16</c:v>
                </c:pt>
                <c:pt idx="6851">
                  <c:v>17.16</c:v>
                </c:pt>
                <c:pt idx="6852">
                  <c:v>17.14</c:v>
                </c:pt>
                <c:pt idx="6853">
                  <c:v>17.239999999999998</c:v>
                </c:pt>
                <c:pt idx="6854">
                  <c:v>17.27</c:v>
                </c:pt>
                <c:pt idx="6855">
                  <c:v>17.239999999999998</c:v>
                </c:pt>
                <c:pt idx="6856">
                  <c:v>17.239999999999998</c:v>
                </c:pt>
                <c:pt idx="6857">
                  <c:v>17.3</c:v>
                </c:pt>
                <c:pt idx="6858">
                  <c:v>17.22</c:v>
                </c:pt>
                <c:pt idx="6859">
                  <c:v>17.25</c:v>
                </c:pt>
                <c:pt idx="6860">
                  <c:v>17.16</c:v>
                </c:pt>
                <c:pt idx="6861">
                  <c:v>17</c:v>
                </c:pt>
                <c:pt idx="6862">
                  <c:v>16.920000000000002</c:v>
                </c:pt>
                <c:pt idx="6863">
                  <c:v>17</c:v>
                </c:pt>
                <c:pt idx="6864">
                  <c:v>17.149999999999999</c:v>
                </c:pt>
                <c:pt idx="6865">
                  <c:v>16.93</c:v>
                </c:pt>
                <c:pt idx="6866">
                  <c:v>16.940000000000001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4876288"/>
        <c:axId val="92648576"/>
      </c:scatterChart>
      <c:valAx>
        <c:axId val="84876288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Date &amp; Time</a:t>
                </a:r>
              </a:p>
            </c:rich>
          </c:tx>
          <c:layout/>
          <c:overlay val="0"/>
        </c:title>
        <c:numFmt formatCode="m/d/yyyy\ h:mm" sourceLinked="1"/>
        <c:majorTickMark val="out"/>
        <c:minorTickMark val="none"/>
        <c:tickLblPos val="nextTo"/>
        <c:crossAx val="92648576"/>
        <c:crosses val="autoZero"/>
        <c:crossBetween val="midCat"/>
      </c:valAx>
      <c:valAx>
        <c:axId val="92648576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Temp_C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84876288"/>
        <c:crosses val="autoZero"/>
        <c:crossBetween val="midCat"/>
      </c:valAx>
    </c:plotArea>
    <c:legend>
      <c:legendPos val="r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'Data_&amp;_Charts_Sounding_2'!$E$1</c:f>
              <c:strCache>
                <c:ptCount val="1"/>
                <c:pt idx="0">
                  <c:v>RH_%</c:v>
                </c:pt>
              </c:strCache>
            </c:strRef>
          </c:tx>
          <c:spPr>
            <a:ln w="28575">
              <a:noFill/>
            </a:ln>
          </c:spPr>
          <c:xVal>
            <c:numRef>
              <c:f>'Data_&amp;_Charts_Sounding_2'!$A$2:$A$1089</c:f>
              <c:numCache>
                <c:formatCode>m/d/yyyy\ h:mm</c:formatCode>
                <c:ptCount val="1088"/>
                <c:pt idx="0">
                  <c:v>41762.445960648147</c:v>
                </c:pt>
                <c:pt idx="1">
                  <c:v>41762.446030092593</c:v>
                </c:pt>
                <c:pt idx="2">
                  <c:v>41762.446087962962</c:v>
                </c:pt>
                <c:pt idx="3">
                  <c:v>41762.446145833332</c:v>
                </c:pt>
                <c:pt idx="4">
                  <c:v>41762.446215277778</c:v>
                </c:pt>
                <c:pt idx="5">
                  <c:v>41762.446273148147</c:v>
                </c:pt>
                <c:pt idx="6">
                  <c:v>41762.446331018517</c:v>
                </c:pt>
                <c:pt idx="7">
                  <c:v>41762.446400462963</c:v>
                </c:pt>
                <c:pt idx="8">
                  <c:v>41762.446458333332</c:v>
                </c:pt>
                <c:pt idx="9">
                  <c:v>41762.446516203701</c:v>
                </c:pt>
                <c:pt idx="10">
                  <c:v>41762.446585648147</c:v>
                </c:pt>
                <c:pt idx="11">
                  <c:v>41762.446643518517</c:v>
                </c:pt>
                <c:pt idx="12">
                  <c:v>41762.446701388886</c:v>
                </c:pt>
                <c:pt idx="13">
                  <c:v>41762.446759259263</c:v>
                </c:pt>
                <c:pt idx="14">
                  <c:v>41762.446828703702</c:v>
                </c:pt>
                <c:pt idx="15">
                  <c:v>41762.446886574071</c:v>
                </c:pt>
                <c:pt idx="16">
                  <c:v>41762.446944444448</c:v>
                </c:pt>
                <c:pt idx="17">
                  <c:v>41762.447013888886</c:v>
                </c:pt>
                <c:pt idx="18">
                  <c:v>41762.447071759256</c:v>
                </c:pt>
                <c:pt idx="19">
                  <c:v>41762.447129629632</c:v>
                </c:pt>
                <c:pt idx="20">
                  <c:v>41762.447199074071</c:v>
                </c:pt>
                <c:pt idx="21">
                  <c:v>41762.447256944448</c:v>
                </c:pt>
                <c:pt idx="22">
                  <c:v>41762.447314814817</c:v>
                </c:pt>
                <c:pt idx="23">
                  <c:v>41762.447384259256</c:v>
                </c:pt>
                <c:pt idx="24">
                  <c:v>41762.447442129633</c:v>
                </c:pt>
                <c:pt idx="25">
                  <c:v>41762.447500000002</c:v>
                </c:pt>
                <c:pt idx="26">
                  <c:v>41762.447569444441</c:v>
                </c:pt>
                <c:pt idx="27">
                  <c:v>41762.447627314818</c:v>
                </c:pt>
                <c:pt idx="28">
                  <c:v>41762.447685185187</c:v>
                </c:pt>
                <c:pt idx="29">
                  <c:v>41762.447754629633</c:v>
                </c:pt>
                <c:pt idx="30">
                  <c:v>41762.447812500002</c:v>
                </c:pt>
                <c:pt idx="31">
                  <c:v>41762.447870370372</c:v>
                </c:pt>
                <c:pt idx="32">
                  <c:v>41762.447928240741</c:v>
                </c:pt>
                <c:pt idx="33">
                  <c:v>41762.447997685187</c:v>
                </c:pt>
                <c:pt idx="34">
                  <c:v>41762.448055555556</c:v>
                </c:pt>
                <c:pt idx="35">
                  <c:v>41762.448113425926</c:v>
                </c:pt>
                <c:pt idx="36">
                  <c:v>41762.448182870372</c:v>
                </c:pt>
                <c:pt idx="37">
                  <c:v>41762.448240740741</c:v>
                </c:pt>
                <c:pt idx="38">
                  <c:v>41762.448298611111</c:v>
                </c:pt>
                <c:pt idx="39">
                  <c:v>41762.448368055557</c:v>
                </c:pt>
                <c:pt idx="40">
                  <c:v>41762.448425925926</c:v>
                </c:pt>
                <c:pt idx="41">
                  <c:v>41762.448483796295</c:v>
                </c:pt>
                <c:pt idx="42">
                  <c:v>41762.448553240742</c:v>
                </c:pt>
                <c:pt idx="43">
                  <c:v>41762.448611111111</c:v>
                </c:pt>
                <c:pt idx="44">
                  <c:v>41762.44866898148</c:v>
                </c:pt>
                <c:pt idx="45">
                  <c:v>41762.448738425926</c:v>
                </c:pt>
                <c:pt idx="46">
                  <c:v>41762.448796296296</c:v>
                </c:pt>
                <c:pt idx="47">
                  <c:v>41762.448854166665</c:v>
                </c:pt>
                <c:pt idx="48">
                  <c:v>41762.448923611111</c:v>
                </c:pt>
                <c:pt idx="49">
                  <c:v>41762.448981481481</c:v>
                </c:pt>
                <c:pt idx="50">
                  <c:v>41762.44903935185</c:v>
                </c:pt>
                <c:pt idx="51">
                  <c:v>41762.449097222219</c:v>
                </c:pt>
                <c:pt idx="52">
                  <c:v>41762.449166666665</c:v>
                </c:pt>
                <c:pt idx="53">
                  <c:v>41762.449224537035</c:v>
                </c:pt>
                <c:pt idx="54">
                  <c:v>41762.449282407404</c:v>
                </c:pt>
                <c:pt idx="55">
                  <c:v>41762.44935185185</c:v>
                </c:pt>
                <c:pt idx="56">
                  <c:v>41762.44940972222</c:v>
                </c:pt>
                <c:pt idx="57">
                  <c:v>41762.449467592596</c:v>
                </c:pt>
                <c:pt idx="58">
                  <c:v>41762.449537037035</c:v>
                </c:pt>
                <c:pt idx="59">
                  <c:v>41762.449594907404</c:v>
                </c:pt>
                <c:pt idx="60">
                  <c:v>41762.449652777781</c:v>
                </c:pt>
                <c:pt idx="61">
                  <c:v>41762.44972222222</c:v>
                </c:pt>
                <c:pt idx="62">
                  <c:v>41762.449780092589</c:v>
                </c:pt>
                <c:pt idx="63">
                  <c:v>41762.449837962966</c:v>
                </c:pt>
                <c:pt idx="64">
                  <c:v>41762.449907407405</c:v>
                </c:pt>
                <c:pt idx="65">
                  <c:v>41762.449965277781</c:v>
                </c:pt>
                <c:pt idx="66">
                  <c:v>41762.450023148151</c:v>
                </c:pt>
                <c:pt idx="67">
                  <c:v>41762.45008101852</c:v>
                </c:pt>
                <c:pt idx="68">
                  <c:v>41762.450150462966</c:v>
                </c:pt>
                <c:pt idx="69">
                  <c:v>41762.450208333335</c:v>
                </c:pt>
                <c:pt idx="70">
                  <c:v>41762.450266203705</c:v>
                </c:pt>
                <c:pt idx="71">
                  <c:v>41762.450335648151</c:v>
                </c:pt>
                <c:pt idx="72">
                  <c:v>41762.45039351852</c:v>
                </c:pt>
                <c:pt idx="73">
                  <c:v>41762.45045138889</c:v>
                </c:pt>
                <c:pt idx="74">
                  <c:v>41762.450520833336</c:v>
                </c:pt>
                <c:pt idx="75">
                  <c:v>41762.450578703705</c:v>
                </c:pt>
                <c:pt idx="76">
                  <c:v>41762.450636574074</c:v>
                </c:pt>
                <c:pt idx="77">
                  <c:v>41762.450706018521</c:v>
                </c:pt>
                <c:pt idx="78">
                  <c:v>41762.45076388889</c:v>
                </c:pt>
                <c:pt idx="79">
                  <c:v>41762.450821759259</c:v>
                </c:pt>
                <c:pt idx="80">
                  <c:v>41762.450891203705</c:v>
                </c:pt>
                <c:pt idx="81">
                  <c:v>41762.450949074075</c:v>
                </c:pt>
                <c:pt idx="82">
                  <c:v>41762.451006944444</c:v>
                </c:pt>
                <c:pt idx="83">
                  <c:v>41762.45107638889</c:v>
                </c:pt>
                <c:pt idx="84">
                  <c:v>41762.45113425926</c:v>
                </c:pt>
                <c:pt idx="85">
                  <c:v>41762.451192129629</c:v>
                </c:pt>
                <c:pt idx="86">
                  <c:v>41762.451249999998</c:v>
                </c:pt>
                <c:pt idx="87">
                  <c:v>41762.451319444444</c:v>
                </c:pt>
                <c:pt idx="88">
                  <c:v>41762.451377314814</c:v>
                </c:pt>
                <c:pt idx="89">
                  <c:v>41762.451435185183</c:v>
                </c:pt>
                <c:pt idx="90">
                  <c:v>41762.451504629629</c:v>
                </c:pt>
                <c:pt idx="91">
                  <c:v>41762.451562499999</c:v>
                </c:pt>
                <c:pt idx="92">
                  <c:v>41762.451620370368</c:v>
                </c:pt>
                <c:pt idx="93">
                  <c:v>41762.451689814814</c:v>
                </c:pt>
                <c:pt idx="94">
                  <c:v>41762.451747685183</c:v>
                </c:pt>
                <c:pt idx="95">
                  <c:v>41762.451805555553</c:v>
                </c:pt>
                <c:pt idx="96">
                  <c:v>41762.451874999999</c:v>
                </c:pt>
                <c:pt idx="97">
                  <c:v>41762.451932870368</c:v>
                </c:pt>
                <c:pt idx="98">
                  <c:v>41762.451990740738</c:v>
                </c:pt>
                <c:pt idx="99">
                  <c:v>41762.452060185184</c:v>
                </c:pt>
                <c:pt idx="100">
                  <c:v>41762.452118055553</c:v>
                </c:pt>
                <c:pt idx="101">
                  <c:v>41762.452175925922</c:v>
                </c:pt>
                <c:pt idx="102">
                  <c:v>41762.452245370368</c:v>
                </c:pt>
                <c:pt idx="103">
                  <c:v>41762.452303240738</c:v>
                </c:pt>
                <c:pt idx="104">
                  <c:v>41762.452361111114</c:v>
                </c:pt>
                <c:pt idx="105">
                  <c:v>41762.452418981484</c:v>
                </c:pt>
                <c:pt idx="106">
                  <c:v>41762.452488425923</c:v>
                </c:pt>
                <c:pt idx="107">
                  <c:v>41762.452546296299</c:v>
                </c:pt>
                <c:pt idx="108">
                  <c:v>41762.452604166669</c:v>
                </c:pt>
                <c:pt idx="109">
                  <c:v>41762.452673611115</c:v>
                </c:pt>
                <c:pt idx="110">
                  <c:v>41762.452731481484</c:v>
                </c:pt>
                <c:pt idx="111">
                  <c:v>41762.452789351853</c:v>
                </c:pt>
                <c:pt idx="112">
                  <c:v>41762.4528587963</c:v>
                </c:pt>
                <c:pt idx="113">
                  <c:v>41762.452916666669</c:v>
                </c:pt>
                <c:pt idx="114">
                  <c:v>41762.452974537038</c:v>
                </c:pt>
                <c:pt idx="115">
                  <c:v>41762.453043981484</c:v>
                </c:pt>
                <c:pt idx="116">
                  <c:v>41762.453101851854</c:v>
                </c:pt>
                <c:pt idx="117">
                  <c:v>41762.453159722223</c:v>
                </c:pt>
                <c:pt idx="118">
                  <c:v>41762.453229166669</c:v>
                </c:pt>
                <c:pt idx="119">
                  <c:v>41762.453287037039</c:v>
                </c:pt>
                <c:pt idx="120">
                  <c:v>41762.453344907408</c:v>
                </c:pt>
                <c:pt idx="121">
                  <c:v>41762.453402777777</c:v>
                </c:pt>
                <c:pt idx="122">
                  <c:v>41762.453472222223</c:v>
                </c:pt>
                <c:pt idx="123">
                  <c:v>41762.453530092593</c:v>
                </c:pt>
                <c:pt idx="124">
                  <c:v>41762.453587962962</c:v>
                </c:pt>
                <c:pt idx="125">
                  <c:v>41762.453657407408</c:v>
                </c:pt>
                <c:pt idx="126">
                  <c:v>41762.453715277778</c:v>
                </c:pt>
                <c:pt idx="127">
                  <c:v>41762.453773148147</c:v>
                </c:pt>
                <c:pt idx="128">
                  <c:v>41762.453842592593</c:v>
                </c:pt>
                <c:pt idx="129">
                  <c:v>41762.453900462962</c:v>
                </c:pt>
                <c:pt idx="130">
                  <c:v>41762.453958333332</c:v>
                </c:pt>
                <c:pt idx="131">
                  <c:v>41762.454027777778</c:v>
                </c:pt>
                <c:pt idx="132">
                  <c:v>41762.454085648147</c:v>
                </c:pt>
                <c:pt idx="133">
                  <c:v>41762.454143518517</c:v>
                </c:pt>
                <c:pt idx="134">
                  <c:v>41762.454212962963</c:v>
                </c:pt>
                <c:pt idx="135">
                  <c:v>41762.454270833332</c:v>
                </c:pt>
                <c:pt idx="136">
                  <c:v>41762.454328703701</c:v>
                </c:pt>
                <c:pt idx="137">
                  <c:v>41762.454398148147</c:v>
                </c:pt>
                <c:pt idx="138">
                  <c:v>41762.454456018517</c:v>
                </c:pt>
                <c:pt idx="139">
                  <c:v>41762.454513888886</c:v>
                </c:pt>
                <c:pt idx="140">
                  <c:v>41762.454571759263</c:v>
                </c:pt>
                <c:pt idx="141">
                  <c:v>41762.454641203702</c:v>
                </c:pt>
                <c:pt idx="142">
                  <c:v>41762.454699074071</c:v>
                </c:pt>
                <c:pt idx="143">
                  <c:v>41762.454756944448</c:v>
                </c:pt>
                <c:pt idx="144">
                  <c:v>41762.454826388886</c:v>
                </c:pt>
                <c:pt idx="145">
                  <c:v>41762.454884259256</c:v>
                </c:pt>
                <c:pt idx="146">
                  <c:v>41762.454942129632</c:v>
                </c:pt>
                <c:pt idx="147">
                  <c:v>41762.455011574071</c:v>
                </c:pt>
                <c:pt idx="148">
                  <c:v>41762.455069444448</c:v>
                </c:pt>
                <c:pt idx="149">
                  <c:v>41762.455127314817</c:v>
                </c:pt>
                <c:pt idx="150">
                  <c:v>41762.455196759256</c:v>
                </c:pt>
                <c:pt idx="151">
                  <c:v>41762.455254629633</c:v>
                </c:pt>
                <c:pt idx="152">
                  <c:v>41762.455312500002</c:v>
                </c:pt>
                <c:pt idx="153">
                  <c:v>41762.455381944441</c:v>
                </c:pt>
                <c:pt idx="154">
                  <c:v>41762.455439814818</c:v>
                </c:pt>
                <c:pt idx="155">
                  <c:v>41762.455497685187</c:v>
                </c:pt>
                <c:pt idx="156">
                  <c:v>41762.455567129633</c:v>
                </c:pt>
                <c:pt idx="157">
                  <c:v>41762.455625000002</c:v>
                </c:pt>
                <c:pt idx="158">
                  <c:v>41762.455682870372</c:v>
                </c:pt>
                <c:pt idx="159">
                  <c:v>41762.455740740741</c:v>
                </c:pt>
                <c:pt idx="160">
                  <c:v>41762.455810185187</c:v>
                </c:pt>
                <c:pt idx="161">
                  <c:v>41762.455868055556</c:v>
                </c:pt>
                <c:pt idx="162">
                  <c:v>41762.455925925926</c:v>
                </c:pt>
                <c:pt idx="163">
                  <c:v>41762.455995370372</c:v>
                </c:pt>
                <c:pt idx="164">
                  <c:v>41762.456053240741</c:v>
                </c:pt>
                <c:pt idx="165">
                  <c:v>41762.456111111111</c:v>
                </c:pt>
                <c:pt idx="166">
                  <c:v>41762.456180555557</c:v>
                </c:pt>
                <c:pt idx="167">
                  <c:v>41762.456238425926</c:v>
                </c:pt>
                <c:pt idx="168">
                  <c:v>41762.456296296295</c:v>
                </c:pt>
                <c:pt idx="169">
                  <c:v>41762.456365740742</c:v>
                </c:pt>
                <c:pt idx="170">
                  <c:v>41762.456423611111</c:v>
                </c:pt>
                <c:pt idx="171">
                  <c:v>41762.45648148148</c:v>
                </c:pt>
                <c:pt idx="172">
                  <c:v>41762.456550925926</c:v>
                </c:pt>
                <c:pt idx="173">
                  <c:v>41762.456608796296</c:v>
                </c:pt>
                <c:pt idx="174">
                  <c:v>41762.456666666665</c:v>
                </c:pt>
                <c:pt idx="175">
                  <c:v>41762.456724537034</c:v>
                </c:pt>
                <c:pt idx="176">
                  <c:v>41762.456793981481</c:v>
                </c:pt>
                <c:pt idx="177">
                  <c:v>41762.45685185185</c:v>
                </c:pt>
                <c:pt idx="178">
                  <c:v>41762.456909722219</c:v>
                </c:pt>
                <c:pt idx="179">
                  <c:v>41762.456979166665</c:v>
                </c:pt>
                <c:pt idx="180">
                  <c:v>41762.457037037035</c:v>
                </c:pt>
                <c:pt idx="181">
                  <c:v>41762.457094907404</c:v>
                </c:pt>
                <c:pt idx="182">
                  <c:v>41762.45716435185</c:v>
                </c:pt>
                <c:pt idx="183">
                  <c:v>41762.45722222222</c:v>
                </c:pt>
                <c:pt idx="184">
                  <c:v>41762.457280092596</c:v>
                </c:pt>
                <c:pt idx="185">
                  <c:v>41762.457349537035</c:v>
                </c:pt>
                <c:pt idx="186">
                  <c:v>41762.457407407404</c:v>
                </c:pt>
                <c:pt idx="187">
                  <c:v>41762.457465277781</c:v>
                </c:pt>
                <c:pt idx="188">
                  <c:v>41762.45753472222</c:v>
                </c:pt>
                <c:pt idx="189">
                  <c:v>41762.457592592589</c:v>
                </c:pt>
                <c:pt idx="190">
                  <c:v>41762.457650462966</c:v>
                </c:pt>
                <c:pt idx="191">
                  <c:v>41762.457719907405</c:v>
                </c:pt>
                <c:pt idx="192">
                  <c:v>41762.457777777781</c:v>
                </c:pt>
                <c:pt idx="193">
                  <c:v>41762.457835648151</c:v>
                </c:pt>
                <c:pt idx="194">
                  <c:v>41762.45789351852</c:v>
                </c:pt>
                <c:pt idx="195">
                  <c:v>41762.457962962966</c:v>
                </c:pt>
                <c:pt idx="196">
                  <c:v>41762.458020833335</c:v>
                </c:pt>
                <c:pt idx="197">
                  <c:v>41762.458078703705</c:v>
                </c:pt>
                <c:pt idx="198">
                  <c:v>41762.458148148151</c:v>
                </c:pt>
                <c:pt idx="199">
                  <c:v>41762.45820601852</c:v>
                </c:pt>
                <c:pt idx="200">
                  <c:v>41762.45826388889</c:v>
                </c:pt>
                <c:pt idx="201">
                  <c:v>41762.458333333336</c:v>
                </c:pt>
                <c:pt idx="202">
                  <c:v>41762.458391203705</c:v>
                </c:pt>
                <c:pt idx="203">
                  <c:v>41762.458449074074</c:v>
                </c:pt>
                <c:pt idx="204">
                  <c:v>41762.458518518521</c:v>
                </c:pt>
                <c:pt idx="205">
                  <c:v>41762.45857638889</c:v>
                </c:pt>
                <c:pt idx="206">
                  <c:v>41762.458634259259</c:v>
                </c:pt>
                <c:pt idx="207">
                  <c:v>41762.458703703705</c:v>
                </c:pt>
                <c:pt idx="208">
                  <c:v>41762.458761574075</c:v>
                </c:pt>
                <c:pt idx="209">
                  <c:v>41762.458819444444</c:v>
                </c:pt>
                <c:pt idx="210">
                  <c:v>41762.458877314813</c:v>
                </c:pt>
                <c:pt idx="211">
                  <c:v>41762.45894675926</c:v>
                </c:pt>
                <c:pt idx="212">
                  <c:v>41762.459004629629</c:v>
                </c:pt>
                <c:pt idx="213">
                  <c:v>41762.459062499998</c:v>
                </c:pt>
                <c:pt idx="214">
                  <c:v>41762.459131944444</c:v>
                </c:pt>
                <c:pt idx="215">
                  <c:v>41762.459189814814</c:v>
                </c:pt>
                <c:pt idx="216">
                  <c:v>41762.459247685183</c:v>
                </c:pt>
                <c:pt idx="217">
                  <c:v>41762.459317129629</c:v>
                </c:pt>
                <c:pt idx="218">
                  <c:v>41762.459374999999</c:v>
                </c:pt>
                <c:pt idx="219">
                  <c:v>41762.459432870368</c:v>
                </c:pt>
                <c:pt idx="220">
                  <c:v>41762.459502314814</c:v>
                </c:pt>
                <c:pt idx="221">
                  <c:v>41762.459560185183</c:v>
                </c:pt>
                <c:pt idx="222">
                  <c:v>41762.459618055553</c:v>
                </c:pt>
                <c:pt idx="223">
                  <c:v>41762.459687499999</c:v>
                </c:pt>
                <c:pt idx="224">
                  <c:v>41762.459745370368</c:v>
                </c:pt>
                <c:pt idx="225">
                  <c:v>41762.459803240738</c:v>
                </c:pt>
                <c:pt idx="226">
                  <c:v>41762.459872685184</c:v>
                </c:pt>
                <c:pt idx="227">
                  <c:v>41762.459930555553</c:v>
                </c:pt>
                <c:pt idx="228">
                  <c:v>41762.459988425922</c:v>
                </c:pt>
                <c:pt idx="229">
                  <c:v>41762.460046296299</c:v>
                </c:pt>
                <c:pt idx="230">
                  <c:v>41762.460115740738</c:v>
                </c:pt>
                <c:pt idx="231">
                  <c:v>41762.460173611114</c:v>
                </c:pt>
                <c:pt idx="232">
                  <c:v>41762.460231481484</c:v>
                </c:pt>
                <c:pt idx="233">
                  <c:v>41762.460300925923</c:v>
                </c:pt>
                <c:pt idx="234">
                  <c:v>41762.460358796299</c:v>
                </c:pt>
                <c:pt idx="235">
                  <c:v>41762.460416666669</c:v>
                </c:pt>
                <c:pt idx="236">
                  <c:v>41762.460486111115</c:v>
                </c:pt>
                <c:pt idx="237">
                  <c:v>41762.460543981484</c:v>
                </c:pt>
                <c:pt idx="238">
                  <c:v>41762.460601851853</c:v>
                </c:pt>
                <c:pt idx="239">
                  <c:v>41762.4606712963</c:v>
                </c:pt>
                <c:pt idx="240">
                  <c:v>41762.460729166669</c:v>
                </c:pt>
                <c:pt idx="241">
                  <c:v>41762.460787037038</c:v>
                </c:pt>
                <c:pt idx="242">
                  <c:v>41762.460856481484</c:v>
                </c:pt>
                <c:pt idx="243">
                  <c:v>41762.460914351854</c:v>
                </c:pt>
                <c:pt idx="244">
                  <c:v>41762.460972222223</c:v>
                </c:pt>
                <c:pt idx="245">
                  <c:v>41762.461030092592</c:v>
                </c:pt>
                <c:pt idx="246">
                  <c:v>41762.461099537039</c:v>
                </c:pt>
                <c:pt idx="247">
                  <c:v>41762.461157407408</c:v>
                </c:pt>
                <c:pt idx="248">
                  <c:v>41762.461215277777</c:v>
                </c:pt>
                <c:pt idx="249">
                  <c:v>41762.461284722223</c:v>
                </c:pt>
                <c:pt idx="250">
                  <c:v>41762.461342592593</c:v>
                </c:pt>
                <c:pt idx="251">
                  <c:v>41762.461400462962</c:v>
                </c:pt>
                <c:pt idx="252">
                  <c:v>41762.461469907408</c:v>
                </c:pt>
                <c:pt idx="253">
                  <c:v>41762.461527777778</c:v>
                </c:pt>
                <c:pt idx="254">
                  <c:v>41762.461585648147</c:v>
                </c:pt>
                <c:pt idx="255">
                  <c:v>41762.461655092593</c:v>
                </c:pt>
                <c:pt idx="256">
                  <c:v>41762.461712962962</c:v>
                </c:pt>
                <c:pt idx="257">
                  <c:v>41762.461770833332</c:v>
                </c:pt>
                <c:pt idx="258">
                  <c:v>41762.461840277778</c:v>
                </c:pt>
                <c:pt idx="259">
                  <c:v>41762.461898148147</c:v>
                </c:pt>
                <c:pt idx="260">
                  <c:v>41762.461956018517</c:v>
                </c:pt>
                <c:pt idx="261">
                  <c:v>41762.462025462963</c:v>
                </c:pt>
                <c:pt idx="262">
                  <c:v>41762.462083333332</c:v>
                </c:pt>
                <c:pt idx="263">
                  <c:v>41762.462141203701</c:v>
                </c:pt>
                <c:pt idx="264">
                  <c:v>41762.462199074071</c:v>
                </c:pt>
                <c:pt idx="265">
                  <c:v>41762.462268518517</c:v>
                </c:pt>
                <c:pt idx="266">
                  <c:v>41762.462326388886</c:v>
                </c:pt>
                <c:pt idx="267">
                  <c:v>41762.462384259263</c:v>
                </c:pt>
                <c:pt idx="268">
                  <c:v>41762.462453703702</c:v>
                </c:pt>
                <c:pt idx="269">
                  <c:v>41762.462511574071</c:v>
                </c:pt>
                <c:pt idx="270">
                  <c:v>41762.462569444448</c:v>
                </c:pt>
                <c:pt idx="271">
                  <c:v>41762.462638888886</c:v>
                </c:pt>
                <c:pt idx="272">
                  <c:v>41762.462696759256</c:v>
                </c:pt>
                <c:pt idx="273">
                  <c:v>41762.462754629632</c:v>
                </c:pt>
                <c:pt idx="274">
                  <c:v>41762.462824074071</c:v>
                </c:pt>
                <c:pt idx="275">
                  <c:v>41762.462881944448</c:v>
                </c:pt>
                <c:pt idx="276">
                  <c:v>41762.462939814817</c:v>
                </c:pt>
                <c:pt idx="277">
                  <c:v>41762.463009259256</c:v>
                </c:pt>
                <c:pt idx="278">
                  <c:v>41762.463067129633</c:v>
                </c:pt>
                <c:pt idx="279">
                  <c:v>41762.463125000002</c:v>
                </c:pt>
                <c:pt idx="280">
                  <c:v>41762.463194444441</c:v>
                </c:pt>
                <c:pt idx="281">
                  <c:v>41762.463252314818</c:v>
                </c:pt>
                <c:pt idx="282">
                  <c:v>41762.463310185187</c:v>
                </c:pt>
                <c:pt idx="283">
                  <c:v>41762.463368055556</c:v>
                </c:pt>
                <c:pt idx="284">
                  <c:v>41762.463437500002</c:v>
                </c:pt>
                <c:pt idx="285">
                  <c:v>41762.463495370372</c:v>
                </c:pt>
                <c:pt idx="286">
                  <c:v>41762.463553240741</c:v>
                </c:pt>
                <c:pt idx="287">
                  <c:v>41762.463622685187</c:v>
                </c:pt>
                <c:pt idx="288">
                  <c:v>41762.463680555556</c:v>
                </c:pt>
                <c:pt idx="289">
                  <c:v>41762.463738425926</c:v>
                </c:pt>
                <c:pt idx="290">
                  <c:v>41762.463807870372</c:v>
                </c:pt>
                <c:pt idx="291">
                  <c:v>41762.463865740741</c:v>
                </c:pt>
                <c:pt idx="292">
                  <c:v>41762.463923611111</c:v>
                </c:pt>
                <c:pt idx="293">
                  <c:v>41762.463993055557</c:v>
                </c:pt>
                <c:pt idx="294">
                  <c:v>41762.464050925926</c:v>
                </c:pt>
                <c:pt idx="295">
                  <c:v>41762.464108796295</c:v>
                </c:pt>
                <c:pt idx="296">
                  <c:v>41762.464178240742</c:v>
                </c:pt>
                <c:pt idx="297">
                  <c:v>41762.464236111111</c:v>
                </c:pt>
                <c:pt idx="298">
                  <c:v>41762.46429398148</c:v>
                </c:pt>
                <c:pt idx="299">
                  <c:v>41762.46435185185</c:v>
                </c:pt>
                <c:pt idx="300">
                  <c:v>41762.464421296296</c:v>
                </c:pt>
                <c:pt idx="301">
                  <c:v>41762.464479166665</c:v>
                </c:pt>
                <c:pt idx="302">
                  <c:v>41762.464537037034</c:v>
                </c:pt>
                <c:pt idx="303">
                  <c:v>41762.464606481481</c:v>
                </c:pt>
                <c:pt idx="304">
                  <c:v>41762.46466435185</c:v>
                </c:pt>
                <c:pt idx="305">
                  <c:v>41762.464722222219</c:v>
                </c:pt>
                <c:pt idx="306">
                  <c:v>41762.464791666665</c:v>
                </c:pt>
                <c:pt idx="307">
                  <c:v>41762.464849537035</c:v>
                </c:pt>
                <c:pt idx="308">
                  <c:v>41762.464907407404</c:v>
                </c:pt>
                <c:pt idx="309">
                  <c:v>41762.46497685185</c:v>
                </c:pt>
                <c:pt idx="310">
                  <c:v>41762.46503472222</c:v>
                </c:pt>
                <c:pt idx="311">
                  <c:v>41762.465092592596</c:v>
                </c:pt>
                <c:pt idx="312">
                  <c:v>41762.465162037035</c:v>
                </c:pt>
                <c:pt idx="313">
                  <c:v>41762.465219907404</c:v>
                </c:pt>
                <c:pt idx="314">
                  <c:v>41762.465277777781</c:v>
                </c:pt>
                <c:pt idx="315">
                  <c:v>41762.46534722222</c:v>
                </c:pt>
                <c:pt idx="316">
                  <c:v>41762.465405092589</c:v>
                </c:pt>
                <c:pt idx="317">
                  <c:v>41762.465462962966</c:v>
                </c:pt>
                <c:pt idx="318">
                  <c:v>41762.465520833335</c:v>
                </c:pt>
                <c:pt idx="319">
                  <c:v>41762.465590277781</c:v>
                </c:pt>
                <c:pt idx="320">
                  <c:v>41762.465648148151</c:v>
                </c:pt>
                <c:pt idx="321">
                  <c:v>41762.46570601852</c:v>
                </c:pt>
                <c:pt idx="322">
                  <c:v>41762.465775462966</c:v>
                </c:pt>
                <c:pt idx="323">
                  <c:v>41762.465833333335</c:v>
                </c:pt>
                <c:pt idx="324">
                  <c:v>41762.465891203705</c:v>
                </c:pt>
                <c:pt idx="325">
                  <c:v>41762.465960648151</c:v>
                </c:pt>
                <c:pt idx="326">
                  <c:v>41762.46601851852</c:v>
                </c:pt>
                <c:pt idx="327">
                  <c:v>41762.46607638889</c:v>
                </c:pt>
                <c:pt idx="328">
                  <c:v>41762.466145833336</c:v>
                </c:pt>
                <c:pt idx="329">
                  <c:v>41762.466203703705</c:v>
                </c:pt>
                <c:pt idx="330">
                  <c:v>41762.466261574074</c:v>
                </c:pt>
                <c:pt idx="331">
                  <c:v>41762.466331018521</c:v>
                </c:pt>
                <c:pt idx="332">
                  <c:v>41762.46638888889</c:v>
                </c:pt>
                <c:pt idx="333">
                  <c:v>41762.466446759259</c:v>
                </c:pt>
                <c:pt idx="334">
                  <c:v>41762.466504629629</c:v>
                </c:pt>
                <c:pt idx="335">
                  <c:v>41762.466574074075</c:v>
                </c:pt>
                <c:pt idx="336">
                  <c:v>41762.466631944444</c:v>
                </c:pt>
                <c:pt idx="337">
                  <c:v>41762.466689814813</c:v>
                </c:pt>
                <c:pt idx="338">
                  <c:v>41762.46675925926</c:v>
                </c:pt>
                <c:pt idx="339">
                  <c:v>41762.466817129629</c:v>
                </c:pt>
                <c:pt idx="340">
                  <c:v>41762.466874999998</c:v>
                </c:pt>
                <c:pt idx="341">
                  <c:v>41762.466944444444</c:v>
                </c:pt>
                <c:pt idx="342">
                  <c:v>41762.467002314814</c:v>
                </c:pt>
                <c:pt idx="343">
                  <c:v>41762.467060185183</c:v>
                </c:pt>
                <c:pt idx="344">
                  <c:v>41762.467129629629</c:v>
                </c:pt>
                <c:pt idx="345">
                  <c:v>41762.467187499999</c:v>
                </c:pt>
                <c:pt idx="346">
                  <c:v>41762.467245370368</c:v>
                </c:pt>
                <c:pt idx="347">
                  <c:v>41762.467314814814</c:v>
                </c:pt>
                <c:pt idx="348">
                  <c:v>41762.467372685183</c:v>
                </c:pt>
                <c:pt idx="349">
                  <c:v>41762.467430555553</c:v>
                </c:pt>
                <c:pt idx="350">
                  <c:v>41762.467499999999</c:v>
                </c:pt>
                <c:pt idx="351">
                  <c:v>41762.467557870368</c:v>
                </c:pt>
                <c:pt idx="352">
                  <c:v>41762.467615740738</c:v>
                </c:pt>
                <c:pt idx="353">
                  <c:v>41762.467673611114</c:v>
                </c:pt>
                <c:pt idx="354">
                  <c:v>41762.467743055553</c:v>
                </c:pt>
                <c:pt idx="355">
                  <c:v>41762.467800925922</c:v>
                </c:pt>
                <c:pt idx="356">
                  <c:v>41762.467858796299</c:v>
                </c:pt>
                <c:pt idx="357">
                  <c:v>41762.467928240738</c:v>
                </c:pt>
                <c:pt idx="358">
                  <c:v>41762.467986111114</c:v>
                </c:pt>
                <c:pt idx="359">
                  <c:v>41762.468043981484</c:v>
                </c:pt>
                <c:pt idx="360">
                  <c:v>41762.468113425923</c:v>
                </c:pt>
                <c:pt idx="361">
                  <c:v>41762.468171296299</c:v>
                </c:pt>
                <c:pt idx="362">
                  <c:v>41762.468229166669</c:v>
                </c:pt>
                <c:pt idx="363">
                  <c:v>41762.468298611115</c:v>
                </c:pt>
                <c:pt idx="364">
                  <c:v>41762.468356481484</c:v>
                </c:pt>
                <c:pt idx="365">
                  <c:v>41762.468414351853</c:v>
                </c:pt>
                <c:pt idx="366">
                  <c:v>41762.4684837963</c:v>
                </c:pt>
                <c:pt idx="367">
                  <c:v>41762.468541666669</c:v>
                </c:pt>
                <c:pt idx="368">
                  <c:v>41762.468599537038</c:v>
                </c:pt>
                <c:pt idx="369">
                  <c:v>41762.468657407408</c:v>
                </c:pt>
                <c:pt idx="370">
                  <c:v>41762.468726851854</c:v>
                </c:pt>
                <c:pt idx="371">
                  <c:v>41762.468784722223</c:v>
                </c:pt>
                <c:pt idx="372">
                  <c:v>41762.468842592592</c:v>
                </c:pt>
                <c:pt idx="373">
                  <c:v>41762.468912037039</c:v>
                </c:pt>
                <c:pt idx="374">
                  <c:v>41762.468969907408</c:v>
                </c:pt>
                <c:pt idx="375">
                  <c:v>41762.469027777777</c:v>
                </c:pt>
                <c:pt idx="376">
                  <c:v>41762.469097222223</c:v>
                </c:pt>
                <c:pt idx="377">
                  <c:v>41762.469155092593</c:v>
                </c:pt>
                <c:pt idx="378">
                  <c:v>41762.469212962962</c:v>
                </c:pt>
                <c:pt idx="379">
                  <c:v>41762.469282407408</c:v>
                </c:pt>
                <c:pt idx="380">
                  <c:v>41762.469340277778</c:v>
                </c:pt>
                <c:pt idx="381">
                  <c:v>41762.469398148147</c:v>
                </c:pt>
                <c:pt idx="382">
                  <c:v>41762.469467592593</c:v>
                </c:pt>
                <c:pt idx="383">
                  <c:v>41762.469525462962</c:v>
                </c:pt>
                <c:pt idx="384">
                  <c:v>41762.469583333332</c:v>
                </c:pt>
                <c:pt idx="385">
                  <c:v>41762.469652777778</c:v>
                </c:pt>
                <c:pt idx="386">
                  <c:v>41762.469710648147</c:v>
                </c:pt>
                <c:pt idx="387">
                  <c:v>41762.469768518517</c:v>
                </c:pt>
                <c:pt idx="388">
                  <c:v>41762.469826388886</c:v>
                </c:pt>
                <c:pt idx="389">
                  <c:v>41762.469895833332</c:v>
                </c:pt>
                <c:pt idx="390">
                  <c:v>41762.469953703701</c:v>
                </c:pt>
                <c:pt idx="391">
                  <c:v>41762.470011574071</c:v>
                </c:pt>
                <c:pt idx="392">
                  <c:v>41762.470081018517</c:v>
                </c:pt>
                <c:pt idx="393">
                  <c:v>41762.470138888886</c:v>
                </c:pt>
                <c:pt idx="394">
                  <c:v>41762.470196759263</c:v>
                </c:pt>
                <c:pt idx="395">
                  <c:v>41762.470266203702</c:v>
                </c:pt>
                <c:pt idx="396">
                  <c:v>41762.470324074071</c:v>
                </c:pt>
                <c:pt idx="397">
                  <c:v>41762.470381944448</c:v>
                </c:pt>
                <c:pt idx="398">
                  <c:v>41762.470451388886</c:v>
                </c:pt>
                <c:pt idx="399">
                  <c:v>41762.470509259256</c:v>
                </c:pt>
                <c:pt idx="400">
                  <c:v>41762.470567129632</c:v>
                </c:pt>
                <c:pt idx="401">
                  <c:v>41762.470636574071</c:v>
                </c:pt>
                <c:pt idx="402">
                  <c:v>41762.470694444448</c:v>
                </c:pt>
                <c:pt idx="403">
                  <c:v>41762.470752314817</c:v>
                </c:pt>
                <c:pt idx="404">
                  <c:v>41762.470810185187</c:v>
                </c:pt>
                <c:pt idx="405">
                  <c:v>41762.470879629633</c:v>
                </c:pt>
                <c:pt idx="406">
                  <c:v>41762.470937500002</c:v>
                </c:pt>
                <c:pt idx="407">
                  <c:v>41762.470995370371</c:v>
                </c:pt>
                <c:pt idx="408">
                  <c:v>41762.471064814818</c:v>
                </c:pt>
                <c:pt idx="409">
                  <c:v>41762.471122685187</c:v>
                </c:pt>
                <c:pt idx="410">
                  <c:v>41762.471180555556</c:v>
                </c:pt>
                <c:pt idx="411">
                  <c:v>41762.471250000002</c:v>
                </c:pt>
                <c:pt idx="412">
                  <c:v>41762.471307870372</c:v>
                </c:pt>
                <c:pt idx="413">
                  <c:v>41762.471365740741</c:v>
                </c:pt>
                <c:pt idx="414">
                  <c:v>41762.471435185187</c:v>
                </c:pt>
                <c:pt idx="415">
                  <c:v>41762.471493055556</c:v>
                </c:pt>
                <c:pt idx="416">
                  <c:v>41762.471550925926</c:v>
                </c:pt>
                <c:pt idx="417">
                  <c:v>41762.471620370372</c:v>
                </c:pt>
                <c:pt idx="418">
                  <c:v>41762.471678240741</c:v>
                </c:pt>
                <c:pt idx="419">
                  <c:v>41762.471736111111</c:v>
                </c:pt>
                <c:pt idx="420">
                  <c:v>41762.471805555557</c:v>
                </c:pt>
                <c:pt idx="421">
                  <c:v>41762.471863425926</c:v>
                </c:pt>
                <c:pt idx="422">
                  <c:v>41762.471921296295</c:v>
                </c:pt>
                <c:pt idx="423">
                  <c:v>41762.471979166665</c:v>
                </c:pt>
                <c:pt idx="424">
                  <c:v>41762.472048611111</c:v>
                </c:pt>
                <c:pt idx="425">
                  <c:v>41762.47210648148</c:v>
                </c:pt>
                <c:pt idx="426">
                  <c:v>41762.47216435185</c:v>
                </c:pt>
                <c:pt idx="427">
                  <c:v>41762.472233796296</c:v>
                </c:pt>
                <c:pt idx="428">
                  <c:v>41762.472291666665</c:v>
                </c:pt>
                <c:pt idx="429">
                  <c:v>41762.472349537034</c:v>
                </c:pt>
                <c:pt idx="430">
                  <c:v>41762.472418981481</c:v>
                </c:pt>
                <c:pt idx="431">
                  <c:v>41762.47247685185</c:v>
                </c:pt>
                <c:pt idx="432">
                  <c:v>41762.472534722219</c:v>
                </c:pt>
                <c:pt idx="433">
                  <c:v>41762.472604166665</c:v>
                </c:pt>
                <c:pt idx="434">
                  <c:v>41762.472662037035</c:v>
                </c:pt>
                <c:pt idx="435">
                  <c:v>41762.472719907404</c:v>
                </c:pt>
                <c:pt idx="436">
                  <c:v>41762.47278935185</c:v>
                </c:pt>
                <c:pt idx="437">
                  <c:v>41762.47284722222</c:v>
                </c:pt>
                <c:pt idx="438">
                  <c:v>41762.472905092596</c:v>
                </c:pt>
                <c:pt idx="439">
                  <c:v>41762.472962962966</c:v>
                </c:pt>
                <c:pt idx="440">
                  <c:v>41762.473032407404</c:v>
                </c:pt>
                <c:pt idx="441">
                  <c:v>41762.473090277781</c:v>
                </c:pt>
                <c:pt idx="442">
                  <c:v>41762.47314814815</c:v>
                </c:pt>
                <c:pt idx="443">
                  <c:v>41762.473217592589</c:v>
                </c:pt>
                <c:pt idx="444">
                  <c:v>41762.473275462966</c:v>
                </c:pt>
                <c:pt idx="445">
                  <c:v>41762.473333333335</c:v>
                </c:pt>
                <c:pt idx="446">
                  <c:v>41762.473402777781</c:v>
                </c:pt>
                <c:pt idx="447">
                  <c:v>41762.473460648151</c:v>
                </c:pt>
                <c:pt idx="448">
                  <c:v>41762.47351851852</c:v>
                </c:pt>
                <c:pt idx="449">
                  <c:v>41762.473587962966</c:v>
                </c:pt>
                <c:pt idx="450">
                  <c:v>41762.473645833335</c:v>
                </c:pt>
                <c:pt idx="451">
                  <c:v>41762.473703703705</c:v>
                </c:pt>
                <c:pt idx="452">
                  <c:v>41762.473773148151</c:v>
                </c:pt>
                <c:pt idx="453">
                  <c:v>41762.47383101852</c:v>
                </c:pt>
                <c:pt idx="454">
                  <c:v>41762.47388888889</c:v>
                </c:pt>
                <c:pt idx="455">
                  <c:v>41762.473958333336</c:v>
                </c:pt>
                <c:pt idx="456">
                  <c:v>41762.474016203705</c:v>
                </c:pt>
                <c:pt idx="457">
                  <c:v>41762.474074074074</c:v>
                </c:pt>
                <c:pt idx="458">
                  <c:v>41762.474131944444</c:v>
                </c:pt>
                <c:pt idx="459">
                  <c:v>41762.47420138889</c:v>
                </c:pt>
                <c:pt idx="460">
                  <c:v>41762.474259259259</c:v>
                </c:pt>
                <c:pt idx="461">
                  <c:v>41762.474317129629</c:v>
                </c:pt>
                <c:pt idx="462">
                  <c:v>41762.474386574075</c:v>
                </c:pt>
                <c:pt idx="463">
                  <c:v>41762.474444444444</c:v>
                </c:pt>
                <c:pt idx="464">
                  <c:v>41762.474502314813</c:v>
                </c:pt>
                <c:pt idx="465">
                  <c:v>41762.47457175926</c:v>
                </c:pt>
                <c:pt idx="466">
                  <c:v>41762.474629629629</c:v>
                </c:pt>
                <c:pt idx="467">
                  <c:v>41762.474687499998</c:v>
                </c:pt>
                <c:pt idx="468">
                  <c:v>41762.474756944444</c:v>
                </c:pt>
                <c:pt idx="469">
                  <c:v>41762.474814814814</c:v>
                </c:pt>
                <c:pt idx="470">
                  <c:v>41762.474872685183</c:v>
                </c:pt>
                <c:pt idx="471">
                  <c:v>41762.474942129629</c:v>
                </c:pt>
                <c:pt idx="472">
                  <c:v>41762.474999999999</c:v>
                </c:pt>
                <c:pt idx="473">
                  <c:v>41762.475057870368</c:v>
                </c:pt>
                <c:pt idx="474">
                  <c:v>41762.475127314814</c:v>
                </c:pt>
                <c:pt idx="475">
                  <c:v>41762.475185185183</c:v>
                </c:pt>
                <c:pt idx="476">
                  <c:v>41762.475243055553</c:v>
                </c:pt>
                <c:pt idx="477">
                  <c:v>41762.475300925929</c:v>
                </c:pt>
                <c:pt idx="478">
                  <c:v>41762.475370370368</c:v>
                </c:pt>
                <c:pt idx="479">
                  <c:v>41762.475428240738</c:v>
                </c:pt>
                <c:pt idx="480">
                  <c:v>41762.475486111114</c:v>
                </c:pt>
                <c:pt idx="481">
                  <c:v>41762.475555555553</c:v>
                </c:pt>
                <c:pt idx="482">
                  <c:v>41762.475613425922</c:v>
                </c:pt>
                <c:pt idx="483">
                  <c:v>41762.475671296299</c:v>
                </c:pt>
                <c:pt idx="484">
                  <c:v>41762.475740740738</c:v>
                </c:pt>
                <c:pt idx="485">
                  <c:v>41762.475798611114</c:v>
                </c:pt>
                <c:pt idx="486">
                  <c:v>41762.475856481484</c:v>
                </c:pt>
                <c:pt idx="487">
                  <c:v>41762.475925925923</c:v>
                </c:pt>
                <c:pt idx="488">
                  <c:v>41762.475983796299</c:v>
                </c:pt>
                <c:pt idx="489">
                  <c:v>41762.476041666669</c:v>
                </c:pt>
                <c:pt idx="490">
                  <c:v>41762.476111111115</c:v>
                </c:pt>
                <c:pt idx="491">
                  <c:v>41762.476168981484</c:v>
                </c:pt>
                <c:pt idx="492">
                  <c:v>41762.476226851853</c:v>
                </c:pt>
                <c:pt idx="493">
                  <c:v>41762.476284722223</c:v>
                </c:pt>
                <c:pt idx="494">
                  <c:v>41762.476354166669</c:v>
                </c:pt>
                <c:pt idx="495">
                  <c:v>41762.476412037038</c:v>
                </c:pt>
                <c:pt idx="496">
                  <c:v>41762.476469907408</c:v>
                </c:pt>
                <c:pt idx="497">
                  <c:v>41762.476539351854</c:v>
                </c:pt>
                <c:pt idx="498">
                  <c:v>41762.476597222223</c:v>
                </c:pt>
                <c:pt idx="499">
                  <c:v>41762.476655092592</c:v>
                </c:pt>
                <c:pt idx="500">
                  <c:v>41762.476724537039</c:v>
                </c:pt>
                <c:pt idx="501">
                  <c:v>41762.476782407408</c:v>
                </c:pt>
                <c:pt idx="502">
                  <c:v>41762.476840277777</c:v>
                </c:pt>
                <c:pt idx="503">
                  <c:v>41762.476909722223</c:v>
                </c:pt>
                <c:pt idx="504">
                  <c:v>41762.476967592593</c:v>
                </c:pt>
                <c:pt idx="505">
                  <c:v>41762.477025462962</c:v>
                </c:pt>
                <c:pt idx="506">
                  <c:v>41762.477094907408</c:v>
                </c:pt>
                <c:pt idx="507">
                  <c:v>41762.477152777778</c:v>
                </c:pt>
                <c:pt idx="508">
                  <c:v>41762.477210648147</c:v>
                </c:pt>
                <c:pt idx="509">
                  <c:v>41762.477280092593</c:v>
                </c:pt>
                <c:pt idx="510">
                  <c:v>41762.477337962962</c:v>
                </c:pt>
                <c:pt idx="511">
                  <c:v>41762.477395833332</c:v>
                </c:pt>
                <c:pt idx="512">
                  <c:v>41762.477453703701</c:v>
                </c:pt>
                <c:pt idx="513">
                  <c:v>41762.477523148147</c:v>
                </c:pt>
                <c:pt idx="514">
                  <c:v>41762.477581018517</c:v>
                </c:pt>
                <c:pt idx="515">
                  <c:v>41762.477638888886</c:v>
                </c:pt>
                <c:pt idx="516">
                  <c:v>41762.477708333332</c:v>
                </c:pt>
                <c:pt idx="517">
                  <c:v>41762.477766203701</c:v>
                </c:pt>
                <c:pt idx="518">
                  <c:v>41762.477824074071</c:v>
                </c:pt>
                <c:pt idx="519">
                  <c:v>41762.477893518517</c:v>
                </c:pt>
                <c:pt idx="520">
                  <c:v>41762.477951388886</c:v>
                </c:pt>
                <c:pt idx="521">
                  <c:v>41762.478009259263</c:v>
                </c:pt>
                <c:pt idx="522">
                  <c:v>41762.478078703702</c:v>
                </c:pt>
                <c:pt idx="523">
                  <c:v>41762.478136574071</c:v>
                </c:pt>
                <c:pt idx="524">
                  <c:v>41762.478194444448</c:v>
                </c:pt>
                <c:pt idx="525">
                  <c:v>41762.478263888886</c:v>
                </c:pt>
                <c:pt idx="526">
                  <c:v>41762.478321759256</c:v>
                </c:pt>
                <c:pt idx="527">
                  <c:v>41762.478379629632</c:v>
                </c:pt>
                <c:pt idx="528">
                  <c:v>41762.478437500002</c:v>
                </c:pt>
                <c:pt idx="529">
                  <c:v>41762.478506944448</c:v>
                </c:pt>
                <c:pt idx="530">
                  <c:v>41762.478564814817</c:v>
                </c:pt>
                <c:pt idx="531">
                  <c:v>41762.478622685187</c:v>
                </c:pt>
                <c:pt idx="532">
                  <c:v>41762.478692129633</c:v>
                </c:pt>
                <c:pt idx="533">
                  <c:v>41762.478750000002</c:v>
                </c:pt>
                <c:pt idx="534">
                  <c:v>41762.478807870371</c:v>
                </c:pt>
                <c:pt idx="535">
                  <c:v>41762.478877314818</c:v>
                </c:pt>
                <c:pt idx="536">
                  <c:v>41762.478935185187</c:v>
                </c:pt>
                <c:pt idx="537">
                  <c:v>41762.478993055556</c:v>
                </c:pt>
                <c:pt idx="538">
                  <c:v>41762.479062500002</c:v>
                </c:pt>
                <c:pt idx="539">
                  <c:v>41762.479120370372</c:v>
                </c:pt>
                <c:pt idx="540">
                  <c:v>41762.479178240741</c:v>
                </c:pt>
                <c:pt idx="541">
                  <c:v>41762.479247685187</c:v>
                </c:pt>
                <c:pt idx="542">
                  <c:v>41762.479305555556</c:v>
                </c:pt>
                <c:pt idx="543">
                  <c:v>41762.479363425926</c:v>
                </c:pt>
                <c:pt idx="544">
                  <c:v>41762.479432870372</c:v>
                </c:pt>
                <c:pt idx="545">
                  <c:v>41762.479490740741</c:v>
                </c:pt>
                <c:pt idx="546">
                  <c:v>41762.479548611111</c:v>
                </c:pt>
                <c:pt idx="547">
                  <c:v>41762.47960648148</c:v>
                </c:pt>
                <c:pt idx="548">
                  <c:v>41762.479675925926</c:v>
                </c:pt>
                <c:pt idx="549">
                  <c:v>41762.479733796295</c:v>
                </c:pt>
                <c:pt idx="550">
                  <c:v>41762.479791666665</c:v>
                </c:pt>
                <c:pt idx="551">
                  <c:v>41762.479861111111</c:v>
                </c:pt>
                <c:pt idx="552">
                  <c:v>41762.47991898148</c:v>
                </c:pt>
                <c:pt idx="553">
                  <c:v>41762.47997685185</c:v>
                </c:pt>
                <c:pt idx="554">
                  <c:v>41762.480046296296</c:v>
                </c:pt>
                <c:pt idx="555">
                  <c:v>41762.480104166665</c:v>
                </c:pt>
                <c:pt idx="556">
                  <c:v>41762.480162037034</c:v>
                </c:pt>
                <c:pt idx="557">
                  <c:v>41762.480231481481</c:v>
                </c:pt>
                <c:pt idx="558">
                  <c:v>41762.48028935185</c:v>
                </c:pt>
                <c:pt idx="559">
                  <c:v>41762.480347222219</c:v>
                </c:pt>
                <c:pt idx="560">
                  <c:v>41762.480416666665</c:v>
                </c:pt>
                <c:pt idx="561">
                  <c:v>41762.480474537035</c:v>
                </c:pt>
                <c:pt idx="562">
                  <c:v>41762.480532407404</c:v>
                </c:pt>
                <c:pt idx="563">
                  <c:v>41762.480590277781</c:v>
                </c:pt>
                <c:pt idx="564">
                  <c:v>41762.48065972222</c:v>
                </c:pt>
                <c:pt idx="565">
                  <c:v>41762.480717592596</c:v>
                </c:pt>
                <c:pt idx="566">
                  <c:v>41762.480775462966</c:v>
                </c:pt>
                <c:pt idx="567">
                  <c:v>41762.480844907404</c:v>
                </c:pt>
                <c:pt idx="568">
                  <c:v>41762.480902777781</c:v>
                </c:pt>
                <c:pt idx="569">
                  <c:v>41762.48096064815</c:v>
                </c:pt>
                <c:pt idx="570">
                  <c:v>41762.481030092589</c:v>
                </c:pt>
                <c:pt idx="571">
                  <c:v>41762.481087962966</c:v>
                </c:pt>
                <c:pt idx="572">
                  <c:v>41762.481145833335</c:v>
                </c:pt>
                <c:pt idx="573">
                  <c:v>41762.481215277781</c:v>
                </c:pt>
                <c:pt idx="574">
                  <c:v>41762.481273148151</c:v>
                </c:pt>
                <c:pt idx="575">
                  <c:v>41762.48133101852</c:v>
                </c:pt>
                <c:pt idx="576">
                  <c:v>41762.481400462966</c:v>
                </c:pt>
                <c:pt idx="577">
                  <c:v>41762.481458333335</c:v>
                </c:pt>
                <c:pt idx="578">
                  <c:v>41762.481516203705</c:v>
                </c:pt>
                <c:pt idx="579">
                  <c:v>41762.481585648151</c:v>
                </c:pt>
                <c:pt idx="580">
                  <c:v>41762.48164351852</c:v>
                </c:pt>
                <c:pt idx="581">
                  <c:v>41762.48170138889</c:v>
                </c:pt>
                <c:pt idx="582">
                  <c:v>41762.481759259259</c:v>
                </c:pt>
                <c:pt idx="583">
                  <c:v>41762.481828703705</c:v>
                </c:pt>
                <c:pt idx="584">
                  <c:v>41762.481886574074</c:v>
                </c:pt>
                <c:pt idx="585">
                  <c:v>41762.481944444444</c:v>
                </c:pt>
                <c:pt idx="586">
                  <c:v>41762.48201388889</c:v>
                </c:pt>
                <c:pt idx="587">
                  <c:v>41762.482071759259</c:v>
                </c:pt>
                <c:pt idx="588">
                  <c:v>41762.482129629629</c:v>
                </c:pt>
                <c:pt idx="589">
                  <c:v>41762.482199074075</c:v>
                </c:pt>
                <c:pt idx="590">
                  <c:v>41762.482256944444</c:v>
                </c:pt>
                <c:pt idx="591">
                  <c:v>41762.482314814813</c:v>
                </c:pt>
                <c:pt idx="592">
                  <c:v>41762.48238425926</c:v>
                </c:pt>
                <c:pt idx="593">
                  <c:v>41762.482442129629</c:v>
                </c:pt>
                <c:pt idx="594">
                  <c:v>41762.482499999998</c:v>
                </c:pt>
                <c:pt idx="595">
                  <c:v>41762.482569444444</c:v>
                </c:pt>
                <c:pt idx="596">
                  <c:v>41762.482627314814</c:v>
                </c:pt>
                <c:pt idx="597">
                  <c:v>41762.482685185183</c:v>
                </c:pt>
                <c:pt idx="598">
                  <c:v>41762.482754629629</c:v>
                </c:pt>
                <c:pt idx="599">
                  <c:v>41762.482812499999</c:v>
                </c:pt>
                <c:pt idx="600">
                  <c:v>41762.482870370368</c:v>
                </c:pt>
                <c:pt idx="601">
                  <c:v>41762.482928240737</c:v>
                </c:pt>
                <c:pt idx="602">
                  <c:v>41762.482997685183</c:v>
                </c:pt>
                <c:pt idx="603">
                  <c:v>41762.483055555553</c:v>
                </c:pt>
                <c:pt idx="604">
                  <c:v>41762.483113425929</c:v>
                </c:pt>
                <c:pt idx="605">
                  <c:v>41762.483182870368</c:v>
                </c:pt>
                <c:pt idx="606">
                  <c:v>41762.483240740738</c:v>
                </c:pt>
                <c:pt idx="607">
                  <c:v>41762.483298611114</c:v>
                </c:pt>
                <c:pt idx="608">
                  <c:v>41762.483368055553</c:v>
                </c:pt>
                <c:pt idx="609">
                  <c:v>41762.483425925922</c:v>
                </c:pt>
                <c:pt idx="610">
                  <c:v>41762.483483796299</c:v>
                </c:pt>
                <c:pt idx="611">
                  <c:v>41762.483553240738</c:v>
                </c:pt>
                <c:pt idx="612">
                  <c:v>41762.483611111114</c:v>
                </c:pt>
                <c:pt idx="613">
                  <c:v>41762.483668981484</c:v>
                </c:pt>
                <c:pt idx="614">
                  <c:v>41762.483738425923</c:v>
                </c:pt>
                <c:pt idx="615">
                  <c:v>41762.483796296299</c:v>
                </c:pt>
                <c:pt idx="616">
                  <c:v>41762.483854166669</c:v>
                </c:pt>
                <c:pt idx="617">
                  <c:v>41762.483912037038</c:v>
                </c:pt>
                <c:pt idx="618">
                  <c:v>41762.483981481484</c:v>
                </c:pt>
                <c:pt idx="619">
                  <c:v>41762.484039351853</c:v>
                </c:pt>
                <c:pt idx="620">
                  <c:v>41762.484097222223</c:v>
                </c:pt>
                <c:pt idx="621">
                  <c:v>41762.484166666669</c:v>
                </c:pt>
                <c:pt idx="622">
                  <c:v>41762.484224537038</c:v>
                </c:pt>
                <c:pt idx="623">
                  <c:v>41762.484282407408</c:v>
                </c:pt>
                <c:pt idx="624">
                  <c:v>41762.484351851854</c:v>
                </c:pt>
                <c:pt idx="625">
                  <c:v>41762.484409722223</c:v>
                </c:pt>
                <c:pt idx="626">
                  <c:v>41762.484467592592</c:v>
                </c:pt>
                <c:pt idx="627">
                  <c:v>41762.484537037039</c:v>
                </c:pt>
                <c:pt idx="628">
                  <c:v>41762.484594907408</c:v>
                </c:pt>
                <c:pt idx="629">
                  <c:v>41762.484652777777</c:v>
                </c:pt>
                <c:pt idx="630">
                  <c:v>41762.484722222223</c:v>
                </c:pt>
                <c:pt idx="631">
                  <c:v>41762.484780092593</c:v>
                </c:pt>
                <c:pt idx="632">
                  <c:v>41762.484837962962</c:v>
                </c:pt>
                <c:pt idx="633">
                  <c:v>41762.484907407408</c:v>
                </c:pt>
                <c:pt idx="634">
                  <c:v>41762.484965277778</c:v>
                </c:pt>
                <c:pt idx="635">
                  <c:v>41762.485023148147</c:v>
                </c:pt>
                <c:pt idx="636">
                  <c:v>41762.485081018516</c:v>
                </c:pt>
                <c:pt idx="637">
                  <c:v>41762.485150462962</c:v>
                </c:pt>
                <c:pt idx="638">
                  <c:v>41762.485208333332</c:v>
                </c:pt>
                <c:pt idx="639">
                  <c:v>41762.485266203701</c:v>
                </c:pt>
                <c:pt idx="640">
                  <c:v>41762.485335648147</c:v>
                </c:pt>
                <c:pt idx="641">
                  <c:v>41762.485393518517</c:v>
                </c:pt>
                <c:pt idx="642">
                  <c:v>41762.485451388886</c:v>
                </c:pt>
                <c:pt idx="643">
                  <c:v>41762.485520833332</c:v>
                </c:pt>
                <c:pt idx="644">
                  <c:v>41762.485578703701</c:v>
                </c:pt>
                <c:pt idx="645">
                  <c:v>41762.485636574071</c:v>
                </c:pt>
                <c:pt idx="646">
                  <c:v>41762.485706018517</c:v>
                </c:pt>
                <c:pt idx="647">
                  <c:v>41762.485763888886</c:v>
                </c:pt>
                <c:pt idx="648">
                  <c:v>41762.485821759263</c:v>
                </c:pt>
                <c:pt idx="649">
                  <c:v>41762.485891203702</c:v>
                </c:pt>
                <c:pt idx="650">
                  <c:v>41762.485949074071</c:v>
                </c:pt>
                <c:pt idx="651">
                  <c:v>41762.486006944448</c:v>
                </c:pt>
                <c:pt idx="652">
                  <c:v>41762.486076388886</c:v>
                </c:pt>
                <c:pt idx="653">
                  <c:v>41762.486134259256</c:v>
                </c:pt>
                <c:pt idx="654">
                  <c:v>41762.486192129632</c:v>
                </c:pt>
                <c:pt idx="655">
                  <c:v>41762.486250000002</c:v>
                </c:pt>
                <c:pt idx="656">
                  <c:v>41762.486319444448</c:v>
                </c:pt>
                <c:pt idx="657">
                  <c:v>41762.486377314817</c:v>
                </c:pt>
                <c:pt idx="658">
                  <c:v>41762.486435185187</c:v>
                </c:pt>
                <c:pt idx="659">
                  <c:v>41762.486504629633</c:v>
                </c:pt>
                <c:pt idx="660">
                  <c:v>41762.486562500002</c:v>
                </c:pt>
                <c:pt idx="661">
                  <c:v>41762.486620370371</c:v>
                </c:pt>
                <c:pt idx="662">
                  <c:v>41762.486689814818</c:v>
                </c:pt>
                <c:pt idx="663">
                  <c:v>41762.486747685187</c:v>
                </c:pt>
                <c:pt idx="664">
                  <c:v>41762.486805555556</c:v>
                </c:pt>
                <c:pt idx="665">
                  <c:v>41762.486875000002</c:v>
                </c:pt>
                <c:pt idx="666">
                  <c:v>41762.486932870372</c:v>
                </c:pt>
                <c:pt idx="667">
                  <c:v>41762.486990740741</c:v>
                </c:pt>
                <c:pt idx="668">
                  <c:v>41762.487060185187</c:v>
                </c:pt>
                <c:pt idx="669">
                  <c:v>41762.487118055556</c:v>
                </c:pt>
                <c:pt idx="670">
                  <c:v>41762.487175925926</c:v>
                </c:pt>
                <c:pt idx="671">
                  <c:v>41762.487245370372</c:v>
                </c:pt>
                <c:pt idx="672">
                  <c:v>41762.487303240741</c:v>
                </c:pt>
                <c:pt idx="673">
                  <c:v>41762.487361111111</c:v>
                </c:pt>
                <c:pt idx="674">
                  <c:v>41762.48741898148</c:v>
                </c:pt>
                <c:pt idx="675">
                  <c:v>41762.487488425926</c:v>
                </c:pt>
                <c:pt idx="676">
                  <c:v>41762.487546296295</c:v>
                </c:pt>
                <c:pt idx="677">
                  <c:v>41762.487604166665</c:v>
                </c:pt>
                <c:pt idx="678">
                  <c:v>41762.487673611111</c:v>
                </c:pt>
                <c:pt idx="679">
                  <c:v>41762.48773148148</c:v>
                </c:pt>
                <c:pt idx="680">
                  <c:v>41762.48778935185</c:v>
                </c:pt>
                <c:pt idx="681">
                  <c:v>41762.487858796296</c:v>
                </c:pt>
                <c:pt idx="682">
                  <c:v>41762.487916666665</c:v>
                </c:pt>
                <c:pt idx="683">
                  <c:v>41762.487974537034</c:v>
                </c:pt>
                <c:pt idx="684">
                  <c:v>41762.488043981481</c:v>
                </c:pt>
                <c:pt idx="685">
                  <c:v>41762.48810185185</c:v>
                </c:pt>
                <c:pt idx="686">
                  <c:v>41762.488159722219</c:v>
                </c:pt>
                <c:pt idx="687">
                  <c:v>41762.488229166665</c:v>
                </c:pt>
                <c:pt idx="688">
                  <c:v>41762.488287037035</c:v>
                </c:pt>
                <c:pt idx="689">
                  <c:v>41762.488344907404</c:v>
                </c:pt>
                <c:pt idx="690">
                  <c:v>41762.48841435185</c:v>
                </c:pt>
                <c:pt idx="691">
                  <c:v>41762.48847222222</c:v>
                </c:pt>
                <c:pt idx="692">
                  <c:v>41762.488530092596</c:v>
                </c:pt>
                <c:pt idx="693">
                  <c:v>41762.488587962966</c:v>
                </c:pt>
                <c:pt idx="694">
                  <c:v>41762.488657407404</c:v>
                </c:pt>
                <c:pt idx="695">
                  <c:v>41762.488715277781</c:v>
                </c:pt>
                <c:pt idx="696">
                  <c:v>41762.48877314815</c:v>
                </c:pt>
                <c:pt idx="697">
                  <c:v>41762.488842592589</c:v>
                </c:pt>
                <c:pt idx="698">
                  <c:v>41762.488900462966</c:v>
                </c:pt>
                <c:pt idx="699">
                  <c:v>41762.488958333335</c:v>
                </c:pt>
                <c:pt idx="700">
                  <c:v>41762.489027777781</c:v>
                </c:pt>
                <c:pt idx="701">
                  <c:v>41762.489085648151</c:v>
                </c:pt>
                <c:pt idx="702">
                  <c:v>41762.48914351852</c:v>
                </c:pt>
                <c:pt idx="703">
                  <c:v>41762.489212962966</c:v>
                </c:pt>
                <c:pt idx="704">
                  <c:v>41762.489270833335</c:v>
                </c:pt>
                <c:pt idx="705">
                  <c:v>41762.489328703705</c:v>
                </c:pt>
                <c:pt idx="706">
                  <c:v>41762.489398148151</c:v>
                </c:pt>
                <c:pt idx="707">
                  <c:v>41762.48945601852</c:v>
                </c:pt>
                <c:pt idx="708">
                  <c:v>41762.48951388889</c:v>
                </c:pt>
                <c:pt idx="709">
                  <c:v>41762.489571759259</c:v>
                </c:pt>
                <c:pt idx="710">
                  <c:v>41762.489641203705</c:v>
                </c:pt>
                <c:pt idx="711">
                  <c:v>41762.489699074074</c:v>
                </c:pt>
                <c:pt idx="712">
                  <c:v>41762.489756944444</c:v>
                </c:pt>
                <c:pt idx="713">
                  <c:v>41762.48982638889</c:v>
                </c:pt>
                <c:pt idx="714">
                  <c:v>41762.489884259259</c:v>
                </c:pt>
                <c:pt idx="715">
                  <c:v>41762.489942129629</c:v>
                </c:pt>
                <c:pt idx="716">
                  <c:v>41762.490011574075</c:v>
                </c:pt>
                <c:pt idx="717">
                  <c:v>41762.490069444444</c:v>
                </c:pt>
                <c:pt idx="718">
                  <c:v>41762.490127314813</c:v>
                </c:pt>
                <c:pt idx="719">
                  <c:v>41762.49019675926</c:v>
                </c:pt>
                <c:pt idx="720">
                  <c:v>41762.490254629629</c:v>
                </c:pt>
                <c:pt idx="721">
                  <c:v>41762.490312499998</c:v>
                </c:pt>
                <c:pt idx="722">
                  <c:v>41762.490381944444</c:v>
                </c:pt>
                <c:pt idx="723">
                  <c:v>41762.490439814814</c:v>
                </c:pt>
                <c:pt idx="724">
                  <c:v>41762.490497685183</c:v>
                </c:pt>
                <c:pt idx="725">
                  <c:v>41762.490567129629</c:v>
                </c:pt>
                <c:pt idx="726">
                  <c:v>41762.490624999999</c:v>
                </c:pt>
                <c:pt idx="727">
                  <c:v>41762.490682870368</c:v>
                </c:pt>
                <c:pt idx="728">
                  <c:v>41762.490740740737</c:v>
                </c:pt>
                <c:pt idx="729">
                  <c:v>41762.490810185183</c:v>
                </c:pt>
                <c:pt idx="730">
                  <c:v>41762.490868055553</c:v>
                </c:pt>
                <c:pt idx="731">
                  <c:v>41762.490925925929</c:v>
                </c:pt>
                <c:pt idx="732">
                  <c:v>41762.490995370368</c:v>
                </c:pt>
                <c:pt idx="733">
                  <c:v>41762.491053240738</c:v>
                </c:pt>
                <c:pt idx="734">
                  <c:v>41762.491111111114</c:v>
                </c:pt>
                <c:pt idx="735">
                  <c:v>41762.491180555553</c:v>
                </c:pt>
                <c:pt idx="736">
                  <c:v>41762.491238425922</c:v>
                </c:pt>
                <c:pt idx="737">
                  <c:v>41762.491296296299</c:v>
                </c:pt>
                <c:pt idx="738">
                  <c:v>41762.491365740738</c:v>
                </c:pt>
                <c:pt idx="739">
                  <c:v>41762.491423611114</c:v>
                </c:pt>
                <c:pt idx="740">
                  <c:v>41762.491481481484</c:v>
                </c:pt>
                <c:pt idx="741">
                  <c:v>41762.491550925923</c:v>
                </c:pt>
                <c:pt idx="742">
                  <c:v>41762.491608796299</c:v>
                </c:pt>
                <c:pt idx="743">
                  <c:v>41762.491666666669</c:v>
                </c:pt>
                <c:pt idx="744">
                  <c:v>41762.491736111115</c:v>
                </c:pt>
                <c:pt idx="745">
                  <c:v>41762.491793981484</c:v>
                </c:pt>
                <c:pt idx="746">
                  <c:v>41762.491851851853</c:v>
                </c:pt>
                <c:pt idx="747">
                  <c:v>41762.491909722223</c:v>
                </c:pt>
                <c:pt idx="748">
                  <c:v>41762.491979166669</c:v>
                </c:pt>
                <c:pt idx="749">
                  <c:v>41762.492037037038</c:v>
                </c:pt>
                <c:pt idx="750">
                  <c:v>41762.492094907408</c:v>
                </c:pt>
                <c:pt idx="751">
                  <c:v>41762.492164351854</c:v>
                </c:pt>
                <c:pt idx="752">
                  <c:v>41762.492222222223</c:v>
                </c:pt>
                <c:pt idx="753">
                  <c:v>41762.492280092592</c:v>
                </c:pt>
                <c:pt idx="754">
                  <c:v>41762.492349537039</c:v>
                </c:pt>
                <c:pt idx="755">
                  <c:v>41762.492407407408</c:v>
                </c:pt>
                <c:pt idx="756">
                  <c:v>41762.492465277777</c:v>
                </c:pt>
                <c:pt idx="757">
                  <c:v>41762.492534722223</c:v>
                </c:pt>
                <c:pt idx="758">
                  <c:v>41762.492592592593</c:v>
                </c:pt>
                <c:pt idx="759">
                  <c:v>41762.492650462962</c:v>
                </c:pt>
                <c:pt idx="760">
                  <c:v>41762.492719907408</c:v>
                </c:pt>
                <c:pt idx="761">
                  <c:v>41762.492777777778</c:v>
                </c:pt>
                <c:pt idx="762">
                  <c:v>41762.492835648147</c:v>
                </c:pt>
                <c:pt idx="763">
                  <c:v>41762.492905092593</c:v>
                </c:pt>
                <c:pt idx="764">
                  <c:v>41762.492962962962</c:v>
                </c:pt>
                <c:pt idx="765">
                  <c:v>41762.493020833332</c:v>
                </c:pt>
                <c:pt idx="766">
                  <c:v>41762.493078703701</c:v>
                </c:pt>
                <c:pt idx="767">
                  <c:v>41762.493148148147</c:v>
                </c:pt>
                <c:pt idx="768">
                  <c:v>41762.493206018517</c:v>
                </c:pt>
                <c:pt idx="769">
                  <c:v>41762.493263888886</c:v>
                </c:pt>
                <c:pt idx="770">
                  <c:v>41762.493333333332</c:v>
                </c:pt>
                <c:pt idx="771">
                  <c:v>41762.493391203701</c:v>
                </c:pt>
                <c:pt idx="772">
                  <c:v>41762.493449074071</c:v>
                </c:pt>
                <c:pt idx="773">
                  <c:v>41762.493518518517</c:v>
                </c:pt>
                <c:pt idx="774">
                  <c:v>41762.493576388886</c:v>
                </c:pt>
                <c:pt idx="775">
                  <c:v>41762.493634259263</c:v>
                </c:pt>
                <c:pt idx="776">
                  <c:v>41762.493703703702</c:v>
                </c:pt>
                <c:pt idx="777">
                  <c:v>41762.493761574071</c:v>
                </c:pt>
                <c:pt idx="778">
                  <c:v>41762.493819444448</c:v>
                </c:pt>
                <c:pt idx="779">
                  <c:v>41762.493888888886</c:v>
                </c:pt>
                <c:pt idx="780">
                  <c:v>41762.493946759256</c:v>
                </c:pt>
                <c:pt idx="781">
                  <c:v>41762.494004629632</c:v>
                </c:pt>
                <c:pt idx="782">
                  <c:v>41762.494074074071</c:v>
                </c:pt>
                <c:pt idx="783">
                  <c:v>41762.494131944448</c:v>
                </c:pt>
                <c:pt idx="784">
                  <c:v>41762.494189814817</c:v>
                </c:pt>
                <c:pt idx="785">
                  <c:v>41762.494247685187</c:v>
                </c:pt>
                <c:pt idx="786">
                  <c:v>41762.494317129633</c:v>
                </c:pt>
                <c:pt idx="787">
                  <c:v>41762.494375000002</c:v>
                </c:pt>
                <c:pt idx="788">
                  <c:v>41762.494432870371</c:v>
                </c:pt>
                <c:pt idx="789">
                  <c:v>41762.494502314818</c:v>
                </c:pt>
                <c:pt idx="790">
                  <c:v>41762.494560185187</c:v>
                </c:pt>
                <c:pt idx="791">
                  <c:v>41762.494618055556</c:v>
                </c:pt>
                <c:pt idx="792">
                  <c:v>41762.494687500002</c:v>
                </c:pt>
                <c:pt idx="793">
                  <c:v>41762.494745370372</c:v>
                </c:pt>
                <c:pt idx="794">
                  <c:v>41762.494803240741</c:v>
                </c:pt>
                <c:pt idx="795">
                  <c:v>41762.494872685187</c:v>
                </c:pt>
                <c:pt idx="796">
                  <c:v>41762.494930555556</c:v>
                </c:pt>
                <c:pt idx="797">
                  <c:v>41762.494988425926</c:v>
                </c:pt>
                <c:pt idx="798">
                  <c:v>41762.495057870372</c:v>
                </c:pt>
                <c:pt idx="799">
                  <c:v>41762.495115740741</c:v>
                </c:pt>
                <c:pt idx="800">
                  <c:v>41762.495173611111</c:v>
                </c:pt>
                <c:pt idx="801">
                  <c:v>41762.49523148148</c:v>
                </c:pt>
                <c:pt idx="802">
                  <c:v>41762.495300925926</c:v>
                </c:pt>
                <c:pt idx="803">
                  <c:v>41762.495358796295</c:v>
                </c:pt>
                <c:pt idx="804">
                  <c:v>41762.495416666665</c:v>
                </c:pt>
                <c:pt idx="805">
                  <c:v>41762.495486111111</c:v>
                </c:pt>
                <c:pt idx="806">
                  <c:v>41762.49554398148</c:v>
                </c:pt>
                <c:pt idx="807">
                  <c:v>41762.49560185185</c:v>
                </c:pt>
                <c:pt idx="808">
                  <c:v>41762.495671296296</c:v>
                </c:pt>
                <c:pt idx="809">
                  <c:v>41762.495729166665</c:v>
                </c:pt>
                <c:pt idx="810">
                  <c:v>41762.495787037034</c:v>
                </c:pt>
                <c:pt idx="811">
                  <c:v>41762.495856481481</c:v>
                </c:pt>
                <c:pt idx="812">
                  <c:v>41762.49591435185</c:v>
                </c:pt>
                <c:pt idx="813">
                  <c:v>41762.495972222219</c:v>
                </c:pt>
                <c:pt idx="814">
                  <c:v>41762.496041666665</c:v>
                </c:pt>
                <c:pt idx="815">
                  <c:v>41762.496099537035</c:v>
                </c:pt>
                <c:pt idx="816">
                  <c:v>41762.496157407404</c:v>
                </c:pt>
                <c:pt idx="817">
                  <c:v>41762.49622685185</c:v>
                </c:pt>
                <c:pt idx="818">
                  <c:v>41762.49628472222</c:v>
                </c:pt>
                <c:pt idx="819">
                  <c:v>41762.496342592596</c:v>
                </c:pt>
                <c:pt idx="820">
                  <c:v>41762.496400462966</c:v>
                </c:pt>
                <c:pt idx="821">
                  <c:v>41762.496469907404</c:v>
                </c:pt>
                <c:pt idx="822">
                  <c:v>41762.496527777781</c:v>
                </c:pt>
                <c:pt idx="823">
                  <c:v>41762.49658564815</c:v>
                </c:pt>
                <c:pt idx="824">
                  <c:v>41762.496655092589</c:v>
                </c:pt>
                <c:pt idx="825">
                  <c:v>41762.496712962966</c:v>
                </c:pt>
                <c:pt idx="826">
                  <c:v>41762.496770833335</c:v>
                </c:pt>
                <c:pt idx="827">
                  <c:v>41762.496840277781</c:v>
                </c:pt>
                <c:pt idx="828">
                  <c:v>41762.496898148151</c:v>
                </c:pt>
                <c:pt idx="829">
                  <c:v>41762.49695601852</c:v>
                </c:pt>
                <c:pt idx="830">
                  <c:v>41762.497025462966</c:v>
                </c:pt>
                <c:pt idx="831">
                  <c:v>41762.497083333335</c:v>
                </c:pt>
                <c:pt idx="832">
                  <c:v>41762.497141203705</c:v>
                </c:pt>
                <c:pt idx="833">
                  <c:v>41762.497210648151</c:v>
                </c:pt>
                <c:pt idx="834">
                  <c:v>41762.49726851852</c:v>
                </c:pt>
                <c:pt idx="835">
                  <c:v>41762.49732638889</c:v>
                </c:pt>
                <c:pt idx="836">
                  <c:v>41762.497395833336</c:v>
                </c:pt>
                <c:pt idx="837">
                  <c:v>41762.497453703705</c:v>
                </c:pt>
                <c:pt idx="838">
                  <c:v>41762.497511574074</c:v>
                </c:pt>
                <c:pt idx="839">
                  <c:v>41762.497569444444</c:v>
                </c:pt>
                <c:pt idx="840">
                  <c:v>41762.49763888889</c:v>
                </c:pt>
                <c:pt idx="841">
                  <c:v>41762.497696759259</c:v>
                </c:pt>
                <c:pt idx="842">
                  <c:v>41762.497754629629</c:v>
                </c:pt>
                <c:pt idx="843">
                  <c:v>41762.497824074075</c:v>
                </c:pt>
                <c:pt idx="844">
                  <c:v>41762.497881944444</c:v>
                </c:pt>
                <c:pt idx="845">
                  <c:v>41762.497939814813</c:v>
                </c:pt>
                <c:pt idx="846">
                  <c:v>41762.49800925926</c:v>
                </c:pt>
                <c:pt idx="847">
                  <c:v>41762.498067129629</c:v>
                </c:pt>
                <c:pt idx="848">
                  <c:v>41762.498124999998</c:v>
                </c:pt>
                <c:pt idx="849">
                  <c:v>41762.498194444444</c:v>
                </c:pt>
                <c:pt idx="850">
                  <c:v>41762.498252314814</c:v>
                </c:pt>
                <c:pt idx="851">
                  <c:v>41762.498310185183</c:v>
                </c:pt>
                <c:pt idx="852">
                  <c:v>41762.498379629629</c:v>
                </c:pt>
                <c:pt idx="853">
                  <c:v>41762.498437499999</c:v>
                </c:pt>
                <c:pt idx="854">
                  <c:v>41762.498495370368</c:v>
                </c:pt>
                <c:pt idx="855">
                  <c:v>41762.498564814814</c:v>
                </c:pt>
                <c:pt idx="856">
                  <c:v>41762.498622685183</c:v>
                </c:pt>
                <c:pt idx="857">
                  <c:v>41762.498680555553</c:v>
                </c:pt>
                <c:pt idx="858">
                  <c:v>41762.498738425929</c:v>
                </c:pt>
                <c:pt idx="859">
                  <c:v>41762.498807870368</c:v>
                </c:pt>
                <c:pt idx="860">
                  <c:v>41762.498865740738</c:v>
                </c:pt>
                <c:pt idx="861">
                  <c:v>41762.498923611114</c:v>
                </c:pt>
                <c:pt idx="862">
                  <c:v>41762.498993055553</c:v>
                </c:pt>
                <c:pt idx="863">
                  <c:v>41762.499050925922</c:v>
                </c:pt>
                <c:pt idx="864">
                  <c:v>41762.499108796299</c:v>
                </c:pt>
                <c:pt idx="865">
                  <c:v>41762.499178240738</c:v>
                </c:pt>
                <c:pt idx="866">
                  <c:v>41762.499236111114</c:v>
                </c:pt>
                <c:pt idx="867">
                  <c:v>41762.499293981484</c:v>
                </c:pt>
                <c:pt idx="868">
                  <c:v>41762.499363425923</c:v>
                </c:pt>
                <c:pt idx="869">
                  <c:v>41762.499421296299</c:v>
                </c:pt>
                <c:pt idx="870">
                  <c:v>41762.499479166669</c:v>
                </c:pt>
                <c:pt idx="871">
                  <c:v>41762.499548611115</c:v>
                </c:pt>
                <c:pt idx="872">
                  <c:v>41762.499606481484</c:v>
                </c:pt>
                <c:pt idx="873">
                  <c:v>41762.499664351853</c:v>
                </c:pt>
                <c:pt idx="874">
                  <c:v>41762.4997337963</c:v>
                </c:pt>
                <c:pt idx="875">
                  <c:v>41762.499791666669</c:v>
                </c:pt>
                <c:pt idx="876">
                  <c:v>41762.499849537038</c:v>
                </c:pt>
                <c:pt idx="877">
                  <c:v>41762.499907407408</c:v>
                </c:pt>
                <c:pt idx="878">
                  <c:v>41762.499976851854</c:v>
                </c:pt>
                <c:pt idx="879">
                  <c:v>41762.500034722223</c:v>
                </c:pt>
                <c:pt idx="880">
                  <c:v>41762.500092592592</c:v>
                </c:pt>
                <c:pt idx="881">
                  <c:v>41762.500162037039</c:v>
                </c:pt>
                <c:pt idx="882">
                  <c:v>41762.500219907408</c:v>
                </c:pt>
                <c:pt idx="883">
                  <c:v>41762.500277777777</c:v>
                </c:pt>
                <c:pt idx="884">
                  <c:v>41762.500347222223</c:v>
                </c:pt>
                <c:pt idx="885">
                  <c:v>41762.500405092593</c:v>
                </c:pt>
                <c:pt idx="886">
                  <c:v>41762.500462962962</c:v>
                </c:pt>
                <c:pt idx="887">
                  <c:v>41762.500532407408</c:v>
                </c:pt>
                <c:pt idx="888">
                  <c:v>41762.500590277778</c:v>
                </c:pt>
                <c:pt idx="889">
                  <c:v>41762.500648148147</c:v>
                </c:pt>
                <c:pt idx="890">
                  <c:v>41762.500717592593</c:v>
                </c:pt>
                <c:pt idx="891">
                  <c:v>41762.500775462962</c:v>
                </c:pt>
                <c:pt idx="892">
                  <c:v>41762.500833333332</c:v>
                </c:pt>
                <c:pt idx="893">
                  <c:v>41762.500902777778</c:v>
                </c:pt>
                <c:pt idx="894">
                  <c:v>41762.500960648147</c:v>
                </c:pt>
                <c:pt idx="895">
                  <c:v>41762.501018518517</c:v>
                </c:pt>
                <c:pt idx="896">
                  <c:v>41762.501076388886</c:v>
                </c:pt>
                <c:pt idx="897">
                  <c:v>41762.501145833332</c:v>
                </c:pt>
                <c:pt idx="898">
                  <c:v>41762.501203703701</c:v>
                </c:pt>
                <c:pt idx="899">
                  <c:v>41762.501261574071</c:v>
                </c:pt>
                <c:pt idx="900">
                  <c:v>41762.501331018517</c:v>
                </c:pt>
                <c:pt idx="901">
                  <c:v>41762.501388888886</c:v>
                </c:pt>
                <c:pt idx="902">
                  <c:v>41762.501446759263</c:v>
                </c:pt>
                <c:pt idx="903">
                  <c:v>41762.501516203702</c:v>
                </c:pt>
                <c:pt idx="904">
                  <c:v>41762.501574074071</c:v>
                </c:pt>
                <c:pt idx="905">
                  <c:v>41762.501631944448</c:v>
                </c:pt>
                <c:pt idx="906">
                  <c:v>41762.501701388886</c:v>
                </c:pt>
                <c:pt idx="907">
                  <c:v>41762.501759259256</c:v>
                </c:pt>
                <c:pt idx="908">
                  <c:v>41762.501817129632</c:v>
                </c:pt>
                <c:pt idx="909">
                  <c:v>41762.501886574071</c:v>
                </c:pt>
                <c:pt idx="910">
                  <c:v>41762.501944444448</c:v>
                </c:pt>
                <c:pt idx="911">
                  <c:v>41762.502002314817</c:v>
                </c:pt>
                <c:pt idx="912">
                  <c:v>41762.502060185187</c:v>
                </c:pt>
                <c:pt idx="913">
                  <c:v>41762.502129629633</c:v>
                </c:pt>
                <c:pt idx="914">
                  <c:v>41762.502187500002</c:v>
                </c:pt>
                <c:pt idx="915">
                  <c:v>41762.502245370371</c:v>
                </c:pt>
                <c:pt idx="916">
                  <c:v>41762.502314814818</c:v>
                </c:pt>
                <c:pt idx="917">
                  <c:v>41762.502372685187</c:v>
                </c:pt>
                <c:pt idx="918">
                  <c:v>41762.502430555556</c:v>
                </c:pt>
                <c:pt idx="919">
                  <c:v>41762.502500000002</c:v>
                </c:pt>
                <c:pt idx="920">
                  <c:v>41762.502557870372</c:v>
                </c:pt>
                <c:pt idx="921">
                  <c:v>41762.502615740741</c:v>
                </c:pt>
                <c:pt idx="922">
                  <c:v>41762.502685185187</c:v>
                </c:pt>
                <c:pt idx="923">
                  <c:v>41762.502743055556</c:v>
                </c:pt>
                <c:pt idx="924">
                  <c:v>41762.502800925926</c:v>
                </c:pt>
                <c:pt idx="925">
                  <c:v>41762.502870370372</c:v>
                </c:pt>
                <c:pt idx="926">
                  <c:v>41762.502928240741</c:v>
                </c:pt>
                <c:pt idx="927">
                  <c:v>41762.502986111111</c:v>
                </c:pt>
                <c:pt idx="928">
                  <c:v>41762.503055555557</c:v>
                </c:pt>
                <c:pt idx="929">
                  <c:v>41762.503113425926</c:v>
                </c:pt>
                <c:pt idx="930">
                  <c:v>41762.503171296295</c:v>
                </c:pt>
                <c:pt idx="931">
                  <c:v>41762.503229166665</c:v>
                </c:pt>
                <c:pt idx="932">
                  <c:v>41762.503298611111</c:v>
                </c:pt>
                <c:pt idx="933">
                  <c:v>41762.50335648148</c:v>
                </c:pt>
                <c:pt idx="934">
                  <c:v>41762.50341435185</c:v>
                </c:pt>
                <c:pt idx="935">
                  <c:v>41762.503483796296</c:v>
                </c:pt>
                <c:pt idx="936">
                  <c:v>41762.503541666665</c:v>
                </c:pt>
                <c:pt idx="937">
                  <c:v>41762.503599537034</c:v>
                </c:pt>
                <c:pt idx="938">
                  <c:v>41762.503668981481</c:v>
                </c:pt>
                <c:pt idx="939">
                  <c:v>41762.50372685185</c:v>
                </c:pt>
                <c:pt idx="940">
                  <c:v>41762.503784722219</c:v>
                </c:pt>
                <c:pt idx="941">
                  <c:v>41762.503854166665</c:v>
                </c:pt>
                <c:pt idx="942">
                  <c:v>41762.503912037035</c:v>
                </c:pt>
                <c:pt idx="943">
                  <c:v>41762.503969907404</c:v>
                </c:pt>
                <c:pt idx="944">
                  <c:v>41762.50403935185</c:v>
                </c:pt>
                <c:pt idx="945">
                  <c:v>41762.50409722222</c:v>
                </c:pt>
                <c:pt idx="946">
                  <c:v>41762.504155092596</c:v>
                </c:pt>
                <c:pt idx="947">
                  <c:v>41762.504224537035</c:v>
                </c:pt>
                <c:pt idx="948">
                  <c:v>41762.504282407404</c:v>
                </c:pt>
                <c:pt idx="949">
                  <c:v>41762.504340277781</c:v>
                </c:pt>
                <c:pt idx="950">
                  <c:v>41762.50439814815</c:v>
                </c:pt>
                <c:pt idx="951">
                  <c:v>41762.504467592589</c:v>
                </c:pt>
                <c:pt idx="952">
                  <c:v>41762.504525462966</c:v>
                </c:pt>
                <c:pt idx="953">
                  <c:v>41762.504583333335</c:v>
                </c:pt>
                <c:pt idx="954">
                  <c:v>41762.504652777781</c:v>
                </c:pt>
                <c:pt idx="955">
                  <c:v>41762.504710648151</c:v>
                </c:pt>
                <c:pt idx="956">
                  <c:v>41762.50476851852</c:v>
                </c:pt>
                <c:pt idx="957">
                  <c:v>41762.504837962966</c:v>
                </c:pt>
                <c:pt idx="958">
                  <c:v>41762.504895833335</c:v>
                </c:pt>
                <c:pt idx="959">
                  <c:v>41762.504953703705</c:v>
                </c:pt>
                <c:pt idx="960">
                  <c:v>41762.505023148151</c:v>
                </c:pt>
                <c:pt idx="961">
                  <c:v>41762.50508101852</c:v>
                </c:pt>
                <c:pt idx="962">
                  <c:v>41762.50513888889</c:v>
                </c:pt>
                <c:pt idx="963">
                  <c:v>41762.505208333336</c:v>
                </c:pt>
                <c:pt idx="964">
                  <c:v>41762.505266203705</c:v>
                </c:pt>
                <c:pt idx="965">
                  <c:v>41762.505324074074</c:v>
                </c:pt>
                <c:pt idx="966">
                  <c:v>41762.505393518521</c:v>
                </c:pt>
                <c:pt idx="967">
                  <c:v>41762.50545138889</c:v>
                </c:pt>
                <c:pt idx="968">
                  <c:v>41762.505509259259</c:v>
                </c:pt>
                <c:pt idx="969">
                  <c:v>41762.505567129629</c:v>
                </c:pt>
                <c:pt idx="970">
                  <c:v>41762.505636574075</c:v>
                </c:pt>
                <c:pt idx="971">
                  <c:v>41762.505694444444</c:v>
                </c:pt>
                <c:pt idx="972">
                  <c:v>41762.505752314813</c:v>
                </c:pt>
                <c:pt idx="973">
                  <c:v>41762.50582175926</c:v>
                </c:pt>
                <c:pt idx="974">
                  <c:v>41762.505879629629</c:v>
                </c:pt>
                <c:pt idx="975">
                  <c:v>41762.505937499998</c:v>
                </c:pt>
                <c:pt idx="976">
                  <c:v>41762.506006944444</c:v>
                </c:pt>
                <c:pt idx="977">
                  <c:v>41762.506064814814</c:v>
                </c:pt>
                <c:pt idx="978">
                  <c:v>41762.506122685183</c:v>
                </c:pt>
                <c:pt idx="979">
                  <c:v>41762.506192129629</c:v>
                </c:pt>
                <c:pt idx="980">
                  <c:v>41762.506249999999</c:v>
                </c:pt>
                <c:pt idx="981">
                  <c:v>41762.506307870368</c:v>
                </c:pt>
                <c:pt idx="982">
                  <c:v>41762.506377314814</c:v>
                </c:pt>
                <c:pt idx="983">
                  <c:v>41762.506435185183</c:v>
                </c:pt>
                <c:pt idx="984">
                  <c:v>41762.506493055553</c:v>
                </c:pt>
                <c:pt idx="985">
                  <c:v>41762.506562499999</c:v>
                </c:pt>
                <c:pt idx="986">
                  <c:v>41762.506620370368</c:v>
                </c:pt>
                <c:pt idx="987">
                  <c:v>41762.506678240738</c:v>
                </c:pt>
                <c:pt idx="988">
                  <c:v>41762.506736111114</c:v>
                </c:pt>
                <c:pt idx="989">
                  <c:v>41762.506805555553</c:v>
                </c:pt>
                <c:pt idx="990">
                  <c:v>41762.506863425922</c:v>
                </c:pt>
                <c:pt idx="991">
                  <c:v>41762.506921296299</c:v>
                </c:pt>
                <c:pt idx="992">
                  <c:v>41762.506990740738</c:v>
                </c:pt>
                <c:pt idx="993">
                  <c:v>41762.507048611114</c:v>
                </c:pt>
                <c:pt idx="994">
                  <c:v>41762.507106481484</c:v>
                </c:pt>
                <c:pt idx="995">
                  <c:v>41762.507175925923</c:v>
                </c:pt>
                <c:pt idx="996">
                  <c:v>41762.507233796299</c:v>
                </c:pt>
                <c:pt idx="997">
                  <c:v>41762.507291666669</c:v>
                </c:pt>
                <c:pt idx="998">
                  <c:v>41762.507361111115</c:v>
                </c:pt>
                <c:pt idx="999">
                  <c:v>41762.507418981484</c:v>
                </c:pt>
                <c:pt idx="1000">
                  <c:v>41762.507476851853</c:v>
                </c:pt>
                <c:pt idx="1001">
                  <c:v>41762.5075462963</c:v>
                </c:pt>
                <c:pt idx="1002">
                  <c:v>41762.507604166669</c:v>
                </c:pt>
                <c:pt idx="1003">
                  <c:v>41762.507662037038</c:v>
                </c:pt>
                <c:pt idx="1004">
                  <c:v>41762.507731481484</c:v>
                </c:pt>
                <c:pt idx="1005">
                  <c:v>41762.507789351854</c:v>
                </c:pt>
                <c:pt idx="1006">
                  <c:v>41762.507847222223</c:v>
                </c:pt>
                <c:pt idx="1007">
                  <c:v>41762.507905092592</c:v>
                </c:pt>
                <c:pt idx="1008">
                  <c:v>41762.507974537039</c:v>
                </c:pt>
                <c:pt idx="1009">
                  <c:v>41762.508032407408</c:v>
                </c:pt>
                <c:pt idx="1010">
                  <c:v>41762.508090277777</c:v>
                </c:pt>
                <c:pt idx="1011">
                  <c:v>41762.508159722223</c:v>
                </c:pt>
                <c:pt idx="1012">
                  <c:v>41762.508217592593</c:v>
                </c:pt>
                <c:pt idx="1013">
                  <c:v>41762.508275462962</c:v>
                </c:pt>
                <c:pt idx="1014">
                  <c:v>41762.508344907408</c:v>
                </c:pt>
                <c:pt idx="1015">
                  <c:v>41762.508402777778</c:v>
                </c:pt>
                <c:pt idx="1016">
                  <c:v>41762.508460648147</c:v>
                </c:pt>
                <c:pt idx="1017">
                  <c:v>41762.508530092593</c:v>
                </c:pt>
                <c:pt idx="1018">
                  <c:v>41762.508587962962</c:v>
                </c:pt>
                <c:pt idx="1019">
                  <c:v>41762.508645833332</c:v>
                </c:pt>
                <c:pt idx="1020">
                  <c:v>41762.508715277778</c:v>
                </c:pt>
                <c:pt idx="1021">
                  <c:v>41762.508773148147</c:v>
                </c:pt>
                <c:pt idx="1022">
                  <c:v>41762.508831018517</c:v>
                </c:pt>
                <c:pt idx="1023">
                  <c:v>41762.508888888886</c:v>
                </c:pt>
                <c:pt idx="1024">
                  <c:v>41762.508958333332</c:v>
                </c:pt>
                <c:pt idx="1025">
                  <c:v>41762.509016203701</c:v>
                </c:pt>
                <c:pt idx="1026">
                  <c:v>41762.509074074071</c:v>
                </c:pt>
                <c:pt idx="1027">
                  <c:v>41762.509143518517</c:v>
                </c:pt>
                <c:pt idx="1028">
                  <c:v>41762.509201388886</c:v>
                </c:pt>
                <c:pt idx="1029">
                  <c:v>41762.509259259263</c:v>
                </c:pt>
                <c:pt idx="1030">
                  <c:v>41762.509328703702</c:v>
                </c:pt>
                <c:pt idx="1031">
                  <c:v>41762.509386574071</c:v>
                </c:pt>
                <c:pt idx="1032">
                  <c:v>41762.509444444448</c:v>
                </c:pt>
                <c:pt idx="1033">
                  <c:v>41762.509513888886</c:v>
                </c:pt>
                <c:pt idx="1034">
                  <c:v>41762.509571759256</c:v>
                </c:pt>
                <c:pt idx="1035">
                  <c:v>41762.509629629632</c:v>
                </c:pt>
                <c:pt idx="1036">
                  <c:v>41762.509699074071</c:v>
                </c:pt>
                <c:pt idx="1037">
                  <c:v>41762.509756944448</c:v>
                </c:pt>
                <c:pt idx="1038">
                  <c:v>41762.509814814817</c:v>
                </c:pt>
                <c:pt idx="1039">
                  <c:v>41762.509884259256</c:v>
                </c:pt>
                <c:pt idx="1040">
                  <c:v>41762.509942129633</c:v>
                </c:pt>
                <c:pt idx="1041">
                  <c:v>41762.51</c:v>
                </c:pt>
                <c:pt idx="1042">
                  <c:v>41762.510057870371</c:v>
                </c:pt>
                <c:pt idx="1043">
                  <c:v>41762.510127314818</c:v>
                </c:pt>
                <c:pt idx="1044">
                  <c:v>41762.510185185187</c:v>
                </c:pt>
                <c:pt idx="1045">
                  <c:v>41762.510243055556</c:v>
                </c:pt>
                <c:pt idx="1046">
                  <c:v>41762.510312500002</c:v>
                </c:pt>
                <c:pt idx="1047">
                  <c:v>41762.510370370372</c:v>
                </c:pt>
                <c:pt idx="1048">
                  <c:v>41762.510428240741</c:v>
                </c:pt>
                <c:pt idx="1049">
                  <c:v>41762.510497685187</c:v>
                </c:pt>
                <c:pt idx="1050">
                  <c:v>41762.510555555556</c:v>
                </c:pt>
                <c:pt idx="1051">
                  <c:v>41762.510613425926</c:v>
                </c:pt>
                <c:pt idx="1052">
                  <c:v>41762.510682870372</c:v>
                </c:pt>
                <c:pt idx="1053">
                  <c:v>41762.510740740741</c:v>
                </c:pt>
                <c:pt idx="1054">
                  <c:v>41762.510798611111</c:v>
                </c:pt>
                <c:pt idx="1055">
                  <c:v>41762.510868055557</c:v>
                </c:pt>
                <c:pt idx="1056">
                  <c:v>41762.510925925926</c:v>
                </c:pt>
                <c:pt idx="1057">
                  <c:v>41762.510983796295</c:v>
                </c:pt>
                <c:pt idx="1058">
                  <c:v>41762.511053240742</c:v>
                </c:pt>
                <c:pt idx="1059">
                  <c:v>41762.511111111111</c:v>
                </c:pt>
                <c:pt idx="1060">
                  <c:v>41762.51116898148</c:v>
                </c:pt>
                <c:pt idx="1061">
                  <c:v>41762.51122685185</c:v>
                </c:pt>
                <c:pt idx="1062">
                  <c:v>41762.511296296296</c:v>
                </c:pt>
                <c:pt idx="1063">
                  <c:v>41762.511354166665</c:v>
                </c:pt>
                <c:pt idx="1064">
                  <c:v>41762.511412037034</c:v>
                </c:pt>
                <c:pt idx="1065">
                  <c:v>41762.511481481481</c:v>
                </c:pt>
                <c:pt idx="1066">
                  <c:v>41762.51153935185</c:v>
                </c:pt>
                <c:pt idx="1067">
                  <c:v>41762.511597222219</c:v>
                </c:pt>
                <c:pt idx="1068">
                  <c:v>41762.511666666665</c:v>
                </c:pt>
                <c:pt idx="1069">
                  <c:v>41762.511724537035</c:v>
                </c:pt>
                <c:pt idx="1070">
                  <c:v>41762.511782407404</c:v>
                </c:pt>
                <c:pt idx="1071">
                  <c:v>41762.51185185185</c:v>
                </c:pt>
                <c:pt idx="1072">
                  <c:v>41762.51190972222</c:v>
                </c:pt>
                <c:pt idx="1073">
                  <c:v>41762.511967592596</c:v>
                </c:pt>
                <c:pt idx="1074">
                  <c:v>41762.512037037035</c:v>
                </c:pt>
                <c:pt idx="1075">
                  <c:v>41762.512094907404</c:v>
                </c:pt>
                <c:pt idx="1076">
                  <c:v>41762.512152777781</c:v>
                </c:pt>
                <c:pt idx="1077">
                  <c:v>41762.51222222222</c:v>
                </c:pt>
                <c:pt idx="1078">
                  <c:v>41762.512280092589</c:v>
                </c:pt>
                <c:pt idx="1079">
                  <c:v>41762.512337962966</c:v>
                </c:pt>
                <c:pt idx="1080">
                  <c:v>41762.512395833335</c:v>
                </c:pt>
                <c:pt idx="1081">
                  <c:v>41762.512465277781</c:v>
                </c:pt>
                <c:pt idx="1082">
                  <c:v>41762.512523148151</c:v>
                </c:pt>
                <c:pt idx="1083">
                  <c:v>41762.51258101852</c:v>
                </c:pt>
                <c:pt idx="1084">
                  <c:v>41762.512650462966</c:v>
                </c:pt>
                <c:pt idx="1085">
                  <c:v>41762.512708333335</c:v>
                </c:pt>
                <c:pt idx="1086">
                  <c:v>41762.512766203705</c:v>
                </c:pt>
                <c:pt idx="1087">
                  <c:v>41762.512835648151</c:v>
                </c:pt>
              </c:numCache>
            </c:numRef>
          </c:xVal>
          <c:yVal>
            <c:numRef>
              <c:f>'Data_&amp;_Charts_Sounding_2'!$E$2:$E$1089</c:f>
              <c:numCache>
                <c:formatCode>General</c:formatCode>
                <c:ptCount val="1088"/>
                <c:pt idx="0">
                  <c:v>16.5</c:v>
                </c:pt>
                <c:pt idx="1">
                  <c:v>16.36</c:v>
                </c:pt>
                <c:pt idx="2">
                  <c:v>16.57</c:v>
                </c:pt>
                <c:pt idx="3">
                  <c:v>16.64</c:v>
                </c:pt>
                <c:pt idx="4">
                  <c:v>16.37</c:v>
                </c:pt>
                <c:pt idx="5">
                  <c:v>16.57</c:v>
                </c:pt>
                <c:pt idx="6">
                  <c:v>16.29</c:v>
                </c:pt>
                <c:pt idx="7">
                  <c:v>16.399999999999999</c:v>
                </c:pt>
                <c:pt idx="8">
                  <c:v>16.440000000000001</c:v>
                </c:pt>
                <c:pt idx="9">
                  <c:v>16.440000000000001</c:v>
                </c:pt>
                <c:pt idx="10">
                  <c:v>16.440000000000001</c:v>
                </c:pt>
                <c:pt idx="11">
                  <c:v>16.37</c:v>
                </c:pt>
                <c:pt idx="12">
                  <c:v>16.07</c:v>
                </c:pt>
                <c:pt idx="13">
                  <c:v>16.03</c:v>
                </c:pt>
                <c:pt idx="14">
                  <c:v>16.16</c:v>
                </c:pt>
                <c:pt idx="15">
                  <c:v>16.27</c:v>
                </c:pt>
                <c:pt idx="16">
                  <c:v>16.399999999999999</c:v>
                </c:pt>
                <c:pt idx="17">
                  <c:v>16.54</c:v>
                </c:pt>
                <c:pt idx="18">
                  <c:v>16.68</c:v>
                </c:pt>
                <c:pt idx="19">
                  <c:v>16.47</c:v>
                </c:pt>
                <c:pt idx="20">
                  <c:v>16.399999999999999</c:v>
                </c:pt>
                <c:pt idx="21">
                  <c:v>16.47</c:v>
                </c:pt>
                <c:pt idx="22">
                  <c:v>16.55</c:v>
                </c:pt>
                <c:pt idx="23">
                  <c:v>16.55</c:v>
                </c:pt>
                <c:pt idx="24">
                  <c:v>16.41</c:v>
                </c:pt>
                <c:pt idx="25">
                  <c:v>16.420000000000002</c:v>
                </c:pt>
                <c:pt idx="26">
                  <c:v>16.309999999999999</c:v>
                </c:pt>
                <c:pt idx="27">
                  <c:v>16.48</c:v>
                </c:pt>
                <c:pt idx="28">
                  <c:v>16.62</c:v>
                </c:pt>
                <c:pt idx="29">
                  <c:v>16.690000000000001</c:v>
                </c:pt>
                <c:pt idx="30">
                  <c:v>16.690000000000001</c:v>
                </c:pt>
                <c:pt idx="31">
                  <c:v>16.45</c:v>
                </c:pt>
                <c:pt idx="32">
                  <c:v>16.170000000000002</c:v>
                </c:pt>
                <c:pt idx="33">
                  <c:v>15.99</c:v>
                </c:pt>
                <c:pt idx="34">
                  <c:v>16.260000000000002</c:v>
                </c:pt>
                <c:pt idx="35">
                  <c:v>16.47</c:v>
                </c:pt>
                <c:pt idx="36">
                  <c:v>16.399999999999999</c:v>
                </c:pt>
                <c:pt idx="37">
                  <c:v>16.399999999999999</c:v>
                </c:pt>
                <c:pt idx="38">
                  <c:v>16.399999999999999</c:v>
                </c:pt>
                <c:pt idx="39">
                  <c:v>16.399999999999999</c:v>
                </c:pt>
                <c:pt idx="40">
                  <c:v>16.329999999999998</c:v>
                </c:pt>
                <c:pt idx="41">
                  <c:v>16.260000000000002</c:v>
                </c:pt>
                <c:pt idx="42">
                  <c:v>16.41</c:v>
                </c:pt>
                <c:pt idx="43">
                  <c:v>16.350000000000001</c:v>
                </c:pt>
                <c:pt idx="44">
                  <c:v>16.350000000000001</c:v>
                </c:pt>
                <c:pt idx="45">
                  <c:v>16.239999999999998</c:v>
                </c:pt>
                <c:pt idx="46">
                  <c:v>16.21</c:v>
                </c:pt>
                <c:pt idx="47">
                  <c:v>16.25</c:v>
                </c:pt>
                <c:pt idx="48">
                  <c:v>16.489999999999998</c:v>
                </c:pt>
                <c:pt idx="49">
                  <c:v>16.21</c:v>
                </c:pt>
                <c:pt idx="50">
                  <c:v>16.29</c:v>
                </c:pt>
                <c:pt idx="51">
                  <c:v>16.25</c:v>
                </c:pt>
                <c:pt idx="52">
                  <c:v>16</c:v>
                </c:pt>
                <c:pt idx="53">
                  <c:v>16.03</c:v>
                </c:pt>
                <c:pt idx="54">
                  <c:v>16.21</c:v>
                </c:pt>
                <c:pt idx="55">
                  <c:v>16.28</c:v>
                </c:pt>
                <c:pt idx="56">
                  <c:v>16.149999999999999</c:v>
                </c:pt>
                <c:pt idx="57">
                  <c:v>16.079999999999998</c:v>
                </c:pt>
                <c:pt idx="58">
                  <c:v>15.93</c:v>
                </c:pt>
                <c:pt idx="59">
                  <c:v>16.059999999999999</c:v>
                </c:pt>
                <c:pt idx="60">
                  <c:v>16.239999999999998</c:v>
                </c:pt>
                <c:pt idx="61">
                  <c:v>16.34</c:v>
                </c:pt>
                <c:pt idx="62">
                  <c:v>16.350000000000001</c:v>
                </c:pt>
                <c:pt idx="63">
                  <c:v>16.28</c:v>
                </c:pt>
                <c:pt idx="64">
                  <c:v>16.29</c:v>
                </c:pt>
                <c:pt idx="65">
                  <c:v>16.350000000000001</c:v>
                </c:pt>
                <c:pt idx="66">
                  <c:v>16.52</c:v>
                </c:pt>
                <c:pt idx="67">
                  <c:v>16.84</c:v>
                </c:pt>
                <c:pt idx="68">
                  <c:v>16.489999999999998</c:v>
                </c:pt>
                <c:pt idx="69">
                  <c:v>16.489999999999998</c:v>
                </c:pt>
                <c:pt idx="70">
                  <c:v>16.7</c:v>
                </c:pt>
                <c:pt idx="71">
                  <c:v>16.760000000000002</c:v>
                </c:pt>
                <c:pt idx="72">
                  <c:v>17.010000000000002</c:v>
                </c:pt>
                <c:pt idx="73">
                  <c:v>17.11</c:v>
                </c:pt>
                <c:pt idx="74">
                  <c:v>17.05</c:v>
                </c:pt>
                <c:pt idx="75">
                  <c:v>17.329999999999998</c:v>
                </c:pt>
                <c:pt idx="76">
                  <c:v>17.260000000000002</c:v>
                </c:pt>
                <c:pt idx="77">
                  <c:v>17.12</c:v>
                </c:pt>
                <c:pt idx="78">
                  <c:v>16.84</c:v>
                </c:pt>
                <c:pt idx="79">
                  <c:v>16.850000000000001</c:v>
                </c:pt>
                <c:pt idx="80">
                  <c:v>16.850000000000001</c:v>
                </c:pt>
                <c:pt idx="81">
                  <c:v>16.47</c:v>
                </c:pt>
                <c:pt idx="82">
                  <c:v>16.38</c:v>
                </c:pt>
                <c:pt idx="83">
                  <c:v>16.100000000000001</c:v>
                </c:pt>
                <c:pt idx="84">
                  <c:v>16.45</c:v>
                </c:pt>
                <c:pt idx="85">
                  <c:v>16.25</c:v>
                </c:pt>
                <c:pt idx="86">
                  <c:v>16.39</c:v>
                </c:pt>
                <c:pt idx="87">
                  <c:v>16.329999999999998</c:v>
                </c:pt>
                <c:pt idx="88">
                  <c:v>16.190000000000001</c:v>
                </c:pt>
                <c:pt idx="89">
                  <c:v>16.190000000000001</c:v>
                </c:pt>
                <c:pt idx="90">
                  <c:v>16.13</c:v>
                </c:pt>
                <c:pt idx="91">
                  <c:v>16.13</c:v>
                </c:pt>
                <c:pt idx="92">
                  <c:v>15.99</c:v>
                </c:pt>
                <c:pt idx="93">
                  <c:v>15.81</c:v>
                </c:pt>
                <c:pt idx="94">
                  <c:v>15.69</c:v>
                </c:pt>
                <c:pt idx="95">
                  <c:v>15.97</c:v>
                </c:pt>
                <c:pt idx="96">
                  <c:v>15.75</c:v>
                </c:pt>
                <c:pt idx="97">
                  <c:v>15.82</c:v>
                </c:pt>
                <c:pt idx="98">
                  <c:v>15.95</c:v>
                </c:pt>
                <c:pt idx="99">
                  <c:v>16.09</c:v>
                </c:pt>
                <c:pt idx="100">
                  <c:v>16.16</c:v>
                </c:pt>
                <c:pt idx="101">
                  <c:v>16.07</c:v>
                </c:pt>
                <c:pt idx="102">
                  <c:v>15.89</c:v>
                </c:pt>
                <c:pt idx="103">
                  <c:v>15.95</c:v>
                </c:pt>
                <c:pt idx="104">
                  <c:v>16.09</c:v>
                </c:pt>
                <c:pt idx="105">
                  <c:v>16.02</c:v>
                </c:pt>
                <c:pt idx="106">
                  <c:v>16.09</c:v>
                </c:pt>
                <c:pt idx="107">
                  <c:v>16.16</c:v>
                </c:pt>
                <c:pt idx="108">
                  <c:v>16.3</c:v>
                </c:pt>
                <c:pt idx="109">
                  <c:v>16.420000000000002</c:v>
                </c:pt>
                <c:pt idx="110">
                  <c:v>16.38</c:v>
                </c:pt>
                <c:pt idx="111">
                  <c:v>16.32</c:v>
                </c:pt>
                <c:pt idx="112">
                  <c:v>16.25</c:v>
                </c:pt>
                <c:pt idx="113">
                  <c:v>16.100000000000001</c:v>
                </c:pt>
                <c:pt idx="114">
                  <c:v>15.96</c:v>
                </c:pt>
                <c:pt idx="115">
                  <c:v>16.059999999999999</c:v>
                </c:pt>
                <c:pt idx="116">
                  <c:v>16.09</c:v>
                </c:pt>
                <c:pt idx="117">
                  <c:v>16.16</c:v>
                </c:pt>
                <c:pt idx="118">
                  <c:v>16.3</c:v>
                </c:pt>
                <c:pt idx="119">
                  <c:v>16.3</c:v>
                </c:pt>
                <c:pt idx="120">
                  <c:v>16.309999999999999</c:v>
                </c:pt>
                <c:pt idx="121">
                  <c:v>16.170000000000002</c:v>
                </c:pt>
                <c:pt idx="122">
                  <c:v>15.96</c:v>
                </c:pt>
                <c:pt idx="123">
                  <c:v>16.170000000000002</c:v>
                </c:pt>
                <c:pt idx="124">
                  <c:v>16.38</c:v>
                </c:pt>
                <c:pt idx="125">
                  <c:v>16.53</c:v>
                </c:pt>
                <c:pt idx="126">
                  <c:v>16.53</c:v>
                </c:pt>
                <c:pt idx="127">
                  <c:v>16.04</c:v>
                </c:pt>
                <c:pt idx="128">
                  <c:v>15.83</c:v>
                </c:pt>
                <c:pt idx="129">
                  <c:v>15.55</c:v>
                </c:pt>
                <c:pt idx="130">
                  <c:v>15.55</c:v>
                </c:pt>
                <c:pt idx="131">
                  <c:v>15.61</c:v>
                </c:pt>
                <c:pt idx="132">
                  <c:v>15.74</c:v>
                </c:pt>
                <c:pt idx="133">
                  <c:v>15.95</c:v>
                </c:pt>
                <c:pt idx="134">
                  <c:v>15.95</c:v>
                </c:pt>
                <c:pt idx="135">
                  <c:v>15.91</c:v>
                </c:pt>
                <c:pt idx="136">
                  <c:v>15.81</c:v>
                </c:pt>
                <c:pt idx="137">
                  <c:v>15.59</c:v>
                </c:pt>
                <c:pt idx="138">
                  <c:v>15.73</c:v>
                </c:pt>
                <c:pt idx="139">
                  <c:v>15.69</c:v>
                </c:pt>
                <c:pt idx="140">
                  <c:v>15.8</c:v>
                </c:pt>
                <c:pt idx="141">
                  <c:v>15.74</c:v>
                </c:pt>
                <c:pt idx="142">
                  <c:v>15.74</c:v>
                </c:pt>
                <c:pt idx="143">
                  <c:v>15.53</c:v>
                </c:pt>
                <c:pt idx="144">
                  <c:v>15.52</c:v>
                </c:pt>
                <c:pt idx="145">
                  <c:v>15.59</c:v>
                </c:pt>
                <c:pt idx="146">
                  <c:v>15.73</c:v>
                </c:pt>
                <c:pt idx="147">
                  <c:v>15.84</c:v>
                </c:pt>
                <c:pt idx="148">
                  <c:v>15.66</c:v>
                </c:pt>
                <c:pt idx="149">
                  <c:v>15.67</c:v>
                </c:pt>
                <c:pt idx="150">
                  <c:v>15.6</c:v>
                </c:pt>
                <c:pt idx="151">
                  <c:v>15.6</c:v>
                </c:pt>
                <c:pt idx="152">
                  <c:v>15.81</c:v>
                </c:pt>
                <c:pt idx="153">
                  <c:v>15.82</c:v>
                </c:pt>
                <c:pt idx="154">
                  <c:v>15.81</c:v>
                </c:pt>
                <c:pt idx="155">
                  <c:v>15.77</c:v>
                </c:pt>
                <c:pt idx="156">
                  <c:v>15.94</c:v>
                </c:pt>
                <c:pt idx="157">
                  <c:v>15.86</c:v>
                </c:pt>
                <c:pt idx="158">
                  <c:v>16</c:v>
                </c:pt>
                <c:pt idx="159">
                  <c:v>16</c:v>
                </c:pt>
                <c:pt idx="160">
                  <c:v>16.149999999999999</c:v>
                </c:pt>
                <c:pt idx="161">
                  <c:v>16.05</c:v>
                </c:pt>
                <c:pt idx="162">
                  <c:v>15.95</c:v>
                </c:pt>
                <c:pt idx="163">
                  <c:v>15.88</c:v>
                </c:pt>
                <c:pt idx="164">
                  <c:v>16.05</c:v>
                </c:pt>
                <c:pt idx="165">
                  <c:v>16.16</c:v>
                </c:pt>
                <c:pt idx="166">
                  <c:v>16.100000000000001</c:v>
                </c:pt>
                <c:pt idx="167">
                  <c:v>16.38</c:v>
                </c:pt>
                <c:pt idx="168">
                  <c:v>16.649999999999999</c:v>
                </c:pt>
                <c:pt idx="169">
                  <c:v>16.45</c:v>
                </c:pt>
                <c:pt idx="170">
                  <c:v>16.38</c:v>
                </c:pt>
                <c:pt idx="171">
                  <c:v>16.239999999999998</c:v>
                </c:pt>
                <c:pt idx="172">
                  <c:v>15.82</c:v>
                </c:pt>
                <c:pt idx="173">
                  <c:v>15.9</c:v>
                </c:pt>
                <c:pt idx="174">
                  <c:v>16.04</c:v>
                </c:pt>
                <c:pt idx="175">
                  <c:v>15.89</c:v>
                </c:pt>
                <c:pt idx="176">
                  <c:v>15.89</c:v>
                </c:pt>
                <c:pt idx="177">
                  <c:v>15.95</c:v>
                </c:pt>
                <c:pt idx="178">
                  <c:v>15.95</c:v>
                </c:pt>
                <c:pt idx="179">
                  <c:v>16.010000000000002</c:v>
                </c:pt>
                <c:pt idx="180">
                  <c:v>16.22</c:v>
                </c:pt>
                <c:pt idx="181">
                  <c:v>16.260000000000002</c:v>
                </c:pt>
                <c:pt idx="182">
                  <c:v>16.13</c:v>
                </c:pt>
                <c:pt idx="183">
                  <c:v>16.03</c:v>
                </c:pt>
                <c:pt idx="184">
                  <c:v>15.96</c:v>
                </c:pt>
                <c:pt idx="185">
                  <c:v>16.170000000000002</c:v>
                </c:pt>
                <c:pt idx="186">
                  <c:v>16.100000000000001</c:v>
                </c:pt>
                <c:pt idx="187">
                  <c:v>15.96</c:v>
                </c:pt>
                <c:pt idx="188">
                  <c:v>15.97</c:v>
                </c:pt>
                <c:pt idx="189">
                  <c:v>15.9</c:v>
                </c:pt>
                <c:pt idx="190">
                  <c:v>15.91</c:v>
                </c:pt>
                <c:pt idx="191">
                  <c:v>15.91</c:v>
                </c:pt>
                <c:pt idx="192">
                  <c:v>16.260000000000002</c:v>
                </c:pt>
                <c:pt idx="193">
                  <c:v>16.190000000000001</c:v>
                </c:pt>
                <c:pt idx="194">
                  <c:v>15.98</c:v>
                </c:pt>
                <c:pt idx="195">
                  <c:v>15.63</c:v>
                </c:pt>
                <c:pt idx="196">
                  <c:v>15.84</c:v>
                </c:pt>
                <c:pt idx="197">
                  <c:v>15.84</c:v>
                </c:pt>
                <c:pt idx="198">
                  <c:v>15.91</c:v>
                </c:pt>
                <c:pt idx="199">
                  <c:v>15.91</c:v>
                </c:pt>
                <c:pt idx="200">
                  <c:v>15.7</c:v>
                </c:pt>
                <c:pt idx="201">
                  <c:v>15.9</c:v>
                </c:pt>
                <c:pt idx="202">
                  <c:v>15.97</c:v>
                </c:pt>
                <c:pt idx="203">
                  <c:v>16.11</c:v>
                </c:pt>
                <c:pt idx="204">
                  <c:v>15.9</c:v>
                </c:pt>
                <c:pt idx="205">
                  <c:v>15.9</c:v>
                </c:pt>
                <c:pt idx="206">
                  <c:v>15.9</c:v>
                </c:pt>
                <c:pt idx="207">
                  <c:v>15.97</c:v>
                </c:pt>
                <c:pt idx="208">
                  <c:v>15.97</c:v>
                </c:pt>
                <c:pt idx="209">
                  <c:v>16.11</c:v>
                </c:pt>
                <c:pt idx="210">
                  <c:v>16.39</c:v>
                </c:pt>
                <c:pt idx="211">
                  <c:v>16.25</c:v>
                </c:pt>
                <c:pt idx="212">
                  <c:v>16.420000000000002</c:v>
                </c:pt>
                <c:pt idx="213">
                  <c:v>15.93</c:v>
                </c:pt>
                <c:pt idx="214">
                  <c:v>15.89</c:v>
                </c:pt>
                <c:pt idx="215">
                  <c:v>16.09</c:v>
                </c:pt>
                <c:pt idx="216">
                  <c:v>16.37</c:v>
                </c:pt>
                <c:pt idx="217">
                  <c:v>16.37</c:v>
                </c:pt>
                <c:pt idx="218">
                  <c:v>16.170000000000002</c:v>
                </c:pt>
                <c:pt idx="219">
                  <c:v>16.309999999999999</c:v>
                </c:pt>
                <c:pt idx="220">
                  <c:v>16.45</c:v>
                </c:pt>
                <c:pt idx="221">
                  <c:v>16.36</c:v>
                </c:pt>
                <c:pt idx="222">
                  <c:v>16.329999999999998</c:v>
                </c:pt>
                <c:pt idx="223">
                  <c:v>16.670000000000002</c:v>
                </c:pt>
                <c:pt idx="224">
                  <c:v>16.32</c:v>
                </c:pt>
                <c:pt idx="225">
                  <c:v>16.12</c:v>
                </c:pt>
                <c:pt idx="226">
                  <c:v>16.53</c:v>
                </c:pt>
                <c:pt idx="227">
                  <c:v>16.809999999999999</c:v>
                </c:pt>
                <c:pt idx="228">
                  <c:v>16.43</c:v>
                </c:pt>
                <c:pt idx="229">
                  <c:v>16.05</c:v>
                </c:pt>
                <c:pt idx="230">
                  <c:v>15.91</c:v>
                </c:pt>
                <c:pt idx="231">
                  <c:v>16.12</c:v>
                </c:pt>
                <c:pt idx="232">
                  <c:v>16.05</c:v>
                </c:pt>
                <c:pt idx="233">
                  <c:v>15.83</c:v>
                </c:pt>
                <c:pt idx="234">
                  <c:v>15.82</c:v>
                </c:pt>
                <c:pt idx="235">
                  <c:v>15.89</c:v>
                </c:pt>
                <c:pt idx="236">
                  <c:v>15.96</c:v>
                </c:pt>
                <c:pt idx="237">
                  <c:v>15.89</c:v>
                </c:pt>
                <c:pt idx="238">
                  <c:v>15.82</c:v>
                </c:pt>
                <c:pt idx="239">
                  <c:v>15.94</c:v>
                </c:pt>
                <c:pt idx="240">
                  <c:v>15.91</c:v>
                </c:pt>
                <c:pt idx="241">
                  <c:v>16.059999999999999</c:v>
                </c:pt>
                <c:pt idx="242">
                  <c:v>15.71</c:v>
                </c:pt>
                <c:pt idx="243">
                  <c:v>15.71</c:v>
                </c:pt>
                <c:pt idx="244">
                  <c:v>15.57</c:v>
                </c:pt>
                <c:pt idx="245">
                  <c:v>15.41</c:v>
                </c:pt>
                <c:pt idx="246">
                  <c:v>15.54</c:v>
                </c:pt>
                <c:pt idx="247">
                  <c:v>15.74</c:v>
                </c:pt>
                <c:pt idx="248">
                  <c:v>15.95</c:v>
                </c:pt>
                <c:pt idx="249">
                  <c:v>15.95</c:v>
                </c:pt>
                <c:pt idx="250">
                  <c:v>15.82</c:v>
                </c:pt>
                <c:pt idx="251">
                  <c:v>15.68</c:v>
                </c:pt>
                <c:pt idx="252">
                  <c:v>15.78</c:v>
                </c:pt>
                <c:pt idx="253">
                  <c:v>15.99</c:v>
                </c:pt>
                <c:pt idx="254">
                  <c:v>16.170000000000002</c:v>
                </c:pt>
                <c:pt idx="255">
                  <c:v>15.96</c:v>
                </c:pt>
                <c:pt idx="256">
                  <c:v>15.97</c:v>
                </c:pt>
                <c:pt idx="257">
                  <c:v>15.9</c:v>
                </c:pt>
                <c:pt idx="258">
                  <c:v>15.94</c:v>
                </c:pt>
                <c:pt idx="259">
                  <c:v>15.74</c:v>
                </c:pt>
                <c:pt idx="260">
                  <c:v>15.77</c:v>
                </c:pt>
                <c:pt idx="261">
                  <c:v>15.91</c:v>
                </c:pt>
                <c:pt idx="262">
                  <c:v>15.88</c:v>
                </c:pt>
                <c:pt idx="263">
                  <c:v>16.2</c:v>
                </c:pt>
                <c:pt idx="264">
                  <c:v>16.41</c:v>
                </c:pt>
                <c:pt idx="265">
                  <c:v>16.48</c:v>
                </c:pt>
                <c:pt idx="266">
                  <c:v>16.27</c:v>
                </c:pt>
                <c:pt idx="267">
                  <c:v>15.79</c:v>
                </c:pt>
                <c:pt idx="268">
                  <c:v>15.58</c:v>
                </c:pt>
                <c:pt idx="269">
                  <c:v>15.58</c:v>
                </c:pt>
                <c:pt idx="270">
                  <c:v>15.36</c:v>
                </c:pt>
                <c:pt idx="271">
                  <c:v>14.99</c:v>
                </c:pt>
                <c:pt idx="272">
                  <c:v>15.06</c:v>
                </c:pt>
                <c:pt idx="273">
                  <c:v>15.12</c:v>
                </c:pt>
                <c:pt idx="274">
                  <c:v>15.26</c:v>
                </c:pt>
                <c:pt idx="275">
                  <c:v>15.36</c:v>
                </c:pt>
                <c:pt idx="276">
                  <c:v>15.47</c:v>
                </c:pt>
                <c:pt idx="277">
                  <c:v>15.54</c:v>
                </c:pt>
                <c:pt idx="278">
                  <c:v>15.37</c:v>
                </c:pt>
                <c:pt idx="279">
                  <c:v>15.19</c:v>
                </c:pt>
                <c:pt idx="280">
                  <c:v>15.26</c:v>
                </c:pt>
                <c:pt idx="281">
                  <c:v>15.26</c:v>
                </c:pt>
                <c:pt idx="282">
                  <c:v>15.37</c:v>
                </c:pt>
                <c:pt idx="283">
                  <c:v>15.34</c:v>
                </c:pt>
                <c:pt idx="284">
                  <c:v>15.21</c:v>
                </c:pt>
                <c:pt idx="285">
                  <c:v>15.2</c:v>
                </c:pt>
                <c:pt idx="286">
                  <c:v>15.27</c:v>
                </c:pt>
                <c:pt idx="287">
                  <c:v>15.48</c:v>
                </c:pt>
                <c:pt idx="288">
                  <c:v>15.48</c:v>
                </c:pt>
                <c:pt idx="289">
                  <c:v>15.2</c:v>
                </c:pt>
                <c:pt idx="290">
                  <c:v>15.19</c:v>
                </c:pt>
                <c:pt idx="291">
                  <c:v>15.19</c:v>
                </c:pt>
                <c:pt idx="292">
                  <c:v>15.26</c:v>
                </c:pt>
                <c:pt idx="293">
                  <c:v>15.27</c:v>
                </c:pt>
                <c:pt idx="294">
                  <c:v>15.2</c:v>
                </c:pt>
                <c:pt idx="295">
                  <c:v>15.2</c:v>
                </c:pt>
                <c:pt idx="296">
                  <c:v>15.14</c:v>
                </c:pt>
                <c:pt idx="297">
                  <c:v>15.18</c:v>
                </c:pt>
                <c:pt idx="298">
                  <c:v>15.15</c:v>
                </c:pt>
                <c:pt idx="299">
                  <c:v>15.42</c:v>
                </c:pt>
                <c:pt idx="300">
                  <c:v>15.14</c:v>
                </c:pt>
                <c:pt idx="301">
                  <c:v>15.07</c:v>
                </c:pt>
                <c:pt idx="302">
                  <c:v>15.14</c:v>
                </c:pt>
                <c:pt idx="303">
                  <c:v>15.2</c:v>
                </c:pt>
                <c:pt idx="304">
                  <c:v>15.27</c:v>
                </c:pt>
                <c:pt idx="305">
                  <c:v>15.2</c:v>
                </c:pt>
                <c:pt idx="306">
                  <c:v>15.27</c:v>
                </c:pt>
                <c:pt idx="307">
                  <c:v>15.41</c:v>
                </c:pt>
                <c:pt idx="308">
                  <c:v>15.55</c:v>
                </c:pt>
                <c:pt idx="309">
                  <c:v>15.41</c:v>
                </c:pt>
                <c:pt idx="310">
                  <c:v>15.2</c:v>
                </c:pt>
                <c:pt idx="311">
                  <c:v>15.19</c:v>
                </c:pt>
                <c:pt idx="312">
                  <c:v>15.08</c:v>
                </c:pt>
                <c:pt idx="313">
                  <c:v>15.11</c:v>
                </c:pt>
                <c:pt idx="314">
                  <c:v>15.25</c:v>
                </c:pt>
                <c:pt idx="315">
                  <c:v>15.39</c:v>
                </c:pt>
                <c:pt idx="316">
                  <c:v>15.46</c:v>
                </c:pt>
                <c:pt idx="317">
                  <c:v>15.4</c:v>
                </c:pt>
                <c:pt idx="318">
                  <c:v>15.48</c:v>
                </c:pt>
                <c:pt idx="319">
                  <c:v>15.49</c:v>
                </c:pt>
                <c:pt idx="320">
                  <c:v>15.73</c:v>
                </c:pt>
                <c:pt idx="321">
                  <c:v>15.56</c:v>
                </c:pt>
                <c:pt idx="322">
                  <c:v>15.47</c:v>
                </c:pt>
                <c:pt idx="323">
                  <c:v>15.22</c:v>
                </c:pt>
                <c:pt idx="324">
                  <c:v>15</c:v>
                </c:pt>
                <c:pt idx="325">
                  <c:v>15.07</c:v>
                </c:pt>
                <c:pt idx="326">
                  <c:v>15.21</c:v>
                </c:pt>
                <c:pt idx="327">
                  <c:v>15.28</c:v>
                </c:pt>
                <c:pt idx="328">
                  <c:v>15.14</c:v>
                </c:pt>
                <c:pt idx="329">
                  <c:v>15</c:v>
                </c:pt>
                <c:pt idx="330">
                  <c:v>15.07</c:v>
                </c:pt>
                <c:pt idx="331">
                  <c:v>15.07</c:v>
                </c:pt>
                <c:pt idx="332">
                  <c:v>15.07</c:v>
                </c:pt>
                <c:pt idx="333">
                  <c:v>15</c:v>
                </c:pt>
                <c:pt idx="334">
                  <c:v>15.06</c:v>
                </c:pt>
                <c:pt idx="335">
                  <c:v>15.13</c:v>
                </c:pt>
                <c:pt idx="336">
                  <c:v>15.2</c:v>
                </c:pt>
                <c:pt idx="337">
                  <c:v>15.2</c:v>
                </c:pt>
                <c:pt idx="338">
                  <c:v>15.13</c:v>
                </c:pt>
                <c:pt idx="339">
                  <c:v>15.13</c:v>
                </c:pt>
                <c:pt idx="340">
                  <c:v>15.2</c:v>
                </c:pt>
                <c:pt idx="341">
                  <c:v>15.2</c:v>
                </c:pt>
                <c:pt idx="342">
                  <c:v>15.35</c:v>
                </c:pt>
                <c:pt idx="343">
                  <c:v>15.29</c:v>
                </c:pt>
                <c:pt idx="344">
                  <c:v>15.23</c:v>
                </c:pt>
                <c:pt idx="345">
                  <c:v>15.16</c:v>
                </c:pt>
                <c:pt idx="346">
                  <c:v>15.02</c:v>
                </c:pt>
                <c:pt idx="347">
                  <c:v>15.09</c:v>
                </c:pt>
                <c:pt idx="348">
                  <c:v>15.23</c:v>
                </c:pt>
                <c:pt idx="349">
                  <c:v>15.37</c:v>
                </c:pt>
                <c:pt idx="350">
                  <c:v>15.24</c:v>
                </c:pt>
                <c:pt idx="351">
                  <c:v>14.32</c:v>
                </c:pt>
                <c:pt idx="352">
                  <c:v>14.18</c:v>
                </c:pt>
                <c:pt idx="353">
                  <c:v>14.32</c:v>
                </c:pt>
                <c:pt idx="354">
                  <c:v>14.39</c:v>
                </c:pt>
                <c:pt idx="355">
                  <c:v>14.46</c:v>
                </c:pt>
                <c:pt idx="356">
                  <c:v>14.59</c:v>
                </c:pt>
                <c:pt idx="357">
                  <c:v>14.73</c:v>
                </c:pt>
                <c:pt idx="358">
                  <c:v>14.8</c:v>
                </c:pt>
                <c:pt idx="359">
                  <c:v>14.87</c:v>
                </c:pt>
                <c:pt idx="360">
                  <c:v>14.94</c:v>
                </c:pt>
                <c:pt idx="361">
                  <c:v>15.15</c:v>
                </c:pt>
                <c:pt idx="362">
                  <c:v>14.8</c:v>
                </c:pt>
                <c:pt idx="363">
                  <c:v>14.66</c:v>
                </c:pt>
                <c:pt idx="364">
                  <c:v>14.73</c:v>
                </c:pt>
                <c:pt idx="365">
                  <c:v>14.73</c:v>
                </c:pt>
                <c:pt idx="366">
                  <c:v>14.51</c:v>
                </c:pt>
                <c:pt idx="367">
                  <c:v>14.5</c:v>
                </c:pt>
                <c:pt idx="368">
                  <c:v>14.56</c:v>
                </c:pt>
                <c:pt idx="369">
                  <c:v>14.91</c:v>
                </c:pt>
                <c:pt idx="370">
                  <c:v>15.06</c:v>
                </c:pt>
                <c:pt idx="371">
                  <c:v>14.93</c:v>
                </c:pt>
                <c:pt idx="372">
                  <c:v>14.99</c:v>
                </c:pt>
                <c:pt idx="373">
                  <c:v>15.07</c:v>
                </c:pt>
                <c:pt idx="374">
                  <c:v>14.93</c:v>
                </c:pt>
                <c:pt idx="375">
                  <c:v>14.86</c:v>
                </c:pt>
                <c:pt idx="376">
                  <c:v>14.86</c:v>
                </c:pt>
                <c:pt idx="377">
                  <c:v>14.87</c:v>
                </c:pt>
                <c:pt idx="378">
                  <c:v>14.99</c:v>
                </c:pt>
                <c:pt idx="379">
                  <c:v>15.24</c:v>
                </c:pt>
                <c:pt idx="380">
                  <c:v>14.82</c:v>
                </c:pt>
                <c:pt idx="381">
                  <c:v>14.75</c:v>
                </c:pt>
                <c:pt idx="382">
                  <c:v>14.75</c:v>
                </c:pt>
                <c:pt idx="383">
                  <c:v>14.75</c:v>
                </c:pt>
                <c:pt idx="384">
                  <c:v>14.68</c:v>
                </c:pt>
                <c:pt idx="385">
                  <c:v>14.68</c:v>
                </c:pt>
                <c:pt idx="386">
                  <c:v>14.68</c:v>
                </c:pt>
                <c:pt idx="387">
                  <c:v>14.6</c:v>
                </c:pt>
                <c:pt idx="388">
                  <c:v>14.73</c:v>
                </c:pt>
                <c:pt idx="389">
                  <c:v>14.81</c:v>
                </c:pt>
                <c:pt idx="390">
                  <c:v>14.59</c:v>
                </c:pt>
                <c:pt idx="391">
                  <c:v>14.8</c:v>
                </c:pt>
                <c:pt idx="392">
                  <c:v>14.8</c:v>
                </c:pt>
                <c:pt idx="393">
                  <c:v>14.86</c:v>
                </c:pt>
                <c:pt idx="394">
                  <c:v>14.87</c:v>
                </c:pt>
                <c:pt idx="395">
                  <c:v>14.94</c:v>
                </c:pt>
                <c:pt idx="396">
                  <c:v>14.94</c:v>
                </c:pt>
                <c:pt idx="397">
                  <c:v>14.81</c:v>
                </c:pt>
                <c:pt idx="398">
                  <c:v>14.82</c:v>
                </c:pt>
                <c:pt idx="399">
                  <c:v>14.68</c:v>
                </c:pt>
                <c:pt idx="400">
                  <c:v>14.82</c:v>
                </c:pt>
                <c:pt idx="401">
                  <c:v>14.76</c:v>
                </c:pt>
                <c:pt idx="402">
                  <c:v>14.76</c:v>
                </c:pt>
                <c:pt idx="403">
                  <c:v>14.69</c:v>
                </c:pt>
                <c:pt idx="404">
                  <c:v>14.55</c:v>
                </c:pt>
                <c:pt idx="405">
                  <c:v>14.25</c:v>
                </c:pt>
                <c:pt idx="406">
                  <c:v>14.66</c:v>
                </c:pt>
                <c:pt idx="407">
                  <c:v>14.87</c:v>
                </c:pt>
                <c:pt idx="408">
                  <c:v>15.01</c:v>
                </c:pt>
                <c:pt idx="409">
                  <c:v>15.02</c:v>
                </c:pt>
                <c:pt idx="410">
                  <c:v>15.16</c:v>
                </c:pt>
                <c:pt idx="411">
                  <c:v>15.03</c:v>
                </c:pt>
                <c:pt idx="412">
                  <c:v>15.17</c:v>
                </c:pt>
                <c:pt idx="413">
                  <c:v>15.24</c:v>
                </c:pt>
                <c:pt idx="414">
                  <c:v>14.75</c:v>
                </c:pt>
                <c:pt idx="415">
                  <c:v>14.54</c:v>
                </c:pt>
                <c:pt idx="416">
                  <c:v>14.68</c:v>
                </c:pt>
                <c:pt idx="417">
                  <c:v>14.82</c:v>
                </c:pt>
                <c:pt idx="418">
                  <c:v>14.62</c:v>
                </c:pt>
                <c:pt idx="419">
                  <c:v>14.27</c:v>
                </c:pt>
                <c:pt idx="420">
                  <c:v>14.13</c:v>
                </c:pt>
                <c:pt idx="421">
                  <c:v>14.2</c:v>
                </c:pt>
                <c:pt idx="422">
                  <c:v>14.2</c:v>
                </c:pt>
                <c:pt idx="423">
                  <c:v>14.2</c:v>
                </c:pt>
                <c:pt idx="424">
                  <c:v>14.26</c:v>
                </c:pt>
                <c:pt idx="425">
                  <c:v>14.33</c:v>
                </c:pt>
                <c:pt idx="426">
                  <c:v>14.26</c:v>
                </c:pt>
                <c:pt idx="427">
                  <c:v>14.4</c:v>
                </c:pt>
                <c:pt idx="428">
                  <c:v>14.37</c:v>
                </c:pt>
                <c:pt idx="429">
                  <c:v>14.4</c:v>
                </c:pt>
                <c:pt idx="430">
                  <c:v>14.18</c:v>
                </c:pt>
                <c:pt idx="431">
                  <c:v>14.32</c:v>
                </c:pt>
                <c:pt idx="432">
                  <c:v>14.46</c:v>
                </c:pt>
                <c:pt idx="433">
                  <c:v>14.6</c:v>
                </c:pt>
                <c:pt idx="434">
                  <c:v>14.38</c:v>
                </c:pt>
                <c:pt idx="435">
                  <c:v>14.31</c:v>
                </c:pt>
                <c:pt idx="436">
                  <c:v>14.44</c:v>
                </c:pt>
                <c:pt idx="437">
                  <c:v>14.66</c:v>
                </c:pt>
                <c:pt idx="438">
                  <c:v>14.73</c:v>
                </c:pt>
                <c:pt idx="439">
                  <c:v>14.77</c:v>
                </c:pt>
                <c:pt idx="440">
                  <c:v>14.67</c:v>
                </c:pt>
                <c:pt idx="441">
                  <c:v>14.74</c:v>
                </c:pt>
                <c:pt idx="442">
                  <c:v>14.53</c:v>
                </c:pt>
                <c:pt idx="443">
                  <c:v>14.32</c:v>
                </c:pt>
                <c:pt idx="444">
                  <c:v>14.39</c:v>
                </c:pt>
                <c:pt idx="445">
                  <c:v>14.46</c:v>
                </c:pt>
                <c:pt idx="446">
                  <c:v>14.53</c:v>
                </c:pt>
                <c:pt idx="447">
                  <c:v>14.54</c:v>
                </c:pt>
                <c:pt idx="448">
                  <c:v>14.47</c:v>
                </c:pt>
                <c:pt idx="449">
                  <c:v>14.82</c:v>
                </c:pt>
                <c:pt idx="450">
                  <c:v>14.75</c:v>
                </c:pt>
                <c:pt idx="451">
                  <c:v>14.61</c:v>
                </c:pt>
                <c:pt idx="452">
                  <c:v>14.54</c:v>
                </c:pt>
                <c:pt idx="453">
                  <c:v>14.62</c:v>
                </c:pt>
                <c:pt idx="454">
                  <c:v>14.41</c:v>
                </c:pt>
                <c:pt idx="455">
                  <c:v>14.41</c:v>
                </c:pt>
                <c:pt idx="456">
                  <c:v>14.38</c:v>
                </c:pt>
                <c:pt idx="457">
                  <c:v>14.29</c:v>
                </c:pt>
                <c:pt idx="458">
                  <c:v>14.22</c:v>
                </c:pt>
                <c:pt idx="459">
                  <c:v>14.15</c:v>
                </c:pt>
                <c:pt idx="460">
                  <c:v>14.22</c:v>
                </c:pt>
                <c:pt idx="461">
                  <c:v>14.22</c:v>
                </c:pt>
                <c:pt idx="462">
                  <c:v>14.43</c:v>
                </c:pt>
                <c:pt idx="463">
                  <c:v>13.97</c:v>
                </c:pt>
                <c:pt idx="464">
                  <c:v>13.93</c:v>
                </c:pt>
                <c:pt idx="465">
                  <c:v>13.85</c:v>
                </c:pt>
                <c:pt idx="466">
                  <c:v>13.84</c:v>
                </c:pt>
                <c:pt idx="467">
                  <c:v>14.12</c:v>
                </c:pt>
                <c:pt idx="468">
                  <c:v>14.12</c:v>
                </c:pt>
                <c:pt idx="469">
                  <c:v>14.16</c:v>
                </c:pt>
                <c:pt idx="470">
                  <c:v>13.7</c:v>
                </c:pt>
                <c:pt idx="471">
                  <c:v>13.77</c:v>
                </c:pt>
                <c:pt idx="472">
                  <c:v>14.04</c:v>
                </c:pt>
                <c:pt idx="473">
                  <c:v>13.98</c:v>
                </c:pt>
                <c:pt idx="474">
                  <c:v>14.2</c:v>
                </c:pt>
                <c:pt idx="475">
                  <c:v>14.34</c:v>
                </c:pt>
                <c:pt idx="476">
                  <c:v>14.35</c:v>
                </c:pt>
                <c:pt idx="477">
                  <c:v>14.35</c:v>
                </c:pt>
                <c:pt idx="478">
                  <c:v>14.1</c:v>
                </c:pt>
                <c:pt idx="479">
                  <c:v>14.14</c:v>
                </c:pt>
                <c:pt idx="480">
                  <c:v>14.7</c:v>
                </c:pt>
                <c:pt idx="481">
                  <c:v>15.12</c:v>
                </c:pt>
                <c:pt idx="482">
                  <c:v>15.4</c:v>
                </c:pt>
                <c:pt idx="483">
                  <c:v>14.95</c:v>
                </c:pt>
                <c:pt idx="484">
                  <c:v>14.29</c:v>
                </c:pt>
                <c:pt idx="485">
                  <c:v>14.29</c:v>
                </c:pt>
                <c:pt idx="486">
                  <c:v>14.22</c:v>
                </c:pt>
                <c:pt idx="487">
                  <c:v>14.07</c:v>
                </c:pt>
                <c:pt idx="488">
                  <c:v>14.29</c:v>
                </c:pt>
                <c:pt idx="489">
                  <c:v>14.36</c:v>
                </c:pt>
                <c:pt idx="490">
                  <c:v>14.44</c:v>
                </c:pt>
                <c:pt idx="491">
                  <c:v>14.09</c:v>
                </c:pt>
                <c:pt idx="492">
                  <c:v>13.88</c:v>
                </c:pt>
                <c:pt idx="493">
                  <c:v>13.67</c:v>
                </c:pt>
                <c:pt idx="494">
                  <c:v>13.7</c:v>
                </c:pt>
                <c:pt idx="495">
                  <c:v>13.45</c:v>
                </c:pt>
                <c:pt idx="496">
                  <c:v>13.38</c:v>
                </c:pt>
                <c:pt idx="497">
                  <c:v>13.31</c:v>
                </c:pt>
                <c:pt idx="498">
                  <c:v>13.31</c:v>
                </c:pt>
                <c:pt idx="499">
                  <c:v>13.38</c:v>
                </c:pt>
                <c:pt idx="500">
                  <c:v>13.46</c:v>
                </c:pt>
                <c:pt idx="501">
                  <c:v>13.24</c:v>
                </c:pt>
                <c:pt idx="502">
                  <c:v>13.17</c:v>
                </c:pt>
                <c:pt idx="503">
                  <c:v>13.25</c:v>
                </c:pt>
                <c:pt idx="504">
                  <c:v>13.25</c:v>
                </c:pt>
                <c:pt idx="505">
                  <c:v>13.25</c:v>
                </c:pt>
                <c:pt idx="506">
                  <c:v>13.03</c:v>
                </c:pt>
                <c:pt idx="507">
                  <c:v>13.03</c:v>
                </c:pt>
                <c:pt idx="508">
                  <c:v>13.09</c:v>
                </c:pt>
                <c:pt idx="509">
                  <c:v>13.27</c:v>
                </c:pt>
                <c:pt idx="510">
                  <c:v>13.31</c:v>
                </c:pt>
                <c:pt idx="511">
                  <c:v>13.31</c:v>
                </c:pt>
                <c:pt idx="512">
                  <c:v>13.46</c:v>
                </c:pt>
                <c:pt idx="513">
                  <c:v>13.39</c:v>
                </c:pt>
                <c:pt idx="514">
                  <c:v>13.47</c:v>
                </c:pt>
                <c:pt idx="515">
                  <c:v>13.47</c:v>
                </c:pt>
                <c:pt idx="516">
                  <c:v>13.41</c:v>
                </c:pt>
                <c:pt idx="517">
                  <c:v>13.26</c:v>
                </c:pt>
                <c:pt idx="518">
                  <c:v>13.2</c:v>
                </c:pt>
                <c:pt idx="519">
                  <c:v>13.13</c:v>
                </c:pt>
                <c:pt idx="520">
                  <c:v>13.27</c:v>
                </c:pt>
                <c:pt idx="521">
                  <c:v>13.42</c:v>
                </c:pt>
                <c:pt idx="522">
                  <c:v>13.55</c:v>
                </c:pt>
                <c:pt idx="523">
                  <c:v>13.9</c:v>
                </c:pt>
                <c:pt idx="524">
                  <c:v>13.38</c:v>
                </c:pt>
                <c:pt idx="525">
                  <c:v>12.85</c:v>
                </c:pt>
                <c:pt idx="526">
                  <c:v>12.91</c:v>
                </c:pt>
                <c:pt idx="527">
                  <c:v>13.05</c:v>
                </c:pt>
                <c:pt idx="528">
                  <c:v>13.13</c:v>
                </c:pt>
                <c:pt idx="529">
                  <c:v>13.2</c:v>
                </c:pt>
                <c:pt idx="530">
                  <c:v>13.14</c:v>
                </c:pt>
                <c:pt idx="531">
                  <c:v>12.86</c:v>
                </c:pt>
                <c:pt idx="532">
                  <c:v>12</c:v>
                </c:pt>
                <c:pt idx="533">
                  <c:v>12.34</c:v>
                </c:pt>
                <c:pt idx="534">
                  <c:v>12.8</c:v>
                </c:pt>
                <c:pt idx="535">
                  <c:v>13.12</c:v>
                </c:pt>
                <c:pt idx="536">
                  <c:v>13.41</c:v>
                </c:pt>
                <c:pt idx="537">
                  <c:v>13.48</c:v>
                </c:pt>
                <c:pt idx="538">
                  <c:v>13.2</c:v>
                </c:pt>
                <c:pt idx="539">
                  <c:v>12.42</c:v>
                </c:pt>
                <c:pt idx="540">
                  <c:v>12.03</c:v>
                </c:pt>
                <c:pt idx="541">
                  <c:v>12.13</c:v>
                </c:pt>
                <c:pt idx="542">
                  <c:v>12.27</c:v>
                </c:pt>
                <c:pt idx="543">
                  <c:v>12.34</c:v>
                </c:pt>
                <c:pt idx="544">
                  <c:v>12.2</c:v>
                </c:pt>
                <c:pt idx="545">
                  <c:v>12.45</c:v>
                </c:pt>
                <c:pt idx="546">
                  <c:v>12.63</c:v>
                </c:pt>
                <c:pt idx="547">
                  <c:v>12.42</c:v>
                </c:pt>
                <c:pt idx="548">
                  <c:v>12.22</c:v>
                </c:pt>
                <c:pt idx="549">
                  <c:v>11.87</c:v>
                </c:pt>
                <c:pt idx="550">
                  <c:v>11.93</c:v>
                </c:pt>
                <c:pt idx="551">
                  <c:v>12</c:v>
                </c:pt>
                <c:pt idx="552">
                  <c:v>11.86</c:v>
                </c:pt>
                <c:pt idx="553">
                  <c:v>11.93</c:v>
                </c:pt>
                <c:pt idx="554">
                  <c:v>12.21</c:v>
                </c:pt>
                <c:pt idx="555">
                  <c:v>11.99</c:v>
                </c:pt>
                <c:pt idx="556">
                  <c:v>11.63</c:v>
                </c:pt>
                <c:pt idx="557">
                  <c:v>11.99</c:v>
                </c:pt>
                <c:pt idx="558">
                  <c:v>12.41</c:v>
                </c:pt>
                <c:pt idx="559">
                  <c:v>12.2</c:v>
                </c:pt>
                <c:pt idx="560">
                  <c:v>12.21</c:v>
                </c:pt>
                <c:pt idx="561">
                  <c:v>12.07</c:v>
                </c:pt>
                <c:pt idx="562">
                  <c:v>11.71</c:v>
                </c:pt>
                <c:pt idx="563">
                  <c:v>11.71</c:v>
                </c:pt>
                <c:pt idx="564">
                  <c:v>11.78</c:v>
                </c:pt>
                <c:pt idx="565">
                  <c:v>11.49</c:v>
                </c:pt>
                <c:pt idx="566">
                  <c:v>11.73</c:v>
                </c:pt>
                <c:pt idx="567">
                  <c:v>11.77</c:v>
                </c:pt>
                <c:pt idx="568">
                  <c:v>11.91</c:v>
                </c:pt>
                <c:pt idx="569">
                  <c:v>11.98</c:v>
                </c:pt>
                <c:pt idx="570">
                  <c:v>11.94</c:v>
                </c:pt>
                <c:pt idx="571">
                  <c:v>11.84</c:v>
                </c:pt>
                <c:pt idx="572">
                  <c:v>11.83</c:v>
                </c:pt>
                <c:pt idx="573">
                  <c:v>12.05</c:v>
                </c:pt>
                <c:pt idx="574">
                  <c:v>12.12</c:v>
                </c:pt>
                <c:pt idx="575">
                  <c:v>11.98</c:v>
                </c:pt>
                <c:pt idx="576">
                  <c:v>11.95</c:v>
                </c:pt>
                <c:pt idx="577">
                  <c:v>11.99</c:v>
                </c:pt>
                <c:pt idx="578">
                  <c:v>11.93</c:v>
                </c:pt>
                <c:pt idx="579">
                  <c:v>11.64</c:v>
                </c:pt>
                <c:pt idx="580">
                  <c:v>11.49</c:v>
                </c:pt>
                <c:pt idx="581">
                  <c:v>11.66</c:v>
                </c:pt>
                <c:pt idx="582">
                  <c:v>11.77</c:v>
                </c:pt>
                <c:pt idx="583">
                  <c:v>12.27</c:v>
                </c:pt>
                <c:pt idx="584">
                  <c:v>11.99</c:v>
                </c:pt>
                <c:pt idx="585">
                  <c:v>11.99</c:v>
                </c:pt>
                <c:pt idx="586">
                  <c:v>11.78</c:v>
                </c:pt>
                <c:pt idx="587">
                  <c:v>11.71</c:v>
                </c:pt>
                <c:pt idx="588">
                  <c:v>11.85</c:v>
                </c:pt>
                <c:pt idx="589">
                  <c:v>11.79</c:v>
                </c:pt>
                <c:pt idx="590">
                  <c:v>11.75</c:v>
                </c:pt>
                <c:pt idx="591">
                  <c:v>11.64</c:v>
                </c:pt>
                <c:pt idx="592">
                  <c:v>11.56</c:v>
                </c:pt>
                <c:pt idx="593">
                  <c:v>11.63</c:v>
                </c:pt>
                <c:pt idx="594">
                  <c:v>11.84</c:v>
                </c:pt>
                <c:pt idx="595">
                  <c:v>11.77</c:v>
                </c:pt>
                <c:pt idx="596">
                  <c:v>11.77</c:v>
                </c:pt>
                <c:pt idx="597">
                  <c:v>11.91</c:v>
                </c:pt>
                <c:pt idx="598">
                  <c:v>11.62</c:v>
                </c:pt>
                <c:pt idx="599">
                  <c:v>11.68</c:v>
                </c:pt>
                <c:pt idx="600">
                  <c:v>11.88</c:v>
                </c:pt>
                <c:pt idx="601">
                  <c:v>12.09</c:v>
                </c:pt>
                <c:pt idx="602">
                  <c:v>12.17</c:v>
                </c:pt>
                <c:pt idx="603">
                  <c:v>12.1</c:v>
                </c:pt>
                <c:pt idx="604">
                  <c:v>12.25</c:v>
                </c:pt>
                <c:pt idx="605">
                  <c:v>12.11</c:v>
                </c:pt>
                <c:pt idx="606">
                  <c:v>12.33</c:v>
                </c:pt>
                <c:pt idx="607">
                  <c:v>12.41</c:v>
                </c:pt>
                <c:pt idx="608">
                  <c:v>12.28</c:v>
                </c:pt>
                <c:pt idx="609">
                  <c:v>12.28</c:v>
                </c:pt>
                <c:pt idx="610">
                  <c:v>12.28</c:v>
                </c:pt>
                <c:pt idx="611">
                  <c:v>11.91</c:v>
                </c:pt>
                <c:pt idx="612">
                  <c:v>11.98</c:v>
                </c:pt>
                <c:pt idx="613">
                  <c:v>12.12</c:v>
                </c:pt>
                <c:pt idx="614">
                  <c:v>12.12</c:v>
                </c:pt>
                <c:pt idx="615">
                  <c:v>12.19</c:v>
                </c:pt>
                <c:pt idx="616">
                  <c:v>12.27</c:v>
                </c:pt>
                <c:pt idx="617">
                  <c:v>12.27</c:v>
                </c:pt>
                <c:pt idx="618">
                  <c:v>12.42</c:v>
                </c:pt>
                <c:pt idx="619">
                  <c:v>12.7</c:v>
                </c:pt>
                <c:pt idx="620">
                  <c:v>12.71</c:v>
                </c:pt>
                <c:pt idx="621">
                  <c:v>12.57</c:v>
                </c:pt>
                <c:pt idx="622">
                  <c:v>12.16</c:v>
                </c:pt>
                <c:pt idx="623">
                  <c:v>12.02</c:v>
                </c:pt>
                <c:pt idx="624">
                  <c:v>12.02</c:v>
                </c:pt>
                <c:pt idx="625">
                  <c:v>12.09</c:v>
                </c:pt>
                <c:pt idx="626">
                  <c:v>11.66</c:v>
                </c:pt>
                <c:pt idx="627">
                  <c:v>11.52</c:v>
                </c:pt>
                <c:pt idx="628">
                  <c:v>11.8</c:v>
                </c:pt>
                <c:pt idx="629">
                  <c:v>11.86</c:v>
                </c:pt>
                <c:pt idx="630">
                  <c:v>11.85</c:v>
                </c:pt>
                <c:pt idx="631">
                  <c:v>11.92</c:v>
                </c:pt>
                <c:pt idx="632">
                  <c:v>12.06</c:v>
                </c:pt>
                <c:pt idx="633">
                  <c:v>12.14</c:v>
                </c:pt>
                <c:pt idx="634">
                  <c:v>12.07</c:v>
                </c:pt>
                <c:pt idx="635">
                  <c:v>12.21</c:v>
                </c:pt>
                <c:pt idx="636">
                  <c:v>12.49</c:v>
                </c:pt>
                <c:pt idx="637">
                  <c:v>12.15</c:v>
                </c:pt>
                <c:pt idx="638">
                  <c:v>11.93</c:v>
                </c:pt>
                <c:pt idx="639">
                  <c:v>12</c:v>
                </c:pt>
                <c:pt idx="640">
                  <c:v>12.07</c:v>
                </c:pt>
                <c:pt idx="641">
                  <c:v>12.14</c:v>
                </c:pt>
                <c:pt idx="642">
                  <c:v>12.29</c:v>
                </c:pt>
                <c:pt idx="643">
                  <c:v>12.36</c:v>
                </c:pt>
                <c:pt idx="644">
                  <c:v>12.43</c:v>
                </c:pt>
                <c:pt idx="645">
                  <c:v>12.36</c:v>
                </c:pt>
                <c:pt idx="646">
                  <c:v>12.37</c:v>
                </c:pt>
                <c:pt idx="647">
                  <c:v>12.4</c:v>
                </c:pt>
                <c:pt idx="648">
                  <c:v>12.37</c:v>
                </c:pt>
                <c:pt idx="649">
                  <c:v>12.23</c:v>
                </c:pt>
                <c:pt idx="650">
                  <c:v>12.37</c:v>
                </c:pt>
                <c:pt idx="651">
                  <c:v>12.51</c:v>
                </c:pt>
                <c:pt idx="652">
                  <c:v>12.31</c:v>
                </c:pt>
                <c:pt idx="653">
                  <c:v>11.95</c:v>
                </c:pt>
                <c:pt idx="654">
                  <c:v>11.95</c:v>
                </c:pt>
                <c:pt idx="655">
                  <c:v>11.59</c:v>
                </c:pt>
                <c:pt idx="656">
                  <c:v>11.37</c:v>
                </c:pt>
                <c:pt idx="657">
                  <c:v>11.3</c:v>
                </c:pt>
                <c:pt idx="658">
                  <c:v>11.34</c:v>
                </c:pt>
                <c:pt idx="659">
                  <c:v>11.59</c:v>
                </c:pt>
                <c:pt idx="660">
                  <c:v>11.31</c:v>
                </c:pt>
                <c:pt idx="661">
                  <c:v>11.1</c:v>
                </c:pt>
                <c:pt idx="662">
                  <c:v>11.09</c:v>
                </c:pt>
                <c:pt idx="663">
                  <c:v>11.01</c:v>
                </c:pt>
                <c:pt idx="664">
                  <c:v>11.07</c:v>
                </c:pt>
                <c:pt idx="665">
                  <c:v>11.28</c:v>
                </c:pt>
                <c:pt idx="666">
                  <c:v>11.43</c:v>
                </c:pt>
                <c:pt idx="667">
                  <c:v>11.22</c:v>
                </c:pt>
                <c:pt idx="668">
                  <c:v>11.18</c:v>
                </c:pt>
                <c:pt idx="669">
                  <c:v>10.93</c:v>
                </c:pt>
                <c:pt idx="670">
                  <c:v>11.07</c:v>
                </c:pt>
                <c:pt idx="671">
                  <c:v>11.07</c:v>
                </c:pt>
                <c:pt idx="672">
                  <c:v>11.07</c:v>
                </c:pt>
                <c:pt idx="673">
                  <c:v>11.07</c:v>
                </c:pt>
                <c:pt idx="674">
                  <c:v>10.94</c:v>
                </c:pt>
                <c:pt idx="675">
                  <c:v>11.15</c:v>
                </c:pt>
                <c:pt idx="676">
                  <c:v>11.09</c:v>
                </c:pt>
                <c:pt idx="677">
                  <c:v>11.09</c:v>
                </c:pt>
                <c:pt idx="678">
                  <c:v>10.94</c:v>
                </c:pt>
                <c:pt idx="679">
                  <c:v>10.95</c:v>
                </c:pt>
                <c:pt idx="680">
                  <c:v>11.01</c:v>
                </c:pt>
                <c:pt idx="681">
                  <c:v>11.09</c:v>
                </c:pt>
                <c:pt idx="682">
                  <c:v>11.15</c:v>
                </c:pt>
                <c:pt idx="683">
                  <c:v>11.15</c:v>
                </c:pt>
                <c:pt idx="684">
                  <c:v>11.18</c:v>
                </c:pt>
                <c:pt idx="685">
                  <c:v>11.22</c:v>
                </c:pt>
                <c:pt idx="686">
                  <c:v>11.29</c:v>
                </c:pt>
                <c:pt idx="687">
                  <c:v>11.3</c:v>
                </c:pt>
                <c:pt idx="688">
                  <c:v>11.23</c:v>
                </c:pt>
                <c:pt idx="689">
                  <c:v>11.44</c:v>
                </c:pt>
                <c:pt idx="690">
                  <c:v>11.44</c:v>
                </c:pt>
                <c:pt idx="691">
                  <c:v>11.31</c:v>
                </c:pt>
                <c:pt idx="692">
                  <c:v>11.09</c:v>
                </c:pt>
                <c:pt idx="693">
                  <c:v>11.23</c:v>
                </c:pt>
                <c:pt idx="694">
                  <c:v>11.34</c:v>
                </c:pt>
                <c:pt idx="695">
                  <c:v>11.27</c:v>
                </c:pt>
                <c:pt idx="696">
                  <c:v>11.24</c:v>
                </c:pt>
                <c:pt idx="697">
                  <c:v>11.46</c:v>
                </c:pt>
                <c:pt idx="698">
                  <c:v>11.82</c:v>
                </c:pt>
                <c:pt idx="699">
                  <c:v>11.89</c:v>
                </c:pt>
                <c:pt idx="700">
                  <c:v>11.26</c:v>
                </c:pt>
                <c:pt idx="701">
                  <c:v>11.11</c:v>
                </c:pt>
                <c:pt idx="702">
                  <c:v>11.03</c:v>
                </c:pt>
                <c:pt idx="703">
                  <c:v>10.98</c:v>
                </c:pt>
                <c:pt idx="704">
                  <c:v>11.16</c:v>
                </c:pt>
                <c:pt idx="705">
                  <c:v>11.37</c:v>
                </c:pt>
                <c:pt idx="706">
                  <c:v>11.23</c:v>
                </c:pt>
                <c:pt idx="707">
                  <c:v>11.15</c:v>
                </c:pt>
                <c:pt idx="708">
                  <c:v>11.21</c:v>
                </c:pt>
                <c:pt idx="709">
                  <c:v>11.29</c:v>
                </c:pt>
                <c:pt idx="710">
                  <c:v>11.57</c:v>
                </c:pt>
                <c:pt idx="711">
                  <c:v>11.43</c:v>
                </c:pt>
                <c:pt idx="712">
                  <c:v>11.21</c:v>
                </c:pt>
                <c:pt idx="713">
                  <c:v>11.34</c:v>
                </c:pt>
                <c:pt idx="714">
                  <c:v>11.49</c:v>
                </c:pt>
                <c:pt idx="715">
                  <c:v>11.42</c:v>
                </c:pt>
                <c:pt idx="716">
                  <c:v>11.36</c:v>
                </c:pt>
                <c:pt idx="717">
                  <c:v>11.3</c:v>
                </c:pt>
                <c:pt idx="718">
                  <c:v>11.31</c:v>
                </c:pt>
                <c:pt idx="719">
                  <c:v>11.09</c:v>
                </c:pt>
                <c:pt idx="720">
                  <c:v>11.34</c:v>
                </c:pt>
                <c:pt idx="721">
                  <c:v>11.3</c:v>
                </c:pt>
                <c:pt idx="722">
                  <c:v>11.31</c:v>
                </c:pt>
                <c:pt idx="723">
                  <c:v>11.35</c:v>
                </c:pt>
                <c:pt idx="724">
                  <c:v>11.39</c:v>
                </c:pt>
                <c:pt idx="725">
                  <c:v>11.46</c:v>
                </c:pt>
                <c:pt idx="726">
                  <c:v>11.6</c:v>
                </c:pt>
                <c:pt idx="727">
                  <c:v>11.74</c:v>
                </c:pt>
                <c:pt idx="728">
                  <c:v>11.81</c:v>
                </c:pt>
                <c:pt idx="729">
                  <c:v>11.88</c:v>
                </c:pt>
                <c:pt idx="730">
                  <c:v>11.89</c:v>
                </c:pt>
                <c:pt idx="731">
                  <c:v>11.96</c:v>
                </c:pt>
                <c:pt idx="732">
                  <c:v>12.04</c:v>
                </c:pt>
                <c:pt idx="733">
                  <c:v>12.24</c:v>
                </c:pt>
                <c:pt idx="734">
                  <c:v>12.17</c:v>
                </c:pt>
                <c:pt idx="735">
                  <c:v>12.17</c:v>
                </c:pt>
                <c:pt idx="736">
                  <c:v>12.17</c:v>
                </c:pt>
                <c:pt idx="737">
                  <c:v>12.31</c:v>
                </c:pt>
                <c:pt idx="738">
                  <c:v>12.59</c:v>
                </c:pt>
                <c:pt idx="739">
                  <c:v>12.31</c:v>
                </c:pt>
                <c:pt idx="740">
                  <c:v>12.09</c:v>
                </c:pt>
                <c:pt idx="741">
                  <c:v>11.94</c:v>
                </c:pt>
                <c:pt idx="742">
                  <c:v>12.08</c:v>
                </c:pt>
                <c:pt idx="743">
                  <c:v>11.8</c:v>
                </c:pt>
                <c:pt idx="744">
                  <c:v>11.94</c:v>
                </c:pt>
                <c:pt idx="745">
                  <c:v>11.87</c:v>
                </c:pt>
                <c:pt idx="746">
                  <c:v>11.88</c:v>
                </c:pt>
                <c:pt idx="747">
                  <c:v>11.74</c:v>
                </c:pt>
                <c:pt idx="748">
                  <c:v>11.74</c:v>
                </c:pt>
                <c:pt idx="749">
                  <c:v>11.74</c:v>
                </c:pt>
                <c:pt idx="750">
                  <c:v>11.6</c:v>
                </c:pt>
                <c:pt idx="751">
                  <c:v>11.52</c:v>
                </c:pt>
                <c:pt idx="752">
                  <c:v>11.63</c:v>
                </c:pt>
                <c:pt idx="753">
                  <c:v>11.48</c:v>
                </c:pt>
                <c:pt idx="754">
                  <c:v>11.59</c:v>
                </c:pt>
                <c:pt idx="755">
                  <c:v>11.66</c:v>
                </c:pt>
                <c:pt idx="756">
                  <c:v>11.73</c:v>
                </c:pt>
                <c:pt idx="757">
                  <c:v>11.66</c:v>
                </c:pt>
                <c:pt idx="758">
                  <c:v>11.73</c:v>
                </c:pt>
                <c:pt idx="759">
                  <c:v>11.73</c:v>
                </c:pt>
                <c:pt idx="760">
                  <c:v>11.8</c:v>
                </c:pt>
                <c:pt idx="761">
                  <c:v>11.48</c:v>
                </c:pt>
                <c:pt idx="762">
                  <c:v>11.55</c:v>
                </c:pt>
                <c:pt idx="763">
                  <c:v>11.58</c:v>
                </c:pt>
                <c:pt idx="764">
                  <c:v>11.4</c:v>
                </c:pt>
                <c:pt idx="765">
                  <c:v>11.43</c:v>
                </c:pt>
                <c:pt idx="766">
                  <c:v>11.58</c:v>
                </c:pt>
                <c:pt idx="767">
                  <c:v>11.68</c:v>
                </c:pt>
                <c:pt idx="768">
                  <c:v>11.72</c:v>
                </c:pt>
                <c:pt idx="769">
                  <c:v>11.58</c:v>
                </c:pt>
                <c:pt idx="770">
                  <c:v>11.57</c:v>
                </c:pt>
                <c:pt idx="771">
                  <c:v>11.65</c:v>
                </c:pt>
                <c:pt idx="772">
                  <c:v>11.65</c:v>
                </c:pt>
                <c:pt idx="773">
                  <c:v>11.72</c:v>
                </c:pt>
                <c:pt idx="774">
                  <c:v>11.79</c:v>
                </c:pt>
                <c:pt idx="775">
                  <c:v>11.93</c:v>
                </c:pt>
                <c:pt idx="776">
                  <c:v>11.72</c:v>
                </c:pt>
                <c:pt idx="777">
                  <c:v>11.61</c:v>
                </c:pt>
                <c:pt idx="778">
                  <c:v>11.61</c:v>
                </c:pt>
                <c:pt idx="779">
                  <c:v>11.72</c:v>
                </c:pt>
                <c:pt idx="780">
                  <c:v>12</c:v>
                </c:pt>
                <c:pt idx="781">
                  <c:v>11.97</c:v>
                </c:pt>
                <c:pt idx="782">
                  <c:v>11.87</c:v>
                </c:pt>
                <c:pt idx="783">
                  <c:v>11.72</c:v>
                </c:pt>
                <c:pt idx="784">
                  <c:v>11.72</c:v>
                </c:pt>
                <c:pt idx="785">
                  <c:v>11.62</c:v>
                </c:pt>
                <c:pt idx="786">
                  <c:v>11.66</c:v>
                </c:pt>
                <c:pt idx="787">
                  <c:v>11.44</c:v>
                </c:pt>
                <c:pt idx="788">
                  <c:v>11.44</c:v>
                </c:pt>
                <c:pt idx="789">
                  <c:v>11.44</c:v>
                </c:pt>
                <c:pt idx="790">
                  <c:v>11.44</c:v>
                </c:pt>
                <c:pt idx="791">
                  <c:v>11.44</c:v>
                </c:pt>
                <c:pt idx="792">
                  <c:v>11.44</c:v>
                </c:pt>
                <c:pt idx="793">
                  <c:v>11.37</c:v>
                </c:pt>
                <c:pt idx="794">
                  <c:v>11.59</c:v>
                </c:pt>
                <c:pt idx="795">
                  <c:v>11.38</c:v>
                </c:pt>
                <c:pt idx="796">
                  <c:v>11.45</c:v>
                </c:pt>
                <c:pt idx="797">
                  <c:v>11.45</c:v>
                </c:pt>
                <c:pt idx="798">
                  <c:v>11.45</c:v>
                </c:pt>
                <c:pt idx="799">
                  <c:v>11.38</c:v>
                </c:pt>
                <c:pt idx="800">
                  <c:v>11.42</c:v>
                </c:pt>
                <c:pt idx="801">
                  <c:v>11.73</c:v>
                </c:pt>
                <c:pt idx="802">
                  <c:v>11.45</c:v>
                </c:pt>
                <c:pt idx="803">
                  <c:v>11.6</c:v>
                </c:pt>
                <c:pt idx="804">
                  <c:v>11.67</c:v>
                </c:pt>
                <c:pt idx="805">
                  <c:v>11.25</c:v>
                </c:pt>
                <c:pt idx="806">
                  <c:v>11.38</c:v>
                </c:pt>
                <c:pt idx="807">
                  <c:v>11.52</c:v>
                </c:pt>
                <c:pt idx="808">
                  <c:v>11.45</c:v>
                </c:pt>
                <c:pt idx="809">
                  <c:v>11.45</c:v>
                </c:pt>
                <c:pt idx="810">
                  <c:v>11.35</c:v>
                </c:pt>
                <c:pt idx="811">
                  <c:v>11.52</c:v>
                </c:pt>
                <c:pt idx="812">
                  <c:v>11.59</c:v>
                </c:pt>
                <c:pt idx="813">
                  <c:v>11.52</c:v>
                </c:pt>
                <c:pt idx="814">
                  <c:v>11.38</c:v>
                </c:pt>
                <c:pt idx="815">
                  <c:v>11.39</c:v>
                </c:pt>
                <c:pt idx="816">
                  <c:v>11.24</c:v>
                </c:pt>
                <c:pt idx="817">
                  <c:v>11.24</c:v>
                </c:pt>
                <c:pt idx="818">
                  <c:v>11.38</c:v>
                </c:pt>
                <c:pt idx="819">
                  <c:v>11.55</c:v>
                </c:pt>
                <c:pt idx="820">
                  <c:v>11.74</c:v>
                </c:pt>
                <c:pt idx="821">
                  <c:v>11.88</c:v>
                </c:pt>
                <c:pt idx="822">
                  <c:v>11.52</c:v>
                </c:pt>
                <c:pt idx="823">
                  <c:v>11.31</c:v>
                </c:pt>
                <c:pt idx="824">
                  <c:v>11.23</c:v>
                </c:pt>
                <c:pt idx="825">
                  <c:v>11.52</c:v>
                </c:pt>
                <c:pt idx="826">
                  <c:v>11.66</c:v>
                </c:pt>
                <c:pt idx="827">
                  <c:v>11.53</c:v>
                </c:pt>
                <c:pt idx="828">
                  <c:v>11.46</c:v>
                </c:pt>
                <c:pt idx="829">
                  <c:v>11.61</c:v>
                </c:pt>
                <c:pt idx="830">
                  <c:v>11.54</c:v>
                </c:pt>
                <c:pt idx="831">
                  <c:v>11.4</c:v>
                </c:pt>
                <c:pt idx="832">
                  <c:v>11.41</c:v>
                </c:pt>
                <c:pt idx="833">
                  <c:v>11.69</c:v>
                </c:pt>
                <c:pt idx="834">
                  <c:v>11.76</c:v>
                </c:pt>
                <c:pt idx="835">
                  <c:v>11.66</c:v>
                </c:pt>
                <c:pt idx="836">
                  <c:v>11.56</c:v>
                </c:pt>
                <c:pt idx="837">
                  <c:v>11.63</c:v>
                </c:pt>
                <c:pt idx="838">
                  <c:v>11.34</c:v>
                </c:pt>
                <c:pt idx="839">
                  <c:v>11.27</c:v>
                </c:pt>
                <c:pt idx="840">
                  <c:v>11.34</c:v>
                </c:pt>
                <c:pt idx="841">
                  <c:v>11.31</c:v>
                </c:pt>
                <c:pt idx="842">
                  <c:v>11.34</c:v>
                </c:pt>
                <c:pt idx="843">
                  <c:v>11.41</c:v>
                </c:pt>
                <c:pt idx="844">
                  <c:v>11.37</c:v>
                </c:pt>
                <c:pt idx="845">
                  <c:v>11.55</c:v>
                </c:pt>
                <c:pt idx="846">
                  <c:v>11.62</c:v>
                </c:pt>
                <c:pt idx="847">
                  <c:v>11.7</c:v>
                </c:pt>
                <c:pt idx="848">
                  <c:v>11.49</c:v>
                </c:pt>
                <c:pt idx="849">
                  <c:v>11.49</c:v>
                </c:pt>
                <c:pt idx="850">
                  <c:v>11.34</c:v>
                </c:pt>
                <c:pt idx="851">
                  <c:v>11.56</c:v>
                </c:pt>
                <c:pt idx="852">
                  <c:v>11.62</c:v>
                </c:pt>
                <c:pt idx="853">
                  <c:v>11.54</c:v>
                </c:pt>
                <c:pt idx="854">
                  <c:v>11.61</c:v>
                </c:pt>
                <c:pt idx="855">
                  <c:v>11.83</c:v>
                </c:pt>
                <c:pt idx="856">
                  <c:v>11.9</c:v>
                </c:pt>
                <c:pt idx="857">
                  <c:v>11.84</c:v>
                </c:pt>
                <c:pt idx="858">
                  <c:v>11.98</c:v>
                </c:pt>
                <c:pt idx="859">
                  <c:v>12.06</c:v>
                </c:pt>
                <c:pt idx="860">
                  <c:v>11.85</c:v>
                </c:pt>
                <c:pt idx="861">
                  <c:v>11.71</c:v>
                </c:pt>
                <c:pt idx="862">
                  <c:v>11.64</c:v>
                </c:pt>
                <c:pt idx="863">
                  <c:v>11.44</c:v>
                </c:pt>
                <c:pt idx="864">
                  <c:v>11.29</c:v>
                </c:pt>
                <c:pt idx="865">
                  <c:v>11.35</c:v>
                </c:pt>
                <c:pt idx="866">
                  <c:v>11.38</c:v>
                </c:pt>
                <c:pt idx="867">
                  <c:v>11.41</c:v>
                </c:pt>
                <c:pt idx="868">
                  <c:v>11.48</c:v>
                </c:pt>
                <c:pt idx="869">
                  <c:v>11.48</c:v>
                </c:pt>
                <c:pt idx="870">
                  <c:v>11.48</c:v>
                </c:pt>
                <c:pt idx="871">
                  <c:v>11.48</c:v>
                </c:pt>
                <c:pt idx="872">
                  <c:v>11.13</c:v>
                </c:pt>
                <c:pt idx="873">
                  <c:v>11.06</c:v>
                </c:pt>
                <c:pt idx="874">
                  <c:v>11.06</c:v>
                </c:pt>
                <c:pt idx="875">
                  <c:v>11.06</c:v>
                </c:pt>
                <c:pt idx="876">
                  <c:v>11.06</c:v>
                </c:pt>
                <c:pt idx="877">
                  <c:v>10.99</c:v>
                </c:pt>
                <c:pt idx="878">
                  <c:v>10.92</c:v>
                </c:pt>
                <c:pt idx="879">
                  <c:v>10.7</c:v>
                </c:pt>
                <c:pt idx="880">
                  <c:v>10.7</c:v>
                </c:pt>
                <c:pt idx="881">
                  <c:v>10.83</c:v>
                </c:pt>
                <c:pt idx="882">
                  <c:v>10.82</c:v>
                </c:pt>
                <c:pt idx="883">
                  <c:v>11.03</c:v>
                </c:pt>
                <c:pt idx="884">
                  <c:v>11.1</c:v>
                </c:pt>
                <c:pt idx="885">
                  <c:v>11.18</c:v>
                </c:pt>
                <c:pt idx="886">
                  <c:v>11.25</c:v>
                </c:pt>
                <c:pt idx="887">
                  <c:v>11.26</c:v>
                </c:pt>
                <c:pt idx="888">
                  <c:v>11.26</c:v>
                </c:pt>
                <c:pt idx="889">
                  <c:v>11.12</c:v>
                </c:pt>
                <c:pt idx="890">
                  <c:v>11.18</c:v>
                </c:pt>
                <c:pt idx="891">
                  <c:v>11.32</c:v>
                </c:pt>
                <c:pt idx="892">
                  <c:v>11.49</c:v>
                </c:pt>
                <c:pt idx="893">
                  <c:v>11.6</c:v>
                </c:pt>
                <c:pt idx="894">
                  <c:v>11.6</c:v>
                </c:pt>
                <c:pt idx="895">
                  <c:v>11.74</c:v>
                </c:pt>
                <c:pt idx="896">
                  <c:v>11.75</c:v>
                </c:pt>
                <c:pt idx="897">
                  <c:v>11.72</c:v>
                </c:pt>
                <c:pt idx="898">
                  <c:v>11.98</c:v>
                </c:pt>
                <c:pt idx="899">
                  <c:v>11.91</c:v>
                </c:pt>
                <c:pt idx="900">
                  <c:v>11.76</c:v>
                </c:pt>
                <c:pt idx="901">
                  <c:v>11.76</c:v>
                </c:pt>
                <c:pt idx="902">
                  <c:v>11.75</c:v>
                </c:pt>
                <c:pt idx="903">
                  <c:v>11.6</c:v>
                </c:pt>
                <c:pt idx="904">
                  <c:v>11.73</c:v>
                </c:pt>
                <c:pt idx="905">
                  <c:v>11.8</c:v>
                </c:pt>
                <c:pt idx="906">
                  <c:v>11.87</c:v>
                </c:pt>
                <c:pt idx="907">
                  <c:v>11.93</c:v>
                </c:pt>
                <c:pt idx="908">
                  <c:v>12</c:v>
                </c:pt>
                <c:pt idx="909">
                  <c:v>12.01</c:v>
                </c:pt>
                <c:pt idx="910">
                  <c:v>12.15</c:v>
                </c:pt>
                <c:pt idx="911">
                  <c:v>12.38</c:v>
                </c:pt>
                <c:pt idx="912">
                  <c:v>12.1</c:v>
                </c:pt>
                <c:pt idx="913">
                  <c:v>11.95</c:v>
                </c:pt>
                <c:pt idx="914">
                  <c:v>11.87</c:v>
                </c:pt>
                <c:pt idx="915">
                  <c:v>11.94</c:v>
                </c:pt>
                <c:pt idx="916">
                  <c:v>12.65</c:v>
                </c:pt>
                <c:pt idx="917">
                  <c:v>12.38</c:v>
                </c:pt>
                <c:pt idx="918">
                  <c:v>12.42</c:v>
                </c:pt>
                <c:pt idx="919">
                  <c:v>12.46</c:v>
                </c:pt>
                <c:pt idx="920">
                  <c:v>12.04</c:v>
                </c:pt>
                <c:pt idx="921">
                  <c:v>11.75</c:v>
                </c:pt>
                <c:pt idx="922">
                  <c:v>11.89</c:v>
                </c:pt>
                <c:pt idx="923">
                  <c:v>12.14</c:v>
                </c:pt>
                <c:pt idx="924">
                  <c:v>12.18</c:v>
                </c:pt>
                <c:pt idx="925">
                  <c:v>12.11</c:v>
                </c:pt>
                <c:pt idx="926">
                  <c:v>12.19</c:v>
                </c:pt>
                <c:pt idx="927">
                  <c:v>11.91</c:v>
                </c:pt>
                <c:pt idx="928">
                  <c:v>11.9</c:v>
                </c:pt>
                <c:pt idx="929">
                  <c:v>11.75</c:v>
                </c:pt>
                <c:pt idx="930">
                  <c:v>11.88</c:v>
                </c:pt>
                <c:pt idx="931">
                  <c:v>12.09</c:v>
                </c:pt>
                <c:pt idx="932">
                  <c:v>12.02</c:v>
                </c:pt>
                <c:pt idx="933">
                  <c:v>12.13</c:v>
                </c:pt>
                <c:pt idx="934">
                  <c:v>12.1</c:v>
                </c:pt>
                <c:pt idx="935">
                  <c:v>12.1</c:v>
                </c:pt>
                <c:pt idx="936">
                  <c:v>12.03</c:v>
                </c:pt>
                <c:pt idx="937">
                  <c:v>12.04</c:v>
                </c:pt>
                <c:pt idx="938">
                  <c:v>12.04</c:v>
                </c:pt>
                <c:pt idx="939">
                  <c:v>11.96</c:v>
                </c:pt>
                <c:pt idx="940">
                  <c:v>11.96</c:v>
                </c:pt>
                <c:pt idx="941">
                  <c:v>12.18</c:v>
                </c:pt>
                <c:pt idx="942">
                  <c:v>12.18</c:v>
                </c:pt>
                <c:pt idx="943">
                  <c:v>12.18</c:v>
                </c:pt>
                <c:pt idx="944">
                  <c:v>12.26</c:v>
                </c:pt>
                <c:pt idx="945">
                  <c:v>12.22</c:v>
                </c:pt>
                <c:pt idx="946">
                  <c:v>12.12</c:v>
                </c:pt>
                <c:pt idx="947">
                  <c:v>12.03</c:v>
                </c:pt>
                <c:pt idx="948">
                  <c:v>12.24</c:v>
                </c:pt>
                <c:pt idx="949">
                  <c:v>12.31</c:v>
                </c:pt>
                <c:pt idx="950">
                  <c:v>12.31</c:v>
                </c:pt>
                <c:pt idx="951">
                  <c:v>12.45</c:v>
                </c:pt>
                <c:pt idx="952">
                  <c:v>12.41</c:v>
                </c:pt>
                <c:pt idx="953">
                  <c:v>12.37</c:v>
                </c:pt>
                <c:pt idx="954">
                  <c:v>12.44</c:v>
                </c:pt>
                <c:pt idx="955">
                  <c:v>12.5</c:v>
                </c:pt>
                <c:pt idx="956">
                  <c:v>12.64</c:v>
                </c:pt>
                <c:pt idx="957">
                  <c:v>12.67</c:v>
                </c:pt>
                <c:pt idx="958">
                  <c:v>12.85</c:v>
                </c:pt>
                <c:pt idx="959">
                  <c:v>12.72</c:v>
                </c:pt>
                <c:pt idx="960">
                  <c:v>12.58</c:v>
                </c:pt>
                <c:pt idx="961">
                  <c:v>12.59</c:v>
                </c:pt>
                <c:pt idx="962">
                  <c:v>12.45</c:v>
                </c:pt>
                <c:pt idx="963">
                  <c:v>12.37</c:v>
                </c:pt>
                <c:pt idx="964">
                  <c:v>12.5</c:v>
                </c:pt>
                <c:pt idx="965">
                  <c:v>12.82</c:v>
                </c:pt>
                <c:pt idx="966">
                  <c:v>12.86</c:v>
                </c:pt>
                <c:pt idx="967">
                  <c:v>12.65</c:v>
                </c:pt>
                <c:pt idx="968">
                  <c:v>12.48</c:v>
                </c:pt>
                <c:pt idx="969">
                  <c:v>12.37</c:v>
                </c:pt>
                <c:pt idx="970">
                  <c:v>12.3</c:v>
                </c:pt>
                <c:pt idx="971">
                  <c:v>12.37</c:v>
                </c:pt>
                <c:pt idx="972">
                  <c:v>12.44</c:v>
                </c:pt>
                <c:pt idx="973">
                  <c:v>12.22</c:v>
                </c:pt>
                <c:pt idx="974">
                  <c:v>12.35</c:v>
                </c:pt>
                <c:pt idx="975">
                  <c:v>12.49</c:v>
                </c:pt>
                <c:pt idx="976">
                  <c:v>12.5</c:v>
                </c:pt>
                <c:pt idx="977">
                  <c:v>12.47</c:v>
                </c:pt>
                <c:pt idx="978">
                  <c:v>12.37</c:v>
                </c:pt>
                <c:pt idx="979">
                  <c:v>12.34</c:v>
                </c:pt>
                <c:pt idx="980">
                  <c:v>12.38</c:v>
                </c:pt>
                <c:pt idx="981">
                  <c:v>12.31</c:v>
                </c:pt>
                <c:pt idx="982">
                  <c:v>12.38</c:v>
                </c:pt>
                <c:pt idx="983">
                  <c:v>12.74</c:v>
                </c:pt>
                <c:pt idx="984">
                  <c:v>12.6</c:v>
                </c:pt>
                <c:pt idx="985">
                  <c:v>12.24</c:v>
                </c:pt>
                <c:pt idx="986">
                  <c:v>12.31</c:v>
                </c:pt>
                <c:pt idx="987">
                  <c:v>12.31</c:v>
                </c:pt>
                <c:pt idx="988">
                  <c:v>12.31</c:v>
                </c:pt>
                <c:pt idx="989">
                  <c:v>12.45</c:v>
                </c:pt>
                <c:pt idx="990">
                  <c:v>12.31</c:v>
                </c:pt>
                <c:pt idx="991">
                  <c:v>12.32</c:v>
                </c:pt>
                <c:pt idx="992">
                  <c:v>12.28</c:v>
                </c:pt>
                <c:pt idx="993">
                  <c:v>11.96</c:v>
                </c:pt>
                <c:pt idx="994">
                  <c:v>11.96</c:v>
                </c:pt>
                <c:pt idx="995">
                  <c:v>12.11</c:v>
                </c:pt>
                <c:pt idx="996">
                  <c:v>12.22</c:v>
                </c:pt>
                <c:pt idx="997">
                  <c:v>12.11</c:v>
                </c:pt>
                <c:pt idx="998">
                  <c:v>12.05</c:v>
                </c:pt>
                <c:pt idx="999">
                  <c:v>11.91</c:v>
                </c:pt>
                <c:pt idx="1000">
                  <c:v>11.91</c:v>
                </c:pt>
                <c:pt idx="1001">
                  <c:v>12.12</c:v>
                </c:pt>
                <c:pt idx="1002">
                  <c:v>12.06</c:v>
                </c:pt>
                <c:pt idx="1003">
                  <c:v>12.34</c:v>
                </c:pt>
                <c:pt idx="1004">
                  <c:v>12.48</c:v>
                </c:pt>
                <c:pt idx="1005">
                  <c:v>12.7</c:v>
                </c:pt>
                <c:pt idx="1006">
                  <c:v>12.55</c:v>
                </c:pt>
                <c:pt idx="1007">
                  <c:v>12.38</c:v>
                </c:pt>
                <c:pt idx="1008">
                  <c:v>12.06</c:v>
                </c:pt>
                <c:pt idx="1009">
                  <c:v>11.85</c:v>
                </c:pt>
                <c:pt idx="1010">
                  <c:v>11.99</c:v>
                </c:pt>
                <c:pt idx="1011">
                  <c:v>11.77</c:v>
                </c:pt>
                <c:pt idx="1012">
                  <c:v>11.65</c:v>
                </c:pt>
                <c:pt idx="1013">
                  <c:v>11.82</c:v>
                </c:pt>
                <c:pt idx="1014">
                  <c:v>11.82</c:v>
                </c:pt>
                <c:pt idx="1015">
                  <c:v>11.97</c:v>
                </c:pt>
                <c:pt idx="1016">
                  <c:v>12.04</c:v>
                </c:pt>
                <c:pt idx="1017">
                  <c:v>12.07</c:v>
                </c:pt>
                <c:pt idx="1018">
                  <c:v>12.25</c:v>
                </c:pt>
                <c:pt idx="1019">
                  <c:v>12.26</c:v>
                </c:pt>
                <c:pt idx="1020">
                  <c:v>12.12</c:v>
                </c:pt>
                <c:pt idx="1021">
                  <c:v>12.26</c:v>
                </c:pt>
                <c:pt idx="1022">
                  <c:v>12.13</c:v>
                </c:pt>
                <c:pt idx="1023">
                  <c:v>12.06</c:v>
                </c:pt>
                <c:pt idx="1024">
                  <c:v>12</c:v>
                </c:pt>
                <c:pt idx="1025">
                  <c:v>11.86</c:v>
                </c:pt>
                <c:pt idx="1026">
                  <c:v>12.07</c:v>
                </c:pt>
                <c:pt idx="1027">
                  <c:v>11.79</c:v>
                </c:pt>
                <c:pt idx="1028">
                  <c:v>11.94</c:v>
                </c:pt>
                <c:pt idx="1029">
                  <c:v>11.73</c:v>
                </c:pt>
                <c:pt idx="1030">
                  <c:v>11.86</c:v>
                </c:pt>
                <c:pt idx="1031">
                  <c:v>12</c:v>
                </c:pt>
                <c:pt idx="1032">
                  <c:v>12.14</c:v>
                </c:pt>
                <c:pt idx="1033">
                  <c:v>12.21</c:v>
                </c:pt>
                <c:pt idx="1034">
                  <c:v>11.71</c:v>
                </c:pt>
                <c:pt idx="1035">
                  <c:v>11.41</c:v>
                </c:pt>
                <c:pt idx="1036">
                  <c:v>11.62</c:v>
                </c:pt>
                <c:pt idx="1037">
                  <c:v>11.89</c:v>
                </c:pt>
                <c:pt idx="1038">
                  <c:v>11.89</c:v>
                </c:pt>
                <c:pt idx="1039">
                  <c:v>11.96</c:v>
                </c:pt>
                <c:pt idx="1040">
                  <c:v>11.96</c:v>
                </c:pt>
                <c:pt idx="1041">
                  <c:v>11.94</c:v>
                </c:pt>
                <c:pt idx="1042">
                  <c:v>12.15</c:v>
                </c:pt>
                <c:pt idx="1043">
                  <c:v>12.23</c:v>
                </c:pt>
                <c:pt idx="1044">
                  <c:v>12.31</c:v>
                </c:pt>
                <c:pt idx="1045">
                  <c:v>12.03</c:v>
                </c:pt>
                <c:pt idx="1046">
                  <c:v>12.03</c:v>
                </c:pt>
                <c:pt idx="1047">
                  <c:v>12.11</c:v>
                </c:pt>
                <c:pt idx="1048">
                  <c:v>11.89</c:v>
                </c:pt>
                <c:pt idx="1049">
                  <c:v>11.96</c:v>
                </c:pt>
                <c:pt idx="1050">
                  <c:v>12.04</c:v>
                </c:pt>
                <c:pt idx="1051">
                  <c:v>12.05</c:v>
                </c:pt>
                <c:pt idx="1052">
                  <c:v>11.98</c:v>
                </c:pt>
                <c:pt idx="1053">
                  <c:v>11.99</c:v>
                </c:pt>
                <c:pt idx="1054">
                  <c:v>12.14</c:v>
                </c:pt>
                <c:pt idx="1055">
                  <c:v>11.86</c:v>
                </c:pt>
                <c:pt idx="1056">
                  <c:v>11.78</c:v>
                </c:pt>
                <c:pt idx="1057">
                  <c:v>11.69</c:v>
                </c:pt>
                <c:pt idx="1058">
                  <c:v>12.03</c:v>
                </c:pt>
                <c:pt idx="1059">
                  <c:v>12.17</c:v>
                </c:pt>
                <c:pt idx="1060">
                  <c:v>12.09</c:v>
                </c:pt>
                <c:pt idx="1061">
                  <c:v>12.22</c:v>
                </c:pt>
                <c:pt idx="1062">
                  <c:v>12.47</c:v>
                </c:pt>
                <c:pt idx="1063">
                  <c:v>12.43</c:v>
                </c:pt>
                <c:pt idx="1064">
                  <c:v>12.36</c:v>
                </c:pt>
                <c:pt idx="1065">
                  <c:v>12.42</c:v>
                </c:pt>
                <c:pt idx="1066">
                  <c:v>12.49</c:v>
                </c:pt>
                <c:pt idx="1067">
                  <c:v>12.57</c:v>
                </c:pt>
                <c:pt idx="1068">
                  <c:v>12.57</c:v>
                </c:pt>
                <c:pt idx="1069">
                  <c:v>12.56</c:v>
                </c:pt>
                <c:pt idx="1070">
                  <c:v>12.64</c:v>
                </c:pt>
                <c:pt idx="1071">
                  <c:v>12.71</c:v>
                </c:pt>
                <c:pt idx="1072">
                  <c:v>12.64</c:v>
                </c:pt>
                <c:pt idx="1073">
                  <c:v>12.57</c:v>
                </c:pt>
                <c:pt idx="1074">
                  <c:v>12.5</c:v>
                </c:pt>
                <c:pt idx="1075">
                  <c:v>12.57</c:v>
                </c:pt>
                <c:pt idx="1076">
                  <c:v>12.65</c:v>
                </c:pt>
                <c:pt idx="1077">
                  <c:v>12.68</c:v>
                </c:pt>
                <c:pt idx="1078">
                  <c:v>12.87</c:v>
                </c:pt>
                <c:pt idx="1079">
                  <c:v>12.87</c:v>
                </c:pt>
                <c:pt idx="1080">
                  <c:v>12.74</c:v>
                </c:pt>
                <c:pt idx="1081">
                  <c:v>12.46</c:v>
                </c:pt>
                <c:pt idx="1082">
                  <c:v>12.6</c:v>
                </c:pt>
                <c:pt idx="1083">
                  <c:v>12.61</c:v>
                </c:pt>
                <c:pt idx="1084">
                  <c:v>12.39</c:v>
                </c:pt>
                <c:pt idx="1085">
                  <c:v>12.53</c:v>
                </c:pt>
                <c:pt idx="1086">
                  <c:v>12.25</c:v>
                </c:pt>
                <c:pt idx="1087">
                  <c:v>12.17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4599936"/>
        <c:axId val="84601856"/>
      </c:scatterChart>
      <c:valAx>
        <c:axId val="84599936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Date &amp; Time</a:t>
                </a:r>
              </a:p>
            </c:rich>
          </c:tx>
          <c:layout/>
          <c:overlay val="0"/>
        </c:title>
        <c:numFmt formatCode="m/d/yyyy\ h:mm" sourceLinked="1"/>
        <c:majorTickMark val="out"/>
        <c:minorTickMark val="none"/>
        <c:tickLblPos val="nextTo"/>
        <c:crossAx val="84601856"/>
        <c:crosses val="autoZero"/>
        <c:crossBetween val="midCat"/>
      </c:valAx>
      <c:valAx>
        <c:axId val="84601856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RH_%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84599936"/>
        <c:crosses val="autoZero"/>
        <c:crossBetween val="midCat"/>
      </c:valAx>
    </c:plotArea>
    <c:legend>
      <c:legendPos val="r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'Data_&amp;_Charts_Sounding_2'!$E$1</c:f>
              <c:strCache>
                <c:ptCount val="1"/>
                <c:pt idx="0">
                  <c:v>RH_%</c:v>
                </c:pt>
              </c:strCache>
            </c:strRef>
          </c:tx>
          <c:spPr>
            <a:ln w="28575">
              <a:noFill/>
            </a:ln>
          </c:spPr>
          <c:xVal>
            <c:numRef>
              <c:f>'Data_&amp;_Charts_Sounding_2'!$A$2:$A$1089</c:f>
              <c:numCache>
                <c:formatCode>m/d/yyyy\ h:mm</c:formatCode>
                <c:ptCount val="1088"/>
                <c:pt idx="0">
                  <c:v>41762.445960648147</c:v>
                </c:pt>
                <c:pt idx="1">
                  <c:v>41762.446030092593</c:v>
                </c:pt>
                <c:pt idx="2">
                  <c:v>41762.446087962962</c:v>
                </c:pt>
                <c:pt idx="3">
                  <c:v>41762.446145833332</c:v>
                </c:pt>
                <c:pt idx="4">
                  <c:v>41762.446215277778</c:v>
                </c:pt>
                <c:pt idx="5">
                  <c:v>41762.446273148147</c:v>
                </c:pt>
                <c:pt idx="6">
                  <c:v>41762.446331018517</c:v>
                </c:pt>
                <c:pt idx="7">
                  <c:v>41762.446400462963</c:v>
                </c:pt>
                <c:pt idx="8">
                  <c:v>41762.446458333332</c:v>
                </c:pt>
                <c:pt idx="9">
                  <c:v>41762.446516203701</c:v>
                </c:pt>
                <c:pt idx="10">
                  <c:v>41762.446585648147</c:v>
                </c:pt>
                <c:pt idx="11">
                  <c:v>41762.446643518517</c:v>
                </c:pt>
                <c:pt idx="12">
                  <c:v>41762.446701388886</c:v>
                </c:pt>
                <c:pt idx="13">
                  <c:v>41762.446759259263</c:v>
                </c:pt>
                <c:pt idx="14">
                  <c:v>41762.446828703702</c:v>
                </c:pt>
                <c:pt idx="15">
                  <c:v>41762.446886574071</c:v>
                </c:pt>
                <c:pt idx="16">
                  <c:v>41762.446944444448</c:v>
                </c:pt>
                <c:pt idx="17">
                  <c:v>41762.447013888886</c:v>
                </c:pt>
                <c:pt idx="18">
                  <c:v>41762.447071759256</c:v>
                </c:pt>
                <c:pt idx="19">
                  <c:v>41762.447129629632</c:v>
                </c:pt>
                <c:pt idx="20">
                  <c:v>41762.447199074071</c:v>
                </c:pt>
                <c:pt idx="21">
                  <c:v>41762.447256944448</c:v>
                </c:pt>
                <c:pt idx="22">
                  <c:v>41762.447314814817</c:v>
                </c:pt>
                <c:pt idx="23">
                  <c:v>41762.447384259256</c:v>
                </c:pt>
                <c:pt idx="24">
                  <c:v>41762.447442129633</c:v>
                </c:pt>
                <c:pt idx="25">
                  <c:v>41762.447500000002</c:v>
                </c:pt>
                <c:pt idx="26">
                  <c:v>41762.447569444441</c:v>
                </c:pt>
                <c:pt idx="27">
                  <c:v>41762.447627314818</c:v>
                </c:pt>
                <c:pt idx="28">
                  <c:v>41762.447685185187</c:v>
                </c:pt>
                <c:pt idx="29">
                  <c:v>41762.447754629633</c:v>
                </c:pt>
                <c:pt idx="30">
                  <c:v>41762.447812500002</c:v>
                </c:pt>
                <c:pt idx="31">
                  <c:v>41762.447870370372</c:v>
                </c:pt>
                <c:pt idx="32">
                  <c:v>41762.447928240741</c:v>
                </c:pt>
                <c:pt idx="33">
                  <c:v>41762.447997685187</c:v>
                </c:pt>
                <c:pt idx="34">
                  <c:v>41762.448055555556</c:v>
                </c:pt>
                <c:pt idx="35">
                  <c:v>41762.448113425926</c:v>
                </c:pt>
                <c:pt idx="36">
                  <c:v>41762.448182870372</c:v>
                </c:pt>
                <c:pt idx="37">
                  <c:v>41762.448240740741</c:v>
                </c:pt>
                <c:pt idx="38">
                  <c:v>41762.448298611111</c:v>
                </c:pt>
                <c:pt idx="39">
                  <c:v>41762.448368055557</c:v>
                </c:pt>
                <c:pt idx="40">
                  <c:v>41762.448425925926</c:v>
                </c:pt>
                <c:pt idx="41">
                  <c:v>41762.448483796295</c:v>
                </c:pt>
                <c:pt idx="42">
                  <c:v>41762.448553240742</c:v>
                </c:pt>
                <c:pt idx="43">
                  <c:v>41762.448611111111</c:v>
                </c:pt>
                <c:pt idx="44">
                  <c:v>41762.44866898148</c:v>
                </c:pt>
                <c:pt idx="45">
                  <c:v>41762.448738425926</c:v>
                </c:pt>
                <c:pt idx="46">
                  <c:v>41762.448796296296</c:v>
                </c:pt>
                <c:pt idx="47">
                  <c:v>41762.448854166665</c:v>
                </c:pt>
                <c:pt idx="48">
                  <c:v>41762.448923611111</c:v>
                </c:pt>
                <c:pt idx="49">
                  <c:v>41762.448981481481</c:v>
                </c:pt>
                <c:pt idx="50">
                  <c:v>41762.44903935185</c:v>
                </c:pt>
                <c:pt idx="51">
                  <c:v>41762.449097222219</c:v>
                </c:pt>
                <c:pt idx="52">
                  <c:v>41762.449166666665</c:v>
                </c:pt>
                <c:pt idx="53">
                  <c:v>41762.449224537035</c:v>
                </c:pt>
                <c:pt idx="54">
                  <c:v>41762.449282407404</c:v>
                </c:pt>
                <c:pt idx="55">
                  <c:v>41762.44935185185</c:v>
                </c:pt>
                <c:pt idx="56">
                  <c:v>41762.44940972222</c:v>
                </c:pt>
                <c:pt idx="57">
                  <c:v>41762.449467592596</c:v>
                </c:pt>
                <c:pt idx="58">
                  <c:v>41762.449537037035</c:v>
                </c:pt>
                <c:pt idx="59">
                  <c:v>41762.449594907404</c:v>
                </c:pt>
                <c:pt idx="60">
                  <c:v>41762.449652777781</c:v>
                </c:pt>
                <c:pt idx="61">
                  <c:v>41762.44972222222</c:v>
                </c:pt>
                <c:pt idx="62">
                  <c:v>41762.449780092589</c:v>
                </c:pt>
                <c:pt idx="63">
                  <c:v>41762.449837962966</c:v>
                </c:pt>
                <c:pt idx="64">
                  <c:v>41762.449907407405</c:v>
                </c:pt>
                <c:pt idx="65">
                  <c:v>41762.449965277781</c:v>
                </c:pt>
                <c:pt idx="66">
                  <c:v>41762.450023148151</c:v>
                </c:pt>
                <c:pt idx="67">
                  <c:v>41762.45008101852</c:v>
                </c:pt>
                <c:pt idx="68">
                  <c:v>41762.450150462966</c:v>
                </c:pt>
                <c:pt idx="69">
                  <c:v>41762.450208333335</c:v>
                </c:pt>
                <c:pt idx="70">
                  <c:v>41762.450266203705</c:v>
                </c:pt>
                <c:pt idx="71">
                  <c:v>41762.450335648151</c:v>
                </c:pt>
                <c:pt idx="72">
                  <c:v>41762.45039351852</c:v>
                </c:pt>
                <c:pt idx="73">
                  <c:v>41762.45045138889</c:v>
                </c:pt>
                <c:pt idx="74">
                  <c:v>41762.450520833336</c:v>
                </c:pt>
                <c:pt idx="75">
                  <c:v>41762.450578703705</c:v>
                </c:pt>
                <c:pt idx="76">
                  <c:v>41762.450636574074</c:v>
                </c:pt>
                <c:pt idx="77">
                  <c:v>41762.450706018521</c:v>
                </c:pt>
                <c:pt idx="78">
                  <c:v>41762.45076388889</c:v>
                </c:pt>
                <c:pt idx="79">
                  <c:v>41762.450821759259</c:v>
                </c:pt>
                <c:pt idx="80">
                  <c:v>41762.450891203705</c:v>
                </c:pt>
                <c:pt idx="81">
                  <c:v>41762.450949074075</c:v>
                </c:pt>
                <c:pt idx="82">
                  <c:v>41762.451006944444</c:v>
                </c:pt>
                <c:pt idx="83">
                  <c:v>41762.45107638889</c:v>
                </c:pt>
                <c:pt idx="84">
                  <c:v>41762.45113425926</c:v>
                </c:pt>
                <c:pt idx="85">
                  <c:v>41762.451192129629</c:v>
                </c:pt>
                <c:pt idx="86">
                  <c:v>41762.451249999998</c:v>
                </c:pt>
                <c:pt idx="87">
                  <c:v>41762.451319444444</c:v>
                </c:pt>
                <c:pt idx="88">
                  <c:v>41762.451377314814</c:v>
                </c:pt>
                <c:pt idx="89">
                  <c:v>41762.451435185183</c:v>
                </c:pt>
                <c:pt idx="90">
                  <c:v>41762.451504629629</c:v>
                </c:pt>
                <c:pt idx="91">
                  <c:v>41762.451562499999</c:v>
                </c:pt>
                <c:pt idx="92">
                  <c:v>41762.451620370368</c:v>
                </c:pt>
                <c:pt idx="93">
                  <c:v>41762.451689814814</c:v>
                </c:pt>
                <c:pt idx="94">
                  <c:v>41762.451747685183</c:v>
                </c:pt>
                <c:pt idx="95">
                  <c:v>41762.451805555553</c:v>
                </c:pt>
                <c:pt idx="96">
                  <c:v>41762.451874999999</c:v>
                </c:pt>
                <c:pt idx="97">
                  <c:v>41762.451932870368</c:v>
                </c:pt>
                <c:pt idx="98">
                  <c:v>41762.451990740738</c:v>
                </c:pt>
                <c:pt idx="99">
                  <c:v>41762.452060185184</c:v>
                </c:pt>
                <c:pt idx="100">
                  <c:v>41762.452118055553</c:v>
                </c:pt>
                <c:pt idx="101">
                  <c:v>41762.452175925922</c:v>
                </c:pt>
                <c:pt idx="102">
                  <c:v>41762.452245370368</c:v>
                </c:pt>
                <c:pt idx="103">
                  <c:v>41762.452303240738</c:v>
                </c:pt>
                <c:pt idx="104">
                  <c:v>41762.452361111114</c:v>
                </c:pt>
                <c:pt idx="105">
                  <c:v>41762.452418981484</c:v>
                </c:pt>
                <c:pt idx="106">
                  <c:v>41762.452488425923</c:v>
                </c:pt>
                <c:pt idx="107">
                  <c:v>41762.452546296299</c:v>
                </c:pt>
                <c:pt idx="108">
                  <c:v>41762.452604166669</c:v>
                </c:pt>
                <c:pt idx="109">
                  <c:v>41762.452673611115</c:v>
                </c:pt>
                <c:pt idx="110">
                  <c:v>41762.452731481484</c:v>
                </c:pt>
                <c:pt idx="111">
                  <c:v>41762.452789351853</c:v>
                </c:pt>
                <c:pt idx="112">
                  <c:v>41762.4528587963</c:v>
                </c:pt>
                <c:pt idx="113">
                  <c:v>41762.452916666669</c:v>
                </c:pt>
                <c:pt idx="114">
                  <c:v>41762.452974537038</c:v>
                </c:pt>
                <c:pt idx="115">
                  <c:v>41762.453043981484</c:v>
                </c:pt>
                <c:pt idx="116">
                  <c:v>41762.453101851854</c:v>
                </c:pt>
                <c:pt idx="117">
                  <c:v>41762.453159722223</c:v>
                </c:pt>
                <c:pt idx="118">
                  <c:v>41762.453229166669</c:v>
                </c:pt>
                <c:pt idx="119">
                  <c:v>41762.453287037039</c:v>
                </c:pt>
                <c:pt idx="120">
                  <c:v>41762.453344907408</c:v>
                </c:pt>
                <c:pt idx="121">
                  <c:v>41762.453402777777</c:v>
                </c:pt>
                <c:pt idx="122">
                  <c:v>41762.453472222223</c:v>
                </c:pt>
                <c:pt idx="123">
                  <c:v>41762.453530092593</c:v>
                </c:pt>
                <c:pt idx="124">
                  <c:v>41762.453587962962</c:v>
                </c:pt>
                <c:pt idx="125">
                  <c:v>41762.453657407408</c:v>
                </c:pt>
                <c:pt idx="126">
                  <c:v>41762.453715277778</c:v>
                </c:pt>
                <c:pt idx="127">
                  <c:v>41762.453773148147</c:v>
                </c:pt>
                <c:pt idx="128">
                  <c:v>41762.453842592593</c:v>
                </c:pt>
                <c:pt idx="129">
                  <c:v>41762.453900462962</c:v>
                </c:pt>
                <c:pt idx="130">
                  <c:v>41762.453958333332</c:v>
                </c:pt>
                <c:pt idx="131">
                  <c:v>41762.454027777778</c:v>
                </c:pt>
                <c:pt idx="132">
                  <c:v>41762.454085648147</c:v>
                </c:pt>
                <c:pt idx="133">
                  <c:v>41762.454143518517</c:v>
                </c:pt>
                <c:pt idx="134">
                  <c:v>41762.454212962963</c:v>
                </c:pt>
                <c:pt idx="135">
                  <c:v>41762.454270833332</c:v>
                </c:pt>
                <c:pt idx="136">
                  <c:v>41762.454328703701</c:v>
                </c:pt>
                <c:pt idx="137">
                  <c:v>41762.454398148147</c:v>
                </c:pt>
                <c:pt idx="138">
                  <c:v>41762.454456018517</c:v>
                </c:pt>
                <c:pt idx="139">
                  <c:v>41762.454513888886</c:v>
                </c:pt>
                <c:pt idx="140">
                  <c:v>41762.454571759263</c:v>
                </c:pt>
                <c:pt idx="141">
                  <c:v>41762.454641203702</c:v>
                </c:pt>
                <c:pt idx="142">
                  <c:v>41762.454699074071</c:v>
                </c:pt>
                <c:pt idx="143">
                  <c:v>41762.454756944448</c:v>
                </c:pt>
                <c:pt idx="144">
                  <c:v>41762.454826388886</c:v>
                </c:pt>
                <c:pt idx="145">
                  <c:v>41762.454884259256</c:v>
                </c:pt>
                <c:pt idx="146">
                  <c:v>41762.454942129632</c:v>
                </c:pt>
                <c:pt idx="147">
                  <c:v>41762.455011574071</c:v>
                </c:pt>
                <c:pt idx="148">
                  <c:v>41762.455069444448</c:v>
                </c:pt>
                <c:pt idx="149">
                  <c:v>41762.455127314817</c:v>
                </c:pt>
                <c:pt idx="150">
                  <c:v>41762.455196759256</c:v>
                </c:pt>
                <c:pt idx="151">
                  <c:v>41762.455254629633</c:v>
                </c:pt>
                <c:pt idx="152">
                  <c:v>41762.455312500002</c:v>
                </c:pt>
                <c:pt idx="153">
                  <c:v>41762.455381944441</c:v>
                </c:pt>
                <c:pt idx="154">
                  <c:v>41762.455439814818</c:v>
                </c:pt>
                <c:pt idx="155">
                  <c:v>41762.455497685187</c:v>
                </c:pt>
                <c:pt idx="156">
                  <c:v>41762.455567129633</c:v>
                </c:pt>
                <c:pt idx="157">
                  <c:v>41762.455625000002</c:v>
                </c:pt>
                <c:pt idx="158">
                  <c:v>41762.455682870372</c:v>
                </c:pt>
                <c:pt idx="159">
                  <c:v>41762.455740740741</c:v>
                </c:pt>
                <c:pt idx="160">
                  <c:v>41762.455810185187</c:v>
                </c:pt>
                <c:pt idx="161">
                  <c:v>41762.455868055556</c:v>
                </c:pt>
                <c:pt idx="162">
                  <c:v>41762.455925925926</c:v>
                </c:pt>
                <c:pt idx="163">
                  <c:v>41762.455995370372</c:v>
                </c:pt>
                <c:pt idx="164">
                  <c:v>41762.456053240741</c:v>
                </c:pt>
                <c:pt idx="165">
                  <c:v>41762.456111111111</c:v>
                </c:pt>
                <c:pt idx="166">
                  <c:v>41762.456180555557</c:v>
                </c:pt>
                <c:pt idx="167">
                  <c:v>41762.456238425926</c:v>
                </c:pt>
                <c:pt idx="168">
                  <c:v>41762.456296296295</c:v>
                </c:pt>
                <c:pt idx="169">
                  <c:v>41762.456365740742</c:v>
                </c:pt>
                <c:pt idx="170">
                  <c:v>41762.456423611111</c:v>
                </c:pt>
                <c:pt idx="171">
                  <c:v>41762.45648148148</c:v>
                </c:pt>
                <c:pt idx="172">
                  <c:v>41762.456550925926</c:v>
                </c:pt>
                <c:pt idx="173">
                  <c:v>41762.456608796296</c:v>
                </c:pt>
                <c:pt idx="174">
                  <c:v>41762.456666666665</c:v>
                </c:pt>
                <c:pt idx="175">
                  <c:v>41762.456724537034</c:v>
                </c:pt>
                <c:pt idx="176">
                  <c:v>41762.456793981481</c:v>
                </c:pt>
                <c:pt idx="177">
                  <c:v>41762.45685185185</c:v>
                </c:pt>
                <c:pt idx="178">
                  <c:v>41762.456909722219</c:v>
                </c:pt>
                <c:pt idx="179">
                  <c:v>41762.456979166665</c:v>
                </c:pt>
                <c:pt idx="180">
                  <c:v>41762.457037037035</c:v>
                </c:pt>
                <c:pt idx="181">
                  <c:v>41762.457094907404</c:v>
                </c:pt>
                <c:pt idx="182">
                  <c:v>41762.45716435185</c:v>
                </c:pt>
                <c:pt idx="183">
                  <c:v>41762.45722222222</c:v>
                </c:pt>
                <c:pt idx="184">
                  <c:v>41762.457280092596</c:v>
                </c:pt>
                <c:pt idx="185">
                  <c:v>41762.457349537035</c:v>
                </c:pt>
                <c:pt idx="186">
                  <c:v>41762.457407407404</c:v>
                </c:pt>
                <c:pt idx="187">
                  <c:v>41762.457465277781</c:v>
                </c:pt>
                <c:pt idx="188">
                  <c:v>41762.45753472222</c:v>
                </c:pt>
                <c:pt idx="189">
                  <c:v>41762.457592592589</c:v>
                </c:pt>
                <c:pt idx="190">
                  <c:v>41762.457650462966</c:v>
                </c:pt>
                <c:pt idx="191">
                  <c:v>41762.457719907405</c:v>
                </c:pt>
                <c:pt idx="192">
                  <c:v>41762.457777777781</c:v>
                </c:pt>
                <c:pt idx="193">
                  <c:v>41762.457835648151</c:v>
                </c:pt>
                <c:pt idx="194">
                  <c:v>41762.45789351852</c:v>
                </c:pt>
                <c:pt idx="195">
                  <c:v>41762.457962962966</c:v>
                </c:pt>
                <c:pt idx="196">
                  <c:v>41762.458020833335</c:v>
                </c:pt>
                <c:pt idx="197">
                  <c:v>41762.458078703705</c:v>
                </c:pt>
                <c:pt idx="198">
                  <c:v>41762.458148148151</c:v>
                </c:pt>
                <c:pt idx="199">
                  <c:v>41762.45820601852</c:v>
                </c:pt>
                <c:pt idx="200">
                  <c:v>41762.45826388889</c:v>
                </c:pt>
                <c:pt idx="201">
                  <c:v>41762.458333333336</c:v>
                </c:pt>
                <c:pt idx="202">
                  <c:v>41762.458391203705</c:v>
                </c:pt>
                <c:pt idx="203">
                  <c:v>41762.458449074074</c:v>
                </c:pt>
                <c:pt idx="204">
                  <c:v>41762.458518518521</c:v>
                </c:pt>
                <c:pt idx="205">
                  <c:v>41762.45857638889</c:v>
                </c:pt>
                <c:pt idx="206">
                  <c:v>41762.458634259259</c:v>
                </c:pt>
                <c:pt idx="207">
                  <c:v>41762.458703703705</c:v>
                </c:pt>
                <c:pt idx="208">
                  <c:v>41762.458761574075</c:v>
                </c:pt>
                <c:pt idx="209">
                  <c:v>41762.458819444444</c:v>
                </c:pt>
                <c:pt idx="210">
                  <c:v>41762.458877314813</c:v>
                </c:pt>
                <c:pt idx="211">
                  <c:v>41762.45894675926</c:v>
                </c:pt>
                <c:pt idx="212">
                  <c:v>41762.459004629629</c:v>
                </c:pt>
                <c:pt idx="213">
                  <c:v>41762.459062499998</c:v>
                </c:pt>
                <c:pt idx="214">
                  <c:v>41762.459131944444</c:v>
                </c:pt>
                <c:pt idx="215">
                  <c:v>41762.459189814814</c:v>
                </c:pt>
                <c:pt idx="216">
                  <c:v>41762.459247685183</c:v>
                </c:pt>
                <c:pt idx="217">
                  <c:v>41762.459317129629</c:v>
                </c:pt>
                <c:pt idx="218">
                  <c:v>41762.459374999999</c:v>
                </c:pt>
                <c:pt idx="219">
                  <c:v>41762.459432870368</c:v>
                </c:pt>
                <c:pt idx="220">
                  <c:v>41762.459502314814</c:v>
                </c:pt>
                <c:pt idx="221">
                  <c:v>41762.459560185183</c:v>
                </c:pt>
                <c:pt idx="222">
                  <c:v>41762.459618055553</c:v>
                </c:pt>
                <c:pt idx="223">
                  <c:v>41762.459687499999</c:v>
                </c:pt>
                <c:pt idx="224">
                  <c:v>41762.459745370368</c:v>
                </c:pt>
                <c:pt idx="225">
                  <c:v>41762.459803240738</c:v>
                </c:pt>
                <c:pt idx="226">
                  <c:v>41762.459872685184</c:v>
                </c:pt>
                <c:pt idx="227">
                  <c:v>41762.459930555553</c:v>
                </c:pt>
                <c:pt idx="228">
                  <c:v>41762.459988425922</c:v>
                </c:pt>
                <c:pt idx="229">
                  <c:v>41762.460046296299</c:v>
                </c:pt>
                <c:pt idx="230">
                  <c:v>41762.460115740738</c:v>
                </c:pt>
                <c:pt idx="231">
                  <c:v>41762.460173611114</c:v>
                </c:pt>
                <c:pt idx="232">
                  <c:v>41762.460231481484</c:v>
                </c:pt>
                <c:pt idx="233">
                  <c:v>41762.460300925923</c:v>
                </c:pt>
                <c:pt idx="234">
                  <c:v>41762.460358796299</c:v>
                </c:pt>
                <c:pt idx="235">
                  <c:v>41762.460416666669</c:v>
                </c:pt>
                <c:pt idx="236">
                  <c:v>41762.460486111115</c:v>
                </c:pt>
                <c:pt idx="237">
                  <c:v>41762.460543981484</c:v>
                </c:pt>
                <c:pt idx="238">
                  <c:v>41762.460601851853</c:v>
                </c:pt>
                <c:pt idx="239">
                  <c:v>41762.4606712963</c:v>
                </c:pt>
                <c:pt idx="240">
                  <c:v>41762.460729166669</c:v>
                </c:pt>
                <c:pt idx="241">
                  <c:v>41762.460787037038</c:v>
                </c:pt>
                <c:pt idx="242">
                  <c:v>41762.460856481484</c:v>
                </c:pt>
                <c:pt idx="243">
                  <c:v>41762.460914351854</c:v>
                </c:pt>
                <c:pt idx="244">
                  <c:v>41762.460972222223</c:v>
                </c:pt>
                <c:pt idx="245">
                  <c:v>41762.461030092592</c:v>
                </c:pt>
                <c:pt idx="246">
                  <c:v>41762.461099537039</c:v>
                </c:pt>
                <c:pt idx="247">
                  <c:v>41762.461157407408</c:v>
                </c:pt>
                <c:pt idx="248">
                  <c:v>41762.461215277777</c:v>
                </c:pt>
                <c:pt idx="249">
                  <c:v>41762.461284722223</c:v>
                </c:pt>
                <c:pt idx="250">
                  <c:v>41762.461342592593</c:v>
                </c:pt>
                <c:pt idx="251">
                  <c:v>41762.461400462962</c:v>
                </c:pt>
                <c:pt idx="252">
                  <c:v>41762.461469907408</c:v>
                </c:pt>
                <c:pt idx="253">
                  <c:v>41762.461527777778</c:v>
                </c:pt>
                <c:pt idx="254">
                  <c:v>41762.461585648147</c:v>
                </c:pt>
                <c:pt idx="255">
                  <c:v>41762.461655092593</c:v>
                </c:pt>
                <c:pt idx="256">
                  <c:v>41762.461712962962</c:v>
                </c:pt>
                <c:pt idx="257">
                  <c:v>41762.461770833332</c:v>
                </c:pt>
                <c:pt idx="258">
                  <c:v>41762.461840277778</c:v>
                </c:pt>
                <c:pt idx="259">
                  <c:v>41762.461898148147</c:v>
                </c:pt>
                <c:pt idx="260">
                  <c:v>41762.461956018517</c:v>
                </c:pt>
                <c:pt idx="261">
                  <c:v>41762.462025462963</c:v>
                </c:pt>
                <c:pt idx="262">
                  <c:v>41762.462083333332</c:v>
                </c:pt>
                <c:pt idx="263">
                  <c:v>41762.462141203701</c:v>
                </c:pt>
                <c:pt idx="264">
                  <c:v>41762.462199074071</c:v>
                </c:pt>
                <c:pt idx="265">
                  <c:v>41762.462268518517</c:v>
                </c:pt>
                <c:pt idx="266">
                  <c:v>41762.462326388886</c:v>
                </c:pt>
                <c:pt idx="267">
                  <c:v>41762.462384259263</c:v>
                </c:pt>
                <c:pt idx="268">
                  <c:v>41762.462453703702</c:v>
                </c:pt>
                <c:pt idx="269">
                  <c:v>41762.462511574071</c:v>
                </c:pt>
                <c:pt idx="270">
                  <c:v>41762.462569444448</c:v>
                </c:pt>
                <c:pt idx="271">
                  <c:v>41762.462638888886</c:v>
                </c:pt>
                <c:pt idx="272">
                  <c:v>41762.462696759256</c:v>
                </c:pt>
                <c:pt idx="273">
                  <c:v>41762.462754629632</c:v>
                </c:pt>
                <c:pt idx="274">
                  <c:v>41762.462824074071</c:v>
                </c:pt>
                <c:pt idx="275">
                  <c:v>41762.462881944448</c:v>
                </c:pt>
                <c:pt idx="276">
                  <c:v>41762.462939814817</c:v>
                </c:pt>
                <c:pt idx="277">
                  <c:v>41762.463009259256</c:v>
                </c:pt>
                <c:pt idx="278">
                  <c:v>41762.463067129633</c:v>
                </c:pt>
                <c:pt idx="279">
                  <c:v>41762.463125000002</c:v>
                </c:pt>
                <c:pt idx="280">
                  <c:v>41762.463194444441</c:v>
                </c:pt>
                <c:pt idx="281">
                  <c:v>41762.463252314818</c:v>
                </c:pt>
                <c:pt idx="282">
                  <c:v>41762.463310185187</c:v>
                </c:pt>
                <c:pt idx="283">
                  <c:v>41762.463368055556</c:v>
                </c:pt>
                <c:pt idx="284">
                  <c:v>41762.463437500002</c:v>
                </c:pt>
                <c:pt idx="285">
                  <c:v>41762.463495370372</c:v>
                </c:pt>
                <c:pt idx="286">
                  <c:v>41762.463553240741</c:v>
                </c:pt>
                <c:pt idx="287">
                  <c:v>41762.463622685187</c:v>
                </c:pt>
                <c:pt idx="288">
                  <c:v>41762.463680555556</c:v>
                </c:pt>
                <c:pt idx="289">
                  <c:v>41762.463738425926</c:v>
                </c:pt>
                <c:pt idx="290">
                  <c:v>41762.463807870372</c:v>
                </c:pt>
                <c:pt idx="291">
                  <c:v>41762.463865740741</c:v>
                </c:pt>
                <c:pt idx="292">
                  <c:v>41762.463923611111</c:v>
                </c:pt>
                <c:pt idx="293">
                  <c:v>41762.463993055557</c:v>
                </c:pt>
                <c:pt idx="294">
                  <c:v>41762.464050925926</c:v>
                </c:pt>
                <c:pt idx="295">
                  <c:v>41762.464108796295</c:v>
                </c:pt>
                <c:pt idx="296">
                  <c:v>41762.464178240742</c:v>
                </c:pt>
                <c:pt idx="297">
                  <c:v>41762.464236111111</c:v>
                </c:pt>
                <c:pt idx="298">
                  <c:v>41762.46429398148</c:v>
                </c:pt>
                <c:pt idx="299">
                  <c:v>41762.46435185185</c:v>
                </c:pt>
                <c:pt idx="300">
                  <c:v>41762.464421296296</c:v>
                </c:pt>
                <c:pt idx="301">
                  <c:v>41762.464479166665</c:v>
                </c:pt>
                <c:pt idx="302">
                  <c:v>41762.464537037034</c:v>
                </c:pt>
                <c:pt idx="303">
                  <c:v>41762.464606481481</c:v>
                </c:pt>
                <c:pt idx="304">
                  <c:v>41762.46466435185</c:v>
                </c:pt>
                <c:pt idx="305">
                  <c:v>41762.464722222219</c:v>
                </c:pt>
                <c:pt idx="306">
                  <c:v>41762.464791666665</c:v>
                </c:pt>
                <c:pt idx="307">
                  <c:v>41762.464849537035</c:v>
                </c:pt>
                <c:pt idx="308">
                  <c:v>41762.464907407404</c:v>
                </c:pt>
                <c:pt idx="309">
                  <c:v>41762.46497685185</c:v>
                </c:pt>
                <c:pt idx="310">
                  <c:v>41762.46503472222</c:v>
                </c:pt>
                <c:pt idx="311">
                  <c:v>41762.465092592596</c:v>
                </c:pt>
                <c:pt idx="312">
                  <c:v>41762.465162037035</c:v>
                </c:pt>
                <c:pt idx="313">
                  <c:v>41762.465219907404</c:v>
                </c:pt>
                <c:pt idx="314">
                  <c:v>41762.465277777781</c:v>
                </c:pt>
                <c:pt idx="315">
                  <c:v>41762.46534722222</c:v>
                </c:pt>
                <c:pt idx="316">
                  <c:v>41762.465405092589</c:v>
                </c:pt>
                <c:pt idx="317">
                  <c:v>41762.465462962966</c:v>
                </c:pt>
                <c:pt idx="318">
                  <c:v>41762.465520833335</c:v>
                </c:pt>
                <c:pt idx="319">
                  <c:v>41762.465590277781</c:v>
                </c:pt>
                <c:pt idx="320">
                  <c:v>41762.465648148151</c:v>
                </c:pt>
                <c:pt idx="321">
                  <c:v>41762.46570601852</c:v>
                </c:pt>
                <c:pt idx="322">
                  <c:v>41762.465775462966</c:v>
                </c:pt>
                <c:pt idx="323">
                  <c:v>41762.465833333335</c:v>
                </c:pt>
                <c:pt idx="324">
                  <c:v>41762.465891203705</c:v>
                </c:pt>
                <c:pt idx="325">
                  <c:v>41762.465960648151</c:v>
                </c:pt>
                <c:pt idx="326">
                  <c:v>41762.46601851852</c:v>
                </c:pt>
                <c:pt idx="327">
                  <c:v>41762.46607638889</c:v>
                </c:pt>
                <c:pt idx="328">
                  <c:v>41762.466145833336</c:v>
                </c:pt>
                <c:pt idx="329">
                  <c:v>41762.466203703705</c:v>
                </c:pt>
                <c:pt idx="330">
                  <c:v>41762.466261574074</c:v>
                </c:pt>
                <c:pt idx="331">
                  <c:v>41762.466331018521</c:v>
                </c:pt>
                <c:pt idx="332">
                  <c:v>41762.46638888889</c:v>
                </c:pt>
                <c:pt idx="333">
                  <c:v>41762.466446759259</c:v>
                </c:pt>
                <c:pt idx="334">
                  <c:v>41762.466504629629</c:v>
                </c:pt>
                <c:pt idx="335">
                  <c:v>41762.466574074075</c:v>
                </c:pt>
                <c:pt idx="336">
                  <c:v>41762.466631944444</c:v>
                </c:pt>
                <c:pt idx="337">
                  <c:v>41762.466689814813</c:v>
                </c:pt>
                <c:pt idx="338">
                  <c:v>41762.46675925926</c:v>
                </c:pt>
                <c:pt idx="339">
                  <c:v>41762.466817129629</c:v>
                </c:pt>
                <c:pt idx="340">
                  <c:v>41762.466874999998</c:v>
                </c:pt>
                <c:pt idx="341">
                  <c:v>41762.466944444444</c:v>
                </c:pt>
                <c:pt idx="342">
                  <c:v>41762.467002314814</c:v>
                </c:pt>
                <c:pt idx="343">
                  <c:v>41762.467060185183</c:v>
                </c:pt>
                <c:pt idx="344">
                  <c:v>41762.467129629629</c:v>
                </c:pt>
                <c:pt idx="345">
                  <c:v>41762.467187499999</c:v>
                </c:pt>
                <c:pt idx="346">
                  <c:v>41762.467245370368</c:v>
                </c:pt>
                <c:pt idx="347">
                  <c:v>41762.467314814814</c:v>
                </c:pt>
                <c:pt idx="348">
                  <c:v>41762.467372685183</c:v>
                </c:pt>
                <c:pt idx="349">
                  <c:v>41762.467430555553</c:v>
                </c:pt>
                <c:pt idx="350">
                  <c:v>41762.467499999999</c:v>
                </c:pt>
                <c:pt idx="351">
                  <c:v>41762.467557870368</c:v>
                </c:pt>
                <c:pt idx="352">
                  <c:v>41762.467615740738</c:v>
                </c:pt>
                <c:pt idx="353">
                  <c:v>41762.467673611114</c:v>
                </c:pt>
                <c:pt idx="354">
                  <c:v>41762.467743055553</c:v>
                </c:pt>
                <c:pt idx="355">
                  <c:v>41762.467800925922</c:v>
                </c:pt>
                <c:pt idx="356">
                  <c:v>41762.467858796299</c:v>
                </c:pt>
                <c:pt idx="357">
                  <c:v>41762.467928240738</c:v>
                </c:pt>
                <c:pt idx="358">
                  <c:v>41762.467986111114</c:v>
                </c:pt>
                <c:pt idx="359">
                  <c:v>41762.468043981484</c:v>
                </c:pt>
                <c:pt idx="360">
                  <c:v>41762.468113425923</c:v>
                </c:pt>
                <c:pt idx="361">
                  <c:v>41762.468171296299</c:v>
                </c:pt>
                <c:pt idx="362">
                  <c:v>41762.468229166669</c:v>
                </c:pt>
                <c:pt idx="363">
                  <c:v>41762.468298611115</c:v>
                </c:pt>
                <c:pt idx="364">
                  <c:v>41762.468356481484</c:v>
                </c:pt>
                <c:pt idx="365">
                  <c:v>41762.468414351853</c:v>
                </c:pt>
                <c:pt idx="366">
                  <c:v>41762.4684837963</c:v>
                </c:pt>
                <c:pt idx="367">
                  <c:v>41762.468541666669</c:v>
                </c:pt>
                <c:pt idx="368">
                  <c:v>41762.468599537038</c:v>
                </c:pt>
                <c:pt idx="369">
                  <c:v>41762.468657407408</c:v>
                </c:pt>
                <c:pt idx="370">
                  <c:v>41762.468726851854</c:v>
                </c:pt>
                <c:pt idx="371">
                  <c:v>41762.468784722223</c:v>
                </c:pt>
                <c:pt idx="372">
                  <c:v>41762.468842592592</c:v>
                </c:pt>
                <c:pt idx="373">
                  <c:v>41762.468912037039</c:v>
                </c:pt>
                <c:pt idx="374">
                  <c:v>41762.468969907408</c:v>
                </c:pt>
                <c:pt idx="375">
                  <c:v>41762.469027777777</c:v>
                </c:pt>
                <c:pt idx="376">
                  <c:v>41762.469097222223</c:v>
                </c:pt>
                <c:pt idx="377">
                  <c:v>41762.469155092593</c:v>
                </c:pt>
                <c:pt idx="378">
                  <c:v>41762.469212962962</c:v>
                </c:pt>
                <c:pt idx="379">
                  <c:v>41762.469282407408</c:v>
                </c:pt>
                <c:pt idx="380">
                  <c:v>41762.469340277778</c:v>
                </c:pt>
                <c:pt idx="381">
                  <c:v>41762.469398148147</c:v>
                </c:pt>
                <c:pt idx="382">
                  <c:v>41762.469467592593</c:v>
                </c:pt>
                <c:pt idx="383">
                  <c:v>41762.469525462962</c:v>
                </c:pt>
                <c:pt idx="384">
                  <c:v>41762.469583333332</c:v>
                </c:pt>
                <c:pt idx="385">
                  <c:v>41762.469652777778</c:v>
                </c:pt>
                <c:pt idx="386">
                  <c:v>41762.469710648147</c:v>
                </c:pt>
                <c:pt idx="387">
                  <c:v>41762.469768518517</c:v>
                </c:pt>
                <c:pt idx="388">
                  <c:v>41762.469826388886</c:v>
                </c:pt>
                <c:pt idx="389">
                  <c:v>41762.469895833332</c:v>
                </c:pt>
                <c:pt idx="390">
                  <c:v>41762.469953703701</c:v>
                </c:pt>
                <c:pt idx="391">
                  <c:v>41762.470011574071</c:v>
                </c:pt>
                <c:pt idx="392">
                  <c:v>41762.470081018517</c:v>
                </c:pt>
                <c:pt idx="393">
                  <c:v>41762.470138888886</c:v>
                </c:pt>
                <c:pt idx="394">
                  <c:v>41762.470196759263</c:v>
                </c:pt>
                <c:pt idx="395">
                  <c:v>41762.470266203702</c:v>
                </c:pt>
                <c:pt idx="396">
                  <c:v>41762.470324074071</c:v>
                </c:pt>
                <c:pt idx="397">
                  <c:v>41762.470381944448</c:v>
                </c:pt>
                <c:pt idx="398">
                  <c:v>41762.470451388886</c:v>
                </c:pt>
                <c:pt idx="399">
                  <c:v>41762.470509259256</c:v>
                </c:pt>
                <c:pt idx="400">
                  <c:v>41762.470567129632</c:v>
                </c:pt>
                <c:pt idx="401">
                  <c:v>41762.470636574071</c:v>
                </c:pt>
                <c:pt idx="402">
                  <c:v>41762.470694444448</c:v>
                </c:pt>
                <c:pt idx="403">
                  <c:v>41762.470752314817</c:v>
                </c:pt>
                <c:pt idx="404">
                  <c:v>41762.470810185187</c:v>
                </c:pt>
                <c:pt idx="405">
                  <c:v>41762.470879629633</c:v>
                </c:pt>
                <c:pt idx="406">
                  <c:v>41762.470937500002</c:v>
                </c:pt>
                <c:pt idx="407">
                  <c:v>41762.470995370371</c:v>
                </c:pt>
                <c:pt idx="408">
                  <c:v>41762.471064814818</c:v>
                </c:pt>
                <c:pt idx="409">
                  <c:v>41762.471122685187</c:v>
                </c:pt>
                <c:pt idx="410">
                  <c:v>41762.471180555556</c:v>
                </c:pt>
                <c:pt idx="411">
                  <c:v>41762.471250000002</c:v>
                </c:pt>
                <c:pt idx="412">
                  <c:v>41762.471307870372</c:v>
                </c:pt>
                <c:pt idx="413">
                  <c:v>41762.471365740741</c:v>
                </c:pt>
                <c:pt idx="414">
                  <c:v>41762.471435185187</c:v>
                </c:pt>
                <c:pt idx="415">
                  <c:v>41762.471493055556</c:v>
                </c:pt>
                <c:pt idx="416">
                  <c:v>41762.471550925926</c:v>
                </c:pt>
                <c:pt idx="417">
                  <c:v>41762.471620370372</c:v>
                </c:pt>
                <c:pt idx="418">
                  <c:v>41762.471678240741</c:v>
                </c:pt>
                <c:pt idx="419">
                  <c:v>41762.471736111111</c:v>
                </c:pt>
                <c:pt idx="420">
                  <c:v>41762.471805555557</c:v>
                </c:pt>
                <c:pt idx="421">
                  <c:v>41762.471863425926</c:v>
                </c:pt>
                <c:pt idx="422">
                  <c:v>41762.471921296295</c:v>
                </c:pt>
                <c:pt idx="423">
                  <c:v>41762.471979166665</c:v>
                </c:pt>
                <c:pt idx="424">
                  <c:v>41762.472048611111</c:v>
                </c:pt>
                <c:pt idx="425">
                  <c:v>41762.47210648148</c:v>
                </c:pt>
                <c:pt idx="426">
                  <c:v>41762.47216435185</c:v>
                </c:pt>
                <c:pt idx="427">
                  <c:v>41762.472233796296</c:v>
                </c:pt>
                <c:pt idx="428">
                  <c:v>41762.472291666665</c:v>
                </c:pt>
                <c:pt idx="429">
                  <c:v>41762.472349537034</c:v>
                </c:pt>
                <c:pt idx="430">
                  <c:v>41762.472418981481</c:v>
                </c:pt>
                <c:pt idx="431">
                  <c:v>41762.47247685185</c:v>
                </c:pt>
                <c:pt idx="432">
                  <c:v>41762.472534722219</c:v>
                </c:pt>
                <c:pt idx="433">
                  <c:v>41762.472604166665</c:v>
                </c:pt>
                <c:pt idx="434">
                  <c:v>41762.472662037035</c:v>
                </c:pt>
                <c:pt idx="435">
                  <c:v>41762.472719907404</c:v>
                </c:pt>
                <c:pt idx="436">
                  <c:v>41762.47278935185</c:v>
                </c:pt>
                <c:pt idx="437">
                  <c:v>41762.47284722222</c:v>
                </c:pt>
                <c:pt idx="438">
                  <c:v>41762.472905092596</c:v>
                </c:pt>
                <c:pt idx="439">
                  <c:v>41762.472962962966</c:v>
                </c:pt>
                <c:pt idx="440">
                  <c:v>41762.473032407404</c:v>
                </c:pt>
                <c:pt idx="441">
                  <c:v>41762.473090277781</c:v>
                </c:pt>
                <c:pt idx="442">
                  <c:v>41762.47314814815</c:v>
                </c:pt>
                <c:pt idx="443">
                  <c:v>41762.473217592589</c:v>
                </c:pt>
                <c:pt idx="444">
                  <c:v>41762.473275462966</c:v>
                </c:pt>
                <c:pt idx="445">
                  <c:v>41762.473333333335</c:v>
                </c:pt>
                <c:pt idx="446">
                  <c:v>41762.473402777781</c:v>
                </c:pt>
                <c:pt idx="447">
                  <c:v>41762.473460648151</c:v>
                </c:pt>
                <c:pt idx="448">
                  <c:v>41762.47351851852</c:v>
                </c:pt>
                <c:pt idx="449">
                  <c:v>41762.473587962966</c:v>
                </c:pt>
                <c:pt idx="450">
                  <c:v>41762.473645833335</c:v>
                </c:pt>
                <c:pt idx="451">
                  <c:v>41762.473703703705</c:v>
                </c:pt>
                <c:pt idx="452">
                  <c:v>41762.473773148151</c:v>
                </c:pt>
                <c:pt idx="453">
                  <c:v>41762.47383101852</c:v>
                </c:pt>
                <c:pt idx="454">
                  <c:v>41762.47388888889</c:v>
                </c:pt>
                <c:pt idx="455">
                  <c:v>41762.473958333336</c:v>
                </c:pt>
                <c:pt idx="456">
                  <c:v>41762.474016203705</c:v>
                </c:pt>
                <c:pt idx="457">
                  <c:v>41762.474074074074</c:v>
                </c:pt>
                <c:pt idx="458">
                  <c:v>41762.474131944444</c:v>
                </c:pt>
                <c:pt idx="459">
                  <c:v>41762.47420138889</c:v>
                </c:pt>
                <c:pt idx="460">
                  <c:v>41762.474259259259</c:v>
                </c:pt>
                <c:pt idx="461">
                  <c:v>41762.474317129629</c:v>
                </c:pt>
                <c:pt idx="462">
                  <c:v>41762.474386574075</c:v>
                </c:pt>
                <c:pt idx="463">
                  <c:v>41762.474444444444</c:v>
                </c:pt>
                <c:pt idx="464">
                  <c:v>41762.474502314813</c:v>
                </c:pt>
                <c:pt idx="465">
                  <c:v>41762.47457175926</c:v>
                </c:pt>
                <c:pt idx="466">
                  <c:v>41762.474629629629</c:v>
                </c:pt>
                <c:pt idx="467">
                  <c:v>41762.474687499998</c:v>
                </c:pt>
                <c:pt idx="468">
                  <c:v>41762.474756944444</c:v>
                </c:pt>
                <c:pt idx="469">
                  <c:v>41762.474814814814</c:v>
                </c:pt>
                <c:pt idx="470">
                  <c:v>41762.474872685183</c:v>
                </c:pt>
                <c:pt idx="471">
                  <c:v>41762.474942129629</c:v>
                </c:pt>
                <c:pt idx="472">
                  <c:v>41762.474999999999</c:v>
                </c:pt>
                <c:pt idx="473">
                  <c:v>41762.475057870368</c:v>
                </c:pt>
                <c:pt idx="474">
                  <c:v>41762.475127314814</c:v>
                </c:pt>
                <c:pt idx="475">
                  <c:v>41762.475185185183</c:v>
                </c:pt>
                <c:pt idx="476">
                  <c:v>41762.475243055553</c:v>
                </c:pt>
                <c:pt idx="477">
                  <c:v>41762.475300925929</c:v>
                </c:pt>
                <c:pt idx="478">
                  <c:v>41762.475370370368</c:v>
                </c:pt>
                <c:pt idx="479">
                  <c:v>41762.475428240738</c:v>
                </c:pt>
                <c:pt idx="480">
                  <c:v>41762.475486111114</c:v>
                </c:pt>
                <c:pt idx="481">
                  <c:v>41762.475555555553</c:v>
                </c:pt>
                <c:pt idx="482">
                  <c:v>41762.475613425922</c:v>
                </c:pt>
                <c:pt idx="483">
                  <c:v>41762.475671296299</c:v>
                </c:pt>
                <c:pt idx="484">
                  <c:v>41762.475740740738</c:v>
                </c:pt>
                <c:pt idx="485">
                  <c:v>41762.475798611114</c:v>
                </c:pt>
                <c:pt idx="486">
                  <c:v>41762.475856481484</c:v>
                </c:pt>
                <c:pt idx="487">
                  <c:v>41762.475925925923</c:v>
                </c:pt>
                <c:pt idx="488">
                  <c:v>41762.475983796299</c:v>
                </c:pt>
                <c:pt idx="489">
                  <c:v>41762.476041666669</c:v>
                </c:pt>
                <c:pt idx="490">
                  <c:v>41762.476111111115</c:v>
                </c:pt>
                <c:pt idx="491">
                  <c:v>41762.476168981484</c:v>
                </c:pt>
                <c:pt idx="492">
                  <c:v>41762.476226851853</c:v>
                </c:pt>
                <c:pt idx="493">
                  <c:v>41762.476284722223</c:v>
                </c:pt>
                <c:pt idx="494">
                  <c:v>41762.476354166669</c:v>
                </c:pt>
                <c:pt idx="495">
                  <c:v>41762.476412037038</c:v>
                </c:pt>
                <c:pt idx="496">
                  <c:v>41762.476469907408</c:v>
                </c:pt>
                <c:pt idx="497">
                  <c:v>41762.476539351854</c:v>
                </c:pt>
                <c:pt idx="498">
                  <c:v>41762.476597222223</c:v>
                </c:pt>
                <c:pt idx="499">
                  <c:v>41762.476655092592</c:v>
                </c:pt>
                <c:pt idx="500">
                  <c:v>41762.476724537039</c:v>
                </c:pt>
                <c:pt idx="501">
                  <c:v>41762.476782407408</c:v>
                </c:pt>
                <c:pt idx="502">
                  <c:v>41762.476840277777</c:v>
                </c:pt>
                <c:pt idx="503">
                  <c:v>41762.476909722223</c:v>
                </c:pt>
                <c:pt idx="504">
                  <c:v>41762.476967592593</c:v>
                </c:pt>
                <c:pt idx="505">
                  <c:v>41762.477025462962</c:v>
                </c:pt>
                <c:pt idx="506">
                  <c:v>41762.477094907408</c:v>
                </c:pt>
                <c:pt idx="507">
                  <c:v>41762.477152777778</c:v>
                </c:pt>
                <c:pt idx="508">
                  <c:v>41762.477210648147</c:v>
                </c:pt>
                <c:pt idx="509">
                  <c:v>41762.477280092593</c:v>
                </c:pt>
                <c:pt idx="510">
                  <c:v>41762.477337962962</c:v>
                </c:pt>
                <c:pt idx="511">
                  <c:v>41762.477395833332</c:v>
                </c:pt>
                <c:pt idx="512">
                  <c:v>41762.477453703701</c:v>
                </c:pt>
                <c:pt idx="513">
                  <c:v>41762.477523148147</c:v>
                </c:pt>
                <c:pt idx="514">
                  <c:v>41762.477581018517</c:v>
                </c:pt>
                <c:pt idx="515">
                  <c:v>41762.477638888886</c:v>
                </c:pt>
                <c:pt idx="516">
                  <c:v>41762.477708333332</c:v>
                </c:pt>
                <c:pt idx="517">
                  <c:v>41762.477766203701</c:v>
                </c:pt>
                <c:pt idx="518">
                  <c:v>41762.477824074071</c:v>
                </c:pt>
                <c:pt idx="519">
                  <c:v>41762.477893518517</c:v>
                </c:pt>
                <c:pt idx="520">
                  <c:v>41762.477951388886</c:v>
                </c:pt>
                <c:pt idx="521">
                  <c:v>41762.478009259263</c:v>
                </c:pt>
                <c:pt idx="522">
                  <c:v>41762.478078703702</c:v>
                </c:pt>
                <c:pt idx="523">
                  <c:v>41762.478136574071</c:v>
                </c:pt>
                <c:pt idx="524">
                  <c:v>41762.478194444448</c:v>
                </c:pt>
                <c:pt idx="525">
                  <c:v>41762.478263888886</c:v>
                </c:pt>
                <c:pt idx="526">
                  <c:v>41762.478321759256</c:v>
                </c:pt>
                <c:pt idx="527">
                  <c:v>41762.478379629632</c:v>
                </c:pt>
                <c:pt idx="528">
                  <c:v>41762.478437500002</c:v>
                </c:pt>
                <c:pt idx="529">
                  <c:v>41762.478506944448</c:v>
                </c:pt>
                <c:pt idx="530">
                  <c:v>41762.478564814817</c:v>
                </c:pt>
                <c:pt idx="531">
                  <c:v>41762.478622685187</c:v>
                </c:pt>
                <c:pt idx="532">
                  <c:v>41762.478692129633</c:v>
                </c:pt>
                <c:pt idx="533">
                  <c:v>41762.478750000002</c:v>
                </c:pt>
                <c:pt idx="534">
                  <c:v>41762.478807870371</c:v>
                </c:pt>
                <c:pt idx="535">
                  <c:v>41762.478877314818</c:v>
                </c:pt>
                <c:pt idx="536">
                  <c:v>41762.478935185187</c:v>
                </c:pt>
                <c:pt idx="537">
                  <c:v>41762.478993055556</c:v>
                </c:pt>
                <c:pt idx="538">
                  <c:v>41762.479062500002</c:v>
                </c:pt>
                <c:pt idx="539">
                  <c:v>41762.479120370372</c:v>
                </c:pt>
                <c:pt idx="540">
                  <c:v>41762.479178240741</c:v>
                </c:pt>
                <c:pt idx="541">
                  <c:v>41762.479247685187</c:v>
                </c:pt>
                <c:pt idx="542">
                  <c:v>41762.479305555556</c:v>
                </c:pt>
                <c:pt idx="543">
                  <c:v>41762.479363425926</c:v>
                </c:pt>
                <c:pt idx="544">
                  <c:v>41762.479432870372</c:v>
                </c:pt>
                <c:pt idx="545">
                  <c:v>41762.479490740741</c:v>
                </c:pt>
                <c:pt idx="546">
                  <c:v>41762.479548611111</c:v>
                </c:pt>
                <c:pt idx="547">
                  <c:v>41762.47960648148</c:v>
                </c:pt>
                <c:pt idx="548">
                  <c:v>41762.479675925926</c:v>
                </c:pt>
                <c:pt idx="549">
                  <c:v>41762.479733796295</c:v>
                </c:pt>
                <c:pt idx="550">
                  <c:v>41762.479791666665</c:v>
                </c:pt>
                <c:pt idx="551">
                  <c:v>41762.479861111111</c:v>
                </c:pt>
                <c:pt idx="552">
                  <c:v>41762.47991898148</c:v>
                </c:pt>
                <c:pt idx="553">
                  <c:v>41762.47997685185</c:v>
                </c:pt>
                <c:pt idx="554">
                  <c:v>41762.480046296296</c:v>
                </c:pt>
                <c:pt idx="555">
                  <c:v>41762.480104166665</c:v>
                </c:pt>
                <c:pt idx="556">
                  <c:v>41762.480162037034</c:v>
                </c:pt>
                <c:pt idx="557">
                  <c:v>41762.480231481481</c:v>
                </c:pt>
                <c:pt idx="558">
                  <c:v>41762.48028935185</c:v>
                </c:pt>
                <c:pt idx="559">
                  <c:v>41762.480347222219</c:v>
                </c:pt>
                <c:pt idx="560">
                  <c:v>41762.480416666665</c:v>
                </c:pt>
                <c:pt idx="561">
                  <c:v>41762.480474537035</c:v>
                </c:pt>
                <c:pt idx="562">
                  <c:v>41762.480532407404</c:v>
                </c:pt>
                <c:pt idx="563">
                  <c:v>41762.480590277781</c:v>
                </c:pt>
                <c:pt idx="564">
                  <c:v>41762.48065972222</c:v>
                </c:pt>
                <c:pt idx="565">
                  <c:v>41762.480717592596</c:v>
                </c:pt>
                <c:pt idx="566">
                  <c:v>41762.480775462966</c:v>
                </c:pt>
                <c:pt idx="567">
                  <c:v>41762.480844907404</c:v>
                </c:pt>
                <c:pt idx="568">
                  <c:v>41762.480902777781</c:v>
                </c:pt>
                <c:pt idx="569">
                  <c:v>41762.48096064815</c:v>
                </c:pt>
                <c:pt idx="570">
                  <c:v>41762.481030092589</c:v>
                </c:pt>
                <c:pt idx="571">
                  <c:v>41762.481087962966</c:v>
                </c:pt>
                <c:pt idx="572">
                  <c:v>41762.481145833335</c:v>
                </c:pt>
                <c:pt idx="573">
                  <c:v>41762.481215277781</c:v>
                </c:pt>
                <c:pt idx="574">
                  <c:v>41762.481273148151</c:v>
                </c:pt>
                <c:pt idx="575">
                  <c:v>41762.48133101852</c:v>
                </c:pt>
                <c:pt idx="576">
                  <c:v>41762.481400462966</c:v>
                </c:pt>
                <c:pt idx="577">
                  <c:v>41762.481458333335</c:v>
                </c:pt>
                <c:pt idx="578">
                  <c:v>41762.481516203705</c:v>
                </c:pt>
                <c:pt idx="579">
                  <c:v>41762.481585648151</c:v>
                </c:pt>
                <c:pt idx="580">
                  <c:v>41762.48164351852</c:v>
                </c:pt>
                <c:pt idx="581">
                  <c:v>41762.48170138889</c:v>
                </c:pt>
                <c:pt idx="582">
                  <c:v>41762.481759259259</c:v>
                </c:pt>
                <c:pt idx="583">
                  <c:v>41762.481828703705</c:v>
                </c:pt>
                <c:pt idx="584">
                  <c:v>41762.481886574074</c:v>
                </c:pt>
                <c:pt idx="585">
                  <c:v>41762.481944444444</c:v>
                </c:pt>
                <c:pt idx="586">
                  <c:v>41762.48201388889</c:v>
                </c:pt>
                <c:pt idx="587">
                  <c:v>41762.482071759259</c:v>
                </c:pt>
                <c:pt idx="588">
                  <c:v>41762.482129629629</c:v>
                </c:pt>
                <c:pt idx="589">
                  <c:v>41762.482199074075</c:v>
                </c:pt>
                <c:pt idx="590">
                  <c:v>41762.482256944444</c:v>
                </c:pt>
                <c:pt idx="591">
                  <c:v>41762.482314814813</c:v>
                </c:pt>
                <c:pt idx="592">
                  <c:v>41762.48238425926</c:v>
                </c:pt>
                <c:pt idx="593">
                  <c:v>41762.482442129629</c:v>
                </c:pt>
                <c:pt idx="594">
                  <c:v>41762.482499999998</c:v>
                </c:pt>
                <c:pt idx="595">
                  <c:v>41762.482569444444</c:v>
                </c:pt>
                <c:pt idx="596">
                  <c:v>41762.482627314814</c:v>
                </c:pt>
                <c:pt idx="597">
                  <c:v>41762.482685185183</c:v>
                </c:pt>
                <c:pt idx="598">
                  <c:v>41762.482754629629</c:v>
                </c:pt>
                <c:pt idx="599">
                  <c:v>41762.482812499999</c:v>
                </c:pt>
                <c:pt idx="600">
                  <c:v>41762.482870370368</c:v>
                </c:pt>
                <c:pt idx="601">
                  <c:v>41762.482928240737</c:v>
                </c:pt>
                <c:pt idx="602">
                  <c:v>41762.482997685183</c:v>
                </c:pt>
                <c:pt idx="603">
                  <c:v>41762.483055555553</c:v>
                </c:pt>
                <c:pt idx="604">
                  <c:v>41762.483113425929</c:v>
                </c:pt>
                <c:pt idx="605">
                  <c:v>41762.483182870368</c:v>
                </c:pt>
                <c:pt idx="606">
                  <c:v>41762.483240740738</c:v>
                </c:pt>
                <c:pt idx="607">
                  <c:v>41762.483298611114</c:v>
                </c:pt>
                <c:pt idx="608">
                  <c:v>41762.483368055553</c:v>
                </c:pt>
                <c:pt idx="609">
                  <c:v>41762.483425925922</c:v>
                </c:pt>
                <c:pt idx="610">
                  <c:v>41762.483483796299</c:v>
                </c:pt>
                <c:pt idx="611">
                  <c:v>41762.483553240738</c:v>
                </c:pt>
                <c:pt idx="612">
                  <c:v>41762.483611111114</c:v>
                </c:pt>
                <c:pt idx="613">
                  <c:v>41762.483668981484</c:v>
                </c:pt>
                <c:pt idx="614">
                  <c:v>41762.483738425923</c:v>
                </c:pt>
                <c:pt idx="615">
                  <c:v>41762.483796296299</c:v>
                </c:pt>
                <c:pt idx="616">
                  <c:v>41762.483854166669</c:v>
                </c:pt>
                <c:pt idx="617">
                  <c:v>41762.483912037038</c:v>
                </c:pt>
                <c:pt idx="618">
                  <c:v>41762.483981481484</c:v>
                </c:pt>
                <c:pt idx="619">
                  <c:v>41762.484039351853</c:v>
                </c:pt>
                <c:pt idx="620">
                  <c:v>41762.484097222223</c:v>
                </c:pt>
                <c:pt idx="621">
                  <c:v>41762.484166666669</c:v>
                </c:pt>
                <c:pt idx="622">
                  <c:v>41762.484224537038</c:v>
                </c:pt>
                <c:pt idx="623">
                  <c:v>41762.484282407408</c:v>
                </c:pt>
                <c:pt idx="624">
                  <c:v>41762.484351851854</c:v>
                </c:pt>
                <c:pt idx="625">
                  <c:v>41762.484409722223</c:v>
                </c:pt>
                <c:pt idx="626">
                  <c:v>41762.484467592592</c:v>
                </c:pt>
                <c:pt idx="627">
                  <c:v>41762.484537037039</c:v>
                </c:pt>
                <c:pt idx="628">
                  <c:v>41762.484594907408</c:v>
                </c:pt>
                <c:pt idx="629">
                  <c:v>41762.484652777777</c:v>
                </c:pt>
                <c:pt idx="630">
                  <c:v>41762.484722222223</c:v>
                </c:pt>
                <c:pt idx="631">
                  <c:v>41762.484780092593</c:v>
                </c:pt>
                <c:pt idx="632">
                  <c:v>41762.484837962962</c:v>
                </c:pt>
                <c:pt idx="633">
                  <c:v>41762.484907407408</c:v>
                </c:pt>
                <c:pt idx="634">
                  <c:v>41762.484965277778</c:v>
                </c:pt>
                <c:pt idx="635">
                  <c:v>41762.485023148147</c:v>
                </c:pt>
                <c:pt idx="636">
                  <c:v>41762.485081018516</c:v>
                </c:pt>
                <c:pt idx="637">
                  <c:v>41762.485150462962</c:v>
                </c:pt>
                <c:pt idx="638">
                  <c:v>41762.485208333332</c:v>
                </c:pt>
                <c:pt idx="639">
                  <c:v>41762.485266203701</c:v>
                </c:pt>
                <c:pt idx="640">
                  <c:v>41762.485335648147</c:v>
                </c:pt>
                <c:pt idx="641">
                  <c:v>41762.485393518517</c:v>
                </c:pt>
                <c:pt idx="642">
                  <c:v>41762.485451388886</c:v>
                </c:pt>
                <c:pt idx="643">
                  <c:v>41762.485520833332</c:v>
                </c:pt>
                <c:pt idx="644">
                  <c:v>41762.485578703701</c:v>
                </c:pt>
                <c:pt idx="645">
                  <c:v>41762.485636574071</c:v>
                </c:pt>
                <c:pt idx="646">
                  <c:v>41762.485706018517</c:v>
                </c:pt>
                <c:pt idx="647">
                  <c:v>41762.485763888886</c:v>
                </c:pt>
                <c:pt idx="648">
                  <c:v>41762.485821759263</c:v>
                </c:pt>
                <c:pt idx="649">
                  <c:v>41762.485891203702</c:v>
                </c:pt>
                <c:pt idx="650">
                  <c:v>41762.485949074071</c:v>
                </c:pt>
                <c:pt idx="651">
                  <c:v>41762.486006944448</c:v>
                </c:pt>
                <c:pt idx="652">
                  <c:v>41762.486076388886</c:v>
                </c:pt>
                <c:pt idx="653">
                  <c:v>41762.486134259256</c:v>
                </c:pt>
                <c:pt idx="654">
                  <c:v>41762.486192129632</c:v>
                </c:pt>
                <c:pt idx="655">
                  <c:v>41762.486250000002</c:v>
                </c:pt>
                <c:pt idx="656">
                  <c:v>41762.486319444448</c:v>
                </c:pt>
                <c:pt idx="657">
                  <c:v>41762.486377314817</c:v>
                </c:pt>
                <c:pt idx="658">
                  <c:v>41762.486435185187</c:v>
                </c:pt>
                <c:pt idx="659">
                  <c:v>41762.486504629633</c:v>
                </c:pt>
                <c:pt idx="660">
                  <c:v>41762.486562500002</c:v>
                </c:pt>
                <c:pt idx="661">
                  <c:v>41762.486620370371</c:v>
                </c:pt>
                <c:pt idx="662">
                  <c:v>41762.486689814818</c:v>
                </c:pt>
                <c:pt idx="663">
                  <c:v>41762.486747685187</c:v>
                </c:pt>
                <c:pt idx="664">
                  <c:v>41762.486805555556</c:v>
                </c:pt>
                <c:pt idx="665">
                  <c:v>41762.486875000002</c:v>
                </c:pt>
                <c:pt idx="666">
                  <c:v>41762.486932870372</c:v>
                </c:pt>
                <c:pt idx="667">
                  <c:v>41762.486990740741</c:v>
                </c:pt>
                <c:pt idx="668">
                  <c:v>41762.487060185187</c:v>
                </c:pt>
                <c:pt idx="669">
                  <c:v>41762.487118055556</c:v>
                </c:pt>
                <c:pt idx="670">
                  <c:v>41762.487175925926</c:v>
                </c:pt>
                <c:pt idx="671">
                  <c:v>41762.487245370372</c:v>
                </c:pt>
                <c:pt idx="672">
                  <c:v>41762.487303240741</c:v>
                </c:pt>
                <c:pt idx="673">
                  <c:v>41762.487361111111</c:v>
                </c:pt>
                <c:pt idx="674">
                  <c:v>41762.48741898148</c:v>
                </c:pt>
                <c:pt idx="675">
                  <c:v>41762.487488425926</c:v>
                </c:pt>
                <c:pt idx="676">
                  <c:v>41762.487546296295</c:v>
                </c:pt>
                <c:pt idx="677">
                  <c:v>41762.487604166665</c:v>
                </c:pt>
                <c:pt idx="678">
                  <c:v>41762.487673611111</c:v>
                </c:pt>
                <c:pt idx="679">
                  <c:v>41762.48773148148</c:v>
                </c:pt>
                <c:pt idx="680">
                  <c:v>41762.48778935185</c:v>
                </c:pt>
                <c:pt idx="681">
                  <c:v>41762.487858796296</c:v>
                </c:pt>
                <c:pt idx="682">
                  <c:v>41762.487916666665</c:v>
                </c:pt>
                <c:pt idx="683">
                  <c:v>41762.487974537034</c:v>
                </c:pt>
                <c:pt idx="684">
                  <c:v>41762.488043981481</c:v>
                </c:pt>
                <c:pt idx="685">
                  <c:v>41762.48810185185</c:v>
                </c:pt>
                <c:pt idx="686">
                  <c:v>41762.488159722219</c:v>
                </c:pt>
                <c:pt idx="687">
                  <c:v>41762.488229166665</c:v>
                </c:pt>
                <c:pt idx="688">
                  <c:v>41762.488287037035</c:v>
                </c:pt>
                <c:pt idx="689">
                  <c:v>41762.488344907404</c:v>
                </c:pt>
                <c:pt idx="690">
                  <c:v>41762.48841435185</c:v>
                </c:pt>
                <c:pt idx="691">
                  <c:v>41762.48847222222</c:v>
                </c:pt>
                <c:pt idx="692">
                  <c:v>41762.488530092596</c:v>
                </c:pt>
                <c:pt idx="693">
                  <c:v>41762.488587962966</c:v>
                </c:pt>
                <c:pt idx="694">
                  <c:v>41762.488657407404</c:v>
                </c:pt>
                <c:pt idx="695">
                  <c:v>41762.488715277781</c:v>
                </c:pt>
                <c:pt idx="696">
                  <c:v>41762.48877314815</c:v>
                </c:pt>
                <c:pt idx="697">
                  <c:v>41762.488842592589</c:v>
                </c:pt>
                <c:pt idx="698">
                  <c:v>41762.488900462966</c:v>
                </c:pt>
                <c:pt idx="699">
                  <c:v>41762.488958333335</c:v>
                </c:pt>
                <c:pt idx="700">
                  <c:v>41762.489027777781</c:v>
                </c:pt>
                <c:pt idx="701">
                  <c:v>41762.489085648151</c:v>
                </c:pt>
                <c:pt idx="702">
                  <c:v>41762.48914351852</c:v>
                </c:pt>
                <c:pt idx="703">
                  <c:v>41762.489212962966</c:v>
                </c:pt>
                <c:pt idx="704">
                  <c:v>41762.489270833335</c:v>
                </c:pt>
                <c:pt idx="705">
                  <c:v>41762.489328703705</c:v>
                </c:pt>
                <c:pt idx="706">
                  <c:v>41762.489398148151</c:v>
                </c:pt>
                <c:pt idx="707">
                  <c:v>41762.48945601852</c:v>
                </c:pt>
                <c:pt idx="708">
                  <c:v>41762.48951388889</c:v>
                </c:pt>
                <c:pt idx="709">
                  <c:v>41762.489571759259</c:v>
                </c:pt>
                <c:pt idx="710">
                  <c:v>41762.489641203705</c:v>
                </c:pt>
                <c:pt idx="711">
                  <c:v>41762.489699074074</c:v>
                </c:pt>
                <c:pt idx="712">
                  <c:v>41762.489756944444</c:v>
                </c:pt>
                <c:pt idx="713">
                  <c:v>41762.48982638889</c:v>
                </c:pt>
                <c:pt idx="714">
                  <c:v>41762.489884259259</c:v>
                </c:pt>
                <c:pt idx="715">
                  <c:v>41762.489942129629</c:v>
                </c:pt>
                <c:pt idx="716">
                  <c:v>41762.490011574075</c:v>
                </c:pt>
                <c:pt idx="717">
                  <c:v>41762.490069444444</c:v>
                </c:pt>
                <c:pt idx="718">
                  <c:v>41762.490127314813</c:v>
                </c:pt>
                <c:pt idx="719">
                  <c:v>41762.49019675926</c:v>
                </c:pt>
                <c:pt idx="720">
                  <c:v>41762.490254629629</c:v>
                </c:pt>
                <c:pt idx="721">
                  <c:v>41762.490312499998</c:v>
                </c:pt>
                <c:pt idx="722">
                  <c:v>41762.490381944444</c:v>
                </c:pt>
                <c:pt idx="723">
                  <c:v>41762.490439814814</c:v>
                </c:pt>
                <c:pt idx="724">
                  <c:v>41762.490497685183</c:v>
                </c:pt>
                <c:pt idx="725">
                  <c:v>41762.490567129629</c:v>
                </c:pt>
                <c:pt idx="726">
                  <c:v>41762.490624999999</c:v>
                </c:pt>
                <c:pt idx="727">
                  <c:v>41762.490682870368</c:v>
                </c:pt>
                <c:pt idx="728">
                  <c:v>41762.490740740737</c:v>
                </c:pt>
                <c:pt idx="729">
                  <c:v>41762.490810185183</c:v>
                </c:pt>
                <c:pt idx="730">
                  <c:v>41762.490868055553</c:v>
                </c:pt>
                <c:pt idx="731">
                  <c:v>41762.490925925929</c:v>
                </c:pt>
                <c:pt idx="732">
                  <c:v>41762.490995370368</c:v>
                </c:pt>
                <c:pt idx="733">
                  <c:v>41762.491053240738</c:v>
                </c:pt>
                <c:pt idx="734">
                  <c:v>41762.491111111114</c:v>
                </c:pt>
                <c:pt idx="735">
                  <c:v>41762.491180555553</c:v>
                </c:pt>
                <c:pt idx="736">
                  <c:v>41762.491238425922</c:v>
                </c:pt>
                <c:pt idx="737">
                  <c:v>41762.491296296299</c:v>
                </c:pt>
                <c:pt idx="738">
                  <c:v>41762.491365740738</c:v>
                </c:pt>
                <c:pt idx="739">
                  <c:v>41762.491423611114</c:v>
                </c:pt>
                <c:pt idx="740">
                  <c:v>41762.491481481484</c:v>
                </c:pt>
                <c:pt idx="741">
                  <c:v>41762.491550925923</c:v>
                </c:pt>
                <c:pt idx="742">
                  <c:v>41762.491608796299</c:v>
                </c:pt>
                <c:pt idx="743">
                  <c:v>41762.491666666669</c:v>
                </c:pt>
                <c:pt idx="744">
                  <c:v>41762.491736111115</c:v>
                </c:pt>
                <c:pt idx="745">
                  <c:v>41762.491793981484</c:v>
                </c:pt>
                <c:pt idx="746">
                  <c:v>41762.491851851853</c:v>
                </c:pt>
                <c:pt idx="747">
                  <c:v>41762.491909722223</c:v>
                </c:pt>
                <c:pt idx="748">
                  <c:v>41762.491979166669</c:v>
                </c:pt>
                <c:pt idx="749">
                  <c:v>41762.492037037038</c:v>
                </c:pt>
                <c:pt idx="750">
                  <c:v>41762.492094907408</c:v>
                </c:pt>
                <c:pt idx="751">
                  <c:v>41762.492164351854</c:v>
                </c:pt>
                <c:pt idx="752">
                  <c:v>41762.492222222223</c:v>
                </c:pt>
                <c:pt idx="753">
                  <c:v>41762.492280092592</c:v>
                </c:pt>
                <c:pt idx="754">
                  <c:v>41762.492349537039</c:v>
                </c:pt>
                <c:pt idx="755">
                  <c:v>41762.492407407408</c:v>
                </c:pt>
                <c:pt idx="756">
                  <c:v>41762.492465277777</c:v>
                </c:pt>
                <c:pt idx="757">
                  <c:v>41762.492534722223</c:v>
                </c:pt>
                <c:pt idx="758">
                  <c:v>41762.492592592593</c:v>
                </c:pt>
                <c:pt idx="759">
                  <c:v>41762.492650462962</c:v>
                </c:pt>
                <c:pt idx="760">
                  <c:v>41762.492719907408</c:v>
                </c:pt>
                <c:pt idx="761">
                  <c:v>41762.492777777778</c:v>
                </c:pt>
                <c:pt idx="762">
                  <c:v>41762.492835648147</c:v>
                </c:pt>
                <c:pt idx="763">
                  <c:v>41762.492905092593</c:v>
                </c:pt>
                <c:pt idx="764">
                  <c:v>41762.492962962962</c:v>
                </c:pt>
                <c:pt idx="765">
                  <c:v>41762.493020833332</c:v>
                </c:pt>
                <c:pt idx="766">
                  <c:v>41762.493078703701</c:v>
                </c:pt>
                <c:pt idx="767">
                  <c:v>41762.493148148147</c:v>
                </c:pt>
                <c:pt idx="768">
                  <c:v>41762.493206018517</c:v>
                </c:pt>
                <c:pt idx="769">
                  <c:v>41762.493263888886</c:v>
                </c:pt>
                <c:pt idx="770">
                  <c:v>41762.493333333332</c:v>
                </c:pt>
                <c:pt idx="771">
                  <c:v>41762.493391203701</c:v>
                </c:pt>
                <c:pt idx="772">
                  <c:v>41762.493449074071</c:v>
                </c:pt>
                <c:pt idx="773">
                  <c:v>41762.493518518517</c:v>
                </c:pt>
                <c:pt idx="774">
                  <c:v>41762.493576388886</c:v>
                </c:pt>
                <c:pt idx="775">
                  <c:v>41762.493634259263</c:v>
                </c:pt>
                <c:pt idx="776">
                  <c:v>41762.493703703702</c:v>
                </c:pt>
                <c:pt idx="777">
                  <c:v>41762.493761574071</c:v>
                </c:pt>
                <c:pt idx="778">
                  <c:v>41762.493819444448</c:v>
                </c:pt>
                <c:pt idx="779">
                  <c:v>41762.493888888886</c:v>
                </c:pt>
                <c:pt idx="780">
                  <c:v>41762.493946759256</c:v>
                </c:pt>
                <c:pt idx="781">
                  <c:v>41762.494004629632</c:v>
                </c:pt>
                <c:pt idx="782">
                  <c:v>41762.494074074071</c:v>
                </c:pt>
                <c:pt idx="783">
                  <c:v>41762.494131944448</c:v>
                </c:pt>
                <c:pt idx="784">
                  <c:v>41762.494189814817</c:v>
                </c:pt>
                <c:pt idx="785">
                  <c:v>41762.494247685187</c:v>
                </c:pt>
                <c:pt idx="786">
                  <c:v>41762.494317129633</c:v>
                </c:pt>
                <c:pt idx="787">
                  <c:v>41762.494375000002</c:v>
                </c:pt>
                <c:pt idx="788">
                  <c:v>41762.494432870371</c:v>
                </c:pt>
                <c:pt idx="789">
                  <c:v>41762.494502314818</c:v>
                </c:pt>
                <c:pt idx="790">
                  <c:v>41762.494560185187</c:v>
                </c:pt>
                <c:pt idx="791">
                  <c:v>41762.494618055556</c:v>
                </c:pt>
                <c:pt idx="792">
                  <c:v>41762.494687500002</c:v>
                </c:pt>
                <c:pt idx="793">
                  <c:v>41762.494745370372</c:v>
                </c:pt>
                <c:pt idx="794">
                  <c:v>41762.494803240741</c:v>
                </c:pt>
                <c:pt idx="795">
                  <c:v>41762.494872685187</c:v>
                </c:pt>
                <c:pt idx="796">
                  <c:v>41762.494930555556</c:v>
                </c:pt>
                <c:pt idx="797">
                  <c:v>41762.494988425926</c:v>
                </c:pt>
                <c:pt idx="798">
                  <c:v>41762.495057870372</c:v>
                </c:pt>
                <c:pt idx="799">
                  <c:v>41762.495115740741</c:v>
                </c:pt>
                <c:pt idx="800">
                  <c:v>41762.495173611111</c:v>
                </c:pt>
                <c:pt idx="801">
                  <c:v>41762.49523148148</c:v>
                </c:pt>
                <c:pt idx="802">
                  <c:v>41762.495300925926</c:v>
                </c:pt>
                <c:pt idx="803">
                  <c:v>41762.495358796295</c:v>
                </c:pt>
                <c:pt idx="804">
                  <c:v>41762.495416666665</c:v>
                </c:pt>
                <c:pt idx="805">
                  <c:v>41762.495486111111</c:v>
                </c:pt>
                <c:pt idx="806">
                  <c:v>41762.49554398148</c:v>
                </c:pt>
                <c:pt idx="807">
                  <c:v>41762.49560185185</c:v>
                </c:pt>
                <c:pt idx="808">
                  <c:v>41762.495671296296</c:v>
                </c:pt>
                <c:pt idx="809">
                  <c:v>41762.495729166665</c:v>
                </c:pt>
                <c:pt idx="810">
                  <c:v>41762.495787037034</c:v>
                </c:pt>
                <c:pt idx="811">
                  <c:v>41762.495856481481</c:v>
                </c:pt>
                <c:pt idx="812">
                  <c:v>41762.49591435185</c:v>
                </c:pt>
                <c:pt idx="813">
                  <c:v>41762.495972222219</c:v>
                </c:pt>
                <c:pt idx="814">
                  <c:v>41762.496041666665</c:v>
                </c:pt>
                <c:pt idx="815">
                  <c:v>41762.496099537035</c:v>
                </c:pt>
                <c:pt idx="816">
                  <c:v>41762.496157407404</c:v>
                </c:pt>
                <c:pt idx="817">
                  <c:v>41762.49622685185</c:v>
                </c:pt>
                <c:pt idx="818">
                  <c:v>41762.49628472222</c:v>
                </c:pt>
                <c:pt idx="819">
                  <c:v>41762.496342592596</c:v>
                </c:pt>
                <c:pt idx="820">
                  <c:v>41762.496400462966</c:v>
                </c:pt>
                <c:pt idx="821">
                  <c:v>41762.496469907404</c:v>
                </c:pt>
                <c:pt idx="822">
                  <c:v>41762.496527777781</c:v>
                </c:pt>
                <c:pt idx="823">
                  <c:v>41762.49658564815</c:v>
                </c:pt>
                <c:pt idx="824">
                  <c:v>41762.496655092589</c:v>
                </c:pt>
                <c:pt idx="825">
                  <c:v>41762.496712962966</c:v>
                </c:pt>
                <c:pt idx="826">
                  <c:v>41762.496770833335</c:v>
                </c:pt>
                <c:pt idx="827">
                  <c:v>41762.496840277781</c:v>
                </c:pt>
                <c:pt idx="828">
                  <c:v>41762.496898148151</c:v>
                </c:pt>
                <c:pt idx="829">
                  <c:v>41762.49695601852</c:v>
                </c:pt>
                <c:pt idx="830">
                  <c:v>41762.497025462966</c:v>
                </c:pt>
                <c:pt idx="831">
                  <c:v>41762.497083333335</c:v>
                </c:pt>
                <c:pt idx="832">
                  <c:v>41762.497141203705</c:v>
                </c:pt>
                <c:pt idx="833">
                  <c:v>41762.497210648151</c:v>
                </c:pt>
                <c:pt idx="834">
                  <c:v>41762.49726851852</c:v>
                </c:pt>
                <c:pt idx="835">
                  <c:v>41762.49732638889</c:v>
                </c:pt>
                <c:pt idx="836">
                  <c:v>41762.497395833336</c:v>
                </c:pt>
                <c:pt idx="837">
                  <c:v>41762.497453703705</c:v>
                </c:pt>
                <c:pt idx="838">
                  <c:v>41762.497511574074</c:v>
                </c:pt>
                <c:pt idx="839">
                  <c:v>41762.497569444444</c:v>
                </c:pt>
                <c:pt idx="840">
                  <c:v>41762.49763888889</c:v>
                </c:pt>
                <c:pt idx="841">
                  <c:v>41762.497696759259</c:v>
                </c:pt>
                <c:pt idx="842">
                  <c:v>41762.497754629629</c:v>
                </c:pt>
                <c:pt idx="843">
                  <c:v>41762.497824074075</c:v>
                </c:pt>
                <c:pt idx="844">
                  <c:v>41762.497881944444</c:v>
                </c:pt>
                <c:pt idx="845">
                  <c:v>41762.497939814813</c:v>
                </c:pt>
                <c:pt idx="846">
                  <c:v>41762.49800925926</c:v>
                </c:pt>
                <c:pt idx="847">
                  <c:v>41762.498067129629</c:v>
                </c:pt>
                <c:pt idx="848">
                  <c:v>41762.498124999998</c:v>
                </c:pt>
                <c:pt idx="849">
                  <c:v>41762.498194444444</c:v>
                </c:pt>
                <c:pt idx="850">
                  <c:v>41762.498252314814</c:v>
                </c:pt>
                <c:pt idx="851">
                  <c:v>41762.498310185183</c:v>
                </c:pt>
                <c:pt idx="852">
                  <c:v>41762.498379629629</c:v>
                </c:pt>
                <c:pt idx="853">
                  <c:v>41762.498437499999</c:v>
                </c:pt>
                <c:pt idx="854">
                  <c:v>41762.498495370368</c:v>
                </c:pt>
                <c:pt idx="855">
                  <c:v>41762.498564814814</c:v>
                </c:pt>
                <c:pt idx="856">
                  <c:v>41762.498622685183</c:v>
                </c:pt>
                <c:pt idx="857">
                  <c:v>41762.498680555553</c:v>
                </c:pt>
                <c:pt idx="858">
                  <c:v>41762.498738425929</c:v>
                </c:pt>
                <c:pt idx="859">
                  <c:v>41762.498807870368</c:v>
                </c:pt>
                <c:pt idx="860">
                  <c:v>41762.498865740738</c:v>
                </c:pt>
                <c:pt idx="861">
                  <c:v>41762.498923611114</c:v>
                </c:pt>
                <c:pt idx="862">
                  <c:v>41762.498993055553</c:v>
                </c:pt>
                <c:pt idx="863">
                  <c:v>41762.499050925922</c:v>
                </c:pt>
                <c:pt idx="864">
                  <c:v>41762.499108796299</c:v>
                </c:pt>
                <c:pt idx="865">
                  <c:v>41762.499178240738</c:v>
                </c:pt>
                <c:pt idx="866">
                  <c:v>41762.499236111114</c:v>
                </c:pt>
                <c:pt idx="867">
                  <c:v>41762.499293981484</c:v>
                </c:pt>
                <c:pt idx="868">
                  <c:v>41762.499363425923</c:v>
                </c:pt>
                <c:pt idx="869">
                  <c:v>41762.499421296299</c:v>
                </c:pt>
                <c:pt idx="870">
                  <c:v>41762.499479166669</c:v>
                </c:pt>
                <c:pt idx="871">
                  <c:v>41762.499548611115</c:v>
                </c:pt>
                <c:pt idx="872">
                  <c:v>41762.499606481484</c:v>
                </c:pt>
                <c:pt idx="873">
                  <c:v>41762.499664351853</c:v>
                </c:pt>
                <c:pt idx="874">
                  <c:v>41762.4997337963</c:v>
                </c:pt>
                <c:pt idx="875">
                  <c:v>41762.499791666669</c:v>
                </c:pt>
                <c:pt idx="876">
                  <c:v>41762.499849537038</c:v>
                </c:pt>
                <c:pt idx="877">
                  <c:v>41762.499907407408</c:v>
                </c:pt>
                <c:pt idx="878">
                  <c:v>41762.499976851854</c:v>
                </c:pt>
                <c:pt idx="879">
                  <c:v>41762.500034722223</c:v>
                </c:pt>
                <c:pt idx="880">
                  <c:v>41762.500092592592</c:v>
                </c:pt>
                <c:pt idx="881">
                  <c:v>41762.500162037039</c:v>
                </c:pt>
                <c:pt idx="882">
                  <c:v>41762.500219907408</c:v>
                </c:pt>
                <c:pt idx="883">
                  <c:v>41762.500277777777</c:v>
                </c:pt>
                <c:pt idx="884">
                  <c:v>41762.500347222223</c:v>
                </c:pt>
                <c:pt idx="885">
                  <c:v>41762.500405092593</c:v>
                </c:pt>
                <c:pt idx="886">
                  <c:v>41762.500462962962</c:v>
                </c:pt>
                <c:pt idx="887">
                  <c:v>41762.500532407408</c:v>
                </c:pt>
                <c:pt idx="888">
                  <c:v>41762.500590277778</c:v>
                </c:pt>
                <c:pt idx="889">
                  <c:v>41762.500648148147</c:v>
                </c:pt>
                <c:pt idx="890">
                  <c:v>41762.500717592593</c:v>
                </c:pt>
                <c:pt idx="891">
                  <c:v>41762.500775462962</c:v>
                </c:pt>
                <c:pt idx="892">
                  <c:v>41762.500833333332</c:v>
                </c:pt>
                <c:pt idx="893">
                  <c:v>41762.500902777778</c:v>
                </c:pt>
                <c:pt idx="894">
                  <c:v>41762.500960648147</c:v>
                </c:pt>
                <c:pt idx="895">
                  <c:v>41762.501018518517</c:v>
                </c:pt>
                <c:pt idx="896">
                  <c:v>41762.501076388886</c:v>
                </c:pt>
                <c:pt idx="897">
                  <c:v>41762.501145833332</c:v>
                </c:pt>
                <c:pt idx="898">
                  <c:v>41762.501203703701</c:v>
                </c:pt>
                <c:pt idx="899">
                  <c:v>41762.501261574071</c:v>
                </c:pt>
                <c:pt idx="900">
                  <c:v>41762.501331018517</c:v>
                </c:pt>
                <c:pt idx="901">
                  <c:v>41762.501388888886</c:v>
                </c:pt>
                <c:pt idx="902">
                  <c:v>41762.501446759263</c:v>
                </c:pt>
                <c:pt idx="903">
                  <c:v>41762.501516203702</c:v>
                </c:pt>
                <c:pt idx="904">
                  <c:v>41762.501574074071</c:v>
                </c:pt>
                <c:pt idx="905">
                  <c:v>41762.501631944448</c:v>
                </c:pt>
                <c:pt idx="906">
                  <c:v>41762.501701388886</c:v>
                </c:pt>
                <c:pt idx="907">
                  <c:v>41762.501759259256</c:v>
                </c:pt>
                <c:pt idx="908">
                  <c:v>41762.501817129632</c:v>
                </c:pt>
                <c:pt idx="909">
                  <c:v>41762.501886574071</c:v>
                </c:pt>
                <c:pt idx="910">
                  <c:v>41762.501944444448</c:v>
                </c:pt>
                <c:pt idx="911">
                  <c:v>41762.502002314817</c:v>
                </c:pt>
                <c:pt idx="912">
                  <c:v>41762.502060185187</c:v>
                </c:pt>
                <c:pt idx="913">
                  <c:v>41762.502129629633</c:v>
                </c:pt>
                <c:pt idx="914">
                  <c:v>41762.502187500002</c:v>
                </c:pt>
                <c:pt idx="915">
                  <c:v>41762.502245370371</c:v>
                </c:pt>
                <c:pt idx="916">
                  <c:v>41762.502314814818</c:v>
                </c:pt>
                <c:pt idx="917">
                  <c:v>41762.502372685187</c:v>
                </c:pt>
                <c:pt idx="918">
                  <c:v>41762.502430555556</c:v>
                </c:pt>
                <c:pt idx="919">
                  <c:v>41762.502500000002</c:v>
                </c:pt>
                <c:pt idx="920">
                  <c:v>41762.502557870372</c:v>
                </c:pt>
                <c:pt idx="921">
                  <c:v>41762.502615740741</c:v>
                </c:pt>
                <c:pt idx="922">
                  <c:v>41762.502685185187</c:v>
                </c:pt>
                <c:pt idx="923">
                  <c:v>41762.502743055556</c:v>
                </c:pt>
                <c:pt idx="924">
                  <c:v>41762.502800925926</c:v>
                </c:pt>
                <c:pt idx="925">
                  <c:v>41762.502870370372</c:v>
                </c:pt>
                <c:pt idx="926">
                  <c:v>41762.502928240741</c:v>
                </c:pt>
                <c:pt idx="927">
                  <c:v>41762.502986111111</c:v>
                </c:pt>
                <c:pt idx="928">
                  <c:v>41762.503055555557</c:v>
                </c:pt>
                <c:pt idx="929">
                  <c:v>41762.503113425926</c:v>
                </c:pt>
                <c:pt idx="930">
                  <c:v>41762.503171296295</c:v>
                </c:pt>
                <c:pt idx="931">
                  <c:v>41762.503229166665</c:v>
                </c:pt>
                <c:pt idx="932">
                  <c:v>41762.503298611111</c:v>
                </c:pt>
                <c:pt idx="933">
                  <c:v>41762.50335648148</c:v>
                </c:pt>
                <c:pt idx="934">
                  <c:v>41762.50341435185</c:v>
                </c:pt>
                <c:pt idx="935">
                  <c:v>41762.503483796296</c:v>
                </c:pt>
                <c:pt idx="936">
                  <c:v>41762.503541666665</c:v>
                </c:pt>
                <c:pt idx="937">
                  <c:v>41762.503599537034</c:v>
                </c:pt>
                <c:pt idx="938">
                  <c:v>41762.503668981481</c:v>
                </c:pt>
                <c:pt idx="939">
                  <c:v>41762.50372685185</c:v>
                </c:pt>
                <c:pt idx="940">
                  <c:v>41762.503784722219</c:v>
                </c:pt>
                <c:pt idx="941">
                  <c:v>41762.503854166665</c:v>
                </c:pt>
                <c:pt idx="942">
                  <c:v>41762.503912037035</c:v>
                </c:pt>
                <c:pt idx="943">
                  <c:v>41762.503969907404</c:v>
                </c:pt>
                <c:pt idx="944">
                  <c:v>41762.50403935185</c:v>
                </c:pt>
                <c:pt idx="945">
                  <c:v>41762.50409722222</c:v>
                </c:pt>
                <c:pt idx="946">
                  <c:v>41762.504155092596</c:v>
                </c:pt>
                <c:pt idx="947">
                  <c:v>41762.504224537035</c:v>
                </c:pt>
                <c:pt idx="948">
                  <c:v>41762.504282407404</c:v>
                </c:pt>
                <c:pt idx="949">
                  <c:v>41762.504340277781</c:v>
                </c:pt>
                <c:pt idx="950">
                  <c:v>41762.50439814815</c:v>
                </c:pt>
                <c:pt idx="951">
                  <c:v>41762.504467592589</c:v>
                </c:pt>
                <c:pt idx="952">
                  <c:v>41762.504525462966</c:v>
                </c:pt>
                <c:pt idx="953">
                  <c:v>41762.504583333335</c:v>
                </c:pt>
                <c:pt idx="954">
                  <c:v>41762.504652777781</c:v>
                </c:pt>
                <c:pt idx="955">
                  <c:v>41762.504710648151</c:v>
                </c:pt>
                <c:pt idx="956">
                  <c:v>41762.50476851852</c:v>
                </c:pt>
                <c:pt idx="957">
                  <c:v>41762.504837962966</c:v>
                </c:pt>
                <c:pt idx="958">
                  <c:v>41762.504895833335</c:v>
                </c:pt>
                <c:pt idx="959">
                  <c:v>41762.504953703705</c:v>
                </c:pt>
                <c:pt idx="960">
                  <c:v>41762.505023148151</c:v>
                </c:pt>
                <c:pt idx="961">
                  <c:v>41762.50508101852</c:v>
                </c:pt>
                <c:pt idx="962">
                  <c:v>41762.50513888889</c:v>
                </c:pt>
                <c:pt idx="963">
                  <c:v>41762.505208333336</c:v>
                </c:pt>
                <c:pt idx="964">
                  <c:v>41762.505266203705</c:v>
                </c:pt>
                <c:pt idx="965">
                  <c:v>41762.505324074074</c:v>
                </c:pt>
                <c:pt idx="966">
                  <c:v>41762.505393518521</c:v>
                </c:pt>
                <c:pt idx="967">
                  <c:v>41762.50545138889</c:v>
                </c:pt>
                <c:pt idx="968">
                  <c:v>41762.505509259259</c:v>
                </c:pt>
                <c:pt idx="969">
                  <c:v>41762.505567129629</c:v>
                </c:pt>
                <c:pt idx="970">
                  <c:v>41762.505636574075</c:v>
                </c:pt>
                <c:pt idx="971">
                  <c:v>41762.505694444444</c:v>
                </c:pt>
                <c:pt idx="972">
                  <c:v>41762.505752314813</c:v>
                </c:pt>
                <c:pt idx="973">
                  <c:v>41762.50582175926</c:v>
                </c:pt>
                <c:pt idx="974">
                  <c:v>41762.505879629629</c:v>
                </c:pt>
                <c:pt idx="975">
                  <c:v>41762.505937499998</c:v>
                </c:pt>
                <c:pt idx="976">
                  <c:v>41762.506006944444</c:v>
                </c:pt>
                <c:pt idx="977">
                  <c:v>41762.506064814814</c:v>
                </c:pt>
                <c:pt idx="978">
                  <c:v>41762.506122685183</c:v>
                </c:pt>
                <c:pt idx="979">
                  <c:v>41762.506192129629</c:v>
                </c:pt>
                <c:pt idx="980">
                  <c:v>41762.506249999999</c:v>
                </c:pt>
                <c:pt idx="981">
                  <c:v>41762.506307870368</c:v>
                </c:pt>
                <c:pt idx="982">
                  <c:v>41762.506377314814</c:v>
                </c:pt>
                <c:pt idx="983">
                  <c:v>41762.506435185183</c:v>
                </c:pt>
                <c:pt idx="984">
                  <c:v>41762.506493055553</c:v>
                </c:pt>
                <c:pt idx="985">
                  <c:v>41762.506562499999</c:v>
                </c:pt>
                <c:pt idx="986">
                  <c:v>41762.506620370368</c:v>
                </c:pt>
                <c:pt idx="987">
                  <c:v>41762.506678240738</c:v>
                </c:pt>
                <c:pt idx="988">
                  <c:v>41762.506736111114</c:v>
                </c:pt>
                <c:pt idx="989">
                  <c:v>41762.506805555553</c:v>
                </c:pt>
                <c:pt idx="990">
                  <c:v>41762.506863425922</c:v>
                </c:pt>
                <c:pt idx="991">
                  <c:v>41762.506921296299</c:v>
                </c:pt>
                <c:pt idx="992">
                  <c:v>41762.506990740738</c:v>
                </c:pt>
                <c:pt idx="993">
                  <c:v>41762.507048611114</c:v>
                </c:pt>
                <c:pt idx="994">
                  <c:v>41762.507106481484</c:v>
                </c:pt>
                <c:pt idx="995">
                  <c:v>41762.507175925923</c:v>
                </c:pt>
                <c:pt idx="996">
                  <c:v>41762.507233796299</c:v>
                </c:pt>
                <c:pt idx="997">
                  <c:v>41762.507291666669</c:v>
                </c:pt>
                <c:pt idx="998">
                  <c:v>41762.507361111115</c:v>
                </c:pt>
                <c:pt idx="999">
                  <c:v>41762.507418981484</c:v>
                </c:pt>
                <c:pt idx="1000">
                  <c:v>41762.507476851853</c:v>
                </c:pt>
                <c:pt idx="1001">
                  <c:v>41762.5075462963</c:v>
                </c:pt>
                <c:pt idx="1002">
                  <c:v>41762.507604166669</c:v>
                </c:pt>
                <c:pt idx="1003">
                  <c:v>41762.507662037038</c:v>
                </c:pt>
                <c:pt idx="1004">
                  <c:v>41762.507731481484</c:v>
                </c:pt>
                <c:pt idx="1005">
                  <c:v>41762.507789351854</c:v>
                </c:pt>
                <c:pt idx="1006">
                  <c:v>41762.507847222223</c:v>
                </c:pt>
                <c:pt idx="1007">
                  <c:v>41762.507905092592</c:v>
                </c:pt>
                <c:pt idx="1008">
                  <c:v>41762.507974537039</c:v>
                </c:pt>
                <c:pt idx="1009">
                  <c:v>41762.508032407408</c:v>
                </c:pt>
                <c:pt idx="1010">
                  <c:v>41762.508090277777</c:v>
                </c:pt>
                <c:pt idx="1011">
                  <c:v>41762.508159722223</c:v>
                </c:pt>
                <c:pt idx="1012">
                  <c:v>41762.508217592593</c:v>
                </c:pt>
                <c:pt idx="1013">
                  <c:v>41762.508275462962</c:v>
                </c:pt>
                <c:pt idx="1014">
                  <c:v>41762.508344907408</c:v>
                </c:pt>
                <c:pt idx="1015">
                  <c:v>41762.508402777778</c:v>
                </c:pt>
                <c:pt idx="1016">
                  <c:v>41762.508460648147</c:v>
                </c:pt>
                <c:pt idx="1017">
                  <c:v>41762.508530092593</c:v>
                </c:pt>
                <c:pt idx="1018">
                  <c:v>41762.508587962962</c:v>
                </c:pt>
                <c:pt idx="1019">
                  <c:v>41762.508645833332</c:v>
                </c:pt>
                <c:pt idx="1020">
                  <c:v>41762.508715277778</c:v>
                </c:pt>
                <c:pt idx="1021">
                  <c:v>41762.508773148147</c:v>
                </c:pt>
                <c:pt idx="1022">
                  <c:v>41762.508831018517</c:v>
                </c:pt>
                <c:pt idx="1023">
                  <c:v>41762.508888888886</c:v>
                </c:pt>
                <c:pt idx="1024">
                  <c:v>41762.508958333332</c:v>
                </c:pt>
                <c:pt idx="1025">
                  <c:v>41762.509016203701</c:v>
                </c:pt>
                <c:pt idx="1026">
                  <c:v>41762.509074074071</c:v>
                </c:pt>
                <c:pt idx="1027">
                  <c:v>41762.509143518517</c:v>
                </c:pt>
                <c:pt idx="1028">
                  <c:v>41762.509201388886</c:v>
                </c:pt>
                <c:pt idx="1029">
                  <c:v>41762.509259259263</c:v>
                </c:pt>
                <c:pt idx="1030">
                  <c:v>41762.509328703702</c:v>
                </c:pt>
                <c:pt idx="1031">
                  <c:v>41762.509386574071</c:v>
                </c:pt>
                <c:pt idx="1032">
                  <c:v>41762.509444444448</c:v>
                </c:pt>
                <c:pt idx="1033">
                  <c:v>41762.509513888886</c:v>
                </c:pt>
                <c:pt idx="1034">
                  <c:v>41762.509571759256</c:v>
                </c:pt>
                <c:pt idx="1035">
                  <c:v>41762.509629629632</c:v>
                </c:pt>
                <c:pt idx="1036">
                  <c:v>41762.509699074071</c:v>
                </c:pt>
                <c:pt idx="1037">
                  <c:v>41762.509756944448</c:v>
                </c:pt>
                <c:pt idx="1038">
                  <c:v>41762.509814814817</c:v>
                </c:pt>
                <c:pt idx="1039">
                  <c:v>41762.509884259256</c:v>
                </c:pt>
                <c:pt idx="1040">
                  <c:v>41762.509942129633</c:v>
                </c:pt>
                <c:pt idx="1041">
                  <c:v>41762.51</c:v>
                </c:pt>
                <c:pt idx="1042">
                  <c:v>41762.510057870371</c:v>
                </c:pt>
                <c:pt idx="1043">
                  <c:v>41762.510127314818</c:v>
                </c:pt>
                <c:pt idx="1044">
                  <c:v>41762.510185185187</c:v>
                </c:pt>
                <c:pt idx="1045">
                  <c:v>41762.510243055556</c:v>
                </c:pt>
                <c:pt idx="1046">
                  <c:v>41762.510312500002</c:v>
                </c:pt>
                <c:pt idx="1047">
                  <c:v>41762.510370370372</c:v>
                </c:pt>
                <c:pt idx="1048">
                  <c:v>41762.510428240741</c:v>
                </c:pt>
                <c:pt idx="1049">
                  <c:v>41762.510497685187</c:v>
                </c:pt>
                <c:pt idx="1050">
                  <c:v>41762.510555555556</c:v>
                </c:pt>
                <c:pt idx="1051">
                  <c:v>41762.510613425926</c:v>
                </c:pt>
                <c:pt idx="1052">
                  <c:v>41762.510682870372</c:v>
                </c:pt>
                <c:pt idx="1053">
                  <c:v>41762.510740740741</c:v>
                </c:pt>
                <c:pt idx="1054">
                  <c:v>41762.510798611111</c:v>
                </c:pt>
                <c:pt idx="1055">
                  <c:v>41762.510868055557</c:v>
                </c:pt>
                <c:pt idx="1056">
                  <c:v>41762.510925925926</c:v>
                </c:pt>
                <c:pt idx="1057">
                  <c:v>41762.510983796295</c:v>
                </c:pt>
                <c:pt idx="1058">
                  <c:v>41762.511053240742</c:v>
                </c:pt>
                <c:pt idx="1059">
                  <c:v>41762.511111111111</c:v>
                </c:pt>
                <c:pt idx="1060">
                  <c:v>41762.51116898148</c:v>
                </c:pt>
                <c:pt idx="1061">
                  <c:v>41762.51122685185</c:v>
                </c:pt>
                <c:pt idx="1062">
                  <c:v>41762.511296296296</c:v>
                </c:pt>
                <c:pt idx="1063">
                  <c:v>41762.511354166665</c:v>
                </c:pt>
                <c:pt idx="1064">
                  <c:v>41762.511412037034</c:v>
                </c:pt>
                <c:pt idx="1065">
                  <c:v>41762.511481481481</c:v>
                </c:pt>
                <c:pt idx="1066">
                  <c:v>41762.51153935185</c:v>
                </c:pt>
                <c:pt idx="1067">
                  <c:v>41762.511597222219</c:v>
                </c:pt>
                <c:pt idx="1068">
                  <c:v>41762.511666666665</c:v>
                </c:pt>
                <c:pt idx="1069">
                  <c:v>41762.511724537035</c:v>
                </c:pt>
                <c:pt idx="1070">
                  <c:v>41762.511782407404</c:v>
                </c:pt>
                <c:pt idx="1071">
                  <c:v>41762.51185185185</c:v>
                </c:pt>
                <c:pt idx="1072">
                  <c:v>41762.51190972222</c:v>
                </c:pt>
                <c:pt idx="1073">
                  <c:v>41762.511967592596</c:v>
                </c:pt>
                <c:pt idx="1074">
                  <c:v>41762.512037037035</c:v>
                </c:pt>
                <c:pt idx="1075">
                  <c:v>41762.512094907404</c:v>
                </c:pt>
                <c:pt idx="1076">
                  <c:v>41762.512152777781</c:v>
                </c:pt>
                <c:pt idx="1077">
                  <c:v>41762.51222222222</c:v>
                </c:pt>
                <c:pt idx="1078">
                  <c:v>41762.512280092589</c:v>
                </c:pt>
                <c:pt idx="1079">
                  <c:v>41762.512337962966</c:v>
                </c:pt>
                <c:pt idx="1080">
                  <c:v>41762.512395833335</c:v>
                </c:pt>
                <c:pt idx="1081">
                  <c:v>41762.512465277781</c:v>
                </c:pt>
                <c:pt idx="1082">
                  <c:v>41762.512523148151</c:v>
                </c:pt>
                <c:pt idx="1083">
                  <c:v>41762.51258101852</c:v>
                </c:pt>
                <c:pt idx="1084">
                  <c:v>41762.512650462966</c:v>
                </c:pt>
                <c:pt idx="1085">
                  <c:v>41762.512708333335</c:v>
                </c:pt>
                <c:pt idx="1086">
                  <c:v>41762.512766203705</c:v>
                </c:pt>
                <c:pt idx="1087">
                  <c:v>41762.512835648151</c:v>
                </c:pt>
              </c:numCache>
            </c:numRef>
          </c:xVal>
          <c:yVal>
            <c:numRef>
              <c:f>'Data_&amp;_Charts_Sounding_2'!$E$2:$E$1089</c:f>
              <c:numCache>
                <c:formatCode>General</c:formatCode>
                <c:ptCount val="1088"/>
                <c:pt idx="0">
                  <c:v>16.5</c:v>
                </c:pt>
                <c:pt idx="1">
                  <c:v>16.36</c:v>
                </c:pt>
                <c:pt idx="2">
                  <c:v>16.57</c:v>
                </c:pt>
                <c:pt idx="3">
                  <c:v>16.64</c:v>
                </c:pt>
                <c:pt idx="4">
                  <c:v>16.37</c:v>
                </c:pt>
                <c:pt idx="5">
                  <c:v>16.57</c:v>
                </c:pt>
                <c:pt idx="6">
                  <c:v>16.29</c:v>
                </c:pt>
                <c:pt idx="7">
                  <c:v>16.399999999999999</c:v>
                </c:pt>
                <c:pt idx="8">
                  <c:v>16.440000000000001</c:v>
                </c:pt>
                <c:pt idx="9">
                  <c:v>16.440000000000001</c:v>
                </c:pt>
                <c:pt idx="10">
                  <c:v>16.440000000000001</c:v>
                </c:pt>
                <c:pt idx="11">
                  <c:v>16.37</c:v>
                </c:pt>
                <c:pt idx="12">
                  <c:v>16.07</c:v>
                </c:pt>
                <c:pt idx="13">
                  <c:v>16.03</c:v>
                </c:pt>
                <c:pt idx="14">
                  <c:v>16.16</c:v>
                </c:pt>
                <c:pt idx="15">
                  <c:v>16.27</c:v>
                </c:pt>
                <c:pt idx="16">
                  <c:v>16.399999999999999</c:v>
                </c:pt>
                <c:pt idx="17">
                  <c:v>16.54</c:v>
                </c:pt>
                <c:pt idx="18">
                  <c:v>16.68</c:v>
                </c:pt>
                <c:pt idx="19">
                  <c:v>16.47</c:v>
                </c:pt>
                <c:pt idx="20">
                  <c:v>16.399999999999999</c:v>
                </c:pt>
                <c:pt idx="21">
                  <c:v>16.47</c:v>
                </c:pt>
                <c:pt idx="22">
                  <c:v>16.55</c:v>
                </c:pt>
                <c:pt idx="23">
                  <c:v>16.55</c:v>
                </c:pt>
                <c:pt idx="24">
                  <c:v>16.41</c:v>
                </c:pt>
                <c:pt idx="25">
                  <c:v>16.420000000000002</c:v>
                </c:pt>
                <c:pt idx="26">
                  <c:v>16.309999999999999</c:v>
                </c:pt>
                <c:pt idx="27">
                  <c:v>16.48</c:v>
                </c:pt>
                <c:pt idx="28">
                  <c:v>16.62</c:v>
                </c:pt>
                <c:pt idx="29">
                  <c:v>16.690000000000001</c:v>
                </c:pt>
                <c:pt idx="30">
                  <c:v>16.690000000000001</c:v>
                </c:pt>
                <c:pt idx="31">
                  <c:v>16.45</c:v>
                </c:pt>
                <c:pt idx="32">
                  <c:v>16.170000000000002</c:v>
                </c:pt>
                <c:pt idx="33">
                  <c:v>15.99</c:v>
                </c:pt>
                <c:pt idx="34">
                  <c:v>16.260000000000002</c:v>
                </c:pt>
                <c:pt idx="35">
                  <c:v>16.47</c:v>
                </c:pt>
                <c:pt idx="36">
                  <c:v>16.399999999999999</c:v>
                </c:pt>
                <c:pt idx="37">
                  <c:v>16.399999999999999</c:v>
                </c:pt>
                <c:pt idx="38">
                  <c:v>16.399999999999999</c:v>
                </c:pt>
                <c:pt idx="39">
                  <c:v>16.399999999999999</c:v>
                </c:pt>
                <c:pt idx="40">
                  <c:v>16.329999999999998</c:v>
                </c:pt>
                <c:pt idx="41">
                  <c:v>16.260000000000002</c:v>
                </c:pt>
                <c:pt idx="42">
                  <c:v>16.41</c:v>
                </c:pt>
                <c:pt idx="43">
                  <c:v>16.350000000000001</c:v>
                </c:pt>
                <c:pt idx="44">
                  <c:v>16.350000000000001</c:v>
                </c:pt>
                <c:pt idx="45">
                  <c:v>16.239999999999998</c:v>
                </c:pt>
                <c:pt idx="46">
                  <c:v>16.21</c:v>
                </c:pt>
                <c:pt idx="47">
                  <c:v>16.25</c:v>
                </c:pt>
                <c:pt idx="48">
                  <c:v>16.489999999999998</c:v>
                </c:pt>
                <c:pt idx="49">
                  <c:v>16.21</c:v>
                </c:pt>
                <c:pt idx="50">
                  <c:v>16.29</c:v>
                </c:pt>
                <c:pt idx="51">
                  <c:v>16.25</c:v>
                </c:pt>
                <c:pt idx="52">
                  <c:v>16</c:v>
                </c:pt>
                <c:pt idx="53">
                  <c:v>16.03</c:v>
                </c:pt>
                <c:pt idx="54">
                  <c:v>16.21</c:v>
                </c:pt>
                <c:pt idx="55">
                  <c:v>16.28</c:v>
                </c:pt>
                <c:pt idx="56">
                  <c:v>16.149999999999999</c:v>
                </c:pt>
                <c:pt idx="57">
                  <c:v>16.079999999999998</c:v>
                </c:pt>
                <c:pt idx="58">
                  <c:v>15.93</c:v>
                </c:pt>
                <c:pt idx="59">
                  <c:v>16.059999999999999</c:v>
                </c:pt>
                <c:pt idx="60">
                  <c:v>16.239999999999998</c:v>
                </c:pt>
                <c:pt idx="61">
                  <c:v>16.34</c:v>
                </c:pt>
                <c:pt idx="62">
                  <c:v>16.350000000000001</c:v>
                </c:pt>
                <c:pt idx="63">
                  <c:v>16.28</c:v>
                </c:pt>
                <c:pt idx="64">
                  <c:v>16.29</c:v>
                </c:pt>
                <c:pt idx="65">
                  <c:v>16.350000000000001</c:v>
                </c:pt>
                <c:pt idx="66">
                  <c:v>16.52</c:v>
                </c:pt>
                <c:pt idx="67">
                  <c:v>16.84</c:v>
                </c:pt>
                <c:pt idx="68">
                  <c:v>16.489999999999998</c:v>
                </c:pt>
                <c:pt idx="69">
                  <c:v>16.489999999999998</c:v>
                </c:pt>
                <c:pt idx="70">
                  <c:v>16.7</c:v>
                </c:pt>
                <c:pt idx="71">
                  <c:v>16.760000000000002</c:v>
                </c:pt>
                <c:pt idx="72">
                  <c:v>17.010000000000002</c:v>
                </c:pt>
                <c:pt idx="73">
                  <c:v>17.11</c:v>
                </c:pt>
                <c:pt idx="74">
                  <c:v>17.05</c:v>
                </c:pt>
                <c:pt idx="75">
                  <c:v>17.329999999999998</c:v>
                </c:pt>
                <c:pt idx="76">
                  <c:v>17.260000000000002</c:v>
                </c:pt>
                <c:pt idx="77">
                  <c:v>17.12</c:v>
                </c:pt>
                <c:pt idx="78">
                  <c:v>16.84</c:v>
                </c:pt>
                <c:pt idx="79">
                  <c:v>16.850000000000001</c:v>
                </c:pt>
                <c:pt idx="80">
                  <c:v>16.850000000000001</c:v>
                </c:pt>
                <c:pt idx="81">
                  <c:v>16.47</c:v>
                </c:pt>
                <c:pt idx="82">
                  <c:v>16.38</c:v>
                </c:pt>
                <c:pt idx="83">
                  <c:v>16.100000000000001</c:v>
                </c:pt>
                <c:pt idx="84">
                  <c:v>16.45</c:v>
                </c:pt>
                <c:pt idx="85">
                  <c:v>16.25</c:v>
                </c:pt>
                <c:pt idx="86">
                  <c:v>16.39</c:v>
                </c:pt>
                <c:pt idx="87">
                  <c:v>16.329999999999998</c:v>
                </c:pt>
                <c:pt idx="88">
                  <c:v>16.190000000000001</c:v>
                </c:pt>
                <c:pt idx="89">
                  <c:v>16.190000000000001</c:v>
                </c:pt>
                <c:pt idx="90">
                  <c:v>16.13</c:v>
                </c:pt>
                <c:pt idx="91">
                  <c:v>16.13</c:v>
                </c:pt>
                <c:pt idx="92">
                  <c:v>15.99</c:v>
                </c:pt>
                <c:pt idx="93">
                  <c:v>15.81</c:v>
                </c:pt>
                <c:pt idx="94">
                  <c:v>15.69</c:v>
                </c:pt>
                <c:pt idx="95">
                  <c:v>15.97</c:v>
                </c:pt>
                <c:pt idx="96">
                  <c:v>15.75</c:v>
                </c:pt>
                <c:pt idx="97">
                  <c:v>15.82</c:v>
                </c:pt>
                <c:pt idx="98">
                  <c:v>15.95</c:v>
                </c:pt>
                <c:pt idx="99">
                  <c:v>16.09</c:v>
                </c:pt>
                <c:pt idx="100">
                  <c:v>16.16</c:v>
                </c:pt>
                <c:pt idx="101">
                  <c:v>16.07</c:v>
                </c:pt>
                <c:pt idx="102">
                  <c:v>15.89</c:v>
                </c:pt>
                <c:pt idx="103">
                  <c:v>15.95</c:v>
                </c:pt>
                <c:pt idx="104">
                  <c:v>16.09</c:v>
                </c:pt>
                <c:pt idx="105">
                  <c:v>16.02</c:v>
                </c:pt>
                <c:pt idx="106">
                  <c:v>16.09</c:v>
                </c:pt>
                <c:pt idx="107">
                  <c:v>16.16</c:v>
                </c:pt>
                <c:pt idx="108">
                  <c:v>16.3</c:v>
                </c:pt>
                <c:pt idx="109">
                  <c:v>16.420000000000002</c:v>
                </c:pt>
                <c:pt idx="110">
                  <c:v>16.38</c:v>
                </c:pt>
                <c:pt idx="111">
                  <c:v>16.32</c:v>
                </c:pt>
                <c:pt idx="112">
                  <c:v>16.25</c:v>
                </c:pt>
                <c:pt idx="113">
                  <c:v>16.100000000000001</c:v>
                </c:pt>
                <c:pt idx="114">
                  <c:v>15.96</c:v>
                </c:pt>
                <c:pt idx="115">
                  <c:v>16.059999999999999</c:v>
                </c:pt>
                <c:pt idx="116">
                  <c:v>16.09</c:v>
                </c:pt>
                <c:pt idx="117">
                  <c:v>16.16</c:v>
                </c:pt>
                <c:pt idx="118">
                  <c:v>16.3</c:v>
                </c:pt>
                <c:pt idx="119">
                  <c:v>16.3</c:v>
                </c:pt>
                <c:pt idx="120">
                  <c:v>16.309999999999999</c:v>
                </c:pt>
                <c:pt idx="121">
                  <c:v>16.170000000000002</c:v>
                </c:pt>
                <c:pt idx="122">
                  <c:v>15.96</c:v>
                </c:pt>
                <c:pt idx="123">
                  <c:v>16.170000000000002</c:v>
                </c:pt>
                <c:pt idx="124">
                  <c:v>16.38</c:v>
                </c:pt>
                <c:pt idx="125">
                  <c:v>16.53</c:v>
                </c:pt>
                <c:pt idx="126">
                  <c:v>16.53</c:v>
                </c:pt>
                <c:pt idx="127">
                  <c:v>16.04</c:v>
                </c:pt>
                <c:pt idx="128">
                  <c:v>15.83</c:v>
                </c:pt>
                <c:pt idx="129">
                  <c:v>15.55</c:v>
                </c:pt>
                <c:pt idx="130">
                  <c:v>15.55</c:v>
                </c:pt>
                <c:pt idx="131">
                  <c:v>15.61</c:v>
                </c:pt>
                <c:pt idx="132">
                  <c:v>15.74</c:v>
                </c:pt>
                <c:pt idx="133">
                  <c:v>15.95</c:v>
                </c:pt>
                <c:pt idx="134">
                  <c:v>15.95</c:v>
                </c:pt>
                <c:pt idx="135">
                  <c:v>15.91</c:v>
                </c:pt>
                <c:pt idx="136">
                  <c:v>15.81</c:v>
                </c:pt>
                <c:pt idx="137">
                  <c:v>15.59</c:v>
                </c:pt>
                <c:pt idx="138">
                  <c:v>15.73</c:v>
                </c:pt>
                <c:pt idx="139">
                  <c:v>15.69</c:v>
                </c:pt>
                <c:pt idx="140">
                  <c:v>15.8</c:v>
                </c:pt>
                <c:pt idx="141">
                  <c:v>15.74</c:v>
                </c:pt>
                <c:pt idx="142">
                  <c:v>15.74</c:v>
                </c:pt>
                <c:pt idx="143">
                  <c:v>15.53</c:v>
                </c:pt>
                <c:pt idx="144">
                  <c:v>15.52</c:v>
                </c:pt>
                <c:pt idx="145">
                  <c:v>15.59</c:v>
                </c:pt>
                <c:pt idx="146">
                  <c:v>15.73</c:v>
                </c:pt>
                <c:pt idx="147">
                  <c:v>15.84</c:v>
                </c:pt>
                <c:pt idx="148">
                  <c:v>15.66</c:v>
                </c:pt>
                <c:pt idx="149">
                  <c:v>15.67</c:v>
                </c:pt>
                <c:pt idx="150">
                  <c:v>15.6</c:v>
                </c:pt>
                <c:pt idx="151">
                  <c:v>15.6</c:v>
                </c:pt>
                <c:pt idx="152">
                  <c:v>15.81</c:v>
                </c:pt>
                <c:pt idx="153">
                  <c:v>15.82</c:v>
                </c:pt>
                <c:pt idx="154">
                  <c:v>15.81</c:v>
                </c:pt>
                <c:pt idx="155">
                  <c:v>15.77</c:v>
                </c:pt>
                <c:pt idx="156">
                  <c:v>15.94</c:v>
                </c:pt>
                <c:pt idx="157">
                  <c:v>15.86</c:v>
                </c:pt>
                <c:pt idx="158">
                  <c:v>16</c:v>
                </c:pt>
                <c:pt idx="159">
                  <c:v>16</c:v>
                </c:pt>
                <c:pt idx="160">
                  <c:v>16.149999999999999</c:v>
                </c:pt>
                <c:pt idx="161">
                  <c:v>16.05</c:v>
                </c:pt>
                <c:pt idx="162">
                  <c:v>15.95</c:v>
                </c:pt>
                <c:pt idx="163">
                  <c:v>15.88</c:v>
                </c:pt>
                <c:pt idx="164">
                  <c:v>16.05</c:v>
                </c:pt>
                <c:pt idx="165">
                  <c:v>16.16</c:v>
                </c:pt>
                <c:pt idx="166">
                  <c:v>16.100000000000001</c:v>
                </c:pt>
                <c:pt idx="167">
                  <c:v>16.38</c:v>
                </c:pt>
                <c:pt idx="168">
                  <c:v>16.649999999999999</c:v>
                </c:pt>
                <c:pt idx="169">
                  <c:v>16.45</c:v>
                </c:pt>
                <c:pt idx="170">
                  <c:v>16.38</c:v>
                </c:pt>
                <c:pt idx="171">
                  <c:v>16.239999999999998</c:v>
                </c:pt>
                <c:pt idx="172">
                  <c:v>15.82</c:v>
                </c:pt>
                <c:pt idx="173">
                  <c:v>15.9</c:v>
                </c:pt>
                <c:pt idx="174">
                  <c:v>16.04</c:v>
                </c:pt>
                <c:pt idx="175">
                  <c:v>15.89</c:v>
                </c:pt>
                <c:pt idx="176">
                  <c:v>15.89</c:v>
                </c:pt>
                <c:pt idx="177">
                  <c:v>15.95</c:v>
                </c:pt>
                <c:pt idx="178">
                  <c:v>15.95</c:v>
                </c:pt>
                <c:pt idx="179">
                  <c:v>16.010000000000002</c:v>
                </c:pt>
                <c:pt idx="180">
                  <c:v>16.22</c:v>
                </c:pt>
                <c:pt idx="181">
                  <c:v>16.260000000000002</c:v>
                </c:pt>
                <c:pt idx="182">
                  <c:v>16.13</c:v>
                </c:pt>
                <c:pt idx="183">
                  <c:v>16.03</c:v>
                </c:pt>
                <c:pt idx="184">
                  <c:v>15.96</c:v>
                </c:pt>
                <c:pt idx="185">
                  <c:v>16.170000000000002</c:v>
                </c:pt>
                <c:pt idx="186">
                  <c:v>16.100000000000001</c:v>
                </c:pt>
                <c:pt idx="187">
                  <c:v>15.96</c:v>
                </c:pt>
                <c:pt idx="188">
                  <c:v>15.97</c:v>
                </c:pt>
                <c:pt idx="189">
                  <c:v>15.9</c:v>
                </c:pt>
                <c:pt idx="190">
                  <c:v>15.91</c:v>
                </c:pt>
                <c:pt idx="191">
                  <c:v>15.91</c:v>
                </c:pt>
                <c:pt idx="192">
                  <c:v>16.260000000000002</c:v>
                </c:pt>
                <c:pt idx="193">
                  <c:v>16.190000000000001</c:v>
                </c:pt>
                <c:pt idx="194">
                  <c:v>15.98</c:v>
                </c:pt>
                <c:pt idx="195">
                  <c:v>15.63</c:v>
                </c:pt>
                <c:pt idx="196">
                  <c:v>15.84</c:v>
                </c:pt>
                <c:pt idx="197">
                  <c:v>15.84</c:v>
                </c:pt>
                <c:pt idx="198">
                  <c:v>15.91</c:v>
                </c:pt>
                <c:pt idx="199">
                  <c:v>15.91</c:v>
                </c:pt>
                <c:pt idx="200">
                  <c:v>15.7</c:v>
                </c:pt>
                <c:pt idx="201">
                  <c:v>15.9</c:v>
                </c:pt>
                <c:pt idx="202">
                  <c:v>15.97</c:v>
                </c:pt>
                <c:pt idx="203">
                  <c:v>16.11</c:v>
                </c:pt>
                <c:pt idx="204">
                  <c:v>15.9</c:v>
                </c:pt>
                <c:pt idx="205">
                  <c:v>15.9</c:v>
                </c:pt>
                <c:pt idx="206">
                  <c:v>15.9</c:v>
                </c:pt>
                <c:pt idx="207">
                  <c:v>15.97</c:v>
                </c:pt>
                <c:pt idx="208">
                  <c:v>15.97</c:v>
                </c:pt>
                <c:pt idx="209">
                  <c:v>16.11</c:v>
                </c:pt>
                <c:pt idx="210">
                  <c:v>16.39</c:v>
                </c:pt>
                <c:pt idx="211">
                  <c:v>16.25</c:v>
                </c:pt>
                <c:pt idx="212">
                  <c:v>16.420000000000002</c:v>
                </c:pt>
                <c:pt idx="213">
                  <c:v>15.93</c:v>
                </c:pt>
                <c:pt idx="214">
                  <c:v>15.89</c:v>
                </c:pt>
                <c:pt idx="215">
                  <c:v>16.09</c:v>
                </c:pt>
                <c:pt idx="216">
                  <c:v>16.37</c:v>
                </c:pt>
                <c:pt idx="217">
                  <c:v>16.37</c:v>
                </c:pt>
                <c:pt idx="218">
                  <c:v>16.170000000000002</c:v>
                </c:pt>
                <c:pt idx="219">
                  <c:v>16.309999999999999</c:v>
                </c:pt>
                <c:pt idx="220">
                  <c:v>16.45</c:v>
                </c:pt>
                <c:pt idx="221">
                  <c:v>16.36</c:v>
                </c:pt>
                <c:pt idx="222">
                  <c:v>16.329999999999998</c:v>
                </c:pt>
                <c:pt idx="223">
                  <c:v>16.670000000000002</c:v>
                </c:pt>
                <c:pt idx="224">
                  <c:v>16.32</c:v>
                </c:pt>
                <c:pt idx="225">
                  <c:v>16.12</c:v>
                </c:pt>
                <c:pt idx="226">
                  <c:v>16.53</c:v>
                </c:pt>
                <c:pt idx="227">
                  <c:v>16.809999999999999</c:v>
                </c:pt>
                <c:pt idx="228">
                  <c:v>16.43</c:v>
                </c:pt>
                <c:pt idx="229">
                  <c:v>16.05</c:v>
                </c:pt>
                <c:pt idx="230">
                  <c:v>15.91</c:v>
                </c:pt>
                <c:pt idx="231">
                  <c:v>16.12</c:v>
                </c:pt>
                <c:pt idx="232">
                  <c:v>16.05</c:v>
                </c:pt>
                <c:pt idx="233">
                  <c:v>15.83</c:v>
                </c:pt>
                <c:pt idx="234">
                  <c:v>15.82</c:v>
                </c:pt>
                <c:pt idx="235">
                  <c:v>15.89</c:v>
                </c:pt>
                <c:pt idx="236">
                  <c:v>15.96</c:v>
                </c:pt>
                <c:pt idx="237">
                  <c:v>15.89</c:v>
                </c:pt>
                <c:pt idx="238">
                  <c:v>15.82</c:v>
                </c:pt>
                <c:pt idx="239">
                  <c:v>15.94</c:v>
                </c:pt>
                <c:pt idx="240">
                  <c:v>15.91</c:v>
                </c:pt>
                <c:pt idx="241">
                  <c:v>16.059999999999999</c:v>
                </c:pt>
                <c:pt idx="242">
                  <c:v>15.71</c:v>
                </c:pt>
                <c:pt idx="243">
                  <c:v>15.71</c:v>
                </c:pt>
                <c:pt idx="244">
                  <c:v>15.57</c:v>
                </c:pt>
                <c:pt idx="245">
                  <c:v>15.41</c:v>
                </c:pt>
                <c:pt idx="246">
                  <c:v>15.54</c:v>
                </c:pt>
                <c:pt idx="247">
                  <c:v>15.74</c:v>
                </c:pt>
                <c:pt idx="248">
                  <c:v>15.95</c:v>
                </c:pt>
                <c:pt idx="249">
                  <c:v>15.95</c:v>
                </c:pt>
                <c:pt idx="250">
                  <c:v>15.82</c:v>
                </c:pt>
                <c:pt idx="251">
                  <c:v>15.68</c:v>
                </c:pt>
                <c:pt idx="252">
                  <c:v>15.78</c:v>
                </c:pt>
                <c:pt idx="253">
                  <c:v>15.99</c:v>
                </c:pt>
                <c:pt idx="254">
                  <c:v>16.170000000000002</c:v>
                </c:pt>
                <c:pt idx="255">
                  <c:v>15.96</c:v>
                </c:pt>
                <c:pt idx="256">
                  <c:v>15.97</c:v>
                </c:pt>
                <c:pt idx="257">
                  <c:v>15.9</c:v>
                </c:pt>
                <c:pt idx="258">
                  <c:v>15.94</c:v>
                </c:pt>
                <c:pt idx="259">
                  <c:v>15.74</c:v>
                </c:pt>
                <c:pt idx="260">
                  <c:v>15.77</c:v>
                </c:pt>
                <c:pt idx="261">
                  <c:v>15.91</c:v>
                </c:pt>
                <c:pt idx="262">
                  <c:v>15.88</c:v>
                </c:pt>
                <c:pt idx="263">
                  <c:v>16.2</c:v>
                </c:pt>
                <c:pt idx="264">
                  <c:v>16.41</c:v>
                </c:pt>
                <c:pt idx="265">
                  <c:v>16.48</c:v>
                </c:pt>
                <c:pt idx="266">
                  <c:v>16.27</c:v>
                </c:pt>
                <c:pt idx="267">
                  <c:v>15.79</c:v>
                </c:pt>
                <c:pt idx="268">
                  <c:v>15.58</c:v>
                </c:pt>
                <c:pt idx="269">
                  <c:v>15.58</c:v>
                </c:pt>
                <c:pt idx="270">
                  <c:v>15.36</c:v>
                </c:pt>
                <c:pt idx="271">
                  <c:v>14.99</c:v>
                </c:pt>
                <c:pt idx="272">
                  <c:v>15.06</c:v>
                </c:pt>
                <c:pt idx="273">
                  <c:v>15.12</c:v>
                </c:pt>
                <c:pt idx="274">
                  <c:v>15.26</c:v>
                </c:pt>
                <c:pt idx="275">
                  <c:v>15.36</c:v>
                </c:pt>
                <c:pt idx="276">
                  <c:v>15.47</c:v>
                </c:pt>
                <c:pt idx="277">
                  <c:v>15.54</c:v>
                </c:pt>
                <c:pt idx="278">
                  <c:v>15.37</c:v>
                </c:pt>
                <c:pt idx="279">
                  <c:v>15.19</c:v>
                </c:pt>
                <c:pt idx="280">
                  <c:v>15.26</c:v>
                </c:pt>
                <c:pt idx="281">
                  <c:v>15.26</c:v>
                </c:pt>
                <c:pt idx="282">
                  <c:v>15.37</c:v>
                </c:pt>
                <c:pt idx="283">
                  <c:v>15.34</c:v>
                </c:pt>
                <c:pt idx="284">
                  <c:v>15.21</c:v>
                </c:pt>
                <c:pt idx="285">
                  <c:v>15.2</c:v>
                </c:pt>
                <c:pt idx="286">
                  <c:v>15.27</c:v>
                </c:pt>
                <c:pt idx="287">
                  <c:v>15.48</c:v>
                </c:pt>
                <c:pt idx="288">
                  <c:v>15.48</c:v>
                </c:pt>
                <c:pt idx="289">
                  <c:v>15.2</c:v>
                </c:pt>
                <c:pt idx="290">
                  <c:v>15.19</c:v>
                </c:pt>
                <c:pt idx="291">
                  <c:v>15.19</c:v>
                </c:pt>
                <c:pt idx="292">
                  <c:v>15.26</c:v>
                </c:pt>
                <c:pt idx="293">
                  <c:v>15.27</c:v>
                </c:pt>
                <c:pt idx="294">
                  <c:v>15.2</c:v>
                </c:pt>
                <c:pt idx="295">
                  <c:v>15.2</c:v>
                </c:pt>
                <c:pt idx="296">
                  <c:v>15.14</c:v>
                </c:pt>
                <c:pt idx="297">
                  <c:v>15.18</c:v>
                </c:pt>
                <c:pt idx="298">
                  <c:v>15.15</c:v>
                </c:pt>
                <c:pt idx="299">
                  <c:v>15.42</c:v>
                </c:pt>
                <c:pt idx="300">
                  <c:v>15.14</c:v>
                </c:pt>
                <c:pt idx="301">
                  <c:v>15.07</c:v>
                </c:pt>
                <c:pt idx="302">
                  <c:v>15.14</c:v>
                </c:pt>
                <c:pt idx="303">
                  <c:v>15.2</c:v>
                </c:pt>
                <c:pt idx="304">
                  <c:v>15.27</c:v>
                </c:pt>
                <c:pt idx="305">
                  <c:v>15.2</c:v>
                </c:pt>
                <c:pt idx="306">
                  <c:v>15.27</c:v>
                </c:pt>
                <c:pt idx="307">
                  <c:v>15.41</c:v>
                </c:pt>
                <c:pt idx="308">
                  <c:v>15.55</c:v>
                </c:pt>
                <c:pt idx="309">
                  <c:v>15.41</c:v>
                </c:pt>
                <c:pt idx="310">
                  <c:v>15.2</c:v>
                </c:pt>
                <c:pt idx="311">
                  <c:v>15.19</c:v>
                </c:pt>
                <c:pt idx="312">
                  <c:v>15.08</c:v>
                </c:pt>
                <c:pt idx="313">
                  <c:v>15.11</c:v>
                </c:pt>
                <c:pt idx="314">
                  <c:v>15.25</c:v>
                </c:pt>
                <c:pt idx="315">
                  <c:v>15.39</c:v>
                </c:pt>
                <c:pt idx="316">
                  <c:v>15.46</c:v>
                </c:pt>
                <c:pt idx="317">
                  <c:v>15.4</c:v>
                </c:pt>
                <c:pt idx="318">
                  <c:v>15.48</c:v>
                </c:pt>
                <c:pt idx="319">
                  <c:v>15.49</c:v>
                </c:pt>
                <c:pt idx="320">
                  <c:v>15.73</c:v>
                </c:pt>
                <c:pt idx="321">
                  <c:v>15.56</c:v>
                </c:pt>
                <c:pt idx="322">
                  <c:v>15.47</c:v>
                </c:pt>
                <c:pt idx="323">
                  <c:v>15.22</c:v>
                </c:pt>
                <c:pt idx="324">
                  <c:v>15</c:v>
                </c:pt>
                <c:pt idx="325">
                  <c:v>15.07</c:v>
                </c:pt>
                <c:pt idx="326">
                  <c:v>15.21</c:v>
                </c:pt>
                <c:pt idx="327">
                  <c:v>15.28</c:v>
                </c:pt>
                <c:pt idx="328">
                  <c:v>15.14</c:v>
                </c:pt>
                <c:pt idx="329">
                  <c:v>15</c:v>
                </c:pt>
                <c:pt idx="330">
                  <c:v>15.07</c:v>
                </c:pt>
                <c:pt idx="331">
                  <c:v>15.07</c:v>
                </c:pt>
                <c:pt idx="332">
                  <c:v>15.07</c:v>
                </c:pt>
                <c:pt idx="333">
                  <c:v>15</c:v>
                </c:pt>
                <c:pt idx="334">
                  <c:v>15.06</c:v>
                </c:pt>
                <c:pt idx="335">
                  <c:v>15.13</c:v>
                </c:pt>
                <c:pt idx="336">
                  <c:v>15.2</c:v>
                </c:pt>
                <c:pt idx="337">
                  <c:v>15.2</c:v>
                </c:pt>
                <c:pt idx="338">
                  <c:v>15.13</c:v>
                </c:pt>
                <c:pt idx="339">
                  <c:v>15.13</c:v>
                </c:pt>
                <c:pt idx="340">
                  <c:v>15.2</c:v>
                </c:pt>
                <c:pt idx="341">
                  <c:v>15.2</c:v>
                </c:pt>
                <c:pt idx="342">
                  <c:v>15.35</c:v>
                </c:pt>
                <c:pt idx="343">
                  <c:v>15.29</c:v>
                </c:pt>
                <c:pt idx="344">
                  <c:v>15.23</c:v>
                </c:pt>
                <c:pt idx="345">
                  <c:v>15.16</c:v>
                </c:pt>
                <c:pt idx="346">
                  <c:v>15.02</c:v>
                </c:pt>
                <c:pt idx="347">
                  <c:v>15.09</c:v>
                </c:pt>
                <c:pt idx="348">
                  <c:v>15.23</c:v>
                </c:pt>
                <c:pt idx="349">
                  <c:v>15.37</c:v>
                </c:pt>
                <c:pt idx="350">
                  <c:v>15.24</c:v>
                </c:pt>
                <c:pt idx="351">
                  <c:v>14.32</c:v>
                </c:pt>
                <c:pt idx="352">
                  <c:v>14.18</c:v>
                </c:pt>
                <c:pt idx="353">
                  <c:v>14.32</c:v>
                </c:pt>
                <c:pt idx="354">
                  <c:v>14.39</c:v>
                </c:pt>
                <c:pt idx="355">
                  <c:v>14.46</c:v>
                </c:pt>
                <c:pt idx="356">
                  <c:v>14.59</c:v>
                </c:pt>
                <c:pt idx="357">
                  <c:v>14.73</c:v>
                </c:pt>
                <c:pt idx="358">
                  <c:v>14.8</c:v>
                </c:pt>
                <c:pt idx="359">
                  <c:v>14.87</c:v>
                </c:pt>
                <c:pt idx="360">
                  <c:v>14.94</c:v>
                </c:pt>
                <c:pt idx="361">
                  <c:v>15.15</c:v>
                </c:pt>
                <c:pt idx="362">
                  <c:v>14.8</c:v>
                </c:pt>
                <c:pt idx="363">
                  <c:v>14.66</c:v>
                </c:pt>
                <c:pt idx="364">
                  <c:v>14.73</c:v>
                </c:pt>
                <c:pt idx="365">
                  <c:v>14.73</c:v>
                </c:pt>
                <c:pt idx="366">
                  <c:v>14.51</c:v>
                </c:pt>
                <c:pt idx="367">
                  <c:v>14.5</c:v>
                </c:pt>
                <c:pt idx="368">
                  <c:v>14.56</c:v>
                </c:pt>
                <c:pt idx="369">
                  <c:v>14.91</c:v>
                </c:pt>
                <c:pt idx="370">
                  <c:v>15.06</c:v>
                </c:pt>
                <c:pt idx="371">
                  <c:v>14.93</c:v>
                </c:pt>
                <c:pt idx="372">
                  <c:v>14.99</c:v>
                </c:pt>
                <c:pt idx="373">
                  <c:v>15.07</c:v>
                </c:pt>
                <c:pt idx="374">
                  <c:v>14.93</c:v>
                </c:pt>
                <c:pt idx="375">
                  <c:v>14.86</c:v>
                </c:pt>
                <c:pt idx="376">
                  <c:v>14.86</c:v>
                </c:pt>
                <c:pt idx="377">
                  <c:v>14.87</c:v>
                </c:pt>
                <c:pt idx="378">
                  <c:v>14.99</c:v>
                </c:pt>
                <c:pt idx="379">
                  <c:v>15.24</c:v>
                </c:pt>
                <c:pt idx="380">
                  <c:v>14.82</c:v>
                </c:pt>
                <c:pt idx="381">
                  <c:v>14.75</c:v>
                </c:pt>
                <c:pt idx="382">
                  <c:v>14.75</c:v>
                </c:pt>
                <c:pt idx="383">
                  <c:v>14.75</c:v>
                </c:pt>
                <c:pt idx="384">
                  <c:v>14.68</c:v>
                </c:pt>
                <c:pt idx="385">
                  <c:v>14.68</c:v>
                </c:pt>
                <c:pt idx="386">
                  <c:v>14.68</c:v>
                </c:pt>
                <c:pt idx="387">
                  <c:v>14.6</c:v>
                </c:pt>
                <c:pt idx="388">
                  <c:v>14.73</c:v>
                </c:pt>
                <c:pt idx="389">
                  <c:v>14.81</c:v>
                </c:pt>
                <c:pt idx="390">
                  <c:v>14.59</c:v>
                </c:pt>
                <c:pt idx="391">
                  <c:v>14.8</c:v>
                </c:pt>
                <c:pt idx="392">
                  <c:v>14.8</c:v>
                </c:pt>
                <c:pt idx="393">
                  <c:v>14.86</c:v>
                </c:pt>
                <c:pt idx="394">
                  <c:v>14.87</c:v>
                </c:pt>
                <c:pt idx="395">
                  <c:v>14.94</c:v>
                </c:pt>
                <c:pt idx="396">
                  <c:v>14.94</c:v>
                </c:pt>
                <c:pt idx="397">
                  <c:v>14.81</c:v>
                </c:pt>
                <c:pt idx="398">
                  <c:v>14.82</c:v>
                </c:pt>
                <c:pt idx="399">
                  <c:v>14.68</c:v>
                </c:pt>
                <c:pt idx="400">
                  <c:v>14.82</c:v>
                </c:pt>
                <c:pt idx="401">
                  <c:v>14.76</c:v>
                </c:pt>
                <c:pt idx="402">
                  <c:v>14.76</c:v>
                </c:pt>
                <c:pt idx="403">
                  <c:v>14.69</c:v>
                </c:pt>
                <c:pt idx="404">
                  <c:v>14.55</c:v>
                </c:pt>
                <c:pt idx="405">
                  <c:v>14.25</c:v>
                </c:pt>
                <c:pt idx="406">
                  <c:v>14.66</c:v>
                </c:pt>
                <c:pt idx="407">
                  <c:v>14.87</c:v>
                </c:pt>
                <c:pt idx="408">
                  <c:v>15.01</c:v>
                </c:pt>
                <c:pt idx="409">
                  <c:v>15.02</c:v>
                </c:pt>
                <c:pt idx="410">
                  <c:v>15.16</c:v>
                </c:pt>
                <c:pt idx="411">
                  <c:v>15.03</c:v>
                </c:pt>
                <c:pt idx="412">
                  <c:v>15.17</c:v>
                </c:pt>
                <c:pt idx="413">
                  <c:v>15.24</c:v>
                </c:pt>
                <c:pt idx="414">
                  <c:v>14.75</c:v>
                </c:pt>
                <c:pt idx="415">
                  <c:v>14.54</c:v>
                </c:pt>
                <c:pt idx="416">
                  <c:v>14.68</c:v>
                </c:pt>
                <c:pt idx="417">
                  <c:v>14.82</c:v>
                </c:pt>
                <c:pt idx="418">
                  <c:v>14.62</c:v>
                </c:pt>
                <c:pt idx="419">
                  <c:v>14.27</c:v>
                </c:pt>
                <c:pt idx="420">
                  <c:v>14.13</c:v>
                </c:pt>
                <c:pt idx="421">
                  <c:v>14.2</c:v>
                </c:pt>
                <c:pt idx="422">
                  <c:v>14.2</c:v>
                </c:pt>
                <c:pt idx="423">
                  <c:v>14.2</c:v>
                </c:pt>
                <c:pt idx="424">
                  <c:v>14.26</c:v>
                </c:pt>
                <c:pt idx="425">
                  <c:v>14.33</c:v>
                </c:pt>
                <c:pt idx="426">
                  <c:v>14.26</c:v>
                </c:pt>
                <c:pt idx="427">
                  <c:v>14.4</c:v>
                </c:pt>
                <c:pt idx="428">
                  <c:v>14.37</c:v>
                </c:pt>
                <c:pt idx="429">
                  <c:v>14.4</c:v>
                </c:pt>
                <c:pt idx="430">
                  <c:v>14.18</c:v>
                </c:pt>
                <c:pt idx="431">
                  <c:v>14.32</c:v>
                </c:pt>
                <c:pt idx="432">
                  <c:v>14.46</c:v>
                </c:pt>
                <c:pt idx="433">
                  <c:v>14.6</c:v>
                </c:pt>
                <c:pt idx="434">
                  <c:v>14.38</c:v>
                </c:pt>
                <c:pt idx="435">
                  <c:v>14.31</c:v>
                </c:pt>
                <c:pt idx="436">
                  <c:v>14.44</c:v>
                </c:pt>
                <c:pt idx="437">
                  <c:v>14.66</c:v>
                </c:pt>
                <c:pt idx="438">
                  <c:v>14.73</c:v>
                </c:pt>
                <c:pt idx="439">
                  <c:v>14.77</c:v>
                </c:pt>
                <c:pt idx="440">
                  <c:v>14.67</c:v>
                </c:pt>
                <c:pt idx="441">
                  <c:v>14.74</c:v>
                </c:pt>
                <c:pt idx="442">
                  <c:v>14.53</c:v>
                </c:pt>
                <c:pt idx="443">
                  <c:v>14.32</c:v>
                </c:pt>
                <c:pt idx="444">
                  <c:v>14.39</c:v>
                </c:pt>
                <c:pt idx="445">
                  <c:v>14.46</c:v>
                </c:pt>
                <c:pt idx="446">
                  <c:v>14.53</c:v>
                </c:pt>
                <c:pt idx="447">
                  <c:v>14.54</c:v>
                </c:pt>
                <c:pt idx="448">
                  <c:v>14.47</c:v>
                </c:pt>
                <c:pt idx="449">
                  <c:v>14.82</c:v>
                </c:pt>
                <c:pt idx="450">
                  <c:v>14.75</c:v>
                </c:pt>
                <c:pt idx="451">
                  <c:v>14.61</c:v>
                </c:pt>
                <c:pt idx="452">
                  <c:v>14.54</c:v>
                </c:pt>
                <c:pt idx="453">
                  <c:v>14.62</c:v>
                </c:pt>
                <c:pt idx="454">
                  <c:v>14.41</c:v>
                </c:pt>
                <c:pt idx="455">
                  <c:v>14.41</c:v>
                </c:pt>
                <c:pt idx="456">
                  <c:v>14.38</c:v>
                </c:pt>
                <c:pt idx="457">
                  <c:v>14.29</c:v>
                </c:pt>
                <c:pt idx="458">
                  <c:v>14.22</c:v>
                </c:pt>
                <c:pt idx="459">
                  <c:v>14.15</c:v>
                </c:pt>
                <c:pt idx="460">
                  <c:v>14.22</c:v>
                </c:pt>
                <c:pt idx="461">
                  <c:v>14.22</c:v>
                </c:pt>
                <c:pt idx="462">
                  <c:v>14.43</c:v>
                </c:pt>
                <c:pt idx="463">
                  <c:v>13.97</c:v>
                </c:pt>
                <c:pt idx="464">
                  <c:v>13.93</c:v>
                </c:pt>
                <c:pt idx="465">
                  <c:v>13.85</c:v>
                </c:pt>
                <c:pt idx="466">
                  <c:v>13.84</c:v>
                </c:pt>
                <c:pt idx="467">
                  <c:v>14.12</c:v>
                </c:pt>
                <c:pt idx="468">
                  <c:v>14.12</c:v>
                </c:pt>
                <c:pt idx="469">
                  <c:v>14.16</c:v>
                </c:pt>
                <c:pt idx="470">
                  <c:v>13.7</c:v>
                </c:pt>
                <c:pt idx="471">
                  <c:v>13.77</c:v>
                </c:pt>
                <c:pt idx="472">
                  <c:v>14.04</c:v>
                </c:pt>
                <c:pt idx="473">
                  <c:v>13.98</c:v>
                </c:pt>
                <c:pt idx="474">
                  <c:v>14.2</c:v>
                </c:pt>
                <c:pt idx="475">
                  <c:v>14.34</c:v>
                </c:pt>
                <c:pt idx="476">
                  <c:v>14.35</c:v>
                </c:pt>
                <c:pt idx="477">
                  <c:v>14.35</c:v>
                </c:pt>
                <c:pt idx="478">
                  <c:v>14.1</c:v>
                </c:pt>
                <c:pt idx="479">
                  <c:v>14.14</c:v>
                </c:pt>
                <c:pt idx="480">
                  <c:v>14.7</c:v>
                </c:pt>
                <c:pt idx="481">
                  <c:v>15.12</c:v>
                </c:pt>
                <c:pt idx="482">
                  <c:v>15.4</c:v>
                </c:pt>
                <c:pt idx="483">
                  <c:v>14.95</c:v>
                </c:pt>
                <c:pt idx="484">
                  <c:v>14.29</c:v>
                </c:pt>
                <c:pt idx="485">
                  <c:v>14.29</c:v>
                </c:pt>
                <c:pt idx="486">
                  <c:v>14.22</c:v>
                </c:pt>
                <c:pt idx="487">
                  <c:v>14.07</c:v>
                </c:pt>
                <c:pt idx="488">
                  <c:v>14.29</c:v>
                </c:pt>
                <c:pt idx="489">
                  <c:v>14.36</c:v>
                </c:pt>
                <c:pt idx="490">
                  <c:v>14.44</c:v>
                </c:pt>
                <c:pt idx="491">
                  <c:v>14.09</c:v>
                </c:pt>
                <c:pt idx="492">
                  <c:v>13.88</c:v>
                </c:pt>
                <c:pt idx="493">
                  <c:v>13.67</c:v>
                </c:pt>
                <c:pt idx="494">
                  <c:v>13.7</c:v>
                </c:pt>
                <c:pt idx="495">
                  <c:v>13.45</c:v>
                </c:pt>
                <c:pt idx="496">
                  <c:v>13.38</c:v>
                </c:pt>
                <c:pt idx="497">
                  <c:v>13.31</c:v>
                </c:pt>
                <c:pt idx="498">
                  <c:v>13.31</c:v>
                </c:pt>
                <c:pt idx="499">
                  <c:v>13.38</c:v>
                </c:pt>
                <c:pt idx="500">
                  <c:v>13.46</c:v>
                </c:pt>
                <c:pt idx="501">
                  <c:v>13.24</c:v>
                </c:pt>
                <c:pt idx="502">
                  <c:v>13.17</c:v>
                </c:pt>
                <c:pt idx="503">
                  <c:v>13.25</c:v>
                </c:pt>
                <c:pt idx="504">
                  <c:v>13.25</c:v>
                </c:pt>
                <c:pt idx="505">
                  <c:v>13.25</c:v>
                </c:pt>
                <c:pt idx="506">
                  <c:v>13.03</c:v>
                </c:pt>
                <c:pt idx="507">
                  <c:v>13.03</c:v>
                </c:pt>
                <c:pt idx="508">
                  <c:v>13.09</c:v>
                </c:pt>
                <c:pt idx="509">
                  <c:v>13.27</c:v>
                </c:pt>
                <c:pt idx="510">
                  <c:v>13.31</c:v>
                </c:pt>
                <c:pt idx="511">
                  <c:v>13.31</c:v>
                </c:pt>
                <c:pt idx="512">
                  <c:v>13.46</c:v>
                </c:pt>
                <c:pt idx="513">
                  <c:v>13.39</c:v>
                </c:pt>
                <c:pt idx="514">
                  <c:v>13.47</c:v>
                </c:pt>
                <c:pt idx="515">
                  <c:v>13.47</c:v>
                </c:pt>
                <c:pt idx="516">
                  <c:v>13.41</c:v>
                </c:pt>
                <c:pt idx="517">
                  <c:v>13.26</c:v>
                </c:pt>
                <c:pt idx="518">
                  <c:v>13.2</c:v>
                </c:pt>
                <c:pt idx="519">
                  <c:v>13.13</c:v>
                </c:pt>
                <c:pt idx="520">
                  <c:v>13.27</c:v>
                </c:pt>
                <c:pt idx="521">
                  <c:v>13.42</c:v>
                </c:pt>
                <c:pt idx="522">
                  <c:v>13.55</c:v>
                </c:pt>
                <c:pt idx="523">
                  <c:v>13.9</c:v>
                </c:pt>
                <c:pt idx="524">
                  <c:v>13.38</c:v>
                </c:pt>
                <c:pt idx="525">
                  <c:v>12.85</c:v>
                </c:pt>
                <c:pt idx="526">
                  <c:v>12.91</c:v>
                </c:pt>
                <c:pt idx="527">
                  <c:v>13.05</c:v>
                </c:pt>
                <c:pt idx="528">
                  <c:v>13.13</c:v>
                </c:pt>
                <c:pt idx="529">
                  <c:v>13.2</c:v>
                </c:pt>
                <c:pt idx="530">
                  <c:v>13.14</c:v>
                </c:pt>
                <c:pt idx="531">
                  <c:v>12.86</c:v>
                </c:pt>
                <c:pt idx="532">
                  <c:v>12</c:v>
                </c:pt>
                <c:pt idx="533">
                  <c:v>12.34</c:v>
                </c:pt>
                <c:pt idx="534">
                  <c:v>12.8</c:v>
                </c:pt>
                <c:pt idx="535">
                  <c:v>13.12</c:v>
                </c:pt>
                <c:pt idx="536">
                  <c:v>13.41</c:v>
                </c:pt>
                <c:pt idx="537">
                  <c:v>13.48</c:v>
                </c:pt>
                <c:pt idx="538">
                  <c:v>13.2</c:v>
                </c:pt>
                <c:pt idx="539">
                  <c:v>12.42</c:v>
                </c:pt>
                <c:pt idx="540">
                  <c:v>12.03</c:v>
                </c:pt>
                <c:pt idx="541">
                  <c:v>12.13</c:v>
                </c:pt>
                <c:pt idx="542">
                  <c:v>12.27</c:v>
                </c:pt>
                <c:pt idx="543">
                  <c:v>12.34</c:v>
                </c:pt>
                <c:pt idx="544">
                  <c:v>12.2</c:v>
                </c:pt>
                <c:pt idx="545">
                  <c:v>12.45</c:v>
                </c:pt>
                <c:pt idx="546">
                  <c:v>12.63</c:v>
                </c:pt>
                <c:pt idx="547">
                  <c:v>12.42</c:v>
                </c:pt>
                <c:pt idx="548">
                  <c:v>12.22</c:v>
                </c:pt>
                <c:pt idx="549">
                  <c:v>11.87</c:v>
                </c:pt>
                <c:pt idx="550">
                  <c:v>11.93</c:v>
                </c:pt>
                <c:pt idx="551">
                  <c:v>12</c:v>
                </c:pt>
                <c:pt idx="552">
                  <c:v>11.86</c:v>
                </c:pt>
                <c:pt idx="553">
                  <c:v>11.93</c:v>
                </c:pt>
                <c:pt idx="554">
                  <c:v>12.21</c:v>
                </c:pt>
                <c:pt idx="555">
                  <c:v>11.99</c:v>
                </c:pt>
                <c:pt idx="556">
                  <c:v>11.63</c:v>
                </c:pt>
                <c:pt idx="557">
                  <c:v>11.99</c:v>
                </c:pt>
                <c:pt idx="558">
                  <c:v>12.41</c:v>
                </c:pt>
                <c:pt idx="559">
                  <c:v>12.2</c:v>
                </c:pt>
                <c:pt idx="560">
                  <c:v>12.21</c:v>
                </c:pt>
                <c:pt idx="561">
                  <c:v>12.07</c:v>
                </c:pt>
                <c:pt idx="562">
                  <c:v>11.71</c:v>
                </c:pt>
                <c:pt idx="563">
                  <c:v>11.71</c:v>
                </c:pt>
                <c:pt idx="564">
                  <c:v>11.78</c:v>
                </c:pt>
                <c:pt idx="565">
                  <c:v>11.49</c:v>
                </c:pt>
                <c:pt idx="566">
                  <c:v>11.73</c:v>
                </c:pt>
                <c:pt idx="567">
                  <c:v>11.77</c:v>
                </c:pt>
                <c:pt idx="568">
                  <c:v>11.91</c:v>
                </c:pt>
                <c:pt idx="569">
                  <c:v>11.98</c:v>
                </c:pt>
                <c:pt idx="570">
                  <c:v>11.94</c:v>
                </c:pt>
                <c:pt idx="571">
                  <c:v>11.84</c:v>
                </c:pt>
                <c:pt idx="572">
                  <c:v>11.83</c:v>
                </c:pt>
                <c:pt idx="573">
                  <c:v>12.05</c:v>
                </c:pt>
                <c:pt idx="574">
                  <c:v>12.12</c:v>
                </c:pt>
                <c:pt idx="575">
                  <c:v>11.98</c:v>
                </c:pt>
                <c:pt idx="576">
                  <c:v>11.95</c:v>
                </c:pt>
                <c:pt idx="577">
                  <c:v>11.99</c:v>
                </c:pt>
                <c:pt idx="578">
                  <c:v>11.93</c:v>
                </c:pt>
                <c:pt idx="579">
                  <c:v>11.64</c:v>
                </c:pt>
                <c:pt idx="580">
                  <c:v>11.49</c:v>
                </c:pt>
                <c:pt idx="581">
                  <c:v>11.66</c:v>
                </c:pt>
                <c:pt idx="582">
                  <c:v>11.77</c:v>
                </c:pt>
                <c:pt idx="583">
                  <c:v>12.27</c:v>
                </c:pt>
                <c:pt idx="584">
                  <c:v>11.99</c:v>
                </c:pt>
                <c:pt idx="585">
                  <c:v>11.99</c:v>
                </c:pt>
                <c:pt idx="586">
                  <c:v>11.78</c:v>
                </c:pt>
                <c:pt idx="587">
                  <c:v>11.71</c:v>
                </c:pt>
                <c:pt idx="588">
                  <c:v>11.85</c:v>
                </c:pt>
                <c:pt idx="589">
                  <c:v>11.79</c:v>
                </c:pt>
                <c:pt idx="590">
                  <c:v>11.75</c:v>
                </c:pt>
                <c:pt idx="591">
                  <c:v>11.64</c:v>
                </c:pt>
                <c:pt idx="592">
                  <c:v>11.56</c:v>
                </c:pt>
                <c:pt idx="593">
                  <c:v>11.63</c:v>
                </c:pt>
                <c:pt idx="594">
                  <c:v>11.84</c:v>
                </c:pt>
                <c:pt idx="595">
                  <c:v>11.77</c:v>
                </c:pt>
                <c:pt idx="596">
                  <c:v>11.77</c:v>
                </c:pt>
                <c:pt idx="597">
                  <c:v>11.91</c:v>
                </c:pt>
                <c:pt idx="598">
                  <c:v>11.62</c:v>
                </c:pt>
                <c:pt idx="599">
                  <c:v>11.68</c:v>
                </c:pt>
                <c:pt idx="600">
                  <c:v>11.88</c:v>
                </c:pt>
                <c:pt idx="601">
                  <c:v>12.09</c:v>
                </c:pt>
                <c:pt idx="602">
                  <c:v>12.17</c:v>
                </c:pt>
                <c:pt idx="603">
                  <c:v>12.1</c:v>
                </c:pt>
                <c:pt idx="604">
                  <c:v>12.25</c:v>
                </c:pt>
                <c:pt idx="605">
                  <c:v>12.11</c:v>
                </c:pt>
                <c:pt idx="606">
                  <c:v>12.33</c:v>
                </c:pt>
                <c:pt idx="607">
                  <c:v>12.41</c:v>
                </c:pt>
                <c:pt idx="608">
                  <c:v>12.28</c:v>
                </c:pt>
                <c:pt idx="609">
                  <c:v>12.28</c:v>
                </c:pt>
                <c:pt idx="610">
                  <c:v>12.28</c:v>
                </c:pt>
                <c:pt idx="611">
                  <c:v>11.91</c:v>
                </c:pt>
                <c:pt idx="612">
                  <c:v>11.98</c:v>
                </c:pt>
                <c:pt idx="613">
                  <c:v>12.12</c:v>
                </c:pt>
                <c:pt idx="614">
                  <c:v>12.12</c:v>
                </c:pt>
                <c:pt idx="615">
                  <c:v>12.19</c:v>
                </c:pt>
                <c:pt idx="616">
                  <c:v>12.27</c:v>
                </c:pt>
                <c:pt idx="617">
                  <c:v>12.27</c:v>
                </c:pt>
                <c:pt idx="618">
                  <c:v>12.42</c:v>
                </c:pt>
                <c:pt idx="619">
                  <c:v>12.7</c:v>
                </c:pt>
                <c:pt idx="620">
                  <c:v>12.71</c:v>
                </c:pt>
                <c:pt idx="621">
                  <c:v>12.57</c:v>
                </c:pt>
                <c:pt idx="622">
                  <c:v>12.16</c:v>
                </c:pt>
                <c:pt idx="623">
                  <c:v>12.02</c:v>
                </c:pt>
                <c:pt idx="624">
                  <c:v>12.02</c:v>
                </c:pt>
                <c:pt idx="625">
                  <c:v>12.09</c:v>
                </c:pt>
                <c:pt idx="626">
                  <c:v>11.66</c:v>
                </c:pt>
                <c:pt idx="627">
                  <c:v>11.52</c:v>
                </c:pt>
                <c:pt idx="628">
                  <c:v>11.8</c:v>
                </c:pt>
                <c:pt idx="629">
                  <c:v>11.86</c:v>
                </c:pt>
                <c:pt idx="630">
                  <c:v>11.85</c:v>
                </c:pt>
                <c:pt idx="631">
                  <c:v>11.92</c:v>
                </c:pt>
                <c:pt idx="632">
                  <c:v>12.06</c:v>
                </c:pt>
                <c:pt idx="633">
                  <c:v>12.14</c:v>
                </c:pt>
                <c:pt idx="634">
                  <c:v>12.07</c:v>
                </c:pt>
                <c:pt idx="635">
                  <c:v>12.21</c:v>
                </c:pt>
                <c:pt idx="636">
                  <c:v>12.49</c:v>
                </c:pt>
                <c:pt idx="637">
                  <c:v>12.15</c:v>
                </c:pt>
                <c:pt idx="638">
                  <c:v>11.93</c:v>
                </c:pt>
                <c:pt idx="639">
                  <c:v>12</c:v>
                </c:pt>
                <c:pt idx="640">
                  <c:v>12.07</c:v>
                </c:pt>
                <c:pt idx="641">
                  <c:v>12.14</c:v>
                </c:pt>
                <c:pt idx="642">
                  <c:v>12.29</c:v>
                </c:pt>
                <c:pt idx="643">
                  <c:v>12.36</c:v>
                </c:pt>
                <c:pt idx="644">
                  <c:v>12.43</c:v>
                </c:pt>
                <c:pt idx="645">
                  <c:v>12.36</c:v>
                </c:pt>
                <c:pt idx="646">
                  <c:v>12.37</c:v>
                </c:pt>
                <c:pt idx="647">
                  <c:v>12.4</c:v>
                </c:pt>
                <c:pt idx="648">
                  <c:v>12.37</c:v>
                </c:pt>
                <c:pt idx="649">
                  <c:v>12.23</c:v>
                </c:pt>
                <c:pt idx="650">
                  <c:v>12.37</c:v>
                </c:pt>
                <c:pt idx="651">
                  <c:v>12.51</c:v>
                </c:pt>
                <c:pt idx="652">
                  <c:v>12.31</c:v>
                </c:pt>
                <c:pt idx="653">
                  <c:v>11.95</c:v>
                </c:pt>
                <c:pt idx="654">
                  <c:v>11.95</c:v>
                </c:pt>
                <c:pt idx="655">
                  <c:v>11.59</c:v>
                </c:pt>
                <c:pt idx="656">
                  <c:v>11.37</c:v>
                </c:pt>
                <c:pt idx="657">
                  <c:v>11.3</c:v>
                </c:pt>
                <c:pt idx="658">
                  <c:v>11.34</c:v>
                </c:pt>
                <c:pt idx="659">
                  <c:v>11.59</c:v>
                </c:pt>
                <c:pt idx="660">
                  <c:v>11.31</c:v>
                </c:pt>
                <c:pt idx="661">
                  <c:v>11.1</c:v>
                </c:pt>
                <c:pt idx="662">
                  <c:v>11.09</c:v>
                </c:pt>
                <c:pt idx="663">
                  <c:v>11.01</c:v>
                </c:pt>
                <c:pt idx="664">
                  <c:v>11.07</c:v>
                </c:pt>
                <c:pt idx="665">
                  <c:v>11.28</c:v>
                </c:pt>
                <c:pt idx="666">
                  <c:v>11.43</c:v>
                </c:pt>
                <c:pt idx="667">
                  <c:v>11.22</c:v>
                </c:pt>
                <c:pt idx="668">
                  <c:v>11.18</c:v>
                </c:pt>
                <c:pt idx="669">
                  <c:v>10.93</c:v>
                </c:pt>
                <c:pt idx="670">
                  <c:v>11.07</c:v>
                </c:pt>
                <c:pt idx="671">
                  <c:v>11.07</c:v>
                </c:pt>
                <c:pt idx="672">
                  <c:v>11.07</c:v>
                </c:pt>
                <c:pt idx="673">
                  <c:v>11.07</c:v>
                </c:pt>
                <c:pt idx="674">
                  <c:v>10.94</c:v>
                </c:pt>
                <c:pt idx="675">
                  <c:v>11.15</c:v>
                </c:pt>
                <c:pt idx="676">
                  <c:v>11.09</c:v>
                </c:pt>
                <c:pt idx="677">
                  <c:v>11.09</c:v>
                </c:pt>
                <c:pt idx="678">
                  <c:v>10.94</c:v>
                </c:pt>
                <c:pt idx="679">
                  <c:v>10.95</c:v>
                </c:pt>
                <c:pt idx="680">
                  <c:v>11.01</c:v>
                </c:pt>
                <c:pt idx="681">
                  <c:v>11.09</c:v>
                </c:pt>
                <c:pt idx="682">
                  <c:v>11.15</c:v>
                </c:pt>
                <c:pt idx="683">
                  <c:v>11.15</c:v>
                </c:pt>
                <c:pt idx="684">
                  <c:v>11.18</c:v>
                </c:pt>
                <c:pt idx="685">
                  <c:v>11.22</c:v>
                </c:pt>
                <c:pt idx="686">
                  <c:v>11.29</c:v>
                </c:pt>
                <c:pt idx="687">
                  <c:v>11.3</c:v>
                </c:pt>
                <c:pt idx="688">
                  <c:v>11.23</c:v>
                </c:pt>
                <c:pt idx="689">
                  <c:v>11.44</c:v>
                </c:pt>
                <c:pt idx="690">
                  <c:v>11.44</c:v>
                </c:pt>
                <c:pt idx="691">
                  <c:v>11.31</c:v>
                </c:pt>
                <c:pt idx="692">
                  <c:v>11.09</c:v>
                </c:pt>
                <c:pt idx="693">
                  <c:v>11.23</c:v>
                </c:pt>
                <c:pt idx="694">
                  <c:v>11.34</c:v>
                </c:pt>
                <c:pt idx="695">
                  <c:v>11.27</c:v>
                </c:pt>
                <c:pt idx="696">
                  <c:v>11.24</c:v>
                </c:pt>
                <c:pt idx="697">
                  <c:v>11.46</c:v>
                </c:pt>
                <c:pt idx="698">
                  <c:v>11.82</c:v>
                </c:pt>
                <c:pt idx="699">
                  <c:v>11.89</c:v>
                </c:pt>
                <c:pt idx="700">
                  <c:v>11.26</c:v>
                </c:pt>
                <c:pt idx="701">
                  <c:v>11.11</c:v>
                </c:pt>
                <c:pt idx="702">
                  <c:v>11.03</c:v>
                </c:pt>
                <c:pt idx="703">
                  <c:v>10.98</c:v>
                </c:pt>
                <c:pt idx="704">
                  <c:v>11.16</c:v>
                </c:pt>
                <c:pt idx="705">
                  <c:v>11.37</c:v>
                </c:pt>
                <c:pt idx="706">
                  <c:v>11.23</c:v>
                </c:pt>
                <c:pt idx="707">
                  <c:v>11.15</c:v>
                </c:pt>
                <c:pt idx="708">
                  <c:v>11.21</c:v>
                </c:pt>
                <c:pt idx="709">
                  <c:v>11.29</c:v>
                </c:pt>
                <c:pt idx="710">
                  <c:v>11.57</c:v>
                </c:pt>
                <c:pt idx="711">
                  <c:v>11.43</c:v>
                </c:pt>
                <c:pt idx="712">
                  <c:v>11.21</c:v>
                </c:pt>
                <c:pt idx="713">
                  <c:v>11.34</c:v>
                </c:pt>
                <c:pt idx="714">
                  <c:v>11.49</c:v>
                </c:pt>
                <c:pt idx="715">
                  <c:v>11.42</c:v>
                </c:pt>
                <c:pt idx="716">
                  <c:v>11.36</c:v>
                </c:pt>
                <c:pt idx="717">
                  <c:v>11.3</c:v>
                </c:pt>
                <c:pt idx="718">
                  <c:v>11.31</c:v>
                </c:pt>
                <c:pt idx="719">
                  <c:v>11.09</c:v>
                </c:pt>
                <c:pt idx="720">
                  <c:v>11.34</c:v>
                </c:pt>
                <c:pt idx="721">
                  <c:v>11.3</c:v>
                </c:pt>
                <c:pt idx="722">
                  <c:v>11.31</c:v>
                </c:pt>
                <c:pt idx="723">
                  <c:v>11.35</c:v>
                </c:pt>
                <c:pt idx="724">
                  <c:v>11.39</c:v>
                </c:pt>
                <c:pt idx="725">
                  <c:v>11.46</c:v>
                </c:pt>
                <c:pt idx="726">
                  <c:v>11.6</c:v>
                </c:pt>
                <c:pt idx="727">
                  <c:v>11.74</c:v>
                </c:pt>
                <c:pt idx="728">
                  <c:v>11.81</c:v>
                </c:pt>
                <c:pt idx="729">
                  <c:v>11.88</c:v>
                </c:pt>
                <c:pt idx="730">
                  <c:v>11.89</c:v>
                </c:pt>
                <c:pt idx="731">
                  <c:v>11.96</c:v>
                </c:pt>
                <c:pt idx="732">
                  <c:v>12.04</c:v>
                </c:pt>
                <c:pt idx="733">
                  <c:v>12.24</c:v>
                </c:pt>
                <c:pt idx="734">
                  <c:v>12.17</c:v>
                </c:pt>
                <c:pt idx="735">
                  <c:v>12.17</c:v>
                </c:pt>
                <c:pt idx="736">
                  <c:v>12.17</c:v>
                </c:pt>
                <c:pt idx="737">
                  <c:v>12.31</c:v>
                </c:pt>
                <c:pt idx="738">
                  <c:v>12.59</c:v>
                </c:pt>
                <c:pt idx="739">
                  <c:v>12.31</c:v>
                </c:pt>
                <c:pt idx="740">
                  <c:v>12.09</c:v>
                </c:pt>
                <c:pt idx="741">
                  <c:v>11.94</c:v>
                </c:pt>
                <c:pt idx="742">
                  <c:v>12.08</c:v>
                </c:pt>
                <c:pt idx="743">
                  <c:v>11.8</c:v>
                </c:pt>
                <c:pt idx="744">
                  <c:v>11.94</c:v>
                </c:pt>
                <c:pt idx="745">
                  <c:v>11.87</c:v>
                </c:pt>
                <c:pt idx="746">
                  <c:v>11.88</c:v>
                </c:pt>
                <c:pt idx="747">
                  <c:v>11.74</c:v>
                </c:pt>
                <c:pt idx="748">
                  <c:v>11.74</c:v>
                </c:pt>
                <c:pt idx="749">
                  <c:v>11.74</c:v>
                </c:pt>
                <c:pt idx="750">
                  <c:v>11.6</c:v>
                </c:pt>
                <c:pt idx="751">
                  <c:v>11.52</c:v>
                </c:pt>
                <c:pt idx="752">
                  <c:v>11.63</c:v>
                </c:pt>
                <c:pt idx="753">
                  <c:v>11.48</c:v>
                </c:pt>
                <c:pt idx="754">
                  <c:v>11.59</c:v>
                </c:pt>
                <c:pt idx="755">
                  <c:v>11.66</c:v>
                </c:pt>
                <c:pt idx="756">
                  <c:v>11.73</c:v>
                </c:pt>
                <c:pt idx="757">
                  <c:v>11.66</c:v>
                </c:pt>
                <c:pt idx="758">
                  <c:v>11.73</c:v>
                </c:pt>
                <c:pt idx="759">
                  <c:v>11.73</c:v>
                </c:pt>
                <c:pt idx="760">
                  <c:v>11.8</c:v>
                </c:pt>
                <c:pt idx="761">
                  <c:v>11.48</c:v>
                </c:pt>
                <c:pt idx="762">
                  <c:v>11.55</c:v>
                </c:pt>
                <c:pt idx="763">
                  <c:v>11.58</c:v>
                </c:pt>
                <c:pt idx="764">
                  <c:v>11.4</c:v>
                </c:pt>
                <c:pt idx="765">
                  <c:v>11.43</c:v>
                </c:pt>
                <c:pt idx="766">
                  <c:v>11.58</c:v>
                </c:pt>
                <c:pt idx="767">
                  <c:v>11.68</c:v>
                </c:pt>
                <c:pt idx="768">
                  <c:v>11.72</c:v>
                </c:pt>
                <c:pt idx="769">
                  <c:v>11.58</c:v>
                </c:pt>
                <c:pt idx="770">
                  <c:v>11.57</c:v>
                </c:pt>
                <c:pt idx="771">
                  <c:v>11.65</c:v>
                </c:pt>
                <c:pt idx="772">
                  <c:v>11.65</c:v>
                </c:pt>
                <c:pt idx="773">
                  <c:v>11.72</c:v>
                </c:pt>
                <c:pt idx="774">
                  <c:v>11.79</c:v>
                </c:pt>
                <c:pt idx="775">
                  <c:v>11.93</c:v>
                </c:pt>
                <c:pt idx="776">
                  <c:v>11.72</c:v>
                </c:pt>
                <c:pt idx="777">
                  <c:v>11.61</c:v>
                </c:pt>
                <c:pt idx="778">
                  <c:v>11.61</c:v>
                </c:pt>
                <c:pt idx="779">
                  <c:v>11.72</c:v>
                </c:pt>
                <c:pt idx="780">
                  <c:v>12</c:v>
                </c:pt>
                <c:pt idx="781">
                  <c:v>11.97</c:v>
                </c:pt>
                <c:pt idx="782">
                  <c:v>11.87</c:v>
                </c:pt>
                <c:pt idx="783">
                  <c:v>11.72</c:v>
                </c:pt>
                <c:pt idx="784">
                  <c:v>11.72</c:v>
                </c:pt>
                <c:pt idx="785">
                  <c:v>11.62</c:v>
                </c:pt>
                <c:pt idx="786">
                  <c:v>11.66</c:v>
                </c:pt>
                <c:pt idx="787">
                  <c:v>11.44</c:v>
                </c:pt>
                <c:pt idx="788">
                  <c:v>11.44</c:v>
                </c:pt>
                <c:pt idx="789">
                  <c:v>11.44</c:v>
                </c:pt>
                <c:pt idx="790">
                  <c:v>11.44</c:v>
                </c:pt>
                <c:pt idx="791">
                  <c:v>11.44</c:v>
                </c:pt>
                <c:pt idx="792">
                  <c:v>11.44</c:v>
                </c:pt>
                <c:pt idx="793">
                  <c:v>11.37</c:v>
                </c:pt>
                <c:pt idx="794">
                  <c:v>11.59</c:v>
                </c:pt>
                <c:pt idx="795">
                  <c:v>11.38</c:v>
                </c:pt>
                <c:pt idx="796">
                  <c:v>11.45</c:v>
                </c:pt>
                <c:pt idx="797">
                  <c:v>11.45</c:v>
                </c:pt>
                <c:pt idx="798">
                  <c:v>11.45</c:v>
                </c:pt>
                <c:pt idx="799">
                  <c:v>11.38</c:v>
                </c:pt>
                <c:pt idx="800">
                  <c:v>11.42</c:v>
                </c:pt>
                <c:pt idx="801">
                  <c:v>11.73</c:v>
                </c:pt>
                <c:pt idx="802">
                  <c:v>11.45</c:v>
                </c:pt>
                <c:pt idx="803">
                  <c:v>11.6</c:v>
                </c:pt>
                <c:pt idx="804">
                  <c:v>11.67</c:v>
                </c:pt>
                <c:pt idx="805">
                  <c:v>11.25</c:v>
                </c:pt>
                <c:pt idx="806">
                  <c:v>11.38</c:v>
                </c:pt>
                <c:pt idx="807">
                  <c:v>11.52</c:v>
                </c:pt>
                <c:pt idx="808">
                  <c:v>11.45</c:v>
                </c:pt>
                <c:pt idx="809">
                  <c:v>11.45</c:v>
                </c:pt>
                <c:pt idx="810">
                  <c:v>11.35</c:v>
                </c:pt>
                <c:pt idx="811">
                  <c:v>11.52</c:v>
                </c:pt>
                <c:pt idx="812">
                  <c:v>11.59</c:v>
                </c:pt>
                <c:pt idx="813">
                  <c:v>11.52</c:v>
                </c:pt>
                <c:pt idx="814">
                  <c:v>11.38</c:v>
                </c:pt>
                <c:pt idx="815">
                  <c:v>11.39</c:v>
                </c:pt>
                <c:pt idx="816">
                  <c:v>11.24</c:v>
                </c:pt>
                <c:pt idx="817">
                  <c:v>11.24</c:v>
                </c:pt>
                <c:pt idx="818">
                  <c:v>11.38</c:v>
                </c:pt>
                <c:pt idx="819">
                  <c:v>11.55</c:v>
                </c:pt>
                <c:pt idx="820">
                  <c:v>11.74</c:v>
                </c:pt>
                <c:pt idx="821">
                  <c:v>11.88</c:v>
                </c:pt>
                <c:pt idx="822">
                  <c:v>11.52</c:v>
                </c:pt>
                <c:pt idx="823">
                  <c:v>11.31</c:v>
                </c:pt>
                <c:pt idx="824">
                  <c:v>11.23</c:v>
                </c:pt>
                <c:pt idx="825">
                  <c:v>11.52</c:v>
                </c:pt>
                <c:pt idx="826">
                  <c:v>11.66</c:v>
                </c:pt>
                <c:pt idx="827">
                  <c:v>11.53</c:v>
                </c:pt>
                <c:pt idx="828">
                  <c:v>11.46</c:v>
                </c:pt>
                <c:pt idx="829">
                  <c:v>11.61</c:v>
                </c:pt>
                <c:pt idx="830">
                  <c:v>11.54</c:v>
                </c:pt>
                <c:pt idx="831">
                  <c:v>11.4</c:v>
                </c:pt>
                <c:pt idx="832">
                  <c:v>11.41</c:v>
                </c:pt>
                <c:pt idx="833">
                  <c:v>11.69</c:v>
                </c:pt>
                <c:pt idx="834">
                  <c:v>11.76</c:v>
                </c:pt>
                <c:pt idx="835">
                  <c:v>11.66</c:v>
                </c:pt>
                <c:pt idx="836">
                  <c:v>11.56</c:v>
                </c:pt>
                <c:pt idx="837">
                  <c:v>11.63</c:v>
                </c:pt>
                <c:pt idx="838">
                  <c:v>11.34</c:v>
                </c:pt>
                <c:pt idx="839">
                  <c:v>11.27</c:v>
                </c:pt>
                <c:pt idx="840">
                  <c:v>11.34</c:v>
                </c:pt>
                <c:pt idx="841">
                  <c:v>11.31</c:v>
                </c:pt>
                <c:pt idx="842">
                  <c:v>11.34</c:v>
                </c:pt>
                <c:pt idx="843">
                  <c:v>11.41</c:v>
                </c:pt>
                <c:pt idx="844">
                  <c:v>11.37</c:v>
                </c:pt>
                <c:pt idx="845">
                  <c:v>11.55</c:v>
                </c:pt>
                <c:pt idx="846">
                  <c:v>11.62</c:v>
                </c:pt>
                <c:pt idx="847">
                  <c:v>11.7</c:v>
                </c:pt>
                <c:pt idx="848">
                  <c:v>11.49</c:v>
                </c:pt>
                <c:pt idx="849">
                  <c:v>11.49</c:v>
                </c:pt>
                <c:pt idx="850">
                  <c:v>11.34</c:v>
                </c:pt>
                <c:pt idx="851">
                  <c:v>11.56</c:v>
                </c:pt>
                <c:pt idx="852">
                  <c:v>11.62</c:v>
                </c:pt>
                <c:pt idx="853">
                  <c:v>11.54</c:v>
                </c:pt>
                <c:pt idx="854">
                  <c:v>11.61</c:v>
                </c:pt>
                <c:pt idx="855">
                  <c:v>11.83</c:v>
                </c:pt>
                <c:pt idx="856">
                  <c:v>11.9</c:v>
                </c:pt>
                <c:pt idx="857">
                  <c:v>11.84</c:v>
                </c:pt>
                <c:pt idx="858">
                  <c:v>11.98</c:v>
                </c:pt>
                <c:pt idx="859">
                  <c:v>12.06</c:v>
                </c:pt>
                <c:pt idx="860">
                  <c:v>11.85</c:v>
                </c:pt>
                <c:pt idx="861">
                  <c:v>11.71</c:v>
                </c:pt>
                <c:pt idx="862">
                  <c:v>11.64</c:v>
                </c:pt>
                <c:pt idx="863">
                  <c:v>11.44</c:v>
                </c:pt>
                <c:pt idx="864">
                  <c:v>11.29</c:v>
                </c:pt>
                <c:pt idx="865">
                  <c:v>11.35</c:v>
                </c:pt>
                <c:pt idx="866">
                  <c:v>11.38</c:v>
                </c:pt>
                <c:pt idx="867">
                  <c:v>11.41</c:v>
                </c:pt>
                <c:pt idx="868">
                  <c:v>11.48</c:v>
                </c:pt>
                <c:pt idx="869">
                  <c:v>11.48</c:v>
                </c:pt>
                <c:pt idx="870">
                  <c:v>11.48</c:v>
                </c:pt>
                <c:pt idx="871">
                  <c:v>11.48</c:v>
                </c:pt>
                <c:pt idx="872">
                  <c:v>11.13</c:v>
                </c:pt>
                <c:pt idx="873">
                  <c:v>11.06</c:v>
                </c:pt>
                <c:pt idx="874">
                  <c:v>11.06</c:v>
                </c:pt>
                <c:pt idx="875">
                  <c:v>11.06</c:v>
                </c:pt>
                <c:pt idx="876">
                  <c:v>11.06</c:v>
                </c:pt>
                <c:pt idx="877">
                  <c:v>10.99</c:v>
                </c:pt>
                <c:pt idx="878">
                  <c:v>10.92</c:v>
                </c:pt>
                <c:pt idx="879">
                  <c:v>10.7</c:v>
                </c:pt>
                <c:pt idx="880">
                  <c:v>10.7</c:v>
                </c:pt>
                <c:pt idx="881">
                  <c:v>10.83</c:v>
                </c:pt>
                <c:pt idx="882">
                  <c:v>10.82</c:v>
                </c:pt>
                <c:pt idx="883">
                  <c:v>11.03</c:v>
                </c:pt>
                <c:pt idx="884">
                  <c:v>11.1</c:v>
                </c:pt>
                <c:pt idx="885">
                  <c:v>11.18</c:v>
                </c:pt>
                <c:pt idx="886">
                  <c:v>11.25</c:v>
                </c:pt>
                <c:pt idx="887">
                  <c:v>11.26</c:v>
                </c:pt>
                <c:pt idx="888">
                  <c:v>11.26</c:v>
                </c:pt>
                <c:pt idx="889">
                  <c:v>11.12</c:v>
                </c:pt>
                <c:pt idx="890">
                  <c:v>11.18</c:v>
                </c:pt>
                <c:pt idx="891">
                  <c:v>11.32</c:v>
                </c:pt>
                <c:pt idx="892">
                  <c:v>11.49</c:v>
                </c:pt>
                <c:pt idx="893">
                  <c:v>11.6</c:v>
                </c:pt>
                <c:pt idx="894">
                  <c:v>11.6</c:v>
                </c:pt>
                <c:pt idx="895">
                  <c:v>11.74</c:v>
                </c:pt>
                <c:pt idx="896">
                  <c:v>11.75</c:v>
                </c:pt>
                <c:pt idx="897">
                  <c:v>11.72</c:v>
                </c:pt>
                <c:pt idx="898">
                  <c:v>11.98</c:v>
                </c:pt>
                <c:pt idx="899">
                  <c:v>11.91</c:v>
                </c:pt>
                <c:pt idx="900">
                  <c:v>11.76</c:v>
                </c:pt>
                <c:pt idx="901">
                  <c:v>11.76</c:v>
                </c:pt>
                <c:pt idx="902">
                  <c:v>11.75</c:v>
                </c:pt>
                <c:pt idx="903">
                  <c:v>11.6</c:v>
                </c:pt>
                <c:pt idx="904">
                  <c:v>11.73</c:v>
                </c:pt>
                <c:pt idx="905">
                  <c:v>11.8</c:v>
                </c:pt>
                <c:pt idx="906">
                  <c:v>11.87</c:v>
                </c:pt>
                <c:pt idx="907">
                  <c:v>11.93</c:v>
                </c:pt>
                <c:pt idx="908">
                  <c:v>12</c:v>
                </c:pt>
                <c:pt idx="909">
                  <c:v>12.01</c:v>
                </c:pt>
                <c:pt idx="910">
                  <c:v>12.15</c:v>
                </c:pt>
                <c:pt idx="911">
                  <c:v>12.38</c:v>
                </c:pt>
                <c:pt idx="912">
                  <c:v>12.1</c:v>
                </c:pt>
                <c:pt idx="913">
                  <c:v>11.95</c:v>
                </c:pt>
                <c:pt idx="914">
                  <c:v>11.87</c:v>
                </c:pt>
                <c:pt idx="915">
                  <c:v>11.94</c:v>
                </c:pt>
                <c:pt idx="916">
                  <c:v>12.65</c:v>
                </c:pt>
                <c:pt idx="917">
                  <c:v>12.38</c:v>
                </c:pt>
                <c:pt idx="918">
                  <c:v>12.42</c:v>
                </c:pt>
                <c:pt idx="919">
                  <c:v>12.46</c:v>
                </c:pt>
                <c:pt idx="920">
                  <c:v>12.04</c:v>
                </c:pt>
                <c:pt idx="921">
                  <c:v>11.75</c:v>
                </c:pt>
                <c:pt idx="922">
                  <c:v>11.89</c:v>
                </c:pt>
                <c:pt idx="923">
                  <c:v>12.14</c:v>
                </c:pt>
                <c:pt idx="924">
                  <c:v>12.18</c:v>
                </c:pt>
                <c:pt idx="925">
                  <c:v>12.11</c:v>
                </c:pt>
                <c:pt idx="926">
                  <c:v>12.19</c:v>
                </c:pt>
                <c:pt idx="927">
                  <c:v>11.91</c:v>
                </c:pt>
                <c:pt idx="928">
                  <c:v>11.9</c:v>
                </c:pt>
                <c:pt idx="929">
                  <c:v>11.75</c:v>
                </c:pt>
                <c:pt idx="930">
                  <c:v>11.88</c:v>
                </c:pt>
                <c:pt idx="931">
                  <c:v>12.09</c:v>
                </c:pt>
                <c:pt idx="932">
                  <c:v>12.02</c:v>
                </c:pt>
                <c:pt idx="933">
                  <c:v>12.13</c:v>
                </c:pt>
                <c:pt idx="934">
                  <c:v>12.1</c:v>
                </c:pt>
                <c:pt idx="935">
                  <c:v>12.1</c:v>
                </c:pt>
                <c:pt idx="936">
                  <c:v>12.03</c:v>
                </c:pt>
                <c:pt idx="937">
                  <c:v>12.04</c:v>
                </c:pt>
                <c:pt idx="938">
                  <c:v>12.04</c:v>
                </c:pt>
                <c:pt idx="939">
                  <c:v>11.96</c:v>
                </c:pt>
                <c:pt idx="940">
                  <c:v>11.96</c:v>
                </c:pt>
                <c:pt idx="941">
                  <c:v>12.18</c:v>
                </c:pt>
                <c:pt idx="942">
                  <c:v>12.18</c:v>
                </c:pt>
                <c:pt idx="943">
                  <c:v>12.18</c:v>
                </c:pt>
                <c:pt idx="944">
                  <c:v>12.26</c:v>
                </c:pt>
                <c:pt idx="945">
                  <c:v>12.22</c:v>
                </c:pt>
                <c:pt idx="946">
                  <c:v>12.12</c:v>
                </c:pt>
                <c:pt idx="947">
                  <c:v>12.03</c:v>
                </c:pt>
                <c:pt idx="948">
                  <c:v>12.24</c:v>
                </c:pt>
                <c:pt idx="949">
                  <c:v>12.31</c:v>
                </c:pt>
                <c:pt idx="950">
                  <c:v>12.31</c:v>
                </c:pt>
                <c:pt idx="951">
                  <c:v>12.45</c:v>
                </c:pt>
                <c:pt idx="952">
                  <c:v>12.41</c:v>
                </c:pt>
                <c:pt idx="953">
                  <c:v>12.37</c:v>
                </c:pt>
                <c:pt idx="954">
                  <c:v>12.44</c:v>
                </c:pt>
                <c:pt idx="955">
                  <c:v>12.5</c:v>
                </c:pt>
                <c:pt idx="956">
                  <c:v>12.64</c:v>
                </c:pt>
                <c:pt idx="957">
                  <c:v>12.67</c:v>
                </c:pt>
                <c:pt idx="958">
                  <c:v>12.85</c:v>
                </c:pt>
                <c:pt idx="959">
                  <c:v>12.72</c:v>
                </c:pt>
                <c:pt idx="960">
                  <c:v>12.58</c:v>
                </c:pt>
                <c:pt idx="961">
                  <c:v>12.59</c:v>
                </c:pt>
                <c:pt idx="962">
                  <c:v>12.45</c:v>
                </c:pt>
                <c:pt idx="963">
                  <c:v>12.37</c:v>
                </c:pt>
                <c:pt idx="964">
                  <c:v>12.5</c:v>
                </c:pt>
                <c:pt idx="965">
                  <c:v>12.82</c:v>
                </c:pt>
                <c:pt idx="966">
                  <c:v>12.86</c:v>
                </c:pt>
                <c:pt idx="967">
                  <c:v>12.65</c:v>
                </c:pt>
                <c:pt idx="968">
                  <c:v>12.48</c:v>
                </c:pt>
                <c:pt idx="969">
                  <c:v>12.37</c:v>
                </c:pt>
                <c:pt idx="970">
                  <c:v>12.3</c:v>
                </c:pt>
                <c:pt idx="971">
                  <c:v>12.37</c:v>
                </c:pt>
                <c:pt idx="972">
                  <c:v>12.44</c:v>
                </c:pt>
                <c:pt idx="973">
                  <c:v>12.22</c:v>
                </c:pt>
                <c:pt idx="974">
                  <c:v>12.35</c:v>
                </c:pt>
                <c:pt idx="975">
                  <c:v>12.49</c:v>
                </c:pt>
                <c:pt idx="976">
                  <c:v>12.5</c:v>
                </c:pt>
                <c:pt idx="977">
                  <c:v>12.47</c:v>
                </c:pt>
                <c:pt idx="978">
                  <c:v>12.37</c:v>
                </c:pt>
                <c:pt idx="979">
                  <c:v>12.34</c:v>
                </c:pt>
                <c:pt idx="980">
                  <c:v>12.38</c:v>
                </c:pt>
                <c:pt idx="981">
                  <c:v>12.31</c:v>
                </c:pt>
                <c:pt idx="982">
                  <c:v>12.38</c:v>
                </c:pt>
                <c:pt idx="983">
                  <c:v>12.74</c:v>
                </c:pt>
                <c:pt idx="984">
                  <c:v>12.6</c:v>
                </c:pt>
                <c:pt idx="985">
                  <c:v>12.24</c:v>
                </c:pt>
                <c:pt idx="986">
                  <c:v>12.31</c:v>
                </c:pt>
                <c:pt idx="987">
                  <c:v>12.31</c:v>
                </c:pt>
                <c:pt idx="988">
                  <c:v>12.31</c:v>
                </c:pt>
                <c:pt idx="989">
                  <c:v>12.45</c:v>
                </c:pt>
                <c:pt idx="990">
                  <c:v>12.31</c:v>
                </c:pt>
                <c:pt idx="991">
                  <c:v>12.32</c:v>
                </c:pt>
                <c:pt idx="992">
                  <c:v>12.28</c:v>
                </c:pt>
                <c:pt idx="993">
                  <c:v>11.96</c:v>
                </c:pt>
                <c:pt idx="994">
                  <c:v>11.96</c:v>
                </c:pt>
                <c:pt idx="995">
                  <c:v>12.11</c:v>
                </c:pt>
                <c:pt idx="996">
                  <c:v>12.22</c:v>
                </c:pt>
                <c:pt idx="997">
                  <c:v>12.11</c:v>
                </c:pt>
                <c:pt idx="998">
                  <c:v>12.05</c:v>
                </c:pt>
                <c:pt idx="999">
                  <c:v>11.91</c:v>
                </c:pt>
                <c:pt idx="1000">
                  <c:v>11.91</c:v>
                </c:pt>
                <c:pt idx="1001">
                  <c:v>12.12</c:v>
                </c:pt>
                <c:pt idx="1002">
                  <c:v>12.06</c:v>
                </c:pt>
                <c:pt idx="1003">
                  <c:v>12.34</c:v>
                </c:pt>
                <c:pt idx="1004">
                  <c:v>12.48</c:v>
                </c:pt>
                <c:pt idx="1005">
                  <c:v>12.7</c:v>
                </c:pt>
                <c:pt idx="1006">
                  <c:v>12.55</c:v>
                </c:pt>
                <c:pt idx="1007">
                  <c:v>12.38</c:v>
                </c:pt>
                <c:pt idx="1008">
                  <c:v>12.06</c:v>
                </c:pt>
                <c:pt idx="1009">
                  <c:v>11.85</c:v>
                </c:pt>
                <c:pt idx="1010">
                  <c:v>11.99</c:v>
                </c:pt>
                <c:pt idx="1011">
                  <c:v>11.77</c:v>
                </c:pt>
                <c:pt idx="1012">
                  <c:v>11.65</c:v>
                </c:pt>
                <c:pt idx="1013">
                  <c:v>11.82</c:v>
                </c:pt>
                <c:pt idx="1014">
                  <c:v>11.82</c:v>
                </c:pt>
                <c:pt idx="1015">
                  <c:v>11.97</c:v>
                </c:pt>
                <c:pt idx="1016">
                  <c:v>12.04</c:v>
                </c:pt>
                <c:pt idx="1017">
                  <c:v>12.07</c:v>
                </c:pt>
                <c:pt idx="1018">
                  <c:v>12.25</c:v>
                </c:pt>
                <c:pt idx="1019">
                  <c:v>12.26</c:v>
                </c:pt>
                <c:pt idx="1020">
                  <c:v>12.12</c:v>
                </c:pt>
                <c:pt idx="1021">
                  <c:v>12.26</c:v>
                </c:pt>
                <c:pt idx="1022">
                  <c:v>12.13</c:v>
                </c:pt>
                <c:pt idx="1023">
                  <c:v>12.06</c:v>
                </c:pt>
                <c:pt idx="1024">
                  <c:v>12</c:v>
                </c:pt>
                <c:pt idx="1025">
                  <c:v>11.86</c:v>
                </c:pt>
                <c:pt idx="1026">
                  <c:v>12.07</c:v>
                </c:pt>
                <c:pt idx="1027">
                  <c:v>11.79</c:v>
                </c:pt>
                <c:pt idx="1028">
                  <c:v>11.94</c:v>
                </c:pt>
                <c:pt idx="1029">
                  <c:v>11.73</c:v>
                </c:pt>
                <c:pt idx="1030">
                  <c:v>11.86</c:v>
                </c:pt>
                <c:pt idx="1031">
                  <c:v>12</c:v>
                </c:pt>
                <c:pt idx="1032">
                  <c:v>12.14</c:v>
                </c:pt>
                <c:pt idx="1033">
                  <c:v>12.21</c:v>
                </c:pt>
                <c:pt idx="1034">
                  <c:v>11.71</c:v>
                </c:pt>
                <c:pt idx="1035">
                  <c:v>11.41</c:v>
                </c:pt>
                <c:pt idx="1036">
                  <c:v>11.62</c:v>
                </c:pt>
                <c:pt idx="1037">
                  <c:v>11.89</c:v>
                </c:pt>
                <c:pt idx="1038">
                  <c:v>11.89</c:v>
                </c:pt>
                <c:pt idx="1039">
                  <c:v>11.96</c:v>
                </c:pt>
                <c:pt idx="1040">
                  <c:v>11.96</c:v>
                </c:pt>
                <c:pt idx="1041">
                  <c:v>11.94</c:v>
                </c:pt>
                <c:pt idx="1042">
                  <c:v>12.15</c:v>
                </c:pt>
                <c:pt idx="1043">
                  <c:v>12.23</c:v>
                </c:pt>
                <c:pt idx="1044">
                  <c:v>12.31</c:v>
                </c:pt>
                <c:pt idx="1045">
                  <c:v>12.03</c:v>
                </c:pt>
                <c:pt idx="1046">
                  <c:v>12.03</c:v>
                </c:pt>
                <c:pt idx="1047">
                  <c:v>12.11</c:v>
                </c:pt>
                <c:pt idx="1048">
                  <c:v>11.89</c:v>
                </c:pt>
                <c:pt idx="1049">
                  <c:v>11.96</c:v>
                </c:pt>
                <c:pt idx="1050">
                  <c:v>12.04</c:v>
                </c:pt>
                <c:pt idx="1051">
                  <c:v>12.05</c:v>
                </c:pt>
                <c:pt idx="1052">
                  <c:v>11.98</c:v>
                </c:pt>
                <c:pt idx="1053">
                  <c:v>11.99</c:v>
                </c:pt>
                <c:pt idx="1054">
                  <c:v>12.14</c:v>
                </c:pt>
                <c:pt idx="1055">
                  <c:v>11.86</c:v>
                </c:pt>
                <c:pt idx="1056">
                  <c:v>11.78</c:v>
                </c:pt>
                <c:pt idx="1057">
                  <c:v>11.69</c:v>
                </c:pt>
                <c:pt idx="1058">
                  <c:v>12.03</c:v>
                </c:pt>
                <c:pt idx="1059">
                  <c:v>12.17</c:v>
                </c:pt>
                <c:pt idx="1060">
                  <c:v>12.09</c:v>
                </c:pt>
                <c:pt idx="1061">
                  <c:v>12.22</c:v>
                </c:pt>
                <c:pt idx="1062">
                  <c:v>12.47</c:v>
                </c:pt>
                <c:pt idx="1063">
                  <c:v>12.43</c:v>
                </c:pt>
                <c:pt idx="1064">
                  <c:v>12.36</c:v>
                </c:pt>
                <c:pt idx="1065">
                  <c:v>12.42</c:v>
                </c:pt>
                <c:pt idx="1066">
                  <c:v>12.49</c:v>
                </c:pt>
                <c:pt idx="1067">
                  <c:v>12.57</c:v>
                </c:pt>
                <c:pt idx="1068">
                  <c:v>12.57</c:v>
                </c:pt>
                <c:pt idx="1069">
                  <c:v>12.56</c:v>
                </c:pt>
                <c:pt idx="1070">
                  <c:v>12.64</c:v>
                </c:pt>
                <c:pt idx="1071">
                  <c:v>12.71</c:v>
                </c:pt>
                <c:pt idx="1072">
                  <c:v>12.64</c:v>
                </c:pt>
                <c:pt idx="1073">
                  <c:v>12.57</c:v>
                </c:pt>
                <c:pt idx="1074">
                  <c:v>12.5</c:v>
                </c:pt>
                <c:pt idx="1075">
                  <c:v>12.57</c:v>
                </c:pt>
                <c:pt idx="1076">
                  <c:v>12.65</c:v>
                </c:pt>
                <c:pt idx="1077">
                  <c:v>12.68</c:v>
                </c:pt>
                <c:pt idx="1078">
                  <c:v>12.87</c:v>
                </c:pt>
                <c:pt idx="1079">
                  <c:v>12.87</c:v>
                </c:pt>
                <c:pt idx="1080">
                  <c:v>12.74</c:v>
                </c:pt>
                <c:pt idx="1081">
                  <c:v>12.46</c:v>
                </c:pt>
                <c:pt idx="1082">
                  <c:v>12.6</c:v>
                </c:pt>
                <c:pt idx="1083">
                  <c:v>12.61</c:v>
                </c:pt>
                <c:pt idx="1084">
                  <c:v>12.39</c:v>
                </c:pt>
                <c:pt idx="1085">
                  <c:v>12.53</c:v>
                </c:pt>
                <c:pt idx="1086">
                  <c:v>12.25</c:v>
                </c:pt>
                <c:pt idx="1087">
                  <c:v>12.17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09663744"/>
        <c:axId val="113026560"/>
      </c:scatterChart>
      <c:valAx>
        <c:axId val="109663744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Date &amp; Time</a:t>
                </a:r>
              </a:p>
            </c:rich>
          </c:tx>
          <c:layout/>
          <c:overlay val="0"/>
        </c:title>
        <c:numFmt formatCode="m/d/yyyy\ h:mm" sourceLinked="1"/>
        <c:majorTickMark val="out"/>
        <c:minorTickMark val="none"/>
        <c:tickLblPos val="nextTo"/>
        <c:crossAx val="113026560"/>
        <c:crosses val="autoZero"/>
        <c:crossBetween val="midCat"/>
      </c:valAx>
      <c:valAx>
        <c:axId val="113026560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RH_%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109663744"/>
        <c:crosses val="autoZero"/>
        <c:crossBetween val="midCat"/>
      </c:valAx>
    </c:plotArea>
    <c:legend>
      <c:legendPos val="r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'Data_&amp;_Charts_Sounding_2'!$E$1</c:f>
              <c:strCache>
                <c:ptCount val="1"/>
                <c:pt idx="0">
                  <c:v>RH_%</c:v>
                </c:pt>
              </c:strCache>
            </c:strRef>
          </c:tx>
          <c:spPr>
            <a:ln w="28575">
              <a:noFill/>
            </a:ln>
          </c:spPr>
          <c:xVal>
            <c:numRef>
              <c:f>'Data_&amp;_Charts_Sounding_2'!$A$2:$A$1089</c:f>
              <c:numCache>
                <c:formatCode>m/d/yyyy\ h:mm</c:formatCode>
                <c:ptCount val="1088"/>
                <c:pt idx="0">
                  <c:v>41762.445960648147</c:v>
                </c:pt>
                <c:pt idx="1">
                  <c:v>41762.446030092593</c:v>
                </c:pt>
                <c:pt idx="2">
                  <c:v>41762.446087962962</c:v>
                </c:pt>
                <c:pt idx="3">
                  <c:v>41762.446145833332</c:v>
                </c:pt>
                <c:pt idx="4">
                  <c:v>41762.446215277778</c:v>
                </c:pt>
                <c:pt idx="5">
                  <c:v>41762.446273148147</c:v>
                </c:pt>
                <c:pt idx="6">
                  <c:v>41762.446331018517</c:v>
                </c:pt>
                <c:pt idx="7">
                  <c:v>41762.446400462963</c:v>
                </c:pt>
                <c:pt idx="8">
                  <c:v>41762.446458333332</c:v>
                </c:pt>
                <c:pt idx="9">
                  <c:v>41762.446516203701</c:v>
                </c:pt>
                <c:pt idx="10">
                  <c:v>41762.446585648147</c:v>
                </c:pt>
                <c:pt idx="11">
                  <c:v>41762.446643518517</c:v>
                </c:pt>
                <c:pt idx="12">
                  <c:v>41762.446701388886</c:v>
                </c:pt>
                <c:pt idx="13">
                  <c:v>41762.446759259263</c:v>
                </c:pt>
                <c:pt idx="14">
                  <c:v>41762.446828703702</c:v>
                </c:pt>
                <c:pt idx="15">
                  <c:v>41762.446886574071</c:v>
                </c:pt>
                <c:pt idx="16">
                  <c:v>41762.446944444448</c:v>
                </c:pt>
                <c:pt idx="17">
                  <c:v>41762.447013888886</c:v>
                </c:pt>
                <c:pt idx="18">
                  <c:v>41762.447071759256</c:v>
                </c:pt>
                <c:pt idx="19">
                  <c:v>41762.447129629632</c:v>
                </c:pt>
                <c:pt idx="20">
                  <c:v>41762.447199074071</c:v>
                </c:pt>
                <c:pt idx="21">
                  <c:v>41762.447256944448</c:v>
                </c:pt>
                <c:pt idx="22">
                  <c:v>41762.447314814817</c:v>
                </c:pt>
                <c:pt idx="23">
                  <c:v>41762.447384259256</c:v>
                </c:pt>
                <c:pt idx="24">
                  <c:v>41762.447442129633</c:v>
                </c:pt>
                <c:pt idx="25">
                  <c:v>41762.447500000002</c:v>
                </c:pt>
                <c:pt idx="26">
                  <c:v>41762.447569444441</c:v>
                </c:pt>
                <c:pt idx="27">
                  <c:v>41762.447627314818</c:v>
                </c:pt>
                <c:pt idx="28">
                  <c:v>41762.447685185187</c:v>
                </c:pt>
                <c:pt idx="29">
                  <c:v>41762.447754629633</c:v>
                </c:pt>
                <c:pt idx="30">
                  <c:v>41762.447812500002</c:v>
                </c:pt>
                <c:pt idx="31">
                  <c:v>41762.447870370372</c:v>
                </c:pt>
                <c:pt idx="32">
                  <c:v>41762.447928240741</c:v>
                </c:pt>
                <c:pt idx="33">
                  <c:v>41762.447997685187</c:v>
                </c:pt>
                <c:pt idx="34">
                  <c:v>41762.448055555556</c:v>
                </c:pt>
                <c:pt idx="35">
                  <c:v>41762.448113425926</c:v>
                </c:pt>
                <c:pt idx="36">
                  <c:v>41762.448182870372</c:v>
                </c:pt>
                <c:pt idx="37">
                  <c:v>41762.448240740741</c:v>
                </c:pt>
                <c:pt idx="38">
                  <c:v>41762.448298611111</c:v>
                </c:pt>
                <c:pt idx="39">
                  <c:v>41762.448368055557</c:v>
                </c:pt>
                <c:pt idx="40">
                  <c:v>41762.448425925926</c:v>
                </c:pt>
                <c:pt idx="41">
                  <c:v>41762.448483796295</c:v>
                </c:pt>
                <c:pt idx="42">
                  <c:v>41762.448553240742</c:v>
                </c:pt>
                <c:pt idx="43">
                  <c:v>41762.448611111111</c:v>
                </c:pt>
                <c:pt idx="44">
                  <c:v>41762.44866898148</c:v>
                </c:pt>
                <c:pt idx="45">
                  <c:v>41762.448738425926</c:v>
                </c:pt>
                <c:pt idx="46">
                  <c:v>41762.448796296296</c:v>
                </c:pt>
                <c:pt idx="47">
                  <c:v>41762.448854166665</c:v>
                </c:pt>
                <c:pt idx="48">
                  <c:v>41762.448923611111</c:v>
                </c:pt>
                <c:pt idx="49">
                  <c:v>41762.448981481481</c:v>
                </c:pt>
                <c:pt idx="50">
                  <c:v>41762.44903935185</c:v>
                </c:pt>
                <c:pt idx="51">
                  <c:v>41762.449097222219</c:v>
                </c:pt>
                <c:pt idx="52">
                  <c:v>41762.449166666665</c:v>
                </c:pt>
                <c:pt idx="53">
                  <c:v>41762.449224537035</c:v>
                </c:pt>
                <c:pt idx="54">
                  <c:v>41762.449282407404</c:v>
                </c:pt>
                <c:pt idx="55">
                  <c:v>41762.44935185185</c:v>
                </c:pt>
                <c:pt idx="56">
                  <c:v>41762.44940972222</c:v>
                </c:pt>
                <c:pt idx="57">
                  <c:v>41762.449467592596</c:v>
                </c:pt>
                <c:pt idx="58">
                  <c:v>41762.449537037035</c:v>
                </c:pt>
                <c:pt idx="59">
                  <c:v>41762.449594907404</c:v>
                </c:pt>
                <c:pt idx="60">
                  <c:v>41762.449652777781</c:v>
                </c:pt>
                <c:pt idx="61">
                  <c:v>41762.44972222222</c:v>
                </c:pt>
                <c:pt idx="62">
                  <c:v>41762.449780092589</c:v>
                </c:pt>
                <c:pt idx="63">
                  <c:v>41762.449837962966</c:v>
                </c:pt>
                <c:pt idx="64">
                  <c:v>41762.449907407405</c:v>
                </c:pt>
                <c:pt idx="65">
                  <c:v>41762.449965277781</c:v>
                </c:pt>
                <c:pt idx="66">
                  <c:v>41762.450023148151</c:v>
                </c:pt>
                <c:pt idx="67">
                  <c:v>41762.45008101852</c:v>
                </c:pt>
                <c:pt idx="68">
                  <c:v>41762.450150462966</c:v>
                </c:pt>
                <c:pt idx="69">
                  <c:v>41762.450208333335</c:v>
                </c:pt>
                <c:pt idx="70">
                  <c:v>41762.450266203705</c:v>
                </c:pt>
                <c:pt idx="71">
                  <c:v>41762.450335648151</c:v>
                </c:pt>
                <c:pt idx="72">
                  <c:v>41762.45039351852</c:v>
                </c:pt>
                <c:pt idx="73">
                  <c:v>41762.45045138889</c:v>
                </c:pt>
                <c:pt idx="74">
                  <c:v>41762.450520833336</c:v>
                </c:pt>
                <c:pt idx="75">
                  <c:v>41762.450578703705</c:v>
                </c:pt>
                <c:pt idx="76">
                  <c:v>41762.450636574074</c:v>
                </c:pt>
                <c:pt idx="77">
                  <c:v>41762.450706018521</c:v>
                </c:pt>
                <c:pt idx="78">
                  <c:v>41762.45076388889</c:v>
                </c:pt>
                <c:pt idx="79">
                  <c:v>41762.450821759259</c:v>
                </c:pt>
                <c:pt idx="80">
                  <c:v>41762.450891203705</c:v>
                </c:pt>
                <c:pt idx="81">
                  <c:v>41762.450949074075</c:v>
                </c:pt>
                <c:pt idx="82">
                  <c:v>41762.451006944444</c:v>
                </c:pt>
                <c:pt idx="83">
                  <c:v>41762.45107638889</c:v>
                </c:pt>
                <c:pt idx="84">
                  <c:v>41762.45113425926</c:v>
                </c:pt>
                <c:pt idx="85">
                  <c:v>41762.451192129629</c:v>
                </c:pt>
                <c:pt idx="86">
                  <c:v>41762.451249999998</c:v>
                </c:pt>
                <c:pt idx="87">
                  <c:v>41762.451319444444</c:v>
                </c:pt>
                <c:pt idx="88">
                  <c:v>41762.451377314814</c:v>
                </c:pt>
                <c:pt idx="89">
                  <c:v>41762.451435185183</c:v>
                </c:pt>
                <c:pt idx="90">
                  <c:v>41762.451504629629</c:v>
                </c:pt>
                <c:pt idx="91">
                  <c:v>41762.451562499999</c:v>
                </c:pt>
                <c:pt idx="92">
                  <c:v>41762.451620370368</c:v>
                </c:pt>
                <c:pt idx="93">
                  <c:v>41762.451689814814</c:v>
                </c:pt>
                <c:pt idx="94">
                  <c:v>41762.451747685183</c:v>
                </c:pt>
                <c:pt idx="95">
                  <c:v>41762.451805555553</c:v>
                </c:pt>
                <c:pt idx="96">
                  <c:v>41762.451874999999</c:v>
                </c:pt>
                <c:pt idx="97">
                  <c:v>41762.451932870368</c:v>
                </c:pt>
                <c:pt idx="98">
                  <c:v>41762.451990740738</c:v>
                </c:pt>
                <c:pt idx="99">
                  <c:v>41762.452060185184</c:v>
                </c:pt>
                <c:pt idx="100">
                  <c:v>41762.452118055553</c:v>
                </c:pt>
                <c:pt idx="101">
                  <c:v>41762.452175925922</c:v>
                </c:pt>
                <c:pt idx="102">
                  <c:v>41762.452245370368</c:v>
                </c:pt>
                <c:pt idx="103">
                  <c:v>41762.452303240738</c:v>
                </c:pt>
                <c:pt idx="104">
                  <c:v>41762.452361111114</c:v>
                </c:pt>
                <c:pt idx="105">
                  <c:v>41762.452418981484</c:v>
                </c:pt>
                <c:pt idx="106">
                  <c:v>41762.452488425923</c:v>
                </c:pt>
                <c:pt idx="107">
                  <c:v>41762.452546296299</c:v>
                </c:pt>
                <c:pt idx="108">
                  <c:v>41762.452604166669</c:v>
                </c:pt>
                <c:pt idx="109">
                  <c:v>41762.452673611115</c:v>
                </c:pt>
                <c:pt idx="110">
                  <c:v>41762.452731481484</c:v>
                </c:pt>
                <c:pt idx="111">
                  <c:v>41762.452789351853</c:v>
                </c:pt>
                <c:pt idx="112">
                  <c:v>41762.4528587963</c:v>
                </c:pt>
                <c:pt idx="113">
                  <c:v>41762.452916666669</c:v>
                </c:pt>
                <c:pt idx="114">
                  <c:v>41762.452974537038</c:v>
                </c:pt>
                <c:pt idx="115">
                  <c:v>41762.453043981484</c:v>
                </c:pt>
                <c:pt idx="116">
                  <c:v>41762.453101851854</c:v>
                </c:pt>
                <c:pt idx="117">
                  <c:v>41762.453159722223</c:v>
                </c:pt>
                <c:pt idx="118">
                  <c:v>41762.453229166669</c:v>
                </c:pt>
                <c:pt idx="119">
                  <c:v>41762.453287037039</c:v>
                </c:pt>
                <c:pt idx="120">
                  <c:v>41762.453344907408</c:v>
                </c:pt>
                <c:pt idx="121">
                  <c:v>41762.453402777777</c:v>
                </c:pt>
                <c:pt idx="122">
                  <c:v>41762.453472222223</c:v>
                </c:pt>
                <c:pt idx="123">
                  <c:v>41762.453530092593</c:v>
                </c:pt>
                <c:pt idx="124">
                  <c:v>41762.453587962962</c:v>
                </c:pt>
                <c:pt idx="125">
                  <c:v>41762.453657407408</c:v>
                </c:pt>
                <c:pt idx="126">
                  <c:v>41762.453715277778</c:v>
                </c:pt>
                <c:pt idx="127">
                  <c:v>41762.453773148147</c:v>
                </c:pt>
                <c:pt idx="128">
                  <c:v>41762.453842592593</c:v>
                </c:pt>
                <c:pt idx="129">
                  <c:v>41762.453900462962</c:v>
                </c:pt>
                <c:pt idx="130">
                  <c:v>41762.453958333332</c:v>
                </c:pt>
                <c:pt idx="131">
                  <c:v>41762.454027777778</c:v>
                </c:pt>
                <c:pt idx="132">
                  <c:v>41762.454085648147</c:v>
                </c:pt>
                <c:pt idx="133">
                  <c:v>41762.454143518517</c:v>
                </c:pt>
                <c:pt idx="134">
                  <c:v>41762.454212962963</c:v>
                </c:pt>
                <c:pt idx="135">
                  <c:v>41762.454270833332</c:v>
                </c:pt>
                <c:pt idx="136">
                  <c:v>41762.454328703701</c:v>
                </c:pt>
                <c:pt idx="137">
                  <c:v>41762.454398148147</c:v>
                </c:pt>
                <c:pt idx="138">
                  <c:v>41762.454456018517</c:v>
                </c:pt>
                <c:pt idx="139">
                  <c:v>41762.454513888886</c:v>
                </c:pt>
                <c:pt idx="140">
                  <c:v>41762.454571759263</c:v>
                </c:pt>
                <c:pt idx="141">
                  <c:v>41762.454641203702</c:v>
                </c:pt>
                <c:pt idx="142">
                  <c:v>41762.454699074071</c:v>
                </c:pt>
                <c:pt idx="143">
                  <c:v>41762.454756944448</c:v>
                </c:pt>
                <c:pt idx="144">
                  <c:v>41762.454826388886</c:v>
                </c:pt>
                <c:pt idx="145">
                  <c:v>41762.454884259256</c:v>
                </c:pt>
                <c:pt idx="146">
                  <c:v>41762.454942129632</c:v>
                </c:pt>
                <c:pt idx="147">
                  <c:v>41762.455011574071</c:v>
                </c:pt>
                <c:pt idx="148">
                  <c:v>41762.455069444448</c:v>
                </c:pt>
                <c:pt idx="149">
                  <c:v>41762.455127314817</c:v>
                </c:pt>
                <c:pt idx="150">
                  <c:v>41762.455196759256</c:v>
                </c:pt>
                <c:pt idx="151">
                  <c:v>41762.455254629633</c:v>
                </c:pt>
                <c:pt idx="152">
                  <c:v>41762.455312500002</c:v>
                </c:pt>
                <c:pt idx="153">
                  <c:v>41762.455381944441</c:v>
                </c:pt>
                <c:pt idx="154">
                  <c:v>41762.455439814818</c:v>
                </c:pt>
                <c:pt idx="155">
                  <c:v>41762.455497685187</c:v>
                </c:pt>
                <c:pt idx="156">
                  <c:v>41762.455567129633</c:v>
                </c:pt>
                <c:pt idx="157">
                  <c:v>41762.455625000002</c:v>
                </c:pt>
                <c:pt idx="158">
                  <c:v>41762.455682870372</c:v>
                </c:pt>
                <c:pt idx="159">
                  <c:v>41762.455740740741</c:v>
                </c:pt>
                <c:pt idx="160">
                  <c:v>41762.455810185187</c:v>
                </c:pt>
                <c:pt idx="161">
                  <c:v>41762.455868055556</c:v>
                </c:pt>
                <c:pt idx="162">
                  <c:v>41762.455925925926</c:v>
                </c:pt>
                <c:pt idx="163">
                  <c:v>41762.455995370372</c:v>
                </c:pt>
                <c:pt idx="164">
                  <c:v>41762.456053240741</c:v>
                </c:pt>
                <c:pt idx="165">
                  <c:v>41762.456111111111</c:v>
                </c:pt>
                <c:pt idx="166">
                  <c:v>41762.456180555557</c:v>
                </c:pt>
                <c:pt idx="167">
                  <c:v>41762.456238425926</c:v>
                </c:pt>
                <c:pt idx="168">
                  <c:v>41762.456296296295</c:v>
                </c:pt>
                <c:pt idx="169">
                  <c:v>41762.456365740742</c:v>
                </c:pt>
                <c:pt idx="170">
                  <c:v>41762.456423611111</c:v>
                </c:pt>
                <c:pt idx="171">
                  <c:v>41762.45648148148</c:v>
                </c:pt>
                <c:pt idx="172">
                  <c:v>41762.456550925926</c:v>
                </c:pt>
                <c:pt idx="173">
                  <c:v>41762.456608796296</c:v>
                </c:pt>
                <c:pt idx="174">
                  <c:v>41762.456666666665</c:v>
                </c:pt>
                <c:pt idx="175">
                  <c:v>41762.456724537034</c:v>
                </c:pt>
                <c:pt idx="176">
                  <c:v>41762.456793981481</c:v>
                </c:pt>
                <c:pt idx="177">
                  <c:v>41762.45685185185</c:v>
                </c:pt>
                <c:pt idx="178">
                  <c:v>41762.456909722219</c:v>
                </c:pt>
                <c:pt idx="179">
                  <c:v>41762.456979166665</c:v>
                </c:pt>
                <c:pt idx="180">
                  <c:v>41762.457037037035</c:v>
                </c:pt>
                <c:pt idx="181">
                  <c:v>41762.457094907404</c:v>
                </c:pt>
                <c:pt idx="182">
                  <c:v>41762.45716435185</c:v>
                </c:pt>
                <c:pt idx="183">
                  <c:v>41762.45722222222</c:v>
                </c:pt>
                <c:pt idx="184">
                  <c:v>41762.457280092596</c:v>
                </c:pt>
                <c:pt idx="185">
                  <c:v>41762.457349537035</c:v>
                </c:pt>
                <c:pt idx="186">
                  <c:v>41762.457407407404</c:v>
                </c:pt>
                <c:pt idx="187">
                  <c:v>41762.457465277781</c:v>
                </c:pt>
                <c:pt idx="188">
                  <c:v>41762.45753472222</c:v>
                </c:pt>
                <c:pt idx="189">
                  <c:v>41762.457592592589</c:v>
                </c:pt>
                <c:pt idx="190">
                  <c:v>41762.457650462966</c:v>
                </c:pt>
                <c:pt idx="191">
                  <c:v>41762.457719907405</c:v>
                </c:pt>
                <c:pt idx="192">
                  <c:v>41762.457777777781</c:v>
                </c:pt>
                <c:pt idx="193">
                  <c:v>41762.457835648151</c:v>
                </c:pt>
                <c:pt idx="194">
                  <c:v>41762.45789351852</c:v>
                </c:pt>
                <c:pt idx="195">
                  <c:v>41762.457962962966</c:v>
                </c:pt>
                <c:pt idx="196">
                  <c:v>41762.458020833335</c:v>
                </c:pt>
                <c:pt idx="197">
                  <c:v>41762.458078703705</c:v>
                </c:pt>
                <c:pt idx="198">
                  <c:v>41762.458148148151</c:v>
                </c:pt>
                <c:pt idx="199">
                  <c:v>41762.45820601852</c:v>
                </c:pt>
                <c:pt idx="200">
                  <c:v>41762.45826388889</c:v>
                </c:pt>
                <c:pt idx="201">
                  <c:v>41762.458333333336</c:v>
                </c:pt>
                <c:pt idx="202">
                  <c:v>41762.458391203705</c:v>
                </c:pt>
                <c:pt idx="203">
                  <c:v>41762.458449074074</c:v>
                </c:pt>
                <c:pt idx="204">
                  <c:v>41762.458518518521</c:v>
                </c:pt>
                <c:pt idx="205">
                  <c:v>41762.45857638889</c:v>
                </c:pt>
                <c:pt idx="206">
                  <c:v>41762.458634259259</c:v>
                </c:pt>
                <c:pt idx="207">
                  <c:v>41762.458703703705</c:v>
                </c:pt>
                <c:pt idx="208">
                  <c:v>41762.458761574075</c:v>
                </c:pt>
                <c:pt idx="209">
                  <c:v>41762.458819444444</c:v>
                </c:pt>
                <c:pt idx="210">
                  <c:v>41762.458877314813</c:v>
                </c:pt>
                <c:pt idx="211">
                  <c:v>41762.45894675926</c:v>
                </c:pt>
                <c:pt idx="212">
                  <c:v>41762.459004629629</c:v>
                </c:pt>
                <c:pt idx="213">
                  <c:v>41762.459062499998</c:v>
                </c:pt>
                <c:pt idx="214">
                  <c:v>41762.459131944444</c:v>
                </c:pt>
                <c:pt idx="215">
                  <c:v>41762.459189814814</c:v>
                </c:pt>
                <c:pt idx="216">
                  <c:v>41762.459247685183</c:v>
                </c:pt>
                <c:pt idx="217">
                  <c:v>41762.459317129629</c:v>
                </c:pt>
                <c:pt idx="218">
                  <c:v>41762.459374999999</c:v>
                </c:pt>
                <c:pt idx="219">
                  <c:v>41762.459432870368</c:v>
                </c:pt>
                <c:pt idx="220">
                  <c:v>41762.459502314814</c:v>
                </c:pt>
                <c:pt idx="221">
                  <c:v>41762.459560185183</c:v>
                </c:pt>
                <c:pt idx="222">
                  <c:v>41762.459618055553</c:v>
                </c:pt>
                <c:pt idx="223">
                  <c:v>41762.459687499999</c:v>
                </c:pt>
                <c:pt idx="224">
                  <c:v>41762.459745370368</c:v>
                </c:pt>
                <c:pt idx="225">
                  <c:v>41762.459803240738</c:v>
                </c:pt>
                <c:pt idx="226">
                  <c:v>41762.459872685184</c:v>
                </c:pt>
                <c:pt idx="227">
                  <c:v>41762.459930555553</c:v>
                </c:pt>
                <c:pt idx="228">
                  <c:v>41762.459988425922</c:v>
                </c:pt>
                <c:pt idx="229">
                  <c:v>41762.460046296299</c:v>
                </c:pt>
                <c:pt idx="230">
                  <c:v>41762.460115740738</c:v>
                </c:pt>
                <c:pt idx="231">
                  <c:v>41762.460173611114</c:v>
                </c:pt>
                <c:pt idx="232">
                  <c:v>41762.460231481484</c:v>
                </c:pt>
                <c:pt idx="233">
                  <c:v>41762.460300925923</c:v>
                </c:pt>
                <c:pt idx="234">
                  <c:v>41762.460358796299</c:v>
                </c:pt>
                <c:pt idx="235">
                  <c:v>41762.460416666669</c:v>
                </c:pt>
                <c:pt idx="236">
                  <c:v>41762.460486111115</c:v>
                </c:pt>
                <c:pt idx="237">
                  <c:v>41762.460543981484</c:v>
                </c:pt>
                <c:pt idx="238">
                  <c:v>41762.460601851853</c:v>
                </c:pt>
                <c:pt idx="239">
                  <c:v>41762.4606712963</c:v>
                </c:pt>
                <c:pt idx="240">
                  <c:v>41762.460729166669</c:v>
                </c:pt>
                <c:pt idx="241">
                  <c:v>41762.460787037038</c:v>
                </c:pt>
                <c:pt idx="242">
                  <c:v>41762.460856481484</c:v>
                </c:pt>
                <c:pt idx="243">
                  <c:v>41762.460914351854</c:v>
                </c:pt>
                <c:pt idx="244">
                  <c:v>41762.460972222223</c:v>
                </c:pt>
                <c:pt idx="245">
                  <c:v>41762.461030092592</c:v>
                </c:pt>
                <c:pt idx="246">
                  <c:v>41762.461099537039</c:v>
                </c:pt>
                <c:pt idx="247">
                  <c:v>41762.461157407408</c:v>
                </c:pt>
                <c:pt idx="248">
                  <c:v>41762.461215277777</c:v>
                </c:pt>
                <c:pt idx="249">
                  <c:v>41762.461284722223</c:v>
                </c:pt>
                <c:pt idx="250">
                  <c:v>41762.461342592593</c:v>
                </c:pt>
                <c:pt idx="251">
                  <c:v>41762.461400462962</c:v>
                </c:pt>
                <c:pt idx="252">
                  <c:v>41762.461469907408</c:v>
                </c:pt>
                <c:pt idx="253">
                  <c:v>41762.461527777778</c:v>
                </c:pt>
                <c:pt idx="254">
                  <c:v>41762.461585648147</c:v>
                </c:pt>
                <c:pt idx="255">
                  <c:v>41762.461655092593</c:v>
                </c:pt>
                <c:pt idx="256">
                  <c:v>41762.461712962962</c:v>
                </c:pt>
                <c:pt idx="257">
                  <c:v>41762.461770833332</c:v>
                </c:pt>
                <c:pt idx="258">
                  <c:v>41762.461840277778</c:v>
                </c:pt>
                <c:pt idx="259">
                  <c:v>41762.461898148147</c:v>
                </c:pt>
                <c:pt idx="260">
                  <c:v>41762.461956018517</c:v>
                </c:pt>
                <c:pt idx="261">
                  <c:v>41762.462025462963</c:v>
                </c:pt>
                <c:pt idx="262">
                  <c:v>41762.462083333332</c:v>
                </c:pt>
                <c:pt idx="263">
                  <c:v>41762.462141203701</c:v>
                </c:pt>
                <c:pt idx="264">
                  <c:v>41762.462199074071</c:v>
                </c:pt>
                <c:pt idx="265">
                  <c:v>41762.462268518517</c:v>
                </c:pt>
                <c:pt idx="266">
                  <c:v>41762.462326388886</c:v>
                </c:pt>
                <c:pt idx="267">
                  <c:v>41762.462384259263</c:v>
                </c:pt>
                <c:pt idx="268">
                  <c:v>41762.462453703702</c:v>
                </c:pt>
                <c:pt idx="269">
                  <c:v>41762.462511574071</c:v>
                </c:pt>
                <c:pt idx="270">
                  <c:v>41762.462569444448</c:v>
                </c:pt>
                <c:pt idx="271">
                  <c:v>41762.462638888886</c:v>
                </c:pt>
                <c:pt idx="272">
                  <c:v>41762.462696759256</c:v>
                </c:pt>
                <c:pt idx="273">
                  <c:v>41762.462754629632</c:v>
                </c:pt>
                <c:pt idx="274">
                  <c:v>41762.462824074071</c:v>
                </c:pt>
                <c:pt idx="275">
                  <c:v>41762.462881944448</c:v>
                </c:pt>
                <c:pt idx="276">
                  <c:v>41762.462939814817</c:v>
                </c:pt>
                <c:pt idx="277">
                  <c:v>41762.463009259256</c:v>
                </c:pt>
                <c:pt idx="278">
                  <c:v>41762.463067129633</c:v>
                </c:pt>
                <c:pt idx="279">
                  <c:v>41762.463125000002</c:v>
                </c:pt>
                <c:pt idx="280">
                  <c:v>41762.463194444441</c:v>
                </c:pt>
                <c:pt idx="281">
                  <c:v>41762.463252314818</c:v>
                </c:pt>
                <c:pt idx="282">
                  <c:v>41762.463310185187</c:v>
                </c:pt>
                <c:pt idx="283">
                  <c:v>41762.463368055556</c:v>
                </c:pt>
                <c:pt idx="284">
                  <c:v>41762.463437500002</c:v>
                </c:pt>
                <c:pt idx="285">
                  <c:v>41762.463495370372</c:v>
                </c:pt>
                <c:pt idx="286">
                  <c:v>41762.463553240741</c:v>
                </c:pt>
                <c:pt idx="287">
                  <c:v>41762.463622685187</c:v>
                </c:pt>
                <c:pt idx="288">
                  <c:v>41762.463680555556</c:v>
                </c:pt>
                <c:pt idx="289">
                  <c:v>41762.463738425926</c:v>
                </c:pt>
                <c:pt idx="290">
                  <c:v>41762.463807870372</c:v>
                </c:pt>
                <c:pt idx="291">
                  <c:v>41762.463865740741</c:v>
                </c:pt>
                <c:pt idx="292">
                  <c:v>41762.463923611111</c:v>
                </c:pt>
                <c:pt idx="293">
                  <c:v>41762.463993055557</c:v>
                </c:pt>
                <c:pt idx="294">
                  <c:v>41762.464050925926</c:v>
                </c:pt>
                <c:pt idx="295">
                  <c:v>41762.464108796295</c:v>
                </c:pt>
                <c:pt idx="296">
                  <c:v>41762.464178240742</c:v>
                </c:pt>
                <c:pt idx="297">
                  <c:v>41762.464236111111</c:v>
                </c:pt>
                <c:pt idx="298">
                  <c:v>41762.46429398148</c:v>
                </c:pt>
                <c:pt idx="299">
                  <c:v>41762.46435185185</c:v>
                </c:pt>
                <c:pt idx="300">
                  <c:v>41762.464421296296</c:v>
                </c:pt>
                <c:pt idx="301">
                  <c:v>41762.464479166665</c:v>
                </c:pt>
                <c:pt idx="302">
                  <c:v>41762.464537037034</c:v>
                </c:pt>
                <c:pt idx="303">
                  <c:v>41762.464606481481</c:v>
                </c:pt>
                <c:pt idx="304">
                  <c:v>41762.46466435185</c:v>
                </c:pt>
                <c:pt idx="305">
                  <c:v>41762.464722222219</c:v>
                </c:pt>
                <c:pt idx="306">
                  <c:v>41762.464791666665</c:v>
                </c:pt>
                <c:pt idx="307">
                  <c:v>41762.464849537035</c:v>
                </c:pt>
                <c:pt idx="308">
                  <c:v>41762.464907407404</c:v>
                </c:pt>
                <c:pt idx="309">
                  <c:v>41762.46497685185</c:v>
                </c:pt>
                <c:pt idx="310">
                  <c:v>41762.46503472222</c:v>
                </c:pt>
                <c:pt idx="311">
                  <c:v>41762.465092592596</c:v>
                </c:pt>
                <c:pt idx="312">
                  <c:v>41762.465162037035</c:v>
                </c:pt>
                <c:pt idx="313">
                  <c:v>41762.465219907404</c:v>
                </c:pt>
                <c:pt idx="314">
                  <c:v>41762.465277777781</c:v>
                </c:pt>
                <c:pt idx="315">
                  <c:v>41762.46534722222</c:v>
                </c:pt>
                <c:pt idx="316">
                  <c:v>41762.465405092589</c:v>
                </c:pt>
                <c:pt idx="317">
                  <c:v>41762.465462962966</c:v>
                </c:pt>
                <c:pt idx="318">
                  <c:v>41762.465520833335</c:v>
                </c:pt>
                <c:pt idx="319">
                  <c:v>41762.465590277781</c:v>
                </c:pt>
                <c:pt idx="320">
                  <c:v>41762.465648148151</c:v>
                </c:pt>
                <c:pt idx="321">
                  <c:v>41762.46570601852</c:v>
                </c:pt>
                <c:pt idx="322">
                  <c:v>41762.465775462966</c:v>
                </c:pt>
                <c:pt idx="323">
                  <c:v>41762.465833333335</c:v>
                </c:pt>
                <c:pt idx="324">
                  <c:v>41762.465891203705</c:v>
                </c:pt>
                <c:pt idx="325">
                  <c:v>41762.465960648151</c:v>
                </c:pt>
                <c:pt idx="326">
                  <c:v>41762.46601851852</c:v>
                </c:pt>
                <c:pt idx="327">
                  <c:v>41762.46607638889</c:v>
                </c:pt>
                <c:pt idx="328">
                  <c:v>41762.466145833336</c:v>
                </c:pt>
                <c:pt idx="329">
                  <c:v>41762.466203703705</c:v>
                </c:pt>
                <c:pt idx="330">
                  <c:v>41762.466261574074</c:v>
                </c:pt>
                <c:pt idx="331">
                  <c:v>41762.466331018521</c:v>
                </c:pt>
                <c:pt idx="332">
                  <c:v>41762.46638888889</c:v>
                </c:pt>
                <c:pt idx="333">
                  <c:v>41762.466446759259</c:v>
                </c:pt>
                <c:pt idx="334">
                  <c:v>41762.466504629629</c:v>
                </c:pt>
                <c:pt idx="335">
                  <c:v>41762.466574074075</c:v>
                </c:pt>
                <c:pt idx="336">
                  <c:v>41762.466631944444</c:v>
                </c:pt>
                <c:pt idx="337">
                  <c:v>41762.466689814813</c:v>
                </c:pt>
                <c:pt idx="338">
                  <c:v>41762.46675925926</c:v>
                </c:pt>
                <c:pt idx="339">
                  <c:v>41762.466817129629</c:v>
                </c:pt>
                <c:pt idx="340">
                  <c:v>41762.466874999998</c:v>
                </c:pt>
                <c:pt idx="341">
                  <c:v>41762.466944444444</c:v>
                </c:pt>
                <c:pt idx="342">
                  <c:v>41762.467002314814</c:v>
                </c:pt>
                <c:pt idx="343">
                  <c:v>41762.467060185183</c:v>
                </c:pt>
                <c:pt idx="344">
                  <c:v>41762.467129629629</c:v>
                </c:pt>
                <c:pt idx="345">
                  <c:v>41762.467187499999</c:v>
                </c:pt>
                <c:pt idx="346">
                  <c:v>41762.467245370368</c:v>
                </c:pt>
                <c:pt idx="347">
                  <c:v>41762.467314814814</c:v>
                </c:pt>
                <c:pt idx="348">
                  <c:v>41762.467372685183</c:v>
                </c:pt>
                <c:pt idx="349">
                  <c:v>41762.467430555553</c:v>
                </c:pt>
                <c:pt idx="350">
                  <c:v>41762.467499999999</c:v>
                </c:pt>
                <c:pt idx="351">
                  <c:v>41762.467557870368</c:v>
                </c:pt>
                <c:pt idx="352">
                  <c:v>41762.467615740738</c:v>
                </c:pt>
                <c:pt idx="353">
                  <c:v>41762.467673611114</c:v>
                </c:pt>
                <c:pt idx="354">
                  <c:v>41762.467743055553</c:v>
                </c:pt>
                <c:pt idx="355">
                  <c:v>41762.467800925922</c:v>
                </c:pt>
                <c:pt idx="356">
                  <c:v>41762.467858796299</c:v>
                </c:pt>
                <c:pt idx="357">
                  <c:v>41762.467928240738</c:v>
                </c:pt>
                <c:pt idx="358">
                  <c:v>41762.467986111114</c:v>
                </c:pt>
                <c:pt idx="359">
                  <c:v>41762.468043981484</c:v>
                </c:pt>
                <c:pt idx="360">
                  <c:v>41762.468113425923</c:v>
                </c:pt>
                <c:pt idx="361">
                  <c:v>41762.468171296299</c:v>
                </c:pt>
                <c:pt idx="362">
                  <c:v>41762.468229166669</c:v>
                </c:pt>
                <c:pt idx="363">
                  <c:v>41762.468298611115</c:v>
                </c:pt>
                <c:pt idx="364">
                  <c:v>41762.468356481484</c:v>
                </c:pt>
                <c:pt idx="365">
                  <c:v>41762.468414351853</c:v>
                </c:pt>
                <c:pt idx="366">
                  <c:v>41762.4684837963</c:v>
                </c:pt>
                <c:pt idx="367">
                  <c:v>41762.468541666669</c:v>
                </c:pt>
                <c:pt idx="368">
                  <c:v>41762.468599537038</c:v>
                </c:pt>
                <c:pt idx="369">
                  <c:v>41762.468657407408</c:v>
                </c:pt>
                <c:pt idx="370">
                  <c:v>41762.468726851854</c:v>
                </c:pt>
                <c:pt idx="371">
                  <c:v>41762.468784722223</c:v>
                </c:pt>
                <c:pt idx="372">
                  <c:v>41762.468842592592</c:v>
                </c:pt>
                <c:pt idx="373">
                  <c:v>41762.468912037039</c:v>
                </c:pt>
                <c:pt idx="374">
                  <c:v>41762.468969907408</c:v>
                </c:pt>
                <c:pt idx="375">
                  <c:v>41762.469027777777</c:v>
                </c:pt>
                <c:pt idx="376">
                  <c:v>41762.469097222223</c:v>
                </c:pt>
                <c:pt idx="377">
                  <c:v>41762.469155092593</c:v>
                </c:pt>
                <c:pt idx="378">
                  <c:v>41762.469212962962</c:v>
                </c:pt>
                <c:pt idx="379">
                  <c:v>41762.469282407408</c:v>
                </c:pt>
                <c:pt idx="380">
                  <c:v>41762.469340277778</c:v>
                </c:pt>
                <c:pt idx="381">
                  <c:v>41762.469398148147</c:v>
                </c:pt>
                <c:pt idx="382">
                  <c:v>41762.469467592593</c:v>
                </c:pt>
                <c:pt idx="383">
                  <c:v>41762.469525462962</c:v>
                </c:pt>
                <c:pt idx="384">
                  <c:v>41762.469583333332</c:v>
                </c:pt>
                <c:pt idx="385">
                  <c:v>41762.469652777778</c:v>
                </c:pt>
                <c:pt idx="386">
                  <c:v>41762.469710648147</c:v>
                </c:pt>
                <c:pt idx="387">
                  <c:v>41762.469768518517</c:v>
                </c:pt>
                <c:pt idx="388">
                  <c:v>41762.469826388886</c:v>
                </c:pt>
                <c:pt idx="389">
                  <c:v>41762.469895833332</c:v>
                </c:pt>
                <c:pt idx="390">
                  <c:v>41762.469953703701</c:v>
                </c:pt>
                <c:pt idx="391">
                  <c:v>41762.470011574071</c:v>
                </c:pt>
                <c:pt idx="392">
                  <c:v>41762.470081018517</c:v>
                </c:pt>
                <c:pt idx="393">
                  <c:v>41762.470138888886</c:v>
                </c:pt>
                <c:pt idx="394">
                  <c:v>41762.470196759263</c:v>
                </c:pt>
                <c:pt idx="395">
                  <c:v>41762.470266203702</c:v>
                </c:pt>
                <c:pt idx="396">
                  <c:v>41762.470324074071</c:v>
                </c:pt>
                <c:pt idx="397">
                  <c:v>41762.470381944448</c:v>
                </c:pt>
                <c:pt idx="398">
                  <c:v>41762.470451388886</c:v>
                </c:pt>
                <c:pt idx="399">
                  <c:v>41762.470509259256</c:v>
                </c:pt>
                <c:pt idx="400">
                  <c:v>41762.470567129632</c:v>
                </c:pt>
                <c:pt idx="401">
                  <c:v>41762.470636574071</c:v>
                </c:pt>
                <c:pt idx="402">
                  <c:v>41762.470694444448</c:v>
                </c:pt>
                <c:pt idx="403">
                  <c:v>41762.470752314817</c:v>
                </c:pt>
                <c:pt idx="404">
                  <c:v>41762.470810185187</c:v>
                </c:pt>
                <c:pt idx="405">
                  <c:v>41762.470879629633</c:v>
                </c:pt>
                <c:pt idx="406">
                  <c:v>41762.470937500002</c:v>
                </c:pt>
                <c:pt idx="407">
                  <c:v>41762.470995370371</c:v>
                </c:pt>
                <c:pt idx="408">
                  <c:v>41762.471064814818</c:v>
                </c:pt>
                <c:pt idx="409">
                  <c:v>41762.471122685187</c:v>
                </c:pt>
                <c:pt idx="410">
                  <c:v>41762.471180555556</c:v>
                </c:pt>
                <c:pt idx="411">
                  <c:v>41762.471250000002</c:v>
                </c:pt>
                <c:pt idx="412">
                  <c:v>41762.471307870372</c:v>
                </c:pt>
                <c:pt idx="413">
                  <c:v>41762.471365740741</c:v>
                </c:pt>
                <c:pt idx="414">
                  <c:v>41762.471435185187</c:v>
                </c:pt>
                <c:pt idx="415">
                  <c:v>41762.471493055556</c:v>
                </c:pt>
                <c:pt idx="416">
                  <c:v>41762.471550925926</c:v>
                </c:pt>
                <c:pt idx="417">
                  <c:v>41762.471620370372</c:v>
                </c:pt>
                <c:pt idx="418">
                  <c:v>41762.471678240741</c:v>
                </c:pt>
                <c:pt idx="419">
                  <c:v>41762.471736111111</c:v>
                </c:pt>
                <c:pt idx="420">
                  <c:v>41762.471805555557</c:v>
                </c:pt>
                <c:pt idx="421">
                  <c:v>41762.471863425926</c:v>
                </c:pt>
                <c:pt idx="422">
                  <c:v>41762.471921296295</c:v>
                </c:pt>
                <c:pt idx="423">
                  <c:v>41762.471979166665</c:v>
                </c:pt>
                <c:pt idx="424">
                  <c:v>41762.472048611111</c:v>
                </c:pt>
                <c:pt idx="425">
                  <c:v>41762.47210648148</c:v>
                </c:pt>
                <c:pt idx="426">
                  <c:v>41762.47216435185</c:v>
                </c:pt>
                <c:pt idx="427">
                  <c:v>41762.472233796296</c:v>
                </c:pt>
                <c:pt idx="428">
                  <c:v>41762.472291666665</c:v>
                </c:pt>
                <c:pt idx="429">
                  <c:v>41762.472349537034</c:v>
                </c:pt>
                <c:pt idx="430">
                  <c:v>41762.472418981481</c:v>
                </c:pt>
                <c:pt idx="431">
                  <c:v>41762.47247685185</c:v>
                </c:pt>
                <c:pt idx="432">
                  <c:v>41762.472534722219</c:v>
                </c:pt>
                <c:pt idx="433">
                  <c:v>41762.472604166665</c:v>
                </c:pt>
                <c:pt idx="434">
                  <c:v>41762.472662037035</c:v>
                </c:pt>
                <c:pt idx="435">
                  <c:v>41762.472719907404</c:v>
                </c:pt>
                <c:pt idx="436">
                  <c:v>41762.47278935185</c:v>
                </c:pt>
                <c:pt idx="437">
                  <c:v>41762.47284722222</c:v>
                </c:pt>
                <c:pt idx="438">
                  <c:v>41762.472905092596</c:v>
                </c:pt>
                <c:pt idx="439">
                  <c:v>41762.472962962966</c:v>
                </c:pt>
                <c:pt idx="440">
                  <c:v>41762.473032407404</c:v>
                </c:pt>
                <c:pt idx="441">
                  <c:v>41762.473090277781</c:v>
                </c:pt>
                <c:pt idx="442">
                  <c:v>41762.47314814815</c:v>
                </c:pt>
                <c:pt idx="443">
                  <c:v>41762.473217592589</c:v>
                </c:pt>
                <c:pt idx="444">
                  <c:v>41762.473275462966</c:v>
                </c:pt>
                <c:pt idx="445">
                  <c:v>41762.473333333335</c:v>
                </c:pt>
                <c:pt idx="446">
                  <c:v>41762.473402777781</c:v>
                </c:pt>
                <c:pt idx="447">
                  <c:v>41762.473460648151</c:v>
                </c:pt>
                <c:pt idx="448">
                  <c:v>41762.47351851852</c:v>
                </c:pt>
                <c:pt idx="449">
                  <c:v>41762.473587962966</c:v>
                </c:pt>
                <c:pt idx="450">
                  <c:v>41762.473645833335</c:v>
                </c:pt>
                <c:pt idx="451">
                  <c:v>41762.473703703705</c:v>
                </c:pt>
                <c:pt idx="452">
                  <c:v>41762.473773148151</c:v>
                </c:pt>
                <c:pt idx="453">
                  <c:v>41762.47383101852</c:v>
                </c:pt>
                <c:pt idx="454">
                  <c:v>41762.47388888889</c:v>
                </c:pt>
                <c:pt idx="455">
                  <c:v>41762.473958333336</c:v>
                </c:pt>
                <c:pt idx="456">
                  <c:v>41762.474016203705</c:v>
                </c:pt>
                <c:pt idx="457">
                  <c:v>41762.474074074074</c:v>
                </c:pt>
                <c:pt idx="458">
                  <c:v>41762.474131944444</c:v>
                </c:pt>
                <c:pt idx="459">
                  <c:v>41762.47420138889</c:v>
                </c:pt>
                <c:pt idx="460">
                  <c:v>41762.474259259259</c:v>
                </c:pt>
                <c:pt idx="461">
                  <c:v>41762.474317129629</c:v>
                </c:pt>
                <c:pt idx="462">
                  <c:v>41762.474386574075</c:v>
                </c:pt>
                <c:pt idx="463">
                  <c:v>41762.474444444444</c:v>
                </c:pt>
                <c:pt idx="464">
                  <c:v>41762.474502314813</c:v>
                </c:pt>
                <c:pt idx="465">
                  <c:v>41762.47457175926</c:v>
                </c:pt>
                <c:pt idx="466">
                  <c:v>41762.474629629629</c:v>
                </c:pt>
                <c:pt idx="467">
                  <c:v>41762.474687499998</c:v>
                </c:pt>
                <c:pt idx="468">
                  <c:v>41762.474756944444</c:v>
                </c:pt>
                <c:pt idx="469">
                  <c:v>41762.474814814814</c:v>
                </c:pt>
                <c:pt idx="470">
                  <c:v>41762.474872685183</c:v>
                </c:pt>
                <c:pt idx="471">
                  <c:v>41762.474942129629</c:v>
                </c:pt>
                <c:pt idx="472">
                  <c:v>41762.474999999999</c:v>
                </c:pt>
                <c:pt idx="473">
                  <c:v>41762.475057870368</c:v>
                </c:pt>
                <c:pt idx="474">
                  <c:v>41762.475127314814</c:v>
                </c:pt>
                <c:pt idx="475">
                  <c:v>41762.475185185183</c:v>
                </c:pt>
                <c:pt idx="476">
                  <c:v>41762.475243055553</c:v>
                </c:pt>
                <c:pt idx="477">
                  <c:v>41762.475300925929</c:v>
                </c:pt>
                <c:pt idx="478">
                  <c:v>41762.475370370368</c:v>
                </c:pt>
                <c:pt idx="479">
                  <c:v>41762.475428240738</c:v>
                </c:pt>
                <c:pt idx="480">
                  <c:v>41762.475486111114</c:v>
                </c:pt>
                <c:pt idx="481">
                  <c:v>41762.475555555553</c:v>
                </c:pt>
                <c:pt idx="482">
                  <c:v>41762.475613425922</c:v>
                </c:pt>
                <c:pt idx="483">
                  <c:v>41762.475671296299</c:v>
                </c:pt>
                <c:pt idx="484">
                  <c:v>41762.475740740738</c:v>
                </c:pt>
                <c:pt idx="485">
                  <c:v>41762.475798611114</c:v>
                </c:pt>
                <c:pt idx="486">
                  <c:v>41762.475856481484</c:v>
                </c:pt>
                <c:pt idx="487">
                  <c:v>41762.475925925923</c:v>
                </c:pt>
                <c:pt idx="488">
                  <c:v>41762.475983796299</c:v>
                </c:pt>
                <c:pt idx="489">
                  <c:v>41762.476041666669</c:v>
                </c:pt>
                <c:pt idx="490">
                  <c:v>41762.476111111115</c:v>
                </c:pt>
                <c:pt idx="491">
                  <c:v>41762.476168981484</c:v>
                </c:pt>
                <c:pt idx="492">
                  <c:v>41762.476226851853</c:v>
                </c:pt>
                <c:pt idx="493">
                  <c:v>41762.476284722223</c:v>
                </c:pt>
                <c:pt idx="494">
                  <c:v>41762.476354166669</c:v>
                </c:pt>
                <c:pt idx="495">
                  <c:v>41762.476412037038</c:v>
                </c:pt>
                <c:pt idx="496">
                  <c:v>41762.476469907408</c:v>
                </c:pt>
                <c:pt idx="497">
                  <c:v>41762.476539351854</c:v>
                </c:pt>
                <c:pt idx="498">
                  <c:v>41762.476597222223</c:v>
                </c:pt>
                <c:pt idx="499">
                  <c:v>41762.476655092592</c:v>
                </c:pt>
                <c:pt idx="500">
                  <c:v>41762.476724537039</c:v>
                </c:pt>
                <c:pt idx="501">
                  <c:v>41762.476782407408</c:v>
                </c:pt>
                <c:pt idx="502">
                  <c:v>41762.476840277777</c:v>
                </c:pt>
                <c:pt idx="503">
                  <c:v>41762.476909722223</c:v>
                </c:pt>
                <c:pt idx="504">
                  <c:v>41762.476967592593</c:v>
                </c:pt>
                <c:pt idx="505">
                  <c:v>41762.477025462962</c:v>
                </c:pt>
                <c:pt idx="506">
                  <c:v>41762.477094907408</c:v>
                </c:pt>
                <c:pt idx="507">
                  <c:v>41762.477152777778</c:v>
                </c:pt>
                <c:pt idx="508">
                  <c:v>41762.477210648147</c:v>
                </c:pt>
                <c:pt idx="509">
                  <c:v>41762.477280092593</c:v>
                </c:pt>
                <c:pt idx="510">
                  <c:v>41762.477337962962</c:v>
                </c:pt>
                <c:pt idx="511">
                  <c:v>41762.477395833332</c:v>
                </c:pt>
                <c:pt idx="512">
                  <c:v>41762.477453703701</c:v>
                </c:pt>
                <c:pt idx="513">
                  <c:v>41762.477523148147</c:v>
                </c:pt>
                <c:pt idx="514">
                  <c:v>41762.477581018517</c:v>
                </c:pt>
                <c:pt idx="515">
                  <c:v>41762.477638888886</c:v>
                </c:pt>
                <c:pt idx="516">
                  <c:v>41762.477708333332</c:v>
                </c:pt>
                <c:pt idx="517">
                  <c:v>41762.477766203701</c:v>
                </c:pt>
                <c:pt idx="518">
                  <c:v>41762.477824074071</c:v>
                </c:pt>
                <c:pt idx="519">
                  <c:v>41762.477893518517</c:v>
                </c:pt>
                <c:pt idx="520">
                  <c:v>41762.477951388886</c:v>
                </c:pt>
                <c:pt idx="521">
                  <c:v>41762.478009259263</c:v>
                </c:pt>
                <c:pt idx="522">
                  <c:v>41762.478078703702</c:v>
                </c:pt>
                <c:pt idx="523">
                  <c:v>41762.478136574071</c:v>
                </c:pt>
                <c:pt idx="524">
                  <c:v>41762.478194444448</c:v>
                </c:pt>
                <c:pt idx="525">
                  <c:v>41762.478263888886</c:v>
                </c:pt>
                <c:pt idx="526">
                  <c:v>41762.478321759256</c:v>
                </c:pt>
                <c:pt idx="527">
                  <c:v>41762.478379629632</c:v>
                </c:pt>
                <c:pt idx="528">
                  <c:v>41762.478437500002</c:v>
                </c:pt>
                <c:pt idx="529">
                  <c:v>41762.478506944448</c:v>
                </c:pt>
                <c:pt idx="530">
                  <c:v>41762.478564814817</c:v>
                </c:pt>
                <c:pt idx="531">
                  <c:v>41762.478622685187</c:v>
                </c:pt>
                <c:pt idx="532">
                  <c:v>41762.478692129633</c:v>
                </c:pt>
                <c:pt idx="533">
                  <c:v>41762.478750000002</c:v>
                </c:pt>
                <c:pt idx="534">
                  <c:v>41762.478807870371</c:v>
                </c:pt>
                <c:pt idx="535">
                  <c:v>41762.478877314818</c:v>
                </c:pt>
                <c:pt idx="536">
                  <c:v>41762.478935185187</c:v>
                </c:pt>
                <c:pt idx="537">
                  <c:v>41762.478993055556</c:v>
                </c:pt>
                <c:pt idx="538">
                  <c:v>41762.479062500002</c:v>
                </c:pt>
                <c:pt idx="539">
                  <c:v>41762.479120370372</c:v>
                </c:pt>
                <c:pt idx="540">
                  <c:v>41762.479178240741</c:v>
                </c:pt>
                <c:pt idx="541">
                  <c:v>41762.479247685187</c:v>
                </c:pt>
                <c:pt idx="542">
                  <c:v>41762.479305555556</c:v>
                </c:pt>
                <c:pt idx="543">
                  <c:v>41762.479363425926</c:v>
                </c:pt>
                <c:pt idx="544">
                  <c:v>41762.479432870372</c:v>
                </c:pt>
                <c:pt idx="545">
                  <c:v>41762.479490740741</c:v>
                </c:pt>
                <c:pt idx="546">
                  <c:v>41762.479548611111</c:v>
                </c:pt>
                <c:pt idx="547">
                  <c:v>41762.47960648148</c:v>
                </c:pt>
                <c:pt idx="548">
                  <c:v>41762.479675925926</c:v>
                </c:pt>
                <c:pt idx="549">
                  <c:v>41762.479733796295</c:v>
                </c:pt>
                <c:pt idx="550">
                  <c:v>41762.479791666665</c:v>
                </c:pt>
                <c:pt idx="551">
                  <c:v>41762.479861111111</c:v>
                </c:pt>
                <c:pt idx="552">
                  <c:v>41762.47991898148</c:v>
                </c:pt>
                <c:pt idx="553">
                  <c:v>41762.47997685185</c:v>
                </c:pt>
                <c:pt idx="554">
                  <c:v>41762.480046296296</c:v>
                </c:pt>
                <c:pt idx="555">
                  <c:v>41762.480104166665</c:v>
                </c:pt>
                <c:pt idx="556">
                  <c:v>41762.480162037034</c:v>
                </c:pt>
                <c:pt idx="557">
                  <c:v>41762.480231481481</c:v>
                </c:pt>
                <c:pt idx="558">
                  <c:v>41762.48028935185</c:v>
                </c:pt>
                <c:pt idx="559">
                  <c:v>41762.480347222219</c:v>
                </c:pt>
                <c:pt idx="560">
                  <c:v>41762.480416666665</c:v>
                </c:pt>
                <c:pt idx="561">
                  <c:v>41762.480474537035</c:v>
                </c:pt>
                <c:pt idx="562">
                  <c:v>41762.480532407404</c:v>
                </c:pt>
                <c:pt idx="563">
                  <c:v>41762.480590277781</c:v>
                </c:pt>
                <c:pt idx="564">
                  <c:v>41762.48065972222</c:v>
                </c:pt>
                <c:pt idx="565">
                  <c:v>41762.480717592596</c:v>
                </c:pt>
                <c:pt idx="566">
                  <c:v>41762.480775462966</c:v>
                </c:pt>
                <c:pt idx="567">
                  <c:v>41762.480844907404</c:v>
                </c:pt>
                <c:pt idx="568">
                  <c:v>41762.480902777781</c:v>
                </c:pt>
                <c:pt idx="569">
                  <c:v>41762.48096064815</c:v>
                </c:pt>
                <c:pt idx="570">
                  <c:v>41762.481030092589</c:v>
                </c:pt>
                <c:pt idx="571">
                  <c:v>41762.481087962966</c:v>
                </c:pt>
                <c:pt idx="572">
                  <c:v>41762.481145833335</c:v>
                </c:pt>
                <c:pt idx="573">
                  <c:v>41762.481215277781</c:v>
                </c:pt>
                <c:pt idx="574">
                  <c:v>41762.481273148151</c:v>
                </c:pt>
                <c:pt idx="575">
                  <c:v>41762.48133101852</c:v>
                </c:pt>
                <c:pt idx="576">
                  <c:v>41762.481400462966</c:v>
                </c:pt>
                <c:pt idx="577">
                  <c:v>41762.481458333335</c:v>
                </c:pt>
                <c:pt idx="578">
                  <c:v>41762.481516203705</c:v>
                </c:pt>
                <c:pt idx="579">
                  <c:v>41762.481585648151</c:v>
                </c:pt>
                <c:pt idx="580">
                  <c:v>41762.48164351852</c:v>
                </c:pt>
                <c:pt idx="581">
                  <c:v>41762.48170138889</c:v>
                </c:pt>
                <c:pt idx="582">
                  <c:v>41762.481759259259</c:v>
                </c:pt>
                <c:pt idx="583">
                  <c:v>41762.481828703705</c:v>
                </c:pt>
                <c:pt idx="584">
                  <c:v>41762.481886574074</c:v>
                </c:pt>
                <c:pt idx="585">
                  <c:v>41762.481944444444</c:v>
                </c:pt>
                <c:pt idx="586">
                  <c:v>41762.48201388889</c:v>
                </c:pt>
                <c:pt idx="587">
                  <c:v>41762.482071759259</c:v>
                </c:pt>
                <c:pt idx="588">
                  <c:v>41762.482129629629</c:v>
                </c:pt>
                <c:pt idx="589">
                  <c:v>41762.482199074075</c:v>
                </c:pt>
                <c:pt idx="590">
                  <c:v>41762.482256944444</c:v>
                </c:pt>
                <c:pt idx="591">
                  <c:v>41762.482314814813</c:v>
                </c:pt>
                <c:pt idx="592">
                  <c:v>41762.48238425926</c:v>
                </c:pt>
                <c:pt idx="593">
                  <c:v>41762.482442129629</c:v>
                </c:pt>
                <c:pt idx="594">
                  <c:v>41762.482499999998</c:v>
                </c:pt>
                <c:pt idx="595">
                  <c:v>41762.482569444444</c:v>
                </c:pt>
                <c:pt idx="596">
                  <c:v>41762.482627314814</c:v>
                </c:pt>
                <c:pt idx="597">
                  <c:v>41762.482685185183</c:v>
                </c:pt>
                <c:pt idx="598">
                  <c:v>41762.482754629629</c:v>
                </c:pt>
                <c:pt idx="599">
                  <c:v>41762.482812499999</c:v>
                </c:pt>
                <c:pt idx="600">
                  <c:v>41762.482870370368</c:v>
                </c:pt>
                <c:pt idx="601">
                  <c:v>41762.482928240737</c:v>
                </c:pt>
                <c:pt idx="602">
                  <c:v>41762.482997685183</c:v>
                </c:pt>
                <c:pt idx="603">
                  <c:v>41762.483055555553</c:v>
                </c:pt>
                <c:pt idx="604">
                  <c:v>41762.483113425929</c:v>
                </c:pt>
                <c:pt idx="605">
                  <c:v>41762.483182870368</c:v>
                </c:pt>
                <c:pt idx="606">
                  <c:v>41762.483240740738</c:v>
                </c:pt>
                <c:pt idx="607">
                  <c:v>41762.483298611114</c:v>
                </c:pt>
                <c:pt idx="608">
                  <c:v>41762.483368055553</c:v>
                </c:pt>
                <c:pt idx="609">
                  <c:v>41762.483425925922</c:v>
                </c:pt>
                <c:pt idx="610">
                  <c:v>41762.483483796299</c:v>
                </c:pt>
                <c:pt idx="611">
                  <c:v>41762.483553240738</c:v>
                </c:pt>
                <c:pt idx="612">
                  <c:v>41762.483611111114</c:v>
                </c:pt>
                <c:pt idx="613">
                  <c:v>41762.483668981484</c:v>
                </c:pt>
                <c:pt idx="614">
                  <c:v>41762.483738425923</c:v>
                </c:pt>
                <c:pt idx="615">
                  <c:v>41762.483796296299</c:v>
                </c:pt>
                <c:pt idx="616">
                  <c:v>41762.483854166669</c:v>
                </c:pt>
                <c:pt idx="617">
                  <c:v>41762.483912037038</c:v>
                </c:pt>
                <c:pt idx="618">
                  <c:v>41762.483981481484</c:v>
                </c:pt>
                <c:pt idx="619">
                  <c:v>41762.484039351853</c:v>
                </c:pt>
                <c:pt idx="620">
                  <c:v>41762.484097222223</c:v>
                </c:pt>
                <c:pt idx="621">
                  <c:v>41762.484166666669</c:v>
                </c:pt>
                <c:pt idx="622">
                  <c:v>41762.484224537038</c:v>
                </c:pt>
                <c:pt idx="623">
                  <c:v>41762.484282407408</c:v>
                </c:pt>
                <c:pt idx="624">
                  <c:v>41762.484351851854</c:v>
                </c:pt>
                <c:pt idx="625">
                  <c:v>41762.484409722223</c:v>
                </c:pt>
                <c:pt idx="626">
                  <c:v>41762.484467592592</c:v>
                </c:pt>
                <c:pt idx="627">
                  <c:v>41762.484537037039</c:v>
                </c:pt>
                <c:pt idx="628">
                  <c:v>41762.484594907408</c:v>
                </c:pt>
                <c:pt idx="629">
                  <c:v>41762.484652777777</c:v>
                </c:pt>
                <c:pt idx="630">
                  <c:v>41762.484722222223</c:v>
                </c:pt>
                <c:pt idx="631">
                  <c:v>41762.484780092593</c:v>
                </c:pt>
                <c:pt idx="632">
                  <c:v>41762.484837962962</c:v>
                </c:pt>
                <c:pt idx="633">
                  <c:v>41762.484907407408</c:v>
                </c:pt>
                <c:pt idx="634">
                  <c:v>41762.484965277778</c:v>
                </c:pt>
                <c:pt idx="635">
                  <c:v>41762.485023148147</c:v>
                </c:pt>
                <c:pt idx="636">
                  <c:v>41762.485081018516</c:v>
                </c:pt>
                <c:pt idx="637">
                  <c:v>41762.485150462962</c:v>
                </c:pt>
                <c:pt idx="638">
                  <c:v>41762.485208333332</c:v>
                </c:pt>
                <c:pt idx="639">
                  <c:v>41762.485266203701</c:v>
                </c:pt>
                <c:pt idx="640">
                  <c:v>41762.485335648147</c:v>
                </c:pt>
                <c:pt idx="641">
                  <c:v>41762.485393518517</c:v>
                </c:pt>
                <c:pt idx="642">
                  <c:v>41762.485451388886</c:v>
                </c:pt>
                <c:pt idx="643">
                  <c:v>41762.485520833332</c:v>
                </c:pt>
                <c:pt idx="644">
                  <c:v>41762.485578703701</c:v>
                </c:pt>
                <c:pt idx="645">
                  <c:v>41762.485636574071</c:v>
                </c:pt>
                <c:pt idx="646">
                  <c:v>41762.485706018517</c:v>
                </c:pt>
                <c:pt idx="647">
                  <c:v>41762.485763888886</c:v>
                </c:pt>
                <c:pt idx="648">
                  <c:v>41762.485821759263</c:v>
                </c:pt>
                <c:pt idx="649">
                  <c:v>41762.485891203702</c:v>
                </c:pt>
                <c:pt idx="650">
                  <c:v>41762.485949074071</c:v>
                </c:pt>
                <c:pt idx="651">
                  <c:v>41762.486006944448</c:v>
                </c:pt>
                <c:pt idx="652">
                  <c:v>41762.486076388886</c:v>
                </c:pt>
                <c:pt idx="653">
                  <c:v>41762.486134259256</c:v>
                </c:pt>
                <c:pt idx="654">
                  <c:v>41762.486192129632</c:v>
                </c:pt>
                <c:pt idx="655">
                  <c:v>41762.486250000002</c:v>
                </c:pt>
                <c:pt idx="656">
                  <c:v>41762.486319444448</c:v>
                </c:pt>
                <c:pt idx="657">
                  <c:v>41762.486377314817</c:v>
                </c:pt>
                <c:pt idx="658">
                  <c:v>41762.486435185187</c:v>
                </c:pt>
                <c:pt idx="659">
                  <c:v>41762.486504629633</c:v>
                </c:pt>
                <c:pt idx="660">
                  <c:v>41762.486562500002</c:v>
                </c:pt>
                <c:pt idx="661">
                  <c:v>41762.486620370371</c:v>
                </c:pt>
                <c:pt idx="662">
                  <c:v>41762.486689814818</c:v>
                </c:pt>
                <c:pt idx="663">
                  <c:v>41762.486747685187</c:v>
                </c:pt>
                <c:pt idx="664">
                  <c:v>41762.486805555556</c:v>
                </c:pt>
                <c:pt idx="665">
                  <c:v>41762.486875000002</c:v>
                </c:pt>
                <c:pt idx="666">
                  <c:v>41762.486932870372</c:v>
                </c:pt>
                <c:pt idx="667">
                  <c:v>41762.486990740741</c:v>
                </c:pt>
                <c:pt idx="668">
                  <c:v>41762.487060185187</c:v>
                </c:pt>
                <c:pt idx="669">
                  <c:v>41762.487118055556</c:v>
                </c:pt>
                <c:pt idx="670">
                  <c:v>41762.487175925926</c:v>
                </c:pt>
                <c:pt idx="671">
                  <c:v>41762.487245370372</c:v>
                </c:pt>
                <c:pt idx="672">
                  <c:v>41762.487303240741</c:v>
                </c:pt>
                <c:pt idx="673">
                  <c:v>41762.487361111111</c:v>
                </c:pt>
                <c:pt idx="674">
                  <c:v>41762.48741898148</c:v>
                </c:pt>
                <c:pt idx="675">
                  <c:v>41762.487488425926</c:v>
                </c:pt>
                <c:pt idx="676">
                  <c:v>41762.487546296295</c:v>
                </c:pt>
                <c:pt idx="677">
                  <c:v>41762.487604166665</c:v>
                </c:pt>
                <c:pt idx="678">
                  <c:v>41762.487673611111</c:v>
                </c:pt>
                <c:pt idx="679">
                  <c:v>41762.48773148148</c:v>
                </c:pt>
                <c:pt idx="680">
                  <c:v>41762.48778935185</c:v>
                </c:pt>
                <c:pt idx="681">
                  <c:v>41762.487858796296</c:v>
                </c:pt>
                <c:pt idx="682">
                  <c:v>41762.487916666665</c:v>
                </c:pt>
                <c:pt idx="683">
                  <c:v>41762.487974537034</c:v>
                </c:pt>
                <c:pt idx="684">
                  <c:v>41762.488043981481</c:v>
                </c:pt>
                <c:pt idx="685">
                  <c:v>41762.48810185185</c:v>
                </c:pt>
                <c:pt idx="686">
                  <c:v>41762.488159722219</c:v>
                </c:pt>
                <c:pt idx="687">
                  <c:v>41762.488229166665</c:v>
                </c:pt>
                <c:pt idx="688">
                  <c:v>41762.488287037035</c:v>
                </c:pt>
                <c:pt idx="689">
                  <c:v>41762.488344907404</c:v>
                </c:pt>
                <c:pt idx="690">
                  <c:v>41762.48841435185</c:v>
                </c:pt>
                <c:pt idx="691">
                  <c:v>41762.48847222222</c:v>
                </c:pt>
                <c:pt idx="692">
                  <c:v>41762.488530092596</c:v>
                </c:pt>
                <c:pt idx="693">
                  <c:v>41762.488587962966</c:v>
                </c:pt>
                <c:pt idx="694">
                  <c:v>41762.488657407404</c:v>
                </c:pt>
                <c:pt idx="695">
                  <c:v>41762.488715277781</c:v>
                </c:pt>
                <c:pt idx="696">
                  <c:v>41762.48877314815</c:v>
                </c:pt>
                <c:pt idx="697">
                  <c:v>41762.488842592589</c:v>
                </c:pt>
                <c:pt idx="698">
                  <c:v>41762.488900462966</c:v>
                </c:pt>
                <c:pt idx="699">
                  <c:v>41762.488958333335</c:v>
                </c:pt>
                <c:pt idx="700">
                  <c:v>41762.489027777781</c:v>
                </c:pt>
                <c:pt idx="701">
                  <c:v>41762.489085648151</c:v>
                </c:pt>
                <c:pt idx="702">
                  <c:v>41762.48914351852</c:v>
                </c:pt>
                <c:pt idx="703">
                  <c:v>41762.489212962966</c:v>
                </c:pt>
                <c:pt idx="704">
                  <c:v>41762.489270833335</c:v>
                </c:pt>
                <c:pt idx="705">
                  <c:v>41762.489328703705</c:v>
                </c:pt>
                <c:pt idx="706">
                  <c:v>41762.489398148151</c:v>
                </c:pt>
                <c:pt idx="707">
                  <c:v>41762.48945601852</c:v>
                </c:pt>
                <c:pt idx="708">
                  <c:v>41762.48951388889</c:v>
                </c:pt>
                <c:pt idx="709">
                  <c:v>41762.489571759259</c:v>
                </c:pt>
                <c:pt idx="710">
                  <c:v>41762.489641203705</c:v>
                </c:pt>
                <c:pt idx="711">
                  <c:v>41762.489699074074</c:v>
                </c:pt>
                <c:pt idx="712">
                  <c:v>41762.489756944444</c:v>
                </c:pt>
                <c:pt idx="713">
                  <c:v>41762.48982638889</c:v>
                </c:pt>
                <c:pt idx="714">
                  <c:v>41762.489884259259</c:v>
                </c:pt>
                <c:pt idx="715">
                  <c:v>41762.489942129629</c:v>
                </c:pt>
                <c:pt idx="716">
                  <c:v>41762.490011574075</c:v>
                </c:pt>
                <c:pt idx="717">
                  <c:v>41762.490069444444</c:v>
                </c:pt>
                <c:pt idx="718">
                  <c:v>41762.490127314813</c:v>
                </c:pt>
                <c:pt idx="719">
                  <c:v>41762.49019675926</c:v>
                </c:pt>
                <c:pt idx="720">
                  <c:v>41762.490254629629</c:v>
                </c:pt>
                <c:pt idx="721">
                  <c:v>41762.490312499998</c:v>
                </c:pt>
                <c:pt idx="722">
                  <c:v>41762.490381944444</c:v>
                </c:pt>
                <c:pt idx="723">
                  <c:v>41762.490439814814</c:v>
                </c:pt>
                <c:pt idx="724">
                  <c:v>41762.490497685183</c:v>
                </c:pt>
                <c:pt idx="725">
                  <c:v>41762.490567129629</c:v>
                </c:pt>
                <c:pt idx="726">
                  <c:v>41762.490624999999</c:v>
                </c:pt>
                <c:pt idx="727">
                  <c:v>41762.490682870368</c:v>
                </c:pt>
                <c:pt idx="728">
                  <c:v>41762.490740740737</c:v>
                </c:pt>
                <c:pt idx="729">
                  <c:v>41762.490810185183</c:v>
                </c:pt>
                <c:pt idx="730">
                  <c:v>41762.490868055553</c:v>
                </c:pt>
                <c:pt idx="731">
                  <c:v>41762.490925925929</c:v>
                </c:pt>
                <c:pt idx="732">
                  <c:v>41762.490995370368</c:v>
                </c:pt>
                <c:pt idx="733">
                  <c:v>41762.491053240738</c:v>
                </c:pt>
                <c:pt idx="734">
                  <c:v>41762.491111111114</c:v>
                </c:pt>
                <c:pt idx="735">
                  <c:v>41762.491180555553</c:v>
                </c:pt>
                <c:pt idx="736">
                  <c:v>41762.491238425922</c:v>
                </c:pt>
                <c:pt idx="737">
                  <c:v>41762.491296296299</c:v>
                </c:pt>
                <c:pt idx="738">
                  <c:v>41762.491365740738</c:v>
                </c:pt>
                <c:pt idx="739">
                  <c:v>41762.491423611114</c:v>
                </c:pt>
                <c:pt idx="740">
                  <c:v>41762.491481481484</c:v>
                </c:pt>
                <c:pt idx="741">
                  <c:v>41762.491550925923</c:v>
                </c:pt>
                <c:pt idx="742">
                  <c:v>41762.491608796299</c:v>
                </c:pt>
                <c:pt idx="743">
                  <c:v>41762.491666666669</c:v>
                </c:pt>
                <c:pt idx="744">
                  <c:v>41762.491736111115</c:v>
                </c:pt>
                <c:pt idx="745">
                  <c:v>41762.491793981484</c:v>
                </c:pt>
                <c:pt idx="746">
                  <c:v>41762.491851851853</c:v>
                </c:pt>
                <c:pt idx="747">
                  <c:v>41762.491909722223</c:v>
                </c:pt>
                <c:pt idx="748">
                  <c:v>41762.491979166669</c:v>
                </c:pt>
                <c:pt idx="749">
                  <c:v>41762.492037037038</c:v>
                </c:pt>
                <c:pt idx="750">
                  <c:v>41762.492094907408</c:v>
                </c:pt>
                <c:pt idx="751">
                  <c:v>41762.492164351854</c:v>
                </c:pt>
                <c:pt idx="752">
                  <c:v>41762.492222222223</c:v>
                </c:pt>
                <c:pt idx="753">
                  <c:v>41762.492280092592</c:v>
                </c:pt>
                <c:pt idx="754">
                  <c:v>41762.492349537039</c:v>
                </c:pt>
                <c:pt idx="755">
                  <c:v>41762.492407407408</c:v>
                </c:pt>
                <c:pt idx="756">
                  <c:v>41762.492465277777</c:v>
                </c:pt>
                <c:pt idx="757">
                  <c:v>41762.492534722223</c:v>
                </c:pt>
                <c:pt idx="758">
                  <c:v>41762.492592592593</c:v>
                </c:pt>
                <c:pt idx="759">
                  <c:v>41762.492650462962</c:v>
                </c:pt>
                <c:pt idx="760">
                  <c:v>41762.492719907408</c:v>
                </c:pt>
                <c:pt idx="761">
                  <c:v>41762.492777777778</c:v>
                </c:pt>
                <c:pt idx="762">
                  <c:v>41762.492835648147</c:v>
                </c:pt>
                <c:pt idx="763">
                  <c:v>41762.492905092593</c:v>
                </c:pt>
                <c:pt idx="764">
                  <c:v>41762.492962962962</c:v>
                </c:pt>
                <c:pt idx="765">
                  <c:v>41762.493020833332</c:v>
                </c:pt>
                <c:pt idx="766">
                  <c:v>41762.493078703701</c:v>
                </c:pt>
                <c:pt idx="767">
                  <c:v>41762.493148148147</c:v>
                </c:pt>
                <c:pt idx="768">
                  <c:v>41762.493206018517</c:v>
                </c:pt>
                <c:pt idx="769">
                  <c:v>41762.493263888886</c:v>
                </c:pt>
                <c:pt idx="770">
                  <c:v>41762.493333333332</c:v>
                </c:pt>
                <c:pt idx="771">
                  <c:v>41762.493391203701</c:v>
                </c:pt>
                <c:pt idx="772">
                  <c:v>41762.493449074071</c:v>
                </c:pt>
                <c:pt idx="773">
                  <c:v>41762.493518518517</c:v>
                </c:pt>
                <c:pt idx="774">
                  <c:v>41762.493576388886</c:v>
                </c:pt>
                <c:pt idx="775">
                  <c:v>41762.493634259263</c:v>
                </c:pt>
                <c:pt idx="776">
                  <c:v>41762.493703703702</c:v>
                </c:pt>
                <c:pt idx="777">
                  <c:v>41762.493761574071</c:v>
                </c:pt>
                <c:pt idx="778">
                  <c:v>41762.493819444448</c:v>
                </c:pt>
                <c:pt idx="779">
                  <c:v>41762.493888888886</c:v>
                </c:pt>
                <c:pt idx="780">
                  <c:v>41762.493946759256</c:v>
                </c:pt>
                <c:pt idx="781">
                  <c:v>41762.494004629632</c:v>
                </c:pt>
                <c:pt idx="782">
                  <c:v>41762.494074074071</c:v>
                </c:pt>
                <c:pt idx="783">
                  <c:v>41762.494131944448</c:v>
                </c:pt>
                <c:pt idx="784">
                  <c:v>41762.494189814817</c:v>
                </c:pt>
                <c:pt idx="785">
                  <c:v>41762.494247685187</c:v>
                </c:pt>
                <c:pt idx="786">
                  <c:v>41762.494317129633</c:v>
                </c:pt>
                <c:pt idx="787">
                  <c:v>41762.494375000002</c:v>
                </c:pt>
                <c:pt idx="788">
                  <c:v>41762.494432870371</c:v>
                </c:pt>
                <c:pt idx="789">
                  <c:v>41762.494502314818</c:v>
                </c:pt>
                <c:pt idx="790">
                  <c:v>41762.494560185187</c:v>
                </c:pt>
                <c:pt idx="791">
                  <c:v>41762.494618055556</c:v>
                </c:pt>
                <c:pt idx="792">
                  <c:v>41762.494687500002</c:v>
                </c:pt>
                <c:pt idx="793">
                  <c:v>41762.494745370372</c:v>
                </c:pt>
                <c:pt idx="794">
                  <c:v>41762.494803240741</c:v>
                </c:pt>
                <c:pt idx="795">
                  <c:v>41762.494872685187</c:v>
                </c:pt>
                <c:pt idx="796">
                  <c:v>41762.494930555556</c:v>
                </c:pt>
                <c:pt idx="797">
                  <c:v>41762.494988425926</c:v>
                </c:pt>
                <c:pt idx="798">
                  <c:v>41762.495057870372</c:v>
                </c:pt>
                <c:pt idx="799">
                  <c:v>41762.495115740741</c:v>
                </c:pt>
                <c:pt idx="800">
                  <c:v>41762.495173611111</c:v>
                </c:pt>
                <c:pt idx="801">
                  <c:v>41762.49523148148</c:v>
                </c:pt>
                <c:pt idx="802">
                  <c:v>41762.495300925926</c:v>
                </c:pt>
                <c:pt idx="803">
                  <c:v>41762.495358796295</c:v>
                </c:pt>
                <c:pt idx="804">
                  <c:v>41762.495416666665</c:v>
                </c:pt>
                <c:pt idx="805">
                  <c:v>41762.495486111111</c:v>
                </c:pt>
                <c:pt idx="806">
                  <c:v>41762.49554398148</c:v>
                </c:pt>
                <c:pt idx="807">
                  <c:v>41762.49560185185</c:v>
                </c:pt>
                <c:pt idx="808">
                  <c:v>41762.495671296296</c:v>
                </c:pt>
                <c:pt idx="809">
                  <c:v>41762.495729166665</c:v>
                </c:pt>
                <c:pt idx="810">
                  <c:v>41762.495787037034</c:v>
                </c:pt>
                <c:pt idx="811">
                  <c:v>41762.495856481481</c:v>
                </c:pt>
                <c:pt idx="812">
                  <c:v>41762.49591435185</c:v>
                </c:pt>
                <c:pt idx="813">
                  <c:v>41762.495972222219</c:v>
                </c:pt>
                <c:pt idx="814">
                  <c:v>41762.496041666665</c:v>
                </c:pt>
                <c:pt idx="815">
                  <c:v>41762.496099537035</c:v>
                </c:pt>
                <c:pt idx="816">
                  <c:v>41762.496157407404</c:v>
                </c:pt>
                <c:pt idx="817">
                  <c:v>41762.49622685185</c:v>
                </c:pt>
                <c:pt idx="818">
                  <c:v>41762.49628472222</c:v>
                </c:pt>
                <c:pt idx="819">
                  <c:v>41762.496342592596</c:v>
                </c:pt>
                <c:pt idx="820">
                  <c:v>41762.496400462966</c:v>
                </c:pt>
                <c:pt idx="821">
                  <c:v>41762.496469907404</c:v>
                </c:pt>
                <c:pt idx="822">
                  <c:v>41762.496527777781</c:v>
                </c:pt>
                <c:pt idx="823">
                  <c:v>41762.49658564815</c:v>
                </c:pt>
                <c:pt idx="824">
                  <c:v>41762.496655092589</c:v>
                </c:pt>
                <c:pt idx="825">
                  <c:v>41762.496712962966</c:v>
                </c:pt>
                <c:pt idx="826">
                  <c:v>41762.496770833335</c:v>
                </c:pt>
                <c:pt idx="827">
                  <c:v>41762.496840277781</c:v>
                </c:pt>
                <c:pt idx="828">
                  <c:v>41762.496898148151</c:v>
                </c:pt>
                <c:pt idx="829">
                  <c:v>41762.49695601852</c:v>
                </c:pt>
                <c:pt idx="830">
                  <c:v>41762.497025462966</c:v>
                </c:pt>
                <c:pt idx="831">
                  <c:v>41762.497083333335</c:v>
                </c:pt>
                <c:pt idx="832">
                  <c:v>41762.497141203705</c:v>
                </c:pt>
                <c:pt idx="833">
                  <c:v>41762.497210648151</c:v>
                </c:pt>
                <c:pt idx="834">
                  <c:v>41762.49726851852</c:v>
                </c:pt>
                <c:pt idx="835">
                  <c:v>41762.49732638889</c:v>
                </c:pt>
                <c:pt idx="836">
                  <c:v>41762.497395833336</c:v>
                </c:pt>
                <c:pt idx="837">
                  <c:v>41762.497453703705</c:v>
                </c:pt>
                <c:pt idx="838">
                  <c:v>41762.497511574074</c:v>
                </c:pt>
                <c:pt idx="839">
                  <c:v>41762.497569444444</c:v>
                </c:pt>
                <c:pt idx="840">
                  <c:v>41762.49763888889</c:v>
                </c:pt>
                <c:pt idx="841">
                  <c:v>41762.497696759259</c:v>
                </c:pt>
                <c:pt idx="842">
                  <c:v>41762.497754629629</c:v>
                </c:pt>
                <c:pt idx="843">
                  <c:v>41762.497824074075</c:v>
                </c:pt>
                <c:pt idx="844">
                  <c:v>41762.497881944444</c:v>
                </c:pt>
                <c:pt idx="845">
                  <c:v>41762.497939814813</c:v>
                </c:pt>
                <c:pt idx="846">
                  <c:v>41762.49800925926</c:v>
                </c:pt>
                <c:pt idx="847">
                  <c:v>41762.498067129629</c:v>
                </c:pt>
                <c:pt idx="848">
                  <c:v>41762.498124999998</c:v>
                </c:pt>
                <c:pt idx="849">
                  <c:v>41762.498194444444</c:v>
                </c:pt>
                <c:pt idx="850">
                  <c:v>41762.498252314814</c:v>
                </c:pt>
                <c:pt idx="851">
                  <c:v>41762.498310185183</c:v>
                </c:pt>
                <c:pt idx="852">
                  <c:v>41762.498379629629</c:v>
                </c:pt>
                <c:pt idx="853">
                  <c:v>41762.498437499999</c:v>
                </c:pt>
                <c:pt idx="854">
                  <c:v>41762.498495370368</c:v>
                </c:pt>
                <c:pt idx="855">
                  <c:v>41762.498564814814</c:v>
                </c:pt>
                <c:pt idx="856">
                  <c:v>41762.498622685183</c:v>
                </c:pt>
                <c:pt idx="857">
                  <c:v>41762.498680555553</c:v>
                </c:pt>
                <c:pt idx="858">
                  <c:v>41762.498738425929</c:v>
                </c:pt>
                <c:pt idx="859">
                  <c:v>41762.498807870368</c:v>
                </c:pt>
                <c:pt idx="860">
                  <c:v>41762.498865740738</c:v>
                </c:pt>
                <c:pt idx="861">
                  <c:v>41762.498923611114</c:v>
                </c:pt>
                <c:pt idx="862">
                  <c:v>41762.498993055553</c:v>
                </c:pt>
                <c:pt idx="863">
                  <c:v>41762.499050925922</c:v>
                </c:pt>
                <c:pt idx="864">
                  <c:v>41762.499108796299</c:v>
                </c:pt>
                <c:pt idx="865">
                  <c:v>41762.499178240738</c:v>
                </c:pt>
                <c:pt idx="866">
                  <c:v>41762.499236111114</c:v>
                </c:pt>
                <c:pt idx="867">
                  <c:v>41762.499293981484</c:v>
                </c:pt>
                <c:pt idx="868">
                  <c:v>41762.499363425923</c:v>
                </c:pt>
                <c:pt idx="869">
                  <c:v>41762.499421296299</c:v>
                </c:pt>
                <c:pt idx="870">
                  <c:v>41762.499479166669</c:v>
                </c:pt>
                <c:pt idx="871">
                  <c:v>41762.499548611115</c:v>
                </c:pt>
                <c:pt idx="872">
                  <c:v>41762.499606481484</c:v>
                </c:pt>
                <c:pt idx="873">
                  <c:v>41762.499664351853</c:v>
                </c:pt>
                <c:pt idx="874">
                  <c:v>41762.4997337963</c:v>
                </c:pt>
                <c:pt idx="875">
                  <c:v>41762.499791666669</c:v>
                </c:pt>
                <c:pt idx="876">
                  <c:v>41762.499849537038</c:v>
                </c:pt>
                <c:pt idx="877">
                  <c:v>41762.499907407408</c:v>
                </c:pt>
                <c:pt idx="878">
                  <c:v>41762.499976851854</c:v>
                </c:pt>
                <c:pt idx="879">
                  <c:v>41762.500034722223</c:v>
                </c:pt>
                <c:pt idx="880">
                  <c:v>41762.500092592592</c:v>
                </c:pt>
                <c:pt idx="881">
                  <c:v>41762.500162037039</c:v>
                </c:pt>
                <c:pt idx="882">
                  <c:v>41762.500219907408</c:v>
                </c:pt>
                <c:pt idx="883">
                  <c:v>41762.500277777777</c:v>
                </c:pt>
                <c:pt idx="884">
                  <c:v>41762.500347222223</c:v>
                </c:pt>
                <c:pt idx="885">
                  <c:v>41762.500405092593</c:v>
                </c:pt>
                <c:pt idx="886">
                  <c:v>41762.500462962962</c:v>
                </c:pt>
                <c:pt idx="887">
                  <c:v>41762.500532407408</c:v>
                </c:pt>
                <c:pt idx="888">
                  <c:v>41762.500590277778</c:v>
                </c:pt>
                <c:pt idx="889">
                  <c:v>41762.500648148147</c:v>
                </c:pt>
                <c:pt idx="890">
                  <c:v>41762.500717592593</c:v>
                </c:pt>
                <c:pt idx="891">
                  <c:v>41762.500775462962</c:v>
                </c:pt>
                <c:pt idx="892">
                  <c:v>41762.500833333332</c:v>
                </c:pt>
                <c:pt idx="893">
                  <c:v>41762.500902777778</c:v>
                </c:pt>
                <c:pt idx="894">
                  <c:v>41762.500960648147</c:v>
                </c:pt>
                <c:pt idx="895">
                  <c:v>41762.501018518517</c:v>
                </c:pt>
                <c:pt idx="896">
                  <c:v>41762.501076388886</c:v>
                </c:pt>
                <c:pt idx="897">
                  <c:v>41762.501145833332</c:v>
                </c:pt>
                <c:pt idx="898">
                  <c:v>41762.501203703701</c:v>
                </c:pt>
                <c:pt idx="899">
                  <c:v>41762.501261574071</c:v>
                </c:pt>
                <c:pt idx="900">
                  <c:v>41762.501331018517</c:v>
                </c:pt>
                <c:pt idx="901">
                  <c:v>41762.501388888886</c:v>
                </c:pt>
                <c:pt idx="902">
                  <c:v>41762.501446759263</c:v>
                </c:pt>
                <c:pt idx="903">
                  <c:v>41762.501516203702</c:v>
                </c:pt>
                <c:pt idx="904">
                  <c:v>41762.501574074071</c:v>
                </c:pt>
                <c:pt idx="905">
                  <c:v>41762.501631944448</c:v>
                </c:pt>
                <c:pt idx="906">
                  <c:v>41762.501701388886</c:v>
                </c:pt>
                <c:pt idx="907">
                  <c:v>41762.501759259256</c:v>
                </c:pt>
                <c:pt idx="908">
                  <c:v>41762.501817129632</c:v>
                </c:pt>
                <c:pt idx="909">
                  <c:v>41762.501886574071</c:v>
                </c:pt>
                <c:pt idx="910">
                  <c:v>41762.501944444448</c:v>
                </c:pt>
                <c:pt idx="911">
                  <c:v>41762.502002314817</c:v>
                </c:pt>
                <c:pt idx="912">
                  <c:v>41762.502060185187</c:v>
                </c:pt>
                <c:pt idx="913">
                  <c:v>41762.502129629633</c:v>
                </c:pt>
                <c:pt idx="914">
                  <c:v>41762.502187500002</c:v>
                </c:pt>
                <c:pt idx="915">
                  <c:v>41762.502245370371</c:v>
                </c:pt>
                <c:pt idx="916">
                  <c:v>41762.502314814818</c:v>
                </c:pt>
                <c:pt idx="917">
                  <c:v>41762.502372685187</c:v>
                </c:pt>
                <c:pt idx="918">
                  <c:v>41762.502430555556</c:v>
                </c:pt>
                <c:pt idx="919">
                  <c:v>41762.502500000002</c:v>
                </c:pt>
                <c:pt idx="920">
                  <c:v>41762.502557870372</c:v>
                </c:pt>
                <c:pt idx="921">
                  <c:v>41762.502615740741</c:v>
                </c:pt>
                <c:pt idx="922">
                  <c:v>41762.502685185187</c:v>
                </c:pt>
                <c:pt idx="923">
                  <c:v>41762.502743055556</c:v>
                </c:pt>
                <c:pt idx="924">
                  <c:v>41762.502800925926</c:v>
                </c:pt>
                <c:pt idx="925">
                  <c:v>41762.502870370372</c:v>
                </c:pt>
                <c:pt idx="926">
                  <c:v>41762.502928240741</c:v>
                </c:pt>
                <c:pt idx="927">
                  <c:v>41762.502986111111</c:v>
                </c:pt>
                <c:pt idx="928">
                  <c:v>41762.503055555557</c:v>
                </c:pt>
                <c:pt idx="929">
                  <c:v>41762.503113425926</c:v>
                </c:pt>
                <c:pt idx="930">
                  <c:v>41762.503171296295</c:v>
                </c:pt>
                <c:pt idx="931">
                  <c:v>41762.503229166665</c:v>
                </c:pt>
                <c:pt idx="932">
                  <c:v>41762.503298611111</c:v>
                </c:pt>
                <c:pt idx="933">
                  <c:v>41762.50335648148</c:v>
                </c:pt>
                <c:pt idx="934">
                  <c:v>41762.50341435185</c:v>
                </c:pt>
                <c:pt idx="935">
                  <c:v>41762.503483796296</c:v>
                </c:pt>
                <c:pt idx="936">
                  <c:v>41762.503541666665</c:v>
                </c:pt>
                <c:pt idx="937">
                  <c:v>41762.503599537034</c:v>
                </c:pt>
                <c:pt idx="938">
                  <c:v>41762.503668981481</c:v>
                </c:pt>
                <c:pt idx="939">
                  <c:v>41762.50372685185</c:v>
                </c:pt>
                <c:pt idx="940">
                  <c:v>41762.503784722219</c:v>
                </c:pt>
                <c:pt idx="941">
                  <c:v>41762.503854166665</c:v>
                </c:pt>
                <c:pt idx="942">
                  <c:v>41762.503912037035</c:v>
                </c:pt>
                <c:pt idx="943">
                  <c:v>41762.503969907404</c:v>
                </c:pt>
                <c:pt idx="944">
                  <c:v>41762.50403935185</c:v>
                </c:pt>
                <c:pt idx="945">
                  <c:v>41762.50409722222</c:v>
                </c:pt>
                <c:pt idx="946">
                  <c:v>41762.504155092596</c:v>
                </c:pt>
                <c:pt idx="947">
                  <c:v>41762.504224537035</c:v>
                </c:pt>
                <c:pt idx="948">
                  <c:v>41762.504282407404</c:v>
                </c:pt>
                <c:pt idx="949">
                  <c:v>41762.504340277781</c:v>
                </c:pt>
                <c:pt idx="950">
                  <c:v>41762.50439814815</c:v>
                </c:pt>
                <c:pt idx="951">
                  <c:v>41762.504467592589</c:v>
                </c:pt>
                <c:pt idx="952">
                  <c:v>41762.504525462966</c:v>
                </c:pt>
                <c:pt idx="953">
                  <c:v>41762.504583333335</c:v>
                </c:pt>
                <c:pt idx="954">
                  <c:v>41762.504652777781</c:v>
                </c:pt>
                <c:pt idx="955">
                  <c:v>41762.504710648151</c:v>
                </c:pt>
                <c:pt idx="956">
                  <c:v>41762.50476851852</c:v>
                </c:pt>
                <c:pt idx="957">
                  <c:v>41762.504837962966</c:v>
                </c:pt>
                <c:pt idx="958">
                  <c:v>41762.504895833335</c:v>
                </c:pt>
                <c:pt idx="959">
                  <c:v>41762.504953703705</c:v>
                </c:pt>
                <c:pt idx="960">
                  <c:v>41762.505023148151</c:v>
                </c:pt>
                <c:pt idx="961">
                  <c:v>41762.50508101852</c:v>
                </c:pt>
                <c:pt idx="962">
                  <c:v>41762.50513888889</c:v>
                </c:pt>
                <c:pt idx="963">
                  <c:v>41762.505208333336</c:v>
                </c:pt>
                <c:pt idx="964">
                  <c:v>41762.505266203705</c:v>
                </c:pt>
                <c:pt idx="965">
                  <c:v>41762.505324074074</c:v>
                </c:pt>
                <c:pt idx="966">
                  <c:v>41762.505393518521</c:v>
                </c:pt>
                <c:pt idx="967">
                  <c:v>41762.50545138889</c:v>
                </c:pt>
                <c:pt idx="968">
                  <c:v>41762.505509259259</c:v>
                </c:pt>
                <c:pt idx="969">
                  <c:v>41762.505567129629</c:v>
                </c:pt>
                <c:pt idx="970">
                  <c:v>41762.505636574075</c:v>
                </c:pt>
                <c:pt idx="971">
                  <c:v>41762.505694444444</c:v>
                </c:pt>
                <c:pt idx="972">
                  <c:v>41762.505752314813</c:v>
                </c:pt>
                <c:pt idx="973">
                  <c:v>41762.50582175926</c:v>
                </c:pt>
                <c:pt idx="974">
                  <c:v>41762.505879629629</c:v>
                </c:pt>
                <c:pt idx="975">
                  <c:v>41762.505937499998</c:v>
                </c:pt>
                <c:pt idx="976">
                  <c:v>41762.506006944444</c:v>
                </c:pt>
                <c:pt idx="977">
                  <c:v>41762.506064814814</c:v>
                </c:pt>
                <c:pt idx="978">
                  <c:v>41762.506122685183</c:v>
                </c:pt>
                <c:pt idx="979">
                  <c:v>41762.506192129629</c:v>
                </c:pt>
                <c:pt idx="980">
                  <c:v>41762.506249999999</c:v>
                </c:pt>
                <c:pt idx="981">
                  <c:v>41762.506307870368</c:v>
                </c:pt>
                <c:pt idx="982">
                  <c:v>41762.506377314814</c:v>
                </c:pt>
                <c:pt idx="983">
                  <c:v>41762.506435185183</c:v>
                </c:pt>
                <c:pt idx="984">
                  <c:v>41762.506493055553</c:v>
                </c:pt>
                <c:pt idx="985">
                  <c:v>41762.506562499999</c:v>
                </c:pt>
                <c:pt idx="986">
                  <c:v>41762.506620370368</c:v>
                </c:pt>
                <c:pt idx="987">
                  <c:v>41762.506678240738</c:v>
                </c:pt>
                <c:pt idx="988">
                  <c:v>41762.506736111114</c:v>
                </c:pt>
                <c:pt idx="989">
                  <c:v>41762.506805555553</c:v>
                </c:pt>
                <c:pt idx="990">
                  <c:v>41762.506863425922</c:v>
                </c:pt>
                <c:pt idx="991">
                  <c:v>41762.506921296299</c:v>
                </c:pt>
                <c:pt idx="992">
                  <c:v>41762.506990740738</c:v>
                </c:pt>
                <c:pt idx="993">
                  <c:v>41762.507048611114</c:v>
                </c:pt>
                <c:pt idx="994">
                  <c:v>41762.507106481484</c:v>
                </c:pt>
                <c:pt idx="995">
                  <c:v>41762.507175925923</c:v>
                </c:pt>
                <c:pt idx="996">
                  <c:v>41762.507233796299</c:v>
                </c:pt>
                <c:pt idx="997">
                  <c:v>41762.507291666669</c:v>
                </c:pt>
                <c:pt idx="998">
                  <c:v>41762.507361111115</c:v>
                </c:pt>
                <c:pt idx="999">
                  <c:v>41762.507418981484</c:v>
                </c:pt>
                <c:pt idx="1000">
                  <c:v>41762.507476851853</c:v>
                </c:pt>
                <c:pt idx="1001">
                  <c:v>41762.5075462963</c:v>
                </c:pt>
                <c:pt idx="1002">
                  <c:v>41762.507604166669</c:v>
                </c:pt>
                <c:pt idx="1003">
                  <c:v>41762.507662037038</c:v>
                </c:pt>
                <c:pt idx="1004">
                  <c:v>41762.507731481484</c:v>
                </c:pt>
                <c:pt idx="1005">
                  <c:v>41762.507789351854</c:v>
                </c:pt>
                <c:pt idx="1006">
                  <c:v>41762.507847222223</c:v>
                </c:pt>
                <c:pt idx="1007">
                  <c:v>41762.507905092592</c:v>
                </c:pt>
                <c:pt idx="1008">
                  <c:v>41762.507974537039</c:v>
                </c:pt>
                <c:pt idx="1009">
                  <c:v>41762.508032407408</c:v>
                </c:pt>
                <c:pt idx="1010">
                  <c:v>41762.508090277777</c:v>
                </c:pt>
                <c:pt idx="1011">
                  <c:v>41762.508159722223</c:v>
                </c:pt>
                <c:pt idx="1012">
                  <c:v>41762.508217592593</c:v>
                </c:pt>
                <c:pt idx="1013">
                  <c:v>41762.508275462962</c:v>
                </c:pt>
                <c:pt idx="1014">
                  <c:v>41762.508344907408</c:v>
                </c:pt>
                <c:pt idx="1015">
                  <c:v>41762.508402777778</c:v>
                </c:pt>
                <c:pt idx="1016">
                  <c:v>41762.508460648147</c:v>
                </c:pt>
                <c:pt idx="1017">
                  <c:v>41762.508530092593</c:v>
                </c:pt>
                <c:pt idx="1018">
                  <c:v>41762.508587962962</c:v>
                </c:pt>
                <c:pt idx="1019">
                  <c:v>41762.508645833332</c:v>
                </c:pt>
                <c:pt idx="1020">
                  <c:v>41762.508715277778</c:v>
                </c:pt>
                <c:pt idx="1021">
                  <c:v>41762.508773148147</c:v>
                </c:pt>
                <c:pt idx="1022">
                  <c:v>41762.508831018517</c:v>
                </c:pt>
                <c:pt idx="1023">
                  <c:v>41762.508888888886</c:v>
                </c:pt>
                <c:pt idx="1024">
                  <c:v>41762.508958333332</c:v>
                </c:pt>
                <c:pt idx="1025">
                  <c:v>41762.509016203701</c:v>
                </c:pt>
                <c:pt idx="1026">
                  <c:v>41762.509074074071</c:v>
                </c:pt>
                <c:pt idx="1027">
                  <c:v>41762.509143518517</c:v>
                </c:pt>
                <c:pt idx="1028">
                  <c:v>41762.509201388886</c:v>
                </c:pt>
                <c:pt idx="1029">
                  <c:v>41762.509259259263</c:v>
                </c:pt>
                <c:pt idx="1030">
                  <c:v>41762.509328703702</c:v>
                </c:pt>
                <c:pt idx="1031">
                  <c:v>41762.509386574071</c:v>
                </c:pt>
                <c:pt idx="1032">
                  <c:v>41762.509444444448</c:v>
                </c:pt>
                <c:pt idx="1033">
                  <c:v>41762.509513888886</c:v>
                </c:pt>
                <c:pt idx="1034">
                  <c:v>41762.509571759256</c:v>
                </c:pt>
                <c:pt idx="1035">
                  <c:v>41762.509629629632</c:v>
                </c:pt>
                <c:pt idx="1036">
                  <c:v>41762.509699074071</c:v>
                </c:pt>
                <c:pt idx="1037">
                  <c:v>41762.509756944448</c:v>
                </c:pt>
                <c:pt idx="1038">
                  <c:v>41762.509814814817</c:v>
                </c:pt>
                <c:pt idx="1039">
                  <c:v>41762.509884259256</c:v>
                </c:pt>
                <c:pt idx="1040">
                  <c:v>41762.509942129633</c:v>
                </c:pt>
                <c:pt idx="1041">
                  <c:v>41762.51</c:v>
                </c:pt>
                <c:pt idx="1042">
                  <c:v>41762.510057870371</c:v>
                </c:pt>
                <c:pt idx="1043">
                  <c:v>41762.510127314818</c:v>
                </c:pt>
                <c:pt idx="1044">
                  <c:v>41762.510185185187</c:v>
                </c:pt>
                <c:pt idx="1045">
                  <c:v>41762.510243055556</c:v>
                </c:pt>
                <c:pt idx="1046">
                  <c:v>41762.510312500002</c:v>
                </c:pt>
                <c:pt idx="1047">
                  <c:v>41762.510370370372</c:v>
                </c:pt>
                <c:pt idx="1048">
                  <c:v>41762.510428240741</c:v>
                </c:pt>
                <c:pt idx="1049">
                  <c:v>41762.510497685187</c:v>
                </c:pt>
                <c:pt idx="1050">
                  <c:v>41762.510555555556</c:v>
                </c:pt>
                <c:pt idx="1051">
                  <c:v>41762.510613425926</c:v>
                </c:pt>
                <c:pt idx="1052">
                  <c:v>41762.510682870372</c:v>
                </c:pt>
                <c:pt idx="1053">
                  <c:v>41762.510740740741</c:v>
                </c:pt>
                <c:pt idx="1054">
                  <c:v>41762.510798611111</c:v>
                </c:pt>
                <c:pt idx="1055">
                  <c:v>41762.510868055557</c:v>
                </c:pt>
                <c:pt idx="1056">
                  <c:v>41762.510925925926</c:v>
                </c:pt>
                <c:pt idx="1057">
                  <c:v>41762.510983796295</c:v>
                </c:pt>
                <c:pt idx="1058">
                  <c:v>41762.511053240742</c:v>
                </c:pt>
                <c:pt idx="1059">
                  <c:v>41762.511111111111</c:v>
                </c:pt>
                <c:pt idx="1060">
                  <c:v>41762.51116898148</c:v>
                </c:pt>
                <c:pt idx="1061">
                  <c:v>41762.51122685185</c:v>
                </c:pt>
                <c:pt idx="1062">
                  <c:v>41762.511296296296</c:v>
                </c:pt>
                <c:pt idx="1063">
                  <c:v>41762.511354166665</c:v>
                </c:pt>
                <c:pt idx="1064">
                  <c:v>41762.511412037034</c:v>
                </c:pt>
                <c:pt idx="1065">
                  <c:v>41762.511481481481</c:v>
                </c:pt>
                <c:pt idx="1066">
                  <c:v>41762.51153935185</c:v>
                </c:pt>
                <c:pt idx="1067">
                  <c:v>41762.511597222219</c:v>
                </c:pt>
                <c:pt idx="1068">
                  <c:v>41762.511666666665</c:v>
                </c:pt>
                <c:pt idx="1069">
                  <c:v>41762.511724537035</c:v>
                </c:pt>
                <c:pt idx="1070">
                  <c:v>41762.511782407404</c:v>
                </c:pt>
                <c:pt idx="1071">
                  <c:v>41762.51185185185</c:v>
                </c:pt>
                <c:pt idx="1072">
                  <c:v>41762.51190972222</c:v>
                </c:pt>
                <c:pt idx="1073">
                  <c:v>41762.511967592596</c:v>
                </c:pt>
                <c:pt idx="1074">
                  <c:v>41762.512037037035</c:v>
                </c:pt>
                <c:pt idx="1075">
                  <c:v>41762.512094907404</c:v>
                </c:pt>
                <c:pt idx="1076">
                  <c:v>41762.512152777781</c:v>
                </c:pt>
                <c:pt idx="1077">
                  <c:v>41762.51222222222</c:v>
                </c:pt>
                <c:pt idx="1078">
                  <c:v>41762.512280092589</c:v>
                </c:pt>
                <c:pt idx="1079">
                  <c:v>41762.512337962966</c:v>
                </c:pt>
                <c:pt idx="1080">
                  <c:v>41762.512395833335</c:v>
                </c:pt>
                <c:pt idx="1081">
                  <c:v>41762.512465277781</c:v>
                </c:pt>
                <c:pt idx="1082">
                  <c:v>41762.512523148151</c:v>
                </c:pt>
                <c:pt idx="1083">
                  <c:v>41762.51258101852</c:v>
                </c:pt>
                <c:pt idx="1084">
                  <c:v>41762.512650462966</c:v>
                </c:pt>
                <c:pt idx="1085">
                  <c:v>41762.512708333335</c:v>
                </c:pt>
                <c:pt idx="1086">
                  <c:v>41762.512766203705</c:v>
                </c:pt>
                <c:pt idx="1087">
                  <c:v>41762.512835648151</c:v>
                </c:pt>
              </c:numCache>
            </c:numRef>
          </c:xVal>
          <c:yVal>
            <c:numRef>
              <c:f>'Data_&amp;_Charts_Sounding_2'!$E$2:$E$1089</c:f>
              <c:numCache>
                <c:formatCode>General</c:formatCode>
                <c:ptCount val="1088"/>
                <c:pt idx="0">
                  <c:v>16.5</c:v>
                </c:pt>
                <c:pt idx="1">
                  <c:v>16.36</c:v>
                </c:pt>
                <c:pt idx="2">
                  <c:v>16.57</c:v>
                </c:pt>
                <c:pt idx="3">
                  <c:v>16.64</c:v>
                </c:pt>
                <c:pt idx="4">
                  <c:v>16.37</c:v>
                </c:pt>
                <c:pt idx="5">
                  <c:v>16.57</c:v>
                </c:pt>
                <c:pt idx="6">
                  <c:v>16.29</c:v>
                </c:pt>
                <c:pt idx="7">
                  <c:v>16.399999999999999</c:v>
                </c:pt>
                <c:pt idx="8">
                  <c:v>16.440000000000001</c:v>
                </c:pt>
                <c:pt idx="9">
                  <c:v>16.440000000000001</c:v>
                </c:pt>
                <c:pt idx="10">
                  <c:v>16.440000000000001</c:v>
                </c:pt>
                <c:pt idx="11">
                  <c:v>16.37</c:v>
                </c:pt>
                <c:pt idx="12">
                  <c:v>16.07</c:v>
                </c:pt>
                <c:pt idx="13">
                  <c:v>16.03</c:v>
                </c:pt>
                <c:pt idx="14">
                  <c:v>16.16</c:v>
                </c:pt>
                <c:pt idx="15">
                  <c:v>16.27</c:v>
                </c:pt>
                <c:pt idx="16">
                  <c:v>16.399999999999999</c:v>
                </c:pt>
                <c:pt idx="17">
                  <c:v>16.54</c:v>
                </c:pt>
                <c:pt idx="18">
                  <c:v>16.68</c:v>
                </c:pt>
                <c:pt idx="19">
                  <c:v>16.47</c:v>
                </c:pt>
                <c:pt idx="20">
                  <c:v>16.399999999999999</c:v>
                </c:pt>
                <c:pt idx="21">
                  <c:v>16.47</c:v>
                </c:pt>
                <c:pt idx="22">
                  <c:v>16.55</c:v>
                </c:pt>
                <c:pt idx="23">
                  <c:v>16.55</c:v>
                </c:pt>
                <c:pt idx="24">
                  <c:v>16.41</c:v>
                </c:pt>
                <c:pt idx="25">
                  <c:v>16.420000000000002</c:v>
                </c:pt>
                <c:pt idx="26">
                  <c:v>16.309999999999999</c:v>
                </c:pt>
                <c:pt idx="27">
                  <c:v>16.48</c:v>
                </c:pt>
                <c:pt idx="28">
                  <c:v>16.62</c:v>
                </c:pt>
                <c:pt idx="29">
                  <c:v>16.690000000000001</c:v>
                </c:pt>
                <c:pt idx="30">
                  <c:v>16.690000000000001</c:v>
                </c:pt>
                <c:pt idx="31">
                  <c:v>16.45</c:v>
                </c:pt>
                <c:pt idx="32">
                  <c:v>16.170000000000002</c:v>
                </c:pt>
                <c:pt idx="33">
                  <c:v>15.99</c:v>
                </c:pt>
                <c:pt idx="34">
                  <c:v>16.260000000000002</c:v>
                </c:pt>
                <c:pt idx="35">
                  <c:v>16.47</c:v>
                </c:pt>
                <c:pt idx="36">
                  <c:v>16.399999999999999</c:v>
                </c:pt>
                <c:pt idx="37">
                  <c:v>16.399999999999999</c:v>
                </c:pt>
                <c:pt idx="38">
                  <c:v>16.399999999999999</c:v>
                </c:pt>
                <c:pt idx="39">
                  <c:v>16.399999999999999</c:v>
                </c:pt>
                <c:pt idx="40">
                  <c:v>16.329999999999998</c:v>
                </c:pt>
                <c:pt idx="41">
                  <c:v>16.260000000000002</c:v>
                </c:pt>
                <c:pt idx="42">
                  <c:v>16.41</c:v>
                </c:pt>
                <c:pt idx="43">
                  <c:v>16.350000000000001</c:v>
                </c:pt>
                <c:pt idx="44">
                  <c:v>16.350000000000001</c:v>
                </c:pt>
                <c:pt idx="45">
                  <c:v>16.239999999999998</c:v>
                </c:pt>
                <c:pt idx="46">
                  <c:v>16.21</c:v>
                </c:pt>
                <c:pt idx="47">
                  <c:v>16.25</c:v>
                </c:pt>
                <c:pt idx="48">
                  <c:v>16.489999999999998</c:v>
                </c:pt>
                <c:pt idx="49">
                  <c:v>16.21</c:v>
                </c:pt>
                <c:pt idx="50">
                  <c:v>16.29</c:v>
                </c:pt>
                <c:pt idx="51">
                  <c:v>16.25</c:v>
                </c:pt>
                <c:pt idx="52">
                  <c:v>16</c:v>
                </c:pt>
                <c:pt idx="53">
                  <c:v>16.03</c:v>
                </c:pt>
                <c:pt idx="54">
                  <c:v>16.21</c:v>
                </c:pt>
                <c:pt idx="55">
                  <c:v>16.28</c:v>
                </c:pt>
                <c:pt idx="56">
                  <c:v>16.149999999999999</c:v>
                </c:pt>
                <c:pt idx="57">
                  <c:v>16.079999999999998</c:v>
                </c:pt>
                <c:pt idx="58">
                  <c:v>15.93</c:v>
                </c:pt>
                <c:pt idx="59">
                  <c:v>16.059999999999999</c:v>
                </c:pt>
                <c:pt idx="60">
                  <c:v>16.239999999999998</c:v>
                </c:pt>
                <c:pt idx="61">
                  <c:v>16.34</c:v>
                </c:pt>
                <c:pt idx="62">
                  <c:v>16.350000000000001</c:v>
                </c:pt>
                <c:pt idx="63">
                  <c:v>16.28</c:v>
                </c:pt>
                <c:pt idx="64">
                  <c:v>16.29</c:v>
                </c:pt>
                <c:pt idx="65">
                  <c:v>16.350000000000001</c:v>
                </c:pt>
                <c:pt idx="66">
                  <c:v>16.52</c:v>
                </c:pt>
                <c:pt idx="67">
                  <c:v>16.84</c:v>
                </c:pt>
                <c:pt idx="68">
                  <c:v>16.489999999999998</c:v>
                </c:pt>
                <c:pt idx="69">
                  <c:v>16.489999999999998</c:v>
                </c:pt>
                <c:pt idx="70">
                  <c:v>16.7</c:v>
                </c:pt>
                <c:pt idx="71">
                  <c:v>16.760000000000002</c:v>
                </c:pt>
                <c:pt idx="72">
                  <c:v>17.010000000000002</c:v>
                </c:pt>
                <c:pt idx="73">
                  <c:v>17.11</c:v>
                </c:pt>
                <c:pt idx="74">
                  <c:v>17.05</c:v>
                </c:pt>
                <c:pt idx="75">
                  <c:v>17.329999999999998</c:v>
                </c:pt>
                <c:pt idx="76">
                  <c:v>17.260000000000002</c:v>
                </c:pt>
                <c:pt idx="77">
                  <c:v>17.12</c:v>
                </c:pt>
                <c:pt idx="78">
                  <c:v>16.84</c:v>
                </c:pt>
                <c:pt idx="79">
                  <c:v>16.850000000000001</c:v>
                </c:pt>
                <c:pt idx="80">
                  <c:v>16.850000000000001</c:v>
                </c:pt>
                <c:pt idx="81">
                  <c:v>16.47</c:v>
                </c:pt>
                <c:pt idx="82">
                  <c:v>16.38</c:v>
                </c:pt>
                <c:pt idx="83">
                  <c:v>16.100000000000001</c:v>
                </c:pt>
                <c:pt idx="84">
                  <c:v>16.45</c:v>
                </c:pt>
                <c:pt idx="85">
                  <c:v>16.25</c:v>
                </c:pt>
                <c:pt idx="86">
                  <c:v>16.39</c:v>
                </c:pt>
                <c:pt idx="87">
                  <c:v>16.329999999999998</c:v>
                </c:pt>
                <c:pt idx="88">
                  <c:v>16.190000000000001</c:v>
                </c:pt>
                <c:pt idx="89">
                  <c:v>16.190000000000001</c:v>
                </c:pt>
                <c:pt idx="90">
                  <c:v>16.13</c:v>
                </c:pt>
                <c:pt idx="91">
                  <c:v>16.13</c:v>
                </c:pt>
                <c:pt idx="92">
                  <c:v>15.99</c:v>
                </c:pt>
                <c:pt idx="93">
                  <c:v>15.81</c:v>
                </c:pt>
                <c:pt idx="94">
                  <c:v>15.69</c:v>
                </c:pt>
                <c:pt idx="95">
                  <c:v>15.97</c:v>
                </c:pt>
                <c:pt idx="96">
                  <c:v>15.75</c:v>
                </c:pt>
                <c:pt idx="97">
                  <c:v>15.82</c:v>
                </c:pt>
                <c:pt idx="98">
                  <c:v>15.95</c:v>
                </c:pt>
                <c:pt idx="99">
                  <c:v>16.09</c:v>
                </c:pt>
                <c:pt idx="100">
                  <c:v>16.16</c:v>
                </c:pt>
                <c:pt idx="101">
                  <c:v>16.07</c:v>
                </c:pt>
                <c:pt idx="102">
                  <c:v>15.89</c:v>
                </c:pt>
                <c:pt idx="103">
                  <c:v>15.95</c:v>
                </c:pt>
                <c:pt idx="104">
                  <c:v>16.09</c:v>
                </c:pt>
                <c:pt idx="105">
                  <c:v>16.02</c:v>
                </c:pt>
                <c:pt idx="106">
                  <c:v>16.09</c:v>
                </c:pt>
                <c:pt idx="107">
                  <c:v>16.16</c:v>
                </c:pt>
                <c:pt idx="108">
                  <c:v>16.3</c:v>
                </c:pt>
                <c:pt idx="109">
                  <c:v>16.420000000000002</c:v>
                </c:pt>
                <c:pt idx="110">
                  <c:v>16.38</c:v>
                </c:pt>
                <c:pt idx="111">
                  <c:v>16.32</c:v>
                </c:pt>
                <c:pt idx="112">
                  <c:v>16.25</c:v>
                </c:pt>
                <c:pt idx="113">
                  <c:v>16.100000000000001</c:v>
                </c:pt>
                <c:pt idx="114">
                  <c:v>15.96</c:v>
                </c:pt>
                <c:pt idx="115">
                  <c:v>16.059999999999999</c:v>
                </c:pt>
                <c:pt idx="116">
                  <c:v>16.09</c:v>
                </c:pt>
                <c:pt idx="117">
                  <c:v>16.16</c:v>
                </c:pt>
                <c:pt idx="118">
                  <c:v>16.3</c:v>
                </c:pt>
                <c:pt idx="119">
                  <c:v>16.3</c:v>
                </c:pt>
                <c:pt idx="120">
                  <c:v>16.309999999999999</c:v>
                </c:pt>
                <c:pt idx="121">
                  <c:v>16.170000000000002</c:v>
                </c:pt>
                <c:pt idx="122">
                  <c:v>15.96</c:v>
                </c:pt>
                <c:pt idx="123">
                  <c:v>16.170000000000002</c:v>
                </c:pt>
                <c:pt idx="124">
                  <c:v>16.38</c:v>
                </c:pt>
                <c:pt idx="125">
                  <c:v>16.53</c:v>
                </c:pt>
                <c:pt idx="126">
                  <c:v>16.53</c:v>
                </c:pt>
                <c:pt idx="127">
                  <c:v>16.04</c:v>
                </c:pt>
                <c:pt idx="128">
                  <c:v>15.83</c:v>
                </c:pt>
                <c:pt idx="129">
                  <c:v>15.55</c:v>
                </c:pt>
                <c:pt idx="130">
                  <c:v>15.55</c:v>
                </c:pt>
                <c:pt idx="131">
                  <c:v>15.61</c:v>
                </c:pt>
                <c:pt idx="132">
                  <c:v>15.74</c:v>
                </c:pt>
                <c:pt idx="133">
                  <c:v>15.95</c:v>
                </c:pt>
                <c:pt idx="134">
                  <c:v>15.95</c:v>
                </c:pt>
                <c:pt idx="135">
                  <c:v>15.91</c:v>
                </c:pt>
                <c:pt idx="136">
                  <c:v>15.81</c:v>
                </c:pt>
                <c:pt idx="137">
                  <c:v>15.59</c:v>
                </c:pt>
                <c:pt idx="138">
                  <c:v>15.73</c:v>
                </c:pt>
                <c:pt idx="139">
                  <c:v>15.69</c:v>
                </c:pt>
                <c:pt idx="140">
                  <c:v>15.8</c:v>
                </c:pt>
                <c:pt idx="141">
                  <c:v>15.74</c:v>
                </c:pt>
                <c:pt idx="142">
                  <c:v>15.74</c:v>
                </c:pt>
                <c:pt idx="143">
                  <c:v>15.53</c:v>
                </c:pt>
                <c:pt idx="144">
                  <c:v>15.52</c:v>
                </c:pt>
                <c:pt idx="145">
                  <c:v>15.59</c:v>
                </c:pt>
                <c:pt idx="146">
                  <c:v>15.73</c:v>
                </c:pt>
                <c:pt idx="147">
                  <c:v>15.84</c:v>
                </c:pt>
                <c:pt idx="148">
                  <c:v>15.66</c:v>
                </c:pt>
                <c:pt idx="149">
                  <c:v>15.67</c:v>
                </c:pt>
                <c:pt idx="150">
                  <c:v>15.6</c:v>
                </c:pt>
                <c:pt idx="151">
                  <c:v>15.6</c:v>
                </c:pt>
                <c:pt idx="152">
                  <c:v>15.81</c:v>
                </c:pt>
                <c:pt idx="153">
                  <c:v>15.82</c:v>
                </c:pt>
                <c:pt idx="154">
                  <c:v>15.81</c:v>
                </c:pt>
                <c:pt idx="155">
                  <c:v>15.77</c:v>
                </c:pt>
                <c:pt idx="156">
                  <c:v>15.94</c:v>
                </c:pt>
                <c:pt idx="157">
                  <c:v>15.86</c:v>
                </c:pt>
                <c:pt idx="158">
                  <c:v>16</c:v>
                </c:pt>
                <c:pt idx="159">
                  <c:v>16</c:v>
                </c:pt>
                <c:pt idx="160">
                  <c:v>16.149999999999999</c:v>
                </c:pt>
                <c:pt idx="161">
                  <c:v>16.05</c:v>
                </c:pt>
                <c:pt idx="162">
                  <c:v>15.95</c:v>
                </c:pt>
                <c:pt idx="163">
                  <c:v>15.88</c:v>
                </c:pt>
                <c:pt idx="164">
                  <c:v>16.05</c:v>
                </c:pt>
                <c:pt idx="165">
                  <c:v>16.16</c:v>
                </c:pt>
                <c:pt idx="166">
                  <c:v>16.100000000000001</c:v>
                </c:pt>
                <c:pt idx="167">
                  <c:v>16.38</c:v>
                </c:pt>
                <c:pt idx="168">
                  <c:v>16.649999999999999</c:v>
                </c:pt>
                <c:pt idx="169">
                  <c:v>16.45</c:v>
                </c:pt>
                <c:pt idx="170">
                  <c:v>16.38</c:v>
                </c:pt>
                <c:pt idx="171">
                  <c:v>16.239999999999998</c:v>
                </c:pt>
                <c:pt idx="172">
                  <c:v>15.82</c:v>
                </c:pt>
                <c:pt idx="173">
                  <c:v>15.9</c:v>
                </c:pt>
                <c:pt idx="174">
                  <c:v>16.04</c:v>
                </c:pt>
                <c:pt idx="175">
                  <c:v>15.89</c:v>
                </c:pt>
                <c:pt idx="176">
                  <c:v>15.89</c:v>
                </c:pt>
                <c:pt idx="177">
                  <c:v>15.95</c:v>
                </c:pt>
                <c:pt idx="178">
                  <c:v>15.95</c:v>
                </c:pt>
                <c:pt idx="179">
                  <c:v>16.010000000000002</c:v>
                </c:pt>
                <c:pt idx="180">
                  <c:v>16.22</c:v>
                </c:pt>
                <c:pt idx="181">
                  <c:v>16.260000000000002</c:v>
                </c:pt>
                <c:pt idx="182">
                  <c:v>16.13</c:v>
                </c:pt>
                <c:pt idx="183">
                  <c:v>16.03</c:v>
                </c:pt>
                <c:pt idx="184">
                  <c:v>15.96</c:v>
                </c:pt>
                <c:pt idx="185">
                  <c:v>16.170000000000002</c:v>
                </c:pt>
                <c:pt idx="186">
                  <c:v>16.100000000000001</c:v>
                </c:pt>
                <c:pt idx="187">
                  <c:v>15.96</c:v>
                </c:pt>
                <c:pt idx="188">
                  <c:v>15.97</c:v>
                </c:pt>
                <c:pt idx="189">
                  <c:v>15.9</c:v>
                </c:pt>
                <c:pt idx="190">
                  <c:v>15.91</c:v>
                </c:pt>
                <c:pt idx="191">
                  <c:v>15.91</c:v>
                </c:pt>
                <c:pt idx="192">
                  <c:v>16.260000000000002</c:v>
                </c:pt>
                <c:pt idx="193">
                  <c:v>16.190000000000001</c:v>
                </c:pt>
                <c:pt idx="194">
                  <c:v>15.98</c:v>
                </c:pt>
                <c:pt idx="195">
                  <c:v>15.63</c:v>
                </c:pt>
                <c:pt idx="196">
                  <c:v>15.84</c:v>
                </c:pt>
                <c:pt idx="197">
                  <c:v>15.84</c:v>
                </c:pt>
                <c:pt idx="198">
                  <c:v>15.91</c:v>
                </c:pt>
                <c:pt idx="199">
                  <c:v>15.91</c:v>
                </c:pt>
                <c:pt idx="200">
                  <c:v>15.7</c:v>
                </c:pt>
                <c:pt idx="201">
                  <c:v>15.9</c:v>
                </c:pt>
                <c:pt idx="202">
                  <c:v>15.97</c:v>
                </c:pt>
                <c:pt idx="203">
                  <c:v>16.11</c:v>
                </c:pt>
                <c:pt idx="204">
                  <c:v>15.9</c:v>
                </c:pt>
                <c:pt idx="205">
                  <c:v>15.9</c:v>
                </c:pt>
                <c:pt idx="206">
                  <c:v>15.9</c:v>
                </c:pt>
                <c:pt idx="207">
                  <c:v>15.97</c:v>
                </c:pt>
                <c:pt idx="208">
                  <c:v>15.97</c:v>
                </c:pt>
                <c:pt idx="209">
                  <c:v>16.11</c:v>
                </c:pt>
                <c:pt idx="210">
                  <c:v>16.39</c:v>
                </c:pt>
                <c:pt idx="211">
                  <c:v>16.25</c:v>
                </c:pt>
                <c:pt idx="212">
                  <c:v>16.420000000000002</c:v>
                </c:pt>
                <c:pt idx="213">
                  <c:v>15.93</c:v>
                </c:pt>
                <c:pt idx="214">
                  <c:v>15.89</c:v>
                </c:pt>
                <c:pt idx="215">
                  <c:v>16.09</c:v>
                </c:pt>
                <c:pt idx="216">
                  <c:v>16.37</c:v>
                </c:pt>
                <c:pt idx="217">
                  <c:v>16.37</c:v>
                </c:pt>
                <c:pt idx="218">
                  <c:v>16.170000000000002</c:v>
                </c:pt>
                <c:pt idx="219">
                  <c:v>16.309999999999999</c:v>
                </c:pt>
                <c:pt idx="220">
                  <c:v>16.45</c:v>
                </c:pt>
                <c:pt idx="221">
                  <c:v>16.36</c:v>
                </c:pt>
                <c:pt idx="222">
                  <c:v>16.329999999999998</c:v>
                </c:pt>
                <c:pt idx="223">
                  <c:v>16.670000000000002</c:v>
                </c:pt>
                <c:pt idx="224">
                  <c:v>16.32</c:v>
                </c:pt>
                <c:pt idx="225">
                  <c:v>16.12</c:v>
                </c:pt>
                <c:pt idx="226">
                  <c:v>16.53</c:v>
                </c:pt>
                <c:pt idx="227">
                  <c:v>16.809999999999999</c:v>
                </c:pt>
                <c:pt idx="228">
                  <c:v>16.43</c:v>
                </c:pt>
                <c:pt idx="229">
                  <c:v>16.05</c:v>
                </c:pt>
                <c:pt idx="230">
                  <c:v>15.91</c:v>
                </c:pt>
                <c:pt idx="231">
                  <c:v>16.12</c:v>
                </c:pt>
                <c:pt idx="232">
                  <c:v>16.05</c:v>
                </c:pt>
                <c:pt idx="233">
                  <c:v>15.83</c:v>
                </c:pt>
                <c:pt idx="234">
                  <c:v>15.82</c:v>
                </c:pt>
                <c:pt idx="235">
                  <c:v>15.89</c:v>
                </c:pt>
                <c:pt idx="236">
                  <c:v>15.96</c:v>
                </c:pt>
                <c:pt idx="237">
                  <c:v>15.89</c:v>
                </c:pt>
                <c:pt idx="238">
                  <c:v>15.82</c:v>
                </c:pt>
                <c:pt idx="239">
                  <c:v>15.94</c:v>
                </c:pt>
                <c:pt idx="240">
                  <c:v>15.91</c:v>
                </c:pt>
                <c:pt idx="241">
                  <c:v>16.059999999999999</c:v>
                </c:pt>
                <c:pt idx="242">
                  <c:v>15.71</c:v>
                </c:pt>
                <c:pt idx="243">
                  <c:v>15.71</c:v>
                </c:pt>
                <c:pt idx="244">
                  <c:v>15.57</c:v>
                </c:pt>
                <c:pt idx="245">
                  <c:v>15.41</c:v>
                </c:pt>
                <c:pt idx="246">
                  <c:v>15.54</c:v>
                </c:pt>
                <c:pt idx="247">
                  <c:v>15.74</c:v>
                </c:pt>
                <c:pt idx="248">
                  <c:v>15.95</c:v>
                </c:pt>
                <c:pt idx="249">
                  <c:v>15.95</c:v>
                </c:pt>
                <c:pt idx="250">
                  <c:v>15.82</c:v>
                </c:pt>
                <c:pt idx="251">
                  <c:v>15.68</c:v>
                </c:pt>
                <c:pt idx="252">
                  <c:v>15.78</c:v>
                </c:pt>
                <c:pt idx="253">
                  <c:v>15.99</c:v>
                </c:pt>
                <c:pt idx="254">
                  <c:v>16.170000000000002</c:v>
                </c:pt>
                <c:pt idx="255">
                  <c:v>15.96</c:v>
                </c:pt>
                <c:pt idx="256">
                  <c:v>15.97</c:v>
                </c:pt>
                <c:pt idx="257">
                  <c:v>15.9</c:v>
                </c:pt>
                <c:pt idx="258">
                  <c:v>15.94</c:v>
                </c:pt>
                <c:pt idx="259">
                  <c:v>15.74</c:v>
                </c:pt>
                <c:pt idx="260">
                  <c:v>15.77</c:v>
                </c:pt>
                <c:pt idx="261">
                  <c:v>15.91</c:v>
                </c:pt>
                <c:pt idx="262">
                  <c:v>15.88</c:v>
                </c:pt>
                <c:pt idx="263">
                  <c:v>16.2</c:v>
                </c:pt>
                <c:pt idx="264">
                  <c:v>16.41</c:v>
                </c:pt>
                <c:pt idx="265">
                  <c:v>16.48</c:v>
                </c:pt>
                <c:pt idx="266">
                  <c:v>16.27</c:v>
                </c:pt>
                <c:pt idx="267">
                  <c:v>15.79</c:v>
                </c:pt>
                <c:pt idx="268">
                  <c:v>15.58</c:v>
                </c:pt>
                <c:pt idx="269">
                  <c:v>15.58</c:v>
                </c:pt>
                <c:pt idx="270">
                  <c:v>15.36</c:v>
                </c:pt>
                <c:pt idx="271">
                  <c:v>14.99</c:v>
                </c:pt>
                <c:pt idx="272">
                  <c:v>15.06</c:v>
                </c:pt>
                <c:pt idx="273">
                  <c:v>15.12</c:v>
                </c:pt>
                <c:pt idx="274">
                  <c:v>15.26</c:v>
                </c:pt>
                <c:pt idx="275">
                  <c:v>15.36</c:v>
                </c:pt>
                <c:pt idx="276">
                  <c:v>15.47</c:v>
                </c:pt>
                <c:pt idx="277">
                  <c:v>15.54</c:v>
                </c:pt>
                <c:pt idx="278">
                  <c:v>15.37</c:v>
                </c:pt>
                <c:pt idx="279">
                  <c:v>15.19</c:v>
                </c:pt>
                <c:pt idx="280">
                  <c:v>15.26</c:v>
                </c:pt>
                <c:pt idx="281">
                  <c:v>15.26</c:v>
                </c:pt>
                <c:pt idx="282">
                  <c:v>15.37</c:v>
                </c:pt>
                <c:pt idx="283">
                  <c:v>15.34</c:v>
                </c:pt>
                <c:pt idx="284">
                  <c:v>15.21</c:v>
                </c:pt>
                <c:pt idx="285">
                  <c:v>15.2</c:v>
                </c:pt>
                <c:pt idx="286">
                  <c:v>15.27</c:v>
                </c:pt>
                <c:pt idx="287">
                  <c:v>15.48</c:v>
                </c:pt>
                <c:pt idx="288">
                  <c:v>15.48</c:v>
                </c:pt>
                <c:pt idx="289">
                  <c:v>15.2</c:v>
                </c:pt>
                <c:pt idx="290">
                  <c:v>15.19</c:v>
                </c:pt>
                <c:pt idx="291">
                  <c:v>15.19</c:v>
                </c:pt>
                <c:pt idx="292">
                  <c:v>15.26</c:v>
                </c:pt>
                <c:pt idx="293">
                  <c:v>15.27</c:v>
                </c:pt>
                <c:pt idx="294">
                  <c:v>15.2</c:v>
                </c:pt>
                <c:pt idx="295">
                  <c:v>15.2</c:v>
                </c:pt>
                <c:pt idx="296">
                  <c:v>15.14</c:v>
                </c:pt>
                <c:pt idx="297">
                  <c:v>15.18</c:v>
                </c:pt>
                <c:pt idx="298">
                  <c:v>15.15</c:v>
                </c:pt>
                <c:pt idx="299">
                  <c:v>15.42</c:v>
                </c:pt>
                <c:pt idx="300">
                  <c:v>15.14</c:v>
                </c:pt>
                <c:pt idx="301">
                  <c:v>15.07</c:v>
                </c:pt>
                <c:pt idx="302">
                  <c:v>15.14</c:v>
                </c:pt>
                <c:pt idx="303">
                  <c:v>15.2</c:v>
                </c:pt>
                <c:pt idx="304">
                  <c:v>15.27</c:v>
                </c:pt>
                <c:pt idx="305">
                  <c:v>15.2</c:v>
                </c:pt>
                <c:pt idx="306">
                  <c:v>15.27</c:v>
                </c:pt>
                <c:pt idx="307">
                  <c:v>15.41</c:v>
                </c:pt>
                <c:pt idx="308">
                  <c:v>15.55</c:v>
                </c:pt>
                <c:pt idx="309">
                  <c:v>15.41</c:v>
                </c:pt>
                <c:pt idx="310">
                  <c:v>15.2</c:v>
                </c:pt>
                <c:pt idx="311">
                  <c:v>15.19</c:v>
                </c:pt>
                <c:pt idx="312">
                  <c:v>15.08</c:v>
                </c:pt>
                <c:pt idx="313">
                  <c:v>15.11</c:v>
                </c:pt>
                <c:pt idx="314">
                  <c:v>15.25</c:v>
                </c:pt>
                <c:pt idx="315">
                  <c:v>15.39</c:v>
                </c:pt>
                <c:pt idx="316">
                  <c:v>15.46</c:v>
                </c:pt>
                <c:pt idx="317">
                  <c:v>15.4</c:v>
                </c:pt>
                <c:pt idx="318">
                  <c:v>15.48</c:v>
                </c:pt>
                <c:pt idx="319">
                  <c:v>15.49</c:v>
                </c:pt>
                <c:pt idx="320">
                  <c:v>15.73</c:v>
                </c:pt>
                <c:pt idx="321">
                  <c:v>15.56</c:v>
                </c:pt>
                <c:pt idx="322">
                  <c:v>15.47</c:v>
                </c:pt>
                <c:pt idx="323">
                  <c:v>15.22</c:v>
                </c:pt>
                <c:pt idx="324">
                  <c:v>15</c:v>
                </c:pt>
                <c:pt idx="325">
                  <c:v>15.07</c:v>
                </c:pt>
                <c:pt idx="326">
                  <c:v>15.21</c:v>
                </c:pt>
                <c:pt idx="327">
                  <c:v>15.28</c:v>
                </c:pt>
                <c:pt idx="328">
                  <c:v>15.14</c:v>
                </c:pt>
                <c:pt idx="329">
                  <c:v>15</c:v>
                </c:pt>
                <c:pt idx="330">
                  <c:v>15.07</c:v>
                </c:pt>
                <c:pt idx="331">
                  <c:v>15.07</c:v>
                </c:pt>
                <c:pt idx="332">
                  <c:v>15.07</c:v>
                </c:pt>
                <c:pt idx="333">
                  <c:v>15</c:v>
                </c:pt>
                <c:pt idx="334">
                  <c:v>15.06</c:v>
                </c:pt>
                <c:pt idx="335">
                  <c:v>15.13</c:v>
                </c:pt>
                <c:pt idx="336">
                  <c:v>15.2</c:v>
                </c:pt>
                <c:pt idx="337">
                  <c:v>15.2</c:v>
                </c:pt>
                <c:pt idx="338">
                  <c:v>15.13</c:v>
                </c:pt>
                <c:pt idx="339">
                  <c:v>15.13</c:v>
                </c:pt>
                <c:pt idx="340">
                  <c:v>15.2</c:v>
                </c:pt>
                <c:pt idx="341">
                  <c:v>15.2</c:v>
                </c:pt>
                <c:pt idx="342">
                  <c:v>15.35</c:v>
                </c:pt>
                <c:pt idx="343">
                  <c:v>15.29</c:v>
                </c:pt>
                <c:pt idx="344">
                  <c:v>15.23</c:v>
                </c:pt>
                <c:pt idx="345">
                  <c:v>15.16</c:v>
                </c:pt>
                <c:pt idx="346">
                  <c:v>15.02</c:v>
                </c:pt>
                <c:pt idx="347">
                  <c:v>15.09</c:v>
                </c:pt>
                <c:pt idx="348">
                  <c:v>15.23</c:v>
                </c:pt>
                <c:pt idx="349">
                  <c:v>15.37</c:v>
                </c:pt>
                <c:pt idx="350">
                  <c:v>15.24</c:v>
                </c:pt>
                <c:pt idx="351">
                  <c:v>14.32</c:v>
                </c:pt>
                <c:pt idx="352">
                  <c:v>14.18</c:v>
                </c:pt>
                <c:pt idx="353">
                  <c:v>14.32</c:v>
                </c:pt>
                <c:pt idx="354">
                  <c:v>14.39</c:v>
                </c:pt>
                <c:pt idx="355">
                  <c:v>14.46</c:v>
                </c:pt>
                <c:pt idx="356">
                  <c:v>14.59</c:v>
                </c:pt>
                <c:pt idx="357">
                  <c:v>14.73</c:v>
                </c:pt>
                <c:pt idx="358">
                  <c:v>14.8</c:v>
                </c:pt>
                <c:pt idx="359">
                  <c:v>14.87</c:v>
                </c:pt>
                <c:pt idx="360">
                  <c:v>14.94</c:v>
                </c:pt>
                <c:pt idx="361">
                  <c:v>15.15</c:v>
                </c:pt>
                <c:pt idx="362">
                  <c:v>14.8</c:v>
                </c:pt>
                <c:pt idx="363">
                  <c:v>14.66</c:v>
                </c:pt>
                <c:pt idx="364">
                  <c:v>14.73</c:v>
                </c:pt>
                <c:pt idx="365">
                  <c:v>14.73</c:v>
                </c:pt>
                <c:pt idx="366">
                  <c:v>14.51</c:v>
                </c:pt>
                <c:pt idx="367">
                  <c:v>14.5</c:v>
                </c:pt>
                <c:pt idx="368">
                  <c:v>14.56</c:v>
                </c:pt>
                <c:pt idx="369">
                  <c:v>14.91</c:v>
                </c:pt>
                <c:pt idx="370">
                  <c:v>15.06</c:v>
                </c:pt>
                <c:pt idx="371">
                  <c:v>14.93</c:v>
                </c:pt>
                <c:pt idx="372">
                  <c:v>14.99</c:v>
                </c:pt>
                <c:pt idx="373">
                  <c:v>15.07</c:v>
                </c:pt>
                <c:pt idx="374">
                  <c:v>14.93</c:v>
                </c:pt>
                <c:pt idx="375">
                  <c:v>14.86</c:v>
                </c:pt>
                <c:pt idx="376">
                  <c:v>14.86</c:v>
                </c:pt>
                <c:pt idx="377">
                  <c:v>14.87</c:v>
                </c:pt>
                <c:pt idx="378">
                  <c:v>14.99</c:v>
                </c:pt>
                <c:pt idx="379">
                  <c:v>15.24</c:v>
                </c:pt>
                <c:pt idx="380">
                  <c:v>14.82</c:v>
                </c:pt>
                <c:pt idx="381">
                  <c:v>14.75</c:v>
                </c:pt>
                <c:pt idx="382">
                  <c:v>14.75</c:v>
                </c:pt>
                <c:pt idx="383">
                  <c:v>14.75</c:v>
                </c:pt>
                <c:pt idx="384">
                  <c:v>14.68</c:v>
                </c:pt>
                <c:pt idx="385">
                  <c:v>14.68</c:v>
                </c:pt>
                <c:pt idx="386">
                  <c:v>14.68</c:v>
                </c:pt>
                <c:pt idx="387">
                  <c:v>14.6</c:v>
                </c:pt>
                <c:pt idx="388">
                  <c:v>14.73</c:v>
                </c:pt>
                <c:pt idx="389">
                  <c:v>14.81</c:v>
                </c:pt>
                <c:pt idx="390">
                  <c:v>14.59</c:v>
                </c:pt>
                <c:pt idx="391">
                  <c:v>14.8</c:v>
                </c:pt>
                <c:pt idx="392">
                  <c:v>14.8</c:v>
                </c:pt>
                <c:pt idx="393">
                  <c:v>14.86</c:v>
                </c:pt>
                <c:pt idx="394">
                  <c:v>14.87</c:v>
                </c:pt>
                <c:pt idx="395">
                  <c:v>14.94</c:v>
                </c:pt>
                <c:pt idx="396">
                  <c:v>14.94</c:v>
                </c:pt>
                <c:pt idx="397">
                  <c:v>14.81</c:v>
                </c:pt>
                <c:pt idx="398">
                  <c:v>14.82</c:v>
                </c:pt>
                <c:pt idx="399">
                  <c:v>14.68</c:v>
                </c:pt>
                <c:pt idx="400">
                  <c:v>14.82</c:v>
                </c:pt>
                <c:pt idx="401">
                  <c:v>14.76</c:v>
                </c:pt>
                <c:pt idx="402">
                  <c:v>14.76</c:v>
                </c:pt>
                <c:pt idx="403">
                  <c:v>14.69</c:v>
                </c:pt>
                <c:pt idx="404">
                  <c:v>14.55</c:v>
                </c:pt>
                <c:pt idx="405">
                  <c:v>14.25</c:v>
                </c:pt>
                <c:pt idx="406">
                  <c:v>14.66</c:v>
                </c:pt>
                <c:pt idx="407">
                  <c:v>14.87</c:v>
                </c:pt>
                <c:pt idx="408">
                  <c:v>15.01</c:v>
                </c:pt>
                <c:pt idx="409">
                  <c:v>15.02</c:v>
                </c:pt>
                <c:pt idx="410">
                  <c:v>15.16</c:v>
                </c:pt>
                <c:pt idx="411">
                  <c:v>15.03</c:v>
                </c:pt>
                <c:pt idx="412">
                  <c:v>15.17</c:v>
                </c:pt>
                <c:pt idx="413">
                  <c:v>15.24</c:v>
                </c:pt>
                <c:pt idx="414">
                  <c:v>14.75</c:v>
                </c:pt>
                <c:pt idx="415">
                  <c:v>14.54</c:v>
                </c:pt>
                <c:pt idx="416">
                  <c:v>14.68</c:v>
                </c:pt>
                <c:pt idx="417">
                  <c:v>14.82</c:v>
                </c:pt>
                <c:pt idx="418">
                  <c:v>14.62</c:v>
                </c:pt>
                <c:pt idx="419">
                  <c:v>14.27</c:v>
                </c:pt>
                <c:pt idx="420">
                  <c:v>14.13</c:v>
                </c:pt>
                <c:pt idx="421">
                  <c:v>14.2</c:v>
                </c:pt>
                <c:pt idx="422">
                  <c:v>14.2</c:v>
                </c:pt>
                <c:pt idx="423">
                  <c:v>14.2</c:v>
                </c:pt>
                <c:pt idx="424">
                  <c:v>14.26</c:v>
                </c:pt>
                <c:pt idx="425">
                  <c:v>14.33</c:v>
                </c:pt>
                <c:pt idx="426">
                  <c:v>14.26</c:v>
                </c:pt>
                <c:pt idx="427">
                  <c:v>14.4</c:v>
                </c:pt>
                <c:pt idx="428">
                  <c:v>14.37</c:v>
                </c:pt>
                <c:pt idx="429">
                  <c:v>14.4</c:v>
                </c:pt>
                <c:pt idx="430">
                  <c:v>14.18</c:v>
                </c:pt>
                <c:pt idx="431">
                  <c:v>14.32</c:v>
                </c:pt>
                <c:pt idx="432">
                  <c:v>14.46</c:v>
                </c:pt>
                <c:pt idx="433">
                  <c:v>14.6</c:v>
                </c:pt>
                <c:pt idx="434">
                  <c:v>14.38</c:v>
                </c:pt>
                <c:pt idx="435">
                  <c:v>14.31</c:v>
                </c:pt>
                <c:pt idx="436">
                  <c:v>14.44</c:v>
                </c:pt>
                <c:pt idx="437">
                  <c:v>14.66</c:v>
                </c:pt>
                <c:pt idx="438">
                  <c:v>14.73</c:v>
                </c:pt>
                <c:pt idx="439">
                  <c:v>14.77</c:v>
                </c:pt>
                <c:pt idx="440">
                  <c:v>14.67</c:v>
                </c:pt>
                <c:pt idx="441">
                  <c:v>14.74</c:v>
                </c:pt>
                <c:pt idx="442">
                  <c:v>14.53</c:v>
                </c:pt>
                <c:pt idx="443">
                  <c:v>14.32</c:v>
                </c:pt>
                <c:pt idx="444">
                  <c:v>14.39</c:v>
                </c:pt>
                <c:pt idx="445">
                  <c:v>14.46</c:v>
                </c:pt>
                <c:pt idx="446">
                  <c:v>14.53</c:v>
                </c:pt>
                <c:pt idx="447">
                  <c:v>14.54</c:v>
                </c:pt>
                <c:pt idx="448">
                  <c:v>14.47</c:v>
                </c:pt>
                <c:pt idx="449">
                  <c:v>14.82</c:v>
                </c:pt>
                <c:pt idx="450">
                  <c:v>14.75</c:v>
                </c:pt>
                <c:pt idx="451">
                  <c:v>14.61</c:v>
                </c:pt>
                <c:pt idx="452">
                  <c:v>14.54</c:v>
                </c:pt>
                <c:pt idx="453">
                  <c:v>14.62</c:v>
                </c:pt>
                <c:pt idx="454">
                  <c:v>14.41</c:v>
                </c:pt>
                <c:pt idx="455">
                  <c:v>14.41</c:v>
                </c:pt>
                <c:pt idx="456">
                  <c:v>14.38</c:v>
                </c:pt>
                <c:pt idx="457">
                  <c:v>14.29</c:v>
                </c:pt>
                <c:pt idx="458">
                  <c:v>14.22</c:v>
                </c:pt>
                <c:pt idx="459">
                  <c:v>14.15</c:v>
                </c:pt>
                <c:pt idx="460">
                  <c:v>14.22</c:v>
                </c:pt>
                <c:pt idx="461">
                  <c:v>14.22</c:v>
                </c:pt>
                <c:pt idx="462">
                  <c:v>14.43</c:v>
                </c:pt>
                <c:pt idx="463">
                  <c:v>13.97</c:v>
                </c:pt>
                <c:pt idx="464">
                  <c:v>13.93</c:v>
                </c:pt>
                <c:pt idx="465">
                  <c:v>13.85</c:v>
                </c:pt>
                <c:pt idx="466">
                  <c:v>13.84</c:v>
                </c:pt>
                <c:pt idx="467">
                  <c:v>14.12</c:v>
                </c:pt>
                <c:pt idx="468">
                  <c:v>14.12</c:v>
                </c:pt>
                <c:pt idx="469">
                  <c:v>14.16</c:v>
                </c:pt>
                <c:pt idx="470">
                  <c:v>13.7</c:v>
                </c:pt>
                <c:pt idx="471">
                  <c:v>13.77</c:v>
                </c:pt>
                <c:pt idx="472">
                  <c:v>14.04</c:v>
                </c:pt>
                <c:pt idx="473">
                  <c:v>13.98</c:v>
                </c:pt>
                <c:pt idx="474">
                  <c:v>14.2</c:v>
                </c:pt>
                <c:pt idx="475">
                  <c:v>14.34</c:v>
                </c:pt>
                <c:pt idx="476">
                  <c:v>14.35</c:v>
                </c:pt>
                <c:pt idx="477">
                  <c:v>14.35</c:v>
                </c:pt>
                <c:pt idx="478">
                  <c:v>14.1</c:v>
                </c:pt>
                <c:pt idx="479">
                  <c:v>14.14</c:v>
                </c:pt>
                <c:pt idx="480">
                  <c:v>14.7</c:v>
                </c:pt>
                <c:pt idx="481">
                  <c:v>15.12</c:v>
                </c:pt>
                <c:pt idx="482">
                  <c:v>15.4</c:v>
                </c:pt>
                <c:pt idx="483">
                  <c:v>14.95</c:v>
                </c:pt>
                <c:pt idx="484">
                  <c:v>14.29</c:v>
                </c:pt>
                <c:pt idx="485">
                  <c:v>14.29</c:v>
                </c:pt>
                <c:pt idx="486">
                  <c:v>14.22</c:v>
                </c:pt>
                <c:pt idx="487">
                  <c:v>14.07</c:v>
                </c:pt>
                <c:pt idx="488">
                  <c:v>14.29</c:v>
                </c:pt>
                <c:pt idx="489">
                  <c:v>14.36</c:v>
                </c:pt>
                <c:pt idx="490">
                  <c:v>14.44</c:v>
                </c:pt>
                <c:pt idx="491">
                  <c:v>14.09</c:v>
                </c:pt>
                <c:pt idx="492">
                  <c:v>13.88</c:v>
                </c:pt>
                <c:pt idx="493">
                  <c:v>13.67</c:v>
                </c:pt>
                <c:pt idx="494">
                  <c:v>13.7</c:v>
                </c:pt>
                <c:pt idx="495">
                  <c:v>13.45</c:v>
                </c:pt>
                <c:pt idx="496">
                  <c:v>13.38</c:v>
                </c:pt>
                <c:pt idx="497">
                  <c:v>13.31</c:v>
                </c:pt>
                <c:pt idx="498">
                  <c:v>13.31</c:v>
                </c:pt>
                <c:pt idx="499">
                  <c:v>13.38</c:v>
                </c:pt>
                <c:pt idx="500">
                  <c:v>13.46</c:v>
                </c:pt>
                <c:pt idx="501">
                  <c:v>13.24</c:v>
                </c:pt>
                <c:pt idx="502">
                  <c:v>13.17</c:v>
                </c:pt>
                <c:pt idx="503">
                  <c:v>13.25</c:v>
                </c:pt>
                <c:pt idx="504">
                  <c:v>13.25</c:v>
                </c:pt>
                <c:pt idx="505">
                  <c:v>13.25</c:v>
                </c:pt>
                <c:pt idx="506">
                  <c:v>13.03</c:v>
                </c:pt>
                <c:pt idx="507">
                  <c:v>13.03</c:v>
                </c:pt>
                <c:pt idx="508">
                  <c:v>13.09</c:v>
                </c:pt>
                <c:pt idx="509">
                  <c:v>13.27</c:v>
                </c:pt>
                <c:pt idx="510">
                  <c:v>13.31</c:v>
                </c:pt>
                <c:pt idx="511">
                  <c:v>13.31</c:v>
                </c:pt>
                <c:pt idx="512">
                  <c:v>13.46</c:v>
                </c:pt>
                <c:pt idx="513">
                  <c:v>13.39</c:v>
                </c:pt>
                <c:pt idx="514">
                  <c:v>13.47</c:v>
                </c:pt>
                <c:pt idx="515">
                  <c:v>13.47</c:v>
                </c:pt>
                <c:pt idx="516">
                  <c:v>13.41</c:v>
                </c:pt>
                <c:pt idx="517">
                  <c:v>13.26</c:v>
                </c:pt>
                <c:pt idx="518">
                  <c:v>13.2</c:v>
                </c:pt>
                <c:pt idx="519">
                  <c:v>13.13</c:v>
                </c:pt>
                <c:pt idx="520">
                  <c:v>13.27</c:v>
                </c:pt>
                <c:pt idx="521">
                  <c:v>13.42</c:v>
                </c:pt>
                <c:pt idx="522">
                  <c:v>13.55</c:v>
                </c:pt>
                <c:pt idx="523">
                  <c:v>13.9</c:v>
                </c:pt>
                <c:pt idx="524">
                  <c:v>13.38</c:v>
                </c:pt>
                <c:pt idx="525">
                  <c:v>12.85</c:v>
                </c:pt>
                <c:pt idx="526">
                  <c:v>12.91</c:v>
                </c:pt>
                <c:pt idx="527">
                  <c:v>13.05</c:v>
                </c:pt>
                <c:pt idx="528">
                  <c:v>13.13</c:v>
                </c:pt>
                <c:pt idx="529">
                  <c:v>13.2</c:v>
                </c:pt>
                <c:pt idx="530">
                  <c:v>13.14</c:v>
                </c:pt>
                <c:pt idx="531">
                  <c:v>12.86</c:v>
                </c:pt>
                <c:pt idx="532">
                  <c:v>12</c:v>
                </c:pt>
                <c:pt idx="533">
                  <c:v>12.34</c:v>
                </c:pt>
                <c:pt idx="534">
                  <c:v>12.8</c:v>
                </c:pt>
                <c:pt idx="535">
                  <c:v>13.12</c:v>
                </c:pt>
                <c:pt idx="536">
                  <c:v>13.41</c:v>
                </c:pt>
                <c:pt idx="537">
                  <c:v>13.48</c:v>
                </c:pt>
                <c:pt idx="538">
                  <c:v>13.2</c:v>
                </c:pt>
                <c:pt idx="539">
                  <c:v>12.42</c:v>
                </c:pt>
                <c:pt idx="540">
                  <c:v>12.03</c:v>
                </c:pt>
                <c:pt idx="541">
                  <c:v>12.13</c:v>
                </c:pt>
                <c:pt idx="542">
                  <c:v>12.27</c:v>
                </c:pt>
                <c:pt idx="543">
                  <c:v>12.34</c:v>
                </c:pt>
                <c:pt idx="544">
                  <c:v>12.2</c:v>
                </c:pt>
                <c:pt idx="545">
                  <c:v>12.45</c:v>
                </c:pt>
                <c:pt idx="546">
                  <c:v>12.63</c:v>
                </c:pt>
                <c:pt idx="547">
                  <c:v>12.42</c:v>
                </c:pt>
                <c:pt idx="548">
                  <c:v>12.22</c:v>
                </c:pt>
                <c:pt idx="549">
                  <c:v>11.87</c:v>
                </c:pt>
                <c:pt idx="550">
                  <c:v>11.93</c:v>
                </c:pt>
                <c:pt idx="551">
                  <c:v>12</c:v>
                </c:pt>
                <c:pt idx="552">
                  <c:v>11.86</c:v>
                </c:pt>
                <c:pt idx="553">
                  <c:v>11.93</c:v>
                </c:pt>
                <c:pt idx="554">
                  <c:v>12.21</c:v>
                </c:pt>
                <c:pt idx="555">
                  <c:v>11.99</c:v>
                </c:pt>
                <c:pt idx="556">
                  <c:v>11.63</c:v>
                </c:pt>
                <c:pt idx="557">
                  <c:v>11.99</c:v>
                </c:pt>
                <c:pt idx="558">
                  <c:v>12.41</c:v>
                </c:pt>
                <c:pt idx="559">
                  <c:v>12.2</c:v>
                </c:pt>
                <c:pt idx="560">
                  <c:v>12.21</c:v>
                </c:pt>
                <c:pt idx="561">
                  <c:v>12.07</c:v>
                </c:pt>
                <c:pt idx="562">
                  <c:v>11.71</c:v>
                </c:pt>
                <c:pt idx="563">
                  <c:v>11.71</c:v>
                </c:pt>
                <c:pt idx="564">
                  <c:v>11.78</c:v>
                </c:pt>
                <c:pt idx="565">
                  <c:v>11.49</c:v>
                </c:pt>
                <c:pt idx="566">
                  <c:v>11.73</c:v>
                </c:pt>
                <c:pt idx="567">
                  <c:v>11.77</c:v>
                </c:pt>
                <c:pt idx="568">
                  <c:v>11.91</c:v>
                </c:pt>
                <c:pt idx="569">
                  <c:v>11.98</c:v>
                </c:pt>
                <c:pt idx="570">
                  <c:v>11.94</c:v>
                </c:pt>
                <c:pt idx="571">
                  <c:v>11.84</c:v>
                </c:pt>
                <c:pt idx="572">
                  <c:v>11.83</c:v>
                </c:pt>
                <c:pt idx="573">
                  <c:v>12.05</c:v>
                </c:pt>
                <c:pt idx="574">
                  <c:v>12.12</c:v>
                </c:pt>
                <c:pt idx="575">
                  <c:v>11.98</c:v>
                </c:pt>
                <c:pt idx="576">
                  <c:v>11.95</c:v>
                </c:pt>
                <c:pt idx="577">
                  <c:v>11.99</c:v>
                </c:pt>
                <c:pt idx="578">
                  <c:v>11.93</c:v>
                </c:pt>
                <c:pt idx="579">
                  <c:v>11.64</c:v>
                </c:pt>
                <c:pt idx="580">
                  <c:v>11.49</c:v>
                </c:pt>
                <c:pt idx="581">
                  <c:v>11.66</c:v>
                </c:pt>
                <c:pt idx="582">
                  <c:v>11.77</c:v>
                </c:pt>
                <c:pt idx="583">
                  <c:v>12.27</c:v>
                </c:pt>
                <c:pt idx="584">
                  <c:v>11.99</c:v>
                </c:pt>
                <c:pt idx="585">
                  <c:v>11.99</c:v>
                </c:pt>
                <c:pt idx="586">
                  <c:v>11.78</c:v>
                </c:pt>
                <c:pt idx="587">
                  <c:v>11.71</c:v>
                </c:pt>
                <c:pt idx="588">
                  <c:v>11.85</c:v>
                </c:pt>
                <c:pt idx="589">
                  <c:v>11.79</c:v>
                </c:pt>
                <c:pt idx="590">
                  <c:v>11.75</c:v>
                </c:pt>
                <c:pt idx="591">
                  <c:v>11.64</c:v>
                </c:pt>
                <c:pt idx="592">
                  <c:v>11.56</c:v>
                </c:pt>
                <c:pt idx="593">
                  <c:v>11.63</c:v>
                </c:pt>
                <c:pt idx="594">
                  <c:v>11.84</c:v>
                </c:pt>
                <c:pt idx="595">
                  <c:v>11.77</c:v>
                </c:pt>
                <c:pt idx="596">
                  <c:v>11.77</c:v>
                </c:pt>
                <c:pt idx="597">
                  <c:v>11.91</c:v>
                </c:pt>
                <c:pt idx="598">
                  <c:v>11.62</c:v>
                </c:pt>
                <c:pt idx="599">
                  <c:v>11.68</c:v>
                </c:pt>
                <c:pt idx="600">
                  <c:v>11.88</c:v>
                </c:pt>
                <c:pt idx="601">
                  <c:v>12.09</c:v>
                </c:pt>
                <c:pt idx="602">
                  <c:v>12.17</c:v>
                </c:pt>
                <c:pt idx="603">
                  <c:v>12.1</c:v>
                </c:pt>
                <c:pt idx="604">
                  <c:v>12.25</c:v>
                </c:pt>
                <c:pt idx="605">
                  <c:v>12.11</c:v>
                </c:pt>
                <c:pt idx="606">
                  <c:v>12.33</c:v>
                </c:pt>
                <c:pt idx="607">
                  <c:v>12.41</c:v>
                </c:pt>
                <c:pt idx="608">
                  <c:v>12.28</c:v>
                </c:pt>
                <c:pt idx="609">
                  <c:v>12.28</c:v>
                </c:pt>
                <c:pt idx="610">
                  <c:v>12.28</c:v>
                </c:pt>
                <c:pt idx="611">
                  <c:v>11.91</c:v>
                </c:pt>
                <c:pt idx="612">
                  <c:v>11.98</c:v>
                </c:pt>
                <c:pt idx="613">
                  <c:v>12.12</c:v>
                </c:pt>
                <c:pt idx="614">
                  <c:v>12.12</c:v>
                </c:pt>
                <c:pt idx="615">
                  <c:v>12.19</c:v>
                </c:pt>
                <c:pt idx="616">
                  <c:v>12.27</c:v>
                </c:pt>
                <c:pt idx="617">
                  <c:v>12.27</c:v>
                </c:pt>
                <c:pt idx="618">
                  <c:v>12.42</c:v>
                </c:pt>
                <c:pt idx="619">
                  <c:v>12.7</c:v>
                </c:pt>
                <c:pt idx="620">
                  <c:v>12.71</c:v>
                </c:pt>
                <c:pt idx="621">
                  <c:v>12.57</c:v>
                </c:pt>
                <c:pt idx="622">
                  <c:v>12.16</c:v>
                </c:pt>
                <c:pt idx="623">
                  <c:v>12.02</c:v>
                </c:pt>
                <c:pt idx="624">
                  <c:v>12.02</c:v>
                </c:pt>
                <c:pt idx="625">
                  <c:v>12.09</c:v>
                </c:pt>
                <c:pt idx="626">
                  <c:v>11.66</c:v>
                </c:pt>
                <c:pt idx="627">
                  <c:v>11.52</c:v>
                </c:pt>
                <c:pt idx="628">
                  <c:v>11.8</c:v>
                </c:pt>
                <c:pt idx="629">
                  <c:v>11.86</c:v>
                </c:pt>
                <c:pt idx="630">
                  <c:v>11.85</c:v>
                </c:pt>
                <c:pt idx="631">
                  <c:v>11.92</c:v>
                </c:pt>
                <c:pt idx="632">
                  <c:v>12.06</c:v>
                </c:pt>
                <c:pt idx="633">
                  <c:v>12.14</c:v>
                </c:pt>
                <c:pt idx="634">
                  <c:v>12.07</c:v>
                </c:pt>
                <c:pt idx="635">
                  <c:v>12.21</c:v>
                </c:pt>
                <c:pt idx="636">
                  <c:v>12.49</c:v>
                </c:pt>
                <c:pt idx="637">
                  <c:v>12.15</c:v>
                </c:pt>
                <c:pt idx="638">
                  <c:v>11.93</c:v>
                </c:pt>
                <c:pt idx="639">
                  <c:v>12</c:v>
                </c:pt>
                <c:pt idx="640">
                  <c:v>12.07</c:v>
                </c:pt>
                <c:pt idx="641">
                  <c:v>12.14</c:v>
                </c:pt>
                <c:pt idx="642">
                  <c:v>12.29</c:v>
                </c:pt>
                <c:pt idx="643">
                  <c:v>12.36</c:v>
                </c:pt>
                <c:pt idx="644">
                  <c:v>12.43</c:v>
                </c:pt>
                <c:pt idx="645">
                  <c:v>12.36</c:v>
                </c:pt>
                <c:pt idx="646">
                  <c:v>12.37</c:v>
                </c:pt>
                <c:pt idx="647">
                  <c:v>12.4</c:v>
                </c:pt>
                <c:pt idx="648">
                  <c:v>12.37</c:v>
                </c:pt>
                <c:pt idx="649">
                  <c:v>12.23</c:v>
                </c:pt>
                <c:pt idx="650">
                  <c:v>12.37</c:v>
                </c:pt>
                <c:pt idx="651">
                  <c:v>12.51</c:v>
                </c:pt>
                <c:pt idx="652">
                  <c:v>12.31</c:v>
                </c:pt>
                <c:pt idx="653">
                  <c:v>11.95</c:v>
                </c:pt>
                <c:pt idx="654">
                  <c:v>11.95</c:v>
                </c:pt>
                <c:pt idx="655">
                  <c:v>11.59</c:v>
                </c:pt>
                <c:pt idx="656">
                  <c:v>11.37</c:v>
                </c:pt>
                <c:pt idx="657">
                  <c:v>11.3</c:v>
                </c:pt>
                <c:pt idx="658">
                  <c:v>11.34</c:v>
                </c:pt>
                <c:pt idx="659">
                  <c:v>11.59</c:v>
                </c:pt>
                <c:pt idx="660">
                  <c:v>11.31</c:v>
                </c:pt>
                <c:pt idx="661">
                  <c:v>11.1</c:v>
                </c:pt>
                <c:pt idx="662">
                  <c:v>11.09</c:v>
                </c:pt>
                <c:pt idx="663">
                  <c:v>11.01</c:v>
                </c:pt>
                <c:pt idx="664">
                  <c:v>11.07</c:v>
                </c:pt>
                <c:pt idx="665">
                  <c:v>11.28</c:v>
                </c:pt>
                <c:pt idx="666">
                  <c:v>11.43</c:v>
                </c:pt>
                <c:pt idx="667">
                  <c:v>11.22</c:v>
                </c:pt>
                <c:pt idx="668">
                  <c:v>11.18</c:v>
                </c:pt>
                <c:pt idx="669">
                  <c:v>10.93</c:v>
                </c:pt>
                <c:pt idx="670">
                  <c:v>11.07</c:v>
                </c:pt>
                <c:pt idx="671">
                  <c:v>11.07</c:v>
                </c:pt>
                <c:pt idx="672">
                  <c:v>11.07</c:v>
                </c:pt>
                <c:pt idx="673">
                  <c:v>11.07</c:v>
                </c:pt>
                <c:pt idx="674">
                  <c:v>10.94</c:v>
                </c:pt>
                <c:pt idx="675">
                  <c:v>11.15</c:v>
                </c:pt>
                <c:pt idx="676">
                  <c:v>11.09</c:v>
                </c:pt>
                <c:pt idx="677">
                  <c:v>11.09</c:v>
                </c:pt>
                <c:pt idx="678">
                  <c:v>10.94</c:v>
                </c:pt>
                <c:pt idx="679">
                  <c:v>10.95</c:v>
                </c:pt>
                <c:pt idx="680">
                  <c:v>11.01</c:v>
                </c:pt>
                <c:pt idx="681">
                  <c:v>11.09</c:v>
                </c:pt>
                <c:pt idx="682">
                  <c:v>11.15</c:v>
                </c:pt>
                <c:pt idx="683">
                  <c:v>11.15</c:v>
                </c:pt>
                <c:pt idx="684">
                  <c:v>11.18</c:v>
                </c:pt>
                <c:pt idx="685">
                  <c:v>11.22</c:v>
                </c:pt>
                <c:pt idx="686">
                  <c:v>11.29</c:v>
                </c:pt>
                <c:pt idx="687">
                  <c:v>11.3</c:v>
                </c:pt>
                <c:pt idx="688">
                  <c:v>11.23</c:v>
                </c:pt>
                <c:pt idx="689">
                  <c:v>11.44</c:v>
                </c:pt>
                <c:pt idx="690">
                  <c:v>11.44</c:v>
                </c:pt>
                <c:pt idx="691">
                  <c:v>11.31</c:v>
                </c:pt>
                <c:pt idx="692">
                  <c:v>11.09</c:v>
                </c:pt>
                <c:pt idx="693">
                  <c:v>11.23</c:v>
                </c:pt>
                <c:pt idx="694">
                  <c:v>11.34</c:v>
                </c:pt>
                <c:pt idx="695">
                  <c:v>11.27</c:v>
                </c:pt>
                <c:pt idx="696">
                  <c:v>11.24</c:v>
                </c:pt>
                <c:pt idx="697">
                  <c:v>11.46</c:v>
                </c:pt>
                <c:pt idx="698">
                  <c:v>11.82</c:v>
                </c:pt>
                <c:pt idx="699">
                  <c:v>11.89</c:v>
                </c:pt>
                <c:pt idx="700">
                  <c:v>11.26</c:v>
                </c:pt>
                <c:pt idx="701">
                  <c:v>11.11</c:v>
                </c:pt>
                <c:pt idx="702">
                  <c:v>11.03</c:v>
                </c:pt>
                <c:pt idx="703">
                  <c:v>10.98</c:v>
                </c:pt>
                <c:pt idx="704">
                  <c:v>11.16</c:v>
                </c:pt>
                <c:pt idx="705">
                  <c:v>11.37</c:v>
                </c:pt>
                <c:pt idx="706">
                  <c:v>11.23</c:v>
                </c:pt>
                <c:pt idx="707">
                  <c:v>11.15</c:v>
                </c:pt>
                <c:pt idx="708">
                  <c:v>11.21</c:v>
                </c:pt>
                <c:pt idx="709">
                  <c:v>11.29</c:v>
                </c:pt>
                <c:pt idx="710">
                  <c:v>11.57</c:v>
                </c:pt>
                <c:pt idx="711">
                  <c:v>11.43</c:v>
                </c:pt>
                <c:pt idx="712">
                  <c:v>11.21</c:v>
                </c:pt>
                <c:pt idx="713">
                  <c:v>11.34</c:v>
                </c:pt>
                <c:pt idx="714">
                  <c:v>11.49</c:v>
                </c:pt>
                <c:pt idx="715">
                  <c:v>11.42</c:v>
                </c:pt>
                <c:pt idx="716">
                  <c:v>11.36</c:v>
                </c:pt>
                <c:pt idx="717">
                  <c:v>11.3</c:v>
                </c:pt>
                <c:pt idx="718">
                  <c:v>11.31</c:v>
                </c:pt>
                <c:pt idx="719">
                  <c:v>11.09</c:v>
                </c:pt>
                <c:pt idx="720">
                  <c:v>11.34</c:v>
                </c:pt>
                <c:pt idx="721">
                  <c:v>11.3</c:v>
                </c:pt>
                <c:pt idx="722">
                  <c:v>11.31</c:v>
                </c:pt>
                <c:pt idx="723">
                  <c:v>11.35</c:v>
                </c:pt>
                <c:pt idx="724">
                  <c:v>11.39</c:v>
                </c:pt>
                <c:pt idx="725">
                  <c:v>11.46</c:v>
                </c:pt>
                <c:pt idx="726">
                  <c:v>11.6</c:v>
                </c:pt>
                <c:pt idx="727">
                  <c:v>11.74</c:v>
                </c:pt>
                <c:pt idx="728">
                  <c:v>11.81</c:v>
                </c:pt>
                <c:pt idx="729">
                  <c:v>11.88</c:v>
                </c:pt>
                <c:pt idx="730">
                  <c:v>11.89</c:v>
                </c:pt>
                <c:pt idx="731">
                  <c:v>11.96</c:v>
                </c:pt>
                <c:pt idx="732">
                  <c:v>12.04</c:v>
                </c:pt>
                <c:pt idx="733">
                  <c:v>12.24</c:v>
                </c:pt>
                <c:pt idx="734">
                  <c:v>12.17</c:v>
                </c:pt>
                <c:pt idx="735">
                  <c:v>12.17</c:v>
                </c:pt>
                <c:pt idx="736">
                  <c:v>12.17</c:v>
                </c:pt>
                <c:pt idx="737">
                  <c:v>12.31</c:v>
                </c:pt>
                <c:pt idx="738">
                  <c:v>12.59</c:v>
                </c:pt>
                <c:pt idx="739">
                  <c:v>12.31</c:v>
                </c:pt>
                <c:pt idx="740">
                  <c:v>12.09</c:v>
                </c:pt>
                <c:pt idx="741">
                  <c:v>11.94</c:v>
                </c:pt>
                <c:pt idx="742">
                  <c:v>12.08</c:v>
                </c:pt>
                <c:pt idx="743">
                  <c:v>11.8</c:v>
                </c:pt>
                <c:pt idx="744">
                  <c:v>11.94</c:v>
                </c:pt>
                <c:pt idx="745">
                  <c:v>11.87</c:v>
                </c:pt>
                <c:pt idx="746">
                  <c:v>11.88</c:v>
                </c:pt>
                <c:pt idx="747">
                  <c:v>11.74</c:v>
                </c:pt>
                <c:pt idx="748">
                  <c:v>11.74</c:v>
                </c:pt>
                <c:pt idx="749">
                  <c:v>11.74</c:v>
                </c:pt>
                <c:pt idx="750">
                  <c:v>11.6</c:v>
                </c:pt>
                <c:pt idx="751">
                  <c:v>11.52</c:v>
                </c:pt>
                <c:pt idx="752">
                  <c:v>11.63</c:v>
                </c:pt>
                <c:pt idx="753">
                  <c:v>11.48</c:v>
                </c:pt>
                <c:pt idx="754">
                  <c:v>11.59</c:v>
                </c:pt>
                <c:pt idx="755">
                  <c:v>11.66</c:v>
                </c:pt>
                <c:pt idx="756">
                  <c:v>11.73</c:v>
                </c:pt>
                <c:pt idx="757">
                  <c:v>11.66</c:v>
                </c:pt>
                <c:pt idx="758">
                  <c:v>11.73</c:v>
                </c:pt>
                <c:pt idx="759">
                  <c:v>11.73</c:v>
                </c:pt>
                <c:pt idx="760">
                  <c:v>11.8</c:v>
                </c:pt>
                <c:pt idx="761">
                  <c:v>11.48</c:v>
                </c:pt>
                <c:pt idx="762">
                  <c:v>11.55</c:v>
                </c:pt>
                <c:pt idx="763">
                  <c:v>11.58</c:v>
                </c:pt>
                <c:pt idx="764">
                  <c:v>11.4</c:v>
                </c:pt>
                <c:pt idx="765">
                  <c:v>11.43</c:v>
                </c:pt>
                <c:pt idx="766">
                  <c:v>11.58</c:v>
                </c:pt>
                <c:pt idx="767">
                  <c:v>11.68</c:v>
                </c:pt>
                <c:pt idx="768">
                  <c:v>11.72</c:v>
                </c:pt>
                <c:pt idx="769">
                  <c:v>11.58</c:v>
                </c:pt>
                <c:pt idx="770">
                  <c:v>11.57</c:v>
                </c:pt>
                <c:pt idx="771">
                  <c:v>11.65</c:v>
                </c:pt>
                <c:pt idx="772">
                  <c:v>11.65</c:v>
                </c:pt>
                <c:pt idx="773">
                  <c:v>11.72</c:v>
                </c:pt>
                <c:pt idx="774">
                  <c:v>11.79</c:v>
                </c:pt>
                <c:pt idx="775">
                  <c:v>11.93</c:v>
                </c:pt>
                <c:pt idx="776">
                  <c:v>11.72</c:v>
                </c:pt>
                <c:pt idx="777">
                  <c:v>11.61</c:v>
                </c:pt>
                <c:pt idx="778">
                  <c:v>11.61</c:v>
                </c:pt>
                <c:pt idx="779">
                  <c:v>11.72</c:v>
                </c:pt>
                <c:pt idx="780">
                  <c:v>12</c:v>
                </c:pt>
                <c:pt idx="781">
                  <c:v>11.97</c:v>
                </c:pt>
                <c:pt idx="782">
                  <c:v>11.87</c:v>
                </c:pt>
                <c:pt idx="783">
                  <c:v>11.72</c:v>
                </c:pt>
                <c:pt idx="784">
                  <c:v>11.72</c:v>
                </c:pt>
                <c:pt idx="785">
                  <c:v>11.62</c:v>
                </c:pt>
                <c:pt idx="786">
                  <c:v>11.66</c:v>
                </c:pt>
                <c:pt idx="787">
                  <c:v>11.44</c:v>
                </c:pt>
                <c:pt idx="788">
                  <c:v>11.44</c:v>
                </c:pt>
                <c:pt idx="789">
                  <c:v>11.44</c:v>
                </c:pt>
                <c:pt idx="790">
                  <c:v>11.44</c:v>
                </c:pt>
                <c:pt idx="791">
                  <c:v>11.44</c:v>
                </c:pt>
                <c:pt idx="792">
                  <c:v>11.44</c:v>
                </c:pt>
                <c:pt idx="793">
                  <c:v>11.37</c:v>
                </c:pt>
                <c:pt idx="794">
                  <c:v>11.59</c:v>
                </c:pt>
                <c:pt idx="795">
                  <c:v>11.38</c:v>
                </c:pt>
                <c:pt idx="796">
                  <c:v>11.45</c:v>
                </c:pt>
                <c:pt idx="797">
                  <c:v>11.45</c:v>
                </c:pt>
                <c:pt idx="798">
                  <c:v>11.45</c:v>
                </c:pt>
                <c:pt idx="799">
                  <c:v>11.38</c:v>
                </c:pt>
                <c:pt idx="800">
                  <c:v>11.42</c:v>
                </c:pt>
                <c:pt idx="801">
                  <c:v>11.73</c:v>
                </c:pt>
                <c:pt idx="802">
                  <c:v>11.45</c:v>
                </c:pt>
                <c:pt idx="803">
                  <c:v>11.6</c:v>
                </c:pt>
                <c:pt idx="804">
                  <c:v>11.67</c:v>
                </c:pt>
                <c:pt idx="805">
                  <c:v>11.25</c:v>
                </c:pt>
                <c:pt idx="806">
                  <c:v>11.38</c:v>
                </c:pt>
                <c:pt idx="807">
                  <c:v>11.52</c:v>
                </c:pt>
                <c:pt idx="808">
                  <c:v>11.45</c:v>
                </c:pt>
                <c:pt idx="809">
                  <c:v>11.45</c:v>
                </c:pt>
                <c:pt idx="810">
                  <c:v>11.35</c:v>
                </c:pt>
                <c:pt idx="811">
                  <c:v>11.52</c:v>
                </c:pt>
                <c:pt idx="812">
                  <c:v>11.59</c:v>
                </c:pt>
                <c:pt idx="813">
                  <c:v>11.52</c:v>
                </c:pt>
                <c:pt idx="814">
                  <c:v>11.38</c:v>
                </c:pt>
                <c:pt idx="815">
                  <c:v>11.39</c:v>
                </c:pt>
                <c:pt idx="816">
                  <c:v>11.24</c:v>
                </c:pt>
                <c:pt idx="817">
                  <c:v>11.24</c:v>
                </c:pt>
                <c:pt idx="818">
                  <c:v>11.38</c:v>
                </c:pt>
                <c:pt idx="819">
                  <c:v>11.55</c:v>
                </c:pt>
                <c:pt idx="820">
                  <c:v>11.74</c:v>
                </c:pt>
                <c:pt idx="821">
                  <c:v>11.88</c:v>
                </c:pt>
                <c:pt idx="822">
                  <c:v>11.52</c:v>
                </c:pt>
                <c:pt idx="823">
                  <c:v>11.31</c:v>
                </c:pt>
                <c:pt idx="824">
                  <c:v>11.23</c:v>
                </c:pt>
                <c:pt idx="825">
                  <c:v>11.52</c:v>
                </c:pt>
                <c:pt idx="826">
                  <c:v>11.66</c:v>
                </c:pt>
                <c:pt idx="827">
                  <c:v>11.53</c:v>
                </c:pt>
                <c:pt idx="828">
                  <c:v>11.46</c:v>
                </c:pt>
                <c:pt idx="829">
                  <c:v>11.61</c:v>
                </c:pt>
                <c:pt idx="830">
                  <c:v>11.54</c:v>
                </c:pt>
                <c:pt idx="831">
                  <c:v>11.4</c:v>
                </c:pt>
                <c:pt idx="832">
                  <c:v>11.41</c:v>
                </c:pt>
                <c:pt idx="833">
                  <c:v>11.69</c:v>
                </c:pt>
                <c:pt idx="834">
                  <c:v>11.76</c:v>
                </c:pt>
                <c:pt idx="835">
                  <c:v>11.66</c:v>
                </c:pt>
                <c:pt idx="836">
                  <c:v>11.56</c:v>
                </c:pt>
                <c:pt idx="837">
                  <c:v>11.63</c:v>
                </c:pt>
                <c:pt idx="838">
                  <c:v>11.34</c:v>
                </c:pt>
                <c:pt idx="839">
                  <c:v>11.27</c:v>
                </c:pt>
                <c:pt idx="840">
                  <c:v>11.34</c:v>
                </c:pt>
                <c:pt idx="841">
                  <c:v>11.31</c:v>
                </c:pt>
                <c:pt idx="842">
                  <c:v>11.34</c:v>
                </c:pt>
                <c:pt idx="843">
                  <c:v>11.41</c:v>
                </c:pt>
                <c:pt idx="844">
                  <c:v>11.37</c:v>
                </c:pt>
                <c:pt idx="845">
                  <c:v>11.55</c:v>
                </c:pt>
                <c:pt idx="846">
                  <c:v>11.62</c:v>
                </c:pt>
                <c:pt idx="847">
                  <c:v>11.7</c:v>
                </c:pt>
                <c:pt idx="848">
                  <c:v>11.49</c:v>
                </c:pt>
                <c:pt idx="849">
                  <c:v>11.49</c:v>
                </c:pt>
                <c:pt idx="850">
                  <c:v>11.34</c:v>
                </c:pt>
                <c:pt idx="851">
                  <c:v>11.56</c:v>
                </c:pt>
                <c:pt idx="852">
                  <c:v>11.62</c:v>
                </c:pt>
                <c:pt idx="853">
                  <c:v>11.54</c:v>
                </c:pt>
                <c:pt idx="854">
                  <c:v>11.61</c:v>
                </c:pt>
                <c:pt idx="855">
                  <c:v>11.83</c:v>
                </c:pt>
                <c:pt idx="856">
                  <c:v>11.9</c:v>
                </c:pt>
                <c:pt idx="857">
                  <c:v>11.84</c:v>
                </c:pt>
                <c:pt idx="858">
                  <c:v>11.98</c:v>
                </c:pt>
                <c:pt idx="859">
                  <c:v>12.06</c:v>
                </c:pt>
                <c:pt idx="860">
                  <c:v>11.85</c:v>
                </c:pt>
                <c:pt idx="861">
                  <c:v>11.71</c:v>
                </c:pt>
                <c:pt idx="862">
                  <c:v>11.64</c:v>
                </c:pt>
                <c:pt idx="863">
                  <c:v>11.44</c:v>
                </c:pt>
                <c:pt idx="864">
                  <c:v>11.29</c:v>
                </c:pt>
                <c:pt idx="865">
                  <c:v>11.35</c:v>
                </c:pt>
                <c:pt idx="866">
                  <c:v>11.38</c:v>
                </c:pt>
                <c:pt idx="867">
                  <c:v>11.41</c:v>
                </c:pt>
                <c:pt idx="868">
                  <c:v>11.48</c:v>
                </c:pt>
                <c:pt idx="869">
                  <c:v>11.48</c:v>
                </c:pt>
                <c:pt idx="870">
                  <c:v>11.48</c:v>
                </c:pt>
                <c:pt idx="871">
                  <c:v>11.48</c:v>
                </c:pt>
                <c:pt idx="872">
                  <c:v>11.13</c:v>
                </c:pt>
                <c:pt idx="873">
                  <c:v>11.06</c:v>
                </c:pt>
                <c:pt idx="874">
                  <c:v>11.06</c:v>
                </c:pt>
                <c:pt idx="875">
                  <c:v>11.06</c:v>
                </c:pt>
                <c:pt idx="876">
                  <c:v>11.06</c:v>
                </c:pt>
                <c:pt idx="877">
                  <c:v>10.99</c:v>
                </c:pt>
                <c:pt idx="878">
                  <c:v>10.92</c:v>
                </c:pt>
                <c:pt idx="879">
                  <c:v>10.7</c:v>
                </c:pt>
                <c:pt idx="880">
                  <c:v>10.7</c:v>
                </c:pt>
                <c:pt idx="881">
                  <c:v>10.83</c:v>
                </c:pt>
                <c:pt idx="882">
                  <c:v>10.82</c:v>
                </c:pt>
                <c:pt idx="883">
                  <c:v>11.03</c:v>
                </c:pt>
                <c:pt idx="884">
                  <c:v>11.1</c:v>
                </c:pt>
                <c:pt idx="885">
                  <c:v>11.18</c:v>
                </c:pt>
                <c:pt idx="886">
                  <c:v>11.25</c:v>
                </c:pt>
                <c:pt idx="887">
                  <c:v>11.26</c:v>
                </c:pt>
                <c:pt idx="888">
                  <c:v>11.26</c:v>
                </c:pt>
                <c:pt idx="889">
                  <c:v>11.12</c:v>
                </c:pt>
                <c:pt idx="890">
                  <c:v>11.18</c:v>
                </c:pt>
                <c:pt idx="891">
                  <c:v>11.32</c:v>
                </c:pt>
                <c:pt idx="892">
                  <c:v>11.49</c:v>
                </c:pt>
                <c:pt idx="893">
                  <c:v>11.6</c:v>
                </c:pt>
                <c:pt idx="894">
                  <c:v>11.6</c:v>
                </c:pt>
                <c:pt idx="895">
                  <c:v>11.74</c:v>
                </c:pt>
                <c:pt idx="896">
                  <c:v>11.75</c:v>
                </c:pt>
                <c:pt idx="897">
                  <c:v>11.72</c:v>
                </c:pt>
                <c:pt idx="898">
                  <c:v>11.98</c:v>
                </c:pt>
                <c:pt idx="899">
                  <c:v>11.91</c:v>
                </c:pt>
                <c:pt idx="900">
                  <c:v>11.76</c:v>
                </c:pt>
                <c:pt idx="901">
                  <c:v>11.76</c:v>
                </c:pt>
                <c:pt idx="902">
                  <c:v>11.75</c:v>
                </c:pt>
                <c:pt idx="903">
                  <c:v>11.6</c:v>
                </c:pt>
                <c:pt idx="904">
                  <c:v>11.73</c:v>
                </c:pt>
                <c:pt idx="905">
                  <c:v>11.8</c:v>
                </c:pt>
                <c:pt idx="906">
                  <c:v>11.87</c:v>
                </c:pt>
                <c:pt idx="907">
                  <c:v>11.93</c:v>
                </c:pt>
                <c:pt idx="908">
                  <c:v>12</c:v>
                </c:pt>
                <c:pt idx="909">
                  <c:v>12.01</c:v>
                </c:pt>
                <c:pt idx="910">
                  <c:v>12.15</c:v>
                </c:pt>
                <c:pt idx="911">
                  <c:v>12.38</c:v>
                </c:pt>
                <c:pt idx="912">
                  <c:v>12.1</c:v>
                </c:pt>
                <c:pt idx="913">
                  <c:v>11.95</c:v>
                </c:pt>
                <c:pt idx="914">
                  <c:v>11.87</c:v>
                </c:pt>
                <c:pt idx="915">
                  <c:v>11.94</c:v>
                </c:pt>
                <c:pt idx="916">
                  <c:v>12.65</c:v>
                </c:pt>
                <c:pt idx="917">
                  <c:v>12.38</c:v>
                </c:pt>
                <c:pt idx="918">
                  <c:v>12.42</c:v>
                </c:pt>
                <c:pt idx="919">
                  <c:v>12.46</c:v>
                </c:pt>
                <c:pt idx="920">
                  <c:v>12.04</c:v>
                </c:pt>
                <c:pt idx="921">
                  <c:v>11.75</c:v>
                </c:pt>
                <c:pt idx="922">
                  <c:v>11.89</c:v>
                </c:pt>
                <c:pt idx="923">
                  <c:v>12.14</c:v>
                </c:pt>
                <c:pt idx="924">
                  <c:v>12.18</c:v>
                </c:pt>
                <c:pt idx="925">
                  <c:v>12.11</c:v>
                </c:pt>
                <c:pt idx="926">
                  <c:v>12.19</c:v>
                </c:pt>
                <c:pt idx="927">
                  <c:v>11.91</c:v>
                </c:pt>
                <c:pt idx="928">
                  <c:v>11.9</c:v>
                </c:pt>
                <c:pt idx="929">
                  <c:v>11.75</c:v>
                </c:pt>
                <c:pt idx="930">
                  <c:v>11.88</c:v>
                </c:pt>
                <c:pt idx="931">
                  <c:v>12.09</c:v>
                </c:pt>
                <c:pt idx="932">
                  <c:v>12.02</c:v>
                </c:pt>
                <c:pt idx="933">
                  <c:v>12.13</c:v>
                </c:pt>
                <c:pt idx="934">
                  <c:v>12.1</c:v>
                </c:pt>
                <c:pt idx="935">
                  <c:v>12.1</c:v>
                </c:pt>
                <c:pt idx="936">
                  <c:v>12.03</c:v>
                </c:pt>
                <c:pt idx="937">
                  <c:v>12.04</c:v>
                </c:pt>
                <c:pt idx="938">
                  <c:v>12.04</c:v>
                </c:pt>
                <c:pt idx="939">
                  <c:v>11.96</c:v>
                </c:pt>
                <c:pt idx="940">
                  <c:v>11.96</c:v>
                </c:pt>
                <c:pt idx="941">
                  <c:v>12.18</c:v>
                </c:pt>
                <c:pt idx="942">
                  <c:v>12.18</c:v>
                </c:pt>
                <c:pt idx="943">
                  <c:v>12.18</c:v>
                </c:pt>
                <c:pt idx="944">
                  <c:v>12.26</c:v>
                </c:pt>
                <c:pt idx="945">
                  <c:v>12.22</c:v>
                </c:pt>
                <c:pt idx="946">
                  <c:v>12.12</c:v>
                </c:pt>
                <c:pt idx="947">
                  <c:v>12.03</c:v>
                </c:pt>
                <c:pt idx="948">
                  <c:v>12.24</c:v>
                </c:pt>
                <c:pt idx="949">
                  <c:v>12.31</c:v>
                </c:pt>
                <c:pt idx="950">
                  <c:v>12.31</c:v>
                </c:pt>
                <c:pt idx="951">
                  <c:v>12.45</c:v>
                </c:pt>
                <c:pt idx="952">
                  <c:v>12.41</c:v>
                </c:pt>
                <c:pt idx="953">
                  <c:v>12.37</c:v>
                </c:pt>
                <c:pt idx="954">
                  <c:v>12.44</c:v>
                </c:pt>
                <c:pt idx="955">
                  <c:v>12.5</c:v>
                </c:pt>
                <c:pt idx="956">
                  <c:v>12.64</c:v>
                </c:pt>
                <c:pt idx="957">
                  <c:v>12.67</c:v>
                </c:pt>
                <c:pt idx="958">
                  <c:v>12.85</c:v>
                </c:pt>
                <c:pt idx="959">
                  <c:v>12.72</c:v>
                </c:pt>
                <c:pt idx="960">
                  <c:v>12.58</c:v>
                </c:pt>
                <c:pt idx="961">
                  <c:v>12.59</c:v>
                </c:pt>
                <c:pt idx="962">
                  <c:v>12.45</c:v>
                </c:pt>
                <c:pt idx="963">
                  <c:v>12.37</c:v>
                </c:pt>
                <c:pt idx="964">
                  <c:v>12.5</c:v>
                </c:pt>
                <c:pt idx="965">
                  <c:v>12.82</c:v>
                </c:pt>
                <c:pt idx="966">
                  <c:v>12.86</c:v>
                </c:pt>
                <c:pt idx="967">
                  <c:v>12.65</c:v>
                </c:pt>
                <c:pt idx="968">
                  <c:v>12.48</c:v>
                </c:pt>
                <c:pt idx="969">
                  <c:v>12.37</c:v>
                </c:pt>
                <c:pt idx="970">
                  <c:v>12.3</c:v>
                </c:pt>
                <c:pt idx="971">
                  <c:v>12.37</c:v>
                </c:pt>
                <c:pt idx="972">
                  <c:v>12.44</c:v>
                </c:pt>
                <c:pt idx="973">
                  <c:v>12.22</c:v>
                </c:pt>
                <c:pt idx="974">
                  <c:v>12.35</c:v>
                </c:pt>
                <c:pt idx="975">
                  <c:v>12.49</c:v>
                </c:pt>
                <c:pt idx="976">
                  <c:v>12.5</c:v>
                </c:pt>
                <c:pt idx="977">
                  <c:v>12.47</c:v>
                </c:pt>
                <c:pt idx="978">
                  <c:v>12.37</c:v>
                </c:pt>
                <c:pt idx="979">
                  <c:v>12.34</c:v>
                </c:pt>
                <c:pt idx="980">
                  <c:v>12.38</c:v>
                </c:pt>
                <c:pt idx="981">
                  <c:v>12.31</c:v>
                </c:pt>
                <c:pt idx="982">
                  <c:v>12.38</c:v>
                </c:pt>
                <c:pt idx="983">
                  <c:v>12.74</c:v>
                </c:pt>
                <c:pt idx="984">
                  <c:v>12.6</c:v>
                </c:pt>
                <c:pt idx="985">
                  <c:v>12.24</c:v>
                </c:pt>
                <c:pt idx="986">
                  <c:v>12.31</c:v>
                </c:pt>
                <c:pt idx="987">
                  <c:v>12.31</c:v>
                </c:pt>
                <c:pt idx="988">
                  <c:v>12.31</c:v>
                </c:pt>
                <c:pt idx="989">
                  <c:v>12.45</c:v>
                </c:pt>
                <c:pt idx="990">
                  <c:v>12.31</c:v>
                </c:pt>
                <c:pt idx="991">
                  <c:v>12.32</c:v>
                </c:pt>
                <c:pt idx="992">
                  <c:v>12.28</c:v>
                </c:pt>
                <c:pt idx="993">
                  <c:v>11.96</c:v>
                </c:pt>
                <c:pt idx="994">
                  <c:v>11.96</c:v>
                </c:pt>
                <c:pt idx="995">
                  <c:v>12.11</c:v>
                </c:pt>
                <c:pt idx="996">
                  <c:v>12.22</c:v>
                </c:pt>
                <c:pt idx="997">
                  <c:v>12.11</c:v>
                </c:pt>
                <c:pt idx="998">
                  <c:v>12.05</c:v>
                </c:pt>
                <c:pt idx="999">
                  <c:v>11.91</c:v>
                </c:pt>
                <c:pt idx="1000">
                  <c:v>11.91</c:v>
                </c:pt>
                <c:pt idx="1001">
                  <c:v>12.12</c:v>
                </c:pt>
                <c:pt idx="1002">
                  <c:v>12.06</c:v>
                </c:pt>
                <c:pt idx="1003">
                  <c:v>12.34</c:v>
                </c:pt>
                <c:pt idx="1004">
                  <c:v>12.48</c:v>
                </c:pt>
                <c:pt idx="1005">
                  <c:v>12.7</c:v>
                </c:pt>
                <c:pt idx="1006">
                  <c:v>12.55</c:v>
                </c:pt>
                <c:pt idx="1007">
                  <c:v>12.38</c:v>
                </c:pt>
                <c:pt idx="1008">
                  <c:v>12.06</c:v>
                </c:pt>
                <c:pt idx="1009">
                  <c:v>11.85</c:v>
                </c:pt>
                <c:pt idx="1010">
                  <c:v>11.99</c:v>
                </c:pt>
                <c:pt idx="1011">
                  <c:v>11.77</c:v>
                </c:pt>
                <c:pt idx="1012">
                  <c:v>11.65</c:v>
                </c:pt>
                <c:pt idx="1013">
                  <c:v>11.82</c:v>
                </c:pt>
                <c:pt idx="1014">
                  <c:v>11.82</c:v>
                </c:pt>
                <c:pt idx="1015">
                  <c:v>11.97</c:v>
                </c:pt>
                <c:pt idx="1016">
                  <c:v>12.04</c:v>
                </c:pt>
                <c:pt idx="1017">
                  <c:v>12.07</c:v>
                </c:pt>
                <c:pt idx="1018">
                  <c:v>12.25</c:v>
                </c:pt>
                <c:pt idx="1019">
                  <c:v>12.26</c:v>
                </c:pt>
                <c:pt idx="1020">
                  <c:v>12.12</c:v>
                </c:pt>
                <c:pt idx="1021">
                  <c:v>12.26</c:v>
                </c:pt>
                <c:pt idx="1022">
                  <c:v>12.13</c:v>
                </c:pt>
                <c:pt idx="1023">
                  <c:v>12.06</c:v>
                </c:pt>
                <c:pt idx="1024">
                  <c:v>12</c:v>
                </c:pt>
                <c:pt idx="1025">
                  <c:v>11.86</c:v>
                </c:pt>
                <c:pt idx="1026">
                  <c:v>12.07</c:v>
                </c:pt>
                <c:pt idx="1027">
                  <c:v>11.79</c:v>
                </c:pt>
                <c:pt idx="1028">
                  <c:v>11.94</c:v>
                </c:pt>
                <c:pt idx="1029">
                  <c:v>11.73</c:v>
                </c:pt>
                <c:pt idx="1030">
                  <c:v>11.86</c:v>
                </c:pt>
                <c:pt idx="1031">
                  <c:v>12</c:v>
                </c:pt>
                <c:pt idx="1032">
                  <c:v>12.14</c:v>
                </c:pt>
                <c:pt idx="1033">
                  <c:v>12.21</c:v>
                </c:pt>
                <c:pt idx="1034">
                  <c:v>11.71</c:v>
                </c:pt>
                <c:pt idx="1035">
                  <c:v>11.41</c:v>
                </c:pt>
                <c:pt idx="1036">
                  <c:v>11.62</c:v>
                </c:pt>
                <c:pt idx="1037">
                  <c:v>11.89</c:v>
                </c:pt>
                <c:pt idx="1038">
                  <c:v>11.89</c:v>
                </c:pt>
                <c:pt idx="1039">
                  <c:v>11.96</c:v>
                </c:pt>
                <c:pt idx="1040">
                  <c:v>11.96</c:v>
                </c:pt>
                <c:pt idx="1041">
                  <c:v>11.94</c:v>
                </c:pt>
                <c:pt idx="1042">
                  <c:v>12.15</c:v>
                </c:pt>
                <c:pt idx="1043">
                  <c:v>12.23</c:v>
                </c:pt>
                <c:pt idx="1044">
                  <c:v>12.31</c:v>
                </c:pt>
                <c:pt idx="1045">
                  <c:v>12.03</c:v>
                </c:pt>
                <c:pt idx="1046">
                  <c:v>12.03</c:v>
                </c:pt>
                <c:pt idx="1047">
                  <c:v>12.11</c:v>
                </c:pt>
                <c:pt idx="1048">
                  <c:v>11.89</c:v>
                </c:pt>
                <c:pt idx="1049">
                  <c:v>11.96</c:v>
                </c:pt>
                <c:pt idx="1050">
                  <c:v>12.04</c:v>
                </c:pt>
                <c:pt idx="1051">
                  <c:v>12.05</c:v>
                </c:pt>
                <c:pt idx="1052">
                  <c:v>11.98</c:v>
                </c:pt>
                <c:pt idx="1053">
                  <c:v>11.99</c:v>
                </c:pt>
                <c:pt idx="1054">
                  <c:v>12.14</c:v>
                </c:pt>
                <c:pt idx="1055">
                  <c:v>11.86</c:v>
                </c:pt>
                <c:pt idx="1056">
                  <c:v>11.78</c:v>
                </c:pt>
                <c:pt idx="1057">
                  <c:v>11.69</c:v>
                </c:pt>
                <c:pt idx="1058">
                  <c:v>12.03</c:v>
                </c:pt>
                <c:pt idx="1059">
                  <c:v>12.17</c:v>
                </c:pt>
                <c:pt idx="1060">
                  <c:v>12.09</c:v>
                </c:pt>
                <c:pt idx="1061">
                  <c:v>12.22</c:v>
                </c:pt>
                <c:pt idx="1062">
                  <c:v>12.47</c:v>
                </c:pt>
                <c:pt idx="1063">
                  <c:v>12.43</c:v>
                </c:pt>
                <c:pt idx="1064">
                  <c:v>12.36</c:v>
                </c:pt>
                <c:pt idx="1065">
                  <c:v>12.42</c:v>
                </c:pt>
                <c:pt idx="1066">
                  <c:v>12.49</c:v>
                </c:pt>
                <c:pt idx="1067">
                  <c:v>12.57</c:v>
                </c:pt>
                <c:pt idx="1068">
                  <c:v>12.57</c:v>
                </c:pt>
                <c:pt idx="1069">
                  <c:v>12.56</c:v>
                </c:pt>
                <c:pt idx="1070">
                  <c:v>12.64</c:v>
                </c:pt>
                <c:pt idx="1071">
                  <c:v>12.71</c:v>
                </c:pt>
                <c:pt idx="1072">
                  <c:v>12.64</c:v>
                </c:pt>
                <c:pt idx="1073">
                  <c:v>12.57</c:v>
                </c:pt>
                <c:pt idx="1074">
                  <c:v>12.5</c:v>
                </c:pt>
                <c:pt idx="1075">
                  <c:v>12.57</c:v>
                </c:pt>
                <c:pt idx="1076">
                  <c:v>12.65</c:v>
                </c:pt>
                <c:pt idx="1077">
                  <c:v>12.68</c:v>
                </c:pt>
                <c:pt idx="1078">
                  <c:v>12.87</c:v>
                </c:pt>
                <c:pt idx="1079">
                  <c:v>12.87</c:v>
                </c:pt>
                <c:pt idx="1080">
                  <c:v>12.74</c:v>
                </c:pt>
                <c:pt idx="1081">
                  <c:v>12.46</c:v>
                </c:pt>
                <c:pt idx="1082">
                  <c:v>12.6</c:v>
                </c:pt>
                <c:pt idx="1083">
                  <c:v>12.61</c:v>
                </c:pt>
                <c:pt idx="1084">
                  <c:v>12.39</c:v>
                </c:pt>
                <c:pt idx="1085">
                  <c:v>12.53</c:v>
                </c:pt>
                <c:pt idx="1086">
                  <c:v>12.25</c:v>
                </c:pt>
                <c:pt idx="1087">
                  <c:v>12.17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7241600"/>
        <c:axId val="147616896"/>
      </c:scatterChart>
      <c:valAx>
        <c:axId val="147241600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Date &amp; Time</a:t>
                </a:r>
              </a:p>
            </c:rich>
          </c:tx>
          <c:layout/>
          <c:overlay val="0"/>
        </c:title>
        <c:numFmt formatCode="m/d/yyyy\ h:mm" sourceLinked="1"/>
        <c:majorTickMark val="out"/>
        <c:minorTickMark val="none"/>
        <c:tickLblPos val="nextTo"/>
        <c:crossAx val="147616896"/>
        <c:crosses val="autoZero"/>
        <c:crossBetween val="midCat"/>
      </c:valAx>
      <c:valAx>
        <c:axId val="147616896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RH_%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147241600"/>
        <c:crosses val="autoZero"/>
        <c:crossBetween val="midCat"/>
      </c:valAx>
    </c:plotArea>
    <c:legend>
      <c:legendPos val="r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SOUNDING_1!$F$1</c:f>
              <c:strCache>
                <c:ptCount val="1"/>
                <c:pt idx="0">
                  <c:v>P_mb</c:v>
                </c:pt>
              </c:strCache>
            </c:strRef>
          </c:tx>
          <c:spPr>
            <a:ln w="28575">
              <a:noFill/>
            </a:ln>
          </c:spPr>
          <c:xVal>
            <c:numRef>
              <c:f>SOUNDING_1!$A$2:$A$7643</c:f>
              <c:numCache>
                <c:formatCode>m/d/yyyy\ h:mm</c:formatCode>
                <c:ptCount val="7642"/>
                <c:pt idx="0">
                  <c:v>41762.016875000001</c:v>
                </c:pt>
                <c:pt idx="1">
                  <c:v>41762.016932870371</c:v>
                </c:pt>
                <c:pt idx="2">
                  <c:v>41762.01699074074</c:v>
                </c:pt>
                <c:pt idx="3">
                  <c:v>41762.017060185186</c:v>
                </c:pt>
                <c:pt idx="4">
                  <c:v>41762.017118055555</c:v>
                </c:pt>
                <c:pt idx="5">
                  <c:v>41762.017175925925</c:v>
                </c:pt>
                <c:pt idx="6">
                  <c:v>41762.017245370371</c:v>
                </c:pt>
                <c:pt idx="7">
                  <c:v>41762.01730324074</c:v>
                </c:pt>
                <c:pt idx="8">
                  <c:v>41762.017361111109</c:v>
                </c:pt>
                <c:pt idx="9">
                  <c:v>41762.017430555556</c:v>
                </c:pt>
                <c:pt idx="10">
                  <c:v>41762.017488425925</c:v>
                </c:pt>
                <c:pt idx="11">
                  <c:v>41762.017546296294</c:v>
                </c:pt>
                <c:pt idx="12">
                  <c:v>41762.017604166664</c:v>
                </c:pt>
                <c:pt idx="13">
                  <c:v>41762.01767361111</c:v>
                </c:pt>
                <c:pt idx="14">
                  <c:v>41762.017731481479</c:v>
                </c:pt>
                <c:pt idx="15">
                  <c:v>41762.017789351848</c:v>
                </c:pt>
                <c:pt idx="16">
                  <c:v>41762.017858796295</c:v>
                </c:pt>
                <c:pt idx="17">
                  <c:v>41762.017916666664</c:v>
                </c:pt>
                <c:pt idx="18">
                  <c:v>41762.017974537041</c:v>
                </c:pt>
                <c:pt idx="19">
                  <c:v>41762.018043981479</c:v>
                </c:pt>
                <c:pt idx="20">
                  <c:v>41762.018101851849</c:v>
                </c:pt>
                <c:pt idx="21">
                  <c:v>41762.018159722225</c:v>
                </c:pt>
                <c:pt idx="22">
                  <c:v>41762.018229166664</c:v>
                </c:pt>
                <c:pt idx="23">
                  <c:v>41762.018287037034</c:v>
                </c:pt>
                <c:pt idx="24">
                  <c:v>41762.01834490741</c:v>
                </c:pt>
                <c:pt idx="25">
                  <c:v>41762.01840277778</c:v>
                </c:pt>
                <c:pt idx="26">
                  <c:v>41762.018472222226</c:v>
                </c:pt>
                <c:pt idx="27">
                  <c:v>41762.018530092595</c:v>
                </c:pt>
                <c:pt idx="28">
                  <c:v>41762.018587962964</c:v>
                </c:pt>
                <c:pt idx="29">
                  <c:v>41762.018657407411</c:v>
                </c:pt>
                <c:pt idx="30">
                  <c:v>41762.01871527778</c:v>
                </c:pt>
                <c:pt idx="31">
                  <c:v>41762.018773148149</c:v>
                </c:pt>
                <c:pt idx="32">
                  <c:v>41762.018842592595</c:v>
                </c:pt>
                <c:pt idx="33">
                  <c:v>41762.018900462965</c:v>
                </c:pt>
                <c:pt idx="34">
                  <c:v>41762.018958333334</c:v>
                </c:pt>
                <c:pt idx="35">
                  <c:v>41762.01902777778</c:v>
                </c:pt>
                <c:pt idx="36">
                  <c:v>41762.019085648149</c:v>
                </c:pt>
                <c:pt idx="37">
                  <c:v>41762.019143518519</c:v>
                </c:pt>
                <c:pt idx="38">
                  <c:v>41762.019201388888</c:v>
                </c:pt>
                <c:pt idx="39">
                  <c:v>41762.019270833334</c:v>
                </c:pt>
                <c:pt idx="40">
                  <c:v>41762.019328703704</c:v>
                </c:pt>
                <c:pt idx="41">
                  <c:v>41762.019386574073</c:v>
                </c:pt>
                <c:pt idx="42">
                  <c:v>41762.019456018519</c:v>
                </c:pt>
                <c:pt idx="43">
                  <c:v>41762.019513888888</c:v>
                </c:pt>
                <c:pt idx="44">
                  <c:v>41762.019571759258</c:v>
                </c:pt>
                <c:pt idx="45">
                  <c:v>41762.019641203704</c:v>
                </c:pt>
                <c:pt idx="46">
                  <c:v>41762.019699074073</c:v>
                </c:pt>
                <c:pt idx="47">
                  <c:v>41762.019756944443</c:v>
                </c:pt>
                <c:pt idx="48">
                  <c:v>41762.019826388889</c:v>
                </c:pt>
                <c:pt idx="49">
                  <c:v>41762.019884259258</c:v>
                </c:pt>
                <c:pt idx="50">
                  <c:v>41762.019942129627</c:v>
                </c:pt>
                <c:pt idx="51">
                  <c:v>41762.020011574074</c:v>
                </c:pt>
                <c:pt idx="52">
                  <c:v>41762.020069444443</c:v>
                </c:pt>
                <c:pt idx="53">
                  <c:v>41762.020127314812</c:v>
                </c:pt>
                <c:pt idx="54">
                  <c:v>41762.020185185182</c:v>
                </c:pt>
                <c:pt idx="55">
                  <c:v>41762.020254629628</c:v>
                </c:pt>
                <c:pt idx="56">
                  <c:v>41762.020312499997</c:v>
                </c:pt>
                <c:pt idx="57">
                  <c:v>41762.020370370374</c:v>
                </c:pt>
                <c:pt idx="58">
                  <c:v>41762.020439814813</c:v>
                </c:pt>
                <c:pt idx="59">
                  <c:v>41762.020497685182</c:v>
                </c:pt>
                <c:pt idx="60">
                  <c:v>41762.020555555559</c:v>
                </c:pt>
                <c:pt idx="61">
                  <c:v>41762.020624999997</c:v>
                </c:pt>
                <c:pt idx="62">
                  <c:v>41762.020682870374</c:v>
                </c:pt>
                <c:pt idx="63">
                  <c:v>41762.020740740743</c:v>
                </c:pt>
                <c:pt idx="64">
                  <c:v>41762.020810185182</c:v>
                </c:pt>
                <c:pt idx="65">
                  <c:v>41762.020868055559</c:v>
                </c:pt>
                <c:pt idx="66">
                  <c:v>41762.020925925928</c:v>
                </c:pt>
                <c:pt idx="67">
                  <c:v>41762.020983796298</c:v>
                </c:pt>
                <c:pt idx="68">
                  <c:v>41762.021053240744</c:v>
                </c:pt>
                <c:pt idx="69">
                  <c:v>41762.021111111113</c:v>
                </c:pt>
                <c:pt idx="70">
                  <c:v>41762.021168981482</c:v>
                </c:pt>
                <c:pt idx="71">
                  <c:v>41762.021238425928</c:v>
                </c:pt>
                <c:pt idx="72">
                  <c:v>41762.021296296298</c:v>
                </c:pt>
                <c:pt idx="73">
                  <c:v>41762.021354166667</c:v>
                </c:pt>
                <c:pt idx="74">
                  <c:v>41762.021423611113</c:v>
                </c:pt>
                <c:pt idx="75">
                  <c:v>41762.021481481483</c:v>
                </c:pt>
                <c:pt idx="76">
                  <c:v>41762.021539351852</c:v>
                </c:pt>
                <c:pt idx="77">
                  <c:v>41762.021608796298</c:v>
                </c:pt>
                <c:pt idx="78">
                  <c:v>41762.021666666667</c:v>
                </c:pt>
                <c:pt idx="79">
                  <c:v>41762.021724537037</c:v>
                </c:pt>
                <c:pt idx="80">
                  <c:v>41762.021782407406</c:v>
                </c:pt>
                <c:pt idx="81">
                  <c:v>41762.021851851852</c:v>
                </c:pt>
                <c:pt idx="82">
                  <c:v>41762.021909722222</c:v>
                </c:pt>
                <c:pt idx="83">
                  <c:v>41762.021967592591</c:v>
                </c:pt>
                <c:pt idx="84">
                  <c:v>41762.022037037037</c:v>
                </c:pt>
                <c:pt idx="85">
                  <c:v>41762.022094907406</c:v>
                </c:pt>
                <c:pt idx="86">
                  <c:v>41762.022152777776</c:v>
                </c:pt>
                <c:pt idx="87">
                  <c:v>41762.022222222222</c:v>
                </c:pt>
                <c:pt idx="88">
                  <c:v>41762.022280092591</c:v>
                </c:pt>
                <c:pt idx="89">
                  <c:v>41762.022337962961</c:v>
                </c:pt>
                <c:pt idx="90">
                  <c:v>41762.022407407407</c:v>
                </c:pt>
                <c:pt idx="91">
                  <c:v>41762.022465277776</c:v>
                </c:pt>
                <c:pt idx="92">
                  <c:v>41762.022523148145</c:v>
                </c:pt>
                <c:pt idx="93">
                  <c:v>41762.022581018522</c:v>
                </c:pt>
                <c:pt idx="94">
                  <c:v>41762.022650462961</c:v>
                </c:pt>
                <c:pt idx="95">
                  <c:v>41762.02270833333</c:v>
                </c:pt>
                <c:pt idx="96">
                  <c:v>41762.022766203707</c:v>
                </c:pt>
                <c:pt idx="97">
                  <c:v>41762.022835648146</c:v>
                </c:pt>
                <c:pt idx="98">
                  <c:v>41762.022893518515</c:v>
                </c:pt>
                <c:pt idx="99">
                  <c:v>41762.022951388892</c:v>
                </c:pt>
                <c:pt idx="100">
                  <c:v>41762.023020833331</c:v>
                </c:pt>
                <c:pt idx="101">
                  <c:v>41762.023078703707</c:v>
                </c:pt>
                <c:pt idx="102">
                  <c:v>41762.023136574076</c:v>
                </c:pt>
                <c:pt idx="103">
                  <c:v>41762.023206018515</c:v>
                </c:pt>
                <c:pt idx="104">
                  <c:v>41762.023263888892</c:v>
                </c:pt>
                <c:pt idx="105">
                  <c:v>41762.023321759261</c:v>
                </c:pt>
                <c:pt idx="106">
                  <c:v>41762.0233912037</c:v>
                </c:pt>
                <c:pt idx="107">
                  <c:v>41762.023449074077</c:v>
                </c:pt>
                <c:pt idx="108">
                  <c:v>41762.023506944446</c:v>
                </c:pt>
                <c:pt idx="109">
                  <c:v>41762.023564814815</c:v>
                </c:pt>
                <c:pt idx="110">
                  <c:v>41762.023634259262</c:v>
                </c:pt>
                <c:pt idx="111">
                  <c:v>41762.023692129631</c:v>
                </c:pt>
                <c:pt idx="112">
                  <c:v>41762.02375</c:v>
                </c:pt>
                <c:pt idx="113">
                  <c:v>41762.023819444446</c:v>
                </c:pt>
                <c:pt idx="114">
                  <c:v>41762.023877314816</c:v>
                </c:pt>
                <c:pt idx="115">
                  <c:v>41762.023935185185</c:v>
                </c:pt>
                <c:pt idx="116">
                  <c:v>41762.024004629631</c:v>
                </c:pt>
                <c:pt idx="117">
                  <c:v>41762.024062500001</c:v>
                </c:pt>
                <c:pt idx="118">
                  <c:v>41762.02412037037</c:v>
                </c:pt>
                <c:pt idx="119">
                  <c:v>41762.024189814816</c:v>
                </c:pt>
                <c:pt idx="120">
                  <c:v>41762.024247685185</c:v>
                </c:pt>
                <c:pt idx="121">
                  <c:v>41762.024305555555</c:v>
                </c:pt>
                <c:pt idx="122">
                  <c:v>41762.024363425924</c:v>
                </c:pt>
                <c:pt idx="123">
                  <c:v>41762.02443287037</c:v>
                </c:pt>
                <c:pt idx="124">
                  <c:v>41762.02449074074</c:v>
                </c:pt>
                <c:pt idx="125">
                  <c:v>41762.024548611109</c:v>
                </c:pt>
                <c:pt idx="126">
                  <c:v>41762.024618055555</c:v>
                </c:pt>
                <c:pt idx="127">
                  <c:v>41762.024675925924</c:v>
                </c:pt>
                <c:pt idx="128">
                  <c:v>41762.024733796294</c:v>
                </c:pt>
                <c:pt idx="129">
                  <c:v>41762.02480324074</c:v>
                </c:pt>
                <c:pt idx="130">
                  <c:v>41762.024861111109</c:v>
                </c:pt>
                <c:pt idx="131">
                  <c:v>41762.024918981479</c:v>
                </c:pt>
                <c:pt idx="132">
                  <c:v>41762.024988425925</c:v>
                </c:pt>
                <c:pt idx="133">
                  <c:v>41762.025046296294</c:v>
                </c:pt>
                <c:pt idx="134">
                  <c:v>41762.025104166663</c:v>
                </c:pt>
                <c:pt idx="135">
                  <c:v>41762.02516203704</c:v>
                </c:pt>
                <c:pt idx="136">
                  <c:v>41762.025231481479</c:v>
                </c:pt>
                <c:pt idx="137">
                  <c:v>41762.025289351855</c:v>
                </c:pt>
                <c:pt idx="138">
                  <c:v>41762.025347222225</c:v>
                </c:pt>
                <c:pt idx="139">
                  <c:v>41762.025416666664</c:v>
                </c:pt>
                <c:pt idx="140">
                  <c:v>41762.02547453704</c:v>
                </c:pt>
                <c:pt idx="141">
                  <c:v>41762.02553240741</c:v>
                </c:pt>
                <c:pt idx="142">
                  <c:v>41762.025601851848</c:v>
                </c:pt>
                <c:pt idx="143">
                  <c:v>41762.025659722225</c:v>
                </c:pt>
                <c:pt idx="144">
                  <c:v>41762.025717592594</c:v>
                </c:pt>
                <c:pt idx="145">
                  <c:v>41762.025787037041</c:v>
                </c:pt>
                <c:pt idx="146">
                  <c:v>41762.02584490741</c:v>
                </c:pt>
                <c:pt idx="147">
                  <c:v>41762.025902777779</c:v>
                </c:pt>
                <c:pt idx="148">
                  <c:v>41762.025960648149</c:v>
                </c:pt>
                <c:pt idx="149">
                  <c:v>41762.026030092595</c:v>
                </c:pt>
                <c:pt idx="150">
                  <c:v>41762.026087962964</c:v>
                </c:pt>
                <c:pt idx="151">
                  <c:v>41762.026145833333</c:v>
                </c:pt>
                <c:pt idx="152">
                  <c:v>41762.02621527778</c:v>
                </c:pt>
                <c:pt idx="153">
                  <c:v>41762.026273148149</c:v>
                </c:pt>
                <c:pt idx="154">
                  <c:v>41762.026331018518</c:v>
                </c:pt>
                <c:pt idx="155">
                  <c:v>41762.026400462964</c:v>
                </c:pt>
                <c:pt idx="156">
                  <c:v>41762.026458333334</c:v>
                </c:pt>
                <c:pt idx="157">
                  <c:v>41762.026516203703</c:v>
                </c:pt>
                <c:pt idx="158">
                  <c:v>41762.026585648149</c:v>
                </c:pt>
                <c:pt idx="159">
                  <c:v>41762.026643518519</c:v>
                </c:pt>
                <c:pt idx="160">
                  <c:v>41762.026701388888</c:v>
                </c:pt>
                <c:pt idx="161">
                  <c:v>41762.026770833334</c:v>
                </c:pt>
                <c:pt idx="162">
                  <c:v>41762.026828703703</c:v>
                </c:pt>
                <c:pt idx="163">
                  <c:v>41762.026886574073</c:v>
                </c:pt>
                <c:pt idx="164">
                  <c:v>41762.026944444442</c:v>
                </c:pt>
                <c:pt idx="165">
                  <c:v>41762.027013888888</c:v>
                </c:pt>
                <c:pt idx="166">
                  <c:v>41762.027071759258</c:v>
                </c:pt>
                <c:pt idx="167">
                  <c:v>41762.027129629627</c:v>
                </c:pt>
                <c:pt idx="168">
                  <c:v>41762.027199074073</c:v>
                </c:pt>
                <c:pt idx="169">
                  <c:v>41762.027256944442</c:v>
                </c:pt>
                <c:pt idx="170">
                  <c:v>41762.027314814812</c:v>
                </c:pt>
                <c:pt idx="171">
                  <c:v>41762.027384259258</c:v>
                </c:pt>
                <c:pt idx="172">
                  <c:v>41762.027442129627</c:v>
                </c:pt>
                <c:pt idx="173">
                  <c:v>41762.027499999997</c:v>
                </c:pt>
                <c:pt idx="174">
                  <c:v>41762.027569444443</c:v>
                </c:pt>
                <c:pt idx="175">
                  <c:v>41762.027627314812</c:v>
                </c:pt>
                <c:pt idx="176">
                  <c:v>41762.027685185189</c:v>
                </c:pt>
                <c:pt idx="177">
                  <c:v>41762.027743055558</c:v>
                </c:pt>
                <c:pt idx="178">
                  <c:v>41762.027812499997</c:v>
                </c:pt>
                <c:pt idx="179">
                  <c:v>41762.027870370373</c:v>
                </c:pt>
                <c:pt idx="180">
                  <c:v>41762.027928240743</c:v>
                </c:pt>
                <c:pt idx="181">
                  <c:v>41762.027997685182</c:v>
                </c:pt>
                <c:pt idx="182">
                  <c:v>41762.028055555558</c:v>
                </c:pt>
                <c:pt idx="183">
                  <c:v>41762.028113425928</c:v>
                </c:pt>
                <c:pt idx="184">
                  <c:v>41762.028182870374</c:v>
                </c:pt>
                <c:pt idx="185">
                  <c:v>41762.028240740743</c:v>
                </c:pt>
                <c:pt idx="186">
                  <c:v>41762.028298611112</c:v>
                </c:pt>
                <c:pt idx="187">
                  <c:v>41762.028368055559</c:v>
                </c:pt>
                <c:pt idx="188">
                  <c:v>41762.028425925928</c:v>
                </c:pt>
                <c:pt idx="189">
                  <c:v>41762.028483796297</c:v>
                </c:pt>
                <c:pt idx="190">
                  <c:v>41762.028541666667</c:v>
                </c:pt>
                <c:pt idx="191">
                  <c:v>41762.028611111113</c:v>
                </c:pt>
                <c:pt idx="192">
                  <c:v>41762.028668981482</c:v>
                </c:pt>
                <c:pt idx="193">
                  <c:v>41762.028726851851</c:v>
                </c:pt>
                <c:pt idx="194">
                  <c:v>41762.028796296298</c:v>
                </c:pt>
                <c:pt idx="195">
                  <c:v>41762.028854166667</c:v>
                </c:pt>
                <c:pt idx="196">
                  <c:v>41762.028912037036</c:v>
                </c:pt>
                <c:pt idx="197">
                  <c:v>41762.028981481482</c:v>
                </c:pt>
                <c:pt idx="198">
                  <c:v>41762.029039351852</c:v>
                </c:pt>
                <c:pt idx="199">
                  <c:v>41762.029097222221</c:v>
                </c:pt>
                <c:pt idx="200">
                  <c:v>41762.029166666667</c:v>
                </c:pt>
                <c:pt idx="201">
                  <c:v>41762.029224537036</c:v>
                </c:pt>
                <c:pt idx="202">
                  <c:v>41762.029282407406</c:v>
                </c:pt>
                <c:pt idx="203">
                  <c:v>41762.029351851852</c:v>
                </c:pt>
                <c:pt idx="204">
                  <c:v>41762.029409722221</c:v>
                </c:pt>
                <c:pt idx="205">
                  <c:v>41762.029467592591</c:v>
                </c:pt>
                <c:pt idx="206">
                  <c:v>41762.02952546296</c:v>
                </c:pt>
                <c:pt idx="207">
                  <c:v>41762.029594907406</c:v>
                </c:pt>
                <c:pt idx="208">
                  <c:v>41762.029652777775</c:v>
                </c:pt>
                <c:pt idx="209">
                  <c:v>41762.029710648145</c:v>
                </c:pt>
                <c:pt idx="210">
                  <c:v>41762.029780092591</c:v>
                </c:pt>
                <c:pt idx="211">
                  <c:v>41762.02983796296</c:v>
                </c:pt>
                <c:pt idx="212">
                  <c:v>41762.029895833337</c:v>
                </c:pt>
                <c:pt idx="213">
                  <c:v>41762.029965277776</c:v>
                </c:pt>
                <c:pt idx="214">
                  <c:v>41762.030023148145</c:v>
                </c:pt>
                <c:pt idx="215">
                  <c:v>41762.030081018522</c:v>
                </c:pt>
                <c:pt idx="216">
                  <c:v>41762.030150462961</c:v>
                </c:pt>
                <c:pt idx="217">
                  <c:v>41762.03020833333</c:v>
                </c:pt>
                <c:pt idx="218">
                  <c:v>41762.030266203707</c:v>
                </c:pt>
                <c:pt idx="219">
                  <c:v>41762.030324074076</c:v>
                </c:pt>
                <c:pt idx="220">
                  <c:v>41762.030393518522</c:v>
                </c:pt>
                <c:pt idx="221">
                  <c:v>41762.030451388891</c:v>
                </c:pt>
                <c:pt idx="222">
                  <c:v>41762.030509259261</c:v>
                </c:pt>
                <c:pt idx="223">
                  <c:v>41762.030578703707</c:v>
                </c:pt>
                <c:pt idx="224">
                  <c:v>41762.030636574076</c:v>
                </c:pt>
                <c:pt idx="225">
                  <c:v>41762.030694444446</c:v>
                </c:pt>
                <c:pt idx="226">
                  <c:v>41762.030763888892</c:v>
                </c:pt>
                <c:pt idx="227">
                  <c:v>41762.030821759261</c:v>
                </c:pt>
                <c:pt idx="228">
                  <c:v>41762.03087962963</c:v>
                </c:pt>
                <c:pt idx="229">
                  <c:v>41762.030949074076</c:v>
                </c:pt>
                <c:pt idx="230">
                  <c:v>41762.031006944446</c:v>
                </c:pt>
                <c:pt idx="231">
                  <c:v>41762.031064814815</c:v>
                </c:pt>
                <c:pt idx="232">
                  <c:v>41762.031122685185</c:v>
                </c:pt>
                <c:pt idx="233">
                  <c:v>41762.031192129631</c:v>
                </c:pt>
                <c:pt idx="234">
                  <c:v>41762.03125</c:v>
                </c:pt>
                <c:pt idx="235">
                  <c:v>41762.031307870369</c:v>
                </c:pt>
                <c:pt idx="236">
                  <c:v>41762.031377314815</c:v>
                </c:pt>
                <c:pt idx="237">
                  <c:v>41762.031435185185</c:v>
                </c:pt>
                <c:pt idx="238">
                  <c:v>41762.031493055554</c:v>
                </c:pt>
                <c:pt idx="239">
                  <c:v>41762.0315625</c:v>
                </c:pt>
                <c:pt idx="240">
                  <c:v>41762.03162037037</c:v>
                </c:pt>
                <c:pt idx="241">
                  <c:v>41762.031678240739</c:v>
                </c:pt>
                <c:pt idx="242">
                  <c:v>41762.031747685185</c:v>
                </c:pt>
                <c:pt idx="243">
                  <c:v>41762.031805555554</c:v>
                </c:pt>
                <c:pt idx="244">
                  <c:v>41762.031863425924</c:v>
                </c:pt>
                <c:pt idx="245">
                  <c:v>41762.031921296293</c:v>
                </c:pt>
                <c:pt idx="246">
                  <c:v>41762.031990740739</c:v>
                </c:pt>
                <c:pt idx="247">
                  <c:v>41762.032048611109</c:v>
                </c:pt>
                <c:pt idx="248">
                  <c:v>41762.032106481478</c:v>
                </c:pt>
                <c:pt idx="249">
                  <c:v>41762.032175925924</c:v>
                </c:pt>
                <c:pt idx="250">
                  <c:v>41762.032233796293</c:v>
                </c:pt>
                <c:pt idx="251">
                  <c:v>41762.03229166667</c:v>
                </c:pt>
                <c:pt idx="252">
                  <c:v>41762.032361111109</c:v>
                </c:pt>
                <c:pt idx="253">
                  <c:v>41762.032418981478</c:v>
                </c:pt>
                <c:pt idx="254">
                  <c:v>41762.032476851855</c:v>
                </c:pt>
                <c:pt idx="255">
                  <c:v>41762.032546296294</c:v>
                </c:pt>
                <c:pt idx="256">
                  <c:v>41762.032604166663</c:v>
                </c:pt>
                <c:pt idx="257">
                  <c:v>41762.03266203704</c:v>
                </c:pt>
                <c:pt idx="258">
                  <c:v>41762.032731481479</c:v>
                </c:pt>
                <c:pt idx="259">
                  <c:v>41762.032789351855</c:v>
                </c:pt>
                <c:pt idx="260">
                  <c:v>41762.032847222225</c:v>
                </c:pt>
                <c:pt idx="261">
                  <c:v>41762.032905092594</c:v>
                </c:pt>
                <c:pt idx="262">
                  <c:v>41762.03297453704</c:v>
                </c:pt>
                <c:pt idx="263">
                  <c:v>41762.033032407409</c:v>
                </c:pt>
                <c:pt idx="264">
                  <c:v>41762.033090277779</c:v>
                </c:pt>
                <c:pt idx="265">
                  <c:v>41762.033159722225</c:v>
                </c:pt>
                <c:pt idx="266">
                  <c:v>41762.033217592594</c:v>
                </c:pt>
                <c:pt idx="267">
                  <c:v>41762.033275462964</c:v>
                </c:pt>
                <c:pt idx="268">
                  <c:v>41762.03334490741</c:v>
                </c:pt>
                <c:pt idx="269">
                  <c:v>41762.033402777779</c:v>
                </c:pt>
                <c:pt idx="270">
                  <c:v>41762.033460648148</c:v>
                </c:pt>
                <c:pt idx="271">
                  <c:v>41762.033530092594</c:v>
                </c:pt>
                <c:pt idx="272">
                  <c:v>41762.033587962964</c:v>
                </c:pt>
                <c:pt idx="273">
                  <c:v>41762.033645833333</c:v>
                </c:pt>
                <c:pt idx="274">
                  <c:v>41762.033703703702</c:v>
                </c:pt>
                <c:pt idx="275">
                  <c:v>41762.033773148149</c:v>
                </c:pt>
                <c:pt idx="276">
                  <c:v>41762.033831018518</c:v>
                </c:pt>
                <c:pt idx="277">
                  <c:v>41762.033888888887</c:v>
                </c:pt>
                <c:pt idx="278">
                  <c:v>41762.033958333333</c:v>
                </c:pt>
                <c:pt idx="279">
                  <c:v>41762.034016203703</c:v>
                </c:pt>
                <c:pt idx="280">
                  <c:v>41762.034074074072</c:v>
                </c:pt>
                <c:pt idx="281">
                  <c:v>41762.034143518518</c:v>
                </c:pt>
                <c:pt idx="282">
                  <c:v>41762.034201388888</c:v>
                </c:pt>
                <c:pt idx="283">
                  <c:v>41762.034259259257</c:v>
                </c:pt>
                <c:pt idx="284">
                  <c:v>41762.034328703703</c:v>
                </c:pt>
                <c:pt idx="285">
                  <c:v>41762.034386574072</c:v>
                </c:pt>
                <c:pt idx="286">
                  <c:v>41762.034444444442</c:v>
                </c:pt>
                <c:pt idx="287">
                  <c:v>41762.034502314818</c:v>
                </c:pt>
                <c:pt idx="288">
                  <c:v>41762.034571759257</c:v>
                </c:pt>
                <c:pt idx="289">
                  <c:v>41762.034629629627</c:v>
                </c:pt>
                <c:pt idx="290">
                  <c:v>41762.034687500003</c:v>
                </c:pt>
                <c:pt idx="291">
                  <c:v>41762.034756944442</c:v>
                </c:pt>
                <c:pt idx="292">
                  <c:v>41762.034814814811</c:v>
                </c:pt>
                <c:pt idx="293">
                  <c:v>41762.034872685188</c:v>
                </c:pt>
                <c:pt idx="294">
                  <c:v>41762.034942129627</c:v>
                </c:pt>
                <c:pt idx="295">
                  <c:v>41762.035000000003</c:v>
                </c:pt>
                <c:pt idx="296">
                  <c:v>41762.035057870373</c:v>
                </c:pt>
                <c:pt idx="297">
                  <c:v>41762.035127314812</c:v>
                </c:pt>
                <c:pt idx="298">
                  <c:v>41762.035185185188</c:v>
                </c:pt>
                <c:pt idx="299">
                  <c:v>41762.035243055558</c:v>
                </c:pt>
                <c:pt idx="300">
                  <c:v>41762.035300925927</c:v>
                </c:pt>
                <c:pt idx="301">
                  <c:v>41762.035370370373</c:v>
                </c:pt>
                <c:pt idx="302">
                  <c:v>41762.035428240742</c:v>
                </c:pt>
                <c:pt idx="303">
                  <c:v>41762.035486111112</c:v>
                </c:pt>
                <c:pt idx="304">
                  <c:v>41762.035555555558</c:v>
                </c:pt>
                <c:pt idx="305">
                  <c:v>41762.035613425927</c:v>
                </c:pt>
                <c:pt idx="306">
                  <c:v>41762.035671296297</c:v>
                </c:pt>
                <c:pt idx="307">
                  <c:v>41762.035740740743</c:v>
                </c:pt>
                <c:pt idx="308">
                  <c:v>41762.035798611112</c:v>
                </c:pt>
                <c:pt idx="309">
                  <c:v>41762.035856481481</c:v>
                </c:pt>
                <c:pt idx="310">
                  <c:v>41762.035925925928</c:v>
                </c:pt>
                <c:pt idx="311">
                  <c:v>41762.035983796297</c:v>
                </c:pt>
                <c:pt idx="312">
                  <c:v>41762.036041666666</c:v>
                </c:pt>
                <c:pt idx="313">
                  <c:v>41762.036111111112</c:v>
                </c:pt>
                <c:pt idx="314">
                  <c:v>41762.036168981482</c:v>
                </c:pt>
                <c:pt idx="315">
                  <c:v>41762.036226851851</c:v>
                </c:pt>
                <c:pt idx="316">
                  <c:v>41762.03628472222</c:v>
                </c:pt>
                <c:pt idx="317">
                  <c:v>41762.036354166667</c:v>
                </c:pt>
                <c:pt idx="318">
                  <c:v>41762.036412037036</c:v>
                </c:pt>
                <c:pt idx="319">
                  <c:v>41762.036469907405</c:v>
                </c:pt>
                <c:pt idx="320">
                  <c:v>41762.036539351851</c:v>
                </c:pt>
                <c:pt idx="321">
                  <c:v>41762.036597222221</c:v>
                </c:pt>
                <c:pt idx="322">
                  <c:v>41762.03665509259</c:v>
                </c:pt>
                <c:pt idx="323">
                  <c:v>41762.036724537036</c:v>
                </c:pt>
                <c:pt idx="324">
                  <c:v>41762.036782407406</c:v>
                </c:pt>
                <c:pt idx="325">
                  <c:v>41762.036840277775</c:v>
                </c:pt>
                <c:pt idx="326">
                  <c:v>41762.036909722221</c:v>
                </c:pt>
                <c:pt idx="327">
                  <c:v>41762.03696759259</c:v>
                </c:pt>
                <c:pt idx="328">
                  <c:v>41762.03702546296</c:v>
                </c:pt>
                <c:pt idx="329">
                  <c:v>41762.037083333336</c:v>
                </c:pt>
                <c:pt idx="330">
                  <c:v>41762.037152777775</c:v>
                </c:pt>
                <c:pt idx="331">
                  <c:v>41762.037210648145</c:v>
                </c:pt>
                <c:pt idx="332">
                  <c:v>41762.037268518521</c:v>
                </c:pt>
                <c:pt idx="333">
                  <c:v>41762.03733796296</c:v>
                </c:pt>
                <c:pt idx="334">
                  <c:v>41762.037395833337</c:v>
                </c:pt>
                <c:pt idx="335">
                  <c:v>41762.037453703706</c:v>
                </c:pt>
                <c:pt idx="336">
                  <c:v>41762.037523148145</c:v>
                </c:pt>
                <c:pt idx="337">
                  <c:v>41762.037581018521</c:v>
                </c:pt>
                <c:pt idx="338">
                  <c:v>41762.037638888891</c:v>
                </c:pt>
                <c:pt idx="339">
                  <c:v>41762.037708333337</c:v>
                </c:pt>
                <c:pt idx="340">
                  <c:v>41762.037766203706</c:v>
                </c:pt>
                <c:pt idx="341">
                  <c:v>41762.037824074076</c:v>
                </c:pt>
                <c:pt idx="342">
                  <c:v>41762.037881944445</c:v>
                </c:pt>
                <c:pt idx="343">
                  <c:v>41762.037951388891</c:v>
                </c:pt>
                <c:pt idx="344">
                  <c:v>41762.03800925926</c:v>
                </c:pt>
                <c:pt idx="345">
                  <c:v>41762.03806712963</c:v>
                </c:pt>
                <c:pt idx="346">
                  <c:v>41762.038136574076</c:v>
                </c:pt>
                <c:pt idx="347">
                  <c:v>41762.038194444445</c:v>
                </c:pt>
                <c:pt idx="348">
                  <c:v>41762.038252314815</c:v>
                </c:pt>
                <c:pt idx="349">
                  <c:v>41762.038321759261</c:v>
                </c:pt>
                <c:pt idx="350">
                  <c:v>41762.03837962963</c:v>
                </c:pt>
                <c:pt idx="351">
                  <c:v>41762.038437499999</c:v>
                </c:pt>
                <c:pt idx="352">
                  <c:v>41762.038506944446</c:v>
                </c:pt>
                <c:pt idx="353">
                  <c:v>41762.038564814815</c:v>
                </c:pt>
                <c:pt idx="354">
                  <c:v>41762.038622685184</c:v>
                </c:pt>
                <c:pt idx="355">
                  <c:v>41762.03869212963</c:v>
                </c:pt>
                <c:pt idx="356">
                  <c:v>41762.03875</c:v>
                </c:pt>
                <c:pt idx="357">
                  <c:v>41762.038807870369</c:v>
                </c:pt>
                <c:pt idx="358">
                  <c:v>41762.038865740738</c:v>
                </c:pt>
                <c:pt idx="359">
                  <c:v>41762.038935185185</c:v>
                </c:pt>
                <c:pt idx="360">
                  <c:v>41762.038993055554</c:v>
                </c:pt>
                <c:pt idx="361">
                  <c:v>41762.039050925923</c:v>
                </c:pt>
                <c:pt idx="362">
                  <c:v>41762.039120370369</c:v>
                </c:pt>
                <c:pt idx="363">
                  <c:v>41762.039178240739</c:v>
                </c:pt>
                <c:pt idx="364">
                  <c:v>41762.039236111108</c:v>
                </c:pt>
                <c:pt idx="365">
                  <c:v>41762.039305555554</c:v>
                </c:pt>
                <c:pt idx="366">
                  <c:v>41762.039363425924</c:v>
                </c:pt>
                <c:pt idx="367">
                  <c:v>41762.039421296293</c:v>
                </c:pt>
                <c:pt idx="368">
                  <c:v>41762.039490740739</c:v>
                </c:pt>
                <c:pt idx="369">
                  <c:v>41762.039548611108</c:v>
                </c:pt>
                <c:pt idx="370">
                  <c:v>41762.039606481485</c:v>
                </c:pt>
                <c:pt idx="371">
                  <c:v>41762.039664351854</c:v>
                </c:pt>
                <c:pt idx="372">
                  <c:v>41762.039733796293</c:v>
                </c:pt>
                <c:pt idx="373">
                  <c:v>41762.03979166667</c:v>
                </c:pt>
                <c:pt idx="374">
                  <c:v>41762.039849537039</c:v>
                </c:pt>
                <c:pt idx="375">
                  <c:v>41762.039918981478</c:v>
                </c:pt>
                <c:pt idx="376">
                  <c:v>41762.039976851855</c:v>
                </c:pt>
                <c:pt idx="377">
                  <c:v>41762.040034722224</c:v>
                </c:pt>
                <c:pt idx="378">
                  <c:v>41762.04010416667</c:v>
                </c:pt>
                <c:pt idx="379">
                  <c:v>41762.040162037039</c:v>
                </c:pt>
                <c:pt idx="380">
                  <c:v>41762.040219907409</c:v>
                </c:pt>
                <c:pt idx="381">
                  <c:v>41762.040289351855</c:v>
                </c:pt>
                <c:pt idx="382">
                  <c:v>41762.040347222224</c:v>
                </c:pt>
                <c:pt idx="383">
                  <c:v>41762.040405092594</c:v>
                </c:pt>
                <c:pt idx="384">
                  <c:v>41762.040462962963</c:v>
                </c:pt>
                <c:pt idx="385">
                  <c:v>41762.040532407409</c:v>
                </c:pt>
                <c:pt idx="386">
                  <c:v>41762.040590277778</c:v>
                </c:pt>
                <c:pt idx="387">
                  <c:v>41762.040648148148</c:v>
                </c:pt>
                <c:pt idx="388">
                  <c:v>41762.040717592594</c:v>
                </c:pt>
                <c:pt idx="389">
                  <c:v>41762.040775462963</c:v>
                </c:pt>
                <c:pt idx="390">
                  <c:v>41762.040833333333</c:v>
                </c:pt>
                <c:pt idx="391">
                  <c:v>41762.040902777779</c:v>
                </c:pt>
                <c:pt idx="392">
                  <c:v>41762.040960648148</c:v>
                </c:pt>
                <c:pt idx="393">
                  <c:v>41762.041018518517</c:v>
                </c:pt>
                <c:pt idx="394">
                  <c:v>41762.041087962964</c:v>
                </c:pt>
                <c:pt idx="395">
                  <c:v>41762.041145833333</c:v>
                </c:pt>
                <c:pt idx="396">
                  <c:v>41762.041203703702</c:v>
                </c:pt>
                <c:pt idx="397">
                  <c:v>41762.041261574072</c:v>
                </c:pt>
                <c:pt idx="398">
                  <c:v>41762.041331018518</c:v>
                </c:pt>
                <c:pt idx="399">
                  <c:v>41762.041388888887</c:v>
                </c:pt>
                <c:pt idx="400">
                  <c:v>41762.041446759256</c:v>
                </c:pt>
                <c:pt idx="401">
                  <c:v>41762.041516203702</c:v>
                </c:pt>
                <c:pt idx="402">
                  <c:v>41762.041574074072</c:v>
                </c:pt>
                <c:pt idx="403">
                  <c:v>41762.041631944441</c:v>
                </c:pt>
                <c:pt idx="404">
                  <c:v>41762.041701388887</c:v>
                </c:pt>
                <c:pt idx="405">
                  <c:v>41762.041759259257</c:v>
                </c:pt>
                <c:pt idx="406">
                  <c:v>41762.041817129626</c:v>
                </c:pt>
                <c:pt idx="407">
                  <c:v>41762.041886574072</c:v>
                </c:pt>
                <c:pt idx="408">
                  <c:v>41762.041944444441</c:v>
                </c:pt>
                <c:pt idx="409">
                  <c:v>41762.042002314818</c:v>
                </c:pt>
                <c:pt idx="410">
                  <c:v>41762.042071759257</c:v>
                </c:pt>
                <c:pt idx="411">
                  <c:v>41762.042129629626</c:v>
                </c:pt>
                <c:pt idx="412">
                  <c:v>41762.042187500003</c:v>
                </c:pt>
                <c:pt idx="413">
                  <c:v>41762.042245370372</c:v>
                </c:pt>
                <c:pt idx="414">
                  <c:v>41762.042314814818</c:v>
                </c:pt>
                <c:pt idx="415">
                  <c:v>41762.042372685188</c:v>
                </c:pt>
                <c:pt idx="416">
                  <c:v>41762.042430555557</c:v>
                </c:pt>
                <c:pt idx="417">
                  <c:v>41762.042500000003</c:v>
                </c:pt>
                <c:pt idx="418">
                  <c:v>41762.042557870373</c:v>
                </c:pt>
                <c:pt idx="419">
                  <c:v>41762.042615740742</c:v>
                </c:pt>
                <c:pt idx="420">
                  <c:v>41762.042685185188</c:v>
                </c:pt>
                <c:pt idx="421">
                  <c:v>41762.042743055557</c:v>
                </c:pt>
                <c:pt idx="422">
                  <c:v>41762.042800925927</c:v>
                </c:pt>
                <c:pt idx="423">
                  <c:v>41762.042870370373</c:v>
                </c:pt>
                <c:pt idx="424">
                  <c:v>41762.042928240742</c:v>
                </c:pt>
                <c:pt idx="425">
                  <c:v>41762.042986111112</c:v>
                </c:pt>
                <c:pt idx="426">
                  <c:v>41762.043043981481</c:v>
                </c:pt>
                <c:pt idx="427">
                  <c:v>41762.043113425927</c:v>
                </c:pt>
                <c:pt idx="428">
                  <c:v>41762.043171296296</c:v>
                </c:pt>
                <c:pt idx="429">
                  <c:v>41762.043229166666</c:v>
                </c:pt>
                <c:pt idx="430">
                  <c:v>41762.043298611112</c:v>
                </c:pt>
                <c:pt idx="431">
                  <c:v>41762.043356481481</c:v>
                </c:pt>
                <c:pt idx="432">
                  <c:v>41762.043414351851</c:v>
                </c:pt>
                <c:pt idx="433">
                  <c:v>41762.043483796297</c:v>
                </c:pt>
                <c:pt idx="434">
                  <c:v>41762.043541666666</c:v>
                </c:pt>
                <c:pt idx="435">
                  <c:v>41762.043599537035</c:v>
                </c:pt>
                <c:pt idx="436">
                  <c:v>41762.043668981481</c:v>
                </c:pt>
                <c:pt idx="437">
                  <c:v>41762.043726851851</c:v>
                </c:pt>
                <c:pt idx="438">
                  <c:v>41762.04378472222</c:v>
                </c:pt>
                <c:pt idx="439">
                  <c:v>41762.043842592589</c:v>
                </c:pt>
                <c:pt idx="440">
                  <c:v>41762.043912037036</c:v>
                </c:pt>
                <c:pt idx="441">
                  <c:v>41762.043969907405</c:v>
                </c:pt>
                <c:pt idx="442">
                  <c:v>41762.044027777774</c:v>
                </c:pt>
                <c:pt idx="443">
                  <c:v>41762.04409722222</c:v>
                </c:pt>
                <c:pt idx="444">
                  <c:v>41762.04415509259</c:v>
                </c:pt>
                <c:pt idx="445">
                  <c:v>41762.044212962966</c:v>
                </c:pt>
                <c:pt idx="446">
                  <c:v>41762.044282407405</c:v>
                </c:pt>
                <c:pt idx="447">
                  <c:v>41762.044340277775</c:v>
                </c:pt>
                <c:pt idx="448">
                  <c:v>41762.044398148151</c:v>
                </c:pt>
                <c:pt idx="449">
                  <c:v>41762.04446759259</c:v>
                </c:pt>
                <c:pt idx="450">
                  <c:v>41762.044525462959</c:v>
                </c:pt>
                <c:pt idx="451">
                  <c:v>41762.044583333336</c:v>
                </c:pt>
                <c:pt idx="452">
                  <c:v>41762.044652777775</c:v>
                </c:pt>
                <c:pt idx="453">
                  <c:v>41762.044710648152</c:v>
                </c:pt>
                <c:pt idx="454">
                  <c:v>41762.044768518521</c:v>
                </c:pt>
                <c:pt idx="455">
                  <c:v>41762.04482638889</c:v>
                </c:pt>
                <c:pt idx="456">
                  <c:v>41762.044895833336</c:v>
                </c:pt>
                <c:pt idx="457">
                  <c:v>41762.044953703706</c:v>
                </c:pt>
                <c:pt idx="458">
                  <c:v>41762.045011574075</c:v>
                </c:pt>
                <c:pt idx="459">
                  <c:v>41762.045081018521</c:v>
                </c:pt>
                <c:pt idx="460">
                  <c:v>41762.045138888891</c:v>
                </c:pt>
                <c:pt idx="461">
                  <c:v>41762.04519675926</c:v>
                </c:pt>
                <c:pt idx="462">
                  <c:v>41762.045266203706</c:v>
                </c:pt>
                <c:pt idx="463">
                  <c:v>41762.045324074075</c:v>
                </c:pt>
                <c:pt idx="464">
                  <c:v>41762.045381944445</c:v>
                </c:pt>
                <c:pt idx="465">
                  <c:v>41762.045451388891</c:v>
                </c:pt>
                <c:pt idx="466">
                  <c:v>41762.04550925926</c:v>
                </c:pt>
                <c:pt idx="467">
                  <c:v>41762.045567129629</c:v>
                </c:pt>
                <c:pt idx="468">
                  <c:v>41762.045624999999</c:v>
                </c:pt>
                <c:pt idx="469">
                  <c:v>41762.045694444445</c:v>
                </c:pt>
                <c:pt idx="470">
                  <c:v>41762.045752314814</c:v>
                </c:pt>
                <c:pt idx="471">
                  <c:v>41762.045810185184</c:v>
                </c:pt>
                <c:pt idx="472">
                  <c:v>41762.04587962963</c:v>
                </c:pt>
                <c:pt idx="473">
                  <c:v>41762.045937499999</c:v>
                </c:pt>
                <c:pt idx="474">
                  <c:v>41762.045995370368</c:v>
                </c:pt>
                <c:pt idx="475">
                  <c:v>41762.046064814815</c:v>
                </c:pt>
                <c:pt idx="476">
                  <c:v>41762.046122685184</c:v>
                </c:pt>
                <c:pt idx="477">
                  <c:v>41762.046180555553</c:v>
                </c:pt>
                <c:pt idx="478">
                  <c:v>41762.046249999999</c:v>
                </c:pt>
                <c:pt idx="479">
                  <c:v>41762.046307870369</c:v>
                </c:pt>
                <c:pt idx="480">
                  <c:v>41762.046365740738</c:v>
                </c:pt>
                <c:pt idx="481">
                  <c:v>41762.046423611115</c:v>
                </c:pt>
                <c:pt idx="482">
                  <c:v>41762.046493055554</c:v>
                </c:pt>
                <c:pt idx="483">
                  <c:v>41762.046550925923</c:v>
                </c:pt>
                <c:pt idx="484">
                  <c:v>41762.0466087963</c:v>
                </c:pt>
                <c:pt idx="485">
                  <c:v>41762.046678240738</c:v>
                </c:pt>
                <c:pt idx="486">
                  <c:v>41762.046736111108</c:v>
                </c:pt>
                <c:pt idx="487">
                  <c:v>41762.046793981484</c:v>
                </c:pt>
                <c:pt idx="488">
                  <c:v>41762.046863425923</c:v>
                </c:pt>
                <c:pt idx="489">
                  <c:v>41762.0469212963</c:v>
                </c:pt>
                <c:pt idx="490">
                  <c:v>41762.046979166669</c:v>
                </c:pt>
                <c:pt idx="491">
                  <c:v>41762.047048611108</c:v>
                </c:pt>
                <c:pt idx="492">
                  <c:v>41762.047106481485</c:v>
                </c:pt>
                <c:pt idx="493">
                  <c:v>41762.047164351854</c:v>
                </c:pt>
                <c:pt idx="494">
                  <c:v>41762.047233796293</c:v>
                </c:pt>
                <c:pt idx="495">
                  <c:v>41762.047291666669</c:v>
                </c:pt>
                <c:pt idx="496">
                  <c:v>41762.047349537039</c:v>
                </c:pt>
                <c:pt idx="497">
                  <c:v>41762.047407407408</c:v>
                </c:pt>
                <c:pt idx="498">
                  <c:v>41762.047476851854</c:v>
                </c:pt>
                <c:pt idx="499">
                  <c:v>41762.047534722224</c:v>
                </c:pt>
                <c:pt idx="500">
                  <c:v>41762.047592592593</c:v>
                </c:pt>
                <c:pt idx="501">
                  <c:v>41762.047662037039</c:v>
                </c:pt>
                <c:pt idx="502">
                  <c:v>41762.047719907408</c:v>
                </c:pt>
                <c:pt idx="503">
                  <c:v>41762.047777777778</c:v>
                </c:pt>
                <c:pt idx="504">
                  <c:v>41762.047847222224</c:v>
                </c:pt>
                <c:pt idx="505">
                  <c:v>41762.047905092593</c:v>
                </c:pt>
                <c:pt idx="506">
                  <c:v>41762.047962962963</c:v>
                </c:pt>
                <c:pt idx="507">
                  <c:v>41762.048032407409</c:v>
                </c:pt>
                <c:pt idx="508">
                  <c:v>41762.048090277778</c:v>
                </c:pt>
                <c:pt idx="509">
                  <c:v>41762.048148148147</c:v>
                </c:pt>
                <c:pt idx="510">
                  <c:v>41762.048206018517</c:v>
                </c:pt>
                <c:pt idx="511">
                  <c:v>41762.048275462963</c:v>
                </c:pt>
                <c:pt idx="512">
                  <c:v>41762.048333333332</c:v>
                </c:pt>
                <c:pt idx="513">
                  <c:v>41762.048391203702</c:v>
                </c:pt>
                <c:pt idx="514">
                  <c:v>41762.048460648148</c:v>
                </c:pt>
                <c:pt idx="515">
                  <c:v>41762.048518518517</c:v>
                </c:pt>
                <c:pt idx="516">
                  <c:v>41762.048576388886</c:v>
                </c:pt>
                <c:pt idx="517">
                  <c:v>41762.048645833333</c:v>
                </c:pt>
                <c:pt idx="518">
                  <c:v>41762.048703703702</c:v>
                </c:pt>
                <c:pt idx="519">
                  <c:v>41762.048761574071</c:v>
                </c:pt>
                <c:pt idx="520">
                  <c:v>41762.048831018517</c:v>
                </c:pt>
                <c:pt idx="521">
                  <c:v>41762.048888888887</c:v>
                </c:pt>
                <c:pt idx="522">
                  <c:v>41762.048946759256</c:v>
                </c:pt>
                <c:pt idx="523">
                  <c:v>41762.049004629633</c:v>
                </c:pt>
                <c:pt idx="524">
                  <c:v>41762.049074074072</c:v>
                </c:pt>
                <c:pt idx="525">
                  <c:v>41762.049131944441</c:v>
                </c:pt>
                <c:pt idx="526">
                  <c:v>41762.049189814818</c:v>
                </c:pt>
                <c:pt idx="527">
                  <c:v>41762.049259259256</c:v>
                </c:pt>
                <c:pt idx="528">
                  <c:v>41762.049317129633</c:v>
                </c:pt>
                <c:pt idx="529">
                  <c:v>41762.049375000002</c:v>
                </c:pt>
                <c:pt idx="530">
                  <c:v>41762.049444444441</c:v>
                </c:pt>
                <c:pt idx="531">
                  <c:v>41762.049502314818</c:v>
                </c:pt>
                <c:pt idx="532">
                  <c:v>41762.049560185187</c:v>
                </c:pt>
                <c:pt idx="533">
                  <c:v>41762.049629629626</c:v>
                </c:pt>
                <c:pt idx="534">
                  <c:v>41762.049687500003</c:v>
                </c:pt>
                <c:pt idx="535">
                  <c:v>41762.049745370372</c:v>
                </c:pt>
                <c:pt idx="536">
                  <c:v>41762.049803240741</c:v>
                </c:pt>
                <c:pt idx="537">
                  <c:v>41762.049872685187</c:v>
                </c:pt>
                <c:pt idx="538">
                  <c:v>41762.049930555557</c:v>
                </c:pt>
                <c:pt idx="539">
                  <c:v>41762.049988425926</c:v>
                </c:pt>
                <c:pt idx="540">
                  <c:v>41762.050057870372</c:v>
                </c:pt>
                <c:pt idx="541">
                  <c:v>41762.050115740742</c:v>
                </c:pt>
                <c:pt idx="542">
                  <c:v>41762.050173611111</c:v>
                </c:pt>
                <c:pt idx="543">
                  <c:v>41762.050243055557</c:v>
                </c:pt>
                <c:pt idx="544">
                  <c:v>41762.050300925926</c:v>
                </c:pt>
                <c:pt idx="545">
                  <c:v>41762.050358796296</c:v>
                </c:pt>
                <c:pt idx="546">
                  <c:v>41762.050428240742</c:v>
                </c:pt>
                <c:pt idx="547">
                  <c:v>41762.050486111111</c:v>
                </c:pt>
                <c:pt idx="548">
                  <c:v>41762.050543981481</c:v>
                </c:pt>
                <c:pt idx="549">
                  <c:v>41762.050613425927</c:v>
                </c:pt>
                <c:pt idx="550">
                  <c:v>41762.050671296296</c:v>
                </c:pt>
                <c:pt idx="551">
                  <c:v>41762.050729166665</c:v>
                </c:pt>
                <c:pt idx="552">
                  <c:v>41762.050787037035</c:v>
                </c:pt>
                <c:pt idx="553">
                  <c:v>41762.050856481481</c:v>
                </c:pt>
                <c:pt idx="554">
                  <c:v>41762.05091435185</c:v>
                </c:pt>
                <c:pt idx="555">
                  <c:v>41762.05097222222</c:v>
                </c:pt>
                <c:pt idx="556">
                  <c:v>41762.051041666666</c:v>
                </c:pt>
                <c:pt idx="557">
                  <c:v>41762.051099537035</c:v>
                </c:pt>
                <c:pt idx="558">
                  <c:v>41762.051157407404</c:v>
                </c:pt>
                <c:pt idx="559">
                  <c:v>41762.051226851851</c:v>
                </c:pt>
                <c:pt idx="560">
                  <c:v>41762.05128472222</c:v>
                </c:pt>
                <c:pt idx="561">
                  <c:v>41762.051342592589</c:v>
                </c:pt>
                <c:pt idx="562">
                  <c:v>41762.051412037035</c:v>
                </c:pt>
                <c:pt idx="563">
                  <c:v>41762.051469907405</c:v>
                </c:pt>
                <c:pt idx="564">
                  <c:v>41762.051527777781</c:v>
                </c:pt>
                <c:pt idx="565">
                  <c:v>41762.051585648151</c:v>
                </c:pt>
                <c:pt idx="566">
                  <c:v>41762.051655092589</c:v>
                </c:pt>
                <c:pt idx="567">
                  <c:v>41762.051712962966</c:v>
                </c:pt>
                <c:pt idx="568">
                  <c:v>41762.051770833335</c:v>
                </c:pt>
                <c:pt idx="569">
                  <c:v>41762.051840277774</c:v>
                </c:pt>
                <c:pt idx="570">
                  <c:v>41762.051898148151</c:v>
                </c:pt>
                <c:pt idx="571">
                  <c:v>41762.05195601852</c:v>
                </c:pt>
                <c:pt idx="572">
                  <c:v>41762.052025462966</c:v>
                </c:pt>
                <c:pt idx="573">
                  <c:v>41762.052083333336</c:v>
                </c:pt>
                <c:pt idx="574">
                  <c:v>41762.052141203705</c:v>
                </c:pt>
                <c:pt idx="575">
                  <c:v>41762.052210648151</c:v>
                </c:pt>
                <c:pt idx="576">
                  <c:v>41762.052268518521</c:v>
                </c:pt>
                <c:pt idx="577">
                  <c:v>41762.05232638889</c:v>
                </c:pt>
                <c:pt idx="578">
                  <c:v>41762.052384259259</c:v>
                </c:pt>
                <c:pt idx="579">
                  <c:v>41762.052453703705</c:v>
                </c:pt>
                <c:pt idx="580">
                  <c:v>41762.052511574075</c:v>
                </c:pt>
                <c:pt idx="581">
                  <c:v>41762.052569444444</c:v>
                </c:pt>
                <c:pt idx="582">
                  <c:v>41762.05263888889</c:v>
                </c:pt>
                <c:pt idx="583">
                  <c:v>41762.05269675926</c:v>
                </c:pt>
                <c:pt idx="584">
                  <c:v>41762.052754629629</c:v>
                </c:pt>
                <c:pt idx="585">
                  <c:v>41762.052824074075</c:v>
                </c:pt>
                <c:pt idx="586">
                  <c:v>41762.052881944444</c:v>
                </c:pt>
                <c:pt idx="587">
                  <c:v>41762.052939814814</c:v>
                </c:pt>
                <c:pt idx="588">
                  <c:v>41762.05300925926</c:v>
                </c:pt>
                <c:pt idx="589">
                  <c:v>41762.053067129629</c:v>
                </c:pt>
                <c:pt idx="590">
                  <c:v>41762.053124999999</c:v>
                </c:pt>
                <c:pt idx="591">
                  <c:v>41762.053194444445</c:v>
                </c:pt>
                <c:pt idx="592">
                  <c:v>41762.053252314814</c:v>
                </c:pt>
                <c:pt idx="593">
                  <c:v>41762.053310185183</c:v>
                </c:pt>
                <c:pt idx="594">
                  <c:v>41762.053368055553</c:v>
                </c:pt>
                <c:pt idx="595">
                  <c:v>41762.053437499999</c:v>
                </c:pt>
                <c:pt idx="596">
                  <c:v>41762.053495370368</c:v>
                </c:pt>
                <c:pt idx="597">
                  <c:v>41762.053553240738</c:v>
                </c:pt>
                <c:pt idx="598">
                  <c:v>41762.053622685184</c:v>
                </c:pt>
                <c:pt idx="599">
                  <c:v>41762.053680555553</c:v>
                </c:pt>
                <c:pt idx="600">
                  <c:v>41762.053738425922</c:v>
                </c:pt>
                <c:pt idx="601">
                  <c:v>41762.053807870368</c:v>
                </c:pt>
                <c:pt idx="602">
                  <c:v>41762.053865740738</c:v>
                </c:pt>
                <c:pt idx="603">
                  <c:v>41762.053923611114</c:v>
                </c:pt>
                <c:pt idx="604">
                  <c:v>41762.053993055553</c:v>
                </c:pt>
                <c:pt idx="605">
                  <c:v>41762.054050925923</c:v>
                </c:pt>
                <c:pt idx="606">
                  <c:v>41762.054108796299</c:v>
                </c:pt>
                <c:pt idx="607">
                  <c:v>41762.054166666669</c:v>
                </c:pt>
                <c:pt idx="608">
                  <c:v>41762.054236111115</c:v>
                </c:pt>
                <c:pt idx="609">
                  <c:v>41762.054293981484</c:v>
                </c:pt>
                <c:pt idx="610">
                  <c:v>41762.054351851853</c:v>
                </c:pt>
                <c:pt idx="611">
                  <c:v>41762.0544212963</c:v>
                </c:pt>
                <c:pt idx="612">
                  <c:v>41762.054479166669</c:v>
                </c:pt>
                <c:pt idx="613">
                  <c:v>41762.054537037038</c:v>
                </c:pt>
                <c:pt idx="614">
                  <c:v>41762.054606481484</c:v>
                </c:pt>
                <c:pt idx="615">
                  <c:v>41762.054664351854</c:v>
                </c:pt>
                <c:pt idx="616">
                  <c:v>41762.054722222223</c:v>
                </c:pt>
                <c:pt idx="617">
                  <c:v>41762.054791666669</c:v>
                </c:pt>
                <c:pt idx="618">
                  <c:v>41762.054849537039</c:v>
                </c:pt>
                <c:pt idx="619">
                  <c:v>41762.054907407408</c:v>
                </c:pt>
                <c:pt idx="620">
                  <c:v>41762.054965277777</c:v>
                </c:pt>
                <c:pt idx="621">
                  <c:v>41762.055034722223</c:v>
                </c:pt>
                <c:pt idx="622">
                  <c:v>41762.055092592593</c:v>
                </c:pt>
                <c:pt idx="623">
                  <c:v>41762.055150462962</c:v>
                </c:pt>
                <c:pt idx="624">
                  <c:v>41762.055219907408</c:v>
                </c:pt>
                <c:pt idx="625">
                  <c:v>41762.055277777778</c:v>
                </c:pt>
                <c:pt idx="626">
                  <c:v>41762.055335648147</c:v>
                </c:pt>
                <c:pt idx="627">
                  <c:v>41762.055405092593</c:v>
                </c:pt>
                <c:pt idx="628">
                  <c:v>41762.055462962962</c:v>
                </c:pt>
                <c:pt idx="629">
                  <c:v>41762.055520833332</c:v>
                </c:pt>
                <c:pt idx="630">
                  <c:v>41762.055590277778</c:v>
                </c:pt>
                <c:pt idx="631">
                  <c:v>41762.055648148147</c:v>
                </c:pt>
                <c:pt idx="632">
                  <c:v>41762.055706018517</c:v>
                </c:pt>
                <c:pt idx="633">
                  <c:v>41762.055775462963</c:v>
                </c:pt>
                <c:pt idx="634">
                  <c:v>41762.055833333332</c:v>
                </c:pt>
                <c:pt idx="635">
                  <c:v>41762.055891203701</c:v>
                </c:pt>
                <c:pt idx="636">
                  <c:v>41762.055949074071</c:v>
                </c:pt>
                <c:pt idx="637">
                  <c:v>41762.056018518517</c:v>
                </c:pt>
                <c:pt idx="638">
                  <c:v>41762.056076388886</c:v>
                </c:pt>
                <c:pt idx="639">
                  <c:v>41762.056134259263</c:v>
                </c:pt>
                <c:pt idx="640">
                  <c:v>41762.056203703702</c:v>
                </c:pt>
                <c:pt idx="641">
                  <c:v>41762.056261574071</c:v>
                </c:pt>
                <c:pt idx="642">
                  <c:v>41762.056319444448</c:v>
                </c:pt>
                <c:pt idx="643">
                  <c:v>41762.056388888886</c:v>
                </c:pt>
                <c:pt idx="644">
                  <c:v>41762.056446759256</c:v>
                </c:pt>
                <c:pt idx="645">
                  <c:v>41762.056504629632</c:v>
                </c:pt>
                <c:pt idx="646">
                  <c:v>41762.056574074071</c:v>
                </c:pt>
                <c:pt idx="647">
                  <c:v>41762.056631944448</c:v>
                </c:pt>
                <c:pt idx="648">
                  <c:v>41762.056689814817</c:v>
                </c:pt>
                <c:pt idx="649">
                  <c:v>41762.056747685187</c:v>
                </c:pt>
                <c:pt idx="650">
                  <c:v>41762.056817129633</c:v>
                </c:pt>
                <c:pt idx="651">
                  <c:v>41762.056875000002</c:v>
                </c:pt>
                <c:pt idx="652">
                  <c:v>41762.056932870371</c:v>
                </c:pt>
                <c:pt idx="653">
                  <c:v>41762.057002314818</c:v>
                </c:pt>
                <c:pt idx="654">
                  <c:v>41762.057060185187</c:v>
                </c:pt>
                <c:pt idx="655">
                  <c:v>41762.057118055556</c:v>
                </c:pt>
                <c:pt idx="656">
                  <c:v>41762.057187500002</c:v>
                </c:pt>
                <c:pt idx="657">
                  <c:v>41762.057245370372</c:v>
                </c:pt>
                <c:pt idx="658">
                  <c:v>41762.057303240741</c:v>
                </c:pt>
                <c:pt idx="659">
                  <c:v>41762.057372685187</c:v>
                </c:pt>
                <c:pt idx="660">
                  <c:v>41762.057430555556</c:v>
                </c:pt>
                <c:pt idx="661">
                  <c:v>41762.057488425926</c:v>
                </c:pt>
                <c:pt idx="662">
                  <c:v>41762.057546296295</c:v>
                </c:pt>
                <c:pt idx="663">
                  <c:v>41762.057615740741</c:v>
                </c:pt>
                <c:pt idx="664">
                  <c:v>41762.057673611111</c:v>
                </c:pt>
                <c:pt idx="665">
                  <c:v>41762.05773148148</c:v>
                </c:pt>
                <c:pt idx="666">
                  <c:v>41762.057800925926</c:v>
                </c:pt>
                <c:pt idx="667">
                  <c:v>41762.057858796295</c:v>
                </c:pt>
                <c:pt idx="668">
                  <c:v>41762.057916666665</c:v>
                </c:pt>
                <c:pt idx="669">
                  <c:v>41762.057986111111</c:v>
                </c:pt>
                <c:pt idx="670">
                  <c:v>41762.05804398148</c:v>
                </c:pt>
                <c:pt idx="671">
                  <c:v>41762.05810185185</c:v>
                </c:pt>
                <c:pt idx="672">
                  <c:v>41762.058171296296</c:v>
                </c:pt>
                <c:pt idx="673">
                  <c:v>41762.058229166665</c:v>
                </c:pt>
                <c:pt idx="674">
                  <c:v>41762.058287037034</c:v>
                </c:pt>
                <c:pt idx="675">
                  <c:v>41762.058344907404</c:v>
                </c:pt>
                <c:pt idx="676">
                  <c:v>41762.05841435185</c:v>
                </c:pt>
                <c:pt idx="677">
                  <c:v>41762.058472222219</c:v>
                </c:pt>
                <c:pt idx="678">
                  <c:v>41762.058530092596</c:v>
                </c:pt>
                <c:pt idx="679">
                  <c:v>41762.058599537035</c:v>
                </c:pt>
                <c:pt idx="680">
                  <c:v>41762.058657407404</c:v>
                </c:pt>
                <c:pt idx="681">
                  <c:v>41762.058715277781</c:v>
                </c:pt>
                <c:pt idx="682">
                  <c:v>41762.05878472222</c:v>
                </c:pt>
                <c:pt idx="683">
                  <c:v>41762.058842592596</c:v>
                </c:pt>
                <c:pt idx="684">
                  <c:v>41762.058900462966</c:v>
                </c:pt>
                <c:pt idx="685">
                  <c:v>41762.058969907404</c:v>
                </c:pt>
                <c:pt idx="686">
                  <c:v>41762.059027777781</c:v>
                </c:pt>
                <c:pt idx="687">
                  <c:v>41762.05908564815</c:v>
                </c:pt>
                <c:pt idx="688">
                  <c:v>41762.059155092589</c:v>
                </c:pt>
                <c:pt idx="689">
                  <c:v>41762.059212962966</c:v>
                </c:pt>
                <c:pt idx="690">
                  <c:v>41762.059270833335</c:v>
                </c:pt>
                <c:pt idx="691">
                  <c:v>41762.059328703705</c:v>
                </c:pt>
                <c:pt idx="692">
                  <c:v>41762.059398148151</c:v>
                </c:pt>
                <c:pt idx="693">
                  <c:v>41762.05945601852</c:v>
                </c:pt>
                <c:pt idx="694">
                  <c:v>41762.059513888889</c:v>
                </c:pt>
                <c:pt idx="695">
                  <c:v>41762.059583333335</c:v>
                </c:pt>
                <c:pt idx="696">
                  <c:v>41762.059641203705</c:v>
                </c:pt>
                <c:pt idx="697">
                  <c:v>41762.059699074074</c:v>
                </c:pt>
                <c:pt idx="698">
                  <c:v>41762.05976851852</c:v>
                </c:pt>
                <c:pt idx="699">
                  <c:v>41762.05982638889</c:v>
                </c:pt>
                <c:pt idx="700">
                  <c:v>41762.059884259259</c:v>
                </c:pt>
                <c:pt idx="701">
                  <c:v>41762.059953703705</c:v>
                </c:pt>
                <c:pt idx="702">
                  <c:v>41762.060011574074</c:v>
                </c:pt>
                <c:pt idx="703">
                  <c:v>41762.060069444444</c:v>
                </c:pt>
                <c:pt idx="704">
                  <c:v>41762.060127314813</c:v>
                </c:pt>
                <c:pt idx="705">
                  <c:v>41762.060196759259</c:v>
                </c:pt>
                <c:pt idx="706">
                  <c:v>41762.060254629629</c:v>
                </c:pt>
                <c:pt idx="707">
                  <c:v>41762.060312499998</c:v>
                </c:pt>
                <c:pt idx="708">
                  <c:v>41762.060381944444</c:v>
                </c:pt>
                <c:pt idx="709">
                  <c:v>41762.060439814813</c:v>
                </c:pt>
                <c:pt idx="710">
                  <c:v>41762.060497685183</c:v>
                </c:pt>
                <c:pt idx="711">
                  <c:v>41762.060567129629</c:v>
                </c:pt>
                <c:pt idx="712">
                  <c:v>41762.060624999998</c:v>
                </c:pt>
                <c:pt idx="713">
                  <c:v>41762.060682870368</c:v>
                </c:pt>
                <c:pt idx="714">
                  <c:v>41762.060752314814</c:v>
                </c:pt>
                <c:pt idx="715">
                  <c:v>41762.060810185183</c:v>
                </c:pt>
                <c:pt idx="716">
                  <c:v>41762.060868055552</c:v>
                </c:pt>
                <c:pt idx="717">
                  <c:v>41762.060925925929</c:v>
                </c:pt>
                <c:pt idx="718">
                  <c:v>41762.060995370368</c:v>
                </c:pt>
                <c:pt idx="719">
                  <c:v>41762.061053240737</c:v>
                </c:pt>
                <c:pt idx="720">
                  <c:v>41762.061111111114</c:v>
                </c:pt>
                <c:pt idx="721">
                  <c:v>41762.061180555553</c:v>
                </c:pt>
                <c:pt idx="722">
                  <c:v>41762.061238425929</c:v>
                </c:pt>
                <c:pt idx="723">
                  <c:v>41762.061296296299</c:v>
                </c:pt>
                <c:pt idx="724">
                  <c:v>41762.061365740738</c:v>
                </c:pt>
                <c:pt idx="725">
                  <c:v>41762.061423611114</c:v>
                </c:pt>
                <c:pt idx="726">
                  <c:v>41762.061481481483</c:v>
                </c:pt>
                <c:pt idx="727">
                  <c:v>41762.061550925922</c:v>
                </c:pt>
                <c:pt idx="728">
                  <c:v>41762.061608796299</c:v>
                </c:pt>
                <c:pt idx="729">
                  <c:v>41762.061666666668</c:v>
                </c:pt>
                <c:pt idx="730">
                  <c:v>41762.061724537038</c:v>
                </c:pt>
                <c:pt idx="731">
                  <c:v>41762.061793981484</c:v>
                </c:pt>
                <c:pt idx="732">
                  <c:v>41762.061851851853</c:v>
                </c:pt>
                <c:pt idx="733">
                  <c:v>41762.061909722222</c:v>
                </c:pt>
                <c:pt idx="734">
                  <c:v>41762.061979166669</c:v>
                </c:pt>
                <c:pt idx="735">
                  <c:v>41762.062037037038</c:v>
                </c:pt>
                <c:pt idx="736">
                  <c:v>41762.062094907407</c:v>
                </c:pt>
                <c:pt idx="737">
                  <c:v>41762.062164351853</c:v>
                </c:pt>
                <c:pt idx="738">
                  <c:v>41762.062222222223</c:v>
                </c:pt>
                <c:pt idx="739">
                  <c:v>41762.062280092592</c:v>
                </c:pt>
                <c:pt idx="740">
                  <c:v>41762.062349537038</c:v>
                </c:pt>
                <c:pt idx="741">
                  <c:v>41762.062407407408</c:v>
                </c:pt>
                <c:pt idx="742">
                  <c:v>41762.062465277777</c:v>
                </c:pt>
                <c:pt idx="743">
                  <c:v>41762.062534722223</c:v>
                </c:pt>
                <c:pt idx="744">
                  <c:v>41762.062592592592</c:v>
                </c:pt>
                <c:pt idx="745">
                  <c:v>41762.062650462962</c:v>
                </c:pt>
                <c:pt idx="746">
                  <c:v>41762.062708333331</c:v>
                </c:pt>
                <c:pt idx="747">
                  <c:v>41762.062777777777</c:v>
                </c:pt>
                <c:pt idx="748">
                  <c:v>41762.062835648147</c:v>
                </c:pt>
                <c:pt idx="749">
                  <c:v>41762.062893518516</c:v>
                </c:pt>
                <c:pt idx="750">
                  <c:v>41762.062962962962</c:v>
                </c:pt>
                <c:pt idx="751">
                  <c:v>41762.063020833331</c:v>
                </c:pt>
                <c:pt idx="752">
                  <c:v>41762.063078703701</c:v>
                </c:pt>
                <c:pt idx="753">
                  <c:v>41762.063148148147</c:v>
                </c:pt>
                <c:pt idx="754">
                  <c:v>41762.063206018516</c:v>
                </c:pt>
                <c:pt idx="755">
                  <c:v>41762.063263888886</c:v>
                </c:pt>
                <c:pt idx="756">
                  <c:v>41762.063333333332</c:v>
                </c:pt>
                <c:pt idx="757">
                  <c:v>41762.063391203701</c:v>
                </c:pt>
                <c:pt idx="758">
                  <c:v>41762.063449074078</c:v>
                </c:pt>
                <c:pt idx="759">
                  <c:v>41762.063506944447</c:v>
                </c:pt>
                <c:pt idx="760">
                  <c:v>41762.063576388886</c:v>
                </c:pt>
                <c:pt idx="761">
                  <c:v>41762.063634259262</c:v>
                </c:pt>
                <c:pt idx="762">
                  <c:v>41762.063692129632</c:v>
                </c:pt>
                <c:pt idx="763">
                  <c:v>41762.063761574071</c:v>
                </c:pt>
                <c:pt idx="764">
                  <c:v>41762.063819444447</c:v>
                </c:pt>
                <c:pt idx="765">
                  <c:v>41762.063877314817</c:v>
                </c:pt>
                <c:pt idx="766">
                  <c:v>41762.063946759263</c:v>
                </c:pt>
                <c:pt idx="767">
                  <c:v>41762.064004629632</c:v>
                </c:pt>
                <c:pt idx="768">
                  <c:v>41762.064062500001</c:v>
                </c:pt>
                <c:pt idx="769">
                  <c:v>41762.064131944448</c:v>
                </c:pt>
                <c:pt idx="770">
                  <c:v>41762.064189814817</c:v>
                </c:pt>
                <c:pt idx="771">
                  <c:v>41762.064247685186</c:v>
                </c:pt>
                <c:pt idx="772">
                  <c:v>41762.064305555556</c:v>
                </c:pt>
                <c:pt idx="773">
                  <c:v>41762.064375000002</c:v>
                </c:pt>
                <c:pt idx="774">
                  <c:v>41762.064432870371</c:v>
                </c:pt>
                <c:pt idx="775">
                  <c:v>41762.06449074074</c:v>
                </c:pt>
                <c:pt idx="776">
                  <c:v>41762.064560185187</c:v>
                </c:pt>
                <c:pt idx="777">
                  <c:v>41762.064618055556</c:v>
                </c:pt>
                <c:pt idx="778">
                  <c:v>41762.064675925925</c:v>
                </c:pt>
                <c:pt idx="779">
                  <c:v>41762.064745370371</c:v>
                </c:pt>
                <c:pt idx="780">
                  <c:v>41762.064803240741</c:v>
                </c:pt>
                <c:pt idx="781">
                  <c:v>41762.06486111111</c:v>
                </c:pt>
                <c:pt idx="782">
                  <c:v>41762.064930555556</c:v>
                </c:pt>
                <c:pt idx="783">
                  <c:v>41762.064988425926</c:v>
                </c:pt>
                <c:pt idx="784">
                  <c:v>41762.065046296295</c:v>
                </c:pt>
                <c:pt idx="785">
                  <c:v>41762.065115740741</c:v>
                </c:pt>
                <c:pt idx="786">
                  <c:v>41762.06517361111</c:v>
                </c:pt>
                <c:pt idx="787">
                  <c:v>41762.06523148148</c:v>
                </c:pt>
                <c:pt idx="788">
                  <c:v>41762.065289351849</c:v>
                </c:pt>
                <c:pt idx="789">
                  <c:v>41762.065358796295</c:v>
                </c:pt>
                <c:pt idx="790">
                  <c:v>41762.065416666665</c:v>
                </c:pt>
                <c:pt idx="791">
                  <c:v>41762.065474537034</c:v>
                </c:pt>
                <c:pt idx="792">
                  <c:v>41762.06554398148</c:v>
                </c:pt>
                <c:pt idx="793">
                  <c:v>41762.065601851849</c:v>
                </c:pt>
                <c:pt idx="794">
                  <c:v>41762.065659722219</c:v>
                </c:pt>
                <c:pt idx="795">
                  <c:v>41762.065729166665</c:v>
                </c:pt>
                <c:pt idx="796">
                  <c:v>41762.065787037034</c:v>
                </c:pt>
                <c:pt idx="797">
                  <c:v>41762.065844907411</c:v>
                </c:pt>
                <c:pt idx="798">
                  <c:v>41762.06591435185</c:v>
                </c:pt>
                <c:pt idx="799">
                  <c:v>41762.065972222219</c:v>
                </c:pt>
                <c:pt idx="800">
                  <c:v>41762.066030092596</c:v>
                </c:pt>
                <c:pt idx="801">
                  <c:v>41762.066087962965</c:v>
                </c:pt>
                <c:pt idx="802">
                  <c:v>41762.066157407404</c:v>
                </c:pt>
                <c:pt idx="803">
                  <c:v>41762.06621527778</c:v>
                </c:pt>
                <c:pt idx="804">
                  <c:v>41762.06627314815</c:v>
                </c:pt>
                <c:pt idx="805">
                  <c:v>41762.066342592596</c:v>
                </c:pt>
                <c:pt idx="806">
                  <c:v>41762.066400462965</c:v>
                </c:pt>
                <c:pt idx="807">
                  <c:v>41762.066458333335</c:v>
                </c:pt>
                <c:pt idx="808">
                  <c:v>41762.066527777781</c:v>
                </c:pt>
                <c:pt idx="809">
                  <c:v>41762.06658564815</c:v>
                </c:pt>
                <c:pt idx="810">
                  <c:v>41762.066643518519</c:v>
                </c:pt>
                <c:pt idx="811">
                  <c:v>41762.066712962966</c:v>
                </c:pt>
                <c:pt idx="812">
                  <c:v>41762.066770833335</c:v>
                </c:pt>
                <c:pt idx="813">
                  <c:v>41762.066828703704</c:v>
                </c:pt>
                <c:pt idx="814">
                  <c:v>41762.066886574074</c:v>
                </c:pt>
                <c:pt idx="815">
                  <c:v>41762.06695601852</c:v>
                </c:pt>
                <c:pt idx="816">
                  <c:v>41762.067013888889</c:v>
                </c:pt>
                <c:pt idx="817">
                  <c:v>41762.067071759258</c:v>
                </c:pt>
                <c:pt idx="818">
                  <c:v>41762.067141203705</c:v>
                </c:pt>
                <c:pt idx="819">
                  <c:v>41762.067199074074</c:v>
                </c:pt>
                <c:pt idx="820">
                  <c:v>41762.067256944443</c:v>
                </c:pt>
                <c:pt idx="821">
                  <c:v>41762.067326388889</c:v>
                </c:pt>
                <c:pt idx="822">
                  <c:v>41762.067384259259</c:v>
                </c:pt>
                <c:pt idx="823">
                  <c:v>41762.067442129628</c:v>
                </c:pt>
                <c:pt idx="824">
                  <c:v>41762.067511574074</c:v>
                </c:pt>
                <c:pt idx="825">
                  <c:v>41762.067569444444</c:v>
                </c:pt>
                <c:pt idx="826">
                  <c:v>41762.067627314813</c:v>
                </c:pt>
                <c:pt idx="827">
                  <c:v>41762.067696759259</c:v>
                </c:pt>
                <c:pt idx="828">
                  <c:v>41762.067754629628</c:v>
                </c:pt>
                <c:pt idx="829">
                  <c:v>41762.067812499998</c:v>
                </c:pt>
                <c:pt idx="830">
                  <c:v>41762.067870370367</c:v>
                </c:pt>
                <c:pt idx="831">
                  <c:v>41762.067939814813</c:v>
                </c:pt>
                <c:pt idx="832">
                  <c:v>41762.067997685182</c:v>
                </c:pt>
                <c:pt idx="833">
                  <c:v>41762.068055555559</c:v>
                </c:pt>
                <c:pt idx="834">
                  <c:v>41762.068124999998</c:v>
                </c:pt>
                <c:pt idx="835">
                  <c:v>41762.068182870367</c:v>
                </c:pt>
                <c:pt idx="836">
                  <c:v>41762.068240740744</c:v>
                </c:pt>
                <c:pt idx="837">
                  <c:v>41762.068310185183</c:v>
                </c:pt>
                <c:pt idx="838">
                  <c:v>41762.068368055552</c:v>
                </c:pt>
                <c:pt idx="839">
                  <c:v>41762.068425925929</c:v>
                </c:pt>
                <c:pt idx="840">
                  <c:v>41762.068495370368</c:v>
                </c:pt>
                <c:pt idx="841">
                  <c:v>41762.068553240744</c:v>
                </c:pt>
                <c:pt idx="842">
                  <c:v>41762.068611111114</c:v>
                </c:pt>
                <c:pt idx="843">
                  <c:v>41762.068668981483</c:v>
                </c:pt>
                <c:pt idx="844">
                  <c:v>41762.068738425929</c:v>
                </c:pt>
                <c:pt idx="845">
                  <c:v>41762.068796296298</c:v>
                </c:pt>
                <c:pt idx="846">
                  <c:v>41762.068854166668</c:v>
                </c:pt>
                <c:pt idx="847">
                  <c:v>41762.068923611114</c:v>
                </c:pt>
                <c:pt idx="848">
                  <c:v>41762.068981481483</c:v>
                </c:pt>
                <c:pt idx="849">
                  <c:v>41762.069039351853</c:v>
                </c:pt>
                <c:pt idx="850">
                  <c:v>41762.069108796299</c:v>
                </c:pt>
                <c:pt idx="851">
                  <c:v>41762.069166666668</c:v>
                </c:pt>
                <c:pt idx="852">
                  <c:v>41762.069224537037</c:v>
                </c:pt>
                <c:pt idx="853">
                  <c:v>41762.069293981483</c:v>
                </c:pt>
                <c:pt idx="854">
                  <c:v>41762.069351851853</c:v>
                </c:pt>
                <c:pt idx="855">
                  <c:v>41762.069409722222</c:v>
                </c:pt>
                <c:pt idx="856">
                  <c:v>41762.069467592592</c:v>
                </c:pt>
                <c:pt idx="857">
                  <c:v>41762.069537037038</c:v>
                </c:pt>
                <c:pt idx="858">
                  <c:v>41762.069594907407</c:v>
                </c:pt>
                <c:pt idx="859">
                  <c:v>41762.069652777776</c:v>
                </c:pt>
                <c:pt idx="860">
                  <c:v>41762.069722222222</c:v>
                </c:pt>
                <c:pt idx="861">
                  <c:v>41762.069780092592</c:v>
                </c:pt>
                <c:pt idx="862">
                  <c:v>41762.069837962961</c:v>
                </c:pt>
                <c:pt idx="863">
                  <c:v>41762.069907407407</c:v>
                </c:pt>
                <c:pt idx="864">
                  <c:v>41762.069965277777</c:v>
                </c:pt>
                <c:pt idx="865">
                  <c:v>41762.070023148146</c:v>
                </c:pt>
                <c:pt idx="866">
                  <c:v>41762.070092592592</c:v>
                </c:pt>
                <c:pt idx="867">
                  <c:v>41762.070150462961</c:v>
                </c:pt>
                <c:pt idx="868">
                  <c:v>41762.070208333331</c:v>
                </c:pt>
                <c:pt idx="869">
                  <c:v>41762.070277777777</c:v>
                </c:pt>
                <c:pt idx="870">
                  <c:v>41762.070335648146</c:v>
                </c:pt>
                <c:pt idx="871">
                  <c:v>41762.070393518516</c:v>
                </c:pt>
                <c:pt idx="872">
                  <c:v>41762.070451388892</c:v>
                </c:pt>
                <c:pt idx="873">
                  <c:v>41762.070520833331</c:v>
                </c:pt>
                <c:pt idx="874">
                  <c:v>41762.0705787037</c:v>
                </c:pt>
                <c:pt idx="875">
                  <c:v>41762.070636574077</c:v>
                </c:pt>
                <c:pt idx="876">
                  <c:v>41762.070706018516</c:v>
                </c:pt>
                <c:pt idx="877">
                  <c:v>41762.070763888885</c:v>
                </c:pt>
                <c:pt idx="878">
                  <c:v>41762.070821759262</c:v>
                </c:pt>
                <c:pt idx="879">
                  <c:v>41762.070891203701</c:v>
                </c:pt>
                <c:pt idx="880">
                  <c:v>41762.070949074077</c:v>
                </c:pt>
                <c:pt idx="881">
                  <c:v>41762.071006944447</c:v>
                </c:pt>
                <c:pt idx="882">
                  <c:v>41762.071076388886</c:v>
                </c:pt>
                <c:pt idx="883">
                  <c:v>41762.071134259262</c:v>
                </c:pt>
                <c:pt idx="884">
                  <c:v>41762.071192129632</c:v>
                </c:pt>
                <c:pt idx="885">
                  <c:v>41762.071250000001</c:v>
                </c:pt>
                <c:pt idx="886">
                  <c:v>41762.071319444447</c:v>
                </c:pt>
                <c:pt idx="887">
                  <c:v>41762.071377314816</c:v>
                </c:pt>
                <c:pt idx="888">
                  <c:v>41762.071435185186</c:v>
                </c:pt>
                <c:pt idx="889">
                  <c:v>41762.071504629632</c:v>
                </c:pt>
                <c:pt idx="890">
                  <c:v>41762.071562500001</c:v>
                </c:pt>
                <c:pt idx="891">
                  <c:v>41762.071620370371</c:v>
                </c:pt>
                <c:pt idx="892">
                  <c:v>41762.071689814817</c:v>
                </c:pt>
                <c:pt idx="893">
                  <c:v>41762.071747685186</c:v>
                </c:pt>
                <c:pt idx="894">
                  <c:v>41762.071805555555</c:v>
                </c:pt>
                <c:pt idx="895">
                  <c:v>41762.071875000001</c:v>
                </c:pt>
                <c:pt idx="896">
                  <c:v>41762.071932870371</c:v>
                </c:pt>
                <c:pt idx="897">
                  <c:v>41762.07199074074</c:v>
                </c:pt>
                <c:pt idx="898">
                  <c:v>41762.072048611109</c:v>
                </c:pt>
                <c:pt idx="899">
                  <c:v>41762.072118055556</c:v>
                </c:pt>
                <c:pt idx="900">
                  <c:v>41762.072175925925</c:v>
                </c:pt>
                <c:pt idx="901">
                  <c:v>41762.072233796294</c:v>
                </c:pt>
                <c:pt idx="902">
                  <c:v>41762.07230324074</c:v>
                </c:pt>
                <c:pt idx="903">
                  <c:v>41762.07236111111</c:v>
                </c:pt>
                <c:pt idx="904">
                  <c:v>41762.072418981479</c:v>
                </c:pt>
                <c:pt idx="905">
                  <c:v>41762.072488425925</c:v>
                </c:pt>
                <c:pt idx="906">
                  <c:v>41762.072546296295</c:v>
                </c:pt>
                <c:pt idx="907">
                  <c:v>41762.072604166664</c:v>
                </c:pt>
                <c:pt idx="908">
                  <c:v>41762.07267361111</c:v>
                </c:pt>
                <c:pt idx="909">
                  <c:v>41762.072731481479</c:v>
                </c:pt>
                <c:pt idx="910">
                  <c:v>41762.072789351849</c:v>
                </c:pt>
                <c:pt idx="911">
                  <c:v>41762.072847222225</c:v>
                </c:pt>
                <c:pt idx="912">
                  <c:v>41762.072916666664</c:v>
                </c:pt>
                <c:pt idx="913">
                  <c:v>41762.072974537034</c:v>
                </c:pt>
                <c:pt idx="914">
                  <c:v>41762.07303240741</c:v>
                </c:pt>
                <c:pt idx="915">
                  <c:v>41762.073101851849</c:v>
                </c:pt>
                <c:pt idx="916">
                  <c:v>41762.073159722226</c:v>
                </c:pt>
                <c:pt idx="917">
                  <c:v>41762.073217592595</c:v>
                </c:pt>
                <c:pt idx="918">
                  <c:v>41762.073287037034</c:v>
                </c:pt>
                <c:pt idx="919">
                  <c:v>41762.073344907411</c:v>
                </c:pt>
                <c:pt idx="920">
                  <c:v>41762.07340277778</c:v>
                </c:pt>
                <c:pt idx="921">
                  <c:v>41762.073472222219</c:v>
                </c:pt>
                <c:pt idx="922">
                  <c:v>41762.073530092595</c:v>
                </c:pt>
                <c:pt idx="923">
                  <c:v>41762.073587962965</c:v>
                </c:pt>
                <c:pt idx="924">
                  <c:v>41762.073657407411</c:v>
                </c:pt>
                <c:pt idx="925">
                  <c:v>41762.07371527778</c:v>
                </c:pt>
                <c:pt idx="926">
                  <c:v>41762.073773148149</c:v>
                </c:pt>
                <c:pt idx="927">
                  <c:v>41762.073831018519</c:v>
                </c:pt>
                <c:pt idx="928">
                  <c:v>41762.073900462965</c:v>
                </c:pt>
                <c:pt idx="929">
                  <c:v>41762.073958333334</c:v>
                </c:pt>
                <c:pt idx="930">
                  <c:v>41762.074016203704</c:v>
                </c:pt>
                <c:pt idx="931">
                  <c:v>41762.07408564815</c:v>
                </c:pt>
                <c:pt idx="932">
                  <c:v>41762.074143518519</c:v>
                </c:pt>
                <c:pt idx="933">
                  <c:v>41762.074201388888</c:v>
                </c:pt>
                <c:pt idx="934">
                  <c:v>41762.074270833335</c:v>
                </c:pt>
                <c:pt idx="935">
                  <c:v>41762.074328703704</c:v>
                </c:pt>
                <c:pt idx="936">
                  <c:v>41762.074386574073</c:v>
                </c:pt>
                <c:pt idx="937">
                  <c:v>41762.074456018519</c:v>
                </c:pt>
                <c:pt idx="938">
                  <c:v>41762.074513888889</c:v>
                </c:pt>
                <c:pt idx="939">
                  <c:v>41762.074571759258</c:v>
                </c:pt>
                <c:pt idx="940">
                  <c:v>41762.074629629627</c:v>
                </c:pt>
                <c:pt idx="941">
                  <c:v>41762.074699074074</c:v>
                </c:pt>
                <c:pt idx="942">
                  <c:v>41762.074756944443</c:v>
                </c:pt>
                <c:pt idx="943">
                  <c:v>41762.074814814812</c:v>
                </c:pt>
                <c:pt idx="944">
                  <c:v>41762.074884259258</c:v>
                </c:pt>
                <c:pt idx="945">
                  <c:v>41762.074942129628</c:v>
                </c:pt>
                <c:pt idx="946">
                  <c:v>41762.074999999997</c:v>
                </c:pt>
                <c:pt idx="947">
                  <c:v>41762.075069444443</c:v>
                </c:pt>
                <c:pt idx="948">
                  <c:v>41762.075127314813</c:v>
                </c:pt>
                <c:pt idx="949">
                  <c:v>41762.075185185182</c:v>
                </c:pt>
                <c:pt idx="950">
                  <c:v>41762.075254629628</c:v>
                </c:pt>
                <c:pt idx="951">
                  <c:v>41762.075312499997</c:v>
                </c:pt>
                <c:pt idx="952">
                  <c:v>41762.075370370374</c:v>
                </c:pt>
                <c:pt idx="953">
                  <c:v>41762.075439814813</c:v>
                </c:pt>
                <c:pt idx="954">
                  <c:v>41762.075497685182</c:v>
                </c:pt>
                <c:pt idx="955">
                  <c:v>41762.075555555559</c:v>
                </c:pt>
                <c:pt idx="956">
                  <c:v>41762.075613425928</c:v>
                </c:pt>
                <c:pt idx="957">
                  <c:v>41762.075682870367</c:v>
                </c:pt>
                <c:pt idx="958">
                  <c:v>41762.075740740744</c:v>
                </c:pt>
                <c:pt idx="959">
                  <c:v>41762.075798611113</c:v>
                </c:pt>
                <c:pt idx="960">
                  <c:v>41762.075868055559</c:v>
                </c:pt>
                <c:pt idx="961">
                  <c:v>41762.075925925928</c:v>
                </c:pt>
                <c:pt idx="962">
                  <c:v>41762.075983796298</c:v>
                </c:pt>
                <c:pt idx="963">
                  <c:v>41762.076053240744</c:v>
                </c:pt>
                <c:pt idx="964">
                  <c:v>41762.076111111113</c:v>
                </c:pt>
                <c:pt idx="965">
                  <c:v>41762.076168981483</c:v>
                </c:pt>
                <c:pt idx="966">
                  <c:v>41762.076238425929</c:v>
                </c:pt>
                <c:pt idx="967">
                  <c:v>41762.076296296298</c:v>
                </c:pt>
                <c:pt idx="968">
                  <c:v>41762.076354166667</c:v>
                </c:pt>
                <c:pt idx="969">
                  <c:v>41762.076412037037</c:v>
                </c:pt>
                <c:pt idx="970">
                  <c:v>41762.076481481483</c:v>
                </c:pt>
                <c:pt idx="971">
                  <c:v>41762.076539351852</c:v>
                </c:pt>
                <c:pt idx="972">
                  <c:v>41762.076597222222</c:v>
                </c:pt>
                <c:pt idx="973">
                  <c:v>41762.076666666668</c:v>
                </c:pt>
                <c:pt idx="974">
                  <c:v>41762.076724537037</c:v>
                </c:pt>
                <c:pt idx="975">
                  <c:v>41762.076782407406</c:v>
                </c:pt>
                <c:pt idx="976">
                  <c:v>41762.076851851853</c:v>
                </c:pt>
                <c:pt idx="977">
                  <c:v>41762.076909722222</c:v>
                </c:pt>
                <c:pt idx="978">
                  <c:v>41762.076967592591</c:v>
                </c:pt>
                <c:pt idx="979">
                  <c:v>41762.077037037037</c:v>
                </c:pt>
                <c:pt idx="980">
                  <c:v>41762.077094907407</c:v>
                </c:pt>
                <c:pt idx="981">
                  <c:v>41762.077152777776</c:v>
                </c:pt>
                <c:pt idx="982">
                  <c:v>41762.077210648145</c:v>
                </c:pt>
                <c:pt idx="983">
                  <c:v>41762.077280092592</c:v>
                </c:pt>
                <c:pt idx="984">
                  <c:v>41762.077337962961</c:v>
                </c:pt>
                <c:pt idx="985">
                  <c:v>41762.07739583333</c:v>
                </c:pt>
                <c:pt idx="986">
                  <c:v>41762.077465277776</c:v>
                </c:pt>
                <c:pt idx="987">
                  <c:v>41762.077523148146</c:v>
                </c:pt>
                <c:pt idx="988">
                  <c:v>41762.077581018515</c:v>
                </c:pt>
                <c:pt idx="989">
                  <c:v>41762.077650462961</c:v>
                </c:pt>
                <c:pt idx="990">
                  <c:v>41762.077708333331</c:v>
                </c:pt>
                <c:pt idx="991">
                  <c:v>41762.077766203707</c:v>
                </c:pt>
                <c:pt idx="992">
                  <c:v>41762.077835648146</c:v>
                </c:pt>
                <c:pt idx="993">
                  <c:v>41762.077893518515</c:v>
                </c:pt>
                <c:pt idx="994">
                  <c:v>41762.077951388892</c:v>
                </c:pt>
                <c:pt idx="995">
                  <c:v>41762.078009259261</c:v>
                </c:pt>
                <c:pt idx="996">
                  <c:v>41762.0780787037</c:v>
                </c:pt>
                <c:pt idx="997">
                  <c:v>41762.078136574077</c:v>
                </c:pt>
                <c:pt idx="998">
                  <c:v>41762.078194444446</c:v>
                </c:pt>
                <c:pt idx="999">
                  <c:v>41762.078263888892</c:v>
                </c:pt>
                <c:pt idx="1000">
                  <c:v>41762.078321759262</c:v>
                </c:pt>
                <c:pt idx="1001">
                  <c:v>41762.078379629631</c:v>
                </c:pt>
                <c:pt idx="1002">
                  <c:v>41762.078449074077</c:v>
                </c:pt>
                <c:pt idx="1003">
                  <c:v>41762.078506944446</c:v>
                </c:pt>
                <c:pt idx="1004">
                  <c:v>41762.078564814816</c:v>
                </c:pt>
                <c:pt idx="1005">
                  <c:v>41762.078634259262</c:v>
                </c:pt>
                <c:pt idx="1006">
                  <c:v>41762.078692129631</c:v>
                </c:pt>
                <c:pt idx="1007">
                  <c:v>41762.078750000001</c:v>
                </c:pt>
                <c:pt idx="1008">
                  <c:v>41762.078819444447</c:v>
                </c:pt>
                <c:pt idx="1009">
                  <c:v>41762.078877314816</c:v>
                </c:pt>
                <c:pt idx="1010">
                  <c:v>41762.078935185185</c:v>
                </c:pt>
                <c:pt idx="1011">
                  <c:v>41762.078993055555</c:v>
                </c:pt>
                <c:pt idx="1012">
                  <c:v>41762.079062500001</c:v>
                </c:pt>
                <c:pt idx="1013">
                  <c:v>41762.07912037037</c:v>
                </c:pt>
                <c:pt idx="1014">
                  <c:v>41762.07917824074</c:v>
                </c:pt>
                <c:pt idx="1015">
                  <c:v>41762.079247685186</c:v>
                </c:pt>
                <c:pt idx="1016">
                  <c:v>41762.079305555555</c:v>
                </c:pt>
                <c:pt idx="1017">
                  <c:v>41762.079363425924</c:v>
                </c:pt>
                <c:pt idx="1018">
                  <c:v>41762.079432870371</c:v>
                </c:pt>
                <c:pt idx="1019">
                  <c:v>41762.07949074074</c:v>
                </c:pt>
                <c:pt idx="1020">
                  <c:v>41762.079548611109</c:v>
                </c:pt>
                <c:pt idx="1021">
                  <c:v>41762.079618055555</c:v>
                </c:pt>
                <c:pt idx="1022">
                  <c:v>41762.079675925925</c:v>
                </c:pt>
                <c:pt idx="1023">
                  <c:v>41762.079733796294</c:v>
                </c:pt>
                <c:pt idx="1024">
                  <c:v>41762.079791666663</c:v>
                </c:pt>
                <c:pt idx="1025">
                  <c:v>41762.079861111109</c:v>
                </c:pt>
                <c:pt idx="1026">
                  <c:v>41762.079918981479</c:v>
                </c:pt>
                <c:pt idx="1027">
                  <c:v>41762.079976851855</c:v>
                </c:pt>
                <c:pt idx="1028">
                  <c:v>41762.080046296294</c:v>
                </c:pt>
                <c:pt idx="1029">
                  <c:v>41762.080104166664</c:v>
                </c:pt>
                <c:pt idx="1030">
                  <c:v>41762.08016203704</c:v>
                </c:pt>
                <c:pt idx="1031">
                  <c:v>41762.080231481479</c:v>
                </c:pt>
                <c:pt idx="1032">
                  <c:v>41762.080289351848</c:v>
                </c:pt>
                <c:pt idx="1033">
                  <c:v>41762.080347222225</c:v>
                </c:pt>
                <c:pt idx="1034">
                  <c:v>41762.080416666664</c:v>
                </c:pt>
                <c:pt idx="1035">
                  <c:v>41762.080474537041</c:v>
                </c:pt>
                <c:pt idx="1036">
                  <c:v>41762.08053240741</c:v>
                </c:pt>
                <c:pt idx="1037">
                  <c:v>41762.080590277779</c:v>
                </c:pt>
                <c:pt idx="1038">
                  <c:v>41762.080659722225</c:v>
                </c:pt>
                <c:pt idx="1039">
                  <c:v>41762.080717592595</c:v>
                </c:pt>
                <c:pt idx="1040">
                  <c:v>41762.080775462964</c:v>
                </c:pt>
                <c:pt idx="1041">
                  <c:v>41762.08084490741</c:v>
                </c:pt>
                <c:pt idx="1042">
                  <c:v>41762.08090277778</c:v>
                </c:pt>
                <c:pt idx="1043">
                  <c:v>41762.080960648149</c:v>
                </c:pt>
                <c:pt idx="1044">
                  <c:v>41762.081030092595</c:v>
                </c:pt>
                <c:pt idx="1045">
                  <c:v>41762.081087962964</c:v>
                </c:pt>
                <c:pt idx="1046">
                  <c:v>41762.081145833334</c:v>
                </c:pt>
                <c:pt idx="1047">
                  <c:v>41762.08121527778</c:v>
                </c:pt>
                <c:pt idx="1048">
                  <c:v>41762.081273148149</c:v>
                </c:pt>
                <c:pt idx="1049">
                  <c:v>41762.081331018519</c:v>
                </c:pt>
                <c:pt idx="1050">
                  <c:v>41762.081400462965</c:v>
                </c:pt>
                <c:pt idx="1051">
                  <c:v>41762.081458333334</c:v>
                </c:pt>
                <c:pt idx="1052">
                  <c:v>41762.081516203703</c:v>
                </c:pt>
                <c:pt idx="1053">
                  <c:v>41762.081574074073</c:v>
                </c:pt>
                <c:pt idx="1054">
                  <c:v>41762.081643518519</c:v>
                </c:pt>
                <c:pt idx="1055">
                  <c:v>41762.081701388888</c:v>
                </c:pt>
                <c:pt idx="1056">
                  <c:v>41762.081759259258</c:v>
                </c:pt>
                <c:pt idx="1057">
                  <c:v>41762.081828703704</c:v>
                </c:pt>
                <c:pt idx="1058">
                  <c:v>41762.081886574073</c:v>
                </c:pt>
                <c:pt idx="1059">
                  <c:v>41762.081944444442</c:v>
                </c:pt>
                <c:pt idx="1060">
                  <c:v>41762.082013888888</c:v>
                </c:pt>
                <c:pt idx="1061">
                  <c:v>41762.082071759258</c:v>
                </c:pt>
                <c:pt idx="1062">
                  <c:v>41762.082129629627</c:v>
                </c:pt>
                <c:pt idx="1063">
                  <c:v>41762.082199074073</c:v>
                </c:pt>
                <c:pt idx="1064">
                  <c:v>41762.082256944443</c:v>
                </c:pt>
                <c:pt idx="1065">
                  <c:v>41762.082314814812</c:v>
                </c:pt>
                <c:pt idx="1066">
                  <c:v>41762.082372685189</c:v>
                </c:pt>
                <c:pt idx="1067">
                  <c:v>41762.082442129627</c:v>
                </c:pt>
                <c:pt idx="1068">
                  <c:v>41762.082499999997</c:v>
                </c:pt>
                <c:pt idx="1069">
                  <c:v>41762.082557870373</c:v>
                </c:pt>
                <c:pt idx="1070">
                  <c:v>41762.082627314812</c:v>
                </c:pt>
                <c:pt idx="1071">
                  <c:v>41762.082685185182</c:v>
                </c:pt>
                <c:pt idx="1072">
                  <c:v>41762.082743055558</c:v>
                </c:pt>
                <c:pt idx="1073">
                  <c:v>41762.082812499997</c:v>
                </c:pt>
                <c:pt idx="1074">
                  <c:v>41762.082870370374</c:v>
                </c:pt>
                <c:pt idx="1075">
                  <c:v>41762.082928240743</c:v>
                </c:pt>
                <c:pt idx="1076">
                  <c:v>41762.082997685182</c:v>
                </c:pt>
                <c:pt idx="1077">
                  <c:v>41762.083055555559</c:v>
                </c:pt>
                <c:pt idx="1078">
                  <c:v>41762.083113425928</c:v>
                </c:pt>
                <c:pt idx="1079">
                  <c:v>41762.083171296297</c:v>
                </c:pt>
                <c:pt idx="1080">
                  <c:v>41762.083240740743</c:v>
                </c:pt>
                <c:pt idx="1081">
                  <c:v>41762.083298611113</c:v>
                </c:pt>
                <c:pt idx="1082">
                  <c:v>41762.083356481482</c:v>
                </c:pt>
                <c:pt idx="1083">
                  <c:v>41762.083425925928</c:v>
                </c:pt>
                <c:pt idx="1084">
                  <c:v>41762.083483796298</c:v>
                </c:pt>
                <c:pt idx="1085">
                  <c:v>41762.083541666667</c:v>
                </c:pt>
                <c:pt idx="1086">
                  <c:v>41762.083611111113</c:v>
                </c:pt>
                <c:pt idx="1087">
                  <c:v>41762.083668981482</c:v>
                </c:pt>
                <c:pt idx="1088">
                  <c:v>41762.083726851852</c:v>
                </c:pt>
                <c:pt idx="1089">
                  <c:v>41762.083796296298</c:v>
                </c:pt>
                <c:pt idx="1090">
                  <c:v>41762.083854166667</c:v>
                </c:pt>
                <c:pt idx="1091">
                  <c:v>41762.083912037036</c:v>
                </c:pt>
                <c:pt idx="1092">
                  <c:v>41762.083981481483</c:v>
                </c:pt>
                <c:pt idx="1093">
                  <c:v>41762.084039351852</c:v>
                </c:pt>
                <c:pt idx="1094">
                  <c:v>41762.084097222221</c:v>
                </c:pt>
                <c:pt idx="1095">
                  <c:v>41762.084155092591</c:v>
                </c:pt>
                <c:pt idx="1096">
                  <c:v>41762.084224537037</c:v>
                </c:pt>
                <c:pt idx="1097">
                  <c:v>41762.084282407406</c:v>
                </c:pt>
                <c:pt idx="1098">
                  <c:v>41762.084340277775</c:v>
                </c:pt>
                <c:pt idx="1099">
                  <c:v>41762.084409722222</c:v>
                </c:pt>
                <c:pt idx="1100">
                  <c:v>41762.084467592591</c:v>
                </c:pt>
                <c:pt idx="1101">
                  <c:v>41762.08452546296</c:v>
                </c:pt>
                <c:pt idx="1102">
                  <c:v>41762.084594907406</c:v>
                </c:pt>
                <c:pt idx="1103">
                  <c:v>41762.084652777776</c:v>
                </c:pt>
                <c:pt idx="1104">
                  <c:v>41762.084710648145</c:v>
                </c:pt>
                <c:pt idx="1105">
                  <c:v>41762.084780092591</c:v>
                </c:pt>
                <c:pt idx="1106">
                  <c:v>41762.084837962961</c:v>
                </c:pt>
                <c:pt idx="1107">
                  <c:v>41762.08489583333</c:v>
                </c:pt>
                <c:pt idx="1108">
                  <c:v>41762.084953703707</c:v>
                </c:pt>
                <c:pt idx="1109">
                  <c:v>41762.085023148145</c:v>
                </c:pt>
                <c:pt idx="1110">
                  <c:v>41762.085081018522</c:v>
                </c:pt>
                <c:pt idx="1111">
                  <c:v>41762.085138888891</c:v>
                </c:pt>
                <c:pt idx="1112">
                  <c:v>41762.08520833333</c:v>
                </c:pt>
                <c:pt idx="1113">
                  <c:v>41762.085266203707</c:v>
                </c:pt>
                <c:pt idx="1114">
                  <c:v>41762.085324074076</c:v>
                </c:pt>
                <c:pt idx="1115">
                  <c:v>41762.085393518515</c:v>
                </c:pt>
                <c:pt idx="1116">
                  <c:v>41762.085451388892</c:v>
                </c:pt>
                <c:pt idx="1117">
                  <c:v>41762.085509259261</c:v>
                </c:pt>
                <c:pt idx="1118">
                  <c:v>41762.085578703707</c:v>
                </c:pt>
                <c:pt idx="1119">
                  <c:v>41762.085636574076</c:v>
                </c:pt>
                <c:pt idx="1120">
                  <c:v>41762.085694444446</c:v>
                </c:pt>
                <c:pt idx="1121">
                  <c:v>41762.085752314815</c:v>
                </c:pt>
                <c:pt idx="1122">
                  <c:v>41762.085821759261</c:v>
                </c:pt>
                <c:pt idx="1123">
                  <c:v>41762.085879629631</c:v>
                </c:pt>
                <c:pt idx="1124">
                  <c:v>41762.0859375</c:v>
                </c:pt>
                <c:pt idx="1125">
                  <c:v>41762.086006944446</c:v>
                </c:pt>
                <c:pt idx="1126">
                  <c:v>41762.086064814815</c:v>
                </c:pt>
                <c:pt idx="1127">
                  <c:v>41762.086122685185</c:v>
                </c:pt>
                <c:pt idx="1128">
                  <c:v>41762.086192129631</c:v>
                </c:pt>
                <c:pt idx="1129">
                  <c:v>41762.08625</c:v>
                </c:pt>
                <c:pt idx="1130">
                  <c:v>41762.08630787037</c:v>
                </c:pt>
                <c:pt idx="1131">
                  <c:v>41762.086377314816</c:v>
                </c:pt>
                <c:pt idx="1132">
                  <c:v>41762.086435185185</c:v>
                </c:pt>
                <c:pt idx="1133">
                  <c:v>41762.086493055554</c:v>
                </c:pt>
                <c:pt idx="1134">
                  <c:v>41762.086562500001</c:v>
                </c:pt>
                <c:pt idx="1135">
                  <c:v>41762.08662037037</c:v>
                </c:pt>
                <c:pt idx="1136">
                  <c:v>41762.086678240739</c:v>
                </c:pt>
                <c:pt idx="1137">
                  <c:v>41762.086736111109</c:v>
                </c:pt>
                <c:pt idx="1138">
                  <c:v>41762.086805555555</c:v>
                </c:pt>
                <c:pt idx="1139">
                  <c:v>41762.086863425924</c:v>
                </c:pt>
                <c:pt idx="1140">
                  <c:v>41762.086921296293</c:v>
                </c:pt>
                <c:pt idx="1141">
                  <c:v>41762.08699074074</c:v>
                </c:pt>
                <c:pt idx="1142">
                  <c:v>41762.087048611109</c:v>
                </c:pt>
                <c:pt idx="1143">
                  <c:v>41762.087106481478</c:v>
                </c:pt>
                <c:pt idx="1144">
                  <c:v>41762.087175925924</c:v>
                </c:pt>
                <c:pt idx="1145">
                  <c:v>41762.087233796294</c:v>
                </c:pt>
                <c:pt idx="1146">
                  <c:v>41762.087291666663</c:v>
                </c:pt>
                <c:pt idx="1147">
                  <c:v>41762.087361111109</c:v>
                </c:pt>
                <c:pt idx="1148">
                  <c:v>41762.087418981479</c:v>
                </c:pt>
                <c:pt idx="1149">
                  <c:v>41762.087476851855</c:v>
                </c:pt>
                <c:pt idx="1150">
                  <c:v>41762.087534722225</c:v>
                </c:pt>
                <c:pt idx="1151">
                  <c:v>41762.087604166663</c:v>
                </c:pt>
                <c:pt idx="1152">
                  <c:v>41762.08766203704</c:v>
                </c:pt>
                <c:pt idx="1153">
                  <c:v>41762.087719907409</c:v>
                </c:pt>
                <c:pt idx="1154">
                  <c:v>41762.087789351855</c:v>
                </c:pt>
                <c:pt idx="1155">
                  <c:v>41762.087847222225</c:v>
                </c:pt>
                <c:pt idx="1156">
                  <c:v>41762.087905092594</c:v>
                </c:pt>
                <c:pt idx="1157">
                  <c:v>41762.08797453704</c:v>
                </c:pt>
                <c:pt idx="1158">
                  <c:v>41762.08803240741</c:v>
                </c:pt>
                <c:pt idx="1159">
                  <c:v>41762.088090277779</c:v>
                </c:pt>
                <c:pt idx="1160">
                  <c:v>41762.088159722225</c:v>
                </c:pt>
                <c:pt idx="1161">
                  <c:v>41762.088217592594</c:v>
                </c:pt>
                <c:pt idx="1162">
                  <c:v>41762.088275462964</c:v>
                </c:pt>
                <c:pt idx="1163">
                  <c:v>41762.088333333333</c:v>
                </c:pt>
                <c:pt idx="1164">
                  <c:v>41762.088402777779</c:v>
                </c:pt>
                <c:pt idx="1165">
                  <c:v>41762.088460648149</c:v>
                </c:pt>
                <c:pt idx="1166">
                  <c:v>41762.088518518518</c:v>
                </c:pt>
                <c:pt idx="1167">
                  <c:v>41762.088587962964</c:v>
                </c:pt>
                <c:pt idx="1168">
                  <c:v>41762.088645833333</c:v>
                </c:pt>
                <c:pt idx="1169">
                  <c:v>41762.088703703703</c:v>
                </c:pt>
                <c:pt idx="1170">
                  <c:v>41762.088773148149</c:v>
                </c:pt>
                <c:pt idx="1171">
                  <c:v>41762.088831018518</c:v>
                </c:pt>
                <c:pt idx="1172">
                  <c:v>41762.088888888888</c:v>
                </c:pt>
                <c:pt idx="1173">
                  <c:v>41762.088958333334</c:v>
                </c:pt>
                <c:pt idx="1174">
                  <c:v>41762.089016203703</c:v>
                </c:pt>
                <c:pt idx="1175">
                  <c:v>41762.089074074072</c:v>
                </c:pt>
                <c:pt idx="1176">
                  <c:v>41762.089143518519</c:v>
                </c:pt>
                <c:pt idx="1177">
                  <c:v>41762.089201388888</c:v>
                </c:pt>
                <c:pt idx="1178">
                  <c:v>41762.089259259257</c:v>
                </c:pt>
                <c:pt idx="1179">
                  <c:v>41762.089317129627</c:v>
                </c:pt>
                <c:pt idx="1180">
                  <c:v>41762.089386574073</c:v>
                </c:pt>
                <c:pt idx="1181">
                  <c:v>41762.089444444442</c:v>
                </c:pt>
                <c:pt idx="1182">
                  <c:v>41762.089502314811</c:v>
                </c:pt>
                <c:pt idx="1183">
                  <c:v>41762.089571759258</c:v>
                </c:pt>
                <c:pt idx="1184">
                  <c:v>41762.089629629627</c:v>
                </c:pt>
                <c:pt idx="1185">
                  <c:v>41762.089687500003</c:v>
                </c:pt>
                <c:pt idx="1186">
                  <c:v>41762.089756944442</c:v>
                </c:pt>
                <c:pt idx="1187">
                  <c:v>41762.089814814812</c:v>
                </c:pt>
                <c:pt idx="1188">
                  <c:v>41762.089872685188</c:v>
                </c:pt>
                <c:pt idx="1189">
                  <c:v>41762.089942129627</c:v>
                </c:pt>
                <c:pt idx="1190">
                  <c:v>41762.089999999997</c:v>
                </c:pt>
                <c:pt idx="1191">
                  <c:v>41762.090057870373</c:v>
                </c:pt>
                <c:pt idx="1192">
                  <c:v>41762.090115740742</c:v>
                </c:pt>
                <c:pt idx="1193">
                  <c:v>41762.090185185189</c:v>
                </c:pt>
                <c:pt idx="1194">
                  <c:v>41762.090243055558</c:v>
                </c:pt>
                <c:pt idx="1195">
                  <c:v>41762.090300925927</c:v>
                </c:pt>
                <c:pt idx="1196">
                  <c:v>41762.090370370373</c:v>
                </c:pt>
                <c:pt idx="1197">
                  <c:v>41762.090428240743</c:v>
                </c:pt>
                <c:pt idx="1198">
                  <c:v>41762.090486111112</c:v>
                </c:pt>
                <c:pt idx="1199">
                  <c:v>41762.090555555558</c:v>
                </c:pt>
                <c:pt idx="1200">
                  <c:v>41762.090613425928</c:v>
                </c:pt>
                <c:pt idx="1201">
                  <c:v>41762.090671296297</c:v>
                </c:pt>
                <c:pt idx="1202">
                  <c:v>41762.090740740743</c:v>
                </c:pt>
                <c:pt idx="1203">
                  <c:v>41762.090798611112</c:v>
                </c:pt>
                <c:pt idx="1204">
                  <c:v>41762.090856481482</c:v>
                </c:pt>
                <c:pt idx="1205">
                  <c:v>41762.090914351851</c:v>
                </c:pt>
                <c:pt idx="1206">
                  <c:v>41762.090983796297</c:v>
                </c:pt>
                <c:pt idx="1207">
                  <c:v>41762.091041666667</c:v>
                </c:pt>
                <c:pt idx="1208">
                  <c:v>41762.091099537036</c:v>
                </c:pt>
                <c:pt idx="1209">
                  <c:v>41762.091168981482</c:v>
                </c:pt>
                <c:pt idx="1210">
                  <c:v>41762.091226851851</c:v>
                </c:pt>
                <c:pt idx="1211">
                  <c:v>41762.091284722221</c:v>
                </c:pt>
                <c:pt idx="1212">
                  <c:v>41762.091354166667</c:v>
                </c:pt>
                <c:pt idx="1213">
                  <c:v>41762.091412037036</c:v>
                </c:pt>
                <c:pt idx="1214">
                  <c:v>41762.091469907406</c:v>
                </c:pt>
                <c:pt idx="1215">
                  <c:v>41762.091539351852</c:v>
                </c:pt>
                <c:pt idx="1216">
                  <c:v>41762.091597222221</c:v>
                </c:pt>
                <c:pt idx="1217">
                  <c:v>41762.09165509259</c:v>
                </c:pt>
                <c:pt idx="1218">
                  <c:v>41762.091724537036</c:v>
                </c:pt>
                <c:pt idx="1219">
                  <c:v>41762.091782407406</c:v>
                </c:pt>
                <c:pt idx="1220">
                  <c:v>41762.091840277775</c:v>
                </c:pt>
                <c:pt idx="1221">
                  <c:v>41762.091898148145</c:v>
                </c:pt>
                <c:pt idx="1222">
                  <c:v>41762.091967592591</c:v>
                </c:pt>
                <c:pt idx="1223">
                  <c:v>41762.09202546296</c:v>
                </c:pt>
                <c:pt idx="1224">
                  <c:v>41762.092083333337</c:v>
                </c:pt>
                <c:pt idx="1225">
                  <c:v>41762.092152777775</c:v>
                </c:pt>
                <c:pt idx="1226">
                  <c:v>41762.092210648145</c:v>
                </c:pt>
                <c:pt idx="1227">
                  <c:v>41762.092268518521</c:v>
                </c:pt>
                <c:pt idx="1228">
                  <c:v>41762.09233796296</c:v>
                </c:pt>
                <c:pt idx="1229">
                  <c:v>41762.092395833337</c:v>
                </c:pt>
                <c:pt idx="1230">
                  <c:v>41762.092453703706</c:v>
                </c:pt>
                <c:pt idx="1231">
                  <c:v>41762.092523148145</c:v>
                </c:pt>
                <c:pt idx="1232">
                  <c:v>41762.092581018522</c:v>
                </c:pt>
                <c:pt idx="1233">
                  <c:v>41762.092638888891</c:v>
                </c:pt>
                <c:pt idx="1234">
                  <c:v>41762.09269675926</c:v>
                </c:pt>
                <c:pt idx="1235">
                  <c:v>41762.092766203707</c:v>
                </c:pt>
                <c:pt idx="1236">
                  <c:v>41762.092824074076</c:v>
                </c:pt>
                <c:pt idx="1237">
                  <c:v>41762.092881944445</c:v>
                </c:pt>
                <c:pt idx="1238">
                  <c:v>41762.092951388891</c:v>
                </c:pt>
                <c:pt idx="1239">
                  <c:v>41762.093009259261</c:v>
                </c:pt>
                <c:pt idx="1240">
                  <c:v>41762.09306712963</c:v>
                </c:pt>
                <c:pt idx="1241">
                  <c:v>41762.093136574076</c:v>
                </c:pt>
                <c:pt idx="1242">
                  <c:v>41762.093194444446</c:v>
                </c:pt>
                <c:pt idx="1243">
                  <c:v>41762.093252314815</c:v>
                </c:pt>
                <c:pt idx="1244">
                  <c:v>41762.093321759261</c:v>
                </c:pt>
                <c:pt idx="1245">
                  <c:v>41762.09337962963</c:v>
                </c:pt>
                <c:pt idx="1246">
                  <c:v>41762.0934375</c:v>
                </c:pt>
                <c:pt idx="1247">
                  <c:v>41762.093495370369</c:v>
                </c:pt>
                <c:pt idx="1248">
                  <c:v>41762.093564814815</c:v>
                </c:pt>
                <c:pt idx="1249">
                  <c:v>41762.093622685185</c:v>
                </c:pt>
                <c:pt idx="1250">
                  <c:v>41762.093680555554</c:v>
                </c:pt>
                <c:pt idx="1251">
                  <c:v>41762.09375</c:v>
                </c:pt>
                <c:pt idx="1252">
                  <c:v>41762.093807870369</c:v>
                </c:pt>
                <c:pt idx="1253">
                  <c:v>41762.093865740739</c:v>
                </c:pt>
                <c:pt idx="1254">
                  <c:v>41762.093935185185</c:v>
                </c:pt>
                <c:pt idx="1255">
                  <c:v>41762.093993055554</c:v>
                </c:pt>
                <c:pt idx="1256">
                  <c:v>41762.094050925924</c:v>
                </c:pt>
                <c:pt idx="1257">
                  <c:v>41762.09412037037</c:v>
                </c:pt>
                <c:pt idx="1258">
                  <c:v>41762.094178240739</c:v>
                </c:pt>
                <c:pt idx="1259">
                  <c:v>41762.094236111108</c:v>
                </c:pt>
                <c:pt idx="1260">
                  <c:v>41762.094305555554</c:v>
                </c:pt>
                <c:pt idx="1261">
                  <c:v>41762.094363425924</c:v>
                </c:pt>
                <c:pt idx="1262">
                  <c:v>41762.094421296293</c:v>
                </c:pt>
                <c:pt idx="1263">
                  <c:v>41762.09447916667</c:v>
                </c:pt>
                <c:pt idx="1264">
                  <c:v>41762.094548611109</c:v>
                </c:pt>
                <c:pt idx="1265">
                  <c:v>41762.094606481478</c:v>
                </c:pt>
                <c:pt idx="1266">
                  <c:v>41762.094664351855</c:v>
                </c:pt>
                <c:pt idx="1267">
                  <c:v>41762.094733796293</c:v>
                </c:pt>
                <c:pt idx="1268">
                  <c:v>41762.09479166667</c:v>
                </c:pt>
                <c:pt idx="1269">
                  <c:v>41762.094849537039</c:v>
                </c:pt>
                <c:pt idx="1270">
                  <c:v>41762.094918981478</c:v>
                </c:pt>
                <c:pt idx="1271">
                  <c:v>41762.094976851855</c:v>
                </c:pt>
                <c:pt idx="1272">
                  <c:v>41762.095034722224</c:v>
                </c:pt>
                <c:pt idx="1273">
                  <c:v>41762.095104166663</c:v>
                </c:pt>
                <c:pt idx="1274">
                  <c:v>41762.09516203704</c:v>
                </c:pt>
                <c:pt idx="1275">
                  <c:v>41762.095219907409</c:v>
                </c:pt>
                <c:pt idx="1276">
                  <c:v>41762.095277777778</c:v>
                </c:pt>
                <c:pt idx="1277">
                  <c:v>41762.095347222225</c:v>
                </c:pt>
                <c:pt idx="1278">
                  <c:v>41762.095405092594</c:v>
                </c:pt>
                <c:pt idx="1279">
                  <c:v>41762.095462962963</c:v>
                </c:pt>
                <c:pt idx="1280">
                  <c:v>41762.095532407409</c:v>
                </c:pt>
                <c:pt idx="1281">
                  <c:v>41762.095590277779</c:v>
                </c:pt>
                <c:pt idx="1282">
                  <c:v>41762.095648148148</c:v>
                </c:pt>
                <c:pt idx="1283">
                  <c:v>41762.095717592594</c:v>
                </c:pt>
                <c:pt idx="1284">
                  <c:v>41762.095775462964</c:v>
                </c:pt>
                <c:pt idx="1285">
                  <c:v>41762.095833333333</c:v>
                </c:pt>
                <c:pt idx="1286">
                  <c:v>41762.095902777779</c:v>
                </c:pt>
                <c:pt idx="1287">
                  <c:v>41762.095960648148</c:v>
                </c:pt>
                <c:pt idx="1288">
                  <c:v>41762.096018518518</c:v>
                </c:pt>
                <c:pt idx="1289">
                  <c:v>41762.096076388887</c:v>
                </c:pt>
                <c:pt idx="1290">
                  <c:v>41762.096145833333</c:v>
                </c:pt>
                <c:pt idx="1291">
                  <c:v>41762.096203703702</c:v>
                </c:pt>
                <c:pt idx="1292">
                  <c:v>41762.096261574072</c:v>
                </c:pt>
                <c:pt idx="1293">
                  <c:v>41762.096331018518</c:v>
                </c:pt>
                <c:pt idx="1294">
                  <c:v>41762.096388888887</c:v>
                </c:pt>
                <c:pt idx="1295">
                  <c:v>41762.096446759257</c:v>
                </c:pt>
                <c:pt idx="1296">
                  <c:v>41762.096516203703</c:v>
                </c:pt>
                <c:pt idx="1297">
                  <c:v>41762.096574074072</c:v>
                </c:pt>
                <c:pt idx="1298">
                  <c:v>41762.096631944441</c:v>
                </c:pt>
                <c:pt idx="1299">
                  <c:v>41762.096701388888</c:v>
                </c:pt>
                <c:pt idx="1300">
                  <c:v>41762.096759259257</c:v>
                </c:pt>
                <c:pt idx="1301">
                  <c:v>41762.096817129626</c:v>
                </c:pt>
                <c:pt idx="1302">
                  <c:v>41762.096886574072</c:v>
                </c:pt>
                <c:pt idx="1303">
                  <c:v>41762.096944444442</c:v>
                </c:pt>
                <c:pt idx="1304">
                  <c:v>41762.097002314818</c:v>
                </c:pt>
                <c:pt idx="1305">
                  <c:v>41762.097060185188</c:v>
                </c:pt>
                <c:pt idx="1306">
                  <c:v>41762.097129629627</c:v>
                </c:pt>
                <c:pt idx="1307">
                  <c:v>41762.097187500003</c:v>
                </c:pt>
                <c:pt idx="1308">
                  <c:v>41762.097245370373</c:v>
                </c:pt>
                <c:pt idx="1309">
                  <c:v>41762.097314814811</c:v>
                </c:pt>
                <c:pt idx="1310">
                  <c:v>41762.097372685188</c:v>
                </c:pt>
                <c:pt idx="1311">
                  <c:v>41762.097430555557</c:v>
                </c:pt>
                <c:pt idx="1312">
                  <c:v>41762.097500000003</c:v>
                </c:pt>
                <c:pt idx="1313">
                  <c:v>41762.097557870373</c:v>
                </c:pt>
                <c:pt idx="1314">
                  <c:v>41762.097615740742</c:v>
                </c:pt>
                <c:pt idx="1315">
                  <c:v>41762.097685185188</c:v>
                </c:pt>
                <c:pt idx="1316">
                  <c:v>41762.097743055558</c:v>
                </c:pt>
                <c:pt idx="1317">
                  <c:v>41762.097800925927</c:v>
                </c:pt>
                <c:pt idx="1318">
                  <c:v>41762.097858796296</c:v>
                </c:pt>
                <c:pt idx="1319">
                  <c:v>41762.097928240742</c:v>
                </c:pt>
                <c:pt idx="1320">
                  <c:v>41762.097986111112</c:v>
                </c:pt>
                <c:pt idx="1321">
                  <c:v>41762.098043981481</c:v>
                </c:pt>
                <c:pt idx="1322">
                  <c:v>41762.098113425927</c:v>
                </c:pt>
                <c:pt idx="1323">
                  <c:v>41762.098171296297</c:v>
                </c:pt>
                <c:pt idx="1324">
                  <c:v>41762.098229166666</c:v>
                </c:pt>
                <c:pt idx="1325">
                  <c:v>41762.098298611112</c:v>
                </c:pt>
                <c:pt idx="1326">
                  <c:v>41762.098356481481</c:v>
                </c:pt>
                <c:pt idx="1327">
                  <c:v>41762.098414351851</c:v>
                </c:pt>
                <c:pt idx="1328">
                  <c:v>41762.098483796297</c:v>
                </c:pt>
                <c:pt idx="1329">
                  <c:v>41762.098541666666</c:v>
                </c:pt>
                <c:pt idx="1330">
                  <c:v>41762.098599537036</c:v>
                </c:pt>
                <c:pt idx="1331">
                  <c:v>41762.098657407405</c:v>
                </c:pt>
                <c:pt idx="1332">
                  <c:v>41762.098726851851</c:v>
                </c:pt>
                <c:pt idx="1333">
                  <c:v>41762.09878472222</c:v>
                </c:pt>
                <c:pt idx="1334">
                  <c:v>41762.09884259259</c:v>
                </c:pt>
                <c:pt idx="1335">
                  <c:v>41762.098912037036</c:v>
                </c:pt>
                <c:pt idx="1336">
                  <c:v>41762.098969907405</c:v>
                </c:pt>
                <c:pt idx="1337">
                  <c:v>41762.099027777775</c:v>
                </c:pt>
                <c:pt idx="1338">
                  <c:v>41762.099097222221</c:v>
                </c:pt>
                <c:pt idx="1339">
                  <c:v>41762.09915509259</c:v>
                </c:pt>
                <c:pt idx="1340">
                  <c:v>41762.099212962959</c:v>
                </c:pt>
                <c:pt idx="1341">
                  <c:v>41762.099282407406</c:v>
                </c:pt>
                <c:pt idx="1342">
                  <c:v>41762.099340277775</c:v>
                </c:pt>
                <c:pt idx="1343">
                  <c:v>41762.099398148152</c:v>
                </c:pt>
                <c:pt idx="1344">
                  <c:v>41762.09946759259</c:v>
                </c:pt>
                <c:pt idx="1345">
                  <c:v>41762.09952546296</c:v>
                </c:pt>
                <c:pt idx="1346">
                  <c:v>41762.099583333336</c:v>
                </c:pt>
                <c:pt idx="1347">
                  <c:v>41762.099641203706</c:v>
                </c:pt>
                <c:pt idx="1348">
                  <c:v>41762.099710648145</c:v>
                </c:pt>
                <c:pt idx="1349">
                  <c:v>41762.099768518521</c:v>
                </c:pt>
                <c:pt idx="1350">
                  <c:v>41762.099826388891</c:v>
                </c:pt>
                <c:pt idx="1351">
                  <c:v>41762.099895833337</c:v>
                </c:pt>
                <c:pt idx="1352">
                  <c:v>41762.099953703706</c:v>
                </c:pt>
                <c:pt idx="1353">
                  <c:v>41762.100011574075</c:v>
                </c:pt>
                <c:pt idx="1354">
                  <c:v>41762.100081018521</c:v>
                </c:pt>
                <c:pt idx="1355">
                  <c:v>41762.100138888891</c:v>
                </c:pt>
                <c:pt idx="1356">
                  <c:v>41762.10019675926</c:v>
                </c:pt>
                <c:pt idx="1357">
                  <c:v>41762.100266203706</c:v>
                </c:pt>
                <c:pt idx="1358">
                  <c:v>41762.100324074076</c:v>
                </c:pt>
                <c:pt idx="1359">
                  <c:v>41762.100381944445</c:v>
                </c:pt>
                <c:pt idx="1360">
                  <c:v>41762.100439814814</c:v>
                </c:pt>
                <c:pt idx="1361">
                  <c:v>41762.10050925926</c:v>
                </c:pt>
                <c:pt idx="1362">
                  <c:v>41762.10056712963</c:v>
                </c:pt>
                <c:pt idx="1363">
                  <c:v>41762.100624999999</c:v>
                </c:pt>
                <c:pt idx="1364">
                  <c:v>41762.100694444445</c:v>
                </c:pt>
                <c:pt idx="1365">
                  <c:v>41762.100752314815</c:v>
                </c:pt>
                <c:pt idx="1366">
                  <c:v>41762.100810185184</c:v>
                </c:pt>
                <c:pt idx="1367">
                  <c:v>41762.10087962963</c:v>
                </c:pt>
                <c:pt idx="1368">
                  <c:v>41762.100937499999</c:v>
                </c:pt>
                <c:pt idx="1369">
                  <c:v>41762.100995370369</c:v>
                </c:pt>
                <c:pt idx="1370">
                  <c:v>41762.101064814815</c:v>
                </c:pt>
                <c:pt idx="1371">
                  <c:v>41762.101122685184</c:v>
                </c:pt>
                <c:pt idx="1372">
                  <c:v>41762.101180555554</c:v>
                </c:pt>
                <c:pt idx="1373">
                  <c:v>41762.101238425923</c:v>
                </c:pt>
                <c:pt idx="1374">
                  <c:v>41762.101307870369</c:v>
                </c:pt>
                <c:pt idx="1375">
                  <c:v>41762.101365740738</c:v>
                </c:pt>
                <c:pt idx="1376">
                  <c:v>41762.101423611108</c:v>
                </c:pt>
                <c:pt idx="1377">
                  <c:v>41762.101493055554</c:v>
                </c:pt>
                <c:pt idx="1378">
                  <c:v>41762.101550925923</c:v>
                </c:pt>
                <c:pt idx="1379">
                  <c:v>41762.1016087963</c:v>
                </c:pt>
                <c:pt idx="1380">
                  <c:v>41762.101678240739</c:v>
                </c:pt>
                <c:pt idx="1381">
                  <c:v>41762.101736111108</c:v>
                </c:pt>
                <c:pt idx="1382">
                  <c:v>41762.101793981485</c:v>
                </c:pt>
                <c:pt idx="1383">
                  <c:v>41762.101863425924</c:v>
                </c:pt>
                <c:pt idx="1384">
                  <c:v>41762.101921296293</c:v>
                </c:pt>
                <c:pt idx="1385">
                  <c:v>41762.101979166669</c:v>
                </c:pt>
                <c:pt idx="1386">
                  <c:v>41762.102048611108</c:v>
                </c:pt>
                <c:pt idx="1387">
                  <c:v>41762.102106481485</c:v>
                </c:pt>
                <c:pt idx="1388">
                  <c:v>41762.102164351854</c:v>
                </c:pt>
                <c:pt idx="1389">
                  <c:v>41762.102222222224</c:v>
                </c:pt>
                <c:pt idx="1390">
                  <c:v>41762.10229166667</c:v>
                </c:pt>
                <c:pt idx="1391">
                  <c:v>41762.102349537039</c:v>
                </c:pt>
                <c:pt idx="1392">
                  <c:v>41762.102407407408</c:v>
                </c:pt>
                <c:pt idx="1393">
                  <c:v>41762.102476851855</c:v>
                </c:pt>
                <c:pt idx="1394">
                  <c:v>41762.102534722224</c:v>
                </c:pt>
                <c:pt idx="1395">
                  <c:v>41762.102592592593</c:v>
                </c:pt>
                <c:pt idx="1396">
                  <c:v>41762.102662037039</c:v>
                </c:pt>
                <c:pt idx="1397">
                  <c:v>41762.102719907409</c:v>
                </c:pt>
                <c:pt idx="1398">
                  <c:v>41762.102777777778</c:v>
                </c:pt>
                <c:pt idx="1399">
                  <c:v>41762.102847222224</c:v>
                </c:pt>
                <c:pt idx="1400">
                  <c:v>41762.102905092594</c:v>
                </c:pt>
                <c:pt idx="1401">
                  <c:v>41762.102962962963</c:v>
                </c:pt>
                <c:pt idx="1402">
                  <c:v>41762.103020833332</c:v>
                </c:pt>
                <c:pt idx="1403">
                  <c:v>41762.103090277778</c:v>
                </c:pt>
                <c:pt idx="1404">
                  <c:v>41762.103148148148</c:v>
                </c:pt>
                <c:pt idx="1405">
                  <c:v>41762.103206018517</c:v>
                </c:pt>
                <c:pt idx="1406">
                  <c:v>41762.103275462963</c:v>
                </c:pt>
                <c:pt idx="1407">
                  <c:v>41762.103333333333</c:v>
                </c:pt>
                <c:pt idx="1408">
                  <c:v>41762.103391203702</c:v>
                </c:pt>
                <c:pt idx="1409">
                  <c:v>41762.103460648148</c:v>
                </c:pt>
                <c:pt idx="1410">
                  <c:v>41762.103518518517</c:v>
                </c:pt>
                <c:pt idx="1411">
                  <c:v>41762.103576388887</c:v>
                </c:pt>
                <c:pt idx="1412">
                  <c:v>41762.103645833333</c:v>
                </c:pt>
                <c:pt idx="1413">
                  <c:v>41762.103703703702</c:v>
                </c:pt>
                <c:pt idx="1414">
                  <c:v>41762.103761574072</c:v>
                </c:pt>
                <c:pt idx="1415">
                  <c:v>41762.103819444441</c:v>
                </c:pt>
                <c:pt idx="1416">
                  <c:v>41762.103888888887</c:v>
                </c:pt>
                <c:pt idx="1417">
                  <c:v>41762.103946759256</c:v>
                </c:pt>
                <c:pt idx="1418">
                  <c:v>41762.104004629633</c:v>
                </c:pt>
                <c:pt idx="1419">
                  <c:v>41762.104074074072</c:v>
                </c:pt>
                <c:pt idx="1420">
                  <c:v>41762.104131944441</c:v>
                </c:pt>
                <c:pt idx="1421">
                  <c:v>41762.104189814818</c:v>
                </c:pt>
                <c:pt idx="1422">
                  <c:v>41762.104259259257</c:v>
                </c:pt>
                <c:pt idx="1423">
                  <c:v>41762.104317129626</c:v>
                </c:pt>
                <c:pt idx="1424">
                  <c:v>41762.104375000003</c:v>
                </c:pt>
                <c:pt idx="1425">
                  <c:v>41762.104444444441</c:v>
                </c:pt>
                <c:pt idx="1426">
                  <c:v>41762.104502314818</c:v>
                </c:pt>
                <c:pt idx="1427">
                  <c:v>41762.104560185187</c:v>
                </c:pt>
                <c:pt idx="1428">
                  <c:v>41762.104629629626</c:v>
                </c:pt>
                <c:pt idx="1429">
                  <c:v>41762.104687500003</c:v>
                </c:pt>
                <c:pt idx="1430">
                  <c:v>41762.104745370372</c:v>
                </c:pt>
                <c:pt idx="1431">
                  <c:v>41762.104803240742</c:v>
                </c:pt>
                <c:pt idx="1432">
                  <c:v>41762.104872685188</c:v>
                </c:pt>
                <c:pt idx="1433">
                  <c:v>41762.104930555557</c:v>
                </c:pt>
                <c:pt idx="1434">
                  <c:v>41762.104988425926</c:v>
                </c:pt>
                <c:pt idx="1435">
                  <c:v>41762.105057870373</c:v>
                </c:pt>
                <c:pt idx="1436">
                  <c:v>41762.105115740742</c:v>
                </c:pt>
                <c:pt idx="1437">
                  <c:v>41762.105173611111</c:v>
                </c:pt>
                <c:pt idx="1438">
                  <c:v>41762.105243055557</c:v>
                </c:pt>
                <c:pt idx="1439">
                  <c:v>41762.105300925927</c:v>
                </c:pt>
                <c:pt idx="1440">
                  <c:v>41762.105358796296</c:v>
                </c:pt>
                <c:pt idx="1441">
                  <c:v>41762.105428240742</c:v>
                </c:pt>
                <c:pt idx="1442">
                  <c:v>41762.105486111112</c:v>
                </c:pt>
                <c:pt idx="1443">
                  <c:v>41762.105543981481</c:v>
                </c:pt>
                <c:pt idx="1444">
                  <c:v>41762.10560185185</c:v>
                </c:pt>
                <c:pt idx="1445">
                  <c:v>41762.105671296296</c:v>
                </c:pt>
                <c:pt idx="1446">
                  <c:v>41762.105729166666</c:v>
                </c:pt>
                <c:pt idx="1447">
                  <c:v>41762.105787037035</c:v>
                </c:pt>
                <c:pt idx="1448">
                  <c:v>41762.105856481481</c:v>
                </c:pt>
                <c:pt idx="1449">
                  <c:v>41762.105914351851</c:v>
                </c:pt>
                <c:pt idx="1450">
                  <c:v>41762.10597222222</c:v>
                </c:pt>
                <c:pt idx="1451">
                  <c:v>41762.106041666666</c:v>
                </c:pt>
                <c:pt idx="1452">
                  <c:v>41762.106099537035</c:v>
                </c:pt>
                <c:pt idx="1453">
                  <c:v>41762.106157407405</c:v>
                </c:pt>
                <c:pt idx="1454">
                  <c:v>41762.106226851851</c:v>
                </c:pt>
                <c:pt idx="1455">
                  <c:v>41762.10628472222</c:v>
                </c:pt>
                <c:pt idx="1456">
                  <c:v>41762.106342592589</c:v>
                </c:pt>
                <c:pt idx="1457">
                  <c:v>41762.106400462966</c:v>
                </c:pt>
                <c:pt idx="1458">
                  <c:v>41762.106469907405</c:v>
                </c:pt>
                <c:pt idx="1459">
                  <c:v>41762.106527777774</c:v>
                </c:pt>
                <c:pt idx="1460">
                  <c:v>41762.106585648151</c:v>
                </c:pt>
                <c:pt idx="1461">
                  <c:v>41762.10665509259</c:v>
                </c:pt>
                <c:pt idx="1462">
                  <c:v>41762.106712962966</c:v>
                </c:pt>
                <c:pt idx="1463">
                  <c:v>41762.106770833336</c:v>
                </c:pt>
                <c:pt idx="1464">
                  <c:v>41762.106840277775</c:v>
                </c:pt>
                <c:pt idx="1465">
                  <c:v>41762.106898148151</c:v>
                </c:pt>
                <c:pt idx="1466">
                  <c:v>41762.106956018521</c:v>
                </c:pt>
                <c:pt idx="1467">
                  <c:v>41762.107025462959</c:v>
                </c:pt>
                <c:pt idx="1468">
                  <c:v>41762.107083333336</c:v>
                </c:pt>
                <c:pt idx="1469">
                  <c:v>41762.107141203705</c:v>
                </c:pt>
                <c:pt idx="1470">
                  <c:v>41762.107199074075</c:v>
                </c:pt>
                <c:pt idx="1471">
                  <c:v>41762.107268518521</c:v>
                </c:pt>
                <c:pt idx="1472">
                  <c:v>41762.10732638889</c:v>
                </c:pt>
                <c:pt idx="1473">
                  <c:v>41762.10738425926</c:v>
                </c:pt>
                <c:pt idx="1474">
                  <c:v>41762.107453703706</c:v>
                </c:pt>
                <c:pt idx="1475">
                  <c:v>41762.107511574075</c:v>
                </c:pt>
                <c:pt idx="1476">
                  <c:v>41762.107569444444</c:v>
                </c:pt>
                <c:pt idx="1477">
                  <c:v>41762.107638888891</c:v>
                </c:pt>
                <c:pt idx="1478">
                  <c:v>41762.10769675926</c:v>
                </c:pt>
                <c:pt idx="1479">
                  <c:v>41762.107754629629</c:v>
                </c:pt>
                <c:pt idx="1480">
                  <c:v>41762.107824074075</c:v>
                </c:pt>
                <c:pt idx="1481">
                  <c:v>41762.107881944445</c:v>
                </c:pt>
                <c:pt idx="1482">
                  <c:v>41762.107939814814</c:v>
                </c:pt>
                <c:pt idx="1483">
                  <c:v>41762.10800925926</c:v>
                </c:pt>
                <c:pt idx="1484">
                  <c:v>41762.108067129629</c:v>
                </c:pt>
                <c:pt idx="1485">
                  <c:v>41762.108124999999</c:v>
                </c:pt>
                <c:pt idx="1486">
                  <c:v>41762.108182870368</c:v>
                </c:pt>
                <c:pt idx="1487">
                  <c:v>41762.108252314814</c:v>
                </c:pt>
                <c:pt idx="1488">
                  <c:v>41762.108310185184</c:v>
                </c:pt>
                <c:pt idx="1489">
                  <c:v>41762.108368055553</c:v>
                </c:pt>
                <c:pt idx="1490">
                  <c:v>41762.108437499999</c:v>
                </c:pt>
                <c:pt idx="1491">
                  <c:v>41762.108495370368</c:v>
                </c:pt>
                <c:pt idx="1492">
                  <c:v>41762.108553240738</c:v>
                </c:pt>
                <c:pt idx="1493">
                  <c:v>41762.108622685184</c:v>
                </c:pt>
                <c:pt idx="1494">
                  <c:v>41762.108680555553</c:v>
                </c:pt>
                <c:pt idx="1495">
                  <c:v>41762.108738425923</c:v>
                </c:pt>
                <c:pt idx="1496">
                  <c:v>41762.108807870369</c:v>
                </c:pt>
                <c:pt idx="1497">
                  <c:v>41762.108865740738</c:v>
                </c:pt>
                <c:pt idx="1498">
                  <c:v>41762.108923611115</c:v>
                </c:pt>
                <c:pt idx="1499">
                  <c:v>41762.108981481484</c:v>
                </c:pt>
                <c:pt idx="1500">
                  <c:v>41762.109050925923</c:v>
                </c:pt>
                <c:pt idx="1501">
                  <c:v>41762.1091087963</c:v>
                </c:pt>
                <c:pt idx="1502">
                  <c:v>41762.109166666669</c:v>
                </c:pt>
                <c:pt idx="1503">
                  <c:v>41762.109236111108</c:v>
                </c:pt>
                <c:pt idx="1504">
                  <c:v>41762.109293981484</c:v>
                </c:pt>
                <c:pt idx="1505">
                  <c:v>41762.109351851854</c:v>
                </c:pt>
                <c:pt idx="1506">
                  <c:v>41762.1094212963</c:v>
                </c:pt>
                <c:pt idx="1507">
                  <c:v>41762.109479166669</c:v>
                </c:pt>
                <c:pt idx="1508">
                  <c:v>41762.109537037039</c:v>
                </c:pt>
                <c:pt idx="1509">
                  <c:v>41762.109606481485</c:v>
                </c:pt>
                <c:pt idx="1510">
                  <c:v>41762.109664351854</c:v>
                </c:pt>
                <c:pt idx="1511">
                  <c:v>41762.109722222223</c:v>
                </c:pt>
                <c:pt idx="1512">
                  <c:v>41762.109780092593</c:v>
                </c:pt>
                <c:pt idx="1513">
                  <c:v>41762.109849537039</c:v>
                </c:pt>
                <c:pt idx="1514">
                  <c:v>41762.109907407408</c:v>
                </c:pt>
                <c:pt idx="1515">
                  <c:v>41762.109965277778</c:v>
                </c:pt>
                <c:pt idx="1516">
                  <c:v>41762.110034722224</c:v>
                </c:pt>
                <c:pt idx="1517">
                  <c:v>41762.110092592593</c:v>
                </c:pt>
                <c:pt idx="1518">
                  <c:v>41762.110150462962</c:v>
                </c:pt>
                <c:pt idx="1519">
                  <c:v>41762.110219907408</c:v>
                </c:pt>
                <c:pt idx="1520">
                  <c:v>41762.110277777778</c:v>
                </c:pt>
                <c:pt idx="1521">
                  <c:v>41762.110335648147</c:v>
                </c:pt>
                <c:pt idx="1522">
                  <c:v>41762.110405092593</c:v>
                </c:pt>
                <c:pt idx="1523">
                  <c:v>41762.110462962963</c:v>
                </c:pt>
                <c:pt idx="1524">
                  <c:v>41762.110520833332</c:v>
                </c:pt>
                <c:pt idx="1525">
                  <c:v>41762.110578703701</c:v>
                </c:pt>
                <c:pt idx="1526">
                  <c:v>41762.110648148147</c:v>
                </c:pt>
                <c:pt idx="1527">
                  <c:v>41762.110706018517</c:v>
                </c:pt>
                <c:pt idx="1528">
                  <c:v>41762.110763888886</c:v>
                </c:pt>
                <c:pt idx="1529">
                  <c:v>41762.110833333332</c:v>
                </c:pt>
                <c:pt idx="1530">
                  <c:v>41762.110891203702</c:v>
                </c:pt>
                <c:pt idx="1531">
                  <c:v>41762.110949074071</c:v>
                </c:pt>
                <c:pt idx="1532">
                  <c:v>41762.111018518517</c:v>
                </c:pt>
                <c:pt idx="1533">
                  <c:v>41762.111076388886</c:v>
                </c:pt>
                <c:pt idx="1534">
                  <c:v>41762.111134259256</c:v>
                </c:pt>
                <c:pt idx="1535">
                  <c:v>41762.111203703702</c:v>
                </c:pt>
                <c:pt idx="1536">
                  <c:v>41762.111261574071</c:v>
                </c:pt>
                <c:pt idx="1537">
                  <c:v>41762.111319444448</c:v>
                </c:pt>
                <c:pt idx="1538">
                  <c:v>41762.111388888887</c:v>
                </c:pt>
                <c:pt idx="1539">
                  <c:v>41762.111446759256</c:v>
                </c:pt>
                <c:pt idx="1540">
                  <c:v>41762.111504629633</c:v>
                </c:pt>
                <c:pt idx="1541">
                  <c:v>41762.111562500002</c:v>
                </c:pt>
                <c:pt idx="1542">
                  <c:v>41762.111631944441</c:v>
                </c:pt>
                <c:pt idx="1543">
                  <c:v>41762.111689814818</c:v>
                </c:pt>
                <c:pt idx="1544">
                  <c:v>41762.111747685187</c:v>
                </c:pt>
                <c:pt idx="1545">
                  <c:v>41762.111817129633</c:v>
                </c:pt>
                <c:pt idx="1546">
                  <c:v>41762.111875000002</c:v>
                </c:pt>
                <c:pt idx="1547">
                  <c:v>41762.111932870372</c:v>
                </c:pt>
                <c:pt idx="1548">
                  <c:v>41762.112002314818</c:v>
                </c:pt>
                <c:pt idx="1549">
                  <c:v>41762.112060185187</c:v>
                </c:pt>
                <c:pt idx="1550">
                  <c:v>41762.112118055556</c:v>
                </c:pt>
                <c:pt idx="1551">
                  <c:v>41762.112187500003</c:v>
                </c:pt>
                <c:pt idx="1552">
                  <c:v>41762.112245370372</c:v>
                </c:pt>
                <c:pt idx="1553">
                  <c:v>41762.112303240741</c:v>
                </c:pt>
                <c:pt idx="1554">
                  <c:v>41762.112361111111</c:v>
                </c:pt>
                <c:pt idx="1555">
                  <c:v>41762.112430555557</c:v>
                </c:pt>
                <c:pt idx="1556">
                  <c:v>41762.112488425926</c:v>
                </c:pt>
                <c:pt idx="1557">
                  <c:v>41762.112546296295</c:v>
                </c:pt>
                <c:pt idx="1558">
                  <c:v>41762.112615740742</c:v>
                </c:pt>
                <c:pt idx="1559">
                  <c:v>41762.112673611111</c:v>
                </c:pt>
                <c:pt idx="1560">
                  <c:v>41762.11273148148</c:v>
                </c:pt>
                <c:pt idx="1561">
                  <c:v>41762.112800925926</c:v>
                </c:pt>
                <c:pt idx="1562">
                  <c:v>41762.112858796296</c:v>
                </c:pt>
                <c:pt idx="1563">
                  <c:v>41762.112916666665</c:v>
                </c:pt>
                <c:pt idx="1564">
                  <c:v>41762.112986111111</c:v>
                </c:pt>
                <c:pt idx="1565">
                  <c:v>41762.113043981481</c:v>
                </c:pt>
                <c:pt idx="1566">
                  <c:v>41762.11310185185</c:v>
                </c:pt>
                <c:pt idx="1567">
                  <c:v>41762.113159722219</c:v>
                </c:pt>
                <c:pt idx="1568">
                  <c:v>41762.113229166665</c:v>
                </c:pt>
                <c:pt idx="1569">
                  <c:v>41762.113287037035</c:v>
                </c:pt>
                <c:pt idx="1570">
                  <c:v>41762.113344907404</c:v>
                </c:pt>
                <c:pt idx="1571">
                  <c:v>41762.11341435185</c:v>
                </c:pt>
                <c:pt idx="1572">
                  <c:v>41762.11347222222</c:v>
                </c:pt>
                <c:pt idx="1573">
                  <c:v>41762.113530092596</c:v>
                </c:pt>
                <c:pt idx="1574">
                  <c:v>41762.113599537035</c:v>
                </c:pt>
                <c:pt idx="1575">
                  <c:v>41762.113657407404</c:v>
                </c:pt>
                <c:pt idx="1576">
                  <c:v>41762.113715277781</c:v>
                </c:pt>
                <c:pt idx="1577">
                  <c:v>41762.11378472222</c:v>
                </c:pt>
                <c:pt idx="1578">
                  <c:v>41762.113842592589</c:v>
                </c:pt>
                <c:pt idx="1579">
                  <c:v>41762.113900462966</c:v>
                </c:pt>
                <c:pt idx="1580">
                  <c:v>41762.113958333335</c:v>
                </c:pt>
                <c:pt idx="1581">
                  <c:v>41762.114027777781</c:v>
                </c:pt>
                <c:pt idx="1582">
                  <c:v>41762.114085648151</c:v>
                </c:pt>
                <c:pt idx="1583">
                  <c:v>41762.11414351852</c:v>
                </c:pt>
                <c:pt idx="1584">
                  <c:v>41762.114212962966</c:v>
                </c:pt>
                <c:pt idx="1585">
                  <c:v>41762.114270833335</c:v>
                </c:pt>
                <c:pt idx="1586">
                  <c:v>41762.114328703705</c:v>
                </c:pt>
                <c:pt idx="1587">
                  <c:v>41762.114398148151</c:v>
                </c:pt>
                <c:pt idx="1588">
                  <c:v>41762.11445601852</c:v>
                </c:pt>
                <c:pt idx="1589">
                  <c:v>41762.11451388889</c:v>
                </c:pt>
                <c:pt idx="1590">
                  <c:v>41762.114583333336</c:v>
                </c:pt>
                <c:pt idx="1591">
                  <c:v>41762.114641203705</c:v>
                </c:pt>
                <c:pt idx="1592">
                  <c:v>41762.114699074074</c:v>
                </c:pt>
                <c:pt idx="1593">
                  <c:v>41762.114768518521</c:v>
                </c:pt>
                <c:pt idx="1594">
                  <c:v>41762.11482638889</c:v>
                </c:pt>
                <c:pt idx="1595">
                  <c:v>41762.114884259259</c:v>
                </c:pt>
                <c:pt idx="1596">
                  <c:v>41762.114942129629</c:v>
                </c:pt>
                <c:pt idx="1597">
                  <c:v>41762.115011574075</c:v>
                </c:pt>
                <c:pt idx="1598">
                  <c:v>41762.115069444444</c:v>
                </c:pt>
                <c:pt idx="1599">
                  <c:v>41762.115127314813</c:v>
                </c:pt>
                <c:pt idx="1600">
                  <c:v>41762.11519675926</c:v>
                </c:pt>
                <c:pt idx="1601">
                  <c:v>41762.115254629629</c:v>
                </c:pt>
                <c:pt idx="1602">
                  <c:v>41762.115312499998</c:v>
                </c:pt>
                <c:pt idx="1603">
                  <c:v>41762.115381944444</c:v>
                </c:pt>
                <c:pt idx="1604">
                  <c:v>41762.115439814814</c:v>
                </c:pt>
                <c:pt idx="1605">
                  <c:v>41762.115497685183</c:v>
                </c:pt>
                <c:pt idx="1606">
                  <c:v>41762.115567129629</c:v>
                </c:pt>
                <c:pt idx="1607">
                  <c:v>41762.115624999999</c:v>
                </c:pt>
                <c:pt idx="1608">
                  <c:v>41762.115682870368</c:v>
                </c:pt>
                <c:pt idx="1609">
                  <c:v>41762.115740740737</c:v>
                </c:pt>
                <c:pt idx="1610">
                  <c:v>41762.115810185183</c:v>
                </c:pt>
                <c:pt idx="1611">
                  <c:v>41762.115868055553</c:v>
                </c:pt>
                <c:pt idx="1612">
                  <c:v>41762.115925925929</c:v>
                </c:pt>
                <c:pt idx="1613">
                  <c:v>41762.115995370368</c:v>
                </c:pt>
                <c:pt idx="1614">
                  <c:v>41762.116053240738</c:v>
                </c:pt>
                <c:pt idx="1615">
                  <c:v>41762.116111111114</c:v>
                </c:pt>
                <c:pt idx="1616">
                  <c:v>41762.116180555553</c:v>
                </c:pt>
                <c:pt idx="1617">
                  <c:v>41762.116238425922</c:v>
                </c:pt>
                <c:pt idx="1618">
                  <c:v>41762.116296296299</c:v>
                </c:pt>
                <c:pt idx="1619">
                  <c:v>41762.116365740738</c:v>
                </c:pt>
                <c:pt idx="1620">
                  <c:v>41762.116423611114</c:v>
                </c:pt>
                <c:pt idx="1621">
                  <c:v>41762.116481481484</c:v>
                </c:pt>
                <c:pt idx="1622">
                  <c:v>41762.116539351853</c:v>
                </c:pt>
                <c:pt idx="1623">
                  <c:v>41762.116608796299</c:v>
                </c:pt>
                <c:pt idx="1624">
                  <c:v>41762.116666666669</c:v>
                </c:pt>
                <c:pt idx="1625">
                  <c:v>41762.116724537038</c:v>
                </c:pt>
                <c:pt idx="1626">
                  <c:v>41762.116793981484</c:v>
                </c:pt>
                <c:pt idx="1627">
                  <c:v>41762.116851851853</c:v>
                </c:pt>
                <c:pt idx="1628">
                  <c:v>41762.116909722223</c:v>
                </c:pt>
                <c:pt idx="1629">
                  <c:v>41762.116979166669</c:v>
                </c:pt>
                <c:pt idx="1630">
                  <c:v>41762.117037037038</c:v>
                </c:pt>
                <c:pt idx="1631">
                  <c:v>41762.117094907408</c:v>
                </c:pt>
                <c:pt idx="1632">
                  <c:v>41762.117164351854</c:v>
                </c:pt>
                <c:pt idx="1633">
                  <c:v>41762.117222222223</c:v>
                </c:pt>
                <c:pt idx="1634">
                  <c:v>41762.117280092592</c:v>
                </c:pt>
                <c:pt idx="1635">
                  <c:v>41762.117337962962</c:v>
                </c:pt>
                <c:pt idx="1636">
                  <c:v>41762.117407407408</c:v>
                </c:pt>
                <c:pt idx="1637">
                  <c:v>41762.117465277777</c:v>
                </c:pt>
                <c:pt idx="1638">
                  <c:v>41762.117523148147</c:v>
                </c:pt>
                <c:pt idx="1639">
                  <c:v>41762.117592592593</c:v>
                </c:pt>
                <c:pt idx="1640">
                  <c:v>41762.117650462962</c:v>
                </c:pt>
                <c:pt idx="1641">
                  <c:v>41762.117708333331</c:v>
                </c:pt>
                <c:pt idx="1642">
                  <c:v>41762.117777777778</c:v>
                </c:pt>
                <c:pt idx="1643">
                  <c:v>41762.117835648147</c:v>
                </c:pt>
                <c:pt idx="1644">
                  <c:v>41762.117893518516</c:v>
                </c:pt>
                <c:pt idx="1645">
                  <c:v>41762.117962962962</c:v>
                </c:pt>
                <c:pt idx="1646">
                  <c:v>41762.118020833332</c:v>
                </c:pt>
                <c:pt idx="1647">
                  <c:v>41762.118078703701</c:v>
                </c:pt>
                <c:pt idx="1648">
                  <c:v>41762.118148148147</c:v>
                </c:pt>
                <c:pt idx="1649">
                  <c:v>41762.118206018517</c:v>
                </c:pt>
                <c:pt idx="1650">
                  <c:v>41762.118263888886</c:v>
                </c:pt>
                <c:pt idx="1651">
                  <c:v>41762.118321759262</c:v>
                </c:pt>
                <c:pt idx="1652">
                  <c:v>41762.118391203701</c:v>
                </c:pt>
                <c:pt idx="1653">
                  <c:v>41762.118449074071</c:v>
                </c:pt>
                <c:pt idx="1654">
                  <c:v>41762.118506944447</c:v>
                </c:pt>
                <c:pt idx="1655">
                  <c:v>41762.118576388886</c:v>
                </c:pt>
                <c:pt idx="1656">
                  <c:v>41762.118634259263</c:v>
                </c:pt>
                <c:pt idx="1657">
                  <c:v>41762.118692129632</c:v>
                </c:pt>
                <c:pt idx="1658">
                  <c:v>41762.118761574071</c:v>
                </c:pt>
                <c:pt idx="1659">
                  <c:v>41762.118819444448</c:v>
                </c:pt>
                <c:pt idx="1660">
                  <c:v>41762.118877314817</c:v>
                </c:pt>
                <c:pt idx="1661">
                  <c:v>41762.118946759256</c:v>
                </c:pt>
                <c:pt idx="1662">
                  <c:v>41762.119004629632</c:v>
                </c:pt>
                <c:pt idx="1663">
                  <c:v>41762.119062500002</c:v>
                </c:pt>
                <c:pt idx="1664">
                  <c:v>41762.119120370371</c:v>
                </c:pt>
                <c:pt idx="1665">
                  <c:v>41762.119189814817</c:v>
                </c:pt>
                <c:pt idx="1666">
                  <c:v>41762.119247685187</c:v>
                </c:pt>
                <c:pt idx="1667">
                  <c:v>41762.119305555556</c:v>
                </c:pt>
                <c:pt idx="1668">
                  <c:v>41762.119375000002</c:v>
                </c:pt>
                <c:pt idx="1669">
                  <c:v>41762.119432870371</c:v>
                </c:pt>
                <c:pt idx="1670">
                  <c:v>41762.119490740741</c:v>
                </c:pt>
                <c:pt idx="1671">
                  <c:v>41762.119560185187</c:v>
                </c:pt>
                <c:pt idx="1672">
                  <c:v>41762.119618055556</c:v>
                </c:pt>
                <c:pt idx="1673">
                  <c:v>41762.119675925926</c:v>
                </c:pt>
                <c:pt idx="1674">
                  <c:v>41762.119745370372</c:v>
                </c:pt>
                <c:pt idx="1675">
                  <c:v>41762.119803240741</c:v>
                </c:pt>
                <c:pt idx="1676">
                  <c:v>41762.11986111111</c:v>
                </c:pt>
                <c:pt idx="1677">
                  <c:v>41762.11991898148</c:v>
                </c:pt>
                <c:pt idx="1678">
                  <c:v>41762.119988425926</c:v>
                </c:pt>
                <c:pt idx="1679">
                  <c:v>41762.120046296295</c:v>
                </c:pt>
                <c:pt idx="1680">
                  <c:v>41762.120104166665</c:v>
                </c:pt>
                <c:pt idx="1681">
                  <c:v>41762.120173611111</c:v>
                </c:pt>
                <c:pt idx="1682">
                  <c:v>41762.12023148148</c:v>
                </c:pt>
                <c:pt idx="1683">
                  <c:v>41762.120289351849</c:v>
                </c:pt>
                <c:pt idx="1684">
                  <c:v>41762.120358796295</c:v>
                </c:pt>
                <c:pt idx="1685">
                  <c:v>41762.120416666665</c:v>
                </c:pt>
                <c:pt idx="1686">
                  <c:v>41762.120474537034</c:v>
                </c:pt>
                <c:pt idx="1687">
                  <c:v>41762.12054398148</c:v>
                </c:pt>
                <c:pt idx="1688">
                  <c:v>41762.12060185185</c:v>
                </c:pt>
                <c:pt idx="1689">
                  <c:v>41762.120659722219</c:v>
                </c:pt>
                <c:pt idx="1690">
                  <c:v>41762.120729166665</c:v>
                </c:pt>
                <c:pt idx="1691">
                  <c:v>41762.120787037034</c:v>
                </c:pt>
                <c:pt idx="1692">
                  <c:v>41762.120844907404</c:v>
                </c:pt>
                <c:pt idx="1693">
                  <c:v>41762.12090277778</c:v>
                </c:pt>
                <c:pt idx="1694">
                  <c:v>41762.120972222219</c:v>
                </c:pt>
                <c:pt idx="1695">
                  <c:v>41762.121030092596</c:v>
                </c:pt>
                <c:pt idx="1696">
                  <c:v>41762.121087962965</c:v>
                </c:pt>
                <c:pt idx="1697">
                  <c:v>41762.121157407404</c:v>
                </c:pt>
                <c:pt idx="1698">
                  <c:v>41762.121215277781</c:v>
                </c:pt>
                <c:pt idx="1699">
                  <c:v>41762.12127314815</c:v>
                </c:pt>
                <c:pt idx="1700">
                  <c:v>41762.121342592596</c:v>
                </c:pt>
                <c:pt idx="1701">
                  <c:v>41762.121400462966</c:v>
                </c:pt>
                <c:pt idx="1702">
                  <c:v>41762.121458333335</c:v>
                </c:pt>
                <c:pt idx="1703">
                  <c:v>41762.121527777781</c:v>
                </c:pt>
                <c:pt idx="1704">
                  <c:v>41762.12158564815</c:v>
                </c:pt>
                <c:pt idx="1705">
                  <c:v>41762.12164351852</c:v>
                </c:pt>
                <c:pt idx="1706">
                  <c:v>41762.121701388889</c:v>
                </c:pt>
                <c:pt idx="1707">
                  <c:v>41762.121770833335</c:v>
                </c:pt>
                <c:pt idx="1708">
                  <c:v>41762.121828703705</c:v>
                </c:pt>
                <c:pt idx="1709">
                  <c:v>41762.121886574074</c:v>
                </c:pt>
                <c:pt idx="1710">
                  <c:v>41762.12195601852</c:v>
                </c:pt>
                <c:pt idx="1711">
                  <c:v>41762.122013888889</c:v>
                </c:pt>
                <c:pt idx="1712">
                  <c:v>41762.122071759259</c:v>
                </c:pt>
                <c:pt idx="1713">
                  <c:v>41762.122141203705</c:v>
                </c:pt>
                <c:pt idx="1714">
                  <c:v>41762.122199074074</c:v>
                </c:pt>
                <c:pt idx="1715">
                  <c:v>41762.122256944444</c:v>
                </c:pt>
                <c:pt idx="1716">
                  <c:v>41762.12232638889</c:v>
                </c:pt>
                <c:pt idx="1717">
                  <c:v>41762.122384259259</c:v>
                </c:pt>
                <c:pt idx="1718">
                  <c:v>41762.122442129628</c:v>
                </c:pt>
                <c:pt idx="1719">
                  <c:v>41762.122499999998</c:v>
                </c:pt>
                <c:pt idx="1720">
                  <c:v>41762.122569444444</c:v>
                </c:pt>
                <c:pt idx="1721">
                  <c:v>41762.122627314813</c:v>
                </c:pt>
                <c:pt idx="1722">
                  <c:v>41762.122685185182</c:v>
                </c:pt>
                <c:pt idx="1723">
                  <c:v>41762.122754629629</c:v>
                </c:pt>
                <c:pt idx="1724">
                  <c:v>41762.122812499998</c:v>
                </c:pt>
                <c:pt idx="1725">
                  <c:v>41762.122870370367</c:v>
                </c:pt>
                <c:pt idx="1726">
                  <c:v>41762.122939814813</c:v>
                </c:pt>
                <c:pt idx="1727">
                  <c:v>41762.122997685183</c:v>
                </c:pt>
                <c:pt idx="1728">
                  <c:v>41762.123055555552</c:v>
                </c:pt>
                <c:pt idx="1729">
                  <c:v>41762.123124999998</c:v>
                </c:pt>
                <c:pt idx="1730">
                  <c:v>41762.123182870368</c:v>
                </c:pt>
                <c:pt idx="1731">
                  <c:v>41762.123240740744</c:v>
                </c:pt>
                <c:pt idx="1732">
                  <c:v>41762.123310185183</c:v>
                </c:pt>
                <c:pt idx="1733">
                  <c:v>41762.123368055552</c:v>
                </c:pt>
                <c:pt idx="1734">
                  <c:v>41762.123425925929</c:v>
                </c:pt>
                <c:pt idx="1735">
                  <c:v>41762.123483796298</c:v>
                </c:pt>
                <c:pt idx="1736">
                  <c:v>41762.123553240737</c:v>
                </c:pt>
                <c:pt idx="1737">
                  <c:v>41762.123611111114</c:v>
                </c:pt>
                <c:pt idx="1738">
                  <c:v>41762.123668981483</c:v>
                </c:pt>
                <c:pt idx="1739">
                  <c:v>41762.123738425929</c:v>
                </c:pt>
                <c:pt idx="1740">
                  <c:v>41762.123796296299</c:v>
                </c:pt>
                <c:pt idx="1741">
                  <c:v>41762.123854166668</c:v>
                </c:pt>
                <c:pt idx="1742">
                  <c:v>41762.123923611114</c:v>
                </c:pt>
                <c:pt idx="1743">
                  <c:v>41762.123981481483</c:v>
                </c:pt>
                <c:pt idx="1744">
                  <c:v>41762.124039351853</c:v>
                </c:pt>
                <c:pt idx="1745">
                  <c:v>41762.124108796299</c:v>
                </c:pt>
                <c:pt idx="1746">
                  <c:v>41762.124166666668</c:v>
                </c:pt>
                <c:pt idx="1747">
                  <c:v>41762.124224537038</c:v>
                </c:pt>
                <c:pt idx="1748">
                  <c:v>41762.124282407407</c:v>
                </c:pt>
                <c:pt idx="1749">
                  <c:v>41762.124351851853</c:v>
                </c:pt>
                <c:pt idx="1750">
                  <c:v>41762.124409722222</c:v>
                </c:pt>
                <c:pt idx="1751">
                  <c:v>41762.124467592592</c:v>
                </c:pt>
                <c:pt idx="1752">
                  <c:v>41762.124537037038</c:v>
                </c:pt>
                <c:pt idx="1753">
                  <c:v>41762.124594907407</c:v>
                </c:pt>
                <c:pt idx="1754">
                  <c:v>41762.124652777777</c:v>
                </c:pt>
                <c:pt idx="1755">
                  <c:v>41762.124722222223</c:v>
                </c:pt>
                <c:pt idx="1756">
                  <c:v>41762.124780092592</c:v>
                </c:pt>
                <c:pt idx="1757">
                  <c:v>41762.124837962961</c:v>
                </c:pt>
                <c:pt idx="1758">
                  <c:v>41762.124907407408</c:v>
                </c:pt>
                <c:pt idx="1759">
                  <c:v>41762.124965277777</c:v>
                </c:pt>
                <c:pt idx="1760">
                  <c:v>41762.125023148146</c:v>
                </c:pt>
                <c:pt idx="1761">
                  <c:v>41762.125081018516</c:v>
                </c:pt>
                <c:pt idx="1762">
                  <c:v>41762.125150462962</c:v>
                </c:pt>
                <c:pt idx="1763">
                  <c:v>41762.125208333331</c:v>
                </c:pt>
                <c:pt idx="1764">
                  <c:v>41762.1252662037</c:v>
                </c:pt>
                <c:pt idx="1765">
                  <c:v>41762.125335648147</c:v>
                </c:pt>
                <c:pt idx="1766">
                  <c:v>41762.125393518516</c:v>
                </c:pt>
                <c:pt idx="1767">
                  <c:v>41762.125451388885</c:v>
                </c:pt>
                <c:pt idx="1768">
                  <c:v>41762.125520833331</c:v>
                </c:pt>
                <c:pt idx="1769">
                  <c:v>41762.125578703701</c:v>
                </c:pt>
                <c:pt idx="1770">
                  <c:v>41762.125636574077</c:v>
                </c:pt>
                <c:pt idx="1771">
                  <c:v>41762.125706018516</c:v>
                </c:pt>
                <c:pt idx="1772">
                  <c:v>41762.125763888886</c:v>
                </c:pt>
                <c:pt idx="1773">
                  <c:v>41762.125821759262</c:v>
                </c:pt>
                <c:pt idx="1774">
                  <c:v>41762.125879629632</c:v>
                </c:pt>
                <c:pt idx="1775">
                  <c:v>41762.125949074078</c:v>
                </c:pt>
                <c:pt idx="1776">
                  <c:v>41762.126006944447</c:v>
                </c:pt>
                <c:pt idx="1777">
                  <c:v>41762.126064814816</c:v>
                </c:pt>
                <c:pt idx="1778">
                  <c:v>41762.126134259262</c:v>
                </c:pt>
                <c:pt idx="1779">
                  <c:v>41762.126192129632</c:v>
                </c:pt>
                <c:pt idx="1780">
                  <c:v>41762.126250000001</c:v>
                </c:pt>
                <c:pt idx="1781">
                  <c:v>41762.126319444447</c:v>
                </c:pt>
                <c:pt idx="1782">
                  <c:v>41762.126377314817</c:v>
                </c:pt>
                <c:pt idx="1783">
                  <c:v>41762.126435185186</c:v>
                </c:pt>
                <c:pt idx="1784">
                  <c:v>41762.126504629632</c:v>
                </c:pt>
                <c:pt idx="1785">
                  <c:v>41762.126562500001</c:v>
                </c:pt>
                <c:pt idx="1786">
                  <c:v>41762.126620370371</c:v>
                </c:pt>
                <c:pt idx="1787">
                  <c:v>41762.126689814817</c:v>
                </c:pt>
                <c:pt idx="1788">
                  <c:v>41762.126747685186</c:v>
                </c:pt>
                <c:pt idx="1789">
                  <c:v>41762.126805555556</c:v>
                </c:pt>
                <c:pt idx="1790">
                  <c:v>41762.126863425925</c:v>
                </c:pt>
                <c:pt idx="1791">
                  <c:v>41762.126932870371</c:v>
                </c:pt>
                <c:pt idx="1792">
                  <c:v>41762.12699074074</c:v>
                </c:pt>
                <c:pt idx="1793">
                  <c:v>41762.12704861111</c:v>
                </c:pt>
                <c:pt idx="1794">
                  <c:v>41762.127118055556</c:v>
                </c:pt>
                <c:pt idx="1795">
                  <c:v>41762.127175925925</c:v>
                </c:pt>
                <c:pt idx="1796">
                  <c:v>41762.127233796295</c:v>
                </c:pt>
                <c:pt idx="1797">
                  <c:v>41762.127303240741</c:v>
                </c:pt>
                <c:pt idx="1798">
                  <c:v>41762.12736111111</c:v>
                </c:pt>
                <c:pt idx="1799">
                  <c:v>41762.127418981479</c:v>
                </c:pt>
                <c:pt idx="1800">
                  <c:v>41762.127488425926</c:v>
                </c:pt>
                <c:pt idx="1801">
                  <c:v>41762.127546296295</c:v>
                </c:pt>
                <c:pt idx="1802">
                  <c:v>41762.127604166664</c:v>
                </c:pt>
                <c:pt idx="1803">
                  <c:v>41762.127662037034</c:v>
                </c:pt>
                <c:pt idx="1804">
                  <c:v>41762.12773148148</c:v>
                </c:pt>
                <c:pt idx="1805">
                  <c:v>41762.127789351849</c:v>
                </c:pt>
                <c:pt idx="1806">
                  <c:v>41762.127847222226</c:v>
                </c:pt>
                <c:pt idx="1807">
                  <c:v>41762.127916666665</c:v>
                </c:pt>
                <c:pt idx="1808">
                  <c:v>41762.127974537034</c:v>
                </c:pt>
                <c:pt idx="1809">
                  <c:v>41762.128032407411</c:v>
                </c:pt>
                <c:pt idx="1810">
                  <c:v>41762.128101851849</c:v>
                </c:pt>
                <c:pt idx="1811">
                  <c:v>41762.128159722219</c:v>
                </c:pt>
                <c:pt idx="1812">
                  <c:v>41762.128217592595</c:v>
                </c:pt>
                <c:pt idx="1813">
                  <c:v>41762.128287037034</c:v>
                </c:pt>
                <c:pt idx="1814">
                  <c:v>41762.128344907411</c:v>
                </c:pt>
                <c:pt idx="1815">
                  <c:v>41762.12840277778</c:v>
                </c:pt>
                <c:pt idx="1816">
                  <c:v>41762.128460648149</c:v>
                </c:pt>
                <c:pt idx="1817">
                  <c:v>41762.128530092596</c:v>
                </c:pt>
                <c:pt idx="1818">
                  <c:v>41762.128587962965</c:v>
                </c:pt>
                <c:pt idx="1819">
                  <c:v>41762.128645833334</c:v>
                </c:pt>
                <c:pt idx="1820">
                  <c:v>41762.12871527778</c:v>
                </c:pt>
                <c:pt idx="1821">
                  <c:v>41762.12877314815</c:v>
                </c:pt>
                <c:pt idx="1822">
                  <c:v>41762.128831018519</c:v>
                </c:pt>
                <c:pt idx="1823">
                  <c:v>41762.128900462965</c:v>
                </c:pt>
                <c:pt idx="1824">
                  <c:v>41762.128958333335</c:v>
                </c:pt>
                <c:pt idx="1825">
                  <c:v>41762.129016203704</c:v>
                </c:pt>
                <c:pt idx="1826">
                  <c:v>41762.12908564815</c:v>
                </c:pt>
                <c:pt idx="1827">
                  <c:v>41762.129143518519</c:v>
                </c:pt>
                <c:pt idx="1828">
                  <c:v>41762.129201388889</c:v>
                </c:pt>
                <c:pt idx="1829">
                  <c:v>41762.129259259258</c:v>
                </c:pt>
                <c:pt idx="1830">
                  <c:v>41762.129328703704</c:v>
                </c:pt>
                <c:pt idx="1831">
                  <c:v>41762.129386574074</c:v>
                </c:pt>
                <c:pt idx="1832">
                  <c:v>41762.129444444443</c:v>
                </c:pt>
                <c:pt idx="1833">
                  <c:v>41762.129513888889</c:v>
                </c:pt>
                <c:pt idx="1834">
                  <c:v>41762.129571759258</c:v>
                </c:pt>
                <c:pt idx="1835">
                  <c:v>41762.129629629628</c:v>
                </c:pt>
                <c:pt idx="1836">
                  <c:v>41762.129699074074</c:v>
                </c:pt>
                <c:pt idx="1837">
                  <c:v>41762.129756944443</c:v>
                </c:pt>
                <c:pt idx="1838">
                  <c:v>41762.129814814813</c:v>
                </c:pt>
                <c:pt idx="1839">
                  <c:v>41762.129884259259</c:v>
                </c:pt>
                <c:pt idx="1840">
                  <c:v>41762.129942129628</c:v>
                </c:pt>
                <c:pt idx="1841">
                  <c:v>41762.129999999997</c:v>
                </c:pt>
                <c:pt idx="1842">
                  <c:v>41762.130069444444</c:v>
                </c:pt>
                <c:pt idx="1843">
                  <c:v>41762.130127314813</c:v>
                </c:pt>
                <c:pt idx="1844">
                  <c:v>41762.130185185182</c:v>
                </c:pt>
                <c:pt idx="1845">
                  <c:v>41762.130243055559</c:v>
                </c:pt>
                <c:pt idx="1846">
                  <c:v>41762.130312499998</c:v>
                </c:pt>
                <c:pt idx="1847">
                  <c:v>41762.130370370367</c:v>
                </c:pt>
                <c:pt idx="1848">
                  <c:v>41762.130428240744</c:v>
                </c:pt>
                <c:pt idx="1849">
                  <c:v>41762.130497685182</c:v>
                </c:pt>
                <c:pt idx="1850">
                  <c:v>41762.130555555559</c:v>
                </c:pt>
                <c:pt idx="1851">
                  <c:v>41762.130613425928</c:v>
                </c:pt>
                <c:pt idx="1852">
                  <c:v>41762.130682870367</c:v>
                </c:pt>
                <c:pt idx="1853">
                  <c:v>41762.130740740744</c:v>
                </c:pt>
                <c:pt idx="1854">
                  <c:v>41762.130798611113</c:v>
                </c:pt>
                <c:pt idx="1855">
                  <c:v>41762.130868055552</c:v>
                </c:pt>
                <c:pt idx="1856">
                  <c:v>41762.130925925929</c:v>
                </c:pt>
                <c:pt idx="1857">
                  <c:v>41762.130983796298</c:v>
                </c:pt>
                <c:pt idx="1858">
                  <c:v>41762.131041666667</c:v>
                </c:pt>
                <c:pt idx="1859">
                  <c:v>41762.131111111114</c:v>
                </c:pt>
                <c:pt idx="1860">
                  <c:v>41762.131168981483</c:v>
                </c:pt>
                <c:pt idx="1861">
                  <c:v>41762.131226851852</c:v>
                </c:pt>
                <c:pt idx="1862">
                  <c:v>41762.131296296298</c:v>
                </c:pt>
                <c:pt idx="1863">
                  <c:v>41762.131354166668</c:v>
                </c:pt>
                <c:pt idx="1864">
                  <c:v>41762.131412037037</c:v>
                </c:pt>
                <c:pt idx="1865">
                  <c:v>41762.131481481483</c:v>
                </c:pt>
                <c:pt idx="1866">
                  <c:v>41762.131539351853</c:v>
                </c:pt>
                <c:pt idx="1867">
                  <c:v>41762.131597222222</c:v>
                </c:pt>
                <c:pt idx="1868">
                  <c:v>41762.131666666668</c:v>
                </c:pt>
                <c:pt idx="1869">
                  <c:v>41762.131724537037</c:v>
                </c:pt>
                <c:pt idx="1870">
                  <c:v>41762.131782407407</c:v>
                </c:pt>
                <c:pt idx="1871">
                  <c:v>41762.131840277776</c:v>
                </c:pt>
                <c:pt idx="1872">
                  <c:v>41762.131909722222</c:v>
                </c:pt>
                <c:pt idx="1873">
                  <c:v>41762.131967592592</c:v>
                </c:pt>
                <c:pt idx="1874">
                  <c:v>41762.132025462961</c:v>
                </c:pt>
                <c:pt idx="1875">
                  <c:v>41762.132094907407</c:v>
                </c:pt>
                <c:pt idx="1876">
                  <c:v>41762.132152777776</c:v>
                </c:pt>
                <c:pt idx="1877">
                  <c:v>41762.132210648146</c:v>
                </c:pt>
                <c:pt idx="1878">
                  <c:v>41762.132280092592</c:v>
                </c:pt>
                <c:pt idx="1879">
                  <c:v>41762.132337962961</c:v>
                </c:pt>
                <c:pt idx="1880">
                  <c:v>41762.132395833331</c:v>
                </c:pt>
                <c:pt idx="1881">
                  <c:v>41762.132465277777</c:v>
                </c:pt>
                <c:pt idx="1882">
                  <c:v>41762.132523148146</c:v>
                </c:pt>
                <c:pt idx="1883">
                  <c:v>41762.132581018515</c:v>
                </c:pt>
                <c:pt idx="1884">
                  <c:v>41762.132638888892</c:v>
                </c:pt>
                <c:pt idx="1885">
                  <c:v>41762.132708333331</c:v>
                </c:pt>
                <c:pt idx="1886">
                  <c:v>41762.1327662037</c:v>
                </c:pt>
                <c:pt idx="1887">
                  <c:v>41762.132824074077</c:v>
                </c:pt>
                <c:pt idx="1888">
                  <c:v>41762.132893518516</c:v>
                </c:pt>
                <c:pt idx="1889">
                  <c:v>41762.132951388892</c:v>
                </c:pt>
                <c:pt idx="1890">
                  <c:v>41762.133009259262</c:v>
                </c:pt>
                <c:pt idx="1891">
                  <c:v>41762.1330787037</c:v>
                </c:pt>
                <c:pt idx="1892">
                  <c:v>41762.133136574077</c:v>
                </c:pt>
                <c:pt idx="1893">
                  <c:v>41762.133194444446</c:v>
                </c:pt>
                <c:pt idx="1894">
                  <c:v>41762.133263888885</c:v>
                </c:pt>
                <c:pt idx="1895">
                  <c:v>41762.133321759262</c:v>
                </c:pt>
                <c:pt idx="1896">
                  <c:v>41762.133379629631</c:v>
                </c:pt>
                <c:pt idx="1897">
                  <c:v>41762.133449074077</c:v>
                </c:pt>
                <c:pt idx="1898">
                  <c:v>41762.133506944447</c:v>
                </c:pt>
                <c:pt idx="1899">
                  <c:v>41762.133564814816</c:v>
                </c:pt>
                <c:pt idx="1900">
                  <c:v>41762.133622685185</c:v>
                </c:pt>
                <c:pt idx="1901">
                  <c:v>41762.133692129632</c:v>
                </c:pt>
                <c:pt idx="1902">
                  <c:v>41762.133750000001</c:v>
                </c:pt>
                <c:pt idx="1903">
                  <c:v>41762.13380787037</c:v>
                </c:pt>
                <c:pt idx="1904">
                  <c:v>41762.133877314816</c:v>
                </c:pt>
                <c:pt idx="1905">
                  <c:v>41762.133935185186</c:v>
                </c:pt>
                <c:pt idx="1906">
                  <c:v>41762.133993055555</c:v>
                </c:pt>
                <c:pt idx="1907">
                  <c:v>41762.134062500001</c:v>
                </c:pt>
                <c:pt idx="1908">
                  <c:v>41762.134120370371</c:v>
                </c:pt>
                <c:pt idx="1909">
                  <c:v>41762.13417824074</c:v>
                </c:pt>
                <c:pt idx="1910">
                  <c:v>41762.134247685186</c:v>
                </c:pt>
                <c:pt idx="1911">
                  <c:v>41762.134305555555</c:v>
                </c:pt>
                <c:pt idx="1912">
                  <c:v>41762.134363425925</c:v>
                </c:pt>
                <c:pt idx="1913">
                  <c:v>41762.134421296294</c:v>
                </c:pt>
                <c:pt idx="1914">
                  <c:v>41762.13449074074</c:v>
                </c:pt>
                <c:pt idx="1915">
                  <c:v>41762.134548611109</c:v>
                </c:pt>
                <c:pt idx="1916">
                  <c:v>41762.134606481479</c:v>
                </c:pt>
                <c:pt idx="1917">
                  <c:v>41762.134675925925</c:v>
                </c:pt>
                <c:pt idx="1918">
                  <c:v>41762.134733796294</c:v>
                </c:pt>
                <c:pt idx="1919">
                  <c:v>41762.134791666664</c:v>
                </c:pt>
                <c:pt idx="1920">
                  <c:v>41762.13486111111</c:v>
                </c:pt>
                <c:pt idx="1921">
                  <c:v>41762.134918981479</c:v>
                </c:pt>
                <c:pt idx="1922">
                  <c:v>41762.134976851848</c:v>
                </c:pt>
                <c:pt idx="1923">
                  <c:v>41762.135046296295</c:v>
                </c:pt>
                <c:pt idx="1924">
                  <c:v>41762.135104166664</c:v>
                </c:pt>
                <c:pt idx="1925">
                  <c:v>41762.135162037041</c:v>
                </c:pt>
                <c:pt idx="1926">
                  <c:v>41762.13521990741</c:v>
                </c:pt>
                <c:pt idx="1927">
                  <c:v>41762.135289351849</c:v>
                </c:pt>
                <c:pt idx="1928">
                  <c:v>41762.135347222225</c:v>
                </c:pt>
                <c:pt idx="1929">
                  <c:v>41762.135405092595</c:v>
                </c:pt>
                <c:pt idx="1930">
                  <c:v>41762.135474537034</c:v>
                </c:pt>
                <c:pt idx="1931">
                  <c:v>41762.13553240741</c:v>
                </c:pt>
                <c:pt idx="1932">
                  <c:v>41762.13559027778</c:v>
                </c:pt>
                <c:pt idx="1933">
                  <c:v>41762.135659722226</c:v>
                </c:pt>
                <c:pt idx="1934">
                  <c:v>41762.135717592595</c:v>
                </c:pt>
                <c:pt idx="1935">
                  <c:v>41762.135775462964</c:v>
                </c:pt>
                <c:pt idx="1936">
                  <c:v>41762.135844907411</c:v>
                </c:pt>
                <c:pt idx="1937">
                  <c:v>41762.13590277778</c:v>
                </c:pt>
                <c:pt idx="1938">
                  <c:v>41762.135960648149</c:v>
                </c:pt>
                <c:pt idx="1939">
                  <c:v>41762.136030092595</c:v>
                </c:pt>
                <c:pt idx="1940">
                  <c:v>41762.136087962965</c:v>
                </c:pt>
                <c:pt idx="1941">
                  <c:v>41762.136145833334</c:v>
                </c:pt>
                <c:pt idx="1942">
                  <c:v>41762.136203703703</c:v>
                </c:pt>
                <c:pt idx="1943">
                  <c:v>41762.136273148149</c:v>
                </c:pt>
                <c:pt idx="1944">
                  <c:v>41762.136331018519</c:v>
                </c:pt>
                <c:pt idx="1945">
                  <c:v>41762.136388888888</c:v>
                </c:pt>
                <c:pt idx="1946">
                  <c:v>41762.136458333334</c:v>
                </c:pt>
                <c:pt idx="1947">
                  <c:v>41762.136516203704</c:v>
                </c:pt>
                <c:pt idx="1948">
                  <c:v>41762.136574074073</c:v>
                </c:pt>
                <c:pt idx="1949">
                  <c:v>41762.136643518519</c:v>
                </c:pt>
                <c:pt idx="1950">
                  <c:v>41762.136701388888</c:v>
                </c:pt>
                <c:pt idx="1951">
                  <c:v>41762.136759259258</c:v>
                </c:pt>
                <c:pt idx="1952">
                  <c:v>41762.136828703704</c:v>
                </c:pt>
                <c:pt idx="1953">
                  <c:v>41762.136886574073</c:v>
                </c:pt>
                <c:pt idx="1954">
                  <c:v>41762.136944444443</c:v>
                </c:pt>
                <c:pt idx="1955">
                  <c:v>41762.137002314812</c:v>
                </c:pt>
                <c:pt idx="1956">
                  <c:v>41762.137071759258</c:v>
                </c:pt>
                <c:pt idx="1957">
                  <c:v>41762.137129629627</c:v>
                </c:pt>
                <c:pt idx="1958">
                  <c:v>41762.137187499997</c:v>
                </c:pt>
                <c:pt idx="1959">
                  <c:v>41762.137256944443</c:v>
                </c:pt>
                <c:pt idx="1960">
                  <c:v>41762.137314814812</c:v>
                </c:pt>
                <c:pt idx="1961">
                  <c:v>41762.137372685182</c:v>
                </c:pt>
                <c:pt idx="1962">
                  <c:v>41762.137442129628</c:v>
                </c:pt>
                <c:pt idx="1963">
                  <c:v>41762.137499999997</c:v>
                </c:pt>
                <c:pt idx="1964">
                  <c:v>41762.137557870374</c:v>
                </c:pt>
                <c:pt idx="1965">
                  <c:v>41762.137627314813</c:v>
                </c:pt>
                <c:pt idx="1966">
                  <c:v>41762.137685185182</c:v>
                </c:pt>
                <c:pt idx="1967">
                  <c:v>41762.137743055559</c:v>
                </c:pt>
                <c:pt idx="1968">
                  <c:v>41762.137800925928</c:v>
                </c:pt>
                <c:pt idx="1969">
                  <c:v>41762.137870370374</c:v>
                </c:pt>
                <c:pt idx="1970">
                  <c:v>41762.137928240743</c:v>
                </c:pt>
                <c:pt idx="1971">
                  <c:v>41762.137986111113</c:v>
                </c:pt>
                <c:pt idx="1972">
                  <c:v>41762.138055555559</c:v>
                </c:pt>
                <c:pt idx="1973">
                  <c:v>41762.138113425928</c:v>
                </c:pt>
                <c:pt idx="1974">
                  <c:v>41762.138171296298</c:v>
                </c:pt>
                <c:pt idx="1975">
                  <c:v>41762.138240740744</c:v>
                </c:pt>
                <c:pt idx="1976">
                  <c:v>41762.138298611113</c:v>
                </c:pt>
                <c:pt idx="1977">
                  <c:v>41762.138356481482</c:v>
                </c:pt>
                <c:pt idx="1978">
                  <c:v>41762.138425925928</c:v>
                </c:pt>
                <c:pt idx="1979">
                  <c:v>41762.138483796298</c:v>
                </c:pt>
                <c:pt idx="1980">
                  <c:v>41762.138541666667</c:v>
                </c:pt>
                <c:pt idx="1981">
                  <c:v>41762.138611111113</c:v>
                </c:pt>
                <c:pt idx="1982">
                  <c:v>41762.138668981483</c:v>
                </c:pt>
                <c:pt idx="1983">
                  <c:v>41762.138726851852</c:v>
                </c:pt>
                <c:pt idx="1984">
                  <c:v>41762.138784722221</c:v>
                </c:pt>
                <c:pt idx="1985">
                  <c:v>41762.138854166667</c:v>
                </c:pt>
                <c:pt idx="1986">
                  <c:v>41762.138912037037</c:v>
                </c:pt>
                <c:pt idx="1987">
                  <c:v>41762.138969907406</c:v>
                </c:pt>
                <c:pt idx="1988">
                  <c:v>41762.139039351852</c:v>
                </c:pt>
                <c:pt idx="1989">
                  <c:v>41762.139097222222</c:v>
                </c:pt>
                <c:pt idx="1990">
                  <c:v>41762.139155092591</c:v>
                </c:pt>
                <c:pt idx="1991">
                  <c:v>41762.139224537037</c:v>
                </c:pt>
                <c:pt idx="1992">
                  <c:v>41762.139282407406</c:v>
                </c:pt>
                <c:pt idx="1993">
                  <c:v>41762.139340277776</c:v>
                </c:pt>
                <c:pt idx="1994">
                  <c:v>41762.139409722222</c:v>
                </c:pt>
                <c:pt idx="1995">
                  <c:v>41762.139467592591</c:v>
                </c:pt>
                <c:pt idx="1996">
                  <c:v>41762.139525462961</c:v>
                </c:pt>
                <c:pt idx="1997">
                  <c:v>41762.13958333333</c:v>
                </c:pt>
                <c:pt idx="1998">
                  <c:v>41762.139652777776</c:v>
                </c:pt>
                <c:pt idx="1999">
                  <c:v>41762.139710648145</c:v>
                </c:pt>
                <c:pt idx="2000">
                  <c:v>41762.139768518522</c:v>
                </c:pt>
                <c:pt idx="2001">
                  <c:v>41762.139837962961</c:v>
                </c:pt>
                <c:pt idx="2002">
                  <c:v>41762.13989583333</c:v>
                </c:pt>
                <c:pt idx="2003">
                  <c:v>41762.139953703707</c:v>
                </c:pt>
                <c:pt idx="2004">
                  <c:v>41762.140023148146</c:v>
                </c:pt>
                <c:pt idx="2005">
                  <c:v>41762.140081018515</c:v>
                </c:pt>
                <c:pt idx="2006">
                  <c:v>41762.140138888892</c:v>
                </c:pt>
                <c:pt idx="2007">
                  <c:v>41762.140208333331</c:v>
                </c:pt>
                <c:pt idx="2008">
                  <c:v>41762.140266203707</c:v>
                </c:pt>
                <c:pt idx="2009">
                  <c:v>41762.140324074076</c:v>
                </c:pt>
                <c:pt idx="2010">
                  <c:v>41762.140381944446</c:v>
                </c:pt>
                <c:pt idx="2011">
                  <c:v>41762.140451388892</c:v>
                </c:pt>
                <c:pt idx="2012">
                  <c:v>41762.140509259261</c:v>
                </c:pt>
                <c:pt idx="2013">
                  <c:v>41762.140567129631</c:v>
                </c:pt>
                <c:pt idx="2014">
                  <c:v>41762.140636574077</c:v>
                </c:pt>
                <c:pt idx="2015">
                  <c:v>41762.140694444446</c:v>
                </c:pt>
                <c:pt idx="2016">
                  <c:v>41762.140752314815</c:v>
                </c:pt>
                <c:pt idx="2017">
                  <c:v>41762.140821759262</c:v>
                </c:pt>
                <c:pt idx="2018">
                  <c:v>41762.140879629631</c:v>
                </c:pt>
                <c:pt idx="2019">
                  <c:v>41762.1409375</c:v>
                </c:pt>
                <c:pt idx="2020">
                  <c:v>41762.141006944446</c:v>
                </c:pt>
                <c:pt idx="2021">
                  <c:v>41762.141064814816</c:v>
                </c:pt>
                <c:pt idx="2022">
                  <c:v>41762.141122685185</c:v>
                </c:pt>
                <c:pt idx="2023">
                  <c:v>41762.141180555554</c:v>
                </c:pt>
                <c:pt idx="2024">
                  <c:v>41762.141250000001</c:v>
                </c:pt>
                <c:pt idx="2025">
                  <c:v>41762.14130787037</c:v>
                </c:pt>
                <c:pt idx="2026">
                  <c:v>41762.141365740739</c:v>
                </c:pt>
                <c:pt idx="2027">
                  <c:v>41762.141435185185</c:v>
                </c:pt>
                <c:pt idx="2028">
                  <c:v>41762.141493055555</c:v>
                </c:pt>
                <c:pt idx="2029">
                  <c:v>41762.141550925924</c:v>
                </c:pt>
                <c:pt idx="2030">
                  <c:v>41762.14162037037</c:v>
                </c:pt>
                <c:pt idx="2031">
                  <c:v>41762.14167824074</c:v>
                </c:pt>
                <c:pt idx="2032">
                  <c:v>41762.141736111109</c:v>
                </c:pt>
                <c:pt idx="2033">
                  <c:v>41762.141805555555</c:v>
                </c:pt>
                <c:pt idx="2034">
                  <c:v>41762.141863425924</c:v>
                </c:pt>
                <c:pt idx="2035">
                  <c:v>41762.141921296294</c:v>
                </c:pt>
                <c:pt idx="2036">
                  <c:v>41762.14199074074</c:v>
                </c:pt>
                <c:pt idx="2037">
                  <c:v>41762.142048611109</c:v>
                </c:pt>
                <c:pt idx="2038">
                  <c:v>41762.142106481479</c:v>
                </c:pt>
                <c:pt idx="2039">
                  <c:v>41762.142164351855</c:v>
                </c:pt>
                <c:pt idx="2040">
                  <c:v>41762.142233796294</c:v>
                </c:pt>
                <c:pt idx="2041">
                  <c:v>41762.142291666663</c:v>
                </c:pt>
                <c:pt idx="2042">
                  <c:v>41762.14234953704</c:v>
                </c:pt>
                <c:pt idx="2043">
                  <c:v>41762.142418981479</c:v>
                </c:pt>
                <c:pt idx="2044">
                  <c:v>41762.142476851855</c:v>
                </c:pt>
                <c:pt idx="2045">
                  <c:v>41762.142534722225</c:v>
                </c:pt>
                <c:pt idx="2046">
                  <c:v>41762.142604166664</c:v>
                </c:pt>
                <c:pt idx="2047">
                  <c:v>41762.14266203704</c:v>
                </c:pt>
                <c:pt idx="2048">
                  <c:v>41762.14271990741</c:v>
                </c:pt>
                <c:pt idx="2049">
                  <c:v>41762.142789351848</c:v>
                </c:pt>
                <c:pt idx="2050">
                  <c:v>41762.142847222225</c:v>
                </c:pt>
                <c:pt idx="2051">
                  <c:v>41762.142905092594</c:v>
                </c:pt>
                <c:pt idx="2052">
                  <c:v>41762.142962962964</c:v>
                </c:pt>
                <c:pt idx="2053">
                  <c:v>41762.14303240741</c:v>
                </c:pt>
                <c:pt idx="2054">
                  <c:v>41762.143090277779</c:v>
                </c:pt>
                <c:pt idx="2055">
                  <c:v>41762.143148148149</c:v>
                </c:pt>
                <c:pt idx="2056">
                  <c:v>41762.143217592595</c:v>
                </c:pt>
                <c:pt idx="2057">
                  <c:v>41762.143275462964</c:v>
                </c:pt>
                <c:pt idx="2058">
                  <c:v>41762.143333333333</c:v>
                </c:pt>
                <c:pt idx="2059">
                  <c:v>41762.14340277778</c:v>
                </c:pt>
                <c:pt idx="2060">
                  <c:v>41762.143460648149</c:v>
                </c:pt>
                <c:pt idx="2061">
                  <c:v>41762.143518518518</c:v>
                </c:pt>
                <c:pt idx="2062">
                  <c:v>41762.143587962964</c:v>
                </c:pt>
                <c:pt idx="2063">
                  <c:v>41762.143645833334</c:v>
                </c:pt>
                <c:pt idx="2064">
                  <c:v>41762.143703703703</c:v>
                </c:pt>
                <c:pt idx="2065">
                  <c:v>41762.143761574072</c:v>
                </c:pt>
                <c:pt idx="2066">
                  <c:v>41762.143831018519</c:v>
                </c:pt>
                <c:pt idx="2067">
                  <c:v>41762.143888888888</c:v>
                </c:pt>
                <c:pt idx="2068">
                  <c:v>41762.143946759257</c:v>
                </c:pt>
                <c:pt idx="2069">
                  <c:v>41762.144016203703</c:v>
                </c:pt>
                <c:pt idx="2070">
                  <c:v>41762.144074074073</c:v>
                </c:pt>
                <c:pt idx="2071">
                  <c:v>41762.144131944442</c:v>
                </c:pt>
                <c:pt idx="2072">
                  <c:v>41762.144201388888</c:v>
                </c:pt>
                <c:pt idx="2073">
                  <c:v>41762.144259259258</c:v>
                </c:pt>
                <c:pt idx="2074">
                  <c:v>41762.144317129627</c:v>
                </c:pt>
                <c:pt idx="2075">
                  <c:v>41762.144386574073</c:v>
                </c:pt>
                <c:pt idx="2076">
                  <c:v>41762.144444444442</c:v>
                </c:pt>
                <c:pt idx="2077">
                  <c:v>41762.144502314812</c:v>
                </c:pt>
                <c:pt idx="2078">
                  <c:v>41762.144571759258</c:v>
                </c:pt>
                <c:pt idx="2079">
                  <c:v>41762.144629629627</c:v>
                </c:pt>
                <c:pt idx="2080">
                  <c:v>41762.144687499997</c:v>
                </c:pt>
                <c:pt idx="2081">
                  <c:v>41762.144745370373</c:v>
                </c:pt>
                <c:pt idx="2082">
                  <c:v>41762.144814814812</c:v>
                </c:pt>
                <c:pt idx="2083">
                  <c:v>41762.144872685189</c:v>
                </c:pt>
                <c:pt idx="2084">
                  <c:v>41762.144930555558</c:v>
                </c:pt>
                <c:pt idx="2085">
                  <c:v>41762.144999999997</c:v>
                </c:pt>
                <c:pt idx="2086">
                  <c:v>41762.145057870373</c:v>
                </c:pt>
                <c:pt idx="2087">
                  <c:v>41762.145115740743</c:v>
                </c:pt>
                <c:pt idx="2088">
                  <c:v>41762.145185185182</c:v>
                </c:pt>
                <c:pt idx="2089">
                  <c:v>41762.145243055558</c:v>
                </c:pt>
                <c:pt idx="2090">
                  <c:v>41762.145300925928</c:v>
                </c:pt>
                <c:pt idx="2091">
                  <c:v>41762.145370370374</c:v>
                </c:pt>
                <c:pt idx="2092">
                  <c:v>41762.145428240743</c:v>
                </c:pt>
                <c:pt idx="2093">
                  <c:v>41762.145486111112</c:v>
                </c:pt>
                <c:pt idx="2094">
                  <c:v>41762.145543981482</c:v>
                </c:pt>
                <c:pt idx="2095">
                  <c:v>41762.145613425928</c:v>
                </c:pt>
                <c:pt idx="2096">
                  <c:v>41762.145671296297</c:v>
                </c:pt>
                <c:pt idx="2097">
                  <c:v>41762.145729166667</c:v>
                </c:pt>
                <c:pt idx="2098">
                  <c:v>41762.145798611113</c:v>
                </c:pt>
                <c:pt idx="2099">
                  <c:v>41762.145856481482</c:v>
                </c:pt>
                <c:pt idx="2100">
                  <c:v>41762.145914351851</c:v>
                </c:pt>
                <c:pt idx="2101">
                  <c:v>41762.145983796298</c:v>
                </c:pt>
                <c:pt idx="2102">
                  <c:v>41762.146041666667</c:v>
                </c:pt>
                <c:pt idx="2103">
                  <c:v>41762.146099537036</c:v>
                </c:pt>
                <c:pt idx="2104">
                  <c:v>41762.146168981482</c:v>
                </c:pt>
                <c:pt idx="2105">
                  <c:v>41762.146226851852</c:v>
                </c:pt>
                <c:pt idx="2106">
                  <c:v>41762.146284722221</c:v>
                </c:pt>
                <c:pt idx="2107">
                  <c:v>41762.14634259259</c:v>
                </c:pt>
                <c:pt idx="2108">
                  <c:v>41762.146412037036</c:v>
                </c:pt>
                <c:pt idx="2109">
                  <c:v>41762.146469907406</c:v>
                </c:pt>
                <c:pt idx="2110">
                  <c:v>41762.146527777775</c:v>
                </c:pt>
                <c:pt idx="2111">
                  <c:v>41762.146597222221</c:v>
                </c:pt>
                <c:pt idx="2112">
                  <c:v>41762.146655092591</c:v>
                </c:pt>
                <c:pt idx="2113">
                  <c:v>41762.14671296296</c:v>
                </c:pt>
                <c:pt idx="2114">
                  <c:v>41762.146782407406</c:v>
                </c:pt>
                <c:pt idx="2115">
                  <c:v>41762.146840277775</c:v>
                </c:pt>
                <c:pt idx="2116">
                  <c:v>41762.146898148145</c:v>
                </c:pt>
                <c:pt idx="2117">
                  <c:v>41762.146967592591</c:v>
                </c:pt>
                <c:pt idx="2118">
                  <c:v>41762.14702546296</c:v>
                </c:pt>
                <c:pt idx="2119">
                  <c:v>41762.147083333337</c:v>
                </c:pt>
                <c:pt idx="2120">
                  <c:v>41762.147141203706</c:v>
                </c:pt>
                <c:pt idx="2121">
                  <c:v>41762.147210648145</c:v>
                </c:pt>
                <c:pt idx="2122">
                  <c:v>41762.147268518522</c:v>
                </c:pt>
                <c:pt idx="2123">
                  <c:v>41762.147326388891</c:v>
                </c:pt>
                <c:pt idx="2124">
                  <c:v>41762.14739583333</c:v>
                </c:pt>
                <c:pt idx="2125">
                  <c:v>41762.147453703707</c:v>
                </c:pt>
                <c:pt idx="2126">
                  <c:v>41762.147511574076</c:v>
                </c:pt>
                <c:pt idx="2127">
                  <c:v>41762.147581018522</c:v>
                </c:pt>
                <c:pt idx="2128">
                  <c:v>41762.147638888891</c:v>
                </c:pt>
                <c:pt idx="2129">
                  <c:v>41762.147696759261</c:v>
                </c:pt>
                <c:pt idx="2130">
                  <c:v>41762.147766203707</c:v>
                </c:pt>
                <c:pt idx="2131">
                  <c:v>41762.147824074076</c:v>
                </c:pt>
                <c:pt idx="2132">
                  <c:v>41762.147881944446</c:v>
                </c:pt>
                <c:pt idx="2133">
                  <c:v>41762.147951388892</c:v>
                </c:pt>
                <c:pt idx="2134">
                  <c:v>41762.148009259261</c:v>
                </c:pt>
                <c:pt idx="2135">
                  <c:v>41762.14806712963</c:v>
                </c:pt>
                <c:pt idx="2136">
                  <c:v>41762.148125</c:v>
                </c:pt>
                <c:pt idx="2137">
                  <c:v>41762.148194444446</c:v>
                </c:pt>
                <c:pt idx="2138">
                  <c:v>41762.148252314815</c:v>
                </c:pt>
                <c:pt idx="2139">
                  <c:v>41762.148310185185</c:v>
                </c:pt>
                <c:pt idx="2140">
                  <c:v>41762.148379629631</c:v>
                </c:pt>
                <c:pt idx="2141">
                  <c:v>41762.1484375</c:v>
                </c:pt>
                <c:pt idx="2142">
                  <c:v>41762.148495370369</c:v>
                </c:pt>
                <c:pt idx="2143">
                  <c:v>41762.148564814815</c:v>
                </c:pt>
                <c:pt idx="2144">
                  <c:v>41762.148622685185</c:v>
                </c:pt>
                <c:pt idx="2145">
                  <c:v>41762.148680555554</c:v>
                </c:pt>
                <c:pt idx="2146">
                  <c:v>41762.14875</c:v>
                </c:pt>
                <c:pt idx="2147">
                  <c:v>41762.14880787037</c:v>
                </c:pt>
                <c:pt idx="2148">
                  <c:v>41762.148865740739</c:v>
                </c:pt>
                <c:pt idx="2149">
                  <c:v>41762.148923611108</c:v>
                </c:pt>
                <c:pt idx="2150">
                  <c:v>41762.148993055554</c:v>
                </c:pt>
                <c:pt idx="2151">
                  <c:v>41762.149050925924</c:v>
                </c:pt>
                <c:pt idx="2152">
                  <c:v>41762.149108796293</c:v>
                </c:pt>
                <c:pt idx="2153">
                  <c:v>41762.149178240739</c:v>
                </c:pt>
                <c:pt idx="2154">
                  <c:v>41762.149236111109</c:v>
                </c:pt>
                <c:pt idx="2155">
                  <c:v>41762.149293981478</c:v>
                </c:pt>
                <c:pt idx="2156">
                  <c:v>41762.149363425924</c:v>
                </c:pt>
                <c:pt idx="2157">
                  <c:v>41762.149421296293</c:v>
                </c:pt>
                <c:pt idx="2158">
                  <c:v>41762.14947916667</c:v>
                </c:pt>
                <c:pt idx="2159">
                  <c:v>41762.149548611109</c:v>
                </c:pt>
                <c:pt idx="2160">
                  <c:v>41762.149606481478</c:v>
                </c:pt>
                <c:pt idx="2161">
                  <c:v>41762.149664351855</c:v>
                </c:pt>
                <c:pt idx="2162">
                  <c:v>41762.149722222224</c:v>
                </c:pt>
                <c:pt idx="2163">
                  <c:v>41762.149791666663</c:v>
                </c:pt>
                <c:pt idx="2164">
                  <c:v>41762.14984953704</c:v>
                </c:pt>
                <c:pt idx="2165">
                  <c:v>41762.149907407409</c:v>
                </c:pt>
                <c:pt idx="2166">
                  <c:v>41762.149976851855</c:v>
                </c:pt>
                <c:pt idx="2167">
                  <c:v>41762.150034722225</c:v>
                </c:pt>
                <c:pt idx="2168">
                  <c:v>41762.150092592594</c:v>
                </c:pt>
                <c:pt idx="2169">
                  <c:v>41762.15016203704</c:v>
                </c:pt>
                <c:pt idx="2170">
                  <c:v>41762.150219907409</c:v>
                </c:pt>
                <c:pt idx="2171">
                  <c:v>41762.150277777779</c:v>
                </c:pt>
                <c:pt idx="2172">
                  <c:v>41762.150347222225</c:v>
                </c:pt>
                <c:pt idx="2173">
                  <c:v>41762.150405092594</c:v>
                </c:pt>
                <c:pt idx="2174">
                  <c:v>41762.150462962964</c:v>
                </c:pt>
                <c:pt idx="2175">
                  <c:v>41762.150520833333</c:v>
                </c:pt>
                <c:pt idx="2176">
                  <c:v>41762.150590277779</c:v>
                </c:pt>
                <c:pt idx="2177">
                  <c:v>41762.150648148148</c:v>
                </c:pt>
                <c:pt idx="2178">
                  <c:v>41762.150706018518</c:v>
                </c:pt>
                <c:pt idx="2179">
                  <c:v>41762.150775462964</c:v>
                </c:pt>
                <c:pt idx="2180">
                  <c:v>41762.150833333333</c:v>
                </c:pt>
                <c:pt idx="2181">
                  <c:v>41762.150891203702</c:v>
                </c:pt>
                <c:pt idx="2182">
                  <c:v>41762.150960648149</c:v>
                </c:pt>
                <c:pt idx="2183">
                  <c:v>41762.151018518518</c:v>
                </c:pt>
                <c:pt idx="2184">
                  <c:v>41762.151076388887</c:v>
                </c:pt>
                <c:pt idx="2185">
                  <c:v>41762.151145833333</c:v>
                </c:pt>
                <c:pt idx="2186">
                  <c:v>41762.151203703703</c:v>
                </c:pt>
                <c:pt idx="2187">
                  <c:v>41762.151261574072</c:v>
                </c:pt>
                <c:pt idx="2188">
                  <c:v>41762.151331018518</c:v>
                </c:pt>
                <c:pt idx="2189">
                  <c:v>41762.151388888888</c:v>
                </c:pt>
                <c:pt idx="2190">
                  <c:v>41762.151446759257</c:v>
                </c:pt>
                <c:pt idx="2191">
                  <c:v>41762.151504629626</c:v>
                </c:pt>
                <c:pt idx="2192">
                  <c:v>41762.151574074072</c:v>
                </c:pt>
                <c:pt idx="2193">
                  <c:v>41762.151631944442</c:v>
                </c:pt>
                <c:pt idx="2194">
                  <c:v>41762.151689814818</c:v>
                </c:pt>
                <c:pt idx="2195">
                  <c:v>41762.151759259257</c:v>
                </c:pt>
                <c:pt idx="2196">
                  <c:v>41762.151817129627</c:v>
                </c:pt>
                <c:pt idx="2197">
                  <c:v>41762.151875000003</c:v>
                </c:pt>
                <c:pt idx="2198">
                  <c:v>41762.151944444442</c:v>
                </c:pt>
                <c:pt idx="2199">
                  <c:v>41762.152002314811</c:v>
                </c:pt>
                <c:pt idx="2200">
                  <c:v>41762.152060185188</c:v>
                </c:pt>
                <c:pt idx="2201">
                  <c:v>41762.152129629627</c:v>
                </c:pt>
                <c:pt idx="2202">
                  <c:v>41762.152187500003</c:v>
                </c:pt>
                <c:pt idx="2203">
                  <c:v>41762.152245370373</c:v>
                </c:pt>
                <c:pt idx="2204">
                  <c:v>41762.152303240742</c:v>
                </c:pt>
                <c:pt idx="2205">
                  <c:v>41762.152372685188</c:v>
                </c:pt>
                <c:pt idx="2206">
                  <c:v>41762.152430555558</c:v>
                </c:pt>
                <c:pt idx="2207">
                  <c:v>41762.152488425927</c:v>
                </c:pt>
                <c:pt idx="2208">
                  <c:v>41762.152557870373</c:v>
                </c:pt>
                <c:pt idx="2209">
                  <c:v>41762.152615740742</c:v>
                </c:pt>
                <c:pt idx="2210">
                  <c:v>41762.152673611112</c:v>
                </c:pt>
                <c:pt idx="2211">
                  <c:v>41762.152743055558</c:v>
                </c:pt>
                <c:pt idx="2212">
                  <c:v>41762.152800925927</c:v>
                </c:pt>
                <c:pt idx="2213">
                  <c:v>41762.152858796297</c:v>
                </c:pt>
                <c:pt idx="2214">
                  <c:v>41762.152928240743</c:v>
                </c:pt>
                <c:pt idx="2215">
                  <c:v>41762.152986111112</c:v>
                </c:pt>
                <c:pt idx="2216">
                  <c:v>41762.153043981481</c:v>
                </c:pt>
                <c:pt idx="2217">
                  <c:v>41762.153101851851</c:v>
                </c:pt>
                <c:pt idx="2218">
                  <c:v>41762.153171296297</c:v>
                </c:pt>
                <c:pt idx="2219">
                  <c:v>41762.153229166666</c:v>
                </c:pt>
                <c:pt idx="2220">
                  <c:v>41762.153287037036</c:v>
                </c:pt>
                <c:pt idx="2221">
                  <c:v>41762.153356481482</c:v>
                </c:pt>
                <c:pt idx="2222">
                  <c:v>41762.153414351851</c:v>
                </c:pt>
                <c:pt idx="2223">
                  <c:v>41762.15347222222</c:v>
                </c:pt>
                <c:pt idx="2224">
                  <c:v>41762.153541666667</c:v>
                </c:pt>
                <c:pt idx="2225">
                  <c:v>41762.153599537036</c:v>
                </c:pt>
                <c:pt idx="2226">
                  <c:v>41762.153657407405</c:v>
                </c:pt>
                <c:pt idx="2227">
                  <c:v>41762.153726851851</c:v>
                </c:pt>
                <c:pt idx="2228">
                  <c:v>41762.153784722221</c:v>
                </c:pt>
                <c:pt idx="2229">
                  <c:v>41762.15384259259</c:v>
                </c:pt>
                <c:pt idx="2230">
                  <c:v>41762.153912037036</c:v>
                </c:pt>
                <c:pt idx="2231">
                  <c:v>41762.153969907406</c:v>
                </c:pt>
                <c:pt idx="2232">
                  <c:v>41762.154027777775</c:v>
                </c:pt>
                <c:pt idx="2233">
                  <c:v>41762.154085648152</c:v>
                </c:pt>
                <c:pt idx="2234">
                  <c:v>41762.15415509259</c:v>
                </c:pt>
                <c:pt idx="2235">
                  <c:v>41762.15421296296</c:v>
                </c:pt>
                <c:pt idx="2236">
                  <c:v>41762.154270833336</c:v>
                </c:pt>
                <c:pt idx="2237">
                  <c:v>41762.154340277775</c:v>
                </c:pt>
                <c:pt idx="2238">
                  <c:v>41762.154398148145</c:v>
                </c:pt>
                <c:pt idx="2239">
                  <c:v>41762.154456018521</c:v>
                </c:pt>
                <c:pt idx="2240">
                  <c:v>41762.15452546296</c:v>
                </c:pt>
                <c:pt idx="2241">
                  <c:v>41762.154583333337</c:v>
                </c:pt>
                <c:pt idx="2242">
                  <c:v>41762.154641203706</c:v>
                </c:pt>
                <c:pt idx="2243">
                  <c:v>41762.154710648145</c:v>
                </c:pt>
                <c:pt idx="2244">
                  <c:v>41762.154768518521</c:v>
                </c:pt>
                <c:pt idx="2245">
                  <c:v>41762.154826388891</c:v>
                </c:pt>
                <c:pt idx="2246">
                  <c:v>41762.15488425926</c:v>
                </c:pt>
                <c:pt idx="2247">
                  <c:v>41762.154953703706</c:v>
                </c:pt>
                <c:pt idx="2248">
                  <c:v>41762.155011574076</c:v>
                </c:pt>
                <c:pt idx="2249">
                  <c:v>41762.155069444445</c:v>
                </c:pt>
                <c:pt idx="2250">
                  <c:v>41762.155138888891</c:v>
                </c:pt>
                <c:pt idx="2251">
                  <c:v>41762.15519675926</c:v>
                </c:pt>
                <c:pt idx="2252">
                  <c:v>41762.15525462963</c:v>
                </c:pt>
                <c:pt idx="2253">
                  <c:v>41762.155324074076</c:v>
                </c:pt>
                <c:pt idx="2254">
                  <c:v>41762.155381944445</c:v>
                </c:pt>
                <c:pt idx="2255">
                  <c:v>41762.155439814815</c:v>
                </c:pt>
                <c:pt idx="2256">
                  <c:v>41762.155509259261</c:v>
                </c:pt>
                <c:pt idx="2257">
                  <c:v>41762.15556712963</c:v>
                </c:pt>
                <c:pt idx="2258">
                  <c:v>41762.155624999999</c:v>
                </c:pt>
                <c:pt idx="2259">
                  <c:v>41762.155682870369</c:v>
                </c:pt>
                <c:pt idx="2260">
                  <c:v>41762.155752314815</c:v>
                </c:pt>
                <c:pt idx="2261">
                  <c:v>41762.155810185184</c:v>
                </c:pt>
                <c:pt idx="2262">
                  <c:v>41762.155868055554</c:v>
                </c:pt>
                <c:pt idx="2263">
                  <c:v>41762.1559375</c:v>
                </c:pt>
                <c:pt idx="2264">
                  <c:v>41762.155995370369</c:v>
                </c:pt>
                <c:pt idx="2265">
                  <c:v>41762.156053240738</c:v>
                </c:pt>
                <c:pt idx="2266">
                  <c:v>41762.156122685185</c:v>
                </c:pt>
                <c:pt idx="2267">
                  <c:v>41762.156180555554</c:v>
                </c:pt>
                <c:pt idx="2268">
                  <c:v>41762.156238425923</c:v>
                </c:pt>
                <c:pt idx="2269">
                  <c:v>41762.156307870369</c:v>
                </c:pt>
                <c:pt idx="2270">
                  <c:v>41762.156365740739</c:v>
                </c:pt>
                <c:pt idx="2271">
                  <c:v>41762.156423611108</c:v>
                </c:pt>
                <c:pt idx="2272">
                  <c:v>41762.156493055554</c:v>
                </c:pt>
                <c:pt idx="2273">
                  <c:v>41762.156550925924</c:v>
                </c:pt>
                <c:pt idx="2274">
                  <c:v>41762.156608796293</c:v>
                </c:pt>
                <c:pt idx="2275">
                  <c:v>41762.156666666669</c:v>
                </c:pt>
                <c:pt idx="2276">
                  <c:v>41762.156736111108</c:v>
                </c:pt>
                <c:pt idx="2277">
                  <c:v>41762.156793981485</c:v>
                </c:pt>
                <c:pt idx="2278">
                  <c:v>41762.156851851854</c:v>
                </c:pt>
                <c:pt idx="2279">
                  <c:v>41762.156921296293</c:v>
                </c:pt>
                <c:pt idx="2280">
                  <c:v>41762.15697916667</c:v>
                </c:pt>
                <c:pt idx="2281">
                  <c:v>41762.157037037039</c:v>
                </c:pt>
                <c:pt idx="2282">
                  <c:v>41762.157106481478</c:v>
                </c:pt>
                <c:pt idx="2283">
                  <c:v>41762.157164351855</c:v>
                </c:pt>
                <c:pt idx="2284">
                  <c:v>41762.157222222224</c:v>
                </c:pt>
                <c:pt idx="2285">
                  <c:v>41762.15729166667</c:v>
                </c:pt>
                <c:pt idx="2286">
                  <c:v>41762.157349537039</c:v>
                </c:pt>
                <c:pt idx="2287">
                  <c:v>41762.157407407409</c:v>
                </c:pt>
                <c:pt idx="2288">
                  <c:v>41762.157465277778</c:v>
                </c:pt>
                <c:pt idx="2289">
                  <c:v>41762.157534722224</c:v>
                </c:pt>
                <c:pt idx="2290">
                  <c:v>41762.157592592594</c:v>
                </c:pt>
                <c:pt idx="2291">
                  <c:v>41762.157650462963</c:v>
                </c:pt>
                <c:pt idx="2292">
                  <c:v>41762.157719907409</c:v>
                </c:pt>
                <c:pt idx="2293">
                  <c:v>41762.157777777778</c:v>
                </c:pt>
                <c:pt idx="2294">
                  <c:v>41762.157835648148</c:v>
                </c:pt>
                <c:pt idx="2295">
                  <c:v>41762.157905092594</c:v>
                </c:pt>
                <c:pt idx="2296">
                  <c:v>41762.157962962963</c:v>
                </c:pt>
                <c:pt idx="2297">
                  <c:v>41762.158020833333</c:v>
                </c:pt>
                <c:pt idx="2298">
                  <c:v>41762.158090277779</c:v>
                </c:pt>
                <c:pt idx="2299">
                  <c:v>41762.158148148148</c:v>
                </c:pt>
                <c:pt idx="2300">
                  <c:v>41762.158206018517</c:v>
                </c:pt>
                <c:pt idx="2301">
                  <c:v>41762.158263888887</c:v>
                </c:pt>
                <c:pt idx="2302">
                  <c:v>41762.158333333333</c:v>
                </c:pt>
                <c:pt idx="2303">
                  <c:v>41762.158391203702</c:v>
                </c:pt>
                <c:pt idx="2304">
                  <c:v>41762.158449074072</c:v>
                </c:pt>
                <c:pt idx="2305">
                  <c:v>41762.158518518518</c:v>
                </c:pt>
                <c:pt idx="2306">
                  <c:v>41762.158576388887</c:v>
                </c:pt>
                <c:pt idx="2307">
                  <c:v>41762.158634259256</c:v>
                </c:pt>
                <c:pt idx="2308">
                  <c:v>41762.158703703702</c:v>
                </c:pt>
                <c:pt idx="2309">
                  <c:v>41762.158761574072</c:v>
                </c:pt>
                <c:pt idx="2310">
                  <c:v>41762.158819444441</c:v>
                </c:pt>
                <c:pt idx="2311">
                  <c:v>41762.158888888887</c:v>
                </c:pt>
                <c:pt idx="2312">
                  <c:v>41762.158946759257</c:v>
                </c:pt>
                <c:pt idx="2313">
                  <c:v>41762.159004629626</c:v>
                </c:pt>
                <c:pt idx="2314">
                  <c:v>41762.159074074072</c:v>
                </c:pt>
                <c:pt idx="2315">
                  <c:v>41762.159131944441</c:v>
                </c:pt>
                <c:pt idx="2316">
                  <c:v>41762.159189814818</c:v>
                </c:pt>
                <c:pt idx="2317">
                  <c:v>41762.159247685187</c:v>
                </c:pt>
                <c:pt idx="2318">
                  <c:v>41762.159317129626</c:v>
                </c:pt>
                <c:pt idx="2319">
                  <c:v>41762.159375000003</c:v>
                </c:pt>
                <c:pt idx="2320">
                  <c:v>41762.159432870372</c:v>
                </c:pt>
                <c:pt idx="2321">
                  <c:v>41762.159502314818</c:v>
                </c:pt>
                <c:pt idx="2322">
                  <c:v>41762.159560185188</c:v>
                </c:pt>
                <c:pt idx="2323">
                  <c:v>41762.159618055557</c:v>
                </c:pt>
                <c:pt idx="2324">
                  <c:v>41762.159687500003</c:v>
                </c:pt>
                <c:pt idx="2325">
                  <c:v>41762.159745370373</c:v>
                </c:pt>
                <c:pt idx="2326">
                  <c:v>41762.159803240742</c:v>
                </c:pt>
                <c:pt idx="2327">
                  <c:v>41762.159872685188</c:v>
                </c:pt>
                <c:pt idx="2328">
                  <c:v>41762.159930555557</c:v>
                </c:pt>
                <c:pt idx="2329">
                  <c:v>41762.159988425927</c:v>
                </c:pt>
                <c:pt idx="2330">
                  <c:v>41762.160046296296</c:v>
                </c:pt>
                <c:pt idx="2331">
                  <c:v>41762.160115740742</c:v>
                </c:pt>
                <c:pt idx="2332">
                  <c:v>41762.160173611112</c:v>
                </c:pt>
                <c:pt idx="2333">
                  <c:v>41762.160231481481</c:v>
                </c:pt>
                <c:pt idx="2334">
                  <c:v>41762.160300925927</c:v>
                </c:pt>
                <c:pt idx="2335">
                  <c:v>41762.160358796296</c:v>
                </c:pt>
                <c:pt idx="2336">
                  <c:v>41762.160416666666</c:v>
                </c:pt>
                <c:pt idx="2337">
                  <c:v>41762.160486111112</c:v>
                </c:pt>
                <c:pt idx="2338">
                  <c:v>41762.160543981481</c:v>
                </c:pt>
                <c:pt idx="2339">
                  <c:v>41762.160601851851</c:v>
                </c:pt>
                <c:pt idx="2340">
                  <c:v>41762.160671296297</c:v>
                </c:pt>
                <c:pt idx="2341">
                  <c:v>41762.160729166666</c:v>
                </c:pt>
                <c:pt idx="2342">
                  <c:v>41762.160787037035</c:v>
                </c:pt>
                <c:pt idx="2343">
                  <c:v>41762.160844907405</c:v>
                </c:pt>
                <c:pt idx="2344">
                  <c:v>41762.160914351851</c:v>
                </c:pt>
                <c:pt idx="2345">
                  <c:v>41762.16097222222</c:v>
                </c:pt>
                <c:pt idx="2346">
                  <c:v>41762.161030092589</c:v>
                </c:pt>
                <c:pt idx="2347">
                  <c:v>41762.161099537036</c:v>
                </c:pt>
                <c:pt idx="2348">
                  <c:v>41762.161157407405</c:v>
                </c:pt>
                <c:pt idx="2349">
                  <c:v>41762.161215277774</c:v>
                </c:pt>
                <c:pt idx="2350">
                  <c:v>41762.16128472222</c:v>
                </c:pt>
                <c:pt idx="2351">
                  <c:v>41762.16134259259</c:v>
                </c:pt>
                <c:pt idx="2352">
                  <c:v>41762.161400462966</c:v>
                </c:pt>
                <c:pt idx="2353">
                  <c:v>41762.161469907405</c:v>
                </c:pt>
                <c:pt idx="2354">
                  <c:v>41762.161527777775</c:v>
                </c:pt>
                <c:pt idx="2355">
                  <c:v>41762.161585648151</c:v>
                </c:pt>
                <c:pt idx="2356">
                  <c:v>41762.16165509259</c:v>
                </c:pt>
                <c:pt idx="2357">
                  <c:v>41762.161712962959</c:v>
                </c:pt>
                <c:pt idx="2358">
                  <c:v>41762.161770833336</c:v>
                </c:pt>
                <c:pt idx="2359">
                  <c:v>41762.161828703705</c:v>
                </c:pt>
                <c:pt idx="2360">
                  <c:v>41762.161898148152</c:v>
                </c:pt>
                <c:pt idx="2361">
                  <c:v>41762.161956018521</c:v>
                </c:pt>
                <c:pt idx="2362">
                  <c:v>41762.16201388889</c:v>
                </c:pt>
                <c:pt idx="2363">
                  <c:v>41762.162083333336</c:v>
                </c:pt>
                <c:pt idx="2364">
                  <c:v>41762.162141203706</c:v>
                </c:pt>
                <c:pt idx="2365">
                  <c:v>41762.162199074075</c:v>
                </c:pt>
                <c:pt idx="2366">
                  <c:v>41762.162268518521</c:v>
                </c:pt>
                <c:pt idx="2367">
                  <c:v>41762.162326388891</c:v>
                </c:pt>
                <c:pt idx="2368">
                  <c:v>41762.16238425926</c:v>
                </c:pt>
                <c:pt idx="2369">
                  <c:v>41762.162453703706</c:v>
                </c:pt>
                <c:pt idx="2370">
                  <c:v>41762.162511574075</c:v>
                </c:pt>
                <c:pt idx="2371">
                  <c:v>41762.162569444445</c:v>
                </c:pt>
                <c:pt idx="2372">
                  <c:v>41762.162627314814</c:v>
                </c:pt>
                <c:pt idx="2373">
                  <c:v>41762.16269675926</c:v>
                </c:pt>
                <c:pt idx="2374">
                  <c:v>41762.162754629629</c:v>
                </c:pt>
                <c:pt idx="2375">
                  <c:v>41762.162812499999</c:v>
                </c:pt>
                <c:pt idx="2376">
                  <c:v>41762.162881944445</c:v>
                </c:pt>
                <c:pt idx="2377">
                  <c:v>41762.162939814814</c:v>
                </c:pt>
                <c:pt idx="2378">
                  <c:v>41762.162997685184</c:v>
                </c:pt>
                <c:pt idx="2379">
                  <c:v>41762.16306712963</c:v>
                </c:pt>
                <c:pt idx="2380">
                  <c:v>41762.163124999999</c:v>
                </c:pt>
                <c:pt idx="2381">
                  <c:v>41762.163182870368</c:v>
                </c:pt>
                <c:pt idx="2382">
                  <c:v>41762.163252314815</c:v>
                </c:pt>
                <c:pt idx="2383">
                  <c:v>41762.163310185184</c:v>
                </c:pt>
                <c:pt idx="2384">
                  <c:v>41762.163368055553</c:v>
                </c:pt>
                <c:pt idx="2385">
                  <c:v>41762.163425925923</c:v>
                </c:pt>
                <c:pt idx="2386">
                  <c:v>41762.163495370369</c:v>
                </c:pt>
                <c:pt idx="2387">
                  <c:v>41762.163553240738</c:v>
                </c:pt>
                <c:pt idx="2388">
                  <c:v>41762.163611111115</c:v>
                </c:pt>
                <c:pt idx="2389">
                  <c:v>41762.163680555554</c:v>
                </c:pt>
                <c:pt idx="2390">
                  <c:v>41762.163738425923</c:v>
                </c:pt>
                <c:pt idx="2391">
                  <c:v>41762.1637962963</c:v>
                </c:pt>
                <c:pt idx="2392">
                  <c:v>41762.163865740738</c:v>
                </c:pt>
                <c:pt idx="2393">
                  <c:v>41762.163923611108</c:v>
                </c:pt>
                <c:pt idx="2394">
                  <c:v>41762.163981481484</c:v>
                </c:pt>
                <c:pt idx="2395">
                  <c:v>41762.164050925923</c:v>
                </c:pt>
                <c:pt idx="2396">
                  <c:v>41762.1641087963</c:v>
                </c:pt>
                <c:pt idx="2397">
                  <c:v>41762.164166666669</c:v>
                </c:pt>
                <c:pt idx="2398">
                  <c:v>41762.164236111108</c:v>
                </c:pt>
                <c:pt idx="2399">
                  <c:v>41762.164293981485</c:v>
                </c:pt>
                <c:pt idx="2400">
                  <c:v>41762.164351851854</c:v>
                </c:pt>
                <c:pt idx="2401">
                  <c:v>41762.164409722223</c:v>
                </c:pt>
                <c:pt idx="2402">
                  <c:v>41762.164479166669</c:v>
                </c:pt>
                <c:pt idx="2403">
                  <c:v>41762.164537037039</c:v>
                </c:pt>
                <c:pt idx="2404">
                  <c:v>41762.164594907408</c:v>
                </c:pt>
                <c:pt idx="2405">
                  <c:v>41762.164664351854</c:v>
                </c:pt>
                <c:pt idx="2406">
                  <c:v>41762.164722222224</c:v>
                </c:pt>
                <c:pt idx="2407">
                  <c:v>41762.164780092593</c:v>
                </c:pt>
                <c:pt idx="2408">
                  <c:v>41762.164849537039</c:v>
                </c:pt>
                <c:pt idx="2409">
                  <c:v>41762.164907407408</c:v>
                </c:pt>
                <c:pt idx="2410">
                  <c:v>41762.164965277778</c:v>
                </c:pt>
                <c:pt idx="2411">
                  <c:v>41762.165034722224</c:v>
                </c:pt>
                <c:pt idx="2412">
                  <c:v>41762.165092592593</c:v>
                </c:pt>
                <c:pt idx="2413">
                  <c:v>41762.165150462963</c:v>
                </c:pt>
                <c:pt idx="2414">
                  <c:v>41762.165208333332</c:v>
                </c:pt>
                <c:pt idx="2415">
                  <c:v>41762.165277777778</c:v>
                </c:pt>
                <c:pt idx="2416">
                  <c:v>41762.165335648147</c:v>
                </c:pt>
                <c:pt idx="2417">
                  <c:v>41762.165393518517</c:v>
                </c:pt>
                <c:pt idx="2418">
                  <c:v>41762.165462962963</c:v>
                </c:pt>
                <c:pt idx="2419">
                  <c:v>41762.165520833332</c:v>
                </c:pt>
                <c:pt idx="2420">
                  <c:v>41762.165578703702</c:v>
                </c:pt>
                <c:pt idx="2421">
                  <c:v>41762.165648148148</c:v>
                </c:pt>
                <c:pt idx="2422">
                  <c:v>41762.165706018517</c:v>
                </c:pt>
                <c:pt idx="2423">
                  <c:v>41762.165763888886</c:v>
                </c:pt>
                <c:pt idx="2424">
                  <c:v>41762.165833333333</c:v>
                </c:pt>
                <c:pt idx="2425">
                  <c:v>41762.165891203702</c:v>
                </c:pt>
                <c:pt idx="2426">
                  <c:v>41762.165949074071</c:v>
                </c:pt>
                <c:pt idx="2427">
                  <c:v>41762.166006944448</c:v>
                </c:pt>
                <c:pt idx="2428">
                  <c:v>41762.166076388887</c:v>
                </c:pt>
                <c:pt idx="2429">
                  <c:v>41762.166134259256</c:v>
                </c:pt>
                <c:pt idx="2430">
                  <c:v>41762.166192129633</c:v>
                </c:pt>
                <c:pt idx="2431">
                  <c:v>41762.166261574072</c:v>
                </c:pt>
                <c:pt idx="2432">
                  <c:v>41762.166319444441</c:v>
                </c:pt>
                <c:pt idx="2433">
                  <c:v>41762.166377314818</c:v>
                </c:pt>
                <c:pt idx="2434">
                  <c:v>41762.166446759256</c:v>
                </c:pt>
                <c:pt idx="2435">
                  <c:v>41762.166504629633</c:v>
                </c:pt>
                <c:pt idx="2436">
                  <c:v>41762.166562500002</c:v>
                </c:pt>
                <c:pt idx="2437">
                  <c:v>41762.166631944441</c:v>
                </c:pt>
                <c:pt idx="2438">
                  <c:v>41762.166689814818</c:v>
                </c:pt>
                <c:pt idx="2439">
                  <c:v>41762.166747685187</c:v>
                </c:pt>
                <c:pt idx="2440">
                  <c:v>41762.166805555556</c:v>
                </c:pt>
                <c:pt idx="2441">
                  <c:v>41762.166875000003</c:v>
                </c:pt>
                <c:pt idx="2442">
                  <c:v>41762.166932870372</c:v>
                </c:pt>
                <c:pt idx="2443">
                  <c:v>41762.166990740741</c:v>
                </c:pt>
                <c:pt idx="2444">
                  <c:v>41762.167060185187</c:v>
                </c:pt>
                <c:pt idx="2445">
                  <c:v>41762.167118055557</c:v>
                </c:pt>
                <c:pt idx="2446">
                  <c:v>41762.167175925926</c:v>
                </c:pt>
                <c:pt idx="2447">
                  <c:v>41762.167245370372</c:v>
                </c:pt>
                <c:pt idx="2448">
                  <c:v>41762.167303240742</c:v>
                </c:pt>
                <c:pt idx="2449">
                  <c:v>41762.167361111111</c:v>
                </c:pt>
                <c:pt idx="2450">
                  <c:v>41762.167430555557</c:v>
                </c:pt>
                <c:pt idx="2451">
                  <c:v>41762.167488425926</c:v>
                </c:pt>
                <c:pt idx="2452">
                  <c:v>41762.167546296296</c:v>
                </c:pt>
                <c:pt idx="2453">
                  <c:v>41762.167615740742</c:v>
                </c:pt>
                <c:pt idx="2454">
                  <c:v>41762.167673611111</c:v>
                </c:pt>
                <c:pt idx="2455">
                  <c:v>41762.167731481481</c:v>
                </c:pt>
                <c:pt idx="2456">
                  <c:v>41762.16778935185</c:v>
                </c:pt>
                <c:pt idx="2457">
                  <c:v>41762.167858796296</c:v>
                </c:pt>
                <c:pt idx="2458">
                  <c:v>41762.167916666665</c:v>
                </c:pt>
                <c:pt idx="2459">
                  <c:v>41762.167974537035</c:v>
                </c:pt>
                <c:pt idx="2460">
                  <c:v>41762.168043981481</c:v>
                </c:pt>
                <c:pt idx="2461">
                  <c:v>41762.16810185185</c:v>
                </c:pt>
                <c:pt idx="2462">
                  <c:v>41762.16815972222</c:v>
                </c:pt>
                <c:pt idx="2463">
                  <c:v>41762.168229166666</c:v>
                </c:pt>
                <c:pt idx="2464">
                  <c:v>41762.168287037035</c:v>
                </c:pt>
                <c:pt idx="2465">
                  <c:v>41762.168344907404</c:v>
                </c:pt>
                <c:pt idx="2466">
                  <c:v>41762.168414351851</c:v>
                </c:pt>
                <c:pt idx="2467">
                  <c:v>41762.16847222222</c:v>
                </c:pt>
                <c:pt idx="2468">
                  <c:v>41762.168530092589</c:v>
                </c:pt>
                <c:pt idx="2469">
                  <c:v>41762.168587962966</c:v>
                </c:pt>
                <c:pt idx="2470">
                  <c:v>41762.168657407405</c:v>
                </c:pt>
                <c:pt idx="2471">
                  <c:v>41762.168715277781</c:v>
                </c:pt>
                <c:pt idx="2472">
                  <c:v>41762.168773148151</c:v>
                </c:pt>
                <c:pt idx="2473">
                  <c:v>41762.168842592589</c:v>
                </c:pt>
                <c:pt idx="2474">
                  <c:v>41762.168900462966</c:v>
                </c:pt>
                <c:pt idx="2475">
                  <c:v>41762.168958333335</c:v>
                </c:pt>
                <c:pt idx="2476">
                  <c:v>41762.169027777774</c:v>
                </c:pt>
                <c:pt idx="2477">
                  <c:v>41762.169085648151</c:v>
                </c:pt>
                <c:pt idx="2478">
                  <c:v>41762.16914351852</c:v>
                </c:pt>
                <c:pt idx="2479">
                  <c:v>41762.169212962966</c:v>
                </c:pt>
                <c:pt idx="2480">
                  <c:v>41762.169270833336</c:v>
                </c:pt>
                <c:pt idx="2481">
                  <c:v>41762.169328703705</c:v>
                </c:pt>
                <c:pt idx="2482">
                  <c:v>41762.169398148151</c:v>
                </c:pt>
                <c:pt idx="2483">
                  <c:v>41762.169456018521</c:v>
                </c:pt>
                <c:pt idx="2484">
                  <c:v>41762.16951388889</c:v>
                </c:pt>
                <c:pt idx="2485">
                  <c:v>41762.169571759259</c:v>
                </c:pt>
                <c:pt idx="2486">
                  <c:v>41762.169641203705</c:v>
                </c:pt>
                <c:pt idx="2487">
                  <c:v>41762.169699074075</c:v>
                </c:pt>
                <c:pt idx="2488">
                  <c:v>41762.169756944444</c:v>
                </c:pt>
                <c:pt idx="2489">
                  <c:v>41762.16982638889</c:v>
                </c:pt>
                <c:pt idx="2490">
                  <c:v>41762.16988425926</c:v>
                </c:pt>
                <c:pt idx="2491">
                  <c:v>41762.169942129629</c:v>
                </c:pt>
                <c:pt idx="2492">
                  <c:v>41762.170011574075</c:v>
                </c:pt>
                <c:pt idx="2493">
                  <c:v>41762.170069444444</c:v>
                </c:pt>
                <c:pt idx="2494">
                  <c:v>41762.170127314814</c:v>
                </c:pt>
                <c:pt idx="2495">
                  <c:v>41762.17019675926</c:v>
                </c:pt>
                <c:pt idx="2496">
                  <c:v>41762.170254629629</c:v>
                </c:pt>
                <c:pt idx="2497">
                  <c:v>41762.170312499999</c:v>
                </c:pt>
                <c:pt idx="2498">
                  <c:v>41762.170370370368</c:v>
                </c:pt>
                <c:pt idx="2499">
                  <c:v>41762.170439814814</c:v>
                </c:pt>
                <c:pt idx="2500">
                  <c:v>41762.170497685183</c:v>
                </c:pt>
                <c:pt idx="2501">
                  <c:v>41762.170555555553</c:v>
                </c:pt>
                <c:pt idx="2502">
                  <c:v>41762.170624999999</c:v>
                </c:pt>
                <c:pt idx="2503">
                  <c:v>41762.170682870368</c:v>
                </c:pt>
                <c:pt idx="2504">
                  <c:v>41762.170740740738</c:v>
                </c:pt>
                <c:pt idx="2505">
                  <c:v>41762.170810185184</c:v>
                </c:pt>
                <c:pt idx="2506">
                  <c:v>41762.170868055553</c:v>
                </c:pt>
                <c:pt idx="2507">
                  <c:v>41762.170925925922</c:v>
                </c:pt>
                <c:pt idx="2508">
                  <c:v>41762.170995370368</c:v>
                </c:pt>
                <c:pt idx="2509">
                  <c:v>41762.171053240738</c:v>
                </c:pt>
                <c:pt idx="2510">
                  <c:v>41762.171111111114</c:v>
                </c:pt>
                <c:pt idx="2511">
                  <c:v>41762.171180555553</c:v>
                </c:pt>
                <c:pt idx="2512">
                  <c:v>41762.171238425923</c:v>
                </c:pt>
                <c:pt idx="2513">
                  <c:v>41762.171296296299</c:v>
                </c:pt>
                <c:pt idx="2514">
                  <c:v>41762.171354166669</c:v>
                </c:pt>
                <c:pt idx="2515">
                  <c:v>41762.171423611115</c:v>
                </c:pt>
                <c:pt idx="2516">
                  <c:v>41762.171481481484</c:v>
                </c:pt>
                <c:pt idx="2517">
                  <c:v>41762.171539351853</c:v>
                </c:pt>
                <c:pt idx="2518">
                  <c:v>41762.1716087963</c:v>
                </c:pt>
                <c:pt idx="2519">
                  <c:v>41762.171666666669</c:v>
                </c:pt>
                <c:pt idx="2520">
                  <c:v>41762.171724537038</c:v>
                </c:pt>
                <c:pt idx="2521">
                  <c:v>41762.171793981484</c:v>
                </c:pt>
                <c:pt idx="2522">
                  <c:v>41762.171851851854</c:v>
                </c:pt>
                <c:pt idx="2523">
                  <c:v>41762.171909722223</c:v>
                </c:pt>
                <c:pt idx="2524">
                  <c:v>41762.171979166669</c:v>
                </c:pt>
                <c:pt idx="2525">
                  <c:v>41762.172037037039</c:v>
                </c:pt>
                <c:pt idx="2526">
                  <c:v>41762.172094907408</c:v>
                </c:pt>
                <c:pt idx="2527">
                  <c:v>41762.172152777777</c:v>
                </c:pt>
                <c:pt idx="2528">
                  <c:v>41762.172222222223</c:v>
                </c:pt>
                <c:pt idx="2529">
                  <c:v>41762.172280092593</c:v>
                </c:pt>
                <c:pt idx="2530">
                  <c:v>41762.172337962962</c:v>
                </c:pt>
                <c:pt idx="2531">
                  <c:v>41762.172407407408</c:v>
                </c:pt>
                <c:pt idx="2532">
                  <c:v>41762.172465277778</c:v>
                </c:pt>
                <c:pt idx="2533">
                  <c:v>41762.172523148147</c:v>
                </c:pt>
                <c:pt idx="2534">
                  <c:v>41762.172592592593</c:v>
                </c:pt>
                <c:pt idx="2535">
                  <c:v>41762.172650462962</c:v>
                </c:pt>
                <c:pt idx="2536">
                  <c:v>41762.172708333332</c:v>
                </c:pt>
                <c:pt idx="2537">
                  <c:v>41762.172777777778</c:v>
                </c:pt>
                <c:pt idx="2538">
                  <c:v>41762.172835648147</c:v>
                </c:pt>
                <c:pt idx="2539">
                  <c:v>41762.172893518517</c:v>
                </c:pt>
                <c:pt idx="2540">
                  <c:v>41762.172951388886</c:v>
                </c:pt>
                <c:pt idx="2541">
                  <c:v>41762.173020833332</c:v>
                </c:pt>
                <c:pt idx="2542">
                  <c:v>41762.173078703701</c:v>
                </c:pt>
                <c:pt idx="2543">
                  <c:v>41762.173136574071</c:v>
                </c:pt>
                <c:pt idx="2544">
                  <c:v>41762.173206018517</c:v>
                </c:pt>
                <c:pt idx="2545">
                  <c:v>41762.173263888886</c:v>
                </c:pt>
                <c:pt idx="2546">
                  <c:v>41762.173321759263</c:v>
                </c:pt>
                <c:pt idx="2547">
                  <c:v>41762.173391203702</c:v>
                </c:pt>
                <c:pt idx="2548">
                  <c:v>41762.173449074071</c:v>
                </c:pt>
                <c:pt idx="2549">
                  <c:v>41762.173506944448</c:v>
                </c:pt>
                <c:pt idx="2550">
                  <c:v>41762.173576388886</c:v>
                </c:pt>
                <c:pt idx="2551">
                  <c:v>41762.173634259256</c:v>
                </c:pt>
                <c:pt idx="2552">
                  <c:v>41762.173692129632</c:v>
                </c:pt>
                <c:pt idx="2553">
                  <c:v>41762.173750000002</c:v>
                </c:pt>
                <c:pt idx="2554">
                  <c:v>41762.173819444448</c:v>
                </c:pt>
                <c:pt idx="2555">
                  <c:v>41762.173877314817</c:v>
                </c:pt>
                <c:pt idx="2556">
                  <c:v>41762.173935185187</c:v>
                </c:pt>
                <c:pt idx="2557">
                  <c:v>41762.174004629633</c:v>
                </c:pt>
                <c:pt idx="2558">
                  <c:v>41762.174062500002</c:v>
                </c:pt>
                <c:pt idx="2559">
                  <c:v>41762.174120370371</c:v>
                </c:pt>
                <c:pt idx="2560">
                  <c:v>41762.174189814818</c:v>
                </c:pt>
                <c:pt idx="2561">
                  <c:v>41762.174247685187</c:v>
                </c:pt>
                <c:pt idx="2562">
                  <c:v>41762.174305555556</c:v>
                </c:pt>
                <c:pt idx="2563">
                  <c:v>41762.174375000002</c:v>
                </c:pt>
                <c:pt idx="2564">
                  <c:v>41762.174432870372</c:v>
                </c:pt>
                <c:pt idx="2565">
                  <c:v>41762.174490740741</c:v>
                </c:pt>
                <c:pt idx="2566">
                  <c:v>41762.17454861111</c:v>
                </c:pt>
                <c:pt idx="2567">
                  <c:v>41762.174618055556</c:v>
                </c:pt>
                <c:pt idx="2568">
                  <c:v>41762.174675925926</c:v>
                </c:pt>
                <c:pt idx="2569">
                  <c:v>41762.174733796295</c:v>
                </c:pt>
                <c:pt idx="2570">
                  <c:v>41762.174803240741</c:v>
                </c:pt>
                <c:pt idx="2571">
                  <c:v>41762.174861111111</c:v>
                </c:pt>
                <c:pt idx="2572">
                  <c:v>41762.17491898148</c:v>
                </c:pt>
                <c:pt idx="2573">
                  <c:v>41762.174988425926</c:v>
                </c:pt>
                <c:pt idx="2574">
                  <c:v>41762.175046296295</c:v>
                </c:pt>
                <c:pt idx="2575">
                  <c:v>41762.175104166665</c:v>
                </c:pt>
                <c:pt idx="2576">
                  <c:v>41762.175173611111</c:v>
                </c:pt>
                <c:pt idx="2577">
                  <c:v>41762.17523148148</c:v>
                </c:pt>
                <c:pt idx="2578">
                  <c:v>41762.17528935185</c:v>
                </c:pt>
                <c:pt idx="2579">
                  <c:v>41762.175358796296</c:v>
                </c:pt>
                <c:pt idx="2580">
                  <c:v>41762.175416666665</c:v>
                </c:pt>
                <c:pt idx="2581">
                  <c:v>41762.175474537034</c:v>
                </c:pt>
                <c:pt idx="2582">
                  <c:v>41762.175532407404</c:v>
                </c:pt>
                <c:pt idx="2583">
                  <c:v>41762.17560185185</c:v>
                </c:pt>
                <c:pt idx="2584">
                  <c:v>41762.175659722219</c:v>
                </c:pt>
                <c:pt idx="2585">
                  <c:v>41762.175717592596</c:v>
                </c:pt>
                <c:pt idx="2586">
                  <c:v>41762.175787037035</c:v>
                </c:pt>
                <c:pt idx="2587">
                  <c:v>41762.175844907404</c:v>
                </c:pt>
                <c:pt idx="2588">
                  <c:v>41762.175902777781</c:v>
                </c:pt>
                <c:pt idx="2589">
                  <c:v>41762.17597222222</c:v>
                </c:pt>
                <c:pt idx="2590">
                  <c:v>41762.176030092596</c:v>
                </c:pt>
                <c:pt idx="2591">
                  <c:v>41762.176087962966</c:v>
                </c:pt>
                <c:pt idx="2592">
                  <c:v>41762.176157407404</c:v>
                </c:pt>
                <c:pt idx="2593">
                  <c:v>41762.176215277781</c:v>
                </c:pt>
                <c:pt idx="2594">
                  <c:v>41762.17627314815</c:v>
                </c:pt>
                <c:pt idx="2595">
                  <c:v>41762.17633101852</c:v>
                </c:pt>
                <c:pt idx="2596">
                  <c:v>41762.176400462966</c:v>
                </c:pt>
                <c:pt idx="2597">
                  <c:v>41762.176458333335</c:v>
                </c:pt>
                <c:pt idx="2598">
                  <c:v>41762.176516203705</c:v>
                </c:pt>
                <c:pt idx="2599">
                  <c:v>41762.176585648151</c:v>
                </c:pt>
                <c:pt idx="2600">
                  <c:v>41762.17664351852</c:v>
                </c:pt>
                <c:pt idx="2601">
                  <c:v>41762.176701388889</c:v>
                </c:pt>
                <c:pt idx="2602">
                  <c:v>41762.176770833335</c:v>
                </c:pt>
                <c:pt idx="2603">
                  <c:v>41762.176828703705</c:v>
                </c:pt>
                <c:pt idx="2604">
                  <c:v>41762.176886574074</c:v>
                </c:pt>
                <c:pt idx="2605">
                  <c:v>41762.17695601852</c:v>
                </c:pt>
                <c:pt idx="2606">
                  <c:v>41762.17701388889</c:v>
                </c:pt>
                <c:pt idx="2607">
                  <c:v>41762.177071759259</c:v>
                </c:pt>
                <c:pt idx="2608">
                  <c:v>41762.177129629628</c:v>
                </c:pt>
                <c:pt idx="2609">
                  <c:v>41762.177199074074</c:v>
                </c:pt>
                <c:pt idx="2610">
                  <c:v>41762.177256944444</c:v>
                </c:pt>
                <c:pt idx="2611">
                  <c:v>41762.177314814813</c:v>
                </c:pt>
                <c:pt idx="2612">
                  <c:v>41762.177384259259</c:v>
                </c:pt>
                <c:pt idx="2613">
                  <c:v>41762.177442129629</c:v>
                </c:pt>
                <c:pt idx="2614">
                  <c:v>41762.177499999998</c:v>
                </c:pt>
                <c:pt idx="2615">
                  <c:v>41762.177569444444</c:v>
                </c:pt>
                <c:pt idx="2616">
                  <c:v>41762.177627314813</c:v>
                </c:pt>
                <c:pt idx="2617">
                  <c:v>41762.177685185183</c:v>
                </c:pt>
                <c:pt idx="2618">
                  <c:v>41762.177754629629</c:v>
                </c:pt>
                <c:pt idx="2619">
                  <c:v>41762.177812499998</c:v>
                </c:pt>
                <c:pt idx="2620">
                  <c:v>41762.177870370368</c:v>
                </c:pt>
                <c:pt idx="2621">
                  <c:v>41762.177939814814</c:v>
                </c:pt>
                <c:pt idx="2622">
                  <c:v>41762.177997685183</c:v>
                </c:pt>
                <c:pt idx="2623">
                  <c:v>41762.178055555552</c:v>
                </c:pt>
                <c:pt idx="2624">
                  <c:v>41762.178113425929</c:v>
                </c:pt>
                <c:pt idx="2625">
                  <c:v>41762.178182870368</c:v>
                </c:pt>
                <c:pt idx="2626">
                  <c:v>41762.178240740737</c:v>
                </c:pt>
                <c:pt idx="2627">
                  <c:v>41762.178298611114</c:v>
                </c:pt>
                <c:pt idx="2628">
                  <c:v>41762.178368055553</c:v>
                </c:pt>
                <c:pt idx="2629">
                  <c:v>41762.178425925929</c:v>
                </c:pt>
                <c:pt idx="2630">
                  <c:v>41762.178483796299</c:v>
                </c:pt>
                <c:pt idx="2631">
                  <c:v>41762.178553240738</c:v>
                </c:pt>
                <c:pt idx="2632">
                  <c:v>41762.178611111114</c:v>
                </c:pt>
                <c:pt idx="2633">
                  <c:v>41762.178668981483</c:v>
                </c:pt>
                <c:pt idx="2634">
                  <c:v>41762.178738425922</c:v>
                </c:pt>
                <c:pt idx="2635">
                  <c:v>41762.178796296299</c:v>
                </c:pt>
                <c:pt idx="2636">
                  <c:v>41762.178854166668</c:v>
                </c:pt>
                <c:pt idx="2637">
                  <c:v>41762.178912037038</c:v>
                </c:pt>
                <c:pt idx="2638">
                  <c:v>41762.178981481484</c:v>
                </c:pt>
                <c:pt idx="2639">
                  <c:v>41762.179039351853</c:v>
                </c:pt>
                <c:pt idx="2640">
                  <c:v>41762.179097222222</c:v>
                </c:pt>
                <c:pt idx="2641">
                  <c:v>41762.179166666669</c:v>
                </c:pt>
                <c:pt idx="2642">
                  <c:v>41762.179224537038</c:v>
                </c:pt>
                <c:pt idx="2643">
                  <c:v>41762.179282407407</c:v>
                </c:pt>
                <c:pt idx="2644">
                  <c:v>41762.179351851853</c:v>
                </c:pt>
                <c:pt idx="2645">
                  <c:v>41762.179409722223</c:v>
                </c:pt>
                <c:pt idx="2646">
                  <c:v>41762.179467592592</c:v>
                </c:pt>
                <c:pt idx="2647">
                  <c:v>41762.179537037038</c:v>
                </c:pt>
                <c:pt idx="2648">
                  <c:v>41762.179594907408</c:v>
                </c:pt>
                <c:pt idx="2649">
                  <c:v>41762.179652777777</c:v>
                </c:pt>
                <c:pt idx="2650">
                  <c:v>41762.179710648146</c:v>
                </c:pt>
                <c:pt idx="2651">
                  <c:v>41762.179780092592</c:v>
                </c:pt>
                <c:pt idx="2652">
                  <c:v>41762.179837962962</c:v>
                </c:pt>
                <c:pt idx="2653">
                  <c:v>41762.179895833331</c:v>
                </c:pt>
                <c:pt idx="2654">
                  <c:v>41762.179965277777</c:v>
                </c:pt>
                <c:pt idx="2655">
                  <c:v>41762.180023148147</c:v>
                </c:pt>
                <c:pt idx="2656">
                  <c:v>41762.180081018516</c:v>
                </c:pt>
                <c:pt idx="2657">
                  <c:v>41762.180150462962</c:v>
                </c:pt>
                <c:pt idx="2658">
                  <c:v>41762.180208333331</c:v>
                </c:pt>
                <c:pt idx="2659">
                  <c:v>41762.180266203701</c:v>
                </c:pt>
                <c:pt idx="2660">
                  <c:v>41762.180335648147</c:v>
                </c:pt>
                <c:pt idx="2661">
                  <c:v>41762.180393518516</c:v>
                </c:pt>
                <c:pt idx="2662">
                  <c:v>41762.180451388886</c:v>
                </c:pt>
                <c:pt idx="2663">
                  <c:v>41762.180509259262</c:v>
                </c:pt>
                <c:pt idx="2664">
                  <c:v>41762.180578703701</c:v>
                </c:pt>
                <c:pt idx="2665">
                  <c:v>41762.180636574078</c:v>
                </c:pt>
                <c:pt idx="2666">
                  <c:v>41762.180694444447</c:v>
                </c:pt>
                <c:pt idx="2667">
                  <c:v>41762.180763888886</c:v>
                </c:pt>
                <c:pt idx="2668">
                  <c:v>41762.180821759262</c:v>
                </c:pt>
                <c:pt idx="2669">
                  <c:v>41762.180879629632</c:v>
                </c:pt>
                <c:pt idx="2670">
                  <c:v>41762.180949074071</c:v>
                </c:pt>
                <c:pt idx="2671">
                  <c:v>41762.181006944447</c:v>
                </c:pt>
                <c:pt idx="2672">
                  <c:v>41762.181064814817</c:v>
                </c:pt>
                <c:pt idx="2673">
                  <c:v>41762.181134259263</c:v>
                </c:pt>
                <c:pt idx="2674">
                  <c:v>41762.181192129632</c:v>
                </c:pt>
                <c:pt idx="2675">
                  <c:v>41762.181250000001</c:v>
                </c:pt>
                <c:pt idx="2676">
                  <c:v>41762.181319444448</c:v>
                </c:pt>
                <c:pt idx="2677">
                  <c:v>41762.181377314817</c:v>
                </c:pt>
                <c:pt idx="2678">
                  <c:v>41762.181435185186</c:v>
                </c:pt>
                <c:pt idx="2679">
                  <c:v>41762.181493055556</c:v>
                </c:pt>
                <c:pt idx="2680">
                  <c:v>41762.181562500002</c:v>
                </c:pt>
                <c:pt idx="2681">
                  <c:v>41762.181620370371</c:v>
                </c:pt>
                <c:pt idx="2682">
                  <c:v>41762.18167824074</c:v>
                </c:pt>
                <c:pt idx="2683">
                  <c:v>41762.181747685187</c:v>
                </c:pt>
                <c:pt idx="2684">
                  <c:v>41762.181805555556</c:v>
                </c:pt>
                <c:pt idx="2685">
                  <c:v>41762.181863425925</c:v>
                </c:pt>
                <c:pt idx="2686">
                  <c:v>41762.181932870371</c:v>
                </c:pt>
                <c:pt idx="2687">
                  <c:v>41762.181990740741</c:v>
                </c:pt>
                <c:pt idx="2688">
                  <c:v>41762.18204861111</c:v>
                </c:pt>
                <c:pt idx="2689">
                  <c:v>41762.182118055556</c:v>
                </c:pt>
                <c:pt idx="2690">
                  <c:v>41762.182175925926</c:v>
                </c:pt>
                <c:pt idx="2691">
                  <c:v>41762.182233796295</c:v>
                </c:pt>
                <c:pt idx="2692">
                  <c:v>41762.182291666664</c:v>
                </c:pt>
                <c:pt idx="2693">
                  <c:v>41762.18236111111</c:v>
                </c:pt>
                <c:pt idx="2694">
                  <c:v>41762.18241898148</c:v>
                </c:pt>
                <c:pt idx="2695">
                  <c:v>41762.182476851849</c:v>
                </c:pt>
                <c:pt idx="2696">
                  <c:v>41762.182546296295</c:v>
                </c:pt>
                <c:pt idx="2697">
                  <c:v>41762.182604166665</c:v>
                </c:pt>
                <c:pt idx="2698">
                  <c:v>41762.182662037034</c:v>
                </c:pt>
                <c:pt idx="2699">
                  <c:v>41762.18273148148</c:v>
                </c:pt>
                <c:pt idx="2700">
                  <c:v>41762.182789351849</c:v>
                </c:pt>
                <c:pt idx="2701">
                  <c:v>41762.182847222219</c:v>
                </c:pt>
                <c:pt idx="2702">
                  <c:v>41762.182916666665</c:v>
                </c:pt>
                <c:pt idx="2703">
                  <c:v>41762.182974537034</c:v>
                </c:pt>
                <c:pt idx="2704">
                  <c:v>41762.183032407411</c:v>
                </c:pt>
                <c:pt idx="2705">
                  <c:v>41762.18309027778</c:v>
                </c:pt>
                <c:pt idx="2706">
                  <c:v>41762.183159722219</c:v>
                </c:pt>
                <c:pt idx="2707">
                  <c:v>41762.183217592596</c:v>
                </c:pt>
                <c:pt idx="2708">
                  <c:v>41762.183275462965</c:v>
                </c:pt>
                <c:pt idx="2709">
                  <c:v>41762.183344907404</c:v>
                </c:pt>
                <c:pt idx="2710">
                  <c:v>41762.18340277778</c:v>
                </c:pt>
                <c:pt idx="2711">
                  <c:v>41762.18346064815</c:v>
                </c:pt>
                <c:pt idx="2712">
                  <c:v>41762.183530092596</c:v>
                </c:pt>
                <c:pt idx="2713">
                  <c:v>41762.183587962965</c:v>
                </c:pt>
                <c:pt idx="2714">
                  <c:v>41762.183645833335</c:v>
                </c:pt>
                <c:pt idx="2715">
                  <c:v>41762.183715277781</c:v>
                </c:pt>
                <c:pt idx="2716">
                  <c:v>41762.18377314815</c:v>
                </c:pt>
                <c:pt idx="2717">
                  <c:v>41762.183831018519</c:v>
                </c:pt>
                <c:pt idx="2718">
                  <c:v>41762.183888888889</c:v>
                </c:pt>
                <c:pt idx="2719">
                  <c:v>41762.183958333335</c:v>
                </c:pt>
                <c:pt idx="2720">
                  <c:v>41762.184016203704</c:v>
                </c:pt>
                <c:pt idx="2721">
                  <c:v>41762.184074074074</c:v>
                </c:pt>
                <c:pt idx="2722">
                  <c:v>41762.18414351852</c:v>
                </c:pt>
                <c:pt idx="2723">
                  <c:v>41762.184201388889</c:v>
                </c:pt>
                <c:pt idx="2724">
                  <c:v>41762.184259259258</c:v>
                </c:pt>
                <c:pt idx="2725">
                  <c:v>41762.184328703705</c:v>
                </c:pt>
                <c:pt idx="2726">
                  <c:v>41762.184386574074</c:v>
                </c:pt>
                <c:pt idx="2727">
                  <c:v>41762.184444444443</c:v>
                </c:pt>
                <c:pt idx="2728">
                  <c:v>41762.184513888889</c:v>
                </c:pt>
                <c:pt idx="2729">
                  <c:v>41762.184571759259</c:v>
                </c:pt>
                <c:pt idx="2730">
                  <c:v>41762.184629629628</c:v>
                </c:pt>
                <c:pt idx="2731">
                  <c:v>41762.184699074074</c:v>
                </c:pt>
                <c:pt idx="2732">
                  <c:v>41762.184756944444</c:v>
                </c:pt>
                <c:pt idx="2733">
                  <c:v>41762.184814814813</c:v>
                </c:pt>
                <c:pt idx="2734">
                  <c:v>41762.184872685182</c:v>
                </c:pt>
                <c:pt idx="2735">
                  <c:v>41762.184942129628</c:v>
                </c:pt>
                <c:pt idx="2736">
                  <c:v>41762.184999999998</c:v>
                </c:pt>
                <c:pt idx="2737">
                  <c:v>41762.185057870367</c:v>
                </c:pt>
                <c:pt idx="2738">
                  <c:v>41762.185127314813</c:v>
                </c:pt>
                <c:pt idx="2739">
                  <c:v>41762.185185185182</c:v>
                </c:pt>
                <c:pt idx="2740">
                  <c:v>41762.185243055559</c:v>
                </c:pt>
                <c:pt idx="2741">
                  <c:v>41762.185312499998</c:v>
                </c:pt>
                <c:pt idx="2742">
                  <c:v>41762.185370370367</c:v>
                </c:pt>
                <c:pt idx="2743">
                  <c:v>41762.185428240744</c:v>
                </c:pt>
                <c:pt idx="2744">
                  <c:v>41762.185497685183</c:v>
                </c:pt>
                <c:pt idx="2745">
                  <c:v>41762.185555555552</c:v>
                </c:pt>
                <c:pt idx="2746">
                  <c:v>41762.185613425929</c:v>
                </c:pt>
                <c:pt idx="2747">
                  <c:v>41762.185671296298</c:v>
                </c:pt>
                <c:pt idx="2748">
                  <c:v>41762.185740740744</c:v>
                </c:pt>
                <c:pt idx="2749">
                  <c:v>41762.185798611114</c:v>
                </c:pt>
                <c:pt idx="2750">
                  <c:v>41762.185856481483</c:v>
                </c:pt>
                <c:pt idx="2751">
                  <c:v>41762.185925925929</c:v>
                </c:pt>
                <c:pt idx="2752">
                  <c:v>41762.185983796298</c:v>
                </c:pt>
                <c:pt idx="2753">
                  <c:v>41762.186041666668</c:v>
                </c:pt>
                <c:pt idx="2754">
                  <c:v>41762.186111111114</c:v>
                </c:pt>
                <c:pt idx="2755">
                  <c:v>41762.186168981483</c:v>
                </c:pt>
                <c:pt idx="2756">
                  <c:v>41762.186226851853</c:v>
                </c:pt>
                <c:pt idx="2757">
                  <c:v>41762.186296296299</c:v>
                </c:pt>
                <c:pt idx="2758">
                  <c:v>41762.186354166668</c:v>
                </c:pt>
                <c:pt idx="2759">
                  <c:v>41762.186412037037</c:v>
                </c:pt>
                <c:pt idx="2760">
                  <c:v>41762.186469907407</c:v>
                </c:pt>
                <c:pt idx="2761">
                  <c:v>41762.186539351853</c:v>
                </c:pt>
                <c:pt idx="2762">
                  <c:v>41762.186597222222</c:v>
                </c:pt>
                <c:pt idx="2763">
                  <c:v>41762.186655092592</c:v>
                </c:pt>
                <c:pt idx="2764">
                  <c:v>41762.186724537038</c:v>
                </c:pt>
                <c:pt idx="2765">
                  <c:v>41762.186782407407</c:v>
                </c:pt>
                <c:pt idx="2766">
                  <c:v>41762.186840277776</c:v>
                </c:pt>
                <c:pt idx="2767">
                  <c:v>41762.186909722222</c:v>
                </c:pt>
                <c:pt idx="2768">
                  <c:v>41762.186967592592</c:v>
                </c:pt>
                <c:pt idx="2769">
                  <c:v>41762.187025462961</c:v>
                </c:pt>
                <c:pt idx="2770">
                  <c:v>41762.187094907407</c:v>
                </c:pt>
                <c:pt idx="2771">
                  <c:v>41762.187152777777</c:v>
                </c:pt>
                <c:pt idx="2772">
                  <c:v>41762.187210648146</c:v>
                </c:pt>
                <c:pt idx="2773">
                  <c:v>41762.187268518515</c:v>
                </c:pt>
                <c:pt idx="2774">
                  <c:v>41762.187337962961</c:v>
                </c:pt>
                <c:pt idx="2775">
                  <c:v>41762.187395833331</c:v>
                </c:pt>
                <c:pt idx="2776">
                  <c:v>41762.1874537037</c:v>
                </c:pt>
                <c:pt idx="2777">
                  <c:v>41762.187523148146</c:v>
                </c:pt>
                <c:pt idx="2778">
                  <c:v>41762.187581018516</c:v>
                </c:pt>
                <c:pt idx="2779">
                  <c:v>41762.187638888892</c:v>
                </c:pt>
                <c:pt idx="2780">
                  <c:v>41762.187708333331</c:v>
                </c:pt>
                <c:pt idx="2781">
                  <c:v>41762.1877662037</c:v>
                </c:pt>
                <c:pt idx="2782">
                  <c:v>41762.187824074077</c:v>
                </c:pt>
                <c:pt idx="2783">
                  <c:v>41762.187893518516</c:v>
                </c:pt>
                <c:pt idx="2784">
                  <c:v>41762.187951388885</c:v>
                </c:pt>
                <c:pt idx="2785">
                  <c:v>41762.188009259262</c:v>
                </c:pt>
                <c:pt idx="2786">
                  <c:v>41762.188078703701</c:v>
                </c:pt>
                <c:pt idx="2787">
                  <c:v>41762.188136574077</c:v>
                </c:pt>
                <c:pt idx="2788">
                  <c:v>41762.188194444447</c:v>
                </c:pt>
                <c:pt idx="2789">
                  <c:v>41762.188252314816</c:v>
                </c:pt>
                <c:pt idx="2790">
                  <c:v>41762.188321759262</c:v>
                </c:pt>
                <c:pt idx="2791">
                  <c:v>41762.188379629632</c:v>
                </c:pt>
                <c:pt idx="2792">
                  <c:v>41762.188437500001</c:v>
                </c:pt>
                <c:pt idx="2793">
                  <c:v>41762.188506944447</c:v>
                </c:pt>
                <c:pt idx="2794">
                  <c:v>41762.188564814816</c:v>
                </c:pt>
                <c:pt idx="2795">
                  <c:v>41762.188622685186</c:v>
                </c:pt>
                <c:pt idx="2796">
                  <c:v>41762.188692129632</c:v>
                </c:pt>
                <c:pt idx="2797">
                  <c:v>41762.188750000001</c:v>
                </c:pt>
                <c:pt idx="2798">
                  <c:v>41762.188807870371</c:v>
                </c:pt>
                <c:pt idx="2799">
                  <c:v>41762.188877314817</c:v>
                </c:pt>
                <c:pt idx="2800">
                  <c:v>41762.188935185186</c:v>
                </c:pt>
                <c:pt idx="2801">
                  <c:v>41762.188993055555</c:v>
                </c:pt>
                <c:pt idx="2802">
                  <c:v>41762.189050925925</c:v>
                </c:pt>
                <c:pt idx="2803">
                  <c:v>41762.189120370371</c:v>
                </c:pt>
                <c:pt idx="2804">
                  <c:v>41762.18917824074</c:v>
                </c:pt>
                <c:pt idx="2805">
                  <c:v>41762.189236111109</c:v>
                </c:pt>
                <c:pt idx="2806">
                  <c:v>41762.189305555556</c:v>
                </c:pt>
                <c:pt idx="2807">
                  <c:v>41762.189363425925</c:v>
                </c:pt>
                <c:pt idx="2808">
                  <c:v>41762.189421296294</c:v>
                </c:pt>
                <c:pt idx="2809">
                  <c:v>41762.18949074074</c:v>
                </c:pt>
                <c:pt idx="2810">
                  <c:v>41762.18954861111</c:v>
                </c:pt>
                <c:pt idx="2811">
                  <c:v>41762.189606481479</c:v>
                </c:pt>
                <c:pt idx="2812">
                  <c:v>41762.189675925925</c:v>
                </c:pt>
                <c:pt idx="2813">
                  <c:v>41762.189733796295</c:v>
                </c:pt>
                <c:pt idx="2814">
                  <c:v>41762.189791666664</c:v>
                </c:pt>
                <c:pt idx="2815">
                  <c:v>41762.189849537041</c:v>
                </c:pt>
                <c:pt idx="2816">
                  <c:v>41762.189918981479</c:v>
                </c:pt>
                <c:pt idx="2817">
                  <c:v>41762.189976851849</c:v>
                </c:pt>
                <c:pt idx="2818">
                  <c:v>41762.190034722225</c:v>
                </c:pt>
                <c:pt idx="2819">
                  <c:v>41762.190104166664</c:v>
                </c:pt>
                <c:pt idx="2820">
                  <c:v>41762.190162037034</c:v>
                </c:pt>
                <c:pt idx="2821">
                  <c:v>41762.19021990741</c:v>
                </c:pt>
                <c:pt idx="2822">
                  <c:v>41762.190289351849</c:v>
                </c:pt>
                <c:pt idx="2823">
                  <c:v>41762.190347222226</c:v>
                </c:pt>
                <c:pt idx="2824">
                  <c:v>41762.190405092595</c:v>
                </c:pt>
                <c:pt idx="2825">
                  <c:v>41762.190474537034</c:v>
                </c:pt>
                <c:pt idx="2826">
                  <c:v>41762.190532407411</c:v>
                </c:pt>
                <c:pt idx="2827">
                  <c:v>41762.19059027778</c:v>
                </c:pt>
                <c:pt idx="2828">
                  <c:v>41762.190659722219</c:v>
                </c:pt>
                <c:pt idx="2829">
                  <c:v>41762.190717592595</c:v>
                </c:pt>
                <c:pt idx="2830">
                  <c:v>41762.190775462965</c:v>
                </c:pt>
                <c:pt idx="2831">
                  <c:v>41762.190833333334</c:v>
                </c:pt>
                <c:pt idx="2832">
                  <c:v>41762.19090277778</c:v>
                </c:pt>
                <c:pt idx="2833">
                  <c:v>41762.190960648149</c:v>
                </c:pt>
                <c:pt idx="2834">
                  <c:v>41762.191018518519</c:v>
                </c:pt>
                <c:pt idx="2835">
                  <c:v>41762.191087962965</c:v>
                </c:pt>
                <c:pt idx="2836">
                  <c:v>41762.191145833334</c:v>
                </c:pt>
                <c:pt idx="2837">
                  <c:v>41762.191203703704</c:v>
                </c:pt>
                <c:pt idx="2838">
                  <c:v>41762.19127314815</c:v>
                </c:pt>
                <c:pt idx="2839">
                  <c:v>41762.191331018519</c:v>
                </c:pt>
                <c:pt idx="2840">
                  <c:v>41762.191388888888</c:v>
                </c:pt>
                <c:pt idx="2841">
                  <c:v>41762.191458333335</c:v>
                </c:pt>
                <c:pt idx="2842">
                  <c:v>41762.191516203704</c:v>
                </c:pt>
                <c:pt idx="2843">
                  <c:v>41762.191574074073</c:v>
                </c:pt>
                <c:pt idx="2844">
                  <c:v>41762.191631944443</c:v>
                </c:pt>
                <c:pt idx="2845">
                  <c:v>41762.191701388889</c:v>
                </c:pt>
                <c:pt idx="2846">
                  <c:v>41762.191759259258</c:v>
                </c:pt>
                <c:pt idx="2847">
                  <c:v>41762.191817129627</c:v>
                </c:pt>
                <c:pt idx="2848">
                  <c:v>41762.191886574074</c:v>
                </c:pt>
                <c:pt idx="2849">
                  <c:v>41762.191944444443</c:v>
                </c:pt>
                <c:pt idx="2850">
                  <c:v>41762.192002314812</c:v>
                </c:pt>
                <c:pt idx="2851">
                  <c:v>41762.192071759258</c:v>
                </c:pt>
                <c:pt idx="2852">
                  <c:v>41762.192129629628</c:v>
                </c:pt>
                <c:pt idx="2853">
                  <c:v>41762.192187499997</c:v>
                </c:pt>
                <c:pt idx="2854">
                  <c:v>41762.192256944443</c:v>
                </c:pt>
                <c:pt idx="2855">
                  <c:v>41762.192314814813</c:v>
                </c:pt>
                <c:pt idx="2856">
                  <c:v>41762.192372685182</c:v>
                </c:pt>
                <c:pt idx="2857">
                  <c:v>41762.192430555559</c:v>
                </c:pt>
                <c:pt idx="2858">
                  <c:v>41762.192499999997</c:v>
                </c:pt>
                <c:pt idx="2859">
                  <c:v>41762.192557870374</c:v>
                </c:pt>
                <c:pt idx="2860">
                  <c:v>41762.192615740743</c:v>
                </c:pt>
                <c:pt idx="2861">
                  <c:v>41762.192685185182</c:v>
                </c:pt>
                <c:pt idx="2862">
                  <c:v>41762.192743055559</c:v>
                </c:pt>
                <c:pt idx="2863">
                  <c:v>41762.192800925928</c:v>
                </c:pt>
                <c:pt idx="2864">
                  <c:v>41762.192870370367</c:v>
                </c:pt>
                <c:pt idx="2865">
                  <c:v>41762.192928240744</c:v>
                </c:pt>
                <c:pt idx="2866">
                  <c:v>41762.192986111113</c:v>
                </c:pt>
                <c:pt idx="2867">
                  <c:v>41762.193055555559</c:v>
                </c:pt>
                <c:pt idx="2868">
                  <c:v>41762.193113425928</c:v>
                </c:pt>
                <c:pt idx="2869">
                  <c:v>41762.193171296298</c:v>
                </c:pt>
                <c:pt idx="2870">
                  <c:v>41762.193229166667</c:v>
                </c:pt>
                <c:pt idx="2871">
                  <c:v>41762.193298611113</c:v>
                </c:pt>
                <c:pt idx="2872">
                  <c:v>41762.193356481483</c:v>
                </c:pt>
                <c:pt idx="2873">
                  <c:v>41762.193414351852</c:v>
                </c:pt>
                <c:pt idx="2874">
                  <c:v>41762.193483796298</c:v>
                </c:pt>
                <c:pt idx="2875">
                  <c:v>41762.193541666667</c:v>
                </c:pt>
                <c:pt idx="2876">
                  <c:v>41762.193599537037</c:v>
                </c:pt>
                <c:pt idx="2877">
                  <c:v>41762.193668981483</c:v>
                </c:pt>
                <c:pt idx="2878">
                  <c:v>41762.193726851852</c:v>
                </c:pt>
                <c:pt idx="2879">
                  <c:v>41762.193784722222</c:v>
                </c:pt>
                <c:pt idx="2880">
                  <c:v>41762.193854166668</c:v>
                </c:pt>
                <c:pt idx="2881">
                  <c:v>41762.193912037037</c:v>
                </c:pt>
                <c:pt idx="2882">
                  <c:v>41762.193969907406</c:v>
                </c:pt>
                <c:pt idx="2883">
                  <c:v>41762.194039351853</c:v>
                </c:pt>
                <c:pt idx="2884">
                  <c:v>41762.194097222222</c:v>
                </c:pt>
                <c:pt idx="2885">
                  <c:v>41762.194155092591</c:v>
                </c:pt>
                <c:pt idx="2886">
                  <c:v>41762.194212962961</c:v>
                </c:pt>
                <c:pt idx="2887">
                  <c:v>41762.194282407407</c:v>
                </c:pt>
                <c:pt idx="2888">
                  <c:v>41762.194340277776</c:v>
                </c:pt>
                <c:pt idx="2889">
                  <c:v>41762.194398148145</c:v>
                </c:pt>
                <c:pt idx="2890">
                  <c:v>41762.194467592592</c:v>
                </c:pt>
                <c:pt idx="2891">
                  <c:v>41762.194525462961</c:v>
                </c:pt>
                <c:pt idx="2892">
                  <c:v>41762.19458333333</c:v>
                </c:pt>
                <c:pt idx="2893">
                  <c:v>41762.194652777776</c:v>
                </c:pt>
                <c:pt idx="2894">
                  <c:v>41762.194710648146</c:v>
                </c:pt>
                <c:pt idx="2895">
                  <c:v>41762.194768518515</c:v>
                </c:pt>
                <c:pt idx="2896">
                  <c:v>41762.194837962961</c:v>
                </c:pt>
                <c:pt idx="2897">
                  <c:v>41762.194895833331</c:v>
                </c:pt>
                <c:pt idx="2898">
                  <c:v>41762.194953703707</c:v>
                </c:pt>
                <c:pt idx="2899">
                  <c:v>41762.195011574076</c:v>
                </c:pt>
                <c:pt idx="2900">
                  <c:v>41762.195081018515</c:v>
                </c:pt>
                <c:pt idx="2901">
                  <c:v>41762.195138888892</c:v>
                </c:pt>
                <c:pt idx="2902">
                  <c:v>41762.195196759261</c:v>
                </c:pt>
                <c:pt idx="2903">
                  <c:v>41762.1952662037</c:v>
                </c:pt>
                <c:pt idx="2904">
                  <c:v>41762.195324074077</c:v>
                </c:pt>
                <c:pt idx="2905">
                  <c:v>41762.195381944446</c:v>
                </c:pt>
                <c:pt idx="2906">
                  <c:v>41762.195451388892</c:v>
                </c:pt>
                <c:pt idx="2907">
                  <c:v>41762.195509259262</c:v>
                </c:pt>
                <c:pt idx="2908">
                  <c:v>41762.195567129631</c:v>
                </c:pt>
                <c:pt idx="2909">
                  <c:v>41762.195636574077</c:v>
                </c:pt>
                <c:pt idx="2910">
                  <c:v>41762.195694444446</c:v>
                </c:pt>
                <c:pt idx="2911">
                  <c:v>41762.195752314816</c:v>
                </c:pt>
                <c:pt idx="2912">
                  <c:v>41762.195810185185</c:v>
                </c:pt>
                <c:pt idx="2913">
                  <c:v>41762.195879629631</c:v>
                </c:pt>
                <c:pt idx="2914">
                  <c:v>41762.195937500001</c:v>
                </c:pt>
                <c:pt idx="2915">
                  <c:v>41762.19599537037</c:v>
                </c:pt>
                <c:pt idx="2916">
                  <c:v>41762.196064814816</c:v>
                </c:pt>
                <c:pt idx="2917">
                  <c:v>41762.196122685185</c:v>
                </c:pt>
                <c:pt idx="2918">
                  <c:v>41762.196180555555</c:v>
                </c:pt>
                <c:pt idx="2919">
                  <c:v>41762.196250000001</c:v>
                </c:pt>
                <c:pt idx="2920">
                  <c:v>41762.19630787037</c:v>
                </c:pt>
                <c:pt idx="2921">
                  <c:v>41762.19636574074</c:v>
                </c:pt>
                <c:pt idx="2922">
                  <c:v>41762.196435185186</c:v>
                </c:pt>
                <c:pt idx="2923">
                  <c:v>41762.196493055555</c:v>
                </c:pt>
                <c:pt idx="2924">
                  <c:v>41762.196550925924</c:v>
                </c:pt>
                <c:pt idx="2925">
                  <c:v>41762.196608796294</c:v>
                </c:pt>
                <c:pt idx="2926">
                  <c:v>41762.19667824074</c:v>
                </c:pt>
                <c:pt idx="2927">
                  <c:v>41762.196736111109</c:v>
                </c:pt>
                <c:pt idx="2928">
                  <c:v>41762.196793981479</c:v>
                </c:pt>
                <c:pt idx="2929">
                  <c:v>41762.196863425925</c:v>
                </c:pt>
                <c:pt idx="2930">
                  <c:v>41762.196921296294</c:v>
                </c:pt>
                <c:pt idx="2931">
                  <c:v>41762.196979166663</c:v>
                </c:pt>
                <c:pt idx="2932">
                  <c:v>41762.197048611109</c:v>
                </c:pt>
                <c:pt idx="2933">
                  <c:v>41762.197106481479</c:v>
                </c:pt>
                <c:pt idx="2934">
                  <c:v>41762.197164351855</c:v>
                </c:pt>
                <c:pt idx="2935">
                  <c:v>41762.197233796294</c:v>
                </c:pt>
                <c:pt idx="2936">
                  <c:v>41762.197291666664</c:v>
                </c:pt>
                <c:pt idx="2937">
                  <c:v>41762.19734953704</c:v>
                </c:pt>
                <c:pt idx="2938">
                  <c:v>41762.197418981479</c:v>
                </c:pt>
                <c:pt idx="2939">
                  <c:v>41762.197476851848</c:v>
                </c:pt>
                <c:pt idx="2940">
                  <c:v>41762.197534722225</c:v>
                </c:pt>
                <c:pt idx="2941">
                  <c:v>41762.197592592594</c:v>
                </c:pt>
                <c:pt idx="2942">
                  <c:v>41762.197662037041</c:v>
                </c:pt>
                <c:pt idx="2943">
                  <c:v>41762.19771990741</c:v>
                </c:pt>
                <c:pt idx="2944">
                  <c:v>41762.197777777779</c:v>
                </c:pt>
                <c:pt idx="2945">
                  <c:v>41762.197847222225</c:v>
                </c:pt>
                <c:pt idx="2946">
                  <c:v>41762.197905092595</c:v>
                </c:pt>
                <c:pt idx="2947">
                  <c:v>41762.197962962964</c:v>
                </c:pt>
                <c:pt idx="2948">
                  <c:v>41762.19803240741</c:v>
                </c:pt>
                <c:pt idx="2949">
                  <c:v>41762.19809027778</c:v>
                </c:pt>
                <c:pt idx="2950">
                  <c:v>41762.198148148149</c:v>
                </c:pt>
                <c:pt idx="2951">
                  <c:v>41762.198217592595</c:v>
                </c:pt>
                <c:pt idx="2952">
                  <c:v>41762.198275462964</c:v>
                </c:pt>
                <c:pt idx="2953">
                  <c:v>41762.198333333334</c:v>
                </c:pt>
                <c:pt idx="2954">
                  <c:v>41762.198391203703</c:v>
                </c:pt>
                <c:pt idx="2955">
                  <c:v>41762.198460648149</c:v>
                </c:pt>
                <c:pt idx="2956">
                  <c:v>41762.198518518519</c:v>
                </c:pt>
                <c:pt idx="2957">
                  <c:v>41762.198576388888</c:v>
                </c:pt>
                <c:pt idx="2958">
                  <c:v>41762.198645833334</c:v>
                </c:pt>
                <c:pt idx="2959">
                  <c:v>41762.198703703703</c:v>
                </c:pt>
                <c:pt idx="2960">
                  <c:v>41762.198761574073</c:v>
                </c:pt>
                <c:pt idx="2961">
                  <c:v>41762.198831018519</c:v>
                </c:pt>
                <c:pt idx="2962">
                  <c:v>41762.198888888888</c:v>
                </c:pt>
                <c:pt idx="2963">
                  <c:v>41762.198946759258</c:v>
                </c:pt>
                <c:pt idx="2964">
                  <c:v>41762.199016203704</c:v>
                </c:pt>
                <c:pt idx="2965">
                  <c:v>41762.199074074073</c:v>
                </c:pt>
                <c:pt idx="2966">
                  <c:v>41762.199131944442</c:v>
                </c:pt>
                <c:pt idx="2967">
                  <c:v>41762.199189814812</c:v>
                </c:pt>
                <c:pt idx="2968">
                  <c:v>41762.199259259258</c:v>
                </c:pt>
                <c:pt idx="2969">
                  <c:v>41762.199317129627</c:v>
                </c:pt>
                <c:pt idx="2970">
                  <c:v>41762.199374999997</c:v>
                </c:pt>
                <c:pt idx="2971">
                  <c:v>41762.199444444443</c:v>
                </c:pt>
                <c:pt idx="2972">
                  <c:v>41762.199502314812</c:v>
                </c:pt>
                <c:pt idx="2973">
                  <c:v>41762.199560185189</c:v>
                </c:pt>
                <c:pt idx="2974">
                  <c:v>41762.199629629627</c:v>
                </c:pt>
                <c:pt idx="2975">
                  <c:v>41762.199687499997</c:v>
                </c:pt>
                <c:pt idx="2976">
                  <c:v>41762.199745370373</c:v>
                </c:pt>
                <c:pt idx="2977">
                  <c:v>41762.199814814812</c:v>
                </c:pt>
                <c:pt idx="2978">
                  <c:v>41762.199872685182</c:v>
                </c:pt>
                <c:pt idx="2979">
                  <c:v>41762.199930555558</c:v>
                </c:pt>
                <c:pt idx="2980">
                  <c:v>41762.199999999997</c:v>
                </c:pt>
                <c:pt idx="2981">
                  <c:v>41762.200057870374</c:v>
                </c:pt>
                <c:pt idx="2982">
                  <c:v>41762.200115740743</c:v>
                </c:pt>
                <c:pt idx="2983">
                  <c:v>41762.200173611112</c:v>
                </c:pt>
                <c:pt idx="2984">
                  <c:v>41762.200243055559</c:v>
                </c:pt>
                <c:pt idx="2985">
                  <c:v>41762.200300925928</c:v>
                </c:pt>
                <c:pt idx="2986">
                  <c:v>41762.200358796297</c:v>
                </c:pt>
                <c:pt idx="2987">
                  <c:v>41762.200428240743</c:v>
                </c:pt>
                <c:pt idx="2988">
                  <c:v>41762.200486111113</c:v>
                </c:pt>
                <c:pt idx="2989">
                  <c:v>41762.200543981482</c:v>
                </c:pt>
                <c:pt idx="2990">
                  <c:v>41762.200613425928</c:v>
                </c:pt>
                <c:pt idx="2991">
                  <c:v>41762.200671296298</c:v>
                </c:pt>
                <c:pt idx="2992">
                  <c:v>41762.200729166667</c:v>
                </c:pt>
                <c:pt idx="2993">
                  <c:v>41762.200798611113</c:v>
                </c:pt>
                <c:pt idx="2994">
                  <c:v>41762.200856481482</c:v>
                </c:pt>
                <c:pt idx="2995">
                  <c:v>41762.200914351852</c:v>
                </c:pt>
                <c:pt idx="2996">
                  <c:v>41762.200972222221</c:v>
                </c:pt>
                <c:pt idx="2997">
                  <c:v>41762.201041666667</c:v>
                </c:pt>
                <c:pt idx="2998">
                  <c:v>41762.201099537036</c:v>
                </c:pt>
                <c:pt idx="2999">
                  <c:v>41762.201157407406</c:v>
                </c:pt>
                <c:pt idx="3000">
                  <c:v>41762.201226851852</c:v>
                </c:pt>
                <c:pt idx="3001">
                  <c:v>41762.201284722221</c:v>
                </c:pt>
                <c:pt idx="3002">
                  <c:v>41762.201342592591</c:v>
                </c:pt>
                <c:pt idx="3003">
                  <c:v>41762.201412037037</c:v>
                </c:pt>
                <c:pt idx="3004">
                  <c:v>41762.201469907406</c:v>
                </c:pt>
                <c:pt idx="3005">
                  <c:v>41762.201527777775</c:v>
                </c:pt>
                <c:pt idx="3006">
                  <c:v>41762.201597222222</c:v>
                </c:pt>
                <c:pt idx="3007">
                  <c:v>41762.201655092591</c:v>
                </c:pt>
                <c:pt idx="3008">
                  <c:v>41762.20171296296</c:v>
                </c:pt>
                <c:pt idx="3009">
                  <c:v>41762.201770833337</c:v>
                </c:pt>
                <c:pt idx="3010">
                  <c:v>41762.201840277776</c:v>
                </c:pt>
                <c:pt idx="3011">
                  <c:v>41762.201898148145</c:v>
                </c:pt>
                <c:pt idx="3012">
                  <c:v>41762.201956018522</c:v>
                </c:pt>
                <c:pt idx="3013">
                  <c:v>41762.202025462961</c:v>
                </c:pt>
                <c:pt idx="3014">
                  <c:v>41762.20208333333</c:v>
                </c:pt>
                <c:pt idx="3015">
                  <c:v>41762.202141203707</c:v>
                </c:pt>
                <c:pt idx="3016">
                  <c:v>41762.202210648145</c:v>
                </c:pt>
                <c:pt idx="3017">
                  <c:v>41762.202268518522</c:v>
                </c:pt>
                <c:pt idx="3018">
                  <c:v>41762.202326388891</c:v>
                </c:pt>
                <c:pt idx="3019">
                  <c:v>41762.20239583333</c:v>
                </c:pt>
                <c:pt idx="3020">
                  <c:v>41762.202453703707</c:v>
                </c:pt>
                <c:pt idx="3021">
                  <c:v>41762.202511574076</c:v>
                </c:pt>
                <c:pt idx="3022">
                  <c:v>41762.202569444446</c:v>
                </c:pt>
                <c:pt idx="3023">
                  <c:v>41762.202638888892</c:v>
                </c:pt>
                <c:pt idx="3024">
                  <c:v>41762.202696759261</c:v>
                </c:pt>
                <c:pt idx="3025">
                  <c:v>41762.20275462963</c:v>
                </c:pt>
                <c:pt idx="3026">
                  <c:v>41762.202824074076</c:v>
                </c:pt>
                <c:pt idx="3027">
                  <c:v>41762.202881944446</c:v>
                </c:pt>
                <c:pt idx="3028">
                  <c:v>41762.202939814815</c:v>
                </c:pt>
                <c:pt idx="3029">
                  <c:v>41762.203009259261</c:v>
                </c:pt>
                <c:pt idx="3030">
                  <c:v>41762.203067129631</c:v>
                </c:pt>
                <c:pt idx="3031">
                  <c:v>41762.203125</c:v>
                </c:pt>
                <c:pt idx="3032">
                  <c:v>41762.203194444446</c:v>
                </c:pt>
                <c:pt idx="3033">
                  <c:v>41762.203252314815</c:v>
                </c:pt>
                <c:pt idx="3034">
                  <c:v>41762.203310185185</c:v>
                </c:pt>
                <c:pt idx="3035">
                  <c:v>41762.203379629631</c:v>
                </c:pt>
                <c:pt idx="3036">
                  <c:v>41762.2034375</c:v>
                </c:pt>
                <c:pt idx="3037">
                  <c:v>41762.20349537037</c:v>
                </c:pt>
                <c:pt idx="3038">
                  <c:v>41762.203553240739</c:v>
                </c:pt>
                <c:pt idx="3039">
                  <c:v>41762.203622685185</c:v>
                </c:pt>
                <c:pt idx="3040">
                  <c:v>41762.203680555554</c:v>
                </c:pt>
                <c:pt idx="3041">
                  <c:v>41762.203738425924</c:v>
                </c:pt>
                <c:pt idx="3042">
                  <c:v>41762.20380787037</c:v>
                </c:pt>
                <c:pt idx="3043">
                  <c:v>41762.203865740739</c:v>
                </c:pt>
                <c:pt idx="3044">
                  <c:v>41762.203923611109</c:v>
                </c:pt>
                <c:pt idx="3045">
                  <c:v>41762.203993055555</c:v>
                </c:pt>
                <c:pt idx="3046">
                  <c:v>41762.204050925924</c:v>
                </c:pt>
                <c:pt idx="3047">
                  <c:v>41762.204108796293</c:v>
                </c:pt>
                <c:pt idx="3048">
                  <c:v>41762.20417824074</c:v>
                </c:pt>
                <c:pt idx="3049">
                  <c:v>41762.204236111109</c:v>
                </c:pt>
                <c:pt idx="3050">
                  <c:v>41762.204293981478</c:v>
                </c:pt>
                <c:pt idx="3051">
                  <c:v>41762.204351851855</c:v>
                </c:pt>
                <c:pt idx="3052">
                  <c:v>41762.204421296294</c:v>
                </c:pt>
                <c:pt idx="3053">
                  <c:v>41762.204479166663</c:v>
                </c:pt>
                <c:pt idx="3054">
                  <c:v>41762.20453703704</c:v>
                </c:pt>
                <c:pt idx="3055">
                  <c:v>41762.204606481479</c:v>
                </c:pt>
                <c:pt idx="3056">
                  <c:v>41762.204664351855</c:v>
                </c:pt>
                <c:pt idx="3057">
                  <c:v>41762.204722222225</c:v>
                </c:pt>
                <c:pt idx="3058">
                  <c:v>41762.204791666663</c:v>
                </c:pt>
                <c:pt idx="3059">
                  <c:v>41762.20484953704</c:v>
                </c:pt>
                <c:pt idx="3060">
                  <c:v>41762.204907407409</c:v>
                </c:pt>
                <c:pt idx="3061">
                  <c:v>41762.204976851855</c:v>
                </c:pt>
                <c:pt idx="3062">
                  <c:v>41762.205034722225</c:v>
                </c:pt>
                <c:pt idx="3063">
                  <c:v>41762.205092592594</c:v>
                </c:pt>
                <c:pt idx="3064">
                  <c:v>41762.205150462964</c:v>
                </c:pt>
                <c:pt idx="3065">
                  <c:v>41762.20521990741</c:v>
                </c:pt>
                <c:pt idx="3066">
                  <c:v>41762.205277777779</c:v>
                </c:pt>
                <c:pt idx="3067">
                  <c:v>41762.205335648148</c:v>
                </c:pt>
                <c:pt idx="3068">
                  <c:v>41762.205405092594</c:v>
                </c:pt>
                <c:pt idx="3069">
                  <c:v>41762.205462962964</c:v>
                </c:pt>
                <c:pt idx="3070">
                  <c:v>41762.205520833333</c:v>
                </c:pt>
                <c:pt idx="3071">
                  <c:v>41762.205590277779</c:v>
                </c:pt>
                <c:pt idx="3072">
                  <c:v>41762.205648148149</c:v>
                </c:pt>
                <c:pt idx="3073">
                  <c:v>41762.205706018518</c:v>
                </c:pt>
                <c:pt idx="3074">
                  <c:v>41762.205775462964</c:v>
                </c:pt>
                <c:pt idx="3075">
                  <c:v>41762.205833333333</c:v>
                </c:pt>
                <c:pt idx="3076">
                  <c:v>41762.205891203703</c:v>
                </c:pt>
                <c:pt idx="3077">
                  <c:v>41762.205960648149</c:v>
                </c:pt>
                <c:pt idx="3078">
                  <c:v>41762.206018518518</c:v>
                </c:pt>
                <c:pt idx="3079">
                  <c:v>41762.206076388888</c:v>
                </c:pt>
                <c:pt idx="3080">
                  <c:v>41762.206134259257</c:v>
                </c:pt>
                <c:pt idx="3081">
                  <c:v>41762.206203703703</c:v>
                </c:pt>
                <c:pt idx="3082">
                  <c:v>41762.206261574072</c:v>
                </c:pt>
                <c:pt idx="3083">
                  <c:v>41762.206319444442</c:v>
                </c:pt>
                <c:pt idx="3084">
                  <c:v>41762.206388888888</c:v>
                </c:pt>
                <c:pt idx="3085">
                  <c:v>41762.206446759257</c:v>
                </c:pt>
                <c:pt idx="3086">
                  <c:v>41762.206504629627</c:v>
                </c:pt>
                <c:pt idx="3087">
                  <c:v>41762.206574074073</c:v>
                </c:pt>
                <c:pt idx="3088">
                  <c:v>41762.206631944442</c:v>
                </c:pt>
                <c:pt idx="3089">
                  <c:v>41762.206689814811</c:v>
                </c:pt>
                <c:pt idx="3090">
                  <c:v>41762.206759259258</c:v>
                </c:pt>
                <c:pt idx="3091">
                  <c:v>41762.206817129627</c:v>
                </c:pt>
                <c:pt idx="3092">
                  <c:v>41762.206875000003</c:v>
                </c:pt>
                <c:pt idx="3093">
                  <c:v>41762.206932870373</c:v>
                </c:pt>
                <c:pt idx="3094">
                  <c:v>41762.207002314812</c:v>
                </c:pt>
                <c:pt idx="3095">
                  <c:v>41762.207060185188</c:v>
                </c:pt>
                <c:pt idx="3096">
                  <c:v>41762.207118055558</c:v>
                </c:pt>
                <c:pt idx="3097">
                  <c:v>41762.207187499997</c:v>
                </c:pt>
                <c:pt idx="3098">
                  <c:v>41762.207245370373</c:v>
                </c:pt>
                <c:pt idx="3099">
                  <c:v>41762.207303240742</c:v>
                </c:pt>
                <c:pt idx="3100">
                  <c:v>41762.207372685189</c:v>
                </c:pt>
                <c:pt idx="3101">
                  <c:v>41762.207430555558</c:v>
                </c:pt>
                <c:pt idx="3102">
                  <c:v>41762.207488425927</c:v>
                </c:pt>
                <c:pt idx="3103">
                  <c:v>41762.207557870373</c:v>
                </c:pt>
                <c:pt idx="3104">
                  <c:v>41762.207615740743</c:v>
                </c:pt>
                <c:pt idx="3105">
                  <c:v>41762.207673611112</c:v>
                </c:pt>
                <c:pt idx="3106">
                  <c:v>41762.207731481481</c:v>
                </c:pt>
                <c:pt idx="3107">
                  <c:v>41762.207800925928</c:v>
                </c:pt>
                <c:pt idx="3108">
                  <c:v>41762.207858796297</c:v>
                </c:pt>
                <c:pt idx="3109">
                  <c:v>41762.207916666666</c:v>
                </c:pt>
                <c:pt idx="3110">
                  <c:v>41762.207986111112</c:v>
                </c:pt>
                <c:pt idx="3111">
                  <c:v>41762.208043981482</c:v>
                </c:pt>
                <c:pt idx="3112">
                  <c:v>41762.208101851851</c:v>
                </c:pt>
                <c:pt idx="3113">
                  <c:v>41762.208171296297</c:v>
                </c:pt>
                <c:pt idx="3114">
                  <c:v>41762.208229166667</c:v>
                </c:pt>
                <c:pt idx="3115">
                  <c:v>41762.208287037036</c:v>
                </c:pt>
                <c:pt idx="3116">
                  <c:v>41762.208356481482</c:v>
                </c:pt>
                <c:pt idx="3117">
                  <c:v>41762.208414351851</c:v>
                </c:pt>
                <c:pt idx="3118">
                  <c:v>41762.208472222221</c:v>
                </c:pt>
                <c:pt idx="3119">
                  <c:v>41762.20853009259</c:v>
                </c:pt>
                <c:pt idx="3120">
                  <c:v>41762.208599537036</c:v>
                </c:pt>
                <c:pt idx="3121">
                  <c:v>41762.208657407406</c:v>
                </c:pt>
                <c:pt idx="3122">
                  <c:v>41762.208715277775</c:v>
                </c:pt>
                <c:pt idx="3123">
                  <c:v>41762.208784722221</c:v>
                </c:pt>
                <c:pt idx="3124">
                  <c:v>41762.20884259259</c:v>
                </c:pt>
                <c:pt idx="3125">
                  <c:v>41762.20890046296</c:v>
                </c:pt>
                <c:pt idx="3126">
                  <c:v>41762.208969907406</c:v>
                </c:pt>
                <c:pt idx="3127">
                  <c:v>41762.209027777775</c:v>
                </c:pt>
                <c:pt idx="3128">
                  <c:v>41762.209085648145</c:v>
                </c:pt>
                <c:pt idx="3129">
                  <c:v>41762.209155092591</c:v>
                </c:pt>
                <c:pt idx="3130">
                  <c:v>41762.20921296296</c:v>
                </c:pt>
                <c:pt idx="3131">
                  <c:v>41762.209270833337</c:v>
                </c:pt>
                <c:pt idx="3132">
                  <c:v>41762.209340277775</c:v>
                </c:pt>
                <c:pt idx="3133">
                  <c:v>41762.209398148145</c:v>
                </c:pt>
                <c:pt idx="3134">
                  <c:v>41762.209456018521</c:v>
                </c:pt>
                <c:pt idx="3135">
                  <c:v>41762.209513888891</c:v>
                </c:pt>
                <c:pt idx="3136">
                  <c:v>41762.209583333337</c:v>
                </c:pt>
                <c:pt idx="3137">
                  <c:v>41762.209641203706</c:v>
                </c:pt>
                <c:pt idx="3138">
                  <c:v>41762.209699074076</c:v>
                </c:pt>
                <c:pt idx="3139">
                  <c:v>41762.209768518522</c:v>
                </c:pt>
                <c:pt idx="3140">
                  <c:v>41762.209826388891</c:v>
                </c:pt>
                <c:pt idx="3141">
                  <c:v>41762.20988425926</c:v>
                </c:pt>
                <c:pt idx="3142">
                  <c:v>41762.209953703707</c:v>
                </c:pt>
                <c:pt idx="3143">
                  <c:v>41762.210011574076</c:v>
                </c:pt>
                <c:pt idx="3144">
                  <c:v>41762.210069444445</c:v>
                </c:pt>
                <c:pt idx="3145">
                  <c:v>41762.210138888891</c:v>
                </c:pt>
                <c:pt idx="3146">
                  <c:v>41762.210196759261</c:v>
                </c:pt>
                <c:pt idx="3147">
                  <c:v>41762.21025462963</c:v>
                </c:pt>
                <c:pt idx="3148">
                  <c:v>41762.210312499999</c:v>
                </c:pt>
                <c:pt idx="3149">
                  <c:v>41762.210381944446</c:v>
                </c:pt>
                <c:pt idx="3150">
                  <c:v>41762.210439814815</c:v>
                </c:pt>
                <c:pt idx="3151">
                  <c:v>41762.210497685184</c:v>
                </c:pt>
                <c:pt idx="3152">
                  <c:v>41762.21056712963</c:v>
                </c:pt>
                <c:pt idx="3153">
                  <c:v>41762.210625</c:v>
                </c:pt>
                <c:pt idx="3154">
                  <c:v>41762.210682870369</c:v>
                </c:pt>
                <c:pt idx="3155">
                  <c:v>41762.210752314815</c:v>
                </c:pt>
                <c:pt idx="3156">
                  <c:v>41762.210810185185</c:v>
                </c:pt>
                <c:pt idx="3157">
                  <c:v>41762.210868055554</c:v>
                </c:pt>
                <c:pt idx="3158">
                  <c:v>41762.2109375</c:v>
                </c:pt>
                <c:pt idx="3159">
                  <c:v>41762.210995370369</c:v>
                </c:pt>
                <c:pt idx="3160">
                  <c:v>41762.211053240739</c:v>
                </c:pt>
                <c:pt idx="3161">
                  <c:v>41762.211111111108</c:v>
                </c:pt>
                <c:pt idx="3162">
                  <c:v>41762.211180555554</c:v>
                </c:pt>
                <c:pt idx="3163">
                  <c:v>41762.211238425924</c:v>
                </c:pt>
                <c:pt idx="3164">
                  <c:v>41762.211296296293</c:v>
                </c:pt>
                <c:pt idx="3165">
                  <c:v>41762.211365740739</c:v>
                </c:pt>
                <c:pt idx="3166">
                  <c:v>41762.211423611108</c:v>
                </c:pt>
                <c:pt idx="3167">
                  <c:v>41762.211481481485</c:v>
                </c:pt>
                <c:pt idx="3168">
                  <c:v>41762.211550925924</c:v>
                </c:pt>
                <c:pt idx="3169">
                  <c:v>41762.211608796293</c:v>
                </c:pt>
                <c:pt idx="3170">
                  <c:v>41762.21166666667</c:v>
                </c:pt>
                <c:pt idx="3171">
                  <c:v>41762.211736111109</c:v>
                </c:pt>
                <c:pt idx="3172">
                  <c:v>41762.211793981478</c:v>
                </c:pt>
                <c:pt idx="3173">
                  <c:v>41762.211851851855</c:v>
                </c:pt>
                <c:pt idx="3174">
                  <c:v>41762.211909722224</c:v>
                </c:pt>
                <c:pt idx="3175">
                  <c:v>41762.21197916667</c:v>
                </c:pt>
                <c:pt idx="3176">
                  <c:v>41762.212037037039</c:v>
                </c:pt>
                <c:pt idx="3177">
                  <c:v>41762.212094907409</c:v>
                </c:pt>
                <c:pt idx="3178">
                  <c:v>41762.212164351855</c:v>
                </c:pt>
                <c:pt idx="3179">
                  <c:v>41762.212222222224</c:v>
                </c:pt>
                <c:pt idx="3180">
                  <c:v>41762.212280092594</c:v>
                </c:pt>
                <c:pt idx="3181">
                  <c:v>41762.21234953704</c:v>
                </c:pt>
                <c:pt idx="3182">
                  <c:v>41762.212407407409</c:v>
                </c:pt>
                <c:pt idx="3183">
                  <c:v>41762.212465277778</c:v>
                </c:pt>
                <c:pt idx="3184">
                  <c:v>41762.212534722225</c:v>
                </c:pt>
                <c:pt idx="3185">
                  <c:v>41762.212592592594</c:v>
                </c:pt>
                <c:pt idx="3186">
                  <c:v>41762.212650462963</c:v>
                </c:pt>
                <c:pt idx="3187">
                  <c:v>41762.212719907409</c:v>
                </c:pt>
                <c:pt idx="3188">
                  <c:v>41762.212777777779</c:v>
                </c:pt>
                <c:pt idx="3189">
                  <c:v>41762.212835648148</c:v>
                </c:pt>
                <c:pt idx="3190">
                  <c:v>41762.212893518517</c:v>
                </c:pt>
                <c:pt idx="3191">
                  <c:v>41762.212962962964</c:v>
                </c:pt>
                <c:pt idx="3192">
                  <c:v>41762.213020833333</c:v>
                </c:pt>
                <c:pt idx="3193">
                  <c:v>41762.213078703702</c:v>
                </c:pt>
                <c:pt idx="3194">
                  <c:v>41762.213148148148</c:v>
                </c:pt>
                <c:pt idx="3195">
                  <c:v>41762.213206018518</c:v>
                </c:pt>
                <c:pt idx="3196">
                  <c:v>41762.213263888887</c:v>
                </c:pt>
                <c:pt idx="3197">
                  <c:v>41762.213333333333</c:v>
                </c:pt>
                <c:pt idx="3198">
                  <c:v>41762.213391203702</c:v>
                </c:pt>
                <c:pt idx="3199">
                  <c:v>41762.213449074072</c:v>
                </c:pt>
                <c:pt idx="3200">
                  <c:v>41762.213518518518</c:v>
                </c:pt>
                <c:pt idx="3201">
                  <c:v>41762.213576388887</c:v>
                </c:pt>
                <c:pt idx="3202">
                  <c:v>41762.213634259257</c:v>
                </c:pt>
                <c:pt idx="3203">
                  <c:v>41762.213692129626</c:v>
                </c:pt>
                <c:pt idx="3204">
                  <c:v>41762.213761574072</c:v>
                </c:pt>
                <c:pt idx="3205">
                  <c:v>41762.213819444441</c:v>
                </c:pt>
                <c:pt idx="3206">
                  <c:v>41762.213877314818</c:v>
                </c:pt>
                <c:pt idx="3207">
                  <c:v>41762.213946759257</c:v>
                </c:pt>
                <c:pt idx="3208">
                  <c:v>41762.214004629626</c:v>
                </c:pt>
                <c:pt idx="3209">
                  <c:v>41762.214062500003</c:v>
                </c:pt>
                <c:pt idx="3210">
                  <c:v>41762.214131944442</c:v>
                </c:pt>
                <c:pt idx="3211">
                  <c:v>41762.214189814818</c:v>
                </c:pt>
                <c:pt idx="3212">
                  <c:v>41762.214247685188</c:v>
                </c:pt>
                <c:pt idx="3213">
                  <c:v>41762.214317129627</c:v>
                </c:pt>
                <c:pt idx="3214">
                  <c:v>41762.214375000003</c:v>
                </c:pt>
                <c:pt idx="3215">
                  <c:v>41762.214432870373</c:v>
                </c:pt>
                <c:pt idx="3216">
                  <c:v>41762.214490740742</c:v>
                </c:pt>
                <c:pt idx="3217">
                  <c:v>41762.214560185188</c:v>
                </c:pt>
                <c:pt idx="3218">
                  <c:v>41762.214618055557</c:v>
                </c:pt>
                <c:pt idx="3219">
                  <c:v>41762.214675925927</c:v>
                </c:pt>
                <c:pt idx="3220">
                  <c:v>41762.214745370373</c:v>
                </c:pt>
                <c:pt idx="3221">
                  <c:v>41762.214803240742</c:v>
                </c:pt>
                <c:pt idx="3222">
                  <c:v>41762.214861111112</c:v>
                </c:pt>
                <c:pt idx="3223">
                  <c:v>41762.214930555558</c:v>
                </c:pt>
                <c:pt idx="3224">
                  <c:v>41762.214988425927</c:v>
                </c:pt>
                <c:pt idx="3225">
                  <c:v>41762.215046296296</c:v>
                </c:pt>
                <c:pt idx="3226">
                  <c:v>41762.215115740742</c:v>
                </c:pt>
                <c:pt idx="3227">
                  <c:v>41762.215173611112</c:v>
                </c:pt>
                <c:pt idx="3228">
                  <c:v>41762.215231481481</c:v>
                </c:pt>
                <c:pt idx="3229">
                  <c:v>41762.215300925927</c:v>
                </c:pt>
                <c:pt idx="3230">
                  <c:v>41762.215358796297</c:v>
                </c:pt>
                <c:pt idx="3231">
                  <c:v>41762.215416666666</c:v>
                </c:pt>
                <c:pt idx="3232">
                  <c:v>41762.215474537035</c:v>
                </c:pt>
                <c:pt idx="3233">
                  <c:v>41762.215543981481</c:v>
                </c:pt>
                <c:pt idx="3234">
                  <c:v>41762.215601851851</c:v>
                </c:pt>
                <c:pt idx="3235">
                  <c:v>41762.21565972222</c:v>
                </c:pt>
                <c:pt idx="3236">
                  <c:v>41762.215729166666</c:v>
                </c:pt>
                <c:pt idx="3237">
                  <c:v>41762.215787037036</c:v>
                </c:pt>
                <c:pt idx="3238">
                  <c:v>41762.215844907405</c:v>
                </c:pt>
                <c:pt idx="3239">
                  <c:v>41762.215914351851</c:v>
                </c:pt>
                <c:pt idx="3240">
                  <c:v>41762.21597222222</c:v>
                </c:pt>
                <c:pt idx="3241">
                  <c:v>41762.21603009259</c:v>
                </c:pt>
                <c:pt idx="3242">
                  <c:v>41762.216099537036</c:v>
                </c:pt>
                <c:pt idx="3243">
                  <c:v>41762.216157407405</c:v>
                </c:pt>
                <c:pt idx="3244">
                  <c:v>41762.216215277775</c:v>
                </c:pt>
                <c:pt idx="3245">
                  <c:v>41762.216273148151</c:v>
                </c:pt>
                <c:pt idx="3246">
                  <c:v>41762.21634259259</c:v>
                </c:pt>
                <c:pt idx="3247">
                  <c:v>41762.216400462959</c:v>
                </c:pt>
                <c:pt idx="3248">
                  <c:v>41762.216458333336</c:v>
                </c:pt>
                <c:pt idx="3249">
                  <c:v>41762.216527777775</c:v>
                </c:pt>
                <c:pt idx="3250">
                  <c:v>41762.216585648152</c:v>
                </c:pt>
                <c:pt idx="3251">
                  <c:v>41762.216643518521</c:v>
                </c:pt>
                <c:pt idx="3252">
                  <c:v>41762.21671296296</c:v>
                </c:pt>
                <c:pt idx="3253">
                  <c:v>41762.216770833336</c:v>
                </c:pt>
                <c:pt idx="3254">
                  <c:v>41762.216828703706</c:v>
                </c:pt>
                <c:pt idx="3255">
                  <c:v>41762.216898148145</c:v>
                </c:pt>
                <c:pt idx="3256">
                  <c:v>41762.216956018521</c:v>
                </c:pt>
                <c:pt idx="3257">
                  <c:v>41762.217013888891</c:v>
                </c:pt>
                <c:pt idx="3258">
                  <c:v>41762.21707175926</c:v>
                </c:pt>
                <c:pt idx="3259">
                  <c:v>41762.217141203706</c:v>
                </c:pt>
                <c:pt idx="3260">
                  <c:v>41762.217199074075</c:v>
                </c:pt>
                <c:pt idx="3261">
                  <c:v>41762.217256944445</c:v>
                </c:pt>
                <c:pt idx="3262">
                  <c:v>41762.217326388891</c:v>
                </c:pt>
                <c:pt idx="3263">
                  <c:v>41762.21738425926</c:v>
                </c:pt>
                <c:pt idx="3264">
                  <c:v>41762.217442129629</c:v>
                </c:pt>
                <c:pt idx="3265">
                  <c:v>41762.217511574076</c:v>
                </c:pt>
                <c:pt idx="3266">
                  <c:v>41762.217569444445</c:v>
                </c:pt>
                <c:pt idx="3267">
                  <c:v>41762.217627314814</c:v>
                </c:pt>
                <c:pt idx="3268">
                  <c:v>41762.21769675926</c:v>
                </c:pt>
                <c:pt idx="3269">
                  <c:v>41762.21775462963</c:v>
                </c:pt>
                <c:pt idx="3270">
                  <c:v>41762.217812499999</c:v>
                </c:pt>
                <c:pt idx="3271">
                  <c:v>41762.217870370368</c:v>
                </c:pt>
                <c:pt idx="3272">
                  <c:v>41762.217939814815</c:v>
                </c:pt>
                <c:pt idx="3273">
                  <c:v>41762.217997685184</c:v>
                </c:pt>
                <c:pt idx="3274">
                  <c:v>41762.218055555553</c:v>
                </c:pt>
                <c:pt idx="3275">
                  <c:v>41762.218124999999</c:v>
                </c:pt>
                <c:pt idx="3276">
                  <c:v>41762.218182870369</c:v>
                </c:pt>
                <c:pt idx="3277">
                  <c:v>41762.218240740738</c:v>
                </c:pt>
                <c:pt idx="3278">
                  <c:v>41762.218310185184</c:v>
                </c:pt>
                <c:pt idx="3279">
                  <c:v>41762.218368055554</c:v>
                </c:pt>
                <c:pt idx="3280">
                  <c:v>41762.218425925923</c:v>
                </c:pt>
                <c:pt idx="3281">
                  <c:v>41762.218495370369</c:v>
                </c:pt>
                <c:pt idx="3282">
                  <c:v>41762.218553240738</c:v>
                </c:pt>
                <c:pt idx="3283">
                  <c:v>41762.218611111108</c:v>
                </c:pt>
                <c:pt idx="3284">
                  <c:v>41762.218680555554</c:v>
                </c:pt>
                <c:pt idx="3285">
                  <c:v>41762.218738425923</c:v>
                </c:pt>
                <c:pt idx="3286">
                  <c:v>41762.2187962963</c:v>
                </c:pt>
                <c:pt idx="3287">
                  <c:v>41762.218854166669</c:v>
                </c:pt>
                <c:pt idx="3288">
                  <c:v>41762.218923611108</c:v>
                </c:pt>
                <c:pt idx="3289">
                  <c:v>41762.218981481485</c:v>
                </c:pt>
                <c:pt idx="3290">
                  <c:v>41762.219039351854</c:v>
                </c:pt>
                <c:pt idx="3291">
                  <c:v>41762.219108796293</c:v>
                </c:pt>
                <c:pt idx="3292">
                  <c:v>41762.219166666669</c:v>
                </c:pt>
                <c:pt idx="3293">
                  <c:v>41762.219224537039</c:v>
                </c:pt>
                <c:pt idx="3294">
                  <c:v>41762.219293981485</c:v>
                </c:pt>
                <c:pt idx="3295">
                  <c:v>41762.219351851854</c:v>
                </c:pt>
                <c:pt idx="3296">
                  <c:v>41762.219409722224</c:v>
                </c:pt>
                <c:pt idx="3297">
                  <c:v>41762.21947916667</c:v>
                </c:pt>
                <c:pt idx="3298">
                  <c:v>41762.219537037039</c:v>
                </c:pt>
                <c:pt idx="3299">
                  <c:v>41762.219594907408</c:v>
                </c:pt>
                <c:pt idx="3300">
                  <c:v>41762.219652777778</c:v>
                </c:pt>
                <c:pt idx="3301">
                  <c:v>41762.219722222224</c:v>
                </c:pt>
                <c:pt idx="3302">
                  <c:v>41762.219780092593</c:v>
                </c:pt>
                <c:pt idx="3303">
                  <c:v>41762.219837962963</c:v>
                </c:pt>
                <c:pt idx="3304">
                  <c:v>41762.219907407409</c:v>
                </c:pt>
                <c:pt idx="3305">
                  <c:v>41762.219965277778</c:v>
                </c:pt>
                <c:pt idx="3306">
                  <c:v>41762.220023148147</c:v>
                </c:pt>
                <c:pt idx="3307">
                  <c:v>41762.220092592594</c:v>
                </c:pt>
                <c:pt idx="3308">
                  <c:v>41762.220150462963</c:v>
                </c:pt>
                <c:pt idx="3309">
                  <c:v>41762.220208333332</c:v>
                </c:pt>
                <c:pt idx="3310">
                  <c:v>41762.220277777778</c:v>
                </c:pt>
                <c:pt idx="3311">
                  <c:v>41762.220335648148</c:v>
                </c:pt>
                <c:pt idx="3312">
                  <c:v>41762.220393518517</c:v>
                </c:pt>
                <c:pt idx="3313">
                  <c:v>41762.220451388886</c:v>
                </c:pt>
                <c:pt idx="3314">
                  <c:v>41762.220520833333</c:v>
                </c:pt>
                <c:pt idx="3315">
                  <c:v>41762.220578703702</c:v>
                </c:pt>
                <c:pt idx="3316">
                  <c:v>41762.220636574071</c:v>
                </c:pt>
                <c:pt idx="3317">
                  <c:v>41762.220706018517</c:v>
                </c:pt>
                <c:pt idx="3318">
                  <c:v>41762.220763888887</c:v>
                </c:pt>
                <c:pt idx="3319">
                  <c:v>41762.220821759256</c:v>
                </c:pt>
                <c:pt idx="3320">
                  <c:v>41762.220891203702</c:v>
                </c:pt>
                <c:pt idx="3321">
                  <c:v>41762.220949074072</c:v>
                </c:pt>
                <c:pt idx="3322">
                  <c:v>41762.221006944441</c:v>
                </c:pt>
                <c:pt idx="3323">
                  <c:v>41762.221076388887</c:v>
                </c:pt>
                <c:pt idx="3324">
                  <c:v>41762.221134259256</c:v>
                </c:pt>
                <c:pt idx="3325">
                  <c:v>41762.221192129633</c:v>
                </c:pt>
                <c:pt idx="3326">
                  <c:v>41762.221261574072</c:v>
                </c:pt>
                <c:pt idx="3327">
                  <c:v>41762.221319444441</c:v>
                </c:pt>
                <c:pt idx="3328">
                  <c:v>41762.221377314818</c:v>
                </c:pt>
                <c:pt idx="3329">
                  <c:v>41762.221435185187</c:v>
                </c:pt>
                <c:pt idx="3330">
                  <c:v>41762.221504629626</c:v>
                </c:pt>
                <c:pt idx="3331">
                  <c:v>41762.221562500003</c:v>
                </c:pt>
                <c:pt idx="3332">
                  <c:v>41762.221620370372</c:v>
                </c:pt>
                <c:pt idx="3333">
                  <c:v>41762.221689814818</c:v>
                </c:pt>
                <c:pt idx="3334">
                  <c:v>41762.221747685187</c:v>
                </c:pt>
                <c:pt idx="3335">
                  <c:v>41762.221805555557</c:v>
                </c:pt>
                <c:pt idx="3336">
                  <c:v>41762.221875000003</c:v>
                </c:pt>
                <c:pt idx="3337">
                  <c:v>41762.221932870372</c:v>
                </c:pt>
                <c:pt idx="3338">
                  <c:v>41762.221990740742</c:v>
                </c:pt>
                <c:pt idx="3339">
                  <c:v>41762.222060185188</c:v>
                </c:pt>
                <c:pt idx="3340">
                  <c:v>41762.222118055557</c:v>
                </c:pt>
                <c:pt idx="3341">
                  <c:v>41762.222175925926</c:v>
                </c:pt>
                <c:pt idx="3342">
                  <c:v>41762.222233796296</c:v>
                </c:pt>
                <c:pt idx="3343">
                  <c:v>41762.222303240742</c:v>
                </c:pt>
                <c:pt idx="3344">
                  <c:v>41762.222361111111</c:v>
                </c:pt>
                <c:pt idx="3345">
                  <c:v>41762.222418981481</c:v>
                </c:pt>
                <c:pt idx="3346">
                  <c:v>41762.222488425927</c:v>
                </c:pt>
                <c:pt idx="3347">
                  <c:v>41762.222546296296</c:v>
                </c:pt>
                <c:pt idx="3348">
                  <c:v>41762.222604166665</c:v>
                </c:pt>
                <c:pt idx="3349">
                  <c:v>41762.222673611112</c:v>
                </c:pt>
                <c:pt idx="3350">
                  <c:v>41762.222731481481</c:v>
                </c:pt>
                <c:pt idx="3351">
                  <c:v>41762.22278935185</c:v>
                </c:pt>
                <c:pt idx="3352">
                  <c:v>41762.222858796296</c:v>
                </c:pt>
                <c:pt idx="3353">
                  <c:v>41762.222916666666</c:v>
                </c:pt>
                <c:pt idx="3354">
                  <c:v>41762.222974537035</c:v>
                </c:pt>
                <c:pt idx="3355">
                  <c:v>41762.223032407404</c:v>
                </c:pt>
                <c:pt idx="3356">
                  <c:v>41762.223101851851</c:v>
                </c:pt>
                <c:pt idx="3357">
                  <c:v>41762.22315972222</c:v>
                </c:pt>
                <c:pt idx="3358">
                  <c:v>41762.223217592589</c:v>
                </c:pt>
                <c:pt idx="3359">
                  <c:v>41762.223287037035</c:v>
                </c:pt>
                <c:pt idx="3360">
                  <c:v>41762.223344907405</c:v>
                </c:pt>
                <c:pt idx="3361">
                  <c:v>41762.223402777781</c:v>
                </c:pt>
                <c:pt idx="3362">
                  <c:v>41762.22347222222</c:v>
                </c:pt>
                <c:pt idx="3363">
                  <c:v>41762.223530092589</c:v>
                </c:pt>
                <c:pt idx="3364">
                  <c:v>41762.223587962966</c:v>
                </c:pt>
                <c:pt idx="3365">
                  <c:v>41762.223657407405</c:v>
                </c:pt>
                <c:pt idx="3366">
                  <c:v>41762.223715277774</c:v>
                </c:pt>
                <c:pt idx="3367">
                  <c:v>41762.223773148151</c:v>
                </c:pt>
                <c:pt idx="3368">
                  <c:v>41762.22384259259</c:v>
                </c:pt>
                <c:pt idx="3369">
                  <c:v>41762.223900462966</c:v>
                </c:pt>
                <c:pt idx="3370">
                  <c:v>41762.223958333336</c:v>
                </c:pt>
                <c:pt idx="3371">
                  <c:v>41762.224016203705</c:v>
                </c:pt>
                <c:pt idx="3372">
                  <c:v>41762.224085648151</c:v>
                </c:pt>
                <c:pt idx="3373">
                  <c:v>41762.224143518521</c:v>
                </c:pt>
                <c:pt idx="3374">
                  <c:v>41762.22420138889</c:v>
                </c:pt>
                <c:pt idx="3375">
                  <c:v>41762.224270833336</c:v>
                </c:pt>
                <c:pt idx="3376">
                  <c:v>41762.224328703705</c:v>
                </c:pt>
                <c:pt idx="3377">
                  <c:v>41762.224386574075</c:v>
                </c:pt>
                <c:pt idx="3378">
                  <c:v>41762.224456018521</c:v>
                </c:pt>
                <c:pt idx="3379">
                  <c:v>41762.22451388889</c:v>
                </c:pt>
                <c:pt idx="3380">
                  <c:v>41762.22457175926</c:v>
                </c:pt>
                <c:pt idx="3381">
                  <c:v>41762.224641203706</c:v>
                </c:pt>
                <c:pt idx="3382">
                  <c:v>41762.224699074075</c:v>
                </c:pt>
                <c:pt idx="3383">
                  <c:v>41762.224756944444</c:v>
                </c:pt>
                <c:pt idx="3384">
                  <c:v>41762.224814814814</c:v>
                </c:pt>
                <c:pt idx="3385">
                  <c:v>41762.22488425926</c:v>
                </c:pt>
                <c:pt idx="3386">
                  <c:v>41762.224942129629</c:v>
                </c:pt>
                <c:pt idx="3387">
                  <c:v>41762.224999999999</c:v>
                </c:pt>
                <c:pt idx="3388">
                  <c:v>41762.225069444445</c:v>
                </c:pt>
                <c:pt idx="3389">
                  <c:v>41762.225127314814</c:v>
                </c:pt>
                <c:pt idx="3390">
                  <c:v>41762.225185185183</c:v>
                </c:pt>
                <c:pt idx="3391">
                  <c:v>41762.225254629629</c:v>
                </c:pt>
                <c:pt idx="3392">
                  <c:v>41762.225312499999</c:v>
                </c:pt>
                <c:pt idx="3393">
                  <c:v>41762.225370370368</c:v>
                </c:pt>
                <c:pt idx="3394">
                  <c:v>41762.225439814814</c:v>
                </c:pt>
                <c:pt idx="3395">
                  <c:v>41762.225497685184</c:v>
                </c:pt>
                <c:pt idx="3396">
                  <c:v>41762.225555555553</c:v>
                </c:pt>
                <c:pt idx="3397">
                  <c:v>41762.225613425922</c:v>
                </c:pt>
                <c:pt idx="3398">
                  <c:v>41762.225682870368</c:v>
                </c:pt>
                <c:pt idx="3399">
                  <c:v>41762.225740740738</c:v>
                </c:pt>
                <c:pt idx="3400">
                  <c:v>41762.225798611114</c:v>
                </c:pt>
                <c:pt idx="3401">
                  <c:v>41762.225868055553</c:v>
                </c:pt>
                <c:pt idx="3402">
                  <c:v>41762.225925925923</c:v>
                </c:pt>
                <c:pt idx="3403">
                  <c:v>41762.225983796299</c:v>
                </c:pt>
                <c:pt idx="3404">
                  <c:v>41762.226053240738</c:v>
                </c:pt>
                <c:pt idx="3405">
                  <c:v>41762.226111111115</c:v>
                </c:pt>
                <c:pt idx="3406">
                  <c:v>41762.226168981484</c:v>
                </c:pt>
                <c:pt idx="3407">
                  <c:v>41762.226238425923</c:v>
                </c:pt>
                <c:pt idx="3408">
                  <c:v>41762.2262962963</c:v>
                </c:pt>
                <c:pt idx="3409">
                  <c:v>41762.226354166669</c:v>
                </c:pt>
                <c:pt idx="3410">
                  <c:v>41762.226412037038</c:v>
                </c:pt>
                <c:pt idx="3411">
                  <c:v>41762.226481481484</c:v>
                </c:pt>
                <c:pt idx="3412">
                  <c:v>41762.226539351854</c:v>
                </c:pt>
                <c:pt idx="3413">
                  <c:v>41762.226597222223</c:v>
                </c:pt>
                <c:pt idx="3414">
                  <c:v>41762.226666666669</c:v>
                </c:pt>
                <c:pt idx="3415">
                  <c:v>41762.226724537039</c:v>
                </c:pt>
                <c:pt idx="3416">
                  <c:v>41762.226782407408</c:v>
                </c:pt>
                <c:pt idx="3417">
                  <c:v>41762.226851851854</c:v>
                </c:pt>
                <c:pt idx="3418">
                  <c:v>41762.226909722223</c:v>
                </c:pt>
                <c:pt idx="3419">
                  <c:v>41762.226967592593</c:v>
                </c:pt>
                <c:pt idx="3420">
                  <c:v>41762.227037037039</c:v>
                </c:pt>
                <c:pt idx="3421">
                  <c:v>41762.227094907408</c:v>
                </c:pt>
                <c:pt idx="3422">
                  <c:v>41762.227152777778</c:v>
                </c:pt>
                <c:pt idx="3423">
                  <c:v>41762.227222222224</c:v>
                </c:pt>
                <c:pt idx="3424">
                  <c:v>41762.227280092593</c:v>
                </c:pt>
                <c:pt idx="3425">
                  <c:v>41762.227337962962</c:v>
                </c:pt>
                <c:pt idx="3426">
                  <c:v>41762.227395833332</c:v>
                </c:pt>
                <c:pt idx="3427">
                  <c:v>41762.227465277778</c:v>
                </c:pt>
                <c:pt idx="3428">
                  <c:v>41762.227523148147</c:v>
                </c:pt>
                <c:pt idx="3429">
                  <c:v>41762.227581018517</c:v>
                </c:pt>
                <c:pt idx="3430">
                  <c:v>41762.227650462963</c:v>
                </c:pt>
                <c:pt idx="3431">
                  <c:v>41762.227708333332</c:v>
                </c:pt>
                <c:pt idx="3432">
                  <c:v>41762.227766203701</c:v>
                </c:pt>
                <c:pt idx="3433">
                  <c:v>41762.227835648147</c:v>
                </c:pt>
                <c:pt idx="3434">
                  <c:v>41762.227893518517</c:v>
                </c:pt>
                <c:pt idx="3435">
                  <c:v>41762.227951388886</c:v>
                </c:pt>
                <c:pt idx="3436">
                  <c:v>41762.228020833332</c:v>
                </c:pt>
                <c:pt idx="3437">
                  <c:v>41762.228078703702</c:v>
                </c:pt>
                <c:pt idx="3438">
                  <c:v>41762.228136574071</c:v>
                </c:pt>
                <c:pt idx="3439">
                  <c:v>41762.228194444448</c:v>
                </c:pt>
                <c:pt idx="3440">
                  <c:v>41762.228263888886</c:v>
                </c:pt>
                <c:pt idx="3441">
                  <c:v>41762.228321759256</c:v>
                </c:pt>
                <c:pt idx="3442">
                  <c:v>41762.228379629632</c:v>
                </c:pt>
                <c:pt idx="3443">
                  <c:v>41762.228449074071</c:v>
                </c:pt>
                <c:pt idx="3444">
                  <c:v>41762.228506944448</c:v>
                </c:pt>
                <c:pt idx="3445">
                  <c:v>41762.228564814817</c:v>
                </c:pt>
                <c:pt idx="3446">
                  <c:v>41762.228634259256</c:v>
                </c:pt>
                <c:pt idx="3447">
                  <c:v>41762.228692129633</c:v>
                </c:pt>
                <c:pt idx="3448">
                  <c:v>41762.228750000002</c:v>
                </c:pt>
                <c:pt idx="3449">
                  <c:v>41762.228819444441</c:v>
                </c:pt>
                <c:pt idx="3450">
                  <c:v>41762.228877314818</c:v>
                </c:pt>
                <c:pt idx="3451">
                  <c:v>41762.228935185187</c:v>
                </c:pt>
                <c:pt idx="3452">
                  <c:v>41762.228993055556</c:v>
                </c:pt>
                <c:pt idx="3453">
                  <c:v>41762.229062500002</c:v>
                </c:pt>
                <c:pt idx="3454">
                  <c:v>41762.229120370372</c:v>
                </c:pt>
                <c:pt idx="3455">
                  <c:v>41762.229178240741</c:v>
                </c:pt>
                <c:pt idx="3456">
                  <c:v>41762.229247685187</c:v>
                </c:pt>
                <c:pt idx="3457">
                  <c:v>41762.229305555556</c:v>
                </c:pt>
                <c:pt idx="3458">
                  <c:v>41762.229363425926</c:v>
                </c:pt>
                <c:pt idx="3459">
                  <c:v>41762.229432870372</c:v>
                </c:pt>
                <c:pt idx="3460">
                  <c:v>41762.229490740741</c:v>
                </c:pt>
                <c:pt idx="3461">
                  <c:v>41762.229548611111</c:v>
                </c:pt>
                <c:pt idx="3462">
                  <c:v>41762.229618055557</c:v>
                </c:pt>
                <c:pt idx="3463">
                  <c:v>41762.229675925926</c:v>
                </c:pt>
                <c:pt idx="3464">
                  <c:v>41762.229733796295</c:v>
                </c:pt>
                <c:pt idx="3465">
                  <c:v>41762.229803240742</c:v>
                </c:pt>
                <c:pt idx="3466">
                  <c:v>41762.229861111111</c:v>
                </c:pt>
                <c:pt idx="3467">
                  <c:v>41762.22991898148</c:v>
                </c:pt>
                <c:pt idx="3468">
                  <c:v>41762.22997685185</c:v>
                </c:pt>
                <c:pt idx="3469">
                  <c:v>41762.230046296296</c:v>
                </c:pt>
                <c:pt idx="3470">
                  <c:v>41762.230104166665</c:v>
                </c:pt>
                <c:pt idx="3471">
                  <c:v>41762.230162037034</c:v>
                </c:pt>
                <c:pt idx="3472">
                  <c:v>41762.230231481481</c:v>
                </c:pt>
                <c:pt idx="3473">
                  <c:v>41762.23028935185</c:v>
                </c:pt>
                <c:pt idx="3474">
                  <c:v>41762.230347222219</c:v>
                </c:pt>
                <c:pt idx="3475">
                  <c:v>41762.230416666665</c:v>
                </c:pt>
                <c:pt idx="3476">
                  <c:v>41762.230474537035</c:v>
                </c:pt>
                <c:pt idx="3477">
                  <c:v>41762.230532407404</c:v>
                </c:pt>
                <c:pt idx="3478">
                  <c:v>41762.23060185185</c:v>
                </c:pt>
                <c:pt idx="3479">
                  <c:v>41762.23065972222</c:v>
                </c:pt>
                <c:pt idx="3480">
                  <c:v>41762.230717592596</c:v>
                </c:pt>
                <c:pt idx="3481">
                  <c:v>41762.230775462966</c:v>
                </c:pt>
                <c:pt idx="3482">
                  <c:v>41762.230844907404</c:v>
                </c:pt>
                <c:pt idx="3483">
                  <c:v>41762.230902777781</c:v>
                </c:pt>
                <c:pt idx="3484">
                  <c:v>41762.23096064815</c:v>
                </c:pt>
                <c:pt idx="3485">
                  <c:v>41762.231030092589</c:v>
                </c:pt>
                <c:pt idx="3486">
                  <c:v>41762.231087962966</c:v>
                </c:pt>
                <c:pt idx="3487">
                  <c:v>41762.231145833335</c:v>
                </c:pt>
                <c:pt idx="3488">
                  <c:v>41762.231215277781</c:v>
                </c:pt>
                <c:pt idx="3489">
                  <c:v>41762.231273148151</c:v>
                </c:pt>
                <c:pt idx="3490">
                  <c:v>41762.23133101852</c:v>
                </c:pt>
                <c:pt idx="3491">
                  <c:v>41762.231400462966</c:v>
                </c:pt>
                <c:pt idx="3492">
                  <c:v>41762.231458333335</c:v>
                </c:pt>
                <c:pt idx="3493">
                  <c:v>41762.231516203705</c:v>
                </c:pt>
                <c:pt idx="3494">
                  <c:v>41762.231585648151</c:v>
                </c:pt>
                <c:pt idx="3495">
                  <c:v>41762.23164351852</c:v>
                </c:pt>
                <c:pt idx="3496">
                  <c:v>41762.23170138889</c:v>
                </c:pt>
                <c:pt idx="3497">
                  <c:v>41762.231759259259</c:v>
                </c:pt>
                <c:pt idx="3498">
                  <c:v>41762.231828703705</c:v>
                </c:pt>
                <c:pt idx="3499">
                  <c:v>41762.231886574074</c:v>
                </c:pt>
                <c:pt idx="3500">
                  <c:v>41762.231944444444</c:v>
                </c:pt>
                <c:pt idx="3501">
                  <c:v>41762.23201388889</c:v>
                </c:pt>
                <c:pt idx="3502">
                  <c:v>41762.232071759259</c:v>
                </c:pt>
                <c:pt idx="3503">
                  <c:v>41762.232129629629</c:v>
                </c:pt>
                <c:pt idx="3504">
                  <c:v>41762.232199074075</c:v>
                </c:pt>
                <c:pt idx="3505">
                  <c:v>41762.232256944444</c:v>
                </c:pt>
                <c:pt idx="3506">
                  <c:v>41762.232314814813</c:v>
                </c:pt>
                <c:pt idx="3507">
                  <c:v>41762.23238425926</c:v>
                </c:pt>
                <c:pt idx="3508">
                  <c:v>41762.232442129629</c:v>
                </c:pt>
                <c:pt idx="3509">
                  <c:v>41762.232499999998</c:v>
                </c:pt>
                <c:pt idx="3510">
                  <c:v>41762.232557870368</c:v>
                </c:pt>
                <c:pt idx="3511">
                  <c:v>41762.232627314814</c:v>
                </c:pt>
                <c:pt idx="3512">
                  <c:v>41762.232685185183</c:v>
                </c:pt>
                <c:pt idx="3513">
                  <c:v>41762.232743055552</c:v>
                </c:pt>
                <c:pt idx="3514">
                  <c:v>41762.232812499999</c:v>
                </c:pt>
                <c:pt idx="3515">
                  <c:v>41762.232870370368</c:v>
                </c:pt>
                <c:pt idx="3516">
                  <c:v>41762.232928240737</c:v>
                </c:pt>
                <c:pt idx="3517">
                  <c:v>41762.232997685183</c:v>
                </c:pt>
                <c:pt idx="3518">
                  <c:v>41762.233055555553</c:v>
                </c:pt>
                <c:pt idx="3519">
                  <c:v>41762.233113425929</c:v>
                </c:pt>
                <c:pt idx="3520">
                  <c:v>41762.233182870368</c:v>
                </c:pt>
                <c:pt idx="3521">
                  <c:v>41762.233240740738</c:v>
                </c:pt>
                <c:pt idx="3522">
                  <c:v>41762.233298611114</c:v>
                </c:pt>
                <c:pt idx="3523">
                  <c:v>41762.233356481483</c:v>
                </c:pt>
                <c:pt idx="3524">
                  <c:v>41762.233425925922</c:v>
                </c:pt>
                <c:pt idx="3525">
                  <c:v>41762.233483796299</c:v>
                </c:pt>
                <c:pt idx="3526">
                  <c:v>41762.233541666668</c:v>
                </c:pt>
                <c:pt idx="3527">
                  <c:v>41762.233611111114</c:v>
                </c:pt>
                <c:pt idx="3528">
                  <c:v>41762.233668981484</c:v>
                </c:pt>
                <c:pt idx="3529">
                  <c:v>41762.233726851853</c:v>
                </c:pt>
                <c:pt idx="3530">
                  <c:v>41762.233796296299</c:v>
                </c:pt>
                <c:pt idx="3531">
                  <c:v>41762.233854166669</c:v>
                </c:pt>
                <c:pt idx="3532">
                  <c:v>41762.233912037038</c:v>
                </c:pt>
                <c:pt idx="3533">
                  <c:v>41762.233981481484</c:v>
                </c:pt>
                <c:pt idx="3534">
                  <c:v>41762.234039351853</c:v>
                </c:pt>
                <c:pt idx="3535">
                  <c:v>41762.234097222223</c:v>
                </c:pt>
                <c:pt idx="3536">
                  <c:v>41762.234155092592</c:v>
                </c:pt>
                <c:pt idx="3537">
                  <c:v>41762.234224537038</c:v>
                </c:pt>
                <c:pt idx="3538">
                  <c:v>41762.234282407408</c:v>
                </c:pt>
                <c:pt idx="3539">
                  <c:v>41762.234340277777</c:v>
                </c:pt>
                <c:pt idx="3540">
                  <c:v>41762.234409722223</c:v>
                </c:pt>
                <c:pt idx="3541">
                  <c:v>41762.234467592592</c:v>
                </c:pt>
                <c:pt idx="3542">
                  <c:v>41762.234525462962</c:v>
                </c:pt>
                <c:pt idx="3543">
                  <c:v>41762.234594907408</c:v>
                </c:pt>
                <c:pt idx="3544">
                  <c:v>41762.234652777777</c:v>
                </c:pt>
                <c:pt idx="3545">
                  <c:v>41762.234710648147</c:v>
                </c:pt>
                <c:pt idx="3546">
                  <c:v>41762.234780092593</c:v>
                </c:pt>
                <c:pt idx="3547">
                  <c:v>41762.234837962962</c:v>
                </c:pt>
                <c:pt idx="3548">
                  <c:v>41762.234895833331</c:v>
                </c:pt>
                <c:pt idx="3549">
                  <c:v>41762.234965277778</c:v>
                </c:pt>
                <c:pt idx="3550">
                  <c:v>41762.235023148147</c:v>
                </c:pt>
                <c:pt idx="3551">
                  <c:v>41762.235081018516</c:v>
                </c:pt>
                <c:pt idx="3552">
                  <c:v>41762.235138888886</c:v>
                </c:pt>
                <c:pt idx="3553">
                  <c:v>41762.235208333332</c:v>
                </c:pt>
                <c:pt idx="3554">
                  <c:v>41762.235266203701</c:v>
                </c:pt>
                <c:pt idx="3555">
                  <c:v>41762.235324074078</c:v>
                </c:pt>
                <c:pt idx="3556">
                  <c:v>41762.235393518517</c:v>
                </c:pt>
                <c:pt idx="3557">
                  <c:v>41762.235451388886</c:v>
                </c:pt>
                <c:pt idx="3558">
                  <c:v>41762.235509259262</c:v>
                </c:pt>
                <c:pt idx="3559">
                  <c:v>41762.235578703701</c:v>
                </c:pt>
                <c:pt idx="3560">
                  <c:v>41762.235636574071</c:v>
                </c:pt>
                <c:pt idx="3561">
                  <c:v>41762.235694444447</c:v>
                </c:pt>
                <c:pt idx="3562">
                  <c:v>41762.235763888886</c:v>
                </c:pt>
                <c:pt idx="3563">
                  <c:v>41762.235821759263</c:v>
                </c:pt>
                <c:pt idx="3564">
                  <c:v>41762.235879629632</c:v>
                </c:pt>
                <c:pt idx="3565">
                  <c:v>41762.235937500001</c:v>
                </c:pt>
                <c:pt idx="3566">
                  <c:v>41762.236006944448</c:v>
                </c:pt>
                <c:pt idx="3567">
                  <c:v>41762.236064814817</c:v>
                </c:pt>
                <c:pt idx="3568">
                  <c:v>41762.236122685186</c:v>
                </c:pt>
                <c:pt idx="3569">
                  <c:v>41762.236192129632</c:v>
                </c:pt>
                <c:pt idx="3570">
                  <c:v>41762.236250000002</c:v>
                </c:pt>
                <c:pt idx="3571">
                  <c:v>41762.236307870371</c:v>
                </c:pt>
                <c:pt idx="3572">
                  <c:v>41762.236377314817</c:v>
                </c:pt>
                <c:pt idx="3573">
                  <c:v>41762.236435185187</c:v>
                </c:pt>
                <c:pt idx="3574">
                  <c:v>41762.236493055556</c:v>
                </c:pt>
                <c:pt idx="3575">
                  <c:v>41762.236562500002</c:v>
                </c:pt>
                <c:pt idx="3576">
                  <c:v>41762.236620370371</c:v>
                </c:pt>
                <c:pt idx="3577">
                  <c:v>41762.236678240741</c:v>
                </c:pt>
                <c:pt idx="3578">
                  <c:v>41762.23673611111</c:v>
                </c:pt>
                <c:pt idx="3579">
                  <c:v>41762.236805555556</c:v>
                </c:pt>
                <c:pt idx="3580">
                  <c:v>41762.236863425926</c:v>
                </c:pt>
                <c:pt idx="3581">
                  <c:v>41762.236921296295</c:v>
                </c:pt>
                <c:pt idx="3582">
                  <c:v>41762.236990740741</c:v>
                </c:pt>
                <c:pt idx="3583">
                  <c:v>41762.23704861111</c:v>
                </c:pt>
                <c:pt idx="3584">
                  <c:v>41762.23710648148</c:v>
                </c:pt>
                <c:pt idx="3585">
                  <c:v>41762.237175925926</c:v>
                </c:pt>
                <c:pt idx="3586">
                  <c:v>41762.237233796295</c:v>
                </c:pt>
                <c:pt idx="3587">
                  <c:v>41762.237291666665</c:v>
                </c:pt>
                <c:pt idx="3588">
                  <c:v>41762.237361111111</c:v>
                </c:pt>
                <c:pt idx="3589">
                  <c:v>41762.23741898148</c:v>
                </c:pt>
                <c:pt idx="3590">
                  <c:v>41762.237476851849</c:v>
                </c:pt>
                <c:pt idx="3591">
                  <c:v>41762.237534722219</c:v>
                </c:pt>
                <c:pt idx="3592">
                  <c:v>41762.237604166665</c:v>
                </c:pt>
                <c:pt idx="3593">
                  <c:v>41762.237662037034</c:v>
                </c:pt>
                <c:pt idx="3594">
                  <c:v>41762.237719907411</c:v>
                </c:pt>
                <c:pt idx="3595">
                  <c:v>41762.23778935185</c:v>
                </c:pt>
                <c:pt idx="3596">
                  <c:v>41762.237847222219</c:v>
                </c:pt>
                <c:pt idx="3597">
                  <c:v>41762.237905092596</c:v>
                </c:pt>
                <c:pt idx="3598">
                  <c:v>41762.237974537034</c:v>
                </c:pt>
                <c:pt idx="3599">
                  <c:v>41762.238032407404</c:v>
                </c:pt>
                <c:pt idx="3600">
                  <c:v>41762.23809027778</c:v>
                </c:pt>
                <c:pt idx="3601">
                  <c:v>41762.238159722219</c:v>
                </c:pt>
                <c:pt idx="3602">
                  <c:v>41762.238217592596</c:v>
                </c:pt>
                <c:pt idx="3603">
                  <c:v>41762.238275462965</c:v>
                </c:pt>
                <c:pt idx="3604">
                  <c:v>41762.238344907404</c:v>
                </c:pt>
                <c:pt idx="3605">
                  <c:v>41762.238402777781</c:v>
                </c:pt>
                <c:pt idx="3606">
                  <c:v>41762.23846064815</c:v>
                </c:pt>
                <c:pt idx="3607">
                  <c:v>41762.238518518519</c:v>
                </c:pt>
                <c:pt idx="3608">
                  <c:v>41762.238587962966</c:v>
                </c:pt>
                <c:pt idx="3609">
                  <c:v>41762.238645833335</c:v>
                </c:pt>
                <c:pt idx="3610">
                  <c:v>41762.238703703704</c:v>
                </c:pt>
                <c:pt idx="3611">
                  <c:v>41762.23877314815</c:v>
                </c:pt>
                <c:pt idx="3612">
                  <c:v>41762.23883101852</c:v>
                </c:pt>
                <c:pt idx="3613">
                  <c:v>41762.238888888889</c:v>
                </c:pt>
                <c:pt idx="3614">
                  <c:v>41762.238958333335</c:v>
                </c:pt>
                <c:pt idx="3615">
                  <c:v>41762.239016203705</c:v>
                </c:pt>
                <c:pt idx="3616">
                  <c:v>41762.239074074074</c:v>
                </c:pt>
                <c:pt idx="3617">
                  <c:v>41762.23914351852</c:v>
                </c:pt>
                <c:pt idx="3618">
                  <c:v>41762.239201388889</c:v>
                </c:pt>
                <c:pt idx="3619">
                  <c:v>41762.239259259259</c:v>
                </c:pt>
                <c:pt idx="3620">
                  <c:v>41762.239317129628</c:v>
                </c:pt>
                <c:pt idx="3621">
                  <c:v>41762.239386574074</c:v>
                </c:pt>
                <c:pt idx="3622">
                  <c:v>41762.239444444444</c:v>
                </c:pt>
                <c:pt idx="3623">
                  <c:v>41762.239502314813</c:v>
                </c:pt>
                <c:pt idx="3624">
                  <c:v>41762.239571759259</c:v>
                </c:pt>
                <c:pt idx="3625">
                  <c:v>41762.239629629628</c:v>
                </c:pt>
                <c:pt idx="3626">
                  <c:v>41762.239687499998</c:v>
                </c:pt>
                <c:pt idx="3627">
                  <c:v>41762.239756944444</c:v>
                </c:pt>
                <c:pt idx="3628">
                  <c:v>41762.239814814813</c:v>
                </c:pt>
                <c:pt idx="3629">
                  <c:v>41762.239872685182</c:v>
                </c:pt>
                <c:pt idx="3630">
                  <c:v>41762.239942129629</c:v>
                </c:pt>
                <c:pt idx="3631">
                  <c:v>41762.239999999998</c:v>
                </c:pt>
                <c:pt idx="3632">
                  <c:v>41762.240057870367</c:v>
                </c:pt>
                <c:pt idx="3633">
                  <c:v>41762.240127314813</c:v>
                </c:pt>
                <c:pt idx="3634">
                  <c:v>41762.240185185183</c:v>
                </c:pt>
                <c:pt idx="3635">
                  <c:v>41762.240243055552</c:v>
                </c:pt>
                <c:pt idx="3636">
                  <c:v>41762.240300925929</c:v>
                </c:pt>
                <c:pt idx="3637">
                  <c:v>41762.240370370368</c:v>
                </c:pt>
                <c:pt idx="3638">
                  <c:v>41762.240428240744</c:v>
                </c:pt>
                <c:pt idx="3639">
                  <c:v>41762.240486111114</c:v>
                </c:pt>
                <c:pt idx="3640">
                  <c:v>41762.240555555552</c:v>
                </c:pt>
                <c:pt idx="3641">
                  <c:v>41762.240613425929</c:v>
                </c:pt>
                <c:pt idx="3642">
                  <c:v>41762.240671296298</c:v>
                </c:pt>
                <c:pt idx="3643">
                  <c:v>41762.240740740737</c:v>
                </c:pt>
                <c:pt idx="3644">
                  <c:v>41762.240798611114</c:v>
                </c:pt>
                <c:pt idx="3645">
                  <c:v>41762.240856481483</c:v>
                </c:pt>
                <c:pt idx="3646">
                  <c:v>41762.240925925929</c:v>
                </c:pt>
                <c:pt idx="3647">
                  <c:v>41762.240983796299</c:v>
                </c:pt>
                <c:pt idx="3648">
                  <c:v>41762.241041666668</c:v>
                </c:pt>
                <c:pt idx="3649">
                  <c:v>41762.241099537037</c:v>
                </c:pt>
                <c:pt idx="3650">
                  <c:v>41762.241168981483</c:v>
                </c:pt>
                <c:pt idx="3651">
                  <c:v>41762.241226851853</c:v>
                </c:pt>
                <c:pt idx="3652">
                  <c:v>41762.241284722222</c:v>
                </c:pt>
                <c:pt idx="3653">
                  <c:v>41762.241354166668</c:v>
                </c:pt>
                <c:pt idx="3654">
                  <c:v>41762.241412037038</c:v>
                </c:pt>
                <c:pt idx="3655">
                  <c:v>41762.241469907407</c:v>
                </c:pt>
                <c:pt idx="3656">
                  <c:v>41762.241539351853</c:v>
                </c:pt>
                <c:pt idx="3657">
                  <c:v>41762.241597222222</c:v>
                </c:pt>
                <c:pt idx="3658">
                  <c:v>41762.241655092592</c:v>
                </c:pt>
                <c:pt idx="3659">
                  <c:v>41762.241724537038</c:v>
                </c:pt>
                <c:pt idx="3660">
                  <c:v>41762.241782407407</c:v>
                </c:pt>
                <c:pt idx="3661">
                  <c:v>41762.241840277777</c:v>
                </c:pt>
                <c:pt idx="3662">
                  <c:v>41762.241898148146</c:v>
                </c:pt>
                <c:pt idx="3663">
                  <c:v>41762.241967592592</c:v>
                </c:pt>
                <c:pt idx="3664">
                  <c:v>41762.242025462961</c:v>
                </c:pt>
                <c:pt idx="3665">
                  <c:v>41762.242083333331</c:v>
                </c:pt>
                <c:pt idx="3666">
                  <c:v>41762.242152777777</c:v>
                </c:pt>
                <c:pt idx="3667">
                  <c:v>41762.242210648146</c:v>
                </c:pt>
                <c:pt idx="3668">
                  <c:v>41762.242268518516</c:v>
                </c:pt>
                <c:pt idx="3669">
                  <c:v>41762.242337962962</c:v>
                </c:pt>
                <c:pt idx="3670">
                  <c:v>41762.242395833331</c:v>
                </c:pt>
                <c:pt idx="3671">
                  <c:v>41762.2424537037</c:v>
                </c:pt>
                <c:pt idx="3672">
                  <c:v>41762.242523148147</c:v>
                </c:pt>
                <c:pt idx="3673">
                  <c:v>41762.242581018516</c:v>
                </c:pt>
                <c:pt idx="3674">
                  <c:v>41762.242638888885</c:v>
                </c:pt>
                <c:pt idx="3675">
                  <c:v>41762.242696759262</c:v>
                </c:pt>
                <c:pt idx="3676">
                  <c:v>41762.242766203701</c:v>
                </c:pt>
                <c:pt idx="3677">
                  <c:v>41762.242824074077</c:v>
                </c:pt>
                <c:pt idx="3678">
                  <c:v>41762.242881944447</c:v>
                </c:pt>
                <c:pt idx="3679">
                  <c:v>41762.242951388886</c:v>
                </c:pt>
                <c:pt idx="3680">
                  <c:v>41762.243009259262</c:v>
                </c:pt>
                <c:pt idx="3681">
                  <c:v>41762.243067129632</c:v>
                </c:pt>
                <c:pt idx="3682">
                  <c:v>41762.243136574078</c:v>
                </c:pt>
                <c:pt idx="3683">
                  <c:v>41762.243194444447</c:v>
                </c:pt>
                <c:pt idx="3684">
                  <c:v>41762.243252314816</c:v>
                </c:pt>
                <c:pt idx="3685">
                  <c:v>41762.243321759262</c:v>
                </c:pt>
                <c:pt idx="3686">
                  <c:v>41762.243379629632</c:v>
                </c:pt>
                <c:pt idx="3687">
                  <c:v>41762.243437500001</c:v>
                </c:pt>
                <c:pt idx="3688">
                  <c:v>41762.243506944447</c:v>
                </c:pt>
                <c:pt idx="3689">
                  <c:v>41762.243564814817</c:v>
                </c:pt>
                <c:pt idx="3690">
                  <c:v>41762.243622685186</c:v>
                </c:pt>
                <c:pt idx="3691">
                  <c:v>41762.243680555555</c:v>
                </c:pt>
                <c:pt idx="3692">
                  <c:v>41762.243750000001</c:v>
                </c:pt>
                <c:pt idx="3693">
                  <c:v>41762.243807870371</c:v>
                </c:pt>
                <c:pt idx="3694">
                  <c:v>41762.24386574074</c:v>
                </c:pt>
                <c:pt idx="3695">
                  <c:v>41762.243935185186</c:v>
                </c:pt>
                <c:pt idx="3696">
                  <c:v>41762.243993055556</c:v>
                </c:pt>
                <c:pt idx="3697">
                  <c:v>41762.244050925925</c:v>
                </c:pt>
                <c:pt idx="3698">
                  <c:v>41762.244120370371</c:v>
                </c:pt>
                <c:pt idx="3699">
                  <c:v>41762.24417824074</c:v>
                </c:pt>
                <c:pt idx="3700">
                  <c:v>41762.24423611111</c:v>
                </c:pt>
                <c:pt idx="3701">
                  <c:v>41762.244305555556</c:v>
                </c:pt>
                <c:pt idx="3702">
                  <c:v>41762.244363425925</c:v>
                </c:pt>
                <c:pt idx="3703">
                  <c:v>41762.244421296295</c:v>
                </c:pt>
                <c:pt idx="3704">
                  <c:v>41762.244479166664</c:v>
                </c:pt>
                <c:pt idx="3705">
                  <c:v>41762.24454861111</c:v>
                </c:pt>
                <c:pt idx="3706">
                  <c:v>41762.244606481479</c:v>
                </c:pt>
                <c:pt idx="3707">
                  <c:v>41762.244664351849</c:v>
                </c:pt>
                <c:pt idx="3708">
                  <c:v>41762.244733796295</c:v>
                </c:pt>
                <c:pt idx="3709">
                  <c:v>41762.244791666664</c:v>
                </c:pt>
                <c:pt idx="3710">
                  <c:v>41762.244849537034</c:v>
                </c:pt>
                <c:pt idx="3711">
                  <c:v>41762.24491898148</c:v>
                </c:pt>
                <c:pt idx="3712">
                  <c:v>41762.244976851849</c:v>
                </c:pt>
                <c:pt idx="3713">
                  <c:v>41762.245034722226</c:v>
                </c:pt>
                <c:pt idx="3714">
                  <c:v>41762.245104166665</c:v>
                </c:pt>
                <c:pt idx="3715">
                  <c:v>41762.245162037034</c:v>
                </c:pt>
                <c:pt idx="3716">
                  <c:v>41762.245219907411</c:v>
                </c:pt>
                <c:pt idx="3717">
                  <c:v>41762.24527777778</c:v>
                </c:pt>
                <c:pt idx="3718">
                  <c:v>41762.245347222219</c:v>
                </c:pt>
                <c:pt idx="3719">
                  <c:v>41762.245405092595</c:v>
                </c:pt>
                <c:pt idx="3720">
                  <c:v>41762.245462962965</c:v>
                </c:pt>
                <c:pt idx="3721">
                  <c:v>41762.245532407411</c:v>
                </c:pt>
                <c:pt idx="3722">
                  <c:v>41762.24559027778</c:v>
                </c:pt>
                <c:pt idx="3723">
                  <c:v>41762.245648148149</c:v>
                </c:pt>
                <c:pt idx="3724">
                  <c:v>41762.245717592596</c:v>
                </c:pt>
                <c:pt idx="3725">
                  <c:v>41762.245775462965</c:v>
                </c:pt>
                <c:pt idx="3726">
                  <c:v>41762.245833333334</c:v>
                </c:pt>
                <c:pt idx="3727">
                  <c:v>41762.24590277778</c:v>
                </c:pt>
                <c:pt idx="3728">
                  <c:v>41762.24596064815</c:v>
                </c:pt>
                <c:pt idx="3729">
                  <c:v>41762.246018518519</c:v>
                </c:pt>
                <c:pt idx="3730">
                  <c:v>41762.246087962965</c:v>
                </c:pt>
                <c:pt idx="3731">
                  <c:v>41762.246145833335</c:v>
                </c:pt>
                <c:pt idx="3732">
                  <c:v>41762.246203703704</c:v>
                </c:pt>
                <c:pt idx="3733">
                  <c:v>41762.246261574073</c:v>
                </c:pt>
                <c:pt idx="3734">
                  <c:v>41762.246331018519</c:v>
                </c:pt>
                <c:pt idx="3735">
                  <c:v>41762.246388888889</c:v>
                </c:pt>
                <c:pt idx="3736">
                  <c:v>41762.246446759258</c:v>
                </c:pt>
                <c:pt idx="3737">
                  <c:v>41762.246516203704</c:v>
                </c:pt>
                <c:pt idx="3738">
                  <c:v>41762.246574074074</c:v>
                </c:pt>
                <c:pt idx="3739">
                  <c:v>41762.246631944443</c:v>
                </c:pt>
                <c:pt idx="3740">
                  <c:v>41762.246701388889</c:v>
                </c:pt>
                <c:pt idx="3741">
                  <c:v>41762.246759259258</c:v>
                </c:pt>
                <c:pt idx="3742">
                  <c:v>41762.246817129628</c:v>
                </c:pt>
                <c:pt idx="3743">
                  <c:v>41762.246886574074</c:v>
                </c:pt>
                <c:pt idx="3744">
                  <c:v>41762.246944444443</c:v>
                </c:pt>
                <c:pt idx="3745">
                  <c:v>41762.247002314813</c:v>
                </c:pt>
                <c:pt idx="3746">
                  <c:v>41762.247060185182</c:v>
                </c:pt>
                <c:pt idx="3747">
                  <c:v>41762.247129629628</c:v>
                </c:pt>
                <c:pt idx="3748">
                  <c:v>41762.247187499997</c:v>
                </c:pt>
                <c:pt idx="3749">
                  <c:v>41762.247245370374</c:v>
                </c:pt>
                <c:pt idx="3750">
                  <c:v>41762.247314814813</c:v>
                </c:pt>
                <c:pt idx="3751">
                  <c:v>41762.247372685182</c:v>
                </c:pt>
                <c:pt idx="3752">
                  <c:v>41762.247430555559</c:v>
                </c:pt>
                <c:pt idx="3753">
                  <c:v>41762.247499999998</c:v>
                </c:pt>
                <c:pt idx="3754">
                  <c:v>41762.247557870367</c:v>
                </c:pt>
                <c:pt idx="3755">
                  <c:v>41762.247615740744</c:v>
                </c:pt>
                <c:pt idx="3756">
                  <c:v>41762.247685185182</c:v>
                </c:pt>
                <c:pt idx="3757">
                  <c:v>41762.247743055559</c:v>
                </c:pt>
                <c:pt idx="3758">
                  <c:v>41762.247800925928</c:v>
                </c:pt>
                <c:pt idx="3759">
                  <c:v>41762.247858796298</c:v>
                </c:pt>
                <c:pt idx="3760">
                  <c:v>41762.247928240744</c:v>
                </c:pt>
                <c:pt idx="3761">
                  <c:v>41762.247986111113</c:v>
                </c:pt>
                <c:pt idx="3762">
                  <c:v>41762.248043981483</c:v>
                </c:pt>
                <c:pt idx="3763">
                  <c:v>41762.248113425929</c:v>
                </c:pt>
                <c:pt idx="3764">
                  <c:v>41762.248171296298</c:v>
                </c:pt>
                <c:pt idx="3765">
                  <c:v>41762.248229166667</c:v>
                </c:pt>
                <c:pt idx="3766">
                  <c:v>41762.248298611114</c:v>
                </c:pt>
                <c:pt idx="3767">
                  <c:v>41762.248356481483</c:v>
                </c:pt>
                <c:pt idx="3768">
                  <c:v>41762.248414351852</c:v>
                </c:pt>
                <c:pt idx="3769">
                  <c:v>41762.248483796298</c:v>
                </c:pt>
                <c:pt idx="3770">
                  <c:v>41762.248541666668</c:v>
                </c:pt>
                <c:pt idx="3771">
                  <c:v>41762.248599537037</c:v>
                </c:pt>
                <c:pt idx="3772">
                  <c:v>41762.248668981483</c:v>
                </c:pt>
                <c:pt idx="3773">
                  <c:v>41762.248726851853</c:v>
                </c:pt>
                <c:pt idx="3774">
                  <c:v>41762.248784722222</c:v>
                </c:pt>
                <c:pt idx="3775">
                  <c:v>41762.248842592591</c:v>
                </c:pt>
                <c:pt idx="3776">
                  <c:v>41762.248912037037</c:v>
                </c:pt>
                <c:pt idx="3777">
                  <c:v>41762.248969907407</c:v>
                </c:pt>
                <c:pt idx="3778">
                  <c:v>41762.249027777776</c:v>
                </c:pt>
                <c:pt idx="3779">
                  <c:v>41762.249097222222</c:v>
                </c:pt>
                <c:pt idx="3780">
                  <c:v>41762.249155092592</c:v>
                </c:pt>
                <c:pt idx="3781">
                  <c:v>41762.249212962961</c:v>
                </c:pt>
                <c:pt idx="3782">
                  <c:v>41762.249282407407</c:v>
                </c:pt>
                <c:pt idx="3783">
                  <c:v>41762.249340277776</c:v>
                </c:pt>
                <c:pt idx="3784">
                  <c:v>41762.249398148146</c:v>
                </c:pt>
                <c:pt idx="3785">
                  <c:v>41762.249467592592</c:v>
                </c:pt>
                <c:pt idx="3786">
                  <c:v>41762.249525462961</c:v>
                </c:pt>
                <c:pt idx="3787">
                  <c:v>41762.249583333331</c:v>
                </c:pt>
                <c:pt idx="3788">
                  <c:v>41762.249641203707</c:v>
                </c:pt>
                <c:pt idx="3789">
                  <c:v>41762.249710648146</c:v>
                </c:pt>
                <c:pt idx="3790">
                  <c:v>41762.249768518515</c:v>
                </c:pt>
                <c:pt idx="3791">
                  <c:v>41762.249826388892</c:v>
                </c:pt>
                <c:pt idx="3792">
                  <c:v>41762.249895833331</c:v>
                </c:pt>
                <c:pt idx="3793">
                  <c:v>41762.2499537037</c:v>
                </c:pt>
                <c:pt idx="3794">
                  <c:v>41762.250011574077</c:v>
                </c:pt>
                <c:pt idx="3795">
                  <c:v>41762.250081018516</c:v>
                </c:pt>
                <c:pt idx="3796">
                  <c:v>41762.250138888892</c:v>
                </c:pt>
                <c:pt idx="3797">
                  <c:v>41762.250196759262</c:v>
                </c:pt>
                <c:pt idx="3798">
                  <c:v>41762.2502662037</c:v>
                </c:pt>
                <c:pt idx="3799">
                  <c:v>41762.250324074077</c:v>
                </c:pt>
                <c:pt idx="3800">
                  <c:v>41762.250381944446</c:v>
                </c:pt>
                <c:pt idx="3801">
                  <c:v>41762.250439814816</c:v>
                </c:pt>
                <c:pt idx="3802">
                  <c:v>41762.250509259262</c:v>
                </c:pt>
                <c:pt idx="3803">
                  <c:v>41762.250567129631</c:v>
                </c:pt>
                <c:pt idx="3804">
                  <c:v>41762.250625000001</c:v>
                </c:pt>
                <c:pt idx="3805">
                  <c:v>41762.250694444447</c:v>
                </c:pt>
                <c:pt idx="3806">
                  <c:v>41762.250752314816</c:v>
                </c:pt>
                <c:pt idx="3807">
                  <c:v>41762.250810185185</c:v>
                </c:pt>
                <c:pt idx="3808">
                  <c:v>41762.250879629632</c:v>
                </c:pt>
                <c:pt idx="3809">
                  <c:v>41762.250937500001</c:v>
                </c:pt>
                <c:pt idx="3810">
                  <c:v>41762.25099537037</c:v>
                </c:pt>
                <c:pt idx="3811">
                  <c:v>41762.251064814816</c:v>
                </c:pt>
                <c:pt idx="3812">
                  <c:v>41762.251122685186</c:v>
                </c:pt>
                <c:pt idx="3813">
                  <c:v>41762.251180555555</c:v>
                </c:pt>
                <c:pt idx="3814">
                  <c:v>41762.251238425924</c:v>
                </c:pt>
                <c:pt idx="3815">
                  <c:v>41762.251307870371</c:v>
                </c:pt>
                <c:pt idx="3816">
                  <c:v>41762.25136574074</c:v>
                </c:pt>
                <c:pt idx="3817">
                  <c:v>41762.251423611109</c:v>
                </c:pt>
                <c:pt idx="3818">
                  <c:v>41762.251493055555</c:v>
                </c:pt>
                <c:pt idx="3819">
                  <c:v>41762.251550925925</c:v>
                </c:pt>
                <c:pt idx="3820">
                  <c:v>41762.251608796294</c:v>
                </c:pt>
                <c:pt idx="3821">
                  <c:v>41762.25167824074</c:v>
                </c:pt>
                <c:pt idx="3822">
                  <c:v>41762.251736111109</c:v>
                </c:pt>
                <c:pt idx="3823">
                  <c:v>41762.251793981479</c:v>
                </c:pt>
                <c:pt idx="3824">
                  <c:v>41762.251863425925</c:v>
                </c:pt>
                <c:pt idx="3825">
                  <c:v>41762.251921296294</c:v>
                </c:pt>
                <c:pt idx="3826">
                  <c:v>41762.251979166664</c:v>
                </c:pt>
                <c:pt idx="3827">
                  <c:v>41762.25204861111</c:v>
                </c:pt>
                <c:pt idx="3828">
                  <c:v>41762.252106481479</c:v>
                </c:pt>
                <c:pt idx="3829">
                  <c:v>41762.252164351848</c:v>
                </c:pt>
                <c:pt idx="3830">
                  <c:v>41762.252222222225</c:v>
                </c:pt>
                <c:pt idx="3831">
                  <c:v>41762.252291666664</c:v>
                </c:pt>
                <c:pt idx="3832">
                  <c:v>41762.252349537041</c:v>
                </c:pt>
                <c:pt idx="3833">
                  <c:v>41762.25240740741</c:v>
                </c:pt>
                <c:pt idx="3834">
                  <c:v>41762.252476851849</c:v>
                </c:pt>
                <c:pt idx="3835">
                  <c:v>41762.252534722225</c:v>
                </c:pt>
                <c:pt idx="3836">
                  <c:v>41762.252592592595</c:v>
                </c:pt>
                <c:pt idx="3837">
                  <c:v>41762.252662037034</c:v>
                </c:pt>
                <c:pt idx="3838">
                  <c:v>41762.25271990741</c:v>
                </c:pt>
                <c:pt idx="3839">
                  <c:v>41762.25277777778</c:v>
                </c:pt>
                <c:pt idx="3840">
                  <c:v>41762.252847222226</c:v>
                </c:pt>
                <c:pt idx="3841">
                  <c:v>41762.252905092595</c:v>
                </c:pt>
                <c:pt idx="3842">
                  <c:v>41762.252962962964</c:v>
                </c:pt>
                <c:pt idx="3843">
                  <c:v>41762.253020833334</c:v>
                </c:pt>
                <c:pt idx="3844">
                  <c:v>41762.25309027778</c:v>
                </c:pt>
                <c:pt idx="3845">
                  <c:v>41762.253148148149</c:v>
                </c:pt>
                <c:pt idx="3846">
                  <c:v>41762.253206018519</c:v>
                </c:pt>
                <c:pt idx="3847">
                  <c:v>41762.253275462965</c:v>
                </c:pt>
                <c:pt idx="3848">
                  <c:v>41762.253333333334</c:v>
                </c:pt>
                <c:pt idx="3849">
                  <c:v>41762.253391203703</c:v>
                </c:pt>
                <c:pt idx="3850">
                  <c:v>41762.253460648149</c:v>
                </c:pt>
                <c:pt idx="3851">
                  <c:v>41762.253518518519</c:v>
                </c:pt>
                <c:pt idx="3852">
                  <c:v>41762.253576388888</c:v>
                </c:pt>
                <c:pt idx="3853">
                  <c:v>41762.253645833334</c:v>
                </c:pt>
                <c:pt idx="3854">
                  <c:v>41762.253703703704</c:v>
                </c:pt>
                <c:pt idx="3855">
                  <c:v>41762.253761574073</c:v>
                </c:pt>
                <c:pt idx="3856">
                  <c:v>41762.253831018519</c:v>
                </c:pt>
                <c:pt idx="3857">
                  <c:v>41762.253888888888</c:v>
                </c:pt>
                <c:pt idx="3858">
                  <c:v>41762.253946759258</c:v>
                </c:pt>
                <c:pt idx="3859">
                  <c:v>41762.254004629627</c:v>
                </c:pt>
                <c:pt idx="3860">
                  <c:v>41762.254074074073</c:v>
                </c:pt>
                <c:pt idx="3861">
                  <c:v>41762.254131944443</c:v>
                </c:pt>
                <c:pt idx="3862">
                  <c:v>41762.254189814812</c:v>
                </c:pt>
                <c:pt idx="3863">
                  <c:v>41762.254259259258</c:v>
                </c:pt>
                <c:pt idx="3864">
                  <c:v>41762.254317129627</c:v>
                </c:pt>
                <c:pt idx="3865">
                  <c:v>41762.254374999997</c:v>
                </c:pt>
                <c:pt idx="3866">
                  <c:v>41762.254444444443</c:v>
                </c:pt>
                <c:pt idx="3867">
                  <c:v>41762.254502314812</c:v>
                </c:pt>
                <c:pt idx="3868">
                  <c:v>41762.254560185182</c:v>
                </c:pt>
                <c:pt idx="3869">
                  <c:v>41762.254629629628</c:v>
                </c:pt>
                <c:pt idx="3870">
                  <c:v>41762.254687499997</c:v>
                </c:pt>
                <c:pt idx="3871">
                  <c:v>41762.254745370374</c:v>
                </c:pt>
                <c:pt idx="3872">
                  <c:v>41762.254803240743</c:v>
                </c:pt>
                <c:pt idx="3873">
                  <c:v>41762.254872685182</c:v>
                </c:pt>
                <c:pt idx="3874">
                  <c:v>41762.254930555559</c:v>
                </c:pt>
                <c:pt idx="3875">
                  <c:v>41762.254988425928</c:v>
                </c:pt>
                <c:pt idx="3876">
                  <c:v>41762.255057870374</c:v>
                </c:pt>
                <c:pt idx="3877">
                  <c:v>41762.255115740743</c:v>
                </c:pt>
                <c:pt idx="3878">
                  <c:v>41762.255173611113</c:v>
                </c:pt>
                <c:pt idx="3879">
                  <c:v>41762.255243055559</c:v>
                </c:pt>
                <c:pt idx="3880">
                  <c:v>41762.255300925928</c:v>
                </c:pt>
                <c:pt idx="3881">
                  <c:v>41762.255358796298</c:v>
                </c:pt>
                <c:pt idx="3882">
                  <c:v>41762.255428240744</c:v>
                </c:pt>
                <c:pt idx="3883">
                  <c:v>41762.255486111113</c:v>
                </c:pt>
                <c:pt idx="3884">
                  <c:v>41762.255543981482</c:v>
                </c:pt>
                <c:pt idx="3885">
                  <c:v>41762.255601851852</c:v>
                </c:pt>
                <c:pt idx="3886">
                  <c:v>41762.255671296298</c:v>
                </c:pt>
                <c:pt idx="3887">
                  <c:v>41762.255729166667</c:v>
                </c:pt>
                <c:pt idx="3888">
                  <c:v>41762.255787037036</c:v>
                </c:pt>
                <c:pt idx="3889">
                  <c:v>41762.255856481483</c:v>
                </c:pt>
                <c:pt idx="3890">
                  <c:v>41762.255914351852</c:v>
                </c:pt>
                <c:pt idx="3891">
                  <c:v>41762.255972222221</c:v>
                </c:pt>
                <c:pt idx="3892">
                  <c:v>41762.256041666667</c:v>
                </c:pt>
                <c:pt idx="3893">
                  <c:v>41762.256099537037</c:v>
                </c:pt>
                <c:pt idx="3894">
                  <c:v>41762.256157407406</c:v>
                </c:pt>
                <c:pt idx="3895">
                  <c:v>41762.256226851852</c:v>
                </c:pt>
                <c:pt idx="3896">
                  <c:v>41762.256284722222</c:v>
                </c:pt>
                <c:pt idx="3897">
                  <c:v>41762.256342592591</c:v>
                </c:pt>
                <c:pt idx="3898">
                  <c:v>41762.25640046296</c:v>
                </c:pt>
                <c:pt idx="3899">
                  <c:v>41762.256469907406</c:v>
                </c:pt>
                <c:pt idx="3900">
                  <c:v>41762.256527777776</c:v>
                </c:pt>
                <c:pt idx="3901">
                  <c:v>41762.256585648145</c:v>
                </c:pt>
                <c:pt idx="3902">
                  <c:v>41762.256655092591</c:v>
                </c:pt>
                <c:pt idx="3903">
                  <c:v>41762.256712962961</c:v>
                </c:pt>
                <c:pt idx="3904">
                  <c:v>41762.25677083333</c:v>
                </c:pt>
                <c:pt idx="3905">
                  <c:v>41762.256840277776</c:v>
                </c:pt>
                <c:pt idx="3906">
                  <c:v>41762.256898148145</c:v>
                </c:pt>
                <c:pt idx="3907">
                  <c:v>41762.256956018522</c:v>
                </c:pt>
                <c:pt idx="3908">
                  <c:v>41762.257025462961</c:v>
                </c:pt>
                <c:pt idx="3909">
                  <c:v>41762.25708333333</c:v>
                </c:pt>
                <c:pt idx="3910">
                  <c:v>41762.257141203707</c:v>
                </c:pt>
                <c:pt idx="3911">
                  <c:v>41762.257210648146</c:v>
                </c:pt>
                <c:pt idx="3912">
                  <c:v>41762.257268518515</c:v>
                </c:pt>
                <c:pt idx="3913">
                  <c:v>41762.257326388892</c:v>
                </c:pt>
                <c:pt idx="3914">
                  <c:v>41762.257384259261</c:v>
                </c:pt>
                <c:pt idx="3915">
                  <c:v>41762.257453703707</c:v>
                </c:pt>
                <c:pt idx="3916">
                  <c:v>41762.257511574076</c:v>
                </c:pt>
                <c:pt idx="3917">
                  <c:v>41762.257569444446</c:v>
                </c:pt>
                <c:pt idx="3918">
                  <c:v>41762.257638888892</c:v>
                </c:pt>
                <c:pt idx="3919">
                  <c:v>41762.257696759261</c:v>
                </c:pt>
                <c:pt idx="3920">
                  <c:v>41762.257754629631</c:v>
                </c:pt>
                <c:pt idx="3921">
                  <c:v>41762.257824074077</c:v>
                </c:pt>
                <c:pt idx="3922">
                  <c:v>41762.257881944446</c:v>
                </c:pt>
                <c:pt idx="3923">
                  <c:v>41762.257939814815</c:v>
                </c:pt>
                <c:pt idx="3924">
                  <c:v>41762.258009259262</c:v>
                </c:pt>
                <c:pt idx="3925">
                  <c:v>41762.258067129631</c:v>
                </c:pt>
                <c:pt idx="3926">
                  <c:v>41762.258125</c:v>
                </c:pt>
                <c:pt idx="3927">
                  <c:v>41762.25818287037</c:v>
                </c:pt>
                <c:pt idx="3928">
                  <c:v>41762.258252314816</c:v>
                </c:pt>
                <c:pt idx="3929">
                  <c:v>41762.258310185185</c:v>
                </c:pt>
                <c:pt idx="3930">
                  <c:v>41762.258368055554</c:v>
                </c:pt>
                <c:pt idx="3931">
                  <c:v>41762.258437500001</c:v>
                </c:pt>
                <c:pt idx="3932">
                  <c:v>41762.25849537037</c:v>
                </c:pt>
                <c:pt idx="3933">
                  <c:v>41762.258553240739</c:v>
                </c:pt>
                <c:pt idx="3934">
                  <c:v>41762.258622685185</c:v>
                </c:pt>
                <c:pt idx="3935">
                  <c:v>41762.258680555555</c:v>
                </c:pt>
                <c:pt idx="3936">
                  <c:v>41762.258738425924</c:v>
                </c:pt>
                <c:pt idx="3937">
                  <c:v>41762.25880787037</c:v>
                </c:pt>
                <c:pt idx="3938">
                  <c:v>41762.25886574074</c:v>
                </c:pt>
                <c:pt idx="3939">
                  <c:v>41762.258923611109</c:v>
                </c:pt>
                <c:pt idx="3940">
                  <c:v>41762.258981481478</c:v>
                </c:pt>
                <c:pt idx="3941">
                  <c:v>41762.259050925924</c:v>
                </c:pt>
                <c:pt idx="3942">
                  <c:v>41762.259108796294</c:v>
                </c:pt>
                <c:pt idx="3943">
                  <c:v>41762.259166666663</c:v>
                </c:pt>
                <c:pt idx="3944">
                  <c:v>41762.259236111109</c:v>
                </c:pt>
                <c:pt idx="3945">
                  <c:v>41762.259293981479</c:v>
                </c:pt>
                <c:pt idx="3946">
                  <c:v>41762.259351851855</c:v>
                </c:pt>
                <c:pt idx="3947">
                  <c:v>41762.259421296294</c:v>
                </c:pt>
                <c:pt idx="3948">
                  <c:v>41762.259479166663</c:v>
                </c:pt>
                <c:pt idx="3949">
                  <c:v>41762.25953703704</c:v>
                </c:pt>
                <c:pt idx="3950">
                  <c:v>41762.259606481479</c:v>
                </c:pt>
                <c:pt idx="3951">
                  <c:v>41762.259664351855</c:v>
                </c:pt>
                <c:pt idx="3952">
                  <c:v>41762.259722222225</c:v>
                </c:pt>
                <c:pt idx="3953">
                  <c:v>41762.259791666664</c:v>
                </c:pt>
                <c:pt idx="3954">
                  <c:v>41762.25984953704</c:v>
                </c:pt>
                <c:pt idx="3955">
                  <c:v>41762.25990740741</c:v>
                </c:pt>
                <c:pt idx="3956">
                  <c:v>41762.259965277779</c:v>
                </c:pt>
                <c:pt idx="3957">
                  <c:v>41762.260034722225</c:v>
                </c:pt>
                <c:pt idx="3958">
                  <c:v>41762.260092592594</c:v>
                </c:pt>
                <c:pt idx="3959">
                  <c:v>41762.260150462964</c:v>
                </c:pt>
                <c:pt idx="3960">
                  <c:v>41762.26021990741</c:v>
                </c:pt>
                <c:pt idx="3961">
                  <c:v>41762.260277777779</c:v>
                </c:pt>
                <c:pt idx="3962">
                  <c:v>41762.260335648149</c:v>
                </c:pt>
                <c:pt idx="3963">
                  <c:v>41762.260405092595</c:v>
                </c:pt>
                <c:pt idx="3964">
                  <c:v>41762.260462962964</c:v>
                </c:pt>
                <c:pt idx="3965">
                  <c:v>41762.260520833333</c:v>
                </c:pt>
                <c:pt idx="3966">
                  <c:v>41762.26059027778</c:v>
                </c:pt>
                <c:pt idx="3967">
                  <c:v>41762.260648148149</c:v>
                </c:pt>
                <c:pt idx="3968">
                  <c:v>41762.260706018518</c:v>
                </c:pt>
                <c:pt idx="3969">
                  <c:v>41762.260763888888</c:v>
                </c:pt>
                <c:pt idx="3970">
                  <c:v>41762.260833333334</c:v>
                </c:pt>
                <c:pt idx="3971">
                  <c:v>41762.260891203703</c:v>
                </c:pt>
                <c:pt idx="3972">
                  <c:v>41762.260949074072</c:v>
                </c:pt>
                <c:pt idx="3973">
                  <c:v>41762.261018518519</c:v>
                </c:pt>
                <c:pt idx="3974">
                  <c:v>41762.261076388888</c:v>
                </c:pt>
                <c:pt idx="3975">
                  <c:v>41762.261134259257</c:v>
                </c:pt>
                <c:pt idx="3976">
                  <c:v>41762.261203703703</c:v>
                </c:pt>
                <c:pt idx="3977">
                  <c:v>41762.261261574073</c:v>
                </c:pt>
                <c:pt idx="3978">
                  <c:v>41762.261319444442</c:v>
                </c:pt>
                <c:pt idx="3979">
                  <c:v>41762.261388888888</c:v>
                </c:pt>
                <c:pt idx="3980">
                  <c:v>41762.261446759258</c:v>
                </c:pt>
                <c:pt idx="3981">
                  <c:v>41762.261504629627</c:v>
                </c:pt>
                <c:pt idx="3982">
                  <c:v>41762.261574074073</c:v>
                </c:pt>
                <c:pt idx="3983">
                  <c:v>41762.261631944442</c:v>
                </c:pt>
                <c:pt idx="3984">
                  <c:v>41762.261689814812</c:v>
                </c:pt>
                <c:pt idx="3985">
                  <c:v>41762.261747685188</c:v>
                </c:pt>
                <c:pt idx="3986">
                  <c:v>41762.261817129627</c:v>
                </c:pt>
                <c:pt idx="3987">
                  <c:v>41762.261874999997</c:v>
                </c:pt>
                <c:pt idx="3988">
                  <c:v>41762.261932870373</c:v>
                </c:pt>
                <c:pt idx="3989">
                  <c:v>41762.262002314812</c:v>
                </c:pt>
                <c:pt idx="3990">
                  <c:v>41762.262060185189</c:v>
                </c:pt>
                <c:pt idx="3991">
                  <c:v>41762.262118055558</c:v>
                </c:pt>
                <c:pt idx="3992">
                  <c:v>41762.262187499997</c:v>
                </c:pt>
                <c:pt idx="3993">
                  <c:v>41762.262245370373</c:v>
                </c:pt>
                <c:pt idx="3994">
                  <c:v>41762.262303240743</c:v>
                </c:pt>
                <c:pt idx="3995">
                  <c:v>41762.262372685182</c:v>
                </c:pt>
                <c:pt idx="3996">
                  <c:v>41762.262430555558</c:v>
                </c:pt>
                <c:pt idx="3997">
                  <c:v>41762.262488425928</c:v>
                </c:pt>
                <c:pt idx="3998">
                  <c:v>41762.262546296297</c:v>
                </c:pt>
                <c:pt idx="3999">
                  <c:v>41762.262615740743</c:v>
                </c:pt>
                <c:pt idx="4000">
                  <c:v>41762.262673611112</c:v>
                </c:pt>
                <c:pt idx="4001">
                  <c:v>41762.262731481482</c:v>
                </c:pt>
                <c:pt idx="4002">
                  <c:v>41762.262800925928</c:v>
                </c:pt>
                <c:pt idx="4003">
                  <c:v>41762.262858796297</c:v>
                </c:pt>
                <c:pt idx="4004">
                  <c:v>41762.262916666667</c:v>
                </c:pt>
                <c:pt idx="4005">
                  <c:v>41762.262986111113</c:v>
                </c:pt>
                <c:pt idx="4006">
                  <c:v>41762.263043981482</c:v>
                </c:pt>
                <c:pt idx="4007">
                  <c:v>41762.263101851851</c:v>
                </c:pt>
                <c:pt idx="4008">
                  <c:v>41762.263171296298</c:v>
                </c:pt>
                <c:pt idx="4009">
                  <c:v>41762.263229166667</c:v>
                </c:pt>
                <c:pt idx="4010">
                  <c:v>41762.263287037036</c:v>
                </c:pt>
                <c:pt idx="4011">
                  <c:v>41762.263344907406</c:v>
                </c:pt>
                <c:pt idx="4012">
                  <c:v>41762.263414351852</c:v>
                </c:pt>
                <c:pt idx="4013">
                  <c:v>41762.263472222221</c:v>
                </c:pt>
                <c:pt idx="4014">
                  <c:v>41762.26353009259</c:v>
                </c:pt>
                <c:pt idx="4015">
                  <c:v>41762.263599537036</c:v>
                </c:pt>
                <c:pt idx="4016">
                  <c:v>41762.263657407406</c:v>
                </c:pt>
                <c:pt idx="4017">
                  <c:v>41762.263715277775</c:v>
                </c:pt>
                <c:pt idx="4018">
                  <c:v>41762.263784722221</c:v>
                </c:pt>
                <c:pt idx="4019">
                  <c:v>41762.263842592591</c:v>
                </c:pt>
                <c:pt idx="4020">
                  <c:v>41762.26390046296</c:v>
                </c:pt>
                <c:pt idx="4021">
                  <c:v>41762.263969907406</c:v>
                </c:pt>
                <c:pt idx="4022">
                  <c:v>41762.264027777775</c:v>
                </c:pt>
                <c:pt idx="4023">
                  <c:v>41762.264085648145</c:v>
                </c:pt>
                <c:pt idx="4024">
                  <c:v>41762.264155092591</c:v>
                </c:pt>
                <c:pt idx="4025">
                  <c:v>41762.26421296296</c:v>
                </c:pt>
                <c:pt idx="4026">
                  <c:v>41762.264270833337</c:v>
                </c:pt>
                <c:pt idx="4027">
                  <c:v>41762.264328703706</c:v>
                </c:pt>
                <c:pt idx="4028">
                  <c:v>41762.264398148145</c:v>
                </c:pt>
                <c:pt idx="4029">
                  <c:v>41762.264456018522</c:v>
                </c:pt>
                <c:pt idx="4030">
                  <c:v>41762.264513888891</c:v>
                </c:pt>
                <c:pt idx="4031">
                  <c:v>41762.26458333333</c:v>
                </c:pt>
                <c:pt idx="4032">
                  <c:v>41762.264641203707</c:v>
                </c:pt>
                <c:pt idx="4033">
                  <c:v>41762.264699074076</c:v>
                </c:pt>
                <c:pt idx="4034">
                  <c:v>41762.264768518522</c:v>
                </c:pt>
                <c:pt idx="4035">
                  <c:v>41762.264826388891</c:v>
                </c:pt>
                <c:pt idx="4036">
                  <c:v>41762.264884259261</c:v>
                </c:pt>
                <c:pt idx="4037">
                  <c:v>41762.264953703707</c:v>
                </c:pt>
                <c:pt idx="4038">
                  <c:v>41762.265011574076</c:v>
                </c:pt>
                <c:pt idx="4039">
                  <c:v>41762.265069444446</c:v>
                </c:pt>
                <c:pt idx="4040">
                  <c:v>41762.265127314815</c:v>
                </c:pt>
                <c:pt idx="4041">
                  <c:v>41762.265196759261</c:v>
                </c:pt>
                <c:pt idx="4042">
                  <c:v>41762.26525462963</c:v>
                </c:pt>
                <c:pt idx="4043">
                  <c:v>41762.2653125</c:v>
                </c:pt>
                <c:pt idx="4044">
                  <c:v>41762.265381944446</c:v>
                </c:pt>
                <c:pt idx="4045">
                  <c:v>41762.265439814815</c:v>
                </c:pt>
                <c:pt idx="4046">
                  <c:v>41762.265497685185</c:v>
                </c:pt>
                <c:pt idx="4047">
                  <c:v>41762.265567129631</c:v>
                </c:pt>
                <c:pt idx="4048">
                  <c:v>41762.265625</c:v>
                </c:pt>
                <c:pt idx="4049">
                  <c:v>41762.265682870369</c:v>
                </c:pt>
                <c:pt idx="4050">
                  <c:v>41762.265752314815</c:v>
                </c:pt>
                <c:pt idx="4051">
                  <c:v>41762.265810185185</c:v>
                </c:pt>
                <c:pt idx="4052">
                  <c:v>41762.265868055554</c:v>
                </c:pt>
                <c:pt idx="4053">
                  <c:v>41762.265925925924</c:v>
                </c:pt>
                <c:pt idx="4054">
                  <c:v>41762.26599537037</c:v>
                </c:pt>
                <c:pt idx="4055">
                  <c:v>41762.266053240739</c:v>
                </c:pt>
                <c:pt idx="4056">
                  <c:v>41762.266111111108</c:v>
                </c:pt>
                <c:pt idx="4057">
                  <c:v>41762.266180555554</c:v>
                </c:pt>
                <c:pt idx="4058">
                  <c:v>41762.266238425924</c:v>
                </c:pt>
                <c:pt idx="4059">
                  <c:v>41762.266296296293</c:v>
                </c:pt>
                <c:pt idx="4060">
                  <c:v>41762.266365740739</c:v>
                </c:pt>
                <c:pt idx="4061">
                  <c:v>41762.266423611109</c:v>
                </c:pt>
                <c:pt idx="4062">
                  <c:v>41762.266481481478</c:v>
                </c:pt>
                <c:pt idx="4063">
                  <c:v>41762.266550925924</c:v>
                </c:pt>
                <c:pt idx="4064">
                  <c:v>41762.266608796293</c:v>
                </c:pt>
                <c:pt idx="4065">
                  <c:v>41762.26666666667</c:v>
                </c:pt>
                <c:pt idx="4066">
                  <c:v>41762.266724537039</c:v>
                </c:pt>
                <c:pt idx="4067">
                  <c:v>41762.266793981478</c:v>
                </c:pt>
                <c:pt idx="4068">
                  <c:v>41762.266851851855</c:v>
                </c:pt>
                <c:pt idx="4069">
                  <c:v>41762.266909722224</c:v>
                </c:pt>
                <c:pt idx="4070">
                  <c:v>41762.266979166663</c:v>
                </c:pt>
                <c:pt idx="4071">
                  <c:v>41762.26703703704</c:v>
                </c:pt>
                <c:pt idx="4072">
                  <c:v>41762.267094907409</c:v>
                </c:pt>
                <c:pt idx="4073">
                  <c:v>41762.267164351855</c:v>
                </c:pt>
                <c:pt idx="4074">
                  <c:v>41762.267222222225</c:v>
                </c:pt>
                <c:pt idx="4075">
                  <c:v>41762.267280092594</c:v>
                </c:pt>
                <c:pt idx="4076">
                  <c:v>41762.26734953704</c:v>
                </c:pt>
                <c:pt idx="4077">
                  <c:v>41762.267407407409</c:v>
                </c:pt>
                <c:pt idx="4078">
                  <c:v>41762.267465277779</c:v>
                </c:pt>
                <c:pt idx="4079">
                  <c:v>41762.267534722225</c:v>
                </c:pt>
                <c:pt idx="4080">
                  <c:v>41762.267592592594</c:v>
                </c:pt>
                <c:pt idx="4081">
                  <c:v>41762.267650462964</c:v>
                </c:pt>
                <c:pt idx="4082">
                  <c:v>41762.267708333333</c:v>
                </c:pt>
                <c:pt idx="4083">
                  <c:v>41762.267777777779</c:v>
                </c:pt>
                <c:pt idx="4084">
                  <c:v>41762.267835648148</c:v>
                </c:pt>
                <c:pt idx="4085">
                  <c:v>41762.267893518518</c:v>
                </c:pt>
                <c:pt idx="4086">
                  <c:v>41762.267962962964</c:v>
                </c:pt>
                <c:pt idx="4087">
                  <c:v>41762.268020833333</c:v>
                </c:pt>
                <c:pt idx="4088">
                  <c:v>41762.268078703702</c:v>
                </c:pt>
                <c:pt idx="4089">
                  <c:v>41762.268148148149</c:v>
                </c:pt>
                <c:pt idx="4090">
                  <c:v>41762.268206018518</c:v>
                </c:pt>
                <c:pt idx="4091">
                  <c:v>41762.268263888887</c:v>
                </c:pt>
                <c:pt idx="4092">
                  <c:v>41762.268333333333</c:v>
                </c:pt>
                <c:pt idx="4093">
                  <c:v>41762.268391203703</c:v>
                </c:pt>
                <c:pt idx="4094">
                  <c:v>41762.268449074072</c:v>
                </c:pt>
                <c:pt idx="4095">
                  <c:v>41762.268506944441</c:v>
                </c:pt>
                <c:pt idx="4096">
                  <c:v>41762.268576388888</c:v>
                </c:pt>
                <c:pt idx="4097">
                  <c:v>41762.268634259257</c:v>
                </c:pt>
                <c:pt idx="4098">
                  <c:v>41762.268692129626</c:v>
                </c:pt>
                <c:pt idx="4099">
                  <c:v>41762.268761574072</c:v>
                </c:pt>
                <c:pt idx="4100">
                  <c:v>41762.268819444442</c:v>
                </c:pt>
                <c:pt idx="4101">
                  <c:v>41762.268877314818</c:v>
                </c:pt>
                <c:pt idx="4102">
                  <c:v>41762.268946759257</c:v>
                </c:pt>
                <c:pt idx="4103">
                  <c:v>41762.269004629627</c:v>
                </c:pt>
                <c:pt idx="4104">
                  <c:v>41762.269062500003</c:v>
                </c:pt>
                <c:pt idx="4105">
                  <c:v>41762.269131944442</c:v>
                </c:pt>
                <c:pt idx="4106">
                  <c:v>41762.269189814811</c:v>
                </c:pt>
                <c:pt idx="4107">
                  <c:v>41762.269247685188</c:v>
                </c:pt>
                <c:pt idx="4108">
                  <c:v>41762.269305555557</c:v>
                </c:pt>
                <c:pt idx="4109">
                  <c:v>41762.269375000003</c:v>
                </c:pt>
                <c:pt idx="4110">
                  <c:v>41762.269432870373</c:v>
                </c:pt>
                <c:pt idx="4111">
                  <c:v>41762.269490740742</c:v>
                </c:pt>
                <c:pt idx="4112">
                  <c:v>41762.269560185188</c:v>
                </c:pt>
                <c:pt idx="4113">
                  <c:v>41762.269618055558</c:v>
                </c:pt>
                <c:pt idx="4114">
                  <c:v>41762.269675925927</c:v>
                </c:pt>
                <c:pt idx="4115">
                  <c:v>41762.269745370373</c:v>
                </c:pt>
                <c:pt idx="4116">
                  <c:v>41762.269803240742</c:v>
                </c:pt>
                <c:pt idx="4117">
                  <c:v>41762.269861111112</c:v>
                </c:pt>
                <c:pt idx="4118">
                  <c:v>41762.269930555558</c:v>
                </c:pt>
                <c:pt idx="4119">
                  <c:v>41762.269988425927</c:v>
                </c:pt>
                <c:pt idx="4120">
                  <c:v>41762.270046296297</c:v>
                </c:pt>
                <c:pt idx="4121">
                  <c:v>41762.270104166666</c:v>
                </c:pt>
                <c:pt idx="4122">
                  <c:v>41762.270173611112</c:v>
                </c:pt>
                <c:pt idx="4123">
                  <c:v>41762.270231481481</c:v>
                </c:pt>
                <c:pt idx="4124">
                  <c:v>41762.270289351851</c:v>
                </c:pt>
                <c:pt idx="4125">
                  <c:v>41762.270358796297</c:v>
                </c:pt>
                <c:pt idx="4126">
                  <c:v>41762.270416666666</c:v>
                </c:pt>
                <c:pt idx="4127">
                  <c:v>41762.270474537036</c:v>
                </c:pt>
                <c:pt idx="4128">
                  <c:v>41762.270543981482</c:v>
                </c:pt>
                <c:pt idx="4129">
                  <c:v>41762.270601851851</c:v>
                </c:pt>
                <c:pt idx="4130">
                  <c:v>41762.27065972222</c:v>
                </c:pt>
                <c:pt idx="4131">
                  <c:v>41762.270729166667</c:v>
                </c:pt>
                <c:pt idx="4132">
                  <c:v>41762.270787037036</c:v>
                </c:pt>
                <c:pt idx="4133">
                  <c:v>41762.270844907405</c:v>
                </c:pt>
                <c:pt idx="4134">
                  <c:v>41762.270914351851</c:v>
                </c:pt>
                <c:pt idx="4135">
                  <c:v>41762.270972222221</c:v>
                </c:pt>
                <c:pt idx="4136">
                  <c:v>41762.27103009259</c:v>
                </c:pt>
                <c:pt idx="4137">
                  <c:v>41762.271087962959</c:v>
                </c:pt>
                <c:pt idx="4138">
                  <c:v>41762.271157407406</c:v>
                </c:pt>
                <c:pt idx="4139">
                  <c:v>41762.271215277775</c:v>
                </c:pt>
                <c:pt idx="4140">
                  <c:v>41762.271273148152</c:v>
                </c:pt>
                <c:pt idx="4141">
                  <c:v>41762.27134259259</c:v>
                </c:pt>
                <c:pt idx="4142">
                  <c:v>41762.27140046296</c:v>
                </c:pt>
                <c:pt idx="4143">
                  <c:v>41762.271458333336</c:v>
                </c:pt>
                <c:pt idx="4144">
                  <c:v>41762.271527777775</c:v>
                </c:pt>
                <c:pt idx="4145">
                  <c:v>41762.271585648145</c:v>
                </c:pt>
                <c:pt idx="4146">
                  <c:v>41762.271643518521</c:v>
                </c:pt>
                <c:pt idx="4147">
                  <c:v>41762.27171296296</c:v>
                </c:pt>
                <c:pt idx="4148">
                  <c:v>41762.271770833337</c:v>
                </c:pt>
                <c:pt idx="4149">
                  <c:v>41762.271828703706</c:v>
                </c:pt>
                <c:pt idx="4150">
                  <c:v>41762.271886574075</c:v>
                </c:pt>
                <c:pt idx="4151">
                  <c:v>41762.271956018521</c:v>
                </c:pt>
                <c:pt idx="4152">
                  <c:v>41762.272013888891</c:v>
                </c:pt>
                <c:pt idx="4153">
                  <c:v>41762.27207175926</c:v>
                </c:pt>
                <c:pt idx="4154">
                  <c:v>41762.272141203706</c:v>
                </c:pt>
                <c:pt idx="4155">
                  <c:v>41762.272199074076</c:v>
                </c:pt>
                <c:pt idx="4156">
                  <c:v>41762.272256944445</c:v>
                </c:pt>
                <c:pt idx="4157">
                  <c:v>41762.272326388891</c:v>
                </c:pt>
                <c:pt idx="4158">
                  <c:v>41762.27238425926</c:v>
                </c:pt>
                <c:pt idx="4159">
                  <c:v>41762.27244212963</c:v>
                </c:pt>
                <c:pt idx="4160">
                  <c:v>41762.272511574076</c:v>
                </c:pt>
                <c:pt idx="4161">
                  <c:v>41762.272569444445</c:v>
                </c:pt>
                <c:pt idx="4162">
                  <c:v>41762.272627314815</c:v>
                </c:pt>
                <c:pt idx="4163">
                  <c:v>41762.272685185184</c:v>
                </c:pt>
                <c:pt idx="4164">
                  <c:v>41762.27275462963</c:v>
                </c:pt>
                <c:pt idx="4165">
                  <c:v>41762.272812499999</c:v>
                </c:pt>
                <c:pt idx="4166">
                  <c:v>41762.272870370369</c:v>
                </c:pt>
                <c:pt idx="4167">
                  <c:v>41762.272939814815</c:v>
                </c:pt>
                <c:pt idx="4168">
                  <c:v>41762.272997685184</c:v>
                </c:pt>
                <c:pt idx="4169">
                  <c:v>41762.273055555554</c:v>
                </c:pt>
                <c:pt idx="4170">
                  <c:v>41762.273125</c:v>
                </c:pt>
                <c:pt idx="4171">
                  <c:v>41762.273182870369</c:v>
                </c:pt>
                <c:pt idx="4172">
                  <c:v>41762.273240740738</c:v>
                </c:pt>
                <c:pt idx="4173">
                  <c:v>41762.273310185185</c:v>
                </c:pt>
                <c:pt idx="4174">
                  <c:v>41762.273368055554</c:v>
                </c:pt>
                <c:pt idx="4175">
                  <c:v>41762.273425925923</c:v>
                </c:pt>
                <c:pt idx="4176">
                  <c:v>41762.2734837963</c:v>
                </c:pt>
                <c:pt idx="4177">
                  <c:v>41762.273553240739</c:v>
                </c:pt>
                <c:pt idx="4178">
                  <c:v>41762.273611111108</c:v>
                </c:pt>
                <c:pt idx="4179">
                  <c:v>41762.273668981485</c:v>
                </c:pt>
                <c:pt idx="4180">
                  <c:v>41762.273738425924</c:v>
                </c:pt>
                <c:pt idx="4181">
                  <c:v>41762.273796296293</c:v>
                </c:pt>
                <c:pt idx="4182">
                  <c:v>41762.273854166669</c:v>
                </c:pt>
                <c:pt idx="4183">
                  <c:v>41762.273923611108</c:v>
                </c:pt>
                <c:pt idx="4184">
                  <c:v>41762.273981481485</c:v>
                </c:pt>
                <c:pt idx="4185">
                  <c:v>41762.274039351854</c:v>
                </c:pt>
                <c:pt idx="4186">
                  <c:v>41762.274108796293</c:v>
                </c:pt>
                <c:pt idx="4187">
                  <c:v>41762.27416666667</c:v>
                </c:pt>
                <c:pt idx="4188">
                  <c:v>41762.274224537039</c:v>
                </c:pt>
                <c:pt idx="4189">
                  <c:v>41762.274293981478</c:v>
                </c:pt>
                <c:pt idx="4190">
                  <c:v>41762.274351851855</c:v>
                </c:pt>
                <c:pt idx="4191">
                  <c:v>41762.274409722224</c:v>
                </c:pt>
                <c:pt idx="4192">
                  <c:v>41762.274467592593</c:v>
                </c:pt>
                <c:pt idx="4193">
                  <c:v>41762.274537037039</c:v>
                </c:pt>
                <c:pt idx="4194">
                  <c:v>41762.274594907409</c:v>
                </c:pt>
                <c:pt idx="4195">
                  <c:v>41762.274652777778</c:v>
                </c:pt>
                <c:pt idx="4196">
                  <c:v>41762.274722222224</c:v>
                </c:pt>
                <c:pt idx="4197">
                  <c:v>41762.274780092594</c:v>
                </c:pt>
                <c:pt idx="4198">
                  <c:v>41762.274837962963</c:v>
                </c:pt>
                <c:pt idx="4199">
                  <c:v>41762.274907407409</c:v>
                </c:pt>
                <c:pt idx="4200">
                  <c:v>41762.274965277778</c:v>
                </c:pt>
                <c:pt idx="4201">
                  <c:v>41762.275023148148</c:v>
                </c:pt>
                <c:pt idx="4202">
                  <c:v>41762.275092592594</c:v>
                </c:pt>
                <c:pt idx="4203">
                  <c:v>41762.275150462963</c:v>
                </c:pt>
                <c:pt idx="4204">
                  <c:v>41762.275208333333</c:v>
                </c:pt>
                <c:pt idx="4205">
                  <c:v>41762.275266203702</c:v>
                </c:pt>
                <c:pt idx="4206">
                  <c:v>41762.275335648148</c:v>
                </c:pt>
                <c:pt idx="4207">
                  <c:v>41762.275393518517</c:v>
                </c:pt>
                <c:pt idx="4208">
                  <c:v>41762.275451388887</c:v>
                </c:pt>
                <c:pt idx="4209">
                  <c:v>41762.275520833333</c:v>
                </c:pt>
                <c:pt idx="4210">
                  <c:v>41762.275578703702</c:v>
                </c:pt>
                <c:pt idx="4211">
                  <c:v>41762.275636574072</c:v>
                </c:pt>
                <c:pt idx="4212">
                  <c:v>41762.275706018518</c:v>
                </c:pt>
                <c:pt idx="4213">
                  <c:v>41762.275763888887</c:v>
                </c:pt>
                <c:pt idx="4214">
                  <c:v>41762.275821759256</c:v>
                </c:pt>
                <c:pt idx="4215">
                  <c:v>41762.275891203702</c:v>
                </c:pt>
                <c:pt idx="4216">
                  <c:v>41762.275949074072</c:v>
                </c:pt>
                <c:pt idx="4217">
                  <c:v>41762.276006944441</c:v>
                </c:pt>
                <c:pt idx="4218">
                  <c:v>41762.276064814818</c:v>
                </c:pt>
                <c:pt idx="4219">
                  <c:v>41762.276134259257</c:v>
                </c:pt>
                <c:pt idx="4220">
                  <c:v>41762.276192129626</c:v>
                </c:pt>
                <c:pt idx="4221">
                  <c:v>41762.276250000003</c:v>
                </c:pt>
                <c:pt idx="4222">
                  <c:v>41762.276319444441</c:v>
                </c:pt>
                <c:pt idx="4223">
                  <c:v>41762.276377314818</c:v>
                </c:pt>
                <c:pt idx="4224">
                  <c:v>41762.276435185187</c:v>
                </c:pt>
                <c:pt idx="4225">
                  <c:v>41762.276504629626</c:v>
                </c:pt>
                <c:pt idx="4226">
                  <c:v>41762.276562500003</c:v>
                </c:pt>
                <c:pt idx="4227">
                  <c:v>41762.276620370372</c:v>
                </c:pt>
                <c:pt idx="4228">
                  <c:v>41762.276689814818</c:v>
                </c:pt>
                <c:pt idx="4229">
                  <c:v>41762.276747685188</c:v>
                </c:pt>
                <c:pt idx="4230">
                  <c:v>41762.276805555557</c:v>
                </c:pt>
                <c:pt idx="4231">
                  <c:v>41762.276863425926</c:v>
                </c:pt>
                <c:pt idx="4232">
                  <c:v>41762.276932870373</c:v>
                </c:pt>
                <c:pt idx="4233">
                  <c:v>41762.276990740742</c:v>
                </c:pt>
                <c:pt idx="4234">
                  <c:v>41762.277048611111</c:v>
                </c:pt>
                <c:pt idx="4235">
                  <c:v>41762.277118055557</c:v>
                </c:pt>
                <c:pt idx="4236">
                  <c:v>41762.277175925927</c:v>
                </c:pt>
                <c:pt idx="4237">
                  <c:v>41762.277233796296</c:v>
                </c:pt>
                <c:pt idx="4238">
                  <c:v>41762.277303240742</c:v>
                </c:pt>
                <c:pt idx="4239">
                  <c:v>41762.277361111112</c:v>
                </c:pt>
                <c:pt idx="4240">
                  <c:v>41762.277418981481</c:v>
                </c:pt>
                <c:pt idx="4241">
                  <c:v>41762.277488425927</c:v>
                </c:pt>
                <c:pt idx="4242">
                  <c:v>41762.277546296296</c:v>
                </c:pt>
                <c:pt idx="4243">
                  <c:v>41762.277604166666</c:v>
                </c:pt>
                <c:pt idx="4244">
                  <c:v>41762.277673611112</c:v>
                </c:pt>
                <c:pt idx="4245">
                  <c:v>41762.277731481481</c:v>
                </c:pt>
                <c:pt idx="4246">
                  <c:v>41762.277789351851</c:v>
                </c:pt>
                <c:pt idx="4247">
                  <c:v>41762.27784722222</c:v>
                </c:pt>
                <c:pt idx="4248">
                  <c:v>41762.277916666666</c:v>
                </c:pt>
                <c:pt idx="4249">
                  <c:v>41762.277974537035</c:v>
                </c:pt>
                <c:pt idx="4250">
                  <c:v>41762.278032407405</c:v>
                </c:pt>
                <c:pt idx="4251">
                  <c:v>41762.278101851851</c:v>
                </c:pt>
                <c:pt idx="4252">
                  <c:v>41762.27815972222</c:v>
                </c:pt>
                <c:pt idx="4253">
                  <c:v>41762.278217592589</c:v>
                </c:pt>
                <c:pt idx="4254">
                  <c:v>41762.278287037036</c:v>
                </c:pt>
                <c:pt idx="4255">
                  <c:v>41762.278344907405</c:v>
                </c:pt>
                <c:pt idx="4256">
                  <c:v>41762.278402777774</c:v>
                </c:pt>
                <c:pt idx="4257">
                  <c:v>41762.27847222222</c:v>
                </c:pt>
                <c:pt idx="4258">
                  <c:v>41762.27853009259</c:v>
                </c:pt>
                <c:pt idx="4259">
                  <c:v>41762.278587962966</c:v>
                </c:pt>
                <c:pt idx="4260">
                  <c:v>41762.278645833336</c:v>
                </c:pt>
                <c:pt idx="4261">
                  <c:v>41762.278715277775</c:v>
                </c:pt>
                <c:pt idx="4262">
                  <c:v>41762.278773148151</c:v>
                </c:pt>
                <c:pt idx="4263">
                  <c:v>41762.278831018521</c:v>
                </c:pt>
                <c:pt idx="4264">
                  <c:v>41762.278900462959</c:v>
                </c:pt>
                <c:pt idx="4265">
                  <c:v>41762.278958333336</c:v>
                </c:pt>
                <c:pt idx="4266">
                  <c:v>41762.279016203705</c:v>
                </c:pt>
                <c:pt idx="4267">
                  <c:v>41762.279085648152</c:v>
                </c:pt>
                <c:pt idx="4268">
                  <c:v>41762.279143518521</c:v>
                </c:pt>
                <c:pt idx="4269">
                  <c:v>41762.27920138889</c:v>
                </c:pt>
                <c:pt idx="4270">
                  <c:v>41762.279270833336</c:v>
                </c:pt>
                <c:pt idx="4271">
                  <c:v>41762.279328703706</c:v>
                </c:pt>
                <c:pt idx="4272">
                  <c:v>41762.279386574075</c:v>
                </c:pt>
                <c:pt idx="4273">
                  <c:v>41762.279444444444</c:v>
                </c:pt>
                <c:pt idx="4274">
                  <c:v>41762.279513888891</c:v>
                </c:pt>
                <c:pt idx="4275">
                  <c:v>41762.27957175926</c:v>
                </c:pt>
                <c:pt idx="4276">
                  <c:v>41762.279629629629</c:v>
                </c:pt>
                <c:pt idx="4277">
                  <c:v>41762.279699074075</c:v>
                </c:pt>
                <c:pt idx="4278">
                  <c:v>41762.279756944445</c:v>
                </c:pt>
                <c:pt idx="4279">
                  <c:v>41762.279814814814</c:v>
                </c:pt>
                <c:pt idx="4280">
                  <c:v>41762.27988425926</c:v>
                </c:pt>
                <c:pt idx="4281">
                  <c:v>41762.279942129629</c:v>
                </c:pt>
                <c:pt idx="4282">
                  <c:v>41762.28</c:v>
                </c:pt>
                <c:pt idx="4283">
                  <c:v>41762.280069444445</c:v>
                </c:pt>
                <c:pt idx="4284">
                  <c:v>41762.280127314814</c:v>
                </c:pt>
                <c:pt idx="4285">
                  <c:v>41762.280185185184</c:v>
                </c:pt>
                <c:pt idx="4286">
                  <c:v>41762.280243055553</c:v>
                </c:pt>
                <c:pt idx="4287">
                  <c:v>41762.280312499999</c:v>
                </c:pt>
                <c:pt idx="4288">
                  <c:v>41762.280370370368</c:v>
                </c:pt>
                <c:pt idx="4289">
                  <c:v>41762.280428240738</c:v>
                </c:pt>
                <c:pt idx="4290">
                  <c:v>41762.280497685184</c:v>
                </c:pt>
                <c:pt idx="4291">
                  <c:v>41762.280555555553</c:v>
                </c:pt>
                <c:pt idx="4292">
                  <c:v>41762.280613425923</c:v>
                </c:pt>
                <c:pt idx="4293">
                  <c:v>41762.280682870369</c:v>
                </c:pt>
                <c:pt idx="4294">
                  <c:v>41762.280740740738</c:v>
                </c:pt>
                <c:pt idx="4295">
                  <c:v>41762.280798611115</c:v>
                </c:pt>
                <c:pt idx="4296">
                  <c:v>41762.280868055554</c:v>
                </c:pt>
                <c:pt idx="4297">
                  <c:v>41762.280925925923</c:v>
                </c:pt>
                <c:pt idx="4298">
                  <c:v>41762.2809837963</c:v>
                </c:pt>
                <c:pt idx="4299">
                  <c:v>41762.281053240738</c:v>
                </c:pt>
                <c:pt idx="4300">
                  <c:v>41762.281111111108</c:v>
                </c:pt>
                <c:pt idx="4301">
                  <c:v>41762.281168981484</c:v>
                </c:pt>
                <c:pt idx="4302">
                  <c:v>41762.281226851854</c:v>
                </c:pt>
                <c:pt idx="4303">
                  <c:v>41762.2812962963</c:v>
                </c:pt>
                <c:pt idx="4304">
                  <c:v>41762.281354166669</c:v>
                </c:pt>
                <c:pt idx="4305">
                  <c:v>41762.281412037039</c:v>
                </c:pt>
                <c:pt idx="4306">
                  <c:v>41762.281481481485</c:v>
                </c:pt>
                <c:pt idx="4307">
                  <c:v>41762.281539351854</c:v>
                </c:pt>
                <c:pt idx="4308">
                  <c:v>41762.281597222223</c:v>
                </c:pt>
                <c:pt idx="4309">
                  <c:v>41762.281666666669</c:v>
                </c:pt>
                <c:pt idx="4310">
                  <c:v>41762.281724537039</c:v>
                </c:pt>
                <c:pt idx="4311">
                  <c:v>41762.281782407408</c:v>
                </c:pt>
                <c:pt idx="4312">
                  <c:v>41762.281851851854</c:v>
                </c:pt>
                <c:pt idx="4313">
                  <c:v>41762.281909722224</c:v>
                </c:pt>
                <c:pt idx="4314">
                  <c:v>41762.281967592593</c:v>
                </c:pt>
                <c:pt idx="4315">
                  <c:v>41762.282025462962</c:v>
                </c:pt>
                <c:pt idx="4316">
                  <c:v>41762.282094907408</c:v>
                </c:pt>
                <c:pt idx="4317">
                  <c:v>41762.282152777778</c:v>
                </c:pt>
                <c:pt idx="4318">
                  <c:v>41762.282210648147</c:v>
                </c:pt>
                <c:pt idx="4319">
                  <c:v>41762.282280092593</c:v>
                </c:pt>
                <c:pt idx="4320">
                  <c:v>41762.282337962963</c:v>
                </c:pt>
                <c:pt idx="4321">
                  <c:v>41762.282395833332</c:v>
                </c:pt>
                <c:pt idx="4322">
                  <c:v>41762.282465277778</c:v>
                </c:pt>
                <c:pt idx="4323">
                  <c:v>41762.282523148147</c:v>
                </c:pt>
                <c:pt idx="4324">
                  <c:v>41762.282581018517</c:v>
                </c:pt>
                <c:pt idx="4325">
                  <c:v>41762.282650462963</c:v>
                </c:pt>
                <c:pt idx="4326">
                  <c:v>41762.282708333332</c:v>
                </c:pt>
                <c:pt idx="4327">
                  <c:v>41762.282766203702</c:v>
                </c:pt>
                <c:pt idx="4328">
                  <c:v>41762.282824074071</c:v>
                </c:pt>
                <c:pt idx="4329">
                  <c:v>41762.282893518517</c:v>
                </c:pt>
                <c:pt idx="4330">
                  <c:v>41762.282951388886</c:v>
                </c:pt>
                <c:pt idx="4331">
                  <c:v>41762.283009259256</c:v>
                </c:pt>
                <c:pt idx="4332">
                  <c:v>41762.283078703702</c:v>
                </c:pt>
                <c:pt idx="4333">
                  <c:v>41762.283136574071</c:v>
                </c:pt>
                <c:pt idx="4334">
                  <c:v>41762.283194444448</c:v>
                </c:pt>
                <c:pt idx="4335">
                  <c:v>41762.283263888887</c:v>
                </c:pt>
                <c:pt idx="4336">
                  <c:v>41762.283321759256</c:v>
                </c:pt>
                <c:pt idx="4337">
                  <c:v>41762.283379629633</c:v>
                </c:pt>
                <c:pt idx="4338">
                  <c:v>41762.283449074072</c:v>
                </c:pt>
                <c:pt idx="4339">
                  <c:v>41762.283506944441</c:v>
                </c:pt>
                <c:pt idx="4340">
                  <c:v>41762.283564814818</c:v>
                </c:pt>
                <c:pt idx="4341">
                  <c:v>41762.283634259256</c:v>
                </c:pt>
                <c:pt idx="4342">
                  <c:v>41762.283692129633</c:v>
                </c:pt>
                <c:pt idx="4343">
                  <c:v>41762.283750000002</c:v>
                </c:pt>
                <c:pt idx="4344">
                  <c:v>41762.283807870372</c:v>
                </c:pt>
                <c:pt idx="4345">
                  <c:v>41762.283877314818</c:v>
                </c:pt>
                <c:pt idx="4346">
                  <c:v>41762.283935185187</c:v>
                </c:pt>
                <c:pt idx="4347">
                  <c:v>41762.283993055556</c:v>
                </c:pt>
                <c:pt idx="4348">
                  <c:v>41762.284062500003</c:v>
                </c:pt>
                <c:pt idx="4349">
                  <c:v>41762.284120370372</c:v>
                </c:pt>
                <c:pt idx="4350">
                  <c:v>41762.284178240741</c:v>
                </c:pt>
                <c:pt idx="4351">
                  <c:v>41762.284247685187</c:v>
                </c:pt>
                <c:pt idx="4352">
                  <c:v>41762.284305555557</c:v>
                </c:pt>
                <c:pt idx="4353">
                  <c:v>41762.284363425926</c:v>
                </c:pt>
                <c:pt idx="4354">
                  <c:v>41762.284432870372</c:v>
                </c:pt>
                <c:pt idx="4355">
                  <c:v>41762.284490740742</c:v>
                </c:pt>
                <c:pt idx="4356">
                  <c:v>41762.284548611111</c:v>
                </c:pt>
                <c:pt idx="4357">
                  <c:v>41762.28460648148</c:v>
                </c:pt>
                <c:pt idx="4358">
                  <c:v>41762.284675925926</c:v>
                </c:pt>
                <c:pt idx="4359">
                  <c:v>41762.284733796296</c:v>
                </c:pt>
                <c:pt idx="4360">
                  <c:v>41762.284791666665</c:v>
                </c:pt>
                <c:pt idx="4361">
                  <c:v>41762.284861111111</c:v>
                </c:pt>
                <c:pt idx="4362">
                  <c:v>41762.284918981481</c:v>
                </c:pt>
                <c:pt idx="4363">
                  <c:v>41762.28497685185</c:v>
                </c:pt>
                <c:pt idx="4364">
                  <c:v>41762.285046296296</c:v>
                </c:pt>
                <c:pt idx="4365">
                  <c:v>41762.285104166665</c:v>
                </c:pt>
                <c:pt idx="4366">
                  <c:v>41762.285162037035</c:v>
                </c:pt>
                <c:pt idx="4367">
                  <c:v>41762.285231481481</c:v>
                </c:pt>
                <c:pt idx="4368">
                  <c:v>41762.28528935185</c:v>
                </c:pt>
                <c:pt idx="4369">
                  <c:v>41762.28534722222</c:v>
                </c:pt>
                <c:pt idx="4370">
                  <c:v>41762.285405092596</c:v>
                </c:pt>
                <c:pt idx="4371">
                  <c:v>41762.285474537035</c:v>
                </c:pt>
                <c:pt idx="4372">
                  <c:v>41762.285532407404</c:v>
                </c:pt>
                <c:pt idx="4373">
                  <c:v>41762.285590277781</c:v>
                </c:pt>
                <c:pt idx="4374">
                  <c:v>41762.28565972222</c:v>
                </c:pt>
                <c:pt idx="4375">
                  <c:v>41762.285717592589</c:v>
                </c:pt>
                <c:pt idx="4376">
                  <c:v>41762.285775462966</c:v>
                </c:pt>
                <c:pt idx="4377">
                  <c:v>41762.285844907405</c:v>
                </c:pt>
                <c:pt idx="4378">
                  <c:v>41762.285902777781</c:v>
                </c:pt>
                <c:pt idx="4379">
                  <c:v>41762.285960648151</c:v>
                </c:pt>
                <c:pt idx="4380">
                  <c:v>41762.286030092589</c:v>
                </c:pt>
                <c:pt idx="4381">
                  <c:v>41762.286087962966</c:v>
                </c:pt>
                <c:pt idx="4382">
                  <c:v>41762.286145833335</c:v>
                </c:pt>
                <c:pt idx="4383">
                  <c:v>41762.286215277774</c:v>
                </c:pt>
                <c:pt idx="4384">
                  <c:v>41762.286273148151</c:v>
                </c:pt>
                <c:pt idx="4385">
                  <c:v>41762.28633101852</c:v>
                </c:pt>
                <c:pt idx="4386">
                  <c:v>41762.28638888889</c:v>
                </c:pt>
                <c:pt idx="4387">
                  <c:v>41762.286458333336</c:v>
                </c:pt>
                <c:pt idx="4388">
                  <c:v>41762.286516203705</c:v>
                </c:pt>
                <c:pt idx="4389">
                  <c:v>41762.286574074074</c:v>
                </c:pt>
                <c:pt idx="4390">
                  <c:v>41762.286643518521</c:v>
                </c:pt>
                <c:pt idx="4391">
                  <c:v>41762.28670138889</c:v>
                </c:pt>
                <c:pt idx="4392">
                  <c:v>41762.286759259259</c:v>
                </c:pt>
                <c:pt idx="4393">
                  <c:v>41762.286828703705</c:v>
                </c:pt>
                <c:pt idx="4394">
                  <c:v>41762.286886574075</c:v>
                </c:pt>
                <c:pt idx="4395">
                  <c:v>41762.286944444444</c:v>
                </c:pt>
                <c:pt idx="4396">
                  <c:v>41762.28701388889</c:v>
                </c:pt>
                <c:pt idx="4397">
                  <c:v>41762.28707175926</c:v>
                </c:pt>
                <c:pt idx="4398">
                  <c:v>41762.287129629629</c:v>
                </c:pt>
                <c:pt idx="4399">
                  <c:v>41762.287187499998</c:v>
                </c:pt>
                <c:pt idx="4400">
                  <c:v>41762.287256944444</c:v>
                </c:pt>
                <c:pt idx="4401">
                  <c:v>41762.287314814814</c:v>
                </c:pt>
                <c:pt idx="4402">
                  <c:v>41762.287372685183</c:v>
                </c:pt>
                <c:pt idx="4403">
                  <c:v>41762.287442129629</c:v>
                </c:pt>
                <c:pt idx="4404">
                  <c:v>41762.287499999999</c:v>
                </c:pt>
                <c:pt idx="4405">
                  <c:v>41762.287557870368</c:v>
                </c:pt>
                <c:pt idx="4406">
                  <c:v>41762.287627314814</c:v>
                </c:pt>
                <c:pt idx="4407">
                  <c:v>41762.287685185183</c:v>
                </c:pt>
                <c:pt idx="4408">
                  <c:v>41762.287743055553</c:v>
                </c:pt>
                <c:pt idx="4409">
                  <c:v>41762.287812499999</c:v>
                </c:pt>
                <c:pt idx="4410">
                  <c:v>41762.287870370368</c:v>
                </c:pt>
                <c:pt idx="4411">
                  <c:v>41762.287928240738</c:v>
                </c:pt>
                <c:pt idx="4412">
                  <c:v>41762.287986111114</c:v>
                </c:pt>
                <c:pt idx="4413">
                  <c:v>41762.288055555553</c:v>
                </c:pt>
                <c:pt idx="4414">
                  <c:v>41762.288113425922</c:v>
                </c:pt>
                <c:pt idx="4415">
                  <c:v>41762.288171296299</c:v>
                </c:pt>
                <c:pt idx="4416">
                  <c:v>41762.288240740738</c:v>
                </c:pt>
                <c:pt idx="4417">
                  <c:v>41762.288298611114</c:v>
                </c:pt>
                <c:pt idx="4418">
                  <c:v>41762.288356481484</c:v>
                </c:pt>
                <c:pt idx="4419">
                  <c:v>41762.288425925923</c:v>
                </c:pt>
                <c:pt idx="4420">
                  <c:v>41762.288483796299</c:v>
                </c:pt>
                <c:pt idx="4421">
                  <c:v>41762.288541666669</c:v>
                </c:pt>
                <c:pt idx="4422">
                  <c:v>41762.288611111115</c:v>
                </c:pt>
                <c:pt idx="4423">
                  <c:v>41762.288668981484</c:v>
                </c:pt>
                <c:pt idx="4424">
                  <c:v>41762.288726851853</c:v>
                </c:pt>
                <c:pt idx="4425">
                  <c:v>41762.288784722223</c:v>
                </c:pt>
                <c:pt idx="4426">
                  <c:v>41762.288854166669</c:v>
                </c:pt>
                <c:pt idx="4427">
                  <c:v>41762.288912037038</c:v>
                </c:pt>
                <c:pt idx="4428">
                  <c:v>41762.288969907408</c:v>
                </c:pt>
                <c:pt idx="4429">
                  <c:v>41762.289039351854</c:v>
                </c:pt>
                <c:pt idx="4430">
                  <c:v>41762.289097222223</c:v>
                </c:pt>
                <c:pt idx="4431">
                  <c:v>41762.289155092592</c:v>
                </c:pt>
                <c:pt idx="4432">
                  <c:v>41762.289224537039</c:v>
                </c:pt>
                <c:pt idx="4433">
                  <c:v>41762.289282407408</c:v>
                </c:pt>
                <c:pt idx="4434">
                  <c:v>41762.289340277777</c:v>
                </c:pt>
                <c:pt idx="4435">
                  <c:v>41762.289409722223</c:v>
                </c:pt>
                <c:pt idx="4436">
                  <c:v>41762.289467592593</c:v>
                </c:pt>
                <c:pt idx="4437">
                  <c:v>41762.289525462962</c:v>
                </c:pt>
                <c:pt idx="4438">
                  <c:v>41762.289594907408</c:v>
                </c:pt>
                <c:pt idx="4439">
                  <c:v>41762.289652777778</c:v>
                </c:pt>
                <c:pt idx="4440">
                  <c:v>41762.289710648147</c:v>
                </c:pt>
                <c:pt idx="4441">
                  <c:v>41762.289768518516</c:v>
                </c:pt>
                <c:pt idx="4442">
                  <c:v>41762.289837962962</c:v>
                </c:pt>
                <c:pt idx="4443">
                  <c:v>41762.289895833332</c:v>
                </c:pt>
                <c:pt idx="4444">
                  <c:v>41762.289953703701</c:v>
                </c:pt>
                <c:pt idx="4445">
                  <c:v>41762.290023148147</c:v>
                </c:pt>
                <c:pt idx="4446">
                  <c:v>41762.290081018517</c:v>
                </c:pt>
                <c:pt idx="4447">
                  <c:v>41762.290138888886</c:v>
                </c:pt>
                <c:pt idx="4448">
                  <c:v>41762.290208333332</c:v>
                </c:pt>
                <c:pt idx="4449">
                  <c:v>41762.290266203701</c:v>
                </c:pt>
                <c:pt idx="4450">
                  <c:v>41762.290324074071</c:v>
                </c:pt>
                <c:pt idx="4451">
                  <c:v>41762.290393518517</c:v>
                </c:pt>
                <c:pt idx="4452">
                  <c:v>41762.290451388886</c:v>
                </c:pt>
                <c:pt idx="4453">
                  <c:v>41762.290509259263</c:v>
                </c:pt>
                <c:pt idx="4454">
                  <c:v>41762.290567129632</c:v>
                </c:pt>
                <c:pt idx="4455">
                  <c:v>41762.290636574071</c:v>
                </c:pt>
                <c:pt idx="4456">
                  <c:v>41762.290694444448</c:v>
                </c:pt>
                <c:pt idx="4457">
                  <c:v>41762.290752314817</c:v>
                </c:pt>
                <c:pt idx="4458">
                  <c:v>41762.290821759256</c:v>
                </c:pt>
                <c:pt idx="4459">
                  <c:v>41762.290879629632</c:v>
                </c:pt>
                <c:pt idx="4460">
                  <c:v>41762.290937500002</c:v>
                </c:pt>
                <c:pt idx="4461">
                  <c:v>41762.291006944448</c:v>
                </c:pt>
                <c:pt idx="4462">
                  <c:v>41762.291064814817</c:v>
                </c:pt>
                <c:pt idx="4463">
                  <c:v>41762.291122685187</c:v>
                </c:pt>
                <c:pt idx="4464">
                  <c:v>41762.291192129633</c:v>
                </c:pt>
                <c:pt idx="4465">
                  <c:v>41762.291250000002</c:v>
                </c:pt>
                <c:pt idx="4466">
                  <c:v>41762.291307870371</c:v>
                </c:pt>
                <c:pt idx="4467">
                  <c:v>41762.291365740741</c:v>
                </c:pt>
                <c:pt idx="4468">
                  <c:v>41762.291435185187</c:v>
                </c:pt>
                <c:pt idx="4469">
                  <c:v>41762.291493055556</c:v>
                </c:pt>
                <c:pt idx="4470">
                  <c:v>41762.291550925926</c:v>
                </c:pt>
                <c:pt idx="4471">
                  <c:v>41762.291620370372</c:v>
                </c:pt>
                <c:pt idx="4472">
                  <c:v>41762.291678240741</c:v>
                </c:pt>
                <c:pt idx="4473">
                  <c:v>41762.29173611111</c:v>
                </c:pt>
                <c:pt idx="4474">
                  <c:v>41762.291805555556</c:v>
                </c:pt>
                <c:pt idx="4475">
                  <c:v>41762.291863425926</c:v>
                </c:pt>
                <c:pt idx="4476">
                  <c:v>41762.291921296295</c:v>
                </c:pt>
                <c:pt idx="4477">
                  <c:v>41762.291990740741</c:v>
                </c:pt>
                <c:pt idx="4478">
                  <c:v>41762.292048611111</c:v>
                </c:pt>
                <c:pt idx="4479">
                  <c:v>41762.29210648148</c:v>
                </c:pt>
                <c:pt idx="4480">
                  <c:v>41762.292164351849</c:v>
                </c:pt>
                <c:pt idx="4481">
                  <c:v>41762.292233796295</c:v>
                </c:pt>
                <c:pt idx="4482">
                  <c:v>41762.292291666665</c:v>
                </c:pt>
                <c:pt idx="4483">
                  <c:v>41762.292349537034</c:v>
                </c:pt>
                <c:pt idx="4484">
                  <c:v>41762.29241898148</c:v>
                </c:pt>
                <c:pt idx="4485">
                  <c:v>41762.29247685185</c:v>
                </c:pt>
                <c:pt idx="4486">
                  <c:v>41762.292534722219</c:v>
                </c:pt>
                <c:pt idx="4487">
                  <c:v>41762.292604166665</c:v>
                </c:pt>
                <c:pt idx="4488">
                  <c:v>41762.292662037034</c:v>
                </c:pt>
                <c:pt idx="4489">
                  <c:v>41762.292719907404</c:v>
                </c:pt>
                <c:pt idx="4490">
                  <c:v>41762.29278935185</c:v>
                </c:pt>
                <c:pt idx="4491">
                  <c:v>41762.292847222219</c:v>
                </c:pt>
                <c:pt idx="4492">
                  <c:v>41762.292905092596</c:v>
                </c:pt>
                <c:pt idx="4493">
                  <c:v>41762.292974537035</c:v>
                </c:pt>
                <c:pt idx="4494">
                  <c:v>41762.293032407404</c:v>
                </c:pt>
                <c:pt idx="4495">
                  <c:v>41762.293090277781</c:v>
                </c:pt>
                <c:pt idx="4496">
                  <c:v>41762.29314814815</c:v>
                </c:pt>
                <c:pt idx="4497">
                  <c:v>41762.293217592596</c:v>
                </c:pt>
                <c:pt idx="4498">
                  <c:v>41762.293275462966</c:v>
                </c:pt>
                <c:pt idx="4499">
                  <c:v>41762.293333333335</c:v>
                </c:pt>
                <c:pt idx="4500">
                  <c:v>41762.293402777781</c:v>
                </c:pt>
                <c:pt idx="4501">
                  <c:v>41762.29346064815</c:v>
                </c:pt>
                <c:pt idx="4502">
                  <c:v>41762.29351851852</c:v>
                </c:pt>
                <c:pt idx="4503">
                  <c:v>41762.293587962966</c:v>
                </c:pt>
                <c:pt idx="4504">
                  <c:v>41762.293645833335</c:v>
                </c:pt>
                <c:pt idx="4505">
                  <c:v>41762.293703703705</c:v>
                </c:pt>
                <c:pt idx="4506">
                  <c:v>41762.293773148151</c:v>
                </c:pt>
                <c:pt idx="4507">
                  <c:v>41762.29383101852</c:v>
                </c:pt>
                <c:pt idx="4508">
                  <c:v>41762.293888888889</c:v>
                </c:pt>
                <c:pt idx="4509">
                  <c:v>41762.293946759259</c:v>
                </c:pt>
                <c:pt idx="4510">
                  <c:v>41762.294016203705</c:v>
                </c:pt>
                <c:pt idx="4511">
                  <c:v>41762.294074074074</c:v>
                </c:pt>
                <c:pt idx="4512">
                  <c:v>41762.294131944444</c:v>
                </c:pt>
                <c:pt idx="4513">
                  <c:v>41762.29420138889</c:v>
                </c:pt>
                <c:pt idx="4514">
                  <c:v>41762.294259259259</c:v>
                </c:pt>
                <c:pt idx="4515">
                  <c:v>41762.294317129628</c:v>
                </c:pt>
                <c:pt idx="4516">
                  <c:v>41762.294386574074</c:v>
                </c:pt>
                <c:pt idx="4517">
                  <c:v>41762.294444444444</c:v>
                </c:pt>
                <c:pt idx="4518">
                  <c:v>41762.294502314813</c:v>
                </c:pt>
                <c:pt idx="4519">
                  <c:v>41762.294571759259</c:v>
                </c:pt>
                <c:pt idx="4520">
                  <c:v>41762.294629629629</c:v>
                </c:pt>
                <c:pt idx="4521">
                  <c:v>41762.294687499998</c:v>
                </c:pt>
                <c:pt idx="4522">
                  <c:v>41762.294745370367</c:v>
                </c:pt>
                <c:pt idx="4523">
                  <c:v>41762.294814814813</c:v>
                </c:pt>
                <c:pt idx="4524">
                  <c:v>41762.294872685183</c:v>
                </c:pt>
                <c:pt idx="4525">
                  <c:v>41762.294930555552</c:v>
                </c:pt>
                <c:pt idx="4526">
                  <c:v>41762.294999999998</c:v>
                </c:pt>
                <c:pt idx="4527">
                  <c:v>41762.295057870368</c:v>
                </c:pt>
                <c:pt idx="4528">
                  <c:v>41762.295115740744</c:v>
                </c:pt>
                <c:pt idx="4529">
                  <c:v>41762.295185185183</c:v>
                </c:pt>
                <c:pt idx="4530">
                  <c:v>41762.295243055552</c:v>
                </c:pt>
                <c:pt idx="4531">
                  <c:v>41762.295300925929</c:v>
                </c:pt>
                <c:pt idx="4532">
                  <c:v>41762.295370370368</c:v>
                </c:pt>
                <c:pt idx="4533">
                  <c:v>41762.295428240737</c:v>
                </c:pt>
                <c:pt idx="4534">
                  <c:v>41762.295486111114</c:v>
                </c:pt>
                <c:pt idx="4535">
                  <c:v>41762.295543981483</c:v>
                </c:pt>
                <c:pt idx="4536">
                  <c:v>41762.295613425929</c:v>
                </c:pt>
                <c:pt idx="4537">
                  <c:v>41762.295671296299</c:v>
                </c:pt>
                <c:pt idx="4538">
                  <c:v>41762.295729166668</c:v>
                </c:pt>
                <c:pt idx="4539">
                  <c:v>41762.295798611114</c:v>
                </c:pt>
                <c:pt idx="4540">
                  <c:v>41762.295856481483</c:v>
                </c:pt>
                <c:pt idx="4541">
                  <c:v>41762.295914351853</c:v>
                </c:pt>
                <c:pt idx="4542">
                  <c:v>41762.295983796299</c:v>
                </c:pt>
                <c:pt idx="4543">
                  <c:v>41762.296041666668</c:v>
                </c:pt>
                <c:pt idx="4544">
                  <c:v>41762.296099537038</c:v>
                </c:pt>
                <c:pt idx="4545">
                  <c:v>41762.296168981484</c:v>
                </c:pt>
                <c:pt idx="4546">
                  <c:v>41762.296226851853</c:v>
                </c:pt>
                <c:pt idx="4547">
                  <c:v>41762.296284722222</c:v>
                </c:pt>
                <c:pt idx="4548">
                  <c:v>41762.296354166669</c:v>
                </c:pt>
                <c:pt idx="4549">
                  <c:v>41762.296412037038</c:v>
                </c:pt>
                <c:pt idx="4550">
                  <c:v>41762.296469907407</c:v>
                </c:pt>
                <c:pt idx="4551">
                  <c:v>41762.296527777777</c:v>
                </c:pt>
                <c:pt idx="4552">
                  <c:v>41762.296597222223</c:v>
                </c:pt>
                <c:pt idx="4553">
                  <c:v>41762.296655092592</c:v>
                </c:pt>
                <c:pt idx="4554">
                  <c:v>41762.296712962961</c:v>
                </c:pt>
                <c:pt idx="4555">
                  <c:v>41762.296782407408</c:v>
                </c:pt>
                <c:pt idx="4556">
                  <c:v>41762.296840277777</c:v>
                </c:pt>
                <c:pt idx="4557">
                  <c:v>41762.296898148146</c:v>
                </c:pt>
                <c:pt idx="4558">
                  <c:v>41762.296967592592</c:v>
                </c:pt>
                <c:pt idx="4559">
                  <c:v>41762.297025462962</c:v>
                </c:pt>
                <c:pt idx="4560">
                  <c:v>41762.297083333331</c:v>
                </c:pt>
                <c:pt idx="4561">
                  <c:v>41762.297152777777</c:v>
                </c:pt>
                <c:pt idx="4562">
                  <c:v>41762.297210648147</c:v>
                </c:pt>
                <c:pt idx="4563">
                  <c:v>41762.297268518516</c:v>
                </c:pt>
                <c:pt idx="4564">
                  <c:v>41762.297326388885</c:v>
                </c:pt>
                <c:pt idx="4565">
                  <c:v>41762.297395833331</c:v>
                </c:pt>
                <c:pt idx="4566">
                  <c:v>41762.297453703701</c:v>
                </c:pt>
                <c:pt idx="4567">
                  <c:v>41762.297511574077</c:v>
                </c:pt>
                <c:pt idx="4568">
                  <c:v>41762.297581018516</c:v>
                </c:pt>
                <c:pt idx="4569">
                  <c:v>41762.297638888886</c:v>
                </c:pt>
                <c:pt idx="4570">
                  <c:v>41762.297696759262</c:v>
                </c:pt>
                <c:pt idx="4571">
                  <c:v>41762.297766203701</c:v>
                </c:pt>
                <c:pt idx="4572">
                  <c:v>41762.297824074078</c:v>
                </c:pt>
                <c:pt idx="4573">
                  <c:v>41762.297881944447</c:v>
                </c:pt>
                <c:pt idx="4574">
                  <c:v>41762.297951388886</c:v>
                </c:pt>
                <c:pt idx="4575">
                  <c:v>41762.298009259262</c:v>
                </c:pt>
                <c:pt idx="4576">
                  <c:v>41762.298067129632</c:v>
                </c:pt>
                <c:pt idx="4577">
                  <c:v>41762.298125000001</c:v>
                </c:pt>
                <c:pt idx="4578">
                  <c:v>41762.298194444447</c:v>
                </c:pt>
                <c:pt idx="4579">
                  <c:v>41762.298252314817</c:v>
                </c:pt>
                <c:pt idx="4580">
                  <c:v>41762.298310185186</c:v>
                </c:pt>
                <c:pt idx="4581">
                  <c:v>41762.298379629632</c:v>
                </c:pt>
                <c:pt idx="4582">
                  <c:v>41762.298437500001</c:v>
                </c:pt>
                <c:pt idx="4583">
                  <c:v>41762.298495370371</c:v>
                </c:pt>
                <c:pt idx="4584">
                  <c:v>41762.298564814817</c:v>
                </c:pt>
                <c:pt idx="4585">
                  <c:v>41762.298622685186</c:v>
                </c:pt>
                <c:pt idx="4586">
                  <c:v>41762.298680555556</c:v>
                </c:pt>
                <c:pt idx="4587">
                  <c:v>41762.298750000002</c:v>
                </c:pt>
                <c:pt idx="4588">
                  <c:v>41762.298807870371</c:v>
                </c:pt>
                <c:pt idx="4589">
                  <c:v>41762.29886574074</c:v>
                </c:pt>
                <c:pt idx="4590">
                  <c:v>41762.29892361111</c:v>
                </c:pt>
                <c:pt idx="4591">
                  <c:v>41762.298993055556</c:v>
                </c:pt>
                <c:pt idx="4592">
                  <c:v>41762.299050925925</c:v>
                </c:pt>
                <c:pt idx="4593">
                  <c:v>41762.299108796295</c:v>
                </c:pt>
                <c:pt idx="4594">
                  <c:v>41762.299178240741</c:v>
                </c:pt>
                <c:pt idx="4595">
                  <c:v>41762.29923611111</c:v>
                </c:pt>
                <c:pt idx="4596">
                  <c:v>41762.299293981479</c:v>
                </c:pt>
                <c:pt idx="4597">
                  <c:v>41762.299363425926</c:v>
                </c:pt>
                <c:pt idx="4598">
                  <c:v>41762.299421296295</c:v>
                </c:pt>
                <c:pt idx="4599">
                  <c:v>41762.299479166664</c:v>
                </c:pt>
                <c:pt idx="4600">
                  <c:v>41762.29954861111</c:v>
                </c:pt>
                <c:pt idx="4601">
                  <c:v>41762.29960648148</c:v>
                </c:pt>
                <c:pt idx="4602">
                  <c:v>41762.299664351849</c:v>
                </c:pt>
                <c:pt idx="4603">
                  <c:v>41762.299733796295</c:v>
                </c:pt>
                <c:pt idx="4604">
                  <c:v>41762.299791666665</c:v>
                </c:pt>
                <c:pt idx="4605">
                  <c:v>41762.299849537034</c:v>
                </c:pt>
                <c:pt idx="4606">
                  <c:v>41762.299907407411</c:v>
                </c:pt>
                <c:pt idx="4607">
                  <c:v>41762.299976851849</c:v>
                </c:pt>
                <c:pt idx="4608">
                  <c:v>41762.300034722219</c:v>
                </c:pt>
                <c:pt idx="4609">
                  <c:v>41762.300092592595</c:v>
                </c:pt>
                <c:pt idx="4610">
                  <c:v>41762.300162037034</c:v>
                </c:pt>
                <c:pt idx="4611">
                  <c:v>41762.300219907411</c:v>
                </c:pt>
                <c:pt idx="4612">
                  <c:v>41762.30027777778</c:v>
                </c:pt>
                <c:pt idx="4613">
                  <c:v>41762.300347222219</c:v>
                </c:pt>
                <c:pt idx="4614">
                  <c:v>41762.300405092596</c:v>
                </c:pt>
                <c:pt idx="4615">
                  <c:v>41762.300462962965</c:v>
                </c:pt>
                <c:pt idx="4616">
                  <c:v>41762.300532407404</c:v>
                </c:pt>
                <c:pt idx="4617">
                  <c:v>41762.30059027778</c:v>
                </c:pt>
                <c:pt idx="4618">
                  <c:v>41762.30064814815</c:v>
                </c:pt>
                <c:pt idx="4619">
                  <c:v>41762.300706018519</c:v>
                </c:pt>
                <c:pt idx="4620">
                  <c:v>41762.300775462965</c:v>
                </c:pt>
                <c:pt idx="4621">
                  <c:v>41762.300833333335</c:v>
                </c:pt>
                <c:pt idx="4622">
                  <c:v>41762.300891203704</c:v>
                </c:pt>
                <c:pt idx="4623">
                  <c:v>41762.30096064815</c:v>
                </c:pt>
                <c:pt idx="4624">
                  <c:v>41762.301018518519</c:v>
                </c:pt>
                <c:pt idx="4625">
                  <c:v>41762.301076388889</c:v>
                </c:pt>
                <c:pt idx="4626">
                  <c:v>41762.301145833335</c:v>
                </c:pt>
                <c:pt idx="4627">
                  <c:v>41762.301203703704</c:v>
                </c:pt>
                <c:pt idx="4628">
                  <c:v>41762.301261574074</c:v>
                </c:pt>
                <c:pt idx="4629">
                  <c:v>41762.30133101852</c:v>
                </c:pt>
                <c:pt idx="4630">
                  <c:v>41762.301388888889</c:v>
                </c:pt>
                <c:pt idx="4631">
                  <c:v>41762.301446759258</c:v>
                </c:pt>
                <c:pt idx="4632">
                  <c:v>41762.301504629628</c:v>
                </c:pt>
                <c:pt idx="4633">
                  <c:v>41762.301574074074</c:v>
                </c:pt>
                <c:pt idx="4634">
                  <c:v>41762.301631944443</c:v>
                </c:pt>
                <c:pt idx="4635">
                  <c:v>41762.301689814813</c:v>
                </c:pt>
                <c:pt idx="4636">
                  <c:v>41762.301759259259</c:v>
                </c:pt>
                <c:pt idx="4637">
                  <c:v>41762.301817129628</c:v>
                </c:pt>
                <c:pt idx="4638">
                  <c:v>41762.301874999997</c:v>
                </c:pt>
                <c:pt idx="4639">
                  <c:v>41762.301944444444</c:v>
                </c:pt>
                <c:pt idx="4640">
                  <c:v>41762.302002314813</c:v>
                </c:pt>
                <c:pt idx="4641">
                  <c:v>41762.302060185182</c:v>
                </c:pt>
                <c:pt idx="4642">
                  <c:v>41762.302129629628</c:v>
                </c:pt>
                <c:pt idx="4643">
                  <c:v>41762.302187499998</c:v>
                </c:pt>
                <c:pt idx="4644">
                  <c:v>41762.302245370367</c:v>
                </c:pt>
                <c:pt idx="4645">
                  <c:v>41762.302314814813</c:v>
                </c:pt>
                <c:pt idx="4646">
                  <c:v>41762.302372685182</c:v>
                </c:pt>
                <c:pt idx="4647">
                  <c:v>41762.302430555559</c:v>
                </c:pt>
                <c:pt idx="4648">
                  <c:v>41762.302488425928</c:v>
                </c:pt>
                <c:pt idx="4649">
                  <c:v>41762.302557870367</c:v>
                </c:pt>
                <c:pt idx="4650">
                  <c:v>41762.302615740744</c:v>
                </c:pt>
                <c:pt idx="4651">
                  <c:v>41762.302673611113</c:v>
                </c:pt>
                <c:pt idx="4652">
                  <c:v>41762.302743055552</c:v>
                </c:pt>
                <c:pt idx="4653">
                  <c:v>41762.302800925929</c:v>
                </c:pt>
                <c:pt idx="4654">
                  <c:v>41762.302858796298</c:v>
                </c:pt>
                <c:pt idx="4655">
                  <c:v>41762.302928240744</c:v>
                </c:pt>
                <c:pt idx="4656">
                  <c:v>41762.302986111114</c:v>
                </c:pt>
                <c:pt idx="4657">
                  <c:v>41762.303043981483</c:v>
                </c:pt>
                <c:pt idx="4658">
                  <c:v>41762.303113425929</c:v>
                </c:pt>
                <c:pt idx="4659">
                  <c:v>41762.303171296298</c:v>
                </c:pt>
                <c:pt idx="4660">
                  <c:v>41762.303229166668</c:v>
                </c:pt>
                <c:pt idx="4661">
                  <c:v>41762.303287037037</c:v>
                </c:pt>
                <c:pt idx="4662">
                  <c:v>41762.303356481483</c:v>
                </c:pt>
                <c:pt idx="4663">
                  <c:v>41762.303414351853</c:v>
                </c:pt>
                <c:pt idx="4664">
                  <c:v>41762.303472222222</c:v>
                </c:pt>
                <c:pt idx="4665">
                  <c:v>41762.303541666668</c:v>
                </c:pt>
                <c:pt idx="4666">
                  <c:v>41762.303599537037</c:v>
                </c:pt>
                <c:pt idx="4667">
                  <c:v>41762.303657407407</c:v>
                </c:pt>
                <c:pt idx="4668">
                  <c:v>41762.303726851853</c:v>
                </c:pt>
                <c:pt idx="4669">
                  <c:v>41762.303784722222</c:v>
                </c:pt>
                <c:pt idx="4670">
                  <c:v>41762.303842592592</c:v>
                </c:pt>
                <c:pt idx="4671">
                  <c:v>41762.303912037038</c:v>
                </c:pt>
                <c:pt idx="4672">
                  <c:v>41762.303969907407</c:v>
                </c:pt>
                <c:pt idx="4673">
                  <c:v>41762.304027777776</c:v>
                </c:pt>
                <c:pt idx="4674">
                  <c:v>41762.304085648146</c:v>
                </c:pt>
                <c:pt idx="4675">
                  <c:v>41762.304155092592</c:v>
                </c:pt>
                <c:pt idx="4676">
                  <c:v>41762.304212962961</c:v>
                </c:pt>
                <c:pt idx="4677">
                  <c:v>41762.304270833331</c:v>
                </c:pt>
                <c:pt idx="4678">
                  <c:v>41762.304340277777</c:v>
                </c:pt>
                <c:pt idx="4679">
                  <c:v>41762.304398148146</c:v>
                </c:pt>
                <c:pt idx="4680">
                  <c:v>41762.304456018515</c:v>
                </c:pt>
                <c:pt idx="4681">
                  <c:v>41762.304525462961</c:v>
                </c:pt>
                <c:pt idx="4682">
                  <c:v>41762.304583333331</c:v>
                </c:pt>
                <c:pt idx="4683">
                  <c:v>41762.3046412037</c:v>
                </c:pt>
                <c:pt idx="4684">
                  <c:v>41762.304710648146</c:v>
                </c:pt>
                <c:pt idx="4685">
                  <c:v>41762.304768518516</c:v>
                </c:pt>
                <c:pt idx="4686">
                  <c:v>41762.304826388892</c:v>
                </c:pt>
                <c:pt idx="4687">
                  <c:v>41762.304895833331</c:v>
                </c:pt>
                <c:pt idx="4688">
                  <c:v>41762.3049537037</c:v>
                </c:pt>
                <c:pt idx="4689">
                  <c:v>41762.305011574077</c:v>
                </c:pt>
                <c:pt idx="4690">
                  <c:v>41762.305069444446</c:v>
                </c:pt>
                <c:pt idx="4691">
                  <c:v>41762.305138888885</c:v>
                </c:pt>
                <c:pt idx="4692">
                  <c:v>41762.305196759262</c:v>
                </c:pt>
                <c:pt idx="4693">
                  <c:v>41762.305254629631</c:v>
                </c:pt>
                <c:pt idx="4694">
                  <c:v>41762.305324074077</c:v>
                </c:pt>
                <c:pt idx="4695">
                  <c:v>41762.305381944447</c:v>
                </c:pt>
                <c:pt idx="4696">
                  <c:v>41762.305439814816</c:v>
                </c:pt>
                <c:pt idx="4697">
                  <c:v>41762.305509259262</c:v>
                </c:pt>
                <c:pt idx="4698">
                  <c:v>41762.305567129632</c:v>
                </c:pt>
                <c:pt idx="4699">
                  <c:v>41762.305625000001</c:v>
                </c:pt>
                <c:pt idx="4700">
                  <c:v>41762.305694444447</c:v>
                </c:pt>
                <c:pt idx="4701">
                  <c:v>41762.305752314816</c:v>
                </c:pt>
                <c:pt idx="4702">
                  <c:v>41762.305810185186</c:v>
                </c:pt>
                <c:pt idx="4703">
                  <c:v>41762.305868055555</c:v>
                </c:pt>
                <c:pt idx="4704">
                  <c:v>41762.305937500001</c:v>
                </c:pt>
                <c:pt idx="4705">
                  <c:v>41762.305995370371</c:v>
                </c:pt>
                <c:pt idx="4706">
                  <c:v>41762.30605324074</c:v>
                </c:pt>
                <c:pt idx="4707">
                  <c:v>41762.306122685186</c:v>
                </c:pt>
                <c:pt idx="4708">
                  <c:v>41762.306180555555</c:v>
                </c:pt>
                <c:pt idx="4709">
                  <c:v>41762.306238425925</c:v>
                </c:pt>
                <c:pt idx="4710">
                  <c:v>41762.306307870371</c:v>
                </c:pt>
                <c:pt idx="4711">
                  <c:v>41762.30636574074</c:v>
                </c:pt>
                <c:pt idx="4712">
                  <c:v>41762.306423611109</c:v>
                </c:pt>
                <c:pt idx="4713">
                  <c:v>41762.306493055556</c:v>
                </c:pt>
                <c:pt idx="4714">
                  <c:v>41762.306550925925</c:v>
                </c:pt>
                <c:pt idx="4715">
                  <c:v>41762.306608796294</c:v>
                </c:pt>
                <c:pt idx="4716">
                  <c:v>41762.306666666664</c:v>
                </c:pt>
                <c:pt idx="4717">
                  <c:v>41762.30673611111</c:v>
                </c:pt>
                <c:pt idx="4718">
                  <c:v>41762.306793981479</c:v>
                </c:pt>
                <c:pt idx="4719">
                  <c:v>41762.306851851848</c:v>
                </c:pt>
                <c:pt idx="4720">
                  <c:v>41762.306921296295</c:v>
                </c:pt>
                <c:pt idx="4721">
                  <c:v>41762.306979166664</c:v>
                </c:pt>
                <c:pt idx="4722">
                  <c:v>41762.307037037041</c:v>
                </c:pt>
                <c:pt idx="4723">
                  <c:v>41762.307106481479</c:v>
                </c:pt>
                <c:pt idx="4724">
                  <c:v>41762.307164351849</c:v>
                </c:pt>
                <c:pt idx="4725">
                  <c:v>41762.307222222225</c:v>
                </c:pt>
                <c:pt idx="4726">
                  <c:v>41762.307291666664</c:v>
                </c:pt>
                <c:pt idx="4727">
                  <c:v>41762.307349537034</c:v>
                </c:pt>
                <c:pt idx="4728">
                  <c:v>41762.30740740741</c:v>
                </c:pt>
                <c:pt idx="4729">
                  <c:v>41762.30746527778</c:v>
                </c:pt>
                <c:pt idx="4730">
                  <c:v>41762.307534722226</c:v>
                </c:pt>
                <c:pt idx="4731">
                  <c:v>41762.307592592595</c:v>
                </c:pt>
                <c:pt idx="4732">
                  <c:v>41762.307650462964</c:v>
                </c:pt>
                <c:pt idx="4733">
                  <c:v>41762.307719907411</c:v>
                </c:pt>
                <c:pt idx="4734">
                  <c:v>41762.30777777778</c:v>
                </c:pt>
                <c:pt idx="4735">
                  <c:v>41762.307835648149</c:v>
                </c:pt>
                <c:pt idx="4736">
                  <c:v>41762.307905092595</c:v>
                </c:pt>
                <c:pt idx="4737">
                  <c:v>41762.307962962965</c:v>
                </c:pt>
                <c:pt idx="4738">
                  <c:v>41762.308020833334</c:v>
                </c:pt>
                <c:pt idx="4739">
                  <c:v>41762.30809027778</c:v>
                </c:pt>
                <c:pt idx="4740">
                  <c:v>41762.308148148149</c:v>
                </c:pt>
                <c:pt idx="4741">
                  <c:v>41762.308206018519</c:v>
                </c:pt>
                <c:pt idx="4742">
                  <c:v>41762.308275462965</c:v>
                </c:pt>
                <c:pt idx="4743">
                  <c:v>41762.308333333334</c:v>
                </c:pt>
                <c:pt idx="4744">
                  <c:v>41762.308391203704</c:v>
                </c:pt>
                <c:pt idx="4745">
                  <c:v>41762.308449074073</c:v>
                </c:pt>
                <c:pt idx="4746">
                  <c:v>41762.308518518519</c:v>
                </c:pt>
                <c:pt idx="4747">
                  <c:v>41762.308576388888</c:v>
                </c:pt>
                <c:pt idx="4748">
                  <c:v>41762.308634259258</c:v>
                </c:pt>
                <c:pt idx="4749">
                  <c:v>41762.308703703704</c:v>
                </c:pt>
                <c:pt idx="4750">
                  <c:v>41762.308761574073</c:v>
                </c:pt>
                <c:pt idx="4751">
                  <c:v>41762.308819444443</c:v>
                </c:pt>
                <c:pt idx="4752">
                  <c:v>41762.308888888889</c:v>
                </c:pt>
                <c:pt idx="4753">
                  <c:v>41762.308946759258</c:v>
                </c:pt>
                <c:pt idx="4754">
                  <c:v>41762.309004629627</c:v>
                </c:pt>
                <c:pt idx="4755">
                  <c:v>41762.309074074074</c:v>
                </c:pt>
                <c:pt idx="4756">
                  <c:v>41762.309131944443</c:v>
                </c:pt>
                <c:pt idx="4757">
                  <c:v>41762.309189814812</c:v>
                </c:pt>
                <c:pt idx="4758">
                  <c:v>41762.309247685182</c:v>
                </c:pt>
                <c:pt idx="4759">
                  <c:v>41762.309317129628</c:v>
                </c:pt>
                <c:pt idx="4760">
                  <c:v>41762.309374999997</c:v>
                </c:pt>
                <c:pt idx="4761">
                  <c:v>41762.309432870374</c:v>
                </c:pt>
                <c:pt idx="4762">
                  <c:v>41762.309502314813</c:v>
                </c:pt>
                <c:pt idx="4763">
                  <c:v>41762.309560185182</c:v>
                </c:pt>
                <c:pt idx="4764">
                  <c:v>41762.309618055559</c:v>
                </c:pt>
                <c:pt idx="4765">
                  <c:v>41762.309687499997</c:v>
                </c:pt>
                <c:pt idx="4766">
                  <c:v>41762.309745370374</c:v>
                </c:pt>
                <c:pt idx="4767">
                  <c:v>41762.309803240743</c:v>
                </c:pt>
                <c:pt idx="4768">
                  <c:v>41762.309872685182</c:v>
                </c:pt>
                <c:pt idx="4769">
                  <c:v>41762.309930555559</c:v>
                </c:pt>
                <c:pt idx="4770">
                  <c:v>41762.309988425928</c:v>
                </c:pt>
                <c:pt idx="4771">
                  <c:v>41762.310046296298</c:v>
                </c:pt>
                <c:pt idx="4772">
                  <c:v>41762.310115740744</c:v>
                </c:pt>
                <c:pt idx="4773">
                  <c:v>41762.310173611113</c:v>
                </c:pt>
                <c:pt idx="4774">
                  <c:v>41762.310231481482</c:v>
                </c:pt>
                <c:pt idx="4775">
                  <c:v>41762.310300925928</c:v>
                </c:pt>
                <c:pt idx="4776">
                  <c:v>41762.310358796298</c:v>
                </c:pt>
                <c:pt idx="4777">
                  <c:v>41762.310416666667</c:v>
                </c:pt>
                <c:pt idx="4778">
                  <c:v>41762.310486111113</c:v>
                </c:pt>
                <c:pt idx="4779">
                  <c:v>41762.310543981483</c:v>
                </c:pt>
                <c:pt idx="4780">
                  <c:v>41762.310601851852</c:v>
                </c:pt>
                <c:pt idx="4781">
                  <c:v>41762.310671296298</c:v>
                </c:pt>
                <c:pt idx="4782">
                  <c:v>41762.310729166667</c:v>
                </c:pt>
                <c:pt idx="4783">
                  <c:v>41762.310787037037</c:v>
                </c:pt>
                <c:pt idx="4784">
                  <c:v>41762.310856481483</c:v>
                </c:pt>
                <c:pt idx="4785">
                  <c:v>41762.310914351852</c:v>
                </c:pt>
                <c:pt idx="4786">
                  <c:v>41762.310972222222</c:v>
                </c:pt>
                <c:pt idx="4787">
                  <c:v>41762.311030092591</c:v>
                </c:pt>
                <c:pt idx="4788">
                  <c:v>41762.311099537037</c:v>
                </c:pt>
                <c:pt idx="4789">
                  <c:v>41762.311157407406</c:v>
                </c:pt>
                <c:pt idx="4790">
                  <c:v>41762.311215277776</c:v>
                </c:pt>
                <c:pt idx="4791">
                  <c:v>41762.311284722222</c:v>
                </c:pt>
                <c:pt idx="4792">
                  <c:v>41762.311342592591</c:v>
                </c:pt>
                <c:pt idx="4793">
                  <c:v>41762.311400462961</c:v>
                </c:pt>
                <c:pt idx="4794">
                  <c:v>41762.311469907407</c:v>
                </c:pt>
                <c:pt idx="4795">
                  <c:v>41762.311527777776</c:v>
                </c:pt>
                <c:pt idx="4796">
                  <c:v>41762.311585648145</c:v>
                </c:pt>
                <c:pt idx="4797">
                  <c:v>41762.311655092592</c:v>
                </c:pt>
                <c:pt idx="4798">
                  <c:v>41762.311712962961</c:v>
                </c:pt>
                <c:pt idx="4799">
                  <c:v>41762.31177083333</c:v>
                </c:pt>
                <c:pt idx="4800">
                  <c:v>41762.311828703707</c:v>
                </c:pt>
                <c:pt idx="4801">
                  <c:v>41762.311898148146</c:v>
                </c:pt>
                <c:pt idx="4802">
                  <c:v>41762.311956018515</c:v>
                </c:pt>
                <c:pt idx="4803">
                  <c:v>41762.312013888892</c:v>
                </c:pt>
                <c:pt idx="4804">
                  <c:v>41762.312083333331</c:v>
                </c:pt>
                <c:pt idx="4805">
                  <c:v>41762.312141203707</c:v>
                </c:pt>
                <c:pt idx="4806">
                  <c:v>41762.312199074076</c:v>
                </c:pt>
                <c:pt idx="4807">
                  <c:v>41762.312268518515</c:v>
                </c:pt>
                <c:pt idx="4808">
                  <c:v>41762.312326388892</c:v>
                </c:pt>
                <c:pt idx="4809">
                  <c:v>41762.312384259261</c:v>
                </c:pt>
                <c:pt idx="4810">
                  <c:v>41762.3124537037</c:v>
                </c:pt>
                <c:pt idx="4811">
                  <c:v>41762.312511574077</c:v>
                </c:pt>
                <c:pt idx="4812">
                  <c:v>41762.312569444446</c:v>
                </c:pt>
                <c:pt idx="4813">
                  <c:v>41762.312627314815</c:v>
                </c:pt>
                <c:pt idx="4814">
                  <c:v>41762.312696759262</c:v>
                </c:pt>
                <c:pt idx="4815">
                  <c:v>41762.312754629631</c:v>
                </c:pt>
                <c:pt idx="4816">
                  <c:v>41762.3128125</c:v>
                </c:pt>
                <c:pt idx="4817">
                  <c:v>41762.312881944446</c:v>
                </c:pt>
                <c:pt idx="4818">
                  <c:v>41762.312939814816</c:v>
                </c:pt>
                <c:pt idx="4819">
                  <c:v>41762.312997685185</c:v>
                </c:pt>
                <c:pt idx="4820">
                  <c:v>41762.313067129631</c:v>
                </c:pt>
                <c:pt idx="4821">
                  <c:v>41762.313125000001</c:v>
                </c:pt>
                <c:pt idx="4822">
                  <c:v>41762.31318287037</c:v>
                </c:pt>
                <c:pt idx="4823">
                  <c:v>41762.313252314816</c:v>
                </c:pt>
                <c:pt idx="4824">
                  <c:v>41762.313310185185</c:v>
                </c:pt>
                <c:pt idx="4825">
                  <c:v>41762.313368055555</c:v>
                </c:pt>
                <c:pt idx="4826">
                  <c:v>41762.313425925924</c:v>
                </c:pt>
                <c:pt idx="4827">
                  <c:v>41762.31349537037</c:v>
                </c:pt>
                <c:pt idx="4828">
                  <c:v>41762.31355324074</c:v>
                </c:pt>
                <c:pt idx="4829">
                  <c:v>41762.313611111109</c:v>
                </c:pt>
                <c:pt idx="4830">
                  <c:v>41762.313680555555</c:v>
                </c:pt>
                <c:pt idx="4831">
                  <c:v>41762.313738425924</c:v>
                </c:pt>
                <c:pt idx="4832">
                  <c:v>41762.313796296294</c:v>
                </c:pt>
                <c:pt idx="4833">
                  <c:v>41762.31386574074</c:v>
                </c:pt>
                <c:pt idx="4834">
                  <c:v>41762.313923611109</c:v>
                </c:pt>
                <c:pt idx="4835">
                  <c:v>41762.313981481479</c:v>
                </c:pt>
                <c:pt idx="4836">
                  <c:v>41762.314050925925</c:v>
                </c:pt>
                <c:pt idx="4837">
                  <c:v>41762.314108796294</c:v>
                </c:pt>
                <c:pt idx="4838">
                  <c:v>41762.314166666663</c:v>
                </c:pt>
                <c:pt idx="4839">
                  <c:v>41762.314236111109</c:v>
                </c:pt>
                <c:pt idx="4840">
                  <c:v>41762.314293981479</c:v>
                </c:pt>
                <c:pt idx="4841">
                  <c:v>41762.314351851855</c:v>
                </c:pt>
                <c:pt idx="4842">
                  <c:v>41762.314409722225</c:v>
                </c:pt>
                <c:pt idx="4843">
                  <c:v>41762.314479166664</c:v>
                </c:pt>
                <c:pt idx="4844">
                  <c:v>41762.31453703704</c:v>
                </c:pt>
                <c:pt idx="4845">
                  <c:v>41762.31459490741</c:v>
                </c:pt>
                <c:pt idx="4846">
                  <c:v>41762.314664351848</c:v>
                </c:pt>
                <c:pt idx="4847">
                  <c:v>41762.314722222225</c:v>
                </c:pt>
                <c:pt idx="4848">
                  <c:v>41762.314780092594</c:v>
                </c:pt>
                <c:pt idx="4849">
                  <c:v>41762.314849537041</c:v>
                </c:pt>
                <c:pt idx="4850">
                  <c:v>41762.31490740741</c:v>
                </c:pt>
                <c:pt idx="4851">
                  <c:v>41762.314965277779</c:v>
                </c:pt>
                <c:pt idx="4852">
                  <c:v>41762.315034722225</c:v>
                </c:pt>
                <c:pt idx="4853">
                  <c:v>41762.315092592595</c:v>
                </c:pt>
                <c:pt idx="4854">
                  <c:v>41762.315150462964</c:v>
                </c:pt>
                <c:pt idx="4855">
                  <c:v>41762.315208333333</c:v>
                </c:pt>
                <c:pt idx="4856">
                  <c:v>41762.31527777778</c:v>
                </c:pt>
                <c:pt idx="4857">
                  <c:v>41762.315335648149</c:v>
                </c:pt>
                <c:pt idx="4858">
                  <c:v>41762.315393518518</c:v>
                </c:pt>
                <c:pt idx="4859">
                  <c:v>41762.315462962964</c:v>
                </c:pt>
                <c:pt idx="4860">
                  <c:v>41762.315520833334</c:v>
                </c:pt>
                <c:pt idx="4861">
                  <c:v>41762.315578703703</c:v>
                </c:pt>
                <c:pt idx="4862">
                  <c:v>41762.315648148149</c:v>
                </c:pt>
                <c:pt idx="4863">
                  <c:v>41762.315706018519</c:v>
                </c:pt>
                <c:pt idx="4864">
                  <c:v>41762.315763888888</c:v>
                </c:pt>
                <c:pt idx="4865">
                  <c:v>41762.315833333334</c:v>
                </c:pt>
                <c:pt idx="4866">
                  <c:v>41762.315891203703</c:v>
                </c:pt>
                <c:pt idx="4867">
                  <c:v>41762.315949074073</c:v>
                </c:pt>
                <c:pt idx="4868">
                  <c:v>41762.316006944442</c:v>
                </c:pt>
                <c:pt idx="4869">
                  <c:v>41762.316076388888</c:v>
                </c:pt>
                <c:pt idx="4870">
                  <c:v>41762.316134259258</c:v>
                </c:pt>
                <c:pt idx="4871">
                  <c:v>41762.316192129627</c:v>
                </c:pt>
                <c:pt idx="4872">
                  <c:v>41762.316261574073</c:v>
                </c:pt>
                <c:pt idx="4873">
                  <c:v>41762.316319444442</c:v>
                </c:pt>
                <c:pt idx="4874">
                  <c:v>41762.316377314812</c:v>
                </c:pt>
                <c:pt idx="4875">
                  <c:v>41762.316446759258</c:v>
                </c:pt>
                <c:pt idx="4876">
                  <c:v>41762.316504629627</c:v>
                </c:pt>
                <c:pt idx="4877">
                  <c:v>41762.316562499997</c:v>
                </c:pt>
                <c:pt idx="4878">
                  <c:v>41762.316631944443</c:v>
                </c:pt>
                <c:pt idx="4879">
                  <c:v>41762.316689814812</c:v>
                </c:pt>
                <c:pt idx="4880">
                  <c:v>41762.316747685189</c:v>
                </c:pt>
                <c:pt idx="4881">
                  <c:v>41762.316805555558</c:v>
                </c:pt>
                <c:pt idx="4882">
                  <c:v>41762.316874999997</c:v>
                </c:pt>
                <c:pt idx="4883">
                  <c:v>41762.316932870373</c:v>
                </c:pt>
                <c:pt idx="4884">
                  <c:v>41762.316990740743</c:v>
                </c:pt>
                <c:pt idx="4885">
                  <c:v>41762.317060185182</c:v>
                </c:pt>
                <c:pt idx="4886">
                  <c:v>41762.317118055558</c:v>
                </c:pt>
                <c:pt idx="4887">
                  <c:v>41762.317175925928</c:v>
                </c:pt>
                <c:pt idx="4888">
                  <c:v>41762.317245370374</c:v>
                </c:pt>
                <c:pt idx="4889">
                  <c:v>41762.317303240743</c:v>
                </c:pt>
                <c:pt idx="4890">
                  <c:v>41762.317361111112</c:v>
                </c:pt>
                <c:pt idx="4891">
                  <c:v>41762.317430555559</c:v>
                </c:pt>
                <c:pt idx="4892">
                  <c:v>41762.317488425928</c:v>
                </c:pt>
                <c:pt idx="4893">
                  <c:v>41762.317546296297</c:v>
                </c:pt>
                <c:pt idx="4894">
                  <c:v>41762.317615740743</c:v>
                </c:pt>
                <c:pt idx="4895">
                  <c:v>41762.317673611113</c:v>
                </c:pt>
                <c:pt idx="4896">
                  <c:v>41762.317731481482</c:v>
                </c:pt>
                <c:pt idx="4897">
                  <c:v>41762.317789351851</c:v>
                </c:pt>
                <c:pt idx="4898">
                  <c:v>41762.317858796298</c:v>
                </c:pt>
                <c:pt idx="4899">
                  <c:v>41762.317916666667</c:v>
                </c:pt>
                <c:pt idx="4900">
                  <c:v>41762.317974537036</c:v>
                </c:pt>
                <c:pt idx="4901">
                  <c:v>41762.318043981482</c:v>
                </c:pt>
                <c:pt idx="4902">
                  <c:v>41762.318101851852</c:v>
                </c:pt>
                <c:pt idx="4903">
                  <c:v>41762.318159722221</c:v>
                </c:pt>
                <c:pt idx="4904">
                  <c:v>41762.318229166667</c:v>
                </c:pt>
                <c:pt idx="4905">
                  <c:v>41762.318287037036</c:v>
                </c:pt>
                <c:pt idx="4906">
                  <c:v>41762.318344907406</c:v>
                </c:pt>
                <c:pt idx="4907">
                  <c:v>41762.318414351852</c:v>
                </c:pt>
                <c:pt idx="4908">
                  <c:v>41762.318472222221</c:v>
                </c:pt>
                <c:pt idx="4909">
                  <c:v>41762.318530092591</c:v>
                </c:pt>
                <c:pt idx="4910">
                  <c:v>41762.31858796296</c:v>
                </c:pt>
                <c:pt idx="4911">
                  <c:v>41762.318657407406</c:v>
                </c:pt>
                <c:pt idx="4912">
                  <c:v>41762.318715277775</c:v>
                </c:pt>
                <c:pt idx="4913">
                  <c:v>41762.318773148145</c:v>
                </c:pt>
                <c:pt idx="4914">
                  <c:v>41762.318842592591</c:v>
                </c:pt>
                <c:pt idx="4915">
                  <c:v>41762.31890046296</c:v>
                </c:pt>
                <c:pt idx="4916">
                  <c:v>41762.318958333337</c:v>
                </c:pt>
                <c:pt idx="4917">
                  <c:v>41762.319027777776</c:v>
                </c:pt>
                <c:pt idx="4918">
                  <c:v>41762.319085648145</c:v>
                </c:pt>
                <c:pt idx="4919">
                  <c:v>41762.319143518522</c:v>
                </c:pt>
                <c:pt idx="4920">
                  <c:v>41762.319212962961</c:v>
                </c:pt>
                <c:pt idx="4921">
                  <c:v>41762.31927083333</c:v>
                </c:pt>
                <c:pt idx="4922">
                  <c:v>41762.319328703707</c:v>
                </c:pt>
                <c:pt idx="4923">
                  <c:v>41762.319386574076</c:v>
                </c:pt>
                <c:pt idx="4924">
                  <c:v>41762.319456018522</c:v>
                </c:pt>
                <c:pt idx="4925">
                  <c:v>41762.319513888891</c:v>
                </c:pt>
                <c:pt idx="4926">
                  <c:v>41762.319571759261</c:v>
                </c:pt>
                <c:pt idx="4927">
                  <c:v>41762.319641203707</c:v>
                </c:pt>
                <c:pt idx="4928">
                  <c:v>41762.319699074076</c:v>
                </c:pt>
                <c:pt idx="4929">
                  <c:v>41762.319756944446</c:v>
                </c:pt>
                <c:pt idx="4930">
                  <c:v>41762.319826388892</c:v>
                </c:pt>
                <c:pt idx="4931">
                  <c:v>41762.319884259261</c:v>
                </c:pt>
                <c:pt idx="4932">
                  <c:v>41762.31994212963</c:v>
                </c:pt>
                <c:pt idx="4933">
                  <c:v>41762.320011574076</c:v>
                </c:pt>
                <c:pt idx="4934">
                  <c:v>41762.320069444446</c:v>
                </c:pt>
                <c:pt idx="4935">
                  <c:v>41762.320127314815</c:v>
                </c:pt>
                <c:pt idx="4936">
                  <c:v>41762.320196759261</c:v>
                </c:pt>
                <c:pt idx="4937">
                  <c:v>41762.320254629631</c:v>
                </c:pt>
                <c:pt idx="4938">
                  <c:v>41762.3203125</c:v>
                </c:pt>
                <c:pt idx="4939">
                  <c:v>41762.320370370369</c:v>
                </c:pt>
                <c:pt idx="4940">
                  <c:v>41762.320439814815</c:v>
                </c:pt>
                <c:pt idx="4941">
                  <c:v>41762.320497685185</c:v>
                </c:pt>
                <c:pt idx="4942">
                  <c:v>41762.320555555554</c:v>
                </c:pt>
                <c:pt idx="4943">
                  <c:v>41762.320625</c:v>
                </c:pt>
                <c:pt idx="4944">
                  <c:v>41762.32068287037</c:v>
                </c:pt>
                <c:pt idx="4945">
                  <c:v>41762.320740740739</c:v>
                </c:pt>
                <c:pt idx="4946">
                  <c:v>41762.320810185185</c:v>
                </c:pt>
                <c:pt idx="4947">
                  <c:v>41762.320868055554</c:v>
                </c:pt>
                <c:pt idx="4948">
                  <c:v>41762.320925925924</c:v>
                </c:pt>
                <c:pt idx="4949">
                  <c:v>41762.32099537037</c:v>
                </c:pt>
                <c:pt idx="4950">
                  <c:v>41762.321053240739</c:v>
                </c:pt>
                <c:pt idx="4951">
                  <c:v>41762.321111111109</c:v>
                </c:pt>
                <c:pt idx="4952">
                  <c:v>41762.321168981478</c:v>
                </c:pt>
                <c:pt idx="4953">
                  <c:v>41762.321238425924</c:v>
                </c:pt>
                <c:pt idx="4954">
                  <c:v>41762.321296296293</c:v>
                </c:pt>
                <c:pt idx="4955">
                  <c:v>41762.32135416667</c:v>
                </c:pt>
                <c:pt idx="4956">
                  <c:v>41762.321423611109</c:v>
                </c:pt>
                <c:pt idx="4957">
                  <c:v>41762.321481481478</c:v>
                </c:pt>
                <c:pt idx="4958">
                  <c:v>41762.321539351855</c:v>
                </c:pt>
                <c:pt idx="4959">
                  <c:v>41762.321608796294</c:v>
                </c:pt>
                <c:pt idx="4960">
                  <c:v>41762.321666666663</c:v>
                </c:pt>
                <c:pt idx="4961">
                  <c:v>41762.32172453704</c:v>
                </c:pt>
                <c:pt idx="4962">
                  <c:v>41762.321793981479</c:v>
                </c:pt>
                <c:pt idx="4963">
                  <c:v>41762.321851851855</c:v>
                </c:pt>
                <c:pt idx="4964">
                  <c:v>41762.321909722225</c:v>
                </c:pt>
                <c:pt idx="4965">
                  <c:v>41762.321967592594</c:v>
                </c:pt>
                <c:pt idx="4966">
                  <c:v>41762.32203703704</c:v>
                </c:pt>
                <c:pt idx="4967">
                  <c:v>41762.322094907409</c:v>
                </c:pt>
                <c:pt idx="4968">
                  <c:v>41762.322152777779</c:v>
                </c:pt>
                <c:pt idx="4969">
                  <c:v>41762.322222222225</c:v>
                </c:pt>
                <c:pt idx="4970">
                  <c:v>41762.322280092594</c:v>
                </c:pt>
                <c:pt idx="4971">
                  <c:v>41762.322337962964</c:v>
                </c:pt>
                <c:pt idx="4972">
                  <c:v>41762.32240740741</c:v>
                </c:pt>
                <c:pt idx="4973">
                  <c:v>41762.322465277779</c:v>
                </c:pt>
                <c:pt idx="4974">
                  <c:v>41762.322523148148</c:v>
                </c:pt>
                <c:pt idx="4975">
                  <c:v>41762.322592592594</c:v>
                </c:pt>
                <c:pt idx="4976">
                  <c:v>41762.322650462964</c:v>
                </c:pt>
                <c:pt idx="4977">
                  <c:v>41762.322708333333</c:v>
                </c:pt>
                <c:pt idx="4978">
                  <c:v>41762.322777777779</c:v>
                </c:pt>
                <c:pt idx="4979">
                  <c:v>41762.322835648149</c:v>
                </c:pt>
                <c:pt idx="4980">
                  <c:v>41762.322893518518</c:v>
                </c:pt>
                <c:pt idx="4981">
                  <c:v>41762.322951388887</c:v>
                </c:pt>
                <c:pt idx="4982">
                  <c:v>41762.323020833333</c:v>
                </c:pt>
                <c:pt idx="4983">
                  <c:v>41762.323078703703</c:v>
                </c:pt>
                <c:pt idx="4984">
                  <c:v>41762.323136574072</c:v>
                </c:pt>
                <c:pt idx="4985">
                  <c:v>41762.323206018518</c:v>
                </c:pt>
                <c:pt idx="4986">
                  <c:v>41762.323263888888</c:v>
                </c:pt>
                <c:pt idx="4987">
                  <c:v>41762.323321759257</c:v>
                </c:pt>
                <c:pt idx="4988">
                  <c:v>41762.323391203703</c:v>
                </c:pt>
                <c:pt idx="4989">
                  <c:v>41762.323449074072</c:v>
                </c:pt>
                <c:pt idx="4990">
                  <c:v>41762.323506944442</c:v>
                </c:pt>
                <c:pt idx="4991">
                  <c:v>41762.323576388888</c:v>
                </c:pt>
                <c:pt idx="4992">
                  <c:v>41762.323634259257</c:v>
                </c:pt>
                <c:pt idx="4993">
                  <c:v>41762.323692129627</c:v>
                </c:pt>
                <c:pt idx="4994">
                  <c:v>41762.323750000003</c:v>
                </c:pt>
                <c:pt idx="4995">
                  <c:v>41762.323819444442</c:v>
                </c:pt>
                <c:pt idx="4996">
                  <c:v>41762.323877314811</c:v>
                </c:pt>
                <c:pt idx="4997">
                  <c:v>41762.323935185188</c:v>
                </c:pt>
                <c:pt idx="4998">
                  <c:v>41762.324004629627</c:v>
                </c:pt>
                <c:pt idx="4999">
                  <c:v>41762.324062500003</c:v>
                </c:pt>
                <c:pt idx="5000">
                  <c:v>41762.324120370373</c:v>
                </c:pt>
                <c:pt idx="5001">
                  <c:v>41762.324189814812</c:v>
                </c:pt>
                <c:pt idx="5002">
                  <c:v>41762.324247685188</c:v>
                </c:pt>
                <c:pt idx="5003">
                  <c:v>41762.324305555558</c:v>
                </c:pt>
                <c:pt idx="5004">
                  <c:v>41762.324374999997</c:v>
                </c:pt>
                <c:pt idx="5005">
                  <c:v>41762.324432870373</c:v>
                </c:pt>
                <c:pt idx="5006">
                  <c:v>41762.324490740742</c:v>
                </c:pt>
                <c:pt idx="5007">
                  <c:v>41762.324548611112</c:v>
                </c:pt>
                <c:pt idx="5008">
                  <c:v>41762.324618055558</c:v>
                </c:pt>
                <c:pt idx="5009">
                  <c:v>41762.324675925927</c:v>
                </c:pt>
                <c:pt idx="5010">
                  <c:v>41762.324733796297</c:v>
                </c:pt>
                <c:pt idx="5011">
                  <c:v>41762.324803240743</c:v>
                </c:pt>
                <c:pt idx="5012">
                  <c:v>41762.324861111112</c:v>
                </c:pt>
                <c:pt idx="5013">
                  <c:v>41762.324918981481</c:v>
                </c:pt>
                <c:pt idx="5014">
                  <c:v>41762.324988425928</c:v>
                </c:pt>
                <c:pt idx="5015">
                  <c:v>41762.325046296297</c:v>
                </c:pt>
                <c:pt idx="5016">
                  <c:v>41762.325104166666</c:v>
                </c:pt>
                <c:pt idx="5017">
                  <c:v>41762.325173611112</c:v>
                </c:pt>
                <c:pt idx="5018">
                  <c:v>41762.325231481482</c:v>
                </c:pt>
                <c:pt idx="5019">
                  <c:v>41762.325289351851</c:v>
                </c:pt>
                <c:pt idx="5020">
                  <c:v>41762.32534722222</c:v>
                </c:pt>
                <c:pt idx="5021">
                  <c:v>41762.325416666667</c:v>
                </c:pt>
                <c:pt idx="5022">
                  <c:v>41762.325474537036</c:v>
                </c:pt>
                <c:pt idx="5023">
                  <c:v>41762.325532407405</c:v>
                </c:pt>
                <c:pt idx="5024">
                  <c:v>41762.325601851851</c:v>
                </c:pt>
                <c:pt idx="5025">
                  <c:v>41762.325659722221</c:v>
                </c:pt>
                <c:pt idx="5026">
                  <c:v>41762.32571759259</c:v>
                </c:pt>
                <c:pt idx="5027">
                  <c:v>41762.325787037036</c:v>
                </c:pt>
                <c:pt idx="5028">
                  <c:v>41762.325844907406</c:v>
                </c:pt>
                <c:pt idx="5029">
                  <c:v>41762.325902777775</c:v>
                </c:pt>
                <c:pt idx="5030">
                  <c:v>41762.325972222221</c:v>
                </c:pt>
                <c:pt idx="5031">
                  <c:v>41762.32603009259</c:v>
                </c:pt>
                <c:pt idx="5032">
                  <c:v>41762.32608796296</c:v>
                </c:pt>
                <c:pt idx="5033">
                  <c:v>41762.326157407406</c:v>
                </c:pt>
                <c:pt idx="5034">
                  <c:v>41762.326215277775</c:v>
                </c:pt>
                <c:pt idx="5035">
                  <c:v>41762.326273148145</c:v>
                </c:pt>
                <c:pt idx="5036">
                  <c:v>41762.326331018521</c:v>
                </c:pt>
                <c:pt idx="5037">
                  <c:v>41762.32640046296</c:v>
                </c:pt>
                <c:pt idx="5038">
                  <c:v>41762.326458333337</c:v>
                </c:pt>
                <c:pt idx="5039">
                  <c:v>41762.326516203706</c:v>
                </c:pt>
                <c:pt idx="5040">
                  <c:v>41762.326585648145</c:v>
                </c:pt>
                <c:pt idx="5041">
                  <c:v>41762.326643518521</c:v>
                </c:pt>
                <c:pt idx="5042">
                  <c:v>41762.326701388891</c:v>
                </c:pt>
                <c:pt idx="5043">
                  <c:v>41762.326770833337</c:v>
                </c:pt>
                <c:pt idx="5044">
                  <c:v>41762.326828703706</c:v>
                </c:pt>
                <c:pt idx="5045">
                  <c:v>41762.326886574076</c:v>
                </c:pt>
                <c:pt idx="5046">
                  <c:v>41762.326956018522</c:v>
                </c:pt>
                <c:pt idx="5047">
                  <c:v>41762.327013888891</c:v>
                </c:pt>
                <c:pt idx="5048">
                  <c:v>41762.32707175926</c:v>
                </c:pt>
                <c:pt idx="5049">
                  <c:v>41762.32712962963</c:v>
                </c:pt>
                <c:pt idx="5050">
                  <c:v>41762.327199074076</c:v>
                </c:pt>
                <c:pt idx="5051">
                  <c:v>41762.327256944445</c:v>
                </c:pt>
                <c:pt idx="5052">
                  <c:v>41762.327314814815</c:v>
                </c:pt>
                <c:pt idx="5053">
                  <c:v>41762.327384259261</c:v>
                </c:pt>
                <c:pt idx="5054">
                  <c:v>41762.32744212963</c:v>
                </c:pt>
                <c:pt idx="5055">
                  <c:v>41762.327499999999</c:v>
                </c:pt>
                <c:pt idx="5056">
                  <c:v>41762.327569444446</c:v>
                </c:pt>
                <c:pt idx="5057">
                  <c:v>41762.327627314815</c:v>
                </c:pt>
                <c:pt idx="5058">
                  <c:v>41762.327685185184</c:v>
                </c:pt>
                <c:pt idx="5059">
                  <c:v>41762.32775462963</c:v>
                </c:pt>
                <c:pt idx="5060">
                  <c:v>41762.3278125</c:v>
                </c:pt>
                <c:pt idx="5061">
                  <c:v>41762.327870370369</c:v>
                </c:pt>
                <c:pt idx="5062">
                  <c:v>41762.327928240738</c:v>
                </c:pt>
                <c:pt idx="5063">
                  <c:v>41762.327997685185</c:v>
                </c:pt>
                <c:pt idx="5064">
                  <c:v>41762.328055555554</c:v>
                </c:pt>
                <c:pt idx="5065">
                  <c:v>41762.328113425923</c:v>
                </c:pt>
                <c:pt idx="5066">
                  <c:v>41762.328182870369</c:v>
                </c:pt>
                <c:pt idx="5067">
                  <c:v>41762.328240740739</c:v>
                </c:pt>
                <c:pt idx="5068">
                  <c:v>41762.328298611108</c:v>
                </c:pt>
                <c:pt idx="5069">
                  <c:v>41762.328368055554</c:v>
                </c:pt>
                <c:pt idx="5070">
                  <c:v>41762.328425925924</c:v>
                </c:pt>
                <c:pt idx="5071">
                  <c:v>41762.328483796293</c:v>
                </c:pt>
                <c:pt idx="5072">
                  <c:v>41762.328553240739</c:v>
                </c:pt>
                <c:pt idx="5073">
                  <c:v>41762.328611111108</c:v>
                </c:pt>
                <c:pt idx="5074">
                  <c:v>41762.328668981485</c:v>
                </c:pt>
                <c:pt idx="5075">
                  <c:v>41762.328738425924</c:v>
                </c:pt>
                <c:pt idx="5076">
                  <c:v>41762.328796296293</c:v>
                </c:pt>
                <c:pt idx="5077">
                  <c:v>41762.32885416667</c:v>
                </c:pt>
                <c:pt idx="5078">
                  <c:v>41762.328912037039</c:v>
                </c:pt>
                <c:pt idx="5079">
                  <c:v>41762.328981481478</c:v>
                </c:pt>
                <c:pt idx="5080">
                  <c:v>41762.329039351855</c:v>
                </c:pt>
                <c:pt idx="5081">
                  <c:v>41762.329097222224</c:v>
                </c:pt>
                <c:pt idx="5082">
                  <c:v>41762.32916666667</c:v>
                </c:pt>
                <c:pt idx="5083">
                  <c:v>41762.329224537039</c:v>
                </c:pt>
                <c:pt idx="5084">
                  <c:v>41762.329282407409</c:v>
                </c:pt>
                <c:pt idx="5085">
                  <c:v>41762.329351851855</c:v>
                </c:pt>
                <c:pt idx="5086">
                  <c:v>41762.329409722224</c:v>
                </c:pt>
                <c:pt idx="5087">
                  <c:v>41762.329467592594</c:v>
                </c:pt>
                <c:pt idx="5088">
                  <c:v>41762.32953703704</c:v>
                </c:pt>
                <c:pt idx="5089">
                  <c:v>41762.329594907409</c:v>
                </c:pt>
                <c:pt idx="5090">
                  <c:v>41762.329652777778</c:v>
                </c:pt>
                <c:pt idx="5091">
                  <c:v>41762.329710648148</c:v>
                </c:pt>
                <c:pt idx="5092">
                  <c:v>41762.329780092594</c:v>
                </c:pt>
                <c:pt idx="5093">
                  <c:v>41762.329837962963</c:v>
                </c:pt>
                <c:pt idx="5094">
                  <c:v>41762.329895833333</c:v>
                </c:pt>
                <c:pt idx="5095">
                  <c:v>41762.329965277779</c:v>
                </c:pt>
                <c:pt idx="5096">
                  <c:v>41762.330023148148</c:v>
                </c:pt>
                <c:pt idx="5097">
                  <c:v>41762.330081018517</c:v>
                </c:pt>
                <c:pt idx="5098">
                  <c:v>41762.330150462964</c:v>
                </c:pt>
                <c:pt idx="5099">
                  <c:v>41762.330208333333</c:v>
                </c:pt>
                <c:pt idx="5100">
                  <c:v>41762.330266203702</c:v>
                </c:pt>
                <c:pt idx="5101">
                  <c:v>41762.330335648148</c:v>
                </c:pt>
                <c:pt idx="5102">
                  <c:v>41762.330393518518</c:v>
                </c:pt>
                <c:pt idx="5103">
                  <c:v>41762.330451388887</c:v>
                </c:pt>
                <c:pt idx="5104">
                  <c:v>41762.330509259256</c:v>
                </c:pt>
                <c:pt idx="5105">
                  <c:v>41762.330578703702</c:v>
                </c:pt>
                <c:pt idx="5106">
                  <c:v>41762.330636574072</c:v>
                </c:pt>
                <c:pt idx="5107">
                  <c:v>41762.330694444441</c:v>
                </c:pt>
                <c:pt idx="5108">
                  <c:v>41762.330763888887</c:v>
                </c:pt>
                <c:pt idx="5109">
                  <c:v>41762.330821759257</c:v>
                </c:pt>
                <c:pt idx="5110">
                  <c:v>41762.330879629626</c:v>
                </c:pt>
                <c:pt idx="5111">
                  <c:v>41762.330949074072</c:v>
                </c:pt>
                <c:pt idx="5112">
                  <c:v>41762.331006944441</c:v>
                </c:pt>
                <c:pt idx="5113">
                  <c:v>41762.331064814818</c:v>
                </c:pt>
                <c:pt idx="5114">
                  <c:v>41762.331134259257</c:v>
                </c:pt>
                <c:pt idx="5115">
                  <c:v>41762.331192129626</c:v>
                </c:pt>
                <c:pt idx="5116">
                  <c:v>41762.331250000003</c:v>
                </c:pt>
                <c:pt idx="5117">
                  <c:v>41762.331319444442</c:v>
                </c:pt>
                <c:pt idx="5118">
                  <c:v>41762.331377314818</c:v>
                </c:pt>
                <c:pt idx="5119">
                  <c:v>41762.331435185188</c:v>
                </c:pt>
                <c:pt idx="5120">
                  <c:v>41762.331493055557</c:v>
                </c:pt>
                <c:pt idx="5121">
                  <c:v>41762.331562500003</c:v>
                </c:pt>
                <c:pt idx="5122">
                  <c:v>41762.331620370373</c:v>
                </c:pt>
                <c:pt idx="5123">
                  <c:v>41762.331678240742</c:v>
                </c:pt>
                <c:pt idx="5124">
                  <c:v>41762.331747685188</c:v>
                </c:pt>
                <c:pt idx="5125">
                  <c:v>41762.331805555557</c:v>
                </c:pt>
                <c:pt idx="5126">
                  <c:v>41762.331863425927</c:v>
                </c:pt>
                <c:pt idx="5127">
                  <c:v>41762.331932870373</c:v>
                </c:pt>
                <c:pt idx="5128">
                  <c:v>41762.331990740742</c:v>
                </c:pt>
                <c:pt idx="5129">
                  <c:v>41762.332048611112</c:v>
                </c:pt>
                <c:pt idx="5130">
                  <c:v>41762.332118055558</c:v>
                </c:pt>
                <c:pt idx="5131">
                  <c:v>41762.332175925927</c:v>
                </c:pt>
                <c:pt idx="5132">
                  <c:v>41762.332233796296</c:v>
                </c:pt>
                <c:pt idx="5133">
                  <c:v>41762.332291666666</c:v>
                </c:pt>
                <c:pt idx="5134">
                  <c:v>41762.332361111112</c:v>
                </c:pt>
                <c:pt idx="5135">
                  <c:v>41762.332418981481</c:v>
                </c:pt>
                <c:pt idx="5136">
                  <c:v>41762.332476851851</c:v>
                </c:pt>
                <c:pt idx="5137">
                  <c:v>41762.332546296297</c:v>
                </c:pt>
                <c:pt idx="5138">
                  <c:v>41762.332604166666</c:v>
                </c:pt>
                <c:pt idx="5139">
                  <c:v>41762.332662037035</c:v>
                </c:pt>
                <c:pt idx="5140">
                  <c:v>41762.332731481481</c:v>
                </c:pt>
                <c:pt idx="5141">
                  <c:v>41762.332789351851</c:v>
                </c:pt>
                <c:pt idx="5142">
                  <c:v>41762.33284722222</c:v>
                </c:pt>
                <c:pt idx="5143">
                  <c:v>41762.332916666666</c:v>
                </c:pt>
                <c:pt idx="5144">
                  <c:v>41762.332974537036</c:v>
                </c:pt>
                <c:pt idx="5145">
                  <c:v>41762.333032407405</c:v>
                </c:pt>
                <c:pt idx="5146">
                  <c:v>41762.333090277774</c:v>
                </c:pt>
                <c:pt idx="5147">
                  <c:v>41762.33315972222</c:v>
                </c:pt>
                <c:pt idx="5148">
                  <c:v>41762.33321759259</c:v>
                </c:pt>
                <c:pt idx="5149">
                  <c:v>41762.333275462966</c:v>
                </c:pt>
                <c:pt idx="5150">
                  <c:v>41762.333344907405</c:v>
                </c:pt>
                <c:pt idx="5151">
                  <c:v>41762.333402777775</c:v>
                </c:pt>
                <c:pt idx="5152">
                  <c:v>41762.333460648151</c:v>
                </c:pt>
                <c:pt idx="5153">
                  <c:v>41762.33353009259</c:v>
                </c:pt>
                <c:pt idx="5154">
                  <c:v>41762.333587962959</c:v>
                </c:pt>
                <c:pt idx="5155">
                  <c:v>41762.333645833336</c:v>
                </c:pt>
                <c:pt idx="5156">
                  <c:v>41762.333715277775</c:v>
                </c:pt>
                <c:pt idx="5157">
                  <c:v>41762.333773148152</c:v>
                </c:pt>
                <c:pt idx="5158">
                  <c:v>41762.333831018521</c:v>
                </c:pt>
                <c:pt idx="5159">
                  <c:v>41762.33390046296</c:v>
                </c:pt>
                <c:pt idx="5160">
                  <c:v>41762.333958333336</c:v>
                </c:pt>
                <c:pt idx="5161">
                  <c:v>41762.334016203706</c:v>
                </c:pt>
                <c:pt idx="5162">
                  <c:v>41762.334074074075</c:v>
                </c:pt>
                <c:pt idx="5163">
                  <c:v>41762.334143518521</c:v>
                </c:pt>
                <c:pt idx="5164">
                  <c:v>41762.334201388891</c:v>
                </c:pt>
                <c:pt idx="5165">
                  <c:v>41762.33425925926</c:v>
                </c:pt>
                <c:pt idx="5166">
                  <c:v>41762.334328703706</c:v>
                </c:pt>
                <c:pt idx="5167">
                  <c:v>41762.334386574075</c:v>
                </c:pt>
                <c:pt idx="5168">
                  <c:v>41762.334444444445</c:v>
                </c:pt>
                <c:pt idx="5169">
                  <c:v>41762.334513888891</c:v>
                </c:pt>
                <c:pt idx="5170">
                  <c:v>41762.33457175926</c:v>
                </c:pt>
                <c:pt idx="5171">
                  <c:v>41762.334629629629</c:v>
                </c:pt>
                <c:pt idx="5172">
                  <c:v>41762.334699074076</c:v>
                </c:pt>
                <c:pt idx="5173">
                  <c:v>41762.334756944445</c:v>
                </c:pt>
                <c:pt idx="5174">
                  <c:v>41762.334814814814</c:v>
                </c:pt>
                <c:pt idx="5175">
                  <c:v>41762.334872685184</c:v>
                </c:pt>
                <c:pt idx="5176">
                  <c:v>41762.33494212963</c:v>
                </c:pt>
                <c:pt idx="5177">
                  <c:v>41762.334999999999</c:v>
                </c:pt>
                <c:pt idx="5178">
                  <c:v>41762.335057870368</c:v>
                </c:pt>
                <c:pt idx="5179">
                  <c:v>41762.335127314815</c:v>
                </c:pt>
                <c:pt idx="5180">
                  <c:v>41762.335185185184</c:v>
                </c:pt>
                <c:pt idx="5181">
                  <c:v>41762.335243055553</c:v>
                </c:pt>
                <c:pt idx="5182">
                  <c:v>41762.335312499999</c:v>
                </c:pt>
                <c:pt idx="5183">
                  <c:v>41762.335370370369</c:v>
                </c:pt>
                <c:pt idx="5184">
                  <c:v>41762.335428240738</c:v>
                </c:pt>
                <c:pt idx="5185">
                  <c:v>41762.335497685184</c:v>
                </c:pt>
                <c:pt idx="5186">
                  <c:v>41762.335555555554</c:v>
                </c:pt>
                <c:pt idx="5187">
                  <c:v>41762.335613425923</c:v>
                </c:pt>
                <c:pt idx="5188">
                  <c:v>41762.3356712963</c:v>
                </c:pt>
                <c:pt idx="5189">
                  <c:v>41762.335740740738</c:v>
                </c:pt>
                <c:pt idx="5190">
                  <c:v>41762.335798611108</c:v>
                </c:pt>
                <c:pt idx="5191">
                  <c:v>41762.335856481484</c:v>
                </c:pt>
                <c:pt idx="5192">
                  <c:v>41762.335925925923</c:v>
                </c:pt>
                <c:pt idx="5193">
                  <c:v>41762.3359837963</c:v>
                </c:pt>
                <c:pt idx="5194">
                  <c:v>41762.336041666669</c:v>
                </c:pt>
                <c:pt idx="5195">
                  <c:v>41762.336111111108</c:v>
                </c:pt>
                <c:pt idx="5196">
                  <c:v>41762.336168981485</c:v>
                </c:pt>
                <c:pt idx="5197">
                  <c:v>41762.336226851854</c:v>
                </c:pt>
                <c:pt idx="5198">
                  <c:v>41762.336296296293</c:v>
                </c:pt>
                <c:pt idx="5199">
                  <c:v>41762.336354166669</c:v>
                </c:pt>
                <c:pt idx="5200">
                  <c:v>41762.336412037039</c:v>
                </c:pt>
                <c:pt idx="5201">
                  <c:v>41762.336469907408</c:v>
                </c:pt>
                <c:pt idx="5202">
                  <c:v>41762.336539351854</c:v>
                </c:pt>
                <c:pt idx="5203">
                  <c:v>41762.336597222224</c:v>
                </c:pt>
                <c:pt idx="5204">
                  <c:v>41762.336655092593</c:v>
                </c:pt>
                <c:pt idx="5205">
                  <c:v>41762.336724537039</c:v>
                </c:pt>
                <c:pt idx="5206">
                  <c:v>41762.336782407408</c:v>
                </c:pt>
                <c:pt idx="5207">
                  <c:v>41762.336840277778</c:v>
                </c:pt>
                <c:pt idx="5208">
                  <c:v>41762.336909722224</c:v>
                </c:pt>
                <c:pt idx="5209">
                  <c:v>41762.336967592593</c:v>
                </c:pt>
                <c:pt idx="5210">
                  <c:v>41762.337025462963</c:v>
                </c:pt>
                <c:pt idx="5211">
                  <c:v>41762.337094907409</c:v>
                </c:pt>
                <c:pt idx="5212">
                  <c:v>41762.337152777778</c:v>
                </c:pt>
                <c:pt idx="5213">
                  <c:v>41762.337210648147</c:v>
                </c:pt>
                <c:pt idx="5214">
                  <c:v>41762.337280092594</c:v>
                </c:pt>
                <c:pt idx="5215">
                  <c:v>41762.337337962963</c:v>
                </c:pt>
                <c:pt idx="5216">
                  <c:v>41762.337395833332</c:v>
                </c:pt>
                <c:pt idx="5217">
                  <c:v>41762.337453703702</c:v>
                </c:pt>
                <c:pt idx="5218">
                  <c:v>41762.337523148148</c:v>
                </c:pt>
                <c:pt idx="5219">
                  <c:v>41762.337581018517</c:v>
                </c:pt>
                <c:pt idx="5220">
                  <c:v>41762.337638888886</c:v>
                </c:pt>
                <c:pt idx="5221">
                  <c:v>41762.337708333333</c:v>
                </c:pt>
                <c:pt idx="5222">
                  <c:v>41762.337766203702</c:v>
                </c:pt>
                <c:pt idx="5223">
                  <c:v>41762.337824074071</c:v>
                </c:pt>
                <c:pt idx="5224">
                  <c:v>41762.337893518517</c:v>
                </c:pt>
                <c:pt idx="5225">
                  <c:v>41762.337951388887</c:v>
                </c:pt>
                <c:pt idx="5226">
                  <c:v>41762.338009259256</c:v>
                </c:pt>
                <c:pt idx="5227">
                  <c:v>41762.338078703702</c:v>
                </c:pt>
                <c:pt idx="5228">
                  <c:v>41762.338136574072</c:v>
                </c:pt>
                <c:pt idx="5229">
                  <c:v>41762.338194444441</c:v>
                </c:pt>
                <c:pt idx="5230">
                  <c:v>41762.338252314818</c:v>
                </c:pt>
                <c:pt idx="5231">
                  <c:v>41762.338321759256</c:v>
                </c:pt>
                <c:pt idx="5232">
                  <c:v>41762.338379629633</c:v>
                </c:pt>
                <c:pt idx="5233">
                  <c:v>41762.338437500002</c:v>
                </c:pt>
                <c:pt idx="5234">
                  <c:v>41762.338506944441</c:v>
                </c:pt>
                <c:pt idx="5235">
                  <c:v>41762.338564814818</c:v>
                </c:pt>
                <c:pt idx="5236">
                  <c:v>41762.338622685187</c:v>
                </c:pt>
                <c:pt idx="5237">
                  <c:v>41762.338692129626</c:v>
                </c:pt>
                <c:pt idx="5238">
                  <c:v>41762.338750000003</c:v>
                </c:pt>
                <c:pt idx="5239">
                  <c:v>41762.338807870372</c:v>
                </c:pt>
                <c:pt idx="5240">
                  <c:v>41762.338877314818</c:v>
                </c:pt>
                <c:pt idx="5241">
                  <c:v>41762.338935185187</c:v>
                </c:pt>
                <c:pt idx="5242">
                  <c:v>41762.338993055557</c:v>
                </c:pt>
                <c:pt idx="5243">
                  <c:v>41762.339062500003</c:v>
                </c:pt>
                <c:pt idx="5244">
                  <c:v>41762.339120370372</c:v>
                </c:pt>
                <c:pt idx="5245">
                  <c:v>41762.339178240742</c:v>
                </c:pt>
                <c:pt idx="5246">
                  <c:v>41762.339236111111</c:v>
                </c:pt>
                <c:pt idx="5247">
                  <c:v>41762.339305555557</c:v>
                </c:pt>
                <c:pt idx="5248">
                  <c:v>41762.339363425926</c:v>
                </c:pt>
                <c:pt idx="5249">
                  <c:v>41762.339421296296</c:v>
                </c:pt>
                <c:pt idx="5250">
                  <c:v>41762.339490740742</c:v>
                </c:pt>
                <c:pt idx="5251">
                  <c:v>41762.339548611111</c:v>
                </c:pt>
                <c:pt idx="5252">
                  <c:v>41762.339606481481</c:v>
                </c:pt>
                <c:pt idx="5253">
                  <c:v>41762.339675925927</c:v>
                </c:pt>
                <c:pt idx="5254">
                  <c:v>41762.339733796296</c:v>
                </c:pt>
                <c:pt idx="5255">
                  <c:v>41762.339791666665</c:v>
                </c:pt>
                <c:pt idx="5256">
                  <c:v>41762.339861111112</c:v>
                </c:pt>
                <c:pt idx="5257">
                  <c:v>41762.339918981481</c:v>
                </c:pt>
                <c:pt idx="5258">
                  <c:v>41762.33997685185</c:v>
                </c:pt>
                <c:pt idx="5259">
                  <c:v>41762.34003472222</c:v>
                </c:pt>
                <c:pt idx="5260">
                  <c:v>41762.340104166666</c:v>
                </c:pt>
                <c:pt idx="5261">
                  <c:v>41762.340162037035</c:v>
                </c:pt>
                <c:pt idx="5262">
                  <c:v>41762.340219907404</c:v>
                </c:pt>
                <c:pt idx="5263">
                  <c:v>41762.340289351851</c:v>
                </c:pt>
                <c:pt idx="5264">
                  <c:v>41762.34034722222</c:v>
                </c:pt>
                <c:pt idx="5265">
                  <c:v>41762.340405092589</c:v>
                </c:pt>
                <c:pt idx="5266">
                  <c:v>41762.340474537035</c:v>
                </c:pt>
                <c:pt idx="5267">
                  <c:v>41762.340532407405</c:v>
                </c:pt>
                <c:pt idx="5268">
                  <c:v>41762.340590277781</c:v>
                </c:pt>
                <c:pt idx="5269">
                  <c:v>41762.34065972222</c:v>
                </c:pt>
                <c:pt idx="5270">
                  <c:v>41762.340717592589</c:v>
                </c:pt>
                <c:pt idx="5271">
                  <c:v>41762.340775462966</c:v>
                </c:pt>
                <c:pt idx="5272">
                  <c:v>41762.340833333335</c:v>
                </c:pt>
                <c:pt idx="5273">
                  <c:v>41762.340902777774</c:v>
                </c:pt>
                <c:pt idx="5274">
                  <c:v>41762.340960648151</c:v>
                </c:pt>
                <c:pt idx="5275">
                  <c:v>41762.34101851852</c:v>
                </c:pt>
                <c:pt idx="5276">
                  <c:v>41762.341087962966</c:v>
                </c:pt>
                <c:pt idx="5277">
                  <c:v>41762.341145833336</c:v>
                </c:pt>
                <c:pt idx="5278">
                  <c:v>41762.341203703705</c:v>
                </c:pt>
                <c:pt idx="5279">
                  <c:v>41762.341273148151</c:v>
                </c:pt>
                <c:pt idx="5280">
                  <c:v>41762.341331018521</c:v>
                </c:pt>
                <c:pt idx="5281">
                  <c:v>41762.34138888889</c:v>
                </c:pt>
                <c:pt idx="5282">
                  <c:v>41762.341458333336</c:v>
                </c:pt>
                <c:pt idx="5283">
                  <c:v>41762.341516203705</c:v>
                </c:pt>
                <c:pt idx="5284">
                  <c:v>41762.341574074075</c:v>
                </c:pt>
                <c:pt idx="5285">
                  <c:v>41762.341631944444</c:v>
                </c:pt>
                <c:pt idx="5286">
                  <c:v>41762.34170138889</c:v>
                </c:pt>
                <c:pt idx="5287">
                  <c:v>41762.34175925926</c:v>
                </c:pt>
                <c:pt idx="5288">
                  <c:v>41762.341817129629</c:v>
                </c:pt>
                <c:pt idx="5289">
                  <c:v>41762.341886574075</c:v>
                </c:pt>
                <c:pt idx="5290">
                  <c:v>41762.341944444444</c:v>
                </c:pt>
                <c:pt idx="5291">
                  <c:v>41762.342002314814</c:v>
                </c:pt>
                <c:pt idx="5292">
                  <c:v>41762.34207175926</c:v>
                </c:pt>
                <c:pt idx="5293">
                  <c:v>41762.342129629629</c:v>
                </c:pt>
                <c:pt idx="5294">
                  <c:v>41762.342187499999</c:v>
                </c:pt>
                <c:pt idx="5295">
                  <c:v>41762.342256944445</c:v>
                </c:pt>
                <c:pt idx="5296">
                  <c:v>41762.342314814814</c:v>
                </c:pt>
                <c:pt idx="5297">
                  <c:v>41762.342372685183</c:v>
                </c:pt>
                <c:pt idx="5298">
                  <c:v>41762.342442129629</c:v>
                </c:pt>
                <c:pt idx="5299">
                  <c:v>41762.342499999999</c:v>
                </c:pt>
                <c:pt idx="5300">
                  <c:v>41762.342557870368</c:v>
                </c:pt>
                <c:pt idx="5301">
                  <c:v>41762.342615740738</c:v>
                </c:pt>
                <c:pt idx="5302">
                  <c:v>41762.342685185184</c:v>
                </c:pt>
                <c:pt idx="5303">
                  <c:v>41762.342743055553</c:v>
                </c:pt>
                <c:pt idx="5304">
                  <c:v>41762.342800925922</c:v>
                </c:pt>
                <c:pt idx="5305">
                  <c:v>41762.342870370368</c:v>
                </c:pt>
                <c:pt idx="5306">
                  <c:v>41762.342928240738</c:v>
                </c:pt>
                <c:pt idx="5307">
                  <c:v>41762.342986111114</c:v>
                </c:pt>
                <c:pt idx="5308">
                  <c:v>41762.343055555553</c:v>
                </c:pt>
                <c:pt idx="5309">
                  <c:v>41762.343113425923</c:v>
                </c:pt>
                <c:pt idx="5310">
                  <c:v>41762.343171296299</c:v>
                </c:pt>
                <c:pt idx="5311">
                  <c:v>41762.343240740738</c:v>
                </c:pt>
                <c:pt idx="5312">
                  <c:v>41762.343298611115</c:v>
                </c:pt>
                <c:pt idx="5313">
                  <c:v>41762.343356481484</c:v>
                </c:pt>
                <c:pt idx="5314">
                  <c:v>41762.343414351853</c:v>
                </c:pt>
                <c:pt idx="5315">
                  <c:v>41762.3434837963</c:v>
                </c:pt>
                <c:pt idx="5316">
                  <c:v>41762.343541666669</c:v>
                </c:pt>
                <c:pt idx="5317">
                  <c:v>41762.343599537038</c:v>
                </c:pt>
                <c:pt idx="5318">
                  <c:v>41762.343668981484</c:v>
                </c:pt>
                <c:pt idx="5319">
                  <c:v>41762.343726851854</c:v>
                </c:pt>
                <c:pt idx="5320">
                  <c:v>41762.343784722223</c:v>
                </c:pt>
                <c:pt idx="5321">
                  <c:v>41762.343854166669</c:v>
                </c:pt>
                <c:pt idx="5322">
                  <c:v>41762.343912037039</c:v>
                </c:pt>
                <c:pt idx="5323">
                  <c:v>41762.343969907408</c:v>
                </c:pt>
                <c:pt idx="5324">
                  <c:v>41762.344039351854</c:v>
                </c:pt>
                <c:pt idx="5325">
                  <c:v>41762.344097222223</c:v>
                </c:pt>
                <c:pt idx="5326">
                  <c:v>41762.344155092593</c:v>
                </c:pt>
                <c:pt idx="5327">
                  <c:v>41762.344212962962</c:v>
                </c:pt>
                <c:pt idx="5328">
                  <c:v>41762.344282407408</c:v>
                </c:pt>
                <c:pt idx="5329">
                  <c:v>41762.344340277778</c:v>
                </c:pt>
                <c:pt idx="5330">
                  <c:v>41762.344398148147</c:v>
                </c:pt>
                <c:pt idx="5331">
                  <c:v>41762.344467592593</c:v>
                </c:pt>
                <c:pt idx="5332">
                  <c:v>41762.344525462962</c:v>
                </c:pt>
                <c:pt idx="5333">
                  <c:v>41762.344583333332</c:v>
                </c:pt>
                <c:pt idx="5334">
                  <c:v>41762.344652777778</c:v>
                </c:pt>
                <c:pt idx="5335">
                  <c:v>41762.344710648147</c:v>
                </c:pt>
                <c:pt idx="5336">
                  <c:v>41762.344768518517</c:v>
                </c:pt>
                <c:pt idx="5337">
                  <c:v>41762.344837962963</c:v>
                </c:pt>
                <c:pt idx="5338">
                  <c:v>41762.344895833332</c:v>
                </c:pt>
                <c:pt idx="5339">
                  <c:v>41762.344953703701</c:v>
                </c:pt>
                <c:pt idx="5340">
                  <c:v>41762.345023148147</c:v>
                </c:pt>
                <c:pt idx="5341">
                  <c:v>41762.345081018517</c:v>
                </c:pt>
                <c:pt idx="5342">
                  <c:v>41762.345138888886</c:v>
                </c:pt>
                <c:pt idx="5343">
                  <c:v>41762.345196759263</c:v>
                </c:pt>
                <c:pt idx="5344">
                  <c:v>41762.345266203702</c:v>
                </c:pt>
                <c:pt idx="5345">
                  <c:v>41762.345324074071</c:v>
                </c:pt>
                <c:pt idx="5346">
                  <c:v>41762.345381944448</c:v>
                </c:pt>
                <c:pt idx="5347">
                  <c:v>41762.345451388886</c:v>
                </c:pt>
                <c:pt idx="5348">
                  <c:v>41762.345509259256</c:v>
                </c:pt>
                <c:pt idx="5349">
                  <c:v>41762.345567129632</c:v>
                </c:pt>
                <c:pt idx="5350">
                  <c:v>41762.345636574071</c:v>
                </c:pt>
                <c:pt idx="5351">
                  <c:v>41762.345694444448</c:v>
                </c:pt>
                <c:pt idx="5352">
                  <c:v>41762.345752314817</c:v>
                </c:pt>
                <c:pt idx="5353">
                  <c:v>41762.345821759256</c:v>
                </c:pt>
                <c:pt idx="5354">
                  <c:v>41762.345879629633</c:v>
                </c:pt>
                <c:pt idx="5355">
                  <c:v>41762.345937500002</c:v>
                </c:pt>
                <c:pt idx="5356">
                  <c:v>41762.345995370371</c:v>
                </c:pt>
                <c:pt idx="5357">
                  <c:v>41762.346064814818</c:v>
                </c:pt>
                <c:pt idx="5358">
                  <c:v>41762.346122685187</c:v>
                </c:pt>
                <c:pt idx="5359">
                  <c:v>41762.346180555556</c:v>
                </c:pt>
                <c:pt idx="5360">
                  <c:v>41762.346250000002</c:v>
                </c:pt>
                <c:pt idx="5361">
                  <c:v>41762.346307870372</c:v>
                </c:pt>
                <c:pt idx="5362">
                  <c:v>41762.346365740741</c:v>
                </c:pt>
                <c:pt idx="5363">
                  <c:v>41762.346435185187</c:v>
                </c:pt>
                <c:pt idx="5364">
                  <c:v>41762.346493055556</c:v>
                </c:pt>
                <c:pt idx="5365">
                  <c:v>41762.346550925926</c:v>
                </c:pt>
                <c:pt idx="5366">
                  <c:v>41762.346620370372</c:v>
                </c:pt>
                <c:pt idx="5367">
                  <c:v>41762.346678240741</c:v>
                </c:pt>
                <c:pt idx="5368">
                  <c:v>41762.346736111111</c:v>
                </c:pt>
                <c:pt idx="5369">
                  <c:v>41762.34679398148</c:v>
                </c:pt>
                <c:pt idx="5370">
                  <c:v>41762.346863425926</c:v>
                </c:pt>
                <c:pt idx="5371">
                  <c:v>41762.346921296295</c:v>
                </c:pt>
                <c:pt idx="5372">
                  <c:v>41762.346979166665</c:v>
                </c:pt>
                <c:pt idx="5373">
                  <c:v>41762.347048611111</c:v>
                </c:pt>
                <c:pt idx="5374">
                  <c:v>41762.34710648148</c:v>
                </c:pt>
                <c:pt idx="5375">
                  <c:v>41762.34716435185</c:v>
                </c:pt>
                <c:pt idx="5376">
                  <c:v>41762.347233796296</c:v>
                </c:pt>
                <c:pt idx="5377">
                  <c:v>41762.347291666665</c:v>
                </c:pt>
                <c:pt idx="5378">
                  <c:v>41762.347349537034</c:v>
                </c:pt>
                <c:pt idx="5379">
                  <c:v>41762.347418981481</c:v>
                </c:pt>
                <c:pt idx="5380">
                  <c:v>41762.34747685185</c:v>
                </c:pt>
                <c:pt idx="5381">
                  <c:v>41762.347534722219</c:v>
                </c:pt>
                <c:pt idx="5382">
                  <c:v>41762.347604166665</c:v>
                </c:pt>
                <c:pt idx="5383">
                  <c:v>41762.347662037035</c:v>
                </c:pt>
                <c:pt idx="5384">
                  <c:v>41762.347719907404</c:v>
                </c:pt>
                <c:pt idx="5385">
                  <c:v>41762.347777777781</c:v>
                </c:pt>
                <c:pt idx="5386">
                  <c:v>41762.34784722222</c:v>
                </c:pt>
                <c:pt idx="5387">
                  <c:v>41762.347905092596</c:v>
                </c:pt>
                <c:pt idx="5388">
                  <c:v>41762.347962962966</c:v>
                </c:pt>
                <c:pt idx="5389">
                  <c:v>41762.348032407404</c:v>
                </c:pt>
                <c:pt idx="5390">
                  <c:v>41762.348090277781</c:v>
                </c:pt>
                <c:pt idx="5391">
                  <c:v>41762.34814814815</c:v>
                </c:pt>
                <c:pt idx="5392">
                  <c:v>41762.348217592589</c:v>
                </c:pt>
                <c:pt idx="5393">
                  <c:v>41762.348275462966</c:v>
                </c:pt>
                <c:pt idx="5394">
                  <c:v>41762.348333333335</c:v>
                </c:pt>
                <c:pt idx="5395">
                  <c:v>41762.348402777781</c:v>
                </c:pt>
                <c:pt idx="5396">
                  <c:v>41762.348460648151</c:v>
                </c:pt>
                <c:pt idx="5397">
                  <c:v>41762.34851851852</c:v>
                </c:pt>
                <c:pt idx="5398">
                  <c:v>41762.348576388889</c:v>
                </c:pt>
                <c:pt idx="5399">
                  <c:v>41762.348645833335</c:v>
                </c:pt>
                <c:pt idx="5400">
                  <c:v>41762.348703703705</c:v>
                </c:pt>
                <c:pt idx="5401">
                  <c:v>41762.348761574074</c:v>
                </c:pt>
                <c:pt idx="5402">
                  <c:v>41762.34883101852</c:v>
                </c:pt>
                <c:pt idx="5403">
                  <c:v>41762.34888888889</c:v>
                </c:pt>
                <c:pt idx="5404">
                  <c:v>41762.348946759259</c:v>
                </c:pt>
                <c:pt idx="5405">
                  <c:v>41762.349016203705</c:v>
                </c:pt>
                <c:pt idx="5406">
                  <c:v>41762.349074074074</c:v>
                </c:pt>
                <c:pt idx="5407">
                  <c:v>41762.349131944444</c:v>
                </c:pt>
                <c:pt idx="5408">
                  <c:v>41762.34920138889</c:v>
                </c:pt>
                <c:pt idx="5409">
                  <c:v>41762.349259259259</c:v>
                </c:pt>
                <c:pt idx="5410">
                  <c:v>41762.349317129629</c:v>
                </c:pt>
                <c:pt idx="5411">
                  <c:v>41762.349374999998</c:v>
                </c:pt>
                <c:pt idx="5412">
                  <c:v>41762.349444444444</c:v>
                </c:pt>
                <c:pt idx="5413">
                  <c:v>41762.349502314813</c:v>
                </c:pt>
                <c:pt idx="5414">
                  <c:v>41762.349560185183</c:v>
                </c:pt>
                <c:pt idx="5415">
                  <c:v>41762.349629629629</c:v>
                </c:pt>
                <c:pt idx="5416">
                  <c:v>41762.349687499998</c:v>
                </c:pt>
                <c:pt idx="5417">
                  <c:v>41762.349745370368</c:v>
                </c:pt>
                <c:pt idx="5418">
                  <c:v>41762.349814814814</c:v>
                </c:pt>
                <c:pt idx="5419">
                  <c:v>41762.349872685183</c:v>
                </c:pt>
                <c:pt idx="5420">
                  <c:v>41762.349930555552</c:v>
                </c:pt>
                <c:pt idx="5421">
                  <c:v>41762.35</c:v>
                </c:pt>
                <c:pt idx="5422">
                  <c:v>41762.350057870368</c:v>
                </c:pt>
                <c:pt idx="5423">
                  <c:v>41762.350115740737</c:v>
                </c:pt>
                <c:pt idx="5424">
                  <c:v>41762.350185185183</c:v>
                </c:pt>
                <c:pt idx="5425">
                  <c:v>41762.350243055553</c:v>
                </c:pt>
                <c:pt idx="5426">
                  <c:v>41762.350300925929</c:v>
                </c:pt>
                <c:pt idx="5427">
                  <c:v>41762.350358796299</c:v>
                </c:pt>
                <c:pt idx="5428">
                  <c:v>41762.350428240738</c:v>
                </c:pt>
                <c:pt idx="5429">
                  <c:v>41762.350486111114</c:v>
                </c:pt>
                <c:pt idx="5430">
                  <c:v>41762.350543981483</c:v>
                </c:pt>
                <c:pt idx="5431">
                  <c:v>41762.350613425922</c:v>
                </c:pt>
                <c:pt idx="5432">
                  <c:v>41762.350671296299</c:v>
                </c:pt>
                <c:pt idx="5433">
                  <c:v>41762.350729166668</c:v>
                </c:pt>
                <c:pt idx="5434">
                  <c:v>41762.350798611114</c:v>
                </c:pt>
                <c:pt idx="5435">
                  <c:v>41762.350856481484</c:v>
                </c:pt>
                <c:pt idx="5436">
                  <c:v>41762.350914351853</c:v>
                </c:pt>
                <c:pt idx="5437">
                  <c:v>41762.350983796299</c:v>
                </c:pt>
                <c:pt idx="5438">
                  <c:v>41762.351041666669</c:v>
                </c:pt>
                <c:pt idx="5439">
                  <c:v>41762.351099537038</c:v>
                </c:pt>
                <c:pt idx="5440">
                  <c:v>41762.351157407407</c:v>
                </c:pt>
                <c:pt idx="5441">
                  <c:v>41762.351226851853</c:v>
                </c:pt>
                <c:pt idx="5442">
                  <c:v>41762.351284722223</c:v>
                </c:pt>
                <c:pt idx="5443">
                  <c:v>41762.351342592592</c:v>
                </c:pt>
                <c:pt idx="5444">
                  <c:v>41762.351412037038</c:v>
                </c:pt>
                <c:pt idx="5445">
                  <c:v>41762.351469907408</c:v>
                </c:pt>
                <c:pt idx="5446">
                  <c:v>41762.351527777777</c:v>
                </c:pt>
                <c:pt idx="5447">
                  <c:v>41762.351597222223</c:v>
                </c:pt>
                <c:pt idx="5448">
                  <c:v>41762.351655092592</c:v>
                </c:pt>
                <c:pt idx="5449">
                  <c:v>41762.351712962962</c:v>
                </c:pt>
                <c:pt idx="5450">
                  <c:v>41762.351782407408</c:v>
                </c:pt>
                <c:pt idx="5451">
                  <c:v>41762.351840277777</c:v>
                </c:pt>
                <c:pt idx="5452">
                  <c:v>41762.351898148147</c:v>
                </c:pt>
                <c:pt idx="5453">
                  <c:v>41762.351956018516</c:v>
                </c:pt>
                <c:pt idx="5454">
                  <c:v>41762.352025462962</c:v>
                </c:pt>
                <c:pt idx="5455">
                  <c:v>41762.352083333331</c:v>
                </c:pt>
                <c:pt idx="5456">
                  <c:v>41762.352141203701</c:v>
                </c:pt>
                <c:pt idx="5457">
                  <c:v>41762.352210648147</c:v>
                </c:pt>
                <c:pt idx="5458">
                  <c:v>41762.352268518516</c:v>
                </c:pt>
                <c:pt idx="5459">
                  <c:v>41762.352326388886</c:v>
                </c:pt>
                <c:pt idx="5460">
                  <c:v>41762.352395833332</c:v>
                </c:pt>
                <c:pt idx="5461">
                  <c:v>41762.352453703701</c:v>
                </c:pt>
                <c:pt idx="5462">
                  <c:v>41762.352511574078</c:v>
                </c:pt>
                <c:pt idx="5463">
                  <c:v>41762.352581018517</c:v>
                </c:pt>
                <c:pt idx="5464">
                  <c:v>41762.352638888886</c:v>
                </c:pt>
                <c:pt idx="5465">
                  <c:v>41762.352696759262</c:v>
                </c:pt>
                <c:pt idx="5466">
                  <c:v>41762.352766203701</c:v>
                </c:pt>
                <c:pt idx="5467">
                  <c:v>41762.352824074071</c:v>
                </c:pt>
                <c:pt idx="5468">
                  <c:v>41762.352881944447</c:v>
                </c:pt>
                <c:pt idx="5469">
                  <c:v>41762.352939814817</c:v>
                </c:pt>
                <c:pt idx="5470">
                  <c:v>41762.353009259263</c:v>
                </c:pt>
                <c:pt idx="5471">
                  <c:v>41762.353067129632</c:v>
                </c:pt>
                <c:pt idx="5472">
                  <c:v>41762.353125000001</c:v>
                </c:pt>
                <c:pt idx="5473">
                  <c:v>41762.353194444448</c:v>
                </c:pt>
                <c:pt idx="5474">
                  <c:v>41762.353252314817</c:v>
                </c:pt>
                <c:pt idx="5475">
                  <c:v>41762.353310185186</c:v>
                </c:pt>
                <c:pt idx="5476">
                  <c:v>41762.353379629632</c:v>
                </c:pt>
                <c:pt idx="5477">
                  <c:v>41762.353437500002</c:v>
                </c:pt>
                <c:pt idx="5478">
                  <c:v>41762.353495370371</c:v>
                </c:pt>
                <c:pt idx="5479">
                  <c:v>41762.353564814817</c:v>
                </c:pt>
                <c:pt idx="5480">
                  <c:v>41762.353622685187</c:v>
                </c:pt>
                <c:pt idx="5481">
                  <c:v>41762.353680555556</c:v>
                </c:pt>
                <c:pt idx="5482">
                  <c:v>41762.353738425925</c:v>
                </c:pt>
                <c:pt idx="5483">
                  <c:v>41762.353807870371</c:v>
                </c:pt>
                <c:pt idx="5484">
                  <c:v>41762.353865740741</c:v>
                </c:pt>
                <c:pt idx="5485">
                  <c:v>41762.35392361111</c:v>
                </c:pt>
                <c:pt idx="5486">
                  <c:v>41762.353993055556</c:v>
                </c:pt>
                <c:pt idx="5487">
                  <c:v>41762.354050925926</c:v>
                </c:pt>
                <c:pt idx="5488">
                  <c:v>41762.354108796295</c:v>
                </c:pt>
                <c:pt idx="5489">
                  <c:v>41762.354178240741</c:v>
                </c:pt>
                <c:pt idx="5490">
                  <c:v>41762.35423611111</c:v>
                </c:pt>
                <c:pt idx="5491">
                  <c:v>41762.35429398148</c:v>
                </c:pt>
                <c:pt idx="5492">
                  <c:v>41762.354363425926</c:v>
                </c:pt>
                <c:pt idx="5493">
                  <c:v>41762.354421296295</c:v>
                </c:pt>
                <c:pt idx="5494">
                  <c:v>41762.354479166665</c:v>
                </c:pt>
                <c:pt idx="5495">
                  <c:v>41762.354537037034</c:v>
                </c:pt>
                <c:pt idx="5496">
                  <c:v>41762.35460648148</c:v>
                </c:pt>
                <c:pt idx="5497">
                  <c:v>41762.354664351849</c:v>
                </c:pt>
                <c:pt idx="5498">
                  <c:v>41762.354722222219</c:v>
                </c:pt>
                <c:pt idx="5499">
                  <c:v>41762.354791666665</c:v>
                </c:pt>
                <c:pt idx="5500">
                  <c:v>41762.354849537034</c:v>
                </c:pt>
                <c:pt idx="5501">
                  <c:v>41762.354907407411</c:v>
                </c:pt>
                <c:pt idx="5502">
                  <c:v>41762.35497685185</c:v>
                </c:pt>
                <c:pt idx="5503">
                  <c:v>41762.355034722219</c:v>
                </c:pt>
                <c:pt idx="5504">
                  <c:v>41762.355092592596</c:v>
                </c:pt>
                <c:pt idx="5505">
                  <c:v>41762.355162037034</c:v>
                </c:pt>
                <c:pt idx="5506">
                  <c:v>41762.355219907404</c:v>
                </c:pt>
                <c:pt idx="5507">
                  <c:v>41762.35527777778</c:v>
                </c:pt>
                <c:pt idx="5508">
                  <c:v>41762.355347222219</c:v>
                </c:pt>
                <c:pt idx="5509">
                  <c:v>41762.355405092596</c:v>
                </c:pt>
                <c:pt idx="5510">
                  <c:v>41762.355462962965</c:v>
                </c:pt>
                <c:pt idx="5511">
                  <c:v>41762.355520833335</c:v>
                </c:pt>
                <c:pt idx="5512">
                  <c:v>41762.355590277781</c:v>
                </c:pt>
                <c:pt idx="5513">
                  <c:v>41762.35564814815</c:v>
                </c:pt>
                <c:pt idx="5514">
                  <c:v>41762.355706018519</c:v>
                </c:pt>
                <c:pt idx="5515">
                  <c:v>41762.355775462966</c:v>
                </c:pt>
                <c:pt idx="5516">
                  <c:v>41762.355833333335</c:v>
                </c:pt>
                <c:pt idx="5517">
                  <c:v>41762.355891203704</c:v>
                </c:pt>
                <c:pt idx="5518">
                  <c:v>41762.35596064815</c:v>
                </c:pt>
                <c:pt idx="5519">
                  <c:v>41762.35601851852</c:v>
                </c:pt>
                <c:pt idx="5520">
                  <c:v>41762.356076388889</c:v>
                </c:pt>
                <c:pt idx="5521">
                  <c:v>41762.356145833335</c:v>
                </c:pt>
                <c:pt idx="5522">
                  <c:v>41762.356203703705</c:v>
                </c:pt>
                <c:pt idx="5523">
                  <c:v>41762.356261574074</c:v>
                </c:pt>
                <c:pt idx="5524">
                  <c:v>41762.356319444443</c:v>
                </c:pt>
                <c:pt idx="5525">
                  <c:v>41762.356388888889</c:v>
                </c:pt>
                <c:pt idx="5526">
                  <c:v>41762.356446759259</c:v>
                </c:pt>
                <c:pt idx="5527">
                  <c:v>41762.356504629628</c:v>
                </c:pt>
                <c:pt idx="5528">
                  <c:v>41762.356574074074</c:v>
                </c:pt>
                <c:pt idx="5529">
                  <c:v>41762.356631944444</c:v>
                </c:pt>
                <c:pt idx="5530">
                  <c:v>41762.356689814813</c:v>
                </c:pt>
                <c:pt idx="5531">
                  <c:v>41762.356759259259</c:v>
                </c:pt>
                <c:pt idx="5532">
                  <c:v>41762.356817129628</c:v>
                </c:pt>
                <c:pt idx="5533">
                  <c:v>41762.356874999998</c:v>
                </c:pt>
                <c:pt idx="5534">
                  <c:v>41762.356944444444</c:v>
                </c:pt>
                <c:pt idx="5535">
                  <c:v>41762.357002314813</c:v>
                </c:pt>
                <c:pt idx="5536">
                  <c:v>41762.357060185182</c:v>
                </c:pt>
                <c:pt idx="5537">
                  <c:v>41762.357129629629</c:v>
                </c:pt>
                <c:pt idx="5538">
                  <c:v>41762.357187499998</c:v>
                </c:pt>
                <c:pt idx="5539">
                  <c:v>41762.357245370367</c:v>
                </c:pt>
                <c:pt idx="5540">
                  <c:v>41762.357303240744</c:v>
                </c:pt>
                <c:pt idx="5541">
                  <c:v>41762.357372685183</c:v>
                </c:pt>
                <c:pt idx="5542">
                  <c:v>41762.357430555552</c:v>
                </c:pt>
                <c:pt idx="5543">
                  <c:v>41762.357488425929</c:v>
                </c:pt>
                <c:pt idx="5544">
                  <c:v>41762.357557870368</c:v>
                </c:pt>
                <c:pt idx="5545">
                  <c:v>41762.357615740744</c:v>
                </c:pt>
                <c:pt idx="5546">
                  <c:v>41762.357673611114</c:v>
                </c:pt>
                <c:pt idx="5547">
                  <c:v>41762.357743055552</c:v>
                </c:pt>
                <c:pt idx="5548">
                  <c:v>41762.357800925929</c:v>
                </c:pt>
                <c:pt idx="5549">
                  <c:v>41762.357858796298</c:v>
                </c:pt>
                <c:pt idx="5550">
                  <c:v>41762.357928240737</c:v>
                </c:pt>
                <c:pt idx="5551">
                  <c:v>41762.357986111114</c:v>
                </c:pt>
                <c:pt idx="5552">
                  <c:v>41762.358043981483</c:v>
                </c:pt>
                <c:pt idx="5553">
                  <c:v>41762.358101851853</c:v>
                </c:pt>
                <c:pt idx="5554">
                  <c:v>41762.358171296299</c:v>
                </c:pt>
                <c:pt idx="5555">
                  <c:v>41762.358229166668</c:v>
                </c:pt>
                <c:pt idx="5556">
                  <c:v>41762.358287037037</c:v>
                </c:pt>
                <c:pt idx="5557">
                  <c:v>41762.358356481483</c:v>
                </c:pt>
                <c:pt idx="5558">
                  <c:v>41762.358414351853</c:v>
                </c:pt>
                <c:pt idx="5559">
                  <c:v>41762.358472222222</c:v>
                </c:pt>
                <c:pt idx="5560">
                  <c:v>41762.358541666668</c:v>
                </c:pt>
                <c:pt idx="5561">
                  <c:v>41762.358599537038</c:v>
                </c:pt>
                <c:pt idx="5562">
                  <c:v>41762.358657407407</c:v>
                </c:pt>
                <c:pt idx="5563">
                  <c:v>41762.358726851853</c:v>
                </c:pt>
                <c:pt idx="5564">
                  <c:v>41762.358784722222</c:v>
                </c:pt>
                <c:pt idx="5565">
                  <c:v>41762.358842592592</c:v>
                </c:pt>
                <c:pt idx="5566">
                  <c:v>41762.358900462961</c:v>
                </c:pt>
                <c:pt idx="5567">
                  <c:v>41762.358969907407</c:v>
                </c:pt>
                <c:pt idx="5568">
                  <c:v>41762.359027777777</c:v>
                </c:pt>
                <c:pt idx="5569">
                  <c:v>41762.359085648146</c:v>
                </c:pt>
                <c:pt idx="5570">
                  <c:v>41762.359155092592</c:v>
                </c:pt>
                <c:pt idx="5571">
                  <c:v>41762.359212962961</c:v>
                </c:pt>
                <c:pt idx="5572">
                  <c:v>41762.359270833331</c:v>
                </c:pt>
                <c:pt idx="5573">
                  <c:v>41762.359340277777</c:v>
                </c:pt>
                <c:pt idx="5574">
                  <c:v>41762.359398148146</c:v>
                </c:pt>
                <c:pt idx="5575">
                  <c:v>41762.359456018516</c:v>
                </c:pt>
                <c:pt idx="5576">
                  <c:v>41762.359525462962</c:v>
                </c:pt>
                <c:pt idx="5577">
                  <c:v>41762.359583333331</c:v>
                </c:pt>
                <c:pt idx="5578">
                  <c:v>41762.3596412037</c:v>
                </c:pt>
                <c:pt idx="5579">
                  <c:v>41762.359699074077</c:v>
                </c:pt>
                <c:pt idx="5580">
                  <c:v>41762.359768518516</c:v>
                </c:pt>
                <c:pt idx="5581">
                  <c:v>41762.359826388885</c:v>
                </c:pt>
                <c:pt idx="5582">
                  <c:v>41762.359884259262</c:v>
                </c:pt>
                <c:pt idx="5583">
                  <c:v>41762.359953703701</c:v>
                </c:pt>
                <c:pt idx="5584">
                  <c:v>41762.360011574077</c:v>
                </c:pt>
                <c:pt idx="5585">
                  <c:v>41762.360069444447</c:v>
                </c:pt>
                <c:pt idx="5586">
                  <c:v>41762.360138888886</c:v>
                </c:pt>
                <c:pt idx="5587">
                  <c:v>41762.360196759262</c:v>
                </c:pt>
                <c:pt idx="5588">
                  <c:v>41762.360254629632</c:v>
                </c:pt>
                <c:pt idx="5589">
                  <c:v>41762.360324074078</c:v>
                </c:pt>
                <c:pt idx="5590">
                  <c:v>41762.360381944447</c:v>
                </c:pt>
                <c:pt idx="5591">
                  <c:v>41762.360439814816</c:v>
                </c:pt>
                <c:pt idx="5592">
                  <c:v>41762.360509259262</c:v>
                </c:pt>
                <c:pt idx="5593">
                  <c:v>41762.360567129632</c:v>
                </c:pt>
                <c:pt idx="5594">
                  <c:v>41762.360625000001</c:v>
                </c:pt>
                <c:pt idx="5595">
                  <c:v>41762.360682870371</c:v>
                </c:pt>
                <c:pt idx="5596">
                  <c:v>41762.360752314817</c:v>
                </c:pt>
                <c:pt idx="5597">
                  <c:v>41762.360810185186</c:v>
                </c:pt>
                <c:pt idx="5598">
                  <c:v>41762.360868055555</c:v>
                </c:pt>
                <c:pt idx="5599">
                  <c:v>41762.360937500001</c:v>
                </c:pt>
                <c:pt idx="5600">
                  <c:v>41762.360995370371</c:v>
                </c:pt>
                <c:pt idx="5601">
                  <c:v>41762.36105324074</c:v>
                </c:pt>
                <c:pt idx="5602">
                  <c:v>41762.361122685186</c:v>
                </c:pt>
                <c:pt idx="5603">
                  <c:v>41762.361180555556</c:v>
                </c:pt>
                <c:pt idx="5604">
                  <c:v>41762.361238425925</c:v>
                </c:pt>
                <c:pt idx="5605">
                  <c:v>41762.361307870371</c:v>
                </c:pt>
                <c:pt idx="5606">
                  <c:v>41762.36136574074</c:v>
                </c:pt>
                <c:pt idx="5607">
                  <c:v>41762.36142361111</c:v>
                </c:pt>
                <c:pt idx="5608">
                  <c:v>41762.361481481479</c:v>
                </c:pt>
                <c:pt idx="5609">
                  <c:v>41762.361550925925</c:v>
                </c:pt>
                <c:pt idx="5610">
                  <c:v>41762.361608796295</c:v>
                </c:pt>
                <c:pt idx="5611">
                  <c:v>41762.361666666664</c:v>
                </c:pt>
                <c:pt idx="5612">
                  <c:v>41762.36173611111</c:v>
                </c:pt>
                <c:pt idx="5613">
                  <c:v>41762.361793981479</c:v>
                </c:pt>
                <c:pt idx="5614">
                  <c:v>41762.361851851849</c:v>
                </c:pt>
                <c:pt idx="5615">
                  <c:v>41762.361921296295</c:v>
                </c:pt>
                <c:pt idx="5616">
                  <c:v>41762.361979166664</c:v>
                </c:pt>
                <c:pt idx="5617">
                  <c:v>41762.362037037034</c:v>
                </c:pt>
                <c:pt idx="5618">
                  <c:v>41762.36210648148</c:v>
                </c:pt>
                <c:pt idx="5619">
                  <c:v>41762.362164351849</c:v>
                </c:pt>
                <c:pt idx="5620">
                  <c:v>41762.362222222226</c:v>
                </c:pt>
                <c:pt idx="5621">
                  <c:v>41762.362280092595</c:v>
                </c:pt>
                <c:pt idx="5622">
                  <c:v>41762.362349537034</c:v>
                </c:pt>
                <c:pt idx="5623">
                  <c:v>41762.362407407411</c:v>
                </c:pt>
                <c:pt idx="5624">
                  <c:v>41762.36246527778</c:v>
                </c:pt>
                <c:pt idx="5625">
                  <c:v>41762.362534722219</c:v>
                </c:pt>
                <c:pt idx="5626">
                  <c:v>41762.362592592595</c:v>
                </c:pt>
                <c:pt idx="5627">
                  <c:v>41762.362650462965</c:v>
                </c:pt>
                <c:pt idx="5628">
                  <c:v>41762.362719907411</c:v>
                </c:pt>
                <c:pt idx="5629">
                  <c:v>41762.36277777778</c:v>
                </c:pt>
                <c:pt idx="5630">
                  <c:v>41762.362835648149</c:v>
                </c:pt>
                <c:pt idx="5631">
                  <c:v>41762.362905092596</c:v>
                </c:pt>
                <c:pt idx="5632">
                  <c:v>41762.362962962965</c:v>
                </c:pt>
                <c:pt idx="5633">
                  <c:v>41762.363020833334</c:v>
                </c:pt>
                <c:pt idx="5634">
                  <c:v>41762.363078703704</c:v>
                </c:pt>
                <c:pt idx="5635">
                  <c:v>41762.36314814815</c:v>
                </c:pt>
                <c:pt idx="5636">
                  <c:v>41762.363206018519</c:v>
                </c:pt>
                <c:pt idx="5637">
                  <c:v>41762.363263888888</c:v>
                </c:pt>
                <c:pt idx="5638">
                  <c:v>41762.363333333335</c:v>
                </c:pt>
                <c:pt idx="5639">
                  <c:v>41762.363391203704</c:v>
                </c:pt>
                <c:pt idx="5640">
                  <c:v>41762.363449074073</c:v>
                </c:pt>
                <c:pt idx="5641">
                  <c:v>41762.363518518519</c:v>
                </c:pt>
                <c:pt idx="5642">
                  <c:v>41762.363576388889</c:v>
                </c:pt>
                <c:pt idx="5643">
                  <c:v>41762.363634259258</c:v>
                </c:pt>
                <c:pt idx="5644">
                  <c:v>41762.363703703704</c:v>
                </c:pt>
                <c:pt idx="5645">
                  <c:v>41762.363761574074</c:v>
                </c:pt>
                <c:pt idx="5646">
                  <c:v>41762.363819444443</c:v>
                </c:pt>
                <c:pt idx="5647">
                  <c:v>41762.363888888889</c:v>
                </c:pt>
                <c:pt idx="5648">
                  <c:v>41762.363946759258</c:v>
                </c:pt>
                <c:pt idx="5649">
                  <c:v>41762.364004629628</c:v>
                </c:pt>
                <c:pt idx="5650">
                  <c:v>41762.364062499997</c:v>
                </c:pt>
                <c:pt idx="5651">
                  <c:v>41762.364131944443</c:v>
                </c:pt>
                <c:pt idx="5652">
                  <c:v>41762.364189814813</c:v>
                </c:pt>
                <c:pt idx="5653">
                  <c:v>41762.364247685182</c:v>
                </c:pt>
                <c:pt idx="5654">
                  <c:v>41762.364317129628</c:v>
                </c:pt>
                <c:pt idx="5655">
                  <c:v>41762.364374999997</c:v>
                </c:pt>
                <c:pt idx="5656">
                  <c:v>41762.364432870374</c:v>
                </c:pt>
                <c:pt idx="5657">
                  <c:v>41762.364502314813</c:v>
                </c:pt>
                <c:pt idx="5658">
                  <c:v>41762.364560185182</c:v>
                </c:pt>
                <c:pt idx="5659">
                  <c:v>41762.364618055559</c:v>
                </c:pt>
                <c:pt idx="5660">
                  <c:v>41762.364687499998</c:v>
                </c:pt>
                <c:pt idx="5661">
                  <c:v>41762.364745370367</c:v>
                </c:pt>
                <c:pt idx="5662">
                  <c:v>41762.364803240744</c:v>
                </c:pt>
                <c:pt idx="5663">
                  <c:v>41762.364861111113</c:v>
                </c:pt>
                <c:pt idx="5664">
                  <c:v>41762.364930555559</c:v>
                </c:pt>
                <c:pt idx="5665">
                  <c:v>41762.364988425928</c:v>
                </c:pt>
                <c:pt idx="5666">
                  <c:v>41762.365046296298</c:v>
                </c:pt>
                <c:pt idx="5667">
                  <c:v>41762.365115740744</c:v>
                </c:pt>
                <c:pt idx="5668">
                  <c:v>41762.365173611113</c:v>
                </c:pt>
                <c:pt idx="5669">
                  <c:v>41762.365231481483</c:v>
                </c:pt>
                <c:pt idx="5670">
                  <c:v>41762.365300925929</c:v>
                </c:pt>
                <c:pt idx="5671">
                  <c:v>41762.365358796298</c:v>
                </c:pt>
                <c:pt idx="5672">
                  <c:v>41762.365416666667</c:v>
                </c:pt>
                <c:pt idx="5673">
                  <c:v>41762.365486111114</c:v>
                </c:pt>
                <c:pt idx="5674">
                  <c:v>41762.365543981483</c:v>
                </c:pt>
                <c:pt idx="5675">
                  <c:v>41762.365601851852</c:v>
                </c:pt>
                <c:pt idx="5676">
                  <c:v>41762.365659722222</c:v>
                </c:pt>
                <c:pt idx="5677">
                  <c:v>41762.365729166668</c:v>
                </c:pt>
                <c:pt idx="5678">
                  <c:v>41762.365787037037</c:v>
                </c:pt>
                <c:pt idx="5679">
                  <c:v>41762.365844907406</c:v>
                </c:pt>
                <c:pt idx="5680">
                  <c:v>41762.365914351853</c:v>
                </c:pt>
                <c:pt idx="5681">
                  <c:v>41762.365972222222</c:v>
                </c:pt>
                <c:pt idx="5682">
                  <c:v>41762.366030092591</c:v>
                </c:pt>
                <c:pt idx="5683">
                  <c:v>41762.366099537037</c:v>
                </c:pt>
                <c:pt idx="5684">
                  <c:v>41762.366157407407</c:v>
                </c:pt>
                <c:pt idx="5685">
                  <c:v>41762.366215277776</c:v>
                </c:pt>
                <c:pt idx="5686">
                  <c:v>41762.366284722222</c:v>
                </c:pt>
                <c:pt idx="5687">
                  <c:v>41762.366342592592</c:v>
                </c:pt>
                <c:pt idx="5688">
                  <c:v>41762.366400462961</c:v>
                </c:pt>
                <c:pt idx="5689">
                  <c:v>41762.36645833333</c:v>
                </c:pt>
                <c:pt idx="5690">
                  <c:v>41762.366527777776</c:v>
                </c:pt>
                <c:pt idx="5691">
                  <c:v>41762.366585648146</c:v>
                </c:pt>
                <c:pt idx="5692">
                  <c:v>41762.366643518515</c:v>
                </c:pt>
                <c:pt idx="5693">
                  <c:v>41762.366712962961</c:v>
                </c:pt>
                <c:pt idx="5694">
                  <c:v>41762.366770833331</c:v>
                </c:pt>
                <c:pt idx="5695">
                  <c:v>41762.366828703707</c:v>
                </c:pt>
                <c:pt idx="5696">
                  <c:v>41762.366898148146</c:v>
                </c:pt>
                <c:pt idx="5697">
                  <c:v>41762.366956018515</c:v>
                </c:pt>
                <c:pt idx="5698">
                  <c:v>41762.367013888892</c:v>
                </c:pt>
                <c:pt idx="5699">
                  <c:v>41762.367083333331</c:v>
                </c:pt>
                <c:pt idx="5700">
                  <c:v>41762.3671412037</c:v>
                </c:pt>
                <c:pt idx="5701">
                  <c:v>41762.367199074077</c:v>
                </c:pt>
                <c:pt idx="5702">
                  <c:v>41762.367268518516</c:v>
                </c:pt>
                <c:pt idx="5703">
                  <c:v>41762.367326388892</c:v>
                </c:pt>
                <c:pt idx="5704">
                  <c:v>41762.367384259262</c:v>
                </c:pt>
                <c:pt idx="5705">
                  <c:v>41762.367442129631</c:v>
                </c:pt>
                <c:pt idx="5706">
                  <c:v>41762.367511574077</c:v>
                </c:pt>
                <c:pt idx="5707">
                  <c:v>41762.367569444446</c:v>
                </c:pt>
                <c:pt idx="5708">
                  <c:v>41762.367627314816</c:v>
                </c:pt>
                <c:pt idx="5709">
                  <c:v>41762.367696759262</c:v>
                </c:pt>
                <c:pt idx="5710">
                  <c:v>41762.367754629631</c:v>
                </c:pt>
                <c:pt idx="5711">
                  <c:v>41762.367812500001</c:v>
                </c:pt>
                <c:pt idx="5712">
                  <c:v>41762.367881944447</c:v>
                </c:pt>
                <c:pt idx="5713">
                  <c:v>41762.367939814816</c:v>
                </c:pt>
                <c:pt idx="5714">
                  <c:v>41762.367997685185</c:v>
                </c:pt>
                <c:pt idx="5715">
                  <c:v>41762.368067129632</c:v>
                </c:pt>
                <c:pt idx="5716">
                  <c:v>41762.368125000001</c:v>
                </c:pt>
                <c:pt idx="5717">
                  <c:v>41762.36818287037</c:v>
                </c:pt>
                <c:pt idx="5718">
                  <c:v>41762.36824074074</c:v>
                </c:pt>
                <c:pt idx="5719">
                  <c:v>41762.368310185186</c:v>
                </c:pt>
                <c:pt idx="5720">
                  <c:v>41762.368368055555</c:v>
                </c:pt>
                <c:pt idx="5721">
                  <c:v>41762.368425925924</c:v>
                </c:pt>
                <c:pt idx="5722">
                  <c:v>41762.368495370371</c:v>
                </c:pt>
                <c:pt idx="5723">
                  <c:v>41762.36855324074</c:v>
                </c:pt>
                <c:pt idx="5724">
                  <c:v>41762.368611111109</c:v>
                </c:pt>
                <c:pt idx="5725">
                  <c:v>41762.368680555555</c:v>
                </c:pt>
                <c:pt idx="5726">
                  <c:v>41762.368738425925</c:v>
                </c:pt>
                <c:pt idx="5727">
                  <c:v>41762.368796296294</c:v>
                </c:pt>
                <c:pt idx="5728">
                  <c:v>41762.36886574074</c:v>
                </c:pt>
                <c:pt idx="5729">
                  <c:v>41762.368923611109</c:v>
                </c:pt>
                <c:pt idx="5730">
                  <c:v>41762.368981481479</c:v>
                </c:pt>
                <c:pt idx="5731">
                  <c:v>41762.369039351855</c:v>
                </c:pt>
                <c:pt idx="5732">
                  <c:v>41762.369108796294</c:v>
                </c:pt>
                <c:pt idx="5733">
                  <c:v>41762.369166666664</c:v>
                </c:pt>
                <c:pt idx="5734">
                  <c:v>41762.36922453704</c:v>
                </c:pt>
                <c:pt idx="5735">
                  <c:v>41762.369293981479</c:v>
                </c:pt>
                <c:pt idx="5736">
                  <c:v>41762.369351851848</c:v>
                </c:pt>
                <c:pt idx="5737">
                  <c:v>41762.369409722225</c:v>
                </c:pt>
                <c:pt idx="5738">
                  <c:v>41762.369479166664</c:v>
                </c:pt>
                <c:pt idx="5739">
                  <c:v>41762.369537037041</c:v>
                </c:pt>
                <c:pt idx="5740">
                  <c:v>41762.36959490741</c:v>
                </c:pt>
                <c:pt idx="5741">
                  <c:v>41762.369664351849</c:v>
                </c:pt>
                <c:pt idx="5742">
                  <c:v>41762.369722222225</c:v>
                </c:pt>
                <c:pt idx="5743">
                  <c:v>41762.369780092595</c:v>
                </c:pt>
                <c:pt idx="5744">
                  <c:v>41762.369837962964</c:v>
                </c:pt>
                <c:pt idx="5745">
                  <c:v>41762.36990740741</c:v>
                </c:pt>
                <c:pt idx="5746">
                  <c:v>41762.36996527778</c:v>
                </c:pt>
                <c:pt idx="5747">
                  <c:v>41762.370023148149</c:v>
                </c:pt>
                <c:pt idx="5748">
                  <c:v>41762.370092592595</c:v>
                </c:pt>
                <c:pt idx="5749">
                  <c:v>41762.370150462964</c:v>
                </c:pt>
                <c:pt idx="5750">
                  <c:v>41762.370208333334</c:v>
                </c:pt>
                <c:pt idx="5751">
                  <c:v>41762.37027777778</c:v>
                </c:pt>
                <c:pt idx="5752">
                  <c:v>41762.370335648149</c:v>
                </c:pt>
                <c:pt idx="5753">
                  <c:v>41762.370393518519</c:v>
                </c:pt>
                <c:pt idx="5754">
                  <c:v>41762.370462962965</c:v>
                </c:pt>
                <c:pt idx="5755">
                  <c:v>41762.370520833334</c:v>
                </c:pt>
                <c:pt idx="5756">
                  <c:v>41762.370578703703</c:v>
                </c:pt>
                <c:pt idx="5757">
                  <c:v>41762.370648148149</c:v>
                </c:pt>
                <c:pt idx="5758">
                  <c:v>41762.370706018519</c:v>
                </c:pt>
                <c:pt idx="5759">
                  <c:v>41762.370763888888</c:v>
                </c:pt>
                <c:pt idx="5760">
                  <c:v>41762.370821759258</c:v>
                </c:pt>
                <c:pt idx="5761">
                  <c:v>41762.370891203704</c:v>
                </c:pt>
                <c:pt idx="5762">
                  <c:v>41762.370949074073</c:v>
                </c:pt>
                <c:pt idx="5763">
                  <c:v>41762.371006944442</c:v>
                </c:pt>
                <c:pt idx="5764">
                  <c:v>41762.371076388888</c:v>
                </c:pt>
                <c:pt idx="5765">
                  <c:v>41762.371134259258</c:v>
                </c:pt>
                <c:pt idx="5766">
                  <c:v>41762.371192129627</c:v>
                </c:pt>
                <c:pt idx="5767">
                  <c:v>41762.371261574073</c:v>
                </c:pt>
                <c:pt idx="5768">
                  <c:v>41762.371319444443</c:v>
                </c:pt>
                <c:pt idx="5769">
                  <c:v>41762.371377314812</c:v>
                </c:pt>
                <c:pt idx="5770">
                  <c:v>41762.371446759258</c:v>
                </c:pt>
                <c:pt idx="5771">
                  <c:v>41762.371504629627</c:v>
                </c:pt>
                <c:pt idx="5772">
                  <c:v>41762.371562499997</c:v>
                </c:pt>
                <c:pt idx="5773">
                  <c:v>41762.371620370373</c:v>
                </c:pt>
                <c:pt idx="5774">
                  <c:v>41762.371689814812</c:v>
                </c:pt>
                <c:pt idx="5775">
                  <c:v>41762.371747685182</c:v>
                </c:pt>
                <c:pt idx="5776">
                  <c:v>41762.371805555558</c:v>
                </c:pt>
                <c:pt idx="5777">
                  <c:v>41762.371874999997</c:v>
                </c:pt>
                <c:pt idx="5778">
                  <c:v>41762.371932870374</c:v>
                </c:pt>
                <c:pt idx="5779">
                  <c:v>41762.371990740743</c:v>
                </c:pt>
                <c:pt idx="5780">
                  <c:v>41762.372060185182</c:v>
                </c:pt>
                <c:pt idx="5781">
                  <c:v>41762.372118055559</c:v>
                </c:pt>
                <c:pt idx="5782">
                  <c:v>41762.372175925928</c:v>
                </c:pt>
                <c:pt idx="5783">
                  <c:v>41762.372245370374</c:v>
                </c:pt>
                <c:pt idx="5784">
                  <c:v>41762.372303240743</c:v>
                </c:pt>
                <c:pt idx="5785">
                  <c:v>41762.372361111113</c:v>
                </c:pt>
                <c:pt idx="5786">
                  <c:v>41762.372418981482</c:v>
                </c:pt>
                <c:pt idx="5787">
                  <c:v>41762.372488425928</c:v>
                </c:pt>
                <c:pt idx="5788">
                  <c:v>41762.372546296298</c:v>
                </c:pt>
                <c:pt idx="5789">
                  <c:v>41762.372604166667</c:v>
                </c:pt>
                <c:pt idx="5790">
                  <c:v>41762.372673611113</c:v>
                </c:pt>
                <c:pt idx="5791">
                  <c:v>41762.372731481482</c:v>
                </c:pt>
                <c:pt idx="5792">
                  <c:v>41762.372789351852</c:v>
                </c:pt>
                <c:pt idx="5793">
                  <c:v>41762.372858796298</c:v>
                </c:pt>
                <c:pt idx="5794">
                  <c:v>41762.372916666667</c:v>
                </c:pt>
                <c:pt idx="5795">
                  <c:v>41762.372974537036</c:v>
                </c:pt>
                <c:pt idx="5796">
                  <c:v>41762.373043981483</c:v>
                </c:pt>
                <c:pt idx="5797">
                  <c:v>41762.373101851852</c:v>
                </c:pt>
                <c:pt idx="5798">
                  <c:v>41762.373159722221</c:v>
                </c:pt>
                <c:pt idx="5799">
                  <c:v>41762.373217592591</c:v>
                </c:pt>
                <c:pt idx="5800">
                  <c:v>41762.373287037037</c:v>
                </c:pt>
                <c:pt idx="5801">
                  <c:v>41762.373344907406</c:v>
                </c:pt>
                <c:pt idx="5802">
                  <c:v>41762.373402777775</c:v>
                </c:pt>
                <c:pt idx="5803">
                  <c:v>41762.373472222222</c:v>
                </c:pt>
                <c:pt idx="5804">
                  <c:v>41762.373530092591</c:v>
                </c:pt>
                <c:pt idx="5805">
                  <c:v>41762.37358796296</c:v>
                </c:pt>
                <c:pt idx="5806">
                  <c:v>41762.373657407406</c:v>
                </c:pt>
                <c:pt idx="5807">
                  <c:v>41762.373715277776</c:v>
                </c:pt>
                <c:pt idx="5808">
                  <c:v>41762.373773148145</c:v>
                </c:pt>
                <c:pt idx="5809">
                  <c:v>41762.373842592591</c:v>
                </c:pt>
                <c:pt idx="5810">
                  <c:v>41762.373900462961</c:v>
                </c:pt>
                <c:pt idx="5811">
                  <c:v>41762.37395833333</c:v>
                </c:pt>
                <c:pt idx="5812">
                  <c:v>41762.374027777776</c:v>
                </c:pt>
                <c:pt idx="5813">
                  <c:v>41762.374085648145</c:v>
                </c:pt>
                <c:pt idx="5814">
                  <c:v>41762.374143518522</c:v>
                </c:pt>
                <c:pt idx="5815">
                  <c:v>41762.374201388891</c:v>
                </c:pt>
                <c:pt idx="5816">
                  <c:v>41762.37427083333</c:v>
                </c:pt>
                <c:pt idx="5817">
                  <c:v>41762.374328703707</c:v>
                </c:pt>
                <c:pt idx="5818">
                  <c:v>41762.374386574076</c:v>
                </c:pt>
                <c:pt idx="5819">
                  <c:v>41762.374456018515</c:v>
                </c:pt>
                <c:pt idx="5820">
                  <c:v>41762.374513888892</c:v>
                </c:pt>
                <c:pt idx="5821">
                  <c:v>41762.374571759261</c:v>
                </c:pt>
                <c:pt idx="5822">
                  <c:v>41762.374641203707</c:v>
                </c:pt>
                <c:pt idx="5823">
                  <c:v>41762.374699074076</c:v>
                </c:pt>
                <c:pt idx="5824">
                  <c:v>41762.374756944446</c:v>
                </c:pt>
                <c:pt idx="5825">
                  <c:v>41762.374826388892</c:v>
                </c:pt>
                <c:pt idx="5826">
                  <c:v>41762.374884259261</c:v>
                </c:pt>
                <c:pt idx="5827">
                  <c:v>41762.374942129631</c:v>
                </c:pt>
                <c:pt idx="5828">
                  <c:v>41762.375</c:v>
                </c:pt>
                <c:pt idx="5829">
                  <c:v>41762.375069444446</c:v>
                </c:pt>
                <c:pt idx="5830">
                  <c:v>41762.375127314815</c:v>
                </c:pt>
                <c:pt idx="5831">
                  <c:v>41762.375185185185</c:v>
                </c:pt>
                <c:pt idx="5832">
                  <c:v>41762.375254629631</c:v>
                </c:pt>
                <c:pt idx="5833">
                  <c:v>41762.3753125</c:v>
                </c:pt>
                <c:pt idx="5834">
                  <c:v>41762.37537037037</c:v>
                </c:pt>
                <c:pt idx="5835">
                  <c:v>41762.375439814816</c:v>
                </c:pt>
                <c:pt idx="5836">
                  <c:v>41762.375497685185</c:v>
                </c:pt>
                <c:pt idx="5837">
                  <c:v>41762.375555555554</c:v>
                </c:pt>
                <c:pt idx="5838">
                  <c:v>41762.375625000001</c:v>
                </c:pt>
                <c:pt idx="5839">
                  <c:v>41762.37568287037</c:v>
                </c:pt>
                <c:pt idx="5840">
                  <c:v>41762.375740740739</c:v>
                </c:pt>
                <c:pt idx="5841">
                  <c:v>41762.375810185185</c:v>
                </c:pt>
                <c:pt idx="5842">
                  <c:v>41762.375868055555</c:v>
                </c:pt>
                <c:pt idx="5843">
                  <c:v>41762.375925925924</c:v>
                </c:pt>
                <c:pt idx="5844">
                  <c:v>41762.375983796293</c:v>
                </c:pt>
                <c:pt idx="5845">
                  <c:v>41762.37605324074</c:v>
                </c:pt>
                <c:pt idx="5846">
                  <c:v>41762.376111111109</c:v>
                </c:pt>
                <c:pt idx="5847">
                  <c:v>41762.376168981478</c:v>
                </c:pt>
                <c:pt idx="5848">
                  <c:v>41762.376238425924</c:v>
                </c:pt>
                <c:pt idx="5849">
                  <c:v>41762.376296296294</c:v>
                </c:pt>
                <c:pt idx="5850">
                  <c:v>41762.376354166663</c:v>
                </c:pt>
                <c:pt idx="5851">
                  <c:v>41762.376423611109</c:v>
                </c:pt>
                <c:pt idx="5852">
                  <c:v>41762.376481481479</c:v>
                </c:pt>
                <c:pt idx="5853">
                  <c:v>41762.376539351855</c:v>
                </c:pt>
                <c:pt idx="5854">
                  <c:v>41762.376608796294</c:v>
                </c:pt>
                <c:pt idx="5855">
                  <c:v>41762.376666666663</c:v>
                </c:pt>
                <c:pt idx="5856">
                  <c:v>41762.37672453704</c:v>
                </c:pt>
                <c:pt idx="5857">
                  <c:v>41762.376782407409</c:v>
                </c:pt>
                <c:pt idx="5858">
                  <c:v>41762.376851851855</c:v>
                </c:pt>
                <c:pt idx="5859">
                  <c:v>41762.376909722225</c:v>
                </c:pt>
                <c:pt idx="5860">
                  <c:v>41762.376967592594</c:v>
                </c:pt>
                <c:pt idx="5861">
                  <c:v>41762.37703703704</c:v>
                </c:pt>
                <c:pt idx="5862">
                  <c:v>41762.37709490741</c:v>
                </c:pt>
                <c:pt idx="5863">
                  <c:v>41762.377152777779</c:v>
                </c:pt>
                <c:pt idx="5864">
                  <c:v>41762.377222222225</c:v>
                </c:pt>
                <c:pt idx="5865">
                  <c:v>41762.377280092594</c:v>
                </c:pt>
                <c:pt idx="5866">
                  <c:v>41762.377337962964</c:v>
                </c:pt>
                <c:pt idx="5867">
                  <c:v>41762.37740740741</c:v>
                </c:pt>
                <c:pt idx="5868">
                  <c:v>41762.377465277779</c:v>
                </c:pt>
                <c:pt idx="5869">
                  <c:v>41762.377523148149</c:v>
                </c:pt>
                <c:pt idx="5870">
                  <c:v>41762.377581018518</c:v>
                </c:pt>
                <c:pt idx="5871">
                  <c:v>41762.377650462964</c:v>
                </c:pt>
                <c:pt idx="5872">
                  <c:v>41762.377708333333</c:v>
                </c:pt>
                <c:pt idx="5873">
                  <c:v>41762.377766203703</c:v>
                </c:pt>
                <c:pt idx="5874">
                  <c:v>41762.377835648149</c:v>
                </c:pt>
                <c:pt idx="5875">
                  <c:v>41762.377893518518</c:v>
                </c:pt>
                <c:pt idx="5876">
                  <c:v>41762.377951388888</c:v>
                </c:pt>
                <c:pt idx="5877">
                  <c:v>41762.378020833334</c:v>
                </c:pt>
                <c:pt idx="5878">
                  <c:v>41762.378078703703</c:v>
                </c:pt>
                <c:pt idx="5879">
                  <c:v>41762.378136574072</c:v>
                </c:pt>
                <c:pt idx="5880">
                  <c:v>41762.378206018519</c:v>
                </c:pt>
                <c:pt idx="5881">
                  <c:v>41762.378263888888</c:v>
                </c:pt>
                <c:pt idx="5882">
                  <c:v>41762.378321759257</c:v>
                </c:pt>
                <c:pt idx="5883">
                  <c:v>41762.378379629627</c:v>
                </c:pt>
                <c:pt idx="5884">
                  <c:v>41762.378449074073</c:v>
                </c:pt>
                <c:pt idx="5885">
                  <c:v>41762.378506944442</c:v>
                </c:pt>
                <c:pt idx="5886">
                  <c:v>41762.378564814811</c:v>
                </c:pt>
                <c:pt idx="5887">
                  <c:v>41762.378634259258</c:v>
                </c:pt>
                <c:pt idx="5888">
                  <c:v>41762.378692129627</c:v>
                </c:pt>
                <c:pt idx="5889">
                  <c:v>41762.378750000003</c:v>
                </c:pt>
                <c:pt idx="5890">
                  <c:v>41762.378819444442</c:v>
                </c:pt>
                <c:pt idx="5891">
                  <c:v>41762.378877314812</c:v>
                </c:pt>
                <c:pt idx="5892">
                  <c:v>41762.378935185188</c:v>
                </c:pt>
                <c:pt idx="5893">
                  <c:v>41762.379004629627</c:v>
                </c:pt>
                <c:pt idx="5894">
                  <c:v>41762.379062499997</c:v>
                </c:pt>
                <c:pt idx="5895">
                  <c:v>41762.379120370373</c:v>
                </c:pt>
                <c:pt idx="5896">
                  <c:v>41762.379189814812</c:v>
                </c:pt>
                <c:pt idx="5897">
                  <c:v>41762.379247685189</c:v>
                </c:pt>
                <c:pt idx="5898">
                  <c:v>41762.379305555558</c:v>
                </c:pt>
                <c:pt idx="5899">
                  <c:v>41762.379363425927</c:v>
                </c:pt>
                <c:pt idx="5900">
                  <c:v>41762.379432870373</c:v>
                </c:pt>
                <c:pt idx="5901">
                  <c:v>41762.379490740743</c:v>
                </c:pt>
                <c:pt idx="5902">
                  <c:v>41762.379548611112</c:v>
                </c:pt>
                <c:pt idx="5903">
                  <c:v>41762.379618055558</c:v>
                </c:pt>
                <c:pt idx="5904">
                  <c:v>41762.379675925928</c:v>
                </c:pt>
                <c:pt idx="5905">
                  <c:v>41762.379733796297</c:v>
                </c:pt>
                <c:pt idx="5906">
                  <c:v>41762.379803240743</c:v>
                </c:pt>
                <c:pt idx="5907">
                  <c:v>41762.379861111112</c:v>
                </c:pt>
                <c:pt idx="5908">
                  <c:v>41762.379918981482</c:v>
                </c:pt>
                <c:pt idx="5909">
                  <c:v>41762.379988425928</c:v>
                </c:pt>
                <c:pt idx="5910">
                  <c:v>41762.380046296297</c:v>
                </c:pt>
                <c:pt idx="5911">
                  <c:v>41762.380104166667</c:v>
                </c:pt>
                <c:pt idx="5912">
                  <c:v>41762.380162037036</c:v>
                </c:pt>
                <c:pt idx="5913">
                  <c:v>41762.380231481482</c:v>
                </c:pt>
                <c:pt idx="5914">
                  <c:v>41762.380289351851</c:v>
                </c:pt>
                <c:pt idx="5915">
                  <c:v>41762.380347222221</c:v>
                </c:pt>
                <c:pt idx="5916">
                  <c:v>41762.380416666667</c:v>
                </c:pt>
                <c:pt idx="5917">
                  <c:v>41762.380474537036</c:v>
                </c:pt>
                <c:pt idx="5918">
                  <c:v>41762.380532407406</c:v>
                </c:pt>
                <c:pt idx="5919">
                  <c:v>41762.380601851852</c:v>
                </c:pt>
                <c:pt idx="5920">
                  <c:v>41762.380659722221</c:v>
                </c:pt>
                <c:pt idx="5921">
                  <c:v>41762.38071759259</c:v>
                </c:pt>
                <c:pt idx="5922">
                  <c:v>41762.380787037036</c:v>
                </c:pt>
                <c:pt idx="5923">
                  <c:v>41762.380844907406</c:v>
                </c:pt>
                <c:pt idx="5924">
                  <c:v>41762.380902777775</c:v>
                </c:pt>
                <c:pt idx="5925">
                  <c:v>41762.380960648145</c:v>
                </c:pt>
                <c:pt idx="5926">
                  <c:v>41762.381030092591</c:v>
                </c:pt>
                <c:pt idx="5927">
                  <c:v>41762.38108796296</c:v>
                </c:pt>
                <c:pt idx="5928">
                  <c:v>41762.381145833337</c:v>
                </c:pt>
                <c:pt idx="5929">
                  <c:v>41762.381215277775</c:v>
                </c:pt>
                <c:pt idx="5930">
                  <c:v>41762.381273148145</c:v>
                </c:pt>
                <c:pt idx="5931">
                  <c:v>41762.381331018521</c:v>
                </c:pt>
                <c:pt idx="5932">
                  <c:v>41762.38140046296</c:v>
                </c:pt>
                <c:pt idx="5933">
                  <c:v>41762.381458333337</c:v>
                </c:pt>
                <c:pt idx="5934">
                  <c:v>41762.381516203706</c:v>
                </c:pt>
                <c:pt idx="5935">
                  <c:v>41762.381585648145</c:v>
                </c:pt>
                <c:pt idx="5936">
                  <c:v>41762.381643518522</c:v>
                </c:pt>
                <c:pt idx="5937">
                  <c:v>41762.381701388891</c:v>
                </c:pt>
                <c:pt idx="5938">
                  <c:v>41762.38175925926</c:v>
                </c:pt>
                <c:pt idx="5939">
                  <c:v>41762.381828703707</c:v>
                </c:pt>
                <c:pt idx="5940">
                  <c:v>41762.381886574076</c:v>
                </c:pt>
                <c:pt idx="5941">
                  <c:v>41762.381944444445</c:v>
                </c:pt>
                <c:pt idx="5942">
                  <c:v>41762.382013888891</c:v>
                </c:pt>
                <c:pt idx="5943">
                  <c:v>41762.382071759261</c:v>
                </c:pt>
                <c:pt idx="5944">
                  <c:v>41762.38212962963</c:v>
                </c:pt>
                <c:pt idx="5945">
                  <c:v>41762.382199074076</c:v>
                </c:pt>
                <c:pt idx="5946">
                  <c:v>41762.382256944446</c:v>
                </c:pt>
                <c:pt idx="5947">
                  <c:v>41762.382314814815</c:v>
                </c:pt>
                <c:pt idx="5948">
                  <c:v>41762.382384259261</c:v>
                </c:pt>
                <c:pt idx="5949">
                  <c:v>41762.38244212963</c:v>
                </c:pt>
                <c:pt idx="5950">
                  <c:v>41762.3825</c:v>
                </c:pt>
                <c:pt idx="5951">
                  <c:v>41762.382569444446</c:v>
                </c:pt>
                <c:pt idx="5952">
                  <c:v>41762.382627314815</c:v>
                </c:pt>
                <c:pt idx="5953">
                  <c:v>41762.382685185185</c:v>
                </c:pt>
                <c:pt idx="5954">
                  <c:v>41762.382743055554</c:v>
                </c:pt>
                <c:pt idx="5955">
                  <c:v>41762.3828125</c:v>
                </c:pt>
                <c:pt idx="5956">
                  <c:v>41762.382870370369</c:v>
                </c:pt>
                <c:pt idx="5957">
                  <c:v>41762.382928240739</c:v>
                </c:pt>
                <c:pt idx="5958">
                  <c:v>41762.382997685185</c:v>
                </c:pt>
                <c:pt idx="5959">
                  <c:v>41762.383055555554</c:v>
                </c:pt>
                <c:pt idx="5960">
                  <c:v>41762.383113425924</c:v>
                </c:pt>
                <c:pt idx="5961">
                  <c:v>41762.38318287037</c:v>
                </c:pt>
                <c:pt idx="5962">
                  <c:v>41762.383240740739</c:v>
                </c:pt>
                <c:pt idx="5963">
                  <c:v>41762.383298611108</c:v>
                </c:pt>
                <c:pt idx="5964">
                  <c:v>41762.383368055554</c:v>
                </c:pt>
                <c:pt idx="5965">
                  <c:v>41762.383425925924</c:v>
                </c:pt>
                <c:pt idx="5966">
                  <c:v>41762.383483796293</c:v>
                </c:pt>
                <c:pt idx="5967">
                  <c:v>41762.38354166667</c:v>
                </c:pt>
                <c:pt idx="5968">
                  <c:v>41762.383611111109</c:v>
                </c:pt>
                <c:pt idx="5969">
                  <c:v>41762.383668981478</c:v>
                </c:pt>
                <c:pt idx="5970">
                  <c:v>41762.383726851855</c:v>
                </c:pt>
                <c:pt idx="5971">
                  <c:v>41762.383796296293</c:v>
                </c:pt>
                <c:pt idx="5972">
                  <c:v>41762.38385416667</c:v>
                </c:pt>
                <c:pt idx="5973">
                  <c:v>41762.383912037039</c:v>
                </c:pt>
                <c:pt idx="5974">
                  <c:v>41762.383981481478</c:v>
                </c:pt>
                <c:pt idx="5975">
                  <c:v>41762.384039351855</c:v>
                </c:pt>
                <c:pt idx="5976">
                  <c:v>41762.384097222224</c:v>
                </c:pt>
                <c:pt idx="5977">
                  <c:v>41762.384166666663</c:v>
                </c:pt>
                <c:pt idx="5978">
                  <c:v>41762.38422453704</c:v>
                </c:pt>
                <c:pt idx="5979">
                  <c:v>41762.384282407409</c:v>
                </c:pt>
                <c:pt idx="5980">
                  <c:v>41762.384340277778</c:v>
                </c:pt>
                <c:pt idx="5981">
                  <c:v>41762.384409722225</c:v>
                </c:pt>
                <c:pt idx="5982">
                  <c:v>41762.384467592594</c:v>
                </c:pt>
                <c:pt idx="5983">
                  <c:v>41762.384525462963</c:v>
                </c:pt>
                <c:pt idx="5984">
                  <c:v>41762.384594907409</c:v>
                </c:pt>
                <c:pt idx="5985">
                  <c:v>41762.384652777779</c:v>
                </c:pt>
                <c:pt idx="5986">
                  <c:v>41762.384710648148</c:v>
                </c:pt>
                <c:pt idx="5987">
                  <c:v>41762.384780092594</c:v>
                </c:pt>
                <c:pt idx="5988">
                  <c:v>41762.384837962964</c:v>
                </c:pt>
                <c:pt idx="5989">
                  <c:v>41762.384895833333</c:v>
                </c:pt>
                <c:pt idx="5990">
                  <c:v>41762.384965277779</c:v>
                </c:pt>
                <c:pt idx="5991">
                  <c:v>41762.385023148148</c:v>
                </c:pt>
                <c:pt idx="5992">
                  <c:v>41762.385081018518</c:v>
                </c:pt>
                <c:pt idx="5993">
                  <c:v>41762.385150462964</c:v>
                </c:pt>
                <c:pt idx="5994">
                  <c:v>41762.385208333333</c:v>
                </c:pt>
                <c:pt idx="5995">
                  <c:v>41762.385266203702</c:v>
                </c:pt>
                <c:pt idx="5996">
                  <c:v>41762.385324074072</c:v>
                </c:pt>
                <c:pt idx="5997">
                  <c:v>41762.385393518518</c:v>
                </c:pt>
                <c:pt idx="5998">
                  <c:v>41762.385451388887</c:v>
                </c:pt>
                <c:pt idx="5999">
                  <c:v>41762.385509259257</c:v>
                </c:pt>
                <c:pt idx="6000">
                  <c:v>41762.385578703703</c:v>
                </c:pt>
                <c:pt idx="6001">
                  <c:v>41762.385636574072</c:v>
                </c:pt>
                <c:pt idx="6002">
                  <c:v>41762.385694444441</c:v>
                </c:pt>
                <c:pt idx="6003">
                  <c:v>41762.385763888888</c:v>
                </c:pt>
                <c:pt idx="6004">
                  <c:v>41762.385821759257</c:v>
                </c:pt>
                <c:pt idx="6005">
                  <c:v>41762.385879629626</c:v>
                </c:pt>
                <c:pt idx="6006">
                  <c:v>41762.385949074072</c:v>
                </c:pt>
                <c:pt idx="6007">
                  <c:v>41762.386006944442</c:v>
                </c:pt>
                <c:pt idx="6008">
                  <c:v>41762.386064814818</c:v>
                </c:pt>
                <c:pt idx="6009">
                  <c:v>41762.386122685188</c:v>
                </c:pt>
                <c:pt idx="6010">
                  <c:v>41762.386192129627</c:v>
                </c:pt>
                <c:pt idx="6011">
                  <c:v>41762.386250000003</c:v>
                </c:pt>
                <c:pt idx="6012">
                  <c:v>41762.386307870373</c:v>
                </c:pt>
                <c:pt idx="6013">
                  <c:v>41762.386377314811</c:v>
                </c:pt>
                <c:pt idx="6014">
                  <c:v>41762.386435185188</c:v>
                </c:pt>
                <c:pt idx="6015">
                  <c:v>41762.386493055557</c:v>
                </c:pt>
                <c:pt idx="6016">
                  <c:v>41762.386562500003</c:v>
                </c:pt>
                <c:pt idx="6017">
                  <c:v>41762.386620370373</c:v>
                </c:pt>
                <c:pt idx="6018">
                  <c:v>41762.386678240742</c:v>
                </c:pt>
                <c:pt idx="6019">
                  <c:v>41762.386747685188</c:v>
                </c:pt>
                <c:pt idx="6020">
                  <c:v>41762.386805555558</c:v>
                </c:pt>
                <c:pt idx="6021">
                  <c:v>41762.386863425927</c:v>
                </c:pt>
                <c:pt idx="6022">
                  <c:v>41762.386921296296</c:v>
                </c:pt>
                <c:pt idx="6023">
                  <c:v>41762.386990740742</c:v>
                </c:pt>
                <c:pt idx="6024">
                  <c:v>41762.387048611112</c:v>
                </c:pt>
                <c:pt idx="6025">
                  <c:v>41762.387106481481</c:v>
                </c:pt>
                <c:pt idx="6026">
                  <c:v>41762.387175925927</c:v>
                </c:pt>
                <c:pt idx="6027">
                  <c:v>41762.387233796297</c:v>
                </c:pt>
                <c:pt idx="6028">
                  <c:v>41762.387291666666</c:v>
                </c:pt>
                <c:pt idx="6029">
                  <c:v>41762.387361111112</c:v>
                </c:pt>
                <c:pt idx="6030">
                  <c:v>41762.387418981481</c:v>
                </c:pt>
                <c:pt idx="6031">
                  <c:v>41762.387476851851</c:v>
                </c:pt>
                <c:pt idx="6032">
                  <c:v>41762.387546296297</c:v>
                </c:pt>
                <c:pt idx="6033">
                  <c:v>41762.387604166666</c:v>
                </c:pt>
                <c:pt idx="6034">
                  <c:v>41762.387662037036</c:v>
                </c:pt>
                <c:pt idx="6035">
                  <c:v>41762.387731481482</c:v>
                </c:pt>
                <c:pt idx="6036">
                  <c:v>41762.387789351851</c:v>
                </c:pt>
                <c:pt idx="6037">
                  <c:v>41762.38784722222</c:v>
                </c:pt>
                <c:pt idx="6038">
                  <c:v>41762.38790509259</c:v>
                </c:pt>
                <c:pt idx="6039">
                  <c:v>41762.387974537036</c:v>
                </c:pt>
                <c:pt idx="6040">
                  <c:v>41762.388032407405</c:v>
                </c:pt>
                <c:pt idx="6041">
                  <c:v>41762.388090277775</c:v>
                </c:pt>
                <c:pt idx="6042">
                  <c:v>41762.388159722221</c:v>
                </c:pt>
                <c:pt idx="6043">
                  <c:v>41762.38821759259</c:v>
                </c:pt>
                <c:pt idx="6044">
                  <c:v>41762.388275462959</c:v>
                </c:pt>
                <c:pt idx="6045">
                  <c:v>41762.388344907406</c:v>
                </c:pt>
                <c:pt idx="6046">
                  <c:v>41762.388402777775</c:v>
                </c:pt>
                <c:pt idx="6047">
                  <c:v>41762.388460648152</c:v>
                </c:pt>
                <c:pt idx="6048">
                  <c:v>41762.38853009259</c:v>
                </c:pt>
                <c:pt idx="6049">
                  <c:v>41762.38858796296</c:v>
                </c:pt>
                <c:pt idx="6050">
                  <c:v>41762.388645833336</c:v>
                </c:pt>
                <c:pt idx="6051">
                  <c:v>41762.388703703706</c:v>
                </c:pt>
                <c:pt idx="6052">
                  <c:v>41762.388773148145</c:v>
                </c:pt>
                <c:pt idx="6053">
                  <c:v>41762.388831018521</c:v>
                </c:pt>
                <c:pt idx="6054">
                  <c:v>41762.388888888891</c:v>
                </c:pt>
                <c:pt idx="6055">
                  <c:v>41762.388958333337</c:v>
                </c:pt>
                <c:pt idx="6056">
                  <c:v>41762.389016203706</c:v>
                </c:pt>
                <c:pt idx="6057">
                  <c:v>41762.389074074075</c:v>
                </c:pt>
                <c:pt idx="6058">
                  <c:v>41762.389143518521</c:v>
                </c:pt>
                <c:pt idx="6059">
                  <c:v>41762.389201388891</c:v>
                </c:pt>
                <c:pt idx="6060">
                  <c:v>41762.38925925926</c:v>
                </c:pt>
                <c:pt idx="6061">
                  <c:v>41762.389328703706</c:v>
                </c:pt>
                <c:pt idx="6062">
                  <c:v>41762.389386574076</c:v>
                </c:pt>
                <c:pt idx="6063">
                  <c:v>41762.389444444445</c:v>
                </c:pt>
                <c:pt idx="6064">
                  <c:v>41762.389513888891</c:v>
                </c:pt>
                <c:pt idx="6065">
                  <c:v>41762.38957175926</c:v>
                </c:pt>
                <c:pt idx="6066">
                  <c:v>41762.38962962963</c:v>
                </c:pt>
                <c:pt idx="6067">
                  <c:v>41762.389687499999</c:v>
                </c:pt>
                <c:pt idx="6068">
                  <c:v>41762.389756944445</c:v>
                </c:pt>
                <c:pt idx="6069">
                  <c:v>41762.389814814815</c:v>
                </c:pt>
                <c:pt idx="6070">
                  <c:v>41762.389872685184</c:v>
                </c:pt>
                <c:pt idx="6071">
                  <c:v>41762.38994212963</c:v>
                </c:pt>
                <c:pt idx="6072">
                  <c:v>41762.39</c:v>
                </c:pt>
                <c:pt idx="6073">
                  <c:v>41762.390057870369</c:v>
                </c:pt>
                <c:pt idx="6074">
                  <c:v>41762.390127314815</c:v>
                </c:pt>
                <c:pt idx="6075">
                  <c:v>41762.390185185184</c:v>
                </c:pt>
                <c:pt idx="6076">
                  <c:v>41762.390243055554</c:v>
                </c:pt>
                <c:pt idx="6077">
                  <c:v>41762.3903125</c:v>
                </c:pt>
                <c:pt idx="6078">
                  <c:v>41762.390370370369</c:v>
                </c:pt>
                <c:pt idx="6079">
                  <c:v>41762.390428240738</c:v>
                </c:pt>
                <c:pt idx="6080">
                  <c:v>41762.390486111108</c:v>
                </c:pt>
                <c:pt idx="6081">
                  <c:v>41762.390555555554</c:v>
                </c:pt>
                <c:pt idx="6082">
                  <c:v>41762.390613425923</c:v>
                </c:pt>
                <c:pt idx="6083">
                  <c:v>41762.3906712963</c:v>
                </c:pt>
                <c:pt idx="6084">
                  <c:v>41762.390740740739</c:v>
                </c:pt>
                <c:pt idx="6085">
                  <c:v>41762.390798611108</c:v>
                </c:pt>
                <c:pt idx="6086">
                  <c:v>41762.390856481485</c:v>
                </c:pt>
                <c:pt idx="6087">
                  <c:v>41762.390925925924</c:v>
                </c:pt>
                <c:pt idx="6088">
                  <c:v>41762.390983796293</c:v>
                </c:pt>
                <c:pt idx="6089">
                  <c:v>41762.391041666669</c:v>
                </c:pt>
                <c:pt idx="6090">
                  <c:v>41762.391111111108</c:v>
                </c:pt>
                <c:pt idx="6091">
                  <c:v>41762.391168981485</c:v>
                </c:pt>
                <c:pt idx="6092">
                  <c:v>41762.391226851854</c:v>
                </c:pt>
                <c:pt idx="6093">
                  <c:v>41762.391296296293</c:v>
                </c:pt>
                <c:pt idx="6094">
                  <c:v>41762.39135416667</c:v>
                </c:pt>
                <c:pt idx="6095">
                  <c:v>41762.391412037039</c:v>
                </c:pt>
                <c:pt idx="6096">
                  <c:v>41762.391469907408</c:v>
                </c:pt>
                <c:pt idx="6097">
                  <c:v>41762.391539351855</c:v>
                </c:pt>
                <c:pt idx="6098">
                  <c:v>41762.391597222224</c:v>
                </c:pt>
                <c:pt idx="6099">
                  <c:v>41762.391655092593</c:v>
                </c:pt>
                <c:pt idx="6100">
                  <c:v>41762.391724537039</c:v>
                </c:pt>
                <c:pt idx="6101">
                  <c:v>41762.391782407409</c:v>
                </c:pt>
                <c:pt idx="6102">
                  <c:v>41762.391840277778</c:v>
                </c:pt>
                <c:pt idx="6103">
                  <c:v>41762.391909722224</c:v>
                </c:pt>
                <c:pt idx="6104">
                  <c:v>41762.391967592594</c:v>
                </c:pt>
                <c:pt idx="6105">
                  <c:v>41762.392025462963</c:v>
                </c:pt>
                <c:pt idx="6106">
                  <c:v>41762.392094907409</c:v>
                </c:pt>
                <c:pt idx="6107">
                  <c:v>41762.392152777778</c:v>
                </c:pt>
                <c:pt idx="6108">
                  <c:v>41762.392210648148</c:v>
                </c:pt>
                <c:pt idx="6109">
                  <c:v>41762.392268518517</c:v>
                </c:pt>
                <c:pt idx="6110">
                  <c:v>41762.392337962963</c:v>
                </c:pt>
                <c:pt idx="6111">
                  <c:v>41762.392395833333</c:v>
                </c:pt>
                <c:pt idx="6112">
                  <c:v>41762.392453703702</c:v>
                </c:pt>
                <c:pt idx="6113">
                  <c:v>41762.392523148148</c:v>
                </c:pt>
                <c:pt idx="6114">
                  <c:v>41762.392581018517</c:v>
                </c:pt>
                <c:pt idx="6115">
                  <c:v>41762.392638888887</c:v>
                </c:pt>
                <c:pt idx="6116">
                  <c:v>41762.392708333333</c:v>
                </c:pt>
                <c:pt idx="6117">
                  <c:v>41762.392766203702</c:v>
                </c:pt>
                <c:pt idx="6118">
                  <c:v>41762.392824074072</c:v>
                </c:pt>
                <c:pt idx="6119">
                  <c:v>41762.392893518518</c:v>
                </c:pt>
                <c:pt idx="6120">
                  <c:v>41762.392951388887</c:v>
                </c:pt>
                <c:pt idx="6121">
                  <c:v>41762.393009259256</c:v>
                </c:pt>
                <c:pt idx="6122">
                  <c:v>41762.393078703702</c:v>
                </c:pt>
                <c:pt idx="6123">
                  <c:v>41762.393136574072</c:v>
                </c:pt>
                <c:pt idx="6124">
                  <c:v>41762.393194444441</c:v>
                </c:pt>
                <c:pt idx="6125">
                  <c:v>41762.393252314818</c:v>
                </c:pt>
                <c:pt idx="6126">
                  <c:v>41762.393321759257</c:v>
                </c:pt>
                <c:pt idx="6127">
                  <c:v>41762.393379629626</c:v>
                </c:pt>
                <c:pt idx="6128">
                  <c:v>41762.393437500003</c:v>
                </c:pt>
                <c:pt idx="6129">
                  <c:v>41762.393506944441</c:v>
                </c:pt>
                <c:pt idx="6130">
                  <c:v>41762.393564814818</c:v>
                </c:pt>
                <c:pt idx="6131">
                  <c:v>41762.393622685187</c:v>
                </c:pt>
                <c:pt idx="6132">
                  <c:v>41762.393692129626</c:v>
                </c:pt>
                <c:pt idx="6133">
                  <c:v>41762.393750000003</c:v>
                </c:pt>
                <c:pt idx="6134">
                  <c:v>41762.393807870372</c:v>
                </c:pt>
                <c:pt idx="6135">
                  <c:v>41762.393877314818</c:v>
                </c:pt>
                <c:pt idx="6136">
                  <c:v>41762.393935185188</c:v>
                </c:pt>
                <c:pt idx="6137">
                  <c:v>41762.393993055557</c:v>
                </c:pt>
                <c:pt idx="6138">
                  <c:v>41762.394050925926</c:v>
                </c:pt>
                <c:pt idx="6139">
                  <c:v>41762.394120370373</c:v>
                </c:pt>
                <c:pt idx="6140">
                  <c:v>41762.394178240742</c:v>
                </c:pt>
                <c:pt idx="6141">
                  <c:v>41762.394236111111</c:v>
                </c:pt>
                <c:pt idx="6142">
                  <c:v>41762.394305555557</c:v>
                </c:pt>
                <c:pt idx="6143">
                  <c:v>41762.394363425927</c:v>
                </c:pt>
                <c:pt idx="6144">
                  <c:v>41762.394421296296</c:v>
                </c:pt>
                <c:pt idx="6145">
                  <c:v>41762.394490740742</c:v>
                </c:pt>
                <c:pt idx="6146">
                  <c:v>41762.394548611112</c:v>
                </c:pt>
                <c:pt idx="6147">
                  <c:v>41762.394606481481</c:v>
                </c:pt>
                <c:pt idx="6148">
                  <c:v>41762.394675925927</c:v>
                </c:pt>
                <c:pt idx="6149">
                  <c:v>41762.394733796296</c:v>
                </c:pt>
                <c:pt idx="6150">
                  <c:v>41762.394791666666</c:v>
                </c:pt>
                <c:pt idx="6151">
                  <c:v>41762.394861111112</c:v>
                </c:pt>
                <c:pt idx="6152">
                  <c:v>41762.394918981481</c:v>
                </c:pt>
                <c:pt idx="6153">
                  <c:v>41762.394976851851</c:v>
                </c:pt>
                <c:pt idx="6154">
                  <c:v>41762.39503472222</c:v>
                </c:pt>
                <c:pt idx="6155">
                  <c:v>41762.395104166666</c:v>
                </c:pt>
                <c:pt idx="6156">
                  <c:v>41762.395162037035</c:v>
                </c:pt>
                <c:pt idx="6157">
                  <c:v>41762.395219907405</c:v>
                </c:pt>
                <c:pt idx="6158">
                  <c:v>41762.395289351851</c:v>
                </c:pt>
                <c:pt idx="6159">
                  <c:v>41762.39534722222</c:v>
                </c:pt>
                <c:pt idx="6160">
                  <c:v>41762.395405092589</c:v>
                </c:pt>
                <c:pt idx="6161">
                  <c:v>41762.395474537036</c:v>
                </c:pt>
                <c:pt idx="6162">
                  <c:v>41762.395532407405</c:v>
                </c:pt>
                <c:pt idx="6163">
                  <c:v>41762.395590277774</c:v>
                </c:pt>
                <c:pt idx="6164">
                  <c:v>41762.39565972222</c:v>
                </c:pt>
                <c:pt idx="6165">
                  <c:v>41762.39571759259</c:v>
                </c:pt>
                <c:pt idx="6166">
                  <c:v>41762.395775462966</c:v>
                </c:pt>
                <c:pt idx="6167">
                  <c:v>41762.395833333336</c:v>
                </c:pt>
                <c:pt idx="6168">
                  <c:v>41762.395902777775</c:v>
                </c:pt>
                <c:pt idx="6169">
                  <c:v>41762.395960648151</c:v>
                </c:pt>
                <c:pt idx="6170">
                  <c:v>41762.396018518521</c:v>
                </c:pt>
                <c:pt idx="6171">
                  <c:v>41762.396087962959</c:v>
                </c:pt>
                <c:pt idx="6172">
                  <c:v>41762.396145833336</c:v>
                </c:pt>
                <c:pt idx="6173">
                  <c:v>41762.396203703705</c:v>
                </c:pt>
                <c:pt idx="6174">
                  <c:v>41762.396273148152</c:v>
                </c:pt>
                <c:pt idx="6175">
                  <c:v>41762.396331018521</c:v>
                </c:pt>
                <c:pt idx="6176">
                  <c:v>41762.39638888889</c:v>
                </c:pt>
                <c:pt idx="6177">
                  <c:v>41762.396458333336</c:v>
                </c:pt>
                <c:pt idx="6178">
                  <c:v>41762.396516203706</c:v>
                </c:pt>
                <c:pt idx="6179">
                  <c:v>41762.396574074075</c:v>
                </c:pt>
                <c:pt idx="6180">
                  <c:v>41762.396643518521</c:v>
                </c:pt>
                <c:pt idx="6181">
                  <c:v>41762.396701388891</c:v>
                </c:pt>
                <c:pt idx="6182">
                  <c:v>41762.39675925926</c:v>
                </c:pt>
                <c:pt idx="6183">
                  <c:v>41762.396817129629</c:v>
                </c:pt>
                <c:pt idx="6184">
                  <c:v>41762.396886574075</c:v>
                </c:pt>
                <c:pt idx="6185">
                  <c:v>41762.396944444445</c:v>
                </c:pt>
                <c:pt idx="6186">
                  <c:v>41762.397002314814</c:v>
                </c:pt>
                <c:pt idx="6187">
                  <c:v>41762.39707175926</c:v>
                </c:pt>
                <c:pt idx="6188">
                  <c:v>41762.397129629629</c:v>
                </c:pt>
                <c:pt idx="6189">
                  <c:v>41762.397187499999</c:v>
                </c:pt>
                <c:pt idx="6190">
                  <c:v>41762.397256944445</c:v>
                </c:pt>
                <c:pt idx="6191">
                  <c:v>41762.397314814814</c:v>
                </c:pt>
                <c:pt idx="6192">
                  <c:v>41762.397372685184</c:v>
                </c:pt>
                <c:pt idx="6193">
                  <c:v>41762.39744212963</c:v>
                </c:pt>
                <c:pt idx="6194">
                  <c:v>41762.397499999999</c:v>
                </c:pt>
                <c:pt idx="6195">
                  <c:v>41762.397557870368</c:v>
                </c:pt>
                <c:pt idx="6196">
                  <c:v>41762.397627314815</c:v>
                </c:pt>
                <c:pt idx="6197">
                  <c:v>41762.397685185184</c:v>
                </c:pt>
                <c:pt idx="6198">
                  <c:v>41762.397743055553</c:v>
                </c:pt>
                <c:pt idx="6199">
                  <c:v>41762.397800925923</c:v>
                </c:pt>
                <c:pt idx="6200">
                  <c:v>41762.397870370369</c:v>
                </c:pt>
                <c:pt idx="6201">
                  <c:v>41762.397928240738</c:v>
                </c:pt>
                <c:pt idx="6202">
                  <c:v>41762.397986111115</c:v>
                </c:pt>
                <c:pt idx="6203">
                  <c:v>41762.398055555554</c:v>
                </c:pt>
                <c:pt idx="6204">
                  <c:v>41762.398113425923</c:v>
                </c:pt>
                <c:pt idx="6205">
                  <c:v>41762.3981712963</c:v>
                </c:pt>
                <c:pt idx="6206">
                  <c:v>41762.398240740738</c:v>
                </c:pt>
                <c:pt idx="6207">
                  <c:v>41762.398298611108</c:v>
                </c:pt>
                <c:pt idx="6208">
                  <c:v>41762.398356481484</c:v>
                </c:pt>
                <c:pt idx="6209">
                  <c:v>41762.398425925923</c:v>
                </c:pt>
                <c:pt idx="6210">
                  <c:v>41762.3984837963</c:v>
                </c:pt>
                <c:pt idx="6211">
                  <c:v>41762.398541666669</c:v>
                </c:pt>
                <c:pt idx="6212">
                  <c:v>41762.398611111108</c:v>
                </c:pt>
                <c:pt idx="6213">
                  <c:v>41762.398668981485</c:v>
                </c:pt>
                <c:pt idx="6214">
                  <c:v>41762.398726851854</c:v>
                </c:pt>
                <c:pt idx="6215">
                  <c:v>41762.398784722223</c:v>
                </c:pt>
                <c:pt idx="6216">
                  <c:v>41762.398854166669</c:v>
                </c:pt>
                <c:pt idx="6217">
                  <c:v>41762.398912037039</c:v>
                </c:pt>
                <c:pt idx="6218">
                  <c:v>41762.398969907408</c:v>
                </c:pt>
                <c:pt idx="6219">
                  <c:v>41762.399039351854</c:v>
                </c:pt>
                <c:pt idx="6220">
                  <c:v>41762.399097222224</c:v>
                </c:pt>
                <c:pt idx="6221">
                  <c:v>41762.399155092593</c:v>
                </c:pt>
                <c:pt idx="6222">
                  <c:v>41762.399224537039</c:v>
                </c:pt>
                <c:pt idx="6223">
                  <c:v>41762.399282407408</c:v>
                </c:pt>
                <c:pt idx="6224">
                  <c:v>41762.399340277778</c:v>
                </c:pt>
                <c:pt idx="6225">
                  <c:v>41762.399409722224</c:v>
                </c:pt>
                <c:pt idx="6226">
                  <c:v>41762.399467592593</c:v>
                </c:pt>
                <c:pt idx="6227">
                  <c:v>41762.399525462963</c:v>
                </c:pt>
                <c:pt idx="6228">
                  <c:v>41762.399594907409</c:v>
                </c:pt>
                <c:pt idx="6229">
                  <c:v>41762.399652777778</c:v>
                </c:pt>
                <c:pt idx="6230">
                  <c:v>41762.399710648147</c:v>
                </c:pt>
                <c:pt idx="6231">
                  <c:v>41762.399768518517</c:v>
                </c:pt>
                <c:pt idx="6232">
                  <c:v>41762.399837962963</c:v>
                </c:pt>
                <c:pt idx="6233">
                  <c:v>41762.399895833332</c:v>
                </c:pt>
                <c:pt idx="6234">
                  <c:v>41762.399953703702</c:v>
                </c:pt>
                <c:pt idx="6235">
                  <c:v>41762.400023148148</c:v>
                </c:pt>
                <c:pt idx="6236">
                  <c:v>41762.400081018517</c:v>
                </c:pt>
                <c:pt idx="6237">
                  <c:v>41762.400138888886</c:v>
                </c:pt>
                <c:pt idx="6238">
                  <c:v>41762.400208333333</c:v>
                </c:pt>
                <c:pt idx="6239">
                  <c:v>41762.400266203702</c:v>
                </c:pt>
                <c:pt idx="6240">
                  <c:v>41762.400324074071</c:v>
                </c:pt>
                <c:pt idx="6241">
                  <c:v>41762.400393518517</c:v>
                </c:pt>
                <c:pt idx="6242">
                  <c:v>41762.400451388887</c:v>
                </c:pt>
                <c:pt idx="6243">
                  <c:v>41762.400509259256</c:v>
                </c:pt>
                <c:pt idx="6244">
                  <c:v>41762.400578703702</c:v>
                </c:pt>
                <c:pt idx="6245">
                  <c:v>41762.400636574072</c:v>
                </c:pt>
                <c:pt idx="6246">
                  <c:v>41762.400694444441</c:v>
                </c:pt>
                <c:pt idx="6247">
                  <c:v>41762.400752314818</c:v>
                </c:pt>
                <c:pt idx="6248">
                  <c:v>41762.400821759256</c:v>
                </c:pt>
                <c:pt idx="6249">
                  <c:v>41762.400879629633</c:v>
                </c:pt>
                <c:pt idx="6250">
                  <c:v>41762.400937500002</c:v>
                </c:pt>
                <c:pt idx="6251">
                  <c:v>41762.401006944441</c:v>
                </c:pt>
                <c:pt idx="6252">
                  <c:v>41762.401064814818</c:v>
                </c:pt>
                <c:pt idx="6253">
                  <c:v>41762.401122685187</c:v>
                </c:pt>
                <c:pt idx="6254">
                  <c:v>41762.401192129626</c:v>
                </c:pt>
                <c:pt idx="6255">
                  <c:v>41762.401250000003</c:v>
                </c:pt>
                <c:pt idx="6256">
                  <c:v>41762.401307870372</c:v>
                </c:pt>
                <c:pt idx="6257">
                  <c:v>41762.401377314818</c:v>
                </c:pt>
                <c:pt idx="6258">
                  <c:v>41762.401435185187</c:v>
                </c:pt>
                <c:pt idx="6259">
                  <c:v>41762.401493055557</c:v>
                </c:pt>
                <c:pt idx="6260">
                  <c:v>41762.401562500003</c:v>
                </c:pt>
                <c:pt idx="6261">
                  <c:v>41762.401620370372</c:v>
                </c:pt>
                <c:pt idx="6262">
                  <c:v>41762.401678240742</c:v>
                </c:pt>
                <c:pt idx="6263">
                  <c:v>41762.401736111111</c:v>
                </c:pt>
                <c:pt idx="6264">
                  <c:v>41762.401805555557</c:v>
                </c:pt>
                <c:pt idx="6265">
                  <c:v>41762.401863425926</c:v>
                </c:pt>
                <c:pt idx="6266">
                  <c:v>41762.401921296296</c:v>
                </c:pt>
                <c:pt idx="6267">
                  <c:v>41762.401990740742</c:v>
                </c:pt>
                <c:pt idx="6268">
                  <c:v>41762.402048611111</c:v>
                </c:pt>
                <c:pt idx="6269">
                  <c:v>41762.402106481481</c:v>
                </c:pt>
                <c:pt idx="6270">
                  <c:v>41762.402175925927</c:v>
                </c:pt>
                <c:pt idx="6271">
                  <c:v>41762.402233796296</c:v>
                </c:pt>
                <c:pt idx="6272">
                  <c:v>41762.402291666665</c:v>
                </c:pt>
                <c:pt idx="6273">
                  <c:v>41762.402361111112</c:v>
                </c:pt>
                <c:pt idx="6274">
                  <c:v>41762.402418981481</c:v>
                </c:pt>
                <c:pt idx="6275">
                  <c:v>41762.40247685185</c:v>
                </c:pt>
                <c:pt idx="6276">
                  <c:v>41762.402546296296</c:v>
                </c:pt>
                <c:pt idx="6277">
                  <c:v>41762.402604166666</c:v>
                </c:pt>
                <c:pt idx="6278">
                  <c:v>41762.402662037035</c:v>
                </c:pt>
                <c:pt idx="6279">
                  <c:v>41762.402719907404</c:v>
                </c:pt>
                <c:pt idx="6280">
                  <c:v>41762.402789351851</c:v>
                </c:pt>
                <c:pt idx="6281">
                  <c:v>41762.40284722222</c:v>
                </c:pt>
                <c:pt idx="6282">
                  <c:v>41762.402905092589</c:v>
                </c:pt>
                <c:pt idx="6283">
                  <c:v>41762.402974537035</c:v>
                </c:pt>
                <c:pt idx="6284">
                  <c:v>41762.403032407405</c:v>
                </c:pt>
                <c:pt idx="6285">
                  <c:v>41762.403090277781</c:v>
                </c:pt>
                <c:pt idx="6286">
                  <c:v>41762.40315972222</c:v>
                </c:pt>
                <c:pt idx="6287">
                  <c:v>41762.403217592589</c:v>
                </c:pt>
                <c:pt idx="6288">
                  <c:v>41762.403275462966</c:v>
                </c:pt>
                <c:pt idx="6289">
                  <c:v>41762.403344907405</c:v>
                </c:pt>
                <c:pt idx="6290">
                  <c:v>41762.403402777774</c:v>
                </c:pt>
                <c:pt idx="6291">
                  <c:v>41762.403460648151</c:v>
                </c:pt>
                <c:pt idx="6292">
                  <c:v>41762.40353009259</c:v>
                </c:pt>
                <c:pt idx="6293">
                  <c:v>41762.403587962966</c:v>
                </c:pt>
                <c:pt idx="6294">
                  <c:v>41762.403645833336</c:v>
                </c:pt>
                <c:pt idx="6295">
                  <c:v>41762.403715277775</c:v>
                </c:pt>
                <c:pt idx="6296">
                  <c:v>41762.403773148151</c:v>
                </c:pt>
                <c:pt idx="6297">
                  <c:v>41762.403831018521</c:v>
                </c:pt>
                <c:pt idx="6298">
                  <c:v>41762.40388888889</c:v>
                </c:pt>
                <c:pt idx="6299">
                  <c:v>41762.403958333336</c:v>
                </c:pt>
                <c:pt idx="6300">
                  <c:v>41762.404016203705</c:v>
                </c:pt>
                <c:pt idx="6301">
                  <c:v>41762.404074074075</c:v>
                </c:pt>
                <c:pt idx="6302">
                  <c:v>41762.404143518521</c:v>
                </c:pt>
                <c:pt idx="6303">
                  <c:v>41762.40420138889</c:v>
                </c:pt>
                <c:pt idx="6304">
                  <c:v>41762.40425925926</c:v>
                </c:pt>
                <c:pt idx="6305">
                  <c:v>41762.404328703706</c:v>
                </c:pt>
                <c:pt idx="6306">
                  <c:v>41762.404386574075</c:v>
                </c:pt>
                <c:pt idx="6307">
                  <c:v>41762.404444444444</c:v>
                </c:pt>
                <c:pt idx="6308">
                  <c:v>41762.404513888891</c:v>
                </c:pt>
                <c:pt idx="6309">
                  <c:v>41762.40457175926</c:v>
                </c:pt>
                <c:pt idx="6310">
                  <c:v>41762.404629629629</c:v>
                </c:pt>
                <c:pt idx="6311">
                  <c:v>41762.404699074075</c:v>
                </c:pt>
                <c:pt idx="6312">
                  <c:v>41762.404756944445</c:v>
                </c:pt>
                <c:pt idx="6313">
                  <c:v>41762.404814814814</c:v>
                </c:pt>
                <c:pt idx="6314">
                  <c:v>41762.40488425926</c:v>
                </c:pt>
                <c:pt idx="6315">
                  <c:v>41762.404942129629</c:v>
                </c:pt>
                <c:pt idx="6316">
                  <c:v>41762.404999999999</c:v>
                </c:pt>
                <c:pt idx="6317">
                  <c:v>41762.405057870368</c:v>
                </c:pt>
                <c:pt idx="6318">
                  <c:v>41762.405127314814</c:v>
                </c:pt>
                <c:pt idx="6319">
                  <c:v>41762.405185185184</c:v>
                </c:pt>
                <c:pt idx="6320">
                  <c:v>41762.405243055553</c:v>
                </c:pt>
                <c:pt idx="6321">
                  <c:v>41762.405312499999</c:v>
                </c:pt>
                <c:pt idx="6322">
                  <c:v>41762.405370370368</c:v>
                </c:pt>
                <c:pt idx="6323">
                  <c:v>41762.405428240738</c:v>
                </c:pt>
                <c:pt idx="6324">
                  <c:v>41762.405497685184</c:v>
                </c:pt>
                <c:pt idx="6325">
                  <c:v>41762.405555555553</c:v>
                </c:pt>
                <c:pt idx="6326">
                  <c:v>41762.405613425923</c:v>
                </c:pt>
                <c:pt idx="6327">
                  <c:v>41762.405682870369</c:v>
                </c:pt>
                <c:pt idx="6328">
                  <c:v>41762.405740740738</c:v>
                </c:pt>
                <c:pt idx="6329">
                  <c:v>41762.405798611115</c:v>
                </c:pt>
                <c:pt idx="6330">
                  <c:v>41762.405868055554</c:v>
                </c:pt>
                <c:pt idx="6331">
                  <c:v>41762.405925925923</c:v>
                </c:pt>
                <c:pt idx="6332">
                  <c:v>41762.4059837963</c:v>
                </c:pt>
                <c:pt idx="6333">
                  <c:v>41762.406041666669</c:v>
                </c:pt>
                <c:pt idx="6334">
                  <c:v>41762.406111111108</c:v>
                </c:pt>
                <c:pt idx="6335">
                  <c:v>41762.406168981484</c:v>
                </c:pt>
                <c:pt idx="6336">
                  <c:v>41762.406226851854</c:v>
                </c:pt>
                <c:pt idx="6337">
                  <c:v>41762.4062962963</c:v>
                </c:pt>
                <c:pt idx="6338">
                  <c:v>41762.406354166669</c:v>
                </c:pt>
                <c:pt idx="6339">
                  <c:v>41762.406412037039</c:v>
                </c:pt>
                <c:pt idx="6340">
                  <c:v>41762.406481481485</c:v>
                </c:pt>
                <c:pt idx="6341">
                  <c:v>41762.406539351854</c:v>
                </c:pt>
                <c:pt idx="6342">
                  <c:v>41762.406597222223</c:v>
                </c:pt>
                <c:pt idx="6343">
                  <c:v>41762.406666666669</c:v>
                </c:pt>
                <c:pt idx="6344">
                  <c:v>41762.406724537039</c:v>
                </c:pt>
                <c:pt idx="6345">
                  <c:v>41762.406782407408</c:v>
                </c:pt>
                <c:pt idx="6346">
                  <c:v>41762.406851851854</c:v>
                </c:pt>
                <c:pt idx="6347">
                  <c:v>41762.406909722224</c:v>
                </c:pt>
                <c:pt idx="6348">
                  <c:v>41762.406967592593</c:v>
                </c:pt>
                <c:pt idx="6349">
                  <c:v>41762.407025462962</c:v>
                </c:pt>
                <c:pt idx="6350">
                  <c:v>41762.407094907408</c:v>
                </c:pt>
                <c:pt idx="6351">
                  <c:v>41762.407152777778</c:v>
                </c:pt>
                <c:pt idx="6352">
                  <c:v>41762.407210648147</c:v>
                </c:pt>
                <c:pt idx="6353">
                  <c:v>41762.407280092593</c:v>
                </c:pt>
                <c:pt idx="6354">
                  <c:v>41762.407337962963</c:v>
                </c:pt>
                <c:pt idx="6355">
                  <c:v>41762.407395833332</c:v>
                </c:pt>
                <c:pt idx="6356">
                  <c:v>41762.407465277778</c:v>
                </c:pt>
                <c:pt idx="6357">
                  <c:v>41762.407523148147</c:v>
                </c:pt>
                <c:pt idx="6358">
                  <c:v>41762.407581018517</c:v>
                </c:pt>
                <c:pt idx="6359">
                  <c:v>41762.407650462963</c:v>
                </c:pt>
                <c:pt idx="6360">
                  <c:v>41762.407708333332</c:v>
                </c:pt>
                <c:pt idx="6361">
                  <c:v>41762.407766203702</c:v>
                </c:pt>
                <c:pt idx="6362">
                  <c:v>41762.407835648148</c:v>
                </c:pt>
                <c:pt idx="6363">
                  <c:v>41762.407893518517</c:v>
                </c:pt>
                <c:pt idx="6364">
                  <c:v>41762.407951388886</c:v>
                </c:pt>
                <c:pt idx="6365">
                  <c:v>41762.408020833333</c:v>
                </c:pt>
                <c:pt idx="6366">
                  <c:v>41762.408078703702</c:v>
                </c:pt>
                <c:pt idx="6367">
                  <c:v>41762.408136574071</c:v>
                </c:pt>
                <c:pt idx="6368">
                  <c:v>41762.408194444448</c:v>
                </c:pt>
                <c:pt idx="6369">
                  <c:v>41762.408263888887</c:v>
                </c:pt>
                <c:pt idx="6370">
                  <c:v>41762.408321759256</c:v>
                </c:pt>
                <c:pt idx="6371">
                  <c:v>41762.408379629633</c:v>
                </c:pt>
                <c:pt idx="6372">
                  <c:v>41762.408449074072</c:v>
                </c:pt>
                <c:pt idx="6373">
                  <c:v>41762.408506944441</c:v>
                </c:pt>
                <c:pt idx="6374">
                  <c:v>41762.408564814818</c:v>
                </c:pt>
                <c:pt idx="6375">
                  <c:v>41762.408634259256</c:v>
                </c:pt>
                <c:pt idx="6376">
                  <c:v>41762.408692129633</c:v>
                </c:pt>
                <c:pt idx="6377">
                  <c:v>41762.408750000002</c:v>
                </c:pt>
                <c:pt idx="6378">
                  <c:v>41762.408819444441</c:v>
                </c:pt>
                <c:pt idx="6379">
                  <c:v>41762.408877314818</c:v>
                </c:pt>
                <c:pt idx="6380">
                  <c:v>41762.408935185187</c:v>
                </c:pt>
                <c:pt idx="6381">
                  <c:v>41762.409004629626</c:v>
                </c:pt>
                <c:pt idx="6382">
                  <c:v>41762.409062500003</c:v>
                </c:pt>
                <c:pt idx="6383">
                  <c:v>41762.409120370372</c:v>
                </c:pt>
                <c:pt idx="6384">
                  <c:v>41762.409178240741</c:v>
                </c:pt>
                <c:pt idx="6385">
                  <c:v>41762.409247685187</c:v>
                </c:pt>
                <c:pt idx="6386">
                  <c:v>41762.409305555557</c:v>
                </c:pt>
                <c:pt idx="6387">
                  <c:v>41762.409363425926</c:v>
                </c:pt>
                <c:pt idx="6388">
                  <c:v>41762.409432870372</c:v>
                </c:pt>
                <c:pt idx="6389">
                  <c:v>41762.409490740742</c:v>
                </c:pt>
                <c:pt idx="6390">
                  <c:v>41762.409548611111</c:v>
                </c:pt>
                <c:pt idx="6391">
                  <c:v>41762.409618055557</c:v>
                </c:pt>
                <c:pt idx="6392">
                  <c:v>41762.409675925926</c:v>
                </c:pt>
                <c:pt idx="6393">
                  <c:v>41762.409733796296</c:v>
                </c:pt>
                <c:pt idx="6394">
                  <c:v>41762.409803240742</c:v>
                </c:pt>
                <c:pt idx="6395">
                  <c:v>41762.409861111111</c:v>
                </c:pt>
                <c:pt idx="6396">
                  <c:v>41762.409918981481</c:v>
                </c:pt>
                <c:pt idx="6397">
                  <c:v>41762.409988425927</c:v>
                </c:pt>
                <c:pt idx="6398">
                  <c:v>41762.410046296296</c:v>
                </c:pt>
                <c:pt idx="6399">
                  <c:v>41762.410104166665</c:v>
                </c:pt>
                <c:pt idx="6400">
                  <c:v>41762.410173611112</c:v>
                </c:pt>
                <c:pt idx="6401">
                  <c:v>41762.410231481481</c:v>
                </c:pt>
                <c:pt idx="6402">
                  <c:v>41762.41028935185</c:v>
                </c:pt>
                <c:pt idx="6403">
                  <c:v>41762.41034722222</c:v>
                </c:pt>
                <c:pt idx="6404">
                  <c:v>41762.410416666666</c:v>
                </c:pt>
                <c:pt idx="6405">
                  <c:v>41762.410474537035</c:v>
                </c:pt>
                <c:pt idx="6406">
                  <c:v>41762.410532407404</c:v>
                </c:pt>
                <c:pt idx="6407">
                  <c:v>41762.410601851851</c:v>
                </c:pt>
                <c:pt idx="6408">
                  <c:v>41762.41065972222</c:v>
                </c:pt>
                <c:pt idx="6409">
                  <c:v>41762.410717592589</c:v>
                </c:pt>
                <c:pt idx="6410">
                  <c:v>41762.410787037035</c:v>
                </c:pt>
                <c:pt idx="6411">
                  <c:v>41762.410844907405</c:v>
                </c:pt>
                <c:pt idx="6412">
                  <c:v>41762.410902777781</c:v>
                </c:pt>
                <c:pt idx="6413">
                  <c:v>41762.41097222222</c:v>
                </c:pt>
                <c:pt idx="6414">
                  <c:v>41762.411030092589</c:v>
                </c:pt>
                <c:pt idx="6415">
                  <c:v>41762.411087962966</c:v>
                </c:pt>
                <c:pt idx="6416">
                  <c:v>41762.411157407405</c:v>
                </c:pt>
                <c:pt idx="6417">
                  <c:v>41762.411215277774</c:v>
                </c:pt>
                <c:pt idx="6418">
                  <c:v>41762.411273148151</c:v>
                </c:pt>
                <c:pt idx="6419">
                  <c:v>41762.41133101852</c:v>
                </c:pt>
                <c:pt idx="6420">
                  <c:v>41762.411400462966</c:v>
                </c:pt>
                <c:pt idx="6421">
                  <c:v>41762.411458333336</c:v>
                </c:pt>
                <c:pt idx="6422">
                  <c:v>41762.411516203705</c:v>
                </c:pt>
                <c:pt idx="6423">
                  <c:v>41762.411585648151</c:v>
                </c:pt>
                <c:pt idx="6424">
                  <c:v>41762.411643518521</c:v>
                </c:pt>
                <c:pt idx="6425">
                  <c:v>41762.41170138889</c:v>
                </c:pt>
                <c:pt idx="6426">
                  <c:v>41762.411770833336</c:v>
                </c:pt>
                <c:pt idx="6427">
                  <c:v>41762.411828703705</c:v>
                </c:pt>
                <c:pt idx="6428">
                  <c:v>41762.411886574075</c:v>
                </c:pt>
                <c:pt idx="6429">
                  <c:v>41762.411956018521</c:v>
                </c:pt>
                <c:pt idx="6430">
                  <c:v>41762.41201388889</c:v>
                </c:pt>
                <c:pt idx="6431">
                  <c:v>41762.41207175926</c:v>
                </c:pt>
                <c:pt idx="6432">
                  <c:v>41762.412141203706</c:v>
                </c:pt>
                <c:pt idx="6433">
                  <c:v>41762.412199074075</c:v>
                </c:pt>
                <c:pt idx="6434">
                  <c:v>41762.412256944444</c:v>
                </c:pt>
                <c:pt idx="6435">
                  <c:v>41762.412314814814</c:v>
                </c:pt>
                <c:pt idx="6436">
                  <c:v>41762.41238425926</c:v>
                </c:pt>
                <c:pt idx="6437">
                  <c:v>41762.412442129629</c:v>
                </c:pt>
                <c:pt idx="6438">
                  <c:v>41762.412499999999</c:v>
                </c:pt>
                <c:pt idx="6439">
                  <c:v>41762.412569444445</c:v>
                </c:pt>
                <c:pt idx="6440">
                  <c:v>41762.412627314814</c:v>
                </c:pt>
                <c:pt idx="6441">
                  <c:v>41762.412685185183</c:v>
                </c:pt>
                <c:pt idx="6442">
                  <c:v>41762.412754629629</c:v>
                </c:pt>
                <c:pt idx="6443">
                  <c:v>41762.412812499999</c:v>
                </c:pt>
                <c:pt idx="6444">
                  <c:v>41762.412870370368</c:v>
                </c:pt>
                <c:pt idx="6445">
                  <c:v>41762.412939814814</c:v>
                </c:pt>
                <c:pt idx="6446">
                  <c:v>41762.412997685184</c:v>
                </c:pt>
                <c:pt idx="6447">
                  <c:v>41762.413055555553</c:v>
                </c:pt>
                <c:pt idx="6448">
                  <c:v>41762.413124999999</c:v>
                </c:pt>
                <c:pt idx="6449">
                  <c:v>41762.413182870368</c:v>
                </c:pt>
                <c:pt idx="6450">
                  <c:v>41762.413240740738</c:v>
                </c:pt>
                <c:pt idx="6451">
                  <c:v>41762.413310185184</c:v>
                </c:pt>
                <c:pt idx="6452">
                  <c:v>41762.413368055553</c:v>
                </c:pt>
                <c:pt idx="6453">
                  <c:v>41762.413425925923</c:v>
                </c:pt>
                <c:pt idx="6454">
                  <c:v>41762.413483796299</c:v>
                </c:pt>
                <c:pt idx="6455">
                  <c:v>41762.413553240738</c:v>
                </c:pt>
                <c:pt idx="6456">
                  <c:v>41762.413611111115</c:v>
                </c:pt>
                <c:pt idx="6457">
                  <c:v>41762.413668981484</c:v>
                </c:pt>
                <c:pt idx="6458">
                  <c:v>41762.413738425923</c:v>
                </c:pt>
                <c:pt idx="6459">
                  <c:v>41762.4137962963</c:v>
                </c:pt>
                <c:pt idx="6460">
                  <c:v>41762.413854166669</c:v>
                </c:pt>
                <c:pt idx="6461">
                  <c:v>41762.413923611108</c:v>
                </c:pt>
                <c:pt idx="6462">
                  <c:v>41762.413981481484</c:v>
                </c:pt>
                <c:pt idx="6463">
                  <c:v>41762.414039351854</c:v>
                </c:pt>
                <c:pt idx="6464">
                  <c:v>41762.4141087963</c:v>
                </c:pt>
                <c:pt idx="6465">
                  <c:v>41762.414166666669</c:v>
                </c:pt>
                <c:pt idx="6466">
                  <c:v>41762.414224537039</c:v>
                </c:pt>
                <c:pt idx="6467">
                  <c:v>41762.414293981485</c:v>
                </c:pt>
                <c:pt idx="6468">
                  <c:v>41762.414351851854</c:v>
                </c:pt>
                <c:pt idx="6469">
                  <c:v>41762.414409722223</c:v>
                </c:pt>
                <c:pt idx="6470">
                  <c:v>41762.414479166669</c:v>
                </c:pt>
                <c:pt idx="6471">
                  <c:v>41762.414537037039</c:v>
                </c:pt>
                <c:pt idx="6472">
                  <c:v>41762.414594907408</c:v>
                </c:pt>
                <c:pt idx="6473">
                  <c:v>41762.414652777778</c:v>
                </c:pt>
                <c:pt idx="6474">
                  <c:v>41762.414722222224</c:v>
                </c:pt>
                <c:pt idx="6475">
                  <c:v>41762.414780092593</c:v>
                </c:pt>
                <c:pt idx="6476">
                  <c:v>41762.414837962962</c:v>
                </c:pt>
                <c:pt idx="6477">
                  <c:v>41762.414907407408</c:v>
                </c:pt>
                <c:pt idx="6478">
                  <c:v>41762.414965277778</c:v>
                </c:pt>
                <c:pt idx="6479">
                  <c:v>41762.415023148147</c:v>
                </c:pt>
                <c:pt idx="6480">
                  <c:v>41762.415092592593</c:v>
                </c:pt>
                <c:pt idx="6481">
                  <c:v>41762.415150462963</c:v>
                </c:pt>
                <c:pt idx="6482">
                  <c:v>41762.415208333332</c:v>
                </c:pt>
                <c:pt idx="6483">
                  <c:v>41762.415277777778</c:v>
                </c:pt>
                <c:pt idx="6484">
                  <c:v>41762.415335648147</c:v>
                </c:pt>
                <c:pt idx="6485">
                  <c:v>41762.415393518517</c:v>
                </c:pt>
                <c:pt idx="6486">
                  <c:v>41762.415462962963</c:v>
                </c:pt>
                <c:pt idx="6487">
                  <c:v>41762.415520833332</c:v>
                </c:pt>
                <c:pt idx="6488">
                  <c:v>41762.415578703702</c:v>
                </c:pt>
                <c:pt idx="6489">
                  <c:v>41762.415636574071</c:v>
                </c:pt>
                <c:pt idx="6490">
                  <c:v>41762.415706018517</c:v>
                </c:pt>
                <c:pt idx="6491">
                  <c:v>41762.415763888886</c:v>
                </c:pt>
                <c:pt idx="6492">
                  <c:v>41762.415821759256</c:v>
                </c:pt>
                <c:pt idx="6493">
                  <c:v>41762.415891203702</c:v>
                </c:pt>
                <c:pt idx="6494">
                  <c:v>41762.415949074071</c:v>
                </c:pt>
                <c:pt idx="6495">
                  <c:v>41762.416006944448</c:v>
                </c:pt>
                <c:pt idx="6496">
                  <c:v>41762.416076388887</c:v>
                </c:pt>
                <c:pt idx="6497">
                  <c:v>41762.416134259256</c:v>
                </c:pt>
                <c:pt idx="6498">
                  <c:v>41762.416192129633</c:v>
                </c:pt>
                <c:pt idx="6499">
                  <c:v>41762.416261574072</c:v>
                </c:pt>
                <c:pt idx="6500">
                  <c:v>41762.416319444441</c:v>
                </c:pt>
                <c:pt idx="6501">
                  <c:v>41762.416377314818</c:v>
                </c:pt>
                <c:pt idx="6502">
                  <c:v>41762.416446759256</c:v>
                </c:pt>
                <c:pt idx="6503">
                  <c:v>41762.416504629633</c:v>
                </c:pt>
                <c:pt idx="6504">
                  <c:v>41762.416562500002</c:v>
                </c:pt>
                <c:pt idx="6505">
                  <c:v>41762.416631944441</c:v>
                </c:pt>
                <c:pt idx="6506">
                  <c:v>41762.416689814818</c:v>
                </c:pt>
                <c:pt idx="6507">
                  <c:v>41762.416747685187</c:v>
                </c:pt>
                <c:pt idx="6508">
                  <c:v>41762.416805555556</c:v>
                </c:pt>
                <c:pt idx="6509">
                  <c:v>41762.416875000003</c:v>
                </c:pt>
                <c:pt idx="6510">
                  <c:v>41762.416932870372</c:v>
                </c:pt>
                <c:pt idx="6511">
                  <c:v>41762.416990740741</c:v>
                </c:pt>
                <c:pt idx="6512">
                  <c:v>41762.417060185187</c:v>
                </c:pt>
                <c:pt idx="6513">
                  <c:v>41762.417118055557</c:v>
                </c:pt>
                <c:pt idx="6514">
                  <c:v>41762.417175925926</c:v>
                </c:pt>
                <c:pt idx="6515">
                  <c:v>41762.417245370372</c:v>
                </c:pt>
                <c:pt idx="6516">
                  <c:v>41762.417303240742</c:v>
                </c:pt>
                <c:pt idx="6517">
                  <c:v>41762.417361111111</c:v>
                </c:pt>
                <c:pt idx="6518">
                  <c:v>41762.417430555557</c:v>
                </c:pt>
                <c:pt idx="6519">
                  <c:v>41762.417488425926</c:v>
                </c:pt>
                <c:pt idx="6520">
                  <c:v>41762.417546296296</c:v>
                </c:pt>
                <c:pt idx="6521">
                  <c:v>41762.417615740742</c:v>
                </c:pt>
                <c:pt idx="6522">
                  <c:v>41762.417673611111</c:v>
                </c:pt>
                <c:pt idx="6523">
                  <c:v>41762.417731481481</c:v>
                </c:pt>
                <c:pt idx="6524">
                  <c:v>41762.41778935185</c:v>
                </c:pt>
                <c:pt idx="6525">
                  <c:v>41762.417858796296</c:v>
                </c:pt>
                <c:pt idx="6526">
                  <c:v>41762.417916666665</c:v>
                </c:pt>
                <c:pt idx="6527">
                  <c:v>41762.417974537035</c:v>
                </c:pt>
                <c:pt idx="6528">
                  <c:v>41762.418043981481</c:v>
                </c:pt>
                <c:pt idx="6529">
                  <c:v>41762.41810185185</c:v>
                </c:pt>
                <c:pt idx="6530">
                  <c:v>41762.41815972222</c:v>
                </c:pt>
                <c:pt idx="6531">
                  <c:v>41762.418229166666</c:v>
                </c:pt>
                <c:pt idx="6532">
                  <c:v>41762.418287037035</c:v>
                </c:pt>
                <c:pt idx="6533">
                  <c:v>41762.418344907404</c:v>
                </c:pt>
                <c:pt idx="6534">
                  <c:v>41762.418414351851</c:v>
                </c:pt>
                <c:pt idx="6535">
                  <c:v>41762.41847222222</c:v>
                </c:pt>
                <c:pt idx="6536">
                  <c:v>41762.418530092589</c:v>
                </c:pt>
                <c:pt idx="6537">
                  <c:v>41762.418599537035</c:v>
                </c:pt>
                <c:pt idx="6538">
                  <c:v>41762.418657407405</c:v>
                </c:pt>
                <c:pt idx="6539">
                  <c:v>41762.418715277781</c:v>
                </c:pt>
                <c:pt idx="6540">
                  <c:v>41762.41878472222</c:v>
                </c:pt>
                <c:pt idx="6541">
                  <c:v>41762.418842592589</c:v>
                </c:pt>
                <c:pt idx="6542">
                  <c:v>41762.418900462966</c:v>
                </c:pt>
                <c:pt idx="6543">
                  <c:v>41762.418958333335</c:v>
                </c:pt>
                <c:pt idx="6544">
                  <c:v>41762.419027777774</c:v>
                </c:pt>
                <c:pt idx="6545">
                  <c:v>41762.419085648151</c:v>
                </c:pt>
                <c:pt idx="6546">
                  <c:v>41762.41914351852</c:v>
                </c:pt>
                <c:pt idx="6547">
                  <c:v>41762.419212962966</c:v>
                </c:pt>
                <c:pt idx="6548">
                  <c:v>41762.419270833336</c:v>
                </c:pt>
                <c:pt idx="6549">
                  <c:v>41762.419328703705</c:v>
                </c:pt>
                <c:pt idx="6550">
                  <c:v>41762.419398148151</c:v>
                </c:pt>
                <c:pt idx="6551">
                  <c:v>41762.419456018521</c:v>
                </c:pt>
                <c:pt idx="6552">
                  <c:v>41762.41951388889</c:v>
                </c:pt>
                <c:pt idx="6553">
                  <c:v>41762.419583333336</c:v>
                </c:pt>
                <c:pt idx="6554">
                  <c:v>41762.419641203705</c:v>
                </c:pt>
                <c:pt idx="6555">
                  <c:v>41762.419699074075</c:v>
                </c:pt>
                <c:pt idx="6556">
                  <c:v>41762.419768518521</c:v>
                </c:pt>
                <c:pt idx="6557">
                  <c:v>41762.41982638889</c:v>
                </c:pt>
                <c:pt idx="6558">
                  <c:v>41762.41988425926</c:v>
                </c:pt>
                <c:pt idx="6559">
                  <c:v>41762.419953703706</c:v>
                </c:pt>
                <c:pt idx="6560">
                  <c:v>41762.420011574075</c:v>
                </c:pt>
                <c:pt idx="6561">
                  <c:v>41762.420069444444</c:v>
                </c:pt>
                <c:pt idx="6562">
                  <c:v>41762.420127314814</c:v>
                </c:pt>
                <c:pt idx="6563">
                  <c:v>41762.42019675926</c:v>
                </c:pt>
                <c:pt idx="6564">
                  <c:v>41762.420254629629</c:v>
                </c:pt>
                <c:pt idx="6565">
                  <c:v>41762.420312499999</c:v>
                </c:pt>
                <c:pt idx="6566">
                  <c:v>41762.420381944445</c:v>
                </c:pt>
                <c:pt idx="6567">
                  <c:v>41762.420439814814</c:v>
                </c:pt>
                <c:pt idx="6568">
                  <c:v>41762.420497685183</c:v>
                </c:pt>
                <c:pt idx="6569">
                  <c:v>41762.420567129629</c:v>
                </c:pt>
                <c:pt idx="6570">
                  <c:v>41762.420624999999</c:v>
                </c:pt>
                <c:pt idx="6571">
                  <c:v>41762.420682870368</c:v>
                </c:pt>
                <c:pt idx="6572">
                  <c:v>41762.420752314814</c:v>
                </c:pt>
                <c:pt idx="6573">
                  <c:v>41762.420810185184</c:v>
                </c:pt>
                <c:pt idx="6574">
                  <c:v>41762.420868055553</c:v>
                </c:pt>
                <c:pt idx="6575">
                  <c:v>41762.420937499999</c:v>
                </c:pt>
                <c:pt idx="6576">
                  <c:v>41762.420995370368</c:v>
                </c:pt>
                <c:pt idx="6577">
                  <c:v>41762.421053240738</c:v>
                </c:pt>
                <c:pt idx="6578">
                  <c:v>41762.421111111114</c:v>
                </c:pt>
                <c:pt idx="6579">
                  <c:v>41762.421180555553</c:v>
                </c:pt>
                <c:pt idx="6580">
                  <c:v>41762.421238425923</c:v>
                </c:pt>
                <c:pt idx="6581">
                  <c:v>41762.421296296299</c:v>
                </c:pt>
                <c:pt idx="6582">
                  <c:v>41762.421365740738</c:v>
                </c:pt>
                <c:pt idx="6583">
                  <c:v>41762.421423611115</c:v>
                </c:pt>
                <c:pt idx="6584">
                  <c:v>41762.421481481484</c:v>
                </c:pt>
                <c:pt idx="6585">
                  <c:v>41762.421550925923</c:v>
                </c:pt>
                <c:pt idx="6586">
                  <c:v>41762.4216087963</c:v>
                </c:pt>
                <c:pt idx="6587">
                  <c:v>41762.421666666669</c:v>
                </c:pt>
                <c:pt idx="6588">
                  <c:v>41762.421736111108</c:v>
                </c:pt>
                <c:pt idx="6589">
                  <c:v>41762.421793981484</c:v>
                </c:pt>
                <c:pt idx="6590">
                  <c:v>41762.421851851854</c:v>
                </c:pt>
                <c:pt idx="6591">
                  <c:v>41762.4219212963</c:v>
                </c:pt>
                <c:pt idx="6592">
                  <c:v>41762.421979166669</c:v>
                </c:pt>
                <c:pt idx="6593">
                  <c:v>41762.422037037039</c:v>
                </c:pt>
                <c:pt idx="6594">
                  <c:v>41762.422094907408</c:v>
                </c:pt>
                <c:pt idx="6595">
                  <c:v>41762.422164351854</c:v>
                </c:pt>
                <c:pt idx="6596">
                  <c:v>41762.422222222223</c:v>
                </c:pt>
                <c:pt idx="6597">
                  <c:v>41762.422280092593</c:v>
                </c:pt>
                <c:pt idx="6598">
                  <c:v>41762.422349537039</c:v>
                </c:pt>
                <c:pt idx="6599">
                  <c:v>41762.422407407408</c:v>
                </c:pt>
                <c:pt idx="6600">
                  <c:v>41762.422465277778</c:v>
                </c:pt>
                <c:pt idx="6601">
                  <c:v>41762.422534722224</c:v>
                </c:pt>
                <c:pt idx="6602">
                  <c:v>41762.422592592593</c:v>
                </c:pt>
                <c:pt idx="6603">
                  <c:v>41762.422650462962</c:v>
                </c:pt>
                <c:pt idx="6604">
                  <c:v>41762.422719907408</c:v>
                </c:pt>
                <c:pt idx="6605">
                  <c:v>41762.422777777778</c:v>
                </c:pt>
                <c:pt idx="6606">
                  <c:v>41762.422835648147</c:v>
                </c:pt>
                <c:pt idx="6607">
                  <c:v>41762.422905092593</c:v>
                </c:pt>
                <c:pt idx="6608">
                  <c:v>41762.422962962963</c:v>
                </c:pt>
                <c:pt idx="6609">
                  <c:v>41762.423020833332</c:v>
                </c:pt>
                <c:pt idx="6610">
                  <c:v>41762.423090277778</c:v>
                </c:pt>
                <c:pt idx="6611">
                  <c:v>41762.423148148147</c:v>
                </c:pt>
                <c:pt idx="6612">
                  <c:v>41762.423206018517</c:v>
                </c:pt>
                <c:pt idx="6613">
                  <c:v>41762.423263888886</c:v>
                </c:pt>
                <c:pt idx="6614">
                  <c:v>41762.423333333332</c:v>
                </c:pt>
                <c:pt idx="6615">
                  <c:v>41762.423391203702</c:v>
                </c:pt>
                <c:pt idx="6616">
                  <c:v>41762.423449074071</c:v>
                </c:pt>
                <c:pt idx="6617">
                  <c:v>41762.423518518517</c:v>
                </c:pt>
                <c:pt idx="6618">
                  <c:v>41762.423576388886</c:v>
                </c:pt>
                <c:pt idx="6619">
                  <c:v>41762.423634259256</c:v>
                </c:pt>
                <c:pt idx="6620">
                  <c:v>41762.423703703702</c:v>
                </c:pt>
                <c:pt idx="6621">
                  <c:v>41762.423761574071</c:v>
                </c:pt>
                <c:pt idx="6622">
                  <c:v>41762.423819444448</c:v>
                </c:pt>
                <c:pt idx="6623">
                  <c:v>41762.423888888887</c:v>
                </c:pt>
                <c:pt idx="6624">
                  <c:v>41762.423946759256</c:v>
                </c:pt>
                <c:pt idx="6625">
                  <c:v>41762.424004629633</c:v>
                </c:pt>
                <c:pt idx="6626">
                  <c:v>41762.424074074072</c:v>
                </c:pt>
                <c:pt idx="6627">
                  <c:v>41762.424131944441</c:v>
                </c:pt>
                <c:pt idx="6628">
                  <c:v>41762.424189814818</c:v>
                </c:pt>
                <c:pt idx="6629">
                  <c:v>41762.424259259256</c:v>
                </c:pt>
                <c:pt idx="6630">
                  <c:v>41762.424317129633</c:v>
                </c:pt>
                <c:pt idx="6631">
                  <c:v>41762.424375000002</c:v>
                </c:pt>
                <c:pt idx="6632">
                  <c:v>41762.424432870372</c:v>
                </c:pt>
                <c:pt idx="6633">
                  <c:v>41762.424502314818</c:v>
                </c:pt>
                <c:pt idx="6634">
                  <c:v>41762.424560185187</c:v>
                </c:pt>
                <c:pt idx="6635">
                  <c:v>41762.424618055556</c:v>
                </c:pt>
                <c:pt idx="6636">
                  <c:v>41762.424687500003</c:v>
                </c:pt>
                <c:pt idx="6637">
                  <c:v>41762.424745370372</c:v>
                </c:pt>
                <c:pt idx="6638">
                  <c:v>41762.424803240741</c:v>
                </c:pt>
                <c:pt idx="6639">
                  <c:v>41762.424872685187</c:v>
                </c:pt>
                <c:pt idx="6640">
                  <c:v>41762.424930555557</c:v>
                </c:pt>
                <c:pt idx="6641">
                  <c:v>41762.424988425926</c:v>
                </c:pt>
                <c:pt idx="6642">
                  <c:v>41762.425057870372</c:v>
                </c:pt>
                <c:pt idx="6643">
                  <c:v>41762.425115740742</c:v>
                </c:pt>
                <c:pt idx="6644">
                  <c:v>41762.425173611111</c:v>
                </c:pt>
                <c:pt idx="6645">
                  <c:v>41762.425243055557</c:v>
                </c:pt>
                <c:pt idx="6646">
                  <c:v>41762.425300925926</c:v>
                </c:pt>
                <c:pt idx="6647">
                  <c:v>41762.425358796296</c:v>
                </c:pt>
                <c:pt idx="6648">
                  <c:v>41762.425428240742</c:v>
                </c:pt>
                <c:pt idx="6649">
                  <c:v>41762.425486111111</c:v>
                </c:pt>
                <c:pt idx="6650">
                  <c:v>41762.425543981481</c:v>
                </c:pt>
                <c:pt idx="6651">
                  <c:v>41762.42560185185</c:v>
                </c:pt>
                <c:pt idx="6652">
                  <c:v>41762.425671296296</c:v>
                </c:pt>
                <c:pt idx="6653">
                  <c:v>41762.425729166665</c:v>
                </c:pt>
                <c:pt idx="6654">
                  <c:v>41762.425787037035</c:v>
                </c:pt>
                <c:pt idx="6655">
                  <c:v>41762.425856481481</c:v>
                </c:pt>
                <c:pt idx="6656">
                  <c:v>41762.42591435185</c:v>
                </c:pt>
                <c:pt idx="6657">
                  <c:v>41762.42597222222</c:v>
                </c:pt>
                <c:pt idx="6658">
                  <c:v>41762.426041666666</c:v>
                </c:pt>
                <c:pt idx="6659">
                  <c:v>41762.426099537035</c:v>
                </c:pt>
                <c:pt idx="6660">
                  <c:v>41762.426157407404</c:v>
                </c:pt>
                <c:pt idx="6661">
                  <c:v>41762.426226851851</c:v>
                </c:pt>
                <c:pt idx="6662">
                  <c:v>41762.42628472222</c:v>
                </c:pt>
                <c:pt idx="6663">
                  <c:v>41762.426342592589</c:v>
                </c:pt>
                <c:pt idx="6664">
                  <c:v>41762.426412037035</c:v>
                </c:pt>
                <c:pt idx="6665">
                  <c:v>41762.426469907405</c:v>
                </c:pt>
                <c:pt idx="6666">
                  <c:v>41762.426527777781</c:v>
                </c:pt>
                <c:pt idx="6667">
                  <c:v>41762.426585648151</c:v>
                </c:pt>
                <c:pt idx="6668">
                  <c:v>41762.426655092589</c:v>
                </c:pt>
                <c:pt idx="6669">
                  <c:v>41762.426712962966</c:v>
                </c:pt>
                <c:pt idx="6670">
                  <c:v>41762.426770833335</c:v>
                </c:pt>
                <c:pt idx="6671">
                  <c:v>41762.426840277774</c:v>
                </c:pt>
                <c:pt idx="6672">
                  <c:v>41762.426898148151</c:v>
                </c:pt>
                <c:pt idx="6673">
                  <c:v>41762.42695601852</c:v>
                </c:pt>
                <c:pt idx="6674">
                  <c:v>41762.427025462966</c:v>
                </c:pt>
                <c:pt idx="6675">
                  <c:v>41762.427083333336</c:v>
                </c:pt>
                <c:pt idx="6676">
                  <c:v>41762.427141203705</c:v>
                </c:pt>
                <c:pt idx="6677">
                  <c:v>41762.427210648151</c:v>
                </c:pt>
                <c:pt idx="6678">
                  <c:v>41762.427268518521</c:v>
                </c:pt>
                <c:pt idx="6679">
                  <c:v>41762.42732638889</c:v>
                </c:pt>
                <c:pt idx="6680">
                  <c:v>41762.427395833336</c:v>
                </c:pt>
                <c:pt idx="6681">
                  <c:v>41762.427453703705</c:v>
                </c:pt>
                <c:pt idx="6682">
                  <c:v>41762.427511574075</c:v>
                </c:pt>
                <c:pt idx="6683">
                  <c:v>41762.427569444444</c:v>
                </c:pt>
                <c:pt idx="6684">
                  <c:v>41762.42763888889</c:v>
                </c:pt>
                <c:pt idx="6685">
                  <c:v>41762.42769675926</c:v>
                </c:pt>
                <c:pt idx="6686">
                  <c:v>41762.427754629629</c:v>
                </c:pt>
                <c:pt idx="6687">
                  <c:v>41762.427824074075</c:v>
                </c:pt>
                <c:pt idx="6688">
                  <c:v>41762.427881944444</c:v>
                </c:pt>
                <c:pt idx="6689">
                  <c:v>41762.427939814814</c:v>
                </c:pt>
                <c:pt idx="6690">
                  <c:v>41762.42800925926</c:v>
                </c:pt>
                <c:pt idx="6691">
                  <c:v>41762.428067129629</c:v>
                </c:pt>
                <c:pt idx="6692">
                  <c:v>41762.428124999999</c:v>
                </c:pt>
                <c:pt idx="6693">
                  <c:v>41762.428194444445</c:v>
                </c:pt>
                <c:pt idx="6694">
                  <c:v>41762.428252314814</c:v>
                </c:pt>
                <c:pt idx="6695">
                  <c:v>41762.428310185183</c:v>
                </c:pt>
                <c:pt idx="6696">
                  <c:v>41762.428379629629</c:v>
                </c:pt>
                <c:pt idx="6697">
                  <c:v>41762.428437499999</c:v>
                </c:pt>
                <c:pt idx="6698">
                  <c:v>41762.428495370368</c:v>
                </c:pt>
                <c:pt idx="6699">
                  <c:v>41762.428564814814</c:v>
                </c:pt>
                <c:pt idx="6700">
                  <c:v>41762.428622685184</c:v>
                </c:pt>
                <c:pt idx="6701">
                  <c:v>41762.428680555553</c:v>
                </c:pt>
                <c:pt idx="6702">
                  <c:v>41762.428738425922</c:v>
                </c:pt>
                <c:pt idx="6703">
                  <c:v>41762.428807870368</c:v>
                </c:pt>
                <c:pt idx="6704">
                  <c:v>41762.428865740738</c:v>
                </c:pt>
                <c:pt idx="6705">
                  <c:v>41762.428923611114</c:v>
                </c:pt>
                <c:pt idx="6706">
                  <c:v>41762.428993055553</c:v>
                </c:pt>
                <c:pt idx="6707">
                  <c:v>41762.429050925923</c:v>
                </c:pt>
                <c:pt idx="6708">
                  <c:v>41762.429108796299</c:v>
                </c:pt>
                <c:pt idx="6709">
                  <c:v>41762.429178240738</c:v>
                </c:pt>
                <c:pt idx="6710">
                  <c:v>41762.429236111115</c:v>
                </c:pt>
                <c:pt idx="6711">
                  <c:v>41762.429293981484</c:v>
                </c:pt>
                <c:pt idx="6712">
                  <c:v>41762.429363425923</c:v>
                </c:pt>
                <c:pt idx="6713">
                  <c:v>41762.4294212963</c:v>
                </c:pt>
                <c:pt idx="6714">
                  <c:v>41762.429479166669</c:v>
                </c:pt>
                <c:pt idx="6715">
                  <c:v>41762.429548611108</c:v>
                </c:pt>
                <c:pt idx="6716">
                  <c:v>41762.429606481484</c:v>
                </c:pt>
                <c:pt idx="6717">
                  <c:v>41762.429664351854</c:v>
                </c:pt>
                <c:pt idx="6718">
                  <c:v>41762.4297337963</c:v>
                </c:pt>
                <c:pt idx="6719">
                  <c:v>41762.429791666669</c:v>
                </c:pt>
                <c:pt idx="6720">
                  <c:v>41762.429849537039</c:v>
                </c:pt>
                <c:pt idx="6721">
                  <c:v>41762.429907407408</c:v>
                </c:pt>
                <c:pt idx="6722">
                  <c:v>41762.429976851854</c:v>
                </c:pt>
                <c:pt idx="6723">
                  <c:v>41762.430034722223</c:v>
                </c:pt>
                <c:pt idx="6724">
                  <c:v>41762.430092592593</c:v>
                </c:pt>
                <c:pt idx="6725">
                  <c:v>41762.430162037039</c:v>
                </c:pt>
                <c:pt idx="6726">
                  <c:v>41762.430219907408</c:v>
                </c:pt>
                <c:pt idx="6727">
                  <c:v>41762.430277777778</c:v>
                </c:pt>
                <c:pt idx="6728">
                  <c:v>41762.430347222224</c:v>
                </c:pt>
                <c:pt idx="6729">
                  <c:v>41762.430405092593</c:v>
                </c:pt>
                <c:pt idx="6730">
                  <c:v>41762.430462962962</c:v>
                </c:pt>
                <c:pt idx="6731">
                  <c:v>41762.430532407408</c:v>
                </c:pt>
                <c:pt idx="6732">
                  <c:v>41762.430590277778</c:v>
                </c:pt>
                <c:pt idx="6733">
                  <c:v>41762.430648148147</c:v>
                </c:pt>
                <c:pt idx="6734">
                  <c:v>41762.430717592593</c:v>
                </c:pt>
                <c:pt idx="6735">
                  <c:v>41762.430775462963</c:v>
                </c:pt>
                <c:pt idx="6736">
                  <c:v>41762.430833333332</c:v>
                </c:pt>
                <c:pt idx="6737">
                  <c:v>41762.430902777778</c:v>
                </c:pt>
                <c:pt idx="6738">
                  <c:v>41762.430960648147</c:v>
                </c:pt>
                <c:pt idx="6739">
                  <c:v>41762.431018518517</c:v>
                </c:pt>
                <c:pt idx="6740">
                  <c:v>41762.431076388886</c:v>
                </c:pt>
                <c:pt idx="6741">
                  <c:v>41762.431145833332</c:v>
                </c:pt>
                <c:pt idx="6742">
                  <c:v>41762.431203703702</c:v>
                </c:pt>
                <c:pt idx="6743">
                  <c:v>41762.431261574071</c:v>
                </c:pt>
                <c:pt idx="6744">
                  <c:v>41762.431331018517</c:v>
                </c:pt>
                <c:pt idx="6745">
                  <c:v>41762.431388888886</c:v>
                </c:pt>
                <c:pt idx="6746">
                  <c:v>41762.431446759256</c:v>
                </c:pt>
                <c:pt idx="6747">
                  <c:v>41762.431516203702</c:v>
                </c:pt>
                <c:pt idx="6748">
                  <c:v>41762.431574074071</c:v>
                </c:pt>
                <c:pt idx="6749">
                  <c:v>41762.431631944448</c:v>
                </c:pt>
                <c:pt idx="6750">
                  <c:v>41762.431701388887</c:v>
                </c:pt>
                <c:pt idx="6751">
                  <c:v>41762.431759259256</c:v>
                </c:pt>
                <c:pt idx="6752">
                  <c:v>41762.431817129633</c:v>
                </c:pt>
                <c:pt idx="6753">
                  <c:v>41762.431886574072</c:v>
                </c:pt>
                <c:pt idx="6754">
                  <c:v>41762.431944444441</c:v>
                </c:pt>
                <c:pt idx="6755">
                  <c:v>41762.432002314818</c:v>
                </c:pt>
                <c:pt idx="6756">
                  <c:v>41762.432060185187</c:v>
                </c:pt>
                <c:pt idx="6757">
                  <c:v>41762.432129629633</c:v>
                </c:pt>
                <c:pt idx="6758">
                  <c:v>41762.432187500002</c:v>
                </c:pt>
                <c:pt idx="6759">
                  <c:v>41762.432245370372</c:v>
                </c:pt>
                <c:pt idx="6760">
                  <c:v>41762.432314814818</c:v>
                </c:pt>
                <c:pt idx="6761">
                  <c:v>41762.432372685187</c:v>
                </c:pt>
                <c:pt idx="6762">
                  <c:v>41762.432430555556</c:v>
                </c:pt>
                <c:pt idx="6763">
                  <c:v>41762.432500000003</c:v>
                </c:pt>
                <c:pt idx="6764">
                  <c:v>41762.432557870372</c:v>
                </c:pt>
                <c:pt idx="6765">
                  <c:v>41762.432615740741</c:v>
                </c:pt>
                <c:pt idx="6766">
                  <c:v>41762.432685185187</c:v>
                </c:pt>
                <c:pt idx="6767">
                  <c:v>41762.432743055557</c:v>
                </c:pt>
                <c:pt idx="6768">
                  <c:v>41762.432800925926</c:v>
                </c:pt>
                <c:pt idx="6769">
                  <c:v>41762.432870370372</c:v>
                </c:pt>
                <c:pt idx="6770">
                  <c:v>41762.432928240742</c:v>
                </c:pt>
                <c:pt idx="6771">
                  <c:v>41762.432986111111</c:v>
                </c:pt>
                <c:pt idx="6772">
                  <c:v>41762.433055555557</c:v>
                </c:pt>
                <c:pt idx="6773">
                  <c:v>41762.433113425926</c:v>
                </c:pt>
                <c:pt idx="6774">
                  <c:v>41762.433171296296</c:v>
                </c:pt>
                <c:pt idx="6775">
                  <c:v>41762.433229166665</c:v>
                </c:pt>
                <c:pt idx="6776">
                  <c:v>41762.433298611111</c:v>
                </c:pt>
                <c:pt idx="6777">
                  <c:v>41762.433356481481</c:v>
                </c:pt>
                <c:pt idx="6778">
                  <c:v>41762.43341435185</c:v>
                </c:pt>
                <c:pt idx="6779">
                  <c:v>41762.433483796296</c:v>
                </c:pt>
                <c:pt idx="6780">
                  <c:v>41762.433541666665</c:v>
                </c:pt>
                <c:pt idx="6781">
                  <c:v>41762.433599537035</c:v>
                </c:pt>
                <c:pt idx="6782">
                  <c:v>41762.433668981481</c:v>
                </c:pt>
                <c:pt idx="6783">
                  <c:v>41762.43372685185</c:v>
                </c:pt>
                <c:pt idx="6784">
                  <c:v>41762.43378472222</c:v>
                </c:pt>
                <c:pt idx="6785">
                  <c:v>41762.433854166666</c:v>
                </c:pt>
                <c:pt idx="6786">
                  <c:v>41762.433912037035</c:v>
                </c:pt>
                <c:pt idx="6787">
                  <c:v>41762.433969907404</c:v>
                </c:pt>
                <c:pt idx="6788">
                  <c:v>41762.434039351851</c:v>
                </c:pt>
                <c:pt idx="6789">
                  <c:v>41762.43409722222</c:v>
                </c:pt>
                <c:pt idx="6790">
                  <c:v>41762.434155092589</c:v>
                </c:pt>
                <c:pt idx="6791">
                  <c:v>41762.434224537035</c:v>
                </c:pt>
                <c:pt idx="6792">
                  <c:v>41762.434282407405</c:v>
                </c:pt>
                <c:pt idx="6793">
                  <c:v>41762.434340277781</c:v>
                </c:pt>
                <c:pt idx="6794">
                  <c:v>41762.434398148151</c:v>
                </c:pt>
                <c:pt idx="6795">
                  <c:v>41762.434467592589</c:v>
                </c:pt>
                <c:pt idx="6796">
                  <c:v>41762.434525462966</c:v>
                </c:pt>
                <c:pt idx="6797">
                  <c:v>41762.434583333335</c:v>
                </c:pt>
                <c:pt idx="6798">
                  <c:v>41762.434652777774</c:v>
                </c:pt>
                <c:pt idx="6799">
                  <c:v>41762.434710648151</c:v>
                </c:pt>
                <c:pt idx="6800">
                  <c:v>41762.43476851852</c:v>
                </c:pt>
                <c:pt idx="6801">
                  <c:v>41762.434837962966</c:v>
                </c:pt>
                <c:pt idx="6802">
                  <c:v>41762.434895833336</c:v>
                </c:pt>
                <c:pt idx="6803">
                  <c:v>41762.434953703705</c:v>
                </c:pt>
                <c:pt idx="6804">
                  <c:v>41762.435023148151</c:v>
                </c:pt>
                <c:pt idx="6805">
                  <c:v>41762.435081018521</c:v>
                </c:pt>
                <c:pt idx="6806">
                  <c:v>41762.43513888889</c:v>
                </c:pt>
                <c:pt idx="6807">
                  <c:v>41762.435208333336</c:v>
                </c:pt>
                <c:pt idx="6808">
                  <c:v>41762.435266203705</c:v>
                </c:pt>
                <c:pt idx="6809">
                  <c:v>41762.435324074075</c:v>
                </c:pt>
                <c:pt idx="6810">
                  <c:v>41762.435393518521</c:v>
                </c:pt>
                <c:pt idx="6811">
                  <c:v>41762.43545138889</c:v>
                </c:pt>
                <c:pt idx="6812">
                  <c:v>41762.43550925926</c:v>
                </c:pt>
                <c:pt idx="6813">
                  <c:v>41762.435567129629</c:v>
                </c:pt>
                <c:pt idx="6814">
                  <c:v>41762.435636574075</c:v>
                </c:pt>
                <c:pt idx="6815">
                  <c:v>41762.435694444444</c:v>
                </c:pt>
                <c:pt idx="6816">
                  <c:v>41762.435752314814</c:v>
                </c:pt>
                <c:pt idx="6817">
                  <c:v>41762.43582175926</c:v>
                </c:pt>
                <c:pt idx="6818">
                  <c:v>41762.435879629629</c:v>
                </c:pt>
                <c:pt idx="6819">
                  <c:v>41762.435937499999</c:v>
                </c:pt>
                <c:pt idx="6820">
                  <c:v>41762.436006944445</c:v>
                </c:pt>
                <c:pt idx="6821">
                  <c:v>41762.436064814814</c:v>
                </c:pt>
                <c:pt idx="6822">
                  <c:v>41762.436122685183</c:v>
                </c:pt>
                <c:pt idx="6823">
                  <c:v>41762.436192129629</c:v>
                </c:pt>
                <c:pt idx="6824">
                  <c:v>41762.436249999999</c:v>
                </c:pt>
                <c:pt idx="6825">
                  <c:v>41762.436307870368</c:v>
                </c:pt>
                <c:pt idx="6826">
                  <c:v>41762.436377314814</c:v>
                </c:pt>
                <c:pt idx="6827">
                  <c:v>41762.436435185184</c:v>
                </c:pt>
                <c:pt idx="6828">
                  <c:v>41762.436493055553</c:v>
                </c:pt>
                <c:pt idx="6829">
                  <c:v>41762.436562499999</c:v>
                </c:pt>
                <c:pt idx="6830">
                  <c:v>41762.436620370368</c:v>
                </c:pt>
                <c:pt idx="6831">
                  <c:v>41762.436678240738</c:v>
                </c:pt>
                <c:pt idx="6832">
                  <c:v>41762.436736111114</c:v>
                </c:pt>
                <c:pt idx="6833">
                  <c:v>41762.436805555553</c:v>
                </c:pt>
                <c:pt idx="6834">
                  <c:v>41762.436863425923</c:v>
                </c:pt>
                <c:pt idx="6835">
                  <c:v>41762.436921296299</c:v>
                </c:pt>
                <c:pt idx="6836">
                  <c:v>41762.436990740738</c:v>
                </c:pt>
                <c:pt idx="6837">
                  <c:v>41762.437048611115</c:v>
                </c:pt>
                <c:pt idx="6838">
                  <c:v>41762.437106481484</c:v>
                </c:pt>
                <c:pt idx="6839">
                  <c:v>41762.437175925923</c:v>
                </c:pt>
                <c:pt idx="6840">
                  <c:v>41762.4372337963</c:v>
                </c:pt>
                <c:pt idx="6841">
                  <c:v>41762.437291666669</c:v>
                </c:pt>
                <c:pt idx="6842">
                  <c:v>41762.437361111108</c:v>
                </c:pt>
                <c:pt idx="6843">
                  <c:v>41762.437418981484</c:v>
                </c:pt>
                <c:pt idx="6844">
                  <c:v>41762.437476851854</c:v>
                </c:pt>
                <c:pt idx="6845">
                  <c:v>41762.4375462963</c:v>
                </c:pt>
                <c:pt idx="6846">
                  <c:v>41762.437604166669</c:v>
                </c:pt>
                <c:pt idx="6847">
                  <c:v>41762.437662037039</c:v>
                </c:pt>
                <c:pt idx="6848">
                  <c:v>41762.437719907408</c:v>
                </c:pt>
                <c:pt idx="6849">
                  <c:v>41762.437789351854</c:v>
                </c:pt>
                <c:pt idx="6850">
                  <c:v>41762.437847222223</c:v>
                </c:pt>
                <c:pt idx="6851">
                  <c:v>41762.437905092593</c:v>
                </c:pt>
                <c:pt idx="6852">
                  <c:v>41762.437974537039</c:v>
                </c:pt>
                <c:pt idx="6853">
                  <c:v>41762.438032407408</c:v>
                </c:pt>
                <c:pt idx="6854">
                  <c:v>41762.438090277778</c:v>
                </c:pt>
                <c:pt idx="6855">
                  <c:v>41762.438159722224</c:v>
                </c:pt>
                <c:pt idx="6856">
                  <c:v>41762.438217592593</c:v>
                </c:pt>
                <c:pt idx="6857">
                  <c:v>41762.438275462962</c:v>
                </c:pt>
                <c:pt idx="6858">
                  <c:v>41762.438344907408</c:v>
                </c:pt>
                <c:pt idx="6859">
                  <c:v>41762.438402777778</c:v>
                </c:pt>
                <c:pt idx="6860">
                  <c:v>41762.438460648147</c:v>
                </c:pt>
                <c:pt idx="6861">
                  <c:v>41762.438530092593</c:v>
                </c:pt>
                <c:pt idx="6862">
                  <c:v>41762.438587962963</c:v>
                </c:pt>
                <c:pt idx="6863">
                  <c:v>41762.438645833332</c:v>
                </c:pt>
                <c:pt idx="6864">
                  <c:v>41762.438715277778</c:v>
                </c:pt>
                <c:pt idx="6865">
                  <c:v>41762.438773148147</c:v>
                </c:pt>
                <c:pt idx="6866">
                  <c:v>41762.438831018517</c:v>
                </c:pt>
              </c:numCache>
            </c:numRef>
          </c:xVal>
          <c:yVal>
            <c:numRef>
              <c:f>SOUNDING_1!$F$2:$F$7643</c:f>
              <c:numCache>
                <c:formatCode>General</c:formatCode>
                <c:ptCount val="7642"/>
                <c:pt idx="0">
                  <c:v>825.88</c:v>
                </c:pt>
                <c:pt idx="1">
                  <c:v>827.02</c:v>
                </c:pt>
                <c:pt idx="2">
                  <c:v>826.64</c:v>
                </c:pt>
                <c:pt idx="3">
                  <c:v>827.53</c:v>
                </c:pt>
                <c:pt idx="4">
                  <c:v>827.65</c:v>
                </c:pt>
                <c:pt idx="5">
                  <c:v>827.7</c:v>
                </c:pt>
                <c:pt idx="6">
                  <c:v>827.84</c:v>
                </c:pt>
                <c:pt idx="7">
                  <c:v>828.58</c:v>
                </c:pt>
                <c:pt idx="8">
                  <c:v>827.42</c:v>
                </c:pt>
                <c:pt idx="9">
                  <c:v>827.79</c:v>
                </c:pt>
                <c:pt idx="10">
                  <c:v>828.24</c:v>
                </c:pt>
                <c:pt idx="11">
                  <c:v>827.68</c:v>
                </c:pt>
                <c:pt idx="12">
                  <c:v>827.99</c:v>
                </c:pt>
                <c:pt idx="13">
                  <c:v>828.46</c:v>
                </c:pt>
                <c:pt idx="14">
                  <c:v>827.91</c:v>
                </c:pt>
                <c:pt idx="15">
                  <c:v>828.3</c:v>
                </c:pt>
                <c:pt idx="16">
                  <c:v>827.89</c:v>
                </c:pt>
                <c:pt idx="17">
                  <c:v>827.79</c:v>
                </c:pt>
                <c:pt idx="18">
                  <c:v>827.85</c:v>
                </c:pt>
                <c:pt idx="19">
                  <c:v>827.99</c:v>
                </c:pt>
                <c:pt idx="20">
                  <c:v>827.6</c:v>
                </c:pt>
                <c:pt idx="21">
                  <c:v>828.01</c:v>
                </c:pt>
                <c:pt idx="22">
                  <c:v>827.37</c:v>
                </c:pt>
                <c:pt idx="23">
                  <c:v>828.3</c:v>
                </c:pt>
                <c:pt idx="24">
                  <c:v>827.99</c:v>
                </c:pt>
                <c:pt idx="25">
                  <c:v>827.46</c:v>
                </c:pt>
                <c:pt idx="26">
                  <c:v>827.61</c:v>
                </c:pt>
                <c:pt idx="27">
                  <c:v>828.32</c:v>
                </c:pt>
                <c:pt idx="28">
                  <c:v>827.61</c:v>
                </c:pt>
                <c:pt idx="29">
                  <c:v>827.56</c:v>
                </c:pt>
                <c:pt idx="30">
                  <c:v>828.6</c:v>
                </c:pt>
                <c:pt idx="31">
                  <c:v>828.25</c:v>
                </c:pt>
                <c:pt idx="32">
                  <c:v>828.36</c:v>
                </c:pt>
                <c:pt idx="33">
                  <c:v>827.85</c:v>
                </c:pt>
                <c:pt idx="34">
                  <c:v>828.7</c:v>
                </c:pt>
                <c:pt idx="35">
                  <c:v>828.2</c:v>
                </c:pt>
                <c:pt idx="36">
                  <c:v>828.48</c:v>
                </c:pt>
                <c:pt idx="37">
                  <c:v>828.27</c:v>
                </c:pt>
                <c:pt idx="38">
                  <c:v>827.92</c:v>
                </c:pt>
                <c:pt idx="39">
                  <c:v>827.72</c:v>
                </c:pt>
                <c:pt idx="40">
                  <c:v>828.03</c:v>
                </c:pt>
                <c:pt idx="41">
                  <c:v>828.91</c:v>
                </c:pt>
                <c:pt idx="42">
                  <c:v>828.3</c:v>
                </c:pt>
                <c:pt idx="43">
                  <c:v>827.41</c:v>
                </c:pt>
                <c:pt idx="44">
                  <c:v>828.29</c:v>
                </c:pt>
                <c:pt idx="45">
                  <c:v>827.72</c:v>
                </c:pt>
                <c:pt idx="46">
                  <c:v>827.25</c:v>
                </c:pt>
                <c:pt idx="47">
                  <c:v>827.99</c:v>
                </c:pt>
                <c:pt idx="48">
                  <c:v>827.13</c:v>
                </c:pt>
                <c:pt idx="49">
                  <c:v>828.18</c:v>
                </c:pt>
                <c:pt idx="50">
                  <c:v>828.27</c:v>
                </c:pt>
                <c:pt idx="51">
                  <c:v>827.09</c:v>
                </c:pt>
                <c:pt idx="52">
                  <c:v>828.1</c:v>
                </c:pt>
                <c:pt idx="53">
                  <c:v>829.26</c:v>
                </c:pt>
                <c:pt idx="54">
                  <c:v>827.91</c:v>
                </c:pt>
                <c:pt idx="55">
                  <c:v>828.15</c:v>
                </c:pt>
                <c:pt idx="56">
                  <c:v>828.53</c:v>
                </c:pt>
                <c:pt idx="57">
                  <c:v>827.35</c:v>
                </c:pt>
                <c:pt idx="58">
                  <c:v>827.53</c:v>
                </c:pt>
                <c:pt idx="59">
                  <c:v>827.94</c:v>
                </c:pt>
                <c:pt idx="60">
                  <c:v>827.85</c:v>
                </c:pt>
                <c:pt idx="61">
                  <c:v>827.8</c:v>
                </c:pt>
                <c:pt idx="62">
                  <c:v>828.44</c:v>
                </c:pt>
                <c:pt idx="63">
                  <c:v>827.47</c:v>
                </c:pt>
                <c:pt idx="64">
                  <c:v>827.61</c:v>
                </c:pt>
                <c:pt idx="65">
                  <c:v>827.91</c:v>
                </c:pt>
                <c:pt idx="66">
                  <c:v>827.82</c:v>
                </c:pt>
                <c:pt idx="67">
                  <c:v>827.75</c:v>
                </c:pt>
                <c:pt idx="68">
                  <c:v>828.39</c:v>
                </c:pt>
                <c:pt idx="69">
                  <c:v>828.01</c:v>
                </c:pt>
                <c:pt idx="70">
                  <c:v>827.63</c:v>
                </c:pt>
                <c:pt idx="71">
                  <c:v>828.34</c:v>
                </c:pt>
                <c:pt idx="72">
                  <c:v>827.72</c:v>
                </c:pt>
                <c:pt idx="73">
                  <c:v>827.92</c:v>
                </c:pt>
                <c:pt idx="74">
                  <c:v>827.39</c:v>
                </c:pt>
                <c:pt idx="75">
                  <c:v>827.22</c:v>
                </c:pt>
                <c:pt idx="76">
                  <c:v>827.68</c:v>
                </c:pt>
                <c:pt idx="77">
                  <c:v>827.92</c:v>
                </c:pt>
                <c:pt idx="78">
                  <c:v>827.47</c:v>
                </c:pt>
                <c:pt idx="79">
                  <c:v>828.58</c:v>
                </c:pt>
                <c:pt idx="80">
                  <c:v>828.13</c:v>
                </c:pt>
                <c:pt idx="81">
                  <c:v>827.6</c:v>
                </c:pt>
                <c:pt idx="82">
                  <c:v>829</c:v>
                </c:pt>
                <c:pt idx="83">
                  <c:v>827.63</c:v>
                </c:pt>
                <c:pt idx="84">
                  <c:v>827.68</c:v>
                </c:pt>
                <c:pt idx="85">
                  <c:v>828.6</c:v>
                </c:pt>
                <c:pt idx="86">
                  <c:v>826.96</c:v>
                </c:pt>
                <c:pt idx="87">
                  <c:v>827.94</c:v>
                </c:pt>
                <c:pt idx="88">
                  <c:v>828.36</c:v>
                </c:pt>
                <c:pt idx="89">
                  <c:v>827.16</c:v>
                </c:pt>
                <c:pt idx="90">
                  <c:v>827.77</c:v>
                </c:pt>
                <c:pt idx="91">
                  <c:v>827.99</c:v>
                </c:pt>
                <c:pt idx="92">
                  <c:v>827.51</c:v>
                </c:pt>
                <c:pt idx="93">
                  <c:v>827.42</c:v>
                </c:pt>
                <c:pt idx="94">
                  <c:v>828.24</c:v>
                </c:pt>
                <c:pt idx="95">
                  <c:v>827.49</c:v>
                </c:pt>
                <c:pt idx="96">
                  <c:v>827.61</c:v>
                </c:pt>
                <c:pt idx="97">
                  <c:v>828.39</c:v>
                </c:pt>
                <c:pt idx="98">
                  <c:v>827.61</c:v>
                </c:pt>
                <c:pt idx="99">
                  <c:v>828.94</c:v>
                </c:pt>
                <c:pt idx="100">
                  <c:v>827.44</c:v>
                </c:pt>
                <c:pt idx="101">
                  <c:v>827.66</c:v>
                </c:pt>
                <c:pt idx="102">
                  <c:v>828.08</c:v>
                </c:pt>
                <c:pt idx="103">
                  <c:v>827.72</c:v>
                </c:pt>
                <c:pt idx="104">
                  <c:v>827.85</c:v>
                </c:pt>
                <c:pt idx="105">
                  <c:v>828.18</c:v>
                </c:pt>
                <c:pt idx="106">
                  <c:v>826.97</c:v>
                </c:pt>
                <c:pt idx="107">
                  <c:v>827.7</c:v>
                </c:pt>
                <c:pt idx="108">
                  <c:v>828.39</c:v>
                </c:pt>
                <c:pt idx="109">
                  <c:v>827.98</c:v>
                </c:pt>
                <c:pt idx="110">
                  <c:v>827.68</c:v>
                </c:pt>
                <c:pt idx="111">
                  <c:v>828.6</c:v>
                </c:pt>
                <c:pt idx="112">
                  <c:v>827.77</c:v>
                </c:pt>
                <c:pt idx="113">
                  <c:v>827.47</c:v>
                </c:pt>
                <c:pt idx="114">
                  <c:v>828.22</c:v>
                </c:pt>
                <c:pt idx="115">
                  <c:v>827.68</c:v>
                </c:pt>
                <c:pt idx="116">
                  <c:v>827.66</c:v>
                </c:pt>
                <c:pt idx="117">
                  <c:v>828.53</c:v>
                </c:pt>
                <c:pt idx="118">
                  <c:v>827.6</c:v>
                </c:pt>
                <c:pt idx="119">
                  <c:v>827.99</c:v>
                </c:pt>
                <c:pt idx="120">
                  <c:v>828.06</c:v>
                </c:pt>
                <c:pt idx="121">
                  <c:v>827.37</c:v>
                </c:pt>
                <c:pt idx="122">
                  <c:v>827.79</c:v>
                </c:pt>
                <c:pt idx="123">
                  <c:v>828.56</c:v>
                </c:pt>
                <c:pt idx="124">
                  <c:v>827.49</c:v>
                </c:pt>
                <c:pt idx="125">
                  <c:v>827.94</c:v>
                </c:pt>
                <c:pt idx="126">
                  <c:v>828.13</c:v>
                </c:pt>
                <c:pt idx="127">
                  <c:v>827.72</c:v>
                </c:pt>
                <c:pt idx="128">
                  <c:v>827.84</c:v>
                </c:pt>
                <c:pt idx="129">
                  <c:v>828.08</c:v>
                </c:pt>
                <c:pt idx="130">
                  <c:v>827.72</c:v>
                </c:pt>
                <c:pt idx="131">
                  <c:v>828.11</c:v>
                </c:pt>
                <c:pt idx="132">
                  <c:v>827.89</c:v>
                </c:pt>
                <c:pt idx="133">
                  <c:v>827.56</c:v>
                </c:pt>
                <c:pt idx="134">
                  <c:v>828.05</c:v>
                </c:pt>
                <c:pt idx="135">
                  <c:v>827.46</c:v>
                </c:pt>
                <c:pt idx="136">
                  <c:v>827.58</c:v>
                </c:pt>
                <c:pt idx="137">
                  <c:v>828.37</c:v>
                </c:pt>
                <c:pt idx="138">
                  <c:v>827.39</c:v>
                </c:pt>
                <c:pt idx="139">
                  <c:v>828.08</c:v>
                </c:pt>
                <c:pt idx="140">
                  <c:v>828.49</c:v>
                </c:pt>
                <c:pt idx="141">
                  <c:v>827.79</c:v>
                </c:pt>
                <c:pt idx="142">
                  <c:v>827.75</c:v>
                </c:pt>
                <c:pt idx="143">
                  <c:v>828.32</c:v>
                </c:pt>
                <c:pt idx="144">
                  <c:v>828.05</c:v>
                </c:pt>
                <c:pt idx="145">
                  <c:v>828.27</c:v>
                </c:pt>
                <c:pt idx="146">
                  <c:v>827.94</c:v>
                </c:pt>
                <c:pt idx="147">
                  <c:v>827.87</c:v>
                </c:pt>
                <c:pt idx="148">
                  <c:v>827.63</c:v>
                </c:pt>
                <c:pt idx="149">
                  <c:v>827.84</c:v>
                </c:pt>
                <c:pt idx="150">
                  <c:v>827.72</c:v>
                </c:pt>
                <c:pt idx="151">
                  <c:v>827.92</c:v>
                </c:pt>
                <c:pt idx="152">
                  <c:v>827.65</c:v>
                </c:pt>
                <c:pt idx="153">
                  <c:v>827.3</c:v>
                </c:pt>
                <c:pt idx="154">
                  <c:v>826.92</c:v>
                </c:pt>
                <c:pt idx="155">
                  <c:v>827.58</c:v>
                </c:pt>
                <c:pt idx="156">
                  <c:v>828.05</c:v>
                </c:pt>
                <c:pt idx="157">
                  <c:v>827.84</c:v>
                </c:pt>
                <c:pt idx="158">
                  <c:v>827.16</c:v>
                </c:pt>
                <c:pt idx="159">
                  <c:v>827.58</c:v>
                </c:pt>
                <c:pt idx="160">
                  <c:v>827.42</c:v>
                </c:pt>
                <c:pt idx="161">
                  <c:v>827.7</c:v>
                </c:pt>
                <c:pt idx="162">
                  <c:v>827.35</c:v>
                </c:pt>
                <c:pt idx="163">
                  <c:v>827.94</c:v>
                </c:pt>
                <c:pt idx="164">
                  <c:v>826.9</c:v>
                </c:pt>
                <c:pt idx="165">
                  <c:v>828.46</c:v>
                </c:pt>
                <c:pt idx="166">
                  <c:v>828.75</c:v>
                </c:pt>
                <c:pt idx="167">
                  <c:v>827.92</c:v>
                </c:pt>
                <c:pt idx="168">
                  <c:v>827.42</c:v>
                </c:pt>
                <c:pt idx="169">
                  <c:v>827.77</c:v>
                </c:pt>
                <c:pt idx="170">
                  <c:v>827.01</c:v>
                </c:pt>
                <c:pt idx="171">
                  <c:v>827.22</c:v>
                </c:pt>
                <c:pt idx="172">
                  <c:v>827.82</c:v>
                </c:pt>
                <c:pt idx="173">
                  <c:v>827.02</c:v>
                </c:pt>
                <c:pt idx="174">
                  <c:v>827.32</c:v>
                </c:pt>
                <c:pt idx="175">
                  <c:v>828.27</c:v>
                </c:pt>
                <c:pt idx="176">
                  <c:v>827.32</c:v>
                </c:pt>
                <c:pt idx="177">
                  <c:v>827.92</c:v>
                </c:pt>
                <c:pt idx="178">
                  <c:v>827.84</c:v>
                </c:pt>
                <c:pt idx="179">
                  <c:v>827.58</c:v>
                </c:pt>
                <c:pt idx="180">
                  <c:v>827.72</c:v>
                </c:pt>
                <c:pt idx="181">
                  <c:v>828.22</c:v>
                </c:pt>
                <c:pt idx="182">
                  <c:v>827.58</c:v>
                </c:pt>
                <c:pt idx="183">
                  <c:v>827.92</c:v>
                </c:pt>
                <c:pt idx="184">
                  <c:v>827.91</c:v>
                </c:pt>
                <c:pt idx="185">
                  <c:v>827.28</c:v>
                </c:pt>
                <c:pt idx="186">
                  <c:v>828.13</c:v>
                </c:pt>
                <c:pt idx="187">
                  <c:v>827.65</c:v>
                </c:pt>
                <c:pt idx="188">
                  <c:v>827.73</c:v>
                </c:pt>
                <c:pt idx="189">
                  <c:v>827.51</c:v>
                </c:pt>
                <c:pt idx="190">
                  <c:v>827.01</c:v>
                </c:pt>
                <c:pt idx="191">
                  <c:v>827.32</c:v>
                </c:pt>
                <c:pt idx="192">
                  <c:v>828.18</c:v>
                </c:pt>
                <c:pt idx="193">
                  <c:v>827.58</c:v>
                </c:pt>
                <c:pt idx="194">
                  <c:v>827.47</c:v>
                </c:pt>
                <c:pt idx="195">
                  <c:v>828.3</c:v>
                </c:pt>
                <c:pt idx="196">
                  <c:v>827.13</c:v>
                </c:pt>
                <c:pt idx="197">
                  <c:v>827.99</c:v>
                </c:pt>
                <c:pt idx="198">
                  <c:v>828.48</c:v>
                </c:pt>
                <c:pt idx="199">
                  <c:v>827.54</c:v>
                </c:pt>
                <c:pt idx="200">
                  <c:v>827.54</c:v>
                </c:pt>
                <c:pt idx="201">
                  <c:v>827.47</c:v>
                </c:pt>
                <c:pt idx="202">
                  <c:v>827.02</c:v>
                </c:pt>
                <c:pt idx="203">
                  <c:v>827.44</c:v>
                </c:pt>
                <c:pt idx="204">
                  <c:v>827.73</c:v>
                </c:pt>
                <c:pt idx="205">
                  <c:v>827.39</c:v>
                </c:pt>
                <c:pt idx="206">
                  <c:v>827.27</c:v>
                </c:pt>
                <c:pt idx="207">
                  <c:v>827.84</c:v>
                </c:pt>
                <c:pt idx="208">
                  <c:v>827.77</c:v>
                </c:pt>
                <c:pt idx="209">
                  <c:v>827.87</c:v>
                </c:pt>
                <c:pt idx="210">
                  <c:v>827.68</c:v>
                </c:pt>
                <c:pt idx="211">
                  <c:v>827.37</c:v>
                </c:pt>
                <c:pt idx="212">
                  <c:v>828.01</c:v>
                </c:pt>
                <c:pt idx="213">
                  <c:v>827.84</c:v>
                </c:pt>
                <c:pt idx="214">
                  <c:v>827.01</c:v>
                </c:pt>
                <c:pt idx="215">
                  <c:v>827.77</c:v>
                </c:pt>
                <c:pt idx="216">
                  <c:v>827.16</c:v>
                </c:pt>
                <c:pt idx="217">
                  <c:v>827.82</c:v>
                </c:pt>
                <c:pt idx="218">
                  <c:v>828.18</c:v>
                </c:pt>
                <c:pt idx="219">
                  <c:v>827.2</c:v>
                </c:pt>
                <c:pt idx="220">
                  <c:v>827.87</c:v>
                </c:pt>
                <c:pt idx="221">
                  <c:v>827.98</c:v>
                </c:pt>
                <c:pt idx="222">
                  <c:v>827.39</c:v>
                </c:pt>
                <c:pt idx="223">
                  <c:v>827.63</c:v>
                </c:pt>
                <c:pt idx="224">
                  <c:v>827.98</c:v>
                </c:pt>
                <c:pt idx="225">
                  <c:v>826.92</c:v>
                </c:pt>
                <c:pt idx="226">
                  <c:v>828.15</c:v>
                </c:pt>
                <c:pt idx="227">
                  <c:v>828.81</c:v>
                </c:pt>
                <c:pt idx="228">
                  <c:v>827.35</c:v>
                </c:pt>
                <c:pt idx="229">
                  <c:v>827.58</c:v>
                </c:pt>
                <c:pt idx="230">
                  <c:v>828.36</c:v>
                </c:pt>
                <c:pt idx="231">
                  <c:v>827.58</c:v>
                </c:pt>
                <c:pt idx="232">
                  <c:v>827.53</c:v>
                </c:pt>
                <c:pt idx="233">
                  <c:v>827.79</c:v>
                </c:pt>
                <c:pt idx="234">
                  <c:v>827.51</c:v>
                </c:pt>
                <c:pt idx="235">
                  <c:v>827.58</c:v>
                </c:pt>
                <c:pt idx="236">
                  <c:v>827.75</c:v>
                </c:pt>
                <c:pt idx="237">
                  <c:v>827.46</c:v>
                </c:pt>
                <c:pt idx="238">
                  <c:v>828.27</c:v>
                </c:pt>
                <c:pt idx="239">
                  <c:v>827.32</c:v>
                </c:pt>
                <c:pt idx="240">
                  <c:v>826.97</c:v>
                </c:pt>
                <c:pt idx="241">
                  <c:v>827.99</c:v>
                </c:pt>
                <c:pt idx="242">
                  <c:v>827.04</c:v>
                </c:pt>
                <c:pt idx="243">
                  <c:v>827.37</c:v>
                </c:pt>
                <c:pt idx="244">
                  <c:v>827.32</c:v>
                </c:pt>
                <c:pt idx="245">
                  <c:v>827.2</c:v>
                </c:pt>
                <c:pt idx="246">
                  <c:v>827.68</c:v>
                </c:pt>
                <c:pt idx="247">
                  <c:v>828.06</c:v>
                </c:pt>
                <c:pt idx="248">
                  <c:v>827.18</c:v>
                </c:pt>
                <c:pt idx="249">
                  <c:v>827.65</c:v>
                </c:pt>
                <c:pt idx="250">
                  <c:v>827.96</c:v>
                </c:pt>
                <c:pt idx="251">
                  <c:v>826.94</c:v>
                </c:pt>
                <c:pt idx="252">
                  <c:v>827.34</c:v>
                </c:pt>
                <c:pt idx="253">
                  <c:v>828.3</c:v>
                </c:pt>
                <c:pt idx="254">
                  <c:v>827.58</c:v>
                </c:pt>
                <c:pt idx="255">
                  <c:v>827.11</c:v>
                </c:pt>
                <c:pt idx="256">
                  <c:v>828.25</c:v>
                </c:pt>
                <c:pt idx="257">
                  <c:v>827.25</c:v>
                </c:pt>
                <c:pt idx="258">
                  <c:v>827.65</c:v>
                </c:pt>
                <c:pt idx="259">
                  <c:v>827.54</c:v>
                </c:pt>
                <c:pt idx="260">
                  <c:v>826.94</c:v>
                </c:pt>
                <c:pt idx="261">
                  <c:v>827.44</c:v>
                </c:pt>
                <c:pt idx="262">
                  <c:v>827.84</c:v>
                </c:pt>
                <c:pt idx="263">
                  <c:v>826.9</c:v>
                </c:pt>
                <c:pt idx="264">
                  <c:v>827.61</c:v>
                </c:pt>
                <c:pt idx="265">
                  <c:v>827.15</c:v>
                </c:pt>
                <c:pt idx="266">
                  <c:v>827.66</c:v>
                </c:pt>
                <c:pt idx="267">
                  <c:v>827.68</c:v>
                </c:pt>
                <c:pt idx="268">
                  <c:v>826.78</c:v>
                </c:pt>
                <c:pt idx="269">
                  <c:v>826.94</c:v>
                </c:pt>
                <c:pt idx="270">
                  <c:v>827.79</c:v>
                </c:pt>
                <c:pt idx="271">
                  <c:v>826.85</c:v>
                </c:pt>
                <c:pt idx="272">
                  <c:v>827.8</c:v>
                </c:pt>
                <c:pt idx="273">
                  <c:v>827.91</c:v>
                </c:pt>
                <c:pt idx="274">
                  <c:v>827.3</c:v>
                </c:pt>
                <c:pt idx="275">
                  <c:v>827.96</c:v>
                </c:pt>
                <c:pt idx="276">
                  <c:v>828.01</c:v>
                </c:pt>
                <c:pt idx="277">
                  <c:v>827.25</c:v>
                </c:pt>
                <c:pt idx="278">
                  <c:v>827.22</c:v>
                </c:pt>
                <c:pt idx="279">
                  <c:v>827.41</c:v>
                </c:pt>
                <c:pt idx="280">
                  <c:v>827.04</c:v>
                </c:pt>
                <c:pt idx="281">
                  <c:v>827.66</c:v>
                </c:pt>
                <c:pt idx="282">
                  <c:v>827.87</c:v>
                </c:pt>
                <c:pt idx="283">
                  <c:v>826.64</c:v>
                </c:pt>
                <c:pt idx="284">
                  <c:v>827.47</c:v>
                </c:pt>
                <c:pt idx="285">
                  <c:v>828.06</c:v>
                </c:pt>
                <c:pt idx="286">
                  <c:v>827.16</c:v>
                </c:pt>
                <c:pt idx="287">
                  <c:v>827.51</c:v>
                </c:pt>
                <c:pt idx="288">
                  <c:v>827.89</c:v>
                </c:pt>
                <c:pt idx="289">
                  <c:v>827.25</c:v>
                </c:pt>
                <c:pt idx="290">
                  <c:v>827.85</c:v>
                </c:pt>
                <c:pt idx="291">
                  <c:v>827.25</c:v>
                </c:pt>
                <c:pt idx="292">
                  <c:v>827.02</c:v>
                </c:pt>
                <c:pt idx="293">
                  <c:v>827.06</c:v>
                </c:pt>
                <c:pt idx="294">
                  <c:v>827.54</c:v>
                </c:pt>
                <c:pt idx="295">
                  <c:v>827.49</c:v>
                </c:pt>
                <c:pt idx="296">
                  <c:v>827.75</c:v>
                </c:pt>
                <c:pt idx="297">
                  <c:v>827.11</c:v>
                </c:pt>
                <c:pt idx="298">
                  <c:v>827.75</c:v>
                </c:pt>
                <c:pt idx="299">
                  <c:v>827.49</c:v>
                </c:pt>
                <c:pt idx="300">
                  <c:v>827.37</c:v>
                </c:pt>
                <c:pt idx="301">
                  <c:v>827.08</c:v>
                </c:pt>
                <c:pt idx="302">
                  <c:v>827.92</c:v>
                </c:pt>
                <c:pt idx="303">
                  <c:v>827.35</c:v>
                </c:pt>
                <c:pt idx="304">
                  <c:v>827.37</c:v>
                </c:pt>
                <c:pt idx="305">
                  <c:v>828.39</c:v>
                </c:pt>
                <c:pt idx="306">
                  <c:v>827.25</c:v>
                </c:pt>
                <c:pt idx="307">
                  <c:v>827.47</c:v>
                </c:pt>
                <c:pt idx="308">
                  <c:v>827.79</c:v>
                </c:pt>
                <c:pt idx="309">
                  <c:v>827.47</c:v>
                </c:pt>
                <c:pt idx="310">
                  <c:v>826.89</c:v>
                </c:pt>
                <c:pt idx="311">
                  <c:v>827.8</c:v>
                </c:pt>
                <c:pt idx="312">
                  <c:v>827.49</c:v>
                </c:pt>
                <c:pt idx="313">
                  <c:v>827.01</c:v>
                </c:pt>
                <c:pt idx="314">
                  <c:v>828.13</c:v>
                </c:pt>
                <c:pt idx="315">
                  <c:v>826.96</c:v>
                </c:pt>
                <c:pt idx="316">
                  <c:v>827.77</c:v>
                </c:pt>
                <c:pt idx="317">
                  <c:v>827.63</c:v>
                </c:pt>
                <c:pt idx="318">
                  <c:v>827.3</c:v>
                </c:pt>
                <c:pt idx="319">
                  <c:v>827.56</c:v>
                </c:pt>
                <c:pt idx="320">
                  <c:v>826.73</c:v>
                </c:pt>
                <c:pt idx="321">
                  <c:v>826.66</c:v>
                </c:pt>
                <c:pt idx="322">
                  <c:v>827.27</c:v>
                </c:pt>
                <c:pt idx="323">
                  <c:v>827.2</c:v>
                </c:pt>
                <c:pt idx="324">
                  <c:v>826.82</c:v>
                </c:pt>
                <c:pt idx="325">
                  <c:v>827.46</c:v>
                </c:pt>
                <c:pt idx="326">
                  <c:v>827.39</c:v>
                </c:pt>
                <c:pt idx="327">
                  <c:v>826.96</c:v>
                </c:pt>
                <c:pt idx="328">
                  <c:v>827.94</c:v>
                </c:pt>
                <c:pt idx="329">
                  <c:v>827.37</c:v>
                </c:pt>
                <c:pt idx="330">
                  <c:v>827.02</c:v>
                </c:pt>
                <c:pt idx="331">
                  <c:v>828.15</c:v>
                </c:pt>
                <c:pt idx="332">
                  <c:v>827.46</c:v>
                </c:pt>
                <c:pt idx="333">
                  <c:v>827.39</c:v>
                </c:pt>
                <c:pt idx="334">
                  <c:v>828.03</c:v>
                </c:pt>
                <c:pt idx="335">
                  <c:v>827.72</c:v>
                </c:pt>
                <c:pt idx="336">
                  <c:v>827.54</c:v>
                </c:pt>
                <c:pt idx="337">
                  <c:v>827.85</c:v>
                </c:pt>
                <c:pt idx="338">
                  <c:v>827.54</c:v>
                </c:pt>
                <c:pt idx="339">
                  <c:v>827.58</c:v>
                </c:pt>
                <c:pt idx="340">
                  <c:v>827.75</c:v>
                </c:pt>
                <c:pt idx="341">
                  <c:v>827.47</c:v>
                </c:pt>
                <c:pt idx="342">
                  <c:v>827.7</c:v>
                </c:pt>
                <c:pt idx="343">
                  <c:v>827.84</c:v>
                </c:pt>
                <c:pt idx="344">
                  <c:v>827.02</c:v>
                </c:pt>
                <c:pt idx="345">
                  <c:v>827.82</c:v>
                </c:pt>
                <c:pt idx="346">
                  <c:v>827.98</c:v>
                </c:pt>
                <c:pt idx="347">
                  <c:v>827.18</c:v>
                </c:pt>
                <c:pt idx="348">
                  <c:v>827.89</c:v>
                </c:pt>
                <c:pt idx="349">
                  <c:v>827.82</c:v>
                </c:pt>
                <c:pt idx="350">
                  <c:v>827.75</c:v>
                </c:pt>
                <c:pt idx="351">
                  <c:v>827.87</c:v>
                </c:pt>
                <c:pt idx="352">
                  <c:v>826.96</c:v>
                </c:pt>
                <c:pt idx="353">
                  <c:v>827.09</c:v>
                </c:pt>
                <c:pt idx="354">
                  <c:v>828.1</c:v>
                </c:pt>
                <c:pt idx="355">
                  <c:v>827.34</c:v>
                </c:pt>
                <c:pt idx="356">
                  <c:v>827.13</c:v>
                </c:pt>
                <c:pt idx="357">
                  <c:v>828.43</c:v>
                </c:pt>
                <c:pt idx="358">
                  <c:v>828.1</c:v>
                </c:pt>
                <c:pt idx="359">
                  <c:v>827.28</c:v>
                </c:pt>
                <c:pt idx="360">
                  <c:v>827.8</c:v>
                </c:pt>
                <c:pt idx="361">
                  <c:v>827.89</c:v>
                </c:pt>
                <c:pt idx="362">
                  <c:v>827.87</c:v>
                </c:pt>
                <c:pt idx="363">
                  <c:v>828.55</c:v>
                </c:pt>
                <c:pt idx="364">
                  <c:v>827.22</c:v>
                </c:pt>
                <c:pt idx="365">
                  <c:v>827.3</c:v>
                </c:pt>
                <c:pt idx="366">
                  <c:v>828.43</c:v>
                </c:pt>
                <c:pt idx="367">
                  <c:v>827.16</c:v>
                </c:pt>
                <c:pt idx="368">
                  <c:v>827.72</c:v>
                </c:pt>
                <c:pt idx="369">
                  <c:v>828.29</c:v>
                </c:pt>
                <c:pt idx="370">
                  <c:v>827.89</c:v>
                </c:pt>
                <c:pt idx="371">
                  <c:v>827.77</c:v>
                </c:pt>
                <c:pt idx="372">
                  <c:v>828.24</c:v>
                </c:pt>
                <c:pt idx="373">
                  <c:v>826.96</c:v>
                </c:pt>
                <c:pt idx="374">
                  <c:v>827.3</c:v>
                </c:pt>
                <c:pt idx="375">
                  <c:v>827.98</c:v>
                </c:pt>
                <c:pt idx="376">
                  <c:v>828.1</c:v>
                </c:pt>
                <c:pt idx="377">
                  <c:v>828.24</c:v>
                </c:pt>
                <c:pt idx="378">
                  <c:v>827.7</c:v>
                </c:pt>
                <c:pt idx="379">
                  <c:v>827.22</c:v>
                </c:pt>
                <c:pt idx="380">
                  <c:v>827.56</c:v>
                </c:pt>
                <c:pt idx="381">
                  <c:v>827.53</c:v>
                </c:pt>
                <c:pt idx="382">
                  <c:v>827.68</c:v>
                </c:pt>
                <c:pt idx="383">
                  <c:v>827.73</c:v>
                </c:pt>
                <c:pt idx="384">
                  <c:v>827.92</c:v>
                </c:pt>
                <c:pt idx="385">
                  <c:v>827.66</c:v>
                </c:pt>
                <c:pt idx="386">
                  <c:v>827.85</c:v>
                </c:pt>
                <c:pt idx="387">
                  <c:v>827.04</c:v>
                </c:pt>
                <c:pt idx="388">
                  <c:v>828.1</c:v>
                </c:pt>
                <c:pt idx="389">
                  <c:v>828.15</c:v>
                </c:pt>
                <c:pt idx="390">
                  <c:v>826.87</c:v>
                </c:pt>
                <c:pt idx="391">
                  <c:v>827.7</c:v>
                </c:pt>
                <c:pt idx="392">
                  <c:v>827.82</c:v>
                </c:pt>
                <c:pt idx="393">
                  <c:v>826.85</c:v>
                </c:pt>
                <c:pt idx="394">
                  <c:v>827.84</c:v>
                </c:pt>
                <c:pt idx="395">
                  <c:v>827.99</c:v>
                </c:pt>
                <c:pt idx="396">
                  <c:v>827.28</c:v>
                </c:pt>
                <c:pt idx="397">
                  <c:v>827.11</c:v>
                </c:pt>
                <c:pt idx="398">
                  <c:v>827.7</c:v>
                </c:pt>
                <c:pt idx="399">
                  <c:v>827.6</c:v>
                </c:pt>
                <c:pt idx="400">
                  <c:v>827.87</c:v>
                </c:pt>
                <c:pt idx="401">
                  <c:v>827.47</c:v>
                </c:pt>
                <c:pt idx="402">
                  <c:v>827.85</c:v>
                </c:pt>
                <c:pt idx="403">
                  <c:v>827.96</c:v>
                </c:pt>
                <c:pt idx="404">
                  <c:v>827.65</c:v>
                </c:pt>
                <c:pt idx="405">
                  <c:v>827.61</c:v>
                </c:pt>
                <c:pt idx="406">
                  <c:v>828.53</c:v>
                </c:pt>
                <c:pt idx="407">
                  <c:v>828.15</c:v>
                </c:pt>
                <c:pt idx="408">
                  <c:v>827.58</c:v>
                </c:pt>
                <c:pt idx="409">
                  <c:v>827.98</c:v>
                </c:pt>
                <c:pt idx="410">
                  <c:v>827.47</c:v>
                </c:pt>
                <c:pt idx="411">
                  <c:v>827.02</c:v>
                </c:pt>
                <c:pt idx="412">
                  <c:v>827.8</c:v>
                </c:pt>
                <c:pt idx="413">
                  <c:v>827.16</c:v>
                </c:pt>
                <c:pt idx="414">
                  <c:v>827.23</c:v>
                </c:pt>
                <c:pt idx="415">
                  <c:v>828.17</c:v>
                </c:pt>
                <c:pt idx="416">
                  <c:v>826.97</c:v>
                </c:pt>
                <c:pt idx="417">
                  <c:v>827.32</c:v>
                </c:pt>
                <c:pt idx="418">
                  <c:v>828.36</c:v>
                </c:pt>
                <c:pt idx="419">
                  <c:v>827.79</c:v>
                </c:pt>
                <c:pt idx="420">
                  <c:v>827.96</c:v>
                </c:pt>
                <c:pt idx="421">
                  <c:v>827.79</c:v>
                </c:pt>
                <c:pt idx="422">
                  <c:v>828.05</c:v>
                </c:pt>
                <c:pt idx="423">
                  <c:v>827.98</c:v>
                </c:pt>
                <c:pt idx="424">
                  <c:v>827.87</c:v>
                </c:pt>
                <c:pt idx="425">
                  <c:v>827.44</c:v>
                </c:pt>
                <c:pt idx="426">
                  <c:v>827.58</c:v>
                </c:pt>
                <c:pt idx="427">
                  <c:v>827.75</c:v>
                </c:pt>
                <c:pt idx="428">
                  <c:v>827.72</c:v>
                </c:pt>
                <c:pt idx="429">
                  <c:v>827.63</c:v>
                </c:pt>
                <c:pt idx="430">
                  <c:v>828.17</c:v>
                </c:pt>
                <c:pt idx="431">
                  <c:v>827.37</c:v>
                </c:pt>
                <c:pt idx="432">
                  <c:v>827.54</c:v>
                </c:pt>
                <c:pt idx="433">
                  <c:v>827.37</c:v>
                </c:pt>
                <c:pt idx="434">
                  <c:v>827.16</c:v>
                </c:pt>
                <c:pt idx="435">
                  <c:v>827.27</c:v>
                </c:pt>
                <c:pt idx="436">
                  <c:v>827.08</c:v>
                </c:pt>
                <c:pt idx="437">
                  <c:v>827.51</c:v>
                </c:pt>
                <c:pt idx="438">
                  <c:v>827.84</c:v>
                </c:pt>
                <c:pt idx="439">
                  <c:v>827.47</c:v>
                </c:pt>
                <c:pt idx="440">
                  <c:v>827.02</c:v>
                </c:pt>
                <c:pt idx="441">
                  <c:v>827.79</c:v>
                </c:pt>
                <c:pt idx="442">
                  <c:v>826.87</c:v>
                </c:pt>
                <c:pt idx="443">
                  <c:v>827.25</c:v>
                </c:pt>
                <c:pt idx="444">
                  <c:v>827.87</c:v>
                </c:pt>
                <c:pt idx="445">
                  <c:v>826.96</c:v>
                </c:pt>
                <c:pt idx="446">
                  <c:v>827.79</c:v>
                </c:pt>
                <c:pt idx="447">
                  <c:v>827.92</c:v>
                </c:pt>
                <c:pt idx="448">
                  <c:v>826.78</c:v>
                </c:pt>
                <c:pt idx="449">
                  <c:v>827.18</c:v>
                </c:pt>
                <c:pt idx="450">
                  <c:v>828.2</c:v>
                </c:pt>
                <c:pt idx="451">
                  <c:v>827.3</c:v>
                </c:pt>
                <c:pt idx="452">
                  <c:v>827.82</c:v>
                </c:pt>
                <c:pt idx="453">
                  <c:v>827.66</c:v>
                </c:pt>
                <c:pt idx="454">
                  <c:v>827.22</c:v>
                </c:pt>
                <c:pt idx="455">
                  <c:v>827.68</c:v>
                </c:pt>
                <c:pt idx="456">
                  <c:v>827.8</c:v>
                </c:pt>
                <c:pt idx="457">
                  <c:v>826.89</c:v>
                </c:pt>
                <c:pt idx="458">
                  <c:v>827.68</c:v>
                </c:pt>
                <c:pt idx="459">
                  <c:v>827.91</c:v>
                </c:pt>
                <c:pt idx="460">
                  <c:v>827.25</c:v>
                </c:pt>
                <c:pt idx="461">
                  <c:v>827.73</c:v>
                </c:pt>
                <c:pt idx="462">
                  <c:v>827.63</c:v>
                </c:pt>
                <c:pt idx="463">
                  <c:v>827.46</c:v>
                </c:pt>
                <c:pt idx="464">
                  <c:v>827.91</c:v>
                </c:pt>
                <c:pt idx="465">
                  <c:v>827.42</c:v>
                </c:pt>
                <c:pt idx="466">
                  <c:v>827.35</c:v>
                </c:pt>
                <c:pt idx="467">
                  <c:v>828.06</c:v>
                </c:pt>
                <c:pt idx="468">
                  <c:v>826.77</c:v>
                </c:pt>
                <c:pt idx="469">
                  <c:v>827.22</c:v>
                </c:pt>
                <c:pt idx="470">
                  <c:v>827.99</c:v>
                </c:pt>
                <c:pt idx="471">
                  <c:v>827.02</c:v>
                </c:pt>
                <c:pt idx="472">
                  <c:v>827.61</c:v>
                </c:pt>
                <c:pt idx="473">
                  <c:v>828.06</c:v>
                </c:pt>
                <c:pt idx="474">
                  <c:v>827.47</c:v>
                </c:pt>
                <c:pt idx="475">
                  <c:v>827.89</c:v>
                </c:pt>
                <c:pt idx="476">
                  <c:v>827.82</c:v>
                </c:pt>
                <c:pt idx="477">
                  <c:v>827.73</c:v>
                </c:pt>
                <c:pt idx="478">
                  <c:v>827.63</c:v>
                </c:pt>
                <c:pt idx="479">
                  <c:v>827.92</c:v>
                </c:pt>
                <c:pt idx="480">
                  <c:v>827.49</c:v>
                </c:pt>
                <c:pt idx="481">
                  <c:v>827.04</c:v>
                </c:pt>
                <c:pt idx="482">
                  <c:v>827.72</c:v>
                </c:pt>
                <c:pt idx="483">
                  <c:v>827.46</c:v>
                </c:pt>
                <c:pt idx="484">
                  <c:v>827.66</c:v>
                </c:pt>
                <c:pt idx="485">
                  <c:v>827.87</c:v>
                </c:pt>
                <c:pt idx="486">
                  <c:v>827.44</c:v>
                </c:pt>
                <c:pt idx="487">
                  <c:v>827.73</c:v>
                </c:pt>
                <c:pt idx="488">
                  <c:v>827.41</c:v>
                </c:pt>
                <c:pt idx="489">
                  <c:v>827.42</c:v>
                </c:pt>
                <c:pt idx="490">
                  <c:v>828.01</c:v>
                </c:pt>
                <c:pt idx="491">
                  <c:v>827.47</c:v>
                </c:pt>
                <c:pt idx="492">
                  <c:v>827.87</c:v>
                </c:pt>
                <c:pt idx="493">
                  <c:v>827.63</c:v>
                </c:pt>
                <c:pt idx="494">
                  <c:v>826.68</c:v>
                </c:pt>
                <c:pt idx="495">
                  <c:v>827.32</c:v>
                </c:pt>
                <c:pt idx="496">
                  <c:v>827.82</c:v>
                </c:pt>
                <c:pt idx="497">
                  <c:v>827.2</c:v>
                </c:pt>
                <c:pt idx="498">
                  <c:v>827.58</c:v>
                </c:pt>
                <c:pt idx="499">
                  <c:v>828.51</c:v>
                </c:pt>
                <c:pt idx="500">
                  <c:v>827.53</c:v>
                </c:pt>
                <c:pt idx="501">
                  <c:v>827.53</c:v>
                </c:pt>
                <c:pt idx="502">
                  <c:v>828.24</c:v>
                </c:pt>
                <c:pt idx="503">
                  <c:v>827.08</c:v>
                </c:pt>
                <c:pt idx="504">
                  <c:v>827.35</c:v>
                </c:pt>
                <c:pt idx="505">
                  <c:v>828.06</c:v>
                </c:pt>
                <c:pt idx="506">
                  <c:v>827.46</c:v>
                </c:pt>
                <c:pt idx="507">
                  <c:v>827.94</c:v>
                </c:pt>
                <c:pt idx="508">
                  <c:v>827.91</c:v>
                </c:pt>
                <c:pt idx="509">
                  <c:v>827.13</c:v>
                </c:pt>
                <c:pt idx="510">
                  <c:v>827.82</c:v>
                </c:pt>
                <c:pt idx="511">
                  <c:v>827.84</c:v>
                </c:pt>
                <c:pt idx="512">
                  <c:v>827.46</c:v>
                </c:pt>
                <c:pt idx="513">
                  <c:v>827.79</c:v>
                </c:pt>
                <c:pt idx="514">
                  <c:v>828.34</c:v>
                </c:pt>
                <c:pt idx="515">
                  <c:v>827.46</c:v>
                </c:pt>
                <c:pt idx="516">
                  <c:v>827.56</c:v>
                </c:pt>
                <c:pt idx="517">
                  <c:v>827.7</c:v>
                </c:pt>
                <c:pt idx="518">
                  <c:v>827.44</c:v>
                </c:pt>
                <c:pt idx="519">
                  <c:v>827.58</c:v>
                </c:pt>
                <c:pt idx="520">
                  <c:v>827.99</c:v>
                </c:pt>
                <c:pt idx="521">
                  <c:v>827.27</c:v>
                </c:pt>
                <c:pt idx="522">
                  <c:v>827.65</c:v>
                </c:pt>
                <c:pt idx="523">
                  <c:v>827.46</c:v>
                </c:pt>
                <c:pt idx="524">
                  <c:v>827.7</c:v>
                </c:pt>
                <c:pt idx="525">
                  <c:v>828.46</c:v>
                </c:pt>
                <c:pt idx="526">
                  <c:v>827.87</c:v>
                </c:pt>
                <c:pt idx="527">
                  <c:v>827.3</c:v>
                </c:pt>
                <c:pt idx="528">
                  <c:v>828.32</c:v>
                </c:pt>
                <c:pt idx="529">
                  <c:v>827.44</c:v>
                </c:pt>
                <c:pt idx="530">
                  <c:v>827.18</c:v>
                </c:pt>
                <c:pt idx="531">
                  <c:v>827.99</c:v>
                </c:pt>
                <c:pt idx="532">
                  <c:v>827.3</c:v>
                </c:pt>
                <c:pt idx="533">
                  <c:v>827.79</c:v>
                </c:pt>
                <c:pt idx="534">
                  <c:v>828.01</c:v>
                </c:pt>
                <c:pt idx="535">
                  <c:v>827.68</c:v>
                </c:pt>
                <c:pt idx="536">
                  <c:v>827.61</c:v>
                </c:pt>
                <c:pt idx="537">
                  <c:v>827.79</c:v>
                </c:pt>
                <c:pt idx="538">
                  <c:v>827.85</c:v>
                </c:pt>
                <c:pt idx="539">
                  <c:v>827.41</c:v>
                </c:pt>
                <c:pt idx="540">
                  <c:v>828.46</c:v>
                </c:pt>
                <c:pt idx="541">
                  <c:v>827.34</c:v>
                </c:pt>
                <c:pt idx="542">
                  <c:v>827.8</c:v>
                </c:pt>
                <c:pt idx="543">
                  <c:v>827.75</c:v>
                </c:pt>
                <c:pt idx="544">
                  <c:v>827.32</c:v>
                </c:pt>
                <c:pt idx="545">
                  <c:v>827.42</c:v>
                </c:pt>
                <c:pt idx="546">
                  <c:v>827.32</c:v>
                </c:pt>
                <c:pt idx="547">
                  <c:v>826.96</c:v>
                </c:pt>
                <c:pt idx="548">
                  <c:v>828.01</c:v>
                </c:pt>
                <c:pt idx="549">
                  <c:v>827.37</c:v>
                </c:pt>
                <c:pt idx="550">
                  <c:v>827.56</c:v>
                </c:pt>
                <c:pt idx="551">
                  <c:v>827.89</c:v>
                </c:pt>
                <c:pt idx="552">
                  <c:v>827.6</c:v>
                </c:pt>
                <c:pt idx="553">
                  <c:v>827.68</c:v>
                </c:pt>
                <c:pt idx="554">
                  <c:v>827.77</c:v>
                </c:pt>
                <c:pt idx="555">
                  <c:v>826.89</c:v>
                </c:pt>
                <c:pt idx="556">
                  <c:v>827.39</c:v>
                </c:pt>
                <c:pt idx="557">
                  <c:v>828.05</c:v>
                </c:pt>
                <c:pt idx="558">
                  <c:v>826.94</c:v>
                </c:pt>
                <c:pt idx="559">
                  <c:v>827.58</c:v>
                </c:pt>
                <c:pt idx="560">
                  <c:v>827.49</c:v>
                </c:pt>
                <c:pt idx="561">
                  <c:v>827.16</c:v>
                </c:pt>
                <c:pt idx="562">
                  <c:v>827.37</c:v>
                </c:pt>
                <c:pt idx="563">
                  <c:v>827.96</c:v>
                </c:pt>
                <c:pt idx="564">
                  <c:v>826.42</c:v>
                </c:pt>
                <c:pt idx="565">
                  <c:v>827.35</c:v>
                </c:pt>
                <c:pt idx="566">
                  <c:v>827.54</c:v>
                </c:pt>
                <c:pt idx="567">
                  <c:v>827.18</c:v>
                </c:pt>
                <c:pt idx="568">
                  <c:v>827.79</c:v>
                </c:pt>
                <c:pt idx="569">
                  <c:v>828.34</c:v>
                </c:pt>
                <c:pt idx="570">
                  <c:v>827.32</c:v>
                </c:pt>
                <c:pt idx="571">
                  <c:v>827.66</c:v>
                </c:pt>
                <c:pt idx="572">
                  <c:v>827.96</c:v>
                </c:pt>
                <c:pt idx="573">
                  <c:v>828.11</c:v>
                </c:pt>
                <c:pt idx="574">
                  <c:v>827.46</c:v>
                </c:pt>
                <c:pt idx="575">
                  <c:v>827.27</c:v>
                </c:pt>
                <c:pt idx="576">
                  <c:v>827.28</c:v>
                </c:pt>
                <c:pt idx="577">
                  <c:v>828.18</c:v>
                </c:pt>
                <c:pt idx="578">
                  <c:v>827.47</c:v>
                </c:pt>
                <c:pt idx="579">
                  <c:v>827.46</c:v>
                </c:pt>
                <c:pt idx="580">
                  <c:v>827.68</c:v>
                </c:pt>
                <c:pt idx="581">
                  <c:v>827.49</c:v>
                </c:pt>
                <c:pt idx="582">
                  <c:v>827.51</c:v>
                </c:pt>
                <c:pt idx="583">
                  <c:v>828.11</c:v>
                </c:pt>
                <c:pt idx="584">
                  <c:v>827.37</c:v>
                </c:pt>
                <c:pt idx="585">
                  <c:v>827.23</c:v>
                </c:pt>
                <c:pt idx="586">
                  <c:v>827.8</c:v>
                </c:pt>
                <c:pt idx="587">
                  <c:v>826.68</c:v>
                </c:pt>
                <c:pt idx="588">
                  <c:v>827.46</c:v>
                </c:pt>
                <c:pt idx="589">
                  <c:v>827.89</c:v>
                </c:pt>
                <c:pt idx="590">
                  <c:v>827.09</c:v>
                </c:pt>
                <c:pt idx="591">
                  <c:v>827.23</c:v>
                </c:pt>
                <c:pt idx="592">
                  <c:v>827.84</c:v>
                </c:pt>
                <c:pt idx="593">
                  <c:v>827.49</c:v>
                </c:pt>
                <c:pt idx="594">
                  <c:v>827.28</c:v>
                </c:pt>
                <c:pt idx="595">
                  <c:v>827.91</c:v>
                </c:pt>
                <c:pt idx="596">
                  <c:v>827.39</c:v>
                </c:pt>
                <c:pt idx="597">
                  <c:v>827.25</c:v>
                </c:pt>
                <c:pt idx="598">
                  <c:v>827.11</c:v>
                </c:pt>
                <c:pt idx="599">
                  <c:v>826.89</c:v>
                </c:pt>
                <c:pt idx="600">
                  <c:v>827.28</c:v>
                </c:pt>
                <c:pt idx="601">
                  <c:v>827.34</c:v>
                </c:pt>
                <c:pt idx="602">
                  <c:v>827.08</c:v>
                </c:pt>
                <c:pt idx="603">
                  <c:v>827.63</c:v>
                </c:pt>
                <c:pt idx="604">
                  <c:v>827.49</c:v>
                </c:pt>
                <c:pt idx="605">
                  <c:v>826.99</c:v>
                </c:pt>
                <c:pt idx="606">
                  <c:v>827.92</c:v>
                </c:pt>
                <c:pt idx="607">
                  <c:v>827.58</c:v>
                </c:pt>
                <c:pt idx="608">
                  <c:v>827.23</c:v>
                </c:pt>
                <c:pt idx="609">
                  <c:v>827.42</c:v>
                </c:pt>
                <c:pt idx="610">
                  <c:v>826.82</c:v>
                </c:pt>
                <c:pt idx="611">
                  <c:v>827.09</c:v>
                </c:pt>
                <c:pt idx="612">
                  <c:v>827.56</c:v>
                </c:pt>
                <c:pt idx="613">
                  <c:v>827.13</c:v>
                </c:pt>
                <c:pt idx="614">
                  <c:v>826.68</c:v>
                </c:pt>
                <c:pt idx="615">
                  <c:v>827.89</c:v>
                </c:pt>
                <c:pt idx="616">
                  <c:v>826.28</c:v>
                </c:pt>
                <c:pt idx="617">
                  <c:v>827.22</c:v>
                </c:pt>
                <c:pt idx="618">
                  <c:v>827.56</c:v>
                </c:pt>
                <c:pt idx="619">
                  <c:v>826.87</c:v>
                </c:pt>
                <c:pt idx="620">
                  <c:v>826.68</c:v>
                </c:pt>
                <c:pt idx="621">
                  <c:v>827.37</c:v>
                </c:pt>
                <c:pt idx="622">
                  <c:v>826.68</c:v>
                </c:pt>
                <c:pt idx="623">
                  <c:v>827.06</c:v>
                </c:pt>
                <c:pt idx="624">
                  <c:v>827.51</c:v>
                </c:pt>
                <c:pt idx="625">
                  <c:v>827.18</c:v>
                </c:pt>
                <c:pt idx="626">
                  <c:v>826.78</c:v>
                </c:pt>
                <c:pt idx="627">
                  <c:v>827.53</c:v>
                </c:pt>
                <c:pt idx="628">
                  <c:v>827.02</c:v>
                </c:pt>
                <c:pt idx="629">
                  <c:v>827.35</c:v>
                </c:pt>
                <c:pt idx="630">
                  <c:v>827.91</c:v>
                </c:pt>
                <c:pt idx="631">
                  <c:v>826.75</c:v>
                </c:pt>
                <c:pt idx="632">
                  <c:v>827.7</c:v>
                </c:pt>
                <c:pt idx="633">
                  <c:v>827.22</c:v>
                </c:pt>
                <c:pt idx="634">
                  <c:v>826.89</c:v>
                </c:pt>
                <c:pt idx="635">
                  <c:v>827.54</c:v>
                </c:pt>
                <c:pt idx="636">
                  <c:v>826.9</c:v>
                </c:pt>
                <c:pt idx="637">
                  <c:v>826.97</c:v>
                </c:pt>
                <c:pt idx="638">
                  <c:v>827.98</c:v>
                </c:pt>
                <c:pt idx="639">
                  <c:v>826.83</c:v>
                </c:pt>
                <c:pt idx="640">
                  <c:v>826.87</c:v>
                </c:pt>
                <c:pt idx="641">
                  <c:v>828.34</c:v>
                </c:pt>
                <c:pt idx="642">
                  <c:v>827.08</c:v>
                </c:pt>
                <c:pt idx="643">
                  <c:v>827.04</c:v>
                </c:pt>
                <c:pt idx="644">
                  <c:v>828.37</c:v>
                </c:pt>
                <c:pt idx="645">
                  <c:v>827.54</c:v>
                </c:pt>
                <c:pt idx="646">
                  <c:v>826.64</c:v>
                </c:pt>
                <c:pt idx="647">
                  <c:v>827.46</c:v>
                </c:pt>
                <c:pt idx="648">
                  <c:v>827.01</c:v>
                </c:pt>
                <c:pt idx="649">
                  <c:v>827.53</c:v>
                </c:pt>
                <c:pt idx="650">
                  <c:v>827.8</c:v>
                </c:pt>
                <c:pt idx="651">
                  <c:v>827.01</c:v>
                </c:pt>
                <c:pt idx="652">
                  <c:v>827.72</c:v>
                </c:pt>
                <c:pt idx="653">
                  <c:v>827.79</c:v>
                </c:pt>
                <c:pt idx="654">
                  <c:v>827.34</c:v>
                </c:pt>
                <c:pt idx="655">
                  <c:v>827.3</c:v>
                </c:pt>
                <c:pt idx="656">
                  <c:v>827.47</c:v>
                </c:pt>
                <c:pt idx="657">
                  <c:v>827.66</c:v>
                </c:pt>
                <c:pt idx="658">
                  <c:v>828.08</c:v>
                </c:pt>
                <c:pt idx="659">
                  <c:v>826.89</c:v>
                </c:pt>
                <c:pt idx="660">
                  <c:v>826.7</c:v>
                </c:pt>
                <c:pt idx="661">
                  <c:v>827.2</c:v>
                </c:pt>
                <c:pt idx="662">
                  <c:v>827.2</c:v>
                </c:pt>
                <c:pt idx="663">
                  <c:v>826.66</c:v>
                </c:pt>
                <c:pt idx="664">
                  <c:v>827.66</c:v>
                </c:pt>
                <c:pt idx="665">
                  <c:v>826.64</c:v>
                </c:pt>
                <c:pt idx="666">
                  <c:v>827.28</c:v>
                </c:pt>
                <c:pt idx="667">
                  <c:v>827.35</c:v>
                </c:pt>
                <c:pt idx="668">
                  <c:v>827.01</c:v>
                </c:pt>
                <c:pt idx="669">
                  <c:v>827.13</c:v>
                </c:pt>
                <c:pt idx="670">
                  <c:v>827.42</c:v>
                </c:pt>
                <c:pt idx="671">
                  <c:v>827.27</c:v>
                </c:pt>
                <c:pt idx="672">
                  <c:v>827.54</c:v>
                </c:pt>
                <c:pt idx="673">
                  <c:v>827.72</c:v>
                </c:pt>
                <c:pt idx="674">
                  <c:v>826.75</c:v>
                </c:pt>
                <c:pt idx="675">
                  <c:v>827.35</c:v>
                </c:pt>
                <c:pt idx="676">
                  <c:v>827.6</c:v>
                </c:pt>
                <c:pt idx="677">
                  <c:v>826.94</c:v>
                </c:pt>
                <c:pt idx="678">
                  <c:v>827.32</c:v>
                </c:pt>
                <c:pt idx="679">
                  <c:v>827.94</c:v>
                </c:pt>
                <c:pt idx="680">
                  <c:v>826.99</c:v>
                </c:pt>
                <c:pt idx="681">
                  <c:v>827.47</c:v>
                </c:pt>
                <c:pt idx="682">
                  <c:v>827.91</c:v>
                </c:pt>
                <c:pt idx="683">
                  <c:v>826.99</c:v>
                </c:pt>
                <c:pt idx="684">
                  <c:v>827.35</c:v>
                </c:pt>
                <c:pt idx="685">
                  <c:v>827.89</c:v>
                </c:pt>
                <c:pt idx="686">
                  <c:v>827.23</c:v>
                </c:pt>
                <c:pt idx="687">
                  <c:v>827.87</c:v>
                </c:pt>
                <c:pt idx="688">
                  <c:v>827.3</c:v>
                </c:pt>
                <c:pt idx="689">
                  <c:v>827.25</c:v>
                </c:pt>
                <c:pt idx="690">
                  <c:v>827.98</c:v>
                </c:pt>
                <c:pt idx="691">
                  <c:v>827.15</c:v>
                </c:pt>
                <c:pt idx="692">
                  <c:v>827.08</c:v>
                </c:pt>
                <c:pt idx="693">
                  <c:v>827.8</c:v>
                </c:pt>
                <c:pt idx="694">
                  <c:v>826.77</c:v>
                </c:pt>
                <c:pt idx="695">
                  <c:v>827.23</c:v>
                </c:pt>
                <c:pt idx="696">
                  <c:v>827.49</c:v>
                </c:pt>
                <c:pt idx="697">
                  <c:v>826.11</c:v>
                </c:pt>
                <c:pt idx="698">
                  <c:v>827.01</c:v>
                </c:pt>
                <c:pt idx="699">
                  <c:v>827.94</c:v>
                </c:pt>
                <c:pt idx="700">
                  <c:v>826.61</c:v>
                </c:pt>
                <c:pt idx="701">
                  <c:v>826.82</c:v>
                </c:pt>
                <c:pt idx="702">
                  <c:v>827.6</c:v>
                </c:pt>
                <c:pt idx="703">
                  <c:v>826.77</c:v>
                </c:pt>
                <c:pt idx="704">
                  <c:v>827.04</c:v>
                </c:pt>
                <c:pt idx="705">
                  <c:v>827.6</c:v>
                </c:pt>
                <c:pt idx="706">
                  <c:v>827.47</c:v>
                </c:pt>
                <c:pt idx="707">
                  <c:v>827.37</c:v>
                </c:pt>
                <c:pt idx="708">
                  <c:v>827.44</c:v>
                </c:pt>
                <c:pt idx="709">
                  <c:v>826.54</c:v>
                </c:pt>
                <c:pt idx="710">
                  <c:v>827.27</c:v>
                </c:pt>
                <c:pt idx="711">
                  <c:v>827.56</c:v>
                </c:pt>
                <c:pt idx="712">
                  <c:v>826.71</c:v>
                </c:pt>
                <c:pt idx="713">
                  <c:v>827.2</c:v>
                </c:pt>
                <c:pt idx="714">
                  <c:v>827.16</c:v>
                </c:pt>
                <c:pt idx="715">
                  <c:v>827.15</c:v>
                </c:pt>
                <c:pt idx="716">
                  <c:v>827.68</c:v>
                </c:pt>
                <c:pt idx="717">
                  <c:v>826.73</c:v>
                </c:pt>
                <c:pt idx="718">
                  <c:v>826.32</c:v>
                </c:pt>
                <c:pt idx="719">
                  <c:v>827.49</c:v>
                </c:pt>
                <c:pt idx="720">
                  <c:v>826.63</c:v>
                </c:pt>
                <c:pt idx="721">
                  <c:v>827.27</c:v>
                </c:pt>
                <c:pt idx="722">
                  <c:v>827.25</c:v>
                </c:pt>
                <c:pt idx="723">
                  <c:v>826.02</c:v>
                </c:pt>
                <c:pt idx="724">
                  <c:v>826.77</c:v>
                </c:pt>
                <c:pt idx="725">
                  <c:v>827.44</c:v>
                </c:pt>
                <c:pt idx="726">
                  <c:v>826.92</c:v>
                </c:pt>
                <c:pt idx="727">
                  <c:v>826.78</c:v>
                </c:pt>
                <c:pt idx="728">
                  <c:v>827.87</c:v>
                </c:pt>
                <c:pt idx="729">
                  <c:v>826.87</c:v>
                </c:pt>
                <c:pt idx="730">
                  <c:v>827.22</c:v>
                </c:pt>
                <c:pt idx="731">
                  <c:v>827.82</c:v>
                </c:pt>
                <c:pt idx="732">
                  <c:v>826.96</c:v>
                </c:pt>
                <c:pt idx="733">
                  <c:v>826.8</c:v>
                </c:pt>
                <c:pt idx="734">
                  <c:v>827.42</c:v>
                </c:pt>
                <c:pt idx="735">
                  <c:v>827.09</c:v>
                </c:pt>
                <c:pt idx="736">
                  <c:v>826.87</c:v>
                </c:pt>
                <c:pt idx="737">
                  <c:v>827.16</c:v>
                </c:pt>
                <c:pt idx="738">
                  <c:v>826.78</c:v>
                </c:pt>
                <c:pt idx="739">
                  <c:v>827.11</c:v>
                </c:pt>
                <c:pt idx="740">
                  <c:v>827.61</c:v>
                </c:pt>
                <c:pt idx="741">
                  <c:v>826.85</c:v>
                </c:pt>
                <c:pt idx="742">
                  <c:v>827.3</c:v>
                </c:pt>
                <c:pt idx="743">
                  <c:v>827.44</c:v>
                </c:pt>
                <c:pt idx="744">
                  <c:v>826.73</c:v>
                </c:pt>
                <c:pt idx="745">
                  <c:v>827.23</c:v>
                </c:pt>
                <c:pt idx="746">
                  <c:v>826.75</c:v>
                </c:pt>
                <c:pt idx="747">
                  <c:v>826.99</c:v>
                </c:pt>
                <c:pt idx="748">
                  <c:v>827.02</c:v>
                </c:pt>
                <c:pt idx="749">
                  <c:v>826.83</c:v>
                </c:pt>
                <c:pt idx="750">
                  <c:v>826.97</c:v>
                </c:pt>
                <c:pt idx="751">
                  <c:v>827.56</c:v>
                </c:pt>
                <c:pt idx="752">
                  <c:v>826.77</c:v>
                </c:pt>
                <c:pt idx="753">
                  <c:v>827.22</c:v>
                </c:pt>
                <c:pt idx="754">
                  <c:v>828.17</c:v>
                </c:pt>
                <c:pt idx="755">
                  <c:v>826.89</c:v>
                </c:pt>
                <c:pt idx="756">
                  <c:v>826.96</c:v>
                </c:pt>
                <c:pt idx="757">
                  <c:v>827.77</c:v>
                </c:pt>
                <c:pt idx="758">
                  <c:v>827.09</c:v>
                </c:pt>
                <c:pt idx="759">
                  <c:v>826.52</c:v>
                </c:pt>
                <c:pt idx="760">
                  <c:v>827.72</c:v>
                </c:pt>
                <c:pt idx="761">
                  <c:v>827.35</c:v>
                </c:pt>
                <c:pt idx="762">
                  <c:v>827.46</c:v>
                </c:pt>
                <c:pt idx="763">
                  <c:v>828.03</c:v>
                </c:pt>
                <c:pt idx="764">
                  <c:v>826.92</c:v>
                </c:pt>
                <c:pt idx="765">
                  <c:v>827.34</c:v>
                </c:pt>
                <c:pt idx="766">
                  <c:v>826.99</c:v>
                </c:pt>
                <c:pt idx="767">
                  <c:v>827.18</c:v>
                </c:pt>
                <c:pt idx="768">
                  <c:v>827.06</c:v>
                </c:pt>
                <c:pt idx="769">
                  <c:v>827.25</c:v>
                </c:pt>
                <c:pt idx="770">
                  <c:v>826.82</c:v>
                </c:pt>
                <c:pt idx="771">
                  <c:v>826.89</c:v>
                </c:pt>
                <c:pt idx="772">
                  <c:v>827.49</c:v>
                </c:pt>
                <c:pt idx="773">
                  <c:v>826.85</c:v>
                </c:pt>
                <c:pt idx="774">
                  <c:v>827.85</c:v>
                </c:pt>
                <c:pt idx="775">
                  <c:v>827.46</c:v>
                </c:pt>
                <c:pt idx="776">
                  <c:v>827.06</c:v>
                </c:pt>
                <c:pt idx="777">
                  <c:v>827.82</c:v>
                </c:pt>
                <c:pt idx="778">
                  <c:v>827.04</c:v>
                </c:pt>
                <c:pt idx="779">
                  <c:v>826.52</c:v>
                </c:pt>
                <c:pt idx="780">
                  <c:v>827.82</c:v>
                </c:pt>
                <c:pt idx="781">
                  <c:v>826.66</c:v>
                </c:pt>
                <c:pt idx="782">
                  <c:v>827.23</c:v>
                </c:pt>
                <c:pt idx="783">
                  <c:v>827.7</c:v>
                </c:pt>
                <c:pt idx="784">
                  <c:v>826.85</c:v>
                </c:pt>
                <c:pt idx="785">
                  <c:v>826.61</c:v>
                </c:pt>
                <c:pt idx="786">
                  <c:v>827.09</c:v>
                </c:pt>
                <c:pt idx="787">
                  <c:v>826.54</c:v>
                </c:pt>
                <c:pt idx="788">
                  <c:v>827.16</c:v>
                </c:pt>
                <c:pt idx="789">
                  <c:v>827.61</c:v>
                </c:pt>
                <c:pt idx="790">
                  <c:v>826.25</c:v>
                </c:pt>
                <c:pt idx="791">
                  <c:v>826.73</c:v>
                </c:pt>
                <c:pt idx="792">
                  <c:v>827.15</c:v>
                </c:pt>
                <c:pt idx="793">
                  <c:v>826.64</c:v>
                </c:pt>
                <c:pt idx="794">
                  <c:v>827.23</c:v>
                </c:pt>
                <c:pt idx="795">
                  <c:v>826.94</c:v>
                </c:pt>
                <c:pt idx="796">
                  <c:v>826.49</c:v>
                </c:pt>
                <c:pt idx="797">
                  <c:v>826.82</c:v>
                </c:pt>
                <c:pt idx="798">
                  <c:v>827.08</c:v>
                </c:pt>
                <c:pt idx="799">
                  <c:v>826.49</c:v>
                </c:pt>
                <c:pt idx="800">
                  <c:v>827.18</c:v>
                </c:pt>
                <c:pt idx="801">
                  <c:v>827.09</c:v>
                </c:pt>
                <c:pt idx="802">
                  <c:v>826.51</c:v>
                </c:pt>
                <c:pt idx="803">
                  <c:v>827.42</c:v>
                </c:pt>
                <c:pt idx="804">
                  <c:v>827.08</c:v>
                </c:pt>
                <c:pt idx="805">
                  <c:v>827.02</c:v>
                </c:pt>
                <c:pt idx="806">
                  <c:v>827.66</c:v>
                </c:pt>
                <c:pt idx="807">
                  <c:v>827.06</c:v>
                </c:pt>
                <c:pt idx="808">
                  <c:v>826.73</c:v>
                </c:pt>
                <c:pt idx="809">
                  <c:v>827.65</c:v>
                </c:pt>
                <c:pt idx="810">
                  <c:v>826.61</c:v>
                </c:pt>
                <c:pt idx="811">
                  <c:v>827.37</c:v>
                </c:pt>
                <c:pt idx="812">
                  <c:v>827.99</c:v>
                </c:pt>
                <c:pt idx="813">
                  <c:v>826.83</c:v>
                </c:pt>
                <c:pt idx="814">
                  <c:v>826.73</c:v>
                </c:pt>
                <c:pt idx="815">
                  <c:v>827.56</c:v>
                </c:pt>
                <c:pt idx="816">
                  <c:v>827.44</c:v>
                </c:pt>
                <c:pt idx="817">
                  <c:v>827.18</c:v>
                </c:pt>
                <c:pt idx="818">
                  <c:v>827.35</c:v>
                </c:pt>
                <c:pt idx="819">
                  <c:v>826.82</c:v>
                </c:pt>
                <c:pt idx="820">
                  <c:v>827.01</c:v>
                </c:pt>
                <c:pt idx="821">
                  <c:v>827.96</c:v>
                </c:pt>
                <c:pt idx="822">
                  <c:v>827.2</c:v>
                </c:pt>
                <c:pt idx="823">
                  <c:v>826.83</c:v>
                </c:pt>
                <c:pt idx="824">
                  <c:v>827.22</c:v>
                </c:pt>
                <c:pt idx="825">
                  <c:v>826.92</c:v>
                </c:pt>
                <c:pt idx="826">
                  <c:v>826.92</c:v>
                </c:pt>
                <c:pt idx="827">
                  <c:v>827.3</c:v>
                </c:pt>
                <c:pt idx="828">
                  <c:v>827.06</c:v>
                </c:pt>
                <c:pt idx="829">
                  <c:v>826.9</c:v>
                </c:pt>
                <c:pt idx="830">
                  <c:v>826.87</c:v>
                </c:pt>
                <c:pt idx="831">
                  <c:v>827.11</c:v>
                </c:pt>
                <c:pt idx="832">
                  <c:v>827.66</c:v>
                </c:pt>
                <c:pt idx="833">
                  <c:v>826.92</c:v>
                </c:pt>
                <c:pt idx="834">
                  <c:v>826.8</c:v>
                </c:pt>
                <c:pt idx="835">
                  <c:v>827.34</c:v>
                </c:pt>
                <c:pt idx="836">
                  <c:v>826.8</c:v>
                </c:pt>
                <c:pt idx="837">
                  <c:v>827.2</c:v>
                </c:pt>
                <c:pt idx="838">
                  <c:v>827.92</c:v>
                </c:pt>
                <c:pt idx="839">
                  <c:v>827.39</c:v>
                </c:pt>
                <c:pt idx="840">
                  <c:v>826.71</c:v>
                </c:pt>
                <c:pt idx="841">
                  <c:v>827.39</c:v>
                </c:pt>
                <c:pt idx="842">
                  <c:v>826.16</c:v>
                </c:pt>
                <c:pt idx="843">
                  <c:v>826.75</c:v>
                </c:pt>
                <c:pt idx="844">
                  <c:v>827.04</c:v>
                </c:pt>
                <c:pt idx="845">
                  <c:v>826.44</c:v>
                </c:pt>
                <c:pt idx="846">
                  <c:v>826.68</c:v>
                </c:pt>
                <c:pt idx="847">
                  <c:v>827.58</c:v>
                </c:pt>
                <c:pt idx="848">
                  <c:v>827.11</c:v>
                </c:pt>
                <c:pt idx="849">
                  <c:v>826.71</c:v>
                </c:pt>
                <c:pt idx="850">
                  <c:v>827.37</c:v>
                </c:pt>
                <c:pt idx="851">
                  <c:v>827.11</c:v>
                </c:pt>
                <c:pt idx="852">
                  <c:v>827.18</c:v>
                </c:pt>
                <c:pt idx="853">
                  <c:v>827.46</c:v>
                </c:pt>
                <c:pt idx="854">
                  <c:v>826.56</c:v>
                </c:pt>
                <c:pt idx="855">
                  <c:v>827.2</c:v>
                </c:pt>
                <c:pt idx="856">
                  <c:v>827.06</c:v>
                </c:pt>
                <c:pt idx="857">
                  <c:v>826.7</c:v>
                </c:pt>
                <c:pt idx="858">
                  <c:v>827.46</c:v>
                </c:pt>
                <c:pt idx="859">
                  <c:v>826.7</c:v>
                </c:pt>
                <c:pt idx="860">
                  <c:v>827.13</c:v>
                </c:pt>
                <c:pt idx="861">
                  <c:v>827.16</c:v>
                </c:pt>
                <c:pt idx="862">
                  <c:v>826.71</c:v>
                </c:pt>
                <c:pt idx="863">
                  <c:v>826.45</c:v>
                </c:pt>
                <c:pt idx="864">
                  <c:v>827.66</c:v>
                </c:pt>
                <c:pt idx="865">
                  <c:v>826.52</c:v>
                </c:pt>
                <c:pt idx="866">
                  <c:v>827.01</c:v>
                </c:pt>
                <c:pt idx="867">
                  <c:v>827.3</c:v>
                </c:pt>
                <c:pt idx="868">
                  <c:v>827.2</c:v>
                </c:pt>
                <c:pt idx="869">
                  <c:v>826.8</c:v>
                </c:pt>
                <c:pt idx="870">
                  <c:v>826.97</c:v>
                </c:pt>
                <c:pt idx="871">
                  <c:v>827.01</c:v>
                </c:pt>
                <c:pt idx="872">
                  <c:v>827.04</c:v>
                </c:pt>
                <c:pt idx="873">
                  <c:v>827.41</c:v>
                </c:pt>
                <c:pt idx="874">
                  <c:v>827.27</c:v>
                </c:pt>
                <c:pt idx="875">
                  <c:v>827.15</c:v>
                </c:pt>
                <c:pt idx="876">
                  <c:v>827.96</c:v>
                </c:pt>
                <c:pt idx="877">
                  <c:v>826.82</c:v>
                </c:pt>
                <c:pt idx="878">
                  <c:v>827.01</c:v>
                </c:pt>
                <c:pt idx="879">
                  <c:v>827.01</c:v>
                </c:pt>
                <c:pt idx="880">
                  <c:v>826.42</c:v>
                </c:pt>
                <c:pt idx="881">
                  <c:v>826.83</c:v>
                </c:pt>
                <c:pt idx="882">
                  <c:v>827.02</c:v>
                </c:pt>
                <c:pt idx="883">
                  <c:v>826.58</c:v>
                </c:pt>
                <c:pt idx="884">
                  <c:v>827.41</c:v>
                </c:pt>
                <c:pt idx="885">
                  <c:v>827.27</c:v>
                </c:pt>
                <c:pt idx="886">
                  <c:v>826.73</c:v>
                </c:pt>
                <c:pt idx="887">
                  <c:v>827.23</c:v>
                </c:pt>
                <c:pt idx="888">
                  <c:v>826.54</c:v>
                </c:pt>
                <c:pt idx="889">
                  <c:v>827.39</c:v>
                </c:pt>
                <c:pt idx="890">
                  <c:v>827.35</c:v>
                </c:pt>
                <c:pt idx="891">
                  <c:v>826.64</c:v>
                </c:pt>
                <c:pt idx="892">
                  <c:v>827.42</c:v>
                </c:pt>
                <c:pt idx="893">
                  <c:v>827.6</c:v>
                </c:pt>
                <c:pt idx="894">
                  <c:v>826.52</c:v>
                </c:pt>
                <c:pt idx="895">
                  <c:v>827.22</c:v>
                </c:pt>
                <c:pt idx="896">
                  <c:v>827.23</c:v>
                </c:pt>
                <c:pt idx="897">
                  <c:v>826.82</c:v>
                </c:pt>
                <c:pt idx="898">
                  <c:v>826.94</c:v>
                </c:pt>
                <c:pt idx="899">
                  <c:v>827.13</c:v>
                </c:pt>
                <c:pt idx="900">
                  <c:v>826.97</c:v>
                </c:pt>
                <c:pt idx="901">
                  <c:v>826.35</c:v>
                </c:pt>
                <c:pt idx="902">
                  <c:v>827.66</c:v>
                </c:pt>
                <c:pt idx="903">
                  <c:v>826.64</c:v>
                </c:pt>
                <c:pt idx="904">
                  <c:v>826.92</c:v>
                </c:pt>
                <c:pt idx="905">
                  <c:v>827.37</c:v>
                </c:pt>
                <c:pt idx="906">
                  <c:v>826.39</c:v>
                </c:pt>
                <c:pt idx="907">
                  <c:v>827.23</c:v>
                </c:pt>
                <c:pt idx="908">
                  <c:v>826.35</c:v>
                </c:pt>
                <c:pt idx="909">
                  <c:v>826.92</c:v>
                </c:pt>
                <c:pt idx="910">
                  <c:v>826.78</c:v>
                </c:pt>
                <c:pt idx="911">
                  <c:v>827.06</c:v>
                </c:pt>
                <c:pt idx="912">
                  <c:v>826.68</c:v>
                </c:pt>
                <c:pt idx="913">
                  <c:v>826.87</c:v>
                </c:pt>
                <c:pt idx="914">
                  <c:v>826.45</c:v>
                </c:pt>
                <c:pt idx="915">
                  <c:v>826.49</c:v>
                </c:pt>
                <c:pt idx="916">
                  <c:v>827.06</c:v>
                </c:pt>
                <c:pt idx="917">
                  <c:v>826.58</c:v>
                </c:pt>
                <c:pt idx="918">
                  <c:v>826.75</c:v>
                </c:pt>
                <c:pt idx="919">
                  <c:v>826.94</c:v>
                </c:pt>
                <c:pt idx="920">
                  <c:v>827.01</c:v>
                </c:pt>
                <c:pt idx="921">
                  <c:v>827.32</c:v>
                </c:pt>
                <c:pt idx="922">
                  <c:v>827.32</c:v>
                </c:pt>
                <c:pt idx="923">
                  <c:v>826.58</c:v>
                </c:pt>
                <c:pt idx="924">
                  <c:v>826.19</c:v>
                </c:pt>
                <c:pt idx="925">
                  <c:v>827.18</c:v>
                </c:pt>
                <c:pt idx="926">
                  <c:v>826.82</c:v>
                </c:pt>
                <c:pt idx="927">
                  <c:v>827.02</c:v>
                </c:pt>
                <c:pt idx="928">
                  <c:v>827.15</c:v>
                </c:pt>
                <c:pt idx="929">
                  <c:v>827.02</c:v>
                </c:pt>
                <c:pt idx="930">
                  <c:v>827.01</c:v>
                </c:pt>
                <c:pt idx="931">
                  <c:v>827.11</c:v>
                </c:pt>
                <c:pt idx="932">
                  <c:v>826.94</c:v>
                </c:pt>
                <c:pt idx="933">
                  <c:v>827.32</c:v>
                </c:pt>
                <c:pt idx="934">
                  <c:v>827.53</c:v>
                </c:pt>
                <c:pt idx="935">
                  <c:v>826.61</c:v>
                </c:pt>
                <c:pt idx="936">
                  <c:v>826.92</c:v>
                </c:pt>
                <c:pt idx="937">
                  <c:v>827.11</c:v>
                </c:pt>
                <c:pt idx="938">
                  <c:v>826.61</c:v>
                </c:pt>
                <c:pt idx="939">
                  <c:v>827.15</c:v>
                </c:pt>
                <c:pt idx="940">
                  <c:v>826.97</c:v>
                </c:pt>
                <c:pt idx="941">
                  <c:v>826.89</c:v>
                </c:pt>
                <c:pt idx="942">
                  <c:v>827.2</c:v>
                </c:pt>
                <c:pt idx="943">
                  <c:v>826.56</c:v>
                </c:pt>
                <c:pt idx="944">
                  <c:v>826.94</c:v>
                </c:pt>
                <c:pt idx="945">
                  <c:v>826.75</c:v>
                </c:pt>
                <c:pt idx="946">
                  <c:v>826.47</c:v>
                </c:pt>
                <c:pt idx="947">
                  <c:v>826.85</c:v>
                </c:pt>
                <c:pt idx="948">
                  <c:v>827.58</c:v>
                </c:pt>
                <c:pt idx="949">
                  <c:v>827.28</c:v>
                </c:pt>
                <c:pt idx="950">
                  <c:v>826.59</c:v>
                </c:pt>
                <c:pt idx="951">
                  <c:v>827.15</c:v>
                </c:pt>
                <c:pt idx="952">
                  <c:v>826.66</c:v>
                </c:pt>
                <c:pt idx="953">
                  <c:v>826.9</c:v>
                </c:pt>
                <c:pt idx="954">
                  <c:v>827.79</c:v>
                </c:pt>
                <c:pt idx="955">
                  <c:v>826.51</c:v>
                </c:pt>
                <c:pt idx="956">
                  <c:v>826.82</c:v>
                </c:pt>
                <c:pt idx="957">
                  <c:v>827.56</c:v>
                </c:pt>
                <c:pt idx="958">
                  <c:v>826.94</c:v>
                </c:pt>
                <c:pt idx="959">
                  <c:v>826.75</c:v>
                </c:pt>
                <c:pt idx="960">
                  <c:v>826.97</c:v>
                </c:pt>
                <c:pt idx="961">
                  <c:v>826.71</c:v>
                </c:pt>
                <c:pt idx="962">
                  <c:v>826.78</c:v>
                </c:pt>
                <c:pt idx="963">
                  <c:v>826.7</c:v>
                </c:pt>
                <c:pt idx="964">
                  <c:v>826.73</c:v>
                </c:pt>
                <c:pt idx="965">
                  <c:v>826.25</c:v>
                </c:pt>
                <c:pt idx="966">
                  <c:v>826.85</c:v>
                </c:pt>
                <c:pt idx="967">
                  <c:v>826.25</c:v>
                </c:pt>
                <c:pt idx="968">
                  <c:v>827.68</c:v>
                </c:pt>
                <c:pt idx="969">
                  <c:v>826.83</c:v>
                </c:pt>
                <c:pt idx="970">
                  <c:v>827.22</c:v>
                </c:pt>
                <c:pt idx="971">
                  <c:v>826.59</c:v>
                </c:pt>
                <c:pt idx="972">
                  <c:v>826.28</c:v>
                </c:pt>
                <c:pt idx="973">
                  <c:v>826.68</c:v>
                </c:pt>
                <c:pt idx="974">
                  <c:v>826.99</c:v>
                </c:pt>
                <c:pt idx="975">
                  <c:v>826.96</c:v>
                </c:pt>
                <c:pt idx="976">
                  <c:v>826.68</c:v>
                </c:pt>
                <c:pt idx="977">
                  <c:v>827.58</c:v>
                </c:pt>
                <c:pt idx="978">
                  <c:v>826.54</c:v>
                </c:pt>
                <c:pt idx="979">
                  <c:v>827.32</c:v>
                </c:pt>
                <c:pt idx="980">
                  <c:v>827.87</c:v>
                </c:pt>
                <c:pt idx="981">
                  <c:v>827.16</c:v>
                </c:pt>
                <c:pt idx="982">
                  <c:v>826.59</c:v>
                </c:pt>
                <c:pt idx="983">
                  <c:v>827.15</c:v>
                </c:pt>
                <c:pt idx="984">
                  <c:v>826.23</c:v>
                </c:pt>
                <c:pt idx="985">
                  <c:v>826.56</c:v>
                </c:pt>
                <c:pt idx="986">
                  <c:v>826.97</c:v>
                </c:pt>
                <c:pt idx="987">
                  <c:v>826.4</c:v>
                </c:pt>
                <c:pt idx="988">
                  <c:v>826.56</c:v>
                </c:pt>
                <c:pt idx="989">
                  <c:v>826.83</c:v>
                </c:pt>
                <c:pt idx="990">
                  <c:v>826.49</c:v>
                </c:pt>
                <c:pt idx="991">
                  <c:v>826.82</c:v>
                </c:pt>
                <c:pt idx="992">
                  <c:v>826.83</c:v>
                </c:pt>
                <c:pt idx="993">
                  <c:v>826.96</c:v>
                </c:pt>
                <c:pt idx="994">
                  <c:v>827.27</c:v>
                </c:pt>
                <c:pt idx="995">
                  <c:v>827.04</c:v>
                </c:pt>
                <c:pt idx="996">
                  <c:v>827.04</c:v>
                </c:pt>
                <c:pt idx="997">
                  <c:v>828.11</c:v>
                </c:pt>
                <c:pt idx="998">
                  <c:v>826.66</c:v>
                </c:pt>
                <c:pt idx="999">
                  <c:v>826.92</c:v>
                </c:pt>
                <c:pt idx="1000">
                  <c:v>827.8</c:v>
                </c:pt>
                <c:pt idx="1001">
                  <c:v>827.09</c:v>
                </c:pt>
                <c:pt idx="1002">
                  <c:v>827.2</c:v>
                </c:pt>
                <c:pt idx="1003">
                  <c:v>826.96</c:v>
                </c:pt>
                <c:pt idx="1004">
                  <c:v>826.75</c:v>
                </c:pt>
                <c:pt idx="1005">
                  <c:v>826.33</c:v>
                </c:pt>
                <c:pt idx="1006">
                  <c:v>827.32</c:v>
                </c:pt>
                <c:pt idx="1007">
                  <c:v>826.52</c:v>
                </c:pt>
                <c:pt idx="1008">
                  <c:v>826.63</c:v>
                </c:pt>
                <c:pt idx="1009">
                  <c:v>827.53</c:v>
                </c:pt>
                <c:pt idx="1010">
                  <c:v>826.49</c:v>
                </c:pt>
                <c:pt idx="1011">
                  <c:v>827.08</c:v>
                </c:pt>
                <c:pt idx="1012">
                  <c:v>826.63</c:v>
                </c:pt>
                <c:pt idx="1013">
                  <c:v>827.04</c:v>
                </c:pt>
                <c:pt idx="1014">
                  <c:v>826.61</c:v>
                </c:pt>
                <c:pt idx="1015">
                  <c:v>827.72</c:v>
                </c:pt>
                <c:pt idx="1016">
                  <c:v>826.96</c:v>
                </c:pt>
                <c:pt idx="1017">
                  <c:v>826.82</c:v>
                </c:pt>
                <c:pt idx="1018">
                  <c:v>827.35</c:v>
                </c:pt>
                <c:pt idx="1019">
                  <c:v>826.75</c:v>
                </c:pt>
                <c:pt idx="1020">
                  <c:v>826.96</c:v>
                </c:pt>
                <c:pt idx="1021">
                  <c:v>827.15</c:v>
                </c:pt>
                <c:pt idx="1022">
                  <c:v>826.7</c:v>
                </c:pt>
                <c:pt idx="1023">
                  <c:v>826.89</c:v>
                </c:pt>
                <c:pt idx="1024">
                  <c:v>826.99</c:v>
                </c:pt>
                <c:pt idx="1025">
                  <c:v>826.8</c:v>
                </c:pt>
                <c:pt idx="1026">
                  <c:v>827.16</c:v>
                </c:pt>
                <c:pt idx="1027">
                  <c:v>826.4</c:v>
                </c:pt>
                <c:pt idx="1028">
                  <c:v>826.82</c:v>
                </c:pt>
                <c:pt idx="1029">
                  <c:v>826.78</c:v>
                </c:pt>
                <c:pt idx="1030">
                  <c:v>826.19</c:v>
                </c:pt>
                <c:pt idx="1031">
                  <c:v>826.37</c:v>
                </c:pt>
                <c:pt idx="1032">
                  <c:v>827.15</c:v>
                </c:pt>
                <c:pt idx="1033">
                  <c:v>826.85</c:v>
                </c:pt>
                <c:pt idx="1034">
                  <c:v>827.02</c:v>
                </c:pt>
                <c:pt idx="1035">
                  <c:v>827.02</c:v>
                </c:pt>
                <c:pt idx="1036">
                  <c:v>826.47</c:v>
                </c:pt>
                <c:pt idx="1037">
                  <c:v>826.94</c:v>
                </c:pt>
                <c:pt idx="1038">
                  <c:v>827.32</c:v>
                </c:pt>
                <c:pt idx="1039">
                  <c:v>826.73</c:v>
                </c:pt>
                <c:pt idx="1040">
                  <c:v>826.18</c:v>
                </c:pt>
                <c:pt idx="1041">
                  <c:v>827.04</c:v>
                </c:pt>
                <c:pt idx="1042">
                  <c:v>826.28</c:v>
                </c:pt>
                <c:pt idx="1043">
                  <c:v>826.77</c:v>
                </c:pt>
                <c:pt idx="1044">
                  <c:v>826.61</c:v>
                </c:pt>
                <c:pt idx="1045">
                  <c:v>826.75</c:v>
                </c:pt>
                <c:pt idx="1046">
                  <c:v>827.3</c:v>
                </c:pt>
                <c:pt idx="1047">
                  <c:v>826.94</c:v>
                </c:pt>
                <c:pt idx="1048">
                  <c:v>826.87</c:v>
                </c:pt>
                <c:pt idx="1049">
                  <c:v>826.83</c:v>
                </c:pt>
                <c:pt idx="1050">
                  <c:v>827.04</c:v>
                </c:pt>
                <c:pt idx="1051">
                  <c:v>826.97</c:v>
                </c:pt>
                <c:pt idx="1052">
                  <c:v>827.18</c:v>
                </c:pt>
                <c:pt idx="1053">
                  <c:v>827.01</c:v>
                </c:pt>
                <c:pt idx="1054">
                  <c:v>827.22</c:v>
                </c:pt>
                <c:pt idx="1055">
                  <c:v>827.16</c:v>
                </c:pt>
                <c:pt idx="1056">
                  <c:v>826.83</c:v>
                </c:pt>
                <c:pt idx="1057">
                  <c:v>827.13</c:v>
                </c:pt>
                <c:pt idx="1058">
                  <c:v>826.78</c:v>
                </c:pt>
                <c:pt idx="1059">
                  <c:v>826.75</c:v>
                </c:pt>
                <c:pt idx="1060">
                  <c:v>826.96</c:v>
                </c:pt>
                <c:pt idx="1061">
                  <c:v>826.8</c:v>
                </c:pt>
                <c:pt idx="1062">
                  <c:v>826.14</c:v>
                </c:pt>
                <c:pt idx="1063">
                  <c:v>826.89</c:v>
                </c:pt>
                <c:pt idx="1064">
                  <c:v>827.32</c:v>
                </c:pt>
                <c:pt idx="1065">
                  <c:v>827.02</c:v>
                </c:pt>
                <c:pt idx="1066">
                  <c:v>826.56</c:v>
                </c:pt>
                <c:pt idx="1067">
                  <c:v>827.2</c:v>
                </c:pt>
                <c:pt idx="1068">
                  <c:v>827.27</c:v>
                </c:pt>
                <c:pt idx="1069">
                  <c:v>826.7</c:v>
                </c:pt>
                <c:pt idx="1070">
                  <c:v>827.11</c:v>
                </c:pt>
                <c:pt idx="1071">
                  <c:v>826.42</c:v>
                </c:pt>
                <c:pt idx="1072">
                  <c:v>826.35</c:v>
                </c:pt>
                <c:pt idx="1073">
                  <c:v>827.15</c:v>
                </c:pt>
                <c:pt idx="1074">
                  <c:v>826.61</c:v>
                </c:pt>
                <c:pt idx="1075">
                  <c:v>826.8</c:v>
                </c:pt>
                <c:pt idx="1076">
                  <c:v>826.73</c:v>
                </c:pt>
                <c:pt idx="1077">
                  <c:v>826.75</c:v>
                </c:pt>
                <c:pt idx="1078">
                  <c:v>826.87</c:v>
                </c:pt>
                <c:pt idx="1079">
                  <c:v>827.06</c:v>
                </c:pt>
                <c:pt idx="1080">
                  <c:v>826.89</c:v>
                </c:pt>
                <c:pt idx="1081">
                  <c:v>827.18</c:v>
                </c:pt>
                <c:pt idx="1082">
                  <c:v>826.78</c:v>
                </c:pt>
                <c:pt idx="1083">
                  <c:v>826.47</c:v>
                </c:pt>
                <c:pt idx="1084">
                  <c:v>826.51</c:v>
                </c:pt>
                <c:pt idx="1085">
                  <c:v>826.37</c:v>
                </c:pt>
                <c:pt idx="1086">
                  <c:v>826.92</c:v>
                </c:pt>
                <c:pt idx="1087">
                  <c:v>827.06</c:v>
                </c:pt>
                <c:pt idx="1088">
                  <c:v>826.85</c:v>
                </c:pt>
                <c:pt idx="1089">
                  <c:v>827.08</c:v>
                </c:pt>
                <c:pt idx="1090">
                  <c:v>827.06</c:v>
                </c:pt>
                <c:pt idx="1091">
                  <c:v>826.35</c:v>
                </c:pt>
                <c:pt idx="1092">
                  <c:v>826.45</c:v>
                </c:pt>
                <c:pt idx="1093">
                  <c:v>827.3</c:v>
                </c:pt>
                <c:pt idx="1094">
                  <c:v>826.07</c:v>
                </c:pt>
                <c:pt idx="1095">
                  <c:v>826.82</c:v>
                </c:pt>
                <c:pt idx="1096">
                  <c:v>826.92</c:v>
                </c:pt>
                <c:pt idx="1097">
                  <c:v>826.85</c:v>
                </c:pt>
                <c:pt idx="1098">
                  <c:v>826.71</c:v>
                </c:pt>
                <c:pt idx="1099">
                  <c:v>826.99</c:v>
                </c:pt>
                <c:pt idx="1100">
                  <c:v>827.37</c:v>
                </c:pt>
                <c:pt idx="1101">
                  <c:v>826.94</c:v>
                </c:pt>
                <c:pt idx="1102">
                  <c:v>827.66</c:v>
                </c:pt>
                <c:pt idx="1103">
                  <c:v>825.97</c:v>
                </c:pt>
                <c:pt idx="1104">
                  <c:v>826.75</c:v>
                </c:pt>
                <c:pt idx="1105">
                  <c:v>826.92</c:v>
                </c:pt>
                <c:pt idx="1106">
                  <c:v>826.82</c:v>
                </c:pt>
                <c:pt idx="1107">
                  <c:v>826.35</c:v>
                </c:pt>
                <c:pt idx="1108">
                  <c:v>827.22</c:v>
                </c:pt>
                <c:pt idx="1109">
                  <c:v>826.82</c:v>
                </c:pt>
                <c:pt idx="1110">
                  <c:v>827.54</c:v>
                </c:pt>
                <c:pt idx="1111">
                  <c:v>826.89</c:v>
                </c:pt>
                <c:pt idx="1112">
                  <c:v>826.85</c:v>
                </c:pt>
                <c:pt idx="1113">
                  <c:v>827.16</c:v>
                </c:pt>
                <c:pt idx="1114">
                  <c:v>826.35</c:v>
                </c:pt>
                <c:pt idx="1115">
                  <c:v>826.51</c:v>
                </c:pt>
                <c:pt idx="1116">
                  <c:v>826.87</c:v>
                </c:pt>
                <c:pt idx="1117">
                  <c:v>826.49</c:v>
                </c:pt>
                <c:pt idx="1118">
                  <c:v>826.68</c:v>
                </c:pt>
                <c:pt idx="1119">
                  <c:v>826.77</c:v>
                </c:pt>
                <c:pt idx="1120">
                  <c:v>826.78</c:v>
                </c:pt>
                <c:pt idx="1121">
                  <c:v>827.02</c:v>
                </c:pt>
                <c:pt idx="1122">
                  <c:v>827.18</c:v>
                </c:pt>
                <c:pt idx="1123">
                  <c:v>826.26</c:v>
                </c:pt>
                <c:pt idx="1124">
                  <c:v>826.78</c:v>
                </c:pt>
                <c:pt idx="1125">
                  <c:v>826.49</c:v>
                </c:pt>
                <c:pt idx="1126">
                  <c:v>826.42</c:v>
                </c:pt>
                <c:pt idx="1127">
                  <c:v>826.7</c:v>
                </c:pt>
                <c:pt idx="1128">
                  <c:v>826.82</c:v>
                </c:pt>
                <c:pt idx="1129">
                  <c:v>826.23</c:v>
                </c:pt>
                <c:pt idx="1130">
                  <c:v>826.66</c:v>
                </c:pt>
                <c:pt idx="1131">
                  <c:v>826.94</c:v>
                </c:pt>
                <c:pt idx="1132">
                  <c:v>826.83</c:v>
                </c:pt>
                <c:pt idx="1133">
                  <c:v>827.3</c:v>
                </c:pt>
                <c:pt idx="1134">
                  <c:v>826.89</c:v>
                </c:pt>
                <c:pt idx="1135">
                  <c:v>826.18</c:v>
                </c:pt>
                <c:pt idx="1136">
                  <c:v>827.34</c:v>
                </c:pt>
                <c:pt idx="1137">
                  <c:v>826.92</c:v>
                </c:pt>
                <c:pt idx="1138">
                  <c:v>827.02</c:v>
                </c:pt>
                <c:pt idx="1139">
                  <c:v>827.11</c:v>
                </c:pt>
                <c:pt idx="1140">
                  <c:v>826.44</c:v>
                </c:pt>
                <c:pt idx="1141">
                  <c:v>826.64</c:v>
                </c:pt>
                <c:pt idx="1142">
                  <c:v>827.02</c:v>
                </c:pt>
                <c:pt idx="1143">
                  <c:v>826.54</c:v>
                </c:pt>
                <c:pt idx="1144">
                  <c:v>826.35</c:v>
                </c:pt>
                <c:pt idx="1145">
                  <c:v>827.25</c:v>
                </c:pt>
                <c:pt idx="1146">
                  <c:v>826.56</c:v>
                </c:pt>
                <c:pt idx="1147">
                  <c:v>826.8</c:v>
                </c:pt>
                <c:pt idx="1148">
                  <c:v>827.16</c:v>
                </c:pt>
                <c:pt idx="1149">
                  <c:v>826.37</c:v>
                </c:pt>
                <c:pt idx="1150">
                  <c:v>826.33</c:v>
                </c:pt>
                <c:pt idx="1151">
                  <c:v>827.44</c:v>
                </c:pt>
                <c:pt idx="1152">
                  <c:v>826.02</c:v>
                </c:pt>
                <c:pt idx="1153">
                  <c:v>826.68</c:v>
                </c:pt>
                <c:pt idx="1154">
                  <c:v>826.96</c:v>
                </c:pt>
                <c:pt idx="1155">
                  <c:v>826.33</c:v>
                </c:pt>
                <c:pt idx="1156">
                  <c:v>826.71</c:v>
                </c:pt>
                <c:pt idx="1157">
                  <c:v>826.4</c:v>
                </c:pt>
                <c:pt idx="1158">
                  <c:v>826.35</c:v>
                </c:pt>
                <c:pt idx="1159">
                  <c:v>826.73</c:v>
                </c:pt>
                <c:pt idx="1160">
                  <c:v>826.9</c:v>
                </c:pt>
                <c:pt idx="1161">
                  <c:v>826.56</c:v>
                </c:pt>
                <c:pt idx="1162">
                  <c:v>826.78</c:v>
                </c:pt>
                <c:pt idx="1163">
                  <c:v>826.56</c:v>
                </c:pt>
                <c:pt idx="1164">
                  <c:v>826.59</c:v>
                </c:pt>
                <c:pt idx="1165">
                  <c:v>826.94</c:v>
                </c:pt>
                <c:pt idx="1166">
                  <c:v>827.16</c:v>
                </c:pt>
                <c:pt idx="1167">
                  <c:v>826.94</c:v>
                </c:pt>
                <c:pt idx="1168">
                  <c:v>826.18</c:v>
                </c:pt>
                <c:pt idx="1169">
                  <c:v>826.25</c:v>
                </c:pt>
                <c:pt idx="1170">
                  <c:v>826.68</c:v>
                </c:pt>
                <c:pt idx="1171">
                  <c:v>827.08</c:v>
                </c:pt>
                <c:pt idx="1172">
                  <c:v>826.58</c:v>
                </c:pt>
                <c:pt idx="1173">
                  <c:v>826.13</c:v>
                </c:pt>
                <c:pt idx="1174">
                  <c:v>826.99</c:v>
                </c:pt>
                <c:pt idx="1175">
                  <c:v>826.77</c:v>
                </c:pt>
                <c:pt idx="1176">
                  <c:v>826.94</c:v>
                </c:pt>
                <c:pt idx="1177">
                  <c:v>827.72</c:v>
                </c:pt>
                <c:pt idx="1178">
                  <c:v>826.61</c:v>
                </c:pt>
                <c:pt idx="1179">
                  <c:v>826.75</c:v>
                </c:pt>
                <c:pt idx="1180">
                  <c:v>827.25</c:v>
                </c:pt>
                <c:pt idx="1181">
                  <c:v>826.32</c:v>
                </c:pt>
                <c:pt idx="1182">
                  <c:v>826.45</c:v>
                </c:pt>
                <c:pt idx="1183">
                  <c:v>827.42</c:v>
                </c:pt>
                <c:pt idx="1184">
                  <c:v>826.59</c:v>
                </c:pt>
                <c:pt idx="1185">
                  <c:v>826.61</c:v>
                </c:pt>
                <c:pt idx="1186">
                  <c:v>827.39</c:v>
                </c:pt>
                <c:pt idx="1187">
                  <c:v>826.63</c:v>
                </c:pt>
                <c:pt idx="1188">
                  <c:v>826.56</c:v>
                </c:pt>
                <c:pt idx="1189">
                  <c:v>827.18</c:v>
                </c:pt>
                <c:pt idx="1190">
                  <c:v>826.73</c:v>
                </c:pt>
                <c:pt idx="1191">
                  <c:v>827.35</c:v>
                </c:pt>
                <c:pt idx="1192">
                  <c:v>827.32</c:v>
                </c:pt>
                <c:pt idx="1193">
                  <c:v>826.42</c:v>
                </c:pt>
                <c:pt idx="1194">
                  <c:v>826.82</c:v>
                </c:pt>
                <c:pt idx="1195">
                  <c:v>826.58</c:v>
                </c:pt>
                <c:pt idx="1196">
                  <c:v>826.11</c:v>
                </c:pt>
                <c:pt idx="1197">
                  <c:v>827.02</c:v>
                </c:pt>
                <c:pt idx="1198">
                  <c:v>826.83</c:v>
                </c:pt>
                <c:pt idx="1199">
                  <c:v>826.7</c:v>
                </c:pt>
                <c:pt idx="1200">
                  <c:v>826.87</c:v>
                </c:pt>
                <c:pt idx="1201">
                  <c:v>826.63</c:v>
                </c:pt>
                <c:pt idx="1202">
                  <c:v>827.16</c:v>
                </c:pt>
                <c:pt idx="1203">
                  <c:v>827.77</c:v>
                </c:pt>
                <c:pt idx="1204">
                  <c:v>826.68</c:v>
                </c:pt>
                <c:pt idx="1205">
                  <c:v>826.51</c:v>
                </c:pt>
                <c:pt idx="1206">
                  <c:v>827.28</c:v>
                </c:pt>
                <c:pt idx="1207">
                  <c:v>826.8</c:v>
                </c:pt>
                <c:pt idx="1208">
                  <c:v>827.18</c:v>
                </c:pt>
                <c:pt idx="1209">
                  <c:v>827.68</c:v>
                </c:pt>
                <c:pt idx="1210">
                  <c:v>826.66</c:v>
                </c:pt>
                <c:pt idx="1211">
                  <c:v>826.45</c:v>
                </c:pt>
                <c:pt idx="1212">
                  <c:v>827.18</c:v>
                </c:pt>
                <c:pt idx="1213">
                  <c:v>826.8</c:v>
                </c:pt>
                <c:pt idx="1214">
                  <c:v>826.49</c:v>
                </c:pt>
                <c:pt idx="1215">
                  <c:v>827.35</c:v>
                </c:pt>
                <c:pt idx="1216">
                  <c:v>826.35</c:v>
                </c:pt>
                <c:pt idx="1217">
                  <c:v>826.97</c:v>
                </c:pt>
                <c:pt idx="1218">
                  <c:v>827.25</c:v>
                </c:pt>
                <c:pt idx="1219">
                  <c:v>827.04</c:v>
                </c:pt>
                <c:pt idx="1220">
                  <c:v>826.97</c:v>
                </c:pt>
                <c:pt idx="1221">
                  <c:v>826.52</c:v>
                </c:pt>
                <c:pt idx="1222">
                  <c:v>826.3</c:v>
                </c:pt>
                <c:pt idx="1223">
                  <c:v>826.28</c:v>
                </c:pt>
                <c:pt idx="1224">
                  <c:v>826.64</c:v>
                </c:pt>
                <c:pt idx="1225">
                  <c:v>826.64</c:v>
                </c:pt>
                <c:pt idx="1226">
                  <c:v>827.3</c:v>
                </c:pt>
                <c:pt idx="1227">
                  <c:v>826.78</c:v>
                </c:pt>
                <c:pt idx="1228">
                  <c:v>827.08</c:v>
                </c:pt>
                <c:pt idx="1229">
                  <c:v>827.56</c:v>
                </c:pt>
                <c:pt idx="1230">
                  <c:v>826.47</c:v>
                </c:pt>
                <c:pt idx="1231">
                  <c:v>826.83</c:v>
                </c:pt>
                <c:pt idx="1232">
                  <c:v>827.3</c:v>
                </c:pt>
                <c:pt idx="1233">
                  <c:v>827.01</c:v>
                </c:pt>
                <c:pt idx="1234">
                  <c:v>826.75</c:v>
                </c:pt>
                <c:pt idx="1235">
                  <c:v>827.53</c:v>
                </c:pt>
                <c:pt idx="1236">
                  <c:v>826.47</c:v>
                </c:pt>
                <c:pt idx="1237">
                  <c:v>826.75</c:v>
                </c:pt>
                <c:pt idx="1238">
                  <c:v>827.04</c:v>
                </c:pt>
                <c:pt idx="1239">
                  <c:v>827.2</c:v>
                </c:pt>
                <c:pt idx="1240">
                  <c:v>826.96</c:v>
                </c:pt>
                <c:pt idx="1241">
                  <c:v>827.51</c:v>
                </c:pt>
                <c:pt idx="1242">
                  <c:v>826.25</c:v>
                </c:pt>
                <c:pt idx="1243">
                  <c:v>826.44</c:v>
                </c:pt>
                <c:pt idx="1244">
                  <c:v>827.35</c:v>
                </c:pt>
                <c:pt idx="1245">
                  <c:v>826.99</c:v>
                </c:pt>
                <c:pt idx="1246">
                  <c:v>826.96</c:v>
                </c:pt>
                <c:pt idx="1247">
                  <c:v>827.54</c:v>
                </c:pt>
                <c:pt idx="1248">
                  <c:v>826.47</c:v>
                </c:pt>
                <c:pt idx="1249">
                  <c:v>826.61</c:v>
                </c:pt>
                <c:pt idx="1250">
                  <c:v>826.97</c:v>
                </c:pt>
                <c:pt idx="1251">
                  <c:v>826.71</c:v>
                </c:pt>
                <c:pt idx="1252">
                  <c:v>827.11</c:v>
                </c:pt>
                <c:pt idx="1253">
                  <c:v>826.77</c:v>
                </c:pt>
                <c:pt idx="1254">
                  <c:v>827.32</c:v>
                </c:pt>
                <c:pt idx="1255">
                  <c:v>827.28</c:v>
                </c:pt>
                <c:pt idx="1256">
                  <c:v>826.32</c:v>
                </c:pt>
                <c:pt idx="1257">
                  <c:v>826.45</c:v>
                </c:pt>
                <c:pt idx="1258">
                  <c:v>827.18</c:v>
                </c:pt>
                <c:pt idx="1259">
                  <c:v>826.63</c:v>
                </c:pt>
                <c:pt idx="1260">
                  <c:v>826.51</c:v>
                </c:pt>
                <c:pt idx="1261">
                  <c:v>827.37</c:v>
                </c:pt>
                <c:pt idx="1262">
                  <c:v>827.13</c:v>
                </c:pt>
                <c:pt idx="1263">
                  <c:v>826.77</c:v>
                </c:pt>
                <c:pt idx="1264">
                  <c:v>827.51</c:v>
                </c:pt>
                <c:pt idx="1265">
                  <c:v>826.94</c:v>
                </c:pt>
                <c:pt idx="1266">
                  <c:v>827.3</c:v>
                </c:pt>
                <c:pt idx="1267">
                  <c:v>826.99</c:v>
                </c:pt>
                <c:pt idx="1268">
                  <c:v>826.9</c:v>
                </c:pt>
                <c:pt idx="1269">
                  <c:v>826.37</c:v>
                </c:pt>
                <c:pt idx="1270">
                  <c:v>826.85</c:v>
                </c:pt>
                <c:pt idx="1271">
                  <c:v>826</c:v>
                </c:pt>
                <c:pt idx="1272">
                  <c:v>826.35</c:v>
                </c:pt>
                <c:pt idx="1273">
                  <c:v>826.73</c:v>
                </c:pt>
                <c:pt idx="1274">
                  <c:v>826.37</c:v>
                </c:pt>
                <c:pt idx="1275">
                  <c:v>826.78</c:v>
                </c:pt>
                <c:pt idx="1276">
                  <c:v>827.28</c:v>
                </c:pt>
                <c:pt idx="1277">
                  <c:v>826.59</c:v>
                </c:pt>
                <c:pt idx="1278">
                  <c:v>826.56</c:v>
                </c:pt>
                <c:pt idx="1279">
                  <c:v>827.06</c:v>
                </c:pt>
                <c:pt idx="1280">
                  <c:v>826.42</c:v>
                </c:pt>
                <c:pt idx="1281">
                  <c:v>826.99</c:v>
                </c:pt>
                <c:pt idx="1282">
                  <c:v>826.58</c:v>
                </c:pt>
                <c:pt idx="1283">
                  <c:v>826.42</c:v>
                </c:pt>
                <c:pt idx="1284">
                  <c:v>827.04</c:v>
                </c:pt>
                <c:pt idx="1285">
                  <c:v>826.39</c:v>
                </c:pt>
                <c:pt idx="1286">
                  <c:v>826.75</c:v>
                </c:pt>
                <c:pt idx="1287">
                  <c:v>826.87</c:v>
                </c:pt>
                <c:pt idx="1288">
                  <c:v>826.61</c:v>
                </c:pt>
                <c:pt idx="1289">
                  <c:v>826.23</c:v>
                </c:pt>
                <c:pt idx="1290">
                  <c:v>826.54</c:v>
                </c:pt>
                <c:pt idx="1291">
                  <c:v>826.23</c:v>
                </c:pt>
                <c:pt idx="1292">
                  <c:v>826.39</c:v>
                </c:pt>
                <c:pt idx="1293">
                  <c:v>826.94</c:v>
                </c:pt>
                <c:pt idx="1294">
                  <c:v>826.42</c:v>
                </c:pt>
                <c:pt idx="1295">
                  <c:v>826.63</c:v>
                </c:pt>
                <c:pt idx="1296">
                  <c:v>826.87</c:v>
                </c:pt>
                <c:pt idx="1297">
                  <c:v>826.7</c:v>
                </c:pt>
                <c:pt idx="1298">
                  <c:v>826.32</c:v>
                </c:pt>
                <c:pt idx="1299">
                  <c:v>827.09</c:v>
                </c:pt>
                <c:pt idx="1300">
                  <c:v>826.14</c:v>
                </c:pt>
                <c:pt idx="1301">
                  <c:v>826.83</c:v>
                </c:pt>
                <c:pt idx="1302">
                  <c:v>827.22</c:v>
                </c:pt>
                <c:pt idx="1303">
                  <c:v>826.47</c:v>
                </c:pt>
                <c:pt idx="1304">
                  <c:v>826.58</c:v>
                </c:pt>
                <c:pt idx="1305">
                  <c:v>826.77</c:v>
                </c:pt>
                <c:pt idx="1306">
                  <c:v>826.56</c:v>
                </c:pt>
                <c:pt idx="1307">
                  <c:v>826.85</c:v>
                </c:pt>
                <c:pt idx="1308">
                  <c:v>826.37</c:v>
                </c:pt>
                <c:pt idx="1309">
                  <c:v>826.33</c:v>
                </c:pt>
                <c:pt idx="1310">
                  <c:v>827.2</c:v>
                </c:pt>
                <c:pt idx="1311">
                  <c:v>826.16</c:v>
                </c:pt>
                <c:pt idx="1312">
                  <c:v>826.28</c:v>
                </c:pt>
                <c:pt idx="1313">
                  <c:v>827.13</c:v>
                </c:pt>
                <c:pt idx="1314">
                  <c:v>825.64</c:v>
                </c:pt>
                <c:pt idx="1315">
                  <c:v>826.64</c:v>
                </c:pt>
                <c:pt idx="1316">
                  <c:v>826.82</c:v>
                </c:pt>
                <c:pt idx="1317">
                  <c:v>826.54</c:v>
                </c:pt>
                <c:pt idx="1318">
                  <c:v>826.85</c:v>
                </c:pt>
                <c:pt idx="1319">
                  <c:v>827.23</c:v>
                </c:pt>
                <c:pt idx="1320">
                  <c:v>827.04</c:v>
                </c:pt>
                <c:pt idx="1321">
                  <c:v>826.64</c:v>
                </c:pt>
                <c:pt idx="1322">
                  <c:v>827.89</c:v>
                </c:pt>
                <c:pt idx="1323">
                  <c:v>826.59</c:v>
                </c:pt>
                <c:pt idx="1324">
                  <c:v>826.97</c:v>
                </c:pt>
                <c:pt idx="1325">
                  <c:v>827.32</c:v>
                </c:pt>
                <c:pt idx="1326">
                  <c:v>826.9</c:v>
                </c:pt>
                <c:pt idx="1327">
                  <c:v>826.83</c:v>
                </c:pt>
                <c:pt idx="1328">
                  <c:v>826.92</c:v>
                </c:pt>
                <c:pt idx="1329">
                  <c:v>826.59</c:v>
                </c:pt>
                <c:pt idx="1330">
                  <c:v>826.64</c:v>
                </c:pt>
                <c:pt idx="1331">
                  <c:v>826.63</c:v>
                </c:pt>
                <c:pt idx="1332">
                  <c:v>826.66</c:v>
                </c:pt>
                <c:pt idx="1333">
                  <c:v>826.77</c:v>
                </c:pt>
                <c:pt idx="1334">
                  <c:v>827.09</c:v>
                </c:pt>
                <c:pt idx="1335">
                  <c:v>826.59</c:v>
                </c:pt>
                <c:pt idx="1336">
                  <c:v>827.06</c:v>
                </c:pt>
                <c:pt idx="1337">
                  <c:v>827.11</c:v>
                </c:pt>
                <c:pt idx="1338">
                  <c:v>826.8</c:v>
                </c:pt>
                <c:pt idx="1339">
                  <c:v>827.35</c:v>
                </c:pt>
                <c:pt idx="1340">
                  <c:v>826.33</c:v>
                </c:pt>
                <c:pt idx="1341">
                  <c:v>826.83</c:v>
                </c:pt>
                <c:pt idx="1342">
                  <c:v>827.09</c:v>
                </c:pt>
                <c:pt idx="1343">
                  <c:v>826.37</c:v>
                </c:pt>
                <c:pt idx="1344">
                  <c:v>826.45</c:v>
                </c:pt>
                <c:pt idx="1345">
                  <c:v>827.16</c:v>
                </c:pt>
                <c:pt idx="1346">
                  <c:v>826.47</c:v>
                </c:pt>
                <c:pt idx="1347">
                  <c:v>826.63</c:v>
                </c:pt>
                <c:pt idx="1348">
                  <c:v>827.27</c:v>
                </c:pt>
                <c:pt idx="1349">
                  <c:v>826.39</c:v>
                </c:pt>
                <c:pt idx="1350">
                  <c:v>827.06</c:v>
                </c:pt>
                <c:pt idx="1351">
                  <c:v>826.99</c:v>
                </c:pt>
                <c:pt idx="1352">
                  <c:v>826.44</c:v>
                </c:pt>
                <c:pt idx="1353">
                  <c:v>826.82</c:v>
                </c:pt>
                <c:pt idx="1354">
                  <c:v>827.08</c:v>
                </c:pt>
                <c:pt idx="1355">
                  <c:v>826.3</c:v>
                </c:pt>
                <c:pt idx="1356">
                  <c:v>826.83</c:v>
                </c:pt>
                <c:pt idx="1357">
                  <c:v>827.06</c:v>
                </c:pt>
                <c:pt idx="1358">
                  <c:v>827.11</c:v>
                </c:pt>
                <c:pt idx="1359">
                  <c:v>826.96</c:v>
                </c:pt>
                <c:pt idx="1360">
                  <c:v>826.94</c:v>
                </c:pt>
                <c:pt idx="1361">
                  <c:v>827.01</c:v>
                </c:pt>
                <c:pt idx="1362">
                  <c:v>827.23</c:v>
                </c:pt>
                <c:pt idx="1363">
                  <c:v>826.89</c:v>
                </c:pt>
                <c:pt idx="1364">
                  <c:v>826.8</c:v>
                </c:pt>
                <c:pt idx="1365">
                  <c:v>826.49</c:v>
                </c:pt>
                <c:pt idx="1366">
                  <c:v>826.96</c:v>
                </c:pt>
                <c:pt idx="1367">
                  <c:v>826.39</c:v>
                </c:pt>
                <c:pt idx="1368">
                  <c:v>827.06</c:v>
                </c:pt>
                <c:pt idx="1369">
                  <c:v>826.26</c:v>
                </c:pt>
                <c:pt idx="1370">
                  <c:v>826.59</c:v>
                </c:pt>
                <c:pt idx="1371">
                  <c:v>826.68</c:v>
                </c:pt>
                <c:pt idx="1372">
                  <c:v>826.68</c:v>
                </c:pt>
                <c:pt idx="1373">
                  <c:v>826.45</c:v>
                </c:pt>
                <c:pt idx="1374">
                  <c:v>827.08</c:v>
                </c:pt>
                <c:pt idx="1375">
                  <c:v>826.06</c:v>
                </c:pt>
                <c:pt idx="1376">
                  <c:v>826.82</c:v>
                </c:pt>
                <c:pt idx="1377">
                  <c:v>826.47</c:v>
                </c:pt>
                <c:pt idx="1378">
                  <c:v>827.04</c:v>
                </c:pt>
                <c:pt idx="1379">
                  <c:v>826.11</c:v>
                </c:pt>
                <c:pt idx="1380">
                  <c:v>826.87</c:v>
                </c:pt>
                <c:pt idx="1381">
                  <c:v>826.37</c:v>
                </c:pt>
                <c:pt idx="1382">
                  <c:v>826.59</c:v>
                </c:pt>
                <c:pt idx="1383">
                  <c:v>826.82</c:v>
                </c:pt>
                <c:pt idx="1384">
                  <c:v>826.56</c:v>
                </c:pt>
                <c:pt idx="1385">
                  <c:v>826.63</c:v>
                </c:pt>
                <c:pt idx="1386">
                  <c:v>826.56</c:v>
                </c:pt>
                <c:pt idx="1387">
                  <c:v>826.28</c:v>
                </c:pt>
                <c:pt idx="1388">
                  <c:v>826.77</c:v>
                </c:pt>
                <c:pt idx="1389">
                  <c:v>826.33</c:v>
                </c:pt>
                <c:pt idx="1390">
                  <c:v>826.4</c:v>
                </c:pt>
                <c:pt idx="1391">
                  <c:v>827.02</c:v>
                </c:pt>
                <c:pt idx="1392">
                  <c:v>826.8</c:v>
                </c:pt>
                <c:pt idx="1393">
                  <c:v>826.99</c:v>
                </c:pt>
                <c:pt idx="1394">
                  <c:v>826.7</c:v>
                </c:pt>
                <c:pt idx="1395">
                  <c:v>826.59</c:v>
                </c:pt>
                <c:pt idx="1396">
                  <c:v>826.52</c:v>
                </c:pt>
                <c:pt idx="1397">
                  <c:v>827.01</c:v>
                </c:pt>
                <c:pt idx="1398">
                  <c:v>826.64</c:v>
                </c:pt>
                <c:pt idx="1399">
                  <c:v>826.63</c:v>
                </c:pt>
                <c:pt idx="1400">
                  <c:v>827.13</c:v>
                </c:pt>
                <c:pt idx="1401">
                  <c:v>826.02</c:v>
                </c:pt>
                <c:pt idx="1402">
                  <c:v>826.32</c:v>
                </c:pt>
                <c:pt idx="1403">
                  <c:v>827.2</c:v>
                </c:pt>
                <c:pt idx="1404">
                  <c:v>826.39</c:v>
                </c:pt>
                <c:pt idx="1405">
                  <c:v>826.73</c:v>
                </c:pt>
                <c:pt idx="1406">
                  <c:v>827.25</c:v>
                </c:pt>
                <c:pt idx="1407">
                  <c:v>827.09</c:v>
                </c:pt>
                <c:pt idx="1408">
                  <c:v>826.39</c:v>
                </c:pt>
                <c:pt idx="1409">
                  <c:v>827.39</c:v>
                </c:pt>
                <c:pt idx="1410">
                  <c:v>826.32</c:v>
                </c:pt>
                <c:pt idx="1411">
                  <c:v>826.75</c:v>
                </c:pt>
                <c:pt idx="1412">
                  <c:v>827.22</c:v>
                </c:pt>
                <c:pt idx="1413">
                  <c:v>826.16</c:v>
                </c:pt>
                <c:pt idx="1414">
                  <c:v>826.82</c:v>
                </c:pt>
                <c:pt idx="1415">
                  <c:v>827.01</c:v>
                </c:pt>
                <c:pt idx="1416">
                  <c:v>826.23</c:v>
                </c:pt>
                <c:pt idx="1417">
                  <c:v>826.52</c:v>
                </c:pt>
                <c:pt idx="1418">
                  <c:v>826.82</c:v>
                </c:pt>
                <c:pt idx="1419">
                  <c:v>826.58</c:v>
                </c:pt>
                <c:pt idx="1420">
                  <c:v>826.54</c:v>
                </c:pt>
                <c:pt idx="1421">
                  <c:v>826.42</c:v>
                </c:pt>
                <c:pt idx="1422">
                  <c:v>826.68</c:v>
                </c:pt>
                <c:pt idx="1423">
                  <c:v>826.66</c:v>
                </c:pt>
                <c:pt idx="1424">
                  <c:v>826.58</c:v>
                </c:pt>
                <c:pt idx="1425">
                  <c:v>826.52</c:v>
                </c:pt>
                <c:pt idx="1426">
                  <c:v>826.64</c:v>
                </c:pt>
                <c:pt idx="1427">
                  <c:v>826.83</c:v>
                </c:pt>
                <c:pt idx="1428">
                  <c:v>826.64</c:v>
                </c:pt>
                <c:pt idx="1429">
                  <c:v>827.92</c:v>
                </c:pt>
                <c:pt idx="1430">
                  <c:v>826.37</c:v>
                </c:pt>
                <c:pt idx="1431">
                  <c:v>826.51</c:v>
                </c:pt>
                <c:pt idx="1432">
                  <c:v>826.59</c:v>
                </c:pt>
                <c:pt idx="1433">
                  <c:v>826.33</c:v>
                </c:pt>
                <c:pt idx="1434">
                  <c:v>826.42</c:v>
                </c:pt>
                <c:pt idx="1435">
                  <c:v>826.73</c:v>
                </c:pt>
                <c:pt idx="1436">
                  <c:v>826.44</c:v>
                </c:pt>
                <c:pt idx="1437">
                  <c:v>826.45</c:v>
                </c:pt>
                <c:pt idx="1438">
                  <c:v>826.97</c:v>
                </c:pt>
                <c:pt idx="1439">
                  <c:v>826.85</c:v>
                </c:pt>
                <c:pt idx="1440">
                  <c:v>826.73</c:v>
                </c:pt>
                <c:pt idx="1441">
                  <c:v>826.96</c:v>
                </c:pt>
                <c:pt idx="1442">
                  <c:v>826.51</c:v>
                </c:pt>
                <c:pt idx="1443">
                  <c:v>826.82</c:v>
                </c:pt>
                <c:pt idx="1444">
                  <c:v>826.9</c:v>
                </c:pt>
                <c:pt idx="1445">
                  <c:v>826.35</c:v>
                </c:pt>
                <c:pt idx="1446">
                  <c:v>826.73</c:v>
                </c:pt>
                <c:pt idx="1447">
                  <c:v>827.02</c:v>
                </c:pt>
                <c:pt idx="1448">
                  <c:v>826.42</c:v>
                </c:pt>
                <c:pt idx="1449">
                  <c:v>826.47</c:v>
                </c:pt>
                <c:pt idx="1450">
                  <c:v>826.83</c:v>
                </c:pt>
                <c:pt idx="1451">
                  <c:v>826.99</c:v>
                </c:pt>
                <c:pt idx="1452">
                  <c:v>827.46</c:v>
                </c:pt>
                <c:pt idx="1453">
                  <c:v>826.39</c:v>
                </c:pt>
                <c:pt idx="1454">
                  <c:v>826.68</c:v>
                </c:pt>
                <c:pt idx="1455">
                  <c:v>826.85</c:v>
                </c:pt>
                <c:pt idx="1456">
                  <c:v>825.95</c:v>
                </c:pt>
                <c:pt idx="1457">
                  <c:v>826.23</c:v>
                </c:pt>
                <c:pt idx="1458">
                  <c:v>827.77</c:v>
                </c:pt>
                <c:pt idx="1459">
                  <c:v>826.39</c:v>
                </c:pt>
                <c:pt idx="1460">
                  <c:v>826.16</c:v>
                </c:pt>
                <c:pt idx="1461">
                  <c:v>826.75</c:v>
                </c:pt>
                <c:pt idx="1462">
                  <c:v>826.19</c:v>
                </c:pt>
                <c:pt idx="1463">
                  <c:v>827.04</c:v>
                </c:pt>
                <c:pt idx="1464">
                  <c:v>827.06</c:v>
                </c:pt>
                <c:pt idx="1465">
                  <c:v>826.3</c:v>
                </c:pt>
                <c:pt idx="1466">
                  <c:v>826.92</c:v>
                </c:pt>
                <c:pt idx="1467">
                  <c:v>826.82</c:v>
                </c:pt>
                <c:pt idx="1468">
                  <c:v>826.73</c:v>
                </c:pt>
                <c:pt idx="1469">
                  <c:v>826.66</c:v>
                </c:pt>
                <c:pt idx="1470">
                  <c:v>826.14</c:v>
                </c:pt>
                <c:pt idx="1471">
                  <c:v>826.45</c:v>
                </c:pt>
                <c:pt idx="1472">
                  <c:v>826.45</c:v>
                </c:pt>
                <c:pt idx="1473">
                  <c:v>826.94</c:v>
                </c:pt>
                <c:pt idx="1474">
                  <c:v>826.77</c:v>
                </c:pt>
                <c:pt idx="1475">
                  <c:v>826.64</c:v>
                </c:pt>
                <c:pt idx="1476">
                  <c:v>826.63</c:v>
                </c:pt>
                <c:pt idx="1477">
                  <c:v>826.77</c:v>
                </c:pt>
                <c:pt idx="1478">
                  <c:v>827.02</c:v>
                </c:pt>
                <c:pt idx="1479">
                  <c:v>826.89</c:v>
                </c:pt>
                <c:pt idx="1480">
                  <c:v>826.04</c:v>
                </c:pt>
                <c:pt idx="1481">
                  <c:v>826.63</c:v>
                </c:pt>
                <c:pt idx="1482">
                  <c:v>826.61</c:v>
                </c:pt>
                <c:pt idx="1483">
                  <c:v>826.71</c:v>
                </c:pt>
                <c:pt idx="1484">
                  <c:v>827.27</c:v>
                </c:pt>
                <c:pt idx="1485">
                  <c:v>826.58</c:v>
                </c:pt>
                <c:pt idx="1486">
                  <c:v>826.47</c:v>
                </c:pt>
                <c:pt idx="1487">
                  <c:v>826.94</c:v>
                </c:pt>
                <c:pt idx="1488">
                  <c:v>826.97</c:v>
                </c:pt>
                <c:pt idx="1489">
                  <c:v>826.58</c:v>
                </c:pt>
                <c:pt idx="1490">
                  <c:v>826.71</c:v>
                </c:pt>
                <c:pt idx="1491">
                  <c:v>826.32</c:v>
                </c:pt>
                <c:pt idx="1492">
                  <c:v>826.52</c:v>
                </c:pt>
                <c:pt idx="1493">
                  <c:v>826.97</c:v>
                </c:pt>
                <c:pt idx="1494">
                  <c:v>826.77</c:v>
                </c:pt>
                <c:pt idx="1495">
                  <c:v>826.77</c:v>
                </c:pt>
                <c:pt idx="1496">
                  <c:v>826.63</c:v>
                </c:pt>
                <c:pt idx="1497">
                  <c:v>826.68</c:v>
                </c:pt>
                <c:pt idx="1498">
                  <c:v>826.9</c:v>
                </c:pt>
                <c:pt idx="1499">
                  <c:v>827.25</c:v>
                </c:pt>
                <c:pt idx="1500">
                  <c:v>827.3</c:v>
                </c:pt>
                <c:pt idx="1501">
                  <c:v>827.01</c:v>
                </c:pt>
                <c:pt idx="1502">
                  <c:v>827.32</c:v>
                </c:pt>
                <c:pt idx="1503">
                  <c:v>826.32</c:v>
                </c:pt>
                <c:pt idx="1504">
                  <c:v>826.75</c:v>
                </c:pt>
                <c:pt idx="1505">
                  <c:v>827.44</c:v>
                </c:pt>
                <c:pt idx="1506">
                  <c:v>826.89</c:v>
                </c:pt>
                <c:pt idx="1507">
                  <c:v>828.53</c:v>
                </c:pt>
                <c:pt idx="1508">
                  <c:v>826.42</c:v>
                </c:pt>
                <c:pt idx="1509">
                  <c:v>826.73</c:v>
                </c:pt>
                <c:pt idx="1510">
                  <c:v>826.87</c:v>
                </c:pt>
                <c:pt idx="1511">
                  <c:v>826.18</c:v>
                </c:pt>
                <c:pt idx="1512">
                  <c:v>826.49</c:v>
                </c:pt>
                <c:pt idx="1513">
                  <c:v>826.97</c:v>
                </c:pt>
                <c:pt idx="1514">
                  <c:v>826.56</c:v>
                </c:pt>
                <c:pt idx="1515">
                  <c:v>826.99</c:v>
                </c:pt>
                <c:pt idx="1516">
                  <c:v>827.08</c:v>
                </c:pt>
                <c:pt idx="1517">
                  <c:v>826.44</c:v>
                </c:pt>
                <c:pt idx="1518">
                  <c:v>826.42</c:v>
                </c:pt>
                <c:pt idx="1519">
                  <c:v>826.9</c:v>
                </c:pt>
                <c:pt idx="1520">
                  <c:v>826.13</c:v>
                </c:pt>
                <c:pt idx="1521">
                  <c:v>826.37</c:v>
                </c:pt>
                <c:pt idx="1522">
                  <c:v>826.96</c:v>
                </c:pt>
                <c:pt idx="1523">
                  <c:v>826.87</c:v>
                </c:pt>
                <c:pt idx="1524">
                  <c:v>826.73</c:v>
                </c:pt>
                <c:pt idx="1525">
                  <c:v>827.16</c:v>
                </c:pt>
                <c:pt idx="1526">
                  <c:v>826.51</c:v>
                </c:pt>
                <c:pt idx="1527">
                  <c:v>826.54</c:v>
                </c:pt>
                <c:pt idx="1528">
                  <c:v>826.32</c:v>
                </c:pt>
                <c:pt idx="1529">
                  <c:v>826.89</c:v>
                </c:pt>
                <c:pt idx="1530">
                  <c:v>826.54</c:v>
                </c:pt>
                <c:pt idx="1531">
                  <c:v>826.56</c:v>
                </c:pt>
                <c:pt idx="1532">
                  <c:v>826.42</c:v>
                </c:pt>
                <c:pt idx="1533">
                  <c:v>826.77</c:v>
                </c:pt>
                <c:pt idx="1534">
                  <c:v>826.61</c:v>
                </c:pt>
                <c:pt idx="1535">
                  <c:v>826.87</c:v>
                </c:pt>
                <c:pt idx="1536">
                  <c:v>827.35</c:v>
                </c:pt>
                <c:pt idx="1537">
                  <c:v>826.78</c:v>
                </c:pt>
                <c:pt idx="1538">
                  <c:v>826.68</c:v>
                </c:pt>
                <c:pt idx="1539">
                  <c:v>827.06</c:v>
                </c:pt>
                <c:pt idx="1540">
                  <c:v>826.21</c:v>
                </c:pt>
                <c:pt idx="1541">
                  <c:v>826.83</c:v>
                </c:pt>
                <c:pt idx="1542">
                  <c:v>827.28</c:v>
                </c:pt>
                <c:pt idx="1543">
                  <c:v>826.4</c:v>
                </c:pt>
                <c:pt idx="1544">
                  <c:v>826.78</c:v>
                </c:pt>
                <c:pt idx="1545">
                  <c:v>827.08</c:v>
                </c:pt>
                <c:pt idx="1546">
                  <c:v>826.4</c:v>
                </c:pt>
                <c:pt idx="1547">
                  <c:v>826.4</c:v>
                </c:pt>
                <c:pt idx="1548">
                  <c:v>827.2</c:v>
                </c:pt>
                <c:pt idx="1549">
                  <c:v>826.7</c:v>
                </c:pt>
                <c:pt idx="1550">
                  <c:v>826.68</c:v>
                </c:pt>
                <c:pt idx="1551">
                  <c:v>826.8</c:v>
                </c:pt>
                <c:pt idx="1552">
                  <c:v>826.56</c:v>
                </c:pt>
                <c:pt idx="1553">
                  <c:v>826.7</c:v>
                </c:pt>
                <c:pt idx="1554">
                  <c:v>827.04</c:v>
                </c:pt>
                <c:pt idx="1555">
                  <c:v>826.8</c:v>
                </c:pt>
                <c:pt idx="1556">
                  <c:v>827.22</c:v>
                </c:pt>
                <c:pt idx="1557">
                  <c:v>826.71</c:v>
                </c:pt>
                <c:pt idx="1558">
                  <c:v>826.37</c:v>
                </c:pt>
                <c:pt idx="1559">
                  <c:v>826.45</c:v>
                </c:pt>
                <c:pt idx="1560">
                  <c:v>826.51</c:v>
                </c:pt>
                <c:pt idx="1561">
                  <c:v>826.42</c:v>
                </c:pt>
                <c:pt idx="1562">
                  <c:v>826.77</c:v>
                </c:pt>
                <c:pt idx="1563">
                  <c:v>826.42</c:v>
                </c:pt>
                <c:pt idx="1564">
                  <c:v>826.59</c:v>
                </c:pt>
                <c:pt idx="1565">
                  <c:v>826.66</c:v>
                </c:pt>
                <c:pt idx="1566">
                  <c:v>827.01</c:v>
                </c:pt>
                <c:pt idx="1567">
                  <c:v>826.73</c:v>
                </c:pt>
                <c:pt idx="1568">
                  <c:v>826.89</c:v>
                </c:pt>
                <c:pt idx="1569">
                  <c:v>826.78</c:v>
                </c:pt>
                <c:pt idx="1570">
                  <c:v>826.61</c:v>
                </c:pt>
                <c:pt idx="1571">
                  <c:v>826.85</c:v>
                </c:pt>
                <c:pt idx="1572">
                  <c:v>826.66</c:v>
                </c:pt>
                <c:pt idx="1573">
                  <c:v>827.02</c:v>
                </c:pt>
                <c:pt idx="1574">
                  <c:v>826.97</c:v>
                </c:pt>
                <c:pt idx="1575">
                  <c:v>826.51</c:v>
                </c:pt>
                <c:pt idx="1576">
                  <c:v>826.47</c:v>
                </c:pt>
                <c:pt idx="1577">
                  <c:v>827.02</c:v>
                </c:pt>
                <c:pt idx="1578">
                  <c:v>826.49</c:v>
                </c:pt>
                <c:pt idx="1579">
                  <c:v>826.56</c:v>
                </c:pt>
                <c:pt idx="1580">
                  <c:v>826.58</c:v>
                </c:pt>
                <c:pt idx="1581">
                  <c:v>826.18</c:v>
                </c:pt>
                <c:pt idx="1582">
                  <c:v>826.26</c:v>
                </c:pt>
                <c:pt idx="1583">
                  <c:v>826.66</c:v>
                </c:pt>
                <c:pt idx="1584">
                  <c:v>826.33</c:v>
                </c:pt>
                <c:pt idx="1585">
                  <c:v>826.42</c:v>
                </c:pt>
                <c:pt idx="1586">
                  <c:v>827.11</c:v>
                </c:pt>
                <c:pt idx="1587">
                  <c:v>826.23</c:v>
                </c:pt>
                <c:pt idx="1588">
                  <c:v>827.01</c:v>
                </c:pt>
                <c:pt idx="1589">
                  <c:v>826.82</c:v>
                </c:pt>
                <c:pt idx="1590">
                  <c:v>826.66</c:v>
                </c:pt>
                <c:pt idx="1591">
                  <c:v>826.94</c:v>
                </c:pt>
                <c:pt idx="1592">
                  <c:v>826.64</c:v>
                </c:pt>
                <c:pt idx="1593">
                  <c:v>826.66</c:v>
                </c:pt>
                <c:pt idx="1594">
                  <c:v>826.75</c:v>
                </c:pt>
                <c:pt idx="1595">
                  <c:v>825.59</c:v>
                </c:pt>
                <c:pt idx="1596">
                  <c:v>826.7</c:v>
                </c:pt>
                <c:pt idx="1597">
                  <c:v>826.97</c:v>
                </c:pt>
                <c:pt idx="1598">
                  <c:v>826.14</c:v>
                </c:pt>
                <c:pt idx="1599">
                  <c:v>826.8</c:v>
                </c:pt>
                <c:pt idx="1600">
                  <c:v>827.18</c:v>
                </c:pt>
                <c:pt idx="1601">
                  <c:v>826.56</c:v>
                </c:pt>
                <c:pt idx="1602">
                  <c:v>826.32</c:v>
                </c:pt>
                <c:pt idx="1603">
                  <c:v>827.09</c:v>
                </c:pt>
                <c:pt idx="1604">
                  <c:v>826.97</c:v>
                </c:pt>
                <c:pt idx="1605">
                  <c:v>826.07</c:v>
                </c:pt>
                <c:pt idx="1606">
                  <c:v>826.61</c:v>
                </c:pt>
                <c:pt idx="1607">
                  <c:v>826.56</c:v>
                </c:pt>
                <c:pt idx="1608">
                  <c:v>826.64</c:v>
                </c:pt>
                <c:pt idx="1609">
                  <c:v>827.01</c:v>
                </c:pt>
                <c:pt idx="1610">
                  <c:v>826.68</c:v>
                </c:pt>
                <c:pt idx="1611">
                  <c:v>826.52</c:v>
                </c:pt>
                <c:pt idx="1612">
                  <c:v>826.97</c:v>
                </c:pt>
                <c:pt idx="1613">
                  <c:v>826.9</c:v>
                </c:pt>
                <c:pt idx="1614">
                  <c:v>826.4</c:v>
                </c:pt>
                <c:pt idx="1615">
                  <c:v>826.66</c:v>
                </c:pt>
                <c:pt idx="1616">
                  <c:v>826.06</c:v>
                </c:pt>
                <c:pt idx="1617">
                  <c:v>826.99</c:v>
                </c:pt>
                <c:pt idx="1618">
                  <c:v>826.87</c:v>
                </c:pt>
                <c:pt idx="1619">
                  <c:v>826.82</c:v>
                </c:pt>
                <c:pt idx="1620">
                  <c:v>826.54</c:v>
                </c:pt>
                <c:pt idx="1621">
                  <c:v>826.21</c:v>
                </c:pt>
                <c:pt idx="1622">
                  <c:v>826.58</c:v>
                </c:pt>
                <c:pt idx="1623">
                  <c:v>827.37</c:v>
                </c:pt>
                <c:pt idx="1624">
                  <c:v>826.25</c:v>
                </c:pt>
                <c:pt idx="1625">
                  <c:v>826.37</c:v>
                </c:pt>
                <c:pt idx="1626">
                  <c:v>826.73</c:v>
                </c:pt>
                <c:pt idx="1627">
                  <c:v>826.85</c:v>
                </c:pt>
                <c:pt idx="1628">
                  <c:v>826.75</c:v>
                </c:pt>
                <c:pt idx="1629">
                  <c:v>827.53</c:v>
                </c:pt>
                <c:pt idx="1630">
                  <c:v>826.18</c:v>
                </c:pt>
                <c:pt idx="1631">
                  <c:v>826.68</c:v>
                </c:pt>
                <c:pt idx="1632">
                  <c:v>827.23</c:v>
                </c:pt>
                <c:pt idx="1633">
                  <c:v>826.92</c:v>
                </c:pt>
                <c:pt idx="1634">
                  <c:v>826.52</c:v>
                </c:pt>
                <c:pt idx="1635">
                  <c:v>826.47</c:v>
                </c:pt>
                <c:pt idx="1636">
                  <c:v>826.33</c:v>
                </c:pt>
                <c:pt idx="1637">
                  <c:v>826.85</c:v>
                </c:pt>
                <c:pt idx="1638">
                  <c:v>827.32</c:v>
                </c:pt>
                <c:pt idx="1639">
                  <c:v>826.83</c:v>
                </c:pt>
                <c:pt idx="1640">
                  <c:v>826.23</c:v>
                </c:pt>
                <c:pt idx="1641">
                  <c:v>826.94</c:v>
                </c:pt>
                <c:pt idx="1642">
                  <c:v>826.64</c:v>
                </c:pt>
                <c:pt idx="1643">
                  <c:v>827.01</c:v>
                </c:pt>
                <c:pt idx="1644">
                  <c:v>827.18</c:v>
                </c:pt>
                <c:pt idx="1645">
                  <c:v>826.25</c:v>
                </c:pt>
                <c:pt idx="1646">
                  <c:v>826.89</c:v>
                </c:pt>
                <c:pt idx="1647">
                  <c:v>826.16</c:v>
                </c:pt>
                <c:pt idx="1648">
                  <c:v>827.08</c:v>
                </c:pt>
                <c:pt idx="1649">
                  <c:v>827.09</c:v>
                </c:pt>
                <c:pt idx="1650">
                  <c:v>826.37</c:v>
                </c:pt>
                <c:pt idx="1651">
                  <c:v>826.96</c:v>
                </c:pt>
                <c:pt idx="1652">
                  <c:v>826.94</c:v>
                </c:pt>
                <c:pt idx="1653">
                  <c:v>826.47</c:v>
                </c:pt>
                <c:pt idx="1654">
                  <c:v>826.45</c:v>
                </c:pt>
                <c:pt idx="1655">
                  <c:v>826.94</c:v>
                </c:pt>
                <c:pt idx="1656">
                  <c:v>826.54</c:v>
                </c:pt>
                <c:pt idx="1657">
                  <c:v>826.71</c:v>
                </c:pt>
                <c:pt idx="1658">
                  <c:v>826.89</c:v>
                </c:pt>
                <c:pt idx="1659">
                  <c:v>826.39</c:v>
                </c:pt>
                <c:pt idx="1660">
                  <c:v>826.39</c:v>
                </c:pt>
                <c:pt idx="1661">
                  <c:v>827.04</c:v>
                </c:pt>
                <c:pt idx="1662">
                  <c:v>826.09</c:v>
                </c:pt>
                <c:pt idx="1663">
                  <c:v>826.64</c:v>
                </c:pt>
                <c:pt idx="1664">
                  <c:v>827.09</c:v>
                </c:pt>
                <c:pt idx="1665">
                  <c:v>826.18</c:v>
                </c:pt>
                <c:pt idx="1666">
                  <c:v>826.71</c:v>
                </c:pt>
                <c:pt idx="1667">
                  <c:v>826.92</c:v>
                </c:pt>
                <c:pt idx="1668">
                  <c:v>826.09</c:v>
                </c:pt>
                <c:pt idx="1669">
                  <c:v>826.42</c:v>
                </c:pt>
                <c:pt idx="1670">
                  <c:v>826.9</c:v>
                </c:pt>
                <c:pt idx="1671">
                  <c:v>826.94</c:v>
                </c:pt>
                <c:pt idx="1672">
                  <c:v>827.3</c:v>
                </c:pt>
                <c:pt idx="1673">
                  <c:v>827.37</c:v>
                </c:pt>
                <c:pt idx="1674">
                  <c:v>826.89</c:v>
                </c:pt>
                <c:pt idx="1675">
                  <c:v>826.52</c:v>
                </c:pt>
                <c:pt idx="1676">
                  <c:v>826.28</c:v>
                </c:pt>
                <c:pt idx="1677">
                  <c:v>826.47</c:v>
                </c:pt>
                <c:pt idx="1678">
                  <c:v>826.64</c:v>
                </c:pt>
                <c:pt idx="1679">
                  <c:v>826.54</c:v>
                </c:pt>
                <c:pt idx="1680">
                  <c:v>826.52</c:v>
                </c:pt>
                <c:pt idx="1681">
                  <c:v>827.01</c:v>
                </c:pt>
                <c:pt idx="1682">
                  <c:v>826.49</c:v>
                </c:pt>
                <c:pt idx="1683">
                  <c:v>826.23</c:v>
                </c:pt>
                <c:pt idx="1684">
                  <c:v>826.8</c:v>
                </c:pt>
                <c:pt idx="1685">
                  <c:v>826.37</c:v>
                </c:pt>
                <c:pt idx="1686">
                  <c:v>826.54</c:v>
                </c:pt>
                <c:pt idx="1687">
                  <c:v>827.01</c:v>
                </c:pt>
                <c:pt idx="1688">
                  <c:v>826.47</c:v>
                </c:pt>
                <c:pt idx="1689">
                  <c:v>826.64</c:v>
                </c:pt>
                <c:pt idx="1690">
                  <c:v>826.87</c:v>
                </c:pt>
                <c:pt idx="1691">
                  <c:v>826.47</c:v>
                </c:pt>
                <c:pt idx="1692">
                  <c:v>826.9</c:v>
                </c:pt>
                <c:pt idx="1693">
                  <c:v>826.96</c:v>
                </c:pt>
                <c:pt idx="1694">
                  <c:v>826.44</c:v>
                </c:pt>
                <c:pt idx="1695">
                  <c:v>826.83</c:v>
                </c:pt>
                <c:pt idx="1696">
                  <c:v>826.68</c:v>
                </c:pt>
                <c:pt idx="1697">
                  <c:v>826.78</c:v>
                </c:pt>
                <c:pt idx="1698">
                  <c:v>826.19</c:v>
                </c:pt>
                <c:pt idx="1699">
                  <c:v>826.37</c:v>
                </c:pt>
                <c:pt idx="1700">
                  <c:v>826.07</c:v>
                </c:pt>
                <c:pt idx="1701">
                  <c:v>826.99</c:v>
                </c:pt>
                <c:pt idx="1702">
                  <c:v>826.71</c:v>
                </c:pt>
                <c:pt idx="1703">
                  <c:v>826.42</c:v>
                </c:pt>
                <c:pt idx="1704">
                  <c:v>827.39</c:v>
                </c:pt>
                <c:pt idx="1705">
                  <c:v>826.59</c:v>
                </c:pt>
                <c:pt idx="1706">
                  <c:v>826.77</c:v>
                </c:pt>
                <c:pt idx="1707">
                  <c:v>826.58</c:v>
                </c:pt>
                <c:pt idx="1708">
                  <c:v>826.04</c:v>
                </c:pt>
                <c:pt idx="1709">
                  <c:v>826.42</c:v>
                </c:pt>
                <c:pt idx="1710">
                  <c:v>826.78</c:v>
                </c:pt>
                <c:pt idx="1711">
                  <c:v>826.64</c:v>
                </c:pt>
                <c:pt idx="1712">
                  <c:v>826.4</c:v>
                </c:pt>
                <c:pt idx="1713">
                  <c:v>827.01</c:v>
                </c:pt>
                <c:pt idx="1714">
                  <c:v>826.51</c:v>
                </c:pt>
                <c:pt idx="1715">
                  <c:v>826.18</c:v>
                </c:pt>
                <c:pt idx="1716">
                  <c:v>826.71</c:v>
                </c:pt>
                <c:pt idx="1717">
                  <c:v>826.7</c:v>
                </c:pt>
                <c:pt idx="1718">
                  <c:v>826.49</c:v>
                </c:pt>
                <c:pt idx="1719">
                  <c:v>827.42</c:v>
                </c:pt>
                <c:pt idx="1720">
                  <c:v>826.23</c:v>
                </c:pt>
                <c:pt idx="1721">
                  <c:v>826.59</c:v>
                </c:pt>
                <c:pt idx="1722">
                  <c:v>827.16</c:v>
                </c:pt>
                <c:pt idx="1723">
                  <c:v>826.23</c:v>
                </c:pt>
                <c:pt idx="1724">
                  <c:v>826.59</c:v>
                </c:pt>
                <c:pt idx="1725">
                  <c:v>826.56</c:v>
                </c:pt>
                <c:pt idx="1726">
                  <c:v>826.28</c:v>
                </c:pt>
                <c:pt idx="1727">
                  <c:v>826.78</c:v>
                </c:pt>
                <c:pt idx="1728">
                  <c:v>826.58</c:v>
                </c:pt>
                <c:pt idx="1729">
                  <c:v>826.21</c:v>
                </c:pt>
                <c:pt idx="1730">
                  <c:v>826.77</c:v>
                </c:pt>
                <c:pt idx="1731">
                  <c:v>826.61</c:v>
                </c:pt>
                <c:pt idx="1732">
                  <c:v>826.44</c:v>
                </c:pt>
                <c:pt idx="1733">
                  <c:v>826.42</c:v>
                </c:pt>
                <c:pt idx="1734">
                  <c:v>826.78</c:v>
                </c:pt>
                <c:pt idx="1735">
                  <c:v>826.64</c:v>
                </c:pt>
                <c:pt idx="1736">
                  <c:v>826.85</c:v>
                </c:pt>
                <c:pt idx="1737">
                  <c:v>826.68</c:v>
                </c:pt>
                <c:pt idx="1738">
                  <c:v>826.49</c:v>
                </c:pt>
                <c:pt idx="1739">
                  <c:v>827.06</c:v>
                </c:pt>
                <c:pt idx="1740">
                  <c:v>826.71</c:v>
                </c:pt>
                <c:pt idx="1741">
                  <c:v>826.68</c:v>
                </c:pt>
                <c:pt idx="1742">
                  <c:v>827.25</c:v>
                </c:pt>
                <c:pt idx="1743">
                  <c:v>826.64</c:v>
                </c:pt>
                <c:pt idx="1744">
                  <c:v>826.73</c:v>
                </c:pt>
                <c:pt idx="1745">
                  <c:v>826.77</c:v>
                </c:pt>
                <c:pt idx="1746">
                  <c:v>826.47</c:v>
                </c:pt>
                <c:pt idx="1747">
                  <c:v>826.33</c:v>
                </c:pt>
                <c:pt idx="1748">
                  <c:v>826.58</c:v>
                </c:pt>
                <c:pt idx="1749">
                  <c:v>826.02</c:v>
                </c:pt>
                <c:pt idx="1750">
                  <c:v>826.35</c:v>
                </c:pt>
                <c:pt idx="1751">
                  <c:v>826.4</c:v>
                </c:pt>
                <c:pt idx="1752">
                  <c:v>826.64</c:v>
                </c:pt>
                <c:pt idx="1753">
                  <c:v>826.66</c:v>
                </c:pt>
                <c:pt idx="1754">
                  <c:v>826.87</c:v>
                </c:pt>
                <c:pt idx="1755">
                  <c:v>826.37</c:v>
                </c:pt>
                <c:pt idx="1756">
                  <c:v>826.82</c:v>
                </c:pt>
                <c:pt idx="1757">
                  <c:v>826.87</c:v>
                </c:pt>
                <c:pt idx="1758">
                  <c:v>826.8</c:v>
                </c:pt>
                <c:pt idx="1759">
                  <c:v>826.89</c:v>
                </c:pt>
                <c:pt idx="1760">
                  <c:v>826.75</c:v>
                </c:pt>
                <c:pt idx="1761">
                  <c:v>826.58</c:v>
                </c:pt>
                <c:pt idx="1762">
                  <c:v>827.22</c:v>
                </c:pt>
                <c:pt idx="1763">
                  <c:v>826.42</c:v>
                </c:pt>
                <c:pt idx="1764">
                  <c:v>826.89</c:v>
                </c:pt>
                <c:pt idx="1765">
                  <c:v>827.61</c:v>
                </c:pt>
                <c:pt idx="1766">
                  <c:v>826.3</c:v>
                </c:pt>
                <c:pt idx="1767">
                  <c:v>826.78</c:v>
                </c:pt>
                <c:pt idx="1768">
                  <c:v>827.34</c:v>
                </c:pt>
                <c:pt idx="1769">
                  <c:v>826.51</c:v>
                </c:pt>
                <c:pt idx="1770">
                  <c:v>826.54</c:v>
                </c:pt>
                <c:pt idx="1771">
                  <c:v>827.3</c:v>
                </c:pt>
                <c:pt idx="1772">
                  <c:v>826.21</c:v>
                </c:pt>
                <c:pt idx="1773">
                  <c:v>826.63</c:v>
                </c:pt>
                <c:pt idx="1774">
                  <c:v>827.01</c:v>
                </c:pt>
                <c:pt idx="1775">
                  <c:v>826.8</c:v>
                </c:pt>
                <c:pt idx="1776">
                  <c:v>826.87</c:v>
                </c:pt>
                <c:pt idx="1777">
                  <c:v>826.75</c:v>
                </c:pt>
                <c:pt idx="1778">
                  <c:v>826.75</c:v>
                </c:pt>
                <c:pt idx="1779">
                  <c:v>827.27</c:v>
                </c:pt>
                <c:pt idx="1780">
                  <c:v>826.9</c:v>
                </c:pt>
                <c:pt idx="1781">
                  <c:v>826.9</c:v>
                </c:pt>
                <c:pt idx="1782">
                  <c:v>826.71</c:v>
                </c:pt>
                <c:pt idx="1783">
                  <c:v>826.82</c:v>
                </c:pt>
                <c:pt idx="1784">
                  <c:v>826.61</c:v>
                </c:pt>
                <c:pt idx="1785">
                  <c:v>826.89</c:v>
                </c:pt>
                <c:pt idx="1786">
                  <c:v>826.54</c:v>
                </c:pt>
                <c:pt idx="1787">
                  <c:v>826.61</c:v>
                </c:pt>
                <c:pt idx="1788">
                  <c:v>826.83</c:v>
                </c:pt>
                <c:pt idx="1789">
                  <c:v>826.83</c:v>
                </c:pt>
                <c:pt idx="1790">
                  <c:v>826.78</c:v>
                </c:pt>
                <c:pt idx="1791">
                  <c:v>827.16</c:v>
                </c:pt>
                <c:pt idx="1792">
                  <c:v>826.71</c:v>
                </c:pt>
                <c:pt idx="1793">
                  <c:v>826.68</c:v>
                </c:pt>
                <c:pt idx="1794">
                  <c:v>826.89</c:v>
                </c:pt>
                <c:pt idx="1795">
                  <c:v>826.54</c:v>
                </c:pt>
                <c:pt idx="1796">
                  <c:v>826.54</c:v>
                </c:pt>
                <c:pt idx="1797">
                  <c:v>827.32</c:v>
                </c:pt>
                <c:pt idx="1798">
                  <c:v>826.25</c:v>
                </c:pt>
                <c:pt idx="1799">
                  <c:v>826.39</c:v>
                </c:pt>
                <c:pt idx="1800">
                  <c:v>827.11</c:v>
                </c:pt>
                <c:pt idx="1801">
                  <c:v>826.49</c:v>
                </c:pt>
                <c:pt idx="1802">
                  <c:v>826.7</c:v>
                </c:pt>
                <c:pt idx="1803">
                  <c:v>826.87</c:v>
                </c:pt>
                <c:pt idx="1804">
                  <c:v>826.73</c:v>
                </c:pt>
                <c:pt idx="1805">
                  <c:v>826.8</c:v>
                </c:pt>
                <c:pt idx="1806">
                  <c:v>826.92</c:v>
                </c:pt>
                <c:pt idx="1807">
                  <c:v>826.26</c:v>
                </c:pt>
                <c:pt idx="1808">
                  <c:v>826.59</c:v>
                </c:pt>
                <c:pt idx="1809">
                  <c:v>826.78</c:v>
                </c:pt>
                <c:pt idx="1810">
                  <c:v>826.61</c:v>
                </c:pt>
                <c:pt idx="1811">
                  <c:v>826.82</c:v>
                </c:pt>
                <c:pt idx="1812">
                  <c:v>826.78</c:v>
                </c:pt>
                <c:pt idx="1813">
                  <c:v>826.77</c:v>
                </c:pt>
                <c:pt idx="1814">
                  <c:v>827.2</c:v>
                </c:pt>
                <c:pt idx="1815">
                  <c:v>826.11</c:v>
                </c:pt>
                <c:pt idx="1816">
                  <c:v>826.14</c:v>
                </c:pt>
                <c:pt idx="1817">
                  <c:v>826.56</c:v>
                </c:pt>
                <c:pt idx="1818">
                  <c:v>826.68</c:v>
                </c:pt>
                <c:pt idx="1819">
                  <c:v>826.44</c:v>
                </c:pt>
                <c:pt idx="1820">
                  <c:v>826.8</c:v>
                </c:pt>
                <c:pt idx="1821">
                  <c:v>826.49</c:v>
                </c:pt>
                <c:pt idx="1822">
                  <c:v>826.96</c:v>
                </c:pt>
                <c:pt idx="1823">
                  <c:v>826.73</c:v>
                </c:pt>
                <c:pt idx="1824">
                  <c:v>826.59</c:v>
                </c:pt>
                <c:pt idx="1825">
                  <c:v>826.83</c:v>
                </c:pt>
                <c:pt idx="1826">
                  <c:v>826.82</c:v>
                </c:pt>
                <c:pt idx="1827">
                  <c:v>826.59</c:v>
                </c:pt>
                <c:pt idx="1828">
                  <c:v>826.63</c:v>
                </c:pt>
                <c:pt idx="1829">
                  <c:v>826.94</c:v>
                </c:pt>
                <c:pt idx="1830">
                  <c:v>826.56</c:v>
                </c:pt>
                <c:pt idx="1831">
                  <c:v>826.45</c:v>
                </c:pt>
                <c:pt idx="1832">
                  <c:v>826.8</c:v>
                </c:pt>
                <c:pt idx="1833">
                  <c:v>826.7</c:v>
                </c:pt>
                <c:pt idx="1834">
                  <c:v>826.66</c:v>
                </c:pt>
                <c:pt idx="1835">
                  <c:v>827.3</c:v>
                </c:pt>
                <c:pt idx="1836">
                  <c:v>826.49</c:v>
                </c:pt>
                <c:pt idx="1837">
                  <c:v>826.49</c:v>
                </c:pt>
                <c:pt idx="1838">
                  <c:v>826.78</c:v>
                </c:pt>
                <c:pt idx="1839">
                  <c:v>826.33</c:v>
                </c:pt>
                <c:pt idx="1840">
                  <c:v>827.35</c:v>
                </c:pt>
                <c:pt idx="1841">
                  <c:v>826.47</c:v>
                </c:pt>
                <c:pt idx="1842">
                  <c:v>826.13</c:v>
                </c:pt>
                <c:pt idx="1843">
                  <c:v>826.35</c:v>
                </c:pt>
                <c:pt idx="1844">
                  <c:v>826.14</c:v>
                </c:pt>
                <c:pt idx="1845">
                  <c:v>826.26</c:v>
                </c:pt>
                <c:pt idx="1846">
                  <c:v>826.64</c:v>
                </c:pt>
                <c:pt idx="1847">
                  <c:v>826.45</c:v>
                </c:pt>
                <c:pt idx="1848">
                  <c:v>826.97</c:v>
                </c:pt>
                <c:pt idx="1849">
                  <c:v>827.3</c:v>
                </c:pt>
                <c:pt idx="1850">
                  <c:v>826.39</c:v>
                </c:pt>
                <c:pt idx="1851">
                  <c:v>826.61</c:v>
                </c:pt>
                <c:pt idx="1852">
                  <c:v>826.89</c:v>
                </c:pt>
                <c:pt idx="1853">
                  <c:v>826.49</c:v>
                </c:pt>
                <c:pt idx="1854">
                  <c:v>826.42</c:v>
                </c:pt>
                <c:pt idx="1855">
                  <c:v>827.18</c:v>
                </c:pt>
                <c:pt idx="1856">
                  <c:v>826.28</c:v>
                </c:pt>
                <c:pt idx="1857">
                  <c:v>826.4</c:v>
                </c:pt>
                <c:pt idx="1858">
                  <c:v>826.45</c:v>
                </c:pt>
                <c:pt idx="1859">
                  <c:v>827.06</c:v>
                </c:pt>
                <c:pt idx="1860">
                  <c:v>826.52</c:v>
                </c:pt>
                <c:pt idx="1861">
                  <c:v>826.96</c:v>
                </c:pt>
                <c:pt idx="1862">
                  <c:v>827.02</c:v>
                </c:pt>
                <c:pt idx="1863">
                  <c:v>827.32</c:v>
                </c:pt>
                <c:pt idx="1864">
                  <c:v>827.18</c:v>
                </c:pt>
                <c:pt idx="1865">
                  <c:v>826.96</c:v>
                </c:pt>
                <c:pt idx="1866">
                  <c:v>826.56</c:v>
                </c:pt>
                <c:pt idx="1867">
                  <c:v>827.16</c:v>
                </c:pt>
                <c:pt idx="1868">
                  <c:v>826.92</c:v>
                </c:pt>
                <c:pt idx="1869">
                  <c:v>826.94</c:v>
                </c:pt>
                <c:pt idx="1870">
                  <c:v>826.66</c:v>
                </c:pt>
                <c:pt idx="1871">
                  <c:v>826.68</c:v>
                </c:pt>
                <c:pt idx="1872">
                  <c:v>826.63</c:v>
                </c:pt>
                <c:pt idx="1873">
                  <c:v>826.51</c:v>
                </c:pt>
                <c:pt idx="1874">
                  <c:v>825.97</c:v>
                </c:pt>
                <c:pt idx="1875">
                  <c:v>826.4</c:v>
                </c:pt>
                <c:pt idx="1876">
                  <c:v>826.45</c:v>
                </c:pt>
                <c:pt idx="1877">
                  <c:v>826.68</c:v>
                </c:pt>
                <c:pt idx="1878">
                  <c:v>827.56</c:v>
                </c:pt>
                <c:pt idx="1879">
                  <c:v>826.13</c:v>
                </c:pt>
                <c:pt idx="1880">
                  <c:v>826.37</c:v>
                </c:pt>
                <c:pt idx="1881">
                  <c:v>826.4</c:v>
                </c:pt>
                <c:pt idx="1882">
                  <c:v>826.23</c:v>
                </c:pt>
                <c:pt idx="1883">
                  <c:v>825.87</c:v>
                </c:pt>
                <c:pt idx="1884">
                  <c:v>826.71</c:v>
                </c:pt>
                <c:pt idx="1885">
                  <c:v>826.32</c:v>
                </c:pt>
                <c:pt idx="1886">
                  <c:v>826.09</c:v>
                </c:pt>
                <c:pt idx="1887">
                  <c:v>826.68</c:v>
                </c:pt>
                <c:pt idx="1888">
                  <c:v>826.4</c:v>
                </c:pt>
                <c:pt idx="1889">
                  <c:v>826.32</c:v>
                </c:pt>
                <c:pt idx="1890">
                  <c:v>826.54</c:v>
                </c:pt>
                <c:pt idx="1891">
                  <c:v>826.78</c:v>
                </c:pt>
                <c:pt idx="1892">
                  <c:v>826.26</c:v>
                </c:pt>
                <c:pt idx="1893">
                  <c:v>827.16</c:v>
                </c:pt>
                <c:pt idx="1894">
                  <c:v>826.44</c:v>
                </c:pt>
                <c:pt idx="1895">
                  <c:v>826.78</c:v>
                </c:pt>
                <c:pt idx="1896">
                  <c:v>826.59</c:v>
                </c:pt>
                <c:pt idx="1897">
                  <c:v>826.87</c:v>
                </c:pt>
                <c:pt idx="1898">
                  <c:v>826.33</c:v>
                </c:pt>
                <c:pt idx="1899">
                  <c:v>826.39</c:v>
                </c:pt>
                <c:pt idx="1900">
                  <c:v>826.19</c:v>
                </c:pt>
                <c:pt idx="1901">
                  <c:v>826.8</c:v>
                </c:pt>
                <c:pt idx="1902">
                  <c:v>826.58</c:v>
                </c:pt>
                <c:pt idx="1903">
                  <c:v>826.87</c:v>
                </c:pt>
                <c:pt idx="1904">
                  <c:v>826.83</c:v>
                </c:pt>
                <c:pt idx="1905">
                  <c:v>826.32</c:v>
                </c:pt>
                <c:pt idx="1906">
                  <c:v>826.64</c:v>
                </c:pt>
                <c:pt idx="1907">
                  <c:v>826.96</c:v>
                </c:pt>
                <c:pt idx="1908">
                  <c:v>826.32</c:v>
                </c:pt>
                <c:pt idx="1909">
                  <c:v>826.19</c:v>
                </c:pt>
                <c:pt idx="1910">
                  <c:v>827.51</c:v>
                </c:pt>
                <c:pt idx="1911">
                  <c:v>826.11</c:v>
                </c:pt>
                <c:pt idx="1912">
                  <c:v>826.75</c:v>
                </c:pt>
                <c:pt idx="1913">
                  <c:v>826.94</c:v>
                </c:pt>
                <c:pt idx="1914">
                  <c:v>826.52</c:v>
                </c:pt>
                <c:pt idx="1915">
                  <c:v>826.13</c:v>
                </c:pt>
                <c:pt idx="1916">
                  <c:v>827.04</c:v>
                </c:pt>
                <c:pt idx="1917">
                  <c:v>826.61</c:v>
                </c:pt>
                <c:pt idx="1918">
                  <c:v>826.8</c:v>
                </c:pt>
                <c:pt idx="1919">
                  <c:v>826.52</c:v>
                </c:pt>
                <c:pt idx="1920">
                  <c:v>825.94</c:v>
                </c:pt>
                <c:pt idx="1921">
                  <c:v>826.63</c:v>
                </c:pt>
                <c:pt idx="1922">
                  <c:v>826.83</c:v>
                </c:pt>
                <c:pt idx="1923">
                  <c:v>826.28</c:v>
                </c:pt>
                <c:pt idx="1924">
                  <c:v>827.06</c:v>
                </c:pt>
                <c:pt idx="1925">
                  <c:v>826.63</c:v>
                </c:pt>
                <c:pt idx="1926">
                  <c:v>826.26</c:v>
                </c:pt>
                <c:pt idx="1927">
                  <c:v>827.16</c:v>
                </c:pt>
                <c:pt idx="1928">
                  <c:v>826.54</c:v>
                </c:pt>
                <c:pt idx="1929">
                  <c:v>826.3</c:v>
                </c:pt>
                <c:pt idx="1930">
                  <c:v>826.71</c:v>
                </c:pt>
                <c:pt idx="1931">
                  <c:v>826.77</c:v>
                </c:pt>
                <c:pt idx="1932">
                  <c:v>826.85</c:v>
                </c:pt>
                <c:pt idx="1933">
                  <c:v>827.25</c:v>
                </c:pt>
                <c:pt idx="1934">
                  <c:v>826.63</c:v>
                </c:pt>
                <c:pt idx="1935">
                  <c:v>826.82</c:v>
                </c:pt>
                <c:pt idx="1936">
                  <c:v>826.99</c:v>
                </c:pt>
                <c:pt idx="1937">
                  <c:v>826.54</c:v>
                </c:pt>
                <c:pt idx="1938">
                  <c:v>826.59</c:v>
                </c:pt>
                <c:pt idx="1939">
                  <c:v>826.82</c:v>
                </c:pt>
                <c:pt idx="1940">
                  <c:v>826.39</c:v>
                </c:pt>
                <c:pt idx="1941">
                  <c:v>826.73</c:v>
                </c:pt>
                <c:pt idx="1942">
                  <c:v>826.99</c:v>
                </c:pt>
                <c:pt idx="1943">
                  <c:v>826.28</c:v>
                </c:pt>
                <c:pt idx="1944">
                  <c:v>826.26</c:v>
                </c:pt>
                <c:pt idx="1945">
                  <c:v>827.44</c:v>
                </c:pt>
                <c:pt idx="1946">
                  <c:v>826.64</c:v>
                </c:pt>
                <c:pt idx="1947">
                  <c:v>826.89</c:v>
                </c:pt>
                <c:pt idx="1948">
                  <c:v>826.61</c:v>
                </c:pt>
                <c:pt idx="1949">
                  <c:v>826.04</c:v>
                </c:pt>
                <c:pt idx="1950">
                  <c:v>826.97</c:v>
                </c:pt>
                <c:pt idx="1951">
                  <c:v>826.96</c:v>
                </c:pt>
                <c:pt idx="1952">
                  <c:v>826.7</c:v>
                </c:pt>
                <c:pt idx="1953">
                  <c:v>826.64</c:v>
                </c:pt>
                <c:pt idx="1954">
                  <c:v>826.56</c:v>
                </c:pt>
                <c:pt idx="1955">
                  <c:v>826.47</c:v>
                </c:pt>
                <c:pt idx="1956">
                  <c:v>826.92</c:v>
                </c:pt>
                <c:pt idx="1957">
                  <c:v>826.33</c:v>
                </c:pt>
                <c:pt idx="1958">
                  <c:v>826.92</c:v>
                </c:pt>
                <c:pt idx="1959">
                  <c:v>826.99</c:v>
                </c:pt>
                <c:pt idx="1960">
                  <c:v>826.39</c:v>
                </c:pt>
                <c:pt idx="1961">
                  <c:v>826.64</c:v>
                </c:pt>
                <c:pt idx="1962">
                  <c:v>827.91</c:v>
                </c:pt>
                <c:pt idx="1963">
                  <c:v>826.51</c:v>
                </c:pt>
                <c:pt idx="1964">
                  <c:v>826.3</c:v>
                </c:pt>
                <c:pt idx="1965">
                  <c:v>827.56</c:v>
                </c:pt>
                <c:pt idx="1966">
                  <c:v>826.56</c:v>
                </c:pt>
                <c:pt idx="1967">
                  <c:v>826.85</c:v>
                </c:pt>
                <c:pt idx="1968">
                  <c:v>827.39</c:v>
                </c:pt>
                <c:pt idx="1969">
                  <c:v>826.14</c:v>
                </c:pt>
                <c:pt idx="1970">
                  <c:v>826.99</c:v>
                </c:pt>
                <c:pt idx="1971">
                  <c:v>826.87</c:v>
                </c:pt>
                <c:pt idx="1972">
                  <c:v>826.14</c:v>
                </c:pt>
                <c:pt idx="1973">
                  <c:v>826.37</c:v>
                </c:pt>
                <c:pt idx="1974">
                  <c:v>826.96</c:v>
                </c:pt>
                <c:pt idx="1975">
                  <c:v>826.32</c:v>
                </c:pt>
                <c:pt idx="1976">
                  <c:v>826.83</c:v>
                </c:pt>
                <c:pt idx="1977">
                  <c:v>827.09</c:v>
                </c:pt>
                <c:pt idx="1978">
                  <c:v>826.09</c:v>
                </c:pt>
                <c:pt idx="1979">
                  <c:v>826.83</c:v>
                </c:pt>
                <c:pt idx="1980">
                  <c:v>826.73</c:v>
                </c:pt>
                <c:pt idx="1981">
                  <c:v>826.56</c:v>
                </c:pt>
                <c:pt idx="1982">
                  <c:v>826.9</c:v>
                </c:pt>
                <c:pt idx="1983">
                  <c:v>826.66</c:v>
                </c:pt>
                <c:pt idx="1984">
                  <c:v>826.14</c:v>
                </c:pt>
                <c:pt idx="1985">
                  <c:v>827.39</c:v>
                </c:pt>
                <c:pt idx="1986">
                  <c:v>826.35</c:v>
                </c:pt>
                <c:pt idx="1987">
                  <c:v>826.33</c:v>
                </c:pt>
                <c:pt idx="1988">
                  <c:v>826.61</c:v>
                </c:pt>
                <c:pt idx="1989">
                  <c:v>826.33</c:v>
                </c:pt>
                <c:pt idx="1990">
                  <c:v>826.42</c:v>
                </c:pt>
                <c:pt idx="1991">
                  <c:v>826.66</c:v>
                </c:pt>
                <c:pt idx="1992">
                  <c:v>826.94</c:v>
                </c:pt>
                <c:pt idx="1993">
                  <c:v>826.7</c:v>
                </c:pt>
                <c:pt idx="1994">
                  <c:v>826.83</c:v>
                </c:pt>
                <c:pt idx="1995">
                  <c:v>826.7</c:v>
                </c:pt>
                <c:pt idx="1996">
                  <c:v>826.13</c:v>
                </c:pt>
                <c:pt idx="1997">
                  <c:v>826.83</c:v>
                </c:pt>
                <c:pt idx="1998">
                  <c:v>826.37</c:v>
                </c:pt>
                <c:pt idx="1999">
                  <c:v>827.01</c:v>
                </c:pt>
                <c:pt idx="2000">
                  <c:v>826.99</c:v>
                </c:pt>
                <c:pt idx="2001">
                  <c:v>826.61</c:v>
                </c:pt>
                <c:pt idx="2002">
                  <c:v>826.8</c:v>
                </c:pt>
                <c:pt idx="2003">
                  <c:v>826.96</c:v>
                </c:pt>
                <c:pt idx="2004">
                  <c:v>826.51</c:v>
                </c:pt>
                <c:pt idx="2005">
                  <c:v>826.94</c:v>
                </c:pt>
                <c:pt idx="2006">
                  <c:v>826.73</c:v>
                </c:pt>
                <c:pt idx="2007">
                  <c:v>826.49</c:v>
                </c:pt>
                <c:pt idx="2008">
                  <c:v>826.92</c:v>
                </c:pt>
                <c:pt idx="2009">
                  <c:v>826.83</c:v>
                </c:pt>
                <c:pt idx="2010">
                  <c:v>826.8</c:v>
                </c:pt>
                <c:pt idx="2011">
                  <c:v>827.23</c:v>
                </c:pt>
                <c:pt idx="2012">
                  <c:v>826.37</c:v>
                </c:pt>
                <c:pt idx="2013">
                  <c:v>826.26</c:v>
                </c:pt>
                <c:pt idx="2014">
                  <c:v>826.97</c:v>
                </c:pt>
                <c:pt idx="2015">
                  <c:v>826.06</c:v>
                </c:pt>
                <c:pt idx="2016">
                  <c:v>826.97</c:v>
                </c:pt>
                <c:pt idx="2017">
                  <c:v>827.08</c:v>
                </c:pt>
                <c:pt idx="2018">
                  <c:v>826.37</c:v>
                </c:pt>
                <c:pt idx="2019">
                  <c:v>826.61</c:v>
                </c:pt>
                <c:pt idx="2020">
                  <c:v>827.04</c:v>
                </c:pt>
                <c:pt idx="2021">
                  <c:v>826.52</c:v>
                </c:pt>
                <c:pt idx="2022">
                  <c:v>826.42</c:v>
                </c:pt>
                <c:pt idx="2023">
                  <c:v>826.44</c:v>
                </c:pt>
                <c:pt idx="2024">
                  <c:v>826.44</c:v>
                </c:pt>
                <c:pt idx="2025">
                  <c:v>826.7</c:v>
                </c:pt>
                <c:pt idx="2026">
                  <c:v>826.92</c:v>
                </c:pt>
                <c:pt idx="2027">
                  <c:v>826.8</c:v>
                </c:pt>
                <c:pt idx="2028">
                  <c:v>826.97</c:v>
                </c:pt>
                <c:pt idx="2029">
                  <c:v>826.83</c:v>
                </c:pt>
                <c:pt idx="2030">
                  <c:v>826.4</c:v>
                </c:pt>
                <c:pt idx="2031">
                  <c:v>826.58</c:v>
                </c:pt>
                <c:pt idx="2032">
                  <c:v>826.8</c:v>
                </c:pt>
                <c:pt idx="2033">
                  <c:v>826.71</c:v>
                </c:pt>
                <c:pt idx="2034">
                  <c:v>826.58</c:v>
                </c:pt>
                <c:pt idx="2035">
                  <c:v>826.8</c:v>
                </c:pt>
                <c:pt idx="2036">
                  <c:v>826.07</c:v>
                </c:pt>
                <c:pt idx="2037">
                  <c:v>826.89</c:v>
                </c:pt>
                <c:pt idx="2038">
                  <c:v>826.47</c:v>
                </c:pt>
                <c:pt idx="2039">
                  <c:v>826.7</c:v>
                </c:pt>
                <c:pt idx="2040">
                  <c:v>827.02</c:v>
                </c:pt>
                <c:pt idx="2041">
                  <c:v>826.82</c:v>
                </c:pt>
                <c:pt idx="2042">
                  <c:v>826.45</c:v>
                </c:pt>
                <c:pt idx="2043">
                  <c:v>826.58</c:v>
                </c:pt>
                <c:pt idx="2044">
                  <c:v>826.73</c:v>
                </c:pt>
                <c:pt idx="2045">
                  <c:v>826.56</c:v>
                </c:pt>
                <c:pt idx="2046">
                  <c:v>827.27</c:v>
                </c:pt>
                <c:pt idx="2047">
                  <c:v>826.75</c:v>
                </c:pt>
                <c:pt idx="2048">
                  <c:v>826.97</c:v>
                </c:pt>
                <c:pt idx="2049">
                  <c:v>827.42</c:v>
                </c:pt>
                <c:pt idx="2050">
                  <c:v>826.68</c:v>
                </c:pt>
                <c:pt idx="2051">
                  <c:v>826.52</c:v>
                </c:pt>
                <c:pt idx="2052">
                  <c:v>826.68</c:v>
                </c:pt>
                <c:pt idx="2053">
                  <c:v>826.61</c:v>
                </c:pt>
                <c:pt idx="2054">
                  <c:v>826.59</c:v>
                </c:pt>
                <c:pt idx="2055">
                  <c:v>826.77</c:v>
                </c:pt>
                <c:pt idx="2056">
                  <c:v>826.35</c:v>
                </c:pt>
                <c:pt idx="2057">
                  <c:v>826.51</c:v>
                </c:pt>
                <c:pt idx="2058">
                  <c:v>827.13</c:v>
                </c:pt>
                <c:pt idx="2059">
                  <c:v>826.82</c:v>
                </c:pt>
                <c:pt idx="2060">
                  <c:v>826.54</c:v>
                </c:pt>
                <c:pt idx="2061">
                  <c:v>826.97</c:v>
                </c:pt>
                <c:pt idx="2062">
                  <c:v>826.37</c:v>
                </c:pt>
                <c:pt idx="2063">
                  <c:v>826.42</c:v>
                </c:pt>
                <c:pt idx="2064">
                  <c:v>826.8</c:v>
                </c:pt>
                <c:pt idx="2065">
                  <c:v>826.26</c:v>
                </c:pt>
                <c:pt idx="2066">
                  <c:v>827.37</c:v>
                </c:pt>
                <c:pt idx="2067">
                  <c:v>826.61</c:v>
                </c:pt>
                <c:pt idx="2068">
                  <c:v>826.56</c:v>
                </c:pt>
                <c:pt idx="2069">
                  <c:v>827.06</c:v>
                </c:pt>
                <c:pt idx="2070">
                  <c:v>826.83</c:v>
                </c:pt>
                <c:pt idx="2071">
                  <c:v>826.42</c:v>
                </c:pt>
                <c:pt idx="2072">
                  <c:v>827.11</c:v>
                </c:pt>
                <c:pt idx="2073">
                  <c:v>826.71</c:v>
                </c:pt>
                <c:pt idx="2074">
                  <c:v>826.9</c:v>
                </c:pt>
                <c:pt idx="2075">
                  <c:v>827.13</c:v>
                </c:pt>
                <c:pt idx="2076">
                  <c:v>826.56</c:v>
                </c:pt>
                <c:pt idx="2077">
                  <c:v>826.49</c:v>
                </c:pt>
                <c:pt idx="2078">
                  <c:v>827.18</c:v>
                </c:pt>
                <c:pt idx="2079">
                  <c:v>826.32</c:v>
                </c:pt>
                <c:pt idx="2080">
                  <c:v>826.32</c:v>
                </c:pt>
                <c:pt idx="2081">
                  <c:v>827.01</c:v>
                </c:pt>
                <c:pt idx="2082">
                  <c:v>826.26</c:v>
                </c:pt>
                <c:pt idx="2083">
                  <c:v>826.28</c:v>
                </c:pt>
                <c:pt idx="2084">
                  <c:v>826.78</c:v>
                </c:pt>
                <c:pt idx="2085">
                  <c:v>826.4</c:v>
                </c:pt>
                <c:pt idx="2086">
                  <c:v>826.4</c:v>
                </c:pt>
                <c:pt idx="2087">
                  <c:v>826.99</c:v>
                </c:pt>
                <c:pt idx="2088">
                  <c:v>826.78</c:v>
                </c:pt>
                <c:pt idx="2089">
                  <c:v>826.9</c:v>
                </c:pt>
                <c:pt idx="2090">
                  <c:v>826.71</c:v>
                </c:pt>
                <c:pt idx="2091">
                  <c:v>826.25</c:v>
                </c:pt>
                <c:pt idx="2092">
                  <c:v>826.45</c:v>
                </c:pt>
                <c:pt idx="2093">
                  <c:v>826.54</c:v>
                </c:pt>
                <c:pt idx="2094">
                  <c:v>826.58</c:v>
                </c:pt>
                <c:pt idx="2095">
                  <c:v>826.89</c:v>
                </c:pt>
                <c:pt idx="2096">
                  <c:v>826.4</c:v>
                </c:pt>
                <c:pt idx="2097">
                  <c:v>826.33</c:v>
                </c:pt>
                <c:pt idx="2098">
                  <c:v>827.08</c:v>
                </c:pt>
                <c:pt idx="2099">
                  <c:v>826.07</c:v>
                </c:pt>
                <c:pt idx="2100">
                  <c:v>826.61</c:v>
                </c:pt>
                <c:pt idx="2101">
                  <c:v>826.59</c:v>
                </c:pt>
                <c:pt idx="2102">
                  <c:v>826.07</c:v>
                </c:pt>
                <c:pt idx="2103">
                  <c:v>826.37</c:v>
                </c:pt>
                <c:pt idx="2104">
                  <c:v>827.37</c:v>
                </c:pt>
                <c:pt idx="2105">
                  <c:v>826.75</c:v>
                </c:pt>
                <c:pt idx="2106">
                  <c:v>826.16</c:v>
                </c:pt>
                <c:pt idx="2107">
                  <c:v>827.28</c:v>
                </c:pt>
                <c:pt idx="2108">
                  <c:v>826.56</c:v>
                </c:pt>
                <c:pt idx="2109">
                  <c:v>826.37</c:v>
                </c:pt>
                <c:pt idx="2110">
                  <c:v>827.22</c:v>
                </c:pt>
                <c:pt idx="2111">
                  <c:v>826.78</c:v>
                </c:pt>
                <c:pt idx="2112">
                  <c:v>826.71</c:v>
                </c:pt>
                <c:pt idx="2113">
                  <c:v>826.87</c:v>
                </c:pt>
                <c:pt idx="2114">
                  <c:v>826.7</c:v>
                </c:pt>
                <c:pt idx="2115">
                  <c:v>827.28</c:v>
                </c:pt>
                <c:pt idx="2116">
                  <c:v>826.71</c:v>
                </c:pt>
                <c:pt idx="2117">
                  <c:v>826.64</c:v>
                </c:pt>
                <c:pt idx="2118">
                  <c:v>827.35</c:v>
                </c:pt>
                <c:pt idx="2119">
                  <c:v>827.09</c:v>
                </c:pt>
                <c:pt idx="2120">
                  <c:v>826.4</c:v>
                </c:pt>
                <c:pt idx="2121">
                  <c:v>826.25</c:v>
                </c:pt>
                <c:pt idx="2122">
                  <c:v>826.52</c:v>
                </c:pt>
                <c:pt idx="2123">
                  <c:v>826.59</c:v>
                </c:pt>
                <c:pt idx="2124">
                  <c:v>827.2</c:v>
                </c:pt>
                <c:pt idx="2125">
                  <c:v>826.82</c:v>
                </c:pt>
                <c:pt idx="2126">
                  <c:v>826.47</c:v>
                </c:pt>
                <c:pt idx="2127">
                  <c:v>827.04</c:v>
                </c:pt>
                <c:pt idx="2128">
                  <c:v>826.63</c:v>
                </c:pt>
                <c:pt idx="2129">
                  <c:v>826.51</c:v>
                </c:pt>
                <c:pt idx="2130">
                  <c:v>827.02</c:v>
                </c:pt>
                <c:pt idx="2131">
                  <c:v>826.52</c:v>
                </c:pt>
                <c:pt idx="2132">
                  <c:v>826.63</c:v>
                </c:pt>
                <c:pt idx="2133">
                  <c:v>827.32</c:v>
                </c:pt>
                <c:pt idx="2134">
                  <c:v>826.63</c:v>
                </c:pt>
                <c:pt idx="2135">
                  <c:v>827.13</c:v>
                </c:pt>
                <c:pt idx="2136">
                  <c:v>827.25</c:v>
                </c:pt>
                <c:pt idx="2137">
                  <c:v>826.37</c:v>
                </c:pt>
                <c:pt idx="2138">
                  <c:v>826.07</c:v>
                </c:pt>
                <c:pt idx="2139">
                  <c:v>826.9</c:v>
                </c:pt>
                <c:pt idx="2140">
                  <c:v>826.33</c:v>
                </c:pt>
                <c:pt idx="2141">
                  <c:v>827.23</c:v>
                </c:pt>
                <c:pt idx="2142">
                  <c:v>826.89</c:v>
                </c:pt>
                <c:pt idx="2143">
                  <c:v>826.23</c:v>
                </c:pt>
                <c:pt idx="2144">
                  <c:v>826.61</c:v>
                </c:pt>
                <c:pt idx="2145">
                  <c:v>826.4</c:v>
                </c:pt>
                <c:pt idx="2146">
                  <c:v>826.32</c:v>
                </c:pt>
                <c:pt idx="2147">
                  <c:v>826.64</c:v>
                </c:pt>
                <c:pt idx="2148">
                  <c:v>826.52</c:v>
                </c:pt>
                <c:pt idx="2149">
                  <c:v>826.56</c:v>
                </c:pt>
                <c:pt idx="2150">
                  <c:v>826.99</c:v>
                </c:pt>
                <c:pt idx="2151">
                  <c:v>826.02</c:v>
                </c:pt>
                <c:pt idx="2152">
                  <c:v>826.39</c:v>
                </c:pt>
                <c:pt idx="2153">
                  <c:v>826.59</c:v>
                </c:pt>
                <c:pt idx="2154">
                  <c:v>826.68</c:v>
                </c:pt>
                <c:pt idx="2155">
                  <c:v>826.78</c:v>
                </c:pt>
                <c:pt idx="2156">
                  <c:v>826.68</c:v>
                </c:pt>
                <c:pt idx="2157">
                  <c:v>826.9</c:v>
                </c:pt>
                <c:pt idx="2158">
                  <c:v>826.45</c:v>
                </c:pt>
                <c:pt idx="2159">
                  <c:v>827.09</c:v>
                </c:pt>
                <c:pt idx="2160">
                  <c:v>827.23</c:v>
                </c:pt>
                <c:pt idx="2161">
                  <c:v>826.19</c:v>
                </c:pt>
                <c:pt idx="2162">
                  <c:v>827.72</c:v>
                </c:pt>
                <c:pt idx="2163">
                  <c:v>826.3</c:v>
                </c:pt>
                <c:pt idx="2164">
                  <c:v>826.16</c:v>
                </c:pt>
                <c:pt idx="2165">
                  <c:v>827.16</c:v>
                </c:pt>
                <c:pt idx="2166">
                  <c:v>826.52</c:v>
                </c:pt>
                <c:pt idx="2167">
                  <c:v>826.26</c:v>
                </c:pt>
                <c:pt idx="2168">
                  <c:v>827.09</c:v>
                </c:pt>
                <c:pt idx="2169">
                  <c:v>826.4</c:v>
                </c:pt>
                <c:pt idx="2170">
                  <c:v>826.89</c:v>
                </c:pt>
                <c:pt idx="2171">
                  <c:v>826.66</c:v>
                </c:pt>
                <c:pt idx="2172">
                  <c:v>826.63</c:v>
                </c:pt>
                <c:pt idx="2173">
                  <c:v>826.71</c:v>
                </c:pt>
                <c:pt idx="2174">
                  <c:v>827.06</c:v>
                </c:pt>
                <c:pt idx="2175">
                  <c:v>826.97</c:v>
                </c:pt>
                <c:pt idx="2176">
                  <c:v>826.52</c:v>
                </c:pt>
                <c:pt idx="2177">
                  <c:v>826.59</c:v>
                </c:pt>
                <c:pt idx="2178">
                  <c:v>826.59</c:v>
                </c:pt>
                <c:pt idx="2179">
                  <c:v>826.66</c:v>
                </c:pt>
                <c:pt idx="2180">
                  <c:v>826.68</c:v>
                </c:pt>
                <c:pt idx="2181">
                  <c:v>826.3</c:v>
                </c:pt>
                <c:pt idx="2182">
                  <c:v>826.44</c:v>
                </c:pt>
                <c:pt idx="2183">
                  <c:v>826.51</c:v>
                </c:pt>
                <c:pt idx="2184">
                  <c:v>826.44</c:v>
                </c:pt>
                <c:pt idx="2185">
                  <c:v>827.13</c:v>
                </c:pt>
                <c:pt idx="2186">
                  <c:v>826.54</c:v>
                </c:pt>
                <c:pt idx="2187">
                  <c:v>826.26</c:v>
                </c:pt>
                <c:pt idx="2188">
                  <c:v>827.27</c:v>
                </c:pt>
                <c:pt idx="2189">
                  <c:v>826.75</c:v>
                </c:pt>
                <c:pt idx="2190">
                  <c:v>826.66</c:v>
                </c:pt>
                <c:pt idx="2191">
                  <c:v>826.94</c:v>
                </c:pt>
                <c:pt idx="2192">
                  <c:v>826.25</c:v>
                </c:pt>
                <c:pt idx="2193">
                  <c:v>826.97</c:v>
                </c:pt>
                <c:pt idx="2194">
                  <c:v>827.56</c:v>
                </c:pt>
                <c:pt idx="2195">
                  <c:v>827.02</c:v>
                </c:pt>
                <c:pt idx="2196">
                  <c:v>826.96</c:v>
                </c:pt>
                <c:pt idx="2197">
                  <c:v>827.3</c:v>
                </c:pt>
                <c:pt idx="2198">
                  <c:v>826.56</c:v>
                </c:pt>
                <c:pt idx="2199">
                  <c:v>826.64</c:v>
                </c:pt>
                <c:pt idx="2200">
                  <c:v>827.01</c:v>
                </c:pt>
                <c:pt idx="2201">
                  <c:v>826.59</c:v>
                </c:pt>
                <c:pt idx="2202">
                  <c:v>826.68</c:v>
                </c:pt>
                <c:pt idx="2203">
                  <c:v>827.2</c:v>
                </c:pt>
                <c:pt idx="2204">
                  <c:v>826.51</c:v>
                </c:pt>
                <c:pt idx="2205">
                  <c:v>826.75</c:v>
                </c:pt>
                <c:pt idx="2206">
                  <c:v>826.8</c:v>
                </c:pt>
                <c:pt idx="2207">
                  <c:v>826.51</c:v>
                </c:pt>
                <c:pt idx="2208">
                  <c:v>827.18</c:v>
                </c:pt>
                <c:pt idx="2209">
                  <c:v>826.64</c:v>
                </c:pt>
                <c:pt idx="2210">
                  <c:v>826.71</c:v>
                </c:pt>
                <c:pt idx="2211">
                  <c:v>826.59</c:v>
                </c:pt>
                <c:pt idx="2212">
                  <c:v>826.56</c:v>
                </c:pt>
                <c:pt idx="2213">
                  <c:v>826.49</c:v>
                </c:pt>
                <c:pt idx="2214">
                  <c:v>827.06</c:v>
                </c:pt>
                <c:pt idx="2215">
                  <c:v>826.9</c:v>
                </c:pt>
                <c:pt idx="2216">
                  <c:v>826.68</c:v>
                </c:pt>
                <c:pt idx="2217">
                  <c:v>827.08</c:v>
                </c:pt>
                <c:pt idx="2218">
                  <c:v>826.73</c:v>
                </c:pt>
                <c:pt idx="2219">
                  <c:v>827.08</c:v>
                </c:pt>
                <c:pt idx="2220">
                  <c:v>827.18</c:v>
                </c:pt>
                <c:pt idx="2221">
                  <c:v>825.97</c:v>
                </c:pt>
                <c:pt idx="2222">
                  <c:v>826.39</c:v>
                </c:pt>
                <c:pt idx="2223">
                  <c:v>827.2</c:v>
                </c:pt>
                <c:pt idx="2224">
                  <c:v>826.44</c:v>
                </c:pt>
                <c:pt idx="2225">
                  <c:v>826.77</c:v>
                </c:pt>
                <c:pt idx="2226">
                  <c:v>826.71</c:v>
                </c:pt>
                <c:pt idx="2227">
                  <c:v>826.51</c:v>
                </c:pt>
                <c:pt idx="2228">
                  <c:v>826.47</c:v>
                </c:pt>
                <c:pt idx="2229">
                  <c:v>827.16</c:v>
                </c:pt>
                <c:pt idx="2230">
                  <c:v>826.73</c:v>
                </c:pt>
                <c:pt idx="2231">
                  <c:v>826.92</c:v>
                </c:pt>
                <c:pt idx="2232">
                  <c:v>827.16</c:v>
                </c:pt>
                <c:pt idx="2233">
                  <c:v>826.49</c:v>
                </c:pt>
                <c:pt idx="2234">
                  <c:v>826.58</c:v>
                </c:pt>
                <c:pt idx="2235">
                  <c:v>826.94</c:v>
                </c:pt>
                <c:pt idx="2236">
                  <c:v>826.71</c:v>
                </c:pt>
                <c:pt idx="2237">
                  <c:v>827.15</c:v>
                </c:pt>
                <c:pt idx="2238">
                  <c:v>826.66</c:v>
                </c:pt>
                <c:pt idx="2239">
                  <c:v>827.02</c:v>
                </c:pt>
                <c:pt idx="2240">
                  <c:v>826.96</c:v>
                </c:pt>
                <c:pt idx="2241">
                  <c:v>826.64</c:v>
                </c:pt>
                <c:pt idx="2242">
                  <c:v>826.4</c:v>
                </c:pt>
                <c:pt idx="2243">
                  <c:v>827.32</c:v>
                </c:pt>
                <c:pt idx="2244">
                  <c:v>826.64</c:v>
                </c:pt>
                <c:pt idx="2245">
                  <c:v>826.35</c:v>
                </c:pt>
                <c:pt idx="2246">
                  <c:v>826.58</c:v>
                </c:pt>
                <c:pt idx="2247">
                  <c:v>826.42</c:v>
                </c:pt>
                <c:pt idx="2248">
                  <c:v>826.61</c:v>
                </c:pt>
                <c:pt idx="2249">
                  <c:v>827.32</c:v>
                </c:pt>
                <c:pt idx="2250">
                  <c:v>826.73</c:v>
                </c:pt>
                <c:pt idx="2251">
                  <c:v>826.61</c:v>
                </c:pt>
                <c:pt idx="2252">
                  <c:v>827.2</c:v>
                </c:pt>
                <c:pt idx="2253">
                  <c:v>826.3</c:v>
                </c:pt>
                <c:pt idx="2254">
                  <c:v>826.97</c:v>
                </c:pt>
                <c:pt idx="2255">
                  <c:v>826.87</c:v>
                </c:pt>
                <c:pt idx="2256">
                  <c:v>826.85</c:v>
                </c:pt>
                <c:pt idx="2257">
                  <c:v>826.87</c:v>
                </c:pt>
                <c:pt idx="2258">
                  <c:v>827.13</c:v>
                </c:pt>
                <c:pt idx="2259">
                  <c:v>826.77</c:v>
                </c:pt>
                <c:pt idx="2260">
                  <c:v>826.59</c:v>
                </c:pt>
                <c:pt idx="2261">
                  <c:v>826.8</c:v>
                </c:pt>
                <c:pt idx="2262">
                  <c:v>827.13</c:v>
                </c:pt>
                <c:pt idx="2263">
                  <c:v>827.2</c:v>
                </c:pt>
                <c:pt idx="2264">
                  <c:v>826.13</c:v>
                </c:pt>
                <c:pt idx="2265">
                  <c:v>826.3</c:v>
                </c:pt>
                <c:pt idx="2266">
                  <c:v>827.3</c:v>
                </c:pt>
                <c:pt idx="2267">
                  <c:v>825.92</c:v>
                </c:pt>
                <c:pt idx="2268">
                  <c:v>826.33</c:v>
                </c:pt>
                <c:pt idx="2269">
                  <c:v>827.09</c:v>
                </c:pt>
                <c:pt idx="2270">
                  <c:v>827.11</c:v>
                </c:pt>
                <c:pt idx="2271">
                  <c:v>826.75</c:v>
                </c:pt>
                <c:pt idx="2272">
                  <c:v>827.22</c:v>
                </c:pt>
                <c:pt idx="2273">
                  <c:v>826.3</c:v>
                </c:pt>
                <c:pt idx="2274">
                  <c:v>826.82</c:v>
                </c:pt>
                <c:pt idx="2275">
                  <c:v>826.37</c:v>
                </c:pt>
                <c:pt idx="2276">
                  <c:v>826.16</c:v>
                </c:pt>
                <c:pt idx="2277">
                  <c:v>826.42</c:v>
                </c:pt>
                <c:pt idx="2278">
                  <c:v>826.8</c:v>
                </c:pt>
                <c:pt idx="2279">
                  <c:v>826.66</c:v>
                </c:pt>
                <c:pt idx="2280">
                  <c:v>826.97</c:v>
                </c:pt>
                <c:pt idx="2281">
                  <c:v>827.28</c:v>
                </c:pt>
                <c:pt idx="2282">
                  <c:v>826.25</c:v>
                </c:pt>
                <c:pt idx="2283">
                  <c:v>826.87</c:v>
                </c:pt>
                <c:pt idx="2284">
                  <c:v>827.18</c:v>
                </c:pt>
                <c:pt idx="2285">
                  <c:v>826.37</c:v>
                </c:pt>
                <c:pt idx="2286">
                  <c:v>827.15</c:v>
                </c:pt>
                <c:pt idx="2287">
                  <c:v>827.01</c:v>
                </c:pt>
                <c:pt idx="2288">
                  <c:v>826.73</c:v>
                </c:pt>
                <c:pt idx="2289">
                  <c:v>826.9</c:v>
                </c:pt>
                <c:pt idx="2290">
                  <c:v>827.23</c:v>
                </c:pt>
                <c:pt idx="2291">
                  <c:v>826.9</c:v>
                </c:pt>
                <c:pt idx="2292">
                  <c:v>829.07</c:v>
                </c:pt>
                <c:pt idx="2293">
                  <c:v>826.64</c:v>
                </c:pt>
                <c:pt idx="2294">
                  <c:v>826.26</c:v>
                </c:pt>
                <c:pt idx="2295">
                  <c:v>826.73</c:v>
                </c:pt>
                <c:pt idx="2296">
                  <c:v>826.39</c:v>
                </c:pt>
                <c:pt idx="2297">
                  <c:v>826.64</c:v>
                </c:pt>
                <c:pt idx="2298">
                  <c:v>827.18</c:v>
                </c:pt>
                <c:pt idx="2299">
                  <c:v>826.25</c:v>
                </c:pt>
                <c:pt idx="2300">
                  <c:v>826.33</c:v>
                </c:pt>
                <c:pt idx="2301">
                  <c:v>827.63</c:v>
                </c:pt>
                <c:pt idx="2302">
                  <c:v>826.68</c:v>
                </c:pt>
                <c:pt idx="2303">
                  <c:v>826.66</c:v>
                </c:pt>
                <c:pt idx="2304">
                  <c:v>826.51</c:v>
                </c:pt>
                <c:pt idx="2305">
                  <c:v>826.16</c:v>
                </c:pt>
                <c:pt idx="2306">
                  <c:v>826.87</c:v>
                </c:pt>
                <c:pt idx="2307">
                  <c:v>827.22</c:v>
                </c:pt>
                <c:pt idx="2308">
                  <c:v>826.23</c:v>
                </c:pt>
                <c:pt idx="2309">
                  <c:v>826.44</c:v>
                </c:pt>
                <c:pt idx="2310">
                  <c:v>827.18</c:v>
                </c:pt>
                <c:pt idx="2311">
                  <c:v>826.33</c:v>
                </c:pt>
                <c:pt idx="2312">
                  <c:v>826.63</c:v>
                </c:pt>
                <c:pt idx="2313">
                  <c:v>826.75</c:v>
                </c:pt>
                <c:pt idx="2314">
                  <c:v>826.54</c:v>
                </c:pt>
                <c:pt idx="2315">
                  <c:v>826.7</c:v>
                </c:pt>
                <c:pt idx="2316">
                  <c:v>827.22</c:v>
                </c:pt>
                <c:pt idx="2317">
                  <c:v>826.71</c:v>
                </c:pt>
                <c:pt idx="2318">
                  <c:v>826.47</c:v>
                </c:pt>
                <c:pt idx="2319">
                  <c:v>826.8</c:v>
                </c:pt>
                <c:pt idx="2320">
                  <c:v>826.18</c:v>
                </c:pt>
                <c:pt idx="2321">
                  <c:v>826.85</c:v>
                </c:pt>
                <c:pt idx="2322">
                  <c:v>826.39</c:v>
                </c:pt>
                <c:pt idx="2323">
                  <c:v>826.42</c:v>
                </c:pt>
                <c:pt idx="2324">
                  <c:v>826.96</c:v>
                </c:pt>
                <c:pt idx="2325">
                  <c:v>826.39</c:v>
                </c:pt>
                <c:pt idx="2326">
                  <c:v>826.21</c:v>
                </c:pt>
                <c:pt idx="2327">
                  <c:v>827.01</c:v>
                </c:pt>
                <c:pt idx="2328">
                  <c:v>825.94</c:v>
                </c:pt>
                <c:pt idx="2329">
                  <c:v>826.47</c:v>
                </c:pt>
                <c:pt idx="2330">
                  <c:v>827.02</c:v>
                </c:pt>
                <c:pt idx="2331">
                  <c:v>826.13</c:v>
                </c:pt>
                <c:pt idx="2332">
                  <c:v>826.8</c:v>
                </c:pt>
                <c:pt idx="2333">
                  <c:v>826.78</c:v>
                </c:pt>
                <c:pt idx="2334">
                  <c:v>826.63</c:v>
                </c:pt>
                <c:pt idx="2335">
                  <c:v>826.06</c:v>
                </c:pt>
                <c:pt idx="2336">
                  <c:v>826.77</c:v>
                </c:pt>
                <c:pt idx="2337">
                  <c:v>826.07</c:v>
                </c:pt>
                <c:pt idx="2338">
                  <c:v>826.59</c:v>
                </c:pt>
                <c:pt idx="2339">
                  <c:v>826.8</c:v>
                </c:pt>
                <c:pt idx="2340">
                  <c:v>826.49</c:v>
                </c:pt>
                <c:pt idx="2341">
                  <c:v>827.04</c:v>
                </c:pt>
                <c:pt idx="2342">
                  <c:v>826.61</c:v>
                </c:pt>
                <c:pt idx="2343">
                  <c:v>826.59</c:v>
                </c:pt>
                <c:pt idx="2344">
                  <c:v>827.01</c:v>
                </c:pt>
                <c:pt idx="2345">
                  <c:v>826.59</c:v>
                </c:pt>
                <c:pt idx="2346">
                  <c:v>826.66</c:v>
                </c:pt>
                <c:pt idx="2347">
                  <c:v>826.77</c:v>
                </c:pt>
                <c:pt idx="2348">
                  <c:v>826.51</c:v>
                </c:pt>
                <c:pt idx="2349">
                  <c:v>826.61</c:v>
                </c:pt>
                <c:pt idx="2350">
                  <c:v>827.04</c:v>
                </c:pt>
                <c:pt idx="2351">
                  <c:v>826.47</c:v>
                </c:pt>
                <c:pt idx="2352">
                  <c:v>826.73</c:v>
                </c:pt>
                <c:pt idx="2353">
                  <c:v>827.16</c:v>
                </c:pt>
                <c:pt idx="2354">
                  <c:v>826.59</c:v>
                </c:pt>
                <c:pt idx="2355">
                  <c:v>826.61</c:v>
                </c:pt>
                <c:pt idx="2356">
                  <c:v>826.97</c:v>
                </c:pt>
                <c:pt idx="2357">
                  <c:v>826.45</c:v>
                </c:pt>
                <c:pt idx="2358">
                  <c:v>826.68</c:v>
                </c:pt>
                <c:pt idx="2359">
                  <c:v>827.35</c:v>
                </c:pt>
                <c:pt idx="2360">
                  <c:v>826.25</c:v>
                </c:pt>
                <c:pt idx="2361">
                  <c:v>826.44</c:v>
                </c:pt>
                <c:pt idx="2362">
                  <c:v>827.13</c:v>
                </c:pt>
                <c:pt idx="2363">
                  <c:v>826.71</c:v>
                </c:pt>
                <c:pt idx="2364">
                  <c:v>826.92</c:v>
                </c:pt>
                <c:pt idx="2365">
                  <c:v>826.82</c:v>
                </c:pt>
                <c:pt idx="2366">
                  <c:v>826.52</c:v>
                </c:pt>
                <c:pt idx="2367">
                  <c:v>826.78</c:v>
                </c:pt>
                <c:pt idx="2368">
                  <c:v>826.75</c:v>
                </c:pt>
                <c:pt idx="2369">
                  <c:v>826.99</c:v>
                </c:pt>
                <c:pt idx="2370">
                  <c:v>826.71</c:v>
                </c:pt>
                <c:pt idx="2371">
                  <c:v>826.73</c:v>
                </c:pt>
                <c:pt idx="2372">
                  <c:v>827.15</c:v>
                </c:pt>
                <c:pt idx="2373">
                  <c:v>826.94</c:v>
                </c:pt>
                <c:pt idx="2374">
                  <c:v>826.63</c:v>
                </c:pt>
                <c:pt idx="2375">
                  <c:v>826.06</c:v>
                </c:pt>
                <c:pt idx="2376">
                  <c:v>826.4</c:v>
                </c:pt>
                <c:pt idx="2377">
                  <c:v>826.75</c:v>
                </c:pt>
                <c:pt idx="2378">
                  <c:v>826.47</c:v>
                </c:pt>
                <c:pt idx="2379">
                  <c:v>827.06</c:v>
                </c:pt>
                <c:pt idx="2380">
                  <c:v>826.8</c:v>
                </c:pt>
                <c:pt idx="2381">
                  <c:v>826.83</c:v>
                </c:pt>
                <c:pt idx="2382">
                  <c:v>826.83</c:v>
                </c:pt>
                <c:pt idx="2383">
                  <c:v>826.26</c:v>
                </c:pt>
                <c:pt idx="2384">
                  <c:v>826.25</c:v>
                </c:pt>
                <c:pt idx="2385">
                  <c:v>826.9</c:v>
                </c:pt>
                <c:pt idx="2386">
                  <c:v>826.47</c:v>
                </c:pt>
                <c:pt idx="2387">
                  <c:v>827.3</c:v>
                </c:pt>
                <c:pt idx="2388">
                  <c:v>827.27</c:v>
                </c:pt>
                <c:pt idx="2389">
                  <c:v>826.26</c:v>
                </c:pt>
                <c:pt idx="2390">
                  <c:v>826.83</c:v>
                </c:pt>
                <c:pt idx="2391">
                  <c:v>826.89</c:v>
                </c:pt>
                <c:pt idx="2392">
                  <c:v>827.04</c:v>
                </c:pt>
                <c:pt idx="2393">
                  <c:v>826.39</c:v>
                </c:pt>
                <c:pt idx="2394">
                  <c:v>827.13</c:v>
                </c:pt>
                <c:pt idx="2395">
                  <c:v>826.61</c:v>
                </c:pt>
                <c:pt idx="2396">
                  <c:v>826.4</c:v>
                </c:pt>
                <c:pt idx="2397">
                  <c:v>827.11</c:v>
                </c:pt>
                <c:pt idx="2398">
                  <c:v>826.83</c:v>
                </c:pt>
                <c:pt idx="2399">
                  <c:v>826.26</c:v>
                </c:pt>
                <c:pt idx="2400">
                  <c:v>826.51</c:v>
                </c:pt>
                <c:pt idx="2401">
                  <c:v>826.47</c:v>
                </c:pt>
                <c:pt idx="2402">
                  <c:v>826.71</c:v>
                </c:pt>
                <c:pt idx="2403">
                  <c:v>826.3</c:v>
                </c:pt>
                <c:pt idx="2404">
                  <c:v>826.06</c:v>
                </c:pt>
                <c:pt idx="2405">
                  <c:v>826.7</c:v>
                </c:pt>
                <c:pt idx="2406">
                  <c:v>826.66</c:v>
                </c:pt>
                <c:pt idx="2407">
                  <c:v>826.23</c:v>
                </c:pt>
                <c:pt idx="2408">
                  <c:v>826.4</c:v>
                </c:pt>
                <c:pt idx="2409">
                  <c:v>826.37</c:v>
                </c:pt>
                <c:pt idx="2410">
                  <c:v>826.61</c:v>
                </c:pt>
                <c:pt idx="2411">
                  <c:v>826.66</c:v>
                </c:pt>
                <c:pt idx="2412">
                  <c:v>826.02</c:v>
                </c:pt>
                <c:pt idx="2413">
                  <c:v>825.92</c:v>
                </c:pt>
                <c:pt idx="2414">
                  <c:v>826.3</c:v>
                </c:pt>
                <c:pt idx="2415">
                  <c:v>826.51</c:v>
                </c:pt>
                <c:pt idx="2416">
                  <c:v>826.19</c:v>
                </c:pt>
                <c:pt idx="2417">
                  <c:v>827.22</c:v>
                </c:pt>
                <c:pt idx="2418">
                  <c:v>826.7</c:v>
                </c:pt>
                <c:pt idx="2419">
                  <c:v>826.78</c:v>
                </c:pt>
                <c:pt idx="2420">
                  <c:v>826.73</c:v>
                </c:pt>
                <c:pt idx="2421">
                  <c:v>826.44</c:v>
                </c:pt>
                <c:pt idx="2422">
                  <c:v>827.02</c:v>
                </c:pt>
                <c:pt idx="2423">
                  <c:v>826.63</c:v>
                </c:pt>
                <c:pt idx="2424">
                  <c:v>826.23</c:v>
                </c:pt>
                <c:pt idx="2425">
                  <c:v>826.56</c:v>
                </c:pt>
                <c:pt idx="2426">
                  <c:v>827.47</c:v>
                </c:pt>
                <c:pt idx="2427">
                  <c:v>826.42</c:v>
                </c:pt>
                <c:pt idx="2428">
                  <c:v>826.58</c:v>
                </c:pt>
                <c:pt idx="2429">
                  <c:v>827.42</c:v>
                </c:pt>
                <c:pt idx="2430">
                  <c:v>826.61</c:v>
                </c:pt>
                <c:pt idx="2431">
                  <c:v>826.99</c:v>
                </c:pt>
                <c:pt idx="2432">
                  <c:v>826.89</c:v>
                </c:pt>
                <c:pt idx="2433">
                  <c:v>826.66</c:v>
                </c:pt>
                <c:pt idx="2434">
                  <c:v>826.61</c:v>
                </c:pt>
                <c:pt idx="2435">
                  <c:v>826.39</c:v>
                </c:pt>
                <c:pt idx="2436">
                  <c:v>826.42</c:v>
                </c:pt>
                <c:pt idx="2437">
                  <c:v>826.51</c:v>
                </c:pt>
                <c:pt idx="2438">
                  <c:v>826.87</c:v>
                </c:pt>
                <c:pt idx="2439">
                  <c:v>826.02</c:v>
                </c:pt>
                <c:pt idx="2440">
                  <c:v>826.8</c:v>
                </c:pt>
                <c:pt idx="2441">
                  <c:v>826.52</c:v>
                </c:pt>
                <c:pt idx="2442">
                  <c:v>826.37</c:v>
                </c:pt>
                <c:pt idx="2443">
                  <c:v>826.85</c:v>
                </c:pt>
                <c:pt idx="2444">
                  <c:v>826.39</c:v>
                </c:pt>
                <c:pt idx="2445">
                  <c:v>827.09</c:v>
                </c:pt>
                <c:pt idx="2446">
                  <c:v>827.37</c:v>
                </c:pt>
                <c:pt idx="2447">
                  <c:v>826.68</c:v>
                </c:pt>
                <c:pt idx="2448">
                  <c:v>826.87</c:v>
                </c:pt>
                <c:pt idx="2449">
                  <c:v>826.97</c:v>
                </c:pt>
                <c:pt idx="2450">
                  <c:v>826.47</c:v>
                </c:pt>
                <c:pt idx="2451">
                  <c:v>826.56</c:v>
                </c:pt>
                <c:pt idx="2452">
                  <c:v>826.75</c:v>
                </c:pt>
                <c:pt idx="2453">
                  <c:v>826.61</c:v>
                </c:pt>
                <c:pt idx="2454">
                  <c:v>826.9</c:v>
                </c:pt>
                <c:pt idx="2455">
                  <c:v>826.35</c:v>
                </c:pt>
                <c:pt idx="2456">
                  <c:v>826.19</c:v>
                </c:pt>
                <c:pt idx="2457">
                  <c:v>825.97</c:v>
                </c:pt>
                <c:pt idx="2458">
                  <c:v>826.73</c:v>
                </c:pt>
                <c:pt idx="2459">
                  <c:v>826</c:v>
                </c:pt>
                <c:pt idx="2460">
                  <c:v>825.76</c:v>
                </c:pt>
                <c:pt idx="2461">
                  <c:v>826.54</c:v>
                </c:pt>
                <c:pt idx="2462">
                  <c:v>826.26</c:v>
                </c:pt>
                <c:pt idx="2463">
                  <c:v>826</c:v>
                </c:pt>
                <c:pt idx="2464">
                  <c:v>825.83</c:v>
                </c:pt>
                <c:pt idx="2465">
                  <c:v>825.99</c:v>
                </c:pt>
                <c:pt idx="2466">
                  <c:v>826.75</c:v>
                </c:pt>
                <c:pt idx="2467">
                  <c:v>826.26</c:v>
                </c:pt>
                <c:pt idx="2468">
                  <c:v>826.32</c:v>
                </c:pt>
                <c:pt idx="2469">
                  <c:v>826.92</c:v>
                </c:pt>
                <c:pt idx="2470">
                  <c:v>826.32</c:v>
                </c:pt>
                <c:pt idx="2471">
                  <c:v>826.32</c:v>
                </c:pt>
                <c:pt idx="2472">
                  <c:v>826.8</c:v>
                </c:pt>
                <c:pt idx="2473">
                  <c:v>826.37</c:v>
                </c:pt>
                <c:pt idx="2474">
                  <c:v>826.59</c:v>
                </c:pt>
                <c:pt idx="2475">
                  <c:v>826.64</c:v>
                </c:pt>
                <c:pt idx="2476">
                  <c:v>826.28</c:v>
                </c:pt>
                <c:pt idx="2477">
                  <c:v>826.73</c:v>
                </c:pt>
                <c:pt idx="2478">
                  <c:v>826.7</c:v>
                </c:pt>
                <c:pt idx="2479">
                  <c:v>826.23</c:v>
                </c:pt>
                <c:pt idx="2480">
                  <c:v>826.58</c:v>
                </c:pt>
                <c:pt idx="2481">
                  <c:v>826.83</c:v>
                </c:pt>
                <c:pt idx="2482">
                  <c:v>826.21</c:v>
                </c:pt>
                <c:pt idx="2483">
                  <c:v>826.35</c:v>
                </c:pt>
                <c:pt idx="2484">
                  <c:v>827.13</c:v>
                </c:pt>
                <c:pt idx="2485">
                  <c:v>826.54</c:v>
                </c:pt>
                <c:pt idx="2486">
                  <c:v>826.92</c:v>
                </c:pt>
                <c:pt idx="2487">
                  <c:v>826.82</c:v>
                </c:pt>
                <c:pt idx="2488">
                  <c:v>826.44</c:v>
                </c:pt>
                <c:pt idx="2489">
                  <c:v>826.78</c:v>
                </c:pt>
                <c:pt idx="2490">
                  <c:v>826.68</c:v>
                </c:pt>
                <c:pt idx="2491">
                  <c:v>826.39</c:v>
                </c:pt>
                <c:pt idx="2492">
                  <c:v>827.08</c:v>
                </c:pt>
                <c:pt idx="2493">
                  <c:v>825.9</c:v>
                </c:pt>
                <c:pt idx="2494">
                  <c:v>827.18</c:v>
                </c:pt>
                <c:pt idx="2495">
                  <c:v>827.09</c:v>
                </c:pt>
                <c:pt idx="2496">
                  <c:v>826.02</c:v>
                </c:pt>
                <c:pt idx="2497">
                  <c:v>826.51</c:v>
                </c:pt>
                <c:pt idx="2498">
                  <c:v>827.53</c:v>
                </c:pt>
                <c:pt idx="2499">
                  <c:v>826.68</c:v>
                </c:pt>
                <c:pt idx="2500">
                  <c:v>826.51</c:v>
                </c:pt>
                <c:pt idx="2501">
                  <c:v>827.04</c:v>
                </c:pt>
                <c:pt idx="2502">
                  <c:v>826.09</c:v>
                </c:pt>
                <c:pt idx="2503">
                  <c:v>826.21</c:v>
                </c:pt>
                <c:pt idx="2504">
                  <c:v>826.97</c:v>
                </c:pt>
                <c:pt idx="2505">
                  <c:v>826.3</c:v>
                </c:pt>
                <c:pt idx="2506">
                  <c:v>826.64</c:v>
                </c:pt>
                <c:pt idx="2507">
                  <c:v>826.8</c:v>
                </c:pt>
                <c:pt idx="2508">
                  <c:v>826.45</c:v>
                </c:pt>
                <c:pt idx="2509">
                  <c:v>826.66</c:v>
                </c:pt>
                <c:pt idx="2510">
                  <c:v>826.64</c:v>
                </c:pt>
                <c:pt idx="2511">
                  <c:v>826.71</c:v>
                </c:pt>
                <c:pt idx="2512">
                  <c:v>827.04</c:v>
                </c:pt>
                <c:pt idx="2513">
                  <c:v>826.87</c:v>
                </c:pt>
                <c:pt idx="2514">
                  <c:v>826.7</c:v>
                </c:pt>
                <c:pt idx="2515">
                  <c:v>826.77</c:v>
                </c:pt>
                <c:pt idx="2516">
                  <c:v>827.42</c:v>
                </c:pt>
                <c:pt idx="2517">
                  <c:v>826.44</c:v>
                </c:pt>
                <c:pt idx="2518">
                  <c:v>827.01</c:v>
                </c:pt>
                <c:pt idx="2519">
                  <c:v>826.26</c:v>
                </c:pt>
                <c:pt idx="2520">
                  <c:v>826.68</c:v>
                </c:pt>
                <c:pt idx="2521">
                  <c:v>826.8</c:v>
                </c:pt>
                <c:pt idx="2522">
                  <c:v>826.75</c:v>
                </c:pt>
                <c:pt idx="2523">
                  <c:v>826.75</c:v>
                </c:pt>
                <c:pt idx="2524">
                  <c:v>826.8</c:v>
                </c:pt>
                <c:pt idx="2525">
                  <c:v>826.64</c:v>
                </c:pt>
                <c:pt idx="2526">
                  <c:v>826.97</c:v>
                </c:pt>
                <c:pt idx="2527">
                  <c:v>827.13</c:v>
                </c:pt>
                <c:pt idx="2528">
                  <c:v>826.45</c:v>
                </c:pt>
                <c:pt idx="2529">
                  <c:v>826.59</c:v>
                </c:pt>
                <c:pt idx="2530">
                  <c:v>827.11</c:v>
                </c:pt>
                <c:pt idx="2531">
                  <c:v>826.11</c:v>
                </c:pt>
                <c:pt idx="2532">
                  <c:v>826.73</c:v>
                </c:pt>
                <c:pt idx="2533">
                  <c:v>826.83</c:v>
                </c:pt>
                <c:pt idx="2534">
                  <c:v>826.59</c:v>
                </c:pt>
                <c:pt idx="2535">
                  <c:v>826.23</c:v>
                </c:pt>
                <c:pt idx="2536">
                  <c:v>826.78</c:v>
                </c:pt>
                <c:pt idx="2537">
                  <c:v>826.59</c:v>
                </c:pt>
                <c:pt idx="2538">
                  <c:v>826.8</c:v>
                </c:pt>
                <c:pt idx="2539">
                  <c:v>826.92</c:v>
                </c:pt>
                <c:pt idx="2540">
                  <c:v>826.68</c:v>
                </c:pt>
                <c:pt idx="2541">
                  <c:v>826.68</c:v>
                </c:pt>
                <c:pt idx="2542">
                  <c:v>826.52</c:v>
                </c:pt>
                <c:pt idx="2543">
                  <c:v>826.44</c:v>
                </c:pt>
                <c:pt idx="2544">
                  <c:v>826.02</c:v>
                </c:pt>
                <c:pt idx="2545">
                  <c:v>826.68</c:v>
                </c:pt>
                <c:pt idx="2546">
                  <c:v>826.45</c:v>
                </c:pt>
                <c:pt idx="2547">
                  <c:v>826.89</c:v>
                </c:pt>
                <c:pt idx="2548">
                  <c:v>826.09</c:v>
                </c:pt>
                <c:pt idx="2549">
                  <c:v>826.35</c:v>
                </c:pt>
                <c:pt idx="2550">
                  <c:v>826.47</c:v>
                </c:pt>
                <c:pt idx="2551">
                  <c:v>826.52</c:v>
                </c:pt>
                <c:pt idx="2552">
                  <c:v>826.8</c:v>
                </c:pt>
                <c:pt idx="2553">
                  <c:v>826.87</c:v>
                </c:pt>
                <c:pt idx="2554">
                  <c:v>826.25</c:v>
                </c:pt>
                <c:pt idx="2555">
                  <c:v>826.52</c:v>
                </c:pt>
                <c:pt idx="2556">
                  <c:v>826.85</c:v>
                </c:pt>
                <c:pt idx="2557">
                  <c:v>826.85</c:v>
                </c:pt>
                <c:pt idx="2558">
                  <c:v>826.45</c:v>
                </c:pt>
                <c:pt idx="2559">
                  <c:v>827.54</c:v>
                </c:pt>
                <c:pt idx="2560">
                  <c:v>826.59</c:v>
                </c:pt>
                <c:pt idx="2561">
                  <c:v>826.61</c:v>
                </c:pt>
                <c:pt idx="2562">
                  <c:v>826.99</c:v>
                </c:pt>
                <c:pt idx="2563">
                  <c:v>826.82</c:v>
                </c:pt>
                <c:pt idx="2564">
                  <c:v>827.04</c:v>
                </c:pt>
                <c:pt idx="2565">
                  <c:v>826.71</c:v>
                </c:pt>
                <c:pt idx="2566">
                  <c:v>826.25</c:v>
                </c:pt>
                <c:pt idx="2567">
                  <c:v>826.35</c:v>
                </c:pt>
                <c:pt idx="2568">
                  <c:v>827.09</c:v>
                </c:pt>
                <c:pt idx="2569">
                  <c:v>826.58</c:v>
                </c:pt>
                <c:pt idx="2570">
                  <c:v>826.39</c:v>
                </c:pt>
                <c:pt idx="2571">
                  <c:v>826.39</c:v>
                </c:pt>
                <c:pt idx="2572">
                  <c:v>826.13</c:v>
                </c:pt>
                <c:pt idx="2573">
                  <c:v>826.18</c:v>
                </c:pt>
                <c:pt idx="2574">
                  <c:v>826.25</c:v>
                </c:pt>
                <c:pt idx="2575">
                  <c:v>826.8</c:v>
                </c:pt>
                <c:pt idx="2576">
                  <c:v>826.58</c:v>
                </c:pt>
                <c:pt idx="2577">
                  <c:v>826.64</c:v>
                </c:pt>
                <c:pt idx="2578">
                  <c:v>826.52</c:v>
                </c:pt>
                <c:pt idx="2579">
                  <c:v>826.78</c:v>
                </c:pt>
                <c:pt idx="2580">
                  <c:v>826.13</c:v>
                </c:pt>
                <c:pt idx="2581">
                  <c:v>826.21</c:v>
                </c:pt>
                <c:pt idx="2582">
                  <c:v>826.89</c:v>
                </c:pt>
                <c:pt idx="2583">
                  <c:v>825.95</c:v>
                </c:pt>
                <c:pt idx="2584">
                  <c:v>826.06</c:v>
                </c:pt>
                <c:pt idx="2585">
                  <c:v>827.2</c:v>
                </c:pt>
                <c:pt idx="2586">
                  <c:v>826.32</c:v>
                </c:pt>
                <c:pt idx="2587">
                  <c:v>826.42</c:v>
                </c:pt>
                <c:pt idx="2588">
                  <c:v>826.61</c:v>
                </c:pt>
                <c:pt idx="2589">
                  <c:v>826.58</c:v>
                </c:pt>
                <c:pt idx="2590">
                  <c:v>826.52</c:v>
                </c:pt>
                <c:pt idx="2591">
                  <c:v>827.09</c:v>
                </c:pt>
                <c:pt idx="2592">
                  <c:v>826.33</c:v>
                </c:pt>
                <c:pt idx="2593">
                  <c:v>826.56</c:v>
                </c:pt>
                <c:pt idx="2594">
                  <c:v>826.51</c:v>
                </c:pt>
                <c:pt idx="2595">
                  <c:v>826.16</c:v>
                </c:pt>
                <c:pt idx="2596">
                  <c:v>826.9</c:v>
                </c:pt>
                <c:pt idx="2597">
                  <c:v>826.44</c:v>
                </c:pt>
                <c:pt idx="2598">
                  <c:v>826.52</c:v>
                </c:pt>
                <c:pt idx="2599">
                  <c:v>826.8</c:v>
                </c:pt>
                <c:pt idx="2600">
                  <c:v>826.85</c:v>
                </c:pt>
                <c:pt idx="2601">
                  <c:v>826.51</c:v>
                </c:pt>
                <c:pt idx="2602">
                  <c:v>826.73</c:v>
                </c:pt>
                <c:pt idx="2603">
                  <c:v>826.28</c:v>
                </c:pt>
                <c:pt idx="2604">
                  <c:v>826.28</c:v>
                </c:pt>
                <c:pt idx="2605">
                  <c:v>826.51</c:v>
                </c:pt>
                <c:pt idx="2606">
                  <c:v>826.61</c:v>
                </c:pt>
                <c:pt idx="2607">
                  <c:v>826.85</c:v>
                </c:pt>
                <c:pt idx="2608">
                  <c:v>826.97</c:v>
                </c:pt>
                <c:pt idx="2609">
                  <c:v>826.28</c:v>
                </c:pt>
                <c:pt idx="2610">
                  <c:v>827.13</c:v>
                </c:pt>
                <c:pt idx="2611">
                  <c:v>827.02</c:v>
                </c:pt>
                <c:pt idx="2612">
                  <c:v>826.35</c:v>
                </c:pt>
                <c:pt idx="2613">
                  <c:v>826.37</c:v>
                </c:pt>
                <c:pt idx="2614">
                  <c:v>827.42</c:v>
                </c:pt>
                <c:pt idx="2615">
                  <c:v>826.3</c:v>
                </c:pt>
                <c:pt idx="2616">
                  <c:v>826.37</c:v>
                </c:pt>
                <c:pt idx="2617">
                  <c:v>826.96</c:v>
                </c:pt>
                <c:pt idx="2618">
                  <c:v>826.56</c:v>
                </c:pt>
                <c:pt idx="2619">
                  <c:v>826.68</c:v>
                </c:pt>
                <c:pt idx="2620">
                  <c:v>826.89</c:v>
                </c:pt>
                <c:pt idx="2621">
                  <c:v>826.33</c:v>
                </c:pt>
                <c:pt idx="2622">
                  <c:v>826.97</c:v>
                </c:pt>
                <c:pt idx="2623">
                  <c:v>827.34</c:v>
                </c:pt>
                <c:pt idx="2624">
                  <c:v>826.26</c:v>
                </c:pt>
                <c:pt idx="2625">
                  <c:v>826.9</c:v>
                </c:pt>
                <c:pt idx="2626">
                  <c:v>827.32</c:v>
                </c:pt>
                <c:pt idx="2627">
                  <c:v>826.71</c:v>
                </c:pt>
                <c:pt idx="2628">
                  <c:v>827.25</c:v>
                </c:pt>
                <c:pt idx="2629">
                  <c:v>826.94</c:v>
                </c:pt>
                <c:pt idx="2630">
                  <c:v>826.92</c:v>
                </c:pt>
                <c:pt idx="2631">
                  <c:v>827.02</c:v>
                </c:pt>
                <c:pt idx="2632">
                  <c:v>827.15</c:v>
                </c:pt>
                <c:pt idx="2633">
                  <c:v>826.56</c:v>
                </c:pt>
                <c:pt idx="2634">
                  <c:v>826.68</c:v>
                </c:pt>
                <c:pt idx="2635">
                  <c:v>826.13</c:v>
                </c:pt>
                <c:pt idx="2636">
                  <c:v>826.75</c:v>
                </c:pt>
                <c:pt idx="2637">
                  <c:v>827.15</c:v>
                </c:pt>
                <c:pt idx="2638">
                  <c:v>826.47</c:v>
                </c:pt>
                <c:pt idx="2639">
                  <c:v>826.85</c:v>
                </c:pt>
                <c:pt idx="2640">
                  <c:v>827.11</c:v>
                </c:pt>
                <c:pt idx="2641">
                  <c:v>826.61</c:v>
                </c:pt>
                <c:pt idx="2642">
                  <c:v>826.51</c:v>
                </c:pt>
                <c:pt idx="2643">
                  <c:v>827.2</c:v>
                </c:pt>
                <c:pt idx="2644">
                  <c:v>826.83</c:v>
                </c:pt>
                <c:pt idx="2645">
                  <c:v>827.15</c:v>
                </c:pt>
                <c:pt idx="2646">
                  <c:v>827.06</c:v>
                </c:pt>
                <c:pt idx="2647">
                  <c:v>826.18</c:v>
                </c:pt>
                <c:pt idx="2648">
                  <c:v>826.33</c:v>
                </c:pt>
                <c:pt idx="2649">
                  <c:v>827.06</c:v>
                </c:pt>
                <c:pt idx="2650">
                  <c:v>826.44</c:v>
                </c:pt>
                <c:pt idx="2651">
                  <c:v>827.18</c:v>
                </c:pt>
                <c:pt idx="2652">
                  <c:v>826.73</c:v>
                </c:pt>
                <c:pt idx="2653">
                  <c:v>826.64</c:v>
                </c:pt>
                <c:pt idx="2654">
                  <c:v>827.08</c:v>
                </c:pt>
                <c:pt idx="2655">
                  <c:v>826.71</c:v>
                </c:pt>
                <c:pt idx="2656">
                  <c:v>826.4</c:v>
                </c:pt>
                <c:pt idx="2657">
                  <c:v>826.77</c:v>
                </c:pt>
                <c:pt idx="2658">
                  <c:v>826.3</c:v>
                </c:pt>
                <c:pt idx="2659">
                  <c:v>826.58</c:v>
                </c:pt>
                <c:pt idx="2660">
                  <c:v>826.87</c:v>
                </c:pt>
                <c:pt idx="2661">
                  <c:v>826.56</c:v>
                </c:pt>
                <c:pt idx="2662">
                  <c:v>826.83</c:v>
                </c:pt>
                <c:pt idx="2663">
                  <c:v>826.94</c:v>
                </c:pt>
                <c:pt idx="2664">
                  <c:v>826.23</c:v>
                </c:pt>
                <c:pt idx="2665">
                  <c:v>826.71</c:v>
                </c:pt>
                <c:pt idx="2666">
                  <c:v>827.06</c:v>
                </c:pt>
                <c:pt idx="2667">
                  <c:v>826.4</c:v>
                </c:pt>
                <c:pt idx="2668">
                  <c:v>826.44</c:v>
                </c:pt>
                <c:pt idx="2669">
                  <c:v>827.15</c:v>
                </c:pt>
                <c:pt idx="2670">
                  <c:v>826.23</c:v>
                </c:pt>
                <c:pt idx="2671">
                  <c:v>826.73</c:v>
                </c:pt>
                <c:pt idx="2672">
                  <c:v>826.78</c:v>
                </c:pt>
                <c:pt idx="2673">
                  <c:v>826.66</c:v>
                </c:pt>
                <c:pt idx="2674">
                  <c:v>826.73</c:v>
                </c:pt>
                <c:pt idx="2675">
                  <c:v>826.23</c:v>
                </c:pt>
                <c:pt idx="2676">
                  <c:v>826.25</c:v>
                </c:pt>
                <c:pt idx="2677">
                  <c:v>826.4</c:v>
                </c:pt>
                <c:pt idx="2678">
                  <c:v>826.58</c:v>
                </c:pt>
                <c:pt idx="2679">
                  <c:v>825.81</c:v>
                </c:pt>
                <c:pt idx="2680">
                  <c:v>826.35</c:v>
                </c:pt>
                <c:pt idx="2681">
                  <c:v>826.49</c:v>
                </c:pt>
                <c:pt idx="2682">
                  <c:v>826.06</c:v>
                </c:pt>
                <c:pt idx="2683">
                  <c:v>826.45</c:v>
                </c:pt>
                <c:pt idx="2684">
                  <c:v>826.63</c:v>
                </c:pt>
                <c:pt idx="2685">
                  <c:v>826.14</c:v>
                </c:pt>
                <c:pt idx="2686">
                  <c:v>825.99</c:v>
                </c:pt>
                <c:pt idx="2687">
                  <c:v>825.75</c:v>
                </c:pt>
                <c:pt idx="2688">
                  <c:v>826.16</c:v>
                </c:pt>
                <c:pt idx="2689">
                  <c:v>826.61</c:v>
                </c:pt>
                <c:pt idx="2690">
                  <c:v>826.25</c:v>
                </c:pt>
                <c:pt idx="2691">
                  <c:v>826.19</c:v>
                </c:pt>
                <c:pt idx="2692">
                  <c:v>826.45</c:v>
                </c:pt>
                <c:pt idx="2693">
                  <c:v>825.8</c:v>
                </c:pt>
                <c:pt idx="2694">
                  <c:v>826.14</c:v>
                </c:pt>
                <c:pt idx="2695">
                  <c:v>826.73</c:v>
                </c:pt>
                <c:pt idx="2696">
                  <c:v>825.99</c:v>
                </c:pt>
                <c:pt idx="2697">
                  <c:v>826.71</c:v>
                </c:pt>
                <c:pt idx="2698">
                  <c:v>827.02</c:v>
                </c:pt>
                <c:pt idx="2699">
                  <c:v>826.7</c:v>
                </c:pt>
                <c:pt idx="2700">
                  <c:v>827.18</c:v>
                </c:pt>
                <c:pt idx="2701">
                  <c:v>826.87</c:v>
                </c:pt>
                <c:pt idx="2702">
                  <c:v>826.07</c:v>
                </c:pt>
                <c:pt idx="2703">
                  <c:v>826.16</c:v>
                </c:pt>
                <c:pt idx="2704">
                  <c:v>826.97</c:v>
                </c:pt>
                <c:pt idx="2705">
                  <c:v>826.04</c:v>
                </c:pt>
                <c:pt idx="2706">
                  <c:v>826.14</c:v>
                </c:pt>
                <c:pt idx="2707">
                  <c:v>827.06</c:v>
                </c:pt>
                <c:pt idx="2708">
                  <c:v>826.73</c:v>
                </c:pt>
                <c:pt idx="2709">
                  <c:v>826.68</c:v>
                </c:pt>
                <c:pt idx="2710">
                  <c:v>826.61</c:v>
                </c:pt>
                <c:pt idx="2711">
                  <c:v>826.09</c:v>
                </c:pt>
                <c:pt idx="2712">
                  <c:v>826.32</c:v>
                </c:pt>
                <c:pt idx="2713">
                  <c:v>826.51</c:v>
                </c:pt>
                <c:pt idx="2714">
                  <c:v>826.14</c:v>
                </c:pt>
                <c:pt idx="2715">
                  <c:v>826.63</c:v>
                </c:pt>
                <c:pt idx="2716">
                  <c:v>826.3</c:v>
                </c:pt>
                <c:pt idx="2717">
                  <c:v>826.54</c:v>
                </c:pt>
                <c:pt idx="2718">
                  <c:v>826.35</c:v>
                </c:pt>
                <c:pt idx="2719">
                  <c:v>826.37</c:v>
                </c:pt>
                <c:pt idx="2720">
                  <c:v>826.14</c:v>
                </c:pt>
                <c:pt idx="2721">
                  <c:v>827.18</c:v>
                </c:pt>
                <c:pt idx="2722">
                  <c:v>826.14</c:v>
                </c:pt>
                <c:pt idx="2723">
                  <c:v>826.52</c:v>
                </c:pt>
                <c:pt idx="2724">
                  <c:v>827.27</c:v>
                </c:pt>
                <c:pt idx="2725">
                  <c:v>826.18</c:v>
                </c:pt>
                <c:pt idx="2726">
                  <c:v>826.23</c:v>
                </c:pt>
                <c:pt idx="2727">
                  <c:v>827.02</c:v>
                </c:pt>
                <c:pt idx="2728">
                  <c:v>826.35</c:v>
                </c:pt>
                <c:pt idx="2729">
                  <c:v>825.92</c:v>
                </c:pt>
                <c:pt idx="2730">
                  <c:v>827.2</c:v>
                </c:pt>
                <c:pt idx="2731">
                  <c:v>826.13</c:v>
                </c:pt>
                <c:pt idx="2732">
                  <c:v>826.3</c:v>
                </c:pt>
                <c:pt idx="2733">
                  <c:v>826.25</c:v>
                </c:pt>
                <c:pt idx="2734">
                  <c:v>826.33</c:v>
                </c:pt>
                <c:pt idx="2735">
                  <c:v>826.63</c:v>
                </c:pt>
                <c:pt idx="2736">
                  <c:v>826.18</c:v>
                </c:pt>
                <c:pt idx="2737">
                  <c:v>826.25</c:v>
                </c:pt>
                <c:pt idx="2738">
                  <c:v>826.4</c:v>
                </c:pt>
                <c:pt idx="2739">
                  <c:v>826.16</c:v>
                </c:pt>
                <c:pt idx="2740">
                  <c:v>826.28</c:v>
                </c:pt>
                <c:pt idx="2741">
                  <c:v>826.18</c:v>
                </c:pt>
                <c:pt idx="2742">
                  <c:v>826.28</c:v>
                </c:pt>
                <c:pt idx="2743">
                  <c:v>826.26</c:v>
                </c:pt>
                <c:pt idx="2744">
                  <c:v>826.56</c:v>
                </c:pt>
                <c:pt idx="2745">
                  <c:v>826.32</c:v>
                </c:pt>
                <c:pt idx="2746">
                  <c:v>826.14</c:v>
                </c:pt>
                <c:pt idx="2747">
                  <c:v>826.11</c:v>
                </c:pt>
                <c:pt idx="2748">
                  <c:v>826.14</c:v>
                </c:pt>
                <c:pt idx="2749">
                  <c:v>826.58</c:v>
                </c:pt>
                <c:pt idx="2750">
                  <c:v>827.01</c:v>
                </c:pt>
                <c:pt idx="2751">
                  <c:v>826.21</c:v>
                </c:pt>
                <c:pt idx="2752">
                  <c:v>826.32</c:v>
                </c:pt>
                <c:pt idx="2753">
                  <c:v>826.59</c:v>
                </c:pt>
                <c:pt idx="2754">
                  <c:v>826.07</c:v>
                </c:pt>
                <c:pt idx="2755">
                  <c:v>826.26</c:v>
                </c:pt>
                <c:pt idx="2756">
                  <c:v>827.18</c:v>
                </c:pt>
                <c:pt idx="2757">
                  <c:v>826.45</c:v>
                </c:pt>
                <c:pt idx="2758">
                  <c:v>826.58</c:v>
                </c:pt>
                <c:pt idx="2759">
                  <c:v>826.68</c:v>
                </c:pt>
                <c:pt idx="2760">
                  <c:v>826.14</c:v>
                </c:pt>
                <c:pt idx="2761">
                  <c:v>826.33</c:v>
                </c:pt>
                <c:pt idx="2762">
                  <c:v>826.32</c:v>
                </c:pt>
                <c:pt idx="2763">
                  <c:v>826.3</c:v>
                </c:pt>
                <c:pt idx="2764">
                  <c:v>826.64</c:v>
                </c:pt>
                <c:pt idx="2765">
                  <c:v>826.52</c:v>
                </c:pt>
                <c:pt idx="2766">
                  <c:v>826.21</c:v>
                </c:pt>
                <c:pt idx="2767">
                  <c:v>826.37</c:v>
                </c:pt>
                <c:pt idx="2768">
                  <c:v>826.73</c:v>
                </c:pt>
                <c:pt idx="2769">
                  <c:v>826.26</c:v>
                </c:pt>
                <c:pt idx="2770">
                  <c:v>826.45</c:v>
                </c:pt>
                <c:pt idx="2771">
                  <c:v>825.99</c:v>
                </c:pt>
                <c:pt idx="2772">
                  <c:v>826.33</c:v>
                </c:pt>
                <c:pt idx="2773">
                  <c:v>826.77</c:v>
                </c:pt>
                <c:pt idx="2774">
                  <c:v>826.47</c:v>
                </c:pt>
                <c:pt idx="2775">
                  <c:v>826.68</c:v>
                </c:pt>
                <c:pt idx="2776">
                  <c:v>826.78</c:v>
                </c:pt>
                <c:pt idx="2777">
                  <c:v>826.19</c:v>
                </c:pt>
                <c:pt idx="2778">
                  <c:v>826.28</c:v>
                </c:pt>
                <c:pt idx="2779">
                  <c:v>827.06</c:v>
                </c:pt>
                <c:pt idx="2780">
                  <c:v>826.63</c:v>
                </c:pt>
                <c:pt idx="2781">
                  <c:v>826.28</c:v>
                </c:pt>
                <c:pt idx="2782">
                  <c:v>826.61</c:v>
                </c:pt>
                <c:pt idx="2783">
                  <c:v>825.95</c:v>
                </c:pt>
                <c:pt idx="2784">
                  <c:v>826.68</c:v>
                </c:pt>
                <c:pt idx="2785">
                  <c:v>826.75</c:v>
                </c:pt>
                <c:pt idx="2786">
                  <c:v>825.61</c:v>
                </c:pt>
                <c:pt idx="2787">
                  <c:v>826.06</c:v>
                </c:pt>
                <c:pt idx="2788">
                  <c:v>826.71</c:v>
                </c:pt>
                <c:pt idx="2789">
                  <c:v>826.04</c:v>
                </c:pt>
                <c:pt idx="2790">
                  <c:v>826.32</c:v>
                </c:pt>
                <c:pt idx="2791">
                  <c:v>826.23</c:v>
                </c:pt>
                <c:pt idx="2792">
                  <c:v>826.28</c:v>
                </c:pt>
                <c:pt idx="2793">
                  <c:v>826.75</c:v>
                </c:pt>
                <c:pt idx="2794">
                  <c:v>826.92</c:v>
                </c:pt>
                <c:pt idx="2795">
                  <c:v>826.64</c:v>
                </c:pt>
                <c:pt idx="2796">
                  <c:v>826.71</c:v>
                </c:pt>
                <c:pt idx="2797">
                  <c:v>826.18</c:v>
                </c:pt>
                <c:pt idx="2798">
                  <c:v>826.28</c:v>
                </c:pt>
                <c:pt idx="2799">
                  <c:v>827.44</c:v>
                </c:pt>
                <c:pt idx="2800">
                  <c:v>826.06</c:v>
                </c:pt>
                <c:pt idx="2801">
                  <c:v>826.26</c:v>
                </c:pt>
                <c:pt idx="2802">
                  <c:v>826.82</c:v>
                </c:pt>
                <c:pt idx="2803">
                  <c:v>825.75</c:v>
                </c:pt>
                <c:pt idx="2804">
                  <c:v>826.47</c:v>
                </c:pt>
                <c:pt idx="2805">
                  <c:v>826.19</c:v>
                </c:pt>
                <c:pt idx="2806">
                  <c:v>826.4</c:v>
                </c:pt>
                <c:pt idx="2807">
                  <c:v>826.37</c:v>
                </c:pt>
                <c:pt idx="2808">
                  <c:v>826.64</c:v>
                </c:pt>
                <c:pt idx="2809">
                  <c:v>825.97</c:v>
                </c:pt>
                <c:pt idx="2810">
                  <c:v>826.73</c:v>
                </c:pt>
                <c:pt idx="2811">
                  <c:v>826.21</c:v>
                </c:pt>
                <c:pt idx="2812">
                  <c:v>826.07</c:v>
                </c:pt>
                <c:pt idx="2813">
                  <c:v>826.19</c:v>
                </c:pt>
                <c:pt idx="2814">
                  <c:v>826.75</c:v>
                </c:pt>
                <c:pt idx="2815">
                  <c:v>826.28</c:v>
                </c:pt>
                <c:pt idx="2816">
                  <c:v>826.33</c:v>
                </c:pt>
                <c:pt idx="2817">
                  <c:v>826.18</c:v>
                </c:pt>
                <c:pt idx="2818">
                  <c:v>826.13</c:v>
                </c:pt>
                <c:pt idx="2819">
                  <c:v>826.49</c:v>
                </c:pt>
                <c:pt idx="2820">
                  <c:v>826.39</c:v>
                </c:pt>
                <c:pt idx="2821">
                  <c:v>825.9</c:v>
                </c:pt>
                <c:pt idx="2822">
                  <c:v>826.07</c:v>
                </c:pt>
                <c:pt idx="2823">
                  <c:v>826</c:v>
                </c:pt>
                <c:pt idx="2824">
                  <c:v>825.97</c:v>
                </c:pt>
                <c:pt idx="2825">
                  <c:v>826.23</c:v>
                </c:pt>
                <c:pt idx="2826">
                  <c:v>826.06</c:v>
                </c:pt>
                <c:pt idx="2827">
                  <c:v>826.71</c:v>
                </c:pt>
                <c:pt idx="2828">
                  <c:v>826.32</c:v>
                </c:pt>
                <c:pt idx="2829">
                  <c:v>826.37</c:v>
                </c:pt>
                <c:pt idx="2830">
                  <c:v>826.23</c:v>
                </c:pt>
                <c:pt idx="2831">
                  <c:v>826.99</c:v>
                </c:pt>
                <c:pt idx="2832">
                  <c:v>826.56</c:v>
                </c:pt>
                <c:pt idx="2833">
                  <c:v>826.56</c:v>
                </c:pt>
                <c:pt idx="2834">
                  <c:v>827.09</c:v>
                </c:pt>
                <c:pt idx="2835">
                  <c:v>826.59</c:v>
                </c:pt>
                <c:pt idx="2836">
                  <c:v>826.09</c:v>
                </c:pt>
                <c:pt idx="2837">
                  <c:v>826.68</c:v>
                </c:pt>
                <c:pt idx="2838">
                  <c:v>826.4</c:v>
                </c:pt>
                <c:pt idx="2839">
                  <c:v>826.54</c:v>
                </c:pt>
                <c:pt idx="2840">
                  <c:v>826.97</c:v>
                </c:pt>
                <c:pt idx="2841">
                  <c:v>825.99</c:v>
                </c:pt>
                <c:pt idx="2842">
                  <c:v>825.85</c:v>
                </c:pt>
                <c:pt idx="2843">
                  <c:v>826.77</c:v>
                </c:pt>
                <c:pt idx="2844">
                  <c:v>826.78</c:v>
                </c:pt>
                <c:pt idx="2845">
                  <c:v>826.7</c:v>
                </c:pt>
                <c:pt idx="2846">
                  <c:v>827.15</c:v>
                </c:pt>
                <c:pt idx="2847">
                  <c:v>826.58</c:v>
                </c:pt>
                <c:pt idx="2848">
                  <c:v>826.21</c:v>
                </c:pt>
                <c:pt idx="2849">
                  <c:v>826.94</c:v>
                </c:pt>
                <c:pt idx="2850">
                  <c:v>826.4</c:v>
                </c:pt>
                <c:pt idx="2851">
                  <c:v>826.96</c:v>
                </c:pt>
                <c:pt idx="2852">
                  <c:v>826.73</c:v>
                </c:pt>
                <c:pt idx="2853">
                  <c:v>826.16</c:v>
                </c:pt>
                <c:pt idx="2854">
                  <c:v>826.63</c:v>
                </c:pt>
                <c:pt idx="2855">
                  <c:v>826.96</c:v>
                </c:pt>
                <c:pt idx="2856">
                  <c:v>826.99</c:v>
                </c:pt>
                <c:pt idx="2857">
                  <c:v>827.13</c:v>
                </c:pt>
                <c:pt idx="2858">
                  <c:v>826.09</c:v>
                </c:pt>
                <c:pt idx="2859">
                  <c:v>826.32</c:v>
                </c:pt>
                <c:pt idx="2860">
                  <c:v>826.82</c:v>
                </c:pt>
                <c:pt idx="2861">
                  <c:v>826.33</c:v>
                </c:pt>
                <c:pt idx="2862">
                  <c:v>827.11</c:v>
                </c:pt>
                <c:pt idx="2863">
                  <c:v>827.06</c:v>
                </c:pt>
                <c:pt idx="2864">
                  <c:v>826.3</c:v>
                </c:pt>
                <c:pt idx="2865">
                  <c:v>826.59</c:v>
                </c:pt>
                <c:pt idx="2866">
                  <c:v>826.97</c:v>
                </c:pt>
                <c:pt idx="2867">
                  <c:v>826.44</c:v>
                </c:pt>
                <c:pt idx="2868">
                  <c:v>826.52</c:v>
                </c:pt>
                <c:pt idx="2869">
                  <c:v>826.63</c:v>
                </c:pt>
                <c:pt idx="2870">
                  <c:v>826.32</c:v>
                </c:pt>
                <c:pt idx="2871">
                  <c:v>826.73</c:v>
                </c:pt>
                <c:pt idx="2872">
                  <c:v>827.18</c:v>
                </c:pt>
                <c:pt idx="2873">
                  <c:v>826.45</c:v>
                </c:pt>
                <c:pt idx="2874">
                  <c:v>826.64</c:v>
                </c:pt>
                <c:pt idx="2875">
                  <c:v>826.85</c:v>
                </c:pt>
                <c:pt idx="2876">
                  <c:v>825.75</c:v>
                </c:pt>
                <c:pt idx="2877">
                  <c:v>826.4</c:v>
                </c:pt>
                <c:pt idx="2878">
                  <c:v>826.61</c:v>
                </c:pt>
                <c:pt idx="2879">
                  <c:v>826.83</c:v>
                </c:pt>
                <c:pt idx="2880">
                  <c:v>827.28</c:v>
                </c:pt>
                <c:pt idx="2881">
                  <c:v>826.54</c:v>
                </c:pt>
                <c:pt idx="2882">
                  <c:v>826.68</c:v>
                </c:pt>
                <c:pt idx="2883">
                  <c:v>826.33</c:v>
                </c:pt>
                <c:pt idx="2884">
                  <c:v>826.44</c:v>
                </c:pt>
                <c:pt idx="2885">
                  <c:v>826.18</c:v>
                </c:pt>
                <c:pt idx="2886">
                  <c:v>826.7</c:v>
                </c:pt>
                <c:pt idx="2887">
                  <c:v>826.44</c:v>
                </c:pt>
                <c:pt idx="2888">
                  <c:v>826.94</c:v>
                </c:pt>
                <c:pt idx="2889">
                  <c:v>827.3</c:v>
                </c:pt>
                <c:pt idx="2890">
                  <c:v>825.57</c:v>
                </c:pt>
                <c:pt idx="2891">
                  <c:v>826.19</c:v>
                </c:pt>
                <c:pt idx="2892">
                  <c:v>826.92</c:v>
                </c:pt>
                <c:pt idx="2893">
                  <c:v>826.09</c:v>
                </c:pt>
                <c:pt idx="2894">
                  <c:v>826.47</c:v>
                </c:pt>
                <c:pt idx="2895">
                  <c:v>827.06</c:v>
                </c:pt>
                <c:pt idx="2896">
                  <c:v>826.14</c:v>
                </c:pt>
                <c:pt idx="2897">
                  <c:v>825.99</c:v>
                </c:pt>
                <c:pt idx="2898">
                  <c:v>827.04</c:v>
                </c:pt>
                <c:pt idx="2899">
                  <c:v>826.37</c:v>
                </c:pt>
                <c:pt idx="2900">
                  <c:v>826.4</c:v>
                </c:pt>
                <c:pt idx="2901">
                  <c:v>826.71</c:v>
                </c:pt>
                <c:pt idx="2902">
                  <c:v>825.9</c:v>
                </c:pt>
                <c:pt idx="2903">
                  <c:v>826.61</c:v>
                </c:pt>
                <c:pt idx="2904">
                  <c:v>826.47</c:v>
                </c:pt>
                <c:pt idx="2905">
                  <c:v>826.61</c:v>
                </c:pt>
                <c:pt idx="2906">
                  <c:v>826.51</c:v>
                </c:pt>
                <c:pt idx="2907">
                  <c:v>826.73</c:v>
                </c:pt>
                <c:pt idx="2908">
                  <c:v>825.97</c:v>
                </c:pt>
                <c:pt idx="2909">
                  <c:v>827.65</c:v>
                </c:pt>
                <c:pt idx="2910">
                  <c:v>826.8</c:v>
                </c:pt>
                <c:pt idx="2911">
                  <c:v>826.18</c:v>
                </c:pt>
                <c:pt idx="2912">
                  <c:v>827.16</c:v>
                </c:pt>
                <c:pt idx="2913">
                  <c:v>825.76</c:v>
                </c:pt>
                <c:pt idx="2914">
                  <c:v>826.9</c:v>
                </c:pt>
                <c:pt idx="2915">
                  <c:v>826.89</c:v>
                </c:pt>
                <c:pt idx="2916">
                  <c:v>825.94</c:v>
                </c:pt>
                <c:pt idx="2917">
                  <c:v>826.21</c:v>
                </c:pt>
                <c:pt idx="2918">
                  <c:v>826.87</c:v>
                </c:pt>
                <c:pt idx="2919">
                  <c:v>826.58</c:v>
                </c:pt>
                <c:pt idx="2920">
                  <c:v>825.94</c:v>
                </c:pt>
                <c:pt idx="2921">
                  <c:v>827.06</c:v>
                </c:pt>
                <c:pt idx="2922">
                  <c:v>826.75</c:v>
                </c:pt>
                <c:pt idx="2923">
                  <c:v>826.32</c:v>
                </c:pt>
                <c:pt idx="2924">
                  <c:v>826.89</c:v>
                </c:pt>
                <c:pt idx="2925">
                  <c:v>826.35</c:v>
                </c:pt>
                <c:pt idx="2926">
                  <c:v>826.71</c:v>
                </c:pt>
                <c:pt idx="2927">
                  <c:v>826.66</c:v>
                </c:pt>
                <c:pt idx="2928">
                  <c:v>826.32</c:v>
                </c:pt>
                <c:pt idx="2929">
                  <c:v>826.37</c:v>
                </c:pt>
                <c:pt idx="2930">
                  <c:v>826.51</c:v>
                </c:pt>
                <c:pt idx="2931">
                  <c:v>826.49</c:v>
                </c:pt>
                <c:pt idx="2932">
                  <c:v>826.54</c:v>
                </c:pt>
                <c:pt idx="2933">
                  <c:v>826.64</c:v>
                </c:pt>
                <c:pt idx="2934">
                  <c:v>826.07</c:v>
                </c:pt>
                <c:pt idx="2935">
                  <c:v>826.45</c:v>
                </c:pt>
                <c:pt idx="2936">
                  <c:v>826.96</c:v>
                </c:pt>
                <c:pt idx="2937">
                  <c:v>826.7</c:v>
                </c:pt>
                <c:pt idx="2938">
                  <c:v>826.02</c:v>
                </c:pt>
                <c:pt idx="2939">
                  <c:v>826.49</c:v>
                </c:pt>
                <c:pt idx="2940">
                  <c:v>826.56</c:v>
                </c:pt>
                <c:pt idx="2941">
                  <c:v>826.68</c:v>
                </c:pt>
                <c:pt idx="2942">
                  <c:v>826.58</c:v>
                </c:pt>
                <c:pt idx="2943">
                  <c:v>826.25</c:v>
                </c:pt>
                <c:pt idx="2944">
                  <c:v>827.28</c:v>
                </c:pt>
                <c:pt idx="2945">
                  <c:v>826.4</c:v>
                </c:pt>
                <c:pt idx="2946">
                  <c:v>826.11</c:v>
                </c:pt>
                <c:pt idx="2947">
                  <c:v>826.89</c:v>
                </c:pt>
                <c:pt idx="2948">
                  <c:v>826.26</c:v>
                </c:pt>
                <c:pt idx="2949">
                  <c:v>826.58</c:v>
                </c:pt>
                <c:pt idx="2950">
                  <c:v>826.77</c:v>
                </c:pt>
                <c:pt idx="2951">
                  <c:v>826.26</c:v>
                </c:pt>
                <c:pt idx="2952">
                  <c:v>826.52</c:v>
                </c:pt>
                <c:pt idx="2953">
                  <c:v>826.97</c:v>
                </c:pt>
                <c:pt idx="2954">
                  <c:v>825.61</c:v>
                </c:pt>
                <c:pt idx="2955">
                  <c:v>826.3</c:v>
                </c:pt>
                <c:pt idx="2956">
                  <c:v>826.35</c:v>
                </c:pt>
                <c:pt idx="2957">
                  <c:v>826.16</c:v>
                </c:pt>
                <c:pt idx="2958">
                  <c:v>826.39</c:v>
                </c:pt>
                <c:pt idx="2959">
                  <c:v>826.73</c:v>
                </c:pt>
                <c:pt idx="2960">
                  <c:v>826.07</c:v>
                </c:pt>
                <c:pt idx="2961">
                  <c:v>826.37</c:v>
                </c:pt>
                <c:pt idx="2962">
                  <c:v>826.63</c:v>
                </c:pt>
                <c:pt idx="2963">
                  <c:v>826.06</c:v>
                </c:pt>
                <c:pt idx="2964">
                  <c:v>826.68</c:v>
                </c:pt>
                <c:pt idx="2965">
                  <c:v>826.47</c:v>
                </c:pt>
                <c:pt idx="2966">
                  <c:v>826.25</c:v>
                </c:pt>
                <c:pt idx="2967">
                  <c:v>826.33</c:v>
                </c:pt>
                <c:pt idx="2968">
                  <c:v>825.99</c:v>
                </c:pt>
                <c:pt idx="2969">
                  <c:v>826.11</c:v>
                </c:pt>
                <c:pt idx="2970">
                  <c:v>826.94</c:v>
                </c:pt>
                <c:pt idx="2971">
                  <c:v>825.64</c:v>
                </c:pt>
                <c:pt idx="2972">
                  <c:v>825.94</c:v>
                </c:pt>
                <c:pt idx="2973">
                  <c:v>826.92</c:v>
                </c:pt>
                <c:pt idx="2974">
                  <c:v>825.92</c:v>
                </c:pt>
                <c:pt idx="2975">
                  <c:v>825.81</c:v>
                </c:pt>
                <c:pt idx="2976">
                  <c:v>827.01</c:v>
                </c:pt>
                <c:pt idx="2977">
                  <c:v>825.78</c:v>
                </c:pt>
                <c:pt idx="2978">
                  <c:v>826.58</c:v>
                </c:pt>
                <c:pt idx="2979">
                  <c:v>826.47</c:v>
                </c:pt>
                <c:pt idx="2980">
                  <c:v>826.44</c:v>
                </c:pt>
                <c:pt idx="2981">
                  <c:v>826.49</c:v>
                </c:pt>
                <c:pt idx="2982">
                  <c:v>826.25</c:v>
                </c:pt>
                <c:pt idx="2983">
                  <c:v>825.81</c:v>
                </c:pt>
                <c:pt idx="2984">
                  <c:v>826.19</c:v>
                </c:pt>
                <c:pt idx="2985">
                  <c:v>826.8</c:v>
                </c:pt>
                <c:pt idx="2986">
                  <c:v>826.66</c:v>
                </c:pt>
                <c:pt idx="2987">
                  <c:v>826.59</c:v>
                </c:pt>
                <c:pt idx="2988">
                  <c:v>826.16</c:v>
                </c:pt>
                <c:pt idx="2989">
                  <c:v>826.49</c:v>
                </c:pt>
                <c:pt idx="2990">
                  <c:v>826.59</c:v>
                </c:pt>
                <c:pt idx="2991">
                  <c:v>826.63</c:v>
                </c:pt>
                <c:pt idx="2992">
                  <c:v>826.47</c:v>
                </c:pt>
                <c:pt idx="2993">
                  <c:v>826.7</c:v>
                </c:pt>
                <c:pt idx="2994">
                  <c:v>826.19</c:v>
                </c:pt>
                <c:pt idx="2995">
                  <c:v>826.4</c:v>
                </c:pt>
                <c:pt idx="2996">
                  <c:v>826.42</c:v>
                </c:pt>
                <c:pt idx="2997">
                  <c:v>826.21</c:v>
                </c:pt>
                <c:pt idx="2998">
                  <c:v>826.49</c:v>
                </c:pt>
                <c:pt idx="2999">
                  <c:v>826.9</c:v>
                </c:pt>
                <c:pt idx="3000">
                  <c:v>826.42</c:v>
                </c:pt>
                <c:pt idx="3001">
                  <c:v>826.14</c:v>
                </c:pt>
                <c:pt idx="3002">
                  <c:v>826.61</c:v>
                </c:pt>
                <c:pt idx="3003">
                  <c:v>825.92</c:v>
                </c:pt>
                <c:pt idx="3004">
                  <c:v>826.13</c:v>
                </c:pt>
                <c:pt idx="3005">
                  <c:v>826.94</c:v>
                </c:pt>
                <c:pt idx="3006">
                  <c:v>825.73</c:v>
                </c:pt>
                <c:pt idx="3007">
                  <c:v>826.23</c:v>
                </c:pt>
                <c:pt idx="3008">
                  <c:v>826.59</c:v>
                </c:pt>
                <c:pt idx="3009">
                  <c:v>826.06</c:v>
                </c:pt>
                <c:pt idx="3010">
                  <c:v>826.25</c:v>
                </c:pt>
                <c:pt idx="3011">
                  <c:v>826.61</c:v>
                </c:pt>
                <c:pt idx="3012">
                  <c:v>826.32</c:v>
                </c:pt>
                <c:pt idx="3013">
                  <c:v>826.52</c:v>
                </c:pt>
                <c:pt idx="3014">
                  <c:v>826.21</c:v>
                </c:pt>
                <c:pt idx="3015">
                  <c:v>826.21</c:v>
                </c:pt>
                <c:pt idx="3016">
                  <c:v>826.47</c:v>
                </c:pt>
                <c:pt idx="3017">
                  <c:v>826.33</c:v>
                </c:pt>
                <c:pt idx="3018">
                  <c:v>826.14</c:v>
                </c:pt>
                <c:pt idx="3019">
                  <c:v>825.49</c:v>
                </c:pt>
                <c:pt idx="3020">
                  <c:v>825.88</c:v>
                </c:pt>
                <c:pt idx="3021">
                  <c:v>826.33</c:v>
                </c:pt>
                <c:pt idx="3022">
                  <c:v>826.51</c:v>
                </c:pt>
                <c:pt idx="3023">
                  <c:v>826.26</c:v>
                </c:pt>
                <c:pt idx="3024">
                  <c:v>826.07</c:v>
                </c:pt>
                <c:pt idx="3025">
                  <c:v>826.58</c:v>
                </c:pt>
                <c:pt idx="3026">
                  <c:v>826.18</c:v>
                </c:pt>
                <c:pt idx="3027">
                  <c:v>826.23</c:v>
                </c:pt>
                <c:pt idx="3028">
                  <c:v>826.66</c:v>
                </c:pt>
                <c:pt idx="3029">
                  <c:v>826.13</c:v>
                </c:pt>
                <c:pt idx="3030">
                  <c:v>826</c:v>
                </c:pt>
                <c:pt idx="3031">
                  <c:v>826.13</c:v>
                </c:pt>
                <c:pt idx="3032">
                  <c:v>826.13</c:v>
                </c:pt>
                <c:pt idx="3033">
                  <c:v>826.42</c:v>
                </c:pt>
                <c:pt idx="3034">
                  <c:v>826.47</c:v>
                </c:pt>
                <c:pt idx="3035">
                  <c:v>825.71</c:v>
                </c:pt>
                <c:pt idx="3036">
                  <c:v>825.97</c:v>
                </c:pt>
                <c:pt idx="3037">
                  <c:v>826.66</c:v>
                </c:pt>
                <c:pt idx="3038">
                  <c:v>825.88</c:v>
                </c:pt>
                <c:pt idx="3039">
                  <c:v>826.26</c:v>
                </c:pt>
                <c:pt idx="3040">
                  <c:v>826.73</c:v>
                </c:pt>
                <c:pt idx="3041">
                  <c:v>826.21</c:v>
                </c:pt>
                <c:pt idx="3042">
                  <c:v>826.33</c:v>
                </c:pt>
                <c:pt idx="3043">
                  <c:v>826.83</c:v>
                </c:pt>
                <c:pt idx="3044">
                  <c:v>826.02</c:v>
                </c:pt>
                <c:pt idx="3045">
                  <c:v>826.23</c:v>
                </c:pt>
                <c:pt idx="3046">
                  <c:v>826.37</c:v>
                </c:pt>
                <c:pt idx="3047">
                  <c:v>825.92</c:v>
                </c:pt>
                <c:pt idx="3048">
                  <c:v>826.28</c:v>
                </c:pt>
                <c:pt idx="3049">
                  <c:v>826.07</c:v>
                </c:pt>
                <c:pt idx="3050">
                  <c:v>826.14</c:v>
                </c:pt>
                <c:pt idx="3051">
                  <c:v>826.68</c:v>
                </c:pt>
                <c:pt idx="3052">
                  <c:v>826.09</c:v>
                </c:pt>
                <c:pt idx="3053">
                  <c:v>825.75</c:v>
                </c:pt>
                <c:pt idx="3054">
                  <c:v>826.35</c:v>
                </c:pt>
                <c:pt idx="3055">
                  <c:v>826.02</c:v>
                </c:pt>
                <c:pt idx="3056">
                  <c:v>826.25</c:v>
                </c:pt>
                <c:pt idx="3057">
                  <c:v>826.85</c:v>
                </c:pt>
                <c:pt idx="3058">
                  <c:v>825.99</c:v>
                </c:pt>
                <c:pt idx="3059">
                  <c:v>825.78</c:v>
                </c:pt>
                <c:pt idx="3060">
                  <c:v>826.64</c:v>
                </c:pt>
                <c:pt idx="3061">
                  <c:v>826.23</c:v>
                </c:pt>
                <c:pt idx="3062">
                  <c:v>826.35</c:v>
                </c:pt>
                <c:pt idx="3063">
                  <c:v>826.77</c:v>
                </c:pt>
                <c:pt idx="3064">
                  <c:v>826.28</c:v>
                </c:pt>
                <c:pt idx="3065">
                  <c:v>826.59</c:v>
                </c:pt>
                <c:pt idx="3066">
                  <c:v>826.96</c:v>
                </c:pt>
                <c:pt idx="3067">
                  <c:v>826.23</c:v>
                </c:pt>
                <c:pt idx="3068">
                  <c:v>826.16</c:v>
                </c:pt>
                <c:pt idx="3069">
                  <c:v>826.75</c:v>
                </c:pt>
                <c:pt idx="3070">
                  <c:v>825.97</c:v>
                </c:pt>
                <c:pt idx="3071">
                  <c:v>826.23</c:v>
                </c:pt>
                <c:pt idx="3072">
                  <c:v>826.28</c:v>
                </c:pt>
                <c:pt idx="3073">
                  <c:v>825.85</c:v>
                </c:pt>
                <c:pt idx="3074">
                  <c:v>826.56</c:v>
                </c:pt>
                <c:pt idx="3075">
                  <c:v>825.97</c:v>
                </c:pt>
                <c:pt idx="3076">
                  <c:v>826.18</c:v>
                </c:pt>
                <c:pt idx="3077">
                  <c:v>826.54</c:v>
                </c:pt>
                <c:pt idx="3078">
                  <c:v>825.85</c:v>
                </c:pt>
                <c:pt idx="3079">
                  <c:v>826.51</c:v>
                </c:pt>
                <c:pt idx="3080">
                  <c:v>826.09</c:v>
                </c:pt>
                <c:pt idx="3081">
                  <c:v>826.19</c:v>
                </c:pt>
                <c:pt idx="3082">
                  <c:v>826.02</c:v>
                </c:pt>
                <c:pt idx="3083">
                  <c:v>826.23</c:v>
                </c:pt>
                <c:pt idx="3084">
                  <c:v>826.32</c:v>
                </c:pt>
                <c:pt idx="3085">
                  <c:v>826.39</c:v>
                </c:pt>
                <c:pt idx="3086">
                  <c:v>826.51</c:v>
                </c:pt>
                <c:pt idx="3087">
                  <c:v>825.71</c:v>
                </c:pt>
                <c:pt idx="3088">
                  <c:v>825.95</c:v>
                </c:pt>
                <c:pt idx="3089">
                  <c:v>826.4</c:v>
                </c:pt>
                <c:pt idx="3090">
                  <c:v>826.37</c:v>
                </c:pt>
                <c:pt idx="3091">
                  <c:v>826</c:v>
                </c:pt>
                <c:pt idx="3092">
                  <c:v>826.35</c:v>
                </c:pt>
                <c:pt idx="3093">
                  <c:v>826.21</c:v>
                </c:pt>
                <c:pt idx="3094">
                  <c:v>826.02</c:v>
                </c:pt>
                <c:pt idx="3095">
                  <c:v>826.85</c:v>
                </c:pt>
                <c:pt idx="3096">
                  <c:v>825.9</c:v>
                </c:pt>
                <c:pt idx="3097">
                  <c:v>826.23</c:v>
                </c:pt>
                <c:pt idx="3098">
                  <c:v>826.71</c:v>
                </c:pt>
                <c:pt idx="3099">
                  <c:v>826.25</c:v>
                </c:pt>
                <c:pt idx="3100">
                  <c:v>826.02</c:v>
                </c:pt>
                <c:pt idx="3101">
                  <c:v>826.58</c:v>
                </c:pt>
                <c:pt idx="3102">
                  <c:v>826.11</c:v>
                </c:pt>
                <c:pt idx="3103">
                  <c:v>826.19</c:v>
                </c:pt>
                <c:pt idx="3104">
                  <c:v>826.14</c:v>
                </c:pt>
                <c:pt idx="3105">
                  <c:v>826.23</c:v>
                </c:pt>
                <c:pt idx="3106">
                  <c:v>826.71</c:v>
                </c:pt>
                <c:pt idx="3107">
                  <c:v>826.26</c:v>
                </c:pt>
                <c:pt idx="3108">
                  <c:v>825.97</c:v>
                </c:pt>
                <c:pt idx="3109">
                  <c:v>826.8</c:v>
                </c:pt>
                <c:pt idx="3110">
                  <c:v>826.33</c:v>
                </c:pt>
                <c:pt idx="3111">
                  <c:v>826.13</c:v>
                </c:pt>
                <c:pt idx="3112">
                  <c:v>826.78</c:v>
                </c:pt>
                <c:pt idx="3113">
                  <c:v>825.95</c:v>
                </c:pt>
                <c:pt idx="3114">
                  <c:v>825.94</c:v>
                </c:pt>
                <c:pt idx="3115">
                  <c:v>827.01</c:v>
                </c:pt>
                <c:pt idx="3116">
                  <c:v>825.88</c:v>
                </c:pt>
                <c:pt idx="3117">
                  <c:v>826.3</c:v>
                </c:pt>
                <c:pt idx="3118">
                  <c:v>826.73</c:v>
                </c:pt>
                <c:pt idx="3119">
                  <c:v>826.33</c:v>
                </c:pt>
                <c:pt idx="3120">
                  <c:v>826.25</c:v>
                </c:pt>
                <c:pt idx="3121">
                  <c:v>826.4</c:v>
                </c:pt>
                <c:pt idx="3122">
                  <c:v>826.06</c:v>
                </c:pt>
                <c:pt idx="3123">
                  <c:v>826.4</c:v>
                </c:pt>
                <c:pt idx="3124">
                  <c:v>826.96</c:v>
                </c:pt>
                <c:pt idx="3125">
                  <c:v>826.14</c:v>
                </c:pt>
                <c:pt idx="3126">
                  <c:v>826.68</c:v>
                </c:pt>
                <c:pt idx="3127">
                  <c:v>826.58</c:v>
                </c:pt>
                <c:pt idx="3128">
                  <c:v>826.68</c:v>
                </c:pt>
                <c:pt idx="3129">
                  <c:v>826.66</c:v>
                </c:pt>
                <c:pt idx="3130">
                  <c:v>826.51</c:v>
                </c:pt>
                <c:pt idx="3131">
                  <c:v>825.88</c:v>
                </c:pt>
                <c:pt idx="3132">
                  <c:v>826.49</c:v>
                </c:pt>
                <c:pt idx="3133">
                  <c:v>826.71</c:v>
                </c:pt>
                <c:pt idx="3134">
                  <c:v>826.49</c:v>
                </c:pt>
                <c:pt idx="3135">
                  <c:v>826.58</c:v>
                </c:pt>
                <c:pt idx="3136">
                  <c:v>826.13</c:v>
                </c:pt>
                <c:pt idx="3137">
                  <c:v>826.13</c:v>
                </c:pt>
                <c:pt idx="3138">
                  <c:v>826.4</c:v>
                </c:pt>
                <c:pt idx="3139">
                  <c:v>826.4</c:v>
                </c:pt>
                <c:pt idx="3140">
                  <c:v>826.4</c:v>
                </c:pt>
                <c:pt idx="3141">
                  <c:v>827.18</c:v>
                </c:pt>
                <c:pt idx="3142">
                  <c:v>826.78</c:v>
                </c:pt>
                <c:pt idx="3143">
                  <c:v>826.52</c:v>
                </c:pt>
                <c:pt idx="3144">
                  <c:v>827.25</c:v>
                </c:pt>
                <c:pt idx="3145">
                  <c:v>825.99</c:v>
                </c:pt>
                <c:pt idx="3146">
                  <c:v>826.39</c:v>
                </c:pt>
                <c:pt idx="3147">
                  <c:v>826.59</c:v>
                </c:pt>
                <c:pt idx="3148">
                  <c:v>826.7</c:v>
                </c:pt>
                <c:pt idx="3149">
                  <c:v>827.23</c:v>
                </c:pt>
                <c:pt idx="3150">
                  <c:v>827.15</c:v>
                </c:pt>
                <c:pt idx="3151">
                  <c:v>826.02</c:v>
                </c:pt>
                <c:pt idx="3152">
                  <c:v>826.66</c:v>
                </c:pt>
                <c:pt idx="3153">
                  <c:v>827.15</c:v>
                </c:pt>
                <c:pt idx="3154">
                  <c:v>826.45</c:v>
                </c:pt>
                <c:pt idx="3155">
                  <c:v>826.68</c:v>
                </c:pt>
                <c:pt idx="3156">
                  <c:v>826.94</c:v>
                </c:pt>
                <c:pt idx="3157">
                  <c:v>826.02</c:v>
                </c:pt>
                <c:pt idx="3158">
                  <c:v>826.77</c:v>
                </c:pt>
                <c:pt idx="3159">
                  <c:v>826.13</c:v>
                </c:pt>
                <c:pt idx="3160">
                  <c:v>826.28</c:v>
                </c:pt>
                <c:pt idx="3161">
                  <c:v>826.87</c:v>
                </c:pt>
                <c:pt idx="3162">
                  <c:v>826.14</c:v>
                </c:pt>
                <c:pt idx="3163">
                  <c:v>826.77</c:v>
                </c:pt>
                <c:pt idx="3164">
                  <c:v>826.64</c:v>
                </c:pt>
                <c:pt idx="3165">
                  <c:v>826.09</c:v>
                </c:pt>
                <c:pt idx="3166">
                  <c:v>826.61</c:v>
                </c:pt>
                <c:pt idx="3167">
                  <c:v>826.83</c:v>
                </c:pt>
                <c:pt idx="3168">
                  <c:v>825.54</c:v>
                </c:pt>
                <c:pt idx="3169">
                  <c:v>826.14</c:v>
                </c:pt>
                <c:pt idx="3170">
                  <c:v>826.26</c:v>
                </c:pt>
                <c:pt idx="3171">
                  <c:v>826.35</c:v>
                </c:pt>
                <c:pt idx="3172">
                  <c:v>825.94</c:v>
                </c:pt>
                <c:pt idx="3173">
                  <c:v>826.52</c:v>
                </c:pt>
                <c:pt idx="3174">
                  <c:v>826.37</c:v>
                </c:pt>
                <c:pt idx="3175">
                  <c:v>826.21</c:v>
                </c:pt>
                <c:pt idx="3176">
                  <c:v>826.63</c:v>
                </c:pt>
                <c:pt idx="3177">
                  <c:v>826.45</c:v>
                </c:pt>
                <c:pt idx="3178">
                  <c:v>826.56</c:v>
                </c:pt>
                <c:pt idx="3179">
                  <c:v>826.61</c:v>
                </c:pt>
                <c:pt idx="3180">
                  <c:v>826.18</c:v>
                </c:pt>
                <c:pt idx="3181">
                  <c:v>826.14</c:v>
                </c:pt>
                <c:pt idx="3182">
                  <c:v>826.64</c:v>
                </c:pt>
                <c:pt idx="3183">
                  <c:v>826.39</c:v>
                </c:pt>
                <c:pt idx="3184">
                  <c:v>826.47</c:v>
                </c:pt>
                <c:pt idx="3185">
                  <c:v>826.37</c:v>
                </c:pt>
                <c:pt idx="3186">
                  <c:v>826.23</c:v>
                </c:pt>
                <c:pt idx="3187">
                  <c:v>826</c:v>
                </c:pt>
                <c:pt idx="3188">
                  <c:v>826.66</c:v>
                </c:pt>
                <c:pt idx="3189">
                  <c:v>826.68</c:v>
                </c:pt>
                <c:pt idx="3190">
                  <c:v>826.4</c:v>
                </c:pt>
                <c:pt idx="3191">
                  <c:v>826.32</c:v>
                </c:pt>
                <c:pt idx="3192">
                  <c:v>826.66</c:v>
                </c:pt>
                <c:pt idx="3193">
                  <c:v>826.82</c:v>
                </c:pt>
                <c:pt idx="3194">
                  <c:v>826.21</c:v>
                </c:pt>
                <c:pt idx="3195">
                  <c:v>825.95</c:v>
                </c:pt>
                <c:pt idx="3196">
                  <c:v>827.25</c:v>
                </c:pt>
                <c:pt idx="3197">
                  <c:v>826.18</c:v>
                </c:pt>
                <c:pt idx="3198">
                  <c:v>826.3</c:v>
                </c:pt>
                <c:pt idx="3199">
                  <c:v>826.68</c:v>
                </c:pt>
                <c:pt idx="3200">
                  <c:v>826.14</c:v>
                </c:pt>
                <c:pt idx="3201">
                  <c:v>826.02</c:v>
                </c:pt>
                <c:pt idx="3202">
                  <c:v>826.85</c:v>
                </c:pt>
                <c:pt idx="3203">
                  <c:v>826.26</c:v>
                </c:pt>
                <c:pt idx="3204">
                  <c:v>826.35</c:v>
                </c:pt>
                <c:pt idx="3205">
                  <c:v>827.13</c:v>
                </c:pt>
                <c:pt idx="3206">
                  <c:v>826.47</c:v>
                </c:pt>
                <c:pt idx="3207">
                  <c:v>826.59</c:v>
                </c:pt>
                <c:pt idx="3208">
                  <c:v>826.54</c:v>
                </c:pt>
                <c:pt idx="3209">
                  <c:v>826.47</c:v>
                </c:pt>
                <c:pt idx="3210">
                  <c:v>826.19</c:v>
                </c:pt>
                <c:pt idx="3211">
                  <c:v>826.66</c:v>
                </c:pt>
                <c:pt idx="3212">
                  <c:v>825.92</c:v>
                </c:pt>
                <c:pt idx="3213">
                  <c:v>826.68</c:v>
                </c:pt>
                <c:pt idx="3214">
                  <c:v>826.18</c:v>
                </c:pt>
                <c:pt idx="3215">
                  <c:v>826.37</c:v>
                </c:pt>
                <c:pt idx="3216">
                  <c:v>826.23</c:v>
                </c:pt>
                <c:pt idx="3217">
                  <c:v>826.23</c:v>
                </c:pt>
                <c:pt idx="3218">
                  <c:v>826.28</c:v>
                </c:pt>
                <c:pt idx="3219">
                  <c:v>826.58</c:v>
                </c:pt>
                <c:pt idx="3220">
                  <c:v>826</c:v>
                </c:pt>
                <c:pt idx="3221">
                  <c:v>826.47</c:v>
                </c:pt>
                <c:pt idx="3222">
                  <c:v>826.14</c:v>
                </c:pt>
                <c:pt idx="3223">
                  <c:v>826.26</c:v>
                </c:pt>
                <c:pt idx="3224">
                  <c:v>826.14</c:v>
                </c:pt>
                <c:pt idx="3225">
                  <c:v>826.25</c:v>
                </c:pt>
                <c:pt idx="3226">
                  <c:v>826.63</c:v>
                </c:pt>
                <c:pt idx="3227">
                  <c:v>826.47</c:v>
                </c:pt>
                <c:pt idx="3228">
                  <c:v>826.45</c:v>
                </c:pt>
                <c:pt idx="3229">
                  <c:v>826.07</c:v>
                </c:pt>
                <c:pt idx="3230">
                  <c:v>826.45</c:v>
                </c:pt>
                <c:pt idx="3231">
                  <c:v>826.56</c:v>
                </c:pt>
                <c:pt idx="3232">
                  <c:v>826.13</c:v>
                </c:pt>
                <c:pt idx="3233">
                  <c:v>826.04</c:v>
                </c:pt>
                <c:pt idx="3234">
                  <c:v>826.25</c:v>
                </c:pt>
                <c:pt idx="3235">
                  <c:v>825.57</c:v>
                </c:pt>
                <c:pt idx="3236">
                  <c:v>826.06</c:v>
                </c:pt>
                <c:pt idx="3237">
                  <c:v>826.44</c:v>
                </c:pt>
                <c:pt idx="3238">
                  <c:v>826.58</c:v>
                </c:pt>
                <c:pt idx="3239">
                  <c:v>826.18</c:v>
                </c:pt>
                <c:pt idx="3240">
                  <c:v>826.33</c:v>
                </c:pt>
                <c:pt idx="3241">
                  <c:v>826.04</c:v>
                </c:pt>
                <c:pt idx="3242">
                  <c:v>826</c:v>
                </c:pt>
                <c:pt idx="3243">
                  <c:v>826.26</c:v>
                </c:pt>
                <c:pt idx="3244">
                  <c:v>826.35</c:v>
                </c:pt>
                <c:pt idx="3245">
                  <c:v>826.04</c:v>
                </c:pt>
                <c:pt idx="3246">
                  <c:v>826.07</c:v>
                </c:pt>
                <c:pt idx="3247">
                  <c:v>826.11</c:v>
                </c:pt>
                <c:pt idx="3248">
                  <c:v>826.59</c:v>
                </c:pt>
                <c:pt idx="3249">
                  <c:v>826.06</c:v>
                </c:pt>
                <c:pt idx="3250">
                  <c:v>826.28</c:v>
                </c:pt>
                <c:pt idx="3251">
                  <c:v>826.25</c:v>
                </c:pt>
                <c:pt idx="3252">
                  <c:v>826.33</c:v>
                </c:pt>
                <c:pt idx="3253">
                  <c:v>826.39</c:v>
                </c:pt>
                <c:pt idx="3254">
                  <c:v>826.44</c:v>
                </c:pt>
                <c:pt idx="3255">
                  <c:v>826.09</c:v>
                </c:pt>
                <c:pt idx="3256">
                  <c:v>826.07</c:v>
                </c:pt>
                <c:pt idx="3257">
                  <c:v>826.26</c:v>
                </c:pt>
                <c:pt idx="3258">
                  <c:v>826.33</c:v>
                </c:pt>
                <c:pt idx="3259">
                  <c:v>825.95</c:v>
                </c:pt>
                <c:pt idx="3260">
                  <c:v>826.71</c:v>
                </c:pt>
                <c:pt idx="3261">
                  <c:v>826.44</c:v>
                </c:pt>
                <c:pt idx="3262">
                  <c:v>826.37</c:v>
                </c:pt>
                <c:pt idx="3263">
                  <c:v>826.78</c:v>
                </c:pt>
                <c:pt idx="3264">
                  <c:v>826.04</c:v>
                </c:pt>
                <c:pt idx="3265">
                  <c:v>826.28</c:v>
                </c:pt>
                <c:pt idx="3266">
                  <c:v>826.59</c:v>
                </c:pt>
                <c:pt idx="3267">
                  <c:v>826.75</c:v>
                </c:pt>
                <c:pt idx="3268">
                  <c:v>826.4</c:v>
                </c:pt>
                <c:pt idx="3269">
                  <c:v>826.3</c:v>
                </c:pt>
                <c:pt idx="3270">
                  <c:v>826.21</c:v>
                </c:pt>
                <c:pt idx="3271">
                  <c:v>826.39</c:v>
                </c:pt>
                <c:pt idx="3272">
                  <c:v>826.18</c:v>
                </c:pt>
                <c:pt idx="3273">
                  <c:v>826.19</c:v>
                </c:pt>
                <c:pt idx="3274">
                  <c:v>826.47</c:v>
                </c:pt>
                <c:pt idx="3275">
                  <c:v>826.13</c:v>
                </c:pt>
                <c:pt idx="3276">
                  <c:v>826.02</c:v>
                </c:pt>
                <c:pt idx="3277">
                  <c:v>826.83</c:v>
                </c:pt>
                <c:pt idx="3278">
                  <c:v>826.13</c:v>
                </c:pt>
                <c:pt idx="3279">
                  <c:v>825.85</c:v>
                </c:pt>
                <c:pt idx="3280">
                  <c:v>826.77</c:v>
                </c:pt>
                <c:pt idx="3281">
                  <c:v>826.09</c:v>
                </c:pt>
                <c:pt idx="3282">
                  <c:v>826.23</c:v>
                </c:pt>
                <c:pt idx="3283">
                  <c:v>827.11</c:v>
                </c:pt>
                <c:pt idx="3284">
                  <c:v>825.8</c:v>
                </c:pt>
                <c:pt idx="3285">
                  <c:v>826.06</c:v>
                </c:pt>
                <c:pt idx="3286">
                  <c:v>826.32</c:v>
                </c:pt>
                <c:pt idx="3287">
                  <c:v>826.16</c:v>
                </c:pt>
                <c:pt idx="3288">
                  <c:v>826.06</c:v>
                </c:pt>
                <c:pt idx="3289">
                  <c:v>826.73</c:v>
                </c:pt>
                <c:pt idx="3290">
                  <c:v>826.54</c:v>
                </c:pt>
                <c:pt idx="3291">
                  <c:v>825.97</c:v>
                </c:pt>
                <c:pt idx="3292">
                  <c:v>826.73</c:v>
                </c:pt>
                <c:pt idx="3293">
                  <c:v>825.95</c:v>
                </c:pt>
                <c:pt idx="3294">
                  <c:v>826</c:v>
                </c:pt>
                <c:pt idx="3295">
                  <c:v>826.51</c:v>
                </c:pt>
                <c:pt idx="3296">
                  <c:v>826.13</c:v>
                </c:pt>
                <c:pt idx="3297">
                  <c:v>826.28</c:v>
                </c:pt>
                <c:pt idx="3298">
                  <c:v>826.32</c:v>
                </c:pt>
                <c:pt idx="3299">
                  <c:v>825.94</c:v>
                </c:pt>
                <c:pt idx="3300">
                  <c:v>826.33</c:v>
                </c:pt>
                <c:pt idx="3301">
                  <c:v>825.71</c:v>
                </c:pt>
                <c:pt idx="3302">
                  <c:v>826.06</c:v>
                </c:pt>
                <c:pt idx="3303">
                  <c:v>826.21</c:v>
                </c:pt>
                <c:pt idx="3304">
                  <c:v>825.71</c:v>
                </c:pt>
                <c:pt idx="3305">
                  <c:v>825.87</c:v>
                </c:pt>
                <c:pt idx="3306">
                  <c:v>825.97</c:v>
                </c:pt>
                <c:pt idx="3307">
                  <c:v>826.14</c:v>
                </c:pt>
                <c:pt idx="3308">
                  <c:v>826.16</c:v>
                </c:pt>
                <c:pt idx="3309">
                  <c:v>826.56</c:v>
                </c:pt>
                <c:pt idx="3310">
                  <c:v>825.68</c:v>
                </c:pt>
                <c:pt idx="3311">
                  <c:v>825.99</c:v>
                </c:pt>
                <c:pt idx="3312">
                  <c:v>826.85</c:v>
                </c:pt>
                <c:pt idx="3313">
                  <c:v>826.11</c:v>
                </c:pt>
                <c:pt idx="3314">
                  <c:v>825.95</c:v>
                </c:pt>
                <c:pt idx="3315">
                  <c:v>826.77</c:v>
                </c:pt>
                <c:pt idx="3316">
                  <c:v>825.73</c:v>
                </c:pt>
                <c:pt idx="3317">
                  <c:v>825.97</c:v>
                </c:pt>
                <c:pt idx="3318">
                  <c:v>826.45</c:v>
                </c:pt>
                <c:pt idx="3319">
                  <c:v>825.99</c:v>
                </c:pt>
                <c:pt idx="3320">
                  <c:v>825.88</c:v>
                </c:pt>
                <c:pt idx="3321">
                  <c:v>826.49</c:v>
                </c:pt>
                <c:pt idx="3322">
                  <c:v>825.97</c:v>
                </c:pt>
                <c:pt idx="3323">
                  <c:v>825.85</c:v>
                </c:pt>
                <c:pt idx="3324">
                  <c:v>826.49</c:v>
                </c:pt>
                <c:pt idx="3325">
                  <c:v>826.26</c:v>
                </c:pt>
                <c:pt idx="3326">
                  <c:v>825.99</c:v>
                </c:pt>
                <c:pt idx="3327">
                  <c:v>826.13</c:v>
                </c:pt>
                <c:pt idx="3328">
                  <c:v>825.73</c:v>
                </c:pt>
                <c:pt idx="3329">
                  <c:v>826.58</c:v>
                </c:pt>
                <c:pt idx="3330">
                  <c:v>826.13</c:v>
                </c:pt>
                <c:pt idx="3331">
                  <c:v>826.04</c:v>
                </c:pt>
                <c:pt idx="3332">
                  <c:v>826.58</c:v>
                </c:pt>
                <c:pt idx="3333">
                  <c:v>825.97</c:v>
                </c:pt>
                <c:pt idx="3334">
                  <c:v>826.44</c:v>
                </c:pt>
                <c:pt idx="3335">
                  <c:v>826.77</c:v>
                </c:pt>
                <c:pt idx="3336">
                  <c:v>826.04</c:v>
                </c:pt>
                <c:pt idx="3337">
                  <c:v>826.06</c:v>
                </c:pt>
                <c:pt idx="3338">
                  <c:v>826.09</c:v>
                </c:pt>
                <c:pt idx="3339">
                  <c:v>825.73</c:v>
                </c:pt>
                <c:pt idx="3340">
                  <c:v>825.95</c:v>
                </c:pt>
                <c:pt idx="3341">
                  <c:v>826.18</c:v>
                </c:pt>
                <c:pt idx="3342">
                  <c:v>825.87</c:v>
                </c:pt>
                <c:pt idx="3343">
                  <c:v>826</c:v>
                </c:pt>
                <c:pt idx="3344">
                  <c:v>826.71</c:v>
                </c:pt>
                <c:pt idx="3345">
                  <c:v>826.21</c:v>
                </c:pt>
                <c:pt idx="3346">
                  <c:v>825.99</c:v>
                </c:pt>
                <c:pt idx="3347">
                  <c:v>827.04</c:v>
                </c:pt>
                <c:pt idx="3348">
                  <c:v>826.14</c:v>
                </c:pt>
                <c:pt idx="3349">
                  <c:v>826</c:v>
                </c:pt>
                <c:pt idx="3350">
                  <c:v>826.11</c:v>
                </c:pt>
                <c:pt idx="3351">
                  <c:v>826.3</c:v>
                </c:pt>
                <c:pt idx="3352">
                  <c:v>826.47</c:v>
                </c:pt>
                <c:pt idx="3353">
                  <c:v>826.39</c:v>
                </c:pt>
                <c:pt idx="3354">
                  <c:v>826.4</c:v>
                </c:pt>
                <c:pt idx="3355">
                  <c:v>825.99</c:v>
                </c:pt>
                <c:pt idx="3356">
                  <c:v>826.09</c:v>
                </c:pt>
                <c:pt idx="3357">
                  <c:v>826.35</c:v>
                </c:pt>
                <c:pt idx="3358">
                  <c:v>826.47</c:v>
                </c:pt>
                <c:pt idx="3359">
                  <c:v>826</c:v>
                </c:pt>
                <c:pt idx="3360">
                  <c:v>826.35</c:v>
                </c:pt>
                <c:pt idx="3361">
                  <c:v>826.4</c:v>
                </c:pt>
                <c:pt idx="3362">
                  <c:v>826.02</c:v>
                </c:pt>
                <c:pt idx="3363">
                  <c:v>826.33</c:v>
                </c:pt>
                <c:pt idx="3364">
                  <c:v>826.47</c:v>
                </c:pt>
                <c:pt idx="3365">
                  <c:v>826.02</c:v>
                </c:pt>
                <c:pt idx="3366">
                  <c:v>826.09</c:v>
                </c:pt>
                <c:pt idx="3367">
                  <c:v>826.63</c:v>
                </c:pt>
                <c:pt idx="3368">
                  <c:v>826.4</c:v>
                </c:pt>
                <c:pt idx="3369">
                  <c:v>826.49</c:v>
                </c:pt>
                <c:pt idx="3370">
                  <c:v>827.01</c:v>
                </c:pt>
                <c:pt idx="3371">
                  <c:v>826.39</c:v>
                </c:pt>
                <c:pt idx="3372">
                  <c:v>826</c:v>
                </c:pt>
                <c:pt idx="3373">
                  <c:v>826.59</c:v>
                </c:pt>
                <c:pt idx="3374">
                  <c:v>825.75</c:v>
                </c:pt>
                <c:pt idx="3375">
                  <c:v>826.45</c:v>
                </c:pt>
                <c:pt idx="3376">
                  <c:v>826.49</c:v>
                </c:pt>
                <c:pt idx="3377">
                  <c:v>826.21</c:v>
                </c:pt>
                <c:pt idx="3378">
                  <c:v>826.42</c:v>
                </c:pt>
                <c:pt idx="3379">
                  <c:v>826.39</c:v>
                </c:pt>
                <c:pt idx="3380">
                  <c:v>826.3</c:v>
                </c:pt>
                <c:pt idx="3381">
                  <c:v>826.19</c:v>
                </c:pt>
                <c:pt idx="3382">
                  <c:v>826.44</c:v>
                </c:pt>
                <c:pt idx="3383">
                  <c:v>825.85</c:v>
                </c:pt>
                <c:pt idx="3384">
                  <c:v>826.92</c:v>
                </c:pt>
                <c:pt idx="3385">
                  <c:v>826.25</c:v>
                </c:pt>
                <c:pt idx="3386">
                  <c:v>825.99</c:v>
                </c:pt>
                <c:pt idx="3387">
                  <c:v>826.16</c:v>
                </c:pt>
                <c:pt idx="3388">
                  <c:v>826.07</c:v>
                </c:pt>
                <c:pt idx="3389">
                  <c:v>825.83</c:v>
                </c:pt>
                <c:pt idx="3390">
                  <c:v>826.32</c:v>
                </c:pt>
                <c:pt idx="3391">
                  <c:v>825.76</c:v>
                </c:pt>
                <c:pt idx="3392">
                  <c:v>826.23</c:v>
                </c:pt>
                <c:pt idx="3393">
                  <c:v>826.37</c:v>
                </c:pt>
                <c:pt idx="3394">
                  <c:v>826.66</c:v>
                </c:pt>
                <c:pt idx="3395">
                  <c:v>826.42</c:v>
                </c:pt>
                <c:pt idx="3396">
                  <c:v>826.54</c:v>
                </c:pt>
                <c:pt idx="3397">
                  <c:v>826.02</c:v>
                </c:pt>
                <c:pt idx="3398">
                  <c:v>826.26</c:v>
                </c:pt>
                <c:pt idx="3399">
                  <c:v>826.83</c:v>
                </c:pt>
                <c:pt idx="3400">
                  <c:v>826.39</c:v>
                </c:pt>
                <c:pt idx="3401">
                  <c:v>826.13</c:v>
                </c:pt>
                <c:pt idx="3402">
                  <c:v>826.99</c:v>
                </c:pt>
                <c:pt idx="3403">
                  <c:v>826.4</c:v>
                </c:pt>
                <c:pt idx="3404">
                  <c:v>826.23</c:v>
                </c:pt>
                <c:pt idx="3405">
                  <c:v>826.96</c:v>
                </c:pt>
                <c:pt idx="3406">
                  <c:v>826.04</c:v>
                </c:pt>
                <c:pt idx="3407">
                  <c:v>826.66</c:v>
                </c:pt>
                <c:pt idx="3408">
                  <c:v>826.44</c:v>
                </c:pt>
                <c:pt idx="3409">
                  <c:v>826.26</c:v>
                </c:pt>
                <c:pt idx="3410">
                  <c:v>826.85</c:v>
                </c:pt>
                <c:pt idx="3411">
                  <c:v>826.56</c:v>
                </c:pt>
                <c:pt idx="3412">
                  <c:v>826.39</c:v>
                </c:pt>
                <c:pt idx="3413">
                  <c:v>826.02</c:v>
                </c:pt>
                <c:pt idx="3414">
                  <c:v>825.52</c:v>
                </c:pt>
                <c:pt idx="3415">
                  <c:v>826.23</c:v>
                </c:pt>
                <c:pt idx="3416">
                  <c:v>826.75</c:v>
                </c:pt>
                <c:pt idx="3417">
                  <c:v>826.25</c:v>
                </c:pt>
                <c:pt idx="3418">
                  <c:v>826.68</c:v>
                </c:pt>
                <c:pt idx="3419">
                  <c:v>826.9</c:v>
                </c:pt>
                <c:pt idx="3420">
                  <c:v>826.19</c:v>
                </c:pt>
                <c:pt idx="3421">
                  <c:v>826.58</c:v>
                </c:pt>
                <c:pt idx="3422">
                  <c:v>826.58</c:v>
                </c:pt>
                <c:pt idx="3423">
                  <c:v>826.21</c:v>
                </c:pt>
                <c:pt idx="3424">
                  <c:v>826.35</c:v>
                </c:pt>
                <c:pt idx="3425">
                  <c:v>826.85</c:v>
                </c:pt>
                <c:pt idx="3426">
                  <c:v>826.35</c:v>
                </c:pt>
                <c:pt idx="3427">
                  <c:v>825.92</c:v>
                </c:pt>
                <c:pt idx="3428">
                  <c:v>826.33</c:v>
                </c:pt>
                <c:pt idx="3429">
                  <c:v>826.35</c:v>
                </c:pt>
                <c:pt idx="3430">
                  <c:v>826.45</c:v>
                </c:pt>
                <c:pt idx="3431">
                  <c:v>826.73</c:v>
                </c:pt>
                <c:pt idx="3432">
                  <c:v>826.51</c:v>
                </c:pt>
                <c:pt idx="3433">
                  <c:v>826.44</c:v>
                </c:pt>
                <c:pt idx="3434">
                  <c:v>826.52</c:v>
                </c:pt>
                <c:pt idx="3435">
                  <c:v>826.02</c:v>
                </c:pt>
                <c:pt idx="3436">
                  <c:v>826.3</c:v>
                </c:pt>
                <c:pt idx="3437">
                  <c:v>826.37</c:v>
                </c:pt>
                <c:pt idx="3438">
                  <c:v>826.25</c:v>
                </c:pt>
                <c:pt idx="3439">
                  <c:v>826.44</c:v>
                </c:pt>
                <c:pt idx="3440">
                  <c:v>826.51</c:v>
                </c:pt>
                <c:pt idx="3441">
                  <c:v>826.59</c:v>
                </c:pt>
                <c:pt idx="3442">
                  <c:v>826.68</c:v>
                </c:pt>
                <c:pt idx="3443">
                  <c:v>826.13</c:v>
                </c:pt>
                <c:pt idx="3444">
                  <c:v>826.25</c:v>
                </c:pt>
                <c:pt idx="3445">
                  <c:v>826.19</c:v>
                </c:pt>
                <c:pt idx="3446">
                  <c:v>826.45</c:v>
                </c:pt>
                <c:pt idx="3447">
                  <c:v>826.39</c:v>
                </c:pt>
                <c:pt idx="3448">
                  <c:v>826.61</c:v>
                </c:pt>
                <c:pt idx="3449">
                  <c:v>826</c:v>
                </c:pt>
                <c:pt idx="3450">
                  <c:v>826.26</c:v>
                </c:pt>
                <c:pt idx="3451">
                  <c:v>826.35</c:v>
                </c:pt>
                <c:pt idx="3452">
                  <c:v>826.18</c:v>
                </c:pt>
                <c:pt idx="3453">
                  <c:v>826.21</c:v>
                </c:pt>
                <c:pt idx="3454">
                  <c:v>826.07</c:v>
                </c:pt>
                <c:pt idx="3455">
                  <c:v>825.87</c:v>
                </c:pt>
                <c:pt idx="3456">
                  <c:v>826.07</c:v>
                </c:pt>
                <c:pt idx="3457">
                  <c:v>826.11</c:v>
                </c:pt>
                <c:pt idx="3458">
                  <c:v>825.85</c:v>
                </c:pt>
                <c:pt idx="3459">
                  <c:v>826.06</c:v>
                </c:pt>
                <c:pt idx="3460">
                  <c:v>826.09</c:v>
                </c:pt>
                <c:pt idx="3461">
                  <c:v>826.07</c:v>
                </c:pt>
                <c:pt idx="3462">
                  <c:v>826.16</c:v>
                </c:pt>
                <c:pt idx="3463">
                  <c:v>826.4</c:v>
                </c:pt>
                <c:pt idx="3464">
                  <c:v>826.47</c:v>
                </c:pt>
                <c:pt idx="3465">
                  <c:v>826.16</c:v>
                </c:pt>
                <c:pt idx="3466">
                  <c:v>826.56</c:v>
                </c:pt>
                <c:pt idx="3467">
                  <c:v>826.42</c:v>
                </c:pt>
                <c:pt idx="3468">
                  <c:v>826.16</c:v>
                </c:pt>
                <c:pt idx="3469">
                  <c:v>826.11</c:v>
                </c:pt>
                <c:pt idx="3470">
                  <c:v>826.47</c:v>
                </c:pt>
                <c:pt idx="3471">
                  <c:v>826.21</c:v>
                </c:pt>
                <c:pt idx="3472">
                  <c:v>825.9</c:v>
                </c:pt>
                <c:pt idx="3473">
                  <c:v>826.26</c:v>
                </c:pt>
                <c:pt idx="3474">
                  <c:v>826.82</c:v>
                </c:pt>
                <c:pt idx="3475">
                  <c:v>826.25</c:v>
                </c:pt>
                <c:pt idx="3476">
                  <c:v>826.07</c:v>
                </c:pt>
                <c:pt idx="3477">
                  <c:v>826.47</c:v>
                </c:pt>
                <c:pt idx="3478">
                  <c:v>826.14</c:v>
                </c:pt>
                <c:pt idx="3479">
                  <c:v>825.9</c:v>
                </c:pt>
                <c:pt idx="3480">
                  <c:v>826.66</c:v>
                </c:pt>
                <c:pt idx="3481">
                  <c:v>826.39</c:v>
                </c:pt>
                <c:pt idx="3482">
                  <c:v>826.3</c:v>
                </c:pt>
                <c:pt idx="3483">
                  <c:v>826.04</c:v>
                </c:pt>
                <c:pt idx="3484">
                  <c:v>826.37</c:v>
                </c:pt>
                <c:pt idx="3485">
                  <c:v>826.06</c:v>
                </c:pt>
                <c:pt idx="3486">
                  <c:v>826.99</c:v>
                </c:pt>
                <c:pt idx="3487">
                  <c:v>826.23</c:v>
                </c:pt>
                <c:pt idx="3488">
                  <c:v>826.28</c:v>
                </c:pt>
                <c:pt idx="3489">
                  <c:v>826.92</c:v>
                </c:pt>
                <c:pt idx="3490">
                  <c:v>825.9</c:v>
                </c:pt>
                <c:pt idx="3491">
                  <c:v>826.16</c:v>
                </c:pt>
                <c:pt idx="3492">
                  <c:v>826.26</c:v>
                </c:pt>
                <c:pt idx="3493">
                  <c:v>826.14</c:v>
                </c:pt>
                <c:pt idx="3494">
                  <c:v>826.52</c:v>
                </c:pt>
                <c:pt idx="3495">
                  <c:v>826.77</c:v>
                </c:pt>
                <c:pt idx="3496">
                  <c:v>826.06</c:v>
                </c:pt>
                <c:pt idx="3497">
                  <c:v>826.44</c:v>
                </c:pt>
                <c:pt idx="3498">
                  <c:v>826.78</c:v>
                </c:pt>
                <c:pt idx="3499">
                  <c:v>826.51</c:v>
                </c:pt>
                <c:pt idx="3500">
                  <c:v>826.44</c:v>
                </c:pt>
                <c:pt idx="3501">
                  <c:v>825.92</c:v>
                </c:pt>
                <c:pt idx="3502">
                  <c:v>826.39</c:v>
                </c:pt>
                <c:pt idx="3503">
                  <c:v>826.59</c:v>
                </c:pt>
                <c:pt idx="3504">
                  <c:v>826.35</c:v>
                </c:pt>
                <c:pt idx="3505">
                  <c:v>826.33</c:v>
                </c:pt>
                <c:pt idx="3506">
                  <c:v>826.47</c:v>
                </c:pt>
                <c:pt idx="3507">
                  <c:v>826.06</c:v>
                </c:pt>
                <c:pt idx="3508">
                  <c:v>825.97</c:v>
                </c:pt>
                <c:pt idx="3509">
                  <c:v>826.59</c:v>
                </c:pt>
                <c:pt idx="3510">
                  <c:v>826.06</c:v>
                </c:pt>
                <c:pt idx="3511">
                  <c:v>825.88</c:v>
                </c:pt>
                <c:pt idx="3512">
                  <c:v>826.44</c:v>
                </c:pt>
                <c:pt idx="3513">
                  <c:v>826.09</c:v>
                </c:pt>
                <c:pt idx="3514">
                  <c:v>826.14</c:v>
                </c:pt>
                <c:pt idx="3515">
                  <c:v>826.83</c:v>
                </c:pt>
                <c:pt idx="3516">
                  <c:v>826.09</c:v>
                </c:pt>
                <c:pt idx="3517">
                  <c:v>826.04</c:v>
                </c:pt>
                <c:pt idx="3518">
                  <c:v>826.66</c:v>
                </c:pt>
                <c:pt idx="3519">
                  <c:v>826.14</c:v>
                </c:pt>
                <c:pt idx="3520">
                  <c:v>826.23</c:v>
                </c:pt>
                <c:pt idx="3521">
                  <c:v>826.56</c:v>
                </c:pt>
                <c:pt idx="3522">
                  <c:v>825.95</c:v>
                </c:pt>
                <c:pt idx="3523">
                  <c:v>825.9</c:v>
                </c:pt>
                <c:pt idx="3524">
                  <c:v>826.25</c:v>
                </c:pt>
                <c:pt idx="3525">
                  <c:v>826.3</c:v>
                </c:pt>
                <c:pt idx="3526">
                  <c:v>826.35</c:v>
                </c:pt>
                <c:pt idx="3527">
                  <c:v>825.83</c:v>
                </c:pt>
                <c:pt idx="3528">
                  <c:v>826.04</c:v>
                </c:pt>
                <c:pt idx="3529">
                  <c:v>826.35</c:v>
                </c:pt>
                <c:pt idx="3530">
                  <c:v>825.99</c:v>
                </c:pt>
                <c:pt idx="3531">
                  <c:v>826.42</c:v>
                </c:pt>
                <c:pt idx="3532">
                  <c:v>826.4</c:v>
                </c:pt>
                <c:pt idx="3533">
                  <c:v>825.9</c:v>
                </c:pt>
                <c:pt idx="3534">
                  <c:v>826.04</c:v>
                </c:pt>
                <c:pt idx="3535">
                  <c:v>826.56</c:v>
                </c:pt>
                <c:pt idx="3536">
                  <c:v>825.9</c:v>
                </c:pt>
                <c:pt idx="3537">
                  <c:v>825.95</c:v>
                </c:pt>
                <c:pt idx="3538">
                  <c:v>826.4</c:v>
                </c:pt>
                <c:pt idx="3539">
                  <c:v>825.9</c:v>
                </c:pt>
                <c:pt idx="3540">
                  <c:v>825.88</c:v>
                </c:pt>
                <c:pt idx="3541">
                  <c:v>826.54</c:v>
                </c:pt>
                <c:pt idx="3542">
                  <c:v>826</c:v>
                </c:pt>
                <c:pt idx="3543">
                  <c:v>826.13</c:v>
                </c:pt>
                <c:pt idx="3544">
                  <c:v>826.21</c:v>
                </c:pt>
                <c:pt idx="3545">
                  <c:v>826.07</c:v>
                </c:pt>
                <c:pt idx="3546">
                  <c:v>826.16</c:v>
                </c:pt>
                <c:pt idx="3547">
                  <c:v>826.4</c:v>
                </c:pt>
                <c:pt idx="3548">
                  <c:v>826.06</c:v>
                </c:pt>
                <c:pt idx="3549">
                  <c:v>826.19</c:v>
                </c:pt>
                <c:pt idx="3550">
                  <c:v>826.32</c:v>
                </c:pt>
                <c:pt idx="3551">
                  <c:v>825.9</c:v>
                </c:pt>
                <c:pt idx="3552">
                  <c:v>825.99</c:v>
                </c:pt>
                <c:pt idx="3553">
                  <c:v>826.09</c:v>
                </c:pt>
                <c:pt idx="3554">
                  <c:v>825.81</c:v>
                </c:pt>
                <c:pt idx="3555">
                  <c:v>826.45</c:v>
                </c:pt>
                <c:pt idx="3556">
                  <c:v>825.59</c:v>
                </c:pt>
                <c:pt idx="3557">
                  <c:v>825.87</c:v>
                </c:pt>
                <c:pt idx="3558">
                  <c:v>826.06</c:v>
                </c:pt>
                <c:pt idx="3559">
                  <c:v>825.59</c:v>
                </c:pt>
                <c:pt idx="3560">
                  <c:v>825.73</c:v>
                </c:pt>
                <c:pt idx="3561">
                  <c:v>826.64</c:v>
                </c:pt>
                <c:pt idx="3562">
                  <c:v>825.8</c:v>
                </c:pt>
                <c:pt idx="3563">
                  <c:v>825.95</c:v>
                </c:pt>
                <c:pt idx="3564">
                  <c:v>826.64</c:v>
                </c:pt>
                <c:pt idx="3565">
                  <c:v>826.32</c:v>
                </c:pt>
                <c:pt idx="3566">
                  <c:v>826.45</c:v>
                </c:pt>
                <c:pt idx="3567">
                  <c:v>826.21</c:v>
                </c:pt>
                <c:pt idx="3568">
                  <c:v>826.09</c:v>
                </c:pt>
                <c:pt idx="3569">
                  <c:v>825.9</c:v>
                </c:pt>
                <c:pt idx="3570">
                  <c:v>826.35</c:v>
                </c:pt>
                <c:pt idx="3571">
                  <c:v>826.37</c:v>
                </c:pt>
                <c:pt idx="3572">
                  <c:v>826.02</c:v>
                </c:pt>
                <c:pt idx="3573">
                  <c:v>826.09</c:v>
                </c:pt>
                <c:pt idx="3574">
                  <c:v>825.56</c:v>
                </c:pt>
                <c:pt idx="3575">
                  <c:v>826.09</c:v>
                </c:pt>
                <c:pt idx="3576">
                  <c:v>826.21</c:v>
                </c:pt>
                <c:pt idx="3577">
                  <c:v>826.13</c:v>
                </c:pt>
                <c:pt idx="3578">
                  <c:v>826.14</c:v>
                </c:pt>
                <c:pt idx="3579">
                  <c:v>826.32</c:v>
                </c:pt>
                <c:pt idx="3580">
                  <c:v>825.87</c:v>
                </c:pt>
                <c:pt idx="3581">
                  <c:v>826.28</c:v>
                </c:pt>
                <c:pt idx="3582">
                  <c:v>826.02</c:v>
                </c:pt>
                <c:pt idx="3583">
                  <c:v>826.33</c:v>
                </c:pt>
                <c:pt idx="3584">
                  <c:v>826.25</c:v>
                </c:pt>
                <c:pt idx="3585">
                  <c:v>825.66</c:v>
                </c:pt>
                <c:pt idx="3586">
                  <c:v>826.07</c:v>
                </c:pt>
                <c:pt idx="3587">
                  <c:v>826.66</c:v>
                </c:pt>
                <c:pt idx="3588">
                  <c:v>825.59</c:v>
                </c:pt>
                <c:pt idx="3589">
                  <c:v>826.09</c:v>
                </c:pt>
                <c:pt idx="3590">
                  <c:v>826.66</c:v>
                </c:pt>
                <c:pt idx="3591">
                  <c:v>825.87</c:v>
                </c:pt>
                <c:pt idx="3592">
                  <c:v>826.13</c:v>
                </c:pt>
                <c:pt idx="3593">
                  <c:v>826.85</c:v>
                </c:pt>
                <c:pt idx="3594">
                  <c:v>826.25</c:v>
                </c:pt>
                <c:pt idx="3595">
                  <c:v>826.63</c:v>
                </c:pt>
                <c:pt idx="3596">
                  <c:v>826.78</c:v>
                </c:pt>
                <c:pt idx="3597">
                  <c:v>825.9</c:v>
                </c:pt>
                <c:pt idx="3598">
                  <c:v>826.21</c:v>
                </c:pt>
                <c:pt idx="3599">
                  <c:v>826.87</c:v>
                </c:pt>
                <c:pt idx="3600">
                  <c:v>826</c:v>
                </c:pt>
                <c:pt idx="3601">
                  <c:v>826.14</c:v>
                </c:pt>
                <c:pt idx="3602">
                  <c:v>826.45</c:v>
                </c:pt>
                <c:pt idx="3603">
                  <c:v>826</c:v>
                </c:pt>
                <c:pt idx="3604">
                  <c:v>826.09</c:v>
                </c:pt>
                <c:pt idx="3605">
                  <c:v>826.61</c:v>
                </c:pt>
                <c:pt idx="3606">
                  <c:v>826.4</c:v>
                </c:pt>
                <c:pt idx="3607">
                  <c:v>826.33</c:v>
                </c:pt>
                <c:pt idx="3608">
                  <c:v>825.95</c:v>
                </c:pt>
                <c:pt idx="3609">
                  <c:v>825.69</c:v>
                </c:pt>
                <c:pt idx="3610">
                  <c:v>826.54</c:v>
                </c:pt>
                <c:pt idx="3611">
                  <c:v>826.09</c:v>
                </c:pt>
                <c:pt idx="3612">
                  <c:v>825.92</c:v>
                </c:pt>
                <c:pt idx="3613">
                  <c:v>826.19</c:v>
                </c:pt>
                <c:pt idx="3614">
                  <c:v>826.3</c:v>
                </c:pt>
                <c:pt idx="3615">
                  <c:v>826.39</c:v>
                </c:pt>
                <c:pt idx="3616">
                  <c:v>826.28</c:v>
                </c:pt>
                <c:pt idx="3617">
                  <c:v>826.09</c:v>
                </c:pt>
                <c:pt idx="3618">
                  <c:v>826.51</c:v>
                </c:pt>
                <c:pt idx="3619">
                  <c:v>826.73</c:v>
                </c:pt>
                <c:pt idx="3620">
                  <c:v>826.13</c:v>
                </c:pt>
                <c:pt idx="3621">
                  <c:v>826</c:v>
                </c:pt>
                <c:pt idx="3622">
                  <c:v>827.01</c:v>
                </c:pt>
                <c:pt idx="3623">
                  <c:v>826.28</c:v>
                </c:pt>
                <c:pt idx="3624">
                  <c:v>825.57</c:v>
                </c:pt>
                <c:pt idx="3625">
                  <c:v>826.23</c:v>
                </c:pt>
                <c:pt idx="3626">
                  <c:v>825.88</c:v>
                </c:pt>
                <c:pt idx="3627">
                  <c:v>826.13</c:v>
                </c:pt>
                <c:pt idx="3628">
                  <c:v>826.14</c:v>
                </c:pt>
                <c:pt idx="3629">
                  <c:v>825.87</c:v>
                </c:pt>
                <c:pt idx="3630">
                  <c:v>826.44</c:v>
                </c:pt>
                <c:pt idx="3631">
                  <c:v>826.3</c:v>
                </c:pt>
                <c:pt idx="3632">
                  <c:v>826.3</c:v>
                </c:pt>
                <c:pt idx="3633">
                  <c:v>826.39</c:v>
                </c:pt>
                <c:pt idx="3634">
                  <c:v>825.71</c:v>
                </c:pt>
                <c:pt idx="3635">
                  <c:v>826.39</c:v>
                </c:pt>
                <c:pt idx="3636">
                  <c:v>826.07</c:v>
                </c:pt>
                <c:pt idx="3637">
                  <c:v>826.47</c:v>
                </c:pt>
                <c:pt idx="3638">
                  <c:v>826.19</c:v>
                </c:pt>
                <c:pt idx="3639">
                  <c:v>826.26</c:v>
                </c:pt>
                <c:pt idx="3640">
                  <c:v>825.88</c:v>
                </c:pt>
                <c:pt idx="3641">
                  <c:v>826.04</c:v>
                </c:pt>
                <c:pt idx="3642">
                  <c:v>826.56</c:v>
                </c:pt>
                <c:pt idx="3643">
                  <c:v>826.02</c:v>
                </c:pt>
                <c:pt idx="3644">
                  <c:v>826.09</c:v>
                </c:pt>
                <c:pt idx="3645">
                  <c:v>826.39</c:v>
                </c:pt>
                <c:pt idx="3646">
                  <c:v>825.99</c:v>
                </c:pt>
                <c:pt idx="3647">
                  <c:v>825.95</c:v>
                </c:pt>
                <c:pt idx="3648">
                  <c:v>826.04</c:v>
                </c:pt>
                <c:pt idx="3649">
                  <c:v>825.69</c:v>
                </c:pt>
                <c:pt idx="3650">
                  <c:v>825.95</c:v>
                </c:pt>
                <c:pt idx="3651">
                  <c:v>826.09</c:v>
                </c:pt>
                <c:pt idx="3652">
                  <c:v>825.87</c:v>
                </c:pt>
                <c:pt idx="3653">
                  <c:v>826.11</c:v>
                </c:pt>
                <c:pt idx="3654">
                  <c:v>826.28</c:v>
                </c:pt>
                <c:pt idx="3655">
                  <c:v>826.06</c:v>
                </c:pt>
                <c:pt idx="3656">
                  <c:v>826.44</c:v>
                </c:pt>
                <c:pt idx="3657">
                  <c:v>826.3</c:v>
                </c:pt>
                <c:pt idx="3658">
                  <c:v>826.06</c:v>
                </c:pt>
                <c:pt idx="3659">
                  <c:v>826.23</c:v>
                </c:pt>
                <c:pt idx="3660">
                  <c:v>826.16</c:v>
                </c:pt>
                <c:pt idx="3661">
                  <c:v>826.19</c:v>
                </c:pt>
                <c:pt idx="3662">
                  <c:v>826.16</c:v>
                </c:pt>
                <c:pt idx="3663">
                  <c:v>826.02</c:v>
                </c:pt>
                <c:pt idx="3664">
                  <c:v>825.52</c:v>
                </c:pt>
                <c:pt idx="3665">
                  <c:v>826.49</c:v>
                </c:pt>
                <c:pt idx="3666">
                  <c:v>826.07</c:v>
                </c:pt>
                <c:pt idx="3667">
                  <c:v>826.3</c:v>
                </c:pt>
                <c:pt idx="3668">
                  <c:v>826.32</c:v>
                </c:pt>
                <c:pt idx="3669">
                  <c:v>826.11</c:v>
                </c:pt>
                <c:pt idx="3670">
                  <c:v>825.92</c:v>
                </c:pt>
                <c:pt idx="3671">
                  <c:v>826.07</c:v>
                </c:pt>
                <c:pt idx="3672">
                  <c:v>825.81</c:v>
                </c:pt>
                <c:pt idx="3673">
                  <c:v>825.95</c:v>
                </c:pt>
                <c:pt idx="3674">
                  <c:v>826.23</c:v>
                </c:pt>
                <c:pt idx="3675">
                  <c:v>825.9</c:v>
                </c:pt>
                <c:pt idx="3676">
                  <c:v>826.33</c:v>
                </c:pt>
                <c:pt idx="3677">
                  <c:v>826.26</c:v>
                </c:pt>
                <c:pt idx="3678">
                  <c:v>826.51</c:v>
                </c:pt>
                <c:pt idx="3679">
                  <c:v>825.94</c:v>
                </c:pt>
                <c:pt idx="3680">
                  <c:v>826.56</c:v>
                </c:pt>
                <c:pt idx="3681">
                  <c:v>826.04</c:v>
                </c:pt>
                <c:pt idx="3682">
                  <c:v>826.35</c:v>
                </c:pt>
                <c:pt idx="3683">
                  <c:v>826.51</c:v>
                </c:pt>
                <c:pt idx="3684">
                  <c:v>826.32</c:v>
                </c:pt>
                <c:pt idx="3685">
                  <c:v>826.23</c:v>
                </c:pt>
                <c:pt idx="3686">
                  <c:v>826.82</c:v>
                </c:pt>
                <c:pt idx="3687">
                  <c:v>826.07</c:v>
                </c:pt>
                <c:pt idx="3688">
                  <c:v>826.25</c:v>
                </c:pt>
                <c:pt idx="3689">
                  <c:v>826.32</c:v>
                </c:pt>
                <c:pt idx="3690">
                  <c:v>826.21</c:v>
                </c:pt>
                <c:pt idx="3691">
                  <c:v>825.97</c:v>
                </c:pt>
                <c:pt idx="3692">
                  <c:v>826.23</c:v>
                </c:pt>
                <c:pt idx="3693">
                  <c:v>825.78</c:v>
                </c:pt>
                <c:pt idx="3694">
                  <c:v>826.28</c:v>
                </c:pt>
                <c:pt idx="3695">
                  <c:v>825.85</c:v>
                </c:pt>
                <c:pt idx="3696">
                  <c:v>826.06</c:v>
                </c:pt>
                <c:pt idx="3697">
                  <c:v>826.21</c:v>
                </c:pt>
                <c:pt idx="3698">
                  <c:v>826.11</c:v>
                </c:pt>
                <c:pt idx="3699">
                  <c:v>825.95</c:v>
                </c:pt>
                <c:pt idx="3700">
                  <c:v>826.19</c:v>
                </c:pt>
                <c:pt idx="3701">
                  <c:v>825.71</c:v>
                </c:pt>
                <c:pt idx="3702">
                  <c:v>825.73</c:v>
                </c:pt>
                <c:pt idx="3703">
                  <c:v>826.58</c:v>
                </c:pt>
                <c:pt idx="3704">
                  <c:v>826.21</c:v>
                </c:pt>
                <c:pt idx="3705">
                  <c:v>825.66</c:v>
                </c:pt>
                <c:pt idx="3706">
                  <c:v>826.45</c:v>
                </c:pt>
                <c:pt idx="3707">
                  <c:v>825.81</c:v>
                </c:pt>
                <c:pt idx="3708">
                  <c:v>826.49</c:v>
                </c:pt>
                <c:pt idx="3709">
                  <c:v>826.35</c:v>
                </c:pt>
                <c:pt idx="3710">
                  <c:v>825.95</c:v>
                </c:pt>
                <c:pt idx="3711">
                  <c:v>826.04</c:v>
                </c:pt>
                <c:pt idx="3712">
                  <c:v>826.49</c:v>
                </c:pt>
                <c:pt idx="3713">
                  <c:v>825.97</c:v>
                </c:pt>
                <c:pt idx="3714">
                  <c:v>825.88</c:v>
                </c:pt>
                <c:pt idx="3715">
                  <c:v>826.16</c:v>
                </c:pt>
                <c:pt idx="3716">
                  <c:v>825.78</c:v>
                </c:pt>
                <c:pt idx="3717">
                  <c:v>826.18</c:v>
                </c:pt>
                <c:pt idx="3718">
                  <c:v>826.07</c:v>
                </c:pt>
                <c:pt idx="3719">
                  <c:v>825.9</c:v>
                </c:pt>
                <c:pt idx="3720">
                  <c:v>825.8</c:v>
                </c:pt>
                <c:pt idx="3721">
                  <c:v>826.3</c:v>
                </c:pt>
                <c:pt idx="3722">
                  <c:v>825.66</c:v>
                </c:pt>
                <c:pt idx="3723">
                  <c:v>827.04</c:v>
                </c:pt>
                <c:pt idx="3724">
                  <c:v>825.88</c:v>
                </c:pt>
                <c:pt idx="3725">
                  <c:v>825.73</c:v>
                </c:pt>
                <c:pt idx="3726">
                  <c:v>826.07</c:v>
                </c:pt>
                <c:pt idx="3727">
                  <c:v>826.06</c:v>
                </c:pt>
                <c:pt idx="3728">
                  <c:v>825.78</c:v>
                </c:pt>
                <c:pt idx="3729">
                  <c:v>826.21</c:v>
                </c:pt>
                <c:pt idx="3730">
                  <c:v>825.68</c:v>
                </c:pt>
                <c:pt idx="3731">
                  <c:v>825.87</c:v>
                </c:pt>
                <c:pt idx="3732">
                  <c:v>826.32</c:v>
                </c:pt>
                <c:pt idx="3733">
                  <c:v>826.06</c:v>
                </c:pt>
                <c:pt idx="3734">
                  <c:v>826.04</c:v>
                </c:pt>
                <c:pt idx="3735">
                  <c:v>826.23</c:v>
                </c:pt>
                <c:pt idx="3736">
                  <c:v>825.83</c:v>
                </c:pt>
                <c:pt idx="3737">
                  <c:v>825.88</c:v>
                </c:pt>
                <c:pt idx="3738">
                  <c:v>826.07</c:v>
                </c:pt>
                <c:pt idx="3739">
                  <c:v>825.9</c:v>
                </c:pt>
                <c:pt idx="3740">
                  <c:v>825.87</c:v>
                </c:pt>
                <c:pt idx="3741">
                  <c:v>826.18</c:v>
                </c:pt>
                <c:pt idx="3742">
                  <c:v>825.87</c:v>
                </c:pt>
                <c:pt idx="3743">
                  <c:v>826.13</c:v>
                </c:pt>
                <c:pt idx="3744">
                  <c:v>826.35</c:v>
                </c:pt>
                <c:pt idx="3745">
                  <c:v>826.13</c:v>
                </c:pt>
                <c:pt idx="3746">
                  <c:v>826</c:v>
                </c:pt>
                <c:pt idx="3747">
                  <c:v>826.49</c:v>
                </c:pt>
                <c:pt idx="3748">
                  <c:v>826.26</c:v>
                </c:pt>
                <c:pt idx="3749">
                  <c:v>826.04</c:v>
                </c:pt>
                <c:pt idx="3750">
                  <c:v>826.42</c:v>
                </c:pt>
                <c:pt idx="3751">
                  <c:v>826.16</c:v>
                </c:pt>
                <c:pt idx="3752">
                  <c:v>826.26</c:v>
                </c:pt>
                <c:pt idx="3753">
                  <c:v>825.42</c:v>
                </c:pt>
                <c:pt idx="3754">
                  <c:v>826.4</c:v>
                </c:pt>
                <c:pt idx="3755">
                  <c:v>826.23</c:v>
                </c:pt>
                <c:pt idx="3756">
                  <c:v>826.07</c:v>
                </c:pt>
                <c:pt idx="3757">
                  <c:v>826.25</c:v>
                </c:pt>
                <c:pt idx="3758">
                  <c:v>826.64</c:v>
                </c:pt>
                <c:pt idx="3759">
                  <c:v>825.92</c:v>
                </c:pt>
                <c:pt idx="3760">
                  <c:v>825.85</c:v>
                </c:pt>
                <c:pt idx="3761">
                  <c:v>826.32</c:v>
                </c:pt>
                <c:pt idx="3762">
                  <c:v>825.52</c:v>
                </c:pt>
                <c:pt idx="3763">
                  <c:v>825.68</c:v>
                </c:pt>
                <c:pt idx="3764">
                  <c:v>826.21</c:v>
                </c:pt>
                <c:pt idx="3765">
                  <c:v>825.57</c:v>
                </c:pt>
                <c:pt idx="3766">
                  <c:v>826.13</c:v>
                </c:pt>
                <c:pt idx="3767">
                  <c:v>826.51</c:v>
                </c:pt>
                <c:pt idx="3768">
                  <c:v>825.73</c:v>
                </c:pt>
                <c:pt idx="3769">
                  <c:v>825.88</c:v>
                </c:pt>
                <c:pt idx="3770">
                  <c:v>825.76</c:v>
                </c:pt>
                <c:pt idx="3771">
                  <c:v>825.69</c:v>
                </c:pt>
                <c:pt idx="3772">
                  <c:v>825.8</c:v>
                </c:pt>
                <c:pt idx="3773">
                  <c:v>826.28</c:v>
                </c:pt>
                <c:pt idx="3774">
                  <c:v>825.42</c:v>
                </c:pt>
                <c:pt idx="3775">
                  <c:v>825.83</c:v>
                </c:pt>
                <c:pt idx="3776">
                  <c:v>825.97</c:v>
                </c:pt>
                <c:pt idx="3777">
                  <c:v>825.73</c:v>
                </c:pt>
                <c:pt idx="3778">
                  <c:v>826.32</c:v>
                </c:pt>
                <c:pt idx="3779">
                  <c:v>825.69</c:v>
                </c:pt>
                <c:pt idx="3780">
                  <c:v>825.76</c:v>
                </c:pt>
                <c:pt idx="3781">
                  <c:v>825.9</c:v>
                </c:pt>
                <c:pt idx="3782">
                  <c:v>826.44</c:v>
                </c:pt>
                <c:pt idx="3783">
                  <c:v>826.09</c:v>
                </c:pt>
                <c:pt idx="3784">
                  <c:v>825.88</c:v>
                </c:pt>
                <c:pt idx="3785">
                  <c:v>825.81</c:v>
                </c:pt>
                <c:pt idx="3786">
                  <c:v>825.85</c:v>
                </c:pt>
                <c:pt idx="3787">
                  <c:v>826.25</c:v>
                </c:pt>
                <c:pt idx="3788">
                  <c:v>826.04</c:v>
                </c:pt>
                <c:pt idx="3789">
                  <c:v>825.76</c:v>
                </c:pt>
                <c:pt idx="3790">
                  <c:v>826.73</c:v>
                </c:pt>
                <c:pt idx="3791">
                  <c:v>825.9</c:v>
                </c:pt>
                <c:pt idx="3792">
                  <c:v>825.78</c:v>
                </c:pt>
                <c:pt idx="3793">
                  <c:v>825.88</c:v>
                </c:pt>
                <c:pt idx="3794">
                  <c:v>825.92</c:v>
                </c:pt>
                <c:pt idx="3795">
                  <c:v>826.14</c:v>
                </c:pt>
                <c:pt idx="3796">
                  <c:v>826.42</c:v>
                </c:pt>
                <c:pt idx="3797">
                  <c:v>825.9</c:v>
                </c:pt>
                <c:pt idx="3798">
                  <c:v>826</c:v>
                </c:pt>
                <c:pt idx="3799">
                  <c:v>826.09</c:v>
                </c:pt>
                <c:pt idx="3800">
                  <c:v>826.23</c:v>
                </c:pt>
                <c:pt idx="3801">
                  <c:v>826.77</c:v>
                </c:pt>
                <c:pt idx="3802">
                  <c:v>826.32</c:v>
                </c:pt>
                <c:pt idx="3803">
                  <c:v>825.8</c:v>
                </c:pt>
                <c:pt idx="3804">
                  <c:v>826.13</c:v>
                </c:pt>
                <c:pt idx="3805">
                  <c:v>826.63</c:v>
                </c:pt>
                <c:pt idx="3806">
                  <c:v>826.26</c:v>
                </c:pt>
                <c:pt idx="3807">
                  <c:v>826.21</c:v>
                </c:pt>
                <c:pt idx="3808">
                  <c:v>826.06</c:v>
                </c:pt>
                <c:pt idx="3809">
                  <c:v>825.78</c:v>
                </c:pt>
                <c:pt idx="3810">
                  <c:v>826.32</c:v>
                </c:pt>
                <c:pt idx="3811">
                  <c:v>825.99</c:v>
                </c:pt>
                <c:pt idx="3812">
                  <c:v>826.21</c:v>
                </c:pt>
                <c:pt idx="3813">
                  <c:v>826.59</c:v>
                </c:pt>
                <c:pt idx="3814">
                  <c:v>825.94</c:v>
                </c:pt>
                <c:pt idx="3815">
                  <c:v>825.69</c:v>
                </c:pt>
                <c:pt idx="3816">
                  <c:v>826.07</c:v>
                </c:pt>
                <c:pt idx="3817">
                  <c:v>825.87</c:v>
                </c:pt>
                <c:pt idx="3818">
                  <c:v>826.19</c:v>
                </c:pt>
                <c:pt idx="3819">
                  <c:v>826.99</c:v>
                </c:pt>
                <c:pt idx="3820">
                  <c:v>825.87</c:v>
                </c:pt>
                <c:pt idx="3821">
                  <c:v>826.25</c:v>
                </c:pt>
                <c:pt idx="3822">
                  <c:v>826.37</c:v>
                </c:pt>
                <c:pt idx="3823">
                  <c:v>825.81</c:v>
                </c:pt>
                <c:pt idx="3824">
                  <c:v>826.32</c:v>
                </c:pt>
                <c:pt idx="3825">
                  <c:v>826.71</c:v>
                </c:pt>
                <c:pt idx="3826">
                  <c:v>825.76</c:v>
                </c:pt>
                <c:pt idx="3827">
                  <c:v>825.85</c:v>
                </c:pt>
                <c:pt idx="3828">
                  <c:v>826.37</c:v>
                </c:pt>
                <c:pt idx="3829">
                  <c:v>826.32</c:v>
                </c:pt>
                <c:pt idx="3830">
                  <c:v>826.14</c:v>
                </c:pt>
                <c:pt idx="3831">
                  <c:v>826.44</c:v>
                </c:pt>
                <c:pt idx="3832">
                  <c:v>826.19</c:v>
                </c:pt>
                <c:pt idx="3833">
                  <c:v>826.07</c:v>
                </c:pt>
                <c:pt idx="3834">
                  <c:v>826.26</c:v>
                </c:pt>
                <c:pt idx="3835">
                  <c:v>825.95</c:v>
                </c:pt>
                <c:pt idx="3836">
                  <c:v>825.97</c:v>
                </c:pt>
                <c:pt idx="3837">
                  <c:v>825.56</c:v>
                </c:pt>
                <c:pt idx="3838">
                  <c:v>825.75</c:v>
                </c:pt>
                <c:pt idx="3839">
                  <c:v>826.07</c:v>
                </c:pt>
                <c:pt idx="3840">
                  <c:v>825.71</c:v>
                </c:pt>
                <c:pt idx="3841">
                  <c:v>825.99</c:v>
                </c:pt>
                <c:pt idx="3842">
                  <c:v>826.09</c:v>
                </c:pt>
                <c:pt idx="3843">
                  <c:v>825.49</c:v>
                </c:pt>
                <c:pt idx="3844">
                  <c:v>826.06</c:v>
                </c:pt>
                <c:pt idx="3845">
                  <c:v>826.54</c:v>
                </c:pt>
                <c:pt idx="3846">
                  <c:v>825.78</c:v>
                </c:pt>
                <c:pt idx="3847">
                  <c:v>826.09</c:v>
                </c:pt>
                <c:pt idx="3848">
                  <c:v>826.42</c:v>
                </c:pt>
                <c:pt idx="3849">
                  <c:v>825.83</c:v>
                </c:pt>
                <c:pt idx="3850">
                  <c:v>825.83</c:v>
                </c:pt>
                <c:pt idx="3851">
                  <c:v>826.09</c:v>
                </c:pt>
                <c:pt idx="3852">
                  <c:v>825.95</c:v>
                </c:pt>
                <c:pt idx="3853">
                  <c:v>826.07</c:v>
                </c:pt>
                <c:pt idx="3854">
                  <c:v>826.19</c:v>
                </c:pt>
                <c:pt idx="3855">
                  <c:v>825.83</c:v>
                </c:pt>
                <c:pt idx="3856">
                  <c:v>825.83</c:v>
                </c:pt>
                <c:pt idx="3857">
                  <c:v>826.11</c:v>
                </c:pt>
                <c:pt idx="3858">
                  <c:v>825.64</c:v>
                </c:pt>
                <c:pt idx="3859">
                  <c:v>826.42</c:v>
                </c:pt>
                <c:pt idx="3860">
                  <c:v>826.06</c:v>
                </c:pt>
                <c:pt idx="3861">
                  <c:v>825.88</c:v>
                </c:pt>
                <c:pt idx="3862">
                  <c:v>826.16</c:v>
                </c:pt>
                <c:pt idx="3863">
                  <c:v>825.95</c:v>
                </c:pt>
                <c:pt idx="3864">
                  <c:v>825.8</c:v>
                </c:pt>
                <c:pt idx="3865">
                  <c:v>826.47</c:v>
                </c:pt>
                <c:pt idx="3866">
                  <c:v>826.02</c:v>
                </c:pt>
                <c:pt idx="3867">
                  <c:v>825.88</c:v>
                </c:pt>
                <c:pt idx="3868">
                  <c:v>826.47</c:v>
                </c:pt>
                <c:pt idx="3869">
                  <c:v>826.25</c:v>
                </c:pt>
                <c:pt idx="3870">
                  <c:v>825.85</c:v>
                </c:pt>
                <c:pt idx="3871">
                  <c:v>826.35</c:v>
                </c:pt>
                <c:pt idx="3872">
                  <c:v>825.54</c:v>
                </c:pt>
                <c:pt idx="3873">
                  <c:v>826.51</c:v>
                </c:pt>
                <c:pt idx="3874">
                  <c:v>826.35</c:v>
                </c:pt>
                <c:pt idx="3875">
                  <c:v>826.44</c:v>
                </c:pt>
                <c:pt idx="3876">
                  <c:v>825.95</c:v>
                </c:pt>
                <c:pt idx="3877">
                  <c:v>826.14</c:v>
                </c:pt>
                <c:pt idx="3878">
                  <c:v>826.37</c:v>
                </c:pt>
                <c:pt idx="3879">
                  <c:v>826.26</c:v>
                </c:pt>
                <c:pt idx="3880">
                  <c:v>826.99</c:v>
                </c:pt>
                <c:pt idx="3881">
                  <c:v>825.73</c:v>
                </c:pt>
                <c:pt idx="3882">
                  <c:v>826.44</c:v>
                </c:pt>
                <c:pt idx="3883">
                  <c:v>826.52</c:v>
                </c:pt>
                <c:pt idx="3884">
                  <c:v>825.87</c:v>
                </c:pt>
                <c:pt idx="3885">
                  <c:v>826.18</c:v>
                </c:pt>
                <c:pt idx="3886">
                  <c:v>826.14</c:v>
                </c:pt>
                <c:pt idx="3887">
                  <c:v>826.28</c:v>
                </c:pt>
                <c:pt idx="3888">
                  <c:v>826.82</c:v>
                </c:pt>
                <c:pt idx="3889">
                  <c:v>826.02</c:v>
                </c:pt>
                <c:pt idx="3890">
                  <c:v>825.9</c:v>
                </c:pt>
                <c:pt idx="3891">
                  <c:v>826.39</c:v>
                </c:pt>
                <c:pt idx="3892">
                  <c:v>826.21</c:v>
                </c:pt>
                <c:pt idx="3893">
                  <c:v>826.16</c:v>
                </c:pt>
                <c:pt idx="3894">
                  <c:v>826.23</c:v>
                </c:pt>
                <c:pt idx="3895">
                  <c:v>825.88</c:v>
                </c:pt>
                <c:pt idx="3896">
                  <c:v>826.18</c:v>
                </c:pt>
                <c:pt idx="3897">
                  <c:v>826.47</c:v>
                </c:pt>
                <c:pt idx="3898">
                  <c:v>826.14</c:v>
                </c:pt>
                <c:pt idx="3899">
                  <c:v>826.33</c:v>
                </c:pt>
                <c:pt idx="3900">
                  <c:v>826.87</c:v>
                </c:pt>
                <c:pt idx="3901">
                  <c:v>825.83</c:v>
                </c:pt>
                <c:pt idx="3902">
                  <c:v>826.09</c:v>
                </c:pt>
                <c:pt idx="3903">
                  <c:v>826.37</c:v>
                </c:pt>
                <c:pt idx="3904">
                  <c:v>825.85</c:v>
                </c:pt>
                <c:pt idx="3905">
                  <c:v>826.16</c:v>
                </c:pt>
                <c:pt idx="3906">
                  <c:v>826.14</c:v>
                </c:pt>
                <c:pt idx="3907">
                  <c:v>826.11</c:v>
                </c:pt>
                <c:pt idx="3908">
                  <c:v>825.95</c:v>
                </c:pt>
                <c:pt idx="3909">
                  <c:v>826.02</c:v>
                </c:pt>
                <c:pt idx="3910">
                  <c:v>825.71</c:v>
                </c:pt>
                <c:pt idx="3911">
                  <c:v>825.64</c:v>
                </c:pt>
                <c:pt idx="3912">
                  <c:v>826.02</c:v>
                </c:pt>
                <c:pt idx="3913">
                  <c:v>825.66</c:v>
                </c:pt>
                <c:pt idx="3914">
                  <c:v>826.25</c:v>
                </c:pt>
                <c:pt idx="3915">
                  <c:v>826.77</c:v>
                </c:pt>
                <c:pt idx="3916">
                  <c:v>826.13</c:v>
                </c:pt>
                <c:pt idx="3917">
                  <c:v>826.18</c:v>
                </c:pt>
                <c:pt idx="3918">
                  <c:v>826.44</c:v>
                </c:pt>
                <c:pt idx="3919">
                  <c:v>825.99</c:v>
                </c:pt>
                <c:pt idx="3920">
                  <c:v>826.25</c:v>
                </c:pt>
                <c:pt idx="3921">
                  <c:v>826.14</c:v>
                </c:pt>
                <c:pt idx="3922">
                  <c:v>825.68</c:v>
                </c:pt>
                <c:pt idx="3923">
                  <c:v>826.58</c:v>
                </c:pt>
                <c:pt idx="3924">
                  <c:v>826</c:v>
                </c:pt>
                <c:pt idx="3925">
                  <c:v>826.19</c:v>
                </c:pt>
                <c:pt idx="3926">
                  <c:v>826.54</c:v>
                </c:pt>
                <c:pt idx="3927">
                  <c:v>825.99</c:v>
                </c:pt>
                <c:pt idx="3928">
                  <c:v>826.32</c:v>
                </c:pt>
                <c:pt idx="3929">
                  <c:v>826.45</c:v>
                </c:pt>
                <c:pt idx="3930">
                  <c:v>826.82</c:v>
                </c:pt>
                <c:pt idx="3931">
                  <c:v>826.13</c:v>
                </c:pt>
                <c:pt idx="3932">
                  <c:v>826.13</c:v>
                </c:pt>
                <c:pt idx="3933">
                  <c:v>826.4</c:v>
                </c:pt>
                <c:pt idx="3934">
                  <c:v>825.71</c:v>
                </c:pt>
                <c:pt idx="3935">
                  <c:v>826.39</c:v>
                </c:pt>
                <c:pt idx="3936">
                  <c:v>826.18</c:v>
                </c:pt>
                <c:pt idx="3937">
                  <c:v>826.18</c:v>
                </c:pt>
                <c:pt idx="3938">
                  <c:v>826.4</c:v>
                </c:pt>
                <c:pt idx="3939">
                  <c:v>826.04</c:v>
                </c:pt>
                <c:pt idx="3940">
                  <c:v>826.19</c:v>
                </c:pt>
                <c:pt idx="3941">
                  <c:v>826.54</c:v>
                </c:pt>
                <c:pt idx="3942">
                  <c:v>826.14</c:v>
                </c:pt>
                <c:pt idx="3943">
                  <c:v>825.94</c:v>
                </c:pt>
                <c:pt idx="3944">
                  <c:v>826.3</c:v>
                </c:pt>
                <c:pt idx="3945">
                  <c:v>826.11</c:v>
                </c:pt>
                <c:pt idx="3946">
                  <c:v>825.88</c:v>
                </c:pt>
                <c:pt idx="3947">
                  <c:v>825.97</c:v>
                </c:pt>
                <c:pt idx="3948">
                  <c:v>826.09</c:v>
                </c:pt>
                <c:pt idx="3949">
                  <c:v>825.97</c:v>
                </c:pt>
                <c:pt idx="3950">
                  <c:v>825.59</c:v>
                </c:pt>
                <c:pt idx="3951">
                  <c:v>826.07</c:v>
                </c:pt>
                <c:pt idx="3952">
                  <c:v>826.13</c:v>
                </c:pt>
                <c:pt idx="3953">
                  <c:v>825.92</c:v>
                </c:pt>
                <c:pt idx="3954">
                  <c:v>826.02</c:v>
                </c:pt>
                <c:pt idx="3955">
                  <c:v>826.3</c:v>
                </c:pt>
                <c:pt idx="3956">
                  <c:v>825.76</c:v>
                </c:pt>
                <c:pt idx="3957">
                  <c:v>826.14</c:v>
                </c:pt>
                <c:pt idx="3958">
                  <c:v>826.77</c:v>
                </c:pt>
                <c:pt idx="3959">
                  <c:v>825.76</c:v>
                </c:pt>
                <c:pt idx="3960">
                  <c:v>826.35</c:v>
                </c:pt>
                <c:pt idx="3961">
                  <c:v>826.47</c:v>
                </c:pt>
                <c:pt idx="3962">
                  <c:v>825.71</c:v>
                </c:pt>
                <c:pt idx="3963">
                  <c:v>825.76</c:v>
                </c:pt>
                <c:pt idx="3964">
                  <c:v>825.88</c:v>
                </c:pt>
                <c:pt idx="3965">
                  <c:v>826.28</c:v>
                </c:pt>
                <c:pt idx="3966">
                  <c:v>825.87</c:v>
                </c:pt>
                <c:pt idx="3967">
                  <c:v>826.78</c:v>
                </c:pt>
                <c:pt idx="3968">
                  <c:v>826.04</c:v>
                </c:pt>
                <c:pt idx="3969">
                  <c:v>826.37</c:v>
                </c:pt>
                <c:pt idx="3970">
                  <c:v>826.49</c:v>
                </c:pt>
                <c:pt idx="3971">
                  <c:v>826.21</c:v>
                </c:pt>
                <c:pt idx="3972">
                  <c:v>826.3</c:v>
                </c:pt>
                <c:pt idx="3973">
                  <c:v>826.26</c:v>
                </c:pt>
                <c:pt idx="3974">
                  <c:v>826.13</c:v>
                </c:pt>
                <c:pt idx="3975">
                  <c:v>826.61</c:v>
                </c:pt>
                <c:pt idx="3976">
                  <c:v>826.49</c:v>
                </c:pt>
                <c:pt idx="3977">
                  <c:v>826.58</c:v>
                </c:pt>
                <c:pt idx="3978">
                  <c:v>826.82</c:v>
                </c:pt>
                <c:pt idx="3979">
                  <c:v>826.06</c:v>
                </c:pt>
                <c:pt idx="3980">
                  <c:v>826.19</c:v>
                </c:pt>
                <c:pt idx="3981">
                  <c:v>826.78</c:v>
                </c:pt>
                <c:pt idx="3982">
                  <c:v>825.78</c:v>
                </c:pt>
                <c:pt idx="3983">
                  <c:v>825.88</c:v>
                </c:pt>
                <c:pt idx="3984">
                  <c:v>826.83</c:v>
                </c:pt>
                <c:pt idx="3985">
                  <c:v>826.11</c:v>
                </c:pt>
                <c:pt idx="3986">
                  <c:v>825.69</c:v>
                </c:pt>
                <c:pt idx="3987">
                  <c:v>826.56</c:v>
                </c:pt>
                <c:pt idx="3988">
                  <c:v>826.47</c:v>
                </c:pt>
                <c:pt idx="3989">
                  <c:v>825.85</c:v>
                </c:pt>
                <c:pt idx="3990">
                  <c:v>826.56</c:v>
                </c:pt>
                <c:pt idx="3991">
                  <c:v>826.11</c:v>
                </c:pt>
                <c:pt idx="3992">
                  <c:v>826.21</c:v>
                </c:pt>
                <c:pt idx="3993">
                  <c:v>826.94</c:v>
                </c:pt>
                <c:pt idx="3994">
                  <c:v>826.47</c:v>
                </c:pt>
                <c:pt idx="3995">
                  <c:v>826.51</c:v>
                </c:pt>
                <c:pt idx="3996">
                  <c:v>826.45</c:v>
                </c:pt>
                <c:pt idx="3997">
                  <c:v>826.25</c:v>
                </c:pt>
                <c:pt idx="3998">
                  <c:v>826.66</c:v>
                </c:pt>
                <c:pt idx="3999">
                  <c:v>826.77</c:v>
                </c:pt>
                <c:pt idx="4000">
                  <c:v>826.4</c:v>
                </c:pt>
                <c:pt idx="4001">
                  <c:v>826.19</c:v>
                </c:pt>
                <c:pt idx="4002">
                  <c:v>826.25</c:v>
                </c:pt>
                <c:pt idx="4003">
                  <c:v>825.99</c:v>
                </c:pt>
                <c:pt idx="4004">
                  <c:v>826.78</c:v>
                </c:pt>
                <c:pt idx="4005">
                  <c:v>825.71</c:v>
                </c:pt>
                <c:pt idx="4006">
                  <c:v>826.89</c:v>
                </c:pt>
                <c:pt idx="4007">
                  <c:v>827.99</c:v>
                </c:pt>
                <c:pt idx="4008">
                  <c:v>826.13</c:v>
                </c:pt>
                <c:pt idx="4009">
                  <c:v>826.25</c:v>
                </c:pt>
                <c:pt idx="4010">
                  <c:v>826.26</c:v>
                </c:pt>
                <c:pt idx="4011">
                  <c:v>826.04</c:v>
                </c:pt>
                <c:pt idx="4012">
                  <c:v>826.28</c:v>
                </c:pt>
                <c:pt idx="4013">
                  <c:v>826.44</c:v>
                </c:pt>
                <c:pt idx="4014">
                  <c:v>825.75</c:v>
                </c:pt>
                <c:pt idx="4015">
                  <c:v>825.85</c:v>
                </c:pt>
                <c:pt idx="4016">
                  <c:v>826.54</c:v>
                </c:pt>
                <c:pt idx="4017">
                  <c:v>826.14</c:v>
                </c:pt>
                <c:pt idx="4018">
                  <c:v>826.33</c:v>
                </c:pt>
                <c:pt idx="4019">
                  <c:v>827.09</c:v>
                </c:pt>
                <c:pt idx="4020">
                  <c:v>826.32</c:v>
                </c:pt>
                <c:pt idx="4021">
                  <c:v>826.63</c:v>
                </c:pt>
                <c:pt idx="4022">
                  <c:v>826.52</c:v>
                </c:pt>
                <c:pt idx="4023">
                  <c:v>826.09</c:v>
                </c:pt>
                <c:pt idx="4024">
                  <c:v>826.44</c:v>
                </c:pt>
                <c:pt idx="4025">
                  <c:v>825.92</c:v>
                </c:pt>
                <c:pt idx="4026">
                  <c:v>826.39</c:v>
                </c:pt>
                <c:pt idx="4027">
                  <c:v>825.64</c:v>
                </c:pt>
                <c:pt idx="4028">
                  <c:v>826.42</c:v>
                </c:pt>
                <c:pt idx="4029">
                  <c:v>825.94</c:v>
                </c:pt>
                <c:pt idx="4030">
                  <c:v>825.81</c:v>
                </c:pt>
                <c:pt idx="4031">
                  <c:v>826.61</c:v>
                </c:pt>
                <c:pt idx="4032">
                  <c:v>825.94</c:v>
                </c:pt>
                <c:pt idx="4033">
                  <c:v>826.33</c:v>
                </c:pt>
                <c:pt idx="4034">
                  <c:v>826</c:v>
                </c:pt>
                <c:pt idx="4035">
                  <c:v>826.28</c:v>
                </c:pt>
                <c:pt idx="4036">
                  <c:v>826.73</c:v>
                </c:pt>
                <c:pt idx="4037">
                  <c:v>826.32</c:v>
                </c:pt>
                <c:pt idx="4038">
                  <c:v>825.97</c:v>
                </c:pt>
                <c:pt idx="4039">
                  <c:v>826.49</c:v>
                </c:pt>
                <c:pt idx="4040">
                  <c:v>826.47</c:v>
                </c:pt>
                <c:pt idx="4041">
                  <c:v>826.3</c:v>
                </c:pt>
                <c:pt idx="4042">
                  <c:v>826.73</c:v>
                </c:pt>
                <c:pt idx="4043">
                  <c:v>826.49</c:v>
                </c:pt>
                <c:pt idx="4044">
                  <c:v>826.73</c:v>
                </c:pt>
                <c:pt idx="4045">
                  <c:v>827.06</c:v>
                </c:pt>
                <c:pt idx="4046">
                  <c:v>826.14</c:v>
                </c:pt>
                <c:pt idx="4047">
                  <c:v>826.68</c:v>
                </c:pt>
                <c:pt idx="4048">
                  <c:v>826.71</c:v>
                </c:pt>
                <c:pt idx="4049">
                  <c:v>826.25</c:v>
                </c:pt>
                <c:pt idx="4050">
                  <c:v>826.3</c:v>
                </c:pt>
                <c:pt idx="4051">
                  <c:v>826.49</c:v>
                </c:pt>
                <c:pt idx="4052">
                  <c:v>826.21</c:v>
                </c:pt>
                <c:pt idx="4053">
                  <c:v>826.56</c:v>
                </c:pt>
                <c:pt idx="4054">
                  <c:v>826.66</c:v>
                </c:pt>
                <c:pt idx="4055">
                  <c:v>826.09</c:v>
                </c:pt>
                <c:pt idx="4056">
                  <c:v>826.58</c:v>
                </c:pt>
                <c:pt idx="4057">
                  <c:v>826.56</c:v>
                </c:pt>
                <c:pt idx="4058">
                  <c:v>826.3</c:v>
                </c:pt>
                <c:pt idx="4059">
                  <c:v>826.42</c:v>
                </c:pt>
                <c:pt idx="4060">
                  <c:v>826.39</c:v>
                </c:pt>
                <c:pt idx="4061">
                  <c:v>826.56</c:v>
                </c:pt>
                <c:pt idx="4062">
                  <c:v>826.3</c:v>
                </c:pt>
                <c:pt idx="4063">
                  <c:v>826.26</c:v>
                </c:pt>
                <c:pt idx="4064">
                  <c:v>826.32</c:v>
                </c:pt>
                <c:pt idx="4065">
                  <c:v>826.59</c:v>
                </c:pt>
                <c:pt idx="4066">
                  <c:v>826.25</c:v>
                </c:pt>
                <c:pt idx="4067">
                  <c:v>826.47</c:v>
                </c:pt>
                <c:pt idx="4068">
                  <c:v>826.9</c:v>
                </c:pt>
                <c:pt idx="4069">
                  <c:v>826.18</c:v>
                </c:pt>
                <c:pt idx="4070">
                  <c:v>826.16</c:v>
                </c:pt>
                <c:pt idx="4071">
                  <c:v>826.92</c:v>
                </c:pt>
                <c:pt idx="4072">
                  <c:v>826.42</c:v>
                </c:pt>
                <c:pt idx="4073">
                  <c:v>826.07</c:v>
                </c:pt>
                <c:pt idx="4074">
                  <c:v>826.78</c:v>
                </c:pt>
                <c:pt idx="4075">
                  <c:v>826.14</c:v>
                </c:pt>
                <c:pt idx="4076">
                  <c:v>826.39</c:v>
                </c:pt>
                <c:pt idx="4077">
                  <c:v>826.75</c:v>
                </c:pt>
                <c:pt idx="4078">
                  <c:v>826.44</c:v>
                </c:pt>
                <c:pt idx="4079">
                  <c:v>826.97</c:v>
                </c:pt>
                <c:pt idx="4080">
                  <c:v>826.63</c:v>
                </c:pt>
                <c:pt idx="4081">
                  <c:v>826.97</c:v>
                </c:pt>
                <c:pt idx="4082">
                  <c:v>826.4</c:v>
                </c:pt>
                <c:pt idx="4083">
                  <c:v>827.01</c:v>
                </c:pt>
                <c:pt idx="4084">
                  <c:v>825.92</c:v>
                </c:pt>
                <c:pt idx="4085">
                  <c:v>826.47</c:v>
                </c:pt>
                <c:pt idx="4086">
                  <c:v>826</c:v>
                </c:pt>
                <c:pt idx="4087">
                  <c:v>826.18</c:v>
                </c:pt>
                <c:pt idx="4088">
                  <c:v>826.42</c:v>
                </c:pt>
                <c:pt idx="4089">
                  <c:v>826.35</c:v>
                </c:pt>
                <c:pt idx="4090">
                  <c:v>826.49</c:v>
                </c:pt>
                <c:pt idx="4091">
                  <c:v>826.4</c:v>
                </c:pt>
                <c:pt idx="4092">
                  <c:v>826.14</c:v>
                </c:pt>
                <c:pt idx="4093">
                  <c:v>826.3</c:v>
                </c:pt>
                <c:pt idx="4094">
                  <c:v>826</c:v>
                </c:pt>
                <c:pt idx="4095">
                  <c:v>825.95</c:v>
                </c:pt>
                <c:pt idx="4096">
                  <c:v>826.45</c:v>
                </c:pt>
                <c:pt idx="4097">
                  <c:v>826.33</c:v>
                </c:pt>
                <c:pt idx="4098">
                  <c:v>826.06</c:v>
                </c:pt>
                <c:pt idx="4099">
                  <c:v>826.07</c:v>
                </c:pt>
                <c:pt idx="4100">
                  <c:v>827.09</c:v>
                </c:pt>
                <c:pt idx="4101">
                  <c:v>826.35</c:v>
                </c:pt>
                <c:pt idx="4102">
                  <c:v>826.52</c:v>
                </c:pt>
                <c:pt idx="4103">
                  <c:v>826.54</c:v>
                </c:pt>
                <c:pt idx="4104">
                  <c:v>826.19</c:v>
                </c:pt>
                <c:pt idx="4105">
                  <c:v>826.44</c:v>
                </c:pt>
                <c:pt idx="4106">
                  <c:v>826.83</c:v>
                </c:pt>
                <c:pt idx="4107">
                  <c:v>826.26</c:v>
                </c:pt>
                <c:pt idx="4108">
                  <c:v>826.35</c:v>
                </c:pt>
                <c:pt idx="4109">
                  <c:v>826.14</c:v>
                </c:pt>
                <c:pt idx="4110">
                  <c:v>826.07</c:v>
                </c:pt>
                <c:pt idx="4111">
                  <c:v>826.37</c:v>
                </c:pt>
                <c:pt idx="4112">
                  <c:v>826.59</c:v>
                </c:pt>
                <c:pt idx="4113">
                  <c:v>826.37</c:v>
                </c:pt>
                <c:pt idx="4114">
                  <c:v>826.44</c:v>
                </c:pt>
                <c:pt idx="4115">
                  <c:v>826.58</c:v>
                </c:pt>
                <c:pt idx="4116">
                  <c:v>825.94</c:v>
                </c:pt>
                <c:pt idx="4117">
                  <c:v>826.09</c:v>
                </c:pt>
                <c:pt idx="4118">
                  <c:v>826.11</c:v>
                </c:pt>
                <c:pt idx="4119">
                  <c:v>826.28</c:v>
                </c:pt>
                <c:pt idx="4120">
                  <c:v>826.04</c:v>
                </c:pt>
                <c:pt idx="4121">
                  <c:v>825.75</c:v>
                </c:pt>
                <c:pt idx="4122">
                  <c:v>825.81</c:v>
                </c:pt>
                <c:pt idx="4123">
                  <c:v>826.02</c:v>
                </c:pt>
                <c:pt idx="4124">
                  <c:v>825.9</c:v>
                </c:pt>
                <c:pt idx="4125">
                  <c:v>825.59</c:v>
                </c:pt>
                <c:pt idx="4126">
                  <c:v>826.45</c:v>
                </c:pt>
                <c:pt idx="4127">
                  <c:v>825.8</c:v>
                </c:pt>
                <c:pt idx="4128">
                  <c:v>826.18</c:v>
                </c:pt>
                <c:pt idx="4129">
                  <c:v>826.26</c:v>
                </c:pt>
                <c:pt idx="4130">
                  <c:v>826.33</c:v>
                </c:pt>
                <c:pt idx="4131">
                  <c:v>826.33</c:v>
                </c:pt>
                <c:pt idx="4132">
                  <c:v>826.45</c:v>
                </c:pt>
                <c:pt idx="4133">
                  <c:v>825.81</c:v>
                </c:pt>
                <c:pt idx="4134">
                  <c:v>825.92</c:v>
                </c:pt>
                <c:pt idx="4135">
                  <c:v>826.51</c:v>
                </c:pt>
                <c:pt idx="4136">
                  <c:v>825.94</c:v>
                </c:pt>
                <c:pt idx="4137">
                  <c:v>826.18</c:v>
                </c:pt>
                <c:pt idx="4138">
                  <c:v>825.95</c:v>
                </c:pt>
                <c:pt idx="4139">
                  <c:v>826.4</c:v>
                </c:pt>
                <c:pt idx="4140">
                  <c:v>826.16</c:v>
                </c:pt>
                <c:pt idx="4141">
                  <c:v>826.45</c:v>
                </c:pt>
                <c:pt idx="4142">
                  <c:v>825.92</c:v>
                </c:pt>
                <c:pt idx="4143">
                  <c:v>826.52</c:v>
                </c:pt>
                <c:pt idx="4144">
                  <c:v>826.75</c:v>
                </c:pt>
                <c:pt idx="4145">
                  <c:v>826.19</c:v>
                </c:pt>
                <c:pt idx="4146">
                  <c:v>826.61</c:v>
                </c:pt>
                <c:pt idx="4147">
                  <c:v>826.09</c:v>
                </c:pt>
                <c:pt idx="4148">
                  <c:v>826.18</c:v>
                </c:pt>
                <c:pt idx="4149">
                  <c:v>825.8</c:v>
                </c:pt>
                <c:pt idx="4150">
                  <c:v>826.51</c:v>
                </c:pt>
                <c:pt idx="4151">
                  <c:v>826.37</c:v>
                </c:pt>
                <c:pt idx="4152">
                  <c:v>826.54</c:v>
                </c:pt>
                <c:pt idx="4153">
                  <c:v>825.68</c:v>
                </c:pt>
                <c:pt idx="4154">
                  <c:v>826.14</c:v>
                </c:pt>
                <c:pt idx="4155">
                  <c:v>826.71</c:v>
                </c:pt>
                <c:pt idx="4156">
                  <c:v>826.39</c:v>
                </c:pt>
                <c:pt idx="4157">
                  <c:v>826.7</c:v>
                </c:pt>
                <c:pt idx="4158">
                  <c:v>827.08</c:v>
                </c:pt>
                <c:pt idx="4159">
                  <c:v>826.25</c:v>
                </c:pt>
                <c:pt idx="4160">
                  <c:v>826.21</c:v>
                </c:pt>
                <c:pt idx="4161">
                  <c:v>826.66</c:v>
                </c:pt>
                <c:pt idx="4162">
                  <c:v>826.35</c:v>
                </c:pt>
                <c:pt idx="4163">
                  <c:v>826.44</c:v>
                </c:pt>
                <c:pt idx="4164">
                  <c:v>826.71</c:v>
                </c:pt>
                <c:pt idx="4165">
                  <c:v>826.23</c:v>
                </c:pt>
                <c:pt idx="4166">
                  <c:v>826.59</c:v>
                </c:pt>
                <c:pt idx="4167">
                  <c:v>826.11</c:v>
                </c:pt>
                <c:pt idx="4168">
                  <c:v>826.14</c:v>
                </c:pt>
                <c:pt idx="4169">
                  <c:v>826.54</c:v>
                </c:pt>
                <c:pt idx="4170">
                  <c:v>826.83</c:v>
                </c:pt>
                <c:pt idx="4171">
                  <c:v>826.42</c:v>
                </c:pt>
                <c:pt idx="4172">
                  <c:v>826.33</c:v>
                </c:pt>
                <c:pt idx="4173">
                  <c:v>826.39</c:v>
                </c:pt>
                <c:pt idx="4174">
                  <c:v>826.33</c:v>
                </c:pt>
                <c:pt idx="4175">
                  <c:v>826.37</c:v>
                </c:pt>
                <c:pt idx="4176">
                  <c:v>825.99</c:v>
                </c:pt>
                <c:pt idx="4177">
                  <c:v>826.02</c:v>
                </c:pt>
                <c:pt idx="4178">
                  <c:v>826.96</c:v>
                </c:pt>
                <c:pt idx="4179">
                  <c:v>826.42</c:v>
                </c:pt>
                <c:pt idx="4180">
                  <c:v>826.68</c:v>
                </c:pt>
                <c:pt idx="4181">
                  <c:v>826.85</c:v>
                </c:pt>
                <c:pt idx="4182">
                  <c:v>826.11</c:v>
                </c:pt>
                <c:pt idx="4183">
                  <c:v>825.71</c:v>
                </c:pt>
                <c:pt idx="4184">
                  <c:v>826.59</c:v>
                </c:pt>
                <c:pt idx="4185">
                  <c:v>826.56</c:v>
                </c:pt>
                <c:pt idx="4186">
                  <c:v>826.28</c:v>
                </c:pt>
                <c:pt idx="4187">
                  <c:v>826.97</c:v>
                </c:pt>
                <c:pt idx="4188">
                  <c:v>825.81</c:v>
                </c:pt>
                <c:pt idx="4189">
                  <c:v>826.61</c:v>
                </c:pt>
                <c:pt idx="4190">
                  <c:v>826.4</c:v>
                </c:pt>
                <c:pt idx="4191">
                  <c:v>826.25</c:v>
                </c:pt>
                <c:pt idx="4192">
                  <c:v>826.26</c:v>
                </c:pt>
                <c:pt idx="4193">
                  <c:v>826.71</c:v>
                </c:pt>
                <c:pt idx="4194">
                  <c:v>826.71</c:v>
                </c:pt>
                <c:pt idx="4195">
                  <c:v>826.63</c:v>
                </c:pt>
                <c:pt idx="4196">
                  <c:v>827.01</c:v>
                </c:pt>
                <c:pt idx="4197">
                  <c:v>826.14</c:v>
                </c:pt>
                <c:pt idx="4198">
                  <c:v>826.59</c:v>
                </c:pt>
                <c:pt idx="4199">
                  <c:v>826.37</c:v>
                </c:pt>
                <c:pt idx="4200">
                  <c:v>826.39</c:v>
                </c:pt>
                <c:pt idx="4201">
                  <c:v>827.15</c:v>
                </c:pt>
                <c:pt idx="4202">
                  <c:v>826.04</c:v>
                </c:pt>
                <c:pt idx="4203">
                  <c:v>826.18</c:v>
                </c:pt>
                <c:pt idx="4204">
                  <c:v>826.3</c:v>
                </c:pt>
                <c:pt idx="4205">
                  <c:v>826</c:v>
                </c:pt>
                <c:pt idx="4206">
                  <c:v>826.28</c:v>
                </c:pt>
                <c:pt idx="4207">
                  <c:v>826.25</c:v>
                </c:pt>
                <c:pt idx="4208">
                  <c:v>826.16</c:v>
                </c:pt>
                <c:pt idx="4209">
                  <c:v>826.09</c:v>
                </c:pt>
                <c:pt idx="4210">
                  <c:v>826.73</c:v>
                </c:pt>
                <c:pt idx="4211">
                  <c:v>826.21</c:v>
                </c:pt>
                <c:pt idx="4212">
                  <c:v>825.99</c:v>
                </c:pt>
                <c:pt idx="4213">
                  <c:v>826.7</c:v>
                </c:pt>
                <c:pt idx="4214">
                  <c:v>826.07</c:v>
                </c:pt>
                <c:pt idx="4215">
                  <c:v>826.16</c:v>
                </c:pt>
                <c:pt idx="4216">
                  <c:v>826.71</c:v>
                </c:pt>
                <c:pt idx="4217">
                  <c:v>825.92</c:v>
                </c:pt>
                <c:pt idx="4218">
                  <c:v>826.35</c:v>
                </c:pt>
                <c:pt idx="4219">
                  <c:v>826.89</c:v>
                </c:pt>
                <c:pt idx="4220">
                  <c:v>826.28</c:v>
                </c:pt>
                <c:pt idx="4221">
                  <c:v>825.81</c:v>
                </c:pt>
                <c:pt idx="4222">
                  <c:v>826.71</c:v>
                </c:pt>
                <c:pt idx="4223">
                  <c:v>826.16</c:v>
                </c:pt>
                <c:pt idx="4224">
                  <c:v>826.19</c:v>
                </c:pt>
                <c:pt idx="4225">
                  <c:v>826.18</c:v>
                </c:pt>
                <c:pt idx="4226">
                  <c:v>826.09</c:v>
                </c:pt>
                <c:pt idx="4227">
                  <c:v>826.37</c:v>
                </c:pt>
                <c:pt idx="4228">
                  <c:v>826.42</c:v>
                </c:pt>
                <c:pt idx="4229">
                  <c:v>825.99</c:v>
                </c:pt>
                <c:pt idx="4230">
                  <c:v>826.06</c:v>
                </c:pt>
                <c:pt idx="4231">
                  <c:v>826.16</c:v>
                </c:pt>
                <c:pt idx="4232">
                  <c:v>826.3</c:v>
                </c:pt>
                <c:pt idx="4233">
                  <c:v>826.82</c:v>
                </c:pt>
                <c:pt idx="4234">
                  <c:v>826.06</c:v>
                </c:pt>
                <c:pt idx="4235">
                  <c:v>826.37</c:v>
                </c:pt>
                <c:pt idx="4236">
                  <c:v>826.75</c:v>
                </c:pt>
                <c:pt idx="4237">
                  <c:v>825.95</c:v>
                </c:pt>
                <c:pt idx="4238">
                  <c:v>826.18</c:v>
                </c:pt>
                <c:pt idx="4239">
                  <c:v>826.61</c:v>
                </c:pt>
                <c:pt idx="4240">
                  <c:v>826.44</c:v>
                </c:pt>
                <c:pt idx="4241">
                  <c:v>826.21</c:v>
                </c:pt>
                <c:pt idx="4242">
                  <c:v>826.71</c:v>
                </c:pt>
                <c:pt idx="4243">
                  <c:v>825.88</c:v>
                </c:pt>
                <c:pt idx="4244">
                  <c:v>825.85</c:v>
                </c:pt>
                <c:pt idx="4245">
                  <c:v>826.28</c:v>
                </c:pt>
                <c:pt idx="4246">
                  <c:v>826.19</c:v>
                </c:pt>
                <c:pt idx="4247">
                  <c:v>826.09</c:v>
                </c:pt>
                <c:pt idx="4248">
                  <c:v>826.52</c:v>
                </c:pt>
                <c:pt idx="4249">
                  <c:v>826.07</c:v>
                </c:pt>
                <c:pt idx="4250">
                  <c:v>826.39</c:v>
                </c:pt>
                <c:pt idx="4251">
                  <c:v>826.51</c:v>
                </c:pt>
                <c:pt idx="4252">
                  <c:v>825.8</c:v>
                </c:pt>
                <c:pt idx="4253">
                  <c:v>826.26</c:v>
                </c:pt>
                <c:pt idx="4254">
                  <c:v>826.18</c:v>
                </c:pt>
                <c:pt idx="4255">
                  <c:v>825.88</c:v>
                </c:pt>
                <c:pt idx="4256">
                  <c:v>826.61</c:v>
                </c:pt>
                <c:pt idx="4257">
                  <c:v>826.18</c:v>
                </c:pt>
                <c:pt idx="4258">
                  <c:v>825.85</c:v>
                </c:pt>
                <c:pt idx="4259">
                  <c:v>826.3</c:v>
                </c:pt>
                <c:pt idx="4260">
                  <c:v>825.8</c:v>
                </c:pt>
                <c:pt idx="4261">
                  <c:v>826.33</c:v>
                </c:pt>
                <c:pt idx="4262">
                  <c:v>826.02</c:v>
                </c:pt>
                <c:pt idx="4263">
                  <c:v>825.85</c:v>
                </c:pt>
                <c:pt idx="4264">
                  <c:v>826.21</c:v>
                </c:pt>
                <c:pt idx="4265">
                  <c:v>826.49</c:v>
                </c:pt>
                <c:pt idx="4266">
                  <c:v>825.88</c:v>
                </c:pt>
                <c:pt idx="4267">
                  <c:v>825.97</c:v>
                </c:pt>
                <c:pt idx="4268">
                  <c:v>826.78</c:v>
                </c:pt>
                <c:pt idx="4269">
                  <c:v>826.33</c:v>
                </c:pt>
                <c:pt idx="4270">
                  <c:v>826.19</c:v>
                </c:pt>
                <c:pt idx="4271">
                  <c:v>826.71</c:v>
                </c:pt>
                <c:pt idx="4272">
                  <c:v>826.37</c:v>
                </c:pt>
                <c:pt idx="4273">
                  <c:v>826.06</c:v>
                </c:pt>
                <c:pt idx="4274">
                  <c:v>826.59</c:v>
                </c:pt>
                <c:pt idx="4275">
                  <c:v>826.25</c:v>
                </c:pt>
                <c:pt idx="4276">
                  <c:v>826.32</c:v>
                </c:pt>
                <c:pt idx="4277">
                  <c:v>826.73</c:v>
                </c:pt>
                <c:pt idx="4278">
                  <c:v>826.19</c:v>
                </c:pt>
                <c:pt idx="4279">
                  <c:v>826.06</c:v>
                </c:pt>
                <c:pt idx="4280">
                  <c:v>826.85</c:v>
                </c:pt>
                <c:pt idx="4281">
                  <c:v>826.51</c:v>
                </c:pt>
                <c:pt idx="4282">
                  <c:v>826.18</c:v>
                </c:pt>
                <c:pt idx="4283">
                  <c:v>826.52</c:v>
                </c:pt>
                <c:pt idx="4284">
                  <c:v>826.23</c:v>
                </c:pt>
                <c:pt idx="4285">
                  <c:v>826.42</c:v>
                </c:pt>
                <c:pt idx="4286">
                  <c:v>825.95</c:v>
                </c:pt>
                <c:pt idx="4287">
                  <c:v>826.73</c:v>
                </c:pt>
                <c:pt idx="4288">
                  <c:v>826.77</c:v>
                </c:pt>
                <c:pt idx="4289">
                  <c:v>826.19</c:v>
                </c:pt>
                <c:pt idx="4290">
                  <c:v>826.32</c:v>
                </c:pt>
                <c:pt idx="4291">
                  <c:v>826.78</c:v>
                </c:pt>
                <c:pt idx="4292">
                  <c:v>826.23</c:v>
                </c:pt>
                <c:pt idx="4293">
                  <c:v>826.3</c:v>
                </c:pt>
                <c:pt idx="4294">
                  <c:v>826.82</c:v>
                </c:pt>
                <c:pt idx="4295">
                  <c:v>826.02</c:v>
                </c:pt>
                <c:pt idx="4296">
                  <c:v>826.42</c:v>
                </c:pt>
                <c:pt idx="4297">
                  <c:v>826.75</c:v>
                </c:pt>
                <c:pt idx="4298">
                  <c:v>826.11</c:v>
                </c:pt>
                <c:pt idx="4299">
                  <c:v>825.97</c:v>
                </c:pt>
                <c:pt idx="4300">
                  <c:v>826.54</c:v>
                </c:pt>
                <c:pt idx="4301">
                  <c:v>826.54</c:v>
                </c:pt>
                <c:pt idx="4302">
                  <c:v>826.25</c:v>
                </c:pt>
                <c:pt idx="4303">
                  <c:v>826.16</c:v>
                </c:pt>
                <c:pt idx="4304">
                  <c:v>825.85</c:v>
                </c:pt>
                <c:pt idx="4305">
                  <c:v>826.45</c:v>
                </c:pt>
                <c:pt idx="4306">
                  <c:v>826.61</c:v>
                </c:pt>
                <c:pt idx="4307">
                  <c:v>826.02</c:v>
                </c:pt>
                <c:pt idx="4308">
                  <c:v>826.4</c:v>
                </c:pt>
                <c:pt idx="4309">
                  <c:v>826.49</c:v>
                </c:pt>
                <c:pt idx="4310">
                  <c:v>826.58</c:v>
                </c:pt>
                <c:pt idx="4311">
                  <c:v>826.51</c:v>
                </c:pt>
                <c:pt idx="4312">
                  <c:v>826.82</c:v>
                </c:pt>
                <c:pt idx="4313">
                  <c:v>826.77</c:v>
                </c:pt>
                <c:pt idx="4314">
                  <c:v>826.82</c:v>
                </c:pt>
                <c:pt idx="4315">
                  <c:v>826.7</c:v>
                </c:pt>
                <c:pt idx="4316">
                  <c:v>826.44</c:v>
                </c:pt>
                <c:pt idx="4317">
                  <c:v>826.63</c:v>
                </c:pt>
                <c:pt idx="4318">
                  <c:v>826.52</c:v>
                </c:pt>
                <c:pt idx="4319">
                  <c:v>825.95</c:v>
                </c:pt>
                <c:pt idx="4320">
                  <c:v>826.71</c:v>
                </c:pt>
                <c:pt idx="4321">
                  <c:v>826.09</c:v>
                </c:pt>
                <c:pt idx="4322">
                  <c:v>826.49</c:v>
                </c:pt>
                <c:pt idx="4323">
                  <c:v>826.71</c:v>
                </c:pt>
                <c:pt idx="4324">
                  <c:v>825.99</c:v>
                </c:pt>
                <c:pt idx="4325">
                  <c:v>826.11</c:v>
                </c:pt>
                <c:pt idx="4326">
                  <c:v>826.96</c:v>
                </c:pt>
                <c:pt idx="4327">
                  <c:v>826.21</c:v>
                </c:pt>
                <c:pt idx="4328">
                  <c:v>826.23</c:v>
                </c:pt>
                <c:pt idx="4329">
                  <c:v>826.64</c:v>
                </c:pt>
                <c:pt idx="4330">
                  <c:v>826.19</c:v>
                </c:pt>
                <c:pt idx="4331">
                  <c:v>826.42</c:v>
                </c:pt>
                <c:pt idx="4332">
                  <c:v>826.71</c:v>
                </c:pt>
                <c:pt idx="4333">
                  <c:v>826.28</c:v>
                </c:pt>
                <c:pt idx="4334">
                  <c:v>826.33</c:v>
                </c:pt>
                <c:pt idx="4335">
                  <c:v>826.58</c:v>
                </c:pt>
                <c:pt idx="4336">
                  <c:v>826.14</c:v>
                </c:pt>
                <c:pt idx="4337">
                  <c:v>826.52</c:v>
                </c:pt>
                <c:pt idx="4338">
                  <c:v>826.71</c:v>
                </c:pt>
                <c:pt idx="4339">
                  <c:v>826.04</c:v>
                </c:pt>
                <c:pt idx="4340">
                  <c:v>826.99</c:v>
                </c:pt>
                <c:pt idx="4341">
                  <c:v>826.33</c:v>
                </c:pt>
                <c:pt idx="4342">
                  <c:v>826.04</c:v>
                </c:pt>
                <c:pt idx="4343">
                  <c:v>826.59</c:v>
                </c:pt>
                <c:pt idx="4344">
                  <c:v>826.77</c:v>
                </c:pt>
                <c:pt idx="4345">
                  <c:v>825.94</c:v>
                </c:pt>
                <c:pt idx="4346">
                  <c:v>827.13</c:v>
                </c:pt>
                <c:pt idx="4347">
                  <c:v>826.07</c:v>
                </c:pt>
                <c:pt idx="4348">
                  <c:v>826.35</c:v>
                </c:pt>
                <c:pt idx="4349">
                  <c:v>826.99</c:v>
                </c:pt>
                <c:pt idx="4350">
                  <c:v>826.21</c:v>
                </c:pt>
                <c:pt idx="4351">
                  <c:v>826.33</c:v>
                </c:pt>
                <c:pt idx="4352">
                  <c:v>826.83</c:v>
                </c:pt>
                <c:pt idx="4353">
                  <c:v>826.18</c:v>
                </c:pt>
                <c:pt idx="4354">
                  <c:v>825.99</c:v>
                </c:pt>
                <c:pt idx="4355">
                  <c:v>826.58</c:v>
                </c:pt>
                <c:pt idx="4356">
                  <c:v>826.54</c:v>
                </c:pt>
                <c:pt idx="4357">
                  <c:v>826.99</c:v>
                </c:pt>
                <c:pt idx="4358">
                  <c:v>826.94</c:v>
                </c:pt>
                <c:pt idx="4359">
                  <c:v>826.47</c:v>
                </c:pt>
                <c:pt idx="4360">
                  <c:v>826.21</c:v>
                </c:pt>
                <c:pt idx="4361">
                  <c:v>826.92</c:v>
                </c:pt>
                <c:pt idx="4362">
                  <c:v>826.13</c:v>
                </c:pt>
                <c:pt idx="4363">
                  <c:v>826.45</c:v>
                </c:pt>
                <c:pt idx="4364">
                  <c:v>826.85</c:v>
                </c:pt>
                <c:pt idx="4365">
                  <c:v>826.25</c:v>
                </c:pt>
                <c:pt idx="4366">
                  <c:v>826.44</c:v>
                </c:pt>
                <c:pt idx="4367">
                  <c:v>826.89</c:v>
                </c:pt>
                <c:pt idx="4368">
                  <c:v>826.32</c:v>
                </c:pt>
                <c:pt idx="4369">
                  <c:v>827.15</c:v>
                </c:pt>
                <c:pt idx="4370">
                  <c:v>826.09</c:v>
                </c:pt>
                <c:pt idx="4371">
                  <c:v>826.49</c:v>
                </c:pt>
                <c:pt idx="4372">
                  <c:v>826.52</c:v>
                </c:pt>
                <c:pt idx="4373">
                  <c:v>826.39</c:v>
                </c:pt>
                <c:pt idx="4374">
                  <c:v>826.07</c:v>
                </c:pt>
                <c:pt idx="4375">
                  <c:v>826.68</c:v>
                </c:pt>
                <c:pt idx="4376">
                  <c:v>825.95</c:v>
                </c:pt>
                <c:pt idx="4377">
                  <c:v>826.26</c:v>
                </c:pt>
                <c:pt idx="4378">
                  <c:v>826.83</c:v>
                </c:pt>
                <c:pt idx="4379">
                  <c:v>826.4</c:v>
                </c:pt>
                <c:pt idx="4380">
                  <c:v>826.42</c:v>
                </c:pt>
                <c:pt idx="4381">
                  <c:v>827.08</c:v>
                </c:pt>
                <c:pt idx="4382">
                  <c:v>826.4</c:v>
                </c:pt>
                <c:pt idx="4383">
                  <c:v>826.21</c:v>
                </c:pt>
                <c:pt idx="4384">
                  <c:v>826.83</c:v>
                </c:pt>
                <c:pt idx="4385">
                  <c:v>826.33</c:v>
                </c:pt>
                <c:pt idx="4386">
                  <c:v>826.3</c:v>
                </c:pt>
                <c:pt idx="4387">
                  <c:v>826.8</c:v>
                </c:pt>
                <c:pt idx="4388">
                  <c:v>826.28</c:v>
                </c:pt>
                <c:pt idx="4389">
                  <c:v>826.96</c:v>
                </c:pt>
                <c:pt idx="4390">
                  <c:v>826.37</c:v>
                </c:pt>
                <c:pt idx="4391">
                  <c:v>826.32</c:v>
                </c:pt>
                <c:pt idx="4392">
                  <c:v>826.8</c:v>
                </c:pt>
                <c:pt idx="4393">
                  <c:v>827.25</c:v>
                </c:pt>
                <c:pt idx="4394">
                  <c:v>826.94</c:v>
                </c:pt>
                <c:pt idx="4395">
                  <c:v>827.09</c:v>
                </c:pt>
                <c:pt idx="4396">
                  <c:v>826.18</c:v>
                </c:pt>
                <c:pt idx="4397">
                  <c:v>826.52</c:v>
                </c:pt>
                <c:pt idx="4398">
                  <c:v>826.61</c:v>
                </c:pt>
                <c:pt idx="4399">
                  <c:v>826.39</c:v>
                </c:pt>
                <c:pt idx="4400">
                  <c:v>826.23</c:v>
                </c:pt>
                <c:pt idx="4401">
                  <c:v>827.06</c:v>
                </c:pt>
                <c:pt idx="4402">
                  <c:v>826.16</c:v>
                </c:pt>
                <c:pt idx="4403">
                  <c:v>826.11</c:v>
                </c:pt>
                <c:pt idx="4404">
                  <c:v>826.89</c:v>
                </c:pt>
                <c:pt idx="4405">
                  <c:v>826.51</c:v>
                </c:pt>
                <c:pt idx="4406">
                  <c:v>826.96</c:v>
                </c:pt>
                <c:pt idx="4407">
                  <c:v>826.68</c:v>
                </c:pt>
                <c:pt idx="4408">
                  <c:v>825.92</c:v>
                </c:pt>
                <c:pt idx="4409">
                  <c:v>825.88</c:v>
                </c:pt>
                <c:pt idx="4410">
                  <c:v>826.8</c:v>
                </c:pt>
                <c:pt idx="4411">
                  <c:v>826.06</c:v>
                </c:pt>
                <c:pt idx="4412">
                  <c:v>826.4</c:v>
                </c:pt>
                <c:pt idx="4413">
                  <c:v>827.08</c:v>
                </c:pt>
                <c:pt idx="4414">
                  <c:v>826.11</c:v>
                </c:pt>
                <c:pt idx="4415">
                  <c:v>826.73</c:v>
                </c:pt>
                <c:pt idx="4416">
                  <c:v>826.64</c:v>
                </c:pt>
                <c:pt idx="4417">
                  <c:v>826.56</c:v>
                </c:pt>
                <c:pt idx="4418">
                  <c:v>826.04</c:v>
                </c:pt>
                <c:pt idx="4419">
                  <c:v>826.7</c:v>
                </c:pt>
                <c:pt idx="4420">
                  <c:v>826.35</c:v>
                </c:pt>
                <c:pt idx="4421">
                  <c:v>826</c:v>
                </c:pt>
                <c:pt idx="4422">
                  <c:v>826.71</c:v>
                </c:pt>
                <c:pt idx="4423">
                  <c:v>826.23</c:v>
                </c:pt>
                <c:pt idx="4424">
                  <c:v>826.75</c:v>
                </c:pt>
                <c:pt idx="4425">
                  <c:v>826.59</c:v>
                </c:pt>
                <c:pt idx="4426">
                  <c:v>826.19</c:v>
                </c:pt>
                <c:pt idx="4427">
                  <c:v>826.64</c:v>
                </c:pt>
                <c:pt idx="4428">
                  <c:v>826.51</c:v>
                </c:pt>
                <c:pt idx="4429">
                  <c:v>826.4</c:v>
                </c:pt>
                <c:pt idx="4430">
                  <c:v>826.96</c:v>
                </c:pt>
                <c:pt idx="4431">
                  <c:v>826.28</c:v>
                </c:pt>
                <c:pt idx="4432">
                  <c:v>826.51</c:v>
                </c:pt>
                <c:pt idx="4433">
                  <c:v>826.78</c:v>
                </c:pt>
                <c:pt idx="4434">
                  <c:v>826</c:v>
                </c:pt>
                <c:pt idx="4435">
                  <c:v>826.56</c:v>
                </c:pt>
                <c:pt idx="4436">
                  <c:v>826.94</c:v>
                </c:pt>
                <c:pt idx="4437">
                  <c:v>826.19</c:v>
                </c:pt>
                <c:pt idx="4438">
                  <c:v>826.64</c:v>
                </c:pt>
                <c:pt idx="4439">
                  <c:v>826.9</c:v>
                </c:pt>
                <c:pt idx="4440">
                  <c:v>826.58</c:v>
                </c:pt>
                <c:pt idx="4441">
                  <c:v>826.9</c:v>
                </c:pt>
                <c:pt idx="4442">
                  <c:v>827.11</c:v>
                </c:pt>
                <c:pt idx="4443">
                  <c:v>826.06</c:v>
                </c:pt>
                <c:pt idx="4444">
                  <c:v>826.58</c:v>
                </c:pt>
                <c:pt idx="4445">
                  <c:v>826.99</c:v>
                </c:pt>
                <c:pt idx="4446">
                  <c:v>826.85</c:v>
                </c:pt>
                <c:pt idx="4447">
                  <c:v>826.07</c:v>
                </c:pt>
                <c:pt idx="4448">
                  <c:v>826.82</c:v>
                </c:pt>
                <c:pt idx="4449">
                  <c:v>826</c:v>
                </c:pt>
                <c:pt idx="4450">
                  <c:v>826.58</c:v>
                </c:pt>
                <c:pt idx="4451">
                  <c:v>826.54</c:v>
                </c:pt>
                <c:pt idx="4452">
                  <c:v>826.18</c:v>
                </c:pt>
                <c:pt idx="4453">
                  <c:v>826.63</c:v>
                </c:pt>
                <c:pt idx="4454">
                  <c:v>826.25</c:v>
                </c:pt>
                <c:pt idx="4455">
                  <c:v>826.47</c:v>
                </c:pt>
                <c:pt idx="4456">
                  <c:v>826.47</c:v>
                </c:pt>
                <c:pt idx="4457">
                  <c:v>826.33</c:v>
                </c:pt>
                <c:pt idx="4458">
                  <c:v>826.3</c:v>
                </c:pt>
                <c:pt idx="4459">
                  <c:v>826.94</c:v>
                </c:pt>
                <c:pt idx="4460">
                  <c:v>826.11</c:v>
                </c:pt>
                <c:pt idx="4461">
                  <c:v>826.47</c:v>
                </c:pt>
                <c:pt idx="4462">
                  <c:v>827.37</c:v>
                </c:pt>
                <c:pt idx="4463">
                  <c:v>826.26</c:v>
                </c:pt>
                <c:pt idx="4464">
                  <c:v>826.45</c:v>
                </c:pt>
                <c:pt idx="4465">
                  <c:v>827.46</c:v>
                </c:pt>
                <c:pt idx="4466">
                  <c:v>826.35</c:v>
                </c:pt>
                <c:pt idx="4467">
                  <c:v>826.56</c:v>
                </c:pt>
                <c:pt idx="4468">
                  <c:v>826.7</c:v>
                </c:pt>
                <c:pt idx="4469">
                  <c:v>826.26</c:v>
                </c:pt>
                <c:pt idx="4470">
                  <c:v>826.8</c:v>
                </c:pt>
                <c:pt idx="4471">
                  <c:v>827.25</c:v>
                </c:pt>
                <c:pt idx="4472">
                  <c:v>826.87</c:v>
                </c:pt>
                <c:pt idx="4473">
                  <c:v>826.66</c:v>
                </c:pt>
                <c:pt idx="4474">
                  <c:v>826.68</c:v>
                </c:pt>
                <c:pt idx="4475">
                  <c:v>826.54</c:v>
                </c:pt>
                <c:pt idx="4476">
                  <c:v>826.58</c:v>
                </c:pt>
                <c:pt idx="4477">
                  <c:v>826.28</c:v>
                </c:pt>
                <c:pt idx="4478">
                  <c:v>826.94</c:v>
                </c:pt>
                <c:pt idx="4479">
                  <c:v>826.44</c:v>
                </c:pt>
                <c:pt idx="4480">
                  <c:v>826.07</c:v>
                </c:pt>
                <c:pt idx="4481">
                  <c:v>826.16</c:v>
                </c:pt>
                <c:pt idx="4482">
                  <c:v>826.56</c:v>
                </c:pt>
                <c:pt idx="4483">
                  <c:v>826.3</c:v>
                </c:pt>
                <c:pt idx="4484">
                  <c:v>826.9</c:v>
                </c:pt>
                <c:pt idx="4485">
                  <c:v>826.58</c:v>
                </c:pt>
                <c:pt idx="4486">
                  <c:v>826.45</c:v>
                </c:pt>
                <c:pt idx="4487">
                  <c:v>826.25</c:v>
                </c:pt>
                <c:pt idx="4488">
                  <c:v>826.77</c:v>
                </c:pt>
                <c:pt idx="4489">
                  <c:v>826.54</c:v>
                </c:pt>
                <c:pt idx="4490">
                  <c:v>826.4</c:v>
                </c:pt>
                <c:pt idx="4491">
                  <c:v>826.9</c:v>
                </c:pt>
                <c:pt idx="4492">
                  <c:v>826.58</c:v>
                </c:pt>
                <c:pt idx="4493">
                  <c:v>825.95</c:v>
                </c:pt>
                <c:pt idx="4494">
                  <c:v>826.85</c:v>
                </c:pt>
                <c:pt idx="4495">
                  <c:v>826.83</c:v>
                </c:pt>
                <c:pt idx="4496">
                  <c:v>826.21</c:v>
                </c:pt>
                <c:pt idx="4497">
                  <c:v>826.92</c:v>
                </c:pt>
                <c:pt idx="4498">
                  <c:v>826.64</c:v>
                </c:pt>
                <c:pt idx="4499">
                  <c:v>826.66</c:v>
                </c:pt>
                <c:pt idx="4500">
                  <c:v>827.01</c:v>
                </c:pt>
                <c:pt idx="4501">
                  <c:v>826.63</c:v>
                </c:pt>
                <c:pt idx="4502">
                  <c:v>826</c:v>
                </c:pt>
                <c:pt idx="4503">
                  <c:v>826.61</c:v>
                </c:pt>
                <c:pt idx="4504">
                  <c:v>826.14</c:v>
                </c:pt>
                <c:pt idx="4505">
                  <c:v>826.28</c:v>
                </c:pt>
                <c:pt idx="4506">
                  <c:v>826.44</c:v>
                </c:pt>
                <c:pt idx="4507">
                  <c:v>826.42</c:v>
                </c:pt>
                <c:pt idx="4508">
                  <c:v>827.04</c:v>
                </c:pt>
                <c:pt idx="4509">
                  <c:v>826.23</c:v>
                </c:pt>
                <c:pt idx="4510">
                  <c:v>826.58</c:v>
                </c:pt>
                <c:pt idx="4511">
                  <c:v>826.77</c:v>
                </c:pt>
                <c:pt idx="4512">
                  <c:v>825.97</c:v>
                </c:pt>
                <c:pt idx="4513">
                  <c:v>826.77</c:v>
                </c:pt>
                <c:pt idx="4514">
                  <c:v>826.78</c:v>
                </c:pt>
                <c:pt idx="4515">
                  <c:v>826.16</c:v>
                </c:pt>
                <c:pt idx="4516">
                  <c:v>826.3</c:v>
                </c:pt>
                <c:pt idx="4517">
                  <c:v>826.82</c:v>
                </c:pt>
                <c:pt idx="4518">
                  <c:v>826.44</c:v>
                </c:pt>
                <c:pt idx="4519">
                  <c:v>826.97</c:v>
                </c:pt>
                <c:pt idx="4520">
                  <c:v>827.01</c:v>
                </c:pt>
                <c:pt idx="4521">
                  <c:v>826.71</c:v>
                </c:pt>
                <c:pt idx="4522">
                  <c:v>826.77</c:v>
                </c:pt>
                <c:pt idx="4523">
                  <c:v>826.89</c:v>
                </c:pt>
                <c:pt idx="4524">
                  <c:v>826.25</c:v>
                </c:pt>
                <c:pt idx="4525">
                  <c:v>826.71</c:v>
                </c:pt>
                <c:pt idx="4526">
                  <c:v>827.04</c:v>
                </c:pt>
                <c:pt idx="4527">
                  <c:v>825.92</c:v>
                </c:pt>
                <c:pt idx="4528">
                  <c:v>826.87</c:v>
                </c:pt>
                <c:pt idx="4529">
                  <c:v>827.18</c:v>
                </c:pt>
                <c:pt idx="4530">
                  <c:v>826.54</c:v>
                </c:pt>
                <c:pt idx="4531">
                  <c:v>826.68</c:v>
                </c:pt>
                <c:pt idx="4532">
                  <c:v>827.18</c:v>
                </c:pt>
                <c:pt idx="4533">
                  <c:v>826.45</c:v>
                </c:pt>
                <c:pt idx="4534">
                  <c:v>827.06</c:v>
                </c:pt>
                <c:pt idx="4535">
                  <c:v>827.08</c:v>
                </c:pt>
                <c:pt idx="4536">
                  <c:v>826.58</c:v>
                </c:pt>
                <c:pt idx="4537">
                  <c:v>826.63</c:v>
                </c:pt>
                <c:pt idx="4538">
                  <c:v>826.21</c:v>
                </c:pt>
                <c:pt idx="4539">
                  <c:v>826.9</c:v>
                </c:pt>
                <c:pt idx="4540">
                  <c:v>826.56</c:v>
                </c:pt>
                <c:pt idx="4541">
                  <c:v>826.47</c:v>
                </c:pt>
                <c:pt idx="4542">
                  <c:v>826.25</c:v>
                </c:pt>
                <c:pt idx="4543">
                  <c:v>827.04</c:v>
                </c:pt>
                <c:pt idx="4544">
                  <c:v>826.02</c:v>
                </c:pt>
                <c:pt idx="4545">
                  <c:v>826.35</c:v>
                </c:pt>
                <c:pt idx="4546">
                  <c:v>826.59</c:v>
                </c:pt>
                <c:pt idx="4547">
                  <c:v>826.58</c:v>
                </c:pt>
                <c:pt idx="4548">
                  <c:v>826.64</c:v>
                </c:pt>
                <c:pt idx="4549">
                  <c:v>826.71</c:v>
                </c:pt>
                <c:pt idx="4550">
                  <c:v>826.66</c:v>
                </c:pt>
                <c:pt idx="4551">
                  <c:v>826.59</c:v>
                </c:pt>
                <c:pt idx="4552">
                  <c:v>827.02</c:v>
                </c:pt>
                <c:pt idx="4553">
                  <c:v>826.07</c:v>
                </c:pt>
                <c:pt idx="4554">
                  <c:v>826.42</c:v>
                </c:pt>
                <c:pt idx="4555">
                  <c:v>826.63</c:v>
                </c:pt>
                <c:pt idx="4556">
                  <c:v>826.44</c:v>
                </c:pt>
                <c:pt idx="4557">
                  <c:v>826.85</c:v>
                </c:pt>
                <c:pt idx="4558">
                  <c:v>826.85</c:v>
                </c:pt>
                <c:pt idx="4559">
                  <c:v>826.35</c:v>
                </c:pt>
                <c:pt idx="4560">
                  <c:v>826.82</c:v>
                </c:pt>
                <c:pt idx="4561">
                  <c:v>826.77</c:v>
                </c:pt>
                <c:pt idx="4562">
                  <c:v>826.45</c:v>
                </c:pt>
                <c:pt idx="4563">
                  <c:v>826.64</c:v>
                </c:pt>
                <c:pt idx="4564">
                  <c:v>825.87</c:v>
                </c:pt>
                <c:pt idx="4565">
                  <c:v>826.4</c:v>
                </c:pt>
                <c:pt idx="4566">
                  <c:v>826.51</c:v>
                </c:pt>
                <c:pt idx="4567">
                  <c:v>826.42</c:v>
                </c:pt>
                <c:pt idx="4568">
                  <c:v>826.23</c:v>
                </c:pt>
                <c:pt idx="4569">
                  <c:v>827.11</c:v>
                </c:pt>
                <c:pt idx="4570">
                  <c:v>826.28</c:v>
                </c:pt>
                <c:pt idx="4571">
                  <c:v>826.54</c:v>
                </c:pt>
                <c:pt idx="4572">
                  <c:v>827.04</c:v>
                </c:pt>
                <c:pt idx="4573">
                  <c:v>826.39</c:v>
                </c:pt>
                <c:pt idx="4574">
                  <c:v>826.61</c:v>
                </c:pt>
                <c:pt idx="4575">
                  <c:v>827.25</c:v>
                </c:pt>
                <c:pt idx="4576">
                  <c:v>826.61</c:v>
                </c:pt>
                <c:pt idx="4577">
                  <c:v>826.68</c:v>
                </c:pt>
                <c:pt idx="4578">
                  <c:v>826.85</c:v>
                </c:pt>
                <c:pt idx="4579">
                  <c:v>827.04</c:v>
                </c:pt>
                <c:pt idx="4580">
                  <c:v>826.33</c:v>
                </c:pt>
                <c:pt idx="4581">
                  <c:v>826.99</c:v>
                </c:pt>
                <c:pt idx="4582">
                  <c:v>826.8</c:v>
                </c:pt>
                <c:pt idx="4583">
                  <c:v>826.61</c:v>
                </c:pt>
                <c:pt idx="4584">
                  <c:v>826.73</c:v>
                </c:pt>
                <c:pt idx="4585">
                  <c:v>826.44</c:v>
                </c:pt>
                <c:pt idx="4586">
                  <c:v>826.39</c:v>
                </c:pt>
                <c:pt idx="4587">
                  <c:v>827.42</c:v>
                </c:pt>
                <c:pt idx="4588">
                  <c:v>825.83</c:v>
                </c:pt>
                <c:pt idx="4589">
                  <c:v>827.01</c:v>
                </c:pt>
                <c:pt idx="4590">
                  <c:v>826.92</c:v>
                </c:pt>
                <c:pt idx="4591">
                  <c:v>826.16</c:v>
                </c:pt>
                <c:pt idx="4592">
                  <c:v>826.13</c:v>
                </c:pt>
                <c:pt idx="4593">
                  <c:v>825.69</c:v>
                </c:pt>
                <c:pt idx="4594">
                  <c:v>826.63</c:v>
                </c:pt>
                <c:pt idx="4595">
                  <c:v>826.61</c:v>
                </c:pt>
                <c:pt idx="4596">
                  <c:v>826.56</c:v>
                </c:pt>
                <c:pt idx="4597">
                  <c:v>826.28</c:v>
                </c:pt>
                <c:pt idx="4598">
                  <c:v>826.73</c:v>
                </c:pt>
                <c:pt idx="4599">
                  <c:v>826.28</c:v>
                </c:pt>
                <c:pt idx="4600">
                  <c:v>826.26</c:v>
                </c:pt>
                <c:pt idx="4601">
                  <c:v>827.04</c:v>
                </c:pt>
                <c:pt idx="4602">
                  <c:v>825.69</c:v>
                </c:pt>
                <c:pt idx="4603">
                  <c:v>826.52</c:v>
                </c:pt>
                <c:pt idx="4604">
                  <c:v>826.92</c:v>
                </c:pt>
                <c:pt idx="4605">
                  <c:v>826.07</c:v>
                </c:pt>
                <c:pt idx="4606">
                  <c:v>826.45</c:v>
                </c:pt>
                <c:pt idx="4607">
                  <c:v>826.42</c:v>
                </c:pt>
                <c:pt idx="4608">
                  <c:v>826.35</c:v>
                </c:pt>
                <c:pt idx="4609">
                  <c:v>826.42</c:v>
                </c:pt>
                <c:pt idx="4610">
                  <c:v>827.01</c:v>
                </c:pt>
                <c:pt idx="4611">
                  <c:v>826.75</c:v>
                </c:pt>
                <c:pt idx="4612">
                  <c:v>826.44</c:v>
                </c:pt>
                <c:pt idx="4613">
                  <c:v>826.97</c:v>
                </c:pt>
                <c:pt idx="4614">
                  <c:v>826.21</c:v>
                </c:pt>
                <c:pt idx="4615">
                  <c:v>826.47</c:v>
                </c:pt>
                <c:pt idx="4616">
                  <c:v>826.87</c:v>
                </c:pt>
                <c:pt idx="4617">
                  <c:v>826.49</c:v>
                </c:pt>
                <c:pt idx="4618">
                  <c:v>827.06</c:v>
                </c:pt>
                <c:pt idx="4619">
                  <c:v>826.99</c:v>
                </c:pt>
                <c:pt idx="4620">
                  <c:v>826.51</c:v>
                </c:pt>
                <c:pt idx="4621">
                  <c:v>826.71</c:v>
                </c:pt>
                <c:pt idx="4622">
                  <c:v>825.99</c:v>
                </c:pt>
                <c:pt idx="4623">
                  <c:v>826.23</c:v>
                </c:pt>
                <c:pt idx="4624">
                  <c:v>826.32</c:v>
                </c:pt>
                <c:pt idx="4625">
                  <c:v>826.33</c:v>
                </c:pt>
                <c:pt idx="4626">
                  <c:v>826.32</c:v>
                </c:pt>
                <c:pt idx="4627">
                  <c:v>826.49</c:v>
                </c:pt>
                <c:pt idx="4628">
                  <c:v>826.23</c:v>
                </c:pt>
                <c:pt idx="4629">
                  <c:v>826.61</c:v>
                </c:pt>
                <c:pt idx="4630">
                  <c:v>827.27</c:v>
                </c:pt>
                <c:pt idx="4631">
                  <c:v>826.44</c:v>
                </c:pt>
                <c:pt idx="4632">
                  <c:v>826.85</c:v>
                </c:pt>
                <c:pt idx="4633">
                  <c:v>826.82</c:v>
                </c:pt>
                <c:pt idx="4634">
                  <c:v>826.8</c:v>
                </c:pt>
                <c:pt idx="4635">
                  <c:v>826.42</c:v>
                </c:pt>
                <c:pt idx="4636">
                  <c:v>826.8</c:v>
                </c:pt>
                <c:pt idx="4637">
                  <c:v>825.99</c:v>
                </c:pt>
                <c:pt idx="4638">
                  <c:v>826.44</c:v>
                </c:pt>
                <c:pt idx="4639">
                  <c:v>827.08</c:v>
                </c:pt>
                <c:pt idx="4640">
                  <c:v>826.61</c:v>
                </c:pt>
                <c:pt idx="4641">
                  <c:v>826.52</c:v>
                </c:pt>
                <c:pt idx="4642">
                  <c:v>826.78</c:v>
                </c:pt>
                <c:pt idx="4643">
                  <c:v>826.14</c:v>
                </c:pt>
                <c:pt idx="4644">
                  <c:v>826.63</c:v>
                </c:pt>
                <c:pt idx="4645">
                  <c:v>826.97</c:v>
                </c:pt>
                <c:pt idx="4646">
                  <c:v>826.68</c:v>
                </c:pt>
                <c:pt idx="4647">
                  <c:v>826.35</c:v>
                </c:pt>
                <c:pt idx="4648">
                  <c:v>826.58</c:v>
                </c:pt>
                <c:pt idx="4649">
                  <c:v>826.45</c:v>
                </c:pt>
                <c:pt idx="4650">
                  <c:v>826.75</c:v>
                </c:pt>
                <c:pt idx="4651">
                  <c:v>826.51</c:v>
                </c:pt>
                <c:pt idx="4652">
                  <c:v>826.89</c:v>
                </c:pt>
                <c:pt idx="4653">
                  <c:v>827.11</c:v>
                </c:pt>
                <c:pt idx="4654">
                  <c:v>826.58</c:v>
                </c:pt>
                <c:pt idx="4655">
                  <c:v>826.52</c:v>
                </c:pt>
                <c:pt idx="4656">
                  <c:v>827.23</c:v>
                </c:pt>
                <c:pt idx="4657">
                  <c:v>826.63</c:v>
                </c:pt>
                <c:pt idx="4658">
                  <c:v>826.75</c:v>
                </c:pt>
                <c:pt idx="4659">
                  <c:v>826.9</c:v>
                </c:pt>
                <c:pt idx="4660">
                  <c:v>826.44</c:v>
                </c:pt>
                <c:pt idx="4661">
                  <c:v>826.54</c:v>
                </c:pt>
                <c:pt idx="4662">
                  <c:v>827.18</c:v>
                </c:pt>
                <c:pt idx="4663">
                  <c:v>826.09</c:v>
                </c:pt>
                <c:pt idx="4664">
                  <c:v>826.47</c:v>
                </c:pt>
                <c:pt idx="4665">
                  <c:v>826.83</c:v>
                </c:pt>
                <c:pt idx="4666">
                  <c:v>825.83</c:v>
                </c:pt>
                <c:pt idx="4667">
                  <c:v>826.52</c:v>
                </c:pt>
                <c:pt idx="4668">
                  <c:v>826.78</c:v>
                </c:pt>
                <c:pt idx="4669">
                  <c:v>826.06</c:v>
                </c:pt>
                <c:pt idx="4670">
                  <c:v>826.52</c:v>
                </c:pt>
                <c:pt idx="4671">
                  <c:v>826.87</c:v>
                </c:pt>
                <c:pt idx="4672">
                  <c:v>826.21</c:v>
                </c:pt>
                <c:pt idx="4673">
                  <c:v>826.61</c:v>
                </c:pt>
                <c:pt idx="4674">
                  <c:v>826.32</c:v>
                </c:pt>
                <c:pt idx="4675">
                  <c:v>825.99</c:v>
                </c:pt>
                <c:pt idx="4676">
                  <c:v>826.23</c:v>
                </c:pt>
                <c:pt idx="4677">
                  <c:v>826.04</c:v>
                </c:pt>
                <c:pt idx="4678">
                  <c:v>826.59</c:v>
                </c:pt>
                <c:pt idx="4679">
                  <c:v>826.9</c:v>
                </c:pt>
                <c:pt idx="4680">
                  <c:v>826.37</c:v>
                </c:pt>
                <c:pt idx="4681">
                  <c:v>826.49</c:v>
                </c:pt>
                <c:pt idx="4682">
                  <c:v>827.09</c:v>
                </c:pt>
                <c:pt idx="4683">
                  <c:v>826.23</c:v>
                </c:pt>
                <c:pt idx="4684">
                  <c:v>826.37</c:v>
                </c:pt>
                <c:pt idx="4685">
                  <c:v>827.08</c:v>
                </c:pt>
                <c:pt idx="4686">
                  <c:v>826.7</c:v>
                </c:pt>
                <c:pt idx="4687">
                  <c:v>826.18</c:v>
                </c:pt>
                <c:pt idx="4688">
                  <c:v>826.94</c:v>
                </c:pt>
                <c:pt idx="4689">
                  <c:v>826.19</c:v>
                </c:pt>
                <c:pt idx="4690">
                  <c:v>826.02</c:v>
                </c:pt>
                <c:pt idx="4691">
                  <c:v>826.78</c:v>
                </c:pt>
                <c:pt idx="4692">
                  <c:v>826.28</c:v>
                </c:pt>
                <c:pt idx="4693">
                  <c:v>826.28</c:v>
                </c:pt>
                <c:pt idx="4694">
                  <c:v>826.09</c:v>
                </c:pt>
                <c:pt idx="4695">
                  <c:v>826.35</c:v>
                </c:pt>
                <c:pt idx="4696">
                  <c:v>826.45</c:v>
                </c:pt>
                <c:pt idx="4697">
                  <c:v>827.02</c:v>
                </c:pt>
                <c:pt idx="4698">
                  <c:v>826.47</c:v>
                </c:pt>
                <c:pt idx="4699">
                  <c:v>826.09</c:v>
                </c:pt>
                <c:pt idx="4700">
                  <c:v>826.8</c:v>
                </c:pt>
                <c:pt idx="4701">
                  <c:v>825.95</c:v>
                </c:pt>
                <c:pt idx="4702">
                  <c:v>826.96</c:v>
                </c:pt>
                <c:pt idx="4703">
                  <c:v>826.3</c:v>
                </c:pt>
                <c:pt idx="4704">
                  <c:v>826.11</c:v>
                </c:pt>
                <c:pt idx="4705">
                  <c:v>826.68</c:v>
                </c:pt>
                <c:pt idx="4706">
                  <c:v>826.45</c:v>
                </c:pt>
                <c:pt idx="4707">
                  <c:v>826.56</c:v>
                </c:pt>
                <c:pt idx="4708">
                  <c:v>826.68</c:v>
                </c:pt>
                <c:pt idx="4709">
                  <c:v>826.21</c:v>
                </c:pt>
                <c:pt idx="4710">
                  <c:v>826.14</c:v>
                </c:pt>
                <c:pt idx="4711">
                  <c:v>826.73</c:v>
                </c:pt>
                <c:pt idx="4712">
                  <c:v>826.26</c:v>
                </c:pt>
                <c:pt idx="4713">
                  <c:v>826.51</c:v>
                </c:pt>
                <c:pt idx="4714">
                  <c:v>826.82</c:v>
                </c:pt>
                <c:pt idx="4715">
                  <c:v>825.64</c:v>
                </c:pt>
                <c:pt idx="4716">
                  <c:v>826.37</c:v>
                </c:pt>
                <c:pt idx="4717">
                  <c:v>826.83</c:v>
                </c:pt>
                <c:pt idx="4718">
                  <c:v>825.78</c:v>
                </c:pt>
                <c:pt idx="4719">
                  <c:v>826.58</c:v>
                </c:pt>
                <c:pt idx="4720">
                  <c:v>826.19</c:v>
                </c:pt>
                <c:pt idx="4721">
                  <c:v>826</c:v>
                </c:pt>
                <c:pt idx="4722">
                  <c:v>826.39</c:v>
                </c:pt>
                <c:pt idx="4723">
                  <c:v>826.44</c:v>
                </c:pt>
                <c:pt idx="4724">
                  <c:v>826.21</c:v>
                </c:pt>
                <c:pt idx="4725">
                  <c:v>826.54</c:v>
                </c:pt>
                <c:pt idx="4726">
                  <c:v>826.96</c:v>
                </c:pt>
                <c:pt idx="4727">
                  <c:v>825.94</c:v>
                </c:pt>
                <c:pt idx="4728">
                  <c:v>826.61</c:v>
                </c:pt>
                <c:pt idx="4729">
                  <c:v>826.63</c:v>
                </c:pt>
                <c:pt idx="4730">
                  <c:v>826.61</c:v>
                </c:pt>
                <c:pt idx="4731">
                  <c:v>826.35</c:v>
                </c:pt>
                <c:pt idx="4732">
                  <c:v>826.59</c:v>
                </c:pt>
                <c:pt idx="4733">
                  <c:v>826.39</c:v>
                </c:pt>
                <c:pt idx="4734">
                  <c:v>826.54</c:v>
                </c:pt>
                <c:pt idx="4735">
                  <c:v>826.16</c:v>
                </c:pt>
                <c:pt idx="4736">
                  <c:v>825.95</c:v>
                </c:pt>
                <c:pt idx="4737">
                  <c:v>826.97</c:v>
                </c:pt>
                <c:pt idx="4738">
                  <c:v>826.4</c:v>
                </c:pt>
                <c:pt idx="4739">
                  <c:v>826.7</c:v>
                </c:pt>
                <c:pt idx="4740">
                  <c:v>826.89</c:v>
                </c:pt>
                <c:pt idx="4741">
                  <c:v>826.49</c:v>
                </c:pt>
                <c:pt idx="4742">
                  <c:v>826.49</c:v>
                </c:pt>
                <c:pt idx="4743">
                  <c:v>826.83</c:v>
                </c:pt>
                <c:pt idx="4744">
                  <c:v>825.95</c:v>
                </c:pt>
                <c:pt idx="4745">
                  <c:v>826.39</c:v>
                </c:pt>
                <c:pt idx="4746">
                  <c:v>826.64</c:v>
                </c:pt>
                <c:pt idx="4747">
                  <c:v>825.97</c:v>
                </c:pt>
                <c:pt idx="4748">
                  <c:v>826.8</c:v>
                </c:pt>
                <c:pt idx="4749">
                  <c:v>827.15</c:v>
                </c:pt>
                <c:pt idx="4750">
                  <c:v>826.44</c:v>
                </c:pt>
                <c:pt idx="4751">
                  <c:v>826.61</c:v>
                </c:pt>
                <c:pt idx="4752">
                  <c:v>827.18</c:v>
                </c:pt>
                <c:pt idx="4753">
                  <c:v>826.3</c:v>
                </c:pt>
                <c:pt idx="4754">
                  <c:v>827.09</c:v>
                </c:pt>
                <c:pt idx="4755">
                  <c:v>826.75</c:v>
                </c:pt>
                <c:pt idx="4756">
                  <c:v>826.59</c:v>
                </c:pt>
                <c:pt idx="4757">
                  <c:v>826.58</c:v>
                </c:pt>
                <c:pt idx="4758">
                  <c:v>827.11</c:v>
                </c:pt>
                <c:pt idx="4759">
                  <c:v>826.71</c:v>
                </c:pt>
                <c:pt idx="4760">
                  <c:v>826.77</c:v>
                </c:pt>
                <c:pt idx="4761">
                  <c:v>826.51</c:v>
                </c:pt>
                <c:pt idx="4762">
                  <c:v>826.18</c:v>
                </c:pt>
                <c:pt idx="4763">
                  <c:v>826.89</c:v>
                </c:pt>
                <c:pt idx="4764">
                  <c:v>826.47</c:v>
                </c:pt>
                <c:pt idx="4765">
                  <c:v>826.64</c:v>
                </c:pt>
                <c:pt idx="4766">
                  <c:v>827.01</c:v>
                </c:pt>
                <c:pt idx="4767">
                  <c:v>826.54</c:v>
                </c:pt>
                <c:pt idx="4768">
                  <c:v>826.44</c:v>
                </c:pt>
                <c:pt idx="4769">
                  <c:v>827.28</c:v>
                </c:pt>
                <c:pt idx="4770">
                  <c:v>826.71</c:v>
                </c:pt>
                <c:pt idx="4771">
                  <c:v>826.26</c:v>
                </c:pt>
                <c:pt idx="4772">
                  <c:v>827.06</c:v>
                </c:pt>
                <c:pt idx="4773">
                  <c:v>826.28</c:v>
                </c:pt>
                <c:pt idx="4774">
                  <c:v>826.23</c:v>
                </c:pt>
                <c:pt idx="4775">
                  <c:v>826.96</c:v>
                </c:pt>
                <c:pt idx="4776">
                  <c:v>826.7</c:v>
                </c:pt>
                <c:pt idx="4777">
                  <c:v>826.7</c:v>
                </c:pt>
                <c:pt idx="4778">
                  <c:v>826.99</c:v>
                </c:pt>
                <c:pt idx="4779">
                  <c:v>826.68</c:v>
                </c:pt>
                <c:pt idx="4780">
                  <c:v>826.78</c:v>
                </c:pt>
                <c:pt idx="4781">
                  <c:v>826.9</c:v>
                </c:pt>
                <c:pt idx="4782">
                  <c:v>826.47</c:v>
                </c:pt>
                <c:pt idx="4783">
                  <c:v>826.59</c:v>
                </c:pt>
                <c:pt idx="4784">
                  <c:v>827.09</c:v>
                </c:pt>
                <c:pt idx="4785">
                  <c:v>826.87</c:v>
                </c:pt>
                <c:pt idx="4786">
                  <c:v>826.82</c:v>
                </c:pt>
                <c:pt idx="4787">
                  <c:v>826.82</c:v>
                </c:pt>
                <c:pt idx="4788">
                  <c:v>826.42</c:v>
                </c:pt>
                <c:pt idx="4789">
                  <c:v>828.41</c:v>
                </c:pt>
                <c:pt idx="4790">
                  <c:v>826.64</c:v>
                </c:pt>
                <c:pt idx="4791">
                  <c:v>826.63</c:v>
                </c:pt>
                <c:pt idx="4792">
                  <c:v>827.22</c:v>
                </c:pt>
                <c:pt idx="4793">
                  <c:v>826.39</c:v>
                </c:pt>
                <c:pt idx="4794">
                  <c:v>826.04</c:v>
                </c:pt>
                <c:pt idx="4795">
                  <c:v>826.7</c:v>
                </c:pt>
                <c:pt idx="4796">
                  <c:v>826.64</c:v>
                </c:pt>
                <c:pt idx="4797">
                  <c:v>826.18</c:v>
                </c:pt>
                <c:pt idx="4798">
                  <c:v>827.25</c:v>
                </c:pt>
                <c:pt idx="4799">
                  <c:v>826.71</c:v>
                </c:pt>
                <c:pt idx="4800">
                  <c:v>826.32</c:v>
                </c:pt>
                <c:pt idx="4801">
                  <c:v>826.77</c:v>
                </c:pt>
                <c:pt idx="4802">
                  <c:v>826.21</c:v>
                </c:pt>
                <c:pt idx="4803">
                  <c:v>826.7</c:v>
                </c:pt>
                <c:pt idx="4804">
                  <c:v>827.28</c:v>
                </c:pt>
                <c:pt idx="4805">
                  <c:v>826.23</c:v>
                </c:pt>
                <c:pt idx="4806">
                  <c:v>825.92</c:v>
                </c:pt>
                <c:pt idx="4807">
                  <c:v>826.9</c:v>
                </c:pt>
                <c:pt idx="4808">
                  <c:v>826.32</c:v>
                </c:pt>
                <c:pt idx="4809">
                  <c:v>826.83</c:v>
                </c:pt>
                <c:pt idx="4810">
                  <c:v>826.77</c:v>
                </c:pt>
                <c:pt idx="4811">
                  <c:v>826.06</c:v>
                </c:pt>
                <c:pt idx="4812">
                  <c:v>826.4</c:v>
                </c:pt>
                <c:pt idx="4813">
                  <c:v>826.78</c:v>
                </c:pt>
                <c:pt idx="4814">
                  <c:v>826.33</c:v>
                </c:pt>
                <c:pt idx="4815">
                  <c:v>827.06</c:v>
                </c:pt>
                <c:pt idx="4816">
                  <c:v>826.58</c:v>
                </c:pt>
                <c:pt idx="4817">
                  <c:v>827.27</c:v>
                </c:pt>
                <c:pt idx="4818">
                  <c:v>827.11</c:v>
                </c:pt>
                <c:pt idx="4819">
                  <c:v>826.18</c:v>
                </c:pt>
                <c:pt idx="4820">
                  <c:v>826.44</c:v>
                </c:pt>
                <c:pt idx="4821">
                  <c:v>826.77</c:v>
                </c:pt>
                <c:pt idx="4822">
                  <c:v>826.37</c:v>
                </c:pt>
                <c:pt idx="4823">
                  <c:v>826.64</c:v>
                </c:pt>
                <c:pt idx="4824">
                  <c:v>826.83</c:v>
                </c:pt>
                <c:pt idx="4825">
                  <c:v>826.28</c:v>
                </c:pt>
                <c:pt idx="4826">
                  <c:v>826.28</c:v>
                </c:pt>
                <c:pt idx="4827">
                  <c:v>827.13</c:v>
                </c:pt>
                <c:pt idx="4828">
                  <c:v>826.42</c:v>
                </c:pt>
                <c:pt idx="4829">
                  <c:v>826.89</c:v>
                </c:pt>
                <c:pt idx="4830">
                  <c:v>826.7</c:v>
                </c:pt>
                <c:pt idx="4831">
                  <c:v>826.14</c:v>
                </c:pt>
                <c:pt idx="4832">
                  <c:v>826.64</c:v>
                </c:pt>
                <c:pt idx="4833">
                  <c:v>826.85</c:v>
                </c:pt>
                <c:pt idx="4834">
                  <c:v>826.28</c:v>
                </c:pt>
                <c:pt idx="4835">
                  <c:v>826.66</c:v>
                </c:pt>
                <c:pt idx="4836">
                  <c:v>826.83</c:v>
                </c:pt>
                <c:pt idx="4837">
                  <c:v>826.33</c:v>
                </c:pt>
                <c:pt idx="4838">
                  <c:v>826.78</c:v>
                </c:pt>
                <c:pt idx="4839">
                  <c:v>826.97</c:v>
                </c:pt>
                <c:pt idx="4840">
                  <c:v>826.68</c:v>
                </c:pt>
                <c:pt idx="4841">
                  <c:v>827.04</c:v>
                </c:pt>
                <c:pt idx="4842">
                  <c:v>826.83</c:v>
                </c:pt>
                <c:pt idx="4843">
                  <c:v>826.59</c:v>
                </c:pt>
                <c:pt idx="4844">
                  <c:v>826.97</c:v>
                </c:pt>
                <c:pt idx="4845">
                  <c:v>826.42</c:v>
                </c:pt>
                <c:pt idx="4846">
                  <c:v>826.61</c:v>
                </c:pt>
                <c:pt idx="4847">
                  <c:v>826.89</c:v>
                </c:pt>
                <c:pt idx="4848">
                  <c:v>826.21</c:v>
                </c:pt>
                <c:pt idx="4849">
                  <c:v>826.51</c:v>
                </c:pt>
                <c:pt idx="4850">
                  <c:v>826.77</c:v>
                </c:pt>
                <c:pt idx="4851">
                  <c:v>826.19</c:v>
                </c:pt>
                <c:pt idx="4852">
                  <c:v>826.64</c:v>
                </c:pt>
                <c:pt idx="4853">
                  <c:v>827.16</c:v>
                </c:pt>
                <c:pt idx="4854">
                  <c:v>826.68</c:v>
                </c:pt>
                <c:pt idx="4855">
                  <c:v>826.78</c:v>
                </c:pt>
                <c:pt idx="4856">
                  <c:v>826.8</c:v>
                </c:pt>
                <c:pt idx="4857">
                  <c:v>826.56</c:v>
                </c:pt>
                <c:pt idx="4858">
                  <c:v>826.56</c:v>
                </c:pt>
                <c:pt idx="4859">
                  <c:v>826.94</c:v>
                </c:pt>
                <c:pt idx="4860">
                  <c:v>825.83</c:v>
                </c:pt>
                <c:pt idx="4861">
                  <c:v>826.45</c:v>
                </c:pt>
                <c:pt idx="4862">
                  <c:v>826.39</c:v>
                </c:pt>
                <c:pt idx="4863">
                  <c:v>826.14</c:v>
                </c:pt>
                <c:pt idx="4864">
                  <c:v>827.09</c:v>
                </c:pt>
                <c:pt idx="4865">
                  <c:v>826.7</c:v>
                </c:pt>
                <c:pt idx="4866">
                  <c:v>826.32</c:v>
                </c:pt>
                <c:pt idx="4867">
                  <c:v>826.21</c:v>
                </c:pt>
                <c:pt idx="4868">
                  <c:v>826.83</c:v>
                </c:pt>
                <c:pt idx="4869">
                  <c:v>826.45</c:v>
                </c:pt>
                <c:pt idx="4870">
                  <c:v>826.54</c:v>
                </c:pt>
                <c:pt idx="4871">
                  <c:v>827.02</c:v>
                </c:pt>
                <c:pt idx="4872">
                  <c:v>826.59</c:v>
                </c:pt>
                <c:pt idx="4873">
                  <c:v>826.45</c:v>
                </c:pt>
                <c:pt idx="4874">
                  <c:v>825.78</c:v>
                </c:pt>
                <c:pt idx="4875">
                  <c:v>826.49</c:v>
                </c:pt>
                <c:pt idx="4876">
                  <c:v>827.01</c:v>
                </c:pt>
                <c:pt idx="4877">
                  <c:v>826.11</c:v>
                </c:pt>
                <c:pt idx="4878">
                  <c:v>826.39</c:v>
                </c:pt>
                <c:pt idx="4879">
                  <c:v>826.83</c:v>
                </c:pt>
                <c:pt idx="4880">
                  <c:v>825.97</c:v>
                </c:pt>
                <c:pt idx="4881">
                  <c:v>826.28</c:v>
                </c:pt>
                <c:pt idx="4882">
                  <c:v>827.25</c:v>
                </c:pt>
                <c:pt idx="4883">
                  <c:v>826</c:v>
                </c:pt>
                <c:pt idx="4884">
                  <c:v>827.11</c:v>
                </c:pt>
                <c:pt idx="4885">
                  <c:v>826.8</c:v>
                </c:pt>
                <c:pt idx="4886">
                  <c:v>826.18</c:v>
                </c:pt>
                <c:pt idx="4887">
                  <c:v>826.23</c:v>
                </c:pt>
                <c:pt idx="4888">
                  <c:v>827.09</c:v>
                </c:pt>
                <c:pt idx="4889">
                  <c:v>826.78</c:v>
                </c:pt>
                <c:pt idx="4890">
                  <c:v>826.94</c:v>
                </c:pt>
                <c:pt idx="4891">
                  <c:v>826.9</c:v>
                </c:pt>
                <c:pt idx="4892">
                  <c:v>826.61</c:v>
                </c:pt>
                <c:pt idx="4893">
                  <c:v>826.99</c:v>
                </c:pt>
                <c:pt idx="4894">
                  <c:v>826.63</c:v>
                </c:pt>
                <c:pt idx="4895">
                  <c:v>826.4</c:v>
                </c:pt>
                <c:pt idx="4896">
                  <c:v>826.25</c:v>
                </c:pt>
                <c:pt idx="4897">
                  <c:v>826.47</c:v>
                </c:pt>
                <c:pt idx="4898">
                  <c:v>826.89</c:v>
                </c:pt>
                <c:pt idx="4899">
                  <c:v>826.68</c:v>
                </c:pt>
                <c:pt idx="4900">
                  <c:v>826.52</c:v>
                </c:pt>
                <c:pt idx="4901">
                  <c:v>826.21</c:v>
                </c:pt>
                <c:pt idx="4902">
                  <c:v>827.11</c:v>
                </c:pt>
                <c:pt idx="4903">
                  <c:v>826.02</c:v>
                </c:pt>
                <c:pt idx="4904">
                  <c:v>826.82</c:v>
                </c:pt>
                <c:pt idx="4905">
                  <c:v>826.78</c:v>
                </c:pt>
                <c:pt idx="4906">
                  <c:v>826.33</c:v>
                </c:pt>
                <c:pt idx="4907">
                  <c:v>826.35</c:v>
                </c:pt>
                <c:pt idx="4908">
                  <c:v>827.53</c:v>
                </c:pt>
                <c:pt idx="4909">
                  <c:v>826.71</c:v>
                </c:pt>
                <c:pt idx="4910">
                  <c:v>826.4</c:v>
                </c:pt>
                <c:pt idx="4911">
                  <c:v>827.34</c:v>
                </c:pt>
                <c:pt idx="4912">
                  <c:v>826.35</c:v>
                </c:pt>
                <c:pt idx="4913">
                  <c:v>826.16</c:v>
                </c:pt>
                <c:pt idx="4914">
                  <c:v>826.42</c:v>
                </c:pt>
                <c:pt idx="4915">
                  <c:v>826.02</c:v>
                </c:pt>
                <c:pt idx="4916">
                  <c:v>826.52</c:v>
                </c:pt>
                <c:pt idx="4917">
                  <c:v>826.63</c:v>
                </c:pt>
                <c:pt idx="4918">
                  <c:v>826.26</c:v>
                </c:pt>
                <c:pt idx="4919">
                  <c:v>826.78</c:v>
                </c:pt>
                <c:pt idx="4920">
                  <c:v>827.16</c:v>
                </c:pt>
                <c:pt idx="4921">
                  <c:v>826.49</c:v>
                </c:pt>
                <c:pt idx="4922">
                  <c:v>826.71</c:v>
                </c:pt>
                <c:pt idx="4923">
                  <c:v>826.89</c:v>
                </c:pt>
                <c:pt idx="4924">
                  <c:v>826.11</c:v>
                </c:pt>
                <c:pt idx="4925">
                  <c:v>826.44</c:v>
                </c:pt>
                <c:pt idx="4926">
                  <c:v>826.51</c:v>
                </c:pt>
                <c:pt idx="4927">
                  <c:v>826.04</c:v>
                </c:pt>
                <c:pt idx="4928">
                  <c:v>825.87</c:v>
                </c:pt>
                <c:pt idx="4929">
                  <c:v>826.39</c:v>
                </c:pt>
                <c:pt idx="4930">
                  <c:v>826.14</c:v>
                </c:pt>
                <c:pt idx="4931">
                  <c:v>826.42</c:v>
                </c:pt>
                <c:pt idx="4932">
                  <c:v>825.92</c:v>
                </c:pt>
                <c:pt idx="4933">
                  <c:v>826.25</c:v>
                </c:pt>
                <c:pt idx="4934">
                  <c:v>826.56</c:v>
                </c:pt>
                <c:pt idx="4935">
                  <c:v>825.97</c:v>
                </c:pt>
                <c:pt idx="4936">
                  <c:v>825.94</c:v>
                </c:pt>
                <c:pt idx="4937">
                  <c:v>826.77</c:v>
                </c:pt>
                <c:pt idx="4938">
                  <c:v>826.19</c:v>
                </c:pt>
                <c:pt idx="4939">
                  <c:v>826.3</c:v>
                </c:pt>
                <c:pt idx="4940">
                  <c:v>826.56</c:v>
                </c:pt>
                <c:pt idx="4941">
                  <c:v>826.32</c:v>
                </c:pt>
                <c:pt idx="4942">
                  <c:v>826.35</c:v>
                </c:pt>
                <c:pt idx="4943">
                  <c:v>826.85</c:v>
                </c:pt>
                <c:pt idx="4944">
                  <c:v>826.63</c:v>
                </c:pt>
                <c:pt idx="4945">
                  <c:v>826.28</c:v>
                </c:pt>
                <c:pt idx="4946">
                  <c:v>826.83</c:v>
                </c:pt>
                <c:pt idx="4947">
                  <c:v>826.52</c:v>
                </c:pt>
                <c:pt idx="4948">
                  <c:v>826</c:v>
                </c:pt>
                <c:pt idx="4949">
                  <c:v>826.61</c:v>
                </c:pt>
                <c:pt idx="4950">
                  <c:v>826.35</c:v>
                </c:pt>
                <c:pt idx="4951">
                  <c:v>826.7</c:v>
                </c:pt>
                <c:pt idx="4952">
                  <c:v>826.87</c:v>
                </c:pt>
                <c:pt idx="4953">
                  <c:v>826.3</c:v>
                </c:pt>
                <c:pt idx="4954">
                  <c:v>826.83</c:v>
                </c:pt>
                <c:pt idx="4955">
                  <c:v>826.44</c:v>
                </c:pt>
                <c:pt idx="4956">
                  <c:v>825.81</c:v>
                </c:pt>
                <c:pt idx="4957">
                  <c:v>826.11</c:v>
                </c:pt>
                <c:pt idx="4958">
                  <c:v>826.11</c:v>
                </c:pt>
                <c:pt idx="4959">
                  <c:v>826.13</c:v>
                </c:pt>
                <c:pt idx="4960">
                  <c:v>826.51</c:v>
                </c:pt>
                <c:pt idx="4961">
                  <c:v>826.21</c:v>
                </c:pt>
                <c:pt idx="4962">
                  <c:v>825.94</c:v>
                </c:pt>
                <c:pt idx="4963">
                  <c:v>826.28</c:v>
                </c:pt>
                <c:pt idx="4964">
                  <c:v>826.06</c:v>
                </c:pt>
                <c:pt idx="4965">
                  <c:v>826.56</c:v>
                </c:pt>
                <c:pt idx="4966">
                  <c:v>826.75</c:v>
                </c:pt>
                <c:pt idx="4967">
                  <c:v>826</c:v>
                </c:pt>
                <c:pt idx="4968">
                  <c:v>826.64</c:v>
                </c:pt>
                <c:pt idx="4969">
                  <c:v>827.34</c:v>
                </c:pt>
                <c:pt idx="4970">
                  <c:v>826.4</c:v>
                </c:pt>
                <c:pt idx="4971">
                  <c:v>826.3</c:v>
                </c:pt>
                <c:pt idx="4972">
                  <c:v>826.64</c:v>
                </c:pt>
                <c:pt idx="4973">
                  <c:v>826.63</c:v>
                </c:pt>
                <c:pt idx="4974">
                  <c:v>826.77</c:v>
                </c:pt>
                <c:pt idx="4975">
                  <c:v>826.73</c:v>
                </c:pt>
                <c:pt idx="4976">
                  <c:v>826.06</c:v>
                </c:pt>
                <c:pt idx="4977">
                  <c:v>826.42</c:v>
                </c:pt>
                <c:pt idx="4978">
                  <c:v>826.71</c:v>
                </c:pt>
                <c:pt idx="4979">
                  <c:v>825.76</c:v>
                </c:pt>
                <c:pt idx="4980">
                  <c:v>826.47</c:v>
                </c:pt>
                <c:pt idx="4981">
                  <c:v>827.01</c:v>
                </c:pt>
                <c:pt idx="4982">
                  <c:v>826.52</c:v>
                </c:pt>
                <c:pt idx="4983">
                  <c:v>826.56</c:v>
                </c:pt>
                <c:pt idx="4984">
                  <c:v>826.11</c:v>
                </c:pt>
                <c:pt idx="4985">
                  <c:v>826.09</c:v>
                </c:pt>
                <c:pt idx="4986">
                  <c:v>826.26</c:v>
                </c:pt>
                <c:pt idx="4987">
                  <c:v>826.26</c:v>
                </c:pt>
                <c:pt idx="4988">
                  <c:v>826.21</c:v>
                </c:pt>
                <c:pt idx="4989">
                  <c:v>826.58</c:v>
                </c:pt>
                <c:pt idx="4990">
                  <c:v>826.56</c:v>
                </c:pt>
                <c:pt idx="4991">
                  <c:v>826.26</c:v>
                </c:pt>
                <c:pt idx="4992">
                  <c:v>826.66</c:v>
                </c:pt>
                <c:pt idx="4993">
                  <c:v>826.23</c:v>
                </c:pt>
                <c:pt idx="4994">
                  <c:v>826.3</c:v>
                </c:pt>
                <c:pt idx="4995">
                  <c:v>826.58</c:v>
                </c:pt>
                <c:pt idx="4996">
                  <c:v>826.18</c:v>
                </c:pt>
                <c:pt idx="4997">
                  <c:v>826.26</c:v>
                </c:pt>
                <c:pt idx="4998">
                  <c:v>826.68</c:v>
                </c:pt>
                <c:pt idx="4999">
                  <c:v>826.32</c:v>
                </c:pt>
                <c:pt idx="5000">
                  <c:v>826.16</c:v>
                </c:pt>
                <c:pt idx="5001">
                  <c:v>827.22</c:v>
                </c:pt>
                <c:pt idx="5002">
                  <c:v>826.42</c:v>
                </c:pt>
                <c:pt idx="5003">
                  <c:v>826.35</c:v>
                </c:pt>
                <c:pt idx="5004">
                  <c:v>827.11</c:v>
                </c:pt>
                <c:pt idx="5005">
                  <c:v>826.7</c:v>
                </c:pt>
                <c:pt idx="5006">
                  <c:v>826.49</c:v>
                </c:pt>
                <c:pt idx="5007">
                  <c:v>826.87</c:v>
                </c:pt>
                <c:pt idx="5008">
                  <c:v>826.66</c:v>
                </c:pt>
                <c:pt idx="5009">
                  <c:v>826.85</c:v>
                </c:pt>
                <c:pt idx="5010">
                  <c:v>826.85</c:v>
                </c:pt>
                <c:pt idx="5011">
                  <c:v>827.06</c:v>
                </c:pt>
                <c:pt idx="5012">
                  <c:v>826.7</c:v>
                </c:pt>
                <c:pt idx="5013">
                  <c:v>826.42</c:v>
                </c:pt>
                <c:pt idx="5014">
                  <c:v>825.9</c:v>
                </c:pt>
                <c:pt idx="5015">
                  <c:v>826.07</c:v>
                </c:pt>
                <c:pt idx="5016">
                  <c:v>826.28</c:v>
                </c:pt>
                <c:pt idx="5017">
                  <c:v>826.19</c:v>
                </c:pt>
                <c:pt idx="5018">
                  <c:v>826.77</c:v>
                </c:pt>
                <c:pt idx="5019">
                  <c:v>826.58</c:v>
                </c:pt>
                <c:pt idx="5020">
                  <c:v>826.42</c:v>
                </c:pt>
                <c:pt idx="5021">
                  <c:v>826.71</c:v>
                </c:pt>
                <c:pt idx="5022">
                  <c:v>825.73</c:v>
                </c:pt>
                <c:pt idx="5023">
                  <c:v>826.33</c:v>
                </c:pt>
                <c:pt idx="5024">
                  <c:v>826.61</c:v>
                </c:pt>
                <c:pt idx="5025">
                  <c:v>825.9</c:v>
                </c:pt>
                <c:pt idx="5026">
                  <c:v>826.42</c:v>
                </c:pt>
                <c:pt idx="5027">
                  <c:v>826.13</c:v>
                </c:pt>
                <c:pt idx="5028">
                  <c:v>826.26</c:v>
                </c:pt>
                <c:pt idx="5029">
                  <c:v>826.39</c:v>
                </c:pt>
                <c:pt idx="5030">
                  <c:v>826.68</c:v>
                </c:pt>
                <c:pt idx="5031">
                  <c:v>825.95</c:v>
                </c:pt>
                <c:pt idx="5032">
                  <c:v>826.23</c:v>
                </c:pt>
                <c:pt idx="5033">
                  <c:v>826.64</c:v>
                </c:pt>
                <c:pt idx="5034">
                  <c:v>825.78</c:v>
                </c:pt>
                <c:pt idx="5035">
                  <c:v>826.37</c:v>
                </c:pt>
                <c:pt idx="5036">
                  <c:v>826.11</c:v>
                </c:pt>
                <c:pt idx="5037">
                  <c:v>825.88</c:v>
                </c:pt>
                <c:pt idx="5038">
                  <c:v>826.78</c:v>
                </c:pt>
                <c:pt idx="5039">
                  <c:v>826.13</c:v>
                </c:pt>
                <c:pt idx="5040">
                  <c:v>826.44</c:v>
                </c:pt>
                <c:pt idx="5041">
                  <c:v>826.64</c:v>
                </c:pt>
                <c:pt idx="5042">
                  <c:v>825.69</c:v>
                </c:pt>
                <c:pt idx="5043">
                  <c:v>826.06</c:v>
                </c:pt>
                <c:pt idx="5044">
                  <c:v>826.18</c:v>
                </c:pt>
                <c:pt idx="5045">
                  <c:v>826.52</c:v>
                </c:pt>
                <c:pt idx="5046">
                  <c:v>826.75</c:v>
                </c:pt>
                <c:pt idx="5047">
                  <c:v>827.06</c:v>
                </c:pt>
                <c:pt idx="5048">
                  <c:v>826.3</c:v>
                </c:pt>
                <c:pt idx="5049">
                  <c:v>826.4</c:v>
                </c:pt>
                <c:pt idx="5050">
                  <c:v>827.08</c:v>
                </c:pt>
                <c:pt idx="5051">
                  <c:v>826.04</c:v>
                </c:pt>
                <c:pt idx="5052">
                  <c:v>826.19</c:v>
                </c:pt>
                <c:pt idx="5053">
                  <c:v>826.61</c:v>
                </c:pt>
                <c:pt idx="5054">
                  <c:v>826.4</c:v>
                </c:pt>
                <c:pt idx="5055">
                  <c:v>826.35</c:v>
                </c:pt>
                <c:pt idx="5056">
                  <c:v>826.66</c:v>
                </c:pt>
                <c:pt idx="5057">
                  <c:v>826.23</c:v>
                </c:pt>
                <c:pt idx="5058">
                  <c:v>826.35</c:v>
                </c:pt>
                <c:pt idx="5059">
                  <c:v>826.33</c:v>
                </c:pt>
                <c:pt idx="5060">
                  <c:v>826.33</c:v>
                </c:pt>
                <c:pt idx="5061">
                  <c:v>826.33</c:v>
                </c:pt>
                <c:pt idx="5062">
                  <c:v>826.89</c:v>
                </c:pt>
                <c:pt idx="5063">
                  <c:v>826.25</c:v>
                </c:pt>
                <c:pt idx="5064">
                  <c:v>826.94</c:v>
                </c:pt>
                <c:pt idx="5065">
                  <c:v>826.35</c:v>
                </c:pt>
                <c:pt idx="5066">
                  <c:v>826.18</c:v>
                </c:pt>
                <c:pt idx="5067">
                  <c:v>826.77</c:v>
                </c:pt>
                <c:pt idx="5068">
                  <c:v>826.37</c:v>
                </c:pt>
                <c:pt idx="5069">
                  <c:v>826.26</c:v>
                </c:pt>
                <c:pt idx="5070">
                  <c:v>827.2</c:v>
                </c:pt>
                <c:pt idx="5071">
                  <c:v>826.28</c:v>
                </c:pt>
                <c:pt idx="5072">
                  <c:v>826.44</c:v>
                </c:pt>
                <c:pt idx="5073">
                  <c:v>826.87</c:v>
                </c:pt>
                <c:pt idx="5074">
                  <c:v>826.18</c:v>
                </c:pt>
                <c:pt idx="5075">
                  <c:v>826.28</c:v>
                </c:pt>
                <c:pt idx="5076">
                  <c:v>826.59</c:v>
                </c:pt>
                <c:pt idx="5077">
                  <c:v>826.09</c:v>
                </c:pt>
                <c:pt idx="5078">
                  <c:v>826.06</c:v>
                </c:pt>
                <c:pt idx="5079">
                  <c:v>826.7</c:v>
                </c:pt>
                <c:pt idx="5080">
                  <c:v>826.14</c:v>
                </c:pt>
                <c:pt idx="5081">
                  <c:v>826.13</c:v>
                </c:pt>
                <c:pt idx="5082">
                  <c:v>826.56</c:v>
                </c:pt>
                <c:pt idx="5083">
                  <c:v>826.06</c:v>
                </c:pt>
                <c:pt idx="5084">
                  <c:v>825.87</c:v>
                </c:pt>
                <c:pt idx="5085">
                  <c:v>826.3</c:v>
                </c:pt>
                <c:pt idx="5086">
                  <c:v>825.83</c:v>
                </c:pt>
                <c:pt idx="5087">
                  <c:v>826.13</c:v>
                </c:pt>
                <c:pt idx="5088">
                  <c:v>826.51</c:v>
                </c:pt>
                <c:pt idx="5089">
                  <c:v>826.16</c:v>
                </c:pt>
                <c:pt idx="5090">
                  <c:v>825.97</c:v>
                </c:pt>
                <c:pt idx="5091">
                  <c:v>826.44</c:v>
                </c:pt>
                <c:pt idx="5092">
                  <c:v>826.3</c:v>
                </c:pt>
                <c:pt idx="5093">
                  <c:v>826.4</c:v>
                </c:pt>
                <c:pt idx="5094">
                  <c:v>826.56</c:v>
                </c:pt>
                <c:pt idx="5095">
                  <c:v>826.44</c:v>
                </c:pt>
                <c:pt idx="5096">
                  <c:v>826.21</c:v>
                </c:pt>
                <c:pt idx="5097">
                  <c:v>826.26</c:v>
                </c:pt>
                <c:pt idx="5098">
                  <c:v>826.44</c:v>
                </c:pt>
                <c:pt idx="5099">
                  <c:v>826.58</c:v>
                </c:pt>
                <c:pt idx="5100">
                  <c:v>826.3</c:v>
                </c:pt>
                <c:pt idx="5101">
                  <c:v>826.26</c:v>
                </c:pt>
                <c:pt idx="5102">
                  <c:v>826.4</c:v>
                </c:pt>
                <c:pt idx="5103">
                  <c:v>826.21</c:v>
                </c:pt>
                <c:pt idx="5104">
                  <c:v>826.26</c:v>
                </c:pt>
                <c:pt idx="5105">
                  <c:v>826.59</c:v>
                </c:pt>
                <c:pt idx="5106">
                  <c:v>825.64</c:v>
                </c:pt>
                <c:pt idx="5107">
                  <c:v>826.3</c:v>
                </c:pt>
                <c:pt idx="5108">
                  <c:v>826.4</c:v>
                </c:pt>
                <c:pt idx="5109">
                  <c:v>826.04</c:v>
                </c:pt>
                <c:pt idx="5110">
                  <c:v>826.28</c:v>
                </c:pt>
                <c:pt idx="5111">
                  <c:v>826.51</c:v>
                </c:pt>
                <c:pt idx="5112">
                  <c:v>826.35</c:v>
                </c:pt>
                <c:pt idx="5113">
                  <c:v>826</c:v>
                </c:pt>
                <c:pt idx="5114">
                  <c:v>826.54</c:v>
                </c:pt>
                <c:pt idx="5115">
                  <c:v>826.49</c:v>
                </c:pt>
                <c:pt idx="5116">
                  <c:v>826.42</c:v>
                </c:pt>
                <c:pt idx="5117">
                  <c:v>826.54</c:v>
                </c:pt>
                <c:pt idx="5118">
                  <c:v>825.94</c:v>
                </c:pt>
                <c:pt idx="5119">
                  <c:v>826.56</c:v>
                </c:pt>
                <c:pt idx="5120">
                  <c:v>826.89</c:v>
                </c:pt>
                <c:pt idx="5121">
                  <c:v>826.89</c:v>
                </c:pt>
                <c:pt idx="5122">
                  <c:v>826.59</c:v>
                </c:pt>
                <c:pt idx="5123">
                  <c:v>826.68</c:v>
                </c:pt>
                <c:pt idx="5124">
                  <c:v>826.25</c:v>
                </c:pt>
                <c:pt idx="5125">
                  <c:v>826.37</c:v>
                </c:pt>
                <c:pt idx="5126">
                  <c:v>826.14</c:v>
                </c:pt>
                <c:pt idx="5127">
                  <c:v>825.92</c:v>
                </c:pt>
                <c:pt idx="5128">
                  <c:v>825.99</c:v>
                </c:pt>
                <c:pt idx="5129">
                  <c:v>826.21</c:v>
                </c:pt>
                <c:pt idx="5130">
                  <c:v>826.3</c:v>
                </c:pt>
                <c:pt idx="5131">
                  <c:v>826.75</c:v>
                </c:pt>
                <c:pt idx="5132">
                  <c:v>825.8</c:v>
                </c:pt>
                <c:pt idx="5133">
                  <c:v>826.28</c:v>
                </c:pt>
                <c:pt idx="5134">
                  <c:v>826.8</c:v>
                </c:pt>
                <c:pt idx="5135">
                  <c:v>826.45</c:v>
                </c:pt>
                <c:pt idx="5136">
                  <c:v>826.37</c:v>
                </c:pt>
                <c:pt idx="5137">
                  <c:v>826.64</c:v>
                </c:pt>
                <c:pt idx="5138">
                  <c:v>826.16</c:v>
                </c:pt>
                <c:pt idx="5139">
                  <c:v>826.77</c:v>
                </c:pt>
                <c:pt idx="5140">
                  <c:v>826.52</c:v>
                </c:pt>
                <c:pt idx="5141">
                  <c:v>826.07</c:v>
                </c:pt>
                <c:pt idx="5142">
                  <c:v>826.42</c:v>
                </c:pt>
                <c:pt idx="5143">
                  <c:v>826.78</c:v>
                </c:pt>
                <c:pt idx="5144">
                  <c:v>826.68</c:v>
                </c:pt>
                <c:pt idx="5145">
                  <c:v>826.52</c:v>
                </c:pt>
                <c:pt idx="5146">
                  <c:v>826.44</c:v>
                </c:pt>
                <c:pt idx="5147">
                  <c:v>825.94</c:v>
                </c:pt>
                <c:pt idx="5148">
                  <c:v>826.56</c:v>
                </c:pt>
                <c:pt idx="5149">
                  <c:v>825.94</c:v>
                </c:pt>
                <c:pt idx="5150">
                  <c:v>826.09</c:v>
                </c:pt>
                <c:pt idx="5151">
                  <c:v>826.42</c:v>
                </c:pt>
                <c:pt idx="5152">
                  <c:v>826.3</c:v>
                </c:pt>
                <c:pt idx="5153">
                  <c:v>825.95</c:v>
                </c:pt>
                <c:pt idx="5154">
                  <c:v>826.21</c:v>
                </c:pt>
                <c:pt idx="5155">
                  <c:v>825.64</c:v>
                </c:pt>
                <c:pt idx="5156">
                  <c:v>826.37</c:v>
                </c:pt>
                <c:pt idx="5157">
                  <c:v>826.56</c:v>
                </c:pt>
                <c:pt idx="5158">
                  <c:v>826.19</c:v>
                </c:pt>
                <c:pt idx="5159">
                  <c:v>826.49</c:v>
                </c:pt>
                <c:pt idx="5160">
                  <c:v>827.02</c:v>
                </c:pt>
                <c:pt idx="5161">
                  <c:v>826.19</c:v>
                </c:pt>
                <c:pt idx="5162">
                  <c:v>826.02</c:v>
                </c:pt>
                <c:pt idx="5163">
                  <c:v>826.73</c:v>
                </c:pt>
                <c:pt idx="5164">
                  <c:v>826.33</c:v>
                </c:pt>
                <c:pt idx="5165">
                  <c:v>826.32</c:v>
                </c:pt>
                <c:pt idx="5166">
                  <c:v>826.9</c:v>
                </c:pt>
                <c:pt idx="5167">
                  <c:v>826.14</c:v>
                </c:pt>
                <c:pt idx="5168">
                  <c:v>826.45</c:v>
                </c:pt>
                <c:pt idx="5169">
                  <c:v>827.02</c:v>
                </c:pt>
                <c:pt idx="5170">
                  <c:v>826.02</c:v>
                </c:pt>
                <c:pt idx="5171">
                  <c:v>826.42</c:v>
                </c:pt>
                <c:pt idx="5172">
                  <c:v>826.49</c:v>
                </c:pt>
                <c:pt idx="5173">
                  <c:v>826.18</c:v>
                </c:pt>
                <c:pt idx="5174">
                  <c:v>826.77</c:v>
                </c:pt>
                <c:pt idx="5175">
                  <c:v>826.39</c:v>
                </c:pt>
                <c:pt idx="5176">
                  <c:v>826.04</c:v>
                </c:pt>
                <c:pt idx="5177">
                  <c:v>826.82</c:v>
                </c:pt>
                <c:pt idx="5178">
                  <c:v>826.52</c:v>
                </c:pt>
                <c:pt idx="5179">
                  <c:v>826.4</c:v>
                </c:pt>
                <c:pt idx="5180">
                  <c:v>826.44</c:v>
                </c:pt>
                <c:pt idx="5181">
                  <c:v>826.82</c:v>
                </c:pt>
                <c:pt idx="5182">
                  <c:v>826.14</c:v>
                </c:pt>
                <c:pt idx="5183">
                  <c:v>826.64</c:v>
                </c:pt>
                <c:pt idx="5184">
                  <c:v>826.77</c:v>
                </c:pt>
                <c:pt idx="5185">
                  <c:v>826.25</c:v>
                </c:pt>
                <c:pt idx="5186">
                  <c:v>826.26</c:v>
                </c:pt>
                <c:pt idx="5187">
                  <c:v>826.18</c:v>
                </c:pt>
                <c:pt idx="5188">
                  <c:v>826.42</c:v>
                </c:pt>
                <c:pt idx="5189">
                  <c:v>827.16</c:v>
                </c:pt>
                <c:pt idx="5190">
                  <c:v>825.97</c:v>
                </c:pt>
                <c:pt idx="5191">
                  <c:v>826.92</c:v>
                </c:pt>
                <c:pt idx="5192">
                  <c:v>827.11</c:v>
                </c:pt>
                <c:pt idx="5193">
                  <c:v>826.54</c:v>
                </c:pt>
                <c:pt idx="5194">
                  <c:v>826.18</c:v>
                </c:pt>
                <c:pt idx="5195">
                  <c:v>826.63</c:v>
                </c:pt>
                <c:pt idx="5196">
                  <c:v>826.26</c:v>
                </c:pt>
                <c:pt idx="5197">
                  <c:v>826.49</c:v>
                </c:pt>
                <c:pt idx="5198">
                  <c:v>826.82</c:v>
                </c:pt>
                <c:pt idx="5199">
                  <c:v>826.42</c:v>
                </c:pt>
                <c:pt idx="5200">
                  <c:v>826.21</c:v>
                </c:pt>
                <c:pt idx="5201">
                  <c:v>826.37</c:v>
                </c:pt>
                <c:pt idx="5202">
                  <c:v>826.7</c:v>
                </c:pt>
                <c:pt idx="5203">
                  <c:v>826.21</c:v>
                </c:pt>
                <c:pt idx="5204">
                  <c:v>826.92</c:v>
                </c:pt>
                <c:pt idx="5205">
                  <c:v>826.09</c:v>
                </c:pt>
                <c:pt idx="5206">
                  <c:v>826.18</c:v>
                </c:pt>
                <c:pt idx="5207">
                  <c:v>826.39</c:v>
                </c:pt>
                <c:pt idx="5208">
                  <c:v>826.23</c:v>
                </c:pt>
                <c:pt idx="5209">
                  <c:v>826.64</c:v>
                </c:pt>
                <c:pt idx="5210">
                  <c:v>826.25</c:v>
                </c:pt>
                <c:pt idx="5211">
                  <c:v>826.35</c:v>
                </c:pt>
                <c:pt idx="5212">
                  <c:v>826.92</c:v>
                </c:pt>
                <c:pt idx="5213">
                  <c:v>826.18</c:v>
                </c:pt>
                <c:pt idx="5214">
                  <c:v>827.02</c:v>
                </c:pt>
                <c:pt idx="5215">
                  <c:v>827.02</c:v>
                </c:pt>
                <c:pt idx="5216">
                  <c:v>826.49</c:v>
                </c:pt>
                <c:pt idx="5217">
                  <c:v>826.8</c:v>
                </c:pt>
                <c:pt idx="5218">
                  <c:v>827.08</c:v>
                </c:pt>
                <c:pt idx="5219">
                  <c:v>826.82</c:v>
                </c:pt>
                <c:pt idx="5220">
                  <c:v>826.35</c:v>
                </c:pt>
                <c:pt idx="5221">
                  <c:v>826.87</c:v>
                </c:pt>
                <c:pt idx="5222">
                  <c:v>826.37</c:v>
                </c:pt>
                <c:pt idx="5223">
                  <c:v>826.25</c:v>
                </c:pt>
                <c:pt idx="5224">
                  <c:v>826.4</c:v>
                </c:pt>
                <c:pt idx="5225">
                  <c:v>826.13</c:v>
                </c:pt>
                <c:pt idx="5226">
                  <c:v>826.4</c:v>
                </c:pt>
                <c:pt idx="5227">
                  <c:v>827.04</c:v>
                </c:pt>
                <c:pt idx="5228">
                  <c:v>826.35</c:v>
                </c:pt>
                <c:pt idx="5229">
                  <c:v>826.51</c:v>
                </c:pt>
                <c:pt idx="5230">
                  <c:v>826.52</c:v>
                </c:pt>
                <c:pt idx="5231">
                  <c:v>826</c:v>
                </c:pt>
                <c:pt idx="5232">
                  <c:v>826.13</c:v>
                </c:pt>
                <c:pt idx="5233">
                  <c:v>826.42</c:v>
                </c:pt>
                <c:pt idx="5234">
                  <c:v>825.87</c:v>
                </c:pt>
                <c:pt idx="5235">
                  <c:v>826.07</c:v>
                </c:pt>
                <c:pt idx="5236">
                  <c:v>826.49</c:v>
                </c:pt>
                <c:pt idx="5237">
                  <c:v>825.75</c:v>
                </c:pt>
                <c:pt idx="5238">
                  <c:v>826.02</c:v>
                </c:pt>
                <c:pt idx="5239">
                  <c:v>825.78</c:v>
                </c:pt>
                <c:pt idx="5240">
                  <c:v>826.3</c:v>
                </c:pt>
                <c:pt idx="5241">
                  <c:v>826.99</c:v>
                </c:pt>
                <c:pt idx="5242">
                  <c:v>826.16</c:v>
                </c:pt>
                <c:pt idx="5243">
                  <c:v>826.02</c:v>
                </c:pt>
                <c:pt idx="5244">
                  <c:v>826.8</c:v>
                </c:pt>
                <c:pt idx="5245">
                  <c:v>826.37</c:v>
                </c:pt>
                <c:pt idx="5246">
                  <c:v>826.73</c:v>
                </c:pt>
                <c:pt idx="5247">
                  <c:v>826.52</c:v>
                </c:pt>
                <c:pt idx="5248">
                  <c:v>826.16</c:v>
                </c:pt>
                <c:pt idx="5249">
                  <c:v>826.45</c:v>
                </c:pt>
                <c:pt idx="5250">
                  <c:v>827.01</c:v>
                </c:pt>
                <c:pt idx="5251">
                  <c:v>826.09</c:v>
                </c:pt>
                <c:pt idx="5252">
                  <c:v>826.32</c:v>
                </c:pt>
                <c:pt idx="5253">
                  <c:v>827.35</c:v>
                </c:pt>
                <c:pt idx="5254">
                  <c:v>826.09</c:v>
                </c:pt>
                <c:pt idx="5255">
                  <c:v>826.49</c:v>
                </c:pt>
                <c:pt idx="5256">
                  <c:v>826.9</c:v>
                </c:pt>
                <c:pt idx="5257">
                  <c:v>826.3</c:v>
                </c:pt>
                <c:pt idx="5258">
                  <c:v>826.96</c:v>
                </c:pt>
                <c:pt idx="5259">
                  <c:v>826.59</c:v>
                </c:pt>
                <c:pt idx="5260">
                  <c:v>826</c:v>
                </c:pt>
                <c:pt idx="5261">
                  <c:v>826.16</c:v>
                </c:pt>
                <c:pt idx="5262">
                  <c:v>826.64</c:v>
                </c:pt>
                <c:pt idx="5263">
                  <c:v>826.75</c:v>
                </c:pt>
                <c:pt idx="5264">
                  <c:v>826.68</c:v>
                </c:pt>
                <c:pt idx="5265">
                  <c:v>826.51</c:v>
                </c:pt>
                <c:pt idx="5266">
                  <c:v>826.18</c:v>
                </c:pt>
                <c:pt idx="5267">
                  <c:v>826.75</c:v>
                </c:pt>
                <c:pt idx="5268">
                  <c:v>826.56</c:v>
                </c:pt>
                <c:pt idx="5269">
                  <c:v>826.71</c:v>
                </c:pt>
                <c:pt idx="5270">
                  <c:v>826.87</c:v>
                </c:pt>
                <c:pt idx="5271">
                  <c:v>825.92</c:v>
                </c:pt>
                <c:pt idx="5272">
                  <c:v>826.25</c:v>
                </c:pt>
                <c:pt idx="5273">
                  <c:v>826.77</c:v>
                </c:pt>
                <c:pt idx="5274">
                  <c:v>826.25</c:v>
                </c:pt>
                <c:pt idx="5275">
                  <c:v>826.33</c:v>
                </c:pt>
                <c:pt idx="5276">
                  <c:v>827.23</c:v>
                </c:pt>
                <c:pt idx="5277">
                  <c:v>826.18</c:v>
                </c:pt>
                <c:pt idx="5278">
                  <c:v>826.64</c:v>
                </c:pt>
                <c:pt idx="5279">
                  <c:v>827.09</c:v>
                </c:pt>
                <c:pt idx="5280">
                  <c:v>826.54</c:v>
                </c:pt>
                <c:pt idx="5281">
                  <c:v>826.75</c:v>
                </c:pt>
                <c:pt idx="5282">
                  <c:v>827.25</c:v>
                </c:pt>
                <c:pt idx="5283">
                  <c:v>826.33</c:v>
                </c:pt>
                <c:pt idx="5284">
                  <c:v>826.49</c:v>
                </c:pt>
                <c:pt idx="5285">
                  <c:v>826.85</c:v>
                </c:pt>
                <c:pt idx="5286">
                  <c:v>826.23</c:v>
                </c:pt>
                <c:pt idx="5287">
                  <c:v>826.45</c:v>
                </c:pt>
                <c:pt idx="5288">
                  <c:v>826.51</c:v>
                </c:pt>
                <c:pt idx="5289">
                  <c:v>826.59</c:v>
                </c:pt>
                <c:pt idx="5290">
                  <c:v>826.35</c:v>
                </c:pt>
                <c:pt idx="5291">
                  <c:v>826.9</c:v>
                </c:pt>
                <c:pt idx="5292">
                  <c:v>826.44</c:v>
                </c:pt>
                <c:pt idx="5293">
                  <c:v>826.33</c:v>
                </c:pt>
                <c:pt idx="5294">
                  <c:v>826.83</c:v>
                </c:pt>
                <c:pt idx="5295">
                  <c:v>826.51</c:v>
                </c:pt>
                <c:pt idx="5296">
                  <c:v>825.87</c:v>
                </c:pt>
                <c:pt idx="5297">
                  <c:v>826.23</c:v>
                </c:pt>
                <c:pt idx="5298">
                  <c:v>826.11</c:v>
                </c:pt>
                <c:pt idx="5299">
                  <c:v>826.47</c:v>
                </c:pt>
                <c:pt idx="5300">
                  <c:v>826.23</c:v>
                </c:pt>
                <c:pt idx="5301">
                  <c:v>826.4</c:v>
                </c:pt>
                <c:pt idx="5302">
                  <c:v>826.58</c:v>
                </c:pt>
                <c:pt idx="5303">
                  <c:v>826.09</c:v>
                </c:pt>
                <c:pt idx="5304">
                  <c:v>826.3</c:v>
                </c:pt>
                <c:pt idx="5305">
                  <c:v>826.89</c:v>
                </c:pt>
                <c:pt idx="5306">
                  <c:v>826.21</c:v>
                </c:pt>
                <c:pt idx="5307">
                  <c:v>826.09</c:v>
                </c:pt>
                <c:pt idx="5308">
                  <c:v>826.19</c:v>
                </c:pt>
                <c:pt idx="5309">
                  <c:v>826.73</c:v>
                </c:pt>
                <c:pt idx="5310">
                  <c:v>826.56</c:v>
                </c:pt>
                <c:pt idx="5311">
                  <c:v>826.56</c:v>
                </c:pt>
                <c:pt idx="5312">
                  <c:v>826.82</c:v>
                </c:pt>
                <c:pt idx="5313">
                  <c:v>826.06</c:v>
                </c:pt>
                <c:pt idx="5314">
                  <c:v>826.94</c:v>
                </c:pt>
                <c:pt idx="5315">
                  <c:v>826.8</c:v>
                </c:pt>
                <c:pt idx="5316">
                  <c:v>826.37</c:v>
                </c:pt>
                <c:pt idx="5317">
                  <c:v>826.56</c:v>
                </c:pt>
                <c:pt idx="5318">
                  <c:v>826.18</c:v>
                </c:pt>
                <c:pt idx="5319">
                  <c:v>826.63</c:v>
                </c:pt>
                <c:pt idx="5320">
                  <c:v>826.75</c:v>
                </c:pt>
                <c:pt idx="5321">
                  <c:v>825.97</c:v>
                </c:pt>
                <c:pt idx="5322">
                  <c:v>826.35</c:v>
                </c:pt>
                <c:pt idx="5323">
                  <c:v>826.23</c:v>
                </c:pt>
                <c:pt idx="5324">
                  <c:v>826.04</c:v>
                </c:pt>
                <c:pt idx="5325">
                  <c:v>826.16</c:v>
                </c:pt>
                <c:pt idx="5326">
                  <c:v>826.11</c:v>
                </c:pt>
                <c:pt idx="5327">
                  <c:v>826.64</c:v>
                </c:pt>
                <c:pt idx="5328">
                  <c:v>826.77</c:v>
                </c:pt>
                <c:pt idx="5329">
                  <c:v>826.56</c:v>
                </c:pt>
                <c:pt idx="5330">
                  <c:v>826.49</c:v>
                </c:pt>
                <c:pt idx="5331">
                  <c:v>826.83</c:v>
                </c:pt>
                <c:pt idx="5332">
                  <c:v>826.19</c:v>
                </c:pt>
                <c:pt idx="5333">
                  <c:v>826.25</c:v>
                </c:pt>
                <c:pt idx="5334">
                  <c:v>827.2</c:v>
                </c:pt>
                <c:pt idx="5335">
                  <c:v>826.42</c:v>
                </c:pt>
                <c:pt idx="5336">
                  <c:v>826.21</c:v>
                </c:pt>
                <c:pt idx="5337">
                  <c:v>826.58</c:v>
                </c:pt>
                <c:pt idx="5338">
                  <c:v>826.47</c:v>
                </c:pt>
                <c:pt idx="5339">
                  <c:v>826.37</c:v>
                </c:pt>
                <c:pt idx="5340">
                  <c:v>826.82</c:v>
                </c:pt>
                <c:pt idx="5341">
                  <c:v>826.77</c:v>
                </c:pt>
                <c:pt idx="5342">
                  <c:v>826.61</c:v>
                </c:pt>
                <c:pt idx="5343">
                  <c:v>826.83</c:v>
                </c:pt>
                <c:pt idx="5344">
                  <c:v>825.97</c:v>
                </c:pt>
                <c:pt idx="5345">
                  <c:v>826.92</c:v>
                </c:pt>
                <c:pt idx="5346">
                  <c:v>826.96</c:v>
                </c:pt>
                <c:pt idx="5347">
                  <c:v>826.42</c:v>
                </c:pt>
                <c:pt idx="5348">
                  <c:v>826.77</c:v>
                </c:pt>
                <c:pt idx="5349">
                  <c:v>827.13</c:v>
                </c:pt>
                <c:pt idx="5350">
                  <c:v>826.4</c:v>
                </c:pt>
                <c:pt idx="5351">
                  <c:v>826.82</c:v>
                </c:pt>
                <c:pt idx="5352">
                  <c:v>826.51</c:v>
                </c:pt>
                <c:pt idx="5353">
                  <c:v>826.77</c:v>
                </c:pt>
                <c:pt idx="5354">
                  <c:v>826.8</c:v>
                </c:pt>
                <c:pt idx="5355">
                  <c:v>826.52</c:v>
                </c:pt>
                <c:pt idx="5356">
                  <c:v>826.73</c:v>
                </c:pt>
                <c:pt idx="5357">
                  <c:v>826.68</c:v>
                </c:pt>
                <c:pt idx="5358">
                  <c:v>826.51</c:v>
                </c:pt>
                <c:pt idx="5359">
                  <c:v>826.73</c:v>
                </c:pt>
                <c:pt idx="5360">
                  <c:v>826.64</c:v>
                </c:pt>
                <c:pt idx="5361">
                  <c:v>825.85</c:v>
                </c:pt>
                <c:pt idx="5362">
                  <c:v>825.76</c:v>
                </c:pt>
                <c:pt idx="5363">
                  <c:v>826.39</c:v>
                </c:pt>
                <c:pt idx="5364">
                  <c:v>825.75</c:v>
                </c:pt>
                <c:pt idx="5365">
                  <c:v>826.28</c:v>
                </c:pt>
                <c:pt idx="5366">
                  <c:v>826.63</c:v>
                </c:pt>
                <c:pt idx="5367">
                  <c:v>826.14</c:v>
                </c:pt>
                <c:pt idx="5368">
                  <c:v>825.94</c:v>
                </c:pt>
                <c:pt idx="5369">
                  <c:v>826.51</c:v>
                </c:pt>
                <c:pt idx="5370">
                  <c:v>826.06</c:v>
                </c:pt>
                <c:pt idx="5371">
                  <c:v>826.61</c:v>
                </c:pt>
                <c:pt idx="5372">
                  <c:v>826.37</c:v>
                </c:pt>
                <c:pt idx="5373">
                  <c:v>825.92</c:v>
                </c:pt>
                <c:pt idx="5374">
                  <c:v>826.33</c:v>
                </c:pt>
                <c:pt idx="5375">
                  <c:v>826.32</c:v>
                </c:pt>
                <c:pt idx="5376">
                  <c:v>826.47</c:v>
                </c:pt>
                <c:pt idx="5377">
                  <c:v>826.45</c:v>
                </c:pt>
                <c:pt idx="5378">
                  <c:v>826.39</c:v>
                </c:pt>
                <c:pt idx="5379">
                  <c:v>826.47</c:v>
                </c:pt>
                <c:pt idx="5380">
                  <c:v>826.37</c:v>
                </c:pt>
                <c:pt idx="5381">
                  <c:v>826.09</c:v>
                </c:pt>
                <c:pt idx="5382">
                  <c:v>826.19</c:v>
                </c:pt>
                <c:pt idx="5383">
                  <c:v>826.7</c:v>
                </c:pt>
                <c:pt idx="5384">
                  <c:v>826.11</c:v>
                </c:pt>
                <c:pt idx="5385">
                  <c:v>826.25</c:v>
                </c:pt>
                <c:pt idx="5386">
                  <c:v>826.44</c:v>
                </c:pt>
                <c:pt idx="5387">
                  <c:v>826.3</c:v>
                </c:pt>
                <c:pt idx="5388">
                  <c:v>826.13</c:v>
                </c:pt>
                <c:pt idx="5389">
                  <c:v>826.94</c:v>
                </c:pt>
                <c:pt idx="5390">
                  <c:v>825.97</c:v>
                </c:pt>
                <c:pt idx="5391">
                  <c:v>826.21</c:v>
                </c:pt>
                <c:pt idx="5392">
                  <c:v>826.44</c:v>
                </c:pt>
                <c:pt idx="5393">
                  <c:v>826.32</c:v>
                </c:pt>
                <c:pt idx="5394">
                  <c:v>826.78</c:v>
                </c:pt>
                <c:pt idx="5395">
                  <c:v>827.16</c:v>
                </c:pt>
                <c:pt idx="5396">
                  <c:v>826.73</c:v>
                </c:pt>
                <c:pt idx="5397">
                  <c:v>826.42</c:v>
                </c:pt>
                <c:pt idx="5398">
                  <c:v>826.66</c:v>
                </c:pt>
                <c:pt idx="5399">
                  <c:v>826.19</c:v>
                </c:pt>
                <c:pt idx="5400">
                  <c:v>826.71</c:v>
                </c:pt>
                <c:pt idx="5401">
                  <c:v>826.66</c:v>
                </c:pt>
                <c:pt idx="5402">
                  <c:v>826.19</c:v>
                </c:pt>
                <c:pt idx="5403">
                  <c:v>826.11</c:v>
                </c:pt>
                <c:pt idx="5404">
                  <c:v>826.32</c:v>
                </c:pt>
                <c:pt idx="5405">
                  <c:v>826.71</c:v>
                </c:pt>
                <c:pt idx="5406">
                  <c:v>826.78</c:v>
                </c:pt>
                <c:pt idx="5407">
                  <c:v>826.45</c:v>
                </c:pt>
                <c:pt idx="5408">
                  <c:v>826.37</c:v>
                </c:pt>
                <c:pt idx="5409">
                  <c:v>827.49</c:v>
                </c:pt>
                <c:pt idx="5410">
                  <c:v>826.77</c:v>
                </c:pt>
                <c:pt idx="5411">
                  <c:v>826.49</c:v>
                </c:pt>
                <c:pt idx="5412">
                  <c:v>826.87</c:v>
                </c:pt>
                <c:pt idx="5413">
                  <c:v>826.13</c:v>
                </c:pt>
                <c:pt idx="5414">
                  <c:v>826.99</c:v>
                </c:pt>
                <c:pt idx="5415">
                  <c:v>827.27</c:v>
                </c:pt>
                <c:pt idx="5416">
                  <c:v>826.54</c:v>
                </c:pt>
                <c:pt idx="5417">
                  <c:v>826.85</c:v>
                </c:pt>
                <c:pt idx="5418">
                  <c:v>827.34</c:v>
                </c:pt>
                <c:pt idx="5419">
                  <c:v>826.21</c:v>
                </c:pt>
                <c:pt idx="5420">
                  <c:v>826.21</c:v>
                </c:pt>
                <c:pt idx="5421">
                  <c:v>827.02</c:v>
                </c:pt>
                <c:pt idx="5422">
                  <c:v>826.23</c:v>
                </c:pt>
                <c:pt idx="5423">
                  <c:v>827.15</c:v>
                </c:pt>
                <c:pt idx="5424">
                  <c:v>826.71</c:v>
                </c:pt>
                <c:pt idx="5425">
                  <c:v>826.28</c:v>
                </c:pt>
                <c:pt idx="5426">
                  <c:v>826.16</c:v>
                </c:pt>
                <c:pt idx="5427">
                  <c:v>827.54</c:v>
                </c:pt>
                <c:pt idx="5428">
                  <c:v>826.26</c:v>
                </c:pt>
                <c:pt idx="5429">
                  <c:v>826.42</c:v>
                </c:pt>
                <c:pt idx="5430">
                  <c:v>826.64</c:v>
                </c:pt>
                <c:pt idx="5431">
                  <c:v>826.4</c:v>
                </c:pt>
                <c:pt idx="5432">
                  <c:v>826.47</c:v>
                </c:pt>
                <c:pt idx="5433">
                  <c:v>826.66</c:v>
                </c:pt>
                <c:pt idx="5434">
                  <c:v>826.44</c:v>
                </c:pt>
                <c:pt idx="5435">
                  <c:v>826.89</c:v>
                </c:pt>
                <c:pt idx="5436">
                  <c:v>826.63</c:v>
                </c:pt>
                <c:pt idx="5437">
                  <c:v>826.47</c:v>
                </c:pt>
                <c:pt idx="5438">
                  <c:v>826.28</c:v>
                </c:pt>
                <c:pt idx="5439">
                  <c:v>826.63</c:v>
                </c:pt>
                <c:pt idx="5440">
                  <c:v>826.25</c:v>
                </c:pt>
                <c:pt idx="5441">
                  <c:v>826.97</c:v>
                </c:pt>
                <c:pt idx="5442">
                  <c:v>826.49</c:v>
                </c:pt>
                <c:pt idx="5443">
                  <c:v>826.58</c:v>
                </c:pt>
                <c:pt idx="5444">
                  <c:v>827.13</c:v>
                </c:pt>
                <c:pt idx="5445">
                  <c:v>826.35</c:v>
                </c:pt>
                <c:pt idx="5446">
                  <c:v>826.39</c:v>
                </c:pt>
                <c:pt idx="5447">
                  <c:v>827.25</c:v>
                </c:pt>
                <c:pt idx="5448">
                  <c:v>826.59</c:v>
                </c:pt>
                <c:pt idx="5449">
                  <c:v>826.75</c:v>
                </c:pt>
                <c:pt idx="5450">
                  <c:v>826.73</c:v>
                </c:pt>
                <c:pt idx="5451">
                  <c:v>826.04</c:v>
                </c:pt>
                <c:pt idx="5452">
                  <c:v>826.21</c:v>
                </c:pt>
                <c:pt idx="5453">
                  <c:v>826.99</c:v>
                </c:pt>
                <c:pt idx="5454">
                  <c:v>826.35</c:v>
                </c:pt>
                <c:pt idx="5455">
                  <c:v>826.58</c:v>
                </c:pt>
                <c:pt idx="5456">
                  <c:v>827.13</c:v>
                </c:pt>
                <c:pt idx="5457">
                  <c:v>826.75</c:v>
                </c:pt>
                <c:pt idx="5458">
                  <c:v>826.68</c:v>
                </c:pt>
                <c:pt idx="5459">
                  <c:v>826.99</c:v>
                </c:pt>
                <c:pt idx="5460">
                  <c:v>826.45</c:v>
                </c:pt>
                <c:pt idx="5461">
                  <c:v>826.82</c:v>
                </c:pt>
                <c:pt idx="5462">
                  <c:v>826.23</c:v>
                </c:pt>
                <c:pt idx="5463">
                  <c:v>826.52</c:v>
                </c:pt>
                <c:pt idx="5464">
                  <c:v>826.9</c:v>
                </c:pt>
                <c:pt idx="5465">
                  <c:v>827.04</c:v>
                </c:pt>
                <c:pt idx="5466">
                  <c:v>826.64</c:v>
                </c:pt>
                <c:pt idx="5467">
                  <c:v>826.97</c:v>
                </c:pt>
                <c:pt idx="5468">
                  <c:v>826.33</c:v>
                </c:pt>
                <c:pt idx="5469">
                  <c:v>826.64</c:v>
                </c:pt>
                <c:pt idx="5470">
                  <c:v>826.63</c:v>
                </c:pt>
                <c:pt idx="5471">
                  <c:v>826.64</c:v>
                </c:pt>
                <c:pt idx="5472">
                  <c:v>826.49</c:v>
                </c:pt>
                <c:pt idx="5473">
                  <c:v>827.22</c:v>
                </c:pt>
                <c:pt idx="5474">
                  <c:v>826.52</c:v>
                </c:pt>
                <c:pt idx="5475">
                  <c:v>826.37</c:v>
                </c:pt>
                <c:pt idx="5476">
                  <c:v>826.77</c:v>
                </c:pt>
                <c:pt idx="5477">
                  <c:v>826.64</c:v>
                </c:pt>
                <c:pt idx="5478">
                  <c:v>826.66</c:v>
                </c:pt>
                <c:pt idx="5479">
                  <c:v>826.97</c:v>
                </c:pt>
                <c:pt idx="5480">
                  <c:v>826.4</c:v>
                </c:pt>
                <c:pt idx="5481">
                  <c:v>826</c:v>
                </c:pt>
                <c:pt idx="5482">
                  <c:v>826.47</c:v>
                </c:pt>
                <c:pt idx="5483">
                  <c:v>826.32</c:v>
                </c:pt>
                <c:pt idx="5484">
                  <c:v>826.78</c:v>
                </c:pt>
                <c:pt idx="5485">
                  <c:v>827.04</c:v>
                </c:pt>
                <c:pt idx="5486">
                  <c:v>826.35</c:v>
                </c:pt>
                <c:pt idx="5487">
                  <c:v>826.42</c:v>
                </c:pt>
                <c:pt idx="5488">
                  <c:v>826.73</c:v>
                </c:pt>
                <c:pt idx="5489">
                  <c:v>826.14</c:v>
                </c:pt>
                <c:pt idx="5490">
                  <c:v>826.7</c:v>
                </c:pt>
                <c:pt idx="5491">
                  <c:v>826.04</c:v>
                </c:pt>
                <c:pt idx="5492">
                  <c:v>825.95</c:v>
                </c:pt>
                <c:pt idx="5493">
                  <c:v>826.42</c:v>
                </c:pt>
                <c:pt idx="5494">
                  <c:v>826.11</c:v>
                </c:pt>
                <c:pt idx="5495">
                  <c:v>826.26</c:v>
                </c:pt>
                <c:pt idx="5496">
                  <c:v>826.44</c:v>
                </c:pt>
                <c:pt idx="5497">
                  <c:v>826.09</c:v>
                </c:pt>
                <c:pt idx="5498">
                  <c:v>826.26</c:v>
                </c:pt>
                <c:pt idx="5499">
                  <c:v>826.42</c:v>
                </c:pt>
                <c:pt idx="5500">
                  <c:v>826.04</c:v>
                </c:pt>
                <c:pt idx="5501">
                  <c:v>826.3</c:v>
                </c:pt>
                <c:pt idx="5502">
                  <c:v>826.83</c:v>
                </c:pt>
                <c:pt idx="5503">
                  <c:v>826.52</c:v>
                </c:pt>
                <c:pt idx="5504">
                  <c:v>826.32</c:v>
                </c:pt>
                <c:pt idx="5505">
                  <c:v>826.51</c:v>
                </c:pt>
                <c:pt idx="5506">
                  <c:v>826.3</c:v>
                </c:pt>
                <c:pt idx="5507">
                  <c:v>826</c:v>
                </c:pt>
                <c:pt idx="5508">
                  <c:v>826.59</c:v>
                </c:pt>
                <c:pt idx="5509">
                  <c:v>826.19</c:v>
                </c:pt>
                <c:pt idx="5510">
                  <c:v>826.39</c:v>
                </c:pt>
                <c:pt idx="5511">
                  <c:v>826.45</c:v>
                </c:pt>
                <c:pt idx="5512">
                  <c:v>826.11</c:v>
                </c:pt>
                <c:pt idx="5513">
                  <c:v>826.45</c:v>
                </c:pt>
                <c:pt idx="5514">
                  <c:v>826.45</c:v>
                </c:pt>
                <c:pt idx="5515">
                  <c:v>826.39</c:v>
                </c:pt>
                <c:pt idx="5516">
                  <c:v>826.49</c:v>
                </c:pt>
                <c:pt idx="5517">
                  <c:v>826.89</c:v>
                </c:pt>
                <c:pt idx="5518">
                  <c:v>826.19</c:v>
                </c:pt>
                <c:pt idx="5519">
                  <c:v>826.83</c:v>
                </c:pt>
                <c:pt idx="5520">
                  <c:v>826.8</c:v>
                </c:pt>
                <c:pt idx="5521">
                  <c:v>826.42</c:v>
                </c:pt>
                <c:pt idx="5522">
                  <c:v>827.61</c:v>
                </c:pt>
                <c:pt idx="5523">
                  <c:v>825.85</c:v>
                </c:pt>
                <c:pt idx="5524">
                  <c:v>825.94</c:v>
                </c:pt>
                <c:pt idx="5525">
                  <c:v>825.95</c:v>
                </c:pt>
                <c:pt idx="5526">
                  <c:v>826.3</c:v>
                </c:pt>
                <c:pt idx="5527">
                  <c:v>826.07</c:v>
                </c:pt>
                <c:pt idx="5528">
                  <c:v>826.7</c:v>
                </c:pt>
                <c:pt idx="5529">
                  <c:v>826</c:v>
                </c:pt>
                <c:pt idx="5530">
                  <c:v>826.42</c:v>
                </c:pt>
                <c:pt idx="5531">
                  <c:v>826.42</c:v>
                </c:pt>
                <c:pt idx="5532">
                  <c:v>826.51</c:v>
                </c:pt>
                <c:pt idx="5533">
                  <c:v>826.66</c:v>
                </c:pt>
                <c:pt idx="5534">
                  <c:v>827.15</c:v>
                </c:pt>
                <c:pt idx="5535">
                  <c:v>825.99</c:v>
                </c:pt>
                <c:pt idx="5536">
                  <c:v>826.3</c:v>
                </c:pt>
                <c:pt idx="5537">
                  <c:v>826.63</c:v>
                </c:pt>
                <c:pt idx="5538">
                  <c:v>826.25</c:v>
                </c:pt>
                <c:pt idx="5539">
                  <c:v>826.13</c:v>
                </c:pt>
                <c:pt idx="5540">
                  <c:v>826.77</c:v>
                </c:pt>
                <c:pt idx="5541">
                  <c:v>826.45</c:v>
                </c:pt>
                <c:pt idx="5542">
                  <c:v>826.3</c:v>
                </c:pt>
                <c:pt idx="5543">
                  <c:v>826.21</c:v>
                </c:pt>
                <c:pt idx="5544">
                  <c:v>826.16</c:v>
                </c:pt>
                <c:pt idx="5545">
                  <c:v>826.16</c:v>
                </c:pt>
                <c:pt idx="5546">
                  <c:v>826.54</c:v>
                </c:pt>
                <c:pt idx="5547">
                  <c:v>826.4</c:v>
                </c:pt>
                <c:pt idx="5548">
                  <c:v>826.64</c:v>
                </c:pt>
                <c:pt idx="5549">
                  <c:v>826.63</c:v>
                </c:pt>
                <c:pt idx="5550">
                  <c:v>826.51</c:v>
                </c:pt>
                <c:pt idx="5551">
                  <c:v>825.71</c:v>
                </c:pt>
                <c:pt idx="5552">
                  <c:v>826.07</c:v>
                </c:pt>
                <c:pt idx="5553">
                  <c:v>825.64</c:v>
                </c:pt>
                <c:pt idx="5554">
                  <c:v>826.4</c:v>
                </c:pt>
                <c:pt idx="5555">
                  <c:v>826.07</c:v>
                </c:pt>
                <c:pt idx="5556">
                  <c:v>825.71</c:v>
                </c:pt>
                <c:pt idx="5557">
                  <c:v>826.25</c:v>
                </c:pt>
                <c:pt idx="5558">
                  <c:v>825.9</c:v>
                </c:pt>
                <c:pt idx="5559">
                  <c:v>825.76</c:v>
                </c:pt>
                <c:pt idx="5560">
                  <c:v>825.88</c:v>
                </c:pt>
                <c:pt idx="5561">
                  <c:v>825.52</c:v>
                </c:pt>
                <c:pt idx="5562">
                  <c:v>825.94</c:v>
                </c:pt>
                <c:pt idx="5563">
                  <c:v>826.45</c:v>
                </c:pt>
                <c:pt idx="5564">
                  <c:v>826.54</c:v>
                </c:pt>
                <c:pt idx="5565">
                  <c:v>826.28</c:v>
                </c:pt>
                <c:pt idx="5566">
                  <c:v>827.06</c:v>
                </c:pt>
                <c:pt idx="5567">
                  <c:v>825.9</c:v>
                </c:pt>
                <c:pt idx="5568">
                  <c:v>825.94</c:v>
                </c:pt>
                <c:pt idx="5569">
                  <c:v>826.18</c:v>
                </c:pt>
                <c:pt idx="5570">
                  <c:v>826.13</c:v>
                </c:pt>
                <c:pt idx="5571">
                  <c:v>826.25</c:v>
                </c:pt>
                <c:pt idx="5572">
                  <c:v>826.59</c:v>
                </c:pt>
                <c:pt idx="5573">
                  <c:v>826.42</c:v>
                </c:pt>
                <c:pt idx="5574">
                  <c:v>825.81</c:v>
                </c:pt>
                <c:pt idx="5575">
                  <c:v>826.77</c:v>
                </c:pt>
                <c:pt idx="5576">
                  <c:v>825.99</c:v>
                </c:pt>
                <c:pt idx="5577">
                  <c:v>826.33</c:v>
                </c:pt>
                <c:pt idx="5578">
                  <c:v>826.3</c:v>
                </c:pt>
                <c:pt idx="5579">
                  <c:v>825.76</c:v>
                </c:pt>
                <c:pt idx="5580">
                  <c:v>826.63</c:v>
                </c:pt>
                <c:pt idx="5581">
                  <c:v>826.11</c:v>
                </c:pt>
                <c:pt idx="5582">
                  <c:v>825.76</c:v>
                </c:pt>
                <c:pt idx="5583">
                  <c:v>826.61</c:v>
                </c:pt>
                <c:pt idx="5584">
                  <c:v>826.02</c:v>
                </c:pt>
                <c:pt idx="5585">
                  <c:v>826.11</c:v>
                </c:pt>
                <c:pt idx="5586">
                  <c:v>826.58</c:v>
                </c:pt>
                <c:pt idx="5587">
                  <c:v>825.94</c:v>
                </c:pt>
                <c:pt idx="5588">
                  <c:v>825.8</c:v>
                </c:pt>
                <c:pt idx="5589">
                  <c:v>826.23</c:v>
                </c:pt>
                <c:pt idx="5590">
                  <c:v>825.52</c:v>
                </c:pt>
                <c:pt idx="5591">
                  <c:v>826.32</c:v>
                </c:pt>
                <c:pt idx="5592">
                  <c:v>826.44</c:v>
                </c:pt>
                <c:pt idx="5593">
                  <c:v>825.59</c:v>
                </c:pt>
                <c:pt idx="5594">
                  <c:v>825.75</c:v>
                </c:pt>
                <c:pt idx="5595">
                  <c:v>826.49</c:v>
                </c:pt>
                <c:pt idx="5596">
                  <c:v>826</c:v>
                </c:pt>
                <c:pt idx="5597">
                  <c:v>826.64</c:v>
                </c:pt>
                <c:pt idx="5598">
                  <c:v>826.35</c:v>
                </c:pt>
                <c:pt idx="5599">
                  <c:v>826.02</c:v>
                </c:pt>
                <c:pt idx="5600">
                  <c:v>826.28</c:v>
                </c:pt>
                <c:pt idx="5601">
                  <c:v>826.26</c:v>
                </c:pt>
                <c:pt idx="5602">
                  <c:v>826.35</c:v>
                </c:pt>
                <c:pt idx="5603">
                  <c:v>826.28</c:v>
                </c:pt>
                <c:pt idx="5604">
                  <c:v>826.89</c:v>
                </c:pt>
                <c:pt idx="5605">
                  <c:v>826.3</c:v>
                </c:pt>
                <c:pt idx="5606">
                  <c:v>826.06</c:v>
                </c:pt>
                <c:pt idx="5607">
                  <c:v>825.78</c:v>
                </c:pt>
                <c:pt idx="5608">
                  <c:v>825.95</c:v>
                </c:pt>
                <c:pt idx="5609">
                  <c:v>826.44</c:v>
                </c:pt>
                <c:pt idx="5610">
                  <c:v>826.39</c:v>
                </c:pt>
                <c:pt idx="5611">
                  <c:v>826.49</c:v>
                </c:pt>
                <c:pt idx="5612">
                  <c:v>826.52</c:v>
                </c:pt>
                <c:pt idx="5613">
                  <c:v>825.62</c:v>
                </c:pt>
                <c:pt idx="5614">
                  <c:v>826.3</c:v>
                </c:pt>
                <c:pt idx="5615">
                  <c:v>826.56</c:v>
                </c:pt>
                <c:pt idx="5616">
                  <c:v>825.75</c:v>
                </c:pt>
                <c:pt idx="5617">
                  <c:v>826.3</c:v>
                </c:pt>
                <c:pt idx="5618">
                  <c:v>826.4</c:v>
                </c:pt>
                <c:pt idx="5619">
                  <c:v>825.73</c:v>
                </c:pt>
                <c:pt idx="5620">
                  <c:v>826</c:v>
                </c:pt>
                <c:pt idx="5621">
                  <c:v>826</c:v>
                </c:pt>
                <c:pt idx="5622">
                  <c:v>826.14</c:v>
                </c:pt>
                <c:pt idx="5623">
                  <c:v>826.13</c:v>
                </c:pt>
                <c:pt idx="5624">
                  <c:v>826.54</c:v>
                </c:pt>
                <c:pt idx="5625">
                  <c:v>826.16</c:v>
                </c:pt>
                <c:pt idx="5626">
                  <c:v>826.59</c:v>
                </c:pt>
                <c:pt idx="5627">
                  <c:v>826.09</c:v>
                </c:pt>
                <c:pt idx="5628">
                  <c:v>826.64</c:v>
                </c:pt>
                <c:pt idx="5629">
                  <c:v>826.52</c:v>
                </c:pt>
                <c:pt idx="5630">
                  <c:v>826.26</c:v>
                </c:pt>
                <c:pt idx="5631">
                  <c:v>826.07</c:v>
                </c:pt>
                <c:pt idx="5632">
                  <c:v>826.21</c:v>
                </c:pt>
                <c:pt idx="5633">
                  <c:v>826.63</c:v>
                </c:pt>
                <c:pt idx="5634">
                  <c:v>825.92</c:v>
                </c:pt>
                <c:pt idx="5635">
                  <c:v>826.35</c:v>
                </c:pt>
                <c:pt idx="5636">
                  <c:v>825.83</c:v>
                </c:pt>
                <c:pt idx="5637">
                  <c:v>826.35</c:v>
                </c:pt>
                <c:pt idx="5638">
                  <c:v>826.83</c:v>
                </c:pt>
                <c:pt idx="5639">
                  <c:v>826.52</c:v>
                </c:pt>
                <c:pt idx="5640">
                  <c:v>826.04</c:v>
                </c:pt>
                <c:pt idx="5641">
                  <c:v>826.92</c:v>
                </c:pt>
                <c:pt idx="5642">
                  <c:v>826.06</c:v>
                </c:pt>
                <c:pt idx="5643">
                  <c:v>826.04</c:v>
                </c:pt>
                <c:pt idx="5644">
                  <c:v>826.9</c:v>
                </c:pt>
                <c:pt idx="5645">
                  <c:v>825.92</c:v>
                </c:pt>
                <c:pt idx="5646">
                  <c:v>826.39</c:v>
                </c:pt>
                <c:pt idx="5647">
                  <c:v>826.68</c:v>
                </c:pt>
                <c:pt idx="5648">
                  <c:v>825.83</c:v>
                </c:pt>
                <c:pt idx="5649">
                  <c:v>826.28</c:v>
                </c:pt>
                <c:pt idx="5650">
                  <c:v>826.83</c:v>
                </c:pt>
                <c:pt idx="5651">
                  <c:v>826.33</c:v>
                </c:pt>
                <c:pt idx="5652">
                  <c:v>826.82</c:v>
                </c:pt>
                <c:pt idx="5653">
                  <c:v>826.47</c:v>
                </c:pt>
                <c:pt idx="5654">
                  <c:v>826.04</c:v>
                </c:pt>
                <c:pt idx="5655">
                  <c:v>826.09</c:v>
                </c:pt>
                <c:pt idx="5656">
                  <c:v>826.64</c:v>
                </c:pt>
                <c:pt idx="5657">
                  <c:v>826.14</c:v>
                </c:pt>
                <c:pt idx="5658">
                  <c:v>826.14</c:v>
                </c:pt>
                <c:pt idx="5659">
                  <c:v>826.52</c:v>
                </c:pt>
                <c:pt idx="5660">
                  <c:v>825.92</c:v>
                </c:pt>
                <c:pt idx="5661">
                  <c:v>826.18</c:v>
                </c:pt>
                <c:pt idx="5662">
                  <c:v>826.23</c:v>
                </c:pt>
                <c:pt idx="5663">
                  <c:v>825.69</c:v>
                </c:pt>
                <c:pt idx="5664">
                  <c:v>826.19</c:v>
                </c:pt>
                <c:pt idx="5665">
                  <c:v>826.33</c:v>
                </c:pt>
                <c:pt idx="5666">
                  <c:v>826.16</c:v>
                </c:pt>
                <c:pt idx="5667">
                  <c:v>826.3</c:v>
                </c:pt>
                <c:pt idx="5668">
                  <c:v>826.28</c:v>
                </c:pt>
                <c:pt idx="5669">
                  <c:v>826.13</c:v>
                </c:pt>
                <c:pt idx="5670">
                  <c:v>826.56</c:v>
                </c:pt>
                <c:pt idx="5671">
                  <c:v>825.99</c:v>
                </c:pt>
                <c:pt idx="5672">
                  <c:v>826.3</c:v>
                </c:pt>
                <c:pt idx="5673">
                  <c:v>826.52</c:v>
                </c:pt>
                <c:pt idx="5674">
                  <c:v>825.64</c:v>
                </c:pt>
                <c:pt idx="5675">
                  <c:v>826.39</c:v>
                </c:pt>
                <c:pt idx="5676">
                  <c:v>826.73</c:v>
                </c:pt>
                <c:pt idx="5677">
                  <c:v>826.19</c:v>
                </c:pt>
                <c:pt idx="5678">
                  <c:v>826.21</c:v>
                </c:pt>
                <c:pt idx="5679">
                  <c:v>826.14</c:v>
                </c:pt>
                <c:pt idx="5680">
                  <c:v>826.25</c:v>
                </c:pt>
                <c:pt idx="5681">
                  <c:v>826.26</c:v>
                </c:pt>
                <c:pt idx="5682">
                  <c:v>826.59</c:v>
                </c:pt>
                <c:pt idx="5683">
                  <c:v>825.94</c:v>
                </c:pt>
                <c:pt idx="5684">
                  <c:v>826.54</c:v>
                </c:pt>
                <c:pt idx="5685">
                  <c:v>826.18</c:v>
                </c:pt>
                <c:pt idx="5686">
                  <c:v>826.16</c:v>
                </c:pt>
                <c:pt idx="5687">
                  <c:v>826.25</c:v>
                </c:pt>
                <c:pt idx="5688">
                  <c:v>826.64</c:v>
                </c:pt>
                <c:pt idx="5689">
                  <c:v>826.11</c:v>
                </c:pt>
                <c:pt idx="5690">
                  <c:v>826.32</c:v>
                </c:pt>
                <c:pt idx="5691">
                  <c:v>826.19</c:v>
                </c:pt>
                <c:pt idx="5692">
                  <c:v>826.52</c:v>
                </c:pt>
                <c:pt idx="5693">
                  <c:v>826.71</c:v>
                </c:pt>
                <c:pt idx="5694">
                  <c:v>826.56</c:v>
                </c:pt>
                <c:pt idx="5695">
                  <c:v>826.06</c:v>
                </c:pt>
                <c:pt idx="5696">
                  <c:v>827.11</c:v>
                </c:pt>
                <c:pt idx="5697">
                  <c:v>826.11</c:v>
                </c:pt>
                <c:pt idx="5698">
                  <c:v>826.3</c:v>
                </c:pt>
                <c:pt idx="5699">
                  <c:v>826.83</c:v>
                </c:pt>
                <c:pt idx="5700">
                  <c:v>826.26</c:v>
                </c:pt>
                <c:pt idx="5701">
                  <c:v>826.35</c:v>
                </c:pt>
                <c:pt idx="5702">
                  <c:v>826.63</c:v>
                </c:pt>
                <c:pt idx="5703">
                  <c:v>826.25</c:v>
                </c:pt>
                <c:pt idx="5704">
                  <c:v>826.52</c:v>
                </c:pt>
                <c:pt idx="5705">
                  <c:v>826.73</c:v>
                </c:pt>
                <c:pt idx="5706">
                  <c:v>826.06</c:v>
                </c:pt>
                <c:pt idx="5707">
                  <c:v>826.77</c:v>
                </c:pt>
                <c:pt idx="5708">
                  <c:v>826.68</c:v>
                </c:pt>
                <c:pt idx="5709">
                  <c:v>826.02</c:v>
                </c:pt>
                <c:pt idx="5710">
                  <c:v>826.64</c:v>
                </c:pt>
                <c:pt idx="5711">
                  <c:v>826.8</c:v>
                </c:pt>
                <c:pt idx="5712">
                  <c:v>826.47</c:v>
                </c:pt>
                <c:pt idx="5713">
                  <c:v>826.54</c:v>
                </c:pt>
                <c:pt idx="5714">
                  <c:v>826.78</c:v>
                </c:pt>
                <c:pt idx="5715">
                  <c:v>826.19</c:v>
                </c:pt>
                <c:pt idx="5716">
                  <c:v>826.85</c:v>
                </c:pt>
                <c:pt idx="5717">
                  <c:v>826.64</c:v>
                </c:pt>
                <c:pt idx="5718">
                  <c:v>825.83</c:v>
                </c:pt>
                <c:pt idx="5719">
                  <c:v>826.63</c:v>
                </c:pt>
                <c:pt idx="5720">
                  <c:v>826.45</c:v>
                </c:pt>
                <c:pt idx="5721">
                  <c:v>826.14</c:v>
                </c:pt>
                <c:pt idx="5722">
                  <c:v>826.61</c:v>
                </c:pt>
                <c:pt idx="5723">
                  <c:v>826.37</c:v>
                </c:pt>
                <c:pt idx="5724">
                  <c:v>826.39</c:v>
                </c:pt>
                <c:pt idx="5725">
                  <c:v>827.02</c:v>
                </c:pt>
                <c:pt idx="5726">
                  <c:v>826.35</c:v>
                </c:pt>
                <c:pt idx="5727">
                  <c:v>826.23</c:v>
                </c:pt>
                <c:pt idx="5728">
                  <c:v>826.54</c:v>
                </c:pt>
                <c:pt idx="5729">
                  <c:v>826.25</c:v>
                </c:pt>
                <c:pt idx="5730">
                  <c:v>826.58</c:v>
                </c:pt>
                <c:pt idx="5731">
                  <c:v>826.19</c:v>
                </c:pt>
                <c:pt idx="5732">
                  <c:v>826.09</c:v>
                </c:pt>
                <c:pt idx="5733">
                  <c:v>826.28</c:v>
                </c:pt>
                <c:pt idx="5734">
                  <c:v>826.49</c:v>
                </c:pt>
                <c:pt idx="5735">
                  <c:v>826.33</c:v>
                </c:pt>
                <c:pt idx="5736">
                  <c:v>826.33</c:v>
                </c:pt>
                <c:pt idx="5737">
                  <c:v>826.7</c:v>
                </c:pt>
                <c:pt idx="5738">
                  <c:v>825.92</c:v>
                </c:pt>
                <c:pt idx="5739">
                  <c:v>826.3</c:v>
                </c:pt>
                <c:pt idx="5740">
                  <c:v>826.42</c:v>
                </c:pt>
                <c:pt idx="5741">
                  <c:v>826.45</c:v>
                </c:pt>
                <c:pt idx="5742">
                  <c:v>826.51</c:v>
                </c:pt>
                <c:pt idx="5743">
                  <c:v>826.47</c:v>
                </c:pt>
                <c:pt idx="5744">
                  <c:v>826.3</c:v>
                </c:pt>
                <c:pt idx="5745">
                  <c:v>826.4</c:v>
                </c:pt>
                <c:pt idx="5746">
                  <c:v>826.26</c:v>
                </c:pt>
                <c:pt idx="5747">
                  <c:v>826.44</c:v>
                </c:pt>
                <c:pt idx="5748">
                  <c:v>826.44</c:v>
                </c:pt>
                <c:pt idx="5749">
                  <c:v>826.13</c:v>
                </c:pt>
                <c:pt idx="5750">
                  <c:v>826.18</c:v>
                </c:pt>
                <c:pt idx="5751">
                  <c:v>826.59</c:v>
                </c:pt>
                <c:pt idx="5752">
                  <c:v>826.16</c:v>
                </c:pt>
                <c:pt idx="5753">
                  <c:v>826.06</c:v>
                </c:pt>
                <c:pt idx="5754">
                  <c:v>826.87</c:v>
                </c:pt>
                <c:pt idx="5755">
                  <c:v>826.06</c:v>
                </c:pt>
                <c:pt idx="5756">
                  <c:v>826.54</c:v>
                </c:pt>
                <c:pt idx="5757">
                  <c:v>827.02</c:v>
                </c:pt>
                <c:pt idx="5758">
                  <c:v>826.37</c:v>
                </c:pt>
                <c:pt idx="5759">
                  <c:v>826.07</c:v>
                </c:pt>
                <c:pt idx="5760">
                  <c:v>826.14</c:v>
                </c:pt>
                <c:pt idx="5761">
                  <c:v>826.45</c:v>
                </c:pt>
                <c:pt idx="5762">
                  <c:v>825.83</c:v>
                </c:pt>
                <c:pt idx="5763">
                  <c:v>826.4</c:v>
                </c:pt>
                <c:pt idx="5764">
                  <c:v>826.45</c:v>
                </c:pt>
                <c:pt idx="5765">
                  <c:v>826.06</c:v>
                </c:pt>
                <c:pt idx="5766">
                  <c:v>826.59</c:v>
                </c:pt>
                <c:pt idx="5767">
                  <c:v>826.18</c:v>
                </c:pt>
                <c:pt idx="5768">
                  <c:v>826.3</c:v>
                </c:pt>
                <c:pt idx="5769">
                  <c:v>826.51</c:v>
                </c:pt>
                <c:pt idx="5770">
                  <c:v>826.35</c:v>
                </c:pt>
                <c:pt idx="5771">
                  <c:v>826.59</c:v>
                </c:pt>
                <c:pt idx="5772">
                  <c:v>826.33</c:v>
                </c:pt>
                <c:pt idx="5773">
                  <c:v>826.52</c:v>
                </c:pt>
                <c:pt idx="5774">
                  <c:v>826.77</c:v>
                </c:pt>
                <c:pt idx="5775">
                  <c:v>826.33</c:v>
                </c:pt>
                <c:pt idx="5776">
                  <c:v>826.23</c:v>
                </c:pt>
                <c:pt idx="5777">
                  <c:v>826.42</c:v>
                </c:pt>
                <c:pt idx="5778">
                  <c:v>826.14</c:v>
                </c:pt>
                <c:pt idx="5779">
                  <c:v>825.94</c:v>
                </c:pt>
                <c:pt idx="5780">
                  <c:v>826.37</c:v>
                </c:pt>
                <c:pt idx="5781">
                  <c:v>825.71</c:v>
                </c:pt>
                <c:pt idx="5782">
                  <c:v>826.16</c:v>
                </c:pt>
                <c:pt idx="5783">
                  <c:v>826.8</c:v>
                </c:pt>
                <c:pt idx="5784">
                  <c:v>826.21</c:v>
                </c:pt>
                <c:pt idx="5785">
                  <c:v>826.06</c:v>
                </c:pt>
                <c:pt idx="5786">
                  <c:v>826.85</c:v>
                </c:pt>
                <c:pt idx="5787">
                  <c:v>825.78</c:v>
                </c:pt>
                <c:pt idx="5788">
                  <c:v>826.39</c:v>
                </c:pt>
                <c:pt idx="5789">
                  <c:v>825.83</c:v>
                </c:pt>
                <c:pt idx="5790">
                  <c:v>826.33</c:v>
                </c:pt>
                <c:pt idx="5791">
                  <c:v>826.37</c:v>
                </c:pt>
                <c:pt idx="5792">
                  <c:v>826.94</c:v>
                </c:pt>
                <c:pt idx="5793">
                  <c:v>826.45</c:v>
                </c:pt>
                <c:pt idx="5794">
                  <c:v>825.88</c:v>
                </c:pt>
                <c:pt idx="5795">
                  <c:v>826.32</c:v>
                </c:pt>
                <c:pt idx="5796">
                  <c:v>826.02</c:v>
                </c:pt>
                <c:pt idx="5797">
                  <c:v>826.45</c:v>
                </c:pt>
                <c:pt idx="5798">
                  <c:v>826.89</c:v>
                </c:pt>
                <c:pt idx="5799">
                  <c:v>825.94</c:v>
                </c:pt>
                <c:pt idx="5800">
                  <c:v>826.39</c:v>
                </c:pt>
                <c:pt idx="5801">
                  <c:v>826.33</c:v>
                </c:pt>
                <c:pt idx="5802">
                  <c:v>826.21</c:v>
                </c:pt>
                <c:pt idx="5803">
                  <c:v>825.83</c:v>
                </c:pt>
                <c:pt idx="5804">
                  <c:v>825.76</c:v>
                </c:pt>
                <c:pt idx="5805">
                  <c:v>826.02</c:v>
                </c:pt>
                <c:pt idx="5806">
                  <c:v>826</c:v>
                </c:pt>
                <c:pt idx="5807">
                  <c:v>826.23</c:v>
                </c:pt>
                <c:pt idx="5808">
                  <c:v>825.87</c:v>
                </c:pt>
                <c:pt idx="5809">
                  <c:v>827.18</c:v>
                </c:pt>
                <c:pt idx="5810">
                  <c:v>826.35</c:v>
                </c:pt>
                <c:pt idx="5811">
                  <c:v>826.54</c:v>
                </c:pt>
                <c:pt idx="5812">
                  <c:v>826.7</c:v>
                </c:pt>
                <c:pt idx="5813">
                  <c:v>826.39</c:v>
                </c:pt>
                <c:pt idx="5814">
                  <c:v>826.21</c:v>
                </c:pt>
                <c:pt idx="5815">
                  <c:v>826.89</c:v>
                </c:pt>
                <c:pt idx="5816">
                  <c:v>826</c:v>
                </c:pt>
                <c:pt idx="5817">
                  <c:v>825.99</c:v>
                </c:pt>
                <c:pt idx="5818">
                  <c:v>826.7</c:v>
                </c:pt>
                <c:pt idx="5819">
                  <c:v>826.19</c:v>
                </c:pt>
                <c:pt idx="5820">
                  <c:v>826.26</c:v>
                </c:pt>
                <c:pt idx="5821">
                  <c:v>826.32</c:v>
                </c:pt>
                <c:pt idx="5822">
                  <c:v>825.87</c:v>
                </c:pt>
                <c:pt idx="5823">
                  <c:v>826.9</c:v>
                </c:pt>
                <c:pt idx="5824">
                  <c:v>826.52</c:v>
                </c:pt>
                <c:pt idx="5825">
                  <c:v>826.04</c:v>
                </c:pt>
                <c:pt idx="5826">
                  <c:v>826.28</c:v>
                </c:pt>
                <c:pt idx="5827">
                  <c:v>826.52</c:v>
                </c:pt>
                <c:pt idx="5828">
                  <c:v>827.08</c:v>
                </c:pt>
                <c:pt idx="5829">
                  <c:v>826.7</c:v>
                </c:pt>
                <c:pt idx="5830">
                  <c:v>826.35</c:v>
                </c:pt>
                <c:pt idx="5831">
                  <c:v>826.35</c:v>
                </c:pt>
                <c:pt idx="5832">
                  <c:v>827.09</c:v>
                </c:pt>
                <c:pt idx="5833">
                  <c:v>826.23</c:v>
                </c:pt>
                <c:pt idx="5834">
                  <c:v>825.87</c:v>
                </c:pt>
                <c:pt idx="5835">
                  <c:v>826.75</c:v>
                </c:pt>
                <c:pt idx="5836">
                  <c:v>825.87</c:v>
                </c:pt>
                <c:pt idx="5837">
                  <c:v>826.35</c:v>
                </c:pt>
                <c:pt idx="5838">
                  <c:v>826.96</c:v>
                </c:pt>
                <c:pt idx="5839">
                  <c:v>826.44</c:v>
                </c:pt>
                <c:pt idx="5840">
                  <c:v>826.47</c:v>
                </c:pt>
                <c:pt idx="5841">
                  <c:v>827.27</c:v>
                </c:pt>
                <c:pt idx="5842">
                  <c:v>826.92</c:v>
                </c:pt>
                <c:pt idx="5843">
                  <c:v>826.45</c:v>
                </c:pt>
                <c:pt idx="5844">
                  <c:v>826.58</c:v>
                </c:pt>
                <c:pt idx="5845">
                  <c:v>826.47</c:v>
                </c:pt>
                <c:pt idx="5846">
                  <c:v>826.71</c:v>
                </c:pt>
                <c:pt idx="5847">
                  <c:v>826.82</c:v>
                </c:pt>
                <c:pt idx="5848">
                  <c:v>826.13</c:v>
                </c:pt>
                <c:pt idx="5849">
                  <c:v>826.26</c:v>
                </c:pt>
                <c:pt idx="5850">
                  <c:v>826.7</c:v>
                </c:pt>
                <c:pt idx="5851">
                  <c:v>825.99</c:v>
                </c:pt>
                <c:pt idx="5852">
                  <c:v>826.49</c:v>
                </c:pt>
                <c:pt idx="5853">
                  <c:v>826.23</c:v>
                </c:pt>
                <c:pt idx="5854">
                  <c:v>826.13</c:v>
                </c:pt>
                <c:pt idx="5855">
                  <c:v>826.21</c:v>
                </c:pt>
                <c:pt idx="5856">
                  <c:v>826.85</c:v>
                </c:pt>
                <c:pt idx="5857">
                  <c:v>826.28</c:v>
                </c:pt>
                <c:pt idx="5858">
                  <c:v>826.45</c:v>
                </c:pt>
                <c:pt idx="5859">
                  <c:v>826.82</c:v>
                </c:pt>
                <c:pt idx="5860">
                  <c:v>826.26</c:v>
                </c:pt>
                <c:pt idx="5861">
                  <c:v>826.64</c:v>
                </c:pt>
                <c:pt idx="5862">
                  <c:v>826.32</c:v>
                </c:pt>
                <c:pt idx="5863">
                  <c:v>826.45</c:v>
                </c:pt>
                <c:pt idx="5864">
                  <c:v>826.35</c:v>
                </c:pt>
                <c:pt idx="5865">
                  <c:v>826.61</c:v>
                </c:pt>
                <c:pt idx="5866">
                  <c:v>826</c:v>
                </c:pt>
                <c:pt idx="5867">
                  <c:v>827.22</c:v>
                </c:pt>
                <c:pt idx="5868">
                  <c:v>826.52</c:v>
                </c:pt>
                <c:pt idx="5869">
                  <c:v>825.9</c:v>
                </c:pt>
                <c:pt idx="5870">
                  <c:v>827.06</c:v>
                </c:pt>
                <c:pt idx="5871">
                  <c:v>826.52</c:v>
                </c:pt>
                <c:pt idx="5872">
                  <c:v>826.47</c:v>
                </c:pt>
                <c:pt idx="5873">
                  <c:v>826.35</c:v>
                </c:pt>
                <c:pt idx="5874">
                  <c:v>826.35</c:v>
                </c:pt>
                <c:pt idx="5875">
                  <c:v>826.92</c:v>
                </c:pt>
                <c:pt idx="5876">
                  <c:v>827.35</c:v>
                </c:pt>
                <c:pt idx="5877">
                  <c:v>825.97</c:v>
                </c:pt>
                <c:pt idx="5878">
                  <c:v>826.63</c:v>
                </c:pt>
                <c:pt idx="5879">
                  <c:v>826.99</c:v>
                </c:pt>
                <c:pt idx="5880">
                  <c:v>826.64</c:v>
                </c:pt>
                <c:pt idx="5881">
                  <c:v>826.71</c:v>
                </c:pt>
                <c:pt idx="5882">
                  <c:v>826.75</c:v>
                </c:pt>
                <c:pt idx="5883">
                  <c:v>826.37</c:v>
                </c:pt>
                <c:pt idx="5884">
                  <c:v>826.4</c:v>
                </c:pt>
                <c:pt idx="5885">
                  <c:v>827.08</c:v>
                </c:pt>
                <c:pt idx="5886">
                  <c:v>826.78</c:v>
                </c:pt>
                <c:pt idx="5887">
                  <c:v>827.51</c:v>
                </c:pt>
                <c:pt idx="5888">
                  <c:v>826.59</c:v>
                </c:pt>
                <c:pt idx="5889">
                  <c:v>826.66</c:v>
                </c:pt>
                <c:pt idx="5890">
                  <c:v>827.01</c:v>
                </c:pt>
                <c:pt idx="5891">
                  <c:v>826.61</c:v>
                </c:pt>
                <c:pt idx="5892">
                  <c:v>826.61</c:v>
                </c:pt>
                <c:pt idx="5893">
                  <c:v>826.89</c:v>
                </c:pt>
                <c:pt idx="5894">
                  <c:v>826.64</c:v>
                </c:pt>
                <c:pt idx="5895">
                  <c:v>826.39</c:v>
                </c:pt>
                <c:pt idx="5896">
                  <c:v>826.92</c:v>
                </c:pt>
                <c:pt idx="5897">
                  <c:v>826.39</c:v>
                </c:pt>
                <c:pt idx="5898">
                  <c:v>826.02</c:v>
                </c:pt>
                <c:pt idx="5899">
                  <c:v>826.56</c:v>
                </c:pt>
                <c:pt idx="5900">
                  <c:v>826.61</c:v>
                </c:pt>
                <c:pt idx="5901">
                  <c:v>826.85</c:v>
                </c:pt>
                <c:pt idx="5902">
                  <c:v>826.61</c:v>
                </c:pt>
                <c:pt idx="5903">
                  <c:v>826.66</c:v>
                </c:pt>
                <c:pt idx="5904">
                  <c:v>826.37</c:v>
                </c:pt>
                <c:pt idx="5905">
                  <c:v>827.01</c:v>
                </c:pt>
                <c:pt idx="5906">
                  <c:v>826.35</c:v>
                </c:pt>
                <c:pt idx="5907">
                  <c:v>826.44</c:v>
                </c:pt>
                <c:pt idx="5908">
                  <c:v>826.54</c:v>
                </c:pt>
                <c:pt idx="5909">
                  <c:v>826.59</c:v>
                </c:pt>
                <c:pt idx="5910">
                  <c:v>826.33</c:v>
                </c:pt>
                <c:pt idx="5911">
                  <c:v>826.4</c:v>
                </c:pt>
                <c:pt idx="5912">
                  <c:v>826.32</c:v>
                </c:pt>
                <c:pt idx="5913">
                  <c:v>826.97</c:v>
                </c:pt>
                <c:pt idx="5914">
                  <c:v>826.8</c:v>
                </c:pt>
                <c:pt idx="5915">
                  <c:v>826.32</c:v>
                </c:pt>
                <c:pt idx="5916">
                  <c:v>826.73</c:v>
                </c:pt>
                <c:pt idx="5917">
                  <c:v>826.75</c:v>
                </c:pt>
                <c:pt idx="5918">
                  <c:v>826.61</c:v>
                </c:pt>
                <c:pt idx="5919">
                  <c:v>826.78</c:v>
                </c:pt>
                <c:pt idx="5920">
                  <c:v>826.35</c:v>
                </c:pt>
                <c:pt idx="5921">
                  <c:v>826.3</c:v>
                </c:pt>
                <c:pt idx="5922">
                  <c:v>826.99</c:v>
                </c:pt>
                <c:pt idx="5923">
                  <c:v>826.21</c:v>
                </c:pt>
                <c:pt idx="5924">
                  <c:v>826.47</c:v>
                </c:pt>
                <c:pt idx="5925">
                  <c:v>826.8</c:v>
                </c:pt>
                <c:pt idx="5926">
                  <c:v>826.04</c:v>
                </c:pt>
                <c:pt idx="5927">
                  <c:v>826.16</c:v>
                </c:pt>
                <c:pt idx="5928">
                  <c:v>826.56</c:v>
                </c:pt>
                <c:pt idx="5929">
                  <c:v>826.14</c:v>
                </c:pt>
                <c:pt idx="5930">
                  <c:v>826.8</c:v>
                </c:pt>
                <c:pt idx="5931">
                  <c:v>826.8</c:v>
                </c:pt>
                <c:pt idx="5932">
                  <c:v>826.59</c:v>
                </c:pt>
                <c:pt idx="5933">
                  <c:v>826.52</c:v>
                </c:pt>
                <c:pt idx="5934">
                  <c:v>826.58</c:v>
                </c:pt>
                <c:pt idx="5935">
                  <c:v>826.23</c:v>
                </c:pt>
                <c:pt idx="5936">
                  <c:v>826.4</c:v>
                </c:pt>
                <c:pt idx="5937">
                  <c:v>826.77</c:v>
                </c:pt>
                <c:pt idx="5938">
                  <c:v>826.61</c:v>
                </c:pt>
                <c:pt idx="5939">
                  <c:v>826.56</c:v>
                </c:pt>
                <c:pt idx="5940">
                  <c:v>826.54</c:v>
                </c:pt>
                <c:pt idx="5941">
                  <c:v>826.02</c:v>
                </c:pt>
                <c:pt idx="5942">
                  <c:v>826.83</c:v>
                </c:pt>
                <c:pt idx="5943">
                  <c:v>826.14</c:v>
                </c:pt>
                <c:pt idx="5944">
                  <c:v>826.21</c:v>
                </c:pt>
                <c:pt idx="5945">
                  <c:v>826.64</c:v>
                </c:pt>
                <c:pt idx="5946">
                  <c:v>826.42</c:v>
                </c:pt>
                <c:pt idx="5947">
                  <c:v>826.02</c:v>
                </c:pt>
                <c:pt idx="5948">
                  <c:v>826.51</c:v>
                </c:pt>
                <c:pt idx="5949">
                  <c:v>826.58</c:v>
                </c:pt>
                <c:pt idx="5950">
                  <c:v>826.47</c:v>
                </c:pt>
                <c:pt idx="5951">
                  <c:v>826.45</c:v>
                </c:pt>
                <c:pt idx="5952">
                  <c:v>826.54</c:v>
                </c:pt>
                <c:pt idx="5953">
                  <c:v>826.75</c:v>
                </c:pt>
                <c:pt idx="5954">
                  <c:v>826.47</c:v>
                </c:pt>
                <c:pt idx="5955">
                  <c:v>826.23</c:v>
                </c:pt>
                <c:pt idx="5956">
                  <c:v>826.32</c:v>
                </c:pt>
                <c:pt idx="5957">
                  <c:v>827.15</c:v>
                </c:pt>
                <c:pt idx="5958">
                  <c:v>826.49</c:v>
                </c:pt>
                <c:pt idx="5959">
                  <c:v>826.64</c:v>
                </c:pt>
                <c:pt idx="5960">
                  <c:v>827.11</c:v>
                </c:pt>
                <c:pt idx="5961">
                  <c:v>826.45</c:v>
                </c:pt>
                <c:pt idx="5962">
                  <c:v>826.87</c:v>
                </c:pt>
                <c:pt idx="5963">
                  <c:v>826.68</c:v>
                </c:pt>
                <c:pt idx="5964">
                  <c:v>826.26</c:v>
                </c:pt>
                <c:pt idx="5965">
                  <c:v>826.4</c:v>
                </c:pt>
                <c:pt idx="5966">
                  <c:v>826.8</c:v>
                </c:pt>
                <c:pt idx="5967">
                  <c:v>826.47</c:v>
                </c:pt>
                <c:pt idx="5968">
                  <c:v>826.66</c:v>
                </c:pt>
                <c:pt idx="5969">
                  <c:v>826.83</c:v>
                </c:pt>
                <c:pt idx="5970">
                  <c:v>826.9</c:v>
                </c:pt>
                <c:pt idx="5971">
                  <c:v>826.9</c:v>
                </c:pt>
                <c:pt idx="5972">
                  <c:v>826</c:v>
                </c:pt>
                <c:pt idx="5973">
                  <c:v>826.23</c:v>
                </c:pt>
                <c:pt idx="5974">
                  <c:v>826.66</c:v>
                </c:pt>
                <c:pt idx="5975">
                  <c:v>826.54</c:v>
                </c:pt>
                <c:pt idx="5976">
                  <c:v>826.28</c:v>
                </c:pt>
                <c:pt idx="5977">
                  <c:v>826.8</c:v>
                </c:pt>
                <c:pt idx="5978">
                  <c:v>826.07</c:v>
                </c:pt>
                <c:pt idx="5979">
                  <c:v>826.33</c:v>
                </c:pt>
                <c:pt idx="5980">
                  <c:v>826.54</c:v>
                </c:pt>
                <c:pt idx="5981">
                  <c:v>826.4</c:v>
                </c:pt>
                <c:pt idx="5982">
                  <c:v>826.04</c:v>
                </c:pt>
                <c:pt idx="5983">
                  <c:v>826.82</c:v>
                </c:pt>
                <c:pt idx="5984">
                  <c:v>826.32</c:v>
                </c:pt>
                <c:pt idx="5985">
                  <c:v>827.01</c:v>
                </c:pt>
                <c:pt idx="5986">
                  <c:v>826.82</c:v>
                </c:pt>
                <c:pt idx="5987">
                  <c:v>825.66</c:v>
                </c:pt>
                <c:pt idx="5988">
                  <c:v>826.02</c:v>
                </c:pt>
                <c:pt idx="5989">
                  <c:v>826.51</c:v>
                </c:pt>
                <c:pt idx="5990">
                  <c:v>826.23</c:v>
                </c:pt>
                <c:pt idx="5991">
                  <c:v>826.32</c:v>
                </c:pt>
                <c:pt idx="5992">
                  <c:v>826.42</c:v>
                </c:pt>
                <c:pt idx="5993">
                  <c:v>826.02</c:v>
                </c:pt>
                <c:pt idx="5994">
                  <c:v>826.47</c:v>
                </c:pt>
                <c:pt idx="5995">
                  <c:v>826.52</c:v>
                </c:pt>
                <c:pt idx="5996">
                  <c:v>826.13</c:v>
                </c:pt>
                <c:pt idx="5997">
                  <c:v>826.77</c:v>
                </c:pt>
                <c:pt idx="5998">
                  <c:v>826.13</c:v>
                </c:pt>
                <c:pt idx="5999">
                  <c:v>826.4</c:v>
                </c:pt>
                <c:pt idx="6000">
                  <c:v>826.44</c:v>
                </c:pt>
                <c:pt idx="6001">
                  <c:v>826.04</c:v>
                </c:pt>
                <c:pt idx="6002">
                  <c:v>826.19</c:v>
                </c:pt>
                <c:pt idx="6003">
                  <c:v>826.51</c:v>
                </c:pt>
                <c:pt idx="6004">
                  <c:v>825.68</c:v>
                </c:pt>
                <c:pt idx="6005">
                  <c:v>825.97</c:v>
                </c:pt>
                <c:pt idx="6006">
                  <c:v>826.61</c:v>
                </c:pt>
                <c:pt idx="6007">
                  <c:v>825.95</c:v>
                </c:pt>
                <c:pt idx="6008">
                  <c:v>826.18</c:v>
                </c:pt>
                <c:pt idx="6009">
                  <c:v>826.64</c:v>
                </c:pt>
                <c:pt idx="6010">
                  <c:v>826.14</c:v>
                </c:pt>
                <c:pt idx="6011">
                  <c:v>826.49</c:v>
                </c:pt>
                <c:pt idx="6012">
                  <c:v>826.82</c:v>
                </c:pt>
                <c:pt idx="6013">
                  <c:v>826.28</c:v>
                </c:pt>
                <c:pt idx="6014">
                  <c:v>826.49</c:v>
                </c:pt>
                <c:pt idx="6015">
                  <c:v>826.4</c:v>
                </c:pt>
                <c:pt idx="6016">
                  <c:v>826.33</c:v>
                </c:pt>
                <c:pt idx="6017">
                  <c:v>826.59</c:v>
                </c:pt>
                <c:pt idx="6018">
                  <c:v>826.7</c:v>
                </c:pt>
                <c:pt idx="6019">
                  <c:v>826.3</c:v>
                </c:pt>
                <c:pt idx="6020">
                  <c:v>826.33</c:v>
                </c:pt>
                <c:pt idx="6021">
                  <c:v>827.02</c:v>
                </c:pt>
                <c:pt idx="6022">
                  <c:v>826.33</c:v>
                </c:pt>
                <c:pt idx="6023">
                  <c:v>826.51</c:v>
                </c:pt>
                <c:pt idx="6024">
                  <c:v>826.44</c:v>
                </c:pt>
                <c:pt idx="6025">
                  <c:v>826.8</c:v>
                </c:pt>
                <c:pt idx="6026">
                  <c:v>826.52</c:v>
                </c:pt>
                <c:pt idx="6027">
                  <c:v>825.95</c:v>
                </c:pt>
                <c:pt idx="6028">
                  <c:v>826.07</c:v>
                </c:pt>
                <c:pt idx="6029">
                  <c:v>825.97</c:v>
                </c:pt>
                <c:pt idx="6030">
                  <c:v>826.35</c:v>
                </c:pt>
                <c:pt idx="6031">
                  <c:v>826.06</c:v>
                </c:pt>
                <c:pt idx="6032">
                  <c:v>827.2</c:v>
                </c:pt>
                <c:pt idx="6033">
                  <c:v>826.4</c:v>
                </c:pt>
                <c:pt idx="6034">
                  <c:v>826.71</c:v>
                </c:pt>
                <c:pt idx="6035">
                  <c:v>827.04</c:v>
                </c:pt>
                <c:pt idx="6036">
                  <c:v>826.07</c:v>
                </c:pt>
                <c:pt idx="6037">
                  <c:v>826.4</c:v>
                </c:pt>
                <c:pt idx="6038">
                  <c:v>826.54</c:v>
                </c:pt>
                <c:pt idx="6039">
                  <c:v>826.44</c:v>
                </c:pt>
                <c:pt idx="6040">
                  <c:v>826.51</c:v>
                </c:pt>
                <c:pt idx="6041">
                  <c:v>826.37</c:v>
                </c:pt>
                <c:pt idx="6042">
                  <c:v>826.33</c:v>
                </c:pt>
                <c:pt idx="6043">
                  <c:v>826.35</c:v>
                </c:pt>
                <c:pt idx="6044">
                  <c:v>826.73</c:v>
                </c:pt>
                <c:pt idx="6045">
                  <c:v>825.99</c:v>
                </c:pt>
                <c:pt idx="6046">
                  <c:v>826.54</c:v>
                </c:pt>
                <c:pt idx="6047">
                  <c:v>826.52</c:v>
                </c:pt>
                <c:pt idx="6048">
                  <c:v>826.49</c:v>
                </c:pt>
                <c:pt idx="6049">
                  <c:v>827.04</c:v>
                </c:pt>
                <c:pt idx="6050">
                  <c:v>826.64</c:v>
                </c:pt>
                <c:pt idx="6051">
                  <c:v>826.75</c:v>
                </c:pt>
                <c:pt idx="6052">
                  <c:v>826.92</c:v>
                </c:pt>
                <c:pt idx="6053">
                  <c:v>826.3</c:v>
                </c:pt>
                <c:pt idx="6054">
                  <c:v>826.07</c:v>
                </c:pt>
                <c:pt idx="6055">
                  <c:v>826.8</c:v>
                </c:pt>
                <c:pt idx="6056">
                  <c:v>826.45</c:v>
                </c:pt>
                <c:pt idx="6057">
                  <c:v>826.33</c:v>
                </c:pt>
                <c:pt idx="6058">
                  <c:v>825.88</c:v>
                </c:pt>
                <c:pt idx="6059">
                  <c:v>825.87</c:v>
                </c:pt>
                <c:pt idx="6060">
                  <c:v>826.09</c:v>
                </c:pt>
                <c:pt idx="6061">
                  <c:v>826.45</c:v>
                </c:pt>
                <c:pt idx="6062">
                  <c:v>826.14</c:v>
                </c:pt>
                <c:pt idx="6063">
                  <c:v>826.11</c:v>
                </c:pt>
                <c:pt idx="6064">
                  <c:v>826.59</c:v>
                </c:pt>
                <c:pt idx="6065">
                  <c:v>826.07</c:v>
                </c:pt>
                <c:pt idx="6066">
                  <c:v>825.95</c:v>
                </c:pt>
                <c:pt idx="6067">
                  <c:v>826.58</c:v>
                </c:pt>
                <c:pt idx="6068">
                  <c:v>826.21</c:v>
                </c:pt>
                <c:pt idx="6069">
                  <c:v>826.63</c:v>
                </c:pt>
                <c:pt idx="6070">
                  <c:v>826.99</c:v>
                </c:pt>
                <c:pt idx="6071">
                  <c:v>826</c:v>
                </c:pt>
                <c:pt idx="6072">
                  <c:v>826.37</c:v>
                </c:pt>
                <c:pt idx="6073">
                  <c:v>826.9</c:v>
                </c:pt>
                <c:pt idx="6074">
                  <c:v>826.02</c:v>
                </c:pt>
                <c:pt idx="6075">
                  <c:v>827.08</c:v>
                </c:pt>
                <c:pt idx="6076">
                  <c:v>826.82</c:v>
                </c:pt>
                <c:pt idx="6077">
                  <c:v>826.82</c:v>
                </c:pt>
                <c:pt idx="6078">
                  <c:v>826.64</c:v>
                </c:pt>
                <c:pt idx="6079">
                  <c:v>826.52</c:v>
                </c:pt>
                <c:pt idx="6080">
                  <c:v>826.42</c:v>
                </c:pt>
                <c:pt idx="6081">
                  <c:v>826.64</c:v>
                </c:pt>
                <c:pt idx="6082">
                  <c:v>826.52</c:v>
                </c:pt>
                <c:pt idx="6083">
                  <c:v>826.11</c:v>
                </c:pt>
                <c:pt idx="6084">
                  <c:v>826.07</c:v>
                </c:pt>
                <c:pt idx="6085">
                  <c:v>826.83</c:v>
                </c:pt>
                <c:pt idx="6086">
                  <c:v>826.26</c:v>
                </c:pt>
                <c:pt idx="6087">
                  <c:v>826.89</c:v>
                </c:pt>
                <c:pt idx="6088">
                  <c:v>825.97</c:v>
                </c:pt>
                <c:pt idx="6089">
                  <c:v>826.06</c:v>
                </c:pt>
                <c:pt idx="6090">
                  <c:v>826.71</c:v>
                </c:pt>
                <c:pt idx="6091">
                  <c:v>826.66</c:v>
                </c:pt>
                <c:pt idx="6092">
                  <c:v>826.25</c:v>
                </c:pt>
                <c:pt idx="6093">
                  <c:v>826.75</c:v>
                </c:pt>
                <c:pt idx="6094">
                  <c:v>826.25</c:v>
                </c:pt>
                <c:pt idx="6095">
                  <c:v>826.14</c:v>
                </c:pt>
                <c:pt idx="6096">
                  <c:v>826.78</c:v>
                </c:pt>
                <c:pt idx="6097">
                  <c:v>825.81</c:v>
                </c:pt>
                <c:pt idx="6098">
                  <c:v>826.28</c:v>
                </c:pt>
                <c:pt idx="6099">
                  <c:v>827.18</c:v>
                </c:pt>
                <c:pt idx="6100">
                  <c:v>826.45</c:v>
                </c:pt>
                <c:pt idx="6101">
                  <c:v>826.14</c:v>
                </c:pt>
                <c:pt idx="6102">
                  <c:v>827.25</c:v>
                </c:pt>
                <c:pt idx="6103">
                  <c:v>826.4</c:v>
                </c:pt>
                <c:pt idx="6104">
                  <c:v>826.37</c:v>
                </c:pt>
                <c:pt idx="6105">
                  <c:v>826.96</c:v>
                </c:pt>
                <c:pt idx="6106">
                  <c:v>826.58</c:v>
                </c:pt>
                <c:pt idx="6107">
                  <c:v>825.88</c:v>
                </c:pt>
                <c:pt idx="6108">
                  <c:v>826.61</c:v>
                </c:pt>
                <c:pt idx="6109">
                  <c:v>825.99</c:v>
                </c:pt>
                <c:pt idx="6110">
                  <c:v>826.02</c:v>
                </c:pt>
                <c:pt idx="6111">
                  <c:v>826.58</c:v>
                </c:pt>
                <c:pt idx="6112">
                  <c:v>826.21</c:v>
                </c:pt>
                <c:pt idx="6113">
                  <c:v>826.26</c:v>
                </c:pt>
                <c:pt idx="6114">
                  <c:v>826.21</c:v>
                </c:pt>
                <c:pt idx="6115">
                  <c:v>826.42</c:v>
                </c:pt>
                <c:pt idx="6116">
                  <c:v>826.3</c:v>
                </c:pt>
                <c:pt idx="6117">
                  <c:v>826.13</c:v>
                </c:pt>
                <c:pt idx="6118">
                  <c:v>826.06</c:v>
                </c:pt>
                <c:pt idx="6119">
                  <c:v>826</c:v>
                </c:pt>
                <c:pt idx="6120">
                  <c:v>826.06</c:v>
                </c:pt>
                <c:pt idx="6121">
                  <c:v>825.87</c:v>
                </c:pt>
                <c:pt idx="6122">
                  <c:v>826.58</c:v>
                </c:pt>
                <c:pt idx="6123">
                  <c:v>825.99</c:v>
                </c:pt>
                <c:pt idx="6124">
                  <c:v>826.3</c:v>
                </c:pt>
                <c:pt idx="6125">
                  <c:v>826.19</c:v>
                </c:pt>
                <c:pt idx="6126">
                  <c:v>826</c:v>
                </c:pt>
                <c:pt idx="6127">
                  <c:v>826.02</c:v>
                </c:pt>
                <c:pt idx="6128">
                  <c:v>826.52</c:v>
                </c:pt>
                <c:pt idx="6129">
                  <c:v>826.04</c:v>
                </c:pt>
                <c:pt idx="6130">
                  <c:v>826.28</c:v>
                </c:pt>
                <c:pt idx="6131">
                  <c:v>826.61</c:v>
                </c:pt>
                <c:pt idx="6132">
                  <c:v>825.64</c:v>
                </c:pt>
                <c:pt idx="6133">
                  <c:v>826.25</c:v>
                </c:pt>
                <c:pt idx="6134">
                  <c:v>826.59</c:v>
                </c:pt>
                <c:pt idx="6135">
                  <c:v>826.11</c:v>
                </c:pt>
                <c:pt idx="6136">
                  <c:v>826.28</c:v>
                </c:pt>
                <c:pt idx="6137">
                  <c:v>826.44</c:v>
                </c:pt>
                <c:pt idx="6138">
                  <c:v>826.4</c:v>
                </c:pt>
                <c:pt idx="6139">
                  <c:v>826.21</c:v>
                </c:pt>
                <c:pt idx="6140">
                  <c:v>826.32</c:v>
                </c:pt>
                <c:pt idx="6141">
                  <c:v>826</c:v>
                </c:pt>
                <c:pt idx="6142">
                  <c:v>826.85</c:v>
                </c:pt>
                <c:pt idx="6143">
                  <c:v>826.4</c:v>
                </c:pt>
                <c:pt idx="6144">
                  <c:v>826.33</c:v>
                </c:pt>
                <c:pt idx="6145">
                  <c:v>827.08</c:v>
                </c:pt>
                <c:pt idx="6146">
                  <c:v>826</c:v>
                </c:pt>
                <c:pt idx="6147">
                  <c:v>826.23</c:v>
                </c:pt>
                <c:pt idx="6148">
                  <c:v>826.37</c:v>
                </c:pt>
                <c:pt idx="6149">
                  <c:v>826.25</c:v>
                </c:pt>
                <c:pt idx="6150">
                  <c:v>826.04</c:v>
                </c:pt>
                <c:pt idx="6151">
                  <c:v>826.64</c:v>
                </c:pt>
                <c:pt idx="6152">
                  <c:v>826.14</c:v>
                </c:pt>
                <c:pt idx="6153">
                  <c:v>826.49</c:v>
                </c:pt>
                <c:pt idx="6154">
                  <c:v>826.58</c:v>
                </c:pt>
                <c:pt idx="6155">
                  <c:v>826.3</c:v>
                </c:pt>
                <c:pt idx="6156">
                  <c:v>826.49</c:v>
                </c:pt>
                <c:pt idx="6157">
                  <c:v>826.45</c:v>
                </c:pt>
                <c:pt idx="6158">
                  <c:v>826.33</c:v>
                </c:pt>
                <c:pt idx="6159">
                  <c:v>826.96</c:v>
                </c:pt>
                <c:pt idx="6160">
                  <c:v>826.77</c:v>
                </c:pt>
                <c:pt idx="6161">
                  <c:v>826.16</c:v>
                </c:pt>
                <c:pt idx="6162">
                  <c:v>825.59</c:v>
                </c:pt>
                <c:pt idx="6163">
                  <c:v>826.52</c:v>
                </c:pt>
                <c:pt idx="6164">
                  <c:v>826.26</c:v>
                </c:pt>
                <c:pt idx="6165">
                  <c:v>826.75</c:v>
                </c:pt>
                <c:pt idx="6166">
                  <c:v>826.64</c:v>
                </c:pt>
                <c:pt idx="6167">
                  <c:v>826.23</c:v>
                </c:pt>
                <c:pt idx="6168">
                  <c:v>826.58</c:v>
                </c:pt>
                <c:pt idx="6169">
                  <c:v>826.82</c:v>
                </c:pt>
                <c:pt idx="6170">
                  <c:v>826.73</c:v>
                </c:pt>
                <c:pt idx="6171">
                  <c:v>826.7</c:v>
                </c:pt>
                <c:pt idx="6172">
                  <c:v>826.9</c:v>
                </c:pt>
                <c:pt idx="6173">
                  <c:v>826.02</c:v>
                </c:pt>
                <c:pt idx="6174">
                  <c:v>826.94</c:v>
                </c:pt>
                <c:pt idx="6175">
                  <c:v>826.16</c:v>
                </c:pt>
                <c:pt idx="6176">
                  <c:v>826.13</c:v>
                </c:pt>
                <c:pt idx="6177">
                  <c:v>826.52</c:v>
                </c:pt>
                <c:pt idx="6178">
                  <c:v>825.97</c:v>
                </c:pt>
                <c:pt idx="6179">
                  <c:v>826.61</c:v>
                </c:pt>
                <c:pt idx="6180">
                  <c:v>826.68</c:v>
                </c:pt>
                <c:pt idx="6181">
                  <c:v>825.92</c:v>
                </c:pt>
                <c:pt idx="6182">
                  <c:v>826.32</c:v>
                </c:pt>
                <c:pt idx="6183">
                  <c:v>826.58</c:v>
                </c:pt>
                <c:pt idx="6184">
                  <c:v>826.26</c:v>
                </c:pt>
                <c:pt idx="6185">
                  <c:v>826.4</c:v>
                </c:pt>
                <c:pt idx="6186">
                  <c:v>826.94</c:v>
                </c:pt>
                <c:pt idx="6187">
                  <c:v>826.07</c:v>
                </c:pt>
                <c:pt idx="6188">
                  <c:v>826.28</c:v>
                </c:pt>
                <c:pt idx="6189">
                  <c:v>826.82</c:v>
                </c:pt>
                <c:pt idx="6190">
                  <c:v>826.26</c:v>
                </c:pt>
                <c:pt idx="6191">
                  <c:v>826.3</c:v>
                </c:pt>
                <c:pt idx="6192">
                  <c:v>826.16</c:v>
                </c:pt>
                <c:pt idx="6193">
                  <c:v>826.13</c:v>
                </c:pt>
                <c:pt idx="6194">
                  <c:v>826.75</c:v>
                </c:pt>
                <c:pt idx="6195">
                  <c:v>826.9</c:v>
                </c:pt>
                <c:pt idx="6196">
                  <c:v>825.85</c:v>
                </c:pt>
                <c:pt idx="6197">
                  <c:v>826.42</c:v>
                </c:pt>
                <c:pt idx="6198">
                  <c:v>827.09</c:v>
                </c:pt>
                <c:pt idx="6199">
                  <c:v>827.02</c:v>
                </c:pt>
                <c:pt idx="6200">
                  <c:v>826.7</c:v>
                </c:pt>
                <c:pt idx="6201">
                  <c:v>826.68</c:v>
                </c:pt>
                <c:pt idx="6202">
                  <c:v>826.59</c:v>
                </c:pt>
                <c:pt idx="6203">
                  <c:v>826.9</c:v>
                </c:pt>
                <c:pt idx="6204">
                  <c:v>826.51</c:v>
                </c:pt>
                <c:pt idx="6205">
                  <c:v>826</c:v>
                </c:pt>
                <c:pt idx="6206">
                  <c:v>826.83</c:v>
                </c:pt>
                <c:pt idx="6207">
                  <c:v>826.37</c:v>
                </c:pt>
                <c:pt idx="6208">
                  <c:v>826.02</c:v>
                </c:pt>
                <c:pt idx="6209">
                  <c:v>826.35</c:v>
                </c:pt>
                <c:pt idx="6210">
                  <c:v>826.51</c:v>
                </c:pt>
                <c:pt idx="6211">
                  <c:v>826.19</c:v>
                </c:pt>
                <c:pt idx="6212">
                  <c:v>826.37</c:v>
                </c:pt>
                <c:pt idx="6213">
                  <c:v>826.09</c:v>
                </c:pt>
                <c:pt idx="6214">
                  <c:v>826.49</c:v>
                </c:pt>
                <c:pt idx="6215">
                  <c:v>826.23</c:v>
                </c:pt>
                <c:pt idx="6216">
                  <c:v>825.81</c:v>
                </c:pt>
                <c:pt idx="6217">
                  <c:v>826.32</c:v>
                </c:pt>
                <c:pt idx="6218">
                  <c:v>826.64</c:v>
                </c:pt>
                <c:pt idx="6219">
                  <c:v>825.81</c:v>
                </c:pt>
                <c:pt idx="6220">
                  <c:v>826.21</c:v>
                </c:pt>
                <c:pt idx="6221">
                  <c:v>826.42</c:v>
                </c:pt>
                <c:pt idx="6222">
                  <c:v>826.09</c:v>
                </c:pt>
                <c:pt idx="6223">
                  <c:v>826.25</c:v>
                </c:pt>
                <c:pt idx="6224">
                  <c:v>826.7</c:v>
                </c:pt>
                <c:pt idx="6225">
                  <c:v>826.09</c:v>
                </c:pt>
                <c:pt idx="6226">
                  <c:v>826.04</c:v>
                </c:pt>
                <c:pt idx="6227">
                  <c:v>826.66</c:v>
                </c:pt>
                <c:pt idx="6228">
                  <c:v>826.19</c:v>
                </c:pt>
                <c:pt idx="6229">
                  <c:v>826.45</c:v>
                </c:pt>
                <c:pt idx="6230">
                  <c:v>826.52</c:v>
                </c:pt>
                <c:pt idx="6231">
                  <c:v>826.4</c:v>
                </c:pt>
                <c:pt idx="6232">
                  <c:v>826.7</c:v>
                </c:pt>
                <c:pt idx="6233">
                  <c:v>826.92</c:v>
                </c:pt>
                <c:pt idx="6234">
                  <c:v>826.25</c:v>
                </c:pt>
                <c:pt idx="6235">
                  <c:v>826.68</c:v>
                </c:pt>
                <c:pt idx="6236">
                  <c:v>826.44</c:v>
                </c:pt>
                <c:pt idx="6237">
                  <c:v>826.64</c:v>
                </c:pt>
                <c:pt idx="6238">
                  <c:v>826.61</c:v>
                </c:pt>
                <c:pt idx="6239">
                  <c:v>826.58</c:v>
                </c:pt>
                <c:pt idx="6240">
                  <c:v>826.54</c:v>
                </c:pt>
                <c:pt idx="6241">
                  <c:v>826.75</c:v>
                </c:pt>
                <c:pt idx="6242">
                  <c:v>826.44</c:v>
                </c:pt>
                <c:pt idx="6243">
                  <c:v>826.59</c:v>
                </c:pt>
                <c:pt idx="6244">
                  <c:v>827.08</c:v>
                </c:pt>
                <c:pt idx="6245">
                  <c:v>826.25</c:v>
                </c:pt>
                <c:pt idx="6246">
                  <c:v>826.54</c:v>
                </c:pt>
                <c:pt idx="6247">
                  <c:v>826.4</c:v>
                </c:pt>
                <c:pt idx="6248">
                  <c:v>826.78</c:v>
                </c:pt>
                <c:pt idx="6249">
                  <c:v>826.25</c:v>
                </c:pt>
                <c:pt idx="6250">
                  <c:v>827.46</c:v>
                </c:pt>
                <c:pt idx="6251">
                  <c:v>826.68</c:v>
                </c:pt>
                <c:pt idx="6252">
                  <c:v>826.52</c:v>
                </c:pt>
                <c:pt idx="6253">
                  <c:v>827.25</c:v>
                </c:pt>
                <c:pt idx="6254">
                  <c:v>826.25</c:v>
                </c:pt>
                <c:pt idx="6255">
                  <c:v>826.39</c:v>
                </c:pt>
                <c:pt idx="6256">
                  <c:v>826.47</c:v>
                </c:pt>
                <c:pt idx="6257">
                  <c:v>826.26</c:v>
                </c:pt>
                <c:pt idx="6258">
                  <c:v>826.49</c:v>
                </c:pt>
                <c:pt idx="6259">
                  <c:v>826.7</c:v>
                </c:pt>
                <c:pt idx="6260">
                  <c:v>826.56</c:v>
                </c:pt>
                <c:pt idx="6261">
                  <c:v>826.06</c:v>
                </c:pt>
                <c:pt idx="6262">
                  <c:v>826.26</c:v>
                </c:pt>
                <c:pt idx="6263">
                  <c:v>826.13</c:v>
                </c:pt>
                <c:pt idx="6264">
                  <c:v>826.33</c:v>
                </c:pt>
                <c:pt idx="6265">
                  <c:v>826.64</c:v>
                </c:pt>
                <c:pt idx="6266">
                  <c:v>826.59</c:v>
                </c:pt>
                <c:pt idx="6267">
                  <c:v>826.44</c:v>
                </c:pt>
                <c:pt idx="6268">
                  <c:v>826.49</c:v>
                </c:pt>
                <c:pt idx="6269">
                  <c:v>826.3</c:v>
                </c:pt>
                <c:pt idx="6270">
                  <c:v>826.71</c:v>
                </c:pt>
                <c:pt idx="6271">
                  <c:v>826.39</c:v>
                </c:pt>
                <c:pt idx="6272">
                  <c:v>826.18</c:v>
                </c:pt>
                <c:pt idx="6273">
                  <c:v>826.49</c:v>
                </c:pt>
                <c:pt idx="6274">
                  <c:v>826.26</c:v>
                </c:pt>
                <c:pt idx="6275">
                  <c:v>826.49</c:v>
                </c:pt>
                <c:pt idx="6276">
                  <c:v>826.77</c:v>
                </c:pt>
                <c:pt idx="6277">
                  <c:v>825.78</c:v>
                </c:pt>
                <c:pt idx="6278">
                  <c:v>825.95</c:v>
                </c:pt>
                <c:pt idx="6279">
                  <c:v>826.44</c:v>
                </c:pt>
                <c:pt idx="6280">
                  <c:v>826.58</c:v>
                </c:pt>
                <c:pt idx="6281">
                  <c:v>826.77</c:v>
                </c:pt>
                <c:pt idx="6282">
                  <c:v>827.23</c:v>
                </c:pt>
                <c:pt idx="6283">
                  <c:v>826.7</c:v>
                </c:pt>
                <c:pt idx="6284">
                  <c:v>826.23</c:v>
                </c:pt>
                <c:pt idx="6285">
                  <c:v>826.66</c:v>
                </c:pt>
                <c:pt idx="6286">
                  <c:v>826.39</c:v>
                </c:pt>
                <c:pt idx="6287">
                  <c:v>826.51</c:v>
                </c:pt>
                <c:pt idx="6288">
                  <c:v>826.82</c:v>
                </c:pt>
                <c:pt idx="6289">
                  <c:v>826.23</c:v>
                </c:pt>
                <c:pt idx="6290">
                  <c:v>826.64</c:v>
                </c:pt>
                <c:pt idx="6291">
                  <c:v>826.54</c:v>
                </c:pt>
                <c:pt idx="6292">
                  <c:v>826.56</c:v>
                </c:pt>
                <c:pt idx="6293">
                  <c:v>826.82</c:v>
                </c:pt>
                <c:pt idx="6294">
                  <c:v>827.04</c:v>
                </c:pt>
                <c:pt idx="6295">
                  <c:v>826.09</c:v>
                </c:pt>
                <c:pt idx="6296">
                  <c:v>826.99</c:v>
                </c:pt>
                <c:pt idx="6297">
                  <c:v>826.9</c:v>
                </c:pt>
                <c:pt idx="6298">
                  <c:v>826.37</c:v>
                </c:pt>
                <c:pt idx="6299">
                  <c:v>826.71</c:v>
                </c:pt>
                <c:pt idx="6300">
                  <c:v>826.68</c:v>
                </c:pt>
                <c:pt idx="6301">
                  <c:v>826.02</c:v>
                </c:pt>
                <c:pt idx="6302">
                  <c:v>826.56</c:v>
                </c:pt>
                <c:pt idx="6303">
                  <c:v>826.59</c:v>
                </c:pt>
                <c:pt idx="6304">
                  <c:v>826.02</c:v>
                </c:pt>
                <c:pt idx="6305">
                  <c:v>827.02</c:v>
                </c:pt>
                <c:pt idx="6306">
                  <c:v>826.64</c:v>
                </c:pt>
                <c:pt idx="6307">
                  <c:v>826.3</c:v>
                </c:pt>
                <c:pt idx="6308">
                  <c:v>826.54</c:v>
                </c:pt>
                <c:pt idx="6309">
                  <c:v>826.3</c:v>
                </c:pt>
                <c:pt idx="6310">
                  <c:v>826.59</c:v>
                </c:pt>
                <c:pt idx="6311">
                  <c:v>826.37</c:v>
                </c:pt>
                <c:pt idx="6312">
                  <c:v>826.28</c:v>
                </c:pt>
                <c:pt idx="6313">
                  <c:v>826.02</c:v>
                </c:pt>
                <c:pt idx="6314">
                  <c:v>826.63</c:v>
                </c:pt>
                <c:pt idx="6315">
                  <c:v>826.09</c:v>
                </c:pt>
                <c:pt idx="6316">
                  <c:v>826.32</c:v>
                </c:pt>
                <c:pt idx="6317">
                  <c:v>826.45</c:v>
                </c:pt>
                <c:pt idx="6318">
                  <c:v>826.32</c:v>
                </c:pt>
                <c:pt idx="6319">
                  <c:v>826.42</c:v>
                </c:pt>
                <c:pt idx="6320">
                  <c:v>826.25</c:v>
                </c:pt>
                <c:pt idx="6321">
                  <c:v>826.06</c:v>
                </c:pt>
                <c:pt idx="6322">
                  <c:v>826.7</c:v>
                </c:pt>
                <c:pt idx="6323">
                  <c:v>826.87</c:v>
                </c:pt>
                <c:pt idx="6324">
                  <c:v>826.54</c:v>
                </c:pt>
                <c:pt idx="6325">
                  <c:v>826.32</c:v>
                </c:pt>
                <c:pt idx="6326">
                  <c:v>826.77</c:v>
                </c:pt>
                <c:pt idx="6327">
                  <c:v>826.63</c:v>
                </c:pt>
                <c:pt idx="6328">
                  <c:v>826.37</c:v>
                </c:pt>
                <c:pt idx="6329">
                  <c:v>826.49</c:v>
                </c:pt>
                <c:pt idx="6330">
                  <c:v>825.75</c:v>
                </c:pt>
                <c:pt idx="6331">
                  <c:v>826.47</c:v>
                </c:pt>
                <c:pt idx="6332">
                  <c:v>826.4</c:v>
                </c:pt>
                <c:pt idx="6333">
                  <c:v>825.87</c:v>
                </c:pt>
                <c:pt idx="6334">
                  <c:v>826.92</c:v>
                </c:pt>
                <c:pt idx="6335">
                  <c:v>826.32</c:v>
                </c:pt>
                <c:pt idx="6336">
                  <c:v>826.23</c:v>
                </c:pt>
                <c:pt idx="6337">
                  <c:v>825.94</c:v>
                </c:pt>
                <c:pt idx="6338">
                  <c:v>826.45</c:v>
                </c:pt>
                <c:pt idx="6339">
                  <c:v>826.19</c:v>
                </c:pt>
                <c:pt idx="6340">
                  <c:v>826.37</c:v>
                </c:pt>
                <c:pt idx="6341">
                  <c:v>826.44</c:v>
                </c:pt>
                <c:pt idx="6342">
                  <c:v>826.28</c:v>
                </c:pt>
                <c:pt idx="6343">
                  <c:v>826.64</c:v>
                </c:pt>
                <c:pt idx="6344">
                  <c:v>826.32</c:v>
                </c:pt>
                <c:pt idx="6345">
                  <c:v>826.52</c:v>
                </c:pt>
                <c:pt idx="6346">
                  <c:v>826.4</c:v>
                </c:pt>
                <c:pt idx="6347">
                  <c:v>826.07</c:v>
                </c:pt>
                <c:pt idx="6348">
                  <c:v>826.54</c:v>
                </c:pt>
                <c:pt idx="6349">
                  <c:v>826.82</c:v>
                </c:pt>
                <c:pt idx="6350">
                  <c:v>826.02</c:v>
                </c:pt>
                <c:pt idx="6351">
                  <c:v>826.37</c:v>
                </c:pt>
                <c:pt idx="6352">
                  <c:v>826.18</c:v>
                </c:pt>
                <c:pt idx="6353">
                  <c:v>825.97</c:v>
                </c:pt>
                <c:pt idx="6354">
                  <c:v>826.14</c:v>
                </c:pt>
                <c:pt idx="6355">
                  <c:v>826.4</c:v>
                </c:pt>
                <c:pt idx="6356">
                  <c:v>826.21</c:v>
                </c:pt>
                <c:pt idx="6357">
                  <c:v>826.21</c:v>
                </c:pt>
                <c:pt idx="6358">
                  <c:v>826.92</c:v>
                </c:pt>
                <c:pt idx="6359">
                  <c:v>826.18</c:v>
                </c:pt>
                <c:pt idx="6360">
                  <c:v>826.63</c:v>
                </c:pt>
                <c:pt idx="6361">
                  <c:v>826.52</c:v>
                </c:pt>
                <c:pt idx="6362">
                  <c:v>826.09</c:v>
                </c:pt>
                <c:pt idx="6363">
                  <c:v>826.18</c:v>
                </c:pt>
                <c:pt idx="6364">
                  <c:v>826.73</c:v>
                </c:pt>
                <c:pt idx="6365">
                  <c:v>826.16</c:v>
                </c:pt>
                <c:pt idx="6366">
                  <c:v>826.51</c:v>
                </c:pt>
                <c:pt idx="6367">
                  <c:v>826.33</c:v>
                </c:pt>
                <c:pt idx="6368">
                  <c:v>826.54</c:v>
                </c:pt>
                <c:pt idx="6369">
                  <c:v>826.4</c:v>
                </c:pt>
                <c:pt idx="6370">
                  <c:v>826.9</c:v>
                </c:pt>
                <c:pt idx="6371">
                  <c:v>826.28</c:v>
                </c:pt>
                <c:pt idx="6372">
                  <c:v>826.66</c:v>
                </c:pt>
                <c:pt idx="6373">
                  <c:v>826.64</c:v>
                </c:pt>
                <c:pt idx="6374">
                  <c:v>825.97</c:v>
                </c:pt>
                <c:pt idx="6375">
                  <c:v>826.56</c:v>
                </c:pt>
                <c:pt idx="6376">
                  <c:v>826.25</c:v>
                </c:pt>
                <c:pt idx="6377">
                  <c:v>826.82</c:v>
                </c:pt>
                <c:pt idx="6378">
                  <c:v>826.68</c:v>
                </c:pt>
                <c:pt idx="6379">
                  <c:v>826</c:v>
                </c:pt>
                <c:pt idx="6380">
                  <c:v>826.73</c:v>
                </c:pt>
                <c:pt idx="6381">
                  <c:v>826.09</c:v>
                </c:pt>
                <c:pt idx="6382">
                  <c:v>826.16</c:v>
                </c:pt>
                <c:pt idx="6383">
                  <c:v>826.56</c:v>
                </c:pt>
                <c:pt idx="6384">
                  <c:v>826.66</c:v>
                </c:pt>
                <c:pt idx="6385">
                  <c:v>826.44</c:v>
                </c:pt>
                <c:pt idx="6386">
                  <c:v>826.63</c:v>
                </c:pt>
                <c:pt idx="6387">
                  <c:v>826.77</c:v>
                </c:pt>
                <c:pt idx="6388">
                  <c:v>826.64</c:v>
                </c:pt>
                <c:pt idx="6389">
                  <c:v>826.56</c:v>
                </c:pt>
                <c:pt idx="6390">
                  <c:v>826.83</c:v>
                </c:pt>
                <c:pt idx="6391">
                  <c:v>825.95</c:v>
                </c:pt>
                <c:pt idx="6392">
                  <c:v>826.35</c:v>
                </c:pt>
                <c:pt idx="6393">
                  <c:v>826.04</c:v>
                </c:pt>
                <c:pt idx="6394">
                  <c:v>826.3</c:v>
                </c:pt>
                <c:pt idx="6395">
                  <c:v>826.18</c:v>
                </c:pt>
                <c:pt idx="6396">
                  <c:v>826.47</c:v>
                </c:pt>
                <c:pt idx="6397">
                  <c:v>826.13</c:v>
                </c:pt>
                <c:pt idx="6398">
                  <c:v>826.14</c:v>
                </c:pt>
                <c:pt idx="6399">
                  <c:v>826.59</c:v>
                </c:pt>
                <c:pt idx="6400">
                  <c:v>826.33</c:v>
                </c:pt>
                <c:pt idx="6401">
                  <c:v>826.47</c:v>
                </c:pt>
                <c:pt idx="6402">
                  <c:v>826.4</c:v>
                </c:pt>
                <c:pt idx="6403">
                  <c:v>825.9</c:v>
                </c:pt>
                <c:pt idx="6404">
                  <c:v>826.47</c:v>
                </c:pt>
                <c:pt idx="6405">
                  <c:v>826.8</c:v>
                </c:pt>
                <c:pt idx="6406">
                  <c:v>826.4</c:v>
                </c:pt>
                <c:pt idx="6407">
                  <c:v>826.61</c:v>
                </c:pt>
                <c:pt idx="6408">
                  <c:v>826.89</c:v>
                </c:pt>
                <c:pt idx="6409">
                  <c:v>826.64</c:v>
                </c:pt>
                <c:pt idx="6410">
                  <c:v>826.37</c:v>
                </c:pt>
                <c:pt idx="6411">
                  <c:v>826.61</c:v>
                </c:pt>
                <c:pt idx="6412">
                  <c:v>826.68</c:v>
                </c:pt>
                <c:pt idx="6413">
                  <c:v>826.73</c:v>
                </c:pt>
                <c:pt idx="6414">
                  <c:v>826.18</c:v>
                </c:pt>
                <c:pt idx="6415">
                  <c:v>826.58</c:v>
                </c:pt>
                <c:pt idx="6416">
                  <c:v>826.92</c:v>
                </c:pt>
                <c:pt idx="6417">
                  <c:v>826.87</c:v>
                </c:pt>
                <c:pt idx="6418">
                  <c:v>826.52</c:v>
                </c:pt>
                <c:pt idx="6419">
                  <c:v>826.47</c:v>
                </c:pt>
                <c:pt idx="6420">
                  <c:v>825.97</c:v>
                </c:pt>
                <c:pt idx="6421">
                  <c:v>826.23</c:v>
                </c:pt>
                <c:pt idx="6422">
                  <c:v>827.11</c:v>
                </c:pt>
                <c:pt idx="6423">
                  <c:v>825.99</c:v>
                </c:pt>
                <c:pt idx="6424">
                  <c:v>825.97</c:v>
                </c:pt>
                <c:pt idx="6425">
                  <c:v>826.85</c:v>
                </c:pt>
                <c:pt idx="6426">
                  <c:v>826.07</c:v>
                </c:pt>
                <c:pt idx="6427">
                  <c:v>826.21</c:v>
                </c:pt>
                <c:pt idx="6428">
                  <c:v>826.19</c:v>
                </c:pt>
                <c:pt idx="6429">
                  <c:v>826.11</c:v>
                </c:pt>
                <c:pt idx="6430">
                  <c:v>826.32</c:v>
                </c:pt>
                <c:pt idx="6431">
                  <c:v>827.01</c:v>
                </c:pt>
                <c:pt idx="6432">
                  <c:v>825.99</c:v>
                </c:pt>
                <c:pt idx="6433">
                  <c:v>826.19</c:v>
                </c:pt>
                <c:pt idx="6434">
                  <c:v>826.58</c:v>
                </c:pt>
                <c:pt idx="6435">
                  <c:v>825.94</c:v>
                </c:pt>
                <c:pt idx="6436">
                  <c:v>826.04</c:v>
                </c:pt>
                <c:pt idx="6437">
                  <c:v>826.4</c:v>
                </c:pt>
                <c:pt idx="6438">
                  <c:v>825.78</c:v>
                </c:pt>
                <c:pt idx="6439">
                  <c:v>826.18</c:v>
                </c:pt>
                <c:pt idx="6440">
                  <c:v>826.44</c:v>
                </c:pt>
                <c:pt idx="6441">
                  <c:v>825.81</c:v>
                </c:pt>
                <c:pt idx="6442">
                  <c:v>826.83</c:v>
                </c:pt>
                <c:pt idx="6443">
                  <c:v>826.99</c:v>
                </c:pt>
                <c:pt idx="6444">
                  <c:v>826.21</c:v>
                </c:pt>
                <c:pt idx="6445">
                  <c:v>826.32</c:v>
                </c:pt>
                <c:pt idx="6446">
                  <c:v>826.71</c:v>
                </c:pt>
                <c:pt idx="6447">
                  <c:v>826.18</c:v>
                </c:pt>
                <c:pt idx="6448">
                  <c:v>826.82</c:v>
                </c:pt>
                <c:pt idx="6449">
                  <c:v>826.37</c:v>
                </c:pt>
                <c:pt idx="6450">
                  <c:v>826.64</c:v>
                </c:pt>
                <c:pt idx="6451">
                  <c:v>826.78</c:v>
                </c:pt>
                <c:pt idx="6452">
                  <c:v>826.44</c:v>
                </c:pt>
                <c:pt idx="6453">
                  <c:v>826.23</c:v>
                </c:pt>
                <c:pt idx="6454">
                  <c:v>826.66</c:v>
                </c:pt>
                <c:pt idx="6455">
                  <c:v>826.26</c:v>
                </c:pt>
                <c:pt idx="6456">
                  <c:v>826.18</c:v>
                </c:pt>
                <c:pt idx="6457">
                  <c:v>827.11</c:v>
                </c:pt>
                <c:pt idx="6458">
                  <c:v>826.44</c:v>
                </c:pt>
                <c:pt idx="6459">
                  <c:v>825.99</c:v>
                </c:pt>
                <c:pt idx="6460">
                  <c:v>826.56</c:v>
                </c:pt>
                <c:pt idx="6461">
                  <c:v>826.25</c:v>
                </c:pt>
                <c:pt idx="6462">
                  <c:v>826.52</c:v>
                </c:pt>
                <c:pt idx="6463">
                  <c:v>826.64</c:v>
                </c:pt>
                <c:pt idx="6464">
                  <c:v>826.44</c:v>
                </c:pt>
                <c:pt idx="6465">
                  <c:v>825.8</c:v>
                </c:pt>
                <c:pt idx="6466">
                  <c:v>826.45</c:v>
                </c:pt>
                <c:pt idx="6467">
                  <c:v>825.95</c:v>
                </c:pt>
                <c:pt idx="6468">
                  <c:v>826.26</c:v>
                </c:pt>
                <c:pt idx="6469">
                  <c:v>826.19</c:v>
                </c:pt>
                <c:pt idx="6470">
                  <c:v>826.32</c:v>
                </c:pt>
                <c:pt idx="6471">
                  <c:v>826.18</c:v>
                </c:pt>
                <c:pt idx="6472">
                  <c:v>826.02</c:v>
                </c:pt>
                <c:pt idx="6473">
                  <c:v>826.28</c:v>
                </c:pt>
                <c:pt idx="6474">
                  <c:v>825.94</c:v>
                </c:pt>
                <c:pt idx="6475">
                  <c:v>826.37</c:v>
                </c:pt>
                <c:pt idx="6476">
                  <c:v>825.92</c:v>
                </c:pt>
                <c:pt idx="6477">
                  <c:v>826.18</c:v>
                </c:pt>
                <c:pt idx="6478">
                  <c:v>826.64</c:v>
                </c:pt>
                <c:pt idx="6479">
                  <c:v>826.09</c:v>
                </c:pt>
                <c:pt idx="6480">
                  <c:v>826.06</c:v>
                </c:pt>
                <c:pt idx="6481">
                  <c:v>826.54</c:v>
                </c:pt>
                <c:pt idx="6482">
                  <c:v>826.11</c:v>
                </c:pt>
                <c:pt idx="6483">
                  <c:v>826.68</c:v>
                </c:pt>
                <c:pt idx="6484">
                  <c:v>826.3</c:v>
                </c:pt>
                <c:pt idx="6485">
                  <c:v>826.45</c:v>
                </c:pt>
                <c:pt idx="6486">
                  <c:v>826.14</c:v>
                </c:pt>
                <c:pt idx="6487">
                  <c:v>826.14</c:v>
                </c:pt>
                <c:pt idx="6488">
                  <c:v>826.77</c:v>
                </c:pt>
                <c:pt idx="6489">
                  <c:v>826.71</c:v>
                </c:pt>
                <c:pt idx="6490">
                  <c:v>826.28</c:v>
                </c:pt>
                <c:pt idx="6491">
                  <c:v>826.18</c:v>
                </c:pt>
                <c:pt idx="6492">
                  <c:v>826.13</c:v>
                </c:pt>
                <c:pt idx="6493">
                  <c:v>825.66</c:v>
                </c:pt>
                <c:pt idx="6494">
                  <c:v>825.95</c:v>
                </c:pt>
                <c:pt idx="6495">
                  <c:v>826.3</c:v>
                </c:pt>
                <c:pt idx="6496">
                  <c:v>826.45</c:v>
                </c:pt>
                <c:pt idx="6497">
                  <c:v>826.8</c:v>
                </c:pt>
                <c:pt idx="6498">
                  <c:v>826.8</c:v>
                </c:pt>
                <c:pt idx="6499">
                  <c:v>826.21</c:v>
                </c:pt>
                <c:pt idx="6500">
                  <c:v>826.49</c:v>
                </c:pt>
                <c:pt idx="6501">
                  <c:v>827.11</c:v>
                </c:pt>
                <c:pt idx="6502">
                  <c:v>826.25</c:v>
                </c:pt>
                <c:pt idx="6503">
                  <c:v>826.35</c:v>
                </c:pt>
                <c:pt idx="6504">
                  <c:v>826.99</c:v>
                </c:pt>
                <c:pt idx="6505">
                  <c:v>826.16</c:v>
                </c:pt>
                <c:pt idx="6506">
                  <c:v>826</c:v>
                </c:pt>
                <c:pt idx="6507">
                  <c:v>825.9</c:v>
                </c:pt>
                <c:pt idx="6508">
                  <c:v>825.8</c:v>
                </c:pt>
                <c:pt idx="6509">
                  <c:v>826.61</c:v>
                </c:pt>
                <c:pt idx="6510">
                  <c:v>826.82</c:v>
                </c:pt>
                <c:pt idx="6511">
                  <c:v>825.99</c:v>
                </c:pt>
                <c:pt idx="6512">
                  <c:v>826.33</c:v>
                </c:pt>
                <c:pt idx="6513">
                  <c:v>827.09</c:v>
                </c:pt>
                <c:pt idx="6514">
                  <c:v>826.39</c:v>
                </c:pt>
                <c:pt idx="6515">
                  <c:v>826.26</c:v>
                </c:pt>
                <c:pt idx="6516">
                  <c:v>826.56</c:v>
                </c:pt>
                <c:pt idx="6517">
                  <c:v>826.45</c:v>
                </c:pt>
                <c:pt idx="6518">
                  <c:v>826.75</c:v>
                </c:pt>
                <c:pt idx="6519">
                  <c:v>826.26</c:v>
                </c:pt>
                <c:pt idx="6520">
                  <c:v>825.8</c:v>
                </c:pt>
                <c:pt idx="6521">
                  <c:v>826.3</c:v>
                </c:pt>
                <c:pt idx="6522">
                  <c:v>826.56</c:v>
                </c:pt>
                <c:pt idx="6523">
                  <c:v>826.21</c:v>
                </c:pt>
                <c:pt idx="6524">
                  <c:v>826.39</c:v>
                </c:pt>
                <c:pt idx="6525">
                  <c:v>826.21</c:v>
                </c:pt>
                <c:pt idx="6526">
                  <c:v>826.42</c:v>
                </c:pt>
                <c:pt idx="6527">
                  <c:v>826.73</c:v>
                </c:pt>
                <c:pt idx="6528">
                  <c:v>825.59</c:v>
                </c:pt>
                <c:pt idx="6529">
                  <c:v>826.33</c:v>
                </c:pt>
                <c:pt idx="6530">
                  <c:v>826.23</c:v>
                </c:pt>
                <c:pt idx="6531">
                  <c:v>825.49</c:v>
                </c:pt>
                <c:pt idx="6532">
                  <c:v>826</c:v>
                </c:pt>
                <c:pt idx="6533">
                  <c:v>826.47</c:v>
                </c:pt>
                <c:pt idx="6534">
                  <c:v>826.42</c:v>
                </c:pt>
                <c:pt idx="6535">
                  <c:v>825.95</c:v>
                </c:pt>
                <c:pt idx="6536">
                  <c:v>826.59</c:v>
                </c:pt>
                <c:pt idx="6537">
                  <c:v>826.13</c:v>
                </c:pt>
                <c:pt idx="6538">
                  <c:v>826.19</c:v>
                </c:pt>
                <c:pt idx="6539">
                  <c:v>826.89</c:v>
                </c:pt>
                <c:pt idx="6540">
                  <c:v>826.06</c:v>
                </c:pt>
                <c:pt idx="6541">
                  <c:v>825.78</c:v>
                </c:pt>
                <c:pt idx="6542">
                  <c:v>826.49</c:v>
                </c:pt>
                <c:pt idx="6543">
                  <c:v>826.16</c:v>
                </c:pt>
                <c:pt idx="6544">
                  <c:v>826.02</c:v>
                </c:pt>
                <c:pt idx="6545">
                  <c:v>826.25</c:v>
                </c:pt>
                <c:pt idx="6546">
                  <c:v>826.13</c:v>
                </c:pt>
                <c:pt idx="6547">
                  <c:v>826.28</c:v>
                </c:pt>
                <c:pt idx="6548">
                  <c:v>826.39</c:v>
                </c:pt>
                <c:pt idx="6549">
                  <c:v>826.06</c:v>
                </c:pt>
                <c:pt idx="6550">
                  <c:v>826.61</c:v>
                </c:pt>
                <c:pt idx="6551">
                  <c:v>826.56</c:v>
                </c:pt>
                <c:pt idx="6552">
                  <c:v>826.19</c:v>
                </c:pt>
                <c:pt idx="6553">
                  <c:v>826.23</c:v>
                </c:pt>
                <c:pt idx="6554">
                  <c:v>826.32</c:v>
                </c:pt>
                <c:pt idx="6555">
                  <c:v>826.02</c:v>
                </c:pt>
                <c:pt idx="6556">
                  <c:v>826.4</c:v>
                </c:pt>
                <c:pt idx="6557">
                  <c:v>826.49</c:v>
                </c:pt>
                <c:pt idx="6558">
                  <c:v>826.06</c:v>
                </c:pt>
                <c:pt idx="6559">
                  <c:v>826.99</c:v>
                </c:pt>
                <c:pt idx="6560">
                  <c:v>826.35</c:v>
                </c:pt>
                <c:pt idx="6561">
                  <c:v>826.39</c:v>
                </c:pt>
                <c:pt idx="6562">
                  <c:v>826.7</c:v>
                </c:pt>
                <c:pt idx="6563">
                  <c:v>826.52</c:v>
                </c:pt>
                <c:pt idx="6564">
                  <c:v>826.47</c:v>
                </c:pt>
                <c:pt idx="6565">
                  <c:v>826.73</c:v>
                </c:pt>
                <c:pt idx="6566">
                  <c:v>826.68</c:v>
                </c:pt>
                <c:pt idx="6567">
                  <c:v>826.59</c:v>
                </c:pt>
                <c:pt idx="6568">
                  <c:v>826.44</c:v>
                </c:pt>
                <c:pt idx="6569">
                  <c:v>826.02</c:v>
                </c:pt>
                <c:pt idx="6570">
                  <c:v>826.14</c:v>
                </c:pt>
                <c:pt idx="6571">
                  <c:v>826.25</c:v>
                </c:pt>
                <c:pt idx="6572">
                  <c:v>825.83</c:v>
                </c:pt>
                <c:pt idx="6573">
                  <c:v>825.94</c:v>
                </c:pt>
                <c:pt idx="6574">
                  <c:v>826.4</c:v>
                </c:pt>
                <c:pt idx="6575">
                  <c:v>825.92</c:v>
                </c:pt>
                <c:pt idx="6576">
                  <c:v>825.85</c:v>
                </c:pt>
                <c:pt idx="6577">
                  <c:v>826.14</c:v>
                </c:pt>
                <c:pt idx="6578">
                  <c:v>825.8</c:v>
                </c:pt>
                <c:pt idx="6579">
                  <c:v>826.4</c:v>
                </c:pt>
                <c:pt idx="6580">
                  <c:v>826.64</c:v>
                </c:pt>
                <c:pt idx="6581">
                  <c:v>826.14</c:v>
                </c:pt>
                <c:pt idx="6582">
                  <c:v>826.11</c:v>
                </c:pt>
                <c:pt idx="6583">
                  <c:v>826.04</c:v>
                </c:pt>
                <c:pt idx="6584">
                  <c:v>826.06</c:v>
                </c:pt>
                <c:pt idx="6585">
                  <c:v>826.28</c:v>
                </c:pt>
                <c:pt idx="6586">
                  <c:v>826.4</c:v>
                </c:pt>
                <c:pt idx="6587">
                  <c:v>826.16</c:v>
                </c:pt>
                <c:pt idx="6588">
                  <c:v>826.42</c:v>
                </c:pt>
                <c:pt idx="6589">
                  <c:v>826.54</c:v>
                </c:pt>
                <c:pt idx="6590">
                  <c:v>826.23</c:v>
                </c:pt>
                <c:pt idx="6591">
                  <c:v>825.9</c:v>
                </c:pt>
                <c:pt idx="6592">
                  <c:v>825.9</c:v>
                </c:pt>
                <c:pt idx="6593">
                  <c:v>825.87</c:v>
                </c:pt>
                <c:pt idx="6594">
                  <c:v>825.85</c:v>
                </c:pt>
                <c:pt idx="6595">
                  <c:v>826.02</c:v>
                </c:pt>
                <c:pt idx="6596">
                  <c:v>826</c:v>
                </c:pt>
                <c:pt idx="6597">
                  <c:v>826.49</c:v>
                </c:pt>
                <c:pt idx="6598">
                  <c:v>826.11</c:v>
                </c:pt>
                <c:pt idx="6599">
                  <c:v>825.94</c:v>
                </c:pt>
                <c:pt idx="6600">
                  <c:v>826.64</c:v>
                </c:pt>
                <c:pt idx="6601">
                  <c:v>826.11</c:v>
                </c:pt>
                <c:pt idx="6602">
                  <c:v>826.49</c:v>
                </c:pt>
                <c:pt idx="6603">
                  <c:v>826.64</c:v>
                </c:pt>
                <c:pt idx="6604">
                  <c:v>826.32</c:v>
                </c:pt>
                <c:pt idx="6605">
                  <c:v>826.28</c:v>
                </c:pt>
                <c:pt idx="6606">
                  <c:v>826.73</c:v>
                </c:pt>
                <c:pt idx="6607">
                  <c:v>826.14</c:v>
                </c:pt>
                <c:pt idx="6608">
                  <c:v>825.83</c:v>
                </c:pt>
                <c:pt idx="6609">
                  <c:v>827.23</c:v>
                </c:pt>
                <c:pt idx="6610">
                  <c:v>826.16</c:v>
                </c:pt>
                <c:pt idx="6611">
                  <c:v>826.49</c:v>
                </c:pt>
                <c:pt idx="6612">
                  <c:v>826.66</c:v>
                </c:pt>
                <c:pt idx="6613">
                  <c:v>826.02</c:v>
                </c:pt>
                <c:pt idx="6614">
                  <c:v>825.78</c:v>
                </c:pt>
                <c:pt idx="6615">
                  <c:v>826.54</c:v>
                </c:pt>
                <c:pt idx="6616">
                  <c:v>826.32</c:v>
                </c:pt>
                <c:pt idx="6617">
                  <c:v>826.45</c:v>
                </c:pt>
                <c:pt idx="6618">
                  <c:v>827.25</c:v>
                </c:pt>
                <c:pt idx="6619">
                  <c:v>826.3</c:v>
                </c:pt>
                <c:pt idx="6620">
                  <c:v>825.99</c:v>
                </c:pt>
                <c:pt idx="6621">
                  <c:v>826.54</c:v>
                </c:pt>
                <c:pt idx="6622">
                  <c:v>826.13</c:v>
                </c:pt>
                <c:pt idx="6623">
                  <c:v>826.37</c:v>
                </c:pt>
                <c:pt idx="6624">
                  <c:v>826.32</c:v>
                </c:pt>
                <c:pt idx="6625">
                  <c:v>826.28</c:v>
                </c:pt>
                <c:pt idx="6626">
                  <c:v>827.39</c:v>
                </c:pt>
                <c:pt idx="6627">
                  <c:v>826</c:v>
                </c:pt>
                <c:pt idx="6628">
                  <c:v>826.16</c:v>
                </c:pt>
                <c:pt idx="6629">
                  <c:v>826.45</c:v>
                </c:pt>
                <c:pt idx="6630">
                  <c:v>826.18</c:v>
                </c:pt>
                <c:pt idx="6631">
                  <c:v>826.23</c:v>
                </c:pt>
                <c:pt idx="6632">
                  <c:v>826.66</c:v>
                </c:pt>
                <c:pt idx="6633">
                  <c:v>825.85</c:v>
                </c:pt>
                <c:pt idx="6634">
                  <c:v>826.14</c:v>
                </c:pt>
                <c:pt idx="6635">
                  <c:v>826.78</c:v>
                </c:pt>
                <c:pt idx="6636">
                  <c:v>826.09</c:v>
                </c:pt>
                <c:pt idx="6637">
                  <c:v>826.33</c:v>
                </c:pt>
                <c:pt idx="6638">
                  <c:v>826.68</c:v>
                </c:pt>
                <c:pt idx="6639">
                  <c:v>826.47</c:v>
                </c:pt>
                <c:pt idx="6640">
                  <c:v>826.71</c:v>
                </c:pt>
                <c:pt idx="6641">
                  <c:v>826.83</c:v>
                </c:pt>
                <c:pt idx="6642">
                  <c:v>825.99</c:v>
                </c:pt>
                <c:pt idx="6643">
                  <c:v>826.04</c:v>
                </c:pt>
                <c:pt idx="6644">
                  <c:v>825.9</c:v>
                </c:pt>
                <c:pt idx="6645">
                  <c:v>826</c:v>
                </c:pt>
                <c:pt idx="6646">
                  <c:v>826.47</c:v>
                </c:pt>
                <c:pt idx="6647">
                  <c:v>826.52</c:v>
                </c:pt>
                <c:pt idx="6648">
                  <c:v>825.78</c:v>
                </c:pt>
                <c:pt idx="6649">
                  <c:v>826.26</c:v>
                </c:pt>
                <c:pt idx="6650">
                  <c:v>825.95</c:v>
                </c:pt>
                <c:pt idx="6651">
                  <c:v>826.25</c:v>
                </c:pt>
                <c:pt idx="6652">
                  <c:v>826.82</c:v>
                </c:pt>
                <c:pt idx="6653">
                  <c:v>826.32</c:v>
                </c:pt>
                <c:pt idx="6654">
                  <c:v>826.61</c:v>
                </c:pt>
                <c:pt idx="6655">
                  <c:v>826.61</c:v>
                </c:pt>
                <c:pt idx="6656">
                  <c:v>825.9</c:v>
                </c:pt>
                <c:pt idx="6657">
                  <c:v>826.14</c:v>
                </c:pt>
                <c:pt idx="6658">
                  <c:v>826.49</c:v>
                </c:pt>
                <c:pt idx="6659">
                  <c:v>826.23</c:v>
                </c:pt>
                <c:pt idx="6660">
                  <c:v>826.25</c:v>
                </c:pt>
                <c:pt idx="6661">
                  <c:v>826.28</c:v>
                </c:pt>
                <c:pt idx="6662">
                  <c:v>826.28</c:v>
                </c:pt>
                <c:pt idx="6663">
                  <c:v>826.23</c:v>
                </c:pt>
                <c:pt idx="6664">
                  <c:v>826.54</c:v>
                </c:pt>
                <c:pt idx="6665">
                  <c:v>826.28</c:v>
                </c:pt>
                <c:pt idx="6666">
                  <c:v>826.4</c:v>
                </c:pt>
                <c:pt idx="6667">
                  <c:v>826.85</c:v>
                </c:pt>
                <c:pt idx="6668">
                  <c:v>826.32</c:v>
                </c:pt>
                <c:pt idx="6669">
                  <c:v>825.81</c:v>
                </c:pt>
                <c:pt idx="6670">
                  <c:v>826.21</c:v>
                </c:pt>
                <c:pt idx="6671">
                  <c:v>826</c:v>
                </c:pt>
                <c:pt idx="6672">
                  <c:v>826.44</c:v>
                </c:pt>
                <c:pt idx="6673">
                  <c:v>826.26</c:v>
                </c:pt>
                <c:pt idx="6674">
                  <c:v>826.02</c:v>
                </c:pt>
                <c:pt idx="6675">
                  <c:v>826.42</c:v>
                </c:pt>
                <c:pt idx="6676">
                  <c:v>826.8</c:v>
                </c:pt>
                <c:pt idx="6677">
                  <c:v>826.7</c:v>
                </c:pt>
                <c:pt idx="6678">
                  <c:v>825.8</c:v>
                </c:pt>
                <c:pt idx="6679">
                  <c:v>826.77</c:v>
                </c:pt>
                <c:pt idx="6680">
                  <c:v>826.18</c:v>
                </c:pt>
                <c:pt idx="6681">
                  <c:v>826.44</c:v>
                </c:pt>
                <c:pt idx="6682">
                  <c:v>826.32</c:v>
                </c:pt>
                <c:pt idx="6683">
                  <c:v>826.19</c:v>
                </c:pt>
                <c:pt idx="6684">
                  <c:v>826.11</c:v>
                </c:pt>
                <c:pt idx="6685">
                  <c:v>826.77</c:v>
                </c:pt>
                <c:pt idx="6686">
                  <c:v>826.06</c:v>
                </c:pt>
                <c:pt idx="6687">
                  <c:v>826.16</c:v>
                </c:pt>
                <c:pt idx="6688">
                  <c:v>826.58</c:v>
                </c:pt>
                <c:pt idx="6689">
                  <c:v>826.4</c:v>
                </c:pt>
                <c:pt idx="6690">
                  <c:v>826.54</c:v>
                </c:pt>
                <c:pt idx="6691">
                  <c:v>826.18</c:v>
                </c:pt>
                <c:pt idx="6692">
                  <c:v>826.32</c:v>
                </c:pt>
                <c:pt idx="6693">
                  <c:v>826.25</c:v>
                </c:pt>
                <c:pt idx="6694">
                  <c:v>826.75</c:v>
                </c:pt>
                <c:pt idx="6695">
                  <c:v>826.02</c:v>
                </c:pt>
                <c:pt idx="6696">
                  <c:v>825.92</c:v>
                </c:pt>
                <c:pt idx="6697">
                  <c:v>826.23</c:v>
                </c:pt>
                <c:pt idx="6698">
                  <c:v>826.18</c:v>
                </c:pt>
                <c:pt idx="6699">
                  <c:v>827.23</c:v>
                </c:pt>
                <c:pt idx="6700">
                  <c:v>826.77</c:v>
                </c:pt>
                <c:pt idx="6701">
                  <c:v>826.52</c:v>
                </c:pt>
                <c:pt idx="6702">
                  <c:v>826.9</c:v>
                </c:pt>
                <c:pt idx="6703">
                  <c:v>826.26</c:v>
                </c:pt>
                <c:pt idx="6704">
                  <c:v>826.42</c:v>
                </c:pt>
                <c:pt idx="6705">
                  <c:v>826.32</c:v>
                </c:pt>
                <c:pt idx="6706">
                  <c:v>826.4</c:v>
                </c:pt>
                <c:pt idx="6707">
                  <c:v>826.21</c:v>
                </c:pt>
                <c:pt idx="6708">
                  <c:v>826.7</c:v>
                </c:pt>
                <c:pt idx="6709">
                  <c:v>826.51</c:v>
                </c:pt>
                <c:pt idx="6710">
                  <c:v>826.35</c:v>
                </c:pt>
                <c:pt idx="6711">
                  <c:v>827.04</c:v>
                </c:pt>
                <c:pt idx="6712">
                  <c:v>826.56</c:v>
                </c:pt>
                <c:pt idx="6713">
                  <c:v>826.58</c:v>
                </c:pt>
                <c:pt idx="6714">
                  <c:v>826.35</c:v>
                </c:pt>
                <c:pt idx="6715">
                  <c:v>826.06</c:v>
                </c:pt>
                <c:pt idx="6716">
                  <c:v>826.19</c:v>
                </c:pt>
                <c:pt idx="6717">
                  <c:v>827.15</c:v>
                </c:pt>
                <c:pt idx="6718">
                  <c:v>826.04</c:v>
                </c:pt>
                <c:pt idx="6719">
                  <c:v>826.26</c:v>
                </c:pt>
                <c:pt idx="6720">
                  <c:v>826.37</c:v>
                </c:pt>
                <c:pt idx="6721">
                  <c:v>826.35</c:v>
                </c:pt>
                <c:pt idx="6722">
                  <c:v>826.06</c:v>
                </c:pt>
                <c:pt idx="6723">
                  <c:v>826.28</c:v>
                </c:pt>
                <c:pt idx="6724">
                  <c:v>826.4</c:v>
                </c:pt>
                <c:pt idx="6725">
                  <c:v>826.44</c:v>
                </c:pt>
                <c:pt idx="6726">
                  <c:v>826.14</c:v>
                </c:pt>
                <c:pt idx="6727">
                  <c:v>825.99</c:v>
                </c:pt>
                <c:pt idx="6728">
                  <c:v>826.45</c:v>
                </c:pt>
                <c:pt idx="6729">
                  <c:v>826.51</c:v>
                </c:pt>
                <c:pt idx="6730">
                  <c:v>826.02</c:v>
                </c:pt>
                <c:pt idx="6731">
                  <c:v>826.44</c:v>
                </c:pt>
                <c:pt idx="6732">
                  <c:v>826.8</c:v>
                </c:pt>
                <c:pt idx="6733">
                  <c:v>825.92</c:v>
                </c:pt>
                <c:pt idx="6734">
                  <c:v>826.61</c:v>
                </c:pt>
                <c:pt idx="6735">
                  <c:v>826.52</c:v>
                </c:pt>
                <c:pt idx="6736">
                  <c:v>826.4</c:v>
                </c:pt>
                <c:pt idx="6737">
                  <c:v>826.37</c:v>
                </c:pt>
                <c:pt idx="6738">
                  <c:v>826.51</c:v>
                </c:pt>
                <c:pt idx="6739">
                  <c:v>826.26</c:v>
                </c:pt>
                <c:pt idx="6740">
                  <c:v>826.66</c:v>
                </c:pt>
                <c:pt idx="6741">
                  <c:v>826.28</c:v>
                </c:pt>
                <c:pt idx="6742">
                  <c:v>826.73</c:v>
                </c:pt>
                <c:pt idx="6743">
                  <c:v>826.77</c:v>
                </c:pt>
                <c:pt idx="6744">
                  <c:v>826.16</c:v>
                </c:pt>
                <c:pt idx="6745">
                  <c:v>826.64</c:v>
                </c:pt>
                <c:pt idx="6746">
                  <c:v>826.63</c:v>
                </c:pt>
                <c:pt idx="6747">
                  <c:v>825.81</c:v>
                </c:pt>
                <c:pt idx="6748">
                  <c:v>825.78</c:v>
                </c:pt>
                <c:pt idx="6749">
                  <c:v>826.52</c:v>
                </c:pt>
                <c:pt idx="6750">
                  <c:v>826.32</c:v>
                </c:pt>
                <c:pt idx="6751">
                  <c:v>826.25</c:v>
                </c:pt>
                <c:pt idx="6752">
                  <c:v>826.59</c:v>
                </c:pt>
                <c:pt idx="6753">
                  <c:v>826.26</c:v>
                </c:pt>
                <c:pt idx="6754">
                  <c:v>826.35</c:v>
                </c:pt>
                <c:pt idx="6755">
                  <c:v>825.73</c:v>
                </c:pt>
                <c:pt idx="6756">
                  <c:v>825.75</c:v>
                </c:pt>
                <c:pt idx="6757">
                  <c:v>825.42</c:v>
                </c:pt>
                <c:pt idx="6758">
                  <c:v>826.07</c:v>
                </c:pt>
                <c:pt idx="6759">
                  <c:v>825.81</c:v>
                </c:pt>
                <c:pt idx="6760">
                  <c:v>826.06</c:v>
                </c:pt>
                <c:pt idx="6761">
                  <c:v>826.09</c:v>
                </c:pt>
                <c:pt idx="6762">
                  <c:v>825.99</c:v>
                </c:pt>
                <c:pt idx="6763">
                  <c:v>826.07</c:v>
                </c:pt>
                <c:pt idx="6764">
                  <c:v>826.28</c:v>
                </c:pt>
                <c:pt idx="6765">
                  <c:v>826.19</c:v>
                </c:pt>
                <c:pt idx="6766">
                  <c:v>825.9</c:v>
                </c:pt>
                <c:pt idx="6767">
                  <c:v>826.42</c:v>
                </c:pt>
                <c:pt idx="6768">
                  <c:v>825.97</c:v>
                </c:pt>
                <c:pt idx="6769">
                  <c:v>826.42</c:v>
                </c:pt>
                <c:pt idx="6770">
                  <c:v>826.11</c:v>
                </c:pt>
                <c:pt idx="6771">
                  <c:v>826.06</c:v>
                </c:pt>
                <c:pt idx="6772">
                  <c:v>825.95</c:v>
                </c:pt>
                <c:pt idx="6773">
                  <c:v>826.83</c:v>
                </c:pt>
                <c:pt idx="6774">
                  <c:v>826.49</c:v>
                </c:pt>
                <c:pt idx="6775">
                  <c:v>826.02</c:v>
                </c:pt>
                <c:pt idx="6776">
                  <c:v>826.04</c:v>
                </c:pt>
                <c:pt idx="6777">
                  <c:v>826.14</c:v>
                </c:pt>
                <c:pt idx="6778">
                  <c:v>826.23</c:v>
                </c:pt>
                <c:pt idx="6779">
                  <c:v>826.42</c:v>
                </c:pt>
                <c:pt idx="6780">
                  <c:v>825.83</c:v>
                </c:pt>
                <c:pt idx="6781">
                  <c:v>826.25</c:v>
                </c:pt>
                <c:pt idx="6782">
                  <c:v>826.59</c:v>
                </c:pt>
                <c:pt idx="6783">
                  <c:v>826.51</c:v>
                </c:pt>
                <c:pt idx="6784">
                  <c:v>826.78</c:v>
                </c:pt>
                <c:pt idx="6785">
                  <c:v>826.19</c:v>
                </c:pt>
                <c:pt idx="6786">
                  <c:v>826.16</c:v>
                </c:pt>
                <c:pt idx="6787">
                  <c:v>826.68</c:v>
                </c:pt>
                <c:pt idx="6788">
                  <c:v>826.19</c:v>
                </c:pt>
                <c:pt idx="6789">
                  <c:v>826.16</c:v>
                </c:pt>
                <c:pt idx="6790">
                  <c:v>827.18</c:v>
                </c:pt>
                <c:pt idx="6791">
                  <c:v>826.63</c:v>
                </c:pt>
                <c:pt idx="6792">
                  <c:v>825.95</c:v>
                </c:pt>
                <c:pt idx="6793">
                  <c:v>826.77</c:v>
                </c:pt>
                <c:pt idx="6794">
                  <c:v>825.88</c:v>
                </c:pt>
                <c:pt idx="6795">
                  <c:v>826.26</c:v>
                </c:pt>
                <c:pt idx="6796">
                  <c:v>826.85</c:v>
                </c:pt>
                <c:pt idx="6797">
                  <c:v>826.18</c:v>
                </c:pt>
                <c:pt idx="6798">
                  <c:v>826.45</c:v>
                </c:pt>
                <c:pt idx="6799">
                  <c:v>825.97</c:v>
                </c:pt>
                <c:pt idx="6800">
                  <c:v>825.92</c:v>
                </c:pt>
                <c:pt idx="6801">
                  <c:v>825.88</c:v>
                </c:pt>
                <c:pt idx="6802">
                  <c:v>826.61</c:v>
                </c:pt>
                <c:pt idx="6803">
                  <c:v>826.56</c:v>
                </c:pt>
                <c:pt idx="6804">
                  <c:v>826.44</c:v>
                </c:pt>
                <c:pt idx="6805">
                  <c:v>826.4</c:v>
                </c:pt>
                <c:pt idx="6806">
                  <c:v>825.99</c:v>
                </c:pt>
                <c:pt idx="6807">
                  <c:v>826.56</c:v>
                </c:pt>
                <c:pt idx="6808">
                  <c:v>825.69</c:v>
                </c:pt>
                <c:pt idx="6809">
                  <c:v>826.25</c:v>
                </c:pt>
                <c:pt idx="6810">
                  <c:v>826.83</c:v>
                </c:pt>
                <c:pt idx="6811">
                  <c:v>826.35</c:v>
                </c:pt>
                <c:pt idx="6812">
                  <c:v>826.18</c:v>
                </c:pt>
                <c:pt idx="6813">
                  <c:v>826.18</c:v>
                </c:pt>
                <c:pt idx="6814">
                  <c:v>825.9</c:v>
                </c:pt>
                <c:pt idx="6815">
                  <c:v>826.35</c:v>
                </c:pt>
                <c:pt idx="6816">
                  <c:v>826.58</c:v>
                </c:pt>
                <c:pt idx="6817">
                  <c:v>826.32</c:v>
                </c:pt>
                <c:pt idx="6818">
                  <c:v>826.28</c:v>
                </c:pt>
                <c:pt idx="6819">
                  <c:v>826.66</c:v>
                </c:pt>
                <c:pt idx="6820">
                  <c:v>826.09</c:v>
                </c:pt>
                <c:pt idx="6821">
                  <c:v>826.39</c:v>
                </c:pt>
                <c:pt idx="6822">
                  <c:v>827.04</c:v>
                </c:pt>
                <c:pt idx="6823">
                  <c:v>826.04</c:v>
                </c:pt>
                <c:pt idx="6824">
                  <c:v>826.16</c:v>
                </c:pt>
                <c:pt idx="6825">
                  <c:v>826.75</c:v>
                </c:pt>
                <c:pt idx="6826">
                  <c:v>825.94</c:v>
                </c:pt>
                <c:pt idx="6827">
                  <c:v>826.02</c:v>
                </c:pt>
                <c:pt idx="6828">
                  <c:v>826.44</c:v>
                </c:pt>
                <c:pt idx="6829">
                  <c:v>826.28</c:v>
                </c:pt>
                <c:pt idx="6830">
                  <c:v>826.61</c:v>
                </c:pt>
                <c:pt idx="6831">
                  <c:v>826.85</c:v>
                </c:pt>
                <c:pt idx="6832">
                  <c:v>826.42</c:v>
                </c:pt>
                <c:pt idx="6833">
                  <c:v>826.32</c:v>
                </c:pt>
                <c:pt idx="6834">
                  <c:v>827.22</c:v>
                </c:pt>
                <c:pt idx="6835">
                  <c:v>826.02</c:v>
                </c:pt>
                <c:pt idx="6836">
                  <c:v>826.59</c:v>
                </c:pt>
                <c:pt idx="6837">
                  <c:v>826.64</c:v>
                </c:pt>
                <c:pt idx="6838">
                  <c:v>826.37</c:v>
                </c:pt>
                <c:pt idx="6839">
                  <c:v>826.28</c:v>
                </c:pt>
                <c:pt idx="6840">
                  <c:v>826.97</c:v>
                </c:pt>
                <c:pt idx="6841">
                  <c:v>826.3</c:v>
                </c:pt>
                <c:pt idx="6842">
                  <c:v>826.51</c:v>
                </c:pt>
                <c:pt idx="6843">
                  <c:v>826.77</c:v>
                </c:pt>
                <c:pt idx="6844">
                  <c:v>826.39</c:v>
                </c:pt>
                <c:pt idx="6845">
                  <c:v>826.68</c:v>
                </c:pt>
                <c:pt idx="6846">
                  <c:v>826.44</c:v>
                </c:pt>
                <c:pt idx="6847">
                  <c:v>826.44</c:v>
                </c:pt>
                <c:pt idx="6848">
                  <c:v>826.59</c:v>
                </c:pt>
                <c:pt idx="6849">
                  <c:v>826.13</c:v>
                </c:pt>
                <c:pt idx="6850">
                  <c:v>826.26</c:v>
                </c:pt>
                <c:pt idx="6851">
                  <c:v>826.09</c:v>
                </c:pt>
                <c:pt idx="6852">
                  <c:v>826.16</c:v>
                </c:pt>
                <c:pt idx="6853">
                  <c:v>826.71</c:v>
                </c:pt>
                <c:pt idx="6854">
                  <c:v>826.35</c:v>
                </c:pt>
                <c:pt idx="6855">
                  <c:v>826.23</c:v>
                </c:pt>
                <c:pt idx="6856">
                  <c:v>826.09</c:v>
                </c:pt>
                <c:pt idx="6857">
                  <c:v>826.82</c:v>
                </c:pt>
                <c:pt idx="6858">
                  <c:v>826.06</c:v>
                </c:pt>
                <c:pt idx="6859">
                  <c:v>826.18</c:v>
                </c:pt>
                <c:pt idx="6860">
                  <c:v>827.15</c:v>
                </c:pt>
                <c:pt idx="6861">
                  <c:v>826.04</c:v>
                </c:pt>
                <c:pt idx="6862">
                  <c:v>826.18</c:v>
                </c:pt>
                <c:pt idx="6863">
                  <c:v>826.19</c:v>
                </c:pt>
                <c:pt idx="6864">
                  <c:v>826.35</c:v>
                </c:pt>
                <c:pt idx="6865">
                  <c:v>826.26</c:v>
                </c:pt>
                <c:pt idx="6866">
                  <c:v>825.62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4310400"/>
        <c:axId val="164312960"/>
      </c:scatterChart>
      <c:valAx>
        <c:axId val="164310400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Date &amp; Time</a:t>
                </a:r>
              </a:p>
            </c:rich>
          </c:tx>
          <c:layout/>
          <c:overlay val="0"/>
        </c:title>
        <c:numFmt formatCode="m/d/yyyy\ h:mm" sourceLinked="1"/>
        <c:majorTickMark val="out"/>
        <c:minorTickMark val="none"/>
        <c:tickLblPos val="nextTo"/>
        <c:crossAx val="164312960"/>
        <c:crosses val="autoZero"/>
        <c:crossBetween val="midCat"/>
      </c:valAx>
      <c:valAx>
        <c:axId val="164312960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Pressure_mb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164310400"/>
        <c:crosses val="autoZero"/>
        <c:crossBetween val="midCat"/>
      </c:valAx>
    </c:plotArea>
    <c:legend>
      <c:legendPos val="r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'Data_&amp;_Charts_Sounding_2'!$F$1</c:f>
              <c:strCache>
                <c:ptCount val="1"/>
                <c:pt idx="0">
                  <c:v>P_mb</c:v>
                </c:pt>
              </c:strCache>
            </c:strRef>
          </c:tx>
          <c:spPr>
            <a:ln w="28575">
              <a:noFill/>
            </a:ln>
          </c:spPr>
          <c:xVal>
            <c:numRef>
              <c:f>'Data_&amp;_Charts_Sounding_2'!$A$2:$A$1089</c:f>
              <c:numCache>
                <c:formatCode>m/d/yyyy\ h:mm</c:formatCode>
                <c:ptCount val="1088"/>
                <c:pt idx="0">
                  <c:v>41762.445960648147</c:v>
                </c:pt>
                <c:pt idx="1">
                  <c:v>41762.446030092593</c:v>
                </c:pt>
                <c:pt idx="2">
                  <c:v>41762.446087962962</c:v>
                </c:pt>
                <c:pt idx="3">
                  <c:v>41762.446145833332</c:v>
                </c:pt>
                <c:pt idx="4">
                  <c:v>41762.446215277778</c:v>
                </c:pt>
                <c:pt idx="5">
                  <c:v>41762.446273148147</c:v>
                </c:pt>
                <c:pt idx="6">
                  <c:v>41762.446331018517</c:v>
                </c:pt>
                <c:pt idx="7">
                  <c:v>41762.446400462963</c:v>
                </c:pt>
                <c:pt idx="8">
                  <c:v>41762.446458333332</c:v>
                </c:pt>
                <c:pt idx="9">
                  <c:v>41762.446516203701</c:v>
                </c:pt>
                <c:pt idx="10">
                  <c:v>41762.446585648147</c:v>
                </c:pt>
                <c:pt idx="11">
                  <c:v>41762.446643518517</c:v>
                </c:pt>
                <c:pt idx="12">
                  <c:v>41762.446701388886</c:v>
                </c:pt>
                <c:pt idx="13">
                  <c:v>41762.446759259263</c:v>
                </c:pt>
                <c:pt idx="14">
                  <c:v>41762.446828703702</c:v>
                </c:pt>
                <c:pt idx="15">
                  <c:v>41762.446886574071</c:v>
                </c:pt>
                <c:pt idx="16">
                  <c:v>41762.446944444448</c:v>
                </c:pt>
                <c:pt idx="17">
                  <c:v>41762.447013888886</c:v>
                </c:pt>
                <c:pt idx="18">
                  <c:v>41762.447071759256</c:v>
                </c:pt>
                <c:pt idx="19">
                  <c:v>41762.447129629632</c:v>
                </c:pt>
                <c:pt idx="20">
                  <c:v>41762.447199074071</c:v>
                </c:pt>
                <c:pt idx="21">
                  <c:v>41762.447256944448</c:v>
                </c:pt>
                <c:pt idx="22">
                  <c:v>41762.447314814817</c:v>
                </c:pt>
                <c:pt idx="23">
                  <c:v>41762.447384259256</c:v>
                </c:pt>
                <c:pt idx="24">
                  <c:v>41762.447442129633</c:v>
                </c:pt>
                <c:pt idx="25">
                  <c:v>41762.447500000002</c:v>
                </c:pt>
                <c:pt idx="26">
                  <c:v>41762.447569444441</c:v>
                </c:pt>
                <c:pt idx="27">
                  <c:v>41762.447627314818</c:v>
                </c:pt>
                <c:pt idx="28">
                  <c:v>41762.447685185187</c:v>
                </c:pt>
                <c:pt idx="29">
                  <c:v>41762.447754629633</c:v>
                </c:pt>
                <c:pt idx="30">
                  <c:v>41762.447812500002</c:v>
                </c:pt>
                <c:pt idx="31">
                  <c:v>41762.447870370372</c:v>
                </c:pt>
                <c:pt idx="32">
                  <c:v>41762.447928240741</c:v>
                </c:pt>
                <c:pt idx="33">
                  <c:v>41762.447997685187</c:v>
                </c:pt>
                <c:pt idx="34">
                  <c:v>41762.448055555556</c:v>
                </c:pt>
                <c:pt idx="35">
                  <c:v>41762.448113425926</c:v>
                </c:pt>
                <c:pt idx="36">
                  <c:v>41762.448182870372</c:v>
                </c:pt>
                <c:pt idx="37">
                  <c:v>41762.448240740741</c:v>
                </c:pt>
                <c:pt idx="38">
                  <c:v>41762.448298611111</c:v>
                </c:pt>
                <c:pt idx="39">
                  <c:v>41762.448368055557</c:v>
                </c:pt>
                <c:pt idx="40">
                  <c:v>41762.448425925926</c:v>
                </c:pt>
                <c:pt idx="41">
                  <c:v>41762.448483796295</c:v>
                </c:pt>
                <c:pt idx="42">
                  <c:v>41762.448553240742</c:v>
                </c:pt>
                <c:pt idx="43">
                  <c:v>41762.448611111111</c:v>
                </c:pt>
                <c:pt idx="44">
                  <c:v>41762.44866898148</c:v>
                </c:pt>
                <c:pt idx="45">
                  <c:v>41762.448738425926</c:v>
                </c:pt>
                <c:pt idx="46">
                  <c:v>41762.448796296296</c:v>
                </c:pt>
                <c:pt idx="47">
                  <c:v>41762.448854166665</c:v>
                </c:pt>
                <c:pt idx="48">
                  <c:v>41762.448923611111</c:v>
                </c:pt>
                <c:pt idx="49">
                  <c:v>41762.448981481481</c:v>
                </c:pt>
                <c:pt idx="50">
                  <c:v>41762.44903935185</c:v>
                </c:pt>
                <c:pt idx="51">
                  <c:v>41762.449097222219</c:v>
                </c:pt>
                <c:pt idx="52">
                  <c:v>41762.449166666665</c:v>
                </c:pt>
                <c:pt idx="53">
                  <c:v>41762.449224537035</c:v>
                </c:pt>
                <c:pt idx="54">
                  <c:v>41762.449282407404</c:v>
                </c:pt>
                <c:pt idx="55">
                  <c:v>41762.44935185185</c:v>
                </c:pt>
                <c:pt idx="56">
                  <c:v>41762.44940972222</c:v>
                </c:pt>
                <c:pt idx="57">
                  <c:v>41762.449467592596</c:v>
                </c:pt>
                <c:pt idx="58">
                  <c:v>41762.449537037035</c:v>
                </c:pt>
                <c:pt idx="59">
                  <c:v>41762.449594907404</c:v>
                </c:pt>
                <c:pt idx="60">
                  <c:v>41762.449652777781</c:v>
                </c:pt>
                <c:pt idx="61">
                  <c:v>41762.44972222222</c:v>
                </c:pt>
                <c:pt idx="62">
                  <c:v>41762.449780092589</c:v>
                </c:pt>
                <c:pt idx="63">
                  <c:v>41762.449837962966</c:v>
                </c:pt>
                <c:pt idx="64">
                  <c:v>41762.449907407405</c:v>
                </c:pt>
                <c:pt idx="65">
                  <c:v>41762.449965277781</c:v>
                </c:pt>
                <c:pt idx="66">
                  <c:v>41762.450023148151</c:v>
                </c:pt>
                <c:pt idx="67">
                  <c:v>41762.45008101852</c:v>
                </c:pt>
                <c:pt idx="68">
                  <c:v>41762.450150462966</c:v>
                </c:pt>
                <c:pt idx="69">
                  <c:v>41762.450208333335</c:v>
                </c:pt>
                <c:pt idx="70">
                  <c:v>41762.450266203705</c:v>
                </c:pt>
                <c:pt idx="71">
                  <c:v>41762.450335648151</c:v>
                </c:pt>
                <c:pt idx="72">
                  <c:v>41762.45039351852</c:v>
                </c:pt>
                <c:pt idx="73">
                  <c:v>41762.45045138889</c:v>
                </c:pt>
                <c:pt idx="74">
                  <c:v>41762.450520833336</c:v>
                </c:pt>
                <c:pt idx="75">
                  <c:v>41762.450578703705</c:v>
                </c:pt>
                <c:pt idx="76">
                  <c:v>41762.450636574074</c:v>
                </c:pt>
                <c:pt idx="77">
                  <c:v>41762.450706018521</c:v>
                </c:pt>
                <c:pt idx="78">
                  <c:v>41762.45076388889</c:v>
                </c:pt>
                <c:pt idx="79">
                  <c:v>41762.450821759259</c:v>
                </c:pt>
                <c:pt idx="80">
                  <c:v>41762.450891203705</c:v>
                </c:pt>
                <c:pt idx="81">
                  <c:v>41762.450949074075</c:v>
                </c:pt>
                <c:pt idx="82">
                  <c:v>41762.451006944444</c:v>
                </c:pt>
                <c:pt idx="83">
                  <c:v>41762.45107638889</c:v>
                </c:pt>
                <c:pt idx="84">
                  <c:v>41762.45113425926</c:v>
                </c:pt>
                <c:pt idx="85">
                  <c:v>41762.451192129629</c:v>
                </c:pt>
                <c:pt idx="86">
                  <c:v>41762.451249999998</c:v>
                </c:pt>
                <c:pt idx="87">
                  <c:v>41762.451319444444</c:v>
                </c:pt>
                <c:pt idx="88">
                  <c:v>41762.451377314814</c:v>
                </c:pt>
                <c:pt idx="89">
                  <c:v>41762.451435185183</c:v>
                </c:pt>
                <c:pt idx="90">
                  <c:v>41762.451504629629</c:v>
                </c:pt>
                <c:pt idx="91">
                  <c:v>41762.451562499999</c:v>
                </c:pt>
                <c:pt idx="92">
                  <c:v>41762.451620370368</c:v>
                </c:pt>
                <c:pt idx="93">
                  <c:v>41762.451689814814</c:v>
                </c:pt>
                <c:pt idx="94">
                  <c:v>41762.451747685183</c:v>
                </c:pt>
                <c:pt idx="95">
                  <c:v>41762.451805555553</c:v>
                </c:pt>
                <c:pt idx="96">
                  <c:v>41762.451874999999</c:v>
                </c:pt>
                <c:pt idx="97">
                  <c:v>41762.451932870368</c:v>
                </c:pt>
                <c:pt idx="98">
                  <c:v>41762.451990740738</c:v>
                </c:pt>
                <c:pt idx="99">
                  <c:v>41762.452060185184</c:v>
                </c:pt>
                <c:pt idx="100">
                  <c:v>41762.452118055553</c:v>
                </c:pt>
                <c:pt idx="101">
                  <c:v>41762.452175925922</c:v>
                </c:pt>
                <c:pt idx="102">
                  <c:v>41762.452245370368</c:v>
                </c:pt>
                <c:pt idx="103">
                  <c:v>41762.452303240738</c:v>
                </c:pt>
                <c:pt idx="104">
                  <c:v>41762.452361111114</c:v>
                </c:pt>
                <c:pt idx="105">
                  <c:v>41762.452418981484</c:v>
                </c:pt>
                <c:pt idx="106">
                  <c:v>41762.452488425923</c:v>
                </c:pt>
                <c:pt idx="107">
                  <c:v>41762.452546296299</c:v>
                </c:pt>
                <c:pt idx="108">
                  <c:v>41762.452604166669</c:v>
                </c:pt>
                <c:pt idx="109">
                  <c:v>41762.452673611115</c:v>
                </c:pt>
                <c:pt idx="110">
                  <c:v>41762.452731481484</c:v>
                </c:pt>
                <c:pt idx="111">
                  <c:v>41762.452789351853</c:v>
                </c:pt>
                <c:pt idx="112">
                  <c:v>41762.4528587963</c:v>
                </c:pt>
                <c:pt idx="113">
                  <c:v>41762.452916666669</c:v>
                </c:pt>
                <c:pt idx="114">
                  <c:v>41762.452974537038</c:v>
                </c:pt>
                <c:pt idx="115">
                  <c:v>41762.453043981484</c:v>
                </c:pt>
                <c:pt idx="116">
                  <c:v>41762.453101851854</c:v>
                </c:pt>
                <c:pt idx="117">
                  <c:v>41762.453159722223</c:v>
                </c:pt>
                <c:pt idx="118">
                  <c:v>41762.453229166669</c:v>
                </c:pt>
                <c:pt idx="119">
                  <c:v>41762.453287037039</c:v>
                </c:pt>
                <c:pt idx="120">
                  <c:v>41762.453344907408</c:v>
                </c:pt>
                <c:pt idx="121">
                  <c:v>41762.453402777777</c:v>
                </c:pt>
                <c:pt idx="122">
                  <c:v>41762.453472222223</c:v>
                </c:pt>
                <c:pt idx="123">
                  <c:v>41762.453530092593</c:v>
                </c:pt>
                <c:pt idx="124">
                  <c:v>41762.453587962962</c:v>
                </c:pt>
                <c:pt idx="125">
                  <c:v>41762.453657407408</c:v>
                </c:pt>
                <c:pt idx="126">
                  <c:v>41762.453715277778</c:v>
                </c:pt>
                <c:pt idx="127">
                  <c:v>41762.453773148147</c:v>
                </c:pt>
                <c:pt idx="128">
                  <c:v>41762.453842592593</c:v>
                </c:pt>
                <c:pt idx="129">
                  <c:v>41762.453900462962</c:v>
                </c:pt>
                <c:pt idx="130">
                  <c:v>41762.453958333332</c:v>
                </c:pt>
                <c:pt idx="131">
                  <c:v>41762.454027777778</c:v>
                </c:pt>
                <c:pt idx="132">
                  <c:v>41762.454085648147</c:v>
                </c:pt>
                <c:pt idx="133">
                  <c:v>41762.454143518517</c:v>
                </c:pt>
                <c:pt idx="134">
                  <c:v>41762.454212962963</c:v>
                </c:pt>
                <c:pt idx="135">
                  <c:v>41762.454270833332</c:v>
                </c:pt>
                <c:pt idx="136">
                  <c:v>41762.454328703701</c:v>
                </c:pt>
                <c:pt idx="137">
                  <c:v>41762.454398148147</c:v>
                </c:pt>
                <c:pt idx="138">
                  <c:v>41762.454456018517</c:v>
                </c:pt>
                <c:pt idx="139">
                  <c:v>41762.454513888886</c:v>
                </c:pt>
                <c:pt idx="140">
                  <c:v>41762.454571759263</c:v>
                </c:pt>
                <c:pt idx="141">
                  <c:v>41762.454641203702</c:v>
                </c:pt>
                <c:pt idx="142">
                  <c:v>41762.454699074071</c:v>
                </c:pt>
                <c:pt idx="143">
                  <c:v>41762.454756944448</c:v>
                </c:pt>
                <c:pt idx="144">
                  <c:v>41762.454826388886</c:v>
                </c:pt>
                <c:pt idx="145">
                  <c:v>41762.454884259256</c:v>
                </c:pt>
                <c:pt idx="146">
                  <c:v>41762.454942129632</c:v>
                </c:pt>
                <c:pt idx="147">
                  <c:v>41762.455011574071</c:v>
                </c:pt>
                <c:pt idx="148">
                  <c:v>41762.455069444448</c:v>
                </c:pt>
                <c:pt idx="149">
                  <c:v>41762.455127314817</c:v>
                </c:pt>
                <c:pt idx="150">
                  <c:v>41762.455196759256</c:v>
                </c:pt>
                <c:pt idx="151">
                  <c:v>41762.455254629633</c:v>
                </c:pt>
                <c:pt idx="152">
                  <c:v>41762.455312500002</c:v>
                </c:pt>
                <c:pt idx="153">
                  <c:v>41762.455381944441</c:v>
                </c:pt>
                <c:pt idx="154">
                  <c:v>41762.455439814818</c:v>
                </c:pt>
                <c:pt idx="155">
                  <c:v>41762.455497685187</c:v>
                </c:pt>
                <c:pt idx="156">
                  <c:v>41762.455567129633</c:v>
                </c:pt>
                <c:pt idx="157">
                  <c:v>41762.455625000002</c:v>
                </c:pt>
                <c:pt idx="158">
                  <c:v>41762.455682870372</c:v>
                </c:pt>
                <c:pt idx="159">
                  <c:v>41762.455740740741</c:v>
                </c:pt>
                <c:pt idx="160">
                  <c:v>41762.455810185187</c:v>
                </c:pt>
                <c:pt idx="161">
                  <c:v>41762.455868055556</c:v>
                </c:pt>
                <c:pt idx="162">
                  <c:v>41762.455925925926</c:v>
                </c:pt>
                <c:pt idx="163">
                  <c:v>41762.455995370372</c:v>
                </c:pt>
                <c:pt idx="164">
                  <c:v>41762.456053240741</c:v>
                </c:pt>
                <c:pt idx="165">
                  <c:v>41762.456111111111</c:v>
                </c:pt>
                <c:pt idx="166">
                  <c:v>41762.456180555557</c:v>
                </c:pt>
                <c:pt idx="167">
                  <c:v>41762.456238425926</c:v>
                </c:pt>
                <c:pt idx="168">
                  <c:v>41762.456296296295</c:v>
                </c:pt>
                <c:pt idx="169">
                  <c:v>41762.456365740742</c:v>
                </c:pt>
                <c:pt idx="170">
                  <c:v>41762.456423611111</c:v>
                </c:pt>
                <c:pt idx="171">
                  <c:v>41762.45648148148</c:v>
                </c:pt>
                <c:pt idx="172">
                  <c:v>41762.456550925926</c:v>
                </c:pt>
                <c:pt idx="173">
                  <c:v>41762.456608796296</c:v>
                </c:pt>
                <c:pt idx="174">
                  <c:v>41762.456666666665</c:v>
                </c:pt>
                <c:pt idx="175">
                  <c:v>41762.456724537034</c:v>
                </c:pt>
                <c:pt idx="176">
                  <c:v>41762.456793981481</c:v>
                </c:pt>
                <c:pt idx="177">
                  <c:v>41762.45685185185</c:v>
                </c:pt>
                <c:pt idx="178">
                  <c:v>41762.456909722219</c:v>
                </c:pt>
                <c:pt idx="179">
                  <c:v>41762.456979166665</c:v>
                </c:pt>
                <c:pt idx="180">
                  <c:v>41762.457037037035</c:v>
                </c:pt>
                <c:pt idx="181">
                  <c:v>41762.457094907404</c:v>
                </c:pt>
                <c:pt idx="182">
                  <c:v>41762.45716435185</c:v>
                </c:pt>
                <c:pt idx="183">
                  <c:v>41762.45722222222</c:v>
                </c:pt>
                <c:pt idx="184">
                  <c:v>41762.457280092596</c:v>
                </c:pt>
                <c:pt idx="185">
                  <c:v>41762.457349537035</c:v>
                </c:pt>
                <c:pt idx="186">
                  <c:v>41762.457407407404</c:v>
                </c:pt>
                <c:pt idx="187">
                  <c:v>41762.457465277781</c:v>
                </c:pt>
                <c:pt idx="188">
                  <c:v>41762.45753472222</c:v>
                </c:pt>
                <c:pt idx="189">
                  <c:v>41762.457592592589</c:v>
                </c:pt>
                <c:pt idx="190">
                  <c:v>41762.457650462966</c:v>
                </c:pt>
                <c:pt idx="191">
                  <c:v>41762.457719907405</c:v>
                </c:pt>
                <c:pt idx="192">
                  <c:v>41762.457777777781</c:v>
                </c:pt>
                <c:pt idx="193">
                  <c:v>41762.457835648151</c:v>
                </c:pt>
                <c:pt idx="194">
                  <c:v>41762.45789351852</c:v>
                </c:pt>
                <c:pt idx="195">
                  <c:v>41762.457962962966</c:v>
                </c:pt>
                <c:pt idx="196">
                  <c:v>41762.458020833335</c:v>
                </c:pt>
                <c:pt idx="197">
                  <c:v>41762.458078703705</c:v>
                </c:pt>
                <c:pt idx="198">
                  <c:v>41762.458148148151</c:v>
                </c:pt>
                <c:pt idx="199">
                  <c:v>41762.45820601852</c:v>
                </c:pt>
                <c:pt idx="200">
                  <c:v>41762.45826388889</c:v>
                </c:pt>
                <c:pt idx="201">
                  <c:v>41762.458333333336</c:v>
                </c:pt>
                <c:pt idx="202">
                  <c:v>41762.458391203705</c:v>
                </c:pt>
                <c:pt idx="203">
                  <c:v>41762.458449074074</c:v>
                </c:pt>
                <c:pt idx="204">
                  <c:v>41762.458518518521</c:v>
                </c:pt>
                <c:pt idx="205">
                  <c:v>41762.45857638889</c:v>
                </c:pt>
                <c:pt idx="206">
                  <c:v>41762.458634259259</c:v>
                </c:pt>
                <c:pt idx="207">
                  <c:v>41762.458703703705</c:v>
                </c:pt>
                <c:pt idx="208">
                  <c:v>41762.458761574075</c:v>
                </c:pt>
                <c:pt idx="209">
                  <c:v>41762.458819444444</c:v>
                </c:pt>
                <c:pt idx="210">
                  <c:v>41762.458877314813</c:v>
                </c:pt>
                <c:pt idx="211">
                  <c:v>41762.45894675926</c:v>
                </c:pt>
                <c:pt idx="212">
                  <c:v>41762.459004629629</c:v>
                </c:pt>
                <c:pt idx="213">
                  <c:v>41762.459062499998</c:v>
                </c:pt>
                <c:pt idx="214">
                  <c:v>41762.459131944444</c:v>
                </c:pt>
                <c:pt idx="215">
                  <c:v>41762.459189814814</c:v>
                </c:pt>
                <c:pt idx="216">
                  <c:v>41762.459247685183</c:v>
                </c:pt>
                <c:pt idx="217">
                  <c:v>41762.459317129629</c:v>
                </c:pt>
                <c:pt idx="218">
                  <c:v>41762.459374999999</c:v>
                </c:pt>
                <c:pt idx="219">
                  <c:v>41762.459432870368</c:v>
                </c:pt>
                <c:pt idx="220">
                  <c:v>41762.459502314814</c:v>
                </c:pt>
                <c:pt idx="221">
                  <c:v>41762.459560185183</c:v>
                </c:pt>
                <c:pt idx="222">
                  <c:v>41762.459618055553</c:v>
                </c:pt>
                <c:pt idx="223">
                  <c:v>41762.459687499999</c:v>
                </c:pt>
                <c:pt idx="224">
                  <c:v>41762.459745370368</c:v>
                </c:pt>
                <c:pt idx="225">
                  <c:v>41762.459803240738</c:v>
                </c:pt>
                <c:pt idx="226">
                  <c:v>41762.459872685184</c:v>
                </c:pt>
                <c:pt idx="227">
                  <c:v>41762.459930555553</c:v>
                </c:pt>
                <c:pt idx="228">
                  <c:v>41762.459988425922</c:v>
                </c:pt>
                <c:pt idx="229">
                  <c:v>41762.460046296299</c:v>
                </c:pt>
                <c:pt idx="230">
                  <c:v>41762.460115740738</c:v>
                </c:pt>
                <c:pt idx="231">
                  <c:v>41762.460173611114</c:v>
                </c:pt>
                <c:pt idx="232">
                  <c:v>41762.460231481484</c:v>
                </c:pt>
                <c:pt idx="233">
                  <c:v>41762.460300925923</c:v>
                </c:pt>
                <c:pt idx="234">
                  <c:v>41762.460358796299</c:v>
                </c:pt>
                <c:pt idx="235">
                  <c:v>41762.460416666669</c:v>
                </c:pt>
                <c:pt idx="236">
                  <c:v>41762.460486111115</c:v>
                </c:pt>
                <c:pt idx="237">
                  <c:v>41762.460543981484</c:v>
                </c:pt>
                <c:pt idx="238">
                  <c:v>41762.460601851853</c:v>
                </c:pt>
                <c:pt idx="239">
                  <c:v>41762.4606712963</c:v>
                </c:pt>
                <c:pt idx="240">
                  <c:v>41762.460729166669</c:v>
                </c:pt>
                <c:pt idx="241">
                  <c:v>41762.460787037038</c:v>
                </c:pt>
                <c:pt idx="242">
                  <c:v>41762.460856481484</c:v>
                </c:pt>
                <c:pt idx="243">
                  <c:v>41762.460914351854</c:v>
                </c:pt>
                <c:pt idx="244">
                  <c:v>41762.460972222223</c:v>
                </c:pt>
                <c:pt idx="245">
                  <c:v>41762.461030092592</c:v>
                </c:pt>
                <c:pt idx="246">
                  <c:v>41762.461099537039</c:v>
                </c:pt>
                <c:pt idx="247">
                  <c:v>41762.461157407408</c:v>
                </c:pt>
                <c:pt idx="248">
                  <c:v>41762.461215277777</c:v>
                </c:pt>
                <c:pt idx="249">
                  <c:v>41762.461284722223</c:v>
                </c:pt>
                <c:pt idx="250">
                  <c:v>41762.461342592593</c:v>
                </c:pt>
                <c:pt idx="251">
                  <c:v>41762.461400462962</c:v>
                </c:pt>
                <c:pt idx="252">
                  <c:v>41762.461469907408</c:v>
                </c:pt>
                <c:pt idx="253">
                  <c:v>41762.461527777778</c:v>
                </c:pt>
                <c:pt idx="254">
                  <c:v>41762.461585648147</c:v>
                </c:pt>
                <c:pt idx="255">
                  <c:v>41762.461655092593</c:v>
                </c:pt>
                <c:pt idx="256">
                  <c:v>41762.461712962962</c:v>
                </c:pt>
                <c:pt idx="257">
                  <c:v>41762.461770833332</c:v>
                </c:pt>
                <c:pt idx="258">
                  <c:v>41762.461840277778</c:v>
                </c:pt>
                <c:pt idx="259">
                  <c:v>41762.461898148147</c:v>
                </c:pt>
                <c:pt idx="260">
                  <c:v>41762.461956018517</c:v>
                </c:pt>
                <c:pt idx="261">
                  <c:v>41762.462025462963</c:v>
                </c:pt>
                <c:pt idx="262">
                  <c:v>41762.462083333332</c:v>
                </c:pt>
                <c:pt idx="263">
                  <c:v>41762.462141203701</c:v>
                </c:pt>
                <c:pt idx="264">
                  <c:v>41762.462199074071</c:v>
                </c:pt>
                <c:pt idx="265">
                  <c:v>41762.462268518517</c:v>
                </c:pt>
                <c:pt idx="266">
                  <c:v>41762.462326388886</c:v>
                </c:pt>
                <c:pt idx="267">
                  <c:v>41762.462384259263</c:v>
                </c:pt>
                <c:pt idx="268">
                  <c:v>41762.462453703702</c:v>
                </c:pt>
                <c:pt idx="269">
                  <c:v>41762.462511574071</c:v>
                </c:pt>
                <c:pt idx="270">
                  <c:v>41762.462569444448</c:v>
                </c:pt>
                <c:pt idx="271">
                  <c:v>41762.462638888886</c:v>
                </c:pt>
                <c:pt idx="272">
                  <c:v>41762.462696759256</c:v>
                </c:pt>
                <c:pt idx="273">
                  <c:v>41762.462754629632</c:v>
                </c:pt>
                <c:pt idx="274">
                  <c:v>41762.462824074071</c:v>
                </c:pt>
                <c:pt idx="275">
                  <c:v>41762.462881944448</c:v>
                </c:pt>
                <c:pt idx="276">
                  <c:v>41762.462939814817</c:v>
                </c:pt>
                <c:pt idx="277">
                  <c:v>41762.463009259256</c:v>
                </c:pt>
                <c:pt idx="278">
                  <c:v>41762.463067129633</c:v>
                </c:pt>
                <c:pt idx="279">
                  <c:v>41762.463125000002</c:v>
                </c:pt>
                <c:pt idx="280">
                  <c:v>41762.463194444441</c:v>
                </c:pt>
                <c:pt idx="281">
                  <c:v>41762.463252314818</c:v>
                </c:pt>
                <c:pt idx="282">
                  <c:v>41762.463310185187</c:v>
                </c:pt>
                <c:pt idx="283">
                  <c:v>41762.463368055556</c:v>
                </c:pt>
                <c:pt idx="284">
                  <c:v>41762.463437500002</c:v>
                </c:pt>
                <c:pt idx="285">
                  <c:v>41762.463495370372</c:v>
                </c:pt>
                <c:pt idx="286">
                  <c:v>41762.463553240741</c:v>
                </c:pt>
                <c:pt idx="287">
                  <c:v>41762.463622685187</c:v>
                </c:pt>
                <c:pt idx="288">
                  <c:v>41762.463680555556</c:v>
                </c:pt>
                <c:pt idx="289">
                  <c:v>41762.463738425926</c:v>
                </c:pt>
                <c:pt idx="290">
                  <c:v>41762.463807870372</c:v>
                </c:pt>
                <c:pt idx="291">
                  <c:v>41762.463865740741</c:v>
                </c:pt>
                <c:pt idx="292">
                  <c:v>41762.463923611111</c:v>
                </c:pt>
                <c:pt idx="293">
                  <c:v>41762.463993055557</c:v>
                </c:pt>
                <c:pt idx="294">
                  <c:v>41762.464050925926</c:v>
                </c:pt>
                <c:pt idx="295">
                  <c:v>41762.464108796295</c:v>
                </c:pt>
                <c:pt idx="296">
                  <c:v>41762.464178240742</c:v>
                </c:pt>
                <c:pt idx="297">
                  <c:v>41762.464236111111</c:v>
                </c:pt>
                <c:pt idx="298">
                  <c:v>41762.46429398148</c:v>
                </c:pt>
                <c:pt idx="299">
                  <c:v>41762.46435185185</c:v>
                </c:pt>
                <c:pt idx="300">
                  <c:v>41762.464421296296</c:v>
                </c:pt>
                <c:pt idx="301">
                  <c:v>41762.464479166665</c:v>
                </c:pt>
                <c:pt idx="302">
                  <c:v>41762.464537037034</c:v>
                </c:pt>
                <c:pt idx="303">
                  <c:v>41762.464606481481</c:v>
                </c:pt>
                <c:pt idx="304">
                  <c:v>41762.46466435185</c:v>
                </c:pt>
                <c:pt idx="305">
                  <c:v>41762.464722222219</c:v>
                </c:pt>
                <c:pt idx="306">
                  <c:v>41762.464791666665</c:v>
                </c:pt>
                <c:pt idx="307">
                  <c:v>41762.464849537035</c:v>
                </c:pt>
                <c:pt idx="308">
                  <c:v>41762.464907407404</c:v>
                </c:pt>
                <c:pt idx="309">
                  <c:v>41762.46497685185</c:v>
                </c:pt>
                <c:pt idx="310">
                  <c:v>41762.46503472222</c:v>
                </c:pt>
                <c:pt idx="311">
                  <c:v>41762.465092592596</c:v>
                </c:pt>
                <c:pt idx="312">
                  <c:v>41762.465162037035</c:v>
                </c:pt>
                <c:pt idx="313">
                  <c:v>41762.465219907404</c:v>
                </c:pt>
                <c:pt idx="314">
                  <c:v>41762.465277777781</c:v>
                </c:pt>
                <c:pt idx="315">
                  <c:v>41762.46534722222</c:v>
                </c:pt>
                <c:pt idx="316">
                  <c:v>41762.465405092589</c:v>
                </c:pt>
                <c:pt idx="317">
                  <c:v>41762.465462962966</c:v>
                </c:pt>
                <c:pt idx="318">
                  <c:v>41762.465520833335</c:v>
                </c:pt>
                <c:pt idx="319">
                  <c:v>41762.465590277781</c:v>
                </c:pt>
                <c:pt idx="320">
                  <c:v>41762.465648148151</c:v>
                </c:pt>
                <c:pt idx="321">
                  <c:v>41762.46570601852</c:v>
                </c:pt>
                <c:pt idx="322">
                  <c:v>41762.465775462966</c:v>
                </c:pt>
                <c:pt idx="323">
                  <c:v>41762.465833333335</c:v>
                </c:pt>
                <c:pt idx="324">
                  <c:v>41762.465891203705</c:v>
                </c:pt>
                <c:pt idx="325">
                  <c:v>41762.465960648151</c:v>
                </c:pt>
                <c:pt idx="326">
                  <c:v>41762.46601851852</c:v>
                </c:pt>
                <c:pt idx="327">
                  <c:v>41762.46607638889</c:v>
                </c:pt>
                <c:pt idx="328">
                  <c:v>41762.466145833336</c:v>
                </c:pt>
                <c:pt idx="329">
                  <c:v>41762.466203703705</c:v>
                </c:pt>
                <c:pt idx="330">
                  <c:v>41762.466261574074</c:v>
                </c:pt>
                <c:pt idx="331">
                  <c:v>41762.466331018521</c:v>
                </c:pt>
                <c:pt idx="332">
                  <c:v>41762.46638888889</c:v>
                </c:pt>
                <c:pt idx="333">
                  <c:v>41762.466446759259</c:v>
                </c:pt>
                <c:pt idx="334">
                  <c:v>41762.466504629629</c:v>
                </c:pt>
                <c:pt idx="335">
                  <c:v>41762.466574074075</c:v>
                </c:pt>
                <c:pt idx="336">
                  <c:v>41762.466631944444</c:v>
                </c:pt>
                <c:pt idx="337">
                  <c:v>41762.466689814813</c:v>
                </c:pt>
                <c:pt idx="338">
                  <c:v>41762.46675925926</c:v>
                </c:pt>
                <c:pt idx="339">
                  <c:v>41762.466817129629</c:v>
                </c:pt>
                <c:pt idx="340">
                  <c:v>41762.466874999998</c:v>
                </c:pt>
                <c:pt idx="341">
                  <c:v>41762.466944444444</c:v>
                </c:pt>
                <c:pt idx="342">
                  <c:v>41762.467002314814</c:v>
                </c:pt>
                <c:pt idx="343">
                  <c:v>41762.467060185183</c:v>
                </c:pt>
                <c:pt idx="344">
                  <c:v>41762.467129629629</c:v>
                </c:pt>
                <c:pt idx="345">
                  <c:v>41762.467187499999</c:v>
                </c:pt>
                <c:pt idx="346">
                  <c:v>41762.467245370368</c:v>
                </c:pt>
                <c:pt idx="347">
                  <c:v>41762.467314814814</c:v>
                </c:pt>
                <c:pt idx="348">
                  <c:v>41762.467372685183</c:v>
                </c:pt>
                <c:pt idx="349">
                  <c:v>41762.467430555553</c:v>
                </c:pt>
                <c:pt idx="350">
                  <c:v>41762.467499999999</c:v>
                </c:pt>
                <c:pt idx="351">
                  <c:v>41762.467557870368</c:v>
                </c:pt>
                <c:pt idx="352">
                  <c:v>41762.467615740738</c:v>
                </c:pt>
                <c:pt idx="353">
                  <c:v>41762.467673611114</c:v>
                </c:pt>
                <c:pt idx="354">
                  <c:v>41762.467743055553</c:v>
                </c:pt>
                <c:pt idx="355">
                  <c:v>41762.467800925922</c:v>
                </c:pt>
                <c:pt idx="356">
                  <c:v>41762.467858796299</c:v>
                </c:pt>
                <c:pt idx="357">
                  <c:v>41762.467928240738</c:v>
                </c:pt>
                <c:pt idx="358">
                  <c:v>41762.467986111114</c:v>
                </c:pt>
                <c:pt idx="359">
                  <c:v>41762.468043981484</c:v>
                </c:pt>
                <c:pt idx="360">
                  <c:v>41762.468113425923</c:v>
                </c:pt>
                <c:pt idx="361">
                  <c:v>41762.468171296299</c:v>
                </c:pt>
                <c:pt idx="362">
                  <c:v>41762.468229166669</c:v>
                </c:pt>
                <c:pt idx="363">
                  <c:v>41762.468298611115</c:v>
                </c:pt>
                <c:pt idx="364">
                  <c:v>41762.468356481484</c:v>
                </c:pt>
                <c:pt idx="365">
                  <c:v>41762.468414351853</c:v>
                </c:pt>
                <c:pt idx="366">
                  <c:v>41762.4684837963</c:v>
                </c:pt>
                <c:pt idx="367">
                  <c:v>41762.468541666669</c:v>
                </c:pt>
                <c:pt idx="368">
                  <c:v>41762.468599537038</c:v>
                </c:pt>
                <c:pt idx="369">
                  <c:v>41762.468657407408</c:v>
                </c:pt>
                <c:pt idx="370">
                  <c:v>41762.468726851854</c:v>
                </c:pt>
                <c:pt idx="371">
                  <c:v>41762.468784722223</c:v>
                </c:pt>
                <c:pt idx="372">
                  <c:v>41762.468842592592</c:v>
                </c:pt>
                <c:pt idx="373">
                  <c:v>41762.468912037039</c:v>
                </c:pt>
                <c:pt idx="374">
                  <c:v>41762.468969907408</c:v>
                </c:pt>
                <c:pt idx="375">
                  <c:v>41762.469027777777</c:v>
                </c:pt>
                <c:pt idx="376">
                  <c:v>41762.469097222223</c:v>
                </c:pt>
                <c:pt idx="377">
                  <c:v>41762.469155092593</c:v>
                </c:pt>
                <c:pt idx="378">
                  <c:v>41762.469212962962</c:v>
                </c:pt>
                <c:pt idx="379">
                  <c:v>41762.469282407408</c:v>
                </c:pt>
                <c:pt idx="380">
                  <c:v>41762.469340277778</c:v>
                </c:pt>
                <c:pt idx="381">
                  <c:v>41762.469398148147</c:v>
                </c:pt>
                <c:pt idx="382">
                  <c:v>41762.469467592593</c:v>
                </c:pt>
                <c:pt idx="383">
                  <c:v>41762.469525462962</c:v>
                </c:pt>
                <c:pt idx="384">
                  <c:v>41762.469583333332</c:v>
                </c:pt>
                <c:pt idx="385">
                  <c:v>41762.469652777778</c:v>
                </c:pt>
                <c:pt idx="386">
                  <c:v>41762.469710648147</c:v>
                </c:pt>
                <c:pt idx="387">
                  <c:v>41762.469768518517</c:v>
                </c:pt>
                <c:pt idx="388">
                  <c:v>41762.469826388886</c:v>
                </c:pt>
                <c:pt idx="389">
                  <c:v>41762.469895833332</c:v>
                </c:pt>
                <c:pt idx="390">
                  <c:v>41762.469953703701</c:v>
                </c:pt>
                <c:pt idx="391">
                  <c:v>41762.470011574071</c:v>
                </c:pt>
                <c:pt idx="392">
                  <c:v>41762.470081018517</c:v>
                </c:pt>
                <c:pt idx="393">
                  <c:v>41762.470138888886</c:v>
                </c:pt>
                <c:pt idx="394">
                  <c:v>41762.470196759263</c:v>
                </c:pt>
                <c:pt idx="395">
                  <c:v>41762.470266203702</c:v>
                </c:pt>
                <c:pt idx="396">
                  <c:v>41762.470324074071</c:v>
                </c:pt>
                <c:pt idx="397">
                  <c:v>41762.470381944448</c:v>
                </c:pt>
                <c:pt idx="398">
                  <c:v>41762.470451388886</c:v>
                </c:pt>
                <c:pt idx="399">
                  <c:v>41762.470509259256</c:v>
                </c:pt>
                <c:pt idx="400">
                  <c:v>41762.470567129632</c:v>
                </c:pt>
                <c:pt idx="401">
                  <c:v>41762.470636574071</c:v>
                </c:pt>
                <c:pt idx="402">
                  <c:v>41762.470694444448</c:v>
                </c:pt>
                <c:pt idx="403">
                  <c:v>41762.470752314817</c:v>
                </c:pt>
                <c:pt idx="404">
                  <c:v>41762.470810185187</c:v>
                </c:pt>
                <c:pt idx="405">
                  <c:v>41762.470879629633</c:v>
                </c:pt>
                <c:pt idx="406">
                  <c:v>41762.470937500002</c:v>
                </c:pt>
                <c:pt idx="407">
                  <c:v>41762.470995370371</c:v>
                </c:pt>
                <c:pt idx="408">
                  <c:v>41762.471064814818</c:v>
                </c:pt>
                <c:pt idx="409">
                  <c:v>41762.471122685187</c:v>
                </c:pt>
                <c:pt idx="410">
                  <c:v>41762.471180555556</c:v>
                </c:pt>
                <c:pt idx="411">
                  <c:v>41762.471250000002</c:v>
                </c:pt>
                <c:pt idx="412">
                  <c:v>41762.471307870372</c:v>
                </c:pt>
                <c:pt idx="413">
                  <c:v>41762.471365740741</c:v>
                </c:pt>
                <c:pt idx="414">
                  <c:v>41762.471435185187</c:v>
                </c:pt>
                <c:pt idx="415">
                  <c:v>41762.471493055556</c:v>
                </c:pt>
                <c:pt idx="416">
                  <c:v>41762.471550925926</c:v>
                </c:pt>
                <c:pt idx="417">
                  <c:v>41762.471620370372</c:v>
                </c:pt>
                <c:pt idx="418">
                  <c:v>41762.471678240741</c:v>
                </c:pt>
                <c:pt idx="419">
                  <c:v>41762.471736111111</c:v>
                </c:pt>
                <c:pt idx="420">
                  <c:v>41762.471805555557</c:v>
                </c:pt>
                <c:pt idx="421">
                  <c:v>41762.471863425926</c:v>
                </c:pt>
                <c:pt idx="422">
                  <c:v>41762.471921296295</c:v>
                </c:pt>
                <c:pt idx="423">
                  <c:v>41762.471979166665</c:v>
                </c:pt>
                <c:pt idx="424">
                  <c:v>41762.472048611111</c:v>
                </c:pt>
                <c:pt idx="425">
                  <c:v>41762.47210648148</c:v>
                </c:pt>
                <c:pt idx="426">
                  <c:v>41762.47216435185</c:v>
                </c:pt>
                <c:pt idx="427">
                  <c:v>41762.472233796296</c:v>
                </c:pt>
                <c:pt idx="428">
                  <c:v>41762.472291666665</c:v>
                </c:pt>
                <c:pt idx="429">
                  <c:v>41762.472349537034</c:v>
                </c:pt>
                <c:pt idx="430">
                  <c:v>41762.472418981481</c:v>
                </c:pt>
                <c:pt idx="431">
                  <c:v>41762.47247685185</c:v>
                </c:pt>
                <c:pt idx="432">
                  <c:v>41762.472534722219</c:v>
                </c:pt>
                <c:pt idx="433">
                  <c:v>41762.472604166665</c:v>
                </c:pt>
                <c:pt idx="434">
                  <c:v>41762.472662037035</c:v>
                </c:pt>
                <c:pt idx="435">
                  <c:v>41762.472719907404</c:v>
                </c:pt>
                <c:pt idx="436">
                  <c:v>41762.47278935185</c:v>
                </c:pt>
                <c:pt idx="437">
                  <c:v>41762.47284722222</c:v>
                </c:pt>
                <c:pt idx="438">
                  <c:v>41762.472905092596</c:v>
                </c:pt>
                <c:pt idx="439">
                  <c:v>41762.472962962966</c:v>
                </c:pt>
                <c:pt idx="440">
                  <c:v>41762.473032407404</c:v>
                </c:pt>
                <c:pt idx="441">
                  <c:v>41762.473090277781</c:v>
                </c:pt>
                <c:pt idx="442">
                  <c:v>41762.47314814815</c:v>
                </c:pt>
                <c:pt idx="443">
                  <c:v>41762.473217592589</c:v>
                </c:pt>
                <c:pt idx="444">
                  <c:v>41762.473275462966</c:v>
                </c:pt>
                <c:pt idx="445">
                  <c:v>41762.473333333335</c:v>
                </c:pt>
                <c:pt idx="446">
                  <c:v>41762.473402777781</c:v>
                </c:pt>
                <c:pt idx="447">
                  <c:v>41762.473460648151</c:v>
                </c:pt>
                <c:pt idx="448">
                  <c:v>41762.47351851852</c:v>
                </c:pt>
                <c:pt idx="449">
                  <c:v>41762.473587962966</c:v>
                </c:pt>
                <c:pt idx="450">
                  <c:v>41762.473645833335</c:v>
                </c:pt>
                <c:pt idx="451">
                  <c:v>41762.473703703705</c:v>
                </c:pt>
                <c:pt idx="452">
                  <c:v>41762.473773148151</c:v>
                </c:pt>
                <c:pt idx="453">
                  <c:v>41762.47383101852</c:v>
                </c:pt>
                <c:pt idx="454">
                  <c:v>41762.47388888889</c:v>
                </c:pt>
                <c:pt idx="455">
                  <c:v>41762.473958333336</c:v>
                </c:pt>
                <c:pt idx="456">
                  <c:v>41762.474016203705</c:v>
                </c:pt>
                <c:pt idx="457">
                  <c:v>41762.474074074074</c:v>
                </c:pt>
                <c:pt idx="458">
                  <c:v>41762.474131944444</c:v>
                </c:pt>
                <c:pt idx="459">
                  <c:v>41762.47420138889</c:v>
                </c:pt>
                <c:pt idx="460">
                  <c:v>41762.474259259259</c:v>
                </c:pt>
                <c:pt idx="461">
                  <c:v>41762.474317129629</c:v>
                </c:pt>
                <c:pt idx="462">
                  <c:v>41762.474386574075</c:v>
                </c:pt>
                <c:pt idx="463">
                  <c:v>41762.474444444444</c:v>
                </c:pt>
                <c:pt idx="464">
                  <c:v>41762.474502314813</c:v>
                </c:pt>
                <c:pt idx="465">
                  <c:v>41762.47457175926</c:v>
                </c:pt>
                <c:pt idx="466">
                  <c:v>41762.474629629629</c:v>
                </c:pt>
                <c:pt idx="467">
                  <c:v>41762.474687499998</c:v>
                </c:pt>
                <c:pt idx="468">
                  <c:v>41762.474756944444</c:v>
                </c:pt>
                <c:pt idx="469">
                  <c:v>41762.474814814814</c:v>
                </c:pt>
                <c:pt idx="470">
                  <c:v>41762.474872685183</c:v>
                </c:pt>
                <c:pt idx="471">
                  <c:v>41762.474942129629</c:v>
                </c:pt>
                <c:pt idx="472">
                  <c:v>41762.474999999999</c:v>
                </c:pt>
                <c:pt idx="473">
                  <c:v>41762.475057870368</c:v>
                </c:pt>
                <c:pt idx="474">
                  <c:v>41762.475127314814</c:v>
                </c:pt>
                <c:pt idx="475">
                  <c:v>41762.475185185183</c:v>
                </c:pt>
                <c:pt idx="476">
                  <c:v>41762.475243055553</c:v>
                </c:pt>
                <c:pt idx="477">
                  <c:v>41762.475300925929</c:v>
                </c:pt>
                <c:pt idx="478">
                  <c:v>41762.475370370368</c:v>
                </c:pt>
                <c:pt idx="479">
                  <c:v>41762.475428240738</c:v>
                </c:pt>
                <c:pt idx="480">
                  <c:v>41762.475486111114</c:v>
                </c:pt>
                <c:pt idx="481">
                  <c:v>41762.475555555553</c:v>
                </c:pt>
                <c:pt idx="482">
                  <c:v>41762.475613425922</c:v>
                </c:pt>
                <c:pt idx="483">
                  <c:v>41762.475671296299</c:v>
                </c:pt>
                <c:pt idx="484">
                  <c:v>41762.475740740738</c:v>
                </c:pt>
                <c:pt idx="485">
                  <c:v>41762.475798611114</c:v>
                </c:pt>
                <c:pt idx="486">
                  <c:v>41762.475856481484</c:v>
                </c:pt>
                <c:pt idx="487">
                  <c:v>41762.475925925923</c:v>
                </c:pt>
                <c:pt idx="488">
                  <c:v>41762.475983796299</c:v>
                </c:pt>
                <c:pt idx="489">
                  <c:v>41762.476041666669</c:v>
                </c:pt>
                <c:pt idx="490">
                  <c:v>41762.476111111115</c:v>
                </c:pt>
                <c:pt idx="491">
                  <c:v>41762.476168981484</c:v>
                </c:pt>
                <c:pt idx="492">
                  <c:v>41762.476226851853</c:v>
                </c:pt>
                <c:pt idx="493">
                  <c:v>41762.476284722223</c:v>
                </c:pt>
                <c:pt idx="494">
                  <c:v>41762.476354166669</c:v>
                </c:pt>
                <c:pt idx="495">
                  <c:v>41762.476412037038</c:v>
                </c:pt>
                <c:pt idx="496">
                  <c:v>41762.476469907408</c:v>
                </c:pt>
                <c:pt idx="497">
                  <c:v>41762.476539351854</c:v>
                </c:pt>
                <c:pt idx="498">
                  <c:v>41762.476597222223</c:v>
                </c:pt>
                <c:pt idx="499">
                  <c:v>41762.476655092592</c:v>
                </c:pt>
                <c:pt idx="500">
                  <c:v>41762.476724537039</c:v>
                </c:pt>
                <c:pt idx="501">
                  <c:v>41762.476782407408</c:v>
                </c:pt>
                <c:pt idx="502">
                  <c:v>41762.476840277777</c:v>
                </c:pt>
                <c:pt idx="503">
                  <c:v>41762.476909722223</c:v>
                </c:pt>
                <c:pt idx="504">
                  <c:v>41762.476967592593</c:v>
                </c:pt>
                <c:pt idx="505">
                  <c:v>41762.477025462962</c:v>
                </c:pt>
                <c:pt idx="506">
                  <c:v>41762.477094907408</c:v>
                </c:pt>
                <c:pt idx="507">
                  <c:v>41762.477152777778</c:v>
                </c:pt>
                <c:pt idx="508">
                  <c:v>41762.477210648147</c:v>
                </c:pt>
                <c:pt idx="509">
                  <c:v>41762.477280092593</c:v>
                </c:pt>
                <c:pt idx="510">
                  <c:v>41762.477337962962</c:v>
                </c:pt>
                <c:pt idx="511">
                  <c:v>41762.477395833332</c:v>
                </c:pt>
                <c:pt idx="512">
                  <c:v>41762.477453703701</c:v>
                </c:pt>
                <c:pt idx="513">
                  <c:v>41762.477523148147</c:v>
                </c:pt>
                <c:pt idx="514">
                  <c:v>41762.477581018517</c:v>
                </c:pt>
                <c:pt idx="515">
                  <c:v>41762.477638888886</c:v>
                </c:pt>
                <c:pt idx="516">
                  <c:v>41762.477708333332</c:v>
                </c:pt>
                <c:pt idx="517">
                  <c:v>41762.477766203701</c:v>
                </c:pt>
                <c:pt idx="518">
                  <c:v>41762.477824074071</c:v>
                </c:pt>
                <c:pt idx="519">
                  <c:v>41762.477893518517</c:v>
                </c:pt>
                <c:pt idx="520">
                  <c:v>41762.477951388886</c:v>
                </c:pt>
                <c:pt idx="521">
                  <c:v>41762.478009259263</c:v>
                </c:pt>
                <c:pt idx="522">
                  <c:v>41762.478078703702</c:v>
                </c:pt>
                <c:pt idx="523">
                  <c:v>41762.478136574071</c:v>
                </c:pt>
                <c:pt idx="524">
                  <c:v>41762.478194444448</c:v>
                </c:pt>
                <c:pt idx="525">
                  <c:v>41762.478263888886</c:v>
                </c:pt>
                <c:pt idx="526">
                  <c:v>41762.478321759256</c:v>
                </c:pt>
                <c:pt idx="527">
                  <c:v>41762.478379629632</c:v>
                </c:pt>
                <c:pt idx="528">
                  <c:v>41762.478437500002</c:v>
                </c:pt>
                <c:pt idx="529">
                  <c:v>41762.478506944448</c:v>
                </c:pt>
                <c:pt idx="530">
                  <c:v>41762.478564814817</c:v>
                </c:pt>
                <c:pt idx="531">
                  <c:v>41762.478622685187</c:v>
                </c:pt>
                <c:pt idx="532">
                  <c:v>41762.478692129633</c:v>
                </c:pt>
                <c:pt idx="533">
                  <c:v>41762.478750000002</c:v>
                </c:pt>
                <c:pt idx="534">
                  <c:v>41762.478807870371</c:v>
                </c:pt>
                <c:pt idx="535">
                  <c:v>41762.478877314818</c:v>
                </c:pt>
                <c:pt idx="536">
                  <c:v>41762.478935185187</c:v>
                </c:pt>
                <c:pt idx="537">
                  <c:v>41762.478993055556</c:v>
                </c:pt>
                <c:pt idx="538">
                  <c:v>41762.479062500002</c:v>
                </c:pt>
                <c:pt idx="539">
                  <c:v>41762.479120370372</c:v>
                </c:pt>
                <c:pt idx="540">
                  <c:v>41762.479178240741</c:v>
                </c:pt>
                <c:pt idx="541">
                  <c:v>41762.479247685187</c:v>
                </c:pt>
                <c:pt idx="542">
                  <c:v>41762.479305555556</c:v>
                </c:pt>
                <c:pt idx="543">
                  <c:v>41762.479363425926</c:v>
                </c:pt>
                <c:pt idx="544">
                  <c:v>41762.479432870372</c:v>
                </c:pt>
                <c:pt idx="545">
                  <c:v>41762.479490740741</c:v>
                </c:pt>
                <c:pt idx="546">
                  <c:v>41762.479548611111</c:v>
                </c:pt>
                <c:pt idx="547">
                  <c:v>41762.47960648148</c:v>
                </c:pt>
                <c:pt idx="548">
                  <c:v>41762.479675925926</c:v>
                </c:pt>
                <c:pt idx="549">
                  <c:v>41762.479733796295</c:v>
                </c:pt>
                <c:pt idx="550">
                  <c:v>41762.479791666665</c:v>
                </c:pt>
                <c:pt idx="551">
                  <c:v>41762.479861111111</c:v>
                </c:pt>
                <c:pt idx="552">
                  <c:v>41762.47991898148</c:v>
                </c:pt>
                <c:pt idx="553">
                  <c:v>41762.47997685185</c:v>
                </c:pt>
                <c:pt idx="554">
                  <c:v>41762.480046296296</c:v>
                </c:pt>
                <c:pt idx="555">
                  <c:v>41762.480104166665</c:v>
                </c:pt>
                <c:pt idx="556">
                  <c:v>41762.480162037034</c:v>
                </c:pt>
                <c:pt idx="557">
                  <c:v>41762.480231481481</c:v>
                </c:pt>
                <c:pt idx="558">
                  <c:v>41762.48028935185</c:v>
                </c:pt>
                <c:pt idx="559">
                  <c:v>41762.480347222219</c:v>
                </c:pt>
                <c:pt idx="560">
                  <c:v>41762.480416666665</c:v>
                </c:pt>
                <c:pt idx="561">
                  <c:v>41762.480474537035</c:v>
                </c:pt>
                <c:pt idx="562">
                  <c:v>41762.480532407404</c:v>
                </c:pt>
                <c:pt idx="563">
                  <c:v>41762.480590277781</c:v>
                </c:pt>
                <c:pt idx="564">
                  <c:v>41762.48065972222</c:v>
                </c:pt>
                <c:pt idx="565">
                  <c:v>41762.480717592596</c:v>
                </c:pt>
                <c:pt idx="566">
                  <c:v>41762.480775462966</c:v>
                </c:pt>
                <c:pt idx="567">
                  <c:v>41762.480844907404</c:v>
                </c:pt>
                <c:pt idx="568">
                  <c:v>41762.480902777781</c:v>
                </c:pt>
                <c:pt idx="569">
                  <c:v>41762.48096064815</c:v>
                </c:pt>
                <c:pt idx="570">
                  <c:v>41762.481030092589</c:v>
                </c:pt>
                <c:pt idx="571">
                  <c:v>41762.481087962966</c:v>
                </c:pt>
                <c:pt idx="572">
                  <c:v>41762.481145833335</c:v>
                </c:pt>
                <c:pt idx="573">
                  <c:v>41762.481215277781</c:v>
                </c:pt>
                <c:pt idx="574">
                  <c:v>41762.481273148151</c:v>
                </c:pt>
                <c:pt idx="575">
                  <c:v>41762.48133101852</c:v>
                </c:pt>
                <c:pt idx="576">
                  <c:v>41762.481400462966</c:v>
                </c:pt>
                <c:pt idx="577">
                  <c:v>41762.481458333335</c:v>
                </c:pt>
                <c:pt idx="578">
                  <c:v>41762.481516203705</c:v>
                </c:pt>
                <c:pt idx="579">
                  <c:v>41762.481585648151</c:v>
                </c:pt>
                <c:pt idx="580">
                  <c:v>41762.48164351852</c:v>
                </c:pt>
                <c:pt idx="581">
                  <c:v>41762.48170138889</c:v>
                </c:pt>
                <c:pt idx="582">
                  <c:v>41762.481759259259</c:v>
                </c:pt>
                <c:pt idx="583">
                  <c:v>41762.481828703705</c:v>
                </c:pt>
                <c:pt idx="584">
                  <c:v>41762.481886574074</c:v>
                </c:pt>
                <c:pt idx="585">
                  <c:v>41762.481944444444</c:v>
                </c:pt>
                <c:pt idx="586">
                  <c:v>41762.48201388889</c:v>
                </c:pt>
                <c:pt idx="587">
                  <c:v>41762.482071759259</c:v>
                </c:pt>
                <c:pt idx="588">
                  <c:v>41762.482129629629</c:v>
                </c:pt>
                <c:pt idx="589">
                  <c:v>41762.482199074075</c:v>
                </c:pt>
                <c:pt idx="590">
                  <c:v>41762.482256944444</c:v>
                </c:pt>
                <c:pt idx="591">
                  <c:v>41762.482314814813</c:v>
                </c:pt>
                <c:pt idx="592">
                  <c:v>41762.48238425926</c:v>
                </c:pt>
                <c:pt idx="593">
                  <c:v>41762.482442129629</c:v>
                </c:pt>
                <c:pt idx="594">
                  <c:v>41762.482499999998</c:v>
                </c:pt>
                <c:pt idx="595">
                  <c:v>41762.482569444444</c:v>
                </c:pt>
                <c:pt idx="596">
                  <c:v>41762.482627314814</c:v>
                </c:pt>
                <c:pt idx="597">
                  <c:v>41762.482685185183</c:v>
                </c:pt>
                <c:pt idx="598">
                  <c:v>41762.482754629629</c:v>
                </c:pt>
                <c:pt idx="599">
                  <c:v>41762.482812499999</c:v>
                </c:pt>
                <c:pt idx="600">
                  <c:v>41762.482870370368</c:v>
                </c:pt>
                <c:pt idx="601">
                  <c:v>41762.482928240737</c:v>
                </c:pt>
                <c:pt idx="602">
                  <c:v>41762.482997685183</c:v>
                </c:pt>
                <c:pt idx="603">
                  <c:v>41762.483055555553</c:v>
                </c:pt>
                <c:pt idx="604">
                  <c:v>41762.483113425929</c:v>
                </c:pt>
                <c:pt idx="605">
                  <c:v>41762.483182870368</c:v>
                </c:pt>
                <c:pt idx="606">
                  <c:v>41762.483240740738</c:v>
                </c:pt>
                <c:pt idx="607">
                  <c:v>41762.483298611114</c:v>
                </c:pt>
                <c:pt idx="608">
                  <c:v>41762.483368055553</c:v>
                </c:pt>
                <c:pt idx="609">
                  <c:v>41762.483425925922</c:v>
                </c:pt>
                <c:pt idx="610">
                  <c:v>41762.483483796299</c:v>
                </c:pt>
                <c:pt idx="611">
                  <c:v>41762.483553240738</c:v>
                </c:pt>
                <c:pt idx="612">
                  <c:v>41762.483611111114</c:v>
                </c:pt>
                <c:pt idx="613">
                  <c:v>41762.483668981484</c:v>
                </c:pt>
                <c:pt idx="614">
                  <c:v>41762.483738425923</c:v>
                </c:pt>
                <c:pt idx="615">
                  <c:v>41762.483796296299</c:v>
                </c:pt>
                <c:pt idx="616">
                  <c:v>41762.483854166669</c:v>
                </c:pt>
                <c:pt idx="617">
                  <c:v>41762.483912037038</c:v>
                </c:pt>
                <c:pt idx="618">
                  <c:v>41762.483981481484</c:v>
                </c:pt>
                <c:pt idx="619">
                  <c:v>41762.484039351853</c:v>
                </c:pt>
                <c:pt idx="620">
                  <c:v>41762.484097222223</c:v>
                </c:pt>
                <c:pt idx="621">
                  <c:v>41762.484166666669</c:v>
                </c:pt>
                <c:pt idx="622">
                  <c:v>41762.484224537038</c:v>
                </c:pt>
                <c:pt idx="623">
                  <c:v>41762.484282407408</c:v>
                </c:pt>
                <c:pt idx="624">
                  <c:v>41762.484351851854</c:v>
                </c:pt>
                <c:pt idx="625">
                  <c:v>41762.484409722223</c:v>
                </c:pt>
                <c:pt idx="626">
                  <c:v>41762.484467592592</c:v>
                </c:pt>
                <c:pt idx="627">
                  <c:v>41762.484537037039</c:v>
                </c:pt>
                <c:pt idx="628">
                  <c:v>41762.484594907408</c:v>
                </c:pt>
                <c:pt idx="629">
                  <c:v>41762.484652777777</c:v>
                </c:pt>
                <c:pt idx="630">
                  <c:v>41762.484722222223</c:v>
                </c:pt>
                <c:pt idx="631">
                  <c:v>41762.484780092593</c:v>
                </c:pt>
                <c:pt idx="632">
                  <c:v>41762.484837962962</c:v>
                </c:pt>
                <c:pt idx="633">
                  <c:v>41762.484907407408</c:v>
                </c:pt>
                <c:pt idx="634">
                  <c:v>41762.484965277778</c:v>
                </c:pt>
                <c:pt idx="635">
                  <c:v>41762.485023148147</c:v>
                </c:pt>
                <c:pt idx="636">
                  <c:v>41762.485081018516</c:v>
                </c:pt>
                <c:pt idx="637">
                  <c:v>41762.485150462962</c:v>
                </c:pt>
                <c:pt idx="638">
                  <c:v>41762.485208333332</c:v>
                </c:pt>
                <c:pt idx="639">
                  <c:v>41762.485266203701</c:v>
                </c:pt>
                <c:pt idx="640">
                  <c:v>41762.485335648147</c:v>
                </c:pt>
                <c:pt idx="641">
                  <c:v>41762.485393518517</c:v>
                </c:pt>
                <c:pt idx="642">
                  <c:v>41762.485451388886</c:v>
                </c:pt>
                <c:pt idx="643">
                  <c:v>41762.485520833332</c:v>
                </c:pt>
                <c:pt idx="644">
                  <c:v>41762.485578703701</c:v>
                </c:pt>
                <c:pt idx="645">
                  <c:v>41762.485636574071</c:v>
                </c:pt>
                <c:pt idx="646">
                  <c:v>41762.485706018517</c:v>
                </c:pt>
                <c:pt idx="647">
                  <c:v>41762.485763888886</c:v>
                </c:pt>
                <c:pt idx="648">
                  <c:v>41762.485821759263</c:v>
                </c:pt>
                <c:pt idx="649">
                  <c:v>41762.485891203702</c:v>
                </c:pt>
                <c:pt idx="650">
                  <c:v>41762.485949074071</c:v>
                </c:pt>
                <c:pt idx="651">
                  <c:v>41762.486006944448</c:v>
                </c:pt>
                <c:pt idx="652">
                  <c:v>41762.486076388886</c:v>
                </c:pt>
                <c:pt idx="653">
                  <c:v>41762.486134259256</c:v>
                </c:pt>
                <c:pt idx="654">
                  <c:v>41762.486192129632</c:v>
                </c:pt>
                <c:pt idx="655">
                  <c:v>41762.486250000002</c:v>
                </c:pt>
                <c:pt idx="656">
                  <c:v>41762.486319444448</c:v>
                </c:pt>
                <c:pt idx="657">
                  <c:v>41762.486377314817</c:v>
                </c:pt>
                <c:pt idx="658">
                  <c:v>41762.486435185187</c:v>
                </c:pt>
                <c:pt idx="659">
                  <c:v>41762.486504629633</c:v>
                </c:pt>
                <c:pt idx="660">
                  <c:v>41762.486562500002</c:v>
                </c:pt>
                <c:pt idx="661">
                  <c:v>41762.486620370371</c:v>
                </c:pt>
                <c:pt idx="662">
                  <c:v>41762.486689814818</c:v>
                </c:pt>
                <c:pt idx="663">
                  <c:v>41762.486747685187</c:v>
                </c:pt>
                <c:pt idx="664">
                  <c:v>41762.486805555556</c:v>
                </c:pt>
                <c:pt idx="665">
                  <c:v>41762.486875000002</c:v>
                </c:pt>
                <c:pt idx="666">
                  <c:v>41762.486932870372</c:v>
                </c:pt>
                <c:pt idx="667">
                  <c:v>41762.486990740741</c:v>
                </c:pt>
                <c:pt idx="668">
                  <c:v>41762.487060185187</c:v>
                </c:pt>
                <c:pt idx="669">
                  <c:v>41762.487118055556</c:v>
                </c:pt>
                <c:pt idx="670">
                  <c:v>41762.487175925926</c:v>
                </c:pt>
                <c:pt idx="671">
                  <c:v>41762.487245370372</c:v>
                </c:pt>
                <c:pt idx="672">
                  <c:v>41762.487303240741</c:v>
                </c:pt>
                <c:pt idx="673">
                  <c:v>41762.487361111111</c:v>
                </c:pt>
                <c:pt idx="674">
                  <c:v>41762.48741898148</c:v>
                </c:pt>
                <c:pt idx="675">
                  <c:v>41762.487488425926</c:v>
                </c:pt>
                <c:pt idx="676">
                  <c:v>41762.487546296295</c:v>
                </c:pt>
                <c:pt idx="677">
                  <c:v>41762.487604166665</c:v>
                </c:pt>
                <c:pt idx="678">
                  <c:v>41762.487673611111</c:v>
                </c:pt>
                <c:pt idx="679">
                  <c:v>41762.48773148148</c:v>
                </c:pt>
                <c:pt idx="680">
                  <c:v>41762.48778935185</c:v>
                </c:pt>
                <c:pt idx="681">
                  <c:v>41762.487858796296</c:v>
                </c:pt>
                <c:pt idx="682">
                  <c:v>41762.487916666665</c:v>
                </c:pt>
                <c:pt idx="683">
                  <c:v>41762.487974537034</c:v>
                </c:pt>
                <c:pt idx="684">
                  <c:v>41762.488043981481</c:v>
                </c:pt>
                <c:pt idx="685">
                  <c:v>41762.48810185185</c:v>
                </c:pt>
                <c:pt idx="686">
                  <c:v>41762.488159722219</c:v>
                </c:pt>
                <c:pt idx="687">
                  <c:v>41762.488229166665</c:v>
                </c:pt>
                <c:pt idx="688">
                  <c:v>41762.488287037035</c:v>
                </c:pt>
                <c:pt idx="689">
                  <c:v>41762.488344907404</c:v>
                </c:pt>
                <c:pt idx="690">
                  <c:v>41762.48841435185</c:v>
                </c:pt>
                <c:pt idx="691">
                  <c:v>41762.48847222222</c:v>
                </c:pt>
                <c:pt idx="692">
                  <c:v>41762.488530092596</c:v>
                </c:pt>
                <c:pt idx="693">
                  <c:v>41762.488587962966</c:v>
                </c:pt>
                <c:pt idx="694">
                  <c:v>41762.488657407404</c:v>
                </c:pt>
                <c:pt idx="695">
                  <c:v>41762.488715277781</c:v>
                </c:pt>
                <c:pt idx="696">
                  <c:v>41762.48877314815</c:v>
                </c:pt>
                <c:pt idx="697">
                  <c:v>41762.488842592589</c:v>
                </c:pt>
                <c:pt idx="698">
                  <c:v>41762.488900462966</c:v>
                </c:pt>
                <c:pt idx="699">
                  <c:v>41762.488958333335</c:v>
                </c:pt>
                <c:pt idx="700">
                  <c:v>41762.489027777781</c:v>
                </c:pt>
                <c:pt idx="701">
                  <c:v>41762.489085648151</c:v>
                </c:pt>
                <c:pt idx="702">
                  <c:v>41762.48914351852</c:v>
                </c:pt>
                <c:pt idx="703">
                  <c:v>41762.489212962966</c:v>
                </c:pt>
                <c:pt idx="704">
                  <c:v>41762.489270833335</c:v>
                </c:pt>
                <c:pt idx="705">
                  <c:v>41762.489328703705</c:v>
                </c:pt>
                <c:pt idx="706">
                  <c:v>41762.489398148151</c:v>
                </c:pt>
                <c:pt idx="707">
                  <c:v>41762.48945601852</c:v>
                </c:pt>
                <c:pt idx="708">
                  <c:v>41762.48951388889</c:v>
                </c:pt>
                <c:pt idx="709">
                  <c:v>41762.489571759259</c:v>
                </c:pt>
                <c:pt idx="710">
                  <c:v>41762.489641203705</c:v>
                </c:pt>
                <c:pt idx="711">
                  <c:v>41762.489699074074</c:v>
                </c:pt>
                <c:pt idx="712">
                  <c:v>41762.489756944444</c:v>
                </c:pt>
                <c:pt idx="713">
                  <c:v>41762.48982638889</c:v>
                </c:pt>
                <c:pt idx="714">
                  <c:v>41762.489884259259</c:v>
                </c:pt>
                <c:pt idx="715">
                  <c:v>41762.489942129629</c:v>
                </c:pt>
                <c:pt idx="716">
                  <c:v>41762.490011574075</c:v>
                </c:pt>
                <c:pt idx="717">
                  <c:v>41762.490069444444</c:v>
                </c:pt>
                <c:pt idx="718">
                  <c:v>41762.490127314813</c:v>
                </c:pt>
                <c:pt idx="719">
                  <c:v>41762.49019675926</c:v>
                </c:pt>
                <c:pt idx="720">
                  <c:v>41762.490254629629</c:v>
                </c:pt>
                <c:pt idx="721">
                  <c:v>41762.490312499998</c:v>
                </c:pt>
                <c:pt idx="722">
                  <c:v>41762.490381944444</c:v>
                </c:pt>
                <c:pt idx="723">
                  <c:v>41762.490439814814</c:v>
                </c:pt>
                <c:pt idx="724">
                  <c:v>41762.490497685183</c:v>
                </c:pt>
                <c:pt idx="725">
                  <c:v>41762.490567129629</c:v>
                </c:pt>
                <c:pt idx="726">
                  <c:v>41762.490624999999</c:v>
                </c:pt>
                <c:pt idx="727">
                  <c:v>41762.490682870368</c:v>
                </c:pt>
                <c:pt idx="728">
                  <c:v>41762.490740740737</c:v>
                </c:pt>
                <c:pt idx="729">
                  <c:v>41762.490810185183</c:v>
                </c:pt>
                <c:pt idx="730">
                  <c:v>41762.490868055553</c:v>
                </c:pt>
                <c:pt idx="731">
                  <c:v>41762.490925925929</c:v>
                </c:pt>
                <c:pt idx="732">
                  <c:v>41762.490995370368</c:v>
                </c:pt>
                <c:pt idx="733">
                  <c:v>41762.491053240738</c:v>
                </c:pt>
                <c:pt idx="734">
                  <c:v>41762.491111111114</c:v>
                </c:pt>
                <c:pt idx="735">
                  <c:v>41762.491180555553</c:v>
                </c:pt>
                <c:pt idx="736">
                  <c:v>41762.491238425922</c:v>
                </c:pt>
                <c:pt idx="737">
                  <c:v>41762.491296296299</c:v>
                </c:pt>
                <c:pt idx="738">
                  <c:v>41762.491365740738</c:v>
                </c:pt>
                <c:pt idx="739">
                  <c:v>41762.491423611114</c:v>
                </c:pt>
                <c:pt idx="740">
                  <c:v>41762.491481481484</c:v>
                </c:pt>
                <c:pt idx="741">
                  <c:v>41762.491550925923</c:v>
                </c:pt>
                <c:pt idx="742">
                  <c:v>41762.491608796299</c:v>
                </c:pt>
                <c:pt idx="743">
                  <c:v>41762.491666666669</c:v>
                </c:pt>
                <c:pt idx="744">
                  <c:v>41762.491736111115</c:v>
                </c:pt>
                <c:pt idx="745">
                  <c:v>41762.491793981484</c:v>
                </c:pt>
                <c:pt idx="746">
                  <c:v>41762.491851851853</c:v>
                </c:pt>
                <c:pt idx="747">
                  <c:v>41762.491909722223</c:v>
                </c:pt>
                <c:pt idx="748">
                  <c:v>41762.491979166669</c:v>
                </c:pt>
                <c:pt idx="749">
                  <c:v>41762.492037037038</c:v>
                </c:pt>
                <c:pt idx="750">
                  <c:v>41762.492094907408</c:v>
                </c:pt>
                <c:pt idx="751">
                  <c:v>41762.492164351854</c:v>
                </c:pt>
                <c:pt idx="752">
                  <c:v>41762.492222222223</c:v>
                </c:pt>
                <c:pt idx="753">
                  <c:v>41762.492280092592</c:v>
                </c:pt>
                <c:pt idx="754">
                  <c:v>41762.492349537039</c:v>
                </c:pt>
                <c:pt idx="755">
                  <c:v>41762.492407407408</c:v>
                </c:pt>
                <c:pt idx="756">
                  <c:v>41762.492465277777</c:v>
                </c:pt>
                <c:pt idx="757">
                  <c:v>41762.492534722223</c:v>
                </c:pt>
                <c:pt idx="758">
                  <c:v>41762.492592592593</c:v>
                </c:pt>
                <c:pt idx="759">
                  <c:v>41762.492650462962</c:v>
                </c:pt>
                <c:pt idx="760">
                  <c:v>41762.492719907408</c:v>
                </c:pt>
                <c:pt idx="761">
                  <c:v>41762.492777777778</c:v>
                </c:pt>
                <c:pt idx="762">
                  <c:v>41762.492835648147</c:v>
                </c:pt>
                <c:pt idx="763">
                  <c:v>41762.492905092593</c:v>
                </c:pt>
                <c:pt idx="764">
                  <c:v>41762.492962962962</c:v>
                </c:pt>
                <c:pt idx="765">
                  <c:v>41762.493020833332</c:v>
                </c:pt>
                <c:pt idx="766">
                  <c:v>41762.493078703701</c:v>
                </c:pt>
                <c:pt idx="767">
                  <c:v>41762.493148148147</c:v>
                </c:pt>
                <c:pt idx="768">
                  <c:v>41762.493206018517</c:v>
                </c:pt>
                <c:pt idx="769">
                  <c:v>41762.493263888886</c:v>
                </c:pt>
                <c:pt idx="770">
                  <c:v>41762.493333333332</c:v>
                </c:pt>
                <c:pt idx="771">
                  <c:v>41762.493391203701</c:v>
                </c:pt>
                <c:pt idx="772">
                  <c:v>41762.493449074071</c:v>
                </c:pt>
                <c:pt idx="773">
                  <c:v>41762.493518518517</c:v>
                </c:pt>
                <c:pt idx="774">
                  <c:v>41762.493576388886</c:v>
                </c:pt>
                <c:pt idx="775">
                  <c:v>41762.493634259263</c:v>
                </c:pt>
                <c:pt idx="776">
                  <c:v>41762.493703703702</c:v>
                </c:pt>
                <c:pt idx="777">
                  <c:v>41762.493761574071</c:v>
                </c:pt>
                <c:pt idx="778">
                  <c:v>41762.493819444448</c:v>
                </c:pt>
                <c:pt idx="779">
                  <c:v>41762.493888888886</c:v>
                </c:pt>
                <c:pt idx="780">
                  <c:v>41762.493946759256</c:v>
                </c:pt>
                <c:pt idx="781">
                  <c:v>41762.494004629632</c:v>
                </c:pt>
                <c:pt idx="782">
                  <c:v>41762.494074074071</c:v>
                </c:pt>
                <c:pt idx="783">
                  <c:v>41762.494131944448</c:v>
                </c:pt>
                <c:pt idx="784">
                  <c:v>41762.494189814817</c:v>
                </c:pt>
                <c:pt idx="785">
                  <c:v>41762.494247685187</c:v>
                </c:pt>
                <c:pt idx="786">
                  <c:v>41762.494317129633</c:v>
                </c:pt>
                <c:pt idx="787">
                  <c:v>41762.494375000002</c:v>
                </c:pt>
                <c:pt idx="788">
                  <c:v>41762.494432870371</c:v>
                </c:pt>
                <c:pt idx="789">
                  <c:v>41762.494502314818</c:v>
                </c:pt>
                <c:pt idx="790">
                  <c:v>41762.494560185187</c:v>
                </c:pt>
                <c:pt idx="791">
                  <c:v>41762.494618055556</c:v>
                </c:pt>
                <c:pt idx="792">
                  <c:v>41762.494687500002</c:v>
                </c:pt>
                <c:pt idx="793">
                  <c:v>41762.494745370372</c:v>
                </c:pt>
                <c:pt idx="794">
                  <c:v>41762.494803240741</c:v>
                </c:pt>
                <c:pt idx="795">
                  <c:v>41762.494872685187</c:v>
                </c:pt>
                <c:pt idx="796">
                  <c:v>41762.494930555556</c:v>
                </c:pt>
                <c:pt idx="797">
                  <c:v>41762.494988425926</c:v>
                </c:pt>
                <c:pt idx="798">
                  <c:v>41762.495057870372</c:v>
                </c:pt>
                <c:pt idx="799">
                  <c:v>41762.495115740741</c:v>
                </c:pt>
                <c:pt idx="800">
                  <c:v>41762.495173611111</c:v>
                </c:pt>
                <c:pt idx="801">
                  <c:v>41762.49523148148</c:v>
                </c:pt>
                <c:pt idx="802">
                  <c:v>41762.495300925926</c:v>
                </c:pt>
                <c:pt idx="803">
                  <c:v>41762.495358796295</c:v>
                </c:pt>
                <c:pt idx="804">
                  <c:v>41762.495416666665</c:v>
                </c:pt>
                <c:pt idx="805">
                  <c:v>41762.495486111111</c:v>
                </c:pt>
                <c:pt idx="806">
                  <c:v>41762.49554398148</c:v>
                </c:pt>
                <c:pt idx="807">
                  <c:v>41762.49560185185</c:v>
                </c:pt>
                <c:pt idx="808">
                  <c:v>41762.495671296296</c:v>
                </c:pt>
                <c:pt idx="809">
                  <c:v>41762.495729166665</c:v>
                </c:pt>
                <c:pt idx="810">
                  <c:v>41762.495787037034</c:v>
                </c:pt>
                <c:pt idx="811">
                  <c:v>41762.495856481481</c:v>
                </c:pt>
                <c:pt idx="812">
                  <c:v>41762.49591435185</c:v>
                </c:pt>
                <c:pt idx="813">
                  <c:v>41762.495972222219</c:v>
                </c:pt>
                <c:pt idx="814">
                  <c:v>41762.496041666665</c:v>
                </c:pt>
                <c:pt idx="815">
                  <c:v>41762.496099537035</c:v>
                </c:pt>
                <c:pt idx="816">
                  <c:v>41762.496157407404</c:v>
                </c:pt>
                <c:pt idx="817">
                  <c:v>41762.49622685185</c:v>
                </c:pt>
                <c:pt idx="818">
                  <c:v>41762.49628472222</c:v>
                </c:pt>
                <c:pt idx="819">
                  <c:v>41762.496342592596</c:v>
                </c:pt>
                <c:pt idx="820">
                  <c:v>41762.496400462966</c:v>
                </c:pt>
                <c:pt idx="821">
                  <c:v>41762.496469907404</c:v>
                </c:pt>
                <c:pt idx="822">
                  <c:v>41762.496527777781</c:v>
                </c:pt>
                <c:pt idx="823">
                  <c:v>41762.49658564815</c:v>
                </c:pt>
                <c:pt idx="824">
                  <c:v>41762.496655092589</c:v>
                </c:pt>
                <c:pt idx="825">
                  <c:v>41762.496712962966</c:v>
                </c:pt>
                <c:pt idx="826">
                  <c:v>41762.496770833335</c:v>
                </c:pt>
                <c:pt idx="827">
                  <c:v>41762.496840277781</c:v>
                </c:pt>
                <c:pt idx="828">
                  <c:v>41762.496898148151</c:v>
                </c:pt>
                <c:pt idx="829">
                  <c:v>41762.49695601852</c:v>
                </c:pt>
                <c:pt idx="830">
                  <c:v>41762.497025462966</c:v>
                </c:pt>
                <c:pt idx="831">
                  <c:v>41762.497083333335</c:v>
                </c:pt>
                <c:pt idx="832">
                  <c:v>41762.497141203705</c:v>
                </c:pt>
                <c:pt idx="833">
                  <c:v>41762.497210648151</c:v>
                </c:pt>
                <c:pt idx="834">
                  <c:v>41762.49726851852</c:v>
                </c:pt>
                <c:pt idx="835">
                  <c:v>41762.49732638889</c:v>
                </c:pt>
                <c:pt idx="836">
                  <c:v>41762.497395833336</c:v>
                </c:pt>
                <c:pt idx="837">
                  <c:v>41762.497453703705</c:v>
                </c:pt>
                <c:pt idx="838">
                  <c:v>41762.497511574074</c:v>
                </c:pt>
                <c:pt idx="839">
                  <c:v>41762.497569444444</c:v>
                </c:pt>
                <c:pt idx="840">
                  <c:v>41762.49763888889</c:v>
                </c:pt>
                <c:pt idx="841">
                  <c:v>41762.497696759259</c:v>
                </c:pt>
                <c:pt idx="842">
                  <c:v>41762.497754629629</c:v>
                </c:pt>
                <c:pt idx="843">
                  <c:v>41762.497824074075</c:v>
                </c:pt>
                <c:pt idx="844">
                  <c:v>41762.497881944444</c:v>
                </c:pt>
                <c:pt idx="845">
                  <c:v>41762.497939814813</c:v>
                </c:pt>
                <c:pt idx="846">
                  <c:v>41762.49800925926</c:v>
                </c:pt>
                <c:pt idx="847">
                  <c:v>41762.498067129629</c:v>
                </c:pt>
                <c:pt idx="848">
                  <c:v>41762.498124999998</c:v>
                </c:pt>
                <c:pt idx="849">
                  <c:v>41762.498194444444</c:v>
                </c:pt>
                <c:pt idx="850">
                  <c:v>41762.498252314814</c:v>
                </c:pt>
                <c:pt idx="851">
                  <c:v>41762.498310185183</c:v>
                </c:pt>
                <c:pt idx="852">
                  <c:v>41762.498379629629</c:v>
                </c:pt>
                <c:pt idx="853">
                  <c:v>41762.498437499999</c:v>
                </c:pt>
                <c:pt idx="854">
                  <c:v>41762.498495370368</c:v>
                </c:pt>
                <c:pt idx="855">
                  <c:v>41762.498564814814</c:v>
                </c:pt>
                <c:pt idx="856">
                  <c:v>41762.498622685183</c:v>
                </c:pt>
                <c:pt idx="857">
                  <c:v>41762.498680555553</c:v>
                </c:pt>
                <c:pt idx="858">
                  <c:v>41762.498738425929</c:v>
                </c:pt>
                <c:pt idx="859">
                  <c:v>41762.498807870368</c:v>
                </c:pt>
                <c:pt idx="860">
                  <c:v>41762.498865740738</c:v>
                </c:pt>
                <c:pt idx="861">
                  <c:v>41762.498923611114</c:v>
                </c:pt>
                <c:pt idx="862">
                  <c:v>41762.498993055553</c:v>
                </c:pt>
                <c:pt idx="863">
                  <c:v>41762.499050925922</c:v>
                </c:pt>
                <c:pt idx="864">
                  <c:v>41762.499108796299</c:v>
                </c:pt>
                <c:pt idx="865">
                  <c:v>41762.499178240738</c:v>
                </c:pt>
                <c:pt idx="866">
                  <c:v>41762.499236111114</c:v>
                </c:pt>
                <c:pt idx="867">
                  <c:v>41762.499293981484</c:v>
                </c:pt>
                <c:pt idx="868">
                  <c:v>41762.499363425923</c:v>
                </c:pt>
                <c:pt idx="869">
                  <c:v>41762.499421296299</c:v>
                </c:pt>
                <c:pt idx="870">
                  <c:v>41762.499479166669</c:v>
                </c:pt>
                <c:pt idx="871">
                  <c:v>41762.499548611115</c:v>
                </c:pt>
                <c:pt idx="872">
                  <c:v>41762.499606481484</c:v>
                </c:pt>
                <c:pt idx="873">
                  <c:v>41762.499664351853</c:v>
                </c:pt>
                <c:pt idx="874">
                  <c:v>41762.4997337963</c:v>
                </c:pt>
                <c:pt idx="875">
                  <c:v>41762.499791666669</c:v>
                </c:pt>
                <c:pt idx="876">
                  <c:v>41762.499849537038</c:v>
                </c:pt>
                <c:pt idx="877">
                  <c:v>41762.499907407408</c:v>
                </c:pt>
                <c:pt idx="878">
                  <c:v>41762.499976851854</c:v>
                </c:pt>
                <c:pt idx="879">
                  <c:v>41762.500034722223</c:v>
                </c:pt>
                <c:pt idx="880">
                  <c:v>41762.500092592592</c:v>
                </c:pt>
                <c:pt idx="881">
                  <c:v>41762.500162037039</c:v>
                </c:pt>
                <c:pt idx="882">
                  <c:v>41762.500219907408</c:v>
                </c:pt>
                <c:pt idx="883">
                  <c:v>41762.500277777777</c:v>
                </c:pt>
                <c:pt idx="884">
                  <c:v>41762.500347222223</c:v>
                </c:pt>
                <c:pt idx="885">
                  <c:v>41762.500405092593</c:v>
                </c:pt>
                <c:pt idx="886">
                  <c:v>41762.500462962962</c:v>
                </c:pt>
                <c:pt idx="887">
                  <c:v>41762.500532407408</c:v>
                </c:pt>
                <c:pt idx="888">
                  <c:v>41762.500590277778</c:v>
                </c:pt>
                <c:pt idx="889">
                  <c:v>41762.500648148147</c:v>
                </c:pt>
                <c:pt idx="890">
                  <c:v>41762.500717592593</c:v>
                </c:pt>
                <c:pt idx="891">
                  <c:v>41762.500775462962</c:v>
                </c:pt>
                <c:pt idx="892">
                  <c:v>41762.500833333332</c:v>
                </c:pt>
                <c:pt idx="893">
                  <c:v>41762.500902777778</c:v>
                </c:pt>
                <c:pt idx="894">
                  <c:v>41762.500960648147</c:v>
                </c:pt>
                <c:pt idx="895">
                  <c:v>41762.501018518517</c:v>
                </c:pt>
                <c:pt idx="896">
                  <c:v>41762.501076388886</c:v>
                </c:pt>
                <c:pt idx="897">
                  <c:v>41762.501145833332</c:v>
                </c:pt>
                <c:pt idx="898">
                  <c:v>41762.501203703701</c:v>
                </c:pt>
                <c:pt idx="899">
                  <c:v>41762.501261574071</c:v>
                </c:pt>
                <c:pt idx="900">
                  <c:v>41762.501331018517</c:v>
                </c:pt>
                <c:pt idx="901">
                  <c:v>41762.501388888886</c:v>
                </c:pt>
                <c:pt idx="902">
                  <c:v>41762.501446759263</c:v>
                </c:pt>
                <c:pt idx="903">
                  <c:v>41762.501516203702</c:v>
                </c:pt>
                <c:pt idx="904">
                  <c:v>41762.501574074071</c:v>
                </c:pt>
                <c:pt idx="905">
                  <c:v>41762.501631944448</c:v>
                </c:pt>
                <c:pt idx="906">
                  <c:v>41762.501701388886</c:v>
                </c:pt>
                <c:pt idx="907">
                  <c:v>41762.501759259256</c:v>
                </c:pt>
                <c:pt idx="908">
                  <c:v>41762.501817129632</c:v>
                </c:pt>
                <c:pt idx="909">
                  <c:v>41762.501886574071</c:v>
                </c:pt>
                <c:pt idx="910">
                  <c:v>41762.501944444448</c:v>
                </c:pt>
                <c:pt idx="911">
                  <c:v>41762.502002314817</c:v>
                </c:pt>
                <c:pt idx="912">
                  <c:v>41762.502060185187</c:v>
                </c:pt>
                <c:pt idx="913">
                  <c:v>41762.502129629633</c:v>
                </c:pt>
                <c:pt idx="914">
                  <c:v>41762.502187500002</c:v>
                </c:pt>
                <c:pt idx="915">
                  <c:v>41762.502245370371</c:v>
                </c:pt>
                <c:pt idx="916">
                  <c:v>41762.502314814818</c:v>
                </c:pt>
                <c:pt idx="917">
                  <c:v>41762.502372685187</c:v>
                </c:pt>
                <c:pt idx="918">
                  <c:v>41762.502430555556</c:v>
                </c:pt>
                <c:pt idx="919">
                  <c:v>41762.502500000002</c:v>
                </c:pt>
                <c:pt idx="920">
                  <c:v>41762.502557870372</c:v>
                </c:pt>
                <c:pt idx="921">
                  <c:v>41762.502615740741</c:v>
                </c:pt>
                <c:pt idx="922">
                  <c:v>41762.502685185187</c:v>
                </c:pt>
                <c:pt idx="923">
                  <c:v>41762.502743055556</c:v>
                </c:pt>
                <c:pt idx="924">
                  <c:v>41762.502800925926</c:v>
                </c:pt>
                <c:pt idx="925">
                  <c:v>41762.502870370372</c:v>
                </c:pt>
                <c:pt idx="926">
                  <c:v>41762.502928240741</c:v>
                </c:pt>
                <c:pt idx="927">
                  <c:v>41762.502986111111</c:v>
                </c:pt>
                <c:pt idx="928">
                  <c:v>41762.503055555557</c:v>
                </c:pt>
                <c:pt idx="929">
                  <c:v>41762.503113425926</c:v>
                </c:pt>
                <c:pt idx="930">
                  <c:v>41762.503171296295</c:v>
                </c:pt>
                <c:pt idx="931">
                  <c:v>41762.503229166665</c:v>
                </c:pt>
                <c:pt idx="932">
                  <c:v>41762.503298611111</c:v>
                </c:pt>
                <c:pt idx="933">
                  <c:v>41762.50335648148</c:v>
                </c:pt>
                <c:pt idx="934">
                  <c:v>41762.50341435185</c:v>
                </c:pt>
                <c:pt idx="935">
                  <c:v>41762.503483796296</c:v>
                </c:pt>
                <c:pt idx="936">
                  <c:v>41762.503541666665</c:v>
                </c:pt>
                <c:pt idx="937">
                  <c:v>41762.503599537034</c:v>
                </c:pt>
                <c:pt idx="938">
                  <c:v>41762.503668981481</c:v>
                </c:pt>
                <c:pt idx="939">
                  <c:v>41762.50372685185</c:v>
                </c:pt>
                <c:pt idx="940">
                  <c:v>41762.503784722219</c:v>
                </c:pt>
                <c:pt idx="941">
                  <c:v>41762.503854166665</c:v>
                </c:pt>
                <c:pt idx="942">
                  <c:v>41762.503912037035</c:v>
                </c:pt>
                <c:pt idx="943">
                  <c:v>41762.503969907404</c:v>
                </c:pt>
                <c:pt idx="944">
                  <c:v>41762.50403935185</c:v>
                </c:pt>
                <c:pt idx="945">
                  <c:v>41762.50409722222</c:v>
                </c:pt>
                <c:pt idx="946">
                  <c:v>41762.504155092596</c:v>
                </c:pt>
                <c:pt idx="947">
                  <c:v>41762.504224537035</c:v>
                </c:pt>
                <c:pt idx="948">
                  <c:v>41762.504282407404</c:v>
                </c:pt>
                <c:pt idx="949">
                  <c:v>41762.504340277781</c:v>
                </c:pt>
                <c:pt idx="950">
                  <c:v>41762.50439814815</c:v>
                </c:pt>
                <c:pt idx="951">
                  <c:v>41762.504467592589</c:v>
                </c:pt>
                <c:pt idx="952">
                  <c:v>41762.504525462966</c:v>
                </c:pt>
                <c:pt idx="953">
                  <c:v>41762.504583333335</c:v>
                </c:pt>
                <c:pt idx="954">
                  <c:v>41762.504652777781</c:v>
                </c:pt>
                <c:pt idx="955">
                  <c:v>41762.504710648151</c:v>
                </c:pt>
                <c:pt idx="956">
                  <c:v>41762.50476851852</c:v>
                </c:pt>
                <c:pt idx="957">
                  <c:v>41762.504837962966</c:v>
                </c:pt>
                <c:pt idx="958">
                  <c:v>41762.504895833335</c:v>
                </c:pt>
                <c:pt idx="959">
                  <c:v>41762.504953703705</c:v>
                </c:pt>
                <c:pt idx="960">
                  <c:v>41762.505023148151</c:v>
                </c:pt>
                <c:pt idx="961">
                  <c:v>41762.50508101852</c:v>
                </c:pt>
                <c:pt idx="962">
                  <c:v>41762.50513888889</c:v>
                </c:pt>
                <c:pt idx="963">
                  <c:v>41762.505208333336</c:v>
                </c:pt>
                <c:pt idx="964">
                  <c:v>41762.505266203705</c:v>
                </c:pt>
                <c:pt idx="965">
                  <c:v>41762.505324074074</c:v>
                </c:pt>
                <c:pt idx="966">
                  <c:v>41762.505393518521</c:v>
                </c:pt>
                <c:pt idx="967">
                  <c:v>41762.50545138889</c:v>
                </c:pt>
                <c:pt idx="968">
                  <c:v>41762.505509259259</c:v>
                </c:pt>
                <c:pt idx="969">
                  <c:v>41762.505567129629</c:v>
                </c:pt>
                <c:pt idx="970">
                  <c:v>41762.505636574075</c:v>
                </c:pt>
                <c:pt idx="971">
                  <c:v>41762.505694444444</c:v>
                </c:pt>
                <c:pt idx="972">
                  <c:v>41762.505752314813</c:v>
                </c:pt>
                <c:pt idx="973">
                  <c:v>41762.50582175926</c:v>
                </c:pt>
                <c:pt idx="974">
                  <c:v>41762.505879629629</c:v>
                </c:pt>
                <c:pt idx="975">
                  <c:v>41762.505937499998</c:v>
                </c:pt>
                <c:pt idx="976">
                  <c:v>41762.506006944444</c:v>
                </c:pt>
                <c:pt idx="977">
                  <c:v>41762.506064814814</c:v>
                </c:pt>
                <c:pt idx="978">
                  <c:v>41762.506122685183</c:v>
                </c:pt>
                <c:pt idx="979">
                  <c:v>41762.506192129629</c:v>
                </c:pt>
                <c:pt idx="980">
                  <c:v>41762.506249999999</c:v>
                </c:pt>
                <c:pt idx="981">
                  <c:v>41762.506307870368</c:v>
                </c:pt>
                <c:pt idx="982">
                  <c:v>41762.506377314814</c:v>
                </c:pt>
                <c:pt idx="983">
                  <c:v>41762.506435185183</c:v>
                </c:pt>
                <c:pt idx="984">
                  <c:v>41762.506493055553</c:v>
                </c:pt>
                <c:pt idx="985">
                  <c:v>41762.506562499999</c:v>
                </c:pt>
                <c:pt idx="986">
                  <c:v>41762.506620370368</c:v>
                </c:pt>
                <c:pt idx="987">
                  <c:v>41762.506678240738</c:v>
                </c:pt>
                <c:pt idx="988">
                  <c:v>41762.506736111114</c:v>
                </c:pt>
                <c:pt idx="989">
                  <c:v>41762.506805555553</c:v>
                </c:pt>
                <c:pt idx="990">
                  <c:v>41762.506863425922</c:v>
                </c:pt>
                <c:pt idx="991">
                  <c:v>41762.506921296299</c:v>
                </c:pt>
                <c:pt idx="992">
                  <c:v>41762.506990740738</c:v>
                </c:pt>
                <c:pt idx="993">
                  <c:v>41762.507048611114</c:v>
                </c:pt>
                <c:pt idx="994">
                  <c:v>41762.507106481484</c:v>
                </c:pt>
                <c:pt idx="995">
                  <c:v>41762.507175925923</c:v>
                </c:pt>
                <c:pt idx="996">
                  <c:v>41762.507233796299</c:v>
                </c:pt>
                <c:pt idx="997">
                  <c:v>41762.507291666669</c:v>
                </c:pt>
                <c:pt idx="998">
                  <c:v>41762.507361111115</c:v>
                </c:pt>
                <c:pt idx="999">
                  <c:v>41762.507418981484</c:v>
                </c:pt>
                <c:pt idx="1000">
                  <c:v>41762.507476851853</c:v>
                </c:pt>
                <c:pt idx="1001">
                  <c:v>41762.5075462963</c:v>
                </c:pt>
                <c:pt idx="1002">
                  <c:v>41762.507604166669</c:v>
                </c:pt>
                <c:pt idx="1003">
                  <c:v>41762.507662037038</c:v>
                </c:pt>
                <c:pt idx="1004">
                  <c:v>41762.507731481484</c:v>
                </c:pt>
                <c:pt idx="1005">
                  <c:v>41762.507789351854</c:v>
                </c:pt>
                <c:pt idx="1006">
                  <c:v>41762.507847222223</c:v>
                </c:pt>
                <c:pt idx="1007">
                  <c:v>41762.507905092592</c:v>
                </c:pt>
                <c:pt idx="1008">
                  <c:v>41762.507974537039</c:v>
                </c:pt>
                <c:pt idx="1009">
                  <c:v>41762.508032407408</c:v>
                </c:pt>
                <c:pt idx="1010">
                  <c:v>41762.508090277777</c:v>
                </c:pt>
                <c:pt idx="1011">
                  <c:v>41762.508159722223</c:v>
                </c:pt>
                <c:pt idx="1012">
                  <c:v>41762.508217592593</c:v>
                </c:pt>
                <c:pt idx="1013">
                  <c:v>41762.508275462962</c:v>
                </c:pt>
                <c:pt idx="1014">
                  <c:v>41762.508344907408</c:v>
                </c:pt>
                <c:pt idx="1015">
                  <c:v>41762.508402777778</c:v>
                </c:pt>
                <c:pt idx="1016">
                  <c:v>41762.508460648147</c:v>
                </c:pt>
                <c:pt idx="1017">
                  <c:v>41762.508530092593</c:v>
                </c:pt>
                <c:pt idx="1018">
                  <c:v>41762.508587962962</c:v>
                </c:pt>
                <c:pt idx="1019">
                  <c:v>41762.508645833332</c:v>
                </c:pt>
                <c:pt idx="1020">
                  <c:v>41762.508715277778</c:v>
                </c:pt>
                <c:pt idx="1021">
                  <c:v>41762.508773148147</c:v>
                </c:pt>
                <c:pt idx="1022">
                  <c:v>41762.508831018517</c:v>
                </c:pt>
                <c:pt idx="1023">
                  <c:v>41762.508888888886</c:v>
                </c:pt>
                <c:pt idx="1024">
                  <c:v>41762.508958333332</c:v>
                </c:pt>
                <c:pt idx="1025">
                  <c:v>41762.509016203701</c:v>
                </c:pt>
                <c:pt idx="1026">
                  <c:v>41762.509074074071</c:v>
                </c:pt>
                <c:pt idx="1027">
                  <c:v>41762.509143518517</c:v>
                </c:pt>
                <c:pt idx="1028">
                  <c:v>41762.509201388886</c:v>
                </c:pt>
                <c:pt idx="1029">
                  <c:v>41762.509259259263</c:v>
                </c:pt>
                <c:pt idx="1030">
                  <c:v>41762.509328703702</c:v>
                </c:pt>
                <c:pt idx="1031">
                  <c:v>41762.509386574071</c:v>
                </c:pt>
                <c:pt idx="1032">
                  <c:v>41762.509444444448</c:v>
                </c:pt>
                <c:pt idx="1033">
                  <c:v>41762.509513888886</c:v>
                </c:pt>
                <c:pt idx="1034">
                  <c:v>41762.509571759256</c:v>
                </c:pt>
                <c:pt idx="1035">
                  <c:v>41762.509629629632</c:v>
                </c:pt>
                <c:pt idx="1036">
                  <c:v>41762.509699074071</c:v>
                </c:pt>
                <c:pt idx="1037">
                  <c:v>41762.509756944448</c:v>
                </c:pt>
                <c:pt idx="1038">
                  <c:v>41762.509814814817</c:v>
                </c:pt>
                <c:pt idx="1039">
                  <c:v>41762.509884259256</c:v>
                </c:pt>
                <c:pt idx="1040">
                  <c:v>41762.509942129633</c:v>
                </c:pt>
                <c:pt idx="1041">
                  <c:v>41762.51</c:v>
                </c:pt>
                <c:pt idx="1042">
                  <c:v>41762.510057870371</c:v>
                </c:pt>
                <c:pt idx="1043">
                  <c:v>41762.510127314818</c:v>
                </c:pt>
                <c:pt idx="1044">
                  <c:v>41762.510185185187</c:v>
                </c:pt>
                <c:pt idx="1045">
                  <c:v>41762.510243055556</c:v>
                </c:pt>
                <c:pt idx="1046">
                  <c:v>41762.510312500002</c:v>
                </c:pt>
                <c:pt idx="1047">
                  <c:v>41762.510370370372</c:v>
                </c:pt>
                <c:pt idx="1048">
                  <c:v>41762.510428240741</c:v>
                </c:pt>
                <c:pt idx="1049">
                  <c:v>41762.510497685187</c:v>
                </c:pt>
                <c:pt idx="1050">
                  <c:v>41762.510555555556</c:v>
                </c:pt>
                <c:pt idx="1051">
                  <c:v>41762.510613425926</c:v>
                </c:pt>
                <c:pt idx="1052">
                  <c:v>41762.510682870372</c:v>
                </c:pt>
                <c:pt idx="1053">
                  <c:v>41762.510740740741</c:v>
                </c:pt>
                <c:pt idx="1054">
                  <c:v>41762.510798611111</c:v>
                </c:pt>
                <c:pt idx="1055">
                  <c:v>41762.510868055557</c:v>
                </c:pt>
                <c:pt idx="1056">
                  <c:v>41762.510925925926</c:v>
                </c:pt>
                <c:pt idx="1057">
                  <c:v>41762.510983796295</c:v>
                </c:pt>
                <c:pt idx="1058">
                  <c:v>41762.511053240742</c:v>
                </c:pt>
                <c:pt idx="1059">
                  <c:v>41762.511111111111</c:v>
                </c:pt>
                <c:pt idx="1060">
                  <c:v>41762.51116898148</c:v>
                </c:pt>
                <c:pt idx="1061">
                  <c:v>41762.51122685185</c:v>
                </c:pt>
                <c:pt idx="1062">
                  <c:v>41762.511296296296</c:v>
                </c:pt>
                <c:pt idx="1063">
                  <c:v>41762.511354166665</c:v>
                </c:pt>
                <c:pt idx="1064">
                  <c:v>41762.511412037034</c:v>
                </c:pt>
                <c:pt idx="1065">
                  <c:v>41762.511481481481</c:v>
                </c:pt>
                <c:pt idx="1066">
                  <c:v>41762.51153935185</c:v>
                </c:pt>
                <c:pt idx="1067">
                  <c:v>41762.511597222219</c:v>
                </c:pt>
                <c:pt idx="1068">
                  <c:v>41762.511666666665</c:v>
                </c:pt>
                <c:pt idx="1069">
                  <c:v>41762.511724537035</c:v>
                </c:pt>
                <c:pt idx="1070">
                  <c:v>41762.511782407404</c:v>
                </c:pt>
                <c:pt idx="1071">
                  <c:v>41762.51185185185</c:v>
                </c:pt>
                <c:pt idx="1072">
                  <c:v>41762.51190972222</c:v>
                </c:pt>
                <c:pt idx="1073">
                  <c:v>41762.511967592596</c:v>
                </c:pt>
                <c:pt idx="1074">
                  <c:v>41762.512037037035</c:v>
                </c:pt>
                <c:pt idx="1075">
                  <c:v>41762.512094907404</c:v>
                </c:pt>
                <c:pt idx="1076">
                  <c:v>41762.512152777781</c:v>
                </c:pt>
                <c:pt idx="1077">
                  <c:v>41762.51222222222</c:v>
                </c:pt>
                <c:pt idx="1078">
                  <c:v>41762.512280092589</c:v>
                </c:pt>
                <c:pt idx="1079">
                  <c:v>41762.512337962966</c:v>
                </c:pt>
                <c:pt idx="1080">
                  <c:v>41762.512395833335</c:v>
                </c:pt>
                <c:pt idx="1081">
                  <c:v>41762.512465277781</c:v>
                </c:pt>
                <c:pt idx="1082">
                  <c:v>41762.512523148151</c:v>
                </c:pt>
                <c:pt idx="1083">
                  <c:v>41762.51258101852</c:v>
                </c:pt>
                <c:pt idx="1084">
                  <c:v>41762.512650462966</c:v>
                </c:pt>
                <c:pt idx="1085">
                  <c:v>41762.512708333335</c:v>
                </c:pt>
                <c:pt idx="1086">
                  <c:v>41762.512766203705</c:v>
                </c:pt>
                <c:pt idx="1087">
                  <c:v>41762.512835648151</c:v>
                </c:pt>
              </c:numCache>
            </c:numRef>
          </c:xVal>
          <c:yVal>
            <c:numRef>
              <c:f>'Data_&amp;_Charts_Sounding_2'!$F$2:$F$1089</c:f>
              <c:numCache>
                <c:formatCode>General</c:formatCode>
                <c:ptCount val="1088"/>
                <c:pt idx="0">
                  <c:v>825.99</c:v>
                </c:pt>
                <c:pt idx="1">
                  <c:v>827.16</c:v>
                </c:pt>
                <c:pt idx="2">
                  <c:v>826.9</c:v>
                </c:pt>
                <c:pt idx="3">
                  <c:v>827.18</c:v>
                </c:pt>
                <c:pt idx="4">
                  <c:v>827.66</c:v>
                </c:pt>
                <c:pt idx="5">
                  <c:v>827.8</c:v>
                </c:pt>
                <c:pt idx="6">
                  <c:v>827.8</c:v>
                </c:pt>
                <c:pt idx="7">
                  <c:v>827.49</c:v>
                </c:pt>
                <c:pt idx="8">
                  <c:v>827.92</c:v>
                </c:pt>
                <c:pt idx="9">
                  <c:v>827.53</c:v>
                </c:pt>
                <c:pt idx="10">
                  <c:v>827.63</c:v>
                </c:pt>
                <c:pt idx="11">
                  <c:v>827.23</c:v>
                </c:pt>
                <c:pt idx="12">
                  <c:v>827.3</c:v>
                </c:pt>
                <c:pt idx="13">
                  <c:v>827.68</c:v>
                </c:pt>
                <c:pt idx="14">
                  <c:v>827.47</c:v>
                </c:pt>
                <c:pt idx="15">
                  <c:v>827.37</c:v>
                </c:pt>
                <c:pt idx="16">
                  <c:v>828.17</c:v>
                </c:pt>
                <c:pt idx="17">
                  <c:v>826.9</c:v>
                </c:pt>
                <c:pt idx="18">
                  <c:v>827.82</c:v>
                </c:pt>
                <c:pt idx="19">
                  <c:v>827.46</c:v>
                </c:pt>
                <c:pt idx="20">
                  <c:v>827.61</c:v>
                </c:pt>
                <c:pt idx="21">
                  <c:v>827.66</c:v>
                </c:pt>
                <c:pt idx="22">
                  <c:v>827.22</c:v>
                </c:pt>
                <c:pt idx="23">
                  <c:v>827.28</c:v>
                </c:pt>
                <c:pt idx="24">
                  <c:v>827.6</c:v>
                </c:pt>
                <c:pt idx="25">
                  <c:v>827.13</c:v>
                </c:pt>
                <c:pt idx="26">
                  <c:v>827.15</c:v>
                </c:pt>
                <c:pt idx="27">
                  <c:v>827.28</c:v>
                </c:pt>
                <c:pt idx="28">
                  <c:v>827.2</c:v>
                </c:pt>
                <c:pt idx="29">
                  <c:v>827.65</c:v>
                </c:pt>
                <c:pt idx="30">
                  <c:v>827.34</c:v>
                </c:pt>
                <c:pt idx="31">
                  <c:v>827.37</c:v>
                </c:pt>
                <c:pt idx="32">
                  <c:v>826.8</c:v>
                </c:pt>
                <c:pt idx="33">
                  <c:v>828.22</c:v>
                </c:pt>
                <c:pt idx="34">
                  <c:v>827.13</c:v>
                </c:pt>
                <c:pt idx="35">
                  <c:v>827.51</c:v>
                </c:pt>
                <c:pt idx="36">
                  <c:v>827.56</c:v>
                </c:pt>
                <c:pt idx="37">
                  <c:v>827.02</c:v>
                </c:pt>
                <c:pt idx="38">
                  <c:v>826.85</c:v>
                </c:pt>
                <c:pt idx="39">
                  <c:v>827.85</c:v>
                </c:pt>
                <c:pt idx="40">
                  <c:v>827.04</c:v>
                </c:pt>
                <c:pt idx="41">
                  <c:v>827.16</c:v>
                </c:pt>
                <c:pt idx="42">
                  <c:v>827.42</c:v>
                </c:pt>
                <c:pt idx="43">
                  <c:v>827.66</c:v>
                </c:pt>
                <c:pt idx="44">
                  <c:v>827.6</c:v>
                </c:pt>
                <c:pt idx="45">
                  <c:v>828.11</c:v>
                </c:pt>
                <c:pt idx="46">
                  <c:v>827.65</c:v>
                </c:pt>
                <c:pt idx="47">
                  <c:v>827.27</c:v>
                </c:pt>
                <c:pt idx="48">
                  <c:v>827.84</c:v>
                </c:pt>
                <c:pt idx="49">
                  <c:v>827.51</c:v>
                </c:pt>
                <c:pt idx="50">
                  <c:v>827.51</c:v>
                </c:pt>
                <c:pt idx="51">
                  <c:v>828.27</c:v>
                </c:pt>
                <c:pt idx="52">
                  <c:v>827.46</c:v>
                </c:pt>
                <c:pt idx="53">
                  <c:v>827.73</c:v>
                </c:pt>
                <c:pt idx="54">
                  <c:v>827.73</c:v>
                </c:pt>
                <c:pt idx="55">
                  <c:v>827.72</c:v>
                </c:pt>
                <c:pt idx="56">
                  <c:v>827.77</c:v>
                </c:pt>
                <c:pt idx="57">
                  <c:v>827.65</c:v>
                </c:pt>
                <c:pt idx="58">
                  <c:v>827.49</c:v>
                </c:pt>
                <c:pt idx="59">
                  <c:v>828.06</c:v>
                </c:pt>
                <c:pt idx="60">
                  <c:v>827.39</c:v>
                </c:pt>
                <c:pt idx="61">
                  <c:v>827.73</c:v>
                </c:pt>
                <c:pt idx="62">
                  <c:v>827.15</c:v>
                </c:pt>
                <c:pt idx="63">
                  <c:v>827.79</c:v>
                </c:pt>
                <c:pt idx="64">
                  <c:v>827.18</c:v>
                </c:pt>
                <c:pt idx="65">
                  <c:v>827.58</c:v>
                </c:pt>
                <c:pt idx="66">
                  <c:v>827.58</c:v>
                </c:pt>
                <c:pt idx="67">
                  <c:v>827.53</c:v>
                </c:pt>
                <c:pt idx="68">
                  <c:v>827.42</c:v>
                </c:pt>
                <c:pt idx="69">
                  <c:v>826.94</c:v>
                </c:pt>
                <c:pt idx="70">
                  <c:v>827.79</c:v>
                </c:pt>
                <c:pt idx="71">
                  <c:v>828.03</c:v>
                </c:pt>
                <c:pt idx="72">
                  <c:v>827.39</c:v>
                </c:pt>
                <c:pt idx="73">
                  <c:v>827.23</c:v>
                </c:pt>
                <c:pt idx="74">
                  <c:v>828.05</c:v>
                </c:pt>
                <c:pt idx="75">
                  <c:v>827.53</c:v>
                </c:pt>
                <c:pt idx="76">
                  <c:v>827.53</c:v>
                </c:pt>
                <c:pt idx="77">
                  <c:v>828.17</c:v>
                </c:pt>
                <c:pt idx="78">
                  <c:v>827.87</c:v>
                </c:pt>
                <c:pt idx="79">
                  <c:v>827.53</c:v>
                </c:pt>
                <c:pt idx="80">
                  <c:v>827.87</c:v>
                </c:pt>
                <c:pt idx="81">
                  <c:v>827.65</c:v>
                </c:pt>
                <c:pt idx="82">
                  <c:v>827.85</c:v>
                </c:pt>
                <c:pt idx="83">
                  <c:v>828.18</c:v>
                </c:pt>
                <c:pt idx="84">
                  <c:v>827.91</c:v>
                </c:pt>
                <c:pt idx="85">
                  <c:v>827.94</c:v>
                </c:pt>
                <c:pt idx="86">
                  <c:v>828.34</c:v>
                </c:pt>
                <c:pt idx="87">
                  <c:v>827.82</c:v>
                </c:pt>
                <c:pt idx="88">
                  <c:v>827.6</c:v>
                </c:pt>
                <c:pt idx="89">
                  <c:v>828.08</c:v>
                </c:pt>
                <c:pt idx="90">
                  <c:v>827.73</c:v>
                </c:pt>
                <c:pt idx="91">
                  <c:v>828.05</c:v>
                </c:pt>
                <c:pt idx="92">
                  <c:v>827.94</c:v>
                </c:pt>
                <c:pt idx="93">
                  <c:v>827.2</c:v>
                </c:pt>
                <c:pt idx="94">
                  <c:v>827.34</c:v>
                </c:pt>
                <c:pt idx="95">
                  <c:v>827.28</c:v>
                </c:pt>
                <c:pt idx="96">
                  <c:v>827.11</c:v>
                </c:pt>
                <c:pt idx="97">
                  <c:v>827.51</c:v>
                </c:pt>
                <c:pt idx="98">
                  <c:v>827.15</c:v>
                </c:pt>
                <c:pt idx="99">
                  <c:v>827.49</c:v>
                </c:pt>
                <c:pt idx="100">
                  <c:v>828.2</c:v>
                </c:pt>
                <c:pt idx="101">
                  <c:v>827.08</c:v>
                </c:pt>
                <c:pt idx="102">
                  <c:v>827.42</c:v>
                </c:pt>
                <c:pt idx="103">
                  <c:v>827.87</c:v>
                </c:pt>
                <c:pt idx="104">
                  <c:v>826.85</c:v>
                </c:pt>
                <c:pt idx="105">
                  <c:v>827.85</c:v>
                </c:pt>
                <c:pt idx="106">
                  <c:v>827.8</c:v>
                </c:pt>
                <c:pt idx="107">
                  <c:v>827.13</c:v>
                </c:pt>
                <c:pt idx="108">
                  <c:v>827.65</c:v>
                </c:pt>
                <c:pt idx="109">
                  <c:v>828.3</c:v>
                </c:pt>
                <c:pt idx="110">
                  <c:v>827.23</c:v>
                </c:pt>
                <c:pt idx="111">
                  <c:v>827.73</c:v>
                </c:pt>
                <c:pt idx="112">
                  <c:v>827.85</c:v>
                </c:pt>
                <c:pt idx="113">
                  <c:v>827.68</c:v>
                </c:pt>
                <c:pt idx="114">
                  <c:v>827.54</c:v>
                </c:pt>
                <c:pt idx="115">
                  <c:v>827.65</c:v>
                </c:pt>
                <c:pt idx="116">
                  <c:v>827.08</c:v>
                </c:pt>
                <c:pt idx="117">
                  <c:v>827.89</c:v>
                </c:pt>
                <c:pt idx="118">
                  <c:v>827.94</c:v>
                </c:pt>
                <c:pt idx="119">
                  <c:v>827.68</c:v>
                </c:pt>
                <c:pt idx="120">
                  <c:v>828.24</c:v>
                </c:pt>
                <c:pt idx="121">
                  <c:v>827.96</c:v>
                </c:pt>
                <c:pt idx="122">
                  <c:v>827.09</c:v>
                </c:pt>
                <c:pt idx="123">
                  <c:v>827.92</c:v>
                </c:pt>
                <c:pt idx="124">
                  <c:v>828.27</c:v>
                </c:pt>
                <c:pt idx="125">
                  <c:v>827.56</c:v>
                </c:pt>
                <c:pt idx="126">
                  <c:v>828.03</c:v>
                </c:pt>
                <c:pt idx="127">
                  <c:v>827.87</c:v>
                </c:pt>
                <c:pt idx="128">
                  <c:v>827.44</c:v>
                </c:pt>
                <c:pt idx="129">
                  <c:v>827.27</c:v>
                </c:pt>
                <c:pt idx="130">
                  <c:v>827.98</c:v>
                </c:pt>
                <c:pt idx="131">
                  <c:v>827.2</c:v>
                </c:pt>
                <c:pt idx="132">
                  <c:v>827.34</c:v>
                </c:pt>
                <c:pt idx="133">
                  <c:v>827.66</c:v>
                </c:pt>
                <c:pt idx="134">
                  <c:v>827.3</c:v>
                </c:pt>
                <c:pt idx="135">
                  <c:v>827.42</c:v>
                </c:pt>
                <c:pt idx="136">
                  <c:v>826.87</c:v>
                </c:pt>
                <c:pt idx="137">
                  <c:v>827.15</c:v>
                </c:pt>
                <c:pt idx="138">
                  <c:v>827.47</c:v>
                </c:pt>
                <c:pt idx="139">
                  <c:v>827.11</c:v>
                </c:pt>
                <c:pt idx="140">
                  <c:v>827.6</c:v>
                </c:pt>
                <c:pt idx="141">
                  <c:v>827.49</c:v>
                </c:pt>
                <c:pt idx="142">
                  <c:v>826.8</c:v>
                </c:pt>
                <c:pt idx="143">
                  <c:v>827.23</c:v>
                </c:pt>
                <c:pt idx="144">
                  <c:v>827.6</c:v>
                </c:pt>
                <c:pt idx="145">
                  <c:v>827.25</c:v>
                </c:pt>
                <c:pt idx="146">
                  <c:v>827.06</c:v>
                </c:pt>
                <c:pt idx="147">
                  <c:v>827.3</c:v>
                </c:pt>
                <c:pt idx="148">
                  <c:v>827.49</c:v>
                </c:pt>
                <c:pt idx="149">
                  <c:v>827.37</c:v>
                </c:pt>
                <c:pt idx="150">
                  <c:v>828.01</c:v>
                </c:pt>
                <c:pt idx="151">
                  <c:v>827.54</c:v>
                </c:pt>
                <c:pt idx="152">
                  <c:v>827.18</c:v>
                </c:pt>
                <c:pt idx="153">
                  <c:v>827.87</c:v>
                </c:pt>
                <c:pt idx="154">
                  <c:v>827.22</c:v>
                </c:pt>
                <c:pt idx="155">
                  <c:v>826.85</c:v>
                </c:pt>
                <c:pt idx="156">
                  <c:v>827.73</c:v>
                </c:pt>
                <c:pt idx="157">
                  <c:v>827.44</c:v>
                </c:pt>
                <c:pt idx="158">
                  <c:v>827.53</c:v>
                </c:pt>
                <c:pt idx="159">
                  <c:v>827.77</c:v>
                </c:pt>
                <c:pt idx="160">
                  <c:v>827.58</c:v>
                </c:pt>
                <c:pt idx="161">
                  <c:v>827.34</c:v>
                </c:pt>
                <c:pt idx="162">
                  <c:v>827.96</c:v>
                </c:pt>
                <c:pt idx="163">
                  <c:v>827.46</c:v>
                </c:pt>
                <c:pt idx="164">
                  <c:v>827.94</c:v>
                </c:pt>
                <c:pt idx="165">
                  <c:v>827.82</c:v>
                </c:pt>
                <c:pt idx="166">
                  <c:v>827.49</c:v>
                </c:pt>
                <c:pt idx="167">
                  <c:v>827.66</c:v>
                </c:pt>
                <c:pt idx="168">
                  <c:v>827.39</c:v>
                </c:pt>
                <c:pt idx="169">
                  <c:v>827.44</c:v>
                </c:pt>
                <c:pt idx="170">
                  <c:v>827.96</c:v>
                </c:pt>
                <c:pt idx="171">
                  <c:v>827.7</c:v>
                </c:pt>
                <c:pt idx="172">
                  <c:v>827.35</c:v>
                </c:pt>
                <c:pt idx="173">
                  <c:v>827.79</c:v>
                </c:pt>
                <c:pt idx="174">
                  <c:v>827.82</c:v>
                </c:pt>
                <c:pt idx="175">
                  <c:v>827.53</c:v>
                </c:pt>
                <c:pt idx="176">
                  <c:v>828.22</c:v>
                </c:pt>
                <c:pt idx="177">
                  <c:v>827.58</c:v>
                </c:pt>
                <c:pt idx="178">
                  <c:v>827.35</c:v>
                </c:pt>
                <c:pt idx="179">
                  <c:v>828.06</c:v>
                </c:pt>
                <c:pt idx="180">
                  <c:v>827.25</c:v>
                </c:pt>
                <c:pt idx="181">
                  <c:v>827.73</c:v>
                </c:pt>
                <c:pt idx="182">
                  <c:v>827.92</c:v>
                </c:pt>
                <c:pt idx="183">
                  <c:v>827.25</c:v>
                </c:pt>
                <c:pt idx="184">
                  <c:v>827.63</c:v>
                </c:pt>
                <c:pt idx="185">
                  <c:v>828.06</c:v>
                </c:pt>
                <c:pt idx="186">
                  <c:v>827.61</c:v>
                </c:pt>
                <c:pt idx="187">
                  <c:v>827.75</c:v>
                </c:pt>
                <c:pt idx="188">
                  <c:v>828.03</c:v>
                </c:pt>
                <c:pt idx="189">
                  <c:v>827.6</c:v>
                </c:pt>
                <c:pt idx="190">
                  <c:v>827.53</c:v>
                </c:pt>
                <c:pt idx="191">
                  <c:v>828.11</c:v>
                </c:pt>
                <c:pt idx="192">
                  <c:v>827.56</c:v>
                </c:pt>
                <c:pt idx="193">
                  <c:v>827.63</c:v>
                </c:pt>
                <c:pt idx="194">
                  <c:v>828.43</c:v>
                </c:pt>
                <c:pt idx="195">
                  <c:v>827.87</c:v>
                </c:pt>
                <c:pt idx="196">
                  <c:v>827.84</c:v>
                </c:pt>
                <c:pt idx="197">
                  <c:v>827.94</c:v>
                </c:pt>
                <c:pt idx="198">
                  <c:v>827.73</c:v>
                </c:pt>
                <c:pt idx="199">
                  <c:v>827.84</c:v>
                </c:pt>
                <c:pt idx="200">
                  <c:v>827.98</c:v>
                </c:pt>
                <c:pt idx="201">
                  <c:v>827.8</c:v>
                </c:pt>
                <c:pt idx="202">
                  <c:v>827.41</c:v>
                </c:pt>
                <c:pt idx="203">
                  <c:v>827.89</c:v>
                </c:pt>
                <c:pt idx="204">
                  <c:v>827.82</c:v>
                </c:pt>
                <c:pt idx="205">
                  <c:v>827.3</c:v>
                </c:pt>
                <c:pt idx="206">
                  <c:v>827.44</c:v>
                </c:pt>
                <c:pt idx="207">
                  <c:v>827.44</c:v>
                </c:pt>
                <c:pt idx="208">
                  <c:v>828.18</c:v>
                </c:pt>
                <c:pt idx="209">
                  <c:v>827.54</c:v>
                </c:pt>
                <c:pt idx="210">
                  <c:v>827.58</c:v>
                </c:pt>
                <c:pt idx="211">
                  <c:v>827.68</c:v>
                </c:pt>
                <c:pt idx="212">
                  <c:v>827.35</c:v>
                </c:pt>
                <c:pt idx="213">
                  <c:v>827.56</c:v>
                </c:pt>
                <c:pt idx="214">
                  <c:v>827.68</c:v>
                </c:pt>
                <c:pt idx="215">
                  <c:v>827.23</c:v>
                </c:pt>
                <c:pt idx="216">
                  <c:v>827.41</c:v>
                </c:pt>
                <c:pt idx="217">
                  <c:v>828.1</c:v>
                </c:pt>
                <c:pt idx="218">
                  <c:v>827.8</c:v>
                </c:pt>
                <c:pt idx="219">
                  <c:v>827.73</c:v>
                </c:pt>
                <c:pt idx="220">
                  <c:v>828.44</c:v>
                </c:pt>
                <c:pt idx="221">
                  <c:v>827.22</c:v>
                </c:pt>
                <c:pt idx="222">
                  <c:v>827.72</c:v>
                </c:pt>
                <c:pt idx="223">
                  <c:v>828.15</c:v>
                </c:pt>
                <c:pt idx="224">
                  <c:v>827.92</c:v>
                </c:pt>
                <c:pt idx="225">
                  <c:v>828.08</c:v>
                </c:pt>
                <c:pt idx="226">
                  <c:v>827.98</c:v>
                </c:pt>
                <c:pt idx="227">
                  <c:v>827.94</c:v>
                </c:pt>
                <c:pt idx="228">
                  <c:v>827.84</c:v>
                </c:pt>
                <c:pt idx="229">
                  <c:v>828.3</c:v>
                </c:pt>
                <c:pt idx="230">
                  <c:v>827.37</c:v>
                </c:pt>
                <c:pt idx="231">
                  <c:v>828.2</c:v>
                </c:pt>
                <c:pt idx="232">
                  <c:v>828.7</c:v>
                </c:pt>
                <c:pt idx="233">
                  <c:v>827.72</c:v>
                </c:pt>
                <c:pt idx="234">
                  <c:v>827.49</c:v>
                </c:pt>
                <c:pt idx="235">
                  <c:v>827.72</c:v>
                </c:pt>
                <c:pt idx="236">
                  <c:v>827.79</c:v>
                </c:pt>
                <c:pt idx="237">
                  <c:v>827.49</c:v>
                </c:pt>
                <c:pt idx="238">
                  <c:v>827.39</c:v>
                </c:pt>
                <c:pt idx="239">
                  <c:v>827.39</c:v>
                </c:pt>
                <c:pt idx="240">
                  <c:v>827.56</c:v>
                </c:pt>
                <c:pt idx="241">
                  <c:v>827.46</c:v>
                </c:pt>
                <c:pt idx="242">
                  <c:v>827.25</c:v>
                </c:pt>
                <c:pt idx="243">
                  <c:v>827.77</c:v>
                </c:pt>
                <c:pt idx="244">
                  <c:v>827.51</c:v>
                </c:pt>
                <c:pt idx="245">
                  <c:v>827.61</c:v>
                </c:pt>
                <c:pt idx="246">
                  <c:v>827.65</c:v>
                </c:pt>
                <c:pt idx="247">
                  <c:v>826.89</c:v>
                </c:pt>
                <c:pt idx="248">
                  <c:v>827.72</c:v>
                </c:pt>
                <c:pt idx="249">
                  <c:v>828.1</c:v>
                </c:pt>
                <c:pt idx="250">
                  <c:v>827.51</c:v>
                </c:pt>
                <c:pt idx="251">
                  <c:v>827.23</c:v>
                </c:pt>
                <c:pt idx="252">
                  <c:v>828.03</c:v>
                </c:pt>
                <c:pt idx="253">
                  <c:v>827.6</c:v>
                </c:pt>
                <c:pt idx="254">
                  <c:v>827.77</c:v>
                </c:pt>
                <c:pt idx="255">
                  <c:v>827.75</c:v>
                </c:pt>
                <c:pt idx="256">
                  <c:v>827.73</c:v>
                </c:pt>
                <c:pt idx="257">
                  <c:v>827.39</c:v>
                </c:pt>
                <c:pt idx="258">
                  <c:v>827.98</c:v>
                </c:pt>
                <c:pt idx="259">
                  <c:v>827.44</c:v>
                </c:pt>
                <c:pt idx="260">
                  <c:v>827.94</c:v>
                </c:pt>
                <c:pt idx="261">
                  <c:v>828.25</c:v>
                </c:pt>
                <c:pt idx="262">
                  <c:v>827.84</c:v>
                </c:pt>
                <c:pt idx="263">
                  <c:v>828.15</c:v>
                </c:pt>
                <c:pt idx="264">
                  <c:v>827.75</c:v>
                </c:pt>
                <c:pt idx="265">
                  <c:v>827.3</c:v>
                </c:pt>
                <c:pt idx="266">
                  <c:v>828.15</c:v>
                </c:pt>
                <c:pt idx="267">
                  <c:v>828.24</c:v>
                </c:pt>
                <c:pt idx="268">
                  <c:v>827.85</c:v>
                </c:pt>
                <c:pt idx="269">
                  <c:v>827.73</c:v>
                </c:pt>
                <c:pt idx="270">
                  <c:v>827.49</c:v>
                </c:pt>
                <c:pt idx="271">
                  <c:v>827.22</c:v>
                </c:pt>
                <c:pt idx="272">
                  <c:v>827.77</c:v>
                </c:pt>
                <c:pt idx="273">
                  <c:v>827.3</c:v>
                </c:pt>
                <c:pt idx="274">
                  <c:v>827.15</c:v>
                </c:pt>
                <c:pt idx="275">
                  <c:v>827.8</c:v>
                </c:pt>
                <c:pt idx="276">
                  <c:v>827.28</c:v>
                </c:pt>
                <c:pt idx="277">
                  <c:v>827.35</c:v>
                </c:pt>
                <c:pt idx="278">
                  <c:v>827.16</c:v>
                </c:pt>
                <c:pt idx="279">
                  <c:v>827.27</c:v>
                </c:pt>
                <c:pt idx="280">
                  <c:v>826.97</c:v>
                </c:pt>
                <c:pt idx="281">
                  <c:v>827.53</c:v>
                </c:pt>
                <c:pt idx="282">
                  <c:v>827.32</c:v>
                </c:pt>
                <c:pt idx="283">
                  <c:v>827.66</c:v>
                </c:pt>
                <c:pt idx="284">
                  <c:v>827.68</c:v>
                </c:pt>
                <c:pt idx="285">
                  <c:v>827.34</c:v>
                </c:pt>
                <c:pt idx="286">
                  <c:v>827.58</c:v>
                </c:pt>
                <c:pt idx="287">
                  <c:v>828.13</c:v>
                </c:pt>
                <c:pt idx="288">
                  <c:v>826.85</c:v>
                </c:pt>
                <c:pt idx="289">
                  <c:v>827.3</c:v>
                </c:pt>
                <c:pt idx="290">
                  <c:v>827.54</c:v>
                </c:pt>
                <c:pt idx="291">
                  <c:v>826.92</c:v>
                </c:pt>
                <c:pt idx="292">
                  <c:v>827.39</c:v>
                </c:pt>
                <c:pt idx="293">
                  <c:v>827.23</c:v>
                </c:pt>
                <c:pt idx="294">
                  <c:v>826.89</c:v>
                </c:pt>
                <c:pt idx="295">
                  <c:v>826.94</c:v>
                </c:pt>
                <c:pt idx="296">
                  <c:v>827.41</c:v>
                </c:pt>
                <c:pt idx="297">
                  <c:v>827.42</c:v>
                </c:pt>
                <c:pt idx="298">
                  <c:v>827.85</c:v>
                </c:pt>
                <c:pt idx="299">
                  <c:v>827.72</c:v>
                </c:pt>
                <c:pt idx="300">
                  <c:v>826.92</c:v>
                </c:pt>
                <c:pt idx="301">
                  <c:v>827.49</c:v>
                </c:pt>
                <c:pt idx="302">
                  <c:v>827.99</c:v>
                </c:pt>
                <c:pt idx="303">
                  <c:v>827.53</c:v>
                </c:pt>
                <c:pt idx="304">
                  <c:v>827.18</c:v>
                </c:pt>
                <c:pt idx="305">
                  <c:v>827.89</c:v>
                </c:pt>
                <c:pt idx="306">
                  <c:v>827.01</c:v>
                </c:pt>
                <c:pt idx="307">
                  <c:v>826.97</c:v>
                </c:pt>
                <c:pt idx="308">
                  <c:v>827.53</c:v>
                </c:pt>
                <c:pt idx="309">
                  <c:v>826.78</c:v>
                </c:pt>
                <c:pt idx="310">
                  <c:v>828.08</c:v>
                </c:pt>
                <c:pt idx="311">
                  <c:v>827.11</c:v>
                </c:pt>
                <c:pt idx="312">
                  <c:v>827.01</c:v>
                </c:pt>
                <c:pt idx="313">
                  <c:v>827.39</c:v>
                </c:pt>
                <c:pt idx="314">
                  <c:v>827.35</c:v>
                </c:pt>
                <c:pt idx="315">
                  <c:v>826.78</c:v>
                </c:pt>
                <c:pt idx="316">
                  <c:v>827.53</c:v>
                </c:pt>
                <c:pt idx="317">
                  <c:v>827.09</c:v>
                </c:pt>
                <c:pt idx="318">
                  <c:v>827.44</c:v>
                </c:pt>
                <c:pt idx="319">
                  <c:v>828.24</c:v>
                </c:pt>
                <c:pt idx="320">
                  <c:v>827.09</c:v>
                </c:pt>
                <c:pt idx="321">
                  <c:v>827.92</c:v>
                </c:pt>
                <c:pt idx="322">
                  <c:v>827.73</c:v>
                </c:pt>
                <c:pt idx="323">
                  <c:v>827.39</c:v>
                </c:pt>
                <c:pt idx="324">
                  <c:v>826.97</c:v>
                </c:pt>
                <c:pt idx="325">
                  <c:v>828.3</c:v>
                </c:pt>
                <c:pt idx="326">
                  <c:v>827.65</c:v>
                </c:pt>
                <c:pt idx="327">
                  <c:v>827.58</c:v>
                </c:pt>
                <c:pt idx="328">
                  <c:v>827.47</c:v>
                </c:pt>
                <c:pt idx="329">
                  <c:v>826.82</c:v>
                </c:pt>
                <c:pt idx="330">
                  <c:v>828.32</c:v>
                </c:pt>
                <c:pt idx="331">
                  <c:v>827.87</c:v>
                </c:pt>
                <c:pt idx="332">
                  <c:v>827.08</c:v>
                </c:pt>
                <c:pt idx="333">
                  <c:v>827.09</c:v>
                </c:pt>
                <c:pt idx="334">
                  <c:v>827.94</c:v>
                </c:pt>
                <c:pt idx="335">
                  <c:v>827.44</c:v>
                </c:pt>
                <c:pt idx="336">
                  <c:v>827.32</c:v>
                </c:pt>
                <c:pt idx="337">
                  <c:v>827.72</c:v>
                </c:pt>
                <c:pt idx="338">
                  <c:v>827.23</c:v>
                </c:pt>
                <c:pt idx="339">
                  <c:v>827.65</c:v>
                </c:pt>
                <c:pt idx="340">
                  <c:v>827.49</c:v>
                </c:pt>
                <c:pt idx="341">
                  <c:v>827.28</c:v>
                </c:pt>
                <c:pt idx="342">
                  <c:v>827.41</c:v>
                </c:pt>
                <c:pt idx="343">
                  <c:v>827.77</c:v>
                </c:pt>
                <c:pt idx="344">
                  <c:v>827.51</c:v>
                </c:pt>
                <c:pt idx="345">
                  <c:v>827.98</c:v>
                </c:pt>
                <c:pt idx="346">
                  <c:v>827.34</c:v>
                </c:pt>
                <c:pt idx="347">
                  <c:v>827.35</c:v>
                </c:pt>
                <c:pt idx="348">
                  <c:v>828.18</c:v>
                </c:pt>
                <c:pt idx="349">
                  <c:v>827.11</c:v>
                </c:pt>
                <c:pt idx="350">
                  <c:v>827.46</c:v>
                </c:pt>
                <c:pt idx="351">
                  <c:v>827.8</c:v>
                </c:pt>
                <c:pt idx="352">
                  <c:v>826.61</c:v>
                </c:pt>
                <c:pt idx="353">
                  <c:v>827.09</c:v>
                </c:pt>
                <c:pt idx="354">
                  <c:v>827.8</c:v>
                </c:pt>
                <c:pt idx="355">
                  <c:v>826.92</c:v>
                </c:pt>
                <c:pt idx="356">
                  <c:v>826.9</c:v>
                </c:pt>
                <c:pt idx="357">
                  <c:v>827.47</c:v>
                </c:pt>
                <c:pt idx="358">
                  <c:v>827.3</c:v>
                </c:pt>
                <c:pt idx="359">
                  <c:v>827.32</c:v>
                </c:pt>
                <c:pt idx="360">
                  <c:v>827.6</c:v>
                </c:pt>
                <c:pt idx="361">
                  <c:v>827.27</c:v>
                </c:pt>
                <c:pt idx="362">
                  <c:v>827.39</c:v>
                </c:pt>
                <c:pt idx="363">
                  <c:v>827.73</c:v>
                </c:pt>
                <c:pt idx="364">
                  <c:v>827.22</c:v>
                </c:pt>
                <c:pt idx="365">
                  <c:v>827.49</c:v>
                </c:pt>
                <c:pt idx="366">
                  <c:v>827.77</c:v>
                </c:pt>
                <c:pt idx="367">
                  <c:v>827.01</c:v>
                </c:pt>
                <c:pt idx="368">
                  <c:v>827.6</c:v>
                </c:pt>
                <c:pt idx="369">
                  <c:v>827.61</c:v>
                </c:pt>
                <c:pt idx="370">
                  <c:v>827.22</c:v>
                </c:pt>
                <c:pt idx="371">
                  <c:v>826.87</c:v>
                </c:pt>
                <c:pt idx="372">
                  <c:v>827.34</c:v>
                </c:pt>
                <c:pt idx="373">
                  <c:v>826.87</c:v>
                </c:pt>
                <c:pt idx="374">
                  <c:v>826.8</c:v>
                </c:pt>
                <c:pt idx="375">
                  <c:v>827.46</c:v>
                </c:pt>
                <c:pt idx="376">
                  <c:v>826.45</c:v>
                </c:pt>
                <c:pt idx="377">
                  <c:v>826.85</c:v>
                </c:pt>
                <c:pt idx="378">
                  <c:v>827.53</c:v>
                </c:pt>
                <c:pt idx="379">
                  <c:v>827.42</c:v>
                </c:pt>
                <c:pt idx="380">
                  <c:v>827.27</c:v>
                </c:pt>
                <c:pt idx="381">
                  <c:v>827.16</c:v>
                </c:pt>
                <c:pt idx="382">
                  <c:v>827.3</c:v>
                </c:pt>
                <c:pt idx="383">
                  <c:v>827.6</c:v>
                </c:pt>
                <c:pt idx="384">
                  <c:v>826.75</c:v>
                </c:pt>
                <c:pt idx="385">
                  <c:v>827.13</c:v>
                </c:pt>
                <c:pt idx="386">
                  <c:v>827.68</c:v>
                </c:pt>
                <c:pt idx="387">
                  <c:v>826.96</c:v>
                </c:pt>
                <c:pt idx="388">
                  <c:v>826.66</c:v>
                </c:pt>
                <c:pt idx="389">
                  <c:v>827.32</c:v>
                </c:pt>
                <c:pt idx="390">
                  <c:v>827.01</c:v>
                </c:pt>
                <c:pt idx="391">
                  <c:v>827.15</c:v>
                </c:pt>
                <c:pt idx="392">
                  <c:v>827.73</c:v>
                </c:pt>
                <c:pt idx="393">
                  <c:v>827.3</c:v>
                </c:pt>
                <c:pt idx="394">
                  <c:v>826.94</c:v>
                </c:pt>
                <c:pt idx="395">
                  <c:v>827.96</c:v>
                </c:pt>
                <c:pt idx="396">
                  <c:v>827.27</c:v>
                </c:pt>
                <c:pt idx="397">
                  <c:v>827.53</c:v>
                </c:pt>
                <c:pt idx="398">
                  <c:v>827.98</c:v>
                </c:pt>
                <c:pt idx="399">
                  <c:v>827.2</c:v>
                </c:pt>
                <c:pt idx="400">
                  <c:v>827.41</c:v>
                </c:pt>
                <c:pt idx="401">
                  <c:v>828.24</c:v>
                </c:pt>
                <c:pt idx="402">
                  <c:v>827.37</c:v>
                </c:pt>
                <c:pt idx="403">
                  <c:v>827.77</c:v>
                </c:pt>
                <c:pt idx="404">
                  <c:v>827.72</c:v>
                </c:pt>
                <c:pt idx="405">
                  <c:v>827.23</c:v>
                </c:pt>
                <c:pt idx="406">
                  <c:v>827.08</c:v>
                </c:pt>
                <c:pt idx="407">
                  <c:v>827.8</c:v>
                </c:pt>
                <c:pt idx="408">
                  <c:v>827.41</c:v>
                </c:pt>
                <c:pt idx="409">
                  <c:v>827.54</c:v>
                </c:pt>
                <c:pt idx="410">
                  <c:v>828.03</c:v>
                </c:pt>
                <c:pt idx="411">
                  <c:v>827.18</c:v>
                </c:pt>
                <c:pt idx="412">
                  <c:v>827.58</c:v>
                </c:pt>
                <c:pt idx="413">
                  <c:v>827.94</c:v>
                </c:pt>
                <c:pt idx="414">
                  <c:v>827.47</c:v>
                </c:pt>
                <c:pt idx="415">
                  <c:v>827.39</c:v>
                </c:pt>
                <c:pt idx="416">
                  <c:v>827.68</c:v>
                </c:pt>
                <c:pt idx="417">
                  <c:v>827.73</c:v>
                </c:pt>
                <c:pt idx="418">
                  <c:v>827.3</c:v>
                </c:pt>
                <c:pt idx="419">
                  <c:v>827.39</c:v>
                </c:pt>
                <c:pt idx="420">
                  <c:v>827.46</c:v>
                </c:pt>
                <c:pt idx="421">
                  <c:v>827.82</c:v>
                </c:pt>
                <c:pt idx="422">
                  <c:v>827.22</c:v>
                </c:pt>
                <c:pt idx="423">
                  <c:v>827.39</c:v>
                </c:pt>
                <c:pt idx="424">
                  <c:v>827.68</c:v>
                </c:pt>
                <c:pt idx="425">
                  <c:v>827.16</c:v>
                </c:pt>
                <c:pt idx="426">
                  <c:v>827.7</c:v>
                </c:pt>
                <c:pt idx="427">
                  <c:v>827.84</c:v>
                </c:pt>
                <c:pt idx="428">
                  <c:v>827.75</c:v>
                </c:pt>
                <c:pt idx="429">
                  <c:v>827.27</c:v>
                </c:pt>
                <c:pt idx="430">
                  <c:v>827.72</c:v>
                </c:pt>
                <c:pt idx="431">
                  <c:v>826.97</c:v>
                </c:pt>
                <c:pt idx="432">
                  <c:v>827.34</c:v>
                </c:pt>
                <c:pt idx="433">
                  <c:v>827.84</c:v>
                </c:pt>
                <c:pt idx="434">
                  <c:v>827.16</c:v>
                </c:pt>
                <c:pt idx="435">
                  <c:v>827.49</c:v>
                </c:pt>
                <c:pt idx="436">
                  <c:v>827.63</c:v>
                </c:pt>
                <c:pt idx="437">
                  <c:v>827.53</c:v>
                </c:pt>
                <c:pt idx="438">
                  <c:v>827.51</c:v>
                </c:pt>
                <c:pt idx="439">
                  <c:v>827.91</c:v>
                </c:pt>
                <c:pt idx="440">
                  <c:v>827.63</c:v>
                </c:pt>
                <c:pt idx="441">
                  <c:v>827.35</c:v>
                </c:pt>
                <c:pt idx="442">
                  <c:v>827.58</c:v>
                </c:pt>
                <c:pt idx="443">
                  <c:v>827.16</c:v>
                </c:pt>
                <c:pt idx="444">
                  <c:v>827.72</c:v>
                </c:pt>
                <c:pt idx="445">
                  <c:v>827.58</c:v>
                </c:pt>
                <c:pt idx="446">
                  <c:v>827.34</c:v>
                </c:pt>
                <c:pt idx="447">
                  <c:v>828.03</c:v>
                </c:pt>
                <c:pt idx="448">
                  <c:v>827.91</c:v>
                </c:pt>
                <c:pt idx="449">
                  <c:v>827.22</c:v>
                </c:pt>
                <c:pt idx="450">
                  <c:v>827.42</c:v>
                </c:pt>
                <c:pt idx="451">
                  <c:v>827.39</c:v>
                </c:pt>
                <c:pt idx="452">
                  <c:v>827.49</c:v>
                </c:pt>
                <c:pt idx="453">
                  <c:v>827.13</c:v>
                </c:pt>
                <c:pt idx="454">
                  <c:v>827.49</c:v>
                </c:pt>
                <c:pt idx="455">
                  <c:v>827.85</c:v>
                </c:pt>
                <c:pt idx="456">
                  <c:v>828.27</c:v>
                </c:pt>
                <c:pt idx="457">
                  <c:v>827.8</c:v>
                </c:pt>
                <c:pt idx="458">
                  <c:v>827.87</c:v>
                </c:pt>
                <c:pt idx="459">
                  <c:v>828.08</c:v>
                </c:pt>
                <c:pt idx="460">
                  <c:v>827.23</c:v>
                </c:pt>
                <c:pt idx="461">
                  <c:v>827.58</c:v>
                </c:pt>
                <c:pt idx="462">
                  <c:v>828.43</c:v>
                </c:pt>
                <c:pt idx="463">
                  <c:v>826.97</c:v>
                </c:pt>
                <c:pt idx="464">
                  <c:v>827.53</c:v>
                </c:pt>
                <c:pt idx="465">
                  <c:v>827.63</c:v>
                </c:pt>
                <c:pt idx="466">
                  <c:v>827.13</c:v>
                </c:pt>
                <c:pt idx="467">
                  <c:v>827.6</c:v>
                </c:pt>
                <c:pt idx="468">
                  <c:v>827.87</c:v>
                </c:pt>
                <c:pt idx="469">
                  <c:v>827.13</c:v>
                </c:pt>
                <c:pt idx="470">
                  <c:v>827.92</c:v>
                </c:pt>
                <c:pt idx="471">
                  <c:v>828.36</c:v>
                </c:pt>
                <c:pt idx="472">
                  <c:v>827.53</c:v>
                </c:pt>
                <c:pt idx="473">
                  <c:v>827.68</c:v>
                </c:pt>
                <c:pt idx="474">
                  <c:v>827.87</c:v>
                </c:pt>
                <c:pt idx="475">
                  <c:v>827.42</c:v>
                </c:pt>
                <c:pt idx="476">
                  <c:v>827.56</c:v>
                </c:pt>
                <c:pt idx="477">
                  <c:v>827.92</c:v>
                </c:pt>
                <c:pt idx="478">
                  <c:v>827.63</c:v>
                </c:pt>
                <c:pt idx="479">
                  <c:v>827.53</c:v>
                </c:pt>
                <c:pt idx="480">
                  <c:v>827.3</c:v>
                </c:pt>
                <c:pt idx="481">
                  <c:v>827.39</c:v>
                </c:pt>
                <c:pt idx="482">
                  <c:v>827.98</c:v>
                </c:pt>
                <c:pt idx="483">
                  <c:v>827.82</c:v>
                </c:pt>
                <c:pt idx="484">
                  <c:v>827.7</c:v>
                </c:pt>
                <c:pt idx="485">
                  <c:v>827.68</c:v>
                </c:pt>
                <c:pt idx="486">
                  <c:v>827.85</c:v>
                </c:pt>
                <c:pt idx="487">
                  <c:v>827.68</c:v>
                </c:pt>
                <c:pt idx="488">
                  <c:v>828.6</c:v>
                </c:pt>
                <c:pt idx="489">
                  <c:v>827.39</c:v>
                </c:pt>
                <c:pt idx="490">
                  <c:v>827.53</c:v>
                </c:pt>
                <c:pt idx="491">
                  <c:v>828.01</c:v>
                </c:pt>
                <c:pt idx="492">
                  <c:v>827.41</c:v>
                </c:pt>
                <c:pt idx="493">
                  <c:v>827.51</c:v>
                </c:pt>
                <c:pt idx="494">
                  <c:v>827.85</c:v>
                </c:pt>
                <c:pt idx="495">
                  <c:v>827.28</c:v>
                </c:pt>
                <c:pt idx="496">
                  <c:v>827.8</c:v>
                </c:pt>
                <c:pt idx="497">
                  <c:v>827.75</c:v>
                </c:pt>
                <c:pt idx="498">
                  <c:v>827.39</c:v>
                </c:pt>
                <c:pt idx="499">
                  <c:v>828.03</c:v>
                </c:pt>
                <c:pt idx="500">
                  <c:v>827.73</c:v>
                </c:pt>
                <c:pt idx="501">
                  <c:v>827.6</c:v>
                </c:pt>
                <c:pt idx="502">
                  <c:v>827.89</c:v>
                </c:pt>
                <c:pt idx="503">
                  <c:v>828.17</c:v>
                </c:pt>
                <c:pt idx="504">
                  <c:v>827.37</c:v>
                </c:pt>
                <c:pt idx="505">
                  <c:v>827.27</c:v>
                </c:pt>
                <c:pt idx="506">
                  <c:v>827.75</c:v>
                </c:pt>
                <c:pt idx="507">
                  <c:v>827.23</c:v>
                </c:pt>
                <c:pt idx="508">
                  <c:v>827.39</c:v>
                </c:pt>
                <c:pt idx="509">
                  <c:v>828.22</c:v>
                </c:pt>
                <c:pt idx="510">
                  <c:v>827.06</c:v>
                </c:pt>
                <c:pt idx="511">
                  <c:v>827.99</c:v>
                </c:pt>
                <c:pt idx="512">
                  <c:v>827.61</c:v>
                </c:pt>
                <c:pt idx="513">
                  <c:v>827.87</c:v>
                </c:pt>
                <c:pt idx="514">
                  <c:v>828.1</c:v>
                </c:pt>
                <c:pt idx="515">
                  <c:v>827.94</c:v>
                </c:pt>
                <c:pt idx="516">
                  <c:v>827.65</c:v>
                </c:pt>
                <c:pt idx="517">
                  <c:v>827.82</c:v>
                </c:pt>
                <c:pt idx="518">
                  <c:v>827.8</c:v>
                </c:pt>
                <c:pt idx="519">
                  <c:v>827.77</c:v>
                </c:pt>
                <c:pt idx="520">
                  <c:v>827.61</c:v>
                </c:pt>
                <c:pt idx="521">
                  <c:v>827.72</c:v>
                </c:pt>
                <c:pt idx="522">
                  <c:v>827.8</c:v>
                </c:pt>
                <c:pt idx="523">
                  <c:v>827.79</c:v>
                </c:pt>
                <c:pt idx="524">
                  <c:v>827.91</c:v>
                </c:pt>
                <c:pt idx="525">
                  <c:v>827.65</c:v>
                </c:pt>
                <c:pt idx="526">
                  <c:v>827.72</c:v>
                </c:pt>
                <c:pt idx="527">
                  <c:v>826.97</c:v>
                </c:pt>
                <c:pt idx="528">
                  <c:v>827.56</c:v>
                </c:pt>
                <c:pt idx="529">
                  <c:v>827.72</c:v>
                </c:pt>
                <c:pt idx="530">
                  <c:v>827.73</c:v>
                </c:pt>
                <c:pt idx="531">
                  <c:v>827.61</c:v>
                </c:pt>
                <c:pt idx="532">
                  <c:v>827.58</c:v>
                </c:pt>
                <c:pt idx="533">
                  <c:v>827.15</c:v>
                </c:pt>
                <c:pt idx="534">
                  <c:v>827.41</c:v>
                </c:pt>
                <c:pt idx="535">
                  <c:v>827.92</c:v>
                </c:pt>
                <c:pt idx="536">
                  <c:v>827.46</c:v>
                </c:pt>
                <c:pt idx="537">
                  <c:v>827.53</c:v>
                </c:pt>
                <c:pt idx="538">
                  <c:v>827.91</c:v>
                </c:pt>
                <c:pt idx="539">
                  <c:v>827.28</c:v>
                </c:pt>
                <c:pt idx="540">
                  <c:v>827.27</c:v>
                </c:pt>
                <c:pt idx="541">
                  <c:v>827.58</c:v>
                </c:pt>
                <c:pt idx="542">
                  <c:v>827.54</c:v>
                </c:pt>
                <c:pt idx="543">
                  <c:v>827.16</c:v>
                </c:pt>
                <c:pt idx="544">
                  <c:v>827.85</c:v>
                </c:pt>
                <c:pt idx="545">
                  <c:v>827.15</c:v>
                </c:pt>
                <c:pt idx="546">
                  <c:v>827.58</c:v>
                </c:pt>
                <c:pt idx="547">
                  <c:v>828.25</c:v>
                </c:pt>
                <c:pt idx="548">
                  <c:v>827.66</c:v>
                </c:pt>
                <c:pt idx="549">
                  <c:v>827.77</c:v>
                </c:pt>
                <c:pt idx="550">
                  <c:v>827.7</c:v>
                </c:pt>
                <c:pt idx="551">
                  <c:v>827.56</c:v>
                </c:pt>
                <c:pt idx="552">
                  <c:v>827.72</c:v>
                </c:pt>
                <c:pt idx="553">
                  <c:v>828.03</c:v>
                </c:pt>
                <c:pt idx="554">
                  <c:v>827.09</c:v>
                </c:pt>
                <c:pt idx="555">
                  <c:v>827.65</c:v>
                </c:pt>
                <c:pt idx="556">
                  <c:v>827.51</c:v>
                </c:pt>
                <c:pt idx="557">
                  <c:v>827.11</c:v>
                </c:pt>
                <c:pt idx="558">
                  <c:v>827.94</c:v>
                </c:pt>
                <c:pt idx="559">
                  <c:v>827.7</c:v>
                </c:pt>
                <c:pt idx="560">
                  <c:v>827.66</c:v>
                </c:pt>
                <c:pt idx="561">
                  <c:v>827.94</c:v>
                </c:pt>
                <c:pt idx="562">
                  <c:v>827.44</c:v>
                </c:pt>
                <c:pt idx="563">
                  <c:v>827.39</c:v>
                </c:pt>
                <c:pt idx="564">
                  <c:v>827.37</c:v>
                </c:pt>
                <c:pt idx="565">
                  <c:v>826.96</c:v>
                </c:pt>
                <c:pt idx="566">
                  <c:v>827.34</c:v>
                </c:pt>
                <c:pt idx="567">
                  <c:v>827.7</c:v>
                </c:pt>
                <c:pt idx="568">
                  <c:v>827.18</c:v>
                </c:pt>
                <c:pt idx="569">
                  <c:v>826.96</c:v>
                </c:pt>
                <c:pt idx="570">
                  <c:v>827.85</c:v>
                </c:pt>
                <c:pt idx="571">
                  <c:v>827.66</c:v>
                </c:pt>
                <c:pt idx="572">
                  <c:v>827.16</c:v>
                </c:pt>
                <c:pt idx="573">
                  <c:v>828.25</c:v>
                </c:pt>
                <c:pt idx="574">
                  <c:v>827.41</c:v>
                </c:pt>
                <c:pt idx="575">
                  <c:v>827.6</c:v>
                </c:pt>
                <c:pt idx="576">
                  <c:v>827.66</c:v>
                </c:pt>
                <c:pt idx="577">
                  <c:v>827.47</c:v>
                </c:pt>
                <c:pt idx="578">
                  <c:v>826.96</c:v>
                </c:pt>
                <c:pt idx="579">
                  <c:v>827.73</c:v>
                </c:pt>
                <c:pt idx="580">
                  <c:v>827.11</c:v>
                </c:pt>
                <c:pt idx="581">
                  <c:v>827.06</c:v>
                </c:pt>
                <c:pt idx="582">
                  <c:v>827.6</c:v>
                </c:pt>
                <c:pt idx="583">
                  <c:v>827.32</c:v>
                </c:pt>
                <c:pt idx="584">
                  <c:v>827.08</c:v>
                </c:pt>
                <c:pt idx="585">
                  <c:v>827.96</c:v>
                </c:pt>
                <c:pt idx="586">
                  <c:v>827.32</c:v>
                </c:pt>
                <c:pt idx="587">
                  <c:v>827.44</c:v>
                </c:pt>
                <c:pt idx="588">
                  <c:v>827.87</c:v>
                </c:pt>
                <c:pt idx="589">
                  <c:v>827.01</c:v>
                </c:pt>
                <c:pt idx="590">
                  <c:v>827.41</c:v>
                </c:pt>
                <c:pt idx="591">
                  <c:v>827.6</c:v>
                </c:pt>
                <c:pt idx="592">
                  <c:v>827.44</c:v>
                </c:pt>
                <c:pt idx="593">
                  <c:v>827.39</c:v>
                </c:pt>
                <c:pt idx="594">
                  <c:v>827.06</c:v>
                </c:pt>
                <c:pt idx="595">
                  <c:v>826.44</c:v>
                </c:pt>
                <c:pt idx="596">
                  <c:v>826.78</c:v>
                </c:pt>
                <c:pt idx="597">
                  <c:v>827.35</c:v>
                </c:pt>
                <c:pt idx="598">
                  <c:v>827.15</c:v>
                </c:pt>
                <c:pt idx="599">
                  <c:v>827.11</c:v>
                </c:pt>
                <c:pt idx="600">
                  <c:v>826.8</c:v>
                </c:pt>
                <c:pt idx="601">
                  <c:v>826.52</c:v>
                </c:pt>
                <c:pt idx="602">
                  <c:v>827.72</c:v>
                </c:pt>
                <c:pt idx="603">
                  <c:v>827.01</c:v>
                </c:pt>
                <c:pt idx="604">
                  <c:v>826.94</c:v>
                </c:pt>
                <c:pt idx="605">
                  <c:v>827.56</c:v>
                </c:pt>
                <c:pt idx="606">
                  <c:v>827.2</c:v>
                </c:pt>
                <c:pt idx="607">
                  <c:v>827.34</c:v>
                </c:pt>
                <c:pt idx="608">
                  <c:v>827.92</c:v>
                </c:pt>
                <c:pt idx="609">
                  <c:v>827.6</c:v>
                </c:pt>
                <c:pt idx="610">
                  <c:v>827.08</c:v>
                </c:pt>
                <c:pt idx="611">
                  <c:v>827.44</c:v>
                </c:pt>
                <c:pt idx="612">
                  <c:v>827.25</c:v>
                </c:pt>
                <c:pt idx="613">
                  <c:v>826.59</c:v>
                </c:pt>
                <c:pt idx="614">
                  <c:v>827.65</c:v>
                </c:pt>
                <c:pt idx="615">
                  <c:v>826.77</c:v>
                </c:pt>
                <c:pt idx="616">
                  <c:v>827.34</c:v>
                </c:pt>
                <c:pt idx="617">
                  <c:v>827.96</c:v>
                </c:pt>
                <c:pt idx="618">
                  <c:v>826.89</c:v>
                </c:pt>
                <c:pt idx="619">
                  <c:v>827.94</c:v>
                </c:pt>
                <c:pt idx="620">
                  <c:v>827.98</c:v>
                </c:pt>
                <c:pt idx="621">
                  <c:v>827.47</c:v>
                </c:pt>
                <c:pt idx="622">
                  <c:v>827.28</c:v>
                </c:pt>
                <c:pt idx="623">
                  <c:v>827.63</c:v>
                </c:pt>
                <c:pt idx="624">
                  <c:v>827.73</c:v>
                </c:pt>
                <c:pt idx="625">
                  <c:v>827.85</c:v>
                </c:pt>
                <c:pt idx="626">
                  <c:v>827.77</c:v>
                </c:pt>
                <c:pt idx="627">
                  <c:v>827.25</c:v>
                </c:pt>
                <c:pt idx="628">
                  <c:v>827.54</c:v>
                </c:pt>
                <c:pt idx="629">
                  <c:v>827.92</c:v>
                </c:pt>
                <c:pt idx="630">
                  <c:v>827.16</c:v>
                </c:pt>
                <c:pt idx="631">
                  <c:v>827.54</c:v>
                </c:pt>
                <c:pt idx="632">
                  <c:v>827.6</c:v>
                </c:pt>
                <c:pt idx="633">
                  <c:v>827.99</c:v>
                </c:pt>
                <c:pt idx="634">
                  <c:v>827.72</c:v>
                </c:pt>
                <c:pt idx="635">
                  <c:v>827.6</c:v>
                </c:pt>
                <c:pt idx="636">
                  <c:v>827.68</c:v>
                </c:pt>
                <c:pt idx="637">
                  <c:v>827.89</c:v>
                </c:pt>
                <c:pt idx="638">
                  <c:v>827.11</c:v>
                </c:pt>
                <c:pt idx="639">
                  <c:v>827.06</c:v>
                </c:pt>
                <c:pt idx="640">
                  <c:v>827.73</c:v>
                </c:pt>
                <c:pt idx="641">
                  <c:v>827.22</c:v>
                </c:pt>
                <c:pt idx="642">
                  <c:v>827.56</c:v>
                </c:pt>
                <c:pt idx="643">
                  <c:v>828.25</c:v>
                </c:pt>
                <c:pt idx="644">
                  <c:v>827.06</c:v>
                </c:pt>
                <c:pt idx="645">
                  <c:v>827.47</c:v>
                </c:pt>
                <c:pt idx="646">
                  <c:v>828.37</c:v>
                </c:pt>
                <c:pt idx="647">
                  <c:v>827.79</c:v>
                </c:pt>
                <c:pt idx="648">
                  <c:v>827.7</c:v>
                </c:pt>
                <c:pt idx="649">
                  <c:v>827.8</c:v>
                </c:pt>
                <c:pt idx="650">
                  <c:v>827.3</c:v>
                </c:pt>
                <c:pt idx="651">
                  <c:v>827.54</c:v>
                </c:pt>
                <c:pt idx="652">
                  <c:v>828.32</c:v>
                </c:pt>
                <c:pt idx="653">
                  <c:v>827.92</c:v>
                </c:pt>
                <c:pt idx="654">
                  <c:v>827.32</c:v>
                </c:pt>
                <c:pt idx="655">
                  <c:v>827.94</c:v>
                </c:pt>
                <c:pt idx="656">
                  <c:v>827.13</c:v>
                </c:pt>
                <c:pt idx="657">
                  <c:v>827.7</c:v>
                </c:pt>
                <c:pt idx="658">
                  <c:v>827.84</c:v>
                </c:pt>
                <c:pt idx="659">
                  <c:v>827.46</c:v>
                </c:pt>
                <c:pt idx="660">
                  <c:v>827.11</c:v>
                </c:pt>
                <c:pt idx="661">
                  <c:v>827.23</c:v>
                </c:pt>
                <c:pt idx="662">
                  <c:v>826.68</c:v>
                </c:pt>
                <c:pt idx="663">
                  <c:v>827.34</c:v>
                </c:pt>
                <c:pt idx="664">
                  <c:v>827.15</c:v>
                </c:pt>
                <c:pt idx="665">
                  <c:v>826.92</c:v>
                </c:pt>
                <c:pt idx="666">
                  <c:v>827.61</c:v>
                </c:pt>
                <c:pt idx="667">
                  <c:v>827.06</c:v>
                </c:pt>
                <c:pt idx="668">
                  <c:v>827.22</c:v>
                </c:pt>
                <c:pt idx="669">
                  <c:v>827.15</c:v>
                </c:pt>
                <c:pt idx="670">
                  <c:v>826.78</c:v>
                </c:pt>
                <c:pt idx="671">
                  <c:v>826.33</c:v>
                </c:pt>
                <c:pt idx="672">
                  <c:v>827.23</c:v>
                </c:pt>
                <c:pt idx="673">
                  <c:v>827.08</c:v>
                </c:pt>
                <c:pt idx="674">
                  <c:v>827.16</c:v>
                </c:pt>
                <c:pt idx="675">
                  <c:v>827.44</c:v>
                </c:pt>
                <c:pt idx="676">
                  <c:v>826.52</c:v>
                </c:pt>
                <c:pt idx="677">
                  <c:v>827.44</c:v>
                </c:pt>
                <c:pt idx="678">
                  <c:v>827.32</c:v>
                </c:pt>
                <c:pt idx="679">
                  <c:v>826.78</c:v>
                </c:pt>
                <c:pt idx="680">
                  <c:v>827.61</c:v>
                </c:pt>
                <c:pt idx="681">
                  <c:v>827.61</c:v>
                </c:pt>
                <c:pt idx="682">
                  <c:v>826.9</c:v>
                </c:pt>
                <c:pt idx="683">
                  <c:v>826.97</c:v>
                </c:pt>
                <c:pt idx="684">
                  <c:v>827.35</c:v>
                </c:pt>
                <c:pt idx="685">
                  <c:v>827.27</c:v>
                </c:pt>
                <c:pt idx="686">
                  <c:v>826.66</c:v>
                </c:pt>
                <c:pt idx="687">
                  <c:v>827.92</c:v>
                </c:pt>
                <c:pt idx="688">
                  <c:v>827.61</c:v>
                </c:pt>
                <c:pt idx="689">
                  <c:v>827.41</c:v>
                </c:pt>
                <c:pt idx="690">
                  <c:v>827.91</c:v>
                </c:pt>
                <c:pt idx="691">
                  <c:v>827.72</c:v>
                </c:pt>
                <c:pt idx="692">
                  <c:v>827.6</c:v>
                </c:pt>
                <c:pt idx="693">
                  <c:v>827.77</c:v>
                </c:pt>
                <c:pt idx="694">
                  <c:v>827.6</c:v>
                </c:pt>
                <c:pt idx="695">
                  <c:v>827.72</c:v>
                </c:pt>
                <c:pt idx="696">
                  <c:v>827.84</c:v>
                </c:pt>
                <c:pt idx="697">
                  <c:v>827.25</c:v>
                </c:pt>
                <c:pt idx="698">
                  <c:v>827.22</c:v>
                </c:pt>
                <c:pt idx="699">
                  <c:v>827.87</c:v>
                </c:pt>
                <c:pt idx="700">
                  <c:v>827.37</c:v>
                </c:pt>
                <c:pt idx="701">
                  <c:v>827.44</c:v>
                </c:pt>
                <c:pt idx="702">
                  <c:v>828.11</c:v>
                </c:pt>
                <c:pt idx="703">
                  <c:v>827.09</c:v>
                </c:pt>
                <c:pt idx="704">
                  <c:v>827.44</c:v>
                </c:pt>
                <c:pt idx="705">
                  <c:v>827.25</c:v>
                </c:pt>
                <c:pt idx="706">
                  <c:v>827.08</c:v>
                </c:pt>
                <c:pt idx="707">
                  <c:v>827.46</c:v>
                </c:pt>
                <c:pt idx="708">
                  <c:v>827.58</c:v>
                </c:pt>
                <c:pt idx="709">
                  <c:v>826.45</c:v>
                </c:pt>
                <c:pt idx="710">
                  <c:v>827.56</c:v>
                </c:pt>
                <c:pt idx="711">
                  <c:v>826.64</c:v>
                </c:pt>
                <c:pt idx="712">
                  <c:v>826.75</c:v>
                </c:pt>
                <c:pt idx="713">
                  <c:v>826.89</c:v>
                </c:pt>
                <c:pt idx="714">
                  <c:v>826.83</c:v>
                </c:pt>
                <c:pt idx="715">
                  <c:v>826.78</c:v>
                </c:pt>
                <c:pt idx="716">
                  <c:v>827.27</c:v>
                </c:pt>
                <c:pt idx="717">
                  <c:v>826.89</c:v>
                </c:pt>
                <c:pt idx="718">
                  <c:v>827.28</c:v>
                </c:pt>
                <c:pt idx="719">
                  <c:v>827.49</c:v>
                </c:pt>
                <c:pt idx="720">
                  <c:v>826.87</c:v>
                </c:pt>
                <c:pt idx="721">
                  <c:v>827.01</c:v>
                </c:pt>
                <c:pt idx="722">
                  <c:v>827.96</c:v>
                </c:pt>
                <c:pt idx="723">
                  <c:v>827.18</c:v>
                </c:pt>
                <c:pt idx="724">
                  <c:v>827.41</c:v>
                </c:pt>
                <c:pt idx="725">
                  <c:v>828.2</c:v>
                </c:pt>
                <c:pt idx="726">
                  <c:v>827.77</c:v>
                </c:pt>
                <c:pt idx="727">
                  <c:v>827.82</c:v>
                </c:pt>
                <c:pt idx="728">
                  <c:v>828.13</c:v>
                </c:pt>
                <c:pt idx="729">
                  <c:v>827.72</c:v>
                </c:pt>
                <c:pt idx="730">
                  <c:v>827.54</c:v>
                </c:pt>
                <c:pt idx="731">
                  <c:v>827.98</c:v>
                </c:pt>
                <c:pt idx="732">
                  <c:v>827.75</c:v>
                </c:pt>
                <c:pt idx="733">
                  <c:v>827.65</c:v>
                </c:pt>
                <c:pt idx="734">
                  <c:v>828.05</c:v>
                </c:pt>
                <c:pt idx="735">
                  <c:v>827.51</c:v>
                </c:pt>
                <c:pt idx="736">
                  <c:v>828.03</c:v>
                </c:pt>
                <c:pt idx="737">
                  <c:v>827.39</c:v>
                </c:pt>
                <c:pt idx="738">
                  <c:v>827.34</c:v>
                </c:pt>
                <c:pt idx="739">
                  <c:v>827.11</c:v>
                </c:pt>
                <c:pt idx="740">
                  <c:v>827.53</c:v>
                </c:pt>
                <c:pt idx="741">
                  <c:v>827.51</c:v>
                </c:pt>
                <c:pt idx="742">
                  <c:v>827.58</c:v>
                </c:pt>
                <c:pt idx="743">
                  <c:v>827.53</c:v>
                </c:pt>
                <c:pt idx="744">
                  <c:v>827.35</c:v>
                </c:pt>
                <c:pt idx="745">
                  <c:v>827.47</c:v>
                </c:pt>
                <c:pt idx="746">
                  <c:v>827.89</c:v>
                </c:pt>
                <c:pt idx="747">
                  <c:v>827.91</c:v>
                </c:pt>
                <c:pt idx="748">
                  <c:v>827.96</c:v>
                </c:pt>
                <c:pt idx="749">
                  <c:v>827.27</c:v>
                </c:pt>
                <c:pt idx="750">
                  <c:v>827.32</c:v>
                </c:pt>
                <c:pt idx="751">
                  <c:v>827.47</c:v>
                </c:pt>
                <c:pt idx="752">
                  <c:v>827.39</c:v>
                </c:pt>
                <c:pt idx="753">
                  <c:v>826.77</c:v>
                </c:pt>
                <c:pt idx="754">
                  <c:v>827.8</c:v>
                </c:pt>
                <c:pt idx="755">
                  <c:v>826.97</c:v>
                </c:pt>
                <c:pt idx="756">
                  <c:v>826.85</c:v>
                </c:pt>
                <c:pt idx="757">
                  <c:v>827.3</c:v>
                </c:pt>
                <c:pt idx="758">
                  <c:v>827.54</c:v>
                </c:pt>
                <c:pt idx="759">
                  <c:v>827.35</c:v>
                </c:pt>
                <c:pt idx="760">
                  <c:v>827.79</c:v>
                </c:pt>
                <c:pt idx="761">
                  <c:v>827.23</c:v>
                </c:pt>
                <c:pt idx="762">
                  <c:v>826.87</c:v>
                </c:pt>
                <c:pt idx="763">
                  <c:v>827.87</c:v>
                </c:pt>
                <c:pt idx="764">
                  <c:v>827.44</c:v>
                </c:pt>
                <c:pt idx="765">
                  <c:v>827.58</c:v>
                </c:pt>
                <c:pt idx="766">
                  <c:v>828.29</c:v>
                </c:pt>
                <c:pt idx="767">
                  <c:v>827.91</c:v>
                </c:pt>
                <c:pt idx="768">
                  <c:v>827.39</c:v>
                </c:pt>
                <c:pt idx="769">
                  <c:v>827.22</c:v>
                </c:pt>
                <c:pt idx="770">
                  <c:v>827.06</c:v>
                </c:pt>
                <c:pt idx="771">
                  <c:v>827.44</c:v>
                </c:pt>
                <c:pt idx="772">
                  <c:v>827.68</c:v>
                </c:pt>
                <c:pt idx="773">
                  <c:v>827.27</c:v>
                </c:pt>
                <c:pt idx="774">
                  <c:v>827.66</c:v>
                </c:pt>
                <c:pt idx="775">
                  <c:v>827.65</c:v>
                </c:pt>
                <c:pt idx="776">
                  <c:v>827.04</c:v>
                </c:pt>
                <c:pt idx="777">
                  <c:v>827.16</c:v>
                </c:pt>
                <c:pt idx="778">
                  <c:v>827.51</c:v>
                </c:pt>
                <c:pt idx="779">
                  <c:v>827.47</c:v>
                </c:pt>
                <c:pt idx="780">
                  <c:v>827.42</c:v>
                </c:pt>
                <c:pt idx="781">
                  <c:v>827.01</c:v>
                </c:pt>
                <c:pt idx="782">
                  <c:v>827.42</c:v>
                </c:pt>
                <c:pt idx="783">
                  <c:v>827.02</c:v>
                </c:pt>
                <c:pt idx="784">
                  <c:v>827.44</c:v>
                </c:pt>
                <c:pt idx="785">
                  <c:v>827.02</c:v>
                </c:pt>
                <c:pt idx="786">
                  <c:v>827.37</c:v>
                </c:pt>
                <c:pt idx="787">
                  <c:v>826.75</c:v>
                </c:pt>
                <c:pt idx="788">
                  <c:v>827.16</c:v>
                </c:pt>
                <c:pt idx="789">
                  <c:v>827.42</c:v>
                </c:pt>
                <c:pt idx="790">
                  <c:v>827.47</c:v>
                </c:pt>
                <c:pt idx="791">
                  <c:v>827.09</c:v>
                </c:pt>
                <c:pt idx="792">
                  <c:v>827.41</c:v>
                </c:pt>
                <c:pt idx="793">
                  <c:v>827.18</c:v>
                </c:pt>
                <c:pt idx="794">
                  <c:v>827.16</c:v>
                </c:pt>
                <c:pt idx="795">
                  <c:v>828.01</c:v>
                </c:pt>
                <c:pt idx="796">
                  <c:v>826.99</c:v>
                </c:pt>
                <c:pt idx="797">
                  <c:v>827.47</c:v>
                </c:pt>
                <c:pt idx="798">
                  <c:v>827.56</c:v>
                </c:pt>
                <c:pt idx="799">
                  <c:v>826.78</c:v>
                </c:pt>
                <c:pt idx="800">
                  <c:v>827.15</c:v>
                </c:pt>
                <c:pt idx="801">
                  <c:v>828.06</c:v>
                </c:pt>
                <c:pt idx="802">
                  <c:v>827.56</c:v>
                </c:pt>
                <c:pt idx="803">
                  <c:v>827.7</c:v>
                </c:pt>
                <c:pt idx="804">
                  <c:v>827.87</c:v>
                </c:pt>
                <c:pt idx="805">
                  <c:v>827.11</c:v>
                </c:pt>
                <c:pt idx="806">
                  <c:v>827.41</c:v>
                </c:pt>
                <c:pt idx="807">
                  <c:v>827.94</c:v>
                </c:pt>
                <c:pt idx="808">
                  <c:v>826.85</c:v>
                </c:pt>
                <c:pt idx="809">
                  <c:v>827.47</c:v>
                </c:pt>
                <c:pt idx="810">
                  <c:v>827.47</c:v>
                </c:pt>
                <c:pt idx="811">
                  <c:v>827.18</c:v>
                </c:pt>
                <c:pt idx="812">
                  <c:v>827.56</c:v>
                </c:pt>
                <c:pt idx="813">
                  <c:v>827.84</c:v>
                </c:pt>
                <c:pt idx="814">
                  <c:v>827.08</c:v>
                </c:pt>
                <c:pt idx="815">
                  <c:v>827.44</c:v>
                </c:pt>
                <c:pt idx="816">
                  <c:v>827.56</c:v>
                </c:pt>
                <c:pt idx="817">
                  <c:v>827.09</c:v>
                </c:pt>
                <c:pt idx="818">
                  <c:v>827.37</c:v>
                </c:pt>
                <c:pt idx="819">
                  <c:v>827.47</c:v>
                </c:pt>
                <c:pt idx="820">
                  <c:v>827.22</c:v>
                </c:pt>
                <c:pt idx="821">
                  <c:v>827.46</c:v>
                </c:pt>
                <c:pt idx="822">
                  <c:v>827.66</c:v>
                </c:pt>
                <c:pt idx="823">
                  <c:v>827.23</c:v>
                </c:pt>
                <c:pt idx="824">
                  <c:v>827.49</c:v>
                </c:pt>
                <c:pt idx="825">
                  <c:v>826.94</c:v>
                </c:pt>
                <c:pt idx="826">
                  <c:v>827.99</c:v>
                </c:pt>
                <c:pt idx="827">
                  <c:v>827.82</c:v>
                </c:pt>
                <c:pt idx="828">
                  <c:v>826.85</c:v>
                </c:pt>
                <c:pt idx="829">
                  <c:v>827.79</c:v>
                </c:pt>
                <c:pt idx="830">
                  <c:v>828.01</c:v>
                </c:pt>
                <c:pt idx="831">
                  <c:v>827.39</c:v>
                </c:pt>
                <c:pt idx="832">
                  <c:v>827.2</c:v>
                </c:pt>
                <c:pt idx="833">
                  <c:v>828.29</c:v>
                </c:pt>
                <c:pt idx="834">
                  <c:v>827.37</c:v>
                </c:pt>
                <c:pt idx="835">
                  <c:v>827.65</c:v>
                </c:pt>
                <c:pt idx="836">
                  <c:v>828.18</c:v>
                </c:pt>
                <c:pt idx="837">
                  <c:v>827.28</c:v>
                </c:pt>
                <c:pt idx="838">
                  <c:v>827.8</c:v>
                </c:pt>
                <c:pt idx="839">
                  <c:v>827.77</c:v>
                </c:pt>
                <c:pt idx="840">
                  <c:v>827.27</c:v>
                </c:pt>
                <c:pt idx="841">
                  <c:v>827.27</c:v>
                </c:pt>
                <c:pt idx="842">
                  <c:v>828.29</c:v>
                </c:pt>
                <c:pt idx="843">
                  <c:v>827.08</c:v>
                </c:pt>
                <c:pt idx="844">
                  <c:v>827.34</c:v>
                </c:pt>
                <c:pt idx="845">
                  <c:v>827.8</c:v>
                </c:pt>
                <c:pt idx="846">
                  <c:v>827.28</c:v>
                </c:pt>
                <c:pt idx="847">
                  <c:v>827.11</c:v>
                </c:pt>
                <c:pt idx="848">
                  <c:v>827.8</c:v>
                </c:pt>
                <c:pt idx="849">
                  <c:v>827.39</c:v>
                </c:pt>
                <c:pt idx="850">
                  <c:v>827.44</c:v>
                </c:pt>
                <c:pt idx="851">
                  <c:v>827.8</c:v>
                </c:pt>
                <c:pt idx="852">
                  <c:v>827.51</c:v>
                </c:pt>
                <c:pt idx="853">
                  <c:v>827.84</c:v>
                </c:pt>
                <c:pt idx="854">
                  <c:v>827.91</c:v>
                </c:pt>
                <c:pt idx="855">
                  <c:v>827.51</c:v>
                </c:pt>
                <c:pt idx="856">
                  <c:v>827.65</c:v>
                </c:pt>
                <c:pt idx="857">
                  <c:v>828.1</c:v>
                </c:pt>
                <c:pt idx="858">
                  <c:v>827.6</c:v>
                </c:pt>
                <c:pt idx="859">
                  <c:v>827.89</c:v>
                </c:pt>
                <c:pt idx="860">
                  <c:v>827.72</c:v>
                </c:pt>
                <c:pt idx="861">
                  <c:v>827.8</c:v>
                </c:pt>
                <c:pt idx="862">
                  <c:v>827.56</c:v>
                </c:pt>
                <c:pt idx="863">
                  <c:v>827.42</c:v>
                </c:pt>
                <c:pt idx="864">
                  <c:v>827.58</c:v>
                </c:pt>
                <c:pt idx="865">
                  <c:v>827.96</c:v>
                </c:pt>
                <c:pt idx="866">
                  <c:v>827.08</c:v>
                </c:pt>
                <c:pt idx="867">
                  <c:v>827.25</c:v>
                </c:pt>
                <c:pt idx="868">
                  <c:v>827.75</c:v>
                </c:pt>
                <c:pt idx="869">
                  <c:v>827.56</c:v>
                </c:pt>
                <c:pt idx="870">
                  <c:v>827.72</c:v>
                </c:pt>
                <c:pt idx="871">
                  <c:v>828.27</c:v>
                </c:pt>
                <c:pt idx="872">
                  <c:v>827.01</c:v>
                </c:pt>
                <c:pt idx="873">
                  <c:v>827.35</c:v>
                </c:pt>
                <c:pt idx="874">
                  <c:v>827.79</c:v>
                </c:pt>
                <c:pt idx="875">
                  <c:v>827.23</c:v>
                </c:pt>
                <c:pt idx="876">
                  <c:v>827.7</c:v>
                </c:pt>
                <c:pt idx="877">
                  <c:v>828.17</c:v>
                </c:pt>
                <c:pt idx="878">
                  <c:v>827.53</c:v>
                </c:pt>
                <c:pt idx="879">
                  <c:v>827.66</c:v>
                </c:pt>
                <c:pt idx="880">
                  <c:v>828.25</c:v>
                </c:pt>
                <c:pt idx="881">
                  <c:v>827.02</c:v>
                </c:pt>
                <c:pt idx="882">
                  <c:v>827.47</c:v>
                </c:pt>
                <c:pt idx="883">
                  <c:v>828.11</c:v>
                </c:pt>
                <c:pt idx="884">
                  <c:v>827.08</c:v>
                </c:pt>
                <c:pt idx="885">
                  <c:v>827.85</c:v>
                </c:pt>
                <c:pt idx="886">
                  <c:v>827.7</c:v>
                </c:pt>
                <c:pt idx="887">
                  <c:v>827.27</c:v>
                </c:pt>
                <c:pt idx="888">
                  <c:v>827.77</c:v>
                </c:pt>
                <c:pt idx="889">
                  <c:v>827.84</c:v>
                </c:pt>
                <c:pt idx="890">
                  <c:v>827.3</c:v>
                </c:pt>
                <c:pt idx="891">
                  <c:v>827.01</c:v>
                </c:pt>
                <c:pt idx="892">
                  <c:v>827.72</c:v>
                </c:pt>
                <c:pt idx="893">
                  <c:v>827.28</c:v>
                </c:pt>
                <c:pt idx="894">
                  <c:v>827.54</c:v>
                </c:pt>
                <c:pt idx="895">
                  <c:v>827.65</c:v>
                </c:pt>
                <c:pt idx="896">
                  <c:v>827.15</c:v>
                </c:pt>
                <c:pt idx="897">
                  <c:v>826.68</c:v>
                </c:pt>
                <c:pt idx="898">
                  <c:v>827.7</c:v>
                </c:pt>
                <c:pt idx="899">
                  <c:v>826.99</c:v>
                </c:pt>
                <c:pt idx="900">
                  <c:v>827.65</c:v>
                </c:pt>
                <c:pt idx="901">
                  <c:v>826.78</c:v>
                </c:pt>
                <c:pt idx="902">
                  <c:v>827.37</c:v>
                </c:pt>
                <c:pt idx="903">
                  <c:v>827.41</c:v>
                </c:pt>
                <c:pt idx="904">
                  <c:v>827.02</c:v>
                </c:pt>
                <c:pt idx="905">
                  <c:v>826.85</c:v>
                </c:pt>
                <c:pt idx="906">
                  <c:v>827.18</c:v>
                </c:pt>
                <c:pt idx="907">
                  <c:v>826.85</c:v>
                </c:pt>
                <c:pt idx="908">
                  <c:v>826.83</c:v>
                </c:pt>
                <c:pt idx="909">
                  <c:v>827.94</c:v>
                </c:pt>
                <c:pt idx="910">
                  <c:v>826.87</c:v>
                </c:pt>
                <c:pt idx="911">
                  <c:v>827.49</c:v>
                </c:pt>
                <c:pt idx="912">
                  <c:v>827.58</c:v>
                </c:pt>
                <c:pt idx="913">
                  <c:v>827.46</c:v>
                </c:pt>
                <c:pt idx="914">
                  <c:v>826.92</c:v>
                </c:pt>
                <c:pt idx="915">
                  <c:v>827.46</c:v>
                </c:pt>
                <c:pt idx="916">
                  <c:v>826.87</c:v>
                </c:pt>
                <c:pt idx="917">
                  <c:v>827.37</c:v>
                </c:pt>
                <c:pt idx="918">
                  <c:v>827.68</c:v>
                </c:pt>
                <c:pt idx="919">
                  <c:v>827.85</c:v>
                </c:pt>
                <c:pt idx="920">
                  <c:v>827.58</c:v>
                </c:pt>
                <c:pt idx="921">
                  <c:v>827.34</c:v>
                </c:pt>
                <c:pt idx="922">
                  <c:v>827.37</c:v>
                </c:pt>
                <c:pt idx="923">
                  <c:v>827.68</c:v>
                </c:pt>
                <c:pt idx="924">
                  <c:v>827.65</c:v>
                </c:pt>
                <c:pt idx="925">
                  <c:v>827.3</c:v>
                </c:pt>
                <c:pt idx="926">
                  <c:v>827.84</c:v>
                </c:pt>
                <c:pt idx="927">
                  <c:v>828.48</c:v>
                </c:pt>
                <c:pt idx="928">
                  <c:v>827.37</c:v>
                </c:pt>
                <c:pt idx="929">
                  <c:v>827.34</c:v>
                </c:pt>
                <c:pt idx="930">
                  <c:v>827.53</c:v>
                </c:pt>
                <c:pt idx="931">
                  <c:v>826.92</c:v>
                </c:pt>
                <c:pt idx="932">
                  <c:v>827.15</c:v>
                </c:pt>
                <c:pt idx="933">
                  <c:v>827.25</c:v>
                </c:pt>
                <c:pt idx="934">
                  <c:v>827.49</c:v>
                </c:pt>
                <c:pt idx="935">
                  <c:v>827.49</c:v>
                </c:pt>
                <c:pt idx="936">
                  <c:v>827.16</c:v>
                </c:pt>
                <c:pt idx="937">
                  <c:v>826.9</c:v>
                </c:pt>
                <c:pt idx="938">
                  <c:v>827.47</c:v>
                </c:pt>
                <c:pt idx="939">
                  <c:v>826.99</c:v>
                </c:pt>
                <c:pt idx="940">
                  <c:v>827.39</c:v>
                </c:pt>
                <c:pt idx="941">
                  <c:v>827.84</c:v>
                </c:pt>
                <c:pt idx="942">
                  <c:v>826.9</c:v>
                </c:pt>
                <c:pt idx="943">
                  <c:v>827.18</c:v>
                </c:pt>
                <c:pt idx="944">
                  <c:v>827.99</c:v>
                </c:pt>
                <c:pt idx="945">
                  <c:v>827.39</c:v>
                </c:pt>
                <c:pt idx="946">
                  <c:v>827.32</c:v>
                </c:pt>
                <c:pt idx="947">
                  <c:v>828.06</c:v>
                </c:pt>
                <c:pt idx="948">
                  <c:v>827.54</c:v>
                </c:pt>
                <c:pt idx="949">
                  <c:v>827.53</c:v>
                </c:pt>
                <c:pt idx="950">
                  <c:v>827.94</c:v>
                </c:pt>
                <c:pt idx="951">
                  <c:v>827.44</c:v>
                </c:pt>
                <c:pt idx="952">
                  <c:v>827.13</c:v>
                </c:pt>
                <c:pt idx="953">
                  <c:v>827.54</c:v>
                </c:pt>
                <c:pt idx="954">
                  <c:v>827.02</c:v>
                </c:pt>
                <c:pt idx="955">
                  <c:v>827.22</c:v>
                </c:pt>
                <c:pt idx="956">
                  <c:v>827.84</c:v>
                </c:pt>
                <c:pt idx="957">
                  <c:v>827.01</c:v>
                </c:pt>
                <c:pt idx="958">
                  <c:v>827.6</c:v>
                </c:pt>
                <c:pt idx="959">
                  <c:v>828.1</c:v>
                </c:pt>
                <c:pt idx="960">
                  <c:v>827.34</c:v>
                </c:pt>
                <c:pt idx="961">
                  <c:v>827.7</c:v>
                </c:pt>
                <c:pt idx="962">
                  <c:v>827.92</c:v>
                </c:pt>
                <c:pt idx="963">
                  <c:v>827.35</c:v>
                </c:pt>
                <c:pt idx="964">
                  <c:v>827.2</c:v>
                </c:pt>
                <c:pt idx="965">
                  <c:v>827.68</c:v>
                </c:pt>
                <c:pt idx="966">
                  <c:v>826.99</c:v>
                </c:pt>
                <c:pt idx="967">
                  <c:v>827.39</c:v>
                </c:pt>
                <c:pt idx="968">
                  <c:v>827.22</c:v>
                </c:pt>
                <c:pt idx="969">
                  <c:v>827.13</c:v>
                </c:pt>
                <c:pt idx="970">
                  <c:v>826.82</c:v>
                </c:pt>
                <c:pt idx="971">
                  <c:v>827.49</c:v>
                </c:pt>
                <c:pt idx="972">
                  <c:v>826.99</c:v>
                </c:pt>
                <c:pt idx="973">
                  <c:v>827.41</c:v>
                </c:pt>
                <c:pt idx="974">
                  <c:v>826.63</c:v>
                </c:pt>
                <c:pt idx="975">
                  <c:v>827.27</c:v>
                </c:pt>
                <c:pt idx="976">
                  <c:v>827.75</c:v>
                </c:pt>
                <c:pt idx="977">
                  <c:v>827.08</c:v>
                </c:pt>
                <c:pt idx="978">
                  <c:v>827.42</c:v>
                </c:pt>
                <c:pt idx="979">
                  <c:v>827.16</c:v>
                </c:pt>
                <c:pt idx="980">
                  <c:v>827.27</c:v>
                </c:pt>
                <c:pt idx="981">
                  <c:v>827.01</c:v>
                </c:pt>
                <c:pt idx="982">
                  <c:v>827.34</c:v>
                </c:pt>
                <c:pt idx="983">
                  <c:v>827.11</c:v>
                </c:pt>
                <c:pt idx="984">
                  <c:v>827.66</c:v>
                </c:pt>
                <c:pt idx="985">
                  <c:v>827.66</c:v>
                </c:pt>
                <c:pt idx="986">
                  <c:v>826.39</c:v>
                </c:pt>
                <c:pt idx="987">
                  <c:v>827.37</c:v>
                </c:pt>
                <c:pt idx="988">
                  <c:v>827.53</c:v>
                </c:pt>
                <c:pt idx="989">
                  <c:v>827.3</c:v>
                </c:pt>
                <c:pt idx="990">
                  <c:v>827.25</c:v>
                </c:pt>
                <c:pt idx="991">
                  <c:v>827.99</c:v>
                </c:pt>
                <c:pt idx="992">
                  <c:v>826.92</c:v>
                </c:pt>
                <c:pt idx="993">
                  <c:v>827.32</c:v>
                </c:pt>
                <c:pt idx="994">
                  <c:v>827.7</c:v>
                </c:pt>
                <c:pt idx="995">
                  <c:v>827.3</c:v>
                </c:pt>
                <c:pt idx="996">
                  <c:v>827.3</c:v>
                </c:pt>
                <c:pt idx="997">
                  <c:v>827.6</c:v>
                </c:pt>
                <c:pt idx="998">
                  <c:v>827.87</c:v>
                </c:pt>
                <c:pt idx="999">
                  <c:v>827.51</c:v>
                </c:pt>
                <c:pt idx="1000">
                  <c:v>827.53</c:v>
                </c:pt>
                <c:pt idx="1001">
                  <c:v>827.63</c:v>
                </c:pt>
                <c:pt idx="1002">
                  <c:v>827.11</c:v>
                </c:pt>
                <c:pt idx="1003">
                  <c:v>827.75</c:v>
                </c:pt>
                <c:pt idx="1004">
                  <c:v>827.16</c:v>
                </c:pt>
                <c:pt idx="1005">
                  <c:v>827.77</c:v>
                </c:pt>
                <c:pt idx="1006">
                  <c:v>827.98</c:v>
                </c:pt>
                <c:pt idx="1007">
                  <c:v>827.47</c:v>
                </c:pt>
                <c:pt idx="1008">
                  <c:v>827.61</c:v>
                </c:pt>
                <c:pt idx="1009">
                  <c:v>827.63</c:v>
                </c:pt>
                <c:pt idx="1010">
                  <c:v>827.22</c:v>
                </c:pt>
                <c:pt idx="1011">
                  <c:v>828.18</c:v>
                </c:pt>
                <c:pt idx="1012">
                  <c:v>827.27</c:v>
                </c:pt>
                <c:pt idx="1013">
                  <c:v>827.01</c:v>
                </c:pt>
                <c:pt idx="1014">
                  <c:v>827.7</c:v>
                </c:pt>
                <c:pt idx="1015">
                  <c:v>827.15</c:v>
                </c:pt>
                <c:pt idx="1016">
                  <c:v>827.32</c:v>
                </c:pt>
                <c:pt idx="1017">
                  <c:v>827.68</c:v>
                </c:pt>
                <c:pt idx="1018">
                  <c:v>827.92</c:v>
                </c:pt>
                <c:pt idx="1019">
                  <c:v>827.49</c:v>
                </c:pt>
                <c:pt idx="1020">
                  <c:v>827.92</c:v>
                </c:pt>
                <c:pt idx="1021">
                  <c:v>827.23</c:v>
                </c:pt>
                <c:pt idx="1022">
                  <c:v>827.53</c:v>
                </c:pt>
                <c:pt idx="1023">
                  <c:v>827.85</c:v>
                </c:pt>
                <c:pt idx="1024">
                  <c:v>827.53</c:v>
                </c:pt>
                <c:pt idx="1025">
                  <c:v>827.58</c:v>
                </c:pt>
                <c:pt idx="1026">
                  <c:v>828.34</c:v>
                </c:pt>
                <c:pt idx="1027">
                  <c:v>827.68</c:v>
                </c:pt>
                <c:pt idx="1028">
                  <c:v>827.35</c:v>
                </c:pt>
                <c:pt idx="1029">
                  <c:v>828.39</c:v>
                </c:pt>
                <c:pt idx="1030">
                  <c:v>827.51</c:v>
                </c:pt>
                <c:pt idx="1031">
                  <c:v>827.58</c:v>
                </c:pt>
                <c:pt idx="1032">
                  <c:v>828.37</c:v>
                </c:pt>
                <c:pt idx="1033">
                  <c:v>827.51</c:v>
                </c:pt>
                <c:pt idx="1034">
                  <c:v>827.68</c:v>
                </c:pt>
                <c:pt idx="1035">
                  <c:v>827.23</c:v>
                </c:pt>
                <c:pt idx="1036">
                  <c:v>827.08</c:v>
                </c:pt>
                <c:pt idx="1037">
                  <c:v>827.42</c:v>
                </c:pt>
                <c:pt idx="1038">
                  <c:v>827.91</c:v>
                </c:pt>
                <c:pt idx="1039">
                  <c:v>827.73</c:v>
                </c:pt>
                <c:pt idx="1040">
                  <c:v>827.13</c:v>
                </c:pt>
                <c:pt idx="1041">
                  <c:v>827.89</c:v>
                </c:pt>
                <c:pt idx="1042">
                  <c:v>826.77</c:v>
                </c:pt>
                <c:pt idx="1043">
                  <c:v>827.32</c:v>
                </c:pt>
                <c:pt idx="1044">
                  <c:v>827.91</c:v>
                </c:pt>
                <c:pt idx="1045">
                  <c:v>827.23</c:v>
                </c:pt>
                <c:pt idx="1046">
                  <c:v>827.51</c:v>
                </c:pt>
                <c:pt idx="1047">
                  <c:v>827.84</c:v>
                </c:pt>
                <c:pt idx="1048">
                  <c:v>827.41</c:v>
                </c:pt>
                <c:pt idx="1049">
                  <c:v>827.82</c:v>
                </c:pt>
                <c:pt idx="1050">
                  <c:v>827.75</c:v>
                </c:pt>
                <c:pt idx="1051">
                  <c:v>827.54</c:v>
                </c:pt>
                <c:pt idx="1052">
                  <c:v>827.82</c:v>
                </c:pt>
                <c:pt idx="1053">
                  <c:v>827.34</c:v>
                </c:pt>
                <c:pt idx="1054">
                  <c:v>827.3</c:v>
                </c:pt>
                <c:pt idx="1055">
                  <c:v>827.99</c:v>
                </c:pt>
                <c:pt idx="1056">
                  <c:v>827.02</c:v>
                </c:pt>
                <c:pt idx="1057">
                  <c:v>827.25</c:v>
                </c:pt>
                <c:pt idx="1058">
                  <c:v>827.39</c:v>
                </c:pt>
                <c:pt idx="1059">
                  <c:v>827.41</c:v>
                </c:pt>
                <c:pt idx="1060">
                  <c:v>826.68</c:v>
                </c:pt>
                <c:pt idx="1061">
                  <c:v>827.72</c:v>
                </c:pt>
                <c:pt idx="1062">
                  <c:v>827.28</c:v>
                </c:pt>
                <c:pt idx="1063">
                  <c:v>827.51</c:v>
                </c:pt>
                <c:pt idx="1064">
                  <c:v>827.8</c:v>
                </c:pt>
                <c:pt idx="1065">
                  <c:v>827.2</c:v>
                </c:pt>
                <c:pt idx="1066">
                  <c:v>827.63</c:v>
                </c:pt>
                <c:pt idx="1067">
                  <c:v>827.79</c:v>
                </c:pt>
                <c:pt idx="1068">
                  <c:v>826.78</c:v>
                </c:pt>
                <c:pt idx="1069">
                  <c:v>827.7</c:v>
                </c:pt>
                <c:pt idx="1070">
                  <c:v>827.82</c:v>
                </c:pt>
                <c:pt idx="1071">
                  <c:v>827.3</c:v>
                </c:pt>
                <c:pt idx="1072">
                  <c:v>827.53</c:v>
                </c:pt>
                <c:pt idx="1073">
                  <c:v>827.89</c:v>
                </c:pt>
                <c:pt idx="1074">
                  <c:v>827.47</c:v>
                </c:pt>
                <c:pt idx="1075">
                  <c:v>827.08</c:v>
                </c:pt>
                <c:pt idx="1076">
                  <c:v>827.58</c:v>
                </c:pt>
                <c:pt idx="1077">
                  <c:v>827.25</c:v>
                </c:pt>
                <c:pt idx="1078">
                  <c:v>827.44</c:v>
                </c:pt>
                <c:pt idx="1079">
                  <c:v>827.85</c:v>
                </c:pt>
                <c:pt idx="1080">
                  <c:v>827.09</c:v>
                </c:pt>
                <c:pt idx="1081">
                  <c:v>827.44</c:v>
                </c:pt>
                <c:pt idx="1082">
                  <c:v>827.65</c:v>
                </c:pt>
                <c:pt idx="1083">
                  <c:v>826.89</c:v>
                </c:pt>
                <c:pt idx="1084">
                  <c:v>827.54</c:v>
                </c:pt>
                <c:pt idx="1085">
                  <c:v>827.58</c:v>
                </c:pt>
                <c:pt idx="1086">
                  <c:v>826.92</c:v>
                </c:pt>
                <c:pt idx="1087">
                  <c:v>826.99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8054016"/>
        <c:axId val="148470400"/>
      </c:scatterChart>
      <c:valAx>
        <c:axId val="148054016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Date</a:t>
                </a:r>
                <a:r>
                  <a:rPr lang="en-US" baseline="0"/>
                  <a:t> &amp; Time</a:t>
                </a:r>
              </a:p>
            </c:rich>
          </c:tx>
          <c:layout/>
          <c:overlay val="0"/>
        </c:title>
        <c:numFmt formatCode="m/d/yyyy\ h:mm" sourceLinked="1"/>
        <c:majorTickMark val="out"/>
        <c:minorTickMark val="none"/>
        <c:tickLblPos val="nextTo"/>
        <c:crossAx val="148470400"/>
        <c:crosses val="autoZero"/>
        <c:crossBetween val="midCat"/>
      </c:valAx>
      <c:valAx>
        <c:axId val="148470400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P_mb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148054016"/>
        <c:crosses val="autoZero"/>
        <c:crossBetween val="midCat"/>
      </c:valAx>
    </c:plotArea>
    <c:legend>
      <c:legendPos val="r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SOUNDING_3!$F$1</c:f>
              <c:strCache>
                <c:ptCount val="1"/>
                <c:pt idx="0">
                  <c:v>P_mb</c:v>
                </c:pt>
              </c:strCache>
            </c:strRef>
          </c:tx>
          <c:spPr>
            <a:ln w="28575">
              <a:noFill/>
            </a:ln>
          </c:spPr>
          <c:xVal>
            <c:numRef>
              <c:f>SOUNDING_3!$A$2:$A$12951</c:f>
              <c:numCache>
                <c:formatCode>m/d/yyyy\ h:mm</c:formatCode>
                <c:ptCount val="12950"/>
                <c:pt idx="0">
                  <c:v>41762.523935185185</c:v>
                </c:pt>
                <c:pt idx="1">
                  <c:v>41762.524004629631</c:v>
                </c:pt>
                <c:pt idx="2">
                  <c:v>41762.524062500001</c:v>
                </c:pt>
                <c:pt idx="3">
                  <c:v>41762.52412037037</c:v>
                </c:pt>
                <c:pt idx="4">
                  <c:v>41762.524178240739</c:v>
                </c:pt>
                <c:pt idx="5">
                  <c:v>41762.524247685185</c:v>
                </c:pt>
                <c:pt idx="6">
                  <c:v>41762.524305555555</c:v>
                </c:pt>
                <c:pt idx="7">
                  <c:v>41762.524363425924</c:v>
                </c:pt>
                <c:pt idx="8">
                  <c:v>41762.52443287037</c:v>
                </c:pt>
                <c:pt idx="9">
                  <c:v>41762.52449074074</c:v>
                </c:pt>
                <c:pt idx="10">
                  <c:v>41762.524548611109</c:v>
                </c:pt>
                <c:pt idx="11">
                  <c:v>41762.524618055555</c:v>
                </c:pt>
                <c:pt idx="12">
                  <c:v>41762.524675925924</c:v>
                </c:pt>
                <c:pt idx="13">
                  <c:v>41762.524733796294</c:v>
                </c:pt>
                <c:pt idx="14">
                  <c:v>41762.52480324074</c:v>
                </c:pt>
                <c:pt idx="15">
                  <c:v>41762.524861111109</c:v>
                </c:pt>
                <c:pt idx="16">
                  <c:v>41762.524918981479</c:v>
                </c:pt>
                <c:pt idx="17">
                  <c:v>41762.524988425925</c:v>
                </c:pt>
                <c:pt idx="18">
                  <c:v>41762.525046296294</c:v>
                </c:pt>
                <c:pt idx="19">
                  <c:v>41762.525104166663</c:v>
                </c:pt>
                <c:pt idx="20">
                  <c:v>41762.52516203704</c:v>
                </c:pt>
                <c:pt idx="21">
                  <c:v>41762.525231481479</c:v>
                </c:pt>
                <c:pt idx="22">
                  <c:v>41762.525289351855</c:v>
                </c:pt>
                <c:pt idx="23">
                  <c:v>41762.525347222225</c:v>
                </c:pt>
                <c:pt idx="24">
                  <c:v>41762.525416666664</c:v>
                </c:pt>
                <c:pt idx="25">
                  <c:v>41762.52547453704</c:v>
                </c:pt>
                <c:pt idx="26">
                  <c:v>41762.52553240741</c:v>
                </c:pt>
                <c:pt idx="27">
                  <c:v>41762.525601851848</c:v>
                </c:pt>
                <c:pt idx="28">
                  <c:v>41762.525659722225</c:v>
                </c:pt>
                <c:pt idx="29">
                  <c:v>41762.525717592594</c:v>
                </c:pt>
                <c:pt idx="30">
                  <c:v>41762.525787037041</c:v>
                </c:pt>
                <c:pt idx="31">
                  <c:v>41762.52584490741</c:v>
                </c:pt>
                <c:pt idx="32">
                  <c:v>41762.525902777779</c:v>
                </c:pt>
                <c:pt idx="33">
                  <c:v>41762.525972222225</c:v>
                </c:pt>
                <c:pt idx="34">
                  <c:v>41762.526030092595</c:v>
                </c:pt>
                <c:pt idx="35">
                  <c:v>41762.526087962964</c:v>
                </c:pt>
                <c:pt idx="36">
                  <c:v>41762.52615740741</c:v>
                </c:pt>
                <c:pt idx="37">
                  <c:v>41762.52621527778</c:v>
                </c:pt>
                <c:pt idx="38">
                  <c:v>41762.526273148149</c:v>
                </c:pt>
                <c:pt idx="39">
                  <c:v>41762.526331018518</c:v>
                </c:pt>
                <c:pt idx="40">
                  <c:v>41762.526400462964</c:v>
                </c:pt>
                <c:pt idx="41">
                  <c:v>41762.526458333334</c:v>
                </c:pt>
                <c:pt idx="42">
                  <c:v>41762.526516203703</c:v>
                </c:pt>
                <c:pt idx="43">
                  <c:v>41762.526585648149</c:v>
                </c:pt>
                <c:pt idx="44">
                  <c:v>41762.526643518519</c:v>
                </c:pt>
                <c:pt idx="45">
                  <c:v>41762.526701388888</c:v>
                </c:pt>
                <c:pt idx="46">
                  <c:v>41762.526770833334</c:v>
                </c:pt>
                <c:pt idx="47">
                  <c:v>41762.526828703703</c:v>
                </c:pt>
                <c:pt idx="48">
                  <c:v>41762.526886574073</c:v>
                </c:pt>
                <c:pt idx="49">
                  <c:v>41762.526956018519</c:v>
                </c:pt>
                <c:pt idx="50">
                  <c:v>41762.527013888888</c:v>
                </c:pt>
                <c:pt idx="51">
                  <c:v>41762.527071759258</c:v>
                </c:pt>
                <c:pt idx="52">
                  <c:v>41762.527141203704</c:v>
                </c:pt>
                <c:pt idx="53">
                  <c:v>41762.527199074073</c:v>
                </c:pt>
                <c:pt idx="54">
                  <c:v>41762.527256944442</c:v>
                </c:pt>
                <c:pt idx="55">
                  <c:v>41762.527326388888</c:v>
                </c:pt>
                <c:pt idx="56">
                  <c:v>41762.527384259258</c:v>
                </c:pt>
                <c:pt idx="57">
                  <c:v>41762.527442129627</c:v>
                </c:pt>
                <c:pt idx="58">
                  <c:v>41762.527499999997</c:v>
                </c:pt>
                <c:pt idx="59">
                  <c:v>41762.527569444443</c:v>
                </c:pt>
                <c:pt idx="60">
                  <c:v>41762.527627314812</c:v>
                </c:pt>
                <c:pt idx="61">
                  <c:v>41762.527685185189</c:v>
                </c:pt>
                <c:pt idx="62">
                  <c:v>41762.527754629627</c:v>
                </c:pt>
                <c:pt idx="63">
                  <c:v>41762.527812499997</c:v>
                </c:pt>
                <c:pt idx="64">
                  <c:v>41762.527870370373</c:v>
                </c:pt>
                <c:pt idx="65">
                  <c:v>41762.527939814812</c:v>
                </c:pt>
                <c:pt idx="66">
                  <c:v>41762.527997685182</c:v>
                </c:pt>
                <c:pt idx="67">
                  <c:v>41762.528055555558</c:v>
                </c:pt>
                <c:pt idx="68">
                  <c:v>41762.528124999997</c:v>
                </c:pt>
                <c:pt idx="69">
                  <c:v>41762.528182870374</c:v>
                </c:pt>
                <c:pt idx="70">
                  <c:v>41762.528240740743</c:v>
                </c:pt>
                <c:pt idx="71">
                  <c:v>41762.528310185182</c:v>
                </c:pt>
                <c:pt idx="72">
                  <c:v>41762.528368055559</c:v>
                </c:pt>
                <c:pt idx="73">
                  <c:v>41762.528425925928</c:v>
                </c:pt>
                <c:pt idx="74">
                  <c:v>41762.528483796297</c:v>
                </c:pt>
                <c:pt idx="75">
                  <c:v>41762.528553240743</c:v>
                </c:pt>
                <c:pt idx="76">
                  <c:v>41762.528611111113</c:v>
                </c:pt>
                <c:pt idx="77">
                  <c:v>41762.528668981482</c:v>
                </c:pt>
                <c:pt idx="78">
                  <c:v>41762.528738425928</c:v>
                </c:pt>
                <c:pt idx="79">
                  <c:v>41762.528796296298</c:v>
                </c:pt>
                <c:pt idx="80">
                  <c:v>41762.528854166667</c:v>
                </c:pt>
                <c:pt idx="81">
                  <c:v>41762.528923611113</c:v>
                </c:pt>
                <c:pt idx="82">
                  <c:v>41762.528981481482</c:v>
                </c:pt>
                <c:pt idx="83">
                  <c:v>41762.529039351852</c:v>
                </c:pt>
                <c:pt idx="84">
                  <c:v>41762.529108796298</c:v>
                </c:pt>
                <c:pt idx="85">
                  <c:v>41762.529166666667</c:v>
                </c:pt>
                <c:pt idx="86">
                  <c:v>41762.529224537036</c:v>
                </c:pt>
                <c:pt idx="87">
                  <c:v>41762.529293981483</c:v>
                </c:pt>
                <c:pt idx="88">
                  <c:v>41762.529351851852</c:v>
                </c:pt>
                <c:pt idx="89">
                  <c:v>41762.529409722221</c:v>
                </c:pt>
                <c:pt idx="90">
                  <c:v>41762.529479166667</c:v>
                </c:pt>
                <c:pt idx="91">
                  <c:v>41762.529537037037</c:v>
                </c:pt>
                <c:pt idx="92">
                  <c:v>41762.529594907406</c:v>
                </c:pt>
                <c:pt idx="93">
                  <c:v>41762.529652777775</c:v>
                </c:pt>
                <c:pt idx="94">
                  <c:v>41762.529722222222</c:v>
                </c:pt>
                <c:pt idx="95">
                  <c:v>41762.529780092591</c:v>
                </c:pt>
                <c:pt idx="96">
                  <c:v>41762.52983796296</c:v>
                </c:pt>
                <c:pt idx="97">
                  <c:v>41762.529907407406</c:v>
                </c:pt>
                <c:pt idx="98">
                  <c:v>41762.529965277776</c:v>
                </c:pt>
                <c:pt idx="99">
                  <c:v>41762.530023148145</c:v>
                </c:pt>
                <c:pt idx="100">
                  <c:v>41762.530092592591</c:v>
                </c:pt>
                <c:pt idx="101">
                  <c:v>41762.530150462961</c:v>
                </c:pt>
                <c:pt idx="102">
                  <c:v>41762.53020833333</c:v>
                </c:pt>
                <c:pt idx="103">
                  <c:v>41762.530277777776</c:v>
                </c:pt>
                <c:pt idx="104">
                  <c:v>41762.530335648145</c:v>
                </c:pt>
                <c:pt idx="105">
                  <c:v>41762.530393518522</c:v>
                </c:pt>
                <c:pt idx="106">
                  <c:v>41762.530462962961</c:v>
                </c:pt>
                <c:pt idx="107">
                  <c:v>41762.53052083333</c:v>
                </c:pt>
                <c:pt idx="108">
                  <c:v>41762.530578703707</c:v>
                </c:pt>
                <c:pt idx="109">
                  <c:v>41762.530648148146</c:v>
                </c:pt>
                <c:pt idx="110">
                  <c:v>41762.530706018515</c:v>
                </c:pt>
                <c:pt idx="111">
                  <c:v>41762.530763888892</c:v>
                </c:pt>
                <c:pt idx="112">
                  <c:v>41762.530821759261</c:v>
                </c:pt>
                <c:pt idx="113">
                  <c:v>41762.530891203707</c:v>
                </c:pt>
                <c:pt idx="114">
                  <c:v>41762.530949074076</c:v>
                </c:pt>
                <c:pt idx="115">
                  <c:v>41762.531006944446</c:v>
                </c:pt>
                <c:pt idx="116">
                  <c:v>41762.531076388892</c:v>
                </c:pt>
                <c:pt idx="117">
                  <c:v>41762.531134259261</c:v>
                </c:pt>
                <c:pt idx="118">
                  <c:v>41762.531192129631</c:v>
                </c:pt>
                <c:pt idx="119">
                  <c:v>41762.531261574077</c:v>
                </c:pt>
                <c:pt idx="120">
                  <c:v>41762.531319444446</c:v>
                </c:pt>
                <c:pt idx="121">
                  <c:v>41762.531377314815</c:v>
                </c:pt>
                <c:pt idx="122">
                  <c:v>41762.531446759262</c:v>
                </c:pt>
                <c:pt idx="123">
                  <c:v>41762.531504629631</c:v>
                </c:pt>
                <c:pt idx="124">
                  <c:v>41762.5315625</c:v>
                </c:pt>
                <c:pt idx="125">
                  <c:v>41762.531631944446</c:v>
                </c:pt>
                <c:pt idx="126">
                  <c:v>41762.531689814816</c:v>
                </c:pt>
                <c:pt idx="127">
                  <c:v>41762.531747685185</c:v>
                </c:pt>
                <c:pt idx="128">
                  <c:v>41762.531805555554</c:v>
                </c:pt>
                <c:pt idx="129">
                  <c:v>41762.531875000001</c:v>
                </c:pt>
                <c:pt idx="130">
                  <c:v>41762.53193287037</c:v>
                </c:pt>
                <c:pt idx="131">
                  <c:v>41762.531990740739</c:v>
                </c:pt>
                <c:pt idx="132">
                  <c:v>41762.532060185185</c:v>
                </c:pt>
                <c:pt idx="133">
                  <c:v>41762.532118055555</c:v>
                </c:pt>
                <c:pt idx="134">
                  <c:v>41762.532175925924</c:v>
                </c:pt>
                <c:pt idx="135">
                  <c:v>41762.53224537037</c:v>
                </c:pt>
                <c:pt idx="136">
                  <c:v>41762.53230324074</c:v>
                </c:pt>
                <c:pt idx="137">
                  <c:v>41762.532361111109</c:v>
                </c:pt>
                <c:pt idx="138">
                  <c:v>41762.532430555555</c:v>
                </c:pt>
                <c:pt idx="139">
                  <c:v>41762.532488425924</c:v>
                </c:pt>
                <c:pt idx="140">
                  <c:v>41762.532546296294</c:v>
                </c:pt>
                <c:pt idx="141">
                  <c:v>41762.53261574074</c:v>
                </c:pt>
                <c:pt idx="142">
                  <c:v>41762.532673611109</c:v>
                </c:pt>
                <c:pt idx="143">
                  <c:v>41762.532731481479</c:v>
                </c:pt>
                <c:pt idx="144">
                  <c:v>41762.532800925925</c:v>
                </c:pt>
                <c:pt idx="145">
                  <c:v>41762.532858796294</c:v>
                </c:pt>
                <c:pt idx="146">
                  <c:v>41762.532916666663</c:v>
                </c:pt>
                <c:pt idx="147">
                  <c:v>41762.53297453704</c:v>
                </c:pt>
                <c:pt idx="148">
                  <c:v>41762.533043981479</c:v>
                </c:pt>
                <c:pt idx="149">
                  <c:v>41762.533101851855</c:v>
                </c:pt>
                <c:pt idx="150">
                  <c:v>41762.533159722225</c:v>
                </c:pt>
                <c:pt idx="151">
                  <c:v>41762.533229166664</c:v>
                </c:pt>
                <c:pt idx="152">
                  <c:v>41762.53328703704</c:v>
                </c:pt>
                <c:pt idx="153">
                  <c:v>41762.53334490741</c:v>
                </c:pt>
                <c:pt idx="154">
                  <c:v>41762.533414351848</c:v>
                </c:pt>
                <c:pt idx="155">
                  <c:v>41762.533472222225</c:v>
                </c:pt>
                <c:pt idx="156">
                  <c:v>41762.533530092594</c:v>
                </c:pt>
                <c:pt idx="157">
                  <c:v>41762.533599537041</c:v>
                </c:pt>
                <c:pt idx="158">
                  <c:v>41762.53365740741</c:v>
                </c:pt>
                <c:pt idx="159">
                  <c:v>41762.533715277779</c:v>
                </c:pt>
                <c:pt idx="160">
                  <c:v>41762.533784722225</c:v>
                </c:pt>
                <c:pt idx="161">
                  <c:v>41762.533842592595</c:v>
                </c:pt>
                <c:pt idx="162">
                  <c:v>41762.533900462964</c:v>
                </c:pt>
                <c:pt idx="163">
                  <c:v>41762.533958333333</c:v>
                </c:pt>
                <c:pt idx="164">
                  <c:v>41762.53402777778</c:v>
                </c:pt>
                <c:pt idx="165">
                  <c:v>41762.534085648149</c:v>
                </c:pt>
                <c:pt idx="166">
                  <c:v>41762.534143518518</c:v>
                </c:pt>
                <c:pt idx="167">
                  <c:v>41762.534212962964</c:v>
                </c:pt>
                <c:pt idx="168">
                  <c:v>41762.534270833334</c:v>
                </c:pt>
                <c:pt idx="169">
                  <c:v>41762.534328703703</c:v>
                </c:pt>
                <c:pt idx="170">
                  <c:v>41762.534398148149</c:v>
                </c:pt>
                <c:pt idx="171">
                  <c:v>41762.534456018519</c:v>
                </c:pt>
                <c:pt idx="172">
                  <c:v>41762.534513888888</c:v>
                </c:pt>
                <c:pt idx="173">
                  <c:v>41762.534583333334</c:v>
                </c:pt>
                <c:pt idx="174">
                  <c:v>41762.534641203703</c:v>
                </c:pt>
                <c:pt idx="175">
                  <c:v>41762.534699074073</c:v>
                </c:pt>
                <c:pt idx="176">
                  <c:v>41762.534768518519</c:v>
                </c:pt>
                <c:pt idx="177">
                  <c:v>41762.534826388888</c:v>
                </c:pt>
                <c:pt idx="178">
                  <c:v>41762.534884259258</c:v>
                </c:pt>
                <c:pt idx="179">
                  <c:v>41762.534953703704</c:v>
                </c:pt>
                <c:pt idx="180">
                  <c:v>41762.535011574073</c:v>
                </c:pt>
                <c:pt idx="181">
                  <c:v>41762.535069444442</c:v>
                </c:pt>
                <c:pt idx="182">
                  <c:v>41762.535127314812</c:v>
                </c:pt>
                <c:pt idx="183">
                  <c:v>41762.535196759258</c:v>
                </c:pt>
                <c:pt idx="184">
                  <c:v>41762.535254629627</c:v>
                </c:pt>
                <c:pt idx="185">
                  <c:v>41762.535312499997</c:v>
                </c:pt>
                <c:pt idx="186">
                  <c:v>41762.535381944443</c:v>
                </c:pt>
                <c:pt idx="187">
                  <c:v>41762.535439814812</c:v>
                </c:pt>
                <c:pt idx="188">
                  <c:v>41762.535497685189</c:v>
                </c:pt>
                <c:pt idx="189">
                  <c:v>41762.535567129627</c:v>
                </c:pt>
                <c:pt idx="190">
                  <c:v>41762.535624999997</c:v>
                </c:pt>
                <c:pt idx="191">
                  <c:v>41762.535682870373</c:v>
                </c:pt>
                <c:pt idx="192">
                  <c:v>41762.535752314812</c:v>
                </c:pt>
                <c:pt idx="193">
                  <c:v>41762.535810185182</c:v>
                </c:pt>
                <c:pt idx="194">
                  <c:v>41762.535868055558</c:v>
                </c:pt>
                <c:pt idx="195">
                  <c:v>41762.535937499997</c:v>
                </c:pt>
                <c:pt idx="196">
                  <c:v>41762.535995370374</c:v>
                </c:pt>
                <c:pt idx="197">
                  <c:v>41762.536053240743</c:v>
                </c:pt>
                <c:pt idx="198">
                  <c:v>41762.536122685182</c:v>
                </c:pt>
                <c:pt idx="199">
                  <c:v>41762.536180555559</c:v>
                </c:pt>
                <c:pt idx="200">
                  <c:v>41762.536238425928</c:v>
                </c:pt>
                <c:pt idx="201">
                  <c:v>41762.536296296297</c:v>
                </c:pt>
                <c:pt idx="202">
                  <c:v>41762.536365740743</c:v>
                </c:pt>
                <c:pt idx="203">
                  <c:v>41762.536423611113</c:v>
                </c:pt>
                <c:pt idx="204">
                  <c:v>41762.536481481482</c:v>
                </c:pt>
                <c:pt idx="205">
                  <c:v>41762.536550925928</c:v>
                </c:pt>
                <c:pt idx="206">
                  <c:v>41762.536608796298</c:v>
                </c:pt>
                <c:pt idx="207">
                  <c:v>41762.536666666667</c:v>
                </c:pt>
                <c:pt idx="208">
                  <c:v>41762.536736111113</c:v>
                </c:pt>
                <c:pt idx="209">
                  <c:v>41762.536793981482</c:v>
                </c:pt>
                <c:pt idx="210">
                  <c:v>41762.536851851852</c:v>
                </c:pt>
                <c:pt idx="211">
                  <c:v>41762.536921296298</c:v>
                </c:pt>
                <c:pt idx="212">
                  <c:v>41762.536979166667</c:v>
                </c:pt>
                <c:pt idx="213">
                  <c:v>41762.537037037036</c:v>
                </c:pt>
                <c:pt idx="214">
                  <c:v>41762.537106481483</c:v>
                </c:pt>
                <c:pt idx="215">
                  <c:v>41762.537164351852</c:v>
                </c:pt>
                <c:pt idx="216">
                  <c:v>41762.537222222221</c:v>
                </c:pt>
                <c:pt idx="217">
                  <c:v>41762.537280092591</c:v>
                </c:pt>
                <c:pt idx="218">
                  <c:v>41762.537349537037</c:v>
                </c:pt>
                <c:pt idx="219">
                  <c:v>41762.537407407406</c:v>
                </c:pt>
                <c:pt idx="220">
                  <c:v>41762.537465277775</c:v>
                </c:pt>
                <c:pt idx="221">
                  <c:v>41762.537534722222</c:v>
                </c:pt>
                <c:pt idx="222">
                  <c:v>41762.537592592591</c:v>
                </c:pt>
                <c:pt idx="223">
                  <c:v>41762.53765046296</c:v>
                </c:pt>
                <c:pt idx="224">
                  <c:v>41762.537719907406</c:v>
                </c:pt>
                <c:pt idx="225">
                  <c:v>41762.537777777776</c:v>
                </c:pt>
                <c:pt idx="226">
                  <c:v>41762.537835648145</c:v>
                </c:pt>
                <c:pt idx="227">
                  <c:v>41762.537905092591</c:v>
                </c:pt>
                <c:pt idx="228">
                  <c:v>41762.537962962961</c:v>
                </c:pt>
                <c:pt idx="229">
                  <c:v>41762.53802083333</c:v>
                </c:pt>
                <c:pt idx="230">
                  <c:v>41762.538090277776</c:v>
                </c:pt>
                <c:pt idx="231">
                  <c:v>41762.538148148145</c:v>
                </c:pt>
                <c:pt idx="232">
                  <c:v>41762.538206018522</c:v>
                </c:pt>
                <c:pt idx="233">
                  <c:v>41762.538275462961</c:v>
                </c:pt>
                <c:pt idx="234">
                  <c:v>41762.53833333333</c:v>
                </c:pt>
                <c:pt idx="235">
                  <c:v>41762.538391203707</c:v>
                </c:pt>
                <c:pt idx="236">
                  <c:v>41762.538449074076</c:v>
                </c:pt>
                <c:pt idx="237">
                  <c:v>41762.538518518515</c:v>
                </c:pt>
                <c:pt idx="238">
                  <c:v>41762.538576388892</c:v>
                </c:pt>
                <c:pt idx="239">
                  <c:v>41762.538634259261</c:v>
                </c:pt>
                <c:pt idx="240">
                  <c:v>41762.538703703707</c:v>
                </c:pt>
                <c:pt idx="241">
                  <c:v>41762.538761574076</c:v>
                </c:pt>
                <c:pt idx="242">
                  <c:v>41762.538819444446</c:v>
                </c:pt>
                <c:pt idx="243">
                  <c:v>41762.538888888892</c:v>
                </c:pt>
                <c:pt idx="244">
                  <c:v>41762.538946759261</c:v>
                </c:pt>
                <c:pt idx="245">
                  <c:v>41762.539004629631</c:v>
                </c:pt>
                <c:pt idx="246">
                  <c:v>41762.539074074077</c:v>
                </c:pt>
                <c:pt idx="247">
                  <c:v>41762.539131944446</c:v>
                </c:pt>
                <c:pt idx="248">
                  <c:v>41762.539189814815</c:v>
                </c:pt>
                <c:pt idx="249">
                  <c:v>41762.539259259262</c:v>
                </c:pt>
                <c:pt idx="250">
                  <c:v>41762.539317129631</c:v>
                </c:pt>
                <c:pt idx="251">
                  <c:v>41762.539375</c:v>
                </c:pt>
                <c:pt idx="252">
                  <c:v>41762.53943287037</c:v>
                </c:pt>
                <c:pt idx="253">
                  <c:v>41762.539502314816</c:v>
                </c:pt>
                <c:pt idx="254">
                  <c:v>41762.539560185185</c:v>
                </c:pt>
                <c:pt idx="255">
                  <c:v>41762.539618055554</c:v>
                </c:pt>
                <c:pt idx="256">
                  <c:v>41762.539687500001</c:v>
                </c:pt>
                <c:pt idx="257">
                  <c:v>41762.53974537037</c:v>
                </c:pt>
                <c:pt idx="258">
                  <c:v>41762.539803240739</c:v>
                </c:pt>
                <c:pt idx="259">
                  <c:v>41762.539872685185</c:v>
                </c:pt>
                <c:pt idx="260">
                  <c:v>41762.539930555555</c:v>
                </c:pt>
                <c:pt idx="261">
                  <c:v>41762.539988425924</c:v>
                </c:pt>
                <c:pt idx="262">
                  <c:v>41762.54005787037</c:v>
                </c:pt>
                <c:pt idx="263">
                  <c:v>41762.54011574074</c:v>
                </c:pt>
                <c:pt idx="264">
                  <c:v>41762.540173611109</c:v>
                </c:pt>
                <c:pt idx="265">
                  <c:v>41762.540243055555</c:v>
                </c:pt>
                <c:pt idx="266">
                  <c:v>41762.540300925924</c:v>
                </c:pt>
                <c:pt idx="267">
                  <c:v>41762.540358796294</c:v>
                </c:pt>
                <c:pt idx="268">
                  <c:v>41762.54042824074</c:v>
                </c:pt>
                <c:pt idx="269">
                  <c:v>41762.540486111109</c:v>
                </c:pt>
                <c:pt idx="270">
                  <c:v>41762.540543981479</c:v>
                </c:pt>
                <c:pt idx="271">
                  <c:v>41762.540601851855</c:v>
                </c:pt>
                <c:pt idx="272">
                  <c:v>41762.540671296294</c:v>
                </c:pt>
                <c:pt idx="273">
                  <c:v>41762.540729166663</c:v>
                </c:pt>
                <c:pt idx="274">
                  <c:v>41762.54078703704</c:v>
                </c:pt>
                <c:pt idx="275">
                  <c:v>41762.540856481479</c:v>
                </c:pt>
                <c:pt idx="276">
                  <c:v>41762.540914351855</c:v>
                </c:pt>
                <c:pt idx="277">
                  <c:v>41762.540972222225</c:v>
                </c:pt>
                <c:pt idx="278">
                  <c:v>41762.541041666664</c:v>
                </c:pt>
                <c:pt idx="279">
                  <c:v>41762.54109953704</c:v>
                </c:pt>
                <c:pt idx="280">
                  <c:v>41762.54115740741</c:v>
                </c:pt>
                <c:pt idx="281">
                  <c:v>41762.541226851848</c:v>
                </c:pt>
                <c:pt idx="282">
                  <c:v>41762.541284722225</c:v>
                </c:pt>
                <c:pt idx="283">
                  <c:v>41762.541342592594</c:v>
                </c:pt>
                <c:pt idx="284">
                  <c:v>41762.541412037041</c:v>
                </c:pt>
                <c:pt idx="285">
                  <c:v>41762.54146990741</c:v>
                </c:pt>
                <c:pt idx="286">
                  <c:v>41762.541527777779</c:v>
                </c:pt>
                <c:pt idx="287">
                  <c:v>41762.541597222225</c:v>
                </c:pt>
                <c:pt idx="288">
                  <c:v>41762.541655092595</c:v>
                </c:pt>
                <c:pt idx="289">
                  <c:v>41762.541712962964</c:v>
                </c:pt>
                <c:pt idx="290">
                  <c:v>41762.541770833333</c:v>
                </c:pt>
                <c:pt idx="291">
                  <c:v>41762.54184027778</c:v>
                </c:pt>
                <c:pt idx="292">
                  <c:v>41762.541898148149</c:v>
                </c:pt>
                <c:pt idx="293">
                  <c:v>41762.541956018518</c:v>
                </c:pt>
                <c:pt idx="294">
                  <c:v>41762.542025462964</c:v>
                </c:pt>
                <c:pt idx="295">
                  <c:v>41762.542083333334</c:v>
                </c:pt>
                <c:pt idx="296">
                  <c:v>41762.542141203703</c:v>
                </c:pt>
                <c:pt idx="297">
                  <c:v>41762.542210648149</c:v>
                </c:pt>
                <c:pt idx="298">
                  <c:v>41762.542268518519</c:v>
                </c:pt>
                <c:pt idx="299">
                  <c:v>41762.542326388888</c:v>
                </c:pt>
                <c:pt idx="300">
                  <c:v>41762.542395833334</c:v>
                </c:pt>
                <c:pt idx="301">
                  <c:v>41762.542453703703</c:v>
                </c:pt>
                <c:pt idx="302">
                  <c:v>41762.542511574073</c:v>
                </c:pt>
                <c:pt idx="303">
                  <c:v>41762.542581018519</c:v>
                </c:pt>
                <c:pt idx="304">
                  <c:v>41762.542638888888</c:v>
                </c:pt>
                <c:pt idx="305">
                  <c:v>41762.542696759258</c:v>
                </c:pt>
                <c:pt idx="306">
                  <c:v>41762.542766203704</c:v>
                </c:pt>
                <c:pt idx="307">
                  <c:v>41762.542824074073</c:v>
                </c:pt>
                <c:pt idx="308">
                  <c:v>41762.542881944442</c:v>
                </c:pt>
                <c:pt idx="309">
                  <c:v>41762.542939814812</c:v>
                </c:pt>
                <c:pt idx="310">
                  <c:v>41762.543009259258</c:v>
                </c:pt>
                <c:pt idx="311">
                  <c:v>41762.543067129627</c:v>
                </c:pt>
                <c:pt idx="312">
                  <c:v>41762.543124999997</c:v>
                </c:pt>
                <c:pt idx="313">
                  <c:v>41762.543194444443</c:v>
                </c:pt>
                <c:pt idx="314">
                  <c:v>41762.543252314812</c:v>
                </c:pt>
                <c:pt idx="315">
                  <c:v>41762.543310185189</c:v>
                </c:pt>
                <c:pt idx="316">
                  <c:v>41762.543379629627</c:v>
                </c:pt>
                <c:pt idx="317">
                  <c:v>41762.543437499997</c:v>
                </c:pt>
                <c:pt idx="318">
                  <c:v>41762.543495370373</c:v>
                </c:pt>
                <c:pt idx="319">
                  <c:v>41762.543564814812</c:v>
                </c:pt>
                <c:pt idx="320">
                  <c:v>41762.543622685182</c:v>
                </c:pt>
                <c:pt idx="321">
                  <c:v>41762.543680555558</c:v>
                </c:pt>
                <c:pt idx="322">
                  <c:v>41762.543749999997</c:v>
                </c:pt>
                <c:pt idx="323">
                  <c:v>41762.543807870374</c:v>
                </c:pt>
                <c:pt idx="324">
                  <c:v>41762.543865740743</c:v>
                </c:pt>
                <c:pt idx="325">
                  <c:v>41762.543923611112</c:v>
                </c:pt>
                <c:pt idx="326">
                  <c:v>41762.543993055559</c:v>
                </c:pt>
                <c:pt idx="327">
                  <c:v>41762.544050925928</c:v>
                </c:pt>
                <c:pt idx="328">
                  <c:v>41762.544108796297</c:v>
                </c:pt>
                <c:pt idx="329">
                  <c:v>41762.544178240743</c:v>
                </c:pt>
                <c:pt idx="330">
                  <c:v>41762.544236111113</c:v>
                </c:pt>
                <c:pt idx="331">
                  <c:v>41762.544293981482</c:v>
                </c:pt>
                <c:pt idx="332">
                  <c:v>41762.544363425928</c:v>
                </c:pt>
                <c:pt idx="333">
                  <c:v>41762.544421296298</c:v>
                </c:pt>
                <c:pt idx="334">
                  <c:v>41762.544479166667</c:v>
                </c:pt>
                <c:pt idx="335">
                  <c:v>41762.544548611113</c:v>
                </c:pt>
                <c:pt idx="336">
                  <c:v>41762.544606481482</c:v>
                </c:pt>
                <c:pt idx="337">
                  <c:v>41762.544664351852</c:v>
                </c:pt>
                <c:pt idx="338">
                  <c:v>41762.544733796298</c:v>
                </c:pt>
                <c:pt idx="339">
                  <c:v>41762.544791666667</c:v>
                </c:pt>
                <c:pt idx="340">
                  <c:v>41762.544849537036</c:v>
                </c:pt>
                <c:pt idx="341">
                  <c:v>41762.544918981483</c:v>
                </c:pt>
                <c:pt idx="342">
                  <c:v>41762.544976851852</c:v>
                </c:pt>
                <c:pt idx="343">
                  <c:v>41762.545034722221</c:v>
                </c:pt>
                <c:pt idx="344">
                  <c:v>41762.545092592591</c:v>
                </c:pt>
                <c:pt idx="345">
                  <c:v>41762.545162037037</c:v>
                </c:pt>
                <c:pt idx="346">
                  <c:v>41762.545219907406</c:v>
                </c:pt>
                <c:pt idx="347">
                  <c:v>41762.545277777775</c:v>
                </c:pt>
                <c:pt idx="348">
                  <c:v>41762.545347222222</c:v>
                </c:pt>
                <c:pt idx="349">
                  <c:v>41762.545405092591</c:v>
                </c:pt>
                <c:pt idx="350">
                  <c:v>41762.54546296296</c:v>
                </c:pt>
                <c:pt idx="351">
                  <c:v>41762.545532407406</c:v>
                </c:pt>
                <c:pt idx="352">
                  <c:v>41762.545590277776</c:v>
                </c:pt>
                <c:pt idx="353">
                  <c:v>41762.545648148145</c:v>
                </c:pt>
                <c:pt idx="354">
                  <c:v>41762.545717592591</c:v>
                </c:pt>
                <c:pt idx="355">
                  <c:v>41762.545775462961</c:v>
                </c:pt>
                <c:pt idx="356">
                  <c:v>41762.54583333333</c:v>
                </c:pt>
                <c:pt idx="357">
                  <c:v>41762.545902777776</c:v>
                </c:pt>
                <c:pt idx="358">
                  <c:v>41762.545960648145</c:v>
                </c:pt>
                <c:pt idx="359">
                  <c:v>41762.546018518522</c:v>
                </c:pt>
                <c:pt idx="360">
                  <c:v>41762.546076388891</c:v>
                </c:pt>
                <c:pt idx="361">
                  <c:v>41762.54614583333</c:v>
                </c:pt>
                <c:pt idx="362">
                  <c:v>41762.546203703707</c:v>
                </c:pt>
                <c:pt idx="363">
                  <c:v>41762.546261574076</c:v>
                </c:pt>
                <c:pt idx="364">
                  <c:v>41762.546331018515</c:v>
                </c:pt>
                <c:pt idx="365">
                  <c:v>41762.546388888892</c:v>
                </c:pt>
                <c:pt idx="366">
                  <c:v>41762.546446759261</c:v>
                </c:pt>
                <c:pt idx="367">
                  <c:v>41762.546516203707</c:v>
                </c:pt>
                <c:pt idx="368">
                  <c:v>41762.546574074076</c:v>
                </c:pt>
                <c:pt idx="369">
                  <c:v>41762.546631944446</c:v>
                </c:pt>
                <c:pt idx="370">
                  <c:v>41762.546701388892</c:v>
                </c:pt>
                <c:pt idx="371">
                  <c:v>41762.546759259261</c:v>
                </c:pt>
                <c:pt idx="372">
                  <c:v>41762.546817129631</c:v>
                </c:pt>
                <c:pt idx="373">
                  <c:v>41762.546886574077</c:v>
                </c:pt>
                <c:pt idx="374">
                  <c:v>41762.546944444446</c:v>
                </c:pt>
                <c:pt idx="375">
                  <c:v>41762.547002314815</c:v>
                </c:pt>
                <c:pt idx="376">
                  <c:v>41762.547071759262</c:v>
                </c:pt>
                <c:pt idx="377">
                  <c:v>41762.547129629631</c:v>
                </c:pt>
                <c:pt idx="378">
                  <c:v>41762.5471875</c:v>
                </c:pt>
                <c:pt idx="379">
                  <c:v>41762.54724537037</c:v>
                </c:pt>
                <c:pt idx="380">
                  <c:v>41762.547314814816</c:v>
                </c:pt>
                <c:pt idx="381">
                  <c:v>41762.547372685185</c:v>
                </c:pt>
                <c:pt idx="382">
                  <c:v>41762.547430555554</c:v>
                </c:pt>
                <c:pt idx="383">
                  <c:v>41762.547500000001</c:v>
                </c:pt>
                <c:pt idx="384">
                  <c:v>41762.54755787037</c:v>
                </c:pt>
                <c:pt idx="385">
                  <c:v>41762.547615740739</c:v>
                </c:pt>
                <c:pt idx="386">
                  <c:v>41762.547685185185</c:v>
                </c:pt>
                <c:pt idx="387">
                  <c:v>41762.547743055555</c:v>
                </c:pt>
                <c:pt idx="388">
                  <c:v>41762.547800925924</c:v>
                </c:pt>
                <c:pt idx="389">
                  <c:v>41762.54787037037</c:v>
                </c:pt>
                <c:pt idx="390">
                  <c:v>41762.54792824074</c:v>
                </c:pt>
                <c:pt idx="391">
                  <c:v>41762.547986111109</c:v>
                </c:pt>
                <c:pt idx="392">
                  <c:v>41762.548055555555</c:v>
                </c:pt>
                <c:pt idx="393">
                  <c:v>41762.548113425924</c:v>
                </c:pt>
                <c:pt idx="394">
                  <c:v>41762.548171296294</c:v>
                </c:pt>
                <c:pt idx="395">
                  <c:v>41762.54824074074</c:v>
                </c:pt>
                <c:pt idx="396">
                  <c:v>41762.548298611109</c:v>
                </c:pt>
                <c:pt idx="397">
                  <c:v>41762.548356481479</c:v>
                </c:pt>
                <c:pt idx="398">
                  <c:v>41762.548414351855</c:v>
                </c:pt>
                <c:pt idx="399">
                  <c:v>41762.548483796294</c:v>
                </c:pt>
                <c:pt idx="400">
                  <c:v>41762.548541666663</c:v>
                </c:pt>
                <c:pt idx="401">
                  <c:v>41762.54859953704</c:v>
                </c:pt>
                <c:pt idx="402">
                  <c:v>41762.548668981479</c:v>
                </c:pt>
                <c:pt idx="403">
                  <c:v>41762.548726851855</c:v>
                </c:pt>
                <c:pt idx="404">
                  <c:v>41762.548784722225</c:v>
                </c:pt>
                <c:pt idx="405">
                  <c:v>41762.548854166664</c:v>
                </c:pt>
                <c:pt idx="406">
                  <c:v>41762.54891203704</c:v>
                </c:pt>
                <c:pt idx="407">
                  <c:v>41762.54896990741</c:v>
                </c:pt>
                <c:pt idx="408">
                  <c:v>41762.549039351848</c:v>
                </c:pt>
                <c:pt idx="409">
                  <c:v>41762.549097222225</c:v>
                </c:pt>
                <c:pt idx="410">
                  <c:v>41762.549155092594</c:v>
                </c:pt>
                <c:pt idx="411">
                  <c:v>41762.549224537041</c:v>
                </c:pt>
                <c:pt idx="412">
                  <c:v>41762.54928240741</c:v>
                </c:pt>
                <c:pt idx="413">
                  <c:v>41762.549340277779</c:v>
                </c:pt>
                <c:pt idx="414">
                  <c:v>41762.549398148149</c:v>
                </c:pt>
                <c:pt idx="415">
                  <c:v>41762.549467592595</c:v>
                </c:pt>
                <c:pt idx="416">
                  <c:v>41762.549525462964</c:v>
                </c:pt>
                <c:pt idx="417">
                  <c:v>41762.549583333333</c:v>
                </c:pt>
                <c:pt idx="418">
                  <c:v>41762.54965277778</c:v>
                </c:pt>
                <c:pt idx="419">
                  <c:v>41762.549710648149</c:v>
                </c:pt>
                <c:pt idx="420">
                  <c:v>41762.549768518518</c:v>
                </c:pt>
                <c:pt idx="421">
                  <c:v>41762.549837962964</c:v>
                </c:pt>
                <c:pt idx="422">
                  <c:v>41762.549895833334</c:v>
                </c:pt>
                <c:pt idx="423">
                  <c:v>41762.549953703703</c:v>
                </c:pt>
                <c:pt idx="424">
                  <c:v>41762.550023148149</c:v>
                </c:pt>
                <c:pt idx="425">
                  <c:v>41762.550081018519</c:v>
                </c:pt>
                <c:pt idx="426">
                  <c:v>41762.550138888888</c:v>
                </c:pt>
                <c:pt idx="427">
                  <c:v>41762.550208333334</c:v>
                </c:pt>
                <c:pt idx="428">
                  <c:v>41762.550266203703</c:v>
                </c:pt>
                <c:pt idx="429">
                  <c:v>41762.550324074073</c:v>
                </c:pt>
                <c:pt idx="430">
                  <c:v>41762.550393518519</c:v>
                </c:pt>
                <c:pt idx="431">
                  <c:v>41762.550451388888</c:v>
                </c:pt>
                <c:pt idx="432">
                  <c:v>41762.550509259258</c:v>
                </c:pt>
                <c:pt idx="433">
                  <c:v>41762.550567129627</c:v>
                </c:pt>
                <c:pt idx="434">
                  <c:v>41762.550636574073</c:v>
                </c:pt>
                <c:pt idx="435">
                  <c:v>41762.550694444442</c:v>
                </c:pt>
                <c:pt idx="436">
                  <c:v>41762.550752314812</c:v>
                </c:pt>
                <c:pt idx="437">
                  <c:v>41762.550821759258</c:v>
                </c:pt>
                <c:pt idx="438">
                  <c:v>41762.550879629627</c:v>
                </c:pt>
                <c:pt idx="439">
                  <c:v>41762.550937499997</c:v>
                </c:pt>
                <c:pt idx="440">
                  <c:v>41762.551006944443</c:v>
                </c:pt>
                <c:pt idx="441">
                  <c:v>41762.551064814812</c:v>
                </c:pt>
                <c:pt idx="442">
                  <c:v>41762.551122685189</c:v>
                </c:pt>
                <c:pt idx="443">
                  <c:v>41762.551192129627</c:v>
                </c:pt>
                <c:pt idx="444">
                  <c:v>41762.551249999997</c:v>
                </c:pt>
                <c:pt idx="445">
                  <c:v>41762.551307870373</c:v>
                </c:pt>
                <c:pt idx="446">
                  <c:v>41762.551377314812</c:v>
                </c:pt>
                <c:pt idx="447">
                  <c:v>41762.551435185182</c:v>
                </c:pt>
                <c:pt idx="448">
                  <c:v>41762.551493055558</c:v>
                </c:pt>
                <c:pt idx="449">
                  <c:v>41762.551550925928</c:v>
                </c:pt>
                <c:pt idx="450">
                  <c:v>41762.551620370374</c:v>
                </c:pt>
                <c:pt idx="451">
                  <c:v>41762.551678240743</c:v>
                </c:pt>
                <c:pt idx="452">
                  <c:v>41762.551736111112</c:v>
                </c:pt>
                <c:pt idx="453">
                  <c:v>41762.551805555559</c:v>
                </c:pt>
                <c:pt idx="454">
                  <c:v>41762.551863425928</c:v>
                </c:pt>
                <c:pt idx="455">
                  <c:v>41762.551921296297</c:v>
                </c:pt>
                <c:pt idx="456">
                  <c:v>41762.551990740743</c:v>
                </c:pt>
                <c:pt idx="457">
                  <c:v>41762.552048611113</c:v>
                </c:pt>
                <c:pt idx="458">
                  <c:v>41762.552106481482</c:v>
                </c:pt>
                <c:pt idx="459">
                  <c:v>41762.552175925928</c:v>
                </c:pt>
                <c:pt idx="460">
                  <c:v>41762.552233796298</c:v>
                </c:pt>
                <c:pt idx="461">
                  <c:v>41762.552291666667</c:v>
                </c:pt>
                <c:pt idx="462">
                  <c:v>41762.552361111113</c:v>
                </c:pt>
                <c:pt idx="463">
                  <c:v>41762.552418981482</c:v>
                </c:pt>
                <c:pt idx="464">
                  <c:v>41762.552476851852</c:v>
                </c:pt>
                <c:pt idx="465">
                  <c:v>41762.552546296298</c:v>
                </c:pt>
                <c:pt idx="466">
                  <c:v>41762.552604166667</c:v>
                </c:pt>
                <c:pt idx="467">
                  <c:v>41762.552662037036</c:v>
                </c:pt>
                <c:pt idx="468">
                  <c:v>41762.552719907406</c:v>
                </c:pt>
                <c:pt idx="469">
                  <c:v>41762.552789351852</c:v>
                </c:pt>
                <c:pt idx="470">
                  <c:v>41762.552847222221</c:v>
                </c:pt>
                <c:pt idx="471">
                  <c:v>41762.552905092591</c:v>
                </c:pt>
                <c:pt idx="472">
                  <c:v>41762.552974537037</c:v>
                </c:pt>
                <c:pt idx="473">
                  <c:v>41762.553032407406</c:v>
                </c:pt>
                <c:pt idx="474">
                  <c:v>41762.553090277775</c:v>
                </c:pt>
                <c:pt idx="475">
                  <c:v>41762.553159722222</c:v>
                </c:pt>
                <c:pt idx="476">
                  <c:v>41762.553217592591</c:v>
                </c:pt>
                <c:pt idx="477">
                  <c:v>41762.55327546296</c:v>
                </c:pt>
                <c:pt idx="478">
                  <c:v>41762.553344907406</c:v>
                </c:pt>
                <c:pt idx="479">
                  <c:v>41762.553402777776</c:v>
                </c:pt>
                <c:pt idx="480">
                  <c:v>41762.553460648145</c:v>
                </c:pt>
                <c:pt idx="481">
                  <c:v>41762.553530092591</c:v>
                </c:pt>
                <c:pt idx="482">
                  <c:v>41762.553587962961</c:v>
                </c:pt>
                <c:pt idx="483">
                  <c:v>41762.55364583333</c:v>
                </c:pt>
                <c:pt idx="484">
                  <c:v>41762.553715277776</c:v>
                </c:pt>
                <c:pt idx="485">
                  <c:v>41762.553773148145</c:v>
                </c:pt>
                <c:pt idx="486">
                  <c:v>41762.553831018522</c:v>
                </c:pt>
                <c:pt idx="487">
                  <c:v>41762.553888888891</c:v>
                </c:pt>
                <c:pt idx="488">
                  <c:v>41762.55395833333</c:v>
                </c:pt>
                <c:pt idx="489">
                  <c:v>41762.554016203707</c:v>
                </c:pt>
                <c:pt idx="490">
                  <c:v>41762.554074074076</c:v>
                </c:pt>
                <c:pt idx="491">
                  <c:v>41762.554143518515</c:v>
                </c:pt>
                <c:pt idx="492">
                  <c:v>41762.554201388892</c:v>
                </c:pt>
                <c:pt idx="493">
                  <c:v>41762.554259259261</c:v>
                </c:pt>
                <c:pt idx="494">
                  <c:v>41762.554328703707</c:v>
                </c:pt>
                <c:pt idx="495">
                  <c:v>41762.554386574076</c:v>
                </c:pt>
                <c:pt idx="496">
                  <c:v>41762.554444444446</c:v>
                </c:pt>
                <c:pt idx="497">
                  <c:v>41762.554513888892</c:v>
                </c:pt>
                <c:pt idx="498">
                  <c:v>41762.554571759261</c:v>
                </c:pt>
                <c:pt idx="499">
                  <c:v>41762.554629629631</c:v>
                </c:pt>
                <c:pt idx="500">
                  <c:v>41762.554699074077</c:v>
                </c:pt>
                <c:pt idx="501">
                  <c:v>41762.554756944446</c:v>
                </c:pt>
                <c:pt idx="502">
                  <c:v>41762.554814814815</c:v>
                </c:pt>
                <c:pt idx="503">
                  <c:v>41762.554872685185</c:v>
                </c:pt>
                <c:pt idx="504">
                  <c:v>41762.554942129631</c:v>
                </c:pt>
                <c:pt idx="505">
                  <c:v>41762.555</c:v>
                </c:pt>
                <c:pt idx="506">
                  <c:v>41762.55505787037</c:v>
                </c:pt>
                <c:pt idx="507">
                  <c:v>41762.555127314816</c:v>
                </c:pt>
                <c:pt idx="508">
                  <c:v>41762.555185185185</c:v>
                </c:pt>
                <c:pt idx="509">
                  <c:v>41762.555243055554</c:v>
                </c:pt>
                <c:pt idx="510">
                  <c:v>41762.555312500001</c:v>
                </c:pt>
                <c:pt idx="511">
                  <c:v>41762.55537037037</c:v>
                </c:pt>
                <c:pt idx="512">
                  <c:v>41762.555428240739</c:v>
                </c:pt>
                <c:pt idx="513">
                  <c:v>41762.555497685185</c:v>
                </c:pt>
                <c:pt idx="514">
                  <c:v>41762.555555555555</c:v>
                </c:pt>
                <c:pt idx="515">
                  <c:v>41762.555613425924</c:v>
                </c:pt>
                <c:pt idx="516">
                  <c:v>41762.55568287037</c:v>
                </c:pt>
                <c:pt idx="517">
                  <c:v>41762.55574074074</c:v>
                </c:pt>
                <c:pt idx="518">
                  <c:v>41762.555798611109</c:v>
                </c:pt>
                <c:pt idx="519">
                  <c:v>41762.555868055555</c:v>
                </c:pt>
                <c:pt idx="520">
                  <c:v>41762.555925925924</c:v>
                </c:pt>
                <c:pt idx="521">
                  <c:v>41762.555983796294</c:v>
                </c:pt>
                <c:pt idx="522">
                  <c:v>41762.556041666663</c:v>
                </c:pt>
                <c:pt idx="523">
                  <c:v>41762.556111111109</c:v>
                </c:pt>
                <c:pt idx="524">
                  <c:v>41762.556168981479</c:v>
                </c:pt>
                <c:pt idx="525">
                  <c:v>41762.556226851855</c:v>
                </c:pt>
                <c:pt idx="526">
                  <c:v>41762.556296296294</c:v>
                </c:pt>
                <c:pt idx="527">
                  <c:v>41762.556354166663</c:v>
                </c:pt>
                <c:pt idx="528">
                  <c:v>41762.55641203704</c:v>
                </c:pt>
                <c:pt idx="529">
                  <c:v>41762.556481481479</c:v>
                </c:pt>
                <c:pt idx="530">
                  <c:v>41762.556539351855</c:v>
                </c:pt>
                <c:pt idx="531">
                  <c:v>41762.556597222225</c:v>
                </c:pt>
                <c:pt idx="532">
                  <c:v>41762.556666666664</c:v>
                </c:pt>
                <c:pt idx="533">
                  <c:v>41762.55672453704</c:v>
                </c:pt>
                <c:pt idx="534">
                  <c:v>41762.55678240741</c:v>
                </c:pt>
                <c:pt idx="535">
                  <c:v>41762.556851851848</c:v>
                </c:pt>
                <c:pt idx="536">
                  <c:v>41762.556909722225</c:v>
                </c:pt>
                <c:pt idx="537">
                  <c:v>41762.556967592594</c:v>
                </c:pt>
                <c:pt idx="538">
                  <c:v>41762.557037037041</c:v>
                </c:pt>
                <c:pt idx="539">
                  <c:v>41762.55709490741</c:v>
                </c:pt>
                <c:pt idx="540">
                  <c:v>41762.557152777779</c:v>
                </c:pt>
                <c:pt idx="541">
                  <c:v>41762.557210648149</c:v>
                </c:pt>
                <c:pt idx="542">
                  <c:v>41762.557280092595</c:v>
                </c:pt>
                <c:pt idx="543">
                  <c:v>41762.557337962964</c:v>
                </c:pt>
                <c:pt idx="544">
                  <c:v>41762.557395833333</c:v>
                </c:pt>
                <c:pt idx="545">
                  <c:v>41762.55746527778</c:v>
                </c:pt>
                <c:pt idx="546">
                  <c:v>41762.557523148149</c:v>
                </c:pt>
                <c:pt idx="547">
                  <c:v>41762.557581018518</c:v>
                </c:pt>
                <c:pt idx="548">
                  <c:v>41762.557650462964</c:v>
                </c:pt>
                <c:pt idx="549">
                  <c:v>41762.557708333334</c:v>
                </c:pt>
                <c:pt idx="550">
                  <c:v>41762.557766203703</c:v>
                </c:pt>
                <c:pt idx="551">
                  <c:v>41762.557835648149</c:v>
                </c:pt>
                <c:pt idx="552">
                  <c:v>41762.557893518519</c:v>
                </c:pt>
                <c:pt idx="553">
                  <c:v>41762.557951388888</c:v>
                </c:pt>
                <c:pt idx="554">
                  <c:v>41762.558020833334</c:v>
                </c:pt>
                <c:pt idx="555">
                  <c:v>41762.558078703703</c:v>
                </c:pt>
                <c:pt idx="556">
                  <c:v>41762.558136574073</c:v>
                </c:pt>
                <c:pt idx="557">
                  <c:v>41762.558194444442</c:v>
                </c:pt>
                <c:pt idx="558">
                  <c:v>41762.558263888888</c:v>
                </c:pt>
                <c:pt idx="559">
                  <c:v>41762.558321759258</c:v>
                </c:pt>
                <c:pt idx="560">
                  <c:v>41762.558379629627</c:v>
                </c:pt>
                <c:pt idx="561">
                  <c:v>41762.558449074073</c:v>
                </c:pt>
                <c:pt idx="562">
                  <c:v>41762.558506944442</c:v>
                </c:pt>
                <c:pt idx="563">
                  <c:v>41762.558564814812</c:v>
                </c:pt>
                <c:pt idx="564">
                  <c:v>41762.558634259258</c:v>
                </c:pt>
                <c:pt idx="565">
                  <c:v>41762.558692129627</c:v>
                </c:pt>
                <c:pt idx="566">
                  <c:v>41762.558749999997</c:v>
                </c:pt>
                <c:pt idx="567">
                  <c:v>41762.558819444443</c:v>
                </c:pt>
                <c:pt idx="568">
                  <c:v>41762.558877314812</c:v>
                </c:pt>
                <c:pt idx="569">
                  <c:v>41762.558935185189</c:v>
                </c:pt>
                <c:pt idx="570">
                  <c:v>41762.559004629627</c:v>
                </c:pt>
                <c:pt idx="571">
                  <c:v>41762.559062499997</c:v>
                </c:pt>
                <c:pt idx="572">
                  <c:v>41762.559120370373</c:v>
                </c:pt>
                <c:pt idx="573">
                  <c:v>41762.559189814812</c:v>
                </c:pt>
                <c:pt idx="574">
                  <c:v>41762.559247685182</c:v>
                </c:pt>
                <c:pt idx="575">
                  <c:v>41762.559305555558</c:v>
                </c:pt>
                <c:pt idx="576">
                  <c:v>41762.559363425928</c:v>
                </c:pt>
                <c:pt idx="577">
                  <c:v>41762.559432870374</c:v>
                </c:pt>
                <c:pt idx="578">
                  <c:v>41762.559490740743</c:v>
                </c:pt>
                <c:pt idx="579">
                  <c:v>41762.559548611112</c:v>
                </c:pt>
                <c:pt idx="580">
                  <c:v>41762.559618055559</c:v>
                </c:pt>
                <c:pt idx="581">
                  <c:v>41762.559675925928</c:v>
                </c:pt>
                <c:pt idx="582">
                  <c:v>41762.559733796297</c:v>
                </c:pt>
                <c:pt idx="583">
                  <c:v>41762.559803240743</c:v>
                </c:pt>
                <c:pt idx="584">
                  <c:v>41762.559861111113</c:v>
                </c:pt>
                <c:pt idx="585">
                  <c:v>41762.559918981482</c:v>
                </c:pt>
                <c:pt idx="586">
                  <c:v>41762.559988425928</c:v>
                </c:pt>
                <c:pt idx="587">
                  <c:v>41762.560046296298</c:v>
                </c:pt>
                <c:pt idx="588">
                  <c:v>41762.560104166667</c:v>
                </c:pt>
                <c:pt idx="589">
                  <c:v>41762.560173611113</c:v>
                </c:pt>
                <c:pt idx="590">
                  <c:v>41762.560231481482</c:v>
                </c:pt>
                <c:pt idx="591">
                  <c:v>41762.560289351852</c:v>
                </c:pt>
                <c:pt idx="592">
                  <c:v>41762.560358796298</c:v>
                </c:pt>
                <c:pt idx="593">
                  <c:v>41762.560416666667</c:v>
                </c:pt>
                <c:pt idx="594">
                  <c:v>41762.560474537036</c:v>
                </c:pt>
                <c:pt idx="595">
                  <c:v>41762.560532407406</c:v>
                </c:pt>
                <c:pt idx="596">
                  <c:v>41762.560601851852</c:v>
                </c:pt>
                <c:pt idx="597">
                  <c:v>41762.560659722221</c:v>
                </c:pt>
                <c:pt idx="598">
                  <c:v>41762.560717592591</c:v>
                </c:pt>
                <c:pt idx="599">
                  <c:v>41762.560787037037</c:v>
                </c:pt>
                <c:pt idx="600">
                  <c:v>41762.560844907406</c:v>
                </c:pt>
                <c:pt idx="601">
                  <c:v>41762.560902777775</c:v>
                </c:pt>
                <c:pt idx="602">
                  <c:v>41762.560972222222</c:v>
                </c:pt>
                <c:pt idx="603">
                  <c:v>41762.561030092591</c:v>
                </c:pt>
                <c:pt idx="604">
                  <c:v>41762.56108796296</c:v>
                </c:pt>
                <c:pt idx="605">
                  <c:v>41762.561157407406</c:v>
                </c:pt>
                <c:pt idx="606">
                  <c:v>41762.561215277776</c:v>
                </c:pt>
                <c:pt idx="607">
                  <c:v>41762.561273148145</c:v>
                </c:pt>
                <c:pt idx="608">
                  <c:v>41762.561342592591</c:v>
                </c:pt>
                <c:pt idx="609">
                  <c:v>41762.561400462961</c:v>
                </c:pt>
                <c:pt idx="610">
                  <c:v>41762.56145833333</c:v>
                </c:pt>
                <c:pt idx="611">
                  <c:v>41762.561516203707</c:v>
                </c:pt>
                <c:pt idx="612">
                  <c:v>41762.561585648145</c:v>
                </c:pt>
                <c:pt idx="613">
                  <c:v>41762.561643518522</c:v>
                </c:pt>
                <c:pt idx="614">
                  <c:v>41762.561701388891</c:v>
                </c:pt>
                <c:pt idx="615">
                  <c:v>41762.56177083333</c:v>
                </c:pt>
                <c:pt idx="616">
                  <c:v>41762.561828703707</c:v>
                </c:pt>
                <c:pt idx="617">
                  <c:v>41762.561886574076</c:v>
                </c:pt>
                <c:pt idx="618">
                  <c:v>41762.561956018515</c:v>
                </c:pt>
                <c:pt idx="619">
                  <c:v>41762.562013888892</c:v>
                </c:pt>
                <c:pt idx="620">
                  <c:v>41762.562071759261</c:v>
                </c:pt>
                <c:pt idx="621">
                  <c:v>41762.562141203707</c:v>
                </c:pt>
                <c:pt idx="622">
                  <c:v>41762.562199074076</c:v>
                </c:pt>
                <c:pt idx="623">
                  <c:v>41762.562256944446</c:v>
                </c:pt>
                <c:pt idx="624">
                  <c:v>41762.562326388892</c:v>
                </c:pt>
                <c:pt idx="625">
                  <c:v>41762.562384259261</c:v>
                </c:pt>
                <c:pt idx="626">
                  <c:v>41762.562442129631</c:v>
                </c:pt>
                <c:pt idx="627">
                  <c:v>41762.562511574077</c:v>
                </c:pt>
                <c:pt idx="628">
                  <c:v>41762.562569444446</c:v>
                </c:pt>
                <c:pt idx="629">
                  <c:v>41762.562627314815</c:v>
                </c:pt>
                <c:pt idx="630">
                  <c:v>41762.562685185185</c:v>
                </c:pt>
                <c:pt idx="631">
                  <c:v>41762.562754629631</c:v>
                </c:pt>
                <c:pt idx="632">
                  <c:v>41762.5628125</c:v>
                </c:pt>
                <c:pt idx="633">
                  <c:v>41762.56287037037</c:v>
                </c:pt>
                <c:pt idx="634">
                  <c:v>41762.562939814816</c:v>
                </c:pt>
                <c:pt idx="635">
                  <c:v>41762.562997685185</c:v>
                </c:pt>
                <c:pt idx="636">
                  <c:v>41762.563055555554</c:v>
                </c:pt>
                <c:pt idx="637">
                  <c:v>41762.563125000001</c:v>
                </c:pt>
                <c:pt idx="638">
                  <c:v>41762.56318287037</c:v>
                </c:pt>
                <c:pt idx="639">
                  <c:v>41762.563240740739</c:v>
                </c:pt>
                <c:pt idx="640">
                  <c:v>41762.563310185185</c:v>
                </c:pt>
                <c:pt idx="641">
                  <c:v>41762.563368055555</c:v>
                </c:pt>
                <c:pt idx="642">
                  <c:v>41762.563425925924</c:v>
                </c:pt>
                <c:pt idx="643">
                  <c:v>41762.56349537037</c:v>
                </c:pt>
                <c:pt idx="644">
                  <c:v>41762.56355324074</c:v>
                </c:pt>
                <c:pt idx="645">
                  <c:v>41762.563611111109</c:v>
                </c:pt>
                <c:pt idx="646">
                  <c:v>41762.563680555555</c:v>
                </c:pt>
                <c:pt idx="647">
                  <c:v>41762.563738425924</c:v>
                </c:pt>
                <c:pt idx="648">
                  <c:v>41762.563796296294</c:v>
                </c:pt>
                <c:pt idx="649">
                  <c:v>41762.563854166663</c:v>
                </c:pt>
                <c:pt idx="650">
                  <c:v>41762.563923611109</c:v>
                </c:pt>
                <c:pt idx="651">
                  <c:v>41762.563981481479</c:v>
                </c:pt>
                <c:pt idx="652">
                  <c:v>41762.564039351855</c:v>
                </c:pt>
                <c:pt idx="653">
                  <c:v>41762.564108796294</c:v>
                </c:pt>
                <c:pt idx="654">
                  <c:v>41762.564166666663</c:v>
                </c:pt>
                <c:pt idx="655">
                  <c:v>41762.56422453704</c:v>
                </c:pt>
                <c:pt idx="656">
                  <c:v>41762.564293981479</c:v>
                </c:pt>
                <c:pt idx="657">
                  <c:v>41762.564351851855</c:v>
                </c:pt>
                <c:pt idx="658">
                  <c:v>41762.564409722225</c:v>
                </c:pt>
                <c:pt idx="659">
                  <c:v>41762.564479166664</c:v>
                </c:pt>
                <c:pt idx="660">
                  <c:v>41762.56453703704</c:v>
                </c:pt>
                <c:pt idx="661">
                  <c:v>41762.56459490741</c:v>
                </c:pt>
                <c:pt idx="662">
                  <c:v>41762.564664351848</c:v>
                </c:pt>
                <c:pt idx="663">
                  <c:v>41762.564722222225</c:v>
                </c:pt>
                <c:pt idx="664">
                  <c:v>41762.564780092594</c:v>
                </c:pt>
                <c:pt idx="665">
                  <c:v>41762.564849537041</c:v>
                </c:pt>
                <c:pt idx="666">
                  <c:v>41762.56490740741</c:v>
                </c:pt>
                <c:pt idx="667">
                  <c:v>41762.564965277779</c:v>
                </c:pt>
                <c:pt idx="668">
                  <c:v>41762.565023148149</c:v>
                </c:pt>
                <c:pt idx="669">
                  <c:v>41762.565092592595</c:v>
                </c:pt>
                <c:pt idx="670">
                  <c:v>41762.565150462964</c:v>
                </c:pt>
                <c:pt idx="671">
                  <c:v>41762.565208333333</c:v>
                </c:pt>
                <c:pt idx="672">
                  <c:v>41762.56527777778</c:v>
                </c:pt>
                <c:pt idx="673">
                  <c:v>41762.565335648149</c:v>
                </c:pt>
                <c:pt idx="674">
                  <c:v>41762.565393518518</c:v>
                </c:pt>
                <c:pt idx="675">
                  <c:v>41762.565462962964</c:v>
                </c:pt>
                <c:pt idx="676">
                  <c:v>41762.565520833334</c:v>
                </c:pt>
                <c:pt idx="677">
                  <c:v>41762.565578703703</c:v>
                </c:pt>
                <c:pt idx="678">
                  <c:v>41762.565648148149</c:v>
                </c:pt>
                <c:pt idx="679">
                  <c:v>41762.565706018519</c:v>
                </c:pt>
                <c:pt idx="680">
                  <c:v>41762.565763888888</c:v>
                </c:pt>
                <c:pt idx="681">
                  <c:v>41762.565833333334</c:v>
                </c:pt>
                <c:pt idx="682">
                  <c:v>41762.565891203703</c:v>
                </c:pt>
                <c:pt idx="683">
                  <c:v>41762.565949074073</c:v>
                </c:pt>
                <c:pt idx="684">
                  <c:v>41762.566018518519</c:v>
                </c:pt>
                <c:pt idx="685">
                  <c:v>41762.566076388888</c:v>
                </c:pt>
                <c:pt idx="686">
                  <c:v>41762.566134259258</c:v>
                </c:pt>
                <c:pt idx="687">
                  <c:v>41762.566192129627</c:v>
                </c:pt>
                <c:pt idx="688">
                  <c:v>41762.566261574073</c:v>
                </c:pt>
                <c:pt idx="689">
                  <c:v>41762.566319444442</c:v>
                </c:pt>
                <c:pt idx="690">
                  <c:v>41762.566377314812</c:v>
                </c:pt>
                <c:pt idx="691">
                  <c:v>41762.566446759258</c:v>
                </c:pt>
                <c:pt idx="692">
                  <c:v>41762.566504629627</c:v>
                </c:pt>
                <c:pt idx="693">
                  <c:v>41762.566562499997</c:v>
                </c:pt>
                <c:pt idx="694">
                  <c:v>41762.566631944443</c:v>
                </c:pt>
                <c:pt idx="695">
                  <c:v>41762.566689814812</c:v>
                </c:pt>
                <c:pt idx="696">
                  <c:v>41762.566747685189</c:v>
                </c:pt>
                <c:pt idx="697">
                  <c:v>41762.566817129627</c:v>
                </c:pt>
                <c:pt idx="698">
                  <c:v>41762.566874999997</c:v>
                </c:pt>
                <c:pt idx="699">
                  <c:v>41762.566932870373</c:v>
                </c:pt>
                <c:pt idx="700">
                  <c:v>41762.567002314812</c:v>
                </c:pt>
                <c:pt idx="701">
                  <c:v>41762.567060185182</c:v>
                </c:pt>
                <c:pt idx="702">
                  <c:v>41762.567118055558</c:v>
                </c:pt>
                <c:pt idx="703">
                  <c:v>41762.567187499997</c:v>
                </c:pt>
                <c:pt idx="704">
                  <c:v>41762.567245370374</c:v>
                </c:pt>
                <c:pt idx="705">
                  <c:v>41762.567303240743</c:v>
                </c:pt>
                <c:pt idx="706">
                  <c:v>41762.567361111112</c:v>
                </c:pt>
                <c:pt idx="707">
                  <c:v>41762.567430555559</c:v>
                </c:pt>
                <c:pt idx="708">
                  <c:v>41762.567488425928</c:v>
                </c:pt>
                <c:pt idx="709">
                  <c:v>41762.567546296297</c:v>
                </c:pt>
                <c:pt idx="710">
                  <c:v>41762.567615740743</c:v>
                </c:pt>
                <c:pt idx="711">
                  <c:v>41762.567673611113</c:v>
                </c:pt>
                <c:pt idx="712">
                  <c:v>41762.567731481482</c:v>
                </c:pt>
                <c:pt idx="713">
                  <c:v>41762.567800925928</c:v>
                </c:pt>
                <c:pt idx="714">
                  <c:v>41762.567858796298</c:v>
                </c:pt>
                <c:pt idx="715">
                  <c:v>41762.567916666667</c:v>
                </c:pt>
                <c:pt idx="716">
                  <c:v>41762.567986111113</c:v>
                </c:pt>
                <c:pt idx="717">
                  <c:v>41762.568043981482</c:v>
                </c:pt>
                <c:pt idx="718">
                  <c:v>41762.568101851852</c:v>
                </c:pt>
                <c:pt idx="719">
                  <c:v>41762.568171296298</c:v>
                </c:pt>
                <c:pt idx="720">
                  <c:v>41762.568229166667</c:v>
                </c:pt>
                <c:pt idx="721">
                  <c:v>41762.568287037036</c:v>
                </c:pt>
                <c:pt idx="722">
                  <c:v>41762.568356481483</c:v>
                </c:pt>
                <c:pt idx="723">
                  <c:v>41762.568414351852</c:v>
                </c:pt>
                <c:pt idx="724">
                  <c:v>41762.568472222221</c:v>
                </c:pt>
                <c:pt idx="725">
                  <c:v>41762.568530092591</c:v>
                </c:pt>
                <c:pt idx="726">
                  <c:v>41762.568599537037</c:v>
                </c:pt>
                <c:pt idx="727">
                  <c:v>41762.568657407406</c:v>
                </c:pt>
                <c:pt idx="728">
                  <c:v>41762.568715277775</c:v>
                </c:pt>
                <c:pt idx="729">
                  <c:v>41762.568784722222</c:v>
                </c:pt>
                <c:pt idx="730">
                  <c:v>41762.568842592591</c:v>
                </c:pt>
                <c:pt idx="731">
                  <c:v>41762.56890046296</c:v>
                </c:pt>
                <c:pt idx="732">
                  <c:v>41762.568969907406</c:v>
                </c:pt>
                <c:pt idx="733">
                  <c:v>41762.569027777776</c:v>
                </c:pt>
                <c:pt idx="734">
                  <c:v>41762.569085648145</c:v>
                </c:pt>
                <c:pt idx="735">
                  <c:v>41762.569155092591</c:v>
                </c:pt>
                <c:pt idx="736">
                  <c:v>41762.569212962961</c:v>
                </c:pt>
                <c:pt idx="737">
                  <c:v>41762.56927083333</c:v>
                </c:pt>
                <c:pt idx="738">
                  <c:v>41762.569340277776</c:v>
                </c:pt>
                <c:pt idx="739">
                  <c:v>41762.569398148145</c:v>
                </c:pt>
                <c:pt idx="740">
                  <c:v>41762.569456018522</c:v>
                </c:pt>
                <c:pt idx="741">
                  <c:v>41762.569513888891</c:v>
                </c:pt>
                <c:pt idx="742">
                  <c:v>41762.56958333333</c:v>
                </c:pt>
                <c:pt idx="743">
                  <c:v>41762.569641203707</c:v>
                </c:pt>
                <c:pt idx="744">
                  <c:v>41762.569699074076</c:v>
                </c:pt>
                <c:pt idx="745">
                  <c:v>41762.569768518515</c:v>
                </c:pt>
                <c:pt idx="746">
                  <c:v>41762.569826388892</c:v>
                </c:pt>
                <c:pt idx="747">
                  <c:v>41762.569884259261</c:v>
                </c:pt>
                <c:pt idx="748">
                  <c:v>41762.569953703707</c:v>
                </c:pt>
                <c:pt idx="749">
                  <c:v>41762.570011574076</c:v>
                </c:pt>
                <c:pt idx="750">
                  <c:v>41762.570069444446</c:v>
                </c:pt>
                <c:pt idx="751">
                  <c:v>41762.570138888892</c:v>
                </c:pt>
                <c:pt idx="752">
                  <c:v>41762.570196759261</c:v>
                </c:pt>
                <c:pt idx="753">
                  <c:v>41762.570254629631</c:v>
                </c:pt>
                <c:pt idx="754">
                  <c:v>41762.570324074077</c:v>
                </c:pt>
                <c:pt idx="755">
                  <c:v>41762.570381944446</c:v>
                </c:pt>
                <c:pt idx="756">
                  <c:v>41762.570439814815</c:v>
                </c:pt>
                <c:pt idx="757">
                  <c:v>41762.570509259262</c:v>
                </c:pt>
                <c:pt idx="758">
                  <c:v>41762.570567129631</c:v>
                </c:pt>
                <c:pt idx="759">
                  <c:v>41762.570625</c:v>
                </c:pt>
                <c:pt idx="760">
                  <c:v>41762.57068287037</c:v>
                </c:pt>
                <c:pt idx="761">
                  <c:v>41762.570752314816</c:v>
                </c:pt>
                <c:pt idx="762">
                  <c:v>41762.570810185185</c:v>
                </c:pt>
                <c:pt idx="763">
                  <c:v>41762.570868055554</c:v>
                </c:pt>
                <c:pt idx="764">
                  <c:v>41762.570937500001</c:v>
                </c:pt>
                <c:pt idx="765">
                  <c:v>41762.57099537037</c:v>
                </c:pt>
                <c:pt idx="766">
                  <c:v>41762.571053240739</c:v>
                </c:pt>
                <c:pt idx="767">
                  <c:v>41762.571122685185</c:v>
                </c:pt>
                <c:pt idx="768">
                  <c:v>41762.571180555555</c:v>
                </c:pt>
                <c:pt idx="769">
                  <c:v>41762.571238425924</c:v>
                </c:pt>
                <c:pt idx="770">
                  <c:v>41762.57130787037</c:v>
                </c:pt>
                <c:pt idx="771">
                  <c:v>41762.57136574074</c:v>
                </c:pt>
                <c:pt idx="772">
                  <c:v>41762.571423611109</c:v>
                </c:pt>
                <c:pt idx="773">
                  <c:v>41762.571493055555</c:v>
                </c:pt>
                <c:pt idx="774">
                  <c:v>41762.571550925924</c:v>
                </c:pt>
                <c:pt idx="775">
                  <c:v>41762.571608796294</c:v>
                </c:pt>
                <c:pt idx="776">
                  <c:v>41762.57167824074</c:v>
                </c:pt>
                <c:pt idx="777">
                  <c:v>41762.571736111109</c:v>
                </c:pt>
                <c:pt idx="778">
                  <c:v>41762.571793981479</c:v>
                </c:pt>
                <c:pt idx="779">
                  <c:v>41762.571851851855</c:v>
                </c:pt>
                <c:pt idx="780">
                  <c:v>41762.571921296294</c:v>
                </c:pt>
                <c:pt idx="781">
                  <c:v>41762.571979166663</c:v>
                </c:pt>
                <c:pt idx="782">
                  <c:v>41762.57203703704</c:v>
                </c:pt>
                <c:pt idx="783">
                  <c:v>41762.572106481479</c:v>
                </c:pt>
                <c:pt idx="784">
                  <c:v>41762.572164351855</c:v>
                </c:pt>
                <c:pt idx="785">
                  <c:v>41762.572222222225</c:v>
                </c:pt>
                <c:pt idx="786">
                  <c:v>41762.572291666664</c:v>
                </c:pt>
                <c:pt idx="787">
                  <c:v>41762.57234953704</c:v>
                </c:pt>
                <c:pt idx="788">
                  <c:v>41762.57240740741</c:v>
                </c:pt>
                <c:pt idx="789">
                  <c:v>41762.572476851848</c:v>
                </c:pt>
                <c:pt idx="790">
                  <c:v>41762.572534722225</c:v>
                </c:pt>
                <c:pt idx="791">
                  <c:v>41762.572592592594</c:v>
                </c:pt>
                <c:pt idx="792">
                  <c:v>41762.572662037041</c:v>
                </c:pt>
                <c:pt idx="793">
                  <c:v>41762.57271990741</c:v>
                </c:pt>
                <c:pt idx="794">
                  <c:v>41762.572777777779</c:v>
                </c:pt>
                <c:pt idx="795">
                  <c:v>41762.572847222225</c:v>
                </c:pt>
                <c:pt idx="796">
                  <c:v>41762.572905092595</c:v>
                </c:pt>
                <c:pt idx="797">
                  <c:v>41762.572962962964</c:v>
                </c:pt>
                <c:pt idx="798">
                  <c:v>41762.573020833333</c:v>
                </c:pt>
                <c:pt idx="799">
                  <c:v>41762.57309027778</c:v>
                </c:pt>
                <c:pt idx="800">
                  <c:v>41762.573148148149</c:v>
                </c:pt>
                <c:pt idx="801">
                  <c:v>41762.573206018518</c:v>
                </c:pt>
                <c:pt idx="802">
                  <c:v>41762.573275462964</c:v>
                </c:pt>
                <c:pt idx="803">
                  <c:v>41762.573333333334</c:v>
                </c:pt>
                <c:pt idx="804">
                  <c:v>41762.573391203703</c:v>
                </c:pt>
                <c:pt idx="805">
                  <c:v>41762.573460648149</c:v>
                </c:pt>
                <c:pt idx="806">
                  <c:v>41762.573518518519</c:v>
                </c:pt>
                <c:pt idx="807">
                  <c:v>41762.573576388888</c:v>
                </c:pt>
                <c:pt idx="808">
                  <c:v>41762.573645833334</c:v>
                </c:pt>
                <c:pt idx="809">
                  <c:v>41762.573703703703</c:v>
                </c:pt>
                <c:pt idx="810">
                  <c:v>41762.573761574073</c:v>
                </c:pt>
                <c:pt idx="811">
                  <c:v>41762.573831018519</c:v>
                </c:pt>
                <c:pt idx="812">
                  <c:v>41762.573888888888</c:v>
                </c:pt>
                <c:pt idx="813">
                  <c:v>41762.573946759258</c:v>
                </c:pt>
                <c:pt idx="814">
                  <c:v>41762.574016203704</c:v>
                </c:pt>
                <c:pt idx="815">
                  <c:v>41762.574074074073</c:v>
                </c:pt>
                <c:pt idx="816">
                  <c:v>41762.574131944442</c:v>
                </c:pt>
                <c:pt idx="817">
                  <c:v>41762.574189814812</c:v>
                </c:pt>
                <c:pt idx="818">
                  <c:v>41762.574259259258</c:v>
                </c:pt>
                <c:pt idx="819">
                  <c:v>41762.574317129627</c:v>
                </c:pt>
                <c:pt idx="820">
                  <c:v>41762.574374999997</c:v>
                </c:pt>
                <c:pt idx="821">
                  <c:v>41762.574444444443</c:v>
                </c:pt>
                <c:pt idx="822">
                  <c:v>41762.574502314812</c:v>
                </c:pt>
                <c:pt idx="823">
                  <c:v>41762.574560185189</c:v>
                </c:pt>
                <c:pt idx="824">
                  <c:v>41762.574629629627</c:v>
                </c:pt>
                <c:pt idx="825">
                  <c:v>41762.574687499997</c:v>
                </c:pt>
                <c:pt idx="826">
                  <c:v>41762.574745370373</c:v>
                </c:pt>
                <c:pt idx="827">
                  <c:v>41762.574814814812</c:v>
                </c:pt>
                <c:pt idx="828">
                  <c:v>41762.574872685182</c:v>
                </c:pt>
                <c:pt idx="829">
                  <c:v>41762.574930555558</c:v>
                </c:pt>
                <c:pt idx="830">
                  <c:v>41762.574999999997</c:v>
                </c:pt>
                <c:pt idx="831">
                  <c:v>41762.575057870374</c:v>
                </c:pt>
                <c:pt idx="832">
                  <c:v>41762.575115740743</c:v>
                </c:pt>
                <c:pt idx="833">
                  <c:v>41762.575185185182</c:v>
                </c:pt>
                <c:pt idx="834">
                  <c:v>41762.575243055559</c:v>
                </c:pt>
                <c:pt idx="835">
                  <c:v>41762.575300925928</c:v>
                </c:pt>
                <c:pt idx="836">
                  <c:v>41762.575358796297</c:v>
                </c:pt>
                <c:pt idx="837">
                  <c:v>41762.575428240743</c:v>
                </c:pt>
                <c:pt idx="838">
                  <c:v>41762.575486111113</c:v>
                </c:pt>
                <c:pt idx="839">
                  <c:v>41762.575543981482</c:v>
                </c:pt>
                <c:pt idx="840">
                  <c:v>41762.575613425928</c:v>
                </c:pt>
                <c:pt idx="841">
                  <c:v>41762.575671296298</c:v>
                </c:pt>
                <c:pt idx="842">
                  <c:v>41762.575729166667</c:v>
                </c:pt>
                <c:pt idx="843">
                  <c:v>41762.575798611113</c:v>
                </c:pt>
                <c:pt idx="844">
                  <c:v>41762.575856481482</c:v>
                </c:pt>
                <c:pt idx="845">
                  <c:v>41762.575914351852</c:v>
                </c:pt>
                <c:pt idx="846">
                  <c:v>41762.575983796298</c:v>
                </c:pt>
                <c:pt idx="847">
                  <c:v>41762.576041666667</c:v>
                </c:pt>
                <c:pt idx="848">
                  <c:v>41762.576099537036</c:v>
                </c:pt>
                <c:pt idx="849">
                  <c:v>41762.576168981483</c:v>
                </c:pt>
                <c:pt idx="850">
                  <c:v>41762.576226851852</c:v>
                </c:pt>
                <c:pt idx="851">
                  <c:v>41762.576284722221</c:v>
                </c:pt>
                <c:pt idx="852">
                  <c:v>41762.576354166667</c:v>
                </c:pt>
                <c:pt idx="853">
                  <c:v>41762.576412037037</c:v>
                </c:pt>
                <c:pt idx="854">
                  <c:v>41762.576469907406</c:v>
                </c:pt>
                <c:pt idx="855">
                  <c:v>41762.576527777775</c:v>
                </c:pt>
                <c:pt idx="856">
                  <c:v>41762.576597222222</c:v>
                </c:pt>
                <c:pt idx="857">
                  <c:v>41762.576655092591</c:v>
                </c:pt>
                <c:pt idx="858">
                  <c:v>41762.57671296296</c:v>
                </c:pt>
                <c:pt idx="859">
                  <c:v>41762.576782407406</c:v>
                </c:pt>
                <c:pt idx="860">
                  <c:v>41762.576840277776</c:v>
                </c:pt>
                <c:pt idx="861">
                  <c:v>41762.576898148145</c:v>
                </c:pt>
                <c:pt idx="862">
                  <c:v>41762.576967592591</c:v>
                </c:pt>
                <c:pt idx="863">
                  <c:v>41762.577025462961</c:v>
                </c:pt>
                <c:pt idx="864">
                  <c:v>41762.57708333333</c:v>
                </c:pt>
                <c:pt idx="865">
                  <c:v>41762.577152777776</c:v>
                </c:pt>
                <c:pt idx="866">
                  <c:v>41762.577210648145</c:v>
                </c:pt>
                <c:pt idx="867">
                  <c:v>41762.577268518522</c:v>
                </c:pt>
                <c:pt idx="868">
                  <c:v>41762.577337962961</c:v>
                </c:pt>
                <c:pt idx="869">
                  <c:v>41762.57739583333</c:v>
                </c:pt>
                <c:pt idx="870">
                  <c:v>41762.577453703707</c:v>
                </c:pt>
                <c:pt idx="871">
                  <c:v>41762.577523148146</c:v>
                </c:pt>
                <c:pt idx="872">
                  <c:v>41762.577581018515</c:v>
                </c:pt>
                <c:pt idx="873">
                  <c:v>41762.577638888892</c:v>
                </c:pt>
                <c:pt idx="874">
                  <c:v>41762.577696759261</c:v>
                </c:pt>
                <c:pt idx="875">
                  <c:v>41762.577766203707</c:v>
                </c:pt>
                <c:pt idx="876">
                  <c:v>41762.577824074076</c:v>
                </c:pt>
                <c:pt idx="877">
                  <c:v>41762.577881944446</c:v>
                </c:pt>
                <c:pt idx="878">
                  <c:v>41762.577951388892</c:v>
                </c:pt>
                <c:pt idx="879">
                  <c:v>41762.578009259261</c:v>
                </c:pt>
                <c:pt idx="880">
                  <c:v>41762.578067129631</c:v>
                </c:pt>
                <c:pt idx="881">
                  <c:v>41762.578136574077</c:v>
                </c:pt>
                <c:pt idx="882">
                  <c:v>41762.578194444446</c:v>
                </c:pt>
                <c:pt idx="883">
                  <c:v>41762.578252314815</c:v>
                </c:pt>
                <c:pt idx="884">
                  <c:v>41762.578321759262</c:v>
                </c:pt>
                <c:pt idx="885">
                  <c:v>41762.578379629631</c:v>
                </c:pt>
                <c:pt idx="886">
                  <c:v>41762.5784375</c:v>
                </c:pt>
                <c:pt idx="887">
                  <c:v>41762.578506944446</c:v>
                </c:pt>
                <c:pt idx="888">
                  <c:v>41762.578564814816</c:v>
                </c:pt>
                <c:pt idx="889">
                  <c:v>41762.578622685185</c:v>
                </c:pt>
                <c:pt idx="890">
                  <c:v>41762.578692129631</c:v>
                </c:pt>
                <c:pt idx="891">
                  <c:v>41762.578750000001</c:v>
                </c:pt>
                <c:pt idx="892">
                  <c:v>41762.57880787037</c:v>
                </c:pt>
                <c:pt idx="893">
                  <c:v>41762.578865740739</c:v>
                </c:pt>
                <c:pt idx="894">
                  <c:v>41762.578935185185</c:v>
                </c:pt>
                <c:pt idx="895">
                  <c:v>41762.578993055555</c:v>
                </c:pt>
                <c:pt idx="896">
                  <c:v>41762.579050925924</c:v>
                </c:pt>
                <c:pt idx="897">
                  <c:v>41762.57912037037</c:v>
                </c:pt>
                <c:pt idx="898">
                  <c:v>41762.57917824074</c:v>
                </c:pt>
                <c:pt idx="899">
                  <c:v>41762.579236111109</c:v>
                </c:pt>
                <c:pt idx="900">
                  <c:v>41762.579305555555</c:v>
                </c:pt>
                <c:pt idx="901">
                  <c:v>41762.579363425924</c:v>
                </c:pt>
                <c:pt idx="902">
                  <c:v>41762.579421296294</c:v>
                </c:pt>
                <c:pt idx="903">
                  <c:v>41762.57949074074</c:v>
                </c:pt>
                <c:pt idx="904">
                  <c:v>41762.579548611109</c:v>
                </c:pt>
                <c:pt idx="905">
                  <c:v>41762.579606481479</c:v>
                </c:pt>
                <c:pt idx="906">
                  <c:v>41762.579675925925</c:v>
                </c:pt>
                <c:pt idx="907">
                  <c:v>41762.579733796294</c:v>
                </c:pt>
                <c:pt idx="908">
                  <c:v>41762.579791666663</c:v>
                </c:pt>
                <c:pt idx="909">
                  <c:v>41762.57984953704</c:v>
                </c:pt>
                <c:pt idx="910">
                  <c:v>41762.579918981479</c:v>
                </c:pt>
                <c:pt idx="911">
                  <c:v>41762.579976851855</c:v>
                </c:pt>
                <c:pt idx="912">
                  <c:v>41762.580034722225</c:v>
                </c:pt>
                <c:pt idx="913">
                  <c:v>41762.580104166664</c:v>
                </c:pt>
                <c:pt idx="914">
                  <c:v>41762.58016203704</c:v>
                </c:pt>
                <c:pt idx="915">
                  <c:v>41762.58021990741</c:v>
                </c:pt>
                <c:pt idx="916">
                  <c:v>41762.580289351848</c:v>
                </c:pt>
                <c:pt idx="917">
                  <c:v>41762.580347222225</c:v>
                </c:pt>
                <c:pt idx="918">
                  <c:v>41762.580405092594</c:v>
                </c:pt>
                <c:pt idx="919">
                  <c:v>41762.580474537041</c:v>
                </c:pt>
                <c:pt idx="920">
                  <c:v>41762.58053240741</c:v>
                </c:pt>
                <c:pt idx="921">
                  <c:v>41762.580590277779</c:v>
                </c:pt>
                <c:pt idx="922">
                  <c:v>41762.580659722225</c:v>
                </c:pt>
                <c:pt idx="923">
                  <c:v>41762.580717592595</c:v>
                </c:pt>
                <c:pt idx="924">
                  <c:v>41762.580775462964</c:v>
                </c:pt>
                <c:pt idx="925">
                  <c:v>41762.58084490741</c:v>
                </c:pt>
                <c:pt idx="926">
                  <c:v>41762.58090277778</c:v>
                </c:pt>
                <c:pt idx="927">
                  <c:v>41762.580960648149</c:v>
                </c:pt>
                <c:pt idx="928">
                  <c:v>41762.581018518518</c:v>
                </c:pt>
                <c:pt idx="929">
                  <c:v>41762.581087962964</c:v>
                </c:pt>
                <c:pt idx="930">
                  <c:v>41762.581145833334</c:v>
                </c:pt>
                <c:pt idx="931">
                  <c:v>41762.581203703703</c:v>
                </c:pt>
                <c:pt idx="932">
                  <c:v>41762.581273148149</c:v>
                </c:pt>
                <c:pt idx="933">
                  <c:v>41762.581331018519</c:v>
                </c:pt>
                <c:pt idx="934">
                  <c:v>41762.581388888888</c:v>
                </c:pt>
                <c:pt idx="935">
                  <c:v>41762.581458333334</c:v>
                </c:pt>
                <c:pt idx="936">
                  <c:v>41762.581516203703</c:v>
                </c:pt>
                <c:pt idx="937">
                  <c:v>41762.581574074073</c:v>
                </c:pt>
                <c:pt idx="938">
                  <c:v>41762.581643518519</c:v>
                </c:pt>
                <c:pt idx="939">
                  <c:v>41762.581701388888</c:v>
                </c:pt>
                <c:pt idx="940">
                  <c:v>41762.581759259258</c:v>
                </c:pt>
                <c:pt idx="941">
                  <c:v>41762.581828703704</c:v>
                </c:pt>
                <c:pt idx="942">
                  <c:v>41762.581886574073</c:v>
                </c:pt>
                <c:pt idx="943">
                  <c:v>41762.581944444442</c:v>
                </c:pt>
                <c:pt idx="944">
                  <c:v>41762.582013888888</c:v>
                </c:pt>
                <c:pt idx="945">
                  <c:v>41762.582071759258</c:v>
                </c:pt>
                <c:pt idx="946">
                  <c:v>41762.582129629627</c:v>
                </c:pt>
                <c:pt idx="947">
                  <c:v>41762.582187499997</c:v>
                </c:pt>
                <c:pt idx="948">
                  <c:v>41762.582256944443</c:v>
                </c:pt>
                <c:pt idx="949">
                  <c:v>41762.582314814812</c:v>
                </c:pt>
                <c:pt idx="950">
                  <c:v>41762.582372685189</c:v>
                </c:pt>
                <c:pt idx="951">
                  <c:v>41762.582442129627</c:v>
                </c:pt>
                <c:pt idx="952">
                  <c:v>41762.582499999997</c:v>
                </c:pt>
                <c:pt idx="953">
                  <c:v>41762.582557870373</c:v>
                </c:pt>
                <c:pt idx="954">
                  <c:v>41762.582627314812</c:v>
                </c:pt>
                <c:pt idx="955">
                  <c:v>41762.582685185182</c:v>
                </c:pt>
                <c:pt idx="956">
                  <c:v>41762.582743055558</c:v>
                </c:pt>
                <c:pt idx="957">
                  <c:v>41762.582812499997</c:v>
                </c:pt>
                <c:pt idx="958">
                  <c:v>41762.582870370374</c:v>
                </c:pt>
                <c:pt idx="959">
                  <c:v>41762.582928240743</c:v>
                </c:pt>
                <c:pt idx="960">
                  <c:v>41762.582997685182</c:v>
                </c:pt>
                <c:pt idx="961">
                  <c:v>41762.583055555559</c:v>
                </c:pt>
                <c:pt idx="962">
                  <c:v>41762.583113425928</c:v>
                </c:pt>
                <c:pt idx="963">
                  <c:v>41762.583182870374</c:v>
                </c:pt>
                <c:pt idx="964">
                  <c:v>41762.583240740743</c:v>
                </c:pt>
                <c:pt idx="965">
                  <c:v>41762.583298611113</c:v>
                </c:pt>
                <c:pt idx="966">
                  <c:v>41762.583356481482</c:v>
                </c:pt>
                <c:pt idx="967">
                  <c:v>41762.583425925928</c:v>
                </c:pt>
                <c:pt idx="968">
                  <c:v>41762.583483796298</c:v>
                </c:pt>
                <c:pt idx="969">
                  <c:v>41762.583541666667</c:v>
                </c:pt>
                <c:pt idx="970">
                  <c:v>41762.583611111113</c:v>
                </c:pt>
                <c:pt idx="971">
                  <c:v>41762.583668981482</c:v>
                </c:pt>
                <c:pt idx="972">
                  <c:v>41762.583726851852</c:v>
                </c:pt>
                <c:pt idx="973">
                  <c:v>41762.583796296298</c:v>
                </c:pt>
                <c:pt idx="974">
                  <c:v>41762.583854166667</c:v>
                </c:pt>
                <c:pt idx="975">
                  <c:v>41762.583912037036</c:v>
                </c:pt>
                <c:pt idx="976">
                  <c:v>41762.583981481483</c:v>
                </c:pt>
                <c:pt idx="977">
                  <c:v>41762.584039351852</c:v>
                </c:pt>
                <c:pt idx="978">
                  <c:v>41762.584097222221</c:v>
                </c:pt>
                <c:pt idx="979">
                  <c:v>41762.584166666667</c:v>
                </c:pt>
                <c:pt idx="980">
                  <c:v>41762.584224537037</c:v>
                </c:pt>
                <c:pt idx="981">
                  <c:v>41762.584282407406</c:v>
                </c:pt>
                <c:pt idx="982">
                  <c:v>41762.584351851852</c:v>
                </c:pt>
                <c:pt idx="983">
                  <c:v>41762.584409722222</c:v>
                </c:pt>
                <c:pt idx="984">
                  <c:v>41762.584467592591</c:v>
                </c:pt>
                <c:pt idx="985">
                  <c:v>41762.58452546296</c:v>
                </c:pt>
                <c:pt idx="986">
                  <c:v>41762.584594907406</c:v>
                </c:pt>
                <c:pt idx="987">
                  <c:v>41762.584652777776</c:v>
                </c:pt>
                <c:pt idx="988">
                  <c:v>41762.584710648145</c:v>
                </c:pt>
                <c:pt idx="989">
                  <c:v>41762.584780092591</c:v>
                </c:pt>
                <c:pt idx="990">
                  <c:v>41762.584837962961</c:v>
                </c:pt>
                <c:pt idx="991">
                  <c:v>41762.58489583333</c:v>
                </c:pt>
                <c:pt idx="992">
                  <c:v>41762.584965277776</c:v>
                </c:pt>
                <c:pt idx="993">
                  <c:v>41762.585023148145</c:v>
                </c:pt>
                <c:pt idx="994">
                  <c:v>41762.585081018522</c:v>
                </c:pt>
                <c:pt idx="995">
                  <c:v>41762.585150462961</c:v>
                </c:pt>
                <c:pt idx="996">
                  <c:v>41762.58520833333</c:v>
                </c:pt>
                <c:pt idx="997">
                  <c:v>41762.585266203707</c:v>
                </c:pt>
                <c:pt idx="998">
                  <c:v>41762.585335648146</c:v>
                </c:pt>
                <c:pt idx="999">
                  <c:v>41762.585393518515</c:v>
                </c:pt>
                <c:pt idx="1000">
                  <c:v>41762.585451388892</c:v>
                </c:pt>
                <c:pt idx="1001">
                  <c:v>41762.585520833331</c:v>
                </c:pt>
                <c:pt idx="1002">
                  <c:v>41762.585578703707</c:v>
                </c:pt>
                <c:pt idx="1003">
                  <c:v>41762.585636574076</c:v>
                </c:pt>
                <c:pt idx="1004">
                  <c:v>41762.585694444446</c:v>
                </c:pt>
                <c:pt idx="1005">
                  <c:v>41762.585763888892</c:v>
                </c:pt>
                <c:pt idx="1006">
                  <c:v>41762.585821759261</c:v>
                </c:pt>
                <c:pt idx="1007">
                  <c:v>41762.585879629631</c:v>
                </c:pt>
                <c:pt idx="1008">
                  <c:v>41762.585949074077</c:v>
                </c:pt>
                <c:pt idx="1009">
                  <c:v>41762.586006944446</c:v>
                </c:pt>
                <c:pt idx="1010">
                  <c:v>41762.586064814815</c:v>
                </c:pt>
                <c:pt idx="1011">
                  <c:v>41762.586134259262</c:v>
                </c:pt>
                <c:pt idx="1012">
                  <c:v>41762.586192129631</c:v>
                </c:pt>
                <c:pt idx="1013">
                  <c:v>41762.58625</c:v>
                </c:pt>
                <c:pt idx="1014">
                  <c:v>41762.586319444446</c:v>
                </c:pt>
                <c:pt idx="1015">
                  <c:v>41762.586377314816</c:v>
                </c:pt>
                <c:pt idx="1016">
                  <c:v>41762.586435185185</c:v>
                </c:pt>
                <c:pt idx="1017">
                  <c:v>41762.586504629631</c:v>
                </c:pt>
                <c:pt idx="1018">
                  <c:v>41762.586562500001</c:v>
                </c:pt>
                <c:pt idx="1019">
                  <c:v>41762.58662037037</c:v>
                </c:pt>
                <c:pt idx="1020">
                  <c:v>41762.586689814816</c:v>
                </c:pt>
                <c:pt idx="1021">
                  <c:v>41762.586747685185</c:v>
                </c:pt>
                <c:pt idx="1022">
                  <c:v>41762.586805555555</c:v>
                </c:pt>
                <c:pt idx="1023">
                  <c:v>41762.586863425924</c:v>
                </c:pt>
                <c:pt idx="1024">
                  <c:v>41762.58693287037</c:v>
                </c:pt>
                <c:pt idx="1025">
                  <c:v>41762.58699074074</c:v>
                </c:pt>
                <c:pt idx="1026">
                  <c:v>41762.587048611109</c:v>
                </c:pt>
                <c:pt idx="1027">
                  <c:v>41762.587118055555</c:v>
                </c:pt>
                <c:pt idx="1028">
                  <c:v>41762.587175925924</c:v>
                </c:pt>
                <c:pt idx="1029">
                  <c:v>41762.587233796294</c:v>
                </c:pt>
                <c:pt idx="1030">
                  <c:v>41762.58730324074</c:v>
                </c:pt>
                <c:pt idx="1031">
                  <c:v>41762.587361111109</c:v>
                </c:pt>
                <c:pt idx="1032">
                  <c:v>41762.587418981479</c:v>
                </c:pt>
                <c:pt idx="1033">
                  <c:v>41762.587488425925</c:v>
                </c:pt>
                <c:pt idx="1034">
                  <c:v>41762.587546296294</c:v>
                </c:pt>
                <c:pt idx="1035">
                  <c:v>41762.587604166663</c:v>
                </c:pt>
                <c:pt idx="1036">
                  <c:v>41762.587673611109</c:v>
                </c:pt>
                <c:pt idx="1037">
                  <c:v>41762.587731481479</c:v>
                </c:pt>
                <c:pt idx="1038">
                  <c:v>41762.587789351855</c:v>
                </c:pt>
                <c:pt idx="1039">
                  <c:v>41762.587847222225</c:v>
                </c:pt>
                <c:pt idx="1040">
                  <c:v>41762.587916666664</c:v>
                </c:pt>
                <c:pt idx="1041">
                  <c:v>41762.58797453704</c:v>
                </c:pt>
                <c:pt idx="1042">
                  <c:v>41762.58803240741</c:v>
                </c:pt>
                <c:pt idx="1043">
                  <c:v>41762.588101851848</c:v>
                </c:pt>
                <c:pt idx="1044">
                  <c:v>41762.588159722225</c:v>
                </c:pt>
                <c:pt idx="1045">
                  <c:v>41762.588217592594</c:v>
                </c:pt>
                <c:pt idx="1046">
                  <c:v>41762.588287037041</c:v>
                </c:pt>
                <c:pt idx="1047">
                  <c:v>41762.58834490741</c:v>
                </c:pt>
                <c:pt idx="1048">
                  <c:v>41762.588402777779</c:v>
                </c:pt>
                <c:pt idx="1049">
                  <c:v>41762.588472222225</c:v>
                </c:pt>
                <c:pt idx="1050">
                  <c:v>41762.588530092595</c:v>
                </c:pt>
                <c:pt idx="1051">
                  <c:v>41762.588587962964</c:v>
                </c:pt>
                <c:pt idx="1052">
                  <c:v>41762.58865740741</c:v>
                </c:pt>
                <c:pt idx="1053">
                  <c:v>41762.58871527778</c:v>
                </c:pt>
                <c:pt idx="1054">
                  <c:v>41762.588773148149</c:v>
                </c:pt>
                <c:pt idx="1055">
                  <c:v>41762.588842592595</c:v>
                </c:pt>
                <c:pt idx="1056">
                  <c:v>41762.588900462964</c:v>
                </c:pt>
                <c:pt idx="1057">
                  <c:v>41762.588958333334</c:v>
                </c:pt>
                <c:pt idx="1058">
                  <c:v>41762.589016203703</c:v>
                </c:pt>
                <c:pt idx="1059">
                  <c:v>41762.589085648149</c:v>
                </c:pt>
                <c:pt idx="1060">
                  <c:v>41762.589143518519</c:v>
                </c:pt>
                <c:pt idx="1061">
                  <c:v>41762.589201388888</c:v>
                </c:pt>
                <c:pt idx="1062">
                  <c:v>41762.589270833334</c:v>
                </c:pt>
                <c:pt idx="1063">
                  <c:v>41762.589328703703</c:v>
                </c:pt>
                <c:pt idx="1064">
                  <c:v>41762.589386574073</c:v>
                </c:pt>
                <c:pt idx="1065">
                  <c:v>41762.589456018519</c:v>
                </c:pt>
                <c:pt idx="1066">
                  <c:v>41762.589513888888</c:v>
                </c:pt>
                <c:pt idx="1067">
                  <c:v>41762.589571759258</c:v>
                </c:pt>
                <c:pt idx="1068">
                  <c:v>41762.589641203704</c:v>
                </c:pt>
                <c:pt idx="1069">
                  <c:v>41762.589699074073</c:v>
                </c:pt>
                <c:pt idx="1070">
                  <c:v>41762.589756944442</c:v>
                </c:pt>
                <c:pt idx="1071">
                  <c:v>41762.589826388888</c:v>
                </c:pt>
                <c:pt idx="1072">
                  <c:v>41762.589884259258</c:v>
                </c:pt>
                <c:pt idx="1073">
                  <c:v>41762.589942129627</c:v>
                </c:pt>
                <c:pt idx="1074">
                  <c:v>41762.590011574073</c:v>
                </c:pt>
                <c:pt idx="1075">
                  <c:v>41762.590069444443</c:v>
                </c:pt>
                <c:pt idx="1076">
                  <c:v>41762.590127314812</c:v>
                </c:pt>
                <c:pt idx="1077">
                  <c:v>41762.590185185189</c:v>
                </c:pt>
                <c:pt idx="1078">
                  <c:v>41762.590254629627</c:v>
                </c:pt>
                <c:pt idx="1079">
                  <c:v>41762.590312499997</c:v>
                </c:pt>
                <c:pt idx="1080">
                  <c:v>41762.590370370373</c:v>
                </c:pt>
                <c:pt idx="1081">
                  <c:v>41762.590439814812</c:v>
                </c:pt>
                <c:pt idx="1082">
                  <c:v>41762.590497685182</c:v>
                </c:pt>
                <c:pt idx="1083">
                  <c:v>41762.590555555558</c:v>
                </c:pt>
                <c:pt idx="1084">
                  <c:v>41762.590624999997</c:v>
                </c:pt>
                <c:pt idx="1085">
                  <c:v>41762.590682870374</c:v>
                </c:pt>
                <c:pt idx="1086">
                  <c:v>41762.590740740743</c:v>
                </c:pt>
                <c:pt idx="1087">
                  <c:v>41762.590810185182</c:v>
                </c:pt>
                <c:pt idx="1088">
                  <c:v>41762.590868055559</c:v>
                </c:pt>
                <c:pt idx="1089">
                  <c:v>41762.590925925928</c:v>
                </c:pt>
                <c:pt idx="1090">
                  <c:v>41762.590995370374</c:v>
                </c:pt>
                <c:pt idx="1091">
                  <c:v>41762.591053240743</c:v>
                </c:pt>
                <c:pt idx="1092">
                  <c:v>41762.591111111113</c:v>
                </c:pt>
                <c:pt idx="1093">
                  <c:v>41762.591180555559</c:v>
                </c:pt>
                <c:pt idx="1094">
                  <c:v>41762.591238425928</c:v>
                </c:pt>
                <c:pt idx="1095">
                  <c:v>41762.591296296298</c:v>
                </c:pt>
                <c:pt idx="1096">
                  <c:v>41762.591354166667</c:v>
                </c:pt>
                <c:pt idx="1097">
                  <c:v>41762.591423611113</c:v>
                </c:pt>
                <c:pt idx="1098">
                  <c:v>41762.591481481482</c:v>
                </c:pt>
                <c:pt idx="1099">
                  <c:v>41762.591539351852</c:v>
                </c:pt>
                <c:pt idx="1100">
                  <c:v>41762.591608796298</c:v>
                </c:pt>
                <c:pt idx="1101">
                  <c:v>41762.591666666667</c:v>
                </c:pt>
                <c:pt idx="1102">
                  <c:v>41762.591724537036</c:v>
                </c:pt>
                <c:pt idx="1103">
                  <c:v>41762.591793981483</c:v>
                </c:pt>
                <c:pt idx="1104">
                  <c:v>41762.591851851852</c:v>
                </c:pt>
                <c:pt idx="1105">
                  <c:v>41762.591909722221</c:v>
                </c:pt>
                <c:pt idx="1106">
                  <c:v>41762.591979166667</c:v>
                </c:pt>
                <c:pt idx="1107">
                  <c:v>41762.592037037037</c:v>
                </c:pt>
                <c:pt idx="1108">
                  <c:v>41762.592094907406</c:v>
                </c:pt>
                <c:pt idx="1109">
                  <c:v>41762.592164351852</c:v>
                </c:pt>
                <c:pt idx="1110">
                  <c:v>41762.592222222222</c:v>
                </c:pt>
                <c:pt idx="1111">
                  <c:v>41762.592280092591</c:v>
                </c:pt>
                <c:pt idx="1112">
                  <c:v>41762.592349537037</c:v>
                </c:pt>
                <c:pt idx="1113">
                  <c:v>41762.592407407406</c:v>
                </c:pt>
                <c:pt idx="1114">
                  <c:v>41762.592465277776</c:v>
                </c:pt>
                <c:pt idx="1115">
                  <c:v>41762.592523148145</c:v>
                </c:pt>
                <c:pt idx="1116">
                  <c:v>41762.592592592591</c:v>
                </c:pt>
                <c:pt idx="1117">
                  <c:v>41762.592650462961</c:v>
                </c:pt>
                <c:pt idx="1118">
                  <c:v>41762.59270833333</c:v>
                </c:pt>
                <c:pt idx="1119">
                  <c:v>41762.592777777776</c:v>
                </c:pt>
                <c:pt idx="1120">
                  <c:v>41762.592835648145</c:v>
                </c:pt>
                <c:pt idx="1121">
                  <c:v>41762.592893518522</c:v>
                </c:pt>
                <c:pt idx="1122">
                  <c:v>41762.592962962961</c:v>
                </c:pt>
                <c:pt idx="1123">
                  <c:v>41762.59302083333</c:v>
                </c:pt>
                <c:pt idx="1124">
                  <c:v>41762.593078703707</c:v>
                </c:pt>
                <c:pt idx="1125">
                  <c:v>41762.593148148146</c:v>
                </c:pt>
                <c:pt idx="1126">
                  <c:v>41762.593206018515</c:v>
                </c:pt>
                <c:pt idx="1127">
                  <c:v>41762.593263888892</c:v>
                </c:pt>
                <c:pt idx="1128">
                  <c:v>41762.593333333331</c:v>
                </c:pt>
                <c:pt idx="1129">
                  <c:v>41762.593391203707</c:v>
                </c:pt>
                <c:pt idx="1130">
                  <c:v>41762.593449074076</c:v>
                </c:pt>
                <c:pt idx="1131">
                  <c:v>41762.593518518515</c:v>
                </c:pt>
                <c:pt idx="1132">
                  <c:v>41762.593576388892</c:v>
                </c:pt>
                <c:pt idx="1133">
                  <c:v>41762.593634259261</c:v>
                </c:pt>
                <c:pt idx="1134">
                  <c:v>41762.593692129631</c:v>
                </c:pt>
                <c:pt idx="1135">
                  <c:v>41762.593761574077</c:v>
                </c:pt>
                <c:pt idx="1136">
                  <c:v>41762.593819444446</c:v>
                </c:pt>
                <c:pt idx="1137">
                  <c:v>41762.593877314815</c:v>
                </c:pt>
                <c:pt idx="1138">
                  <c:v>41762.593946759262</c:v>
                </c:pt>
                <c:pt idx="1139">
                  <c:v>41762.594004629631</c:v>
                </c:pt>
                <c:pt idx="1140">
                  <c:v>41762.5940625</c:v>
                </c:pt>
                <c:pt idx="1141">
                  <c:v>41762.594131944446</c:v>
                </c:pt>
                <c:pt idx="1142">
                  <c:v>41762.594189814816</c:v>
                </c:pt>
                <c:pt idx="1143">
                  <c:v>41762.594247685185</c:v>
                </c:pt>
                <c:pt idx="1144">
                  <c:v>41762.594317129631</c:v>
                </c:pt>
                <c:pt idx="1145">
                  <c:v>41762.594375000001</c:v>
                </c:pt>
                <c:pt idx="1146">
                  <c:v>41762.59443287037</c:v>
                </c:pt>
                <c:pt idx="1147">
                  <c:v>41762.594502314816</c:v>
                </c:pt>
                <c:pt idx="1148">
                  <c:v>41762.594560185185</c:v>
                </c:pt>
                <c:pt idx="1149">
                  <c:v>41762.594618055555</c:v>
                </c:pt>
                <c:pt idx="1150">
                  <c:v>41762.594687500001</c:v>
                </c:pt>
                <c:pt idx="1151">
                  <c:v>41762.59474537037</c:v>
                </c:pt>
                <c:pt idx="1152">
                  <c:v>41762.59480324074</c:v>
                </c:pt>
                <c:pt idx="1153">
                  <c:v>41762.594861111109</c:v>
                </c:pt>
                <c:pt idx="1154">
                  <c:v>41762.594930555555</c:v>
                </c:pt>
                <c:pt idx="1155">
                  <c:v>41762.594988425924</c:v>
                </c:pt>
                <c:pt idx="1156">
                  <c:v>41762.595046296294</c:v>
                </c:pt>
                <c:pt idx="1157">
                  <c:v>41762.59511574074</c:v>
                </c:pt>
                <c:pt idx="1158">
                  <c:v>41762.595173611109</c:v>
                </c:pt>
                <c:pt idx="1159">
                  <c:v>41762.595231481479</c:v>
                </c:pt>
                <c:pt idx="1160">
                  <c:v>41762.595300925925</c:v>
                </c:pt>
                <c:pt idx="1161">
                  <c:v>41762.595358796294</c:v>
                </c:pt>
                <c:pt idx="1162">
                  <c:v>41762.595416666663</c:v>
                </c:pt>
                <c:pt idx="1163">
                  <c:v>41762.595486111109</c:v>
                </c:pt>
                <c:pt idx="1164">
                  <c:v>41762.595543981479</c:v>
                </c:pt>
                <c:pt idx="1165">
                  <c:v>41762.595601851855</c:v>
                </c:pt>
                <c:pt idx="1166">
                  <c:v>41762.595671296294</c:v>
                </c:pt>
                <c:pt idx="1167">
                  <c:v>41762.595729166664</c:v>
                </c:pt>
                <c:pt idx="1168">
                  <c:v>41762.59578703704</c:v>
                </c:pt>
                <c:pt idx="1169">
                  <c:v>41762.59584490741</c:v>
                </c:pt>
                <c:pt idx="1170">
                  <c:v>41762.595914351848</c:v>
                </c:pt>
                <c:pt idx="1171">
                  <c:v>41762.595972222225</c:v>
                </c:pt>
                <c:pt idx="1172">
                  <c:v>41762.596030092594</c:v>
                </c:pt>
                <c:pt idx="1173">
                  <c:v>41762.596099537041</c:v>
                </c:pt>
                <c:pt idx="1174">
                  <c:v>41762.59615740741</c:v>
                </c:pt>
                <c:pt idx="1175">
                  <c:v>41762.596215277779</c:v>
                </c:pt>
                <c:pt idx="1176">
                  <c:v>41762.596284722225</c:v>
                </c:pt>
                <c:pt idx="1177">
                  <c:v>41762.596342592595</c:v>
                </c:pt>
                <c:pt idx="1178">
                  <c:v>41762.596400462964</c:v>
                </c:pt>
                <c:pt idx="1179">
                  <c:v>41762.59646990741</c:v>
                </c:pt>
                <c:pt idx="1180">
                  <c:v>41762.59652777778</c:v>
                </c:pt>
                <c:pt idx="1181">
                  <c:v>41762.596585648149</c:v>
                </c:pt>
                <c:pt idx="1182">
                  <c:v>41762.596655092595</c:v>
                </c:pt>
                <c:pt idx="1183">
                  <c:v>41762.596712962964</c:v>
                </c:pt>
                <c:pt idx="1184">
                  <c:v>41762.596770833334</c:v>
                </c:pt>
                <c:pt idx="1185">
                  <c:v>41762.59684027778</c:v>
                </c:pt>
                <c:pt idx="1186">
                  <c:v>41762.596898148149</c:v>
                </c:pt>
                <c:pt idx="1187">
                  <c:v>41762.596956018519</c:v>
                </c:pt>
                <c:pt idx="1188">
                  <c:v>41762.597013888888</c:v>
                </c:pt>
                <c:pt idx="1189">
                  <c:v>41762.597083333334</c:v>
                </c:pt>
                <c:pt idx="1190">
                  <c:v>41762.597141203703</c:v>
                </c:pt>
                <c:pt idx="1191">
                  <c:v>41762.597199074073</c:v>
                </c:pt>
                <c:pt idx="1192">
                  <c:v>41762.597268518519</c:v>
                </c:pt>
                <c:pt idx="1193">
                  <c:v>41762.597326388888</c:v>
                </c:pt>
                <c:pt idx="1194">
                  <c:v>41762.597384259258</c:v>
                </c:pt>
                <c:pt idx="1195">
                  <c:v>41762.597453703704</c:v>
                </c:pt>
                <c:pt idx="1196">
                  <c:v>41762.597511574073</c:v>
                </c:pt>
                <c:pt idx="1197">
                  <c:v>41762.597569444442</c:v>
                </c:pt>
                <c:pt idx="1198">
                  <c:v>41762.597638888888</c:v>
                </c:pt>
                <c:pt idx="1199">
                  <c:v>41762.597696759258</c:v>
                </c:pt>
                <c:pt idx="1200">
                  <c:v>41762.597754629627</c:v>
                </c:pt>
                <c:pt idx="1201">
                  <c:v>41762.597824074073</c:v>
                </c:pt>
                <c:pt idx="1202">
                  <c:v>41762.597881944443</c:v>
                </c:pt>
                <c:pt idx="1203">
                  <c:v>41762.597939814812</c:v>
                </c:pt>
                <c:pt idx="1204">
                  <c:v>41762.598009259258</c:v>
                </c:pt>
                <c:pt idx="1205">
                  <c:v>41762.598067129627</c:v>
                </c:pt>
                <c:pt idx="1206">
                  <c:v>41762.598124999997</c:v>
                </c:pt>
                <c:pt idx="1207">
                  <c:v>41762.598182870373</c:v>
                </c:pt>
                <c:pt idx="1208">
                  <c:v>41762.598252314812</c:v>
                </c:pt>
                <c:pt idx="1209">
                  <c:v>41762.598310185182</c:v>
                </c:pt>
                <c:pt idx="1210">
                  <c:v>41762.598368055558</c:v>
                </c:pt>
                <c:pt idx="1211">
                  <c:v>41762.598437499997</c:v>
                </c:pt>
                <c:pt idx="1212">
                  <c:v>41762.598495370374</c:v>
                </c:pt>
                <c:pt idx="1213">
                  <c:v>41762.598553240743</c:v>
                </c:pt>
                <c:pt idx="1214">
                  <c:v>41762.598622685182</c:v>
                </c:pt>
                <c:pt idx="1215">
                  <c:v>41762.598680555559</c:v>
                </c:pt>
                <c:pt idx="1216">
                  <c:v>41762.598738425928</c:v>
                </c:pt>
                <c:pt idx="1217">
                  <c:v>41762.598807870374</c:v>
                </c:pt>
                <c:pt idx="1218">
                  <c:v>41762.598865740743</c:v>
                </c:pt>
                <c:pt idx="1219">
                  <c:v>41762.598923611113</c:v>
                </c:pt>
                <c:pt idx="1220">
                  <c:v>41762.598993055559</c:v>
                </c:pt>
                <c:pt idx="1221">
                  <c:v>41762.599050925928</c:v>
                </c:pt>
                <c:pt idx="1222">
                  <c:v>41762.599108796298</c:v>
                </c:pt>
                <c:pt idx="1223">
                  <c:v>41762.599178240744</c:v>
                </c:pt>
                <c:pt idx="1224">
                  <c:v>41762.599236111113</c:v>
                </c:pt>
                <c:pt idx="1225">
                  <c:v>41762.599293981482</c:v>
                </c:pt>
                <c:pt idx="1226">
                  <c:v>41762.599363425928</c:v>
                </c:pt>
                <c:pt idx="1227">
                  <c:v>41762.599421296298</c:v>
                </c:pt>
                <c:pt idx="1228">
                  <c:v>41762.599479166667</c:v>
                </c:pt>
                <c:pt idx="1229">
                  <c:v>41762.599537037036</c:v>
                </c:pt>
                <c:pt idx="1230">
                  <c:v>41762.599606481483</c:v>
                </c:pt>
                <c:pt idx="1231">
                  <c:v>41762.599664351852</c:v>
                </c:pt>
                <c:pt idx="1232">
                  <c:v>41762.599722222221</c:v>
                </c:pt>
                <c:pt idx="1233">
                  <c:v>41762.599791666667</c:v>
                </c:pt>
                <c:pt idx="1234">
                  <c:v>41762.599849537037</c:v>
                </c:pt>
                <c:pt idx="1235">
                  <c:v>41762.599907407406</c:v>
                </c:pt>
                <c:pt idx="1236">
                  <c:v>41762.599976851852</c:v>
                </c:pt>
                <c:pt idx="1237">
                  <c:v>41762.600034722222</c:v>
                </c:pt>
                <c:pt idx="1238">
                  <c:v>41762.600092592591</c:v>
                </c:pt>
                <c:pt idx="1239">
                  <c:v>41762.600162037037</c:v>
                </c:pt>
                <c:pt idx="1240">
                  <c:v>41762.600219907406</c:v>
                </c:pt>
                <c:pt idx="1241">
                  <c:v>41762.600277777776</c:v>
                </c:pt>
                <c:pt idx="1242">
                  <c:v>41762.600347222222</c:v>
                </c:pt>
                <c:pt idx="1243">
                  <c:v>41762.600405092591</c:v>
                </c:pt>
                <c:pt idx="1244">
                  <c:v>41762.600462962961</c:v>
                </c:pt>
                <c:pt idx="1245">
                  <c:v>41762.60052083333</c:v>
                </c:pt>
                <c:pt idx="1246">
                  <c:v>41762.600590277776</c:v>
                </c:pt>
                <c:pt idx="1247">
                  <c:v>41762.600648148145</c:v>
                </c:pt>
                <c:pt idx="1248">
                  <c:v>41762.600706018522</c:v>
                </c:pt>
                <c:pt idx="1249">
                  <c:v>41762.600775462961</c:v>
                </c:pt>
                <c:pt idx="1250">
                  <c:v>41762.60083333333</c:v>
                </c:pt>
                <c:pt idx="1251">
                  <c:v>41762.600891203707</c:v>
                </c:pt>
                <c:pt idx="1252">
                  <c:v>41762.600960648146</c:v>
                </c:pt>
                <c:pt idx="1253">
                  <c:v>41762.601018518515</c:v>
                </c:pt>
                <c:pt idx="1254">
                  <c:v>41762.601076388892</c:v>
                </c:pt>
                <c:pt idx="1255">
                  <c:v>41762.601145833331</c:v>
                </c:pt>
                <c:pt idx="1256">
                  <c:v>41762.601203703707</c:v>
                </c:pt>
                <c:pt idx="1257">
                  <c:v>41762.601261574076</c:v>
                </c:pt>
                <c:pt idx="1258">
                  <c:v>41762.601331018515</c:v>
                </c:pt>
                <c:pt idx="1259">
                  <c:v>41762.601388888892</c:v>
                </c:pt>
                <c:pt idx="1260">
                  <c:v>41762.601446759261</c:v>
                </c:pt>
                <c:pt idx="1261">
                  <c:v>41762.6015162037</c:v>
                </c:pt>
                <c:pt idx="1262">
                  <c:v>41762.601574074077</c:v>
                </c:pt>
                <c:pt idx="1263">
                  <c:v>41762.601631944446</c:v>
                </c:pt>
                <c:pt idx="1264">
                  <c:v>41762.601689814815</c:v>
                </c:pt>
                <c:pt idx="1265">
                  <c:v>41762.601759259262</c:v>
                </c:pt>
                <c:pt idx="1266">
                  <c:v>41762.601817129631</c:v>
                </c:pt>
                <c:pt idx="1267">
                  <c:v>41762.601875</c:v>
                </c:pt>
                <c:pt idx="1268">
                  <c:v>41762.601944444446</c:v>
                </c:pt>
                <c:pt idx="1269">
                  <c:v>41762.602002314816</c:v>
                </c:pt>
                <c:pt idx="1270">
                  <c:v>41762.602060185185</c:v>
                </c:pt>
                <c:pt idx="1271">
                  <c:v>41762.602129629631</c:v>
                </c:pt>
                <c:pt idx="1272">
                  <c:v>41762.602187500001</c:v>
                </c:pt>
                <c:pt idx="1273">
                  <c:v>41762.60224537037</c:v>
                </c:pt>
                <c:pt idx="1274">
                  <c:v>41762.602314814816</c:v>
                </c:pt>
                <c:pt idx="1275">
                  <c:v>41762.602372685185</c:v>
                </c:pt>
                <c:pt idx="1276">
                  <c:v>41762.602430555555</c:v>
                </c:pt>
                <c:pt idx="1277">
                  <c:v>41762.602500000001</c:v>
                </c:pt>
                <c:pt idx="1278">
                  <c:v>41762.60255787037</c:v>
                </c:pt>
                <c:pt idx="1279">
                  <c:v>41762.60261574074</c:v>
                </c:pt>
                <c:pt idx="1280">
                  <c:v>41762.602685185186</c:v>
                </c:pt>
                <c:pt idx="1281">
                  <c:v>41762.602743055555</c:v>
                </c:pt>
                <c:pt idx="1282">
                  <c:v>41762.602800925924</c:v>
                </c:pt>
                <c:pt idx="1283">
                  <c:v>41762.602858796294</c:v>
                </c:pt>
                <c:pt idx="1284">
                  <c:v>41762.60292824074</c:v>
                </c:pt>
                <c:pt idx="1285">
                  <c:v>41762.602986111109</c:v>
                </c:pt>
                <c:pt idx="1286">
                  <c:v>41762.603043981479</c:v>
                </c:pt>
                <c:pt idx="1287">
                  <c:v>41762.603113425925</c:v>
                </c:pt>
                <c:pt idx="1288">
                  <c:v>41762.603171296294</c:v>
                </c:pt>
                <c:pt idx="1289">
                  <c:v>41762.603229166663</c:v>
                </c:pt>
                <c:pt idx="1290">
                  <c:v>41762.603298611109</c:v>
                </c:pt>
                <c:pt idx="1291">
                  <c:v>41762.603356481479</c:v>
                </c:pt>
                <c:pt idx="1292">
                  <c:v>41762.603414351855</c:v>
                </c:pt>
                <c:pt idx="1293">
                  <c:v>41762.603483796294</c:v>
                </c:pt>
                <c:pt idx="1294">
                  <c:v>41762.603541666664</c:v>
                </c:pt>
                <c:pt idx="1295">
                  <c:v>41762.60359953704</c:v>
                </c:pt>
                <c:pt idx="1296">
                  <c:v>41762.603668981479</c:v>
                </c:pt>
                <c:pt idx="1297">
                  <c:v>41762.603726851848</c:v>
                </c:pt>
                <c:pt idx="1298">
                  <c:v>41762.603784722225</c:v>
                </c:pt>
                <c:pt idx="1299">
                  <c:v>41762.603854166664</c:v>
                </c:pt>
                <c:pt idx="1300">
                  <c:v>41762.603912037041</c:v>
                </c:pt>
                <c:pt idx="1301">
                  <c:v>41762.60396990741</c:v>
                </c:pt>
                <c:pt idx="1302">
                  <c:v>41762.604027777779</c:v>
                </c:pt>
                <c:pt idx="1303">
                  <c:v>41762.604097222225</c:v>
                </c:pt>
                <c:pt idx="1304">
                  <c:v>41762.604155092595</c:v>
                </c:pt>
                <c:pt idx="1305">
                  <c:v>41762.604212962964</c:v>
                </c:pt>
                <c:pt idx="1306">
                  <c:v>41762.60428240741</c:v>
                </c:pt>
                <c:pt idx="1307">
                  <c:v>41762.60434027778</c:v>
                </c:pt>
                <c:pt idx="1308">
                  <c:v>41762.604398148149</c:v>
                </c:pt>
                <c:pt idx="1309">
                  <c:v>41762.604467592595</c:v>
                </c:pt>
                <c:pt idx="1310">
                  <c:v>41762.604525462964</c:v>
                </c:pt>
                <c:pt idx="1311">
                  <c:v>41762.604583333334</c:v>
                </c:pt>
                <c:pt idx="1312">
                  <c:v>41762.60465277778</c:v>
                </c:pt>
                <c:pt idx="1313">
                  <c:v>41762.604710648149</c:v>
                </c:pt>
                <c:pt idx="1314">
                  <c:v>41762.604768518519</c:v>
                </c:pt>
                <c:pt idx="1315">
                  <c:v>41762.604837962965</c:v>
                </c:pt>
                <c:pt idx="1316">
                  <c:v>41762.604895833334</c:v>
                </c:pt>
                <c:pt idx="1317">
                  <c:v>41762.604953703703</c:v>
                </c:pt>
                <c:pt idx="1318">
                  <c:v>41762.605023148149</c:v>
                </c:pt>
                <c:pt idx="1319">
                  <c:v>41762.605081018519</c:v>
                </c:pt>
                <c:pt idx="1320">
                  <c:v>41762.605138888888</c:v>
                </c:pt>
                <c:pt idx="1321">
                  <c:v>41762.605196759258</c:v>
                </c:pt>
                <c:pt idx="1322">
                  <c:v>41762.605266203704</c:v>
                </c:pt>
                <c:pt idx="1323">
                  <c:v>41762.605324074073</c:v>
                </c:pt>
                <c:pt idx="1324">
                  <c:v>41762.605381944442</c:v>
                </c:pt>
                <c:pt idx="1325">
                  <c:v>41762.605451388888</c:v>
                </c:pt>
                <c:pt idx="1326">
                  <c:v>41762.605509259258</c:v>
                </c:pt>
                <c:pt idx="1327">
                  <c:v>41762.605567129627</c:v>
                </c:pt>
                <c:pt idx="1328">
                  <c:v>41762.605636574073</c:v>
                </c:pt>
                <c:pt idx="1329">
                  <c:v>41762.605694444443</c:v>
                </c:pt>
                <c:pt idx="1330">
                  <c:v>41762.605752314812</c:v>
                </c:pt>
                <c:pt idx="1331">
                  <c:v>41762.605821759258</c:v>
                </c:pt>
                <c:pt idx="1332">
                  <c:v>41762.605879629627</c:v>
                </c:pt>
                <c:pt idx="1333">
                  <c:v>41762.605937499997</c:v>
                </c:pt>
                <c:pt idx="1334">
                  <c:v>41762.606006944443</c:v>
                </c:pt>
                <c:pt idx="1335">
                  <c:v>41762.606064814812</c:v>
                </c:pt>
                <c:pt idx="1336">
                  <c:v>41762.606122685182</c:v>
                </c:pt>
                <c:pt idx="1337">
                  <c:v>41762.606192129628</c:v>
                </c:pt>
                <c:pt idx="1338">
                  <c:v>41762.606249999997</c:v>
                </c:pt>
                <c:pt idx="1339">
                  <c:v>41762.606307870374</c:v>
                </c:pt>
                <c:pt idx="1340">
                  <c:v>41762.606365740743</c:v>
                </c:pt>
                <c:pt idx="1341">
                  <c:v>41762.606435185182</c:v>
                </c:pt>
                <c:pt idx="1342">
                  <c:v>41762.606493055559</c:v>
                </c:pt>
                <c:pt idx="1343">
                  <c:v>41762.606550925928</c:v>
                </c:pt>
                <c:pt idx="1344">
                  <c:v>41762.606620370374</c:v>
                </c:pt>
                <c:pt idx="1345">
                  <c:v>41762.606678240743</c:v>
                </c:pt>
                <c:pt idx="1346">
                  <c:v>41762.606736111113</c:v>
                </c:pt>
                <c:pt idx="1347">
                  <c:v>41762.606805555559</c:v>
                </c:pt>
                <c:pt idx="1348">
                  <c:v>41762.606863425928</c:v>
                </c:pt>
                <c:pt idx="1349">
                  <c:v>41762.606921296298</c:v>
                </c:pt>
                <c:pt idx="1350">
                  <c:v>41762.606990740744</c:v>
                </c:pt>
                <c:pt idx="1351">
                  <c:v>41762.607048611113</c:v>
                </c:pt>
                <c:pt idx="1352">
                  <c:v>41762.607106481482</c:v>
                </c:pt>
                <c:pt idx="1353">
                  <c:v>41762.607175925928</c:v>
                </c:pt>
                <c:pt idx="1354">
                  <c:v>41762.607233796298</c:v>
                </c:pt>
                <c:pt idx="1355">
                  <c:v>41762.607291666667</c:v>
                </c:pt>
                <c:pt idx="1356">
                  <c:v>41762.607361111113</c:v>
                </c:pt>
                <c:pt idx="1357">
                  <c:v>41762.607418981483</c:v>
                </c:pt>
                <c:pt idx="1358">
                  <c:v>41762.607476851852</c:v>
                </c:pt>
                <c:pt idx="1359">
                  <c:v>41762.607534722221</c:v>
                </c:pt>
                <c:pt idx="1360">
                  <c:v>41762.607604166667</c:v>
                </c:pt>
                <c:pt idx="1361">
                  <c:v>41762.607662037037</c:v>
                </c:pt>
                <c:pt idx="1362">
                  <c:v>41762.607719907406</c:v>
                </c:pt>
                <c:pt idx="1363">
                  <c:v>41762.607789351852</c:v>
                </c:pt>
                <c:pt idx="1364">
                  <c:v>41762.607847222222</c:v>
                </c:pt>
                <c:pt idx="1365">
                  <c:v>41762.607905092591</c:v>
                </c:pt>
                <c:pt idx="1366">
                  <c:v>41762.607974537037</c:v>
                </c:pt>
                <c:pt idx="1367">
                  <c:v>41762.608032407406</c:v>
                </c:pt>
                <c:pt idx="1368">
                  <c:v>41762.608090277776</c:v>
                </c:pt>
                <c:pt idx="1369">
                  <c:v>41762.608159722222</c:v>
                </c:pt>
                <c:pt idx="1370">
                  <c:v>41762.608217592591</c:v>
                </c:pt>
                <c:pt idx="1371">
                  <c:v>41762.608275462961</c:v>
                </c:pt>
                <c:pt idx="1372">
                  <c:v>41762.608344907407</c:v>
                </c:pt>
                <c:pt idx="1373">
                  <c:v>41762.608402777776</c:v>
                </c:pt>
                <c:pt idx="1374">
                  <c:v>41762.608460648145</c:v>
                </c:pt>
                <c:pt idx="1375">
                  <c:v>41762.608530092592</c:v>
                </c:pt>
                <c:pt idx="1376">
                  <c:v>41762.608587962961</c:v>
                </c:pt>
                <c:pt idx="1377">
                  <c:v>41762.60864583333</c:v>
                </c:pt>
                <c:pt idx="1378">
                  <c:v>41762.608703703707</c:v>
                </c:pt>
                <c:pt idx="1379">
                  <c:v>41762.608773148146</c:v>
                </c:pt>
                <c:pt idx="1380">
                  <c:v>41762.608831018515</c:v>
                </c:pt>
                <c:pt idx="1381">
                  <c:v>41762.608888888892</c:v>
                </c:pt>
                <c:pt idx="1382">
                  <c:v>41762.608958333331</c:v>
                </c:pt>
                <c:pt idx="1383">
                  <c:v>41762.609016203707</c:v>
                </c:pt>
                <c:pt idx="1384">
                  <c:v>41762.609074074076</c:v>
                </c:pt>
                <c:pt idx="1385">
                  <c:v>41762.609143518515</c:v>
                </c:pt>
                <c:pt idx="1386">
                  <c:v>41762.609201388892</c:v>
                </c:pt>
                <c:pt idx="1387">
                  <c:v>41762.609259259261</c:v>
                </c:pt>
                <c:pt idx="1388">
                  <c:v>41762.6093287037</c:v>
                </c:pt>
                <c:pt idx="1389">
                  <c:v>41762.609386574077</c:v>
                </c:pt>
                <c:pt idx="1390">
                  <c:v>41762.609444444446</c:v>
                </c:pt>
                <c:pt idx="1391">
                  <c:v>41762.609513888892</c:v>
                </c:pt>
                <c:pt idx="1392">
                  <c:v>41762.609571759262</c:v>
                </c:pt>
                <c:pt idx="1393">
                  <c:v>41762.609629629631</c:v>
                </c:pt>
                <c:pt idx="1394">
                  <c:v>41762.609699074077</c:v>
                </c:pt>
                <c:pt idx="1395">
                  <c:v>41762.609756944446</c:v>
                </c:pt>
                <c:pt idx="1396">
                  <c:v>41762.609814814816</c:v>
                </c:pt>
                <c:pt idx="1397">
                  <c:v>41762.609872685185</c:v>
                </c:pt>
                <c:pt idx="1398">
                  <c:v>41762.609942129631</c:v>
                </c:pt>
                <c:pt idx="1399">
                  <c:v>41762.61</c:v>
                </c:pt>
                <c:pt idx="1400">
                  <c:v>41762.61005787037</c:v>
                </c:pt>
                <c:pt idx="1401">
                  <c:v>41762.610127314816</c:v>
                </c:pt>
                <c:pt idx="1402">
                  <c:v>41762.610185185185</c:v>
                </c:pt>
                <c:pt idx="1403">
                  <c:v>41762.610243055555</c:v>
                </c:pt>
                <c:pt idx="1404">
                  <c:v>41762.610312500001</c:v>
                </c:pt>
                <c:pt idx="1405">
                  <c:v>41762.61037037037</c:v>
                </c:pt>
                <c:pt idx="1406">
                  <c:v>41762.61042824074</c:v>
                </c:pt>
                <c:pt idx="1407">
                  <c:v>41762.610497685186</c:v>
                </c:pt>
                <c:pt idx="1408">
                  <c:v>41762.610555555555</c:v>
                </c:pt>
                <c:pt idx="1409">
                  <c:v>41762.610613425924</c:v>
                </c:pt>
                <c:pt idx="1410">
                  <c:v>41762.610682870371</c:v>
                </c:pt>
                <c:pt idx="1411">
                  <c:v>41762.61074074074</c:v>
                </c:pt>
                <c:pt idx="1412">
                  <c:v>41762.610798611109</c:v>
                </c:pt>
                <c:pt idx="1413">
                  <c:v>41762.610868055555</c:v>
                </c:pt>
                <c:pt idx="1414">
                  <c:v>41762.610925925925</c:v>
                </c:pt>
                <c:pt idx="1415">
                  <c:v>41762.610983796294</c:v>
                </c:pt>
                <c:pt idx="1416">
                  <c:v>41762.611041666663</c:v>
                </c:pt>
                <c:pt idx="1417">
                  <c:v>41762.611111111109</c:v>
                </c:pt>
                <c:pt idx="1418">
                  <c:v>41762.611168981479</c:v>
                </c:pt>
                <c:pt idx="1419">
                  <c:v>41762.611226851855</c:v>
                </c:pt>
                <c:pt idx="1420">
                  <c:v>41762.611296296294</c:v>
                </c:pt>
                <c:pt idx="1421">
                  <c:v>41762.611354166664</c:v>
                </c:pt>
                <c:pt idx="1422">
                  <c:v>41762.61141203704</c:v>
                </c:pt>
                <c:pt idx="1423">
                  <c:v>41762.611481481479</c:v>
                </c:pt>
                <c:pt idx="1424">
                  <c:v>41762.611539351848</c:v>
                </c:pt>
                <c:pt idx="1425">
                  <c:v>41762.611597222225</c:v>
                </c:pt>
                <c:pt idx="1426">
                  <c:v>41762.611666666664</c:v>
                </c:pt>
                <c:pt idx="1427">
                  <c:v>41762.611724537041</c:v>
                </c:pt>
                <c:pt idx="1428">
                  <c:v>41762.61178240741</c:v>
                </c:pt>
                <c:pt idx="1429">
                  <c:v>41762.611851851849</c:v>
                </c:pt>
                <c:pt idx="1430">
                  <c:v>41762.611909722225</c:v>
                </c:pt>
                <c:pt idx="1431">
                  <c:v>41762.611967592595</c:v>
                </c:pt>
                <c:pt idx="1432">
                  <c:v>41762.612025462964</c:v>
                </c:pt>
                <c:pt idx="1433">
                  <c:v>41762.61209490741</c:v>
                </c:pt>
                <c:pt idx="1434">
                  <c:v>41762.61215277778</c:v>
                </c:pt>
                <c:pt idx="1435">
                  <c:v>41762.612210648149</c:v>
                </c:pt>
                <c:pt idx="1436">
                  <c:v>41762.612280092595</c:v>
                </c:pt>
                <c:pt idx="1437">
                  <c:v>41762.612337962964</c:v>
                </c:pt>
                <c:pt idx="1438">
                  <c:v>41762.612395833334</c:v>
                </c:pt>
                <c:pt idx="1439">
                  <c:v>41762.61246527778</c:v>
                </c:pt>
                <c:pt idx="1440">
                  <c:v>41762.612523148149</c:v>
                </c:pt>
                <c:pt idx="1441">
                  <c:v>41762.612581018519</c:v>
                </c:pt>
                <c:pt idx="1442">
                  <c:v>41762.612650462965</c:v>
                </c:pt>
                <c:pt idx="1443">
                  <c:v>41762.612708333334</c:v>
                </c:pt>
                <c:pt idx="1444">
                  <c:v>41762.612766203703</c:v>
                </c:pt>
                <c:pt idx="1445">
                  <c:v>41762.612835648149</c:v>
                </c:pt>
                <c:pt idx="1446">
                  <c:v>41762.612893518519</c:v>
                </c:pt>
                <c:pt idx="1447">
                  <c:v>41762.612951388888</c:v>
                </c:pt>
                <c:pt idx="1448">
                  <c:v>41762.613020833334</c:v>
                </c:pt>
                <c:pt idx="1449">
                  <c:v>41762.613078703704</c:v>
                </c:pt>
                <c:pt idx="1450">
                  <c:v>41762.613136574073</c:v>
                </c:pt>
                <c:pt idx="1451">
                  <c:v>41762.613194444442</c:v>
                </c:pt>
                <c:pt idx="1452">
                  <c:v>41762.613263888888</c:v>
                </c:pt>
                <c:pt idx="1453">
                  <c:v>41762.613321759258</c:v>
                </c:pt>
                <c:pt idx="1454">
                  <c:v>41762.613379629627</c:v>
                </c:pt>
                <c:pt idx="1455">
                  <c:v>41762.613449074073</c:v>
                </c:pt>
                <c:pt idx="1456">
                  <c:v>41762.613506944443</c:v>
                </c:pt>
                <c:pt idx="1457">
                  <c:v>41762.613564814812</c:v>
                </c:pt>
                <c:pt idx="1458">
                  <c:v>41762.613634259258</c:v>
                </c:pt>
                <c:pt idx="1459">
                  <c:v>41762.613692129627</c:v>
                </c:pt>
                <c:pt idx="1460">
                  <c:v>41762.613749999997</c:v>
                </c:pt>
                <c:pt idx="1461">
                  <c:v>41762.613819444443</c:v>
                </c:pt>
                <c:pt idx="1462">
                  <c:v>41762.613877314812</c:v>
                </c:pt>
                <c:pt idx="1463">
                  <c:v>41762.613935185182</c:v>
                </c:pt>
                <c:pt idx="1464">
                  <c:v>41762.614004629628</c:v>
                </c:pt>
                <c:pt idx="1465">
                  <c:v>41762.614062499997</c:v>
                </c:pt>
                <c:pt idx="1466">
                  <c:v>41762.614120370374</c:v>
                </c:pt>
                <c:pt idx="1467">
                  <c:v>41762.614189814813</c:v>
                </c:pt>
                <c:pt idx="1468">
                  <c:v>41762.614247685182</c:v>
                </c:pt>
                <c:pt idx="1469">
                  <c:v>41762.614305555559</c:v>
                </c:pt>
                <c:pt idx="1470">
                  <c:v>41762.614363425928</c:v>
                </c:pt>
                <c:pt idx="1471">
                  <c:v>41762.614432870374</c:v>
                </c:pt>
                <c:pt idx="1472">
                  <c:v>41762.614490740743</c:v>
                </c:pt>
                <c:pt idx="1473">
                  <c:v>41762.614548611113</c:v>
                </c:pt>
                <c:pt idx="1474">
                  <c:v>41762.614618055559</c:v>
                </c:pt>
                <c:pt idx="1475">
                  <c:v>41762.614675925928</c:v>
                </c:pt>
                <c:pt idx="1476">
                  <c:v>41762.614733796298</c:v>
                </c:pt>
                <c:pt idx="1477">
                  <c:v>41762.614803240744</c:v>
                </c:pt>
                <c:pt idx="1478">
                  <c:v>41762.614861111113</c:v>
                </c:pt>
                <c:pt idx="1479">
                  <c:v>41762.614918981482</c:v>
                </c:pt>
                <c:pt idx="1480">
                  <c:v>41762.614988425928</c:v>
                </c:pt>
                <c:pt idx="1481">
                  <c:v>41762.615046296298</c:v>
                </c:pt>
                <c:pt idx="1482">
                  <c:v>41762.615104166667</c:v>
                </c:pt>
                <c:pt idx="1483">
                  <c:v>41762.615173611113</c:v>
                </c:pt>
                <c:pt idx="1484">
                  <c:v>41762.615231481483</c:v>
                </c:pt>
                <c:pt idx="1485">
                  <c:v>41762.615289351852</c:v>
                </c:pt>
                <c:pt idx="1486">
                  <c:v>41762.615358796298</c:v>
                </c:pt>
                <c:pt idx="1487">
                  <c:v>41762.615416666667</c:v>
                </c:pt>
                <c:pt idx="1488">
                  <c:v>41762.615474537037</c:v>
                </c:pt>
                <c:pt idx="1489">
                  <c:v>41762.615532407406</c:v>
                </c:pt>
                <c:pt idx="1490">
                  <c:v>41762.615601851852</c:v>
                </c:pt>
                <c:pt idx="1491">
                  <c:v>41762.615659722222</c:v>
                </c:pt>
                <c:pt idx="1492">
                  <c:v>41762.615717592591</c:v>
                </c:pt>
                <c:pt idx="1493">
                  <c:v>41762.615787037037</c:v>
                </c:pt>
                <c:pt idx="1494">
                  <c:v>41762.615844907406</c:v>
                </c:pt>
                <c:pt idx="1495">
                  <c:v>41762.615902777776</c:v>
                </c:pt>
                <c:pt idx="1496">
                  <c:v>41762.615972222222</c:v>
                </c:pt>
                <c:pt idx="1497">
                  <c:v>41762.616030092591</c:v>
                </c:pt>
                <c:pt idx="1498">
                  <c:v>41762.616087962961</c:v>
                </c:pt>
                <c:pt idx="1499">
                  <c:v>41762.616157407407</c:v>
                </c:pt>
                <c:pt idx="1500">
                  <c:v>41762.616215277776</c:v>
                </c:pt>
                <c:pt idx="1501">
                  <c:v>41762.616273148145</c:v>
                </c:pt>
                <c:pt idx="1502">
                  <c:v>41762.616342592592</c:v>
                </c:pt>
                <c:pt idx="1503">
                  <c:v>41762.616400462961</c:v>
                </c:pt>
                <c:pt idx="1504">
                  <c:v>41762.61645833333</c:v>
                </c:pt>
                <c:pt idx="1505">
                  <c:v>41762.616527777776</c:v>
                </c:pt>
                <c:pt idx="1506">
                  <c:v>41762.616585648146</c:v>
                </c:pt>
                <c:pt idx="1507">
                  <c:v>41762.616643518515</c:v>
                </c:pt>
                <c:pt idx="1508">
                  <c:v>41762.616701388892</c:v>
                </c:pt>
                <c:pt idx="1509">
                  <c:v>41762.616770833331</c:v>
                </c:pt>
                <c:pt idx="1510">
                  <c:v>41762.616828703707</c:v>
                </c:pt>
                <c:pt idx="1511">
                  <c:v>41762.616886574076</c:v>
                </c:pt>
                <c:pt idx="1512">
                  <c:v>41762.616956018515</c:v>
                </c:pt>
                <c:pt idx="1513">
                  <c:v>41762.617013888892</c:v>
                </c:pt>
                <c:pt idx="1514">
                  <c:v>41762.617071759261</c:v>
                </c:pt>
                <c:pt idx="1515">
                  <c:v>41762.6171412037</c:v>
                </c:pt>
                <c:pt idx="1516">
                  <c:v>41762.617199074077</c:v>
                </c:pt>
                <c:pt idx="1517">
                  <c:v>41762.617256944446</c:v>
                </c:pt>
                <c:pt idx="1518">
                  <c:v>41762.617326388892</c:v>
                </c:pt>
                <c:pt idx="1519">
                  <c:v>41762.617384259262</c:v>
                </c:pt>
                <c:pt idx="1520">
                  <c:v>41762.617442129631</c:v>
                </c:pt>
                <c:pt idx="1521">
                  <c:v>41762.617511574077</c:v>
                </c:pt>
                <c:pt idx="1522">
                  <c:v>41762.617569444446</c:v>
                </c:pt>
                <c:pt idx="1523">
                  <c:v>41762.617627314816</c:v>
                </c:pt>
                <c:pt idx="1524">
                  <c:v>41762.617685185185</c:v>
                </c:pt>
                <c:pt idx="1525">
                  <c:v>41762.617754629631</c:v>
                </c:pt>
                <c:pt idx="1526">
                  <c:v>41762.617812500001</c:v>
                </c:pt>
                <c:pt idx="1527">
                  <c:v>41762.61787037037</c:v>
                </c:pt>
                <c:pt idx="1528">
                  <c:v>41762.617939814816</c:v>
                </c:pt>
                <c:pt idx="1529">
                  <c:v>41762.617997685185</c:v>
                </c:pt>
                <c:pt idx="1530">
                  <c:v>41762.618055555555</c:v>
                </c:pt>
                <c:pt idx="1531">
                  <c:v>41762.618125000001</c:v>
                </c:pt>
                <c:pt idx="1532">
                  <c:v>41762.61818287037</c:v>
                </c:pt>
                <c:pt idx="1533">
                  <c:v>41762.61824074074</c:v>
                </c:pt>
                <c:pt idx="1534">
                  <c:v>41762.618310185186</c:v>
                </c:pt>
                <c:pt idx="1535">
                  <c:v>41762.618368055555</c:v>
                </c:pt>
                <c:pt idx="1536">
                  <c:v>41762.618425925924</c:v>
                </c:pt>
                <c:pt idx="1537">
                  <c:v>41762.618495370371</c:v>
                </c:pt>
                <c:pt idx="1538">
                  <c:v>41762.61855324074</c:v>
                </c:pt>
                <c:pt idx="1539">
                  <c:v>41762.618611111109</c:v>
                </c:pt>
                <c:pt idx="1540">
                  <c:v>41762.618680555555</c:v>
                </c:pt>
                <c:pt idx="1541">
                  <c:v>41762.618738425925</c:v>
                </c:pt>
                <c:pt idx="1542">
                  <c:v>41762.618796296294</c:v>
                </c:pt>
                <c:pt idx="1543">
                  <c:v>41762.618854166663</c:v>
                </c:pt>
                <c:pt idx="1544">
                  <c:v>41762.618923611109</c:v>
                </c:pt>
                <c:pt idx="1545">
                  <c:v>41762.618981481479</c:v>
                </c:pt>
                <c:pt idx="1546">
                  <c:v>41762.619039351855</c:v>
                </c:pt>
                <c:pt idx="1547">
                  <c:v>41762.619108796294</c:v>
                </c:pt>
                <c:pt idx="1548">
                  <c:v>41762.619166666664</c:v>
                </c:pt>
                <c:pt idx="1549">
                  <c:v>41762.61922453704</c:v>
                </c:pt>
                <c:pt idx="1550">
                  <c:v>41762.619293981479</c:v>
                </c:pt>
                <c:pt idx="1551">
                  <c:v>41762.619351851848</c:v>
                </c:pt>
                <c:pt idx="1552">
                  <c:v>41762.619409722225</c:v>
                </c:pt>
                <c:pt idx="1553">
                  <c:v>41762.619479166664</c:v>
                </c:pt>
                <c:pt idx="1554">
                  <c:v>41762.619537037041</c:v>
                </c:pt>
                <c:pt idx="1555">
                  <c:v>41762.61959490741</c:v>
                </c:pt>
                <c:pt idx="1556">
                  <c:v>41762.619664351849</c:v>
                </c:pt>
                <c:pt idx="1557">
                  <c:v>41762.619722222225</c:v>
                </c:pt>
                <c:pt idx="1558">
                  <c:v>41762.619780092595</c:v>
                </c:pt>
                <c:pt idx="1559">
                  <c:v>41762.619849537034</c:v>
                </c:pt>
                <c:pt idx="1560">
                  <c:v>41762.61990740741</c:v>
                </c:pt>
                <c:pt idx="1561">
                  <c:v>41762.61996527778</c:v>
                </c:pt>
                <c:pt idx="1562">
                  <c:v>41762.620023148149</c:v>
                </c:pt>
                <c:pt idx="1563">
                  <c:v>41762.620092592595</c:v>
                </c:pt>
                <c:pt idx="1564">
                  <c:v>41762.620150462964</c:v>
                </c:pt>
                <c:pt idx="1565">
                  <c:v>41762.620208333334</c:v>
                </c:pt>
                <c:pt idx="1566">
                  <c:v>41762.62027777778</c:v>
                </c:pt>
                <c:pt idx="1567">
                  <c:v>41762.620335648149</c:v>
                </c:pt>
                <c:pt idx="1568">
                  <c:v>41762.620393518519</c:v>
                </c:pt>
                <c:pt idx="1569">
                  <c:v>41762.620462962965</c:v>
                </c:pt>
                <c:pt idx="1570">
                  <c:v>41762.620520833334</c:v>
                </c:pt>
                <c:pt idx="1571">
                  <c:v>41762.620578703703</c:v>
                </c:pt>
                <c:pt idx="1572">
                  <c:v>41762.620648148149</c:v>
                </c:pt>
                <c:pt idx="1573">
                  <c:v>41762.620706018519</c:v>
                </c:pt>
                <c:pt idx="1574">
                  <c:v>41762.620763888888</c:v>
                </c:pt>
                <c:pt idx="1575">
                  <c:v>41762.620833333334</c:v>
                </c:pt>
                <c:pt idx="1576">
                  <c:v>41762.620891203704</c:v>
                </c:pt>
                <c:pt idx="1577">
                  <c:v>41762.620949074073</c:v>
                </c:pt>
                <c:pt idx="1578">
                  <c:v>41762.621018518519</c:v>
                </c:pt>
                <c:pt idx="1579">
                  <c:v>41762.621076388888</c:v>
                </c:pt>
                <c:pt idx="1580">
                  <c:v>41762.621134259258</c:v>
                </c:pt>
                <c:pt idx="1581">
                  <c:v>41762.621192129627</c:v>
                </c:pt>
                <c:pt idx="1582">
                  <c:v>41762.621261574073</c:v>
                </c:pt>
                <c:pt idx="1583">
                  <c:v>41762.621319444443</c:v>
                </c:pt>
                <c:pt idx="1584">
                  <c:v>41762.621377314812</c:v>
                </c:pt>
                <c:pt idx="1585">
                  <c:v>41762.621446759258</c:v>
                </c:pt>
                <c:pt idx="1586">
                  <c:v>41762.621504629627</c:v>
                </c:pt>
                <c:pt idx="1587">
                  <c:v>41762.621562499997</c:v>
                </c:pt>
                <c:pt idx="1588">
                  <c:v>41762.621631944443</c:v>
                </c:pt>
                <c:pt idx="1589">
                  <c:v>41762.621689814812</c:v>
                </c:pt>
                <c:pt idx="1590">
                  <c:v>41762.621747685182</c:v>
                </c:pt>
                <c:pt idx="1591">
                  <c:v>41762.621817129628</c:v>
                </c:pt>
                <c:pt idx="1592">
                  <c:v>41762.621874999997</c:v>
                </c:pt>
                <c:pt idx="1593">
                  <c:v>41762.621932870374</c:v>
                </c:pt>
                <c:pt idx="1594">
                  <c:v>41762.622002314813</c:v>
                </c:pt>
                <c:pt idx="1595">
                  <c:v>41762.622060185182</c:v>
                </c:pt>
                <c:pt idx="1596">
                  <c:v>41762.622118055559</c:v>
                </c:pt>
                <c:pt idx="1597">
                  <c:v>41762.622175925928</c:v>
                </c:pt>
                <c:pt idx="1598">
                  <c:v>41762.622245370374</c:v>
                </c:pt>
                <c:pt idx="1599">
                  <c:v>41762.622303240743</c:v>
                </c:pt>
                <c:pt idx="1600">
                  <c:v>41762.622361111113</c:v>
                </c:pt>
                <c:pt idx="1601">
                  <c:v>41762.622430555559</c:v>
                </c:pt>
                <c:pt idx="1602">
                  <c:v>41762.622488425928</c:v>
                </c:pt>
                <c:pt idx="1603">
                  <c:v>41762.622546296298</c:v>
                </c:pt>
                <c:pt idx="1604">
                  <c:v>41762.622615740744</c:v>
                </c:pt>
                <c:pt idx="1605">
                  <c:v>41762.622673611113</c:v>
                </c:pt>
                <c:pt idx="1606">
                  <c:v>41762.622731481482</c:v>
                </c:pt>
                <c:pt idx="1607">
                  <c:v>41762.622800925928</c:v>
                </c:pt>
                <c:pt idx="1608">
                  <c:v>41762.622858796298</c:v>
                </c:pt>
                <c:pt idx="1609">
                  <c:v>41762.622916666667</c:v>
                </c:pt>
                <c:pt idx="1610">
                  <c:v>41762.622986111113</c:v>
                </c:pt>
                <c:pt idx="1611">
                  <c:v>41762.623043981483</c:v>
                </c:pt>
                <c:pt idx="1612">
                  <c:v>41762.623101851852</c:v>
                </c:pt>
                <c:pt idx="1613">
                  <c:v>41762.623171296298</c:v>
                </c:pt>
                <c:pt idx="1614">
                  <c:v>41762.623229166667</c:v>
                </c:pt>
                <c:pt idx="1615">
                  <c:v>41762.623287037037</c:v>
                </c:pt>
                <c:pt idx="1616">
                  <c:v>41762.623344907406</c:v>
                </c:pt>
                <c:pt idx="1617">
                  <c:v>41762.623414351852</c:v>
                </c:pt>
                <c:pt idx="1618">
                  <c:v>41762.623472222222</c:v>
                </c:pt>
                <c:pt idx="1619">
                  <c:v>41762.623530092591</c:v>
                </c:pt>
                <c:pt idx="1620">
                  <c:v>41762.623599537037</c:v>
                </c:pt>
                <c:pt idx="1621">
                  <c:v>41762.623657407406</c:v>
                </c:pt>
                <c:pt idx="1622">
                  <c:v>41762.623715277776</c:v>
                </c:pt>
                <c:pt idx="1623">
                  <c:v>41762.623784722222</c:v>
                </c:pt>
                <c:pt idx="1624">
                  <c:v>41762.623842592591</c:v>
                </c:pt>
                <c:pt idx="1625">
                  <c:v>41762.623900462961</c:v>
                </c:pt>
                <c:pt idx="1626">
                  <c:v>41762.623969907407</c:v>
                </c:pt>
                <c:pt idx="1627">
                  <c:v>41762.624027777776</c:v>
                </c:pt>
                <c:pt idx="1628">
                  <c:v>41762.624085648145</c:v>
                </c:pt>
                <c:pt idx="1629">
                  <c:v>41762.624155092592</c:v>
                </c:pt>
                <c:pt idx="1630">
                  <c:v>41762.624212962961</c:v>
                </c:pt>
                <c:pt idx="1631">
                  <c:v>41762.62427083333</c:v>
                </c:pt>
                <c:pt idx="1632">
                  <c:v>41762.624340277776</c:v>
                </c:pt>
                <c:pt idx="1633">
                  <c:v>41762.624398148146</c:v>
                </c:pt>
                <c:pt idx="1634">
                  <c:v>41762.624456018515</c:v>
                </c:pt>
                <c:pt idx="1635">
                  <c:v>41762.624513888892</c:v>
                </c:pt>
                <c:pt idx="1636">
                  <c:v>41762.624583333331</c:v>
                </c:pt>
                <c:pt idx="1637">
                  <c:v>41762.624641203707</c:v>
                </c:pt>
                <c:pt idx="1638">
                  <c:v>41762.624699074076</c:v>
                </c:pt>
                <c:pt idx="1639">
                  <c:v>41762.624768518515</c:v>
                </c:pt>
                <c:pt idx="1640">
                  <c:v>41762.624826388892</c:v>
                </c:pt>
                <c:pt idx="1641">
                  <c:v>41762.624884259261</c:v>
                </c:pt>
                <c:pt idx="1642">
                  <c:v>41762.6249537037</c:v>
                </c:pt>
                <c:pt idx="1643">
                  <c:v>41762.625011574077</c:v>
                </c:pt>
                <c:pt idx="1644">
                  <c:v>41762.625069444446</c:v>
                </c:pt>
                <c:pt idx="1645">
                  <c:v>41762.625138888892</c:v>
                </c:pt>
                <c:pt idx="1646">
                  <c:v>41762.625196759262</c:v>
                </c:pt>
                <c:pt idx="1647">
                  <c:v>41762.625254629631</c:v>
                </c:pt>
                <c:pt idx="1648">
                  <c:v>41762.625324074077</c:v>
                </c:pt>
                <c:pt idx="1649">
                  <c:v>41762.625381944446</c:v>
                </c:pt>
                <c:pt idx="1650">
                  <c:v>41762.625439814816</c:v>
                </c:pt>
                <c:pt idx="1651">
                  <c:v>41762.625509259262</c:v>
                </c:pt>
                <c:pt idx="1652">
                  <c:v>41762.625567129631</c:v>
                </c:pt>
                <c:pt idx="1653">
                  <c:v>41762.625625000001</c:v>
                </c:pt>
                <c:pt idx="1654">
                  <c:v>41762.62568287037</c:v>
                </c:pt>
                <c:pt idx="1655">
                  <c:v>41762.625752314816</c:v>
                </c:pt>
                <c:pt idx="1656">
                  <c:v>41762.625810185185</c:v>
                </c:pt>
                <c:pt idx="1657">
                  <c:v>41762.625868055555</c:v>
                </c:pt>
                <c:pt idx="1658">
                  <c:v>41762.625937500001</c:v>
                </c:pt>
                <c:pt idx="1659">
                  <c:v>41762.62599537037</c:v>
                </c:pt>
                <c:pt idx="1660">
                  <c:v>41762.62605324074</c:v>
                </c:pt>
                <c:pt idx="1661">
                  <c:v>41762.626122685186</c:v>
                </c:pt>
                <c:pt idx="1662">
                  <c:v>41762.626180555555</c:v>
                </c:pt>
                <c:pt idx="1663">
                  <c:v>41762.626238425924</c:v>
                </c:pt>
                <c:pt idx="1664">
                  <c:v>41762.626307870371</c:v>
                </c:pt>
                <c:pt idx="1665">
                  <c:v>41762.62636574074</c:v>
                </c:pt>
                <c:pt idx="1666">
                  <c:v>41762.626423611109</c:v>
                </c:pt>
                <c:pt idx="1667">
                  <c:v>41762.626493055555</c:v>
                </c:pt>
                <c:pt idx="1668">
                  <c:v>41762.626550925925</c:v>
                </c:pt>
                <c:pt idx="1669">
                  <c:v>41762.626608796294</c:v>
                </c:pt>
                <c:pt idx="1670">
                  <c:v>41762.626666666663</c:v>
                </c:pt>
                <c:pt idx="1671">
                  <c:v>41762.626736111109</c:v>
                </c:pt>
                <c:pt idx="1672">
                  <c:v>41762.626793981479</c:v>
                </c:pt>
                <c:pt idx="1673">
                  <c:v>41762.626851851855</c:v>
                </c:pt>
                <c:pt idx="1674">
                  <c:v>41762.626921296294</c:v>
                </c:pt>
                <c:pt idx="1675">
                  <c:v>41762.626979166664</c:v>
                </c:pt>
                <c:pt idx="1676">
                  <c:v>41762.62703703704</c:v>
                </c:pt>
                <c:pt idx="1677">
                  <c:v>41762.627106481479</c:v>
                </c:pt>
                <c:pt idx="1678">
                  <c:v>41762.627164351848</c:v>
                </c:pt>
                <c:pt idx="1679">
                  <c:v>41762.627222222225</c:v>
                </c:pt>
                <c:pt idx="1680">
                  <c:v>41762.627291666664</c:v>
                </c:pt>
                <c:pt idx="1681">
                  <c:v>41762.627349537041</c:v>
                </c:pt>
                <c:pt idx="1682">
                  <c:v>41762.62740740741</c:v>
                </c:pt>
                <c:pt idx="1683">
                  <c:v>41762.627476851849</c:v>
                </c:pt>
                <c:pt idx="1684">
                  <c:v>41762.627534722225</c:v>
                </c:pt>
                <c:pt idx="1685">
                  <c:v>41762.627592592595</c:v>
                </c:pt>
                <c:pt idx="1686">
                  <c:v>41762.627662037034</c:v>
                </c:pt>
                <c:pt idx="1687">
                  <c:v>41762.62771990741</c:v>
                </c:pt>
                <c:pt idx="1688">
                  <c:v>41762.62777777778</c:v>
                </c:pt>
                <c:pt idx="1689">
                  <c:v>41762.627835648149</c:v>
                </c:pt>
                <c:pt idx="1690">
                  <c:v>41762.627905092595</c:v>
                </c:pt>
                <c:pt idx="1691">
                  <c:v>41762.627962962964</c:v>
                </c:pt>
                <c:pt idx="1692">
                  <c:v>41762.628020833334</c:v>
                </c:pt>
                <c:pt idx="1693">
                  <c:v>41762.62809027778</c:v>
                </c:pt>
                <c:pt idx="1694">
                  <c:v>41762.628148148149</c:v>
                </c:pt>
                <c:pt idx="1695">
                  <c:v>41762.628206018519</c:v>
                </c:pt>
                <c:pt idx="1696">
                  <c:v>41762.628275462965</c:v>
                </c:pt>
                <c:pt idx="1697">
                  <c:v>41762.628333333334</c:v>
                </c:pt>
                <c:pt idx="1698">
                  <c:v>41762.628391203703</c:v>
                </c:pt>
                <c:pt idx="1699">
                  <c:v>41762.628460648149</c:v>
                </c:pt>
                <c:pt idx="1700">
                  <c:v>41762.628518518519</c:v>
                </c:pt>
                <c:pt idx="1701">
                  <c:v>41762.628576388888</c:v>
                </c:pt>
                <c:pt idx="1702">
                  <c:v>41762.628645833334</c:v>
                </c:pt>
                <c:pt idx="1703">
                  <c:v>41762.628703703704</c:v>
                </c:pt>
                <c:pt idx="1704">
                  <c:v>41762.628761574073</c:v>
                </c:pt>
                <c:pt idx="1705">
                  <c:v>41762.628831018519</c:v>
                </c:pt>
                <c:pt idx="1706">
                  <c:v>41762.628888888888</c:v>
                </c:pt>
                <c:pt idx="1707">
                  <c:v>41762.628946759258</c:v>
                </c:pt>
                <c:pt idx="1708">
                  <c:v>41762.629004629627</c:v>
                </c:pt>
                <c:pt idx="1709">
                  <c:v>41762.629074074073</c:v>
                </c:pt>
                <c:pt idx="1710">
                  <c:v>41762.629131944443</c:v>
                </c:pt>
                <c:pt idx="1711">
                  <c:v>41762.629189814812</c:v>
                </c:pt>
                <c:pt idx="1712">
                  <c:v>41762.629259259258</c:v>
                </c:pt>
                <c:pt idx="1713">
                  <c:v>41762.629317129627</c:v>
                </c:pt>
                <c:pt idx="1714">
                  <c:v>41762.629374999997</c:v>
                </c:pt>
                <c:pt idx="1715">
                  <c:v>41762.629444444443</c:v>
                </c:pt>
                <c:pt idx="1716">
                  <c:v>41762.629502314812</c:v>
                </c:pt>
                <c:pt idx="1717">
                  <c:v>41762.629560185182</c:v>
                </c:pt>
                <c:pt idx="1718">
                  <c:v>41762.629629629628</c:v>
                </c:pt>
                <c:pt idx="1719">
                  <c:v>41762.629687499997</c:v>
                </c:pt>
                <c:pt idx="1720">
                  <c:v>41762.629745370374</c:v>
                </c:pt>
                <c:pt idx="1721">
                  <c:v>41762.629814814813</c:v>
                </c:pt>
                <c:pt idx="1722">
                  <c:v>41762.629872685182</c:v>
                </c:pt>
                <c:pt idx="1723">
                  <c:v>41762.629930555559</c:v>
                </c:pt>
                <c:pt idx="1724">
                  <c:v>41762.629999999997</c:v>
                </c:pt>
                <c:pt idx="1725">
                  <c:v>41762.630057870374</c:v>
                </c:pt>
                <c:pt idx="1726">
                  <c:v>41762.630115740743</c:v>
                </c:pt>
                <c:pt idx="1727">
                  <c:v>41762.630173611113</c:v>
                </c:pt>
                <c:pt idx="1728">
                  <c:v>41762.630243055559</c:v>
                </c:pt>
                <c:pt idx="1729">
                  <c:v>41762.630300925928</c:v>
                </c:pt>
                <c:pt idx="1730">
                  <c:v>41762.630358796298</c:v>
                </c:pt>
                <c:pt idx="1731">
                  <c:v>41762.630428240744</c:v>
                </c:pt>
                <c:pt idx="1732">
                  <c:v>41762.630486111113</c:v>
                </c:pt>
                <c:pt idx="1733">
                  <c:v>41762.630543981482</c:v>
                </c:pt>
                <c:pt idx="1734">
                  <c:v>41762.630613425928</c:v>
                </c:pt>
                <c:pt idx="1735">
                  <c:v>41762.630671296298</c:v>
                </c:pt>
                <c:pt idx="1736">
                  <c:v>41762.630729166667</c:v>
                </c:pt>
                <c:pt idx="1737">
                  <c:v>41762.630798611113</c:v>
                </c:pt>
                <c:pt idx="1738">
                  <c:v>41762.630856481483</c:v>
                </c:pt>
                <c:pt idx="1739">
                  <c:v>41762.630914351852</c:v>
                </c:pt>
                <c:pt idx="1740">
                  <c:v>41762.630983796298</c:v>
                </c:pt>
                <c:pt idx="1741">
                  <c:v>41762.631041666667</c:v>
                </c:pt>
                <c:pt idx="1742">
                  <c:v>41762.631099537037</c:v>
                </c:pt>
                <c:pt idx="1743">
                  <c:v>41762.631168981483</c:v>
                </c:pt>
                <c:pt idx="1744">
                  <c:v>41762.631226851852</c:v>
                </c:pt>
                <c:pt idx="1745">
                  <c:v>41762.631284722222</c:v>
                </c:pt>
                <c:pt idx="1746">
                  <c:v>41762.631342592591</c:v>
                </c:pt>
                <c:pt idx="1747">
                  <c:v>41762.631412037037</c:v>
                </c:pt>
                <c:pt idx="1748">
                  <c:v>41762.631469907406</c:v>
                </c:pt>
                <c:pt idx="1749">
                  <c:v>41762.631527777776</c:v>
                </c:pt>
                <c:pt idx="1750">
                  <c:v>41762.631597222222</c:v>
                </c:pt>
                <c:pt idx="1751">
                  <c:v>41762.631655092591</c:v>
                </c:pt>
                <c:pt idx="1752">
                  <c:v>41762.631712962961</c:v>
                </c:pt>
                <c:pt idx="1753">
                  <c:v>41762.631782407407</c:v>
                </c:pt>
                <c:pt idx="1754">
                  <c:v>41762.631840277776</c:v>
                </c:pt>
                <c:pt idx="1755">
                  <c:v>41762.631898148145</c:v>
                </c:pt>
                <c:pt idx="1756">
                  <c:v>41762.631967592592</c:v>
                </c:pt>
                <c:pt idx="1757">
                  <c:v>41762.632025462961</c:v>
                </c:pt>
                <c:pt idx="1758">
                  <c:v>41762.63208333333</c:v>
                </c:pt>
                <c:pt idx="1759">
                  <c:v>41762.632152777776</c:v>
                </c:pt>
                <c:pt idx="1760">
                  <c:v>41762.632210648146</c:v>
                </c:pt>
                <c:pt idx="1761">
                  <c:v>41762.632268518515</c:v>
                </c:pt>
                <c:pt idx="1762">
                  <c:v>41762.632337962961</c:v>
                </c:pt>
                <c:pt idx="1763">
                  <c:v>41762.632395833331</c:v>
                </c:pt>
                <c:pt idx="1764">
                  <c:v>41762.632453703707</c:v>
                </c:pt>
                <c:pt idx="1765">
                  <c:v>41762.632511574076</c:v>
                </c:pt>
                <c:pt idx="1766">
                  <c:v>41762.632581018515</c:v>
                </c:pt>
                <c:pt idx="1767">
                  <c:v>41762.632638888892</c:v>
                </c:pt>
                <c:pt idx="1768">
                  <c:v>41762.632696759261</c:v>
                </c:pt>
                <c:pt idx="1769">
                  <c:v>41762.6327662037</c:v>
                </c:pt>
                <c:pt idx="1770">
                  <c:v>41762.632824074077</c:v>
                </c:pt>
                <c:pt idx="1771">
                  <c:v>41762.632881944446</c:v>
                </c:pt>
                <c:pt idx="1772">
                  <c:v>41762.632951388892</c:v>
                </c:pt>
                <c:pt idx="1773">
                  <c:v>41762.633009259262</c:v>
                </c:pt>
                <c:pt idx="1774">
                  <c:v>41762.633067129631</c:v>
                </c:pt>
                <c:pt idx="1775">
                  <c:v>41762.633136574077</c:v>
                </c:pt>
                <c:pt idx="1776">
                  <c:v>41762.633194444446</c:v>
                </c:pt>
                <c:pt idx="1777">
                  <c:v>41762.633252314816</c:v>
                </c:pt>
                <c:pt idx="1778">
                  <c:v>41762.633321759262</c:v>
                </c:pt>
                <c:pt idx="1779">
                  <c:v>41762.633379629631</c:v>
                </c:pt>
                <c:pt idx="1780">
                  <c:v>41762.633437500001</c:v>
                </c:pt>
                <c:pt idx="1781">
                  <c:v>41762.63349537037</c:v>
                </c:pt>
                <c:pt idx="1782">
                  <c:v>41762.633564814816</c:v>
                </c:pt>
                <c:pt idx="1783">
                  <c:v>41762.633622685185</c:v>
                </c:pt>
                <c:pt idx="1784">
                  <c:v>41762.633680555555</c:v>
                </c:pt>
                <c:pt idx="1785">
                  <c:v>41762.633750000001</c:v>
                </c:pt>
                <c:pt idx="1786">
                  <c:v>41762.63380787037</c:v>
                </c:pt>
                <c:pt idx="1787">
                  <c:v>41762.63386574074</c:v>
                </c:pt>
                <c:pt idx="1788">
                  <c:v>41762.633935185186</c:v>
                </c:pt>
                <c:pt idx="1789">
                  <c:v>41762.633993055555</c:v>
                </c:pt>
                <c:pt idx="1790">
                  <c:v>41762.634050925924</c:v>
                </c:pt>
                <c:pt idx="1791">
                  <c:v>41762.634120370371</c:v>
                </c:pt>
                <c:pt idx="1792">
                  <c:v>41762.63417824074</c:v>
                </c:pt>
                <c:pt idx="1793">
                  <c:v>41762.634236111109</c:v>
                </c:pt>
                <c:pt idx="1794">
                  <c:v>41762.634305555555</c:v>
                </c:pt>
                <c:pt idx="1795">
                  <c:v>41762.634363425925</c:v>
                </c:pt>
                <c:pt idx="1796">
                  <c:v>41762.634421296294</c:v>
                </c:pt>
                <c:pt idx="1797">
                  <c:v>41762.63449074074</c:v>
                </c:pt>
                <c:pt idx="1798">
                  <c:v>41762.634548611109</c:v>
                </c:pt>
                <c:pt idx="1799">
                  <c:v>41762.634606481479</c:v>
                </c:pt>
                <c:pt idx="1800">
                  <c:v>41762.634664351855</c:v>
                </c:pt>
                <c:pt idx="1801">
                  <c:v>41762.634733796294</c:v>
                </c:pt>
                <c:pt idx="1802">
                  <c:v>41762.634791666664</c:v>
                </c:pt>
                <c:pt idx="1803">
                  <c:v>41762.63484953704</c:v>
                </c:pt>
                <c:pt idx="1804">
                  <c:v>41762.634918981479</c:v>
                </c:pt>
                <c:pt idx="1805">
                  <c:v>41762.634976851848</c:v>
                </c:pt>
                <c:pt idx="1806">
                  <c:v>41762.635034722225</c:v>
                </c:pt>
                <c:pt idx="1807">
                  <c:v>41762.635104166664</c:v>
                </c:pt>
                <c:pt idx="1808">
                  <c:v>41762.635162037041</c:v>
                </c:pt>
                <c:pt idx="1809">
                  <c:v>41762.63521990741</c:v>
                </c:pt>
                <c:pt idx="1810">
                  <c:v>41762.635289351849</c:v>
                </c:pt>
                <c:pt idx="1811">
                  <c:v>41762.635347222225</c:v>
                </c:pt>
                <c:pt idx="1812">
                  <c:v>41762.635405092595</c:v>
                </c:pt>
                <c:pt idx="1813">
                  <c:v>41762.635474537034</c:v>
                </c:pt>
                <c:pt idx="1814">
                  <c:v>41762.63553240741</c:v>
                </c:pt>
                <c:pt idx="1815">
                  <c:v>41762.63559027778</c:v>
                </c:pt>
                <c:pt idx="1816">
                  <c:v>41762.635659722226</c:v>
                </c:pt>
                <c:pt idx="1817">
                  <c:v>41762.635717592595</c:v>
                </c:pt>
                <c:pt idx="1818">
                  <c:v>41762.635775462964</c:v>
                </c:pt>
                <c:pt idx="1819">
                  <c:v>41762.635833333334</c:v>
                </c:pt>
                <c:pt idx="1820">
                  <c:v>41762.63590277778</c:v>
                </c:pt>
                <c:pt idx="1821">
                  <c:v>41762.635960648149</c:v>
                </c:pt>
                <c:pt idx="1822">
                  <c:v>41762.636018518519</c:v>
                </c:pt>
                <c:pt idx="1823">
                  <c:v>41762.636087962965</c:v>
                </c:pt>
                <c:pt idx="1824">
                  <c:v>41762.636145833334</c:v>
                </c:pt>
                <c:pt idx="1825">
                  <c:v>41762.636203703703</c:v>
                </c:pt>
                <c:pt idx="1826">
                  <c:v>41762.636273148149</c:v>
                </c:pt>
                <c:pt idx="1827">
                  <c:v>41762.636331018519</c:v>
                </c:pt>
                <c:pt idx="1828">
                  <c:v>41762.636388888888</c:v>
                </c:pt>
                <c:pt idx="1829">
                  <c:v>41762.636458333334</c:v>
                </c:pt>
                <c:pt idx="1830">
                  <c:v>41762.636516203704</c:v>
                </c:pt>
                <c:pt idx="1831">
                  <c:v>41762.636574074073</c:v>
                </c:pt>
                <c:pt idx="1832">
                  <c:v>41762.636643518519</c:v>
                </c:pt>
                <c:pt idx="1833">
                  <c:v>41762.636701388888</c:v>
                </c:pt>
                <c:pt idx="1834">
                  <c:v>41762.636759259258</c:v>
                </c:pt>
                <c:pt idx="1835">
                  <c:v>41762.636828703704</c:v>
                </c:pt>
                <c:pt idx="1836">
                  <c:v>41762.636886574073</c:v>
                </c:pt>
                <c:pt idx="1837">
                  <c:v>41762.636944444443</c:v>
                </c:pt>
                <c:pt idx="1838">
                  <c:v>41762.637002314812</c:v>
                </c:pt>
                <c:pt idx="1839">
                  <c:v>41762.637071759258</c:v>
                </c:pt>
                <c:pt idx="1840">
                  <c:v>41762.637129629627</c:v>
                </c:pt>
                <c:pt idx="1841">
                  <c:v>41762.637187499997</c:v>
                </c:pt>
                <c:pt idx="1842">
                  <c:v>41762.637256944443</c:v>
                </c:pt>
                <c:pt idx="1843">
                  <c:v>41762.637314814812</c:v>
                </c:pt>
                <c:pt idx="1844">
                  <c:v>41762.637372685182</c:v>
                </c:pt>
                <c:pt idx="1845">
                  <c:v>41762.637442129628</c:v>
                </c:pt>
                <c:pt idx="1846">
                  <c:v>41762.637499999997</c:v>
                </c:pt>
                <c:pt idx="1847">
                  <c:v>41762.637557870374</c:v>
                </c:pt>
                <c:pt idx="1848">
                  <c:v>41762.637627314813</c:v>
                </c:pt>
                <c:pt idx="1849">
                  <c:v>41762.637685185182</c:v>
                </c:pt>
                <c:pt idx="1850">
                  <c:v>41762.637743055559</c:v>
                </c:pt>
                <c:pt idx="1851">
                  <c:v>41762.637812499997</c:v>
                </c:pt>
                <c:pt idx="1852">
                  <c:v>41762.637870370374</c:v>
                </c:pt>
                <c:pt idx="1853">
                  <c:v>41762.637928240743</c:v>
                </c:pt>
                <c:pt idx="1854">
                  <c:v>41762.637997685182</c:v>
                </c:pt>
                <c:pt idx="1855">
                  <c:v>41762.638055555559</c:v>
                </c:pt>
                <c:pt idx="1856">
                  <c:v>41762.638113425928</c:v>
                </c:pt>
                <c:pt idx="1857">
                  <c:v>41762.638171296298</c:v>
                </c:pt>
                <c:pt idx="1858">
                  <c:v>41762.638240740744</c:v>
                </c:pt>
                <c:pt idx="1859">
                  <c:v>41762.638298611113</c:v>
                </c:pt>
                <c:pt idx="1860">
                  <c:v>41762.638356481482</c:v>
                </c:pt>
                <c:pt idx="1861">
                  <c:v>41762.638425925928</c:v>
                </c:pt>
                <c:pt idx="1862">
                  <c:v>41762.638483796298</c:v>
                </c:pt>
                <c:pt idx="1863">
                  <c:v>41762.638541666667</c:v>
                </c:pt>
                <c:pt idx="1864">
                  <c:v>41762.638611111113</c:v>
                </c:pt>
                <c:pt idx="1865">
                  <c:v>41762.638668981483</c:v>
                </c:pt>
                <c:pt idx="1866">
                  <c:v>41762.638726851852</c:v>
                </c:pt>
                <c:pt idx="1867">
                  <c:v>41762.638796296298</c:v>
                </c:pt>
                <c:pt idx="1868">
                  <c:v>41762.638854166667</c:v>
                </c:pt>
                <c:pt idx="1869">
                  <c:v>41762.638912037037</c:v>
                </c:pt>
                <c:pt idx="1870">
                  <c:v>41762.638981481483</c:v>
                </c:pt>
                <c:pt idx="1871">
                  <c:v>41762.639039351852</c:v>
                </c:pt>
                <c:pt idx="1872">
                  <c:v>41762.639097222222</c:v>
                </c:pt>
                <c:pt idx="1873">
                  <c:v>41762.639155092591</c:v>
                </c:pt>
                <c:pt idx="1874">
                  <c:v>41762.639224537037</c:v>
                </c:pt>
                <c:pt idx="1875">
                  <c:v>41762.639282407406</c:v>
                </c:pt>
                <c:pt idx="1876">
                  <c:v>41762.639340277776</c:v>
                </c:pt>
                <c:pt idx="1877">
                  <c:v>41762.639409722222</c:v>
                </c:pt>
                <c:pt idx="1878">
                  <c:v>41762.639467592591</c:v>
                </c:pt>
                <c:pt idx="1879">
                  <c:v>41762.639525462961</c:v>
                </c:pt>
                <c:pt idx="1880">
                  <c:v>41762.639594907407</c:v>
                </c:pt>
                <c:pt idx="1881">
                  <c:v>41762.639652777776</c:v>
                </c:pt>
                <c:pt idx="1882">
                  <c:v>41762.639710648145</c:v>
                </c:pt>
                <c:pt idx="1883">
                  <c:v>41762.639780092592</c:v>
                </c:pt>
                <c:pt idx="1884">
                  <c:v>41762.639837962961</c:v>
                </c:pt>
                <c:pt idx="1885">
                  <c:v>41762.63989583333</c:v>
                </c:pt>
                <c:pt idx="1886">
                  <c:v>41762.639965277776</c:v>
                </c:pt>
                <c:pt idx="1887">
                  <c:v>41762.640023148146</c:v>
                </c:pt>
                <c:pt idx="1888">
                  <c:v>41762.640081018515</c:v>
                </c:pt>
                <c:pt idx="1889">
                  <c:v>41762.640150462961</c:v>
                </c:pt>
                <c:pt idx="1890">
                  <c:v>41762.640208333331</c:v>
                </c:pt>
                <c:pt idx="1891">
                  <c:v>41762.640266203707</c:v>
                </c:pt>
                <c:pt idx="1892">
                  <c:v>41762.640324074076</c:v>
                </c:pt>
                <c:pt idx="1893">
                  <c:v>41762.640393518515</c:v>
                </c:pt>
                <c:pt idx="1894">
                  <c:v>41762.640451388892</c:v>
                </c:pt>
                <c:pt idx="1895">
                  <c:v>41762.640509259261</c:v>
                </c:pt>
                <c:pt idx="1896">
                  <c:v>41762.6405787037</c:v>
                </c:pt>
                <c:pt idx="1897">
                  <c:v>41762.640636574077</c:v>
                </c:pt>
                <c:pt idx="1898">
                  <c:v>41762.640694444446</c:v>
                </c:pt>
                <c:pt idx="1899">
                  <c:v>41762.640763888892</c:v>
                </c:pt>
                <c:pt idx="1900">
                  <c:v>41762.640821759262</c:v>
                </c:pt>
                <c:pt idx="1901">
                  <c:v>41762.640879629631</c:v>
                </c:pt>
                <c:pt idx="1902">
                  <c:v>41762.640949074077</c:v>
                </c:pt>
                <c:pt idx="1903">
                  <c:v>41762.641006944446</c:v>
                </c:pt>
                <c:pt idx="1904">
                  <c:v>41762.641064814816</c:v>
                </c:pt>
                <c:pt idx="1905">
                  <c:v>41762.641134259262</c:v>
                </c:pt>
                <c:pt idx="1906">
                  <c:v>41762.641192129631</c:v>
                </c:pt>
                <c:pt idx="1907">
                  <c:v>41762.641250000001</c:v>
                </c:pt>
                <c:pt idx="1908">
                  <c:v>41762.641319444447</c:v>
                </c:pt>
                <c:pt idx="1909">
                  <c:v>41762.641377314816</c:v>
                </c:pt>
                <c:pt idx="1910">
                  <c:v>41762.641435185185</c:v>
                </c:pt>
                <c:pt idx="1911">
                  <c:v>41762.641493055555</c:v>
                </c:pt>
                <c:pt idx="1912">
                  <c:v>41762.641562500001</c:v>
                </c:pt>
                <c:pt idx="1913">
                  <c:v>41762.64162037037</c:v>
                </c:pt>
                <c:pt idx="1914">
                  <c:v>41762.64167824074</c:v>
                </c:pt>
                <c:pt idx="1915">
                  <c:v>41762.641747685186</c:v>
                </c:pt>
                <c:pt idx="1916">
                  <c:v>41762.641805555555</c:v>
                </c:pt>
                <c:pt idx="1917">
                  <c:v>41762.641863425924</c:v>
                </c:pt>
                <c:pt idx="1918">
                  <c:v>41762.641932870371</c:v>
                </c:pt>
                <c:pt idx="1919">
                  <c:v>41762.64199074074</c:v>
                </c:pt>
                <c:pt idx="1920">
                  <c:v>41762.642048611109</c:v>
                </c:pt>
                <c:pt idx="1921">
                  <c:v>41762.642118055555</c:v>
                </c:pt>
                <c:pt idx="1922">
                  <c:v>41762.642175925925</c:v>
                </c:pt>
                <c:pt idx="1923">
                  <c:v>41762.642233796294</c:v>
                </c:pt>
                <c:pt idx="1924">
                  <c:v>41762.64230324074</c:v>
                </c:pt>
                <c:pt idx="1925">
                  <c:v>41762.642361111109</c:v>
                </c:pt>
                <c:pt idx="1926">
                  <c:v>41762.642418981479</c:v>
                </c:pt>
                <c:pt idx="1927">
                  <c:v>41762.642488425925</c:v>
                </c:pt>
                <c:pt idx="1928">
                  <c:v>41762.642546296294</c:v>
                </c:pt>
                <c:pt idx="1929">
                  <c:v>41762.642604166664</c:v>
                </c:pt>
                <c:pt idx="1930">
                  <c:v>41762.64266203704</c:v>
                </c:pt>
                <c:pt idx="1931">
                  <c:v>41762.642731481479</c:v>
                </c:pt>
                <c:pt idx="1932">
                  <c:v>41762.642789351848</c:v>
                </c:pt>
                <c:pt idx="1933">
                  <c:v>41762.642847222225</c:v>
                </c:pt>
                <c:pt idx="1934">
                  <c:v>41762.642916666664</c:v>
                </c:pt>
                <c:pt idx="1935">
                  <c:v>41762.642974537041</c:v>
                </c:pt>
                <c:pt idx="1936">
                  <c:v>41762.64303240741</c:v>
                </c:pt>
                <c:pt idx="1937">
                  <c:v>41762.643101851849</c:v>
                </c:pt>
                <c:pt idx="1938">
                  <c:v>41762.643159722225</c:v>
                </c:pt>
                <c:pt idx="1939">
                  <c:v>41762.643217592595</c:v>
                </c:pt>
                <c:pt idx="1940">
                  <c:v>41762.643287037034</c:v>
                </c:pt>
                <c:pt idx="1941">
                  <c:v>41762.64334490741</c:v>
                </c:pt>
                <c:pt idx="1942">
                  <c:v>41762.64340277778</c:v>
                </c:pt>
                <c:pt idx="1943">
                  <c:v>41762.643472222226</c:v>
                </c:pt>
                <c:pt idx="1944">
                  <c:v>41762.643530092595</c:v>
                </c:pt>
                <c:pt idx="1945">
                  <c:v>41762.643587962964</c:v>
                </c:pt>
                <c:pt idx="1946">
                  <c:v>41762.643657407411</c:v>
                </c:pt>
                <c:pt idx="1947">
                  <c:v>41762.64371527778</c:v>
                </c:pt>
                <c:pt idx="1948">
                  <c:v>41762.643773148149</c:v>
                </c:pt>
                <c:pt idx="1949">
                  <c:v>41762.643831018519</c:v>
                </c:pt>
                <c:pt idx="1950">
                  <c:v>41762.643900462965</c:v>
                </c:pt>
                <c:pt idx="1951">
                  <c:v>41762.643958333334</c:v>
                </c:pt>
                <c:pt idx="1952">
                  <c:v>41762.644016203703</c:v>
                </c:pt>
                <c:pt idx="1953">
                  <c:v>41762.644085648149</c:v>
                </c:pt>
                <c:pt idx="1954">
                  <c:v>41762.644143518519</c:v>
                </c:pt>
                <c:pt idx="1955">
                  <c:v>41762.644201388888</c:v>
                </c:pt>
                <c:pt idx="1956">
                  <c:v>41762.644270833334</c:v>
                </c:pt>
                <c:pt idx="1957">
                  <c:v>41762.644328703704</c:v>
                </c:pt>
                <c:pt idx="1958">
                  <c:v>41762.644386574073</c:v>
                </c:pt>
                <c:pt idx="1959">
                  <c:v>41762.644456018519</c:v>
                </c:pt>
                <c:pt idx="1960">
                  <c:v>41762.644513888888</c:v>
                </c:pt>
                <c:pt idx="1961">
                  <c:v>41762.644571759258</c:v>
                </c:pt>
                <c:pt idx="1962">
                  <c:v>41762.644641203704</c:v>
                </c:pt>
                <c:pt idx="1963">
                  <c:v>41762.644699074073</c:v>
                </c:pt>
                <c:pt idx="1964">
                  <c:v>41762.644756944443</c:v>
                </c:pt>
                <c:pt idx="1965">
                  <c:v>41762.644814814812</c:v>
                </c:pt>
                <c:pt idx="1966">
                  <c:v>41762.644884259258</c:v>
                </c:pt>
                <c:pt idx="1967">
                  <c:v>41762.644942129627</c:v>
                </c:pt>
                <c:pt idx="1968">
                  <c:v>41762.644999999997</c:v>
                </c:pt>
                <c:pt idx="1969">
                  <c:v>41762.645069444443</c:v>
                </c:pt>
                <c:pt idx="1970">
                  <c:v>41762.645127314812</c:v>
                </c:pt>
                <c:pt idx="1971">
                  <c:v>41762.645185185182</c:v>
                </c:pt>
                <c:pt idx="1972">
                  <c:v>41762.645254629628</c:v>
                </c:pt>
                <c:pt idx="1973">
                  <c:v>41762.645312499997</c:v>
                </c:pt>
                <c:pt idx="1974">
                  <c:v>41762.645370370374</c:v>
                </c:pt>
                <c:pt idx="1975">
                  <c:v>41762.645439814813</c:v>
                </c:pt>
                <c:pt idx="1976">
                  <c:v>41762.645497685182</c:v>
                </c:pt>
                <c:pt idx="1977">
                  <c:v>41762.645555555559</c:v>
                </c:pt>
                <c:pt idx="1978">
                  <c:v>41762.645624999997</c:v>
                </c:pt>
                <c:pt idx="1979">
                  <c:v>41762.645682870374</c:v>
                </c:pt>
                <c:pt idx="1980">
                  <c:v>41762.645740740743</c:v>
                </c:pt>
                <c:pt idx="1981">
                  <c:v>41762.645810185182</c:v>
                </c:pt>
                <c:pt idx="1982">
                  <c:v>41762.645868055559</c:v>
                </c:pt>
                <c:pt idx="1983">
                  <c:v>41762.645925925928</c:v>
                </c:pt>
                <c:pt idx="1984">
                  <c:v>41762.645983796298</c:v>
                </c:pt>
                <c:pt idx="1985">
                  <c:v>41762.646053240744</c:v>
                </c:pt>
                <c:pt idx="1986">
                  <c:v>41762.646111111113</c:v>
                </c:pt>
                <c:pt idx="1987">
                  <c:v>41762.646168981482</c:v>
                </c:pt>
                <c:pt idx="1988">
                  <c:v>41762.646238425928</c:v>
                </c:pt>
                <c:pt idx="1989">
                  <c:v>41762.646296296298</c:v>
                </c:pt>
                <c:pt idx="1990">
                  <c:v>41762.646354166667</c:v>
                </c:pt>
                <c:pt idx="1991">
                  <c:v>41762.646423611113</c:v>
                </c:pt>
                <c:pt idx="1992">
                  <c:v>41762.646481481483</c:v>
                </c:pt>
                <c:pt idx="1993">
                  <c:v>41762.646539351852</c:v>
                </c:pt>
                <c:pt idx="1994">
                  <c:v>41762.646608796298</c:v>
                </c:pt>
                <c:pt idx="1995">
                  <c:v>41762.646666666667</c:v>
                </c:pt>
                <c:pt idx="1996">
                  <c:v>41762.646724537037</c:v>
                </c:pt>
                <c:pt idx="1997">
                  <c:v>41762.646793981483</c:v>
                </c:pt>
                <c:pt idx="1998">
                  <c:v>41762.646851851852</c:v>
                </c:pt>
                <c:pt idx="1999">
                  <c:v>41762.646909722222</c:v>
                </c:pt>
                <c:pt idx="2000">
                  <c:v>41762.646979166668</c:v>
                </c:pt>
                <c:pt idx="2001">
                  <c:v>41762.647037037037</c:v>
                </c:pt>
                <c:pt idx="2002">
                  <c:v>41762.647094907406</c:v>
                </c:pt>
                <c:pt idx="2003">
                  <c:v>41762.647152777776</c:v>
                </c:pt>
                <c:pt idx="2004">
                  <c:v>41762.647222222222</c:v>
                </c:pt>
                <c:pt idx="2005">
                  <c:v>41762.647280092591</c:v>
                </c:pt>
                <c:pt idx="2006">
                  <c:v>41762.647337962961</c:v>
                </c:pt>
                <c:pt idx="2007">
                  <c:v>41762.647407407407</c:v>
                </c:pt>
                <c:pt idx="2008">
                  <c:v>41762.647465277776</c:v>
                </c:pt>
                <c:pt idx="2009">
                  <c:v>41762.647523148145</c:v>
                </c:pt>
                <c:pt idx="2010">
                  <c:v>41762.647592592592</c:v>
                </c:pt>
                <c:pt idx="2011">
                  <c:v>41762.647650462961</c:v>
                </c:pt>
                <c:pt idx="2012">
                  <c:v>41762.64770833333</c:v>
                </c:pt>
                <c:pt idx="2013">
                  <c:v>41762.647777777776</c:v>
                </c:pt>
                <c:pt idx="2014">
                  <c:v>41762.647835648146</c:v>
                </c:pt>
                <c:pt idx="2015">
                  <c:v>41762.647893518515</c:v>
                </c:pt>
                <c:pt idx="2016">
                  <c:v>41762.647962962961</c:v>
                </c:pt>
                <c:pt idx="2017">
                  <c:v>41762.648020833331</c:v>
                </c:pt>
                <c:pt idx="2018">
                  <c:v>41762.648078703707</c:v>
                </c:pt>
                <c:pt idx="2019">
                  <c:v>41762.648148148146</c:v>
                </c:pt>
                <c:pt idx="2020">
                  <c:v>41762.648206018515</c:v>
                </c:pt>
                <c:pt idx="2021">
                  <c:v>41762.648263888892</c:v>
                </c:pt>
                <c:pt idx="2022">
                  <c:v>41762.648321759261</c:v>
                </c:pt>
                <c:pt idx="2023">
                  <c:v>41762.6483912037</c:v>
                </c:pt>
                <c:pt idx="2024">
                  <c:v>41762.648449074077</c:v>
                </c:pt>
                <c:pt idx="2025">
                  <c:v>41762.648506944446</c:v>
                </c:pt>
                <c:pt idx="2026">
                  <c:v>41762.648576388892</c:v>
                </c:pt>
                <c:pt idx="2027">
                  <c:v>41762.648634259262</c:v>
                </c:pt>
                <c:pt idx="2028">
                  <c:v>41762.648692129631</c:v>
                </c:pt>
                <c:pt idx="2029">
                  <c:v>41762.648761574077</c:v>
                </c:pt>
                <c:pt idx="2030">
                  <c:v>41762.648819444446</c:v>
                </c:pt>
                <c:pt idx="2031">
                  <c:v>41762.648877314816</c:v>
                </c:pt>
                <c:pt idx="2032">
                  <c:v>41762.648946759262</c:v>
                </c:pt>
                <c:pt idx="2033">
                  <c:v>41762.649004629631</c:v>
                </c:pt>
                <c:pt idx="2034">
                  <c:v>41762.649062500001</c:v>
                </c:pt>
                <c:pt idx="2035">
                  <c:v>41762.649131944447</c:v>
                </c:pt>
                <c:pt idx="2036">
                  <c:v>41762.649189814816</c:v>
                </c:pt>
                <c:pt idx="2037">
                  <c:v>41762.649247685185</c:v>
                </c:pt>
                <c:pt idx="2038">
                  <c:v>41762.649317129632</c:v>
                </c:pt>
                <c:pt idx="2039">
                  <c:v>41762.649375000001</c:v>
                </c:pt>
                <c:pt idx="2040">
                  <c:v>41762.64943287037</c:v>
                </c:pt>
                <c:pt idx="2041">
                  <c:v>41762.64949074074</c:v>
                </c:pt>
                <c:pt idx="2042">
                  <c:v>41762.649560185186</c:v>
                </c:pt>
                <c:pt idx="2043">
                  <c:v>41762.649618055555</c:v>
                </c:pt>
                <c:pt idx="2044">
                  <c:v>41762.649675925924</c:v>
                </c:pt>
                <c:pt idx="2045">
                  <c:v>41762.649745370371</c:v>
                </c:pt>
                <c:pt idx="2046">
                  <c:v>41762.64980324074</c:v>
                </c:pt>
                <c:pt idx="2047">
                  <c:v>41762.649861111109</c:v>
                </c:pt>
                <c:pt idx="2048">
                  <c:v>41762.649930555555</c:v>
                </c:pt>
                <c:pt idx="2049">
                  <c:v>41762.649988425925</c:v>
                </c:pt>
                <c:pt idx="2050">
                  <c:v>41762.650046296294</c:v>
                </c:pt>
                <c:pt idx="2051">
                  <c:v>41762.65011574074</c:v>
                </c:pt>
                <c:pt idx="2052">
                  <c:v>41762.650173611109</c:v>
                </c:pt>
                <c:pt idx="2053">
                  <c:v>41762.650231481479</c:v>
                </c:pt>
                <c:pt idx="2054">
                  <c:v>41762.650300925925</c:v>
                </c:pt>
                <c:pt idx="2055">
                  <c:v>41762.650358796294</c:v>
                </c:pt>
                <c:pt idx="2056">
                  <c:v>41762.650416666664</c:v>
                </c:pt>
                <c:pt idx="2057">
                  <c:v>41762.65048611111</c:v>
                </c:pt>
                <c:pt idx="2058">
                  <c:v>41762.650543981479</c:v>
                </c:pt>
                <c:pt idx="2059">
                  <c:v>41762.650601851848</c:v>
                </c:pt>
                <c:pt idx="2060">
                  <c:v>41762.650659722225</c:v>
                </c:pt>
                <c:pt idx="2061">
                  <c:v>41762.650729166664</c:v>
                </c:pt>
                <c:pt idx="2062">
                  <c:v>41762.650787037041</c:v>
                </c:pt>
                <c:pt idx="2063">
                  <c:v>41762.65084490741</c:v>
                </c:pt>
                <c:pt idx="2064">
                  <c:v>41762.650914351849</c:v>
                </c:pt>
                <c:pt idx="2065">
                  <c:v>41762.650972222225</c:v>
                </c:pt>
                <c:pt idx="2066">
                  <c:v>41762.651030092595</c:v>
                </c:pt>
                <c:pt idx="2067">
                  <c:v>41762.651099537034</c:v>
                </c:pt>
                <c:pt idx="2068">
                  <c:v>41762.65115740741</c:v>
                </c:pt>
                <c:pt idx="2069">
                  <c:v>41762.65121527778</c:v>
                </c:pt>
                <c:pt idx="2070">
                  <c:v>41762.651284722226</c:v>
                </c:pt>
                <c:pt idx="2071">
                  <c:v>41762.651342592595</c:v>
                </c:pt>
                <c:pt idx="2072">
                  <c:v>41762.651400462964</c:v>
                </c:pt>
                <c:pt idx="2073">
                  <c:v>41762.651469907411</c:v>
                </c:pt>
                <c:pt idx="2074">
                  <c:v>41762.65152777778</c:v>
                </c:pt>
                <c:pt idx="2075">
                  <c:v>41762.651585648149</c:v>
                </c:pt>
                <c:pt idx="2076">
                  <c:v>41762.651643518519</c:v>
                </c:pt>
                <c:pt idx="2077">
                  <c:v>41762.651712962965</c:v>
                </c:pt>
                <c:pt idx="2078">
                  <c:v>41762.651770833334</c:v>
                </c:pt>
                <c:pt idx="2079">
                  <c:v>41762.651828703703</c:v>
                </c:pt>
                <c:pt idx="2080">
                  <c:v>41762.651898148149</c:v>
                </c:pt>
                <c:pt idx="2081">
                  <c:v>41762.651956018519</c:v>
                </c:pt>
                <c:pt idx="2082">
                  <c:v>41762.652013888888</c:v>
                </c:pt>
                <c:pt idx="2083">
                  <c:v>41762.652083333334</c:v>
                </c:pt>
                <c:pt idx="2084">
                  <c:v>41762.652141203704</c:v>
                </c:pt>
                <c:pt idx="2085">
                  <c:v>41762.652199074073</c:v>
                </c:pt>
                <c:pt idx="2086">
                  <c:v>41762.652268518519</c:v>
                </c:pt>
                <c:pt idx="2087">
                  <c:v>41762.652326388888</c:v>
                </c:pt>
                <c:pt idx="2088">
                  <c:v>41762.652384259258</c:v>
                </c:pt>
                <c:pt idx="2089">
                  <c:v>41762.652453703704</c:v>
                </c:pt>
                <c:pt idx="2090">
                  <c:v>41762.652511574073</c:v>
                </c:pt>
                <c:pt idx="2091">
                  <c:v>41762.652569444443</c:v>
                </c:pt>
                <c:pt idx="2092">
                  <c:v>41762.652638888889</c:v>
                </c:pt>
                <c:pt idx="2093">
                  <c:v>41762.652696759258</c:v>
                </c:pt>
                <c:pt idx="2094">
                  <c:v>41762.652754629627</c:v>
                </c:pt>
                <c:pt idx="2095">
                  <c:v>41762.652812499997</c:v>
                </c:pt>
                <c:pt idx="2096">
                  <c:v>41762.652881944443</c:v>
                </c:pt>
                <c:pt idx="2097">
                  <c:v>41762.652939814812</c:v>
                </c:pt>
                <c:pt idx="2098">
                  <c:v>41762.652997685182</c:v>
                </c:pt>
                <c:pt idx="2099">
                  <c:v>41762.653067129628</c:v>
                </c:pt>
                <c:pt idx="2100">
                  <c:v>41762.653124999997</c:v>
                </c:pt>
                <c:pt idx="2101">
                  <c:v>41762.653182870374</c:v>
                </c:pt>
                <c:pt idx="2102">
                  <c:v>41762.653252314813</c:v>
                </c:pt>
                <c:pt idx="2103">
                  <c:v>41762.653310185182</c:v>
                </c:pt>
                <c:pt idx="2104">
                  <c:v>41762.653368055559</c:v>
                </c:pt>
                <c:pt idx="2105">
                  <c:v>41762.653437499997</c:v>
                </c:pt>
                <c:pt idx="2106">
                  <c:v>41762.653495370374</c:v>
                </c:pt>
                <c:pt idx="2107">
                  <c:v>41762.653553240743</c:v>
                </c:pt>
                <c:pt idx="2108">
                  <c:v>41762.653622685182</c:v>
                </c:pt>
                <c:pt idx="2109">
                  <c:v>41762.653680555559</c:v>
                </c:pt>
                <c:pt idx="2110">
                  <c:v>41762.653738425928</c:v>
                </c:pt>
                <c:pt idx="2111">
                  <c:v>41762.653807870367</c:v>
                </c:pt>
                <c:pt idx="2112">
                  <c:v>41762.653865740744</c:v>
                </c:pt>
                <c:pt idx="2113">
                  <c:v>41762.653923611113</c:v>
                </c:pt>
                <c:pt idx="2114">
                  <c:v>41762.653981481482</c:v>
                </c:pt>
                <c:pt idx="2115">
                  <c:v>41762.654050925928</c:v>
                </c:pt>
                <c:pt idx="2116">
                  <c:v>41762.654108796298</c:v>
                </c:pt>
                <c:pt idx="2117">
                  <c:v>41762.654166666667</c:v>
                </c:pt>
                <c:pt idx="2118">
                  <c:v>41762.654236111113</c:v>
                </c:pt>
                <c:pt idx="2119">
                  <c:v>41762.654293981483</c:v>
                </c:pt>
                <c:pt idx="2120">
                  <c:v>41762.654351851852</c:v>
                </c:pt>
                <c:pt idx="2121">
                  <c:v>41762.654421296298</c:v>
                </c:pt>
                <c:pt idx="2122">
                  <c:v>41762.654479166667</c:v>
                </c:pt>
                <c:pt idx="2123">
                  <c:v>41762.654537037037</c:v>
                </c:pt>
                <c:pt idx="2124">
                  <c:v>41762.654606481483</c:v>
                </c:pt>
                <c:pt idx="2125">
                  <c:v>41762.654664351852</c:v>
                </c:pt>
                <c:pt idx="2126">
                  <c:v>41762.654722222222</c:v>
                </c:pt>
                <c:pt idx="2127">
                  <c:v>41762.654791666668</c:v>
                </c:pt>
                <c:pt idx="2128">
                  <c:v>41762.654849537037</c:v>
                </c:pt>
                <c:pt idx="2129">
                  <c:v>41762.654907407406</c:v>
                </c:pt>
                <c:pt idx="2130">
                  <c:v>41762.654976851853</c:v>
                </c:pt>
                <c:pt idx="2131">
                  <c:v>41762.655034722222</c:v>
                </c:pt>
                <c:pt idx="2132">
                  <c:v>41762.655092592591</c:v>
                </c:pt>
                <c:pt idx="2133">
                  <c:v>41762.655150462961</c:v>
                </c:pt>
                <c:pt idx="2134">
                  <c:v>41762.655219907407</c:v>
                </c:pt>
                <c:pt idx="2135">
                  <c:v>41762.655277777776</c:v>
                </c:pt>
                <c:pt idx="2136">
                  <c:v>41762.655335648145</c:v>
                </c:pt>
                <c:pt idx="2137">
                  <c:v>41762.655405092592</c:v>
                </c:pt>
                <c:pt idx="2138">
                  <c:v>41762.655462962961</c:v>
                </c:pt>
                <c:pt idx="2139">
                  <c:v>41762.65552083333</c:v>
                </c:pt>
                <c:pt idx="2140">
                  <c:v>41762.655590277776</c:v>
                </c:pt>
                <c:pt idx="2141">
                  <c:v>41762.655648148146</c:v>
                </c:pt>
                <c:pt idx="2142">
                  <c:v>41762.655706018515</c:v>
                </c:pt>
                <c:pt idx="2143">
                  <c:v>41762.655775462961</c:v>
                </c:pt>
                <c:pt idx="2144">
                  <c:v>41762.655833333331</c:v>
                </c:pt>
                <c:pt idx="2145">
                  <c:v>41762.655891203707</c:v>
                </c:pt>
                <c:pt idx="2146">
                  <c:v>41762.655960648146</c:v>
                </c:pt>
                <c:pt idx="2147">
                  <c:v>41762.656018518515</c:v>
                </c:pt>
                <c:pt idx="2148">
                  <c:v>41762.656076388892</c:v>
                </c:pt>
                <c:pt idx="2149">
                  <c:v>41762.656145833331</c:v>
                </c:pt>
                <c:pt idx="2150">
                  <c:v>41762.6562037037</c:v>
                </c:pt>
                <c:pt idx="2151">
                  <c:v>41762.656261574077</c:v>
                </c:pt>
                <c:pt idx="2152">
                  <c:v>41762.656319444446</c:v>
                </c:pt>
                <c:pt idx="2153">
                  <c:v>41762.656388888892</c:v>
                </c:pt>
                <c:pt idx="2154">
                  <c:v>41762.656446759262</c:v>
                </c:pt>
                <c:pt idx="2155">
                  <c:v>41762.656504629631</c:v>
                </c:pt>
                <c:pt idx="2156">
                  <c:v>41762.656574074077</c:v>
                </c:pt>
                <c:pt idx="2157">
                  <c:v>41762.656631944446</c:v>
                </c:pt>
                <c:pt idx="2158">
                  <c:v>41762.656689814816</c:v>
                </c:pt>
                <c:pt idx="2159">
                  <c:v>41762.656759259262</c:v>
                </c:pt>
                <c:pt idx="2160">
                  <c:v>41762.656817129631</c:v>
                </c:pt>
                <c:pt idx="2161">
                  <c:v>41762.656875000001</c:v>
                </c:pt>
                <c:pt idx="2162">
                  <c:v>41762.656944444447</c:v>
                </c:pt>
                <c:pt idx="2163">
                  <c:v>41762.657002314816</c:v>
                </c:pt>
                <c:pt idx="2164">
                  <c:v>41762.657060185185</c:v>
                </c:pt>
                <c:pt idx="2165">
                  <c:v>41762.657129629632</c:v>
                </c:pt>
                <c:pt idx="2166">
                  <c:v>41762.657187500001</c:v>
                </c:pt>
                <c:pt idx="2167">
                  <c:v>41762.65724537037</c:v>
                </c:pt>
                <c:pt idx="2168">
                  <c:v>41762.657314814816</c:v>
                </c:pt>
                <c:pt idx="2169">
                  <c:v>41762.657372685186</c:v>
                </c:pt>
                <c:pt idx="2170">
                  <c:v>41762.657430555555</c:v>
                </c:pt>
                <c:pt idx="2171">
                  <c:v>41762.657488425924</c:v>
                </c:pt>
                <c:pt idx="2172">
                  <c:v>41762.657557870371</c:v>
                </c:pt>
                <c:pt idx="2173">
                  <c:v>41762.65761574074</c:v>
                </c:pt>
                <c:pt idx="2174">
                  <c:v>41762.657673611109</c:v>
                </c:pt>
                <c:pt idx="2175">
                  <c:v>41762.657743055555</c:v>
                </c:pt>
                <c:pt idx="2176">
                  <c:v>41762.657800925925</c:v>
                </c:pt>
                <c:pt idx="2177">
                  <c:v>41762.657858796294</c:v>
                </c:pt>
                <c:pt idx="2178">
                  <c:v>41762.65792824074</c:v>
                </c:pt>
                <c:pt idx="2179">
                  <c:v>41762.657986111109</c:v>
                </c:pt>
                <c:pt idx="2180">
                  <c:v>41762.658043981479</c:v>
                </c:pt>
                <c:pt idx="2181">
                  <c:v>41762.658113425925</c:v>
                </c:pt>
                <c:pt idx="2182">
                  <c:v>41762.658171296294</c:v>
                </c:pt>
                <c:pt idx="2183">
                  <c:v>41762.658229166664</c:v>
                </c:pt>
                <c:pt idx="2184">
                  <c:v>41762.65829861111</c:v>
                </c:pt>
                <c:pt idx="2185">
                  <c:v>41762.658356481479</c:v>
                </c:pt>
                <c:pt idx="2186">
                  <c:v>41762.658414351848</c:v>
                </c:pt>
                <c:pt idx="2187">
                  <c:v>41762.658472222225</c:v>
                </c:pt>
                <c:pt idx="2188">
                  <c:v>41762.658541666664</c:v>
                </c:pt>
                <c:pt idx="2189">
                  <c:v>41762.658599537041</c:v>
                </c:pt>
                <c:pt idx="2190">
                  <c:v>41762.65865740741</c:v>
                </c:pt>
                <c:pt idx="2191">
                  <c:v>41762.658726851849</c:v>
                </c:pt>
                <c:pt idx="2192">
                  <c:v>41762.658784722225</c:v>
                </c:pt>
                <c:pt idx="2193">
                  <c:v>41762.658842592595</c:v>
                </c:pt>
                <c:pt idx="2194">
                  <c:v>41762.658912037034</c:v>
                </c:pt>
                <c:pt idx="2195">
                  <c:v>41762.65896990741</c:v>
                </c:pt>
                <c:pt idx="2196">
                  <c:v>41762.65902777778</c:v>
                </c:pt>
                <c:pt idx="2197">
                  <c:v>41762.659097222226</c:v>
                </c:pt>
                <c:pt idx="2198">
                  <c:v>41762.659155092595</c:v>
                </c:pt>
                <c:pt idx="2199">
                  <c:v>41762.659212962964</c:v>
                </c:pt>
                <c:pt idx="2200">
                  <c:v>41762.659282407411</c:v>
                </c:pt>
                <c:pt idx="2201">
                  <c:v>41762.65934027778</c:v>
                </c:pt>
                <c:pt idx="2202">
                  <c:v>41762.659398148149</c:v>
                </c:pt>
                <c:pt idx="2203">
                  <c:v>41762.659467592595</c:v>
                </c:pt>
                <c:pt idx="2204">
                  <c:v>41762.659525462965</c:v>
                </c:pt>
                <c:pt idx="2205">
                  <c:v>41762.659583333334</c:v>
                </c:pt>
                <c:pt idx="2206">
                  <c:v>41762.659641203703</c:v>
                </c:pt>
                <c:pt idx="2207">
                  <c:v>41762.659710648149</c:v>
                </c:pt>
                <c:pt idx="2208">
                  <c:v>41762.659768518519</c:v>
                </c:pt>
                <c:pt idx="2209">
                  <c:v>41762.659826388888</c:v>
                </c:pt>
                <c:pt idx="2210">
                  <c:v>41762.659895833334</c:v>
                </c:pt>
                <c:pt idx="2211">
                  <c:v>41762.659953703704</c:v>
                </c:pt>
                <c:pt idx="2212">
                  <c:v>41762.660011574073</c:v>
                </c:pt>
                <c:pt idx="2213">
                  <c:v>41762.660081018519</c:v>
                </c:pt>
                <c:pt idx="2214">
                  <c:v>41762.660138888888</c:v>
                </c:pt>
                <c:pt idx="2215">
                  <c:v>41762.660196759258</c:v>
                </c:pt>
                <c:pt idx="2216">
                  <c:v>41762.660266203704</c:v>
                </c:pt>
                <c:pt idx="2217">
                  <c:v>41762.660324074073</c:v>
                </c:pt>
                <c:pt idx="2218">
                  <c:v>41762.660381944443</c:v>
                </c:pt>
                <c:pt idx="2219">
                  <c:v>41762.660451388889</c:v>
                </c:pt>
                <c:pt idx="2220">
                  <c:v>41762.660509259258</c:v>
                </c:pt>
                <c:pt idx="2221">
                  <c:v>41762.660567129627</c:v>
                </c:pt>
                <c:pt idx="2222">
                  <c:v>41762.660636574074</c:v>
                </c:pt>
                <c:pt idx="2223">
                  <c:v>41762.660694444443</c:v>
                </c:pt>
                <c:pt idx="2224">
                  <c:v>41762.660752314812</c:v>
                </c:pt>
                <c:pt idx="2225">
                  <c:v>41762.660810185182</c:v>
                </c:pt>
                <c:pt idx="2226">
                  <c:v>41762.660879629628</c:v>
                </c:pt>
                <c:pt idx="2227">
                  <c:v>41762.660937499997</c:v>
                </c:pt>
                <c:pt idx="2228">
                  <c:v>41762.660995370374</c:v>
                </c:pt>
                <c:pt idx="2229">
                  <c:v>41762.661064814813</c:v>
                </c:pt>
                <c:pt idx="2230">
                  <c:v>41762.661122685182</c:v>
                </c:pt>
                <c:pt idx="2231">
                  <c:v>41762.661180555559</c:v>
                </c:pt>
                <c:pt idx="2232">
                  <c:v>41762.661249999997</c:v>
                </c:pt>
                <c:pt idx="2233">
                  <c:v>41762.661307870374</c:v>
                </c:pt>
                <c:pt idx="2234">
                  <c:v>41762.661365740743</c:v>
                </c:pt>
                <c:pt idx="2235">
                  <c:v>41762.661435185182</c:v>
                </c:pt>
                <c:pt idx="2236">
                  <c:v>41762.661493055559</c:v>
                </c:pt>
                <c:pt idx="2237">
                  <c:v>41762.661550925928</c:v>
                </c:pt>
                <c:pt idx="2238">
                  <c:v>41762.661620370367</c:v>
                </c:pt>
                <c:pt idx="2239">
                  <c:v>41762.661678240744</c:v>
                </c:pt>
                <c:pt idx="2240">
                  <c:v>41762.661736111113</c:v>
                </c:pt>
                <c:pt idx="2241">
                  <c:v>41762.661805555559</c:v>
                </c:pt>
                <c:pt idx="2242">
                  <c:v>41762.661863425928</c:v>
                </c:pt>
                <c:pt idx="2243">
                  <c:v>41762.661921296298</c:v>
                </c:pt>
                <c:pt idx="2244">
                  <c:v>41762.661979166667</c:v>
                </c:pt>
                <c:pt idx="2245">
                  <c:v>41762.662048611113</c:v>
                </c:pt>
                <c:pt idx="2246">
                  <c:v>41762.662106481483</c:v>
                </c:pt>
                <c:pt idx="2247">
                  <c:v>41762.662164351852</c:v>
                </c:pt>
                <c:pt idx="2248">
                  <c:v>41762.662233796298</c:v>
                </c:pt>
                <c:pt idx="2249">
                  <c:v>41762.662291666667</c:v>
                </c:pt>
                <c:pt idx="2250">
                  <c:v>41762.662349537037</c:v>
                </c:pt>
                <c:pt idx="2251">
                  <c:v>41762.662418981483</c:v>
                </c:pt>
                <c:pt idx="2252">
                  <c:v>41762.662476851852</c:v>
                </c:pt>
                <c:pt idx="2253">
                  <c:v>41762.662534722222</c:v>
                </c:pt>
                <c:pt idx="2254">
                  <c:v>41762.662604166668</c:v>
                </c:pt>
                <c:pt idx="2255">
                  <c:v>41762.662662037037</c:v>
                </c:pt>
                <c:pt idx="2256">
                  <c:v>41762.662719907406</c:v>
                </c:pt>
                <c:pt idx="2257">
                  <c:v>41762.662789351853</c:v>
                </c:pt>
                <c:pt idx="2258">
                  <c:v>41762.662847222222</c:v>
                </c:pt>
                <c:pt idx="2259">
                  <c:v>41762.662905092591</c:v>
                </c:pt>
                <c:pt idx="2260">
                  <c:v>41762.662974537037</c:v>
                </c:pt>
                <c:pt idx="2261">
                  <c:v>41762.663032407407</c:v>
                </c:pt>
                <c:pt idx="2262">
                  <c:v>41762.663090277776</c:v>
                </c:pt>
                <c:pt idx="2263">
                  <c:v>41762.663148148145</c:v>
                </c:pt>
                <c:pt idx="2264">
                  <c:v>41762.663217592592</c:v>
                </c:pt>
                <c:pt idx="2265">
                  <c:v>41762.663275462961</c:v>
                </c:pt>
                <c:pt idx="2266">
                  <c:v>41762.66333333333</c:v>
                </c:pt>
                <c:pt idx="2267">
                  <c:v>41762.663402777776</c:v>
                </c:pt>
                <c:pt idx="2268">
                  <c:v>41762.663460648146</c:v>
                </c:pt>
                <c:pt idx="2269">
                  <c:v>41762.663518518515</c:v>
                </c:pt>
                <c:pt idx="2270">
                  <c:v>41762.663587962961</c:v>
                </c:pt>
                <c:pt idx="2271">
                  <c:v>41762.663645833331</c:v>
                </c:pt>
                <c:pt idx="2272">
                  <c:v>41762.663703703707</c:v>
                </c:pt>
                <c:pt idx="2273">
                  <c:v>41762.663773148146</c:v>
                </c:pt>
                <c:pt idx="2274">
                  <c:v>41762.663831018515</c:v>
                </c:pt>
                <c:pt idx="2275">
                  <c:v>41762.663888888892</c:v>
                </c:pt>
                <c:pt idx="2276">
                  <c:v>41762.663958333331</c:v>
                </c:pt>
                <c:pt idx="2277">
                  <c:v>41762.6640162037</c:v>
                </c:pt>
                <c:pt idx="2278">
                  <c:v>41762.664074074077</c:v>
                </c:pt>
                <c:pt idx="2279">
                  <c:v>41762.664143518516</c:v>
                </c:pt>
                <c:pt idx="2280">
                  <c:v>41762.664201388892</c:v>
                </c:pt>
                <c:pt idx="2281">
                  <c:v>41762.664259259262</c:v>
                </c:pt>
                <c:pt idx="2282">
                  <c:v>41762.664317129631</c:v>
                </c:pt>
                <c:pt idx="2283">
                  <c:v>41762.664386574077</c:v>
                </c:pt>
                <c:pt idx="2284">
                  <c:v>41762.664444444446</c:v>
                </c:pt>
                <c:pt idx="2285">
                  <c:v>41762.664502314816</c:v>
                </c:pt>
                <c:pt idx="2286">
                  <c:v>41762.664571759262</c:v>
                </c:pt>
                <c:pt idx="2287">
                  <c:v>41762.664629629631</c:v>
                </c:pt>
                <c:pt idx="2288">
                  <c:v>41762.664687500001</c:v>
                </c:pt>
                <c:pt idx="2289">
                  <c:v>41762.664756944447</c:v>
                </c:pt>
                <c:pt idx="2290">
                  <c:v>41762.664814814816</c:v>
                </c:pt>
                <c:pt idx="2291">
                  <c:v>41762.664872685185</c:v>
                </c:pt>
                <c:pt idx="2292">
                  <c:v>41762.664942129632</c:v>
                </c:pt>
                <c:pt idx="2293">
                  <c:v>41762.665000000001</c:v>
                </c:pt>
                <c:pt idx="2294">
                  <c:v>41762.66505787037</c:v>
                </c:pt>
                <c:pt idx="2295">
                  <c:v>41762.665127314816</c:v>
                </c:pt>
                <c:pt idx="2296">
                  <c:v>41762.665185185186</c:v>
                </c:pt>
                <c:pt idx="2297">
                  <c:v>41762.665243055555</c:v>
                </c:pt>
                <c:pt idx="2298">
                  <c:v>41762.665300925924</c:v>
                </c:pt>
                <c:pt idx="2299">
                  <c:v>41762.665370370371</c:v>
                </c:pt>
                <c:pt idx="2300">
                  <c:v>41762.66542824074</c:v>
                </c:pt>
                <c:pt idx="2301">
                  <c:v>41762.665486111109</c:v>
                </c:pt>
                <c:pt idx="2302">
                  <c:v>41762.665555555555</c:v>
                </c:pt>
                <c:pt idx="2303">
                  <c:v>41762.665613425925</c:v>
                </c:pt>
                <c:pt idx="2304">
                  <c:v>41762.665671296294</c:v>
                </c:pt>
                <c:pt idx="2305">
                  <c:v>41762.66574074074</c:v>
                </c:pt>
                <c:pt idx="2306">
                  <c:v>41762.665798611109</c:v>
                </c:pt>
                <c:pt idx="2307">
                  <c:v>41762.665856481479</c:v>
                </c:pt>
                <c:pt idx="2308">
                  <c:v>41762.665925925925</c:v>
                </c:pt>
                <c:pt idx="2309">
                  <c:v>41762.665983796294</c:v>
                </c:pt>
                <c:pt idx="2310">
                  <c:v>41762.666041666664</c:v>
                </c:pt>
                <c:pt idx="2311">
                  <c:v>41762.66611111111</c:v>
                </c:pt>
                <c:pt idx="2312">
                  <c:v>41762.666168981479</c:v>
                </c:pt>
                <c:pt idx="2313">
                  <c:v>41762.666226851848</c:v>
                </c:pt>
                <c:pt idx="2314">
                  <c:v>41762.666296296295</c:v>
                </c:pt>
                <c:pt idx="2315">
                  <c:v>41762.666354166664</c:v>
                </c:pt>
                <c:pt idx="2316">
                  <c:v>41762.666412037041</c:v>
                </c:pt>
                <c:pt idx="2317">
                  <c:v>41762.66646990741</c:v>
                </c:pt>
                <c:pt idx="2318">
                  <c:v>41762.666539351849</c:v>
                </c:pt>
                <c:pt idx="2319">
                  <c:v>41762.666597222225</c:v>
                </c:pt>
                <c:pt idx="2320">
                  <c:v>41762.666655092595</c:v>
                </c:pt>
                <c:pt idx="2321">
                  <c:v>41762.666724537034</c:v>
                </c:pt>
                <c:pt idx="2322">
                  <c:v>41762.66678240741</c:v>
                </c:pt>
                <c:pt idx="2323">
                  <c:v>41762.66684027778</c:v>
                </c:pt>
                <c:pt idx="2324">
                  <c:v>41762.666909722226</c:v>
                </c:pt>
                <c:pt idx="2325">
                  <c:v>41762.666967592595</c:v>
                </c:pt>
                <c:pt idx="2326">
                  <c:v>41762.667025462964</c:v>
                </c:pt>
                <c:pt idx="2327">
                  <c:v>41762.667094907411</c:v>
                </c:pt>
                <c:pt idx="2328">
                  <c:v>41762.66715277778</c:v>
                </c:pt>
                <c:pt idx="2329">
                  <c:v>41762.667210648149</c:v>
                </c:pt>
                <c:pt idx="2330">
                  <c:v>41762.667280092595</c:v>
                </c:pt>
                <c:pt idx="2331">
                  <c:v>41762.667337962965</c:v>
                </c:pt>
                <c:pt idx="2332">
                  <c:v>41762.667395833334</c:v>
                </c:pt>
                <c:pt idx="2333">
                  <c:v>41762.66746527778</c:v>
                </c:pt>
                <c:pt idx="2334">
                  <c:v>41762.667523148149</c:v>
                </c:pt>
                <c:pt idx="2335">
                  <c:v>41762.667581018519</c:v>
                </c:pt>
                <c:pt idx="2336">
                  <c:v>41762.667638888888</c:v>
                </c:pt>
                <c:pt idx="2337">
                  <c:v>41762.667708333334</c:v>
                </c:pt>
                <c:pt idx="2338">
                  <c:v>41762.667766203704</c:v>
                </c:pt>
                <c:pt idx="2339">
                  <c:v>41762.667824074073</c:v>
                </c:pt>
                <c:pt idx="2340">
                  <c:v>41762.667893518519</c:v>
                </c:pt>
                <c:pt idx="2341">
                  <c:v>41762.667951388888</c:v>
                </c:pt>
                <c:pt idx="2342">
                  <c:v>41762.668009259258</c:v>
                </c:pt>
                <c:pt idx="2343">
                  <c:v>41762.668078703704</c:v>
                </c:pt>
                <c:pt idx="2344">
                  <c:v>41762.668136574073</c:v>
                </c:pt>
                <c:pt idx="2345">
                  <c:v>41762.668194444443</c:v>
                </c:pt>
                <c:pt idx="2346">
                  <c:v>41762.668263888889</c:v>
                </c:pt>
                <c:pt idx="2347">
                  <c:v>41762.668321759258</c:v>
                </c:pt>
                <c:pt idx="2348">
                  <c:v>41762.668379629627</c:v>
                </c:pt>
                <c:pt idx="2349">
                  <c:v>41762.668449074074</c:v>
                </c:pt>
                <c:pt idx="2350">
                  <c:v>41762.668506944443</c:v>
                </c:pt>
                <c:pt idx="2351">
                  <c:v>41762.668564814812</c:v>
                </c:pt>
                <c:pt idx="2352">
                  <c:v>41762.668634259258</c:v>
                </c:pt>
                <c:pt idx="2353">
                  <c:v>41762.668692129628</c:v>
                </c:pt>
                <c:pt idx="2354">
                  <c:v>41762.668749999997</c:v>
                </c:pt>
                <c:pt idx="2355">
                  <c:v>41762.668807870374</c:v>
                </c:pt>
                <c:pt idx="2356">
                  <c:v>41762.668877314813</c:v>
                </c:pt>
                <c:pt idx="2357">
                  <c:v>41762.668935185182</c:v>
                </c:pt>
                <c:pt idx="2358">
                  <c:v>41762.668993055559</c:v>
                </c:pt>
                <c:pt idx="2359">
                  <c:v>41762.669062499997</c:v>
                </c:pt>
                <c:pt idx="2360">
                  <c:v>41762.669120370374</c:v>
                </c:pt>
                <c:pt idx="2361">
                  <c:v>41762.669178240743</c:v>
                </c:pt>
                <c:pt idx="2362">
                  <c:v>41762.669247685182</c:v>
                </c:pt>
                <c:pt idx="2363">
                  <c:v>41762.669305555559</c:v>
                </c:pt>
                <c:pt idx="2364">
                  <c:v>41762.669363425928</c:v>
                </c:pt>
                <c:pt idx="2365">
                  <c:v>41762.669432870367</c:v>
                </c:pt>
                <c:pt idx="2366">
                  <c:v>41762.669490740744</c:v>
                </c:pt>
                <c:pt idx="2367">
                  <c:v>41762.669548611113</c:v>
                </c:pt>
                <c:pt idx="2368">
                  <c:v>41762.669618055559</c:v>
                </c:pt>
                <c:pt idx="2369">
                  <c:v>41762.669675925928</c:v>
                </c:pt>
                <c:pt idx="2370">
                  <c:v>41762.669733796298</c:v>
                </c:pt>
                <c:pt idx="2371">
                  <c:v>41762.669803240744</c:v>
                </c:pt>
                <c:pt idx="2372">
                  <c:v>41762.669861111113</c:v>
                </c:pt>
                <c:pt idx="2373">
                  <c:v>41762.669918981483</c:v>
                </c:pt>
                <c:pt idx="2374">
                  <c:v>41762.669976851852</c:v>
                </c:pt>
                <c:pt idx="2375">
                  <c:v>41762.670046296298</c:v>
                </c:pt>
                <c:pt idx="2376">
                  <c:v>41762.670104166667</c:v>
                </c:pt>
                <c:pt idx="2377">
                  <c:v>41762.670162037037</c:v>
                </c:pt>
                <c:pt idx="2378">
                  <c:v>41762.670231481483</c:v>
                </c:pt>
                <c:pt idx="2379">
                  <c:v>41762.670289351852</c:v>
                </c:pt>
                <c:pt idx="2380">
                  <c:v>41762.670347222222</c:v>
                </c:pt>
                <c:pt idx="2381">
                  <c:v>41762.670416666668</c:v>
                </c:pt>
                <c:pt idx="2382">
                  <c:v>41762.670474537037</c:v>
                </c:pt>
                <c:pt idx="2383">
                  <c:v>41762.670532407406</c:v>
                </c:pt>
                <c:pt idx="2384">
                  <c:v>41762.670601851853</c:v>
                </c:pt>
                <c:pt idx="2385">
                  <c:v>41762.670659722222</c:v>
                </c:pt>
                <c:pt idx="2386">
                  <c:v>41762.670717592591</c:v>
                </c:pt>
                <c:pt idx="2387">
                  <c:v>41762.670787037037</c:v>
                </c:pt>
                <c:pt idx="2388">
                  <c:v>41762.670844907407</c:v>
                </c:pt>
                <c:pt idx="2389">
                  <c:v>41762.670902777776</c:v>
                </c:pt>
                <c:pt idx="2390">
                  <c:v>41762.670972222222</c:v>
                </c:pt>
                <c:pt idx="2391">
                  <c:v>41762.671030092592</c:v>
                </c:pt>
                <c:pt idx="2392">
                  <c:v>41762.671087962961</c:v>
                </c:pt>
                <c:pt idx="2393">
                  <c:v>41762.67114583333</c:v>
                </c:pt>
                <c:pt idx="2394">
                  <c:v>41762.671215277776</c:v>
                </c:pt>
                <c:pt idx="2395">
                  <c:v>41762.671273148146</c:v>
                </c:pt>
                <c:pt idx="2396">
                  <c:v>41762.671331018515</c:v>
                </c:pt>
                <c:pt idx="2397">
                  <c:v>41762.671400462961</c:v>
                </c:pt>
                <c:pt idx="2398">
                  <c:v>41762.671458333331</c:v>
                </c:pt>
                <c:pt idx="2399">
                  <c:v>41762.671516203707</c:v>
                </c:pt>
                <c:pt idx="2400">
                  <c:v>41762.671585648146</c:v>
                </c:pt>
                <c:pt idx="2401">
                  <c:v>41762.671643518515</c:v>
                </c:pt>
                <c:pt idx="2402">
                  <c:v>41762.671701388892</c:v>
                </c:pt>
                <c:pt idx="2403">
                  <c:v>41762.671770833331</c:v>
                </c:pt>
                <c:pt idx="2404">
                  <c:v>41762.6718287037</c:v>
                </c:pt>
                <c:pt idx="2405">
                  <c:v>41762.671886574077</c:v>
                </c:pt>
                <c:pt idx="2406">
                  <c:v>41762.671956018516</c:v>
                </c:pt>
                <c:pt idx="2407">
                  <c:v>41762.672013888892</c:v>
                </c:pt>
                <c:pt idx="2408">
                  <c:v>41762.672071759262</c:v>
                </c:pt>
                <c:pt idx="2409">
                  <c:v>41762.672129629631</c:v>
                </c:pt>
                <c:pt idx="2410">
                  <c:v>41762.672199074077</c:v>
                </c:pt>
                <c:pt idx="2411">
                  <c:v>41762.672256944446</c:v>
                </c:pt>
                <c:pt idx="2412">
                  <c:v>41762.672314814816</c:v>
                </c:pt>
                <c:pt idx="2413">
                  <c:v>41762.672384259262</c:v>
                </c:pt>
                <c:pt idx="2414">
                  <c:v>41762.672442129631</c:v>
                </c:pt>
                <c:pt idx="2415">
                  <c:v>41762.672500000001</c:v>
                </c:pt>
                <c:pt idx="2416">
                  <c:v>41762.672569444447</c:v>
                </c:pt>
                <c:pt idx="2417">
                  <c:v>41762.672627314816</c:v>
                </c:pt>
                <c:pt idx="2418">
                  <c:v>41762.672685185185</c:v>
                </c:pt>
                <c:pt idx="2419">
                  <c:v>41762.672754629632</c:v>
                </c:pt>
                <c:pt idx="2420">
                  <c:v>41762.672812500001</c:v>
                </c:pt>
                <c:pt idx="2421">
                  <c:v>41762.67287037037</c:v>
                </c:pt>
                <c:pt idx="2422">
                  <c:v>41762.672939814816</c:v>
                </c:pt>
                <c:pt idx="2423">
                  <c:v>41762.672997685186</c:v>
                </c:pt>
                <c:pt idx="2424">
                  <c:v>41762.673055555555</c:v>
                </c:pt>
                <c:pt idx="2425">
                  <c:v>41762.673125000001</c:v>
                </c:pt>
                <c:pt idx="2426">
                  <c:v>41762.673182870371</c:v>
                </c:pt>
                <c:pt idx="2427">
                  <c:v>41762.67324074074</c:v>
                </c:pt>
                <c:pt idx="2428">
                  <c:v>41762.673310185186</c:v>
                </c:pt>
                <c:pt idx="2429">
                  <c:v>41762.673368055555</c:v>
                </c:pt>
                <c:pt idx="2430">
                  <c:v>41762.673425925925</c:v>
                </c:pt>
                <c:pt idx="2431">
                  <c:v>41762.673483796294</c:v>
                </c:pt>
                <c:pt idx="2432">
                  <c:v>41762.67355324074</c:v>
                </c:pt>
                <c:pt idx="2433">
                  <c:v>41762.673611111109</c:v>
                </c:pt>
                <c:pt idx="2434">
                  <c:v>41762.673668981479</c:v>
                </c:pt>
                <c:pt idx="2435">
                  <c:v>41762.673738425925</c:v>
                </c:pt>
                <c:pt idx="2436">
                  <c:v>41762.673796296294</c:v>
                </c:pt>
                <c:pt idx="2437">
                  <c:v>41762.673854166664</c:v>
                </c:pt>
                <c:pt idx="2438">
                  <c:v>41762.67392361111</c:v>
                </c:pt>
                <c:pt idx="2439">
                  <c:v>41762.673981481479</c:v>
                </c:pt>
                <c:pt idx="2440">
                  <c:v>41762.674039351848</c:v>
                </c:pt>
                <c:pt idx="2441">
                  <c:v>41762.674108796295</c:v>
                </c:pt>
                <c:pt idx="2442">
                  <c:v>41762.674166666664</c:v>
                </c:pt>
                <c:pt idx="2443">
                  <c:v>41762.674224537041</c:v>
                </c:pt>
                <c:pt idx="2444">
                  <c:v>41762.674293981479</c:v>
                </c:pt>
                <c:pt idx="2445">
                  <c:v>41762.674351851849</c:v>
                </c:pt>
                <c:pt idx="2446">
                  <c:v>41762.674409722225</c:v>
                </c:pt>
                <c:pt idx="2447">
                  <c:v>41762.674467592595</c:v>
                </c:pt>
                <c:pt idx="2448">
                  <c:v>41762.674537037034</c:v>
                </c:pt>
                <c:pt idx="2449">
                  <c:v>41762.67459490741</c:v>
                </c:pt>
                <c:pt idx="2450">
                  <c:v>41762.67465277778</c:v>
                </c:pt>
                <c:pt idx="2451">
                  <c:v>41762.674722222226</c:v>
                </c:pt>
                <c:pt idx="2452">
                  <c:v>41762.674780092595</c:v>
                </c:pt>
                <c:pt idx="2453">
                  <c:v>41762.674837962964</c:v>
                </c:pt>
                <c:pt idx="2454">
                  <c:v>41762.674907407411</c:v>
                </c:pt>
                <c:pt idx="2455">
                  <c:v>41762.67496527778</c:v>
                </c:pt>
                <c:pt idx="2456">
                  <c:v>41762.675023148149</c:v>
                </c:pt>
                <c:pt idx="2457">
                  <c:v>41762.675092592595</c:v>
                </c:pt>
                <c:pt idx="2458">
                  <c:v>41762.675150462965</c:v>
                </c:pt>
                <c:pt idx="2459">
                  <c:v>41762.675208333334</c:v>
                </c:pt>
                <c:pt idx="2460">
                  <c:v>41762.67527777778</c:v>
                </c:pt>
                <c:pt idx="2461">
                  <c:v>41762.675335648149</c:v>
                </c:pt>
                <c:pt idx="2462">
                  <c:v>41762.675393518519</c:v>
                </c:pt>
                <c:pt idx="2463">
                  <c:v>41762.675462962965</c:v>
                </c:pt>
                <c:pt idx="2464">
                  <c:v>41762.675520833334</c:v>
                </c:pt>
                <c:pt idx="2465">
                  <c:v>41762.675578703704</c:v>
                </c:pt>
                <c:pt idx="2466">
                  <c:v>41762.675636574073</c:v>
                </c:pt>
                <c:pt idx="2467">
                  <c:v>41762.675706018519</c:v>
                </c:pt>
                <c:pt idx="2468">
                  <c:v>41762.675763888888</c:v>
                </c:pt>
                <c:pt idx="2469">
                  <c:v>41762.675821759258</c:v>
                </c:pt>
                <c:pt idx="2470">
                  <c:v>41762.675891203704</c:v>
                </c:pt>
                <c:pt idx="2471">
                  <c:v>41762.675949074073</c:v>
                </c:pt>
                <c:pt idx="2472">
                  <c:v>41762.676006944443</c:v>
                </c:pt>
                <c:pt idx="2473">
                  <c:v>41762.676076388889</c:v>
                </c:pt>
                <c:pt idx="2474">
                  <c:v>41762.676134259258</c:v>
                </c:pt>
                <c:pt idx="2475">
                  <c:v>41762.676192129627</c:v>
                </c:pt>
                <c:pt idx="2476">
                  <c:v>41762.676261574074</c:v>
                </c:pt>
                <c:pt idx="2477">
                  <c:v>41762.676319444443</c:v>
                </c:pt>
                <c:pt idx="2478">
                  <c:v>41762.676377314812</c:v>
                </c:pt>
                <c:pt idx="2479">
                  <c:v>41762.676446759258</c:v>
                </c:pt>
                <c:pt idx="2480">
                  <c:v>41762.676504629628</c:v>
                </c:pt>
                <c:pt idx="2481">
                  <c:v>41762.676562499997</c:v>
                </c:pt>
                <c:pt idx="2482">
                  <c:v>41762.676631944443</c:v>
                </c:pt>
                <c:pt idx="2483">
                  <c:v>41762.676689814813</c:v>
                </c:pt>
                <c:pt idx="2484">
                  <c:v>41762.676747685182</c:v>
                </c:pt>
                <c:pt idx="2485">
                  <c:v>41762.676805555559</c:v>
                </c:pt>
                <c:pt idx="2486">
                  <c:v>41762.676874999997</c:v>
                </c:pt>
                <c:pt idx="2487">
                  <c:v>41762.676932870374</c:v>
                </c:pt>
                <c:pt idx="2488">
                  <c:v>41762.676990740743</c:v>
                </c:pt>
                <c:pt idx="2489">
                  <c:v>41762.677060185182</c:v>
                </c:pt>
                <c:pt idx="2490">
                  <c:v>41762.677118055559</c:v>
                </c:pt>
                <c:pt idx="2491">
                  <c:v>41762.677175925928</c:v>
                </c:pt>
                <c:pt idx="2492">
                  <c:v>41762.677245370367</c:v>
                </c:pt>
                <c:pt idx="2493">
                  <c:v>41762.677303240744</c:v>
                </c:pt>
                <c:pt idx="2494">
                  <c:v>41762.677361111113</c:v>
                </c:pt>
                <c:pt idx="2495">
                  <c:v>41762.677430555559</c:v>
                </c:pt>
                <c:pt idx="2496">
                  <c:v>41762.677488425928</c:v>
                </c:pt>
                <c:pt idx="2497">
                  <c:v>41762.677546296298</c:v>
                </c:pt>
                <c:pt idx="2498">
                  <c:v>41762.677615740744</c:v>
                </c:pt>
                <c:pt idx="2499">
                  <c:v>41762.677673611113</c:v>
                </c:pt>
                <c:pt idx="2500">
                  <c:v>41762.677731481483</c:v>
                </c:pt>
                <c:pt idx="2501">
                  <c:v>41762.677800925929</c:v>
                </c:pt>
                <c:pt idx="2502">
                  <c:v>41762.677858796298</c:v>
                </c:pt>
                <c:pt idx="2503">
                  <c:v>41762.677916666667</c:v>
                </c:pt>
                <c:pt idx="2504">
                  <c:v>41762.677974537037</c:v>
                </c:pt>
                <c:pt idx="2505">
                  <c:v>41762.678043981483</c:v>
                </c:pt>
                <c:pt idx="2506">
                  <c:v>41762.678101851852</c:v>
                </c:pt>
                <c:pt idx="2507">
                  <c:v>41762.678159722222</c:v>
                </c:pt>
                <c:pt idx="2508">
                  <c:v>41762.678229166668</c:v>
                </c:pt>
                <c:pt idx="2509">
                  <c:v>41762.678287037037</c:v>
                </c:pt>
                <c:pt idx="2510">
                  <c:v>41762.678344907406</c:v>
                </c:pt>
                <c:pt idx="2511">
                  <c:v>41762.678414351853</c:v>
                </c:pt>
                <c:pt idx="2512">
                  <c:v>41762.678472222222</c:v>
                </c:pt>
                <c:pt idx="2513">
                  <c:v>41762.678530092591</c:v>
                </c:pt>
                <c:pt idx="2514">
                  <c:v>41762.678599537037</c:v>
                </c:pt>
                <c:pt idx="2515">
                  <c:v>41762.678657407407</c:v>
                </c:pt>
                <c:pt idx="2516">
                  <c:v>41762.678715277776</c:v>
                </c:pt>
                <c:pt idx="2517">
                  <c:v>41762.678784722222</c:v>
                </c:pt>
                <c:pt idx="2518">
                  <c:v>41762.678842592592</c:v>
                </c:pt>
                <c:pt idx="2519">
                  <c:v>41762.678900462961</c:v>
                </c:pt>
                <c:pt idx="2520">
                  <c:v>41762.678969907407</c:v>
                </c:pt>
                <c:pt idx="2521">
                  <c:v>41762.679027777776</c:v>
                </c:pt>
                <c:pt idx="2522">
                  <c:v>41762.679085648146</c:v>
                </c:pt>
                <c:pt idx="2523">
                  <c:v>41762.679143518515</c:v>
                </c:pt>
                <c:pt idx="2524">
                  <c:v>41762.679212962961</c:v>
                </c:pt>
                <c:pt idx="2525">
                  <c:v>41762.679270833331</c:v>
                </c:pt>
                <c:pt idx="2526">
                  <c:v>41762.679328703707</c:v>
                </c:pt>
                <c:pt idx="2527">
                  <c:v>41762.679398148146</c:v>
                </c:pt>
                <c:pt idx="2528">
                  <c:v>41762.679456018515</c:v>
                </c:pt>
                <c:pt idx="2529">
                  <c:v>41762.679513888892</c:v>
                </c:pt>
                <c:pt idx="2530">
                  <c:v>41762.679583333331</c:v>
                </c:pt>
                <c:pt idx="2531">
                  <c:v>41762.6796412037</c:v>
                </c:pt>
                <c:pt idx="2532">
                  <c:v>41762.679699074077</c:v>
                </c:pt>
                <c:pt idx="2533">
                  <c:v>41762.679768518516</c:v>
                </c:pt>
                <c:pt idx="2534">
                  <c:v>41762.679826388892</c:v>
                </c:pt>
                <c:pt idx="2535">
                  <c:v>41762.679884259262</c:v>
                </c:pt>
                <c:pt idx="2536">
                  <c:v>41762.6799537037</c:v>
                </c:pt>
                <c:pt idx="2537">
                  <c:v>41762.680011574077</c:v>
                </c:pt>
                <c:pt idx="2538">
                  <c:v>41762.680069444446</c:v>
                </c:pt>
                <c:pt idx="2539">
                  <c:v>41762.680138888885</c:v>
                </c:pt>
                <c:pt idx="2540">
                  <c:v>41762.680196759262</c:v>
                </c:pt>
                <c:pt idx="2541">
                  <c:v>41762.680254629631</c:v>
                </c:pt>
                <c:pt idx="2542">
                  <c:v>41762.680312500001</c:v>
                </c:pt>
                <c:pt idx="2543">
                  <c:v>41762.680381944447</c:v>
                </c:pt>
                <c:pt idx="2544">
                  <c:v>41762.680439814816</c:v>
                </c:pt>
                <c:pt idx="2545">
                  <c:v>41762.680497685185</c:v>
                </c:pt>
                <c:pt idx="2546">
                  <c:v>41762.680567129632</c:v>
                </c:pt>
                <c:pt idx="2547">
                  <c:v>41762.680625000001</c:v>
                </c:pt>
                <c:pt idx="2548">
                  <c:v>41762.68068287037</c:v>
                </c:pt>
                <c:pt idx="2549">
                  <c:v>41762.680752314816</c:v>
                </c:pt>
                <c:pt idx="2550">
                  <c:v>41762.680810185186</c:v>
                </c:pt>
                <c:pt idx="2551">
                  <c:v>41762.680868055555</c:v>
                </c:pt>
                <c:pt idx="2552">
                  <c:v>41762.680937500001</c:v>
                </c:pt>
                <c:pt idx="2553">
                  <c:v>41762.680995370371</c:v>
                </c:pt>
                <c:pt idx="2554">
                  <c:v>41762.68105324074</c:v>
                </c:pt>
                <c:pt idx="2555">
                  <c:v>41762.681122685186</c:v>
                </c:pt>
                <c:pt idx="2556">
                  <c:v>41762.681180555555</c:v>
                </c:pt>
                <c:pt idx="2557">
                  <c:v>41762.681238425925</c:v>
                </c:pt>
                <c:pt idx="2558">
                  <c:v>41762.681296296294</c:v>
                </c:pt>
                <c:pt idx="2559">
                  <c:v>41762.68136574074</c:v>
                </c:pt>
                <c:pt idx="2560">
                  <c:v>41762.681423611109</c:v>
                </c:pt>
                <c:pt idx="2561">
                  <c:v>41762.681481481479</c:v>
                </c:pt>
                <c:pt idx="2562">
                  <c:v>41762.681550925925</c:v>
                </c:pt>
                <c:pt idx="2563">
                  <c:v>41762.681608796294</c:v>
                </c:pt>
                <c:pt idx="2564">
                  <c:v>41762.681666666664</c:v>
                </c:pt>
                <c:pt idx="2565">
                  <c:v>41762.68173611111</c:v>
                </c:pt>
                <c:pt idx="2566">
                  <c:v>41762.681793981479</c:v>
                </c:pt>
                <c:pt idx="2567">
                  <c:v>41762.681851851848</c:v>
                </c:pt>
                <c:pt idx="2568">
                  <c:v>41762.681921296295</c:v>
                </c:pt>
                <c:pt idx="2569">
                  <c:v>41762.681979166664</c:v>
                </c:pt>
                <c:pt idx="2570">
                  <c:v>41762.682037037041</c:v>
                </c:pt>
                <c:pt idx="2571">
                  <c:v>41762.682106481479</c:v>
                </c:pt>
                <c:pt idx="2572">
                  <c:v>41762.682164351849</c:v>
                </c:pt>
                <c:pt idx="2573">
                  <c:v>41762.682222222225</c:v>
                </c:pt>
                <c:pt idx="2574">
                  <c:v>41762.682291666664</c:v>
                </c:pt>
                <c:pt idx="2575">
                  <c:v>41762.682349537034</c:v>
                </c:pt>
                <c:pt idx="2576">
                  <c:v>41762.68240740741</c:v>
                </c:pt>
                <c:pt idx="2577">
                  <c:v>41762.682476851849</c:v>
                </c:pt>
                <c:pt idx="2578">
                  <c:v>41762.682534722226</c:v>
                </c:pt>
                <c:pt idx="2579">
                  <c:v>41762.682592592595</c:v>
                </c:pt>
                <c:pt idx="2580">
                  <c:v>41762.682650462964</c:v>
                </c:pt>
                <c:pt idx="2581">
                  <c:v>41762.682719907411</c:v>
                </c:pt>
                <c:pt idx="2582">
                  <c:v>41762.68277777778</c:v>
                </c:pt>
                <c:pt idx="2583">
                  <c:v>41762.682835648149</c:v>
                </c:pt>
                <c:pt idx="2584">
                  <c:v>41762.682905092595</c:v>
                </c:pt>
                <c:pt idx="2585">
                  <c:v>41762.682962962965</c:v>
                </c:pt>
                <c:pt idx="2586">
                  <c:v>41762.683020833334</c:v>
                </c:pt>
                <c:pt idx="2587">
                  <c:v>41762.68309027778</c:v>
                </c:pt>
                <c:pt idx="2588">
                  <c:v>41762.683148148149</c:v>
                </c:pt>
                <c:pt idx="2589">
                  <c:v>41762.683206018519</c:v>
                </c:pt>
                <c:pt idx="2590">
                  <c:v>41762.683275462965</c:v>
                </c:pt>
                <c:pt idx="2591">
                  <c:v>41762.683333333334</c:v>
                </c:pt>
                <c:pt idx="2592">
                  <c:v>41762.683391203704</c:v>
                </c:pt>
                <c:pt idx="2593">
                  <c:v>41762.68346064815</c:v>
                </c:pt>
                <c:pt idx="2594">
                  <c:v>41762.683518518519</c:v>
                </c:pt>
                <c:pt idx="2595">
                  <c:v>41762.683576388888</c:v>
                </c:pt>
                <c:pt idx="2596">
                  <c:v>41762.683645833335</c:v>
                </c:pt>
                <c:pt idx="2597">
                  <c:v>41762.683703703704</c:v>
                </c:pt>
                <c:pt idx="2598">
                  <c:v>41762.683761574073</c:v>
                </c:pt>
                <c:pt idx="2599">
                  <c:v>41762.683819444443</c:v>
                </c:pt>
                <c:pt idx="2600">
                  <c:v>41762.683888888889</c:v>
                </c:pt>
                <c:pt idx="2601">
                  <c:v>41762.683946759258</c:v>
                </c:pt>
                <c:pt idx="2602">
                  <c:v>41762.684004629627</c:v>
                </c:pt>
                <c:pt idx="2603">
                  <c:v>41762.684074074074</c:v>
                </c:pt>
                <c:pt idx="2604">
                  <c:v>41762.684131944443</c:v>
                </c:pt>
                <c:pt idx="2605">
                  <c:v>41762.684189814812</c:v>
                </c:pt>
                <c:pt idx="2606">
                  <c:v>41762.684259259258</c:v>
                </c:pt>
                <c:pt idx="2607">
                  <c:v>41762.684317129628</c:v>
                </c:pt>
                <c:pt idx="2608">
                  <c:v>41762.684374999997</c:v>
                </c:pt>
                <c:pt idx="2609">
                  <c:v>41762.684444444443</c:v>
                </c:pt>
                <c:pt idx="2610">
                  <c:v>41762.684502314813</c:v>
                </c:pt>
                <c:pt idx="2611">
                  <c:v>41762.684560185182</c:v>
                </c:pt>
                <c:pt idx="2612">
                  <c:v>41762.684629629628</c:v>
                </c:pt>
                <c:pt idx="2613">
                  <c:v>41762.684687499997</c:v>
                </c:pt>
                <c:pt idx="2614">
                  <c:v>41762.684745370374</c:v>
                </c:pt>
                <c:pt idx="2615">
                  <c:v>41762.684803240743</c:v>
                </c:pt>
                <c:pt idx="2616">
                  <c:v>41762.684872685182</c:v>
                </c:pt>
                <c:pt idx="2617">
                  <c:v>41762.684930555559</c:v>
                </c:pt>
                <c:pt idx="2618">
                  <c:v>41762.684988425928</c:v>
                </c:pt>
                <c:pt idx="2619">
                  <c:v>41762.685057870367</c:v>
                </c:pt>
                <c:pt idx="2620">
                  <c:v>41762.685115740744</c:v>
                </c:pt>
                <c:pt idx="2621">
                  <c:v>41762.685173611113</c:v>
                </c:pt>
                <c:pt idx="2622">
                  <c:v>41762.685243055559</c:v>
                </c:pt>
                <c:pt idx="2623">
                  <c:v>41762.685300925928</c:v>
                </c:pt>
                <c:pt idx="2624">
                  <c:v>41762.685358796298</c:v>
                </c:pt>
                <c:pt idx="2625">
                  <c:v>41762.685428240744</c:v>
                </c:pt>
                <c:pt idx="2626">
                  <c:v>41762.685486111113</c:v>
                </c:pt>
                <c:pt idx="2627">
                  <c:v>41762.685543981483</c:v>
                </c:pt>
                <c:pt idx="2628">
                  <c:v>41762.685613425929</c:v>
                </c:pt>
                <c:pt idx="2629">
                  <c:v>41762.685671296298</c:v>
                </c:pt>
                <c:pt idx="2630">
                  <c:v>41762.685729166667</c:v>
                </c:pt>
                <c:pt idx="2631">
                  <c:v>41762.685798611114</c:v>
                </c:pt>
                <c:pt idx="2632">
                  <c:v>41762.685856481483</c:v>
                </c:pt>
                <c:pt idx="2633">
                  <c:v>41762.685914351852</c:v>
                </c:pt>
                <c:pt idx="2634">
                  <c:v>41762.685972222222</c:v>
                </c:pt>
                <c:pt idx="2635">
                  <c:v>41762.686041666668</c:v>
                </c:pt>
                <c:pt idx="2636">
                  <c:v>41762.686099537037</c:v>
                </c:pt>
                <c:pt idx="2637">
                  <c:v>41762.686157407406</c:v>
                </c:pt>
                <c:pt idx="2638">
                  <c:v>41762.686226851853</c:v>
                </c:pt>
                <c:pt idx="2639">
                  <c:v>41762.686284722222</c:v>
                </c:pt>
                <c:pt idx="2640">
                  <c:v>41762.686342592591</c:v>
                </c:pt>
                <c:pt idx="2641">
                  <c:v>41762.686412037037</c:v>
                </c:pt>
                <c:pt idx="2642">
                  <c:v>41762.686469907407</c:v>
                </c:pt>
                <c:pt idx="2643">
                  <c:v>41762.686527777776</c:v>
                </c:pt>
                <c:pt idx="2644">
                  <c:v>41762.686597222222</c:v>
                </c:pt>
                <c:pt idx="2645">
                  <c:v>41762.686655092592</c:v>
                </c:pt>
                <c:pt idx="2646">
                  <c:v>41762.686712962961</c:v>
                </c:pt>
                <c:pt idx="2647">
                  <c:v>41762.686782407407</c:v>
                </c:pt>
                <c:pt idx="2648">
                  <c:v>41762.686840277776</c:v>
                </c:pt>
                <c:pt idx="2649">
                  <c:v>41762.686898148146</c:v>
                </c:pt>
                <c:pt idx="2650">
                  <c:v>41762.686967592592</c:v>
                </c:pt>
                <c:pt idx="2651">
                  <c:v>41762.687025462961</c:v>
                </c:pt>
                <c:pt idx="2652">
                  <c:v>41762.687083333331</c:v>
                </c:pt>
                <c:pt idx="2653">
                  <c:v>41762.687141203707</c:v>
                </c:pt>
                <c:pt idx="2654">
                  <c:v>41762.687210648146</c:v>
                </c:pt>
                <c:pt idx="2655">
                  <c:v>41762.687268518515</c:v>
                </c:pt>
                <c:pt idx="2656">
                  <c:v>41762.687326388892</c:v>
                </c:pt>
                <c:pt idx="2657">
                  <c:v>41762.687395833331</c:v>
                </c:pt>
                <c:pt idx="2658">
                  <c:v>41762.6874537037</c:v>
                </c:pt>
                <c:pt idx="2659">
                  <c:v>41762.687511574077</c:v>
                </c:pt>
                <c:pt idx="2660">
                  <c:v>41762.687581018516</c:v>
                </c:pt>
                <c:pt idx="2661">
                  <c:v>41762.687638888892</c:v>
                </c:pt>
                <c:pt idx="2662">
                  <c:v>41762.687696759262</c:v>
                </c:pt>
                <c:pt idx="2663">
                  <c:v>41762.6877662037</c:v>
                </c:pt>
                <c:pt idx="2664">
                  <c:v>41762.687824074077</c:v>
                </c:pt>
                <c:pt idx="2665">
                  <c:v>41762.687881944446</c:v>
                </c:pt>
                <c:pt idx="2666">
                  <c:v>41762.687951388885</c:v>
                </c:pt>
                <c:pt idx="2667">
                  <c:v>41762.688009259262</c:v>
                </c:pt>
                <c:pt idx="2668">
                  <c:v>41762.688067129631</c:v>
                </c:pt>
                <c:pt idx="2669">
                  <c:v>41762.688136574077</c:v>
                </c:pt>
                <c:pt idx="2670">
                  <c:v>41762.688194444447</c:v>
                </c:pt>
                <c:pt idx="2671">
                  <c:v>41762.688252314816</c:v>
                </c:pt>
                <c:pt idx="2672">
                  <c:v>41762.688310185185</c:v>
                </c:pt>
                <c:pt idx="2673">
                  <c:v>41762.688379629632</c:v>
                </c:pt>
                <c:pt idx="2674">
                  <c:v>41762.688437500001</c:v>
                </c:pt>
                <c:pt idx="2675">
                  <c:v>41762.68849537037</c:v>
                </c:pt>
                <c:pt idx="2676">
                  <c:v>41762.688564814816</c:v>
                </c:pt>
                <c:pt idx="2677">
                  <c:v>41762.688622685186</c:v>
                </c:pt>
                <c:pt idx="2678">
                  <c:v>41762.688680555555</c:v>
                </c:pt>
                <c:pt idx="2679">
                  <c:v>41762.688750000001</c:v>
                </c:pt>
                <c:pt idx="2680">
                  <c:v>41762.688807870371</c:v>
                </c:pt>
                <c:pt idx="2681">
                  <c:v>41762.68886574074</c:v>
                </c:pt>
                <c:pt idx="2682">
                  <c:v>41762.688935185186</c:v>
                </c:pt>
                <c:pt idx="2683">
                  <c:v>41762.688993055555</c:v>
                </c:pt>
                <c:pt idx="2684">
                  <c:v>41762.689050925925</c:v>
                </c:pt>
                <c:pt idx="2685">
                  <c:v>41762.689120370371</c:v>
                </c:pt>
                <c:pt idx="2686">
                  <c:v>41762.68917824074</c:v>
                </c:pt>
                <c:pt idx="2687">
                  <c:v>41762.689236111109</c:v>
                </c:pt>
                <c:pt idx="2688">
                  <c:v>41762.689305555556</c:v>
                </c:pt>
                <c:pt idx="2689">
                  <c:v>41762.689363425925</c:v>
                </c:pt>
                <c:pt idx="2690">
                  <c:v>41762.689421296294</c:v>
                </c:pt>
                <c:pt idx="2691">
                  <c:v>41762.689479166664</c:v>
                </c:pt>
                <c:pt idx="2692">
                  <c:v>41762.68954861111</c:v>
                </c:pt>
                <c:pt idx="2693">
                  <c:v>41762.689606481479</c:v>
                </c:pt>
                <c:pt idx="2694">
                  <c:v>41762.689664351848</c:v>
                </c:pt>
                <c:pt idx="2695">
                  <c:v>41762.689733796295</c:v>
                </c:pt>
                <c:pt idx="2696">
                  <c:v>41762.689791666664</c:v>
                </c:pt>
                <c:pt idx="2697">
                  <c:v>41762.689849537041</c:v>
                </c:pt>
                <c:pt idx="2698">
                  <c:v>41762.689918981479</c:v>
                </c:pt>
                <c:pt idx="2699">
                  <c:v>41762.689976851849</c:v>
                </c:pt>
                <c:pt idx="2700">
                  <c:v>41762.690034722225</c:v>
                </c:pt>
                <c:pt idx="2701">
                  <c:v>41762.690104166664</c:v>
                </c:pt>
                <c:pt idx="2702">
                  <c:v>41762.690162037034</c:v>
                </c:pt>
                <c:pt idx="2703">
                  <c:v>41762.69021990741</c:v>
                </c:pt>
                <c:pt idx="2704">
                  <c:v>41762.690289351849</c:v>
                </c:pt>
                <c:pt idx="2705">
                  <c:v>41762.690347222226</c:v>
                </c:pt>
                <c:pt idx="2706">
                  <c:v>41762.690405092595</c:v>
                </c:pt>
                <c:pt idx="2707">
                  <c:v>41762.690474537034</c:v>
                </c:pt>
                <c:pt idx="2708">
                  <c:v>41762.690532407411</c:v>
                </c:pt>
                <c:pt idx="2709">
                  <c:v>41762.69059027778</c:v>
                </c:pt>
                <c:pt idx="2710">
                  <c:v>41762.690648148149</c:v>
                </c:pt>
                <c:pt idx="2711">
                  <c:v>41762.690717592595</c:v>
                </c:pt>
                <c:pt idx="2712">
                  <c:v>41762.690775462965</c:v>
                </c:pt>
                <c:pt idx="2713">
                  <c:v>41762.690833333334</c:v>
                </c:pt>
                <c:pt idx="2714">
                  <c:v>41762.69090277778</c:v>
                </c:pt>
                <c:pt idx="2715">
                  <c:v>41762.690960648149</c:v>
                </c:pt>
                <c:pt idx="2716">
                  <c:v>41762.691018518519</c:v>
                </c:pt>
                <c:pt idx="2717">
                  <c:v>41762.691087962965</c:v>
                </c:pt>
                <c:pt idx="2718">
                  <c:v>41762.691145833334</c:v>
                </c:pt>
                <c:pt idx="2719">
                  <c:v>41762.691203703704</c:v>
                </c:pt>
                <c:pt idx="2720">
                  <c:v>41762.69127314815</c:v>
                </c:pt>
                <c:pt idx="2721">
                  <c:v>41762.691331018519</c:v>
                </c:pt>
                <c:pt idx="2722">
                  <c:v>41762.691388888888</c:v>
                </c:pt>
                <c:pt idx="2723">
                  <c:v>41762.691458333335</c:v>
                </c:pt>
                <c:pt idx="2724">
                  <c:v>41762.691516203704</c:v>
                </c:pt>
                <c:pt idx="2725">
                  <c:v>41762.691574074073</c:v>
                </c:pt>
                <c:pt idx="2726">
                  <c:v>41762.691643518519</c:v>
                </c:pt>
                <c:pt idx="2727">
                  <c:v>41762.691701388889</c:v>
                </c:pt>
                <c:pt idx="2728">
                  <c:v>41762.691759259258</c:v>
                </c:pt>
                <c:pt idx="2729">
                  <c:v>41762.691817129627</c:v>
                </c:pt>
                <c:pt idx="2730">
                  <c:v>41762.691886574074</c:v>
                </c:pt>
                <c:pt idx="2731">
                  <c:v>41762.691944444443</c:v>
                </c:pt>
                <c:pt idx="2732">
                  <c:v>41762.692002314812</c:v>
                </c:pt>
                <c:pt idx="2733">
                  <c:v>41762.692071759258</c:v>
                </c:pt>
                <c:pt idx="2734">
                  <c:v>41762.692129629628</c:v>
                </c:pt>
                <c:pt idx="2735">
                  <c:v>41762.692187499997</c:v>
                </c:pt>
                <c:pt idx="2736">
                  <c:v>41762.692256944443</c:v>
                </c:pt>
                <c:pt idx="2737">
                  <c:v>41762.692314814813</c:v>
                </c:pt>
                <c:pt idx="2738">
                  <c:v>41762.692372685182</c:v>
                </c:pt>
                <c:pt idx="2739">
                  <c:v>41762.692442129628</c:v>
                </c:pt>
                <c:pt idx="2740">
                  <c:v>41762.692499999997</c:v>
                </c:pt>
                <c:pt idx="2741">
                  <c:v>41762.692557870374</c:v>
                </c:pt>
                <c:pt idx="2742">
                  <c:v>41762.692627314813</c:v>
                </c:pt>
                <c:pt idx="2743">
                  <c:v>41762.692685185182</c:v>
                </c:pt>
                <c:pt idx="2744">
                  <c:v>41762.692743055559</c:v>
                </c:pt>
                <c:pt idx="2745">
                  <c:v>41762.692800925928</c:v>
                </c:pt>
                <c:pt idx="2746">
                  <c:v>41762.692870370367</c:v>
                </c:pt>
                <c:pt idx="2747">
                  <c:v>41762.692928240744</c:v>
                </c:pt>
                <c:pt idx="2748">
                  <c:v>41762.692986111113</c:v>
                </c:pt>
                <c:pt idx="2749">
                  <c:v>41762.693055555559</c:v>
                </c:pt>
                <c:pt idx="2750">
                  <c:v>41762.693113425928</c:v>
                </c:pt>
                <c:pt idx="2751">
                  <c:v>41762.693171296298</c:v>
                </c:pt>
                <c:pt idx="2752">
                  <c:v>41762.693240740744</c:v>
                </c:pt>
                <c:pt idx="2753">
                  <c:v>41762.693298611113</c:v>
                </c:pt>
                <c:pt idx="2754">
                  <c:v>41762.693356481483</c:v>
                </c:pt>
                <c:pt idx="2755">
                  <c:v>41762.693425925929</c:v>
                </c:pt>
                <c:pt idx="2756">
                  <c:v>41762.693483796298</c:v>
                </c:pt>
                <c:pt idx="2757">
                  <c:v>41762.693541666667</c:v>
                </c:pt>
                <c:pt idx="2758">
                  <c:v>41762.693611111114</c:v>
                </c:pt>
                <c:pt idx="2759">
                  <c:v>41762.693668981483</c:v>
                </c:pt>
                <c:pt idx="2760">
                  <c:v>41762.693726851852</c:v>
                </c:pt>
                <c:pt idx="2761">
                  <c:v>41762.693796296298</c:v>
                </c:pt>
                <c:pt idx="2762">
                  <c:v>41762.693854166668</c:v>
                </c:pt>
                <c:pt idx="2763">
                  <c:v>41762.693912037037</c:v>
                </c:pt>
                <c:pt idx="2764">
                  <c:v>41762.693969907406</c:v>
                </c:pt>
                <c:pt idx="2765">
                  <c:v>41762.694039351853</c:v>
                </c:pt>
                <c:pt idx="2766">
                  <c:v>41762.694097222222</c:v>
                </c:pt>
                <c:pt idx="2767">
                  <c:v>41762.694155092591</c:v>
                </c:pt>
                <c:pt idx="2768">
                  <c:v>41762.694224537037</c:v>
                </c:pt>
                <c:pt idx="2769">
                  <c:v>41762.694282407407</c:v>
                </c:pt>
                <c:pt idx="2770">
                  <c:v>41762.694340277776</c:v>
                </c:pt>
                <c:pt idx="2771">
                  <c:v>41762.694409722222</c:v>
                </c:pt>
                <c:pt idx="2772">
                  <c:v>41762.694467592592</c:v>
                </c:pt>
                <c:pt idx="2773">
                  <c:v>41762.694525462961</c:v>
                </c:pt>
                <c:pt idx="2774">
                  <c:v>41762.694594907407</c:v>
                </c:pt>
                <c:pt idx="2775">
                  <c:v>41762.694652777776</c:v>
                </c:pt>
                <c:pt idx="2776">
                  <c:v>41762.694710648146</c:v>
                </c:pt>
                <c:pt idx="2777">
                  <c:v>41762.694780092592</c:v>
                </c:pt>
                <c:pt idx="2778">
                  <c:v>41762.694837962961</c:v>
                </c:pt>
                <c:pt idx="2779">
                  <c:v>41762.694895833331</c:v>
                </c:pt>
                <c:pt idx="2780">
                  <c:v>41762.694965277777</c:v>
                </c:pt>
                <c:pt idx="2781">
                  <c:v>41762.695023148146</c:v>
                </c:pt>
                <c:pt idx="2782">
                  <c:v>41762.695081018515</c:v>
                </c:pt>
                <c:pt idx="2783">
                  <c:v>41762.695138888892</c:v>
                </c:pt>
                <c:pt idx="2784">
                  <c:v>41762.695208333331</c:v>
                </c:pt>
                <c:pt idx="2785">
                  <c:v>41762.6952662037</c:v>
                </c:pt>
                <c:pt idx="2786">
                  <c:v>41762.695324074077</c:v>
                </c:pt>
                <c:pt idx="2787">
                  <c:v>41762.695393518516</c:v>
                </c:pt>
                <c:pt idx="2788">
                  <c:v>41762.695451388892</c:v>
                </c:pt>
                <c:pt idx="2789">
                  <c:v>41762.695509259262</c:v>
                </c:pt>
                <c:pt idx="2790">
                  <c:v>41762.6955787037</c:v>
                </c:pt>
                <c:pt idx="2791">
                  <c:v>41762.695636574077</c:v>
                </c:pt>
                <c:pt idx="2792">
                  <c:v>41762.695694444446</c:v>
                </c:pt>
                <c:pt idx="2793">
                  <c:v>41762.695763888885</c:v>
                </c:pt>
                <c:pt idx="2794">
                  <c:v>41762.695821759262</c:v>
                </c:pt>
                <c:pt idx="2795">
                  <c:v>41762.695879629631</c:v>
                </c:pt>
                <c:pt idx="2796">
                  <c:v>41762.695949074077</c:v>
                </c:pt>
                <c:pt idx="2797">
                  <c:v>41762.696006944447</c:v>
                </c:pt>
                <c:pt idx="2798">
                  <c:v>41762.696064814816</c:v>
                </c:pt>
                <c:pt idx="2799">
                  <c:v>41762.696134259262</c:v>
                </c:pt>
                <c:pt idx="2800">
                  <c:v>41762.696192129632</c:v>
                </c:pt>
                <c:pt idx="2801">
                  <c:v>41762.696250000001</c:v>
                </c:pt>
                <c:pt idx="2802">
                  <c:v>41762.69630787037</c:v>
                </c:pt>
                <c:pt idx="2803">
                  <c:v>41762.696377314816</c:v>
                </c:pt>
                <c:pt idx="2804">
                  <c:v>41762.696435185186</c:v>
                </c:pt>
                <c:pt idx="2805">
                  <c:v>41762.696493055555</c:v>
                </c:pt>
                <c:pt idx="2806">
                  <c:v>41762.696562500001</c:v>
                </c:pt>
                <c:pt idx="2807">
                  <c:v>41762.696620370371</c:v>
                </c:pt>
                <c:pt idx="2808">
                  <c:v>41762.69667824074</c:v>
                </c:pt>
                <c:pt idx="2809">
                  <c:v>41762.696747685186</c:v>
                </c:pt>
                <c:pt idx="2810">
                  <c:v>41762.696805555555</c:v>
                </c:pt>
                <c:pt idx="2811">
                  <c:v>41762.696863425925</c:v>
                </c:pt>
                <c:pt idx="2812">
                  <c:v>41762.696932870371</c:v>
                </c:pt>
                <c:pt idx="2813">
                  <c:v>41762.69699074074</c:v>
                </c:pt>
                <c:pt idx="2814">
                  <c:v>41762.697048611109</c:v>
                </c:pt>
                <c:pt idx="2815">
                  <c:v>41762.697118055556</c:v>
                </c:pt>
                <c:pt idx="2816">
                  <c:v>41762.697175925925</c:v>
                </c:pt>
                <c:pt idx="2817">
                  <c:v>41762.697233796294</c:v>
                </c:pt>
                <c:pt idx="2818">
                  <c:v>41762.69730324074</c:v>
                </c:pt>
                <c:pt idx="2819">
                  <c:v>41762.69736111111</c:v>
                </c:pt>
                <c:pt idx="2820">
                  <c:v>41762.697418981479</c:v>
                </c:pt>
                <c:pt idx="2821">
                  <c:v>41762.697476851848</c:v>
                </c:pt>
                <c:pt idx="2822">
                  <c:v>41762.697546296295</c:v>
                </c:pt>
                <c:pt idx="2823">
                  <c:v>41762.697604166664</c:v>
                </c:pt>
                <c:pt idx="2824">
                  <c:v>41762.697662037041</c:v>
                </c:pt>
                <c:pt idx="2825">
                  <c:v>41762.697731481479</c:v>
                </c:pt>
                <c:pt idx="2826">
                  <c:v>41762.697789351849</c:v>
                </c:pt>
                <c:pt idx="2827">
                  <c:v>41762.697847222225</c:v>
                </c:pt>
                <c:pt idx="2828">
                  <c:v>41762.697916666664</c:v>
                </c:pt>
                <c:pt idx="2829">
                  <c:v>41762.697974537034</c:v>
                </c:pt>
                <c:pt idx="2830">
                  <c:v>41762.69803240741</c:v>
                </c:pt>
                <c:pt idx="2831">
                  <c:v>41762.698101851849</c:v>
                </c:pt>
                <c:pt idx="2832">
                  <c:v>41762.698159722226</c:v>
                </c:pt>
                <c:pt idx="2833">
                  <c:v>41762.698217592595</c:v>
                </c:pt>
                <c:pt idx="2834">
                  <c:v>41762.698287037034</c:v>
                </c:pt>
                <c:pt idx="2835">
                  <c:v>41762.698344907411</c:v>
                </c:pt>
                <c:pt idx="2836">
                  <c:v>41762.69840277778</c:v>
                </c:pt>
                <c:pt idx="2837">
                  <c:v>41762.698472222219</c:v>
                </c:pt>
                <c:pt idx="2838">
                  <c:v>41762.698530092595</c:v>
                </c:pt>
                <c:pt idx="2839">
                  <c:v>41762.698587962965</c:v>
                </c:pt>
                <c:pt idx="2840">
                  <c:v>41762.698645833334</c:v>
                </c:pt>
                <c:pt idx="2841">
                  <c:v>41762.69871527778</c:v>
                </c:pt>
                <c:pt idx="2842">
                  <c:v>41762.698773148149</c:v>
                </c:pt>
                <c:pt idx="2843">
                  <c:v>41762.698831018519</c:v>
                </c:pt>
                <c:pt idx="2844">
                  <c:v>41762.698900462965</c:v>
                </c:pt>
                <c:pt idx="2845">
                  <c:v>41762.698958333334</c:v>
                </c:pt>
                <c:pt idx="2846">
                  <c:v>41762.699016203704</c:v>
                </c:pt>
                <c:pt idx="2847">
                  <c:v>41762.69908564815</c:v>
                </c:pt>
                <c:pt idx="2848">
                  <c:v>41762.699143518519</c:v>
                </c:pt>
                <c:pt idx="2849">
                  <c:v>41762.699201388888</c:v>
                </c:pt>
                <c:pt idx="2850">
                  <c:v>41762.699270833335</c:v>
                </c:pt>
                <c:pt idx="2851">
                  <c:v>41762.699328703704</c:v>
                </c:pt>
                <c:pt idx="2852">
                  <c:v>41762.699386574073</c:v>
                </c:pt>
                <c:pt idx="2853">
                  <c:v>41762.699456018519</c:v>
                </c:pt>
                <c:pt idx="2854">
                  <c:v>41762.699513888889</c:v>
                </c:pt>
                <c:pt idx="2855">
                  <c:v>41762.699571759258</c:v>
                </c:pt>
                <c:pt idx="2856">
                  <c:v>41762.699641203704</c:v>
                </c:pt>
                <c:pt idx="2857">
                  <c:v>41762.699699074074</c:v>
                </c:pt>
                <c:pt idx="2858">
                  <c:v>41762.699756944443</c:v>
                </c:pt>
                <c:pt idx="2859">
                  <c:v>41762.699814814812</c:v>
                </c:pt>
                <c:pt idx="2860">
                  <c:v>41762.699884259258</c:v>
                </c:pt>
                <c:pt idx="2861">
                  <c:v>41762.699942129628</c:v>
                </c:pt>
                <c:pt idx="2862">
                  <c:v>41762.699999999997</c:v>
                </c:pt>
                <c:pt idx="2863">
                  <c:v>41762.700069444443</c:v>
                </c:pt>
                <c:pt idx="2864">
                  <c:v>41762.700127314813</c:v>
                </c:pt>
                <c:pt idx="2865">
                  <c:v>41762.700185185182</c:v>
                </c:pt>
                <c:pt idx="2866">
                  <c:v>41762.700254629628</c:v>
                </c:pt>
                <c:pt idx="2867">
                  <c:v>41762.700312499997</c:v>
                </c:pt>
                <c:pt idx="2868">
                  <c:v>41762.700370370374</c:v>
                </c:pt>
                <c:pt idx="2869">
                  <c:v>41762.700439814813</c:v>
                </c:pt>
                <c:pt idx="2870">
                  <c:v>41762.700497685182</c:v>
                </c:pt>
                <c:pt idx="2871">
                  <c:v>41762.700555555559</c:v>
                </c:pt>
                <c:pt idx="2872">
                  <c:v>41762.700624999998</c:v>
                </c:pt>
                <c:pt idx="2873">
                  <c:v>41762.700682870367</c:v>
                </c:pt>
                <c:pt idx="2874">
                  <c:v>41762.700740740744</c:v>
                </c:pt>
                <c:pt idx="2875">
                  <c:v>41762.700810185182</c:v>
                </c:pt>
                <c:pt idx="2876">
                  <c:v>41762.700868055559</c:v>
                </c:pt>
                <c:pt idx="2877">
                  <c:v>41762.700925925928</c:v>
                </c:pt>
                <c:pt idx="2878">
                  <c:v>41762.700983796298</c:v>
                </c:pt>
                <c:pt idx="2879">
                  <c:v>41762.701053240744</c:v>
                </c:pt>
                <c:pt idx="2880">
                  <c:v>41762.701111111113</c:v>
                </c:pt>
                <c:pt idx="2881">
                  <c:v>41762.701168981483</c:v>
                </c:pt>
                <c:pt idx="2882">
                  <c:v>41762.701238425929</c:v>
                </c:pt>
                <c:pt idx="2883">
                  <c:v>41762.701296296298</c:v>
                </c:pt>
                <c:pt idx="2884">
                  <c:v>41762.701354166667</c:v>
                </c:pt>
                <c:pt idx="2885">
                  <c:v>41762.701423611114</c:v>
                </c:pt>
                <c:pt idx="2886">
                  <c:v>41762.701481481483</c:v>
                </c:pt>
                <c:pt idx="2887">
                  <c:v>41762.701539351852</c:v>
                </c:pt>
                <c:pt idx="2888">
                  <c:v>41762.701608796298</c:v>
                </c:pt>
                <c:pt idx="2889">
                  <c:v>41762.701666666668</c:v>
                </c:pt>
                <c:pt idx="2890">
                  <c:v>41762.701724537037</c:v>
                </c:pt>
                <c:pt idx="2891">
                  <c:v>41762.701793981483</c:v>
                </c:pt>
                <c:pt idx="2892">
                  <c:v>41762.701851851853</c:v>
                </c:pt>
                <c:pt idx="2893">
                  <c:v>41762.701909722222</c:v>
                </c:pt>
                <c:pt idx="2894">
                  <c:v>41762.701979166668</c:v>
                </c:pt>
                <c:pt idx="2895">
                  <c:v>41762.702037037037</c:v>
                </c:pt>
                <c:pt idx="2896">
                  <c:v>41762.702094907407</c:v>
                </c:pt>
                <c:pt idx="2897">
                  <c:v>41762.702152777776</c:v>
                </c:pt>
                <c:pt idx="2898">
                  <c:v>41762.702222222222</c:v>
                </c:pt>
                <c:pt idx="2899">
                  <c:v>41762.702280092592</c:v>
                </c:pt>
                <c:pt idx="2900">
                  <c:v>41762.702337962961</c:v>
                </c:pt>
                <c:pt idx="2901">
                  <c:v>41762.702407407407</c:v>
                </c:pt>
                <c:pt idx="2902">
                  <c:v>41762.702465277776</c:v>
                </c:pt>
                <c:pt idx="2903">
                  <c:v>41762.702523148146</c:v>
                </c:pt>
                <c:pt idx="2904">
                  <c:v>41762.702592592592</c:v>
                </c:pt>
                <c:pt idx="2905">
                  <c:v>41762.702650462961</c:v>
                </c:pt>
                <c:pt idx="2906">
                  <c:v>41762.702708333331</c:v>
                </c:pt>
                <c:pt idx="2907">
                  <c:v>41762.702777777777</c:v>
                </c:pt>
                <c:pt idx="2908">
                  <c:v>41762.702835648146</c:v>
                </c:pt>
                <c:pt idx="2909">
                  <c:v>41762.702893518515</c:v>
                </c:pt>
                <c:pt idx="2910">
                  <c:v>41762.702962962961</c:v>
                </c:pt>
                <c:pt idx="2911">
                  <c:v>41762.703020833331</c:v>
                </c:pt>
                <c:pt idx="2912">
                  <c:v>41762.7030787037</c:v>
                </c:pt>
                <c:pt idx="2913">
                  <c:v>41762.703148148146</c:v>
                </c:pt>
                <c:pt idx="2914">
                  <c:v>41762.703206018516</c:v>
                </c:pt>
                <c:pt idx="2915">
                  <c:v>41762.703263888892</c:v>
                </c:pt>
                <c:pt idx="2916">
                  <c:v>41762.703321759262</c:v>
                </c:pt>
                <c:pt idx="2917">
                  <c:v>41762.7033912037</c:v>
                </c:pt>
                <c:pt idx="2918">
                  <c:v>41762.703449074077</c:v>
                </c:pt>
                <c:pt idx="2919">
                  <c:v>41762.703506944446</c:v>
                </c:pt>
                <c:pt idx="2920">
                  <c:v>41762.703576388885</c:v>
                </c:pt>
                <c:pt idx="2921">
                  <c:v>41762.703634259262</c:v>
                </c:pt>
                <c:pt idx="2922">
                  <c:v>41762.703692129631</c:v>
                </c:pt>
                <c:pt idx="2923">
                  <c:v>41762.703761574077</c:v>
                </c:pt>
                <c:pt idx="2924">
                  <c:v>41762.703819444447</c:v>
                </c:pt>
                <c:pt idx="2925">
                  <c:v>41762.703877314816</c:v>
                </c:pt>
                <c:pt idx="2926">
                  <c:v>41762.703946759262</c:v>
                </c:pt>
                <c:pt idx="2927">
                  <c:v>41762.704004629632</c:v>
                </c:pt>
                <c:pt idx="2928">
                  <c:v>41762.704062500001</c:v>
                </c:pt>
                <c:pt idx="2929">
                  <c:v>41762.704131944447</c:v>
                </c:pt>
                <c:pt idx="2930">
                  <c:v>41762.704189814816</c:v>
                </c:pt>
                <c:pt idx="2931">
                  <c:v>41762.704247685186</c:v>
                </c:pt>
                <c:pt idx="2932">
                  <c:v>41762.704317129632</c:v>
                </c:pt>
                <c:pt idx="2933">
                  <c:v>41762.704375000001</c:v>
                </c:pt>
                <c:pt idx="2934">
                  <c:v>41762.704432870371</c:v>
                </c:pt>
                <c:pt idx="2935">
                  <c:v>41762.70449074074</c:v>
                </c:pt>
                <c:pt idx="2936">
                  <c:v>41762.704560185186</c:v>
                </c:pt>
                <c:pt idx="2937">
                  <c:v>41762.704618055555</c:v>
                </c:pt>
                <c:pt idx="2938">
                  <c:v>41762.704675925925</c:v>
                </c:pt>
                <c:pt idx="2939">
                  <c:v>41762.704745370371</c:v>
                </c:pt>
                <c:pt idx="2940">
                  <c:v>41762.70480324074</c:v>
                </c:pt>
                <c:pt idx="2941">
                  <c:v>41762.704861111109</c:v>
                </c:pt>
                <c:pt idx="2942">
                  <c:v>41762.704930555556</c:v>
                </c:pt>
                <c:pt idx="2943">
                  <c:v>41762.704988425925</c:v>
                </c:pt>
                <c:pt idx="2944">
                  <c:v>41762.705046296294</c:v>
                </c:pt>
                <c:pt idx="2945">
                  <c:v>41762.70511574074</c:v>
                </c:pt>
                <c:pt idx="2946">
                  <c:v>41762.70517361111</c:v>
                </c:pt>
                <c:pt idx="2947">
                  <c:v>41762.705231481479</c:v>
                </c:pt>
                <c:pt idx="2948">
                  <c:v>41762.705300925925</c:v>
                </c:pt>
                <c:pt idx="2949">
                  <c:v>41762.705358796295</c:v>
                </c:pt>
                <c:pt idx="2950">
                  <c:v>41762.705416666664</c:v>
                </c:pt>
                <c:pt idx="2951">
                  <c:v>41762.705474537041</c:v>
                </c:pt>
                <c:pt idx="2952">
                  <c:v>41762.705543981479</c:v>
                </c:pt>
                <c:pt idx="2953">
                  <c:v>41762.705601851849</c:v>
                </c:pt>
                <c:pt idx="2954">
                  <c:v>41762.705659722225</c:v>
                </c:pt>
                <c:pt idx="2955">
                  <c:v>41762.705729166664</c:v>
                </c:pt>
                <c:pt idx="2956">
                  <c:v>41762.705787037034</c:v>
                </c:pt>
                <c:pt idx="2957">
                  <c:v>41762.70584490741</c:v>
                </c:pt>
                <c:pt idx="2958">
                  <c:v>41762.705914351849</c:v>
                </c:pt>
                <c:pt idx="2959">
                  <c:v>41762.705972222226</c:v>
                </c:pt>
                <c:pt idx="2960">
                  <c:v>41762.706030092595</c:v>
                </c:pt>
                <c:pt idx="2961">
                  <c:v>41762.706099537034</c:v>
                </c:pt>
                <c:pt idx="2962">
                  <c:v>41762.706157407411</c:v>
                </c:pt>
                <c:pt idx="2963">
                  <c:v>41762.70621527778</c:v>
                </c:pt>
                <c:pt idx="2964">
                  <c:v>41762.706284722219</c:v>
                </c:pt>
                <c:pt idx="2965">
                  <c:v>41762.706342592595</c:v>
                </c:pt>
                <c:pt idx="2966">
                  <c:v>41762.706400462965</c:v>
                </c:pt>
                <c:pt idx="2967">
                  <c:v>41762.706469907411</c:v>
                </c:pt>
                <c:pt idx="2968">
                  <c:v>41762.70652777778</c:v>
                </c:pt>
                <c:pt idx="2969">
                  <c:v>41762.706585648149</c:v>
                </c:pt>
                <c:pt idx="2970">
                  <c:v>41762.706643518519</c:v>
                </c:pt>
                <c:pt idx="2971">
                  <c:v>41762.706712962965</c:v>
                </c:pt>
                <c:pt idx="2972">
                  <c:v>41762.706770833334</c:v>
                </c:pt>
                <c:pt idx="2973">
                  <c:v>41762.706828703704</c:v>
                </c:pt>
                <c:pt idx="2974">
                  <c:v>41762.70689814815</c:v>
                </c:pt>
                <c:pt idx="2975">
                  <c:v>41762.706956018519</c:v>
                </c:pt>
                <c:pt idx="2976">
                  <c:v>41762.707013888888</c:v>
                </c:pt>
                <c:pt idx="2977">
                  <c:v>41762.707083333335</c:v>
                </c:pt>
                <c:pt idx="2978">
                  <c:v>41762.707141203704</c:v>
                </c:pt>
                <c:pt idx="2979">
                  <c:v>41762.707199074073</c:v>
                </c:pt>
                <c:pt idx="2980">
                  <c:v>41762.707268518519</c:v>
                </c:pt>
                <c:pt idx="2981">
                  <c:v>41762.707326388889</c:v>
                </c:pt>
                <c:pt idx="2982">
                  <c:v>41762.707384259258</c:v>
                </c:pt>
                <c:pt idx="2983">
                  <c:v>41762.707453703704</c:v>
                </c:pt>
                <c:pt idx="2984">
                  <c:v>41762.707511574074</c:v>
                </c:pt>
                <c:pt idx="2985">
                  <c:v>41762.707569444443</c:v>
                </c:pt>
                <c:pt idx="2986">
                  <c:v>41762.707638888889</c:v>
                </c:pt>
                <c:pt idx="2987">
                  <c:v>41762.707696759258</c:v>
                </c:pt>
                <c:pt idx="2988">
                  <c:v>41762.707754629628</c:v>
                </c:pt>
                <c:pt idx="2989">
                  <c:v>41762.707812499997</c:v>
                </c:pt>
                <c:pt idx="2990">
                  <c:v>41762.707881944443</c:v>
                </c:pt>
                <c:pt idx="2991">
                  <c:v>41762.707939814813</c:v>
                </c:pt>
                <c:pt idx="2992">
                  <c:v>41762.707997685182</c:v>
                </c:pt>
                <c:pt idx="2993">
                  <c:v>41762.708067129628</c:v>
                </c:pt>
                <c:pt idx="2994">
                  <c:v>41762.708124999997</c:v>
                </c:pt>
                <c:pt idx="2995">
                  <c:v>41762.708182870374</c:v>
                </c:pt>
                <c:pt idx="2996">
                  <c:v>41762.708252314813</c:v>
                </c:pt>
                <c:pt idx="2997">
                  <c:v>41762.708310185182</c:v>
                </c:pt>
                <c:pt idx="2998">
                  <c:v>41762.708368055559</c:v>
                </c:pt>
                <c:pt idx="2999">
                  <c:v>41762.708437499998</c:v>
                </c:pt>
                <c:pt idx="3000">
                  <c:v>41762.708495370367</c:v>
                </c:pt>
                <c:pt idx="3001">
                  <c:v>41762.708553240744</c:v>
                </c:pt>
                <c:pt idx="3002">
                  <c:v>41762.708622685182</c:v>
                </c:pt>
                <c:pt idx="3003">
                  <c:v>41762.708680555559</c:v>
                </c:pt>
                <c:pt idx="3004">
                  <c:v>41762.708738425928</c:v>
                </c:pt>
                <c:pt idx="3005">
                  <c:v>41762.708796296298</c:v>
                </c:pt>
                <c:pt idx="3006">
                  <c:v>41762.708865740744</c:v>
                </c:pt>
                <c:pt idx="3007">
                  <c:v>41762.708923611113</c:v>
                </c:pt>
                <c:pt idx="3008">
                  <c:v>41762.708981481483</c:v>
                </c:pt>
                <c:pt idx="3009">
                  <c:v>41762.709050925929</c:v>
                </c:pt>
                <c:pt idx="3010">
                  <c:v>41762.709108796298</c:v>
                </c:pt>
                <c:pt idx="3011">
                  <c:v>41762.709166666667</c:v>
                </c:pt>
                <c:pt idx="3012">
                  <c:v>41762.709236111114</c:v>
                </c:pt>
                <c:pt idx="3013">
                  <c:v>41762.709293981483</c:v>
                </c:pt>
                <c:pt idx="3014">
                  <c:v>41762.709351851852</c:v>
                </c:pt>
                <c:pt idx="3015">
                  <c:v>41762.709421296298</c:v>
                </c:pt>
                <c:pt idx="3016">
                  <c:v>41762.709479166668</c:v>
                </c:pt>
                <c:pt idx="3017">
                  <c:v>41762.709537037037</c:v>
                </c:pt>
                <c:pt idx="3018">
                  <c:v>41762.709606481483</c:v>
                </c:pt>
                <c:pt idx="3019">
                  <c:v>41762.709664351853</c:v>
                </c:pt>
                <c:pt idx="3020">
                  <c:v>41762.709722222222</c:v>
                </c:pt>
                <c:pt idx="3021">
                  <c:v>41762.709791666668</c:v>
                </c:pt>
                <c:pt idx="3022">
                  <c:v>41762.709849537037</c:v>
                </c:pt>
                <c:pt idx="3023">
                  <c:v>41762.709907407407</c:v>
                </c:pt>
                <c:pt idx="3024">
                  <c:v>41762.709965277776</c:v>
                </c:pt>
                <c:pt idx="3025">
                  <c:v>41762.710034722222</c:v>
                </c:pt>
                <c:pt idx="3026">
                  <c:v>41762.710092592592</c:v>
                </c:pt>
                <c:pt idx="3027">
                  <c:v>41762.710150462961</c:v>
                </c:pt>
                <c:pt idx="3028">
                  <c:v>41762.710219907407</c:v>
                </c:pt>
                <c:pt idx="3029">
                  <c:v>41762.710277777776</c:v>
                </c:pt>
                <c:pt idx="3030">
                  <c:v>41762.710335648146</c:v>
                </c:pt>
                <c:pt idx="3031">
                  <c:v>41762.710405092592</c:v>
                </c:pt>
                <c:pt idx="3032">
                  <c:v>41762.710462962961</c:v>
                </c:pt>
                <c:pt idx="3033">
                  <c:v>41762.710520833331</c:v>
                </c:pt>
                <c:pt idx="3034">
                  <c:v>41762.710590277777</c:v>
                </c:pt>
                <c:pt idx="3035">
                  <c:v>41762.710648148146</c:v>
                </c:pt>
                <c:pt idx="3036">
                  <c:v>41762.710706018515</c:v>
                </c:pt>
                <c:pt idx="3037">
                  <c:v>41762.710775462961</c:v>
                </c:pt>
                <c:pt idx="3038">
                  <c:v>41762.710833333331</c:v>
                </c:pt>
                <c:pt idx="3039">
                  <c:v>41762.7108912037</c:v>
                </c:pt>
                <c:pt idx="3040">
                  <c:v>41762.710960648146</c:v>
                </c:pt>
                <c:pt idx="3041">
                  <c:v>41762.711018518516</c:v>
                </c:pt>
                <c:pt idx="3042">
                  <c:v>41762.711076388892</c:v>
                </c:pt>
                <c:pt idx="3043">
                  <c:v>41762.711134259262</c:v>
                </c:pt>
                <c:pt idx="3044">
                  <c:v>41762.7112037037</c:v>
                </c:pt>
                <c:pt idx="3045">
                  <c:v>41762.711261574077</c:v>
                </c:pt>
                <c:pt idx="3046">
                  <c:v>41762.711319444446</c:v>
                </c:pt>
                <c:pt idx="3047">
                  <c:v>41762.711388888885</c:v>
                </c:pt>
                <c:pt idx="3048">
                  <c:v>41762.711446759262</c:v>
                </c:pt>
                <c:pt idx="3049">
                  <c:v>41762.711504629631</c:v>
                </c:pt>
                <c:pt idx="3050">
                  <c:v>41762.711574074077</c:v>
                </c:pt>
                <c:pt idx="3051">
                  <c:v>41762.711631944447</c:v>
                </c:pt>
                <c:pt idx="3052">
                  <c:v>41762.711689814816</c:v>
                </c:pt>
                <c:pt idx="3053">
                  <c:v>41762.711759259262</c:v>
                </c:pt>
                <c:pt idx="3054">
                  <c:v>41762.711817129632</c:v>
                </c:pt>
                <c:pt idx="3055">
                  <c:v>41762.711875000001</c:v>
                </c:pt>
                <c:pt idx="3056">
                  <c:v>41762.711944444447</c:v>
                </c:pt>
                <c:pt idx="3057">
                  <c:v>41762.712002314816</c:v>
                </c:pt>
                <c:pt idx="3058">
                  <c:v>41762.712060185186</c:v>
                </c:pt>
                <c:pt idx="3059">
                  <c:v>41762.712129629632</c:v>
                </c:pt>
                <c:pt idx="3060">
                  <c:v>41762.712187500001</c:v>
                </c:pt>
                <c:pt idx="3061">
                  <c:v>41762.712245370371</c:v>
                </c:pt>
                <c:pt idx="3062">
                  <c:v>41762.71230324074</c:v>
                </c:pt>
                <c:pt idx="3063">
                  <c:v>41762.712372685186</c:v>
                </c:pt>
                <c:pt idx="3064">
                  <c:v>41762.712430555555</c:v>
                </c:pt>
                <c:pt idx="3065">
                  <c:v>41762.712488425925</c:v>
                </c:pt>
                <c:pt idx="3066">
                  <c:v>41762.712557870371</c:v>
                </c:pt>
                <c:pt idx="3067">
                  <c:v>41762.71261574074</c:v>
                </c:pt>
                <c:pt idx="3068">
                  <c:v>41762.712673611109</c:v>
                </c:pt>
                <c:pt idx="3069">
                  <c:v>41762.712743055556</c:v>
                </c:pt>
                <c:pt idx="3070">
                  <c:v>41762.712800925925</c:v>
                </c:pt>
                <c:pt idx="3071">
                  <c:v>41762.712858796294</c:v>
                </c:pt>
                <c:pt idx="3072">
                  <c:v>41762.71292824074</c:v>
                </c:pt>
                <c:pt idx="3073">
                  <c:v>41762.71298611111</c:v>
                </c:pt>
                <c:pt idx="3074">
                  <c:v>41762.713043981479</c:v>
                </c:pt>
                <c:pt idx="3075">
                  <c:v>41762.713113425925</c:v>
                </c:pt>
                <c:pt idx="3076">
                  <c:v>41762.713171296295</c:v>
                </c:pt>
                <c:pt idx="3077">
                  <c:v>41762.713229166664</c:v>
                </c:pt>
                <c:pt idx="3078">
                  <c:v>41762.71329861111</c:v>
                </c:pt>
                <c:pt idx="3079">
                  <c:v>41762.713356481479</c:v>
                </c:pt>
                <c:pt idx="3080">
                  <c:v>41762.713414351849</c:v>
                </c:pt>
                <c:pt idx="3081">
                  <c:v>41762.713472222225</c:v>
                </c:pt>
                <c:pt idx="3082">
                  <c:v>41762.713541666664</c:v>
                </c:pt>
                <c:pt idx="3083">
                  <c:v>41762.713599537034</c:v>
                </c:pt>
                <c:pt idx="3084">
                  <c:v>41762.71365740741</c:v>
                </c:pt>
                <c:pt idx="3085">
                  <c:v>41762.713726851849</c:v>
                </c:pt>
                <c:pt idx="3086">
                  <c:v>41762.713784722226</c:v>
                </c:pt>
                <c:pt idx="3087">
                  <c:v>41762.713842592595</c:v>
                </c:pt>
                <c:pt idx="3088">
                  <c:v>41762.713912037034</c:v>
                </c:pt>
                <c:pt idx="3089">
                  <c:v>41762.713969907411</c:v>
                </c:pt>
                <c:pt idx="3090">
                  <c:v>41762.71402777778</c:v>
                </c:pt>
                <c:pt idx="3091">
                  <c:v>41762.714097222219</c:v>
                </c:pt>
                <c:pt idx="3092">
                  <c:v>41762.714155092595</c:v>
                </c:pt>
                <c:pt idx="3093">
                  <c:v>41762.714212962965</c:v>
                </c:pt>
                <c:pt idx="3094">
                  <c:v>41762.714282407411</c:v>
                </c:pt>
                <c:pt idx="3095">
                  <c:v>41762.71434027778</c:v>
                </c:pt>
                <c:pt idx="3096">
                  <c:v>41762.714398148149</c:v>
                </c:pt>
                <c:pt idx="3097">
                  <c:v>41762.714467592596</c:v>
                </c:pt>
                <c:pt idx="3098">
                  <c:v>41762.714525462965</c:v>
                </c:pt>
                <c:pt idx="3099">
                  <c:v>41762.714583333334</c:v>
                </c:pt>
                <c:pt idx="3100">
                  <c:v>41762.714641203704</c:v>
                </c:pt>
                <c:pt idx="3101">
                  <c:v>41762.71471064815</c:v>
                </c:pt>
                <c:pt idx="3102">
                  <c:v>41762.714768518519</c:v>
                </c:pt>
                <c:pt idx="3103">
                  <c:v>41762.714826388888</c:v>
                </c:pt>
                <c:pt idx="3104">
                  <c:v>41762.714895833335</c:v>
                </c:pt>
                <c:pt idx="3105">
                  <c:v>41762.714953703704</c:v>
                </c:pt>
                <c:pt idx="3106">
                  <c:v>41762.715011574073</c:v>
                </c:pt>
                <c:pt idx="3107">
                  <c:v>41762.715081018519</c:v>
                </c:pt>
                <c:pt idx="3108">
                  <c:v>41762.715138888889</c:v>
                </c:pt>
                <c:pt idx="3109">
                  <c:v>41762.715196759258</c:v>
                </c:pt>
                <c:pt idx="3110">
                  <c:v>41762.715266203704</c:v>
                </c:pt>
                <c:pt idx="3111">
                  <c:v>41762.715324074074</c:v>
                </c:pt>
                <c:pt idx="3112">
                  <c:v>41762.715381944443</c:v>
                </c:pt>
                <c:pt idx="3113">
                  <c:v>41762.715451388889</c:v>
                </c:pt>
                <c:pt idx="3114">
                  <c:v>41762.715509259258</c:v>
                </c:pt>
                <c:pt idx="3115">
                  <c:v>41762.715567129628</c:v>
                </c:pt>
                <c:pt idx="3116">
                  <c:v>41762.715624999997</c:v>
                </c:pt>
                <c:pt idx="3117">
                  <c:v>41762.715694444443</c:v>
                </c:pt>
                <c:pt idx="3118">
                  <c:v>41762.715752314813</c:v>
                </c:pt>
                <c:pt idx="3119">
                  <c:v>41762.715810185182</c:v>
                </c:pt>
                <c:pt idx="3120">
                  <c:v>41762.715879629628</c:v>
                </c:pt>
                <c:pt idx="3121">
                  <c:v>41762.715937499997</c:v>
                </c:pt>
                <c:pt idx="3122">
                  <c:v>41762.715995370374</c:v>
                </c:pt>
                <c:pt idx="3123">
                  <c:v>41762.716064814813</c:v>
                </c:pt>
                <c:pt idx="3124">
                  <c:v>41762.716122685182</c:v>
                </c:pt>
                <c:pt idx="3125">
                  <c:v>41762.716180555559</c:v>
                </c:pt>
                <c:pt idx="3126">
                  <c:v>41762.716249999998</c:v>
                </c:pt>
                <c:pt idx="3127">
                  <c:v>41762.716307870367</c:v>
                </c:pt>
                <c:pt idx="3128">
                  <c:v>41762.716365740744</c:v>
                </c:pt>
                <c:pt idx="3129">
                  <c:v>41762.716435185182</c:v>
                </c:pt>
                <c:pt idx="3130">
                  <c:v>41762.716493055559</c:v>
                </c:pt>
                <c:pt idx="3131">
                  <c:v>41762.716550925928</c:v>
                </c:pt>
                <c:pt idx="3132">
                  <c:v>41762.716620370367</c:v>
                </c:pt>
                <c:pt idx="3133">
                  <c:v>41762.716678240744</c:v>
                </c:pt>
                <c:pt idx="3134">
                  <c:v>41762.716736111113</c:v>
                </c:pt>
                <c:pt idx="3135">
                  <c:v>41762.716793981483</c:v>
                </c:pt>
                <c:pt idx="3136">
                  <c:v>41762.716863425929</c:v>
                </c:pt>
                <c:pt idx="3137">
                  <c:v>41762.716921296298</c:v>
                </c:pt>
                <c:pt idx="3138">
                  <c:v>41762.716979166667</c:v>
                </c:pt>
                <c:pt idx="3139">
                  <c:v>41762.717048611114</c:v>
                </c:pt>
                <c:pt idx="3140">
                  <c:v>41762.717106481483</c:v>
                </c:pt>
                <c:pt idx="3141">
                  <c:v>41762.717164351852</c:v>
                </c:pt>
                <c:pt idx="3142">
                  <c:v>41762.717233796298</c:v>
                </c:pt>
                <c:pt idx="3143">
                  <c:v>41762.717291666668</c:v>
                </c:pt>
                <c:pt idx="3144">
                  <c:v>41762.717349537037</c:v>
                </c:pt>
                <c:pt idx="3145">
                  <c:v>41762.717418981483</c:v>
                </c:pt>
                <c:pt idx="3146">
                  <c:v>41762.717476851853</c:v>
                </c:pt>
                <c:pt idx="3147">
                  <c:v>41762.717534722222</c:v>
                </c:pt>
                <c:pt idx="3148">
                  <c:v>41762.717604166668</c:v>
                </c:pt>
                <c:pt idx="3149">
                  <c:v>41762.717662037037</c:v>
                </c:pt>
                <c:pt idx="3150">
                  <c:v>41762.717719907407</c:v>
                </c:pt>
                <c:pt idx="3151">
                  <c:v>41762.717789351853</c:v>
                </c:pt>
                <c:pt idx="3152">
                  <c:v>41762.717847222222</c:v>
                </c:pt>
                <c:pt idx="3153">
                  <c:v>41762.717905092592</c:v>
                </c:pt>
                <c:pt idx="3154">
                  <c:v>41762.717962962961</c:v>
                </c:pt>
                <c:pt idx="3155">
                  <c:v>41762.718032407407</c:v>
                </c:pt>
                <c:pt idx="3156">
                  <c:v>41762.718090277776</c:v>
                </c:pt>
                <c:pt idx="3157">
                  <c:v>41762.718148148146</c:v>
                </c:pt>
                <c:pt idx="3158">
                  <c:v>41762.718217592592</c:v>
                </c:pt>
                <c:pt idx="3159">
                  <c:v>41762.718275462961</c:v>
                </c:pt>
                <c:pt idx="3160">
                  <c:v>41762.718333333331</c:v>
                </c:pt>
                <c:pt idx="3161">
                  <c:v>41762.718402777777</c:v>
                </c:pt>
                <c:pt idx="3162">
                  <c:v>41762.718460648146</c:v>
                </c:pt>
                <c:pt idx="3163">
                  <c:v>41762.718518518515</c:v>
                </c:pt>
                <c:pt idx="3164">
                  <c:v>41762.718587962961</c:v>
                </c:pt>
                <c:pt idx="3165">
                  <c:v>41762.718645833331</c:v>
                </c:pt>
                <c:pt idx="3166">
                  <c:v>41762.7187037037</c:v>
                </c:pt>
                <c:pt idx="3167">
                  <c:v>41762.718773148146</c:v>
                </c:pt>
                <c:pt idx="3168">
                  <c:v>41762.718831018516</c:v>
                </c:pt>
                <c:pt idx="3169">
                  <c:v>41762.718888888892</c:v>
                </c:pt>
                <c:pt idx="3170">
                  <c:v>41762.718958333331</c:v>
                </c:pt>
                <c:pt idx="3171">
                  <c:v>41762.7190162037</c:v>
                </c:pt>
                <c:pt idx="3172">
                  <c:v>41762.719074074077</c:v>
                </c:pt>
                <c:pt idx="3173">
                  <c:v>41762.719131944446</c:v>
                </c:pt>
                <c:pt idx="3174">
                  <c:v>41762.719201388885</c:v>
                </c:pt>
                <c:pt idx="3175">
                  <c:v>41762.719259259262</c:v>
                </c:pt>
                <c:pt idx="3176">
                  <c:v>41762.719317129631</c:v>
                </c:pt>
                <c:pt idx="3177">
                  <c:v>41762.719386574077</c:v>
                </c:pt>
                <c:pt idx="3178">
                  <c:v>41762.719444444447</c:v>
                </c:pt>
                <c:pt idx="3179">
                  <c:v>41762.719502314816</c:v>
                </c:pt>
                <c:pt idx="3180">
                  <c:v>41762.719571759262</c:v>
                </c:pt>
                <c:pt idx="3181">
                  <c:v>41762.719629629632</c:v>
                </c:pt>
                <c:pt idx="3182">
                  <c:v>41762.719687500001</c:v>
                </c:pt>
                <c:pt idx="3183">
                  <c:v>41762.719756944447</c:v>
                </c:pt>
                <c:pt idx="3184">
                  <c:v>41762.719814814816</c:v>
                </c:pt>
                <c:pt idx="3185">
                  <c:v>41762.719872685186</c:v>
                </c:pt>
                <c:pt idx="3186">
                  <c:v>41762.719942129632</c:v>
                </c:pt>
                <c:pt idx="3187">
                  <c:v>41762.720000000001</c:v>
                </c:pt>
                <c:pt idx="3188">
                  <c:v>41762.720057870371</c:v>
                </c:pt>
                <c:pt idx="3189">
                  <c:v>41762.72011574074</c:v>
                </c:pt>
                <c:pt idx="3190">
                  <c:v>41762.720185185186</c:v>
                </c:pt>
                <c:pt idx="3191">
                  <c:v>41762.720243055555</c:v>
                </c:pt>
                <c:pt idx="3192">
                  <c:v>41762.720300925925</c:v>
                </c:pt>
                <c:pt idx="3193">
                  <c:v>41762.720370370371</c:v>
                </c:pt>
                <c:pt idx="3194">
                  <c:v>41762.72042824074</c:v>
                </c:pt>
                <c:pt idx="3195">
                  <c:v>41762.720486111109</c:v>
                </c:pt>
                <c:pt idx="3196">
                  <c:v>41762.720555555556</c:v>
                </c:pt>
                <c:pt idx="3197">
                  <c:v>41762.720613425925</c:v>
                </c:pt>
                <c:pt idx="3198">
                  <c:v>41762.720671296294</c:v>
                </c:pt>
                <c:pt idx="3199">
                  <c:v>41762.72074074074</c:v>
                </c:pt>
                <c:pt idx="3200">
                  <c:v>41762.72079861111</c:v>
                </c:pt>
                <c:pt idx="3201">
                  <c:v>41762.720856481479</c:v>
                </c:pt>
                <c:pt idx="3202">
                  <c:v>41762.720925925925</c:v>
                </c:pt>
                <c:pt idx="3203">
                  <c:v>41762.720983796295</c:v>
                </c:pt>
                <c:pt idx="3204">
                  <c:v>41762.721041666664</c:v>
                </c:pt>
                <c:pt idx="3205">
                  <c:v>41762.72111111111</c:v>
                </c:pt>
                <c:pt idx="3206">
                  <c:v>41762.721168981479</c:v>
                </c:pt>
                <c:pt idx="3207">
                  <c:v>41762.721226851849</c:v>
                </c:pt>
                <c:pt idx="3208">
                  <c:v>41762.721284722225</c:v>
                </c:pt>
                <c:pt idx="3209">
                  <c:v>41762.721354166664</c:v>
                </c:pt>
                <c:pt idx="3210">
                  <c:v>41762.721412037034</c:v>
                </c:pt>
                <c:pt idx="3211">
                  <c:v>41762.72146990741</c:v>
                </c:pt>
                <c:pt idx="3212">
                  <c:v>41762.721539351849</c:v>
                </c:pt>
                <c:pt idx="3213">
                  <c:v>41762.721597222226</c:v>
                </c:pt>
                <c:pt idx="3214">
                  <c:v>41762.721655092595</c:v>
                </c:pt>
                <c:pt idx="3215">
                  <c:v>41762.721724537034</c:v>
                </c:pt>
                <c:pt idx="3216">
                  <c:v>41762.721782407411</c:v>
                </c:pt>
                <c:pt idx="3217">
                  <c:v>41762.72184027778</c:v>
                </c:pt>
                <c:pt idx="3218">
                  <c:v>41762.721909722219</c:v>
                </c:pt>
                <c:pt idx="3219">
                  <c:v>41762.721967592595</c:v>
                </c:pt>
                <c:pt idx="3220">
                  <c:v>41762.722025462965</c:v>
                </c:pt>
                <c:pt idx="3221">
                  <c:v>41762.722094907411</c:v>
                </c:pt>
                <c:pt idx="3222">
                  <c:v>41762.72215277778</c:v>
                </c:pt>
                <c:pt idx="3223">
                  <c:v>41762.722210648149</c:v>
                </c:pt>
                <c:pt idx="3224">
                  <c:v>41762.722280092596</c:v>
                </c:pt>
                <c:pt idx="3225">
                  <c:v>41762.722337962965</c:v>
                </c:pt>
                <c:pt idx="3226">
                  <c:v>41762.722395833334</c:v>
                </c:pt>
                <c:pt idx="3227">
                  <c:v>41762.722453703704</c:v>
                </c:pt>
                <c:pt idx="3228">
                  <c:v>41762.72252314815</c:v>
                </c:pt>
                <c:pt idx="3229">
                  <c:v>41762.722581018519</c:v>
                </c:pt>
                <c:pt idx="3230">
                  <c:v>41762.722638888888</c:v>
                </c:pt>
                <c:pt idx="3231">
                  <c:v>41762.722708333335</c:v>
                </c:pt>
                <c:pt idx="3232">
                  <c:v>41762.722766203704</c:v>
                </c:pt>
                <c:pt idx="3233">
                  <c:v>41762.722824074073</c:v>
                </c:pt>
                <c:pt idx="3234">
                  <c:v>41762.722893518519</c:v>
                </c:pt>
                <c:pt idx="3235">
                  <c:v>41762.722951388889</c:v>
                </c:pt>
                <c:pt idx="3236">
                  <c:v>41762.723009259258</c:v>
                </c:pt>
                <c:pt idx="3237">
                  <c:v>41762.723078703704</c:v>
                </c:pt>
                <c:pt idx="3238">
                  <c:v>41762.723136574074</c:v>
                </c:pt>
                <c:pt idx="3239">
                  <c:v>41762.723194444443</c:v>
                </c:pt>
                <c:pt idx="3240">
                  <c:v>41762.723263888889</c:v>
                </c:pt>
                <c:pt idx="3241">
                  <c:v>41762.723321759258</c:v>
                </c:pt>
                <c:pt idx="3242">
                  <c:v>41762.723379629628</c:v>
                </c:pt>
                <c:pt idx="3243">
                  <c:v>41762.723449074074</c:v>
                </c:pt>
                <c:pt idx="3244">
                  <c:v>41762.723506944443</c:v>
                </c:pt>
                <c:pt idx="3245">
                  <c:v>41762.723564814813</c:v>
                </c:pt>
                <c:pt idx="3246">
                  <c:v>41762.723622685182</c:v>
                </c:pt>
                <c:pt idx="3247">
                  <c:v>41762.723692129628</c:v>
                </c:pt>
                <c:pt idx="3248">
                  <c:v>41762.723749999997</c:v>
                </c:pt>
                <c:pt idx="3249">
                  <c:v>41762.723807870374</c:v>
                </c:pt>
                <c:pt idx="3250">
                  <c:v>41762.723877314813</c:v>
                </c:pt>
                <c:pt idx="3251">
                  <c:v>41762.723935185182</c:v>
                </c:pt>
                <c:pt idx="3252">
                  <c:v>41762.723993055559</c:v>
                </c:pt>
                <c:pt idx="3253">
                  <c:v>41762.724062499998</c:v>
                </c:pt>
                <c:pt idx="3254">
                  <c:v>41762.724120370367</c:v>
                </c:pt>
                <c:pt idx="3255">
                  <c:v>41762.724178240744</c:v>
                </c:pt>
                <c:pt idx="3256">
                  <c:v>41762.724247685182</c:v>
                </c:pt>
                <c:pt idx="3257">
                  <c:v>41762.724305555559</c:v>
                </c:pt>
                <c:pt idx="3258">
                  <c:v>41762.724363425928</c:v>
                </c:pt>
                <c:pt idx="3259">
                  <c:v>41762.724432870367</c:v>
                </c:pt>
                <c:pt idx="3260">
                  <c:v>41762.724490740744</c:v>
                </c:pt>
                <c:pt idx="3261">
                  <c:v>41762.724548611113</c:v>
                </c:pt>
                <c:pt idx="3262">
                  <c:v>41762.724618055552</c:v>
                </c:pt>
                <c:pt idx="3263">
                  <c:v>41762.724675925929</c:v>
                </c:pt>
                <c:pt idx="3264">
                  <c:v>41762.724733796298</c:v>
                </c:pt>
                <c:pt idx="3265">
                  <c:v>41762.724791666667</c:v>
                </c:pt>
                <c:pt idx="3266">
                  <c:v>41762.724861111114</c:v>
                </c:pt>
                <c:pt idx="3267">
                  <c:v>41762.724918981483</c:v>
                </c:pt>
                <c:pt idx="3268">
                  <c:v>41762.724976851852</c:v>
                </c:pt>
                <c:pt idx="3269">
                  <c:v>41762.725046296298</c:v>
                </c:pt>
                <c:pt idx="3270">
                  <c:v>41762.725104166668</c:v>
                </c:pt>
                <c:pt idx="3271">
                  <c:v>41762.725162037037</c:v>
                </c:pt>
                <c:pt idx="3272">
                  <c:v>41762.725231481483</c:v>
                </c:pt>
                <c:pt idx="3273">
                  <c:v>41762.725289351853</c:v>
                </c:pt>
                <c:pt idx="3274">
                  <c:v>41762.725347222222</c:v>
                </c:pt>
                <c:pt idx="3275">
                  <c:v>41762.725416666668</c:v>
                </c:pt>
                <c:pt idx="3276">
                  <c:v>41762.725474537037</c:v>
                </c:pt>
                <c:pt idx="3277">
                  <c:v>41762.725532407407</c:v>
                </c:pt>
                <c:pt idx="3278">
                  <c:v>41762.725601851853</c:v>
                </c:pt>
                <c:pt idx="3279">
                  <c:v>41762.725659722222</c:v>
                </c:pt>
                <c:pt idx="3280">
                  <c:v>41762.725717592592</c:v>
                </c:pt>
                <c:pt idx="3281">
                  <c:v>41762.725775462961</c:v>
                </c:pt>
                <c:pt idx="3282">
                  <c:v>41762.725844907407</c:v>
                </c:pt>
                <c:pt idx="3283">
                  <c:v>41762.725902777776</c:v>
                </c:pt>
                <c:pt idx="3284">
                  <c:v>41762.725960648146</c:v>
                </c:pt>
                <c:pt idx="3285">
                  <c:v>41762.726030092592</c:v>
                </c:pt>
                <c:pt idx="3286">
                  <c:v>41762.726087962961</c:v>
                </c:pt>
                <c:pt idx="3287">
                  <c:v>41762.726145833331</c:v>
                </c:pt>
                <c:pt idx="3288">
                  <c:v>41762.726215277777</c:v>
                </c:pt>
                <c:pt idx="3289">
                  <c:v>41762.726273148146</c:v>
                </c:pt>
                <c:pt idx="3290">
                  <c:v>41762.726331018515</c:v>
                </c:pt>
                <c:pt idx="3291">
                  <c:v>41762.726400462961</c:v>
                </c:pt>
                <c:pt idx="3292">
                  <c:v>41762.726458333331</c:v>
                </c:pt>
                <c:pt idx="3293">
                  <c:v>41762.7265162037</c:v>
                </c:pt>
                <c:pt idx="3294">
                  <c:v>41762.726585648146</c:v>
                </c:pt>
                <c:pt idx="3295">
                  <c:v>41762.726643518516</c:v>
                </c:pt>
                <c:pt idx="3296">
                  <c:v>41762.726701388892</c:v>
                </c:pt>
                <c:pt idx="3297">
                  <c:v>41762.726770833331</c:v>
                </c:pt>
                <c:pt idx="3298">
                  <c:v>41762.7268287037</c:v>
                </c:pt>
                <c:pt idx="3299">
                  <c:v>41762.726886574077</c:v>
                </c:pt>
                <c:pt idx="3300">
                  <c:v>41762.726944444446</c:v>
                </c:pt>
                <c:pt idx="3301">
                  <c:v>41762.727013888885</c:v>
                </c:pt>
                <c:pt idx="3302">
                  <c:v>41762.727071759262</c:v>
                </c:pt>
                <c:pt idx="3303">
                  <c:v>41762.727129629631</c:v>
                </c:pt>
                <c:pt idx="3304">
                  <c:v>41762.727199074077</c:v>
                </c:pt>
                <c:pt idx="3305">
                  <c:v>41762.727256944447</c:v>
                </c:pt>
                <c:pt idx="3306">
                  <c:v>41762.727314814816</c:v>
                </c:pt>
                <c:pt idx="3307">
                  <c:v>41762.727384259262</c:v>
                </c:pt>
                <c:pt idx="3308">
                  <c:v>41762.727442129632</c:v>
                </c:pt>
                <c:pt idx="3309">
                  <c:v>41762.727500000001</c:v>
                </c:pt>
                <c:pt idx="3310">
                  <c:v>41762.727569444447</c:v>
                </c:pt>
                <c:pt idx="3311">
                  <c:v>41762.727627314816</c:v>
                </c:pt>
                <c:pt idx="3312">
                  <c:v>41762.727685185186</c:v>
                </c:pt>
                <c:pt idx="3313">
                  <c:v>41762.727754629632</c:v>
                </c:pt>
                <c:pt idx="3314">
                  <c:v>41762.727812500001</c:v>
                </c:pt>
                <c:pt idx="3315">
                  <c:v>41762.727870370371</c:v>
                </c:pt>
                <c:pt idx="3316">
                  <c:v>41762.727939814817</c:v>
                </c:pt>
                <c:pt idx="3317">
                  <c:v>41762.727997685186</c:v>
                </c:pt>
                <c:pt idx="3318">
                  <c:v>41762.728055555555</c:v>
                </c:pt>
                <c:pt idx="3319">
                  <c:v>41762.728125000001</c:v>
                </c:pt>
                <c:pt idx="3320">
                  <c:v>41762.728182870371</c:v>
                </c:pt>
                <c:pt idx="3321">
                  <c:v>41762.72824074074</c:v>
                </c:pt>
                <c:pt idx="3322">
                  <c:v>41762.728298611109</c:v>
                </c:pt>
                <c:pt idx="3323">
                  <c:v>41762.728368055556</c:v>
                </c:pt>
                <c:pt idx="3324">
                  <c:v>41762.728425925925</c:v>
                </c:pt>
                <c:pt idx="3325">
                  <c:v>41762.728483796294</c:v>
                </c:pt>
                <c:pt idx="3326">
                  <c:v>41762.72855324074</c:v>
                </c:pt>
                <c:pt idx="3327">
                  <c:v>41762.72861111111</c:v>
                </c:pt>
                <c:pt idx="3328">
                  <c:v>41762.728668981479</c:v>
                </c:pt>
                <c:pt idx="3329">
                  <c:v>41762.728738425925</c:v>
                </c:pt>
                <c:pt idx="3330">
                  <c:v>41762.728796296295</c:v>
                </c:pt>
                <c:pt idx="3331">
                  <c:v>41762.728854166664</c:v>
                </c:pt>
                <c:pt idx="3332">
                  <c:v>41762.72892361111</c:v>
                </c:pt>
                <c:pt idx="3333">
                  <c:v>41762.728981481479</c:v>
                </c:pt>
                <c:pt idx="3334">
                  <c:v>41762.729039351849</c:v>
                </c:pt>
                <c:pt idx="3335">
                  <c:v>41762.729108796295</c:v>
                </c:pt>
                <c:pt idx="3336">
                  <c:v>41762.729166666664</c:v>
                </c:pt>
                <c:pt idx="3337">
                  <c:v>41762.729224537034</c:v>
                </c:pt>
                <c:pt idx="3338">
                  <c:v>41762.72929398148</c:v>
                </c:pt>
                <c:pt idx="3339">
                  <c:v>41762.729351851849</c:v>
                </c:pt>
                <c:pt idx="3340">
                  <c:v>41762.729409722226</c:v>
                </c:pt>
                <c:pt idx="3341">
                  <c:v>41762.729467592595</c:v>
                </c:pt>
                <c:pt idx="3342">
                  <c:v>41762.729537037034</c:v>
                </c:pt>
                <c:pt idx="3343">
                  <c:v>41762.729594907411</c:v>
                </c:pt>
                <c:pt idx="3344">
                  <c:v>41762.72965277778</c:v>
                </c:pt>
                <c:pt idx="3345">
                  <c:v>41762.729722222219</c:v>
                </c:pt>
                <c:pt idx="3346">
                  <c:v>41762.729780092595</c:v>
                </c:pt>
                <c:pt idx="3347">
                  <c:v>41762.729837962965</c:v>
                </c:pt>
                <c:pt idx="3348">
                  <c:v>41762.729907407411</c:v>
                </c:pt>
                <c:pt idx="3349">
                  <c:v>41762.72996527778</c:v>
                </c:pt>
                <c:pt idx="3350">
                  <c:v>41762.730023148149</c:v>
                </c:pt>
                <c:pt idx="3351">
                  <c:v>41762.730092592596</c:v>
                </c:pt>
                <c:pt idx="3352">
                  <c:v>41762.730150462965</c:v>
                </c:pt>
                <c:pt idx="3353">
                  <c:v>41762.730208333334</c:v>
                </c:pt>
                <c:pt idx="3354">
                  <c:v>41762.73027777778</c:v>
                </c:pt>
                <c:pt idx="3355">
                  <c:v>41762.73033564815</c:v>
                </c:pt>
                <c:pt idx="3356">
                  <c:v>41762.730393518519</c:v>
                </c:pt>
                <c:pt idx="3357">
                  <c:v>41762.730451388888</c:v>
                </c:pt>
                <c:pt idx="3358">
                  <c:v>41762.730520833335</c:v>
                </c:pt>
                <c:pt idx="3359">
                  <c:v>41762.730578703704</c:v>
                </c:pt>
                <c:pt idx="3360">
                  <c:v>41762.730636574073</c:v>
                </c:pt>
                <c:pt idx="3361">
                  <c:v>41762.730706018519</c:v>
                </c:pt>
                <c:pt idx="3362">
                  <c:v>41762.730763888889</c:v>
                </c:pt>
                <c:pt idx="3363">
                  <c:v>41762.730821759258</c:v>
                </c:pt>
                <c:pt idx="3364">
                  <c:v>41762.730891203704</c:v>
                </c:pt>
                <c:pt idx="3365">
                  <c:v>41762.730949074074</c:v>
                </c:pt>
                <c:pt idx="3366">
                  <c:v>41762.731006944443</c:v>
                </c:pt>
                <c:pt idx="3367">
                  <c:v>41762.731076388889</c:v>
                </c:pt>
                <c:pt idx="3368">
                  <c:v>41762.731134259258</c:v>
                </c:pt>
                <c:pt idx="3369">
                  <c:v>41762.731192129628</c:v>
                </c:pt>
                <c:pt idx="3370">
                  <c:v>41762.731261574074</c:v>
                </c:pt>
                <c:pt idx="3371">
                  <c:v>41762.731319444443</c:v>
                </c:pt>
                <c:pt idx="3372">
                  <c:v>41762.731377314813</c:v>
                </c:pt>
                <c:pt idx="3373">
                  <c:v>41762.731446759259</c:v>
                </c:pt>
                <c:pt idx="3374">
                  <c:v>41762.731504629628</c:v>
                </c:pt>
                <c:pt idx="3375">
                  <c:v>41762.731562499997</c:v>
                </c:pt>
                <c:pt idx="3376">
                  <c:v>41762.731620370374</c:v>
                </c:pt>
                <c:pt idx="3377">
                  <c:v>41762.731689814813</c:v>
                </c:pt>
                <c:pt idx="3378">
                  <c:v>41762.731747685182</c:v>
                </c:pt>
                <c:pt idx="3379">
                  <c:v>41762.731805555559</c:v>
                </c:pt>
                <c:pt idx="3380">
                  <c:v>41762.731874999998</c:v>
                </c:pt>
                <c:pt idx="3381">
                  <c:v>41762.731932870367</c:v>
                </c:pt>
                <c:pt idx="3382">
                  <c:v>41762.731990740744</c:v>
                </c:pt>
                <c:pt idx="3383">
                  <c:v>41762.732060185182</c:v>
                </c:pt>
                <c:pt idx="3384">
                  <c:v>41762.732118055559</c:v>
                </c:pt>
                <c:pt idx="3385">
                  <c:v>41762.732175925928</c:v>
                </c:pt>
                <c:pt idx="3386">
                  <c:v>41762.732245370367</c:v>
                </c:pt>
                <c:pt idx="3387">
                  <c:v>41762.732303240744</c:v>
                </c:pt>
                <c:pt idx="3388">
                  <c:v>41762.732361111113</c:v>
                </c:pt>
                <c:pt idx="3389">
                  <c:v>41762.732430555552</c:v>
                </c:pt>
                <c:pt idx="3390">
                  <c:v>41762.732488425929</c:v>
                </c:pt>
                <c:pt idx="3391">
                  <c:v>41762.732546296298</c:v>
                </c:pt>
                <c:pt idx="3392">
                  <c:v>41762.732615740744</c:v>
                </c:pt>
                <c:pt idx="3393">
                  <c:v>41762.732673611114</c:v>
                </c:pt>
                <c:pt idx="3394">
                  <c:v>41762.732731481483</c:v>
                </c:pt>
                <c:pt idx="3395">
                  <c:v>41762.732789351852</c:v>
                </c:pt>
                <c:pt idx="3396">
                  <c:v>41762.732858796298</c:v>
                </c:pt>
                <c:pt idx="3397">
                  <c:v>41762.732916666668</c:v>
                </c:pt>
                <c:pt idx="3398">
                  <c:v>41762.732974537037</c:v>
                </c:pt>
                <c:pt idx="3399">
                  <c:v>41762.733043981483</c:v>
                </c:pt>
                <c:pt idx="3400">
                  <c:v>41762.733101851853</c:v>
                </c:pt>
                <c:pt idx="3401">
                  <c:v>41762.733159722222</c:v>
                </c:pt>
                <c:pt idx="3402">
                  <c:v>41762.733229166668</c:v>
                </c:pt>
                <c:pt idx="3403">
                  <c:v>41762.733287037037</c:v>
                </c:pt>
                <c:pt idx="3404">
                  <c:v>41762.733344907407</c:v>
                </c:pt>
                <c:pt idx="3405">
                  <c:v>41762.733414351853</c:v>
                </c:pt>
                <c:pt idx="3406">
                  <c:v>41762.733472222222</c:v>
                </c:pt>
                <c:pt idx="3407">
                  <c:v>41762.733530092592</c:v>
                </c:pt>
                <c:pt idx="3408">
                  <c:v>41762.733599537038</c:v>
                </c:pt>
                <c:pt idx="3409">
                  <c:v>41762.733657407407</c:v>
                </c:pt>
                <c:pt idx="3410">
                  <c:v>41762.733715277776</c:v>
                </c:pt>
                <c:pt idx="3411">
                  <c:v>41762.733784722222</c:v>
                </c:pt>
                <c:pt idx="3412">
                  <c:v>41762.733842592592</c:v>
                </c:pt>
                <c:pt idx="3413">
                  <c:v>41762.733900462961</c:v>
                </c:pt>
                <c:pt idx="3414">
                  <c:v>41762.733958333331</c:v>
                </c:pt>
                <c:pt idx="3415">
                  <c:v>41762.734027777777</c:v>
                </c:pt>
                <c:pt idx="3416">
                  <c:v>41762.734085648146</c:v>
                </c:pt>
                <c:pt idx="3417">
                  <c:v>41762.734143518515</c:v>
                </c:pt>
                <c:pt idx="3418">
                  <c:v>41762.734212962961</c:v>
                </c:pt>
                <c:pt idx="3419">
                  <c:v>41762.734270833331</c:v>
                </c:pt>
                <c:pt idx="3420">
                  <c:v>41762.7343287037</c:v>
                </c:pt>
                <c:pt idx="3421">
                  <c:v>41762.734398148146</c:v>
                </c:pt>
                <c:pt idx="3422">
                  <c:v>41762.734456018516</c:v>
                </c:pt>
                <c:pt idx="3423">
                  <c:v>41762.734513888892</c:v>
                </c:pt>
                <c:pt idx="3424">
                  <c:v>41762.734583333331</c:v>
                </c:pt>
                <c:pt idx="3425">
                  <c:v>41762.7346412037</c:v>
                </c:pt>
                <c:pt idx="3426">
                  <c:v>41762.734699074077</c:v>
                </c:pt>
                <c:pt idx="3427">
                  <c:v>41762.734768518516</c:v>
                </c:pt>
                <c:pt idx="3428">
                  <c:v>41762.734826388885</c:v>
                </c:pt>
                <c:pt idx="3429">
                  <c:v>41762.734884259262</c:v>
                </c:pt>
                <c:pt idx="3430">
                  <c:v>41762.734953703701</c:v>
                </c:pt>
                <c:pt idx="3431">
                  <c:v>41762.735011574077</c:v>
                </c:pt>
                <c:pt idx="3432">
                  <c:v>41762.735069444447</c:v>
                </c:pt>
                <c:pt idx="3433">
                  <c:v>41762.735127314816</c:v>
                </c:pt>
                <c:pt idx="3434">
                  <c:v>41762.735196759262</c:v>
                </c:pt>
                <c:pt idx="3435">
                  <c:v>41762.735254629632</c:v>
                </c:pt>
                <c:pt idx="3436">
                  <c:v>41762.735312500001</c:v>
                </c:pt>
                <c:pt idx="3437">
                  <c:v>41762.735381944447</c:v>
                </c:pt>
                <c:pt idx="3438">
                  <c:v>41762.735439814816</c:v>
                </c:pt>
                <c:pt idx="3439">
                  <c:v>41762.735497685186</c:v>
                </c:pt>
                <c:pt idx="3440">
                  <c:v>41762.735567129632</c:v>
                </c:pt>
                <c:pt idx="3441">
                  <c:v>41762.735625000001</c:v>
                </c:pt>
                <c:pt idx="3442">
                  <c:v>41762.735682870371</c:v>
                </c:pt>
                <c:pt idx="3443">
                  <c:v>41762.735752314817</c:v>
                </c:pt>
                <c:pt idx="3444">
                  <c:v>41762.735810185186</c:v>
                </c:pt>
                <c:pt idx="3445">
                  <c:v>41762.735868055555</c:v>
                </c:pt>
                <c:pt idx="3446">
                  <c:v>41762.735937500001</c:v>
                </c:pt>
                <c:pt idx="3447">
                  <c:v>41762.735995370371</c:v>
                </c:pt>
                <c:pt idx="3448">
                  <c:v>41762.73605324074</c:v>
                </c:pt>
                <c:pt idx="3449">
                  <c:v>41762.736111111109</c:v>
                </c:pt>
                <c:pt idx="3450">
                  <c:v>41762.736180555556</c:v>
                </c:pt>
                <c:pt idx="3451">
                  <c:v>41762.736238425925</c:v>
                </c:pt>
                <c:pt idx="3452">
                  <c:v>41762.736296296294</c:v>
                </c:pt>
                <c:pt idx="3453">
                  <c:v>41762.73636574074</c:v>
                </c:pt>
                <c:pt idx="3454">
                  <c:v>41762.73642361111</c:v>
                </c:pt>
                <c:pt idx="3455">
                  <c:v>41762.736481481479</c:v>
                </c:pt>
                <c:pt idx="3456">
                  <c:v>41762.736550925925</c:v>
                </c:pt>
                <c:pt idx="3457">
                  <c:v>41762.736608796295</c:v>
                </c:pt>
                <c:pt idx="3458">
                  <c:v>41762.736666666664</c:v>
                </c:pt>
                <c:pt idx="3459">
                  <c:v>41762.73673611111</c:v>
                </c:pt>
                <c:pt idx="3460">
                  <c:v>41762.736793981479</c:v>
                </c:pt>
                <c:pt idx="3461">
                  <c:v>41762.736851851849</c:v>
                </c:pt>
                <c:pt idx="3462">
                  <c:v>41762.736921296295</c:v>
                </c:pt>
                <c:pt idx="3463">
                  <c:v>41762.736979166664</c:v>
                </c:pt>
                <c:pt idx="3464">
                  <c:v>41762.737037037034</c:v>
                </c:pt>
                <c:pt idx="3465">
                  <c:v>41762.73710648148</c:v>
                </c:pt>
                <c:pt idx="3466">
                  <c:v>41762.737164351849</c:v>
                </c:pt>
                <c:pt idx="3467">
                  <c:v>41762.737222222226</c:v>
                </c:pt>
                <c:pt idx="3468">
                  <c:v>41762.737280092595</c:v>
                </c:pt>
                <c:pt idx="3469">
                  <c:v>41762.737349537034</c:v>
                </c:pt>
                <c:pt idx="3470">
                  <c:v>41762.737407407411</c:v>
                </c:pt>
                <c:pt idx="3471">
                  <c:v>41762.73746527778</c:v>
                </c:pt>
                <c:pt idx="3472">
                  <c:v>41762.737534722219</c:v>
                </c:pt>
                <c:pt idx="3473">
                  <c:v>41762.737592592595</c:v>
                </c:pt>
                <c:pt idx="3474">
                  <c:v>41762.737650462965</c:v>
                </c:pt>
                <c:pt idx="3475">
                  <c:v>41762.737719907411</c:v>
                </c:pt>
                <c:pt idx="3476">
                  <c:v>41762.73777777778</c:v>
                </c:pt>
                <c:pt idx="3477">
                  <c:v>41762.737835648149</c:v>
                </c:pt>
                <c:pt idx="3478">
                  <c:v>41762.737905092596</c:v>
                </c:pt>
                <c:pt idx="3479">
                  <c:v>41762.737962962965</c:v>
                </c:pt>
                <c:pt idx="3480">
                  <c:v>41762.738020833334</c:v>
                </c:pt>
                <c:pt idx="3481">
                  <c:v>41762.73809027778</c:v>
                </c:pt>
                <c:pt idx="3482">
                  <c:v>41762.73814814815</c:v>
                </c:pt>
                <c:pt idx="3483">
                  <c:v>41762.738206018519</c:v>
                </c:pt>
                <c:pt idx="3484">
                  <c:v>41762.738275462965</c:v>
                </c:pt>
                <c:pt idx="3485">
                  <c:v>41762.738333333335</c:v>
                </c:pt>
                <c:pt idx="3486">
                  <c:v>41762.738391203704</c:v>
                </c:pt>
                <c:pt idx="3487">
                  <c:v>41762.738449074073</c:v>
                </c:pt>
                <c:pt idx="3488">
                  <c:v>41762.738518518519</c:v>
                </c:pt>
                <c:pt idx="3489">
                  <c:v>41762.738576388889</c:v>
                </c:pt>
                <c:pt idx="3490">
                  <c:v>41762.738634259258</c:v>
                </c:pt>
                <c:pt idx="3491">
                  <c:v>41762.738703703704</c:v>
                </c:pt>
                <c:pt idx="3492">
                  <c:v>41762.738761574074</c:v>
                </c:pt>
                <c:pt idx="3493">
                  <c:v>41762.738819444443</c:v>
                </c:pt>
                <c:pt idx="3494">
                  <c:v>41762.738888888889</c:v>
                </c:pt>
                <c:pt idx="3495">
                  <c:v>41762.738946759258</c:v>
                </c:pt>
                <c:pt idx="3496">
                  <c:v>41762.739004629628</c:v>
                </c:pt>
                <c:pt idx="3497">
                  <c:v>41762.739074074074</c:v>
                </c:pt>
                <c:pt idx="3498">
                  <c:v>41762.739131944443</c:v>
                </c:pt>
                <c:pt idx="3499">
                  <c:v>41762.739189814813</c:v>
                </c:pt>
                <c:pt idx="3500">
                  <c:v>41762.739259259259</c:v>
                </c:pt>
                <c:pt idx="3501">
                  <c:v>41762.739317129628</c:v>
                </c:pt>
                <c:pt idx="3502">
                  <c:v>41762.739374999997</c:v>
                </c:pt>
                <c:pt idx="3503">
                  <c:v>41762.739432870374</c:v>
                </c:pt>
                <c:pt idx="3504">
                  <c:v>41762.739502314813</c:v>
                </c:pt>
                <c:pt idx="3505">
                  <c:v>41762.739560185182</c:v>
                </c:pt>
                <c:pt idx="3506">
                  <c:v>41762.739618055559</c:v>
                </c:pt>
                <c:pt idx="3507">
                  <c:v>41762.739687499998</c:v>
                </c:pt>
                <c:pt idx="3508">
                  <c:v>41762.739745370367</c:v>
                </c:pt>
                <c:pt idx="3509">
                  <c:v>41762.739803240744</c:v>
                </c:pt>
                <c:pt idx="3510">
                  <c:v>41762.739872685182</c:v>
                </c:pt>
                <c:pt idx="3511">
                  <c:v>41762.739930555559</c:v>
                </c:pt>
                <c:pt idx="3512">
                  <c:v>41762.739988425928</c:v>
                </c:pt>
                <c:pt idx="3513">
                  <c:v>41762.740057870367</c:v>
                </c:pt>
                <c:pt idx="3514">
                  <c:v>41762.740115740744</c:v>
                </c:pt>
                <c:pt idx="3515">
                  <c:v>41762.740173611113</c:v>
                </c:pt>
                <c:pt idx="3516">
                  <c:v>41762.740243055552</c:v>
                </c:pt>
                <c:pt idx="3517">
                  <c:v>41762.740300925929</c:v>
                </c:pt>
                <c:pt idx="3518">
                  <c:v>41762.740358796298</c:v>
                </c:pt>
                <c:pt idx="3519">
                  <c:v>41762.740428240744</c:v>
                </c:pt>
                <c:pt idx="3520">
                  <c:v>41762.740486111114</c:v>
                </c:pt>
                <c:pt idx="3521">
                  <c:v>41762.740543981483</c:v>
                </c:pt>
                <c:pt idx="3522">
                  <c:v>41762.740601851852</c:v>
                </c:pt>
                <c:pt idx="3523">
                  <c:v>41762.740671296298</c:v>
                </c:pt>
                <c:pt idx="3524">
                  <c:v>41762.740729166668</c:v>
                </c:pt>
                <c:pt idx="3525">
                  <c:v>41762.740787037037</c:v>
                </c:pt>
                <c:pt idx="3526">
                  <c:v>41762.740856481483</c:v>
                </c:pt>
                <c:pt idx="3527">
                  <c:v>41762.740914351853</c:v>
                </c:pt>
                <c:pt idx="3528">
                  <c:v>41762.740972222222</c:v>
                </c:pt>
                <c:pt idx="3529">
                  <c:v>41762.741041666668</c:v>
                </c:pt>
                <c:pt idx="3530">
                  <c:v>41762.741099537037</c:v>
                </c:pt>
                <c:pt idx="3531">
                  <c:v>41762.741157407407</c:v>
                </c:pt>
                <c:pt idx="3532">
                  <c:v>41762.741226851853</c:v>
                </c:pt>
                <c:pt idx="3533">
                  <c:v>41762.741284722222</c:v>
                </c:pt>
                <c:pt idx="3534">
                  <c:v>41762.741342592592</c:v>
                </c:pt>
                <c:pt idx="3535">
                  <c:v>41762.741412037038</c:v>
                </c:pt>
                <c:pt idx="3536">
                  <c:v>41762.741469907407</c:v>
                </c:pt>
                <c:pt idx="3537">
                  <c:v>41762.741527777776</c:v>
                </c:pt>
                <c:pt idx="3538">
                  <c:v>41762.741597222222</c:v>
                </c:pt>
                <c:pt idx="3539">
                  <c:v>41762.741655092592</c:v>
                </c:pt>
                <c:pt idx="3540">
                  <c:v>41762.741712962961</c:v>
                </c:pt>
                <c:pt idx="3541">
                  <c:v>41762.741770833331</c:v>
                </c:pt>
                <c:pt idx="3542">
                  <c:v>41762.741840277777</c:v>
                </c:pt>
                <c:pt idx="3543">
                  <c:v>41762.741898148146</c:v>
                </c:pt>
                <c:pt idx="3544">
                  <c:v>41762.741956018515</c:v>
                </c:pt>
                <c:pt idx="3545">
                  <c:v>41762.742025462961</c:v>
                </c:pt>
                <c:pt idx="3546">
                  <c:v>41762.742083333331</c:v>
                </c:pt>
                <c:pt idx="3547">
                  <c:v>41762.7421412037</c:v>
                </c:pt>
                <c:pt idx="3548">
                  <c:v>41762.742210648146</c:v>
                </c:pt>
                <c:pt idx="3549">
                  <c:v>41762.742268518516</c:v>
                </c:pt>
                <c:pt idx="3550">
                  <c:v>41762.742326388892</c:v>
                </c:pt>
                <c:pt idx="3551">
                  <c:v>41762.742395833331</c:v>
                </c:pt>
                <c:pt idx="3552">
                  <c:v>41762.7424537037</c:v>
                </c:pt>
                <c:pt idx="3553">
                  <c:v>41762.742511574077</c:v>
                </c:pt>
                <c:pt idx="3554">
                  <c:v>41762.742581018516</c:v>
                </c:pt>
                <c:pt idx="3555">
                  <c:v>41762.742638888885</c:v>
                </c:pt>
                <c:pt idx="3556">
                  <c:v>41762.742696759262</c:v>
                </c:pt>
                <c:pt idx="3557">
                  <c:v>41762.742766203701</c:v>
                </c:pt>
                <c:pt idx="3558">
                  <c:v>41762.742824074077</c:v>
                </c:pt>
                <c:pt idx="3559">
                  <c:v>41762.742881944447</c:v>
                </c:pt>
                <c:pt idx="3560">
                  <c:v>41762.742939814816</c:v>
                </c:pt>
                <c:pt idx="3561">
                  <c:v>41762.743009259262</c:v>
                </c:pt>
                <c:pt idx="3562">
                  <c:v>41762.743067129632</c:v>
                </c:pt>
                <c:pt idx="3563">
                  <c:v>41762.743125000001</c:v>
                </c:pt>
                <c:pt idx="3564">
                  <c:v>41762.743194444447</c:v>
                </c:pt>
                <c:pt idx="3565">
                  <c:v>41762.743252314816</c:v>
                </c:pt>
                <c:pt idx="3566">
                  <c:v>41762.743310185186</c:v>
                </c:pt>
                <c:pt idx="3567">
                  <c:v>41762.743379629632</c:v>
                </c:pt>
                <c:pt idx="3568">
                  <c:v>41762.743437500001</c:v>
                </c:pt>
                <c:pt idx="3569">
                  <c:v>41762.743495370371</c:v>
                </c:pt>
                <c:pt idx="3570">
                  <c:v>41762.743564814817</c:v>
                </c:pt>
                <c:pt idx="3571">
                  <c:v>41762.743622685186</c:v>
                </c:pt>
                <c:pt idx="3572">
                  <c:v>41762.743680555555</c:v>
                </c:pt>
                <c:pt idx="3573">
                  <c:v>41762.743750000001</c:v>
                </c:pt>
                <c:pt idx="3574">
                  <c:v>41762.743807870371</c:v>
                </c:pt>
                <c:pt idx="3575">
                  <c:v>41762.74386574074</c:v>
                </c:pt>
                <c:pt idx="3576">
                  <c:v>41762.743935185186</c:v>
                </c:pt>
                <c:pt idx="3577">
                  <c:v>41762.743993055556</c:v>
                </c:pt>
                <c:pt idx="3578">
                  <c:v>41762.744050925925</c:v>
                </c:pt>
                <c:pt idx="3579">
                  <c:v>41762.744108796294</c:v>
                </c:pt>
                <c:pt idx="3580">
                  <c:v>41762.74417824074</c:v>
                </c:pt>
                <c:pt idx="3581">
                  <c:v>41762.74423611111</c:v>
                </c:pt>
                <c:pt idx="3582">
                  <c:v>41762.744293981479</c:v>
                </c:pt>
                <c:pt idx="3583">
                  <c:v>41762.744363425925</c:v>
                </c:pt>
                <c:pt idx="3584">
                  <c:v>41762.744421296295</c:v>
                </c:pt>
                <c:pt idx="3585">
                  <c:v>41762.744479166664</c:v>
                </c:pt>
                <c:pt idx="3586">
                  <c:v>41762.74454861111</c:v>
                </c:pt>
                <c:pt idx="3587">
                  <c:v>41762.744606481479</c:v>
                </c:pt>
                <c:pt idx="3588">
                  <c:v>41762.744664351849</c:v>
                </c:pt>
                <c:pt idx="3589">
                  <c:v>41762.744733796295</c:v>
                </c:pt>
                <c:pt idx="3590">
                  <c:v>41762.744791666664</c:v>
                </c:pt>
                <c:pt idx="3591">
                  <c:v>41762.744849537034</c:v>
                </c:pt>
                <c:pt idx="3592">
                  <c:v>41762.74491898148</c:v>
                </c:pt>
                <c:pt idx="3593">
                  <c:v>41762.744976851849</c:v>
                </c:pt>
                <c:pt idx="3594">
                  <c:v>41762.745034722226</c:v>
                </c:pt>
                <c:pt idx="3595">
                  <c:v>41762.745092592595</c:v>
                </c:pt>
                <c:pt idx="3596">
                  <c:v>41762.745162037034</c:v>
                </c:pt>
                <c:pt idx="3597">
                  <c:v>41762.745219907411</c:v>
                </c:pt>
                <c:pt idx="3598">
                  <c:v>41762.74527777778</c:v>
                </c:pt>
                <c:pt idx="3599">
                  <c:v>41762.745347222219</c:v>
                </c:pt>
                <c:pt idx="3600">
                  <c:v>41762.745405092595</c:v>
                </c:pt>
                <c:pt idx="3601">
                  <c:v>41762.745462962965</c:v>
                </c:pt>
                <c:pt idx="3602">
                  <c:v>41762.745532407411</c:v>
                </c:pt>
                <c:pt idx="3603">
                  <c:v>41762.74559027778</c:v>
                </c:pt>
                <c:pt idx="3604">
                  <c:v>41762.745648148149</c:v>
                </c:pt>
                <c:pt idx="3605">
                  <c:v>41762.745717592596</c:v>
                </c:pt>
                <c:pt idx="3606">
                  <c:v>41762.745775462965</c:v>
                </c:pt>
                <c:pt idx="3607">
                  <c:v>41762.745833333334</c:v>
                </c:pt>
                <c:pt idx="3608">
                  <c:v>41762.74590277778</c:v>
                </c:pt>
                <c:pt idx="3609">
                  <c:v>41762.74596064815</c:v>
                </c:pt>
                <c:pt idx="3610">
                  <c:v>41762.746018518519</c:v>
                </c:pt>
                <c:pt idx="3611">
                  <c:v>41762.746087962965</c:v>
                </c:pt>
                <c:pt idx="3612">
                  <c:v>41762.746145833335</c:v>
                </c:pt>
                <c:pt idx="3613">
                  <c:v>41762.746203703704</c:v>
                </c:pt>
                <c:pt idx="3614">
                  <c:v>41762.746261574073</c:v>
                </c:pt>
                <c:pt idx="3615">
                  <c:v>41762.746331018519</c:v>
                </c:pt>
                <c:pt idx="3616">
                  <c:v>41762.746388888889</c:v>
                </c:pt>
                <c:pt idx="3617">
                  <c:v>41762.746446759258</c:v>
                </c:pt>
                <c:pt idx="3618">
                  <c:v>41762.746516203704</c:v>
                </c:pt>
                <c:pt idx="3619">
                  <c:v>41762.746574074074</c:v>
                </c:pt>
                <c:pt idx="3620">
                  <c:v>41762.746631944443</c:v>
                </c:pt>
                <c:pt idx="3621">
                  <c:v>41762.746701388889</c:v>
                </c:pt>
                <c:pt idx="3622">
                  <c:v>41762.746759259258</c:v>
                </c:pt>
                <c:pt idx="3623">
                  <c:v>41762.746817129628</c:v>
                </c:pt>
                <c:pt idx="3624">
                  <c:v>41762.746886574074</c:v>
                </c:pt>
                <c:pt idx="3625">
                  <c:v>41762.746944444443</c:v>
                </c:pt>
                <c:pt idx="3626">
                  <c:v>41762.747002314813</c:v>
                </c:pt>
                <c:pt idx="3627">
                  <c:v>41762.747071759259</c:v>
                </c:pt>
                <c:pt idx="3628">
                  <c:v>41762.747129629628</c:v>
                </c:pt>
                <c:pt idx="3629">
                  <c:v>41762.747187499997</c:v>
                </c:pt>
                <c:pt idx="3630">
                  <c:v>41762.747256944444</c:v>
                </c:pt>
                <c:pt idx="3631">
                  <c:v>41762.747314814813</c:v>
                </c:pt>
                <c:pt idx="3632">
                  <c:v>41762.747372685182</c:v>
                </c:pt>
                <c:pt idx="3633">
                  <c:v>41762.747430555559</c:v>
                </c:pt>
                <c:pt idx="3634">
                  <c:v>41762.747499999998</c:v>
                </c:pt>
                <c:pt idx="3635">
                  <c:v>41762.747557870367</c:v>
                </c:pt>
                <c:pt idx="3636">
                  <c:v>41762.747615740744</c:v>
                </c:pt>
                <c:pt idx="3637">
                  <c:v>41762.747685185182</c:v>
                </c:pt>
                <c:pt idx="3638">
                  <c:v>41762.747743055559</c:v>
                </c:pt>
                <c:pt idx="3639">
                  <c:v>41762.747800925928</c:v>
                </c:pt>
                <c:pt idx="3640">
                  <c:v>41762.747870370367</c:v>
                </c:pt>
                <c:pt idx="3641">
                  <c:v>41762.747928240744</c:v>
                </c:pt>
                <c:pt idx="3642">
                  <c:v>41762.747986111113</c:v>
                </c:pt>
                <c:pt idx="3643">
                  <c:v>41762.748055555552</c:v>
                </c:pt>
                <c:pt idx="3644">
                  <c:v>41762.748113425929</c:v>
                </c:pt>
                <c:pt idx="3645">
                  <c:v>41762.748171296298</c:v>
                </c:pt>
                <c:pt idx="3646">
                  <c:v>41762.748240740744</c:v>
                </c:pt>
                <c:pt idx="3647">
                  <c:v>41762.748298611114</c:v>
                </c:pt>
                <c:pt idx="3648">
                  <c:v>41762.748356481483</c:v>
                </c:pt>
                <c:pt idx="3649">
                  <c:v>41762.748425925929</c:v>
                </c:pt>
                <c:pt idx="3650">
                  <c:v>41762.748483796298</c:v>
                </c:pt>
                <c:pt idx="3651">
                  <c:v>41762.748541666668</c:v>
                </c:pt>
                <c:pt idx="3652">
                  <c:v>41762.748599537037</c:v>
                </c:pt>
                <c:pt idx="3653">
                  <c:v>41762.748668981483</c:v>
                </c:pt>
                <c:pt idx="3654">
                  <c:v>41762.748726851853</c:v>
                </c:pt>
                <c:pt idx="3655">
                  <c:v>41762.748784722222</c:v>
                </c:pt>
                <c:pt idx="3656">
                  <c:v>41762.748854166668</c:v>
                </c:pt>
                <c:pt idx="3657">
                  <c:v>41762.748912037037</c:v>
                </c:pt>
                <c:pt idx="3658">
                  <c:v>41762.748969907407</c:v>
                </c:pt>
                <c:pt idx="3659">
                  <c:v>41762.749039351853</c:v>
                </c:pt>
                <c:pt idx="3660">
                  <c:v>41762.749097222222</c:v>
                </c:pt>
                <c:pt idx="3661">
                  <c:v>41762.749155092592</c:v>
                </c:pt>
                <c:pt idx="3662">
                  <c:v>41762.749224537038</c:v>
                </c:pt>
                <c:pt idx="3663">
                  <c:v>41762.749282407407</c:v>
                </c:pt>
                <c:pt idx="3664">
                  <c:v>41762.749340277776</c:v>
                </c:pt>
                <c:pt idx="3665">
                  <c:v>41762.749409722222</c:v>
                </c:pt>
                <c:pt idx="3666">
                  <c:v>41762.749467592592</c:v>
                </c:pt>
                <c:pt idx="3667">
                  <c:v>41762.749525462961</c:v>
                </c:pt>
                <c:pt idx="3668">
                  <c:v>41762.749594907407</c:v>
                </c:pt>
                <c:pt idx="3669">
                  <c:v>41762.749652777777</c:v>
                </c:pt>
                <c:pt idx="3670">
                  <c:v>41762.749710648146</c:v>
                </c:pt>
                <c:pt idx="3671">
                  <c:v>41762.749768518515</c:v>
                </c:pt>
                <c:pt idx="3672">
                  <c:v>41762.749837962961</c:v>
                </c:pt>
                <c:pt idx="3673">
                  <c:v>41762.749895833331</c:v>
                </c:pt>
                <c:pt idx="3674">
                  <c:v>41762.7499537037</c:v>
                </c:pt>
                <c:pt idx="3675">
                  <c:v>41762.750023148146</c:v>
                </c:pt>
                <c:pt idx="3676">
                  <c:v>41762.750081018516</c:v>
                </c:pt>
                <c:pt idx="3677">
                  <c:v>41762.750138888892</c:v>
                </c:pt>
                <c:pt idx="3678">
                  <c:v>41762.750208333331</c:v>
                </c:pt>
                <c:pt idx="3679">
                  <c:v>41762.7502662037</c:v>
                </c:pt>
                <c:pt idx="3680">
                  <c:v>41762.750324074077</c:v>
                </c:pt>
                <c:pt idx="3681">
                  <c:v>41762.750393518516</c:v>
                </c:pt>
                <c:pt idx="3682">
                  <c:v>41762.750451388885</c:v>
                </c:pt>
                <c:pt idx="3683">
                  <c:v>41762.750509259262</c:v>
                </c:pt>
                <c:pt idx="3684">
                  <c:v>41762.750578703701</c:v>
                </c:pt>
                <c:pt idx="3685">
                  <c:v>41762.750636574077</c:v>
                </c:pt>
                <c:pt idx="3686">
                  <c:v>41762.750694444447</c:v>
                </c:pt>
                <c:pt idx="3687">
                  <c:v>41762.750752314816</c:v>
                </c:pt>
                <c:pt idx="3688">
                  <c:v>41762.750821759262</c:v>
                </c:pt>
                <c:pt idx="3689">
                  <c:v>41762.750879629632</c:v>
                </c:pt>
                <c:pt idx="3690">
                  <c:v>41762.750937500001</c:v>
                </c:pt>
                <c:pt idx="3691">
                  <c:v>41762.751006944447</c:v>
                </c:pt>
                <c:pt idx="3692">
                  <c:v>41762.751064814816</c:v>
                </c:pt>
                <c:pt idx="3693">
                  <c:v>41762.751122685186</c:v>
                </c:pt>
                <c:pt idx="3694">
                  <c:v>41762.751192129632</c:v>
                </c:pt>
                <c:pt idx="3695">
                  <c:v>41762.751250000001</c:v>
                </c:pt>
                <c:pt idx="3696">
                  <c:v>41762.751307870371</c:v>
                </c:pt>
                <c:pt idx="3697">
                  <c:v>41762.751377314817</c:v>
                </c:pt>
                <c:pt idx="3698">
                  <c:v>41762.751435185186</c:v>
                </c:pt>
                <c:pt idx="3699">
                  <c:v>41762.751493055555</c:v>
                </c:pt>
                <c:pt idx="3700">
                  <c:v>41762.751562500001</c:v>
                </c:pt>
                <c:pt idx="3701">
                  <c:v>41762.751620370371</c:v>
                </c:pt>
                <c:pt idx="3702">
                  <c:v>41762.75167824074</c:v>
                </c:pt>
                <c:pt idx="3703">
                  <c:v>41762.751747685186</c:v>
                </c:pt>
                <c:pt idx="3704">
                  <c:v>41762.751805555556</c:v>
                </c:pt>
                <c:pt idx="3705">
                  <c:v>41762.751863425925</c:v>
                </c:pt>
                <c:pt idx="3706">
                  <c:v>41762.751921296294</c:v>
                </c:pt>
                <c:pt idx="3707">
                  <c:v>41762.75199074074</c:v>
                </c:pt>
                <c:pt idx="3708">
                  <c:v>41762.75204861111</c:v>
                </c:pt>
                <c:pt idx="3709">
                  <c:v>41762.752106481479</c:v>
                </c:pt>
                <c:pt idx="3710">
                  <c:v>41762.752175925925</c:v>
                </c:pt>
                <c:pt idx="3711">
                  <c:v>41762.752233796295</c:v>
                </c:pt>
                <c:pt idx="3712">
                  <c:v>41762.752291666664</c:v>
                </c:pt>
                <c:pt idx="3713">
                  <c:v>41762.75236111111</c:v>
                </c:pt>
                <c:pt idx="3714">
                  <c:v>41762.752418981479</c:v>
                </c:pt>
                <c:pt idx="3715">
                  <c:v>41762.752476851849</c:v>
                </c:pt>
                <c:pt idx="3716">
                  <c:v>41762.752546296295</c:v>
                </c:pt>
                <c:pt idx="3717">
                  <c:v>41762.752604166664</c:v>
                </c:pt>
                <c:pt idx="3718">
                  <c:v>41762.752662037034</c:v>
                </c:pt>
                <c:pt idx="3719">
                  <c:v>41762.75273148148</c:v>
                </c:pt>
                <c:pt idx="3720">
                  <c:v>41762.752789351849</c:v>
                </c:pt>
                <c:pt idx="3721">
                  <c:v>41762.752847222226</c:v>
                </c:pt>
                <c:pt idx="3722">
                  <c:v>41762.752916666665</c:v>
                </c:pt>
                <c:pt idx="3723">
                  <c:v>41762.752974537034</c:v>
                </c:pt>
                <c:pt idx="3724">
                  <c:v>41762.753032407411</c:v>
                </c:pt>
                <c:pt idx="3725">
                  <c:v>41762.75309027778</c:v>
                </c:pt>
                <c:pt idx="3726">
                  <c:v>41762.753159722219</c:v>
                </c:pt>
                <c:pt idx="3727">
                  <c:v>41762.753217592595</c:v>
                </c:pt>
                <c:pt idx="3728">
                  <c:v>41762.753275462965</c:v>
                </c:pt>
                <c:pt idx="3729">
                  <c:v>41762.753344907411</c:v>
                </c:pt>
                <c:pt idx="3730">
                  <c:v>41762.75340277778</c:v>
                </c:pt>
                <c:pt idx="3731">
                  <c:v>41762.753460648149</c:v>
                </c:pt>
                <c:pt idx="3732">
                  <c:v>41762.753530092596</c:v>
                </c:pt>
                <c:pt idx="3733">
                  <c:v>41762.753587962965</c:v>
                </c:pt>
                <c:pt idx="3734">
                  <c:v>41762.753645833334</c:v>
                </c:pt>
                <c:pt idx="3735">
                  <c:v>41762.75371527778</c:v>
                </c:pt>
                <c:pt idx="3736">
                  <c:v>41762.75377314815</c:v>
                </c:pt>
                <c:pt idx="3737">
                  <c:v>41762.753831018519</c:v>
                </c:pt>
                <c:pt idx="3738">
                  <c:v>41762.753900462965</c:v>
                </c:pt>
                <c:pt idx="3739">
                  <c:v>41762.753958333335</c:v>
                </c:pt>
                <c:pt idx="3740">
                  <c:v>41762.754016203704</c:v>
                </c:pt>
                <c:pt idx="3741">
                  <c:v>41762.75408564815</c:v>
                </c:pt>
                <c:pt idx="3742">
                  <c:v>41762.754143518519</c:v>
                </c:pt>
                <c:pt idx="3743">
                  <c:v>41762.754201388889</c:v>
                </c:pt>
                <c:pt idx="3744">
                  <c:v>41762.754259259258</c:v>
                </c:pt>
                <c:pt idx="3745">
                  <c:v>41762.754328703704</c:v>
                </c:pt>
                <c:pt idx="3746">
                  <c:v>41762.754386574074</c:v>
                </c:pt>
                <c:pt idx="3747">
                  <c:v>41762.754444444443</c:v>
                </c:pt>
                <c:pt idx="3748">
                  <c:v>41762.754513888889</c:v>
                </c:pt>
                <c:pt idx="3749">
                  <c:v>41762.754571759258</c:v>
                </c:pt>
                <c:pt idx="3750">
                  <c:v>41762.754629629628</c:v>
                </c:pt>
                <c:pt idx="3751">
                  <c:v>41762.754699074074</c:v>
                </c:pt>
                <c:pt idx="3752">
                  <c:v>41762.754756944443</c:v>
                </c:pt>
                <c:pt idx="3753">
                  <c:v>41762.754814814813</c:v>
                </c:pt>
                <c:pt idx="3754">
                  <c:v>41762.754884259259</c:v>
                </c:pt>
                <c:pt idx="3755">
                  <c:v>41762.754942129628</c:v>
                </c:pt>
                <c:pt idx="3756">
                  <c:v>41762.754999999997</c:v>
                </c:pt>
                <c:pt idx="3757">
                  <c:v>41762.755069444444</c:v>
                </c:pt>
                <c:pt idx="3758">
                  <c:v>41762.755127314813</c:v>
                </c:pt>
                <c:pt idx="3759">
                  <c:v>41762.755185185182</c:v>
                </c:pt>
                <c:pt idx="3760">
                  <c:v>41762.755243055559</c:v>
                </c:pt>
                <c:pt idx="3761">
                  <c:v>41762.755312499998</c:v>
                </c:pt>
                <c:pt idx="3762">
                  <c:v>41762.755370370367</c:v>
                </c:pt>
                <c:pt idx="3763">
                  <c:v>41762.755428240744</c:v>
                </c:pt>
                <c:pt idx="3764">
                  <c:v>41762.755497685182</c:v>
                </c:pt>
                <c:pt idx="3765">
                  <c:v>41762.755555555559</c:v>
                </c:pt>
                <c:pt idx="3766">
                  <c:v>41762.755613425928</c:v>
                </c:pt>
                <c:pt idx="3767">
                  <c:v>41762.755682870367</c:v>
                </c:pt>
                <c:pt idx="3768">
                  <c:v>41762.755740740744</c:v>
                </c:pt>
                <c:pt idx="3769">
                  <c:v>41762.755798611113</c:v>
                </c:pt>
                <c:pt idx="3770">
                  <c:v>41762.755868055552</c:v>
                </c:pt>
                <c:pt idx="3771">
                  <c:v>41762.755925925929</c:v>
                </c:pt>
                <c:pt idx="3772">
                  <c:v>41762.755983796298</c:v>
                </c:pt>
                <c:pt idx="3773">
                  <c:v>41762.756053240744</c:v>
                </c:pt>
                <c:pt idx="3774">
                  <c:v>41762.756111111114</c:v>
                </c:pt>
                <c:pt idx="3775">
                  <c:v>41762.756168981483</c:v>
                </c:pt>
                <c:pt idx="3776">
                  <c:v>41762.756238425929</c:v>
                </c:pt>
                <c:pt idx="3777">
                  <c:v>41762.756296296298</c:v>
                </c:pt>
                <c:pt idx="3778">
                  <c:v>41762.756354166668</c:v>
                </c:pt>
                <c:pt idx="3779">
                  <c:v>41762.756412037037</c:v>
                </c:pt>
                <c:pt idx="3780">
                  <c:v>41762.756481481483</c:v>
                </c:pt>
                <c:pt idx="3781">
                  <c:v>41762.756539351853</c:v>
                </c:pt>
                <c:pt idx="3782">
                  <c:v>41762.756597222222</c:v>
                </c:pt>
                <c:pt idx="3783">
                  <c:v>41762.756666666668</c:v>
                </c:pt>
                <c:pt idx="3784">
                  <c:v>41762.756724537037</c:v>
                </c:pt>
                <c:pt idx="3785">
                  <c:v>41762.756782407407</c:v>
                </c:pt>
                <c:pt idx="3786">
                  <c:v>41762.756851851853</c:v>
                </c:pt>
                <c:pt idx="3787">
                  <c:v>41762.756909722222</c:v>
                </c:pt>
                <c:pt idx="3788">
                  <c:v>41762.756967592592</c:v>
                </c:pt>
                <c:pt idx="3789">
                  <c:v>41762.757037037038</c:v>
                </c:pt>
                <c:pt idx="3790">
                  <c:v>41762.757094907407</c:v>
                </c:pt>
                <c:pt idx="3791">
                  <c:v>41762.757152777776</c:v>
                </c:pt>
                <c:pt idx="3792">
                  <c:v>41762.757222222222</c:v>
                </c:pt>
                <c:pt idx="3793">
                  <c:v>41762.757280092592</c:v>
                </c:pt>
                <c:pt idx="3794">
                  <c:v>41762.757337962961</c:v>
                </c:pt>
                <c:pt idx="3795">
                  <c:v>41762.757407407407</c:v>
                </c:pt>
                <c:pt idx="3796">
                  <c:v>41762.757465277777</c:v>
                </c:pt>
                <c:pt idx="3797">
                  <c:v>41762.757523148146</c:v>
                </c:pt>
                <c:pt idx="3798">
                  <c:v>41762.757581018515</c:v>
                </c:pt>
                <c:pt idx="3799">
                  <c:v>41762.757650462961</c:v>
                </c:pt>
                <c:pt idx="3800">
                  <c:v>41762.757708333331</c:v>
                </c:pt>
                <c:pt idx="3801">
                  <c:v>41762.7577662037</c:v>
                </c:pt>
                <c:pt idx="3802">
                  <c:v>41762.757835648146</c:v>
                </c:pt>
                <c:pt idx="3803">
                  <c:v>41762.757893518516</c:v>
                </c:pt>
                <c:pt idx="3804">
                  <c:v>41762.757951388892</c:v>
                </c:pt>
                <c:pt idx="3805">
                  <c:v>41762.758020833331</c:v>
                </c:pt>
                <c:pt idx="3806">
                  <c:v>41762.7580787037</c:v>
                </c:pt>
                <c:pt idx="3807">
                  <c:v>41762.758136574077</c:v>
                </c:pt>
                <c:pt idx="3808">
                  <c:v>41762.758206018516</c:v>
                </c:pt>
                <c:pt idx="3809">
                  <c:v>41762.758263888885</c:v>
                </c:pt>
                <c:pt idx="3810">
                  <c:v>41762.758321759262</c:v>
                </c:pt>
                <c:pt idx="3811">
                  <c:v>41762.758391203701</c:v>
                </c:pt>
                <c:pt idx="3812">
                  <c:v>41762.758449074077</c:v>
                </c:pt>
                <c:pt idx="3813">
                  <c:v>41762.758506944447</c:v>
                </c:pt>
                <c:pt idx="3814">
                  <c:v>41762.758576388886</c:v>
                </c:pt>
                <c:pt idx="3815">
                  <c:v>41762.758634259262</c:v>
                </c:pt>
                <c:pt idx="3816">
                  <c:v>41762.758692129632</c:v>
                </c:pt>
                <c:pt idx="3817">
                  <c:v>41762.758750000001</c:v>
                </c:pt>
                <c:pt idx="3818">
                  <c:v>41762.758819444447</c:v>
                </c:pt>
                <c:pt idx="3819">
                  <c:v>41762.758877314816</c:v>
                </c:pt>
                <c:pt idx="3820">
                  <c:v>41762.758935185186</c:v>
                </c:pt>
                <c:pt idx="3821">
                  <c:v>41762.759004629632</c:v>
                </c:pt>
                <c:pt idx="3822">
                  <c:v>41762.759062500001</c:v>
                </c:pt>
                <c:pt idx="3823">
                  <c:v>41762.759120370371</c:v>
                </c:pt>
                <c:pt idx="3824">
                  <c:v>41762.759189814817</c:v>
                </c:pt>
                <c:pt idx="3825">
                  <c:v>41762.759247685186</c:v>
                </c:pt>
                <c:pt idx="3826">
                  <c:v>41762.759305555555</c:v>
                </c:pt>
                <c:pt idx="3827">
                  <c:v>41762.759375000001</c:v>
                </c:pt>
                <c:pt idx="3828">
                  <c:v>41762.759432870371</c:v>
                </c:pt>
                <c:pt idx="3829">
                  <c:v>41762.75949074074</c:v>
                </c:pt>
                <c:pt idx="3830">
                  <c:v>41762.759560185186</c:v>
                </c:pt>
                <c:pt idx="3831">
                  <c:v>41762.759618055556</c:v>
                </c:pt>
                <c:pt idx="3832">
                  <c:v>41762.759675925925</c:v>
                </c:pt>
                <c:pt idx="3833">
                  <c:v>41762.759745370371</c:v>
                </c:pt>
                <c:pt idx="3834">
                  <c:v>41762.75980324074</c:v>
                </c:pt>
                <c:pt idx="3835">
                  <c:v>41762.75986111111</c:v>
                </c:pt>
                <c:pt idx="3836">
                  <c:v>41762.759918981479</c:v>
                </c:pt>
                <c:pt idx="3837">
                  <c:v>41762.759988425925</c:v>
                </c:pt>
                <c:pt idx="3838">
                  <c:v>41762.760046296295</c:v>
                </c:pt>
                <c:pt idx="3839">
                  <c:v>41762.760104166664</c:v>
                </c:pt>
                <c:pt idx="3840">
                  <c:v>41762.76017361111</c:v>
                </c:pt>
                <c:pt idx="3841">
                  <c:v>41762.760231481479</c:v>
                </c:pt>
                <c:pt idx="3842">
                  <c:v>41762.760289351849</c:v>
                </c:pt>
                <c:pt idx="3843">
                  <c:v>41762.760358796295</c:v>
                </c:pt>
                <c:pt idx="3844">
                  <c:v>41762.760416666664</c:v>
                </c:pt>
                <c:pt idx="3845">
                  <c:v>41762.760474537034</c:v>
                </c:pt>
                <c:pt idx="3846">
                  <c:v>41762.76054398148</c:v>
                </c:pt>
                <c:pt idx="3847">
                  <c:v>41762.760601851849</c:v>
                </c:pt>
                <c:pt idx="3848">
                  <c:v>41762.760659722226</c:v>
                </c:pt>
                <c:pt idx="3849">
                  <c:v>41762.760729166665</c:v>
                </c:pt>
                <c:pt idx="3850">
                  <c:v>41762.760787037034</c:v>
                </c:pt>
                <c:pt idx="3851">
                  <c:v>41762.760844907411</c:v>
                </c:pt>
                <c:pt idx="3852">
                  <c:v>41762.760914351849</c:v>
                </c:pt>
                <c:pt idx="3853">
                  <c:v>41762.760972222219</c:v>
                </c:pt>
                <c:pt idx="3854">
                  <c:v>41762.761030092595</c:v>
                </c:pt>
                <c:pt idx="3855">
                  <c:v>41762.761087962965</c:v>
                </c:pt>
                <c:pt idx="3856">
                  <c:v>41762.761157407411</c:v>
                </c:pt>
                <c:pt idx="3857">
                  <c:v>41762.76121527778</c:v>
                </c:pt>
                <c:pt idx="3858">
                  <c:v>41762.761273148149</c:v>
                </c:pt>
                <c:pt idx="3859">
                  <c:v>41762.761342592596</c:v>
                </c:pt>
                <c:pt idx="3860">
                  <c:v>41762.761400462965</c:v>
                </c:pt>
                <c:pt idx="3861">
                  <c:v>41762.761458333334</c:v>
                </c:pt>
                <c:pt idx="3862">
                  <c:v>41762.76152777778</c:v>
                </c:pt>
                <c:pt idx="3863">
                  <c:v>41762.76158564815</c:v>
                </c:pt>
                <c:pt idx="3864">
                  <c:v>41762.761643518519</c:v>
                </c:pt>
                <c:pt idx="3865">
                  <c:v>41762.761712962965</c:v>
                </c:pt>
                <c:pt idx="3866">
                  <c:v>41762.761770833335</c:v>
                </c:pt>
                <c:pt idx="3867">
                  <c:v>41762.761828703704</c:v>
                </c:pt>
                <c:pt idx="3868">
                  <c:v>41762.76189814815</c:v>
                </c:pt>
                <c:pt idx="3869">
                  <c:v>41762.761956018519</c:v>
                </c:pt>
                <c:pt idx="3870">
                  <c:v>41762.762013888889</c:v>
                </c:pt>
                <c:pt idx="3871">
                  <c:v>41762.762071759258</c:v>
                </c:pt>
                <c:pt idx="3872">
                  <c:v>41762.762141203704</c:v>
                </c:pt>
                <c:pt idx="3873">
                  <c:v>41762.762199074074</c:v>
                </c:pt>
                <c:pt idx="3874">
                  <c:v>41762.762256944443</c:v>
                </c:pt>
                <c:pt idx="3875">
                  <c:v>41762.762326388889</c:v>
                </c:pt>
                <c:pt idx="3876">
                  <c:v>41762.762384259258</c:v>
                </c:pt>
                <c:pt idx="3877">
                  <c:v>41762.762442129628</c:v>
                </c:pt>
                <c:pt idx="3878">
                  <c:v>41762.762511574074</c:v>
                </c:pt>
                <c:pt idx="3879">
                  <c:v>41762.762569444443</c:v>
                </c:pt>
                <c:pt idx="3880">
                  <c:v>41762.762627314813</c:v>
                </c:pt>
                <c:pt idx="3881">
                  <c:v>41762.762696759259</c:v>
                </c:pt>
                <c:pt idx="3882">
                  <c:v>41762.762754629628</c:v>
                </c:pt>
                <c:pt idx="3883">
                  <c:v>41762.762812499997</c:v>
                </c:pt>
                <c:pt idx="3884">
                  <c:v>41762.762881944444</c:v>
                </c:pt>
                <c:pt idx="3885">
                  <c:v>41762.762939814813</c:v>
                </c:pt>
                <c:pt idx="3886">
                  <c:v>41762.762997685182</c:v>
                </c:pt>
                <c:pt idx="3887">
                  <c:v>41762.763067129628</c:v>
                </c:pt>
                <c:pt idx="3888">
                  <c:v>41762.763124999998</c:v>
                </c:pt>
                <c:pt idx="3889">
                  <c:v>41762.763182870367</c:v>
                </c:pt>
                <c:pt idx="3890">
                  <c:v>41762.763240740744</c:v>
                </c:pt>
                <c:pt idx="3891">
                  <c:v>41762.763310185182</c:v>
                </c:pt>
                <c:pt idx="3892">
                  <c:v>41762.763368055559</c:v>
                </c:pt>
                <c:pt idx="3893">
                  <c:v>41762.763425925928</c:v>
                </c:pt>
                <c:pt idx="3894">
                  <c:v>41762.763495370367</c:v>
                </c:pt>
                <c:pt idx="3895">
                  <c:v>41762.763553240744</c:v>
                </c:pt>
                <c:pt idx="3896">
                  <c:v>41762.763611111113</c:v>
                </c:pt>
                <c:pt idx="3897">
                  <c:v>41762.763680555552</c:v>
                </c:pt>
                <c:pt idx="3898">
                  <c:v>41762.763738425929</c:v>
                </c:pt>
                <c:pt idx="3899">
                  <c:v>41762.763796296298</c:v>
                </c:pt>
                <c:pt idx="3900">
                  <c:v>41762.763865740744</c:v>
                </c:pt>
                <c:pt idx="3901">
                  <c:v>41762.763923611114</c:v>
                </c:pt>
                <c:pt idx="3902">
                  <c:v>41762.763981481483</c:v>
                </c:pt>
                <c:pt idx="3903">
                  <c:v>41762.764050925929</c:v>
                </c:pt>
                <c:pt idx="3904">
                  <c:v>41762.764108796298</c:v>
                </c:pt>
                <c:pt idx="3905">
                  <c:v>41762.764166666668</c:v>
                </c:pt>
                <c:pt idx="3906">
                  <c:v>41762.764236111114</c:v>
                </c:pt>
                <c:pt idx="3907">
                  <c:v>41762.764293981483</c:v>
                </c:pt>
                <c:pt idx="3908">
                  <c:v>41762.764351851853</c:v>
                </c:pt>
                <c:pt idx="3909">
                  <c:v>41762.764409722222</c:v>
                </c:pt>
                <c:pt idx="3910">
                  <c:v>41762.764479166668</c:v>
                </c:pt>
                <c:pt idx="3911">
                  <c:v>41762.764537037037</c:v>
                </c:pt>
                <c:pt idx="3912">
                  <c:v>41762.764594907407</c:v>
                </c:pt>
                <c:pt idx="3913">
                  <c:v>41762.764664351853</c:v>
                </c:pt>
                <c:pt idx="3914">
                  <c:v>41762.764722222222</c:v>
                </c:pt>
                <c:pt idx="3915">
                  <c:v>41762.764780092592</c:v>
                </c:pt>
                <c:pt idx="3916">
                  <c:v>41762.764849537038</c:v>
                </c:pt>
                <c:pt idx="3917">
                  <c:v>41762.764907407407</c:v>
                </c:pt>
                <c:pt idx="3918">
                  <c:v>41762.764965277776</c:v>
                </c:pt>
                <c:pt idx="3919">
                  <c:v>41762.765034722222</c:v>
                </c:pt>
                <c:pt idx="3920">
                  <c:v>41762.765092592592</c:v>
                </c:pt>
                <c:pt idx="3921">
                  <c:v>41762.765150462961</c:v>
                </c:pt>
                <c:pt idx="3922">
                  <c:v>41762.765219907407</c:v>
                </c:pt>
                <c:pt idx="3923">
                  <c:v>41762.765277777777</c:v>
                </c:pt>
                <c:pt idx="3924">
                  <c:v>41762.765335648146</c:v>
                </c:pt>
                <c:pt idx="3925">
                  <c:v>41762.765393518515</c:v>
                </c:pt>
                <c:pt idx="3926">
                  <c:v>41762.765462962961</c:v>
                </c:pt>
                <c:pt idx="3927">
                  <c:v>41762.765520833331</c:v>
                </c:pt>
                <c:pt idx="3928">
                  <c:v>41762.7655787037</c:v>
                </c:pt>
                <c:pt idx="3929">
                  <c:v>41762.765648148146</c:v>
                </c:pt>
                <c:pt idx="3930">
                  <c:v>41762.765706018516</c:v>
                </c:pt>
                <c:pt idx="3931">
                  <c:v>41762.765763888892</c:v>
                </c:pt>
                <c:pt idx="3932">
                  <c:v>41762.765833333331</c:v>
                </c:pt>
                <c:pt idx="3933">
                  <c:v>41762.7658912037</c:v>
                </c:pt>
                <c:pt idx="3934">
                  <c:v>41762.765949074077</c:v>
                </c:pt>
                <c:pt idx="3935">
                  <c:v>41762.766018518516</c:v>
                </c:pt>
                <c:pt idx="3936">
                  <c:v>41762.766076388885</c:v>
                </c:pt>
                <c:pt idx="3937">
                  <c:v>41762.766134259262</c:v>
                </c:pt>
                <c:pt idx="3938">
                  <c:v>41762.766203703701</c:v>
                </c:pt>
                <c:pt idx="3939">
                  <c:v>41762.766261574077</c:v>
                </c:pt>
                <c:pt idx="3940">
                  <c:v>41762.766319444447</c:v>
                </c:pt>
                <c:pt idx="3941">
                  <c:v>41762.766377314816</c:v>
                </c:pt>
                <c:pt idx="3942">
                  <c:v>41762.766446759262</c:v>
                </c:pt>
                <c:pt idx="3943">
                  <c:v>41762.766504629632</c:v>
                </c:pt>
                <c:pt idx="3944">
                  <c:v>41762.766562500001</c:v>
                </c:pt>
                <c:pt idx="3945">
                  <c:v>41762.766631944447</c:v>
                </c:pt>
                <c:pt idx="3946">
                  <c:v>41762.766689814816</c:v>
                </c:pt>
                <c:pt idx="3947">
                  <c:v>41762.766747685186</c:v>
                </c:pt>
                <c:pt idx="3948">
                  <c:v>41762.766817129632</c:v>
                </c:pt>
                <c:pt idx="3949">
                  <c:v>41762.766875000001</c:v>
                </c:pt>
                <c:pt idx="3950">
                  <c:v>41762.766932870371</c:v>
                </c:pt>
                <c:pt idx="3951">
                  <c:v>41762.767002314817</c:v>
                </c:pt>
                <c:pt idx="3952">
                  <c:v>41762.767060185186</c:v>
                </c:pt>
                <c:pt idx="3953">
                  <c:v>41762.767118055555</c:v>
                </c:pt>
                <c:pt idx="3954">
                  <c:v>41762.767187500001</c:v>
                </c:pt>
                <c:pt idx="3955">
                  <c:v>41762.767245370371</c:v>
                </c:pt>
                <c:pt idx="3956">
                  <c:v>41762.76730324074</c:v>
                </c:pt>
                <c:pt idx="3957">
                  <c:v>41762.767361111109</c:v>
                </c:pt>
                <c:pt idx="3958">
                  <c:v>41762.767430555556</c:v>
                </c:pt>
                <c:pt idx="3959">
                  <c:v>41762.767488425925</c:v>
                </c:pt>
                <c:pt idx="3960">
                  <c:v>41762.767546296294</c:v>
                </c:pt>
                <c:pt idx="3961">
                  <c:v>41762.76761574074</c:v>
                </c:pt>
                <c:pt idx="3962">
                  <c:v>41762.76767361111</c:v>
                </c:pt>
                <c:pt idx="3963">
                  <c:v>41762.767731481479</c:v>
                </c:pt>
                <c:pt idx="3964">
                  <c:v>41762.767800925925</c:v>
                </c:pt>
                <c:pt idx="3965">
                  <c:v>41762.767858796295</c:v>
                </c:pt>
                <c:pt idx="3966">
                  <c:v>41762.767916666664</c:v>
                </c:pt>
                <c:pt idx="3967">
                  <c:v>41762.76798611111</c:v>
                </c:pt>
                <c:pt idx="3968">
                  <c:v>41762.768043981479</c:v>
                </c:pt>
                <c:pt idx="3969">
                  <c:v>41762.768101851849</c:v>
                </c:pt>
                <c:pt idx="3970">
                  <c:v>41762.768171296295</c:v>
                </c:pt>
                <c:pt idx="3971">
                  <c:v>41762.768229166664</c:v>
                </c:pt>
                <c:pt idx="3972">
                  <c:v>41762.768287037034</c:v>
                </c:pt>
                <c:pt idx="3973">
                  <c:v>41762.76835648148</c:v>
                </c:pt>
                <c:pt idx="3974">
                  <c:v>41762.768414351849</c:v>
                </c:pt>
                <c:pt idx="3975">
                  <c:v>41762.768472222226</c:v>
                </c:pt>
                <c:pt idx="3976">
                  <c:v>41762.768530092595</c:v>
                </c:pt>
                <c:pt idx="3977">
                  <c:v>41762.768599537034</c:v>
                </c:pt>
                <c:pt idx="3978">
                  <c:v>41762.768657407411</c:v>
                </c:pt>
                <c:pt idx="3979">
                  <c:v>41762.76871527778</c:v>
                </c:pt>
                <c:pt idx="3980">
                  <c:v>41762.768784722219</c:v>
                </c:pt>
                <c:pt idx="3981">
                  <c:v>41762.768842592595</c:v>
                </c:pt>
                <c:pt idx="3982">
                  <c:v>41762.768900462965</c:v>
                </c:pt>
                <c:pt idx="3983">
                  <c:v>41762.768969907411</c:v>
                </c:pt>
                <c:pt idx="3984">
                  <c:v>41762.76902777778</c:v>
                </c:pt>
                <c:pt idx="3985">
                  <c:v>41762.769085648149</c:v>
                </c:pt>
                <c:pt idx="3986">
                  <c:v>41762.769155092596</c:v>
                </c:pt>
                <c:pt idx="3987">
                  <c:v>41762.769212962965</c:v>
                </c:pt>
                <c:pt idx="3988">
                  <c:v>41762.769270833334</c:v>
                </c:pt>
                <c:pt idx="3989">
                  <c:v>41762.76934027778</c:v>
                </c:pt>
                <c:pt idx="3990">
                  <c:v>41762.76939814815</c:v>
                </c:pt>
                <c:pt idx="3991">
                  <c:v>41762.769456018519</c:v>
                </c:pt>
                <c:pt idx="3992">
                  <c:v>41762.769513888888</c:v>
                </c:pt>
                <c:pt idx="3993">
                  <c:v>41762.769583333335</c:v>
                </c:pt>
                <c:pt idx="3994">
                  <c:v>41762.769641203704</c:v>
                </c:pt>
                <c:pt idx="3995">
                  <c:v>41762.769699074073</c:v>
                </c:pt>
                <c:pt idx="3996">
                  <c:v>41762.769768518519</c:v>
                </c:pt>
                <c:pt idx="3997">
                  <c:v>41762.769826388889</c:v>
                </c:pt>
                <c:pt idx="3998">
                  <c:v>41762.769884259258</c:v>
                </c:pt>
                <c:pt idx="3999">
                  <c:v>41762.769953703704</c:v>
                </c:pt>
                <c:pt idx="4000">
                  <c:v>41762.770011574074</c:v>
                </c:pt>
                <c:pt idx="4001">
                  <c:v>41762.770069444443</c:v>
                </c:pt>
                <c:pt idx="4002">
                  <c:v>41762.770138888889</c:v>
                </c:pt>
                <c:pt idx="4003">
                  <c:v>41762.770196759258</c:v>
                </c:pt>
                <c:pt idx="4004">
                  <c:v>41762.770254629628</c:v>
                </c:pt>
                <c:pt idx="4005">
                  <c:v>41762.770312499997</c:v>
                </c:pt>
                <c:pt idx="4006">
                  <c:v>41762.770381944443</c:v>
                </c:pt>
                <c:pt idx="4007">
                  <c:v>41762.770439814813</c:v>
                </c:pt>
                <c:pt idx="4008">
                  <c:v>41762.770497685182</c:v>
                </c:pt>
                <c:pt idx="4009">
                  <c:v>41762.770567129628</c:v>
                </c:pt>
                <c:pt idx="4010">
                  <c:v>41762.770624999997</c:v>
                </c:pt>
                <c:pt idx="4011">
                  <c:v>41762.770682870374</c:v>
                </c:pt>
                <c:pt idx="4012">
                  <c:v>41762.770752314813</c:v>
                </c:pt>
                <c:pt idx="4013">
                  <c:v>41762.770810185182</c:v>
                </c:pt>
                <c:pt idx="4014">
                  <c:v>41762.770868055559</c:v>
                </c:pt>
                <c:pt idx="4015">
                  <c:v>41762.770937499998</c:v>
                </c:pt>
                <c:pt idx="4016">
                  <c:v>41762.770995370367</c:v>
                </c:pt>
                <c:pt idx="4017">
                  <c:v>41762.771053240744</c:v>
                </c:pt>
                <c:pt idx="4018">
                  <c:v>41762.771122685182</c:v>
                </c:pt>
                <c:pt idx="4019">
                  <c:v>41762.771180555559</c:v>
                </c:pt>
                <c:pt idx="4020">
                  <c:v>41762.771238425928</c:v>
                </c:pt>
                <c:pt idx="4021">
                  <c:v>41762.771296296298</c:v>
                </c:pt>
                <c:pt idx="4022">
                  <c:v>41762.771365740744</c:v>
                </c:pt>
                <c:pt idx="4023">
                  <c:v>41762.771423611113</c:v>
                </c:pt>
                <c:pt idx="4024">
                  <c:v>41762.771481481483</c:v>
                </c:pt>
                <c:pt idx="4025">
                  <c:v>41762.771550925929</c:v>
                </c:pt>
                <c:pt idx="4026">
                  <c:v>41762.771608796298</c:v>
                </c:pt>
                <c:pt idx="4027">
                  <c:v>41762.771666666667</c:v>
                </c:pt>
                <c:pt idx="4028">
                  <c:v>41762.771736111114</c:v>
                </c:pt>
                <c:pt idx="4029">
                  <c:v>41762.771793981483</c:v>
                </c:pt>
                <c:pt idx="4030">
                  <c:v>41762.771851851852</c:v>
                </c:pt>
                <c:pt idx="4031">
                  <c:v>41762.771921296298</c:v>
                </c:pt>
                <c:pt idx="4032">
                  <c:v>41762.771979166668</c:v>
                </c:pt>
                <c:pt idx="4033">
                  <c:v>41762.772037037037</c:v>
                </c:pt>
                <c:pt idx="4034">
                  <c:v>41762.772106481483</c:v>
                </c:pt>
                <c:pt idx="4035">
                  <c:v>41762.772164351853</c:v>
                </c:pt>
                <c:pt idx="4036">
                  <c:v>41762.772222222222</c:v>
                </c:pt>
                <c:pt idx="4037">
                  <c:v>41762.772280092591</c:v>
                </c:pt>
                <c:pt idx="4038">
                  <c:v>41762.772349537037</c:v>
                </c:pt>
                <c:pt idx="4039">
                  <c:v>41762.772407407407</c:v>
                </c:pt>
                <c:pt idx="4040">
                  <c:v>41762.772465277776</c:v>
                </c:pt>
                <c:pt idx="4041">
                  <c:v>41762.772534722222</c:v>
                </c:pt>
                <c:pt idx="4042">
                  <c:v>41762.772592592592</c:v>
                </c:pt>
                <c:pt idx="4043">
                  <c:v>41762.772650462961</c:v>
                </c:pt>
                <c:pt idx="4044">
                  <c:v>41762.772719907407</c:v>
                </c:pt>
                <c:pt idx="4045">
                  <c:v>41762.772777777776</c:v>
                </c:pt>
                <c:pt idx="4046">
                  <c:v>41762.772835648146</c:v>
                </c:pt>
                <c:pt idx="4047">
                  <c:v>41762.772905092592</c:v>
                </c:pt>
                <c:pt idx="4048">
                  <c:v>41762.772962962961</c:v>
                </c:pt>
                <c:pt idx="4049">
                  <c:v>41762.773020833331</c:v>
                </c:pt>
                <c:pt idx="4050">
                  <c:v>41762.773090277777</c:v>
                </c:pt>
                <c:pt idx="4051">
                  <c:v>41762.773148148146</c:v>
                </c:pt>
                <c:pt idx="4052">
                  <c:v>41762.773206018515</c:v>
                </c:pt>
                <c:pt idx="4053">
                  <c:v>41762.773263888892</c:v>
                </c:pt>
                <c:pt idx="4054">
                  <c:v>41762.773333333331</c:v>
                </c:pt>
                <c:pt idx="4055">
                  <c:v>41762.7733912037</c:v>
                </c:pt>
                <c:pt idx="4056">
                  <c:v>41762.773449074077</c:v>
                </c:pt>
                <c:pt idx="4057">
                  <c:v>41762.773518518516</c:v>
                </c:pt>
                <c:pt idx="4058">
                  <c:v>41762.773576388892</c:v>
                </c:pt>
                <c:pt idx="4059">
                  <c:v>41762.773634259262</c:v>
                </c:pt>
                <c:pt idx="4060">
                  <c:v>41762.7737037037</c:v>
                </c:pt>
                <c:pt idx="4061">
                  <c:v>41762.773761574077</c:v>
                </c:pt>
                <c:pt idx="4062">
                  <c:v>41762.773819444446</c:v>
                </c:pt>
                <c:pt idx="4063">
                  <c:v>41762.773888888885</c:v>
                </c:pt>
                <c:pt idx="4064">
                  <c:v>41762.773946759262</c:v>
                </c:pt>
                <c:pt idx="4065">
                  <c:v>41762.774004629631</c:v>
                </c:pt>
                <c:pt idx="4066">
                  <c:v>41762.774074074077</c:v>
                </c:pt>
                <c:pt idx="4067">
                  <c:v>41762.774131944447</c:v>
                </c:pt>
                <c:pt idx="4068">
                  <c:v>41762.774189814816</c:v>
                </c:pt>
                <c:pt idx="4069">
                  <c:v>41762.774247685185</c:v>
                </c:pt>
                <c:pt idx="4070">
                  <c:v>41762.774317129632</c:v>
                </c:pt>
                <c:pt idx="4071">
                  <c:v>41762.774375000001</c:v>
                </c:pt>
                <c:pt idx="4072">
                  <c:v>41762.77443287037</c:v>
                </c:pt>
                <c:pt idx="4073">
                  <c:v>41762.774502314816</c:v>
                </c:pt>
                <c:pt idx="4074">
                  <c:v>41762.774560185186</c:v>
                </c:pt>
                <c:pt idx="4075">
                  <c:v>41762.774618055555</c:v>
                </c:pt>
                <c:pt idx="4076">
                  <c:v>41762.774687500001</c:v>
                </c:pt>
                <c:pt idx="4077">
                  <c:v>41762.774745370371</c:v>
                </c:pt>
                <c:pt idx="4078">
                  <c:v>41762.77480324074</c:v>
                </c:pt>
                <c:pt idx="4079">
                  <c:v>41762.774872685186</c:v>
                </c:pt>
                <c:pt idx="4080">
                  <c:v>41762.774930555555</c:v>
                </c:pt>
                <c:pt idx="4081">
                  <c:v>41762.774988425925</c:v>
                </c:pt>
                <c:pt idx="4082">
                  <c:v>41762.775057870371</c:v>
                </c:pt>
                <c:pt idx="4083">
                  <c:v>41762.77511574074</c:v>
                </c:pt>
                <c:pt idx="4084">
                  <c:v>41762.775173611109</c:v>
                </c:pt>
                <c:pt idx="4085">
                  <c:v>41762.775231481479</c:v>
                </c:pt>
                <c:pt idx="4086">
                  <c:v>41762.775300925925</c:v>
                </c:pt>
                <c:pt idx="4087">
                  <c:v>41762.775358796294</c:v>
                </c:pt>
                <c:pt idx="4088">
                  <c:v>41762.775416666664</c:v>
                </c:pt>
                <c:pt idx="4089">
                  <c:v>41762.77548611111</c:v>
                </c:pt>
                <c:pt idx="4090">
                  <c:v>41762.775543981479</c:v>
                </c:pt>
                <c:pt idx="4091">
                  <c:v>41762.775601851848</c:v>
                </c:pt>
                <c:pt idx="4092">
                  <c:v>41762.775671296295</c:v>
                </c:pt>
                <c:pt idx="4093">
                  <c:v>41762.775729166664</c:v>
                </c:pt>
                <c:pt idx="4094">
                  <c:v>41762.775787037041</c:v>
                </c:pt>
                <c:pt idx="4095">
                  <c:v>41762.775856481479</c:v>
                </c:pt>
                <c:pt idx="4096">
                  <c:v>41762.775914351849</c:v>
                </c:pt>
                <c:pt idx="4097">
                  <c:v>41762.775972222225</c:v>
                </c:pt>
                <c:pt idx="4098">
                  <c:v>41762.776041666664</c:v>
                </c:pt>
                <c:pt idx="4099">
                  <c:v>41762.776099537034</c:v>
                </c:pt>
                <c:pt idx="4100">
                  <c:v>41762.77615740741</c:v>
                </c:pt>
                <c:pt idx="4101">
                  <c:v>41762.776226851849</c:v>
                </c:pt>
                <c:pt idx="4102">
                  <c:v>41762.776284722226</c:v>
                </c:pt>
                <c:pt idx="4103">
                  <c:v>41762.776342592595</c:v>
                </c:pt>
                <c:pt idx="4104">
                  <c:v>41762.776400462964</c:v>
                </c:pt>
                <c:pt idx="4105">
                  <c:v>41762.776469907411</c:v>
                </c:pt>
                <c:pt idx="4106">
                  <c:v>41762.77652777778</c:v>
                </c:pt>
                <c:pt idx="4107">
                  <c:v>41762.776585648149</c:v>
                </c:pt>
                <c:pt idx="4108">
                  <c:v>41762.776655092595</c:v>
                </c:pt>
                <c:pt idx="4109">
                  <c:v>41762.776712962965</c:v>
                </c:pt>
                <c:pt idx="4110">
                  <c:v>41762.776770833334</c:v>
                </c:pt>
                <c:pt idx="4111">
                  <c:v>41762.77684027778</c:v>
                </c:pt>
                <c:pt idx="4112">
                  <c:v>41762.776898148149</c:v>
                </c:pt>
                <c:pt idx="4113">
                  <c:v>41762.776956018519</c:v>
                </c:pt>
                <c:pt idx="4114">
                  <c:v>41762.777025462965</c:v>
                </c:pt>
                <c:pt idx="4115">
                  <c:v>41762.777083333334</c:v>
                </c:pt>
                <c:pt idx="4116">
                  <c:v>41762.777141203704</c:v>
                </c:pt>
                <c:pt idx="4117">
                  <c:v>41762.77721064815</c:v>
                </c:pt>
                <c:pt idx="4118">
                  <c:v>41762.777268518519</c:v>
                </c:pt>
                <c:pt idx="4119">
                  <c:v>41762.777326388888</c:v>
                </c:pt>
                <c:pt idx="4120">
                  <c:v>41762.777384259258</c:v>
                </c:pt>
                <c:pt idx="4121">
                  <c:v>41762.777453703704</c:v>
                </c:pt>
                <c:pt idx="4122">
                  <c:v>41762.777511574073</c:v>
                </c:pt>
                <c:pt idx="4123">
                  <c:v>41762.777569444443</c:v>
                </c:pt>
                <c:pt idx="4124">
                  <c:v>41762.777638888889</c:v>
                </c:pt>
                <c:pt idx="4125">
                  <c:v>41762.777696759258</c:v>
                </c:pt>
                <c:pt idx="4126">
                  <c:v>41762.777754629627</c:v>
                </c:pt>
                <c:pt idx="4127">
                  <c:v>41762.777824074074</c:v>
                </c:pt>
                <c:pt idx="4128">
                  <c:v>41762.777881944443</c:v>
                </c:pt>
                <c:pt idx="4129">
                  <c:v>41762.777939814812</c:v>
                </c:pt>
                <c:pt idx="4130">
                  <c:v>41762.778009259258</c:v>
                </c:pt>
                <c:pt idx="4131">
                  <c:v>41762.778067129628</c:v>
                </c:pt>
                <c:pt idx="4132">
                  <c:v>41762.778124999997</c:v>
                </c:pt>
                <c:pt idx="4133">
                  <c:v>41762.778194444443</c:v>
                </c:pt>
                <c:pt idx="4134">
                  <c:v>41762.778252314813</c:v>
                </c:pt>
                <c:pt idx="4135">
                  <c:v>41762.778310185182</c:v>
                </c:pt>
                <c:pt idx="4136">
                  <c:v>41762.778368055559</c:v>
                </c:pt>
                <c:pt idx="4137">
                  <c:v>41762.778437499997</c:v>
                </c:pt>
                <c:pt idx="4138">
                  <c:v>41762.778495370374</c:v>
                </c:pt>
                <c:pt idx="4139">
                  <c:v>41762.778553240743</c:v>
                </c:pt>
                <c:pt idx="4140">
                  <c:v>41762.778622685182</c:v>
                </c:pt>
                <c:pt idx="4141">
                  <c:v>41762.778680555559</c:v>
                </c:pt>
                <c:pt idx="4142">
                  <c:v>41762.778738425928</c:v>
                </c:pt>
                <c:pt idx="4143">
                  <c:v>41762.778807870367</c:v>
                </c:pt>
                <c:pt idx="4144">
                  <c:v>41762.778865740744</c:v>
                </c:pt>
                <c:pt idx="4145">
                  <c:v>41762.778923611113</c:v>
                </c:pt>
                <c:pt idx="4146">
                  <c:v>41762.778993055559</c:v>
                </c:pt>
                <c:pt idx="4147">
                  <c:v>41762.779050925928</c:v>
                </c:pt>
                <c:pt idx="4148">
                  <c:v>41762.779108796298</c:v>
                </c:pt>
                <c:pt idx="4149">
                  <c:v>41762.779178240744</c:v>
                </c:pt>
                <c:pt idx="4150">
                  <c:v>41762.779236111113</c:v>
                </c:pt>
                <c:pt idx="4151">
                  <c:v>41762.779293981483</c:v>
                </c:pt>
                <c:pt idx="4152">
                  <c:v>41762.779351851852</c:v>
                </c:pt>
                <c:pt idx="4153">
                  <c:v>41762.779421296298</c:v>
                </c:pt>
                <c:pt idx="4154">
                  <c:v>41762.779479166667</c:v>
                </c:pt>
                <c:pt idx="4155">
                  <c:v>41762.779537037037</c:v>
                </c:pt>
                <c:pt idx="4156">
                  <c:v>41762.779606481483</c:v>
                </c:pt>
                <c:pt idx="4157">
                  <c:v>41762.779664351852</c:v>
                </c:pt>
                <c:pt idx="4158">
                  <c:v>41762.779722222222</c:v>
                </c:pt>
                <c:pt idx="4159">
                  <c:v>41762.779791666668</c:v>
                </c:pt>
                <c:pt idx="4160">
                  <c:v>41762.779849537037</c:v>
                </c:pt>
                <c:pt idx="4161">
                  <c:v>41762.779907407406</c:v>
                </c:pt>
                <c:pt idx="4162">
                  <c:v>41762.779976851853</c:v>
                </c:pt>
                <c:pt idx="4163">
                  <c:v>41762.780034722222</c:v>
                </c:pt>
                <c:pt idx="4164">
                  <c:v>41762.780092592591</c:v>
                </c:pt>
                <c:pt idx="4165">
                  <c:v>41762.780162037037</c:v>
                </c:pt>
                <c:pt idx="4166">
                  <c:v>41762.780219907407</c:v>
                </c:pt>
                <c:pt idx="4167">
                  <c:v>41762.780277777776</c:v>
                </c:pt>
                <c:pt idx="4168">
                  <c:v>41762.780347222222</c:v>
                </c:pt>
                <c:pt idx="4169">
                  <c:v>41762.780405092592</c:v>
                </c:pt>
                <c:pt idx="4170">
                  <c:v>41762.780462962961</c:v>
                </c:pt>
                <c:pt idx="4171">
                  <c:v>41762.78052083333</c:v>
                </c:pt>
                <c:pt idx="4172">
                  <c:v>41762.780590277776</c:v>
                </c:pt>
                <c:pt idx="4173">
                  <c:v>41762.780648148146</c:v>
                </c:pt>
                <c:pt idx="4174">
                  <c:v>41762.780706018515</c:v>
                </c:pt>
                <c:pt idx="4175">
                  <c:v>41762.780775462961</c:v>
                </c:pt>
                <c:pt idx="4176">
                  <c:v>41762.780833333331</c:v>
                </c:pt>
                <c:pt idx="4177">
                  <c:v>41762.780891203707</c:v>
                </c:pt>
                <c:pt idx="4178">
                  <c:v>41762.780960648146</c:v>
                </c:pt>
                <c:pt idx="4179">
                  <c:v>41762.781018518515</c:v>
                </c:pt>
                <c:pt idx="4180">
                  <c:v>41762.781076388892</c:v>
                </c:pt>
                <c:pt idx="4181">
                  <c:v>41762.781145833331</c:v>
                </c:pt>
                <c:pt idx="4182">
                  <c:v>41762.7812037037</c:v>
                </c:pt>
                <c:pt idx="4183">
                  <c:v>41762.781261574077</c:v>
                </c:pt>
                <c:pt idx="4184">
                  <c:v>41762.781331018516</c:v>
                </c:pt>
                <c:pt idx="4185">
                  <c:v>41762.781388888892</c:v>
                </c:pt>
                <c:pt idx="4186">
                  <c:v>41762.781446759262</c:v>
                </c:pt>
                <c:pt idx="4187">
                  <c:v>41762.781504629631</c:v>
                </c:pt>
                <c:pt idx="4188">
                  <c:v>41762.781574074077</c:v>
                </c:pt>
                <c:pt idx="4189">
                  <c:v>41762.781631944446</c:v>
                </c:pt>
                <c:pt idx="4190">
                  <c:v>41762.781689814816</c:v>
                </c:pt>
                <c:pt idx="4191">
                  <c:v>41762.781759259262</c:v>
                </c:pt>
                <c:pt idx="4192">
                  <c:v>41762.781817129631</c:v>
                </c:pt>
                <c:pt idx="4193">
                  <c:v>41762.781875000001</c:v>
                </c:pt>
                <c:pt idx="4194">
                  <c:v>41762.781944444447</c:v>
                </c:pt>
                <c:pt idx="4195">
                  <c:v>41762.782002314816</c:v>
                </c:pt>
                <c:pt idx="4196">
                  <c:v>41762.782060185185</c:v>
                </c:pt>
                <c:pt idx="4197">
                  <c:v>41762.782129629632</c:v>
                </c:pt>
                <c:pt idx="4198">
                  <c:v>41762.782187500001</c:v>
                </c:pt>
                <c:pt idx="4199">
                  <c:v>41762.78224537037</c:v>
                </c:pt>
                <c:pt idx="4200">
                  <c:v>41762.782314814816</c:v>
                </c:pt>
                <c:pt idx="4201">
                  <c:v>41762.782372685186</c:v>
                </c:pt>
                <c:pt idx="4202">
                  <c:v>41762.782430555555</c:v>
                </c:pt>
                <c:pt idx="4203">
                  <c:v>41762.782488425924</c:v>
                </c:pt>
                <c:pt idx="4204">
                  <c:v>41762.782557870371</c:v>
                </c:pt>
                <c:pt idx="4205">
                  <c:v>41762.78261574074</c:v>
                </c:pt>
                <c:pt idx="4206">
                  <c:v>41762.782673611109</c:v>
                </c:pt>
                <c:pt idx="4207">
                  <c:v>41762.782743055555</c:v>
                </c:pt>
                <c:pt idx="4208">
                  <c:v>41762.782800925925</c:v>
                </c:pt>
                <c:pt idx="4209">
                  <c:v>41762.782858796294</c:v>
                </c:pt>
                <c:pt idx="4210">
                  <c:v>41762.78292824074</c:v>
                </c:pt>
                <c:pt idx="4211">
                  <c:v>41762.782986111109</c:v>
                </c:pt>
                <c:pt idx="4212">
                  <c:v>41762.783043981479</c:v>
                </c:pt>
                <c:pt idx="4213">
                  <c:v>41762.783113425925</c:v>
                </c:pt>
                <c:pt idx="4214">
                  <c:v>41762.783171296294</c:v>
                </c:pt>
                <c:pt idx="4215">
                  <c:v>41762.783229166664</c:v>
                </c:pt>
                <c:pt idx="4216">
                  <c:v>41762.78329861111</c:v>
                </c:pt>
                <c:pt idx="4217">
                  <c:v>41762.783356481479</c:v>
                </c:pt>
                <c:pt idx="4218">
                  <c:v>41762.783414351848</c:v>
                </c:pt>
                <c:pt idx="4219">
                  <c:v>41762.783472222225</c:v>
                </c:pt>
                <c:pt idx="4220">
                  <c:v>41762.783541666664</c:v>
                </c:pt>
                <c:pt idx="4221">
                  <c:v>41762.783599537041</c:v>
                </c:pt>
                <c:pt idx="4222">
                  <c:v>41762.78365740741</c:v>
                </c:pt>
                <c:pt idx="4223">
                  <c:v>41762.783726851849</c:v>
                </c:pt>
                <c:pt idx="4224">
                  <c:v>41762.783784722225</c:v>
                </c:pt>
                <c:pt idx="4225">
                  <c:v>41762.783842592595</c:v>
                </c:pt>
                <c:pt idx="4226">
                  <c:v>41762.783912037034</c:v>
                </c:pt>
                <c:pt idx="4227">
                  <c:v>41762.78396990741</c:v>
                </c:pt>
                <c:pt idx="4228">
                  <c:v>41762.78402777778</c:v>
                </c:pt>
                <c:pt idx="4229">
                  <c:v>41762.784097222226</c:v>
                </c:pt>
                <c:pt idx="4230">
                  <c:v>41762.784155092595</c:v>
                </c:pt>
                <c:pt idx="4231">
                  <c:v>41762.784212962964</c:v>
                </c:pt>
                <c:pt idx="4232">
                  <c:v>41762.784282407411</c:v>
                </c:pt>
                <c:pt idx="4233">
                  <c:v>41762.78434027778</c:v>
                </c:pt>
                <c:pt idx="4234">
                  <c:v>41762.784398148149</c:v>
                </c:pt>
                <c:pt idx="4235">
                  <c:v>41762.784456018519</c:v>
                </c:pt>
                <c:pt idx="4236">
                  <c:v>41762.784525462965</c:v>
                </c:pt>
                <c:pt idx="4237">
                  <c:v>41762.784583333334</c:v>
                </c:pt>
                <c:pt idx="4238">
                  <c:v>41762.784641203703</c:v>
                </c:pt>
                <c:pt idx="4239">
                  <c:v>41762.784710648149</c:v>
                </c:pt>
                <c:pt idx="4240">
                  <c:v>41762.784768518519</c:v>
                </c:pt>
                <c:pt idx="4241">
                  <c:v>41762.784826388888</c:v>
                </c:pt>
                <c:pt idx="4242">
                  <c:v>41762.784895833334</c:v>
                </c:pt>
                <c:pt idx="4243">
                  <c:v>41762.784953703704</c:v>
                </c:pt>
                <c:pt idx="4244">
                  <c:v>41762.785011574073</c:v>
                </c:pt>
                <c:pt idx="4245">
                  <c:v>41762.785081018519</c:v>
                </c:pt>
                <c:pt idx="4246">
                  <c:v>41762.785138888888</c:v>
                </c:pt>
                <c:pt idx="4247">
                  <c:v>41762.785196759258</c:v>
                </c:pt>
                <c:pt idx="4248">
                  <c:v>41762.785266203704</c:v>
                </c:pt>
                <c:pt idx="4249">
                  <c:v>41762.785324074073</c:v>
                </c:pt>
                <c:pt idx="4250">
                  <c:v>41762.785381944443</c:v>
                </c:pt>
                <c:pt idx="4251">
                  <c:v>41762.785439814812</c:v>
                </c:pt>
                <c:pt idx="4252">
                  <c:v>41762.785509259258</c:v>
                </c:pt>
                <c:pt idx="4253">
                  <c:v>41762.785567129627</c:v>
                </c:pt>
                <c:pt idx="4254">
                  <c:v>41762.785624999997</c:v>
                </c:pt>
                <c:pt idx="4255">
                  <c:v>41762.785694444443</c:v>
                </c:pt>
                <c:pt idx="4256">
                  <c:v>41762.785752314812</c:v>
                </c:pt>
                <c:pt idx="4257">
                  <c:v>41762.785810185182</c:v>
                </c:pt>
                <c:pt idx="4258">
                  <c:v>41762.785879629628</c:v>
                </c:pt>
                <c:pt idx="4259">
                  <c:v>41762.785937499997</c:v>
                </c:pt>
                <c:pt idx="4260">
                  <c:v>41762.785995370374</c:v>
                </c:pt>
                <c:pt idx="4261">
                  <c:v>41762.786064814813</c:v>
                </c:pt>
                <c:pt idx="4262">
                  <c:v>41762.786122685182</c:v>
                </c:pt>
                <c:pt idx="4263">
                  <c:v>41762.786180555559</c:v>
                </c:pt>
                <c:pt idx="4264">
                  <c:v>41762.786249999997</c:v>
                </c:pt>
                <c:pt idx="4265">
                  <c:v>41762.786307870374</c:v>
                </c:pt>
                <c:pt idx="4266">
                  <c:v>41762.786365740743</c:v>
                </c:pt>
                <c:pt idx="4267">
                  <c:v>41762.786423611113</c:v>
                </c:pt>
                <c:pt idx="4268">
                  <c:v>41762.786493055559</c:v>
                </c:pt>
                <c:pt idx="4269">
                  <c:v>41762.786550925928</c:v>
                </c:pt>
                <c:pt idx="4270">
                  <c:v>41762.786608796298</c:v>
                </c:pt>
                <c:pt idx="4271">
                  <c:v>41762.786678240744</c:v>
                </c:pt>
                <c:pt idx="4272">
                  <c:v>41762.786736111113</c:v>
                </c:pt>
                <c:pt idx="4273">
                  <c:v>41762.786793981482</c:v>
                </c:pt>
                <c:pt idx="4274">
                  <c:v>41762.786863425928</c:v>
                </c:pt>
                <c:pt idx="4275">
                  <c:v>41762.786921296298</c:v>
                </c:pt>
                <c:pt idx="4276">
                  <c:v>41762.786979166667</c:v>
                </c:pt>
                <c:pt idx="4277">
                  <c:v>41762.787048611113</c:v>
                </c:pt>
                <c:pt idx="4278">
                  <c:v>41762.787106481483</c:v>
                </c:pt>
                <c:pt idx="4279">
                  <c:v>41762.787164351852</c:v>
                </c:pt>
                <c:pt idx="4280">
                  <c:v>41762.787233796298</c:v>
                </c:pt>
                <c:pt idx="4281">
                  <c:v>41762.787291666667</c:v>
                </c:pt>
                <c:pt idx="4282">
                  <c:v>41762.787349537037</c:v>
                </c:pt>
                <c:pt idx="4283">
                  <c:v>41762.787407407406</c:v>
                </c:pt>
                <c:pt idx="4284">
                  <c:v>41762.787476851852</c:v>
                </c:pt>
                <c:pt idx="4285">
                  <c:v>41762.787534722222</c:v>
                </c:pt>
                <c:pt idx="4286">
                  <c:v>41762.787592592591</c:v>
                </c:pt>
                <c:pt idx="4287">
                  <c:v>41762.787662037037</c:v>
                </c:pt>
                <c:pt idx="4288">
                  <c:v>41762.787719907406</c:v>
                </c:pt>
                <c:pt idx="4289">
                  <c:v>41762.787777777776</c:v>
                </c:pt>
                <c:pt idx="4290">
                  <c:v>41762.787847222222</c:v>
                </c:pt>
                <c:pt idx="4291">
                  <c:v>41762.787905092591</c:v>
                </c:pt>
                <c:pt idx="4292">
                  <c:v>41762.787962962961</c:v>
                </c:pt>
                <c:pt idx="4293">
                  <c:v>41762.788032407407</c:v>
                </c:pt>
                <c:pt idx="4294">
                  <c:v>41762.788090277776</c:v>
                </c:pt>
                <c:pt idx="4295">
                  <c:v>41762.788148148145</c:v>
                </c:pt>
                <c:pt idx="4296">
                  <c:v>41762.788217592592</c:v>
                </c:pt>
                <c:pt idx="4297">
                  <c:v>41762.788275462961</c:v>
                </c:pt>
                <c:pt idx="4298">
                  <c:v>41762.78833333333</c:v>
                </c:pt>
                <c:pt idx="4299">
                  <c:v>41762.788391203707</c:v>
                </c:pt>
                <c:pt idx="4300">
                  <c:v>41762.788460648146</c:v>
                </c:pt>
                <c:pt idx="4301">
                  <c:v>41762.788518518515</c:v>
                </c:pt>
                <c:pt idx="4302">
                  <c:v>41762.788576388892</c:v>
                </c:pt>
                <c:pt idx="4303">
                  <c:v>41762.788645833331</c:v>
                </c:pt>
                <c:pt idx="4304">
                  <c:v>41762.788703703707</c:v>
                </c:pt>
                <c:pt idx="4305">
                  <c:v>41762.788761574076</c:v>
                </c:pt>
                <c:pt idx="4306">
                  <c:v>41762.788831018515</c:v>
                </c:pt>
                <c:pt idx="4307">
                  <c:v>41762.788888888892</c:v>
                </c:pt>
                <c:pt idx="4308">
                  <c:v>41762.788946759261</c:v>
                </c:pt>
                <c:pt idx="4309">
                  <c:v>41762.7890162037</c:v>
                </c:pt>
                <c:pt idx="4310">
                  <c:v>41762.789074074077</c:v>
                </c:pt>
                <c:pt idx="4311">
                  <c:v>41762.789131944446</c:v>
                </c:pt>
                <c:pt idx="4312">
                  <c:v>41762.789189814815</c:v>
                </c:pt>
                <c:pt idx="4313">
                  <c:v>41762.789259259262</c:v>
                </c:pt>
                <c:pt idx="4314">
                  <c:v>41762.789317129631</c:v>
                </c:pt>
                <c:pt idx="4315">
                  <c:v>41762.789375</c:v>
                </c:pt>
                <c:pt idx="4316">
                  <c:v>41762.789444444446</c:v>
                </c:pt>
                <c:pt idx="4317">
                  <c:v>41762.789502314816</c:v>
                </c:pt>
                <c:pt idx="4318">
                  <c:v>41762.789560185185</c:v>
                </c:pt>
                <c:pt idx="4319">
                  <c:v>41762.789629629631</c:v>
                </c:pt>
                <c:pt idx="4320">
                  <c:v>41762.789687500001</c:v>
                </c:pt>
                <c:pt idx="4321">
                  <c:v>41762.78974537037</c:v>
                </c:pt>
                <c:pt idx="4322">
                  <c:v>41762.789814814816</c:v>
                </c:pt>
                <c:pt idx="4323">
                  <c:v>41762.789872685185</c:v>
                </c:pt>
                <c:pt idx="4324">
                  <c:v>41762.789930555555</c:v>
                </c:pt>
                <c:pt idx="4325">
                  <c:v>41762.79</c:v>
                </c:pt>
                <c:pt idx="4326">
                  <c:v>41762.79005787037</c:v>
                </c:pt>
                <c:pt idx="4327">
                  <c:v>41762.79011574074</c:v>
                </c:pt>
                <c:pt idx="4328">
                  <c:v>41762.790173611109</c:v>
                </c:pt>
                <c:pt idx="4329">
                  <c:v>41762.790243055555</c:v>
                </c:pt>
                <c:pt idx="4330">
                  <c:v>41762.790300925924</c:v>
                </c:pt>
                <c:pt idx="4331">
                  <c:v>41762.790358796294</c:v>
                </c:pt>
                <c:pt idx="4332">
                  <c:v>41762.79042824074</c:v>
                </c:pt>
                <c:pt idx="4333">
                  <c:v>41762.790486111109</c:v>
                </c:pt>
                <c:pt idx="4334">
                  <c:v>41762.790543981479</c:v>
                </c:pt>
                <c:pt idx="4335">
                  <c:v>41762.790613425925</c:v>
                </c:pt>
                <c:pt idx="4336">
                  <c:v>41762.790671296294</c:v>
                </c:pt>
                <c:pt idx="4337">
                  <c:v>41762.790729166663</c:v>
                </c:pt>
                <c:pt idx="4338">
                  <c:v>41762.790798611109</c:v>
                </c:pt>
                <c:pt idx="4339">
                  <c:v>41762.790856481479</c:v>
                </c:pt>
                <c:pt idx="4340">
                  <c:v>41762.790914351855</c:v>
                </c:pt>
                <c:pt idx="4341">
                  <c:v>41762.790983796294</c:v>
                </c:pt>
                <c:pt idx="4342">
                  <c:v>41762.791041666664</c:v>
                </c:pt>
                <c:pt idx="4343">
                  <c:v>41762.79109953704</c:v>
                </c:pt>
                <c:pt idx="4344">
                  <c:v>41762.79115740741</c:v>
                </c:pt>
                <c:pt idx="4345">
                  <c:v>41762.791226851848</c:v>
                </c:pt>
                <c:pt idx="4346">
                  <c:v>41762.791284722225</c:v>
                </c:pt>
                <c:pt idx="4347">
                  <c:v>41762.791342592594</c:v>
                </c:pt>
                <c:pt idx="4348">
                  <c:v>41762.791412037041</c:v>
                </c:pt>
                <c:pt idx="4349">
                  <c:v>41762.79146990741</c:v>
                </c:pt>
                <c:pt idx="4350">
                  <c:v>41762.791527777779</c:v>
                </c:pt>
                <c:pt idx="4351">
                  <c:v>41762.791597222225</c:v>
                </c:pt>
                <c:pt idx="4352">
                  <c:v>41762.791655092595</c:v>
                </c:pt>
                <c:pt idx="4353">
                  <c:v>41762.791712962964</c:v>
                </c:pt>
                <c:pt idx="4354">
                  <c:v>41762.79178240741</c:v>
                </c:pt>
                <c:pt idx="4355">
                  <c:v>41762.79184027778</c:v>
                </c:pt>
                <c:pt idx="4356">
                  <c:v>41762.791898148149</c:v>
                </c:pt>
                <c:pt idx="4357">
                  <c:v>41762.791956018518</c:v>
                </c:pt>
                <c:pt idx="4358">
                  <c:v>41762.792025462964</c:v>
                </c:pt>
                <c:pt idx="4359">
                  <c:v>41762.792083333334</c:v>
                </c:pt>
                <c:pt idx="4360">
                  <c:v>41762.792141203703</c:v>
                </c:pt>
                <c:pt idx="4361">
                  <c:v>41762.792210648149</c:v>
                </c:pt>
                <c:pt idx="4362">
                  <c:v>41762.792268518519</c:v>
                </c:pt>
                <c:pt idx="4363">
                  <c:v>41762.792326388888</c:v>
                </c:pt>
                <c:pt idx="4364">
                  <c:v>41762.792395833334</c:v>
                </c:pt>
                <c:pt idx="4365">
                  <c:v>41762.792453703703</c:v>
                </c:pt>
                <c:pt idx="4366">
                  <c:v>41762.792511574073</c:v>
                </c:pt>
                <c:pt idx="4367">
                  <c:v>41762.792581018519</c:v>
                </c:pt>
                <c:pt idx="4368">
                  <c:v>41762.792638888888</c:v>
                </c:pt>
                <c:pt idx="4369">
                  <c:v>41762.792696759258</c:v>
                </c:pt>
                <c:pt idx="4370">
                  <c:v>41762.792766203704</c:v>
                </c:pt>
                <c:pt idx="4371">
                  <c:v>41762.792824074073</c:v>
                </c:pt>
                <c:pt idx="4372">
                  <c:v>41762.792881944442</c:v>
                </c:pt>
                <c:pt idx="4373">
                  <c:v>41762.792939814812</c:v>
                </c:pt>
                <c:pt idx="4374">
                  <c:v>41762.793009259258</c:v>
                </c:pt>
                <c:pt idx="4375">
                  <c:v>41762.793067129627</c:v>
                </c:pt>
                <c:pt idx="4376">
                  <c:v>41762.793124999997</c:v>
                </c:pt>
                <c:pt idx="4377">
                  <c:v>41762.793194444443</c:v>
                </c:pt>
                <c:pt idx="4378">
                  <c:v>41762.793252314812</c:v>
                </c:pt>
                <c:pt idx="4379">
                  <c:v>41762.793310185189</c:v>
                </c:pt>
                <c:pt idx="4380">
                  <c:v>41762.793379629627</c:v>
                </c:pt>
                <c:pt idx="4381">
                  <c:v>41762.793437499997</c:v>
                </c:pt>
                <c:pt idx="4382">
                  <c:v>41762.793495370373</c:v>
                </c:pt>
                <c:pt idx="4383">
                  <c:v>41762.793564814812</c:v>
                </c:pt>
                <c:pt idx="4384">
                  <c:v>41762.793622685182</c:v>
                </c:pt>
                <c:pt idx="4385">
                  <c:v>41762.793680555558</c:v>
                </c:pt>
                <c:pt idx="4386">
                  <c:v>41762.793738425928</c:v>
                </c:pt>
                <c:pt idx="4387">
                  <c:v>41762.793807870374</c:v>
                </c:pt>
                <c:pt idx="4388">
                  <c:v>41762.793865740743</c:v>
                </c:pt>
                <c:pt idx="4389">
                  <c:v>41762.793923611112</c:v>
                </c:pt>
                <c:pt idx="4390">
                  <c:v>41762.793993055559</c:v>
                </c:pt>
                <c:pt idx="4391">
                  <c:v>41762.794050925928</c:v>
                </c:pt>
                <c:pt idx="4392">
                  <c:v>41762.794108796297</c:v>
                </c:pt>
                <c:pt idx="4393">
                  <c:v>41762.794178240743</c:v>
                </c:pt>
                <c:pt idx="4394">
                  <c:v>41762.794236111113</c:v>
                </c:pt>
                <c:pt idx="4395">
                  <c:v>41762.794293981482</c:v>
                </c:pt>
                <c:pt idx="4396">
                  <c:v>41762.794363425928</c:v>
                </c:pt>
                <c:pt idx="4397">
                  <c:v>41762.794421296298</c:v>
                </c:pt>
                <c:pt idx="4398">
                  <c:v>41762.794479166667</c:v>
                </c:pt>
                <c:pt idx="4399">
                  <c:v>41762.794548611113</c:v>
                </c:pt>
                <c:pt idx="4400">
                  <c:v>41762.794606481482</c:v>
                </c:pt>
                <c:pt idx="4401">
                  <c:v>41762.794664351852</c:v>
                </c:pt>
                <c:pt idx="4402">
                  <c:v>41762.794722222221</c:v>
                </c:pt>
                <c:pt idx="4403">
                  <c:v>41762.794791666667</c:v>
                </c:pt>
                <c:pt idx="4404">
                  <c:v>41762.794849537036</c:v>
                </c:pt>
                <c:pt idx="4405">
                  <c:v>41762.794907407406</c:v>
                </c:pt>
                <c:pt idx="4406">
                  <c:v>41762.794976851852</c:v>
                </c:pt>
                <c:pt idx="4407">
                  <c:v>41762.795034722221</c:v>
                </c:pt>
                <c:pt idx="4408">
                  <c:v>41762.795092592591</c:v>
                </c:pt>
                <c:pt idx="4409">
                  <c:v>41762.795162037037</c:v>
                </c:pt>
                <c:pt idx="4410">
                  <c:v>41762.795219907406</c:v>
                </c:pt>
                <c:pt idx="4411">
                  <c:v>41762.795277777775</c:v>
                </c:pt>
                <c:pt idx="4412">
                  <c:v>41762.795347222222</c:v>
                </c:pt>
                <c:pt idx="4413">
                  <c:v>41762.795405092591</c:v>
                </c:pt>
                <c:pt idx="4414">
                  <c:v>41762.79546296296</c:v>
                </c:pt>
                <c:pt idx="4415">
                  <c:v>41762.795520833337</c:v>
                </c:pt>
                <c:pt idx="4416">
                  <c:v>41762.795590277776</c:v>
                </c:pt>
                <c:pt idx="4417">
                  <c:v>41762.795648148145</c:v>
                </c:pt>
                <c:pt idx="4418">
                  <c:v>41762.795706018522</c:v>
                </c:pt>
                <c:pt idx="4419">
                  <c:v>41762.795775462961</c:v>
                </c:pt>
                <c:pt idx="4420">
                  <c:v>41762.79583333333</c:v>
                </c:pt>
                <c:pt idx="4421">
                  <c:v>41762.795891203707</c:v>
                </c:pt>
                <c:pt idx="4422">
                  <c:v>41762.795960648145</c:v>
                </c:pt>
                <c:pt idx="4423">
                  <c:v>41762.796018518522</c:v>
                </c:pt>
                <c:pt idx="4424">
                  <c:v>41762.796076388891</c:v>
                </c:pt>
                <c:pt idx="4425">
                  <c:v>41762.79614583333</c:v>
                </c:pt>
                <c:pt idx="4426">
                  <c:v>41762.796203703707</c:v>
                </c:pt>
                <c:pt idx="4427">
                  <c:v>41762.796261574076</c:v>
                </c:pt>
                <c:pt idx="4428">
                  <c:v>41762.796319444446</c:v>
                </c:pt>
                <c:pt idx="4429">
                  <c:v>41762.796388888892</c:v>
                </c:pt>
                <c:pt idx="4430">
                  <c:v>41762.796446759261</c:v>
                </c:pt>
                <c:pt idx="4431">
                  <c:v>41762.79650462963</c:v>
                </c:pt>
                <c:pt idx="4432">
                  <c:v>41762.796574074076</c:v>
                </c:pt>
                <c:pt idx="4433">
                  <c:v>41762.796631944446</c:v>
                </c:pt>
                <c:pt idx="4434">
                  <c:v>41762.796689814815</c:v>
                </c:pt>
                <c:pt idx="4435">
                  <c:v>41762.796759259261</c:v>
                </c:pt>
                <c:pt idx="4436">
                  <c:v>41762.796817129631</c:v>
                </c:pt>
                <c:pt idx="4437">
                  <c:v>41762.796875</c:v>
                </c:pt>
                <c:pt idx="4438">
                  <c:v>41762.796944444446</c:v>
                </c:pt>
                <c:pt idx="4439">
                  <c:v>41762.797002314815</c:v>
                </c:pt>
                <c:pt idx="4440">
                  <c:v>41762.797060185185</c:v>
                </c:pt>
                <c:pt idx="4441">
                  <c:v>41762.797129629631</c:v>
                </c:pt>
                <c:pt idx="4442">
                  <c:v>41762.7971875</c:v>
                </c:pt>
                <c:pt idx="4443">
                  <c:v>41762.79724537037</c:v>
                </c:pt>
                <c:pt idx="4444">
                  <c:v>41762.797303240739</c:v>
                </c:pt>
                <c:pt idx="4445">
                  <c:v>41762.797372685185</c:v>
                </c:pt>
                <c:pt idx="4446">
                  <c:v>41762.797430555554</c:v>
                </c:pt>
                <c:pt idx="4447">
                  <c:v>41762.797488425924</c:v>
                </c:pt>
                <c:pt idx="4448">
                  <c:v>41762.79755787037</c:v>
                </c:pt>
                <c:pt idx="4449">
                  <c:v>41762.797615740739</c:v>
                </c:pt>
                <c:pt idx="4450">
                  <c:v>41762.797673611109</c:v>
                </c:pt>
                <c:pt idx="4451">
                  <c:v>41762.797743055555</c:v>
                </c:pt>
                <c:pt idx="4452">
                  <c:v>41762.797800925924</c:v>
                </c:pt>
                <c:pt idx="4453">
                  <c:v>41762.797858796293</c:v>
                </c:pt>
                <c:pt idx="4454">
                  <c:v>41762.79792824074</c:v>
                </c:pt>
                <c:pt idx="4455">
                  <c:v>41762.797986111109</c:v>
                </c:pt>
                <c:pt idx="4456">
                  <c:v>41762.798043981478</c:v>
                </c:pt>
                <c:pt idx="4457">
                  <c:v>41762.798101851855</c:v>
                </c:pt>
                <c:pt idx="4458">
                  <c:v>41762.798171296294</c:v>
                </c:pt>
                <c:pt idx="4459">
                  <c:v>41762.798229166663</c:v>
                </c:pt>
                <c:pt idx="4460">
                  <c:v>41762.79828703704</c:v>
                </c:pt>
                <c:pt idx="4461">
                  <c:v>41762.798356481479</c:v>
                </c:pt>
                <c:pt idx="4462">
                  <c:v>41762.798414351855</c:v>
                </c:pt>
                <c:pt idx="4463">
                  <c:v>41762.798472222225</c:v>
                </c:pt>
                <c:pt idx="4464">
                  <c:v>41762.798541666663</c:v>
                </c:pt>
                <c:pt idx="4465">
                  <c:v>41762.79859953704</c:v>
                </c:pt>
                <c:pt idx="4466">
                  <c:v>41762.798657407409</c:v>
                </c:pt>
                <c:pt idx="4467">
                  <c:v>41762.798726851855</c:v>
                </c:pt>
                <c:pt idx="4468">
                  <c:v>41762.798784722225</c:v>
                </c:pt>
                <c:pt idx="4469">
                  <c:v>41762.798842592594</c:v>
                </c:pt>
                <c:pt idx="4470">
                  <c:v>41762.79891203704</c:v>
                </c:pt>
                <c:pt idx="4471">
                  <c:v>41762.79896990741</c:v>
                </c:pt>
                <c:pt idx="4472">
                  <c:v>41762.799027777779</c:v>
                </c:pt>
                <c:pt idx="4473">
                  <c:v>41762.799085648148</c:v>
                </c:pt>
                <c:pt idx="4474">
                  <c:v>41762.799155092594</c:v>
                </c:pt>
                <c:pt idx="4475">
                  <c:v>41762.799212962964</c:v>
                </c:pt>
                <c:pt idx="4476">
                  <c:v>41762.799270833333</c:v>
                </c:pt>
                <c:pt idx="4477">
                  <c:v>41762.799340277779</c:v>
                </c:pt>
                <c:pt idx="4478">
                  <c:v>41762.799398148149</c:v>
                </c:pt>
                <c:pt idx="4479">
                  <c:v>41762.799456018518</c:v>
                </c:pt>
                <c:pt idx="4480">
                  <c:v>41762.799525462964</c:v>
                </c:pt>
                <c:pt idx="4481">
                  <c:v>41762.799583333333</c:v>
                </c:pt>
                <c:pt idx="4482">
                  <c:v>41762.799641203703</c:v>
                </c:pt>
                <c:pt idx="4483">
                  <c:v>41762.799710648149</c:v>
                </c:pt>
                <c:pt idx="4484">
                  <c:v>41762.799768518518</c:v>
                </c:pt>
                <c:pt idx="4485">
                  <c:v>41762.799826388888</c:v>
                </c:pt>
                <c:pt idx="4486">
                  <c:v>41762.799884259257</c:v>
                </c:pt>
                <c:pt idx="4487">
                  <c:v>41762.799953703703</c:v>
                </c:pt>
                <c:pt idx="4488">
                  <c:v>41762.800011574072</c:v>
                </c:pt>
                <c:pt idx="4489">
                  <c:v>41762.800069444442</c:v>
                </c:pt>
                <c:pt idx="4490">
                  <c:v>41762.800138888888</c:v>
                </c:pt>
                <c:pt idx="4491">
                  <c:v>41762.800196759257</c:v>
                </c:pt>
                <c:pt idx="4492">
                  <c:v>41762.800254629627</c:v>
                </c:pt>
                <c:pt idx="4493">
                  <c:v>41762.800324074073</c:v>
                </c:pt>
                <c:pt idx="4494">
                  <c:v>41762.800381944442</c:v>
                </c:pt>
                <c:pt idx="4495">
                  <c:v>41762.800439814811</c:v>
                </c:pt>
                <c:pt idx="4496">
                  <c:v>41762.800509259258</c:v>
                </c:pt>
                <c:pt idx="4497">
                  <c:v>41762.800567129627</c:v>
                </c:pt>
                <c:pt idx="4498">
                  <c:v>41762.800625000003</c:v>
                </c:pt>
                <c:pt idx="4499">
                  <c:v>41762.800682870373</c:v>
                </c:pt>
                <c:pt idx="4500">
                  <c:v>41762.800752314812</c:v>
                </c:pt>
                <c:pt idx="4501">
                  <c:v>41762.800810185188</c:v>
                </c:pt>
                <c:pt idx="4502">
                  <c:v>41762.800868055558</c:v>
                </c:pt>
                <c:pt idx="4503">
                  <c:v>41762.800937499997</c:v>
                </c:pt>
                <c:pt idx="4504">
                  <c:v>41762.800995370373</c:v>
                </c:pt>
                <c:pt idx="4505">
                  <c:v>41762.801053240742</c:v>
                </c:pt>
                <c:pt idx="4506">
                  <c:v>41762.801122685189</c:v>
                </c:pt>
                <c:pt idx="4507">
                  <c:v>41762.801180555558</c:v>
                </c:pt>
                <c:pt idx="4508">
                  <c:v>41762.801238425927</c:v>
                </c:pt>
                <c:pt idx="4509">
                  <c:v>41762.801307870373</c:v>
                </c:pt>
                <c:pt idx="4510">
                  <c:v>41762.801365740743</c:v>
                </c:pt>
                <c:pt idx="4511">
                  <c:v>41762.801423611112</c:v>
                </c:pt>
                <c:pt idx="4512">
                  <c:v>41762.801481481481</c:v>
                </c:pt>
                <c:pt idx="4513">
                  <c:v>41762.801550925928</c:v>
                </c:pt>
                <c:pt idx="4514">
                  <c:v>41762.801608796297</c:v>
                </c:pt>
                <c:pt idx="4515">
                  <c:v>41762.801666666666</c:v>
                </c:pt>
                <c:pt idx="4516">
                  <c:v>41762.801736111112</c:v>
                </c:pt>
                <c:pt idx="4517">
                  <c:v>41762.801793981482</c:v>
                </c:pt>
                <c:pt idx="4518">
                  <c:v>41762.801851851851</c:v>
                </c:pt>
                <c:pt idx="4519">
                  <c:v>41762.801921296297</c:v>
                </c:pt>
                <c:pt idx="4520">
                  <c:v>41762.801979166667</c:v>
                </c:pt>
                <c:pt idx="4521">
                  <c:v>41762.802037037036</c:v>
                </c:pt>
                <c:pt idx="4522">
                  <c:v>41762.802106481482</c:v>
                </c:pt>
                <c:pt idx="4523">
                  <c:v>41762.802164351851</c:v>
                </c:pt>
                <c:pt idx="4524">
                  <c:v>41762.802222222221</c:v>
                </c:pt>
                <c:pt idx="4525">
                  <c:v>41762.802291666667</c:v>
                </c:pt>
                <c:pt idx="4526">
                  <c:v>41762.802349537036</c:v>
                </c:pt>
                <c:pt idx="4527">
                  <c:v>41762.802407407406</c:v>
                </c:pt>
                <c:pt idx="4528">
                  <c:v>41762.802465277775</c:v>
                </c:pt>
                <c:pt idx="4529">
                  <c:v>41762.802534722221</c:v>
                </c:pt>
                <c:pt idx="4530">
                  <c:v>41762.80259259259</c:v>
                </c:pt>
                <c:pt idx="4531">
                  <c:v>41762.80265046296</c:v>
                </c:pt>
                <c:pt idx="4532">
                  <c:v>41762.802719907406</c:v>
                </c:pt>
                <c:pt idx="4533">
                  <c:v>41762.802777777775</c:v>
                </c:pt>
                <c:pt idx="4534">
                  <c:v>41762.802835648145</c:v>
                </c:pt>
                <c:pt idx="4535">
                  <c:v>41762.802905092591</c:v>
                </c:pt>
                <c:pt idx="4536">
                  <c:v>41762.80296296296</c:v>
                </c:pt>
                <c:pt idx="4537">
                  <c:v>41762.803020833337</c:v>
                </c:pt>
                <c:pt idx="4538">
                  <c:v>41762.803090277775</c:v>
                </c:pt>
                <c:pt idx="4539">
                  <c:v>41762.803148148145</c:v>
                </c:pt>
                <c:pt idx="4540">
                  <c:v>41762.803206018521</c:v>
                </c:pt>
                <c:pt idx="4541">
                  <c:v>41762.803263888891</c:v>
                </c:pt>
                <c:pt idx="4542">
                  <c:v>41762.803333333337</c:v>
                </c:pt>
                <c:pt idx="4543">
                  <c:v>41762.803391203706</c:v>
                </c:pt>
                <c:pt idx="4544">
                  <c:v>41762.803449074076</c:v>
                </c:pt>
                <c:pt idx="4545">
                  <c:v>41762.803518518522</c:v>
                </c:pt>
                <c:pt idx="4546">
                  <c:v>41762.803576388891</c:v>
                </c:pt>
                <c:pt idx="4547">
                  <c:v>41762.80363425926</c:v>
                </c:pt>
                <c:pt idx="4548">
                  <c:v>41762.803703703707</c:v>
                </c:pt>
                <c:pt idx="4549">
                  <c:v>41762.803761574076</c:v>
                </c:pt>
                <c:pt idx="4550">
                  <c:v>41762.803819444445</c:v>
                </c:pt>
                <c:pt idx="4551">
                  <c:v>41762.803888888891</c:v>
                </c:pt>
                <c:pt idx="4552">
                  <c:v>41762.803946759261</c:v>
                </c:pt>
                <c:pt idx="4553">
                  <c:v>41762.80400462963</c:v>
                </c:pt>
                <c:pt idx="4554">
                  <c:v>41762.804062499999</c:v>
                </c:pt>
                <c:pt idx="4555">
                  <c:v>41762.804131944446</c:v>
                </c:pt>
                <c:pt idx="4556">
                  <c:v>41762.804189814815</c:v>
                </c:pt>
                <c:pt idx="4557">
                  <c:v>41762.804247685184</c:v>
                </c:pt>
                <c:pt idx="4558">
                  <c:v>41762.80431712963</c:v>
                </c:pt>
                <c:pt idx="4559">
                  <c:v>41762.804375</c:v>
                </c:pt>
                <c:pt idx="4560">
                  <c:v>41762.804432870369</c:v>
                </c:pt>
                <c:pt idx="4561">
                  <c:v>41762.804502314815</c:v>
                </c:pt>
                <c:pt idx="4562">
                  <c:v>41762.804560185185</c:v>
                </c:pt>
                <c:pt idx="4563">
                  <c:v>41762.804618055554</c:v>
                </c:pt>
                <c:pt idx="4564">
                  <c:v>41762.8046875</c:v>
                </c:pt>
                <c:pt idx="4565">
                  <c:v>41762.804745370369</c:v>
                </c:pt>
                <c:pt idx="4566">
                  <c:v>41762.804803240739</c:v>
                </c:pt>
                <c:pt idx="4567">
                  <c:v>41762.804872685185</c:v>
                </c:pt>
                <c:pt idx="4568">
                  <c:v>41762.804930555554</c:v>
                </c:pt>
                <c:pt idx="4569">
                  <c:v>41762.804988425924</c:v>
                </c:pt>
                <c:pt idx="4570">
                  <c:v>41762.805046296293</c:v>
                </c:pt>
                <c:pt idx="4571">
                  <c:v>41762.805115740739</c:v>
                </c:pt>
                <c:pt idx="4572">
                  <c:v>41762.805173611108</c:v>
                </c:pt>
                <c:pt idx="4573">
                  <c:v>41762.805231481485</c:v>
                </c:pt>
                <c:pt idx="4574">
                  <c:v>41762.805300925924</c:v>
                </c:pt>
                <c:pt idx="4575">
                  <c:v>41762.805358796293</c:v>
                </c:pt>
                <c:pt idx="4576">
                  <c:v>41762.80541666667</c:v>
                </c:pt>
                <c:pt idx="4577">
                  <c:v>41762.805486111109</c:v>
                </c:pt>
                <c:pt idx="4578">
                  <c:v>41762.805543981478</c:v>
                </c:pt>
                <c:pt idx="4579">
                  <c:v>41762.805601851855</c:v>
                </c:pt>
                <c:pt idx="4580">
                  <c:v>41762.805671296293</c:v>
                </c:pt>
                <c:pt idx="4581">
                  <c:v>41762.80572916667</c:v>
                </c:pt>
                <c:pt idx="4582">
                  <c:v>41762.805787037039</c:v>
                </c:pt>
                <c:pt idx="4583">
                  <c:v>41762.805844907409</c:v>
                </c:pt>
                <c:pt idx="4584">
                  <c:v>41762.805914351855</c:v>
                </c:pt>
                <c:pt idx="4585">
                  <c:v>41762.805972222224</c:v>
                </c:pt>
                <c:pt idx="4586">
                  <c:v>41762.806030092594</c:v>
                </c:pt>
                <c:pt idx="4587">
                  <c:v>41762.80609953704</c:v>
                </c:pt>
                <c:pt idx="4588">
                  <c:v>41762.806157407409</c:v>
                </c:pt>
                <c:pt idx="4589">
                  <c:v>41762.806215277778</c:v>
                </c:pt>
                <c:pt idx="4590">
                  <c:v>41762.806284722225</c:v>
                </c:pt>
                <c:pt idx="4591">
                  <c:v>41762.806342592594</c:v>
                </c:pt>
                <c:pt idx="4592">
                  <c:v>41762.806400462963</c:v>
                </c:pt>
                <c:pt idx="4593">
                  <c:v>41762.806469907409</c:v>
                </c:pt>
                <c:pt idx="4594">
                  <c:v>41762.806527777779</c:v>
                </c:pt>
                <c:pt idx="4595">
                  <c:v>41762.806585648148</c:v>
                </c:pt>
                <c:pt idx="4596">
                  <c:v>41762.806643518517</c:v>
                </c:pt>
                <c:pt idx="4597">
                  <c:v>41762.806712962964</c:v>
                </c:pt>
                <c:pt idx="4598">
                  <c:v>41762.806770833333</c:v>
                </c:pt>
                <c:pt idx="4599">
                  <c:v>41762.806828703702</c:v>
                </c:pt>
                <c:pt idx="4600">
                  <c:v>41762.806898148148</c:v>
                </c:pt>
                <c:pt idx="4601">
                  <c:v>41762.806956018518</c:v>
                </c:pt>
                <c:pt idx="4602">
                  <c:v>41762.807013888887</c:v>
                </c:pt>
                <c:pt idx="4603">
                  <c:v>41762.807083333333</c:v>
                </c:pt>
                <c:pt idx="4604">
                  <c:v>41762.807141203702</c:v>
                </c:pt>
                <c:pt idx="4605">
                  <c:v>41762.807199074072</c:v>
                </c:pt>
                <c:pt idx="4606">
                  <c:v>41762.807268518518</c:v>
                </c:pt>
                <c:pt idx="4607">
                  <c:v>41762.807326388887</c:v>
                </c:pt>
                <c:pt idx="4608">
                  <c:v>41762.807384259257</c:v>
                </c:pt>
                <c:pt idx="4609">
                  <c:v>41762.807453703703</c:v>
                </c:pt>
                <c:pt idx="4610">
                  <c:v>41762.807511574072</c:v>
                </c:pt>
                <c:pt idx="4611">
                  <c:v>41762.807569444441</c:v>
                </c:pt>
                <c:pt idx="4612">
                  <c:v>41762.807627314818</c:v>
                </c:pt>
                <c:pt idx="4613">
                  <c:v>41762.807696759257</c:v>
                </c:pt>
                <c:pt idx="4614">
                  <c:v>41762.807754629626</c:v>
                </c:pt>
                <c:pt idx="4615">
                  <c:v>41762.807812500003</c:v>
                </c:pt>
                <c:pt idx="4616">
                  <c:v>41762.807881944442</c:v>
                </c:pt>
                <c:pt idx="4617">
                  <c:v>41762.807939814818</c:v>
                </c:pt>
                <c:pt idx="4618">
                  <c:v>41762.807997685188</c:v>
                </c:pt>
                <c:pt idx="4619">
                  <c:v>41762.808067129627</c:v>
                </c:pt>
                <c:pt idx="4620">
                  <c:v>41762.808125000003</c:v>
                </c:pt>
                <c:pt idx="4621">
                  <c:v>41762.808182870373</c:v>
                </c:pt>
                <c:pt idx="4622">
                  <c:v>41762.808252314811</c:v>
                </c:pt>
                <c:pt idx="4623">
                  <c:v>41762.808310185188</c:v>
                </c:pt>
                <c:pt idx="4624">
                  <c:v>41762.808368055557</c:v>
                </c:pt>
                <c:pt idx="4625">
                  <c:v>41762.808425925927</c:v>
                </c:pt>
                <c:pt idx="4626">
                  <c:v>41762.808495370373</c:v>
                </c:pt>
                <c:pt idx="4627">
                  <c:v>41762.808553240742</c:v>
                </c:pt>
                <c:pt idx="4628">
                  <c:v>41762.808611111112</c:v>
                </c:pt>
                <c:pt idx="4629">
                  <c:v>41762.808680555558</c:v>
                </c:pt>
                <c:pt idx="4630">
                  <c:v>41762.808738425927</c:v>
                </c:pt>
                <c:pt idx="4631">
                  <c:v>41762.808796296296</c:v>
                </c:pt>
                <c:pt idx="4632">
                  <c:v>41762.808865740742</c:v>
                </c:pt>
                <c:pt idx="4633">
                  <c:v>41762.808923611112</c:v>
                </c:pt>
                <c:pt idx="4634">
                  <c:v>41762.808981481481</c:v>
                </c:pt>
                <c:pt idx="4635">
                  <c:v>41762.809050925927</c:v>
                </c:pt>
                <c:pt idx="4636">
                  <c:v>41762.809108796297</c:v>
                </c:pt>
                <c:pt idx="4637">
                  <c:v>41762.809166666666</c:v>
                </c:pt>
                <c:pt idx="4638">
                  <c:v>41762.809224537035</c:v>
                </c:pt>
                <c:pt idx="4639">
                  <c:v>41762.809293981481</c:v>
                </c:pt>
                <c:pt idx="4640">
                  <c:v>41762.809351851851</c:v>
                </c:pt>
                <c:pt idx="4641">
                  <c:v>41762.80940972222</c:v>
                </c:pt>
                <c:pt idx="4642">
                  <c:v>41762.809479166666</c:v>
                </c:pt>
                <c:pt idx="4643">
                  <c:v>41762.809537037036</c:v>
                </c:pt>
                <c:pt idx="4644">
                  <c:v>41762.809594907405</c:v>
                </c:pt>
                <c:pt idx="4645">
                  <c:v>41762.809664351851</c:v>
                </c:pt>
                <c:pt idx="4646">
                  <c:v>41762.80972222222</c:v>
                </c:pt>
                <c:pt idx="4647">
                  <c:v>41762.80978009259</c:v>
                </c:pt>
                <c:pt idx="4648">
                  <c:v>41762.809849537036</c:v>
                </c:pt>
                <c:pt idx="4649">
                  <c:v>41762.809907407405</c:v>
                </c:pt>
                <c:pt idx="4650">
                  <c:v>41762.809965277775</c:v>
                </c:pt>
                <c:pt idx="4651">
                  <c:v>41762.810034722221</c:v>
                </c:pt>
                <c:pt idx="4652">
                  <c:v>41762.81009259259</c:v>
                </c:pt>
                <c:pt idx="4653">
                  <c:v>41762.810150462959</c:v>
                </c:pt>
                <c:pt idx="4654">
                  <c:v>41762.810208333336</c:v>
                </c:pt>
                <c:pt idx="4655">
                  <c:v>41762.810277777775</c:v>
                </c:pt>
                <c:pt idx="4656">
                  <c:v>41762.810335648152</c:v>
                </c:pt>
                <c:pt idx="4657">
                  <c:v>41762.810393518521</c:v>
                </c:pt>
                <c:pt idx="4658">
                  <c:v>41762.81046296296</c:v>
                </c:pt>
                <c:pt idx="4659">
                  <c:v>41762.810520833336</c:v>
                </c:pt>
                <c:pt idx="4660">
                  <c:v>41762.810578703706</c:v>
                </c:pt>
                <c:pt idx="4661">
                  <c:v>41762.810648148145</c:v>
                </c:pt>
                <c:pt idx="4662">
                  <c:v>41762.810706018521</c:v>
                </c:pt>
                <c:pt idx="4663">
                  <c:v>41762.810763888891</c:v>
                </c:pt>
                <c:pt idx="4664">
                  <c:v>41762.810833333337</c:v>
                </c:pt>
                <c:pt idx="4665">
                  <c:v>41762.810891203706</c:v>
                </c:pt>
                <c:pt idx="4666">
                  <c:v>41762.810949074075</c:v>
                </c:pt>
                <c:pt idx="4667">
                  <c:v>41762.811006944445</c:v>
                </c:pt>
                <c:pt idx="4668">
                  <c:v>41762.811076388891</c:v>
                </c:pt>
                <c:pt idx="4669">
                  <c:v>41762.81113425926</c:v>
                </c:pt>
                <c:pt idx="4670">
                  <c:v>41762.811192129629</c:v>
                </c:pt>
                <c:pt idx="4671">
                  <c:v>41762.811261574076</c:v>
                </c:pt>
                <c:pt idx="4672">
                  <c:v>41762.811319444445</c:v>
                </c:pt>
                <c:pt idx="4673">
                  <c:v>41762.811377314814</c:v>
                </c:pt>
                <c:pt idx="4674">
                  <c:v>41762.81144675926</c:v>
                </c:pt>
                <c:pt idx="4675">
                  <c:v>41762.81150462963</c:v>
                </c:pt>
                <c:pt idx="4676">
                  <c:v>41762.811562499999</c:v>
                </c:pt>
                <c:pt idx="4677">
                  <c:v>41762.811631944445</c:v>
                </c:pt>
                <c:pt idx="4678">
                  <c:v>41762.811689814815</c:v>
                </c:pt>
                <c:pt idx="4679">
                  <c:v>41762.811747685184</c:v>
                </c:pt>
                <c:pt idx="4680">
                  <c:v>41762.811805555553</c:v>
                </c:pt>
                <c:pt idx="4681">
                  <c:v>41762.811874999999</c:v>
                </c:pt>
                <c:pt idx="4682">
                  <c:v>41762.811932870369</c:v>
                </c:pt>
                <c:pt idx="4683">
                  <c:v>41762.811990740738</c:v>
                </c:pt>
                <c:pt idx="4684">
                  <c:v>41762.812060185184</c:v>
                </c:pt>
                <c:pt idx="4685">
                  <c:v>41762.812118055554</c:v>
                </c:pt>
                <c:pt idx="4686">
                  <c:v>41762.812175925923</c:v>
                </c:pt>
                <c:pt idx="4687">
                  <c:v>41762.812245370369</c:v>
                </c:pt>
                <c:pt idx="4688">
                  <c:v>41762.812303240738</c:v>
                </c:pt>
                <c:pt idx="4689">
                  <c:v>41762.812361111108</c:v>
                </c:pt>
                <c:pt idx="4690">
                  <c:v>41762.812430555554</c:v>
                </c:pt>
                <c:pt idx="4691">
                  <c:v>41762.812488425923</c:v>
                </c:pt>
                <c:pt idx="4692">
                  <c:v>41762.8125462963</c:v>
                </c:pt>
                <c:pt idx="4693">
                  <c:v>41762.812615740739</c:v>
                </c:pt>
                <c:pt idx="4694">
                  <c:v>41762.812673611108</c:v>
                </c:pt>
                <c:pt idx="4695">
                  <c:v>41762.812731481485</c:v>
                </c:pt>
                <c:pt idx="4696">
                  <c:v>41762.812789351854</c:v>
                </c:pt>
                <c:pt idx="4697">
                  <c:v>41762.812858796293</c:v>
                </c:pt>
                <c:pt idx="4698">
                  <c:v>41762.812916666669</c:v>
                </c:pt>
                <c:pt idx="4699">
                  <c:v>41762.812974537039</c:v>
                </c:pt>
                <c:pt idx="4700">
                  <c:v>41762.813043981485</c:v>
                </c:pt>
                <c:pt idx="4701">
                  <c:v>41762.813101851854</c:v>
                </c:pt>
                <c:pt idx="4702">
                  <c:v>41762.813159722224</c:v>
                </c:pt>
                <c:pt idx="4703">
                  <c:v>41762.81322916667</c:v>
                </c:pt>
                <c:pt idx="4704">
                  <c:v>41762.813287037039</c:v>
                </c:pt>
                <c:pt idx="4705">
                  <c:v>41762.813344907408</c:v>
                </c:pt>
                <c:pt idx="4706">
                  <c:v>41762.813414351855</c:v>
                </c:pt>
                <c:pt idx="4707">
                  <c:v>41762.813472222224</c:v>
                </c:pt>
                <c:pt idx="4708">
                  <c:v>41762.813530092593</c:v>
                </c:pt>
                <c:pt idx="4709">
                  <c:v>41762.813587962963</c:v>
                </c:pt>
                <c:pt idx="4710">
                  <c:v>41762.813657407409</c:v>
                </c:pt>
                <c:pt idx="4711">
                  <c:v>41762.813715277778</c:v>
                </c:pt>
                <c:pt idx="4712">
                  <c:v>41762.813773148147</c:v>
                </c:pt>
                <c:pt idx="4713">
                  <c:v>41762.813842592594</c:v>
                </c:pt>
                <c:pt idx="4714">
                  <c:v>41762.813900462963</c:v>
                </c:pt>
                <c:pt idx="4715">
                  <c:v>41762.813958333332</c:v>
                </c:pt>
                <c:pt idx="4716">
                  <c:v>41762.814027777778</c:v>
                </c:pt>
                <c:pt idx="4717">
                  <c:v>41762.814085648148</c:v>
                </c:pt>
                <c:pt idx="4718">
                  <c:v>41762.814143518517</c:v>
                </c:pt>
                <c:pt idx="4719">
                  <c:v>41762.814212962963</c:v>
                </c:pt>
                <c:pt idx="4720">
                  <c:v>41762.814270833333</c:v>
                </c:pt>
                <c:pt idx="4721">
                  <c:v>41762.814328703702</c:v>
                </c:pt>
                <c:pt idx="4722">
                  <c:v>41762.814386574071</c:v>
                </c:pt>
                <c:pt idx="4723">
                  <c:v>41762.814456018517</c:v>
                </c:pt>
                <c:pt idx="4724">
                  <c:v>41762.814513888887</c:v>
                </c:pt>
                <c:pt idx="4725">
                  <c:v>41762.814571759256</c:v>
                </c:pt>
                <c:pt idx="4726">
                  <c:v>41762.814641203702</c:v>
                </c:pt>
                <c:pt idx="4727">
                  <c:v>41762.814699074072</c:v>
                </c:pt>
                <c:pt idx="4728">
                  <c:v>41762.814756944441</c:v>
                </c:pt>
                <c:pt idx="4729">
                  <c:v>41762.814826388887</c:v>
                </c:pt>
                <c:pt idx="4730">
                  <c:v>41762.814884259256</c:v>
                </c:pt>
                <c:pt idx="4731">
                  <c:v>41762.814942129633</c:v>
                </c:pt>
                <c:pt idx="4732">
                  <c:v>41762.815011574072</c:v>
                </c:pt>
                <c:pt idx="4733">
                  <c:v>41762.815069444441</c:v>
                </c:pt>
                <c:pt idx="4734">
                  <c:v>41762.815127314818</c:v>
                </c:pt>
                <c:pt idx="4735">
                  <c:v>41762.815185185187</c:v>
                </c:pt>
                <c:pt idx="4736">
                  <c:v>41762.815254629626</c:v>
                </c:pt>
                <c:pt idx="4737">
                  <c:v>41762.815312500003</c:v>
                </c:pt>
                <c:pt idx="4738">
                  <c:v>41762.815370370372</c:v>
                </c:pt>
                <c:pt idx="4739">
                  <c:v>41762.815439814818</c:v>
                </c:pt>
                <c:pt idx="4740">
                  <c:v>41762.815497685187</c:v>
                </c:pt>
                <c:pt idx="4741">
                  <c:v>41762.815555555557</c:v>
                </c:pt>
                <c:pt idx="4742">
                  <c:v>41762.815625000003</c:v>
                </c:pt>
                <c:pt idx="4743">
                  <c:v>41762.815682870372</c:v>
                </c:pt>
                <c:pt idx="4744">
                  <c:v>41762.815740740742</c:v>
                </c:pt>
                <c:pt idx="4745">
                  <c:v>41762.815810185188</c:v>
                </c:pt>
                <c:pt idx="4746">
                  <c:v>41762.815868055557</c:v>
                </c:pt>
                <c:pt idx="4747">
                  <c:v>41762.815925925926</c:v>
                </c:pt>
                <c:pt idx="4748">
                  <c:v>41762.815995370373</c:v>
                </c:pt>
                <c:pt idx="4749">
                  <c:v>41762.816053240742</c:v>
                </c:pt>
                <c:pt idx="4750">
                  <c:v>41762.816111111111</c:v>
                </c:pt>
                <c:pt idx="4751">
                  <c:v>41762.816168981481</c:v>
                </c:pt>
                <c:pt idx="4752">
                  <c:v>41762.816238425927</c:v>
                </c:pt>
                <c:pt idx="4753">
                  <c:v>41762.816296296296</c:v>
                </c:pt>
                <c:pt idx="4754">
                  <c:v>41762.816354166665</c:v>
                </c:pt>
                <c:pt idx="4755">
                  <c:v>41762.816423611112</c:v>
                </c:pt>
                <c:pt idx="4756">
                  <c:v>41762.816481481481</c:v>
                </c:pt>
                <c:pt idx="4757">
                  <c:v>41762.81653935185</c:v>
                </c:pt>
                <c:pt idx="4758">
                  <c:v>41762.816608796296</c:v>
                </c:pt>
                <c:pt idx="4759">
                  <c:v>41762.816666666666</c:v>
                </c:pt>
                <c:pt idx="4760">
                  <c:v>41762.816724537035</c:v>
                </c:pt>
                <c:pt idx="4761">
                  <c:v>41762.816793981481</c:v>
                </c:pt>
                <c:pt idx="4762">
                  <c:v>41762.816851851851</c:v>
                </c:pt>
                <c:pt idx="4763">
                  <c:v>41762.81690972222</c:v>
                </c:pt>
                <c:pt idx="4764">
                  <c:v>41762.816967592589</c:v>
                </c:pt>
                <c:pt idx="4765">
                  <c:v>41762.817037037035</c:v>
                </c:pt>
                <c:pt idx="4766">
                  <c:v>41762.817094907405</c:v>
                </c:pt>
                <c:pt idx="4767">
                  <c:v>41762.817152777781</c:v>
                </c:pt>
                <c:pt idx="4768">
                  <c:v>41762.81722222222</c:v>
                </c:pt>
                <c:pt idx="4769">
                  <c:v>41762.817280092589</c:v>
                </c:pt>
                <c:pt idx="4770">
                  <c:v>41762.817337962966</c:v>
                </c:pt>
                <c:pt idx="4771">
                  <c:v>41762.817407407405</c:v>
                </c:pt>
                <c:pt idx="4772">
                  <c:v>41762.817465277774</c:v>
                </c:pt>
                <c:pt idx="4773">
                  <c:v>41762.817523148151</c:v>
                </c:pt>
                <c:pt idx="4774">
                  <c:v>41762.81759259259</c:v>
                </c:pt>
                <c:pt idx="4775">
                  <c:v>41762.817650462966</c:v>
                </c:pt>
                <c:pt idx="4776">
                  <c:v>41762.817708333336</c:v>
                </c:pt>
                <c:pt idx="4777">
                  <c:v>41762.817777777775</c:v>
                </c:pt>
                <c:pt idx="4778">
                  <c:v>41762.817835648151</c:v>
                </c:pt>
                <c:pt idx="4779">
                  <c:v>41762.817893518521</c:v>
                </c:pt>
                <c:pt idx="4780">
                  <c:v>41762.81795138889</c:v>
                </c:pt>
                <c:pt idx="4781">
                  <c:v>41762.818020833336</c:v>
                </c:pt>
                <c:pt idx="4782">
                  <c:v>41762.818078703705</c:v>
                </c:pt>
                <c:pt idx="4783">
                  <c:v>41762.818136574075</c:v>
                </c:pt>
                <c:pt idx="4784">
                  <c:v>41762.818206018521</c:v>
                </c:pt>
                <c:pt idx="4785">
                  <c:v>41762.81826388889</c:v>
                </c:pt>
                <c:pt idx="4786">
                  <c:v>41762.81832175926</c:v>
                </c:pt>
                <c:pt idx="4787">
                  <c:v>41762.818391203706</c:v>
                </c:pt>
                <c:pt idx="4788">
                  <c:v>41762.818449074075</c:v>
                </c:pt>
                <c:pt idx="4789">
                  <c:v>41762.818506944444</c:v>
                </c:pt>
                <c:pt idx="4790">
                  <c:v>41762.818576388891</c:v>
                </c:pt>
                <c:pt idx="4791">
                  <c:v>41762.81863425926</c:v>
                </c:pt>
                <c:pt idx="4792">
                  <c:v>41762.818692129629</c:v>
                </c:pt>
                <c:pt idx="4793">
                  <c:v>41762.818749999999</c:v>
                </c:pt>
                <c:pt idx="4794">
                  <c:v>41762.818819444445</c:v>
                </c:pt>
                <c:pt idx="4795">
                  <c:v>41762.818877314814</c:v>
                </c:pt>
                <c:pt idx="4796">
                  <c:v>41762.818935185183</c:v>
                </c:pt>
                <c:pt idx="4797">
                  <c:v>41762.819004629629</c:v>
                </c:pt>
                <c:pt idx="4798">
                  <c:v>41762.819062499999</c:v>
                </c:pt>
                <c:pt idx="4799">
                  <c:v>41762.819120370368</c:v>
                </c:pt>
                <c:pt idx="4800">
                  <c:v>41762.819189814814</c:v>
                </c:pt>
                <c:pt idx="4801">
                  <c:v>41762.819247685184</c:v>
                </c:pt>
                <c:pt idx="4802">
                  <c:v>41762.819305555553</c:v>
                </c:pt>
                <c:pt idx="4803">
                  <c:v>41762.819374999999</c:v>
                </c:pt>
                <c:pt idx="4804">
                  <c:v>41762.819432870368</c:v>
                </c:pt>
                <c:pt idx="4805">
                  <c:v>41762.819490740738</c:v>
                </c:pt>
                <c:pt idx="4806">
                  <c:v>41762.819548611114</c:v>
                </c:pt>
                <c:pt idx="4807">
                  <c:v>41762.819618055553</c:v>
                </c:pt>
                <c:pt idx="4808">
                  <c:v>41762.819675925923</c:v>
                </c:pt>
                <c:pt idx="4809">
                  <c:v>41762.819733796299</c:v>
                </c:pt>
                <c:pt idx="4810">
                  <c:v>41762.819803240738</c:v>
                </c:pt>
                <c:pt idx="4811">
                  <c:v>41762.819861111115</c:v>
                </c:pt>
                <c:pt idx="4812">
                  <c:v>41762.819918981484</c:v>
                </c:pt>
                <c:pt idx="4813">
                  <c:v>41762.819988425923</c:v>
                </c:pt>
                <c:pt idx="4814">
                  <c:v>41762.8200462963</c:v>
                </c:pt>
                <c:pt idx="4815">
                  <c:v>41762.820104166669</c:v>
                </c:pt>
                <c:pt idx="4816">
                  <c:v>41762.820173611108</c:v>
                </c:pt>
                <c:pt idx="4817">
                  <c:v>41762.820231481484</c:v>
                </c:pt>
                <c:pt idx="4818">
                  <c:v>41762.820289351854</c:v>
                </c:pt>
                <c:pt idx="4819">
                  <c:v>41762.8203587963</c:v>
                </c:pt>
                <c:pt idx="4820">
                  <c:v>41762.820416666669</c:v>
                </c:pt>
                <c:pt idx="4821">
                  <c:v>41762.820474537039</c:v>
                </c:pt>
                <c:pt idx="4822">
                  <c:v>41762.820532407408</c:v>
                </c:pt>
                <c:pt idx="4823">
                  <c:v>41762.820601851854</c:v>
                </c:pt>
                <c:pt idx="4824">
                  <c:v>41762.820659722223</c:v>
                </c:pt>
                <c:pt idx="4825">
                  <c:v>41762.820717592593</c:v>
                </c:pt>
                <c:pt idx="4826">
                  <c:v>41762.820787037039</c:v>
                </c:pt>
                <c:pt idx="4827">
                  <c:v>41762.820844907408</c:v>
                </c:pt>
                <c:pt idx="4828">
                  <c:v>41762.820902777778</c:v>
                </c:pt>
                <c:pt idx="4829">
                  <c:v>41762.820972222224</c:v>
                </c:pt>
                <c:pt idx="4830">
                  <c:v>41762.821030092593</c:v>
                </c:pt>
                <c:pt idx="4831">
                  <c:v>41762.821087962962</c:v>
                </c:pt>
                <c:pt idx="4832">
                  <c:v>41762.821157407408</c:v>
                </c:pt>
                <c:pt idx="4833">
                  <c:v>41762.821215277778</c:v>
                </c:pt>
                <c:pt idx="4834">
                  <c:v>41762.821273148147</c:v>
                </c:pt>
                <c:pt idx="4835">
                  <c:v>41762.821331018517</c:v>
                </c:pt>
                <c:pt idx="4836">
                  <c:v>41762.821400462963</c:v>
                </c:pt>
                <c:pt idx="4837">
                  <c:v>41762.821458333332</c:v>
                </c:pt>
                <c:pt idx="4838">
                  <c:v>41762.821516203701</c:v>
                </c:pt>
                <c:pt idx="4839">
                  <c:v>41762.821585648147</c:v>
                </c:pt>
                <c:pt idx="4840">
                  <c:v>41762.821643518517</c:v>
                </c:pt>
                <c:pt idx="4841">
                  <c:v>41762.821701388886</c:v>
                </c:pt>
                <c:pt idx="4842">
                  <c:v>41762.821770833332</c:v>
                </c:pt>
                <c:pt idx="4843">
                  <c:v>41762.821828703702</c:v>
                </c:pt>
                <c:pt idx="4844">
                  <c:v>41762.821886574071</c:v>
                </c:pt>
                <c:pt idx="4845">
                  <c:v>41762.821956018517</c:v>
                </c:pt>
                <c:pt idx="4846">
                  <c:v>41762.822013888886</c:v>
                </c:pt>
                <c:pt idx="4847">
                  <c:v>41762.822071759256</c:v>
                </c:pt>
                <c:pt idx="4848">
                  <c:v>41762.822129629632</c:v>
                </c:pt>
                <c:pt idx="4849">
                  <c:v>41762.822199074071</c:v>
                </c:pt>
                <c:pt idx="4850">
                  <c:v>41762.822256944448</c:v>
                </c:pt>
                <c:pt idx="4851">
                  <c:v>41762.822314814817</c:v>
                </c:pt>
                <c:pt idx="4852">
                  <c:v>41762.822384259256</c:v>
                </c:pt>
                <c:pt idx="4853">
                  <c:v>41762.822442129633</c:v>
                </c:pt>
                <c:pt idx="4854">
                  <c:v>41762.822500000002</c:v>
                </c:pt>
                <c:pt idx="4855">
                  <c:v>41762.822569444441</c:v>
                </c:pt>
                <c:pt idx="4856">
                  <c:v>41762.822627314818</c:v>
                </c:pt>
                <c:pt idx="4857">
                  <c:v>41762.822685185187</c:v>
                </c:pt>
                <c:pt idx="4858">
                  <c:v>41762.822754629633</c:v>
                </c:pt>
                <c:pt idx="4859">
                  <c:v>41762.822812500002</c:v>
                </c:pt>
                <c:pt idx="4860">
                  <c:v>41762.822870370372</c:v>
                </c:pt>
                <c:pt idx="4861">
                  <c:v>41762.822939814818</c:v>
                </c:pt>
                <c:pt idx="4862">
                  <c:v>41762.822997685187</c:v>
                </c:pt>
                <c:pt idx="4863">
                  <c:v>41762.823055555556</c:v>
                </c:pt>
                <c:pt idx="4864">
                  <c:v>41762.823113425926</c:v>
                </c:pt>
                <c:pt idx="4865">
                  <c:v>41762.823182870372</c:v>
                </c:pt>
                <c:pt idx="4866">
                  <c:v>41762.823240740741</c:v>
                </c:pt>
                <c:pt idx="4867">
                  <c:v>41762.823298611111</c:v>
                </c:pt>
                <c:pt idx="4868">
                  <c:v>41762.823368055557</c:v>
                </c:pt>
                <c:pt idx="4869">
                  <c:v>41762.823425925926</c:v>
                </c:pt>
                <c:pt idx="4870">
                  <c:v>41762.823483796295</c:v>
                </c:pt>
                <c:pt idx="4871">
                  <c:v>41762.823553240742</c:v>
                </c:pt>
                <c:pt idx="4872">
                  <c:v>41762.823611111111</c:v>
                </c:pt>
                <c:pt idx="4873">
                  <c:v>41762.82366898148</c:v>
                </c:pt>
                <c:pt idx="4874">
                  <c:v>41762.823738425926</c:v>
                </c:pt>
                <c:pt idx="4875">
                  <c:v>41762.823796296296</c:v>
                </c:pt>
                <c:pt idx="4876">
                  <c:v>41762.823854166665</c:v>
                </c:pt>
                <c:pt idx="4877">
                  <c:v>41762.823912037034</c:v>
                </c:pt>
                <c:pt idx="4878">
                  <c:v>41762.823981481481</c:v>
                </c:pt>
                <c:pt idx="4879">
                  <c:v>41762.82403935185</c:v>
                </c:pt>
                <c:pt idx="4880">
                  <c:v>41762.824097222219</c:v>
                </c:pt>
                <c:pt idx="4881">
                  <c:v>41762.824166666665</c:v>
                </c:pt>
                <c:pt idx="4882">
                  <c:v>41762.824224537035</c:v>
                </c:pt>
                <c:pt idx="4883">
                  <c:v>41762.824282407404</c:v>
                </c:pt>
                <c:pt idx="4884">
                  <c:v>41762.82435185185</c:v>
                </c:pt>
                <c:pt idx="4885">
                  <c:v>41762.82440972222</c:v>
                </c:pt>
                <c:pt idx="4886">
                  <c:v>41762.824467592596</c:v>
                </c:pt>
                <c:pt idx="4887">
                  <c:v>41762.824537037035</c:v>
                </c:pt>
                <c:pt idx="4888">
                  <c:v>41762.824594907404</c:v>
                </c:pt>
                <c:pt idx="4889">
                  <c:v>41762.824652777781</c:v>
                </c:pt>
                <c:pt idx="4890">
                  <c:v>41762.82471064815</c:v>
                </c:pt>
                <c:pt idx="4891">
                  <c:v>41762.824780092589</c:v>
                </c:pt>
                <c:pt idx="4892">
                  <c:v>41762.824837962966</c:v>
                </c:pt>
                <c:pt idx="4893">
                  <c:v>41762.824895833335</c:v>
                </c:pt>
                <c:pt idx="4894">
                  <c:v>41762.824965277781</c:v>
                </c:pt>
                <c:pt idx="4895">
                  <c:v>41762.825023148151</c:v>
                </c:pt>
                <c:pt idx="4896">
                  <c:v>41762.82508101852</c:v>
                </c:pt>
                <c:pt idx="4897">
                  <c:v>41762.825150462966</c:v>
                </c:pt>
                <c:pt idx="4898">
                  <c:v>41762.825208333335</c:v>
                </c:pt>
                <c:pt idx="4899">
                  <c:v>41762.825266203705</c:v>
                </c:pt>
                <c:pt idx="4900">
                  <c:v>41762.825335648151</c:v>
                </c:pt>
                <c:pt idx="4901">
                  <c:v>41762.82539351852</c:v>
                </c:pt>
                <c:pt idx="4902">
                  <c:v>41762.82545138889</c:v>
                </c:pt>
                <c:pt idx="4903">
                  <c:v>41762.825520833336</c:v>
                </c:pt>
                <c:pt idx="4904">
                  <c:v>41762.825578703705</c:v>
                </c:pt>
                <c:pt idx="4905">
                  <c:v>41762.825636574074</c:v>
                </c:pt>
                <c:pt idx="4906">
                  <c:v>41762.825694444444</c:v>
                </c:pt>
                <c:pt idx="4907">
                  <c:v>41762.82576388889</c:v>
                </c:pt>
                <c:pt idx="4908">
                  <c:v>41762.825821759259</c:v>
                </c:pt>
                <c:pt idx="4909">
                  <c:v>41762.825879629629</c:v>
                </c:pt>
                <c:pt idx="4910">
                  <c:v>41762.825949074075</c:v>
                </c:pt>
                <c:pt idx="4911">
                  <c:v>41762.826006944444</c:v>
                </c:pt>
                <c:pt idx="4912">
                  <c:v>41762.826064814813</c:v>
                </c:pt>
                <c:pt idx="4913">
                  <c:v>41762.82613425926</c:v>
                </c:pt>
                <c:pt idx="4914">
                  <c:v>41762.826192129629</c:v>
                </c:pt>
                <c:pt idx="4915">
                  <c:v>41762.826249999998</c:v>
                </c:pt>
                <c:pt idx="4916">
                  <c:v>41762.826319444444</c:v>
                </c:pt>
                <c:pt idx="4917">
                  <c:v>41762.826377314814</c:v>
                </c:pt>
                <c:pt idx="4918">
                  <c:v>41762.826435185183</c:v>
                </c:pt>
                <c:pt idx="4919">
                  <c:v>41762.826493055552</c:v>
                </c:pt>
                <c:pt idx="4920">
                  <c:v>41762.826562499999</c:v>
                </c:pt>
                <c:pt idx="4921">
                  <c:v>41762.826620370368</c:v>
                </c:pt>
                <c:pt idx="4922">
                  <c:v>41762.826678240737</c:v>
                </c:pt>
                <c:pt idx="4923">
                  <c:v>41762.826747685183</c:v>
                </c:pt>
                <c:pt idx="4924">
                  <c:v>41762.826805555553</c:v>
                </c:pt>
                <c:pt idx="4925">
                  <c:v>41762.826863425929</c:v>
                </c:pt>
                <c:pt idx="4926">
                  <c:v>41762.826932870368</c:v>
                </c:pt>
                <c:pt idx="4927">
                  <c:v>41762.826990740738</c:v>
                </c:pt>
                <c:pt idx="4928">
                  <c:v>41762.827048611114</c:v>
                </c:pt>
                <c:pt idx="4929">
                  <c:v>41762.827118055553</c:v>
                </c:pt>
                <c:pt idx="4930">
                  <c:v>41762.827175925922</c:v>
                </c:pt>
                <c:pt idx="4931">
                  <c:v>41762.827233796299</c:v>
                </c:pt>
                <c:pt idx="4932">
                  <c:v>41762.827291666668</c:v>
                </c:pt>
                <c:pt idx="4933">
                  <c:v>41762.827361111114</c:v>
                </c:pt>
                <c:pt idx="4934">
                  <c:v>41762.827418981484</c:v>
                </c:pt>
                <c:pt idx="4935">
                  <c:v>41762.827476851853</c:v>
                </c:pt>
                <c:pt idx="4936">
                  <c:v>41762.827546296299</c:v>
                </c:pt>
                <c:pt idx="4937">
                  <c:v>41762.827604166669</c:v>
                </c:pt>
                <c:pt idx="4938">
                  <c:v>41762.827662037038</c:v>
                </c:pt>
                <c:pt idx="4939">
                  <c:v>41762.827731481484</c:v>
                </c:pt>
                <c:pt idx="4940">
                  <c:v>41762.827789351853</c:v>
                </c:pt>
                <c:pt idx="4941">
                  <c:v>41762.827847222223</c:v>
                </c:pt>
                <c:pt idx="4942">
                  <c:v>41762.827916666669</c:v>
                </c:pt>
                <c:pt idx="4943">
                  <c:v>41762.827974537038</c:v>
                </c:pt>
                <c:pt idx="4944">
                  <c:v>41762.828032407408</c:v>
                </c:pt>
                <c:pt idx="4945">
                  <c:v>41762.828090277777</c:v>
                </c:pt>
                <c:pt idx="4946">
                  <c:v>41762.828159722223</c:v>
                </c:pt>
                <c:pt idx="4947">
                  <c:v>41762.828217592592</c:v>
                </c:pt>
                <c:pt idx="4948">
                  <c:v>41762.828275462962</c:v>
                </c:pt>
                <c:pt idx="4949">
                  <c:v>41762.828344907408</c:v>
                </c:pt>
                <c:pt idx="4950">
                  <c:v>41762.828402777777</c:v>
                </c:pt>
                <c:pt idx="4951">
                  <c:v>41762.828460648147</c:v>
                </c:pt>
                <c:pt idx="4952">
                  <c:v>41762.828530092593</c:v>
                </c:pt>
                <c:pt idx="4953">
                  <c:v>41762.828587962962</c:v>
                </c:pt>
                <c:pt idx="4954">
                  <c:v>41762.828645833331</c:v>
                </c:pt>
                <c:pt idx="4955">
                  <c:v>41762.828715277778</c:v>
                </c:pt>
                <c:pt idx="4956">
                  <c:v>41762.828773148147</c:v>
                </c:pt>
                <c:pt idx="4957">
                  <c:v>41762.828831018516</c:v>
                </c:pt>
                <c:pt idx="4958">
                  <c:v>41762.828888888886</c:v>
                </c:pt>
                <c:pt idx="4959">
                  <c:v>41762.828958333332</c:v>
                </c:pt>
                <c:pt idx="4960">
                  <c:v>41762.829016203701</c:v>
                </c:pt>
                <c:pt idx="4961">
                  <c:v>41762.829074074078</c:v>
                </c:pt>
                <c:pt idx="4962">
                  <c:v>41762.829143518517</c:v>
                </c:pt>
                <c:pt idx="4963">
                  <c:v>41762.829201388886</c:v>
                </c:pt>
                <c:pt idx="4964">
                  <c:v>41762.829259259262</c:v>
                </c:pt>
                <c:pt idx="4965">
                  <c:v>41762.829328703701</c:v>
                </c:pt>
                <c:pt idx="4966">
                  <c:v>41762.829386574071</c:v>
                </c:pt>
                <c:pt idx="4967">
                  <c:v>41762.829444444447</c:v>
                </c:pt>
                <c:pt idx="4968">
                  <c:v>41762.829513888886</c:v>
                </c:pt>
                <c:pt idx="4969">
                  <c:v>41762.829571759263</c:v>
                </c:pt>
                <c:pt idx="4970">
                  <c:v>41762.829629629632</c:v>
                </c:pt>
                <c:pt idx="4971">
                  <c:v>41762.829699074071</c:v>
                </c:pt>
                <c:pt idx="4972">
                  <c:v>41762.829756944448</c:v>
                </c:pt>
                <c:pt idx="4973">
                  <c:v>41762.829814814817</c:v>
                </c:pt>
                <c:pt idx="4974">
                  <c:v>41762.829872685186</c:v>
                </c:pt>
                <c:pt idx="4975">
                  <c:v>41762.829942129632</c:v>
                </c:pt>
                <c:pt idx="4976">
                  <c:v>41762.83</c:v>
                </c:pt>
                <c:pt idx="4977">
                  <c:v>41762.830057870371</c:v>
                </c:pt>
                <c:pt idx="4978">
                  <c:v>41762.830127314817</c:v>
                </c:pt>
                <c:pt idx="4979">
                  <c:v>41762.830185185187</c:v>
                </c:pt>
                <c:pt idx="4980">
                  <c:v>41762.830243055556</c:v>
                </c:pt>
                <c:pt idx="4981">
                  <c:v>41762.830312500002</c:v>
                </c:pt>
                <c:pt idx="4982">
                  <c:v>41762.830370370371</c:v>
                </c:pt>
                <c:pt idx="4983">
                  <c:v>41762.830428240741</c:v>
                </c:pt>
                <c:pt idx="4984">
                  <c:v>41762.830497685187</c:v>
                </c:pt>
                <c:pt idx="4985">
                  <c:v>41762.830555555556</c:v>
                </c:pt>
                <c:pt idx="4986">
                  <c:v>41762.830613425926</c:v>
                </c:pt>
                <c:pt idx="4987">
                  <c:v>41762.830671296295</c:v>
                </c:pt>
                <c:pt idx="4988">
                  <c:v>41762.830740740741</c:v>
                </c:pt>
                <c:pt idx="4989">
                  <c:v>41762.83079861111</c:v>
                </c:pt>
                <c:pt idx="4990">
                  <c:v>41762.83085648148</c:v>
                </c:pt>
                <c:pt idx="4991">
                  <c:v>41762.830925925926</c:v>
                </c:pt>
                <c:pt idx="4992">
                  <c:v>41762.830983796295</c:v>
                </c:pt>
                <c:pt idx="4993">
                  <c:v>41762.831041666665</c:v>
                </c:pt>
                <c:pt idx="4994">
                  <c:v>41762.831111111111</c:v>
                </c:pt>
                <c:pt idx="4995">
                  <c:v>41762.83116898148</c:v>
                </c:pt>
                <c:pt idx="4996">
                  <c:v>41762.831226851849</c:v>
                </c:pt>
                <c:pt idx="4997">
                  <c:v>41762.831296296295</c:v>
                </c:pt>
                <c:pt idx="4998">
                  <c:v>41762.831354166665</c:v>
                </c:pt>
                <c:pt idx="4999">
                  <c:v>41762.831412037034</c:v>
                </c:pt>
                <c:pt idx="5000">
                  <c:v>41762.831469907411</c:v>
                </c:pt>
                <c:pt idx="5001">
                  <c:v>41762.83153935185</c:v>
                </c:pt>
                <c:pt idx="5002">
                  <c:v>41762.831597222219</c:v>
                </c:pt>
                <c:pt idx="5003">
                  <c:v>41762.831655092596</c:v>
                </c:pt>
                <c:pt idx="5004">
                  <c:v>41762.831724537034</c:v>
                </c:pt>
                <c:pt idx="5005">
                  <c:v>41762.831782407404</c:v>
                </c:pt>
                <c:pt idx="5006">
                  <c:v>41762.83184027778</c:v>
                </c:pt>
                <c:pt idx="5007">
                  <c:v>41762.831909722219</c:v>
                </c:pt>
                <c:pt idx="5008">
                  <c:v>41762.831967592596</c:v>
                </c:pt>
                <c:pt idx="5009">
                  <c:v>41762.832025462965</c:v>
                </c:pt>
                <c:pt idx="5010">
                  <c:v>41762.832094907404</c:v>
                </c:pt>
                <c:pt idx="5011">
                  <c:v>41762.832152777781</c:v>
                </c:pt>
                <c:pt idx="5012">
                  <c:v>41762.83221064815</c:v>
                </c:pt>
                <c:pt idx="5013">
                  <c:v>41762.832280092596</c:v>
                </c:pt>
                <c:pt idx="5014">
                  <c:v>41762.832337962966</c:v>
                </c:pt>
                <c:pt idx="5015">
                  <c:v>41762.832395833335</c:v>
                </c:pt>
                <c:pt idx="5016">
                  <c:v>41762.832453703704</c:v>
                </c:pt>
                <c:pt idx="5017">
                  <c:v>41762.83252314815</c:v>
                </c:pt>
                <c:pt idx="5018">
                  <c:v>41762.83258101852</c:v>
                </c:pt>
                <c:pt idx="5019">
                  <c:v>41762.832638888889</c:v>
                </c:pt>
                <c:pt idx="5020">
                  <c:v>41762.832708333335</c:v>
                </c:pt>
                <c:pt idx="5021">
                  <c:v>41762.832766203705</c:v>
                </c:pt>
                <c:pt idx="5022">
                  <c:v>41762.832824074074</c:v>
                </c:pt>
                <c:pt idx="5023">
                  <c:v>41762.83289351852</c:v>
                </c:pt>
                <c:pt idx="5024">
                  <c:v>41762.832951388889</c:v>
                </c:pt>
                <c:pt idx="5025">
                  <c:v>41762.833009259259</c:v>
                </c:pt>
                <c:pt idx="5026">
                  <c:v>41762.833078703705</c:v>
                </c:pt>
                <c:pt idx="5027">
                  <c:v>41762.833136574074</c:v>
                </c:pt>
                <c:pt idx="5028">
                  <c:v>41762.833194444444</c:v>
                </c:pt>
                <c:pt idx="5029">
                  <c:v>41762.833252314813</c:v>
                </c:pt>
                <c:pt idx="5030">
                  <c:v>41762.833321759259</c:v>
                </c:pt>
                <c:pt idx="5031">
                  <c:v>41762.833379629628</c:v>
                </c:pt>
                <c:pt idx="5032">
                  <c:v>41762.833437499998</c:v>
                </c:pt>
                <c:pt idx="5033">
                  <c:v>41762.833506944444</c:v>
                </c:pt>
                <c:pt idx="5034">
                  <c:v>41762.833564814813</c:v>
                </c:pt>
                <c:pt idx="5035">
                  <c:v>41762.833622685182</c:v>
                </c:pt>
                <c:pt idx="5036">
                  <c:v>41762.833692129629</c:v>
                </c:pt>
                <c:pt idx="5037">
                  <c:v>41762.833749999998</c:v>
                </c:pt>
                <c:pt idx="5038">
                  <c:v>41762.833807870367</c:v>
                </c:pt>
                <c:pt idx="5039">
                  <c:v>41762.833877314813</c:v>
                </c:pt>
                <c:pt idx="5040">
                  <c:v>41762.833935185183</c:v>
                </c:pt>
                <c:pt idx="5041">
                  <c:v>41762.833993055552</c:v>
                </c:pt>
                <c:pt idx="5042">
                  <c:v>41762.834050925929</c:v>
                </c:pt>
                <c:pt idx="5043">
                  <c:v>41762.834120370368</c:v>
                </c:pt>
                <c:pt idx="5044">
                  <c:v>41762.834178240744</c:v>
                </c:pt>
                <c:pt idx="5045">
                  <c:v>41762.834236111114</c:v>
                </c:pt>
                <c:pt idx="5046">
                  <c:v>41762.834305555552</c:v>
                </c:pt>
                <c:pt idx="5047">
                  <c:v>41762.834363425929</c:v>
                </c:pt>
                <c:pt idx="5048">
                  <c:v>41762.834421296298</c:v>
                </c:pt>
                <c:pt idx="5049">
                  <c:v>41762.834490740737</c:v>
                </c:pt>
                <c:pt idx="5050">
                  <c:v>41762.834548611114</c:v>
                </c:pt>
                <c:pt idx="5051">
                  <c:v>41762.834606481483</c:v>
                </c:pt>
                <c:pt idx="5052">
                  <c:v>41762.834675925929</c:v>
                </c:pt>
                <c:pt idx="5053">
                  <c:v>41762.834733796299</c:v>
                </c:pt>
                <c:pt idx="5054">
                  <c:v>41762.834791666668</c:v>
                </c:pt>
                <c:pt idx="5055">
                  <c:v>41762.834849537037</c:v>
                </c:pt>
                <c:pt idx="5056">
                  <c:v>41762.834918981483</c:v>
                </c:pt>
                <c:pt idx="5057">
                  <c:v>41762.834976851853</c:v>
                </c:pt>
                <c:pt idx="5058">
                  <c:v>41762.835034722222</c:v>
                </c:pt>
                <c:pt idx="5059">
                  <c:v>41762.835104166668</c:v>
                </c:pt>
                <c:pt idx="5060">
                  <c:v>41762.835162037038</c:v>
                </c:pt>
                <c:pt idx="5061">
                  <c:v>41762.835219907407</c:v>
                </c:pt>
                <c:pt idx="5062">
                  <c:v>41762.835289351853</c:v>
                </c:pt>
                <c:pt idx="5063">
                  <c:v>41762.835347222222</c:v>
                </c:pt>
                <c:pt idx="5064">
                  <c:v>41762.835405092592</c:v>
                </c:pt>
                <c:pt idx="5065">
                  <c:v>41762.835474537038</c:v>
                </c:pt>
                <c:pt idx="5066">
                  <c:v>41762.835532407407</c:v>
                </c:pt>
                <c:pt idx="5067">
                  <c:v>41762.835590277777</c:v>
                </c:pt>
                <c:pt idx="5068">
                  <c:v>41762.835659722223</c:v>
                </c:pt>
                <c:pt idx="5069">
                  <c:v>41762.835717592592</c:v>
                </c:pt>
                <c:pt idx="5070">
                  <c:v>41762.835775462961</c:v>
                </c:pt>
                <c:pt idx="5071">
                  <c:v>41762.835833333331</c:v>
                </c:pt>
                <c:pt idx="5072">
                  <c:v>41762.835902777777</c:v>
                </c:pt>
                <c:pt idx="5073">
                  <c:v>41762.835960648146</c:v>
                </c:pt>
                <c:pt idx="5074">
                  <c:v>41762.836018518516</c:v>
                </c:pt>
                <c:pt idx="5075">
                  <c:v>41762.836087962962</c:v>
                </c:pt>
                <c:pt idx="5076">
                  <c:v>41762.836145833331</c:v>
                </c:pt>
                <c:pt idx="5077">
                  <c:v>41762.8362037037</c:v>
                </c:pt>
                <c:pt idx="5078">
                  <c:v>41762.836273148147</c:v>
                </c:pt>
                <c:pt idx="5079">
                  <c:v>41762.836331018516</c:v>
                </c:pt>
                <c:pt idx="5080">
                  <c:v>41762.836388888885</c:v>
                </c:pt>
                <c:pt idx="5081">
                  <c:v>41762.836458333331</c:v>
                </c:pt>
                <c:pt idx="5082">
                  <c:v>41762.836516203701</c:v>
                </c:pt>
                <c:pt idx="5083">
                  <c:v>41762.836574074077</c:v>
                </c:pt>
                <c:pt idx="5084">
                  <c:v>41762.836631944447</c:v>
                </c:pt>
                <c:pt idx="5085">
                  <c:v>41762.836701388886</c:v>
                </c:pt>
                <c:pt idx="5086">
                  <c:v>41762.836759259262</c:v>
                </c:pt>
                <c:pt idx="5087">
                  <c:v>41762.836817129632</c:v>
                </c:pt>
                <c:pt idx="5088">
                  <c:v>41762.836886574078</c:v>
                </c:pt>
                <c:pt idx="5089">
                  <c:v>41762.836944444447</c:v>
                </c:pt>
                <c:pt idx="5090">
                  <c:v>41762.837002314816</c:v>
                </c:pt>
                <c:pt idx="5091">
                  <c:v>41762.837071759262</c:v>
                </c:pt>
                <c:pt idx="5092">
                  <c:v>41762.837129629632</c:v>
                </c:pt>
                <c:pt idx="5093">
                  <c:v>41762.837187500001</c:v>
                </c:pt>
                <c:pt idx="5094">
                  <c:v>41762.837256944447</c:v>
                </c:pt>
                <c:pt idx="5095">
                  <c:v>41762.837314814817</c:v>
                </c:pt>
                <c:pt idx="5096">
                  <c:v>41762.837372685186</c:v>
                </c:pt>
                <c:pt idx="5097">
                  <c:v>41762.837430555555</c:v>
                </c:pt>
                <c:pt idx="5098">
                  <c:v>41762.837500000001</c:v>
                </c:pt>
                <c:pt idx="5099">
                  <c:v>41762.837557870371</c:v>
                </c:pt>
                <c:pt idx="5100">
                  <c:v>41762.83761574074</c:v>
                </c:pt>
                <c:pt idx="5101">
                  <c:v>41762.837685185186</c:v>
                </c:pt>
                <c:pt idx="5102">
                  <c:v>41762.837743055556</c:v>
                </c:pt>
                <c:pt idx="5103">
                  <c:v>41762.837800925925</c:v>
                </c:pt>
                <c:pt idx="5104">
                  <c:v>41762.837870370371</c:v>
                </c:pt>
                <c:pt idx="5105">
                  <c:v>41762.83792824074</c:v>
                </c:pt>
                <c:pt idx="5106">
                  <c:v>41762.83798611111</c:v>
                </c:pt>
                <c:pt idx="5107">
                  <c:v>41762.838055555556</c:v>
                </c:pt>
                <c:pt idx="5108">
                  <c:v>41762.838113425925</c:v>
                </c:pt>
                <c:pt idx="5109">
                  <c:v>41762.838171296295</c:v>
                </c:pt>
                <c:pt idx="5110">
                  <c:v>41762.838229166664</c:v>
                </c:pt>
                <c:pt idx="5111">
                  <c:v>41762.83829861111</c:v>
                </c:pt>
                <c:pt idx="5112">
                  <c:v>41762.838356481479</c:v>
                </c:pt>
                <c:pt idx="5113">
                  <c:v>41762.838414351849</c:v>
                </c:pt>
                <c:pt idx="5114">
                  <c:v>41762.838483796295</c:v>
                </c:pt>
                <c:pt idx="5115">
                  <c:v>41762.838541666664</c:v>
                </c:pt>
                <c:pt idx="5116">
                  <c:v>41762.838599537034</c:v>
                </c:pt>
                <c:pt idx="5117">
                  <c:v>41762.83866898148</c:v>
                </c:pt>
                <c:pt idx="5118">
                  <c:v>41762.838726851849</c:v>
                </c:pt>
                <c:pt idx="5119">
                  <c:v>41762.838784722226</c:v>
                </c:pt>
                <c:pt idx="5120">
                  <c:v>41762.838854166665</c:v>
                </c:pt>
                <c:pt idx="5121">
                  <c:v>41762.838912037034</c:v>
                </c:pt>
                <c:pt idx="5122">
                  <c:v>41762.838969907411</c:v>
                </c:pt>
                <c:pt idx="5123">
                  <c:v>41762.839039351849</c:v>
                </c:pt>
                <c:pt idx="5124">
                  <c:v>41762.839097222219</c:v>
                </c:pt>
                <c:pt idx="5125">
                  <c:v>41762.839155092595</c:v>
                </c:pt>
                <c:pt idx="5126">
                  <c:v>41762.839212962965</c:v>
                </c:pt>
                <c:pt idx="5127">
                  <c:v>41762.839282407411</c:v>
                </c:pt>
                <c:pt idx="5128">
                  <c:v>41762.83934027778</c:v>
                </c:pt>
                <c:pt idx="5129">
                  <c:v>41762.839398148149</c:v>
                </c:pt>
                <c:pt idx="5130">
                  <c:v>41762.839467592596</c:v>
                </c:pt>
                <c:pt idx="5131">
                  <c:v>41762.839525462965</c:v>
                </c:pt>
                <c:pt idx="5132">
                  <c:v>41762.839583333334</c:v>
                </c:pt>
                <c:pt idx="5133">
                  <c:v>41762.83965277778</c:v>
                </c:pt>
                <c:pt idx="5134">
                  <c:v>41762.83971064815</c:v>
                </c:pt>
                <c:pt idx="5135">
                  <c:v>41762.839768518519</c:v>
                </c:pt>
                <c:pt idx="5136">
                  <c:v>41762.839837962965</c:v>
                </c:pt>
                <c:pt idx="5137">
                  <c:v>41762.839895833335</c:v>
                </c:pt>
                <c:pt idx="5138">
                  <c:v>41762.839953703704</c:v>
                </c:pt>
                <c:pt idx="5139">
                  <c:v>41762.840011574073</c:v>
                </c:pt>
                <c:pt idx="5140">
                  <c:v>41762.840081018519</c:v>
                </c:pt>
                <c:pt idx="5141">
                  <c:v>41762.840138888889</c:v>
                </c:pt>
                <c:pt idx="5142">
                  <c:v>41762.840196759258</c:v>
                </c:pt>
                <c:pt idx="5143">
                  <c:v>41762.840266203704</c:v>
                </c:pt>
                <c:pt idx="5144">
                  <c:v>41762.840324074074</c:v>
                </c:pt>
                <c:pt idx="5145">
                  <c:v>41762.840381944443</c:v>
                </c:pt>
                <c:pt idx="5146">
                  <c:v>41762.840451388889</c:v>
                </c:pt>
                <c:pt idx="5147">
                  <c:v>41762.840509259258</c:v>
                </c:pt>
                <c:pt idx="5148">
                  <c:v>41762.840567129628</c:v>
                </c:pt>
                <c:pt idx="5149">
                  <c:v>41762.840636574074</c:v>
                </c:pt>
                <c:pt idx="5150">
                  <c:v>41762.840694444443</c:v>
                </c:pt>
                <c:pt idx="5151">
                  <c:v>41762.840752314813</c:v>
                </c:pt>
                <c:pt idx="5152">
                  <c:v>41762.840810185182</c:v>
                </c:pt>
                <c:pt idx="5153">
                  <c:v>41762.840879629628</c:v>
                </c:pt>
                <c:pt idx="5154">
                  <c:v>41762.840937499997</c:v>
                </c:pt>
                <c:pt idx="5155">
                  <c:v>41762.840995370374</c:v>
                </c:pt>
                <c:pt idx="5156">
                  <c:v>41762.841064814813</c:v>
                </c:pt>
                <c:pt idx="5157">
                  <c:v>41762.841122685182</c:v>
                </c:pt>
                <c:pt idx="5158">
                  <c:v>41762.841180555559</c:v>
                </c:pt>
                <c:pt idx="5159">
                  <c:v>41762.841249999998</c:v>
                </c:pt>
                <c:pt idx="5160">
                  <c:v>41762.841307870367</c:v>
                </c:pt>
                <c:pt idx="5161">
                  <c:v>41762.841365740744</c:v>
                </c:pt>
                <c:pt idx="5162">
                  <c:v>41762.841435185182</c:v>
                </c:pt>
                <c:pt idx="5163">
                  <c:v>41762.841493055559</c:v>
                </c:pt>
                <c:pt idx="5164">
                  <c:v>41762.841550925928</c:v>
                </c:pt>
                <c:pt idx="5165">
                  <c:v>41762.841608796298</c:v>
                </c:pt>
                <c:pt idx="5166">
                  <c:v>41762.841678240744</c:v>
                </c:pt>
                <c:pt idx="5167">
                  <c:v>41762.841736111113</c:v>
                </c:pt>
                <c:pt idx="5168">
                  <c:v>41762.841793981483</c:v>
                </c:pt>
                <c:pt idx="5169">
                  <c:v>41762.841863425929</c:v>
                </c:pt>
                <c:pt idx="5170">
                  <c:v>41762.841921296298</c:v>
                </c:pt>
                <c:pt idx="5171">
                  <c:v>41762.841979166667</c:v>
                </c:pt>
                <c:pt idx="5172">
                  <c:v>41762.842048611114</c:v>
                </c:pt>
                <c:pt idx="5173">
                  <c:v>41762.842106481483</c:v>
                </c:pt>
                <c:pt idx="5174">
                  <c:v>41762.842164351852</c:v>
                </c:pt>
                <c:pt idx="5175">
                  <c:v>41762.842233796298</c:v>
                </c:pt>
                <c:pt idx="5176">
                  <c:v>41762.842291666668</c:v>
                </c:pt>
                <c:pt idx="5177">
                  <c:v>41762.842349537037</c:v>
                </c:pt>
                <c:pt idx="5178">
                  <c:v>41762.842418981483</c:v>
                </c:pt>
                <c:pt idx="5179">
                  <c:v>41762.842476851853</c:v>
                </c:pt>
                <c:pt idx="5180">
                  <c:v>41762.842534722222</c:v>
                </c:pt>
                <c:pt idx="5181">
                  <c:v>41762.842592592591</c:v>
                </c:pt>
                <c:pt idx="5182">
                  <c:v>41762.842662037037</c:v>
                </c:pt>
                <c:pt idx="5183">
                  <c:v>41762.842719907407</c:v>
                </c:pt>
                <c:pt idx="5184">
                  <c:v>41762.842777777776</c:v>
                </c:pt>
                <c:pt idx="5185">
                  <c:v>41762.842847222222</c:v>
                </c:pt>
                <c:pt idx="5186">
                  <c:v>41762.842905092592</c:v>
                </c:pt>
                <c:pt idx="5187">
                  <c:v>41762.842962962961</c:v>
                </c:pt>
                <c:pt idx="5188">
                  <c:v>41762.843032407407</c:v>
                </c:pt>
                <c:pt idx="5189">
                  <c:v>41762.843090277776</c:v>
                </c:pt>
                <c:pt idx="5190">
                  <c:v>41762.843148148146</c:v>
                </c:pt>
                <c:pt idx="5191">
                  <c:v>41762.843217592592</c:v>
                </c:pt>
                <c:pt idx="5192">
                  <c:v>41762.843275462961</c:v>
                </c:pt>
                <c:pt idx="5193">
                  <c:v>41762.843333333331</c:v>
                </c:pt>
                <c:pt idx="5194">
                  <c:v>41762.843391203707</c:v>
                </c:pt>
                <c:pt idx="5195">
                  <c:v>41762.843460648146</c:v>
                </c:pt>
                <c:pt idx="5196">
                  <c:v>41762.843518518515</c:v>
                </c:pt>
                <c:pt idx="5197">
                  <c:v>41762.843576388892</c:v>
                </c:pt>
                <c:pt idx="5198">
                  <c:v>41762.843645833331</c:v>
                </c:pt>
                <c:pt idx="5199">
                  <c:v>41762.8437037037</c:v>
                </c:pt>
                <c:pt idx="5200">
                  <c:v>41762.843761574077</c:v>
                </c:pt>
                <c:pt idx="5201">
                  <c:v>41762.843831018516</c:v>
                </c:pt>
                <c:pt idx="5202">
                  <c:v>41762.843888888892</c:v>
                </c:pt>
                <c:pt idx="5203">
                  <c:v>41762.843946759262</c:v>
                </c:pt>
                <c:pt idx="5204">
                  <c:v>41762.8440162037</c:v>
                </c:pt>
                <c:pt idx="5205">
                  <c:v>41762.844074074077</c:v>
                </c:pt>
                <c:pt idx="5206">
                  <c:v>41762.844131944446</c:v>
                </c:pt>
                <c:pt idx="5207">
                  <c:v>41762.844189814816</c:v>
                </c:pt>
                <c:pt idx="5208">
                  <c:v>41762.844259259262</c:v>
                </c:pt>
                <c:pt idx="5209">
                  <c:v>41762.844317129631</c:v>
                </c:pt>
                <c:pt idx="5210">
                  <c:v>41762.844375000001</c:v>
                </c:pt>
                <c:pt idx="5211">
                  <c:v>41762.844444444447</c:v>
                </c:pt>
                <c:pt idx="5212">
                  <c:v>41762.844502314816</c:v>
                </c:pt>
                <c:pt idx="5213">
                  <c:v>41762.844560185185</c:v>
                </c:pt>
                <c:pt idx="5214">
                  <c:v>41762.844629629632</c:v>
                </c:pt>
                <c:pt idx="5215">
                  <c:v>41762.844687500001</c:v>
                </c:pt>
                <c:pt idx="5216">
                  <c:v>41762.84474537037</c:v>
                </c:pt>
                <c:pt idx="5217">
                  <c:v>41762.844814814816</c:v>
                </c:pt>
                <c:pt idx="5218">
                  <c:v>41762.844872685186</c:v>
                </c:pt>
                <c:pt idx="5219">
                  <c:v>41762.844930555555</c:v>
                </c:pt>
                <c:pt idx="5220">
                  <c:v>41762.845000000001</c:v>
                </c:pt>
                <c:pt idx="5221">
                  <c:v>41762.845057870371</c:v>
                </c:pt>
                <c:pt idx="5222">
                  <c:v>41762.84511574074</c:v>
                </c:pt>
                <c:pt idx="5223">
                  <c:v>41762.845173611109</c:v>
                </c:pt>
                <c:pt idx="5224">
                  <c:v>41762.845243055555</c:v>
                </c:pt>
                <c:pt idx="5225">
                  <c:v>41762.845300925925</c:v>
                </c:pt>
                <c:pt idx="5226">
                  <c:v>41762.845358796294</c:v>
                </c:pt>
                <c:pt idx="5227">
                  <c:v>41762.84542824074</c:v>
                </c:pt>
                <c:pt idx="5228">
                  <c:v>41762.845486111109</c:v>
                </c:pt>
                <c:pt idx="5229">
                  <c:v>41762.845543981479</c:v>
                </c:pt>
                <c:pt idx="5230">
                  <c:v>41762.845613425925</c:v>
                </c:pt>
                <c:pt idx="5231">
                  <c:v>41762.845671296294</c:v>
                </c:pt>
                <c:pt idx="5232">
                  <c:v>41762.845729166664</c:v>
                </c:pt>
                <c:pt idx="5233">
                  <c:v>41762.84579861111</c:v>
                </c:pt>
                <c:pt idx="5234">
                  <c:v>41762.845856481479</c:v>
                </c:pt>
                <c:pt idx="5235">
                  <c:v>41762.845914351848</c:v>
                </c:pt>
                <c:pt idx="5236">
                  <c:v>41762.845972222225</c:v>
                </c:pt>
                <c:pt idx="5237">
                  <c:v>41762.846041666664</c:v>
                </c:pt>
                <c:pt idx="5238">
                  <c:v>41762.846099537041</c:v>
                </c:pt>
                <c:pt idx="5239">
                  <c:v>41762.84615740741</c:v>
                </c:pt>
                <c:pt idx="5240">
                  <c:v>41762.846226851849</c:v>
                </c:pt>
                <c:pt idx="5241">
                  <c:v>41762.846284722225</c:v>
                </c:pt>
                <c:pt idx="5242">
                  <c:v>41762.846342592595</c:v>
                </c:pt>
                <c:pt idx="5243">
                  <c:v>41762.846412037034</c:v>
                </c:pt>
                <c:pt idx="5244">
                  <c:v>41762.84646990741</c:v>
                </c:pt>
                <c:pt idx="5245">
                  <c:v>41762.84652777778</c:v>
                </c:pt>
                <c:pt idx="5246">
                  <c:v>41762.846597222226</c:v>
                </c:pt>
                <c:pt idx="5247">
                  <c:v>41762.846655092595</c:v>
                </c:pt>
                <c:pt idx="5248">
                  <c:v>41762.846712962964</c:v>
                </c:pt>
                <c:pt idx="5249">
                  <c:v>41762.846770833334</c:v>
                </c:pt>
                <c:pt idx="5250">
                  <c:v>41762.84684027778</c:v>
                </c:pt>
                <c:pt idx="5251">
                  <c:v>41762.846898148149</c:v>
                </c:pt>
                <c:pt idx="5252">
                  <c:v>41762.846956018519</c:v>
                </c:pt>
                <c:pt idx="5253">
                  <c:v>41762.847025462965</c:v>
                </c:pt>
                <c:pt idx="5254">
                  <c:v>41762.847083333334</c:v>
                </c:pt>
                <c:pt idx="5255">
                  <c:v>41762.847141203703</c:v>
                </c:pt>
                <c:pt idx="5256">
                  <c:v>41762.847210648149</c:v>
                </c:pt>
                <c:pt idx="5257">
                  <c:v>41762.847268518519</c:v>
                </c:pt>
                <c:pt idx="5258">
                  <c:v>41762.847326388888</c:v>
                </c:pt>
                <c:pt idx="5259">
                  <c:v>41762.847395833334</c:v>
                </c:pt>
                <c:pt idx="5260">
                  <c:v>41762.847453703704</c:v>
                </c:pt>
                <c:pt idx="5261">
                  <c:v>41762.847511574073</c:v>
                </c:pt>
                <c:pt idx="5262">
                  <c:v>41762.847569444442</c:v>
                </c:pt>
                <c:pt idx="5263">
                  <c:v>41762.847638888888</c:v>
                </c:pt>
                <c:pt idx="5264">
                  <c:v>41762.847696759258</c:v>
                </c:pt>
                <c:pt idx="5265">
                  <c:v>41762.847754629627</c:v>
                </c:pt>
                <c:pt idx="5266">
                  <c:v>41762.847824074073</c:v>
                </c:pt>
                <c:pt idx="5267">
                  <c:v>41762.847881944443</c:v>
                </c:pt>
                <c:pt idx="5268">
                  <c:v>41762.847939814812</c:v>
                </c:pt>
                <c:pt idx="5269">
                  <c:v>41762.848009259258</c:v>
                </c:pt>
                <c:pt idx="5270">
                  <c:v>41762.848067129627</c:v>
                </c:pt>
                <c:pt idx="5271">
                  <c:v>41762.848124999997</c:v>
                </c:pt>
                <c:pt idx="5272">
                  <c:v>41762.848194444443</c:v>
                </c:pt>
                <c:pt idx="5273">
                  <c:v>41762.848252314812</c:v>
                </c:pt>
                <c:pt idx="5274">
                  <c:v>41762.848310185182</c:v>
                </c:pt>
                <c:pt idx="5275">
                  <c:v>41762.848379629628</c:v>
                </c:pt>
                <c:pt idx="5276">
                  <c:v>41762.848437499997</c:v>
                </c:pt>
                <c:pt idx="5277">
                  <c:v>41762.848495370374</c:v>
                </c:pt>
                <c:pt idx="5278">
                  <c:v>41762.848553240743</c:v>
                </c:pt>
                <c:pt idx="5279">
                  <c:v>41762.848622685182</c:v>
                </c:pt>
                <c:pt idx="5280">
                  <c:v>41762.848680555559</c:v>
                </c:pt>
                <c:pt idx="5281">
                  <c:v>41762.848738425928</c:v>
                </c:pt>
                <c:pt idx="5282">
                  <c:v>41762.848807870374</c:v>
                </c:pt>
                <c:pt idx="5283">
                  <c:v>41762.848865740743</c:v>
                </c:pt>
                <c:pt idx="5284">
                  <c:v>41762.848923611113</c:v>
                </c:pt>
                <c:pt idx="5285">
                  <c:v>41762.848993055559</c:v>
                </c:pt>
                <c:pt idx="5286">
                  <c:v>41762.849050925928</c:v>
                </c:pt>
                <c:pt idx="5287">
                  <c:v>41762.849108796298</c:v>
                </c:pt>
                <c:pt idx="5288">
                  <c:v>41762.849178240744</c:v>
                </c:pt>
                <c:pt idx="5289">
                  <c:v>41762.849236111113</c:v>
                </c:pt>
                <c:pt idx="5290">
                  <c:v>41762.849293981482</c:v>
                </c:pt>
                <c:pt idx="5291">
                  <c:v>41762.849351851852</c:v>
                </c:pt>
                <c:pt idx="5292">
                  <c:v>41762.849421296298</c:v>
                </c:pt>
                <c:pt idx="5293">
                  <c:v>41762.849479166667</c:v>
                </c:pt>
                <c:pt idx="5294">
                  <c:v>41762.849537037036</c:v>
                </c:pt>
                <c:pt idx="5295">
                  <c:v>41762.849606481483</c:v>
                </c:pt>
                <c:pt idx="5296">
                  <c:v>41762.849664351852</c:v>
                </c:pt>
                <c:pt idx="5297">
                  <c:v>41762.849722222221</c:v>
                </c:pt>
                <c:pt idx="5298">
                  <c:v>41762.849791666667</c:v>
                </c:pt>
                <c:pt idx="5299">
                  <c:v>41762.849849537037</c:v>
                </c:pt>
                <c:pt idx="5300">
                  <c:v>41762.849907407406</c:v>
                </c:pt>
                <c:pt idx="5301">
                  <c:v>41762.849976851852</c:v>
                </c:pt>
                <c:pt idx="5302">
                  <c:v>41762.850034722222</c:v>
                </c:pt>
                <c:pt idx="5303">
                  <c:v>41762.850092592591</c:v>
                </c:pt>
                <c:pt idx="5304">
                  <c:v>41762.85015046296</c:v>
                </c:pt>
                <c:pt idx="5305">
                  <c:v>41762.850219907406</c:v>
                </c:pt>
                <c:pt idx="5306">
                  <c:v>41762.850277777776</c:v>
                </c:pt>
                <c:pt idx="5307">
                  <c:v>41762.850335648145</c:v>
                </c:pt>
                <c:pt idx="5308">
                  <c:v>41762.850405092591</c:v>
                </c:pt>
                <c:pt idx="5309">
                  <c:v>41762.850462962961</c:v>
                </c:pt>
                <c:pt idx="5310">
                  <c:v>41762.85052083333</c:v>
                </c:pt>
                <c:pt idx="5311">
                  <c:v>41762.850590277776</c:v>
                </c:pt>
                <c:pt idx="5312">
                  <c:v>41762.850648148145</c:v>
                </c:pt>
                <c:pt idx="5313">
                  <c:v>41762.850706018522</c:v>
                </c:pt>
                <c:pt idx="5314">
                  <c:v>41762.850775462961</c:v>
                </c:pt>
                <c:pt idx="5315">
                  <c:v>41762.85083333333</c:v>
                </c:pt>
                <c:pt idx="5316">
                  <c:v>41762.850891203707</c:v>
                </c:pt>
                <c:pt idx="5317">
                  <c:v>41762.850949074076</c:v>
                </c:pt>
                <c:pt idx="5318">
                  <c:v>41762.851018518515</c:v>
                </c:pt>
                <c:pt idx="5319">
                  <c:v>41762.851076388892</c:v>
                </c:pt>
                <c:pt idx="5320">
                  <c:v>41762.851134259261</c:v>
                </c:pt>
                <c:pt idx="5321">
                  <c:v>41762.851203703707</c:v>
                </c:pt>
                <c:pt idx="5322">
                  <c:v>41762.851261574076</c:v>
                </c:pt>
                <c:pt idx="5323">
                  <c:v>41762.851319444446</c:v>
                </c:pt>
                <c:pt idx="5324">
                  <c:v>41762.851388888892</c:v>
                </c:pt>
                <c:pt idx="5325">
                  <c:v>41762.851446759261</c:v>
                </c:pt>
                <c:pt idx="5326">
                  <c:v>41762.851504629631</c:v>
                </c:pt>
                <c:pt idx="5327">
                  <c:v>41762.851574074077</c:v>
                </c:pt>
                <c:pt idx="5328">
                  <c:v>41762.851631944446</c:v>
                </c:pt>
                <c:pt idx="5329">
                  <c:v>41762.851689814815</c:v>
                </c:pt>
                <c:pt idx="5330">
                  <c:v>41762.851759259262</c:v>
                </c:pt>
                <c:pt idx="5331">
                  <c:v>41762.851817129631</c:v>
                </c:pt>
                <c:pt idx="5332">
                  <c:v>41762.851875</c:v>
                </c:pt>
                <c:pt idx="5333">
                  <c:v>41762.85193287037</c:v>
                </c:pt>
                <c:pt idx="5334">
                  <c:v>41762.852002314816</c:v>
                </c:pt>
                <c:pt idx="5335">
                  <c:v>41762.852060185185</c:v>
                </c:pt>
                <c:pt idx="5336">
                  <c:v>41762.852118055554</c:v>
                </c:pt>
                <c:pt idx="5337">
                  <c:v>41762.852187500001</c:v>
                </c:pt>
                <c:pt idx="5338">
                  <c:v>41762.85224537037</c:v>
                </c:pt>
                <c:pt idx="5339">
                  <c:v>41762.852303240739</c:v>
                </c:pt>
                <c:pt idx="5340">
                  <c:v>41762.852372685185</c:v>
                </c:pt>
                <c:pt idx="5341">
                  <c:v>41762.852430555555</c:v>
                </c:pt>
                <c:pt idx="5342">
                  <c:v>41762.852488425924</c:v>
                </c:pt>
                <c:pt idx="5343">
                  <c:v>41762.85255787037</c:v>
                </c:pt>
                <c:pt idx="5344">
                  <c:v>41762.85261574074</c:v>
                </c:pt>
                <c:pt idx="5345">
                  <c:v>41762.852673611109</c:v>
                </c:pt>
                <c:pt idx="5346">
                  <c:v>41762.852731481478</c:v>
                </c:pt>
                <c:pt idx="5347">
                  <c:v>41762.852800925924</c:v>
                </c:pt>
                <c:pt idx="5348">
                  <c:v>41762.852858796294</c:v>
                </c:pt>
                <c:pt idx="5349">
                  <c:v>41762.852916666663</c:v>
                </c:pt>
                <c:pt idx="5350">
                  <c:v>41762.852986111109</c:v>
                </c:pt>
                <c:pt idx="5351">
                  <c:v>41762.853043981479</c:v>
                </c:pt>
                <c:pt idx="5352">
                  <c:v>41762.853101851855</c:v>
                </c:pt>
                <c:pt idx="5353">
                  <c:v>41762.853171296294</c:v>
                </c:pt>
                <c:pt idx="5354">
                  <c:v>41762.853229166663</c:v>
                </c:pt>
                <c:pt idx="5355">
                  <c:v>41762.85328703704</c:v>
                </c:pt>
                <c:pt idx="5356">
                  <c:v>41762.853356481479</c:v>
                </c:pt>
                <c:pt idx="5357">
                  <c:v>41762.853414351855</c:v>
                </c:pt>
                <c:pt idx="5358">
                  <c:v>41762.853472222225</c:v>
                </c:pt>
                <c:pt idx="5359">
                  <c:v>41762.853530092594</c:v>
                </c:pt>
                <c:pt idx="5360">
                  <c:v>41762.85359953704</c:v>
                </c:pt>
                <c:pt idx="5361">
                  <c:v>41762.85365740741</c:v>
                </c:pt>
                <c:pt idx="5362">
                  <c:v>41762.853715277779</c:v>
                </c:pt>
                <c:pt idx="5363">
                  <c:v>41762.853784722225</c:v>
                </c:pt>
                <c:pt idx="5364">
                  <c:v>41762.853842592594</c:v>
                </c:pt>
                <c:pt idx="5365">
                  <c:v>41762.853900462964</c:v>
                </c:pt>
                <c:pt idx="5366">
                  <c:v>41762.85396990741</c:v>
                </c:pt>
                <c:pt idx="5367">
                  <c:v>41762.854027777779</c:v>
                </c:pt>
                <c:pt idx="5368">
                  <c:v>41762.854085648149</c:v>
                </c:pt>
                <c:pt idx="5369">
                  <c:v>41762.854155092595</c:v>
                </c:pt>
                <c:pt idx="5370">
                  <c:v>41762.854212962964</c:v>
                </c:pt>
                <c:pt idx="5371">
                  <c:v>41762.854270833333</c:v>
                </c:pt>
                <c:pt idx="5372">
                  <c:v>41762.854328703703</c:v>
                </c:pt>
                <c:pt idx="5373">
                  <c:v>41762.854398148149</c:v>
                </c:pt>
                <c:pt idx="5374">
                  <c:v>41762.854456018518</c:v>
                </c:pt>
                <c:pt idx="5375">
                  <c:v>41762.854513888888</c:v>
                </c:pt>
                <c:pt idx="5376">
                  <c:v>41762.854583333334</c:v>
                </c:pt>
                <c:pt idx="5377">
                  <c:v>41762.854641203703</c:v>
                </c:pt>
                <c:pt idx="5378">
                  <c:v>41762.854699074072</c:v>
                </c:pt>
                <c:pt idx="5379">
                  <c:v>41762.854768518519</c:v>
                </c:pt>
                <c:pt idx="5380">
                  <c:v>41762.854826388888</c:v>
                </c:pt>
                <c:pt idx="5381">
                  <c:v>41762.854884259257</c:v>
                </c:pt>
                <c:pt idx="5382">
                  <c:v>41762.854953703703</c:v>
                </c:pt>
                <c:pt idx="5383">
                  <c:v>41762.855011574073</c:v>
                </c:pt>
                <c:pt idx="5384">
                  <c:v>41762.855069444442</c:v>
                </c:pt>
                <c:pt idx="5385">
                  <c:v>41762.855138888888</c:v>
                </c:pt>
                <c:pt idx="5386">
                  <c:v>41762.855196759258</c:v>
                </c:pt>
                <c:pt idx="5387">
                  <c:v>41762.855254629627</c:v>
                </c:pt>
                <c:pt idx="5388">
                  <c:v>41762.855312500003</c:v>
                </c:pt>
                <c:pt idx="5389">
                  <c:v>41762.855381944442</c:v>
                </c:pt>
                <c:pt idx="5390">
                  <c:v>41762.855439814812</c:v>
                </c:pt>
                <c:pt idx="5391">
                  <c:v>41762.855497685188</c:v>
                </c:pt>
                <c:pt idx="5392">
                  <c:v>41762.855567129627</c:v>
                </c:pt>
                <c:pt idx="5393">
                  <c:v>41762.855624999997</c:v>
                </c:pt>
                <c:pt idx="5394">
                  <c:v>41762.855682870373</c:v>
                </c:pt>
                <c:pt idx="5395">
                  <c:v>41762.855752314812</c:v>
                </c:pt>
                <c:pt idx="5396">
                  <c:v>41762.855810185189</c:v>
                </c:pt>
                <c:pt idx="5397">
                  <c:v>41762.855868055558</c:v>
                </c:pt>
                <c:pt idx="5398">
                  <c:v>41762.855937499997</c:v>
                </c:pt>
                <c:pt idx="5399">
                  <c:v>41762.855995370373</c:v>
                </c:pt>
                <c:pt idx="5400">
                  <c:v>41762.856053240743</c:v>
                </c:pt>
                <c:pt idx="5401">
                  <c:v>41762.856111111112</c:v>
                </c:pt>
                <c:pt idx="5402">
                  <c:v>41762.856180555558</c:v>
                </c:pt>
                <c:pt idx="5403">
                  <c:v>41762.856238425928</c:v>
                </c:pt>
                <c:pt idx="5404">
                  <c:v>41762.856296296297</c:v>
                </c:pt>
                <c:pt idx="5405">
                  <c:v>41762.856365740743</c:v>
                </c:pt>
                <c:pt idx="5406">
                  <c:v>41762.856423611112</c:v>
                </c:pt>
                <c:pt idx="5407">
                  <c:v>41762.856481481482</c:v>
                </c:pt>
                <c:pt idx="5408">
                  <c:v>41762.856550925928</c:v>
                </c:pt>
                <c:pt idx="5409">
                  <c:v>41762.856608796297</c:v>
                </c:pt>
                <c:pt idx="5410">
                  <c:v>41762.856666666667</c:v>
                </c:pt>
                <c:pt idx="5411">
                  <c:v>41762.856736111113</c:v>
                </c:pt>
                <c:pt idx="5412">
                  <c:v>41762.856793981482</c:v>
                </c:pt>
                <c:pt idx="5413">
                  <c:v>41762.856851851851</c:v>
                </c:pt>
                <c:pt idx="5414">
                  <c:v>41762.856909722221</c:v>
                </c:pt>
                <c:pt idx="5415">
                  <c:v>41762.856979166667</c:v>
                </c:pt>
                <c:pt idx="5416">
                  <c:v>41762.857037037036</c:v>
                </c:pt>
                <c:pt idx="5417">
                  <c:v>41762.857094907406</c:v>
                </c:pt>
                <c:pt idx="5418">
                  <c:v>41762.857164351852</c:v>
                </c:pt>
                <c:pt idx="5419">
                  <c:v>41762.857222222221</c:v>
                </c:pt>
                <c:pt idx="5420">
                  <c:v>41762.85728009259</c:v>
                </c:pt>
                <c:pt idx="5421">
                  <c:v>41762.857349537036</c:v>
                </c:pt>
                <c:pt idx="5422">
                  <c:v>41762.857407407406</c:v>
                </c:pt>
                <c:pt idx="5423">
                  <c:v>41762.857465277775</c:v>
                </c:pt>
                <c:pt idx="5424">
                  <c:v>41762.857534722221</c:v>
                </c:pt>
                <c:pt idx="5425">
                  <c:v>41762.857592592591</c:v>
                </c:pt>
                <c:pt idx="5426">
                  <c:v>41762.85765046296</c:v>
                </c:pt>
                <c:pt idx="5427">
                  <c:v>41762.857708333337</c:v>
                </c:pt>
                <c:pt idx="5428">
                  <c:v>41762.857777777775</c:v>
                </c:pt>
                <c:pt idx="5429">
                  <c:v>41762.857835648145</c:v>
                </c:pt>
                <c:pt idx="5430">
                  <c:v>41762.857893518521</c:v>
                </c:pt>
                <c:pt idx="5431">
                  <c:v>41762.85796296296</c:v>
                </c:pt>
                <c:pt idx="5432">
                  <c:v>41762.858020833337</c:v>
                </c:pt>
                <c:pt idx="5433">
                  <c:v>41762.858078703706</c:v>
                </c:pt>
                <c:pt idx="5434">
                  <c:v>41762.858148148145</c:v>
                </c:pt>
                <c:pt idx="5435">
                  <c:v>41762.858206018522</c:v>
                </c:pt>
                <c:pt idx="5436">
                  <c:v>41762.858263888891</c:v>
                </c:pt>
                <c:pt idx="5437">
                  <c:v>41762.85833333333</c:v>
                </c:pt>
                <c:pt idx="5438">
                  <c:v>41762.858391203707</c:v>
                </c:pt>
                <c:pt idx="5439">
                  <c:v>41762.858449074076</c:v>
                </c:pt>
                <c:pt idx="5440">
                  <c:v>41762.858518518522</c:v>
                </c:pt>
                <c:pt idx="5441">
                  <c:v>41762.858576388891</c:v>
                </c:pt>
                <c:pt idx="5442">
                  <c:v>41762.858634259261</c:v>
                </c:pt>
                <c:pt idx="5443">
                  <c:v>41762.85869212963</c:v>
                </c:pt>
                <c:pt idx="5444">
                  <c:v>41762.858761574076</c:v>
                </c:pt>
                <c:pt idx="5445">
                  <c:v>41762.858819444446</c:v>
                </c:pt>
                <c:pt idx="5446">
                  <c:v>41762.858877314815</c:v>
                </c:pt>
                <c:pt idx="5447">
                  <c:v>41762.858946759261</c:v>
                </c:pt>
                <c:pt idx="5448">
                  <c:v>41762.85900462963</c:v>
                </c:pt>
                <c:pt idx="5449">
                  <c:v>41762.8590625</c:v>
                </c:pt>
                <c:pt idx="5450">
                  <c:v>41762.859131944446</c:v>
                </c:pt>
                <c:pt idx="5451">
                  <c:v>41762.859189814815</c:v>
                </c:pt>
                <c:pt idx="5452">
                  <c:v>41762.859247685185</c:v>
                </c:pt>
                <c:pt idx="5453">
                  <c:v>41762.859317129631</c:v>
                </c:pt>
                <c:pt idx="5454">
                  <c:v>41762.859375</c:v>
                </c:pt>
                <c:pt idx="5455">
                  <c:v>41762.859432870369</c:v>
                </c:pt>
                <c:pt idx="5456">
                  <c:v>41762.859490740739</c:v>
                </c:pt>
                <c:pt idx="5457">
                  <c:v>41762.859560185185</c:v>
                </c:pt>
                <c:pt idx="5458">
                  <c:v>41762.859618055554</c:v>
                </c:pt>
                <c:pt idx="5459">
                  <c:v>41762.859675925924</c:v>
                </c:pt>
                <c:pt idx="5460">
                  <c:v>41762.85974537037</c:v>
                </c:pt>
                <c:pt idx="5461">
                  <c:v>41762.859803240739</c:v>
                </c:pt>
                <c:pt idx="5462">
                  <c:v>41762.859861111108</c:v>
                </c:pt>
                <c:pt idx="5463">
                  <c:v>41762.859930555554</c:v>
                </c:pt>
                <c:pt idx="5464">
                  <c:v>41762.859988425924</c:v>
                </c:pt>
                <c:pt idx="5465">
                  <c:v>41762.860046296293</c:v>
                </c:pt>
                <c:pt idx="5466">
                  <c:v>41762.860115740739</c:v>
                </c:pt>
                <c:pt idx="5467">
                  <c:v>41762.860173611109</c:v>
                </c:pt>
                <c:pt idx="5468">
                  <c:v>41762.860231481478</c:v>
                </c:pt>
                <c:pt idx="5469">
                  <c:v>41762.860289351855</c:v>
                </c:pt>
                <c:pt idx="5470">
                  <c:v>41762.860358796293</c:v>
                </c:pt>
                <c:pt idx="5471">
                  <c:v>41762.86041666667</c:v>
                </c:pt>
                <c:pt idx="5472">
                  <c:v>41762.860474537039</c:v>
                </c:pt>
                <c:pt idx="5473">
                  <c:v>41762.860543981478</c:v>
                </c:pt>
                <c:pt idx="5474">
                  <c:v>41762.860601851855</c:v>
                </c:pt>
                <c:pt idx="5475">
                  <c:v>41762.860659722224</c:v>
                </c:pt>
                <c:pt idx="5476">
                  <c:v>41762.860729166663</c:v>
                </c:pt>
                <c:pt idx="5477">
                  <c:v>41762.86078703704</c:v>
                </c:pt>
                <c:pt idx="5478">
                  <c:v>41762.860844907409</c:v>
                </c:pt>
                <c:pt idx="5479">
                  <c:v>41762.860914351855</c:v>
                </c:pt>
                <c:pt idx="5480">
                  <c:v>41762.860972222225</c:v>
                </c:pt>
                <c:pt idx="5481">
                  <c:v>41762.861030092594</c:v>
                </c:pt>
                <c:pt idx="5482">
                  <c:v>41762.86109953704</c:v>
                </c:pt>
                <c:pt idx="5483">
                  <c:v>41762.861157407409</c:v>
                </c:pt>
                <c:pt idx="5484">
                  <c:v>41762.861215277779</c:v>
                </c:pt>
                <c:pt idx="5485">
                  <c:v>41762.861273148148</c:v>
                </c:pt>
                <c:pt idx="5486">
                  <c:v>41762.861342592594</c:v>
                </c:pt>
                <c:pt idx="5487">
                  <c:v>41762.861400462964</c:v>
                </c:pt>
                <c:pt idx="5488">
                  <c:v>41762.861458333333</c:v>
                </c:pt>
                <c:pt idx="5489">
                  <c:v>41762.861527777779</c:v>
                </c:pt>
                <c:pt idx="5490">
                  <c:v>41762.861585648148</c:v>
                </c:pt>
                <c:pt idx="5491">
                  <c:v>41762.861643518518</c:v>
                </c:pt>
                <c:pt idx="5492">
                  <c:v>41762.861712962964</c:v>
                </c:pt>
                <c:pt idx="5493">
                  <c:v>41762.861770833333</c:v>
                </c:pt>
                <c:pt idx="5494">
                  <c:v>41762.861828703702</c:v>
                </c:pt>
                <c:pt idx="5495">
                  <c:v>41762.861898148149</c:v>
                </c:pt>
                <c:pt idx="5496">
                  <c:v>41762.861956018518</c:v>
                </c:pt>
                <c:pt idx="5497">
                  <c:v>41762.862013888887</c:v>
                </c:pt>
                <c:pt idx="5498">
                  <c:v>41762.862071759257</c:v>
                </c:pt>
                <c:pt idx="5499">
                  <c:v>41762.862141203703</c:v>
                </c:pt>
                <c:pt idx="5500">
                  <c:v>41762.862199074072</c:v>
                </c:pt>
                <c:pt idx="5501">
                  <c:v>41762.862256944441</c:v>
                </c:pt>
                <c:pt idx="5502">
                  <c:v>41762.862326388888</c:v>
                </c:pt>
                <c:pt idx="5503">
                  <c:v>41762.862384259257</c:v>
                </c:pt>
                <c:pt idx="5504">
                  <c:v>41762.862442129626</c:v>
                </c:pt>
                <c:pt idx="5505">
                  <c:v>41762.862511574072</c:v>
                </c:pt>
                <c:pt idx="5506">
                  <c:v>41762.862569444442</c:v>
                </c:pt>
                <c:pt idx="5507">
                  <c:v>41762.862627314818</c:v>
                </c:pt>
                <c:pt idx="5508">
                  <c:v>41762.862696759257</c:v>
                </c:pt>
                <c:pt idx="5509">
                  <c:v>41762.862754629627</c:v>
                </c:pt>
                <c:pt idx="5510">
                  <c:v>41762.862812500003</c:v>
                </c:pt>
                <c:pt idx="5511">
                  <c:v>41762.862870370373</c:v>
                </c:pt>
                <c:pt idx="5512">
                  <c:v>41762.862939814811</c:v>
                </c:pt>
                <c:pt idx="5513">
                  <c:v>41762.862997685188</c:v>
                </c:pt>
                <c:pt idx="5514">
                  <c:v>41762.863055555557</c:v>
                </c:pt>
                <c:pt idx="5515">
                  <c:v>41762.863125000003</c:v>
                </c:pt>
                <c:pt idx="5516">
                  <c:v>41762.863182870373</c:v>
                </c:pt>
                <c:pt idx="5517">
                  <c:v>41762.863240740742</c:v>
                </c:pt>
                <c:pt idx="5518">
                  <c:v>41762.863310185188</c:v>
                </c:pt>
                <c:pt idx="5519">
                  <c:v>41762.863368055558</c:v>
                </c:pt>
                <c:pt idx="5520">
                  <c:v>41762.863425925927</c:v>
                </c:pt>
                <c:pt idx="5521">
                  <c:v>41762.863495370373</c:v>
                </c:pt>
                <c:pt idx="5522">
                  <c:v>41762.863553240742</c:v>
                </c:pt>
                <c:pt idx="5523">
                  <c:v>41762.863611111112</c:v>
                </c:pt>
                <c:pt idx="5524">
                  <c:v>41762.863680555558</c:v>
                </c:pt>
                <c:pt idx="5525">
                  <c:v>41762.863738425927</c:v>
                </c:pt>
                <c:pt idx="5526">
                  <c:v>41762.863796296297</c:v>
                </c:pt>
                <c:pt idx="5527">
                  <c:v>41762.863854166666</c:v>
                </c:pt>
                <c:pt idx="5528">
                  <c:v>41762.863923611112</c:v>
                </c:pt>
                <c:pt idx="5529">
                  <c:v>41762.863981481481</c:v>
                </c:pt>
                <c:pt idx="5530">
                  <c:v>41762.864039351851</c:v>
                </c:pt>
                <c:pt idx="5531">
                  <c:v>41762.864108796297</c:v>
                </c:pt>
                <c:pt idx="5532">
                  <c:v>41762.864166666666</c:v>
                </c:pt>
                <c:pt idx="5533">
                  <c:v>41762.864224537036</c:v>
                </c:pt>
                <c:pt idx="5534">
                  <c:v>41762.864293981482</c:v>
                </c:pt>
                <c:pt idx="5535">
                  <c:v>41762.864351851851</c:v>
                </c:pt>
                <c:pt idx="5536">
                  <c:v>41762.86440972222</c:v>
                </c:pt>
                <c:pt idx="5537">
                  <c:v>41762.864479166667</c:v>
                </c:pt>
                <c:pt idx="5538">
                  <c:v>41762.864537037036</c:v>
                </c:pt>
                <c:pt idx="5539">
                  <c:v>41762.864594907405</c:v>
                </c:pt>
                <c:pt idx="5540">
                  <c:v>41762.864652777775</c:v>
                </c:pt>
                <c:pt idx="5541">
                  <c:v>41762.864722222221</c:v>
                </c:pt>
                <c:pt idx="5542">
                  <c:v>41762.86478009259</c:v>
                </c:pt>
                <c:pt idx="5543">
                  <c:v>41762.864837962959</c:v>
                </c:pt>
                <c:pt idx="5544">
                  <c:v>41762.864907407406</c:v>
                </c:pt>
                <c:pt idx="5545">
                  <c:v>41762.864965277775</c:v>
                </c:pt>
                <c:pt idx="5546">
                  <c:v>41762.865023148152</c:v>
                </c:pt>
                <c:pt idx="5547">
                  <c:v>41762.86509259259</c:v>
                </c:pt>
                <c:pt idx="5548">
                  <c:v>41762.86515046296</c:v>
                </c:pt>
                <c:pt idx="5549">
                  <c:v>41762.865208333336</c:v>
                </c:pt>
                <c:pt idx="5550">
                  <c:v>41762.865277777775</c:v>
                </c:pt>
                <c:pt idx="5551">
                  <c:v>41762.865335648145</c:v>
                </c:pt>
                <c:pt idx="5552">
                  <c:v>41762.865393518521</c:v>
                </c:pt>
                <c:pt idx="5553">
                  <c:v>41762.865451388891</c:v>
                </c:pt>
                <c:pt idx="5554">
                  <c:v>41762.865520833337</c:v>
                </c:pt>
                <c:pt idx="5555">
                  <c:v>41762.865578703706</c:v>
                </c:pt>
                <c:pt idx="5556">
                  <c:v>41762.865636574075</c:v>
                </c:pt>
                <c:pt idx="5557">
                  <c:v>41762.865706018521</c:v>
                </c:pt>
                <c:pt idx="5558">
                  <c:v>41762.865763888891</c:v>
                </c:pt>
                <c:pt idx="5559">
                  <c:v>41762.86582175926</c:v>
                </c:pt>
                <c:pt idx="5560">
                  <c:v>41762.865891203706</c:v>
                </c:pt>
                <c:pt idx="5561">
                  <c:v>41762.865949074076</c:v>
                </c:pt>
                <c:pt idx="5562">
                  <c:v>41762.866006944445</c:v>
                </c:pt>
                <c:pt idx="5563">
                  <c:v>41762.866076388891</c:v>
                </c:pt>
                <c:pt idx="5564">
                  <c:v>41762.86613425926</c:v>
                </c:pt>
                <c:pt idx="5565">
                  <c:v>41762.86619212963</c:v>
                </c:pt>
                <c:pt idx="5566">
                  <c:v>41762.866249999999</c:v>
                </c:pt>
                <c:pt idx="5567">
                  <c:v>41762.866319444445</c:v>
                </c:pt>
                <c:pt idx="5568">
                  <c:v>41762.866377314815</c:v>
                </c:pt>
                <c:pt idx="5569">
                  <c:v>41762.866435185184</c:v>
                </c:pt>
                <c:pt idx="5570">
                  <c:v>41762.86650462963</c:v>
                </c:pt>
                <c:pt idx="5571">
                  <c:v>41762.866562499999</c:v>
                </c:pt>
                <c:pt idx="5572">
                  <c:v>41762.866620370369</c:v>
                </c:pt>
                <c:pt idx="5573">
                  <c:v>41762.866689814815</c:v>
                </c:pt>
                <c:pt idx="5574">
                  <c:v>41762.866747685184</c:v>
                </c:pt>
                <c:pt idx="5575">
                  <c:v>41762.866805555554</c:v>
                </c:pt>
                <c:pt idx="5576">
                  <c:v>41762.866875</c:v>
                </c:pt>
                <c:pt idx="5577">
                  <c:v>41762.866932870369</c:v>
                </c:pt>
                <c:pt idx="5578">
                  <c:v>41762.866990740738</c:v>
                </c:pt>
                <c:pt idx="5579">
                  <c:v>41762.867060185185</c:v>
                </c:pt>
                <c:pt idx="5580">
                  <c:v>41762.867118055554</c:v>
                </c:pt>
                <c:pt idx="5581">
                  <c:v>41762.867175925923</c:v>
                </c:pt>
                <c:pt idx="5582">
                  <c:v>41762.8672337963</c:v>
                </c:pt>
                <c:pt idx="5583">
                  <c:v>41762.867303240739</c:v>
                </c:pt>
                <c:pt idx="5584">
                  <c:v>41762.867361111108</c:v>
                </c:pt>
                <c:pt idx="5585">
                  <c:v>41762.867418981485</c:v>
                </c:pt>
                <c:pt idx="5586">
                  <c:v>41762.867488425924</c:v>
                </c:pt>
                <c:pt idx="5587">
                  <c:v>41762.867546296293</c:v>
                </c:pt>
                <c:pt idx="5588">
                  <c:v>41762.867604166669</c:v>
                </c:pt>
                <c:pt idx="5589">
                  <c:v>41762.867673611108</c:v>
                </c:pt>
                <c:pt idx="5590">
                  <c:v>41762.867731481485</c:v>
                </c:pt>
                <c:pt idx="5591">
                  <c:v>41762.867789351854</c:v>
                </c:pt>
                <c:pt idx="5592">
                  <c:v>41762.867858796293</c:v>
                </c:pt>
                <c:pt idx="5593">
                  <c:v>41762.86791666667</c:v>
                </c:pt>
                <c:pt idx="5594">
                  <c:v>41762.867974537039</c:v>
                </c:pt>
                <c:pt idx="5595">
                  <c:v>41762.868032407408</c:v>
                </c:pt>
                <c:pt idx="5596">
                  <c:v>41762.868101851855</c:v>
                </c:pt>
                <c:pt idx="5597">
                  <c:v>41762.868159722224</c:v>
                </c:pt>
                <c:pt idx="5598">
                  <c:v>41762.868217592593</c:v>
                </c:pt>
                <c:pt idx="5599">
                  <c:v>41762.868287037039</c:v>
                </c:pt>
                <c:pt idx="5600">
                  <c:v>41762.868344907409</c:v>
                </c:pt>
                <c:pt idx="5601">
                  <c:v>41762.868402777778</c:v>
                </c:pt>
                <c:pt idx="5602">
                  <c:v>41762.868472222224</c:v>
                </c:pt>
                <c:pt idx="5603">
                  <c:v>41762.868530092594</c:v>
                </c:pt>
                <c:pt idx="5604">
                  <c:v>41762.868587962963</c:v>
                </c:pt>
                <c:pt idx="5605">
                  <c:v>41762.868657407409</c:v>
                </c:pt>
                <c:pt idx="5606">
                  <c:v>41762.868715277778</c:v>
                </c:pt>
                <c:pt idx="5607">
                  <c:v>41762.868773148148</c:v>
                </c:pt>
                <c:pt idx="5608">
                  <c:v>41762.868831018517</c:v>
                </c:pt>
                <c:pt idx="5609">
                  <c:v>41762.868900462963</c:v>
                </c:pt>
                <c:pt idx="5610">
                  <c:v>41762.868958333333</c:v>
                </c:pt>
                <c:pt idx="5611">
                  <c:v>41762.869016203702</c:v>
                </c:pt>
                <c:pt idx="5612">
                  <c:v>41762.869085648148</c:v>
                </c:pt>
                <c:pt idx="5613">
                  <c:v>41762.869143518517</c:v>
                </c:pt>
                <c:pt idx="5614">
                  <c:v>41762.869201388887</c:v>
                </c:pt>
                <c:pt idx="5615">
                  <c:v>41762.869270833333</c:v>
                </c:pt>
                <c:pt idx="5616">
                  <c:v>41762.869328703702</c:v>
                </c:pt>
                <c:pt idx="5617">
                  <c:v>41762.869386574072</c:v>
                </c:pt>
                <c:pt idx="5618">
                  <c:v>41762.869456018518</c:v>
                </c:pt>
                <c:pt idx="5619">
                  <c:v>41762.869513888887</c:v>
                </c:pt>
                <c:pt idx="5620">
                  <c:v>41762.869571759256</c:v>
                </c:pt>
                <c:pt idx="5621">
                  <c:v>41762.869641203702</c:v>
                </c:pt>
                <c:pt idx="5622">
                  <c:v>41762.869699074072</c:v>
                </c:pt>
                <c:pt idx="5623">
                  <c:v>41762.869756944441</c:v>
                </c:pt>
                <c:pt idx="5624">
                  <c:v>41762.869814814818</c:v>
                </c:pt>
                <c:pt idx="5625">
                  <c:v>41762.869884259257</c:v>
                </c:pt>
                <c:pt idx="5626">
                  <c:v>41762.869942129626</c:v>
                </c:pt>
                <c:pt idx="5627">
                  <c:v>41762.870000000003</c:v>
                </c:pt>
                <c:pt idx="5628">
                  <c:v>41762.870069444441</c:v>
                </c:pt>
                <c:pt idx="5629">
                  <c:v>41762.870127314818</c:v>
                </c:pt>
                <c:pt idx="5630">
                  <c:v>41762.870185185187</c:v>
                </c:pt>
                <c:pt idx="5631">
                  <c:v>41762.870254629626</c:v>
                </c:pt>
                <c:pt idx="5632">
                  <c:v>41762.870312500003</c:v>
                </c:pt>
                <c:pt idx="5633">
                  <c:v>41762.870370370372</c:v>
                </c:pt>
                <c:pt idx="5634">
                  <c:v>41762.870439814818</c:v>
                </c:pt>
                <c:pt idx="5635">
                  <c:v>41762.870497685188</c:v>
                </c:pt>
                <c:pt idx="5636">
                  <c:v>41762.870555555557</c:v>
                </c:pt>
                <c:pt idx="5637">
                  <c:v>41762.870613425926</c:v>
                </c:pt>
                <c:pt idx="5638">
                  <c:v>41762.870682870373</c:v>
                </c:pt>
                <c:pt idx="5639">
                  <c:v>41762.870740740742</c:v>
                </c:pt>
                <c:pt idx="5640">
                  <c:v>41762.870798611111</c:v>
                </c:pt>
                <c:pt idx="5641">
                  <c:v>41762.870868055557</c:v>
                </c:pt>
                <c:pt idx="5642">
                  <c:v>41762.870925925927</c:v>
                </c:pt>
                <c:pt idx="5643">
                  <c:v>41762.870983796296</c:v>
                </c:pt>
                <c:pt idx="5644">
                  <c:v>41762.871053240742</c:v>
                </c:pt>
                <c:pt idx="5645">
                  <c:v>41762.871111111112</c:v>
                </c:pt>
                <c:pt idx="5646">
                  <c:v>41762.871168981481</c:v>
                </c:pt>
                <c:pt idx="5647">
                  <c:v>41762.871238425927</c:v>
                </c:pt>
                <c:pt idx="5648">
                  <c:v>41762.871296296296</c:v>
                </c:pt>
                <c:pt idx="5649">
                  <c:v>41762.871354166666</c:v>
                </c:pt>
                <c:pt idx="5650">
                  <c:v>41762.871412037035</c:v>
                </c:pt>
                <c:pt idx="5651">
                  <c:v>41762.871481481481</c:v>
                </c:pt>
                <c:pt idx="5652">
                  <c:v>41762.871539351851</c:v>
                </c:pt>
                <c:pt idx="5653">
                  <c:v>41762.87159722222</c:v>
                </c:pt>
                <c:pt idx="5654">
                  <c:v>41762.871666666666</c:v>
                </c:pt>
                <c:pt idx="5655">
                  <c:v>41762.871724537035</c:v>
                </c:pt>
                <c:pt idx="5656">
                  <c:v>41762.871782407405</c:v>
                </c:pt>
                <c:pt idx="5657">
                  <c:v>41762.871851851851</c:v>
                </c:pt>
                <c:pt idx="5658">
                  <c:v>41762.87190972222</c:v>
                </c:pt>
                <c:pt idx="5659">
                  <c:v>41762.871967592589</c:v>
                </c:pt>
                <c:pt idx="5660">
                  <c:v>41762.872037037036</c:v>
                </c:pt>
                <c:pt idx="5661">
                  <c:v>41762.872094907405</c:v>
                </c:pt>
                <c:pt idx="5662">
                  <c:v>41762.872152777774</c:v>
                </c:pt>
                <c:pt idx="5663">
                  <c:v>41762.87222222222</c:v>
                </c:pt>
                <c:pt idx="5664">
                  <c:v>41762.87228009259</c:v>
                </c:pt>
                <c:pt idx="5665">
                  <c:v>41762.872337962966</c:v>
                </c:pt>
                <c:pt idx="5666">
                  <c:v>41762.872395833336</c:v>
                </c:pt>
                <c:pt idx="5667">
                  <c:v>41762.872465277775</c:v>
                </c:pt>
                <c:pt idx="5668">
                  <c:v>41762.872523148151</c:v>
                </c:pt>
                <c:pt idx="5669">
                  <c:v>41762.872581018521</c:v>
                </c:pt>
                <c:pt idx="5670">
                  <c:v>41762.872650462959</c:v>
                </c:pt>
                <c:pt idx="5671">
                  <c:v>41762.872708333336</c:v>
                </c:pt>
                <c:pt idx="5672">
                  <c:v>41762.872766203705</c:v>
                </c:pt>
                <c:pt idx="5673">
                  <c:v>41762.872835648152</c:v>
                </c:pt>
                <c:pt idx="5674">
                  <c:v>41762.872893518521</c:v>
                </c:pt>
                <c:pt idx="5675">
                  <c:v>41762.87295138889</c:v>
                </c:pt>
                <c:pt idx="5676">
                  <c:v>41762.873020833336</c:v>
                </c:pt>
                <c:pt idx="5677">
                  <c:v>41762.873078703706</c:v>
                </c:pt>
                <c:pt idx="5678">
                  <c:v>41762.873136574075</c:v>
                </c:pt>
                <c:pt idx="5679">
                  <c:v>41762.873194444444</c:v>
                </c:pt>
                <c:pt idx="5680">
                  <c:v>41762.873263888891</c:v>
                </c:pt>
                <c:pt idx="5681">
                  <c:v>41762.87332175926</c:v>
                </c:pt>
                <c:pt idx="5682">
                  <c:v>41762.873379629629</c:v>
                </c:pt>
                <c:pt idx="5683">
                  <c:v>41762.873449074075</c:v>
                </c:pt>
                <c:pt idx="5684">
                  <c:v>41762.873506944445</c:v>
                </c:pt>
                <c:pt idx="5685">
                  <c:v>41762.873564814814</c:v>
                </c:pt>
                <c:pt idx="5686">
                  <c:v>41762.87363425926</c:v>
                </c:pt>
                <c:pt idx="5687">
                  <c:v>41762.873692129629</c:v>
                </c:pt>
                <c:pt idx="5688">
                  <c:v>41762.873749999999</c:v>
                </c:pt>
                <c:pt idx="5689">
                  <c:v>41762.873819444445</c:v>
                </c:pt>
                <c:pt idx="5690">
                  <c:v>41762.873877314814</c:v>
                </c:pt>
                <c:pt idx="5691">
                  <c:v>41762.873935185184</c:v>
                </c:pt>
                <c:pt idx="5692">
                  <c:v>41762.873993055553</c:v>
                </c:pt>
                <c:pt idx="5693">
                  <c:v>41762.874062499999</c:v>
                </c:pt>
                <c:pt idx="5694">
                  <c:v>41762.874120370368</c:v>
                </c:pt>
                <c:pt idx="5695">
                  <c:v>41762.874178240738</c:v>
                </c:pt>
                <c:pt idx="5696">
                  <c:v>41762.874247685184</c:v>
                </c:pt>
                <c:pt idx="5697">
                  <c:v>41762.874305555553</c:v>
                </c:pt>
                <c:pt idx="5698">
                  <c:v>41762.874363425923</c:v>
                </c:pt>
                <c:pt idx="5699">
                  <c:v>41762.874432870369</c:v>
                </c:pt>
                <c:pt idx="5700">
                  <c:v>41762.874490740738</c:v>
                </c:pt>
                <c:pt idx="5701">
                  <c:v>41762.874548611115</c:v>
                </c:pt>
                <c:pt idx="5702">
                  <c:v>41762.874618055554</c:v>
                </c:pt>
                <c:pt idx="5703">
                  <c:v>41762.874675925923</c:v>
                </c:pt>
                <c:pt idx="5704">
                  <c:v>41762.8747337963</c:v>
                </c:pt>
                <c:pt idx="5705">
                  <c:v>41762.874791666669</c:v>
                </c:pt>
                <c:pt idx="5706">
                  <c:v>41762.874861111108</c:v>
                </c:pt>
                <c:pt idx="5707">
                  <c:v>41762.874918981484</c:v>
                </c:pt>
                <c:pt idx="5708">
                  <c:v>41762.874976851854</c:v>
                </c:pt>
                <c:pt idx="5709">
                  <c:v>41762.8750462963</c:v>
                </c:pt>
                <c:pt idx="5710">
                  <c:v>41762.875104166669</c:v>
                </c:pt>
                <c:pt idx="5711">
                  <c:v>41762.875162037039</c:v>
                </c:pt>
                <c:pt idx="5712">
                  <c:v>41762.875231481485</c:v>
                </c:pt>
                <c:pt idx="5713">
                  <c:v>41762.875289351854</c:v>
                </c:pt>
                <c:pt idx="5714">
                  <c:v>41762.875347222223</c:v>
                </c:pt>
                <c:pt idx="5715">
                  <c:v>41762.875416666669</c:v>
                </c:pt>
                <c:pt idx="5716">
                  <c:v>41762.875474537039</c:v>
                </c:pt>
                <c:pt idx="5717">
                  <c:v>41762.875532407408</c:v>
                </c:pt>
                <c:pt idx="5718">
                  <c:v>41762.875601851854</c:v>
                </c:pt>
                <c:pt idx="5719">
                  <c:v>41762.875659722224</c:v>
                </c:pt>
                <c:pt idx="5720">
                  <c:v>41762.875717592593</c:v>
                </c:pt>
                <c:pt idx="5721">
                  <c:v>41762.875775462962</c:v>
                </c:pt>
                <c:pt idx="5722">
                  <c:v>41762.875844907408</c:v>
                </c:pt>
                <c:pt idx="5723">
                  <c:v>41762.875902777778</c:v>
                </c:pt>
                <c:pt idx="5724">
                  <c:v>41762.875960648147</c:v>
                </c:pt>
                <c:pt idx="5725">
                  <c:v>41762.876030092593</c:v>
                </c:pt>
                <c:pt idx="5726">
                  <c:v>41762.876087962963</c:v>
                </c:pt>
                <c:pt idx="5727">
                  <c:v>41762.876145833332</c:v>
                </c:pt>
                <c:pt idx="5728">
                  <c:v>41762.876215277778</c:v>
                </c:pt>
                <c:pt idx="5729">
                  <c:v>41762.876273148147</c:v>
                </c:pt>
                <c:pt idx="5730">
                  <c:v>41762.876331018517</c:v>
                </c:pt>
                <c:pt idx="5731">
                  <c:v>41762.876400462963</c:v>
                </c:pt>
                <c:pt idx="5732">
                  <c:v>41762.876458333332</c:v>
                </c:pt>
                <c:pt idx="5733">
                  <c:v>41762.876516203702</c:v>
                </c:pt>
                <c:pt idx="5734">
                  <c:v>41762.876574074071</c:v>
                </c:pt>
                <c:pt idx="5735">
                  <c:v>41762.876643518517</c:v>
                </c:pt>
                <c:pt idx="5736">
                  <c:v>41762.876701388886</c:v>
                </c:pt>
                <c:pt idx="5737">
                  <c:v>41762.876759259256</c:v>
                </c:pt>
                <c:pt idx="5738">
                  <c:v>41762.876828703702</c:v>
                </c:pt>
                <c:pt idx="5739">
                  <c:v>41762.876886574071</c:v>
                </c:pt>
                <c:pt idx="5740">
                  <c:v>41762.876944444448</c:v>
                </c:pt>
                <c:pt idx="5741">
                  <c:v>41762.877013888887</c:v>
                </c:pt>
                <c:pt idx="5742">
                  <c:v>41762.877071759256</c:v>
                </c:pt>
                <c:pt idx="5743">
                  <c:v>41762.877129629633</c:v>
                </c:pt>
                <c:pt idx="5744">
                  <c:v>41762.877199074072</c:v>
                </c:pt>
                <c:pt idx="5745">
                  <c:v>41762.877256944441</c:v>
                </c:pt>
                <c:pt idx="5746">
                  <c:v>41762.877314814818</c:v>
                </c:pt>
                <c:pt idx="5747">
                  <c:v>41762.877372685187</c:v>
                </c:pt>
                <c:pt idx="5748">
                  <c:v>41762.877442129633</c:v>
                </c:pt>
                <c:pt idx="5749">
                  <c:v>41762.877500000002</c:v>
                </c:pt>
                <c:pt idx="5750">
                  <c:v>41762.877557870372</c:v>
                </c:pt>
                <c:pt idx="5751">
                  <c:v>41762.877627314818</c:v>
                </c:pt>
                <c:pt idx="5752">
                  <c:v>41762.877685185187</c:v>
                </c:pt>
                <c:pt idx="5753">
                  <c:v>41762.877743055556</c:v>
                </c:pt>
                <c:pt idx="5754">
                  <c:v>41762.877812500003</c:v>
                </c:pt>
                <c:pt idx="5755">
                  <c:v>41762.877870370372</c:v>
                </c:pt>
                <c:pt idx="5756">
                  <c:v>41762.877928240741</c:v>
                </c:pt>
                <c:pt idx="5757">
                  <c:v>41762.877997685187</c:v>
                </c:pt>
                <c:pt idx="5758">
                  <c:v>41762.878055555557</c:v>
                </c:pt>
                <c:pt idx="5759">
                  <c:v>41762.878113425926</c:v>
                </c:pt>
                <c:pt idx="5760">
                  <c:v>41762.878171296295</c:v>
                </c:pt>
                <c:pt idx="5761">
                  <c:v>41762.878240740742</c:v>
                </c:pt>
                <c:pt idx="5762">
                  <c:v>41762.878298611111</c:v>
                </c:pt>
                <c:pt idx="5763">
                  <c:v>41762.87835648148</c:v>
                </c:pt>
                <c:pt idx="5764">
                  <c:v>41762.878425925926</c:v>
                </c:pt>
                <c:pt idx="5765">
                  <c:v>41762.878483796296</c:v>
                </c:pt>
                <c:pt idx="5766">
                  <c:v>41762.878541666665</c:v>
                </c:pt>
                <c:pt idx="5767">
                  <c:v>41762.878611111111</c:v>
                </c:pt>
                <c:pt idx="5768">
                  <c:v>41762.878668981481</c:v>
                </c:pt>
                <c:pt idx="5769">
                  <c:v>41762.87872685185</c:v>
                </c:pt>
                <c:pt idx="5770">
                  <c:v>41762.878796296296</c:v>
                </c:pt>
                <c:pt idx="5771">
                  <c:v>41762.878854166665</c:v>
                </c:pt>
                <c:pt idx="5772">
                  <c:v>41762.878912037035</c:v>
                </c:pt>
                <c:pt idx="5773">
                  <c:v>41762.878981481481</c:v>
                </c:pt>
                <c:pt idx="5774">
                  <c:v>41762.87903935185</c:v>
                </c:pt>
                <c:pt idx="5775">
                  <c:v>41762.87909722222</c:v>
                </c:pt>
                <c:pt idx="5776">
                  <c:v>41762.879155092596</c:v>
                </c:pt>
                <c:pt idx="5777">
                  <c:v>41762.879224537035</c:v>
                </c:pt>
                <c:pt idx="5778">
                  <c:v>41762.879282407404</c:v>
                </c:pt>
                <c:pt idx="5779">
                  <c:v>41762.879340277781</c:v>
                </c:pt>
                <c:pt idx="5780">
                  <c:v>41762.87940972222</c:v>
                </c:pt>
                <c:pt idx="5781">
                  <c:v>41762.879467592589</c:v>
                </c:pt>
                <c:pt idx="5782">
                  <c:v>41762.879525462966</c:v>
                </c:pt>
                <c:pt idx="5783">
                  <c:v>41762.879594907405</c:v>
                </c:pt>
                <c:pt idx="5784">
                  <c:v>41762.879652777781</c:v>
                </c:pt>
                <c:pt idx="5785">
                  <c:v>41762.879710648151</c:v>
                </c:pt>
                <c:pt idx="5786">
                  <c:v>41762.879780092589</c:v>
                </c:pt>
                <c:pt idx="5787">
                  <c:v>41762.879837962966</c:v>
                </c:pt>
                <c:pt idx="5788">
                  <c:v>41762.879895833335</c:v>
                </c:pt>
                <c:pt idx="5789">
                  <c:v>41762.879953703705</c:v>
                </c:pt>
                <c:pt idx="5790">
                  <c:v>41762.880023148151</c:v>
                </c:pt>
                <c:pt idx="5791">
                  <c:v>41762.88008101852</c:v>
                </c:pt>
                <c:pt idx="5792">
                  <c:v>41762.88013888889</c:v>
                </c:pt>
                <c:pt idx="5793">
                  <c:v>41762.880208333336</c:v>
                </c:pt>
                <c:pt idx="5794">
                  <c:v>41762.880266203705</c:v>
                </c:pt>
                <c:pt idx="5795">
                  <c:v>41762.880324074074</c:v>
                </c:pt>
                <c:pt idx="5796">
                  <c:v>41762.880393518521</c:v>
                </c:pt>
                <c:pt idx="5797">
                  <c:v>41762.88045138889</c:v>
                </c:pt>
                <c:pt idx="5798">
                  <c:v>41762.880509259259</c:v>
                </c:pt>
                <c:pt idx="5799">
                  <c:v>41762.880578703705</c:v>
                </c:pt>
                <c:pt idx="5800">
                  <c:v>41762.880636574075</c:v>
                </c:pt>
                <c:pt idx="5801">
                  <c:v>41762.880694444444</c:v>
                </c:pt>
                <c:pt idx="5802">
                  <c:v>41762.880752314813</c:v>
                </c:pt>
                <c:pt idx="5803">
                  <c:v>41762.88082175926</c:v>
                </c:pt>
                <c:pt idx="5804">
                  <c:v>41762.880879629629</c:v>
                </c:pt>
                <c:pt idx="5805">
                  <c:v>41762.880937499998</c:v>
                </c:pt>
                <c:pt idx="5806">
                  <c:v>41762.881006944444</c:v>
                </c:pt>
                <c:pt idx="5807">
                  <c:v>41762.881064814814</c:v>
                </c:pt>
                <c:pt idx="5808">
                  <c:v>41762.881122685183</c:v>
                </c:pt>
                <c:pt idx="5809">
                  <c:v>41762.881192129629</c:v>
                </c:pt>
                <c:pt idx="5810">
                  <c:v>41762.881249999999</c:v>
                </c:pt>
                <c:pt idx="5811">
                  <c:v>41762.881307870368</c:v>
                </c:pt>
                <c:pt idx="5812">
                  <c:v>41762.881377314814</c:v>
                </c:pt>
                <c:pt idx="5813">
                  <c:v>41762.881435185183</c:v>
                </c:pt>
                <c:pt idx="5814">
                  <c:v>41762.881493055553</c:v>
                </c:pt>
                <c:pt idx="5815">
                  <c:v>41762.881562499999</c:v>
                </c:pt>
                <c:pt idx="5816">
                  <c:v>41762.881620370368</c:v>
                </c:pt>
                <c:pt idx="5817">
                  <c:v>41762.881678240738</c:v>
                </c:pt>
                <c:pt idx="5818">
                  <c:v>41762.881736111114</c:v>
                </c:pt>
                <c:pt idx="5819">
                  <c:v>41762.881805555553</c:v>
                </c:pt>
                <c:pt idx="5820">
                  <c:v>41762.881863425922</c:v>
                </c:pt>
                <c:pt idx="5821">
                  <c:v>41762.881921296299</c:v>
                </c:pt>
                <c:pt idx="5822">
                  <c:v>41762.881990740738</c:v>
                </c:pt>
                <c:pt idx="5823">
                  <c:v>41762.882048611114</c:v>
                </c:pt>
                <c:pt idx="5824">
                  <c:v>41762.882106481484</c:v>
                </c:pt>
                <c:pt idx="5825">
                  <c:v>41762.882175925923</c:v>
                </c:pt>
                <c:pt idx="5826">
                  <c:v>41762.882233796299</c:v>
                </c:pt>
                <c:pt idx="5827">
                  <c:v>41762.882291666669</c:v>
                </c:pt>
                <c:pt idx="5828">
                  <c:v>41762.882361111115</c:v>
                </c:pt>
                <c:pt idx="5829">
                  <c:v>41762.882418981484</c:v>
                </c:pt>
                <c:pt idx="5830">
                  <c:v>41762.882476851853</c:v>
                </c:pt>
                <c:pt idx="5831">
                  <c:v>41762.882534722223</c:v>
                </c:pt>
                <c:pt idx="5832">
                  <c:v>41762.882604166669</c:v>
                </c:pt>
                <c:pt idx="5833">
                  <c:v>41762.882662037038</c:v>
                </c:pt>
                <c:pt idx="5834">
                  <c:v>41762.882719907408</c:v>
                </c:pt>
                <c:pt idx="5835">
                  <c:v>41762.882789351854</c:v>
                </c:pt>
                <c:pt idx="5836">
                  <c:v>41762.882847222223</c:v>
                </c:pt>
                <c:pt idx="5837">
                  <c:v>41762.882905092592</c:v>
                </c:pt>
                <c:pt idx="5838">
                  <c:v>41762.882974537039</c:v>
                </c:pt>
                <c:pt idx="5839">
                  <c:v>41762.883032407408</c:v>
                </c:pt>
                <c:pt idx="5840">
                  <c:v>41762.883090277777</c:v>
                </c:pt>
                <c:pt idx="5841">
                  <c:v>41762.883159722223</c:v>
                </c:pt>
                <c:pt idx="5842">
                  <c:v>41762.883217592593</c:v>
                </c:pt>
                <c:pt idx="5843">
                  <c:v>41762.883275462962</c:v>
                </c:pt>
                <c:pt idx="5844">
                  <c:v>41762.883333333331</c:v>
                </c:pt>
                <c:pt idx="5845">
                  <c:v>41762.883402777778</c:v>
                </c:pt>
                <c:pt idx="5846">
                  <c:v>41762.883460648147</c:v>
                </c:pt>
                <c:pt idx="5847">
                  <c:v>41762.883518518516</c:v>
                </c:pt>
                <c:pt idx="5848">
                  <c:v>41762.883587962962</c:v>
                </c:pt>
                <c:pt idx="5849">
                  <c:v>41762.883645833332</c:v>
                </c:pt>
                <c:pt idx="5850">
                  <c:v>41762.883703703701</c:v>
                </c:pt>
                <c:pt idx="5851">
                  <c:v>41762.883773148147</c:v>
                </c:pt>
                <c:pt idx="5852">
                  <c:v>41762.883831018517</c:v>
                </c:pt>
                <c:pt idx="5853">
                  <c:v>41762.883888888886</c:v>
                </c:pt>
                <c:pt idx="5854">
                  <c:v>41762.883958333332</c:v>
                </c:pt>
                <c:pt idx="5855">
                  <c:v>41762.884016203701</c:v>
                </c:pt>
                <c:pt idx="5856">
                  <c:v>41762.884074074071</c:v>
                </c:pt>
                <c:pt idx="5857">
                  <c:v>41762.884131944447</c:v>
                </c:pt>
                <c:pt idx="5858">
                  <c:v>41762.884201388886</c:v>
                </c:pt>
                <c:pt idx="5859">
                  <c:v>41762.884259259263</c:v>
                </c:pt>
                <c:pt idx="5860">
                  <c:v>41762.884317129632</c:v>
                </c:pt>
                <c:pt idx="5861">
                  <c:v>41762.884386574071</c:v>
                </c:pt>
                <c:pt idx="5862">
                  <c:v>41762.884444444448</c:v>
                </c:pt>
                <c:pt idx="5863">
                  <c:v>41762.884502314817</c:v>
                </c:pt>
                <c:pt idx="5864">
                  <c:v>41762.884571759256</c:v>
                </c:pt>
                <c:pt idx="5865">
                  <c:v>41762.884629629632</c:v>
                </c:pt>
                <c:pt idx="5866">
                  <c:v>41762.884687500002</c:v>
                </c:pt>
                <c:pt idx="5867">
                  <c:v>41762.884756944448</c:v>
                </c:pt>
                <c:pt idx="5868">
                  <c:v>41762.884814814817</c:v>
                </c:pt>
                <c:pt idx="5869">
                  <c:v>41762.884872685187</c:v>
                </c:pt>
                <c:pt idx="5870">
                  <c:v>41762.884942129633</c:v>
                </c:pt>
                <c:pt idx="5871">
                  <c:v>41762.885000000002</c:v>
                </c:pt>
                <c:pt idx="5872">
                  <c:v>41762.885057870371</c:v>
                </c:pt>
                <c:pt idx="5873">
                  <c:v>41762.885115740741</c:v>
                </c:pt>
                <c:pt idx="5874">
                  <c:v>41762.885185185187</c:v>
                </c:pt>
                <c:pt idx="5875">
                  <c:v>41762.885243055556</c:v>
                </c:pt>
                <c:pt idx="5876">
                  <c:v>41762.885300925926</c:v>
                </c:pt>
                <c:pt idx="5877">
                  <c:v>41762.885370370372</c:v>
                </c:pt>
                <c:pt idx="5878">
                  <c:v>41762.885428240741</c:v>
                </c:pt>
                <c:pt idx="5879">
                  <c:v>41762.88548611111</c:v>
                </c:pt>
                <c:pt idx="5880">
                  <c:v>41762.885555555556</c:v>
                </c:pt>
                <c:pt idx="5881">
                  <c:v>41762.885613425926</c:v>
                </c:pt>
                <c:pt idx="5882">
                  <c:v>41762.885671296295</c:v>
                </c:pt>
                <c:pt idx="5883">
                  <c:v>41762.885740740741</c:v>
                </c:pt>
                <c:pt idx="5884">
                  <c:v>41762.885798611111</c:v>
                </c:pt>
                <c:pt idx="5885">
                  <c:v>41762.88585648148</c:v>
                </c:pt>
                <c:pt idx="5886">
                  <c:v>41762.885914351849</c:v>
                </c:pt>
                <c:pt idx="5887">
                  <c:v>41762.885983796295</c:v>
                </c:pt>
                <c:pt idx="5888">
                  <c:v>41762.886041666665</c:v>
                </c:pt>
                <c:pt idx="5889">
                  <c:v>41762.886099537034</c:v>
                </c:pt>
                <c:pt idx="5890">
                  <c:v>41762.88616898148</c:v>
                </c:pt>
                <c:pt idx="5891">
                  <c:v>41762.88622685185</c:v>
                </c:pt>
                <c:pt idx="5892">
                  <c:v>41762.886284722219</c:v>
                </c:pt>
                <c:pt idx="5893">
                  <c:v>41762.886354166665</c:v>
                </c:pt>
                <c:pt idx="5894">
                  <c:v>41762.886412037034</c:v>
                </c:pt>
                <c:pt idx="5895">
                  <c:v>41762.886469907404</c:v>
                </c:pt>
                <c:pt idx="5896">
                  <c:v>41762.88653935185</c:v>
                </c:pt>
                <c:pt idx="5897">
                  <c:v>41762.886597222219</c:v>
                </c:pt>
                <c:pt idx="5898">
                  <c:v>41762.886655092596</c:v>
                </c:pt>
                <c:pt idx="5899">
                  <c:v>41762.886712962965</c:v>
                </c:pt>
                <c:pt idx="5900">
                  <c:v>41762.886782407404</c:v>
                </c:pt>
                <c:pt idx="5901">
                  <c:v>41762.886840277781</c:v>
                </c:pt>
                <c:pt idx="5902">
                  <c:v>41762.88689814815</c:v>
                </c:pt>
                <c:pt idx="5903">
                  <c:v>41762.886967592596</c:v>
                </c:pt>
                <c:pt idx="5904">
                  <c:v>41762.887025462966</c:v>
                </c:pt>
                <c:pt idx="5905">
                  <c:v>41762.887083333335</c:v>
                </c:pt>
                <c:pt idx="5906">
                  <c:v>41762.887152777781</c:v>
                </c:pt>
                <c:pt idx="5907">
                  <c:v>41762.88721064815</c:v>
                </c:pt>
                <c:pt idx="5908">
                  <c:v>41762.88726851852</c:v>
                </c:pt>
                <c:pt idx="5909">
                  <c:v>41762.887337962966</c:v>
                </c:pt>
                <c:pt idx="5910">
                  <c:v>41762.887395833335</c:v>
                </c:pt>
                <c:pt idx="5911">
                  <c:v>41762.887453703705</c:v>
                </c:pt>
                <c:pt idx="5912">
                  <c:v>41762.887523148151</c:v>
                </c:pt>
                <c:pt idx="5913">
                  <c:v>41762.88758101852</c:v>
                </c:pt>
                <c:pt idx="5914">
                  <c:v>41762.887638888889</c:v>
                </c:pt>
                <c:pt idx="5915">
                  <c:v>41762.887696759259</c:v>
                </c:pt>
                <c:pt idx="5916">
                  <c:v>41762.887766203705</c:v>
                </c:pt>
                <c:pt idx="5917">
                  <c:v>41762.887824074074</c:v>
                </c:pt>
                <c:pt idx="5918">
                  <c:v>41762.887881944444</c:v>
                </c:pt>
                <c:pt idx="5919">
                  <c:v>41762.88795138889</c:v>
                </c:pt>
                <c:pt idx="5920">
                  <c:v>41762.888009259259</c:v>
                </c:pt>
                <c:pt idx="5921">
                  <c:v>41762.888067129628</c:v>
                </c:pt>
                <c:pt idx="5922">
                  <c:v>41762.888136574074</c:v>
                </c:pt>
                <c:pt idx="5923">
                  <c:v>41762.888194444444</c:v>
                </c:pt>
                <c:pt idx="5924">
                  <c:v>41762.888252314813</c:v>
                </c:pt>
                <c:pt idx="5925">
                  <c:v>41762.888321759259</c:v>
                </c:pt>
                <c:pt idx="5926">
                  <c:v>41762.888379629629</c:v>
                </c:pt>
                <c:pt idx="5927">
                  <c:v>41762.888437499998</c:v>
                </c:pt>
                <c:pt idx="5928">
                  <c:v>41762.888495370367</c:v>
                </c:pt>
                <c:pt idx="5929">
                  <c:v>41762.888564814813</c:v>
                </c:pt>
                <c:pt idx="5930">
                  <c:v>41762.888622685183</c:v>
                </c:pt>
                <c:pt idx="5931">
                  <c:v>41762.888680555552</c:v>
                </c:pt>
                <c:pt idx="5932">
                  <c:v>41762.888749999998</c:v>
                </c:pt>
                <c:pt idx="5933">
                  <c:v>41762.888807870368</c:v>
                </c:pt>
                <c:pt idx="5934">
                  <c:v>41762.888865740744</c:v>
                </c:pt>
                <c:pt idx="5935">
                  <c:v>41762.888935185183</c:v>
                </c:pt>
                <c:pt idx="5936">
                  <c:v>41762.888993055552</c:v>
                </c:pt>
                <c:pt idx="5937">
                  <c:v>41762.889050925929</c:v>
                </c:pt>
                <c:pt idx="5938">
                  <c:v>41762.889120370368</c:v>
                </c:pt>
                <c:pt idx="5939">
                  <c:v>41762.889178240737</c:v>
                </c:pt>
                <c:pt idx="5940">
                  <c:v>41762.889236111114</c:v>
                </c:pt>
                <c:pt idx="5941">
                  <c:v>41762.889293981483</c:v>
                </c:pt>
                <c:pt idx="5942">
                  <c:v>41762.889363425929</c:v>
                </c:pt>
                <c:pt idx="5943">
                  <c:v>41762.889421296299</c:v>
                </c:pt>
                <c:pt idx="5944">
                  <c:v>41762.889479166668</c:v>
                </c:pt>
                <c:pt idx="5945">
                  <c:v>41762.889548611114</c:v>
                </c:pt>
                <c:pt idx="5946">
                  <c:v>41762.889606481483</c:v>
                </c:pt>
                <c:pt idx="5947">
                  <c:v>41762.889664351853</c:v>
                </c:pt>
                <c:pt idx="5948">
                  <c:v>41762.889733796299</c:v>
                </c:pt>
                <c:pt idx="5949">
                  <c:v>41762.889791666668</c:v>
                </c:pt>
                <c:pt idx="5950">
                  <c:v>41762.889849537038</c:v>
                </c:pt>
                <c:pt idx="5951">
                  <c:v>41762.889918981484</c:v>
                </c:pt>
                <c:pt idx="5952">
                  <c:v>41762.889976851853</c:v>
                </c:pt>
                <c:pt idx="5953">
                  <c:v>41762.890034722222</c:v>
                </c:pt>
                <c:pt idx="5954">
                  <c:v>41762.890104166669</c:v>
                </c:pt>
                <c:pt idx="5955">
                  <c:v>41762.890162037038</c:v>
                </c:pt>
                <c:pt idx="5956">
                  <c:v>41762.890219907407</c:v>
                </c:pt>
                <c:pt idx="5957">
                  <c:v>41762.890277777777</c:v>
                </c:pt>
                <c:pt idx="5958">
                  <c:v>41762.890347222223</c:v>
                </c:pt>
                <c:pt idx="5959">
                  <c:v>41762.890405092592</c:v>
                </c:pt>
                <c:pt idx="5960">
                  <c:v>41762.890462962961</c:v>
                </c:pt>
                <c:pt idx="5961">
                  <c:v>41762.890532407408</c:v>
                </c:pt>
                <c:pt idx="5962">
                  <c:v>41762.890590277777</c:v>
                </c:pt>
                <c:pt idx="5963">
                  <c:v>41762.890648148146</c:v>
                </c:pt>
                <c:pt idx="5964">
                  <c:v>41762.890717592592</c:v>
                </c:pt>
                <c:pt idx="5965">
                  <c:v>41762.890775462962</c:v>
                </c:pt>
                <c:pt idx="5966">
                  <c:v>41762.890833333331</c:v>
                </c:pt>
                <c:pt idx="5967">
                  <c:v>41762.890902777777</c:v>
                </c:pt>
                <c:pt idx="5968">
                  <c:v>41762.890960648147</c:v>
                </c:pt>
                <c:pt idx="5969">
                  <c:v>41762.891018518516</c:v>
                </c:pt>
                <c:pt idx="5970">
                  <c:v>41762.891076388885</c:v>
                </c:pt>
                <c:pt idx="5971">
                  <c:v>41762.891145833331</c:v>
                </c:pt>
                <c:pt idx="5972">
                  <c:v>41762.891203703701</c:v>
                </c:pt>
                <c:pt idx="5973">
                  <c:v>41762.891261574077</c:v>
                </c:pt>
                <c:pt idx="5974">
                  <c:v>41762.891331018516</c:v>
                </c:pt>
                <c:pt idx="5975">
                  <c:v>41762.891388888886</c:v>
                </c:pt>
                <c:pt idx="5976">
                  <c:v>41762.891446759262</c:v>
                </c:pt>
                <c:pt idx="5977">
                  <c:v>41762.891516203701</c:v>
                </c:pt>
                <c:pt idx="5978">
                  <c:v>41762.891574074078</c:v>
                </c:pt>
                <c:pt idx="5979">
                  <c:v>41762.891631944447</c:v>
                </c:pt>
                <c:pt idx="5980">
                  <c:v>41762.891701388886</c:v>
                </c:pt>
                <c:pt idx="5981">
                  <c:v>41762.891759259262</c:v>
                </c:pt>
                <c:pt idx="5982">
                  <c:v>41762.891817129632</c:v>
                </c:pt>
                <c:pt idx="5983">
                  <c:v>41762.891875000001</c:v>
                </c:pt>
                <c:pt idx="5984">
                  <c:v>41762.891944444447</c:v>
                </c:pt>
                <c:pt idx="5985">
                  <c:v>41762.892002314817</c:v>
                </c:pt>
                <c:pt idx="5986">
                  <c:v>41762.892060185186</c:v>
                </c:pt>
                <c:pt idx="5987">
                  <c:v>41762.892129629632</c:v>
                </c:pt>
                <c:pt idx="5988">
                  <c:v>41762.892187500001</c:v>
                </c:pt>
                <c:pt idx="5989">
                  <c:v>41762.892245370371</c:v>
                </c:pt>
                <c:pt idx="5990">
                  <c:v>41762.892314814817</c:v>
                </c:pt>
                <c:pt idx="5991">
                  <c:v>41762.892372685186</c:v>
                </c:pt>
                <c:pt idx="5992">
                  <c:v>41762.892430555556</c:v>
                </c:pt>
                <c:pt idx="5993">
                  <c:v>41762.892500000002</c:v>
                </c:pt>
                <c:pt idx="5994">
                  <c:v>41762.892557870371</c:v>
                </c:pt>
                <c:pt idx="5995">
                  <c:v>41762.89261574074</c:v>
                </c:pt>
                <c:pt idx="5996">
                  <c:v>41762.89267361111</c:v>
                </c:pt>
                <c:pt idx="5997">
                  <c:v>41762.892743055556</c:v>
                </c:pt>
                <c:pt idx="5998">
                  <c:v>41762.892800925925</c:v>
                </c:pt>
                <c:pt idx="5999">
                  <c:v>41762.892858796295</c:v>
                </c:pt>
                <c:pt idx="6000">
                  <c:v>41762.892928240741</c:v>
                </c:pt>
                <c:pt idx="6001">
                  <c:v>41762.89298611111</c:v>
                </c:pt>
                <c:pt idx="6002">
                  <c:v>41762.893043981479</c:v>
                </c:pt>
                <c:pt idx="6003">
                  <c:v>41762.893113425926</c:v>
                </c:pt>
                <c:pt idx="6004">
                  <c:v>41762.893171296295</c:v>
                </c:pt>
                <c:pt idx="6005">
                  <c:v>41762.893229166664</c:v>
                </c:pt>
                <c:pt idx="6006">
                  <c:v>41762.89329861111</c:v>
                </c:pt>
                <c:pt idx="6007">
                  <c:v>41762.89335648148</c:v>
                </c:pt>
                <c:pt idx="6008">
                  <c:v>41762.893414351849</c:v>
                </c:pt>
                <c:pt idx="6009">
                  <c:v>41762.893483796295</c:v>
                </c:pt>
                <c:pt idx="6010">
                  <c:v>41762.893541666665</c:v>
                </c:pt>
                <c:pt idx="6011">
                  <c:v>41762.893599537034</c:v>
                </c:pt>
                <c:pt idx="6012">
                  <c:v>41762.893657407411</c:v>
                </c:pt>
                <c:pt idx="6013">
                  <c:v>41762.893726851849</c:v>
                </c:pt>
                <c:pt idx="6014">
                  <c:v>41762.893784722219</c:v>
                </c:pt>
                <c:pt idx="6015">
                  <c:v>41762.893842592595</c:v>
                </c:pt>
                <c:pt idx="6016">
                  <c:v>41762.893912037034</c:v>
                </c:pt>
                <c:pt idx="6017">
                  <c:v>41762.893969907411</c:v>
                </c:pt>
                <c:pt idx="6018">
                  <c:v>41762.89402777778</c:v>
                </c:pt>
                <c:pt idx="6019">
                  <c:v>41762.894097222219</c:v>
                </c:pt>
                <c:pt idx="6020">
                  <c:v>41762.894155092596</c:v>
                </c:pt>
                <c:pt idx="6021">
                  <c:v>41762.894212962965</c:v>
                </c:pt>
                <c:pt idx="6022">
                  <c:v>41762.894282407404</c:v>
                </c:pt>
                <c:pt idx="6023">
                  <c:v>41762.89434027778</c:v>
                </c:pt>
                <c:pt idx="6024">
                  <c:v>41762.89439814815</c:v>
                </c:pt>
                <c:pt idx="6025">
                  <c:v>41762.894456018519</c:v>
                </c:pt>
                <c:pt idx="6026">
                  <c:v>41762.894525462965</c:v>
                </c:pt>
                <c:pt idx="6027">
                  <c:v>41762.894583333335</c:v>
                </c:pt>
                <c:pt idx="6028">
                  <c:v>41762.894641203704</c:v>
                </c:pt>
                <c:pt idx="6029">
                  <c:v>41762.89471064815</c:v>
                </c:pt>
                <c:pt idx="6030">
                  <c:v>41762.894768518519</c:v>
                </c:pt>
                <c:pt idx="6031">
                  <c:v>41762.894826388889</c:v>
                </c:pt>
                <c:pt idx="6032">
                  <c:v>41762.894895833335</c:v>
                </c:pt>
                <c:pt idx="6033">
                  <c:v>41762.894953703704</c:v>
                </c:pt>
                <c:pt idx="6034">
                  <c:v>41762.895011574074</c:v>
                </c:pt>
                <c:pt idx="6035">
                  <c:v>41762.89508101852</c:v>
                </c:pt>
                <c:pt idx="6036">
                  <c:v>41762.895138888889</c:v>
                </c:pt>
                <c:pt idx="6037">
                  <c:v>41762.895196759258</c:v>
                </c:pt>
                <c:pt idx="6038">
                  <c:v>41762.895254629628</c:v>
                </c:pt>
                <c:pt idx="6039">
                  <c:v>41762.895324074074</c:v>
                </c:pt>
                <c:pt idx="6040">
                  <c:v>41762.895381944443</c:v>
                </c:pt>
                <c:pt idx="6041">
                  <c:v>41762.895439814813</c:v>
                </c:pt>
                <c:pt idx="6042">
                  <c:v>41762.895509259259</c:v>
                </c:pt>
                <c:pt idx="6043">
                  <c:v>41762.895567129628</c:v>
                </c:pt>
                <c:pt idx="6044">
                  <c:v>41762.895624999997</c:v>
                </c:pt>
                <c:pt idx="6045">
                  <c:v>41762.895694444444</c:v>
                </c:pt>
                <c:pt idx="6046">
                  <c:v>41762.895752314813</c:v>
                </c:pt>
                <c:pt idx="6047">
                  <c:v>41762.895810185182</c:v>
                </c:pt>
                <c:pt idx="6048">
                  <c:v>41762.895879629628</c:v>
                </c:pt>
                <c:pt idx="6049">
                  <c:v>41762.895937499998</c:v>
                </c:pt>
                <c:pt idx="6050">
                  <c:v>41762.895995370367</c:v>
                </c:pt>
                <c:pt idx="6051">
                  <c:v>41762.896064814813</c:v>
                </c:pt>
                <c:pt idx="6052">
                  <c:v>41762.896122685182</c:v>
                </c:pt>
                <c:pt idx="6053">
                  <c:v>41762.896180555559</c:v>
                </c:pt>
                <c:pt idx="6054">
                  <c:v>41762.896238425928</c:v>
                </c:pt>
                <c:pt idx="6055">
                  <c:v>41762.896307870367</c:v>
                </c:pt>
                <c:pt idx="6056">
                  <c:v>41762.896365740744</c:v>
                </c:pt>
                <c:pt idx="6057">
                  <c:v>41762.896423611113</c:v>
                </c:pt>
                <c:pt idx="6058">
                  <c:v>41762.896493055552</c:v>
                </c:pt>
                <c:pt idx="6059">
                  <c:v>41762.896550925929</c:v>
                </c:pt>
                <c:pt idx="6060">
                  <c:v>41762.896608796298</c:v>
                </c:pt>
                <c:pt idx="6061">
                  <c:v>41762.896678240744</c:v>
                </c:pt>
                <c:pt idx="6062">
                  <c:v>41762.896736111114</c:v>
                </c:pt>
                <c:pt idx="6063">
                  <c:v>41762.896793981483</c:v>
                </c:pt>
                <c:pt idx="6064">
                  <c:v>41762.896863425929</c:v>
                </c:pt>
                <c:pt idx="6065">
                  <c:v>41762.896921296298</c:v>
                </c:pt>
                <c:pt idx="6066">
                  <c:v>41762.896979166668</c:v>
                </c:pt>
                <c:pt idx="6067">
                  <c:v>41762.897037037037</c:v>
                </c:pt>
                <c:pt idx="6068">
                  <c:v>41762.897106481483</c:v>
                </c:pt>
                <c:pt idx="6069">
                  <c:v>41762.897164351853</c:v>
                </c:pt>
                <c:pt idx="6070">
                  <c:v>41762.897222222222</c:v>
                </c:pt>
                <c:pt idx="6071">
                  <c:v>41762.897291666668</c:v>
                </c:pt>
                <c:pt idx="6072">
                  <c:v>41762.897349537037</c:v>
                </c:pt>
                <c:pt idx="6073">
                  <c:v>41762.897407407407</c:v>
                </c:pt>
                <c:pt idx="6074">
                  <c:v>41762.897476851853</c:v>
                </c:pt>
                <c:pt idx="6075">
                  <c:v>41762.897534722222</c:v>
                </c:pt>
                <c:pt idx="6076">
                  <c:v>41762.897592592592</c:v>
                </c:pt>
                <c:pt idx="6077">
                  <c:v>41762.897662037038</c:v>
                </c:pt>
                <c:pt idx="6078">
                  <c:v>41762.897719907407</c:v>
                </c:pt>
                <c:pt idx="6079">
                  <c:v>41762.897777777776</c:v>
                </c:pt>
                <c:pt idx="6080">
                  <c:v>41762.897847222222</c:v>
                </c:pt>
                <c:pt idx="6081">
                  <c:v>41762.897905092592</c:v>
                </c:pt>
                <c:pt idx="6082">
                  <c:v>41762.897962962961</c:v>
                </c:pt>
                <c:pt idx="6083">
                  <c:v>41762.898020833331</c:v>
                </c:pt>
                <c:pt idx="6084">
                  <c:v>41762.898090277777</c:v>
                </c:pt>
                <c:pt idx="6085">
                  <c:v>41762.898148148146</c:v>
                </c:pt>
                <c:pt idx="6086">
                  <c:v>41762.898206018515</c:v>
                </c:pt>
                <c:pt idx="6087">
                  <c:v>41762.898275462961</c:v>
                </c:pt>
                <c:pt idx="6088">
                  <c:v>41762.898333333331</c:v>
                </c:pt>
                <c:pt idx="6089">
                  <c:v>41762.8983912037</c:v>
                </c:pt>
                <c:pt idx="6090">
                  <c:v>41762.898460648146</c:v>
                </c:pt>
                <c:pt idx="6091">
                  <c:v>41762.898518518516</c:v>
                </c:pt>
                <c:pt idx="6092">
                  <c:v>41762.898576388892</c:v>
                </c:pt>
                <c:pt idx="6093">
                  <c:v>41762.898645833331</c:v>
                </c:pt>
                <c:pt idx="6094">
                  <c:v>41762.8987037037</c:v>
                </c:pt>
                <c:pt idx="6095">
                  <c:v>41762.898761574077</c:v>
                </c:pt>
                <c:pt idx="6096">
                  <c:v>41762.898819444446</c:v>
                </c:pt>
                <c:pt idx="6097">
                  <c:v>41762.898888888885</c:v>
                </c:pt>
                <c:pt idx="6098">
                  <c:v>41762.898946759262</c:v>
                </c:pt>
                <c:pt idx="6099">
                  <c:v>41762.899004629631</c:v>
                </c:pt>
                <c:pt idx="6100">
                  <c:v>41762.899074074077</c:v>
                </c:pt>
                <c:pt idx="6101">
                  <c:v>41762.899131944447</c:v>
                </c:pt>
                <c:pt idx="6102">
                  <c:v>41762.899189814816</c:v>
                </c:pt>
                <c:pt idx="6103">
                  <c:v>41762.899259259262</c:v>
                </c:pt>
                <c:pt idx="6104">
                  <c:v>41762.899317129632</c:v>
                </c:pt>
                <c:pt idx="6105">
                  <c:v>41762.899375000001</c:v>
                </c:pt>
                <c:pt idx="6106">
                  <c:v>41762.899444444447</c:v>
                </c:pt>
                <c:pt idx="6107">
                  <c:v>41762.899502314816</c:v>
                </c:pt>
                <c:pt idx="6108">
                  <c:v>41762.899560185186</c:v>
                </c:pt>
                <c:pt idx="6109">
                  <c:v>41762.899618055555</c:v>
                </c:pt>
                <c:pt idx="6110">
                  <c:v>41762.899687500001</c:v>
                </c:pt>
                <c:pt idx="6111">
                  <c:v>41762.899745370371</c:v>
                </c:pt>
                <c:pt idx="6112">
                  <c:v>41762.89980324074</c:v>
                </c:pt>
                <c:pt idx="6113">
                  <c:v>41762.899872685186</c:v>
                </c:pt>
                <c:pt idx="6114">
                  <c:v>41762.899930555555</c:v>
                </c:pt>
                <c:pt idx="6115">
                  <c:v>41762.899988425925</c:v>
                </c:pt>
                <c:pt idx="6116">
                  <c:v>41762.900057870371</c:v>
                </c:pt>
                <c:pt idx="6117">
                  <c:v>41762.90011574074</c:v>
                </c:pt>
                <c:pt idx="6118">
                  <c:v>41762.900173611109</c:v>
                </c:pt>
                <c:pt idx="6119">
                  <c:v>41762.900243055556</c:v>
                </c:pt>
                <c:pt idx="6120">
                  <c:v>41762.900300925925</c:v>
                </c:pt>
                <c:pt idx="6121">
                  <c:v>41762.900358796294</c:v>
                </c:pt>
                <c:pt idx="6122">
                  <c:v>41762.900416666664</c:v>
                </c:pt>
                <c:pt idx="6123">
                  <c:v>41762.90048611111</c:v>
                </c:pt>
                <c:pt idx="6124">
                  <c:v>41762.900543981479</c:v>
                </c:pt>
                <c:pt idx="6125">
                  <c:v>41762.900601851848</c:v>
                </c:pt>
                <c:pt idx="6126">
                  <c:v>41762.900671296295</c:v>
                </c:pt>
                <c:pt idx="6127">
                  <c:v>41762.900729166664</c:v>
                </c:pt>
                <c:pt idx="6128">
                  <c:v>41762.900787037041</c:v>
                </c:pt>
                <c:pt idx="6129">
                  <c:v>41762.900856481479</c:v>
                </c:pt>
                <c:pt idx="6130">
                  <c:v>41762.900914351849</c:v>
                </c:pt>
                <c:pt idx="6131">
                  <c:v>41762.900972222225</c:v>
                </c:pt>
                <c:pt idx="6132">
                  <c:v>41762.901041666664</c:v>
                </c:pt>
                <c:pt idx="6133">
                  <c:v>41762.901099537034</c:v>
                </c:pt>
                <c:pt idx="6134">
                  <c:v>41762.90115740741</c:v>
                </c:pt>
                <c:pt idx="6135">
                  <c:v>41762.901226851849</c:v>
                </c:pt>
                <c:pt idx="6136">
                  <c:v>41762.901284722226</c:v>
                </c:pt>
                <c:pt idx="6137">
                  <c:v>41762.901342592595</c:v>
                </c:pt>
                <c:pt idx="6138">
                  <c:v>41762.901400462964</c:v>
                </c:pt>
                <c:pt idx="6139">
                  <c:v>41762.901469907411</c:v>
                </c:pt>
                <c:pt idx="6140">
                  <c:v>41762.90152777778</c:v>
                </c:pt>
                <c:pt idx="6141">
                  <c:v>41762.901585648149</c:v>
                </c:pt>
                <c:pt idx="6142">
                  <c:v>41762.901655092595</c:v>
                </c:pt>
                <c:pt idx="6143">
                  <c:v>41762.901712962965</c:v>
                </c:pt>
                <c:pt idx="6144">
                  <c:v>41762.901770833334</c:v>
                </c:pt>
                <c:pt idx="6145">
                  <c:v>41762.90184027778</c:v>
                </c:pt>
                <c:pt idx="6146">
                  <c:v>41762.901898148149</c:v>
                </c:pt>
                <c:pt idx="6147">
                  <c:v>41762.901956018519</c:v>
                </c:pt>
                <c:pt idx="6148">
                  <c:v>41762.902025462965</c:v>
                </c:pt>
                <c:pt idx="6149">
                  <c:v>41762.902083333334</c:v>
                </c:pt>
                <c:pt idx="6150">
                  <c:v>41762.902141203704</c:v>
                </c:pt>
                <c:pt idx="6151">
                  <c:v>41762.902199074073</c:v>
                </c:pt>
                <c:pt idx="6152">
                  <c:v>41762.902268518519</c:v>
                </c:pt>
                <c:pt idx="6153">
                  <c:v>41762.902326388888</c:v>
                </c:pt>
                <c:pt idx="6154">
                  <c:v>41762.902384259258</c:v>
                </c:pt>
                <c:pt idx="6155">
                  <c:v>41762.902453703704</c:v>
                </c:pt>
                <c:pt idx="6156">
                  <c:v>41762.902511574073</c:v>
                </c:pt>
                <c:pt idx="6157">
                  <c:v>41762.902569444443</c:v>
                </c:pt>
                <c:pt idx="6158">
                  <c:v>41762.902638888889</c:v>
                </c:pt>
                <c:pt idx="6159">
                  <c:v>41762.902696759258</c:v>
                </c:pt>
                <c:pt idx="6160">
                  <c:v>41762.902754629627</c:v>
                </c:pt>
                <c:pt idx="6161">
                  <c:v>41762.902824074074</c:v>
                </c:pt>
                <c:pt idx="6162">
                  <c:v>41762.902881944443</c:v>
                </c:pt>
                <c:pt idx="6163">
                  <c:v>41762.902939814812</c:v>
                </c:pt>
                <c:pt idx="6164">
                  <c:v>41762.903009259258</c:v>
                </c:pt>
                <c:pt idx="6165">
                  <c:v>41762.903067129628</c:v>
                </c:pt>
                <c:pt idx="6166">
                  <c:v>41762.903124999997</c:v>
                </c:pt>
                <c:pt idx="6167">
                  <c:v>41762.903182870374</c:v>
                </c:pt>
                <c:pt idx="6168">
                  <c:v>41762.903252314813</c:v>
                </c:pt>
                <c:pt idx="6169">
                  <c:v>41762.903310185182</c:v>
                </c:pt>
                <c:pt idx="6170">
                  <c:v>41762.903368055559</c:v>
                </c:pt>
                <c:pt idx="6171">
                  <c:v>41762.903437499997</c:v>
                </c:pt>
                <c:pt idx="6172">
                  <c:v>41762.903495370374</c:v>
                </c:pt>
                <c:pt idx="6173">
                  <c:v>41762.903553240743</c:v>
                </c:pt>
                <c:pt idx="6174">
                  <c:v>41762.903622685182</c:v>
                </c:pt>
                <c:pt idx="6175">
                  <c:v>41762.903680555559</c:v>
                </c:pt>
                <c:pt idx="6176">
                  <c:v>41762.903738425928</c:v>
                </c:pt>
                <c:pt idx="6177">
                  <c:v>41762.903807870367</c:v>
                </c:pt>
                <c:pt idx="6178">
                  <c:v>41762.903865740744</c:v>
                </c:pt>
                <c:pt idx="6179">
                  <c:v>41762.903923611113</c:v>
                </c:pt>
                <c:pt idx="6180">
                  <c:v>41762.903981481482</c:v>
                </c:pt>
                <c:pt idx="6181">
                  <c:v>41762.904050925928</c:v>
                </c:pt>
                <c:pt idx="6182">
                  <c:v>41762.904108796298</c:v>
                </c:pt>
                <c:pt idx="6183">
                  <c:v>41762.904166666667</c:v>
                </c:pt>
                <c:pt idx="6184">
                  <c:v>41762.904236111113</c:v>
                </c:pt>
                <c:pt idx="6185">
                  <c:v>41762.904293981483</c:v>
                </c:pt>
                <c:pt idx="6186">
                  <c:v>41762.904351851852</c:v>
                </c:pt>
                <c:pt idx="6187">
                  <c:v>41762.904421296298</c:v>
                </c:pt>
                <c:pt idx="6188">
                  <c:v>41762.904479166667</c:v>
                </c:pt>
                <c:pt idx="6189">
                  <c:v>41762.904537037037</c:v>
                </c:pt>
                <c:pt idx="6190">
                  <c:v>41762.904606481483</c:v>
                </c:pt>
                <c:pt idx="6191">
                  <c:v>41762.904664351852</c:v>
                </c:pt>
                <c:pt idx="6192">
                  <c:v>41762.904722222222</c:v>
                </c:pt>
                <c:pt idx="6193">
                  <c:v>41762.904780092591</c:v>
                </c:pt>
                <c:pt idx="6194">
                  <c:v>41762.904849537037</c:v>
                </c:pt>
                <c:pt idx="6195">
                  <c:v>41762.904907407406</c:v>
                </c:pt>
                <c:pt idx="6196">
                  <c:v>41762.904965277776</c:v>
                </c:pt>
                <c:pt idx="6197">
                  <c:v>41762.905034722222</c:v>
                </c:pt>
                <c:pt idx="6198">
                  <c:v>41762.905092592591</c:v>
                </c:pt>
                <c:pt idx="6199">
                  <c:v>41762.905150462961</c:v>
                </c:pt>
                <c:pt idx="6200">
                  <c:v>41762.905219907407</c:v>
                </c:pt>
                <c:pt idx="6201">
                  <c:v>41762.905277777776</c:v>
                </c:pt>
                <c:pt idx="6202">
                  <c:v>41762.905335648145</c:v>
                </c:pt>
                <c:pt idx="6203">
                  <c:v>41762.905405092592</c:v>
                </c:pt>
                <c:pt idx="6204">
                  <c:v>41762.905462962961</c:v>
                </c:pt>
                <c:pt idx="6205">
                  <c:v>41762.90552083333</c:v>
                </c:pt>
                <c:pt idx="6206">
                  <c:v>41762.905578703707</c:v>
                </c:pt>
                <c:pt idx="6207">
                  <c:v>41762.905648148146</c:v>
                </c:pt>
                <c:pt idx="6208">
                  <c:v>41762.905706018515</c:v>
                </c:pt>
                <c:pt idx="6209">
                  <c:v>41762.905763888892</c:v>
                </c:pt>
                <c:pt idx="6210">
                  <c:v>41762.905833333331</c:v>
                </c:pt>
                <c:pt idx="6211">
                  <c:v>41762.905891203707</c:v>
                </c:pt>
                <c:pt idx="6212">
                  <c:v>41762.905949074076</c:v>
                </c:pt>
                <c:pt idx="6213">
                  <c:v>41762.906018518515</c:v>
                </c:pt>
                <c:pt idx="6214">
                  <c:v>41762.906076388892</c:v>
                </c:pt>
                <c:pt idx="6215">
                  <c:v>41762.906134259261</c:v>
                </c:pt>
                <c:pt idx="6216">
                  <c:v>41762.9062037037</c:v>
                </c:pt>
                <c:pt idx="6217">
                  <c:v>41762.906261574077</c:v>
                </c:pt>
                <c:pt idx="6218">
                  <c:v>41762.906319444446</c:v>
                </c:pt>
                <c:pt idx="6219">
                  <c:v>41762.906388888892</c:v>
                </c:pt>
                <c:pt idx="6220">
                  <c:v>41762.906446759262</c:v>
                </c:pt>
                <c:pt idx="6221">
                  <c:v>41762.906504629631</c:v>
                </c:pt>
                <c:pt idx="6222">
                  <c:v>41762.9065625</c:v>
                </c:pt>
                <c:pt idx="6223">
                  <c:v>41762.906631944446</c:v>
                </c:pt>
                <c:pt idx="6224">
                  <c:v>41762.906689814816</c:v>
                </c:pt>
                <c:pt idx="6225">
                  <c:v>41762.906747685185</c:v>
                </c:pt>
                <c:pt idx="6226">
                  <c:v>41762.906817129631</c:v>
                </c:pt>
                <c:pt idx="6227">
                  <c:v>41762.906875000001</c:v>
                </c:pt>
                <c:pt idx="6228">
                  <c:v>41762.90693287037</c:v>
                </c:pt>
                <c:pt idx="6229">
                  <c:v>41762.907002314816</c:v>
                </c:pt>
                <c:pt idx="6230">
                  <c:v>41762.907060185185</c:v>
                </c:pt>
                <c:pt idx="6231">
                  <c:v>41762.907118055555</c:v>
                </c:pt>
                <c:pt idx="6232">
                  <c:v>41762.907187500001</c:v>
                </c:pt>
                <c:pt idx="6233">
                  <c:v>41762.90724537037</c:v>
                </c:pt>
                <c:pt idx="6234">
                  <c:v>41762.90730324074</c:v>
                </c:pt>
                <c:pt idx="6235">
                  <c:v>41762.907361111109</c:v>
                </c:pt>
                <c:pt idx="6236">
                  <c:v>41762.907430555555</c:v>
                </c:pt>
                <c:pt idx="6237">
                  <c:v>41762.907488425924</c:v>
                </c:pt>
                <c:pt idx="6238">
                  <c:v>41762.907546296294</c:v>
                </c:pt>
                <c:pt idx="6239">
                  <c:v>41762.90761574074</c:v>
                </c:pt>
                <c:pt idx="6240">
                  <c:v>41762.907673611109</c:v>
                </c:pt>
                <c:pt idx="6241">
                  <c:v>41762.907731481479</c:v>
                </c:pt>
                <c:pt idx="6242">
                  <c:v>41762.907800925925</c:v>
                </c:pt>
                <c:pt idx="6243">
                  <c:v>41762.907858796294</c:v>
                </c:pt>
                <c:pt idx="6244">
                  <c:v>41762.907916666663</c:v>
                </c:pt>
                <c:pt idx="6245">
                  <c:v>41762.907986111109</c:v>
                </c:pt>
                <c:pt idx="6246">
                  <c:v>41762.908043981479</c:v>
                </c:pt>
                <c:pt idx="6247">
                  <c:v>41762.908101851855</c:v>
                </c:pt>
                <c:pt idx="6248">
                  <c:v>41762.908159722225</c:v>
                </c:pt>
                <c:pt idx="6249">
                  <c:v>41762.908229166664</c:v>
                </c:pt>
                <c:pt idx="6250">
                  <c:v>41762.90828703704</c:v>
                </c:pt>
                <c:pt idx="6251">
                  <c:v>41762.90834490741</c:v>
                </c:pt>
                <c:pt idx="6252">
                  <c:v>41762.908414351848</c:v>
                </c:pt>
                <c:pt idx="6253">
                  <c:v>41762.908472222225</c:v>
                </c:pt>
                <c:pt idx="6254">
                  <c:v>41762.908530092594</c:v>
                </c:pt>
                <c:pt idx="6255">
                  <c:v>41762.908599537041</c:v>
                </c:pt>
                <c:pt idx="6256">
                  <c:v>41762.90865740741</c:v>
                </c:pt>
                <c:pt idx="6257">
                  <c:v>41762.908715277779</c:v>
                </c:pt>
                <c:pt idx="6258">
                  <c:v>41762.908784722225</c:v>
                </c:pt>
                <c:pt idx="6259">
                  <c:v>41762.908842592595</c:v>
                </c:pt>
                <c:pt idx="6260">
                  <c:v>41762.908900462964</c:v>
                </c:pt>
                <c:pt idx="6261">
                  <c:v>41762.90896990741</c:v>
                </c:pt>
                <c:pt idx="6262">
                  <c:v>41762.90902777778</c:v>
                </c:pt>
                <c:pt idx="6263">
                  <c:v>41762.909085648149</c:v>
                </c:pt>
                <c:pt idx="6264">
                  <c:v>41762.909143518518</c:v>
                </c:pt>
                <c:pt idx="6265">
                  <c:v>41762.909212962964</c:v>
                </c:pt>
                <c:pt idx="6266">
                  <c:v>41762.909270833334</c:v>
                </c:pt>
                <c:pt idx="6267">
                  <c:v>41762.909328703703</c:v>
                </c:pt>
                <c:pt idx="6268">
                  <c:v>41762.909398148149</c:v>
                </c:pt>
                <c:pt idx="6269">
                  <c:v>41762.909456018519</c:v>
                </c:pt>
                <c:pt idx="6270">
                  <c:v>41762.909513888888</c:v>
                </c:pt>
                <c:pt idx="6271">
                  <c:v>41762.909583333334</c:v>
                </c:pt>
                <c:pt idx="6272">
                  <c:v>41762.909641203703</c:v>
                </c:pt>
                <c:pt idx="6273">
                  <c:v>41762.909699074073</c:v>
                </c:pt>
                <c:pt idx="6274">
                  <c:v>41762.909768518519</c:v>
                </c:pt>
                <c:pt idx="6275">
                  <c:v>41762.909826388888</c:v>
                </c:pt>
                <c:pt idx="6276">
                  <c:v>41762.909884259258</c:v>
                </c:pt>
                <c:pt idx="6277">
                  <c:v>41762.909942129627</c:v>
                </c:pt>
                <c:pt idx="6278">
                  <c:v>41762.910011574073</c:v>
                </c:pt>
                <c:pt idx="6279">
                  <c:v>41762.910069444442</c:v>
                </c:pt>
                <c:pt idx="6280">
                  <c:v>41762.910127314812</c:v>
                </c:pt>
                <c:pt idx="6281">
                  <c:v>41762.910196759258</c:v>
                </c:pt>
                <c:pt idx="6282">
                  <c:v>41762.910254629627</c:v>
                </c:pt>
                <c:pt idx="6283">
                  <c:v>41762.910312499997</c:v>
                </c:pt>
                <c:pt idx="6284">
                  <c:v>41762.910381944443</c:v>
                </c:pt>
                <c:pt idx="6285">
                  <c:v>41762.910439814812</c:v>
                </c:pt>
                <c:pt idx="6286">
                  <c:v>41762.910497685189</c:v>
                </c:pt>
                <c:pt idx="6287">
                  <c:v>41762.910567129627</c:v>
                </c:pt>
                <c:pt idx="6288">
                  <c:v>41762.910624999997</c:v>
                </c:pt>
                <c:pt idx="6289">
                  <c:v>41762.910682870373</c:v>
                </c:pt>
                <c:pt idx="6290">
                  <c:v>41762.910740740743</c:v>
                </c:pt>
                <c:pt idx="6291">
                  <c:v>41762.910810185182</c:v>
                </c:pt>
                <c:pt idx="6292">
                  <c:v>41762.910868055558</c:v>
                </c:pt>
                <c:pt idx="6293">
                  <c:v>41762.910925925928</c:v>
                </c:pt>
                <c:pt idx="6294">
                  <c:v>41762.910995370374</c:v>
                </c:pt>
                <c:pt idx="6295">
                  <c:v>41762.911053240743</c:v>
                </c:pt>
                <c:pt idx="6296">
                  <c:v>41762.911111111112</c:v>
                </c:pt>
                <c:pt idx="6297">
                  <c:v>41762.911180555559</c:v>
                </c:pt>
                <c:pt idx="6298">
                  <c:v>41762.911238425928</c:v>
                </c:pt>
                <c:pt idx="6299">
                  <c:v>41762.911296296297</c:v>
                </c:pt>
                <c:pt idx="6300">
                  <c:v>41762.911365740743</c:v>
                </c:pt>
                <c:pt idx="6301">
                  <c:v>41762.911423611113</c:v>
                </c:pt>
                <c:pt idx="6302">
                  <c:v>41762.911481481482</c:v>
                </c:pt>
                <c:pt idx="6303">
                  <c:v>41762.911550925928</c:v>
                </c:pt>
                <c:pt idx="6304">
                  <c:v>41762.911608796298</c:v>
                </c:pt>
                <c:pt idx="6305">
                  <c:v>41762.911666666667</c:v>
                </c:pt>
                <c:pt idx="6306">
                  <c:v>41762.911724537036</c:v>
                </c:pt>
                <c:pt idx="6307">
                  <c:v>41762.911793981482</c:v>
                </c:pt>
                <c:pt idx="6308">
                  <c:v>41762.911851851852</c:v>
                </c:pt>
                <c:pt idx="6309">
                  <c:v>41762.911909722221</c:v>
                </c:pt>
                <c:pt idx="6310">
                  <c:v>41762.911979166667</c:v>
                </c:pt>
                <c:pt idx="6311">
                  <c:v>41762.912037037036</c:v>
                </c:pt>
                <c:pt idx="6312">
                  <c:v>41762.912094907406</c:v>
                </c:pt>
                <c:pt idx="6313">
                  <c:v>41762.912164351852</c:v>
                </c:pt>
                <c:pt idx="6314">
                  <c:v>41762.912222222221</c:v>
                </c:pt>
                <c:pt idx="6315">
                  <c:v>41762.912280092591</c:v>
                </c:pt>
                <c:pt idx="6316">
                  <c:v>41762.912349537037</c:v>
                </c:pt>
                <c:pt idx="6317">
                  <c:v>41762.912407407406</c:v>
                </c:pt>
                <c:pt idx="6318">
                  <c:v>41762.912465277775</c:v>
                </c:pt>
                <c:pt idx="6319">
                  <c:v>41762.912523148145</c:v>
                </c:pt>
                <c:pt idx="6320">
                  <c:v>41762.912592592591</c:v>
                </c:pt>
                <c:pt idx="6321">
                  <c:v>41762.91265046296</c:v>
                </c:pt>
                <c:pt idx="6322">
                  <c:v>41762.912708333337</c:v>
                </c:pt>
                <c:pt idx="6323">
                  <c:v>41762.912777777776</c:v>
                </c:pt>
                <c:pt idx="6324">
                  <c:v>41762.912835648145</c:v>
                </c:pt>
                <c:pt idx="6325">
                  <c:v>41762.912893518522</c:v>
                </c:pt>
                <c:pt idx="6326">
                  <c:v>41762.912962962961</c:v>
                </c:pt>
                <c:pt idx="6327">
                  <c:v>41762.91302083333</c:v>
                </c:pt>
                <c:pt idx="6328">
                  <c:v>41762.913078703707</c:v>
                </c:pt>
                <c:pt idx="6329">
                  <c:v>41762.913148148145</c:v>
                </c:pt>
                <c:pt idx="6330">
                  <c:v>41762.913206018522</c:v>
                </c:pt>
                <c:pt idx="6331">
                  <c:v>41762.913263888891</c:v>
                </c:pt>
                <c:pt idx="6332">
                  <c:v>41762.913321759261</c:v>
                </c:pt>
                <c:pt idx="6333">
                  <c:v>41762.913391203707</c:v>
                </c:pt>
                <c:pt idx="6334">
                  <c:v>41762.913449074076</c:v>
                </c:pt>
                <c:pt idx="6335">
                  <c:v>41762.913506944446</c:v>
                </c:pt>
                <c:pt idx="6336">
                  <c:v>41762.913576388892</c:v>
                </c:pt>
                <c:pt idx="6337">
                  <c:v>41762.913634259261</c:v>
                </c:pt>
                <c:pt idx="6338">
                  <c:v>41762.91369212963</c:v>
                </c:pt>
                <c:pt idx="6339">
                  <c:v>41762.913761574076</c:v>
                </c:pt>
                <c:pt idx="6340">
                  <c:v>41762.913819444446</c:v>
                </c:pt>
                <c:pt idx="6341">
                  <c:v>41762.913877314815</c:v>
                </c:pt>
                <c:pt idx="6342">
                  <c:v>41762.913946759261</c:v>
                </c:pt>
                <c:pt idx="6343">
                  <c:v>41762.914004629631</c:v>
                </c:pt>
                <c:pt idx="6344">
                  <c:v>41762.9140625</c:v>
                </c:pt>
                <c:pt idx="6345">
                  <c:v>41762.914120370369</c:v>
                </c:pt>
                <c:pt idx="6346">
                  <c:v>41762.914189814815</c:v>
                </c:pt>
                <c:pt idx="6347">
                  <c:v>41762.914247685185</c:v>
                </c:pt>
                <c:pt idx="6348">
                  <c:v>41762.914305555554</c:v>
                </c:pt>
                <c:pt idx="6349">
                  <c:v>41762.914375</c:v>
                </c:pt>
                <c:pt idx="6350">
                  <c:v>41762.91443287037</c:v>
                </c:pt>
                <c:pt idx="6351">
                  <c:v>41762.914490740739</c:v>
                </c:pt>
                <c:pt idx="6352">
                  <c:v>41762.914560185185</c:v>
                </c:pt>
                <c:pt idx="6353">
                  <c:v>41762.914618055554</c:v>
                </c:pt>
                <c:pt idx="6354">
                  <c:v>41762.914675925924</c:v>
                </c:pt>
                <c:pt idx="6355">
                  <c:v>41762.91474537037</c:v>
                </c:pt>
                <c:pt idx="6356">
                  <c:v>41762.914803240739</c:v>
                </c:pt>
                <c:pt idx="6357">
                  <c:v>41762.914861111109</c:v>
                </c:pt>
                <c:pt idx="6358">
                  <c:v>41762.914930555555</c:v>
                </c:pt>
                <c:pt idx="6359">
                  <c:v>41762.914988425924</c:v>
                </c:pt>
                <c:pt idx="6360">
                  <c:v>41762.915046296293</c:v>
                </c:pt>
                <c:pt idx="6361">
                  <c:v>41762.91510416667</c:v>
                </c:pt>
                <c:pt idx="6362">
                  <c:v>41762.915173611109</c:v>
                </c:pt>
                <c:pt idx="6363">
                  <c:v>41762.915231481478</c:v>
                </c:pt>
                <c:pt idx="6364">
                  <c:v>41762.915289351855</c:v>
                </c:pt>
                <c:pt idx="6365">
                  <c:v>41762.915358796294</c:v>
                </c:pt>
                <c:pt idx="6366">
                  <c:v>41762.915416666663</c:v>
                </c:pt>
                <c:pt idx="6367">
                  <c:v>41762.91547453704</c:v>
                </c:pt>
                <c:pt idx="6368">
                  <c:v>41762.915543981479</c:v>
                </c:pt>
                <c:pt idx="6369">
                  <c:v>41762.915601851855</c:v>
                </c:pt>
                <c:pt idx="6370">
                  <c:v>41762.915659722225</c:v>
                </c:pt>
                <c:pt idx="6371">
                  <c:v>41762.915729166663</c:v>
                </c:pt>
                <c:pt idx="6372">
                  <c:v>41762.91578703704</c:v>
                </c:pt>
                <c:pt idx="6373">
                  <c:v>41762.915844907409</c:v>
                </c:pt>
                <c:pt idx="6374">
                  <c:v>41762.915914351855</c:v>
                </c:pt>
                <c:pt idx="6375">
                  <c:v>41762.915972222225</c:v>
                </c:pt>
                <c:pt idx="6376">
                  <c:v>41762.916030092594</c:v>
                </c:pt>
                <c:pt idx="6377">
                  <c:v>41762.916087962964</c:v>
                </c:pt>
                <c:pt idx="6378">
                  <c:v>41762.91615740741</c:v>
                </c:pt>
                <c:pt idx="6379">
                  <c:v>41762.916215277779</c:v>
                </c:pt>
                <c:pt idx="6380">
                  <c:v>41762.916273148148</c:v>
                </c:pt>
                <c:pt idx="6381">
                  <c:v>41762.916342592594</c:v>
                </c:pt>
                <c:pt idx="6382">
                  <c:v>41762.916400462964</c:v>
                </c:pt>
                <c:pt idx="6383">
                  <c:v>41762.916458333333</c:v>
                </c:pt>
                <c:pt idx="6384">
                  <c:v>41762.916527777779</c:v>
                </c:pt>
                <c:pt idx="6385">
                  <c:v>41762.916585648149</c:v>
                </c:pt>
                <c:pt idx="6386">
                  <c:v>41762.916643518518</c:v>
                </c:pt>
                <c:pt idx="6387">
                  <c:v>41762.916712962964</c:v>
                </c:pt>
                <c:pt idx="6388">
                  <c:v>41762.916770833333</c:v>
                </c:pt>
                <c:pt idx="6389">
                  <c:v>41762.916828703703</c:v>
                </c:pt>
                <c:pt idx="6390">
                  <c:v>41762.916886574072</c:v>
                </c:pt>
                <c:pt idx="6391">
                  <c:v>41762.916956018518</c:v>
                </c:pt>
                <c:pt idx="6392">
                  <c:v>41762.917013888888</c:v>
                </c:pt>
                <c:pt idx="6393">
                  <c:v>41762.917071759257</c:v>
                </c:pt>
                <c:pt idx="6394">
                  <c:v>41762.917141203703</c:v>
                </c:pt>
                <c:pt idx="6395">
                  <c:v>41762.917199074072</c:v>
                </c:pt>
                <c:pt idx="6396">
                  <c:v>41762.917256944442</c:v>
                </c:pt>
                <c:pt idx="6397">
                  <c:v>41762.917326388888</c:v>
                </c:pt>
                <c:pt idx="6398">
                  <c:v>41762.917384259257</c:v>
                </c:pt>
                <c:pt idx="6399">
                  <c:v>41762.917442129627</c:v>
                </c:pt>
                <c:pt idx="6400">
                  <c:v>41762.917511574073</c:v>
                </c:pt>
                <c:pt idx="6401">
                  <c:v>41762.917569444442</c:v>
                </c:pt>
                <c:pt idx="6402">
                  <c:v>41762.917627314811</c:v>
                </c:pt>
                <c:pt idx="6403">
                  <c:v>41762.917685185188</c:v>
                </c:pt>
                <c:pt idx="6404">
                  <c:v>41762.917754629627</c:v>
                </c:pt>
                <c:pt idx="6405">
                  <c:v>41762.917812500003</c:v>
                </c:pt>
                <c:pt idx="6406">
                  <c:v>41762.917870370373</c:v>
                </c:pt>
                <c:pt idx="6407">
                  <c:v>41762.917939814812</c:v>
                </c:pt>
                <c:pt idx="6408">
                  <c:v>41762.917997685188</c:v>
                </c:pt>
                <c:pt idx="6409">
                  <c:v>41762.918055555558</c:v>
                </c:pt>
                <c:pt idx="6410">
                  <c:v>41762.918124999997</c:v>
                </c:pt>
                <c:pt idx="6411">
                  <c:v>41762.918182870373</c:v>
                </c:pt>
                <c:pt idx="6412">
                  <c:v>41762.918240740742</c:v>
                </c:pt>
                <c:pt idx="6413">
                  <c:v>41762.918310185189</c:v>
                </c:pt>
                <c:pt idx="6414">
                  <c:v>41762.918368055558</c:v>
                </c:pt>
                <c:pt idx="6415">
                  <c:v>41762.918425925927</c:v>
                </c:pt>
                <c:pt idx="6416">
                  <c:v>41762.918483796297</c:v>
                </c:pt>
                <c:pt idx="6417">
                  <c:v>41762.918553240743</c:v>
                </c:pt>
                <c:pt idx="6418">
                  <c:v>41762.918611111112</c:v>
                </c:pt>
                <c:pt idx="6419">
                  <c:v>41762.918668981481</c:v>
                </c:pt>
                <c:pt idx="6420">
                  <c:v>41762.918738425928</c:v>
                </c:pt>
                <c:pt idx="6421">
                  <c:v>41762.918796296297</c:v>
                </c:pt>
                <c:pt idx="6422">
                  <c:v>41762.918854166666</c:v>
                </c:pt>
                <c:pt idx="6423">
                  <c:v>41762.918923611112</c:v>
                </c:pt>
                <c:pt idx="6424">
                  <c:v>41762.918981481482</c:v>
                </c:pt>
                <c:pt idx="6425">
                  <c:v>41762.919039351851</c:v>
                </c:pt>
                <c:pt idx="6426">
                  <c:v>41762.919108796297</c:v>
                </c:pt>
                <c:pt idx="6427">
                  <c:v>41762.919166666667</c:v>
                </c:pt>
                <c:pt idx="6428">
                  <c:v>41762.919224537036</c:v>
                </c:pt>
                <c:pt idx="6429">
                  <c:v>41762.919293981482</c:v>
                </c:pt>
                <c:pt idx="6430">
                  <c:v>41762.919351851851</c:v>
                </c:pt>
                <c:pt idx="6431">
                  <c:v>41762.919409722221</c:v>
                </c:pt>
                <c:pt idx="6432">
                  <c:v>41762.91946759259</c:v>
                </c:pt>
                <c:pt idx="6433">
                  <c:v>41762.919537037036</c:v>
                </c:pt>
                <c:pt idx="6434">
                  <c:v>41762.919594907406</c:v>
                </c:pt>
                <c:pt idx="6435">
                  <c:v>41762.919652777775</c:v>
                </c:pt>
                <c:pt idx="6436">
                  <c:v>41762.919722222221</c:v>
                </c:pt>
                <c:pt idx="6437">
                  <c:v>41762.91978009259</c:v>
                </c:pt>
                <c:pt idx="6438">
                  <c:v>41762.91983796296</c:v>
                </c:pt>
                <c:pt idx="6439">
                  <c:v>41762.919907407406</c:v>
                </c:pt>
                <c:pt idx="6440">
                  <c:v>41762.919965277775</c:v>
                </c:pt>
                <c:pt idx="6441">
                  <c:v>41762.920023148145</c:v>
                </c:pt>
                <c:pt idx="6442">
                  <c:v>41762.920092592591</c:v>
                </c:pt>
                <c:pt idx="6443">
                  <c:v>41762.92015046296</c:v>
                </c:pt>
                <c:pt idx="6444">
                  <c:v>41762.920208333337</c:v>
                </c:pt>
                <c:pt idx="6445">
                  <c:v>41762.920266203706</c:v>
                </c:pt>
                <c:pt idx="6446">
                  <c:v>41762.920335648145</c:v>
                </c:pt>
                <c:pt idx="6447">
                  <c:v>41762.920393518521</c:v>
                </c:pt>
                <c:pt idx="6448">
                  <c:v>41762.920451388891</c:v>
                </c:pt>
                <c:pt idx="6449">
                  <c:v>41762.920520833337</c:v>
                </c:pt>
                <c:pt idx="6450">
                  <c:v>41762.920578703706</c:v>
                </c:pt>
                <c:pt idx="6451">
                  <c:v>41762.920636574076</c:v>
                </c:pt>
                <c:pt idx="6452">
                  <c:v>41762.920706018522</c:v>
                </c:pt>
                <c:pt idx="6453">
                  <c:v>41762.920763888891</c:v>
                </c:pt>
                <c:pt idx="6454">
                  <c:v>41762.92082175926</c:v>
                </c:pt>
                <c:pt idx="6455">
                  <c:v>41762.920891203707</c:v>
                </c:pt>
                <c:pt idx="6456">
                  <c:v>41762.920949074076</c:v>
                </c:pt>
                <c:pt idx="6457">
                  <c:v>41762.921006944445</c:v>
                </c:pt>
                <c:pt idx="6458">
                  <c:v>41762.921064814815</c:v>
                </c:pt>
                <c:pt idx="6459">
                  <c:v>41762.921134259261</c:v>
                </c:pt>
                <c:pt idx="6460">
                  <c:v>41762.92119212963</c:v>
                </c:pt>
                <c:pt idx="6461">
                  <c:v>41762.921249999999</c:v>
                </c:pt>
                <c:pt idx="6462">
                  <c:v>41762.921319444446</c:v>
                </c:pt>
                <c:pt idx="6463">
                  <c:v>41762.921377314815</c:v>
                </c:pt>
                <c:pt idx="6464">
                  <c:v>41762.921435185184</c:v>
                </c:pt>
                <c:pt idx="6465">
                  <c:v>41762.92150462963</c:v>
                </c:pt>
                <c:pt idx="6466">
                  <c:v>41762.9215625</c:v>
                </c:pt>
                <c:pt idx="6467">
                  <c:v>41762.921620370369</c:v>
                </c:pt>
                <c:pt idx="6468">
                  <c:v>41762.921689814815</c:v>
                </c:pt>
                <c:pt idx="6469">
                  <c:v>41762.921747685185</c:v>
                </c:pt>
                <c:pt idx="6470">
                  <c:v>41762.921805555554</c:v>
                </c:pt>
                <c:pt idx="6471">
                  <c:v>41762.921863425923</c:v>
                </c:pt>
                <c:pt idx="6472">
                  <c:v>41762.921932870369</c:v>
                </c:pt>
                <c:pt idx="6473">
                  <c:v>41762.921990740739</c:v>
                </c:pt>
                <c:pt idx="6474">
                  <c:v>41762.922048611108</c:v>
                </c:pt>
                <c:pt idx="6475">
                  <c:v>41762.922118055554</c:v>
                </c:pt>
                <c:pt idx="6476">
                  <c:v>41762.922175925924</c:v>
                </c:pt>
                <c:pt idx="6477">
                  <c:v>41762.922233796293</c:v>
                </c:pt>
                <c:pt idx="6478">
                  <c:v>41762.922303240739</c:v>
                </c:pt>
                <c:pt idx="6479">
                  <c:v>41762.922361111108</c:v>
                </c:pt>
                <c:pt idx="6480">
                  <c:v>41762.922418981485</c:v>
                </c:pt>
                <c:pt idx="6481">
                  <c:v>41762.922488425924</c:v>
                </c:pt>
                <c:pt idx="6482">
                  <c:v>41762.922546296293</c:v>
                </c:pt>
                <c:pt idx="6483">
                  <c:v>41762.92260416667</c:v>
                </c:pt>
                <c:pt idx="6484">
                  <c:v>41762.922673611109</c:v>
                </c:pt>
                <c:pt idx="6485">
                  <c:v>41762.922731481478</c:v>
                </c:pt>
                <c:pt idx="6486">
                  <c:v>41762.922789351855</c:v>
                </c:pt>
                <c:pt idx="6487">
                  <c:v>41762.922847222224</c:v>
                </c:pt>
                <c:pt idx="6488">
                  <c:v>41762.92291666667</c:v>
                </c:pt>
                <c:pt idx="6489">
                  <c:v>41762.922974537039</c:v>
                </c:pt>
                <c:pt idx="6490">
                  <c:v>41762.923032407409</c:v>
                </c:pt>
                <c:pt idx="6491">
                  <c:v>41762.923101851855</c:v>
                </c:pt>
                <c:pt idx="6492">
                  <c:v>41762.923159722224</c:v>
                </c:pt>
                <c:pt idx="6493">
                  <c:v>41762.923217592594</c:v>
                </c:pt>
                <c:pt idx="6494">
                  <c:v>41762.92328703704</c:v>
                </c:pt>
                <c:pt idx="6495">
                  <c:v>41762.923344907409</c:v>
                </c:pt>
                <c:pt idx="6496">
                  <c:v>41762.923402777778</c:v>
                </c:pt>
                <c:pt idx="6497">
                  <c:v>41762.923472222225</c:v>
                </c:pt>
                <c:pt idx="6498">
                  <c:v>41762.923530092594</c:v>
                </c:pt>
                <c:pt idx="6499">
                  <c:v>41762.923587962963</c:v>
                </c:pt>
                <c:pt idx="6500">
                  <c:v>41762.923645833333</c:v>
                </c:pt>
                <c:pt idx="6501">
                  <c:v>41762.923715277779</c:v>
                </c:pt>
                <c:pt idx="6502">
                  <c:v>41762.923773148148</c:v>
                </c:pt>
                <c:pt idx="6503">
                  <c:v>41762.923831018517</c:v>
                </c:pt>
                <c:pt idx="6504">
                  <c:v>41762.923900462964</c:v>
                </c:pt>
                <c:pt idx="6505">
                  <c:v>41762.923958333333</c:v>
                </c:pt>
                <c:pt idx="6506">
                  <c:v>41762.924016203702</c:v>
                </c:pt>
                <c:pt idx="6507">
                  <c:v>41762.924085648148</c:v>
                </c:pt>
                <c:pt idx="6508">
                  <c:v>41762.924143518518</c:v>
                </c:pt>
                <c:pt idx="6509">
                  <c:v>41762.924201388887</c:v>
                </c:pt>
                <c:pt idx="6510">
                  <c:v>41762.924270833333</c:v>
                </c:pt>
                <c:pt idx="6511">
                  <c:v>41762.924328703702</c:v>
                </c:pt>
                <c:pt idx="6512">
                  <c:v>41762.924386574072</c:v>
                </c:pt>
                <c:pt idx="6513">
                  <c:v>41762.924444444441</c:v>
                </c:pt>
                <c:pt idx="6514">
                  <c:v>41762.924513888887</c:v>
                </c:pt>
                <c:pt idx="6515">
                  <c:v>41762.924571759257</c:v>
                </c:pt>
                <c:pt idx="6516">
                  <c:v>41762.924629629626</c:v>
                </c:pt>
                <c:pt idx="6517">
                  <c:v>41762.924699074072</c:v>
                </c:pt>
                <c:pt idx="6518">
                  <c:v>41762.924756944441</c:v>
                </c:pt>
                <c:pt idx="6519">
                  <c:v>41762.924814814818</c:v>
                </c:pt>
                <c:pt idx="6520">
                  <c:v>41762.924884259257</c:v>
                </c:pt>
                <c:pt idx="6521">
                  <c:v>41762.924942129626</c:v>
                </c:pt>
                <c:pt idx="6522">
                  <c:v>41762.925000000003</c:v>
                </c:pt>
                <c:pt idx="6523">
                  <c:v>41762.925069444442</c:v>
                </c:pt>
                <c:pt idx="6524">
                  <c:v>41762.925127314818</c:v>
                </c:pt>
                <c:pt idx="6525">
                  <c:v>41762.925185185188</c:v>
                </c:pt>
                <c:pt idx="6526">
                  <c:v>41762.925243055557</c:v>
                </c:pt>
                <c:pt idx="6527">
                  <c:v>41762.925312500003</c:v>
                </c:pt>
                <c:pt idx="6528">
                  <c:v>41762.925370370373</c:v>
                </c:pt>
                <c:pt idx="6529">
                  <c:v>41762.925428240742</c:v>
                </c:pt>
                <c:pt idx="6530">
                  <c:v>41762.925497685188</c:v>
                </c:pt>
                <c:pt idx="6531">
                  <c:v>41762.925555555557</c:v>
                </c:pt>
                <c:pt idx="6532">
                  <c:v>41762.925613425927</c:v>
                </c:pt>
                <c:pt idx="6533">
                  <c:v>41762.925682870373</c:v>
                </c:pt>
                <c:pt idx="6534">
                  <c:v>41762.925740740742</c:v>
                </c:pt>
                <c:pt idx="6535">
                  <c:v>41762.925798611112</c:v>
                </c:pt>
                <c:pt idx="6536">
                  <c:v>41762.925868055558</c:v>
                </c:pt>
                <c:pt idx="6537">
                  <c:v>41762.925925925927</c:v>
                </c:pt>
                <c:pt idx="6538">
                  <c:v>41762.925983796296</c:v>
                </c:pt>
                <c:pt idx="6539">
                  <c:v>41762.926053240742</c:v>
                </c:pt>
                <c:pt idx="6540">
                  <c:v>41762.926111111112</c:v>
                </c:pt>
                <c:pt idx="6541">
                  <c:v>41762.926168981481</c:v>
                </c:pt>
                <c:pt idx="6542">
                  <c:v>41762.926226851851</c:v>
                </c:pt>
                <c:pt idx="6543">
                  <c:v>41762.926296296297</c:v>
                </c:pt>
                <c:pt idx="6544">
                  <c:v>41762.926354166666</c:v>
                </c:pt>
                <c:pt idx="6545">
                  <c:v>41762.926412037035</c:v>
                </c:pt>
                <c:pt idx="6546">
                  <c:v>41762.926481481481</c:v>
                </c:pt>
                <c:pt idx="6547">
                  <c:v>41762.926539351851</c:v>
                </c:pt>
                <c:pt idx="6548">
                  <c:v>41762.92659722222</c:v>
                </c:pt>
                <c:pt idx="6549">
                  <c:v>41762.926666666666</c:v>
                </c:pt>
                <c:pt idx="6550">
                  <c:v>41762.926724537036</c:v>
                </c:pt>
                <c:pt idx="6551">
                  <c:v>41762.926782407405</c:v>
                </c:pt>
                <c:pt idx="6552">
                  <c:v>41762.926851851851</c:v>
                </c:pt>
                <c:pt idx="6553">
                  <c:v>41762.92690972222</c:v>
                </c:pt>
                <c:pt idx="6554">
                  <c:v>41762.92696759259</c:v>
                </c:pt>
                <c:pt idx="6555">
                  <c:v>41762.927025462966</c:v>
                </c:pt>
                <c:pt idx="6556">
                  <c:v>41762.927094907405</c:v>
                </c:pt>
                <c:pt idx="6557">
                  <c:v>41762.927152777775</c:v>
                </c:pt>
                <c:pt idx="6558">
                  <c:v>41762.927210648151</c:v>
                </c:pt>
                <c:pt idx="6559">
                  <c:v>41762.92728009259</c:v>
                </c:pt>
                <c:pt idx="6560">
                  <c:v>41762.927337962959</c:v>
                </c:pt>
                <c:pt idx="6561">
                  <c:v>41762.927395833336</c:v>
                </c:pt>
                <c:pt idx="6562">
                  <c:v>41762.927465277775</c:v>
                </c:pt>
                <c:pt idx="6563">
                  <c:v>41762.927523148152</c:v>
                </c:pt>
                <c:pt idx="6564">
                  <c:v>41762.927581018521</c:v>
                </c:pt>
                <c:pt idx="6565">
                  <c:v>41762.92765046296</c:v>
                </c:pt>
                <c:pt idx="6566">
                  <c:v>41762.927708333336</c:v>
                </c:pt>
                <c:pt idx="6567">
                  <c:v>41762.927766203706</c:v>
                </c:pt>
                <c:pt idx="6568">
                  <c:v>41762.927824074075</c:v>
                </c:pt>
                <c:pt idx="6569">
                  <c:v>41762.927893518521</c:v>
                </c:pt>
                <c:pt idx="6570">
                  <c:v>41762.927951388891</c:v>
                </c:pt>
                <c:pt idx="6571">
                  <c:v>41762.92800925926</c:v>
                </c:pt>
                <c:pt idx="6572">
                  <c:v>41762.928078703706</c:v>
                </c:pt>
                <c:pt idx="6573">
                  <c:v>41762.928136574075</c:v>
                </c:pt>
                <c:pt idx="6574">
                  <c:v>41762.928194444445</c:v>
                </c:pt>
                <c:pt idx="6575">
                  <c:v>41762.928263888891</c:v>
                </c:pt>
                <c:pt idx="6576">
                  <c:v>41762.92832175926</c:v>
                </c:pt>
                <c:pt idx="6577">
                  <c:v>41762.928379629629</c:v>
                </c:pt>
                <c:pt idx="6578">
                  <c:v>41762.928449074076</c:v>
                </c:pt>
                <c:pt idx="6579">
                  <c:v>41762.928506944445</c:v>
                </c:pt>
                <c:pt idx="6580">
                  <c:v>41762.928564814814</c:v>
                </c:pt>
                <c:pt idx="6581">
                  <c:v>41762.928622685184</c:v>
                </c:pt>
                <c:pt idx="6582">
                  <c:v>41762.92869212963</c:v>
                </c:pt>
                <c:pt idx="6583">
                  <c:v>41762.928749999999</c:v>
                </c:pt>
                <c:pt idx="6584">
                  <c:v>41762.928807870368</c:v>
                </c:pt>
                <c:pt idx="6585">
                  <c:v>41762.928877314815</c:v>
                </c:pt>
                <c:pt idx="6586">
                  <c:v>41762.928935185184</c:v>
                </c:pt>
                <c:pt idx="6587">
                  <c:v>41762.928993055553</c:v>
                </c:pt>
                <c:pt idx="6588">
                  <c:v>41762.929062499999</c:v>
                </c:pt>
                <c:pt idx="6589">
                  <c:v>41762.929120370369</c:v>
                </c:pt>
                <c:pt idx="6590">
                  <c:v>41762.929178240738</c:v>
                </c:pt>
                <c:pt idx="6591">
                  <c:v>41762.929247685184</c:v>
                </c:pt>
                <c:pt idx="6592">
                  <c:v>41762.929305555554</c:v>
                </c:pt>
                <c:pt idx="6593">
                  <c:v>41762.929363425923</c:v>
                </c:pt>
                <c:pt idx="6594">
                  <c:v>41762.929432870369</c:v>
                </c:pt>
                <c:pt idx="6595">
                  <c:v>41762.929490740738</c:v>
                </c:pt>
                <c:pt idx="6596">
                  <c:v>41762.929548611108</c:v>
                </c:pt>
                <c:pt idx="6597">
                  <c:v>41762.929606481484</c:v>
                </c:pt>
                <c:pt idx="6598">
                  <c:v>41762.929675925923</c:v>
                </c:pt>
                <c:pt idx="6599">
                  <c:v>41762.9297337963</c:v>
                </c:pt>
                <c:pt idx="6600">
                  <c:v>41762.929791666669</c:v>
                </c:pt>
                <c:pt idx="6601">
                  <c:v>41762.929861111108</c:v>
                </c:pt>
                <c:pt idx="6602">
                  <c:v>41762.929918981485</c:v>
                </c:pt>
                <c:pt idx="6603">
                  <c:v>41762.929976851854</c:v>
                </c:pt>
                <c:pt idx="6604">
                  <c:v>41762.930046296293</c:v>
                </c:pt>
                <c:pt idx="6605">
                  <c:v>41762.930104166669</c:v>
                </c:pt>
                <c:pt idx="6606">
                  <c:v>41762.930162037039</c:v>
                </c:pt>
                <c:pt idx="6607">
                  <c:v>41762.930231481485</c:v>
                </c:pt>
                <c:pt idx="6608">
                  <c:v>41762.930289351854</c:v>
                </c:pt>
                <c:pt idx="6609">
                  <c:v>41762.930347222224</c:v>
                </c:pt>
                <c:pt idx="6610">
                  <c:v>41762.930405092593</c:v>
                </c:pt>
                <c:pt idx="6611">
                  <c:v>41762.930474537039</c:v>
                </c:pt>
                <c:pt idx="6612">
                  <c:v>41762.930532407408</c:v>
                </c:pt>
                <c:pt idx="6613">
                  <c:v>41762.930590277778</c:v>
                </c:pt>
                <c:pt idx="6614">
                  <c:v>41762.930659722224</c:v>
                </c:pt>
                <c:pt idx="6615">
                  <c:v>41762.930717592593</c:v>
                </c:pt>
                <c:pt idx="6616">
                  <c:v>41762.930775462963</c:v>
                </c:pt>
                <c:pt idx="6617">
                  <c:v>41762.930844907409</c:v>
                </c:pt>
                <c:pt idx="6618">
                  <c:v>41762.930902777778</c:v>
                </c:pt>
                <c:pt idx="6619">
                  <c:v>41762.930960648147</c:v>
                </c:pt>
                <c:pt idx="6620">
                  <c:v>41762.931030092594</c:v>
                </c:pt>
                <c:pt idx="6621">
                  <c:v>41762.931087962963</c:v>
                </c:pt>
                <c:pt idx="6622">
                  <c:v>41762.931145833332</c:v>
                </c:pt>
                <c:pt idx="6623">
                  <c:v>41762.931203703702</c:v>
                </c:pt>
                <c:pt idx="6624">
                  <c:v>41762.931273148148</c:v>
                </c:pt>
                <c:pt idx="6625">
                  <c:v>41762.931331018517</c:v>
                </c:pt>
                <c:pt idx="6626">
                  <c:v>41762.931388888886</c:v>
                </c:pt>
                <c:pt idx="6627">
                  <c:v>41762.931458333333</c:v>
                </c:pt>
                <c:pt idx="6628">
                  <c:v>41762.931516203702</c:v>
                </c:pt>
                <c:pt idx="6629">
                  <c:v>41762.931574074071</c:v>
                </c:pt>
                <c:pt idx="6630">
                  <c:v>41762.931643518517</c:v>
                </c:pt>
                <c:pt idx="6631">
                  <c:v>41762.931701388887</c:v>
                </c:pt>
                <c:pt idx="6632">
                  <c:v>41762.931759259256</c:v>
                </c:pt>
                <c:pt idx="6633">
                  <c:v>41762.931828703702</c:v>
                </c:pt>
                <c:pt idx="6634">
                  <c:v>41762.931886574072</c:v>
                </c:pt>
                <c:pt idx="6635">
                  <c:v>41762.931944444441</c:v>
                </c:pt>
                <c:pt idx="6636">
                  <c:v>41762.932002314818</c:v>
                </c:pt>
                <c:pt idx="6637">
                  <c:v>41762.932071759256</c:v>
                </c:pt>
                <c:pt idx="6638">
                  <c:v>41762.932129629633</c:v>
                </c:pt>
                <c:pt idx="6639">
                  <c:v>41762.932187500002</c:v>
                </c:pt>
                <c:pt idx="6640">
                  <c:v>41762.932256944441</c:v>
                </c:pt>
                <c:pt idx="6641">
                  <c:v>41762.932314814818</c:v>
                </c:pt>
                <c:pt idx="6642">
                  <c:v>41762.932372685187</c:v>
                </c:pt>
                <c:pt idx="6643">
                  <c:v>41762.932442129626</c:v>
                </c:pt>
                <c:pt idx="6644">
                  <c:v>41762.932500000003</c:v>
                </c:pt>
                <c:pt idx="6645">
                  <c:v>41762.932557870372</c:v>
                </c:pt>
                <c:pt idx="6646">
                  <c:v>41762.932627314818</c:v>
                </c:pt>
                <c:pt idx="6647">
                  <c:v>41762.932685185187</c:v>
                </c:pt>
                <c:pt idx="6648">
                  <c:v>41762.932743055557</c:v>
                </c:pt>
                <c:pt idx="6649">
                  <c:v>41762.932812500003</c:v>
                </c:pt>
                <c:pt idx="6650">
                  <c:v>41762.932870370372</c:v>
                </c:pt>
                <c:pt idx="6651">
                  <c:v>41762.932928240742</c:v>
                </c:pt>
                <c:pt idx="6652">
                  <c:v>41762.932986111111</c:v>
                </c:pt>
                <c:pt idx="6653">
                  <c:v>41762.933055555557</c:v>
                </c:pt>
                <c:pt idx="6654">
                  <c:v>41762.933113425926</c:v>
                </c:pt>
                <c:pt idx="6655">
                  <c:v>41762.933171296296</c:v>
                </c:pt>
                <c:pt idx="6656">
                  <c:v>41762.933240740742</c:v>
                </c:pt>
                <c:pt idx="6657">
                  <c:v>41762.933298611111</c:v>
                </c:pt>
                <c:pt idx="6658">
                  <c:v>41762.933356481481</c:v>
                </c:pt>
                <c:pt idx="6659">
                  <c:v>41762.933425925927</c:v>
                </c:pt>
                <c:pt idx="6660">
                  <c:v>41762.933483796296</c:v>
                </c:pt>
                <c:pt idx="6661">
                  <c:v>41762.933541666665</c:v>
                </c:pt>
                <c:pt idx="6662">
                  <c:v>41762.933611111112</c:v>
                </c:pt>
                <c:pt idx="6663">
                  <c:v>41762.933668981481</c:v>
                </c:pt>
                <c:pt idx="6664">
                  <c:v>41762.93372685185</c:v>
                </c:pt>
                <c:pt idx="6665">
                  <c:v>41762.93378472222</c:v>
                </c:pt>
                <c:pt idx="6666">
                  <c:v>41762.933854166666</c:v>
                </c:pt>
                <c:pt idx="6667">
                  <c:v>41762.933912037035</c:v>
                </c:pt>
                <c:pt idx="6668">
                  <c:v>41762.933969907404</c:v>
                </c:pt>
                <c:pt idx="6669">
                  <c:v>41762.934039351851</c:v>
                </c:pt>
                <c:pt idx="6670">
                  <c:v>41762.93409722222</c:v>
                </c:pt>
                <c:pt idx="6671">
                  <c:v>41762.934155092589</c:v>
                </c:pt>
                <c:pt idx="6672">
                  <c:v>41762.934224537035</c:v>
                </c:pt>
                <c:pt idx="6673">
                  <c:v>41762.934282407405</c:v>
                </c:pt>
                <c:pt idx="6674">
                  <c:v>41762.934340277781</c:v>
                </c:pt>
                <c:pt idx="6675">
                  <c:v>41762.93440972222</c:v>
                </c:pt>
                <c:pt idx="6676">
                  <c:v>41762.934467592589</c:v>
                </c:pt>
                <c:pt idx="6677">
                  <c:v>41762.934525462966</c:v>
                </c:pt>
                <c:pt idx="6678">
                  <c:v>41762.934583333335</c:v>
                </c:pt>
                <c:pt idx="6679">
                  <c:v>41762.934652777774</c:v>
                </c:pt>
                <c:pt idx="6680">
                  <c:v>41762.934710648151</c:v>
                </c:pt>
                <c:pt idx="6681">
                  <c:v>41762.93476851852</c:v>
                </c:pt>
                <c:pt idx="6682">
                  <c:v>41762.934837962966</c:v>
                </c:pt>
                <c:pt idx="6683">
                  <c:v>41762.934895833336</c:v>
                </c:pt>
                <c:pt idx="6684">
                  <c:v>41762.934953703705</c:v>
                </c:pt>
                <c:pt idx="6685">
                  <c:v>41762.935023148151</c:v>
                </c:pt>
                <c:pt idx="6686">
                  <c:v>41762.935081018521</c:v>
                </c:pt>
                <c:pt idx="6687">
                  <c:v>41762.93513888889</c:v>
                </c:pt>
                <c:pt idx="6688">
                  <c:v>41762.935208333336</c:v>
                </c:pt>
                <c:pt idx="6689">
                  <c:v>41762.935266203705</c:v>
                </c:pt>
                <c:pt idx="6690">
                  <c:v>41762.935324074075</c:v>
                </c:pt>
                <c:pt idx="6691">
                  <c:v>41762.935393518521</c:v>
                </c:pt>
                <c:pt idx="6692">
                  <c:v>41762.93545138889</c:v>
                </c:pt>
                <c:pt idx="6693">
                  <c:v>41762.93550925926</c:v>
                </c:pt>
                <c:pt idx="6694">
                  <c:v>41762.935567129629</c:v>
                </c:pt>
                <c:pt idx="6695">
                  <c:v>41762.935636574075</c:v>
                </c:pt>
                <c:pt idx="6696">
                  <c:v>41762.935694444444</c:v>
                </c:pt>
                <c:pt idx="6697">
                  <c:v>41762.935752314814</c:v>
                </c:pt>
                <c:pt idx="6698">
                  <c:v>41762.93582175926</c:v>
                </c:pt>
                <c:pt idx="6699">
                  <c:v>41762.935879629629</c:v>
                </c:pt>
                <c:pt idx="6700">
                  <c:v>41762.935937499999</c:v>
                </c:pt>
                <c:pt idx="6701">
                  <c:v>41762.936006944445</c:v>
                </c:pt>
                <c:pt idx="6702">
                  <c:v>41762.936064814814</c:v>
                </c:pt>
                <c:pt idx="6703">
                  <c:v>41762.936122685183</c:v>
                </c:pt>
                <c:pt idx="6704">
                  <c:v>41762.936192129629</c:v>
                </c:pt>
                <c:pt idx="6705">
                  <c:v>41762.936249999999</c:v>
                </c:pt>
                <c:pt idx="6706">
                  <c:v>41762.936307870368</c:v>
                </c:pt>
                <c:pt idx="6707">
                  <c:v>41762.936365740738</c:v>
                </c:pt>
                <c:pt idx="6708">
                  <c:v>41762.936435185184</c:v>
                </c:pt>
                <c:pt idx="6709">
                  <c:v>41762.936493055553</c:v>
                </c:pt>
                <c:pt idx="6710">
                  <c:v>41762.936550925922</c:v>
                </c:pt>
                <c:pt idx="6711">
                  <c:v>41762.936620370368</c:v>
                </c:pt>
                <c:pt idx="6712">
                  <c:v>41762.936678240738</c:v>
                </c:pt>
                <c:pt idx="6713">
                  <c:v>41762.936736111114</c:v>
                </c:pt>
                <c:pt idx="6714">
                  <c:v>41762.936805555553</c:v>
                </c:pt>
                <c:pt idx="6715">
                  <c:v>41762.936863425923</c:v>
                </c:pt>
                <c:pt idx="6716">
                  <c:v>41762.936921296299</c:v>
                </c:pt>
                <c:pt idx="6717">
                  <c:v>41762.936990740738</c:v>
                </c:pt>
                <c:pt idx="6718">
                  <c:v>41762.937048611115</c:v>
                </c:pt>
                <c:pt idx="6719">
                  <c:v>41762.937106481484</c:v>
                </c:pt>
                <c:pt idx="6720">
                  <c:v>41762.937164351853</c:v>
                </c:pt>
                <c:pt idx="6721">
                  <c:v>41762.9372337963</c:v>
                </c:pt>
                <c:pt idx="6722">
                  <c:v>41762.937291666669</c:v>
                </c:pt>
                <c:pt idx="6723">
                  <c:v>41762.937349537038</c:v>
                </c:pt>
                <c:pt idx="6724">
                  <c:v>41762.937418981484</c:v>
                </c:pt>
                <c:pt idx="6725">
                  <c:v>41762.937476851854</c:v>
                </c:pt>
                <c:pt idx="6726">
                  <c:v>41762.937534722223</c:v>
                </c:pt>
                <c:pt idx="6727">
                  <c:v>41762.937604166669</c:v>
                </c:pt>
                <c:pt idx="6728">
                  <c:v>41762.937662037039</c:v>
                </c:pt>
                <c:pt idx="6729">
                  <c:v>41762.937719907408</c:v>
                </c:pt>
                <c:pt idx="6730">
                  <c:v>41762.937789351854</c:v>
                </c:pt>
                <c:pt idx="6731">
                  <c:v>41762.937847222223</c:v>
                </c:pt>
                <c:pt idx="6732">
                  <c:v>41762.937905092593</c:v>
                </c:pt>
                <c:pt idx="6733">
                  <c:v>41762.937974537039</c:v>
                </c:pt>
                <c:pt idx="6734">
                  <c:v>41762.938032407408</c:v>
                </c:pt>
                <c:pt idx="6735">
                  <c:v>41762.938090277778</c:v>
                </c:pt>
                <c:pt idx="6736">
                  <c:v>41762.938148148147</c:v>
                </c:pt>
                <c:pt idx="6737">
                  <c:v>41762.938217592593</c:v>
                </c:pt>
                <c:pt idx="6738">
                  <c:v>41762.938275462962</c:v>
                </c:pt>
                <c:pt idx="6739">
                  <c:v>41762.938333333332</c:v>
                </c:pt>
                <c:pt idx="6740">
                  <c:v>41762.938402777778</c:v>
                </c:pt>
                <c:pt idx="6741">
                  <c:v>41762.938460648147</c:v>
                </c:pt>
                <c:pt idx="6742">
                  <c:v>41762.938518518517</c:v>
                </c:pt>
                <c:pt idx="6743">
                  <c:v>41762.938587962963</c:v>
                </c:pt>
                <c:pt idx="6744">
                  <c:v>41762.938645833332</c:v>
                </c:pt>
                <c:pt idx="6745">
                  <c:v>41762.938703703701</c:v>
                </c:pt>
                <c:pt idx="6746">
                  <c:v>41762.938773148147</c:v>
                </c:pt>
                <c:pt idx="6747">
                  <c:v>41762.938831018517</c:v>
                </c:pt>
                <c:pt idx="6748">
                  <c:v>41762.938888888886</c:v>
                </c:pt>
                <c:pt idx="6749">
                  <c:v>41762.938946759263</c:v>
                </c:pt>
                <c:pt idx="6750">
                  <c:v>41762.939016203702</c:v>
                </c:pt>
                <c:pt idx="6751">
                  <c:v>41762.939074074071</c:v>
                </c:pt>
                <c:pt idx="6752">
                  <c:v>41762.939131944448</c:v>
                </c:pt>
                <c:pt idx="6753">
                  <c:v>41762.939201388886</c:v>
                </c:pt>
                <c:pt idx="6754">
                  <c:v>41762.939259259256</c:v>
                </c:pt>
                <c:pt idx="6755">
                  <c:v>41762.939317129632</c:v>
                </c:pt>
                <c:pt idx="6756">
                  <c:v>41762.939386574071</c:v>
                </c:pt>
                <c:pt idx="6757">
                  <c:v>41762.939444444448</c:v>
                </c:pt>
                <c:pt idx="6758">
                  <c:v>41762.939502314817</c:v>
                </c:pt>
                <c:pt idx="6759">
                  <c:v>41762.939571759256</c:v>
                </c:pt>
                <c:pt idx="6760">
                  <c:v>41762.939629629633</c:v>
                </c:pt>
                <c:pt idx="6761">
                  <c:v>41762.939687500002</c:v>
                </c:pt>
                <c:pt idx="6762">
                  <c:v>41762.939745370371</c:v>
                </c:pt>
                <c:pt idx="6763">
                  <c:v>41762.939814814818</c:v>
                </c:pt>
                <c:pt idx="6764">
                  <c:v>41762.939872685187</c:v>
                </c:pt>
                <c:pt idx="6765">
                  <c:v>41762.939930555556</c:v>
                </c:pt>
                <c:pt idx="6766">
                  <c:v>41762.94</c:v>
                </c:pt>
                <c:pt idx="6767">
                  <c:v>41762.940057870372</c:v>
                </c:pt>
                <c:pt idx="6768">
                  <c:v>41762.940115740741</c:v>
                </c:pt>
                <c:pt idx="6769">
                  <c:v>41762.940185185187</c:v>
                </c:pt>
                <c:pt idx="6770">
                  <c:v>41762.940243055556</c:v>
                </c:pt>
                <c:pt idx="6771">
                  <c:v>41762.940300925926</c:v>
                </c:pt>
                <c:pt idx="6772">
                  <c:v>41762.940370370372</c:v>
                </c:pt>
                <c:pt idx="6773">
                  <c:v>41762.940428240741</c:v>
                </c:pt>
                <c:pt idx="6774">
                  <c:v>41762.940486111111</c:v>
                </c:pt>
                <c:pt idx="6775">
                  <c:v>41762.94054398148</c:v>
                </c:pt>
                <c:pt idx="6776">
                  <c:v>41762.940613425926</c:v>
                </c:pt>
                <c:pt idx="6777">
                  <c:v>41762.940671296295</c:v>
                </c:pt>
                <c:pt idx="6778">
                  <c:v>41762.940729166665</c:v>
                </c:pt>
                <c:pt idx="6779">
                  <c:v>41762.940798611111</c:v>
                </c:pt>
                <c:pt idx="6780">
                  <c:v>41762.94085648148</c:v>
                </c:pt>
                <c:pt idx="6781">
                  <c:v>41762.94091435185</c:v>
                </c:pt>
                <c:pt idx="6782">
                  <c:v>41762.940983796296</c:v>
                </c:pt>
                <c:pt idx="6783">
                  <c:v>41762.941041666665</c:v>
                </c:pt>
                <c:pt idx="6784">
                  <c:v>41762.941099537034</c:v>
                </c:pt>
                <c:pt idx="6785">
                  <c:v>41762.941168981481</c:v>
                </c:pt>
                <c:pt idx="6786">
                  <c:v>41762.94122685185</c:v>
                </c:pt>
                <c:pt idx="6787">
                  <c:v>41762.941284722219</c:v>
                </c:pt>
                <c:pt idx="6788">
                  <c:v>41762.941342592596</c:v>
                </c:pt>
                <c:pt idx="6789">
                  <c:v>41762.941412037035</c:v>
                </c:pt>
                <c:pt idx="6790">
                  <c:v>41762.941469907404</c:v>
                </c:pt>
                <c:pt idx="6791">
                  <c:v>41762.941527777781</c:v>
                </c:pt>
                <c:pt idx="6792">
                  <c:v>41762.94159722222</c:v>
                </c:pt>
                <c:pt idx="6793">
                  <c:v>41762.941655092596</c:v>
                </c:pt>
                <c:pt idx="6794">
                  <c:v>41762.941712962966</c:v>
                </c:pt>
                <c:pt idx="6795">
                  <c:v>41762.941782407404</c:v>
                </c:pt>
                <c:pt idx="6796">
                  <c:v>41762.941840277781</c:v>
                </c:pt>
                <c:pt idx="6797">
                  <c:v>41762.94189814815</c:v>
                </c:pt>
                <c:pt idx="6798">
                  <c:v>41762.941967592589</c:v>
                </c:pt>
                <c:pt idx="6799">
                  <c:v>41762.942025462966</c:v>
                </c:pt>
                <c:pt idx="6800">
                  <c:v>41762.942083333335</c:v>
                </c:pt>
                <c:pt idx="6801">
                  <c:v>41762.942152777781</c:v>
                </c:pt>
                <c:pt idx="6802">
                  <c:v>41762.942210648151</c:v>
                </c:pt>
                <c:pt idx="6803">
                  <c:v>41762.94226851852</c:v>
                </c:pt>
                <c:pt idx="6804">
                  <c:v>41762.942326388889</c:v>
                </c:pt>
                <c:pt idx="6805">
                  <c:v>41762.942395833335</c:v>
                </c:pt>
                <c:pt idx="6806">
                  <c:v>41762.942453703705</c:v>
                </c:pt>
                <c:pt idx="6807">
                  <c:v>41762.942511574074</c:v>
                </c:pt>
                <c:pt idx="6808">
                  <c:v>41762.94258101852</c:v>
                </c:pt>
                <c:pt idx="6809">
                  <c:v>41762.94263888889</c:v>
                </c:pt>
                <c:pt idx="6810">
                  <c:v>41762.942696759259</c:v>
                </c:pt>
                <c:pt idx="6811">
                  <c:v>41762.942766203705</c:v>
                </c:pt>
                <c:pt idx="6812">
                  <c:v>41762.942824074074</c:v>
                </c:pt>
                <c:pt idx="6813">
                  <c:v>41762.942881944444</c:v>
                </c:pt>
                <c:pt idx="6814">
                  <c:v>41762.94295138889</c:v>
                </c:pt>
                <c:pt idx="6815">
                  <c:v>41762.943009259259</c:v>
                </c:pt>
                <c:pt idx="6816">
                  <c:v>41762.943067129629</c:v>
                </c:pt>
                <c:pt idx="6817">
                  <c:v>41762.943124999998</c:v>
                </c:pt>
                <c:pt idx="6818">
                  <c:v>41762.943194444444</c:v>
                </c:pt>
                <c:pt idx="6819">
                  <c:v>41762.943252314813</c:v>
                </c:pt>
                <c:pt idx="6820">
                  <c:v>41762.943310185183</c:v>
                </c:pt>
                <c:pt idx="6821">
                  <c:v>41762.943379629629</c:v>
                </c:pt>
                <c:pt idx="6822">
                  <c:v>41762.943437499998</c:v>
                </c:pt>
                <c:pt idx="6823">
                  <c:v>41762.943495370368</c:v>
                </c:pt>
                <c:pt idx="6824">
                  <c:v>41762.943564814814</c:v>
                </c:pt>
                <c:pt idx="6825">
                  <c:v>41762.943622685183</c:v>
                </c:pt>
                <c:pt idx="6826">
                  <c:v>41762.943680555552</c:v>
                </c:pt>
                <c:pt idx="6827">
                  <c:v>41762.943749999999</c:v>
                </c:pt>
                <c:pt idx="6828">
                  <c:v>41762.943807870368</c:v>
                </c:pt>
                <c:pt idx="6829">
                  <c:v>41762.943865740737</c:v>
                </c:pt>
                <c:pt idx="6830">
                  <c:v>41762.943923611114</c:v>
                </c:pt>
                <c:pt idx="6831">
                  <c:v>41762.943993055553</c:v>
                </c:pt>
                <c:pt idx="6832">
                  <c:v>41762.944050925929</c:v>
                </c:pt>
                <c:pt idx="6833">
                  <c:v>41762.944108796299</c:v>
                </c:pt>
                <c:pt idx="6834">
                  <c:v>41762.944178240738</c:v>
                </c:pt>
                <c:pt idx="6835">
                  <c:v>41762.944236111114</c:v>
                </c:pt>
                <c:pt idx="6836">
                  <c:v>41762.944293981483</c:v>
                </c:pt>
                <c:pt idx="6837">
                  <c:v>41762.944363425922</c:v>
                </c:pt>
                <c:pt idx="6838">
                  <c:v>41762.944421296299</c:v>
                </c:pt>
                <c:pt idx="6839">
                  <c:v>41762.944479166668</c:v>
                </c:pt>
                <c:pt idx="6840">
                  <c:v>41762.944548611114</c:v>
                </c:pt>
                <c:pt idx="6841">
                  <c:v>41762.944606481484</c:v>
                </c:pt>
                <c:pt idx="6842">
                  <c:v>41762.944664351853</c:v>
                </c:pt>
                <c:pt idx="6843">
                  <c:v>41762.944733796299</c:v>
                </c:pt>
                <c:pt idx="6844">
                  <c:v>41762.944791666669</c:v>
                </c:pt>
                <c:pt idx="6845">
                  <c:v>41762.944849537038</c:v>
                </c:pt>
                <c:pt idx="6846">
                  <c:v>41762.944907407407</c:v>
                </c:pt>
                <c:pt idx="6847">
                  <c:v>41762.944976851853</c:v>
                </c:pt>
                <c:pt idx="6848">
                  <c:v>41762.945034722223</c:v>
                </c:pt>
                <c:pt idx="6849">
                  <c:v>41762.945092592592</c:v>
                </c:pt>
                <c:pt idx="6850">
                  <c:v>41762.945162037038</c:v>
                </c:pt>
                <c:pt idx="6851">
                  <c:v>41762.945219907408</c:v>
                </c:pt>
                <c:pt idx="6852">
                  <c:v>41762.945277777777</c:v>
                </c:pt>
                <c:pt idx="6853">
                  <c:v>41762.945347222223</c:v>
                </c:pt>
                <c:pt idx="6854">
                  <c:v>41762.945405092592</c:v>
                </c:pt>
                <c:pt idx="6855">
                  <c:v>41762.945462962962</c:v>
                </c:pt>
                <c:pt idx="6856">
                  <c:v>41762.945532407408</c:v>
                </c:pt>
                <c:pt idx="6857">
                  <c:v>41762.945590277777</c:v>
                </c:pt>
                <c:pt idx="6858">
                  <c:v>41762.945648148147</c:v>
                </c:pt>
                <c:pt idx="6859">
                  <c:v>41762.945706018516</c:v>
                </c:pt>
                <c:pt idx="6860">
                  <c:v>41762.945775462962</c:v>
                </c:pt>
                <c:pt idx="6861">
                  <c:v>41762.945833333331</c:v>
                </c:pt>
                <c:pt idx="6862">
                  <c:v>41762.945891203701</c:v>
                </c:pt>
                <c:pt idx="6863">
                  <c:v>41762.945960648147</c:v>
                </c:pt>
                <c:pt idx="6864">
                  <c:v>41762.946018518516</c:v>
                </c:pt>
                <c:pt idx="6865">
                  <c:v>41762.946076388886</c:v>
                </c:pt>
                <c:pt idx="6866">
                  <c:v>41762.946145833332</c:v>
                </c:pt>
                <c:pt idx="6867">
                  <c:v>41762.946203703701</c:v>
                </c:pt>
                <c:pt idx="6868">
                  <c:v>41762.946261574078</c:v>
                </c:pt>
                <c:pt idx="6869">
                  <c:v>41762.946331018517</c:v>
                </c:pt>
                <c:pt idx="6870">
                  <c:v>41762.946388888886</c:v>
                </c:pt>
                <c:pt idx="6871">
                  <c:v>41762.946446759262</c:v>
                </c:pt>
                <c:pt idx="6872">
                  <c:v>41762.946504629632</c:v>
                </c:pt>
                <c:pt idx="6873">
                  <c:v>41762.946574074071</c:v>
                </c:pt>
                <c:pt idx="6874">
                  <c:v>41762.946631944447</c:v>
                </c:pt>
                <c:pt idx="6875">
                  <c:v>41762.946689814817</c:v>
                </c:pt>
                <c:pt idx="6876">
                  <c:v>41762.946759259263</c:v>
                </c:pt>
                <c:pt idx="6877">
                  <c:v>41762.946817129632</c:v>
                </c:pt>
                <c:pt idx="6878">
                  <c:v>41762.946875000001</c:v>
                </c:pt>
                <c:pt idx="6879">
                  <c:v>41762.946944444448</c:v>
                </c:pt>
                <c:pt idx="6880">
                  <c:v>41762.947002314817</c:v>
                </c:pt>
                <c:pt idx="6881">
                  <c:v>41762.947060185186</c:v>
                </c:pt>
                <c:pt idx="6882">
                  <c:v>41762.947129629632</c:v>
                </c:pt>
                <c:pt idx="6883">
                  <c:v>41762.947187500002</c:v>
                </c:pt>
                <c:pt idx="6884">
                  <c:v>41762.947245370371</c:v>
                </c:pt>
                <c:pt idx="6885">
                  <c:v>41762.94730324074</c:v>
                </c:pt>
                <c:pt idx="6886">
                  <c:v>41762.947372685187</c:v>
                </c:pt>
                <c:pt idx="6887">
                  <c:v>41762.947430555556</c:v>
                </c:pt>
                <c:pt idx="6888">
                  <c:v>41762.947488425925</c:v>
                </c:pt>
                <c:pt idx="6889">
                  <c:v>41762.947557870371</c:v>
                </c:pt>
                <c:pt idx="6890">
                  <c:v>41762.947615740741</c:v>
                </c:pt>
                <c:pt idx="6891">
                  <c:v>41762.94767361111</c:v>
                </c:pt>
                <c:pt idx="6892">
                  <c:v>41762.947743055556</c:v>
                </c:pt>
                <c:pt idx="6893">
                  <c:v>41762.947800925926</c:v>
                </c:pt>
                <c:pt idx="6894">
                  <c:v>41762.947858796295</c:v>
                </c:pt>
                <c:pt idx="6895">
                  <c:v>41762.947928240741</c:v>
                </c:pt>
                <c:pt idx="6896">
                  <c:v>41762.94798611111</c:v>
                </c:pt>
                <c:pt idx="6897">
                  <c:v>41762.94804398148</c:v>
                </c:pt>
                <c:pt idx="6898">
                  <c:v>41762.948113425926</c:v>
                </c:pt>
                <c:pt idx="6899">
                  <c:v>41762.948171296295</c:v>
                </c:pt>
                <c:pt idx="6900">
                  <c:v>41762.948229166665</c:v>
                </c:pt>
                <c:pt idx="6901">
                  <c:v>41762.948287037034</c:v>
                </c:pt>
                <c:pt idx="6902">
                  <c:v>41762.94835648148</c:v>
                </c:pt>
                <c:pt idx="6903">
                  <c:v>41762.948414351849</c:v>
                </c:pt>
                <c:pt idx="6904">
                  <c:v>41762.948472222219</c:v>
                </c:pt>
                <c:pt idx="6905">
                  <c:v>41762.948541666665</c:v>
                </c:pt>
                <c:pt idx="6906">
                  <c:v>41762.948599537034</c:v>
                </c:pt>
                <c:pt idx="6907">
                  <c:v>41762.948657407411</c:v>
                </c:pt>
                <c:pt idx="6908">
                  <c:v>41762.94872685185</c:v>
                </c:pt>
                <c:pt idx="6909">
                  <c:v>41762.948784722219</c:v>
                </c:pt>
                <c:pt idx="6910">
                  <c:v>41762.948842592596</c:v>
                </c:pt>
                <c:pt idx="6911">
                  <c:v>41762.948912037034</c:v>
                </c:pt>
                <c:pt idx="6912">
                  <c:v>41762.948969907404</c:v>
                </c:pt>
                <c:pt idx="6913">
                  <c:v>41762.94902777778</c:v>
                </c:pt>
                <c:pt idx="6914">
                  <c:v>41762.94908564815</c:v>
                </c:pt>
                <c:pt idx="6915">
                  <c:v>41762.949155092596</c:v>
                </c:pt>
                <c:pt idx="6916">
                  <c:v>41762.949212962965</c:v>
                </c:pt>
                <c:pt idx="6917">
                  <c:v>41762.949270833335</c:v>
                </c:pt>
                <c:pt idx="6918">
                  <c:v>41762.949340277781</c:v>
                </c:pt>
                <c:pt idx="6919">
                  <c:v>41762.94939814815</c:v>
                </c:pt>
                <c:pt idx="6920">
                  <c:v>41762.949456018519</c:v>
                </c:pt>
                <c:pt idx="6921">
                  <c:v>41762.949525462966</c:v>
                </c:pt>
                <c:pt idx="6922">
                  <c:v>41762.949583333335</c:v>
                </c:pt>
                <c:pt idx="6923">
                  <c:v>41762.949641203704</c:v>
                </c:pt>
                <c:pt idx="6924">
                  <c:v>41762.94971064815</c:v>
                </c:pt>
                <c:pt idx="6925">
                  <c:v>41762.94976851852</c:v>
                </c:pt>
                <c:pt idx="6926">
                  <c:v>41762.949826388889</c:v>
                </c:pt>
                <c:pt idx="6927">
                  <c:v>41762.949884259258</c:v>
                </c:pt>
                <c:pt idx="6928">
                  <c:v>41762.949953703705</c:v>
                </c:pt>
                <c:pt idx="6929">
                  <c:v>41762.950011574074</c:v>
                </c:pt>
                <c:pt idx="6930">
                  <c:v>41762.950069444443</c:v>
                </c:pt>
                <c:pt idx="6931">
                  <c:v>41762.950138888889</c:v>
                </c:pt>
                <c:pt idx="6932">
                  <c:v>41762.950196759259</c:v>
                </c:pt>
                <c:pt idx="6933">
                  <c:v>41762.950254629628</c:v>
                </c:pt>
                <c:pt idx="6934">
                  <c:v>41762.950324074074</c:v>
                </c:pt>
                <c:pt idx="6935">
                  <c:v>41762.950381944444</c:v>
                </c:pt>
                <c:pt idx="6936">
                  <c:v>41762.950439814813</c:v>
                </c:pt>
                <c:pt idx="6937">
                  <c:v>41762.950509259259</c:v>
                </c:pt>
                <c:pt idx="6938">
                  <c:v>41762.950567129628</c:v>
                </c:pt>
                <c:pt idx="6939">
                  <c:v>41762.950624999998</c:v>
                </c:pt>
                <c:pt idx="6940">
                  <c:v>41762.950682870367</c:v>
                </c:pt>
                <c:pt idx="6941">
                  <c:v>41762.950752314813</c:v>
                </c:pt>
                <c:pt idx="6942">
                  <c:v>41762.950810185182</c:v>
                </c:pt>
                <c:pt idx="6943">
                  <c:v>41762.950868055559</c:v>
                </c:pt>
                <c:pt idx="6944">
                  <c:v>41762.950937499998</c:v>
                </c:pt>
                <c:pt idx="6945">
                  <c:v>41762.950995370367</c:v>
                </c:pt>
                <c:pt idx="6946">
                  <c:v>41762.951053240744</c:v>
                </c:pt>
                <c:pt idx="6947">
                  <c:v>41762.951122685183</c:v>
                </c:pt>
                <c:pt idx="6948">
                  <c:v>41762.951180555552</c:v>
                </c:pt>
                <c:pt idx="6949">
                  <c:v>41762.951238425929</c:v>
                </c:pt>
                <c:pt idx="6950">
                  <c:v>41762.951307870368</c:v>
                </c:pt>
                <c:pt idx="6951">
                  <c:v>41762.951365740744</c:v>
                </c:pt>
                <c:pt idx="6952">
                  <c:v>41762.951423611114</c:v>
                </c:pt>
                <c:pt idx="6953">
                  <c:v>41762.951493055552</c:v>
                </c:pt>
                <c:pt idx="6954">
                  <c:v>41762.951550925929</c:v>
                </c:pt>
                <c:pt idx="6955">
                  <c:v>41762.951608796298</c:v>
                </c:pt>
                <c:pt idx="6956">
                  <c:v>41762.951666666668</c:v>
                </c:pt>
                <c:pt idx="6957">
                  <c:v>41762.951736111114</c:v>
                </c:pt>
                <c:pt idx="6958">
                  <c:v>41762.951793981483</c:v>
                </c:pt>
                <c:pt idx="6959">
                  <c:v>41762.951851851853</c:v>
                </c:pt>
                <c:pt idx="6960">
                  <c:v>41762.951921296299</c:v>
                </c:pt>
                <c:pt idx="6961">
                  <c:v>41762.951979166668</c:v>
                </c:pt>
                <c:pt idx="6962">
                  <c:v>41762.952037037037</c:v>
                </c:pt>
                <c:pt idx="6963">
                  <c:v>41762.952106481483</c:v>
                </c:pt>
                <c:pt idx="6964">
                  <c:v>41762.952164351853</c:v>
                </c:pt>
                <c:pt idx="6965">
                  <c:v>41762.952222222222</c:v>
                </c:pt>
                <c:pt idx="6966">
                  <c:v>41762.952291666668</c:v>
                </c:pt>
                <c:pt idx="6967">
                  <c:v>41762.952349537038</c:v>
                </c:pt>
                <c:pt idx="6968">
                  <c:v>41762.952407407407</c:v>
                </c:pt>
                <c:pt idx="6969">
                  <c:v>41762.952465277776</c:v>
                </c:pt>
                <c:pt idx="6970">
                  <c:v>41762.952534722222</c:v>
                </c:pt>
                <c:pt idx="6971">
                  <c:v>41762.952592592592</c:v>
                </c:pt>
                <c:pt idx="6972">
                  <c:v>41762.952650462961</c:v>
                </c:pt>
                <c:pt idx="6973">
                  <c:v>41762.952719907407</c:v>
                </c:pt>
                <c:pt idx="6974">
                  <c:v>41762.952777777777</c:v>
                </c:pt>
                <c:pt idx="6975">
                  <c:v>41762.952835648146</c:v>
                </c:pt>
                <c:pt idx="6976">
                  <c:v>41762.952905092592</c:v>
                </c:pt>
                <c:pt idx="6977">
                  <c:v>41762.952962962961</c:v>
                </c:pt>
                <c:pt idx="6978">
                  <c:v>41762.953020833331</c:v>
                </c:pt>
                <c:pt idx="6979">
                  <c:v>41762.953090277777</c:v>
                </c:pt>
                <c:pt idx="6980">
                  <c:v>41762.953148148146</c:v>
                </c:pt>
                <c:pt idx="6981">
                  <c:v>41762.953206018516</c:v>
                </c:pt>
                <c:pt idx="6982">
                  <c:v>41762.953263888892</c:v>
                </c:pt>
                <c:pt idx="6983">
                  <c:v>41762.953333333331</c:v>
                </c:pt>
                <c:pt idx="6984">
                  <c:v>41762.9533912037</c:v>
                </c:pt>
                <c:pt idx="6985">
                  <c:v>41762.953449074077</c:v>
                </c:pt>
                <c:pt idx="6986">
                  <c:v>41762.953518518516</c:v>
                </c:pt>
                <c:pt idx="6987">
                  <c:v>41762.953576388885</c:v>
                </c:pt>
                <c:pt idx="6988">
                  <c:v>41762.953634259262</c:v>
                </c:pt>
                <c:pt idx="6989">
                  <c:v>41762.953703703701</c:v>
                </c:pt>
                <c:pt idx="6990">
                  <c:v>41762.953761574077</c:v>
                </c:pt>
                <c:pt idx="6991">
                  <c:v>41762.953819444447</c:v>
                </c:pt>
                <c:pt idx="6992">
                  <c:v>41762.953888888886</c:v>
                </c:pt>
                <c:pt idx="6993">
                  <c:v>41762.953946759262</c:v>
                </c:pt>
                <c:pt idx="6994">
                  <c:v>41762.954004629632</c:v>
                </c:pt>
                <c:pt idx="6995">
                  <c:v>41762.954074074078</c:v>
                </c:pt>
                <c:pt idx="6996">
                  <c:v>41762.954131944447</c:v>
                </c:pt>
                <c:pt idx="6997">
                  <c:v>41762.954189814816</c:v>
                </c:pt>
                <c:pt idx="6998">
                  <c:v>41762.954247685186</c:v>
                </c:pt>
                <c:pt idx="6999">
                  <c:v>41762.954317129632</c:v>
                </c:pt>
                <c:pt idx="7000">
                  <c:v>41762.954375000001</c:v>
                </c:pt>
                <c:pt idx="7001">
                  <c:v>41762.954432870371</c:v>
                </c:pt>
                <c:pt idx="7002">
                  <c:v>41762.954502314817</c:v>
                </c:pt>
                <c:pt idx="7003">
                  <c:v>41762.954560185186</c:v>
                </c:pt>
                <c:pt idx="7004">
                  <c:v>41762.954618055555</c:v>
                </c:pt>
                <c:pt idx="7005">
                  <c:v>41762.954687500001</c:v>
                </c:pt>
                <c:pt idx="7006">
                  <c:v>41762.954745370371</c:v>
                </c:pt>
                <c:pt idx="7007">
                  <c:v>41762.95480324074</c:v>
                </c:pt>
                <c:pt idx="7008">
                  <c:v>41762.954872685186</c:v>
                </c:pt>
                <c:pt idx="7009">
                  <c:v>41762.954930555556</c:v>
                </c:pt>
                <c:pt idx="7010">
                  <c:v>41762.954988425925</c:v>
                </c:pt>
                <c:pt idx="7011">
                  <c:v>41762.955046296294</c:v>
                </c:pt>
                <c:pt idx="7012">
                  <c:v>41762.95511574074</c:v>
                </c:pt>
                <c:pt idx="7013">
                  <c:v>41762.95517361111</c:v>
                </c:pt>
                <c:pt idx="7014">
                  <c:v>41762.955231481479</c:v>
                </c:pt>
                <c:pt idx="7015">
                  <c:v>41762.955300925925</c:v>
                </c:pt>
                <c:pt idx="7016">
                  <c:v>41762.955358796295</c:v>
                </c:pt>
                <c:pt idx="7017">
                  <c:v>41762.955416666664</c:v>
                </c:pt>
                <c:pt idx="7018">
                  <c:v>41762.95548611111</c:v>
                </c:pt>
                <c:pt idx="7019">
                  <c:v>41762.955543981479</c:v>
                </c:pt>
                <c:pt idx="7020">
                  <c:v>41762.955601851849</c:v>
                </c:pt>
                <c:pt idx="7021">
                  <c:v>41762.955671296295</c:v>
                </c:pt>
                <c:pt idx="7022">
                  <c:v>41762.955729166664</c:v>
                </c:pt>
                <c:pt idx="7023">
                  <c:v>41762.955787037034</c:v>
                </c:pt>
                <c:pt idx="7024">
                  <c:v>41762.95584490741</c:v>
                </c:pt>
                <c:pt idx="7025">
                  <c:v>41762.955914351849</c:v>
                </c:pt>
                <c:pt idx="7026">
                  <c:v>41762.955972222226</c:v>
                </c:pt>
                <c:pt idx="7027">
                  <c:v>41762.956030092595</c:v>
                </c:pt>
                <c:pt idx="7028">
                  <c:v>41762.956099537034</c:v>
                </c:pt>
                <c:pt idx="7029">
                  <c:v>41762.956157407411</c:v>
                </c:pt>
                <c:pt idx="7030">
                  <c:v>41762.95621527778</c:v>
                </c:pt>
                <c:pt idx="7031">
                  <c:v>41762.956284722219</c:v>
                </c:pt>
                <c:pt idx="7032">
                  <c:v>41762.956342592595</c:v>
                </c:pt>
                <c:pt idx="7033">
                  <c:v>41762.956400462965</c:v>
                </c:pt>
                <c:pt idx="7034">
                  <c:v>41762.956469907411</c:v>
                </c:pt>
                <c:pt idx="7035">
                  <c:v>41762.95652777778</c:v>
                </c:pt>
                <c:pt idx="7036">
                  <c:v>41762.956585648149</c:v>
                </c:pt>
                <c:pt idx="7037">
                  <c:v>41762.956655092596</c:v>
                </c:pt>
                <c:pt idx="7038">
                  <c:v>41762.956712962965</c:v>
                </c:pt>
                <c:pt idx="7039">
                  <c:v>41762.956770833334</c:v>
                </c:pt>
                <c:pt idx="7040">
                  <c:v>41762.956828703704</c:v>
                </c:pt>
                <c:pt idx="7041">
                  <c:v>41762.95689814815</c:v>
                </c:pt>
                <c:pt idx="7042">
                  <c:v>41762.956956018519</c:v>
                </c:pt>
                <c:pt idx="7043">
                  <c:v>41762.957013888888</c:v>
                </c:pt>
                <c:pt idx="7044">
                  <c:v>41762.957083333335</c:v>
                </c:pt>
                <c:pt idx="7045">
                  <c:v>41762.957141203704</c:v>
                </c:pt>
                <c:pt idx="7046">
                  <c:v>41762.957199074073</c:v>
                </c:pt>
                <c:pt idx="7047">
                  <c:v>41762.957268518519</c:v>
                </c:pt>
                <c:pt idx="7048">
                  <c:v>41762.957326388889</c:v>
                </c:pt>
                <c:pt idx="7049">
                  <c:v>41762.957384259258</c:v>
                </c:pt>
                <c:pt idx="7050">
                  <c:v>41762.957453703704</c:v>
                </c:pt>
                <c:pt idx="7051">
                  <c:v>41762.957511574074</c:v>
                </c:pt>
                <c:pt idx="7052">
                  <c:v>41762.957569444443</c:v>
                </c:pt>
                <c:pt idx="7053">
                  <c:v>41762.957627314812</c:v>
                </c:pt>
                <c:pt idx="7054">
                  <c:v>41762.957696759258</c:v>
                </c:pt>
                <c:pt idx="7055">
                  <c:v>41762.957754629628</c:v>
                </c:pt>
                <c:pt idx="7056">
                  <c:v>41762.957812499997</c:v>
                </c:pt>
                <c:pt idx="7057">
                  <c:v>41762.957881944443</c:v>
                </c:pt>
                <c:pt idx="7058">
                  <c:v>41762.957939814813</c:v>
                </c:pt>
                <c:pt idx="7059">
                  <c:v>41762.957997685182</c:v>
                </c:pt>
                <c:pt idx="7060">
                  <c:v>41762.958067129628</c:v>
                </c:pt>
                <c:pt idx="7061">
                  <c:v>41762.958124999997</c:v>
                </c:pt>
                <c:pt idx="7062">
                  <c:v>41762.958182870374</c:v>
                </c:pt>
                <c:pt idx="7063">
                  <c:v>41762.958252314813</c:v>
                </c:pt>
                <c:pt idx="7064">
                  <c:v>41762.958310185182</c:v>
                </c:pt>
                <c:pt idx="7065">
                  <c:v>41762.958368055559</c:v>
                </c:pt>
                <c:pt idx="7066">
                  <c:v>41762.958425925928</c:v>
                </c:pt>
                <c:pt idx="7067">
                  <c:v>41762.958495370367</c:v>
                </c:pt>
                <c:pt idx="7068">
                  <c:v>41762.958553240744</c:v>
                </c:pt>
                <c:pt idx="7069">
                  <c:v>41762.958611111113</c:v>
                </c:pt>
                <c:pt idx="7070">
                  <c:v>41762.958680555559</c:v>
                </c:pt>
                <c:pt idx="7071">
                  <c:v>41762.958738425928</c:v>
                </c:pt>
                <c:pt idx="7072">
                  <c:v>41762.958796296298</c:v>
                </c:pt>
                <c:pt idx="7073">
                  <c:v>41762.958865740744</c:v>
                </c:pt>
                <c:pt idx="7074">
                  <c:v>41762.958923611113</c:v>
                </c:pt>
                <c:pt idx="7075">
                  <c:v>41762.958981481483</c:v>
                </c:pt>
                <c:pt idx="7076">
                  <c:v>41762.959050925929</c:v>
                </c:pt>
                <c:pt idx="7077">
                  <c:v>41762.959108796298</c:v>
                </c:pt>
                <c:pt idx="7078">
                  <c:v>41762.959166666667</c:v>
                </c:pt>
                <c:pt idx="7079">
                  <c:v>41762.959224537037</c:v>
                </c:pt>
                <c:pt idx="7080">
                  <c:v>41762.959293981483</c:v>
                </c:pt>
                <c:pt idx="7081">
                  <c:v>41762.959351851852</c:v>
                </c:pt>
                <c:pt idx="7082">
                  <c:v>41762.959409722222</c:v>
                </c:pt>
                <c:pt idx="7083">
                  <c:v>41762.959479166668</c:v>
                </c:pt>
                <c:pt idx="7084">
                  <c:v>41762.959537037037</c:v>
                </c:pt>
                <c:pt idx="7085">
                  <c:v>41762.959594907406</c:v>
                </c:pt>
                <c:pt idx="7086">
                  <c:v>41762.959664351853</c:v>
                </c:pt>
                <c:pt idx="7087">
                  <c:v>41762.959722222222</c:v>
                </c:pt>
                <c:pt idx="7088">
                  <c:v>41762.959780092591</c:v>
                </c:pt>
                <c:pt idx="7089">
                  <c:v>41762.959849537037</c:v>
                </c:pt>
                <c:pt idx="7090">
                  <c:v>41762.959907407407</c:v>
                </c:pt>
                <c:pt idx="7091">
                  <c:v>41762.959965277776</c:v>
                </c:pt>
                <c:pt idx="7092">
                  <c:v>41762.960034722222</c:v>
                </c:pt>
                <c:pt idx="7093">
                  <c:v>41762.960092592592</c:v>
                </c:pt>
                <c:pt idx="7094">
                  <c:v>41762.960150462961</c:v>
                </c:pt>
                <c:pt idx="7095">
                  <c:v>41762.96020833333</c:v>
                </c:pt>
                <c:pt idx="7096">
                  <c:v>41762.960277777776</c:v>
                </c:pt>
                <c:pt idx="7097">
                  <c:v>41762.960335648146</c:v>
                </c:pt>
                <c:pt idx="7098">
                  <c:v>41762.960393518515</c:v>
                </c:pt>
                <c:pt idx="7099">
                  <c:v>41762.960462962961</c:v>
                </c:pt>
                <c:pt idx="7100">
                  <c:v>41762.960520833331</c:v>
                </c:pt>
                <c:pt idx="7101">
                  <c:v>41762.960578703707</c:v>
                </c:pt>
                <c:pt idx="7102">
                  <c:v>41762.960648148146</c:v>
                </c:pt>
                <c:pt idx="7103">
                  <c:v>41762.960706018515</c:v>
                </c:pt>
                <c:pt idx="7104">
                  <c:v>41762.960763888892</c:v>
                </c:pt>
                <c:pt idx="7105">
                  <c:v>41762.960833333331</c:v>
                </c:pt>
                <c:pt idx="7106">
                  <c:v>41762.9608912037</c:v>
                </c:pt>
                <c:pt idx="7107">
                  <c:v>41762.960949074077</c:v>
                </c:pt>
                <c:pt idx="7108">
                  <c:v>41762.961006944446</c:v>
                </c:pt>
                <c:pt idx="7109">
                  <c:v>41762.961076388892</c:v>
                </c:pt>
                <c:pt idx="7110">
                  <c:v>41762.961134259262</c:v>
                </c:pt>
                <c:pt idx="7111">
                  <c:v>41762.961192129631</c:v>
                </c:pt>
                <c:pt idx="7112">
                  <c:v>41762.961261574077</c:v>
                </c:pt>
                <c:pt idx="7113">
                  <c:v>41762.961319444446</c:v>
                </c:pt>
                <c:pt idx="7114">
                  <c:v>41762.961377314816</c:v>
                </c:pt>
                <c:pt idx="7115">
                  <c:v>41762.961446759262</c:v>
                </c:pt>
                <c:pt idx="7116">
                  <c:v>41762.961504629631</c:v>
                </c:pt>
                <c:pt idx="7117">
                  <c:v>41762.961562500001</c:v>
                </c:pt>
                <c:pt idx="7118">
                  <c:v>41762.961631944447</c:v>
                </c:pt>
                <c:pt idx="7119">
                  <c:v>41762.961689814816</c:v>
                </c:pt>
                <c:pt idx="7120">
                  <c:v>41762.961747685185</c:v>
                </c:pt>
                <c:pt idx="7121">
                  <c:v>41762.961805555555</c:v>
                </c:pt>
                <c:pt idx="7122">
                  <c:v>41762.961875000001</c:v>
                </c:pt>
                <c:pt idx="7123">
                  <c:v>41762.96193287037</c:v>
                </c:pt>
                <c:pt idx="7124">
                  <c:v>41762.96199074074</c:v>
                </c:pt>
                <c:pt idx="7125">
                  <c:v>41762.962060185186</c:v>
                </c:pt>
                <c:pt idx="7126">
                  <c:v>41762.962118055555</c:v>
                </c:pt>
                <c:pt idx="7127">
                  <c:v>41762.962175925924</c:v>
                </c:pt>
                <c:pt idx="7128">
                  <c:v>41762.962245370371</c:v>
                </c:pt>
                <c:pt idx="7129">
                  <c:v>41762.96230324074</c:v>
                </c:pt>
                <c:pt idx="7130">
                  <c:v>41762.962361111109</c:v>
                </c:pt>
                <c:pt idx="7131">
                  <c:v>41762.962430555555</c:v>
                </c:pt>
                <c:pt idx="7132">
                  <c:v>41762.962488425925</c:v>
                </c:pt>
                <c:pt idx="7133">
                  <c:v>41762.962546296294</c:v>
                </c:pt>
                <c:pt idx="7134">
                  <c:v>41762.962604166663</c:v>
                </c:pt>
                <c:pt idx="7135">
                  <c:v>41762.962673611109</c:v>
                </c:pt>
                <c:pt idx="7136">
                  <c:v>41762.962731481479</c:v>
                </c:pt>
                <c:pt idx="7137">
                  <c:v>41762.962789351855</c:v>
                </c:pt>
                <c:pt idx="7138">
                  <c:v>41762.962858796294</c:v>
                </c:pt>
                <c:pt idx="7139">
                  <c:v>41762.962916666664</c:v>
                </c:pt>
                <c:pt idx="7140">
                  <c:v>41762.96297453704</c:v>
                </c:pt>
                <c:pt idx="7141">
                  <c:v>41762.963043981479</c:v>
                </c:pt>
                <c:pt idx="7142">
                  <c:v>41762.963101851848</c:v>
                </c:pt>
                <c:pt idx="7143">
                  <c:v>41762.963159722225</c:v>
                </c:pt>
                <c:pt idx="7144">
                  <c:v>41762.963229166664</c:v>
                </c:pt>
                <c:pt idx="7145">
                  <c:v>41762.963287037041</c:v>
                </c:pt>
                <c:pt idx="7146">
                  <c:v>41762.96334490741</c:v>
                </c:pt>
                <c:pt idx="7147">
                  <c:v>41762.963414351849</c:v>
                </c:pt>
                <c:pt idx="7148">
                  <c:v>41762.963472222225</c:v>
                </c:pt>
                <c:pt idx="7149">
                  <c:v>41762.963530092595</c:v>
                </c:pt>
                <c:pt idx="7150">
                  <c:v>41762.963587962964</c:v>
                </c:pt>
                <c:pt idx="7151">
                  <c:v>41762.96365740741</c:v>
                </c:pt>
                <c:pt idx="7152">
                  <c:v>41762.96371527778</c:v>
                </c:pt>
                <c:pt idx="7153">
                  <c:v>41762.963773148149</c:v>
                </c:pt>
                <c:pt idx="7154">
                  <c:v>41762.963842592595</c:v>
                </c:pt>
                <c:pt idx="7155">
                  <c:v>41762.963900462964</c:v>
                </c:pt>
                <c:pt idx="7156">
                  <c:v>41762.963958333334</c:v>
                </c:pt>
                <c:pt idx="7157">
                  <c:v>41762.96402777778</c:v>
                </c:pt>
                <c:pt idx="7158">
                  <c:v>41762.964085648149</c:v>
                </c:pt>
                <c:pt idx="7159">
                  <c:v>41762.964143518519</c:v>
                </c:pt>
                <c:pt idx="7160">
                  <c:v>41762.964212962965</c:v>
                </c:pt>
                <c:pt idx="7161">
                  <c:v>41762.964270833334</c:v>
                </c:pt>
                <c:pt idx="7162">
                  <c:v>41762.964328703703</c:v>
                </c:pt>
                <c:pt idx="7163">
                  <c:v>41762.964386574073</c:v>
                </c:pt>
                <c:pt idx="7164">
                  <c:v>41762.964456018519</c:v>
                </c:pt>
                <c:pt idx="7165">
                  <c:v>41762.964513888888</c:v>
                </c:pt>
                <c:pt idx="7166">
                  <c:v>41762.964571759258</c:v>
                </c:pt>
                <c:pt idx="7167">
                  <c:v>41762.964641203704</c:v>
                </c:pt>
                <c:pt idx="7168">
                  <c:v>41762.964699074073</c:v>
                </c:pt>
                <c:pt idx="7169">
                  <c:v>41762.964756944442</c:v>
                </c:pt>
                <c:pt idx="7170">
                  <c:v>41762.964826388888</c:v>
                </c:pt>
                <c:pt idx="7171">
                  <c:v>41762.964884259258</c:v>
                </c:pt>
                <c:pt idx="7172">
                  <c:v>41762.964942129627</c:v>
                </c:pt>
                <c:pt idx="7173">
                  <c:v>41762.965011574073</c:v>
                </c:pt>
                <c:pt idx="7174">
                  <c:v>41762.965069444443</c:v>
                </c:pt>
                <c:pt idx="7175">
                  <c:v>41762.965127314812</c:v>
                </c:pt>
                <c:pt idx="7176">
                  <c:v>41762.965185185189</c:v>
                </c:pt>
                <c:pt idx="7177">
                  <c:v>41762.965254629627</c:v>
                </c:pt>
                <c:pt idx="7178">
                  <c:v>41762.965312499997</c:v>
                </c:pt>
                <c:pt idx="7179">
                  <c:v>41762.965370370373</c:v>
                </c:pt>
                <c:pt idx="7180">
                  <c:v>41762.965439814812</c:v>
                </c:pt>
                <c:pt idx="7181">
                  <c:v>41762.965497685182</c:v>
                </c:pt>
                <c:pt idx="7182">
                  <c:v>41762.965555555558</c:v>
                </c:pt>
                <c:pt idx="7183">
                  <c:v>41762.965624999997</c:v>
                </c:pt>
                <c:pt idx="7184">
                  <c:v>41762.965682870374</c:v>
                </c:pt>
                <c:pt idx="7185">
                  <c:v>41762.965740740743</c:v>
                </c:pt>
                <c:pt idx="7186">
                  <c:v>41762.965810185182</c:v>
                </c:pt>
                <c:pt idx="7187">
                  <c:v>41762.965868055559</c:v>
                </c:pt>
                <c:pt idx="7188">
                  <c:v>41762.965925925928</c:v>
                </c:pt>
                <c:pt idx="7189">
                  <c:v>41762.965995370374</c:v>
                </c:pt>
                <c:pt idx="7190">
                  <c:v>41762.966053240743</c:v>
                </c:pt>
                <c:pt idx="7191">
                  <c:v>41762.966111111113</c:v>
                </c:pt>
                <c:pt idx="7192">
                  <c:v>41762.966168981482</c:v>
                </c:pt>
                <c:pt idx="7193">
                  <c:v>41762.966238425928</c:v>
                </c:pt>
                <c:pt idx="7194">
                  <c:v>41762.966296296298</c:v>
                </c:pt>
                <c:pt idx="7195">
                  <c:v>41762.966354166667</c:v>
                </c:pt>
                <c:pt idx="7196">
                  <c:v>41762.966423611113</c:v>
                </c:pt>
                <c:pt idx="7197">
                  <c:v>41762.966481481482</c:v>
                </c:pt>
                <c:pt idx="7198">
                  <c:v>41762.966539351852</c:v>
                </c:pt>
                <c:pt idx="7199">
                  <c:v>41762.966608796298</c:v>
                </c:pt>
                <c:pt idx="7200">
                  <c:v>41762.966666666667</c:v>
                </c:pt>
                <c:pt idx="7201">
                  <c:v>41762.966724537036</c:v>
                </c:pt>
                <c:pt idx="7202">
                  <c:v>41762.966793981483</c:v>
                </c:pt>
                <c:pt idx="7203">
                  <c:v>41762.966851851852</c:v>
                </c:pt>
                <c:pt idx="7204">
                  <c:v>41762.966909722221</c:v>
                </c:pt>
                <c:pt idx="7205">
                  <c:v>41762.966967592591</c:v>
                </c:pt>
                <c:pt idx="7206">
                  <c:v>41762.967037037037</c:v>
                </c:pt>
                <c:pt idx="7207">
                  <c:v>41762.967094907406</c:v>
                </c:pt>
                <c:pt idx="7208">
                  <c:v>41762.967152777775</c:v>
                </c:pt>
                <c:pt idx="7209">
                  <c:v>41762.967222222222</c:v>
                </c:pt>
                <c:pt idx="7210">
                  <c:v>41762.967280092591</c:v>
                </c:pt>
                <c:pt idx="7211">
                  <c:v>41762.96733796296</c:v>
                </c:pt>
                <c:pt idx="7212">
                  <c:v>41762.967407407406</c:v>
                </c:pt>
                <c:pt idx="7213">
                  <c:v>41762.967465277776</c:v>
                </c:pt>
                <c:pt idx="7214">
                  <c:v>41762.967523148145</c:v>
                </c:pt>
                <c:pt idx="7215">
                  <c:v>41762.967592592591</c:v>
                </c:pt>
                <c:pt idx="7216">
                  <c:v>41762.967650462961</c:v>
                </c:pt>
                <c:pt idx="7217">
                  <c:v>41762.96770833333</c:v>
                </c:pt>
                <c:pt idx="7218">
                  <c:v>41762.967766203707</c:v>
                </c:pt>
                <c:pt idx="7219">
                  <c:v>41762.967835648145</c:v>
                </c:pt>
                <c:pt idx="7220">
                  <c:v>41762.967893518522</c:v>
                </c:pt>
                <c:pt idx="7221">
                  <c:v>41762.967951388891</c:v>
                </c:pt>
                <c:pt idx="7222">
                  <c:v>41762.96802083333</c:v>
                </c:pt>
                <c:pt idx="7223">
                  <c:v>41762.968078703707</c:v>
                </c:pt>
                <c:pt idx="7224">
                  <c:v>41762.968136574076</c:v>
                </c:pt>
                <c:pt idx="7225">
                  <c:v>41762.968206018515</c:v>
                </c:pt>
                <c:pt idx="7226">
                  <c:v>41762.968263888892</c:v>
                </c:pt>
                <c:pt idx="7227">
                  <c:v>41762.968321759261</c:v>
                </c:pt>
                <c:pt idx="7228">
                  <c:v>41762.968391203707</c:v>
                </c:pt>
                <c:pt idx="7229">
                  <c:v>41762.968449074076</c:v>
                </c:pt>
                <c:pt idx="7230">
                  <c:v>41762.968506944446</c:v>
                </c:pt>
                <c:pt idx="7231">
                  <c:v>41762.968576388892</c:v>
                </c:pt>
                <c:pt idx="7232">
                  <c:v>41762.968634259261</c:v>
                </c:pt>
                <c:pt idx="7233">
                  <c:v>41762.968692129631</c:v>
                </c:pt>
                <c:pt idx="7234">
                  <c:v>41762.96875</c:v>
                </c:pt>
                <c:pt idx="7235">
                  <c:v>41762.968819444446</c:v>
                </c:pt>
                <c:pt idx="7236">
                  <c:v>41762.968877314815</c:v>
                </c:pt>
                <c:pt idx="7237">
                  <c:v>41762.968935185185</c:v>
                </c:pt>
                <c:pt idx="7238">
                  <c:v>41762.969004629631</c:v>
                </c:pt>
                <c:pt idx="7239">
                  <c:v>41762.9690625</c:v>
                </c:pt>
                <c:pt idx="7240">
                  <c:v>41762.96912037037</c:v>
                </c:pt>
                <c:pt idx="7241">
                  <c:v>41762.969189814816</c:v>
                </c:pt>
                <c:pt idx="7242">
                  <c:v>41762.969247685185</c:v>
                </c:pt>
                <c:pt idx="7243">
                  <c:v>41762.969305555554</c:v>
                </c:pt>
                <c:pt idx="7244">
                  <c:v>41762.969375000001</c:v>
                </c:pt>
                <c:pt idx="7245">
                  <c:v>41762.96943287037</c:v>
                </c:pt>
                <c:pt idx="7246">
                  <c:v>41762.969490740739</c:v>
                </c:pt>
                <c:pt idx="7247">
                  <c:v>41762.969548611109</c:v>
                </c:pt>
                <c:pt idx="7248">
                  <c:v>41762.969618055555</c:v>
                </c:pt>
                <c:pt idx="7249">
                  <c:v>41762.969675925924</c:v>
                </c:pt>
                <c:pt idx="7250">
                  <c:v>41762.969733796293</c:v>
                </c:pt>
                <c:pt idx="7251">
                  <c:v>41762.96980324074</c:v>
                </c:pt>
                <c:pt idx="7252">
                  <c:v>41762.969861111109</c:v>
                </c:pt>
                <c:pt idx="7253">
                  <c:v>41762.969918981478</c:v>
                </c:pt>
                <c:pt idx="7254">
                  <c:v>41762.969988425924</c:v>
                </c:pt>
                <c:pt idx="7255">
                  <c:v>41762.970046296294</c:v>
                </c:pt>
                <c:pt idx="7256">
                  <c:v>41762.970104166663</c:v>
                </c:pt>
                <c:pt idx="7257">
                  <c:v>41762.970173611109</c:v>
                </c:pt>
                <c:pt idx="7258">
                  <c:v>41762.970231481479</c:v>
                </c:pt>
                <c:pt idx="7259">
                  <c:v>41762.970289351855</c:v>
                </c:pt>
                <c:pt idx="7260">
                  <c:v>41762.970347222225</c:v>
                </c:pt>
                <c:pt idx="7261">
                  <c:v>41762.970416666663</c:v>
                </c:pt>
                <c:pt idx="7262">
                  <c:v>41762.97047453704</c:v>
                </c:pt>
                <c:pt idx="7263">
                  <c:v>41762.970532407409</c:v>
                </c:pt>
                <c:pt idx="7264">
                  <c:v>41762.970601851855</c:v>
                </c:pt>
                <c:pt idx="7265">
                  <c:v>41762.970659722225</c:v>
                </c:pt>
                <c:pt idx="7266">
                  <c:v>41762.970717592594</c:v>
                </c:pt>
                <c:pt idx="7267">
                  <c:v>41762.97078703704</c:v>
                </c:pt>
                <c:pt idx="7268">
                  <c:v>41762.97084490741</c:v>
                </c:pt>
                <c:pt idx="7269">
                  <c:v>41762.970902777779</c:v>
                </c:pt>
                <c:pt idx="7270">
                  <c:v>41762.970972222225</c:v>
                </c:pt>
                <c:pt idx="7271">
                  <c:v>41762.971030092594</c:v>
                </c:pt>
                <c:pt idx="7272">
                  <c:v>41762.971087962964</c:v>
                </c:pt>
                <c:pt idx="7273">
                  <c:v>41762.971145833333</c:v>
                </c:pt>
                <c:pt idx="7274">
                  <c:v>41762.971215277779</c:v>
                </c:pt>
                <c:pt idx="7275">
                  <c:v>41762.971273148149</c:v>
                </c:pt>
                <c:pt idx="7276">
                  <c:v>41762.971331018518</c:v>
                </c:pt>
                <c:pt idx="7277">
                  <c:v>41762.971400462964</c:v>
                </c:pt>
                <c:pt idx="7278">
                  <c:v>41762.971458333333</c:v>
                </c:pt>
                <c:pt idx="7279">
                  <c:v>41762.971516203703</c:v>
                </c:pt>
                <c:pt idx="7280">
                  <c:v>41762.971585648149</c:v>
                </c:pt>
                <c:pt idx="7281">
                  <c:v>41762.971643518518</c:v>
                </c:pt>
                <c:pt idx="7282">
                  <c:v>41762.971701388888</c:v>
                </c:pt>
                <c:pt idx="7283">
                  <c:v>41762.971770833334</c:v>
                </c:pt>
                <c:pt idx="7284">
                  <c:v>41762.971828703703</c:v>
                </c:pt>
                <c:pt idx="7285">
                  <c:v>41762.971886574072</c:v>
                </c:pt>
                <c:pt idx="7286">
                  <c:v>41762.971956018519</c:v>
                </c:pt>
                <c:pt idx="7287">
                  <c:v>41762.972013888888</c:v>
                </c:pt>
                <c:pt idx="7288">
                  <c:v>41762.972071759257</c:v>
                </c:pt>
                <c:pt idx="7289">
                  <c:v>41762.972129629627</c:v>
                </c:pt>
                <c:pt idx="7290">
                  <c:v>41762.972199074073</c:v>
                </c:pt>
                <c:pt idx="7291">
                  <c:v>41762.972256944442</c:v>
                </c:pt>
                <c:pt idx="7292">
                  <c:v>41762.972314814811</c:v>
                </c:pt>
                <c:pt idx="7293">
                  <c:v>41762.972384259258</c:v>
                </c:pt>
                <c:pt idx="7294">
                  <c:v>41762.972442129627</c:v>
                </c:pt>
                <c:pt idx="7295">
                  <c:v>41762.972500000003</c:v>
                </c:pt>
                <c:pt idx="7296">
                  <c:v>41762.972569444442</c:v>
                </c:pt>
                <c:pt idx="7297">
                  <c:v>41762.972627314812</c:v>
                </c:pt>
                <c:pt idx="7298">
                  <c:v>41762.972685185188</c:v>
                </c:pt>
                <c:pt idx="7299">
                  <c:v>41762.972754629627</c:v>
                </c:pt>
                <c:pt idx="7300">
                  <c:v>41762.972812499997</c:v>
                </c:pt>
                <c:pt idx="7301">
                  <c:v>41762.972870370373</c:v>
                </c:pt>
                <c:pt idx="7302">
                  <c:v>41762.972928240742</c:v>
                </c:pt>
                <c:pt idx="7303">
                  <c:v>41762.972997685189</c:v>
                </c:pt>
                <c:pt idx="7304">
                  <c:v>41762.973055555558</c:v>
                </c:pt>
                <c:pt idx="7305">
                  <c:v>41762.973113425927</c:v>
                </c:pt>
                <c:pt idx="7306">
                  <c:v>41762.973182870373</c:v>
                </c:pt>
                <c:pt idx="7307">
                  <c:v>41762.973240740743</c:v>
                </c:pt>
                <c:pt idx="7308">
                  <c:v>41762.973298611112</c:v>
                </c:pt>
                <c:pt idx="7309">
                  <c:v>41762.973368055558</c:v>
                </c:pt>
                <c:pt idx="7310">
                  <c:v>41762.973425925928</c:v>
                </c:pt>
                <c:pt idx="7311">
                  <c:v>41762.973483796297</c:v>
                </c:pt>
                <c:pt idx="7312">
                  <c:v>41762.973553240743</c:v>
                </c:pt>
                <c:pt idx="7313">
                  <c:v>41762.973611111112</c:v>
                </c:pt>
                <c:pt idx="7314">
                  <c:v>41762.973668981482</c:v>
                </c:pt>
                <c:pt idx="7315">
                  <c:v>41762.973726851851</c:v>
                </c:pt>
                <c:pt idx="7316">
                  <c:v>41762.973796296297</c:v>
                </c:pt>
                <c:pt idx="7317">
                  <c:v>41762.973854166667</c:v>
                </c:pt>
                <c:pt idx="7318">
                  <c:v>41762.973912037036</c:v>
                </c:pt>
                <c:pt idx="7319">
                  <c:v>41762.973981481482</c:v>
                </c:pt>
                <c:pt idx="7320">
                  <c:v>41762.974039351851</c:v>
                </c:pt>
                <c:pt idx="7321">
                  <c:v>41762.974097222221</c:v>
                </c:pt>
                <c:pt idx="7322">
                  <c:v>41762.974166666667</c:v>
                </c:pt>
                <c:pt idx="7323">
                  <c:v>41762.974224537036</c:v>
                </c:pt>
                <c:pt idx="7324">
                  <c:v>41762.974282407406</c:v>
                </c:pt>
                <c:pt idx="7325">
                  <c:v>41762.974351851852</c:v>
                </c:pt>
                <c:pt idx="7326">
                  <c:v>41762.974409722221</c:v>
                </c:pt>
                <c:pt idx="7327">
                  <c:v>41762.97446759259</c:v>
                </c:pt>
                <c:pt idx="7328">
                  <c:v>41762.974537037036</c:v>
                </c:pt>
                <c:pt idx="7329">
                  <c:v>41762.974594907406</c:v>
                </c:pt>
                <c:pt idx="7330">
                  <c:v>41762.974652777775</c:v>
                </c:pt>
                <c:pt idx="7331">
                  <c:v>41762.974710648145</c:v>
                </c:pt>
                <c:pt idx="7332">
                  <c:v>41762.974780092591</c:v>
                </c:pt>
                <c:pt idx="7333">
                  <c:v>41762.97483796296</c:v>
                </c:pt>
                <c:pt idx="7334">
                  <c:v>41762.974895833337</c:v>
                </c:pt>
                <c:pt idx="7335">
                  <c:v>41762.974965277775</c:v>
                </c:pt>
                <c:pt idx="7336">
                  <c:v>41762.975023148145</c:v>
                </c:pt>
                <c:pt idx="7337">
                  <c:v>41762.975081018521</c:v>
                </c:pt>
                <c:pt idx="7338">
                  <c:v>41762.97515046296</c:v>
                </c:pt>
                <c:pt idx="7339">
                  <c:v>41762.975208333337</c:v>
                </c:pt>
                <c:pt idx="7340">
                  <c:v>41762.975266203706</c:v>
                </c:pt>
                <c:pt idx="7341">
                  <c:v>41762.975335648145</c:v>
                </c:pt>
                <c:pt idx="7342">
                  <c:v>41762.975393518522</c:v>
                </c:pt>
                <c:pt idx="7343">
                  <c:v>41762.975451388891</c:v>
                </c:pt>
                <c:pt idx="7344">
                  <c:v>41762.97550925926</c:v>
                </c:pt>
                <c:pt idx="7345">
                  <c:v>41762.975578703707</c:v>
                </c:pt>
                <c:pt idx="7346">
                  <c:v>41762.975636574076</c:v>
                </c:pt>
                <c:pt idx="7347">
                  <c:v>41762.975694444445</c:v>
                </c:pt>
                <c:pt idx="7348">
                  <c:v>41762.975763888891</c:v>
                </c:pt>
                <c:pt idx="7349">
                  <c:v>41762.975821759261</c:v>
                </c:pt>
                <c:pt idx="7350">
                  <c:v>41762.97587962963</c:v>
                </c:pt>
                <c:pt idx="7351">
                  <c:v>41762.975949074076</c:v>
                </c:pt>
                <c:pt idx="7352">
                  <c:v>41762.976006944446</c:v>
                </c:pt>
                <c:pt idx="7353">
                  <c:v>41762.976064814815</c:v>
                </c:pt>
                <c:pt idx="7354">
                  <c:v>41762.976134259261</c:v>
                </c:pt>
                <c:pt idx="7355">
                  <c:v>41762.97619212963</c:v>
                </c:pt>
                <c:pt idx="7356">
                  <c:v>41762.97625</c:v>
                </c:pt>
                <c:pt idx="7357">
                  <c:v>41762.976307870369</c:v>
                </c:pt>
                <c:pt idx="7358">
                  <c:v>41762.976377314815</c:v>
                </c:pt>
                <c:pt idx="7359">
                  <c:v>41762.976435185185</c:v>
                </c:pt>
                <c:pt idx="7360">
                  <c:v>41762.976493055554</c:v>
                </c:pt>
                <c:pt idx="7361">
                  <c:v>41762.9765625</c:v>
                </c:pt>
                <c:pt idx="7362">
                  <c:v>41762.976620370369</c:v>
                </c:pt>
                <c:pt idx="7363">
                  <c:v>41762.976678240739</c:v>
                </c:pt>
                <c:pt idx="7364">
                  <c:v>41762.976747685185</c:v>
                </c:pt>
                <c:pt idx="7365">
                  <c:v>41762.976805555554</c:v>
                </c:pt>
                <c:pt idx="7366">
                  <c:v>41762.976863425924</c:v>
                </c:pt>
                <c:pt idx="7367">
                  <c:v>41762.97693287037</c:v>
                </c:pt>
                <c:pt idx="7368">
                  <c:v>41762.976990740739</c:v>
                </c:pt>
                <c:pt idx="7369">
                  <c:v>41762.977048611108</c:v>
                </c:pt>
                <c:pt idx="7370">
                  <c:v>41762.977118055554</c:v>
                </c:pt>
                <c:pt idx="7371">
                  <c:v>41762.977175925924</c:v>
                </c:pt>
                <c:pt idx="7372">
                  <c:v>41762.977233796293</c:v>
                </c:pt>
                <c:pt idx="7373">
                  <c:v>41762.97729166667</c:v>
                </c:pt>
                <c:pt idx="7374">
                  <c:v>41762.977361111109</c:v>
                </c:pt>
                <c:pt idx="7375">
                  <c:v>41762.977418981478</c:v>
                </c:pt>
                <c:pt idx="7376">
                  <c:v>41762.977476851855</c:v>
                </c:pt>
                <c:pt idx="7377">
                  <c:v>41762.977546296293</c:v>
                </c:pt>
                <c:pt idx="7378">
                  <c:v>41762.97760416667</c:v>
                </c:pt>
                <c:pt idx="7379">
                  <c:v>41762.977662037039</c:v>
                </c:pt>
                <c:pt idx="7380">
                  <c:v>41762.977731481478</c:v>
                </c:pt>
                <c:pt idx="7381">
                  <c:v>41762.977789351855</c:v>
                </c:pt>
                <c:pt idx="7382">
                  <c:v>41762.977847222224</c:v>
                </c:pt>
                <c:pt idx="7383">
                  <c:v>41762.977916666663</c:v>
                </c:pt>
                <c:pt idx="7384">
                  <c:v>41762.97797453704</c:v>
                </c:pt>
                <c:pt idx="7385">
                  <c:v>41762.978032407409</c:v>
                </c:pt>
                <c:pt idx="7386">
                  <c:v>41762.978090277778</c:v>
                </c:pt>
                <c:pt idx="7387">
                  <c:v>41762.978159722225</c:v>
                </c:pt>
                <c:pt idx="7388">
                  <c:v>41762.978217592594</c:v>
                </c:pt>
                <c:pt idx="7389">
                  <c:v>41762.978275462963</c:v>
                </c:pt>
                <c:pt idx="7390">
                  <c:v>41762.978344907409</c:v>
                </c:pt>
                <c:pt idx="7391">
                  <c:v>41762.978402777779</c:v>
                </c:pt>
                <c:pt idx="7392">
                  <c:v>41762.978460648148</c:v>
                </c:pt>
                <c:pt idx="7393">
                  <c:v>41762.978530092594</c:v>
                </c:pt>
                <c:pt idx="7394">
                  <c:v>41762.978587962964</c:v>
                </c:pt>
                <c:pt idx="7395">
                  <c:v>41762.978645833333</c:v>
                </c:pt>
                <c:pt idx="7396">
                  <c:v>41762.978715277779</c:v>
                </c:pt>
                <c:pt idx="7397">
                  <c:v>41762.978773148148</c:v>
                </c:pt>
                <c:pt idx="7398">
                  <c:v>41762.978831018518</c:v>
                </c:pt>
                <c:pt idx="7399">
                  <c:v>41762.978888888887</c:v>
                </c:pt>
                <c:pt idx="7400">
                  <c:v>41762.978958333333</c:v>
                </c:pt>
                <c:pt idx="7401">
                  <c:v>41762.979016203702</c:v>
                </c:pt>
                <c:pt idx="7402">
                  <c:v>41762.979074074072</c:v>
                </c:pt>
                <c:pt idx="7403">
                  <c:v>41762.979143518518</c:v>
                </c:pt>
                <c:pt idx="7404">
                  <c:v>41762.979201388887</c:v>
                </c:pt>
                <c:pt idx="7405">
                  <c:v>41762.979259259257</c:v>
                </c:pt>
                <c:pt idx="7406">
                  <c:v>41762.979328703703</c:v>
                </c:pt>
                <c:pt idx="7407">
                  <c:v>41762.979386574072</c:v>
                </c:pt>
                <c:pt idx="7408">
                  <c:v>41762.979444444441</c:v>
                </c:pt>
                <c:pt idx="7409">
                  <c:v>41762.979513888888</c:v>
                </c:pt>
                <c:pt idx="7410">
                  <c:v>41762.979571759257</c:v>
                </c:pt>
                <c:pt idx="7411">
                  <c:v>41762.979629629626</c:v>
                </c:pt>
                <c:pt idx="7412">
                  <c:v>41762.979687500003</c:v>
                </c:pt>
                <c:pt idx="7413">
                  <c:v>41762.979756944442</c:v>
                </c:pt>
                <c:pt idx="7414">
                  <c:v>41762.979814814818</c:v>
                </c:pt>
                <c:pt idx="7415">
                  <c:v>41762.979872685188</c:v>
                </c:pt>
                <c:pt idx="7416">
                  <c:v>41762.979942129627</c:v>
                </c:pt>
                <c:pt idx="7417">
                  <c:v>41762.980000000003</c:v>
                </c:pt>
                <c:pt idx="7418">
                  <c:v>41762.980057870373</c:v>
                </c:pt>
                <c:pt idx="7419">
                  <c:v>41762.980127314811</c:v>
                </c:pt>
                <c:pt idx="7420">
                  <c:v>41762.980185185188</c:v>
                </c:pt>
                <c:pt idx="7421">
                  <c:v>41762.980243055557</c:v>
                </c:pt>
                <c:pt idx="7422">
                  <c:v>41762.980312500003</c:v>
                </c:pt>
                <c:pt idx="7423">
                  <c:v>41762.980370370373</c:v>
                </c:pt>
                <c:pt idx="7424">
                  <c:v>41762.980428240742</c:v>
                </c:pt>
                <c:pt idx="7425">
                  <c:v>41762.980497685188</c:v>
                </c:pt>
                <c:pt idx="7426">
                  <c:v>41762.980555555558</c:v>
                </c:pt>
                <c:pt idx="7427">
                  <c:v>41762.980613425927</c:v>
                </c:pt>
                <c:pt idx="7428">
                  <c:v>41762.980671296296</c:v>
                </c:pt>
                <c:pt idx="7429">
                  <c:v>41762.980740740742</c:v>
                </c:pt>
                <c:pt idx="7430">
                  <c:v>41762.980798611112</c:v>
                </c:pt>
                <c:pt idx="7431">
                  <c:v>41762.980856481481</c:v>
                </c:pt>
                <c:pt idx="7432">
                  <c:v>41762.980925925927</c:v>
                </c:pt>
                <c:pt idx="7433">
                  <c:v>41762.980983796297</c:v>
                </c:pt>
                <c:pt idx="7434">
                  <c:v>41762.981041666666</c:v>
                </c:pt>
                <c:pt idx="7435">
                  <c:v>41762.981111111112</c:v>
                </c:pt>
                <c:pt idx="7436">
                  <c:v>41762.981168981481</c:v>
                </c:pt>
                <c:pt idx="7437">
                  <c:v>41762.981226851851</c:v>
                </c:pt>
                <c:pt idx="7438">
                  <c:v>41762.981296296297</c:v>
                </c:pt>
                <c:pt idx="7439">
                  <c:v>41762.981354166666</c:v>
                </c:pt>
                <c:pt idx="7440">
                  <c:v>41762.981412037036</c:v>
                </c:pt>
                <c:pt idx="7441">
                  <c:v>41762.981469907405</c:v>
                </c:pt>
                <c:pt idx="7442">
                  <c:v>41762.981539351851</c:v>
                </c:pt>
                <c:pt idx="7443">
                  <c:v>41762.98159722222</c:v>
                </c:pt>
                <c:pt idx="7444">
                  <c:v>41762.98165509259</c:v>
                </c:pt>
                <c:pt idx="7445">
                  <c:v>41762.981724537036</c:v>
                </c:pt>
                <c:pt idx="7446">
                  <c:v>41762.981782407405</c:v>
                </c:pt>
                <c:pt idx="7447">
                  <c:v>41762.981840277775</c:v>
                </c:pt>
                <c:pt idx="7448">
                  <c:v>41762.981909722221</c:v>
                </c:pt>
                <c:pt idx="7449">
                  <c:v>41762.98196759259</c:v>
                </c:pt>
                <c:pt idx="7450">
                  <c:v>41762.982025462959</c:v>
                </c:pt>
                <c:pt idx="7451">
                  <c:v>41762.982094907406</c:v>
                </c:pt>
                <c:pt idx="7452">
                  <c:v>41762.982152777775</c:v>
                </c:pt>
                <c:pt idx="7453">
                  <c:v>41762.982210648152</c:v>
                </c:pt>
                <c:pt idx="7454">
                  <c:v>41762.982268518521</c:v>
                </c:pt>
                <c:pt idx="7455">
                  <c:v>41762.98233796296</c:v>
                </c:pt>
                <c:pt idx="7456">
                  <c:v>41762.982395833336</c:v>
                </c:pt>
                <c:pt idx="7457">
                  <c:v>41762.982453703706</c:v>
                </c:pt>
                <c:pt idx="7458">
                  <c:v>41762.982523148145</c:v>
                </c:pt>
                <c:pt idx="7459">
                  <c:v>41762.982581018521</c:v>
                </c:pt>
                <c:pt idx="7460">
                  <c:v>41762.982638888891</c:v>
                </c:pt>
                <c:pt idx="7461">
                  <c:v>41762.982708333337</c:v>
                </c:pt>
                <c:pt idx="7462">
                  <c:v>41762.982766203706</c:v>
                </c:pt>
                <c:pt idx="7463">
                  <c:v>41762.982824074075</c:v>
                </c:pt>
                <c:pt idx="7464">
                  <c:v>41762.982893518521</c:v>
                </c:pt>
                <c:pt idx="7465">
                  <c:v>41762.982951388891</c:v>
                </c:pt>
                <c:pt idx="7466">
                  <c:v>41762.98300925926</c:v>
                </c:pt>
                <c:pt idx="7467">
                  <c:v>41762.983078703706</c:v>
                </c:pt>
                <c:pt idx="7468">
                  <c:v>41762.983136574076</c:v>
                </c:pt>
                <c:pt idx="7469">
                  <c:v>41762.983194444445</c:v>
                </c:pt>
                <c:pt idx="7470">
                  <c:v>41762.983252314814</c:v>
                </c:pt>
                <c:pt idx="7471">
                  <c:v>41762.98332175926</c:v>
                </c:pt>
                <c:pt idx="7472">
                  <c:v>41762.98337962963</c:v>
                </c:pt>
                <c:pt idx="7473">
                  <c:v>41762.983437499999</c:v>
                </c:pt>
                <c:pt idx="7474">
                  <c:v>41762.983506944445</c:v>
                </c:pt>
                <c:pt idx="7475">
                  <c:v>41762.983564814815</c:v>
                </c:pt>
                <c:pt idx="7476">
                  <c:v>41762.983622685184</c:v>
                </c:pt>
                <c:pt idx="7477">
                  <c:v>41762.98369212963</c:v>
                </c:pt>
                <c:pt idx="7478">
                  <c:v>41762.983749999999</c:v>
                </c:pt>
                <c:pt idx="7479">
                  <c:v>41762.983807870369</c:v>
                </c:pt>
                <c:pt idx="7480">
                  <c:v>41762.983877314815</c:v>
                </c:pt>
                <c:pt idx="7481">
                  <c:v>41762.983935185184</c:v>
                </c:pt>
                <c:pt idx="7482">
                  <c:v>41762.983993055554</c:v>
                </c:pt>
                <c:pt idx="7483">
                  <c:v>41762.984050925923</c:v>
                </c:pt>
                <c:pt idx="7484">
                  <c:v>41762.984120370369</c:v>
                </c:pt>
                <c:pt idx="7485">
                  <c:v>41762.984178240738</c:v>
                </c:pt>
                <c:pt idx="7486">
                  <c:v>41762.984236111108</c:v>
                </c:pt>
                <c:pt idx="7487">
                  <c:v>41762.984305555554</c:v>
                </c:pt>
                <c:pt idx="7488">
                  <c:v>41762.984363425923</c:v>
                </c:pt>
                <c:pt idx="7489">
                  <c:v>41762.9844212963</c:v>
                </c:pt>
                <c:pt idx="7490">
                  <c:v>41762.984490740739</c:v>
                </c:pt>
                <c:pt idx="7491">
                  <c:v>41762.984548611108</c:v>
                </c:pt>
                <c:pt idx="7492">
                  <c:v>41762.984606481485</c:v>
                </c:pt>
                <c:pt idx="7493">
                  <c:v>41762.984675925924</c:v>
                </c:pt>
                <c:pt idx="7494">
                  <c:v>41762.984733796293</c:v>
                </c:pt>
                <c:pt idx="7495">
                  <c:v>41762.984791666669</c:v>
                </c:pt>
                <c:pt idx="7496">
                  <c:v>41762.984849537039</c:v>
                </c:pt>
                <c:pt idx="7497">
                  <c:v>41762.984918981485</c:v>
                </c:pt>
                <c:pt idx="7498">
                  <c:v>41762.984976851854</c:v>
                </c:pt>
                <c:pt idx="7499">
                  <c:v>41762.985034722224</c:v>
                </c:pt>
                <c:pt idx="7500">
                  <c:v>41762.98510416667</c:v>
                </c:pt>
                <c:pt idx="7501">
                  <c:v>41762.985162037039</c:v>
                </c:pt>
                <c:pt idx="7502">
                  <c:v>41762.985219907408</c:v>
                </c:pt>
                <c:pt idx="7503">
                  <c:v>41762.985289351855</c:v>
                </c:pt>
                <c:pt idx="7504">
                  <c:v>41762.985347222224</c:v>
                </c:pt>
                <c:pt idx="7505">
                  <c:v>41762.985405092593</c:v>
                </c:pt>
                <c:pt idx="7506">
                  <c:v>41762.985474537039</c:v>
                </c:pt>
                <c:pt idx="7507">
                  <c:v>41762.985532407409</c:v>
                </c:pt>
                <c:pt idx="7508">
                  <c:v>41762.985590277778</c:v>
                </c:pt>
                <c:pt idx="7509">
                  <c:v>41762.985659722224</c:v>
                </c:pt>
                <c:pt idx="7510">
                  <c:v>41762.985717592594</c:v>
                </c:pt>
                <c:pt idx="7511">
                  <c:v>41762.985775462963</c:v>
                </c:pt>
                <c:pt idx="7512">
                  <c:v>41762.985833333332</c:v>
                </c:pt>
                <c:pt idx="7513">
                  <c:v>41762.985902777778</c:v>
                </c:pt>
                <c:pt idx="7514">
                  <c:v>41762.985960648148</c:v>
                </c:pt>
                <c:pt idx="7515">
                  <c:v>41762.986018518517</c:v>
                </c:pt>
                <c:pt idx="7516">
                  <c:v>41762.986087962963</c:v>
                </c:pt>
                <c:pt idx="7517">
                  <c:v>41762.986145833333</c:v>
                </c:pt>
                <c:pt idx="7518">
                  <c:v>41762.986203703702</c:v>
                </c:pt>
                <c:pt idx="7519">
                  <c:v>41762.986273148148</c:v>
                </c:pt>
                <c:pt idx="7520">
                  <c:v>41762.986331018517</c:v>
                </c:pt>
                <c:pt idx="7521">
                  <c:v>41762.986388888887</c:v>
                </c:pt>
                <c:pt idx="7522">
                  <c:v>41762.986458333333</c:v>
                </c:pt>
                <c:pt idx="7523">
                  <c:v>41762.986516203702</c:v>
                </c:pt>
                <c:pt idx="7524">
                  <c:v>41762.986574074072</c:v>
                </c:pt>
                <c:pt idx="7525">
                  <c:v>41762.986631944441</c:v>
                </c:pt>
                <c:pt idx="7526">
                  <c:v>41762.986701388887</c:v>
                </c:pt>
                <c:pt idx="7527">
                  <c:v>41762.986759259256</c:v>
                </c:pt>
                <c:pt idx="7528">
                  <c:v>41762.986817129633</c:v>
                </c:pt>
                <c:pt idx="7529">
                  <c:v>41762.986886574072</c:v>
                </c:pt>
                <c:pt idx="7530">
                  <c:v>41762.986944444441</c:v>
                </c:pt>
                <c:pt idx="7531">
                  <c:v>41762.987002314818</c:v>
                </c:pt>
                <c:pt idx="7532">
                  <c:v>41762.987071759257</c:v>
                </c:pt>
                <c:pt idx="7533">
                  <c:v>41762.987129629626</c:v>
                </c:pt>
                <c:pt idx="7534">
                  <c:v>41762.987187500003</c:v>
                </c:pt>
                <c:pt idx="7535">
                  <c:v>41762.987256944441</c:v>
                </c:pt>
                <c:pt idx="7536">
                  <c:v>41762.987314814818</c:v>
                </c:pt>
                <c:pt idx="7537">
                  <c:v>41762.987372685187</c:v>
                </c:pt>
                <c:pt idx="7538">
                  <c:v>41762.987430555557</c:v>
                </c:pt>
                <c:pt idx="7539">
                  <c:v>41762.987500000003</c:v>
                </c:pt>
                <c:pt idx="7540">
                  <c:v>41762.987557870372</c:v>
                </c:pt>
                <c:pt idx="7541">
                  <c:v>41762.987615740742</c:v>
                </c:pt>
                <c:pt idx="7542">
                  <c:v>41762.987685185188</c:v>
                </c:pt>
                <c:pt idx="7543">
                  <c:v>41762.987743055557</c:v>
                </c:pt>
                <c:pt idx="7544">
                  <c:v>41762.987800925926</c:v>
                </c:pt>
                <c:pt idx="7545">
                  <c:v>41762.987870370373</c:v>
                </c:pt>
                <c:pt idx="7546">
                  <c:v>41762.987928240742</c:v>
                </c:pt>
                <c:pt idx="7547">
                  <c:v>41762.987986111111</c:v>
                </c:pt>
                <c:pt idx="7548">
                  <c:v>41762.988055555557</c:v>
                </c:pt>
                <c:pt idx="7549">
                  <c:v>41762.988113425927</c:v>
                </c:pt>
                <c:pt idx="7550">
                  <c:v>41762.988171296296</c:v>
                </c:pt>
                <c:pt idx="7551">
                  <c:v>41762.988240740742</c:v>
                </c:pt>
                <c:pt idx="7552">
                  <c:v>41762.988298611112</c:v>
                </c:pt>
                <c:pt idx="7553">
                  <c:v>41762.988356481481</c:v>
                </c:pt>
                <c:pt idx="7554">
                  <c:v>41762.98841435185</c:v>
                </c:pt>
                <c:pt idx="7555">
                  <c:v>41762.988483796296</c:v>
                </c:pt>
                <c:pt idx="7556">
                  <c:v>41762.988541666666</c:v>
                </c:pt>
                <c:pt idx="7557">
                  <c:v>41762.988599537035</c:v>
                </c:pt>
                <c:pt idx="7558">
                  <c:v>41762.988668981481</c:v>
                </c:pt>
                <c:pt idx="7559">
                  <c:v>41762.988726851851</c:v>
                </c:pt>
                <c:pt idx="7560">
                  <c:v>41762.98878472222</c:v>
                </c:pt>
                <c:pt idx="7561">
                  <c:v>41762.988854166666</c:v>
                </c:pt>
                <c:pt idx="7562">
                  <c:v>41762.988912037035</c:v>
                </c:pt>
                <c:pt idx="7563">
                  <c:v>41762.988969907405</c:v>
                </c:pt>
                <c:pt idx="7564">
                  <c:v>41762.989039351851</c:v>
                </c:pt>
                <c:pt idx="7565">
                  <c:v>41762.98909722222</c:v>
                </c:pt>
                <c:pt idx="7566">
                  <c:v>41762.989155092589</c:v>
                </c:pt>
                <c:pt idx="7567">
                  <c:v>41762.989212962966</c:v>
                </c:pt>
                <c:pt idx="7568">
                  <c:v>41762.989282407405</c:v>
                </c:pt>
                <c:pt idx="7569">
                  <c:v>41762.989340277774</c:v>
                </c:pt>
                <c:pt idx="7570">
                  <c:v>41762.989398148151</c:v>
                </c:pt>
                <c:pt idx="7571">
                  <c:v>41762.98946759259</c:v>
                </c:pt>
                <c:pt idx="7572">
                  <c:v>41762.989525462966</c:v>
                </c:pt>
                <c:pt idx="7573">
                  <c:v>41762.989583333336</c:v>
                </c:pt>
                <c:pt idx="7574">
                  <c:v>41762.989652777775</c:v>
                </c:pt>
                <c:pt idx="7575">
                  <c:v>41762.989710648151</c:v>
                </c:pt>
                <c:pt idx="7576">
                  <c:v>41762.989768518521</c:v>
                </c:pt>
                <c:pt idx="7577">
                  <c:v>41762.989837962959</c:v>
                </c:pt>
                <c:pt idx="7578">
                  <c:v>41762.989895833336</c:v>
                </c:pt>
                <c:pt idx="7579">
                  <c:v>41762.989953703705</c:v>
                </c:pt>
                <c:pt idx="7580">
                  <c:v>41762.990011574075</c:v>
                </c:pt>
                <c:pt idx="7581">
                  <c:v>41762.990081018521</c:v>
                </c:pt>
                <c:pt idx="7582">
                  <c:v>41762.99013888889</c:v>
                </c:pt>
                <c:pt idx="7583">
                  <c:v>41762.99019675926</c:v>
                </c:pt>
                <c:pt idx="7584">
                  <c:v>41762.990266203706</c:v>
                </c:pt>
                <c:pt idx="7585">
                  <c:v>41762.990324074075</c:v>
                </c:pt>
                <c:pt idx="7586">
                  <c:v>41762.990381944444</c:v>
                </c:pt>
                <c:pt idx="7587">
                  <c:v>41762.990451388891</c:v>
                </c:pt>
                <c:pt idx="7588">
                  <c:v>41762.99050925926</c:v>
                </c:pt>
                <c:pt idx="7589">
                  <c:v>41762.990567129629</c:v>
                </c:pt>
                <c:pt idx="7590">
                  <c:v>41762.990636574075</c:v>
                </c:pt>
                <c:pt idx="7591">
                  <c:v>41762.990694444445</c:v>
                </c:pt>
                <c:pt idx="7592">
                  <c:v>41762.990752314814</c:v>
                </c:pt>
                <c:pt idx="7593">
                  <c:v>41762.990810185183</c:v>
                </c:pt>
                <c:pt idx="7594">
                  <c:v>41762.990879629629</c:v>
                </c:pt>
                <c:pt idx="7595">
                  <c:v>41762.990937499999</c:v>
                </c:pt>
                <c:pt idx="7596">
                  <c:v>41762.990995370368</c:v>
                </c:pt>
                <c:pt idx="7597">
                  <c:v>41762.991064814814</c:v>
                </c:pt>
                <c:pt idx="7598">
                  <c:v>41762.991122685184</c:v>
                </c:pt>
                <c:pt idx="7599">
                  <c:v>41762.991180555553</c:v>
                </c:pt>
                <c:pt idx="7600">
                  <c:v>41762.991249999999</c:v>
                </c:pt>
                <c:pt idx="7601">
                  <c:v>41762.991307870368</c:v>
                </c:pt>
                <c:pt idx="7602">
                  <c:v>41762.991365740738</c:v>
                </c:pt>
                <c:pt idx="7603">
                  <c:v>41762.991435185184</c:v>
                </c:pt>
                <c:pt idx="7604">
                  <c:v>41762.991493055553</c:v>
                </c:pt>
                <c:pt idx="7605">
                  <c:v>41762.991550925923</c:v>
                </c:pt>
                <c:pt idx="7606">
                  <c:v>41762.991620370369</c:v>
                </c:pt>
                <c:pt idx="7607">
                  <c:v>41762.991678240738</c:v>
                </c:pt>
                <c:pt idx="7608">
                  <c:v>41762.991736111115</c:v>
                </c:pt>
                <c:pt idx="7609">
                  <c:v>41762.991793981484</c:v>
                </c:pt>
                <c:pt idx="7610">
                  <c:v>41762.991863425923</c:v>
                </c:pt>
                <c:pt idx="7611">
                  <c:v>41762.9919212963</c:v>
                </c:pt>
                <c:pt idx="7612">
                  <c:v>41762.991979166669</c:v>
                </c:pt>
                <c:pt idx="7613">
                  <c:v>41762.992048611108</c:v>
                </c:pt>
                <c:pt idx="7614">
                  <c:v>41762.992106481484</c:v>
                </c:pt>
                <c:pt idx="7615">
                  <c:v>41762.992164351854</c:v>
                </c:pt>
                <c:pt idx="7616">
                  <c:v>41762.9922337963</c:v>
                </c:pt>
                <c:pt idx="7617">
                  <c:v>41762.992291666669</c:v>
                </c:pt>
                <c:pt idx="7618">
                  <c:v>41762.992349537039</c:v>
                </c:pt>
                <c:pt idx="7619">
                  <c:v>41762.992418981485</c:v>
                </c:pt>
                <c:pt idx="7620">
                  <c:v>41762.992476851854</c:v>
                </c:pt>
                <c:pt idx="7621">
                  <c:v>41762.992534722223</c:v>
                </c:pt>
                <c:pt idx="7622">
                  <c:v>41762.992592592593</c:v>
                </c:pt>
                <c:pt idx="7623">
                  <c:v>41762.992662037039</c:v>
                </c:pt>
                <c:pt idx="7624">
                  <c:v>41762.992719907408</c:v>
                </c:pt>
                <c:pt idx="7625">
                  <c:v>41762.992777777778</c:v>
                </c:pt>
                <c:pt idx="7626">
                  <c:v>41762.992847222224</c:v>
                </c:pt>
                <c:pt idx="7627">
                  <c:v>41762.992905092593</c:v>
                </c:pt>
                <c:pt idx="7628">
                  <c:v>41762.992962962962</c:v>
                </c:pt>
                <c:pt idx="7629">
                  <c:v>41762.993032407408</c:v>
                </c:pt>
                <c:pt idx="7630">
                  <c:v>41762.993090277778</c:v>
                </c:pt>
                <c:pt idx="7631">
                  <c:v>41762.993148148147</c:v>
                </c:pt>
                <c:pt idx="7632">
                  <c:v>41762.993217592593</c:v>
                </c:pt>
                <c:pt idx="7633">
                  <c:v>41762.993275462963</c:v>
                </c:pt>
                <c:pt idx="7634">
                  <c:v>41762.993333333332</c:v>
                </c:pt>
                <c:pt idx="7635">
                  <c:v>41762.993391203701</c:v>
                </c:pt>
                <c:pt idx="7636">
                  <c:v>41762.993460648147</c:v>
                </c:pt>
                <c:pt idx="7637">
                  <c:v>41762.993518518517</c:v>
                </c:pt>
                <c:pt idx="7638">
                  <c:v>41762.993576388886</c:v>
                </c:pt>
                <c:pt idx="7639">
                  <c:v>41762.993645833332</c:v>
                </c:pt>
                <c:pt idx="7640">
                  <c:v>41762.993703703702</c:v>
                </c:pt>
                <c:pt idx="7641">
                  <c:v>41762.993761574071</c:v>
                </c:pt>
                <c:pt idx="7642">
                  <c:v>41762.993831018517</c:v>
                </c:pt>
                <c:pt idx="7643">
                  <c:v>41762.993888888886</c:v>
                </c:pt>
                <c:pt idx="7644">
                  <c:v>41762.993946759256</c:v>
                </c:pt>
                <c:pt idx="7645">
                  <c:v>41762.994016203702</c:v>
                </c:pt>
                <c:pt idx="7646">
                  <c:v>41762.994074074071</c:v>
                </c:pt>
                <c:pt idx="7647">
                  <c:v>41762.994131944448</c:v>
                </c:pt>
                <c:pt idx="7648">
                  <c:v>41762.994201388887</c:v>
                </c:pt>
                <c:pt idx="7649">
                  <c:v>41762.994259259256</c:v>
                </c:pt>
                <c:pt idx="7650">
                  <c:v>41762.994317129633</c:v>
                </c:pt>
                <c:pt idx="7651">
                  <c:v>41762.994375000002</c:v>
                </c:pt>
                <c:pt idx="7652">
                  <c:v>41762.994444444441</c:v>
                </c:pt>
                <c:pt idx="7653">
                  <c:v>41762.994502314818</c:v>
                </c:pt>
                <c:pt idx="7654">
                  <c:v>41762.994560185187</c:v>
                </c:pt>
                <c:pt idx="7655">
                  <c:v>41762.994629629633</c:v>
                </c:pt>
                <c:pt idx="7656">
                  <c:v>41762.994687500002</c:v>
                </c:pt>
                <c:pt idx="7657">
                  <c:v>41762.994745370372</c:v>
                </c:pt>
                <c:pt idx="7658">
                  <c:v>41762.994814814818</c:v>
                </c:pt>
                <c:pt idx="7659">
                  <c:v>41762.994872685187</c:v>
                </c:pt>
                <c:pt idx="7660">
                  <c:v>41762.994930555556</c:v>
                </c:pt>
                <c:pt idx="7661">
                  <c:v>41762.995000000003</c:v>
                </c:pt>
                <c:pt idx="7662">
                  <c:v>41762.995057870372</c:v>
                </c:pt>
                <c:pt idx="7663">
                  <c:v>41762.995115740741</c:v>
                </c:pt>
                <c:pt idx="7664">
                  <c:v>41762.995173611111</c:v>
                </c:pt>
                <c:pt idx="7665">
                  <c:v>41762.995243055557</c:v>
                </c:pt>
                <c:pt idx="7666">
                  <c:v>41762.995300925926</c:v>
                </c:pt>
                <c:pt idx="7667">
                  <c:v>41762.995358796295</c:v>
                </c:pt>
                <c:pt idx="7668">
                  <c:v>41762.995428240742</c:v>
                </c:pt>
                <c:pt idx="7669">
                  <c:v>41762.995486111111</c:v>
                </c:pt>
                <c:pt idx="7670">
                  <c:v>41762.99554398148</c:v>
                </c:pt>
                <c:pt idx="7671">
                  <c:v>41762.995613425926</c:v>
                </c:pt>
                <c:pt idx="7672">
                  <c:v>41762.995671296296</c:v>
                </c:pt>
                <c:pt idx="7673">
                  <c:v>41762.995729166665</c:v>
                </c:pt>
                <c:pt idx="7674">
                  <c:v>41762.995798611111</c:v>
                </c:pt>
                <c:pt idx="7675">
                  <c:v>41762.995856481481</c:v>
                </c:pt>
                <c:pt idx="7676">
                  <c:v>41762.99591435185</c:v>
                </c:pt>
                <c:pt idx="7677">
                  <c:v>41762.995972222219</c:v>
                </c:pt>
                <c:pt idx="7678">
                  <c:v>41762.996041666665</c:v>
                </c:pt>
                <c:pt idx="7679">
                  <c:v>41762.996099537035</c:v>
                </c:pt>
                <c:pt idx="7680">
                  <c:v>41762.996157407404</c:v>
                </c:pt>
                <c:pt idx="7681">
                  <c:v>41762.99622685185</c:v>
                </c:pt>
                <c:pt idx="7682">
                  <c:v>41762.99628472222</c:v>
                </c:pt>
                <c:pt idx="7683">
                  <c:v>41762.996342592596</c:v>
                </c:pt>
                <c:pt idx="7684">
                  <c:v>41762.996412037035</c:v>
                </c:pt>
                <c:pt idx="7685">
                  <c:v>41762.996469907404</c:v>
                </c:pt>
                <c:pt idx="7686">
                  <c:v>41762.996527777781</c:v>
                </c:pt>
                <c:pt idx="7687">
                  <c:v>41762.99659722222</c:v>
                </c:pt>
                <c:pt idx="7688">
                  <c:v>41762.996655092589</c:v>
                </c:pt>
                <c:pt idx="7689">
                  <c:v>41762.996712962966</c:v>
                </c:pt>
                <c:pt idx="7690">
                  <c:v>41762.996782407405</c:v>
                </c:pt>
                <c:pt idx="7691">
                  <c:v>41762.996840277781</c:v>
                </c:pt>
                <c:pt idx="7692">
                  <c:v>41762.996898148151</c:v>
                </c:pt>
                <c:pt idx="7693">
                  <c:v>41762.99695601852</c:v>
                </c:pt>
                <c:pt idx="7694">
                  <c:v>41762.997025462966</c:v>
                </c:pt>
                <c:pt idx="7695">
                  <c:v>41762.997083333335</c:v>
                </c:pt>
                <c:pt idx="7696">
                  <c:v>41762.997141203705</c:v>
                </c:pt>
                <c:pt idx="7697">
                  <c:v>41762.997210648151</c:v>
                </c:pt>
                <c:pt idx="7698">
                  <c:v>41762.99726851852</c:v>
                </c:pt>
                <c:pt idx="7699">
                  <c:v>41762.99732638889</c:v>
                </c:pt>
                <c:pt idx="7700">
                  <c:v>41762.997395833336</c:v>
                </c:pt>
                <c:pt idx="7701">
                  <c:v>41762.997453703705</c:v>
                </c:pt>
                <c:pt idx="7702">
                  <c:v>41762.997511574074</c:v>
                </c:pt>
                <c:pt idx="7703">
                  <c:v>41762.997581018521</c:v>
                </c:pt>
                <c:pt idx="7704">
                  <c:v>41762.99763888889</c:v>
                </c:pt>
                <c:pt idx="7705">
                  <c:v>41762.997696759259</c:v>
                </c:pt>
                <c:pt idx="7706">
                  <c:v>41762.997754629629</c:v>
                </c:pt>
                <c:pt idx="7707">
                  <c:v>41762.997824074075</c:v>
                </c:pt>
                <c:pt idx="7708">
                  <c:v>41762.997881944444</c:v>
                </c:pt>
                <c:pt idx="7709">
                  <c:v>41762.997939814813</c:v>
                </c:pt>
                <c:pt idx="7710">
                  <c:v>41762.99800925926</c:v>
                </c:pt>
                <c:pt idx="7711">
                  <c:v>41762.998067129629</c:v>
                </c:pt>
                <c:pt idx="7712">
                  <c:v>41762.998124999998</c:v>
                </c:pt>
                <c:pt idx="7713">
                  <c:v>41762.998194444444</c:v>
                </c:pt>
                <c:pt idx="7714">
                  <c:v>41762.998252314814</c:v>
                </c:pt>
                <c:pt idx="7715">
                  <c:v>41762.998310185183</c:v>
                </c:pt>
                <c:pt idx="7716">
                  <c:v>41762.998379629629</c:v>
                </c:pt>
                <c:pt idx="7717">
                  <c:v>41762.998437499999</c:v>
                </c:pt>
                <c:pt idx="7718">
                  <c:v>41762.998495370368</c:v>
                </c:pt>
                <c:pt idx="7719">
                  <c:v>41762.998553240737</c:v>
                </c:pt>
                <c:pt idx="7720">
                  <c:v>41762.998622685183</c:v>
                </c:pt>
                <c:pt idx="7721">
                  <c:v>41762.998680555553</c:v>
                </c:pt>
                <c:pt idx="7722">
                  <c:v>41762.998738425929</c:v>
                </c:pt>
                <c:pt idx="7723">
                  <c:v>41762.998807870368</c:v>
                </c:pt>
                <c:pt idx="7724">
                  <c:v>41762.998865740738</c:v>
                </c:pt>
                <c:pt idx="7725">
                  <c:v>41762.998923611114</c:v>
                </c:pt>
                <c:pt idx="7726">
                  <c:v>41762.998993055553</c:v>
                </c:pt>
                <c:pt idx="7727">
                  <c:v>41762.999050925922</c:v>
                </c:pt>
                <c:pt idx="7728">
                  <c:v>41762.999108796299</c:v>
                </c:pt>
                <c:pt idx="7729">
                  <c:v>41762.999178240738</c:v>
                </c:pt>
                <c:pt idx="7730">
                  <c:v>41762.999236111114</c:v>
                </c:pt>
                <c:pt idx="7731">
                  <c:v>41762.999293981484</c:v>
                </c:pt>
                <c:pt idx="7732">
                  <c:v>41762.999363425923</c:v>
                </c:pt>
                <c:pt idx="7733">
                  <c:v>41762.999421296299</c:v>
                </c:pt>
                <c:pt idx="7734">
                  <c:v>41762.999479166669</c:v>
                </c:pt>
                <c:pt idx="7735">
                  <c:v>41762.999537037038</c:v>
                </c:pt>
                <c:pt idx="7736">
                  <c:v>41762.999606481484</c:v>
                </c:pt>
                <c:pt idx="7737">
                  <c:v>41762.999664351853</c:v>
                </c:pt>
                <c:pt idx="7738">
                  <c:v>41762.999722222223</c:v>
                </c:pt>
                <c:pt idx="7739">
                  <c:v>41762.999791666669</c:v>
                </c:pt>
                <c:pt idx="7740">
                  <c:v>41762.999849537038</c:v>
                </c:pt>
                <c:pt idx="7741">
                  <c:v>41762.999907407408</c:v>
                </c:pt>
                <c:pt idx="7742">
                  <c:v>41762.999976851854</c:v>
                </c:pt>
                <c:pt idx="7743">
                  <c:v>41763.000034722223</c:v>
                </c:pt>
                <c:pt idx="7744">
                  <c:v>41763.000092592592</c:v>
                </c:pt>
                <c:pt idx="7745">
                  <c:v>41763.000162037039</c:v>
                </c:pt>
                <c:pt idx="7746">
                  <c:v>41763.000219907408</c:v>
                </c:pt>
                <c:pt idx="7747">
                  <c:v>41763.000277777777</c:v>
                </c:pt>
                <c:pt idx="7748">
                  <c:v>41763.000335648147</c:v>
                </c:pt>
                <c:pt idx="7749">
                  <c:v>41763.000405092593</c:v>
                </c:pt>
                <c:pt idx="7750">
                  <c:v>41763.000462962962</c:v>
                </c:pt>
                <c:pt idx="7751">
                  <c:v>41763.000520833331</c:v>
                </c:pt>
                <c:pt idx="7752">
                  <c:v>41763.000590277778</c:v>
                </c:pt>
                <c:pt idx="7753">
                  <c:v>41763.000648148147</c:v>
                </c:pt>
                <c:pt idx="7754">
                  <c:v>41763.000706018516</c:v>
                </c:pt>
                <c:pt idx="7755">
                  <c:v>41763.000775462962</c:v>
                </c:pt>
                <c:pt idx="7756">
                  <c:v>41763.000833333332</c:v>
                </c:pt>
                <c:pt idx="7757">
                  <c:v>41763.000891203701</c:v>
                </c:pt>
                <c:pt idx="7758">
                  <c:v>41763.000960648147</c:v>
                </c:pt>
                <c:pt idx="7759">
                  <c:v>41763.001018518517</c:v>
                </c:pt>
                <c:pt idx="7760">
                  <c:v>41763.001076388886</c:v>
                </c:pt>
                <c:pt idx="7761">
                  <c:v>41763.001134259262</c:v>
                </c:pt>
                <c:pt idx="7762">
                  <c:v>41763.001203703701</c:v>
                </c:pt>
                <c:pt idx="7763">
                  <c:v>41763.001261574071</c:v>
                </c:pt>
                <c:pt idx="7764">
                  <c:v>41763.001319444447</c:v>
                </c:pt>
                <c:pt idx="7765">
                  <c:v>41763.001388888886</c:v>
                </c:pt>
                <c:pt idx="7766">
                  <c:v>41763.001446759263</c:v>
                </c:pt>
                <c:pt idx="7767">
                  <c:v>41763.001504629632</c:v>
                </c:pt>
                <c:pt idx="7768">
                  <c:v>41763.001574074071</c:v>
                </c:pt>
                <c:pt idx="7769">
                  <c:v>41763.001631944448</c:v>
                </c:pt>
                <c:pt idx="7770">
                  <c:v>41763.001689814817</c:v>
                </c:pt>
                <c:pt idx="7771">
                  <c:v>41763.001759259256</c:v>
                </c:pt>
                <c:pt idx="7772">
                  <c:v>41763.001817129632</c:v>
                </c:pt>
                <c:pt idx="7773">
                  <c:v>41763.001875000002</c:v>
                </c:pt>
                <c:pt idx="7774">
                  <c:v>41763.001932870371</c:v>
                </c:pt>
                <c:pt idx="7775">
                  <c:v>41763.002002314817</c:v>
                </c:pt>
                <c:pt idx="7776">
                  <c:v>41763.002060185187</c:v>
                </c:pt>
                <c:pt idx="7777">
                  <c:v>41763.002118055556</c:v>
                </c:pt>
                <c:pt idx="7778">
                  <c:v>41763.002187500002</c:v>
                </c:pt>
                <c:pt idx="7779">
                  <c:v>41763.002245370371</c:v>
                </c:pt>
                <c:pt idx="7780">
                  <c:v>41763.002303240741</c:v>
                </c:pt>
                <c:pt idx="7781">
                  <c:v>41763.002372685187</c:v>
                </c:pt>
                <c:pt idx="7782">
                  <c:v>41763.002430555556</c:v>
                </c:pt>
                <c:pt idx="7783">
                  <c:v>41763.002488425926</c:v>
                </c:pt>
                <c:pt idx="7784">
                  <c:v>41763.002557870372</c:v>
                </c:pt>
                <c:pt idx="7785">
                  <c:v>41763.002615740741</c:v>
                </c:pt>
                <c:pt idx="7786">
                  <c:v>41763.00267361111</c:v>
                </c:pt>
                <c:pt idx="7787">
                  <c:v>41763.002743055556</c:v>
                </c:pt>
                <c:pt idx="7788">
                  <c:v>41763.002800925926</c:v>
                </c:pt>
                <c:pt idx="7789">
                  <c:v>41763.002858796295</c:v>
                </c:pt>
                <c:pt idx="7790">
                  <c:v>41763.002916666665</c:v>
                </c:pt>
                <c:pt idx="7791">
                  <c:v>41763.002986111111</c:v>
                </c:pt>
                <c:pt idx="7792">
                  <c:v>41763.00304398148</c:v>
                </c:pt>
                <c:pt idx="7793">
                  <c:v>41763.003101851849</c:v>
                </c:pt>
                <c:pt idx="7794">
                  <c:v>41763.003171296295</c:v>
                </c:pt>
                <c:pt idx="7795">
                  <c:v>41763.003229166665</c:v>
                </c:pt>
                <c:pt idx="7796">
                  <c:v>41763.003287037034</c:v>
                </c:pt>
                <c:pt idx="7797">
                  <c:v>41763.00335648148</c:v>
                </c:pt>
                <c:pt idx="7798">
                  <c:v>41763.00341435185</c:v>
                </c:pt>
                <c:pt idx="7799">
                  <c:v>41763.003472222219</c:v>
                </c:pt>
                <c:pt idx="7800">
                  <c:v>41763.003541666665</c:v>
                </c:pt>
                <c:pt idx="7801">
                  <c:v>41763.003599537034</c:v>
                </c:pt>
                <c:pt idx="7802">
                  <c:v>41763.003657407404</c:v>
                </c:pt>
                <c:pt idx="7803">
                  <c:v>41763.00371527778</c:v>
                </c:pt>
                <c:pt idx="7804">
                  <c:v>41763.003784722219</c:v>
                </c:pt>
                <c:pt idx="7805">
                  <c:v>41763.003842592596</c:v>
                </c:pt>
                <c:pt idx="7806">
                  <c:v>41763.003900462965</c:v>
                </c:pt>
                <c:pt idx="7807">
                  <c:v>41763.003969907404</c:v>
                </c:pt>
                <c:pt idx="7808">
                  <c:v>41763.004027777781</c:v>
                </c:pt>
                <c:pt idx="7809">
                  <c:v>41763.00408564815</c:v>
                </c:pt>
                <c:pt idx="7810">
                  <c:v>41763.004155092596</c:v>
                </c:pt>
                <c:pt idx="7811">
                  <c:v>41763.004212962966</c:v>
                </c:pt>
                <c:pt idx="7812">
                  <c:v>41763.004270833335</c:v>
                </c:pt>
                <c:pt idx="7813">
                  <c:v>41763.004340277781</c:v>
                </c:pt>
                <c:pt idx="7814">
                  <c:v>41763.00439814815</c:v>
                </c:pt>
                <c:pt idx="7815">
                  <c:v>41763.00445601852</c:v>
                </c:pt>
                <c:pt idx="7816">
                  <c:v>41763.004525462966</c:v>
                </c:pt>
                <c:pt idx="7817">
                  <c:v>41763.004583333335</c:v>
                </c:pt>
                <c:pt idx="7818">
                  <c:v>41763.004641203705</c:v>
                </c:pt>
                <c:pt idx="7819">
                  <c:v>41763.004699074074</c:v>
                </c:pt>
                <c:pt idx="7820">
                  <c:v>41763.00476851852</c:v>
                </c:pt>
                <c:pt idx="7821">
                  <c:v>41763.004826388889</c:v>
                </c:pt>
                <c:pt idx="7822">
                  <c:v>41763.004884259259</c:v>
                </c:pt>
                <c:pt idx="7823">
                  <c:v>41763.004953703705</c:v>
                </c:pt>
                <c:pt idx="7824">
                  <c:v>41763.005011574074</c:v>
                </c:pt>
                <c:pt idx="7825">
                  <c:v>41763.005069444444</c:v>
                </c:pt>
                <c:pt idx="7826">
                  <c:v>41763.00513888889</c:v>
                </c:pt>
                <c:pt idx="7827">
                  <c:v>41763.005196759259</c:v>
                </c:pt>
                <c:pt idx="7828">
                  <c:v>41763.005254629628</c:v>
                </c:pt>
                <c:pt idx="7829">
                  <c:v>41763.005324074074</c:v>
                </c:pt>
                <c:pt idx="7830">
                  <c:v>41763.005381944444</c:v>
                </c:pt>
                <c:pt idx="7831">
                  <c:v>41763.005439814813</c:v>
                </c:pt>
                <c:pt idx="7832">
                  <c:v>41763.005497685182</c:v>
                </c:pt>
                <c:pt idx="7833">
                  <c:v>41763.005567129629</c:v>
                </c:pt>
                <c:pt idx="7834">
                  <c:v>41763.005624999998</c:v>
                </c:pt>
                <c:pt idx="7835">
                  <c:v>41763.005682870367</c:v>
                </c:pt>
                <c:pt idx="7836">
                  <c:v>41763.005752314813</c:v>
                </c:pt>
                <c:pt idx="7837">
                  <c:v>41763.005810185183</c:v>
                </c:pt>
                <c:pt idx="7838">
                  <c:v>41763.005868055552</c:v>
                </c:pt>
                <c:pt idx="7839">
                  <c:v>41763.005937499998</c:v>
                </c:pt>
                <c:pt idx="7840">
                  <c:v>41763.005995370368</c:v>
                </c:pt>
                <c:pt idx="7841">
                  <c:v>41763.006053240744</c:v>
                </c:pt>
                <c:pt idx="7842">
                  <c:v>41763.006122685183</c:v>
                </c:pt>
                <c:pt idx="7843">
                  <c:v>41763.006180555552</c:v>
                </c:pt>
                <c:pt idx="7844">
                  <c:v>41763.006238425929</c:v>
                </c:pt>
                <c:pt idx="7845">
                  <c:v>41763.006296296298</c:v>
                </c:pt>
                <c:pt idx="7846">
                  <c:v>41763.006365740737</c:v>
                </c:pt>
                <c:pt idx="7847">
                  <c:v>41763.006423611114</c:v>
                </c:pt>
                <c:pt idx="7848">
                  <c:v>41763.006481481483</c:v>
                </c:pt>
                <c:pt idx="7849">
                  <c:v>41763.006550925929</c:v>
                </c:pt>
                <c:pt idx="7850">
                  <c:v>41763.006608796299</c:v>
                </c:pt>
                <c:pt idx="7851">
                  <c:v>41763.006666666668</c:v>
                </c:pt>
                <c:pt idx="7852">
                  <c:v>41763.006736111114</c:v>
                </c:pt>
                <c:pt idx="7853">
                  <c:v>41763.006793981483</c:v>
                </c:pt>
                <c:pt idx="7854">
                  <c:v>41763.006851851853</c:v>
                </c:pt>
                <c:pt idx="7855">
                  <c:v>41763.006921296299</c:v>
                </c:pt>
                <c:pt idx="7856">
                  <c:v>41763.006979166668</c:v>
                </c:pt>
                <c:pt idx="7857">
                  <c:v>41763.007037037038</c:v>
                </c:pt>
                <c:pt idx="7858">
                  <c:v>41763.007106481484</c:v>
                </c:pt>
                <c:pt idx="7859">
                  <c:v>41763.007164351853</c:v>
                </c:pt>
                <c:pt idx="7860">
                  <c:v>41763.007222222222</c:v>
                </c:pt>
                <c:pt idx="7861">
                  <c:v>41763.007280092592</c:v>
                </c:pt>
                <c:pt idx="7862">
                  <c:v>41763.007349537038</c:v>
                </c:pt>
                <c:pt idx="7863">
                  <c:v>41763.007407407407</c:v>
                </c:pt>
                <c:pt idx="7864">
                  <c:v>41763.007465277777</c:v>
                </c:pt>
                <c:pt idx="7865">
                  <c:v>41763.007534722223</c:v>
                </c:pt>
                <c:pt idx="7866">
                  <c:v>41763.007592592592</c:v>
                </c:pt>
                <c:pt idx="7867">
                  <c:v>41763.007650462961</c:v>
                </c:pt>
                <c:pt idx="7868">
                  <c:v>41763.007719907408</c:v>
                </c:pt>
                <c:pt idx="7869">
                  <c:v>41763.007777777777</c:v>
                </c:pt>
                <c:pt idx="7870">
                  <c:v>41763.007835648146</c:v>
                </c:pt>
                <c:pt idx="7871">
                  <c:v>41763.007905092592</c:v>
                </c:pt>
                <c:pt idx="7872">
                  <c:v>41763.007962962962</c:v>
                </c:pt>
                <c:pt idx="7873">
                  <c:v>41763.008020833331</c:v>
                </c:pt>
                <c:pt idx="7874">
                  <c:v>41763.0080787037</c:v>
                </c:pt>
                <c:pt idx="7875">
                  <c:v>41763.008148148147</c:v>
                </c:pt>
                <c:pt idx="7876">
                  <c:v>41763.008206018516</c:v>
                </c:pt>
                <c:pt idx="7877">
                  <c:v>41763.008263888885</c:v>
                </c:pt>
                <c:pt idx="7878">
                  <c:v>41763.008333333331</c:v>
                </c:pt>
                <c:pt idx="7879">
                  <c:v>41763.008391203701</c:v>
                </c:pt>
                <c:pt idx="7880">
                  <c:v>41763.008449074077</c:v>
                </c:pt>
                <c:pt idx="7881">
                  <c:v>41763.008518518516</c:v>
                </c:pt>
                <c:pt idx="7882">
                  <c:v>41763.008576388886</c:v>
                </c:pt>
                <c:pt idx="7883">
                  <c:v>41763.008634259262</c:v>
                </c:pt>
                <c:pt idx="7884">
                  <c:v>41763.008703703701</c:v>
                </c:pt>
                <c:pt idx="7885">
                  <c:v>41763.008761574078</c:v>
                </c:pt>
                <c:pt idx="7886">
                  <c:v>41763.008819444447</c:v>
                </c:pt>
                <c:pt idx="7887">
                  <c:v>41763.008888888886</c:v>
                </c:pt>
                <c:pt idx="7888">
                  <c:v>41763.008946759262</c:v>
                </c:pt>
                <c:pt idx="7889">
                  <c:v>41763.009004629632</c:v>
                </c:pt>
                <c:pt idx="7890">
                  <c:v>41763.009062500001</c:v>
                </c:pt>
                <c:pt idx="7891">
                  <c:v>41763.009131944447</c:v>
                </c:pt>
                <c:pt idx="7892">
                  <c:v>41763.009189814817</c:v>
                </c:pt>
                <c:pt idx="7893">
                  <c:v>41763.009247685186</c:v>
                </c:pt>
                <c:pt idx="7894">
                  <c:v>41763.009317129632</c:v>
                </c:pt>
                <c:pt idx="7895">
                  <c:v>41763.009375000001</c:v>
                </c:pt>
                <c:pt idx="7896">
                  <c:v>41763.009432870371</c:v>
                </c:pt>
                <c:pt idx="7897">
                  <c:v>41763.009502314817</c:v>
                </c:pt>
                <c:pt idx="7898">
                  <c:v>41763.009560185186</c:v>
                </c:pt>
                <c:pt idx="7899">
                  <c:v>41763.009618055556</c:v>
                </c:pt>
                <c:pt idx="7900">
                  <c:v>41763.009687500002</c:v>
                </c:pt>
                <c:pt idx="7901">
                  <c:v>41763.009745370371</c:v>
                </c:pt>
                <c:pt idx="7902">
                  <c:v>41763.00980324074</c:v>
                </c:pt>
                <c:pt idx="7903">
                  <c:v>41763.00986111111</c:v>
                </c:pt>
                <c:pt idx="7904">
                  <c:v>41763.009930555556</c:v>
                </c:pt>
                <c:pt idx="7905">
                  <c:v>41763.009988425925</c:v>
                </c:pt>
                <c:pt idx="7906">
                  <c:v>41763.010046296295</c:v>
                </c:pt>
                <c:pt idx="7907">
                  <c:v>41763.010115740741</c:v>
                </c:pt>
                <c:pt idx="7908">
                  <c:v>41763.01017361111</c:v>
                </c:pt>
                <c:pt idx="7909">
                  <c:v>41763.010231481479</c:v>
                </c:pt>
                <c:pt idx="7910">
                  <c:v>41763.010300925926</c:v>
                </c:pt>
                <c:pt idx="7911">
                  <c:v>41763.010358796295</c:v>
                </c:pt>
                <c:pt idx="7912">
                  <c:v>41763.010416666664</c:v>
                </c:pt>
                <c:pt idx="7913">
                  <c:v>41763.01048611111</c:v>
                </c:pt>
                <c:pt idx="7914">
                  <c:v>41763.01054398148</c:v>
                </c:pt>
                <c:pt idx="7915">
                  <c:v>41763.010601851849</c:v>
                </c:pt>
                <c:pt idx="7916">
                  <c:v>41763.010659722226</c:v>
                </c:pt>
                <c:pt idx="7917">
                  <c:v>41763.010729166665</c:v>
                </c:pt>
                <c:pt idx="7918">
                  <c:v>41763.010787037034</c:v>
                </c:pt>
                <c:pt idx="7919">
                  <c:v>41763.010844907411</c:v>
                </c:pt>
                <c:pt idx="7920">
                  <c:v>41763.010914351849</c:v>
                </c:pt>
                <c:pt idx="7921">
                  <c:v>41763.010972222219</c:v>
                </c:pt>
                <c:pt idx="7922">
                  <c:v>41763.011030092595</c:v>
                </c:pt>
                <c:pt idx="7923">
                  <c:v>41763.011099537034</c:v>
                </c:pt>
                <c:pt idx="7924">
                  <c:v>41763.011157407411</c:v>
                </c:pt>
                <c:pt idx="7925">
                  <c:v>41763.01121527778</c:v>
                </c:pt>
                <c:pt idx="7926">
                  <c:v>41763.011284722219</c:v>
                </c:pt>
                <c:pt idx="7927">
                  <c:v>41763.011342592596</c:v>
                </c:pt>
                <c:pt idx="7928">
                  <c:v>41763.011400462965</c:v>
                </c:pt>
                <c:pt idx="7929">
                  <c:v>41763.011469907404</c:v>
                </c:pt>
                <c:pt idx="7930">
                  <c:v>41763.01152777778</c:v>
                </c:pt>
                <c:pt idx="7931">
                  <c:v>41763.01158564815</c:v>
                </c:pt>
                <c:pt idx="7932">
                  <c:v>41763.011643518519</c:v>
                </c:pt>
                <c:pt idx="7933">
                  <c:v>41763.011712962965</c:v>
                </c:pt>
                <c:pt idx="7934">
                  <c:v>41763.011770833335</c:v>
                </c:pt>
                <c:pt idx="7935">
                  <c:v>41763.011828703704</c:v>
                </c:pt>
                <c:pt idx="7936">
                  <c:v>41763.01189814815</c:v>
                </c:pt>
                <c:pt idx="7937">
                  <c:v>41763.011956018519</c:v>
                </c:pt>
                <c:pt idx="7938">
                  <c:v>41763.012013888889</c:v>
                </c:pt>
                <c:pt idx="7939">
                  <c:v>41763.012083333335</c:v>
                </c:pt>
                <c:pt idx="7940">
                  <c:v>41763.012141203704</c:v>
                </c:pt>
                <c:pt idx="7941">
                  <c:v>41763.012199074074</c:v>
                </c:pt>
                <c:pt idx="7942">
                  <c:v>41763.01226851852</c:v>
                </c:pt>
                <c:pt idx="7943">
                  <c:v>41763.012326388889</c:v>
                </c:pt>
                <c:pt idx="7944">
                  <c:v>41763.012384259258</c:v>
                </c:pt>
                <c:pt idx="7945">
                  <c:v>41763.012442129628</c:v>
                </c:pt>
                <c:pt idx="7946">
                  <c:v>41763.012511574074</c:v>
                </c:pt>
                <c:pt idx="7947">
                  <c:v>41763.012569444443</c:v>
                </c:pt>
                <c:pt idx="7948">
                  <c:v>41763.012627314813</c:v>
                </c:pt>
                <c:pt idx="7949">
                  <c:v>41763.012696759259</c:v>
                </c:pt>
                <c:pt idx="7950">
                  <c:v>41763.012754629628</c:v>
                </c:pt>
                <c:pt idx="7951">
                  <c:v>41763.012812499997</c:v>
                </c:pt>
                <c:pt idx="7952">
                  <c:v>41763.012881944444</c:v>
                </c:pt>
                <c:pt idx="7953">
                  <c:v>41763.012939814813</c:v>
                </c:pt>
                <c:pt idx="7954">
                  <c:v>41763.012997685182</c:v>
                </c:pt>
                <c:pt idx="7955">
                  <c:v>41763.013067129628</c:v>
                </c:pt>
                <c:pt idx="7956">
                  <c:v>41763.013124999998</c:v>
                </c:pt>
                <c:pt idx="7957">
                  <c:v>41763.013182870367</c:v>
                </c:pt>
                <c:pt idx="7958">
                  <c:v>41763.013240740744</c:v>
                </c:pt>
                <c:pt idx="7959">
                  <c:v>41763.013310185182</c:v>
                </c:pt>
                <c:pt idx="7960">
                  <c:v>41763.013368055559</c:v>
                </c:pt>
                <c:pt idx="7961">
                  <c:v>41763.013425925928</c:v>
                </c:pt>
                <c:pt idx="7962">
                  <c:v>41763.013495370367</c:v>
                </c:pt>
                <c:pt idx="7963">
                  <c:v>41763.013553240744</c:v>
                </c:pt>
                <c:pt idx="7964">
                  <c:v>41763.013611111113</c:v>
                </c:pt>
                <c:pt idx="7965">
                  <c:v>41763.013680555552</c:v>
                </c:pt>
                <c:pt idx="7966">
                  <c:v>41763.013738425929</c:v>
                </c:pt>
                <c:pt idx="7967">
                  <c:v>41763.013796296298</c:v>
                </c:pt>
                <c:pt idx="7968">
                  <c:v>41763.013865740744</c:v>
                </c:pt>
                <c:pt idx="7969">
                  <c:v>41763.013923611114</c:v>
                </c:pt>
                <c:pt idx="7970">
                  <c:v>41763.013981481483</c:v>
                </c:pt>
                <c:pt idx="7971">
                  <c:v>41763.014039351852</c:v>
                </c:pt>
                <c:pt idx="7972">
                  <c:v>41763.014108796298</c:v>
                </c:pt>
                <c:pt idx="7973">
                  <c:v>41763.014166666668</c:v>
                </c:pt>
                <c:pt idx="7974">
                  <c:v>41763.014224537037</c:v>
                </c:pt>
                <c:pt idx="7975">
                  <c:v>41763.014293981483</c:v>
                </c:pt>
                <c:pt idx="7976">
                  <c:v>41763.014351851853</c:v>
                </c:pt>
                <c:pt idx="7977">
                  <c:v>41763.014409722222</c:v>
                </c:pt>
                <c:pt idx="7978">
                  <c:v>41763.014479166668</c:v>
                </c:pt>
                <c:pt idx="7979">
                  <c:v>41763.014537037037</c:v>
                </c:pt>
                <c:pt idx="7980">
                  <c:v>41763.014594907407</c:v>
                </c:pt>
                <c:pt idx="7981">
                  <c:v>41763.014664351853</c:v>
                </c:pt>
                <c:pt idx="7982">
                  <c:v>41763.014722222222</c:v>
                </c:pt>
                <c:pt idx="7983">
                  <c:v>41763.014780092592</c:v>
                </c:pt>
                <c:pt idx="7984">
                  <c:v>41763.014849537038</c:v>
                </c:pt>
                <c:pt idx="7985">
                  <c:v>41763.014907407407</c:v>
                </c:pt>
                <c:pt idx="7986">
                  <c:v>41763.014965277776</c:v>
                </c:pt>
                <c:pt idx="7987">
                  <c:v>41763.015023148146</c:v>
                </c:pt>
                <c:pt idx="7988">
                  <c:v>41763.015092592592</c:v>
                </c:pt>
                <c:pt idx="7989">
                  <c:v>41763.015150462961</c:v>
                </c:pt>
                <c:pt idx="7990">
                  <c:v>41763.015208333331</c:v>
                </c:pt>
                <c:pt idx="7991">
                  <c:v>41763.015277777777</c:v>
                </c:pt>
                <c:pt idx="7992">
                  <c:v>41763.015335648146</c:v>
                </c:pt>
                <c:pt idx="7993">
                  <c:v>41763.015393518515</c:v>
                </c:pt>
                <c:pt idx="7994">
                  <c:v>41763.015462962961</c:v>
                </c:pt>
                <c:pt idx="7995">
                  <c:v>41763.015520833331</c:v>
                </c:pt>
                <c:pt idx="7996">
                  <c:v>41763.0155787037</c:v>
                </c:pt>
                <c:pt idx="7997">
                  <c:v>41763.015648148146</c:v>
                </c:pt>
                <c:pt idx="7998">
                  <c:v>41763.015706018516</c:v>
                </c:pt>
                <c:pt idx="7999">
                  <c:v>41763.015763888892</c:v>
                </c:pt>
                <c:pt idx="8000">
                  <c:v>41763.015821759262</c:v>
                </c:pt>
                <c:pt idx="8001">
                  <c:v>41763.0158912037</c:v>
                </c:pt>
                <c:pt idx="8002">
                  <c:v>41763.015949074077</c:v>
                </c:pt>
                <c:pt idx="8003">
                  <c:v>41763.016006944446</c:v>
                </c:pt>
                <c:pt idx="8004">
                  <c:v>41763.016076388885</c:v>
                </c:pt>
                <c:pt idx="8005">
                  <c:v>41763.016134259262</c:v>
                </c:pt>
                <c:pt idx="8006">
                  <c:v>41763.016192129631</c:v>
                </c:pt>
                <c:pt idx="8007">
                  <c:v>41763.016261574077</c:v>
                </c:pt>
                <c:pt idx="8008">
                  <c:v>41763.016319444447</c:v>
                </c:pt>
                <c:pt idx="8009">
                  <c:v>41763.016377314816</c:v>
                </c:pt>
                <c:pt idx="8010">
                  <c:v>41763.016446759262</c:v>
                </c:pt>
                <c:pt idx="8011">
                  <c:v>41763.016504629632</c:v>
                </c:pt>
                <c:pt idx="8012">
                  <c:v>41763.016562500001</c:v>
                </c:pt>
                <c:pt idx="8013">
                  <c:v>41763.01662037037</c:v>
                </c:pt>
                <c:pt idx="8014">
                  <c:v>41763.016689814816</c:v>
                </c:pt>
                <c:pt idx="8015">
                  <c:v>41763.016747685186</c:v>
                </c:pt>
                <c:pt idx="8016">
                  <c:v>41763.016805555555</c:v>
                </c:pt>
                <c:pt idx="8017">
                  <c:v>41763.016875000001</c:v>
                </c:pt>
                <c:pt idx="8018">
                  <c:v>41763.016932870371</c:v>
                </c:pt>
                <c:pt idx="8019">
                  <c:v>41763.01699074074</c:v>
                </c:pt>
                <c:pt idx="8020">
                  <c:v>41763.017060185186</c:v>
                </c:pt>
                <c:pt idx="8021">
                  <c:v>41763.017118055555</c:v>
                </c:pt>
                <c:pt idx="8022">
                  <c:v>41763.017175925925</c:v>
                </c:pt>
                <c:pt idx="8023">
                  <c:v>41763.017245370371</c:v>
                </c:pt>
                <c:pt idx="8024">
                  <c:v>41763.01730324074</c:v>
                </c:pt>
                <c:pt idx="8025">
                  <c:v>41763.017361111109</c:v>
                </c:pt>
                <c:pt idx="8026">
                  <c:v>41763.017418981479</c:v>
                </c:pt>
                <c:pt idx="8027">
                  <c:v>41763.017488425925</c:v>
                </c:pt>
                <c:pt idx="8028">
                  <c:v>41763.017546296294</c:v>
                </c:pt>
                <c:pt idx="8029">
                  <c:v>41763.017604166664</c:v>
                </c:pt>
                <c:pt idx="8030">
                  <c:v>41763.01767361111</c:v>
                </c:pt>
                <c:pt idx="8031">
                  <c:v>41763.017731481479</c:v>
                </c:pt>
                <c:pt idx="8032">
                  <c:v>41763.017789351848</c:v>
                </c:pt>
                <c:pt idx="8033">
                  <c:v>41763.017858796295</c:v>
                </c:pt>
                <c:pt idx="8034">
                  <c:v>41763.017916666664</c:v>
                </c:pt>
                <c:pt idx="8035">
                  <c:v>41763.017974537041</c:v>
                </c:pt>
                <c:pt idx="8036">
                  <c:v>41763.018043981479</c:v>
                </c:pt>
                <c:pt idx="8037">
                  <c:v>41763.018101851849</c:v>
                </c:pt>
                <c:pt idx="8038">
                  <c:v>41763.018159722225</c:v>
                </c:pt>
                <c:pt idx="8039">
                  <c:v>41763.018229166664</c:v>
                </c:pt>
                <c:pt idx="8040">
                  <c:v>41763.018287037034</c:v>
                </c:pt>
                <c:pt idx="8041">
                  <c:v>41763.01834490741</c:v>
                </c:pt>
                <c:pt idx="8042">
                  <c:v>41763.01840277778</c:v>
                </c:pt>
                <c:pt idx="8043">
                  <c:v>41763.018472222226</c:v>
                </c:pt>
                <c:pt idx="8044">
                  <c:v>41763.018530092595</c:v>
                </c:pt>
                <c:pt idx="8045">
                  <c:v>41763.018587962964</c:v>
                </c:pt>
                <c:pt idx="8046">
                  <c:v>41763.018657407411</c:v>
                </c:pt>
                <c:pt idx="8047">
                  <c:v>41763.01871527778</c:v>
                </c:pt>
                <c:pt idx="8048">
                  <c:v>41763.018773148149</c:v>
                </c:pt>
                <c:pt idx="8049">
                  <c:v>41763.018842592595</c:v>
                </c:pt>
                <c:pt idx="8050">
                  <c:v>41763.018900462965</c:v>
                </c:pt>
                <c:pt idx="8051">
                  <c:v>41763.018958333334</c:v>
                </c:pt>
                <c:pt idx="8052">
                  <c:v>41763.01902777778</c:v>
                </c:pt>
                <c:pt idx="8053">
                  <c:v>41763.019085648149</c:v>
                </c:pt>
                <c:pt idx="8054">
                  <c:v>41763.019143518519</c:v>
                </c:pt>
                <c:pt idx="8055">
                  <c:v>41763.019201388888</c:v>
                </c:pt>
                <c:pt idx="8056">
                  <c:v>41763.019270833334</c:v>
                </c:pt>
                <c:pt idx="8057">
                  <c:v>41763.019328703704</c:v>
                </c:pt>
                <c:pt idx="8058">
                  <c:v>41763.019386574073</c:v>
                </c:pt>
                <c:pt idx="8059">
                  <c:v>41763.019456018519</c:v>
                </c:pt>
                <c:pt idx="8060">
                  <c:v>41763.019513888888</c:v>
                </c:pt>
                <c:pt idx="8061">
                  <c:v>41763.019571759258</c:v>
                </c:pt>
                <c:pt idx="8062">
                  <c:v>41763.019641203704</c:v>
                </c:pt>
                <c:pt idx="8063">
                  <c:v>41763.019699074073</c:v>
                </c:pt>
                <c:pt idx="8064">
                  <c:v>41763.019756944443</c:v>
                </c:pt>
                <c:pt idx="8065">
                  <c:v>41763.019826388889</c:v>
                </c:pt>
                <c:pt idx="8066">
                  <c:v>41763.019884259258</c:v>
                </c:pt>
                <c:pt idx="8067">
                  <c:v>41763.019942129627</c:v>
                </c:pt>
                <c:pt idx="8068">
                  <c:v>41763.019999999997</c:v>
                </c:pt>
                <c:pt idx="8069">
                  <c:v>41763.020069444443</c:v>
                </c:pt>
                <c:pt idx="8070">
                  <c:v>41763.020127314812</c:v>
                </c:pt>
                <c:pt idx="8071">
                  <c:v>41763.020185185182</c:v>
                </c:pt>
                <c:pt idx="8072">
                  <c:v>41763.020254629628</c:v>
                </c:pt>
                <c:pt idx="8073">
                  <c:v>41763.020312499997</c:v>
                </c:pt>
                <c:pt idx="8074">
                  <c:v>41763.020370370374</c:v>
                </c:pt>
                <c:pt idx="8075">
                  <c:v>41763.020439814813</c:v>
                </c:pt>
                <c:pt idx="8076">
                  <c:v>41763.020497685182</c:v>
                </c:pt>
                <c:pt idx="8077">
                  <c:v>41763.020555555559</c:v>
                </c:pt>
                <c:pt idx="8078">
                  <c:v>41763.020624999997</c:v>
                </c:pt>
                <c:pt idx="8079">
                  <c:v>41763.020682870374</c:v>
                </c:pt>
                <c:pt idx="8080">
                  <c:v>41763.020740740743</c:v>
                </c:pt>
                <c:pt idx="8081">
                  <c:v>41763.020798611113</c:v>
                </c:pt>
                <c:pt idx="8082">
                  <c:v>41763.020868055559</c:v>
                </c:pt>
                <c:pt idx="8083">
                  <c:v>41763.020925925928</c:v>
                </c:pt>
                <c:pt idx="8084">
                  <c:v>41763.020983796298</c:v>
                </c:pt>
                <c:pt idx="8085">
                  <c:v>41763.021053240744</c:v>
                </c:pt>
                <c:pt idx="8086">
                  <c:v>41763.021111111113</c:v>
                </c:pt>
                <c:pt idx="8087">
                  <c:v>41763.021168981482</c:v>
                </c:pt>
                <c:pt idx="8088">
                  <c:v>41763.021238425928</c:v>
                </c:pt>
                <c:pt idx="8089">
                  <c:v>41763.021296296298</c:v>
                </c:pt>
                <c:pt idx="8090">
                  <c:v>41763.021354166667</c:v>
                </c:pt>
                <c:pt idx="8091">
                  <c:v>41763.021423611113</c:v>
                </c:pt>
                <c:pt idx="8092">
                  <c:v>41763.021481481483</c:v>
                </c:pt>
                <c:pt idx="8093">
                  <c:v>41763.021539351852</c:v>
                </c:pt>
                <c:pt idx="8094">
                  <c:v>41763.021608796298</c:v>
                </c:pt>
                <c:pt idx="8095">
                  <c:v>41763.021666666667</c:v>
                </c:pt>
                <c:pt idx="8096">
                  <c:v>41763.021724537037</c:v>
                </c:pt>
                <c:pt idx="8097">
                  <c:v>41763.021782407406</c:v>
                </c:pt>
                <c:pt idx="8098">
                  <c:v>41763.021851851852</c:v>
                </c:pt>
                <c:pt idx="8099">
                  <c:v>41763.021909722222</c:v>
                </c:pt>
                <c:pt idx="8100">
                  <c:v>41763.021967592591</c:v>
                </c:pt>
                <c:pt idx="8101">
                  <c:v>41763.022037037037</c:v>
                </c:pt>
                <c:pt idx="8102">
                  <c:v>41763.022094907406</c:v>
                </c:pt>
                <c:pt idx="8103">
                  <c:v>41763.022152777776</c:v>
                </c:pt>
                <c:pt idx="8104">
                  <c:v>41763.022222222222</c:v>
                </c:pt>
                <c:pt idx="8105">
                  <c:v>41763.022280092591</c:v>
                </c:pt>
                <c:pt idx="8106">
                  <c:v>41763.022337962961</c:v>
                </c:pt>
                <c:pt idx="8107">
                  <c:v>41763.022407407407</c:v>
                </c:pt>
                <c:pt idx="8108">
                  <c:v>41763.022465277776</c:v>
                </c:pt>
                <c:pt idx="8109">
                  <c:v>41763.022523148145</c:v>
                </c:pt>
                <c:pt idx="8110">
                  <c:v>41763.022581018522</c:v>
                </c:pt>
                <c:pt idx="8111">
                  <c:v>41763.022650462961</c:v>
                </c:pt>
                <c:pt idx="8112">
                  <c:v>41763.02270833333</c:v>
                </c:pt>
                <c:pt idx="8113">
                  <c:v>41763.022766203707</c:v>
                </c:pt>
                <c:pt idx="8114">
                  <c:v>41763.022835648146</c:v>
                </c:pt>
                <c:pt idx="8115">
                  <c:v>41763.022893518515</c:v>
                </c:pt>
                <c:pt idx="8116">
                  <c:v>41763.022951388892</c:v>
                </c:pt>
                <c:pt idx="8117">
                  <c:v>41763.023020833331</c:v>
                </c:pt>
                <c:pt idx="8118">
                  <c:v>41763.023078703707</c:v>
                </c:pt>
                <c:pt idx="8119">
                  <c:v>41763.023136574076</c:v>
                </c:pt>
                <c:pt idx="8120">
                  <c:v>41763.023206018515</c:v>
                </c:pt>
                <c:pt idx="8121">
                  <c:v>41763.023263888892</c:v>
                </c:pt>
                <c:pt idx="8122">
                  <c:v>41763.023321759261</c:v>
                </c:pt>
                <c:pt idx="8123">
                  <c:v>41763.023379629631</c:v>
                </c:pt>
                <c:pt idx="8124">
                  <c:v>41763.023449074077</c:v>
                </c:pt>
                <c:pt idx="8125">
                  <c:v>41763.023506944446</c:v>
                </c:pt>
                <c:pt idx="8126">
                  <c:v>41763.023564814815</c:v>
                </c:pt>
                <c:pt idx="8127">
                  <c:v>41763.023634259262</c:v>
                </c:pt>
                <c:pt idx="8128">
                  <c:v>41763.023692129631</c:v>
                </c:pt>
                <c:pt idx="8129">
                  <c:v>41763.02375</c:v>
                </c:pt>
                <c:pt idx="8130">
                  <c:v>41763.023819444446</c:v>
                </c:pt>
                <c:pt idx="8131">
                  <c:v>41763.023877314816</c:v>
                </c:pt>
                <c:pt idx="8132">
                  <c:v>41763.023935185185</c:v>
                </c:pt>
                <c:pt idx="8133">
                  <c:v>41763.024004629631</c:v>
                </c:pt>
                <c:pt idx="8134">
                  <c:v>41763.024062500001</c:v>
                </c:pt>
                <c:pt idx="8135">
                  <c:v>41763.02412037037</c:v>
                </c:pt>
                <c:pt idx="8136">
                  <c:v>41763.024178240739</c:v>
                </c:pt>
                <c:pt idx="8137">
                  <c:v>41763.024247685185</c:v>
                </c:pt>
                <c:pt idx="8138">
                  <c:v>41763.024305555555</c:v>
                </c:pt>
                <c:pt idx="8139">
                  <c:v>41763.024363425924</c:v>
                </c:pt>
                <c:pt idx="8140">
                  <c:v>41763.02443287037</c:v>
                </c:pt>
                <c:pt idx="8141">
                  <c:v>41763.02449074074</c:v>
                </c:pt>
                <c:pt idx="8142">
                  <c:v>41763.024548611109</c:v>
                </c:pt>
                <c:pt idx="8143">
                  <c:v>41763.024618055555</c:v>
                </c:pt>
                <c:pt idx="8144">
                  <c:v>41763.024675925924</c:v>
                </c:pt>
                <c:pt idx="8145">
                  <c:v>41763.024733796294</c:v>
                </c:pt>
                <c:pt idx="8146">
                  <c:v>41763.02480324074</c:v>
                </c:pt>
                <c:pt idx="8147">
                  <c:v>41763.024861111109</c:v>
                </c:pt>
                <c:pt idx="8148">
                  <c:v>41763.024918981479</c:v>
                </c:pt>
                <c:pt idx="8149">
                  <c:v>41763.024988425925</c:v>
                </c:pt>
                <c:pt idx="8150">
                  <c:v>41763.025046296294</c:v>
                </c:pt>
                <c:pt idx="8151">
                  <c:v>41763.025104166663</c:v>
                </c:pt>
                <c:pt idx="8152">
                  <c:v>41763.02516203704</c:v>
                </c:pt>
                <c:pt idx="8153">
                  <c:v>41763.025231481479</c:v>
                </c:pt>
                <c:pt idx="8154">
                  <c:v>41763.025289351855</c:v>
                </c:pt>
                <c:pt idx="8155">
                  <c:v>41763.025347222225</c:v>
                </c:pt>
                <c:pt idx="8156">
                  <c:v>41763.025416666664</c:v>
                </c:pt>
                <c:pt idx="8157">
                  <c:v>41763.02547453704</c:v>
                </c:pt>
                <c:pt idx="8158">
                  <c:v>41763.02553240741</c:v>
                </c:pt>
                <c:pt idx="8159">
                  <c:v>41763.025601851848</c:v>
                </c:pt>
                <c:pt idx="8160">
                  <c:v>41763.025659722225</c:v>
                </c:pt>
                <c:pt idx="8161">
                  <c:v>41763.025717592594</c:v>
                </c:pt>
                <c:pt idx="8162">
                  <c:v>41763.025787037041</c:v>
                </c:pt>
                <c:pt idx="8163">
                  <c:v>41763.02584490741</c:v>
                </c:pt>
                <c:pt idx="8164">
                  <c:v>41763.025902777779</c:v>
                </c:pt>
                <c:pt idx="8165">
                  <c:v>41763.025960648149</c:v>
                </c:pt>
                <c:pt idx="8166">
                  <c:v>41763.026030092595</c:v>
                </c:pt>
                <c:pt idx="8167">
                  <c:v>41763.026087962964</c:v>
                </c:pt>
                <c:pt idx="8168">
                  <c:v>41763.026145833333</c:v>
                </c:pt>
                <c:pt idx="8169">
                  <c:v>41763.02621527778</c:v>
                </c:pt>
                <c:pt idx="8170">
                  <c:v>41763.026273148149</c:v>
                </c:pt>
                <c:pt idx="8171">
                  <c:v>41763.026331018518</c:v>
                </c:pt>
                <c:pt idx="8172">
                  <c:v>41763.026400462964</c:v>
                </c:pt>
                <c:pt idx="8173">
                  <c:v>41763.026458333334</c:v>
                </c:pt>
                <c:pt idx="8174">
                  <c:v>41763.026516203703</c:v>
                </c:pt>
                <c:pt idx="8175">
                  <c:v>41763.026585648149</c:v>
                </c:pt>
                <c:pt idx="8176">
                  <c:v>41763.026643518519</c:v>
                </c:pt>
                <c:pt idx="8177">
                  <c:v>41763.026701388888</c:v>
                </c:pt>
                <c:pt idx="8178">
                  <c:v>41763.026759259257</c:v>
                </c:pt>
                <c:pt idx="8179">
                  <c:v>41763.026828703703</c:v>
                </c:pt>
                <c:pt idx="8180">
                  <c:v>41763.026886574073</c:v>
                </c:pt>
                <c:pt idx="8181">
                  <c:v>41763.026944444442</c:v>
                </c:pt>
                <c:pt idx="8182">
                  <c:v>41763.027013888888</c:v>
                </c:pt>
                <c:pt idx="8183">
                  <c:v>41763.027071759258</c:v>
                </c:pt>
                <c:pt idx="8184">
                  <c:v>41763.027129629627</c:v>
                </c:pt>
                <c:pt idx="8185">
                  <c:v>41763.027199074073</c:v>
                </c:pt>
                <c:pt idx="8186">
                  <c:v>41763.027256944442</c:v>
                </c:pt>
                <c:pt idx="8187">
                  <c:v>41763.027314814812</c:v>
                </c:pt>
                <c:pt idx="8188">
                  <c:v>41763.027384259258</c:v>
                </c:pt>
                <c:pt idx="8189">
                  <c:v>41763.027442129627</c:v>
                </c:pt>
                <c:pt idx="8190">
                  <c:v>41763.027499999997</c:v>
                </c:pt>
                <c:pt idx="8191">
                  <c:v>41763.027557870373</c:v>
                </c:pt>
                <c:pt idx="8192">
                  <c:v>41763.027627314812</c:v>
                </c:pt>
                <c:pt idx="8193">
                  <c:v>41763.027685185189</c:v>
                </c:pt>
                <c:pt idx="8194">
                  <c:v>41763.027743055558</c:v>
                </c:pt>
                <c:pt idx="8195">
                  <c:v>41763.027812499997</c:v>
                </c:pt>
                <c:pt idx="8196">
                  <c:v>41763.027870370373</c:v>
                </c:pt>
                <c:pt idx="8197">
                  <c:v>41763.027928240743</c:v>
                </c:pt>
                <c:pt idx="8198">
                  <c:v>41763.027997685182</c:v>
                </c:pt>
                <c:pt idx="8199">
                  <c:v>41763.028055555558</c:v>
                </c:pt>
                <c:pt idx="8200">
                  <c:v>41763.028113425928</c:v>
                </c:pt>
                <c:pt idx="8201">
                  <c:v>41763.028182870374</c:v>
                </c:pt>
                <c:pt idx="8202">
                  <c:v>41763.028240740743</c:v>
                </c:pt>
                <c:pt idx="8203">
                  <c:v>41763.028298611112</c:v>
                </c:pt>
                <c:pt idx="8204">
                  <c:v>41763.028368055559</c:v>
                </c:pt>
                <c:pt idx="8205">
                  <c:v>41763.028425925928</c:v>
                </c:pt>
                <c:pt idx="8206">
                  <c:v>41763.028483796297</c:v>
                </c:pt>
                <c:pt idx="8207">
                  <c:v>41763.028541666667</c:v>
                </c:pt>
                <c:pt idx="8208">
                  <c:v>41763.028611111113</c:v>
                </c:pt>
                <c:pt idx="8209">
                  <c:v>41763.028668981482</c:v>
                </c:pt>
                <c:pt idx="8210">
                  <c:v>41763.028726851851</c:v>
                </c:pt>
                <c:pt idx="8211">
                  <c:v>41763.028796296298</c:v>
                </c:pt>
                <c:pt idx="8212">
                  <c:v>41763.028854166667</c:v>
                </c:pt>
                <c:pt idx="8213">
                  <c:v>41763.028912037036</c:v>
                </c:pt>
                <c:pt idx="8214">
                  <c:v>41763.028981481482</c:v>
                </c:pt>
                <c:pt idx="8215">
                  <c:v>41763.029039351852</c:v>
                </c:pt>
                <c:pt idx="8216">
                  <c:v>41763.029097222221</c:v>
                </c:pt>
                <c:pt idx="8217">
                  <c:v>41763.029166666667</c:v>
                </c:pt>
                <c:pt idx="8218">
                  <c:v>41763.029224537036</c:v>
                </c:pt>
                <c:pt idx="8219">
                  <c:v>41763.029282407406</c:v>
                </c:pt>
                <c:pt idx="8220">
                  <c:v>41763.029340277775</c:v>
                </c:pt>
                <c:pt idx="8221">
                  <c:v>41763.029409722221</c:v>
                </c:pt>
                <c:pt idx="8222">
                  <c:v>41763.029467592591</c:v>
                </c:pt>
                <c:pt idx="8223">
                  <c:v>41763.02952546296</c:v>
                </c:pt>
                <c:pt idx="8224">
                  <c:v>41763.029594907406</c:v>
                </c:pt>
                <c:pt idx="8225">
                  <c:v>41763.029652777775</c:v>
                </c:pt>
                <c:pt idx="8226">
                  <c:v>41763.029710648145</c:v>
                </c:pt>
                <c:pt idx="8227">
                  <c:v>41763.029780092591</c:v>
                </c:pt>
                <c:pt idx="8228">
                  <c:v>41763.02983796296</c:v>
                </c:pt>
                <c:pt idx="8229">
                  <c:v>41763.029895833337</c:v>
                </c:pt>
                <c:pt idx="8230">
                  <c:v>41763.029965277776</c:v>
                </c:pt>
                <c:pt idx="8231">
                  <c:v>41763.030023148145</c:v>
                </c:pt>
                <c:pt idx="8232">
                  <c:v>41763.030081018522</c:v>
                </c:pt>
                <c:pt idx="8233">
                  <c:v>41763.030138888891</c:v>
                </c:pt>
                <c:pt idx="8234">
                  <c:v>41763.03020833333</c:v>
                </c:pt>
                <c:pt idx="8235">
                  <c:v>41763.030266203707</c:v>
                </c:pt>
                <c:pt idx="8236">
                  <c:v>41763.030324074076</c:v>
                </c:pt>
                <c:pt idx="8237">
                  <c:v>41763.030393518522</c:v>
                </c:pt>
                <c:pt idx="8238">
                  <c:v>41763.030451388891</c:v>
                </c:pt>
                <c:pt idx="8239">
                  <c:v>41763.030509259261</c:v>
                </c:pt>
                <c:pt idx="8240">
                  <c:v>41763.030578703707</c:v>
                </c:pt>
                <c:pt idx="8241">
                  <c:v>41763.030636574076</c:v>
                </c:pt>
                <c:pt idx="8242">
                  <c:v>41763.030694444446</c:v>
                </c:pt>
                <c:pt idx="8243">
                  <c:v>41763.030763888892</c:v>
                </c:pt>
                <c:pt idx="8244">
                  <c:v>41763.030821759261</c:v>
                </c:pt>
                <c:pt idx="8245">
                  <c:v>41763.03087962963</c:v>
                </c:pt>
                <c:pt idx="8246">
                  <c:v>41763.030949074076</c:v>
                </c:pt>
                <c:pt idx="8247">
                  <c:v>41763.031006944446</c:v>
                </c:pt>
                <c:pt idx="8248">
                  <c:v>41763.031064814815</c:v>
                </c:pt>
                <c:pt idx="8249">
                  <c:v>41763.031122685185</c:v>
                </c:pt>
                <c:pt idx="8250">
                  <c:v>41763.031192129631</c:v>
                </c:pt>
                <c:pt idx="8251">
                  <c:v>41763.03125</c:v>
                </c:pt>
                <c:pt idx="8252">
                  <c:v>41763.031307870369</c:v>
                </c:pt>
                <c:pt idx="8253">
                  <c:v>41763.031377314815</c:v>
                </c:pt>
                <c:pt idx="8254">
                  <c:v>41763.031435185185</c:v>
                </c:pt>
                <c:pt idx="8255">
                  <c:v>41763.031493055554</c:v>
                </c:pt>
                <c:pt idx="8256">
                  <c:v>41763.0315625</c:v>
                </c:pt>
                <c:pt idx="8257">
                  <c:v>41763.03162037037</c:v>
                </c:pt>
                <c:pt idx="8258">
                  <c:v>41763.031678240739</c:v>
                </c:pt>
                <c:pt idx="8259">
                  <c:v>41763.031747685185</c:v>
                </c:pt>
                <c:pt idx="8260">
                  <c:v>41763.031805555554</c:v>
                </c:pt>
                <c:pt idx="8261">
                  <c:v>41763.031863425924</c:v>
                </c:pt>
                <c:pt idx="8262">
                  <c:v>41763.031921296293</c:v>
                </c:pt>
                <c:pt idx="8263">
                  <c:v>41763.031990740739</c:v>
                </c:pt>
                <c:pt idx="8264">
                  <c:v>41763.032048611109</c:v>
                </c:pt>
                <c:pt idx="8265">
                  <c:v>41763.032106481478</c:v>
                </c:pt>
                <c:pt idx="8266">
                  <c:v>41763.032175925924</c:v>
                </c:pt>
                <c:pt idx="8267">
                  <c:v>41763.032233796293</c:v>
                </c:pt>
                <c:pt idx="8268">
                  <c:v>41763.03229166667</c:v>
                </c:pt>
                <c:pt idx="8269">
                  <c:v>41763.032361111109</c:v>
                </c:pt>
                <c:pt idx="8270">
                  <c:v>41763.032418981478</c:v>
                </c:pt>
                <c:pt idx="8271">
                  <c:v>41763.032476851855</c:v>
                </c:pt>
                <c:pt idx="8272">
                  <c:v>41763.032546296294</c:v>
                </c:pt>
                <c:pt idx="8273">
                  <c:v>41763.032604166663</c:v>
                </c:pt>
                <c:pt idx="8274">
                  <c:v>41763.03266203704</c:v>
                </c:pt>
                <c:pt idx="8275">
                  <c:v>41763.032719907409</c:v>
                </c:pt>
                <c:pt idx="8276">
                  <c:v>41763.032789351855</c:v>
                </c:pt>
                <c:pt idx="8277">
                  <c:v>41763.032847222225</c:v>
                </c:pt>
                <c:pt idx="8278">
                  <c:v>41763.032905092594</c:v>
                </c:pt>
                <c:pt idx="8279">
                  <c:v>41763.03297453704</c:v>
                </c:pt>
                <c:pt idx="8280">
                  <c:v>41763.033032407409</c:v>
                </c:pt>
                <c:pt idx="8281">
                  <c:v>41763.033090277779</c:v>
                </c:pt>
                <c:pt idx="8282">
                  <c:v>41763.033159722225</c:v>
                </c:pt>
                <c:pt idx="8283">
                  <c:v>41763.033217592594</c:v>
                </c:pt>
                <c:pt idx="8284">
                  <c:v>41763.033275462964</c:v>
                </c:pt>
                <c:pt idx="8285">
                  <c:v>41763.03334490741</c:v>
                </c:pt>
                <c:pt idx="8286">
                  <c:v>41763.033402777779</c:v>
                </c:pt>
                <c:pt idx="8287">
                  <c:v>41763.033460648148</c:v>
                </c:pt>
                <c:pt idx="8288">
                  <c:v>41763.033518518518</c:v>
                </c:pt>
                <c:pt idx="8289">
                  <c:v>41763.033587962964</c:v>
                </c:pt>
                <c:pt idx="8290">
                  <c:v>41763.033645833333</c:v>
                </c:pt>
                <c:pt idx="8291">
                  <c:v>41763.033703703702</c:v>
                </c:pt>
                <c:pt idx="8292">
                  <c:v>41763.033773148149</c:v>
                </c:pt>
                <c:pt idx="8293">
                  <c:v>41763.033831018518</c:v>
                </c:pt>
                <c:pt idx="8294">
                  <c:v>41763.033888888887</c:v>
                </c:pt>
                <c:pt idx="8295">
                  <c:v>41763.033958333333</c:v>
                </c:pt>
                <c:pt idx="8296">
                  <c:v>41763.034016203703</c:v>
                </c:pt>
                <c:pt idx="8297">
                  <c:v>41763.034074074072</c:v>
                </c:pt>
                <c:pt idx="8298">
                  <c:v>41763.034143518518</c:v>
                </c:pt>
                <c:pt idx="8299">
                  <c:v>41763.034201388888</c:v>
                </c:pt>
                <c:pt idx="8300">
                  <c:v>41763.034259259257</c:v>
                </c:pt>
                <c:pt idx="8301">
                  <c:v>41763.034328703703</c:v>
                </c:pt>
                <c:pt idx="8302">
                  <c:v>41763.034386574072</c:v>
                </c:pt>
                <c:pt idx="8303">
                  <c:v>41763.034444444442</c:v>
                </c:pt>
                <c:pt idx="8304">
                  <c:v>41763.034502314818</c:v>
                </c:pt>
                <c:pt idx="8305">
                  <c:v>41763.034571759257</c:v>
                </c:pt>
                <c:pt idx="8306">
                  <c:v>41763.034629629627</c:v>
                </c:pt>
                <c:pt idx="8307">
                  <c:v>41763.034687500003</c:v>
                </c:pt>
                <c:pt idx="8308">
                  <c:v>41763.034756944442</c:v>
                </c:pt>
                <c:pt idx="8309">
                  <c:v>41763.034814814811</c:v>
                </c:pt>
                <c:pt idx="8310">
                  <c:v>41763.034872685188</c:v>
                </c:pt>
                <c:pt idx="8311">
                  <c:v>41763.034942129627</c:v>
                </c:pt>
                <c:pt idx="8312">
                  <c:v>41763.035000000003</c:v>
                </c:pt>
                <c:pt idx="8313">
                  <c:v>41763.035057870373</c:v>
                </c:pt>
                <c:pt idx="8314">
                  <c:v>41763.035127314812</c:v>
                </c:pt>
                <c:pt idx="8315">
                  <c:v>41763.035185185188</c:v>
                </c:pt>
                <c:pt idx="8316">
                  <c:v>41763.035243055558</c:v>
                </c:pt>
                <c:pt idx="8317">
                  <c:v>41763.035300925927</c:v>
                </c:pt>
                <c:pt idx="8318">
                  <c:v>41763.035370370373</c:v>
                </c:pt>
                <c:pt idx="8319">
                  <c:v>41763.035428240742</c:v>
                </c:pt>
                <c:pt idx="8320">
                  <c:v>41763.035486111112</c:v>
                </c:pt>
                <c:pt idx="8321">
                  <c:v>41763.035555555558</c:v>
                </c:pt>
                <c:pt idx="8322">
                  <c:v>41763.035613425927</c:v>
                </c:pt>
                <c:pt idx="8323">
                  <c:v>41763.035671296297</c:v>
                </c:pt>
                <c:pt idx="8324">
                  <c:v>41763.035740740743</c:v>
                </c:pt>
                <c:pt idx="8325">
                  <c:v>41763.035798611112</c:v>
                </c:pt>
                <c:pt idx="8326">
                  <c:v>41763.035856481481</c:v>
                </c:pt>
                <c:pt idx="8327">
                  <c:v>41763.035925925928</c:v>
                </c:pt>
                <c:pt idx="8328">
                  <c:v>41763.035983796297</c:v>
                </c:pt>
                <c:pt idx="8329">
                  <c:v>41763.036041666666</c:v>
                </c:pt>
                <c:pt idx="8330">
                  <c:v>41763.036099537036</c:v>
                </c:pt>
                <c:pt idx="8331">
                  <c:v>41763.036168981482</c:v>
                </c:pt>
                <c:pt idx="8332">
                  <c:v>41763.036226851851</c:v>
                </c:pt>
                <c:pt idx="8333">
                  <c:v>41763.03628472222</c:v>
                </c:pt>
                <c:pt idx="8334">
                  <c:v>41763.036354166667</c:v>
                </c:pt>
                <c:pt idx="8335">
                  <c:v>41763.036412037036</c:v>
                </c:pt>
                <c:pt idx="8336">
                  <c:v>41763.036469907405</c:v>
                </c:pt>
                <c:pt idx="8337">
                  <c:v>41763.036539351851</c:v>
                </c:pt>
                <c:pt idx="8338">
                  <c:v>41763.036597222221</c:v>
                </c:pt>
                <c:pt idx="8339">
                  <c:v>41763.03665509259</c:v>
                </c:pt>
                <c:pt idx="8340">
                  <c:v>41763.036724537036</c:v>
                </c:pt>
                <c:pt idx="8341">
                  <c:v>41763.036782407406</c:v>
                </c:pt>
                <c:pt idx="8342">
                  <c:v>41763.036840277775</c:v>
                </c:pt>
                <c:pt idx="8343">
                  <c:v>41763.036898148152</c:v>
                </c:pt>
                <c:pt idx="8344">
                  <c:v>41763.03696759259</c:v>
                </c:pt>
                <c:pt idx="8345">
                  <c:v>41763.03702546296</c:v>
                </c:pt>
                <c:pt idx="8346">
                  <c:v>41763.037083333336</c:v>
                </c:pt>
                <c:pt idx="8347">
                  <c:v>41763.037152777775</c:v>
                </c:pt>
                <c:pt idx="8348">
                  <c:v>41763.037210648145</c:v>
                </c:pt>
                <c:pt idx="8349">
                  <c:v>41763.037268518521</c:v>
                </c:pt>
                <c:pt idx="8350">
                  <c:v>41763.03733796296</c:v>
                </c:pt>
                <c:pt idx="8351">
                  <c:v>41763.037395833337</c:v>
                </c:pt>
                <c:pt idx="8352">
                  <c:v>41763.037453703706</c:v>
                </c:pt>
                <c:pt idx="8353">
                  <c:v>41763.037523148145</c:v>
                </c:pt>
                <c:pt idx="8354">
                  <c:v>41763.037581018521</c:v>
                </c:pt>
                <c:pt idx="8355">
                  <c:v>41763.037638888891</c:v>
                </c:pt>
                <c:pt idx="8356">
                  <c:v>41763.037708333337</c:v>
                </c:pt>
                <c:pt idx="8357">
                  <c:v>41763.037766203706</c:v>
                </c:pt>
                <c:pt idx="8358">
                  <c:v>41763.037824074076</c:v>
                </c:pt>
                <c:pt idx="8359">
                  <c:v>41763.037881944445</c:v>
                </c:pt>
                <c:pt idx="8360">
                  <c:v>41763.037951388891</c:v>
                </c:pt>
                <c:pt idx="8361">
                  <c:v>41763.03800925926</c:v>
                </c:pt>
                <c:pt idx="8362">
                  <c:v>41763.03806712963</c:v>
                </c:pt>
                <c:pt idx="8363">
                  <c:v>41763.038136574076</c:v>
                </c:pt>
                <c:pt idx="8364">
                  <c:v>41763.038194444445</c:v>
                </c:pt>
                <c:pt idx="8365">
                  <c:v>41763.038252314815</c:v>
                </c:pt>
                <c:pt idx="8366">
                  <c:v>41763.038321759261</c:v>
                </c:pt>
                <c:pt idx="8367">
                  <c:v>41763.03837962963</c:v>
                </c:pt>
                <c:pt idx="8368">
                  <c:v>41763.038437499999</c:v>
                </c:pt>
                <c:pt idx="8369">
                  <c:v>41763.038506944446</c:v>
                </c:pt>
                <c:pt idx="8370">
                  <c:v>41763.038564814815</c:v>
                </c:pt>
                <c:pt idx="8371">
                  <c:v>41763.038622685184</c:v>
                </c:pt>
                <c:pt idx="8372">
                  <c:v>41763.038680555554</c:v>
                </c:pt>
                <c:pt idx="8373">
                  <c:v>41763.03875</c:v>
                </c:pt>
                <c:pt idx="8374">
                  <c:v>41763.038807870369</c:v>
                </c:pt>
                <c:pt idx="8375">
                  <c:v>41763.038865740738</c:v>
                </c:pt>
                <c:pt idx="8376">
                  <c:v>41763.038935185185</c:v>
                </c:pt>
                <c:pt idx="8377">
                  <c:v>41763.038993055554</c:v>
                </c:pt>
                <c:pt idx="8378">
                  <c:v>41763.039050925923</c:v>
                </c:pt>
                <c:pt idx="8379">
                  <c:v>41763.039120370369</c:v>
                </c:pt>
                <c:pt idx="8380">
                  <c:v>41763.039178240739</c:v>
                </c:pt>
                <c:pt idx="8381">
                  <c:v>41763.039236111108</c:v>
                </c:pt>
                <c:pt idx="8382">
                  <c:v>41763.039305555554</c:v>
                </c:pt>
                <c:pt idx="8383">
                  <c:v>41763.039363425924</c:v>
                </c:pt>
                <c:pt idx="8384">
                  <c:v>41763.039421296293</c:v>
                </c:pt>
                <c:pt idx="8385">
                  <c:v>41763.039479166669</c:v>
                </c:pt>
                <c:pt idx="8386">
                  <c:v>41763.039548611108</c:v>
                </c:pt>
                <c:pt idx="8387">
                  <c:v>41763.039606481485</c:v>
                </c:pt>
                <c:pt idx="8388">
                  <c:v>41763.039664351854</c:v>
                </c:pt>
                <c:pt idx="8389">
                  <c:v>41763.039733796293</c:v>
                </c:pt>
                <c:pt idx="8390">
                  <c:v>41763.03979166667</c:v>
                </c:pt>
                <c:pt idx="8391">
                  <c:v>41763.039849537039</c:v>
                </c:pt>
                <c:pt idx="8392">
                  <c:v>41763.039918981478</c:v>
                </c:pt>
                <c:pt idx="8393">
                  <c:v>41763.039976851855</c:v>
                </c:pt>
                <c:pt idx="8394">
                  <c:v>41763.040034722224</c:v>
                </c:pt>
                <c:pt idx="8395">
                  <c:v>41763.04010416667</c:v>
                </c:pt>
                <c:pt idx="8396">
                  <c:v>41763.040162037039</c:v>
                </c:pt>
                <c:pt idx="8397">
                  <c:v>41763.040219907409</c:v>
                </c:pt>
                <c:pt idx="8398">
                  <c:v>41763.040289351855</c:v>
                </c:pt>
                <c:pt idx="8399">
                  <c:v>41763.040347222224</c:v>
                </c:pt>
                <c:pt idx="8400">
                  <c:v>41763.040405092594</c:v>
                </c:pt>
                <c:pt idx="8401">
                  <c:v>41763.040462962963</c:v>
                </c:pt>
                <c:pt idx="8402">
                  <c:v>41763.040532407409</c:v>
                </c:pt>
                <c:pt idx="8403">
                  <c:v>41763.040590277778</c:v>
                </c:pt>
                <c:pt idx="8404">
                  <c:v>41763.040648148148</c:v>
                </c:pt>
                <c:pt idx="8405">
                  <c:v>41763.040717592594</c:v>
                </c:pt>
                <c:pt idx="8406">
                  <c:v>41763.040775462963</c:v>
                </c:pt>
                <c:pt idx="8407">
                  <c:v>41763.040833333333</c:v>
                </c:pt>
                <c:pt idx="8408">
                  <c:v>41763.040902777779</c:v>
                </c:pt>
                <c:pt idx="8409">
                  <c:v>41763.040960648148</c:v>
                </c:pt>
                <c:pt idx="8410">
                  <c:v>41763.041018518517</c:v>
                </c:pt>
                <c:pt idx="8411">
                  <c:v>41763.041087962964</c:v>
                </c:pt>
                <c:pt idx="8412">
                  <c:v>41763.041145833333</c:v>
                </c:pt>
                <c:pt idx="8413">
                  <c:v>41763.041203703702</c:v>
                </c:pt>
                <c:pt idx="8414">
                  <c:v>41763.041261574072</c:v>
                </c:pt>
                <c:pt idx="8415">
                  <c:v>41763.041331018518</c:v>
                </c:pt>
                <c:pt idx="8416">
                  <c:v>41763.041388888887</c:v>
                </c:pt>
                <c:pt idx="8417">
                  <c:v>41763.041446759256</c:v>
                </c:pt>
                <c:pt idx="8418">
                  <c:v>41763.041516203702</c:v>
                </c:pt>
                <c:pt idx="8419">
                  <c:v>41763.041574074072</c:v>
                </c:pt>
                <c:pt idx="8420">
                  <c:v>41763.041631944441</c:v>
                </c:pt>
                <c:pt idx="8421">
                  <c:v>41763.041701388887</c:v>
                </c:pt>
                <c:pt idx="8422">
                  <c:v>41763.041759259257</c:v>
                </c:pt>
                <c:pt idx="8423">
                  <c:v>41763.041817129626</c:v>
                </c:pt>
                <c:pt idx="8424">
                  <c:v>41763.041886574072</c:v>
                </c:pt>
                <c:pt idx="8425">
                  <c:v>41763.041944444441</c:v>
                </c:pt>
                <c:pt idx="8426">
                  <c:v>41763.042002314818</c:v>
                </c:pt>
                <c:pt idx="8427">
                  <c:v>41763.042060185187</c:v>
                </c:pt>
                <c:pt idx="8428">
                  <c:v>41763.042129629626</c:v>
                </c:pt>
                <c:pt idx="8429">
                  <c:v>41763.042187500003</c:v>
                </c:pt>
                <c:pt idx="8430">
                  <c:v>41763.042245370372</c:v>
                </c:pt>
                <c:pt idx="8431">
                  <c:v>41763.042314814818</c:v>
                </c:pt>
                <c:pt idx="8432">
                  <c:v>41763.042372685188</c:v>
                </c:pt>
                <c:pt idx="8433">
                  <c:v>41763.042430555557</c:v>
                </c:pt>
                <c:pt idx="8434">
                  <c:v>41763.042500000003</c:v>
                </c:pt>
                <c:pt idx="8435">
                  <c:v>41763.042557870373</c:v>
                </c:pt>
                <c:pt idx="8436">
                  <c:v>41763.042615740742</c:v>
                </c:pt>
                <c:pt idx="8437">
                  <c:v>41763.042685185188</c:v>
                </c:pt>
                <c:pt idx="8438">
                  <c:v>41763.042743055557</c:v>
                </c:pt>
                <c:pt idx="8439">
                  <c:v>41763.042800925927</c:v>
                </c:pt>
                <c:pt idx="8440">
                  <c:v>41763.042858796296</c:v>
                </c:pt>
                <c:pt idx="8441">
                  <c:v>41763.042928240742</c:v>
                </c:pt>
                <c:pt idx="8442">
                  <c:v>41763.042986111112</c:v>
                </c:pt>
                <c:pt idx="8443">
                  <c:v>41763.043043981481</c:v>
                </c:pt>
                <c:pt idx="8444">
                  <c:v>41763.043113425927</c:v>
                </c:pt>
                <c:pt idx="8445">
                  <c:v>41763.043171296296</c:v>
                </c:pt>
                <c:pt idx="8446">
                  <c:v>41763.043229166666</c:v>
                </c:pt>
                <c:pt idx="8447">
                  <c:v>41763.043298611112</c:v>
                </c:pt>
                <c:pt idx="8448">
                  <c:v>41763.043356481481</c:v>
                </c:pt>
                <c:pt idx="8449">
                  <c:v>41763.043414351851</c:v>
                </c:pt>
                <c:pt idx="8450">
                  <c:v>41763.043483796297</c:v>
                </c:pt>
                <c:pt idx="8451">
                  <c:v>41763.043541666666</c:v>
                </c:pt>
                <c:pt idx="8452">
                  <c:v>41763.043599537035</c:v>
                </c:pt>
                <c:pt idx="8453">
                  <c:v>41763.043668981481</c:v>
                </c:pt>
                <c:pt idx="8454">
                  <c:v>41763.043726851851</c:v>
                </c:pt>
                <c:pt idx="8455">
                  <c:v>41763.04378472222</c:v>
                </c:pt>
                <c:pt idx="8456">
                  <c:v>41763.043842592589</c:v>
                </c:pt>
                <c:pt idx="8457">
                  <c:v>41763.043912037036</c:v>
                </c:pt>
                <c:pt idx="8458">
                  <c:v>41763.043969907405</c:v>
                </c:pt>
                <c:pt idx="8459">
                  <c:v>41763.044027777774</c:v>
                </c:pt>
                <c:pt idx="8460">
                  <c:v>41763.04409722222</c:v>
                </c:pt>
                <c:pt idx="8461">
                  <c:v>41763.04415509259</c:v>
                </c:pt>
                <c:pt idx="8462">
                  <c:v>41763.044212962966</c:v>
                </c:pt>
                <c:pt idx="8463">
                  <c:v>41763.044282407405</c:v>
                </c:pt>
                <c:pt idx="8464">
                  <c:v>41763.044340277775</c:v>
                </c:pt>
                <c:pt idx="8465">
                  <c:v>41763.044398148151</c:v>
                </c:pt>
                <c:pt idx="8466">
                  <c:v>41763.04446759259</c:v>
                </c:pt>
                <c:pt idx="8467">
                  <c:v>41763.044525462959</c:v>
                </c:pt>
                <c:pt idx="8468">
                  <c:v>41763.044583333336</c:v>
                </c:pt>
                <c:pt idx="8469">
                  <c:v>41763.044641203705</c:v>
                </c:pt>
                <c:pt idx="8470">
                  <c:v>41763.044710648152</c:v>
                </c:pt>
                <c:pt idx="8471">
                  <c:v>41763.044768518521</c:v>
                </c:pt>
                <c:pt idx="8472">
                  <c:v>41763.04482638889</c:v>
                </c:pt>
                <c:pt idx="8473">
                  <c:v>41763.044895833336</c:v>
                </c:pt>
                <c:pt idx="8474">
                  <c:v>41763.044953703706</c:v>
                </c:pt>
                <c:pt idx="8475">
                  <c:v>41763.045011574075</c:v>
                </c:pt>
                <c:pt idx="8476">
                  <c:v>41763.045081018521</c:v>
                </c:pt>
                <c:pt idx="8477">
                  <c:v>41763.045138888891</c:v>
                </c:pt>
                <c:pt idx="8478">
                  <c:v>41763.04519675926</c:v>
                </c:pt>
                <c:pt idx="8479">
                  <c:v>41763.045266203706</c:v>
                </c:pt>
                <c:pt idx="8480">
                  <c:v>41763.045324074075</c:v>
                </c:pt>
                <c:pt idx="8481">
                  <c:v>41763.045381944445</c:v>
                </c:pt>
                <c:pt idx="8482">
                  <c:v>41763.045439814814</c:v>
                </c:pt>
                <c:pt idx="8483">
                  <c:v>41763.04550925926</c:v>
                </c:pt>
                <c:pt idx="8484">
                  <c:v>41763.045567129629</c:v>
                </c:pt>
                <c:pt idx="8485">
                  <c:v>41763.045624999999</c:v>
                </c:pt>
                <c:pt idx="8486">
                  <c:v>41763.045694444445</c:v>
                </c:pt>
                <c:pt idx="8487">
                  <c:v>41763.045752314814</c:v>
                </c:pt>
                <c:pt idx="8488">
                  <c:v>41763.045810185184</c:v>
                </c:pt>
                <c:pt idx="8489">
                  <c:v>41763.04587962963</c:v>
                </c:pt>
                <c:pt idx="8490">
                  <c:v>41763.045937499999</c:v>
                </c:pt>
                <c:pt idx="8491">
                  <c:v>41763.045995370368</c:v>
                </c:pt>
                <c:pt idx="8492">
                  <c:v>41763.046064814815</c:v>
                </c:pt>
                <c:pt idx="8493">
                  <c:v>41763.046122685184</c:v>
                </c:pt>
                <c:pt idx="8494">
                  <c:v>41763.046180555553</c:v>
                </c:pt>
                <c:pt idx="8495">
                  <c:v>41763.046238425923</c:v>
                </c:pt>
                <c:pt idx="8496">
                  <c:v>41763.046307870369</c:v>
                </c:pt>
                <c:pt idx="8497">
                  <c:v>41763.046365740738</c:v>
                </c:pt>
                <c:pt idx="8498">
                  <c:v>41763.046423611115</c:v>
                </c:pt>
                <c:pt idx="8499">
                  <c:v>41763.046493055554</c:v>
                </c:pt>
                <c:pt idx="8500">
                  <c:v>41763.046550925923</c:v>
                </c:pt>
                <c:pt idx="8501">
                  <c:v>41763.0466087963</c:v>
                </c:pt>
                <c:pt idx="8502">
                  <c:v>41763.046678240738</c:v>
                </c:pt>
                <c:pt idx="8503">
                  <c:v>41763.046736111108</c:v>
                </c:pt>
                <c:pt idx="8504">
                  <c:v>41763.046793981484</c:v>
                </c:pt>
                <c:pt idx="8505">
                  <c:v>41763.046863425923</c:v>
                </c:pt>
                <c:pt idx="8506">
                  <c:v>41763.0469212963</c:v>
                </c:pt>
                <c:pt idx="8507">
                  <c:v>41763.046979166669</c:v>
                </c:pt>
                <c:pt idx="8508">
                  <c:v>41763.047048611108</c:v>
                </c:pt>
                <c:pt idx="8509">
                  <c:v>41763.047106481485</c:v>
                </c:pt>
                <c:pt idx="8510">
                  <c:v>41763.047164351854</c:v>
                </c:pt>
                <c:pt idx="8511">
                  <c:v>41763.047222222223</c:v>
                </c:pt>
                <c:pt idx="8512">
                  <c:v>41763.047291666669</c:v>
                </c:pt>
                <c:pt idx="8513">
                  <c:v>41763.047349537039</c:v>
                </c:pt>
                <c:pt idx="8514">
                  <c:v>41763.047407407408</c:v>
                </c:pt>
                <c:pt idx="8515">
                  <c:v>41763.047476851854</c:v>
                </c:pt>
                <c:pt idx="8516">
                  <c:v>41763.047534722224</c:v>
                </c:pt>
                <c:pt idx="8517">
                  <c:v>41763.047592592593</c:v>
                </c:pt>
                <c:pt idx="8518">
                  <c:v>41763.047662037039</c:v>
                </c:pt>
                <c:pt idx="8519">
                  <c:v>41763.047719907408</c:v>
                </c:pt>
                <c:pt idx="8520">
                  <c:v>41763.047777777778</c:v>
                </c:pt>
                <c:pt idx="8521">
                  <c:v>41763.047847222224</c:v>
                </c:pt>
                <c:pt idx="8522">
                  <c:v>41763.047905092593</c:v>
                </c:pt>
                <c:pt idx="8523">
                  <c:v>41763.047962962963</c:v>
                </c:pt>
                <c:pt idx="8524">
                  <c:v>41763.048020833332</c:v>
                </c:pt>
                <c:pt idx="8525">
                  <c:v>41763.048090277778</c:v>
                </c:pt>
                <c:pt idx="8526">
                  <c:v>41763.048148148147</c:v>
                </c:pt>
                <c:pt idx="8527">
                  <c:v>41763.048206018517</c:v>
                </c:pt>
                <c:pt idx="8528">
                  <c:v>41763.048275462963</c:v>
                </c:pt>
                <c:pt idx="8529">
                  <c:v>41763.048333333332</c:v>
                </c:pt>
                <c:pt idx="8530">
                  <c:v>41763.048391203702</c:v>
                </c:pt>
                <c:pt idx="8531">
                  <c:v>41763.048460648148</c:v>
                </c:pt>
                <c:pt idx="8532">
                  <c:v>41763.048518518517</c:v>
                </c:pt>
                <c:pt idx="8533">
                  <c:v>41763.048576388886</c:v>
                </c:pt>
                <c:pt idx="8534">
                  <c:v>41763.048645833333</c:v>
                </c:pt>
                <c:pt idx="8535">
                  <c:v>41763.048703703702</c:v>
                </c:pt>
                <c:pt idx="8536">
                  <c:v>41763.048761574071</c:v>
                </c:pt>
                <c:pt idx="8537">
                  <c:v>41763.048819444448</c:v>
                </c:pt>
                <c:pt idx="8538">
                  <c:v>41763.048888888887</c:v>
                </c:pt>
                <c:pt idx="8539">
                  <c:v>41763.048946759256</c:v>
                </c:pt>
                <c:pt idx="8540">
                  <c:v>41763.049004629633</c:v>
                </c:pt>
                <c:pt idx="8541">
                  <c:v>41763.049074074072</c:v>
                </c:pt>
                <c:pt idx="8542">
                  <c:v>41763.049131944441</c:v>
                </c:pt>
                <c:pt idx="8543">
                  <c:v>41763.049189814818</c:v>
                </c:pt>
                <c:pt idx="8544">
                  <c:v>41763.049259259256</c:v>
                </c:pt>
                <c:pt idx="8545">
                  <c:v>41763.049317129633</c:v>
                </c:pt>
                <c:pt idx="8546">
                  <c:v>41763.049375000002</c:v>
                </c:pt>
                <c:pt idx="8547">
                  <c:v>41763.049444444441</c:v>
                </c:pt>
                <c:pt idx="8548">
                  <c:v>41763.049502314818</c:v>
                </c:pt>
                <c:pt idx="8549">
                  <c:v>41763.049560185187</c:v>
                </c:pt>
                <c:pt idx="8550">
                  <c:v>41763.049629629626</c:v>
                </c:pt>
                <c:pt idx="8551">
                  <c:v>41763.049687500003</c:v>
                </c:pt>
                <c:pt idx="8552">
                  <c:v>41763.049745370372</c:v>
                </c:pt>
                <c:pt idx="8553">
                  <c:v>41763.049803240741</c:v>
                </c:pt>
                <c:pt idx="8554">
                  <c:v>41763.049872685187</c:v>
                </c:pt>
                <c:pt idx="8555">
                  <c:v>41763.049930555557</c:v>
                </c:pt>
                <c:pt idx="8556">
                  <c:v>41763.049988425926</c:v>
                </c:pt>
                <c:pt idx="8557">
                  <c:v>41763.050057870372</c:v>
                </c:pt>
                <c:pt idx="8558">
                  <c:v>41763.050115740742</c:v>
                </c:pt>
                <c:pt idx="8559">
                  <c:v>41763.050173611111</c:v>
                </c:pt>
                <c:pt idx="8560">
                  <c:v>41763.050243055557</c:v>
                </c:pt>
                <c:pt idx="8561">
                  <c:v>41763.050300925926</c:v>
                </c:pt>
                <c:pt idx="8562">
                  <c:v>41763.050358796296</c:v>
                </c:pt>
                <c:pt idx="8563">
                  <c:v>41763.050428240742</c:v>
                </c:pt>
                <c:pt idx="8564">
                  <c:v>41763.050486111111</c:v>
                </c:pt>
                <c:pt idx="8565">
                  <c:v>41763.050543981481</c:v>
                </c:pt>
                <c:pt idx="8566">
                  <c:v>41763.05060185185</c:v>
                </c:pt>
                <c:pt idx="8567">
                  <c:v>41763.050671296296</c:v>
                </c:pt>
                <c:pt idx="8568">
                  <c:v>41763.050729166665</c:v>
                </c:pt>
                <c:pt idx="8569">
                  <c:v>41763.050787037035</c:v>
                </c:pt>
                <c:pt idx="8570">
                  <c:v>41763.050856481481</c:v>
                </c:pt>
                <c:pt idx="8571">
                  <c:v>41763.05091435185</c:v>
                </c:pt>
                <c:pt idx="8572">
                  <c:v>41763.05097222222</c:v>
                </c:pt>
                <c:pt idx="8573">
                  <c:v>41763.051041666666</c:v>
                </c:pt>
                <c:pt idx="8574">
                  <c:v>41763.051099537035</c:v>
                </c:pt>
                <c:pt idx="8575">
                  <c:v>41763.051157407404</c:v>
                </c:pt>
                <c:pt idx="8576">
                  <c:v>41763.051226851851</c:v>
                </c:pt>
                <c:pt idx="8577">
                  <c:v>41763.05128472222</c:v>
                </c:pt>
                <c:pt idx="8578">
                  <c:v>41763.051342592589</c:v>
                </c:pt>
                <c:pt idx="8579">
                  <c:v>41763.051400462966</c:v>
                </c:pt>
                <c:pt idx="8580">
                  <c:v>41763.051469907405</c:v>
                </c:pt>
                <c:pt idx="8581">
                  <c:v>41763.051527777781</c:v>
                </c:pt>
                <c:pt idx="8582">
                  <c:v>41763.051585648151</c:v>
                </c:pt>
                <c:pt idx="8583">
                  <c:v>41763.051655092589</c:v>
                </c:pt>
                <c:pt idx="8584">
                  <c:v>41763.051712962966</c:v>
                </c:pt>
                <c:pt idx="8585">
                  <c:v>41763.051770833335</c:v>
                </c:pt>
                <c:pt idx="8586">
                  <c:v>41763.051840277774</c:v>
                </c:pt>
                <c:pt idx="8587">
                  <c:v>41763.051898148151</c:v>
                </c:pt>
                <c:pt idx="8588">
                  <c:v>41763.05195601852</c:v>
                </c:pt>
                <c:pt idx="8589">
                  <c:v>41763.052025462966</c:v>
                </c:pt>
                <c:pt idx="8590">
                  <c:v>41763.052083333336</c:v>
                </c:pt>
                <c:pt idx="8591">
                  <c:v>41763.052141203705</c:v>
                </c:pt>
                <c:pt idx="8592">
                  <c:v>41763.052210648151</c:v>
                </c:pt>
                <c:pt idx="8593">
                  <c:v>41763.052268518521</c:v>
                </c:pt>
                <c:pt idx="8594">
                  <c:v>41763.05232638889</c:v>
                </c:pt>
                <c:pt idx="8595">
                  <c:v>41763.052384259259</c:v>
                </c:pt>
                <c:pt idx="8596">
                  <c:v>41763.052453703705</c:v>
                </c:pt>
                <c:pt idx="8597">
                  <c:v>41763.052511574075</c:v>
                </c:pt>
                <c:pt idx="8598">
                  <c:v>41763.052569444444</c:v>
                </c:pt>
                <c:pt idx="8599">
                  <c:v>41763.05263888889</c:v>
                </c:pt>
                <c:pt idx="8600">
                  <c:v>41763.05269675926</c:v>
                </c:pt>
                <c:pt idx="8601">
                  <c:v>41763.052754629629</c:v>
                </c:pt>
                <c:pt idx="8602">
                  <c:v>41763.052824074075</c:v>
                </c:pt>
                <c:pt idx="8603">
                  <c:v>41763.052881944444</c:v>
                </c:pt>
                <c:pt idx="8604">
                  <c:v>41763.052939814814</c:v>
                </c:pt>
                <c:pt idx="8605">
                  <c:v>41763.05300925926</c:v>
                </c:pt>
                <c:pt idx="8606">
                  <c:v>41763.053067129629</c:v>
                </c:pt>
                <c:pt idx="8607">
                  <c:v>41763.053124999999</c:v>
                </c:pt>
                <c:pt idx="8608">
                  <c:v>41763.053182870368</c:v>
                </c:pt>
                <c:pt idx="8609">
                  <c:v>41763.053252314814</c:v>
                </c:pt>
                <c:pt idx="8610">
                  <c:v>41763.053310185183</c:v>
                </c:pt>
                <c:pt idx="8611">
                  <c:v>41763.053368055553</c:v>
                </c:pt>
                <c:pt idx="8612">
                  <c:v>41763.053437499999</c:v>
                </c:pt>
                <c:pt idx="8613">
                  <c:v>41763.053495370368</c:v>
                </c:pt>
                <c:pt idx="8614">
                  <c:v>41763.053553240738</c:v>
                </c:pt>
                <c:pt idx="8615">
                  <c:v>41763.053622685184</c:v>
                </c:pt>
                <c:pt idx="8616">
                  <c:v>41763.053680555553</c:v>
                </c:pt>
                <c:pt idx="8617">
                  <c:v>41763.053738425922</c:v>
                </c:pt>
                <c:pt idx="8618">
                  <c:v>41763.053807870368</c:v>
                </c:pt>
                <c:pt idx="8619">
                  <c:v>41763.053865740738</c:v>
                </c:pt>
                <c:pt idx="8620">
                  <c:v>41763.053923611114</c:v>
                </c:pt>
                <c:pt idx="8621">
                  <c:v>41763.053981481484</c:v>
                </c:pt>
                <c:pt idx="8622">
                  <c:v>41763.054050925923</c:v>
                </c:pt>
                <c:pt idx="8623">
                  <c:v>41763.054108796299</c:v>
                </c:pt>
                <c:pt idx="8624">
                  <c:v>41763.054166666669</c:v>
                </c:pt>
                <c:pt idx="8625">
                  <c:v>41763.054236111115</c:v>
                </c:pt>
                <c:pt idx="8626">
                  <c:v>41763.054293981484</c:v>
                </c:pt>
                <c:pt idx="8627">
                  <c:v>41763.054351851853</c:v>
                </c:pt>
                <c:pt idx="8628">
                  <c:v>41763.0544212963</c:v>
                </c:pt>
                <c:pt idx="8629">
                  <c:v>41763.054479166669</c:v>
                </c:pt>
                <c:pt idx="8630">
                  <c:v>41763.054537037038</c:v>
                </c:pt>
                <c:pt idx="8631">
                  <c:v>41763.054606481484</c:v>
                </c:pt>
                <c:pt idx="8632">
                  <c:v>41763.054664351854</c:v>
                </c:pt>
                <c:pt idx="8633">
                  <c:v>41763.054722222223</c:v>
                </c:pt>
                <c:pt idx="8634">
                  <c:v>41763.054780092592</c:v>
                </c:pt>
                <c:pt idx="8635">
                  <c:v>41763.054849537039</c:v>
                </c:pt>
                <c:pt idx="8636">
                  <c:v>41763.054907407408</c:v>
                </c:pt>
                <c:pt idx="8637">
                  <c:v>41763.054965277777</c:v>
                </c:pt>
                <c:pt idx="8638">
                  <c:v>41763.055034722223</c:v>
                </c:pt>
                <c:pt idx="8639">
                  <c:v>41763.055092592593</c:v>
                </c:pt>
                <c:pt idx="8640">
                  <c:v>41763.055150462962</c:v>
                </c:pt>
                <c:pt idx="8641">
                  <c:v>41763.055219907408</c:v>
                </c:pt>
                <c:pt idx="8642">
                  <c:v>41763.055277777778</c:v>
                </c:pt>
                <c:pt idx="8643">
                  <c:v>41763.055335648147</c:v>
                </c:pt>
                <c:pt idx="8644">
                  <c:v>41763.055405092593</c:v>
                </c:pt>
                <c:pt idx="8645">
                  <c:v>41763.055462962962</c:v>
                </c:pt>
                <c:pt idx="8646">
                  <c:v>41763.055520833332</c:v>
                </c:pt>
                <c:pt idx="8647">
                  <c:v>41763.055590277778</c:v>
                </c:pt>
                <c:pt idx="8648">
                  <c:v>41763.055648148147</c:v>
                </c:pt>
                <c:pt idx="8649">
                  <c:v>41763.055706018517</c:v>
                </c:pt>
                <c:pt idx="8650">
                  <c:v>41763.055763888886</c:v>
                </c:pt>
                <c:pt idx="8651">
                  <c:v>41763.055833333332</c:v>
                </c:pt>
                <c:pt idx="8652">
                  <c:v>41763.055891203701</c:v>
                </c:pt>
                <c:pt idx="8653">
                  <c:v>41763.055949074071</c:v>
                </c:pt>
                <c:pt idx="8654">
                  <c:v>41763.056018518517</c:v>
                </c:pt>
                <c:pt idx="8655">
                  <c:v>41763.056076388886</c:v>
                </c:pt>
                <c:pt idx="8656">
                  <c:v>41763.056134259263</c:v>
                </c:pt>
                <c:pt idx="8657">
                  <c:v>41763.056203703702</c:v>
                </c:pt>
                <c:pt idx="8658">
                  <c:v>41763.056261574071</c:v>
                </c:pt>
                <c:pt idx="8659">
                  <c:v>41763.056319444448</c:v>
                </c:pt>
                <c:pt idx="8660">
                  <c:v>41763.056388888886</c:v>
                </c:pt>
                <c:pt idx="8661">
                  <c:v>41763.056446759256</c:v>
                </c:pt>
                <c:pt idx="8662">
                  <c:v>41763.056504629632</c:v>
                </c:pt>
                <c:pt idx="8663">
                  <c:v>41763.056562500002</c:v>
                </c:pt>
                <c:pt idx="8664">
                  <c:v>41763.056631944448</c:v>
                </c:pt>
                <c:pt idx="8665">
                  <c:v>41763.056689814817</c:v>
                </c:pt>
                <c:pt idx="8666">
                  <c:v>41763.056747685187</c:v>
                </c:pt>
                <c:pt idx="8667">
                  <c:v>41763.056817129633</c:v>
                </c:pt>
                <c:pt idx="8668">
                  <c:v>41763.056875000002</c:v>
                </c:pt>
                <c:pt idx="8669">
                  <c:v>41763.056932870371</c:v>
                </c:pt>
                <c:pt idx="8670">
                  <c:v>41763.057002314818</c:v>
                </c:pt>
                <c:pt idx="8671">
                  <c:v>41763.057060185187</c:v>
                </c:pt>
                <c:pt idx="8672">
                  <c:v>41763.057118055556</c:v>
                </c:pt>
                <c:pt idx="8673">
                  <c:v>41763.057187500002</c:v>
                </c:pt>
                <c:pt idx="8674">
                  <c:v>41763.057245370372</c:v>
                </c:pt>
                <c:pt idx="8675">
                  <c:v>41763.057303240741</c:v>
                </c:pt>
                <c:pt idx="8676">
                  <c:v>41763.05736111111</c:v>
                </c:pt>
                <c:pt idx="8677">
                  <c:v>41763.057430555556</c:v>
                </c:pt>
                <c:pt idx="8678">
                  <c:v>41763.057488425926</c:v>
                </c:pt>
                <c:pt idx="8679">
                  <c:v>41763.057546296295</c:v>
                </c:pt>
                <c:pt idx="8680">
                  <c:v>41763.057615740741</c:v>
                </c:pt>
                <c:pt idx="8681">
                  <c:v>41763.057673611111</c:v>
                </c:pt>
                <c:pt idx="8682">
                  <c:v>41763.05773148148</c:v>
                </c:pt>
                <c:pt idx="8683">
                  <c:v>41763.057800925926</c:v>
                </c:pt>
                <c:pt idx="8684">
                  <c:v>41763.057858796295</c:v>
                </c:pt>
                <c:pt idx="8685">
                  <c:v>41763.057916666665</c:v>
                </c:pt>
                <c:pt idx="8686">
                  <c:v>41763.057986111111</c:v>
                </c:pt>
                <c:pt idx="8687">
                  <c:v>41763.05804398148</c:v>
                </c:pt>
                <c:pt idx="8688">
                  <c:v>41763.05810185185</c:v>
                </c:pt>
                <c:pt idx="8689">
                  <c:v>41763.058171296296</c:v>
                </c:pt>
                <c:pt idx="8690">
                  <c:v>41763.058229166665</c:v>
                </c:pt>
                <c:pt idx="8691">
                  <c:v>41763.058287037034</c:v>
                </c:pt>
                <c:pt idx="8692">
                  <c:v>41763.058344907404</c:v>
                </c:pt>
                <c:pt idx="8693">
                  <c:v>41763.05841435185</c:v>
                </c:pt>
                <c:pt idx="8694">
                  <c:v>41763.058472222219</c:v>
                </c:pt>
                <c:pt idx="8695">
                  <c:v>41763.058530092596</c:v>
                </c:pt>
                <c:pt idx="8696">
                  <c:v>41763.058599537035</c:v>
                </c:pt>
                <c:pt idx="8697">
                  <c:v>41763.058657407404</c:v>
                </c:pt>
                <c:pt idx="8698">
                  <c:v>41763.058715277781</c:v>
                </c:pt>
                <c:pt idx="8699">
                  <c:v>41763.05878472222</c:v>
                </c:pt>
                <c:pt idx="8700">
                  <c:v>41763.058842592596</c:v>
                </c:pt>
                <c:pt idx="8701">
                  <c:v>41763.058900462966</c:v>
                </c:pt>
                <c:pt idx="8702">
                  <c:v>41763.058969907404</c:v>
                </c:pt>
                <c:pt idx="8703">
                  <c:v>41763.059027777781</c:v>
                </c:pt>
                <c:pt idx="8704">
                  <c:v>41763.05908564815</c:v>
                </c:pt>
                <c:pt idx="8705">
                  <c:v>41763.05914351852</c:v>
                </c:pt>
                <c:pt idx="8706">
                  <c:v>41763.059212962966</c:v>
                </c:pt>
                <c:pt idx="8707">
                  <c:v>41763.059270833335</c:v>
                </c:pt>
                <c:pt idx="8708">
                  <c:v>41763.059328703705</c:v>
                </c:pt>
                <c:pt idx="8709">
                  <c:v>41763.059398148151</c:v>
                </c:pt>
                <c:pt idx="8710">
                  <c:v>41763.05945601852</c:v>
                </c:pt>
                <c:pt idx="8711">
                  <c:v>41763.059513888889</c:v>
                </c:pt>
                <c:pt idx="8712">
                  <c:v>41763.059583333335</c:v>
                </c:pt>
                <c:pt idx="8713">
                  <c:v>41763.059641203705</c:v>
                </c:pt>
                <c:pt idx="8714">
                  <c:v>41763.059699074074</c:v>
                </c:pt>
                <c:pt idx="8715">
                  <c:v>41763.05976851852</c:v>
                </c:pt>
                <c:pt idx="8716">
                  <c:v>41763.05982638889</c:v>
                </c:pt>
                <c:pt idx="8717">
                  <c:v>41763.059884259259</c:v>
                </c:pt>
                <c:pt idx="8718">
                  <c:v>41763.059942129628</c:v>
                </c:pt>
                <c:pt idx="8719">
                  <c:v>41763.060011574074</c:v>
                </c:pt>
                <c:pt idx="8720">
                  <c:v>41763.060069444444</c:v>
                </c:pt>
                <c:pt idx="8721">
                  <c:v>41763.060127314813</c:v>
                </c:pt>
                <c:pt idx="8722">
                  <c:v>41763.060196759259</c:v>
                </c:pt>
                <c:pt idx="8723">
                  <c:v>41763.060254629629</c:v>
                </c:pt>
                <c:pt idx="8724">
                  <c:v>41763.060312499998</c:v>
                </c:pt>
                <c:pt idx="8725">
                  <c:v>41763.060381944444</c:v>
                </c:pt>
                <c:pt idx="8726">
                  <c:v>41763.060439814813</c:v>
                </c:pt>
                <c:pt idx="8727">
                  <c:v>41763.060497685183</c:v>
                </c:pt>
                <c:pt idx="8728">
                  <c:v>41763.060567129629</c:v>
                </c:pt>
                <c:pt idx="8729">
                  <c:v>41763.060624999998</c:v>
                </c:pt>
                <c:pt idx="8730">
                  <c:v>41763.060682870368</c:v>
                </c:pt>
                <c:pt idx="8731">
                  <c:v>41763.060740740744</c:v>
                </c:pt>
                <c:pt idx="8732">
                  <c:v>41763.060810185183</c:v>
                </c:pt>
                <c:pt idx="8733">
                  <c:v>41763.060868055552</c:v>
                </c:pt>
                <c:pt idx="8734">
                  <c:v>41763.060925925929</c:v>
                </c:pt>
                <c:pt idx="8735">
                  <c:v>41763.060995370368</c:v>
                </c:pt>
                <c:pt idx="8736">
                  <c:v>41763.061053240737</c:v>
                </c:pt>
                <c:pt idx="8737">
                  <c:v>41763.061111111114</c:v>
                </c:pt>
                <c:pt idx="8738">
                  <c:v>41763.061180555553</c:v>
                </c:pt>
                <c:pt idx="8739">
                  <c:v>41763.061238425929</c:v>
                </c:pt>
                <c:pt idx="8740">
                  <c:v>41763.061296296299</c:v>
                </c:pt>
                <c:pt idx="8741">
                  <c:v>41763.061365740738</c:v>
                </c:pt>
                <c:pt idx="8742">
                  <c:v>41763.061423611114</c:v>
                </c:pt>
                <c:pt idx="8743">
                  <c:v>41763.061481481483</c:v>
                </c:pt>
                <c:pt idx="8744">
                  <c:v>41763.061550925922</c:v>
                </c:pt>
                <c:pt idx="8745">
                  <c:v>41763.061608796299</c:v>
                </c:pt>
                <c:pt idx="8746">
                  <c:v>41763.061666666668</c:v>
                </c:pt>
                <c:pt idx="8747">
                  <c:v>41763.061724537038</c:v>
                </c:pt>
                <c:pt idx="8748">
                  <c:v>41763.061793981484</c:v>
                </c:pt>
                <c:pt idx="8749">
                  <c:v>41763.061851851853</c:v>
                </c:pt>
                <c:pt idx="8750">
                  <c:v>41763.061909722222</c:v>
                </c:pt>
                <c:pt idx="8751">
                  <c:v>41763.061979166669</c:v>
                </c:pt>
                <c:pt idx="8752">
                  <c:v>41763.062037037038</c:v>
                </c:pt>
                <c:pt idx="8753">
                  <c:v>41763.062094907407</c:v>
                </c:pt>
                <c:pt idx="8754">
                  <c:v>41763.062164351853</c:v>
                </c:pt>
                <c:pt idx="8755">
                  <c:v>41763.062222222223</c:v>
                </c:pt>
                <c:pt idx="8756">
                  <c:v>41763.062280092592</c:v>
                </c:pt>
                <c:pt idx="8757">
                  <c:v>41763.062349537038</c:v>
                </c:pt>
                <c:pt idx="8758">
                  <c:v>41763.062407407408</c:v>
                </c:pt>
                <c:pt idx="8759">
                  <c:v>41763.062465277777</c:v>
                </c:pt>
                <c:pt idx="8760">
                  <c:v>41763.062523148146</c:v>
                </c:pt>
                <c:pt idx="8761">
                  <c:v>41763.062592592592</c:v>
                </c:pt>
                <c:pt idx="8762">
                  <c:v>41763.062650462962</c:v>
                </c:pt>
                <c:pt idx="8763">
                  <c:v>41763.062708333331</c:v>
                </c:pt>
                <c:pt idx="8764">
                  <c:v>41763.062777777777</c:v>
                </c:pt>
                <c:pt idx="8765">
                  <c:v>41763.062835648147</c:v>
                </c:pt>
                <c:pt idx="8766">
                  <c:v>41763.062893518516</c:v>
                </c:pt>
                <c:pt idx="8767">
                  <c:v>41763.062962962962</c:v>
                </c:pt>
                <c:pt idx="8768">
                  <c:v>41763.063020833331</c:v>
                </c:pt>
                <c:pt idx="8769">
                  <c:v>41763.063078703701</c:v>
                </c:pt>
                <c:pt idx="8770">
                  <c:v>41763.063148148147</c:v>
                </c:pt>
                <c:pt idx="8771">
                  <c:v>41763.063206018516</c:v>
                </c:pt>
                <c:pt idx="8772">
                  <c:v>41763.063263888886</c:v>
                </c:pt>
                <c:pt idx="8773">
                  <c:v>41763.063321759262</c:v>
                </c:pt>
                <c:pt idx="8774">
                  <c:v>41763.063391203701</c:v>
                </c:pt>
                <c:pt idx="8775">
                  <c:v>41763.063449074078</c:v>
                </c:pt>
                <c:pt idx="8776">
                  <c:v>41763.063506944447</c:v>
                </c:pt>
                <c:pt idx="8777">
                  <c:v>41763.063576388886</c:v>
                </c:pt>
                <c:pt idx="8778">
                  <c:v>41763.063634259262</c:v>
                </c:pt>
                <c:pt idx="8779">
                  <c:v>41763.063692129632</c:v>
                </c:pt>
                <c:pt idx="8780">
                  <c:v>41763.063761574071</c:v>
                </c:pt>
                <c:pt idx="8781">
                  <c:v>41763.063819444447</c:v>
                </c:pt>
                <c:pt idx="8782">
                  <c:v>41763.063877314817</c:v>
                </c:pt>
                <c:pt idx="8783">
                  <c:v>41763.063946759263</c:v>
                </c:pt>
                <c:pt idx="8784">
                  <c:v>41763.064004629632</c:v>
                </c:pt>
                <c:pt idx="8785">
                  <c:v>41763.064062500001</c:v>
                </c:pt>
                <c:pt idx="8786">
                  <c:v>41763.064131944448</c:v>
                </c:pt>
                <c:pt idx="8787">
                  <c:v>41763.064189814817</c:v>
                </c:pt>
                <c:pt idx="8788">
                  <c:v>41763.064247685186</c:v>
                </c:pt>
                <c:pt idx="8789">
                  <c:v>41763.064305555556</c:v>
                </c:pt>
                <c:pt idx="8790">
                  <c:v>41763.064375000002</c:v>
                </c:pt>
                <c:pt idx="8791">
                  <c:v>41763.064432870371</c:v>
                </c:pt>
                <c:pt idx="8792">
                  <c:v>41763.06449074074</c:v>
                </c:pt>
                <c:pt idx="8793">
                  <c:v>41763.064560185187</c:v>
                </c:pt>
                <c:pt idx="8794">
                  <c:v>41763.064618055556</c:v>
                </c:pt>
                <c:pt idx="8795">
                  <c:v>41763.064675925925</c:v>
                </c:pt>
                <c:pt idx="8796">
                  <c:v>41763.064745370371</c:v>
                </c:pt>
                <c:pt idx="8797">
                  <c:v>41763.064803240741</c:v>
                </c:pt>
                <c:pt idx="8798">
                  <c:v>41763.06486111111</c:v>
                </c:pt>
                <c:pt idx="8799">
                  <c:v>41763.064930555556</c:v>
                </c:pt>
                <c:pt idx="8800">
                  <c:v>41763.064988425926</c:v>
                </c:pt>
                <c:pt idx="8801">
                  <c:v>41763.065046296295</c:v>
                </c:pt>
                <c:pt idx="8802">
                  <c:v>41763.065104166664</c:v>
                </c:pt>
                <c:pt idx="8803">
                  <c:v>41763.06517361111</c:v>
                </c:pt>
                <c:pt idx="8804">
                  <c:v>41763.06523148148</c:v>
                </c:pt>
                <c:pt idx="8805">
                  <c:v>41763.065289351849</c:v>
                </c:pt>
                <c:pt idx="8806">
                  <c:v>41763.065358796295</c:v>
                </c:pt>
                <c:pt idx="8807">
                  <c:v>41763.065416666665</c:v>
                </c:pt>
                <c:pt idx="8808">
                  <c:v>41763.065474537034</c:v>
                </c:pt>
                <c:pt idx="8809">
                  <c:v>41763.06554398148</c:v>
                </c:pt>
                <c:pt idx="8810">
                  <c:v>41763.065601851849</c:v>
                </c:pt>
                <c:pt idx="8811">
                  <c:v>41763.065659722219</c:v>
                </c:pt>
                <c:pt idx="8812">
                  <c:v>41763.065729166665</c:v>
                </c:pt>
                <c:pt idx="8813">
                  <c:v>41763.065787037034</c:v>
                </c:pt>
                <c:pt idx="8814">
                  <c:v>41763.065844907411</c:v>
                </c:pt>
                <c:pt idx="8815">
                  <c:v>41763.06590277778</c:v>
                </c:pt>
                <c:pt idx="8816">
                  <c:v>41763.065972222219</c:v>
                </c:pt>
                <c:pt idx="8817">
                  <c:v>41763.066030092596</c:v>
                </c:pt>
                <c:pt idx="8818">
                  <c:v>41763.066087962965</c:v>
                </c:pt>
                <c:pt idx="8819">
                  <c:v>41763.066157407404</c:v>
                </c:pt>
                <c:pt idx="8820">
                  <c:v>41763.06621527778</c:v>
                </c:pt>
                <c:pt idx="8821">
                  <c:v>41763.06627314815</c:v>
                </c:pt>
                <c:pt idx="8822">
                  <c:v>41763.066342592596</c:v>
                </c:pt>
                <c:pt idx="8823">
                  <c:v>41763.066400462965</c:v>
                </c:pt>
                <c:pt idx="8824">
                  <c:v>41763.066458333335</c:v>
                </c:pt>
                <c:pt idx="8825">
                  <c:v>41763.066527777781</c:v>
                </c:pt>
                <c:pt idx="8826">
                  <c:v>41763.06658564815</c:v>
                </c:pt>
                <c:pt idx="8827">
                  <c:v>41763.066643518519</c:v>
                </c:pt>
                <c:pt idx="8828">
                  <c:v>41763.066701388889</c:v>
                </c:pt>
                <c:pt idx="8829">
                  <c:v>41763.066770833335</c:v>
                </c:pt>
                <c:pt idx="8830">
                  <c:v>41763.066828703704</c:v>
                </c:pt>
                <c:pt idx="8831">
                  <c:v>41763.066886574074</c:v>
                </c:pt>
                <c:pt idx="8832">
                  <c:v>41763.06695601852</c:v>
                </c:pt>
                <c:pt idx="8833">
                  <c:v>41763.067013888889</c:v>
                </c:pt>
                <c:pt idx="8834">
                  <c:v>41763.067071759258</c:v>
                </c:pt>
                <c:pt idx="8835">
                  <c:v>41763.067141203705</c:v>
                </c:pt>
                <c:pt idx="8836">
                  <c:v>41763.067199074074</c:v>
                </c:pt>
                <c:pt idx="8837">
                  <c:v>41763.067256944443</c:v>
                </c:pt>
                <c:pt idx="8838">
                  <c:v>41763.067326388889</c:v>
                </c:pt>
                <c:pt idx="8839">
                  <c:v>41763.067384259259</c:v>
                </c:pt>
                <c:pt idx="8840">
                  <c:v>41763.067442129628</c:v>
                </c:pt>
                <c:pt idx="8841">
                  <c:v>41763.067511574074</c:v>
                </c:pt>
                <c:pt idx="8842">
                  <c:v>41763.067569444444</c:v>
                </c:pt>
                <c:pt idx="8843">
                  <c:v>41763.067627314813</c:v>
                </c:pt>
                <c:pt idx="8844">
                  <c:v>41763.067685185182</c:v>
                </c:pt>
                <c:pt idx="8845">
                  <c:v>41763.067754629628</c:v>
                </c:pt>
                <c:pt idx="8846">
                  <c:v>41763.067812499998</c:v>
                </c:pt>
                <c:pt idx="8847">
                  <c:v>41763.067870370367</c:v>
                </c:pt>
                <c:pt idx="8848">
                  <c:v>41763.067939814813</c:v>
                </c:pt>
                <c:pt idx="8849">
                  <c:v>41763.067997685182</c:v>
                </c:pt>
                <c:pt idx="8850">
                  <c:v>41763.068055555559</c:v>
                </c:pt>
                <c:pt idx="8851">
                  <c:v>41763.068124999998</c:v>
                </c:pt>
                <c:pt idx="8852">
                  <c:v>41763.068182870367</c:v>
                </c:pt>
                <c:pt idx="8853">
                  <c:v>41763.068240740744</c:v>
                </c:pt>
                <c:pt idx="8854">
                  <c:v>41763.068310185183</c:v>
                </c:pt>
                <c:pt idx="8855">
                  <c:v>41763.068368055552</c:v>
                </c:pt>
                <c:pt idx="8856">
                  <c:v>41763.068425925929</c:v>
                </c:pt>
                <c:pt idx="8857">
                  <c:v>41763.068483796298</c:v>
                </c:pt>
                <c:pt idx="8858">
                  <c:v>41763.068553240744</c:v>
                </c:pt>
                <c:pt idx="8859">
                  <c:v>41763.068611111114</c:v>
                </c:pt>
                <c:pt idx="8860">
                  <c:v>41763.068668981483</c:v>
                </c:pt>
                <c:pt idx="8861">
                  <c:v>41763.068738425929</c:v>
                </c:pt>
                <c:pt idx="8862">
                  <c:v>41763.068796296298</c:v>
                </c:pt>
                <c:pt idx="8863">
                  <c:v>41763.068854166668</c:v>
                </c:pt>
                <c:pt idx="8864">
                  <c:v>41763.068923611114</c:v>
                </c:pt>
                <c:pt idx="8865">
                  <c:v>41763.068981481483</c:v>
                </c:pt>
                <c:pt idx="8866">
                  <c:v>41763.069039351853</c:v>
                </c:pt>
                <c:pt idx="8867">
                  <c:v>41763.069108796299</c:v>
                </c:pt>
                <c:pt idx="8868">
                  <c:v>41763.069166666668</c:v>
                </c:pt>
                <c:pt idx="8869">
                  <c:v>41763.069224537037</c:v>
                </c:pt>
                <c:pt idx="8870">
                  <c:v>41763.069282407407</c:v>
                </c:pt>
                <c:pt idx="8871">
                  <c:v>41763.069351851853</c:v>
                </c:pt>
                <c:pt idx="8872">
                  <c:v>41763.069409722222</c:v>
                </c:pt>
                <c:pt idx="8873">
                  <c:v>41763.069467592592</c:v>
                </c:pt>
                <c:pt idx="8874">
                  <c:v>41763.069537037038</c:v>
                </c:pt>
                <c:pt idx="8875">
                  <c:v>41763.069594907407</c:v>
                </c:pt>
                <c:pt idx="8876">
                  <c:v>41763.069652777776</c:v>
                </c:pt>
                <c:pt idx="8877">
                  <c:v>41763.069722222222</c:v>
                </c:pt>
                <c:pt idx="8878">
                  <c:v>41763.069780092592</c:v>
                </c:pt>
                <c:pt idx="8879">
                  <c:v>41763.069837962961</c:v>
                </c:pt>
                <c:pt idx="8880">
                  <c:v>41763.069907407407</c:v>
                </c:pt>
                <c:pt idx="8881">
                  <c:v>41763.069965277777</c:v>
                </c:pt>
                <c:pt idx="8882">
                  <c:v>41763.070023148146</c:v>
                </c:pt>
                <c:pt idx="8883">
                  <c:v>41763.070092592592</c:v>
                </c:pt>
                <c:pt idx="8884">
                  <c:v>41763.070150462961</c:v>
                </c:pt>
                <c:pt idx="8885">
                  <c:v>41763.070208333331</c:v>
                </c:pt>
                <c:pt idx="8886">
                  <c:v>41763.0702662037</c:v>
                </c:pt>
                <c:pt idx="8887">
                  <c:v>41763.070335648146</c:v>
                </c:pt>
                <c:pt idx="8888">
                  <c:v>41763.070393518516</c:v>
                </c:pt>
                <c:pt idx="8889">
                  <c:v>41763.070451388892</c:v>
                </c:pt>
                <c:pt idx="8890">
                  <c:v>41763.070520833331</c:v>
                </c:pt>
                <c:pt idx="8891">
                  <c:v>41763.0705787037</c:v>
                </c:pt>
                <c:pt idx="8892">
                  <c:v>41763.070636574077</c:v>
                </c:pt>
                <c:pt idx="8893">
                  <c:v>41763.070706018516</c:v>
                </c:pt>
                <c:pt idx="8894">
                  <c:v>41763.070763888885</c:v>
                </c:pt>
                <c:pt idx="8895">
                  <c:v>41763.070821759262</c:v>
                </c:pt>
                <c:pt idx="8896">
                  <c:v>41763.070891203701</c:v>
                </c:pt>
                <c:pt idx="8897">
                  <c:v>41763.070949074077</c:v>
                </c:pt>
                <c:pt idx="8898">
                  <c:v>41763.071006944447</c:v>
                </c:pt>
                <c:pt idx="8899">
                  <c:v>41763.071064814816</c:v>
                </c:pt>
                <c:pt idx="8900">
                  <c:v>41763.071134259262</c:v>
                </c:pt>
                <c:pt idx="8901">
                  <c:v>41763.071192129632</c:v>
                </c:pt>
                <c:pt idx="8902">
                  <c:v>41763.071250000001</c:v>
                </c:pt>
                <c:pt idx="8903">
                  <c:v>41763.071319444447</c:v>
                </c:pt>
                <c:pt idx="8904">
                  <c:v>41763.071377314816</c:v>
                </c:pt>
                <c:pt idx="8905">
                  <c:v>41763.071435185186</c:v>
                </c:pt>
                <c:pt idx="8906">
                  <c:v>41763.071504629632</c:v>
                </c:pt>
                <c:pt idx="8907">
                  <c:v>41763.071562500001</c:v>
                </c:pt>
                <c:pt idx="8908">
                  <c:v>41763.071620370371</c:v>
                </c:pt>
                <c:pt idx="8909">
                  <c:v>41763.071689814817</c:v>
                </c:pt>
                <c:pt idx="8910">
                  <c:v>41763.071747685186</c:v>
                </c:pt>
                <c:pt idx="8911">
                  <c:v>41763.071805555555</c:v>
                </c:pt>
                <c:pt idx="8912">
                  <c:v>41763.071863425925</c:v>
                </c:pt>
                <c:pt idx="8913">
                  <c:v>41763.071932870371</c:v>
                </c:pt>
                <c:pt idx="8914">
                  <c:v>41763.07199074074</c:v>
                </c:pt>
                <c:pt idx="8915">
                  <c:v>41763.072048611109</c:v>
                </c:pt>
                <c:pt idx="8916">
                  <c:v>41763.072118055556</c:v>
                </c:pt>
                <c:pt idx="8917">
                  <c:v>41763.072175925925</c:v>
                </c:pt>
                <c:pt idx="8918">
                  <c:v>41763.072233796294</c:v>
                </c:pt>
                <c:pt idx="8919">
                  <c:v>41763.07230324074</c:v>
                </c:pt>
                <c:pt idx="8920">
                  <c:v>41763.07236111111</c:v>
                </c:pt>
                <c:pt idx="8921">
                  <c:v>41763.072418981479</c:v>
                </c:pt>
                <c:pt idx="8922">
                  <c:v>41763.072488425925</c:v>
                </c:pt>
                <c:pt idx="8923">
                  <c:v>41763.072546296295</c:v>
                </c:pt>
                <c:pt idx="8924">
                  <c:v>41763.072604166664</c:v>
                </c:pt>
                <c:pt idx="8925">
                  <c:v>41763.07267361111</c:v>
                </c:pt>
                <c:pt idx="8926">
                  <c:v>41763.072731481479</c:v>
                </c:pt>
                <c:pt idx="8927">
                  <c:v>41763.072789351849</c:v>
                </c:pt>
                <c:pt idx="8928">
                  <c:v>41763.072847222225</c:v>
                </c:pt>
                <c:pt idx="8929">
                  <c:v>41763.072916666664</c:v>
                </c:pt>
                <c:pt idx="8930">
                  <c:v>41763.072974537034</c:v>
                </c:pt>
                <c:pt idx="8931">
                  <c:v>41763.07303240741</c:v>
                </c:pt>
                <c:pt idx="8932">
                  <c:v>41763.073101851849</c:v>
                </c:pt>
                <c:pt idx="8933">
                  <c:v>41763.073159722226</c:v>
                </c:pt>
                <c:pt idx="8934">
                  <c:v>41763.073217592595</c:v>
                </c:pt>
                <c:pt idx="8935">
                  <c:v>41763.073287037034</c:v>
                </c:pt>
                <c:pt idx="8936">
                  <c:v>41763.073344907411</c:v>
                </c:pt>
                <c:pt idx="8937">
                  <c:v>41763.07340277778</c:v>
                </c:pt>
                <c:pt idx="8938">
                  <c:v>41763.073472222219</c:v>
                </c:pt>
                <c:pt idx="8939">
                  <c:v>41763.073530092595</c:v>
                </c:pt>
                <c:pt idx="8940">
                  <c:v>41763.073587962965</c:v>
                </c:pt>
                <c:pt idx="8941">
                  <c:v>41763.073645833334</c:v>
                </c:pt>
                <c:pt idx="8942">
                  <c:v>41763.07371527778</c:v>
                </c:pt>
                <c:pt idx="8943">
                  <c:v>41763.073773148149</c:v>
                </c:pt>
                <c:pt idx="8944">
                  <c:v>41763.073831018519</c:v>
                </c:pt>
                <c:pt idx="8945">
                  <c:v>41763.073900462965</c:v>
                </c:pt>
                <c:pt idx="8946">
                  <c:v>41763.073958333334</c:v>
                </c:pt>
                <c:pt idx="8947">
                  <c:v>41763.074016203704</c:v>
                </c:pt>
                <c:pt idx="8948">
                  <c:v>41763.07408564815</c:v>
                </c:pt>
                <c:pt idx="8949">
                  <c:v>41763.074143518519</c:v>
                </c:pt>
                <c:pt idx="8950">
                  <c:v>41763.074201388888</c:v>
                </c:pt>
                <c:pt idx="8951">
                  <c:v>41763.074270833335</c:v>
                </c:pt>
                <c:pt idx="8952">
                  <c:v>41763.074328703704</c:v>
                </c:pt>
                <c:pt idx="8953">
                  <c:v>41763.074386574073</c:v>
                </c:pt>
                <c:pt idx="8954">
                  <c:v>41763.074444444443</c:v>
                </c:pt>
                <c:pt idx="8955">
                  <c:v>41763.074513888889</c:v>
                </c:pt>
                <c:pt idx="8956">
                  <c:v>41763.074571759258</c:v>
                </c:pt>
                <c:pt idx="8957">
                  <c:v>41763.074629629627</c:v>
                </c:pt>
                <c:pt idx="8958">
                  <c:v>41763.074699074074</c:v>
                </c:pt>
                <c:pt idx="8959">
                  <c:v>41763.074756944443</c:v>
                </c:pt>
                <c:pt idx="8960">
                  <c:v>41763.074814814812</c:v>
                </c:pt>
                <c:pt idx="8961">
                  <c:v>41763.074884259258</c:v>
                </c:pt>
                <c:pt idx="8962">
                  <c:v>41763.074942129628</c:v>
                </c:pt>
                <c:pt idx="8963">
                  <c:v>41763.074999999997</c:v>
                </c:pt>
                <c:pt idx="8964">
                  <c:v>41763.075069444443</c:v>
                </c:pt>
                <c:pt idx="8965">
                  <c:v>41763.075127314813</c:v>
                </c:pt>
                <c:pt idx="8966">
                  <c:v>41763.075185185182</c:v>
                </c:pt>
                <c:pt idx="8967">
                  <c:v>41763.075243055559</c:v>
                </c:pt>
                <c:pt idx="8968">
                  <c:v>41763.075312499997</c:v>
                </c:pt>
                <c:pt idx="8969">
                  <c:v>41763.075370370374</c:v>
                </c:pt>
                <c:pt idx="8970">
                  <c:v>41763.075428240743</c:v>
                </c:pt>
                <c:pt idx="8971">
                  <c:v>41763.075497685182</c:v>
                </c:pt>
                <c:pt idx="8972">
                  <c:v>41763.075555555559</c:v>
                </c:pt>
                <c:pt idx="8973">
                  <c:v>41763.075613425928</c:v>
                </c:pt>
                <c:pt idx="8974">
                  <c:v>41763.075682870367</c:v>
                </c:pt>
                <c:pt idx="8975">
                  <c:v>41763.075740740744</c:v>
                </c:pt>
                <c:pt idx="8976">
                  <c:v>41763.075798611113</c:v>
                </c:pt>
                <c:pt idx="8977">
                  <c:v>41763.075868055559</c:v>
                </c:pt>
                <c:pt idx="8978">
                  <c:v>41763.075925925928</c:v>
                </c:pt>
                <c:pt idx="8979">
                  <c:v>41763.075983796298</c:v>
                </c:pt>
                <c:pt idx="8980">
                  <c:v>41763.076053240744</c:v>
                </c:pt>
                <c:pt idx="8981">
                  <c:v>41763.076111111113</c:v>
                </c:pt>
                <c:pt idx="8982">
                  <c:v>41763.076168981483</c:v>
                </c:pt>
                <c:pt idx="8983">
                  <c:v>41763.076226851852</c:v>
                </c:pt>
                <c:pt idx="8984">
                  <c:v>41763.076296296298</c:v>
                </c:pt>
                <c:pt idx="8985">
                  <c:v>41763.076354166667</c:v>
                </c:pt>
                <c:pt idx="8986">
                  <c:v>41763.076412037037</c:v>
                </c:pt>
                <c:pt idx="8987">
                  <c:v>41763.076481481483</c:v>
                </c:pt>
                <c:pt idx="8988">
                  <c:v>41763.076539351852</c:v>
                </c:pt>
                <c:pt idx="8989">
                  <c:v>41763.076597222222</c:v>
                </c:pt>
                <c:pt idx="8990">
                  <c:v>41763.076666666668</c:v>
                </c:pt>
                <c:pt idx="8991">
                  <c:v>41763.076724537037</c:v>
                </c:pt>
                <c:pt idx="8992">
                  <c:v>41763.076782407406</c:v>
                </c:pt>
                <c:pt idx="8993">
                  <c:v>41763.076851851853</c:v>
                </c:pt>
                <c:pt idx="8994">
                  <c:v>41763.076909722222</c:v>
                </c:pt>
                <c:pt idx="8995">
                  <c:v>41763.076967592591</c:v>
                </c:pt>
                <c:pt idx="8996">
                  <c:v>41763.077025462961</c:v>
                </c:pt>
                <c:pt idx="8997">
                  <c:v>41763.077094907407</c:v>
                </c:pt>
                <c:pt idx="8998">
                  <c:v>41763.077152777776</c:v>
                </c:pt>
                <c:pt idx="8999">
                  <c:v>41763.077210648145</c:v>
                </c:pt>
                <c:pt idx="9000">
                  <c:v>41763.077280092592</c:v>
                </c:pt>
                <c:pt idx="9001">
                  <c:v>41763.077337962961</c:v>
                </c:pt>
                <c:pt idx="9002">
                  <c:v>41763.07739583333</c:v>
                </c:pt>
                <c:pt idx="9003">
                  <c:v>41763.077465277776</c:v>
                </c:pt>
                <c:pt idx="9004">
                  <c:v>41763.077523148146</c:v>
                </c:pt>
                <c:pt idx="9005">
                  <c:v>41763.077581018515</c:v>
                </c:pt>
                <c:pt idx="9006">
                  <c:v>41763.077650462961</c:v>
                </c:pt>
                <c:pt idx="9007">
                  <c:v>41763.077708333331</c:v>
                </c:pt>
                <c:pt idx="9008">
                  <c:v>41763.077766203707</c:v>
                </c:pt>
                <c:pt idx="9009">
                  <c:v>41763.077824074076</c:v>
                </c:pt>
                <c:pt idx="9010">
                  <c:v>41763.077893518515</c:v>
                </c:pt>
                <c:pt idx="9011">
                  <c:v>41763.077951388892</c:v>
                </c:pt>
                <c:pt idx="9012">
                  <c:v>41763.078009259261</c:v>
                </c:pt>
                <c:pt idx="9013">
                  <c:v>41763.0780787037</c:v>
                </c:pt>
                <c:pt idx="9014">
                  <c:v>41763.078136574077</c:v>
                </c:pt>
                <c:pt idx="9015">
                  <c:v>41763.078194444446</c:v>
                </c:pt>
                <c:pt idx="9016">
                  <c:v>41763.078263888892</c:v>
                </c:pt>
                <c:pt idx="9017">
                  <c:v>41763.078321759262</c:v>
                </c:pt>
                <c:pt idx="9018">
                  <c:v>41763.078379629631</c:v>
                </c:pt>
                <c:pt idx="9019">
                  <c:v>41763.078449074077</c:v>
                </c:pt>
                <c:pt idx="9020">
                  <c:v>41763.078506944446</c:v>
                </c:pt>
                <c:pt idx="9021">
                  <c:v>41763.078564814816</c:v>
                </c:pt>
                <c:pt idx="9022">
                  <c:v>41763.078634259262</c:v>
                </c:pt>
                <c:pt idx="9023">
                  <c:v>41763.078692129631</c:v>
                </c:pt>
                <c:pt idx="9024">
                  <c:v>41763.078750000001</c:v>
                </c:pt>
                <c:pt idx="9025">
                  <c:v>41763.07880787037</c:v>
                </c:pt>
                <c:pt idx="9026">
                  <c:v>41763.078877314816</c:v>
                </c:pt>
                <c:pt idx="9027">
                  <c:v>41763.078935185185</c:v>
                </c:pt>
                <c:pt idx="9028">
                  <c:v>41763.078993055555</c:v>
                </c:pt>
                <c:pt idx="9029">
                  <c:v>41763.079062500001</c:v>
                </c:pt>
                <c:pt idx="9030">
                  <c:v>41763.07912037037</c:v>
                </c:pt>
                <c:pt idx="9031">
                  <c:v>41763.07917824074</c:v>
                </c:pt>
                <c:pt idx="9032">
                  <c:v>41763.079247685186</c:v>
                </c:pt>
                <c:pt idx="9033">
                  <c:v>41763.079305555555</c:v>
                </c:pt>
                <c:pt idx="9034">
                  <c:v>41763.079363425924</c:v>
                </c:pt>
                <c:pt idx="9035">
                  <c:v>41763.079432870371</c:v>
                </c:pt>
                <c:pt idx="9036">
                  <c:v>41763.07949074074</c:v>
                </c:pt>
                <c:pt idx="9037">
                  <c:v>41763.079548611109</c:v>
                </c:pt>
                <c:pt idx="9038">
                  <c:v>41763.079606481479</c:v>
                </c:pt>
                <c:pt idx="9039">
                  <c:v>41763.079675925925</c:v>
                </c:pt>
                <c:pt idx="9040">
                  <c:v>41763.079733796294</c:v>
                </c:pt>
                <c:pt idx="9041">
                  <c:v>41763.079791666663</c:v>
                </c:pt>
                <c:pt idx="9042">
                  <c:v>41763.079861111109</c:v>
                </c:pt>
                <c:pt idx="9043">
                  <c:v>41763.079918981479</c:v>
                </c:pt>
                <c:pt idx="9044">
                  <c:v>41763.079976851855</c:v>
                </c:pt>
                <c:pt idx="9045">
                  <c:v>41763.080046296294</c:v>
                </c:pt>
                <c:pt idx="9046">
                  <c:v>41763.080104166664</c:v>
                </c:pt>
                <c:pt idx="9047">
                  <c:v>41763.08016203704</c:v>
                </c:pt>
                <c:pt idx="9048">
                  <c:v>41763.080231481479</c:v>
                </c:pt>
                <c:pt idx="9049">
                  <c:v>41763.080289351848</c:v>
                </c:pt>
                <c:pt idx="9050">
                  <c:v>41763.080347222225</c:v>
                </c:pt>
                <c:pt idx="9051">
                  <c:v>41763.080416666664</c:v>
                </c:pt>
                <c:pt idx="9052">
                  <c:v>41763.080474537041</c:v>
                </c:pt>
                <c:pt idx="9053">
                  <c:v>41763.08053240741</c:v>
                </c:pt>
                <c:pt idx="9054">
                  <c:v>41763.080590277779</c:v>
                </c:pt>
                <c:pt idx="9055">
                  <c:v>41763.080659722225</c:v>
                </c:pt>
                <c:pt idx="9056">
                  <c:v>41763.080717592595</c:v>
                </c:pt>
                <c:pt idx="9057">
                  <c:v>41763.080775462964</c:v>
                </c:pt>
                <c:pt idx="9058">
                  <c:v>41763.08084490741</c:v>
                </c:pt>
                <c:pt idx="9059">
                  <c:v>41763.08090277778</c:v>
                </c:pt>
                <c:pt idx="9060">
                  <c:v>41763.080960648149</c:v>
                </c:pt>
                <c:pt idx="9061">
                  <c:v>41763.081030092595</c:v>
                </c:pt>
                <c:pt idx="9062">
                  <c:v>41763.081087962964</c:v>
                </c:pt>
                <c:pt idx="9063">
                  <c:v>41763.081145833334</c:v>
                </c:pt>
                <c:pt idx="9064">
                  <c:v>41763.08121527778</c:v>
                </c:pt>
                <c:pt idx="9065">
                  <c:v>41763.081273148149</c:v>
                </c:pt>
                <c:pt idx="9066">
                  <c:v>41763.081331018519</c:v>
                </c:pt>
                <c:pt idx="9067">
                  <c:v>41763.081388888888</c:v>
                </c:pt>
                <c:pt idx="9068">
                  <c:v>41763.081458333334</c:v>
                </c:pt>
                <c:pt idx="9069">
                  <c:v>41763.081516203703</c:v>
                </c:pt>
                <c:pt idx="9070">
                  <c:v>41763.081574074073</c:v>
                </c:pt>
                <c:pt idx="9071">
                  <c:v>41763.081643518519</c:v>
                </c:pt>
                <c:pt idx="9072">
                  <c:v>41763.081701388888</c:v>
                </c:pt>
                <c:pt idx="9073">
                  <c:v>41763.081759259258</c:v>
                </c:pt>
                <c:pt idx="9074">
                  <c:v>41763.081828703704</c:v>
                </c:pt>
                <c:pt idx="9075">
                  <c:v>41763.081886574073</c:v>
                </c:pt>
                <c:pt idx="9076">
                  <c:v>41763.081944444442</c:v>
                </c:pt>
                <c:pt idx="9077">
                  <c:v>41763.082013888888</c:v>
                </c:pt>
                <c:pt idx="9078">
                  <c:v>41763.082071759258</c:v>
                </c:pt>
                <c:pt idx="9079">
                  <c:v>41763.082129629627</c:v>
                </c:pt>
                <c:pt idx="9080">
                  <c:v>41763.082187499997</c:v>
                </c:pt>
                <c:pt idx="9081">
                  <c:v>41763.082256944443</c:v>
                </c:pt>
                <c:pt idx="9082">
                  <c:v>41763.082314814812</c:v>
                </c:pt>
                <c:pt idx="9083">
                  <c:v>41763.082372685189</c:v>
                </c:pt>
                <c:pt idx="9084">
                  <c:v>41763.082442129627</c:v>
                </c:pt>
                <c:pt idx="9085">
                  <c:v>41763.082499999997</c:v>
                </c:pt>
                <c:pt idx="9086">
                  <c:v>41763.082557870373</c:v>
                </c:pt>
                <c:pt idx="9087">
                  <c:v>41763.082627314812</c:v>
                </c:pt>
                <c:pt idx="9088">
                  <c:v>41763.082685185182</c:v>
                </c:pt>
                <c:pt idx="9089">
                  <c:v>41763.082743055558</c:v>
                </c:pt>
                <c:pt idx="9090">
                  <c:v>41763.082812499997</c:v>
                </c:pt>
                <c:pt idx="9091">
                  <c:v>41763.082870370374</c:v>
                </c:pt>
                <c:pt idx="9092">
                  <c:v>41763.082928240743</c:v>
                </c:pt>
                <c:pt idx="9093">
                  <c:v>41763.082986111112</c:v>
                </c:pt>
                <c:pt idx="9094">
                  <c:v>41763.083055555559</c:v>
                </c:pt>
                <c:pt idx="9095">
                  <c:v>41763.083113425928</c:v>
                </c:pt>
                <c:pt idx="9096">
                  <c:v>41763.083171296297</c:v>
                </c:pt>
                <c:pt idx="9097">
                  <c:v>41763.083240740743</c:v>
                </c:pt>
                <c:pt idx="9098">
                  <c:v>41763.083298611113</c:v>
                </c:pt>
                <c:pt idx="9099">
                  <c:v>41763.083356481482</c:v>
                </c:pt>
                <c:pt idx="9100">
                  <c:v>41763.083425925928</c:v>
                </c:pt>
                <c:pt idx="9101">
                  <c:v>41763.083483796298</c:v>
                </c:pt>
                <c:pt idx="9102">
                  <c:v>41763.083541666667</c:v>
                </c:pt>
                <c:pt idx="9103">
                  <c:v>41763.083611111113</c:v>
                </c:pt>
                <c:pt idx="9104">
                  <c:v>41763.083668981482</c:v>
                </c:pt>
                <c:pt idx="9105">
                  <c:v>41763.083726851852</c:v>
                </c:pt>
                <c:pt idx="9106">
                  <c:v>41763.083796296298</c:v>
                </c:pt>
                <c:pt idx="9107">
                  <c:v>41763.083854166667</c:v>
                </c:pt>
                <c:pt idx="9108">
                  <c:v>41763.083912037036</c:v>
                </c:pt>
                <c:pt idx="9109">
                  <c:v>41763.083969907406</c:v>
                </c:pt>
                <c:pt idx="9110">
                  <c:v>41763.084039351852</c:v>
                </c:pt>
                <c:pt idx="9111">
                  <c:v>41763.084097222221</c:v>
                </c:pt>
                <c:pt idx="9112">
                  <c:v>41763.084155092591</c:v>
                </c:pt>
                <c:pt idx="9113">
                  <c:v>41763.084224537037</c:v>
                </c:pt>
                <c:pt idx="9114">
                  <c:v>41763.084282407406</c:v>
                </c:pt>
                <c:pt idx="9115">
                  <c:v>41763.084340277775</c:v>
                </c:pt>
                <c:pt idx="9116">
                  <c:v>41763.084409722222</c:v>
                </c:pt>
                <c:pt idx="9117">
                  <c:v>41763.084467592591</c:v>
                </c:pt>
                <c:pt idx="9118">
                  <c:v>41763.08452546296</c:v>
                </c:pt>
                <c:pt idx="9119">
                  <c:v>41763.084594907406</c:v>
                </c:pt>
                <c:pt idx="9120">
                  <c:v>41763.084652777776</c:v>
                </c:pt>
                <c:pt idx="9121">
                  <c:v>41763.084710648145</c:v>
                </c:pt>
                <c:pt idx="9122">
                  <c:v>41763.084768518522</c:v>
                </c:pt>
                <c:pt idx="9123">
                  <c:v>41763.084837962961</c:v>
                </c:pt>
                <c:pt idx="9124">
                  <c:v>41763.08489583333</c:v>
                </c:pt>
                <c:pt idx="9125">
                  <c:v>41763.084953703707</c:v>
                </c:pt>
                <c:pt idx="9126">
                  <c:v>41763.085023148145</c:v>
                </c:pt>
                <c:pt idx="9127">
                  <c:v>41763.085081018522</c:v>
                </c:pt>
                <c:pt idx="9128">
                  <c:v>41763.085138888891</c:v>
                </c:pt>
                <c:pt idx="9129">
                  <c:v>41763.08520833333</c:v>
                </c:pt>
                <c:pt idx="9130">
                  <c:v>41763.085266203707</c:v>
                </c:pt>
                <c:pt idx="9131">
                  <c:v>41763.085324074076</c:v>
                </c:pt>
                <c:pt idx="9132">
                  <c:v>41763.085393518515</c:v>
                </c:pt>
                <c:pt idx="9133">
                  <c:v>41763.085451388892</c:v>
                </c:pt>
                <c:pt idx="9134">
                  <c:v>41763.085509259261</c:v>
                </c:pt>
                <c:pt idx="9135">
                  <c:v>41763.08556712963</c:v>
                </c:pt>
                <c:pt idx="9136">
                  <c:v>41763.085636574076</c:v>
                </c:pt>
                <c:pt idx="9137">
                  <c:v>41763.085694444446</c:v>
                </c:pt>
                <c:pt idx="9138">
                  <c:v>41763.085752314815</c:v>
                </c:pt>
                <c:pt idx="9139">
                  <c:v>41763.085821759261</c:v>
                </c:pt>
                <c:pt idx="9140">
                  <c:v>41763.085879629631</c:v>
                </c:pt>
                <c:pt idx="9141">
                  <c:v>41763.0859375</c:v>
                </c:pt>
                <c:pt idx="9142">
                  <c:v>41763.086006944446</c:v>
                </c:pt>
                <c:pt idx="9143">
                  <c:v>41763.086064814815</c:v>
                </c:pt>
                <c:pt idx="9144">
                  <c:v>41763.086122685185</c:v>
                </c:pt>
                <c:pt idx="9145">
                  <c:v>41763.086192129631</c:v>
                </c:pt>
                <c:pt idx="9146">
                  <c:v>41763.08625</c:v>
                </c:pt>
                <c:pt idx="9147">
                  <c:v>41763.08630787037</c:v>
                </c:pt>
                <c:pt idx="9148">
                  <c:v>41763.086377314816</c:v>
                </c:pt>
                <c:pt idx="9149">
                  <c:v>41763.086435185185</c:v>
                </c:pt>
                <c:pt idx="9150">
                  <c:v>41763.086493055554</c:v>
                </c:pt>
                <c:pt idx="9151">
                  <c:v>41763.086550925924</c:v>
                </c:pt>
                <c:pt idx="9152">
                  <c:v>41763.08662037037</c:v>
                </c:pt>
                <c:pt idx="9153">
                  <c:v>41763.086678240739</c:v>
                </c:pt>
                <c:pt idx="9154">
                  <c:v>41763.086736111109</c:v>
                </c:pt>
                <c:pt idx="9155">
                  <c:v>41763.086805555555</c:v>
                </c:pt>
                <c:pt idx="9156">
                  <c:v>41763.086863425924</c:v>
                </c:pt>
                <c:pt idx="9157">
                  <c:v>41763.086921296293</c:v>
                </c:pt>
                <c:pt idx="9158">
                  <c:v>41763.08699074074</c:v>
                </c:pt>
                <c:pt idx="9159">
                  <c:v>41763.087048611109</c:v>
                </c:pt>
                <c:pt idx="9160">
                  <c:v>41763.087106481478</c:v>
                </c:pt>
                <c:pt idx="9161">
                  <c:v>41763.087175925924</c:v>
                </c:pt>
                <c:pt idx="9162">
                  <c:v>41763.087233796294</c:v>
                </c:pt>
                <c:pt idx="9163">
                  <c:v>41763.087291666663</c:v>
                </c:pt>
                <c:pt idx="9164">
                  <c:v>41763.08734953704</c:v>
                </c:pt>
                <c:pt idx="9165">
                  <c:v>41763.087418981479</c:v>
                </c:pt>
                <c:pt idx="9166">
                  <c:v>41763.087476851855</c:v>
                </c:pt>
                <c:pt idx="9167">
                  <c:v>41763.087534722225</c:v>
                </c:pt>
                <c:pt idx="9168">
                  <c:v>41763.087604166663</c:v>
                </c:pt>
                <c:pt idx="9169">
                  <c:v>41763.08766203704</c:v>
                </c:pt>
                <c:pt idx="9170">
                  <c:v>41763.087719907409</c:v>
                </c:pt>
                <c:pt idx="9171">
                  <c:v>41763.087789351855</c:v>
                </c:pt>
                <c:pt idx="9172">
                  <c:v>41763.087847222225</c:v>
                </c:pt>
                <c:pt idx="9173">
                  <c:v>41763.087905092594</c:v>
                </c:pt>
                <c:pt idx="9174">
                  <c:v>41763.08797453704</c:v>
                </c:pt>
                <c:pt idx="9175">
                  <c:v>41763.08803240741</c:v>
                </c:pt>
                <c:pt idx="9176">
                  <c:v>41763.088090277779</c:v>
                </c:pt>
                <c:pt idx="9177">
                  <c:v>41763.088148148148</c:v>
                </c:pt>
                <c:pt idx="9178">
                  <c:v>41763.088217592594</c:v>
                </c:pt>
                <c:pt idx="9179">
                  <c:v>41763.088275462964</c:v>
                </c:pt>
                <c:pt idx="9180">
                  <c:v>41763.088333333333</c:v>
                </c:pt>
                <c:pt idx="9181">
                  <c:v>41763.088402777779</c:v>
                </c:pt>
                <c:pt idx="9182">
                  <c:v>41763.088460648149</c:v>
                </c:pt>
                <c:pt idx="9183">
                  <c:v>41763.088518518518</c:v>
                </c:pt>
                <c:pt idx="9184">
                  <c:v>41763.088587962964</c:v>
                </c:pt>
                <c:pt idx="9185">
                  <c:v>41763.088645833333</c:v>
                </c:pt>
                <c:pt idx="9186">
                  <c:v>41763.088703703703</c:v>
                </c:pt>
                <c:pt idx="9187">
                  <c:v>41763.088773148149</c:v>
                </c:pt>
                <c:pt idx="9188">
                  <c:v>41763.088831018518</c:v>
                </c:pt>
                <c:pt idx="9189">
                  <c:v>41763.088888888888</c:v>
                </c:pt>
                <c:pt idx="9190">
                  <c:v>41763.088958333334</c:v>
                </c:pt>
                <c:pt idx="9191">
                  <c:v>41763.089016203703</c:v>
                </c:pt>
                <c:pt idx="9192">
                  <c:v>41763.089074074072</c:v>
                </c:pt>
                <c:pt idx="9193">
                  <c:v>41763.089131944442</c:v>
                </c:pt>
                <c:pt idx="9194">
                  <c:v>41763.089201388888</c:v>
                </c:pt>
                <c:pt idx="9195">
                  <c:v>41763.089259259257</c:v>
                </c:pt>
                <c:pt idx="9196">
                  <c:v>41763.089317129627</c:v>
                </c:pt>
                <c:pt idx="9197">
                  <c:v>41763.089386574073</c:v>
                </c:pt>
                <c:pt idx="9198">
                  <c:v>41763.089444444442</c:v>
                </c:pt>
                <c:pt idx="9199">
                  <c:v>41763.089502314811</c:v>
                </c:pt>
                <c:pt idx="9200">
                  <c:v>41763.089571759258</c:v>
                </c:pt>
                <c:pt idx="9201">
                  <c:v>41763.089629629627</c:v>
                </c:pt>
                <c:pt idx="9202">
                  <c:v>41763.089687500003</c:v>
                </c:pt>
                <c:pt idx="9203">
                  <c:v>41763.089756944442</c:v>
                </c:pt>
                <c:pt idx="9204">
                  <c:v>41763.089814814812</c:v>
                </c:pt>
                <c:pt idx="9205">
                  <c:v>41763.089872685188</c:v>
                </c:pt>
                <c:pt idx="9206">
                  <c:v>41763.089930555558</c:v>
                </c:pt>
                <c:pt idx="9207">
                  <c:v>41763.089999999997</c:v>
                </c:pt>
                <c:pt idx="9208">
                  <c:v>41763.090057870373</c:v>
                </c:pt>
                <c:pt idx="9209">
                  <c:v>41763.090115740742</c:v>
                </c:pt>
                <c:pt idx="9210">
                  <c:v>41763.090185185189</c:v>
                </c:pt>
                <c:pt idx="9211">
                  <c:v>41763.090243055558</c:v>
                </c:pt>
                <c:pt idx="9212">
                  <c:v>41763.090300925927</c:v>
                </c:pt>
                <c:pt idx="9213">
                  <c:v>41763.090370370373</c:v>
                </c:pt>
                <c:pt idx="9214">
                  <c:v>41763.090428240743</c:v>
                </c:pt>
                <c:pt idx="9215">
                  <c:v>41763.090486111112</c:v>
                </c:pt>
                <c:pt idx="9216">
                  <c:v>41763.090555555558</c:v>
                </c:pt>
                <c:pt idx="9217">
                  <c:v>41763.090613425928</c:v>
                </c:pt>
                <c:pt idx="9218">
                  <c:v>41763.090671296297</c:v>
                </c:pt>
                <c:pt idx="9219">
                  <c:v>41763.090729166666</c:v>
                </c:pt>
                <c:pt idx="9220">
                  <c:v>41763.090798611112</c:v>
                </c:pt>
                <c:pt idx="9221">
                  <c:v>41763.090856481482</c:v>
                </c:pt>
                <c:pt idx="9222">
                  <c:v>41763.090914351851</c:v>
                </c:pt>
                <c:pt idx="9223">
                  <c:v>41763.090983796297</c:v>
                </c:pt>
                <c:pt idx="9224">
                  <c:v>41763.091041666667</c:v>
                </c:pt>
                <c:pt idx="9225">
                  <c:v>41763.091099537036</c:v>
                </c:pt>
                <c:pt idx="9226">
                  <c:v>41763.091168981482</c:v>
                </c:pt>
                <c:pt idx="9227">
                  <c:v>41763.091226851851</c:v>
                </c:pt>
                <c:pt idx="9228">
                  <c:v>41763.091284722221</c:v>
                </c:pt>
                <c:pt idx="9229">
                  <c:v>41763.091354166667</c:v>
                </c:pt>
                <c:pt idx="9230">
                  <c:v>41763.091412037036</c:v>
                </c:pt>
                <c:pt idx="9231">
                  <c:v>41763.091469907406</c:v>
                </c:pt>
                <c:pt idx="9232">
                  <c:v>41763.091539351852</c:v>
                </c:pt>
                <c:pt idx="9233">
                  <c:v>41763.091597222221</c:v>
                </c:pt>
                <c:pt idx="9234">
                  <c:v>41763.09165509259</c:v>
                </c:pt>
                <c:pt idx="9235">
                  <c:v>41763.09171296296</c:v>
                </c:pt>
                <c:pt idx="9236">
                  <c:v>41763.091782407406</c:v>
                </c:pt>
                <c:pt idx="9237">
                  <c:v>41763.091840277775</c:v>
                </c:pt>
                <c:pt idx="9238">
                  <c:v>41763.091898148145</c:v>
                </c:pt>
                <c:pt idx="9239">
                  <c:v>41763.091967592591</c:v>
                </c:pt>
                <c:pt idx="9240">
                  <c:v>41763.09202546296</c:v>
                </c:pt>
                <c:pt idx="9241">
                  <c:v>41763.092083333337</c:v>
                </c:pt>
                <c:pt idx="9242">
                  <c:v>41763.092152777775</c:v>
                </c:pt>
                <c:pt idx="9243">
                  <c:v>41763.092210648145</c:v>
                </c:pt>
                <c:pt idx="9244">
                  <c:v>41763.092268518521</c:v>
                </c:pt>
                <c:pt idx="9245">
                  <c:v>41763.09233796296</c:v>
                </c:pt>
                <c:pt idx="9246">
                  <c:v>41763.092395833337</c:v>
                </c:pt>
                <c:pt idx="9247">
                  <c:v>41763.092453703706</c:v>
                </c:pt>
                <c:pt idx="9248">
                  <c:v>41763.092511574076</c:v>
                </c:pt>
                <c:pt idx="9249">
                  <c:v>41763.092581018522</c:v>
                </c:pt>
                <c:pt idx="9250">
                  <c:v>41763.092638888891</c:v>
                </c:pt>
                <c:pt idx="9251">
                  <c:v>41763.09269675926</c:v>
                </c:pt>
                <c:pt idx="9252">
                  <c:v>41763.092766203707</c:v>
                </c:pt>
                <c:pt idx="9253">
                  <c:v>41763.092824074076</c:v>
                </c:pt>
                <c:pt idx="9254">
                  <c:v>41763.092881944445</c:v>
                </c:pt>
                <c:pt idx="9255">
                  <c:v>41763.092951388891</c:v>
                </c:pt>
                <c:pt idx="9256">
                  <c:v>41763.093009259261</c:v>
                </c:pt>
                <c:pt idx="9257">
                  <c:v>41763.09306712963</c:v>
                </c:pt>
                <c:pt idx="9258">
                  <c:v>41763.093136574076</c:v>
                </c:pt>
                <c:pt idx="9259">
                  <c:v>41763.093194444446</c:v>
                </c:pt>
                <c:pt idx="9260">
                  <c:v>41763.093252314815</c:v>
                </c:pt>
                <c:pt idx="9261">
                  <c:v>41763.093310185184</c:v>
                </c:pt>
                <c:pt idx="9262">
                  <c:v>41763.09337962963</c:v>
                </c:pt>
                <c:pt idx="9263">
                  <c:v>41763.0934375</c:v>
                </c:pt>
                <c:pt idx="9264">
                  <c:v>41763.093495370369</c:v>
                </c:pt>
                <c:pt idx="9265">
                  <c:v>41763.093564814815</c:v>
                </c:pt>
                <c:pt idx="9266">
                  <c:v>41763.093622685185</c:v>
                </c:pt>
                <c:pt idx="9267">
                  <c:v>41763.093680555554</c:v>
                </c:pt>
                <c:pt idx="9268">
                  <c:v>41763.09375</c:v>
                </c:pt>
                <c:pt idx="9269">
                  <c:v>41763.093807870369</c:v>
                </c:pt>
                <c:pt idx="9270">
                  <c:v>41763.093865740739</c:v>
                </c:pt>
                <c:pt idx="9271">
                  <c:v>41763.093935185185</c:v>
                </c:pt>
                <c:pt idx="9272">
                  <c:v>41763.093993055554</c:v>
                </c:pt>
                <c:pt idx="9273">
                  <c:v>41763.094050925924</c:v>
                </c:pt>
                <c:pt idx="9274">
                  <c:v>41763.09412037037</c:v>
                </c:pt>
                <c:pt idx="9275">
                  <c:v>41763.094178240739</c:v>
                </c:pt>
                <c:pt idx="9276">
                  <c:v>41763.094236111108</c:v>
                </c:pt>
                <c:pt idx="9277">
                  <c:v>41763.094293981485</c:v>
                </c:pt>
                <c:pt idx="9278">
                  <c:v>41763.094363425924</c:v>
                </c:pt>
                <c:pt idx="9279">
                  <c:v>41763.094421296293</c:v>
                </c:pt>
                <c:pt idx="9280">
                  <c:v>41763.09447916667</c:v>
                </c:pt>
                <c:pt idx="9281">
                  <c:v>41763.094548611109</c:v>
                </c:pt>
                <c:pt idx="9282">
                  <c:v>41763.094606481478</c:v>
                </c:pt>
                <c:pt idx="9283">
                  <c:v>41763.094664351855</c:v>
                </c:pt>
                <c:pt idx="9284">
                  <c:v>41763.094733796293</c:v>
                </c:pt>
                <c:pt idx="9285">
                  <c:v>41763.09479166667</c:v>
                </c:pt>
                <c:pt idx="9286">
                  <c:v>41763.094849537039</c:v>
                </c:pt>
                <c:pt idx="9287">
                  <c:v>41763.094918981478</c:v>
                </c:pt>
                <c:pt idx="9288">
                  <c:v>41763.094976851855</c:v>
                </c:pt>
                <c:pt idx="9289">
                  <c:v>41763.095034722224</c:v>
                </c:pt>
                <c:pt idx="9290">
                  <c:v>41763.095092592594</c:v>
                </c:pt>
                <c:pt idx="9291">
                  <c:v>41763.09516203704</c:v>
                </c:pt>
                <c:pt idx="9292">
                  <c:v>41763.095219907409</c:v>
                </c:pt>
                <c:pt idx="9293">
                  <c:v>41763.095277777778</c:v>
                </c:pt>
                <c:pt idx="9294">
                  <c:v>41763.095347222225</c:v>
                </c:pt>
                <c:pt idx="9295">
                  <c:v>41763.095405092594</c:v>
                </c:pt>
                <c:pt idx="9296">
                  <c:v>41763.095462962963</c:v>
                </c:pt>
                <c:pt idx="9297">
                  <c:v>41763.095532407409</c:v>
                </c:pt>
                <c:pt idx="9298">
                  <c:v>41763.095590277779</c:v>
                </c:pt>
                <c:pt idx="9299">
                  <c:v>41763.095648148148</c:v>
                </c:pt>
                <c:pt idx="9300">
                  <c:v>41763.095717592594</c:v>
                </c:pt>
                <c:pt idx="9301">
                  <c:v>41763.095775462964</c:v>
                </c:pt>
                <c:pt idx="9302">
                  <c:v>41763.095833333333</c:v>
                </c:pt>
                <c:pt idx="9303">
                  <c:v>41763.095891203702</c:v>
                </c:pt>
                <c:pt idx="9304">
                  <c:v>41763.095960648148</c:v>
                </c:pt>
                <c:pt idx="9305">
                  <c:v>41763.096018518518</c:v>
                </c:pt>
                <c:pt idx="9306">
                  <c:v>41763.096076388887</c:v>
                </c:pt>
                <c:pt idx="9307">
                  <c:v>41763.096145833333</c:v>
                </c:pt>
                <c:pt idx="9308">
                  <c:v>41763.096203703702</c:v>
                </c:pt>
                <c:pt idx="9309">
                  <c:v>41763.096261574072</c:v>
                </c:pt>
                <c:pt idx="9310">
                  <c:v>41763.096331018518</c:v>
                </c:pt>
                <c:pt idx="9311">
                  <c:v>41763.096388888887</c:v>
                </c:pt>
                <c:pt idx="9312">
                  <c:v>41763.096446759257</c:v>
                </c:pt>
                <c:pt idx="9313">
                  <c:v>41763.096516203703</c:v>
                </c:pt>
                <c:pt idx="9314">
                  <c:v>41763.096574074072</c:v>
                </c:pt>
                <c:pt idx="9315">
                  <c:v>41763.096631944441</c:v>
                </c:pt>
                <c:pt idx="9316">
                  <c:v>41763.096701388888</c:v>
                </c:pt>
                <c:pt idx="9317">
                  <c:v>41763.096759259257</c:v>
                </c:pt>
                <c:pt idx="9318">
                  <c:v>41763.096817129626</c:v>
                </c:pt>
                <c:pt idx="9319">
                  <c:v>41763.096875000003</c:v>
                </c:pt>
                <c:pt idx="9320">
                  <c:v>41763.096944444442</c:v>
                </c:pt>
                <c:pt idx="9321">
                  <c:v>41763.097002314818</c:v>
                </c:pt>
                <c:pt idx="9322">
                  <c:v>41763.097060185188</c:v>
                </c:pt>
                <c:pt idx="9323">
                  <c:v>41763.097129629627</c:v>
                </c:pt>
                <c:pt idx="9324">
                  <c:v>41763.097187500003</c:v>
                </c:pt>
                <c:pt idx="9325">
                  <c:v>41763.097245370373</c:v>
                </c:pt>
                <c:pt idx="9326">
                  <c:v>41763.097314814811</c:v>
                </c:pt>
                <c:pt idx="9327">
                  <c:v>41763.097372685188</c:v>
                </c:pt>
                <c:pt idx="9328">
                  <c:v>41763.097430555557</c:v>
                </c:pt>
                <c:pt idx="9329">
                  <c:v>41763.097500000003</c:v>
                </c:pt>
                <c:pt idx="9330">
                  <c:v>41763.097557870373</c:v>
                </c:pt>
                <c:pt idx="9331">
                  <c:v>41763.097615740742</c:v>
                </c:pt>
                <c:pt idx="9332">
                  <c:v>41763.097673611112</c:v>
                </c:pt>
                <c:pt idx="9333">
                  <c:v>41763.097743055558</c:v>
                </c:pt>
                <c:pt idx="9334">
                  <c:v>41763.097800925927</c:v>
                </c:pt>
                <c:pt idx="9335">
                  <c:v>41763.097858796296</c:v>
                </c:pt>
                <c:pt idx="9336">
                  <c:v>41763.097928240742</c:v>
                </c:pt>
                <c:pt idx="9337">
                  <c:v>41763.097986111112</c:v>
                </c:pt>
                <c:pt idx="9338">
                  <c:v>41763.098043981481</c:v>
                </c:pt>
                <c:pt idx="9339">
                  <c:v>41763.098113425927</c:v>
                </c:pt>
                <c:pt idx="9340">
                  <c:v>41763.098171296297</c:v>
                </c:pt>
                <c:pt idx="9341">
                  <c:v>41763.098229166666</c:v>
                </c:pt>
                <c:pt idx="9342">
                  <c:v>41763.098298611112</c:v>
                </c:pt>
                <c:pt idx="9343">
                  <c:v>41763.098356481481</c:v>
                </c:pt>
                <c:pt idx="9344">
                  <c:v>41763.098414351851</c:v>
                </c:pt>
                <c:pt idx="9345">
                  <c:v>41763.09847222222</c:v>
                </c:pt>
                <c:pt idx="9346">
                  <c:v>41763.098541666666</c:v>
                </c:pt>
                <c:pt idx="9347">
                  <c:v>41763.098599537036</c:v>
                </c:pt>
                <c:pt idx="9348">
                  <c:v>41763.098657407405</c:v>
                </c:pt>
                <c:pt idx="9349">
                  <c:v>41763.098726851851</c:v>
                </c:pt>
                <c:pt idx="9350">
                  <c:v>41763.09878472222</c:v>
                </c:pt>
                <c:pt idx="9351">
                  <c:v>41763.09884259259</c:v>
                </c:pt>
                <c:pt idx="9352">
                  <c:v>41763.098912037036</c:v>
                </c:pt>
                <c:pt idx="9353">
                  <c:v>41763.098969907405</c:v>
                </c:pt>
                <c:pt idx="9354">
                  <c:v>41763.099027777775</c:v>
                </c:pt>
                <c:pt idx="9355">
                  <c:v>41763.099097222221</c:v>
                </c:pt>
                <c:pt idx="9356">
                  <c:v>41763.09915509259</c:v>
                </c:pt>
                <c:pt idx="9357">
                  <c:v>41763.099212962959</c:v>
                </c:pt>
                <c:pt idx="9358">
                  <c:v>41763.099282407406</c:v>
                </c:pt>
                <c:pt idx="9359">
                  <c:v>41763.099340277775</c:v>
                </c:pt>
                <c:pt idx="9360">
                  <c:v>41763.099398148152</c:v>
                </c:pt>
                <c:pt idx="9361">
                  <c:v>41763.099456018521</c:v>
                </c:pt>
                <c:pt idx="9362">
                  <c:v>41763.09952546296</c:v>
                </c:pt>
                <c:pt idx="9363">
                  <c:v>41763.099583333336</c:v>
                </c:pt>
                <c:pt idx="9364">
                  <c:v>41763.099641203706</c:v>
                </c:pt>
                <c:pt idx="9365">
                  <c:v>41763.099710648145</c:v>
                </c:pt>
                <c:pt idx="9366">
                  <c:v>41763.099768518521</c:v>
                </c:pt>
                <c:pt idx="9367">
                  <c:v>41763.099826388891</c:v>
                </c:pt>
                <c:pt idx="9368">
                  <c:v>41763.099895833337</c:v>
                </c:pt>
                <c:pt idx="9369">
                  <c:v>41763.099953703706</c:v>
                </c:pt>
                <c:pt idx="9370">
                  <c:v>41763.100011574075</c:v>
                </c:pt>
                <c:pt idx="9371">
                  <c:v>41763.100081018521</c:v>
                </c:pt>
                <c:pt idx="9372">
                  <c:v>41763.100138888891</c:v>
                </c:pt>
                <c:pt idx="9373">
                  <c:v>41763.10019675926</c:v>
                </c:pt>
                <c:pt idx="9374">
                  <c:v>41763.100254629629</c:v>
                </c:pt>
                <c:pt idx="9375">
                  <c:v>41763.100324074076</c:v>
                </c:pt>
                <c:pt idx="9376">
                  <c:v>41763.100381944445</c:v>
                </c:pt>
                <c:pt idx="9377">
                  <c:v>41763.100439814814</c:v>
                </c:pt>
                <c:pt idx="9378">
                  <c:v>41763.10050925926</c:v>
                </c:pt>
                <c:pt idx="9379">
                  <c:v>41763.10056712963</c:v>
                </c:pt>
                <c:pt idx="9380">
                  <c:v>41763.100624999999</c:v>
                </c:pt>
                <c:pt idx="9381">
                  <c:v>41763.100694444445</c:v>
                </c:pt>
                <c:pt idx="9382">
                  <c:v>41763.100752314815</c:v>
                </c:pt>
                <c:pt idx="9383">
                  <c:v>41763.100810185184</c:v>
                </c:pt>
                <c:pt idx="9384">
                  <c:v>41763.10087962963</c:v>
                </c:pt>
                <c:pt idx="9385">
                  <c:v>41763.100937499999</c:v>
                </c:pt>
                <c:pt idx="9386">
                  <c:v>41763.100995370369</c:v>
                </c:pt>
                <c:pt idx="9387">
                  <c:v>41763.101053240738</c:v>
                </c:pt>
                <c:pt idx="9388">
                  <c:v>41763.101122685184</c:v>
                </c:pt>
                <c:pt idx="9389">
                  <c:v>41763.101180555554</c:v>
                </c:pt>
                <c:pt idx="9390">
                  <c:v>41763.101238425923</c:v>
                </c:pt>
                <c:pt idx="9391">
                  <c:v>41763.101307870369</c:v>
                </c:pt>
                <c:pt idx="9392">
                  <c:v>41763.101365740738</c:v>
                </c:pt>
                <c:pt idx="9393">
                  <c:v>41763.101423611108</c:v>
                </c:pt>
                <c:pt idx="9394">
                  <c:v>41763.101493055554</c:v>
                </c:pt>
                <c:pt idx="9395">
                  <c:v>41763.101550925923</c:v>
                </c:pt>
                <c:pt idx="9396">
                  <c:v>41763.1016087963</c:v>
                </c:pt>
                <c:pt idx="9397">
                  <c:v>41763.101678240739</c:v>
                </c:pt>
                <c:pt idx="9398">
                  <c:v>41763.101736111108</c:v>
                </c:pt>
                <c:pt idx="9399">
                  <c:v>41763.101793981485</c:v>
                </c:pt>
                <c:pt idx="9400">
                  <c:v>41763.101863425924</c:v>
                </c:pt>
                <c:pt idx="9401">
                  <c:v>41763.101921296293</c:v>
                </c:pt>
                <c:pt idx="9402">
                  <c:v>41763.101979166669</c:v>
                </c:pt>
                <c:pt idx="9403">
                  <c:v>41763.102037037039</c:v>
                </c:pt>
                <c:pt idx="9404">
                  <c:v>41763.102106481485</c:v>
                </c:pt>
                <c:pt idx="9405">
                  <c:v>41763.102164351854</c:v>
                </c:pt>
                <c:pt idx="9406">
                  <c:v>41763.102222222224</c:v>
                </c:pt>
                <c:pt idx="9407">
                  <c:v>41763.10229166667</c:v>
                </c:pt>
                <c:pt idx="9408">
                  <c:v>41763.102349537039</c:v>
                </c:pt>
                <c:pt idx="9409">
                  <c:v>41763.102407407408</c:v>
                </c:pt>
                <c:pt idx="9410">
                  <c:v>41763.102476851855</c:v>
                </c:pt>
                <c:pt idx="9411">
                  <c:v>41763.102534722224</c:v>
                </c:pt>
                <c:pt idx="9412">
                  <c:v>41763.102592592593</c:v>
                </c:pt>
                <c:pt idx="9413">
                  <c:v>41763.102662037039</c:v>
                </c:pt>
                <c:pt idx="9414">
                  <c:v>41763.102719907409</c:v>
                </c:pt>
                <c:pt idx="9415">
                  <c:v>41763.102777777778</c:v>
                </c:pt>
                <c:pt idx="9416">
                  <c:v>41763.102835648147</c:v>
                </c:pt>
                <c:pt idx="9417">
                  <c:v>41763.102905092594</c:v>
                </c:pt>
                <c:pt idx="9418">
                  <c:v>41763.102962962963</c:v>
                </c:pt>
                <c:pt idx="9419">
                  <c:v>41763.103020833332</c:v>
                </c:pt>
                <c:pt idx="9420">
                  <c:v>41763.103090277778</c:v>
                </c:pt>
                <c:pt idx="9421">
                  <c:v>41763.103148148148</c:v>
                </c:pt>
                <c:pt idx="9422">
                  <c:v>41763.103206018517</c:v>
                </c:pt>
                <c:pt idx="9423">
                  <c:v>41763.103275462963</c:v>
                </c:pt>
                <c:pt idx="9424">
                  <c:v>41763.103333333333</c:v>
                </c:pt>
                <c:pt idx="9425">
                  <c:v>41763.103391203702</c:v>
                </c:pt>
                <c:pt idx="9426">
                  <c:v>41763.103460648148</c:v>
                </c:pt>
                <c:pt idx="9427">
                  <c:v>41763.103518518517</c:v>
                </c:pt>
                <c:pt idx="9428">
                  <c:v>41763.103576388887</c:v>
                </c:pt>
                <c:pt idx="9429">
                  <c:v>41763.103634259256</c:v>
                </c:pt>
                <c:pt idx="9430">
                  <c:v>41763.103703703702</c:v>
                </c:pt>
                <c:pt idx="9431">
                  <c:v>41763.103761574072</c:v>
                </c:pt>
                <c:pt idx="9432">
                  <c:v>41763.103819444441</c:v>
                </c:pt>
                <c:pt idx="9433">
                  <c:v>41763.103888888887</c:v>
                </c:pt>
                <c:pt idx="9434">
                  <c:v>41763.103946759256</c:v>
                </c:pt>
                <c:pt idx="9435">
                  <c:v>41763.104004629633</c:v>
                </c:pt>
                <c:pt idx="9436">
                  <c:v>41763.104074074072</c:v>
                </c:pt>
                <c:pt idx="9437">
                  <c:v>41763.104131944441</c:v>
                </c:pt>
                <c:pt idx="9438">
                  <c:v>41763.104189814818</c:v>
                </c:pt>
                <c:pt idx="9439">
                  <c:v>41763.104259259257</c:v>
                </c:pt>
                <c:pt idx="9440">
                  <c:v>41763.104317129626</c:v>
                </c:pt>
                <c:pt idx="9441">
                  <c:v>41763.104375000003</c:v>
                </c:pt>
                <c:pt idx="9442">
                  <c:v>41763.104444444441</c:v>
                </c:pt>
                <c:pt idx="9443">
                  <c:v>41763.104502314818</c:v>
                </c:pt>
                <c:pt idx="9444">
                  <c:v>41763.104560185187</c:v>
                </c:pt>
                <c:pt idx="9445">
                  <c:v>41763.104618055557</c:v>
                </c:pt>
                <c:pt idx="9446">
                  <c:v>41763.104687500003</c:v>
                </c:pt>
                <c:pt idx="9447">
                  <c:v>41763.104745370372</c:v>
                </c:pt>
                <c:pt idx="9448">
                  <c:v>41763.104803240742</c:v>
                </c:pt>
                <c:pt idx="9449">
                  <c:v>41763.104872685188</c:v>
                </c:pt>
                <c:pt idx="9450">
                  <c:v>41763.104930555557</c:v>
                </c:pt>
                <c:pt idx="9451">
                  <c:v>41763.104988425926</c:v>
                </c:pt>
                <c:pt idx="9452">
                  <c:v>41763.105057870373</c:v>
                </c:pt>
                <c:pt idx="9453">
                  <c:v>41763.105115740742</c:v>
                </c:pt>
                <c:pt idx="9454">
                  <c:v>41763.105173611111</c:v>
                </c:pt>
                <c:pt idx="9455">
                  <c:v>41763.105243055557</c:v>
                </c:pt>
                <c:pt idx="9456">
                  <c:v>41763.105300925927</c:v>
                </c:pt>
                <c:pt idx="9457">
                  <c:v>41763.105358796296</c:v>
                </c:pt>
                <c:pt idx="9458">
                  <c:v>41763.105416666665</c:v>
                </c:pt>
                <c:pt idx="9459">
                  <c:v>41763.105486111112</c:v>
                </c:pt>
                <c:pt idx="9460">
                  <c:v>41763.105543981481</c:v>
                </c:pt>
                <c:pt idx="9461">
                  <c:v>41763.10560185185</c:v>
                </c:pt>
                <c:pt idx="9462">
                  <c:v>41763.105671296296</c:v>
                </c:pt>
                <c:pt idx="9463">
                  <c:v>41763.105729166666</c:v>
                </c:pt>
                <c:pt idx="9464">
                  <c:v>41763.105787037035</c:v>
                </c:pt>
                <c:pt idx="9465">
                  <c:v>41763.105856481481</c:v>
                </c:pt>
                <c:pt idx="9466">
                  <c:v>41763.105914351851</c:v>
                </c:pt>
                <c:pt idx="9467">
                  <c:v>41763.10597222222</c:v>
                </c:pt>
                <c:pt idx="9468">
                  <c:v>41763.106041666666</c:v>
                </c:pt>
                <c:pt idx="9469">
                  <c:v>41763.106099537035</c:v>
                </c:pt>
                <c:pt idx="9470">
                  <c:v>41763.106157407405</c:v>
                </c:pt>
                <c:pt idx="9471">
                  <c:v>41763.106215277781</c:v>
                </c:pt>
                <c:pt idx="9472">
                  <c:v>41763.10628472222</c:v>
                </c:pt>
                <c:pt idx="9473">
                  <c:v>41763.106342592589</c:v>
                </c:pt>
                <c:pt idx="9474">
                  <c:v>41763.106400462966</c:v>
                </c:pt>
                <c:pt idx="9475">
                  <c:v>41763.106469907405</c:v>
                </c:pt>
                <c:pt idx="9476">
                  <c:v>41763.106527777774</c:v>
                </c:pt>
                <c:pt idx="9477">
                  <c:v>41763.106585648151</c:v>
                </c:pt>
                <c:pt idx="9478">
                  <c:v>41763.10665509259</c:v>
                </c:pt>
                <c:pt idx="9479">
                  <c:v>41763.106712962966</c:v>
                </c:pt>
                <c:pt idx="9480">
                  <c:v>41763.106770833336</c:v>
                </c:pt>
                <c:pt idx="9481">
                  <c:v>41763.106840277775</c:v>
                </c:pt>
                <c:pt idx="9482">
                  <c:v>41763.106898148151</c:v>
                </c:pt>
                <c:pt idx="9483">
                  <c:v>41763.106956018521</c:v>
                </c:pt>
                <c:pt idx="9484">
                  <c:v>41763.107025462959</c:v>
                </c:pt>
                <c:pt idx="9485">
                  <c:v>41763.107083333336</c:v>
                </c:pt>
                <c:pt idx="9486">
                  <c:v>41763.107141203705</c:v>
                </c:pt>
                <c:pt idx="9487">
                  <c:v>41763.107199074075</c:v>
                </c:pt>
                <c:pt idx="9488">
                  <c:v>41763.107268518521</c:v>
                </c:pt>
                <c:pt idx="9489">
                  <c:v>41763.10732638889</c:v>
                </c:pt>
                <c:pt idx="9490">
                  <c:v>41763.10738425926</c:v>
                </c:pt>
                <c:pt idx="9491">
                  <c:v>41763.107453703706</c:v>
                </c:pt>
                <c:pt idx="9492">
                  <c:v>41763.107511574075</c:v>
                </c:pt>
                <c:pt idx="9493">
                  <c:v>41763.107569444444</c:v>
                </c:pt>
                <c:pt idx="9494">
                  <c:v>41763.107638888891</c:v>
                </c:pt>
                <c:pt idx="9495">
                  <c:v>41763.10769675926</c:v>
                </c:pt>
                <c:pt idx="9496">
                  <c:v>41763.107754629629</c:v>
                </c:pt>
                <c:pt idx="9497">
                  <c:v>41763.107824074075</c:v>
                </c:pt>
                <c:pt idx="9498">
                  <c:v>41763.107881944445</c:v>
                </c:pt>
                <c:pt idx="9499">
                  <c:v>41763.107939814814</c:v>
                </c:pt>
                <c:pt idx="9500">
                  <c:v>41763.107997685183</c:v>
                </c:pt>
                <c:pt idx="9501">
                  <c:v>41763.108067129629</c:v>
                </c:pt>
                <c:pt idx="9502">
                  <c:v>41763.108124999999</c:v>
                </c:pt>
                <c:pt idx="9503">
                  <c:v>41763.108182870368</c:v>
                </c:pt>
                <c:pt idx="9504">
                  <c:v>41763.108252314814</c:v>
                </c:pt>
                <c:pt idx="9505">
                  <c:v>41763.108310185184</c:v>
                </c:pt>
                <c:pt idx="9506">
                  <c:v>41763.108368055553</c:v>
                </c:pt>
                <c:pt idx="9507">
                  <c:v>41763.108437499999</c:v>
                </c:pt>
                <c:pt idx="9508">
                  <c:v>41763.108495370368</c:v>
                </c:pt>
                <c:pt idx="9509">
                  <c:v>41763.108553240738</c:v>
                </c:pt>
                <c:pt idx="9510">
                  <c:v>41763.108622685184</c:v>
                </c:pt>
                <c:pt idx="9511">
                  <c:v>41763.108680555553</c:v>
                </c:pt>
                <c:pt idx="9512">
                  <c:v>41763.108738425923</c:v>
                </c:pt>
                <c:pt idx="9513">
                  <c:v>41763.108796296299</c:v>
                </c:pt>
                <c:pt idx="9514">
                  <c:v>41763.108865740738</c:v>
                </c:pt>
                <c:pt idx="9515">
                  <c:v>41763.108923611115</c:v>
                </c:pt>
                <c:pt idx="9516">
                  <c:v>41763.108981481484</c:v>
                </c:pt>
                <c:pt idx="9517">
                  <c:v>41763.109050925923</c:v>
                </c:pt>
                <c:pt idx="9518">
                  <c:v>41763.1091087963</c:v>
                </c:pt>
                <c:pt idx="9519">
                  <c:v>41763.109166666669</c:v>
                </c:pt>
                <c:pt idx="9520">
                  <c:v>41763.109236111108</c:v>
                </c:pt>
                <c:pt idx="9521">
                  <c:v>41763.109293981484</c:v>
                </c:pt>
                <c:pt idx="9522">
                  <c:v>41763.109351851854</c:v>
                </c:pt>
                <c:pt idx="9523">
                  <c:v>41763.1094212963</c:v>
                </c:pt>
                <c:pt idx="9524">
                  <c:v>41763.109479166669</c:v>
                </c:pt>
                <c:pt idx="9525">
                  <c:v>41763.109537037039</c:v>
                </c:pt>
                <c:pt idx="9526">
                  <c:v>41763.109594907408</c:v>
                </c:pt>
                <c:pt idx="9527">
                  <c:v>41763.109664351854</c:v>
                </c:pt>
                <c:pt idx="9528">
                  <c:v>41763.109722222223</c:v>
                </c:pt>
                <c:pt idx="9529">
                  <c:v>41763.109780092593</c:v>
                </c:pt>
                <c:pt idx="9530">
                  <c:v>41763.109849537039</c:v>
                </c:pt>
                <c:pt idx="9531">
                  <c:v>41763.109907407408</c:v>
                </c:pt>
                <c:pt idx="9532">
                  <c:v>41763.109965277778</c:v>
                </c:pt>
                <c:pt idx="9533">
                  <c:v>41763.110034722224</c:v>
                </c:pt>
                <c:pt idx="9534">
                  <c:v>41763.110092592593</c:v>
                </c:pt>
                <c:pt idx="9535">
                  <c:v>41763.110150462962</c:v>
                </c:pt>
                <c:pt idx="9536">
                  <c:v>41763.110219907408</c:v>
                </c:pt>
                <c:pt idx="9537">
                  <c:v>41763.110277777778</c:v>
                </c:pt>
                <c:pt idx="9538">
                  <c:v>41763.110335648147</c:v>
                </c:pt>
                <c:pt idx="9539">
                  <c:v>41763.110405092593</c:v>
                </c:pt>
                <c:pt idx="9540">
                  <c:v>41763.110462962963</c:v>
                </c:pt>
                <c:pt idx="9541">
                  <c:v>41763.110520833332</c:v>
                </c:pt>
                <c:pt idx="9542">
                  <c:v>41763.110578703701</c:v>
                </c:pt>
                <c:pt idx="9543">
                  <c:v>41763.110648148147</c:v>
                </c:pt>
                <c:pt idx="9544">
                  <c:v>41763.110706018517</c:v>
                </c:pt>
                <c:pt idx="9545">
                  <c:v>41763.110763888886</c:v>
                </c:pt>
                <c:pt idx="9546">
                  <c:v>41763.110833333332</c:v>
                </c:pt>
                <c:pt idx="9547">
                  <c:v>41763.110891203702</c:v>
                </c:pt>
                <c:pt idx="9548">
                  <c:v>41763.110949074071</c:v>
                </c:pt>
                <c:pt idx="9549">
                  <c:v>41763.111018518517</c:v>
                </c:pt>
                <c:pt idx="9550">
                  <c:v>41763.111076388886</c:v>
                </c:pt>
                <c:pt idx="9551">
                  <c:v>41763.111134259256</c:v>
                </c:pt>
                <c:pt idx="9552">
                  <c:v>41763.111203703702</c:v>
                </c:pt>
                <c:pt idx="9553">
                  <c:v>41763.111261574071</c:v>
                </c:pt>
                <c:pt idx="9554">
                  <c:v>41763.111319444448</c:v>
                </c:pt>
                <c:pt idx="9555">
                  <c:v>41763.111377314817</c:v>
                </c:pt>
                <c:pt idx="9556">
                  <c:v>41763.111446759256</c:v>
                </c:pt>
                <c:pt idx="9557">
                  <c:v>41763.111504629633</c:v>
                </c:pt>
                <c:pt idx="9558">
                  <c:v>41763.111562500002</c:v>
                </c:pt>
                <c:pt idx="9559">
                  <c:v>41763.111631944441</c:v>
                </c:pt>
                <c:pt idx="9560">
                  <c:v>41763.111689814818</c:v>
                </c:pt>
                <c:pt idx="9561">
                  <c:v>41763.111747685187</c:v>
                </c:pt>
                <c:pt idx="9562">
                  <c:v>41763.111817129633</c:v>
                </c:pt>
                <c:pt idx="9563">
                  <c:v>41763.111875000002</c:v>
                </c:pt>
                <c:pt idx="9564">
                  <c:v>41763.111932870372</c:v>
                </c:pt>
                <c:pt idx="9565">
                  <c:v>41763.112002314818</c:v>
                </c:pt>
                <c:pt idx="9566">
                  <c:v>41763.112060185187</c:v>
                </c:pt>
                <c:pt idx="9567">
                  <c:v>41763.112118055556</c:v>
                </c:pt>
                <c:pt idx="9568">
                  <c:v>41763.112175925926</c:v>
                </c:pt>
                <c:pt idx="9569">
                  <c:v>41763.112245370372</c:v>
                </c:pt>
                <c:pt idx="9570">
                  <c:v>41763.112303240741</c:v>
                </c:pt>
                <c:pt idx="9571">
                  <c:v>41763.112361111111</c:v>
                </c:pt>
                <c:pt idx="9572">
                  <c:v>41763.112430555557</c:v>
                </c:pt>
                <c:pt idx="9573">
                  <c:v>41763.112488425926</c:v>
                </c:pt>
                <c:pt idx="9574">
                  <c:v>41763.112546296295</c:v>
                </c:pt>
                <c:pt idx="9575">
                  <c:v>41763.112615740742</c:v>
                </c:pt>
                <c:pt idx="9576">
                  <c:v>41763.112673611111</c:v>
                </c:pt>
                <c:pt idx="9577">
                  <c:v>41763.11273148148</c:v>
                </c:pt>
                <c:pt idx="9578">
                  <c:v>41763.112800925926</c:v>
                </c:pt>
                <c:pt idx="9579">
                  <c:v>41763.112858796296</c:v>
                </c:pt>
                <c:pt idx="9580">
                  <c:v>41763.112916666665</c:v>
                </c:pt>
                <c:pt idx="9581">
                  <c:v>41763.112974537034</c:v>
                </c:pt>
                <c:pt idx="9582">
                  <c:v>41763.113043981481</c:v>
                </c:pt>
                <c:pt idx="9583">
                  <c:v>41763.11310185185</c:v>
                </c:pt>
                <c:pt idx="9584">
                  <c:v>41763.113159722219</c:v>
                </c:pt>
                <c:pt idx="9585">
                  <c:v>41763.113229166665</c:v>
                </c:pt>
                <c:pt idx="9586">
                  <c:v>41763.113287037035</c:v>
                </c:pt>
                <c:pt idx="9587">
                  <c:v>41763.113344907404</c:v>
                </c:pt>
                <c:pt idx="9588">
                  <c:v>41763.11341435185</c:v>
                </c:pt>
                <c:pt idx="9589">
                  <c:v>41763.11347222222</c:v>
                </c:pt>
                <c:pt idx="9590">
                  <c:v>41763.113530092596</c:v>
                </c:pt>
                <c:pt idx="9591">
                  <c:v>41763.113599537035</c:v>
                </c:pt>
                <c:pt idx="9592">
                  <c:v>41763.113657407404</c:v>
                </c:pt>
                <c:pt idx="9593">
                  <c:v>41763.113715277781</c:v>
                </c:pt>
                <c:pt idx="9594">
                  <c:v>41763.11378472222</c:v>
                </c:pt>
                <c:pt idx="9595">
                  <c:v>41763.113842592589</c:v>
                </c:pt>
                <c:pt idx="9596">
                  <c:v>41763.113900462966</c:v>
                </c:pt>
                <c:pt idx="9597">
                  <c:v>41763.113958333335</c:v>
                </c:pt>
                <c:pt idx="9598">
                  <c:v>41763.114027777781</c:v>
                </c:pt>
                <c:pt idx="9599">
                  <c:v>41763.114085648151</c:v>
                </c:pt>
                <c:pt idx="9600">
                  <c:v>41763.11414351852</c:v>
                </c:pt>
                <c:pt idx="9601">
                  <c:v>41763.114212962966</c:v>
                </c:pt>
                <c:pt idx="9602">
                  <c:v>41763.114270833335</c:v>
                </c:pt>
                <c:pt idx="9603">
                  <c:v>41763.114328703705</c:v>
                </c:pt>
                <c:pt idx="9604">
                  <c:v>41763.114398148151</c:v>
                </c:pt>
                <c:pt idx="9605">
                  <c:v>41763.11445601852</c:v>
                </c:pt>
                <c:pt idx="9606">
                  <c:v>41763.11451388889</c:v>
                </c:pt>
                <c:pt idx="9607">
                  <c:v>41763.114583333336</c:v>
                </c:pt>
                <c:pt idx="9608">
                  <c:v>41763.114641203705</c:v>
                </c:pt>
                <c:pt idx="9609">
                  <c:v>41763.114699074074</c:v>
                </c:pt>
                <c:pt idx="9610">
                  <c:v>41763.114756944444</c:v>
                </c:pt>
                <c:pt idx="9611">
                  <c:v>41763.11482638889</c:v>
                </c:pt>
                <c:pt idx="9612">
                  <c:v>41763.114884259259</c:v>
                </c:pt>
                <c:pt idx="9613">
                  <c:v>41763.114942129629</c:v>
                </c:pt>
                <c:pt idx="9614">
                  <c:v>41763.115011574075</c:v>
                </c:pt>
                <c:pt idx="9615">
                  <c:v>41763.115069444444</c:v>
                </c:pt>
                <c:pt idx="9616">
                  <c:v>41763.115127314813</c:v>
                </c:pt>
                <c:pt idx="9617">
                  <c:v>41763.11519675926</c:v>
                </c:pt>
                <c:pt idx="9618">
                  <c:v>41763.115254629629</c:v>
                </c:pt>
                <c:pt idx="9619">
                  <c:v>41763.115312499998</c:v>
                </c:pt>
                <c:pt idx="9620">
                  <c:v>41763.115381944444</c:v>
                </c:pt>
                <c:pt idx="9621">
                  <c:v>41763.115439814814</c:v>
                </c:pt>
                <c:pt idx="9622">
                  <c:v>41763.115497685183</c:v>
                </c:pt>
                <c:pt idx="9623">
                  <c:v>41763.115555555552</c:v>
                </c:pt>
                <c:pt idx="9624">
                  <c:v>41763.115624999999</c:v>
                </c:pt>
                <c:pt idx="9625">
                  <c:v>41763.115682870368</c:v>
                </c:pt>
                <c:pt idx="9626">
                  <c:v>41763.115740740737</c:v>
                </c:pt>
                <c:pt idx="9627">
                  <c:v>41763.115810185183</c:v>
                </c:pt>
                <c:pt idx="9628">
                  <c:v>41763.115868055553</c:v>
                </c:pt>
                <c:pt idx="9629">
                  <c:v>41763.115925925929</c:v>
                </c:pt>
                <c:pt idx="9630">
                  <c:v>41763.115995370368</c:v>
                </c:pt>
                <c:pt idx="9631">
                  <c:v>41763.116053240738</c:v>
                </c:pt>
                <c:pt idx="9632">
                  <c:v>41763.116111111114</c:v>
                </c:pt>
                <c:pt idx="9633">
                  <c:v>41763.116180555553</c:v>
                </c:pt>
                <c:pt idx="9634">
                  <c:v>41763.116238425922</c:v>
                </c:pt>
                <c:pt idx="9635">
                  <c:v>41763.116296296299</c:v>
                </c:pt>
                <c:pt idx="9636">
                  <c:v>41763.116365740738</c:v>
                </c:pt>
                <c:pt idx="9637">
                  <c:v>41763.116423611114</c:v>
                </c:pt>
                <c:pt idx="9638">
                  <c:v>41763.116481481484</c:v>
                </c:pt>
                <c:pt idx="9639">
                  <c:v>41763.116539351853</c:v>
                </c:pt>
                <c:pt idx="9640">
                  <c:v>41763.116608796299</c:v>
                </c:pt>
                <c:pt idx="9641">
                  <c:v>41763.116666666669</c:v>
                </c:pt>
                <c:pt idx="9642">
                  <c:v>41763.116724537038</c:v>
                </c:pt>
                <c:pt idx="9643">
                  <c:v>41763.116793981484</c:v>
                </c:pt>
                <c:pt idx="9644">
                  <c:v>41763.116851851853</c:v>
                </c:pt>
                <c:pt idx="9645">
                  <c:v>41763.116909722223</c:v>
                </c:pt>
                <c:pt idx="9646">
                  <c:v>41763.116979166669</c:v>
                </c:pt>
                <c:pt idx="9647">
                  <c:v>41763.117037037038</c:v>
                </c:pt>
                <c:pt idx="9648">
                  <c:v>41763.117094907408</c:v>
                </c:pt>
                <c:pt idx="9649">
                  <c:v>41763.117164351854</c:v>
                </c:pt>
                <c:pt idx="9650">
                  <c:v>41763.117222222223</c:v>
                </c:pt>
                <c:pt idx="9651">
                  <c:v>41763.117280092592</c:v>
                </c:pt>
                <c:pt idx="9652">
                  <c:v>41763.117337962962</c:v>
                </c:pt>
                <c:pt idx="9653">
                  <c:v>41763.117407407408</c:v>
                </c:pt>
                <c:pt idx="9654">
                  <c:v>41763.117465277777</c:v>
                </c:pt>
                <c:pt idx="9655">
                  <c:v>41763.117523148147</c:v>
                </c:pt>
                <c:pt idx="9656">
                  <c:v>41763.117592592593</c:v>
                </c:pt>
                <c:pt idx="9657">
                  <c:v>41763.117650462962</c:v>
                </c:pt>
                <c:pt idx="9658">
                  <c:v>41763.117708333331</c:v>
                </c:pt>
                <c:pt idx="9659">
                  <c:v>41763.117777777778</c:v>
                </c:pt>
                <c:pt idx="9660">
                  <c:v>41763.117835648147</c:v>
                </c:pt>
                <c:pt idx="9661">
                  <c:v>41763.117893518516</c:v>
                </c:pt>
                <c:pt idx="9662">
                  <c:v>41763.117962962962</c:v>
                </c:pt>
                <c:pt idx="9663">
                  <c:v>41763.118020833332</c:v>
                </c:pt>
                <c:pt idx="9664">
                  <c:v>41763.118078703701</c:v>
                </c:pt>
                <c:pt idx="9665">
                  <c:v>41763.118136574078</c:v>
                </c:pt>
                <c:pt idx="9666">
                  <c:v>41763.118206018517</c:v>
                </c:pt>
                <c:pt idx="9667">
                  <c:v>41763.118263888886</c:v>
                </c:pt>
                <c:pt idx="9668">
                  <c:v>41763.118321759262</c:v>
                </c:pt>
                <c:pt idx="9669">
                  <c:v>41763.118391203701</c:v>
                </c:pt>
                <c:pt idx="9670">
                  <c:v>41763.118449074071</c:v>
                </c:pt>
                <c:pt idx="9671">
                  <c:v>41763.118506944447</c:v>
                </c:pt>
                <c:pt idx="9672">
                  <c:v>41763.118576388886</c:v>
                </c:pt>
                <c:pt idx="9673">
                  <c:v>41763.118634259263</c:v>
                </c:pt>
                <c:pt idx="9674">
                  <c:v>41763.118692129632</c:v>
                </c:pt>
                <c:pt idx="9675">
                  <c:v>41763.118761574071</c:v>
                </c:pt>
                <c:pt idx="9676">
                  <c:v>41763.118819444448</c:v>
                </c:pt>
                <c:pt idx="9677">
                  <c:v>41763.118877314817</c:v>
                </c:pt>
                <c:pt idx="9678">
                  <c:v>41763.118935185186</c:v>
                </c:pt>
                <c:pt idx="9679">
                  <c:v>41763.119004629632</c:v>
                </c:pt>
                <c:pt idx="9680">
                  <c:v>41763.119062500002</c:v>
                </c:pt>
                <c:pt idx="9681">
                  <c:v>41763.119120370371</c:v>
                </c:pt>
                <c:pt idx="9682">
                  <c:v>41763.119189814817</c:v>
                </c:pt>
                <c:pt idx="9683">
                  <c:v>41763.119247685187</c:v>
                </c:pt>
                <c:pt idx="9684">
                  <c:v>41763.119305555556</c:v>
                </c:pt>
                <c:pt idx="9685">
                  <c:v>41763.119375000002</c:v>
                </c:pt>
                <c:pt idx="9686">
                  <c:v>41763.119432870371</c:v>
                </c:pt>
                <c:pt idx="9687">
                  <c:v>41763.119490740741</c:v>
                </c:pt>
                <c:pt idx="9688">
                  <c:v>41763.119560185187</c:v>
                </c:pt>
                <c:pt idx="9689">
                  <c:v>41763.119618055556</c:v>
                </c:pt>
                <c:pt idx="9690">
                  <c:v>41763.119675925926</c:v>
                </c:pt>
                <c:pt idx="9691">
                  <c:v>41763.119745370372</c:v>
                </c:pt>
                <c:pt idx="9692">
                  <c:v>41763.119803240741</c:v>
                </c:pt>
                <c:pt idx="9693">
                  <c:v>41763.11986111111</c:v>
                </c:pt>
                <c:pt idx="9694">
                  <c:v>41763.11991898148</c:v>
                </c:pt>
                <c:pt idx="9695">
                  <c:v>41763.119988425926</c:v>
                </c:pt>
                <c:pt idx="9696">
                  <c:v>41763.120046296295</c:v>
                </c:pt>
                <c:pt idx="9697">
                  <c:v>41763.120104166665</c:v>
                </c:pt>
                <c:pt idx="9698">
                  <c:v>41763.120173611111</c:v>
                </c:pt>
                <c:pt idx="9699">
                  <c:v>41763.12023148148</c:v>
                </c:pt>
                <c:pt idx="9700">
                  <c:v>41763.120289351849</c:v>
                </c:pt>
                <c:pt idx="9701">
                  <c:v>41763.120358796295</c:v>
                </c:pt>
                <c:pt idx="9702">
                  <c:v>41763.120416666665</c:v>
                </c:pt>
                <c:pt idx="9703">
                  <c:v>41763.120474537034</c:v>
                </c:pt>
                <c:pt idx="9704">
                  <c:v>41763.12054398148</c:v>
                </c:pt>
                <c:pt idx="9705">
                  <c:v>41763.12060185185</c:v>
                </c:pt>
                <c:pt idx="9706">
                  <c:v>41763.120659722219</c:v>
                </c:pt>
                <c:pt idx="9707">
                  <c:v>41763.120717592596</c:v>
                </c:pt>
                <c:pt idx="9708">
                  <c:v>41763.120787037034</c:v>
                </c:pt>
                <c:pt idx="9709">
                  <c:v>41763.120844907404</c:v>
                </c:pt>
                <c:pt idx="9710">
                  <c:v>41763.12090277778</c:v>
                </c:pt>
                <c:pt idx="9711">
                  <c:v>41763.120972222219</c:v>
                </c:pt>
                <c:pt idx="9712">
                  <c:v>41763.121030092596</c:v>
                </c:pt>
                <c:pt idx="9713">
                  <c:v>41763.121087962965</c:v>
                </c:pt>
                <c:pt idx="9714">
                  <c:v>41763.121157407404</c:v>
                </c:pt>
                <c:pt idx="9715">
                  <c:v>41763.121215277781</c:v>
                </c:pt>
                <c:pt idx="9716">
                  <c:v>41763.12127314815</c:v>
                </c:pt>
                <c:pt idx="9717">
                  <c:v>41763.121342592596</c:v>
                </c:pt>
                <c:pt idx="9718">
                  <c:v>41763.121400462966</c:v>
                </c:pt>
                <c:pt idx="9719">
                  <c:v>41763.121458333335</c:v>
                </c:pt>
                <c:pt idx="9720">
                  <c:v>41763.121516203704</c:v>
                </c:pt>
                <c:pt idx="9721">
                  <c:v>41763.12158564815</c:v>
                </c:pt>
                <c:pt idx="9722">
                  <c:v>41763.12164351852</c:v>
                </c:pt>
                <c:pt idx="9723">
                  <c:v>41763.121701388889</c:v>
                </c:pt>
                <c:pt idx="9724">
                  <c:v>41763.121770833335</c:v>
                </c:pt>
                <c:pt idx="9725">
                  <c:v>41763.121828703705</c:v>
                </c:pt>
                <c:pt idx="9726">
                  <c:v>41763.121886574074</c:v>
                </c:pt>
                <c:pt idx="9727">
                  <c:v>41763.12195601852</c:v>
                </c:pt>
                <c:pt idx="9728">
                  <c:v>41763.122013888889</c:v>
                </c:pt>
                <c:pt idx="9729">
                  <c:v>41763.122071759259</c:v>
                </c:pt>
                <c:pt idx="9730">
                  <c:v>41763.122141203705</c:v>
                </c:pt>
                <c:pt idx="9731">
                  <c:v>41763.122199074074</c:v>
                </c:pt>
                <c:pt idx="9732">
                  <c:v>41763.122256944444</c:v>
                </c:pt>
                <c:pt idx="9733">
                  <c:v>41763.122314814813</c:v>
                </c:pt>
                <c:pt idx="9734">
                  <c:v>41763.122384259259</c:v>
                </c:pt>
                <c:pt idx="9735">
                  <c:v>41763.122442129628</c:v>
                </c:pt>
                <c:pt idx="9736">
                  <c:v>41763.122499999998</c:v>
                </c:pt>
                <c:pt idx="9737">
                  <c:v>41763.122569444444</c:v>
                </c:pt>
                <c:pt idx="9738">
                  <c:v>41763.122627314813</c:v>
                </c:pt>
                <c:pt idx="9739">
                  <c:v>41763.122685185182</c:v>
                </c:pt>
                <c:pt idx="9740">
                  <c:v>41763.122754629629</c:v>
                </c:pt>
                <c:pt idx="9741">
                  <c:v>41763.122812499998</c:v>
                </c:pt>
                <c:pt idx="9742">
                  <c:v>41763.122870370367</c:v>
                </c:pt>
                <c:pt idx="9743">
                  <c:v>41763.122939814813</c:v>
                </c:pt>
                <c:pt idx="9744">
                  <c:v>41763.122997685183</c:v>
                </c:pt>
                <c:pt idx="9745">
                  <c:v>41763.123055555552</c:v>
                </c:pt>
                <c:pt idx="9746">
                  <c:v>41763.123124999998</c:v>
                </c:pt>
                <c:pt idx="9747">
                  <c:v>41763.123182870368</c:v>
                </c:pt>
                <c:pt idx="9748">
                  <c:v>41763.123240740744</c:v>
                </c:pt>
                <c:pt idx="9749">
                  <c:v>41763.123298611114</c:v>
                </c:pt>
                <c:pt idx="9750">
                  <c:v>41763.123368055552</c:v>
                </c:pt>
                <c:pt idx="9751">
                  <c:v>41763.123425925929</c:v>
                </c:pt>
                <c:pt idx="9752">
                  <c:v>41763.123483796298</c:v>
                </c:pt>
                <c:pt idx="9753">
                  <c:v>41763.123553240737</c:v>
                </c:pt>
                <c:pt idx="9754">
                  <c:v>41763.123611111114</c:v>
                </c:pt>
                <c:pt idx="9755">
                  <c:v>41763.123668981483</c:v>
                </c:pt>
                <c:pt idx="9756">
                  <c:v>41763.123738425929</c:v>
                </c:pt>
                <c:pt idx="9757">
                  <c:v>41763.123796296299</c:v>
                </c:pt>
                <c:pt idx="9758">
                  <c:v>41763.123854166668</c:v>
                </c:pt>
                <c:pt idx="9759">
                  <c:v>41763.123923611114</c:v>
                </c:pt>
                <c:pt idx="9760">
                  <c:v>41763.123981481483</c:v>
                </c:pt>
                <c:pt idx="9761">
                  <c:v>41763.124039351853</c:v>
                </c:pt>
                <c:pt idx="9762">
                  <c:v>41763.124097222222</c:v>
                </c:pt>
                <c:pt idx="9763">
                  <c:v>41763.124166666668</c:v>
                </c:pt>
                <c:pt idx="9764">
                  <c:v>41763.124224537038</c:v>
                </c:pt>
                <c:pt idx="9765">
                  <c:v>41763.124282407407</c:v>
                </c:pt>
                <c:pt idx="9766">
                  <c:v>41763.124351851853</c:v>
                </c:pt>
                <c:pt idx="9767">
                  <c:v>41763.124409722222</c:v>
                </c:pt>
                <c:pt idx="9768">
                  <c:v>41763.124467592592</c:v>
                </c:pt>
                <c:pt idx="9769">
                  <c:v>41763.124537037038</c:v>
                </c:pt>
                <c:pt idx="9770">
                  <c:v>41763.124594907407</c:v>
                </c:pt>
                <c:pt idx="9771">
                  <c:v>41763.124652777777</c:v>
                </c:pt>
                <c:pt idx="9772">
                  <c:v>41763.124722222223</c:v>
                </c:pt>
                <c:pt idx="9773">
                  <c:v>41763.124780092592</c:v>
                </c:pt>
                <c:pt idx="9774">
                  <c:v>41763.124837962961</c:v>
                </c:pt>
                <c:pt idx="9775">
                  <c:v>41763.124895833331</c:v>
                </c:pt>
                <c:pt idx="9776">
                  <c:v>41763.124965277777</c:v>
                </c:pt>
                <c:pt idx="9777">
                  <c:v>41763.125023148146</c:v>
                </c:pt>
                <c:pt idx="9778">
                  <c:v>41763.125081018516</c:v>
                </c:pt>
                <c:pt idx="9779">
                  <c:v>41763.125150462962</c:v>
                </c:pt>
                <c:pt idx="9780">
                  <c:v>41763.125208333331</c:v>
                </c:pt>
                <c:pt idx="9781">
                  <c:v>41763.1252662037</c:v>
                </c:pt>
                <c:pt idx="9782">
                  <c:v>41763.125335648147</c:v>
                </c:pt>
                <c:pt idx="9783">
                  <c:v>41763.125393518516</c:v>
                </c:pt>
                <c:pt idx="9784">
                  <c:v>41763.125451388885</c:v>
                </c:pt>
                <c:pt idx="9785">
                  <c:v>41763.125520833331</c:v>
                </c:pt>
                <c:pt idx="9786">
                  <c:v>41763.125578703701</c:v>
                </c:pt>
                <c:pt idx="9787">
                  <c:v>41763.125636574077</c:v>
                </c:pt>
                <c:pt idx="9788">
                  <c:v>41763.125706018516</c:v>
                </c:pt>
                <c:pt idx="9789">
                  <c:v>41763.125763888886</c:v>
                </c:pt>
                <c:pt idx="9790">
                  <c:v>41763.125821759262</c:v>
                </c:pt>
                <c:pt idx="9791">
                  <c:v>41763.125879629632</c:v>
                </c:pt>
                <c:pt idx="9792">
                  <c:v>41763.125949074078</c:v>
                </c:pt>
                <c:pt idx="9793">
                  <c:v>41763.126006944447</c:v>
                </c:pt>
                <c:pt idx="9794">
                  <c:v>41763.126064814816</c:v>
                </c:pt>
                <c:pt idx="9795">
                  <c:v>41763.126134259262</c:v>
                </c:pt>
                <c:pt idx="9796">
                  <c:v>41763.126192129632</c:v>
                </c:pt>
                <c:pt idx="9797">
                  <c:v>41763.126250000001</c:v>
                </c:pt>
                <c:pt idx="9798">
                  <c:v>41763.126319444447</c:v>
                </c:pt>
                <c:pt idx="9799">
                  <c:v>41763.126377314817</c:v>
                </c:pt>
                <c:pt idx="9800">
                  <c:v>41763.126435185186</c:v>
                </c:pt>
                <c:pt idx="9801">
                  <c:v>41763.126504629632</c:v>
                </c:pt>
                <c:pt idx="9802">
                  <c:v>41763.126562500001</c:v>
                </c:pt>
                <c:pt idx="9803">
                  <c:v>41763.126620370371</c:v>
                </c:pt>
                <c:pt idx="9804">
                  <c:v>41763.12667824074</c:v>
                </c:pt>
                <c:pt idx="9805">
                  <c:v>41763.126747685186</c:v>
                </c:pt>
                <c:pt idx="9806">
                  <c:v>41763.126805555556</c:v>
                </c:pt>
                <c:pt idx="9807">
                  <c:v>41763.126863425925</c:v>
                </c:pt>
                <c:pt idx="9808">
                  <c:v>41763.126932870371</c:v>
                </c:pt>
                <c:pt idx="9809">
                  <c:v>41763.12699074074</c:v>
                </c:pt>
                <c:pt idx="9810">
                  <c:v>41763.12704861111</c:v>
                </c:pt>
                <c:pt idx="9811">
                  <c:v>41763.127118055556</c:v>
                </c:pt>
                <c:pt idx="9812">
                  <c:v>41763.127175925925</c:v>
                </c:pt>
                <c:pt idx="9813">
                  <c:v>41763.127233796295</c:v>
                </c:pt>
                <c:pt idx="9814">
                  <c:v>41763.127303240741</c:v>
                </c:pt>
                <c:pt idx="9815">
                  <c:v>41763.12736111111</c:v>
                </c:pt>
                <c:pt idx="9816">
                  <c:v>41763.127418981479</c:v>
                </c:pt>
                <c:pt idx="9817">
                  <c:v>41763.127476851849</c:v>
                </c:pt>
                <c:pt idx="9818">
                  <c:v>41763.127546296295</c:v>
                </c:pt>
                <c:pt idx="9819">
                  <c:v>41763.127604166664</c:v>
                </c:pt>
                <c:pt idx="9820">
                  <c:v>41763.127662037034</c:v>
                </c:pt>
                <c:pt idx="9821">
                  <c:v>41763.12773148148</c:v>
                </c:pt>
                <c:pt idx="9822">
                  <c:v>41763.127789351849</c:v>
                </c:pt>
                <c:pt idx="9823">
                  <c:v>41763.127847222226</c:v>
                </c:pt>
                <c:pt idx="9824">
                  <c:v>41763.127916666665</c:v>
                </c:pt>
                <c:pt idx="9825">
                  <c:v>41763.127974537034</c:v>
                </c:pt>
                <c:pt idx="9826">
                  <c:v>41763.128032407411</c:v>
                </c:pt>
                <c:pt idx="9827">
                  <c:v>41763.128101851849</c:v>
                </c:pt>
                <c:pt idx="9828">
                  <c:v>41763.128159722219</c:v>
                </c:pt>
                <c:pt idx="9829">
                  <c:v>41763.128217592595</c:v>
                </c:pt>
                <c:pt idx="9830">
                  <c:v>41763.128287037034</c:v>
                </c:pt>
                <c:pt idx="9831">
                  <c:v>41763.128344907411</c:v>
                </c:pt>
                <c:pt idx="9832">
                  <c:v>41763.12840277778</c:v>
                </c:pt>
                <c:pt idx="9833">
                  <c:v>41763.128460648149</c:v>
                </c:pt>
                <c:pt idx="9834">
                  <c:v>41763.128530092596</c:v>
                </c:pt>
                <c:pt idx="9835">
                  <c:v>41763.128587962965</c:v>
                </c:pt>
                <c:pt idx="9836">
                  <c:v>41763.128645833334</c:v>
                </c:pt>
                <c:pt idx="9837">
                  <c:v>41763.12871527778</c:v>
                </c:pt>
                <c:pt idx="9838">
                  <c:v>41763.12877314815</c:v>
                </c:pt>
                <c:pt idx="9839">
                  <c:v>41763.128831018519</c:v>
                </c:pt>
                <c:pt idx="9840">
                  <c:v>41763.128900462965</c:v>
                </c:pt>
                <c:pt idx="9841">
                  <c:v>41763.128958333335</c:v>
                </c:pt>
                <c:pt idx="9842">
                  <c:v>41763.129016203704</c:v>
                </c:pt>
                <c:pt idx="9843">
                  <c:v>41763.12908564815</c:v>
                </c:pt>
                <c:pt idx="9844">
                  <c:v>41763.129143518519</c:v>
                </c:pt>
                <c:pt idx="9845">
                  <c:v>41763.129201388889</c:v>
                </c:pt>
                <c:pt idx="9846">
                  <c:v>41763.129259259258</c:v>
                </c:pt>
                <c:pt idx="9847">
                  <c:v>41763.129328703704</c:v>
                </c:pt>
                <c:pt idx="9848">
                  <c:v>41763.129386574074</c:v>
                </c:pt>
                <c:pt idx="9849">
                  <c:v>41763.129444444443</c:v>
                </c:pt>
                <c:pt idx="9850">
                  <c:v>41763.129513888889</c:v>
                </c:pt>
                <c:pt idx="9851">
                  <c:v>41763.129571759258</c:v>
                </c:pt>
                <c:pt idx="9852">
                  <c:v>41763.129629629628</c:v>
                </c:pt>
                <c:pt idx="9853">
                  <c:v>41763.129699074074</c:v>
                </c:pt>
                <c:pt idx="9854">
                  <c:v>41763.129756944443</c:v>
                </c:pt>
                <c:pt idx="9855">
                  <c:v>41763.129814814813</c:v>
                </c:pt>
                <c:pt idx="9856">
                  <c:v>41763.129884259259</c:v>
                </c:pt>
                <c:pt idx="9857">
                  <c:v>41763.129942129628</c:v>
                </c:pt>
                <c:pt idx="9858">
                  <c:v>41763.129999999997</c:v>
                </c:pt>
                <c:pt idx="9859">
                  <c:v>41763.130069444444</c:v>
                </c:pt>
                <c:pt idx="9860">
                  <c:v>41763.130127314813</c:v>
                </c:pt>
                <c:pt idx="9861">
                  <c:v>41763.130185185182</c:v>
                </c:pt>
                <c:pt idx="9862">
                  <c:v>41763.130243055559</c:v>
                </c:pt>
                <c:pt idx="9863">
                  <c:v>41763.130312499998</c:v>
                </c:pt>
                <c:pt idx="9864">
                  <c:v>41763.130370370367</c:v>
                </c:pt>
                <c:pt idx="9865">
                  <c:v>41763.130428240744</c:v>
                </c:pt>
                <c:pt idx="9866">
                  <c:v>41763.130497685182</c:v>
                </c:pt>
                <c:pt idx="9867">
                  <c:v>41763.130555555559</c:v>
                </c:pt>
                <c:pt idx="9868">
                  <c:v>41763.130613425928</c:v>
                </c:pt>
                <c:pt idx="9869">
                  <c:v>41763.130682870367</c:v>
                </c:pt>
                <c:pt idx="9870">
                  <c:v>41763.130740740744</c:v>
                </c:pt>
                <c:pt idx="9871">
                  <c:v>41763.130798611113</c:v>
                </c:pt>
                <c:pt idx="9872">
                  <c:v>41763.130868055552</c:v>
                </c:pt>
                <c:pt idx="9873">
                  <c:v>41763.130925925929</c:v>
                </c:pt>
                <c:pt idx="9874">
                  <c:v>41763.130983796298</c:v>
                </c:pt>
                <c:pt idx="9875">
                  <c:v>41763.131041666667</c:v>
                </c:pt>
                <c:pt idx="9876">
                  <c:v>41763.131111111114</c:v>
                </c:pt>
                <c:pt idx="9877">
                  <c:v>41763.131168981483</c:v>
                </c:pt>
                <c:pt idx="9878">
                  <c:v>41763.131226851852</c:v>
                </c:pt>
                <c:pt idx="9879">
                  <c:v>41763.131296296298</c:v>
                </c:pt>
                <c:pt idx="9880">
                  <c:v>41763.131354166668</c:v>
                </c:pt>
                <c:pt idx="9881">
                  <c:v>41763.131412037037</c:v>
                </c:pt>
                <c:pt idx="9882">
                  <c:v>41763.131481481483</c:v>
                </c:pt>
                <c:pt idx="9883">
                  <c:v>41763.131539351853</c:v>
                </c:pt>
                <c:pt idx="9884">
                  <c:v>41763.131597222222</c:v>
                </c:pt>
                <c:pt idx="9885">
                  <c:v>41763.131666666668</c:v>
                </c:pt>
                <c:pt idx="9886">
                  <c:v>41763.131724537037</c:v>
                </c:pt>
                <c:pt idx="9887">
                  <c:v>41763.131782407407</c:v>
                </c:pt>
                <c:pt idx="9888">
                  <c:v>41763.131840277776</c:v>
                </c:pt>
                <c:pt idx="9889">
                  <c:v>41763.131909722222</c:v>
                </c:pt>
                <c:pt idx="9890">
                  <c:v>41763.131967592592</c:v>
                </c:pt>
                <c:pt idx="9891">
                  <c:v>41763.132025462961</c:v>
                </c:pt>
                <c:pt idx="9892">
                  <c:v>41763.132094907407</c:v>
                </c:pt>
                <c:pt idx="9893">
                  <c:v>41763.132152777776</c:v>
                </c:pt>
                <c:pt idx="9894">
                  <c:v>41763.132210648146</c:v>
                </c:pt>
                <c:pt idx="9895">
                  <c:v>41763.132280092592</c:v>
                </c:pt>
                <c:pt idx="9896">
                  <c:v>41763.132337962961</c:v>
                </c:pt>
                <c:pt idx="9897">
                  <c:v>41763.132395833331</c:v>
                </c:pt>
                <c:pt idx="9898">
                  <c:v>41763.132465277777</c:v>
                </c:pt>
                <c:pt idx="9899">
                  <c:v>41763.132523148146</c:v>
                </c:pt>
                <c:pt idx="9900">
                  <c:v>41763.132581018515</c:v>
                </c:pt>
                <c:pt idx="9901">
                  <c:v>41763.132638888892</c:v>
                </c:pt>
                <c:pt idx="9902">
                  <c:v>41763.132708333331</c:v>
                </c:pt>
                <c:pt idx="9903">
                  <c:v>41763.1327662037</c:v>
                </c:pt>
                <c:pt idx="9904">
                  <c:v>41763.132824074077</c:v>
                </c:pt>
                <c:pt idx="9905">
                  <c:v>41763.132893518516</c:v>
                </c:pt>
                <c:pt idx="9906">
                  <c:v>41763.132951388892</c:v>
                </c:pt>
                <c:pt idx="9907">
                  <c:v>41763.133009259262</c:v>
                </c:pt>
                <c:pt idx="9908">
                  <c:v>41763.1330787037</c:v>
                </c:pt>
                <c:pt idx="9909">
                  <c:v>41763.133136574077</c:v>
                </c:pt>
                <c:pt idx="9910">
                  <c:v>41763.133194444446</c:v>
                </c:pt>
                <c:pt idx="9911">
                  <c:v>41763.133263888885</c:v>
                </c:pt>
                <c:pt idx="9912">
                  <c:v>41763.133321759262</c:v>
                </c:pt>
                <c:pt idx="9913">
                  <c:v>41763.133379629631</c:v>
                </c:pt>
                <c:pt idx="9914">
                  <c:v>41763.133449074077</c:v>
                </c:pt>
                <c:pt idx="9915">
                  <c:v>41763.133506944447</c:v>
                </c:pt>
                <c:pt idx="9916">
                  <c:v>41763.133564814816</c:v>
                </c:pt>
                <c:pt idx="9917">
                  <c:v>41763.133622685185</c:v>
                </c:pt>
                <c:pt idx="9918">
                  <c:v>41763.133692129632</c:v>
                </c:pt>
                <c:pt idx="9919">
                  <c:v>41763.133750000001</c:v>
                </c:pt>
                <c:pt idx="9920">
                  <c:v>41763.13380787037</c:v>
                </c:pt>
                <c:pt idx="9921">
                  <c:v>41763.133877314816</c:v>
                </c:pt>
                <c:pt idx="9922">
                  <c:v>41763.133935185186</c:v>
                </c:pt>
                <c:pt idx="9923">
                  <c:v>41763.133993055555</c:v>
                </c:pt>
                <c:pt idx="9924">
                  <c:v>41763.134062500001</c:v>
                </c:pt>
                <c:pt idx="9925">
                  <c:v>41763.134120370371</c:v>
                </c:pt>
                <c:pt idx="9926">
                  <c:v>41763.13417824074</c:v>
                </c:pt>
                <c:pt idx="9927">
                  <c:v>41763.134247685186</c:v>
                </c:pt>
                <c:pt idx="9928">
                  <c:v>41763.134305555555</c:v>
                </c:pt>
                <c:pt idx="9929">
                  <c:v>41763.134363425925</c:v>
                </c:pt>
                <c:pt idx="9930">
                  <c:v>41763.134421296294</c:v>
                </c:pt>
                <c:pt idx="9931">
                  <c:v>41763.13449074074</c:v>
                </c:pt>
                <c:pt idx="9932">
                  <c:v>41763.134548611109</c:v>
                </c:pt>
                <c:pt idx="9933">
                  <c:v>41763.134606481479</c:v>
                </c:pt>
                <c:pt idx="9934">
                  <c:v>41763.134675925925</c:v>
                </c:pt>
                <c:pt idx="9935">
                  <c:v>41763.134733796294</c:v>
                </c:pt>
                <c:pt idx="9936">
                  <c:v>41763.134791666664</c:v>
                </c:pt>
                <c:pt idx="9937">
                  <c:v>41763.13486111111</c:v>
                </c:pt>
                <c:pt idx="9938">
                  <c:v>41763.134918981479</c:v>
                </c:pt>
                <c:pt idx="9939">
                  <c:v>41763.134976851848</c:v>
                </c:pt>
                <c:pt idx="9940">
                  <c:v>41763.135046296295</c:v>
                </c:pt>
                <c:pt idx="9941">
                  <c:v>41763.135104166664</c:v>
                </c:pt>
                <c:pt idx="9942">
                  <c:v>41763.135162037041</c:v>
                </c:pt>
                <c:pt idx="9943">
                  <c:v>41763.13521990741</c:v>
                </c:pt>
                <c:pt idx="9944">
                  <c:v>41763.135289351849</c:v>
                </c:pt>
                <c:pt idx="9945">
                  <c:v>41763.135347222225</c:v>
                </c:pt>
                <c:pt idx="9946">
                  <c:v>41763.135405092595</c:v>
                </c:pt>
                <c:pt idx="9947">
                  <c:v>41763.135474537034</c:v>
                </c:pt>
                <c:pt idx="9948">
                  <c:v>41763.13553240741</c:v>
                </c:pt>
                <c:pt idx="9949">
                  <c:v>41763.13559027778</c:v>
                </c:pt>
                <c:pt idx="9950">
                  <c:v>41763.135659722226</c:v>
                </c:pt>
                <c:pt idx="9951">
                  <c:v>41763.135717592595</c:v>
                </c:pt>
                <c:pt idx="9952">
                  <c:v>41763.135775462964</c:v>
                </c:pt>
                <c:pt idx="9953">
                  <c:v>41763.135844907411</c:v>
                </c:pt>
                <c:pt idx="9954">
                  <c:v>41763.13590277778</c:v>
                </c:pt>
                <c:pt idx="9955">
                  <c:v>41763.135960648149</c:v>
                </c:pt>
                <c:pt idx="9956">
                  <c:v>41763.136018518519</c:v>
                </c:pt>
                <c:pt idx="9957">
                  <c:v>41763.136087962965</c:v>
                </c:pt>
                <c:pt idx="9958">
                  <c:v>41763.136145833334</c:v>
                </c:pt>
                <c:pt idx="9959">
                  <c:v>41763.136203703703</c:v>
                </c:pt>
                <c:pt idx="9960">
                  <c:v>41763.136273148149</c:v>
                </c:pt>
                <c:pt idx="9961">
                  <c:v>41763.136331018519</c:v>
                </c:pt>
                <c:pt idx="9962">
                  <c:v>41763.136388888888</c:v>
                </c:pt>
                <c:pt idx="9963">
                  <c:v>41763.136458333334</c:v>
                </c:pt>
                <c:pt idx="9964">
                  <c:v>41763.136516203704</c:v>
                </c:pt>
                <c:pt idx="9965">
                  <c:v>41763.136574074073</c:v>
                </c:pt>
                <c:pt idx="9966">
                  <c:v>41763.136643518519</c:v>
                </c:pt>
                <c:pt idx="9967">
                  <c:v>41763.136701388888</c:v>
                </c:pt>
                <c:pt idx="9968">
                  <c:v>41763.136759259258</c:v>
                </c:pt>
                <c:pt idx="9969">
                  <c:v>41763.136828703704</c:v>
                </c:pt>
                <c:pt idx="9970">
                  <c:v>41763.136886574073</c:v>
                </c:pt>
                <c:pt idx="9971">
                  <c:v>41763.136944444443</c:v>
                </c:pt>
                <c:pt idx="9972">
                  <c:v>41763.137002314812</c:v>
                </c:pt>
                <c:pt idx="9973">
                  <c:v>41763.137071759258</c:v>
                </c:pt>
                <c:pt idx="9974">
                  <c:v>41763.137129629627</c:v>
                </c:pt>
                <c:pt idx="9975">
                  <c:v>41763.137187499997</c:v>
                </c:pt>
                <c:pt idx="9976">
                  <c:v>41763.137256944443</c:v>
                </c:pt>
                <c:pt idx="9977">
                  <c:v>41763.137314814812</c:v>
                </c:pt>
                <c:pt idx="9978">
                  <c:v>41763.137372685182</c:v>
                </c:pt>
                <c:pt idx="9979">
                  <c:v>41763.137442129628</c:v>
                </c:pt>
                <c:pt idx="9980">
                  <c:v>41763.137499999997</c:v>
                </c:pt>
                <c:pt idx="9981">
                  <c:v>41763.137557870374</c:v>
                </c:pt>
                <c:pt idx="9982">
                  <c:v>41763.137627314813</c:v>
                </c:pt>
                <c:pt idx="9983">
                  <c:v>41763.137685185182</c:v>
                </c:pt>
                <c:pt idx="9984">
                  <c:v>41763.137743055559</c:v>
                </c:pt>
                <c:pt idx="9985">
                  <c:v>41763.137800925928</c:v>
                </c:pt>
                <c:pt idx="9986">
                  <c:v>41763.137870370374</c:v>
                </c:pt>
                <c:pt idx="9987">
                  <c:v>41763.137928240743</c:v>
                </c:pt>
                <c:pt idx="9988">
                  <c:v>41763.137986111113</c:v>
                </c:pt>
                <c:pt idx="9989">
                  <c:v>41763.138055555559</c:v>
                </c:pt>
                <c:pt idx="9990">
                  <c:v>41763.138113425928</c:v>
                </c:pt>
                <c:pt idx="9991">
                  <c:v>41763.138171296298</c:v>
                </c:pt>
                <c:pt idx="9992">
                  <c:v>41763.138240740744</c:v>
                </c:pt>
                <c:pt idx="9993">
                  <c:v>41763.138298611113</c:v>
                </c:pt>
                <c:pt idx="9994">
                  <c:v>41763.138356481482</c:v>
                </c:pt>
                <c:pt idx="9995">
                  <c:v>41763.138425925928</c:v>
                </c:pt>
                <c:pt idx="9996">
                  <c:v>41763.138483796298</c:v>
                </c:pt>
                <c:pt idx="9997">
                  <c:v>41763.138541666667</c:v>
                </c:pt>
                <c:pt idx="9998">
                  <c:v>41763.138599537036</c:v>
                </c:pt>
                <c:pt idx="9999">
                  <c:v>41763.138668981483</c:v>
                </c:pt>
                <c:pt idx="10000">
                  <c:v>41763.138726851852</c:v>
                </c:pt>
                <c:pt idx="10001">
                  <c:v>41763.138784722221</c:v>
                </c:pt>
                <c:pt idx="10002">
                  <c:v>41763.138854166667</c:v>
                </c:pt>
                <c:pt idx="10003">
                  <c:v>41763.138912037037</c:v>
                </c:pt>
                <c:pt idx="10004">
                  <c:v>41763.138969907406</c:v>
                </c:pt>
                <c:pt idx="10005">
                  <c:v>41763.139039351852</c:v>
                </c:pt>
                <c:pt idx="10006">
                  <c:v>41763.139097222222</c:v>
                </c:pt>
                <c:pt idx="10007">
                  <c:v>41763.139155092591</c:v>
                </c:pt>
                <c:pt idx="10008">
                  <c:v>41763.139224537037</c:v>
                </c:pt>
                <c:pt idx="10009">
                  <c:v>41763.139282407406</c:v>
                </c:pt>
                <c:pt idx="10010">
                  <c:v>41763.139340277776</c:v>
                </c:pt>
                <c:pt idx="10011">
                  <c:v>41763.139398148145</c:v>
                </c:pt>
                <c:pt idx="10012">
                  <c:v>41763.139467592591</c:v>
                </c:pt>
                <c:pt idx="10013">
                  <c:v>41763.139525462961</c:v>
                </c:pt>
                <c:pt idx="10014">
                  <c:v>41763.13958333333</c:v>
                </c:pt>
                <c:pt idx="10015">
                  <c:v>41763.139652777776</c:v>
                </c:pt>
                <c:pt idx="10016">
                  <c:v>41763.139710648145</c:v>
                </c:pt>
                <c:pt idx="10017">
                  <c:v>41763.139768518522</c:v>
                </c:pt>
                <c:pt idx="10018">
                  <c:v>41763.139837962961</c:v>
                </c:pt>
                <c:pt idx="10019">
                  <c:v>41763.13989583333</c:v>
                </c:pt>
                <c:pt idx="10020">
                  <c:v>41763.139953703707</c:v>
                </c:pt>
                <c:pt idx="10021">
                  <c:v>41763.140023148146</c:v>
                </c:pt>
                <c:pt idx="10022">
                  <c:v>41763.140081018515</c:v>
                </c:pt>
                <c:pt idx="10023">
                  <c:v>41763.140138888892</c:v>
                </c:pt>
                <c:pt idx="10024">
                  <c:v>41763.140208333331</c:v>
                </c:pt>
                <c:pt idx="10025">
                  <c:v>41763.140266203707</c:v>
                </c:pt>
                <c:pt idx="10026">
                  <c:v>41763.140324074076</c:v>
                </c:pt>
                <c:pt idx="10027">
                  <c:v>41763.140381944446</c:v>
                </c:pt>
                <c:pt idx="10028">
                  <c:v>41763.140451388892</c:v>
                </c:pt>
                <c:pt idx="10029">
                  <c:v>41763.140509259261</c:v>
                </c:pt>
                <c:pt idx="10030">
                  <c:v>41763.140567129631</c:v>
                </c:pt>
                <c:pt idx="10031">
                  <c:v>41763.140636574077</c:v>
                </c:pt>
                <c:pt idx="10032">
                  <c:v>41763.140694444446</c:v>
                </c:pt>
                <c:pt idx="10033">
                  <c:v>41763.140752314815</c:v>
                </c:pt>
                <c:pt idx="10034">
                  <c:v>41763.140821759262</c:v>
                </c:pt>
                <c:pt idx="10035">
                  <c:v>41763.140879629631</c:v>
                </c:pt>
                <c:pt idx="10036">
                  <c:v>41763.1409375</c:v>
                </c:pt>
                <c:pt idx="10037">
                  <c:v>41763.141006944446</c:v>
                </c:pt>
                <c:pt idx="10038">
                  <c:v>41763.141064814816</c:v>
                </c:pt>
                <c:pt idx="10039">
                  <c:v>41763.141122685185</c:v>
                </c:pt>
                <c:pt idx="10040">
                  <c:v>41763.141180555554</c:v>
                </c:pt>
                <c:pt idx="10041">
                  <c:v>41763.141250000001</c:v>
                </c:pt>
                <c:pt idx="10042">
                  <c:v>41763.14130787037</c:v>
                </c:pt>
                <c:pt idx="10043">
                  <c:v>41763.141365740739</c:v>
                </c:pt>
                <c:pt idx="10044">
                  <c:v>41763.141435185185</c:v>
                </c:pt>
                <c:pt idx="10045">
                  <c:v>41763.141493055555</c:v>
                </c:pt>
                <c:pt idx="10046">
                  <c:v>41763.141550925924</c:v>
                </c:pt>
                <c:pt idx="10047">
                  <c:v>41763.14162037037</c:v>
                </c:pt>
                <c:pt idx="10048">
                  <c:v>41763.14167824074</c:v>
                </c:pt>
                <c:pt idx="10049">
                  <c:v>41763.141736111109</c:v>
                </c:pt>
                <c:pt idx="10050">
                  <c:v>41763.141805555555</c:v>
                </c:pt>
                <c:pt idx="10051">
                  <c:v>41763.141863425924</c:v>
                </c:pt>
                <c:pt idx="10052">
                  <c:v>41763.141921296294</c:v>
                </c:pt>
                <c:pt idx="10053">
                  <c:v>41763.141979166663</c:v>
                </c:pt>
                <c:pt idx="10054">
                  <c:v>41763.142048611109</c:v>
                </c:pt>
                <c:pt idx="10055">
                  <c:v>41763.142106481479</c:v>
                </c:pt>
                <c:pt idx="10056">
                  <c:v>41763.142164351855</c:v>
                </c:pt>
                <c:pt idx="10057">
                  <c:v>41763.142233796294</c:v>
                </c:pt>
                <c:pt idx="10058">
                  <c:v>41763.142291666663</c:v>
                </c:pt>
                <c:pt idx="10059">
                  <c:v>41763.14234953704</c:v>
                </c:pt>
                <c:pt idx="10060">
                  <c:v>41763.142418981479</c:v>
                </c:pt>
                <c:pt idx="10061">
                  <c:v>41763.142476851855</c:v>
                </c:pt>
                <c:pt idx="10062">
                  <c:v>41763.142534722225</c:v>
                </c:pt>
                <c:pt idx="10063">
                  <c:v>41763.142604166664</c:v>
                </c:pt>
                <c:pt idx="10064">
                  <c:v>41763.14266203704</c:v>
                </c:pt>
                <c:pt idx="10065">
                  <c:v>41763.14271990741</c:v>
                </c:pt>
                <c:pt idx="10066">
                  <c:v>41763.142777777779</c:v>
                </c:pt>
                <c:pt idx="10067">
                  <c:v>41763.142847222225</c:v>
                </c:pt>
                <c:pt idx="10068">
                  <c:v>41763.142905092594</c:v>
                </c:pt>
                <c:pt idx="10069">
                  <c:v>41763.142962962964</c:v>
                </c:pt>
                <c:pt idx="10070">
                  <c:v>41763.14303240741</c:v>
                </c:pt>
                <c:pt idx="10071">
                  <c:v>41763.143090277779</c:v>
                </c:pt>
                <c:pt idx="10072">
                  <c:v>41763.143148148149</c:v>
                </c:pt>
                <c:pt idx="10073">
                  <c:v>41763.143217592595</c:v>
                </c:pt>
                <c:pt idx="10074">
                  <c:v>41763.143275462964</c:v>
                </c:pt>
                <c:pt idx="10075">
                  <c:v>41763.143333333333</c:v>
                </c:pt>
                <c:pt idx="10076">
                  <c:v>41763.14340277778</c:v>
                </c:pt>
                <c:pt idx="10077">
                  <c:v>41763.143460648149</c:v>
                </c:pt>
                <c:pt idx="10078">
                  <c:v>41763.143518518518</c:v>
                </c:pt>
                <c:pt idx="10079">
                  <c:v>41763.143587962964</c:v>
                </c:pt>
                <c:pt idx="10080">
                  <c:v>41763.143645833334</c:v>
                </c:pt>
                <c:pt idx="10081">
                  <c:v>41763.143703703703</c:v>
                </c:pt>
                <c:pt idx="10082">
                  <c:v>41763.143761574072</c:v>
                </c:pt>
                <c:pt idx="10083">
                  <c:v>41763.143831018519</c:v>
                </c:pt>
                <c:pt idx="10084">
                  <c:v>41763.143888888888</c:v>
                </c:pt>
                <c:pt idx="10085">
                  <c:v>41763.143946759257</c:v>
                </c:pt>
                <c:pt idx="10086">
                  <c:v>41763.144016203703</c:v>
                </c:pt>
                <c:pt idx="10087">
                  <c:v>41763.144074074073</c:v>
                </c:pt>
                <c:pt idx="10088">
                  <c:v>41763.144131944442</c:v>
                </c:pt>
                <c:pt idx="10089">
                  <c:v>41763.144201388888</c:v>
                </c:pt>
                <c:pt idx="10090">
                  <c:v>41763.144259259258</c:v>
                </c:pt>
                <c:pt idx="10091">
                  <c:v>41763.144317129627</c:v>
                </c:pt>
                <c:pt idx="10092">
                  <c:v>41763.144386574073</c:v>
                </c:pt>
                <c:pt idx="10093">
                  <c:v>41763.144444444442</c:v>
                </c:pt>
                <c:pt idx="10094">
                  <c:v>41763.144502314812</c:v>
                </c:pt>
                <c:pt idx="10095">
                  <c:v>41763.144560185188</c:v>
                </c:pt>
                <c:pt idx="10096">
                  <c:v>41763.144629629627</c:v>
                </c:pt>
                <c:pt idx="10097">
                  <c:v>41763.144687499997</c:v>
                </c:pt>
                <c:pt idx="10098">
                  <c:v>41763.144745370373</c:v>
                </c:pt>
                <c:pt idx="10099">
                  <c:v>41763.144814814812</c:v>
                </c:pt>
                <c:pt idx="10100">
                  <c:v>41763.144872685189</c:v>
                </c:pt>
                <c:pt idx="10101">
                  <c:v>41763.144930555558</c:v>
                </c:pt>
                <c:pt idx="10102">
                  <c:v>41763.144999999997</c:v>
                </c:pt>
                <c:pt idx="10103">
                  <c:v>41763.145057870373</c:v>
                </c:pt>
                <c:pt idx="10104">
                  <c:v>41763.145115740743</c:v>
                </c:pt>
                <c:pt idx="10105">
                  <c:v>41763.145185185182</c:v>
                </c:pt>
                <c:pt idx="10106">
                  <c:v>41763.145243055558</c:v>
                </c:pt>
                <c:pt idx="10107">
                  <c:v>41763.145300925928</c:v>
                </c:pt>
                <c:pt idx="10108">
                  <c:v>41763.145358796297</c:v>
                </c:pt>
                <c:pt idx="10109">
                  <c:v>41763.145428240743</c:v>
                </c:pt>
                <c:pt idx="10110">
                  <c:v>41763.145486111112</c:v>
                </c:pt>
                <c:pt idx="10111">
                  <c:v>41763.145543981482</c:v>
                </c:pt>
                <c:pt idx="10112">
                  <c:v>41763.145613425928</c:v>
                </c:pt>
                <c:pt idx="10113">
                  <c:v>41763.145671296297</c:v>
                </c:pt>
                <c:pt idx="10114">
                  <c:v>41763.145729166667</c:v>
                </c:pt>
                <c:pt idx="10115">
                  <c:v>41763.145798611113</c:v>
                </c:pt>
                <c:pt idx="10116">
                  <c:v>41763.145856481482</c:v>
                </c:pt>
                <c:pt idx="10117">
                  <c:v>41763.145914351851</c:v>
                </c:pt>
                <c:pt idx="10118">
                  <c:v>41763.145983796298</c:v>
                </c:pt>
                <c:pt idx="10119">
                  <c:v>41763.146041666667</c:v>
                </c:pt>
                <c:pt idx="10120">
                  <c:v>41763.146099537036</c:v>
                </c:pt>
                <c:pt idx="10121">
                  <c:v>41763.146157407406</c:v>
                </c:pt>
                <c:pt idx="10122">
                  <c:v>41763.146226851852</c:v>
                </c:pt>
                <c:pt idx="10123">
                  <c:v>41763.146284722221</c:v>
                </c:pt>
                <c:pt idx="10124">
                  <c:v>41763.14634259259</c:v>
                </c:pt>
                <c:pt idx="10125">
                  <c:v>41763.146412037036</c:v>
                </c:pt>
                <c:pt idx="10126">
                  <c:v>41763.146469907406</c:v>
                </c:pt>
                <c:pt idx="10127">
                  <c:v>41763.146527777775</c:v>
                </c:pt>
                <c:pt idx="10128">
                  <c:v>41763.146597222221</c:v>
                </c:pt>
                <c:pt idx="10129">
                  <c:v>41763.146655092591</c:v>
                </c:pt>
                <c:pt idx="10130">
                  <c:v>41763.14671296296</c:v>
                </c:pt>
                <c:pt idx="10131">
                  <c:v>41763.146782407406</c:v>
                </c:pt>
                <c:pt idx="10132">
                  <c:v>41763.146840277775</c:v>
                </c:pt>
                <c:pt idx="10133">
                  <c:v>41763.146898148145</c:v>
                </c:pt>
                <c:pt idx="10134">
                  <c:v>41763.146967592591</c:v>
                </c:pt>
                <c:pt idx="10135">
                  <c:v>41763.14702546296</c:v>
                </c:pt>
                <c:pt idx="10136">
                  <c:v>41763.147083333337</c:v>
                </c:pt>
                <c:pt idx="10137">
                  <c:v>41763.147141203706</c:v>
                </c:pt>
                <c:pt idx="10138">
                  <c:v>41763.147210648145</c:v>
                </c:pt>
                <c:pt idx="10139">
                  <c:v>41763.147268518522</c:v>
                </c:pt>
                <c:pt idx="10140">
                  <c:v>41763.147326388891</c:v>
                </c:pt>
                <c:pt idx="10141">
                  <c:v>41763.14739583333</c:v>
                </c:pt>
                <c:pt idx="10142">
                  <c:v>41763.147453703707</c:v>
                </c:pt>
                <c:pt idx="10143">
                  <c:v>41763.147511574076</c:v>
                </c:pt>
                <c:pt idx="10144">
                  <c:v>41763.147581018522</c:v>
                </c:pt>
                <c:pt idx="10145">
                  <c:v>41763.147638888891</c:v>
                </c:pt>
                <c:pt idx="10146">
                  <c:v>41763.147696759261</c:v>
                </c:pt>
                <c:pt idx="10147">
                  <c:v>41763.147766203707</c:v>
                </c:pt>
                <c:pt idx="10148">
                  <c:v>41763.147824074076</c:v>
                </c:pt>
                <c:pt idx="10149">
                  <c:v>41763.147881944446</c:v>
                </c:pt>
                <c:pt idx="10150">
                  <c:v>41763.147939814815</c:v>
                </c:pt>
                <c:pt idx="10151">
                  <c:v>41763.148009259261</c:v>
                </c:pt>
                <c:pt idx="10152">
                  <c:v>41763.14806712963</c:v>
                </c:pt>
                <c:pt idx="10153">
                  <c:v>41763.148125</c:v>
                </c:pt>
                <c:pt idx="10154">
                  <c:v>41763.148194444446</c:v>
                </c:pt>
                <c:pt idx="10155">
                  <c:v>41763.148252314815</c:v>
                </c:pt>
                <c:pt idx="10156">
                  <c:v>41763.148310185185</c:v>
                </c:pt>
                <c:pt idx="10157">
                  <c:v>41763.148379629631</c:v>
                </c:pt>
                <c:pt idx="10158">
                  <c:v>41763.1484375</c:v>
                </c:pt>
                <c:pt idx="10159">
                  <c:v>41763.148495370369</c:v>
                </c:pt>
                <c:pt idx="10160">
                  <c:v>41763.148564814815</c:v>
                </c:pt>
                <c:pt idx="10161">
                  <c:v>41763.148622685185</c:v>
                </c:pt>
                <c:pt idx="10162">
                  <c:v>41763.148680555554</c:v>
                </c:pt>
                <c:pt idx="10163">
                  <c:v>41763.148738425924</c:v>
                </c:pt>
                <c:pt idx="10164">
                  <c:v>41763.14880787037</c:v>
                </c:pt>
                <c:pt idx="10165">
                  <c:v>41763.148865740739</c:v>
                </c:pt>
                <c:pt idx="10166">
                  <c:v>41763.148923611108</c:v>
                </c:pt>
                <c:pt idx="10167">
                  <c:v>41763.148993055554</c:v>
                </c:pt>
                <c:pt idx="10168">
                  <c:v>41763.149050925924</c:v>
                </c:pt>
                <c:pt idx="10169">
                  <c:v>41763.149108796293</c:v>
                </c:pt>
                <c:pt idx="10170">
                  <c:v>41763.149178240739</c:v>
                </c:pt>
                <c:pt idx="10171">
                  <c:v>41763.149236111109</c:v>
                </c:pt>
                <c:pt idx="10172">
                  <c:v>41763.149293981478</c:v>
                </c:pt>
                <c:pt idx="10173">
                  <c:v>41763.149363425924</c:v>
                </c:pt>
                <c:pt idx="10174">
                  <c:v>41763.149421296293</c:v>
                </c:pt>
                <c:pt idx="10175">
                  <c:v>41763.14947916667</c:v>
                </c:pt>
                <c:pt idx="10176">
                  <c:v>41763.149548611109</c:v>
                </c:pt>
                <c:pt idx="10177">
                  <c:v>41763.149606481478</c:v>
                </c:pt>
                <c:pt idx="10178">
                  <c:v>41763.149664351855</c:v>
                </c:pt>
                <c:pt idx="10179">
                  <c:v>41763.149722222224</c:v>
                </c:pt>
                <c:pt idx="10180">
                  <c:v>41763.149791666663</c:v>
                </c:pt>
                <c:pt idx="10181">
                  <c:v>41763.14984953704</c:v>
                </c:pt>
                <c:pt idx="10182">
                  <c:v>41763.149907407409</c:v>
                </c:pt>
                <c:pt idx="10183">
                  <c:v>41763.149976851855</c:v>
                </c:pt>
                <c:pt idx="10184">
                  <c:v>41763.150034722225</c:v>
                </c:pt>
                <c:pt idx="10185">
                  <c:v>41763.150092592594</c:v>
                </c:pt>
                <c:pt idx="10186">
                  <c:v>41763.15016203704</c:v>
                </c:pt>
                <c:pt idx="10187">
                  <c:v>41763.150219907409</c:v>
                </c:pt>
                <c:pt idx="10188">
                  <c:v>41763.150277777779</c:v>
                </c:pt>
                <c:pt idx="10189">
                  <c:v>41763.150347222225</c:v>
                </c:pt>
                <c:pt idx="10190">
                  <c:v>41763.150405092594</c:v>
                </c:pt>
                <c:pt idx="10191">
                  <c:v>41763.150462962964</c:v>
                </c:pt>
                <c:pt idx="10192">
                  <c:v>41763.150520833333</c:v>
                </c:pt>
                <c:pt idx="10193">
                  <c:v>41763.150590277779</c:v>
                </c:pt>
                <c:pt idx="10194">
                  <c:v>41763.150648148148</c:v>
                </c:pt>
                <c:pt idx="10195">
                  <c:v>41763.150706018518</c:v>
                </c:pt>
                <c:pt idx="10196">
                  <c:v>41763.150775462964</c:v>
                </c:pt>
                <c:pt idx="10197">
                  <c:v>41763.150833333333</c:v>
                </c:pt>
                <c:pt idx="10198">
                  <c:v>41763.150891203702</c:v>
                </c:pt>
                <c:pt idx="10199">
                  <c:v>41763.150960648149</c:v>
                </c:pt>
                <c:pt idx="10200">
                  <c:v>41763.151018518518</c:v>
                </c:pt>
                <c:pt idx="10201">
                  <c:v>41763.151076388887</c:v>
                </c:pt>
                <c:pt idx="10202">
                  <c:v>41763.151145833333</c:v>
                </c:pt>
                <c:pt idx="10203">
                  <c:v>41763.151203703703</c:v>
                </c:pt>
                <c:pt idx="10204">
                  <c:v>41763.151261574072</c:v>
                </c:pt>
                <c:pt idx="10205">
                  <c:v>41763.151319444441</c:v>
                </c:pt>
                <c:pt idx="10206">
                  <c:v>41763.151388888888</c:v>
                </c:pt>
                <c:pt idx="10207">
                  <c:v>41763.151446759257</c:v>
                </c:pt>
                <c:pt idx="10208">
                  <c:v>41763.151504629626</c:v>
                </c:pt>
                <c:pt idx="10209">
                  <c:v>41763.151574074072</c:v>
                </c:pt>
                <c:pt idx="10210">
                  <c:v>41763.151631944442</c:v>
                </c:pt>
                <c:pt idx="10211">
                  <c:v>41763.151689814818</c:v>
                </c:pt>
                <c:pt idx="10212">
                  <c:v>41763.151759259257</c:v>
                </c:pt>
                <c:pt idx="10213">
                  <c:v>41763.151817129627</c:v>
                </c:pt>
                <c:pt idx="10214">
                  <c:v>41763.151875000003</c:v>
                </c:pt>
                <c:pt idx="10215">
                  <c:v>41763.151944444442</c:v>
                </c:pt>
                <c:pt idx="10216">
                  <c:v>41763.152002314811</c:v>
                </c:pt>
                <c:pt idx="10217">
                  <c:v>41763.152060185188</c:v>
                </c:pt>
                <c:pt idx="10218">
                  <c:v>41763.152129629627</c:v>
                </c:pt>
                <c:pt idx="10219">
                  <c:v>41763.152187500003</c:v>
                </c:pt>
                <c:pt idx="10220">
                  <c:v>41763.152245370373</c:v>
                </c:pt>
                <c:pt idx="10221">
                  <c:v>41763.152303240742</c:v>
                </c:pt>
                <c:pt idx="10222">
                  <c:v>41763.152372685188</c:v>
                </c:pt>
                <c:pt idx="10223">
                  <c:v>41763.152430555558</c:v>
                </c:pt>
                <c:pt idx="10224">
                  <c:v>41763.152488425927</c:v>
                </c:pt>
                <c:pt idx="10225">
                  <c:v>41763.152557870373</c:v>
                </c:pt>
                <c:pt idx="10226">
                  <c:v>41763.152615740742</c:v>
                </c:pt>
                <c:pt idx="10227">
                  <c:v>41763.152673611112</c:v>
                </c:pt>
                <c:pt idx="10228">
                  <c:v>41763.152743055558</c:v>
                </c:pt>
                <c:pt idx="10229">
                  <c:v>41763.152800925927</c:v>
                </c:pt>
                <c:pt idx="10230">
                  <c:v>41763.152858796297</c:v>
                </c:pt>
                <c:pt idx="10231">
                  <c:v>41763.152928240743</c:v>
                </c:pt>
                <c:pt idx="10232">
                  <c:v>41763.152986111112</c:v>
                </c:pt>
                <c:pt idx="10233">
                  <c:v>41763.153043981481</c:v>
                </c:pt>
                <c:pt idx="10234">
                  <c:v>41763.153101851851</c:v>
                </c:pt>
                <c:pt idx="10235">
                  <c:v>41763.153171296297</c:v>
                </c:pt>
                <c:pt idx="10236">
                  <c:v>41763.153229166666</c:v>
                </c:pt>
                <c:pt idx="10237">
                  <c:v>41763.153287037036</c:v>
                </c:pt>
                <c:pt idx="10238">
                  <c:v>41763.153356481482</c:v>
                </c:pt>
                <c:pt idx="10239">
                  <c:v>41763.153414351851</c:v>
                </c:pt>
                <c:pt idx="10240">
                  <c:v>41763.15347222222</c:v>
                </c:pt>
                <c:pt idx="10241">
                  <c:v>41763.153541666667</c:v>
                </c:pt>
                <c:pt idx="10242">
                  <c:v>41763.153599537036</c:v>
                </c:pt>
                <c:pt idx="10243">
                  <c:v>41763.153657407405</c:v>
                </c:pt>
                <c:pt idx="10244">
                  <c:v>41763.153726851851</c:v>
                </c:pt>
                <c:pt idx="10245">
                  <c:v>41763.153784722221</c:v>
                </c:pt>
                <c:pt idx="10246">
                  <c:v>41763.15384259259</c:v>
                </c:pt>
                <c:pt idx="10247">
                  <c:v>41763.153900462959</c:v>
                </c:pt>
                <c:pt idx="10248">
                  <c:v>41763.153969907406</c:v>
                </c:pt>
                <c:pt idx="10249">
                  <c:v>41763.154027777775</c:v>
                </c:pt>
                <c:pt idx="10250">
                  <c:v>41763.154085648152</c:v>
                </c:pt>
                <c:pt idx="10251">
                  <c:v>41763.15415509259</c:v>
                </c:pt>
                <c:pt idx="10252">
                  <c:v>41763.15421296296</c:v>
                </c:pt>
                <c:pt idx="10253">
                  <c:v>41763.154270833336</c:v>
                </c:pt>
                <c:pt idx="10254">
                  <c:v>41763.154340277775</c:v>
                </c:pt>
                <c:pt idx="10255">
                  <c:v>41763.154398148145</c:v>
                </c:pt>
                <c:pt idx="10256">
                  <c:v>41763.154456018521</c:v>
                </c:pt>
                <c:pt idx="10257">
                  <c:v>41763.15452546296</c:v>
                </c:pt>
                <c:pt idx="10258">
                  <c:v>41763.154583333337</c:v>
                </c:pt>
                <c:pt idx="10259">
                  <c:v>41763.154641203706</c:v>
                </c:pt>
                <c:pt idx="10260">
                  <c:v>41763.154699074075</c:v>
                </c:pt>
                <c:pt idx="10261">
                  <c:v>41763.154768518521</c:v>
                </c:pt>
                <c:pt idx="10262">
                  <c:v>41763.154826388891</c:v>
                </c:pt>
                <c:pt idx="10263">
                  <c:v>41763.15488425926</c:v>
                </c:pt>
                <c:pt idx="10264">
                  <c:v>41763.154953703706</c:v>
                </c:pt>
                <c:pt idx="10265">
                  <c:v>41763.155011574076</c:v>
                </c:pt>
                <c:pt idx="10266">
                  <c:v>41763.155069444445</c:v>
                </c:pt>
                <c:pt idx="10267">
                  <c:v>41763.155138888891</c:v>
                </c:pt>
                <c:pt idx="10268">
                  <c:v>41763.15519675926</c:v>
                </c:pt>
                <c:pt idx="10269">
                  <c:v>41763.15525462963</c:v>
                </c:pt>
                <c:pt idx="10270">
                  <c:v>41763.155324074076</c:v>
                </c:pt>
                <c:pt idx="10271">
                  <c:v>41763.155381944445</c:v>
                </c:pt>
                <c:pt idx="10272">
                  <c:v>41763.155439814815</c:v>
                </c:pt>
                <c:pt idx="10273">
                  <c:v>41763.155509259261</c:v>
                </c:pt>
                <c:pt idx="10274">
                  <c:v>41763.15556712963</c:v>
                </c:pt>
                <c:pt idx="10275">
                  <c:v>41763.155624999999</c:v>
                </c:pt>
                <c:pt idx="10276">
                  <c:v>41763.155682870369</c:v>
                </c:pt>
                <c:pt idx="10277">
                  <c:v>41763.155752314815</c:v>
                </c:pt>
                <c:pt idx="10278">
                  <c:v>41763.155810185184</c:v>
                </c:pt>
                <c:pt idx="10279">
                  <c:v>41763.155868055554</c:v>
                </c:pt>
                <c:pt idx="10280">
                  <c:v>41763.1559375</c:v>
                </c:pt>
                <c:pt idx="10281">
                  <c:v>41763.155995370369</c:v>
                </c:pt>
                <c:pt idx="10282">
                  <c:v>41763.156053240738</c:v>
                </c:pt>
                <c:pt idx="10283">
                  <c:v>41763.156122685185</c:v>
                </c:pt>
                <c:pt idx="10284">
                  <c:v>41763.156180555554</c:v>
                </c:pt>
                <c:pt idx="10285">
                  <c:v>41763.156238425923</c:v>
                </c:pt>
                <c:pt idx="10286">
                  <c:v>41763.156307870369</c:v>
                </c:pt>
                <c:pt idx="10287">
                  <c:v>41763.156365740739</c:v>
                </c:pt>
                <c:pt idx="10288">
                  <c:v>41763.156423611108</c:v>
                </c:pt>
                <c:pt idx="10289">
                  <c:v>41763.156481481485</c:v>
                </c:pt>
                <c:pt idx="10290">
                  <c:v>41763.156550925924</c:v>
                </c:pt>
                <c:pt idx="10291">
                  <c:v>41763.156608796293</c:v>
                </c:pt>
                <c:pt idx="10292">
                  <c:v>41763.156666666669</c:v>
                </c:pt>
                <c:pt idx="10293">
                  <c:v>41763.156736111108</c:v>
                </c:pt>
                <c:pt idx="10294">
                  <c:v>41763.156793981485</c:v>
                </c:pt>
                <c:pt idx="10295">
                  <c:v>41763.156851851854</c:v>
                </c:pt>
                <c:pt idx="10296">
                  <c:v>41763.156921296293</c:v>
                </c:pt>
                <c:pt idx="10297">
                  <c:v>41763.15697916667</c:v>
                </c:pt>
                <c:pt idx="10298">
                  <c:v>41763.157037037039</c:v>
                </c:pt>
                <c:pt idx="10299">
                  <c:v>41763.157106481478</c:v>
                </c:pt>
                <c:pt idx="10300">
                  <c:v>41763.157164351855</c:v>
                </c:pt>
                <c:pt idx="10301">
                  <c:v>41763.157222222224</c:v>
                </c:pt>
                <c:pt idx="10302">
                  <c:v>41763.157280092593</c:v>
                </c:pt>
                <c:pt idx="10303">
                  <c:v>41763.157349537039</c:v>
                </c:pt>
                <c:pt idx="10304">
                  <c:v>41763.157407407409</c:v>
                </c:pt>
                <c:pt idx="10305">
                  <c:v>41763.157465277778</c:v>
                </c:pt>
                <c:pt idx="10306">
                  <c:v>41763.157534722224</c:v>
                </c:pt>
                <c:pt idx="10307">
                  <c:v>41763.157592592594</c:v>
                </c:pt>
                <c:pt idx="10308">
                  <c:v>41763.157650462963</c:v>
                </c:pt>
                <c:pt idx="10309">
                  <c:v>41763.157719907409</c:v>
                </c:pt>
                <c:pt idx="10310">
                  <c:v>41763.157777777778</c:v>
                </c:pt>
                <c:pt idx="10311">
                  <c:v>41763.157835648148</c:v>
                </c:pt>
                <c:pt idx="10312">
                  <c:v>41763.157905092594</c:v>
                </c:pt>
                <c:pt idx="10313">
                  <c:v>41763.157962962963</c:v>
                </c:pt>
                <c:pt idx="10314">
                  <c:v>41763.158020833333</c:v>
                </c:pt>
                <c:pt idx="10315">
                  <c:v>41763.158078703702</c:v>
                </c:pt>
                <c:pt idx="10316">
                  <c:v>41763.158148148148</c:v>
                </c:pt>
                <c:pt idx="10317">
                  <c:v>41763.158206018517</c:v>
                </c:pt>
                <c:pt idx="10318">
                  <c:v>41763.158263888887</c:v>
                </c:pt>
                <c:pt idx="10319">
                  <c:v>41763.158333333333</c:v>
                </c:pt>
                <c:pt idx="10320">
                  <c:v>41763.158391203702</c:v>
                </c:pt>
                <c:pt idx="10321">
                  <c:v>41763.158449074072</c:v>
                </c:pt>
                <c:pt idx="10322">
                  <c:v>41763.158518518518</c:v>
                </c:pt>
                <c:pt idx="10323">
                  <c:v>41763.158576388887</c:v>
                </c:pt>
                <c:pt idx="10324">
                  <c:v>41763.158634259256</c:v>
                </c:pt>
                <c:pt idx="10325">
                  <c:v>41763.158703703702</c:v>
                </c:pt>
                <c:pt idx="10326">
                  <c:v>41763.158761574072</c:v>
                </c:pt>
                <c:pt idx="10327">
                  <c:v>41763.158819444441</c:v>
                </c:pt>
                <c:pt idx="10328">
                  <c:v>41763.158888888887</c:v>
                </c:pt>
                <c:pt idx="10329">
                  <c:v>41763.158946759257</c:v>
                </c:pt>
                <c:pt idx="10330">
                  <c:v>41763.159004629626</c:v>
                </c:pt>
                <c:pt idx="10331">
                  <c:v>41763.159062500003</c:v>
                </c:pt>
                <c:pt idx="10332">
                  <c:v>41763.159131944441</c:v>
                </c:pt>
                <c:pt idx="10333">
                  <c:v>41763.159189814818</c:v>
                </c:pt>
                <c:pt idx="10334">
                  <c:v>41763.159247685187</c:v>
                </c:pt>
                <c:pt idx="10335">
                  <c:v>41763.159317129626</c:v>
                </c:pt>
                <c:pt idx="10336">
                  <c:v>41763.159375000003</c:v>
                </c:pt>
                <c:pt idx="10337">
                  <c:v>41763.159432870372</c:v>
                </c:pt>
                <c:pt idx="10338">
                  <c:v>41763.159502314818</c:v>
                </c:pt>
                <c:pt idx="10339">
                  <c:v>41763.159560185188</c:v>
                </c:pt>
                <c:pt idx="10340">
                  <c:v>41763.159618055557</c:v>
                </c:pt>
                <c:pt idx="10341">
                  <c:v>41763.159687500003</c:v>
                </c:pt>
                <c:pt idx="10342">
                  <c:v>41763.159745370373</c:v>
                </c:pt>
                <c:pt idx="10343">
                  <c:v>41763.159803240742</c:v>
                </c:pt>
                <c:pt idx="10344">
                  <c:v>41763.159861111111</c:v>
                </c:pt>
                <c:pt idx="10345">
                  <c:v>41763.159930555557</c:v>
                </c:pt>
                <c:pt idx="10346">
                  <c:v>41763.159988425927</c:v>
                </c:pt>
                <c:pt idx="10347">
                  <c:v>41763.160046296296</c:v>
                </c:pt>
                <c:pt idx="10348">
                  <c:v>41763.160115740742</c:v>
                </c:pt>
                <c:pt idx="10349">
                  <c:v>41763.160173611112</c:v>
                </c:pt>
                <c:pt idx="10350">
                  <c:v>41763.160231481481</c:v>
                </c:pt>
                <c:pt idx="10351">
                  <c:v>41763.160300925927</c:v>
                </c:pt>
                <c:pt idx="10352">
                  <c:v>41763.160358796296</c:v>
                </c:pt>
                <c:pt idx="10353">
                  <c:v>41763.160416666666</c:v>
                </c:pt>
                <c:pt idx="10354">
                  <c:v>41763.160486111112</c:v>
                </c:pt>
                <c:pt idx="10355">
                  <c:v>41763.160543981481</c:v>
                </c:pt>
                <c:pt idx="10356">
                  <c:v>41763.160601851851</c:v>
                </c:pt>
                <c:pt idx="10357">
                  <c:v>41763.16065972222</c:v>
                </c:pt>
                <c:pt idx="10358">
                  <c:v>41763.160729166666</c:v>
                </c:pt>
                <c:pt idx="10359">
                  <c:v>41763.160787037035</c:v>
                </c:pt>
                <c:pt idx="10360">
                  <c:v>41763.160844907405</c:v>
                </c:pt>
                <c:pt idx="10361">
                  <c:v>41763.160914351851</c:v>
                </c:pt>
                <c:pt idx="10362">
                  <c:v>41763.16097222222</c:v>
                </c:pt>
                <c:pt idx="10363">
                  <c:v>41763.161030092589</c:v>
                </c:pt>
                <c:pt idx="10364">
                  <c:v>41763.161099537036</c:v>
                </c:pt>
                <c:pt idx="10365">
                  <c:v>41763.161157407405</c:v>
                </c:pt>
                <c:pt idx="10366">
                  <c:v>41763.161215277774</c:v>
                </c:pt>
                <c:pt idx="10367">
                  <c:v>41763.16128472222</c:v>
                </c:pt>
                <c:pt idx="10368">
                  <c:v>41763.16134259259</c:v>
                </c:pt>
                <c:pt idx="10369">
                  <c:v>41763.161400462966</c:v>
                </c:pt>
                <c:pt idx="10370">
                  <c:v>41763.161469907405</c:v>
                </c:pt>
                <c:pt idx="10371">
                  <c:v>41763.161527777775</c:v>
                </c:pt>
                <c:pt idx="10372">
                  <c:v>41763.161585648151</c:v>
                </c:pt>
                <c:pt idx="10373">
                  <c:v>41763.161643518521</c:v>
                </c:pt>
                <c:pt idx="10374">
                  <c:v>41763.161712962959</c:v>
                </c:pt>
                <c:pt idx="10375">
                  <c:v>41763.161770833336</c:v>
                </c:pt>
                <c:pt idx="10376">
                  <c:v>41763.161828703705</c:v>
                </c:pt>
                <c:pt idx="10377">
                  <c:v>41763.161898148152</c:v>
                </c:pt>
                <c:pt idx="10378">
                  <c:v>41763.161956018521</c:v>
                </c:pt>
                <c:pt idx="10379">
                  <c:v>41763.16201388889</c:v>
                </c:pt>
                <c:pt idx="10380">
                  <c:v>41763.162083333336</c:v>
                </c:pt>
                <c:pt idx="10381">
                  <c:v>41763.162141203706</c:v>
                </c:pt>
                <c:pt idx="10382">
                  <c:v>41763.162199074075</c:v>
                </c:pt>
                <c:pt idx="10383">
                  <c:v>41763.162268518521</c:v>
                </c:pt>
                <c:pt idx="10384">
                  <c:v>41763.162326388891</c:v>
                </c:pt>
                <c:pt idx="10385">
                  <c:v>41763.16238425926</c:v>
                </c:pt>
                <c:pt idx="10386">
                  <c:v>41763.162442129629</c:v>
                </c:pt>
                <c:pt idx="10387">
                  <c:v>41763.162511574075</c:v>
                </c:pt>
                <c:pt idx="10388">
                  <c:v>41763.162569444445</c:v>
                </c:pt>
                <c:pt idx="10389">
                  <c:v>41763.162627314814</c:v>
                </c:pt>
                <c:pt idx="10390">
                  <c:v>41763.16269675926</c:v>
                </c:pt>
                <c:pt idx="10391">
                  <c:v>41763.162754629629</c:v>
                </c:pt>
                <c:pt idx="10392">
                  <c:v>41763.162812499999</c:v>
                </c:pt>
                <c:pt idx="10393">
                  <c:v>41763.162881944445</c:v>
                </c:pt>
                <c:pt idx="10394">
                  <c:v>41763.162939814814</c:v>
                </c:pt>
                <c:pt idx="10395">
                  <c:v>41763.162997685184</c:v>
                </c:pt>
                <c:pt idx="10396">
                  <c:v>41763.16306712963</c:v>
                </c:pt>
                <c:pt idx="10397">
                  <c:v>41763.163124999999</c:v>
                </c:pt>
                <c:pt idx="10398">
                  <c:v>41763.163182870368</c:v>
                </c:pt>
                <c:pt idx="10399">
                  <c:v>41763.163240740738</c:v>
                </c:pt>
                <c:pt idx="10400">
                  <c:v>41763.163310185184</c:v>
                </c:pt>
                <c:pt idx="10401">
                  <c:v>41763.163368055553</c:v>
                </c:pt>
                <c:pt idx="10402">
                  <c:v>41763.163425925923</c:v>
                </c:pt>
                <c:pt idx="10403">
                  <c:v>41763.163495370369</c:v>
                </c:pt>
                <c:pt idx="10404">
                  <c:v>41763.163553240738</c:v>
                </c:pt>
                <c:pt idx="10405">
                  <c:v>41763.163611111115</c:v>
                </c:pt>
                <c:pt idx="10406">
                  <c:v>41763.163680555554</c:v>
                </c:pt>
                <c:pt idx="10407">
                  <c:v>41763.163738425923</c:v>
                </c:pt>
                <c:pt idx="10408">
                  <c:v>41763.1637962963</c:v>
                </c:pt>
                <c:pt idx="10409">
                  <c:v>41763.163865740738</c:v>
                </c:pt>
                <c:pt idx="10410">
                  <c:v>41763.163923611108</c:v>
                </c:pt>
                <c:pt idx="10411">
                  <c:v>41763.163981481484</c:v>
                </c:pt>
                <c:pt idx="10412">
                  <c:v>41763.164039351854</c:v>
                </c:pt>
                <c:pt idx="10413">
                  <c:v>41763.1641087963</c:v>
                </c:pt>
                <c:pt idx="10414">
                  <c:v>41763.164166666669</c:v>
                </c:pt>
                <c:pt idx="10415">
                  <c:v>41763.164224537039</c:v>
                </c:pt>
                <c:pt idx="10416">
                  <c:v>41763.164293981485</c:v>
                </c:pt>
                <c:pt idx="10417">
                  <c:v>41763.164351851854</c:v>
                </c:pt>
                <c:pt idx="10418">
                  <c:v>41763.164409722223</c:v>
                </c:pt>
                <c:pt idx="10419">
                  <c:v>41763.164479166669</c:v>
                </c:pt>
                <c:pt idx="10420">
                  <c:v>41763.164537037039</c:v>
                </c:pt>
                <c:pt idx="10421">
                  <c:v>41763.164594907408</c:v>
                </c:pt>
                <c:pt idx="10422">
                  <c:v>41763.164664351854</c:v>
                </c:pt>
                <c:pt idx="10423">
                  <c:v>41763.164722222224</c:v>
                </c:pt>
                <c:pt idx="10424">
                  <c:v>41763.164780092593</c:v>
                </c:pt>
                <c:pt idx="10425">
                  <c:v>41763.164849537039</c:v>
                </c:pt>
                <c:pt idx="10426">
                  <c:v>41763.164907407408</c:v>
                </c:pt>
                <c:pt idx="10427">
                  <c:v>41763.164965277778</c:v>
                </c:pt>
                <c:pt idx="10428">
                  <c:v>41763.165023148147</c:v>
                </c:pt>
                <c:pt idx="10429">
                  <c:v>41763.165092592593</c:v>
                </c:pt>
                <c:pt idx="10430">
                  <c:v>41763.165150462963</c:v>
                </c:pt>
                <c:pt idx="10431">
                  <c:v>41763.165208333332</c:v>
                </c:pt>
                <c:pt idx="10432">
                  <c:v>41763.165277777778</c:v>
                </c:pt>
                <c:pt idx="10433">
                  <c:v>41763.165335648147</c:v>
                </c:pt>
                <c:pt idx="10434">
                  <c:v>41763.165393518517</c:v>
                </c:pt>
                <c:pt idx="10435">
                  <c:v>41763.165462962963</c:v>
                </c:pt>
                <c:pt idx="10436">
                  <c:v>41763.165520833332</c:v>
                </c:pt>
                <c:pt idx="10437">
                  <c:v>41763.165578703702</c:v>
                </c:pt>
                <c:pt idx="10438">
                  <c:v>41763.165648148148</c:v>
                </c:pt>
                <c:pt idx="10439">
                  <c:v>41763.165706018517</c:v>
                </c:pt>
                <c:pt idx="10440">
                  <c:v>41763.165763888886</c:v>
                </c:pt>
                <c:pt idx="10441">
                  <c:v>41763.165821759256</c:v>
                </c:pt>
                <c:pt idx="10442">
                  <c:v>41763.165891203702</c:v>
                </c:pt>
                <c:pt idx="10443">
                  <c:v>41763.165949074071</c:v>
                </c:pt>
                <c:pt idx="10444">
                  <c:v>41763.166006944448</c:v>
                </c:pt>
                <c:pt idx="10445">
                  <c:v>41763.166076388887</c:v>
                </c:pt>
                <c:pt idx="10446">
                  <c:v>41763.166134259256</c:v>
                </c:pt>
                <c:pt idx="10447">
                  <c:v>41763.166192129633</c:v>
                </c:pt>
                <c:pt idx="10448">
                  <c:v>41763.166261574072</c:v>
                </c:pt>
                <c:pt idx="10449">
                  <c:v>41763.166319444441</c:v>
                </c:pt>
                <c:pt idx="10450">
                  <c:v>41763.166377314818</c:v>
                </c:pt>
                <c:pt idx="10451">
                  <c:v>41763.166446759256</c:v>
                </c:pt>
                <c:pt idx="10452">
                  <c:v>41763.166504629633</c:v>
                </c:pt>
                <c:pt idx="10453">
                  <c:v>41763.166562500002</c:v>
                </c:pt>
                <c:pt idx="10454">
                  <c:v>41763.166620370372</c:v>
                </c:pt>
                <c:pt idx="10455">
                  <c:v>41763.166689814818</c:v>
                </c:pt>
                <c:pt idx="10456">
                  <c:v>41763.166747685187</c:v>
                </c:pt>
                <c:pt idx="10457">
                  <c:v>41763.166805555556</c:v>
                </c:pt>
                <c:pt idx="10458">
                  <c:v>41763.166875000003</c:v>
                </c:pt>
                <c:pt idx="10459">
                  <c:v>41763.166932870372</c:v>
                </c:pt>
                <c:pt idx="10460">
                  <c:v>41763.166990740741</c:v>
                </c:pt>
                <c:pt idx="10461">
                  <c:v>41763.167060185187</c:v>
                </c:pt>
                <c:pt idx="10462">
                  <c:v>41763.167118055557</c:v>
                </c:pt>
                <c:pt idx="10463">
                  <c:v>41763.167175925926</c:v>
                </c:pt>
                <c:pt idx="10464">
                  <c:v>41763.167245370372</c:v>
                </c:pt>
                <c:pt idx="10465">
                  <c:v>41763.167303240742</c:v>
                </c:pt>
                <c:pt idx="10466">
                  <c:v>41763.167361111111</c:v>
                </c:pt>
                <c:pt idx="10467">
                  <c:v>41763.167430555557</c:v>
                </c:pt>
                <c:pt idx="10468">
                  <c:v>41763.167488425926</c:v>
                </c:pt>
                <c:pt idx="10469">
                  <c:v>41763.167546296296</c:v>
                </c:pt>
                <c:pt idx="10470">
                  <c:v>41763.167604166665</c:v>
                </c:pt>
                <c:pt idx="10471">
                  <c:v>41763.167673611111</c:v>
                </c:pt>
                <c:pt idx="10472">
                  <c:v>41763.167731481481</c:v>
                </c:pt>
                <c:pt idx="10473">
                  <c:v>41763.16778935185</c:v>
                </c:pt>
                <c:pt idx="10474">
                  <c:v>41763.167858796296</c:v>
                </c:pt>
                <c:pt idx="10475">
                  <c:v>41763.167916666665</c:v>
                </c:pt>
                <c:pt idx="10476">
                  <c:v>41763.167974537035</c:v>
                </c:pt>
                <c:pt idx="10477">
                  <c:v>41763.168043981481</c:v>
                </c:pt>
                <c:pt idx="10478">
                  <c:v>41763.16810185185</c:v>
                </c:pt>
                <c:pt idx="10479">
                  <c:v>41763.16815972222</c:v>
                </c:pt>
                <c:pt idx="10480">
                  <c:v>41763.168229166666</c:v>
                </c:pt>
                <c:pt idx="10481">
                  <c:v>41763.168287037035</c:v>
                </c:pt>
                <c:pt idx="10482">
                  <c:v>41763.168344907404</c:v>
                </c:pt>
                <c:pt idx="10483">
                  <c:v>41763.168402777781</c:v>
                </c:pt>
                <c:pt idx="10484">
                  <c:v>41763.16847222222</c:v>
                </c:pt>
                <c:pt idx="10485">
                  <c:v>41763.168530092589</c:v>
                </c:pt>
                <c:pt idx="10486">
                  <c:v>41763.168587962966</c:v>
                </c:pt>
                <c:pt idx="10487">
                  <c:v>41763.168657407405</c:v>
                </c:pt>
                <c:pt idx="10488">
                  <c:v>41763.168715277781</c:v>
                </c:pt>
                <c:pt idx="10489">
                  <c:v>41763.168773148151</c:v>
                </c:pt>
                <c:pt idx="10490">
                  <c:v>41763.168842592589</c:v>
                </c:pt>
                <c:pt idx="10491">
                  <c:v>41763.168900462966</c:v>
                </c:pt>
                <c:pt idx="10492">
                  <c:v>41763.168958333335</c:v>
                </c:pt>
                <c:pt idx="10493">
                  <c:v>41763.169027777774</c:v>
                </c:pt>
                <c:pt idx="10494">
                  <c:v>41763.169085648151</c:v>
                </c:pt>
                <c:pt idx="10495">
                  <c:v>41763.16914351852</c:v>
                </c:pt>
                <c:pt idx="10496">
                  <c:v>41763.16920138889</c:v>
                </c:pt>
                <c:pt idx="10497">
                  <c:v>41763.169270833336</c:v>
                </c:pt>
                <c:pt idx="10498">
                  <c:v>41763.169328703705</c:v>
                </c:pt>
                <c:pt idx="10499">
                  <c:v>41763.169386574074</c:v>
                </c:pt>
                <c:pt idx="10500">
                  <c:v>41763.169456018521</c:v>
                </c:pt>
                <c:pt idx="10501">
                  <c:v>41763.16951388889</c:v>
                </c:pt>
                <c:pt idx="10502">
                  <c:v>41763.169571759259</c:v>
                </c:pt>
                <c:pt idx="10503">
                  <c:v>41763.169641203705</c:v>
                </c:pt>
                <c:pt idx="10504">
                  <c:v>41763.169699074075</c:v>
                </c:pt>
                <c:pt idx="10505">
                  <c:v>41763.169756944444</c:v>
                </c:pt>
                <c:pt idx="10506">
                  <c:v>41763.16982638889</c:v>
                </c:pt>
                <c:pt idx="10507">
                  <c:v>41763.16988425926</c:v>
                </c:pt>
                <c:pt idx="10508">
                  <c:v>41763.169942129629</c:v>
                </c:pt>
                <c:pt idx="10509">
                  <c:v>41763.17</c:v>
                </c:pt>
                <c:pt idx="10510">
                  <c:v>41763.170069444444</c:v>
                </c:pt>
                <c:pt idx="10511">
                  <c:v>41763.170127314814</c:v>
                </c:pt>
                <c:pt idx="10512">
                  <c:v>41763.170185185183</c:v>
                </c:pt>
                <c:pt idx="10513">
                  <c:v>41763.170254629629</c:v>
                </c:pt>
                <c:pt idx="10514">
                  <c:v>41763.170312499999</c:v>
                </c:pt>
                <c:pt idx="10515">
                  <c:v>41763.170370370368</c:v>
                </c:pt>
                <c:pt idx="10516">
                  <c:v>41763.170439814814</c:v>
                </c:pt>
                <c:pt idx="10517">
                  <c:v>41763.170497685183</c:v>
                </c:pt>
                <c:pt idx="10518">
                  <c:v>41763.170555555553</c:v>
                </c:pt>
                <c:pt idx="10519">
                  <c:v>41763.170624999999</c:v>
                </c:pt>
                <c:pt idx="10520">
                  <c:v>41763.170682870368</c:v>
                </c:pt>
                <c:pt idx="10521">
                  <c:v>41763.170740740738</c:v>
                </c:pt>
                <c:pt idx="10522">
                  <c:v>41763.170810185184</c:v>
                </c:pt>
                <c:pt idx="10523">
                  <c:v>41763.170868055553</c:v>
                </c:pt>
                <c:pt idx="10524">
                  <c:v>41763.170925925922</c:v>
                </c:pt>
                <c:pt idx="10525">
                  <c:v>41763.170983796299</c:v>
                </c:pt>
                <c:pt idx="10526">
                  <c:v>41763.171053240738</c:v>
                </c:pt>
                <c:pt idx="10527">
                  <c:v>41763.171111111114</c:v>
                </c:pt>
                <c:pt idx="10528">
                  <c:v>41763.171168981484</c:v>
                </c:pt>
                <c:pt idx="10529">
                  <c:v>41763.171238425923</c:v>
                </c:pt>
                <c:pt idx="10530">
                  <c:v>41763.171296296299</c:v>
                </c:pt>
                <c:pt idx="10531">
                  <c:v>41763.171354166669</c:v>
                </c:pt>
                <c:pt idx="10532">
                  <c:v>41763.171423611115</c:v>
                </c:pt>
                <c:pt idx="10533">
                  <c:v>41763.171481481484</c:v>
                </c:pt>
                <c:pt idx="10534">
                  <c:v>41763.171539351853</c:v>
                </c:pt>
                <c:pt idx="10535">
                  <c:v>41763.1716087963</c:v>
                </c:pt>
                <c:pt idx="10536">
                  <c:v>41763.171666666669</c:v>
                </c:pt>
                <c:pt idx="10537">
                  <c:v>41763.171724537038</c:v>
                </c:pt>
                <c:pt idx="10538">
                  <c:v>41763.171782407408</c:v>
                </c:pt>
                <c:pt idx="10539">
                  <c:v>41763.171851851854</c:v>
                </c:pt>
                <c:pt idx="10540">
                  <c:v>41763.171909722223</c:v>
                </c:pt>
                <c:pt idx="10541">
                  <c:v>41763.171967592592</c:v>
                </c:pt>
                <c:pt idx="10542">
                  <c:v>41763.172037037039</c:v>
                </c:pt>
                <c:pt idx="10543">
                  <c:v>41763.172094907408</c:v>
                </c:pt>
                <c:pt idx="10544">
                  <c:v>41763.172152777777</c:v>
                </c:pt>
                <c:pt idx="10545">
                  <c:v>41763.172222222223</c:v>
                </c:pt>
                <c:pt idx="10546">
                  <c:v>41763.172280092593</c:v>
                </c:pt>
                <c:pt idx="10547">
                  <c:v>41763.172337962962</c:v>
                </c:pt>
                <c:pt idx="10548">
                  <c:v>41763.172407407408</c:v>
                </c:pt>
                <c:pt idx="10549">
                  <c:v>41763.172465277778</c:v>
                </c:pt>
                <c:pt idx="10550">
                  <c:v>41763.172523148147</c:v>
                </c:pt>
                <c:pt idx="10551">
                  <c:v>41763.172581018516</c:v>
                </c:pt>
                <c:pt idx="10552">
                  <c:v>41763.172650462962</c:v>
                </c:pt>
                <c:pt idx="10553">
                  <c:v>41763.172708333332</c:v>
                </c:pt>
                <c:pt idx="10554">
                  <c:v>41763.172766203701</c:v>
                </c:pt>
                <c:pt idx="10555">
                  <c:v>41763.172835648147</c:v>
                </c:pt>
                <c:pt idx="10556">
                  <c:v>41763.172893518517</c:v>
                </c:pt>
                <c:pt idx="10557">
                  <c:v>41763.172951388886</c:v>
                </c:pt>
                <c:pt idx="10558">
                  <c:v>41763.173020833332</c:v>
                </c:pt>
                <c:pt idx="10559">
                  <c:v>41763.173078703701</c:v>
                </c:pt>
                <c:pt idx="10560">
                  <c:v>41763.173136574071</c:v>
                </c:pt>
                <c:pt idx="10561">
                  <c:v>41763.173206018517</c:v>
                </c:pt>
                <c:pt idx="10562">
                  <c:v>41763.173263888886</c:v>
                </c:pt>
                <c:pt idx="10563">
                  <c:v>41763.173321759263</c:v>
                </c:pt>
                <c:pt idx="10564">
                  <c:v>41763.173391203702</c:v>
                </c:pt>
                <c:pt idx="10565">
                  <c:v>41763.173449074071</c:v>
                </c:pt>
                <c:pt idx="10566">
                  <c:v>41763.173506944448</c:v>
                </c:pt>
                <c:pt idx="10567">
                  <c:v>41763.173564814817</c:v>
                </c:pt>
                <c:pt idx="10568">
                  <c:v>41763.173634259256</c:v>
                </c:pt>
                <c:pt idx="10569">
                  <c:v>41763.173692129632</c:v>
                </c:pt>
                <c:pt idx="10570">
                  <c:v>41763.173750000002</c:v>
                </c:pt>
                <c:pt idx="10571">
                  <c:v>41763.173819444448</c:v>
                </c:pt>
                <c:pt idx="10572">
                  <c:v>41763.173877314817</c:v>
                </c:pt>
                <c:pt idx="10573">
                  <c:v>41763.173935185187</c:v>
                </c:pt>
                <c:pt idx="10574">
                  <c:v>41763.174004629633</c:v>
                </c:pt>
                <c:pt idx="10575">
                  <c:v>41763.174062500002</c:v>
                </c:pt>
                <c:pt idx="10576">
                  <c:v>41763.174120370371</c:v>
                </c:pt>
                <c:pt idx="10577">
                  <c:v>41763.174189814818</c:v>
                </c:pt>
                <c:pt idx="10578">
                  <c:v>41763.174247685187</c:v>
                </c:pt>
                <c:pt idx="10579">
                  <c:v>41763.174305555556</c:v>
                </c:pt>
                <c:pt idx="10580">
                  <c:v>41763.174363425926</c:v>
                </c:pt>
                <c:pt idx="10581">
                  <c:v>41763.174432870372</c:v>
                </c:pt>
                <c:pt idx="10582">
                  <c:v>41763.174490740741</c:v>
                </c:pt>
                <c:pt idx="10583">
                  <c:v>41763.17454861111</c:v>
                </c:pt>
                <c:pt idx="10584">
                  <c:v>41763.174618055556</c:v>
                </c:pt>
                <c:pt idx="10585">
                  <c:v>41763.174675925926</c:v>
                </c:pt>
                <c:pt idx="10586">
                  <c:v>41763.174733796295</c:v>
                </c:pt>
                <c:pt idx="10587">
                  <c:v>41763.174803240741</c:v>
                </c:pt>
                <c:pt idx="10588">
                  <c:v>41763.174861111111</c:v>
                </c:pt>
                <c:pt idx="10589">
                  <c:v>41763.17491898148</c:v>
                </c:pt>
                <c:pt idx="10590">
                  <c:v>41763.174988425926</c:v>
                </c:pt>
                <c:pt idx="10591">
                  <c:v>41763.175046296295</c:v>
                </c:pt>
                <c:pt idx="10592">
                  <c:v>41763.175104166665</c:v>
                </c:pt>
                <c:pt idx="10593">
                  <c:v>41763.175162037034</c:v>
                </c:pt>
                <c:pt idx="10594">
                  <c:v>41763.17523148148</c:v>
                </c:pt>
                <c:pt idx="10595">
                  <c:v>41763.17528935185</c:v>
                </c:pt>
                <c:pt idx="10596">
                  <c:v>41763.175347222219</c:v>
                </c:pt>
                <c:pt idx="10597">
                  <c:v>41763.175416666665</c:v>
                </c:pt>
                <c:pt idx="10598">
                  <c:v>41763.175474537034</c:v>
                </c:pt>
                <c:pt idx="10599">
                  <c:v>41763.175532407404</c:v>
                </c:pt>
                <c:pt idx="10600">
                  <c:v>41763.17560185185</c:v>
                </c:pt>
                <c:pt idx="10601">
                  <c:v>41763.175659722219</c:v>
                </c:pt>
                <c:pt idx="10602">
                  <c:v>41763.175717592596</c:v>
                </c:pt>
                <c:pt idx="10603">
                  <c:v>41763.175787037035</c:v>
                </c:pt>
                <c:pt idx="10604">
                  <c:v>41763.175844907404</c:v>
                </c:pt>
                <c:pt idx="10605">
                  <c:v>41763.175902777781</c:v>
                </c:pt>
                <c:pt idx="10606">
                  <c:v>41763.17597222222</c:v>
                </c:pt>
                <c:pt idx="10607">
                  <c:v>41763.176030092596</c:v>
                </c:pt>
                <c:pt idx="10608">
                  <c:v>41763.176087962966</c:v>
                </c:pt>
                <c:pt idx="10609">
                  <c:v>41763.176145833335</c:v>
                </c:pt>
                <c:pt idx="10610">
                  <c:v>41763.176215277781</c:v>
                </c:pt>
                <c:pt idx="10611">
                  <c:v>41763.17627314815</c:v>
                </c:pt>
                <c:pt idx="10612">
                  <c:v>41763.17633101852</c:v>
                </c:pt>
                <c:pt idx="10613">
                  <c:v>41763.176400462966</c:v>
                </c:pt>
                <c:pt idx="10614">
                  <c:v>41763.176458333335</c:v>
                </c:pt>
                <c:pt idx="10615">
                  <c:v>41763.176516203705</c:v>
                </c:pt>
                <c:pt idx="10616">
                  <c:v>41763.176585648151</c:v>
                </c:pt>
                <c:pt idx="10617">
                  <c:v>41763.17664351852</c:v>
                </c:pt>
                <c:pt idx="10618">
                  <c:v>41763.176701388889</c:v>
                </c:pt>
                <c:pt idx="10619">
                  <c:v>41763.176770833335</c:v>
                </c:pt>
                <c:pt idx="10620">
                  <c:v>41763.176828703705</c:v>
                </c:pt>
                <c:pt idx="10621">
                  <c:v>41763.176886574074</c:v>
                </c:pt>
                <c:pt idx="10622">
                  <c:v>41763.176944444444</c:v>
                </c:pt>
                <c:pt idx="10623">
                  <c:v>41763.17701388889</c:v>
                </c:pt>
                <c:pt idx="10624">
                  <c:v>41763.177071759259</c:v>
                </c:pt>
                <c:pt idx="10625">
                  <c:v>41763.177129629628</c:v>
                </c:pt>
                <c:pt idx="10626">
                  <c:v>41763.177199074074</c:v>
                </c:pt>
                <c:pt idx="10627">
                  <c:v>41763.177256944444</c:v>
                </c:pt>
                <c:pt idx="10628">
                  <c:v>41763.177314814813</c:v>
                </c:pt>
                <c:pt idx="10629">
                  <c:v>41763.177384259259</c:v>
                </c:pt>
                <c:pt idx="10630">
                  <c:v>41763.177442129629</c:v>
                </c:pt>
                <c:pt idx="10631">
                  <c:v>41763.177499999998</c:v>
                </c:pt>
                <c:pt idx="10632">
                  <c:v>41763.177569444444</c:v>
                </c:pt>
                <c:pt idx="10633">
                  <c:v>41763.177627314813</c:v>
                </c:pt>
                <c:pt idx="10634">
                  <c:v>41763.177685185183</c:v>
                </c:pt>
                <c:pt idx="10635">
                  <c:v>41763.177743055552</c:v>
                </c:pt>
                <c:pt idx="10636">
                  <c:v>41763.177812499998</c:v>
                </c:pt>
                <c:pt idx="10637">
                  <c:v>41763.177870370368</c:v>
                </c:pt>
                <c:pt idx="10638">
                  <c:v>41763.177928240744</c:v>
                </c:pt>
                <c:pt idx="10639">
                  <c:v>41763.177997685183</c:v>
                </c:pt>
                <c:pt idx="10640">
                  <c:v>41763.178055555552</c:v>
                </c:pt>
                <c:pt idx="10641">
                  <c:v>41763.178113425929</c:v>
                </c:pt>
                <c:pt idx="10642">
                  <c:v>41763.178182870368</c:v>
                </c:pt>
                <c:pt idx="10643">
                  <c:v>41763.178240740737</c:v>
                </c:pt>
                <c:pt idx="10644">
                  <c:v>41763.178298611114</c:v>
                </c:pt>
                <c:pt idx="10645">
                  <c:v>41763.178368055553</c:v>
                </c:pt>
                <c:pt idx="10646">
                  <c:v>41763.178425925929</c:v>
                </c:pt>
                <c:pt idx="10647">
                  <c:v>41763.178483796299</c:v>
                </c:pt>
                <c:pt idx="10648">
                  <c:v>41763.178541666668</c:v>
                </c:pt>
                <c:pt idx="10649">
                  <c:v>41763.178611111114</c:v>
                </c:pt>
                <c:pt idx="10650">
                  <c:v>41763.178668981483</c:v>
                </c:pt>
                <c:pt idx="10651">
                  <c:v>41763.178726851853</c:v>
                </c:pt>
                <c:pt idx="10652">
                  <c:v>41763.178796296299</c:v>
                </c:pt>
                <c:pt idx="10653">
                  <c:v>41763.178854166668</c:v>
                </c:pt>
                <c:pt idx="10654">
                  <c:v>41763.178912037038</c:v>
                </c:pt>
                <c:pt idx="10655">
                  <c:v>41763.178981481484</c:v>
                </c:pt>
                <c:pt idx="10656">
                  <c:v>41763.179039351853</c:v>
                </c:pt>
                <c:pt idx="10657">
                  <c:v>41763.179097222222</c:v>
                </c:pt>
                <c:pt idx="10658">
                  <c:v>41763.179166666669</c:v>
                </c:pt>
                <c:pt idx="10659">
                  <c:v>41763.179224537038</c:v>
                </c:pt>
                <c:pt idx="10660">
                  <c:v>41763.179282407407</c:v>
                </c:pt>
                <c:pt idx="10661">
                  <c:v>41763.179351851853</c:v>
                </c:pt>
                <c:pt idx="10662">
                  <c:v>41763.179409722223</c:v>
                </c:pt>
                <c:pt idx="10663">
                  <c:v>41763.179467592592</c:v>
                </c:pt>
                <c:pt idx="10664">
                  <c:v>41763.179525462961</c:v>
                </c:pt>
                <c:pt idx="10665">
                  <c:v>41763.179594907408</c:v>
                </c:pt>
                <c:pt idx="10666">
                  <c:v>41763.179652777777</c:v>
                </c:pt>
                <c:pt idx="10667">
                  <c:v>41763.179710648146</c:v>
                </c:pt>
                <c:pt idx="10668">
                  <c:v>41763.179780092592</c:v>
                </c:pt>
                <c:pt idx="10669">
                  <c:v>41763.179837962962</c:v>
                </c:pt>
                <c:pt idx="10670">
                  <c:v>41763.179895833331</c:v>
                </c:pt>
                <c:pt idx="10671">
                  <c:v>41763.179965277777</c:v>
                </c:pt>
                <c:pt idx="10672">
                  <c:v>41763.180023148147</c:v>
                </c:pt>
                <c:pt idx="10673">
                  <c:v>41763.180081018516</c:v>
                </c:pt>
                <c:pt idx="10674">
                  <c:v>41763.180150462962</c:v>
                </c:pt>
                <c:pt idx="10675">
                  <c:v>41763.180208333331</c:v>
                </c:pt>
                <c:pt idx="10676">
                  <c:v>41763.180266203701</c:v>
                </c:pt>
                <c:pt idx="10677">
                  <c:v>41763.180324074077</c:v>
                </c:pt>
                <c:pt idx="10678">
                  <c:v>41763.180393518516</c:v>
                </c:pt>
                <c:pt idx="10679">
                  <c:v>41763.180451388886</c:v>
                </c:pt>
                <c:pt idx="10680">
                  <c:v>41763.180509259262</c:v>
                </c:pt>
                <c:pt idx="10681">
                  <c:v>41763.180578703701</c:v>
                </c:pt>
                <c:pt idx="10682">
                  <c:v>41763.180636574078</c:v>
                </c:pt>
                <c:pt idx="10683">
                  <c:v>41763.180694444447</c:v>
                </c:pt>
                <c:pt idx="10684">
                  <c:v>41763.180763888886</c:v>
                </c:pt>
                <c:pt idx="10685">
                  <c:v>41763.180821759262</c:v>
                </c:pt>
                <c:pt idx="10686">
                  <c:v>41763.180879629632</c:v>
                </c:pt>
                <c:pt idx="10687">
                  <c:v>41763.180949074071</c:v>
                </c:pt>
                <c:pt idx="10688">
                  <c:v>41763.181006944447</c:v>
                </c:pt>
                <c:pt idx="10689">
                  <c:v>41763.181064814817</c:v>
                </c:pt>
                <c:pt idx="10690">
                  <c:v>41763.181122685186</c:v>
                </c:pt>
                <c:pt idx="10691">
                  <c:v>41763.181192129632</c:v>
                </c:pt>
                <c:pt idx="10692">
                  <c:v>41763.181250000001</c:v>
                </c:pt>
                <c:pt idx="10693">
                  <c:v>41763.181307870371</c:v>
                </c:pt>
                <c:pt idx="10694">
                  <c:v>41763.181377314817</c:v>
                </c:pt>
                <c:pt idx="10695">
                  <c:v>41763.181435185186</c:v>
                </c:pt>
                <c:pt idx="10696">
                  <c:v>41763.181493055556</c:v>
                </c:pt>
                <c:pt idx="10697">
                  <c:v>41763.181562500002</c:v>
                </c:pt>
                <c:pt idx="10698">
                  <c:v>41763.181620370371</c:v>
                </c:pt>
                <c:pt idx="10699">
                  <c:v>41763.18167824074</c:v>
                </c:pt>
                <c:pt idx="10700">
                  <c:v>41763.181747685187</c:v>
                </c:pt>
                <c:pt idx="10701">
                  <c:v>41763.181805555556</c:v>
                </c:pt>
                <c:pt idx="10702">
                  <c:v>41763.181863425925</c:v>
                </c:pt>
                <c:pt idx="10703">
                  <c:v>41763.181921296295</c:v>
                </c:pt>
                <c:pt idx="10704">
                  <c:v>41763.181990740741</c:v>
                </c:pt>
                <c:pt idx="10705">
                  <c:v>41763.18204861111</c:v>
                </c:pt>
                <c:pt idx="10706">
                  <c:v>41763.182106481479</c:v>
                </c:pt>
                <c:pt idx="10707">
                  <c:v>41763.182175925926</c:v>
                </c:pt>
                <c:pt idx="10708">
                  <c:v>41763.182233796295</c:v>
                </c:pt>
                <c:pt idx="10709">
                  <c:v>41763.182291666664</c:v>
                </c:pt>
                <c:pt idx="10710">
                  <c:v>41763.18236111111</c:v>
                </c:pt>
                <c:pt idx="10711">
                  <c:v>41763.18241898148</c:v>
                </c:pt>
                <c:pt idx="10712">
                  <c:v>41763.182476851849</c:v>
                </c:pt>
                <c:pt idx="10713">
                  <c:v>41763.182546296295</c:v>
                </c:pt>
                <c:pt idx="10714">
                  <c:v>41763.182604166665</c:v>
                </c:pt>
                <c:pt idx="10715">
                  <c:v>41763.182662037034</c:v>
                </c:pt>
                <c:pt idx="10716">
                  <c:v>41763.18273148148</c:v>
                </c:pt>
                <c:pt idx="10717">
                  <c:v>41763.182789351849</c:v>
                </c:pt>
                <c:pt idx="10718">
                  <c:v>41763.182847222219</c:v>
                </c:pt>
                <c:pt idx="10719">
                  <c:v>41763.182905092595</c:v>
                </c:pt>
                <c:pt idx="10720">
                  <c:v>41763.182974537034</c:v>
                </c:pt>
                <c:pt idx="10721">
                  <c:v>41763.183032407411</c:v>
                </c:pt>
                <c:pt idx="10722">
                  <c:v>41763.18309027778</c:v>
                </c:pt>
                <c:pt idx="10723">
                  <c:v>41763.183159722219</c:v>
                </c:pt>
                <c:pt idx="10724">
                  <c:v>41763.183217592596</c:v>
                </c:pt>
                <c:pt idx="10725">
                  <c:v>41763.183275462965</c:v>
                </c:pt>
                <c:pt idx="10726">
                  <c:v>41763.183344907404</c:v>
                </c:pt>
                <c:pt idx="10727">
                  <c:v>41763.18340277778</c:v>
                </c:pt>
                <c:pt idx="10728">
                  <c:v>41763.18346064815</c:v>
                </c:pt>
                <c:pt idx="10729">
                  <c:v>41763.183530092596</c:v>
                </c:pt>
                <c:pt idx="10730">
                  <c:v>41763.183587962965</c:v>
                </c:pt>
                <c:pt idx="10731">
                  <c:v>41763.183645833335</c:v>
                </c:pt>
                <c:pt idx="10732">
                  <c:v>41763.183703703704</c:v>
                </c:pt>
                <c:pt idx="10733">
                  <c:v>41763.18377314815</c:v>
                </c:pt>
                <c:pt idx="10734">
                  <c:v>41763.183831018519</c:v>
                </c:pt>
                <c:pt idx="10735">
                  <c:v>41763.183888888889</c:v>
                </c:pt>
                <c:pt idx="10736">
                  <c:v>41763.183958333335</c:v>
                </c:pt>
                <c:pt idx="10737">
                  <c:v>41763.184016203704</c:v>
                </c:pt>
                <c:pt idx="10738">
                  <c:v>41763.184074074074</c:v>
                </c:pt>
                <c:pt idx="10739">
                  <c:v>41763.18414351852</c:v>
                </c:pt>
                <c:pt idx="10740">
                  <c:v>41763.184201388889</c:v>
                </c:pt>
                <c:pt idx="10741">
                  <c:v>41763.184259259258</c:v>
                </c:pt>
                <c:pt idx="10742">
                  <c:v>41763.184328703705</c:v>
                </c:pt>
                <c:pt idx="10743">
                  <c:v>41763.184386574074</c:v>
                </c:pt>
                <c:pt idx="10744">
                  <c:v>41763.184444444443</c:v>
                </c:pt>
                <c:pt idx="10745">
                  <c:v>41763.184513888889</c:v>
                </c:pt>
                <c:pt idx="10746">
                  <c:v>41763.184571759259</c:v>
                </c:pt>
                <c:pt idx="10747">
                  <c:v>41763.184629629628</c:v>
                </c:pt>
                <c:pt idx="10748">
                  <c:v>41763.184687499997</c:v>
                </c:pt>
                <c:pt idx="10749">
                  <c:v>41763.184756944444</c:v>
                </c:pt>
                <c:pt idx="10750">
                  <c:v>41763.184814814813</c:v>
                </c:pt>
                <c:pt idx="10751">
                  <c:v>41763.184872685182</c:v>
                </c:pt>
                <c:pt idx="10752">
                  <c:v>41763.184942129628</c:v>
                </c:pt>
                <c:pt idx="10753">
                  <c:v>41763.184999999998</c:v>
                </c:pt>
                <c:pt idx="10754">
                  <c:v>41763.185057870367</c:v>
                </c:pt>
                <c:pt idx="10755">
                  <c:v>41763.185127314813</c:v>
                </c:pt>
                <c:pt idx="10756">
                  <c:v>41763.185185185182</c:v>
                </c:pt>
                <c:pt idx="10757">
                  <c:v>41763.185243055559</c:v>
                </c:pt>
                <c:pt idx="10758">
                  <c:v>41763.185312499998</c:v>
                </c:pt>
                <c:pt idx="10759">
                  <c:v>41763.185370370367</c:v>
                </c:pt>
                <c:pt idx="10760">
                  <c:v>41763.185428240744</c:v>
                </c:pt>
                <c:pt idx="10761">
                  <c:v>41763.185486111113</c:v>
                </c:pt>
                <c:pt idx="10762">
                  <c:v>41763.185555555552</c:v>
                </c:pt>
                <c:pt idx="10763">
                  <c:v>41763.185613425929</c:v>
                </c:pt>
                <c:pt idx="10764">
                  <c:v>41763.185671296298</c:v>
                </c:pt>
                <c:pt idx="10765">
                  <c:v>41763.185740740744</c:v>
                </c:pt>
                <c:pt idx="10766">
                  <c:v>41763.185798611114</c:v>
                </c:pt>
                <c:pt idx="10767">
                  <c:v>41763.185856481483</c:v>
                </c:pt>
                <c:pt idx="10768">
                  <c:v>41763.185925925929</c:v>
                </c:pt>
                <c:pt idx="10769">
                  <c:v>41763.185983796298</c:v>
                </c:pt>
                <c:pt idx="10770">
                  <c:v>41763.186041666668</c:v>
                </c:pt>
                <c:pt idx="10771">
                  <c:v>41763.186111111114</c:v>
                </c:pt>
                <c:pt idx="10772">
                  <c:v>41763.186168981483</c:v>
                </c:pt>
                <c:pt idx="10773">
                  <c:v>41763.186226851853</c:v>
                </c:pt>
                <c:pt idx="10774">
                  <c:v>41763.186284722222</c:v>
                </c:pt>
                <c:pt idx="10775">
                  <c:v>41763.186354166668</c:v>
                </c:pt>
                <c:pt idx="10776">
                  <c:v>41763.186412037037</c:v>
                </c:pt>
                <c:pt idx="10777">
                  <c:v>41763.186469907407</c:v>
                </c:pt>
                <c:pt idx="10778">
                  <c:v>41763.186539351853</c:v>
                </c:pt>
                <c:pt idx="10779">
                  <c:v>41763.186597222222</c:v>
                </c:pt>
                <c:pt idx="10780">
                  <c:v>41763.186655092592</c:v>
                </c:pt>
                <c:pt idx="10781">
                  <c:v>41763.186724537038</c:v>
                </c:pt>
                <c:pt idx="10782">
                  <c:v>41763.186782407407</c:v>
                </c:pt>
                <c:pt idx="10783">
                  <c:v>41763.186840277776</c:v>
                </c:pt>
                <c:pt idx="10784">
                  <c:v>41763.186909722222</c:v>
                </c:pt>
                <c:pt idx="10785">
                  <c:v>41763.186967592592</c:v>
                </c:pt>
                <c:pt idx="10786">
                  <c:v>41763.187025462961</c:v>
                </c:pt>
                <c:pt idx="10787">
                  <c:v>41763.187083333331</c:v>
                </c:pt>
                <c:pt idx="10788">
                  <c:v>41763.187152777777</c:v>
                </c:pt>
                <c:pt idx="10789">
                  <c:v>41763.187210648146</c:v>
                </c:pt>
                <c:pt idx="10790">
                  <c:v>41763.187268518515</c:v>
                </c:pt>
                <c:pt idx="10791">
                  <c:v>41763.187337962961</c:v>
                </c:pt>
                <c:pt idx="10792">
                  <c:v>41763.187395833331</c:v>
                </c:pt>
                <c:pt idx="10793">
                  <c:v>41763.1874537037</c:v>
                </c:pt>
                <c:pt idx="10794">
                  <c:v>41763.187523148146</c:v>
                </c:pt>
                <c:pt idx="10795">
                  <c:v>41763.187581018516</c:v>
                </c:pt>
                <c:pt idx="10796">
                  <c:v>41763.187638888892</c:v>
                </c:pt>
                <c:pt idx="10797">
                  <c:v>41763.187708333331</c:v>
                </c:pt>
                <c:pt idx="10798">
                  <c:v>41763.1877662037</c:v>
                </c:pt>
                <c:pt idx="10799">
                  <c:v>41763.187824074077</c:v>
                </c:pt>
                <c:pt idx="10800">
                  <c:v>41763.187893518516</c:v>
                </c:pt>
                <c:pt idx="10801">
                  <c:v>41763.187951388885</c:v>
                </c:pt>
                <c:pt idx="10802">
                  <c:v>41763.188009259262</c:v>
                </c:pt>
                <c:pt idx="10803">
                  <c:v>41763.188067129631</c:v>
                </c:pt>
                <c:pt idx="10804">
                  <c:v>41763.188136574077</c:v>
                </c:pt>
                <c:pt idx="10805">
                  <c:v>41763.188194444447</c:v>
                </c:pt>
                <c:pt idx="10806">
                  <c:v>41763.188252314816</c:v>
                </c:pt>
                <c:pt idx="10807">
                  <c:v>41763.188321759262</c:v>
                </c:pt>
                <c:pt idx="10808">
                  <c:v>41763.188379629632</c:v>
                </c:pt>
                <c:pt idx="10809">
                  <c:v>41763.188437500001</c:v>
                </c:pt>
                <c:pt idx="10810">
                  <c:v>41763.188506944447</c:v>
                </c:pt>
                <c:pt idx="10811">
                  <c:v>41763.188564814816</c:v>
                </c:pt>
                <c:pt idx="10812">
                  <c:v>41763.188622685186</c:v>
                </c:pt>
                <c:pt idx="10813">
                  <c:v>41763.188692129632</c:v>
                </c:pt>
                <c:pt idx="10814">
                  <c:v>41763.188750000001</c:v>
                </c:pt>
                <c:pt idx="10815">
                  <c:v>41763.188807870371</c:v>
                </c:pt>
                <c:pt idx="10816">
                  <c:v>41763.18886574074</c:v>
                </c:pt>
                <c:pt idx="10817">
                  <c:v>41763.188935185186</c:v>
                </c:pt>
                <c:pt idx="10818">
                  <c:v>41763.188993055555</c:v>
                </c:pt>
                <c:pt idx="10819">
                  <c:v>41763.189050925925</c:v>
                </c:pt>
                <c:pt idx="10820">
                  <c:v>41763.189120370371</c:v>
                </c:pt>
                <c:pt idx="10821">
                  <c:v>41763.18917824074</c:v>
                </c:pt>
                <c:pt idx="10822">
                  <c:v>41763.189236111109</c:v>
                </c:pt>
                <c:pt idx="10823">
                  <c:v>41763.189305555556</c:v>
                </c:pt>
                <c:pt idx="10824">
                  <c:v>41763.189363425925</c:v>
                </c:pt>
                <c:pt idx="10825">
                  <c:v>41763.189421296294</c:v>
                </c:pt>
                <c:pt idx="10826">
                  <c:v>41763.18949074074</c:v>
                </c:pt>
                <c:pt idx="10827">
                  <c:v>41763.18954861111</c:v>
                </c:pt>
                <c:pt idx="10828">
                  <c:v>41763.189606481479</c:v>
                </c:pt>
                <c:pt idx="10829">
                  <c:v>41763.189664351848</c:v>
                </c:pt>
                <c:pt idx="10830">
                  <c:v>41763.189733796295</c:v>
                </c:pt>
                <c:pt idx="10831">
                  <c:v>41763.189791666664</c:v>
                </c:pt>
                <c:pt idx="10832">
                  <c:v>41763.189849537041</c:v>
                </c:pt>
                <c:pt idx="10833">
                  <c:v>41763.189918981479</c:v>
                </c:pt>
                <c:pt idx="10834">
                  <c:v>41763.189976851849</c:v>
                </c:pt>
                <c:pt idx="10835">
                  <c:v>41763.190034722225</c:v>
                </c:pt>
                <c:pt idx="10836">
                  <c:v>41763.190104166664</c:v>
                </c:pt>
                <c:pt idx="10837">
                  <c:v>41763.190162037034</c:v>
                </c:pt>
                <c:pt idx="10838">
                  <c:v>41763.19021990741</c:v>
                </c:pt>
                <c:pt idx="10839">
                  <c:v>41763.190289351849</c:v>
                </c:pt>
                <c:pt idx="10840">
                  <c:v>41763.190347222226</c:v>
                </c:pt>
                <c:pt idx="10841">
                  <c:v>41763.190405092595</c:v>
                </c:pt>
                <c:pt idx="10842">
                  <c:v>41763.190474537034</c:v>
                </c:pt>
                <c:pt idx="10843">
                  <c:v>41763.190532407411</c:v>
                </c:pt>
                <c:pt idx="10844">
                  <c:v>41763.19059027778</c:v>
                </c:pt>
                <c:pt idx="10845">
                  <c:v>41763.190648148149</c:v>
                </c:pt>
                <c:pt idx="10846">
                  <c:v>41763.190717592595</c:v>
                </c:pt>
                <c:pt idx="10847">
                  <c:v>41763.190775462965</c:v>
                </c:pt>
                <c:pt idx="10848">
                  <c:v>41763.190833333334</c:v>
                </c:pt>
                <c:pt idx="10849">
                  <c:v>41763.19090277778</c:v>
                </c:pt>
                <c:pt idx="10850">
                  <c:v>41763.190960648149</c:v>
                </c:pt>
                <c:pt idx="10851">
                  <c:v>41763.191018518519</c:v>
                </c:pt>
                <c:pt idx="10852">
                  <c:v>41763.191087962965</c:v>
                </c:pt>
                <c:pt idx="10853">
                  <c:v>41763.191145833334</c:v>
                </c:pt>
                <c:pt idx="10854">
                  <c:v>41763.191203703704</c:v>
                </c:pt>
                <c:pt idx="10855">
                  <c:v>41763.19127314815</c:v>
                </c:pt>
                <c:pt idx="10856">
                  <c:v>41763.191331018519</c:v>
                </c:pt>
                <c:pt idx="10857">
                  <c:v>41763.191388888888</c:v>
                </c:pt>
                <c:pt idx="10858">
                  <c:v>41763.191446759258</c:v>
                </c:pt>
                <c:pt idx="10859">
                  <c:v>41763.191516203704</c:v>
                </c:pt>
                <c:pt idx="10860">
                  <c:v>41763.191574074073</c:v>
                </c:pt>
                <c:pt idx="10861">
                  <c:v>41763.191631944443</c:v>
                </c:pt>
                <c:pt idx="10862">
                  <c:v>41763.191701388889</c:v>
                </c:pt>
                <c:pt idx="10863">
                  <c:v>41763.191759259258</c:v>
                </c:pt>
                <c:pt idx="10864">
                  <c:v>41763.191817129627</c:v>
                </c:pt>
                <c:pt idx="10865">
                  <c:v>41763.191886574074</c:v>
                </c:pt>
                <c:pt idx="10866">
                  <c:v>41763.191944444443</c:v>
                </c:pt>
                <c:pt idx="10867">
                  <c:v>41763.192002314812</c:v>
                </c:pt>
                <c:pt idx="10868">
                  <c:v>41763.192071759258</c:v>
                </c:pt>
                <c:pt idx="10869">
                  <c:v>41763.192129629628</c:v>
                </c:pt>
                <c:pt idx="10870">
                  <c:v>41763.192187499997</c:v>
                </c:pt>
                <c:pt idx="10871">
                  <c:v>41763.192245370374</c:v>
                </c:pt>
                <c:pt idx="10872">
                  <c:v>41763.192314814813</c:v>
                </c:pt>
                <c:pt idx="10873">
                  <c:v>41763.192372685182</c:v>
                </c:pt>
                <c:pt idx="10874">
                  <c:v>41763.192430555559</c:v>
                </c:pt>
                <c:pt idx="10875">
                  <c:v>41763.192499999997</c:v>
                </c:pt>
                <c:pt idx="10876">
                  <c:v>41763.192557870374</c:v>
                </c:pt>
                <c:pt idx="10877">
                  <c:v>41763.192615740743</c:v>
                </c:pt>
                <c:pt idx="10878">
                  <c:v>41763.192685185182</c:v>
                </c:pt>
                <c:pt idx="10879">
                  <c:v>41763.192743055559</c:v>
                </c:pt>
                <c:pt idx="10880">
                  <c:v>41763.192800925928</c:v>
                </c:pt>
                <c:pt idx="10881">
                  <c:v>41763.192870370367</c:v>
                </c:pt>
                <c:pt idx="10882">
                  <c:v>41763.192928240744</c:v>
                </c:pt>
                <c:pt idx="10883">
                  <c:v>41763.192986111113</c:v>
                </c:pt>
                <c:pt idx="10884">
                  <c:v>41763.193055555559</c:v>
                </c:pt>
                <c:pt idx="10885">
                  <c:v>41763.193113425928</c:v>
                </c:pt>
                <c:pt idx="10886">
                  <c:v>41763.193171296298</c:v>
                </c:pt>
                <c:pt idx="10887">
                  <c:v>41763.193229166667</c:v>
                </c:pt>
                <c:pt idx="10888">
                  <c:v>41763.193298611113</c:v>
                </c:pt>
                <c:pt idx="10889">
                  <c:v>41763.193356481483</c:v>
                </c:pt>
                <c:pt idx="10890">
                  <c:v>41763.193414351852</c:v>
                </c:pt>
                <c:pt idx="10891">
                  <c:v>41763.193483796298</c:v>
                </c:pt>
                <c:pt idx="10892">
                  <c:v>41763.193541666667</c:v>
                </c:pt>
                <c:pt idx="10893">
                  <c:v>41763.193599537037</c:v>
                </c:pt>
                <c:pt idx="10894">
                  <c:v>41763.193668981483</c:v>
                </c:pt>
                <c:pt idx="10895">
                  <c:v>41763.193726851852</c:v>
                </c:pt>
                <c:pt idx="10896">
                  <c:v>41763.193784722222</c:v>
                </c:pt>
                <c:pt idx="10897">
                  <c:v>41763.193854166668</c:v>
                </c:pt>
                <c:pt idx="10898">
                  <c:v>41763.193912037037</c:v>
                </c:pt>
                <c:pt idx="10899">
                  <c:v>41763.193969907406</c:v>
                </c:pt>
                <c:pt idx="10900">
                  <c:v>41763.194027777776</c:v>
                </c:pt>
                <c:pt idx="10901">
                  <c:v>41763.194097222222</c:v>
                </c:pt>
                <c:pt idx="10902">
                  <c:v>41763.194155092591</c:v>
                </c:pt>
                <c:pt idx="10903">
                  <c:v>41763.194212962961</c:v>
                </c:pt>
                <c:pt idx="10904">
                  <c:v>41763.194282407407</c:v>
                </c:pt>
                <c:pt idx="10905">
                  <c:v>41763.194340277776</c:v>
                </c:pt>
                <c:pt idx="10906">
                  <c:v>41763.194398148145</c:v>
                </c:pt>
                <c:pt idx="10907">
                  <c:v>41763.194467592592</c:v>
                </c:pt>
                <c:pt idx="10908">
                  <c:v>41763.194525462961</c:v>
                </c:pt>
                <c:pt idx="10909">
                  <c:v>41763.19458333333</c:v>
                </c:pt>
                <c:pt idx="10910">
                  <c:v>41763.194652777776</c:v>
                </c:pt>
                <c:pt idx="10911">
                  <c:v>41763.194710648146</c:v>
                </c:pt>
                <c:pt idx="10912">
                  <c:v>41763.194768518515</c:v>
                </c:pt>
                <c:pt idx="10913">
                  <c:v>41763.194826388892</c:v>
                </c:pt>
                <c:pt idx="10914">
                  <c:v>41763.194895833331</c:v>
                </c:pt>
                <c:pt idx="10915">
                  <c:v>41763.194953703707</c:v>
                </c:pt>
                <c:pt idx="10916">
                  <c:v>41763.195011574076</c:v>
                </c:pt>
                <c:pt idx="10917">
                  <c:v>41763.195081018515</c:v>
                </c:pt>
                <c:pt idx="10918">
                  <c:v>41763.195138888892</c:v>
                </c:pt>
                <c:pt idx="10919">
                  <c:v>41763.195196759261</c:v>
                </c:pt>
                <c:pt idx="10920">
                  <c:v>41763.1952662037</c:v>
                </c:pt>
                <c:pt idx="10921">
                  <c:v>41763.195324074077</c:v>
                </c:pt>
                <c:pt idx="10922">
                  <c:v>41763.195381944446</c:v>
                </c:pt>
                <c:pt idx="10923">
                  <c:v>41763.195451388892</c:v>
                </c:pt>
                <c:pt idx="10924">
                  <c:v>41763.195509259262</c:v>
                </c:pt>
                <c:pt idx="10925">
                  <c:v>41763.195567129631</c:v>
                </c:pt>
                <c:pt idx="10926">
                  <c:v>41763.195625</c:v>
                </c:pt>
                <c:pt idx="10927">
                  <c:v>41763.195694444446</c:v>
                </c:pt>
                <c:pt idx="10928">
                  <c:v>41763.195752314816</c:v>
                </c:pt>
                <c:pt idx="10929">
                  <c:v>41763.195810185185</c:v>
                </c:pt>
                <c:pt idx="10930">
                  <c:v>41763.195879629631</c:v>
                </c:pt>
                <c:pt idx="10931">
                  <c:v>41763.195937500001</c:v>
                </c:pt>
                <c:pt idx="10932">
                  <c:v>41763.19599537037</c:v>
                </c:pt>
                <c:pt idx="10933">
                  <c:v>41763.196064814816</c:v>
                </c:pt>
                <c:pt idx="10934">
                  <c:v>41763.196122685185</c:v>
                </c:pt>
                <c:pt idx="10935">
                  <c:v>41763.196180555555</c:v>
                </c:pt>
                <c:pt idx="10936">
                  <c:v>41763.196250000001</c:v>
                </c:pt>
                <c:pt idx="10937">
                  <c:v>41763.19630787037</c:v>
                </c:pt>
                <c:pt idx="10938">
                  <c:v>41763.19636574074</c:v>
                </c:pt>
                <c:pt idx="10939">
                  <c:v>41763.196435185186</c:v>
                </c:pt>
                <c:pt idx="10940">
                  <c:v>41763.196493055555</c:v>
                </c:pt>
                <c:pt idx="10941">
                  <c:v>41763.196550925924</c:v>
                </c:pt>
                <c:pt idx="10942">
                  <c:v>41763.196608796294</c:v>
                </c:pt>
                <c:pt idx="10943">
                  <c:v>41763.19667824074</c:v>
                </c:pt>
                <c:pt idx="10944">
                  <c:v>41763.196736111109</c:v>
                </c:pt>
                <c:pt idx="10945">
                  <c:v>41763.196793981479</c:v>
                </c:pt>
                <c:pt idx="10946">
                  <c:v>41763.196863425925</c:v>
                </c:pt>
                <c:pt idx="10947">
                  <c:v>41763.196921296294</c:v>
                </c:pt>
                <c:pt idx="10948">
                  <c:v>41763.196979166663</c:v>
                </c:pt>
                <c:pt idx="10949">
                  <c:v>41763.197048611109</c:v>
                </c:pt>
                <c:pt idx="10950">
                  <c:v>41763.197106481479</c:v>
                </c:pt>
                <c:pt idx="10951">
                  <c:v>41763.197164351855</c:v>
                </c:pt>
                <c:pt idx="10952">
                  <c:v>41763.197233796294</c:v>
                </c:pt>
                <c:pt idx="10953">
                  <c:v>41763.197291666664</c:v>
                </c:pt>
                <c:pt idx="10954">
                  <c:v>41763.19734953704</c:v>
                </c:pt>
                <c:pt idx="10955">
                  <c:v>41763.19740740741</c:v>
                </c:pt>
                <c:pt idx="10956">
                  <c:v>41763.197476851848</c:v>
                </c:pt>
                <c:pt idx="10957">
                  <c:v>41763.197534722225</c:v>
                </c:pt>
                <c:pt idx="10958">
                  <c:v>41763.197592592594</c:v>
                </c:pt>
                <c:pt idx="10959">
                  <c:v>41763.197662037041</c:v>
                </c:pt>
                <c:pt idx="10960">
                  <c:v>41763.19771990741</c:v>
                </c:pt>
                <c:pt idx="10961">
                  <c:v>41763.197777777779</c:v>
                </c:pt>
                <c:pt idx="10962">
                  <c:v>41763.197847222225</c:v>
                </c:pt>
                <c:pt idx="10963">
                  <c:v>41763.197905092595</c:v>
                </c:pt>
                <c:pt idx="10964">
                  <c:v>41763.197962962964</c:v>
                </c:pt>
                <c:pt idx="10965">
                  <c:v>41763.19803240741</c:v>
                </c:pt>
                <c:pt idx="10966">
                  <c:v>41763.19809027778</c:v>
                </c:pt>
                <c:pt idx="10967">
                  <c:v>41763.198148148149</c:v>
                </c:pt>
                <c:pt idx="10968">
                  <c:v>41763.198206018518</c:v>
                </c:pt>
                <c:pt idx="10969">
                  <c:v>41763.198275462964</c:v>
                </c:pt>
                <c:pt idx="10970">
                  <c:v>41763.198333333334</c:v>
                </c:pt>
                <c:pt idx="10971">
                  <c:v>41763.198391203703</c:v>
                </c:pt>
                <c:pt idx="10972">
                  <c:v>41763.198460648149</c:v>
                </c:pt>
                <c:pt idx="10973">
                  <c:v>41763.198518518519</c:v>
                </c:pt>
                <c:pt idx="10974">
                  <c:v>41763.198576388888</c:v>
                </c:pt>
                <c:pt idx="10975">
                  <c:v>41763.198645833334</c:v>
                </c:pt>
                <c:pt idx="10976">
                  <c:v>41763.198703703703</c:v>
                </c:pt>
                <c:pt idx="10977">
                  <c:v>41763.198761574073</c:v>
                </c:pt>
                <c:pt idx="10978">
                  <c:v>41763.198831018519</c:v>
                </c:pt>
                <c:pt idx="10979">
                  <c:v>41763.198888888888</c:v>
                </c:pt>
                <c:pt idx="10980">
                  <c:v>41763.198946759258</c:v>
                </c:pt>
                <c:pt idx="10981">
                  <c:v>41763.199016203704</c:v>
                </c:pt>
                <c:pt idx="10982">
                  <c:v>41763.199074074073</c:v>
                </c:pt>
                <c:pt idx="10983">
                  <c:v>41763.199131944442</c:v>
                </c:pt>
                <c:pt idx="10984">
                  <c:v>41763.199189814812</c:v>
                </c:pt>
                <c:pt idx="10985">
                  <c:v>41763.199259259258</c:v>
                </c:pt>
                <c:pt idx="10986">
                  <c:v>41763.199317129627</c:v>
                </c:pt>
                <c:pt idx="10987">
                  <c:v>41763.199374999997</c:v>
                </c:pt>
                <c:pt idx="10988">
                  <c:v>41763.199444444443</c:v>
                </c:pt>
                <c:pt idx="10989">
                  <c:v>41763.199502314812</c:v>
                </c:pt>
                <c:pt idx="10990">
                  <c:v>41763.199560185189</c:v>
                </c:pt>
                <c:pt idx="10991">
                  <c:v>41763.199629629627</c:v>
                </c:pt>
                <c:pt idx="10992">
                  <c:v>41763.199687499997</c:v>
                </c:pt>
                <c:pt idx="10993">
                  <c:v>41763.199745370373</c:v>
                </c:pt>
                <c:pt idx="10994">
                  <c:v>41763.199814814812</c:v>
                </c:pt>
                <c:pt idx="10995">
                  <c:v>41763.199872685182</c:v>
                </c:pt>
                <c:pt idx="10996">
                  <c:v>41763.199930555558</c:v>
                </c:pt>
                <c:pt idx="10997">
                  <c:v>41763.199988425928</c:v>
                </c:pt>
                <c:pt idx="10998">
                  <c:v>41763.200057870374</c:v>
                </c:pt>
                <c:pt idx="10999">
                  <c:v>41763.200115740743</c:v>
                </c:pt>
                <c:pt idx="11000">
                  <c:v>41763.200173611112</c:v>
                </c:pt>
                <c:pt idx="11001">
                  <c:v>41763.200243055559</c:v>
                </c:pt>
                <c:pt idx="11002">
                  <c:v>41763.200300925928</c:v>
                </c:pt>
                <c:pt idx="11003">
                  <c:v>41763.200358796297</c:v>
                </c:pt>
                <c:pt idx="11004">
                  <c:v>41763.200428240743</c:v>
                </c:pt>
                <c:pt idx="11005">
                  <c:v>41763.200486111113</c:v>
                </c:pt>
                <c:pt idx="11006">
                  <c:v>41763.200543981482</c:v>
                </c:pt>
                <c:pt idx="11007">
                  <c:v>41763.200613425928</c:v>
                </c:pt>
                <c:pt idx="11008">
                  <c:v>41763.200671296298</c:v>
                </c:pt>
                <c:pt idx="11009">
                  <c:v>41763.200729166667</c:v>
                </c:pt>
                <c:pt idx="11010">
                  <c:v>41763.200798611113</c:v>
                </c:pt>
                <c:pt idx="11011">
                  <c:v>41763.200856481482</c:v>
                </c:pt>
                <c:pt idx="11012">
                  <c:v>41763.200914351852</c:v>
                </c:pt>
                <c:pt idx="11013">
                  <c:v>41763.200972222221</c:v>
                </c:pt>
                <c:pt idx="11014">
                  <c:v>41763.201041666667</c:v>
                </c:pt>
                <c:pt idx="11015">
                  <c:v>41763.201099537036</c:v>
                </c:pt>
                <c:pt idx="11016">
                  <c:v>41763.201157407406</c:v>
                </c:pt>
                <c:pt idx="11017">
                  <c:v>41763.201226851852</c:v>
                </c:pt>
                <c:pt idx="11018">
                  <c:v>41763.201284722221</c:v>
                </c:pt>
                <c:pt idx="11019">
                  <c:v>41763.201342592591</c:v>
                </c:pt>
                <c:pt idx="11020">
                  <c:v>41763.201412037037</c:v>
                </c:pt>
                <c:pt idx="11021">
                  <c:v>41763.201469907406</c:v>
                </c:pt>
                <c:pt idx="11022">
                  <c:v>41763.201527777775</c:v>
                </c:pt>
                <c:pt idx="11023">
                  <c:v>41763.201597222222</c:v>
                </c:pt>
                <c:pt idx="11024">
                  <c:v>41763.201655092591</c:v>
                </c:pt>
                <c:pt idx="11025">
                  <c:v>41763.20171296296</c:v>
                </c:pt>
                <c:pt idx="11026">
                  <c:v>41763.201770833337</c:v>
                </c:pt>
                <c:pt idx="11027">
                  <c:v>41763.201840277776</c:v>
                </c:pt>
                <c:pt idx="11028">
                  <c:v>41763.201898148145</c:v>
                </c:pt>
                <c:pt idx="11029">
                  <c:v>41763.201956018522</c:v>
                </c:pt>
                <c:pt idx="11030">
                  <c:v>41763.202025462961</c:v>
                </c:pt>
                <c:pt idx="11031">
                  <c:v>41763.20208333333</c:v>
                </c:pt>
                <c:pt idx="11032">
                  <c:v>41763.202141203707</c:v>
                </c:pt>
                <c:pt idx="11033">
                  <c:v>41763.202210648145</c:v>
                </c:pt>
                <c:pt idx="11034">
                  <c:v>41763.202268518522</c:v>
                </c:pt>
                <c:pt idx="11035">
                  <c:v>41763.202326388891</c:v>
                </c:pt>
                <c:pt idx="11036">
                  <c:v>41763.20239583333</c:v>
                </c:pt>
                <c:pt idx="11037">
                  <c:v>41763.202453703707</c:v>
                </c:pt>
                <c:pt idx="11038">
                  <c:v>41763.202511574076</c:v>
                </c:pt>
                <c:pt idx="11039">
                  <c:v>41763.202569444446</c:v>
                </c:pt>
                <c:pt idx="11040">
                  <c:v>41763.202638888892</c:v>
                </c:pt>
                <c:pt idx="11041">
                  <c:v>41763.202696759261</c:v>
                </c:pt>
                <c:pt idx="11042">
                  <c:v>41763.20275462963</c:v>
                </c:pt>
                <c:pt idx="11043">
                  <c:v>41763.202824074076</c:v>
                </c:pt>
                <c:pt idx="11044">
                  <c:v>41763.202881944446</c:v>
                </c:pt>
                <c:pt idx="11045">
                  <c:v>41763.202939814815</c:v>
                </c:pt>
                <c:pt idx="11046">
                  <c:v>41763.203009259261</c:v>
                </c:pt>
                <c:pt idx="11047">
                  <c:v>41763.203067129631</c:v>
                </c:pt>
                <c:pt idx="11048">
                  <c:v>41763.203125</c:v>
                </c:pt>
                <c:pt idx="11049">
                  <c:v>41763.203194444446</c:v>
                </c:pt>
                <c:pt idx="11050">
                  <c:v>41763.203252314815</c:v>
                </c:pt>
                <c:pt idx="11051">
                  <c:v>41763.203310185185</c:v>
                </c:pt>
                <c:pt idx="11052">
                  <c:v>41763.203368055554</c:v>
                </c:pt>
                <c:pt idx="11053">
                  <c:v>41763.2034375</c:v>
                </c:pt>
                <c:pt idx="11054">
                  <c:v>41763.20349537037</c:v>
                </c:pt>
                <c:pt idx="11055">
                  <c:v>41763.203553240739</c:v>
                </c:pt>
                <c:pt idx="11056">
                  <c:v>41763.203622685185</c:v>
                </c:pt>
                <c:pt idx="11057">
                  <c:v>41763.203680555554</c:v>
                </c:pt>
                <c:pt idx="11058">
                  <c:v>41763.203738425924</c:v>
                </c:pt>
                <c:pt idx="11059">
                  <c:v>41763.20380787037</c:v>
                </c:pt>
                <c:pt idx="11060">
                  <c:v>41763.203865740739</c:v>
                </c:pt>
                <c:pt idx="11061">
                  <c:v>41763.203923611109</c:v>
                </c:pt>
                <c:pt idx="11062">
                  <c:v>41763.203993055555</c:v>
                </c:pt>
                <c:pt idx="11063">
                  <c:v>41763.204050925924</c:v>
                </c:pt>
                <c:pt idx="11064">
                  <c:v>41763.204108796293</c:v>
                </c:pt>
                <c:pt idx="11065">
                  <c:v>41763.20417824074</c:v>
                </c:pt>
                <c:pt idx="11066">
                  <c:v>41763.204236111109</c:v>
                </c:pt>
                <c:pt idx="11067">
                  <c:v>41763.204293981478</c:v>
                </c:pt>
                <c:pt idx="11068">
                  <c:v>41763.204351851855</c:v>
                </c:pt>
                <c:pt idx="11069">
                  <c:v>41763.204421296294</c:v>
                </c:pt>
                <c:pt idx="11070">
                  <c:v>41763.204479166663</c:v>
                </c:pt>
                <c:pt idx="11071">
                  <c:v>41763.20453703704</c:v>
                </c:pt>
                <c:pt idx="11072">
                  <c:v>41763.204606481479</c:v>
                </c:pt>
                <c:pt idx="11073">
                  <c:v>41763.204664351855</c:v>
                </c:pt>
                <c:pt idx="11074">
                  <c:v>41763.204722222225</c:v>
                </c:pt>
                <c:pt idx="11075">
                  <c:v>41763.204791666663</c:v>
                </c:pt>
                <c:pt idx="11076">
                  <c:v>41763.20484953704</c:v>
                </c:pt>
                <c:pt idx="11077">
                  <c:v>41763.204907407409</c:v>
                </c:pt>
                <c:pt idx="11078">
                  <c:v>41763.204976851855</c:v>
                </c:pt>
                <c:pt idx="11079">
                  <c:v>41763.205034722225</c:v>
                </c:pt>
                <c:pt idx="11080">
                  <c:v>41763.205092592594</c:v>
                </c:pt>
                <c:pt idx="11081">
                  <c:v>41763.205150462964</c:v>
                </c:pt>
                <c:pt idx="11082">
                  <c:v>41763.20521990741</c:v>
                </c:pt>
                <c:pt idx="11083">
                  <c:v>41763.205277777779</c:v>
                </c:pt>
                <c:pt idx="11084">
                  <c:v>41763.205335648148</c:v>
                </c:pt>
                <c:pt idx="11085">
                  <c:v>41763.205405092594</c:v>
                </c:pt>
                <c:pt idx="11086">
                  <c:v>41763.205462962964</c:v>
                </c:pt>
                <c:pt idx="11087">
                  <c:v>41763.205520833333</c:v>
                </c:pt>
                <c:pt idx="11088">
                  <c:v>41763.205590277779</c:v>
                </c:pt>
                <c:pt idx="11089">
                  <c:v>41763.205648148149</c:v>
                </c:pt>
                <c:pt idx="11090">
                  <c:v>41763.205706018518</c:v>
                </c:pt>
                <c:pt idx="11091">
                  <c:v>41763.205775462964</c:v>
                </c:pt>
                <c:pt idx="11092">
                  <c:v>41763.205833333333</c:v>
                </c:pt>
                <c:pt idx="11093">
                  <c:v>41763.205891203703</c:v>
                </c:pt>
                <c:pt idx="11094">
                  <c:v>41763.205949074072</c:v>
                </c:pt>
                <c:pt idx="11095">
                  <c:v>41763.206018518518</c:v>
                </c:pt>
                <c:pt idx="11096">
                  <c:v>41763.206076388888</c:v>
                </c:pt>
                <c:pt idx="11097">
                  <c:v>41763.206134259257</c:v>
                </c:pt>
                <c:pt idx="11098">
                  <c:v>41763.206203703703</c:v>
                </c:pt>
                <c:pt idx="11099">
                  <c:v>41763.206261574072</c:v>
                </c:pt>
                <c:pt idx="11100">
                  <c:v>41763.206319444442</c:v>
                </c:pt>
                <c:pt idx="11101">
                  <c:v>41763.206388888888</c:v>
                </c:pt>
                <c:pt idx="11102">
                  <c:v>41763.206446759257</c:v>
                </c:pt>
                <c:pt idx="11103">
                  <c:v>41763.206504629627</c:v>
                </c:pt>
                <c:pt idx="11104">
                  <c:v>41763.206574074073</c:v>
                </c:pt>
                <c:pt idx="11105">
                  <c:v>41763.206631944442</c:v>
                </c:pt>
                <c:pt idx="11106">
                  <c:v>41763.206689814811</c:v>
                </c:pt>
                <c:pt idx="11107">
                  <c:v>41763.206759259258</c:v>
                </c:pt>
                <c:pt idx="11108">
                  <c:v>41763.206817129627</c:v>
                </c:pt>
                <c:pt idx="11109">
                  <c:v>41763.206875000003</c:v>
                </c:pt>
                <c:pt idx="11110">
                  <c:v>41763.206932870373</c:v>
                </c:pt>
                <c:pt idx="11111">
                  <c:v>41763.207002314812</c:v>
                </c:pt>
                <c:pt idx="11112">
                  <c:v>41763.207060185188</c:v>
                </c:pt>
                <c:pt idx="11113">
                  <c:v>41763.207118055558</c:v>
                </c:pt>
                <c:pt idx="11114">
                  <c:v>41763.207187499997</c:v>
                </c:pt>
                <c:pt idx="11115">
                  <c:v>41763.207245370373</c:v>
                </c:pt>
                <c:pt idx="11116">
                  <c:v>41763.207303240742</c:v>
                </c:pt>
                <c:pt idx="11117">
                  <c:v>41763.207372685189</c:v>
                </c:pt>
                <c:pt idx="11118">
                  <c:v>41763.207430555558</c:v>
                </c:pt>
                <c:pt idx="11119">
                  <c:v>41763.207488425927</c:v>
                </c:pt>
                <c:pt idx="11120">
                  <c:v>41763.207557870373</c:v>
                </c:pt>
                <c:pt idx="11121">
                  <c:v>41763.207615740743</c:v>
                </c:pt>
                <c:pt idx="11122">
                  <c:v>41763.207673611112</c:v>
                </c:pt>
                <c:pt idx="11123">
                  <c:v>41763.207731481481</c:v>
                </c:pt>
                <c:pt idx="11124">
                  <c:v>41763.207800925928</c:v>
                </c:pt>
                <c:pt idx="11125">
                  <c:v>41763.207858796297</c:v>
                </c:pt>
                <c:pt idx="11126">
                  <c:v>41763.207916666666</c:v>
                </c:pt>
                <c:pt idx="11127">
                  <c:v>41763.207986111112</c:v>
                </c:pt>
                <c:pt idx="11128">
                  <c:v>41763.208043981482</c:v>
                </c:pt>
                <c:pt idx="11129">
                  <c:v>41763.208101851851</c:v>
                </c:pt>
                <c:pt idx="11130">
                  <c:v>41763.208171296297</c:v>
                </c:pt>
                <c:pt idx="11131">
                  <c:v>41763.208229166667</c:v>
                </c:pt>
                <c:pt idx="11132">
                  <c:v>41763.208287037036</c:v>
                </c:pt>
                <c:pt idx="11133">
                  <c:v>41763.208356481482</c:v>
                </c:pt>
                <c:pt idx="11134">
                  <c:v>41763.208414351851</c:v>
                </c:pt>
                <c:pt idx="11135">
                  <c:v>41763.208472222221</c:v>
                </c:pt>
                <c:pt idx="11136">
                  <c:v>41763.20853009259</c:v>
                </c:pt>
                <c:pt idx="11137">
                  <c:v>41763.208599537036</c:v>
                </c:pt>
                <c:pt idx="11138">
                  <c:v>41763.208657407406</c:v>
                </c:pt>
                <c:pt idx="11139">
                  <c:v>41763.208715277775</c:v>
                </c:pt>
                <c:pt idx="11140">
                  <c:v>41763.208784722221</c:v>
                </c:pt>
                <c:pt idx="11141">
                  <c:v>41763.20884259259</c:v>
                </c:pt>
                <c:pt idx="11142">
                  <c:v>41763.20890046296</c:v>
                </c:pt>
                <c:pt idx="11143">
                  <c:v>41763.208969907406</c:v>
                </c:pt>
                <c:pt idx="11144">
                  <c:v>41763.209027777775</c:v>
                </c:pt>
                <c:pt idx="11145">
                  <c:v>41763.209085648145</c:v>
                </c:pt>
                <c:pt idx="11146">
                  <c:v>41763.209155092591</c:v>
                </c:pt>
                <c:pt idx="11147">
                  <c:v>41763.20921296296</c:v>
                </c:pt>
                <c:pt idx="11148">
                  <c:v>41763.209270833337</c:v>
                </c:pt>
                <c:pt idx="11149">
                  <c:v>41763.209340277775</c:v>
                </c:pt>
                <c:pt idx="11150">
                  <c:v>41763.209398148145</c:v>
                </c:pt>
                <c:pt idx="11151">
                  <c:v>41763.209456018521</c:v>
                </c:pt>
                <c:pt idx="11152">
                  <c:v>41763.209513888891</c:v>
                </c:pt>
                <c:pt idx="11153">
                  <c:v>41763.209583333337</c:v>
                </c:pt>
                <c:pt idx="11154">
                  <c:v>41763.209641203706</c:v>
                </c:pt>
                <c:pt idx="11155">
                  <c:v>41763.209699074076</c:v>
                </c:pt>
                <c:pt idx="11156">
                  <c:v>41763.209768518522</c:v>
                </c:pt>
                <c:pt idx="11157">
                  <c:v>41763.209826388891</c:v>
                </c:pt>
                <c:pt idx="11158">
                  <c:v>41763.20988425926</c:v>
                </c:pt>
                <c:pt idx="11159">
                  <c:v>41763.209953703707</c:v>
                </c:pt>
                <c:pt idx="11160">
                  <c:v>41763.210011574076</c:v>
                </c:pt>
                <c:pt idx="11161">
                  <c:v>41763.210069444445</c:v>
                </c:pt>
                <c:pt idx="11162">
                  <c:v>41763.210138888891</c:v>
                </c:pt>
                <c:pt idx="11163">
                  <c:v>41763.210196759261</c:v>
                </c:pt>
                <c:pt idx="11164">
                  <c:v>41763.21025462963</c:v>
                </c:pt>
                <c:pt idx="11165">
                  <c:v>41763.210312499999</c:v>
                </c:pt>
                <c:pt idx="11166">
                  <c:v>41763.210381944446</c:v>
                </c:pt>
                <c:pt idx="11167">
                  <c:v>41763.210439814815</c:v>
                </c:pt>
                <c:pt idx="11168">
                  <c:v>41763.210497685184</c:v>
                </c:pt>
                <c:pt idx="11169">
                  <c:v>41763.21056712963</c:v>
                </c:pt>
                <c:pt idx="11170">
                  <c:v>41763.210625</c:v>
                </c:pt>
                <c:pt idx="11171">
                  <c:v>41763.210682870369</c:v>
                </c:pt>
                <c:pt idx="11172">
                  <c:v>41763.210752314815</c:v>
                </c:pt>
                <c:pt idx="11173">
                  <c:v>41763.210810185185</c:v>
                </c:pt>
                <c:pt idx="11174">
                  <c:v>41763.210868055554</c:v>
                </c:pt>
                <c:pt idx="11175">
                  <c:v>41763.2109375</c:v>
                </c:pt>
                <c:pt idx="11176">
                  <c:v>41763.210995370369</c:v>
                </c:pt>
                <c:pt idx="11177">
                  <c:v>41763.211053240739</c:v>
                </c:pt>
                <c:pt idx="11178">
                  <c:v>41763.211111111108</c:v>
                </c:pt>
                <c:pt idx="11179">
                  <c:v>41763.211180555554</c:v>
                </c:pt>
                <c:pt idx="11180">
                  <c:v>41763.211238425924</c:v>
                </c:pt>
                <c:pt idx="11181">
                  <c:v>41763.211296296293</c:v>
                </c:pt>
                <c:pt idx="11182">
                  <c:v>41763.211365740739</c:v>
                </c:pt>
                <c:pt idx="11183">
                  <c:v>41763.211423611108</c:v>
                </c:pt>
                <c:pt idx="11184">
                  <c:v>41763.211481481485</c:v>
                </c:pt>
                <c:pt idx="11185">
                  <c:v>41763.211550925924</c:v>
                </c:pt>
                <c:pt idx="11186">
                  <c:v>41763.211608796293</c:v>
                </c:pt>
                <c:pt idx="11187">
                  <c:v>41763.21166666667</c:v>
                </c:pt>
                <c:pt idx="11188">
                  <c:v>41763.211736111109</c:v>
                </c:pt>
                <c:pt idx="11189">
                  <c:v>41763.211793981478</c:v>
                </c:pt>
                <c:pt idx="11190">
                  <c:v>41763.211851851855</c:v>
                </c:pt>
                <c:pt idx="11191">
                  <c:v>41763.211921296293</c:v>
                </c:pt>
                <c:pt idx="11192">
                  <c:v>41763.21197916667</c:v>
                </c:pt>
                <c:pt idx="11193">
                  <c:v>41763.212037037039</c:v>
                </c:pt>
                <c:pt idx="11194">
                  <c:v>41763.212094907409</c:v>
                </c:pt>
                <c:pt idx="11195">
                  <c:v>41763.212164351855</c:v>
                </c:pt>
                <c:pt idx="11196">
                  <c:v>41763.212222222224</c:v>
                </c:pt>
                <c:pt idx="11197">
                  <c:v>41763.212280092594</c:v>
                </c:pt>
                <c:pt idx="11198">
                  <c:v>41763.21234953704</c:v>
                </c:pt>
                <c:pt idx="11199">
                  <c:v>41763.212407407409</c:v>
                </c:pt>
                <c:pt idx="11200">
                  <c:v>41763.212465277778</c:v>
                </c:pt>
                <c:pt idx="11201">
                  <c:v>41763.212534722225</c:v>
                </c:pt>
                <c:pt idx="11202">
                  <c:v>41763.212592592594</c:v>
                </c:pt>
                <c:pt idx="11203">
                  <c:v>41763.212650462963</c:v>
                </c:pt>
                <c:pt idx="11204">
                  <c:v>41763.212719907409</c:v>
                </c:pt>
                <c:pt idx="11205">
                  <c:v>41763.212777777779</c:v>
                </c:pt>
                <c:pt idx="11206">
                  <c:v>41763.212835648148</c:v>
                </c:pt>
                <c:pt idx="11207">
                  <c:v>41763.212893518517</c:v>
                </c:pt>
                <c:pt idx="11208">
                  <c:v>41763.212962962964</c:v>
                </c:pt>
                <c:pt idx="11209">
                  <c:v>41763.213020833333</c:v>
                </c:pt>
                <c:pt idx="11210">
                  <c:v>41763.213078703702</c:v>
                </c:pt>
                <c:pt idx="11211">
                  <c:v>41763.213148148148</c:v>
                </c:pt>
                <c:pt idx="11212">
                  <c:v>41763.213206018518</c:v>
                </c:pt>
                <c:pt idx="11213">
                  <c:v>41763.213263888887</c:v>
                </c:pt>
                <c:pt idx="11214">
                  <c:v>41763.213333333333</c:v>
                </c:pt>
                <c:pt idx="11215">
                  <c:v>41763.213391203702</c:v>
                </c:pt>
                <c:pt idx="11216">
                  <c:v>41763.213449074072</c:v>
                </c:pt>
                <c:pt idx="11217">
                  <c:v>41763.213518518518</c:v>
                </c:pt>
                <c:pt idx="11218">
                  <c:v>41763.213576388887</c:v>
                </c:pt>
                <c:pt idx="11219">
                  <c:v>41763.213634259257</c:v>
                </c:pt>
                <c:pt idx="11220">
                  <c:v>41763.213692129626</c:v>
                </c:pt>
                <c:pt idx="11221">
                  <c:v>41763.213761574072</c:v>
                </c:pt>
                <c:pt idx="11222">
                  <c:v>41763.213819444441</c:v>
                </c:pt>
                <c:pt idx="11223">
                  <c:v>41763.213877314818</c:v>
                </c:pt>
                <c:pt idx="11224">
                  <c:v>41763.213946759257</c:v>
                </c:pt>
                <c:pt idx="11225">
                  <c:v>41763.214004629626</c:v>
                </c:pt>
                <c:pt idx="11226">
                  <c:v>41763.214062500003</c:v>
                </c:pt>
                <c:pt idx="11227">
                  <c:v>41763.214131944442</c:v>
                </c:pt>
                <c:pt idx="11228">
                  <c:v>41763.214189814818</c:v>
                </c:pt>
                <c:pt idx="11229">
                  <c:v>41763.214247685188</c:v>
                </c:pt>
                <c:pt idx="11230">
                  <c:v>41763.214317129627</c:v>
                </c:pt>
                <c:pt idx="11231">
                  <c:v>41763.214375000003</c:v>
                </c:pt>
                <c:pt idx="11232">
                  <c:v>41763.214432870373</c:v>
                </c:pt>
                <c:pt idx="11233">
                  <c:v>41763.214490740742</c:v>
                </c:pt>
                <c:pt idx="11234">
                  <c:v>41763.214560185188</c:v>
                </c:pt>
                <c:pt idx="11235">
                  <c:v>41763.214618055557</c:v>
                </c:pt>
                <c:pt idx="11236">
                  <c:v>41763.214675925927</c:v>
                </c:pt>
                <c:pt idx="11237">
                  <c:v>41763.214745370373</c:v>
                </c:pt>
                <c:pt idx="11238">
                  <c:v>41763.214803240742</c:v>
                </c:pt>
                <c:pt idx="11239">
                  <c:v>41763.214861111112</c:v>
                </c:pt>
                <c:pt idx="11240">
                  <c:v>41763.214930555558</c:v>
                </c:pt>
                <c:pt idx="11241">
                  <c:v>41763.214988425927</c:v>
                </c:pt>
                <c:pt idx="11242">
                  <c:v>41763.215046296296</c:v>
                </c:pt>
                <c:pt idx="11243">
                  <c:v>41763.215115740742</c:v>
                </c:pt>
                <c:pt idx="11244">
                  <c:v>41763.215173611112</c:v>
                </c:pt>
                <c:pt idx="11245">
                  <c:v>41763.215231481481</c:v>
                </c:pt>
                <c:pt idx="11246">
                  <c:v>41763.215300925927</c:v>
                </c:pt>
                <c:pt idx="11247">
                  <c:v>41763.215358796297</c:v>
                </c:pt>
                <c:pt idx="11248">
                  <c:v>41763.215416666666</c:v>
                </c:pt>
                <c:pt idx="11249">
                  <c:v>41763.215474537035</c:v>
                </c:pt>
                <c:pt idx="11250">
                  <c:v>41763.215543981481</c:v>
                </c:pt>
                <c:pt idx="11251">
                  <c:v>41763.215601851851</c:v>
                </c:pt>
                <c:pt idx="11252">
                  <c:v>41763.21565972222</c:v>
                </c:pt>
                <c:pt idx="11253">
                  <c:v>41763.215729166666</c:v>
                </c:pt>
                <c:pt idx="11254">
                  <c:v>41763.215787037036</c:v>
                </c:pt>
                <c:pt idx="11255">
                  <c:v>41763.215844907405</c:v>
                </c:pt>
                <c:pt idx="11256">
                  <c:v>41763.215914351851</c:v>
                </c:pt>
                <c:pt idx="11257">
                  <c:v>41763.21597222222</c:v>
                </c:pt>
                <c:pt idx="11258">
                  <c:v>41763.21603009259</c:v>
                </c:pt>
                <c:pt idx="11259">
                  <c:v>41763.216099537036</c:v>
                </c:pt>
                <c:pt idx="11260">
                  <c:v>41763.216157407405</c:v>
                </c:pt>
                <c:pt idx="11261">
                  <c:v>41763.216215277775</c:v>
                </c:pt>
                <c:pt idx="11262">
                  <c:v>41763.216273148151</c:v>
                </c:pt>
                <c:pt idx="11263">
                  <c:v>41763.21634259259</c:v>
                </c:pt>
                <c:pt idx="11264">
                  <c:v>41763.216400462959</c:v>
                </c:pt>
                <c:pt idx="11265">
                  <c:v>41763.216458333336</c:v>
                </c:pt>
                <c:pt idx="11266">
                  <c:v>41763.216527777775</c:v>
                </c:pt>
                <c:pt idx="11267">
                  <c:v>41763.216585648152</c:v>
                </c:pt>
                <c:pt idx="11268">
                  <c:v>41763.216643518521</c:v>
                </c:pt>
                <c:pt idx="11269">
                  <c:v>41763.21671296296</c:v>
                </c:pt>
                <c:pt idx="11270">
                  <c:v>41763.216770833336</c:v>
                </c:pt>
                <c:pt idx="11271">
                  <c:v>41763.216828703706</c:v>
                </c:pt>
                <c:pt idx="11272">
                  <c:v>41763.216898148145</c:v>
                </c:pt>
                <c:pt idx="11273">
                  <c:v>41763.216956018521</c:v>
                </c:pt>
                <c:pt idx="11274">
                  <c:v>41763.217013888891</c:v>
                </c:pt>
                <c:pt idx="11275">
                  <c:v>41763.217083333337</c:v>
                </c:pt>
                <c:pt idx="11276">
                  <c:v>41763.217141203706</c:v>
                </c:pt>
                <c:pt idx="11277">
                  <c:v>41763.217199074075</c:v>
                </c:pt>
                <c:pt idx="11278">
                  <c:v>41763.217256944445</c:v>
                </c:pt>
                <c:pt idx="11279">
                  <c:v>41763.217326388891</c:v>
                </c:pt>
                <c:pt idx="11280">
                  <c:v>41763.21738425926</c:v>
                </c:pt>
                <c:pt idx="11281">
                  <c:v>41763.217442129629</c:v>
                </c:pt>
                <c:pt idx="11282">
                  <c:v>41763.217511574076</c:v>
                </c:pt>
                <c:pt idx="11283">
                  <c:v>41763.217569444445</c:v>
                </c:pt>
                <c:pt idx="11284">
                  <c:v>41763.217627314814</c:v>
                </c:pt>
                <c:pt idx="11285">
                  <c:v>41763.21769675926</c:v>
                </c:pt>
                <c:pt idx="11286">
                  <c:v>41763.21775462963</c:v>
                </c:pt>
                <c:pt idx="11287">
                  <c:v>41763.217812499999</c:v>
                </c:pt>
                <c:pt idx="11288">
                  <c:v>41763.217881944445</c:v>
                </c:pt>
                <c:pt idx="11289">
                  <c:v>41763.217939814815</c:v>
                </c:pt>
                <c:pt idx="11290">
                  <c:v>41763.217997685184</c:v>
                </c:pt>
                <c:pt idx="11291">
                  <c:v>41763.218055555553</c:v>
                </c:pt>
                <c:pt idx="11292">
                  <c:v>41763.218124999999</c:v>
                </c:pt>
                <c:pt idx="11293">
                  <c:v>41763.218182870369</c:v>
                </c:pt>
                <c:pt idx="11294">
                  <c:v>41763.218240740738</c:v>
                </c:pt>
                <c:pt idx="11295">
                  <c:v>41763.218310185184</c:v>
                </c:pt>
                <c:pt idx="11296">
                  <c:v>41763.218368055554</c:v>
                </c:pt>
                <c:pt idx="11297">
                  <c:v>41763.218425925923</c:v>
                </c:pt>
                <c:pt idx="11298">
                  <c:v>41763.218495370369</c:v>
                </c:pt>
                <c:pt idx="11299">
                  <c:v>41763.218553240738</c:v>
                </c:pt>
                <c:pt idx="11300">
                  <c:v>41763.218611111108</c:v>
                </c:pt>
                <c:pt idx="11301">
                  <c:v>41763.218680555554</c:v>
                </c:pt>
                <c:pt idx="11302">
                  <c:v>41763.218738425923</c:v>
                </c:pt>
                <c:pt idx="11303">
                  <c:v>41763.2187962963</c:v>
                </c:pt>
                <c:pt idx="11304">
                  <c:v>41763.218854166669</c:v>
                </c:pt>
                <c:pt idx="11305">
                  <c:v>41763.218923611108</c:v>
                </c:pt>
                <c:pt idx="11306">
                  <c:v>41763.218981481485</c:v>
                </c:pt>
                <c:pt idx="11307">
                  <c:v>41763.219039351854</c:v>
                </c:pt>
                <c:pt idx="11308">
                  <c:v>41763.219108796293</c:v>
                </c:pt>
                <c:pt idx="11309">
                  <c:v>41763.219166666669</c:v>
                </c:pt>
                <c:pt idx="11310">
                  <c:v>41763.219224537039</c:v>
                </c:pt>
                <c:pt idx="11311">
                  <c:v>41763.219293981485</c:v>
                </c:pt>
                <c:pt idx="11312">
                  <c:v>41763.219351851854</c:v>
                </c:pt>
                <c:pt idx="11313">
                  <c:v>41763.219409722224</c:v>
                </c:pt>
                <c:pt idx="11314">
                  <c:v>41763.21947916667</c:v>
                </c:pt>
                <c:pt idx="11315">
                  <c:v>41763.219537037039</c:v>
                </c:pt>
                <c:pt idx="11316">
                  <c:v>41763.219594907408</c:v>
                </c:pt>
                <c:pt idx="11317">
                  <c:v>41763.219664351855</c:v>
                </c:pt>
                <c:pt idx="11318">
                  <c:v>41763.219722222224</c:v>
                </c:pt>
                <c:pt idx="11319">
                  <c:v>41763.219780092593</c:v>
                </c:pt>
                <c:pt idx="11320">
                  <c:v>41763.219837962963</c:v>
                </c:pt>
                <c:pt idx="11321">
                  <c:v>41763.219907407409</c:v>
                </c:pt>
                <c:pt idx="11322">
                  <c:v>41763.219965277778</c:v>
                </c:pt>
                <c:pt idx="11323">
                  <c:v>41763.220023148147</c:v>
                </c:pt>
                <c:pt idx="11324">
                  <c:v>41763.220092592594</c:v>
                </c:pt>
                <c:pt idx="11325">
                  <c:v>41763.220150462963</c:v>
                </c:pt>
                <c:pt idx="11326">
                  <c:v>41763.220208333332</c:v>
                </c:pt>
                <c:pt idx="11327">
                  <c:v>41763.220277777778</c:v>
                </c:pt>
                <c:pt idx="11328">
                  <c:v>41763.220335648148</c:v>
                </c:pt>
                <c:pt idx="11329">
                  <c:v>41763.220393518517</c:v>
                </c:pt>
                <c:pt idx="11330">
                  <c:v>41763.220462962963</c:v>
                </c:pt>
                <c:pt idx="11331">
                  <c:v>41763.220520833333</c:v>
                </c:pt>
                <c:pt idx="11332">
                  <c:v>41763.220578703702</c:v>
                </c:pt>
                <c:pt idx="11333">
                  <c:v>41763.220636574071</c:v>
                </c:pt>
                <c:pt idx="11334">
                  <c:v>41763.220706018517</c:v>
                </c:pt>
                <c:pt idx="11335">
                  <c:v>41763.220763888887</c:v>
                </c:pt>
                <c:pt idx="11336">
                  <c:v>41763.220821759256</c:v>
                </c:pt>
                <c:pt idx="11337">
                  <c:v>41763.220891203702</c:v>
                </c:pt>
                <c:pt idx="11338">
                  <c:v>41763.220949074072</c:v>
                </c:pt>
                <c:pt idx="11339">
                  <c:v>41763.221006944441</c:v>
                </c:pt>
                <c:pt idx="11340">
                  <c:v>41763.221076388887</c:v>
                </c:pt>
                <c:pt idx="11341">
                  <c:v>41763.221134259256</c:v>
                </c:pt>
                <c:pt idx="11342">
                  <c:v>41763.221192129633</c:v>
                </c:pt>
                <c:pt idx="11343">
                  <c:v>41763.221261574072</c:v>
                </c:pt>
                <c:pt idx="11344">
                  <c:v>41763.221319444441</c:v>
                </c:pt>
                <c:pt idx="11345">
                  <c:v>41763.221377314818</c:v>
                </c:pt>
                <c:pt idx="11346">
                  <c:v>41763.221435185187</c:v>
                </c:pt>
                <c:pt idx="11347">
                  <c:v>41763.221504629626</c:v>
                </c:pt>
                <c:pt idx="11348">
                  <c:v>41763.221562500003</c:v>
                </c:pt>
                <c:pt idx="11349">
                  <c:v>41763.221620370372</c:v>
                </c:pt>
                <c:pt idx="11350">
                  <c:v>41763.221689814818</c:v>
                </c:pt>
                <c:pt idx="11351">
                  <c:v>41763.221747685187</c:v>
                </c:pt>
                <c:pt idx="11352">
                  <c:v>41763.221805555557</c:v>
                </c:pt>
                <c:pt idx="11353">
                  <c:v>41763.221875000003</c:v>
                </c:pt>
                <c:pt idx="11354">
                  <c:v>41763.221932870372</c:v>
                </c:pt>
                <c:pt idx="11355">
                  <c:v>41763.221990740742</c:v>
                </c:pt>
                <c:pt idx="11356">
                  <c:v>41763.222060185188</c:v>
                </c:pt>
                <c:pt idx="11357">
                  <c:v>41763.222118055557</c:v>
                </c:pt>
                <c:pt idx="11358">
                  <c:v>41763.222175925926</c:v>
                </c:pt>
                <c:pt idx="11359">
                  <c:v>41763.222245370373</c:v>
                </c:pt>
                <c:pt idx="11360">
                  <c:v>41763.222303240742</c:v>
                </c:pt>
                <c:pt idx="11361">
                  <c:v>41763.222361111111</c:v>
                </c:pt>
                <c:pt idx="11362">
                  <c:v>41763.222418981481</c:v>
                </c:pt>
                <c:pt idx="11363">
                  <c:v>41763.222488425927</c:v>
                </c:pt>
                <c:pt idx="11364">
                  <c:v>41763.222546296296</c:v>
                </c:pt>
                <c:pt idx="11365">
                  <c:v>41763.222604166665</c:v>
                </c:pt>
                <c:pt idx="11366">
                  <c:v>41763.222673611112</c:v>
                </c:pt>
                <c:pt idx="11367">
                  <c:v>41763.222731481481</c:v>
                </c:pt>
                <c:pt idx="11368">
                  <c:v>41763.22278935185</c:v>
                </c:pt>
                <c:pt idx="11369">
                  <c:v>41763.222858796296</c:v>
                </c:pt>
                <c:pt idx="11370">
                  <c:v>41763.222916666666</c:v>
                </c:pt>
                <c:pt idx="11371">
                  <c:v>41763.222974537035</c:v>
                </c:pt>
                <c:pt idx="11372">
                  <c:v>41763.223043981481</c:v>
                </c:pt>
                <c:pt idx="11373">
                  <c:v>41763.223101851851</c:v>
                </c:pt>
                <c:pt idx="11374">
                  <c:v>41763.22315972222</c:v>
                </c:pt>
                <c:pt idx="11375">
                  <c:v>41763.223217592589</c:v>
                </c:pt>
                <c:pt idx="11376">
                  <c:v>41763.223287037035</c:v>
                </c:pt>
                <c:pt idx="11377">
                  <c:v>41763.223344907405</c:v>
                </c:pt>
                <c:pt idx="11378">
                  <c:v>41763.223402777781</c:v>
                </c:pt>
                <c:pt idx="11379">
                  <c:v>41763.22347222222</c:v>
                </c:pt>
                <c:pt idx="11380">
                  <c:v>41763.223530092589</c:v>
                </c:pt>
                <c:pt idx="11381">
                  <c:v>41763.223587962966</c:v>
                </c:pt>
                <c:pt idx="11382">
                  <c:v>41763.223657407405</c:v>
                </c:pt>
                <c:pt idx="11383">
                  <c:v>41763.223715277774</c:v>
                </c:pt>
                <c:pt idx="11384">
                  <c:v>41763.223773148151</c:v>
                </c:pt>
                <c:pt idx="11385">
                  <c:v>41763.22384259259</c:v>
                </c:pt>
                <c:pt idx="11386">
                  <c:v>41763.223900462966</c:v>
                </c:pt>
                <c:pt idx="11387">
                  <c:v>41763.223958333336</c:v>
                </c:pt>
                <c:pt idx="11388">
                  <c:v>41763.224027777775</c:v>
                </c:pt>
                <c:pt idx="11389">
                  <c:v>41763.224085648151</c:v>
                </c:pt>
                <c:pt idx="11390">
                  <c:v>41763.224143518521</c:v>
                </c:pt>
                <c:pt idx="11391">
                  <c:v>41763.22420138889</c:v>
                </c:pt>
                <c:pt idx="11392">
                  <c:v>41763.224270833336</c:v>
                </c:pt>
                <c:pt idx="11393">
                  <c:v>41763.224328703705</c:v>
                </c:pt>
                <c:pt idx="11394">
                  <c:v>41763.224386574075</c:v>
                </c:pt>
                <c:pt idx="11395">
                  <c:v>41763.224456018521</c:v>
                </c:pt>
                <c:pt idx="11396">
                  <c:v>41763.22451388889</c:v>
                </c:pt>
                <c:pt idx="11397">
                  <c:v>41763.22457175926</c:v>
                </c:pt>
                <c:pt idx="11398">
                  <c:v>41763.224641203706</c:v>
                </c:pt>
                <c:pt idx="11399">
                  <c:v>41763.224699074075</c:v>
                </c:pt>
                <c:pt idx="11400">
                  <c:v>41763.224756944444</c:v>
                </c:pt>
                <c:pt idx="11401">
                  <c:v>41763.224826388891</c:v>
                </c:pt>
                <c:pt idx="11402">
                  <c:v>41763.22488425926</c:v>
                </c:pt>
                <c:pt idx="11403">
                  <c:v>41763.224942129629</c:v>
                </c:pt>
                <c:pt idx="11404">
                  <c:v>41763.224999999999</c:v>
                </c:pt>
                <c:pt idx="11405">
                  <c:v>41763.225069444445</c:v>
                </c:pt>
                <c:pt idx="11406">
                  <c:v>41763.225127314814</c:v>
                </c:pt>
                <c:pt idx="11407">
                  <c:v>41763.225185185183</c:v>
                </c:pt>
                <c:pt idx="11408">
                  <c:v>41763.225254629629</c:v>
                </c:pt>
                <c:pt idx="11409">
                  <c:v>41763.225312499999</c:v>
                </c:pt>
                <c:pt idx="11410">
                  <c:v>41763.225370370368</c:v>
                </c:pt>
                <c:pt idx="11411">
                  <c:v>41763.225439814814</c:v>
                </c:pt>
                <c:pt idx="11412">
                  <c:v>41763.225497685184</c:v>
                </c:pt>
                <c:pt idx="11413">
                  <c:v>41763.225555555553</c:v>
                </c:pt>
                <c:pt idx="11414">
                  <c:v>41763.225624999999</c:v>
                </c:pt>
                <c:pt idx="11415">
                  <c:v>41763.225682870368</c:v>
                </c:pt>
                <c:pt idx="11416">
                  <c:v>41763.225740740738</c:v>
                </c:pt>
                <c:pt idx="11417">
                  <c:v>41763.225798611114</c:v>
                </c:pt>
                <c:pt idx="11418">
                  <c:v>41763.225868055553</c:v>
                </c:pt>
                <c:pt idx="11419">
                  <c:v>41763.225925925923</c:v>
                </c:pt>
                <c:pt idx="11420">
                  <c:v>41763.225983796299</c:v>
                </c:pt>
                <c:pt idx="11421">
                  <c:v>41763.226053240738</c:v>
                </c:pt>
                <c:pt idx="11422">
                  <c:v>41763.226111111115</c:v>
                </c:pt>
                <c:pt idx="11423">
                  <c:v>41763.226168981484</c:v>
                </c:pt>
                <c:pt idx="11424">
                  <c:v>41763.226238425923</c:v>
                </c:pt>
                <c:pt idx="11425">
                  <c:v>41763.2262962963</c:v>
                </c:pt>
                <c:pt idx="11426">
                  <c:v>41763.226354166669</c:v>
                </c:pt>
                <c:pt idx="11427">
                  <c:v>41763.226423611108</c:v>
                </c:pt>
                <c:pt idx="11428">
                  <c:v>41763.226481481484</c:v>
                </c:pt>
                <c:pt idx="11429">
                  <c:v>41763.226539351854</c:v>
                </c:pt>
                <c:pt idx="11430">
                  <c:v>41763.226597222223</c:v>
                </c:pt>
                <c:pt idx="11431">
                  <c:v>41763.226666666669</c:v>
                </c:pt>
                <c:pt idx="11432">
                  <c:v>41763.226724537039</c:v>
                </c:pt>
                <c:pt idx="11433">
                  <c:v>41763.226782407408</c:v>
                </c:pt>
                <c:pt idx="11434">
                  <c:v>41763.226851851854</c:v>
                </c:pt>
                <c:pt idx="11435">
                  <c:v>41763.226909722223</c:v>
                </c:pt>
                <c:pt idx="11436">
                  <c:v>41763.226967592593</c:v>
                </c:pt>
                <c:pt idx="11437">
                  <c:v>41763.227037037039</c:v>
                </c:pt>
                <c:pt idx="11438">
                  <c:v>41763.227094907408</c:v>
                </c:pt>
                <c:pt idx="11439">
                  <c:v>41763.227152777778</c:v>
                </c:pt>
                <c:pt idx="11440">
                  <c:v>41763.227222222224</c:v>
                </c:pt>
                <c:pt idx="11441">
                  <c:v>41763.227280092593</c:v>
                </c:pt>
                <c:pt idx="11442">
                  <c:v>41763.227337962962</c:v>
                </c:pt>
                <c:pt idx="11443">
                  <c:v>41763.227407407408</c:v>
                </c:pt>
                <c:pt idx="11444">
                  <c:v>41763.227465277778</c:v>
                </c:pt>
                <c:pt idx="11445">
                  <c:v>41763.227523148147</c:v>
                </c:pt>
                <c:pt idx="11446">
                  <c:v>41763.227581018517</c:v>
                </c:pt>
                <c:pt idx="11447">
                  <c:v>41763.227650462963</c:v>
                </c:pt>
                <c:pt idx="11448">
                  <c:v>41763.227708333332</c:v>
                </c:pt>
                <c:pt idx="11449">
                  <c:v>41763.227766203701</c:v>
                </c:pt>
                <c:pt idx="11450">
                  <c:v>41763.227835648147</c:v>
                </c:pt>
                <c:pt idx="11451">
                  <c:v>41763.227893518517</c:v>
                </c:pt>
                <c:pt idx="11452">
                  <c:v>41763.227951388886</c:v>
                </c:pt>
                <c:pt idx="11453">
                  <c:v>41763.228020833332</c:v>
                </c:pt>
                <c:pt idx="11454">
                  <c:v>41763.228078703702</c:v>
                </c:pt>
                <c:pt idx="11455">
                  <c:v>41763.228136574071</c:v>
                </c:pt>
                <c:pt idx="11456">
                  <c:v>41763.228206018517</c:v>
                </c:pt>
                <c:pt idx="11457">
                  <c:v>41763.228263888886</c:v>
                </c:pt>
                <c:pt idx="11458">
                  <c:v>41763.228321759256</c:v>
                </c:pt>
                <c:pt idx="11459">
                  <c:v>41763.228379629632</c:v>
                </c:pt>
                <c:pt idx="11460">
                  <c:v>41763.228449074071</c:v>
                </c:pt>
                <c:pt idx="11461">
                  <c:v>41763.228506944448</c:v>
                </c:pt>
                <c:pt idx="11462">
                  <c:v>41763.228564814817</c:v>
                </c:pt>
                <c:pt idx="11463">
                  <c:v>41763.228634259256</c:v>
                </c:pt>
                <c:pt idx="11464">
                  <c:v>41763.228692129633</c:v>
                </c:pt>
                <c:pt idx="11465">
                  <c:v>41763.228750000002</c:v>
                </c:pt>
                <c:pt idx="11466">
                  <c:v>41763.228819444441</c:v>
                </c:pt>
                <c:pt idx="11467">
                  <c:v>41763.228877314818</c:v>
                </c:pt>
                <c:pt idx="11468">
                  <c:v>41763.228935185187</c:v>
                </c:pt>
                <c:pt idx="11469">
                  <c:v>41763.229004629633</c:v>
                </c:pt>
                <c:pt idx="11470">
                  <c:v>41763.229062500002</c:v>
                </c:pt>
                <c:pt idx="11471">
                  <c:v>41763.229120370372</c:v>
                </c:pt>
                <c:pt idx="11472">
                  <c:v>41763.229178240741</c:v>
                </c:pt>
                <c:pt idx="11473">
                  <c:v>41763.229247685187</c:v>
                </c:pt>
                <c:pt idx="11474">
                  <c:v>41763.229305555556</c:v>
                </c:pt>
                <c:pt idx="11475">
                  <c:v>41763.229363425926</c:v>
                </c:pt>
                <c:pt idx="11476">
                  <c:v>41763.229432870372</c:v>
                </c:pt>
                <c:pt idx="11477">
                  <c:v>41763.229490740741</c:v>
                </c:pt>
                <c:pt idx="11478">
                  <c:v>41763.229548611111</c:v>
                </c:pt>
                <c:pt idx="11479">
                  <c:v>41763.229618055557</c:v>
                </c:pt>
                <c:pt idx="11480">
                  <c:v>41763.229675925926</c:v>
                </c:pt>
                <c:pt idx="11481">
                  <c:v>41763.229733796295</c:v>
                </c:pt>
                <c:pt idx="11482">
                  <c:v>41763.229803240742</c:v>
                </c:pt>
                <c:pt idx="11483">
                  <c:v>41763.229861111111</c:v>
                </c:pt>
                <c:pt idx="11484">
                  <c:v>41763.22991898148</c:v>
                </c:pt>
                <c:pt idx="11485">
                  <c:v>41763.22997685185</c:v>
                </c:pt>
                <c:pt idx="11486">
                  <c:v>41763.230046296296</c:v>
                </c:pt>
                <c:pt idx="11487">
                  <c:v>41763.230104166665</c:v>
                </c:pt>
                <c:pt idx="11488">
                  <c:v>41763.230162037034</c:v>
                </c:pt>
                <c:pt idx="11489">
                  <c:v>41763.230231481481</c:v>
                </c:pt>
                <c:pt idx="11490">
                  <c:v>41763.23028935185</c:v>
                </c:pt>
                <c:pt idx="11491">
                  <c:v>41763.230347222219</c:v>
                </c:pt>
                <c:pt idx="11492">
                  <c:v>41763.230416666665</c:v>
                </c:pt>
                <c:pt idx="11493">
                  <c:v>41763.230474537035</c:v>
                </c:pt>
                <c:pt idx="11494">
                  <c:v>41763.230532407404</c:v>
                </c:pt>
                <c:pt idx="11495">
                  <c:v>41763.23060185185</c:v>
                </c:pt>
                <c:pt idx="11496">
                  <c:v>41763.23065972222</c:v>
                </c:pt>
                <c:pt idx="11497">
                  <c:v>41763.230717592596</c:v>
                </c:pt>
                <c:pt idx="11498">
                  <c:v>41763.230787037035</c:v>
                </c:pt>
                <c:pt idx="11499">
                  <c:v>41763.230844907404</c:v>
                </c:pt>
                <c:pt idx="11500">
                  <c:v>41763.230902777781</c:v>
                </c:pt>
                <c:pt idx="11501">
                  <c:v>41763.23096064815</c:v>
                </c:pt>
                <c:pt idx="11502">
                  <c:v>41763.231030092589</c:v>
                </c:pt>
                <c:pt idx="11503">
                  <c:v>41763.231087962966</c:v>
                </c:pt>
                <c:pt idx="11504">
                  <c:v>41763.231145833335</c:v>
                </c:pt>
                <c:pt idx="11505">
                  <c:v>41763.231215277781</c:v>
                </c:pt>
                <c:pt idx="11506">
                  <c:v>41763.231273148151</c:v>
                </c:pt>
                <c:pt idx="11507">
                  <c:v>41763.23133101852</c:v>
                </c:pt>
                <c:pt idx="11508">
                  <c:v>41763.231400462966</c:v>
                </c:pt>
                <c:pt idx="11509">
                  <c:v>41763.231458333335</c:v>
                </c:pt>
                <c:pt idx="11510">
                  <c:v>41763.231516203705</c:v>
                </c:pt>
                <c:pt idx="11511">
                  <c:v>41763.231585648151</c:v>
                </c:pt>
                <c:pt idx="11512">
                  <c:v>41763.23164351852</c:v>
                </c:pt>
                <c:pt idx="11513">
                  <c:v>41763.23170138889</c:v>
                </c:pt>
                <c:pt idx="11514">
                  <c:v>41763.231759259259</c:v>
                </c:pt>
                <c:pt idx="11515">
                  <c:v>41763.231828703705</c:v>
                </c:pt>
                <c:pt idx="11516">
                  <c:v>41763.231886574074</c:v>
                </c:pt>
                <c:pt idx="11517">
                  <c:v>41763.231944444444</c:v>
                </c:pt>
                <c:pt idx="11518">
                  <c:v>41763.23201388889</c:v>
                </c:pt>
                <c:pt idx="11519">
                  <c:v>41763.232071759259</c:v>
                </c:pt>
                <c:pt idx="11520">
                  <c:v>41763.232129629629</c:v>
                </c:pt>
                <c:pt idx="11521">
                  <c:v>41763.232199074075</c:v>
                </c:pt>
                <c:pt idx="11522">
                  <c:v>41763.232256944444</c:v>
                </c:pt>
                <c:pt idx="11523">
                  <c:v>41763.232314814813</c:v>
                </c:pt>
                <c:pt idx="11524">
                  <c:v>41763.23238425926</c:v>
                </c:pt>
                <c:pt idx="11525">
                  <c:v>41763.232442129629</c:v>
                </c:pt>
                <c:pt idx="11526">
                  <c:v>41763.232499999998</c:v>
                </c:pt>
                <c:pt idx="11527">
                  <c:v>41763.232557870368</c:v>
                </c:pt>
                <c:pt idx="11528">
                  <c:v>41763.232627314814</c:v>
                </c:pt>
                <c:pt idx="11529">
                  <c:v>41763.232685185183</c:v>
                </c:pt>
                <c:pt idx="11530">
                  <c:v>41763.232743055552</c:v>
                </c:pt>
                <c:pt idx="11531">
                  <c:v>41763.232812499999</c:v>
                </c:pt>
                <c:pt idx="11532">
                  <c:v>41763.232870370368</c:v>
                </c:pt>
                <c:pt idx="11533">
                  <c:v>41763.232928240737</c:v>
                </c:pt>
                <c:pt idx="11534">
                  <c:v>41763.232997685183</c:v>
                </c:pt>
                <c:pt idx="11535">
                  <c:v>41763.233055555553</c:v>
                </c:pt>
                <c:pt idx="11536">
                  <c:v>41763.233113425929</c:v>
                </c:pt>
                <c:pt idx="11537">
                  <c:v>41763.233182870368</c:v>
                </c:pt>
                <c:pt idx="11538">
                  <c:v>41763.233240740738</c:v>
                </c:pt>
                <c:pt idx="11539">
                  <c:v>41763.233298611114</c:v>
                </c:pt>
                <c:pt idx="11540">
                  <c:v>41763.233356481483</c:v>
                </c:pt>
                <c:pt idx="11541">
                  <c:v>41763.233425925922</c:v>
                </c:pt>
                <c:pt idx="11542">
                  <c:v>41763.233483796299</c:v>
                </c:pt>
                <c:pt idx="11543">
                  <c:v>41763.233541666668</c:v>
                </c:pt>
                <c:pt idx="11544">
                  <c:v>41763.233611111114</c:v>
                </c:pt>
                <c:pt idx="11545">
                  <c:v>41763.233668981484</c:v>
                </c:pt>
                <c:pt idx="11546">
                  <c:v>41763.233726851853</c:v>
                </c:pt>
                <c:pt idx="11547">
                  <c:v>41763.233796296299</c:v>
                </c:pt>
                <c:pt idx="11548">
                  <c:v>41763.233854166669</c:v>
                </c:pt>
                <c:pt idx="11549">
                  <c:v>41763.233912037038</c:v>
                </c:pt>
                <c:pt idx="11550">
                  <c:v>41763.233981481484</c:v>
                </c:pt>
                <c:pt idx="11551">
                  <c:v>41763.234039351853</c:v>
                </c:pt>
                <c:pt idx="11552">
                  <c:v>41763.234097222223</c:v>
                </c:pt>
                <c:pt idx="11553">
                  <c:v>41763.234166666669</c:v>
                </c:pt>
                <c:pt idx="11554">
                  <c:v>41763.234224537038</c:v>
                </c:pt>
                <c:pt idx="11555">
                  <c:v>41763.234282407408</c:v>
                </c:pt>
                <c:pt idx="11556">
                  <c:v>41763.234340277777</c:v>
                </c:pt>
                <c:pt idx="11557">
                  <c:v>41763.234409722223</c:v>
                </c:pt>
                <c:pt idx="11558">
                  <c:v>41763.234467592592</c:v>
                </c:pt>
                <c:pt idx="11559">
                  <c:v>41763.234525462962</c:v>
                </c:pt>
                <c:pt idx="11560">
                  <c:v>41763.234594907408</c:v>
                </c:pt>
                <c:pt idx="11561">
                  <c:v>41763.234652777777</c:v>
                </c:pt>
                <c:pt idx="11562">
                  <c:v>41763.234710648147</c:v>
                </c:pt>
                <c:pt idx="11563">
                  <c:v>41763.234780092593</c:v>
                </c:pt>
                <c:pt idx="11564">
                  <c:v>41763.234837962962</c:v>
                </c:pt>
                <c:pt idx="11565">
                  <c:v>41763.234895833331</c:v>
                </c:pt>
                <c:pt idx="11566">
                  <c:v>41763.234965277778</c:v>
                </c:pt>
                <c:pt idx="11567">
                  <c:v>41763.235023148147</c:v>
                </c:pt>
                <c:pt idx="11568">
                  <c:v>41763.235081018516</c:v>
                </c:pt>
                <c:pt idx="11569">
                  <c:v>41763.235138888886</c:v>
                </c:pt>
                <c:pt idx="11570">
                  <c:v>41763.235208333332</c:v>
                </c:pt>
                <c:pt idx="11571">
                  <c:v>41763.235266203701</c:v>
                </c:pt>
                <c:pt idx="11572">
                  <c:v>41763.235324074078</c:v>
                </c:pt>
                <c:pt idx="11573">
                  <c:v>41763.235393518517</c:v>
                </c:pt>
                <c:pt idx="11574">
                  <c:v>41763.235451388886</c:v>
                </c:pt>
                <c:pt idx="11575">
                  <c:v>41763.235509259262</c:v>
                </c:pt>
                <c:pt idx="11576">
                  <c:v>41763.235578703701</c:v>
                </c:pt>
                <c:pt idx="11577">
                  <c:v>41763.235636574071</c:v>
                </c:pt>
                <c:pt idx="11578">
                  <c:v>41763.235694444447</c:v>
                </c:pt>
                <c:pt idx="11579">
                  <c:v>41763.235763888886</c:v>
                </c:pt>
                <c:pt idx="11580">
                  <c:v>41763.235821759263</c:v>
                </c:pt>
                <c:pt idx="11581">
                  <c:v>41763.235879629632</c:v>
                </c:pt>
                <c:pt idx="11582">
                  <c:v>41763.235937500001</c:v>
                </c:pt>
                <c:pt idx="11583">
                  <c:v>41763.236006944448</c:v>
                </c:pt>
                <c:pt idx="11584">
                  <c:v>41763.236064814817</c:v>
                </c:pt>
                <c:pt idx="11585">
                  <c:v>41763.236122685186</c:v>
                </c:pt>
                <c:pt idx="11586">
                  <c:v>41763.236192129632</c:v>
                </c:pt>
                <c:pt idx="11587">
                  <c:v>41763.236250000002</c:v>
                </c:pt>
                <c:pt idx="11588">
                  <c:v>41763.236307870371</c:v>
                </c:pt>
                <c:pt idx="11589">
                  <c:v>41763.236377314817</c:v>
                </c:pt>
                <c:pt idx="11590">
                  <c:v>41763.236435185187</c:v>
                </c:pt>
                <c:pt idx="11591">
                  <c:v>41763.236493055556</c:v>
                </c:pt>
                <c:pt idx="11592">
                  <c:v>41763.236562500002</c:v>
                </c:pt>
                <c:pt idx="11593">
                  <c:v>41763.236620370371</c:v>
                </c:pt>
                <c:pt idx="11594">
                  <c:v>41763.236678240741</c:v>
                </c:pt>
                <c:pt idx="11595">
                  <c:v>41763.236747685187</c:v>
                </c:pt>
                <c:pt idx="11596">
                  <c:v>41763.236805555556</c:v>
                </c:pt>
                <c:pt idx="11597">
                  <c:v>41763.236863425926</c:v>
                </c:pt>
                <c:pt idx="11598">
                  <c:v>41763.236921296295</c:v>
                </c:pt>
                <c:pt idx="11599">
                  <c:v>41763.236990740741</c:v>
                </c:pt>
                <c:pt idx="11600">
                  <c:v>41763.23704861111</c:v>
                </c:pt>
                <c:pt idx="11601">
                  <c:v>41763.23710648148</c:v>
                </c:pt>
                <c:pt idx="11602">
                  <c:v>41763.237175925926</c:v>
                </c:pt>
                <c:pt idx="11603">
                  <c:v>41763.237233796295</c:v>
                </c:pt>
                <c:pt idx="11604">
                  <c:v>41763.237291666665</c:v>
                </c:pt>
                <c:pt idx="11605">
                  <c:v>41763.237361111111</c:v>
                </c:pt>
                <c:pt idx="11606">
                  <c:v>41763.23741898148</c:v>
                </c:pt>
                <c:pt idx="11607">
                  <c:v>41763.237476851849</c:v>
                </c:pt>
                <c:pt idx="11608">
                  <c:v>41763.237546296295</c:v>
                </c:pt>
                <c:pt idx="11609">
                  <c:v>41763.237604166665</c:v>
                </c:pt>
                <c:pt idx="11610">
                  <c:v>41763.237662037034</c:v>
                </c:pt>
                <c:pt idx="11611">
                  <c:v>41763.237719907411</c:v>
                </c:pt>
                <c:pt idx="11612">
                  <c:v>41763.23778935185</c:v>
                </c:pt>
                <c:pt idx="11613">
                  <c:v>41763.237847222219</c:v>
                </c:pt>
                <c:pt idx="11614">
                  <c:v>41763.237905092596</c:v>
                </c:pt>
                <c:pt idx="11615">
                  <c:v>41763.237974537034</c:v>
                </c:pt>
                <c:pt idx="11616">
                  <c:v>41763.238032407404</c:v>
                </c:pt>
                <c:pt idx="11617">
                  <c:v>41763.23809027778</c:v>
                </c:pt>
                <c:pt idx="11618">
                  <c:v>41763.238159722219</c:v>
                </c:pt>
                <c:pt idx="11619">
                  <c:v>41763.238217592596</c:v>
                </c:pt>
                <c:pt idx="11620">
                  <c:v>41763.238275462965</c:v>
                </c:pt>
                <c:pt idx="11621">
                  <c:v>41763.238344907404</c:v>
                </c:pt>
                <c:pt idx="11622">
                  <c:v>41763.238402777781</c:v>
                </c:pt>
                <c:pt idx="11623">
                  <c:v>41763.23846064815</c:v>
                </c:pt>
                <c:pt idx="11624">
                  <c:v>41763.238518518519</c:v>
                </c:pt>
                <c:pt idx="11625">
                  <c:v>41763.238587962966</c:v>
                </c:pt>
                <c:pt idx="11626">
                  <c:v>41763.238645833335</c:v>
                </c:pt>
                <c:pt idx="11627">
                  <c:v>41763.238703703704</c:v>
                </c:pt>
                <c:pt idx="11628">
                  <c:v>41763.23877314815</c:v>
                </c:pt>
                <c:pt idx="11629">
                  <c:v>41763.23883101852</c:v>
                </c:pt>
                <c:pt idx="11630">
                  <c:v>41763.238888888889</c:v>
                </c:pt>
                <c:pt idx="11631">
                  <c:v>41763.238958333335</c:v>
                </c:pt>
                <c:pt idx="11632">
                  <c:v>41763.239016203705</c:v>
                </c:pt>
                <c:pt idx="11633">
                  <c:v>41763.239074074074</c:v>
                </c:pt>
                <c:pt idx="11634">
                  <c:v>41763.23914351852</c:v>
                </c:pt>
                <c:pt idx="11635">
                  <c:v>41763.239201388889</c:v>
                </c:pt>
                <c:pt idx="11636">
                  <c:v>41763.239259259259</c:v>
                </c:pt>
                <c:pt idx="11637">
                  <c:v>41763.239317129628</c:v>
                </c:pt>
                <c:pt idx="11638">
                  <c:v>41763.239386574074</c:v>
                </c:pt>
                <c:pt idx="11639">
                  <c:v>41763.239444444444</c:v>
                </c:pt>
                <c:pt idx="11640">
                  <c:v>41763.239502314813</c:v>
                </c:pt>
                <c:pt idx="11641">
                  <c:v>41763.239571759259</c:v>
                </c:pt>
                <c:pt idx="11642">
                  <c:v>41763.239629629628</c:v>
                </c:pt>
                <c:pt idx="11643">
                  <c:v>41763.239687499998</c:v>
                </c:pt>
                <c:pt idx="11644">
                  <c:v>41763.239756944444</c:v>
                </c:pt>
                <c:pt idx="11645">
                  <c:v>41763.239814814813</c:v>
                </c:pt>
                <c:pt idx="11646">
                  <c:v>41763.239872685182</c:v>
                </c:pt>
                <c:pt idx="11647">
                  <c:v>41763.239942129629</c:v>
                </c:pt>
                <c:pt idx="11648">
                  <c:v>41763.24</c:v>
                </c:pt>
                <c:pt idx="11649">
                  <c:v>41763.240057870367</c:v>
                </c:pt>
                <c:pt idx="11650">
                  <c:v>41763.240127314813</c:v>
                </c:pt>
                <c:pt idx="11651">
                  <c:v>41763.240185185183</c:v>
                </c:pt>
                <c:pt idx="11652">
                  <c:v>41763.240243055552</c:v>
                </c:pt>
                <c:pt idx="11653">
                  <c:v>41763.240300925929</c:v>
                </c:pt>
                <c:pt idx="11654">
                  <c:v>41763.240370370368</c:v>
                </c:pt>
                <c:pt idx="11655">
                  <c:v>41763.240428240744</c:v>
                </c:pt>
                <c:pt idx="11656">
                  <c:v>41763.240486111114</c:v>
                </c:pt>
                <c:pt idx="11657">
                  <c:v>41763.240555555552</c:v>
                </c:pt>
                <c:pt idx="11658">
                  <c:v>41763.240613425929</c:v>
                </c:pt>
                <c:pt idx="11659">
                  <c:v>41763.240671296298</c:v>
                </c:pt>
                <c:pt idx="11660">
                  <c:v>41763.240740740737</c:v>
                </c:pt>
                <c:pt idx="11661">
                  <c:v>41763.240798611114</c:v>
                </c:pt>
                <c:pt idx="11662">
                  <c:v>41763.240856481483</c:v>
                </c:pt>
                <c:pt idx="11663">
                  <c:v>41763.240925925929</c:v>
                </c:pt>
                <c:pt idx="11664">
                  <c:v>41763.240983796299</c:v>
                </c:pt>
                <c:pt idx="11665">
                  <c:v>41763.241041666668</c:v>
                </c:pt>
                <c:pt idx="11666">
                  <c:v>41763.241099537037</c:v>
                </c:pt>
                <c:pt idx="11667">
                  <c:v>41763.241168981483</c:v>
                </c:pt>
                <c:pt idx="11668">
                  <c:v>41763.241226851853</c:v>
                </c:pt>
                <c:pt idx="11669">
                  <c:v>41763.241284722222</c:v>
                </c:pt>
                <c:pt idx="11670">
                  <c:v>41763.241354166668</c:v>
                </c:pt>
                <c:pt idx="11671">
                  <c:v>41763.241412037038</c:v>
                </c:pt>
                <c:pt idx="11672">
                  <c:v>41763.241469907407</c:v>
                </c:pt>
                <c:pt idx="11673">
                  <c:v>41763.241539351853</c:v>
                </c:pt>
                <c:pt idx="11674">
                  <c:v>41763.241597222222</c:v>
                </c:pt>
                <c:pt idx="11675">
                  <c:v>41763.241655092592</c:v>
                </c:pt>
                <c:pt idx="11676">
                  <c:v>41763.241724537038</c:v>
                </c:pt>
                <c:pt idx="11677">
                  <c:v>41763.241782407407</c:v>
                </c:pt>
                <c:pt idx="11678">
                  <c:v>41763.241840277777</c:v>
                </c:pt>
                <c:pt idx="11679">
                  <c:v>41763.241898148146</c:v>
                </c:pt>
                <c:pt idx="11680">
                  <c:v>41763.241967592592</c:v>
                </c:pt>
                <c:pt idx="11681">
                  <c:v>41763.242025462961</c:v>
                </c:pt>
                <c:pt idx="11682">
                  <c:v>41763.242083333331</c:v>
                </c:pt>
                <c:pt idx="11683">
                  <c:v>41763.242152777777</c:v>
                </c:pt>
                <c:pt idx="11684">
                  <c:v>41763.242210648146</c:v>
                </c:pt>
                <c:pt idx="11685">
                  <c:v>41763.242268518516</c:v>
                </c:pt>
                <c:pt idx="11686">
                  <c:v>41763.242337962962</c:v>
                </c:pt>
                <c:pt idx="11687">
                  <c:v>41763.242395833331</c:v>
                </c:pt>
                <c:pt idx="11688">
                  <c:v>41763.2424537037</c:v>
                </c:pt>
                <c:pt idx="11689">
                  <c:v>41763.242523148147</c:v>
                </c:pt>
                <c:pt idx="11690">
                  <c:v>41763.242581018516</c:v>
                </c:pt>
                <c:pt idx="11691">
                  <c:v>41763.242638888885</c:v>
                </c:pt>
                <c:pt idx="11692">
                  <c:v>41763.242696759262</c:v>
                </c:pt>
                <c:pt idx="11693">
                  <c:v>41763.242766203701</c:v>
                </c:pt>
                <c:pt idx="11694">
                  <c:v>41763.242824074077</c:v>
                </c:pt>
                <c:pt idx="11695">
                  <c:v>41763.242881944447</c:v>
                </c:pt>
                <c:pt idx="11696">
                  <c:v>41763.242951388886</c:v>
                </c:pt>
                <c:pt idx="11697">
                  <c:v>41763.243009259262</c:v>
                </c:pt>
                <c:pt idx="11698">
                  <c:v>41763.243067129632</c:v>
                </c:pt>
                <c:pt idx="11699">
                  <c:v>41763.243136574078</c:v>
                </c:pt>
                <c:pt idx="11700">
                  <c:v>41763.243194444447</c:v>
                </c:pt>
                <c:pt idx="11701">
                  <c:v>41763.243252314816</c:v>
                </c:pt>
                <c:pt idx="11702">
                  <c:v>41763.243321759262</c:v>
                </c:pt>
                <c:pt idx="11703">
                  <c:v>41763.243379629632</c:v>
                </c:pt>
                <c:pt idx="11704">
                  <c:v>41763.243437500001</c:v>
                </c:pt>
                <c:pt idx="11705">
                  <c:v>41763.243495370371</c:v>
                </c:pt>
                <c:pt idx="11706">
                  <c:v>41763.243564814817</c:v>
                </c:pt>
                <c:pt idx="11707">
                  <c:v>41763.243622685186</c:v>
                </c:pt>
                <c:pt idx="11708">
                  <c:v>41763.243680555555</c:v>
                </c:pt>
                <c:pt idx="11709">
                  <c:v>41763.243750000001</c:v>
                </c:pt>
                <c:pt idx="11710">
                  <c:v>41763.243807870371</c:v>
                </c:pt>
                <c:pt idx="11711">
                  <c:v>41763.24386574074</c:v>
                </c:pt>
                <c:pt idx="11712">
                  <c:v>41763.243935185186</c:v>
                </c:pt>
                <c:pt idx="11713">
                  <c:v>41763.243993055556</c:v>
                </c:pt>
                <c:pt idx="11714">
                  <c:v>41763.244050925925</c:v>
                </c:pt>
                <c:pt idx="11715">
                  <c:v>41763.244120370371</c:v>
                </c:pt>
                <c:pt idx="11716">
                  <c:v>41763.24417824074</c:v>
                </c:pt>
                <c:pt idx="11717">
                  <c:v>41763.24423611111</c:v>
                </c:pt>
                <c:pt idx="11718">
                  <c:v>41763.244305555556</c:v>
                </c:pt>
                <c:pt idx="11719">
                  <c:v>41763.244363425925</c:v>
                </c:pt>
                <c:pt idx="11720">
                  <c:v>41763.244421296295</c:v>
                </c:pt>
                <c:pt idx="11721">
                  <c:v>41763.244479166664</c:v>
                </c:pt>
                <c:pt idx="11722">
                  <c:v>41763.24454861111</c:v>
                </c:pt>
                <c:pt idx="11723">
                  <c:v>41763.244606481479</c:v>
                </c:pt>
                <c:pt idx="11724">
                  <c:v>41763.244664351849</c:v>
                </c:pt>
                <c:pt idx="11725">
                  <c:v>41763.244733796295</c:v>
                </c:pt>
                <c:pt idx="11726">
                  <c:v>41763.244791666664</c:v>
                </c:pt>
                <c:pt idx="11727">
                  <c:v>41763.244849537034</c:v>
                </c:pt>
                <c:pt idx="11728">
                  <c:v>41763.24491898148</c:v>
                </c:pt>
                <c:pt idx="11729">
                  <c:v>41763.244976851849</c:v>
                </c:pt>
                <c:pt idx="11730">
                  <c:v>41763.245034722226</c:v>
                </c:pt>
                <c:pt idx="11731">
                  <c:v>41763.245104166665</c:v>
                </c:pt>
                <c:pt idx="11732">
                  <c:v>41763.245162037034</c:v>
                </c:pt>
                <c:pt idx="11733">
                  <c:v>41763.245219907411</c:v>
                </c:pt>
                <c:pt idx="11734">
                  <c:v>41763.24527777778</c:v>
                </c:pt>
                <c:pt idx="11735">
                  <c:v>41763.245347222219</c:v>
                </c:pt>
                <c:pt idx="11736">
                  <c:v>41763.245405092595</c:v>
                </c:pt>
                <c:pt idx="11737">
                  <c:v>41763.245462962965</c:v>
                </c:pt>
                <c:pt idx="11738">
                  <c:v>41763.245532407411</c:v>
                </c:pt>
                <c:pt idx="11739">
                  <c:v>41763.24559027778</c:v>
                </c:pt>
                <c:pt idx="11740">
                  <c:v>41763.245648148149</c:v>
                </c:pt>
                <c:pt idx="11741">
                  <c:v>41763.245717592596</c:v>
                </c:pt>
                <c:pt idx="11742">
                  <c:v>41763.245775462965</c:v>
                </c:pt>
                <c:pt idx="11743">
                  <c:v>41763.245833333334</c:v>
                </c:pt>
                <c:pt idx="11744">
                  <c:v>41763.24590277778</c:v>
                </c:pt>
                <c:pt idx="11745">
                  <c:v>41763.24596064815</c:v>
                </c:pt>
                <c:pt idx="11746">
                  <c:v>41763.246018518519</c:v>
                </c:pt>
                <c:pt idx="11747">
                  <c:v>41763.246087962965</c:v>
                </c:pt>
                <c:pt idx="11748">
                  <c:v>41763.246145833335</c:v>
                </c:pt>
                <c:pt idx="11749">
                  <c:v>41763.246203703704</c:v>
                </c:pt>
                <c:pt idx="11750">
                  <c:v>41763.246261574073</c:v>
                </c:pt>
                <c:pt idx="11751">
                  <c:v>41763.246331018519</c:v>
                </c:pt>
                <c:pt idx="11752">
                  <c:v>41763.246388888889</c:v>
                </c:pt>
                <c:pt idx="11753">
                  <c:v>41763.246446759258</c:v>
                </c:pt>
                <c:pt idx="11754">
                  <c:v>41763.246516203704</c:v>
                </c:pt>
                <c:pt idx="11755">
                  <c:v>41763.246574074074</c:v>
                </c:pt>
                <c:pt idx="11756">
                  <c:v>41763.246631944443</c:v>
                </c:pt>
                <c:pt idx="11757">
                  <c:v>41763.246701388889</c:v>
                </c:pt>
                <c:pt idx="11758">
                  <c:v>41763.246759259258</c:v>
                </c:pt>
                <c:pt idx="11759">
                  <c:v>41763.246817129628</c:v>
                </c:pt>
                <c:pt idx="11760">
                  <c:v>41763.246886574074</c:v>
                </c:pt>
                <c:pt idx="11761">
                  <c:v>41763.246944444443</c:v>
                </c:pt>
                <c:pt idx="11762">
                  <c:v>41763.247002314813</c:v>
                </c:pt>
                <c:pt idx="11763">
                  <c:v>41763.247060185182</c:v>
                </c:pt>
                <c:pt idx="11764">
                  <c:v>41763.247129629628</c:v>
                </c:pt>
                <c:pt idx="11765">
                  <c:v>41763.247187499997</c:v>
                </c:pt>
                <c:pt idx="11766">
                  <c:v>41763.247245370374</c:v>
                </c:pt>
                <c:pt idx="11767">
                  <c:v>41763.247314814813</c:v>
                </c:pt>
                <c:pt idx="11768">
                  <c:v>41763.247372685182</c:v>
                </c:pt>
                <c:pt idx="11769">
                  <c:v>41763.247430555559</c:v>
                </c:pt>
                <c:pt idx="11770">
                  <c:v>41763.247499999998</c:v>
                </c:pt>
                <c:pt idx="11771">
                  <c:v>41763.247557870367</c:v>
                </c:pt>
                <c:pt idx="11772">
                  <c:v>41763.247615740744</c:v>
                </c:pt>
                <c:pt idx="11773">
                  <c:v>41763.247685185182</c:v>
                </c:pt>
                <c:pt idx="11774">
                  <c:v>41763.247743055559</c:v>
                </c:pt>
                <c:pt idx="11775">
                  <c:v>41763.247800925928</c:v>
                </c:pt>
                <c:pt idx="11776">
                  <c:v>41763.247858796298</c:v>
                </c:pt>
                <c:pt idx="11777">
                  <c:v>41763.247928240744</c:v>
                </c:pt>
                <c:pt idx="11778">
                  <c:v>41763.247986111113</c:v>
                </c:pt>
                <c:pt idx="11779">
                  <c:v>41763.248043981483</c:v>
                </c:pt>
                <c:pt idx="11780">
                  <c:v>41763.248113425929</c:v>
                </c:pt>
                <c:pt idx="11781">
                  <c:v>41763.248171296298</c:v>
                </c:pt>
                <c:pt idx="11782">
                  <c:v>41763.248229166667</c:v>
                </c:pt>
                <c:pt idx="11783">
                  <c:v>41763.248298611114</c:v>
                </c:pt>
                <c:pt idx="11784">
                  <c:v>41763.248356481483</c:v>
                </c:pt>
                <c:pt idx="11785">
                  <c:v>41763.248414351852</c:v>
                </c:pt>
                <c:pt idx="11786">
                  <c:v>41763.248483796298</c:v>
                </c:pt>
                <c:pt idx="11787">
                  <c:v>41763.248541666668</c:v>
                </c:pt>
                <c:pt idx="11788">
                  <c:v>41763.248599537037</c:v>
                </c:pt>
                <c:pt idx="11789">
                  <c:v>41763.248657407406</c:v>
                </c:pt>
                <c:pt idx="11790">
                  <c:v>41763.248726851853</c:v>
                </c:pt>
                <c:pt idx="11791">
                  <c:v>41763.248784722222</c:v>
                </c:pt>
                <c:pt idx="11792">
                  <c:v>41763.248842592591</c:v>
                </c:pt>
                <c:pt idx="11793">
                  <c:v>41763.248912037037</c:v>
                </c:pt>
                <c:pt idx="11794">
                  <c:v>41763.248969907407</c:v>
                </c:pt>
                <c:pt idx="11795">
                  <c:v>41763.249027777776</c:v>
                </c:pt>
                <c:pt idx="11796">
                  <c:v>41763.249097222222</c:v>
                </c:pt>
                <c:pt idx="11797">
                  <c:v>41763.249155092592</c:v>
                </c:pt>
                <c:pt idx="11798">
                  <c:v>41763.249212962961</c:v>
                </c:pt>
                <c:pt idx="11799">
                  <c:v>41763.249282407407</c:v>
                </c:pt>
                <c:pt idx="11800">
                  <c:v>41763.249340277776</c:v>
                </c:pt>
                <c:pt idx="11801">
                  <c:v>41763.249398148146</c:v>
                </c:pt>
                <c:pt idx="11802">
                  <c:v>41763.249456018515</c:v>
                </c:pt>
                <c:pt idx="11803">
                  <c:v>41763.249525462961</c:v>
                </c:pt>
                <c:pt idx="11804">
                  <c:v>41763.249583333331</c:v>
                </c:pt>
                <c:pt idx="11805">
                  <c:v>41763.249641203707</c:v>
                </c:pt>
                <c:pt idx="11806">
                  <c:v>41763.249710648146</c:v>
                </c:pt>
                <c:pt idx="11807">
                  <c:v>41763.249768518515</c:v>
                </c:pt>
                <c:pt idx="11808">
                  <c:v>41763.249826388892</c:v>
                </c:pt>
                <c:pt idx="11809">
                  <c:v>41763.249895833331</c:v>
                </c:pt>
                <c:pt idx="11810">
                  <c:v>41763.2499537037</c:v>
                </c:pt>
                <c:pt idx="11811">
                  <c:v>41763.250011574077</c:v>
                </c:pt>
                <c:pt idx="11812">
                  <c:v>41763.250081018516</c:v>
                </c:pt>
                <c:pt idx="11813">
                  <c:v>41763.250138888892</c:v>
                </c:pt>
                <c:pt idx="11814">
                  <c:v>41763.250196759262</c:v>
                </c:pt>
                <c:pt idx="11815">
                  <c:v>41763.2502662037</c:v>
                </c:pt>
                <c:pt idx="11816">
                  <c:v>41763.250324074077</c:v>
                </c:pt>
                <c:pt idx="11817">
                  <c:v>41763.250381944446</c:v>
                </c:pt>
                <c:pt idx="11818">
                  <c:v>41763.250439814816</c:v>
                </c:pt>
                <c:pt idx="11819">
                  <c:v>41763.250509259262</c:v>
                </c:pt>
                <c:pt idx="11820">
                  <c:v>41763.250567129631</c:v>
                </c:pt>
                <c:pt idx="11821">
                  <c:v>41763.250625000001</c:v>
                </c:pt>
                <c:pt idx="11822">
                  <c:v>41763.250694444447</c:v>
                </c:pt>
                <c:pt idx="11823">
                  <c:v>41763.250752314816</c:v>
                </c:pt>
                <c:pt idx="11824">
                  <c:v>41763.250810185185</c:v>
                </c:pt>
                <c:pt idx="11825">
                  <c:v>41763.250879629632</c:v>
                </c:pt>
                <c:pt idx="11826">
                  <c:v>41763.250937500001</c:v>
                </c:pt>
                <c:pt idx="11827">
                  <c:v>41763.25099537037</c:v>
                </c:pt>
                <c:pt idx="11828">
                  <c:v>41763.251064814816</c:v>
                </c:pt>
                <c:pt idx="11829">
                  <c:v>41763.251122685186</c:v>
                </c:pt>
                <c:pt idx="11830">
                  <c:v>41763.251180555555</c:v>
                </c:pt>
                <c:pt idx="11831">
                  <c:v>41763.251238425924</c:v>
                </c:pt>
                <c:pt idx="11832">
                  <c:v>41763.251307870371</c:v>
                </c:pt>
                <c:pt idx="11833">
                  <c:v>41763.25136574074</c:v>
                </c:pt>
                <c:pt idx="11834">
                  <c:v>41763.251423611109</c:v>
                </c:pt>
                <c:pt idx="11835">
                  <c:v>41763.251493055555</c:v>
                </c:pt>
                <c:pt idx="11836">
                  <c:v>41763.251550925925</c:v>
                </c:pt>
                <c:pt idx="11837">
                  <c:v>41763.251608796294</c:v>
                </c:pt>
                <c:pt idx="11838">
                  <c:v>41763.25167824074</c:v>
                </c:pt>
                <c:pt idx="11839">
                  <c:v>41763.251736111109</c:v>
                </c:pt>
                <c:pt idx="11840">
                  <c:v>41763.251793981479</c:v>
                </c:pt>
                <c:pt idx="11841">
                  <c:v>41763.251863425925</c:v>
                </c:pt>
                <c:pt idx="11842">
                  <c:v>41763.251921296294</c:v>
                </c:pt>
                <c:pt idx="11843">
                  <c:v>41763.251979166664</c:v>
                </c:pt>
                <c:pt idx="11844">
                  <c:v>41763.25203703704</c:v>
                </c:pt>
                <c:pt idx="11845">
                  <c:v>41763.252106481479</c:v>
                </c:pt>
                <c:pt idx="11846">
                  <c:v>41763.252164351848</c:v>
                </c:pt>
                <c:pt idx="11847">
                  <c:v>41763.252222222225</c:v>
                </c:pt>
                <c:pt idx="11848">
                  <c:v>41763.252291666664</c:v>
                </c:pt>
                <c:pt idx="11849">
                  <c:v>41763.252349537041</c:v>
                </c:pt>
                <c:pt idx="11850">
                  <c:v>41763.25240740741</c:v>
                </c:pt>
                <c:pt idx="11851">
                  <c:v>41763.252476851849</c:v>
                </c:pt>
                <c:pt idx="11852">
                  <c:v>41763.252534722225</c:v>
                </c:pt>
                <c:pt idx="11853">
                  <c:v>41763.252592592595</c:v>
                </c:pt>
                <c:pt idx="11854">
                  <c:v>41763.252662037034</c:v>
                </c:pt>
                <c:pt idx="11855">
                  <c:v>41763.25271990741</c:v>
                </c:pt>
                <c:pt idx="11856">
                  <c:v>41763.25277777778</c:v>
                </c:pt>
                <c:pt idx="11857">
                  <c:v>41763.252835648149</c:v>
                </c:pt>
                <c:pt idx="11858">
                  <c:v>41763.252905092595</c:v>
                </c:pt>
                <c:pt idx="11859">
                  <c:v>41763.252962962964</c:v>
                </c:pt>
                <c:pt idx="11860">
                  <c:v>41763.253020833334</c:v>
                </c:pt>
                <c:pt idx="11861">
                  <c:v>41763.25309027778</c:v>
                </c:pt>
                <c:pt idx="11862">
                  <c:v>41763.253148148149</c:v>
                </c:pt>
                <c:pt idx="11863">
                  <c:v>41763.253206018519</c:v>
                </c:pt>
                <c:pt idx="11864">
                  <c:v>41763.253275462965</c:v>
                </c:pt>
                <c:pt idx="11865">
                  <c:v>41763.253333333334</c:v>
                </c:pt>
                <c:pt idx="11866">
                  <c:v>41763.253391203703</c:v>
                </c:pt>
                <c:pt idx="11867">
                  <c:v>41763.253460648149</c:v>
                </c:pt>
                <c:pt idx="11868">
                  <c:v>41763.253518518519</c:v>
                </c:pt>
                <c:pt idx="11869">
                  <c:v>41763.253576388888</c:v>
                </c:pt>
                <c:pt idx="11870">
                  <c:v>41763.253645833334</c:v>
                </c:pt>
                <c:pt idx="11871">
                  <c:v>41763.253703703704</c:v>
                </c:pt>
                <c:pt idx="11872">
                  <c:v>41763.253761574073</c:v>
                </c:pt>
                <c:pt idx="11873">
                  <c:v>41763.253819444442</c:v>
                </c:pt>
                <c:pt idx="11874">
                  <c:v>41763.253888888888</c:v>
                </c:pt>
                <c:pt idx="11875">
                  <c:v>41763.253946759258</c:v>
                </c:pt>
                <c:pt idx="11876">
                  <c:v>41763.254004629627</c:v>
                </c:pt>
                <c:pt idx="11877">
                  <c:v>41763.254074074073</c:v>
                </c:pt>
                <c:pt idx="11878">
                  <c:v>41763.254131944443</c:v>
                </c:pt>
                <c:pt idx="11879">
                  <c:v>41763.254189814812</c:v>
                </c:pt>
                <c:pt idx="11880">
                  <c:v>41763.254259259258</c:v>
                </c:pt>
                <c:pt idx="11881">
                  <c:v>41763.254317129627</c:v>
                </c:pt>
                <c:pt idx="11882">
                  <c:v>41763.254374999997</c:v>
                </c:pt>
                <c:pt idx="11883">
                  <c:v>41763.254444444443</c:v>
                </c:pt>
                <c:pt idx="11884">
                  <c:v>41763.254502314812</c:v>
                </c:pt>
                <c:pt idx="11885">
                  <c:v>41763.254560185182</c:v>
                </c:pt>
                <c:pt idx="11886">
                  <c:v>41763.254618055558</c:v>
                </c:pt>
                <c:pt idx="11887">
                  <c:v>41763.254687499997</c:v>
                </c:pt>
                <c:pt idx="11888">
                  <c:v>41763.254745370374</c:v>
                </c:pt>
                <c:pt idx="11889">
                  <c:v>41763.254803240743</c:v>
                </c:pt>
                <c:pt idx="11890">
                  <c:v>41763.254872685182</c:v>
                </c:pt>
                <c:pt idx="11891">
                  <c:v>41763.254930555559</c:v>
                </c:pt>
                <c:pt idx="11892">
                  <c:v>41763.254988425928</c:v>
                </c:pt>
                <c:pt idx="11893">
                  <c:v>41763.255057870374</c:v>
                </c:pt>
                <c:pt idx="11894">
                  <c:v>41763.255115740743</c:v>
                </c:pt>
                <c:pt idx="11895">
                  <c:v>41763.255173611113</c:v>
                </c:pt>
                <c:pt idx="11896">
                  <c:v>41763.255243055559</c:v>
                </c:pt>
                <c:pt idx="11897">
                  <c:v>41763.255300925928</c:v>
                </c:pt>
                <c:pt idx="11898">
                  <c:v>41763.255358796298</c:v>
                </c:pt>
                <c:pt idx="11899">
                  <c:v>41763.255416666667</c:v>
                </c:pt>
                <c:pt idx="11900">
                  <c:v>41763.255486111113</c:v>
                </c:pt>
                <c:pt idx="11901">
                  <c:v>41763.255543981482</c:v>
                </c:pt>
                <c:pt idx="11902">
                  <c:v>41763.255601851852</c:v>
                </c:pt>
                <c:pt idx="11903">
                  <c:v>41763.255671296298</c:v>
                </c:pt>
                <c:pt idx="11904">
                  <c:v>41763.255729166667</c:v>
                </c:pt>
                <c:pt idx="11905">
                  <c:v>41763.255787037036</c:v>
                </c:pt>
                <c:pt idx="11906">
                  <c:v>41763.255856481483</c:v>
                </c:pt>
                <c:pt idx="11907">
                  <c:v>41763.255914351852</c:v>
                </c:pt>
                <c:pt idx="11908">
                  <c:v>41763.255972222221</c:v>
                </c:pt>
                <c:pt idx="11909">
                  <c:v>41763.256041666667</c:v>
                </c:pt>
                <c:pt idx="11910">
                  <c:v>41763.256099537037</c:v>
                </c:pt>
                <c:pt idx="11911">
                  <c:v>41763.256157407406</c:v>
                </c:pt>
                <c:pt idx="11912">
                  <c:v>41763.256226851852</c:v>
                </c:pt>
                <c:pt idx="11913">
                  <c:v>41763.256284722222</c:v>
                </c:pt>
                <c:pt idx="11914">
                  <c:v>41763.256342592591</c:v>
                </c:pt>
                <c:pt idx="11915">
                  <c:v>41763.25640046296</c:v>
                </c:pt>
                <c:pt idx="11916">
                  <c:v>41763.256469907406</c:v>
                </c:pt>
                <c:pt idx="11917">
                  <c:v>41763.256527777776</c:v>
                </c:pt>
                <c:pt idx="11918">
                  <c:v>41763.256585648145</c:v>
                </c:pt>
                <c:pt idx="11919">
                  <c:v>41763.256655092591</c:v>
                </c:pt>
                <c:pt idx="11920">
                  <c:v>41763.256712962961</c:v>
                </c:pt>
                <c:pt idx="11921">
                  <c:v>41763.25677083333</c:v>
                </c:pt>
                <c:pt idx="11922">
                  <c:v>41763.256840277776</c:v>
                </c:pt>
                <c:pt idx="11923">
                  <c:v>41763.256898148145</c:v>
                </c:pt>
                <c:pt idx="11924">
                  <c:v>41763.256956018522</c:v>
                </c:pt>
                <c:pt idx="11925">
                  <c:v>41763.257025462961</c:v>
                </c:pt>
                <c:pt idx="11926">
                  <c:v>41763.25708333333</c:v>
                </c:pt>
                <c:pt idx="11927">
                  <c:v>41763.257141203707</c:v>
                </c:pt>
                <c:pt idx="11928">
                  <c:v>41763.257199074076</c:v>
                </c:pt>
                <c:pt idx="11929">
                  <c:v>41763.257268518515</c:v>
                </c:pt>
                <c:pt idx="11930">
                  <c:v>41763.257326388892</c:v>
                </c:pt>
                <c:pt idx="11931">
                  <c:v>41763.257384259261</c:v>
                </c:pt>
                <c:pt idx="11932">
                  <c:v>41763.257453703707</c:v>
                </c:pt>
                <c:pt idx="11933">
                  <c:v>41763.257511574076</c:v>
                </c:pt>
                <c:pt idx="11934">
                  <c:v>41763.257569444446</c:v>
                </c:pt>
                <c:pt idx="11935">
                  <c:v>41763.257638888892</c:v>
                </c:pt>
                <c:pt idx="11936">
                  <c:v>41763.257696759261</c:v>
                </c:pt>
                <c:pt idx="11937">
                  <c:v>41763.257754629631</c:v>
                </c:pt>
                <c:pt idx="11938">
                  <c:v>41763.257824074077</c:v>
                </c:pt>
                <c:pt idx="11939">
                  <c:v>41763.257881944446</c:v>
                </c:pt>
                <c:pt idx="11940">
                  <c:v>41763.257939814815</c:v>
                </c:pt>
                <c:pt idx="11941">
                  <c:v>41763.257997685185</c:v>
                </c:pt>
                <c:pt idx="11942">
                  <c:v>41763.258067129631</c:v>
                </c:pt>
                <c:pt idx="11943">
                  <c:v>41763.258125</c:v>
                </c:pt>
                <c:pt idx="11944">
                  <c:v>41763.25818287037</c:v>
                </c:pt>
                <c:pt idx="11945">
                  <c:v>41763.258252314816</c:v>
                </c:pt>
                <c:pt idx="11946">
                  <c:v>41763.258310185185</c:v>
                </c:pt>
                <c:pt idx="11947">
                  <c:v>41763.258368055554</c:v>
                </c:pt>
                <c:pt idx="11948">
                  <c:v>41763.258437500001</c:v>
                </c:pt>
                <c:pt idx="11949">
                  <c:v>41763.25849537037</c:v>
                </c:pt>
                <c:pt idx="11950">
                  <c:v>41763.258553240739</c:v>
                </c:pt>
                <c:pt idx="11951">
                  <c:v>41763.258622685185</c:v>
                </c:pt>
                <c:pt idx="11952">
                  <c:v>41763.258680555555</c:v>
                </c:pt>
                <c:pt idx="11953">
                  <c:v>41763.258738425924</c:v>
                </c:pt>
                <c:pt idx="11954">
                  <c:v>41763.258796296293</c:v>
                </c:pt>
                <c:pt idx="11955">
                  <c:v>41763.25886574074</c:v>
                </c:pt>
                <c:pt idx="11956">
                  <c:v>41763.258923611109</c:v>
                </c:pt>
                <c:pt idx="11957">
                  <c:v>41763.258981481478</c:v>
                </c:pt>
                <c:pt idx="11958">
                  <c:v>41763.259050925924</c:v>
                </c:pt>
                <c:pt idx="11959">
                  <c:v>41763.259108796294</c:v>
                </c:pt>
                <c:pt idx="11960">
                  <c:v>41763.259166666663</c:v>
                </c:pt>
                <c:pt idx="11961">
                  <c:v>41763.259236111109</c:v>
                </c:pt>
                <c:pt idx="11962">
                  <c:v>41763.259293981479</c:v>
                </c:pt>
                <c:pt idx="11963">
                  <c:v>41763.259351851855</c:v>
                </c:pt>
                <c:pt idx="11964">
                  <c:v>41763.259421296294</c:v>
                </c:pt>
                <c:pt idx="11965">
                  <c:v>41763.259479166663</c:v>
                </c:pt>
                <c:pt idx="11966">
                  <c:v>41763.25953703704</c:v>
                </c:pt>
                <c:pt idx="11967">
                  <c:v>41763.259606481479</c:v>
                </c:pt>
                <c:pt idx="11968">
                  <c:v>41763.259664351855</c:v>
                </c:pt>
                <c:pt idx="11969">
                  <c:v>41763.259722222225</c:v>
                </c:pt>
                <c:pt idx="11970">
                  <c:v>41763.259780092594</c:v>
                </c:pt>
                <c:pt idx="11971">
                  <c:v>41763.25984953704</c:v>
                </c:pt>
                <c:pt idx="11972">
                  <c:v>41763.25990740741</c:v>
                </c:pt>
                <c:pt idx="11973">
                  <c:v>41763.259965277779</c:v>
                </c:pt>
                <c:pt idx="11974">
                  <c:v>41763.260034722225</c:v>
                </c:pt>
                <c:pt idx="11975">
                  <c:v>41763.260092592594</c:v>
                </c:pt>
                <c:pt idx="11976">
                  <c:v>41763.260150462964</c:v>
                </c:pt>
                <c:pt idx="11977">
                  <c:v>41763.26021990741</c:v>
                </c:pt>
                <c:pt idx="11978">
                  <c:v>41763.260277777779</c:v>
                </c:pt>
                <c:pt idx="11979">
                  <c:v>41763.260335648149</c:v>
                </c:pt>
                <c:pt idx="11980">
                  <c:v>41763.260405092595</c:v>
                </c:pt>
                <c:pt idx="11981">
                  <c:v>41763.260462962964</c:v>
                </c:pt>
                <c:pt idx="11982">
                  <c:v>41763.260520833333</c:v>
                </c:pt>
                <c:pt idx="11983">
                  <c:v>41763.260578703703</c:v>
                </c:pt>
                <c:pt idx="11984">
                  <c:v>41763.260648148149</c:v>
                </c:pt>
                <c:pt idx="11985">
                  <c:v>41763.260706018518</c:v>
                </c:pt>
                <c:pt idx="11986">
                  <c:v>41763.260763888888</c:v>
                </c:pt>
                <c:pt idx="11987">
                  <c:v>41763.260833333334</c:v>
                </c:pt>
                <c:pt idx="11988">
                  <c:v>41763.260891203703</c:v>
                </c:pt>
                <c:pt idx="11989">
                  <c:v>41763.260949074072</c:v>
                </c:pt>
                <c:pt idx="11990">
                  <c:v>41763.261018518519</c:v>
                </c:pt>
                <c:pt idx="11991">
                  <c:v>41763.261076388888</c:v>
                </c:pt>
                <c:pt idx="11992">
                  <c:v>41763.261134259257</c:v>
                </c:pt>
                <c:pt idx="11993">
                  <c:v>41763.261203703703</c:v>
                </c:pt>
                <c:pt idx="11994">
                  <c:v>41763.261261574073</c:v>
                </c:pt>
                <c:pt idx="11995">
                  <c:v>41763.261319444442</c:v>
                </c:pt>
                <c:pt idx="11996">
                  <c:v>41763.261377314811</c:v>
                </c:pt>
                <c:pt idx="11997">
                  <c:v>41763.261446759258</c:v>
                </c:pt>
                <c:pt idx="11998">
                  <c:v>41763.261504629627</c:v>
                </c:pt>
                <c:pt idx="11999">
                  <c:v>41763.261562500003</c:v>
                </c:pt>
                <c:pt idx="12000">
                  <c:v>41763.261631944442</c:v>
                </c:pt>
                <c:pt idx="12001">
                  <c:v>41763.261689814812</c:v>
                </c:pt>
                <c:pt idx="12002">
                  <c:v>41763.261747685188</c:v>
                </c:pt>
                <c:pt idx="12003">
                  <c:v>41763.261817129627</c:v>
                </c:pt>
                <c:pt idx="12004">
                  <c:v>41763.261874999997</c:v>
                </c:pt>
                <c:pt idx="12005">
                  <c:v>41763.261932870373</c:v>
                </c:pt>
                <c:pt idx="12006">
                  <c:v>41763.262002314812</c:v>
                </c:pt>
                <c:pt idx="12007">
                  <c:v>41763.262060185189</c:v>
                </c:pt>
                <c:pt idx="12008">
                  <c:v>41763.262118055558</c:v>
                </c:pt>
                <c:pt idx="12009">
                  <c:v>41763.262175925927</c:v>
                </c:pt>
                <c:pt idx="12010">
                  <c:v>41763.262245370373</c:v>
                </c:pt>
                <c:pt idx="12011">
                  <c:v>41763.262303240743</c:v>
                </c:pt>
                <c:pt idx="12012">
                  <c:v>41763.262361111112</c:v>
                </c:pt>
                <c:pt idx="12013">
                  <c:v>41763.262430555558</c:v>
                </c:pt>
                <c:pt idx="12014">
                  <c:v>41763.262488425928</c:v>
                </c:pt>
                <c:pt idx="12015">
                  <c:v>41763.262546296297</c:v>
                </c:pt>
                <c:pt idx="12016">
                  <c:v>41763.262615740743</c:v>
                </c:pt>
                <c:pt idx="12017">
                  <c:v>41763.262673611112</c:v>
                </c:pt>
                <c:pt idx="12018">
                  <c:v>41763.262731481482</c:v>
                </c:pt>
                <c:pt idx="12019">
                  <c:v>41763.262800925928</c:v>
                </c:pt>
                <c:pt idx="12020">
                  <c:v>41763.262858796297</c:v>
                </c:pt>
                <c:pt idx="12021">
                  <c:v>41763.262916666667</c:v>
                </c:pt>
                <c:pt idx="12022">
                  <c:v>41763.262986111113</c:v>
                </c:pt>
                <c:pt idx="12023">
                  <c:v>41763.263043981482</c:v>
                </c:pt>
                <c:pt idx="12024">
                  <c:v>41763.263101851851</c:v>
                </c:pt>
                <c:pt idx="12025">
                  <c:v>41763.263159722221</c:v>
                </c:pt>
                <c:pt idx="12026">
                  <c:v>41763.263229166667</c:v>
                </c:pt>
                <c:pt idx="12027">
                  <c:v>41763.263287037036</c:v>
                </c:pt>
                <c:pt idx="12028">
                  <c:v>41763.263344907406</c:v>
                </c:pt>
                <c:pt idx="12029">
                  <c:v>41763.263414351852</c:v>
                </c:pt>
                <c:pt idx="12030">
                  <c:v>41763.263472222221</c:v>
                </c:pt>
                <c:pt idx="12031">
                  <c:v>41763.26353009259</c:v>
                </c:pt>
                <c:pt idx="12032">
                  <c:v>41763.263599537036</c:v>
                </c:pt>
                <c:pt idx="12033">
                  <c:v>41763.263657407406</c:v>
                </c:pt>
                <c:pt idx="12034">
                  <c:v>41763.263715277775</c:v>
                </c:pt>
                <c:pt idx="12035">
                  <c:v>41763.263784722221</c:v>
                </c:pt>
                <c:pt idx="12036">
                  <c:v>41763.263842592591</c:v>
                </c:pt>
                <c:pt idx="12037">
                  <c:v>41763.26390046296</c:v>
                </c:pt>
                <c:pt idx="12038">
                  <c:v>41763.263958333337</c:v>
                </c:pt>
                <c:pt idx="12039">
                  <c:v>41763.264027777775</c:v>
                </c:pt>
                <c:pt idx="12040">
                  <c:v>41763.264085648145</c:v>
                </c:pt>
                <c:pt idx="12041">
                  <c:v>41763.264143518521</c:v>
                </c:pt>
                <c:pt idx="12042">
                  <c:v>41763.26421296296</c:v>
                </c:pt>
                <c:pt idx="12043">
                  <c:v>41763.264270833337</c:v>
                </c:pt>
                <c:pt idx="12044">
                  <c:v>41763.264328703706</c:v>
                </c:pt>
                <c:pt idx="12045">
                  <c:v>41763.264398148145</c:v>
                </c:pt>
                <c:pt idx="12046">
                  <c:v>41763.264456018522</c:v>
                </c:pt>
                <c:pt idx="12047">
                  <c:v>41763.264513888891</c:v>
                </c:pt>
                <c:pt idx="12048">
                  <c:v>41763.26458333333</c:v>
                </c:pt>
                <c:pt idx="12049">
                  <c:v>41763.264641203707</c:v>
                </c:pt>
                <c:pt idx="12050">
                  <c:v>41763.264699074076</c:v>
                </c:pt>
                <c:pt idx="12051">
                  <c:v>41763.264756944445</c:v>
                </c:pt>
                <c:pt idx="12052">
                  <c:v>41763.264826388891</c:v>
                </c:pt>
                <c:pt idx="12053">
                  <c:v>41763.264884259261</c:v>
                </c:pt>
                <c:pt idx="12054">
                  <c:v>41763.26494212963</c:v>
                </c:pt>
                <c:pt idx="12055">
                  <c:v>41763.265011574076</c:v>
                </c:pt>
                <c:pt idx="12056">
                  <c:v>41763.265069444446</c:v>
                </c:pt>
                <c:pt idx="12057">
                  <c:v>41763.265127314815</c:v>
                </c:pt>
                <c:pt idx="12058">
                  <c:v>41763.265196759261</c:v>
                </c:pt>
                <c:pt idx="12059">
                  <c:v>41763.26525462963</c:v>
                </c:pt>
                <c:pt idx="12060">
                  <c:v>41763.2653125</c:v>
                </c:pt>
                <c:pt idx="12061">
                  <c:v>41763.265381944446</c:v>
                </c:pt>
                <c:pt idx="12062">
                  <c:v>41763.265439814815</c:v>
                </c:pt>
                <c:pt idx="12063">
                  <c:v>41763.265497685185</c:v>
                </c:pt>
                <c:pt idx="12064">
                  <c:v>41763.265567129631</c:v>
                </c:pt>
                <c:pt idx="12065">
                  <c:v>41763.265625</c:v>
                </c:pt>
                <c:pt idx="12066">
                  <c:v>41763.265682870369</c:v>
                </c:pt>
                <c:pt idx="12067">
                  <c:v>41763.265740740739</c:v>
                </c:pt>
                <c:pt idx="12068">
                  <c:v>41763.265810185185</c:v>
                </c:pt>
                <c:pt idx="12069">
                  <c:v>41763.265868055554</c:v>
                </c:pt>
                <c:pt idx="12070">
                  <c:v>41763.265925925924</c:v>
                </c:pt>
                <c:pt idx="12071">
                  <c:v>41763.26599537037</c:v>
                </c:pt>
                <c:pt idx="12072">
                  <c:v>41763.266053240739</c:v>
                </c:pt>
                <c:pt idx="12073">
                  <c:v>41763.266111111108</c:v>
                </c:pt>
                <c:pt idx="12074">
                  <c:v>41763.266180555554</c:v>
                </c:pt>
                <c:pt idx="12075">
                  <c:v>41763.266238425924</c:v>
                </c:pt>
                <c:pt idx="12076">
                  <c:v>41763.266296296293</c:v>
                </c:pt>
                <c:pt idx="12077">
                  <c:v>41763.266365740739</c:v>
                </c:pt>
                <c:pt idx="12078">
                  <c:v>41763.266423611109</c:v>
                </c:pt>
                <c:pt idx="12079">
                  <c:v>41763.266481481478</c:v>
                </c:pt>
                <c:pt idx="12080">
                  <c:v>41763.266539351855</c:v>
                </c:pt>
                <c:pt idx="12081">
                  <c:v>41763.266608796293</c:v>
                </c:pt>
                <c:pt idx="12082">
                  <c:v>41763.26666666667</c:v>
                </c:pt>
                <c:pt idx="12083">
                  <c:v>41763.266724537039</c:v>
                </c:pt>
                <c:pt idx="12084">
                  <c:v>41763.266793981478</c:v>
                </c:pt>
                <c:pt idx="12085">
                  <c:v>41763.266851851855</c:v>
                </c:pt>
                <c:pt idx="12086">
                  <c:v>41763.266909722224</c:v>
                </c:pt>
                <c:pt idx="12087">
                  <c:v>41763.266979166663</c:v>
                </c:pt>
                <c:pt idx="12088">
                  <c:v>41763.26703703704</c:v>
                </c:pt>
                <c:pt idx="12089">
                  <c:v>41763.267094907409</c:v>
                </c:pt>
                <c:pt idx="12090">
                  <c:v>41763.267164351855</c:v>
                </c:pt>
                <c:pt idx="12091">
                  <c:v>41763.267222222225</c:v>
                </c:pt>
                <c:pt idx="12092">
                  <c:v>41763.267280092594</c:v>
                </c:pt>
                <c:pt idx="12093">
                  <c:v>41763.267337962963</c:v>
                </c:pt>
                <c:pt idx="12094">
                  <c:v>41763.267407407409</c:v>
                </c:pt>
                <c:pt idx="12095">
                  <c:v>41763.267465277779</c:v>
                </c:pt>
                <c:pt idx="12096">
                  <c:v>41763.267523148148</c:v>
                </c:pt>
                <c:pt idx="12097">
                  <c:v>41763.267592592594</c:v>
                </c:pt>
                <c:pt idx="12098">
                  <c:v>41763.267650462964</c:v>
                </c:pt>
                <c:pt idx="12099">
                  <c:v>41763.267708333333</c:v>
                </c:pt>
                <c:pt idx="12100">
                  <c:v>41763.267777777779</c:v>
                </c:pt>
                <c:pt idx="12101">
                  <c:v>41763.267835648148</c:v>
                </c:pt>
                <c:pt idx="12102">
                  <c:v>41763.267893518518</c:v>
                </c:pt>
                <c:pt idx="12103">
                  <c:v>41763.267962962964</c:v>
                </c:pt>
                <c:pt idx="12104">
                  <c:v>41763.268020833333</c:v>
                </c:pt>
                <c:pt idx="12105">
                  <c:v>41763.268078703702</c:v>
                </c:pt>
                <c:pt idx="12106">
                  <c:v>41763.268136574072</c:v>
                </c:pt>
                <c:pt idx="12107">
                  <c:v>41763.268206018518</c:v>
                </c:pt>
                <c:pt idx="12108">
                  <c:v>41763.268263888887</c:v>
                </c:pt>
                <c:pt idx="12109">
                  <c:v>41763.268321759257</c:v>
                </c:pt>
                <c:pt idx="12110">
                  <c:v>41763.268391203703</c:v>
                </c:pt>
                <c:pt idx="12111">
                  <c:v>41763.268449074072</c:v>
                </c:pt>
                <c:pt idx="12112">
                  <c:v>41763.268506944441</c:v>
                </c:pt>
                <c:pt idx="12113">
                  <c:v>41763.268576388888</c:v>
                </c:pt>
                <c:pt idx="12114">
                  <c:v>41763.268634259257</c:v>
                </c:pt>
                <c:pt idx="12115">
                  <c:v>41763.268692129626</c:v>
                </c:pt>
                <c:pt idx="12116">
                  <c:v>41763.268761574072</c:v>
                </c:pt>
                <c:pt idx="12117">
                  <c:v>41763.268819444442</c:v>
                </c:pt>
                <c:pt idx="12118">
                  <c:v>41763.268877314818</c:v>
                </c:pt>
                <c:pt idx="12119">
                  <c:v>41763.268946759257</c:v>
                </c:pt>
                <c:pt idx="12120">
                  <c:v>41763.269004629627</c:v>
                </c:pt>
                <c:pt idx="12121">
                  <c:v>41763.269062500003</c:v>
                </c:pt>
                <c:pt idx="12122">
                  <c:v>41763.269120370373</c:v>
                </c:pt>
                <c:pt idx="12123">
                  <c:v>41763.269189814811</c:v>
                </c:pt>
                <c:pt idx="12124">
                  <c:v>41763.269247685188</c:v>
                </c:pt>
                <c:pt idx="12125">
                  <c:v>41763.269305555557</c:v>
                </c:pt>
                <c:pt idx="12126">
                  <c:v>41763.269375000003</c:v>
                </c:pt>
                <c:pt idx="12127">
                  <c:v>41763.269432870373</c:v>
                </c:pt>
                <c:pt idx="12128">
                  <c:v>41763.269490740742</c:v>
                </c:pt>
                <c:pt idx="12129">
                  <c:v>41763.269560185188</c:v>
                </c:pt>
                <c:pt idx="12130">
                  <c:v>41763.269618055558</c:v>
                </c:pt>
                <c:pt idx="12131">
                  <c:v>41763.269675925927</c:v>
                </c:pt>
                <c:pt idx="12132">
                  <c:v>41763.269745370373</c:v>
                </c:pt>
                <c:pt idx="12133">
                  <c:v>41763.269803240742</c:v>
                </c:pt>
                <c:pt idx="12134">
                  <c:v>41763.269861111112</c:v>
                </c:pt>
                <c:pt idx="12135">
                  <c:v>41763.269918981481</c:v>
                </c:pt>
                <c:pt idx="12136">
                  <c:v>41763.269988425927</c:v>
                </c:pt>
                <c:pt idx="12137">
                  <c:v>41763.270046296297</c:v>
                </c:pt>
                <c:pt idx="12138">
                  <c:v>41763.270104166666</c:v>
                </c:pt>
                <c:pt idx="12139">
                  <c:v>41763.270173611112</c:v>
                </c:pt>
                <c:pt idx="12140">
                  <c:v>41763.270231481481</c:v>
                </c:pt>
                <c:pt idx="12141">
                  <c:v>41763.270289351851</c:v>
                </c:pt>
                <c:pt idx="12142">
                  <c:v>41763.270358796297</c:v>
                </c:pt>
                <c:pt idx="12143">
                  <c:v>41763.270416666666</c:v>
                </c:pt>
                <c:pt idx="12144">
                  <c:v>41763.270474537036</c:v>
                </c:pt>
                <c:pt idx="12145">
                  <c:v>41763.270543981482</c:v>
                </c:pt>
                <c:pt idx="12146">
                  <c:v>41763.270601851851</c:v>
                </c:pt>
                <c:pt idx="12147">
                  <c:v>41763.27065972222</c:v>
                </c:pt>
                <c:pt idx="12148">
                  <c:v>41763.27071759259</c:v>
                </c:pt>
                <c:pt idx="12149">
                  <c:v>41763.270787037036</c:v>
                </c:pt>
                <c:pt idx="12150">
                  <c:v>41763.270844907405</c:v>
                </c:pt>
                <c:pt idx="12151">
                  <c:v>41763.270902777775</c:v>
                </c:pt>
                <c:pt idx="12152">
                  <c:v>41763.270972222221</c:v>
                </c:pt>
                <c:pt idx="12153">
                  <c:v>41763.27103009259</c:v>
                </c:pt>
                <c:pt idx="12154">
                  <c:v>41763.271087962959</c:v>
                </c:pt>
                <c:pt idx="12155">
                  <c:v>41763.271157407406</c:v>
                </c:pt>
                <c:pt idx="12156">
                  <c:v>41763.271215277775</c:v>
                </c:pt>
                <c:pt idx="12157">
                  <c:v>41763.271273148152</c:v>
                </c:pt>
                <c:pt idx="12158">
                  <c:v>41763.27134259259</c:v>
                </c:pt>
                <c:pt idx="12159">
                  <c:v>41763.27140046296</c:v>
                </c:pt>
                <c:pt idx="12160">
                  <c:v>41763.271458333336</c:v>
                </c:pt>
                <c:pt idx="12161">
                  <c:v>41763.271516203706</c:v>
                </c:pt>
                <c:pt idx="12162">
                  <c:v>41763.271585648145</c:v>
                </c:pt>
                <c:pt idx="12163">
                  <c:v>41763.271643518521</c:v>
                </c:pt>
                <c:pt idx="12164">
                  <c:v>41763.271701388891</c:v>
                </c:pt>
                <c:pt idx="12165">
                  <c:v>41763.271770833337</c:v>
                </c:pt>
                <c:pt idx="12166">
                  <c:v>41763.271828703706</c:v>
                </c:pt>
                <c:pt idx="12167">
                  <c:v>41763.271886574075</c:v>
                </c:pt>
                <c:pt idx="12168">
                  <c:v>41763.271956018521</c:v>
                </c:pt>
                <c:pt idx="12169">
                  <c:v>41763.272013888891</c:v>
                </c:pt>
                <c:pt idx="12170">
                  <c:v>41763.27207175926</c:v>
                </c:pt>
                <c:pt idx="12171">
                  <c:v>41763.272141203706</c:v>
                </c:pt>
                <c:pt idx="12172">
                  <c:v>41763.272199074076</c:v>
                </c:pt>
                <c:pt idx="12173">
                  <c:v>41763.272256944445</c:v>
                </c:pt>
                <c:pt idx="12174">
                  <c:v>41763.272326388891</c:v>
                </c:pt>
                <c:pt idx="12175">
                  <c:v>41763.27238425926</c:v>
                </c:pt>
                <c:pt idx="12176">
                  <c:v>41763.27244212963</c:v>
                </c:pt>
                <c:pt idx="12177">
                  <c:v>41763.272499999999</c:v>
                </c:pt>
                <c:pt idx="12178">
                  <c:v>41763.272569444445</c:v>
                </c:pt>
                <c:pt idx="12179">
                  <c:v>41763.272627314815</c:v>
                </c:pt>
                <c:pt idx="12180">
                  <c:v>41763.272685185184</c:v>
                </c:pt>
                <c:pt idx="12181">
                  <c:v>41763.27275462963</c:v>
                </c:pt>
                <c:pt idx="12182">
                  <c:v>41763.272812499999</c:v>
                </c:pt>
                <c:pt idx="12183">
                  <c:v>41763.272870370369</c:v>
                </c:pt>
                <c:pt idx="12184">
                  <c:v>41763.272939814815</c:v>
                </c:pt>
                <c:pt idx="12185">
                  <c:v>41763.272997685184</c:v>
                </c:pt>
                <c:pt idx="12186">
                  <c:v>41763.273055555554</c:v>
                </c:pt>
                <c:pt idx="12187">
                  <c:v>41763.273125</c:v>
                </c:pt>
                <c:pt idx="12188">
                  <c:v>41763.273182870369</c:v>
                </c:pt>
                <c:pt idx="12189">
                  <c:v>41763.273240740738</c:v>
                </c:pt>
                <c:pt idx="12190">
                  <c:v>41763.273298611108</c:v>
                </c:pt>
                <c:pt idx="12191">
                  <c:v>41763.273368055554</c:v>
                </c:pt>
                <c:pt idx="12192">
                  <c:v>41763.273425925923</c:v>
                </c:pt>
                <c:pt idx="12193">
                  <c:v>41763.2734837963</c:v>
                </c:pt>
                <c:pt idx="12194">
                  <c:v>41763.273553240739</c:v>
                </c:pt>
                <c:pt idx="12195">
                  <c:v>41763.273611111108</c:v>
                </c:pt>
                <c:pt idx="12196">
                  <c:v>41763.273668981485</c:v>
                </c:pt>
                <c:pt idx="12197">
                  <c:v>41763.273738425924</c:v>
                </c:pt>
                <c:pt idx="12198">
                  <c:v>41763.273796296293</c:v>
                </c:pt>
                <c:pt idx="12199">
                  <c:v>41763.273854166669</c:v>
                </c:pt>
                <c:pt idx="12200">
                  <c:v>41763.273923611108</c:v>
                </c:pt>
                <c:pt idx="12201">
                  <c:v>41763.273981481485</c:v>
                </c:pt>
                <c:pt idx="12202">
                  <c:v>41763.274039351854</c:v>
                </c:pt>
                <c:pt idx="12203">
                  <c:v>41763.274108796293</c:v>
                </c:pt>
                <c:pt idx="12204">
                  <c:v>41763.27416666667</c:v>
                </c:pt>
                <c:pt idx="12205">
                  <c:v>41763.274224537039</c:v>
                </c:pt>
                <c:pt idx="12206">
                  <c:v>41763.274282407408</c:v>
                </c:pt>
                <c:pt idx="12207">
                  <c:v>41763.274351851855</c:v>
                </c:pt>
                <c:pt idx="12208">
                  <c:v>41763.274409722224</c:v>
                </c:pt>
                <c:pt idx="12209">
                  <c:v>41763.274467592593</c:v>
                </c:pt>
                <c:pt idx="12210">
                  <c:v>41763.274537037039</c:v>
                </c:pt>
                <c:pt idx="12211">
                  <c:v>41763.274594907409</c:v>
                </c:pt>
                <c:pt idx="12212">
                  <c:v>41763.274652777778</c:v>
                </c:pt>
                <c:pt idx="12213">
                  <c:v>41763.274722222224</c:v>
                </c:pt>
                <c:pt idx="12214">
                  <c:v>41763.274780092594</c:v>
                </c:pt>
                <c:pt idx="12215">
                  <c:v>41763.274837962963</c:v>
                </c:pt>
                <c:pt idx="12216">
                  <c:v>41763.274907407409</c:v>
                </c:pt>
                <c:pt idx="12217">
                  <c:v>41763.274965277778</c:v>
                </c:pt>
                <c:pt idx="12218">
                  <c:v>41763.275023148148</c:v>
                </c:pt>
                <c:pt idx="12219">
                  <c:v>41763.275081018517</c:v>
                </c:pt>
                <c:pt idx="12220">
                  <c:v>41763.275150462963</c:v>
                </c:pt>
                <c:pt idx="12221">
                  <c:v>41763.275208333333</c:v>
                </c:pt>
                <c:pt idx="12222">
                  <c:v>41763.275266203702</c:v>
                </c:pt>
                <c:pt idx="12223">
                  <c:v>41763.275335648148</c:v>
                </c:pt>
                <c:pt idx="12224">
                  <c:v>41763.275393518517</c:v>
                </c:pt>
                <c:pt idx="12225">
                  <c:v>41763.275451388887</c:v>
                </c:pt>
                <c:pt idx="12226">
                  <c:v>41763.275520833333</c:v>
                </c:pt>
                <c:pt idx="12227">
                  <c:v>41763.275578703702</c:v>
                </c:pt>
                <c:pt idx="12228">
                  <c:v>41763.275636574072</c:v>
                </c:pt>
                <c:pt idx="12229">
                  <c:v>41763.275706018518</c:v>
                </c:pt>
                <c:pt idx="12230">
                  <c:v>41763.275763888887</c:v>
                </c:pt>
                <c:pt idx="12231">
                  <c:v>41763.275821759256</c:v>
                </c:pt>
                <c:pt idx="12232">
                  <c:v>41763.275879629633</c:v>
                </c:pt>
                <c:pt idx="12233">
                  <c:v>41763.275949074072</c:v>
                </c:pt>
                <c:pt idx="12234">
                  <c:v>41763.276006944441</c:v>
                </c:pt>
                <c:pt idx="12235">
                  <c:v>41763.276064814818</c:v>
                </c:pt>
                <c:pt idx="12236">
                  <c:v>41763.276134259257</c:v>
                </c:pt>
                <c:pt idx="12237">
                  <c:v>41763.276192129626</c:v>
                </c:pt>
                <c:pt idx="12238">
                  <c:v>41763.276250000003</c:v>
                </c:pt>
                <c:pt idx="12239">
                  <c:v>41763.276319444441</c:v>
                </c:pt>
                <c:pt idx="12240">
                  <c:v>41763.276377314818</c:v>
                </c:pt>
                <c:pt idx="12241">
                  <c:v>41763.276435185187</c:v>
                </c:pt>
                <c:pt idx="12242">
                  <c:v>41763.276504629626</c:v>
                </c:pt>
                <c:pt idx="12243">
                  <c:v>41763.276562500003</c:v>
                </c:pt>
                <c:pt idx="12244">
                  <c:v>41763.276620370372</c:v>
                </c:pt>
                <c:pt idx="12245">
                  <c:v>41763.276678240742</c:v>
                </c:pt>
                <c:pt idx="12246">
                  <c:v>41763.276747685188</c:v>
                </c:pt>
                <c:pt idx="12247">
                  <c:v>41763.276805555557</c:v>
                </c:pt>
                <c:pt idx="12248">
                  <c:v>41763.276863425926</c:v>
                </c:pt>
                <c:pt idx="12249">
                  <c:v>41763.276932870373</c:v>
                </c:pt>
                <c:pt idx="12250">
                  <c:v>41763.276990740742</c:v>
                </c:pt>
                <c:pt idx="12251">
                  <c:v>41763.277048611111</c:v>
                </c:pt>
                <c:pt idx="12252">
                  <c:v>41763.277118055557</c:v>
                </c:pt>
                <c:pt idx="12253">
                  <c:v>41763.277175925927</c:v>
                </c:pt>
                <c:pt idx="12254">
                  <c:v>41763.277233796296</c:v>
                </c:pt>
                <c:pt idx="12255">
                  <c:v>41763.277303240742</c:v>
                </c:pt>
                <c:pt idx="12256">
                  <c:v>41763.277361111112</c:v>
                </c:pt>
                <c:pt idx="12257">
                  <c:v>41763.277418981481</c:v>
                </c:pt>
                <c:pt idx="12258">
                  <c:v>41763.277488425927</c:v>
                </c:pt>
                <c:pt idx="12259">
                  <c:v>41763.277546296296</c:v>
                </c:pt>
                <c:pt idx="12260">
                  <c:v>41763.277604166666</c:v>
                </c:pt>
                <c:pt idx="12261">
                  <c:v>41763.277662037035</c:v>
                </c:pt>
                <c:pt idx="12262">
                  <c:v>41763.277731481481</c:v>
                </c:pt>
                <c:pt idx="12263">
                  <c:v>41763.277789351851</c:v>
                </c:pt>
                <c:pt idx="12264">
                  <c:v>41763.27784722222</c:v>
                </c:pt>
                <c:pt idx="12265">
                  <c:v>41763.277916666666</c:v>
                </c:pt>
                <c:pt idx="12266">
                  <c:v>41763.277974537035</c:v>
                </c:pt>
                <c:pt idx="12267">
                  <c:v>41763.278032407405</c:v>
                </c:pt>
                <c:pt idx="12268">
                  <c:v>41763.278101851851</c:v>
                </c:pt>
                <c:pt idx="12269">
                  <c:v>41763.27815972222</c:v>
                </c:pt>
                <c:pt idx="12270">
                  <c:v>41763.278217592589</c:v>
                </c:pt>
                <c:pt idx="12271">
                  <c:v>41763.278287037036</c:v>
                </c:pt>
                <c:pt idx="12272">
                  <c:v>41763.278344907405</c:v>
                </c:pt>
                <c:pt idx="12273">
                  <c:v>41763.278402777774</c:v>
                </c:pt>
                <c:pt idx="12274">
                  <c:v>41763.278460648151</c:v>
                </c:pt>
                <c:pt idx="12275">
                  <c:v>41763.27853009259</c:v>
                </c:pt>
                <c:pt idx="12276">
                  <c:v>41763.278587962966</c:v>
                </c:pt>
                <c:pt idx="12277">
                  <c:v>41763.278645833336</c:v>
                </c:pt>
                <c:pt idx="12278">
                  <c:v>41763.278715277775</c:v>
                </c:pt>
                <c:pt idx="12279">
                  <c:v>41763.278773148151</c:v>
                </c:pt>
                <c:pt idx="12280">
                  <c:v>41763.278831018521</c:v>
                </c:pt>
                <c:pt idx="12281">
                  <c:v>41763.278900462959</c:v>
                </c:pt>
                <c:pt idx="12282">
                  <c:v>41763.278958333336</c:v>
                </c:pt>
                <c:pt idx="12283">
                  <c:v>41763.279016203705</c:v>
                </c:pt>
                <c:pt idx="12284">
                  <c:v>41763.279085648152</c:v>
                </c:pt>
                <c:pt idx="12285">
                  <c:v>41763.279143518521</c:v>
                </c:pt>
                <c:pt idx="12286">
                  <c:v>41763.27920138889</c:v>
                </c:pt>
                <c:pt idx="12287">
                  <c:v>41763.27925925926</c:v>
                </c:pt>
                <c:pt idx="12288">
                  <c:v>41763.279328703706</c:v>
                </c:pt>
                <c:pt idx="12289">
                  <c:v>41763.279386574075</c:v>
                </c:pt>
                <c:pt idx="12290">
                  <c:v>41763.279444444444</c:v>
                </c:pt>
                <c:pt idx="12291">
                  <c:v>41763.279513888891</c:v>
                </c:pt>
                <c:pt idx="12292">
                  <c:v>41763.27957175926</c:v>
                </c:pt>
                <c:pt idx="12293">
                  <c:v>41763.279629629629</c:v>
                </c:pt>
                <c:pt idx="12294">
                  <c:v>41763.279699074075</c:v>
                </c:pt>
                <c:pt idx="12295">
                  <c:v>41763.279756944445</c:v>
                </c:pt>
                <c:pt idx="12296">
                  <c:v>41763.279814814814</c:v>
                </c:pt>
                <c:pt idx="12297">
                  <c:v>41763.27988425926</c:v>
                </c:pt>
                <c:pt idx="12298">
                  <c:v>41763.279942129629</c:v>
                </c:pt>
                <c:pt idx="12299">
                  <c:v>41763.279999999999</c:v>
                </c:pt>
                <c:pt idx="12300">
                  <c:v>41763.280069444445</c:v>
                </c:pt>
                <c:pt idx="12301">
                  <c:v>41763.280127314814</c:v>
                </c:pt>
                <c:pt idx="12302">
                  <c:v>41763.280185185184</c:v>
                </c:pt>
                <c:pt idx="12303">
                  <c:v>41763.280243055553</c:v>
                </c:pt>
                <c:pt idx="12304">
                  <c:v>41763.280312499999</c:v>
                </c:pt>
                <c:pt idx="12305">
                  <c:v>41763.280370370368</c:v>
                </c:pt>
                <c:pt idx="12306">
                  <c:v>41763.280428240738</c:v>
                </c:pt>
                <c:pt idx="12307">
                  <c:v>41763.280497685184</c:v>
                </c:pt>
                <c:pt idx="12308">
                  <c:v>41763.280555555553</c:v>
                </c:pt>
                <c:pt idx="12309">
                  <c:v>41763.280613425923</c:v>
                </c:pt>
                <c:pt idx="12310">
                  <c:v>41763.280682870369</c:v>
                </c:pt>
                <c:pt idx="12311">
                  <c:v>41763.280740740738</c:v>
                </c:pt>
                <c:pt idx="12312">
                  <c:v>41763.280798611115</c:v>
                </c:pt>
                <c:pt idx="12313">
                  <c:v>41763.280868055554</c:v>
                </c:pt>
                <c:pt idx="12314">
                  <c:v>41763.280925925923</c:v>
                </c:pt>
                <c:pt idx="12315">
                  <c:v>41763.2809837963</c:v>
                </c:pt>
                <c:pt idx="12316">
                  <c:v>41763.281041666669</c:v>
                </c:pt>
                <c:pt idx="12317">
                  <c:v>41763.281111111108</c:v>
                </c:pt>
                <c:pt idx="12318">
                  <c:v>41763.281168981484</c:v>
                </c:pt>
                <c:pt idx="12319">
                  <c:v>41763.281226851854</c:v>
                </c:pt>
                <c:pt idx="12320">
                  <c:v>41763.2812962963</c:v>
                </c:pt>
                <c:pt idx="12321">
                  <c:v>41763.281354166669</c:v>
                </c:pt>
                <c:pt idx="12322">
                  <c:v>41763.281412037039</c:v>
                </c:pt>
                <c:pt idx="12323">
                  <c:v>41763.281481481485</c:v>
                </c:pt>
                <c:pt idx="12324">
                  <c:v>41763.281539351854</c:v>
                </c:pt>
                <c:pt idx="12325">
                  <c:v>41763.281597222223</c:v>
                </c:pt>
                <c:pt idx="12326">
                  <c:v>41763.281666666669</c:v>
                </c:pt>
                <c:pt idx="12327">
                  <c:v>41763.281724537039</c:v>
                </c:pt>
                <c:pt idx="12328">
                  <c:v>41763.281782407408</c:v>
                </c:pt>
                <c:pt idx="12329">
                  <c:v>41763.281840277778</c:v>
                </c:pt>
                <c:pt idx="12330">
                  <c:v>41763.281909722224</c:v>
                </c:pt>
                <c:pt idx="12331">
                  <c:v>41763.281967592593</c:v>
                </c:pt>
                <c:pt idx="12332">
                  <c:v>41763.282025462962</c:v>
                </c:pt>
                <c:pt idx="12333">
                  <c:v>41763.282094907408</c:v>
                </c:pt>
                <c:pt idx="12334">
                  <c:v>41763.282152777778</c:v>
                </c:pt>
                <c:pt idx="12335">
                  <c:v>41763.282210648147</c:v>
                </c:pt>
                <c:pt idx="12336">
                  <c:v>41763.282280092593</c:v>
                </c:pt>
                <c:pt idx="12337">
                  <c:v>41763.282337962963</c:v>
                </c:pt>
                <c:pt idx="12338">
                  <c:v>41763.282395833332</c:v>
                </c:pt>
                <c:pt idx="12339">
                  <c:v>41763.282465277778</c:v>
                </c:pt>
                <c:pt idx="12340">
                  <c:v>41763.282523148147</c:v>
                </c:pt>
                <c:pt idx="12341">
                  <c:v>41763.282581018517</c:v>
                </c:pt>
                <c:pt idx="12342">
                  <c:v>41763.282650462963</c:v>
                </c:pt>
                <c:pt idx="12343">
                  <c:v>41763.282708333332</c:v>
                </c:pt>
                <c:pt idx="12344">
                  <c:v>41763.282766203702</c:v>
                </c:pt>
                <c:pt idx="12345">
                  <c:v>41763.282824074071</c:v>
                </c:pt>
                <c:pt idx="12346">
                  <c:v>41763.282893518517</c:v>
                </c:pt>
                <c:pt idx="12347">
                  <c:v>41763.282951388886</c:v>
                </c:pt>
                <c:pt idx="12348">
                  <c:v>41763.283009259256</c:v>
                </c:pt>
                <c:pt idx="12349">
                  <c:v>41763.283078703702</c:v>
                </c:pt>
                <c:pt idx="12350">
                  <c:v>41763.283136574071</c:v>
                </c:pt>
                <c:pt idx="12351">
                  <c:v>41763.283194444448</c:v>
                </c:pt>
                <c:pt idx="12352">
                  <c:v>41763.283263888887</c:v>
                </c:pt>
                <c:pt idx="12353">
                  <c:v>41763.283321759256</c:v>
                </c:pt>
                <c:pt idx="12354">
                  <c:v>41763.283379629633</c:v>
                </c:pt>
                <c:pt idx="12355">
                  <c:v>41763.283449074072</c:v>
                </c:pt>
                <c:pt idx="12356">
                  <c:v>41763.283506944441</c:v>
                </c:pt>
                <c:pt idx="12357">
                  <c:v>41763.283564814818</c:v>
                </c:pt>
                <c:pt idx="12358">
                  <c:v>41763.283622685187</c:v>
                </c:pt>
                <c:pt idx="12359">
                  <c:v>41763.283692129633</c:v>
                </c:pt>
                <c:pt idx="12360">
                  <c:v>41763.283750000002</c:v>
                </c:pt>
                <c:pt idx="12361">
                  <c:v>41763.283807870372</c:v>
                </c:pt>
                <c:pt idx="12362">
                  <c:v>41763.283877314818</c:v>
                </c:pt>
                <c:pt idx="12363">
                  <c:v>41763.283935185187</c:v>
                </c:pt>
                <c:pt idx="12364">
                  <c:v>41763.283993055556</c:v>
                </c:pt>
                <c:pt idx="12365">
                  <c:v>41763.284062500003</c:v>
                </c:pt>
                <c:pt idx="12366">
                  <c:v>41763.284120370372</c:v>
                </c:pt>
                <c:pt idx="12367">
                  <c:v>41763.284178240741</c:v>
                </c:pt>
                <c:pt idx="12368">
                  <c:v>41763.284247685187</c:v>
                </c:pt>
                <c:pt idx="12369">
                  <c:v>41763.284305555557</c:v>
                </c:pt>
                <c:pt idx="12370">
                  <c:v>41763.284363425926</c:v>
                </c:pt>
                <c:pt idx="12371">
                  <c:v>41763.284421296295</c:v>
                </c:pt>
                <c:pt idx="12372">
                  <c:v>41763.284490740742</c:v>
                </c:pt>
                <c:pt idx="12373">
                  <c:v>41763.284548611111</c:v>
                </c:pt>
                <c:pt idx="12374">
                  <c:v>41763.28460648148</c:v>
                </c:pt>
                <c:pt idx="12375">
                  <c:v>41763.284675925926</c:v>
                </c:pt>
                <c:pt idx="12376">
                  <c:v>41763.284733796296</c:v>
                </c:pt>
                <c:pt idx="12377">
                  <c:v>41763.284791666665</c:v>
                </c:pt>
                <c:pt idx="12378">
                  <c:v>41763.284861111111</c:v>
                </c:pt>
                <c:pt idx="12379">
                  <c:v>41763.284918981481</c:v>
                </c:pt>
                <c:pt idx="12380">
                  <c:v>41763.28497685185</c:v>
                </c:pt>
                <c:pt idx="12381">
                  <c:v>41763.285046296296</c:v>
                </c:pt>
                <c:pt idx="12382">
                  <c:v>41763.285104166665</c:v>
                </c:pt>
                <c:pt idx="12383">
                  <c:v>41763.285162037035</c:v>
                </c:pt>
                <c:pt idx="12384">
                  <c:v>41763.285219907404</c:v>
                </c:pt>
                <c:pt idx="12385">
                  <c:v>41763.28528935185</c:v>
                </c:pt>
                <c:pt idx="12386">
                  <c:v>41763.28534722222</c:v>
                </c:pt>
                <c:pt idx="12387">
                  <c:v>41763.285405092596</c:v>
                </c:pt>
                <c:pt idx="12388">
                  <c:v>41763.285474537035</c:v>
                </c:pt>
                <c:pt idx="12389">
                  <c:v>41763.285532407404</c:v>
                </c:pt>
                <c:pt idx="12390">
                  <c:v>41763.285590277781</c:v>
                </c:pt>
                <c:pt idx="12391">
                  <c:v>41763.28565972222</c:v>
                </c:pt>
                <c:pt idx="12392">
                  <c:v>41763.285717592589</c:v>
                </c:pt>
                <c:pt idx="12393">
                  <c:v>41763.285775462966</c:v>
                </c:pt>
                <c:pt idx="12394">
                  <c:v>41763.285844907405</c:v>
                </c:pt>
                <c:pt idx="12395">
                  <c:v>41763.285902777781</c:v>
                </c:pt>
                <c:pt idx="12396">
                  <c:v>41763.285960648151</c:v>
                </c:pt>
                <c:pt idx="12397">
                  <c:v>41763.286030092589</c:v>
                </c:pt>
                <c:pt idx="12398">
                  <c:v>41763.286087962966</c:v>
                </c:pt>
                <c:pt idx="12399">
                  <c:v>41763.286145833335</c:v>
                </c:pt>
                <c:pt idx="12400">
                  <c:v>41763.286203703705</c:v>
                </c:pt>
                <c:pt idx="12401">
                  <c:v>41763.286273148151</c:v>
                </c:pt>
                <c:pt idx="12402">
                  <c:v>41763.28633101852</c:v>
                </c:pt>
                <c:pt idx="12403">
                  <c:v>41763.28638888889</c:v>
                </c:pt>
                <c:pt idx="12404">
                  <c:v>41763.286458333336</c:v>
                </c:pt>
                <c:pt idx="12405">
                  <c:v>41763.286516203705</c:v>
                </c:pt>
                <c:pt idx="12406">
                  <c:v>41763.286574074074</c:v>
                </c:pt>
                <c:pt idx="12407">
                  <c:v>41763.286643518521</c:v>
                </c:pt>
                <c:pt idx="12408">
                  <c:v>41763.28670138889</c:v>
                </c:pt>
                <c:pt idx="12409">
                  <c:v>41763.286759259259</c:v>
                </c:pt>
                <c:pt idx="12410">
                  <c:v>41763.286828703705</c:v>
                </c:pt>
                <c:pt idx="12411">
                  <c:v>41763.286886574075</c:v>
                </c:pt>
                <c:pt idx="12412">
                  <c:v>41763.286944444444</c:v>
                </c:pt>
                <c:pt idx="12413">
                  <c:v>41763.287002314813</c:v>
                </c:pt>
                <c:pt idx="12414">
                  <c:v>41763.28707175926</c:v>
                </c:pt>
                <c:pt idx="12415">
                  <c:v>41763.287129629629</c:v>
                </c:pt>
                <c:pt idx="12416">
                  <c:v>41763.287187499998</c:v>
                </c:pt>
                <c:pt idx="12417">
                  <c:v>41763.287256944444</c:v>
                </c:pt>
                <c:pt idx="12418">
                  <c:v>41763.287314814814</c:v>
                </c:pt>
                <c:pt idx="12419">
                  <c:v>41763.287372685183</c:v>
                </c:pt>
                <c:pt idx="12420">
                  <c:v>41763.287442129629</c:v>
                </c:pt>
                <c:pt idx="12421">
                  <c:v>41763.287499999999</c:v>
                </c:pt>
                <c:pt idx="12422">
                  <c:v>41763.287557870368</c:v>
                </c:pt>
                <c:pt idx="12423">
                  <c:v>41763.287627314814</c:v>
                </c:pt>
                <c:pt idx="12424">
                  <c:v>41763.287685185183</c:v>
                </c:pt>
                <c:pt idx="12425">
                  <c:v>41763.287743055553</c:v>
                </c:pt>
                <c:pt idx="12426">
                  <c:v>41763.287800925929</c:v>
                </c:pt>
                <c:pt idx="12427">
                  <c:v>41763.287870370368</c:v>
                </c:pt>
                <c:pt idx="12428">
                  <c:v>41763.287928240738</c:v>
                </c:pt>
                <c:pt idx="12429">
                  <c:v>41763.287986111114</c:v>
                </c:pt>
                <c:pt idx="12430">
                  <c:v>41763.288055555553</c:v>
                </c:pt>
                <c:pt idx="12431">
                  <c:v>41763.288113425922</c:v>
                </c:pt>
                <c:pt idx="12432">
                  <c:v>41763.288171296299</c:v>
                </c:pt>
                <c:pt idx="12433">
                  <c:v>41763.288240740738</c:v>
                </c:pt>
                <c:pt idx="12434">
                  <c:v>41763.288298611114</c:v>
                </c:pt>
                <c:pt idx="12435">
                  <c:v>41763.288356481484</c:v>
                </c:pt>
                <c:pt idx="12436">
                  <c:v>41763.288425925923</c:v>
                </c:pt>
                <c:pt idx="12437">
                  <c:v>41763.288483796299</c:v>
                </c:pt>
                <c:pt idx="12438">
                  <c:v>41763.288541666669</c:v>
                </c:pt>
                <c:pt idx="12439">
                  <c:v>41763.288599537038</c:v>
                </c:pt>
                <c:pt idx="12440">
                  <c:v>41763.288668981484</c:v>
                </c:pt>
                <c:pt idx="12441">
                  <c:v>41763.288726851853</c:v>
                </c:pt>
                <c:pt idx="12442">
                  <c:v>41763.288784722223</c:v>
                </c:pt>
                <c:pt idx="12443">
                  <c:v>41763.288854166669</c:v>
                </c:pt>
                <c:pt idx="12444">
                  <c:v>41763.288912037038</c:v>
                </c:pt>
                <c:pt idx="12445">
                  <c:v>41763.288969907408</c:v>
                </c:pt>
                <c:pt idx="12446">
                  <c:v>41763.289039351854</c:v>
                </c:pt>
                <c:pt idx="12447">
                  <c:v>41763.289097222223</c:v>
                </c:pt>
                <c:pt idx="12448">
                  <c:v>41763.289155092592</c:v>
                </c:pt>
                <c:pt idx="12449">
                  <c:v>41763.289224537039</c:v>
                </c:pt>
                <c:pt idx="12450">
                  <c:v>41763.289282407408</c:v>
                </c:pt>
                <c:pt idx="12451">
                  <c:v>41763.289340277777</c:v>
                </c:pt>
                <c:pt idx="12452">
                  <c:v>41763.289409722223</c:v>
                </c:pt>
                <c:pt idx="12453">
                  <c:v>41763.289467592593</c:v>
                </c:pt>
                <c:pt idx="12454">
                  <c:v>41763.289525462962</c:v>
                </c:pt>
                <c:pt idx="12455">
                  <c:v>41763.289583333331</c:v>
                </c:pt>
                <c:pt idx="12456">
                  <c:v>41763.289652777778</c:v>
                </c:pt>
                <c:pt idx="12457">
                  <c:v>41763.289710648147</c:v>
                </c:pt>
                <c:pt idx="12458">
                  <c:v>41763.289768518516</c:v>
                </c:pt>
                <c:pt idx="12459">
                  <c:v>41763.289837962962</c:v>
                </c:pt>
                <c:pt idx="12460">
                  <c:v>41763.289895833332</c:v>
                </c:pt>
                <c:pt idx="12461">
                  <c:v>41763.289953703701</c:v>
                </c:pt>
                <c:pt idx="12462">
                  <c:v>41763.290023148147</c:v>
                </c:pt>
                <c:pt idx="12463">
                  <c:v>41763.290081018517</c:v>
                </c:pt>
                <c:pt idx="12464">
                  <c:v>41763.290138888886</c:v>
                </c:pt>
                <c:pt idx="12465">
                  <c:v>41763.290208333332</c:v>
                </c:pt>
                <c:pt idx="12466">
                  <c:v>41763.290266203701</c:v>
                </c:pt>
                <c:pt idx="12467">
                  <c:v>41763.290324074071</c:v>
                </c:pt>
                <c:pt idx="12468">
                  <c:v>41763.290381944447</c:v>
                </c:pt>
                <c:pt idx="12469">
                  <c:v>41763.290451388886</c:v>
                </c:pt>
                <c:pt idx="12470">
                  <c:v>41763.290509259263</c:v>
                </c:pt>
                <c:pt idx="12471">
                  <c:v>41763.290567129632</c:v>
                </c:pt>
                <c:pt idx="12472">
                  <c:v>41763.290636574071</c:v>
                </c:pt>
                <c:pt idx="12473">
                  <c:v>41763.290694444448</c:v>
                </c:pt>
                <c:pt idx="12474">
                  <c:v>41763.290752314817</c:v>
                </c:pt>
                <c:pt idx="12475">
                  <c:v>41763.290821759256</c:v>
                </c:pt>
                <c:pt idx="12476">
                  <c:v>41763.290879629632</c:v>
                </c:pt>
                <c:pt idx="12477">
                  <c:v>41763.290937500002</c:v>
                </c:pt>
                <c:pt idx="12478">
                  <c:v>41763.291006944448</c:v>
                </c:pt>
                <c:pt idx="12479">
                  <c:v>41763.291064814817</c:v>
                </c:pt>
                <c:pt idx="12480">
                  <c:v>41763.291122685187</c:v>
                </c:pt>
                <c:pt idx="12481">
                  <c:v>41763.291192129633</c:v>
                </c:pt>
                <c:pt idx="12482">
                  <c:v>41763.291250000002</c:v>
                </c:pt>
                <c:pt idx="12483">
                  <c:v>41763.291307870371</c:v>
                </c:pt>
                <c:pt idx="12484">
                  <c:v>41763.291365740741</c:v>
                </c:pt>
                <c:pt idx="12485">
                  <c:v>41763.291435185187</c:v>
                </c:pt>
                <c:pt idx="12486">
                  <c:v>41763.291493055556</c:v>
                </c:pt>
                <c:pt idx="12487">
                  <c:v>41763.291550925926</c:v>
                </c:pt>
                <c:pt idx="12488">
                  <c:v>41763.291620370372</c:v>
                </c:pt>
                <c:pt idx="12489">
                  <c:v>41763.291678240741</c:v>
                </c:pt>
                <c:pt idx="12490">
                  <c:v>41763.29173611111</c:v>
                </c:pt>
                <c:pt idx="12491">
                  <c:v>41763.291805555556</c:v>
                </c:pt>
                <c:pt idx="12492">
                  <c:v>41763.291863425926</c:v>
                </c:pt>
                <c:pt idx="12493">
                  <c:v>41763.291921296295</c:v>
                </c:pt>
                <c:pt idx="12494">
                  <c:v>41763.291990740741</c:v>
                </c:pt>
                <c:pt idx="12495">
                  <c:v>41763.292048611111</c:v>
                </c:pt>
                <c:pt idx="12496">
                  <c:v>41763.29210648148</c:v>
                </c:pt>
                <c:pt idx="12497">
                  <c:v>41763.292164351849</c:v>
                </c:pt>
                <c:pt idx="12498">
                  <c:v>41763.292233796295</c:v>
                </c:pt>
                <c:pt idx="12499">
                  <c:v>41763.292291666665</c:v>
                </c:pt>
                <c:pt idx="12500">
                  <c:v>41763.292349537034</c:v>
                </c:pt>
                <c:pt idx="12501">
                  <c:v>41763.29241898148</c:v>
                </c:pt>
                <c:pt idx="12502">
                  <c:v>41763.29247685185</c:v>
                </c:pt>
                <c:pt idx="12503">
                  <c:v>41763.292534722219</c:v>
                </c:pt>
                <c:pt idx="12504">
                  <c:v>41763.292604166665</c:v>
                </c:pt>
                <c:pt idx="12505">
                  <c:v>41763.292662037034</c:v>
                </c:pt>
                <c:pt idx="12506">
                  <c:v>41763.292719907404</c:v>
                </c:pt>
                <c:pt idx="12507">
                  <c:v>41763.29278935185</c:v>
                </c:pt>
                <c:pt idx="12508">
                  <c:v>41763.292847222219</c:v>
                </c:pt>
                <c:pt idx="12509">
                  <c:v>41763.292905092596</c:v>
                </c:pt>
                <c:pt idx="12510">
                  <c:v>41763.292962962965</c:v>
                </c:pt>
                <c:pt idx="12511">
                  <c:v>41763.293032407404</c:v>
                </c:pt>
                <c:pt idx="12512">
                  <c:v>41763.293090277781</c:v>
                </c:pt>
                <c:pt idx="12513">
                  <c:v>41763.29314814815</c:v>
                </c:pt>
                <c:pt idx="12514">
                  <c:v>41763.293217592596</c:v>
                </c:pt>
                <c:pt idx="12515">
                  <c:v>41763.293275462966</c:v>
                </c:pt>
                <c:pt idx="12516">
                  <c:v>41763.293333333335</c:v>
                </c:pt>
                <c:pt idx="12517">
                  <c:v>41763.293402777781</c:v>
                </c:pt>
                <c:pt idx="12518">
                  <c:v>41763.29346064815</c:v>
                </c:pt>
                <c:pt idx="12519">
                  <c:v>41763.29351851852</c:v>
                </c:pt>
                <c:pt idx="12520">
                  <c:v>41763.293587962966</c:v>
                </c:pt>
                <c:pt idx="12521">
                  <c:v>41763.293645833335</c:v>
                </c:pt>
                <c:pt idx="12522">
                  <c:v>41763.293703703705</c:v>
                </c:pt>
                <c:pt idx="12523">
                  <c:v>41763.293761574074</c:v>
                </c:pt>
                <c:pt idx="12524">
                  <c:v>41763.29383101852</c:v>
                </c:pt>
                <c:pt idx="12525">
                  <c:v>41763.293888888889</c:v>
                </c:pt>
                <c:pt idx="12526">
                  <c:v>41763.293946759259</c:v>
                </c:pt>
                <c:pt idx="12527">
                  <c:v>41763.294016203705</c:v>
                </c:pt>
                <c:pt idx="12528">
                  <c:v>41763.294074074074</c:v>
                </c:pt>
                <c:pt idx="12529">
                  <c:v>41763.294131944444</c:v>
                </c:pt>
                <c:pt idx="12530">
                  <c:v>41763.29420138889</c:v>
                </c:pt>
                <c:pt idx="12531">
                  <c:v>41763.294259259259</c:v>
                </c:pt>
                <c:pt idx="12532">
                  <c:v>41763.294317129628</c:v>
                </c:pt>
                <c:pt idx="12533">
                  <c:v>41763.294386574074</c:v>
                </c:pt>
                <c:pt idx="12534">
                  <c:v>41763.294444444444</c:v>
                </c:pt>
                <c:pt idx="12535">
                  <c:v>41763.294502314813</c:v>
                </c:pt>
                <c:pt idx="12536">
                  <c:v>41763.294571759259</c:v>
                </c:pt>
                <c:pt idx="12537">
                  <c:v>41763.294629629629</c:v>
                </c:pt>
                <c:pt idx="12538">
                  <c:v>41763.294687499998</c:v>
                </c:pt>
                <c:pt idx="12539">
                  <c:v>41763.294745370367</c:v>
                </c:pt>
                <c:pt idx="12540">
                  <c:v>41763.294814814813</c:v>
                </c:pt>
                <c:pt idx="12541">
                  <c:v>41763.294872685183</c:v>
                </c:pt>
                <c:pt idx="12542">
                  <c:v>41763.294930555552</c:v>
                </c:pt>
                <c:pt idx="12543">
                  <c:v>41763.294999999998</c:v>
                </c:pt>
                <c:pt idx="12544">
                  <c:v>41763.295057870368</c:v>
                </c:pt>
                <c:pt idx="12545">
                  <c:v>41763.295115740744</c:v>
                </c:pt>
                <c:pt idx="12546">
                  <c:v>41763.295185185183</c:v>
                </c:pt>
                <c:pt idx="12547">
                  <c:v>41763.295243055552</c:v>
                </c:pt>
                <c:pt idx="12548">
                  <c:v>41763.295300925929</c:v>
                </c:pt>
                <c:pt idx="12549">
                  <c:v>41763.295370370368</c:v>
                </c:pt>
                <c:pt idx="12550">
                  <c:v>41763.295428240737</c:v>
                </c:pt>
                <c:pt idx="12551">
                  <c:v>41763.295486111114</c:v>
                </c:pt>
                <c:pt idx="12552">
                  <c:v>41763.295543981483</c:v>
                </c:pt>
                <c:pt idx="12553">
                  <c:v>41763.295613425929</c:v>
                </c:pt>
                <c:pt idx="12554">
                  <c:v>41763.295671296299</c:v>
                </c:pt>
                <c:pt idx="12555">
                  <c:v>41763.295729166668</c:v>
                </c:pt>
                <c:pt idx="12556">
                  <c:v>41763.295798611114</c:v>
                </c:pt>
                <c:pt idx="12557">
                  <c:v>41763.295856481483</c:v>
                </c:pt>
                <c:pt idx="12558">
                  <c:v>41763.295914351853</c:v>
                </c:pt>
                <c:pt idx="12559">
                  <c:v>41763.295983796299</c:v>
                </c:pt>
                <c:pt idx="12560">
                  <c:v>41763.296041666668</c:v>
                </c:pt>
                <c:pt idx="12561">
                  <c:v>41763.296099537038</c:v>
                </c:pt>
                <c:pt idx="12562">
                  <c:v>41763.296168981484</c:v>
                </c:pt>
                <c:pt idx="12563">
                  <c:v>41763.296226851853</c:v>
                </c:pt>
                <c:pt idx="12564">
                  <c:v>41763.296284722222</c:v>
                </c:pt>
                <c:pt idx="12565">
                  <c:v>41763.296342592592</c:v>
                </c:pt>
                <c:pt idx="12566">
                  <c:v>41763.296412037038</c:v>
                </c:pt>
                <c:pt idx="12567">
                  <c:v>41763.296469907407</c:v>
                </c:pt>
                <c:pt idx="12568">
                  <c:v>41763.296527777777</c:v>
                </c:pt>
                <c:pt idx="12569">
                  <c:v>41763.296597222223</c:v>
                </c:pt>
                <c:pt idx="12570">
                  <c:v>41763.296655092592</c:v>
                </c:pt>
                <c:pt idx="12571">
                  <c:v>41763.296712962961</c:v>
                </c:pt>
                <c:pt idx="12572">
                  <c:v>41763.296782407408</c:v>
                </c:pt>
                <c:pt idx="12573">
                  <c:v>41763.296840277777</c:v>
                </c:pt>
                <c:pt idx="12574">
                  <c:v>41763.296898148146</c:v>
                </c:pt>
                <c:pt idx="12575">
                  <c:v>41763.296967592592</c:v>
                </c:pt>
                <c:pt idx="12576">
                  <c:v>41763.297025462962</c:v>
                </c:pt>
                <c:pt idx="12577">
                  <c:v>41763.297083333331</c:v>
                </c:pt>
                <c:pt idx="12578">
                  <c:v>41763.297152777777</c:v>
                </c:pt>
                <c:pt idx="12579">
                  <c:v>41763.297210648147</c:v>
                </c:pt>
                <c:pt idx="12580">
                  <c:v>41763.297268518516</c:v>
                </c:pt>
                <c:pt idx="12581">
                  <c:v>41763.297326388885</c:v>
                </c:pt>
                <c:pt idx="12582">
                  <c:v>41763.297395833331</c:v>
                </c:pt>
                <c:pt idx="12583">
                  <c:v>41763.297453703701</c:v>
                </c:pt>
                <c:pt idx="12584">
                  <c:v>41763.297511574077</c:v>
                </c:pt>
                <c:pt idx="12585">
                  <c:v>41763.297581018516</c:v>
                </c:pt>
                <c:pt idx="12586">
                  <c:v>41763.297638888886</c:v>
                </c:pt>
                <c:pt idx="12587">
                  <c:v>41763.297696759262</c:v>
                </c:pt>
                <c:pt idx="12588">
                  <c:v>41763.297766203701</c:v>
                </c:pt>
                <c:pt idx="12589">
                  <c:v>41763.297824074078</c:v>
                </c:pt>
                <c:pt idx="12590">
                  <c:v>41763.297881944447</c:v>
                </c:pt>
                <c:pt idx="12591">
                  <c:v>41763.297951388886</c:v>
                </c:pt>
                <c:pt idx="12592">
                  <c:v>41763.298009259262</c:v>
                </c:pt>
                <c:pt idx="12593">
                  <c:v>41763.298067129632</c:v>
                </c:pt>
                <c:pt idx="12594">
                  <c:v>41763.298125000001</c:v>
                </c:pt>
                <c:pt idx="12595">
                  <c:v>41763.298194444447</c:v>
                </c:pt>
                <c:pt idx="12596">
                  <c:v>41763.298252314817</c:v>
                </c:pt>
                <c:pt idx="12597">
                  <c:v>41763.298310185186</c:v>
                </c:pt>
                <c:pt idx="12598">
                  <c:v>41763.298379629632</c:v>
                </c:pt>
                <c:pt idx="12599">
                  <c:v>41763.298437500001</c:v>
                </c:pt>
                <c:pt idx="12600">
                  <c:v>41763.298495370371</c:v>
                </c:pt>
                <c:pt idx="12601">
                  <c:v>41763.298564814817</c:v>
                </c:pt>
                <c:pt idx="12602">
                  <c:v>41763.298622685186</c:v>
                </c:pt>
                <c:pt idx="12603">
                  <c:v>41763.298680555556</c:v>
                </c:pt>
                <c:pt idx="12604">
                  <c:v>41763.298750000002</c:v>
                </c:pt>
                <c:pt idx="12605">
                  <c:v>41763.298807870371</c:v>
                </c:pt>
                <c:pt idx="12606">
                  <c:v>41763.29886574074</c:v>
                </c:pt>
                <c:pt idx="12607">
                  <c:v>41763.29892361111</c:v>
                </c:pt>
                <c:pt idx="12608">
                  <c:v>41763.298993055556</c:v>
                </c:pt>
                <c:pt idx="12609">
                  <c:v>41763.299050925925</c:v>
                </c:pt>
                <c:pt idx="12610">
                  <c:v>41763.299108796295</c:v>
                </c:pt>
                <c:pt idx="12611">
                  <c:v>41763.299178240741</c:v>
                </c:pt>
                <c:pt idx="12612">
                  <c:v>41763.29923611111</c:v>
                </c:pt>
                <c:pt idx="12613">
                  <c:v>41763.299293981479</c:v>
                </c:pt>
                <c:pt idx="12614">
                  <c:v>41763.299363425926</c:v>
                </c:pt>
                <c:pt idx="12615">
                  <c:v>41763.299421296295</c:v>
                </c:pt>
                <c:pt idx="12616">
                  <c:v>41763.299479166664</c:v>
                </c:pt>
                <c:pt idx="12617">
                  <c:v>41763.29954861111</c:v>
                </c:pt>
                <c:pt idx="12618">
                  <c:v>41763.29960648148</c:v>
                </c:pt>
                <c:pt idx="12619">
                  <c:v>41763.299664351849</c:v>
                </c:pt>
                <c:pt idx="12620">
                  <c:v>41763.299733796295</c:v>
                </c:pt>
                <c:pt idx="12621">
                  <c:v>41763.299791666665</c:v>
                </c:pt>
                <c:pt idx="12622">
                  <c:v>41763.299849537034</c:v>
                </c:pt>
                <c:pt idx="12623">
                  <c:v>41763.299907407411</c:v>
                </c:pt>
                <c:pt idx="12624">
                  <c:v>41763.299976851849</c:v>
                </c:pt>
                <c:pt idx="12625">
                  <c:v>41763.300034722219</c:v>
                </c:pt>
                <c:pt idx="12626">
                  <c:v>41763.300092592595</c:v>
                </c:pt>
                <c:pt idx="12627">
                  <c:v>41763.300162037034</c:v>
                </c:pt>
                <c:pt idx="12628">
                  <c:v>41763.300219907411</c:v>
                </c:pt>
                <c:pt idx="12629">
                  <c:v>41763.30027777778</c:v>
                </c:pt>
                <c:pt idx="12630">
                  <c:v>41763.300347222219</c:v>
                </c:pt>
                <c:pt idx="12631">
                  <c:v>41763.300405092596</c:v>
                </c:pt>
                <c:pt idx="12632">
                  <c:v>41763.300462962965</c:v>
                </c:pt>
                <c:pt idx="12633">
                  <c:v>41763.300532407404</c:v>
                </c:pt>
                <c:pt idx="12634">
                  <c:v>41763.30059027778</c:v>
                </c:pt>
                <c:pt idx="12635">
                  <c:v>41763.30064814815</c:v>
                </c:pt>
                <c:pt idx="12636">
                  <c:v>41763.300706018519</c:v>
                </c:pt>
                <c:pt idx="12637">
                  <c:v>41763.300775462965</c:v>
                </c:pt>
                <c:pt idx="12638">
                  <c:v>41763.300833333335</c:v>
                </c:pt>
                <c:pt idx="12639">
                  <c:v>41763.300891203704</c:v>
                </c:pt>
                <c:pt idx="12640">
                  <c:v>41763.30096064815</c:v>
                </c:pt>
                <c:pt idx="12641">
                  <c:v>41763.301018518519</c:v>
                </c:pt>
                <c:pt idx="12642">
                  <c:v>41763.301076388889</c:v>
                </c:pt>
                <c:pt idx="12643">
                  <c:v>41763.301145833335</c:v>
                </c:pt>
                <c:pt idx="12644">
                  <c:v>41763.301203703704</c:v>
                </c:pt>
                <c:pt idx="12645">
                  <c:v>41763.301261574074</c:v>
                </c:pt>
                <c:pt idx="12646">
                  <c:v>41763.30133101852</c:v>
                </c:pt>
                <c:pt idx="12647">
                  <c:v>41763.301388888889</c:v>
                </c:pt>
                <c:pt idx="12648">
                  <c:v>41763.301446759258</c:v>
                </c:pt>
                <c:pt idx="12649">
                  <c:v>41763.301504629628</c:v>
                </c:pt>
                <c:pt idx="12650">
                  <c:v>41763.301574074074</c:v>
                </c:pt>
                <c:pt idx="12651">
                  <c:v>41763.301631944443</c:v>
                </c:pt>
                <c:pt idx="12652">
                  <c:v>41763.301689814813</c:v>
                </c:pt>
                <c:pt idx="12653">
                  <c:v>41763.301759259259</c:v>
                </c:pt>
                <c:pt idx="12654">
                  <c:v>41763.301817129628</c:v>
                </c:pt>
                <c:pt idx="12655">
                  <c:v>41763.301874999997</c:v>
                </c:pt>
                <c:pt idx="12656">
                  <c:v>41763.301944444444</c:v>
                </c:pt>
                <c:pt idx="12657">
                  <c:v>41763.302002314813</c:v>
                </c:pt>
                <c:pt idx="12658">
                  <c:v>41763.302060185182</c:v>
                </c:pt>
                <c:pt idx="12659">
                  <c:v>41763.302129629628</c:v>
                </c:pt>
                <c:pt idx="12660">
                  <c:v>41763.302187499998</c:v>
                </c:pt>
                <c:pt idx="12661">
                  <c:v>41763.302245370367</c:v>
                </c:pt>
                <c:pt idx="12662">
                  <c:v>41763.302314814813</c:v>
                </c:pt>
                <c:pt idx="12663">
                  <c:v>41763.302372685182</c:v>
                </c:pt>
                <c:pt idx="12664">
                  <c:v>41763.302430555559</c:v>
                </c:pt>
                <c:pt idx="12665">
                  <c:v>41763.302488425928</c:v>
                </c:pt>
                <c:pt idx="12666">
                  <c:v>41763.302557870367</c:v>
                </c:pt>
                <c:pt idx="12667">
                  <c:v>41763.302615740744</c:v>
                </c:pt>
                <c:pt idx="12668">
                  <c:v>41763.302673611113</c:v>
                </c:pt>
                <c:pt idx="12669">
                  <c:v>41763.302743055552</c:v>
                </c:pt>
                <c:pt idx="12670">
                  <c:v>41763.302800925929</c:v>
                </c:pt>
                <c:pt idx="12671">
                  <c:v>41763.302858796298</c:v>
                </c:pt>
                <c:pt idx="12672">
                  <c:v>41763.302928240744</c:v>
                </c:pt>
                <c:pt idx="12673">
                  <c:v>41763.302986111114</c:v>
                </c:pt>
                <c:pt idx="12674">
                  <c:v>41763.303043981483</c:v>
                </c:pt>
                <c:pt idx="12675">
                  <c:v>41763.303113425929</c:v>
                </c:pt>
                <c:pt idx="12676">
                  <c:v>41763.303171296298</c:v>
                </c:pt>
                <c:pt idx="12677">
                  <c:v>41763.303229166668</c:v>
                </c:pt>
                <c:pt idx="12678">
                  <c:v>41763.303287037037</c:v>
                </c:pt>
                <c:pt idx="12679">
                  <c:v>41763.303356481483</c:v>
                </c:pt>
                <c:pt idx="12680">
                  <c:v>41763.303414351853</c:v>
                </c:pt>
                <c:pt idx="12681">
                  <c:v>41763.303472222222</c:v>
                </c:pt>
                <c:pt idx="12682">
                  <c:v>41763.303541666668</c:v>
                </c:pt>
                <c:pt idx="12683">
                  <c:v>41763.303599537037</c:v>
                </c:pt>
                <c:pt idx="12684">
                  <c:v>41763.303657407407</c:v>
                </c:pt>
                <c:pt idx="12685">
                  <c:v>41763.303726851853</c:v>
                </c:pt>
                <c:pt idx="12686">
                  <c:v>41763.303784722222</c:v>
                </c:pt>
                <c:pt idx="12687">
                  <c:v>41763.303842592592</c:v>
                </c:pt>
                <c:pt idx="12688">
                  <c:v>41763.303912037038</c:v>
                </c:pt>
                <c:pt idx="12689">
                  <c:v>41763.303969907407</c:v>
                </c:pt>
                <c:pt idx="12690">
                  <c:v>41763.304027777776</c:v>
                </c:pt>
                <c:pt idx="12691">
                  <c:v>41763.304085648146</c:v>
                </c:pt>
                <c:pt idx="12692">
                  <c:v>41763.304155092592</c:v>
                </c:pt>
                <c:pt idx="12693">
                  <c:v>41763.304212962961</c:v>
                </c:pt>
                <c:pt idx="12694">
                  <c:v>41763.304270833331</c:v>
                </c:pt>
                <c:pt idx="12695">
                  <c:v>41763.304340277777</c:v>
                </c:pt>
                <c:pt idx="12696">
                  <c:v>41763.304398148146</c:v>
                </c:pt>
                <c:pt idx="12697">
                  <c:v>41763.304456018515</c:v>
                </c:pt>
                <c:pt idx="12698">
                  <c:v>41763.304525462961</c:v>
                </c:pt>
                <c:pt idx="12699">
                  <c:v>41763.304583333331</c:v>
                </c:pt>
                <c:pt idx="12700">
                  <c:v>41763.3046412037</c:v>
                </c:pt>
                <c:pt idx="12701">
                  <c:v>41763.304710648146</c:v>
                </c:pt>
                <c:pt idx="12702">
                  <c:v>41763.304768518516</c:v>
                </c:pt>
                <c:pt idx="12703">
                  <c:v>41763.304826388892</c:v>
                </c:pt>
                <c:pt idx="12704">
                  <c:v>41763.304884259262</c:v>
                </c:pt>
                <c:pt idx="12705">
                  <c:v>41763.3049537037</c:v>
                </c:pt>
                <c:pt idx="12706">
                  <c:v>41763.305011574077</c:v>
                </c:pt>
                <c:pt idx="12707">
                  <c:v>41763.305069444446</c:v>
                </c:pt>
                <c:pt idx="12708">
                  <c:v>41763.305138888885</c:v>
                </c:pt>
                <c:pt idx="12709">
                  <c:v>41763.305196759262</c:v>
                </c:pt>
                <c:pt idx="12710">
                  <c:v>41763.305254629631</c:v>
                </c:pt>
                <c:pt idx="12711">
                  <c:v>41763.305324074077</c:v>
                </c:pt>
                <c:pt idx="12712">
                  <c:v>41763.305381944447</c:v>
                </c:pt>
                <c:pt idx="12713">
                  <c:v>41763.305439814816</c:v>
                </c:pt>
                <c:pt idx="12714">
                  <c:v>41763.305509259262</c:v>
                </c:pt>
                <c:pt idx="12715">
                  <c:v>41763.305567129632</c:v>
                </c:pt>
                <c:pt idx="12716">
                  <c:v>41763.305625000001</c:v>
                </c:pt>
                <c:pt idx="12717">
                  <c:v>41763.305694444447</c:v>
                </c:pt>
                <c:pt idx="12718">
                  <c:v>41763.305752314816</c:v>
                </c:pt>
                <c:pt idx="12719">
                  <c:v>41763.305810185186</c:v>
                </c:pt>
                <c:pt idx="12720">
                  <c:v>41763.305868055555</c:v>
                </c:pt>
                <c:pt idx="12721">
                  <c:v>41763.305937500001</c:v>
                </c:pt>
                <c:pt idx="12722">
                  <c:v>41763.305995370371</c:v>
                </c:pt>
                <c:pt idx="12723">
                  <c:v>41763.30605324074</c:v>
                </c:pt>
                <c:pt idx="12724">
                  <c:v>41763.306122685186</c:v>
                </c:pt>
                <c:pt idx="12725">
                  <c:v>41763.306180555555</c:v>
                </c:pt>
                <c:pt idx="12726">
                  <c:v>41763.306238425925</c:v>
                </c:pt>
                <c:pt idx="12727">
                  <c:v>41763.306307870371</c:v>
                </c:pt>
                <c:pt idx="12728">
                  <c:v>41763.30636574074</c:v>
                </c:pt>
                <c:pt idx="12729">
                  <c:v>41763.306423611109</c:v>
                </c:pt>
                <c:pt idx="12730">
                  <c:v>41763.306493055556</c:v>
                </c:pt>
                <c:pt idx="12731">
                  <c:v>41763.306550925925</c:v>
                </c:pt>
                <c:pt idx="12732">
                  <c:v>41763.306608796294</c:v>
                </c:pt>
                <c:pt idx="12733">
                  <c:v>41763.306666666664</c:v>
                </c:pt>
                <c:pt idx="12734">
                  <c:v>41763.30673611111</c:v>
                </c:pt>
                <c:pt idx="12735">
                  <c:v>41763.306793981479</c:v>
                </c:pt>
                <c:pt idx="12736">
                  <c:v>41763.306851851848</c:v>
                </c:pt>
                <c:pt idx="12737">
                  <c:v>41763.306921296295</c:v>
                </c:pt>
                <c:pt idx="12738">
                  <c:v>41763.306979166664</c:v>
                </c:pt>
                <c:pt idx="12739">
                  <c:v>41763.307037037041</c:v>
                </c:pt>
                <c:pt idx="12740">
                  <c:v>41763.307106481479</c:v>
                </c:pt>
                <c:pt idx="12741">
                  <c:v>41763.307164351849</c:v>
                </c:pt>
                <c:pt idx="12742">
                  <c:v>41763.307222222225</c:v>
                </c:pt>
                <c:pt idx="12743">
                  <c:v>41763.307291666664</c:v>
                </c:pt>
                <c:pt idx="12744">
                  <c:v>41763.307349537034</c:v>
                </c:pt>
                <c:pt idx="12745">
                  <c:v>41763.30740740741</c:v>
                </c:pt>
                <c:pt idx="12746">
                  <c:v>41763.30746527778</c:v>
                </c:pt>
                <c:pt idx="12747">
                  <c:v>41763.307534722226</c:v>
                </c:pt>
                <c:pt idx="12748">
                  <c:v>41763.307592592595</c:v>
                </c:pt>
                <c:pt idx="12749">
                  <c:v>41763.307650462964</c:v>
                </c:pt>
                <c:pt idx="12750">
                  <c:v>41763.307719907411</c:v>
                </c:pt>
                <c:pt idx="12751">
                  <c:v>41763.30777777778</c:v>
                </c:pt>
                <c:pt idx="12752">
                  <c:v>41763.307835648149</c:v>
                </c:pt>
                <c:pt idx="12753">
                  <c:v>41763.307905092595</c:v>
                </c:pt>
                <c:pt idx="12754">
                  <c:v>41763.307962962965</c:v>
                </c:pt>
                <c:pt idx="12755">
                  <c:v>41763.308020833334</c:v>
                </c:pt>
                <c:pt idx="12756">
                  <c:v>41763.30809027778</c:v>
                </c:pt>
                <c:pt idx="12757">
                  <c:v>41763.308148148149</c:v>
                </c:pt>
                <c:pt idx="12758">
                  <c:v>41763.308206018519</c:v>
                </c:pt>
                <c:pt idx="12759">
                  <c:v>41763.308275462965</c:v>
                </c:pt>
                <c:pt idx="12760">
                  <c:v>41763.308333333334</c:v>
                </c:pt>
                <c:pt idx="12761">
                  <c:v>41763.308391203704</c:v>
                </c:pt>
                <c:pt idx="12762">
                  <c:v>41763.308449074073</c:v>
                </c:pt>
                <c:pt idx="12763">
                  <c:v>41763.308518518519</c:v>
                </c:pt>
                <c:pt idx="12764">
                  <c:v>41763.308576388888</c:v>
                </c:pt>
                <c:pt idx="12765">
                  <c:v>41763.308634259258</c:v>
                </c:pt>
                <c:pt idx="12766">
                  <c:v>41763.308703703704</c:v>
                </c:pt>
                <c:pt idx="12767">
                  <c:v>41763.308761574073</c:v>
                </c:pt>
                <c:pt idx="12768">
                  <c:v>41763.308819444443</c:v>
                </c:pt>
                <c:pt idx="12769">
                  <c:v>41763.308888888889</c:v>
                </c:pt>
                <c:pt idx="12770">
                  <c:v>41763.308946759258</c:v>
                </c:pt>
                <c:pt idx="12771">
                  <c:v>41763.309004629627</c:v>
                </c:pt>
                <c:pt idx="12772">
                  <c:v>41763.309074074074</c:v>
                </c:pt>
                <c:pt idx="12773">
                  <c:v>41763.309131944443</c:v>
                </c:pt>
                <c:pt idx="12774">
                  <c:v>41763.309189814812</c:v>
                </c:pt>
                <c:pt idx="12775">
                  <c:v>41763.309247685182</c:v>
                </c:pt>
                <c:pt idx="12776">
                  <c:v>41763.309317129628</c:v>
                </c:pt>
                <c:pt idx="12777">
                  <c:v>41763.309374999997</c:v>
                </c:pt>
                <c:pt idx="12778">
                  <c:v>41763.309432870374</c:v>
                </c:pt>
                <c:pt idx="12779">
                  <c:v>41763.309502314813</c:v>
                </c:pt>
                <c:pt idx="12780">
                  <c:v>41763.309560185182</c:v>
                </c:pt>
                <c:pt idx="12781">
                  <c:v>41763.309618055559</c:v>
                </c:pt>
                <c:pt idx="12782">
                  <c:v>41763.309687499997</c:v>
                </c:pt>
                <c:pt idx="12783">
                  <c:v>41763.309745370374</c:v>
                </c:pt>
                <c:pt idx="12784">
                  <c:v>41763.309803240743</c:v>
                </c:pt>
                <c:pt idx="12785">
                  <c:v>41763.309872685182</c:v>
                </c:pt>
                <c:pt idx="12786">
                  <c:v>41763.309930555559</c:v>
                </c:pt>
                <c:pt idx="12787">
                  <c:v>41763.309988425928</c:v>
                </c:pt>
                <c:pt idx="12788">
                  <c:v>41763.310057870367</c:v>
                </c:pt>
                <c:pt idx="12789">
                  <c:v>41763.310115740744</c:v>
                </c:pt>
                <c:pt idx="12790">
                  <c:v>41763.310173611113</c:v>
                </c:pt>
                <c:pt idx="12791">
                  <c:v>41763.310231481482</c:v>
                </c:pt>
                <c:pt idx="12792">
                  <c:v>41763.310300925928</c:v>
                </c:pt>
                <c:pt idx="12793">
                  <c:v>41763.310358796298</c:v>
                </c:pt>
                <c:pt idx="12794">
                  <c:v>41763.310416666667</c:v>
                </c:pt>
                <c:pt idx="12795">
                  <c:v>41763.310486111113</c:v>
                </c:pt>
                <c:pt idx="12796">
                  <c:v>41763.310543981483</c:v>
                </c:pt>
                <c:pt idx="12797">
                  <c:v>41763.310601851852</c:v>
                </c:pt>
                <c:pt idx="12798">
                  <c:v>41763.310671296298</c:v>
                </c:pt>
                <c:pt idx="12799">
                  <c:v>41763.310729166667</c:v>
                </c:pt>
                <c:pt idx="12800">
                  <c:v>41763.310787037037</c:v>
                </c:pt>
                <c:pt idx="12801">
                  <c:v>41763.310856481483</c:v>
                </c:pt>
                <c:pt idx="12802">
                  <c:v>41763.310914351852</c:v>
                </c:pt>
                <c:pt idx="12803">
                  <c:v>41763.310972222222</c:v>
                </c:pt>
                <c:pt idx="12804">
                  <c:v>41763.311030092591</c:v>
                </c:pt>
                <c:pt idx="12805">
                  <c:v>41763.311099537037</c:v>
                </c:pt>
                <c:pt idx="12806">
                  <c:v>41763.311157407406</c:v>
                </c:pt>
                <c:pt idx="12807">
                  <c:v>41763.311215277776</c:v>
                </c:pt>
                <c:pt idx="12808">
                  <c:v>41763.311284722222</c:v>
                </c:pt>
                <c:pt idx="12809">
                  <c:v>41763.311342592591</c:v>
                </c:pt>
                <c:pt idx="12810">
                  <c:v>41763.311400462961</c:v>
                </c:pt>
                <c:pt idx="12811">
                  <c:v>41763.311469907407</c:v>
                </c:pt>
                <c:pt idx="12812">
                  <c:v>41763.311527777776</c:v>
                </c:pt>
                <c:pt idx="12813">
                  <c:v>41763.311585648145</c:v>
                </c:pt>
                <c:pt idx="12814">
                  <c:v>41763.311655092592</c:v>
                </c:pt>
                <c:pt idx="12815">
                  <c:v>41763.311712962961</c:v>
                </c:pt>
                <c:pt idx="12816">
                  <c:v>41763.31177083333</c:v>
                </c:pt>
                <c:pt idx="12817">
                  <c:v>41763.311828703707</c:v>
                </c:pt>
                <c:pt idx="12818">
                  <c:v>41763.311898148146</c:v>
                </c:pt>
                <c:pt idx="12819">
                  <c:v>41763.311956018515</c:v>
                </c:pt>
                <c:pt idx="12820">
                  <c:v>41763.312013888892</c:v>
                </c:pt>
                <c:pt idx="12821">
                  <c:v>41763.312083333331</c:v>
                </c:pt>
                <c:pt idx="12822">
                  <c:v>41763.312141203707</c:v>
                </c:pt>
                <c:pt idx="12823">
                  <c:v>41763.312199074076</c:v>
                </c:pt>
                <c:pt idx="12824">
                  <c:v>41763.312268518515</c:v>
                </c:pt>
                <c:pt idx="12825">
                  <c:v>41763.312326388892</c:v>
                </c:pt>
                <c:pt idx="12826">
                  <c:v>41763.312384259261</c:v>
                </c:pt>
                <c:pt idx="12827">
                  <c:v>41763.3124537037</c:v>
                </c:pt>
                <c:pt idx="12828">
                  <c:v>41763.312511574077</c:v>
                </c:pt>
                <c:pt idx="12829">
                  <c:v>41763.312569444446</c:v>
                </c:pt>
                <c:pt idx="12830">
                  <c:v>41763.312627314815</c:v>
                </c:pt>
                <c:pt idx="12831">
                  <c:v>41763.312696759262</c:v>
                </c:pt>
                <c:pt idx="12832">
                  <c:v>41763.312754629631</c:v>
                </c:pt>
                <c:pt idx="12833">
                  <c:v>41763.3128125</c:v>
                </c:pt>
                <c:pt idx="12834">
                  <c:v>41763.312881944446</c:v>
                </c:pt>
                <c:pt idx="12835">
                  <c:v>41763.312939814816</c:v>
                </c:pt>
                <c:pt idx="12836">
                  <c:v>41763.312997685185</c:v>
                </c:pt>
                <c:pt idx="12837">
                  <c:v>41763.313067129631</c:v>
                </c:pt>
                <c:pt idx="12838">
                  <c:v>41763.313125000001</c:v>
                </c:pt>
                <c:pt idx="12839">
                  <c:v>41763.31318287037</c:v>
                </c:pt>
                <c:pt idx="12840">
                  <c:v>41763.313252314816</c:v>
                </c:pt>
                <c:pt idx="12841">
                  <c:v>41763.313310185185</c:v>
                </c:pt>
                <c:pt idx="12842">
                  <c:v>41763.313368055555</c:v>
                </c:pt>
                <c:pt idx="12843">
                  <c:v>41763.313437500001</c:v>
                </c:pt>
                <c:pt idx="12844">
                  <c:v>41763.31349537037</c:v>
                </c:pt>
                <c:pt idx="12845">
                  <c:v>41763.31355324074</c:v>
                </c:pt>
                <c:pt idx="12846">
                  <c:v>41763.313611111109</c:v>
                </c:pt>
                <c:pt idx="12847">
                  <c:v>41763.313680555555</c:v>
                </c:pt>
                <c:pt idx="12848">
                  <c:v>41763.313738425924</c:v>
                </c:pt>
                <c:pt idx="12849">
                  <c:v>41763.313796296294</c:v>
                </c:pt>
                <c:pt idx="12850">
                  <c:v>41763.31386574074</c:v>
                </c:pt>
                <c:pt idx="12851">
                  <c:v>41763.313923611109</c:v>
                </c:pt>
                <c:pt idx="12852">
                  <c:v>41763.313981481479</c:v>
                </c:pt>
                <c:pt idx="12853">
                  <c:v>41763.314050925925</c:v>
                </c:pt>
                <c:pt idx="12854">
                  <c:v>41763.314108796294</c:v>
                </c:pt>
                <c:pt idx="12855">
                  <c:v>41763.314166666663</c:v>
                </c:pt>
                <c:pt idx="12856">
                  <c:v>41763.314236111109</c:v>
                </c:pt>
                <c:pt idx="12857">
                  <c:v>41763.314293981479</c:v>
                </c:pt>
                <c:pt idx="12858">
                  <c:v>41763.314351851855</c:v>
                </c:pt>
                <c:pt idx="12859">
                  <c:v>41763.314409722225</c:v>
                </c:pt>
                <c:pt idx="12860">
                  <c:v>41763.314479166664</c:v>
                </c:pt>
                <c:pt idx="12861">
                  <c:v>41763.31453703704</c:v>
                </c:pt>
                <c:pt idx="12862">
                  <c:v>41763.31459490741</c:v>
                </c:pt>
                <c:pt idx="12863">
                  <c:v>41763.314664351848</c:v>
                </c:pt>
                <c:pt idx="12864">
                  <c:v>41763.314722222225</c:v>
                </c:pt>
                <c:pt idx="12865">
                  <c:v>41763.314780092594</c:v>
                </c:pt>
                <c:pt idx="12866">
                  <c:v>41763.314849537041</c:v>
                </c:pt>
                <c:pt idx="12867">
                  <c:v>41763.31490740741</c:v>
                </c:pt>
                <c:pt idx="12868">
                  <c:v>41763.314965277779</c:v>
                </c:pt>
                <c:pt idx="12869">
                  <c:v>41763.315034722225</c:v>
                </c:pt>
                <c:pt idx="12870">
                  <c:v>41763.315092592595</c:v>
                </c:pt>
                <c:pt idx="12871">
                  <c:v>41763.315150462964</c:v>
                </c:pt>
                <c:pt idx="12872">
                  <c:v>41763.31521990741</c:v>
                </c:pt>
                <c:pt idx="12873">
                  <c:v>41763.31527777778</c:v>
                </c:pt>
                <c:pt idx="12874">
                  <c:v>41763.315335648149</c:v>
                </c:pt>
                <c:pt idx="12875">
                  <c:v>41763.315393518518</c:v>
                </c:pt>
                <c:pt idx="12876">
                  <c:v>41763.315462962964</c:v>
                </c:pt>
                <c:pt idx="12877">
                  <c:v>41763.315520833334</c:v>
                </c:pt>
                <c:pt idx="12878">
                  <c:v>41763.315578703703</c:v>
                </c:pt>
                <c:pt idx="12879">
                  <c:v>41763.315648148149</c:v>
                </c:pt>
                <c:pt idx="12880">
                  <c:v>41763.315706018519</c:v>
                </c:pt>
                <c:pt idx="12881">
                  <c:v>41763.315763888888</c:v>
                </c:pt>
                <c:pt idx="12882">
                  <c:v>41763.315833333334</c:v>
                </c:pt>
                <c:pt idx="12883">
                  <c:v>41763.315891203703</c:v>
                </c:pt>
                <c:pt idx="12884">
                  <c:v>41763.315949074073</c:v>
                </c:pt>
                <c:pt idx="12885">
                  <c:v>41763.316018518519</c:v>
                </c:pt>
                <c:pt idx="12886">
                  <c:v>41763.316076388888</c:v>
                </c:pt>
                <c:pt idx="12887">
                  <c:v>41763.316134259258</c:v>
                </c:pt>
                <c:pt idx="12888">
                  <c:v>41763.316192129627</c:v>
                </c:pt>
                <c:pt idx="12889">
                  <c:v>41763.316261574073</c:v>
                </c:pt>
                <c:pt idx="12890">
                  <c:v>41763.316319444442</c:v>
                </c:pt>
                <c:pt idx="12891">
                  <c:v>41763.316377314812</c:v>
                </c:pt>
                <c:pt idx="12892">
                  <c:v>41763.316446759258</c:v>
                </c:pt>
                <c:pt idx="12893">
                  <c:v>41763.316504629627</c:v>
                </c:pt>
                <c:pt idx="12894">
                  <c:v>41763.316562499997</c:v>
                </c:pt>
                <c:pt idx="12895">
                  <c:v>41763.316631944443</c:v>
                </c:pt>
                <c:pt idx="12896">
                  <c:v>41763.316689814812</c:v>
                </c:pt>
                <c:pt idx="12897">
                  <c:v>41763.316747685189</c:v>
                </c:pt>
                <c:pt idx="12898">
                  <c:v>41763.316817129627</c:v>
                </c:pt>
                <c:pt idx="12899">
                  <c:v>41763.316874999997</c:v>
                </c:pt>
                <c:pt idx="12900">
                  <c:v>41763.316932870373</c:v>
                </c:pt>
                <c:pt idx="12901">
                  <c:v>41763.316990740743</c:v>
                </c:pt>
                <c:pt idx="12902">
                  <c:v>41763.317060185182</c:v>
                </c:pt>
                <c:pt idx="12903">
                  <c:v>41763.317118055558</c:v>
                </c:pt>
                <c:pt idx="12904">
                  <c:v>41763.317175925928</c:v>
                </c:pt>
                <c:pt idx="12905">
                  <c:v>41763.317245370374</c:v>
                </c:pt>
                <c:pt idx="12906">
                  <c:v>41763.317303240743</c:v>
                </c:pt>
                <c:pt idx="12907">
                  <c:v>41763.317361111112</c:v>
                </c:pt>
                <c:pt idx="12908">
                  <c:v>41763.317430555559</c:v>
                </c:pt>
                <c:pt idx="12909">
                  <c:v>41763.317488425928</c:v>
                </c:pt>
                <c:pt idx="12910">
                  <c:v>41763.317546296297</c:v>
                </c:pt>
                <c:pt idx="12911">
                  <c:v>41763.317615740743</c:v>
                </c:pt>
                <c:pt idx="12912">
                  <c:v>41763.317673611113</c:v>
                </c:pt>
                <c:pt idx="12913">
                  <c:v>41763.317731481482</c:v>
                </c:pt>
                <c:pt idx="12914">
                  <c:v>41763.317789351851</c:v>
                </c:pt>
                <c:pt idx="12915">
                  <c:v>41763.317858796298</c:v>
                </c:pt>
                <c:pt idx="12916">
                  <c:v>41763.317916666667</c:v>
                </c:pt>
                <c:pt idx="12917">
                  <c:v>41763.317974537036</c:v>
                </c:pt>
                <c:pt idx="12918">
                  <c:v>41763.318043981482</c:v>
                </c:pt>
                <c:pt idx="12919">
                  <c:v>41763.318101851852</c:v>
                </c:pt>
                <c:pt idx="12920">
                  <c:v>41763.318159722221</c:v>
                </c:pt>
                <c:pt idx="12921">
                  <c:v>41763.318229166667</c:v>
                </c:pt>
                <c:pt idx="12922">
                  <c:v>41763.318287037036</c:v>
                </c:pt>
                <c:pt idx="12923">
                  <c:v>41763.318344907406</c:v>
                </c:pt>
                <c:pt idx="12924">
                  <c:v>41763.318414351852</c:v>
                </c:pt>
                <c:pt idx="12925">
                  <c:v>41763.318472222221</c:v>
                </c:pt>
                <c:pt idx="12926">
                  <c:v>41763.318530092591</c:v>
                </c:pt>
                <c:pt idx="12927">
                  <c:v>41763.318599537037</c:v>
                </c:pt>
                <c:pt idx="12928">
                  <c:v>41763.318657407406</c:v>
                </c:pt>
                <c:pt idx="12929">
                  <c:v>41763.318715277775</c:v>
                </c:pt>
                <c:pt idx="12930">
                  <c:v>41763.318773148145</c:v>
                </c:pt>
                <c:pt idx="12931">
                  <c:v>41763.318842592591</c:v>
                </c:pt>
                <c:pt idx="12932">
                  <c:v>41763.31890046296</c:v>
                </c:pt>
                <c:pt idx="12933">
                  <c:v>41763.318958333337</c:v>
                </c:pt>
                <c:pt idx="12934">
                  <c:v>41763.319027777776</c:v>
                </c:pt>
                <c:pt idx="12935">
                  <c:v>41763.319085648145</c:v>
                </c:pt>
                <c:pt idx="12936">
                  <c:v>41763.319143518522</c:v>
                </c:pt>
                <c:pt idx="12937">
                  <c:v>41763.319212962961</c:v>
                </c:pt>
                <c:pt idx="12938">
                  <c:v>41763.31927083333</c:v>
                </c:pt>
                <c:pt idx="12939">
                  <c:v>41763.319328703707</c:v>
                </c:pt>
                <c:pt idx="12940">
                  <c:v>41763.319398148145</c:v>
                </c:pt>
                <c:pt idx="12941">
                  <c:v>41763.319456018522</c:v>
                </c:pt>
                <c:pt idx="12942">
                  <c:v>41763.319513888891</c:v>
                </c:pt>
                <c:pt idx="12943">
                  <c:v>41763.319571759261</c:v>
                </c:pt>
                <c:pt idx="12944">
                  <c:v>41763.319641203707</c:v>
                </c:pt>
                <c:pt idx="12945">
                  <c:v>41763.319699074076</c:v>
                </c:pt>
                <c:pt idx="12946">
                  <c:v>41763.319756944446</c:v>
                </c:pt>
                <c:pt idx="12947">
                  <c:v>41763.319826388892</c:v>
                </c:pt>
                <c:pt idx="12948">
                  <c:v>41763.319884259261</c:v>
                </c:pt>
                <c:pt idx="12949">
                  <c:v>41763.31994212963</c:v>
                </c:pt>
              </c:numCache>
            </c:numRef>
          </c:xVal>
          <c:yVal>
            <c:numRef>
              <c:f>SOUNDING_3!$F$2:$F$12951</c:f>
              <c:numCache>
                <c:formatCode>General</c:formatCode>
                <c:ptCount val="12950"/>
                <c:pt idx="0">
                  <c:v>825.05</c:v>
                </c:pt>
                <c:pt idx="1">
                  <c:v>825.81</c:v>
                </c:pt>
                <c:pt idx="2">
                  <c:v>825.62</c:v>
                </c:pt>
                <c:pt idx="3">
                  <c:v>825.5</c:v>
                </c:pt>
                <c:pt idx="4">
                  <c:v>826.11</c:v>
                </c:pt>
                <c:pt idx="5">
                  <c:v>825.81</c:v>
                </c:pt>
                <c:pt idx="6">
                  <c:v>826.59</c:v>
                </c:pt>
                <c:pt idx="7">
                  <c:v>826.16</c:v>
                </c:pt>
                <c:pt idx="8">
                  <c:v>825.87</c:v>
                </c:pt>
                <c:pt idx="9">
                  <c:v>826.23</c:v>
                </c:pt>
                <c:pt idx="10">
                  <c:v>827.06</c:v>
                </c:pt>
                <c:pt idx="11">
                  <c:v>825.95</c:v>
                </c:pt>
                <c:pt idx="12">
                  <c:v>826.26</c:v>
                </c:pt>
                <c:pt idx="13">
                  <c:v>826.09</c:v>
                </c:pt>
                <c:pt idx="14">
                  <c:v>826.25</c:v>
                </c:pt>
                <c:pt idx="15">
                  <c:v>826.09</c:v>
                </c:pt>
                <c:pt idx="16">
                  <c:v>826.07</c:v>
                </c:pt>
                <c:pt idx="17">
                  <c:v>826.02</c:v>
                </c:pt>
                <c:pt idx="18">
                  <c:v>826.09</c:v>
                </c:pt>
                <c:pt idx="19">
                  <c:v>826.42</c:v>
                </c:pt>
                <c:pt idx="20">
                  <c:v>825.8</c:v>
                </c:pt>
                <c:pt idx="21">
                  <c:v>826</c:v>
                </c:pt>
                <c:pt idx="22">
                  <c:v>825.56</c:v>
                </c:pt>
                <c:pt idx="23">
                  <c:v>826.23</c:v>
                </c:pt>
                <c:pt idx="24">
                  <c:v>826.14</c:v>
                </c:pt>
                <c:pt idx="25">
                  <c:v>825.45</c:v>
                </c:pt>
                <c:pt idx="26">
                  <c:v>825.99</c:v>
                </c:pt>
                <c:pt idx="27">
                  <c:v>826.14</c:v>
                </c:pt>
                <c:pt idx="28">
                  <c:v>825.64</c:v>
                </c:pt>
                <c:pt idx="29">
                  <c:v>826.06</c:v>
                </c:pt>
                <c:pt idx="30">
                  <c:v>826.87</c:v>
                </c:pt>
                <c:pt idx="31">
                  <c:v>826.06</c:v>
                </c:pt>
                <c:pt idx="32">
                  <c:v>826.51</c:v>
                </c:pt>
                <c:pt idx="33">
                  <c:v>826.42</c:v>
                </c:pt>
                <c:pt idx="34">
                  <c:v>826.11</c:v>
                </c:pt>
                <c:pt idx="35">
                  <c:v>826</c:v>
                </c:pt>
                <c:pt idx="36">
                  <c:v>826.45</c:v>
                </c:pt>
                <c:pt idx="37">
                  <c:v>826.06</c:v>
                </c:pt>
                <c:pt idx="38">
                  <c:v>825.88</c:v>
                </c:pt>
                <c:pt idx="39">
                  <c:v>826</c:v>
                </c:pt>
                <c:pt idx="40">
                  <c:v>825.95</c:v>
                </c:pt>
                <c:pt idx="41">
                  <c:v>826.16</c:v>
                </c:pt>
                <c:pt idx="42">
                  <c:v>826.45</c:v>
                </c:pt>
                <c:pt idx="43">
                  <c:v>825.49</c:v>
                </c:pt>
                <c:pt idx="44">
                  <c:v>825.66</c:v>
                </c:pt>
                <c:pt idx="45">
                  <c:v>826.39</c:v>
                </c:pt>
                <c:pt idx="46">
                  <c:v>826.18</c:v>
                </c:pt>
                <c:pt idx="47">
                  <c:v>826</c:v>
                </c:pt>
                <c:pt idx="48">
                  <c:v>826.64</c:v>
                </c:pt>
                <c:pt idx="49">
                  <c:v>826.04</c:v>
                </c:pt>
                <c:pt idx="50">
                  <c:v>826.33</c:v>
                </c:pt>
                <c:pt idx="51">
                  <c:v>826.19</c:v>
                </c:pt>
                <c:pt idx="52">
                  <c:v>825.8</c:v>
                </c:pt>
                <c:pt idx="53">
                  <c:v>825.73</c:v>
                </c:pt>
                <c:pt idx="54">
                  <c:v>826.4</c:v>
                </c:pt>
                <c:pt idx="55">
                  <c:v>826.32</c:v>
                </c:pt>
                <c:pt idx="56">
                  <c:v>826.77</c:v>
                </c:pt>
                <c:pt idx="57">
                  <c:v>826.37</c:v>
                </c:pt>
                <c:pt idx="58">
                  <c:v>826.09</c:v>
                </c:pt>
                <c:pt idx="59">
                  <c:v>826.09</c:v>
                </c:pt>
                <c:pt idx="60">
                  <c:v>826.32</c:v>
                </c:pt>
                <c:pt idx="61">
                  <c:v>826.51</c:v>
                </c:pt>
                <c:pt idx="62">
                  <c:v>826.32</c:v>
                </c:pt>
                <c:pt idx="63">
                  <c:v>825.68</c:v>
                </c:pt>
                <c:pt idx="64">
                  <c:v>826.16</c:v>
                </c:pt>
                <c:pt idx="65">
                  <c:v>826.42</c:v>
                </c:pt>
                <c:pt idx="66">
                  <c:v>826.3</c:v>
                </c:pt>
                <c:pt idx="67">
                  <c:v>826.14</c:v>
                </c:pt>
                <c:pt idx="68">
                  <c:v>826.4</c:v>
                </c:pt>
                <c:pt idx="69">
                  <c:v>825.68</c:v>
                </c:pt>
                <c:pt idx="70">
                  <c:v>826.07</c:v>
                </c:pt>
                <c:pt idx="71">
                  <c:v>827.01</c:v>
                </c:pt>
                <c:pt idx="72">
                  <c:v>826.07</c:v>
                </c:pt>
                <c:pt idx="73">
                  <c:v>826.14</c:v>
                </c:pt>
                <c:pt idx="74">
                  <c:v>826.64</c:v>
                </c:pt>
                <c:pt idx="75">
                  <c:v>825.87</c:v>
                </c:pt>
                <c:pt idx="76">
                  <c:v>825.81</c:v>
                </c:pt>
                <c:pt idx="77">
                  <c:v>825.99</c:v>
                </c:pt>
                <c:pt idx="78">
                  <c:v>825.75</c:v>
                </c:pt>
                <c:pt idx="79">
                  <c:v>825.94</c:v>
                </c:pt>
                <c:pt idx="80">
                  <c:v>826.26</c:v>
                </c:pt>
                <c:pt idx="81">
                  <c:v>825.76</c:v>
                </c:pt>
                <c:pt idx="82">
                  <c:v>826.28</c:v>
                </c:pt>
                <c:pt idx="83">
                  <c:v>826.26</c:v>
                </c:pt>
                <c:pt idx="84">
                  <c:v>825.57</c:v>
                </c:pt>
                <c:pt idx="85">
                  <c:v>826.45</c:v>
                </c:pt>
                <c:pt idx="86">
                  <c:v>826.64</c:v>
                </c:pt>
                <c:pt idx="87">
                  <c:v>826.16</c:v>
                </c:pt>
                <c:pt idx="88">
                  <c:v>825.81</c:v>
                </c:pt>
                <c:pt idx="89">
                  <c:v>826.61</c:v>
                </c:pt>
                <c:pt idx="90">
                  <c:v>826.06</c:v>
                </c:pt>
                <c:pt idx="91">
                  <c:v>826.68</c:v>
                </c:pt>
                <c:pt idx="92">
                  <c:v>826.23</c:v>
                </c:pt>
                <c:pt idx="93">
                  <c:v>826.16</c:v>
                </c:pt>
                <c:pt idx="94">
                  <c:v>826.54</c:v>
                </c:pt>
                <c:pt idx="95">
                  <c:v>826.49</c:v>
                </c:pt>
                <c:pt idx="96">
                  <c:v>826.26</c:v>
                </c:pt>
                <c:pt idx="97">
                  <c:v>826.39</c:v>
                </c:pt>
                <c:pt idx="98">
                  <c:v>825.99</c:v>
                </c:pt>
                <c:pt idx="99">
                  <c:v>825.83</c:v>
                </c:pt>
                <c:pt idx="100">
                  <c:v>826.59</c:v>
                </c:pt>
                <c:pt idx="101">
                  <c:v>826.02</c:v>
                </c:pt>
                <c:pt idx="102">
                  <c:v>826.45</c:v>
                </c:pt>
                <c:pt idx="103">
                  <c:v>826.3</c:v>
                </c:pt>
                <c:pt idx="104">
                  <c:v>825.78</c:v>
                </c:pt>
                <c:pt idx="105">
                  <c:v>826.35</c:v>
                </c:pt>
                <c:pt idx="106">
                  <c:v>826.97</c:v>
                </c:pt>
                <c:pt idx="107">
                  <c:v>826.07</c:v>
                </c:pt>
                <c:pt idx="108">
                  <c:v>826.54</c:v>
                </c:pt>
                <c:pt idx="109">
                  <c:v>826.8</c:v>
                </c:pt>
                <c:pt idx="110">
                  <c:v>826.33</c:v>
                </c:pt>
                <c:pt idx="111">
                  <c:v>826.66</c:v>
                </c:pt>
                <c:pt idx="112">
                  <c:v>826.25</c:v>
                </c:pt>
                <c:pt idx="113">
                  <c:v>826.19</c:v>
                </c:pt>
                <c:pt idx="114">
                  <c:v>826.21</c:v>
                </c:pt>
                <c:pt idx="115">
                  <c:v>826.26</c:v>
                </c:pt>
                <c:pt idx="116">
                  <c:v>826.21</c:v>
                </c:pt>
                <c:pt idx="117">
                  <c:v>826.82</c:v>
                </c:pt>
                <c:pt idx="118">
                  <c:v>826.45</c:v>
                </c:pt>
                <c:pt idx="119">
                  <c:v>826.19</c:v>
                </c:pt>
                <c:pt idx="120">
                  <c:v>826.16</c:v>
                </c:pt>
                <c:pt idx="121">
                  <c:v>826.42</c:v>
                </c:pt>
                <c:pt idx="122">
                  <c:v>826.07</c:v>
                </c:pt>
                <c:pt idx="123">
                  <c:v>826.39</c:v>
                </c:pt>
                <c:pt idx="124">
                  <c:v>826.45</c:v>
                </c:pt>
                <c:pt idx="125">
                  <c:v>826.21</c:v>
                </c:pt>
                <c:pt idx="126">
                  <c:v>826.02</c:v>
                </c:pt>
                <c:pt idx="127">
                  <c:v>826.49</c:v>
                </c:pt>
                <c:pt idx="128">
                  <c:v>826.19</c:v>
                </c:pt>
                <c:pt idx="129">
                  <c:v>826.37</c:v>
                </c:pt>
                <c:pt idx="130">
                  <c:v>826.18</c:v>
                </c:pt>
                <c:pt idx="131">
                  <c:v>826.28</c:v>
                </c:pt>
                <c:pt idx="132">
                  <c:v>826.33</c:v>
                </c:pt>
                <c:pt idx="133">
                  <c:v>825.85</c:v>
                </c:pt>
                <c:pt idx="134">
                  <c:v>825.78</c:v>
                </c:pt>
                <c:pt idx="135">
                  <c:v>826.21</c:v>
                </c:pt>
                <c:pt idx="136">
                  <c:v>825.88</c:v>
                </c:pt>
                <c:pt idx="137">
                  <c:v>825.8</c:v>
                </c:pt>
                <c:pt idx="138">
                  <c:v>826.28</c:v>
                </c:pt>
                <c:pt idx="139">
                  <c:v>826</c:v>
                </c:pt>
                <c:pt idx="140">
                  <c:v>825.85</c:v>
                </c:pt>
                <c:pt idx="141">
                  <c:v>826.33</c:v>
                </c:pt>
                <c:pt idx="142">
                  <c:v>825.76</c:v>
                </c:pt>
                <c:pt idx="143">
                  <c:v>825.61</c:v>
                </c:pt>
                <c:pt idx="144">
                  <c:v>826.54</c:v>
                </c:pt>
                <c:pt idx="145">
                  <c:v>825.87</c:v>
                </c:pt>
                <c:pt idx="146">
                  <c:v>826.32</c:v>
                </c:pt>
                <c:pt idx="147">
                  <c:v>826.44</c:v>
                </c:pt>
                <c:pt idx="148">
                  <c:v>825.9</c:v>
                </c:pt>
                <c:pt idx="149">
                  <c:v>826.33</c:v>
                </c:pt>
                <c:pt idx="150">
                  <c:v>826.25</c:v>
                </c:pt>
                <c:pt idx="151">
                  <c:v>825.81</c:v>
                </c:pt>
                <c:pt idx="152">
                  <c:v>826</c:v>
                </c:pt>
                <c:pt idx="153">
                  <c:v>826.58</c:v>
                </c:pt>
                <c:pt idx="154">
                  <c:v>825.78</c:v>
                </c:pt>
                <c:pt idx="155">
                  <c:v>826.33</c:v>
                </c:pt>
                <c:pt idx="156">
                  <c:v>826.02</c:v>
                </c:pt>
                <c:pt idx="157">
                  <c:v>826.14</c:v>
                </c:pt>
                <c:pt idx="158">
                  <c:v>825.95</c:v>
                </c:pt>
                <c:pt idx="159">
                  <c:v>826.47</c:v>
                </c:pt>
                <c:pt idx="160">
                  <c:v>826.11</c:v>
                </c:pt>
                <c:pt idx="161">
                  <c:v>826.61</c:v>
                </c:pt>
                <c:pt idx="162">
                  <c:v>826.64</c:v>
                </c:pt>
                <c:pt idx="163">
                  <c:v>825.97</c:v>
                </c:pt>
                <c:pt idx="164">
                  <c:v>826.83</c:v>
                </c:pt>
                <c:pt idx="165">
                  <c:v>826.66</c:v>
                </c:pt>
                <c:pt idx="166">
                  <c:v>826</c:v>
                </c:pt>
                <c:pt idx="167">
                  <c:v>826.18</c:v>
                </c:pt>
                <c:pt idx="168">
                  <c:v>825.66</c:v>
                </c:pt>
                <c:pt idx="169">
                  <c:v>825.87</c:v>
                </c:pt>
                <c:pt idx="170">
                  <c:v>826</c:v>
                </c:pt>
                <c:pt idx="171">
                  <c:v>825.62</c:v>
                </c:pt>
                <c:pt idx="172">
                  <c:v>825.92</c:v>
                </c:pt>
                <c:pt idx="173">
                  <c:v>826.26</c:v>
                </c:pt>
                <c:pt idx="174">
                  <c:v>825.73</c:v>
                </c:pt>
                <c:pt idx="175">
                  <c:v>825.88</c:v>
                </c:pt>
                <c:pt idx="176">
                  <c:v>826.37</c:v>
                </c:pt>
                <c:pt idx="177">
                  <c:v>825.75</c:v>
                </c:pt>
                <c:pt idx="178">
                  <c:v>825.9</c:v>
                </c:pt>
                <c:pt idx="179">
                  <c:v>826.59</c:v>
                </c:pt>
                <c:pt idx="180">
                  <c:v>826.07</c:v>
                </c:pt>
                <c:pt idx="181">
                  <c:v>826.11</c:v>
                </c:pt>
                <c:pt idx="182">
                  <c:v>825.95</c:v>
                </c:pt>
                <c:pt idx="183">
                  <c:v>825.94</c:v>
                </c:pt>
                <c:pt idx="184">
                  <c:v>825.83</c:v>
                </c:pt>
                <c:pt idx="185">
                  <c:v>826.59</c:v>
                </c:pt>
                <c:pt idx="186">
                  <c:v>825.5</c:v>
                </c:pt>
                <c:pt idx="187">
                  <c:v>825.81</c:v>
                </c:pt>
                <c:pt idx="188">
                  <c:v>826.4</c:v>
                </c:pt>
                <c:pt idx="189">
                  <c:v>825.73</c:v>
                </c:pt>
                <c:pt idx="190">
                  <c:v>826.35</c:v>
                </c:pt>
                <c:pt idx="191">
                  <c:v>826.4</c:v>
                </c:pt>
                <c:pt idx="192">
                  <c:v>825.94</c:v>
                </c:pt>
                <c:pt idx="193">
                  <c:v>825.62</c:v>
                </c:pt>
                <c:pt idx="194">
                  <c:v>826.28</c:v>
                </c:pt>
                <c:pt idx="195">
                  <c:v>825.56</c:v>
                </c:pt>
                <c:pt idx="196">
                  <c:v>825.95</c:v>
                </c:pt>
                <c:pt idx="197">
                  <c:v>826.02</c:v>
                </c:pt>
                <c:pt idx="198">
                  <c:v>825.94</c:v>
                </c:pt>
                <c:pt idx="199">
                  <c:v>826.06</c:v>
                </c:pt>
                <c:pt idx="200">
                  <c:v>826</c:v>
                </c:pt>
                <c:pt idx="201">
                  <c:v>825.73</c:v>
                </c:pt>
                <c:pt idx="202">
                  <c:v>826.33</c:v>
                </c:pt>
                <c:pt idx="203">
                  <c:v>826.18</c:v>
                </c:pt>
                <c:pt idx="204">
                  <c:v>825.99</c:v>
                </c:pt>
                <c:pt idx="205">
                  <c:v>825.43</c:v>
                </c:pt>
                <c:pt idx="206">
                  <c:v>826.3</c:v>
                </c:pt>
                <c:pt idx="207">
                  <c:v>825.87</c:v>
                </c:pt>
                <c:pt idx="208">
                  <c:v>826.02</c:v>
                </c:pt>
                <c:pt idx="209">
                  <c:v>825.54</c:v>
                </c:pt>
                <c:pt idx="210">
                  <c:v>825.97</c:v>
                </c:pt>
                <c:pt idx="211">
                  <c:v>826.32</c:v>
                </c:pt>
                <c:pt idx="212">
                  <c:v>825.69</c:v>
                </c:pt>
                <c:pt idx="213">
                  <c:v>825.68</c:v>
                </c:pt>
                <c:pt idx="214">
                  <c:v>825.92</c:v>
                </c:pt>
                <c:pt idx="215">
                  <c:v>825.73</c:v>
                </c:pt>
                <c:pt idx="216">
                  <c:v>825.95</c:v>
                </c:pt>
                <c:pt idx="217">
                  <c:v>826.25</c:v>
                </c:pt>
                <c:pt idx="218">
                  <c:v>825.5</c:v>
                </c:pt>
                <c:pt idx="219">
                  <c:v>826.49</c:v>
                </c:pt>
                <c:pt idx="220">
                  <c:v>826.56</c:v>
                </c:pt>
                <c:pt idx="221">
                  <c:v>825.94</c:v>
                </c:pt>
                <c:pt idx="222">
                  <c:v>826.16</c:v>
                </c:pt>
                <c:pt idx="223">
                  <c:v>826.18</c:v>
                </c:pt>
                <c:pt idx="224">
                  <c:v>825.49</c:v>
                </c:pt>
                <c:pt idx="225">
                  <c:v>825.94</c:v>
                </c:pt>
                <c:pt idx="226">
                  <c:v>825.81</c:v>
                </c:pt>
                <c:pt idx="227">
                  <c:v>826.21</c:v>
                </c:pt>
                <c:pt idx="228">
                  <c:v>825.83</c:v>
                </c:pt>
                <c:pt idx="229">
                  <c:v>826.4</c:v>
                </c:pt>
                <c:pt idx="230">
                  <c:v>826</c:v>
                </c:pt>
                <c:pt idx="231">
                  <c:v>826.26</c:v>
                </c:pt>
                <c:pt idx="232">
                  <c:v>825.76</c:v>
                </c:pt>
                <c:pt idx="233">
                  <c:v>825.54</c:v>
                </c:pt>
                <c:pt idx="234">
                  <c:v>826.44</c:v>
                </c:pt>
                <c:pt idx="235">
                  <c:v>826</c:v>
                </c:pt>
                <c:pt idx="236">
                  <c:v>825.61</c:v>
                </c:pt>
                <c:pt idx="237">
                  <c:v>826.39</c:v>
                </c:pt>
                <c:pt idx="238">
                  <c:v>826.26</c:v>
                </c:pt>
                <c:pt idx="239">
                  <c:v>825.61</c:v>
                </c:pt>
                <c:pt idx="240">
                  <c:v>825.62</c:v>
                </c:pt>
                <c:pt idx="241">
                  <c:v>825.35</c:v>
                </c:pt>
                <c:pt idx="242">
                  <c:v>825.57</c:v>
                </c:pt>
                <c:pt idx="243">
                  <c:v>826.13</c:v>
                </c:pt>
                <c:pt idx="244">
                  <c:v>825.4</c:v>
                </c:pt>
                <c:pt idx="245">
                  <c:v>825.49</c:v>
                </c:pt>
                <c:pt idx="246">
                  <c:v>826.49</c:v>
                </c:pt>
                <c:pt idx="247">
                  <c:v>825.21</c:v>
                </c:pt>
                <c:pt idx="248">
                  <c:v>825.73</c:v>
                </c:pt>
                <c:pt idx="249">
                  <c:v>826.11</c:v>
                </c:pt>
                <c:pt idx="250">
                  <c:v>825.85</c:v>
                </c:pt>
                <c:pt idx="251">
                  <c:v>825.87</c:v>
                </c:pt>
                <c:pt idx="252">
                  <c:v>826.23</c:v>
                </c:pt>
                <c:pt idx="253">
                  <c:v>826.06</c:v>
                </c:pt>
                <c:pt idx="254">
                  <c:v>826.14</c:v>
                </c:pt>
                <c:pt idx="255">
                  <c:v>826.54</c:v>
                </c:pt>
                <c:pt idx="256">
                  <c:v>826.18</c:v>
                </c:pt>
                <c:pt idx="257">
                  <c:v>825.97</c:v>
                </c:pt>
                <c:pt idx="258">
                  <c:v>826.39</c:v>
                </c:pt>
                <c:pt idx="259">
                  <c:v>825.57</c:v>
                </c:pt>
                <c:pt idx="260">
                  <c:v>825.73</c:v>
                </c:pt>
                <c:pt idx="261">
                  <c:v>826.37</c:v>
                </c:pt>
                <c:pt idx="262">
                  <c:v>826.39</c:v>
                </c:pt>
                <c:pt idx="263">
                  <c:v>825.88</c:v>
                </c:pt>
                <c:pt idx="264">
                  <c:v>826.13</c:v>
                </c:pt>
                <c:pt idx="265">
                  <c:v>825.69</c:v>
                </c:pt>
                <c:pt idx="266">
                  <c:v>825.9</c:v>
                </c:pt>
                <c:pt idx="267">
                  <c:v>826.49</c:v>
                </c:pt>
                <c:pt idx="268">
                  <c:v>826.3</c:v>
                </c:pt>
                <c:pt idx="269">
                  <c:v>826.42</c:v>
                </c:pt>
                <c:pt idx="270">
                  <c:v>826.47</c:v>
                </c:pt>
                <c:pt idx="271">
                  <c:v>826.49</c:v>
                </c:pt>
                <c:pt idx="272">
                  <c:v>826.47</c:v>
                </c:pt>
                <c:pt idx="273">
                  <c:v>826.49</c:v>
                </c:pt>
                <c:pt idx="274">
                  <c:v>826.14</c:v>
                </c:pt>
                <c:pt idx="275">
                  <c:v>826.35</c:v>
                </c:pt>
                <c:pt idx="276">
                  <c:v>826.06</c:v>
                </c:pt>
                <c:pt idx="277">
                  <c:v>826.33</c:v>
                </c:pt>
                <c:pt idx="278">
                  <c:v>826.64</c:v>
                </c:pt>
                <c:pt idx="279">
                  <c:v>826.35</c:v>
                </c:pt>
                <c:pt idx="280">
                  <c:v>825.97</c:v>
                </c:pt>
                <c:pt idx="281">
                  <c:v>825.92</c:v>
                </c:pt>
                <c:pt idx="282">
                  <c:v>826.04</c:v>
                </c:pt>
                <c:pt idx="283">
                  <c:v>826.14</c:v>
                </c:pt>
                <c:pt idx="284">
                  <c:v>826.33</c:v>
                </c:pt>
                <c:pt idx="285">
                  <c:v>826.18</c:v>
                </c:pt>
                <c:pt idx="286">
                  <c:v>826.11</c:v>
                </c:pt>
                <c:pt idx="287">
                  <c:v>826.33</c:v>
                </c:pt>
                <c:pt idx="288">
                  <c:v>825.57</c:v>
                </c:pt>
                <c:pt idx="289">
                  <c:v>825.69</c:v>
                </c:pt>
                <c:pt idx="290">
                  <c:v>826.09</c:v>
                </c:pt>
                <c:pt idx="291">
                  <c:v>825.87</c:v>
                </c:pt>
                <c:pt idx="292">
                  <c:v>825.88</c:v>
                </c:pt>
                <c:pt idx="293">
                  <c:v>826.49</c:v>
                </c:pt>
                <c:pt idx="294">
                  <c:v>825.87</c:v>
                </c:pt>
                <c:pt idx="295">
                  <c:v>825.83</c:v>
                </c:pt>
                <c:pt idx="296">
                  <c:v>826.28</c:v>
                </c:pt>
                <c:pt idx="297">
                  <c:v>826.14</c:v>
                </c:pt>
                <c:pt idx="298">
                  <c:v>825.97</c:v>
                </c:pt>
                <c:pt idx="299">
                  <c:v>826.32</c:v>
                </c:pt>
                <c:pt idx="300">
                  <c:v>825.81</c:v>
                </c:pt>
                <c:pt idx="301">
                  <c:v>825.83</c:v>
                </c:pt>
                <c:pt idx="302">
                  <c:v>826.47</c:v>
                </c:pt>
                <c:pt idx="303">
                  <c:v>825.66</c:v>
                </c:pt>
                <c:pt idx="304">
                  <c:v>825.85</c:v>
                </c:pt>
                <c:pt idx="305">
                  <c:v>826.13</c:v>
                </c:pt>
                <c:pt idx="306">
                  <c:v>825.61</c:v>
                </c:pt>
                <c:pt idx="307">
                  <c:v>826.4</c:v>
                </c:pt>
                <c:pt idx="308">
                  <c:v>826.06</c:v>
                </c:pt>
                <c:pt idx="309">
                  <c:v>825.66</c:v>
                </c:pt>
                <c:pt idx="310">
                  <c:v>825.68</c:v>
                </c:pt>
                <c:pt idx="311">
                  <c:v>825.64</c:v>
                </c:pt>
                <c:pt idx="312">
                  <c:v>825.88</c:v>
                </c:pt>
                <c:pt idx="313">
                  <c:v>826.28</c:v>
                </c:pt>
                <c:pt idx="314">
                  <c:v>825.66</c:v>
                </c:pt>
                <c:pt idx="315">
                  <c:v>825.76</c:v>
                </c:pt>
                <c:pt idx="316">
                  <c:v>825.71</c:v>
                </c:pt>
                <c:pt idx="317">
                  <c:v>825.49</c:v>
                </c:pt>
                <c:pt idx="318">
                  <c:v>825.8</c:v>
                </c:pt>
                <c:pt idx="319">
                  <c:v>825.78</c:v>
                </c:pt>
                <c:pt idx="320">
                  <c:v>825.99</c:v>
                </c:pt>
                <c:pt idx="321">
                  <c:v>826.06</c:v>
                </c:pt>
                <c:pt idx="322">
                  <c:v>826.11</c:v>
                </c:pt>
                <c:pt idx="323">
                  <c:v>825.88</c:v>
                </c:pt>
                <c:pt idx="324">
                  <c:v>826.04</c:v>
                </c:pt>
                <c:pt idx="325">
                  <c:v>826.26</c:v>
                </c:pt>
                <c:pt idx="326">
                  <c:v>825.73</c:v>
                </c:pt>
                <c:pt idx="327">
                  <c:v>825.71</c:v>
                </c:pt>
                <c:pt idx="328">
                  <c:v>826.51</c:v>
                </c:pt>
                <c:pt idx="329">
                  <c:v>825.56</c:v>
                </c:pt>
                <c:pt idx="330">
                  <c:v>825.4</c:v>
                </c:pt>
                <c:pt idx="331">
                  <c:v>826.11</c:v>
                </c:pt>
                <c:pt idx="332">
                  <c:v>825.47</c:v>
                </c:pt>
                <c:pt idx="333">
                  <c:v>826.13</c:v>
                </c:pt>
                <c:pt idx="334">
                  <c:v>826.18</c:v>
                </c:pt>
                <c:pt idx="335">
                  <c:v>825.62</c:v>
                </c:pt>
                <c:pt idx="336">
                  <c:v>826.18</c:v>
                </c:pt>
                <c:pt idx="337">
                  <c:v>826.32</c:v>
                </c:pt>
                <c:pt idx="338">
                  <c:v>825.8</c:v>
                </c:pt>
                <c:pt idx="339">
                  <c:v>826.02</c:v>
                </c:pt>
                <c:pt idx="340">
                  <c:v>826.54</c:v>
                </c:pt>
                <c:pt idx="341">
                  <c:v>826.16</c:v>
                </c:pt>
                <c:pt idx="342">
                  <c:v>826.42</c:v>
                </c:pt>
                <c:pt idx="343">
                  <c:v>826.59</c:v>
                </c:pt>
                <c:pt idx="344">
                  <c:v>826.02</c:v>
                </c:pt>
                <c:pt idx="345">
                  <c:v>826.59</c:v>
                </c:pt>
                <c:pt idx="346">
                  <c:v>826.02</c:v>
                </c:pt>
                <c:pt idx="347">
                  <c:v>825.83</c:v>
                </c:pt>
                <c:pt idx="348">
                  <c:v>825.88</c:v>
                </c:pt>
                <c:pt idx="349">
                  <c:v>826.21</c:v>
                </c:pt>
                <c:pt idx="350">
                  <c:v>825.68</c:v>
                </c:pt>
                <c:pt idx="351">
                  <c:v>826.18</c:v>
                </c:pt>
                <c:pt idx="352">
                  <c:v>825.85</c:v>
                </c:pt>
                <c:pt idx="353">
                  <c:v>825.97</c:v>
                </c:pt>
                <c:pt idx="354">
                  <c:v>826</c:v>
                </c:pt>
                <c:pt idx="355">
                  <c:v>825.61</c:v>
                </c:pt>
                <c:pt idx="356">
                  <c:v>825.94</c:v>
                </c:pt>
                <c:pt idx="357">
                  <c:v>825.99</c:v>
                </c:pt>
                <c:pt idx="358">
                  <c:v>825.8</c:v>
                </c:pt>
                <c:pt idx="359">
                  <c:v>826.33</c:v>
                </c:pt>
                <c:pt idx="360">
                  <c:v>827.04</c:v>
                </c:pt>
                <c:pt idx="361">
                  <c:v>826.56</c:v>
                </c:pt>
                <c:pt idx="362">
                  <c:v>826.25</c:v>
                </c:pt>
                <c:pt idx="363">
                  <c:v>826.78</c:v>
                </c:pt>
                <c:pt idx="364">
                  <c:v>826.25</c:v>
                </c:pt>
                <c:pt idx="365">
                  <c:v>825.62</c:v>
                </c:pt>
                <c:pt idx="366">
                  <c:v>826.4</c:v>
                </c:pt>
                <c:pt idx="367">
                  <c:v>825.78</c:v>
                </c:pt>
                <c:pt idx="368">
                  <c:v>826.4</c:v>
                </c:pt>
                <c:pt idx="369">
                  <c:v>826</c:v>
                </c:pt>
                <c:pt idx="370">
                  <c:v>825.92</c:v>
                </c:pt>
                <c:pt idx="371">
                  <c:v>826.19</c:v>
                </c:pt>
                <c:pt idx="372">
                  <c:v>826</c:v>
                </c:pt>
                <c:pt idx="373">
                  <c:v>825.62</c:v>
                </c:pt>
                <c:pt idx="374">
                  <c:v>826.11</c:v>
                </c:pt>
                <c:pt idx="375">
                  <c:v>826</c:v>
                </c:pt>
                <c:pt idx="376">
                  <c:v>825.76</c:v>
                </c:pt>
                <c:pt idx="377">
                  <c:v>825.52</c:v>
                </c:pt>
                <c:pt idx="378">
                  <c:v>825.43</c:v>
                </c:pt>
                <c:pt idx="379">
                  <c:v>825.85</c:v>
                </c:pt>
                <c:pt idx="380">
                  <c:v>825.92</c:v>
                </c:pt>
                <c:pt idx="381">
                  <c:v>826.32</c:v>
                </c:pt>
                <c:pt idx="382">
                  <c:v>826.23</c:v>
                </c:pt>
                <c:pt idx="383">
                  <c:v>826.11</c:v>
                </c:pt>
                <c:pt idx="384">
                  <c:v>825.9</c:v>
                </c:pt>
                <c:pt idx="385">
                  <c:v>825.76</c:v>
                </c:pt>
                <c:pt idx="386">
                  <c:v>827.04</c:v>
                </c:pt>
                <c:pt idx="387">
                  <c:v>826.11</c:v>
                </c:pt>
                <c:pt idx="388">
                  <c:v>826.13</c:v>
                </c:pt>
                <c:pt idx="389">
                  <c:v>826.58</c:v>
                </c:pt>
                <c:pt idx="390">
                  <c:v>826.11</c:v>
                </c:pt>
                <c:pt idx="391">
                  <c:v>825.87</c:v>
                </c:pt>
                <c:pt idx="392">
                  <c:v>826.18</c:v>
                </c:pt>
                <c:pt idx="393">
                  <c:v>825.92</c:v>
                </c:pt>
                <c:pt idx="394">
                  <c:v>825.88</c:v>
                </c:pt>
                <c:pt idx="395">
                  <c:v>826.11</c:v>
                </c:pt>
                <c:pt idx="396">
                  <c:v>825.76</c:v>
                </c:pt>
                <c:pt idx="397">
                  <c:v>825.52</c:v>
                </c:pt>
                <c:pt idx="398">
                  <c:v>826.02</c:v>
                </c:pt>
                <c:pt idx="399">
                  <c:v>825.64</c:v>
                </c:pt>
                <c:pt idx="400">
                  <c:v>826.09</c:v>
                </c:pt>
                <c:pt idx="401">
                  <c:v>826.14</c:v>
                </c:pt>
                <c:pt idx="402">
                  <c:v>826.13</c:v>
                </c:pt>
                <c:pt idx="403">
                  <c:v>825.95</c:v>
                </c:pt>
                <c:pt idx="404">
                  <c:v>825.94</c:v>
                </c:pt>
                <c:pt idx="405">
                  <c:v>826.18</c:v>
                </c:pt>
                <c:pt idx="406">
                  <c:v>826.16</c:v>
                </c:pt>
                <c:pt idx="407">
                  <c:v>826.18</c:v>
                </c:pt>
                <c:pt idx="408">
                  <c:v>825.76</c:v>
                </c:pt>
                <c:pt idx="409">
                  <c:v>825.81</c:v>
                </c:pt>
                <c:pt idx="410">
                  <c:v>826.18</c:v>
                </c:pt>
                <c:pt idx="411">
                  <c:v>825.99</c:v>
                </c:pt>
                <c:pt idx="412">
                  <c:v>825.81</c:v>
                </c:pt>
                <c:pt idx="413">
                  <c:v>825.78</c:v>
                </c:pt>
                <c:pt idx="414">
                  <c:v>826</c:v>
                </c:pt>
                <c:pt idx="415">
                  <c:v>826.23</c:v>
                </c:pt>
                <c:pt idx="416">
                  <c:v>825.92</c:v>
                </c:pt>
                <c:pt idx="417">
                  <c:v>825.61</c:v>
                </c:pt>
                <c:pt idx="418">
                  <c:v>825.99</c:v>
                </c:pt>
                <c:pt idx="419">
                  <c:v>825.76</c:v>
                </c:pt>
                <c:pt idx="420">
                  <c:v>825.54</c:v>
                </c:pt>
                <c:pt idx="421">
                  <c:v>825.88</c:v>
                </c:pt>
                <c:pt idx="422">
                  <c:v>825.83</c:v>
                </c:pt>
                <c:pt idx="423">
                  <c:v>825.61</c:v>
                </c:pt>
                <c:pt idx="424">
                  <c:v>826.25</c:v>
                </c:pt>
                <c:pt idx="425">
                  <c:v>825.94</c:v>
                </c:pt>
                <c:pt idx="426">
                  <c:v>825.66</c:v>
                </c:pt>
                <c:pt idx="427">
                  <c:v>826.28</c:v>
                </c:pt>
                <c:pt idx="428">
                  <c:v>825.87</c:v>
                </c:pt>
                <c:pt idx="429">
                  <c:v>825.42</c:v>
                </c:pt>
                <c:pt idx="430">
                  <c:v>826.28</c:v>
                </c:pt>
                <c:pt idx="431">
                  <c:v>825.31</c:v>
                </c:pt>
                <c:pt idx="432">
                  <c:v>825.71</c:v>
                </c:pt>
                <c:pt idx="433">
                  <c:v>825.66</c:v>
                </c:pt>
                <c:pt idx="434">
                  <c:v>825.61</c:v>
                </c:pt>
                <c:pt idx="435">
                  <c:v>825.62</c:v>
                </c:pt>
                <c:pt idx="436">
                  <c:v>825.83</c:v>
                </c:pt>
                <c:pt idx="437">
                  <c:v>824.88</c:v>
                </c:pt>
                <c:pt idx="438">
                  <c:v>825.85</c:v>
                </c:pt>
                <c:pt idx="439">
                  <c:v>825.94</c:v>
                </c:pt>
                <c:pt idx="440">
                  <c:v>825.71</c:v>
                </c:pt>
                <c:pt idx="441">
                  <c:v>826.07</c:v>
                </c:pt>
                <c:pt idx="442">
                  <c:v>826.25</c:v>
                </c:pt>
                <c:pt idx="443">
                  <c:v>825.62</c:v>
                </c:pt>
                <c:pt idx="444">
                  <c:v>825.9</c:v>
                </c:pt>
                <c:pt idx="445">
                  <c:v>826.26</c:v>
                </c:pt>
                <c:pt idx="446">
                  <c:v>825.75</c:v>
                </c:pt>
                <c:pt idx="447">
                  <c:v>825.94</c:v>
                </c:pt>
                <c:pt idx="448">
                  <c:v>825.81</c:v>
                </c:pt>
                <c:pt idx="449">
                  <c:v>825.62</c:v>
                </c:pt>
                <c:pt idx="450">
                  <c:v>825.59</c:v>
                </c:pt>
                <c:pt idx="451">
                  <c:v>826.09</c:v>
                </c:pt>
                <c:pt idx="452">
                  <c:v>825.73</c:v>
                </c:pt>
                <c:pt idx="453">
                  <c:v>826.07</c:v>
                </c:pt>
                <c:pt idx="454">
                  <c:v>825.62</c:v>
                </c:pt>
                <c:pt idx="455">
                  <c:v>825.69</c:v>
                </c:pt>
                <c:pt idx="456">
                  <c:v>826.04</c:v>
                </c:pt>
                <c:pt idx="457">
                  <c:v>825.95</c:v>
                </c:pt>
                <c:pt idx="458">
                  <c:v>825.66</c:v>
                </c:pt>
                <c:pt idx="459">
                  <c:v>825.78</c:v>
                </c:pt>
                <c:pt idx="460">
                  <c:v>825.56</c:v>
                </c:pt>
                <c:pt idx="461">
                  <c:v>825.99</c:v>
                </c:pt>
                <c:pt idx="462">
                  <c:v>825.97</c:v>
                </c:pt>
                <c:pt idx="463">
                  <c:v>825.8</c:v>
                </c:pt>
                <c:pt idx="464">
                  <c:v>825.85</c:v>
                </c:pt>
                <c:pt idx="465">
                  <c:v>826.02</c:v>
                </c:pt>
                <c:pt idx="466">
                  <c:v>825.78</c:v>
                </c:pt>
                <c:pt idx="467">
                  <c:v>825.5</c:v>
                </c:pt>
                <c:pt idx="468">
                  <c:v>826.44</c:v>
                </c:pt>
                <c:pt idx="469">
                  <c:v>825.61</c:v>
                </c:pt>
                <c:pt idx="470">
                  <c:v>825.66</c:v>
                </c:pt>
                <c:pt idx="471">
                  <c:v>825.94</c:v>
                </c:pt>
                <c:pt idx="472">
                  <c:v>825.73</c:v>
                </c:pt>
                <c:pt idx="473">
                  <c:v>825.87</c:v>
                </c:pt>
                <c:pt idx="474">
                  <c:v>826.25</c:v>
                </c:pt>
                <c:pt idx="475">
                  <c:v>825.33</c:v>
                </c:pt>
                <c:pt idx="476">
                  <c:v>825.52</c:v>
                </c:pt>
                <c:pt idx="477">
                  <c:v>826.64</c:v>
                </c:pt>
                <c:pt idx="478">
                  <c:v>825.57</c:v>
                </c:pt>
                <c:pt idx="479">
                  <c:v>825.71</c:v>
                </c:pt>
                <c:pt idx="480">
                  <c:v>826.14</c:v>
                </c:pt>
                <c:pt idx="481">
                  <c:v>825.8</c:v>
                </c:pt>
                <c:pt idx="482">
                  <c:v>825.78</c:v>
                </c:pt>
                <c:pt idx="483">
                  <c:v>825.95</c:v>
                </c:pt>
                <c:pt idx="484">
                  <c:v>825.24</c:v>
                </c:pt>
                <c:pt idx="485">
                  <c:v>825.59</c:v>
                </c:pt>
                <c:pt idx="486">
                  <c:v>825.66</c:v>
                </c:pt>
                <c:pt idx="487">
                  <c:v>825.83</c:v>
                </c:pt>
                <c:pt idx="488">
                  <c:v>826.07</c:v>
                </c:pt>
                <c:pt idx="489">
                  <c:v>826.06</c:v>
                </c:pt>
                <c:pt idx="490">
                  <c:v>825.54</c:v>
                </c:pt>
                <c:pt idx="491">
                  <c:v>826.07</c:v>
                </c:pt>
                <c:pt idx="492">
                  <c:v>825.95</c:v>
                </c:pt>
                <c:pt idx="493">
                  <c:v>826.07</c:v>
                </c:pt>
                <c:pt idx="494">
                  <c:v>826.49</c:v>
                </c:pt>
                <c:pt idx="495">
                  <c:v>825.62</c:v>
                </c:pt>
                <c:pt idx="496">
                  <c:v>825.69</c:v>
                </c:pt>
                <c:pt idx="497">
                  <c:v>825.5</c:v>
                </c:pt>
                <c:pt idx="498">
                  <c:v>825.66</c:v>
                </c:pt>
                <c:pt idx="499">
                  <c:v>825.9</c:v>
                </c:pt>
                <c:pt idx="500">
                  <c:v>826.04</c:v>
                </c:pt>
                <c:pt idx="501">
                  <c:v>825.47</c:v>
                </c:pt>
                <c:pt idx="502">
                  <c:v>825.62</c:v>
                </c:pt>
                <c:pt idx="503">
                  <c:v>826.33</c:v>
                </c:pt>
                <c:pt idx="504">
                  <c:v>826.26</c:v>
                </c:pt>
                <c:pt idx="505">
                  <c:v>825.8</c:v>
                </c:pt>
                <c:pt idx="506">
                  <c:v>826.56</c:v>
                </c:pt>
                <c:pt idx="507">
                  <c:v>825.83</c:v>
                </c:pt>
                <c:pt idx="508">
                  <c:v>825.81</c:v>
                </c:pt>
                <c:pt idx="509">
                  <c:v>826.78</c:v>
                </c:pt>
                <c:pt idx="510">
                  <c:v>825.92</c:v>
                </c:pt>
                <c:pt idx="511">
                  <c:v>825.9</c:v>
                </c:pt>
                <c:pt idx="512">
                  <c:v>826.4</c:v>
                </c:pt>
                <c:pt idx="513">
                  <c:v>825.68</c:v>
                </c:pt>
                <c:pt idx="514">
                  <c:v>826.25</c:v>
                </c:pt>
                <c:pt idx="515">
                  <c:v>826.06</c:v>
                </c:pt>
                <c:pt idx="516">
                  <c:v>826.06</c:v>
                </c:pt>
                <c:pt idx="517">
                  <c:v>826.35</c:v>
                </c:pt>
                <c:pt idx="518">
                  <c:v>826.35</c:v>
                </c:pt>
                <c:pt idx="519">
                  <c:v>825.61</c:v>
                </c:pt>
                <c:pt idx="520">
                  <c:v>825.81</c:v>
                </c:pt>
                <c:pt idx="521">
                  <c:v>825.45</c:v>
                </c:pt>
                <c:pt idx="522">
                  <c:v>825.8</c:v>
                </c:pt>
                <c:pt idx="523">
                  <c:v>825.99</c:v>
                </c:pt>
                <c:pt idx="524">
                  <c:v>826.14</c:v>
                </c:pt>
                <c:pt idx="525">
                  <c:v>825.9</c:v>
                </c:pt>
                <c:pt idx="526">
                  <c:v>826.26</c:v>
                </c:pt>
                <c:pt idx="527">
                  <c:v>825.85</c:v>
                </c:pt>
                <c:pt idx="528">
                  <c:v>825.64</c:v>
                </c:pt>
                <c:pt idx="529">
                  <c:v>825.8</c:v>
                </c:pt>
                <c:pt idx="530">
                  <c:v>826.18</c:v>
                </c:pt>
                <c:pt idx="531">
                  <c:v>825.8</c:v>
                </c:pt>
                <c:pt idx="532">
                  <c:v>826.33</c:v>
                </c:pt>
                <c:pt idx="533">
                  <c:v>826.04</c:v>
                </c:pt>
                <c:pt idx="534">
                  <c:v>826.02</c:v>
                </c:pt>
                <c:pt idx="535">
                  <c:v>825.83</c:v>
                </c:pt>
                <c:pt idx="536">
                  <c:v>826.09</c:v>
                </c:pt>
                <c:pt idx="537">
                  <c:v>825.59</c:v>
                </c:pt>
                <c:pt idx="538">
                  <c:v>826.32</c:v>
                </c:pt>
                <c:pt idx="539">
                  <c:v>825.57</c:v>
                </c:pt>
                <c:pt idx="540">
                  <c:v>825.85</c:v>
                </c:pt>
                <c:pt idx="541">
                  <c:v>826.52</c:v>
                </c:pt>
                <c:pt idx="542">
                  <c:v>825.69</c:v>
                </c:pt>
                <c:pt idx="543">
                  <c:v>826.13</c:v>
                </c:pt>
                <c:pt idx="544">
                  <c:v>826.35</c:v>
                </c:pt>
                <c:pt idx="545">
                  <c:v>825.9</c:v>
                </c:pt>
                <c:pt idx="546">
                  <c:v>825.81</c:v>
                </c:pt>
                <c:pt idx="547">
                  <c:v>826.04</c:v>
                </c:pt>
                <c:pt idx="548">
                  <c:v>825.81</c:v>
                </c:pt>
                <c:pt idx="549">
                  <c:v>825.73</c:v>
                </c:pt>
                <c:pt idx="550">
                  <c:v>826.75</c:v>
                </c:pt>
                <c:pt idx="551">
                  <c:v>825.66</c:v>
                </c:pt>
                <c:pt idx="552">
                  <c:v>825.88</c:v>
                </c:pt>
                <c:pt idx="553">
                  <c:v>826.13</c:v>
                </c:pt>
                <c:pt idx="554">
                  <c:v>825.47</c:v>
                </c:pt>
                <c:pt idx="555">
                  <c:v>825.83</c:v>
                </c:pt>
                <c:pt idx="556">
                  <c:v>826.49</c:v>
                </c:pt>
                <c:pt idx="557">
                  <c:v>825.62</c:v>
                </c:pt>
                <c:pt idx="558">
                  <c:v>825.71</c:v>
                </c:pt>
                <c:pt idx="559">
                  <c:v>826.18</c:v>
                </c:pt>
                <c:pt idx="560">
                  <c:v>825.69</c:v>
                </c:pt>
                <c:pt idx="561">
                  <c:v>825.88</c:v>
                </c:pt>
                <c:pt idx="562">
                  <c:v>826.52</c:v>
                </c:pt>
                <c:pt idx="563">
                  <c:v>825.97</c:v>
                </c:pt>
                <c:pt idx="564">
                  <c:v>826.06</c:v>
                </c:pt>
                <c:pt idx="565">
                  <c:v>825.83</c:v>
                </c:pt>
                <c:pt idx="566">
                  <c:v>825.49</c:v>
                </c:pt>
                <c:pt idx="567">
                  <c:v>826.25</c:v>
                </c:pt>
                <c:pt idx="568">
                  <c:v>825.94</c:v>
                </c:pt>
                <c:pt idx="569">
                  <c:v>825.97</c:v>
                </c:pt>
                <c:pt idx="570">
                  <c:v>826.49</c:v>
                </c:pt>
                <c:pt idx="571">
                  <c:v>825.81</c:v>
                </c:pt>
                <c:pt idx="572">
                  <c:v>825.71</c:v>
                </c:pt>
                <c:pt idx="573">
                  <c:v>826.23</c:v>
                </c:pt>
                <c:pt idx="574">
                  <c:v>825.81</c:v>
                </c:pt>
                <c:pt idx="575">
                  <c:v>825.68</c:v>
                </c:pt>
                <c:pt idx="576">
                  <c:v>825.97</c:v>
                </c:pt>
                <c:pt idx="577">
                  <c:v>825.57</c:v>
                </c:pt>
                <c:pt idx="578">
                  <c:v>825.61</c:v>
                </c:pt>
                <c:pt idx="579">
                  <c:v>825.85</c:v>
                </c:pt>
                <c:pt idx="580">
                  <c:v>825.61</c:v>
                </c:pt>
                <c:pt idx="581">
                  <c:v>825.88</c:v>
                </c:pt>
                <c:pt idx="582">
                  <c:v>825.99</c:v>
                </c:pt>
                <c:pt idx="583">
                  <c:v>825.75</c:v>
                </c:pt>
                <c:pt idx="584">
                  <c:v>826.16</c:v>
                </c:pt>
                <c:pt idx="585">
                  <c:v>826.33</c:v>
                </c:pt>
                <c:pt idx="586">
                  <c:v>825.43</c:v>
                </c:pt>
                <c:pt idx="587">
                  <c:v>826.21</c:v>
                </c:pt>
                <c:pt idx="588">
                  <c:v>826.58</c:v>
                </c:pt>
                <c:pt idx="589">
                  <c:v>826.18</c:v>
                </c:pt>
                <c:pt idx="590">
                  <c:v>825.85</c:v>
                </c:pt>
                <c:pt idx="591">
                  <c:v>826.49</c:v>
                </c:pt>
                <c:pt idx="592">
                  <c:v>825.62</c:v>
                </c:pt>
                <c:pt idx="593">
                  <c:v>825.42</c:v>
                </c:pt>
                <c:pt idx="594">
                  <c:v>825.83</c:v>
                </c:pt>
                <c:pt idx="595">
                  <c:v>825.57</c:v>
                </c:pt>
                <c:pt idx="596">
                  <c:v>825.92</c:v>
                </c:pt>
                <c:pt idx="597">
                  <c:v>826.21</c:v>
                </c:pt>
                <c:pt idx="598">
                  <c:v>826.28</c:v>
                </c:pt>
                <c:pt idx="599">
                  <c:v>826.09</c:v>
                </c:pt>
                <c:pt idx="600">
                  <c:v>825.85</c:v>
                </c:pt>
                <c:pt idx="601">
                  <c:v>825.33</c:v>
                </c:pt>
                <c:pt idx="602">
                  <c:v>826.26</c:v>
                </c:pt>
                <c:pt idx="603">
                  <c:v>825.9</c:v>
                </c:pt>
                <c:pt idx="604">
                  <c:v>825.57</c:v>
                </c:pt>
                <c:pt idx="605">
                  <c:v>826.14</c:v>
                </c:pt>
                <c:pt idx="606">
                  <c:v>825.68</c:v>
                </c:pt>
                <c:pt idx="607">
                  <c:v>825.85</c:v>
                </c:pt>
                <c:pt idx="608">
                  <c:v>826.61</c:v>
                </c:pt>
                <c:pt idx="609">
                  <c:v>826</c:v>
                </c:pt>
                <c:pt idx="610">
                  <c:v>825.9</c:v>
                </c:pt>
                <c:pt idx="611">
                  <c:v>826.39</c:v>
                </c:pt>
                <c:pt idx="612">
                  <c:v>825.81</c:v>
                </c:pt>
                <c:pt idx="613">
                  <c:v>826</c:v>
                </c:pt>
                <c:pt idx="614">
                  <c:v>826.89</c:v>
                </c:pt>
                <c:pt idx="615">
                  <c:v>826.23</c:v>
                </c:pt>
                <c:pt idx="616">
                  <c:v>825.73</c:v>
                </c:pt>
                <c:pt idx="617">
                  <c:v>826.02</c:v>
                </c:pt>
                <c:pt idx="618">
                  <c:v>826.19</c:v>
                </c:pt>
                <c:pt idx="619">
                  <c:v>826.52</c:v>
                </c:pt>
                <c:pt idx="620">
                  <c:v>826.63</c:v>
                </c:pt>
                <c:pt idx="621">
                  <c:v>825.9</c:v>
                </c:pt>
                <c:pt idx="622">
                  <c:v>825.68</c:v>
                </c:pt>
                <c:pt idx="623">
                  <c:v>826.13</c:v>
                </c:pt>
                <c:pt idx="624">
                  <c:v>826.02</c:v>
                </c:pt>
                <c:pt idx="625">
                  <c:v>825.97</c:v>
                </c:pt>
                <c:pt idx="626">
                  <c:v>826.02</c:v>
                </c:pt>
                <c:pt idx="627">
                  <c:v>826.09</c:v>
                </c:pt>
                <c:pt idx="628">
                  <c:v>826.23</c:v>
                </c:pt>
                <c:pt idx="629">
                  <c:v>826.16</c:v>
                </c:pt>
                <c:pt idx="630">
                  <c:v>825.8</c:v>
                </c:pt>
                <c:pt idx="631">
                  <c:v>826.39</c:v>
                </c:pt>
                <c:pt idx="632">
                  <c:v>826.44</c:v>
                </c:pt>
                <c:pt idx="633">
                  <c:v>826.28</c:v>
                </c:pt>
                <c:pt idx="634">
                  <c:v>826.8</c:v>
                </c:pt>
                <c:pt idx="635">
                  <c:v>826.59</c:v>
                </c:pt>
                <c:pt idx="636">
                  <c:v>825.88</c:v>
                </c:pt>
                <c:pt idx="637">
                  <c:v>826</c:v>
                </c:pt>
                <c:pt idx="638">
                  <c:v>826.07</c:v>
                </c:pt>
                <c:pt idx="639">
                  <c:v>825.88</c:v>
                </c:pt>
                <c:pt idx="640">
                  <c:v>826.09</c:v>
                </c:pt>
                <c:pt idx="641">
                  <c:v>826.3</c:v>
                </c:pt>
                <c:pt idx="642">
                  <c:v>825.66</c:v>
                </c:pt>
                <c:pt idx="643">
                  <c:v>826.28</c:v>
                </c:pt>
                <c:pt idx="644">
                  <c:v>826.09</c:v>
                </c:pt>
                <c:pt idx="645">
                  <c:v>826.09</c:v>
                </c:pt>
                <c:pt idx="646">
                  <c:v>826.13</c:v>
                </c:pt>
                <c:pt idx="647">
                  <c:v>825.81</c:v>
                </c:pt>
                <c:pt idx="648">
                  <c:v>825.8</c:v>
                </c:pt>
                <c:pt idx="649">
                  <c:v>826.42</c:v>
                </c:pt>
                <c:pt idx="650">
                  <c:v>826.16</c:v>
                </c:pt>
                <c:pt idx="651">
                  <c:v>826.14</c:v>
                </c:pt>
                <c:pt idx="652">
                  <c:v>826.58</c:v>
                </c:pt>
                <c:pt idx="653">
                  <c:v>826.11</c:v>
                </c:pt>
                <c:pt idx="654">
                  <c:v>826.14</c:v>
                </c:pt>
                <c:pt idx="655">
                  <c:v>826.35</c:v>
                </c:pt>
                <c:pt idx="656">
                  <c:v>825.76</c:v>
                </c:pt>
                <c:pt idx="657">
                  <c:v>826.28</c:v>
                </c:pt>
                <c:pt idx="658">
                  <c:v>826.58</c:v>
                </c:pt>
                <c:pt idx="659">
                  <c:v>826</c:v>
                </c:pt>
                <c:pt idx="660">
                  <c:v>826.37</c:v>
                </c:pt>
                <c:pt idx="661">
                  <c:v>826.49</c:v>
                </c:pt>
                <c:pt idx="662">
                  <c:v>825.73</c:v>
                </c:pt>
                <c:pt idx="663">
                  <c:v>826.28</c:v>
                </c:pt>
                <c:pt idx="664">
                  <c:v>825.76</c:v>
                </c:pt>
                <c:pt idx="665">
                  <c:v>825.78</c:v>
                </c:pt>
                <c:pt idx="666">
                  <c:v>825.76</c:v>
                </c:pt>
                <c:pt idx="667">
                  <c:v>826.42</c:v>
                </c:pt>
                <c:pt idx="668">
                  <c:v>825.99</c:v>
                </c:pt>
                <c:pt idx="669">
                  <c:v>825.88</c:v>
                </c:pt>
                <c:pt idx="670">
                  <c:v>826.28</c:v>
                </c:pt>
                <c:pt idx="671">
                  <c:v>825.43</c:v>
                </c:pt>
                <c:pt idx="672">
                  <c:v>825.97</c:v>
                </c:pt>
                <c:pt idx="673">
                  <c:v>825.73</c:v>
                </c:pt>
                <c:pt idx="674">
                  <c:v>825.28</c:v>
                </c:pt>
                <c:pt idx="675">
                  <c:v>825.76</c:v>
                </c:pt>
                <c:pt idx="676">
                  <c:v>826.25</c:v>
                </c:pt>
                <c:pt idx="677">
                  <c:v>825.43</c:v>
                </c:pt>
                <c:pt idx="678">
                  <c:v>826.07</c:v>
                </c:pt>
                <c:pt idx="679">
                  <c:v>826.13</c:v>
                </c:pt>
                <c:pt idx="680">
                  <c:v>826.16</c:v>
                </c:pt>
                <c:pt idx="681">
                  <c:v>826.26</c:v>
                </c:pt>
                <c:pt idx="682">
                  <c:v>825.31</c:v>
                </c:pt>
                <c:pt idx="683">
                  <c:v>825.92</c:v>
                </c:pt>
                <c:pt idx="684">
                  <c:v>826.26</c:v>
                </c:pt>
                <c:pt idx="685">
                  <c:v>825.95</c:v>
                </c:pt>
                <c:pt idx="686">
                  <c:v>825.92</c:v>
                </c:pt>
                <c:pt idx="687">
                  <c:v>826.35</c:v>
                </c:pt>
                <c:pt idx="688">
                  <c:v>825.99</c:v>
                </c:pt>
                <c:pt idx="689">
                  <c:v>825.81</c:v>
                </c:pt>
                <c:pt idx="690">
                  <c:v>826.35</c:v>
                </c:pt>
                <c:pt idx="691">
                  <c:v>825.83</c:v>
                </c:pt>
                <c:pt idx="692">
                  <c:v>825.61</c:v>
                </c:pt>
                <c:pt idx="693">
                  <c:v>826.39</c:v>
                </c:pt>
                <c:pt idx="694">
                  <c:v>825.68</c:v>
                </c:pt>
                <c:pt idx="695">
                  <c:v>825.75</c:v>
                </c:pt>
                <c:pt idx="696">
                  <c:v>825.97</c:v>
                </c:pt>
                <c:pt idx="697">
                  <c:v>826.18</c:v>
                </c:pt>
                <c:pt idx="698">
                  <c:v>825.8</c:v>
                </c:pt>
                <c:pt idx="699">
                  <c:v>825.94</c:v>
                </c:pt>
                <c:pt idx="700">
                  <c:v>825.97</c:v>
                </c:pt>
                <c:pt idx="701">
                  <c:v>825.9</c:v>
                </c:pt>
                <c:pt idx="702">
                  <c:v>826.3</c:v>
                </c:pt>
                <c:pt idx="703">
                  <c:v>825.68</c:v>
                </c:pt>
                <c:pt idx="704">
                  <c:v>825.92</c:v>
                </c:pt>
                <c:pt idx="705">
                  <c:v>825.92</c:v>
                </c:pt>
                <c:pt idx="706">
                  <c:v>825.56</c:v>
                </c:pt>
                <c:pt idx="707">
                  <c:v>825.64</c:v>
                </c:pt>
                <c:pt idx="708">
                  <c:v>825.52</c:v>
                </c:pt>
                <c:pt idx="709">
                  <c:v>825.56</c:v>
                </c:pt>
                <c:pt idx="710">
                  <c:v>825.35</c:v>
                </c:pt>
                <c:pt idx="711">
                  <c:v>825.71</c:v>
                </c:pt>
                <c:pt idx="712">
                  <c:v>825.71</c:v>
                </c:pt>
                <c:pt idx="713">
                  <c:v>825.31</c:v>
                </c:pt>
                <c:pt idx="714">
                  <c:v>825.97</c:v>
                </c:pt>
                <c:pt idx="715">
                  <c:v>825.4</c:v>
                </c:pt>
                <c:pt idx="716">
                  <c:v>826.02</c:v>
                </c:pt>
                <c:pt idx="717">
                  <c:v>825.92</c:v>
                </c:pt>
                <c:pt idx="718">
                  <c:v>825.69</c:v>
                </c:pt>
                <c:pt idx="719">
                  <c:v>825.62</c:v>
                </c:pt>
                <c:pt idx="720">
                  <c:v>826.11</c:v>
                </c:pt>
                <c:pt idx="721">
                  <c:v>825.47</c:v>
                </c:pt>
                <c:pt idx="722">
                  <c:v>825.94</c:v>
                </c:pt>
                <c:pt idx="723">
                  <c:v>825.19</c:v>
                </c:pt>
                <c:pt idx="724">
                  <c:v>826.11</c:v>
                </c:pt>
                <c:pt idx="725">
                  <c:v>826.04</c:v>
                </c:pt>
                <c:pt idx="726">
                  <c:v>825.78</c:v>
                </c:pt>
                <c:pt idx="727">
                  <c:v>826</c:v>
                </c:pt>
                <c:pt idx="728">
                  <c:v>826.3</c:v>
                </c:pt>
                <c:pt idx="729">
                  <c:v>825.73</c:v>
                </c:pt>
                <c:pt idx="730">
                  <c:v>825.71</c:v>
                </c:pt>
                <c:pt idx="731">
                  <c:v>826.37</c:v>
                </c:pt>
                <c:pt idx="732">
                  <c:v>825.66</c:v>
                </c:pt>
                <c:pt idx="733">
                  <c:v>825.54</c:v>
                </c:pt>
                <c:pt idx="734">
                  <c:v>826.11</c:v>
                </c:pt>
                <c:pt idx="735">
                  <c:v>825.47</c:v>
                </c:pt>
                <c:pt idx="736">
                  <c:v>825.56</c:v>
                </c:pt>
                <c:pt idx="737">
                  <c:v>825.76</c:v>
                </c:pt>
                <c:pt idx="738">
                  <c:v>825.52</c:v>
                </c:pt>
                <c:pt idx="739">
                  <c:v>825.8</c:v>
                </c:pt>
                <c:pt idx="740">
                  <c:v>826.09</c:v>
                </c:pt>
                <c:pt idx="741">
                  <c:v>825.42</c:v>
                </c:pt>
                <c:pt idx="742">
                  <c:v>825.97</c:v>
                </c:pt>
                <c:pt idx="743">
                  <c:v>825.57</c:v>
                </c:pt>
                <c:pt idx="744">
                  <c:v>825.85</c:v>
                </c:pt>
                <c:pt idx="745">
                  <c:v>826.26</c:v>
                </c:pt>
                <c:pt idx="746">
                  <c:v>825.54</c:v>
                </c:pt>
                <c:pt idx="747">
                  <c:v>825.43</c:v>
                </c:pt>
                <c:pt idx="748">
                  <c:v>825.76</c:v>
                </c:pt>
                <c:pt idx="749">
                  <c:v>826.13</c:v>
                </c:pt>
                <c:pt idx="750">
                  <c:v>825.83</c:v>
                </c:pt>
                <c:pt idx="751">
                  <c:v>825.8</c:v>
                </c:pt>
                <c:pt idx="752">
                  <c:v>825.54</c:v>
                </c:pt>
                <c:pt idx="753">
                  <c:v>825.38</c:v>
                </c:pt>
                <c:pt idx="754">
                  <c:v>826.02</c:v>
                </c:pt>
                <c:pt idx="755">
                  <c:v>825.69</c:v>
                </c:pt>
                <c:pt idx="756">
                  <c:v>825.8</c:v>
                </c:pt>
                <c:pt idx="757">
                  <c:v>825.71</c:v>
                </c:pt>
                <c:pt idx="758">
                  <c:v>825.69</c:v>
                </c:pt>
                <c:pt idx="759">
                  <c:v>825.52</c:v>
                </c:pt>
                <c:pt idx="760">
                  <c:v>825.36</c:v>
                </c:pt>
                <c:pt idx="761">
                  <c:v>825.31</c:v>
                </c:pt>
                <c:pt idx="762">
                  <c:v>825.64</c:v>
                </c:pt>
                <c:pt idx="763">
                  <c:v>825.87</c:v>
                </c:pt>
                <c:pt idx="764">
                  <c:v>825.78</c:v>
                </c:pt>
                <c:pt idx="765">
                  <c:v>825.71</c:v>
                </c:pt>
                <c:pt idx="766">
                  <c:v>826.09</c:v>
                </c:pt>
                <c:pt idx="767">
                  <c:v>825.42</c:v>
                </c:pt>
                <c:pt idx="768">
                  <c:v>825.9</c:v>
                </c:pt>
                <c:pt idx="769">
                  <c:v>825.99</c:v>
                </c:pt>
                <c:pt idx="770">
                  <c:v>825.54</c:v>
                </c:pt>
                <c:pt idx="771">
                  <c:v>825.24</c:v>
                </c:pt>
                <c:pt idx="772">
                  <c:v>826.04</c:v>
                </c:pt>
                <c:pt idx="773">
                  <c:v>825.49</c:v>
                </c:pt>
                <c:pt idx="774">
                  <c:v>826.09</c:v>
                </c:pt>
                <c:pt idx="775">
                  <c:v>826.07</c:v>
                </c:pt>
                <c:pt idx="776">
                  <c:v>825.76</c:v>
                </c:pt>
                <c:pt idx="777">
                  <c:v>826.07</c:v>
                </c:pt>
                <c:pt idx="778">
                  <c:v>825.9</c:v>
                </c:pt>
                <c:pt idx="779">
                  <c:v>825.92</c:v>
                </c:pt>
                <c:pt idx="780">
                  <c:v>826</c:v>
                </c:pt>
                <c:pt idx="781">
                  <c:v>826.09</c:v>
                </c:pt>
                <c:pt idx="782">
                  <c:v>826.04</c:v>
                </c:pt>
                <c:pt idx="783">
                  <c:v>825.88</c:v>
                </c:pt>
                <c:pt idx="784">
                  <c:v>826.19</c:v>
                </c:pt>
                <c:pt idx="785">
                  <c:v>825.21</c:v>
                </c:pt>
                <c:pt idx="786">
                  <c:v>825.73</c:v>
                </c:pt>
                <c:pt idx="787">
                  <c:v>825.71</c:v>
                </c:pt>
                <c:pt idx="788">
                  <c:v>825.94</c:v>
                </c:pt>
                <c:pt idx="789">
                  <c:v>826.09</c:v>
                </c:pt>
                <c:pt idx="790">
                  <c:v>826.06</c:v>
                </c:pt>
                <c:pt idx="791">
                  <c:v>825.87</c:v>
                </c:pt>
                <c:pt idx="792">
                  <c:v>825.92</c:v>
                </c:pt>
                <c:pt idx="793">
                  <c:v>825.97</c:v>
                </c:pt>
                <c:pt idx="794">
                  <c:v>825.66</c:v>
                </c:pt>
                <c:pt idx="795">
                  <c:v>826.19</c:v>
                </c:pt>
                <c:pt idx="796">
                  <c:v>826.04</c:v>
                </c:pt>
                <c:pt idx="797">
                  <c:v>825.57</c:v>
                </c:pt>
                <c:pt idx="798">
                  <c:v>825.94</c:v>
                </c:pt>
                <c:pt idx="799">
                  <c:v>825.02</c:v>
                </c:pt>
                <c:pt idx="800">
                  <c:v>825.73</c:v>
                </c:pt>
                <c:pt idx="801">
                  <c:v>826.16</c:v>
                </c:pt>
                <c:pt idx="802">
                  <c:v>825.52</c:v>
                </c:pt>
                <c:pt idx="803">
                  <c:v>825.88</c:v>
                </c:pt>
                <c:pt idx="804">
                  <c:v>826.63</c:v>
                </c:pt>
                <c:pt idx="805">
                  <c:v>825.64</c:v>
                </c:pt>
                <c:pt idx="806">
                  <c:v>825.81</c:v>
                </c:pt>
                <c:pt idx="807">
                  <c:v>826.37</c:v>
                </c:pt>
                <c:pt idx="808">
                  <c:v>825.52</c:v>
                </c:pt>
                <c:pt idx="809">
                  <c:v>825.4</c:v>
                </c:pt>
                <c:pt idx="810">
                  <c:v>825.95</c:v>
                </c:pt>
                <c:pt idx="811">
                  <c:v>826.28</c:v>
                </c:pt>
                <c:pt idx="812">
                  <c:v>825.54</c:v>
                </c:pt>
                <c:pt idx="813">
                  <c:v>825.75</c:v>
                </c:pt>
                <c:pt idx="814">
                  <c:v>825.33</c:v>
                </c:pt>
                <c:pt idx="815">
                  <c:v>825.35</c:v>
                </c:pt>
                <c:pt idx="816">
                  <c:v>826.23</c:v>
                </c:pt>
                <c:pt idx="817">
                  <c:v>825.87</c:v>
                </c:pt>
                <c:pt idx="818">
                  <c:v>825.83</c:v>
                </c:pt>
                <c:pt idx="819">
                  <c:v>826.33</c:v>
                </c:pt>
                <c:pt idx="820">
                  <c:v>825.52</c:v>
                </c:pt>
                <c:pt idx="821">
                  <c:v>825.4</c:v>
                </c:pt>
                <c:pt idx="822">
                  <c:v>826.07</c:v>
                </c:pt>
                <c:pt idx="823">
                  <c:v>825.75</c:v>
                </c:pt>
                <c:pt idx="824">
                  <c:v>825.83</c:v>
                </c:pt>
                <c:pt idx="825">
                  <c:v>826.02</c:v>
                </c:pt>
                <c:pt idx="826">
                  <c:v>825.23</c:v>
                </c:pt>
                <c:pt idx="827">
                  <c:v>825.76</c:v>
                </c:pt>
                <c:pt idx="828">
                  <c:v>825.83</c:v>
                </c:pt>
                <c:pt idx="829">
                  <c:v>825.71</c:v>
                </c:pt>
                <c:pt idx="830">
                  <c:v>825.87</c:v>
                </c:pt>
                <c:pt idx="831">
                  <c:v>825.42</c:v>
                </c:pt>
                <c:pt idx="832">
                  <c:v>825.45</c:v>
                </c:pt>
                <c:pt idx="833">
                  <c:v>825.64</c:v>
                </c:pt>
                <c:pt idx="834">
                  <c:v>825.57</c:v>
                </c:pt>
                <c:pt idx="835">
                  <c:v>824.97</c:v>
                </c:pt>
                <c:pt idx="836">
                  <c:v>825.62</c:v>
                </c:pt>
                <c:pt idx="837">
                  <c:v>825.12</c:v>
                </c:pt>
                <c:pt idx="838">
                  <c:v>825.52</c:v>
                </c:pt>
                <c:pt idx="839">
                  <c:v>825.52</c:v>
                </c:pt>
                <c:pt idx="840">
                  <c:v>825.36</c:v>
                </c:pt>
                <c:pt idx="841">
                  <c:v>825.69</c:v>
                </c:pt>
                <c:pt idx="842">
                  <c:v>826.13</c:v>
                </c:pt>
                <c:pt idx="843">
                  <c:v>825.76</c:v>
                </c:pt>
                <c:pt idx="844">
                  <c:v>825.52</c:v>
                </c:pt>
                <c:pt idx="845">
                  <c:v>826.23</c:v>
                </c:pt>
                <c:pt idx="846">
                  <c:v>826.04</c:v>
                </c:pt>
                <c:pt idx="847">
                  <c:v>825.75</c:v>
                </c:pt>
                <c:pt idx="848">
                  <c:v>825.68</c:v>
                </c:pt>
                <c:pt idx="849">
                  <c:v>825.68</c:v>
                </c:pt>
                <c:pt idx="850">
                  <c:v>825.8</c:v>
                </c:pt>
                <c:pt idx="851">
                  <c:v>826.4</c:v>
                </c:pt>
                <c:pt idx="852">
                  <c:v>826.04</c:v>
                </c:pt>
                <c:pt idx="853">
                  <c:v>825.85</c:v>
                </c:pt>
                <c:pt idx="854">
                  <c:v>825.75</c:v>
                </c:pt>
                <c:pt idx="855">
                  <c:v>825.56</c:v>
                </c:pt>
                <c:pt idx="856">
                  <c:v>826.13</c:v>
                </c:pt>
                <c:pt idx="857">
                  <c:v>825.68</c:v>
                </c:pt>
                <c:pt idx="858">
                  <c:v>825.57</c:v>
                </c:pt>
                <c:pt idx="859">
                  <c:v>825.78</c:v>
                </c:pt>
                <c:pt idx="860">
                  <c:v>826.16</c:v>
                </c:pt>
                <c:pt idx="861">
                  <c:v>825.43</c:v>
                </c:pt>
                <c:pt idx="862">
                  <c:v>825.45</c:v>
                </c:pt>
                <c:pt idx="863">
                  <c:v>825.54</c:v>
                </c:pt>
                <c:pt idx="864">
                  <c:v>825.23</c:v>
                </c:pt>
                <c:pt idx="865">
                  <c:v>825.75</c:v>
                </c:pt>
                <c:pt idx="866">
                  <c:v>825.36</c:v>
                </c:pt>
                <c:pt idx="867">
                  <c:v>825.33</c:v>
                </c:pt>
                <c:pt idx="868">
                  <c:v>826.19</c:v>
                </c:pt>
                <c:pt idx="869">
                  <c:v>825.99</c:v>
                </c:pt>
                <c:pt idx="870">
                  <c:v>825.38</c:v>
                </c:pt>
                <c:pt idx="871">
                  <c:v>825.92</c:v>
                </c:pt>
                <c:pt idx="872">
                  <c:v>825.52</c:v>
                </c:pt>
                <c:pt idx="873">
                  <c:v>825.43</c:v>
                </c:pt>
                <c:pt idx="874">
                  <c:v>825.62</c:v>
                </c:pt>
                <c:pt idx="875">
                  <c:v>825.36</c:v>
                </c:pt>
                <c:pt idx="876">
                  <c:v>825.92</c:v>
                </c:pt>
                <c:pt idx="877">
                  <c:v>825.8</c:v>
                </c:pt>
                <c:pt idx="878">
                  <c:v>825.09</c:v>
                </c:pt>
                <c:pt idx="879">
                  <c:v>825.61</c:v>
                </c:pt>
                <c:pt idx="880">
                  <c:v>825.76</c:v>
                </c:pt>
                <c:pt idx="881">
                  <c:v>825.36</c:v>
                </c:pt>
                <c:pt idx="882">
                  <c:v>825.85</c:v>
                </c:pt>
                <c:pt idx="883">
                  <c:v>826.3</c:v>
                </c:pt>
                <c:pt idx="884">
                  <c:v>825.36</c:v>
                </c:pt>
                <c:pt idx="885">
                  <c:v>825.59</c:v>
                </c:pt>
                <c:pt idx="886">
                  <c:v>826.33</c:v>
                </c:pt>
                <c:pt idx="887">
                  <c:v>825.36</c:v>
                </c:pt>
                <c:pt idx="888">
                  <c:v>825.97</c:v>
                </c:pt>
                <c:pt idx="889">
                  <c:v>826.33</c:v>
                </c:pt>
                <c:pt idx="890">
                  <c:v>825.85</c:v>
                </c:pt>
                <c:pt idx="891">
                  <c:v>825.36</c:v>
                </c:pt>
                <c:pt idx="892">
                  <c:v>825.45</c:v>
                </c:pt>
                <c:pt idx="893">
                  <c:v>825.62</c:v>
                </c:pt>
                <c:pt idx="894">
                  <c:v>825.62</c:v>
                </c:pt>
                <c:pt idx="895">
                  <c:v>826.18</c:v>
                </c:pt>
                <c:pt idx="896">
                  <c:v>825.57</c:v>
                </c:pt>
                <c:pt idx="897">
                  <c:v>825.69</c:v>
                </c:pt>
                <c:pt idx="898">
                  <c:v>825.95</c:v>
                </c:pt>
                <c:pt idx="899">
                  <c:v>825.57</c:v>
                </c:pt>
                <c:pt idx="900">
                  <c:v>825.64</c:v>
                </c:pt>
                <c:pt idx="901">
                  <c:v>825.99</c:v>
                </c:pt>
                <c:pt idx="902">
                  <c:v>825.85</c:v>
                </c:pt>
                <c:pt idx="903">
                  <c:v>825.59</c:v>
                </c:pt>
                <c:pt idx="904">
                  <c:v>826</c:v>
                </c:pt>
                <c:pt idx="905">
                  <c:v>825.83</c:v>
                </c:pt>
                <c:pt idx="906">
                  <c:v>825.52</c:v>
                </c:pt>
                <c:pt idx="907">
                  <c:v>825.68</c:v>
                </c:pt>
                <c:pt idx="908">
                  <c:v>826.32</c:v>
                </c:pt>
                <c:pt idx="909">
                  <c:v>826.04</c:v>
                </c:pt>
                <c:pt idx="910">
                  <c:v>825.88</c:v>
                </c:pt>
                <c:pt idx="911">
                  <c:v>825.88</c:v>
                </c:pt>
                <c:pt idx="912">
                  <c:v>825.43</c:v>
                </c:pt>
                <c:pt idx="913">
                  <c:v>825.78</c:v>
                </c:pt>
                <c:pt idx="914">
                  <c:v>826.14</c:v>
                </c:pt>
                <c:pt idx="915">
                  <c:v>826.14</c:v>
                </c:pt>
                <c:pt idx="916">
                  <c:v>825.92</c:v>
                </c:pt>
                <c:pt idx="917">
                  <c:v>826</c:v>
                </c:pt>
                <c:pt idx="918">
                  <c:v>826.75</c:v>
                </c:pt>
                <c:pt idx="919">
                  <c:v>825.94</c:v>
                </c:pt>
                <c:pt idx="920">
                  <c:v>826.07</c:v>
                </c:pt>
                <c:pt idx="921">
                  <c:v>826.42</c:v>
                </c:pt>
                <c:pt idx="922">
                  <c:v>825.68</c:v>
                </c:pt>
                <c:pt idx="923">
                  <c:v>826.04</c:v>
                </c:pt>
                <c:pt idx="924">
                  <c:v>825.54</c:v>
                </c:pt>
                <c:pt idx="925">
                  <c:v>825.54</c:v>
                </c:pt>
                <c:pt idx="926">
                  <c:v>825.71</c:v>
                </c:pt>
                <c:pt idx="927">
                  <c:v>826.33</c:v>
                </c:pt>
                <c:pt idx="928">
                  <c:v>826.09</c:v>
                </c:pt>
                <c:pt idx="929">
                  <c:v>826.07</c:v>
                </c:pt>
                <c:pt idx="930">
                  <c:v>825.81</c:v>
                </c:pt>
                <c:pt idx="931">
                  <c:v>825.8</c:v>
                </c:pt>
                <c:pt idx="932">
                  <c:v>826.26</c:v>
                </c:pt>
                <c:pt idx="933">
                  <c:v>826.21</c:v>
                </c:pt>
                <c:pt idx="934">
                  <c:v>825.69</c:v>
                </c:pt>
                <c:pt idx="935">
                  <c:v>826.02</c:v>
                </c:pt>
                <c:pt idx="936">
                  <c:v>826.16</c:v>
                </c:pt>
                <c:pt idx="937">
                  <c:v>825.83</c:v>
                </c:pt>
                <c:pt idx="938">
                  <c:v>825.71</c:v>
                </c:pt>
                <c:pt idx="939">
                  <c:v>826.13</c:v>
                </c:pt>
                <c:pt idx="940">
                  <c:v>826.09</c:v>
                </c:pt>
                <c:pt idx="941">
                  <c:v>825.62</c:v>
                </c:pt>
                <c:pt idx="942">
                  <c:v>826.25</c:v>
                </c:pt>
                <c:pt idx="943">
                  <c:v>825.94</c:v>
                </c:pt>
                <c:pt idx="944">
                  <c:v>826.35</c:v>
                </c:pt>
                <c:pt idx="945">
                  <c:v>825.97</c:v>
                </c:pt>
                <c:pt idx="946">
                  <c:v>825.61</c:v>
                </c:pt>
                <c:pt idx="947">
                  <c:v>825.92</c:v>
                </c:pt>
                <c:pt idx="948">
                  <c:v>825.95</c:v>
                </c:pt>
                <c:pt idx="949">
                  <c:v>825.21</c:v>
                </c:pt>
                <c:pt idx="950">
                  <c:v>826.45</c:v>
                </c:pt>
                <c:pt idx="951">
                  <c:v>826.16</c:v>
                </c:pt>
                <c:pt idx="952">
                  <c:v>826.21</c:v>
                </c:pt>
                <c:pt idx="953">
                  <c:v>826.8</c:v>
                </c:pt>
                <c:pt idx="954">
                  <c:v>825.76</c:v>
                </c:pt>
                <c:pt idx="955">
                  <c:v>826.37</c:v>
                </c:pt>
                <c:pt idx="956">
                  <c:v>826.13</c:v>
                </c:pt>
                <c:pt idx="957">
                  <c:v>826.04</c:v>
                </c:pt>
                <c:pt idx="958">
                  <c:v>825.71</c:v>
                </c:pt>
                <c:pt idx="959">
                  <c:v>825.85</c:v>
                </c:pt>
                <c:pt idx="960">
                  <c:v>826.26</c:v>
                </c:pt>
                <c:pt idx="961">
                  <c:v>826.61</c:v>
                </c:pt>
                <c:pt idx="962">
                  <c:v>826.66</c:v>
                </c:pt>
                <c:pt idx="963">
                  <c:v>826.35</c:v>
                </c:pt>
                <c:pt idx="964">
                  <c:v>826.13</c:v>
                </c:pt>
                <c:pt idx="965">
                  <c:v>826.11</c:v>
                </c:pt>
                <c:pt idx="966">
                  <c:v>825.95</c:v>
                </c:pt>
                <c:pt idx="967">
                  <c:v>825.62</c:v>
                </c:pt>
                <c:pt idx="968">
                  <c:v>826.23</c:v>
                </c:pt>
                <c:pt idx="969">
                  <c:v>826.02</c:v>
                </c:pt>
                <c:pt idx="970">
                  <c:v>825.75</c:v>
                </c:pt>
                <c:pt idx="971">
                  <c:v>826.23</c:v>
                </c:pt>
                <c:pt idx="972">
                  <c:v>825.61</c:v>
                </c:pt>
                <c:pt idx="973">
                  <c:v>825.57</c:v>
                </c:pt>
                <c:pt idx="974">
                  <c:v>826</c:v>
                </c:pt>
                <c:pt idx="975">
                  <c:v>825.78</c:v>
                </c:pt>
                <c:pt idx="976">
                  <c:v>826.11</c:v>
                </c:pt>
                <c:pt idx="977">
                  <c:v>826.45</c:v>
                </c:pt>
                <c:pt idx="978">
                  <c:v>825.69</c:v>
                </c:pt>
                <c:pt idx="979">
                  <c:v>825.97</c:v>
                </c:pt>
                <c:pt idx="980">
                  <c:v>825.52</c:v>
                </c:pt>
                <c:pt idx="981">
                  <c:v>826.14</c:v>
                </c:pt>
                <c:pt idx="982">
                  <c:v>826.11</c:v>
                </c:pt>
                <c:pt idx="983">
                  <c:v>825.88</c:v>
                </c:pt>
                <c:pt idx="984">
                  <c:v>825.95</c:v>
                </c:pt>
                <c:pt idx="985">
                  <c:v>826.3</c:v>
                </c:pt>
                <c:pt idx="986">
                  <c:v>826.04</c:v>
                </c:pt>
                <c:pt idx="987">
                  <c:v>825.81</c:v>
                </c:pt>
                <c:pt idx="988">
                  <c:v>826.35</c:v>
                </c:pt>
                <c:pt idx="989">
                  <c:v>826.19</c:v>
                </c:pt>
                <c:pt idx="990">
                  <c:v>826.07</c:v>
                </c:pt>
                <c:pt idx="991">
                  <c:v>826.54</c:v>
                </c:pt>
                <c:pt idx="992">
                  <c:v>826.02</c:v>
                </c:pt>
                <c:pt idx="993">
                  <c:v>825.95</c:v>
                </c:pt>
                <c:pt idx="994">
                  <c:v>826.16</c:v>
                </c:pt>
                <c:pt idx="995">
                  <c:v>825.59</c:v>
                </c:pt>
                <c:pt idx="996">
                  <c:v>825.68</c:v>
                </c:pt>
                <c:pt idx="997">
                  <c:v>826.77</c:v>
                </c:pt>
                <c:pt idx="998">
                  <c:v>826</c:v>
                </c:pt>
                <c:pt idx="999">
                  <c:v>826.23</c:v>
                </c:pt>
                <c:pt idx="1000">
                  <c:v>826.16</c:v>
                </c:pt>
                <c:pt idx="1001">
                  <c:v>826.14</c:v>
                </c:pt>
                <c:pt idx="1002">
                  <c:v>826.33</c:v>
                </c:pt>
                <c:pt idx="1003">
                  <c:v>826.39</c:v>
                </c:pt>
                <c:pt idx="1004">
                  <c:v>826.28</c:v>
                </c:pt>
                <c:pt idx="1005">
                  <c:v>825.97</c:v>
                </c:pt>
                <c:pt idx="1006">
                  <c:v>826.45</c:v>
                </c:pt>
                <c:pt idx="1007">
                  <c:v>826.26</c:v>
                </c:pt>
                <c:pt idx="1008">
                  <c:v>826.35</c:v>
                </c:pt>
                <c:pt idx="1009">
                  <c:v>826.75</c:v>
                </c:pt>
                <c:pt idx="1010">
                  <c:v>826.4</c:v>
                </c:pt>
                <c:pt idx="1011">
                  <c:v>826.18</c:v>
                </c:pt>
                <c:pt idx="1012">
                  <c:v>826.92</c:v>
                </c:pt>
                <c:pt idx="1013">
                  <c:v>825.97</c:v>
                </c:pt>
                <c:pt idx="1014">
                  <c:v>826.37</c:v>
                </c:pt>
                <c:pt idx="1015">
                  <c:v>826.14</c:v>
                </c:pt>
                <c:pt idx="1016">
                  <c:v>826.39</c:v>
                </c:pt>
                <c:pt idx="1017">
                  <c:v>826.61</c:v>
                </c:pt>
                <c:pt idx="1018">
                  <c:v>826.21</c:v>
                </c:pt>
                <c:pt idx="1019">
                  <c:v>826.39</c:v>
                </c:pt>
                <c:pt idx="1020">
                  <c:v>826.99</c:v>
                </c:pt>
                <c:pt idx="1021">
                  <c:v>826.02</c:v>
                </c:pt>
                <c:pt idx="1022">
                  <c:v>826.37</c:v>
                </c:pt>
                <c:pt idx="1023">
                  <c:v>826.64</c:v>
                </c:pt>
                <c:pt idx="1024">
                  <c:v>826.37</c:v>
                </c:pt>
                <c:pt idx="1025">
                  <c:v>826.06</c:v>
                </c:pt>
                <c:pt idx="1026">
                  <c:v>826.82</c:v>
                </c:pt>
                <c:pt idx="1027">
                  <c:v>826.06</c:v>
                </c:pt>
                <c:pt idx="1028">
                  <c:v>826.3</c:v>
                </c:pt>
                <c:pt idx="1029">
                  <c:v>826.73</c:v>
                </c:pt>
                <c:pt idx="1030">
                  <c:v>826.42</c:v>
                </c:pt>
                <c:pt idx="1031">
                  <c:v>825.88</c:v>
                </c:pt>
                <c:pt idx="1032">
                  <c:v>826.28</c:v>
                </c:pt>
                <c:pt idx="1033">
                  <c:v>825.71</c:v>
                </c:pt>
                <c:pt idx="1034">
                  <c:v>825.95</c:v>
                </c:pt>
                <c:pt idx="1035">
                  <c:v>826.47</c:v>
                </c:pt>
                <c:pt idx="1036">
                  <c:v>826.19</c:v>
                </c:pt>
                <c:pt idx="1037">
                  <c:v>827.18</c:v>
                </c:pt>
                <c:pt idx="1038">
                  <c:v>827.01</c:v>
                </c:pt>
                <c:pt idx="1039">
                  <c:v>826.04</c:v>
                </c:pt>
                <c:pt idx="1040">
                  <c:v>826.37</c:v>
                </c:pt>
                <c:pt idx="1041">
                  <c:v>826.45</c:v>
                </c:pt>
                <c:pt idx="1042">
                  <c:v>826.25</c:v>
                </c:pt>
                <c:pt idx="1043">
                  <c:v>826.89</c:v>
                </c:pt>
                <c:pt idx="1044">
                  <c:v>826.82</c:v>
                </c:pt>
                <c:pt idx="1045">
                  <c:v>825.59</c:v>
                </c:pt>
                <c:pt idx="1046">
                  <c:v>826.02</c:v>
                </c:pt>
                <c:pt idx="1047">
                  <c:v>826.16</c:v>
                </c:pt>
                <c:pt idx="1048">
                  <c:v>826.28</c:v>
                </c:pt>
                <c:pt idx="1049">
                  <c:v>825.81</c:v>
                </c:pt>
                <c:pt idx="1050">
                  <c:v>826.66</c:v>
                </c:pt>
                <c:pt idx="1051">
                  <c:v>826.35</c:v>
                </c:pt>
                <c:pt idx="1052">
                  <c:v>825.99</c:v>
                </c:pt>
                <c:pt idx="1053">
                  <c:v>826.25</c:v>
                </c:pt>
                <c:pt idx="1054">
                  <c:v>826.49</c:v>
                </c:pt>
                <c:pt idx="1055">
                  <c:v>825.75</c:v>
                </c:pt>
                <c:pt idx="1056">
                  <c:v>826.21</c:v>
                </c:pt>
                <c:pt idx="1057">
                  <c:v>825.5</c:v>
                </c:pt>
                <c:pt idx="1058">
                  <c:v>826.4</c:v>
                </c:pt>
                <c:pt idx="1059">
                  <c:v>825.31</c:v>
                </c:pt>
                <c:pt idx="1060">
                  <c:v>825.52</c:v>
                </c:pt>
                <c:pt idx="1061">
                  <c:v>826.14</c:v>
                </c:pt>
                <c:pt idx="1062">
                  <c:v>825.71</c:v>
                </c:pt>
                <c:pt idx="1063">
                  <c:v>826.25</c:v>
                </c:pt>
                <c:pt idx="1064">
                  <c:v>826.77</c:v>
                </c:pt>
                <c:pt idx="1065">
                  <c:v>825.8</c:v>
                </c:pt>
                <c:pt idx="1066">
                  <c:v>826.19</c:v>
                </c:pt>
                <c:pt idx="1067">
                  <c:v>825.87</c:v>
                </c:pt>
                <c:pt idx="1068">
                  <c:v>825.71</c:v>
                </c:pt>
                <c:pt idx="1069">
                  <c:v>825.56</c:v>
                </c:pt>
                <c:pt idx="1070">
                  <c:v>826.3</c:v>
                </c:pt>
                <c:pt idx="1071">
                  <c:v>825.85</c:v>
                </c:pt>
                <c:pt idx="1072">
                  <c:v>826.33</c:v>
                </c:pt>
                <c:pt idx="1073">
                  <c:v>826.39</c:v>
                </c:pt>
                <c:pt idx="1074">
                  <c:v>825.54</c:v>
                </c:pt>
                <c:pt idx="1075">
                  <c:v>826.4</c:v>
                </c:pt>
                <c:pt idx="1076">
                  <c:v>825.92</c:v>
                </c:pt>
                <c:pt idx="1077">
                  <c:v>825.75</c:v>
                </c:pt>
                <c:pt idx="1078">
                  <c:v>826.09</c:v>
                </c:pt>
                <c:pt idx="1079">
                  <c:v>826.11</c:v>
                </c:pt>
                <c:pt idx="1080">
                  <c:v>825.61</c:v>
                </c:pt>
                <c:pt idx="1081">
                  <c:v>826.02</c:v>
                </c:pt>
                <c:pt idx="1082">
                  <c:v>826.11</c:v>
                </c:pt>
                <c:pt idx="1083">
                  <c:v>825.94</c:v>
                </c:pt>
                <c:pt idx="1084">
                  <c:v>826.09</c:v>
                </c:pt>
                <c:pt idx="1085">
                  <c:v>826.18</c:v>
                </c:pt>
                <c:pt idx="1086">
                  <c:v>825.75</c:v>
                </c:pt>
                <c:pt idx="1087">
                  <c:v>826.25</c:v>
                </c:pt>
                <c:pt idx="1088">
                  <c:v>826.09</c:v>
                </c:pt>
                <c:pt idx="1089">
                  <c:v>826.3</c:v>
                </c:pt>
                <c:pt idx="1090">
                  <c:v>826.33</c:v>
                </c:pt>
                <c:pt idx="1091">
                  <c:v>826.19</c:v>
                </c:pt>
                <c:pt idx="1092">
                  <c:v>826</c:v>
                </c:pt>
                <c:pt idx="1093">
                  <c:v>825.62</c:v>
                </c:pt>
                <c:pt idx="1094">
                  <c:v>825.87</c:v>
                </c:pt>
                <c:pt idx="1095">
                  <c:v>825.81</c:v>
                </c:pt>
                <c:pt idx="1096">
                  <c:v>825.76</c:v>
                </c:pt>
                <c:pt idx="1097">
                  <c:v>825.87</c:v>
                </c:pt>
                <c:pt idx="1098">
                  <c:v>826.51</c:v>
                </c:pt>
                <c:pt idx="1099">
                  <c:v>826.42</c:v>
                </c:pt>
                <c:pt idx="1100">
                  <c:v>825.64</c:v>
                </c:pt>
                <c:pt idx="1101">
                  <c:v>825.8</c:v>
                </c:pt>
                <c:pt idx="1102">
                  <c:v>826.32</c:v>
                </c:pt>
                <c:pt idx="1103">
                  <c:v>825.94</c:v>
                </c:pt>
                <c:pt idx="1104">
                  <c:v>826.11</c:v>
                </c:pt>
                <c:pt idx="1105">
                  <c:v>826.26</c:v>
                </c:pt>
                <c:pt idx="1106">
                  <c:v>825.95</c:v>
                </c:pt>
                <c:pt idx="1107">
                  <c:v>825.83</c:v>
                </c:pt>
                <c:pt idx="1108">
                  <c:v>826.07</c:v>
                </c:pt>
                <c:pt idx="1109">
                  <c:v>825.76</c:v>
                </c:pt>
                <c:pt idx="1110">
                  <c:v>826.26</c:v>
                </c:pt>
                <c:pt idx="1111">
                  <c:v>826.06</c:v>
                </c:pt>
                <c:pt idx="1112">
                  <c:v>825.87</c:v>
                </c:pt>
                <c:pt idx="1113">
                  <c:v>825.85</c:v>
                </c:pt>
                <c:pt idx="1114">
                  <c:v>825.78</c:v>
                </c:pt>
                <c:pt idx="1115">
                  <c:v>826</c:v>
                </c:pt>
                <c:pt idx="1116">
                  <c:v>825.87</c:v>
                </c:pt>
                <c:pt idx="1117">
                  <c:v>826.35</c:v>
                </c:pt>
                <c:pt idx="1118">
                  <c:v>825.92</c:v>
                </c:pt>
                <c:pt idx="1119">
                  <c:v>826.3</c:v>
                </c:pt>
                <c:pt idx="1120">
                  <c:v>825.85</c:v>
                </c:pt>
                <c:pt idx="1121">
                  <c:v>825.9</c:v>
                </c:pt>
                <c:pt idx="1122">
                  <c:v>825.9</c:v>
                </c:pt>
                <c:pt idx="1123">
                  <c:v>826.63</c:v>
                </c:pt>
                <c:pt idx="1124">
                  <c:v>825.8</c:v>
                </c:pt>
                <c:pt idx="1125">
                  <c:v>826.37</c:v>
                </c:pt>
                <c:pt idx="1126">
                  <c:v>826.11</c:v>
                </c:pt>
                <c:pt idx="1127">
                  <c:v>825.38</c:v>
                </c:pt>
                <c:pt idx="1128">
                  <c:v>826.25</c:v>
                </c:pt>
                <c:pt idx="1129">
                  <c:v>826.16</c:v>
                </c:pt>
                <c:pt idx="1130">
                  <c:v>826.06</c:v>
                </c:pt>
                <c:pt idx="1131">
                  <c:v>826.32</c:v>
                </c:pt>
                <c:pt idx="1132">
                  <c:v>826.16</c:v>
                </c:pt>
                <c:pt idx="1133">
                  <c:v>826.13</c:v>
                </c:pt>
                <c:pt idx="1134">
                  <c:v>826.66</c:v>
                </c:pt>
                <c:pt idx="1135">
                  <c:v>825.94</c:v>
                </c:pt>
                <c:pt idx="1136">
                  <c:v>825.75</c:v>
                </c:pt>
                <c:pt idx="1137">
                  <c:v>825.81</c:v>
                </c:pt>
                <c:pt idx="1138">
                  <c:v>825.88</c:v>
                </c:pt>
                <c:pt idx="1139">
                  <c:v>826.06</c:v>
                </c:pt>
                <c:pt idx="1140">
                  <c:v>826.61</c:v>
                </c:pt>
                <c:pt idx="1141">
                  <c:v>825.71</c:v>
                </c:pt>
                <c:pt idx="1142">
                  <c:v>826</c:v>
                </c:pt>
                <c:pt idx="1143">
                  <c:v>826.44</c:v>
                </c:pt>
                <c:pt idx="1144">
                  <c:v>825.71</c:v>
                </c:pt>
                <c:pt idx="1145">
                  <c:v>825.9</c:v>
                </c:pt>
                <c:pt idx="1146">
                  <c:v>826.54</c:v>
                </c:pt>
                <c:pt idx="1147">
                  <c:v>825.11</c:v>
                </c:pt>
                <c:pt idx="1148">
                  <c:v>826.04</c:v>
                </c:pt>
                <c:pt idx="1149">
                  <c:v>826.47</c:v>
                </c:pt>
                <c:pt idx="1150">
                  <c:v>825.8</c:v>
                </c:pt>
                <c:pt idx="1151">
                  <c:v>825.36</c:v>
                </c:pt>
                <c:pt idx="1152">
                  <c:v>826.28</c:v>
                </c:pt>
                <c:pt idx="1153">
                  <c:v>825.49</c:v>
                </c:pt>
                <c:pt idx="1154">
                  <c:v>826.3</c:v>
                </c:pt>
                <c:pt idx="1155">
                  <c:v>826.25</c:v>
                </c:pt>
                <c:pt idx="1156">
                  <c:v>825.36</c:v>
                </c:pt>
                <c:pt idx="1157">
                  <c:v>825.87</c:v>
                </c:pt>
                <c:pt idx="1158">
                  <c:v>826.35</c:v>
                </c:pt>
                <c:pt idx="1159">
                  <c:v>826.14</c:v>
                </c:pt>
                <c:pt idx="1160">
                  <c:v>826.19</c:v>
                </c:pt>
                <c:pt idx="1161">
                  <c:v>826.19</c:v>
                </c:pt>
                <c:pt idx="1162">
                  <c:v>826.04</c:v>
                </c:pt>
                <c:pt idx="1163">
                  <c:v>826.04</c:v>
                </c:pt>
                <c:pt idx="1164">
                  <c:v>825.99</c:v>
                </c:pt>
                <c:pt idx="1165">
                  <c:v>826.18</c:v>
                </c:pt>
                <c:pt idx="1166">
                  <c:v>826.14</c:v>
                </c:pt>
                <c:pt idx="1167">
                  <c:v>826.42</c:v>
                </c:pt>
                <c:pt idx="1168">
                  <c:v>826.35</c:v>
                </c:pt>
                <c:pt idx="1169">
                  <c:v>826.37</c:v>
                </c:pt>
                <c:pt idx="1170">
                  <c:v>826.39</c:v>
                </c:pt>
                <c:pt idx="1171">
                  <c:v>826.16</c:v>
                </c:pt>
                <c:pt idx="1172">
                  <c:v>825.97</c:v>
                </c:pt>
                <c:pt idx="1173">
                  <c:v>825.31</c:v>
                </c:pt>
                <c:pt idx="1174">
                  <c:v>825.36</c:v>
                </c:pt>
                <c:pt idx="1175">
                  <c:v>826</c:v>
                </c:pt>
                <c:pt idx="1176">
                  <c:v>826.02</c:v>
                </c:pt>
                <c:pt idx="1177">
                  <c:v>825.78</c:v>
                </c:pt>
                <c:pt idx="1178">
                  <c:v>826.23</c:v>
                </c:pt>
                <c:pt idx="1179">
                  <c:v>825.36</c:v>
                </c:pt>
                <c:pt idx="1180">
                  <c:v>825.88</c:v>
                </c:pt>
                <c:pt idx="1181">
                  <c:v>826.56</c:v>
                </c:pt>
                <c:pt idx="1182">
                  <c:v>825.8</c:v>
                </c:pt>
                <c:pt idx="1183">
                  <c:v>825.75</c:v>
                </c:pt>
                <c:pt idx="1184">
                  <c:v>826.35</c:v>
                </c:pt>
                <c:pt idx="1185">
                  <c:v>825.81</c:v>
                </c:pt>
                <c:pt idx="1186">
                  <c:v>825.9</c:v>
                </c:pt>
                <c:pt idx="1187">
                  <c:v>826.59</c:v>
                </c:pt>
                <c:pt idx="1188">
                  <c:v>825.75</c:v>
                </c:pt>
                <c:pt idx="1189">
                  <c:v>825.28</c:v>
                </c:pt>
                <c:pt idx="1190">
                  <c:v>826.25</c:v>
                </c:pt>
                <c:pt idx="1191">
                  <c:v>826</c:v>
                </c:pt>
                <c:pt idx="1192">
                  <c:v>825.81</c:v>
                </c:pt>
                <c:pt idx="1193">
                  <c:v>826.51</c:v>
                </c:pt>
                <c:pt idx="1194">
                  <c:v>825.99</c:v>
                </c:pt>
                <c:pt idx="1195">
                  <c:v>826.26</c:v>
                </c:pt>
                <c:pt idx="1196">
                  <c:v>826.16</c:v>
                </c:pt>
                <c:pt idx="1197">
                  <c:v>826.11</c:v>
                </c:pt>
                <c:pt idx="1198">
                  <c:v>826.19</c:v>
                </c:pt>
                <c:pt idx="1199">
                  <c:v>826.44</c:v>
                </c:pt>
                <c:pt idx="1200">
                  <c:v>826.09</c:v>
                </c:pt>
                <c:pt idx="1201">
                  <c:v>825.92</c:v>
                </c:pt>
                <c:pt idx="1202">
                  <c:v>825.9</c:v>
                </c:pt>
                <c:pt idx="1203">
                  <c:v>825.85</c:v>
                </c:pt>
                <c:pt idx="1204">
                  <c:v>825.71</c:v>
                </c:pt>
                <c:pt idx="1205">
                  <c:v>826.07</c:v>
                </c:pt>
                <c:pt idx="1206">
                  <c:v>825.85</c:v>
                </c:pt>
                <c:pt idx="1207">
                  <c:v>825.68</c:v>
                </c:pt>
                <c:pt idx="1208">
                  <c:v>825.87</c:v>
                </c:pt>
                <c:pt idx="1209">
                  <c:v>826.44</c:v>
                </c:pt>
                <c:pt idx="1210">
                  <c:v>826.39</c:v>
                </c:pt>
                <c:pt idx="1211">
                  <c:v>825.94</c:v>
                </c:pt>
                <c:pt idx="1212">
                  <c:v>825.71</c:v>
                </c:pt>
                <c:pt idx="1213">
                  <c:v>826.49</c:v>
                </c:pt>
                <c:pt idx="1214">
                  <c:v>826.19</c:v>
                </c:pt>
                <c:pt idx="1215">
                  <c:v>825.92</c:v>
                </c:pt>
                <c:pt idx="1216">
                  <c:v>825.92</c:v>
                </c:pt>
                <c:pt idx="1217">
                  <c:v>825.97</c:v>
                </c:pt>
                <c:pt idx="1218">
                  <c:v>825.94</c:v>
                </c:pt>
                <c:pt idx="1219">
                  <c:v>826.3</c:v>
                </c:pt>
                <c:pt idx="1220">
                  <c:v>826.28</c:v>
                </c:pt>
                <c:pt idx="1221">
                  <c:v>826.19</c:v>
                </c:pt>
                <c:pt idx="1222">
                  <c:v>826.39</c:v>
                </c:pt>
                <c:pt idx="1223">
                  <c:v>826.04</c:v>
                </c:pt>
                <c:pt idx="1224">
                  <c:v>826.44</c:v>
                </c:pt>
                <c:pt idx="1225">
                  <c:v>826.61</c:v>
                </c:pt>
                <c:pt idx="1226">
                  <c:v>826.19</c:v>
                </c:pt>
                <c:pt idx="1227">
                  <c:v>826.28</c:v>
                </c:pt>
                <c:pt idx="1228">
                  <c:v>826.77</c:v>
                </c:pt>
                <c:pt idx="1229">
                  <c:v>825.99</c:v>
                </c:pt>
                <c:pt idx="1230">
                  <c:v>826.83</c:v>
                </c:pt>
                <c:pt idx="1231">
                  <c:v>826.52</c:v>
                </c:pt>
                <c:pt idx="1232">
                  <c:v>826.63</c:v>
                </c:pt>
                <c:pt idx="1233">
                  <c:v>826.78</c:v>
                </c:pt>
                <c:pt idx="1234">
                  <c:v>826.35</c:v>
                </c:pt>
                <c:pt idx="1235">
                  <c:v>826.33</c:v>
                </c:pt>
                <c:pt idx="1236">
                  <c:v>825.92</c:v>
                </c:pt>
                <c:pt idx="1237">
                  <c:v>826.87</c:v>
                </c:pt>
                <c:pt idx="1238">
                  <c:v>826.54</c:v>
                </c:pt>
                <c:pt idx="1239">
                  <c:v>826.3</c:v>
                </c:pt>
                <c:pt idx="1240">
                  <c:v>826.16</c:v>
                </c:pt>
                <c:pt idx="1241">
                  <c:v>825.8</c:v>
                </c:pt>
                <c:pt idx="1242">
                  <c:v>826.89</c:v>
                </c:pt>
                <c:pt idx="1243">
                  <c:v>826.09</c:v>
                </c:pt>
                <c:pt idx="1244">
                  <c:v>826.23</c:v>
                </c:pt>
                <c:pt idx="1245">
                  <c:v>826.63</c:v>
                </c:pt>
                <c:pt idx="1246">
                  <c:v>826</c:v>
                </c:pt>
                <c:pt idx="1247">
                  <c:v>826.04</c:v>
                </c:pt>
                <c:pt idx="1248">
                  <c:v>826.4</c:v>
                </c:pt>
                <c:pt idx="1249">
                  <c:v>826.39</c:v>
                </c:pt>
                <c:pt idx="1250">
                  <c:v>826.63</c:v>
                </c:pt>
                <c:pt idx="1251">
                  <c:v>827.02</c:v>
                </c:pt>
                <c:pt idx="1252">
                  <c:v>825.83</c:v>
                </c:pt>
                <c:pt idx="1253">
                  <c:v>826.64</c:v>
                </c:pt>
                <c:pt idx="1254">
                  <c:v>826.58</c:v>
                </c:pt>
                <c:pt idx="1255">
                  <c:v>826.71</c:v>
                </c:pt>
                <c:pt idx="1256">
                  <c:v>826.33</c:v>
                </c:pt>
                <c:pt idx="1257">
                  <c:v>826.66</c:v>
                </c:pt>
                <c:pt idx="1258">
                  <c:v>826.49</c:v>
                </c:pt>
                <c:pt idx="1259">
                  <c:v>826.75</c:v>
                </c:pt>
                <c:pt idx="1260">
                  <c:v>827.11</c:v>
                </c:pt>
                <c:pt idx="1261">
                  <c:v>826.47</c:v>
                </c:pt>
                <c:pt idx="1262">
                  <c:v>826.35</c:v>
                </c:pt>
                <c:pt idx="1263">
                  <c:v>827.18</c:v>
                </c:pt>
                <c:pt idx="1264">
                  <c:v>826.77</c:v>
                </c:pt>
                <c:pt idx="1265">
                  <c:v>826.71</c:v>
                </c:pt>
                <c:pt idx="1266">
                  <c:v>826.83</c:v>
                </c:pt>
                <c:pt idx="1267">
                  <c:v>826.89</c:v>
                </c:pt>
                <c:pt idx="1268">
                  <c:v>826.44</c:v>
                </c:pt>
                <c:pt idx="1269">
                  <c:v>826.73</c:v>
                </c:pt>
                <c:pt idx="1270">
                  <c:v>827.01</c:v>
                </c:pt>
                <c:pt idx="1271">
                  <c:v>826.25</c:v>
                </c:pt>
                <c:pt idx="1272">
                  <c:v>826.89</c:v>
                </c:pt>
                <c:pt idx="1273">
                  <c:v>826.4</c:v>
                </c:pt>
                <c:pt idx="1274">
                  <c:v>826.85</c:v>
                </c:pt>
                <c:pt idx="1275">
                  <c:v>826.45</c:v>
                </c:pt>
                <c:pt idx="1276">
                  <c:v>826.45</c:v>
                </c:pt>
                <c:pt idx="1277">
                  <c:v>826.9</c:v>
                </c:pt>
                <c:pt idx="1278">
                  <c:v>826.7</c:v>
                </c:pt>
                <c:pt idx="1279">
                  <c:v>826.45</c:v>
                </c:pt>
                <c:pt idx="1280">
                  <c:v>826.11</c:v>
                </c:pt>
                <c:pt idx="1281">
                  <c:v>826.47</c:v>
                </c:pt>
                <c:pt idx="1282">
                  <c:v>826.23</c:v>
                </c:pt>
                <c:pt idx="1283">
                  <c:v>826.66</c:v>
                </c:pt>
                <c:pt idx="1284">
                  <c:v>826.51</c:v>
                </c:pt>
                <c:pt idx="1285">
                  <c:v>825.95</c:v>
                </c:pt>
                <c:pt idx="1286">
                  <c:v>826</c:v>
                </c:pt>
                <c:pt idx="1287">
                  <c:v>826.13</c:v>
                </c:pt>
                <c:pt idx="1288">
                  <c:v>826.37</c:v>
                </c:pt>
                <c:pt idx="1289">
                  <c:v>825.94</c:v>
                </c:pt>
                <c:pt idx="1290">
                  <c:v>826.02</c:v>
                </c:pt>
                <c:pt idx="1291">
                  <c:v>826.13</c:v>
                </c:pt>
                <c:pt idx="1292">
                  <c:v>826.44</c:v>
                </c:pt>
                <c:pt idx="1293">
                  <c:v>825.71</c:v>
                </c:pt>
                <c:pt idx="1294">
                  <c:v>826.4</c:v>
                </c:pt>
                <c:pt idx="1295">
                  <c:v>826.26</c:v>
                </c:pt>
                <c:pt idx="1296">
                  <c:v>825.88</c:v>
                </c:pt>
                <c:pt idx="1297">
                  <c:v>825.95</c:v>
                </c:pt>
                <c:pt idx="1298">
                  <c:v>826.45</c:v>
                </c:pt>
                <c:pt idx="1299">
                  <c:v>826.13</c:v>
                </c:pt>
                <c:pt idx="1300">
                  <c:v>826.16</c:v>
                </c:pt>
                <c:pt idx="1301">
                  <c:v>826.49</c:v>
                </c:pt>
                <c:pt idx="1302">
                  <c:v>825.68</c:v>
                </c:pt>
                <c:pt idx="1303">
                  <c:v>825.78</c:v>
                </c:pt>
                <c:pt idx="1304">
                  <c:v>826.63</c:v>
                </c:pt>
                <c:pt idx="1305">
                  <c:v>825.92</c:v>
                </c:pt>
                <c:pt idx="1306">
                  <c:v>825.81</c:v>
                </c:pt>
                <c:pt idx="1307">
                  <c:v>826.8</c:v>
                </c:pt>
                <c:pt idx="1308">
                  <c:v>825.59</c:v>
                </c:pt>
                <c:pt idx="1309">
                  <c:v>825.95</c:v>
                </c:pt>
                <c:pt idx="1310">
                  <c:v>826.59</c:v>
                </c:pt>
                <c:pt idx="1311">
                  <c:v>826.42</c:v>
                </c:pt>
                <c:pt idx="1312">
                  <c:v>826.83</c:v>
                </c:pt>
                <c:pt idx="1313">
                  <c:v>826.66</c:v>
                </c:pt>
                <c:pt idx="1314">
                  <c:v>825.66</c:v>
                </c:pt>
                <c:pt idx="1315">
                  <c:v>825.85</c:v>
                </c:pt>
                <c:pt idx="1316">
                  <c:v>826.42</c:v>
                </c:pt>
                <c:pt idx="1317">
                  <c:v>825.9</c:v>
                </c:pt>
                <c:pt idx="1318">
                  <c:v>826.28</c:v>
                </c:pt>
                <c:pt idx="1319">
                  <c:v>826.61</c:v>
                </c:pt>
                <c:pt idx="1320">
                  <c:v>826.13</c:v>
                </c:pt>
                <c:pt idx="1321">
                  <c:v>826.25</c:v>
                </c:pt>
                <c:pt idx="1322">
                  <c:v>826.16</c:v>
                </c:pt>
                <c:pt idx="1323">
                  <c:v>826.33</c:v>
                </c:pt>
                <c:pt idx="1324">
                  <c:v>826.71</c:v>
                </c:pt>
                <c:pt idx="1325">
                  <c:v>826.07</c:v>
                </c:pt>
                <c:pt idx="1326">
                  <c:v>826.83</c:v>
                </c:pt>
                <c:pt idx="1327">
                  <c:v>826.7</c:v>
                </c:pt>
                <c:pt idx="1328">
                  <c:v>825.99</c:v>
                </c:pt>
                <c:pt idx="1329">
                  <c:v>826.64</c:v>
                </c:pt>
                <c:pt idx="1330">
                  <c:v>826.87</c:v>
                </c:pt>
                <c:pt idx="1331">
                  <c:v>826.23</c:v>
                </c:pt>
                <c:pt idx="1332">
                  <c:v>826.23</c:v>
                </c:pt>
                <c:pt idx="1333">
                  <c:v>826.02</c:v>
                </c:pt>
                <c:pt idx="1334">
                  <c:v>825.87</c:v>
                </c:pt>
                <c:pt idx="1335">
                  <c:v>826.23</c:v>
                </c:pt>
                <c:pt idx="1336">
                  <c:v>826.56</c:v>
                </c:pt>
                <c:pt idx="1337">
                  <c:v>826.33</c:v>
                </c:pt>
                <c:pt idx="1338">
                  <c:v>825.9</c:v>
                </c:pt>
                <c:pt idx="1339">
                  <c:v>826.37</c:v>
                </c:pt>
                <c:pt idx="1340">
                  <c:v>826.26</c:v>
                </c:pt>
                <c:pt idx="1341">
                  <c:v>826.21</c:v>
                </c:pt>
                <c:pt idx="1342">
                  <c:v>826.23</c:v>
                </c:pt>
                <c:pt idx="1343">
                  <c:v>825.69</c:v>
                </c:pt>
                <c:pt idx="1344">
                  <c:v>826.09</c:v>
                </c:pt>
                <c:pt idx="1345">
                  <c:v>826.09</c:v>
                </c:pt>
                <c:pt idx="1346">
                  <c:v>826</c:v>
                </c:pt>
                <c:pt idx="1347">
                  <c:v>825.61</c:v>
                </c:pt>
                <c:pt idx="1348">
                  <c:v>825.9</c:v>
                </c:pt>
                <c:pt idx="1349">
                  <c:v>825.59</c:v>
                </c:pt>
                <c:pt idx="1350">
                  <c:v>825.73</c:v>
                </c:pt>
                <c:pt idx="1351">
                  <c:v>825.85</c:v>
                </c:pt>
                <c:pt idx="1352">
                  <c:v>825.81</c:v>
                </c:pt>
                <c:pt idx="1353">
                  <c:v>825.64</c:v>
                </c:pt>
                <c:pt idx="1354">
                  <c:v>825.8</c:v>
                </c:pt>
                <c:pt idx="1355">
                  <c:v>825.61</c:v>
                </c:pt>
                <c:pt idx="1356">
                  <c:v>825.9</c:v>
                </c:pt>
                <c:pt idx="1357">
                  <c:v>825.66</c:v>
                </c:pt>
                <c:pt idx="1358">
                  <c:v>825.49</c:v>
                </c:pt>
                <c:pt idx="1359">
                  <c:v>825.42</c:v>
                </c:pt>
                <c:pt idx="1360">
                  <c:v>825.52</c:v>
                </c:pt>
                <c:pt idx="1361">
                  <c:v>825.81</c:v>
                </c:pt>
                <c:pt idx="1362">
                  <c:v>826.13</c:v>
                </c:pt>
                <c:pt idx="1363">
                  <c:v>825.26</c:v>
                </c:pt>
                <c:pt idx="1364">
                  <c:v>825.68</c:v>
                </c:pt>
                <c:pt idx="1365">
                  <c:v>825.88</c:v>
                </c:pt>
                <c:pt idx="1366">
                  <c:v>825.43</c:v>
                </c:pt>
                <c:pt idx="1367">
                  <c:v>826</c:v>
                </c:pt>
                <c:pt idx="1368">
                  <c:v>825.94</c:v>
                </c:pt>
                <c:pt idx="1369">
                  <c:v>825.52</c:v>
                </c:pt>
                <c:pt idx="1370">
                  <c:v>825.8</c:v>
                </c:pt>
                <c:pt idx="1371">
                  <c:v>826.09</c:v>
                </c:pt>
                <c:pt idx="1372">
                  <c:v>825.99</c:v>
                </c:pt>
                <c:pt idx="1373">
                  <c:v>825.54</c:v>
                </c:pt>
                <c:pt idx="1374">
                  <c:v>826.51</c:v>
                </c:pt>
                <c:pt idx="1375">
                  <c:v>825.61</c:v>
                </c:pt>
                <c:pt idx="1376">
                  <c:v>825.81</c:v>
                </c:pt>
                <c:pt idx="1377">
                  <c:v>826.13</c:v>
                </c:pt>
                <c:pt idx="1378">
                  <c:v>825.81</c:v>
                </c:pt>
                <c:pt idx="1379">
                  <c:v>825.66</c:v>
                </c:pt>
                <c:pt idx="1380">
                  <c:v>825.85</c:v>
                </c:pt>
                <c:pt idx="1381">
                  <c:v>826</c:v>
                </c:pt>
                <c:pt idx="1382">
                  <c:v>825.49</c:v>
                </c:pt>
                <c:pt idx="1383">
                  <c:v>825.8</c:v>
                </c:pt>
                <c:pt idx="1384">
                  <c:v>826</c:v>
                </c:pt>
                <c:pt idx="1385">
                  <c:v>825.85</c:v>
                </c:pt>
                <c:pt idx="1386">
                  <c:v>826.18</c:v>
                </c:pt>
                <c:pt idx="1387">
                  <c:v>825.66</c:v>
                </c:pt>
                <c:pt idx="1388">
                  <c:v>825.47</c:v>
                </c:pt>
                <c:pt idx="1389">
                  <c:v>826.28</c:v>
                </c:pt>
                <c:pt idx="1390">
                  <c:v>825.71</c:v>
                </c:pt>
                <c:pt idx="1391">
                  <c:v>825.94</c:v>
                </c:pt>
                <c:pt idx="1392">
                  <c:v>825.94</c:v>
                </c:pt>
                <c:pt idx="1393">
                  <c:v>825.83</c:v>
                </c:pt>
                <c:pt idx="1394">
                  <c:v>826.13</c:v>
                </c:pt>
                <c:pt idx="1395">
                  <c:v>826.26</c:v>
                </c:pt>
                <c:pt idx="1396">
                  <c:v>825.57</c:v>
                </c:pt>
                <c:pt idx="1397">
                  <c:v>825.75</c:v>
                </c:pt>
                <c:pt idx="1398">
                  <c:v>826.25</c:v>
                </c:pt>
                <c:pt idx="1399">
                  <c:v>826</c:v>
                </c:pt>
                <c:pt idx="1400">
                  <c:v>826.06</c:v>
                </c:pt>
                <c:pt idx="1401">
                  <c:v>825.66</c:v>
                </c:pt>
                <c:pt idx="1402">
                  <c:v>826.33</c:v>
                </c:pt>
                <c:pt idx="1403">
                  <c:v>826.39</c:v>
                </c:pt>
                <c:pt idx="1404">
                  <c:v>826</c:v>
                </c:pt>
                <c:pt idx="1405">
                  <c:v>825.71</c:v>
                </c:pt>
                <c:pt idx="1406">
                  <c:v>825.88</c:v>
                </c:pt>
                <c:pt idx="1407">
                  <c:v>825.88</c:v>
                </c:pt>
                <c:pt idx="1408">
                  <c:v>826.19</c:v>
                </c:pt>
                <c:pt idx="1409">
                  <c:v>826.3</c:v>
                </c:pt>
                <c:pt idx="1410">
                  <c:v>825.87</c:v>
                </c:pt>
                <c:pt idx="1411">
                  <c:v>826.16</c:v>
                </c:pt>
                <c:pt idx="1412">
                  <c:v>826.16</c:v>
                </c:pt>
                <c:pt idx="1413">
                  <c:v>825.69</c:v>
                </c:pt>
                <c:pt idx="1414">
                  <c:v>826</c:v>
                </c:pt>
                <c:pt idx="1415">
                  <c:v>826.8</c:v>
                </c:pt>
                <c:pt idx="1416">
                  <c:v>825.71</c:v>
                </c:pt>
                <c:pt idx="1417">
                  <c:v>826.26</c:v>
                </c:pt>
                <c:pt idx="1418">
                  <c:v>826.63</c:v>
                </c:pt>
                <c:pt idx="1419">
                  <c:v>826.04</c:v>
                </c:pt>
                <c:pt idx="1420">
                  <c:v>826.09</c:v>
                </c:pt>
                <c:pt idx="1421">
                  <c:v>826.51</c:v>
                </c:pt>
                <c:pt idx="1422">
                  <c:v>826.39</c:v>
                </c:pt>
                <c:pt idx="1423">
                  <c:v>825.99</c:v>
                </c:pt>
                <c:pt idx="1424">
                  <c:v>826.52</c:v>
                </c:pt>
                <c:pt idx="1425">
                  <c:v>825.99</c:v>
                </c:pt>
                <c:pt idx="1426">
                  <c:v>826.02</c:v>
                </c:pt>
                <c:pt idx="1427">
                  <c:v>826.9</c:v>
                </c:pt>
                <c:pt idx="1428">
                  <c:v>825.71</c:v>
                </c:pt>
                <c:pt idx="1429">
                  <c:v>826.19</c:v>
                </c:pt>
                <c:pt idx="1430">
                  <c:v>826.44</c:v>
                </c:pt>
                <c:pt idx="1431">
                  <c:v>826.09</c:v>
                </c:pt>
                <c:pt idx="1432">
                  <c:v>826.52</c:v>
                </c:pt>
                <c:pt idx="1433">
                  <c:v>825.95</c:v>
                </c:pt>
                <c:pt idx="1434">
                  <c:v>825.8</c:v>
                </c:pt>
                <c:pt idx="1435">
                  <c:v>826.14</c:v>
                </c:pt>
                <c:pt idx="1436">
                  <c:v>826.19</c:v>
                </c:pt>
                <c:pt idx="1437">
                  <c:v>826.4</c:v>
                </c:pt>
                <c:pt idx="1438">
                  <c:v>826.32</c:v>
                </c:pt>
                <c:pt idx="1439">
                  <c:v>825.75</c:v>
                </c:pt>
                <c:pt idx="1440">
                  <c:v>825.99</c:v>
                </c:pt>
                <c:pt idx="1441">
                  <c:v>826.14</c:v>
                </c:pt>
                <c:pt idx="1442">
                  <c:v>826.02</c:v>
                </c:pt>
                <c:pt idx="1443">
                  <c:v>826.3</c:v>
                </c:pt>
                <c:pt idx="1444">
                  <c:v>826.21</c:v>
                </c:pt>
                <c:pt idx="1445">
                  <c:v>825.9</c:v>
                </c:pt>
                <c:pt idx="1446">
                  <c:v>825.35</c:v>
                </c:pt>
                <c:pt idx="1447">
                  <c:v>825.95</c:v>
                </c:pt>
                <c:pt idx="1448">
                  <c:v>825.69</c:v>
                </c:pt>
                <c:pt idx="1449">
                  <c:v>825.78</c:v>
                </c:pt>
                <c:pt idx="1450">
                  <c:v>826.68</c:v>
                </c:pt>
                <c:pt idx="1451">
                  <c:v>825.71</c:v>
                </c:pt>
                <c:pt idx="1452">
                  <c:v>825.76</c:v>
                </c:pt>
                <c:pt idx="1453">
                  <c:v>825.97</c:v>
                </c:pt>
                <c:pt idx="1454">
                  <c:v>825.73</c:v>
                </c:pt>
                <c:pt idx="1455">
                  <c:v>826.51</c:v>
                </c:pt>
                <c:pt idx="1456">
                  <c:v>826.44</c:v>
                </c:pt>
                <c:pt idx="1457">
                  <c:v>825.52</c:v>
                </c:pt>
                <c:pt idx="1458">
                  <c:v>825.33</c:v>
                </c:pt>
                <c:pt idx="1459">
                  <c:v>826.35</c:v>
                </c:pt>
                <c:pt idx="1460">
                  <c:v>825.59</c:v>
                </c:pt>
                <c:pt idx="1461">
                  <c:v>826.4</c:v>
                </c:pt>
                <c:pt idx="1462">
                  <c:v>826</c:v>
                </c:pt>
                <c:pt idx="1463">
                  <c:v>825.42</c:v>
                </c:pt>
                <c:pt idx="1464">
                  <c:v>825.97</c:v>
                </c:pt>
                <c:pt idx="1465">
                  <c:v>825.57</c:v>
                </c:pt>
                <c:pt idx="1466">
                  <c:v>825.8</c:v>
                </c:pt>
                <c:pt idx="1467">
                  <c:v>826.16</c:v>
                </c:pt>
                <c:pt idx="1468">
                  <c:v>825.62</c:v>
                </c:pt>
                <c:pt idx="1469">
                  <c:v>825.8</c:v>
                </c:pt>
                <c:pt idx="1470">
                  <c:v>825.88</c:v>
                </c:pt>
                <c:pt idx="1471">
                  <c:v>826.04</c:v>
                </c:pt>
                <c:pt idx="1472">
                  <c:v>825.47</c:v>
                </c:pt>
                <c:pt idx="1473">
                  <c:v>825.78</c:v>
                </c:pt>
                <c:pt idx="1474">
                  <c:v>826.33</c:v>
                </c:pt>
                <c:pt idx="1475">
                  <c:v>825.71</c:v>
                </c:pt>
                <c:pt idx="1476">
                  <c:v>826.02</c:v>
                </c:pt>
                <c:pt idx="1477">
                  <c:v>825.5</c:v>
                </c:pt>
                <c:pt idx="1478">
                  <c:v>825.62</c:v>
                </c:pt>
                <c:pt idx="1479">
                  <c:v>826.21</c:v>
                </c:pt>
                <c:pt idx="1480">
                  <c:v>825.66</c:v>
                </c:pt>
                <c:pt idx="1481">
                  <c:v>825.81</c:v>
                </c:pt>
                <c:pt idx="1482">
                  <c:v>825.87</c:v>
                </c:pt>
                <c:pt idx="1483">
                  <c:v>825.61</c:v>
                </c:pt>
                <c:pt idx="1484">
                  <c:v>825.97</c:v>
                </c:pt>
                <c:pt idx="1485">
                  <c:v>826.4</c:v>
                </c:pt>
                <c:pt idx="1486">
                  <c:v>826.16</c:v>
                </c:pt>
                <c:pt idx="1487">
                  <c:v>825.85</c:v>
                </c:pt>
                <c:pt idx="1488">
                  <c:v>826.13</c:v>
                </c:pt>
                <c:pt idx="1489">
                  <c:v>825.62</c:v>
                </c:pt>
                <c:pt idx="1490">
                  <c:v>825.49</c:v>
                </c:pt>
                <c:pt idx="1491">
                  <c:v>825.97</c:v>
                </c:pt>
                <c:pt idx="1492">
                  <c:v>825.81</c:v>
                </c:pt>
                <c:pt idx="1493">
                  <c:v>825.43</c:v>
                </c:pt>
                <c:pt idx="1494">
                  <c:v>825.76</c:v>
                </c:pt>
                <c:pt idx="1495">
                  <c:v>825.42</c:v>
                </c:pt>
                <c:pt idx="1496">
                  <c:v>825.56</c:v>
                </c:pt>
                <c:pt idx="1497">
                  <c:v>825.64</c:v>
                </c:pt>
                <c:pt idx="1498">
                  <c:v>826.02</c:v>
                </c:pt>
                <c:pt idx="1499">
                  <c:v>826.26</c:v>
                </c:pt>
                <c:pt idx="1500">
                  <c:v>825.95</c:v>
                </c:pt>
                <c:pt idx="1501">
                  <c:v>825.43</c:v>
                </c:pt>
                <c:pt idx="1502">
                  <c:v>826.19</c:v>
                </c:pt>
                <c:pt idx="1503">
                  <c:v>826.45</c:v>
                </c:pt>
                <c:pt idx="1504">
                  <c:v>826.26</c:v>
                </c:pt>
                <c:pt idx="1505">
                  <c:v>825.99</c:v>
                </c:pt>
                <c:pt idx="1506">
                  <c:v>826.3</c:v>
                </c:pt>
                <c:pt idx="1507">
                  <c:v>825.99</c:v>
                </c:pt>
                <c:pt idx="1508">
                  <c:v>826.23</c:v>
                </c:pt>
                <c:pt idx="1509">
                  <c:v>825.88</c:v>
                </c:pt>
                <c:pt idx="1510">
                  <c:v>825.59</c:v>
                </c:pt>
                <c:pt idx="1511">
                  <c:v>826.28</c:v>
                </c:pt>
                <c:pt idx="1512">
                  <c:v>826.42</c:v>
                </c:pt>
                <c:pt idx="1513">
                  <c:v>825.97</c:v>
                </c:pt>
                <c:pt idx="1514">
                  <c:v>826.13</c:v>
                </c:pt>
                <c:pt idx="1515">
                  <c:v>825.78</c:v>
                </c:pt>
                <c:pt idx="1516">
                  <c:v>825.4</c:v>
                </c:pt>
                <c:pt idx="1517">
                  <c:v>826</c:v>
                </c:pt>
                <c:pt idx="1518">
                  <c:v>825.73</c:v>
                </c:pt>
                <c:pt idx="1519">
                  <c:v>825.95</c:v>
                </c:pt>
                <c:pt idx="1520">
                  <c:v>826.18</c:v>
                </c:pt>
                <c:pt idx="1521">
                  <c:v>825.73</c:v>
                </c:pt>
                <c:pt idx="1522">
                  <c:v>825.52</c:v>
                </c:pt>
                <c:pt idx="1523">
                  <c:v>826.59</c:v>
                </c:pt>
                <c:pt idx="1524">
                  <c:v>825.83</c:v>
                </c:pt>
                <c:pt idx="1525">
                  <c:v>825.68</c:v>
                </c:pt>
                <c:pt idx="1526">
                  <c:v>826.44</c:v>
                </c:pt>
                <c:pt idx="1527">
                  <c:v>826</c:v>
                </c:pt>
                <c:pt idx="1528">
                  <c:v>826.32</c:v>
                </c:pt>
                <c:pt idx="1529">
                  <c:v>826.35</c:v>
                </c:pt>
                <c:pt idx="1530">
                  <c:v>825.61</c:v>
                </c:pt>
                <c:pt idx="1531">
                  <c:v>825.57</c:v>
                </c:pt>
                <c:pt idx="1532">
                  <c:v>826.04</c:v>
                </c:pt>
                <c:pt idx="1533">
                  <c:v>825.47</c:v>
                </c:pt>
                <c:pt idx="1534">
                  <c:v>825.97</c:v>
                </c:pt>
                <c:pt idx="1535">
                  <c:v>825.69</c:v>
                </c:pt>
                <c:pt idx="1536">
                  <c:v>825.85</c:v>
                </c:pt>
                <c:pt idx="1537">
                  <c:v>826.42</c:v>
                </c:pt>
                <c:pt idx="1538">
                  <c:v>825.81</c:v>
                </c:pt>
                <c:pt idx="1539">
                  <c:v>825.69</c:v>
                </c:pt>
                <c:pt idx="1540">
                  <c:v>825.61</c:v>
                </c:pt>
                <c:pt idx="1541">
                  <c:v>826.42</c:v>
                </c:pt>
                <c:pt idx="1542">
                  <c:v>825.54</c:v>
                </c:pt>
                <c:pt idx="1543">
                  <c:v>825.59</c:v>
                </c:pt>
                <c:pt idx="1544">
                  <c:v>825.95</c:v>
                </c:pt>
                <c:pt idx="1545">
                  <c:v>825.8</c:v>
                </c:pt>
                <c:pt idx="1546">
                  <c:v>825.87</c:v>
                </c:pt>
                <c:pt idx="1547">
                  <c:v>825.54</c:v>
                </c:pt>
                <c:pt idx="1548">
                  <c:v>825.73</c:v>
                </c:pt>
                <c:pt idx="1549">
                  <c:v>825.95</c:v>
                </c:pt>
                <c:pt idx="1550">
                  <c:v>825.31</c:v>
                </c:pt>
                <c:pt idx="1551">
                  <c:v>825.56</c:v>
                </c:pt>
                <c:pt idx="1552">
                  <c:v>826.32</c:v>
                </c:pt>
                <c:pt idx="1553">
                  <c:v>825.68</c:v>
                </c:pt>
                <c:pt idx="1554">
                  <c:v>825.9</c:v>
                </c:pt>
                <c:pt idx="1555">
                  <c:v>825.85</c:v>
                </c:pt>
                <c:pt idx="1556">
                  <c:v>825.45</c:v>
                </c:pt>
                <c:pt idx="1557">
                  <c:v>825.76</c:v>
                </c:pt>
                <c:pt idx="1558">
                  <c:v>826.32</c:v>
                </c:pt>
                <c:pt idx="1559">
                  <c:v>825.87</c:v>
                </c:pt>
                <c:pt idx="1560">
                  <c:v>825.59</c:v>
                </c:pt>
                <c:pt idx="1561">
                  <c:v>826.32</c:v>
                </c:pt>
                <c:pt idx="1562">
                  <c:v>825.42</c:v>
                </c:pt>
                <c:pt idx="1563">
                  <c:v>825.95</c:v>
                </c:pt>
                <c:pt idx="1564">
                  <c:v>826.37</c:v>
                </c:pt>
                <c:pt idx="1565">
                  <c:v>825.75</c:v>
                </c:pt>
                <c:pt idx="1566">
                  <c:v>825.8</c:v>
                </c:pt>
                <c:pt idx="1567">
                  <c:v>826.13</c:v>
                </c:pt>
                <c:pt idx="1568">
                  <c:v>825.42</c:v>
                </c:pt>
                <c:pt idx="1569">
                  <c:v>825.76</c:v>
                </c:pt>
                <c:pt idx="1570">
                  <c:v>825.78</c:v>
                </c:pt>
                <c:pt idx="1571">
                  <c:v>825.47</c:v>
                </c:pt>
                <c:pt idx="1572">
                  <c:v>825.78</c:v>
                </c:pt>
                <c:pt idx="1573">
                  <c:v>825.94</c:v>
                </c:pt>
                <c:pt idx="1574">
                  <c:v>825.45</c:v>
                </c:pt>
                <c:pt idx="1575">
                  <c:v>825.88</c:v>
                </c:pt>
                <c:pt idx="1576">
                  <c:v>826.09</c:v>
                </c:pt>
                <c:pt idx="1577">
                  <c:v>825.5</c:v>
                </c:pt>
                <c:pt idx="1578">
                  <c:v>825.76</c:v>
                </c:pt>
                <c:pt idx="1579">
                  <c:v>825.88</c:v>
                </c:pt>
                <c:pt idx="1580">
                  <c:v>825.88</c:v>
                </c:pt>
                <c:pt idx="1581">
                  <c:v>826.04</c:v>
                </c:pt>
                <c:pt idx="1582">
                  <c:v>826.32</c:v>
                </c:pt>
                <c:pt idx="1583">
                  <c:v>826.02</c:v>
                </c:pt>
                <c:pt idx="1584">
                  <c:v>825.85</c:v>
                </c:pt>
                <c:pt idx="1585">
                  <c:v>826.07</c:v>
                </c:pt>
                <c:pt idx="1586">
                  <c:v>826.23</c:v>
                </c:pt>
                <c:pt idx="1587">
                  <c:v>826.07</c:v>
                </c:pt>
                <c:pt idx="1588">
                  <c:v>825.99</c:v>
                </c:pt>
                <c:pt idx="1589">
                  <c:v>825.3</c:v>
                </c:pt>
                <c:pt idx="1590">
                  <c:v>826.09</c:v>
                </c:pt>
                <c:pt idx="1591">
                  <c:v>825.83</c:v>
                </c:pt>
                <c:pt idx="1592">
                  <c:v>825.78</c:v>
                </c:pt>
                <c:pt idx="1593">
                  <c:v>825.83</c:v>
                </c:pt>
                <c:pt idx="1594">
                  <c:v>825.62</c:v>
                </c:pt>
                <c:pt idx="1595">
                  <c:v>825.56</c:v>
                </c:pt>
                <c:pt idx="1596">
                  <c:v>825.94</c:v>
                </c:pt>
                <c:pt idx="1597">
                  <c:v>825.9</c:v>
                </c:pt>
                <c:pt idx="1598">
                  <c:v>825.45</c:v>
                </c:pt>
                <c:pt idx="1599">
                  <c:v>825.56</c:v>
                </c:pt>
                <c:pt idx="1600">
                  <c:v>825.71</c:v>
                </c:pt>
                <c:pt idx="1601">
                  <c:v>825.45</c:v>
                </c:pt>
                <c:pt idx="1602">
                  <c:v>826.21</c:v>
                </c:pt>
                <c:pt idx="1603">
                  <c:v>825.95</c:v>
                </c:pt>
                <c:pt idx="1604">
                  <c:v>826.26</c:v>
                </c:pt>
                <c:pt idx="1605">
                  <c:v>826.09</c:v>
                </c:pt>
                <c:pt idx="1606">
                  <c:v>825.94</c:v>
                </c:pt>
                <c:pt idx="1607">
                  <c:v>825.92</c:v>
                </c:pt>
                <c:pt idx="1608">
                  <c:v>825.95</c:v>
                </c:pt>
                <c:pt idx="1609">
                  <c:v>825.47</c:v>
                </c:pt>
                <c:pt idx="1610">
                  <c:v>825.23</c:v>
                </c:pt>
                <c:pt idx="1611">
                  <c:v>826.14</c:v>
                </c:pt>
                <c:pt idx="1612">
                  <c:v>825.24</c:v>
                </c:pt>
                <c:pt idx="1613">
                  <c:v>825.4</c:v>
                </c:pt>
                <c:pt idx="1614">
                  <c:v>825.36</c:v>
                </c:pt>
                <c:pt idx="1615">
                  <c:v>825.36</c:v>
                </c:pt>
                <c:pt idx="1616">
                  <c:v>826.07</c:v>
                </c:pt>
                <c:pt idx="1617">
                  <c:v>826.02</c:v>
                </c:pt>
                <c:pt idx="1618">
                  <c:v>825.45</c:v>
                </c:pt>
                <c:pt idx="1619">
                  <c:v>826.07</c:v>
                </c:pt>
                <c:pt idx="1620">
                  <c:v>826.09</c:v>
                </c:pt>
                <c:pt idx="1621">
                  <c:v>826.02</c:v>
                </c:pt>
                <c:pt idx="1622">
                  <c:v>825.66</c:v>
                </c:pt>
                <c:pt idx="1623">
                  <c:v>825.97</c:v>
                </c:pt>
                <c:pt idx="1624">
                  <c:v>825.57</c:v>
                </c:pt>
                <c:pt idx="1625">
                  <c:v>825.95</c:v>
                </c:pt>
                <c:pt idx="1626">
                  <c:v>825.5</c:v>
                </c:pt>
                <c:pt idx="1627">
                  <c:v>825.45</c:v>
                </c:pt>
                <c:pt idx="1628">
                  <c:v>825.33</c:v>
                </c:pt>
                <c:pt idx="1629">
                  <c:v>825.21</c:v>
                </c:pt>
                <c:pt idx="1630">
                  <c:v>825.12</c:v>
                </c:pt>
                <c:pt idx="1631">
                  <c:v>825.95</c:v>
                </c:pt>
                <c:pt idx="1632">
                  <c:v>825.04</c:v>
                </c:pt>
                <c:pt idx="1633">
                  <c:v>824.95</c:v>
                </c:pt>
                <c:pt idx="1634">
                  <c:v>825.61</c:v>
                </c:pt>
                <c:pt idx="1635">
                  <c:v>825.26</c:v>
                </c:pt>
                <c:pt idx="1636">
                  <c:v>825.24</c:v>
                </c:pt>
                <c:pt idx="1637">
                  <c:v>826.14</c:v>
                </c:pt>
                <c:pt idx="1638">
                  <c:v>825.36</c:v>
                </c:pt>
                <c:pt idx="1639">
                  <c:v>825.49</c:v>
                </c:pt>
                <c:pt idx="1640">
                  <c:v>825.76</c:v>
                </c:pt>
                <c:pt idx="1641">
                  <c:v>825.68</c:v>
                </c:pt>
                <c:pt idx="1642">
                  <c:v>825.61</c:v>
                </c:pt>
                <c:pt idx="1643">
                  <c:v>825.64</c:v>
                </c:pt>
                <c:pt idx="1644">
                  <c:v>825.28</c:v>
                </c:pt>
                <c:pt idx="1645">
                  <c:v>825.61</c:v>
                </c:pt>
                <c:pt idx="1646">
                  <c:v>826.02</c:v>
                </c:pt>
                <c:pt idx="1647">
                  <c:v>825.33</c:v>
                </c:pt>
                <c:pt idx="1648">
                  <c:v>825.19</c:v>
                </c:pt>
                <c:pt idx="1649">
                  <c:v>825.68</c:v>
                </c:pt>
                <c:pt idx="1650">
                  <c:v>825.42</c:v>
                </c:pt>
                <c:pt idx="1651">
                  <c:v>825.36</c:v>
                </c:pt>
                <c:pt idx="1652">
                  <c:v>826.04</c:v>
                </c:pt>
                <c:pt idx="1653">
                  <c:v>825.19</c:v>
                </c:pt>
                <c:pt idx="1654">
                  <c:v>826</c:v>
                </c:pt>
                <c:pt idx="1655">
                  <c:v>825.43</c:v>
                </c:pt>
                <c:pt idx="1656">
                  <c:v>825.31</c:v>
                </c:pt>
                <c:pt idx="1657">
                  <c:v>825.28</c:v>
                </c:pt>
                <c:pt idx="1658">
                  <c:v>825.56</c:v>
                </c:pt>
                <c:pt idx="1659">
                  <c:v>825.17</c:v>
                </c:pt>
                <c:pt idx="1660">
                  <c:v>825.47</c:v>
                </c:pt>
                <c:pt idx="1661">
                  <c:v>825.49</c:v>
                </c:pt>
                <c:pt idx="1662">
                  <c:v>825.3</c:v>
                </c:pt>
                <c:pt idx="1663">
                  <c:v>825.95</c:v>
                </c:pt>
                <c:pt idx="1664">
                  <c:v>825.66</c:v>
                </c:pt>
                <c:pt idx="1665">
                  <c:v>825.9</c:v>
                </c:pt>
                <c:pt idx="1666">
                  <c:v>825.78</c:v>
                </c:pt>
                <c:pt idx="1667">
                  <c:v>825.21</c:v>
                </c:pt>
                <c:pt idx="1668">
                  <c:v>825.45</c:v>
                </c:pt>
                <c:pt idx="1669">
                  <c:v>825.5</c:v>
                </c:pt>
                <c:pt idx="1670">
                  <c:v>825.19</c:v>
                </c:pt>
                <c:pt idx="1671">
                  <c:v>826.04</c:v>
                </c:pt>
                <c:pt idx="1672">
                  <c:v>826.02</c:v>
                </c:pt>
                <c:pt idx="1673">
                  <c:v>825.75</c:v>
                </c:pt>
                <c:pt idx="1674">
                  <c:v>825.5</c:v>
                </c:pt>
                <c:pt idx="1675">
                  <c:v>826</c:v>
                </c:pt>
                <c:pt idx="1676">
                  <c:v>825.54</c:v>
                </c:pt>
                <c:pt idx="1677">
                  <c:v>825.73</c:v>
                </c:pt>
                <c:pt idx="1678">
                  <c:v>826.37</c:v>
                </c:pt>
                <c:pt idx="1679">
                  <c:v>825.45</c:v>
                </c:pt>
                <c:pt idx="1680">
                  <c:v>825.66</c:v>
                </c:pt>
                <c:pt idx="1681">
                  <c:v>826.07</c:v>
                </c:pt>
                <c:pt idx="1682">
                  <c:v>824.73</c:v>
                </c:pt>
                <c:pt idx="1683">
                  <c:v>825.19</c:v>
                </c:pt>
                <c:pt idx="1684">
                  <c:v>825.64</c:v>
                </c:pt>
                <c:pt idx="1685">
                  <c:v>825.26</c:v>
                </c:pt>
                <c:pt idx="1686">
                  <c:v>825.88</c:v>
                </c:pt>
                <c:pt idx="1687">
                  <c:v>825.8</c:v>
                </c:pt>
                <c:pt idx="1688">
                  <c:v>825.36</c:v>
                </c:pt>
                <c:pt idx="1689">
                  <c:v>825.69</c:v>
                </c:pt>
                <c:pt idx="1690">
                  <c:v>825.78</c:v>
                </c:pt>
                <c:pt idx="1691">
                  <c:v>825.05</c:v>
                </c:pt>
                <c:pt idx="1692">
                  <c:v>825.09</c:v>
                </c:pt>
                <c:pt idx="1693">
                  <c:v>825.33</c:v>
                </c:pt>
                <c:pt idx="1694">
                  <c:v>825.12</c:v>
                </c:pt>
                <c:pt idx="1695">
                  <c:v>825.33</c:v>
                </c:pt>
                <c:pt idx="1696">
                  <c:v>825.59</c:v>
                </c:pt>
                <c:pt idx="1697">
                  <c:v>825.64</c:v>
                </c:pt>
                <c:pt idx="1698">
                  <c:v>825.71</c:v>
                </c:pt>
                <c:pt idx="1699">
                  <c:v>825.45</c:v>
                </c:pt>
                <c:pt idx="1700">
                  <c:v>825.49</c:v>
                </c:pt>
                <c:pt idx="1701">
                  <c:v>825.64</c:v>
                </c:pt>
                <c:pt idx="1702">
                  <c:v>825.54</c:v>
                </c:pt>
                <c:pt idx="1703">
                  <c:v>825.45</c:v>
                </c:pt>
                <c:pt idx="1704">
                  <c:v>825.33</c:v>
                </c:pt>
                <c:pt idx="1705">
                  <c:v>825.4</c:v>
                </c:pt>
                <c:pt idx="1706">
                  <c:v>825.3</c:v>
                </c:pt>
                <c:pt idx="1707">
                  <c:v>825.73</c:v>
                </c:pt>
                <c:pt idx="1708">
                  <c:v>825.73</c:v>
                </c:pt>
                <c:pt idx="1709">
                  <c:v>825.71</c:v>
                </c:pt>
                <c:pt idx="1710">
                  <c:v>826.21</c:v>
                </c:pt>
                <c:pt idx="1711">
                  <c:v>825.33</c:v>
                </c:pt>
                <c:pt idx="1712">
                  <c:v>825.36</c:v>
                </c:pt>
                <c:pt idx="1713">
                  <c:v>825.3</c:v>
                </c:pt>
                <c:pt idx="1714">
                  <c:v>825.54</c:v>
                </c:pt>
                <c:pt idx="1715">
                  <c:v>825.28</c:v>
                </c:pt>
                <c:pt idx="1716">
                  <c:v>825.49</c:v>
                </c:pt>
                <c:pt idx="1717">
                  <c:v>825.38</c:v>
                </c:pt>
                <c:pt idx="1718">
                  <c:v>825.17</c:v>
                </c:pt>
                <c:pt idx="1719">
                  <c:v>826.23</c:v>
                </c:pt>
                <c:pt idx="1720">
                  <c:v>825.23</c:v>
                </c:pt>
                <c:pt idx="1721">
                  <c:v>825.26</c:v>
                </c:pt>
                <c:pt idx="1722">
                  <c:v>825.75</c:v>
                </c:pt>
                <c:pt idx="1723">
                  <c:v>825.42</c:v>
                </c:pt>
                <c:pt idx="1724">
                  <c:v>825.07</c:v>
                </c:pt>
                <c:pt idx="1725">
                  <c:v>825.57</c:v>
                </c:pt>
                <c:pt idx="1726">
                  <c:v>825.36</c:v>
                </c:pt>
                <c:pt idx="1727">
                  <c:v>825.59</c:v>
                </c:pt>
                <c:pt idx="1728">
                  <c:v>825.57</c:v>
                </c:pt>
                <c:pt idx="1729">
                  <c:v>825.47</c:v>
                </c:pt>
                <c:pt idx="1730">
                  <c:v>825.73</c:v>
                </c:pt>
                <c:pt idx="1731">
                  <c:v>825.45</c:v>
                </c:pt>
                <c:pt idx="1732">
                  <c:v>825.3</c:v>
                </c:pt>
                <c:pt idx="1733">
                  <c:v>825.33</c:v>
                </c:pt>
                <c:pt idx="1734">
                  <c:v>825.71</c:v>
                </c:pt>
                <c:pt idx="1735">
                  <c:v>825.31</c:v>
                </c:pt>
                <c:pt idx="1736">
                  <c:v>825.81</c:v>
                </c:pt>
                <c:pt idx="1737">
                  <c:v>825.43</c:v>
                </c:pt>
                <c:pt idx="1738">
                  <c:v>825.33</c:v>
                </c:pt>
                <c:pt idx="1739">
                  <c:v>825.64</c:v>
                </c:pt>
                <c:pt idx="1740">
                  <c:v>825.02</c:v>
                </c:pt>
                <c:pt idx="1741">
                  <c:v>825.35</c:v>
                </c:pt>
                <c:pt idx="1742">
                  <c:v>825.83</c:v>
                </c:pt>
                <c:pt idx="1743">
                  <c:v>825.95</c:v>
                </c:pt>
                <c:pt idx="1744">
                  <c:v>825.92</c:v>
                </c:pt>
                <c:pt idx="1745">
                  <c:v>825.61</c:v>
                </c:pt>
                <c:pt idx="1746">
                  <c:v>825.17</c:v>
                </c:pt>
                <c:pt idx="1747">
                  <c:v>825.21</c:v>
                </c:pt>
                <c:pt idx="1748">
                  <c:v>825.85</c:v>
                </c:pt>
                <c:pt idx="1749">
                  <c:v>825.45</c:v>
                </c:pt>
                <c:pt idx="1750">
                  <c:v>825.24</c:v>
                </c:pt>
                <c:pt idx="1751">
                  <c:v>825.83</c:v>
                </c:pt>
                <c:pt idx="1752">
                  <c:v>824.95</c:v>
                </c:pt>
                <c:pt idx="1753">
                  <c:v>825.57</c:v>
                </c:pt>
                <c:pt idx="1754">
                  <c:v>825.66</c:v>
                </c:pt>
                <c:pt idx="1755">
                  <c:v>825.3</c:v>
                </c:pt>
                <c:pt idx="1756">
                  <c:v>825.5</c:v>
                </c:pt>
                <c:pt idx="1757">
                  <c:v>825.4</c:v>
                </c:pt>
                <c:pt idx="1758">
                  <c:v>825.04</c:v>
                </c:pt>
                <c:pt idx="1759">
                  <c:v>825.5</c:v>
                </c:pt>
                <c:pt idx="1760">
                  <c:v>825.76</c:v>
                </c:pt>
                <c:pt idx="1761">
                  <c:v>825.17</c:v>
                </c:pt>
                <c:pt idx="1762">
                  <c:v>825.28</c:v>
                </c:pt>
                <c:pt idx="1763">
                  <c:v>825.95</c:v>
                </c:pt>
                <c:pt idx="1764">
                  <c:v>825.28</c:v>
                </c:pt>
                <c:pt idx="1765">
                  <c:v>825.88</c:v>
                </c:pt>
                <c:pt idx="1766">
                  <c:v>825.83</c:v>
                </c:pt>
                <c:pt idx="1767">
                  <c:v>825.07</c:v>
                </c:pt>
                <c:pt idx="1768">
                  <c:v>824.88</c:v>
                </c:pt>
                <c:pt idx="1769">
                  <c:v>825.81</c:v>
                </c:pt>
                <c:pt idx="1770">
                  <c:v>825.47</c:v>
                </c:pt>
                <c:pt idx="1771">
                  <c:v>825.62</c:v>
                </c:pt>
                <c:pt idx="1772">
                  <c:v>825.97</c:v>
                </c:pt>
                <c:pt idx="1773">
                  <c:v>825.5</c:v>
                </c:pt>
                <c:pt idx="1774">
                  <c:v>825.38</c:v>
                </c:pt>
                <c:pt idx="1775">
                  <c:v>824.71</c:v>
                </c:pt>
                <c:pt idx="1776">
                  <c:v>825.28</c:v>
                </c:pt>
                <c:pt idx="1777">
                  <c:v>825.14</c:v>
                </c:pt>
                <c:pt idx="1778">
                  <c:v>825.28</c:v>
                </c:pt>
                <c:pt idx="1779">
                  <c:v>825.31</c:v>
                </c:pt>
                <c:pt idx="1780">
                  <c:v>825.68</c:v>
                </c:pt>
                <c:pt idx="1781">
                  <c:v>825.33</c:v>
                </c:pt>
                <c:pt idx="1782">
                  <c:v>825.33</c:v>
                </c:pt>
                <c:pt idx="1783">
                  <c:v>826.61</c:v>
                </c:pt>
                <c:pt idx="1784">
                  <c:v>825.68</c:v>
                </c:pt>
                <c:pt idx="1785">
                  <c:v>825.33</c:v>
                </c:pt>
                <c:pt idx="1786">
                  <c:v>825.57</c:v>
                </c:pt>
                <c:pt idx="1787">
                  <c:v>825.38</c:v>
                </c:pt>
                <c:pt idx="1788">
                  <c:v>825.3</c:v>
                </c:pt>
                <c:pt idx="1789">
                  <c:v>826.02</c:v>
                </c:pt>
                <c:pt idx="1790">
                  <c:v>825.47</c:v>
                </c:pt>
                <c:pt idx="1791">
                  <c:v>825.56</c:v>
                </c:pt>
                <c:pt idx="1792">
                  <c:v>825.42</c:v>
                </c:pt>
                <c:pt idx="1793">
                  <c:v>825.21</c:v>
                </c:pt>
                <c:pt idx="1794">
                  <c:v>825.64</c:v>
                </c:pt>
                <c:pt idx="1795">
                  <c:v>825.56</c:v>
                </c:pt>
                <c:pt idx="1796">
                  <c:v>825.52</c:v>
                </c:pt>
                <c:pt idx="1797">
                  <c:v>825.85</c:v>
                </c:pt>
                <c:pt idx="1798">
                  <c:v>825.94</c:v>
                </c:pt>
                <c:pt idx="1799">
                  <c:v>825.49</c:v>
                </c:pt>
                <c:pt idx="1800">
                  <c:v>825.38</c:v>
                </c:pt>
                <c:pt idx="1801">
                  <c:v>826.14</c:v>
                </c:pt>
                <c:pt idx="1802">
                  <c:v>825.78</c:v>
                </c:pt>
                <c:pt idx="1803">
                  <c:v>825.76</c:v>
                </c:pt>
                <c:pt idx="1804">
                  <c:v>825.62</c:v>
                </c:pt>
                <c:pt idx="1805">
                  <c:v>825.21</c:v>
                </c:pt>
                <c:pt idx="1806">
                  <c:v>825.42</c:v>
                </c:pt>
                <c:pt idx="1807">
                  <c:v>825.49</c:v>
                </c:pt>
                <c:pt idx="1808">
                  <c:v>825.17</c:v>
                </c:pt>
                <c:pt idx="1809">
                  <c:v>825.26</c:v>
                </c:pt>
                <c:pt idx="1810">
                  <c:v>825.45</c:v>
                </c:pt>
                <c:pt idx="1811">
                  <c:v>825.36</c:v>
                </c:pt>
                <c:pt idx="1812">
                  <c:v>825.56</c:v>
                </c:pt>
                <c:pt idx="1813">
                  <c:v>825.28</c:v>
                </c:pt>
                <c:pt idx="1814">
                  <c:v>825.36</c:v>
                </c:pt>
                <c:pt idx="1815">
                  <c:v>825.28</c:v>
                </c:pt>
                <c:pt idx="1816">
                  <c:v>825.28</c:v>
                </c:pt>
                <c:pt idx="1817">
                  <c:v>825.45</c:v>
                </c:pt>
                <c:pt idx="1818">
                  <c:v>826.04</c:v>
                </c:pt>
                <c:pt idx="1819">
                  <c:v>825.33</c:v>
                </c:pt>
                <c:pt idx="1820">
                  <c:v>825.71</c:v>
                </c:pt>
                <c:pt idx="1821">
                  <c:v>825.76</c:v>
                </c:pt>
                <c:pt idx="1822">
                  <c:v>825</c:v>
                </c:pt>
                <c:pt idx="1823">
                  <c:v>825.71</c:v>
                </c:pt>
                <c:pt idx="1824">
                  <c:v>825.8</c:v>
                </c:pt>
                <c:pt idx="1825">
                  <c:v>825.76</c:v>
                </c:pt>
                <c:pt idx="1826">
                  <c:v>825.47</c:v>
                </c:pt>
                <c:pt idx="1827">
                  <c:v>825.64</c:v>
                </c:pt>
                <c:pt idx="1828">
                  <c:v>825.33</c:v>
                </c:pt>
                <c:pt idx="1829">
                  <c:v>825.57</c:v>
                </c:pt>
                <c:pt idx="1830">
                  <c:v>826.09</c:v>
                </c:pt>
                <c:pt idx="1831">
                  <c:v>824.97</c:v>
                </c:pt>
                <c:pt idx="1832">
                  <c:v>825.71</c:v>
                </c:pt>
                <c:pt idx="1833">
                  <c:v>825.66</c:v>
                </c:pt>
                <c:pt idx="1834">
                  <c:v>825.07</c:v>
                </c:pt>
                <c:pt idx="1835">
                  <c:v>825.28</c:v>
                </c:pt>
                <c:pt idx="1836">
                  <c:v>825.5</c:v>
                </c:pt>
                <c:pt idx="1837">
                  <c:v>825.21</c:v>
                </c:pt>
                <c:pt idx="1838">
                  <c:v>825.05</c:v>
                </c:pt>
                <c:pt idx="1839">
                  <c:v>825.38</c:v>
                </c:pt>
                <c:pt idx="1840">
                  <c:v>825.31</c:v>
                </c:pt>
                <c:pt idx="1841">
                  <c:v>825.3</c:v>
                </c:pt>
                <c:pt idx="1842">
                  <c:v>825.92</c:v>
                </c:pt>
                <c:pt idx="1843">
                  <c:v>825.71</c:v>
                </c:pt>
                <c:pt idx="1844">
                  <c:v>825.28</c:v>
                </c:pt>
                <c:pt idx="1845">
                  <c:v>825.42</c:v>
                </c:pt>
                <c:pt idx="1846">
                  <c:v>825.14</c:v>
                </c:pt>
                <c:pt idx="1847">
                  <c:v>825.45</c:v>
                </c:pt>
                <c:pt idx="1848">
                  <c:v>825.69</c:v>
                </c:pt>
                <c:pt idx="1849">
                  <c:v>825.42</c:v>
                </c:pt>
                <c:pt idx="1850">
                  <c:v>825.64</c:v>
                </c:pt>
                <c:pt idx="1851">
                  <c:v>824.76</c:v>
                </c:pt>
                <c:pt idx="1852">
                  <c:v>825.4</c:v>
                </c:pt>
                <c:pt idx="1853">
                  <c:v>825.57</c:v>
                </c:pt>
                <c:pt idx="1854">
                  <c:v>825.14</c:v>
                </c:pt>
                <c:pt idx="1855">
                  <c:v>825.56</c:v>
                </c:pt>
                <c:pt idx="1856">
                  <c:v>826.02</c:v>
                </c:pt>
                <c:pt idx="1857">
                  <c:v>825.57</c:v>
                </c:pt>
                <c:pt idx="1858">
                  <c:v>825.3</c:v>
                </c:pt>
                <c:pt idx="1859">
                  <c:v>826.04</c:v>
                </c:pt>
                <c:pt idx="1860">
                  <c:v>825.4</c:v>
                </c:pt>
                <c:pt idx="1861">
                  <c:v>825.21</c:v>
                </c:pt>
                <c:pt idx="1862">
                  <c:v>825.75</c:v>
                </c:pt>
                <c:pt idx="1863">
                  <c:v>825.07</c:v>
                </c:pt>
                <c:pt idx="1864">
                  <c:v>825.57</c:v>
                </c:pt>
                <c:pt idx="1865">
                  <c:v>825.87</c:v>
                </c:pt>
                <c:pt idx="1866">
                  <c:v>825.36</c:v>
                </c:pt>
                <c:pt idx="1867">
                  <c:v>825.17</c:v>
                </c:pt>
                <c:pt idx="1868">
                  <c:v>825.78</c:v>
                </c:pt>
                <c:pt idx="1869">
                  <c:v>825.45</c:v>
                </c:pt>
                <c:pt idx="1870">
                  <c:v>825.54</c:v>
                </c:pt>
                <c:pt idx="1871">
                  <c:v>825.31</c:v>
                </c:pt>
                <c:pt idx="1872">
                  <c:v>825.05</c:v>
                </c:pt>
                <c:pt idx="1873">
                  <c:v>825.12</c:v>
                </c:pt>
                <c:pt idx="1874">
                  <c:v>825.3</c:v>
                </c:pt>
                <c:pt idx="1875">
                  <c:v>824.9</c:v>
                </c:pt>
                <c:pt idx="1876">
                  <c:v>825.5</c:v>
                </c:pt>
                <c:pt idx="1877">
                  <c:v>825.75</c:v>
                </c:pt>
                <c:pt idx="1878">
                  <c:v>825</c:v>
                </c:pt>
                <c:pt idx="1879">
                  <c:v>825.28</c:v>
                </c:pt>
                <c:pt idx="1880">
                  <c:v>825.49</c:v>
                </c:pt>
                <c:pt idx="1881">
                  <c:v>825.3</c:v>
                </c:pt>
                <c:pt idx="1882">
                  <c:v>825.21</c:v>
                </c:pt>
                <c:pt idx="1883">
                  <c:v>825.24</c:v>
                </c:pt>
                <c:pt idx="1884">
                  <c:v>825.24</c:v>
                </c:pt>
                <c:pt idx="1885">
                  <c:v>825.36</c:v>
                </c:pt>
                <c:pt idx="1886">
                  <c:v>825.24</c:v>
                </c:pt>
                <c:pt idx="1887">
                  <c:v>824.9</c:v>
                </c:pt>
                <c:pt idx="1888">
                  <c:v>825.07</c:v>
                </c:pt>
                <c:pt idx="1889">
                  <c:v>824.67</c:v>
                </c:pt>
                <c:pt idx="1890">
                  <c:v>824.92</c:v>
                </c:pt>
                <c:pt idx="1891">
                  <c:v>825.45</c:v>
                </c:pt>
                <c:pt idx="1892">
                  <c:v>824.73</c:v>
                </c:pt>
                <c:pt idx="1893">
                  <c:v>825.17</c:v>
                </c:pt>
                <c:pt idx="1894">
                  <c:v>825.07</c:v>
                </c:pt>
                <c:pt idx="1895">
                  <c:v>824.78</c:v>
                </c:pt>
                <c:pt idx="1896">
                  <c:v>825</c:v>
                </c:pt>
                <c:pt idx="1897">
                  <c:v>825.59</c:v>
                </c:pt>
                <c:pt idx="1898">
                  <c:v>824.93</c:v>
                </c:pt>
                <c:pt idx="1899">
                  <c:v>825.07</c:v>
                </c:pt>
                <c:pt idx="1900">
                  <c:v>825.66</c:v>
                </c:pt>
                <c:pt idx="1901">
                  <c:v>825</c:v>
                </c:pt>
                <c:pt idx="1902">
                  <c:v>825.07</c:v>
                </c:pt>
                <c:pt idx="1903">
                  <c:v>825.5</c:v>
                </c:pt>
                <c:pt idx="1904">
                  <c:v>824.98</c:v>
                </c:pt>
                <c:pt idx="1905">
                  <c:v>824.79</c:v>
                </c:pt>
                <c:pt idx="1906">
                  <c:v>825.04</c:v>
                </c:pt>
                <c:pt idx="1907">
                  <c:v>824.83</c:v>
                </c:pt>
                <c:pt idx="1908">
                  <c:v>825.28</c:v>
                </c:pt>
                <c:pt idx="1909">
                  <c:v>825.61</c:v>
                </c:pt>
                <c:pt idx="1910">
                  <c:v>824.88</c:v>
                </c:pt>
                <c:pt idx="1911">
                  <c:v>825.3</c:v>
                </c:pt>
                <c:pt idx="1912">
                  <c:v>825.49</c:v>
                </c:pt>
                <c:pt idx="1913">
                  <c:v>825.4</c:v>
                </c:pt>
                <c:pt idx="1914">
                  <c:v>825.26</c:v>
                </c:pt>
                <c:pt idx="1915">
                  <c:v>825.23</c:v>
                </c:pt>
                <c:pt idx="1916">
                  <c:v>825.24</c:v>
                </c:pt>
                <c:pt idx="1917">
                  <c:v>825.62</c:v>
                </c:pt>
                <c:pt idx="1918">
                  <c:v>825.11</c:v>
                </c:pt>
                <c:pt idx="1919">
                  <c:v>824.95</c:v>
                </c:pt>
                <c:pt idx="1920">
                  <c:v>825.28</c:v>
                </c:pt>
                <c:pt idx="1921">
                  <c:v>825.8</c:v>
                </c:pt>
                <c:pt idx="1922">
                  <c:v>825.09</c:v>
                </c:pt>
                <c:pt idx="1923">
                  <c:v>825.14</c:v>
                </c:pt>
                <c:pt idx="1924">
                  <c:v>825.24</c:v>
                </c:pt>
                <c:pt idx="1925">
                  <c:v>825.33</c:v>
                </c:pt>
                <c:pt idx="1926">
                  <c:v>825.02</c:v>
                </c:pt>
                <c:pt idx="1927">
                  <c:v>824.79</c:v>
                </c:pt>
                <c:pt idx="1928">
                  <c:v>824.83</c:v>
                </c:pt>
                <c:pt idx="1929">
                  <c:v>825.33</c:v>
                </c:pt>
                <c:pt idx="1930">
                  <c:v>824.52</c:v>
                </c:pt>
                <c:pt idx="1931">
                  <c:v>825.04</c:v>
                </c:pt>
                <c:pt idx="1932">
                  <c:v>825.47</c:v>
                </c:pt>
                <c:pt idx="1933">
                  <c:v>825.14</c:v>
                </c:pt>
                <c:pt idx="1934">
                  <c:v>825.26</c:v>
                </c:pt>
                <c:pt idx="1935">
                  <c:v>825.62</c:v>
                </c:pt>
                <c:pt idx="1936">
                  <c:v>824.69</c:v>
                </c:pt>
                <c:pt idx="1937">
                  <c:v>825.12</c:v>
                </c:pt>
                <c:pt idx="1938">
                  <c:v>825.64</c:v>
                </c:pt>
                <c:pt idx="1939">
                  <c:v>824.69</c:v>
                </c:pt>
                <c:pt idx="1940">
                  <c:v>825.3</c:v>
                </c:pt>
                <c:pt idx="1941">
                  <c:v>825.73</c:v>
                </c:pt>
                <c:pt idx="1942">
                  <c:v>825.28</c:v>
                </c:pt>
                <c:pt idx="1943">
                  <c:v>825.38</c:v>
                </c:pt>
                <c:pt idx="1944">
                  <c:v>825.11</c:v>
                </c:pt>
                <c:pt idx="1945">
                  <c:v>825.19</c:v>
                </c:pt>
                <c:pt idx="1946">
                  <c:v>824.74</c:v>
                </c:pt>
                <c:pt idx="1947">
                  <c:v>825.85</c:v>
                </c:pt>
                <c:pt idx="1948">
                  <c:v>824.62</c:v>
                </c:pt>
                <c:pt idx="1949">
                  <c:v>824.88</c:v>
                </c:pt>
                <c:pt idx="1950">
                  <c:v>825.26</c:v>
                </c:pt>
                <c:pt idx="1951">
                  <c:v>825.42</c:v>
                </c:pt>
                <c:pt idx="1952">
                  <c:v>824.9</c:v>
                </c:pt>
                <c:pt idx="1953">
                  <c:v>824.93</c:v>
                </c:pt>
                <c:pt idx="1954">
                  <c:v>824.85</c:v>
                </c:pt>
                <c:pt idx="1955">
                  <c:v>825.43</c:v>
                </c:pt>
                <c:pt idx="1956">
                  <c:v>825.43</c:v>
                </c:pt>
                <c:pt idx="1957">
                  <c:v>824.97</c:v>
                </c:pt>
                <c:pt idx="1958">
                  <c:v>825.31</c:v>
                </c:pt>
                <c:pt idx="1959">
                  <c:v>825.11</c:v>
                </c:pt>
                <c:pt idx="1960">
                  <c:v>825</c:v>
                </c:pt>
                <c:pt idx="1961">
                  <c:v>824.14</c:v>
                </c:pt>
                <c:pt idx="1962">
                  <c:v>824.69</c:v>
                </c:pt>
                <c:pt idx="1963">
                  <c:v>825.21</c:v>
                </c:pt>
                <c:pt idx="1964">
                  <c:v>825.45</c:v>
                </c:pt>
                <c:pt idx="1965">
                  <c:v>824.69</c:v>
                </c:pt>
                <c:pt idx="1966">
                  <c:v>825.04</c:v>
                </c:pt>
                <c:pt idx="1967">
                  <c:v>825.66</c:v>
                </c:pt>
                <c:pt idx="1968">
                  <c:v>824.97</c:v>
                </c:pt>
                <c:pt idx="1969">
                  <c:v>825.05</c:v>
                </c:pt>
                <c:pt idx="1970">
                  <c:v>825.64</c:v>
                </c:pt>
                <c:pt idx="1971">
                  <c:v>825.05</c:v>
                </c:pt>
                <c:pt idx="1972">
                  <c:v>825.14</c:v>
                </c:pt>
                <c:pt idx="1973">
                  <c:v>825.83</c:v>
                </c:pt>
                <c:pt idx="1974">
                  <c:v>824.93</c:v>
                </c:pt>
                <c:pt idx="1975">
                  <c:v>824.83</c:v>
                </c:pt>
                <c:pt idx="1976">
                  <c:v>825.11</c:v>
                </c:pt>
                <c:pt idx="1977">
                  <c:v>824.74</c:v>
                </c:pt>
                <c:pt idx="1978">
                  <c:v>825.21</c:v>
                </c:pt>
                <c:pt idx="1979">
                  <c:v>825.42</c:v>
                </c:pt>
                <c:pt idx="1980">
                  <c:v>825.16</c:v>
                </c:pt>
                <c:pt idx="1981">
                  <c:v>825.12</c:v>
                </c:pt>
                <c:pt idx="1982">
                  <c:v>825.78</c:v>
                </c:pt>
                <c:pt idx="1983">
                  <c:v>825.23</c:v>
                </c:pt>
                <c:pt idx="1984">
                  <c:v>825.71</c:v>
                </c:pt>
                <c:pt idx="1985">
                  <c:v>825.02</c:v>
                </c:pt>
                <c:pt idx="1986">
                  <c:v>825.04</c:v>
                </c:pt>
                <c:pt idx="1987">
                  <c:v>825.71</c:v>
                </c:pt>
                <c:pt idx="1988">
                  <c:v>825.57</c:v>
                </c:pt>
                <c:pt idx="1989">
                  <c:v>825.78</c:v>
                </c:pt>
                <c:pt idx="1990">
                  <c:v>825.23</c:v>
                </c:pt>
                <c:pt idx="1991">
                  <c:v>825.85</c:v>
                </c:pt>
                <c:pt idx="1992">
                  <c:v>824.86</c:v>
                </c:pt>
                <c:pt idx="1993">
                  <c:v>825.31</c:v>
                </c:pt>
                <c:pt idx="1994">
                  <c:v>825.12</c:v>
                </c:pt>
                <c:pt idx="1995">
                  <c:v>824.97</c:v>
                </c:pt>
                <c:pt idx="1996">
                  <c:v>825.09</c:v>
                </c:pt>
                <c:pt idx="1997">
                  <c:v>825.28</c:v>
                </c:pt>
                <c:pt idx="1998">
                  <c:v>825.33</c:v>
                </c:pt>
                <c:pt idx="1999">
                  <c:v>824.86</c:v>
                </c:pt>
                <c:pt idx="2000">
                  <c:v>824.88</c:v>
                </c:pt>
                <c:pt idx="2001">
                  <c:v>825.43</c:v>
                </c:pt>
                <c:pt idx="2002">
                  <c:v>825.35</c:v>
                </c:pt>
                <c:pt idx="2003">
                  <c:v>824.98</c:v>
                </c:pt>
                <c:pt idx="2004">
                  <c:v>825.21</c:v>
                </c:pt>
                <c:pt idx="2005">
                  <c:v>824.97</c:v>
                </c:pt>
                <c:pt idx="2006">
                  <c:v>825.02</c:v>
                </c:pt>
                <c:pt idx="2007">
                  <c:v>825.42</c:v>
                </c:pt>
                <c:pt idx="2008">
                  <c:v>825.05</c:v>
                </c:pt>
                <c:pt idx="2009">
                  <c:v>824.79</c:v>
                </c:pt>
                <c:pt idx="2010">
                  <c:v>824.85</c:v>
                </c:pt>
                <c:pt idx="2011">
                  <c:v>825.88</c:v>
                </c:pt>
                <c:pt idx="2012">
                  <c:v>825.5</c:v>
                </c:pt>
                <c:pt idx="2013">
                  <c:v>825.47</c:v>
                </c:pt>
                <c:pt idx="2014">
                  <c:v>825.24</c:v>
                </c:pt>
                <c:pt idx="2015">
                  <c:v>825.02</c:v>
                </c:pt>
                <c:pt idx="2016">
                  <c:v>825.47</c:v>
                </c:pt>
                <c:pt idx="2017">
                  <c:v>825.26</c:v>
                </c:pt>
                <c:pt idx="2018">
                  <c:v>825.3</c:v>
                </c:pt>
                <c:pt idx="2019">
                  <c:v>825.17</c:v>
                </c:pt>
                <c:pt idx="2020">
                  <c:v>825.75</c:v>
                </c:pt>
                <c:pt idx="2021">
                  <c:v>824.76</c:v>
                </c:pt>
                <c:pt idx="2022">
                  <c:v>825.33</c:v>
                </c:pt>
                <c:pt idx="2023">
                  <c:v>825.19</c:v>
                </c:pt>
                <c:pt idx="2024">
                  <c:v>825</c:v>
                </c:pt>
                <c:pt idx="2025">
                  <c:v>825.52</c:v>
                </c:pt>
                <c:pt idx="2026">
                  <c:v>825.17</c:v>
                </c:pt>
                <c:pt idx="2027">
                  <c:v>825.3</c:v>
                </c:pt>
                <c:pt idx="2028">
                  <c:v>825.4</c:v>
                </c:pt>
                <c:pt idx="2029">
                  <c:v>826</c:v>
                </c:pt>
                <c:pt idx="2030">
                  <c:v>824.97</c:v>
                </c:pt>
                <c:pt idx="2031">
                  <c:v>825.56</c:v>
                </c:pt>
                <c:pt idx="2032">
                  <c:v>825.07</c:v>
                </c:pt>
                <c:pt idx="2033">
                  <c:v>825.26</c:v>
                </c:pt>
                <c:pt idx="2034">
                  <c:v>825.17</c:v>
                </c:pt>
                <c:pt idx="2035">
                  <c:v>825.33</c:v>
                </c:pt>
                <c:pt idx="2036">
                  <c:v>825.11</c:v>
                </c:pt>
                <c:pt idx="2037">
                  <c:v>825.49</c:v>
                </c:pt>
                <c:pt idx="2038">
                  <c:v>824.9</c:v>
                </c:pt>
                <c:pt idx="2039">
                  <c:v>824.73</c:v>
                </c:pt>
                <c:pt idx="2040">
                  <c:v>825.66</c:v>
                </c:pt>
                <c:pt idx="2041">
                  <c:v>825.14</c:v>
                </c:pt>
                <c:pt idx="2042">
                  <c:v>824.76</c:v>
                </c:pt>
                <c:pt idx="2043">
                  <c:v>825.33</c:v>
                </c:pt>
                <c:pt idx="2044">
                  <c:v>824.48</c:v>
                </c:pt>
                <c:pt idx="2045">
                  <c:v>824.93</c:v>
                </c:pt>
                <c:pt idx="2046">
                  <c:v>825.14</c:v>
                </c:pt>
                <c:pt idx="2047">
                  <c:v>824.85</c:v>
                </c:pt>
                <c:pt idx="2048">
                  <c:v>824.98</c:v>
                </c:pt>
                <c:pt idx="2049">
                  <c:v>825.5</c:v>
                </c:pt>
                <c:pt idx="2050">
                  <c:v>824.92</c:v>
                </c:pt>
                <c:pt idx="2051">
                  <c:v>825.24</c:v>
                </c:pt>
                <c:pt idx="2052">
                  <c:v>825.61</c:v>
                </c:pt>
                <c:pt idx="2053">
                  <c:v>825.16</c:v>
                </c:pt>
                <c:pt idx="2054">
                  <c:v>824.97</c:v>
                </c:pt>
                <c:pt idx="2055">
                  <c:v>825.4</c:v>
                </c:pt>
                <c:pt idx="2056">
                  <c:v>825.47</c:v>
                </c:pt>
                <c:pt idx="2057">
                  <c:v>825.4</c:v>
                </c:pt>
                <c:pt idx="2058">
                  <c:v>825.92</c:v>
                </c:pt>
                <c:pt idx="2059">
                  <c:v>825.11</c:v>
                </c:pt>
                <c:pt idx="2060">
                  <c:v>825.43</c:v>
                </c:pt>
                <c:pt idx="2061">
                  <c:v>825.31</c:v>
                </c:pt>
                <c:pt idx="2062">
                  <c:v>824.98</c:v>
                </c:pt>
                <c:pt idx="2063">
                  <c:v>825.36</c:v>
                </c:pt>
                <c:pt idx="2064">
                  <c:v>825.07</c:v>
                </c:pt>
                <c:pt idx="2065">
                  <c:v>825.23</c:v>
                </c:pt>
                <c:pt idx="2066">
                  <c:v>825.31</c:v>
                </c:pt>
                <c:pt idx="2067">
                  <c:v>825.28</c:v>
                </c:pt>
                <c:pt idx="2068">
                  <c:v>824.81</c:v>
                </c:pt>
                <c:pt idx="2069">
                  <c:v>825.38</c:v>
                </c:pt>
                <c:pt idx="2070">
                  <c:v>825</c:v>
                </c:pt>
                <c:pt idx="2071">
                  <c:v>825.05</c:v>
                </c:pt>
                <c:pt idx="2072">
                  <c:v>826.23</c:v>
                </c:pt>
                <c:pt idx="2073">
                  <c:v>825.3</c:v>
                </c:pt>
                <c:pt idx="2074">
                  <c:v>825.16</c:v>
                </c:pt>
                <c:pt idx="2075">
                  <c:v>825.4</c:v>
                </c:pt>
                <c:pt idx="2076">
                  <c:v>825.02</c:v>
                </c:pt>
                <c:pt idx="2077">
                  <c:v>825.02</c:v>
                </c:pt>
                <c:pt idx="2078">
                  <c:v>825.61</c:v>
                </c:pt>
                <c:pt idx="2079">
                  <c:v>824.92</c:v>
                </c:pt>
                <c:pt idx="2080">
                  <c:v>825.42</c:v>
                </c:pt>
                <c:pt idx="2081">
                  <c:v>825.17</c:v>
                </c:pt>
                <c:pt idx="2082">
                  <c:v>824.83</c:v>
                </c:pt>
                <c:pt idx="2083">
                  <c:v>825.04</c:v>
                </c:pt>
                <c:pt idx="2084">
                  <c:v>825.87</c:v>
                </c:pt>
                <c:pt idx="2085">
                  <c:v>825.14</c:v>
                </c:pt>
                <c:pt idx="2086">
                  <c:v>824.95</c:v>
                </c:pt>
                <c:pt idx="2087">
                  <c:v>825.94</c:v>
                </c:pt>
                <c:pt idx="2088">
                  <c:v>824.79</c:v>
                </c:pt>
                <c:pt idx="2089">
                  <c:v>825.05</c:v>
                </c:pt>
                <c:pt idx="2090">
                  <c:v>825.54</c:v>
                </c:pt>
                <c:pt idx="2091">
                  <c:v>824.92</c:v>
                </c:pt>
                <c:pt idx="2092">
                  <c:v>824.97</c:v>
                </c:pt>
                <c:pt idx="2093">
                  <c:v>824.98</c:v>
                </c:pt>
                <c:pt idx="2094">
                  <c:v>825.17</c:v>
                </c:pt>
                <c:pt idx="2095">
                  <c:v>825.11</c:v>
                </c:pt>
                <c:pt idx="2096">
                  <c:v>825.5</c:v>
                </c:pt>
                <c:pt idx="2097">
                  <c:v>824.6</c:v>
                </c:pt>
                <c:pt idx="2098">
                  <c:v>825.14</c:v>
                </c:pt>
                <c:pt idx="2099">
                  <c:v>825.31</c:v>
                </c:pt>
                <c:pt idx="2100">
                  <c:v>824.71</c:v>
                </c:pt>
                <c:pt idx="2101">
                  <c:v>825.04</c:v>
                </c:pt>
                <c:pt idx="2102">
                  <c:v>825.45</c:v>
                </c:pt>
                <c:pt idx="2103">
                  <c:v>824.76</c:v>
                </c:pt>
                <c:pt idx="2104">
                  <c:v>824.81</c:v>
                </c:pt>
                <c:pt idx="2105">
                  <c:v>825.64</c:v>
                </c:pt>
                <c:pt idx="2106">
                  <c:v>825.02</c:v>
                </c:pt>
                <c:pt idx="2107">
                  <c:v>825.31</c:v>
                </c:pt>
                <c:pt idx="2108">
                  <c:v>825.23</c:v>
                </c:pt>
                <c:pt idx="2109">
                  <c:v>824.86</c:v>
                </c:pt>
                <c:pt idx="2110">
                  <c:v>825.47</c:v>
                </c:pt>
                <c:pt idx="2111">
                  <c:v>824.92</c:v>
                </c:pt>
                <c:pt idx="2112">
                  <c:v>824.86</c:v>
                </c:pt>
                <c:pt idx="2113">
                  <c:v>825.02</c:v>
                </c:pt>
                <c:pt idx="2114">
                  <c:v>825.16</c:v>
                </c:pt>
                <c:pt idx="2115">
                  <c:v>824.85</c:v>
                </c:pt>
                <c:pt idx="2116">
                  <c:v>825.68</c:v>
                </c:pt>
                <c:pt idx="2117">
                  <c:v>825.17</c:v>
                </c:pt>
                <c:pt idx="2118">
                  <c:v>825.11</c:v>
                </c:pt>
                <c:pt idx="2119">
                  <c:v>825.36</c:v>
                </c:pt>
                <c:pt idx="2120">
                  <c:v>825.02</c:v>
                </c:pt>
                <c:pt idx="2121">
                  <c:v>824.81</c:v>
                </c:pt>
                <c:pt idx="2122">
                  <c:v>825.38</c:v>
                </c:pt>
                <c:pt idx="2123">
                  <c:v>825.26</c:v>
                </c:pt>
                <c:pt idx="2124">
                  <c:v>825.3</c:v>
                </c:pt>
                <c:pt idx="2125">
                  <c:v>825.61</c:v>
                </c:pt>
                <c:pt idx="2126">
                  <c:v>825.17</c:v>
                </c:pt>
                <c:pt idx="2127">
                  <c:v>825.26</c:v>
                </c:pt>
                <c:pt idx="2128">
                  <c:v>825.59</c:v>
                </c:pt>
                <c:pt idx="2129">
                  <c:v>825.21</c:v>
                </c:pt>
                <c:pt idx="2130">
                  <c:v>825.26</c:v>
                </c:pt>
                <c:pt idx="2131">
                  <c:v>825.56</c:v>
                </c:pt>
                <c:pt idx="2132">
                  <c:v>824.93</c:v>
                </c:pt>
                <c:pt idx="2133">
                  <c:v>825.12</c:v>
                </c:pt>
                <c:pt idx="2134">
                  <c:v>825.21</c:v>
                </c:pt>
                <c:pt idx="2135">
                  <c:v>824.88</c:v>
                </c:pt>
                <c:pt idx="2136">
                  <c:v>825.02</c:v>
                </c:pt>
                <c:pt idx="2137">
                  <c:v>825.76</c:v>
                </c:pt>
                <c:pt idx="2138">
                  <c:v>825.19</c:v>
                </c:pt>
                <c:pt idx="2139">
                  <c:v>824.69</c:v>
                </c:pt>
                <c:pt idx="2140">
                  <c:v>825.24</c:v>
                </c:pt>
                <c:pt idx="2141">
                  <c:v>825.11</c:v>
                </c:pt>
                <c:pt idx="2142">
                  <c:v>825.16</c:v>
                </c:pt>
                <c:pt idx="2143">
                  <c:v>825.28</c:v>
                </c:pt>
                <c:pt idx="2144">
                  <c:v>824.73</c:v>
                </c:pt>
                <c:pt idx="2145">
                  <c:v>825.59</c:v>
                </c:pt>
                <c:pt idx="2146">
                  <c:v>825.49</c:v>
                </c:pt>
                <c:pt idx="2147">
                  <c:v>825.16</c:v>
                </c:pt>
                <c:pt idx="2148">
                  <c:v>825.33</c:v>
                </c:pt>
                <c:pt idx="2149">
                  <c:v>825.33</c:v>
                </c:pt>
                <c:pt idx="2150">
                  <c:v>824.83</c:v>
                </c:pt>
                <c:pt idx="2151">
                  <c:v>825.16</c:v>
                </c:pt>
                <c:pt idx="2152">
                  <c:v>824.83</c:v>
                </c:pt>
                <c:pt idx="2153">
                  <c:v>825.07</c:v>
                </c:pt>
                <c:pt idx="2154">
                  <c:v>825.42</c:v>
                </c:pt>
                <c:pt idx="2155">
                  <c:v>824.76</c:v>
                </c:pt>
                <c:pt idx="2156">
                  <c:v>825.21</c:v>
                </c:pt>
                <c:pt idx="2157">
                  <c:v>825.04</c:v>
                </c:pt>
                <c:pt idx="2158">
                  <c:v>824.67</c:v>
                </c:pt>
                <c:pt idx="2159">
                  <c:v>825.05</c:v>
                </c:pt>
                <c:pt idx="2160">
                  <c:v>825.38</c:v>
                </c:pt>
                <c:pt idx="2161">
                  <c:v>825.09</c:v>
                </c:pt>
                <c:pt idx="2162">
                  <c:v>824.88</c:v>
                </c:pt>
                <c:pt idx="2163">
                  <c:v>825.49</c:v>
                </c:pt>
                <c:pt idx="2164">
                  <c:v>825.23</c:v>
                </c:pt>
                <c:pt idx="2165">
                  <c:v>824.78</c:v>
                </c:pt>
                <c:pt idx="2166">
                  <c:v>825.36</c:v>
                </c:pt>
                <c:pt idx="2167">
                  <c:v>824.86</c:v>
                </c:pt>
                <c:pt idx="2168">
                  <c:v>825.21</c:v>
                </c:pt>
                <c:pt idx="2169">
                  <c:v>825.59</c:v>
                </c:pt>
                <c:pt idx="2170">
                  <c:v>824.85</c:v>
                </c:pt>
                <c:pt idx="2171">
                  <c:v>825.09</c:v>
                </c:pt>
                <c:pt idx="2172">
                  <c:v>825.07</c:v>
                </c:pt>
                <c:pt idx="2173">
                  <c:v>824.31</c:v>
                </c:pt>
                <c:pt idx="2174">
                  <c:v>824.64</c:v>
                </c:pt>
                <c:pt idx="2175">
                  <c:v>825.21</c:v>
                </c:pt>
                <c:pt idx="2176">
                  <c:v>824.76</c:v>
                </c:pt>
                <c:pt idx="2177">
                  <c:v>825.23</c:v>
                </c:pt>
                <c:pt idx="2178">
                  <c:v>824.73</c:v>
                </c:pt>
                <c:pt idx="2179">
                  <c:v>824.93</c:v>
                </c:pt>
                <c:pt idx="2180">
                  <c:v>825.17</c:v>
                </c:pt>
                <c:pt idx="2181">
                  <c:v>824.69</c:v>
                </c:pt>
                <c:pt idx="2182">
                  <c:v>824.45</c:v>
                </c:pt>
                <c:pt idx="2183">
                  <c:v>825.24</c:v>
                </c:pt>
                <c:pt idx="2184">
                  <c:v>825.16</c:v>
                </c:pt>
                <c:pt idx="2185">
                  <c:v>824.95</c:v>
                </c:pt>
                <c:pt idx="2186">
                  <c:v>824.95</c:v>
                </c:pt>
                <c:pt idx="2187">
                  <c:v>825.09</c:v>
                </c:pt>
                <c:pt idx="2188">
                  <c:v>824.73</c:v>
                </c:pt>
                <c:pt idx="2189">
                  <c:v>825.05</c:v>
                </c:pt>
                <c:pt idx="2190">
                  <c:v>824.76</c:v>
                </c:pt>
                <c:pt idx="2191">
                  <c:v>825.07</c:v>
                </c:pt>
                <c:pt idx="2192">
                  <c:v>824.6</c:v>
                </c:pt>
                <c:pt idx="2193">
                  <c:v>824.78</c:v>
                </c:pt>
                <c:pt idx="2194">
                  <c:v>825.07</c:v>
                </c:pt>
                <c:pt idx="2195">
                  <c:v>825.8</c:v>
                </c:pt>
                <c:pt idx="2196">
                  <c:v>824.81</c:v>
                </c:pt>
                <c:pt idx="2197">
                  <c:v>825.09</c:v>
                </c:pt>
                <c:pt idx="2198">
                  <c:v>825.42</c:v>
                </c:pt>
                <c:pt idx="2199">
                  <c:v>824.53</c:v>
                </c:pt>
                <c:pt idx="2200">
                  <c:v>825.23</c:v>
                </c:pt>
                <c:pt idx="2201">
                  <c:v>825.24</c:v>
                </c:pt>
                <c:pt idx="2202">
                  <c:v>824.92</c:v>
                </c:pt>
                <c:pt idx="2203">
                  <c:v>824.6</c:v>
                </c:pt>
                <c:pt idx="2204">
                  <c:v>825.38</c:v>
                </c:pt>
                <c:pt idx="2205">
                  <c:v>824.47</c:v>
                </c:pt>
                <c:pt idx="2206">
                  <c:v>824.98</c:v>
                </c:pt>
                <c:pt idx="2207">
                  <c:v>825.57</c:v>
                </c:pt>
                <c:pt idx="2208">
                  <c:v>824.66</c:v>
                </c:pt>
                <c:pt idx="2209">
                  <c:v>825.31</c:v>
                </c:pt>
                <c:pt idx="2210">
                  <c:v>825.45</c:v>
                </c:pt>
                <c:pt idx="2211">
                  <c:v>825.02</c:v>
                </c:pt>
                <c:pt idx="2212">
                  <c:v>825.17</c:v>
                </c:pt>
                <c:pt idx="2213">
                  <c:v>825.23</c:v>
                </c:pt>
                <c:pt idx="2214">
                  <c:v>825.52</c:v>
                </c:pt>
                <c:pt idx="2215">
                  <c:v>825.38</c:v>
                </c:pt>
                <c:pt idx="2216">
                  <c:v>825.69</c:v>
                </c:pt>
                <c:pt idx="2217">
                  <c:v>825.68</c:v>
                </c:pt>
                <c:pt idx="2218">
                  <c:v>825.3</c:v>
                </c:pt>
                <c:pt idx="2219">
                  <c:v>825.4</c:v>
                </c:pt>
                <c:pt idx="2220">
                  <c:v>825.24</c:v>
                </c:pt>
                <c:pt idx="2221">
                  <c:v>825.4</c:v>
                </c:pt>
                <c:pt idx="2222">
                  <c:v>825.19</c:v>
                </c:pt>
                <c:pt idx="2223">
                  <c:v>824.47</c:v>
                </c:pt>
                <c:pt idx="2224">
                  <c:v>824.86</c:v>
                </c:pt>
                <c:pt idx="2225">
                  <c:v>825.05</c:v>
                </c:pt>
                <c:pt idx="2226">
                  <c:v>825.04</c:v>
                </c:pt>
                <c:pt idx="2227">
                  <c:v>824.97</c:v>
                </c:pt>
                <c:pt idx="2228">
                  <c:v>825.26</c:v>
                </c:pt>
                <c:pt idx="2229">
                  <c:v>825.14</c:v>
                </c:pt>
                <c:pt idx="2230">
                  <c:v>825.21</c:v>
                </c:pt>
                <c:pt idx="2231">
                  <c:v>824.92</c:v>
                </c:pt>
                <c:pt idx="2232">
                  <c:v>824.73</c:v>
                </c:pt>
                <c:pt idx="2233">
                  <c:v>825.59</c:v>
                </c:pt>
                <c:pt idx="2234">
                  <c:v>824.6</c:v>
                </c:pt>
                <c:pt idx="2235">
                  <c:v>825.02</c:v>
                </c:pt>
                <c:pt idx="2236">
                  <c:v>825.4</c:v>
                </c:pt>
                <c:pt idx="2237">
                  <c:v>824.83</c:v>
                </c:pt>
                <c:pt idx="2238">
                  <c:v>825.24</c:v>
                </c:pt>
                <c:pt idx="2239">
                  <c:v>825.11</c:v>
                </c:pt>
                <c:pt idx="2240">
                  <c:v>825.04</c:v>
                </c:pt>
                <c:pt idx="2241">
                  <c:v>825.05</c:v>
                </c:pt>
                <c:pt idx="2242">
                  <c:v>825.49</c:v>
                </c:pt>
                <c:pt idx="2243">
                  <c:v>824.69</c:v>
                </c:pt>
                <c:pt idx="2244">
                  <c:v>825.78</c:v>
                </c:pt>
                <c:pt idx="2245">
                  <c:v>825.88</c:v>
                </c:pt>
                <c:pt idx="2246">
                  <c:v>825.33</c:v>
                </c:pt>
                <c:pt idx="2247">
                  <c:v>825.12</c:v>
                </c:pt>
                <c:pt idx="2248">
                  <c:v>825.3</c:v>
                </c:pt>
                <c:pt idx="2249">
                  <c:v>824.83</c:v>
                </c:pt>
                <c:pt idx="2250">
                  <c:v>824.57</c:v>
                </c:pt>
                <c:pt idx="2251">
                  <c:v>825.81</c:v>
                </c:pt>
                <c:pt idx="2252">
                  <c:v>824.88</c:v>
                </c:pt>
                <c:pt idx="2253">
                  <c:v>825.28</c:v>
                </c:pt>
                <c:pt idx="2254">
                  <c:v>825.19</c:v>
                </c:pt>
                <c:pt idx="2255">
                  <c:v>825.02</c:v>
                </c:pt>
                <c:pt idx="2256">
                  <c:v>825.3</c:v>
                </c:pt>
                <c:pt idx="2257">
                  <c:v>825.26</c:v>
                </c:pt>
                <c:pt idx="2258">
                  <c:v>825.09</c:v>
                </c:pt>
                <c:pt idx="2259">
                  <c:v>825.24</c:v>
                </c:pt>
                <c:pt idx="2260">
                  <c:v>825.33</c:v>
                </c:pt>
                <c:pt idx="2261">
                  <c:v>824.69</c:v>
                </c:pt>
                <c:pt idx="2262">
                  <c:v>825.12</c:v>
                </c:pt>
                <c:pt idx="2263">
                  <c:v>824.31</c:v>
                </c:pt>
                <c:pt idx="2264">
                  <c:v>825.02</c:v>
                </c:pt>
                <c:pt idx="2265">
                  <c:v>825.21</c:v>
                </c:pt>
                <c:pt idx="2266">
                  <c:v>824.83</c:v>
                </c:pt>
                <c:pt idx="2267">
                  <c:v>824.9</c:v>
                </c:pt>
                <c:pt idx="2268">
                  <c:v>824.95</c:v>
                </c:pt>
                <c:pt idx="2269">
                  <c:v>824.4</c:v>
                </c:pt>
                <c:pt idx="2270">
                  <c:v>824.64</c:v>
                </c:pt>
                <c:pt idx="2271">
                  <c:v>825.57</c:v>
                </c:pt>
                <c:pt idx="2272">
                  <c:v>824.97</c:v>
                </c:pt>
                <c:pt idx="2273">
                  <c:v>825.05</c:v>
                </c:pt>
                <c:pt idx="2274">
                  <c:v>825.71</c:v>
                </c:pt>
                <c:pt idx="2275">
                  <c:v>824.73</c:v>
                </c:pt>
                <c:pt idx="2276">
                  <c:v>824.67</c:v>
                </c:pt>
                <c:pt idx="2277">
                  <c:v>825.17</c:v>
                </c:pt>
                <c:pt idx="2278">
                  <c:v>825</c:v>
                </c:pt>
                <c:pt idx="2279">
                  <c:v>824.86</c:v>
                </c:pt>
                <c:pt idx="2280">
                  <c:v>825.28</c:v>
                </c:pt>
                <c:pt idx="2281">
                  <c:v>824.78</c:v>
                </c:pt>
                <c:pt idx="2282">
                  <c:v>825.12</c:v>
                </c:pt>
                <c:pt idx="2283">
                  <c:v>825.42</c:v>
                </c:pt>
                <c:pt idx="2284">
                  <c:v>825.07</c:v>
                </c:pt>
                <c:pt idx="2285">
                  <c:v>825.09</c:v>
                </c:pt>
                <c:pt idx="2286">
                  <c:v>825.35</c:v>
                </c:pt>
                <c:pt idx="2287">
                  <c:v>824.36</c:v>
                </c:pt>
                <c:pt idx="2288">
                  <c:v>825.02</c:v>
                </c:pt>
                <c:pt idx="2289">
                  <c:v>825.38</c:v>
                </c:pt>
                <c:pt idx="2290">
                  <c:v>825.54</c:v>
                </c:pt>
                <c:pt idx="2291">
                  <c:v>825.12</c:v>
                </c:pt>
                <c:pt idx="2292">
                  <c:v>825.73</c:v>
                </c:pt>
                <c:pt idx="2293">
                  <c:v>824.92</c:v>
                </c:pt>
                <c:pt idx="2294">
                  <c:v>824.6</c:v>
                </c:pt>
                <c:pt idx="2295">
                  <c:v>825.09</c:v>
                </c:pt>
                <c:pt idx="2296">
                  <c:v>824.62</c:v>
                </c:pt>
                <c:pt idx="2297">
                  <c:v>825.02</c:v>
                </c:pt>
                <c:pt idx="2298">
                  <c:v>824.66</c:v>
                </c:pt>
                <c:pt idx="2299">
                  <c:v>824.74</c:v>
                </c:pt>
                <c:pt idx="2300">
                  <c:v>824.98</c:v>
                </c:pt>
                <c:pt idx="2301">
                  <c:v>824.95</c:v>
                </c:pt>
                <c:pt idx="2302">
                  <c:v>824.66</c:v>
                </c:pt>
                <c:pt idx="2303">
                  <c:v>824.81</c:v>
                </c:pt>
                <c:pt idx="2304">
                  <c:v>824.88</c:v>
                </c:pt>
                <c:pt idx="2305">
                  <c:v>824.92</c:v>
                </c:pt>
                <c:pt idx="2306">
                  <c:v>824.83</c:v>
                </c:pt>
                <c:pt idx="2307">
                  <c:v>824.52</c:v>
                </c:pt>
                <c:pt idx="2308">
                  <c:v>824.95</c:v>
                </c:pt>
                <c:pt idx="2309">
                  <c:v>825.64</c:v>
                </c:pt>
                <c:pt idx="2310">
                  <c:v>824.47</c:v>
                </c:pt>
                <c:pt idx="2311">
                  <c:v>825.09</c:v>
                </c:pt>
                <c:pt idx="2312">
                  <c:v>825.69</c:v>
                </c:pt>
                <c:pt idx="2313">
                  <c:v>824.66</c:v>
                </c:pt>
                <c:pt idx="2314">
                  <c:v>824.47</c:v>
                </c:pt>
                <c:pt idx="2315">
                  <c:v>825.11</c:v>
                </c:pt>
                <c:pt idx="2316">
                  <c:v>824.33</c:v>
                </c:pt>
                <c:pt idx="2317">
                  <c:v>824.73</c:v>
                </c:pt>
                <c:pt idx="2318">
                  <c:v>825.12</c:v>
                </c:pt>
                <c:pt idx="2319">
                  <c:v>825</c:v>
                </c:pt>
                <c:pt idx="2320">
                  <c:v>824.97</c:v>
                </c:pt>
                <c:pt idx="2321">
                  <c:v>825.09</c:v>
                </c:pt>
                <c:pt idx="2322">
                  <c:v>824.59</c:v>
                </c:pt>
                <c:pt idx="2323">
                  <c:v>824.85</c:v>
                </c:pt>
                <c:pt idx="2324">
                  <c:v>825.24</c:v>
                </c:pt>
                <c:pt idx="2325">
                  <c:v>824.86</c:v>
                </c:pt>
                <c:pt idx="2326">
                  <c:v>825</c:v>
                </c:pt>
                <c:pt idx="2327">
                  <c:v>825.57</c:v>
                </c:pt>
                <c:pt idx="2328">
                  <c:v>824.69</c:v>
                </c:pt>
                <c:pt idx="2329">
                  <c:v>824.78</c:v>
                </c:pt>
                <c:pt idx="2330">
                  <c:v>825.35</c:v>
                </c:pt>
                <c:pt idx="2331">
                  <c:v>824.69</c:v>
                </c:pt>
                <c:pt idx="2332">
                  <c:v>824.88</c:v>
                </c:pt>
                <c:pt idx="2333">
                  <c:v>824.6</c:v>
                </c:pt>
                <c:pt idx="2334">
                  <c:v>824.76</c:v>
                </c:pt>
                <c:pt idx="2335">
                  <c:v>825.24</c:v>
                </c:pt>
                <c:pt idx="2336">
                  <c:v>824.36</c:v>
                </c:pt>
                <c:pt idx="2337">
                  <c:v>824.71</c:v>
                </c:pt>
                <c:pt idx="2338">
                  <c:v>824.95</c:v>
                </c:pt>
                <c:pt idx="2339">
                  <c:v>824.45</c:v>
                </c:pt>
                <c:pt idx="2340">
                  <c:v>824.55</c:v>
                </c:pt>
                <c:pt idx="2341">
                  <c:v>825</c:v>
                </c:pt>
                <c:pt idx="2342">
                  <c:v>825.07</c:v>
                </c:pt>
                <c:pt idx="2343">
                  <c:v>824.97</c:v>
                </c:pt>
                <c:pt idx="2344">
                  <c:v>825.43</c:v>
                </c:pt>
                <c:pt idx="2345">
                  <c:v>824.98</c:v>
                </c:pt>
                <c:pt idx="2346">
                  <c:v>824.79</c:v>
                </c:pt>
                <c:pt idx="2347">
                  <c:v>825.5</c:v>
                </c:pt>
                <c:pt idx="2348">
                  <c:v>824.6</c:v>
                </c:pt>
                <c:pt idx="2349">
                  <c:v>824.95</c:v>
                </c:pt>
                <c:pt idx="2350">
                  <c:v>825.21</c:v>
                </c:pt>
                <c:pt idx="2351">
                  <c:v>824.28</c:v>
                </c:pt>
                <c:pt idx="2352">
                  <c:v>825.14</c:v>
                </c:pt>
                <c:pt idx="2353">
                  <c:v>825.35</c:v>
                </c:pt>
                <c:pt idx="2354">
                  <c:v>825.23</c:v>
                </c:pt>
                <c:pt idx="2355">
                  <c:v>824.73</c:v>
                </c:pt>
                <c:pt idx="2356">
                  <c:v>825.14</c:v>
                </c:pt>
                <c:pt idx="2357">
                  <c:v>824.73</c:v>
                </c:pt>
                <c:pt idx="2358">
                  <c:v>824.57</c:v>
                </c:pt>
                <c:pt idx="2359">
                  <c:v>825.4</c:v>
                </c:pt>
                <c:pt idx="2360">
                  <c:v>824.69</c:v>
                </c:pt>
                <c:pt idx="2361">
                  <c:v>825.16</c:v>
                </c:pt>
                <c:pt idx="2362">
                  <c:v>825.31</c:v>
                </c:pt>
                <c:pt idx="2363">
                  <c:v>824.95</c:v>
                </c:pt>
                <c:pt idx="2364">
                  <c:v>824.92</c:v>
                </c:pt>
                <c:pt idx="2365">
                  <c:v>825</c:v>
                </c:pt>
                <c:pt idx="2366">
                  <c:v>825.21</c:v>
                </c:pt>
                <c:pt idx="2367">
                  <c:v>825.19</c:v>
                </c:pt>
                <c:pt idx="2368">
                  <c:v>825.45</c:v>
                </c:pt>
                <c:pt idx="2369">
                  <c:v>825.43</c:v>
                </c:pt>
                <c:pt idx="2370">
                  <c:v>824.88</c:v>
                </c:pt>
                <c:pt idx="2371">
                  <c:v>824.85</c:v>
                </c:pt>
                <c:pt idx="2372">
                  <c:v>824.53</c:v>
                </c:pt>
                <c:pt idx="2373">
                  <c:v>824.78</c:v>
                </c:pt>
                <c:pt idx="2374">
                  <c:v>824.81</c:v>
                </c:pt>
                <c:pt idx="2375">
                  <c:v>825.26</c:v>
                </c:pt>
                <c:pt idx="2376">
                  <c:v>825</c:v>
                </c:pt>
                <c:pt idx="2377">
                  <c:v>825</c:v>
                </c:pt>
                <c:pt idx="2378">
                  <c:v>824.73</c:v>
                </c:pt>
                <c:pt idx="2379">
                  <c:v>825.04</c:v>
                </c:pt>
                <c:pt idx="2380">
                  <c:v>824.41</c:v>
                </c:pt>
                <c:pt idx="2381">
                  <c:v>825.14</c:v>
                </c:pt>
                <c:pt idx="2382">
                  <c:v>825.35</c:v>
                </c:pt>
                <c:pt idx="2383">
                  <c:v>824.59</c:v>
                </c:pt>
                <c:pt idx="2384">
                  <c:v>824.66</c:v>
                </c:pt>
                <c:pt idx="2385">
                  <c:v>825.4</c:v>
                </c:pt>
                <c:pt idx="2386">
                  <c:v>824.53</c:v>
                </c:pt>
                <c:pt idx="2387">
                  <c:v>825.31</c:v>
                </c:pt>
                <c:pt idx="2388">
                  <c:v>825.38</c:v>
                </c:pt>
                <c:pt idx="2389">
                  <c:v>824.73</c:v>
                </c:pt>
                <c:pt idx="2390">
                  <c:v>824.97</c:v>
                </c:pt>
                <c:pt idx="2391">
                  <c:v>825.73</c:v>
                </c:pt>
                <c:pt idx="2392">
                  <c:v>824.81</c:v>
                </c:pt>
                <c:pt idx="2393">
                  <c:v>824.88</c:v>
                </c:pt>
                <c:pt idx="2394">
                  <c:v>824.81</c:v>
                </c:pt>
                <c:pt idx="2395">
                  <c:v>824.38</c:v>
                </c:pt>
                <c:pt idx="2396">
                  <c:v>824.93</c:v>
                </c:pt>
                <c:pt idx="2397">
                  <c:v>825.3</c:v>
                </c:pt>
                <c:pt idx="2398">
                  <c:v>825</c:v>
                </c:pt>
                <c:pt idx="2399">
                  <c:v>825.35</c:v>
                </c:pt>
                <c:pt idx="2400">
                  <c:v>825.45</c:v>
                </c:pt>
                <c:pt idx="2401">
                  <c:v>825.05</c:v>
                </c:pt>
                <c:pt idx="2402">
                  <c:v>825.04</c:v>
                </c:pt>
                <c:pt idx="2403">
                  <c:v>824.9</c:v>
                </c:pt>
                <c:pt idx="2404">
                  <c:v>824.86</c:v>
                </c:pt>
                <c:pt idx="2405">
                  <c:v>824.86</c:v>
                </c:pt>
                <c:pt idx="2406">
                  <c:v>824.98</c:v>
                </c:pt>
                <c:pt idx="2407">
                  <c:v>824.67</c:v>
                </c:pt>
                <c:pt idx="2408">
                  <c:v>825</c:v>
                </c:pt>
                <c:pt idx="2409">
                  <c:v>825.35</c:v>
                </c:pt>
                <c:pt idx="2410">
                  <c:v>825</c:v>
                </c:pt>
                <c:pt idx="2411">
                  <c:v>824.73</c:v>
                </c:pt>
                <c:pt idx="2412">
                  <c:v>825</c:v>
                </c:pt>
                <c:pt idx="2413">
                  <c:v>824.45</c:v>
                </c:pt>
                <c:pt idx="2414">
                  <c:v>824.47</c:v>
                </c:pt>
                <c:pt idx="2415">
                  <c:v>824.6</c:v>
                </c:pt>
                <c:pt idx="2416">
                  <c:v>824.9</c:v>
                </c:pt>
                <c:pt idx="2417">
                  <c:v>825.28</c:v>
                </c:pt>
                <c:pt idx="2418">
                  <c:v>824.74</c:v>
                </c:pt>
                <c:pt idx="2419">
                  <c:v>825.02</c:v>
                </c:pt>
                <c:pt idx="2420">
                  <c:v>825.19</c:v>
                </c:pt>
                <c:pt idx="2421">
                  <c:v>824.66</c:v>
                </c:pt>
                <c:pt idx="2422">
                  <c:v>824.69</c:v>
                </c:pt>
                <c:pt idx="2423">
                  <c:v>825.24</c:v>
                </c:pt>
                <c:pt idx="2424">
                  <c:v>825.09</c:v>
                </c:pt>
                <c:pt idx="2425">
                  <c:v>824.83</c:v>
                </c:pt>
                <c:pt idx="2426">
                  <c:v>825.21</c:v>
                </c:pt>
                <c:pt idx="2427">
                  <c:v>825.47</c:v>
                </c:pt>
                <c:pt idx="2428">
                  <c:v>824.81</c:v>
                </c:pt>
                <c:pt idx="2429">
                  <c:v>825.19</c:v>
                </c:pt>
                <c:pt idx="2430">
                  <c:v>824.78</c:v>
                </c:pt>
                <c:pt idx="2431">
                  <c:v>824.98</c:v>
                </c:pt>
                <c:pt idx="2432">
                  <c:v>825.19</c:v>
                </c:pt>
                <c:pt idx="2433">
                  <c:v>824.64</c:v>
                </c:pt>
                <c:pt idx="2434">
                  <c:v>824.78</c:v>
                </c:pt>
                <c:pt idx="2435">
                  <c:v>825.43</c:v>
                </c:pt>
                <c:pt idx="2436">
                  <c:v>824.76</c:v>
                </c:pt>
                <c:pt idx="2437">
                  <c:v>824.62</c:v>
                </c:pt>
                <c:pt idx="2438">
                  <c:v>825.4</c:v>
                </c:pt>
                <c:pt idx="2439">
                  <c:v>824.85</c:v>
                </c:pt>
                <c:pt idx="2440">
                  <c:v>824.74</c:v>
                </c:pt>
                <c:pt idx="2441">
                  <c:v>825.09</c:v>
                </c:pt>
                <c:pt idx="2442">
                  <c:v>824.9</c:v>
                </c:pt>
                <c:pt idx="2443">
                  <c:v>824.92</c:v>
                </c:pt>
                <c:pt idx="2444">
                  <c:v>825.23</c:v>
                </c:pt>
                <c:pt idx="2445">
                  <c:v>825</c:v>
                </c:pt>
                <c:pt idx="2446">
                  <c:v>824.57</c:v>
                </c:pt>
                <c:pt idx="2447">
                  <c:v>824.83</c:v>
                </c:pt>
                <c:pt idx="2448">
                  <c:v>824.79</c:v>
                </c:pt>
                <c:pt idx="2449">
                  <c:v>825.12</c:v>
                </c:pt>
                <c:pt idx="2450">
                  <c:v>824.78</c:v>
                </c:pt>
                <c:pt idx="2451">
                  <c:v>824.6</c:v>
                </c:pt>
                <c:pt idx="2452">
                  <c:v>825.35</c:v>
                </c:pt>
                <c:pt idx="2453">
                  <c:v>824.93</c:v>
                </c:pt>
                <c:pt idx="2454">
                  <c:v>825.38</c:v>
                </c:pt>
                <c:pt idx="2455">
                  <c:v>825.56</c:v>
                </c:pt>
                <c:pt idx="2456">
                  <c:v>824.76</c:v>
                </c:pt>
                <c:pt idx="2457">
                  <c:v>824.88</c:v>
                </c:pt>
                <c:pt idx="2458">
                  <c:v>824.83</c:v>
                </c:pt>
                <c:pt idx="2459">
                  <c:v>824.97</c:v>
                </c:pt>
                <c:pt idx="2460">
                  <c:v>825.04</c:v>
                </c:pt>
                <c:pt idx="2461">
                  <c:v>824.92</c:v>
                </c:pt>
                <c:pt idx="2462">
                  <c:v>824.74</c:v>
                </c:pt>
                <c:pt idx="2463">
                  <c:v>824.86</c:v>
                </c:pt>
                <c:pt idx="2464">
                  <c:v>825.04</c:v>
                </c:pt>
                <c:pt idx="2465">
                  <c:v>824.83</c:v>
                </c:pt>
                <c:pt idx="2466">
                  <c:v>824.93</c:v>
                </c:pt>
                <c:pt idx="2467">
                  <c:v>825.33</c:v>
                </c:pt>
                <c:pt idx="2468">
                  <c:v>824.92</c:v>
                </c:pt>
                <c:pt idx="2469">
                  <c:v>824.74</c:v>
                </c:pt>
                <c:pt idx="2470">
                  <c:v>825.23</c:v>
                </c:pt>
                <c:pt idx="2471">
                  <c:v>824.66</c:v>
                </c:pt>
                <c:pt idx="2472">
                  <c:v>824.66</c:v>
                </c:pt>
                <c:pt idx="2473">
                  <c:v>825.31</c:v>
                </c:pt>
                <c:pt idx="2474">
                  <c:v>824.6</c:v>
                </c:pt>
                <c:pt idx="2475">
                  <c:v>824.64</c:v>
                </c:pt>
                <c:pt idx="2476">
                  <c:v>825.61</c:v>
                </c:pt>
                <c:pt idx="2477">
                  <c:v>824.9</c:v>
                </c:pt>
                <c:pt idx="2478">
                  <c:v>824.95</c:v>
                </c:pt>
                <c:pt idx="2479">
                  <c:v>825.23</c:v>
                </c:pt>
                <c:pt idx="2480">
                  <c:v>824.85</c:v>
                </c:pt>
                <c:pt idx="2481">
                  <c:v>824.98</c:v>
                </c:pt>
                <c:pt idx="2482">
                  <c:v>824.88</c:v>
                </c:pt>
                <c:pt idx="2483">
                  <c:v>824.9</c:v>
                </c:pt>
                <c:pt idx="2484">
                  <c:v>825.47</c:v>
                </c:pt>
                <c:pt idx="2485">
                  <c:v>825.61</c:v>
                </c:pt>
                <c:pt idx="2486">
                  <c:v>825.35</c:v>
                </c:pt>
                <c:pt idx="2487">
                  <c:v>825.26</c:v>
                </c:pt>
                <c:pt idx="2488">
                  <c:v>824.76</c:v>
                </c:pt>
                <c:pt idx="2489">
                  <c:v>825.05</c:v>
                </c:pt>
                <c:pt idx="2490">
                  <c:v>824.97</c:v>
                </c:pt>
                <c:pt idx="2491">
                  <c:v>824.6</c:v>
                </c:pt>
                <c:pt idx="2492">
                  <c:v>825</c:v>
                </c:pt>
                <c:pt idx="2493">
                  <c:v>825.21</c:v>
                </c:pt>
                <c:pt idx="2494">
                  <c:v>825</c:v>
                </c:pt>
                <c:pt idx="2495">
                  <c:v>824.95</c:v>
                </c:pt>
                <c:pt idx="2496">
                  <c:v>825.26</c:v>
                </c:pt>
                <c:pt idx="2497">
                  <c:v>824.79</c:v>
                </c:pt>
                <c:pt idx="2498">
                  <c:v>824.95</c:v>
                </c:pt>
                <c:pt idx="2499">
                  <c:v>825.5</c:v>
                </c:pt>
                <c:pt idx="2500">
                  <c:v>824.88</c:v>
                </c:pt>
                <c:pt idx="2501">
                  <c:v>825.09</c:v>
                </c:pt>
                <c:pt idx="2502">
                  <c:v>825.33</c:v>
                </c:pt>
                <c:pt idx="2503">
                  <c:v>824.86</c:v>
                </c:pt>
                <c:pt idx="2504">
                  <c:v>825.11</c:v>
                </c:pt>
                <c:pt idx="2505">
                  <c:v>825.3</c:v>
                </c:pt>
                <c:pt idx="2506">
                  <c:v>824.73</c:v>
                </c:pt>
                <c:pt idx="2507">
                  <c:v>825.09</c:v>
                </c:pt>
                <c:pt idx="2508">
                  <c:v>825.38</c:v>
                </c:pt>
                <c:pt idx="2509">
                  <c:v>825.17</c:v>
                </c:pt>
                <c:pt idx="2510">
                  <c:v>825.24</c:v>
                </c:pt>
                <c:pt idx="2511">
                  <c:v>825.17</c:v>
                </c:pt>
                <c:pt idx="2512">
                  <c:v>825</c:v>
                </c:pt>
                <c:pt idx="2513">
                  <c:v>825.17</c:v>
                </c:pt>
                <c:pt idx="2514">
                  <c:v>825.61</c:v>
                </c:pt>
                <c:pt idx="2515">
                  <c:v>824.59</c:v>
                </c:pt>
                <c:pt idx="2516">
                  <c:v>825.04</c:v>
                </c:pt>
                <c:pt idx="2517">
                  <c:v>825.4</c:v>
                </c:pt>
                <c:pt idx="2518">
                  <c:v>824.76</c:v>
                </c:pt>
                <c:pt idx="2519">
                  <c:v>825.31</c:v>
                </c:pt>
                <c:pt idx="2520">
                  <c:v>825.4</c:v>
                </c:pt>
                <c:pt idx="2521">
                  <c:v>825.11</c:v>
                </c:pt>
                <c:pt idx="2522">
                  <c:v>824.88</c:v>
                </c:pt>
                <c:pt idx="2523">
                  <c:v>825.5</c:v>
                </c:pt>
                <c:pt idx="2524">
                  <c:v>825.09</c:v>
                </c:pt>
                <c:pt idx="2525">
                  <c:v>825.19</c:v>
                </c:pt>
                <c:pt idx="2526">
                  <c:v>824.71</c:v>
                </c:pt>
                <c:pt idx="2527">
                  <c:v>825.24</c:v>
                </c:pt>
                <c:pt idx="2528">
                  <c:v>825.16</c:v>
                </c:pt>
                <c:pt idx="2529">
                  <c:v>824.78</c:v>
                </c:pt>
                <c:pt idx="2530">
                  <c:v>824.73</c:v>
                </c:pt>
                <c:pt idx="2531">
                  <c:v>825.17</c:v>
                </c:pt>
                <c:pt idx="2532">
                  <c:v>824.69</c:v>
                </c:pt>
                <c:pt idx="2533">
                  <c:v>824.71</c:v>
                </c:pt>
                <c:pt idx="2534">
                  <c:v>825.28</c:v>
                </c:pt>
                <c:pt idx="2535">
                  <c:v>825.16</c:v>
                </c:pt>
                <c:pt idx="2536">
                  <c:v>824.9</c:v>
                </c:pt>
                <c:pt idx="2537">
                  <c:v>825.47</c:v>
                </c:pt>
                <c:pt idx="2538">
                  <c:v>825</c:v>
                </c:pt>
                <c:pt idx="2539">
                  <c:v>824.88</c:v>
                </c:pt>
                <c:pt idx="2540">
                  <c:v>825.94</c:v>
                </c:pt>
                <c:pt idx="2541">
                  <c:v>825.05</c:v>
                </c:pt>
                <c:pt idx="2542">
                  <c:v>825.14</c:v>
                </c:pt>
                <c:pt idx="2543">
                  <c:v>824.81</c:v>
                </c:pt>
                <c:pt idx="2544">
                  <c:v>824.69</c:v>
                </c:pt>
                <c:pt idx="2545">
                  <c:v>824.83</c:v>
                </c:pt>
                <c:pt idx="2546">
                  <c:v>825.28</c:v>
                </c:pt>
                <c:pt idx="2547">
                  <c:v>824.9</c:v>
                </c:pt>
                <c:pt idx="2548">
                  <c:v>825</c:v>
                </c:pt>
                <c:pt idx="2549">
                  <c:v>824.92</c:v>
                </c:pt>
                <c:pt idx="2550">
                  <c:v>824.74</c:v>
                </c:pt>
                <c:pt idx="2551">
                  <c:v>824.73</c:v>
                </c:pt>
                <c:pt idx="2552">
                  <c:v>825.28</c:v>
                </c:pt>
                <c:pt idx="2553">
                  <c:v>825</c:v>
                </c:pt>
                <c:pt idx="2554">
                  <c:v>824.76</c:v>
                </c:pt>
                <c:pt idx="2555">
                  <c:v>825.35</c:v>
                </c:pt>
                <c:pt idx="2556">
                  <c:v>824.79</c:v>
                </c:pt>
                <c:pt idx="2557">
                  <c:v>825.12</c:v>
                </c:pt>
                <c:pt idx="2558">
                  <c:v>824.66</c:v>
                </c:pt>
                <c:pt idx="2559">
                  <c:v>824.38</c:v>
                </c:pt>
                <c:pt idx="2560">
                  <c:v>825.07</c:v>
                </c:pt>
                <c:pt idx="2561">
                  <c:v>825</c:v>
                </c:pt>
                <c:pt idx="2562">
                  <c:v>824.93</c:v>
                </c:pt>
                <c:pt idx="2563">
                  <c:v>825.38</c:v>
                </c:pt>
                <c:pt idx="2564">
                  <c:v>825.21</c:v>
                </c:pt>
                <c:pt idx="2565">
                  <c:v>824.92</c:v>
                </c:pt>
                <c:pt idx="2566">
                  <c:v>825.05</c:v>
                </c:pt>
                <c:pt idx="2567">
                  <c:v>824.79</c:v>
                </c:pt>
                <c:pt idx="2568">
                  <c:v>824.98</c:v>
                </c:pt>
                <c:pt idx="2569">
                  <c:v>825.11</c:v>
                </c:pt>
                <c:pt idx="2570">
                  <c:v>825.09</c:v>
                </c:pt>
                <c:pt idx="2571">
                  <c:v>825.04</c:v>
                </c:pt>
                <c:pt idx="2572">
                  <c:v>825.33</c:v>
                </c:pt>
                <c:pt idx="2573">
                  <c:v>824.97</c:v>
                </c:pt>
                <c:pt idx="2574">
                  <c:v>825.49</c:v>
                </c:pt>
                <c:pt idx="2575">
                  <c:v>825.49</c:v>
                </c:pt>
                <c:pt idx="2576">
                  <c:v>824.83</c:v>
                </c:pt>
                <c:pt idx="2577">
                  <c:v>825.11</c:v>
                </c:pt>
                <c:pt idx="2578">
                  <c:v>825.45</c:v>
                </c:pt>
                <c:pt idx="2579">
                  <c:v>824.92</c:v>
                </c:pt>
                <c:pt idx="2580">
                  <c:v>825.26</c:v>
                </c:pt>
                <c:pt idx="2581">
                  <c:v>825.26</c:v>
                </c:pt>
                <c:pt idx="2582">
                  <c:v>824.64</c:v>
                </c:pt>
                <c:pt idx="2583">
                  <c:v>825.02</c:v>
                </c:pt>
                <c:pt idx="2584">
                  <c:v>825.62</c:v>
                </c:pt>
                <c:pt idx="2585">
                  <c:v>824.69</c:v>
                </c:pt>
                <c:pt idx="2586">
                  <c:v>824.97</c:v>
                </c:pt>
                <c:pt idx="2587">
                  <c:v>825.36</c:v>
                </c:pt>
                <c:pt idx="2588">
                  <c:v>825.02</c:v>
                </c:pt>
                <c:pt idx="2589">
                  <c:v>824.76</c:v>
                </c:pt>
                <c:pt idx="2590">
                  <c:v>825.42</c:v>
                </c:pt>
                <c:pt idx="2591">
                  <c:v>824.98</c:v>
                </c:pt>
                <c:pt idx="2592">
                  <c:v>825.14</c:v>
                </c:pt>
                <c:pt idx="2593">
                  <c:v>825.19</c:v>
                </c:pt>
                <c:pt idx="2594">
                  <c:v>824.93</c:v>
                </c:pt>
                <c:pt idx="2595">
                  <c:v>824.78</c:v>
                </c:pt>
                <c:pt idx="2596">
                  <c:v>825.33</c:v>
                </c:pt>
                <c:pt idx="2597">
                  <c:v>824.73</c:v>
                </c:pt>
                <c:pt idx="2598">
                  <c:v>824.97</c:v>
                </c:pt>
                <c:pt idx="2599">
                  <c:v>825.52</c:v>
                </c:pt>
                <c:pt idx="2600">
                  <c:v>825.17</c:v>
                </c:pt>
                <c:pt idx="2601">
                  <c:v>824.86</c:v>
                </c:pt>
                <c:pt idx="2602">
                  <c:v>825.36</c:v>
                </c:pt>
                <c:pt idx="2603">
                  <c:v>825.16</c:v>
                </c:pt>
                <c:pt idx="2604">
                  <c:v>825.78</c:v>
                </c:pt>
                <c:pt idx="2605">
                  <c:v>825.19</c:v>
                </c:pt>
                <c:pt idx="2606">
                  <c:v>824.93</c:v>
                </c:pt>
                <c:pt idx="2607">
                  <c:v>824.67</c:v>
                </c:pt>
                <c:pt idx="2608">
                  <c:v>825.23</c:v>
                </c:pt>
                <c:pt idx="2609">
                  <c:v>825.17</c:v>
                </c:pt>
                <c:pt idx="2610">
                  <c:v>825.24</c:v>
                </c:pt>
                <c:pt idx="2611">
                  <c:v>824.86</c:v>
                </c:pt>
                <c:pt idx="2612">
                  <c:v>824.69</c:v>
                </c:pt>
                <c:pt idx="2613">
                  <c:v>825.69</c:v>
                </c:pt>
                <c:pt idx="2614">
                  <c:v>824.81</c:v>
                </c:pt>
                <c:pt idx="2615">
                  <c:v>824.95</c:v>
                </c:pt>
                <c:pt idx="2616">
                  <c:v>825.28</c:v>
                </c:pt>
                <c:pt idx="2617">
                  <c:v>824.98</c:v>
                </c:pt>
                <c:pt idx="2618">
                  <c:v>824.83</c:v>
                </c:pt>
                <c:pt idx="2619">
                  <c:v>825.56</c:v>
                </c:pt>
                <c:pt idx="2620">
                  <c:v>824.79</c:v>
                </c:pt>
                <c:pt idx="2621">
                  <c:v>824.78</c:v>
                </c:pt>
                <c:pt idx="2622">
                  <c:v>825.38</c:v>
                </c:pt>
                <c:pt idx="2623">
                  <c:v>825.23</c:v>
                </c:pt>
                <c:pt idx="2624">
                  <c:v>825.23</c:v>
                </c:pt>
                <c:pt idx="2625">
                  <c:v>825.21</c:v>
                </c:pt>
                <c:pt idx="2626">
                  <c:v>825.12</c:v>
                </c:pt>
                <c:pt idx="2627">
                  <c:v>824.6</c:v>
                </c:pt>
                <c:pt idx="2628">
                  <c:v>825.33</c:v>
                </c:pt>
                <c:pt idx="2629">
                  <c:v>825.02</c:v>
                </c:pt>
                <c:pt idx="2630">
                  <c:v>824.86</c:v>
                </c:pt>
                <c:pt idx="2631">
                  <c:v>825.35</c:v>
                </c:pt>
                <c:pt idx="2632">
                  <c:v>824.78</c:v>
                </c:pt>
                <c:pt idx="2633">
                  <c:v>825.21</c:v>
                </c:pt>
                <c:pt idx="2634">
                  <c:v>825.02</c:v>
                </c:pt>
                <c:pt idx="2635">
                  <c:v>825.14</c:v>
                </c:pt>
                <c:pt idx="2636">
                  <c:v>825.28</c:v>
                </c:pt>
                <c:pt idx="2637">
                  <c:v>824.78</c:v>
                </c:pt>
                <c:pt idx="2638">
                  <c:v>824.76</c:v>
                </c:pt>
                <c:pt idx="2639">
                  <c:v>825.19</c:v>
                </c:pt>
                <c:pt idx="2640">
                  <c:v>824.93</c:v>
                </c:pt>
                <c:pt idx="2641">
                  <c:v>825.02</c:v>
                </c:pt>
                <c:pt idx="2642">
                  <c:v>824.9</c:v>
                </c:pt>
                <c:pt idx="2643">
                  <c:v>824.59</c:v>
                </c:pt>
                <c:pt idx="2644">
                  <c:v>824.9</c:v>
                </c:pt>
                <c:pt idx="2645">
                  <c:v>825.12</c:v>
                </c:pt>
                <c:pt idx="2646">
                  <c:v>824.86</c:v>
                </c:pt>
                <c:pt idx="2647">
                  <c:v>825.04</c:v>
                </c:pt>
                <c:pt idx="2648">
                  <c:v>825.05</c:v>
                </c:pt>
                <c:pt idx="2649">
                  <c:v>824.97</c:v>
                </c:pt>
                <c:pt idx="2650">
                  <c:v>824.74</c:v>
                </c:pt>
                <c:pt idx="2651">
                  <c:v>825.4</c:v>
                </c:pt>
                <c:pt idx="2652">
                  <c:v>824.98</c:v>
                </c:pt>
                <c:pt idx="2653">
                  <c:v>824.98</c:v>
                </c:pt>
                <c:pt idx="2654">
                  <c:v>825.8</c:v>
                </c:pt>
                <c:pt idx="2655">
                  <c:v>824.83</c:v>
                </c:pt>
                <c:pt idx="2656">
                  <c:v>824.71</c:v>
                </c:pt>
                <c:pt idx="2657">
                  <c:v>825.19</c:v>
                </c:pt>
                <c:pt idx="2658">
                  <c:v>824.67</c:v>
                </c:pt>
                <c:pt idx="2659">
                  <c:v>825.02</c:v>
                </c:pt>
                <c:pt idx="2660">
                  <c:v>825.36</c:v>
                </c:pt>
                <c:pt idx="2661">
                  <c:v>824.83</c:v>
                </c:pt>
                <c:pt idx="2662">
                  <c:v>825.02</c:v>
                </c:pt>
                <c:pt idx="2663">
                  <c:v>825.23</c:v>
                </c:pt>
                <c:pt idx="2664">
                  <c:v>824.98</c:v>
                </c:pt>
                <c:pt idx="2665">
                  <c:v>824.79</c:v>
                </c:pt>
                <c:pt idx="2666">
                  <c:v>825.35</c:v>
                </c:pt>
                <c:pt idx="2667">
                  <c:v>824.88</c:v>
                </c:pt>
                <c:pt idx="2668">
                  <c:v>825.12</c:v>
                </c:pt>
                <c:pt idx="2669">
                  <c:v>825.33</c:v>
                </c:pt>
                <c:pt idx="2670">
                  <c:v>825.19</c:v>
                </c:pt>
                <c:pt idx="2671">
                  <c:v>825.23</c:v>
                </c:pt>
                <c:pt idx="2672">
                  <c:v>825.31</c:v>
                </c:pt>
                <c:pt idx="2673">
                  <c:v>824.74</c:v>
                </c:pt>
                <c:pt idx="2674">
                  <c:v>825.16</c:v>
                </c:pt>
                <c:pt idx="2675">
                  <c:v>825.26</c:v>
                </c:pt>
                <c:pt idx="2676">
                  <c:v>825.52</c:v>
                </c:pt>
                <c:pt idx="2677">
                  <c:v>825.3</c:v>
                </c:pt>
                <c:pt idx="2678">
                  <c:v>825.04</c:v>
                </c:pt>
                <c:pt idx="2679">
                  <c:v>825.36</c:v>
                </c:pt>
                <c:pt idx="2680">
                  <c:v>825.11</c:v>
                </c:pt>
                <c:pt idx="2681">
                  <c:v>824.73</c:v>
                </c:pt>
                <c:pt idx="2682">
                  <c:v>825.12</c:v>
                </c:pt>
                <c:pt idx="2683">
                  <c:v>825.28</c:v>
                </c:pt>
                <c:pt idx="2684">
                  <c:v>825.12</c:v>
                </c:pt>
                <c:pt idx="2685">
                  <c:v>824.85</c:v>
                </c:pt>
                <c:pt idx="2686">
                  <c:v>825.3</c:v>
                </c:pt>
                <c:pt idx="2687">
                  <c:v>824.78</c:v>
                </c:pt>
                <c:pt idx="2688">
                  <c:v>825.02</c:v>
                </c:pt>
                <c:pt idx="2689">
                  <c:v>825.8</c:v>
                </c:pt>
                <c:pt idx="2690">
                  <c:v>825.04</c:v>
                </c:pt>
                <c:pt idx="2691">
                  <c:v>824.57</c:v>
                </c:pt>
                <c:pt idx="2692">
                  <c:v>825.43</c:v>
                </c:pt>
                <c:pt idx="2693">
                  <c:v>824.69</c:v>
                </c:pt>
                <c:pt idx="2694">
                  <c:v>824.81</c:v>
                </c:pt>
                <c:pt idx="2695">
                  <c:v>825.11</c:v>
                </c:pt>
                <c:pt idx="2696">
                  <c:v>824.79</c:v>
                </c:pt>
                <c:pt idx="2697">
                  <c:v>824.81</c:v>
                </c:pt>
                <c:pt idx="2698">
                  <c:v>825.31</c:v>
                </c:pt>
                <c:pt idx="2699">
                  <c:v>824.73</c:v>
                </c:pt>
                <c:pt idx="2700">
                  <c:v>825.04</c:v>
                </c:pt>
                <c:pt idx="2701">
                  <c:v>825.28</c:v>
                </c:pt>
                <c:pt idx="2702">
                  <c:v>824.78</c:v>
                </c:pt>
                <c:pt idx="2703">
                  <c:v>824.76</c:v>
                </c:pt>
                <c:pt idx="2704">
                  <c:v>824.74</c:v>
                </c:pt>
                <c:pt idx="2705">
                  <c:v>824.86</c:v>
                </c:pt>
                <c:pt idx="2706">
                  <c:v>825</c:v>
                </c:pt>
                <c:pt idx="2707">
                  <c:v>825.14</c:v>
                </c:pt>
                <c:pt idx="2708">
                  <c:v>824.66</c:v>
                </c:pt>
                <c:pt idx="2709">
                  <c:v>825.31</c:v>
                </c:pt>
                <c:pt idx="2710">
                  <c:v>825.26</c:v>
                </c:pt>
                <c:pt idx="2711">
                  <c:v>825.16</c:v>
                </c:pt>
                <c:pt idx="2712">
                  <c:v>825.49</c:v>
                </c:pt>
                <c:pt idx="2713">
                  <c:v>825.4</c:v>
                </c:pt>
                <c:pt idx="2714">
                  <c:v>824.97</c:v>
                </c:pt>
                <c:pt idx="2715">
                  <c:v>824.43</c:v>
                </c:pt>
                <c:pt idx="2716">
                  <c:v>824.86</c:v>
                </c:pt>
                <c:pt idx="2717">
                  <c:v>824.36</c:v>
                </c:pt>
                <c:pt idx="2718">
                  <c:v>824.73</c:v>
                </c:pt>
                <c:pt idx="2719">
                  <c:v>824.45</c:v>
                </c:pt>
                <c:pt idx="2720">
                  <c:v>824.79</c:v>
                </c:pt>
                <c:pt idx="2721">
                  <c:v>825.38</c:v>
                </c:pt>
                <c:pt idx="2722">
                  <c:v>824.71</c:v>
                </c:pt>
                <c:pt idx="2723">
                  <c:v>824.97</c:v>
                </c:pt>
                <c:pt idx="2724">
                  <c:v>825.14</c:v>
                </c:pt>
                <c:pt idx="2725">
                  <c:v>824.97</c:v>
                </c:pt>
                <c:pt idx="2726">
                  <c:v>824.88</c:v>
                </c:pt>
                <c:pt idx="2727">
                  <c:v>825.75</c:v>
                </c:pt>
                <c:pt idx="2728">
                  <c:v>824.62</c:v>
                </c:pt>
                <c:pt idx="2729">
                  <c:v>825.05</c:v>
                </c:pt>
                <c:pt idx="2730">
                  <c:v>825.24</c:v>
                </c:pt>
                <c:pt idx="2731">
                  <c:v>824.81</c:v>
                </c:pt>
                <c:pt idx="2732">
                  <c:v>824.67</c:v>
                </c:pt>
                <c:pt idx="2733">
                  <c:v>825.54</c:v>
                </c:pt>
                <c:pt idx="2734">
                  <c:v>824.81</c:v>
                </c:pt>
                <c:pt idx="2735">
                  <c:v>824.55</c:v>
                </c:pt>
                <c:pt idx="2736">
                  <c:v>825.69</c:v>
                </c:pt>
                <c:pt idx="2737">
                  <c:v>824.48</c:v>
                </c:pt>
                <c:pt idx="2738">
                  <c:v>824.79</c:v>
                </c:pt>
                <c:pt idx="2739">
                  <c:v>825.88</c:v>
                </c:pt>
                <c:pt idx="2740">
                  <c:v>825</c:v>
                </c:pt>
                <c:pt idx="2741">
                  <c:v>825.11</c:v>
                </c:pt>
                <c:pt idx="2742">
                  <c:v>825.88</c:v>
                </c:pt>
                <c:pt idx="2743">
                  <c:v>824.93</c:v>
                </c:pt>
                <c:pt idx="2744">
                  <c:v>825.14</c:v>
                </c:pt>
                <c:pt idx="2745">
                  <c:v>825.14</c:v>
                </c:pt>
                <c:pt idx="2746">
                  <c:v>824.73</c:v>
                </c:pt>
                <c:pt idx="2747">
                  <c:v>824.81</c:v>
                </c:pt>
                <c:pt idx="2748">
                  <c:v>825.42</c:v>
                </c:pt>
                <c:pt idx="2749">
                  <c:v>825.3</c:v>
                </c:pt>
                <c:pt idx="2750">
                  <c:v>824.88</c:v>
                </c:pt>
                <c:pt idx="2751">
                  <c:v>825.16</c:v>
                </c:pt>
                <c:pt idx="2752">
                  <c:v>825.38</c:v>
                </c:pt>
                <c:pt idx="2753">
                  <c:v>825.76</c:v>
                </c:pt>
                <c:pt idx="2754">
                  <c:v>824.86</c:v>
                </c:pt>
                <c:pt idx="2755">
                  <c:v>824.74</c:v>
                </c:pt>
                <c:pt idx="2756">
                  <c:v>825.24</c:v>
                </c:pt>
                <c:pt idx="2757">
                  <c:v>825.21</c:v>
                </c:pt>
                <c:pt idx="2758">
                  <c:v>825.26</c:v>
                </c:pt>
                <c:pt idx="2759">
                  <c:v>825.28</c:v>
                </c:pt>
                <c:pt idx="2760">
                  <c:v>824.71</c:v>
                </c:pt>
                <c:pt idx="2761">
                  <c:v>824.64</c:v>
                </c:pt>
                <c:pt idx="2762">
                  <c:v>825.36</c:v>
                </c:pt>
                <c:pt idx="2763">
                  <c:v>824.52</c:v>
                </c:pt>
                <c:pt idx="2764">
                  <c:v>824.83</c:v>
                </c:pt>
                <c:pt idx="2765">
                  <c:v>825.42</c:v>
                </c:pt>
                <c:pt idx="2766">
                  <c:v>824.52</c:v>
                </c:pt>
                <c:pt idx="2767">
                  <c:v>824.83</c:v>
                </c:pt>
                <c:pt idx="2768">
                  <c:v>824.74</c:v>
                </c:pt>
                <c:pt idx="2769">
                  <c:v>824.62</c:v>
                </c:pt>
                <c:pt idx="2770">
                  <c:v>824.71</c:v>
                </c:pt>
                <c:pt idx="2771">
                  <c:v>825.05</c:v>
                </c:pt>
                <c:pt idx="2772">
                  <c:v>824.69</c:v>
                </c:pt>
                <c:pt idx="2773">
                  <c:v>824.9</c:v>
                </c:pt>
                <c:pt idx="2774">
                  <c:v>824.92</c:v>
                </c:pt>
                <c:pt idx="2775">
                  <c:v>825.17</c:v>
                </c:pt>
                <c:pt idx="2776">
                  <c:v>825.4</c:v>
                </c:pt>
                <c:pt idx="2777">
                  <c:v>825.54</c:v>
                </c:pt>
                <c:pt idx="2778">
                  <c:v>825.62</c:v>
                </c:pt>
                <c:pt idx="2779">
                  <c:v>825</c:v>
                </c:pt>
                <c:pt idx="2780">
                  <c:v>825.4</c:v>
                </c:pt>
                <c:pt idx="2781">
                  <c:v>824.71</c:v>
                </c:pt>
                <c:pt idx="2782">
                  <c:v>825.3</c:v>
                </c:pt>
                <c:pt idx="2783">
                  <c:v>824.92</c:v>
                </c:pt>
                <c:pt idx="2784">
                  <c:v>824.9</c:v>
                </c:pt>
                <c:pt idx="2785">
                  <c:v>825.02</c:v>
                </c:pt>
                <c:pt idx="2786">
                  <c:v>824.79</c:v>
                </c:pt>
                <c:pt idx="2787">
                  <c:v>824.81</c:v>
                </c:pt>
                <c:pt idx="2788">
                  <c:v>825.24</c:v>
                </c:pt>
                <c:pt idx="2789">
                  <c:v>825.04</c:v>
                </c:pt>
                <c:pt idx="2790">
                  <c:v>824.92</c:v>
                </c:pt>
                <c:pt idx="2791">
                  <c:v>824.81</c:v>
                </c:pt>
                <c:pt idx="2792">
                  <c:v>824.57</c:v>
                </c:pt>
                <c:pt idx="2793">
                  <c:v>825.04</c:v>
                </c:pt>
                <c:pt idx="2794">
                  <c:v>825.21</c:v>
                </c:pt>
                <c:pt idx="2795">
                  <c:v>824.71</c:v>
                </c:pt>
                <c:pt idx="2796">
                  <c:v>824.5</c:v>
                </c:pt>
                <c:pt idx="2797">
                  <c:v>825.21</c:v>
                </c:pt>
                <c:pt idx="2798">
                  <c:v>825.04</c:v>
                </c:pt>
                <c:pt idx="2799">
                  <c:v>824.48</c:v>
                </c:pt>
                <c:pt idx="2800">
                  <c:v>825.16</c:v>
                </c:pt>
                <c:pt idx="2801">
                  <c:v>824.74</c:v>
                </c:pt>
                <c:pt idx="2802">
                  <c:v>824.59</c:v>
                </c:pt>
                <c:pt idx="2803">
                  <c:v>825.05</c:v>
                </c:pt>
                <c:pt idx="2804">
                  <c:v>824.62</c:v>
                </c:pt>
                <c:pt idx="2805">
                  <c:v>824.55</c:v>
                </c:pt>
                <c:pt idx="2806">
                  <c:v>825.24</c:v>
                </c:pt>
                <c:pt idx="2807">
                  <c:v>824.33</c:v>
                </c:pt>
                <c:pt idx="2808">
                  <c:v>824.86</c:v>
                </c:pt>
                <c:pt idx="2809">
                  <c:v>825.19</c:v>
                </c:pt>
                <c:pt idx="2810">
                  <c:v>824.67</c:v>
                </c:pt>
                <c:pt idx="2811">
                  <c:v>825.07</c:v>
                </c:pt>
                <c:pt idx="2812">
                  <c:v>825.09</c:v>
                </c:pt>
                <c:pt idx="2813">
                  <c:v>824.71</c:v>
                </c:pt>
                <c:pt idx="2814">
                  <c:v>824.92</c:v>
                </c:pt>
                <c:pt idx="2815">
                  <c:v>825.68</c:v>
                </c:pt>
                <c:pt idx="2816">
                  <c:v>824.85</c:v>
                </c:pt>
                <c:pt idx="2817">
                  <c:v>825.45</c:v>
                </c:pt>
                <c:pt idx="2818">
                  <c:v>825.47</c:v>
                </c:pt>
                <c:pt idx="2819">
                  <c:v>825.12</c:v>
                </c:pt>
                <c:pt idx="2820">
                  <c:v>825.16</c:v>
                </c:pt>
                <c:pt idx="2821">
                  <c:v>825.11</c:v>
                </c:pt>
                <c:pt idx="2822">
                  <c:v>825.11</c:v>
                </c:pt>
                <c:pt idx="2823">
                  <c:v>825.14</c:v>
                </c:pt>
                <c:pt idx="2824">
                  <c:v>825.85</c:v>
                </c:pt>
                <c:pt idx="2825">
                  <c:v>825.19</c:v>
                </c:pt>
                <c:pt idx="2826">
                  <c:v>825.49</c:v>
                </c:pt>
                <c:pt idx="2827">
                  <c:v>825.31</c:v>
                </c:pt>
                <c:pt idx="2828">
                  <c:v>824.76</c:v>
                </c:pt>
                <c:pt idx="2829">
                  <c:v>824.97</c:v>
                </c:pt>
                <c:pt idx="2830">
                  <c:v>824.86</c:v>
                </c:pt>
                <c:pt idx="2831">
                  <c:v>824.74</c:v>
                </c:pt>
                <c:pt idx="2832">
                  <c:v>824.71</c:v>
                </c:pt>
                <c:pt idx="2833">
                  <c:v>824.97</c:v>
                </c:pt>
                <c:pt idx="2834">
                  <c:v>824.74</c:v>
                </c:pt>
                <c:pt idx="2835">
                  <c:v>824.78</c:v>
                </c:pt>
                <c:pt idx="2836">
                  <c:v>824.5</c:v>
                </c:pt>
                <c:pt idx="2837">
                  <c:v>825.04</c:v>
                </c:pt>
                <c:pt idx="2838">
                  <c:v>824.98</c:v>
                </c:pt>
                <c:pt idx="2839">
                  <c:v>825.04</c:v>
                </c:pt>
                <c:pt idx="2840">
                  <c:v>824.78</c:v>
                </c:pt>
                <c:pt idx="2841">
                  <c:v>825.17</c:v>
                </c:pt>
                <c:pt idx="2842">
                  <c:v>825.19</c:v>
                </c:pt>
                <c:pt idx="2843">
                  <c:v>825.07</c:v>
                </c:pt>
                <c:pt idx="2844">
                  <c:v>825.56</c:v>
                </c:pt>
                <c:pt idx="2845">
                  <c:v>825.24</c:v>
                </c:pt>
                <c:pt idx="2846">
                  <c:v>824.9</c:v>
                </c:pt>
                <c:pt idx="2847">
                  <c:v>825.31</c:v>
                </c:pt>
                <c:pt idx="2848">
                  <c:v>824.26</c:v>
                </c:pt>
                <c:pt idx="2849">
                  <c:v>824.41</c:v>
                </c:pt>
                <c:pt idx="2850">
                  <c:v>824.79</c:v>
                </c:pt>
                <c:pt idx="2851">
                  <c:v>824.93</c:v>
                </c:pt>
                <c:pt idx="2852">
                  <c:v>824.79</c:v>
                </c:pt>
                <c:pt idx="2853">
                  <c:v>825.35</c:v>
                </c:pt>
                <c:pt idx="2854">
                  <c:v>824.79</c:v>
                </c:pt>
                <c:pt idx="2855">
                  <c:v>825.07</c:v>
                </c:pt>
                <c:pt idx="2856">
                  <c:v>825.33</c:v>
                </c:pt>
                <c:pt idx="2857">
                  <c:v>825.02</c:v>
                </c:pt>
                <c:pt idx="2858">
                  <c:v>824.97</c:v>
                </c:pt>
                <c:pt idx="2859">
                  <c:v>825.26</c:v>
                </c:pt>
                <c:pt idx="2860">
                  <c:v>825.43</c:v>
                </c:pt>
                <c:pt idx="2861">
                  <c:v>825.09</c:v>
                </c:pt>
                <c:pt idx="2862">
                  <c:v>824.98</c:v>
                </c:pt>
                <c:pt idx="2863">
                  <c:v>824.55</c:v>
                </c:pt>
                <c:pt idx="2864">
                  <c:v>824.92</c:v>
                </c:pt>
                <c:pt idx="2865">
                  <c:v>825.75</c:v>
                </c:pt>
                <c:pt idx="2866">
                  <c:v>825.04</c:v>
                </c:pt>
                <c:pt idx="2867">
                  <c:v>825.11</c:v>
                </c:pt>
                <c:pt idx="2868">
                  <c:v>825.36</c:v>
                </c:pt>
                <c:pt idx="2869">
                  <c:v>824.78</c:v>
                </c:pt>
                <c:pt idx="2870">
                  <c:v>824.21</c:v>
                </c:pt>
                <c:pt idx="2871">
                  <c:v>824.21</c:v>
                </c:pt>
                <c:pt idx="2872">
                  <c:v>824.73</c:v>
                </c:pt>
                <c:pt idx="2873">
                  <c:v>825.16</c:v>
                </c:pt>
                <c:pt idx="2874">
                  <c:v>824.36</c:v>
                </c:pt>
                <c:pt idx="2875">
                  <c:v>824.85</c:v>
                </c:pt>
                <c:pt idx="2876">
                  <c:v>824.74</c:v>
                </c:pt>
                <c:pt idx="2877">
                  <c:v>824.64</c:v>
                </c:pt>
                <c:pt idx="2878">
                  <c:v>824.73</c:v>
                </c:pt>
                <c:pt idx="2879">
                  <c:v>825.52</c:v>
                </c:pt>
                <c:pt idx="2880">
                  <c:v>824.74</c:v>
                </c:pt>
                <c:pt idx="2881">
                  <c:v>824.97</c:v>
                </c:pt>
                <c:pt idx="2882">
                  <c:v>825.11</c:v>
                </c:pt>
                <c:pt idx="2883">
                  <c:v>824.93</c:v>
                </c:pt>
                <c:pt idx="2884">
                  <c:v>824.85</c:v>
                </c:pt>
                <c:pt idx="2885">
                  <c:v>825.35</c:v>
                </c:pt>
                <c:pt idx="2886">
                  <c:v>824.79</c:v>
                </c:pt>
                <c:pt idx="2887">
                  <c:v>824.85</c:v>
                </c:pt>
                <c:pt idx="2888">
                  <c:v>825.61</c:v>
                </c:pt>
                <c:pt idx="2889">
                  <c:v>824.76</c:v>
                </c:pt>
                <c:pt idx="2890">
                  <c:v>824.93</c:v>
                </c:pt>
                <c:pt idx="2891">
                  <c:v>825.21</c:v>
                </c:pt>
                <c:pt idx="2892">
                  <c:v>825.23</c:v>
                </c:pt>
                <c:pt idx="2893">
                  <c:v>824.74</c:v>
                </c:pt>
                <c:pt idx="2894">
                  <c:v>825.09</c:v>
                </c:pt>
                <c:pt idx="2895">
                  <c:v>824.93</c:v>
                </c:pt>
                <c:pt idx="2896">
                  <c:v>824.79</c:v>
                </c:pt>
                <c:pt idx="2897">
                  <c:v>825.14</c:v>
                </c:pt>
                <c:pt idx="2898">
                  <c:v>824.66</c:v>
                </c:pt>
                <c:pt idx="2899">
                  <c:v>825.02</c:v>
                </c:pt>
                <c:pt idx="2900">
                  <c:v>825.28</c:v>
                </c:pt>
                <c:pt idx="2901">
                  <c:v>825.05</c:v>
                </c:pt>
                <c:pt idx="2902">
                  <c:v>825.19</c:v>
                </c:pt>
                <c:pt idx="2903">
                  <c:v>824.93</c:v>
                </c:pt>
                <c:pt idx="2904">
                  <c:v>824.97</c:v>
                </c:pt>
                <c:pt idx="2905">
                  <c:v>825.16</c:v>
                </c:pt>
                <c:pt idx="2906">
                  <c:v>825.35</c:v>
                </c:pt>
                <c:pt idx="2907">
                  <c:v>825.05</c:v>
                </c:pt>
                <c:pt idx="2908">
                  <c:v>824.93</c:v>
                </c:pt>
                <c:pt idx="2909">
                  <c:v>825.04</c:v>
                </c:pt>
                <c:pt idx="2910">
                  <c:v>824.9</c:v>
                </c:pt>
                <c:pt idx="2911">
                  <c:v>825.3</c:v>
                </c:pt>
                <c:pt idx="2912">
                  <c:v>824.79</c:v>
                </c:pt>
                <c:pt idx="2913">
                  <c:v>825</c:v>
                </c:pt>
                <c:pt idx="2914">
                  <c:v>824.86</c:v>
                </c:pt>
                <c:pt idx="2915">
                  <c:v>824.78</c:v>
                </c:pt>
                <c:pt idx="2916">
                  <c:v>824.67</c:v>
                </c:pt>
                <c:pt idx="2917">
                  <c:v>825.23</c:v>
                </c:pt>
                <c:pt idx="2918">
                  <c:v>825.02</c:v>
                </c:pt>
                <c:pt idx="2919">
                  <c:v>824.57</c:v>
                </c:pt>
                <c:pt idx="2920">
                  <c:v>825.38</c:v>
                </c:pt>
                <c:pt idx="2921">
                  <c:v>824.83</c:v>
                </c:pt>
                <c:pt idx="2922">
                  <c:v>825.17</c:v>
                </c:pt>
                <c:pt idx="2923">
                  <c:v>825.5</c:v>
                </c:pt>
                <c:pt idx="2924">
                  <c:v>824.86</c:v>
                </c:pt>
                <c:pt idx="2925">
                  <c:v>825.28</c:v>
                </c:pt>
                <c:pt idx="2926">
                  <c:v>825.23</c:v>
                </c:pt>
                <c:pt idx="2927">
                  <c:v>824.81</c:v>
                </c:pt>
                <c:pt idx="2928">
                  <c:v>825.16</c:v>
                </c:pt>
                <c:pt idx="2929">
                  <c:v>825.43</c:v>
                </c:pt>
                <c:pt idx="2930">
                  <c:v>824.59</c:v>
                </c:pt>
                <c:pt idx="2931">
                  <c:v>824.79</c:v>
                </c:pt>
                <c:pt idx="2932">
                  <c:v>825.57</c:v>
                </c:pt>
                <c:pt idx="2933">
                  <c:v>824.86</c:v>
                </c:pt>
                <c:pt idx="2934">
                  <c:v>824.88</c:v>
                </c:pt>
                <c:pt idx="2935">
                  <c:v>825.28</c:v>
                </c:pt>
                <c:pt idx="2936">
                  <c:v>825.19</c:v>
                </c:pt>
                <c:pt idx="2937">
                  <c:v>825</c:v>
                </c:pt>
                <c:pt idx="2938">
                  <c:v>825.4</c:v>
                </c:pt>
                <c:pt idx="2939">
                  <c:v>825.17</c:v>
                </c:pt>
                <c:pt idx="2940">
                  <c:v>825.04</c:v>
                </c:pt>
                <c:pt idx="2941">
                  <c:v>825</c:v>
                </c:pt>
                <c:pt idx="2942">
                  <c:v>824.98</c:v>
                </c:pt>
                <c:pt idx="2943">
                  <c:v>825.05</c:v>
                </c:pt>
                <c:pt idx="2944">
                  <c:v>825.4</c:v>
                </c:pt>
                <c:pt idx="2945">
                  <c:v>825.11</c:v>
                </c:pt>
                <c:pt idx="2946">
                  <c:v>825.47</c:v>
                </c:pt>
                <c:pt idx="2947">
                  <c:v>824.73</c:v>
                </c:pt>
                <c:pt idx="2948">
                  <c:v>825.4</c:v>
                </c:pt>
                <c:pt idx="2949">
                  <c:v>825.45</c:v>
                </c:pt>
                <c:pt idx="2950">
                  <c:v>824.95</c:v>
                </c:pt>
                <c:pt idx="2951">
                  <c:v>824.97</c:v>
                </c:pt>
                <c:pt idx="2952">
                  <c:v>825.35</c:v>
                </c:pt>
                <c:pt idx="2953">
                  <c:v>824.9</c:v>
                </c:pt>
                <c:pt idx="2954">
                  <c:v>825.02</c:v>
                </c:pt>
                <c:pt idx="2955">
                  <c:v>825.24</c:v>
                </c:pt>
                <c:pt idx="2956">
                  <c:v>824.88</c:v>
                </c:pt>
                <c:pt idx="2957">
                  <c:v>825.11</c:v>
                </c:pt>
                <c:pt idx="2958">
                  <c:v>825.69</c:v>
                </c:pt>
                <c:pt idx="2959">
                  <c:v>825.33</c:v>
                </c:pt>
                <c:pt idx="2960">
                  <c:v>825.36</c:v>
                </c:pt>
                <c:pt idx="2961">
                  <c:v>825.75</c:v>
                </c:pt>
                <c:pt idx="2962">
                  <c:v>825.24</c:v>
                </c:pt>
                <c:pt idx="2963">
                  <c:v>825.3</c:v>
                </c:pt>
                <c:pt idx="2964">
                  <c:v>825.68</c:v>
                </c:pt>
                <c:pt idx="2965">
                  <c:v>825.12</c:v>
                </c:pt>
                <c:pt idx="2966">
                  <c:v>825.19</c:v>
                </c:pt>
                <c:pt idx="2967">
                  <c:v>825.33</c:v>
                </c:pt>
                <c:pt idx="2968">
                  <c:v>825.07</c:v>
                </c:pt>
                <c:pt idx="2969">
                  <c:v>825.21</c:v>
                </c:pt>
                <c:pt idx="2970">
                  <c:v>825.43</c:v>
                </c:pt>
                <c:pt idx="2971">
                  <c:v>825.17</c:v>
                </c:pt>
                <c:pt idx="2972">
                  <c:v>825.02</c:v>
                </c:pt>
                <c:pt idx="2973">
                  <c:v>824.97</c:v>
                </c:pt>
                <c:pt idx="2974">
                  <c:v>825.04</c:v>
                </c:pt>
                <c:pt idx="2975">
                  <c:v>825.52</c:v>
                </c:pt>
                <c:pt idx="2976">
                  <c:v>825.45</c:v>
                </c:pt>
                <c:pt idx="2977">
                  <c:v>825.19</c:v>
                </c:pt>
                <c:pt idx="2978">
                  <c:v>825.45</c:v>
                </c:pt>
                <c:pt idx="2979">
                  <c:v>825.71</c:v>
                </c:pt>
                <c:pt idx="2980">
                  <c:v>825.56</c:v>
                </c:pt>
                <c:pt idx="2981">
                  <c:v>825.12</c:v>
                </c:pt>
                <c:pt idx="2982">
                  <c:v>825.16</c:v>
                </c:pt>
                <c:pt idx="2983">
                  <c:v>825.5</c:v>
                </c:pt>
                <c:pt idx="2984">
                  <c:v>825.43</c:v>
                </c:pt>
                <c:pt idx="2985">
                  <c:v>825.38</c:v>
                </c:pt>
                <c:pt idx="2986">
                  <c:v>825.19</c:v>
                </c:pt>
                <c:pt idx="2987">
                  <c:v>825.52</c:v>
                </c:pt>
                <c:pt idx="2988">
                  <c:v>825.11</c:v>
                </c:pt>
                <c:pt idx="2989">
                  <c:v>825.26</c:v>
                </c:pt>
                <c:pt idx="2990">
                  <c:v>825.5</c:v>
                </c:pt>
                <c:pt idx="2991">
                  <c:v>825.04</c:v>
                </c:pt>
                <c:pt idx="2992">
                  <c:v>825.42</c:v>
                </c:pt>
                <c:pt idx="2993">
                  <c:v>826.14</c:v>
                </c:pt>
                <c:pt idx="2994">
                  <c:v>825.21</c:v>
                </c:pt>
                <c:pt idx="2995">
                  <c:v>824.71</c:v>
                </c:pt>
                <c:pt idx="2996">
                  <c:v>825.5</c:v>
                </c:pt>
                <c:pt idx="2997">
                  <c:v>824.92</c:v>
                </c:pt>
                <c:pt idx="2998">
                  <c:v>825.09</c:v>
                </c:pt>
                <c:pt idx="2999">
                  <c:v>825.64</c:v>
                </c:pt>
                <c:pt idx="3000">
                  <c:v>825.57</c:v>
                </c:pt>
                <c:pt idx="3001">
                  <c:v>825.43</c:v>
                </c:pt>
                <c:pt idx="3002">
                  <c:v>825.66</c:v>
                </c:pt>
                <c:pt idx="3003">
                  <c:v>825.07</c:v>
                </c:pt>
                <c:pt idx="3004">
                  <c:v>825.4</c:v>
                </c:pt>
                <c:pt idx="3005">
                  <c:v>825.38</c:v>
                </c:pt>
                <c:pt idx="3006">
                  <c:v>825</c:v>
                </c:pt>
                <c:pt idx="3007">
                  <c:v>825.35</c:v>
                </c:pt>
                <c:pt idx="3008">
                  <c:v>825.66</c:v>
                </c:pt>
                <c:pt idx="3009">
                  <c:v>825.11</c:v>
                </c:pt>
                <c:pt idx="3010">
                  <c:v>825.21</c:v>
                </c:pt>
                <c:pt idx="3011">
                  <c:v>825.14</c:v>
                </c:pt>
                <c:pt idx="3012">
                  <c:v>825.26</c:v>
                </c:pt>
                <c:pt idx="3013">
                  <c:v>825.38</c:v>
                </c:pt>
                <c:pt idx="3014">
                  <c:v>825.45</c:v>
                </c:pt>
                <c:pt idx="3015">
                  <c:v>825.04</c:v>
                </c:pt>
                <c:pt idx="3016">
                  <c:v>825.45</c:v>
                </c:pt>
                <c:pt idx="3017">
                  <c:v>825.23</c:v>
                </c:pt>
                <c:pt idx="3018">
                  <c:v>824.88</c:v>
                </c:pt>
                <c:pt idx="3019">
                  <c:v>825.94</c:v>
                </c:pt>
                <c:pt idx="3020">
                  <c:v>824.92</c:v>
                </c:pt>
                <c:pt idx="3021">
                  <c:v>825.14</c:v>
                </c:pt>
                <c:pt idx="3022">
                  <c:v>825.47</c:v>
                </c:pt>
                <c:pt idx="3023">
                  <c:v>824.64</c:v>
                </c:pt>
                <c:pt idx="3024">
                  <c:v>825.14</c:v>
                </c:pt>
                <c:pt idx="3025">
                  <c:v>825.38</c:v>
                </c:pt>
                <c:pt idx="3026">
                  <c:v>824.83</c:v>
                </c:pt>
                <c:pt idx="3027">
                  <c:v>824.98</c:v>
                </c:pt>
                <c:pt idx="3028">
                  <c:v>825.66</c:v>
                </c:pt>
                <c:pt idx="3029">
                  <c:v>825.04</c:v>
                </c:pt>
                <c:pt idx="3030">
                  <c:v>825.26</c:v>
                </c:pt>
                <c:pt idx="3031">
                  <c:v>825.71</c:v>
                </c:pt>
                <c:pt idx="3032">
                  <c:v>825.23</c:v>
                </c:pt>
                <c:pt idx="3033">
                  <c:v>825.3</c:v>
                </c:pt>
                <c:pt idx="3034">
                  <c:v>825.61</c:v>
                </c:pt>
                <c:pt idx="3035">
                  <c:v>825.21</c:v>
                </c:pt>
                <c:pt idx="3036">
                  <c:v>824.73</c:v>
                </c:pt>
                <c:pt idx="3037">
                  <c:v>824.98</c:v>
                </c:pt>
                <c:pt idx="3038">
                  <c:v>825.19</c:v>
                </c:pt>
                <c:pt idx="3039">
                  <c:v>825.35</c:v>
                </c:pt>
                <c:pt idx="3040">
                  <c:v>825.71</c:v>
                </c:pt>
                <c:pt idx="3041">
                  <c:v>825.35</c:v>
                </c:pt>
                <c:pt idx="3042">
                  <c:v>825.26</c:v>
                </c:pt>
                <c:pt idx="3043">
                  <c:v>825.45</c:v>
                </c:pt>
                <c:pt idx="3044">
                  <c:v>824.85</c:v>
                </c:pt>
                <c:pt idx="3045">
                  <c:v>825.36</c:v>
                </c:pt>
                <c:pt idx="3046">
                  <c:v>825.19</c:v>
                </c:pt>
                <c:pt idx="3047">
                  <c:v>824.9</c:v>
                </c:pt>
                <c:pt idx="3048">
                  <c:v>824.92</c:v>
                </c:pt>
                <c:pt idx="3049">
                  <c:v>825.02</c:v>
                </c:pt>
                <c:pt idx="3050">
                  <c:v>825.05</c:v>
                </c:pt>
                <c:pt idx="3051">
                  <c:v>825.45</c:v>
                </c:pt>
                <c:pt idx="3052">
                  <c:v>825.61</c:v>
                </c:pt>
                <c:pt idx="3053">
                  <c:v>824.67</c:v>
                </c:pt>
                <c:pt idx="3054">
                  <c:v>824.97</c:v>
                </c:pt>
                <c:pt idx="3055">
                  <c:v>825.71</c:v>
                </c:pt>
                <c:pt idx="3056">
                  <c:v>825.28</c:v>
                </c:pt>
                <c:pt idx="3057">
                  <c:v>824.93</c:v>
                </c:pt>
                <c:pt idx="3058">
                  <c:v>824.74</c:v>
                </c:pt>
                <c:pt idx="3059">
                  <c:v>824.97</c:v>
                </c:pt>
                <c:pt idx="3060">
                  <c:v>824.79</c:v>
                </c:pt>
                <c:pt idx="3061">
                  <c:v>824.97</c:v>
                </c:pt>
                <c:pt idx="3062">
                  <c:v>825.21</c:v>
                </c:pt>
                <c:pt idx="3063">
                  <c:v>825.14</c:v>
                </c:pt>
                <c:pt idx="3064">
                  <c:v>824.62</c:v>
                </c:pt>
                <c:pt idx="3065">
                  <c:v>825.14</c:v>
                </c:pt>
                <c:pt idx="3066">
                  <c:v>825.45</c:v>
                </c:pt>
                <c:pt idx="3067">
                  <c:v>824.92</c:v>
                </c:pt>
                <c:pt idx="3068">
                  <c:v>824.55</c:v>
                </c:pt>
                <c:pt idx="3069">
                  <c:v>825.57</c:v>
                </c:pt>
                <c:pt idx="3070">
                  <c:v>824.74</c:v>
                </c:pt>
                <c:pt idx="3071">
                  <c:v>825</c:v>
                </c:pt>
                <c:pt idx="3072">
                  <c:v>825.16</c:v>
                </c:pt>
                <c:pt idx="3073">
                  <c:v>825.4</c:v>
                </c:pt>
                <c:pt idx="3074">
                  <c:v>825.02</c:v>
                </c:pt>
                <c:pt idx="3075">
                  <c:v>825.14</c:v>
                </c:pt>
                <c:pt idx="3076">
                  <c:v>825</c:v>
                </c:pt>
                <c:pt idx="3077">
                  <c:v>825.05</c:v>
                </c:pt>
                <c:pt idx="3078">
                  <c:v>825.66</c:v>
                </c:pt>
                <c:pt idx="3079">
                  <c:v>824.98</c:v>
                </c:pt>
                <c:pt idx="3080">
                  <c:v>825.33</c:v>
                </c:pt>
                <c:pt idx="3081">
                  <c:v>825.61</c:v>
                </c:pt>
                <c:pt idx="3082">
                  <c:v>824.95</c:v>
                </c:pt>
                <c:pt idx="3083">
                  <c:v>824.71</c:v>
                </c:pt>
                <c:pt idx="3084">
                  <c:v>825.21</c:v>
                </c:pt>
                <c:pt idx="3085">
                  <c:v>824.83</c:v>
                </c:pt>
                <c:pt idx="3086">
                  <c:v>825.17</c:v>
                </c:pt>
                <c:pt idx="3087">
                  <c:v>825.71</c:v>
                </c:pt>
                <c:pt idx="3088">
                  <c:v>825.4</c:v>
                </c:pt>
                <c:pt idx="3089">
                  <c:v>825.49</c:v>
                </c:pt>
                <c:pt idx="3090">
                  <c:v>825.36</c:v>
                </c:pt>
                <c:pt idx="3091">
                  <c:v>825.19</c:v>
                </c:pt>
                <c:pt idx="3092">
                  <c:v>825.61</c:v>
                </c:pt>
                <c:pt idx="3093">
                  <c:v>825.5</c:v>
                </c:pt>
                <c:pt idx="3094">
                  <c:v>825.33</c:v>
                </c:pt>
                <c:pt idx="3095">
                  <c:v>825</c:v>
                </c:pt>
                <c:pt idx="3096">
                  <c:v>824.81</c:v>
                </c:pt>
                <c:pt idx="3097">
                  <c:v>824.79</c:v>
                </c:pt>
                <c:pt idx="3098">
                  <c:v>825.4</c:v>
                </c:pt>
                <c:pt idx="3099">
                  <c:v>824.73</c:v>
                </c:pt>
                <c:pt idx="3100">
                  <c:v>825.19</c:v>
                </c:pt>
                <c:pt idx="3101">
                  <c:v>825.02</c:v>
                </c:pt>
                <c:pt idx="3102">
                  <c:v>825.21</c:v>
                </c:pt>
                <c:pt idx="3103">
                  <c:v>825.02</c:v>
                </c:pt>
                <c:pt idx="3104">
                  <c:v>825.66</c:v>
                </c:pt>
                <c:pt idx="3105">
                  <c:v>824.62</c:v>
                </c:pt>
                <c:pt idx="3106">
                  <c:v>824.79</c:v>
                </c:pt>
                <c:pt idx="3107">
                  <c:v>825.5</c:v>
                </c:pt>
                <c:pt idx="3108">
                  <c:v>824.73</c:v>
                </c:pt>
                <c:pt idx="3109">
                  <c:v>824.85</c:v>
                </c:pt>
                <c:pt idx="3110">
                  <c:v>825.57</c:v>
                </c:pt>
                <c:pt idx="3111">
                  <c:v>825.02</c:v>
                </c:pt>
                <c:pt idx="3112">
                  <c:v>825.24</c:v>
                </c:pt>
                <c:pt idx="3113">
                  <c:v>825.76</c:v>
                </c:pt>
                <c:pt idx="3114">
                  <c:v>824.97</c:v>
                </c:pt>
                <c:pt idx="3115">
                  <c:v>825.28</c:v>
                </c:pt>
                <c:pt idx="3116">
                  <c:v>824.86</c:v>
                </c:pt>
                <c:pt idx="3117">
                  <c:v>825.23</c:v>
                </c:pt>
                <c:pt idx="3118">
                  <c:v>825.81</c:v>
                </c:pt>
                <c:pt idx="3119">
                  <c:v>825.21</c:v>
                </c:pt>
                <c:pt idx="3120">
                  <c:v>825.4</c:v>
                </c:pt>
                <c:pt idx="3121">
                  <c:v>825.52</c:v>
                </c:pt>
                <c:pt idx="3122">
                  <c:v>825.52</c:v>
                </c:pt>
                <c:pt idx="3123">
                  <c:v>825.33</c:v>
                </c:pt>
                <c:pt idx="3124">
                  <c:v>825.17</c:v>
                </c:pt>
                <c:pt idx="3125">
                  <c:v>825.52</c:v>
                </c:pt>
                <c:pt idx="3126">
                  <c:v>825.3</c:v>
                </c:pt>
                <c:pt idx="3127">
                  <c:v>825.33</c:v>
                </c:pt>
                <c:pt idx="3128">
                  <c:v>825.61</c:v>
                </c:pt>
                <c:pt idx="3129">
                  <c:v>824.53</c:v>
                </c:pt>
                <c:pt idx="3130">
                  <c:v>824.43</c:v>
                </c:pt>
                <c:pt idx="3131">
                  <c:v>824.71</c:v>
                </c:pt>
                <c:pt idx="3132">
                  <c:v>825.19</c:v>
                </c:pt>
                <c:pt idx="3133">
                  <c:v>825.26</c:v>
                </c:pt>
                <c:pt idx="3134">
                  <c:v>824.76</c:v>
                </c:pt>
                <c:pt idx="3135">
                  <c:v>824.71</c:v>
                </c:pt>
                <c:pt idx="3136">
                  <c:v>825.57</c:v>
                </c:pt>
                <c:pt idx="3137">
                  <c:v>824.95</c:v>
                </c:pt>
                <c:pt idx="3138">
                  <c:v>824.88</c:v>
                </c:pt>
                <c:pt idx="3139">
                  <c:v>825.5</c:v>
                </c:pt>
                <c:pt idx="3140">
                  <c:v>825</c:v>
                </c:pt>
                <c:pt idx="3141">
                  <c:v>824.71</c:v>
                </c:pt>
                <c:pt idx="3142">
                  <c:v>825.88</c:v>
                </c:pt>
                <c:pt idx="3143">
                  <c:v>825.19</c:v>
                </c:pt>
                <c:pt idx="3144">
                  <c:v>824.98</c:v>
                </c:pt>
                <c:pt idx="3145">
                  <c:v>825.04</c:v>
                </c:pt>
                <c:pt idx="3146">
                  <c:v>824.67</c:v>
                </c:pt>
                <c:pt idx="3147">
                  <c:v>825.35</c:v>
                </c:pt>
                <c:pt idx="3148">
                  <c:v>825.3</c:v>
                </c:pt>
                <c:pt idx="3149">
                  <c:v>825.05</c:v>
                </c:pt>
                <c:pt idx="3150">
                  <c:v>825.19</c:v>
                </c:pt>
                <c:pt idx="3151">
                  <c:v>825.73</c:v>
                </c:pt>
                <c:pt idx="3152">
                  <c:v>824.86</c:v>
                </c:pt>
                <c:pt idx="3153">
                  <c:v>824.98</c:v>
                </c:pt>
                <c:pt idx="3154">
                  <c:v>825.54</c:v>
                </c:pt>
                <c:pt idx="3155">
                  <c:v>824.74</c:v>
                </c:pt>
                <c:pt idx="3156">
                  <c:v>824.85</c:v>
                </c:pt>
                <c:pt idx="3157">
                  <c:v>825.5</c:v>
                </c:pt>
                <c:pt idx="3158">
                  <c:v>825.04</c:v>
                </c:pt>
                <c:pt idx="3159">
                  <c:v>825.14</c:v>
                </c:pt>
                <c:pt idx="3160">
                  <c:v>825.28</c:v>
                </c:pt>
                <c:pt idx="3161">
                  <c:v>825.19</c:v>
                </c:pt>
                <c:pt idx="3162">
                  <c:v>825.66</c:v>
                </c:pt>
                <c:pt idx="3163">
                  <c:v>825.61</c:v>
                </c:pt>
                <c:pt idx="3164">
                  <c:v>825.07</c:v>
                </c:pt>
                <c:pt idx="3165">
                  <c:v>825.26</c:v>
                </c:pt>
                <c:pt idx="3166">
                  <c:v>825.16</c:v>
                </c:pt>
                <c:pt idx="3167">
                  <c:v>824.86</c:v>
                </c:pt>
                <c:pt idx="3168">
                  <c:v>824.97</c:v>
                </c:pt>
                <c:pt idx="3169">
                  <c:v>825.21</c:v>
                </c:pt>
                <c:pt idx="3170">
                  <c:v>825.38</c:v>
                </c:pt>
                <c:pt idx="3171">
                  <c:v>825.09</c:v>
                </c:pt>
                <c:pt idx="3172">
                  <c:v>825.14</c:v>
                </c:pt>
                <c:pt idx="3173">
                  <c:v>825.42</c:v>
                </c:pt>
                <c:pt idx="3174">
                  <c:v>825.23</c:v>
                </c:pt>
                <c:pt idx="3175">
                  <c:v>825.17</c:v>
                </c:pt>
                <c:pt idx="3176">
                  <c:v>825.36</c:v>
                </c:pt>
                <c:pt idx="3177">
                  <c:v>825.57</c:v>
                </c:pt>
                <c:pt idx="3178">
                  <c:v>825.54</c:v>
                </c:pt>
                <c:pt idx="3179">
                  <c:v>825.62</c:v>
                </c:pt>
                <c:pt idx="3180">
                  <c:v>826.02</c:v>
                </c:pt>
                <c:pt idx="3181">
                  <c:v>824.86</c:v>
                </c:pt>
                <c:pt idx="3182">
                  <c:v>825.05</c:v>
                </c:pt>
                <c:pt idx="3183">
                  <c:v>825.68</c:v>
                </c:pt>
                <c:pt idx="3184">
                  <c:v>825.05</c:v>
                </c:pt>
                <c:pt idx="3185">
                  <c:v>825.31</c:v>
                </c:pt>
                <c:pt idx="3186">
                  <c:v>825.4</c:v>
                </c:pt>
                <c:pt idx="3187">
                  <c:v>825.59</c:v>
                </c:pt>
                <c:pt idx="3188">
                  <c:v>825.35</c:v>
                </c:pt>
                <c:pt idx="3189">
                  <c:v>825.62</c:v>
                </c:pt>
                <c:pt idx="3190">
                  <c:v>825.38</c:v>
                </c:pt>
                <c:pt idx="3191">
                  <c:v>825.5</c:v>
                </c:pt>
                <c:pt idx="3192">
                  <c:v>825.5</c:v>
                </c:pt>
                <c:pt idx="3193">
                  <c:v>825.35</c:v>
                </c:pt>
                <c:pt idx="3194">
                  <c:v>825.42</c:v>
                </c:pt>
                <c:pt idx="3195">
                  <c:v>825.68</c:v>
                </c:pt>
                <c:pt idx="3196">
                  <c:v>825.24</c:v>
                </c:pt>
                <c:pt idx="3197">
                  <c:v>825.28</c:v>
                </c:pt>
                <c:pt idx="3198">
                  <c:v>825.16</c:v>
                </c:pt>
                <c:pt idx="3199">
                  <c:v>825.11</c:v>
                </c:pt>
                <c:pt idx="3200">
                  <c:v>825.47</c:v>
                </c:pt>
                <c:pt idx="3201">
                  <c:v>825.4</c:v>
                </c:pt>
                <c:pt idx="3202">
                  <c:v>825.49</c:v>
                </c:pt>
                <c:pt idx="3203">
                  <c:v>825.97</c:v>
                </c:pt>
                <c:pt idx="3204">
                  <c:v>825.24</c:v>
                </c:pt>
                <c:pt idx="3205">
                  <c:v>825.16</c:v>
                </c:pt>
                <c:pt idx="3206">
                  <c:v>824.95</c:v>
                </c:pt>
                <c:pt idx="3207">
                  <c:v>825.12</c:v>
                </c:pt>
                <c:pt idx="3208">
                  <c:v>824.88</c:v>
                </c:pt>
                <c:pt idx="3209">
                  <c:v>825.47</c:v>
                </c:pt>
                <c:pt idx="3210">
                  <c:v>825.09</c:v>
                </c:pt>
                <c:pt idx="3211">
                  <c:v>825.33</c:v>
                </c:pt>
                <c:pt idx="3212">
                  <c:v>825.47</c:v>
                </c:pt>
                <c:pt idx="3213">
                  <c:v>824.97</c:v>
                </c:pt>
                <c:pt idx="3214">
                  <c:v>825.21</c:v>
                </c:pt>
                <c:pt idx="3215">
                  <c:v>825.59</c:v>
                </c:pt>
                <c:pt idx="3216">
                  <c:v>825.07</c:v>
                </c:pt>
                <c:pt idx="3217">
                  <c:v>824.93</c:v>
                </c:pt>
                <c:pt idx="3218">
                  <c:v>825.5</c:v>
                </c:pt>
                <c:pt idx="3219">
                  <c:v>825.23</c:v>
                </c:pt>
                <c:pt idx="3220">
                  <c:v>824.88</c:v>
                </c:pt>
                <c:pt idx="3221">
                  <c:v>825.54</c:v>
                </c:pt>
                <c:pt idx="3222">
                  <c:v>825.11</c:v>
                </c:pt>
                <c:pt idx="3223">
                  <c:v>825.19</c:v>
                </c:pt>
                <c:pt idx="3224">
                  <c:v>825.35</c:v>
                </c:pt>
                <c:pt idx="3225">
                  <c:v>825.35</c:v>
                </c:pt>
                <c:pt idx="3226">
                  <c:v>825.5</c:v>
                </c:pt>
                <c:pt idx="3227">
                  <c:v>825.21</c:v>
                </c:pt>
                <c:pt idx="3228">
                  <c:v>825.26</c:v>
                </c:pt>
                <c:pt idx="3229">
                  <c:v>825.19</c:v>
                </c:pt>
                <c:pt idx="3230">
                  <c:v>825.69</c:v>
                </c:pt>
                <c:pt idx="3231">
                  <c:v>825.3</c:v>
                </c:pt>
                <c:pt idx="3232">
                  <c:v>825.24</c:v>
                </c:pt>
                <c:pt idx="3233">
                  <c:v>825.42</c:v>
                </c:pt>
                <c:pt idx="3234">
                  <c:v>825.52</c:v>
                </c:pt>
                <c:pt idx="3235">
                  <c:v>825.54</c:v>
                </c:pt>
                <c:pt idx="3236">
                  <c:v>825.57</c:v>
                </c:pt>
                <c:pt idx="3237">
                  <c:v>825.42</c:v>
                </c:pt>
                <c:pt idx="3238">
                  <c:v>825.68</c:v>
                </c:pt>
                <c:pt idx="3239">
                  <c:v>825.4</c:v>
                </c:pt>
                <c:pt idx="3240">
                  <c:v>825.24</c:v>
                </c:pt>
                <c:pt idx="3241">
                  <c:v>825.05</c:v>
                </c:pt>
                <c:pt idx="3242">
                  <c:v>824.98</c:v>
                </c:pt>
                <c:pt idx="3243">
                  <c:v>824.38</c:v>
                </c:pt>
                <c:pt idx="3244">
                  <c:v>824.45</c:v>
                </c:pt>
                <c:pt idx="3245">
                  <c:v>824.52</c:v>
                </c:pt>
                <c:pt idx="3246">
                  <c:v>824.88</c:v>
                </c:pt>
                <c:pt idx="3247">
                  <c:v>824.97</c:v>
                </c:pt>
                <c:pt idx="3248">
                  <c:v>825.23</c:v>
                </c:pt>
                <c:pt idx="3249">
                  <c:v>824.79</c:v>
                </c:pt>
                <c:pt idx="3250">
                  <c:v>825.56</c:v>
                </c:pt>
                <c:pt idx="3251">
                  <c:v>824.86</c:v>
                </c:pt>
                <c:pt idx="3252">
                  <c:v>825.59</c:v>
                </c:pt>
                <c:pt idx="3253">
                  <c:v>825.54</c:v>
                </c:pt>
                <c:pt idx="3254">
                  <c:v>824.98</c:v>
                </c:pt>
                <c:pt idx="3255">
                  <c:v>824.93</c:v>
                </c:pt>
                <c:pt idx="3256">
                  <c:v>825.33</c:v>
                </c:pt>
                <c:pt idx="3257">
                  <c:v>825.28</c:v>
                </c:pt>
                <c:pt idx="3258">
                  <c:v>825.24</c:v>
                </c:pt>
                <c:pt idx="3259">
                  <c:v>825.94</c:v>
                </c:pt>
                <c:pt idx="3260">
                  <c:v>825.43</c:v>
                </c:pt>
                <c:pt idx="3261">
                  <c:v>825.04</c:v>
                </c:pt>
                <c:pt idx="3262">
                  <c:v>825.57</c:v>
                </c:pt>
                <c:pt idx="3263">
                  <c:v>825.12</c:v>
                </c:pt>
                <c:pt idx="3264">
                  <c:v>825.16</c:v>
                </c:pt>
                <c:pt idx="3265">
                  <c:v>825.57</c:v>
                </c:pt>
                <c:pt idx="3266">
                  <c:v>825.28</c:v>
                </c:pt>
                <c:pt idx="3267">
                  <c:v>825.45</c:v>
                </c:pt>
                <c:pt idx="3268">
                  <c:v>825.47</c:v>
                </c:pt>
                <c:pt idx="3269">
                  <c:v>824.79</c:v>
                </c:pt>
                <c:pt idx="3270">
                  <c:v>824.88</c:v>
                </c:pt>
                <c:pt idx="3271">
                  <c:v>825.12</c:v>
                </c:pt>
                <c:pt idx="3272">
                  <c:v>824.76</c:v>
                </c:pt>
                <c:pt idx="3273">
                  <c:v>825.4</c:v>
                </c:pt>
                <c:pt idx="3274">
                  <c:v>825.66</c:v>
                </c:pt>
                <c:pt idx="3275">
                  <c:v>824.93</c:v>
                </c:pt>
                <c:pt idx="3276">
                  <c:v>825.4</c:v>
                </c:pt>
                <c:pt idx="3277">
                  <c:v>825.12</c:v>
                </c:pt>
                <c:pt idx="3278">
                  <c:v>825.09</c:v>
                </c:pt>
                <c:pt idx="3279">
                  <c:v>824.85</c:v>
                </c:pt>
                <c:pt idx="3280">
                  <c:v>825.35</c:v>
                </c:pt>
                <c:pt idx="3281">
                  <c:v>825</c:v>
                </c:pt>
                <c:pt idx="3282">
                  <c:v>825.42</c:v>
                </c:pt>
                <c:pt idx="3283">
                  <c:v>825.38</c:v>
                </c:pt>
                <c:pt idx="3284">
                  <c:v>825.09</c:v>
                </c:pt>
                <c:pt idx="3285">
                  <c:v>825</c:v>
                </c:pt>
                <c:pt idx="3286">
                  <c:v>824.73</c:v>
                </c:pt>
                <c:pt idx="3287">
                  <c:v>825.02</c:v>
                </c:pt>
                <c:pt idx="3288">
                  <c:v>825.57</c:v>
                </c:pt>
                <c:pt idx="3289">
                  <c:v>825</c:v>
                </c:pt>
                <c:pt idx="3290">
                  <c:v>825.17</c:v>
                </c:pt>
                <c:pt idx="3291">
                  <c:v>825.26</c:v>
                </c:pt>
                <c:pt idx="3292">
                  <c:v>824.97</c:v>
                </c:pt>
                <c:pt idx="3293">
                  <c:v>825.05</c:v>
                </c:pt>
                <c:pt idx="3294">
                  <c:v>825.12</c:v>
                </c:pt>
                <c:pt idx="3295">
                  <c:v>825.33</c:v>
                </c:pt>
                <c:pt idx="3296">
                  <c:v>824.95</c:v>
                </c:pt>
                <c:pt idx="3297">
                  <c:v>825.3</c:v>
                </c:pt>
                <c:pt idx="3298">
                  <c:v>824.97</c:v>
                </c:pt>
                <c:pt idx="3299">
                  <c:v>824.62</c:v>
                </c:pt>
                <c:pt idx="3300">
                  <c:v>825.17</c:v>
                </c:pt>
                <c:pt idx="3301">
                  <c:v>824.9</c:v>
                </c:pt>
                <c:pt idx="3302">
                  <c:v>825.07</c:v>
                </c:pt>
                <c:pt idx="3303">
                  <c:v>825.05</c:v>
                </c:pt>
                <c:pt idx="3304">
                  <c:v>824.93</c:v>
                </c:pt>
                <c:pt idx="3305">
                  <c:v>825.05</c:v>
                </c:pt>
                <c:pt idx="3306">
                  <c:v>825.4</c:v>
                </c:pt>
                <c:pt idx="3307">
                  <c:v>825.24</c:v>
                </c:pt>
                <c:pt idx="3308">
                  <c:v>825.12</c:v>
                </c:pt>
                <c:pt idx="3309">
                  <c:v>825.54</c:v>
                </c:pt>
                <c:pt idx="3310">
                  <c:v>825.33</c:v>
                </c:pt>
                <c:pt idx="3311">
                  <c:v>825.59</c:v>
                </c:pt>
                <c:pt idx="3312">
                  <c:v>825.5</c:v>
                </c:pt>
                <c:pt idx="3313">
                  <c:v>825.31</c:v>
                </c:pt>
                <c:pt idx="3314">
                  <c:v>825.16</c:v>
                </c:pt>
                <c:pt idx="3315">
                  <c:v>825.71</c:v>
                </c:pt>
                <c:pt idx="3316">
                  <c:v>824.98</c:v>
                </c:pt>
                <c:pt idx="3317">
                  <c:v>825.45</c:v>
                </c:pt>
                <c:pt idx="3318">
                  <c:v>825.69</c:v>
                </c:pt>
                <c:pt idx="3319">
                  <c:v>825.36</c:v>
                </c:pt>
                <c:pt idx="3320">
                  <c:v>825.16</c:v>
                </c:pt>
                <c:pt idx="3321">
                  <c:v>824.74</c:v>
                </c:pt>
                <c:pt idx="3322">
                  <c:v>824.6</c:v>
                </c:pt>
                <c:pt idx="3323">
                  <c:v>825.02</c:v>
                </c:pt>
                <c:pt idx="3324">
                  <c:v>825.16</c:v>
                </c:pt>
                <c:pt idx="3325">
                  <c:v>825.07</c:v>
                </c:pt>
                <c:pt idx="3326">
                  <c:v>825.59</c:v>
                </c:pt>
                <c:pt idx="3327">
                  <c:v>824.69</c:v>
                </c:pt>
                <c:pt idx="3328">
                  <c:v>825.04</c:v>
                </c:pt>
                <c:pt idx="3329">
                  <c:v>825.45</c:v>
                </c:pt>
                <c:pt idx="3330">
                  <c:v>825.19</c:v>
                </c:pt>
                <c:pt idx="3331">
                  <c:v>825.12</c:v>
                </c:pt>
                <c:pt idx="3332">
                  <c:v>825.56</c:v>
                </c:pt>
                <c:pt idx="3333">
                  <c:v>825.68</c:v>
                </c:pt>
                <c:pt idx="3334">
                  <c:v>825.5</c:v>
                </c:pt>
                <c:pt idx="3335">
                  <c:v>825.73</c:v>
                </c:pt>
                <c:pt idx="3336">
                  <c:v>825.11</c:v>
                </c:pt>
                <c:pt idx="3337">
                  <c:v>825.26</c:v>
                </c:pt>
                <c:pt idx="3338">
                  <c:v>825.85</c:v>
                </c:pt>
                <c:pt idx="3339">
                  <c:v>825.3</c:v>
                </c:pt>
                <c:pt idx="3340">
                  <c:v>825.17</c:v>
                </c:pt>
                <c:pt idx="3341">
                  <c:v>825.05</c:v>
                </c:pt>
                <c:pt idx="3342">
                  <c:v>824.76</c:v>
                </c:pt>
                <c:pt idx="3343">
                  <c:v>825.31</c:v>
                </c:pt>
                <c:pt idx="3344">
                  <c:v>825.61</c:v>
                </c:pt>
                <c:pt idx="3345">
                  <c:v>825.31</c:v>
                </c:pt>
                <c:pt idx="3346">
                  <c:v>825.24</c:v>
                </c:pt>
                <c:pt idx="3347">
                  <c:v>825.23</c:v>
                </c:pt>
                <c:pt idx="3348">
                  <c:v>825.33</c:v>
                </c:pt>
                <c:pt idx="3349">
                  <c:v>825.26</c:v>
                </c:pt>
                <c:pt idx="3350">
                  <c:v>825.57</c:v>
                </c:pt>
                <c:pt idx="3351">
                  <c:v>825.09</c:v>
                </c:pt>
                <c:pt idx="3352">
                  <c:v>825.64</c:v>
                </c:pt>
                <c:pt idx="3353">
                  <c:v>825.04</c:v>
                </c:pt>
                <c:pt idx="3354">
                  <c:v>825.3</c:v>
                </c:pt>
                <c:pt idx="3355">
                  <c:v>825.24</c:v>
                </c:pt>
                <c:pt idx="3356">
                  <c:v>825.33</c:v>
                </c:pt>
                <c:pt idx="3357">
                  <c:v>825.16</c:v>
                </c:pt>
                <c:pt idx="3358">
                  <c:v>825.04</c:v>
                </c:pt>
                <c:pt idx="3359">
                  <c:v>824.9</c:v>
                </c:pt>
                <c:pt idx="3360">
                  <c:v>825.05</c:v>
                </c:pt>
                <c:pt idx="3361">
                  <c:v>825.3</c:v>
                </c:pt>
                <c:pt idx="3362">
                  <c:v>824.78</c:v>
                </c:pt>
                <c:pt idx="3363">
                  <c:v>825.11</c:v>
                </c:pt>
                <c:pt idx="3364">
                  <c:v>825.47</c:v>
                </c:pt>
                <c:pt idx="3365">
                  <c:v>825.14</c:v>
                </c:pt>
                <c:pt idx="3366">
                  <c:v>825.19</c:v>
                </c:pt>
                <c:pt idx="3367">
                  <c:v>825.56</c:v>
                </c:pt>
                <c:pt idx="3368">
                  <c:v>824.79</c:v>
                </c:pt>
                <c:pt idx="3369">
                  <c:v>825.16</c:v>
                </c:pt>
                <c:pt idx="3370">
                  <c:v>825.52</c:v>
                </c:pt>
                <c:pt idx="3371">
                  <c:v>824.73</c:v>
                </c:pt>
                <c:pt idx="3372">
                  <c:v>825.26</c:v>
                </c:pt>
                <c:pt idx="3373">
                  <c:v>825.45</c:v>
                </c:pt>
                <c:pt idx="3374">
                  <c:v>824.97</c:v>
                </c:pt>
                <c:pt idx="3375">
                  <c:v>825.17</c:v>
                </c:pt>
                <c:pt idx="3376">
                  <c:v>825.66</c:v>
                </c:pt>
                <c:pt idx="3377">
                  <c:v>824.86</c:v>
                </c:pt>
                <c:pt idx="3378">
                  <c:v>825.14</c:v>
                </c:pt>
                <c:pt idx="3379">
                  <c:v>825.38</c:v>
                </c:pt>
                <c:pt idx="3380">
                  <c:v>824.69</c:v>
                </c:pt>
                <c:pt idx="3381">
                  <c:v>825.43</c:v>
                </c:pt>
                <c:pt idx="3382">
                  <c:v>825.04</c:v>
                </c:pt>
                <c:pt idx="3383">
                  <c:v>825.23</c:v>
                </c:pt>
                <c:pt idx="3384">
                  <c:v>825.35</c:v>
                </c:pt>
                <c:pt idx="3385">
                  <c:v>825.26</c:v>
                </c:pt>
                <c:pt idx="3386">
                  <c:v>824.97</c:v>
                </c:pt>
                <c:pt idx="3387">
                  <c:v>824.86</c:v>
                </c:pt>
                <c:pt idx="3388">
                  <c:v>825.47</c:v>
                </c:pt>
                <c:pt idx="3389">
                  <c:v>824.9</c:v>
                </c:pt>
                <c:pt idx="3390">
                  <c:v>825.38</c:v>
                </c:pt>
                <c:pt idx="3391">
                  <c:v>825.3</c:v>
                </c:pt>
                <c:pt idx="3392">
                  <c:v>825.05</c:v>
                </c:pt>
                <c:pt idx="3393">
                  <c:v>825.54</c:v>
                </c:pt>
                <c:pt idx="3394">
                  <c:v>824.76</c:v>
                </c:pt>
                <c:pt idx="3395">
                  <c:v>825.19</c:v>
                </c:pt>
                <c:pt idx="3396">
                  <c:v>825.31</c:v>
                </c:pt>
                <c:pt idx="3397">
                  <c:v>824.83</c:v>
                </c:pt>
                <c:pt idx="3398">
                  <c:v>824.74</c:v>
                </c:pt>
                <c:pt idx="3399">
                  <c:v>825.17</c:v>
                </c:pt>
                <c:pt idx="3400">
                  <c:v>824.97</c:v>
                </c:pt>
                <c:pt idx="3401">
                  <c:v>824.71</c:v>
                </c:pt>
                <c:pt idx="3402">
                  <c:v>825.49</c:v>
                </c:pt>
                <c:pt idx="3403">
                  <c:v>825.11</c:v>
                </c:pt>
                <c:pt idx="3404">
                  <c:v>825.12</c:v>
                </c:pt>
                <c:pt idx="3405">
                  <c:v>825.76</c:v>
                </c:pt>
                <c:pt idx="3406">
                  <c:v>825.19</c:v>
                </c:pt>
                <c:pt idx="3407">
                  <c:v>825.14</c:v>
                </c:pt>
                <c:pt idx="3408">
                  <c:v>825.12</c:v>
                </c:pt>
                <c:pt idx="3409">
                  <c:v>824.78</c:v>
                </c:pt>
                <c:pt idx="3410">
                  <c:v>824.83</c:v>
                </c:pt>
                <c:pt idx="3411">
                  <c:v>825.49</c:v>
                </c:pt>
                <c:pt idx="3412">
                  <c:v>824.85</c:v>
                </c:pt>
                <c:pt idx="3413">
                  <c:v>825.54</c:v>
                </c:pt>
                <c:pt idx="3414">
                  <c:v>825.54</c:v>
                </c:pt>
                <c:pt idx="3415">
                  <c:v>825.12</c:v>
                </c:pt>
                <c:pt idx="3416">
                  <c:v>825.24</c:v>
                </c:pt>
                <c:pt idx="3417">
                  <c:v>825.04</c:v>
                </c:pt>
                <c:pt idx="3418">
                  <c:v>825.45</c:v>
                </c:pt>
                <c:pt idx="3419">
                  <c:v>825.12</c:v>
                </c:pt>
                <c:pt idx="3420">
                  <c:v>825.26</c:v>
                </c:pt>
                <c:pt idx="3421">
                  <c:v>824.76</c:v>
                </c:pt>
                <c:pt idx="3422">
                  <c:v>824.92</c:v>
                </c:pt>
                <c:pt idx="3423">
                  <c:v>825.28</c:v>
                </c:pt>
                <c:pt idx="3424">
                  <c:v>824.79</c:v>
                </c:pt>
                <c:pt idx="3425">
                  <c:v>824.81</c:v>
                </c:pt>
                <c:pt idx="3426">
                  <c:v>825.24</c:v>
                </c:pt>
                <c:pt idx="3427">
                  <c:v>824.95</c:v>
                </c:pt>
                <c:pt idx="3428">
                  <c:v>825.14</c:v>
                </c:pt>
                <c:pt idx="3429">
                  <c:v>825.78</c:v>
                </c:pt>
                <c:pt idx="3430">
                  <c:v>825.11</c:v>
                </c:pt>
                <c:pt idx="3431">
                  <c:v>824.81</c:v>
                </c:pt>
                <c:pt idx="3432">
                  <c:v>825.17</c:v>
                </c:pt>
                <c:pt idx="3433">
                  <c:v>825.17</c:v>
                </c:pt>
                <c:pt idx="3434">
                  <c:v>825.21</c:v>
                </c:pt>
                <c:pt idx="3435">
                  <c:v>824.83</c:v>
                </c:pt>
                <c:pt idx="3436">
                  <c:v>825.02</c:v>
                </c:pt>
                <c:pt idx="3437">
                  <c:v>825.3</c:v>
                </c:pt>
                <c:pt idx="3438">
                  <c:v>824.85</c:v>
                </c:pt>
                <c:pt idx="3439">
                  <c:v>825.17</c:v>
                </c:pt>
                <c:pt idx="3440">
                  <c:v>825.64</c:v>
                </c:pt>
                <c:pt idx="3441">
                  <c:v>824.6</c:v>
                </c:pt>
                <c:pt idx="3442">
                  <c:v>824.9</c:v>
                </c:pt>
                <c:pt idx="3443">
                  <c:v>826.21</c:v>
                </c:pt>
                <c:pt idx="3444">
                  <c:v>825.04</c:v>
                </c:pt>
                <c:pt idx="3445">
                  <c:v>824.73</c:v>
                </c:pt>
                <c:pt idx="3446">
                  <c:v>825.59</c:v>
                </c:pt>
                <c:pt idx="3447">
                  <c:v>824.36</c:v>
                </c:pt>
                <c:pt idx="3448">
                  <c:v>825.21</c:v>
                </c:pt>
                <c:pt idx="3449">
                  <c:v>825.16</c:v>
                </c:pt>
                <c:pt idx="3450">
                  <c:v>824.71</c:v>
                </c:pt>
                <c:pt idx="3451">
                  <c:v>824.85</c:v>
                </c:pt>
                <c:pt idx="3452">
                  <c:v>825.28</c:v>
                </c:pt>
                <c:pt idx="3453">
                  <c:v>824.31</c:v>
                </c:pt>
                <c:pt idx="3454">
                  <c:v>824.93</c:v>
                </c:pt>
                <c:pt idx="3455">
                  <c:v>825.36</c:v>
                </c:pt>
                <c:pt idx="3456">
                  <c:v>825.12</c:v>
                </c:pt>
                <c:pt idx="3457">
                  <c:v>825.09</c:v>
                </c:pt>
                <c:pt idx="3458">
                  <c:v>825.17</c:v>
                </c:pt>
                <c:pt idx="3459">
                  <c:v>825.33</c:v>
                </c:pt>
                <c:pt idx="3460">
                  <c:v>824.79</c:v>
                </c:pt>
                <c:pt idx="3461">
                  <c:v>824.69</c:v>
                </c:pt>
                <c:pt idx="3462">
                  <c:v>824.97</c:v>
                </c:pt>
                <c:pt idx="3463">
                  <c:v>825.11</c:v>
                </c:pt>
                <c:pt idx="3464">
                  <c:v>825.3</c:v>
                </c:pt>
                <c:pt idx="3465">
                  <c:v>824.48</c:v>
                </c:pt>
                <c:pt idx="3466">
                  <c:v>824.69</c:v>
                </c:pt>
                <c:pt idx="3467">
                  <c:v>824.71</c:v>
                </c:pt>
                <c:pt idx="3468">
                  <c:v>824.86</c:v>
                </c:pt>
                <c:pt idx="3469">
                  <c:v>825.21</c:v>
                </c:pt>
                <c:pt idx="3470">
                  <c:v>824.88</c:v>
                </c:pt>
                <c:pt idx="3471">
                  <c:v>825.04</c:v>
                </c:pt>
                <c:pt idx="3472">
                  <c:v>825.26</c:v>
                </c:pt>
                <c:pt idx="3473">
                  <c:v>825.07</c:v>
                </c:pt>
                <c:pt idx="3474">
                  <c:v>825.09</c:v>
                </c:pt>
                <c:pt idx="3475">
                  <c:v>825.21</c:v>
                </c:pt>
                <c:pt idx="3476">
                  <c:v>824.71</c:v>
                </c:pt>
                <c:pt idx="3477">
                  <c:v>824.71</c:v>
                </c:pt>
                <c:pt idx="3478">
                  <c:v>825.17</c:v>
                </c:pt>
                <c:pt idx="3479">
                  <c:v>824.83</c:v>
                </c:pt>
                <c:pt idx="3480">
                  <c:v>824.59</c:v>
                </c:pt>
                <c:pt idx="3481">
                  <c:v>825.64</c:v>
                </c:pt>
                <c:pt idx="3482">
                  <c:v>824.53</c:v>
                </c:pt>
                <c:pt idx="3483">
                  <c:v>825.16</c:v>
                </c:pt>
                <c:pt idx="3484">
                  <c:v>825.31</c:v>
                </c:pt>
                <c:pt idx="3485">
                  <c:v>824.74</c:v>
                </c:pt>
                <c:pt idx="3486">
                  <c:v>825.21</c:v>
                </c:pt>
                <c:pt idx="3487">
                  <c:v>825.21</c:v>
                </c:pt>
                <c:pt idx="3488">
                  <c:v>824.67</c:v>
                </c:pt>
                <c:pt idx="3489">
                  <c:v>824.93</c:v>
                </c:pt>
                <c:pt idx="3490">
                  <c:v>825.19</c:v>
                </c:pt>
                <c:pt idx="3491">
                  <c:v>824.62</c:v>
                </c:pt>
                <c:pt idx="3492">
                  <c:v>825.16</c:v>
                </c:pt>
                <c:pt idx="3493">
                  <c:v>825.36</c:v>
                </c:pt>
                <c:pt idx="3494">
                  <c:v>824.79</c:v>
                </c:pt>
                <c:pt idx="3495">
                  <c:v>824.78</c:v>
                </c:pt>
                <c:pt idx="3496">
                  <c:v>825.3</c:v>
                </c:pt>
                <c:pt idx="3497">
                  <c:v>824.6</c:v>
                </c:pt>
                <c:pt idx="3498">
                  <c:v>824.97</c:v>
                </c:pt>
                <c:pt idx="3499">
                  <c:v>824.59</c:v>
                </c:pt>
                <c:pt idx="3500">
                  <c:v>824.69</c:v>
                </c:pt>
                <c:pt idx="3501">
                  <c:v>824.98</c:v>
                </c:pt>
                <c:pt idx="3502">
                  <c:v>825.38</c:v>
                </c:pt>
                <c:pt idx="3503">
                  <c:v>825.19</c:v>
                </c:pt>
                <c:pt idx="3504">
                  <c:v>824.78</c:v>
                </c:pt>
                <c:pt idx="3505">
                  <c:v>825.21</c:v>
                </c:pt>
                <c:pt idx="3506">
                  <c:v>824.45</c:v>
                </c:pt>
                <c:pt idx="3507">
                  <c:v>825.02</c:v>
                </c:pt>
                <c:pt idx="3508">
                  <c:v>824.73</c:v>
                </c:pt>
                <c:pt idx="3509">
                  <c:v>824.52</c:v>
                </c:pt>
                <c:pt idx="3510">
                  <c:v>825.49</c:v>
                </c:pt>
                <c:pt idx="3511">
                  <c:v>824.98</c:v>
                </c:pt>
                <c:pt idx="3512">
                  <c:v>824.9</c:v>
                </c:pt>
                <c:pt idx="3513">
                  <c:v>825.38</c:v>
                </c:pt>
                <c:pt idx="3514">
                  <c:v>824.79</c:v>
                </c:pt>
                <c:pt idx="3515">
                  <c:v>824.81</c:v>
                </c:pt>
                <c:pt idx="3516">
                  <c:v>825.31</c:v>
                </c:pt>
                <c:pt idx="3517">
                  <c:v>824.67</c:v>
                </c:pt>
                <c:pt idx="3518">
                  <c:v>825.16</c:v>
                </c:pt>
                <c:pt idx="3519">
                  <c:v>825.17</c:v>
                </c:pt>
                <c:pt idx="3520">
                  <c:v>824.88</c:v>
                </c:pt>
                <c:pt idx="3521">
                  <c:v>824.9</c:v>
                </c:pt>
                <c:pt idx="3522">
                  <c:v>825.43</c:v>
                </c:pt>
                <c:pt idx="3523">
                  <c:v>824.81</c:v>
                </c:pt>
                <c:pt idx="3524">
                  <c:v>825.21</c:v>
                </c:pt>
                <c:pt idx="3525">
                  <c:v>825.23</c:v>
                </c:pt>
                <c:pt idx="3526">
                  <c:v>824.85</c:v>
                </c:pt>
                <c:pt idx="3527">
                  <c:v>824.81</c:v>
                </c:pt>
                <c:pt idx="3528">
                  <c:v>825.45</c:v>
                </c:pt>
                <c:pt idx="3529">
                  <c:v>825.07</c:v>
                </c:pt>
                <c:pt idx="3530">
                  <c:v>824.81</c:v>
                </c:pt>
                <c:pt idx="3531">
                  <c:v>824.79</c:v>
                </c:pt>
                <c:pt idx="3532">
                  <c:v>824.48</c:v>
                </c:pt>
                <c:pt idx="3533">
                  <c:v>825.02</c:v>
                </c:pt>
                <c:pt idx="3534">
                  <c:v>825.02</c:v>
                </c:pt>
                <c:pt idx="3535">
                  <c:v>825.17</c:v>
                </c:pt>
                <c:pt idx="3536">
                  <c:v>824.76</c:v>
                </c:pt>
                <c:pt idx="3537">
                  <c:v>825.17</c:v>
                </c:pt>
                <c:pt idx="3538">
                  <c:v>825.02</c:v>
                </c:pt>
                <c:pt idx="3539">
                  <c:v>825.68</c:v>
                </c:pt>
                <c:pt idx="3540">
                  <c:v>825.23</c:v>
                </c:pt>
                <c:pt idx="3541">
                  <c:v>824.98</c:v>
                </c:pt>
                <c:pt idx="3542">
                  <c:v>825.09</c:v>
                </c:pt>
                <c:pt idx="3543">
                  <c:v>824.92</c:v>
                </c:pt>
                <c:pt idx="3544">
                  <c:v>824.64</c:v>
                </c:pt>
                <c:pt idx="3545">
                  <c:v>824.78</c:v>
                </c:pt>
                <c:pt idx="3546">
                  <c:v>824.55</c:v>
                </c:pt>
                <c:pt idx="3547">
                  <c:v>824.64</c:v>
                </c:pt>
                <c:pt idx="3548">
                  <c:v>825.04</c:v>
                </c:pt>
                <c:pt idx="3549">
                  <c:v>824.59</c:v>
                </c:pt>
                <c:pt idx="3550">
                  <c:v>824.76</c:v>
                </c:pt>
                <c:pt idx="3551">
                  <c:v>825</c:v>
                </c:pt>
                <c:pt idx="3552">
                  <c:v>824.36</c:v>
                </c:pt>
                <c:pt idx="3553">
                  <c:v>824.5</c:v>
                </c:pt>
                <c:pt idx="3554">
                  <c:v>825.28</c:v>
                </c:pt>
                <c:pt idx="3555">
                  <c:v>824.41</c:v>
                </c:pt>
                <c:pt idx="3556">
                  <c:v>824.53</c:v>
                </c:pt>
                <c:pt idx="3557">
                  <c:v>825.02</c:v>
                </c:pt>
                <c:pt idx="3558">
                  <c:v>824.36</c:v>
                </c:pt>
                <c:pt idx="3559">
                  <c:v>824.76</c:v>
                </c:pt>
                <c:pt idx="3560">
                  <c:v>825.11</c:v>
                </c:pt>
                <c:pt idx="3561">
                  <c:v>824.38</c:v>
                </c:pt>
                <c:pt idx="3562">
                  <c:v>824.69</c:v>
                </c:pt>
                <c:pt idx="3563">
                  <c:v>825.14</c:v>
                </c:pt>
                <c:pt idx="3564">
                  <c:v>824.64</c:v>
                </c:pt>
                <c:pt idx="3565">
                  <c:v>824.97</c:v>
                </c:pt>
                <c:pt idx="3566">
                  <c:v>824.97</c:v>
                </c:pt>
                <c:pt idx="3567">
                  <c:v>824.52</c:v>
                </c:pt>
                <c:pt idx="3568">
                  <c:v>824.47</c:v>
                </c:pt>
                <c:pt idx="3569">
                  <c:v>825.28</c:v>
                </c:pt>
                <c:pt idx="3570">
                  <c:v>824.52</c:v>
                </c:pt>
                <c:pt idx="3571">
                  <c:v>824.85</c:v>
                </c:pt>
                <c:pt idx="3572">
                  <c:v>825.3</c:v>
                </c:pt>
                <c:pt idx="3573">
                  <c:v>824.93</c:v>
                </c:pt>
                <c:pt idx="3574">
                  <c:v>824.95</c:v>
                </c:pt>
                <c:pt idx="3575">
                  <c:v>825.45</c:v>
                </c:pt>
                <c:pt idx="3576">
                  <c:v>825</c:v>
                </c:pt>
                <c:pt idx="3577">
                  <c:v>825.31</c:v>
                </c:pt>
                <c:pt idx="3578">
                  <c:v>825.07</c:v>
                </c:pt>
                <c:pt idx="3579">
                  <c:v>825.54</c:v>
                </c:pt>
                <c:pt idx="3580">
                  <c:v>825.04</c:v>
                </c:pt>
                <c:pt idx="3581">
                  <c:v>824.6</c:v>
                </c:pt>
                <c:pt idx="3582">
                  <c:v>824.59</c:v>
                </c:pt>
                <c:pt idx="3583">
                  <c:v>824.74</c:v>
                </c:pt>
                <c:pt idx="3584">
                  <c:v>824.98</c:v>
                </c:pt>
                <c:pt idx="3585">
                  <c:v>825.33</c:v>
                </c:pt>
                <c:pt idx="3586">
                  <c:v>825.38</c:v>
                </c:pt>
                <c:pt idx="3587">
                  <c:v>825.38</c:v>
                </c:pt>
                <c:pt idx="3588">
                  <c:v>825.02</c:v>
                </c:pt>
                <c:pt idx="3589">
                  <c:v>825.61</c:v>
                </c:pt>
                <c:pt idx="3590">
                  <c:v>825.11</c:v>
                </c:pt>
                <c:pt idx="3591">
                  <c:v>824.93</c:v>
                </c:pt>
                <c:pt idx="3592">
                  <c:v>825.31</c:v>
                </c:pt>
                <c:pt idx="3593">
                  <c:v>824.9</c:v>
                </c:pt>
                <c:pt idx="3594">
                  <c:v>825.12</c:v>
                </c:pt>
                <c:pt idx="3595">
                  <c:v>825.17</c:v>
                </c:pt>
                <c:pt idx="3596">
                  <c:v>824.83</c:v>
                </c:pt>
                <c:pt idx="3597">
                  <c:v>824.73</c:v>
                </c:pt>
                <c:pt idx="3598">
                  <c:v>825.04</c:v>
                </c:pt>
                <c:pt idx="3599">
                  <c:v>824.5</c:v>
                </c:pt>
                <c:pt idx="3600">
                  <c:v>824.59</c:v>
                </c:pt>
                <c:pt idx="3601">
                  <c:v>825.02</c:v>
                </c:pt>
                <c:pt idx="3602">
                  <c:v>824.57</c:v>
                </c:pt>
                <c:pt idx="3603">
                  <c:v>824.74</c:v>
                </c:pt>
                <c:pt idx="3604">
                  <c:v>825.3</c:v>
                </c:pt>
                <c:pt idx="3605">
                  <c:v>824.95</c:v>
                </c:pt>
                <c:pt idx="3606">
                  <c:v>825.14</c:v>
                </c:pt>
                <c:pt idx="3607">
                  <c:v>825.14</c:v>
                </c:pt>
                <c:pt idx="3608">
                  <c:v>824.79</c:v>
                </c:pt>
                <c:pt idx="3609">
                  <c:v>825.05</c:v>
                </c:pt>
                <c:pt idx="3610">
                  <c:v>825.02</c:v>
                </c:pt>
                <c:pt idx="3611">
                  <c:v>824.97</c:v>
                </c:pt>
                <c:pt idx="3612">
                  <c:v>825.07</c:v>
                </c:pt>
                <c:pt idx="3613">
                  <c:v>825.05</c:v>
                </c:pt>
                <c:pt idx="3614">
                  <c:v>824.79</c:v>
                </c:pt>
                <c:pt idx="3615">
                  <c:v>824.97</c:v>
                </c:pt>
                <c:pt idx="3616">
                  <c:v>824.81</c:v>
                </c:pt>
                <c:pt idx="3617">
                  <c:v>824.6</c:v>
                </c:pt>
                <c:pt idx="3618">
                  <c:v>825.02</c:v>
                </c:pt>
                <c:pt idx="3619">
                  <c:v>824.85</c:v>
                </c:pt>
                <c:pt idx="3620">
                  <c:v>824.98</c:v>
                </c:pt>
                <c:pt idx="3621">
                  <c:v>825.17</c:v>
                </c:pt>
                <c:pt idx="3622">
                  <c:v>824.55</c:v>
                </c:pt>
                <c:pt idx="3623">
                  <c:v>824.76</c:v>
                </c:pt>
                <c:pt idx="3624">
                  <c:v>825.11</c:v>
                </c:pt>
                <c:pt idx="3625">
                  <c:v>825.38</c:v>
                </c:pt>
                <c:pt idx="3626">
                  <c:v>825.12</c:v>
                </c:pt>
                <c:pt idx="3627">
                  <c:v>825.66</c:v>
                </c:pt>
                <c:pt idx="3628">
                  <c:v>825.04</c:v>
                </c:pt>
                <c:pt idx="3629">
                  <c:v>825.42</c:v>
                </c:pt>
                <c:pt idx="3630">
                  <c:v>825.24</c:v>
                </c:pt>
                <c:pt idx="3631">
                  <c:v>825.14</c:v>
                </c:pt>
                <c:pt idx="3632">
                  <c:v>824.6</c:v>
                </c:pt>
                <c:pt idx="3633">
                  <c:v>825.12</c:v>
                </c:pt>
                <c:pt idx="3634">
                  <c:v>824.98</c:v>
                </c:pt>
                <c:pt idx="3635">
                  <c:v>825.07</c:v>
                </c:pt>
                <c:pt idx="3636">
                  <c:v>825.31</c:v>
                </c:pt>
                <c:pt idx="3637">
                  <c:v>824.64</c:v>
                </c:pt>
                <c:pt idx="3638">
                  <c:v>825.36</c:v>
                </c:pt>
                <c:pt idx="3639">
                  <c:v>825.68</c:v>
                </c:pt>
                <c:pt idx="3640">
                  <c:v>825.33</c:v>
                </c:pt>
                <c:pt idx="3641">
                  <c:v>824.98</c:v>
                </c:pt>
                <c:pt idx="3642">
                  <c:v>825.47</c:v>
                </c:pt>
                <c:pt idx="3643">
                  <c:v>825.17</c:v>
                </c:pt>
                <c:pt idx="3644">
                  <c:v>825.3</c:v>
                </c:pt>
                <c:pt idx="3645">
                  <c:v>825.45</c:v>
                </c:pt>
                <c:pt idx="3646">
                  <c:v>825.36</c:v>
                </c:pt>
                <c:pt idx="3647">
                  <c:v>825.28</c:v>
                </c:pt>
                <c:pt idx="3648">
                  <c:v>824.86</c:v>
                </c:pt>
                <c:pt idx="3649">
                  <c:v>824.74</c:v>
                </c:pt>
                <c:pt idx="3650">
                  <c:v>824.85</c:v>
                </c:pt>
                <c:pt idx="3651">
                  <c:v>825.04</c:v>
                </c:pt>
                <c:pt idx="3652">
                  <c:v>824.78</c:v>
                </c:pt>
                <c:pt idx="3653">
                  <c:v>825.14</c:v>
                </c:pt>
                <c:pt idx="3654">
                  <c:v>825.28</c:v>
                </c:pt>
                <c:pt idx="3655">
                  <c:v>824.53</c:v>
                </c:pt>
                <c:pt idx="3656">
                  <c:v>824.98</c:v>
                </c:pt>
                <c:pt idx="3657">
                  <c:v>824.73</c:v>
                </c:pt>
                <c:pt idx="3658">
                  <c:v>824.85</c:v>
                </c:pt>
                <c:pt idx="3659">
                  <c:v>825.49</c:v>
                </c:pt>
                <c:pt idx="3660">
                  <c:v>825.35</c:v>
                </c:pt>
                <c:pt idx="3661">
                  <c:v>824.92</c:v>
                </c:pt>
                <c:pt idx="3662">
                  <c:v>825.02</c:v>
                </c:pt>
                <c:pt idx="3663">
                  <c:v>824.55</c:v>
                </c:pt>
                <c:pt idx="3664">
                  <c:v>825.04</c:v>
                </c:pt>
                <c:pt idx="3665">
                  <c:v>825.19</c:v>
                </c:pt>
                <c:pt idx="3666">
                  <c:v>824.86</c:v>
                </c:pt>
                <c:pt idx="3667">
                  <c:v>825.12</c:v>
                </c:pt>
                <c:pt idx="3668">
                  <c:v>825.73</c:v>
                </c:pt>
                <c:pt idx="3669">
                  <c:v>824.95</c:v>
                </c:pt>
                <c:pt idx="3670">
                  <c:v>824.93</c:v>
                </c:pt>
                <c:pt idx="3671">
                  <c:v>825.38</c:v>
                </c:pt>
                <c:pt idx="3672">
                  <c:v>824.78</c:v>
                </c:pt>
                <c:pt idx="3673">
                  <c:v>824.88</c:v>
                </c:pt>
                <c:pt idx="3674">
                  <c:v>825.57</c:v>
                </c:pt>
                <c:pt idx="3675">
                  <c:v>825.09</c:v>
                </c:pt>
                <c:pt idx="3676">
                  <c:v>825.24</c:v>
                </c:pt>
                <c:pt idx="3677">
                  <c:v>825.33</c:v>
                </c:pt>
                <c:pt idx="3678">
                  <c:v>825.3</c:v>
                </c:pt>
                <c:pt idx="3679">
                  <c:v>824.86</c:v>
                </c:pt>
                <c:pt idx="3680">
                  <c:v>825.17</c:v>
                </c:pt>
                <c:pt idx="3681">
                  <c:v>824.78</c:v>
                </c:pt>
                <c:pt idx="3682">
                  <c:v>825.02</c:v>
                </c:pt>
                <c:pt idx="3683">
                  <c:v>824.93</c:v>
                </c:pt>
                <c:pt idx="3684">
                  <c:v>824.22</c:v>
                </c:pt>
                <c:pt idx="3685">
                  <c:v>825.24</c:v>
                </c:pt>
                <c:pt idx="3686">
                  <c:v>825</c:v>
                </c:pt>
                <c:pt idx="3687">
                  <c:v>824.76</c:v>
                </c:pt>
                <c:pt idx="3688">
                  <c:v>824.69</c:v>
                </c:pt>
                <c:pt idx="3689">
                  <c:v>825.19</c:v>
                </c:pt>
                <c:pt idx="3690">
                  <c:v>824.53</c:v>
                </c:pt>
                <c:pt idx="3691">
                  <c:v>824.88</c:v>
                </c:pt>
                <c:pt idx="3692">
                  <c:v>825.09</c:v>
                </c:pt>
                <c:pt idx="3693">
                  <c:v>825.02</c:v>
                </c:pt>
                <c:pt idx="3694">
                  <c:v>824.88</c:v>
                </c:pt>
                <c:pt idx="3695">
                  <c:v>824.64</c:v>
                </c:pt>
                <c:pt idx="3696">
                  <c:v>824.93</c:v>
                </c:pt>
                <c:pt idx="3697">
                  <c:v>824.78</c:v>
                </c:pt>
                <c:pt idx="3698">
                  <c:v>824.62</c:v>
                </c:pt>
                <c:pt idx="3699">
                  <c:v>824.86</c:v>
                </c:pt>
                <c:pt idx="3700">
                  <c:v>824.62</c:v>
                </c:pt>
                <c:pt idx="3701">
                  <c:v>824.59</c:v>
                </c:pt>
                <c:pt idx="3702">
                  <c:v>825.04</c:v>
                </c:pt>
                <c:pt idx="3703">
                  <c:v>825.64</c:v>
                </c:pt>
                <c:pt idx="3704">
                  <c:v>824.45</c:v>
                </c:pt>
                <c:pt idx="3705">
                  <c:v>824.57</c:v>
                </c:pt>
                <c:pt idx="3706">
                  <c:v>825.07</c:v>
                </c:pt>
                <c:pt idx="3707">
                  <c:v>824.76</c:v>
                </c:pt>
                <c:pt idx="3708">
                  <c:v>824.69</c:v>
                </c:pt>
                <c:pt idx="3709">
                  <c:v>825.09</c:v>
                </c:pt>
                <c:pt idx="3710">
                  <c:v>824.55</c:v>
                </c:pt>
                <c:pt idx="3711">
                  <c:v>824.62</c:v>
                </c:pt>
                <c:pt idx="3712">
                  <c:v>825.28</c:v>
                </c:pt>
                <c:pt idx="3713">
                  <c:v>824.59</c:v>
                </c:pt>
                <c:pt idx="3714">
                  <c:v>825.09</c:v>
                </c:pt>
                <c:pt idx="3715">
                  <c:v>824.83</c:v>
                </c:pt>
                <c:pt idx="3716">
                  <c:v>824.92</c:v>
                </c:pt>
                <c:pt idx="3717">
                  <c:v>824.83</c:v>
                </c:pt>
                <c:pt idx="3718">
                  <c:v>825.36</c:v>
                </c:pt>
                <c:pt idx="3719">
                  <c:v>825.05</c:v>
                </c:pt>
                <c:pt idx="3720">
                  <c:v>824.78</c:v>
                </c:pt>
                <c:pt idx="3721">
                  <c:v>825.05</c:v>
                </c:pt>
                <c:pt idx="3722">
                  <c:v>824.69</c:v>
                </c:pt>
                <c:pt idx="3723">
                  <c:v>825.19</c:v>
                </c:pt>
                <c:pt idx="3724">
                  <c:v>824.74</c:v>
                </c:pt>
                <c:pt idx="3725">
                  <c:v>824.28</c:v>
                </c:pt>
                <c:pt idx="3726">
                  <c:v>824.92</c:v>
                </c:pt>
                <c:pt idx="3727">
                  <c:v>824.85</c:v>
                </c:pt>
                <c:pt idx="3728">
                  <c:v>825.36</c:v>
                </c:pt>
                <c:pt idx="3729">
                  <c:v>825.56</c:v>
                </c:pt>
                <c:pt idx="3730">
                  <c:v>824.71</c:v>
                </c:pt>
                <c:pt idx="3731">
                  <c:v>824.62</c:v>
                </c:pt>
                <c:pt idx="3732">
                  <c:v>824.85</c:v>
                </c:pt>
                <c:pt idx="3733">
                  <c:v>824.52</c:v>
                </c:pt>
                <c:pt idx="3734">
                  <c:v>824.69</c:v>
                </c:pt>
                <c:pt idx="3735">
                  <c:v>825.3</c:v>
                </c:pt>
                <c:pt idx="3736">
                  <c:v>824.4</c:v>
                </c:pt>
                <c:pt idx="3737">
                  <c:v>825.02</c:v>
                </c:pt>
                <c:pt idx="3738">
                  <c:v>825.26</c:v>
                </c:pt>
                <c:pt idx="3739">
                  <c:v>824.71</c:v>
                </c:pt>
                <c:pt idx="3740">
                  <c:v>824.78</c:v>
                </c:pt>
                <c:pt idx="3741">
                  <c:v>825.24</c:v>
                </c:pt>
                <c:pt idx="3742">
                  <c:v>824.6</c:v>
                </c:pt>
                <c:pt idx="3743">
                  <c:v>825.02</c:v>
                </c:pt>
                <c:pt idx="3744">
                  <c:v>825.52</c:v>
                </c:pt>
                <c:pt idx="3745">
                  <c:v>824.66</c:v>
                </c:pt>
                <c:pt idx="3746">
                  <c:v>824.64</c:v>
                </c:pt>
                <c:pt idx="3747">
                  <c:v>825.45</c:v>
                </c:pt>
                <c:pt idx="3748">
                  <c:v>824.79</c:v>
                </c:pt>
                <c:pt idx="3749">
                  <c:v>824.98</c:v>
                </c:pt>
                <c:pt idx="3750">
                  <c:v>825.09</c:v>
                </c:pt>
                <c:pt idx="3751">
                  <c:v>824.57</c:v>
                </c:pt>
                <c:pt idx="3752">
                  <c:v>824.88</c:v>
                </c:pt>
                <c:pt idx="3753">
                  <c:v>825.38</c:v>
                </c:pt>
                <c:pt idx="3754">
                  <c:v>824.64</c:v>
                </c:pt>
                <c:pt idx="3755">
                  <c:v>824.73</c:v>
                </c:pt>
                <c:pt idx="3756">
                  <c:v>825.05</c:v>
                </c:pt>
                <c:pt idx="3757">
                  <c:v>824.79</c:v>
                </c:pt>
                <c:pt idx="3758">
                  <c:v>824.73</c:v>
                </c:pt>
                <c:pt idx="3759">
                  <c:v>824.86</c:v>
                </c:pt>
                <c:pt idx="3760">
                  <c:v>824.38</c:v>
                </c:pt>
                <c:pt idx="3761">
                  <c:v>825.16</c:v>
                </c:pt>
                <c:pt idx="3762">
                  <c:v>824.48</c:v>
                </c:pt>
                <c:pt idx="3763">
                  <c:v>824.45</c:v>
                </c:pt>
                <c:pt idx="3764">
                  <c:v>824.69</c:v>
                </c:pt>
                <c:pt idx="3765">
                  <c:v>824.76</c:v>
                </c:pt>
                <c:pt idx="3766">
                  <c:v>824.57</c:v>
                </c:pt>
                <c:pt idx="3767">
                  <c:v>825</c:v>
                </c:pt>
                <c:pt idx="3768">
                  <c:v>824.47</c:v>
                </c:pt>
                <c:pt idx="3769">
                  <c:v>824.69</c:v>
                </c:pt>
                <c:pt idx="3770">
                  <c:v>824.92</c:v>
                </c:pt>
                <c:pt idx="3771">
                  <c:v>824.59</c:v>
                </c:pt>
                <c:pt idx="3772">
                  <c:v>824.81</c:v>
                </c:pt>
                <c:pt idx="3773">
                  <c:v>825.35</c:v>
                </c:pt>
                <c:pt idx="3774">
                  <c:v>824.62</c:v>
                </c:pt>
                <c:pt idx="3775">
                  <c:v>825.02</c:v>
                </c:pt>
                <c:pt idx="3776">
                  <c:v>824.92</c:v>
                </c:pt>
                <c:pt idx="3777">
                  <c:v>824.59</c:v>
                </c:pt>
                <c:pt idx="3778">
                  <c:v>824.74</c:v>
                </c:pt>
                <c:pt idx="3779">
                  <c:v>825.14</c:v>
                </c:pt>
                <c:pt idx="3780">
                  <c:v>824.79</c:v>
                </c:pt>
                <c:pt idx="3781">
                  <c:v>825.12</c:v>
                </c:pt>
                <c:pt idx="3782">
                  <c:v>825.42</c:v>
                </c:pt>
                <c:pt idx="3783">
                  <c:v>824.6</c:v>
                </c:pt>
                <c:pt idx="3784">
                  <c:v>824.67</c:v>
                </c:pt>
                <c:pt idx="3785">
                  <c:v>824.97</c:v>
                </c:pt>
                <c:pt idx="3786">
                  <c:v>824.88</c:v>
                </c:pt>
                <c:pt idx="3787">
                  <c:v>824.64</c:v>
                </c:pt>
                <c:pt idx="3788">
                  <c:v>824.57</c:v>
                </c:pt>
                <c:pt idx="3789">
                  <c:v>824.47</c:v>
                </c:pt>
                <c:pt idx="3790">
                  <c:v>824.67</c:v>
                </c:pt>
                <c:pt idx="3791">
                  <c:v>824.55</c:v>
                </c:pt>
                <c:pt idx="3792">
                  <c:v>824.69</c:v>
                </c:pt>
                <c:pt idx="3793">
                  <c:v>824.88</c:v>
                </c:pt>
                <c:pt idx="3794">
                  <c:v>824.81</c:v>
                </c:pt>
                <c:pt idx="3795">
                  <c:v>824.59</c:v>
                </c:pt>
                <c:pt idx="3796">
                  <c:v>824.93</c:v>
                </c:pt>
                <c:pt idx="3797">
                  <c:v>824.9</c:v>
                </c:pt>
                <c:pt idx="3798">
                  <c:v>824.97</c:v>
                </c:pt>
                <c:pt idx="3799">
                  <c:v>824.92</c:v>
                </c:pt>
                <c:pt idx="3800">
                  <c:v>825.31</c:v>
                </c:pt>
                <c:pt idx="3801">
                  <c:v>825.11</c:v>
                </c:pt>
                <c:pt idx="3802">
                  <c:v>824.78</c:v>
                </c:pt>
                <c:pt idx="3803">
                  <c:v>824.43</c:v>
                </c:pt>
                <c:pt idx="3804">
                  <c:v>824.57</c:v>
                </c:pt>
                <c:pt idx="3805">
                  <c:v>826.4</c:v>
                </c:pt>
                <c:pt idx="3806">
                  <c:v>824.79</c:v>
                </c:pt>
                <c:pt idx="3807">
                  <c:v>824.67</c:v>
                </c:pt>
                <c:pt idx="3808">
                  <c:v>824.98</c:v>
                </c:pt>
                <c:pt idx="3809">
                  <c:v>824.33</c:v>
                </c:pt>
                <c:pt idx="3810">
                  <c:v>824.95</c:v>
                </c:pt>
                <c:pt idx="3811">
                  <c:v>825.54</c:v>
                </c:pt>
                <c:pt idx="3812">
                  <c:v>824.73</c:v>
                </c:pt>
                <c:pt idx="3813">
                  <c:v>824.79</c:v>
                </c:pt>
                <c:pt idx="3814">
                  <c:v>825.36</c:v>
                </c:pt>
                <c:pt idx="3815">
                  <c:v>824.73</c:v>
                </c:pt>
                <c:pt idx="3816">
                  <c:v>824.69</c:v>
                </c:pt>
                <c:pt idx="3817">
                  <c:v>825.23</c:v>
                </c:pt>
                <c:pt idx="3818">
                  <c:v>824.47</c:v>
                </c:pt>
                <c:pt idx="3819">
                  <c:v>824.78</c:v>
                </c:pt>
                <c:pt idx="3820">
                  <c:v>825.45</c:v>
                </c:pt>
                <c:pt idx="3821">
                  <c:v>824.24</c:v>
                </c:pt>
                <c:pt idx="3822">
                  <c:v>824.48</c:v>
                </c:pt>
                <c:pt idx="3823">
                  <c:v>825.21</c:v>
                </c:pt>
                <c:pt idx="3824">
                  <c:v>824.34</c:v>
                </c:pt>
                <c:pt idx="3825">
                  <c:v>824.73</c:v>
                </c:pt>
                <c:pt idx="3826">
                  <c:v>824.92</c:v>
                </c:pt>
                <c:pt idx="3827">
                  <c:v>824.69</c:v>
                </c:pt>
                <c:pt idx="3828">
                  <c:v>825.02</c:v>
                </c:pt>
                <c:pt idx="3829">
                  <c:v>825.33</c:v>
                </c:pt>
                <c:pt idx="3830">
                  <c:v>824.64</c:v>
                </c:pt>
                <c:pt idx="3831">
                  <c:v>825.04</c:v>
                </c:pt>
                <c:pt idx="3832">
                  <c:v>825.49</c:v>
                </c:pt>
                <c:pt idx="3833">
                  <c:v>825.04</c:v>
                </c:pt>
                <c:pt idx="3834">
                  <c:v>825.07</c:v>
                </c:pt>
                <c:pt idx="3835">
                  <c:v>824.74</c:v>
                </c:pt>
                <c:pt idx="3836">
                  <c:v>824.79</c:v>
                </c:pt>
                <c:pt idx="3837">
                  <c:v>825.17</c:v>
                </c:pt>
                <c:pt idx="3838">
                  <c:v>825.17</c:v>
                </c:pt>
                <c:pt idx="3839">
                  <c:v>824.79</c:v>
                </c:pt>
                <c:pt idx="3840">
                  <c:v>824.86</c:v>
                </c:pt>
                <c:pt idx="3841">
                  <c:v>824.88</c:v>
                </c:pt>
                <c:pt idx="3842">
                  <c:v>824.81</c:v>
                </c:pt>
                <c:pt idx="3843">
                  <c:v>825.05</c:v>
                </c:pt>
                <c:pt idx="3844">
                  <c:v>824.62</c:v>
                </c:pt>
                <c:pt idx="3845">
                  <c:v>824.83</c:v>
                </c:pt>
                <c:pt idx="3846">
                  <c:v>825</c:v>
                </c:pt>
                <c:pt idx="3847">
                  <c:v>824.26</c:v>
                </c:pt>
                <c:pt idx="3848">
                  <c:v>825.49</c:v>
                </c:pt>
                <c:pt idx="3849">
                  <c:v>825.5</c:v>
                </c:pt>
                <c:pt idx="3850">
                  <c:v>824.79</c:v>
                </c:pt>
                <c:pt idx="3851">
                  <c:v>825.02</c:v>
                </c:pt>
                <c:pt idx="3852">
                  <c:v>825.02</c:v>
                </c:pt>
                <c:pt idx="3853">
                  <c:v>824.98</c:v>
                </c:pt>
                <c:pt idx="3854">
                  <c:v>824.85</c:v>
                </c:pt>
                <c:pt idx="3855">
                  <c:v>825.07</c:v>
                </c:pt>
                <c:pt idx="3856">
                  <c:v>824.78</c:v>
                </c:pt>
                <c:pt idx="3857">
                  <c:v>825.11</c:v>
                </c:pt>
                <c:pt idx="3858">
                  <c:v>825.33</c:v>
                </c:pt>
                <c:pt idx="3859">
                  <c:v>824.69</c:v>
                </c:pt>
                <c:pt idx="3860">
                  <c:v>824.5</c:v>
                </c:pt>
                <c:pt idx="3861">
                  <c:v>825.14</c:v>
                </c:pt>
                <c:pt idx="3862">
                  <c:v>824.43</c:v>
                </c:pt>
                <c:pt idx="3863">
                  <c:v>824.73</c:v>
                </c:pt>
                <c:pt idx="3864">
                  <c:v>824.95</c:v>
                </c:pt>
                <c:pt idx="3865">
                  <c:v>824.6</c:v>
                </c:pt>
                <c:pt idx="3866">
                  <c:v>824.71</c:v>
                </c:pt>
                <c:pt idx="3867">
                  <c:v>825.16</c:v>
                </c:pt>
                <c:pt idx="3868">
                  <c:v>824.71</c:v>
                </c:pt>
                <c:pt idx="3869">
                  <c:v>824.69</c:v>
                </c:pt>
                <c:pt idx="3870">
                  <c:v>824.93</c:v>
                </c:pt>
                <c:pt idx="3871">
                  <c:v>824.67</c:v>
                </c:pt>
                <c:pt idx="3872">
                  <c:v>825.17</c:v>
                </c:pt>
                <c:pt idx="3873">
                  <c:v>824.98</c:v>
                </c:pt>
                <c:pt idx="3874">
                  <c:v>824.92</c:v>
                </c:pt>
                <c:pt idx="3875">
                  <c:v>825.05</c:v>
                </c:pt>
                <c:pt idx="3876">
                  <c:v>824.79</c:v>
                </c:pt>
                <c:pt idx="3877">
                  <c:v>824.67</c:v>
                </c:pt>
                <c:pt idx="3878">
                  <c:v>824.93</c:v>
                </c:pt>
                <c:pt idx="3879">
                  <c:v>824.48</c:v>
                </c:pt>
                <c:pt idx="3880">
                  <c:v>824.55</c:v>
                </c:pt>
                <c:pt idx="3881">
                  <c:v>824.9</c:v>
                </c:pt>
                <c:pt idx="3882">
                  <c:v>824.62</c:v>
                </c:pt>
                <c:pt idx="3883">
                  <c:v>824.93</c:v>
                </c:pt>
                <c:pt idx="3884">
                  <c:v>825.24</c:v>
                </c:pt>
                <c:pt idx="3885">
                  <c:v>824.5</c:v>
                </c:pt>
                <c:pt idx="3886">
                  <c:v>824.64</c:v>
                </c:pt>
                <c:pt idx="3887">
                  <c:v>825.04</c:v>
                </c:pt>
                <c:pt idx="3888">
                  <c:v>824.59</c:v>
                </c:pt>
                <c:pt idx="3889">
                  <c:v>824.76</c:v>
                </c:pt>
                <c:pt idx="3890">
                  <c:v>824.98</c:v>
                </c:pt>
                <c:pt idx="3891">
                  <c:v>824.66</c:v>
                </c:pt>
                <c:pt idx="3892">
                  <c:v>824.98</c:v>
                </c:pt>
                <c:pt idx="3893">
                  <c:v>825.14</c:v>
                </c:pt>
                <c:pt idx="3894">
                  <c:v>824.73</c:v>
                </c:pt>
                <c:pt idx="3895">
                  <c:v>824.33</c:v>
                </c:pt>
                <c:pt idx="3896">
                  <c:v>825.54</c:v>
                </c:pt>
                <c:pt idx="3897">
                  <c:v>824.86</c:v>
                </c:pt>
                <c:pt idx="3898">
                  <c:v>824.62</c:v>
                </c:pt>
                <c:pt idx="3899">
                  <c:v>824.85</c:v>
                </c:pt>
                <c:pt idx="3900">
                  <c:v>825.02</c:v>
                </c:pt>
                <c:pt idx="3901">
                  <c:v>825.14</c:v>
                </c:pt>
                <c:pt idx="3902">
                  <c:v>825.35</c:v>
                </c:pt>
                <c:pt idx="3903">
                  <c:v>824.6</c:v>
                </c:pt>
                <c:pt idx="3904">
                  <c:v>824.88</c:v>
                </c:pt>
                <c:pt idx="3905">
                  <c:v>825.38</c:v>
                </c:pt>
                <c:pt idx="3906">
                  <c:v>824.85</c:v>
                </c:pt>
                <c:pt idx="3907">
                  <c:v>825.05</c:v>
                </c:pt>
                <c:pt idx="3908">
                  <c:v>824.97</c:v>
                </c:pt>
                <c:pt idx="3909">
                  <c:v>824.66</c:v>
                </c:pt>
                <c:pt idx="3910">
                  <c:v>824.88</c:v>
                </c:pt>
                <c:pt idx="3911">
                  <c:v>825.07</c:v>
                </c:pt>
                <c:pt idx="3912">
                  <c:v>824.67</c:v>
                </c:pt>
                <c:pt idx="3913">
                  <c:v>824.85</c:v>
                </c:pt>
                <c:pt idx="3914">
                  <c:v>825.05</c:v>
                </c:pt>
                <c:pt idx="3915">
                  <c:v>824.59</c:v>
                </c:pt>
                <c:pt idx="3916">
                  <c:v>824.92</c:v>
                </c:pt>
                <c:pt idx="3917">
                  <c:v>824.43</c:v>
                </c:pt>
                <c:pt idx="3918">
                  <c:v>824.85</c:v>
                </c:pt>
                <c:pt idx="3919">
                  <c:v>824.95</c:v>
                </c:pt>
                <c:pt idx="3920">
                  <c:v>824.48</c:v>
                </c:pt>
                <c:pt idx="3921">
                  <c:v>824.78</c:v>
                </c:pt>
                <c:pt idx="3922">
                  <c:v>824.93</c:v>
                </c:pt>
                <c:pt idx="3923">
                  <c:v>825.02</c:v>
                </c:pt>
                <c:pt idx="3924">
                  <c:v>824.52</c:v>
                </c:pt>
                <c:pt idx="3925">
                  <c:v>825.54</c:v>
                </c:pt>
                <c:pt idx="3926">
                  <c:v>824.29</c:v>
                </c:pt>
                <c:pt idx="3927">
                  <c:v>824.9</c:v>
                </c:pt>
                <c:pt idx="3928">
                  <c:v>824.9</c:v>
                </c:pt>
                <c:pt idx="3929">
                  <c:v>824.69</c:v>
                </c:pt>
                <c:pt idx="3930">
                  <c:v>824.88</c:v>
                </c:pt>
                <c:pt idx="3931">
                  <c:v>825.04</c:v>
                </c:pt>
                <c:pt idx="3932">
                  <c:v>824.17</c:v>
                </c:pt>
                <c:pt idx="3933">
                  <c:v>824.59</c:v>
                </c:pt>
                <c:pt idx="3934">
                  <c:v>824.78</c:v>
                </c:pt>
                <c:pt idx="3935">
                  <c:v>824.43</c:v>
                </c:pt>
                <c:pt idx="3936">
                  <c:v>824.57</c:v>
                </c:pt>
                <c:pt idx="3937">
                  <c:v>824.57</c:v>
                </c:pt>
                <c:pt idx="3938">
                  <c:v>824.45</c:v>
                </c:pt>
                <c:pt idx="3939">
                  <c:v>824.76</c:v>
                </c:pt>
                <c:pt idx="3940">
                  <c:v>824.93</c:v>
                </c:pt>
                <c:pt idx="3941">
                  <c:v>824.62</c:v>
                </c:pt>
                <c:pt idx="3942">
                  <c:v>824.55</c:v>
                </c:pt>
                <c:pt idx="3943">
                  <c:v>824.71</c:v>
                </c:pt>
                <c:pt idx="3944">
                  <c:v>824.64</c:v>
                </c:pt>
                <c:pt idx="3945">
                  <c:v>824.76</c:v>
                </c:pt>
                <c:pt idx="3946">
                  <c:v>825.3</c:v>
                </c:pt>
                <c:pt idx="3947">
                  <c:v>824.47</c:v>
                </c:pt>
                <c:pt idx="3948">
                  <c:v>825.17</c:v>
                </c:pt>
                <c:pt idx="3949">
                  <c:v>824.85</c:v>
                </c:pt>
                <c:pt idx="3950">
                  <c:v>824.57</c:v>
                </c:pt>
                <c:pt idx="3951">
                  <c:v>824.97</c:v>
                </c:pt>
                <c:pt idx="3952">
                  <c:v>824.71</c:v>
                </c:pt>
                <c:pt idx="3953">
                  <c:v>825.11</c:v>
                </c:pt>
                <c:pt idx="3954">
                  <c:v>825.16</c:v>
                </c:pt>
                <c:pt idx="3955">
                  <c:v>824.41</c:v>
                </c:pt>
                <c:pt idx="3956">
                  <c:v>825.16</c:v>
                </c:pt>
                <c:pt idx="3957">
                  <c:v>825.61</c:v>
                </c:pt>
                <c:pt idx="3958">
                  <c:v>824.95</c:v>
                </c:pt>
                <c:pt idx="3959">
                  <c:v>825.14</c:v>
                </c:pt>
                <c:pt idx="3960">
                  <c:v>825.26</c:v>
                </c:pt>
                <c:pt idx="3961">
                  <c:v>824.55</c:v>
                </c:pt>
                <c:pt idx="3962">
                  <c:v>824.92</c:v>
                </c:pt>
                <c:pt idx="3963">
                  <c:v>825</c:v>
                </c:pt>
                <c:pt idx="3964">
                  <c:v>824.64</c:v>
                </c:pt>
                <c:pt idx="3965">
                  <c:v>824.93</c:v>
                </c:pt>
                <c:pt idx="3966">
                  <c:v>825.02</c:v>
                </c:pt>
                <c:pt idx="3967">
                  <c:v>824.92</c:v>
                </c:pt>
                <c:pt idx="3968">
                  <c:v>824.59</c:v>
                </c:pt>
                <c:pt idx="3969">
                  <c:v>825.17</c:v>
                </c:pt>
                <c:pt idx="3970">
                  <c:v>824.53</c:v>
                </c:pt>
                <c:pt idx="3971">
                  <c:v>824.48</c:v>
                </c:pt>
                <c:pt idx="3972">
                  <c:v>824.81</c:v>
                </c:pt>
                <c:pt idx="3973">
                  <c:v>824.79</c:v>
                </c:pt>
                <c:pt idx="3974">
                  <c:v>825.04</c:v>
                </c:pt>
                <c:pt idx="3975">
                  <c:v>825.05</c:v>
                </c:pt>
                <c:pt idx="3976">
                  <c:v>824.71</c:v>
                </c:pt>
                <c:pt idx="3977">
                  <c:v>824.97</c:v>
                </c:pt>
                <c:pt idx="3978">
                  <c:v>824.6</c:v>
                </c:pt>
                <c:pt idx="3979">
                  <c:v>824.79</c:v>
                </c:pt>
                <c:pt idx="3980">
                  <c:v>825.43</c:v>
                </c:pt>
                <c:pt idx="3981">
                  <c:v>824.79</c:v>
                </c:pt>
                <c:pt idx="3982">
                  <c:v>824.53</c:v>
                </c:pt>
                <c:pt idx="3983">
                  <c:v>825.19</c:v>
                </c:pt>
                <c:pt idx="3984">
                  <c:v>824.33</c:v>
                </c:pt>
                <c:pt idx="3985">
                  <c:v>824.85</c:v>
                </c:pt>
                <c:pt idx="3986">
                  <c:v>824.5</c:v>
                </c:pt>
                <c:pt idx="3987">
                  <c:v>824.45</c:v>
                </c:pt>
                <c:pt idx="3988">
                  <c:v>824.85</c:v>
                </c:pt>
                <c:pt idx="3989">
                  <c:v>824.93</c:v>
                </c:pt>
                <c:pt idx="3990">
                  <c:v>824.31</c:v>
                </c:pt>
                <c:pt idx="3991">
                  <c:v>824.66</c:v>
                </c:pt>
                <c:pt idx="3992">
                  <c:v>825.35</c:v>
                </c:pt>
                <c:pt idx="3993">
                  <c:v>824.38</c:v>
                </c:pt>
                <c:pt idx="3994">
                  <c:v>824.36</c:v>
                </c:pt>
                <c:pt idx="3995">
                  <c:v>824.71</c:v>
                </c:pt>
                <c:pt idx="3996">
                  <c:v>824.21</c:v>
                </c:pt>
                <c:pt idx="3997">
                  <c:v>824.59</c:v>
                </c:pt>
                <c:pt idx="3998">
                  <c:v>824.53</c:v>
                </c:pt>
                <c:pt idx="3999">
                  <c:v>824.21</c:v>
                </c:pt>
                <c:pt idx="4000">
                  <c:v>824.74</c:v>
                </c:pt>
                <c:pt idx="4001">
                  <c:v>825.05</c:v>
                </c:pt>
                <c:pt idx="4002">
                  <c:v>824.73</c:v>
                </c:pt>
                <c:pt idx="4003">
                  <c:v>824.98</c:v>
                </c:pt>
                <c:pt idx="4004">
                  <c:v>825.07</c:v>
                </c:pt>
                <c:pt idx="4005">
                  <c:v>824.66</c:v>
                </c:pt>
                <c:pt idx="4006">
                  <c:v>824.78</c:v>
                </c:pt>
                <c:pt idx="4007">
                  <c:v>824.78</c:v>
                </c:pt>
                <c:pt idx="4008">
                  <c:v>824.88</c:v>
                </c:pt>
                <c:pt idx="4009">
                  <c:v>824.55</c:v>
                </c:pt>
                <c:pt idx="4010">
                  <c:v>824.95</c:v>
                </c:pt>
                <c:pt idx="4011">
                  <c:v>824.83</c:v>
                </c:pt>
                <c:pt idx="4012">
                  <c:v>824.4</c:v>
                </c:pt>
                <c:pt idx="4013">
                  <c:v>824.64</c:v>
                </c:pt>
                <c:pt idx="4014">
                  <c:v>824.48</c:v>
                </c:pt>
                <c:pt idx="4015">
                  <c:v>825.11</c:v>
                </c:pt>
                <c:pt idx="4016">
                  <c:v>824.41</c:v>
                </c:pt>
                <c:pt idx="4017">
                  <c:v>824.97</c:v>
                </c:pt>
                <c:pt idx="4018">
                  <c:v>824.81</c:v>
                </c:pt>
                <c:pt idx="4019">
                  <c:v>824.48</c:v>
                </c:pt>
                <c:pt idx="4020">
                  <c:v>824.9</c:v>
                </c:pt>
                <c:pt idx="4021">
                  <c:v>825.04</c:v>
                </c:pt>
                <c:pt idx="4022">
                  <c:v>824.81</c:v>
                </c:pt>
                <c:pt idx="4023">
                  <c:v>824.98</c:v>
                </c:pt>
                <c:pt idx="4024">
                  <c:v>825.57</c:v>
                </c:pt>
                <c:pt idx="4025">
                  <c:v>824.76</c:v>
                </c:pt>
                <c:pt idx="4026">
                  <c:v>824.52</c:v>
                </c:pt>
                <c:pt idx="4027">
                  <c:v>825.36</c:v>
                </c:pt>
                <c:pt idx="4028">
                  <c:v>824.5</c:v>
                </c:pt>
                <c:pt idx="4029">
                  <c:v>824.6</c:v>
                </c:pt>
                <c:pt idx="4030">
                  <c:v>825.28</c:v>
                </c:pt>
                <c:pt idx="4031">
                  <c:v>824.24</c:v>
                </c:pt>
                <c:pt idx="4032">
                  <c:v>824.57</c:v>
                </c:pt>
                <c:pt idx="4033">
                  <c:v>824.85</c:v>
                </c:pt>
                <c:pt idx="4034">
                  <c:v>824.73</c:v>
                </c:pt>
                <c:pt idx="4035">
                  <c:v>824.55</c:v>
                </c:pt>
                <c:pt idx="4036">
                  <c:v>824.71</c:v>
                </c:pt>
                <c:pt idx="4037">
                  <c:v>824.41</c:v>
                </c:pt>
                <c:pt idx="4038">
                  <c:v>824.64</c:v>
                </c:pt>
                <c:pt idx="4039">
                  <c:v>824.74</c:v>
                </c:pt>
                <c:pt idx="4040">
                  <c:v>824.97</c:v>
                </c:pt>
                <c:pt idx="4041">
                  <c:v>824.93</c:v>
                </c:pt>
                <c:pt idx="4042">
                  <c:v>825.02</c:v>
                </c:pt>
                <c:pt idx="4043">
                  <c:v>824.97</c:v>
                </c:pt>
                <c:pt idx="4044">
                  <c:v>824.97</c:v>
                </c:pt>
                <c:pt idx="4045">
                  <c:v>824.98</c:v>
                </c:pt>
                <c:pt idx="4046">
                  <c:v>824.15</c:v>
                </c:pt>
                <c:pt idx="4047">
                  <c:v>823.93</c:v>
                </c:pt>
                <c:pt idx="4048">
                  <c:v>824.36</c:v>
                </c:pt>
                <c:pt idx="4049">
                  <c:v>824.76</c:v>
                </c:pt>
                <c:pt idx="4050">
                  <c:v>824.67</c:v>
                </c:pt>
                <c:pt idx="4051">
                  <c:v>824.81</c:v>
                </c:pt>
                <c:pt idx="4052">
                  <c:v>825.07</c:v>
                </c:pt>
                <c:pt idx="4053">
                  <c:v>824.78</c:v>
                </c:pt>
                <c:pt idx="4054">
                  <c:v>824.74</c:v>
                </c:pt>
                <c:pt idx="4055">
                  <c:v>824.73</c:v>
                </c:pt>
                <c:pt idx="4056">
                  <c:v>825.12</c:v>
                </c:pt>
                <c:pt idx="4057">
                  <c:v>824.6</c:v>
                </c:pt>
                <c:pt idx="4058">
                  <c:v>824.69</c:v>
                </c:pt>
                <c:pt idx="4059">
                  <c:v>824.97</c:v>
                </c:pt>
                <c:pt idx="4060">
                  <c:v>824.38</c:v>
                </c:pt>
                <c:pt idx="4061">
                  <c:v>824.69</c:v>
                </c:pt>
                <c:pt idx="4062">
                  <c:v>824.76</c:v>
                </c:pt>
                <c:pt idx="4063">
                  <c:v>824.47</c:v>
                </c:pt>
                <c:pt idx="4064">
                  <c:v>824.86</c:v>
                </c:pt>
                <c:pt idx="4065">
                  <c:v>824.98</c:v>
                </c:pt>
                <c:pt idx="4066">
                  <c:v>824.57</c:v>
                </c:pt>
                <c:pt idx="4067">
                  <c:v>824.26</c:v>
                </c:pt>
                <c:pt idx="4068">
                  <c:v>824.81</c:v>
                </c:pt>
                <c:pt idx="4069">
                  <c:v>824.81</c:v>
                </c:pt>
                <c:pt idx="4070">
                  <c:v>824.71</c:v>
                </c:pt>
                <c:pt idx="4071">
                  <c:v>824.73</c:v>
                </c:pt>
                <c:pt idx="4072">
                  <c:v>824.6</c:v>
                </c:pt>
                <c:pt idx="4073">
                  <c:v>825.04</c:v>
                </c:pt>
                <c:pt idx="4074">
                  <c:v>824.83</c:v>
                </c:pt>
                <c:pt idx="4075">
                  <c:v>825.11</c:v>
                </c:pt>
                <c:pt idx="4076">
                  <c:v>824.73</c:v>
                </c:pt>
                <c:pt idx="4077">
                  <c:v>824.79</c:v>
                </c:pt>
                <c:pt idx="4078">
                  <c:v>824.93</c:v>
                </c:pt>
                <c:pt idx="4079">
                  <c:v>825.31</c:v>
                </c:pt>
                <c:pt idx="4080">
                  <c:v>824.6</c:v>
                </c:pt>
                <c:pt idx="4081">
                  <c:v>824.52</c:v>
                </c:pt>
                <c:pt idx="4082">
                  <c:v>825.23</c:v>
                </c:pt>
                <c:pt idx="4083">
                  <c:v>824.62</c:v>
                </c:pt>
                <c:pt idx="4084">
                  <c:v>824.57</c:v>
                </c:pt>
                <c:pt idx="4085">
                  <c:v>825.07</c:v>
                </c:pt>
                <c:pt idx="4086">
                  <c:v>824.98</c:v>
                </c:pt>
                <c:pt idx="4087">
                  <c:v>825.04</c:v>
                </c:pt>
                <c:pt idx="4088">
                  <c:v>824.95</c:v>
                </c:pt>
                <c:pt idx="4089">
                  <c:v>824.41</c:v>
                </c:pt>
                <c:pt idx="4090">
                  <c:v>824.86</c:v>
                </c:pt>
                <c:pt idx="4091">
                  <c:v>825.09</c:v>
                </c:pt>
                <c:pt idx="4092">
                  <c:v>824.5</c:v>
                </c:pt>
                <c:pt idx="4093">
                  <c:v>824.62</c:v>
                </c:pt>
                <c:pt idx="4094">
                  <c:v>825.16</c:v>
                </c:pt>
                <c:pt idx="4095">
                  <c:v>824.97</c:v>
                </c:pt>
                <c:pt idx="4096">
                  <c:v>824.78</c:v>
                </c:pt>
                <c:pt idx="4097">
                  <c:v>825.12</c:v>
                </c:pt>
                <c:pt idx="4098">
                  <c:v>824.57</c:v>
                </c:pt>
                <c:pt idx="4099">
                  <c:v>825.09</c:v>
                </c:pt>
                <c:pt idx="4100">
                  <c:v>825.07</c:v>
                </c:pt>
                <c:pt idx="4101">
                  <c:v>824.52</c:v>
                </c:pt>
                <c:pt idx="4102">
                  <c:v>824.69</c:v>
                </c:pt>
                <c:pt idx="4103">
                  <c:v>825.19</c:v>
                </c:pt>
                <c:pt idx="4104">
                  <c:v>824.47</c:v>
                </c:pt>
                <c:pt idx="4105">
                  <c:v>824.71</c:v>
                </c:pt>
                <c:pt idx="4106">
                  <c:v>825.02</c:v>
                </c:pt>
                <c:pt idx="4107">
                  <c:v>824.6</c:v>
                </c:pt>
                <c:pt idx="4108">
                  <c:v>825.12</c:v>
                </c:pt>
                <c:pt idx="4109">
                  <c:v>824.71</c:v>
                </c:pt>
                <c:pt idx="4110">
                  <c:v>824.81</c:v>
                </c:pt>
                <c:pt idx="4111">
                  <c:v>824.79</c:v>
                </c:pt>
                <c:pt idx="4112">
                  <c:v>824.81</c:v>
                </c:pt>
                <c:pt idx="4113">
                  <c:v>824.6</c:v>
                </c:pt>
                <c:pt idx="4114">
                  <c:v>824.15</c:v>
                </c:pt>
                <c:pt idx="4115">
                  <c:v>824.31</c:v>
                </c:pt>
                <c:pt idx="4116">
                  <c:v>824.71</c:v>
                </c:pt>
                <c:pt idx="4117">
                  <c:v>825.11</c:v>
                </c:pt>
                <c:pt idx="4118">
                  <c:v>824.79</c:v>
                </c:pt>
                <c:pt idx="4119">
                  <c:v>824.88</c:v>
                </c:pt>
                <c:pt idx="4120">
                  <c:v>825.11</c:v>
                </c:pt>
                <c:pt idx="4121">
                  <c:v>824.33</c:v>
                </c:pt>
                <c:pt idx="4122">
                  <c:v>824.98</c:v>
                </c:pt>
                <c:pt idx="4123">
                  <c:v>824.74</c:v>
                </c:pt>
                <c:pt idx="4124">
                  <c:v>824.9</c:v>
                </c:pt>
                <c:pt idx="4125">
                  <c:v>825.04</c:v>
                </c:pt>
                <c:pt idx="4126">
                  <c:v>825.17</c:v>
                </c:pt>
                <c:pt idx="4127">
                  <c:v>824.64</c:v>
                </c:pt>
                <c:pt idx="4128">
                  <c:v>824.53</c:v>
                </c:pt>
                <c:pt idx="4129">
                  <c:v>825</c:v>
                </c:pt>
                <c:pt idx="4130">
                  <c:v>824.73</c:v>
                </c:pt>
                <c:pt idx="4131">
                  <c:v>824.85</c:v>
                </c:pt>
                <c:pt idx="4132">
                  <c:v>824.55</c:v>
                </c:pt>
                <c:pt idx="4133">
                  <c:v>824.4</c:v>
                </c:pt>
                <c:pt idx="4134">
                  <c:v>825</c:v>
                </c:pt>
                <c:pt idx="4135">
                  <c:v>824.86</c:v>
                </c:pt>
                <c:pt idx="4136">
                  <c:v>824.24</c:v>
                </c:pt>
                <c:pt idx="4137">
                  <c:v>824.38</c:v>
                </c:pt>
                <c:pt idx="4138">
                  <c:v>824.97</c:v>
                </c:pt>
                <c:pt idx="4139">
                  <c:v>824.52</c:v>
                </c:pt>
                <c:pt idx="4140">
                  <c:v>824.9</c:v>
                </c:pt>
                <c:pt idx="4141">
                  <c:v>824.92</c:v>
                </c:pt>
                <c:pt idx="4142">
                  <c:v>825</c:v>
                </c:pt>
                <c:pt idx="4143">
                  <c:v>824.5</c:v>
                </c:pt>
                <c:pt idx="4144">
                  <c:v>824.78</c:v>
                </c:pt>
                <c:pt idx="4145">
                  <c:v>824.45</c:v>
                </c:pt>
                <c:pt idx="4146">
                  <c:v>824.71</c:v>
                </c:pt>
                <c:pt idx="4147">
                  <c:v>824.88</c:v>
                </c:pt>
                <c:pt idx="4148">
                  <c:v>824.28</c:v>
                </c:pt>
                <c:pt idx="4149">
                  <c:v>825.09</c:v>
                </c:pt>
                <c:pt idx="4150">
                  <c:v>824.5</c:v>
                </c:pt>
                <c:pt idx="4151">
                  <c:v>824.57</c:v>
                </c:pt>
                <c:pt idx="4152">
                  <c:v>825.31</c:v>
                </c:pt>
                <c:pt idx="4153">
                  <c:v>824.34</c:v>
                </c:pt>
                <c:pt idx="4154">
                  <c:v>824.64</c:v>
                </c:pt>
                <c:pt idx="4155">
                  <c:v>825.19</c:v>
                </c:pt>
                <c:pt idx="4156">
                  <c:v>824.5</c:v>
                </c:pt>
                <c:pt idx="4157">
                  <c:v>824.29</c:v>
                </c:pt>
                <c:pt idx="4158">
                  <c:v>825.28</c:v>
                </c:pt>
                <c:pt idx="4159">
                  <c:v>824.33</c:v>
                </c:pt>
                <c:pt idx="4160">
                  <c:v>824.97</c:v>
                </c:pt>
                <c:pt idx="4161">
                  <c:v>825.12</c:v>
                </c:pt>
                <c:pt idx="4162">
                  <c:v>824.62</c:v>
                </c:pt>
                <c:pt idx="4163">
                  <c:v>824.71</c:v>
                </c:pt>
                <c:pt idx="4164">
                  <c:v>825.14</c:v>
                </c:pt>
                <c:pt idx="4165">
                  <c:v>824.45</c:v>
                </c:pt>
                <c:pt idx="4166">
                  <c:v>824.78</c:v>
                </c:pt>
                <c:pt idx="4167">
                  <c:v>825</c:v>
                </c:pt>
                <c:pt idx="4168">
                  <c:v>824.74</c:v>
                </c:pt>
                <c:pt idx="4169">
                  <c:v>824.66</c:v>
                </c:pt>
                <c:pt idx="4170">
                  <c:v>824.83</c:v>
                </c:pt>
                <c:pt idx="4171">
                  <c:v>824.59</c:v>
                </c:pt>
                <c:pt idx="4172">
                  <c:v>824.93</c:v>
                </c:pt>
                <c:pt idx="4173">
                  <c:v>825.04</c:v>
                </c:pt>
                <c:pt idx="4174">
                  <c:v>824.62</c:v>
                </c:pt>
                <c:pt idx="4175">
                  <c:v>824.85</c:v>
                </c:pt>
                <c:pt idx="4176">
                  <c:v>824.86</c:v>
                </c:pt>
                <c:pt idx="4177">
                  <c:v>824.41</c:v>
                </c:pt>
                <c:pt idx="4178">
                  <c:v>824.31</c:v>
                </c:pt>
                <c:pt idx="4179">
                  <c:v>824.9</c:v>
                </c:pt>
                <c:pt idx="4180">
                  <c:v>824.34</c:v>
                </c:pt>
                <c:pt idx="4181">
                  <c:v>824.41</c:v>
                </c:pt>
                <c:pt idx="4182">
                  <c:v>823.79</c:v>
                </c:pt>
                <c:pt idx="4183">
                  <c:v>824.29</c:v>
                </c:pt>
                <c:pt idx="4184">
                  <c:v>824.4</c:v>
                </c:pt>
                <c:pt idx="4185">
                  <c:v>824.14</c:v>
                </c:pt>
                <c:pt idx="4186">
                  <c:v>824.62</c:v>
                </c:pt>
                <c:pt idx="4187">
                  <c:v>824.67</c:v>
                </c:pt>
                <c:pt idx="4188">
                  <c:v>824.4</c:v>
                </c:pt>
                <c:pt idx="4189">
                  <c:v>824.22</c:v>
                </c:pt>
                <c:pt idx="4190">
                  <c:v>824.71</c:v>
                </c:pt>
                <c:pt idx="4191">
                  <c:v>824.33</c:v>
                </c:pt>
                <c:pt idx="4192">
                  <c:v>824.57</c:v>
                </c:pt>
                <c:pt idx="4193">
                  <c:v>824.66</c:v>
                </c:pt>
                <c:pt idx="4194">
                  <c:v>824.45</c:v>
                </c:pt>
                <c:pt idx="4195">
                  <c:v>824.41</c:v>
                </c:pt>
                <c:pt idx="4196">
                  <c:v>824.86</c:v>
                </c:pt>
                <c:pt idx="4197">
                  <c:v>824.36</c:v>
                </c:pt>
                <c:pt idx="4198">
                  <c:v>824.45</c:v>
                </c:pt>
                <c:pt idx="4199">
                  <c:v>825.26</c:v>
                </c:pt>
                <c:pt idx="4200">
                  <c:v>824.79</c:v>
                </c:pt>
                <c:pt idx="4201">
                  <c:v>824.62</c:v>
                </c:pt>
                <c:pt idx="4202">
                  <c:v>824.9</c:v>
                </c:pt>
                <c:pt idx="4203">
                  <c:v>824.4</c:v>
                </c:pt>
                <c:pt idx="4204">
                  <c:v>824.52</c:v>
                </c:pt>
                <c:pt idx="4205">
                  <c:v>824.57</c:v>
                </c:pt>
                <c:pt idx="4206">
                  <c:v>824.48</c:v>
                </c:pt>
                <c:pt idx="4207">
                  <c:v>824.48</c:v>
                </c:pt>
                <c:pt idx="4208">
                  <c:v>824.29</c:v>
                </c:pt>
                <c:pt idx="4209">
                  <c:v>824.22</c:v>
                </c:pt>
                <c:pt idx="4210">
                  <c:v>824.6</c:v>
                </c:pt>
                <c:pt idx="4211">
                  <c:v>824.41</c:v>
                </c:pt>
                <c:pt idx="4212">
                  <c:v>824.4</c:v>
                </c:pt>
                <c:pt idx="4213">
                  <c:v>824.4</c:v>
                </c:pt>
                <c:pt idx="4214">
                  <c:v>824.31</c:v>
                </c:pt>
                <c:pt idx="4215">
                  <c:v>824</c:v>
                </c:pt>
                <c:pt idx="4216">
                  <c:v>824.81</c:v>
                </c:pt>
                <c:pt idx="4217">
                  <c:v>824.33</c:v>
                </c:pt>
                <c:pt idx="4218">
                  <c:v>824.76</c:v>
                </c:pt>
                <c:pt idx="4219">
                  <c:v>825.09</c:v>
                </c:pt>
                <c:pt idx="4220">
                  <c:v>824.48</c:v>
                </c:pt>
                <c:pt idx="4221">
                  <c:v>825.02</c:v>
                </c:pt>
                <c:pt idx="4222">
                  <c:v>824.97</c:v>
                </c:pt>
                <c:pt idx="4223">
                  <c:v>824.5</c:v>
                </c:pt>
                <c:pt idx="4224">
                  <c:v>824.79</c:v>
                </c:pt>
                <c:pt idx="4225">
                  <c:v>825.43</c:v>
                </c:pt>
                <c:pt idx="4226">
                  <c:v>824.55</c:v>
                </c:pt>
                <c:pt idx="4227">
                  <c:v>824.71</c:v>
                </c:pt>
                <c:pt idx="4228">
                  <c:v>824.71</c:v>
                </c:pt>
                <c:pt idx="4229">
                  <c:v>824.1</c:v>
                </c:pt>
                <c:pt idx="4230">
                  <c:v>824.76</c:v>
                </c:pt>
                <c:pt idx="4231">
                  <c:v>824.9</c:v>
                </c:pt>
                <c:pt idx="4232">
                  <c:v>824.55</c:v>
                </c:pt>
                <c:pt idx="4233">
                  <c:v>823.98</c:v>
                </c:pt>
                <c:pt idx="4234">
                  <c:v>824.71</c:v>
                </c:pt>
                <c:pt idx="4235">
                  <c:v>824.59</c:v>
                </c:pt>
                <c:pt idx="4236">
                  <c:v>824.73</c:v>
                </c:pt>
                <c:pt idx="4237">
                  <c:v>824.71</c:v>
                </c:pt>
                <c:pt idx="4238">
                  <c:v>824.64</c:v>
                </c:pt>
                <c:pt idx="4239">
                  <c:v>824.81</c:v>
                </c:pt>
                <c:pt idx="4240">
                  <c:v>824.81</c:v>
                </c:pt>
                <c:pt idx="4241">
                  <c:v>824.73</c:v>
                </c:pt>
                <c:pt idx="4242">
                  <c:v>824.79</c:v>
                </c:pt>
                <c:pt idx="4243">
                  <c:v>824.71</c:v>
                </c:pt>
                <c:pt idx="4244">
                  <c:v>824.9</c:v>
                </c:pt>
                <c:pt idx="4245">
                  <c:v>825.36</c:v>
                </c:pt>
                <c:pt idx="4246">
                  <c:v>824.9</c:v>
                </c:pt>
                <c:pt idx="4247">
                  <c:v>824.53</c:v>
                </c:pt>
                <c:pt idx="4248">
                  <c:v>825.12</c:v>
                </c:pt>
                <c:pt idx="4249">
                  <c:v>824.5</c:v>
                </c:pt>
                <c:pt idx="4250">
                  <c:v>824.48</c:v>
                </c:pt>
                <c:pt idx="4251">
                  <c:v>824.92</c:v>
                </c:pt>
                <c:pt idx="4252">
                  <c:v>824.19</c:v>
                </c:pt>
                <c:pt idx="4253">
                  <c:v>824.79</c:v>
                </c:pt>
                <c:pt idx="4254">
                  <c:v>825.31</c:v>
                </c:pt>
                <c:pt idx="4255">
                  <c:v>824.33</c:v>
                </c:pt>
                <c:pt idx="4256">
                  <c:v>824.67</c:v>
                </c:pt>
                <c:pt idx="4257">
                  <c:v>825.16</c:v>
                </c:pt>
                <c:pt idx="4258">
                  <c:v>824.43</c:v>
                </c:pt>
                <c:pt idx="4259">
                  <c:v>824.6</c:v>
                </c:pt>
                <c:pt idx="4260">
                  <c:v>824.9</c:v>
                </c:pt>
                <c:pt idx="4261">
                  <c:v>824.67</c:v>
                </c:pt>
                <c:pt idx="4262">
                  <c:v>824.45</c:v>
                </c:pt>
                <c:pt idx="4263">
                  <c:v>824.88</c:v>
                </c:pt>
                <c:pt idx="4264">
                  <c:v>824.5</c:v>
                </c:pt>
                <c:pt idx="4265">
                  <c:v>824.53</c:v>
                </c:pt>
                <c:pt idx="4266">
                  <c:v>824.73</c:v>
                </c:pt>
                <c:pt idx="4267">
                  <c:v>824.69</c:v>
                </c:pt>
                <c:pt idx="4268">
                  <c:v>824.55</c:v>
                </c:pt>
                <c:pt idx="4269">
                  <c:v>824.81</c:v>
                </c:pt>
                <c:pt idx="4270">
                  <c:v>824.67</c:v>
                </c:pt>
                <c:pt idx="4271">
                  <c:v>824.85</c:v>
                </c:pt>
                <c:pt idx="4272">
                  <c:v>824.67</c:v>
                </c:pt>
                <c:pt idx="4273">
                  <c:v>824.47</c:v>
                </c:pt>
                <c:pt idx="4274">
                  <c:v>824.9</c:v>
                </c:pt>
                <c:pt idx="4275">
                  <c:v>824.41</c:v>
                </c:pt>
                <c:pt idx="4276">
                  <c:v>824.66</c:v>
                </c:pt>
                <c:pt idx="4277">
                  <c:v>824.52</c:v>
                </c:pt>
                <c:pt idx="4278">
                  <c:v>824.28</c:v>
                </c:pt>
                <c:pt idx="4279">
                  <c:v>824.81</c:v>
                </c:pt>
                <c:pt idx="4280">
                  <c:v>824.66</c:v>
                </c:pt>
                <c:pt idx="4281">
                  <c:v>824.1</c:v>
                </c:pt>
                <c:pt idx="4282">
                  <c:v>824.59</c:v>
                </c:pt>
                <c:pt idx="4283">
                  <c:v>824.53</c:v>
                </c:pt>
                <c:pt idx="4284">
                  <c:v>824.36</c:v>
                </c:pt>
                <c:pt idx="4285">
                  <c:v>824.22</c:v>
                </c:pt>
                <c:pt idx="4286">
                  <c:v>825.04</c:v>
                </c:pt>
                <c:pt idx="4287">
                  <c:v>824.71</c:v>
                </c:pt>
                <c:pt idx="4288">
                  <c:v>824.78</c:v>
                </c:pt>
                <c:pt idx="4289">
                  <c:v>824.45</c:v>
                </c:pt>
                <c:pt idx="4290">
                  <c:v>824.64</c:v>
                </c:pt>
                <c:pt idx="4291">
                  <c:v>824.62</c:v>
                </c:pt>
                <c:pt idx="4292">
                  <c:v>825.11</c:v>
                </c:pt>
                <c:pt idx="4293">
                  <c:v>824.52</c:v>
                </c:pt>
                <c:pt idx="4294">
                  <c:v>824.67</c:v>
                </c:pt>
                <c:pt idx="4295">
                  <c:v>824.83</c:v>
                </c:pt>
                <c:pt idx="4296">
                  <c:v>824.38</c:v>
                </c:pt>
                <c:pt idx="4297">
                  <c:v>824.55</c:v>
                </c:pt>
                <c:pt idx="4298">
                  <c:v>824.9</c:v>
                </c:pt>
                <c:pt idx="4299">
                  <c:v>824.07</c:v>
                </c:pt>
                <c:pt idx="4300">
                  <c:v>824.74</c:v>
                </c:pt>
                <c:pt idx="4301">
                  <c:v>824.64</c:v>
                </c:pt>
                <c:pt idx="4302">
                  <c:v>823.98</c:v>
                </c:pt>
                <c:pt idx="4303">
                  <c:v>824.4</c:v>
                </c:pt>
                <c:pt idx="4304">
                  <c:v>824.55</c:v>
                </c:pt>
                <c:pt idx="4305">
                  <c:v>824.73</c:v>
                </c:pt>
                <c:pt idx="4306">
                  <c:v>825.04</c:v>
                </c:pt>
                <c:pt idx="4307">
                  <c:v>824.73</c:v>
                </c:pt>
                <c:pt idx="4308">
                  <c:v>824.5</c:v>
                </c:pt>
                <c:pt idx="4309">
                  <c:v>824.55</c:v>
                </c:pt>
                <c:pt idx="4310">
                  <c:v>824.1</c:v>
                </c:pt>
                <c:pt idx="4311">
                  <c:v>824.29</c:v>
                </c:pt>
                <c:pt idx="4312">
                  <c:v>824.53</c:v>
                </c:pt>
                <c:pt idx="4313">
                  <c:v>824.6</c:v>
                </c:pt>
                <c:pt idx="4314">
                  <c:v>824.48</c:v>
                </c:pt>
                <c:pt idx="4315">
                  <c:v>824.79</c:v>
                </c:pt>
                <c:pt idx="4316">
                  <c:v>824.83</c:v>
                </c:pt>
                <c:pt idx="4317">
                  <c:v>824.48</c:v>
                </c:pt>
                <c:pt idx="4318">
                  <c:v>824.81</c:v>
                </c:pt>
                <c:pt idx="4319">
                  <c:v>824.19</c:v>
                </c:pt>
                <c:pt idx="4320">
                  <c:v>824.69</c:v>
                </c:pt>
                <c:pt idx="4321">
                  <c:v>824.9</c:v>
                </c:pt>
                <c:pt idx="4322">
                  <c:v>824.5</c:v>
                </c:pt>
                <c:pt idx="4323">
                  <c:v>824.36</c:v>
                </c:pt>
                <c:pt idx="4324">
                  <c:v>824.9</c:v>
                </c:pt>
                <c:pt idx="4325">
                  <c:v>824.17</c:v>
                </c:pt>
                <c:pt idx="4326">
                  <c:v>824.53</c:v>
                </c:pt>
                <c:pt idx="4327">
                  <c:v>824.64</c:v>
                </c:pt>
                <c:pt idx="4328">
                  <c:v>824.1</c:v>
                </c:pt>
                <c:pt idx="4329">
                  <c:v>824.66</c:v>
                </c:pt>
                <c:pt idx="4330">
                  <c:v>824.45</c:v>
                </c:pt>
                <c:pt idx="4331">
                  <c:v>824.48</c:v>
                </c:pt>
                <c:pt idx="4332">
                  <c:v>824.64</c:v>
                </c:pt>
                <c:pt idx="4333">
                  <c:v>824.81</c:v>
                </c:pt>
                <c:pt idx="4334">
                  <c:v>824.26</c:v>
                </c:pt>
                <c:pt idx="4335">
                  <c:v>824.47</c:v>
                </c:pt>
                <c:pt idx="4336">
                  <c:v>824.67</c:v>
                </c:pt>
                <c:pt idx="4337">
                  <c:v>824</c:v>
                </c:pt>
                <c:pt idx="4338">
                  <c:v>824.38</c:v>
                </c:pt>
                <c:pt idx="4339">
                  <c:v>824.36</c:v>
                </c:pt>
                <c:pt idx="4340">
                  <c:v>824.52</c:v>
                </c:pt>
                <c:pt idx="4341">
                  <c:v>824.36</c:v>
                </c:pt>
                <c:pt idx="4342">
                  <c:v>824.21</c:v>
                </c:pt>
                <c:pt idx="4343">
                  <c:v>824.45</c:v>
                </c:pt>
                <c:pt idx="4344">
                  <c:v>824.79</c:v>
                </c:pt>
                <c:pt idx="4345">
                  <c:v>824.31</c:v>
                </c:pt>
                <c:pt idx="4346">
                  <c:v>824.29</c:v>
                </c:pt>
                <c:pt idx="4347">
                  <c:v>824.83</c:v>
                </c:pt>
                <c:pt idx="4348">
                  <c:v>824.15</c:v>
                </c:pt>
                <c:pt idx="4349">
                  <c:v>824.92</c:v>
                </c:pt>
                <c:pt idx="4350">
                  <c:v>824.5</c:v>
                </c:pt>
                <c:pt idx="4351">
                  <c:v>824.26</c:v>
                </c:pt>
                <c:pt idx="4352">
                  <c:v>824.36</c:v>
                </c:pt>
                <c:pt idx="4353">
                  <c:v>824.78</c:v>
                </c:pt>
                <c:pt idx="4354">
                  <c:v>824.29</c:v>
                </c:pt>
                <c:pt idx="4355">
                  <c:v>824.26</c:v>
                </c:pt>
                <c:pt idx="4356">
                  <c:v>824.85</c:v>
                </c:pt>
                <c:pt idx="4357">
                  <c:v>824.29</c:v>
                </c:pt>
                <c:pt idx="4358">
                  <c:v>824.66</c:v>
                </c:pt>
                <c:pt idx="4359">
                  <c:v>824.9</c:v>
                </c:pt>
                <c:pt idx="4360">
                  <c:v>824.45</c:v>
                </c:pt>
                <c:pt idx="4361">
                  <c:v>824.34</c:v>
                </c:pt>
                <c:pt idx="4362">
                  <c:v>824.67</c:v>
                </c:pt>
                <c:pt idx="4363">
                  <c:v>824.41</c:v>
                </c:pt>
                <c:pt idx="4364">
                  <c:v>824.9</c:v>
                </c:pt>
                <c:pt idx="4365">
                  <c:v>824.55</c:v>
                </c:pt>
                <c:pt idx="4366">
                  <c:v>824.57</c:v>
                </c:pt>
                <c:pt idx="4367">
                  <c:v>824.47</c:v>
                </c:pt>
                <c:pt idx="4368">
                  <c:v>824.97</c:v>
                </c:pt>
                <c:pt idx="4369">
                  <c:v>824.33</c:v>
                </c:pt>
                <c:pt idx="4370">
                  <c:v>824.74</c:v>
                </c:pt>
                <c:pt idx="4371">
                  <c:v>824.22</c:v>
                </c:pt>
                <c:pt idx="4372">
                  <c:v>824.47</c:v>
                </c:pt>
                <c:pt idx="4373">
                  <c:v>824.53</c:v>
                </c:pt>
                <c:pt idx="4374">
                  <c:v>824.19</c:v>
                </c:pt>
                <c:pt idx="4375">
                  <c:v>824.47</c:v>
                </c:pt>
                <c:pt idx="4376">
                  <c:v>824.74</c:v>
                </c:pt>
                <c:pt idx="4377">
                  <c:v>824.62</c:v>
                </c:pt>
                <c:pt idx="4378">
                  <c:v>824.78</c:v>
                </c:pt>
                <c:pt idx="4379">
                  <c:v>824.53</c:v>
                </c:pt>
                <c:pt idx="4380">
                  <c:v>824.38</c:v>
                </c:pt>
                <c:pt idx="4381">
                  <c:v>824.15</c:v>
                </c:pt>
                <c:pt idx="4382">
                  <c:v>824.69</c:v>
                </c:pt>
                <c:pt idx="4383">
                  <c:v>824.34</c:v>
                </c:pt>
                <c:pt idx="4384">
                  <c:v>824.78</c:v>
                </c:pt>
                <c:pt idx="4385">
                  <c:v>825.24</c:v>
                </c:pt>
                <c:pt idx="4386">
                  <c:v>824.43</c:v>
                </c:pt>
                <c:pt idx="4387">
                  <c:v>824.78</c:v>
                </c:pt>
                <c:pt idx="4388">
                  <c:v>824.95</c:v>
                </c:pt>
                <c:pt idx="4389">
                  <c:v>823.98</c:v>
                </c:pt>
                <c:pt idx="4390">
                  <c:v>825.04</c:v>
                </c:pt>
                <c:pt idx="4391">
                  <c:v>824.81</c:v>
                </c:pt>
                <c:pt idx="4392">
                  <c:v>824.22</c:v>
                </c:pt>
                <c:pt idx="4393">
                  <c:v>824.97</c:v>
                </c:pt>
                <c:pt idx="4394">
                  <c:v>824.66</c:v>
                </c:pt>
                <c:pt idx="4395">
                  <c:v>824.57</c:v>
                </c:pt>
                <c:pt idx="4396">
                  <c:v>824</c:v>
                </c:pt>
                <c:pt idx="4397">
                  <c:v>824.47</c:v>
                </c:pt>
                <c:pt idx="4398">
                  <c:v>824.55</c:v>
                </c:pt>
                <c:pt idx="4399">
                  <c:v>824.64</c:v>
                </c:pt>
                <c:pt idx="4400">
                  <c:v>824.78</c:v>
                </c:pt>
                <c:pt idx="4401">
                  <c:v>824.5</c:v>
                </c:pt>
                <c:pt idx="4402">
                  <c:v>824.6</c:v>
                </c:pt>
                <c:pt idx="4403">
                  <c:v>824.1</c:v>
                </c:pt>
                <c:pt idx="4404">
                  <c:v>824.1</c:v>
                </c:pt>
                <c:pt idx="4405">
                  <c:v>824.85</c:v>
                </c:pt>
                <c:pt idx="4406">
                  <c:v>824.43</c:v>
                </c:pt>
                <c:pt idx="4407">
                  <c:v>824.22</c:v>
                </c:pt>
                <c:pt idx="4408">
                  <c:v>824.71</c:v>
                </c:pt>
                <c:pt idx="4409">
                  <c:v>824.34</c:v>
                </c:pt>
                <c:pt idx="4410">
                  <c:v>824.15</c:v>
                </c:pt>
                <c:pt idx="4411">
                  <c:v>824.86</c:v>
                </c:pt>
                <c:pt idx="4412">
                  <c:v>824.48</c:v>
                </c:pt>
                <c:pt idx="4413">
                  <c:v>824.55</c:v>
                </c:pt>
                <c:pt idx="4414">
                  <c:v>824.48</c:v>
                </c:pt>
                <c:pt idx="4415">
                  <c:v>824.21</c:v>
                </c:pt>
                <c:pt idx="4416">
                  <c:v>824.48</c:v>
                </c:pt>
                <c:pt idx="4417">
                  <c:v>824.67</c:v>
                </c:pt>
                <c:pt idx="4418">
                  <c:v>823.98</c:v>
                </c:pt>
                <c:pt idx="4419">
                  <c:v>824.21</c:v>
                </c:pt>
                <c:pt idx="4420">
                  <c:v>824.86</c:v>
                </c:pt>
                <c:pt idx="4421">
                  <c:v>824.14</c:v>
                </c:pt>
                <c:pt idx="4422">
                  <c:v>824.5</c:v>
                </c:pt>
                <c:pt idx="4423">
                  <c:v>824.76</c:v>
                </c:pt>
                <c:pt idx="4424">
                  <c:v>824.55</c:v>
                </c:pt>
                <c:pt idx="4425">
                  <c:v>824.83</c:v>
                </c:pt>
                <c:pt idx="4426">
                  <c:v>824.31</c:v>
                </c:pt>
                <c:pt idx="4427">
                  <c:v>824.59</c:v>
                </c:pt>
                <c:pt idx="4428">
                  <c:v>824.31</c:v>
                </c:pt>
                <c:pt idx="4429">
                  <c:v>824.5</c:v>
                </c:pt>
                <c:pt idx="4430">
                  <c:v>824.57</c:v>
                </c:pt>
                <c:pt idx="4431">
                  <c:v>824.9</c:v>
                </c:pt>
                <c:pt idx="4432">
                  <c:v>823.98</c:v>
                </c:pt>
                <c:pt idx="4433">
                  <c:v>823.88</c:v>
                </c:pt>
                <c:pt idx="4434">
                  <c:v>824.64</c:v>
                </c:pt>
                <c:pt idx="4435">
                  <c:v>823.86</c:v>
                </c:pt>
                <c:pt idx="4436">
                  <c:v>824.57</c:v>
                </c:pt>
                <c:pt idx="4437">
                  <c:v>825.14</c:v>
                </c:pt>
                <c:pt idx="4438">
                  <c:v>824.05</c:v>
                </c:pt>
                <c:pt idx="4439">
                  <c:v>824.5</c:v>
                </c:pt>
                <c:pt idx="4440">
                  <c:v>824.53</c:v>
                </c:pt>
                <c:pt idx="4441">
                  <c:v>824.45</c:v>
                </c:pt>
                <c:pt idx="4442">
                  <c:v>824.81</c:v>
                </c:pt>
                <c:pt idx="4443">
                  <c:v>824.83</c:v>
                </c:pt>
                <c:pt idx="4444">
                  <c:v>824.67</c:v>
                </c:pt>
                <c:pt idx="4445">
                  <c:v>824.41</c:v>
                </c:pt>
                <c:pt idx="4446">
                  <c:v>824.62</c:v>
                </c:pt>
                <c:pt idx="4447">
                  <c:v>824.41</c:v>
                </c:pt>
                <c:pt idx="4448">
                  <c:v>824.78</c:v>
                </c:pt>
                <c:pt idx="4449">
                  <c:v>824.29</c:v>
                </c:pt>
                <c:pt idx="4450">
                  <c:v>824.19</c:v>
                </c:pt>
                <c:pt idx="4451">
                  <c:v>824.5</c:v>
                </c:pt>
                <c:pt idx="4452">
                  <c:v>824.07</c:v>
                </c:pt>
                <c:pt idx="4453">
                  <c:v>824.38</c:v>
                </c:pt>
                <c:pt idx="4454">
                  <c:v>824.59</c:v>
                </c:pt>
                <c:pt idx="4455">
                  <c:v>824.43</c:v>
                </c:pt>
                <c:pt idx="4456">
                  <c:v>824.64</c:v>
                </c:pt>
                <c:pt idx="4457">
                  <c:v>824.5</c:v>
                </c:pt>
                <c:pt idx="4458">
                  <c:v>824.15</c:v>
                </c:pt>
                <c:pt idx="4459">
                  <c:v>824.31</c:v>
                </c:pt>
                <c:pt idx="4460">
                  <c:v>824.71</c:v>
                </c:pt>
                <c:pt idx="4461">
                  <c:v>824.43</c:v>
                </c:pt>
                <c:pt idx="4462">
                  <c:v>824.53</c:v>
                </c:pt>
                <c:pt idx="4463">
                  <c:v>824.86</c:v>
                </c:pt>
                <c:pt idx="4464">
                  <c:v>824.5</c:v>
                </c:pt>
                <c:pt idx="4465">
                  <c:v>824.78</c:v>
                </c:pt>
                <c:pt idx="4466">
                  <c:v>824.81</c:v>
                </c:pt>
                <c:pt idx="4467">
                  <c:v>824.81</c:v>
                </c:pt>
                <c:pt idx="4468">
                  <c:v>824.62</c:v>
                </c:pt>
                <c:pt idx="4469">
                  <c:v>824.95</c:v>
                </c:pt>
                <c:pt idx="4470">
                  <c:v>824.43</c:v>
                </c:pt>
                <c:pt idx="4471">
                  <c:v>824.78</c:v>
                </c:pt>
                <c:pt idx="4472">
                  <c:v>825.3</c:v>
                </c:pt>
                <c:pt idx="4473">
                  <c:v>824.36</c:v>
                </c:pt>
                <c:pt idx="4474">
                  <c:v>824.53</c:v>
                </c:pt>
                <c:pt idx="4475">
                  <c:v>824.92</c:v>
                </c:pt>
                <c:pt idx="4476">
                  <c:v>824.64</c:v>
                </c:pt>
                <c:pt idx="4477">
                  <c:v>824.26</c:v>
                </c:pt>
                <c:pt idx="4478">
                  <c:v>824.81</c:v>
                </c:pt>
                <c:pt idx="4479">
                  <c:v>824.71</c:v>
                </c:pt>
                <c:pt idx="4480">
                  <c:v>824.64</c:v>
                </c:pt>
                <c:pt idx="4481">
                  <c:v>824.48</c:v>
                </c:pt>
                <c:pt idx="4482">
                  <c:v>824.43</c:v>
                </c:pt>
                <c:pt idx="4483">
                  <c:v>824.33</c:v>
                </c:pt>
                <c:pt idx="4484">
                  <c:v>824.22</c:v>
                </c:pt>
                <c:pt idx="4485">
                  <c:v>824.6</c:v>
                </c:pt>
                <c:pt idx="4486">
                  <c:v>824.52</c:v>
                </c:pt>
                <c:pt idx="4487">
                  <c:v>824.19</c:v>
                </c:pt>
                <c:pt idx="4488">
                  <c:v>824.47</c:v>
                </c:pt>
                <c:pt idx="4489">
                  <c:v>824.76</c:v>
                </c:pt>
                <c:pt idx="4490">
                  <c:v>824.21</c:v>
                </c:pt>
                <c:pt idx="4491">
                  <c:v>824.22</c:v>
                </c:pt>
                <c:pt idx="4492">
                  <c:v>824.36</c:v>
                </c:pt>
                <c:pt idx="4493">
                  <c:v>824.05</c:v>
                </c:pt>
                <c:pt idx="4494">
                  <c:v>824.26</c:v>
                </c:pt>
                <c:pt idx="4495">
                  <c:v>824.81</c:v>
                </c:pt>
                <c:pt idx="4496">
                  <c:v>824.09</c:v>
                </c:pt>
                <c:pt idx="4497">
                  <c:v>824.22</c:v>
                </c:pt>
                <c:pt idx="4498">
                  <c:v>824.55</c:v>
                </c:pt>
                <c:pt idx="4499">
                  <c:v>824.17</c:v>
                </c:pt>
                <c:pt idx="4500">
                  <c:v>824.28</c:v>
                </c:pt>
                <c:pt idx="4501">
                  <c:v>824.66</c:v>
                </c:pt>
                <c:pt idx="4502">
                  <c:v>824.66</c:v>
                </c:pt>
                <c:pt idx="4503">
                  <c:v>824.24</c:v>
                </c:pt>
                <c:pt idx="4504">
                  <c:v>824.79</c:v>
                </c:pt>
                <c:pt idx="4505">
                  <c:v>824.5</c:v>
                </c:pt>
                <c:pt idx="4506">
                  <c:v>824.47</c:v>
                </c:pt>
                <c:pt idx="4507">
                  <c:v>824.62</c:v>
                </c:pt>
                <c:pt idx="4508">
                  <c:v>824.48</c:v>
                </c:pt>
                <c:pt idx="4509">
                  <c:v>824.34</c:v>
                </c:pt>
                <c:pt idx="4510">
                  <c:v>824.66</c:v>
                </c:pt>
                <c:pt idx="4511">
                  <c:v>824.57</c:v>
                </c:pt>
                <c:pt idx="4512">
                  <c:v>824.47</c:v>
                </c:pt>
                <c:pt idx="4513">
                  <c:v>824.38</c:v>
                </c:pt>
                <c:pt idx="4514">
                  <c:v>824.5</c:v>
                </c:pt>
                <c:pt idx="4515">
                  <c:v>824.98</c:v>
                </c:pt>
                <c:pt idx="4516">
                  <c:v>824.48</c:v>
                </c:pt>
                <c:pt idx="4517">
                  <c:v>824.45</c:v>
                </c:pt>
                <c:pt idx="4518">
                  <c:v>824.59</c:v>
                </c:pt>
                <c:pt idx="4519">
                  <c:v>824.59</c:v>
                </c:pt>
                <c:pt idx="4520">
                  <c:v>824.59</c:v>
                </c:pt>
                <c:pt idx="4521">
                  <c:v>824.79</c:v>
                </c:pt>
                <c:pt idx="4522">
                  <c:v>824.52</c:v>
                </c:pt>
                <c:pt idx="4523">
                  <c:v>824.45</c:v>
                </c:pt>
                <c:pt idx="4524">
                  <c:v>824.52</c:v>
                </c:pt>
                <c:pt idx="4525">
                  <c:v>824.21</c:v>
                </c:pt>
                <c:pt idx="4526">
                  <c:v>824.22</c:v>
                </c:pt>
                <c:pt idx="4527">
                  <c:v>824.45</c:v>
                </c:pt>
                <c:pt idx="4528">
                  <c:v>824.24</c:v>
                </c:pt>
                <c:pt idx="4529">
                  <c:v>824.43</c:v>
                </c:pt>
                <c:pt idx="4530">
                  <c:v>824.45</c:v>
                </c:pt>
                <c:pt idx="4531">
                  <c:v>824.05</c:v>
                </c:pt>
                <c:pt idx="4532">
                  <c:v>824.31</c:v>
                </c:pt>
                <c:pt idx="4533">
                  <c:v>824.73</c:v>
                </c:pt>
                <c:pt idx="4534">
                  <c:v>824.29</c:v>
                </c:pt>
                <c:pt idx="4535">
                  <c:v>824.26</c:v>
                </c:pt>
                <c:pt idx="4536">
                  <c:v>824.28</c:v>
                </c:pt>
                <c:pt idx="4537">
                  <c:v>824.62</c:v>
                </c:pt>
                <c:pt idx="4538">
                  <c:v>824.4</c:v>
                </c:pt>
                <c:pt idx="4539">
                  <c:v>824.26</c:v>
                </c:pt>
                <c:pt idx="4540">
                  <c:v>824.17</c:v>
                </c:pt>
                <c:pt idx="4541">
                  <c:v>824.81</c:v>
                </c:pt>
                <c:pt idx="4542">
                  <c:v>824.28</c:v>
                </c:pt>
                <c:pt idx="4543">
                  <c:v>824.88</c:v>
                </c:pt>
                <c:pt idx="4544">
                  <c:v>825.04</c:v>
                </c:pt>
                <c:pt idx="4545">
                  <c:v>824.33</c:v>
                </c:pt>
                <c:pt idx="4546">
                  <c:v>823.95</c:v>
                </c:pt>
                <c:pt idx="4547">
                  <c:v>824.6</c:v>
                </c:pt>
                <c:pt idx="4548">
                  <c:v>824.62</c:v>
                </c:pt>
                <c:pt idx="4549">
                  <c:v>824.45</c:v>
                </c:pt>
                <c:pt idx="4550">
                  <c:v>824.55</c:v>
                </c:pt>
                <c:pt idx="4551">
                  <c:v>824.29</c:v>
                </c:pt>
                <c:pt idx="4552">
                  <c:v>824.67</c:v>
                </c:pt>
                <c:pt idx="4553">
                  <c:v>824.78</c:v>
                </c:pt>
                <c:pt idx="4554">
                  <c:v>824.5</c:v>
                </c:pt>
                <c:pt idx="4555">
                  <c:v>824.34</c:v>
                </c:pt>
                <c:pt idx="4556">
                  <c:v>824.74</c:v>
                </c:pt>
                <c:pt idx="4557">
                  <c:v>824.31</c:v>
                </c:pt>
                <c:pt idx="4558">
                  <c:v>824.53</c:v>
                </c:pt>
                <c:pt idx="4559">
                  <c:v>824.6</c:v>
                </c:pt>
                <c:pt idx="4560">
                  <c:v>823.74</c:v>
                </c:pt>
                <c:pt idx="4561">
                  <c:v>824.1</c:v>
                </c:pt>
                <c:pt idx="4562">
                  <c:v>824.69</c:v>
                </c:pt>
                <c:pt idx="4563">
                  <c:v>824.28</c:v>
                </c:pt>
                <c:pt idx="4564">
                  <c:v>824.45</c:v>
                </c:pt>
                <c:pt idx="4565">
                  <c:v>824.67</c:v>
                </c:pt>
                <c:pt idx="4566">
                  <c:v>824.33</c:v>
                </c:pt>
                <c:pt idx="4567">
                  <c:v>824.59</c:v>
                </c:pt>
                <c:pt idx="4568">
                  <c:v>824.33</c:v>
                </c:pt>
                <c:pt idx="4569">
                  <c:v>824.24</c:v>
                </c:pt>
                <c:pt idx="4570">
                  <c:v>824.76</c:v>
                </c:pt>
                <c:pt idx="4571">
                  <c:v>824</c:v>
                </c:pt>
                <c:pt idx="4572">
                  <c:v>824.07</c:v>
                </c:pt>
                <c:pt idx="4573">
                  <c:v>824.67</c:v>
                </c:pt>
                <c:pt idx="4574">
                  <c:v>824.24</c:v>
                </c:pt>
                <c:pt idx="4575">
                  <c:v>824.38</c:v>
                </c:pt>
                <c:pt idx="4576">
                  <c:v>824.79</c:v>
                </c:pt>
                <c:pt idx="4577">
                  <c:v>824.41</c:v>
                </c:pt>
                <c:pt idx="4578">
                  <c:v>824.45</c:v>
                </c:pt>
                <c:pt idx="4579">
                  <c:v>825.11</c:v>
                </c:pt>
                <c:pt idx="4580">
                  <c:v>824.15</c:v>
                </c:pt>
                <c:pt idx="4581">
                  <c:v>824.12</c:v>
                </c:pt>
                <c:pt idx="4582">
                  <c:v>824.5</c:v>
                </c:pt>
                <c:pt idx="4583">
                  <c:v>824.36</c:v>
                </c:pt>
                <c:pt idx="4584">
                  <c:v>824.22</c:v>
                </c:pt>
                <c:pt idx="4585">
                  <c:v>824.45</c:v>
                </c:pt>
                <c:pt idx="4586">
                  <c:v>824.07</c:v>
                </c:pt>
                <c:pt idx="4587">
                  <c:v>824.64</c:v>
                </c:pt>
                <c:pt idx="4588">
                  <c:v>824.66</c:v>
                </c:pt>
                <c:pt idx="4589">
                  <c:v>824.29</c:v>
                </c:pt>
                <c:pt idx="4590">
                  <c:v>824.41</c:v>
                </c:pt>
                <c:pt idx="4591">
                  <c:v>824.98</c:v>
                </c:pt>
                <c:pt idx="4592">
                  <c:v>824.22</c:v>
                </c:pt>
                <c:pt idx="4593">
                  <c:v>824.41</c:v>
                </c:pt>
                <c:pt idx="4594">
                  <c:v>824.45</c:v>
                </c:pt>
                <c:pt idx="4595">
                  <c:v>824.17</c:v>
                </c:pt>
                <c:pt idx="4596">
                  <c:v>823.86</c:v>
                </c:pt>
                <c:pt idx="4597">
                  <c:v>823.77</c:v>
                </c:pt>
                <c:pt idx="4598">
                  <c:v>824.12</c:v>
                </c:pt>
                <c:pt idx="4599">
                  <c:v>824.45</c:v>
                </c:pt>
                <c:pt idx="4600">
                  <c:v>823.84</c:v>
                </c:pt>
                <c:pt idx="4601">
                  <c:v>824.21</c:v>
                </c:pt>
                <c:pt idx="4602">
                  <c:v>824.98</c:v>
                </c:pt>
                <c:pt idx="4603">
                  <c:v>824.33</c:v>
                </c:pt>
                <c:pt idx="4604">
                  <c:v>824.43</c:v>
                </c:pt>
                <c:pt idx="4605">
                  <c:v>824.6</c:v>
                </c:pt>
                <c:pt idx="4606">
                  <c:v>824.31</c:v>
                </c:pt>
                <c:pt idx="4607">
                  <c:v>824.5</c:v>
                </c:pt>
                <c:pt idx="4608">
                  <c:v>824.47</c:v>
                </c:pt>
                <c:pt idx="4609">
                  <c:v>824.74</c:v>
                </c:pt>
                <c:pt idx="4610">
                  <c:v>824.62</c:v>
                </c:pt>
                <c:pt idx="4611">
                  <c:v>824.9</c:v>
                </c:pt>
                <c:pt idx="4612">
                  <c:v>824.09</c:v>
                </c:pt>
                <c:pt idx="4613">
                  <c:v>824.76</c:v>
                </c:pt>
                <c:pt idx="4614">
                  <c:v>824.95</c:v>
                </c:pt>
                <c:pt idx="4615">
                  <c:v>824.53</c:v>
                </c:pt>
                <c:pt idx="4616">
                  <c:v>824.47</c:v>
                </c:pt>
                <c:pt idx="4617">
                  <c:v>824.79</c:v>
                </c:pt>
                <c:pt idx="4618">
                  <c:v>823.86</c:v>
                </c:pt>
                <c:pt idx="4619">
                  <c:v>824.31</c:v>
                </c:pt>
                <c:pt idx="4620">
                  <c:v>824.79</c:v>
                </c:pt>
                <c:pt idx="4621">
                  <c:v>824.6</c:v>
                </c:pt>
                <c:pt idx="4622">
                  <c:v>824.66</c:v>
                </c:pt>
                <c:pt idx="4623">
                  <c:v>824.34</c:v>
                </c:pt>
                <c:pt idx="4624">
                  <c:v>824.24</c:v>
                </c:pt>
                <c:pt idx="4625">
                  <c:v>823.98</c:v>
                </c:pt>
                <c:pt idx="4626">
                  <c:v>823.77</c:v>
                </c:pt>
                <c:pt idx="4627">
                  <c:v>824.29</c:v>
                </c:pt>
                <c:pt idx="4628">
                  <c:v>824.28</c:v>
                </c:pt>
                <c:pt idx="4629">
                  <c:v>824.41</c:v>
                </c:pt>
                <c:pt idx="4630">
                  <c:v>824.24</c:v>
                </c:pt>
                <c:pt idx="4631">
                  <c:v>824.47</c:v>
                </c:pt>
                <c:pt idx="4632">
                  <c:v>824</c:v>
                </c:pt>
                <c:pt idx="4633">
                  <c:v>824.24</c:v>
                </c:pt>
                <c:pt idx="4634">
                  <c:v>824.33</c:v>
                </c:pt>
                <c:pt idx="4635">
                  <c:v>824.38</c:v>
                </c:pt>
                <c:pt idx="4636">
                  <c:v>824.41</c:v>
                </c:pt>
                <c:pt idx="4637">
                  <c:v>824.81</c:v>
                </c:pt>
                <c:pt idx="4638">
                  <c:v>824.24</c:v>
                </c:pt>
                <c:pt idx="4639">
                  <c:v>824.34</c:v>
                </c:pt>
                <c:pt idx="4640">
                  <c:v>824.67</c:v>
                </c:pt>
                <c:pt idx="4641">
                  <c:v>824.17</c:v>
                </c:pt>
                <c:pt idx="4642">
                  <c:v>824.33</c:v>
                </c:pt>
                <c:pt idx="4643">
                  <c:v>824.97</c:v>
                </c:pt>
                <c:pt idx="4644">
                  <c:v>824.14</c:v>
                </c:pt>
                <c:pt idx="4645">
                  <c:v>824.55</c:v>
                </c:pt>
                <c:pt idx="4646">
                  <c:v>824.33</c:v>
                </c:pt>
                <c:pt idx="4647">
                  <c:v>824.07</c:v>
                </c:pt>
                <c:pt idx="4648">
                  <c:v>824.38</c:v>
                </c:pt>
                <c:pt idx="4649">
                  <c:v>824.92</c:v>
                </c:pt>
                <c:pt idx="4650">
                  <c:v>824.64</c:v>
                </c:pt>
                <c:pt idx="4651">
                  <c:v>824.57</c:v>
                </c:pt>
                <c:pt idx="4652">
                  <c:v>824.6</c:v>
                </c:pt>
                <c:pt idx="4653">
                  <c:v>824.36</c:v>
                </c:pt>
                <c:pt idx="4654">
                  <c:v>824.95</c:v>
                </c:pt>
                <c:pt idx="4655">
                  <c:v>824.24</c:v>
                </c:pt>
                <c:pt idx="4656">
                  <c:v>824.03</c:v>
                </c:pt>
                <c:pt idx="4657">
                  <c:v>824.55</c:v>
                </c:pt>
                <c:pt idx="4658">
                  <c:v>824.28</c:v>
                </c:pt>
                <c:pt idx="4659">
                  <c:v>824.33</c:v>
                </c:pt>
                <c:pt idx="4660">
                  <c:v>824.5</c:v>
                </c:pt>
                <c:pt idx="4661">
                  <c:v>824.1</c:v>
                </c:pt>
                <c:pt idx="4662">
                  <c:v>824.17</c:v>
                </c:pt>
                <c:pt idx="4663">
                  <c:v>824.59</c:v>
                </c:pt>
                <c:pt idx="4664">
                  <c:v>824.24</c:v>
                </c:pt>
                <c:pt idx="4665">
                  <c:v>824.47</c:v>
                </c:pt>
                <c:pt idx="4666">
                  <c:v>824.26</c:v>
                </c:pt>
                <c:pt idx="4667">
                  <c:v>824.43</c:v>
                </c:pt>
                <c:pt idx="4668">
                  <c:v>824.73</c:v>
                </c:pt>
                <c:pt idx="4669">
                  <c:v>824.64</c:v>
                </c:pt>
                <c:pt idx="4670">
                  <c:v>824.34</c:v>
                </c:pt>
                <c:pt idx="4671">
                  <c:v>824.19</c:v>
                </c:pt>
                <c:pt idx="4672">
                  <c:v>824.81</c:v>
                </c:pt>
                <c:pt idx="4673">
                  <c:v>824.4</c:v>
                </c:pt>
                <c:pt idx="4674">
                  <c:v>824.4</c:v>
                </c:pt>
                <c:pt idx="4675">
                  <c:v>824.85</c:v>
                </c:pt>
                <c:pt idx="4676">
                  <c:v>824.29</c:v>
                </c:pt>
                <c:pt idx="4677">
                  <c:v>824.29</c:v>
                </c:pt>
                <c:pt idx="4678">
                  <c:v>823.98</c:v>
                </c:pt>
                <c:pt idx="4679">
                  <c:v>824.17</c:v>
                </c:pt>
                <c:pt idx="4680">
                  <c:v>824.1</c:v>
                </c:pt>
                <c:pt idx="4681">
                  <c:v>824.15</c:v>
                </c:pt>
                <c:pt idx="4682">
                  <c:v>823.9</c:v>
                </c:pt>
                <c:pt idx="4683">
                  <c:v>824.21</c:v>
                </c:pt>
                <c:pt idx="4684">
                  <c:v>823.83</c:v>
                </c:pt>
                <c:pt idx="4685">
                  <c:v>824.15</c:v>
                </c:pt>
                <c:pt idx="4686">
                  <c:v>824.71</c:v>
                </c:pt>
                <c:pt idx="4687">
                  <c:v>823.69</c:v>
                </c:pt>
                <c:pt idx="4688">
                  <c:v>824.15</c:v>
                </c:pt>
                <c:pt idx="4689">
                  <c:v>824.76</c:v>
                </c:pt>
                <c:pt idx="4690">
                  <c:v>823.86</c:v>
                </c:pt>
                <c:pt idx="4691">
                  <c:v>824.43</c:v>
                </c:pt>
                <c:pt idx="4692">
                  <c:v>824.76</c:v>
                </c:pt>
                <c:pt idx="4693">
                  <c:v>823.86</c:v>
                </c:pt>
                <c:pt idx="4694">
                  <c:v>823.95</c:v>
                </c:pt>
                <c:pt idx="4695">
                  <c:v>825</c:v>
                </c:pt>
                <c:pt idx="4696">
                  <c:v>823.93</c:v>
                </c:pt>
                <c:pt idx="4697">
                  <c:v>824.36</c:v>
                </c:pt>
                <c:pt idx="4698">
                  <c:v>824.31</c:v>
                </c:pt>
                <c:pt idx="4699">
                  <c:v>824.34</c:v>
                </c:pt>
                <c:pt idx="4700">
                  <c:v>824.67</c:v>
                </c:pt>
                <c:pt idx="4701">
                  <c:v>824.28</c:v>
                </c:pt>
                <c:pt idx="4702">
                  <c:v>824.47</c:v>
                </c:pt>
                <c:pt idx="4703">
                  <c:v>824.4</c:v>
                </c:pt>
                <c:pt idx="4704">
                  <c:v>824.59</c:v>
                </c:pt>
                <c:pt idx="4705">
                  <c:v>824.41</c:v>
                </c:pt>
                <c:pt idx="4706">
                  <c:v>824.45</c:v>
                </c:pt>
                <c:pt idx="4707">
                  <c:v>824.38</c:v>
                </c:pt>
                <c:pt idx="4708">
                  <c:v>824.43</c:v>
                </c:pt>
                <c:pt idx="4709">
                  <c:v>825.14</c:v>
                </c:pt>
                <c:pt idx="4710">
                  <c:v>824</c:v>
                </c:pt>
                <c:pt idx="4711">
                  <c:v>823.84</c:v>
                </c:pt>
                <c:pt idx="4712">
                  <c:v>824.92</c:v>
                </c:pt>
                <c:pt idx="4713">
                  <c:v>823.91</c:v>
                </c:pt>
                <c:pt idx="4714">
                  <c:v>824.19</c:v>
                </c:pt>
                <c:pt idx="4715">
                  <c:v>824.26</c:v>
                </c:pt>
                <c:pt idx="4716">
                  <c:v>824.24</c:v>
                </c:pt>
                <c:pt idx="4717">
                  <c:v>824.21</c:v>
                </c:pt>
                <c:pt idx="4718">
                  <c:v>824.59</c:v>
                </c:pt>
                <c:pt idx="4719">
                  <c:v>824.17</c:v>
                </c:pt>
                <c:pt idx="4720">
                  <c:v>824.34</c:v>
                </c:pt>
                <c:pt idx="4721">
                  <c:v>824.62</c:v>
                </c:pt>
                <c:pt idx="4722">
                  <c:v>824.02</c:v>
                </c:pt>
                <c:pt idx="4723">
                  <c:v>823.98</c:v>
                </c:pt>
                <c:pt idx="4724">
                  <c:v>824.4</c:v>
                </c:pt>
                <c:pt idx="4725">
                  <c:v>824.45</c:v>
                </c:pt>
                <c:pt idx="4726">
                  <c:v>824.4</c:v>
                </c:pt>
                <c:pt idx="4727">
                  <c:v>824.5</c:v>
                </c:pt>
                <c:pt idx="4728">
                  <c:v>824.09</c:v>
                </c:pt>
                <c:pt idx="4729">
                  <c:v>824.05</c:v>
                </c:pt>
                <c:pt idx="4730">
                  <c:v>824.83</c:v>
                </c:pt>
                <c:pt idx="4731">
                  <c:v>824.24</c:v>
                </c:pt>
                <c:pt idx="4732">
                  <c:v>824.47</c:v>
                </c:pt>
                <c:pt idx="4733">
                  <c:v>824.22</c:v>
                </c:pt>
                <c:pt idx="4734">
                  <c:v>824.14</c:v>
                </c:pt>
                <c:pt idx="4735">
                  <c:v>824.53</c:v>
                </c:pt>
                <c:pt idx="4736">
                  <c:v>824.33</c:v>
                </c:pt>
                <c:pt idx="4737">
                  <c:v>824.22</c:v>
                </c:pt>
                <c:pt idx="4738">
                  <c:v>824.48</c:v>
                </c:pt>
                <c:pt idx="4739">
                  <c:v>823.69</c:v>
                </c:pt>
                <c:pt idx="4740">
                  <c:v>824.4</c:v>
                </c:pt>
                <c:pt idx="4741">
                  <c:v>824.69</c:v>
                </c:pt>
                <c:pt idx="4742">
                  <c:v>824.29</c:v>
                </c:pt>
                <c:pt idx="4743">
                  <c:v>824.29</c:v>
                </c:pt>
                <c:pt idx="4744">
                  <c:v>824.74</c:v>
                </c:pt>
                <c:pt idx="4745">
                  <c:v>823.98</c:v>
                </c:pt>
                <c:pt idx="4746">
                  <c:v>824.19</c:v>
                </c:pt>
                <c:pt idx="4747">
                  <c:v>824.67</c:v>
                </c:pt>
                <c:pt idx="4748">
                  <c:v>824.09</c:v>
                </c:pt>
                <c:pt idx="4749">
                  <c:v>823.88</c:v>
                </c:pt>
                <c:pt idx="4750">
                  <c:v>823.96</c:v>
                </c:pt>
                <c:pt idx="4751">
                  <c:v>823.93</c:v>
                </c:pt>
                <c:pt idx="4752">
                  <c:v>823.88</c:v>
                </c:pt>
                <c:pt idx="4753">
                  <c:v>824.52</c:v>
                </c:pt>
                <c:pt idx="4754">
                  <c:v>823.76</c:v>
                </c:pt>
                <c:pt idx="4755">
                  <c:v>824.34</c:v>
                </c:pt>
                <c:pt idx="4756">
                  <c:v>824.74</c:v>
                </c:pt>
                <c:pt idx="4757">
                  <c:v>823.79</c:v>
                </c:pt>
                <c:pt idx="4758">
                  <c:v>823.95</c:v>
                </c:pt>
                <c:pt idx="4759">
                  <c:v>824.47</c:v>
                </c:pt>
                <c:pt idx="4760">
                  <c:v>824.07</c:v>
                </c:pt>
                <c:pt idx="4761">
                  <c:v>824.05</c:v>
                </c:pt>
                <c:pt idx="4762">
                  <c:v>824.73</c:v>
                </c:pt>
                <c:pt idx="4763">
                  <c:v>824.15</c:v>
                </c:pt>
                <c:pt idx="4764">
                  <c:v>824.67</c:v>
                </c:pt>
                <c:pt idx="4765">
                  <c:v>824.22</c:v>
                </c:pt>
                <c:pt idx="4766">
                  <c:v>824.09</c:v>
                </c:pt>
                <c:pt idx="4767">
                  <c:v>823.38</c:v>
                </c:pt>
                <c:pt idx="4768">
                  <c:v>824.22</c:v>
                </c:pt>
                <c:pt idx="4769">
                  <c:v>823.9</c:v>
                </c:pt>
                <c:pt idx="4770">
                  <c:v>824.34</c:v>
                </c:pt>
                <c:pt idx="4771">
                  <c:v>823.77</c:v>
                </c:pt>
                <c:pt idx="4772">
                  <c:v>824.19</c:v>
                </c:pt>
                <c:pt idx="4773">
                  <c:v>824.5</c:v>
                </c:pt>
                <c:pt idx="4774">
                  <c:v>824.14</c:v>
                </c:pt>
                <c:pt idx="4775">
                  <c:v>823.98</c:v>
                </c:pt>
                <c:pt idx="4776">
                  <c:v>824.45</c:v>
                </c:pt>
                <c:pt idx="4777">
                  <c:v>824.07</c:v>
                </c:pt>
                <c:pt idx="4778">
                  <c:v>824.07</c:v>
                </c:pt>
                <c:pt idx="4779">
                  <c:v>825.05</c:v>
                </c:pt>
                <c:pt idx="4780">
                  <c:v>824.07</c:v>
                </c:pt>
                <c:pt idx="4781">
                  <c:v>824.14</c:v>
                </c:pt>
                <c:pt idx="4782">
                  <c:v>824.57</c:v>
                </c:pt>
                <c:pt idx="4783">
                  <c:v>824.29</c:v>
                </c:pt>
                <c:pt idx="4784">
                  <c:v>824.34</c:v>
                </c:pt>
                <c:pt idx="4785">
                  <c:v>824.55</c:v>
                </c:pt>
                <c:pt idx="4786">
                  <c:v>824.31</c:v>
                </c:pt>
                <c:pt idx="4787">
                  <c:v>824.36</c:v>
                </c:pt>
                <c:pt idx="4788">
                  <c:v>824.17</c:v>
                </c:pt>
                <c:pt idx="4789">
                  <c:v>824.15</c:v>
                </c:pt>
                <c:pt idx="4790">
                  <c:v>824.6</c:v>
                </c:pt>
                <c:pt idx="4791">
                  <c:v>824.57</c:v>
                </c:pt>
                <c:pt idx="4792">
                  <c:v>824.53</c:v>
                </c:pt>
                <c:pt idx="4793">
                  <c:v>824.95</c:v>
                </c:pt>
                <c:pt idx="4794">
                  <c:v>824.53</c:v>
                </c:pt>
                <c:pt idx="4795">
                  <c:v>824.38</c:v>
                </c:pt>
                <c:pt idx="4796">
                  <c:v>824.67</c:v>
                </c:pt>
                <c:pt idx="4797">
                  <c:v>824.34</c:v>
                </c:pt>
                <c:pt idx="4798">
                  <c:v>823.98</c:v>
                </c:pt>
                <c:pt idx="4799">
                  <c:v>824.4</c:v>
                </c:pt>
                <c:pt idx="4800">
                  <c:v>824.05</c:v>
                </c:pt>
                <c:pt idx="4801">
                  <c:v>824.33</c:v>
                </c:pt>
                <c:pt idx="4802">
                  <c:v>824.79</c:v>
                </c:pt>
                <c:pt idx="4803">
                  <c:v>824.45</c:v>
                </c:pt>
                <c:pt idx="4804">
                  <c:v>823.9</c:v>
                </c:pt>
                <c:pt idx="4805">
                  <c:v>824.88</c:v>
                </c:pt>
                <c:pt idx="4806">
                  <c:v>824.15</c:v>
                </c:pt>
                <c:pt idx="4807">
                  <c:v>824.28</c:v>
                </c:pt>
                <c:pt idx="4808">
                  <c:v>824.78</c:v>
                </c:pt>
                <c:pt idx="4809">
                  <c:v>824.5</c:v>
                </c:pt>
                <c:pt idx="4810">
                  <c:v>824.52</c:v>
                </c:pt>
                <c:pt idx="4811">
                  <c:v>824.66</c:v>
                </c:pt>
                <c:pt idx="4812">
                  <c:v>824.07</c:v>
                </c:pt>
                <c:pt idx="4813">
                  <c:v>824.55</c:v>
                </c:pt>
                <c:pt idx="4814">
                  <c:v>824.24</c:v>
                </c:pt>
                <c:pt idx="4815">
                  <c:v>824.26</c:v>
                </c:pt>
                <c:pt idx="4816">
                  <c:v>824.12</c:v>
                </c:pt>
                <c:pt idx="4817">
                  <c:v>824.31</c:v>
                </c:pt>
                <c:pt idx="4818">
                  <c:v>824.09</c:v>
                </c:pt>
                <c:pt idx="4819">
                  <c:v>824.45</c:v>
                </c:pt>
                <c:pt idx="4820">
                  <c:v>824.4</c:v>
                </c:pt>
                <c:pt idx="4821">
                  <c:v>823.98</c:v>
                </c:pt>
                <c:pt idx="4822">
                  <c:v>824.36</c:v>
                </c:pt>
                <c:pt idx="4823">
                  <c:v>824.14</c:v>
                </c:pt>
                <c:pt idx="4824">
                  <c:v>823.98</c:v>
                </c:pt>
                <c:pt idx="4825">
                  <c:v>824.28</c:v>
                </c:pt>
                <c:pt idx="4826">
                  <c:v>823.79</c:v>
                </c:pt>
                <c:pt idx="4827">
                  <c:v>824.47</c:v>
                </c:pt>
                <c:pt idx="4828">
                  <c:v>824.26</c:v>
                </c:pt>
                <c:pt idx="4829">
                  <c:v>823.93</c:v>
                </c:pt>
                <c:pt idx="4830">
                  <c:v>824.07</c:v>
                </c:pt>
                <c:pt idx="4831">
                  <c:v>824.59</c:v>
                </c:pt>
                <c:pt idx="4832">
                  <c:v>824.12</c:v>
                </c:pt>
                <c:pt idx="4833">
                  <c:v>824.31</c:v>
                </c:pt>
                <c:pt idx="4834">
                  <c:v>824.73</c:v>
                </c:pt>
                <c:pt idx="4835">
                  <c:v>823.72</c:v>
                </c:pt>
                <c:pt idx="4836">
                  <c:v>824.28</c:v>
                </c:pt>
                <c:pt idx="4837">
                  <c:v>824.5</c:v>
                </c:pt>
                <c:pt idx="4838">
                  <c:v>823.9</c:v>
                </c:pt>
                <c:pt idx="4839">
                  <c:v>823.9</c:v>
                </c:pt>
                <c:pt idx="4840">
                  <c:v>824.14</c:v>
                </c:pt>
                <c:pt idx="4841">
                  <c:v>824.02</c:v>
                </c:pt>
                <c:pt idx="4842">
                  <c:v>823.91</c:v>
                </c:pt>
                <c:pt idx="4843">
                  <c:v>824.17</c:v>
                </c:pt>
                <c:pt idx="4844">
                  <c:v>823.36</c:v>
                </c:pt>
                <c:pt idx="4845">
                  <c:v>824.05</c:v>
                </c:pt>
                <c:pt idx="4846">
                  <c:v>824.14</c:v>
                </c:pt>
                <c:pt idx="4847">
                  <c:v>823.84</c:v>
                </c:pt>
                <c:pt idx="4848">
                  <c:v>824.12</c:v>
                </c:pt>
                <c:pt idx="4849">
                  <c:v>824.03</c:v>
                </c:pt>
                <c:pt idx="4850">
                  <c:v>824.03</c:v>
                </c:pt>
                <c:pt idx="4851">
                  <c:v>824.29</c:v>
                </c:pt>
                <c:pt idx="4852">
                  <c:v>823.62</c:v>
                </c:pt>
                <c:pt idx="4853">
                  <c:v>823.91</c:v>
                </c:pt>
                <c:pt idx="4854">
                  <c:v>824.14</c:v>
                </c:pt>
                <c:pt idx="4855">
                  <c:v>823.76</c:v>
                </c:pt>
                <c:pt idx="4856">
                  <c:v>823.84</c:v>
                </c:pt>
                <c:pt idx="4857">
                  <c:v>824.19</c:v>
                </c:pt>
                <c:pt idx="4858">
                  <c:v>823.65</c:v>
                </c:pt>
                <c:pt idx="4859">
                  <c:v>824.24</c:v>
                </c:pt>
                <c:pt idx="4860">
                  <c:v>824.88</c:v>
                </c:pt>
                <c:pt idx="4861">
                  <c:v>824.1</c:v>
                </c:pt>
                <c:pt idx="4862">
                  <c:v>824.03</c:v>
                </c:pt>
                <c:pt idx="4863">
                  <c:v>824.78</c:v>
                </c:pt>
                <c:pt idx="4864">
                  <c:v>823.77</c:v>
                </c:pt>
                <c:pt idx="4865">
                  <c:v>823.7</c:v>
                </c:pt>
                <c:pt idx="4866">
                  <c:v>824.02</c:v>
                </c:pt>
                <c:pt idx="4867">
                  <c:v>823.6</c:v>
                </c:pt>
                <c:pt idx="4868">
                  <c:v>823.84</c:v>
                </c:pt>
                <c:pt idx="4869">
                  <c:v>824.53</c:v>
                </c:pt>
                <c:pt idx="4870">
                  <c:v>824.1</c:v>
                </c:pt>
                <c:pt idx="4871">
                  <c:v>823.83</c:v>
                </c:pt>
                <c:pt idx="4872">
                  <c:v>824.12</c:v>
                </c:pt>
                <c:pt idx="4873">
                  <c:v>823.9</c:v>
                </c:pt>
                <c:pt idx="4874">
                  <c:v>824.05</c:v>
                </c:pt>
                <c:pt idx="4875">
                  <c:v>824.28</c:v>
                </c:pt>
                <c:pt idx="4876">
                  <c:v>824.15</c:v>
                </c:pt>
                <c:pt idx="4877">
                  <c:v>824.03</c:v>
                </c:pt>
                <c:pt idx="4878">
                  <c:v>824.31</c:v>
                </c:pt>
                <c:pt idx="4879">
                  <c:v>823.65</c:v>
                </c:pt>
                <c:pt idx="4880">
                  <c:v>824.07</c:v>
                </c:pt>
                <c:pt idx="4881">
                  <c:v>824.05</c:v>
                </c:pt>
                <c:pt idx="4882">
                  <c:v>824.1</c:v>
                </c:pt>
                <c:pt idx="4883">
                  <c:v>824.5</c:v>
                </c:pt>
                <c:pt idx="4884">
                  <c:v>823.96</c:v>
                </c:pt>
                <c:pt idx="4885">
                  <c:v>824.05</c:v>
                </c:pt>
                <c:pt idx="4886">
                  <c:v>824.78</c:v>
                </c:pt>
                <c:pt idx="4887">
                  <c:v>823.86</c:v>
                </c:pt>
                <c:pt idx="4888">
                  <c:v>824.17</c:v>
                </c:pt>
                <c:pt idx="4889">
                  <c:v>824.55</c:v>
                </c:pt>
                <c:pt idx="4890">
                  <c:v>824.03</c:v>
                </c:pt>
                <c:pt idx="4891">
                  <c:v>824.28</c:v>
                </c:pt>
                <c:pt idx="4892">
                  <c:v>824.24</c:v>
                </c:pt>
                <c:pt idx="4893">
                  <c:v>823.95</c:v>
                </c:pt>
                <c:pt idx="4894">
                  <c:v>823.88</c:v>
                </c:pt>
                <c:pt idx="4895">
                  <c:v>824.48</c:v>
                </c:pt>
                <c:pt idx="4896">
                  <c:v>824.09</c:v>
                </c:pt>
                <c:pt idx="4897">
                  <c:v>823.88</c:v>
                </c:pt>
                <c:pt idx="4898">
                  <c:v>824.31</c:v>
                </c:pt>
                <c:pt idx="4899">
                  <c:v>823.76</c:v>
                </c:pt>
                <c:pt idx="4900">
                  <c:v>824.48</c:v>
                </c:pt>
                <c:pt idx="4901">
                  <c:v>824.22</c:v>
                </c:pt>
                <c:pt idx="4902">
                  <c:v>824.02</c:v>
                </c:pt>
                <c:pt idx="4903">
                  <c:v>823.9</c:v>
                </c:pt>
                <c:pt idx="4904">
                  <c:v>824.24</c:v>
                </c:pt>
                <c:pt idx="4905">
                  <c:v>823.98</c:v>
                </c:pt>
                <c:pt idx="4906">
                  <c:v>824.36</c:v>
                </c:pt>
                <c:pt idx="4907">
                  <c:v>824.03</c:v>
                </c:pt>
                <c:pt idx="4908">
                  <c:v>824.12</c:v>
                </c:pt>
                <c:pt idx="4909">
                  <c:v>824.41</c:v>
                </c:pt>
                <c:pt idx="4910">
                  <c:v>824</c:v>
                </c:pt>
                <c:pt idx="4911">
                  <c:v>824.31</c:v>
                </c:pt>
                <c:pt idx="4912">
                  <c:v>824.57</c:v>
                </c:pt>
                <c:pt idx="4913">
                  <c:v>824.5</c:v>
                </c:pt>
                <c:pt idx="4914">
                  <c:v>824.12</c:v>
                </c:pt>
                <c:pt idx="4915">
                  <c:v>824.69</c:v>
                </c:pt>
                <c:pt idx="4916">
                  <c:v>823.7</c:v>
                </c:pt>
                <c:pt idx="4917">
                  <c:v>824.22</c:v>
                </c:pt>
                <c:pt idx="4918">
                  <c:v>824.85</c:v>
                </c:pt>
                <c:pt idx="4919">
                  <c:v>824</c:v>
                </c:pt>
                <c:pt idx="4920">
                  <c:v>823.83</c:v>
                </c:pt>
                <c:pt idx="4921">
                  <c:v>824.76</c:v>
                </c:pt>
                <c:pt idx="4922">
                  <c:v>823.76</c:v>
                </c:pt>
                <c:pt idx="4923">
                  <c:v>824.12</c:v>
                </c:pt>
                <c:pt idx="4924">
                  <c:v>824.38</c:v>
                </c:pt>
                <c:pt idx="4925">
                  <c:v>823.86</c:v>
                </c:pt>
                <c:pt idx="4926">
                  <c:v>824.28</c:v>
                </c:pt>
                <c:pt idx="4927">
                  <c:v>824.85</c:v>
                </c:pt>
                <c:pt idx="4928">
                  <c:v>824.45</c:v>
                </c:pt>
                <c:pt idx="4929">
                  <c:v>823.88</c:v>
                </c:pt>
                <c:pt idx="4930">
                  <c:v>824.86</c:v>
                </c:pt>
                <c:pt idx="4931">
                  <c:v>824.21</c:v>
                </c:pt>
                <c:pt idx="4932">
                  <c:v>824</c:v>
                </c:pt>
                <c:pt idx="4933">
                  <c:v>824.19</c:v>
                </c:pt>
                <c:pt idx="4934">
                  <c:v>823.67</c:v>
                </c:pt>
                <c:pt idx="4935">
                  <c:v>824.22</c:v>
                </c:pt>
                <c:pt idx="4936">
                  <c:v>824.05</c:v>
                </c:pt>
                <c:pt idx="4937">
                  <c:v>824.15</c:v>
                </c:pt>
                <c:pt idx="4938">
                  <c:v>824.85</c:v>
                </c:pt>
                <c:pt idx="4939">
                  <c:v>824.28</c:v>
                </c:pt>
                <c:pt idx="4940">
                  <c:v>824.07</c:v>
                </c:pt>
                <c:pt idx="4941">
                  <c:v>824.12</c:v>
                </c:pt>
                <c:pt idx="4942">
                  <c:v>824.38</c:v>
                </c:pt>
                <c:pt idx="4943">
                  <c:v>824.31</c:v>
                </c:pt>
                <c:pt idx="4944">
                  <c:v>824.62</c:v>
                </c:pt>
                <c:pt idx="4945">
                  <c:v>823.98</c:v>
                </c:pt>
                <c:pt idx="4946">
                  <c:v>824.29</c:v>
                </c:pt>
                <c:pt idx="4947">
                  <c:v>824.05</c:v>
                </c:pt>
                <c:pt idx="4948">
                  <c:v>824.36</c:v>
                </c:pt>
                <c:pt idx="4949">
                  <c:v>824.48</c:v>
                </c:pt>
                <c:pt idx="4950">
                  <c:v>824.67</c:v>
                </c:pt>
                <c:pt idx="4951">
                  <c:v>824</c:v>
                </c:pt>
                <c:pt idx="4952">
                  <c:v>824.59</c:v>
                </c:pt>
                <c:pt idx="4953">
                  <c:v>824.88</c:v>
                </c:pt>
                <c:pt idx="4954">
                  <c:v>824.52</c:v>
                </c:pt>
                <c:pt idx="4955">
                  <c:v>824.33</c:v>
                </c:pt>
                <c:pt idx="4956">
                  <c:v>824.22</c:v>
                </c:pt>
                <c:pt idx="4957">
                  <c:v>824.28</c:v>
                </c:pt>
                <c:pt idx="4958">
                  <c:v>824.69</c:v>
                </c:pt>
                <c:pt idx="4959">
                  <c:v>824.59</c:v>
                </c:pt>
                <c:pt idx="4960">
                  <c:v>824.02</c:v>
                </c:pt>
                <c:pt idx="4961">
                  <c:v>824.33</c:v>
                </c:pt>
                <c:pt idx="4962">
                  <c:v>824.03</c:v>
                </c:pt>
                <c:pt idx="4963">
                  <c:v>824.31</c:v>
                </c:pt>
                <c:pt idx="4964">
                  <c:v>824.34</c:v>
                </c:pt>
                <c:pt idx="4965">
                  <c:v>824.17</c:v>
                </c:pt>
                <c:pt idx="4966">
                  <c:v>824.17</c:v>
                </c:pt>
                <c:pt idx="4967">
                  <c:v>824.57</c:v>
                </c:pt>
                <c:pt idx="4968">
                  <c:v>824.22</c:v>
                </c:pt>
                <c:pt idx="4969">
                  <c:v>824.47</c:v>
                </c:pt>
                <c:pt idx="4970">
                  <c:v>824.93</c:v>
                </c:pt>
                <c:pt idx="4971">
                  <c:v>824.03</c:v>
                </c:pt>
                <c:pt idx="4972">
                  <c:v>824.52</c:v>
                </c:pt>
                <c:pt idx="4973">
                  <c:v>824.67</c:v>
                </c:pt>
                <c:pt idx="4974">
                  <c:v>823.76</c:v>
                </c:pt>
                <c:pt idx="4975">
                  <c:v>824.36</c:v>
                </c:pt>
                <c:pt idx="4976">
                  <c:v>824.85</c:v>
                </c:pt>
                <c:pt idx="4977">
                  <c:v>824.17</c:v>
                </c:pt>
                <c:pt idx="4978">
                  <c:v>823.98</c:v>
                </c:pt>
                <c:pt idx="4979">
                  <c:v>823.93</c:v>
                </c:pt>
                <c:pt idx="4980">
                  <c:v>824.03</c:v>
                </c:pt>
                <c:pt idx="4981">
                  <c:v>824.48</c:v>
                </c:pt>
                <c:pt idx="4982">
                  <c:v>824.62</c:v>
                </c:pt>
                <c:pt idx="4983">
                  <c:v>824.6</c:v>
                </c:pt>
                <c:pt idx="4984">
                  <c:v>824.78</c:v>
                </c:pt>
                <c:pt idx="4985">
                  <c:v>824.15</c:v>
                </c:pt>
                <c:pt idx="4986">
                  <c:v>824.14</c:v>
                </c:pt>
                <c:pt idx="4987">
                  <c:v>824.71</c:v>
                </c:pt>
                <c:pt idx="4988">
                  <c:v>824.48</c:v>
                </c:pt>
                <c:pt idx="4989">
                  <c:v>824.1</c:v>
                </c:pt>
                <c:pt idx="4990">
                  <c:v>824.4</c:v>
                </c:pt>
                <c:pt idx="4991">
                  <c:v>824.28</c:v>
                </c:pt>
                <c:pt idx="4992">
                  <c:v>824.59</c:v>
                </c:pt>
                <c:pt idx="4993">
                  <c:v>824.45</c:v>
                </c:pt>
                <c:pt idx="4994">
                  <c:v>824.22</c:v>
                </c:pt>
                <c:pt idx="4995">
                  <c:v>824.14</c:v>
                </c:pt>
                <c:pt idx="4996">
                  <c:v>824.36</c:v>
                </c:pt>
                <c:pt idx="4997">
                  <c:v>824.09</c:v>
                </c:pt>
                <c:pt idx="4998">
                  <c:v>824.02</c:v>
                </c:pt>
                <c:pt idx="4999">
                  <c:v>824.69</c:v>
                </c:pt>
                <c:pt idx="5000">
                  <c:v>823.67</c:v>
                </c:pt>
                <c:pt idx="5001">
                  <c:v>824.12</c:v>
                </c:pt>
                <c:pt idx="5002">
                  <c:v>824.78</c:v>
                </c:pt>
                <c:pt idx="5003">
                  <c:v>823.95</c:v>
                </c:pt>
                <c:pt idx="5004">
                  <c:v>824.53</c:v>
                </c:pt>
                <c:pt idx="5005">
                  <c:v>824.66</c:v>
                </c:pt>
                <c:pt idx="5006">
                  <c:v>824.12</c:v>
                </c:pt>
                <c:pt idx="5007">
                  <c:v>824</c:v>
                </c:pt>
                <c:pt idx="5008">
                  <c:v>824.41</c:v>
                </c:pt>
                <c:pt idx="5009">
                  <c:v>823.81</c:v>
                </c:pt>
                <c:pt idx="5010">
                  <c:v>824.12</c:v>
                </c:pt>
                <c:pt idx="5011">
                  <c:v>824.41</c:v>
                </c:pt>
                <c:pt idx="5012">
                  <c:v>824.1</c:v>
                </c:pt>
                <c:pt idx="5013">
                  <c:v>824.14</c:v>
                </c:pt>
                <c:pt idx="5014">
                  <c:v>824.26</c:v>
                </c:pt>
                <c:pt idx="5015">
                  <c:v>823.96</c:v>
                </c:pt>
                <c:pt idx="5016">
                  <c:v>824.02</c:v>
                </c:pt>
                <c:pt idx="5017">
                  <c:v>824.67</c:v>
                </c:pt>
                <c:pt idx="5018">
                  <c:v>824.07</c:v>
                </c:pt>
                <c:pt idx="5019">
                  <c:v>824.31</c:v>
                </c:pt>
                <c:pt idx="5020">
                  <c:v>824.1</c:v>
                </c:pt>
                <c:pt idx="5021">
                  <c:v>824.07</c:v>
                </c:pt>
                <c:pt idx="5022">
                  <c:v>824.41</c:v>
                </c:pt>
                <c:pt idx="5023">
                  <c:v>823.86</c:v>
                </c:pt>
                <c:pt idx="5024">
                  <c:v>824.19</c:v>
                </c:pt>
                <c:pt idx="5025">
                  <c:v>824.07</c:v>
                </c:pt>
                <c:pt idx="5026">
                  <c:v>824.15</c:v>
                </c:pt>
                <c:pt idx="5027">
                  <c:v>824.15</c:v>
                </c:pt>
                <c:pt idx="5028">
                  <c:v>824.33</c:v>
                </c:pt>
                <c:pt idx="5029">
                  <c:v>823.81</c:v>
                </c:pt>
                <c:pt idx="5030">
                  <c:v>824.24</c:v>
                </c:pt>
                <c:pt idx="5031">
                  <c:v>824.31</c:v>
                </c:pt>
                <c:pt idx="5032">
                  <c:v>823.77</c:v>
                </c:pt>
                <c:pt idx="5033">
                  <c:v>823.6</c:v>
                </c:pt>
                <c:pt idx="5034">
                  <c:v>824.5</c:v>
                </c:pt>
                <c:pt idx="5035">
                  <c:v>823.88</c:v>
                </c:pt>
                <c:pt idx="5036">
                  <c:v>824.02</c:v>
                </c:pt>
                <c:pt idx="5037">
                  <c:v>824.66</c:v>
                </c:pt>
                <c:pt idx="5038">
                  <c:v>823.64</c:v>
                </c:pt>
                <c:pt idx="5039">
                  <c:v>824.03</c:v>
                </c:pt>
                <c:pt idx="5040">
                  <c:v>824.55</c:v>
                </c:pt>
                <c:pt idx="5041">
                  <c:v>823.98</c:v>
                </c:pt>
                <c:pt idx="5042">
                  <c:v>824.14</c:v>
                </c:pt>
                <c:pt idx="5043">
                  <c:v>824.17</c:v>
                </c:pt>
                <c:pt idx="5044">
                  <c:v>824.12</c:v>
                </c:pt>
                <c:pt idx="5045">
                  <c:v>824.43</c:v>
                </c:pt>
                <c:pt idx="5046">
                  <c:v>824.14</c:v>
                </c:pt>
                <c:pt idx="5047">
                  <c:v>823.74</c:v>
                </c:pt>
                <c:pt idx="5048">
                  <c:v>824</c:v>
                </c:pt>
                <c:pt idx="5049">
                  <c:v>823.96</c:v>
                </c:pt>
                <c:pt idx="5050">
                  <c:v>823.84</c:v>
                </c:pt>
                <c:pt idx="5051">
                  <c:v>823.77</c:v>
                </c:pt>
                <c:pt idx="5052">
                  <c:v>823.67</c:v>
                </c:pt>
                <c:pt idx="5053">
                  <c:v>823.76</c:v>
                </c:pt>
                <c:pt idx="5054">
                  <c:v>824.1</c:v>
                </c:pt>
                <c:pt idx="5055">
                  <c:v>823.38</c:v>
                </c:pt>
                <c:pt idx="5056">
                  <c:v>823.77</c:v>
                </c:pt>
                <c:pt idx="5057">
                  <c:v>824.36</c:v>
                </c:pt>
                <c:pt idx="5058">
                  <c:v>823.93</c:v>
                </c:pt>
                <c:pt idx="5059">
                  <c:v>824.33</c:v>
                </c:pt>
                <c:pt idx="5060">
                  <c:v>824</c:v>
                </c:pt>
                <c:pt idx="5061">
                  <c:v>823.45</c:v>
                </c:pt>
                <c:pt idx="5062">
                  <c:v>823.9</c:v>
                </c:pt>
                <c:pt idx="5063">
                  <c:v>824.03</c:v>
                </c:pt>
                <c:pt idx="5064">
                  <c:v>823.57</c:v>
                </c:pt>
                <c:pt idx="5065">
                  <c:v>823.83</c:v>
                </c:pt>
                <c:pt idx="5066">
                  <c:v>823.86</c:v>
                </c:pt>
                <c:pt idx="5067">
                  <c:v>823.77</c:v>
                </c:pt>
                <c:pt idx="5068">
                  <c:v>823.7</c:v>
                </c:pt>
                <c:pt idx="5069">
                  <c:v>823.98</c:v>
                </c:pt>
                <c:pt idx="5070">
                  <c:v>823.57</c:v>
                </c:pt>
                <c:pt idx="5071">
                  <c:v>823.95</c:v>
                </c:pt>
                <c:pt idx="5072">
                  <c:v>823.64</c:v>
                </c:pt>
                <c:pt idx="5073">
                  <c:v>823.95</c:v>
                </c:pt>
                <c:pt idx="5074">
                  <c:v>824.12</c:v>
                </c:pt>
                <c:pt idx="5075">
                  <c:v>823.96</c:v>
                </c:pt>
                <c:pt idx="5076">
                  <c:v>823.62</c:v>
                </c:pt>
                <c:pt idx="5077">
                  <c:v>824.22</c:v>
                </c:pt>
                <c:pt idx="5078">
                  <c:v>823.55</c:v>
                </c:pt>
                <c:pt idx="5079">
                  <c:v>823.79</c:v>
                </c:pt>
                <c:pt idx="5080">
                  <c:v>824.05</c:v>
                </c:pt>
                <c:pt idx="5081">
                  <c:v>823.32</c:v>
                </c:pt>
                <c:pt idx="5082">
                  <c:v>823.88</c:v>
                </c:pt>
                <c:pt idx="5083">
                  <c:v>824.76</c:v>
                </c:pt>
                <c:pt idx="5084">
                  <c:v>823.91</c:v>
                </c:pt>
                <c:pt idx="5085">
                  <c:v>823.81</c:v>
                </c:pt>
                <c:pt idx="5086">
                  <c:v>824.19</c:v>
                </c:pt>
                <c:pt idx="5087">
                  <c:v>823.69</c:v>
                </c:pt>
                <c:pt idx="5088">
                  <c:v>823.88</c:v>
                </c:pt>
                <c:pt idx="5089">
                  <c:v>824.29</c:v>
                </c:pt>
                <c:pt idx="5090">
                  <c:v>823.53</c:v>
                </c:pt>
                <c:pt idx="5091">
                  <c:v>824.14</c:v>
                </c:pt>
                <c:pt idx="5092">
                  <c:v>824.1</c:v>
                </c:pt>
                <c:pt idx="5093">
                  <c:v>823.43</c:v>
                </c:pt>
                <c:pt idx="5094">
                  <c:v>823.91</c:v>
                </c:pt>
                <c:pt idx="5095">
                  <c:v>824.21</c:v>
                </c:pt>
                <c:pt idx="5096">
                  <c:v>824.12</c:v>
                </c:pt>
                <c:pt idx="5097">
                  <c:v>824.1</c:v>
                </c:pt>
                <c:pt idx="5098">
                  <c:v>824.05</c:v>
                </c:pt>
                <c:pt idx="5099">
                  <c:v>823.77</c:v>
                </c:pt>
                <c:pt idx="5100">
                  <c:v>823.9</c:v>
                </c:pt>
                <c:pt idx="5101">
                  <c:v>823.95</c:v>
                </c:pt>
                <c:pt idx="5102">
                  <c:v>824.34</c:v>
                </c:pt>
                <c:pt idx="5103">
                  <c:v>823.67</c:v>
                </c:pt>
                <c:pt idx="5104">
                  <c:v>823.9</c:v>
                </c:pt>
                <c:pt idx="5105">
                  <c:v>823.45</c:v>
                </c:pt>
                <c:pt idx="5106">
                  <c:v>824.38</c:v>
                </c:pt>
                <c:pt idx="5107">
                  <c:v>823.64</c:v>
                </c:pt>
                <c:pt idx="5108">
                  <c:v>824.28</c:v>
                </c:pt>
                <c:pt idx="5109">
                  <c:v>824</c:v>
                </c:pt>
                <c:pt idx="5110">
                  <c:v>823.57</c:v>
                </c:pt>
                <c:pt idx="5111">
                  <c:v>823.98</c:v>
                </c:pt>
                <c:pt idx="5112">
                  <c:v>824.57</c:v>
                </c:pt>
                <c:pt idx="5113">
                  <c:v>824</c:v>
                </c:pt>
                <c:pt idx="5114">
                  <c:v>823.84</c:v>
                </c:pt>
                <c:pt idx="5115">
                  <c:v>824.19</c:v>
                </c:pt>
                <c:pt idx="5116">
                  <c:v>823.76</c:v>
                </c:pt>
                <c:pt idx="5117">
                  <c:v>823.81</c:v>
                </c:pt>
                <c:pt idx="5118">
                  <c:v>824</c:v>
                </c:pt>
                <c:pt idx="5119">
                  <c:v>824.09</c:v>
                </c:pt>
                <c:pt idx="5120">
                  <c:v>823.76</c:v>
                </c:pt>
                <c:pt idx="5121">
                  <c:v>823.98</c:v>
                </c:pt>
                <c:pt idx="5122">
                  <c:v>823.62</c:v>
                </c:pt>
                <c:pt idx="5123">
                  <c:v>823.86</c:v>
                </c:pt>
                <c:pt idx="5124">
                  <c:v>823.84</c:v>
                </c:pt>
                <c:pt idx="5125">
                  <c:v>823.55</c:v>
                </c:pt>
                <c:pt idx="5126">
                  <c:v>823.34</c:v>
                </c:pt>
                <c:pt idx="5127">
                  <c:v>823.81</c:v>
                </c:pt>
                <c:pt idx="5128">
                  <c:v>823.34</c:v>
                </c:pt>
                <c:pt idx="5129">
                  <c:v>823.83</c:v>
                </c:pt>
                <c:pt idx="5130">
                  <c:v>823.81</c:v>
                </c:pt>
                <c:pt idx="5131">
                  <c:v>823.29</c:v>
                </c:pt>
                <c:pt idx="5132">
                  <c:v>824.03</c:v>
                </c:pt>
                <c:pt idx="5133">
                  <c:v>823.7</c:v>
                </c:pt>
                <c:pt idx="5134">
                  <c:v>823.57</c:v>
                </c:pt>
                <c:pt idx="5135">
                  <c:v>824.14</c:v>
                </c:pt>
                <c:pt idx="5136">
                  <c:v>823.46</c:v>
                </c:pt>
                <c:pt idx="5137">
                  <c:v>823.74</c:v>
                </c:pt>
                <c:pt idx="5138">
                  <c:v>823.95</c:v>
                </c:pt>
                <c:pt idx="5139">
                  <c:v>823.9</c:v>
                </c:pt>
                <c:pt idx="5140">
                  <c:v>823.64</c:v>
                </c:pt>
                <c:pt idx="5141">
                  <c:v>824.24</c:v>
                </c:pt>
                <c:pt idx="5142">
                  <c:v>823.76</c:v>
                </c:pt>
                <c:pt idx="5143">
                  <c:v>823.88</c:v>
                </c:pt>
                <c:pt idx="5144">
                  <c:v>823.93</c:v>
                </c:pt>
                <c:pt idx="5145">
                  <c:v>823.46</c:v>
                </c:pt>
                <c:pt idx="5146">
                  <c:v>823.98</c:v>
                </c:pt>
                <c:pt idx="5147">
                  <c:v>824.14</c:v>
                </c:pt>
                <c:pt idx="5148">
                  <c:v>823.65</c:v>
                </c:pt>
                <c:pt idx="5149">
                  <c:v>824.02</c:v>
                </c:pt>
                <c:pt idx="5150">
                  <c:v>824.12</c:v>
                </c:pt>
                <c:pt idx="5151">
                  <c:v>823.7</c:v>
                </c:pt>
                <c:pt idx="5152">
                  <c:v>823.72</c:v>
                </c:pt>
                <c:pt idx="5153">
                  <c:v>824.17</c:v>
                </c:pt>
                <c:pt idx="5154">
                  <c:v>823.67</c:v>
                </c:pt>
                <c:pt idx="5155">
                  <c:v>823.62</c:v>
                </c:pt>
                <c:pt idx="5156">
                  <c:v>824.14</c:v>
                </c:pt>
                <c:pt idx="5157">
                  <c:v>823.91</c:v>
                </c:pt>
                <c:pt idx="5158">
                  <c:v>823.72</c:v>
                </c:pt>
                <c:pt idx="5159">
                  <c:v>823.81</c:v>
                </c:pt>
                <c:pt idx="5160">
                  <c:v>824</c:v>
                </c:pt>
                <c:pt idx="5161">
                  <c:v>823.72</c:v>
                </c:pt>
                <c:pt idx="5162">
                  <c:v>823.77</c:v>
                </c:pt>
                <c:pt idx="5163">
                  <c:v>823.84</c:v>
                </c:pt>
                <c:pt idx="5164">
                  <c:v>824.26</c:v>
                </c:pt>
                <c:pt idx="5165">
                  <c:v>823.51</c:v>
                </c:pt>
                <c:pt idx="5166">
                  <c:v>823.58</c:v>
                </c:pt>
                <c:pt idx="5167">
                  <c:v>824.09</c:v>
                </c:pt>
                <c:pt idx="5168">
                  <c:v>823.62</c:v>
                </c:pt>
                <c:pt idx="5169">
                  <c:v>823.46</c:v>
                </c:pt>
                <c:pt idx="5170">
                  <c:v>824.36</c:v>
                </c:pt>
                <c:pt idx="5171">
                  <c:v>823.62</c:v>
                </c:pt>
                <c:pt idx="5172">
                  <c:v>823.6</c:v>
                </c:pt>
                <c:pt idx="5173">
                  <c:v>824.1</c:v>
                </c:pt>
                <c:pt idx="5174">
                  <c:v>823.69</c:v>
                </c:pt>
                <c:pt idx="5175">
                  <c:v>823.51</c:v>
                </c:pt>
                <c:pt idx="5176">
                  <c:v>824.4</c:v>
                </c:pt>
                <c:pt idx="5177">
                  <c:v>823.32</c:v>
                </c:pt>
                <c:pt idx="5178">
                  <c:v>824.31</c:v>
                </c:pt>
                <c:pt idx="5179">
                  <c:v>823.93</c:v>
                </c:pt>
                <c:pt idx="5180">
                  <c:v>823.7</c:v>
                </c:pt>
                <c:pt idx="5181">
                  <c:v>824.05</c:v>
                </c:pt>
                <c:pt idx="5182">
                  <c:v>823.95</c:v>
                </c:pt>
                <c:pt idx="5183">
                  <c:v>823.64</c:v>
                </c:pt>
                <c:pt idx="5184">
                  <c:v>823.72</c:v>
                </c:pt>
                <c:pt idx="5185">
                  <c:v>823.84</c:v>
                </c:pt>
                <c:pt idx="5186">
                  <c:v>824.12</c:v>
                </c:pt>
                <c:pt idx="5187">
                  <c:v>824.15</c:v>
                </c:pt>
                <c:pt idx="5188">
                  <c:v>823.81</c:v>
                </c:pt>
                <c:pt idx="5189">
                  <c:v>823.5</c:v>
                </c:pt>
                <c:pt idx="5190">
                  <c:v>824.09</c:v>
                </c:pt>
                <c:pt idx="5191">
                  <c:v>823.96</c:v>
                </c:pt>
                <c:pt idx="5192">
                  <c:v>823.58</c:v>
                </c:pt>
                <c:pt idx="5193">
                  <c:v>824.26</c:v>
                </c:pt>
                <c:pt idx="5194">
                  <c:v>824.02</c:v>
                </c:pt>
                <c:pt idx="5195">
                  <c:v>824.09</c:v>
                </c:pt>
                <c:pt idx="5196">
                  <c:v>824.53</c:v>
                </c:pt>
                <c:pt idx="5197">
                  <c:v>823.77</c:v>
                </c:pt>
                <c:pt idx="5198">
                  <c:v>823.96</c:v>
                </c:pt>
                <c:pt idx="5199">
                  <c:v>824.21</c:v>
                </c:pt>
                <c:pt idx="5200">
                  <c:v>823.76</c:v>
                </c:pt>
                <c:pt idx="5201">
                  <c:v>824.15</c:v>
                </c:pt>
                <c:pt idx="5202">
                  <c:v>823.95</c:v>
                </c:pt>
                <c:pt idx="5203">
                  <c:v>823.86</c:v>
                </c:pt>
                <c:pt idx="5204">
                  <c:v>824.24</c:v>
                </c:pt>
                <c:pt idx="5205">
                  <c:v>824.24</c:v>
                </c:pt>
                <c:pt idx="5206">
                  <c:v>823.95</c:v>
                </c:pt>
                <c:pt idx="5207">
                  <c:v>824.47</c:v>
                </c:pt>
                <c:pt idx="5208">
                  <c:v>824.17</c:v>
                </c:pt>
                <c:pt idx="5209">
                  <c:v>824.17</c:v>
                </c:pt>
                <c:pt idx="5210">
                  <c:v>824</c:v>
                </c:pt>
                <c:pt idx="5211">
                  <c:v>823.76</c:v>
                </c:pt>
                <c:pt idx="5212">
                  <c:v>823.77</c:v>
                </c:pt>
                <c:pt idx="5213">
                  <c:v>824.9</c:v>
                </c:pt>
                <c:pt idx="5214">
                  <c:v>824.19</c:v>
                </c:pt>
                <c:pt idx="5215">
                  <c:v>824.34</c:v>
                </c:pt>
                <c:pt idx="5216">
                  <c:v>823.83</c:v>
                </c:pt>
                <c:pt idx="5217">
                  <c:v>823.64</c:v>
                </c:pt>
                <c:pt idx="5218">
                  <c:v>823.91</c:v>
                </c:pt>
                <c:pt idx="5219">
                  <c:v>824.03</c:v>
                </c:pt>
                <c:pt idx="5220">
                  <c:v>824.26</c:v>
                </c:pt>
                <c:pt idx="5221">
                  <c:v>823.77</c:v>
                </c:pt>
                <c:pt idx="5222">
                  <c:v>824.36</c:v>
                </c:pt>
                <c:pt idx="5223">
                  <c:v>824</c:v>
                </c:pt>
                <c:pt idx="5224">
                  <c:v>823.7</c:v>
                </c:pt>
                <c:pt idx="5225">
                  <c:v>824.28</c:v>
                </c:pt>
                <c:pt idx="5226">
                  <c:v>823.69</c:v>
                </c:pt>
                <c:pt idx="5227">
                  <c:v>824.17</c:v>
                </c:pt>
                <c:pt idx="5228">
                  <c:v>824.66</c:v>
                </c:pt>
                <c:pt idx="5229">
                  <c:v>824.03</c:v>
                </c:pt>
                <c:pt idx="5230">
                  <c:v>823.72</c:v>
                </c:pt>
                <c:pt idx="5231">
                  <c:v>824.45</c:v>
                </c:pt>
                <c:pt idx="5232">
                  <c:v>823.67</c:v>
                </c:pt>
                <c:pt idx="5233">
                  <c:v>823.96</c:v>
                </c:pt>
                <c:pt idx="5234">
                  <c:v>824.4</c:v>
                </c:pt>
                <c:pt idx="5235">
                  <c:v>824.22</c:v>
                </c:pt>
                <c:pt idx="5236">
                  <c:v>824.19</c:v>
                </c:pt>
                <c:pt idx="5237">
                  <c:v>823.83</c:v>
                </c:pt>
                <c:pt idx="5238">
                  <c:v>823.86</c:v>
                </c:pt>
                <c:pt idx="5239">
                  <c:v>824.29</c:v>
                </c:pt>
                <c:pt idx="5240">
                  <c:v>823.84</c:v>
                </c:pt>
                <c:pt idx="5241">
                  <c:v>823.93</c:v>
                </c:pt>
                <c:pt idx="5242">
                  <c:v>823.91</c:v>
                </c:pt>
                <c:pt idx="5243">
                  <c:v>823.67</c:v>
                </c:pt>
                <c:pt idx="5244">
                  <c:v>823.76</c:v>
                </c:pt>
                <c:pt idx="5245">
                  <c:v>823.83</c:v>
                </c:pt>
                <c:pt idx="5246">
                  <c:v>823.77</c:v>
                </c:pt>
                <c:pt idx="5247">
                  <c:v>823.81</c:v>
                </c:pt>
                <c:pt idx="5248">
                  <c:v>823.65</c:v>
                </c:pt>
                <c:pt idx="5249">
                  <c:v>823.84</c:v>
                </c:pt>
                <c:pt idx="5250">
                  <c:v>824</c:v>
                </c:pt>
                <c:pt idx="5251">
                  <c:v>824.24</c:v>
                </c:pt>
                <c:pt idx="5252">
                  <c:v>823.98</c:v>
                </c:pt>
                <c:pt idx="5253">
                  <c:v>823.76</c:v>
                </c:pt>
                <c:pt idx="5254">
                  <c:v>824.36</c:v>
                </c:pt>
                <c:pt idx="5255">
                  <c:v>823.91</c:v>
                </c:pt>
                <c:pt idx="5256">
                  <c:v>823.7</c:v>
                </c:pt>
                <c:pt idx="5257">
                  <c:v>824.21</c:v>
                </c:pt>
                <c:pt idx="5258">
                  <c:v>823.6</c:v>
                </c:pt>
                <c:pt idx="5259">
                  <c:v>823.77</c:v>
                </c:pt>
                <c:pt idx="5260">
                  <c:v>824.31</c:v>
                </c:pt>
                <c:pt idx="5261">
                  <c:v>824.1</c:v>
                </c:pt>
                <c:pt idx="5262">
                  <c:v>824.05</c:v>
                </c:pt>
                <c:pt idx="5263">
                  <c:v>824.52</c:v>
                </c:pt>
                <c:pt idx="5264">
                  <c:v>824.28</c:v>
                </c:pt>
                <c:pt idx="5265">
                  <c:v>824.14</c:v>
                </c:pt>
                <c:pt idx="5266">
                  <c:v>824.17</c:v>
                </c:pt>
                <c:pt idx="5267">
                  <c:v>823.86</c:v>
                </c:pt>
                <c:pt idx="5268">
                  <c:v>824.52</c:v>
                </c:pt>
                <c:pt idx="5269">
                  <c:v>824.59</c:v>
                </c:pt>
                <c:pt idx="5270">
                  <c:v>823.84</c:v>
                </c:pt>
                <c:pt idx="5271">
                  <c:v>824.48</c:v>
                </c:pt>
                <c:pt idx="5272">
                  <c:v>823.98</c:v>
                </c:pt>
                <c:pt idx="5273">
                  <c:v>823.91</c:v>
                </c:pt>
                <c:pt idx="5274">
                  <c:v>824.24</c:v>
                </c:pt>
                <c:pt idx="5275">
                  <c:v>823.95</c:v>
                </c:pt>
                <c:pt idx="5276">
                  <c:v>824.03</c:v>
                </c:pt>
                <c:pt idx="5277">
                  <c:v>824.57</c:v>
                </c:pt>
                <c:pt idx="5278">
                  <c:v>824</c:v>
                </c:pt>
                <c:pt idx="5279">
                  <c:v>824.36</c:v>
                </c:pt>
                <c:pt idx="5280">
                  <c:v>824.59</c:v>
                </c:pt>
                <c:pt idx="5281">
                  <c:v>823.86</c:v>
                </c:pt>
                <c:pt idx="5282">
                  <c:v>824.1</c:v>
                </c:pt>
                <c:pt idx="5283">
                  <c:v>824.21</c:v>
                </c:pt>
                <c:pt idx="5284">
                  <c:v>823.67</c:v>
                </c:pt>
                <c:pt idx="5285">
                  <c:v>823.81</c:v>
                </c:pt>
                <c:pt idx="5286">
                  <c:v>824.05</c:v>
                </c:pt>
                <c:pt idx="5287">
                  <c:v>823.72</c:v>
                </c:pt>
                <c:pt idx="5288">
                  <c:v>824.14</c:v>
                </c:pt>
                <c:pt idx="5289">
                  <c:v>824.02</c:v>
                </c:pt>
                <c:pt idx="5290">
                  <c:v>823.27</c:v>
                </c:pt>
                <c:pt idx="5291">
                  <c:v>823.62</c:v>
                </c:pt>
                <c:pt idx="5292">
                  <c:v>823.98</c:v>
                </c:pt>
                <c:pt idx="5293">
                  <c:v>823.45</c:v>
                </c:pt>
                <c:pt idx="5294">
                  <c:v>823.74</c:v>
                </c:pt>
                <c:pt idx="5295">
                  <c:v>823.95</c:v>
                </c:pt>
                <c:pt idx="5296">
                  <c:v>823.74</c:v>
                </c:pt>
                <c:pt idx="5297">
                  <c:v>823.45</c:v>
                </c:pt>
                <c:pt idx="5298">
                  <c:v>823.83</c:v>
                </c:pt>
                <c:pt idx="5299">
                  <c:v>823.9</c:v>
                </c:pt>
                <c:pt idx="5300">
                  <c:v>824.03</c:v>
                </c:pt>
                <c:pt idx="5301">
                  <c:v>823.69</c:v>
                </c:pt>
                <c:pt idx="5302">
                  <c:v>823.7</c:v>
                </c:pt>
                <c:pt idx="5303">
                  <c:v>824.29</c:v>
                </c:pt>
                <c:pt idx="5304">
                  <c:v>823.55</c:v>
                </c:pt>
                <c:pt idx="5305">
                  <c:v>823.79</c:v>
                </c:pt>
                <c:pt idx="5306">
                  <c:v>824</c:v>
                </c:pt>
                <c:pt idx="5307">
                  <c:v>823.41</c:v>
                </c:pt>
                <c:pt idx="5308">
                  <c:v>824.12</c:v>
                </c:pt>
                <c:pt idx="5309">
                  <c:v>824.15</c:v>
                </c:pt>
                <c:pt idx="5310">
                  <c:v>823.51</c:v>
                </c:pt>
                <c:pt idx="5311">
                  <c:v>824.28</c:v>
                </c:pt>
                <c:pt idx="5312">
                  <c:v>824.1</c:v>
                </c:pt>
                <c:pt idx="5313">
                  <c:v>823.81</c:v>
                </c:pt>
                <c:pt idx="5314">
                  <c:v>824.07</c:v>
                </c:pt>
                <c:pt idx="5315">
                  <c:v>824.03</c:v>
                </c:pt>
                <c:pt idx="5316">
                  <c:v>823.51</c:v>
                </c:pt>
                <c:pt idx="5317">
                  <c:v>824.09</c:v>
                </c:pt>
                <c:pt idx="5318">
                  <c:v>824.19</c:v>
                </c:pt>
                <c:pt idx="5319">
                  <c:v>823.76</c:v>
                </c:pt>
                <c:pt idx="5320">
                  <c:v>823.84</c:v>
                </c:pt>
                <c:pt idx="5321">
                  <c:v>824.07</c:v>
                </c:pt>
                <c:pt idx="5322">
                  <c:v>823.7</c:v>
                </c:pt>
                <c:pt idx="5323">
                  <c:v>824.22</c:v>
                </c:pt>
                <c:pt idx="5324">
                  <c:v>824.07</c:v>
                </c:pt>
                <c:pt idx="5325">
                  <c:v>824.55</c:v>
                </c:pt>
                <c:pt idx="5326">
                  <c:v>824.09</c:v>
                </c:pt>
                <c:pt idx="5327">
                  <c:v>823.93</c:v>
                </c:pt>
                <c:pt idx="5328">
                  <c:v>824.03</c:v>
                </c:pt>
                <c:pt idx="5329">
                  <c:v>824.24</c:v>
                </c:pt>
                <c:pt idx="5330">
                  <c:v>824.03</c:v>
                </c:pt>
                <c:pt idx="5331">
                  <c:v>824.24</c:v>
                </c:pt>
                <c:pt idx="5332">
                  <c:v>824.31</c:v>
                </c:pt>
                <c:pt idx="5333">
                  <c:v>824.03</c:v>
                </c:pt>
                <c:pt idx="5334">
                  <c:v>823.81</c:v>
                </c:pt>
                <c:pt idx="5335">
                  <c:v>824.36</c:v>
                </c:pt>
                <c:pt idx="5336">
                  <c:v>823.91</c:v>
                </c:pt>
                <c:pt idx="5337">
                  <c:v>823.95</c:v>
                </c:pt>
                <c:pt idx="5338">
                  <c:v>824.21</c:v>
                </c:pt>
                <c:pt idx="5339">
                  <c:v>824.03</c:v>
                </c:pt>
                <c:pt idx="5340">
                  <c:v>823.81</c:v>
                </c:pt>
                <c:pt idx="5341">
                  <c:v>824.15</c:v>
                </c:pt>
                <c:pt idx="5342">
                  <c:v>823.57</c:v>
                </c:pt>
                <c:pt idx="5343">
                  <c:v>824.22</c:v>
                </c:pt>
                <c:pt idx="5344">
                  <c:v>824.43</c:v>
                </c:pt>
                <c:pt idx="5345">
                  <c:v>823.62</c:v>
                </c:pt>
                <c:pt idx="5346">
                  <c:v>823.86</c:v>
                </c:pt>
                <c:pt idx="5347">
                  <c:v>824.43</c:v>
                </c:pt>
                <c:pt idx="5348">
                  <c:v>823.58</c:v>
                </c:pt>
                <c:pt idx="5349">
                  <c:v>823.79</c:v>
                </c:pt>
                <c:pt idx="5350">
                  <c:v>823.83</c:v>
                </c:pt>
                <c:pt idx="5351">
                  <c:v>824.05</c:v>
                </c:pt>
                <c:pt idx="5352">
                  <c:v>823.93</c:v>
                </c:pt>
                <c:pt idx="5353">
                  <c:v>823.91</c:v>
                </c:pt>
                <c:pt idx="5354">
                  <c:v>824.1</c:v>
                </c:pt>
                <c:pt idx="5355">
                  <c:v>824.07</c:v>
                </c:pt>
                <c:pt idx="5356">
                  <c:v>823.84</c:v>
                </c:pt>
                <c:pt idx="5357">
                  <c:v>823.74</c:v>
                </c:pt>
                <c:pt idx="5358">
                  <c:v>824.21</c:v>
                </c:pt>
                <c:pt idx="5359">
                  <c:v>823.58</c:v>
                </c:pt>
                <c:pt idx="5360">
                  <c:v>823.91</c:v>
                </c:pt>
                <c:pt idx="5361">
                  <c:v>824.38</c:v>
                </c:pt>
                <c:pt idx="5362">
                  <c:v>823.88</c:v>
                </c:pt>
                <c:pt idx="5363">
                  <c:v>823.65</c:v>
                </c:pt>
                <c:pt idx="5364">
                  <c:v>824.41</c:v>
                </c:pt>
                <c:pt idx="5365">
                  <c:v>823.67</c:v>
                </c:pt>
                <c:pt idx="5366">
                  <c:v>823.86</c:v>
                </c:pt>
                <c:pt idx="5367">
                  <c:v>824.22</c:v>
                </c:pt>
                <c:pt idx="5368">
                  <c:v>823.88</c:v>
                </c:pt>
                <c:pt idx="5369">
                  <c:v>824.05</c:v>
                </c:pt>
                <c:pt idx="5370">
                  <c:v>824.24</c:v>
                </c:pt>
                <c:pt idx="5371">
                  <c:v>823.81</c:v>
                </c:pt>
                <c:pt idx="5372">
                  <c:v>823.98</c:v>
                </c:pt>
                <c:pt idx="5373">
                  <c:v>823.95</c:v>
                </c:pt>
                <c:pt idx="5374">
                  <c:v>823.62</c:v>
                </c:pt>
                <c:pt idx="5375">
                  <c:v>823.98</c:v>
                </c:pt>
                <c:pt idx="5376">
                  <c:v>823.62</c:v>
                </c:pt>
                <c:pt idx="5377">
                  <c:v>824.29</c:v>
                </c:pt>
                <c:pt idx="5378">
                  <c:v>823.96</c:v>
                </c:pt>
                <c:pt idx="5379">
                  <c:v>823.95</c:v>
                </c:pt>
                <c:pt idx="5380">
                  <c:v>823.81</c:v>
                </c:pt>
                <c:pt idx="5381">
                  <c:v>823.83</c:v>
                </c:pt>
                <c:pt idx="5382">
                  <c:v>823.7</c:v>
                </c:pt>
                <c:pt idx="5383">
                  <c:v>823.72</c:v>
                </c:pt>
                <c:pt idx="5384">
                  <c:v>823.83</c:v>
                </c:pt>
                <c:pt idx="5385">
                  <c:v>823.81</c:v>
                </c:pt>
                <c:pt idx="5386">
                  <c:v>823.36</c:v>
                </c:pt>
                <c:pt idx="5387">
                  <c:v>824.26</c:v>
                </c:pt>
                <c:pt idx="5388">
                  <c:v>823.36</c:v>
                </c:pt>
                <c:pt idx="5389">
                  <c:v>823.65</c:v>
                </c:pt>
                <c:pt idx="5390">
                  <c:v>824.12</c:v>
                </c:pt>
                <c:pt idx="5391">
                  <c:v>823.88</c:v>
                </c:pt>
                <c:pt idx="5392">
                  <c:v>823.86</c:v>
                </c:pt>
                <c:pt idx="5393">
                  <c:v>824.78</c:v>
                </c:pt>
                <c:pt idx="5394">
                  <c:v>824.07</c:v>
                </c:pt>
                <c:pt idx="5395">
                  <c:v>824.17</c:v>
                </c:pt>
                <c:pt idx="5396">
                  <c:v>824.55</c:v>
                </c:pt>
                <c:pt idx="5397">
                  <c:v>823.86</c:v>
                </c:pt>
                <c:pt idx="5398">
                  <c:v>824.07</c:v>
                </c:pt>
                <c:pt idx="5399">
                  <c:v>823.93</c:v>
                </c:pt>
                <c:pt idx="5400">
                  <c:v>823.41</c:v>
                </c:pt>
                <c:pt idx="5401">
                  <c:v>823.98</c:v>
                </c:pt>
                <c:pt idx="5402">
                  <c:v>824.22</c:v>
                </c:pt>
                <c:pt idx="5403">
                  <c:v>823.65</c:v>
                </c:pt>
                <c:pt idx="5404">
                  <c:v>823.91</c:v>
                </c:pt>
                <c:pt idx="5405">
                  <c:v>824</c:v>
                </c:pt>
                <c:pt idx="5406">
                  <c:v>823.53</c:v>
                </c:pt>
                <c:pt idx="5407">
                  <c:v>823.84</c:v>
                </c:pt>
                <c:pt idx="5408">
                  <c:v>824.4</c:v>
                </c:pt>
                <c:pt idx="5409">
                  <c:v>823.81</c:v>
                </c:pt>
                <c:pt idx="5410">
                  <c:v>823.91</c:v>
                </c:pt>
                <c:pt idx="5411">
                  <c:v>823.76</c:v>
                </c:pt>
                <c:pt idx="5412">
                  <c:v>823.86</c:v>
                </c:pt>
                <c:pt idx="5413">
                  <c:v>824.48</c:v>
                </c:pt>
                <c:pt idx="5414">
                  <c:v>823.83</c:v>
                </c:pt>
                <c:pt idx="5415">
                  <c:v>823.98</c:v>
                </c:pt>
                <c:pt idx="5416">
                  <c:v>824.26</c:v>
                </c:pt>
                <c:pt idx="5417">
                  <c:v>823.43</c:v>
                </c:pt>
                <c:pt idx="5418">
                  <c:v>824.15</c:v>
                </c:pt>
                <c:pt idx="5419">
                  <c:v>824.33</c:v>
                </c:pt>
                <c:pt idx="5420">
                  <c:v>824.15</c:v>
                </c:pt>
                <c:pt idx="5421">
                  <c:v>824.21</c:v>
                </c:pt>
                <c:pt idx="5422">
                  <c:v>824.41</c:v>
                </c:pt>
                <c:pt idx="5423">
                  <c:v>823.48</c:v>
                </c:pt>
                <c:pt idx="5424">
                  <c:v>824.29</c:v>
                </c:pt>
                <c:pt idx="5425">
                  <c:v>824.1</c:v>
                </c:pt>
                <c:pt idx="5426">
                  <c:v>824.05</c:v>
                </c:pt>
                <c:pt idx="5427">
                  <c:v>823.83</c:v>
                </c:pt>
                <c:pt idx="5428">
                  <c:v>824.47</c:v>
                </c:pt>
                <c:pt idx="5429">
                  <c:v>823.84</c:v>
                </c:pt>
                <c:pt idx="5430">
                  <c:v>823.86</c:v>
                </c:pt>
                <c:pt idx="5431">
                  <c:v>824.03</c:v>
                </c:pt>
                <c:pt idx="5432">
                  <c:v>823.67</c:v>
                </c:pt>
                <c:pt idx="5433">
                  <c:v>824.41</c:v>
                </c:pt>
                <c:pt idx="5434">
                  <c:v>824.4</c:v>
                </c:pt>
                <c:pt idx="5435">
                  <c:v>823.9</c:v>
                </c:pt>
                <c:pt idx="5436">
                  <c:v>824.29</c:v>
                </c:pt>
                <c:pt idx="5437">
                  <c:v>824.02</c:v>
                </c:pt>
                <c:pt idx="5438">
                  <c:v>824.05</c:v>
                </c:pt>
                <c:pt idx="5439">
                  <c:v>824.28</c:v>
                </c:pt>
                <c:pt idx="5440">
                  <c:v>823.86</c:v>
                </c:pt>
                <c:pt idx="5441">
                  <c:v>823.76</c:v>
                </c:pt>
                <c:pt idx="5442">
                  <c:v>823.86</c:v>
                </c:pt>
                <c:pt idx="5443">
                  <c:v>823.76</c:v>
                </c:pt>
                <c:pt idx="5444">
                  <c:v>824.03</c:v>
                </c:pt>
                <c:pt idx="5445">
                  <c:v>824.17</c:v>
                </c:pt>
                <c:pt idx="5446">
                  <c:v>824.05</c:v>
                </c:pt>
                <c:pt idx="5447">
                  <c:v>823.84</c:v>
                </c:pt>
                <c:pt idx="5448">
                  <c:v>824.19</c:v>
                </c:pt>
                <c:pt idx="5449">
                  <c:v>823.98</c:v>
                </c:pt>
                <c:pt idx="5450">
                  <c:v>824.21</c:v>
                </c:pt>
                <c:pt idx="5451">
                  <c:v>824.24</c:v>
                </c:pt>
                <c:pt idx="5452">
                  <c:v>824.14</c:v>
                </c:pt>
                <c:pt idx="5453">
                  <c:v>823.96</c:v>
                </c:pt>
                <c:pt idx="5454">
                  <c:v>824.62</c:v>
                </c:pt>
                <c:pt idx="5455">
                  <c:v>823.98</c:v>
                </c:pt>
                <c:pt idx="5456">
                  <c:v>824</c:v>
                </c:pt>
                <c:pt idx="5457">
                  <c:v>824.31</c:v>
                </c:pt>
                <c:pt idx="5458">
                  <c:v>823.93</c:v>
                </c:pt>
                <c:pt idx="5459">
                  <c:v>824</c:v>
                </c:pt>
                <c:pt idx="5460">
                  <c:v>824.41</c:v>
                </c:pt>
                <c:pt idx="5461">
                  <c:v>823.98</c:v>
                </c:pt>
                <c:pt idx="5462">
                  <c:v>824.03</c:v>
                </c:pt>
                <c:pt idx="5463">
                  <c:v>823.83</c:v>
                </c:pt>
                <c:pt idx="5464">
                  <c:v>824.09</c:v>
                </c:pt>
                <c:pt idx="5465">
                  <c:v>824.6</c:v>
                </c:pt>
                <c:pt idx="5466">
                  <c:v>824.17</c:v>
                </c:pt>
                <c:pt idx="5467">
                  <c:v>824.1</c:v>
                </c:pt>
                <c:pt idx="5468">
                  <c:v>824.48</c:v>
                </c:pt>
                <c:pt idx="5469">
                  <c:v>823.96</c:v>
                </c:pt>
                <c:pt idx="5470">
                  <c:v>824.41</c:v>
                </c:pt>
                <c:pt idx="5471">
                  <c:v>824.45</c:v>
                </c:pt>
                <c:pt idx="5472">
                  <c:v>824.07</c:v>
                </c:pt>
                <c:pt idx="5473">
                  <c:v>824.24</c:v>
                </c:pt>
                <c:pt idx="5474">
                  <c:v>824.6</c:v>
                </c:pt>
                <c:pt idx="5475">
                  <c:v>823.72</c:v>
                </c:pt>
                <c:pt idx="5476">
                  <c:v>824</c:v>
                </c:pt>
                <c:pt idx="5477">
                  <c:v>824.6</c:v>
                </c:pt>
                <c:pt idx="5478">
                  <c:v>824.26</c:v>
                </c:pt>
                <c:pt idx="5479">
                  <c:v>824.02</c:v>
                </c:pt>
                <c:pt idx="5480">
                  <c:v>824.21</c:v>
                </c:pt>
                <c:pt idx="5481">
                  <c:v>823.77</c:v>
                </c:pt>
                <c:pt idx="5482">
                  <c:v>824.09</c:v>
                </c:pt>
                <c:pt idx="5483">
                  <c:v>824.74</c:v>
                </c:pt>
                <c:pt idx="5484">
                  <c:v>823.74</c:v>
                </c:pt>
                <c:pt idx="5485">
                  <c:v>824.38</c:v>
                </c:pt>
                <c:pt idx="5486">
                  <c:v>824.45</c:v>
                </c:pt>
                <c:pt idx="5487">
                  <c:v>823.86</c:v>
                </c:pt>
                <c:pt idx="5488">
                  <c:v>824.28</c:v>
                </c:pt>
                <c:pt idx="5489">
                  <c:v>824.21</c:v>
                </c:pt>
                <c:pt idx="5490">
                  <c:v>823.84</c:v>
                </c:pt>
                <c:pt idx="5491">
                  <c:v>824.34</c:v>
                </c:pt>
                <c:pt idx="5492">
                  <c:v>824.22</c:v>
                </c:pt>
                <c:pt idx="5493">
                  <c:v>823.74</c:v>
                </c:pt>
                <c:pt idx="5494">
                  <c:v>824.12</c:v>
                </c:pt>
                <c:pt idx="5495">
                  <c:v>824.03</c:v>
                </c:pt>
                <c:pt idx="5496">
                  <c:v>823.91</c:v>
                </c:pt>
                <c:pt idx="5497">
                  <c:v>824.12</c:v>
                </c:pt>
                <c:pt idx="5498">
                  <c:v>823.5</c:v>
                </c:pt>
                <c:pt idx="5499">
                  <c:v>823.64</c:v>
                </c:pt>
                <c:pt idx="5500">
                  <c:v>824.07</c:v>
                </c:pt>
                <c:pt idx="5501">
                  <c:v>823.88</c:v>
                </c:pt>
                <c:pt idx="5502">
                  <c:v>823.77</c:v>
                </c:pt>
                <c:pt idx="5503">
                  <c:v>824.09</c:v>
                </c:pt>
                <c:pt idx="5504">
                  <c:v>823.83</c:v>
                </c:pt>
                <c:pt idx="5505">
                  <c:v>823.93</c:v>
                </c:pt>
                <c:pt idx="5506">
                  <c:v>824.64</c:v>
                </c:pt>
                <c:pt idx="5507">
                  <c:v>823.48</c:v>
                </c:pt>
                <c:pt idx="5508">
                  <c:v>824.03</c:v>
                </c:pt>
                <c:pt idx="5509">
                  <c:v>824.52</c:v>
                </c:pt>
                <c:pt idx="5510">
                  <c:v>824.28</c:v>
                </c:pt>
                <c:pt idx="5511">
                  <c:v>823.96</c:v>
                </c:pt>
                <c:pt idx="5512">
                  <c:v>824.57</c:v>
                </c:pt>
                <c:pt idx="5513">
                  <c:v>823.77</c:v>
                </c:pt>
                <c:pt idx="5514">
                  <c:v>824.19</c:v>
                </c:pt>
                <c:pt idx="5515">
                  <c:v>824.02</c:v>
                </c:pt>
                <c:pt idx="5516">
                  <c:v>823.7</c:v>
                </c:pt>
                <c:pt idx="5517">
                  <c:v>824.31</c:v>
                </c:pt>
                <c:pt idx="5518">
                  <c:v>823.84</c:v>
                </c:pt>
                <c:pt idx="5519">
                  <c:v>824.1</c:v>
                </c:pt>
                <c:pt idx="5520">
                  <c:v>824</c:v>
                </c:pt>
                <c:pt idx="5521">
                  <c:v>823.95</c:v>
                </c:pt>
                <c:pt idx="5522">
                  <c:v>823.69</c:v>
                </c:pt>
                <c:pt idx="5523">
                  <c:v>825.68</c:v>
                </c:pt>
                <c:pt idx="5524">
                  <c:v>823.77</c:v>
                </c:pt>
                <c:pt idx="5525">
                  <c:v>824.05</c:v>
                </c:pt>
                <c:pt idx="5526">
                  <c:v>824.17</c:v>
                </c:pt>
                <c:pt idx="5527">
                  <c:v>824.14</c:v>
                </c:pt>
                <c:pt idx="5528">
                  <c:v>823.88</c:v>
                </c:pt>
                <c:pt idx="5529">
                  <c:v>824.55</c:v>
                </c:pt>
                <c:pt idx="5530">
                  <c:v>823.86</c:v>
                </c:pt>
                <c:pt idx="5531">
                  <c:v>824.24</c:v>
                </c:pt>
                <c:pt idx="5532">
                  <c:v>824.09</c:v>
                </c:pt>
                <c:pt idx="5533">
                  <c:v>823.88</c:v>
                </c:pt>
                <c:pt idx="5534">
                  <c:v>823.9</c:v>
                </c:pt>
                <c:pt idx="5535">
                  <c:v>824.03</c:v>
                </c:pt>
                <c:pt idx="5536">
                  <c:v>823.26</c:v>
                </c:pt>
                <c:pt idx="5537">
                  <c:v>823.72</c:v>
                </c:pt>
                <c:pt idx="5538">
                  <c:v>824.1</c:v>
                </c:pt>
                <c:pt idx="5539">
                  <c:v>823.76</c:v>
                </c:pt>
                <c:pt idx="5540">
                  <c:v>823.88</c:v>
                </c:pt>
                <c:pt idx="5541">
                  <c:v>824.02</c:v>
                </c:pt>
                <c:pt idx="5542">
                  <c:v>823.83</c:v>
                </c:pt>
                <c:pt idx="5543">
                  <c:v>824.28</c:v>
                </c:pt>
                <c:pt idx="5544">
                  <c:v>824.17</c:v>
                </c:pt>
                <c:pt idx="5545">
                  <c:v>823.65</c:v>
                </c:pt>
                <c:pt idx="5546">
                  <c:v>824.43</c:v>
                </c:pt>
                <c:pt idx="5547">
                  <c:v>824.19</c:v>
                </c:pt>
                <c:pt idx="5548">
                  <c:v>823.95</c:v>
                </c:pt>
                <c:pt idx="5549">
                  <c:v>824.92</c:v>
                </c:pt>
                <c:pt idx="5550">
                  <c:v>824.09</c:v>
                </c:pt>
                <c:pt idx="5551">
                  <c:v>823.65</c:v>
                </c:pt>
                <c:pt idx="5552">
                  <c:v>824.38</c:v>
                </c:pt>
                <c:pt idx="5553">
                  <c:v>823.72</c:v>
                </c:pt>
                <c:pt idx="5554">
                  <c:v>824</c:v>
                </c:pt>
                <c:pt idx="5555">
                  <c:v>824.19</c:v>
                </c:pt>
                <c:pt idx="5556">
                  <c:v>824.15</c:v>
                </c:pt>
                <c:pt idx="5557">
                  <c:v>823.88</c:v>
                </c:pt>
                <c:pt idx="5558">
                  <c:v>824.26</c:v>
                </c:pt>
                <c:pt idx="5559">
                  <c:v>823.41</c:v>
                </c:pt>
                <c:pt idx="5560">
                  <c:v>823.84</c:v>
                </c:pt>
                <c:pt idx="5561">
                  <c:v>824.57</c:v>
                </c:pt>
                <c:pt idx="5562">
                  <c:v>824.28</c:v>
                </c:pt>
                <c:pt idx="5563">
                  <c:v>824.43</c:v>
                </c:pt>
                <c:pt idx="5564">
                  <c:v>824.67</c:v>
                </c:pt>
                <c:pt idx="5565">
                  <c:v>823.81</c:v>
                </c:pt>
                <c:pt idx="5566">
                  <c:v>823.95</c:v>
                </c:pt>
                <c:pt idx="5567">
                  <c:v>824.67</c:v>
                </c:pt>
                <c:pt idx="5568">
                  <c:v>823.9</c:v>
                </c:pt>
                <c:pt idx="5569">
                  <c:v>823.83</c:v>
                </c:pt>
                <c:pt idx="5570">
                  <c:v>824.29</c:v>
                </c:pt>
                <c:pt idx="5571">
                  <c:v>823.83</c:v>
                </c:pt>
                <c:pt idx="5572">
                  <c:v>824.19</c:v>
                </c:pt>
                <c:pt idx="5573">
                  <c:v>824.15</c:v>
                </c:pt>
                <c:pt idx="5574">
                  <c:v>823.76</c:v>
                </c:pt>
                <c:pt idx="5575">
                  <c:v>824.19</c:v>
                </c:pt>
                <c:pt idx="5576">
                  <c:v>823.81</c:v>
                </c:pt>
                <c:pt idx="5577">
                  <c:v>824.07</c:v>
                </c:pt>
                <c:pt idx="5578">
                  <c:v>824.36</c:v>
                </c:pt>
                <c:pt idx="5579">
                  <c:v>824.02</c:v>
                </c:pt>
                <c:pt idx="5580">
                  <c:v>824.28</c:v>
                </c:pt>
                <c:pt idx="5581">
                  <c:v>824.4</c:v>
                </c:pt>
                <c:pt idx="5582">
                  <c:v>823.79</c:v>
                </c:pt>
                <c:pt idx="5583">
                  <c:v>824.14</c:v>
                </c:pt>
                <c:pt idx="5584">
                  <c:v>824.71</c:v>
                </c:pt>
                <c:pt idx="5585">
                  <c:v>823.96</c:v>
                </c:pt>
                <c:pt idx="5586">
                  <c:v>823.83</c:v>
                </c:pt>
                <c:pt idx="5587">
                  <c:v>824.28</c:v>
                </c:pt>
                <c:pt idx="5588">
                  <c:v>823.7</c:v>
                </c:pt>
                <c:pt idx="5589">
                  <c:v>824.24</c:v>
                </c:pt>
                <c:pt idx="5590">
                  <c:v>824.4</c:v>
                </c:pt>
                <c:pt idx="5591">
                  <c:v>823.76</c:v>
                </c:pt>
                <c:pt idx="5592">
                  <c:v>823.95</c:v>
                </c:pt>
                <c:pt idx="5593">
                  <c:v>824.36</c:v>
                </c:pt>
                <c:pt idx="5594">
                  <c:v>824.03</c:v>
                </c:pt>
                <c:pt idx="5595">
                  <c:v>824</c:v>
                </c:pt>
                <c:pt idx="5596">
                  <c:v>824.31</c:v>
                </c:pt>
                <c:pt idx="5597">
                  <c:v>823.64</c:v>
                </c:pt>
                <c:pt idx="5598">
                  <c:v>824.14</c:v>
                </c:pt>
                <c:pt idx="5599">
                  <c:v>824.12</c:v>
                </c:pt>
                <c:pt idx="5600">
                  <c:v>823.96</c:v>
                </c:pt>
                <c:pt idx="5601">
                  <c:v>824.22</c:v>
                </c:pt>
                <c:pt idx="5602">
                  <c:v>824.07</c:v>
                </c:pt>
                <c:pt idx="5603">
                  <c:v>824.07</c:v>
                </c:pt>
                <c:pt idx="5604">
                  <c:v>824.36</c:v>
                </c:pt>
                <c:pt idx="5605">
                  <c:v>823.74</c:v>
                </c:pt>
                <c:pt idx="5606">
                  <c:v>823.88</c:v>
                </c:pt>
                <c:pt idx="5607">
                  <c:v>824.38</c:v>
                </c:pt>
                <c:pt idx="5608">
                  <c:v>824.03</c:v>
                </c:pt>
                <c:pt idx="5609">
                  <c:v>824.21</c:v>
                </c:pt>
                <c:pt idx="5610">
                  <c:v>824.53</c:v>
                </c:pt>
                <c:pt idx="5611">
                  <c:v>823.91</c:v>
                </c:pt>
                <c:pt idx="5612">
                  <c:v>824.15</c:v>
                </c:pt>
                <c:pt idx="5613">
                  <c:v>824.69</c:v>
                </c:pt>
                <c:pt idx="5614">
                  <c:v>823.83</c:v>
                </c:pt>
                <c:pt idx="5615">
                  <c:v>824</c:v>
                </c:pt>
                <c:pt idx="5616">
                  <c:v>824.26</c:v>
                </c:pt>
                <c:pt idx="5617">
                  <c:v>824.07</c:v>
                </c:pt>
                <c:pt idx="5618">
                  <c:v>823.9</c:v>
                </c:pt>
                <c:pt idx="5619">
                  <c:v>824.73</c:v>
                </c:pt>
                <c:pt idx="5620">
                  <c:v>823.88</c:v>
                </c:pt>
                <c:pt idx="5621">
                  <c:v>824.05</c:v>
                </c:pt>
                <c:pt idx="5622">
                  <c:v>824.4</c:v>
                </c:pt>
                <c:pt idx="5623">
                  <c:v>824.05</c:v>
                </c:pt>
                <c:pt idx="5624">
                  <c:v>824.15</c:v>
                </c:pt>
                <c:pt idx="5625">
                  <c:v>824.66</c:v>
                </c:pt>
                <c:pt idx="5626">
                  <c:v>824.34</c:v>
                </c:pt>
                <c:pt idx="5627">
                  <c:v>824.38</c:v>
                </c:pt>
                <c:pt idx="5628">
                  <c:v>824.41</c:v>
                </c:pt>
                <c:pt idx="5629">
                  <c:v>823.77</c:v>
                </c:pt>
                <c:pt idx="5630">
                  <c:v>824.28</c:v>
                </c:pt>
                <c:pt idx="5631">
                  <c:v>824.4</c:v>
                </c:pt>
                <c:pt idx="5632">
                  <c:v>824.22</c:v>
                </c:pt>
                <c:pt idx="5633">
                  <c:v>823.98</c:v>
                </c:pt>
                <c:pt idx="5634">
                  <c:v>824.15</c:v>
                </c:pt>
                <c:pt idx="5635">
                  <c:v>824.03</c:v>
                </c:pt>
                <c:pt idx="5636">
                  <c:v>824.28</c:v>
                </c:pt>
                <c:pt idx="5637">
                  <c:v>824.1</c:v>
                </c:pt>
                <c:pt idx="5638">
                  <c:v>824.12</c:v>
                </c:pt>
                <c:pt idx="5639">
                  <c:v>824.48</c:v>
                </c:pt>
                <c:pt idx="5640">
                  <c:v>824.12</c:v>
                </c:pt>
                <c:pt idx="5641">
                  <c:v>824.02</c:v>
                </c:pt>
                <c:pt idx="5642">
                  <c:v>824.66</c:v>
                </c:pt>
                <c:pt idx="5643">
                  <c:v>823.88</c:v>
                </c:pt>
                <c:pt idx="5644">
                  <c:v>823.7</c:v>
                </c:pt>
                <c:pt idx="5645">
                  <c:v>823.96</c:v>
                </c:pt>
                <c:pt idx="5646">
                  <c:v>823.77</c:v>
                </c:pt>
                <c:pt idx="5647">
                  <c:v>823.88</c:v>
                </c:pt>
                <c:pt idx="5648">
                  <c:v>824.17</c:v>
                </c:pt>
                <c:pt idx="5649">
                  <c:v>823.88</c:v>
                </c:pt>
                <c:pt idx="5650">
                  <c:v>823.65</c:v>
                </c:pt>
                <c:pt idx="5651">
                  <c:v>824.1</c:v>
                </c:pt>
                <c:pt idx="5652">
                  <c:v>823.65</c:v>
                </c:pt>
                <c:pt idx="5653">
                  <c:v>824.03</c:v>
                </c:pt>
                <c:pt idx="5654">
                  <c:v>824.47</c:v>
                </c:pt>
                <c:pt idx="5655">
                  <c:v>823.65</c:v>
                </c:pt>
                <c:pt idx="5656">
                  <c:v>824.03</c:v>
                </c:pt>
                <c:pt idx="5657">
                  <c:v>824.48</c:v>
                </c:pt>
                <c:pt idx="5658">
                  <c:v>823.9</c:v>
                </c:pt>
                <c:pt idx="5659">
                  <c:v>824.02</c:v>
                </c:pt>
                <c:pt idx="5660">
                  <c:v>823.9</c:v>
                </c:pt>
                <c:pt idx="5661">
                  <c:v>824.15</c:v>
                </c:pt>
                <c:pt idx="5662">
                  <c:v>824.07</c:v>
                </c:pt>
                <c:pt idx="5663">
                  <c:v>823.83</c:v>
                </c:pt>
                <c:pt idx="5664">
                  <c:v>823.84</c:v>
                </c:pt>
                <c:pt idx="5665">
                  <c:v>824.03</c:v>
                </c:pt>
                <c:pt idx="5666">
                  <c:v>823.72</c:v>
                </c:pt>
                <c:pt idx="5667">
                  <c:v>824.09</c:v>
                </c:pt>
                <c:pt idx="5668">
                  <c:v>824.43</c:v>
                </c:pt>
                <c:pt idx="5669">
                  <c:v>823.51</c:v>
                </c:pt>
                <c:pt idx="5670">
                  <c:v>823.96</c:v>
                </c:pt>
                <c:pt idx="5671">
                  <c:v>824.67</c:v>
                </c:pt>
                <c:pt idx="5672">
                  <c:v>824.21</c:v>
                </c:pt>
                <c:pt idx="5673">
                  <c:v>823.98</c:v>
                </c:pt>
                <c:pt idx="5674">
                  <c:v>824.03</c:v>
                </c:pt>
                <c:pt idx="5675">
                  <c:v>824.02</c:v>
                </c:pt>
                <c:pt idx="5676">
                  <c:v>823.91</c:v>
                </c:pt>
                <c:pt idx="5677">
                  <c:v>823.96</c:v>
                </c:pt>
                <c:pt idx="5678">
                  <c:v>824.28</c:v>
                </c:pt>
                <c:pt idx="5679">
                  <c:v>824.03</c:v>
                </c:pt>
                <c:pt idx="5680">
                  <c:v>824.31</c:v>
                </c:pt>
                <c:pt idx="5681">
                  <c:v>823.43</c:v>
                </c:pt>
                <c:pt idx="5682">
                  <c:v>824.1</c:v>
                </c:pt>
                <c:pt idx="5683">
                  <c:v>824.48</c:v>
                </c:pt>
                <c:pt idx="5684">
                  <c:v>824.17</c:v>
                </c:pt>
                <c:pt idx="5685">
                  <c:v>824.31</c:v>
                </c:pt>
                <c:pt idx="5686">
                  <c:v>824.55</c:v>
                </c:pt>
                <c:pt idx="5687">
                  <c:v>823.53</c:v>
                </c:pt>
                <c:pt idx="5688">
                  <c:v>823.86</c:v>
                </c:pt>
                <c:pt idx="5689">
                  <c:v>824.09</c:v>
                </c:pt>
                <c:pt idx="5690">
                  <c:v>823.9</c:v>
                </c:pt>
                <c:pt idx="5691">
                  <c:v>823</c:v>
                </c:pt>
                <c:pt idx="5692">
                  <c:v>823.51</c:v>
                </c:pt>
                <c:pt idx="5693">
                  <c:v>824.17</c:v>
                </c:pt>
                <c:pt idx="5694">
                  <c:v>824.34</c:v>
                </c:pt>
                <c:pt idx="5695">
                  <c:v>823.81</c:v>
                </c:pt>
                <c:pt idx="5696">
                  <c:v>824.14</c:v>
                </c:pt>
                <c:pt idx="5697">
                  <c:v>824.45</c:v>
                </c:pt>
                <c:pt idx="5698">
                  <c:v>823.84</c:v>
                </c:pt>
                <c:pt idx="5699">
                  <c:v>824.4</c:v>
                </c:pt>
                <c:pt idx="5700">
                  <c:v>824.4</c:v>
                </c:pt>
                <c:pt idx="5701">
                  <c:v>823.83</c:v>
                </c:pt>
                <c:pt idx="5702">
                  <c:v>824</c:v>
                </c:pt>
                <c:pt idx="5703">
                  <c:v>824.21</c:v>
                </c:pt>
                <c:pt idx="5704">
                  <c:v>823.81</c:v>
                </c:pt>
                <c:pt idx="5705">
                  <c:v>824.12</c:v>
                </c:pt>
                <c:pt idx="5706">
                  <c:v>824.22</c:v>
                </c:pt>
                <c:pt idx="5707">
                  <c:v>823.77</c:v>
                </c:pt>
                <c:pt idx="5708">
                  <c:v>824.28</c:v>
                </c:pt>
                <c:pt idx="5709">
                  <c:v>823.98</c:v>
                </c:pt>
                <c:pt idx="5710">
                  <c:v>823.88</c:v>
                </c:pt>
                <c:pt idx="5711">
                  <c:v>823.65</c:v>
                </c:pt>
                <c:pt idx="5712">
                  <c:v>823.9</c:v>
                </c:pt>
                <c:pt idx="5713">
                  <c:v>823.83</c:v>
                </c:pt>
                <c:pt idx="5714">
                  <c:v>823.74</c:v>
                </c:pt>
                <c:pt idx="5715">
                  <c:v>823.98</c:v>
                </c:pt>
                <c:pt idx="5716">
                  <c:v>823.76</c:v>
                </c:pt>
                <c:pt idx="5717">
                  <c:v>824.28</c:v>
                </c:pt>
                <c:pt idx="5718">
                  <c:v>823.96</c:v>
                </c:pt>
                <c:pt idx="5719">
                  <c:v>824.24</c:v>
                </c:pt>
                <c:pt idx="5720">
                  <c:v>823.65</c:v>
                </c:pt>
                <c:pt idx="5721">
                  <c:v>823.76</c:v>
                </c:pt>
                <c:pt idx="5722">
                  <c:v>823.53</c:v>
                </c:pt>
                <c:pt idx="5723">
                  <c:v>824.09</c:v>
                </c:pt>
                <c:pt idx="5724">
                  <c:v>824.02</c:v>
                </c:pt>
                <c:pt idx="5725">
                  <c:v>824.1</c:v>
                </c:pt>
                <c:pt idx="5726">
                  <c:v>824.62</c:v>
                </c:pt>
                <c:pt idx="5727">
                  <c:v>823.72</c:v>
                </c:pt>
                <c:pt idx="5728">
                  <c:v>824.26</c:v>
                </c:pt>
                <c:pt idx="5729">
                  <c:v>824.81</c:v>
                </c:pt>
                <c:pt idx="5730">
                  <c:v>823.88</c:v>
                </c:pt>
                <c:pt idx="5731">
                  <c:v>824.21</c:v>
                </c:pt>
                <c:pt idx="5732">
                  <c:v>824.34</c:v>
                </c:pt>
                <c:pt idx="5733">
                  <c:v>824.1</c:v>
                </c:pt>
                <c:pt idx="5734">
                  <c:v>824.19</c:v>
                </c:pt>
                <c:pt idx="5735">
                  <c:v>824.34</c:v>
                </c:pt>
                <c:pt idx="5736">
                  <c:v>823.98</c:v>
                </c:pt>
                <c:pt idx="5737">
                  <c:v>824.12</c:v>
                </c:pt>
                <c:pt idx="5738">
                  <c:v>824.57</c:v>
                </c:pt>
                <c:pt idx="5739">
                  <c:v>823.98</c:v>
                </c:pt>
                <c:pt idx="5740">
                  <c:v>824.22</c:v>
                </c:pt>
                <c:pt idx="5741">
                  <c:v>824.36</c:v>
                </c:pt>
                <c:pt idx="5742">
                  <c:v>824.1</c:v>
                </c:pt>
                <c:pt idx="5743">
                  <c:v>824.02</c:v>
                </c:pt>
                <c:pt idx="5744">
                  <c:v>824.07</c:v>
                </c:pt>
                <c:pt idx="5745">
                  <c:v>823.9</c:v>
                </c:pt>
                <c:pt idx="5746">
                  <c:v>824.34</c:v>
                </c:pt>
                <c:pt idx="5747">
                  <c:v>823.7</c:v>
                </c:pt>
                <c:pt idx="5748">
                  <c:v>823.96</c:v>
                </c:pt>
                <c:pt idx="5749">
                  <c:v>824.34</c:v>
                </c:pt>
                <c:pt idx="5750">
                  <c:v>824.21</c:v>
                </c:pt>
                <c:pt idx="5751">
                  <c:v>823.96</c:v>
                </c:pt>
                <c:pt idx="5752">
                  <c:v>824.28</c:v>
                </c:pt>
                <c:pt idx="5753">
                  <c:v>823.95</c:v>
                </c:pt>
                <c:pt idx="5754">
                  <c:v>824.22</c:v>
                </c:pt>
                <c:pt idx="5755">
                  <c:v>824.47</c:v>
                </c:pt>
                <c:pt idx="5756">
                  <c:v>823.84</c:v>
                </c:pt>
                <c:pt idx="5757">
                  <c:v>824.47</c:v>
                </c:pt>
                <c:pt idx="5758">
                  <c:v>824.26</c:v>
                </c:pt>
                <c:pt idx="5759">
                  <c:v>823.77</c:v>
                </c:pt>
                <c:pt idx="5760">
                  <c:v>824.43</c:v>
                </c:pt>
                <c:pt idx="5761">
                  <c:v>824.31</c:v>
                </c:pt>
                <c:pt idx="5762">
                  <c:v>823.83</c:v>
                </c:pt>
                <c:pt idx="5763">
                  <c:v>823.95</c:v>
                </c:pt>
                <c:pt idx="5764">
                  <c:v>824.17</c:v>
                </c:pt>
                <c:pt idx="5765">
                  <c:v>823.96</c:v>
                </c:pt>
                <c:pt idx="5766">
                  <c:v>824.03</c:v>
                </c:pt>
                <c:pt idx="5767">
                  <c:v>824.22</c:v>
                </c:pt>
                <c:pt idx="5768">
                  <c:v>824.09</c:v>
                </c:pt>
                <c:pt idx="5769">
                  <c:v>824.33</c:v>
                </c:pt>
                <c:pt idx="5770">
                  <c:v>824.19</c:v>
                </c:pt>
                <c:pt idx="5771">
                  <c:v>823.91</c:v>
                </c:pt>
                <c:pt idx="5772">
                  <c:v>823.79</c:v>
                </c:pt>
                <c:pt idx="5773">
                  <c:v>823.88</c:v>
                </c:pt>
                <c:pt idx="5774">
                  <c:v>823.93</c:v>
                </c:pt>
                <c:pt idx="5775">
                  <c:v>823.96</c:v>
                </c:pt>
                <c:pt idx="5776">
                  <c:v>823.77</c:v>
                </c:pt>
                <c:pt idx="5777">
                  <c:v>823.84</c:v>
                </c:pt>
                <c:pt idx="5778">
                  <c:v>824.28</c:v>
                </c:pt>
                <c:pt idx="5779">
                  <c:v>824.07</c:v>
                </c:pt>
                <c:pt idx="5780">
                  <c:v>823.83</c:v>
                </c:pt>
                <c:pt idx="5781">
                  <c:v>824.67</c:v>
                </c:pt>
                <c:pt idx="5782">
                  <c:v>823.65</c:v>
                </c:pt>
                <c:pt idx="5783">
                  <c:v>824.12</c:v>
                </c:pt>
                <c:pt idx="5784">
                  <c:v>824.76</c:v>
                </c:pt>
                <c:pt idx="5785">
                  <c:v>823.84</c:v>
                </c:pt>
                <c:pt idx="5786">
                  <c:v>824.05</c:v>
                </c:pt>
                <c:pt idx="5787">
                  <c:v>824.15</c:v>
                </c:pt>
                <c:pt idx="5788">
                  <c:v>824.09</c:v>
                </c:pt>
                <c:pt idx="5789">
                  <c:v>823.79</c:v>
                </c:pt>
                <c:pt idx="5790">
                  <c:v>824.48</c:v>
                </c:pt>
                <c:pt idx="5791">
                  <c:v>824</c:v>
                </c:pt>
                <c:pt idx="5792">
                  <c:v>824.33</c:v>
                </c:pt>
                <c:pt idx="5793">
                  <c:v>824.14</c:v>
                </c:pt>
                <c:pt idx="5794">
                  <c:v>823.74</c:v>
                </c:pt>
                <c:pt idx="5795">
                  <c:v>823.84</c:v>
                </c:pt>
                <c:pt idx="5796">
                  <c:v>824.31</c:v>
                </c:pt>
                <c:pt idx="5797">
                  <c:v>823.64</c:v>
                </c:pt>
                <c:pt idx="5798">
                  <c:v>823.77</c:v>
                </c:pt>
                <c:pt idx="5799">
                  <c:v>824.05</c:v>
                </c:pt>
                <c:pt idx="5800">
                  <c:v>823.76</c:v>
                </c:pt>
                <c:pt idx="5801">
                  <c:v>824.67</c:v>
                </c:pt>
                <c:pt idx="5802">
                  <c:v>823.91</c:v>
                </c:pt>
                <c:pt idx="5803">
                  <c:v>824.1</c:v>
                </c:pt>
                <c:pt idx="5804">
                  <c:v>823.65</c:v>
                </c:pt>
                <c:pt idx="5805">
                  <c:v>823.65</c:v>
                </c:pt>
                <c:pt idx="5806">
                  <c:v>824.17</c:v>
                </c:pt>
                <c:pt idx="5807">
                  <c:v>824.57</c:v>
                </c:pt>
                <c:pt idx="5808">
                  <c:v>824.21</c:v>
                </c:pt>
                <c:pt idx="5809">
                  <c:v>823.74</c:v>
                </c:pt>
                <c:pt idx="5810">
                  <c:v>824.19</c:v>
                </c:pt>
                <c:pt idx="5811">
                  <c:v>823.86</c:v>
                </c:pt>
                <c:pt idx="5812">
                  <c:v>824.47</c:v>
                </c:pt>
                <c:pt idx="5813">
                  <c:v>824.53</c:v>
                </c:pt>
                <c:pt idx="5814">
                  <c:v>824.29</c:v>
                </c:pt>
                <c:pt idx="5815">
                  <c:v>824.26</c:v>
                </c:pt>
                <c:pt idx="5816">
                  <c:v>824.47</c:v>
                </c:pt>
                <c:pt idx="5817">
                  <c:v>824.43</c:v>
                </c:pt>
                <c:pt idx="5818">
                  <c:v>824.12</c:v>
                </c:pt>
                <c:pt idx="5819">
                  <c:v>824.55</c:v>
                </c:pt>
                <c:pt idx="5820">
                  <c:v>823.86</c:v>
                </c:pt>
                <c:pt idx="5821">
                  <c:v>824.09</c:v>
                </c:pt>
                <c:pt idx="5822">
                  <c:v>824.38</c:v>
                </c:pt>
                <c:pt idx="5823">
                  <c:v>824.29</c:v>
                </c:pt>
                <c:pt idx="5824">
                  <c:v>824.05</c:v>
                </c:pt>
                <c:pt idx="5825">
                  <c:v>824.52</c:v>
                </c:pt>
                <c:pt idx="5826">
                  <c:v>823.86</c:v>
                </c:pt>
                <c:pt idx="5827">
                  <c:v>824.22</c:v>
                </c:pt>
                <c:pt idx="5828">
                  <c:v>824.28</c:v>
                </c:pt>
                <c:pt idx="5829">
                  <c:v>823.9</c:v>
                </c:pt>
                <c:pt idx="5830">
                  <c:v>824.71</c:v>
                </c:pt>
                <c:pt idx="5831">
                  <c:v>823.84</c:v>
                </c:pt>
                <c:pt idx="5832">
                  <c:v>824.15</c:v>
                </c:pt>
                <c:pt idx="5833">
                  <c:v>824.14</c:v>
                </c:pt>
                <c:pt idx="5834">
                  <c:v>823.69</c:v>
                </c:pt>
                <c:pt idx="5835">
                  <c:v>823.57</c:v>
                </c:pt>
                <c:pt idx="5836">
                  <c:v>824.34</c:v>
                </c:pt>
                <c:pt idx="5837">
                  <c:v>823.79</c:v>
                </c:pt>
                <c:pt idx="5838">
                  <c:v>823.74</c:v>
                </c:pt>
                <c:pt idx="5839">
                  <c:v>824.55</c:v>
                </c:pt>
                <c:pt idx="5840">
                  <c:v>823.81</c:v>
                </c:pt>
                <c:pt idx="5841">
                  <c:v>824.17</c:v>
                </c:pt>
                <c:pt idx="5842">
                  <c:v>824.12</c:v>
                </c:pt>
                <c:pt idx="5843">
                  <c:v>823.6</c:v>
                </c:pt>
                <c:pt idx="5844">
                  <c:v>823.57</c:v>
                </c:pt>
                <c:pt idx="5845">
                  <c:v>824.1</c:v>
                </c:pt>
                <c:pt idx="5846">
                  <c:v>823.5</c:v>
                </c:pt>
                <c:pt idx="5847">
                  <c:v>823.7</c:v>
                </c:pt>
                <c:pt idx="5848">
                  <c:v>824.1</c:v>
                </c:pt>
                <c:pt idx="5849">
                  <c:v>823.46</c:v>
                </c:pt>
                <c:pt idx="5850">
                  <c:v>824.22</c:v>
                </c:pt>
                <c:pt idx="5851">
                  <c:v>824.07</c:v>
                </c:pt>
                <c:pt idx="5852">
                  <c:v>823.81</c:v>
                </c:pt>
                <c:pt idx="5853">
                  <c:v>824.03</c:v>
                </c:pt>
                <c:pt idx="5854">
                  <c:v>823.95</c:v>
                </c:pt>
                <c:pt idx="5855">
                  <c:v>823.86</c:v>
                </c:pt>
                <c:pt idx="5856">
                  <c:v>823.95</c:v>
                </c:pt>
                <c:pt idx="5857">
                  <c:v>824.03</c:v>
                </c:pt>
                <c:pt idx="5858">
                  <c:v>823.93</c:v>
                </c:pt>
                <c:pt idx="5859">
                  <c:v>823.64</c:v>
                </c:pt>
                <c:pt idx="5860">
                  <c:v>823.72</c:v>
                </c:pt>
                <c:pt idx="5861">
                  <c:v>823.57</c:v>
                </c:pt>
                <c:pt idx="5862">
                  <c:v>824.14</c:v>
                </c:pt>
                <c:pt idx="5863">
                  <c:v>823.91</c:v>
                </c:pt>
                <c:pt idx="5864">
                  <c:v>823.67</c:v>
                </c:pt>
                <c:pt idx="5865">
                  <c:v>824.57</c:v>
                </c:pt>
                <c:pt idx="5866">
                  <c:v>823.6</c:v>
                </c:pt>
                <c:pt idx="5867">
                  <c:v>823.91</c:v>
                </c:pt>
                <c:pt idx="5868">
                  <c:v>824.47</c:v>
                </c:pt>
                <c:pt idx="5869">
                  <c:v>823.84</c:v>
                </c:pt>
                <c:pt idx="5870">
                  <c:v>824</c:v>
                </c:pt>
                <c:pt idx="5871">
                  <c:v>824.43</c:v>
                </c:pt>
                <c:pt idx="5872">
                  <c:v>823.98</c:v>
                </c:pt>
                <c:pt idx="5873">
                  <c:v>823.95</c:v>
                </c:pt>
                <c:pt idx="5874">
                  <c:v>824.31</c:v>
                </c:pt>
                <c:pt idx="5875">
                  <c:v>824.1</c:v>
                </c:pt>
                <c:pt idx="5876">
                  <c:v>824.03</c:v>
                </c:pt>
                <c:pt idx="5877">
                  <c:v>824.41</c:v>
                </c:pt>
                <c:pt idx="5878">
                  <c:v>823.93</c:v>
                </c:pt>
                <c:pt idx="5879">
                  <c:v>823.93</c:v>
                </c:pt>
                <c:pt idx="5880">
                  <c:v>824.31</c:v>
                </c:pt>
                <c:pt idx="5881">
                  <c:v>824.09</c:v>
                </c:pt>
                <c:pt idx="5882">
                  <c:v>824.15</c:v>
                </c:pt>
                <c:pt idx="5883">
                  <c:v>824.6</c:v>
                </c:pt>
                <c:pt idx="5884">
                  <c:v>823.72</c:v>
                </c:pt>
                <c:pt idx="5885">
                  <c:v>824.12</c:v>
                </c:pt>
                <c:pt idx="5886">
                  <c:v>824.33</c:v>
                </c:pt>
                <c:pt idx="5887">
                  <c:v>824.12</c:v>
                </c:pt>
                <c:pt idx="5888">
                  <c:v>823.93</c:v>
                </c:pt>
                <c:pt idx="5889">
                  <c:v>824.41</c:v>
                </c:pt>
                <c:pt idx="5890">
                  <c:v>824.12</c:v>
                </c:pt>
                <c:pt idx="5891">
                  <c:v>824.19</c:v>
                </c:pt>
                <c:pt idx="5892">
                  <c:v>823.62</c:v>
                </c:pt>
                <c:pt idx="5893">
                  <c:v>823.95</c:v>
                </c:pt>
                <c:pt idx="5894">
                  <c:v>824.64</c:v>
                </c:pt>
                <c:pt idx="5895">
                  <c:v>824.05</c:v>
                </c:pt>
                <c:pt idx="5896">
                  <c:v>823.65</c:v>
                </c:pt>
                <c:pt idx="5897">
                  <c:v>824.22</c:v>
                </c:pt>
                <c:pt idx="5898">
                  <c:v>823.83</c:v>
                </c:pt>
                <c:pt idx="5899">
                  <c:v>824.19</c:v>
                </c:pt>
                <c:pt idx="5900">
                  <c:v>824.52</c:v>
                </c:pt>
                <c:pt idx="5901">
                  <c:v>823.81</c:v>
                </c:pt>
                <c:pt idx="5902">
                  <c:v>824.09</c:v>
                </c:pt>
                <c:pt idx="5903">
                  <c:v>824.21</c:v>
                </c:pt>
                <c:pt idx="5904">
                  <c:v>824.5</c:v>
                </c:pt>
                <c:pt idx="5905">
                  <c:v>824.36</c:v>
                </c:pt>
                <c:pt idx="5906">
                  <c:v>824.59</c:v>
                </c:pt>
                <c:pt idx="5907">
                  <c:v>824.15</c:v>
                </c:pt>
                <c:pt idx="5908">
                  <c:v>824.19</c:v>
                </c:pt>
                <c:pt idx="5909">
                  <c:v>824.07</c:v>
                </c:pt>
                <c:pt idx="5910">
                  <c:v>824.09</c:v>
                </c:pt>
                <c:pt idx="5911">
                  <c:v>823.98</c:v>
                </c:pt>
                <c:pt idx="5912">
                  <c:v>824.48</c:v>
                </c:pt>
                <c:pt idx="5913">
                  <c:v>824.1</c:v>
                </c:pt>
                <c:pt idx="5914">
                  <c:v>824.03</c:v>
                </c:pt>
                <c:pt idx="5915">
                  <c:v>824.07</c:v>
                </c:pt>
                <c:pt idx="5916">
                  <c:v>823.98</c:v>
                </c:pt>
                <c:pt idx="5917">
                  <c:v>824.26</c:v>
                </c:pt>
                <c:pt idx="5918">
                  <c:v>824.29</c:v>
                </c:pt>
                <c:pt idx="5919">
                  <c:v>824.52</c:v>
                </c:pt>
                <c:pt idx="5920">
                  <c:v>824.36</c:v>
                </c:pt>
                <c:pt idx="5921">
                  <c:v>823.43</c:v>
                </c:pt>
                <c:pt idx="5922">
                  <c:v>823.67</c:v>
                </c:pt>
                <c:pt idx="5923">
                  <c:v>823.84</c:v>
                </c:pt>
                <c:pt idx="5924">
                  <c:v>823.57</c:v>
                </c:pt>
                <c:pt idx="5925">
                  <c:v>823.51</c:v>
                </c:pt>
                <c:pt idx="5926">
                  <c:v>823.98</c:v>
                </c:pt>
                <c:pt idx="5927">
                  <c:v>824.03</c:v>
                </c:pt>
                <c:pt idx="5928">
                  <c:v>823.86</c:v>
                </c:pt>
                <c:pt idx="5929">
                  <c:v>824.12</c:v>
                </c:pt>
                <c:pt idx="5930">
                  <c:v>823.79</c:v>
                </c:pt>
                <c:pt idx="5931">
                  <c:v>824.29</c:v>
                </c:pt>
                <c:pt idx="5932">
                  <c:v>824.17</c:v>
                </c:pt>
                <c:pt idx="5933">
                  <c:v>823.72</c:v>
                </c:pt>
                <c:pt idx="5934">
                  <c:v>824.21</c:v>
                </c:pt>
                <c:pt idx="5935">
                  <c:v>823.65</c:v>
                </c:pt>
                <c:pt idx="5936">
                  <c:v>823.77</c:v>
                </c:pt>
                <c:pt idx="5937">
                  <c:v>823.91</c:v>
                </c:pt>
                <c:pt idx="5938">
                  <c:v>823.79</c:v>
                </c:pt>
                <c:pt idx="5939">
                  <c:v>824.17</c:v>
                </c:pt>
                <c:pt idx="5940">
                  <c:v>824</c:v>
                </c:pt>
                <c:pt idx="5941">
                  <c:v>824.14</c:v>
                </c:pt>
                <c:pt idx="5942">
                  <c:v>823.86</c:v>
                </c:pt>
                <c:pt idx="5943">
                  <c:v>823.95</c:v>
                </c:pt>
                <c:pt idx="5944">
                  <c:v>823.84</c:v>
                </c:pt>
                <c:pt idx="5945">
                  <c:v>823.67</c:v>
                </c:pt>
                <c:pt idx="5946">
                  <c:v>823.84</c:v>
                </c:pt>
                <c:pt idx="5947">
                  <c:v>823.88</c:v>
                </c:pt>
                <c:pt idx="5948">
                  <c:v>823.65</c:v>
                </c:pt>
                <c:pt idx="5949">
                  <c:v>824.07</c:v>
                </c:pt>
                <c:pt idx="5950">
                  <c:v>823.96</c:v>
                </c:pt>
                <c:pt idx="5951">
                  <c:v>824.09</c:v>
                </c:pt>
                <c:pt idx="5952">
                  <c:v>824.33</c:v>
                </c:pt>
                <c:pt idx="5953">
                  <c:v>823.45</c:v>
                </c:pt>
                <c:pt idx="5954">
                  <c:v>823.93</c:v>
                </c:pt>
                <c:pt idx="5955">
                  <c:v>824.4</c:v>
                </c:pt>
                <c:pt idx="5956">
                  <c:v>824</c:v>
                </c:pt>
                <c:pt idx="5957">
                  <c:v>823.93</c:v>
                </c:pt>
                <c:pt idx="5958">
                  <c:v>824.17</c:v>
                </c:pt>
                <c:pt idx="5959">
                  <c:v>823.81</c:v>
                </c:pt>
                <c:pt idx="5960">
                  <c:v>824.14</c:v>
                </c:pt>
                <c:pt idx="5961">
                  <c:v>824.31</c:v>
                </c:pt>
                <c:pt idx="5962">
                  <c:v>823.81</c:v>
                </c:pt>
                <c:pt idx="5963">
                  <c:v>824.1</c:v>
                </c:pt>
                <c:pt idx="5964">
                  <c:v>824.55</c:v>
                </c:pt>
                <c:pt idx="5965">
                  <c:v>824.12</c:v>
                </c:pt>
                <c:pt idx="5966">
                  <c:v>824.17</c:v>
                </c:pt>
                <c:pt idx="5967">
                  <c:v>824.24</c:v>
                </c:pt>
                <c:pt idx="5968">
                  <c:v>824.38</c:v>
                </c:pt>
                <c:pt idx="5969">
                  <c:v>824.07</c:v>
                </c:pt>
                <c:pt idx="5970">
                  <c:v>824.66</c:v>
                </c:pt>
                <c:pt idx="5971">
                  <c:v>824.21</c:v>
                </c:pt>
                <c:pt idx="5972">
                  <c:v>824.36</c:v>
                </c:pt>
                <c:pt idx="5973">
                  <c:v>823.98</c:v>
                </c:pt>
                <c:pt idx="5974">
                  <c:v>824.26</c:v>
                </c:pt>
                <c:pt idx="5975">
                  <c:v>824.45</c:v>
                </c:pt>
                <c:pt idx="5976">
                  <c:v>823.93</c:v>
                </c:pt>
                <c:pt idx="5977">
                  <c:v>824.45</c:v>
                </c:pt>
                <c:pt idx="5978">
                  <c:v>824.5</c:v>
                </c:pt>
                <c:pt idx="5979">
                  <c:v>824.07</c:v>
                </c:pt>
                <c:pt idx="5980">
                  <c:v>824.19</c:v>
                </c:pt>
                <c:pt idx="5981">
                  <c:v>824.85</c:v>
                </c:pt>
                <c:pt idx="5982">
                  <c:v>824.26</c:v>
                </c:pt>
                <c:pt idx="5983">
                  <c:v>824.07</c:v>
                </c:pt>
                <c:pt idx="5984">
                  <c:v>824.85</c:v>
                </c:pt>
                <c:pt idx="5985">
                  <c:v>823.76</c:v>
                </c:pt>
                <c:pt idx="5986">
                  <c:v>824.69</c:v>
                </c:pt>
                <c:pt idx="5987">
                  <c:v>824.71</c:v>
                </c:pt>
                <c:pt idx="5988">
                  <c:v>823.67</c:v>
                </c:pt>
                <c:pt idx="5989">
                  <c:v>823.98</c:v>
                </c:pt>
                <c:pt idx="5990">
                  <c:v>824.79</c:v>
                </c:pt>
                <c:pt idx="5991">
                  <c:v>824.14</c:v>
                </c:pt>
                <c:pt idx="5992">
                  <c:v>824.52</c:v>
                </c:pt>
                <c:pt idx="5993">
                  <c:v>824.73</c:v>
                </c:pt>
                <c:pt idx="5994">
                  <c:v>823.9</c:v>
                </c:pt>
                <c:pt idx="5995">
                  <c:v>824.36</c:v>
                </c:pt>
                <c:pt idx="5996">
                  <c:v>824.34</c:v>
                </c:pt>
                <c:pt idx="5997">
                  <c:v>824.02</c:v>
                </c:pt>
                <c:pt idx="5998">
                  <c:v>824.48</c:v>
                </c:pt>
                <c:pt idx="5999">
                  <c:v>824.17</c:v>
                </c:pt>
                <c:pt idx="6000">
                  <c:v>824.21</c:v>
                </c:pt>
                <c:pt idx="6001">
                  <c:v>824.38</c:v>
                </c:pt>
                <c:pt idx="6002">
                  <c:v>823.83</c:v>
                </c:pt>
                <c:pt idx="6003">
                  <c:v>824.14</c:v>
                </c:pt>
                <c:pt idx="6004">
                  <c:v>824.43</c:v>
                </c:pt>
                <c:pt idx="6005">
                  <c:v>824.1</c:v>
                </c:pt>
                <c:pt idx="6006">
                  <c:v>824.29</c:v>
                </c:pt>
                <c:pt idx="6007">
                  <c:v>824.6</c:v>
                </c:pt>
                <c:pt idx="6008">
                  <c:v>824.12</c:v>
                </c:pt>
                <c:pt idx="6009">
                  <c:v>823.69</c:v>
                </c:pt>
                <c:pt idx="6010">
                  <c:v>824.05</c:v>
                </c:pt>
                <c:pt idx="6011">
                  <c:v>823.83</c:v>
                </c:pt>
                <c:pt idx="6012">
                  <c:v>823.95</c:v>
                </c:pt>
                <c:pt idx="6013">
                  <c:v>824.4</c:v>
                </c:pt>
                <c:pt idx="6014">
                  <c:v>823.45</c:v>
                </c:pt>
                <c:pt idx="6015">
                  <c:v>824.12</c:v>
                </c:pt>
                <c:pt idx="6016">
                  <c:v>824.09</c:v>
                </c:pt>
                <c:pt idx="6017">
                  <c:v>823.38</c:v>
                </c:pt>
                <c:pt idx="6018">
                  <c:v>824.34</c:v>
                </c:pt>
                <c:pt idx="6019">
                  <c:v>824.38</c:v>
                </c:pt>
                <c:pt idx="6020">
                  <c:v>824.12</c:v>
                </c:pt>
                <c:pt idx="6021">
                  <c:v>824.12</c:v>
                </c:pt>
                <c:pt idx="6022">
                  <c:v>824.03</c:v>
                </c:pt>
                <c:pt idx="6023">
                  <c:v>823.95</c:v>
                </c:pt>
                <c:pt idx="6024">
                  <c:v>823.98</c:v>
                </c:pt>
                <c:pt idx="6025">
                  <c:v>824.36</c:v>
                </c:pt>
                <c:pt idx="6026">
                  <c:v>824.34</c:v>
                </c:pt>
                <c:pt idx="6027">
                  <c:v>824.31</c:v>
                </c:pt>
                <c:pt idx="6028">
                  <c:v>823.91</c:v>
                </c:pt>
                <c:pt idx="6029">
                  <c:v>824.4</c:v>
                </c:pt>
                <c:pt idx="6030">
                  <c:v>824.59</c:v>
                </c:pt>
                <c:pt idx="6031">
                  <c:v>824.09</c:v>
                </c:pt>
                <c:pt idx="6032">
                  <c:v>823.69</c:v>
                </c:pt>
                <c:pt idx="6033">
                  <c:v>824.03</c:v>
                </c:pt>
                <c:pt idx="6034">
                  <c:v>823.86</c:v>
                </c:pt>
                <c:pt idx="6035">
                  <c:v>824.29</c:v>
                </c:pt>
                <c:pt idx="6036">
                  <c:v>824.41</c:v>
                </c:pt>
                <c:pt idx="6037">
                  <c:v>823.65</c:v>
                </c:pt>
                <c:pt idx="6038">
                  <c:v>823.93</c:v>
                </c:pt>
                <c:pt idx="6039">
                  <c:v>824.03</c:v>
                </c:pt>
                <c:pt idx="6040">
                  <c:v>823.64</c:v>
                </c:pt>
                <c:pt idx="6041">
                  <c:v>824.26</c:v>
                </c:pt>
                <c:pt idx="6042">
                  <c:v>824.52</c:v>
                </c:pt>
                <c:pt idx="6043">
                  <c:v>824.07</c:v>
                </c:pt>
                <c:pt idx="6044">
                  <c:v>824.21</c:v>
                </c:pt>
                <c:pt idx="6045">
                  <c:v>824.6</c:v>
                </c:pt>
                <c:pt idx="6046">
                  <c:v>824</c:v>
                </c:pt>
                <c:pt idx="6047">
                  <c:v>824.15</c:v>
                </c:pt>
                <c:pt idx="6048">
                  <c:v>824.62</c:v>
                </c:pt>
                <c:pt idx="6049">
                  <c:v>823.91</c:v>
                </c:pt>
                <c:pt idx="6050">
                  <c:v>824.07</c:v>
                </c:pt>
                <c:pt idx="6051">
                  <c:v>824.57</c:v>
                </c:pt>
                <c:pt idx="6052">
                  <c:v>824.19</c:v>
                </c:pt>
                <c:pt idx="6053">
                  <c:v>824.88</c:v>
                </c:pt>
                <c:pt idx="6054">
                  <c:v>824.29</c:v>
                </c:pt>
                <c:pt idx="6055">
                  <c:v>823.76</c:v>
                </c:pt>
                <c:pt idx="6056">
                  <c:v>823.69</c:v>
                </c:pt>
                <c:pt idx="6057">
                  <c:v>824.12</c:v>
                </c:pt>
                <c:pt idx="6058">
                  <c:v>824</c:v>
                </c:pt>
                <c:pt idx="6059">
                  <c:v>824.33</c:v>
                </c:pt>
                <c:pt idx="6060">
                  <c:v>823.84</c:v>
                </c:pt>
                <c:pt idx="6061">
                  <c:v>824.36</c:v>
                </c:pt>
                <c:pt idx="6062">
                  <c:v>824.59</c:v>
                </c:pt>
                <c:pt idx="6063">
                  <c:v>824.15</c:v>
                </c:pt>
                <c:pt idx="6064">
                  <c:v>824.1</c:v>
                </c:pt>
                <c:pt idx="6065">
                  <c:v>824.73</c:v>
                </c:pt>
                <c:pt idx="6066">
                  <c:v>824.15</c:v>
                </c:pt>
                <c:pt idx="6067">
                  <c:v>824.33</c:v>
                </c:pt>
                <c:pt idx="6068">
                  <c:v>824.67</c:v>
                </c:pt>
                <c:pt idx="6069">
                  <c:v>823.83</c:v>
                </c:pt>
                <c:pt idx="6070">
                  <c:v>824.36</c:v>
                </c:pt>
                <c:pt idx="6071">
                  <c:v>824.28</c:v>
                </c:pt>
                <c:pt idx="6072">
                  <c:v>823.69</c:v>
                </c:pt>
                <c:pt idx="6073">
                  <c:v>823.74</c:v>
                </c:pt>
                <c:pt idx="6074">
                  <c:v>824.36</c:v>
                </c:pt>
                <c:pt idx="6075">
                  <c:v>823.86</c:v>
                </c:pt>
                <c:pt idx="6076">
                  <c:v>824.03</c:v>
                </c:pt>
                <c:pt idx="6077">
                  <c:v>824.5</c:v>
                </c:pt>
                <c:pt idx="6078">
                  <c:v>824.05</c:v>
                </c:pt>
                <c:pt idx="6079">
                  <c:v>824</c:v>
                </c:pt>
                <c:pt idx="6080">
                  <c:v>824.6</c:v>
                </c:pt>
                <c:pt idx="6081">
                  <c:v>824.09</c:v>
                </c:pt>
                <c:pt idx="6082">
                  <c:v>824.47</c:v>
                </c:pt>
                <c:pt idx="6083">
                  <c:v>824.48</c:v>
                </c:pt>
                <c:pt idx="6084">
                  <c:v>824.09</c:v>
                </c:pt>
                <c:pt idx="6085">
                  <c:v>824.38</c:v>
                </c:pt>
                <c:pt idx="6086">
                  <c:v>823.98</c:v>
                </c:pt>
                <c:pt idx="6087">
                  <c:v>824.33</c:v>
                </c:pt>
                <c:pt idx="6088">
                  <c:v>824.48</c:v>
                </c:pt>
                <c:pt idx="6089">
                  <c:v>824.28</c:v>
                </c:pt>
                <c:pt idx="6090">
                  <c:v>824.67</c:v>
                </c:pt>
                <c:pt idx="6091">
                  <c:v>824.33</c:v>
                </c:pt>
                <c:pt idx="6092">
                  <c:v>824.09</c:v>
                </c:pt>
                <c:pt idx="6093">
                  <c:v>824.5</c:v>
                </c:pt>
                <c:pt idx="6094">
                  <c:v>825.33</c:v>
                </c:pt>
                <c:pt idx="6095">
                  <c:v>824.45</c:v>
                </c:pt>
                <c:pt idx="6096">
                  <c:v>824.19</c:v>
                </c:pt>
                <c:pt idx="6097">
                  <c:v>824.76</c:v>
                </c:pt>
                <c:pt idx="6098">
                  <c:v>824.28</c:v>
                </c:pt>
                <c:pt idx="6099">
                  <c:v>824.64</c:v>
                </c:pt>
                <c:pt idx="6100">
                  <c:v>825.02</c:v>
                </c:pt>
                <c:pt idx="6101">
                  <c:v>823.96</c:v>
                </c:pt>
                <c:pt idx="6102">
                  <c:v>824.83</c:v>
                </c:pt>
                <c:pt idx="6103">
                  <c:v>824.67</c:v>
                </c:pt>
                <c:pt idx="6104">
                  <c:v>824.21</c:v>
                </c:pt>
                <c:pt idx="6105">
                  <c:v>824.43</c:v>
                </c:pt>
                <c:pt idx="6106">
                  <c:v>824.52</c:v>
                </c:pt>
                <c:pt idx="6107">
                  <c:v>824.17</c:v>
                </c:pt>
                <c:pt idx="6108">
                  <c:v>824.03</c:v>
                </c:pt>
                <c:pt idx="6109">
                  <c:v>824.29</c:v>
                </c:pt>
                <c:pt idx="6110">
                  <c:v>823.83</c:v>
                </c:pt>
                <c:pt idx="6111">
                  <c:v>824.05</c:v>
                </c:pt>
                <c:pt idx="6112">
                  <c:v>824.24</c:v>
                </c:pt>
                <c:pt idx="6113">
                  <c:v>824.03</c:v>
                </c:pt>
                <c:pt idx="6114">
                  <c:v>824.47</c:v>
                </c:pt>
                <c:pt idx="6115">
                  <c:v>823.9</c:v>
                </c:pt>
                <c:pt idx="6116">
                  <c:v>824.14</c:v>
                </c:pt>
                <c:pt idx="6117">
                  <c:v>824.59</c:v>
                </c:pt>
                <c:pt idx="6118">
                  <c:v>823.84</c:v>
                </c:pt>
                <c:pt idx="6119">
                  <c:v>823.95</c:v>
                </c:pt>
                <c:pt idx="6120">
                  <c:v>824.6</c:v>
                </c:pt>
                <c:pt idx="6121">
                  <c:v>824.22</c:v>
                </c:pt>
                <c:pt idx="6122">
                  <c:v>824.12</c:v>
                </c:pt>
                <c:pt idx="6123">
                  <c:v>824.74</c:v>
                </c:pt>
                <c:pt idx="6124">
                  <c:v>824.14</c:v>
                </c:pt>
                <c:pt idx="6125">
                  <c:v>824.4</c:v>
                </c:pt>
                <c:pt idx="6126">
                  <c:v>824.76</c:v>
                </c:pt>
                <c:pt idx="6127">
                  <c:v>824.15</c:v>
                </c:pt>
                <c:pt idx="6128">
                  <c:v>824.02</c:v>
                </c:pt>
                <c:pt idx="6129">
                  <c:v>824.57</c:v>
                </c:pt>
                <c:pt idx="6130">
                  <c:v>824.09</c:v>
                </c:pt>
                <c:pt idx="6131">
                  <c:v>824.48</c:v>
                </c:pt>
                <c:pt idx="6132">
                  <c:v>824.55</c:v>
                </c:pt>
                <c:pt idx="6133">
                  <c:v>823.96</c:v>
                </c:pt>
                <c:pt idx="6134">
                  <c:v>824.43</c:v>
                </c:pt>
                <c:pt idx="6135">
                  <c:v>824.71</c:v>
                </c:pt>
                <c:pt idx="6136">
                  <c:v>824.12</c:v>
                </c:pt>
                <c:pt idx="6137">
                  <c:v>824.17</c:v>
                </c:pt>
                <c:pt idx="6138">
                  <c:v>824.1</c:v>
                </c:pt>
                <c:pt idx="6139">
                  <c:v>824.19</c:v>
                </c:pt>
                <c:pt idx="6140">
                  <c:v>824.36</c:v>
                </c:pt>
                <c:pt idx="6141">
                  <c:v>823.81</c:v>
                </c:pt>
                <c:pt idx="6142">
                  <c:v>824</c:v>
                </c:pt>
                <c:pt idx="6143">
                  <c:v>824.22</c:v>
                </c:pt>
                <c:pt idx="6144">
                  <c:v>823.95</c:v>
                </c:pt>
                <c:pt idx="6145">
                  <c:v>824.15</c:v>
                </c:pt>
                <c:pt idx="6146">
                  <c:v>824.26</c:v>
                </c:pt>
                <c:pt idx="6147">
                  <c:v>823.7</c:v>
                </c:pt>
                <c:pt idx="6148">
                  <c:v>823.9</c:v>
                </c:pt>
                <c:pt idx="6149">
                  <c:v>824.48</c:v>
                </c:pt>
                <c:pt idx="6150">
                  <c:v>824</c:v>
                </c:pt>
                <c:pt idx="6151">
                  <c:v>824.19</c:v>
                </c:pt>
                <c:pt idx="6152">
                  <c:v>824.64</c:v>
                </c:pt>
                <c:pt idx="6153">
                  <c:v>824.19</c:v>
                </c:pt>
                <c:pt idx="6154">
                  <c:v>823.98</c:v>
                </c:pt>
                <c:pt idx="6155">
                  <c:v>824.15</c:v>
                </c:pt>
                <c:pt idx="6156">
                  <c:v>823.91</c:v>
                </c:pt>
                <c:pt idx="6157">
                  <c:v>824.02</c:v>
                </c:pt>
                <c:pt idx="6158">
                  <c:v>824.64</c:v>
                </c:pt>
                <c:pt idx="6159">
                  <c:v>824.09</c:v>
                </c:pt>
                <c:pt idx="6160">
                  <c:v>824.1</c:v>
                </c:pt>
                <c:pt idx="6161">
                  <c:v>824.19</c:v>
                </c:pt>
                <c:pt idx="6162">
                  <c:v>824.07</c:v>
                </c:pt>
                <c:pt idx="6163">
                  <c:v>824.41</c:v>
                </c:pt>
                <c:pt idx="6164">
                  <c:v>824.43</c:v>
                </c:pt>
                <c:pt idx="6165">
                  <c:v>824.26</c:v>
                </c:pt>
                <c:pt idx="6166">
                  <c:v>824.52</c:v>
                </c:pt>
                <c:pt idx="6167">
                  <c:v>824.19</c:v>
                </c:pt>
                <c:pt idx="6168">
                  <c:v>824.33</c:v>
                </c:pt>
                <c:pt idx="6169">
                  <c:v>823.95</c:v>
                </c:pt>
                <c:pt idx="6170">
                  <c:v>801.8</c:v>
                </c:pt>
                <c:pt idx="6171">
                  <c:v>824</c:v>
                </c:pt>
                <c:pt idx="6172">
                  <c:v>824.4</c:v>
                </c:pt>
                <c:pt idx="6173">
                  <c:v>824.21</c:v>
                </c:pt>
                <c:pt idx="6174">
                  <c:v>824.21</c:v>
                </c:pt>
                <c:pt idx="6175">
                  <c:v>824.43</c:v>
                </c:pt>
                <c:pt idx="6176">
                  <c:v>823.67</c:v>
                </c:pt>
                <c:pt idx="6177">
                  <c:v>824.59</c:v>
                </c:pt>
                <c:pt idx="6178">
                  <c:v>824.59</c:v>
                </c:pt>
                <c:pt idx="6179">
                  <c:v>823.96</c:v>
                </c:pt>
                <c:pt idx="6180">
                  <c:v>824.36</c:v>
                </c:pt>
                <c:pt idx="6181">
                  <c:v>824.05</c:v>
                </c:pt>
                <c:pt idx="6182">
                  <c:v>823.95</c:v>
                </c:pt>
                <c:pt idx="6183">
                  <c:v>823.76</c:v>
                </c:pt>
                <c:pt idx="6184">
                  <c:v>824.24</c:v>
                </c:pt>
                <c:pt idx="6185">
                  <c:v>823.64</c:v>
                </c:pt>
                <c:pt idx="6186">
                  <c:v>824.05</c:v>
                </c:pt>
                <c:pt idx="6187">
                  <c:v>823.95</c:v>
                </c:pt>
                <c:pt idx="6188">
                  <c:v>824.07</c:v>
                </c:pt>
                <c:pt idx="6189">
                  <c:v>824.34</c:v>
                </c:pt>
                <c:pt idx="6190">
                  <c:v>824.24</c:v>
                </c:pt>
                <c:pt idx="6191">
                  <c:v>823.76</c:v>
                </c:pt>
                <c:pt idx="6192">
                  <c:v>824.15</c:v>
                </c:pt>
                <c:pt idx="6193">
                  <c:v>823.96</c:v>
                </c:pt>
                <c:pt idx="6194">
                  <c:v>824.09</c:v>
                </c:pt>
                <c:pt idx="6195">
                  <c:v>822.89</c:v>
                </c:pt>
                <c:pt idx="6196">
                  <c:v>823.88</c:v>
                </c:pt>
                <c:pt idx="6197">
                  <c:v>823.69</c:v>
                </c:pt>
                <c:pt idx="6198">
                  <c:v>823.83</c:v>
                </c:pt>
                <c:pt idx="6199">
                  <c:v>823.53</c:v>
                </c:pt>
                <c:pt idx="6200">
                  <c:v>824.1</c:v>
                </c:pt>
                <c:pt idx="6201">
                  <c:v>824.28</c:v>
                </c:pt>
                <c:pt idx="6202">
                  <c:v>824.03</c:v>
                </c:pt>
                <c:pt idx="6203">
                  <c:v>824.33</c:v>
                </c:pt>
                <c:pt idx="6204">
                  <c:v>824.64</c:v>
                </c:pt>
                <c:pt idx="6205">
                  <c:v>824.17</c:v>
                </c:pt>
                <c:pt idx="6206">
                  <c:v>824.33</c:v>
                </c:pt>
                <c:pt idx="6207">
                  <c:v>824.55</c:v>
                </c:pt>
                <c:pt idx="6208">
                  <c:v>824.14</c:v>
                </c:pt>
                <c:pt idx="6209">
                  <c:v>824.24</c:v>
                </c:pt>
                <c:pt idx="6210">
                  <c:v>824.74</c:v>
                </c:pt>
                <c:pt idx="6211">
                  <c:v>824.29</c:v>
                </c:pt>
                <c:pt idx="6212">
                  <c:v>824.12</c:v>
                </c:pt>
                <c:pt idx="6213">
                  <c:v>824.43</c:v>
                </c:pt>
                <c:pt idx="6214">
                  <c:v>824.4</c:v>
                </c:pt>
                <c:pt idx="6215">
                  <c:v>824.03</c:v>
                </c:pt>
                <c:pt idx="6216">
                  <c:v>824.41</c:v>
                </c:pt>
                <c:pt idx="6217">
                  <c:v>824.19</c:v>
                </c:pt>
                <c:pt idx="6218">
                  <c:v>824.38</c:v>
                </c:pt>
                <c:pt idx="6219">
                  <c:v>824.74</c:v>
                </c:pt>
                <c:pt idx="6220">
                  <c:v>824.12</c:v>
                </c:pt>
                <c:pt idx="6221">
                  <c:v>824.55</c:v>
                </c:pt>
                <c:pt idx="6222">
                  <c:v>824.59</c:v>
                </c:pt>
                <c:pt idx="6223">
                  <c:v>823.7</c:v>
                </c:pt>
                <c:pt idx="6224">
                  <c:v>824.21</c:v>
                </c:pt>
                <c:pt idx="6225">
                  <c:v>824.09</c:v>
                </c:pt>
                <c:pt idx="6226">
                  <c:v>824.24</c:v>
                </c:pt>
                <c:pt idx="6227">
                  <c:v>824.24</c:v>
                </c:pt>
                <c:pt idx="6228">
                  <c:v>824.86</c:v>
                </c:pt>
                <c:pt idx="6229">
                  <c:v>824.26</c:v>
                </c:pt>
                <c:pt idx="6230">
                  <c:v>824.33</c:v>
                </c:pt>
                <c:pt idx="6231">
                  <c:v>824.38</c:v>
                </c:pt>
                <c:pt idx="6232">
                  <c:v>824.45</c:v>
                </c:pt>
                <c:pt idx="6233">
                  <c:v>824.85</c:v>
                </c:pt>
                <c:pt idx="6234">
                  <c:v>824.28</c:v>
                </c:pt>
                <c:pt idx="6235">
                  <c:v>824.53</c:v>
                </c:pt>
                <c:pt idx="6236">
                  <c:v>824.73</c:v>
                </c:pt>
                <c:pt idx="6237">
                  <c:v>824.05</c:v>
                </c:pt>
                <c:pt idx="6238">
                  <c:v>824.4</c:v>
                </c:pt>
                <c:pt idx="6239">
                  <c:v>824.38</c:v>
                </c:pt>
                <c:pt idx="6240">
                  <c:v>824.45</c:v>
                </c:pt>
                <c:pt idx="6241">
                  <c:v>824</c:v>
                </c:pt>
                <c:pt idx="6242">
                  <c:v>824.62</c:v>
                </c:pt>
                <c:pt idx="6243">
                  <c:v>824.07</c:v>
                </c:pt>
                <c:pt idx="6244">
                  <c:v>824.17</c:v>
                </c:pt>
                <c:pt idx="6245">
                  <c:v>824.43</c:v>
                </c:pt>
                <c:pt idx="6246">
                  <c:v>823.96</c:v>
                </c:pt>
                <c:pt idx="6247">
                  <c:v>824.19</c:v>
                </c:pt>
                <c:pt idx="6248">
                  <c:v>824.36</c:v>
                </c:pt>
                <c:pt idx="6249">
                  <c:v>823.93</c:v>
                </c:pt>
                <c:pt idx="6250">
                  <c:v>824.26</c:v>
                </c:pt>
                <c:pt idx="6251">
                  <c:v>824.47</c:v>
                </c:pt>
                <c:pt idx="6252">
                  <c:v>824.14</c:v>
                </c:pt>
                <c:pt idx="6253">
                  <c:v>823.98</c:v>
                </c:pt>
                <c:pt idx="6254">
                  <c:v>824.12</c:v>
                </c:pt>
                <c:pt idx="6255">
                  <c:v>824.12</c:v>
                </c:pt>
                <c:pt idx="6256">
                  <c:v>824.34</c:v>
                </c:pt>
                <c:pt idx="6257">
                  <c:v>824.02</c:v>
                </c:pt>
                <c:pt idx="6258">
                  <c:v>824.07</c:v>
                </c:pt>
                <c:pt idx="6259">
                  <c:v>824.48</c:v>
                </c:pt>
                <c:pt idx="6260">
                  <c:v>823.91</c:v>
                </c:pt>
                <c:pt idx="6261">
                  <c:v>824.22</c:v>
                </c:pt>
                <c:pt idx="6262">
                  <c:v>824.41</c:v>
                </c:pt>
                <c:pt idx="6263">
                  <c:v>823.77</c:v>
                </c:pt>
                <c:pt idx="6264">
                  <c:v>824.14</c:v>
                </c:pt>
                <c:pt idx="6265">
                  <c:v>824.69</c:v>
                </c:pt>
                <c:pt idx="6266">
                  <c:v>823.62</c:v>
                </c:pt>
                <c:pt idx="6267">
                  <c:v>824.21</c:v>
                </c:pt>
                <c:pt idx="6268">
                  <c:v>824.48</c:v>
                </c:pt>
                <c:pt idx="6269">
                  <c:v>823.83</c:v>
                </c:pt>
                <c:pt idx="6270">
                  <c:v>823.64</c:v>
                </c:pt>
                <c:pt idx="6271">
                  <c:v>824.52</c:v>
                </c:pt>
                <c:pt idx="6272">
                  <c:v>824.31</c:v>
                </c:pt>
                <c:pt idx="6273">
                  <c:v>824.09</c:v>
                </c:pt>
                <c:pt idx="6274">
                  <c:v>824.34</c:v>
                </c:pt>
                <c:pt idx="6275">
                  <c:v>824.07</c:v>
                </c:pt>
                <c:pt idx="6276">
                  <c:v>824.07</c:v>
                </c:pt>
                <c:pt idx="6277">
                  <c:v>824.31</c:v>
                </c:pt>
                <c:pt idx="6278">
                  <c:v>823.81</c:v>
                </c:pt>
                <c:pt idx="6279">
                  <c:v>823.88</c:v>
                </c:pt>
                <c:pt idx="6280">
                  <c:v>824</c:v>
                </c:pt>
                <c:pt idx="6281">
                  <c:v>823.74</c:v>
                </c:pt>
                <c:pt idx="6282">
                  <c:v>824.05</c:v>
                </c:pt>
                <c:pt idx="6283">
                  <c:v>824.24</c:v>
                </c:pt>
                <c:pt idx="6284">
                  <c:v>824.4</c:v>
                </c:pt>
                <c:pt idx="6285">
                  <c:v>824.21</c:v>
                </c:pt>
                <c:pt idx="6286">
                  <c:v>823.6</c:v>
                </c:pt>
                <c:pt idx="6287">
                  <c:v>824.09</c:v>
                </c:pt>
                <c:pt idx="6288">
                  <c:v>824.29</c:v>
                </c:pt>
                <c:pt idx="6289">
                  <c:v>823.93</c:v>
                </c:pt>
                <c:pt idx="6290">
                  <c:v>824.21</c:v>
                </c:pt>
                <c:pt idx="6291">
                  <c:v>824.59</c:v>
                </c:pt>
                <c:pt idx="6292">
                  <c:v>824.29</c:v>
                </c:pt>
                <c:pt idx="6293">
                  <c:v>824.24</c:v>
                </c:pt>
                <c:pt idx="6294">
                  <c:v>824.33</c:v>
                </c:pt>
                <c:pt idx="6295">
                  <c:v>824.26</c:v>
                </c:pt>
                <c:pt idx="6296">
                  <c:v>824</c:v>
                </c:pt>
                <c:pt idx="6297">
                  <c:v>824.38</c:v>
                </c:pt>
                <c:pt idx="6298">
                  <c:v>823.67</c:v>
                </c:pt>
                <c:pt idx="6299">
                  <c:v>823.98</c:v>
                </c:pt>
                <c:pt idx="6300">
                  <c:v>824.24</c:v>
                </c:pt>
                <c:pt idx="6301">
                  <c:v>824.1</c:v>
                </c:pt>
                <c:pt idx="6302">
                  <c:v>824.26</c:v>
                </c:pt>
                <c:pt idx="6303">
                  <c:v>824.14</c:v>
                </c:pt>
                <c:pt idx="6304">
                  <c:v>823.84</c:v>
                </c:pt>
                <c:pt idx="6305">
                  <c:v>824.15</c:v>
                </c:pt>
                <c:pt idx="6306">
                  <c:v>824.29</c:v>
                </c:pt>
                <c:pt idx="6307">
                  <c:v>823.72</c:v>
                </c:pt>
                <c:pt idx="6308">
                  <c:v>823.88</c:v>
                </c:pt>
                <c:pt idx="6309">
                  <c:v>824.15</c:v>
                </c:pt>
                <c:pt idx="6310">
                  <c:v>823.7</c:v>
                </c:pt>
                <c:pt idx="6311">
                  <c:v>823.43</c:v>
                </c:pt>
                <c:pt idx="6312">
                  <c:v>823.83</c:v>
                </c:pt>
                <c:pt idx="6313">
                  <c:v>824.22</c:v>
                </c:pt>
                <c:pt idx="6314">
                  <c:v>824.22</c:v>
                </c:pt>
                <c:pt idx="6315">
                  <c:v>823.69</c:v>
                </c:pt>
                <c:pt idx="6316">
                  <c:v>823.98</c:v>
                </c:pt>
                <c:pt idx="6317">
                  <c:v>824.81</c:v>
                </c:pt>
                <c:pt idx="6318">
                  <c:v>823.83</c:v>
                </c:pt>
                <c:pt idx="6319">
                  <c:v>824.07</c:v>
                </c:pt>
                <c:pt idx="6320">
                  <c:v>824.43</c:v>
                </c:pt>
                <c:pt idx="6321">
                  <c:v>823.77</c:v>
                </c:pt>
                <c:pt idx="6322">
                  <c:v>824.26</c:v>
                </c:pt>
                <c:pt idx="6323">
                  <c:v>824.45</c:v>
                </c:pt>
                <c:pt idx="6324">
                  <c:v>823.84</c:v>
                </c:pt>
                <c:pt idx="6325">
                  <c:v>823.93</c:v>
                </c:pt>
                <c:pt idx="6326">
                  <c:v>823.95</c:v>
                </c:pt>
                <c:pt idx="6327">
                  <c:v>823.91</c:v>
                </c:pt>
                <c:pt idx="6328">
                  <c:v>823.77</c:v>
                </c:pt>
                <c:pt idx="6329">
                  <c:v>824.38</c:v>
                </c:pt>
                <c:pt idx="6330">
                  <c:v>823.86</c:v>
                </c:pt>
                <c:pt idx="6331">
                  <c:v>824.28</c:v>
                </c:pt>
                <c:pt idx="6332">
                  <c:v>824.26</c:v>
                </c:pt>
                <c:pt idx="6333">
                  <c:v>823.65</c:v>
                </c:pt>
                <c:pt idx="6334">
                  <c:v>823.96</c:v>
                </c:pt>
                <c:pt idx="6335">
                  <c:v>824.45</c:v>
                </c:pt>
                <c:pt idx="6336">
                  <c:v>824</c:v>
                </c:pt>
                <c:pt idx="6337">
                  <c:v>824.64</c:v>
                </c:pt>
                <c:pt idx="6338">
                  <c:v>824.41</c:v>
                </c:pt>
                <c:pt idx="6339">
                  <c:v>824.1</c:v>
                </c:pt>
                <c:pt idx="6340">
                  <c:v>824.29</c:v>
                </c:pt>
                <c:pt idx="6341">
                  <c:v>823.96</c:v>
                </c:pt>
                <c:pt idx="6342">
                  <c:v>823.77</c:v>
                </c:pt>
                <c:pt idx="6343">
                  <c:v>824.33</c:v>
                </c:pt>
                <c:pt idx="6344">
                  <c:v>823.74</c:v>
                </c:pt>
                <c:pt idx="6345">
                  <c:v>823.84</c:v>
                </c:pt>
                <c:pt idx="6346">
                  <c:v>824.48</c:v>
                </c:pt>
                <c:pt idx="6347">
                  <c:v>823.74</c:v>
                </c:pt>
                <c:pt idx="6348">
                  <c:v>823.79</c:v>
                </c:pt>
                <c:pt idx="6349">
                  <c:v>824.64</c:v>
                </c:pt>
                <c:pt idx="6350">
                  <c:v>824.12</c:v>
                </c:pt>
                <c:pt idx="6351">
                  <c:v>823.86</c:v>
                </c:pt>
                <c:pt idx="6352">
                  <c:v>824.22</c:v>
                </c:pt>
                <c:pt idx="6353">
                  <c:v>824.09</c:v>
                </c:pt>
                <c:pt idx="6354">
                  <c:v>824.34</c:v>
                </c:pt>
                <c:pt idx="6355">
                  <c:v>824.38</c:v>
                </c:pt>
                <c:pt idx="6356">
                  <c:v>824.12</c:v>
                </c:pt>
                <c:pt idx="6357">
                  <c:v>823.81</c:v>
                </c:pt>
                <c:pt idx="6358">
                  <c:v>824.02</c:v>
                </c:pt>
                <c:pt idx="6359">
                  <c:v>824.03</c:v>
                </c:pt>
                <c:pt idx="6360">
                  <c:v>824.15</c:v>
                </c:pt>
                <c:pt idx="6361">
                  <c:v>824.22</c:v>
                </c:pt>
                <c:pt idx="6362">
                  <c:v>823.86</c:v>
                </c:pt>
                <c:pt idx="6363">
                  <c:v>824.28</c:v>
                </c:pt>
                <c:pt idx="6364">
                  <c:v>824.22</c:v>
                </c:pt>
                <c:pt idx="6365">
                  <c:v>823.88</c:v>
                </c:pt>
                <c:pt idx="6366">
                  <c:v>823.95</c:v>
                </c:pt>
                <c:pt idx="6367">
                  <c:v>823.96</c:v>
                </c:pt>
                <c:pt idx="6368">
                  <c:v>824</c:v>
                </c:pt>
                <c:pt idx="6369">
                  <c:v>823.98</c:v>
                </c:pt>
                <c:pt idx="6370">
                  <c:v>823.96</c:v>
                </c:pt>
                <c:pt idx="6371">
                  <c:v>824.02</c:v>
                </c:pt>
                <c:pt idx="6372">
                  <c:v>824.47</c:v>
                </c:pt>
                <c:pt idx="6373">
                  <c:v>823.64</c:v>
                </c:pt>
                <c:pt idx="6374">
                  <c:v>824.31</c:v>
                </c:pt>
                <c:pt idx="6375">
                  <c:v>824.55</c:v>
                </c:pt>
                <c:pt idx="6376">
                  <c:v>823.91</c:v>
                </c:pt>
                <c:pt idx="6377">
                  <c:v>823.98</c:v>
                </c:pt>
                <c:pt idx="6378">
                  <c:v>824.48</c:v>
                </c:pt>
                <c:pt idx="6379">
                  <c:v>823.84</c:v>
                </c:pt>
                <c:pt idx="6380">
                  <c:v>824.07</c:v>
                </c:pt>
                <c:pt idx="6381">
                  <c:v>824.59</c:v>
                </c:pt>
                <c:pt idx="6382">
                  <c:v>823.95</c:v>
                </c:pt>
                <c:pt idx="6383">
                  <c:v>823.64</c:v>
                </c:pt>
                <c:pt idx="6384">
                  <c:v>824.5</c:v>
                </c:pt>
                <c:pt idx="6385">
                  <c:v>823.79</c:v>
                </c:pt>
                <c:pt idx="6386">
                  <c:v>824.24</c:v>
                </c:pt>
                <c:pt idx="6387">
                  <c:v>824.02</c:v>
                </c:pt>
                <c:pt idx="6388">
                  <c:v>823.41</c:v>
                </c:pt>
                <c:pt idx="6389">
                  <c:v>823.88</c:v>
                </c:pt>
                <c:pt idx="6390">
                  <c:v>824.31</c:v>
                </c:pt>
                <c:pt idx="6391">
                  <c:v>823.79</c:v>
                </c:pt>
                <c:pt idx="6392">
                  <c:v>823.93</c:v>
                </c:pt>
                <c:pt idx="6393">
                  <c:v>824.07</c:v>
                </c:pt>
                <c:pt idx="6394">
                  <c:v>823.51</c:v>
                </c:pt>
                <c:pt idx="6395">
                  <c:v>824.28</c:v>
                </c:pt>
                <c:pt idx="6396">
                  <c:v>823.81</c:v>
                </c:pt>
                <c:pt idx="6397">
                  <c:v>823.96</c:v>
                </c:pt>
                <c:pt idx="6398">
                  <c:v>824.45</c:v>
                </c:pt>
                <c:pt idx="6399">
                  <c:v>824.02</c:v>
                </c:pt>
                <c:pt idx="6400">
                  <c:v>824.07</c:v>
                </c:pt>
                <c:pt idx="6401">
                  <c:v>824.17</c:v>
                </c:pt>
                <c:pt idx="6402">
                  <c:v>823.93</c:v>
                </c:pt>
                <c:pt idx="6403">
                  <c:v>824.34</c:v>
                </c:pt>
                <c:pt idx="6404">
                  <c:v>824.71</c:v>
                </c:pt>
                <c:pt idx="6405">
                  <c:v>823.95</c:v>
                </c:pt>
                <c:pt idx="6406">
                  <c:v>824.17</c:v>
                </c:pt>
                <c:pt idx="6407">
                  <c:v>824.62</c:v>
                </c:pt>
                <c:pt idx="6408">
                  <c:v>823.69</c:v>
                </c:pt>
                <c:pt idx="6409">
                  <c:v>823.69</c:v>
                </c:pt>
                <c:pt idx="6410">
                  <c:v>824.17</c:v>
                </c:pt>
                <c:pt idx="6411">
                  <c:v>823.69</c:v>
                </c:pt>
                <c:pt idx="6412">
                  <c:v>824.07</c:v>
                </c:pt>
                <c:pt idx="6413">
                  <c:v>824.14</c:v>
                </c:pt>
                <c:pt idx="6414">
                  <c:v>824.29</c:v>
                </c:pt>
                <c:pt idx="6415">
                  <c:v>824.31</c:v>
                </c:pt>
                <c:pt idx="6416">
                  <c:v>824.52</c:v>
                </c:pt>
                <c:pt idx="6417">
                  <c:v>823.79</c:v>
                </c:pt>
                <c:pt idx="6418">
                  <c:v>824.38</c:v>
                </c:pt>
                <c:pt idx="6419">
                  <c:v>824.52</c:v>
                </c:pt>
                <c:pt idx="6420">
                  <c:v>824.14</c:v>
                </c:pt>
                <c:pt idx="6421">
                  <c:v>824.02</c:v>
                </c:pt>
                <c:pt idx="6422">
                  <c:v>823.98</c:v>
                </c:pt>
                <c:pt idx="6423">
                  <c:v>824.15</c:v>
                </c:pt>
                <c:pt idx="6424">
                  <c:v>824.4</c:v>
                </c:pt>
                <c:pt idx="6425">
                  <c:v>823.83</c:v>
                </c:pt>
                <c:pt idx="6426">
                  <c:v>824.21</c:v>
                </c:pt>
                <c:pt idx="6427">
                  <c:v>824.14</c:v>
                </c:pt>
                <c:pt idx="6428">
                  <c:v>824.03</c:v>
                </c:pt>
                <c:pt idx="6429">
                  <c:v>823.84</c:v>
                </c:pt>
                <c:pt idx="6430">
                  <c:v>824.07</c:v>
                </c:pt>
                <c:pt idx="6431">
                  <c:v>823.76</c:v>
                </c:pt>
                <c:pt idx="6432">
                  <c:v>823.69</c:v>
                </c:pt>
                <c:pt idx="6433">
                  <c:v>824.43</c:v>
                </c:pt>
                <c:pt idx="6434">
                  <c:v>823.98</c:v>
                </c:pt>
                <c:pt idx="6435">
                  <c:v>823.48</c:v>
                </c:pt>
                <c:pt idx="6436">
                  <c:v>824.28</c:v>
                </c:pt>
                <c:pt idx="6437">
                  <c:v>823.79</c:v>
                </c:pt>
                <c:pt idx="6438">
                  <c:v>824.07</c:v>
                </c:pt>
                <c:pt idx="6439">
                  <c:v>824.45</c:v>
                </c:pt>
                <c:pt idx="6440">
                  <c:v>824.14</c:v>
                </c:pt>
                <c:pt idx="6441">
                  <c:v>823.81</c:v>
                </c:pt>
                <c:pt idx="6442">
                  <c:v>824.29</c:v>
                </c:pt>
                <c:pt idx="6443">
                  <c:v>824.02</c:v>
                </c:pt>
                <c:pt idx="6444">
                  <c:v>823.83</c:v>
                </c:pt>
                <c:pt idx="6445">
                  <c:v>824.19</c:v>
                </c:pt>
                <c:pt idx="6446">
                  <c:v>823.88</c:v>
                </c:pt>
                <c:pt idx="6447">
                  <c:v>824.21</c:v>
                </c:pt>
                <c:pt idx="6448">
                  <c:v>824.02</c:v>
                </c:pt>
                <c:pt idx="6449">
                  <c:v>823.43</c:v>
                </c:pt>
                <c:pt idx="6450">
                  <c:v>824.17</c:v>
                </c:pt>
                <c:pt idx="6451">
                  <c:v>823.91</c:v>
                </c:pt>
                <c:pt idx="6452">
                  <c:v>823.86</c:v>
                </c:pt>
                <c:pt idx="6453">
                  <c:v>824.12</c:v>
                </c:pt>
                <c:pt idx="6454">
                  <c:v>823.7</c:v>
                </c:pt>
                <c:pt idx="6455">
                  <c:v>823.95</c:v>
                </c:pt>
                <c:pt idx="6456">
                  <c:v>824.43</c:v>
                </c:pt>
                <c:pt idx="6457">
                  <c:v>823.67</c:v>
                </c:pt>
                <c:pt idx="6458">
                  <c:v>823.98</c:v>
                </c:pt>
                <c:pt idx="6459">
                  <c:v>824.41</c:v>
                </c:pt>
                <c:pt idx="6460">
                  <c:v>824.09</c:v>
                </c:pt>
                <c:pt idx="6461">
                  <c:v>824.14</c:v>
                </c:pt>
                <c:pt idx="6462">
                  <c:v>824.48</c:v>
                </c:pt>
                <c:pt idx="6463">
                  <c:v>824.15</c:v>
                </c:pt>
                <c:pt idx="6464">
                  <c:v>824.24</c:v>
                </c:pt>
                <c:pt idx="6465">
                  <c:v>823.98</c:v>
                </c:pt>
                <c:pt idx="6466">
                  <c:v>823.9</c:v>
                </c:pt>
                <c:pt idx="6467">
                  <c:v>823.88</c:v>
                </c:pt>
                <c:pt idx="6468">
                  <c:v>824.48</c:v>
                </c:pt>
                <c:pt idx="6469">
                  <c:v>823.57</c:v>
                </c:pt>
                <c:pt idx="6470">
                  <c:v>823.65</c:v>
                </c:pt>
                <c:pt idx="6471">
                  <c:v>824.17</c:v>
                </c:pt>
                <c:pt idx="6472">
                  <c:v>824.17</c:v>
                </c:pt>
                <c:pt idx="6473">
                  <c:v>823.83</c:v>
                </c:pt>
                <c:pt idx="6474">
                  <c:v>823.98</c:v>
                </c:pt>
                <c:pt idx="6475">
                  <c:v>823.77</c:v>
                </c:pt>
                <c:pt idx="6476">
                  <c:v>824.22</c:v>
                </c:pt>
                <c:pt idx="6477">
                  <c:v>823.91</c:v>
                </c:pt>
                <c:pt idx="6478">
                  <c:v>824.29</c:v>
                </c:pt>
                <c:pt idx="6479">
                  <c:v>823.96</c:v>
                </c:pt>
                <c:pt idx="6480">
                  <c:v>823.41</c:v>
                </c:pt>
                <c:pt idx="6481">
                  <c:v>823.9</c:v>
                </c:pt>
                <c:pt idx="6482">
                  <c:v>824.38</c:v>
                </c:pt>
                <c:pt idx="6483">
                  <c:v>823.64</c:v>
                </c:pt>
                <c:pt idx="6484">
                  <c:v>824.17</c:v>
                </c:pt>
                <c:pt idx="6485">
                  <c:v>824.12</c:v>
                </c:pt>
                <c:pt idx="6486">
                  <c:v>823.58</c:v>
                </c:pt>
                <c:pt idx="6487">
                  <c:v>823.88</c:v>
                </c:pt>
                <c:pt idx="6488">
                  <c:v>824.43</c:v>
                </c:pt>
                <c:pt idx="6489">
                  <c:v>824</c:v>
                </c:pt>
                <c:pt idx="6490">
                  <c:v>824.09</c:v>
                </c:pt>
                <c:pt idx="6491">
                  <c:v>824.41</c:v>
                </c:pt>
                <c:pt idx="6492">
                  <c:v>823.91</c:v>
                </c:pt>
                <c:pt idx="6493">
                  <c:v>823.81</c:v>
                </c:pt>
                <c:pt idx="6494">
                  <c:v>824.47</c:v>
                </c:pt>
                <c:pt idx="6495">
                  <c:v>823.58</c:v>
                </c:pt>
                <c:pt idx="6496">
                  <c:v>824.28</c:v>
                </c:pt>
                <c:pt idx="6497">
                  <c:v>824.19</c:v>
                </c:pt>
                <c:pt idx="6498">
                  <c:v>823.93</c:v>
                </c:pt>
                <c:pt idx="6499">
                  <c:v>824.12</c:v>
                </c:pt>
                <c:pt idx="6500">
                  <c:v>824.48</c:v>
                </c:pt>
                <c:pt idx="6501">
                  <c:v>824</c:v>
                </c:pt>
                <c:pt idx="6502">
                  <c:v>824.02</c:v>
                </c:pt>
                <c:pt idx="6503">
                  <c:v>824.12</c:v>
                </c:pt>
                <c:pt idx="6504">
                  <c:v>823.93</c:v>
                </c:pt>
                <c:pt idx="6505">
                  <c:v>824.45</c:v>
                </c:pt>
                <c:pt idx="6506">
                  <c:v>824.07</c:v>
                </c:pt>
                <c:pt idx="6507">
                  <c:v>824.07</c:v>
                </c:pt>
                <c:pt idx="6508">
                  <c:v>824.26</c:v>
                </c:pt>
                <c:pt idx="6509">
                  <c:v>824.12</c:v>
                </c:pt>
                <c:pt idx="6510">
                  <c:v>824.14</c:v>
                </c:pt>
                <c:pt idx="6511">
                  <c:v>824.14</c:v>
                </c:pt>
                <c:pt idx="6512">
                  <c:v>823.57</c:v>
                </c:pt>
                <c:pt idx="6513">
                  <c:v>824.33</c:v>
                </c:pt>
                <c:pt idx="6514">
                  <c:v>824.5</c:v>
                </c:pt>
                <c:pt idx="6515">
                  <c:v>823.72</c:v>
                </c:pt>
                <c:pt idx="6516">
                  <c:v>823.69</c:v>
                </c:pt>
                <c:pt idx="6517">
                  <c:v>824.14</c:v>
                </c:pt>
                <c:pt idx="6518">
                  <c:v>823.96</c:v>
                </c:pt>
                <c:pt idx="6519">
                  <c:v>823.6</c:v>
                </c:pt>
                <c:pt idx="6520">
                  <c:v>824.52</c:v>
                </c:pt>
                <c:pt idx="6521">
                  <c:v>824.26</c:v>
                </c:pt>
                <c:pt idx="6522">
                  <c:v>824.19</c:v>
                </c:pt>
                <c:pt idx="6523">
                  <c:v>824.36</c:v>
                </c:pt>
                <c:pt idx="6524">
                  <c:v>824.24</c:v>
                </c:pt>
                <c:pt idx="6525">
                  <c:v>823.96</c:v>
                </c:pt>
                <c:pt idx="6526">
                  <c:v>824.14</c:v>
                </c:pt>
                <c:pt idx="6527">
                  <c:v>824.03</c:v>
                </c:pt>
                <c:pt idx="6528">
                  <c:v>824.09</c:v>
                </c:pt>
                <c:pt idx="6529">
                  <c:v>824.36</c:v>
                </c:pt>
                <c:pt idx="6530">
                  <c:v>824</c:v>
                </c:pt>
                <c:pt idx="6531">
                  <c:v>823.96</c:v>
                </c:pt>
                <c:pt idx="6532">
                  <c:v>824.26</c:v>
                </c:pt>
                <c:pt idx="6533">
                  <c:v>824.17</c:v>
                </c:pt>
                <c:pt idx="6534">
                  <c:v>824.36</c:v>
                </c:pt>
                <c:pt idx="6535">
                  <c:v>824.14</c:v>
                </c:pt>
                <c:pt idx="6536">
                  <c:v>823.84</c:v>
                </c:pt>
                <c:pt idx="6537">
                  <c:v>824.47</c:v>
                </c:pt>
                <c:pt idx="6538">
                  <c:v>823.9</c:v>
                </c:pt>
                <c:pt idx="6539">
                  <c:v>824.09</c:v>
                </c:pt>
                <c:pt idx="6540">
                  <c:v>824.47</c:v>
                </c:pt>
                <c:pt idx="6541">
                  <c:v>824</c:v>
                </c:pt>
                <c:pt idx="6542">
                  <c:v>824.24</c:v>
                </c:pt>
                <c:pt idx="6543">
                  <c:v>824.67</c:v>
                </c:pt>
                <c:pt idx="6544">
                  <c:v>824.31</c:v>
                </c:pt>
                <c:pt idx="6545">
                  <c:v>824.03</c:v>
                </c:pt>
                <c:pt idx="6546">
                  <c:v>824.62</c:v>
                </c:pt>
                <c:pt idx="6547">
                  <c:v>824.1</c:v>
                </c:pt>
                <c:pt idx="6548">
                  <c:v>824.1</c:v>
                </c:pt>
                <c:pt idx="6549">
                  <c:v>825.14</c:v>
                </c:pt>
                <c:pt idx="6550">
                  <c:v>823.86</c:v>
                </c:pt>
                <c:pt idx="6551">
                  <c:v>824.59</c:v>
                </c:pt>
                <c:pt idx="6552">
                  <c:v>824.47</c:v>
                </c:pt>
                <c:pt idx="6553">
                  <c:v>823.6</c:v>
                </c:pt>
                <c:pt idx="6554">
                  <c:v>824.12</c:v>
                </c:pt>
                <c:pt idx="6555">
                  <c:v>824.45</c:v>
                </c:pt>
                <c:pt idx="6556">
                  <c:v>824.09</c:v>
                </c:pt>
                <c:pt idx="6557">
                  <c:v>824.19</c:v>
                </c:pt>
                <c:pt idx="6558">
                  <c:v>824.22</c:v>
                </c:pt>
                <c:pt idx="6559">
                  <c:v>823.7</c:v>
                </c:pt>
                <c:pt idx="6560">
                  <c:v>823.95</c:v>
                </c:pt>
                <c:pt idx="6561">
                  <c:v>824</c:v>
                </c:pt>
                <c:pt idx="6562">
                  <c:v>824.28</c:v>
                </c:pt>
                <c:pt idx="6563">
                  <c:v>824.43</c:v>
                </c:pt>
                <c:pt idx="6564">
                  <c:v>823.72</c:v>
                </c:pt>
                <c:pt idx="6565">
                  <c:v>823.74</c:v>
                </c:pt>
                <c:pt idx="6566">
                  <c:v>823.9</c:v>
                </c:pt>
                <c:pt idx="6567">
                  <c:v>823.29</c:v>
                </c:pt>
                <c:pt idx="6568">
                  <c:v>824.38</c:v>
                </c:pt>
                <c:pt idx="6569">
                  <c:v>824.66</c:v>
                </c:pt>
                <c:pt idx="6570">
                  <c:v>824.22</c:v>
                </c:pt>
                <c:pt idx="6571">
                  <c:v>824.21</c:v>
                </c:pt>
                <c:pt idx="6572">
                  <c:v>824.24</c:v>
                </c:pt>
                <c:pt idx="6573">
                  <c:v>824.17</c:v>
                </c:pt>
                <c:pt idx="6574">
                  <c:v>824.24</c:v>
                </c:pt>
                <c:pt idx="6575">
                  <c:v>824.53</c:v>
                </c:pt>
                <c:pt idx="6576">
                  <c:v>823.7</c:v>
                </c:pt>
                <c:pt idx="6577">
                  <c:v>824.26</c:v>
                </c:pt>
                <c:pt idx="6578">
                  <c:v>824.57</c:v>
                </c:pt>
                <c:pt idx="6579">
                  <c:v>824.09</c:v>
                </c:pt>
                <c:pt idx="6580">
                  <c:v>824.17</c:v>
                </c:pt>
                <c:pt idx="6581">
                  <c:v>824.71</c:v>
                </c:pt>
                <c:pt idx="6582">
                  <c:v>824.14</c:v>
                </c:pt>
                <c:pt idx="6583">
                  <c:v>823.91</c:v>
                </c:pt>
                <c:pt idx="6584">
                  <c:v>824.09</c:v>
                </c:pt>
                <c:pt idx="6585">
                  <c:v>824.12</c:v>
                </c:pt>
                <c:pt idx="6586">
                  <c:v>824.53</c:v>
                </c:pt>
                <c:pt idx="6587">
                  <c:v>823.91</c:v>
                </c:pt>
                <c:pt idx="6588">
                  <c:v>824.09</c:v>
                </c:pt>
                <c:pt idx="6589">
                  <c:v>823.88</c:v>
                </c:pt>
                <c:pt idx="6590">
                  <c:v>824.5</c:v>
                </c:pt>
                <c:pt idx="6591">
                  <c:v>823.9</c:v>
                </c:pt>
                <c:pt idx="6592">
                  <c:v>824.33</c:v>
                </c:pt>
                <c:pt idx="6593">
                  <c:v>823.39</c:v>
                </c:pt>
                <c:pt idx="6594">
                  <c:v>823.98</c:v>
                </c:pt>
                <c:pt idx="6595">
                  <c:v>824.09</c:v>
                </c:pt>
                <c:pt idx="6596">
                  <c:v>823.27</c:v>
                </c:pt>
                <c:pt idx="6597">
                  <c:v>824.12</c:v>
                </c:pt>
                <c:pt idx="6598">
                  <c:v>824.26</c:v>
                </c:pt>
                <c:pt idx="6599">
                  <c:v>823.7</c:v>
                </c:pt>
                <c:pt idx="6600">
                  <c:v>823.84</c:v>
                </c:pt>
                <c:pt idx="6601">
                  <c:v>824.34</c:v>
                </c:pt>
                <c:pt idx="6602">
                  <c:v>823.77</c:v>
                </c:pt>
                <c:pt idx="6603">
                  <c:v>824.09</c:v>
                </c:pt>
                <c:pt idx="6604">
                  <c:v>824.78</c:v>
                </c:pt>
                <c:pt idx="6605">
                  <c:v>823.81</c:v>
                </c:pt>
                <c:pt idx="6606">
                  <c:v>823.93</c:v>
                </c:pt>
                <c:pt idx="6607">
                  <c:v>824.24</c:v>
                </c:pt>
                <c:pt idx="6608">
                  <c:v>823.74</c:v>
                </c:pt>
                <c:pt idx="6609">
                  <c:v>823.74</c:v>
                </c:pt>
                <c:pt idx="6610">
                  <c:v>824.17</c:v>
                </c:pt>
                <c:pt idx="6611">
                  <c:v>823.7</c:v>
                </c:pt>
                <c:pt idx="6612">
                  <c:v>824.02</c:v>
                </c:pt>
                <c:pt idx="6613">
                  <c:v>824.05</c:v>
                </c:pt>
                <c:pt idx="6614">
                  <c:v>824.15</c:v>
                </c:pt>
                <c:pt idx="6615">
                  <c:v>824.19</c:v>
                </c:pt>
                <c:pt idx="6616">
                  <c:v>824.17</c:v>
                </c:pt>
                <c:pt idx="6617">
                  <c:v>824.1</c:v>
                </c:pt>
                <c:pt idx="6618">
                  <c:v>824.14</c:v>
                </c:pt>
                <c:pt idx="6619">
                  <c:v>823.2</c:v>
                </c:pt>
                <c:pt idx="6620">
                  <c:v>823.65</c:v>
                </c:pt>
                <c:pt idx="6621">
                  <c:v>823.88</c:v>
                </c:pt>
                <c:pt idx="6622">
                  <c:v>823.51</c:v>
                </c:pt>
                <c:pt idx="6623">
                  <c:v>823.86</c:v>
                </c:pt>
                <c:pt idx="6624">
                  <c:v>824.55</c:v>
                </c:pt>
                <c:pt idx="6625">
                  <c:v>823.79</c:v>
                </c:pt>
                <c:pt idx="6626">
                  <c:v>823.98</c:v>
                </c:pt>
                <c:pt idx="6627">
                  <c:v>824.53</c:v>
                </c:pt>
                <c:pt idx="6628">
                  <c:v>824.07</c:v>
                </c:pt>
                <c:pt idx="6629">
                  <c:v>823.84</c:v>
                </c:pt>
                <c:pt idx="6630">
                  <c:v>824.33</c:v>
                </c:pt>
                <c:pt idx="6631">
                  <c:v>823.72</c:v>
                </c:pt>
                <c:pt idx="6632">
                  <c:v>823.7</c:v>
                </c:pt>
                <c:pt idx="6633">
                  <c:v>824.24</c:v>
                </c:pt>
                <c:pt idx="6634">
                  <c:v>823.31</c:v>
                </c:pt>
                <c:pt idx="6635">
                  <c:v>824.14</c:v>
                </c:pt>
                <c:pt idx="6636">
                  <c:v>823.86</c:v>
                </c:pt>
                <c:pt idx="6637">
                  <c:v>824.1</c:v>
                </c:pt>
                <c:pt idx="6638">
                  <c:v>823.74</c:v>
                </c:pt>
                <c:pt idx="6639">
                  <c:v>824.14</c:v>
                </c:pt>
                <c:pt idx="6640">
                  <c:v>823.55</c:v>
                </c:pt>
                <c:pt idx="6641">
                  <c:v>823.32</c:v>
                </c:pt>
                <c:pt idx="6642">
                  <c:v>824.12</c:v>
                </c:pt>
                <c:pt idx="6643">
                  <c:v>823.45</c:v>
                </c:pt>
                <c:pt idx="6644">
                  <c:v>823.6</c:v>
                </c:pt>
                <c:pt idx="6645">
                  <c:v>824.14</c:v>
                </c:pt>
                <c:pt idx="6646">
                  <c:v>823.79</c:v>
                </c:pt>
                <c:pt idx="6647">
                  <c:v>824.15</c:v>
                </c:pt>
                <c:pt idx="6648">
                  <c:v>823.64</c:v>
                </c:pt>
                <c:pt idx="6649">
                  <c:v>823.57</c:v>
                </c:pt>
                <c:pt idx="6650">
                  <c:v>824.33</c:v>
                </c:pt>
                <c:pt idx="6651">
                  <c:v>823.86</c:v>
                </c:pt>
                <c:pt idx="6652">
                  <c:v>823.93</c:v>
                </c:pt>
                <c:pt idx="6653">
                  <c:v>824.38</c:v>
                </c:pt>
                <c:pt idx="6654">
                  <c:v>823.9</c:v>
                </c:pt>
                <c:pt idx="6655">
                  <c:v>823.83</c:v>
                </c:pt>
                <c:pt idx="6656">
                  <c:v>824.4</c:v>
                </c:pt>
                <c:pt idx="6657">
                  <c:v>823.98</c:v>
                </c:pt>
                <c:pt idx="6658">
                  <c:v>824.02</c:v>
                </c:pt>
                <c:pt idx="6659">
                  <c:v>824.4</c:v>
                </c:pt>
                <c:pt idx="6660">
                  <c:v>823.77</c:v>
                </c:pt>
                <c:pt idx="6661">
                  <c:v>823.86</c:v>
                </c:pt>
                <c:pt idx="6662">
                  <c:v>824.36</c:v>
                </c:pt>
                <c:pt idx="6663">
                  <c:v>823.79</c:v>
                </c:pt>
                <c:pt idx="6664">
                  <c:v>823.62</c:v>
                </c:pt>
                <c:pt idx="6665">
                  <c:v>824.24</c:v>
                </c:pt>
                <c:pt idx="6666">
                  <c:v>823.91</c:v>
                </c:pt>
                <c:pt idx="6667">
                  <c:v>823.83</c:v>
                </c:pt>
                <c:pt idx="6668">
                  <c:v>824.33</c:v>
                </c:pt>
                <c:pt idx="6669">
                  <c:v>824.26</c:v>
                </c:pt>
                <c:pt idx="6670">
                  <c:v>823.95</c:v>
                </c:pt>
                <c:pt idx="6671">
                  <c:v>824.5</c:v>
                </c:pt>
                <c:pt idx="6672">
                  <c:v>823.69</c:v>
                </c:pt>
                <c:pt idx="6673">
                  <c:v>823.84</c:v>
                </c:pt>
                <c:pt idx="6674">
                  <c:v>824.28</c:v>
                </c:pt>
                <c:pt idx="6675">
                  <c:v>823.64</c:v>
                </c:pt>
                <c:pt idx="6676">
                  <c:v>823.84</c:v>
                </c:pt>
                <c:pt idx="6677">
                  <c:v>823.79</c:v>
                </c:pt>
                <c:pt idx="6678">
                  <c:v>823.79</c:v>
                </c:pt>
                <c:pt idx="6679">
                  <c:v>823.96</c:v>
                </c:pt>
                <c:pt idx="6680">
                  <c:v>823.77</c:v>
                </c:pt>
                <c:pt idx="6681">
                  <c:v>823.84</c:v>
                </c:pt>
                <c:pt idx="6682">
                  <c:v>824.4</c:v>
                </c:pt>
                <c:pt idx="6683">
                  <c:v>823.79</c:v>
                </c:pt>
                <c:pt idx="6684">
                  <c:v>824.07</c:v>
                </c:pt>
                <c:pt idx="6685">
                  <c:v>824.57</c:v>
                </c:pt>
                <c:pt idx="6686">
                  <c:v>823.64</c:v>
                </c:pt>
                <c:pt idx="6687">
                  <c:v>823.7</c:v>
                </c:pt>
                <c:pt idx="6688">
                  <c:v>824.36</c:v>
                </c:pt>
                <c:pt idx="6689">
                  <c:v>824.02</c:v>
                </c:pt>
                <c:pt idx="6690">
                  <c:v>823.98</c:v>
                </c:pt>
                <c:pt idx="6691">
                  <c:v>824.21</c:v>
                </c:pt>
                <c:pt idx="6692">
                  <c:v>823.84</c:v>
                </c:pt>
                <c:pt idx="6693">
                  <c:v>823.84</c:v>
                </c:pt>
                <c:pt idx="6694">
                  <c:v>824.36</c:v>
                </c:pt>
                <c:pt idx="6695">
                  <c:v>823.5</c:v>
                </c:pt>
                <c:pt idx="6696">
                  <c:v>824.19</c:v>
                </c:pt>
                <c:pt idx="6697">
                  <c:v>824.19</c:v>
                </c:pt>
                <c:pt idx="6698">
                  <c:v>823.93</c:v>
                </c:pt>
                <c:pt idx="6699">
                  <c:v>823.98</c:v>
                </c:pt>
                <c:pt idx="6700">
                  <c:v>824.28</c:v>
                </c:pt>
                <c:pt idx="6701">
                  <c:v>823.81</c:v>
                </c:pt>
                <c:pt idx="6702">
                  <c:v>824.55</c:v>
                </c:pt>
                <c:pt idx="6703">
                  <c:v>823.72</c:v>
                </c:pt>
                <c:pt idx="6704">
                  <c:v>823.98</c:v>
                </c:pt>
                <c:pt idx="6705">
                  <c:v>823.6</c:v>
                </c:pt>
                <c:pt idx="6706">
                  <c:v>823.95</c:v>
                </c:pt>
                <c:pt idx="6707">
                  <c:v>823.62</c:v>
                </c:pt>
                <c:pt idx="6708">
                  <c:v>823.76</c:v>
                </c:pt>
                <c:pt idx="6709">
                  <c:v>823.58</c:v>
                </c:pt>
                <c:pt idx="6710">
                  <c:v>823.84</c:v>
                </c:pt>
                <c:pt idx="6711">
                  <c:v>824.67</c:v>
                </c:pt>
                <c:pt idx="6712">
                  <c:v>823.62</c:v>
                </c:pt>
                <c:pt idx="6713">
                  <c:v>823.58</c:v>
                </c:pt>
                <c:pt idx="6714">
                  <c:v>824.09</c:v>
                </c:pt>
                <c:pt idx="6715">
                  <c:v>823.62</c:v>
                </c:pt>
                <c:pt idx="6716">
                  <c:v>823.64</c:v>
                </c:pt>
                <c:pt idx="6717">
                  <c:v>824.28</c:v>
                </c:pt>
                <c:pt idx="6718">
                  <c:v>823.86</c:v>
                </c:pt>
                <c:pt idx="6719">
                  <c:v>823.57</c:v>
                </c:pt>
                <c:pt idx="6720">
                  <c:v>823.86</c:v>
                </c:pt>
                <c:pt idx="6721">
                  <c:v>823.67</c:v>
                </c:pt>
                <c:pt idx="6722">
                  <c:v>823.22</c:v>
                </c:pt>
                <c:pt idx="6723">
                  <c:v>823.98</c:v>
                </c:pt>
                <c:pt idx="6724">
                  <c:v>823.86</c:v>
                </c:pt>
                <c:pt idx="6725">
                  <c:v>823.77</c:v>
                </c:pt>
                <c:pt idx="6726">
                  <c:v>824.02</c:v>
                </c:pt>
                <c:pt idx="6727">
                  <c:v>823.88</c:v>
                </c:pt>
                <c:pt idx="6728">
                  <c:v>823.51</c:v>
                </c:pt>
                <c:pt idx="6729">
                  <c:v>823.86</c:v>
                </c:pt>
                <c:pt idx="6730">
                  <c:v>823.67</c:v>
                </c:pt>
                <c:pt idx="6731">
                  <c:v>823.83</c:v>
                </c:pt>
                <c:pt idx="6732">
                  <c:v>823.84</c:v>
                </c:pt>
                <c:pt idx="6733">
                  <c:v>823.62</c:v>
                </c:pt>
                <c:pt idx="6734">
                  <c:v>823.95</c:v>
                </c:pt>
                <c:pt idx="6735">
                  <c:v>823.81</c:v>
                </c:pt>
                <c:pt idx="6736">
                  <c:v>823.6</c:v>
                </c:pt>
                <c:pt idx="6737">
                  <c:v>824.09</c:v>
                </c:pt>
                <c:pt idx="6738">
                  <c:v>823.45</c:v>
                </c:pt>
                <c:pt idx="6739">
                  <c:v>824.12</c:v>
                </c:pt>
                <c:pt idx="6740">
                  <c:v>824.07</c:v>
                </c:pt>
                <c:pt idx="6741">
                  <c:v>823.76</c:v>
                </c:pt>
                <c:pt idx="6742">
                  <c:v>823.98</c:v>
                </c:pt>
                <c:pt idx="6743">
                  <c:v>824.29</c:v>
                </c:pt>
                <c:pt idx="6744">
                  <c:v>823.96</c:v>
                </c:pt>
                <c:pt idx="6745">
                  <c:v>823.88</c:v>
                </c:pt>
                <c:pt idx="6746">
                  <c:v>823.93</c:v>
                </c:pt>
                <c:pt idx="6747">
                  <c:v>823.88</c:v>
                </c:pt>
                <c:pt idx="6748">
                  <c:v>823.91</c:v>
                </c:pt>
                <c:pt idx="6749">
                  <c:v>824.17</c:v>
                </c:pt>
                <c:pt idx="6750">
                  <c:v>823.95</c:v>
                </c:pt>
                <c:pt idx="6751">
                  <c:v>823.76</c:v>
                </c:pt>
                <c:pt idx="6752">
                  <c:v>823.7</c:v>
                </c:pt>
                <c:pt idx="6753">
                  <c:v>823.58</c:v>
                </c:pt>
                <c:pt idx="6754">
                  <c:v>824.07</c:v>
                </c:pt>
                <c:pt idx="6755">
                  <c:v>824.17</c:v>
                </c:pt>
                <c:pt idx="6756">
                  <c:v>823.91</c:v>
                </c:pt>
                <c:pt idx="6757">
                  <c:v>823.84</c:v>
                </c:pt>
                <c:pt idx="6758">
                  <c:v>824</c:v>
                </c:pt>
                <c:pt idx="6759">
                  <c:v>823.77</c:v>
                </c:pt>
                <c:pt idx="6760">
                  <c:v>824.28</c:v>
                </c:pt>
                <c:pt idx="6761">
                  <c:v>824.14</c:v>
                </c:pt>
                <c:pt idx="6762">
                  <c:v>823.72</c:v>
                </c:pt>
                <c:pt idx="6763">
                  <c:v>824.09</c:v>
                </c:pt>
                <c:pt idx="6764">
                  <c:v>823.65</c:v>
                </c:pt>
                <c:pt idx="6765">
                  <c:v>823.74</c:v>
                </c:pt>
                <c:pt idx="6766">
                  <c:v>824.07</c:v>
                </c:pt>
                <c:pt idx="6767">
                  <c:v>823.72</c:v>
                </c:pt>
                <c:pt idx="6768">
                  <c:v>823.93</c:v>
                </c:pt>
                <c:pt idx="6769">
                  <c:v>823.98</c:v>
                </c:pt>
                <c:pt idx="6770">
                  <c:v>824.05</c:v>
                </c:pt>
                <c:pt idx="6771">
                  <c:v>824.07</c:v>
                </c:pt>
                <c:pt idx="6772">
                  <c:v>824.28</c:v>
                </c:pt>
                <c:pt idx="6773">
                  <c:v>823.96</c:v>
                </c:pt>
                <c:pt idx="6774">
                  <c:v>824.36</c:v>
                </c:pt>
                <c:pt idx="6775">
                  <c:v>824.21</c:v>
                </c:pt>
                <c:pt idx="6776">
                  <c:v>823.77</c:v>
                </c:pt>
                <c:pt idx="6777">
                  <c:v>823.93</c:v>
                </c:pt>
                <c:pt idx="6778">
                  <c:v>824.31</c:v>
                </c:pt>
                <c:pt idx="6779">
                  <c:v>824.24</c:v>
                </c:pt>
                <c:pt idx="6780">
                  <c:v>824.4</c:v>
                </c:pt>
                <c:pt idx="6781">
                  <c:v>824.14</c:v>
                </c:pt>
                <c:pt idx="6782">
                  <c:v>823.62</c:v>
                </c:pt>
                <c:pt idx="6783">
                  <c:v>824.41</c:v>
                </c:pt>
                <c:pt idx="6784">
                  <c:v>823.98</c:v>
                </c:pt>
                <c:pt idx="6785">
                  <c:v>823.64</c:v>
                </c:pt>
                <c:pt idx="6786">
                  <c:v>824.1</c:v>
                </c:pt>
                <c:pt idx="6787">
                  <c:v>823.7</c:v>
                </c:pt>
                <c:pt idx="6788">
                  <c:v>824.09</c:v>
                </c:pt>
                <c:pt idx="6789">
                  <c:v>824.43</c:v>
                </c:pt>
                <c:pt idx="6790">
                  <c:v>824.26</c:v>
                </c:pt>
                <c:pt idx="6791">
                  <c:v>824.15</c:v>
                </c:pt>
                <c:pt idx="6792">
                  <c:v>824.41</c:v>
                </c:pt>
                <c:pt idx="6793">
                  <c:v>823.95</c:v>
                </c:pt>
                <c:pt idx="6794">
                  <c:v>823.91</c:v>
                </c:pt>
                <c:pt idx="6795">
                  <c:v>824.66</c:v>
                </c:pt>
                <c:pt idx="6796">
                  <c:v>823.98</c:v>
                </c:pt>
                <c:pt idx="6797">
                  <c:v>824.05</c:v>
                </c:pt>
                <c:pt idx="6798">
                  <c:v>824.24</c:v>
                </c:pt>
                <c:pt idx="6799">
                  <c:v>823.7</c:v>
                </c:pt>
                <c:pt idx="6800">
                  <c:v>824.05</c:v>
                </c:pt>
                <c:pt idx="6801">
                  <c:v>824.34</c:v>
                </c:pt>
                <c:pt idx="6802">
                  <c:v>823.74</c:v>
                </c:pt>
                <c:pt idx="6803">
                  <c:v>823.81</c:v>
                </c:pt>
                <c:pt idx="6804">
                  <c:v>824.22</c:v>
                </c:pt>
                <c:pt idx="6805">
                  <c:v>823.69</c:v>
                </c:pt>
                <c:pt idx="6806">
                  <c:v>823.98</c:v>
                </c:pt>
                <c:pt idx="6807">
                  <c:v>823.74</c:v>
                </c:pt>
                <c:pt idx="6808">
                  <c:v>824.15</c:v>
                </c:pt>
                <c:pt idx="6809">
                  <c:v>823.86</c:v>
                </c:pt>
                <c:pt idx="6810">
                  <c:v>824.07</c:v>
                </c:pt>
                <c:pt idx="6811">
                  <c:v>823.76</c:v>
                </c:pt>
                <c:pt idx="6812">
                  <c:v>824.05</c:v>
                </c:pt>
                <c:pt idx="6813">
                  <c:v>823.98</c:v>
                </c:pt>
                <c:pt idx="6814">
                  <c:v>823.83</c:v>
                </c:pt>
                <c:pt idx="6815">
                  <c:v>824.15</c:v>
                </c:pt>
                <c:pt idx="6816">
                  <c:v>823.81</c:v>
                </c:pt>
                <c:pt idx="6817">
                  <c:v>823.95</c:v>
                </c:pt>
                <c:pt idx="6818">
                  <c:v>824.19</c:v>
                </c:pt>
                <c:pt idx="6819">
                  <c:v>824.03</c:v>
                </c:pt>
                <c:pt idx="6820">
                  <c:v>823.7</c:v>
                </c:pt>
                <c:pt idx="6821">
                  <c:v>824.4</c:v>
                </c:pt>
                <c:pt idx="6822">
                  <c:v>823.12</c:v>
                </c:pt>
                <c:pt idx="6823">
                  <c:v>823.91</c:v>
                </c:pt>
                <c:pt idx="6824">
                  <c:v>824.14</c:v>
                </c:pt>
                <c:pt idx="6825">
                  <c:v>824.03</c:v>
                </c:pt>
                <c:pt idx="6826">
                  <c:v>823.93</c:v>
                </c:pt>
                <c:pt idx="6827">
                  <c:v>824.03</c:v>
                </c:pt>
                <c:pt idx="6828">
                  <c:v>823.55</c:v>
                </c:pt>
                <c:pt idx="6829">
                  <c:v>823.76</c:v>
                </c:pt>
                <c:pt idx="6830">
                  <c:v>824.15</c:v>
                </c:pt>
                <c:pt idx="6831">
                  <c:v>823.96</c:v>
                </c:pt>
                <c:pt idx="6832">
                  <c:v>823.84</c:v>
                </c:pt>
                <c:pt idx="6833">
                  <c:v>824.28</c:v>
                </c:pt>
                <c:pt idx="6834">
                  <c:v>824.19</c:v>
                </c:pt>
                <c:pt idx="6835">
                  <c:v>824.62</c:v>
                </c:pt>
                <c:pt idx="6836">
                  <c:v>824.79</c:v>
                </c:pt>
                <c:pt idx="6837">
                  <c:v>824.02</c:v>
                </c:pt>
                <c:pt idx="6838">
                  <c:v>824.1</c:v>
                </c:pt>
                <c:pt idx="6839">
                  <c:v>824.17</c:v>
                </c:pt>
                <c:pt idx="6840">
                  <c:v>824.1</c:v>
                </c:pt>
                <c:pt idx="6841">
                  <c:v>824.29</c:v>
                </c:pt>
                <c:pt idx="6842">
                  <c:v>823.86</c:v>
                </c:pt>
                <c:pt idx="6843">
                  <c:v>824.09</c:v>
                </c:pt>
                <c:pt idx="6844">
                  <c:v>824.17</c:v>
                </c:pt>
                <c:pt idx="6845">
                  <c:v>823.62</c:v>
                </c:pt>
                <c:pt idx="6846">
                  <c:v>823.51</c:v>
                </c:pt>
                <c:pt idx="6847">
                  <c:v>823.86</c:v>
                </c:pt>
                <c:pt idx="6848">
                  <c:v>824.07</c:v>
                </c:pt>
                <c:pt idx="6849">
                  <c:v>824</c:v>
                </c:pt>
                <c:pt idx="6850">
                  <c:v>824.55</c:v>
                </c:pt>
                <c:pt idx="6851">
                  <c:v>823.84</c:v>
                </c:pt>
                <c:pt idx="6852">
                  <c:v>823.95</c:v>
                </c:pt>
                <c:pt idx="6853">
                  <c:v>824.79</c:v>
                </c:pt>
                <c:pt idx="6854">
                  <c:v>823.79</c:v>
                </c:pt>
                <c:pt idx="6855">
                  <c:v>824.12</c:v>
                </c:pt>
                <c:pt idx="6856">
                  <c:v>824</c:v>
                </c:pt>
                <c:pt idx="6857">
                  <c:v>823.86</c:v>
                </c:pt>
                <c:pt idx="6858">
                  <c:v>824.14</c:v>
                </c:pt>
                <c:pt idx="6859">
                  <c:v>824.47</c:v>
                </c:pt>
                <c:pt idx="6860">
                  <c:v>823.6</c:v>
                </c:pt>
                <c:pt idx="6861">
                  <c:v>823.84</c:v>
                </c:pt>
                <c:pt idx="6862">
                  <c:v>824.07</c:v>
                </c:pt>
                <c:pt idx="6863">
                  <c:v>823.55</c:v>
                </c:pt>
                <c:pt idx="6864">
                  <c:v>823.6</c:v>
                </c:pt>
                <c:pt idx="6865">
                  <c:v>824.21</c:v>
                </c:pt>
                <c:pt idx="6866">
                  <c:v>823.91</c:v>
                </c:pt>
                <c:pt idx="6867">
                  <c:v>824.19</c:v>
                </c:pt>
                <c:pt idx="6868">
                  <c:v>824.1</c:v>
                </c:pt>
                <c:pt idx="6869">
                  <c:v>823.67</c:v>
                </c:pt>
                <c:pt idx="6870">
                  <c:v>824.34</c:v>
                </c:pt>
                <c:pt idx="6871">
                  <c:v>823.53</c:v>
                </c:pt>
                <c:pt idx="6872">
                  <c:v>823.93</c:v>
                </c:pt>
                <c:pt idx="6873">
                  <c:v>824.15</c:v>
                </c:pt>
                <c:pt idx="6874">
                  <c:v>823.9</c:v>
                </c:pt>
                <c:pt idx="6875">
                  <c:v>823.84</c:v>
                </c:pt>
                <c:pt idx="6876">
                  <c:v>824.34</c:v>
                </c:pt>
                <c:pt idx="6877">
                  <c:v>823.98</c:v>
                </c:pt>
                <c:pt idx="6878">
                  <c:v>823.95</c:v>
                </c:pt>
                <c:pt idx="6879">
                  <c:v>824.74</c:v>
                </c:pt>
                <c:pt idx="6880">
                  <c:v>824.12</c:v>
                </c:pt>
                <c:pt idx="6881">
                  <c:v>823.98</c:v>
                </c:pt>
                <c:pt idx="6882">
                  <c:v>824.19</c:v>
                </c:pt>
                <c:pt idx="6883">
                  <c:v>823.74</c:v>
                </c:pt>
                <c:pt idx="6884">
                  <c:v>824.12</c:v>
                </c:pt>
                <c:pt idx="6885">
                  <c:v>824.47</c:v>
                </c:pt>
                <c:pt idx="6886">
                  <c:v>824.17</c:v>
                </c:pt>
                <c:pt idx="6887">
                  <c:v>823.69</c:v>
                </c:pt>
                <c:pt idx="6888">
                  <c:v>824.24</c:v>
                </c:pt>
                <c:pt idx="6889">
                  <c:v>823.6</c:v>
                </c:pt>
                <c:pt idx="6890">
                  <c:v>824.15</c:v>
                </c:pt>
                <c:pt idx="6891">
                  <c:v>824.17</c:v>
                </c:pt>
                <c:pt idx="6892">
                  <c:v>823.83</c:v>
                </c:pt>
                <c:pt idx="6893">
                  <c:v>824.43</c:v>
                </c:pt>
                <c:pt idx="6894">
                  <c:v>824.17</c:v>
                </c:pt>
                <c:pt idx="6895">
                  <c:v>824</c:v>
                </c:pt>
                <c:pt idx="6896">
                  <c:v>823.96</c:v>
                </c:pt>
                <c:pt idx="6897">
                  <c:v>824.21</c:v>
                </c:pt>
                <c:pt idx="6898">
                  <c:v>823.77</c:v>
                </c:pt>
                <c:pt idx="6899">
                  <c:v>824.12</c:v>
                </c:pt>
                <c:pt idx="6900">
                  <c:v>824.07</c:v>
                </c:pt>
                <c:pt idx="6901">
                  <c:v>824.1</c:v>
                </c:pt>
                <c:pt idx="6902">
                  <c:v>824</c:v>
                </c:pt>
                <c:pt idx="6903">
                  <c:v>823.7</c:v>
                </c:pt>
                <c:pt idx="6904">
                  <c:v>823.24</c:v>
                </c:pt>
                <c:pt idx="6905">
                  <c:v>824.24</c:v>
                </c:pt>
                <c:pt idx="6906">
                  <c:v>823.43</c:v>
                </c:pt>
                <c:pt idx="6907">
                  <c:v>823.77</c:v>
                </c:pt>
                <c:pt idx="6908">
                  <c:v>824.33</c:v>
                </c:pt>
                <c:pt idx="6909">
                  <c:v>823.53</c:v>
                </c:pt>
                <c:pt idx="6910">
                  <c:v>823.7</c:v>
                </c:pt>
                <c:pt idx="6911">
                  <c:v>824.24</c:v>
                </c:pt>
                <c:pt idx="6912">
                  <c:v>823.84</c:v>
                </c:pt>
                <c:pt idx="6913">
                  <c:v>824.12</c:v>
                </c:pt>
                <c:pt idx="6914">
                  <c:v>824.03</c:v>
                </c:pt>
                <c:pt idx="6915">
                  <c:v>823.81</c:v>
                </c:pt>
                <c:pt idx="6916">
                  <c:v>823.7</c:v>
                </c:pt>
                <c:pt idx="6917">
                  <c:v>824</c:v>
                </c:pt>
                <c:pt idx="6918">
                  <c:v>824</c:v>
                </c:pt>
                <c:pt idx="6919">
                  <c:v>823.93</c:v>
                </c:pt>
                <c:pt idx="6920">
                  <c:v>824.28</c:v>
                </c:pt>
                <c:pt idx="6921">
                  <c:v>823.69</c:v>
                </c:pt>
                <c:pt idx="6922">
                  <c:v>823.7</c:v>
                </c:pt>
                <c:pt idx="6923">
                  <c:v>824.1</c:v>
                </c:pt>
                <c:pt idx="6924">
                  <c:v>823.77</c:v>
                </c:pt>
                <c:pt idx="6925">
                  <c:v>824.14</c:v>
                </c:pt>
                <c:pt idx="6926">
                  <c:v>823.6</c:v>
                </c:pt>
                <c:pt idx="6927">
                  <c:v>823.74</c:v>
                </c:pt>
                <c:pt idx="6928">
                  <c:v>824.26</c:v>
                </c:pt>
                <c:pt idx="6929">
                  <c:v>823.76</c:v>
                </c:pt>
                <c:pt idx="6930">
                  <c:v>824.02</c:v>
                </c:pt>
                <c:pt idx="6931">
                  <c:v>824.26</c:v>
                </c:pt>
                <c:pt idx="6932">
                  <c:v>823.51</c:v>
                </c:pt>
                <c:pt idx="6933">
                  <c:v>823.98</c:v>
                </c:pt>
                <c:pt idx="6934">
                  <c:v>824.1</c:v>
                </c:pt>
                <c:pt idx="6935">
                  <c:v>823.51</c:v>
                </c:pt>
                <c:pt idx="6936">
                  <c:v>823.65</c:v>
                </c:pt>
                <c:pt idx="6937">
                  <c:v>824.31</c:v>
                </c:pt>
                <c:pt idx="6938">
                  <c:v>823.48</c:v>
                </c:pt>
                <c:pt idx="6939">
                  <c:v>823.65</c:v>
                </c:pt>
                <c:pt idx="6940">
                  <c:v>824.21</c:v>
                </c:pt>
                <c:pt idx="6941">
                  <c:v>823.55</c:v>
                </c:pt>
                <c:pt idx="6942">
                  <c:v>824.03</c:v>
                </c:pt>
                <c:pt idx="6943">
                  <c:v>824.36</c:v>
                </c:pt>
                <c:pt idx="6944">
                  <c:v>823.65</c:v>
                </c:pt>
                <c:pt idx="6945">
                  <c:v>823.51</c:v>
                </c:pt>
                <c:pt idx="6946">
                  <c:v>824.41</c:v>
                </c:pt>
                <c:pt idx="6947">
                  <c:v>823.58</c:v>
                </c:pt>
                <c:pt idx="6948">
                  <c:v>824</c:v>
                </c:pt>
                <c:pt idx="6949">
                  <c:v>824.1</c:v>
                </c:pt>
                <c:pt idx="6950">
                  <c:v>823.79</c:v>
                </c:pt>
                <c:pt idx="6951">
                  <c:v>823.76</c:v>
                </c:pt>
                <c:pt idx="6952">
                  <c:v>823.88</c:v>
                </c:pt>
                <c:pt idx="6953">
                  <c:v>823.64</c:v>
                </c:pt>
                <c:pt idx="6954">
                  <c:v>824</c:v>
                </c:pt>
                <c:pt idx="6955">
                  <c:v>823.41</c:v>
                </c:pt>
                <c:pt idx="6956">
                  <c:v>823.41</c:v>
                </c:pt>
                <c:pt idx="6957">
                  <c:v>824.03</c:v>
                </c:pt>
                <c:pt idx="6958">
                  <c:v>823.45</c:v>
                </c:pt>
                <c:pt idx="6959">
                  <c:v>823.93</c:v>
                </c:pt>
                <c:pt idx="6960">
                  <c:v>823.9</c:v>
                </c:pt>
                <c:pt idx="6961">
                  <c:v>823.36</c:v>
                </c:pt>
                <c:pt idx="6962">
                  <c:v>823.6</c:v>
                </c:pt>
                <c:pt idx="6963">
                  <c:v>824.14</c:v>
                </c:pt>
                <c:pt idx="6964">
                  <c:v>823.51</c:v>
                </c:pt>
                <c:pt idx="6965">
                  <c:v>823.53</c:v>
                </c:pt>
                <c:pt idx="6966">
                  <c:v>824.05</c:v>
                </c:pt>
                <c:pt idx="6967">
                  <c:v>823.53</c:v>
                </c:pt>
                <c:pt idx="6968">
                  <c:v>823.55</c:v>
                </c:pt>
                <c:pt idx="6969">
                  <c:v>824.02</c:v>
                </c:pt>
                <c:pt idx="6970">
                  <c:v>823.12</c:v>
                </c:pt>
                <c:pt idx="6971">
                  <c:v>823.76</c:v>
                </c:pt>
                <c:pt idx="6972">
                  <c:v>824.14</c:v>
                </c:pt>
                <c:pt idx="6973">
                  <c:v>823.83</c:v>
                </c:pt>
                <c:pt idx="6974">
                  <c:v>824.22</c:v>
                </c:pt>
                <c:pt idx="6975">
                  <c:v>824.17</c:v>
                </c:pt>
                <c:pt idx="6976">
                  <c:v>823.86</c:v>
                </c:pt>
                <c:pt idx="6977">
                  <c:v>823.93</c:v>
                </c:pt>
                <c:pt idx="6978">
                  <c:v>824.1</c:v>
                </c:pt>
                <c:pt idx="6979">
                  <c:v>823.91</c:v>
                </c:pt>
                <c:pt idx="6980">
                  <c:v>823.81</c:v>
                </c:pt>
                <c:pt idx="6981">
                  <c:v>823.91</c:v>
                </c:pt>
                <c:pt idx="6982">
                  <c:v>824.07</c:v>
                </c:pt>
                <c:pt idx="6983">
                  <c:v>824.07</c:v>
                </c:pt>
                <c:pt idx="6984">
                  <c:v>823.7</c:v>
                </c:pt>
                <c:pt idx="6985">
                  <c:v>823.84</c:v>
                </c:pt>
                <c:pt idx="6986">
                  <c:v>824.26</c:v>
                </c:pt>
                <c:pt idx="6987">
                  <c:v>824</c:v>
                </c:pt>
                <c:pt idx="6988">
                  <c:v>824.03</c:v>
                </c:pt>
                <c:pt idx="6989">
                  <c:v>823.86</c:v>
                </c:pt>
                <c:pt idx="6990">
                  <c:v>823.95</c:v>
                </c:pt>
                <c:pt idx="6991">
                  <c:v>823.64</c:v>
                </c:pt>
                <c:pt idx="6992">
                  <c:v>824.4</c:v>
                </c:pt>
                <c:pt idx="6993">
                  <c:v>823.96</c:v>
                </c:pt>
                <c:pt idx="6994">
                  <c:v>823.83</c:v>
                </c:pt>
                <c:pt idx="6995">
                  <c:v>824.29</c:v>
                </c:pt>
                <c:pt idx="6996">
                  <c:v>823.93</c:v>
                </c:pt>
                <c:pt idx="6997">
                  <c:v>823.69</c:v>
                </c:pt>
                <c:pt idx="6998">
                  <c:v>823.88</c:v>
                </c:pt>
                <c:pt idx="6999">
                  <c:v>823.7</c:v>
                </c:pt>
                <c:pt idx="7000">
                  <c:v>823.9</c:v>
                </c:pt>
                <c:pt idx="7001">
                  <c:v>823.86</c:v>
                </c:pt>
                <c:pt idx="7002">
                  <c:v>823.69</c:v>
                </c:pt>
                <c:pt idx="7003">
                  <c:v>823.91</c:v>
                </c:pt>
                <c:pt idx="7004">
                  <c:v>824.09</c:v>
                </c:pt>
                <c:pt idx="7005">
                  <c:v>823.46</c:v>
                </c:pt>
                <c:pt idx="7006">
                  <c:v>823.77</c:v>
                </c:pt>
                <c:pt idx="7007">
                  <c:v>824.43</c:v>
                </c:pt>
                <c:pt idx="7008">
                  <c:v>823.72</c:v>
                </c:pt>
                <c:pt idx="7009">
                  <c:v>824.05</c:v>
                </c:pt>
                <c:pt idx="7010">
                  <c:v>823.96</c:v>
                </c:pt>
                <c:pt idx="7011">
                  <c:v>823.65</c:v>
                </c:pt>
                <c:pt idx="7012">
                  <c:v>824.07</c:v>
                </c:pt>
                <c:pt idx="7013">
                  <c:v>823.6</c:v>
                </c:pt>
                <c:pt idx="7014">
                  <c:v>824.05</c:v>
                </c:pt>
                <c:pt idx="7015">
                  <c:v>824.43</c:v>
                </c:pt>
                <c:pt idx="7016">
                  <c:v>824.03</c:v>
                </c:pt>
                <c:pt idx="7017">
                  <c:v>823.95</c:v>
                </c:pt>
                <c:pt idx="7018">
                  <c:v>824.66</c:v>
                </c:pt>
                <c:pt idx="7019">
                  <c:v>823.69</c:v>
                </c:pt>
                <c:pt idx="7020">
                  <c:v>824.43</c:v>
                </c:pt>
                <c:pt idx="7021">
                  <c:v>824.17</c:v>
                </c:pt>
                <c:pt idx="7022">
                  <c:v>823.46</c:v>
                </c:pt>
                <c:pt idx="7023">
                  <c:v>824</c:v>
                </c:pt>
                <c:pt idx="7024">
                  <c:v>824.07</c:v>
                </c:pt>
                <c:pt idx="7025">
                  <c:v>823.62</c:v>
                </c:pt>
                <c:pt idx="7026">
                  <c:v>823.81</c:v>
                </c:pt>
                <c:pt idx="7027">
                  <c:v>823.86</c:v>
                </c:pt>
                <c:pt idx="7028">
                  <c:v>823.31</c:v>
                </c:pt>
                <c:pt idx="7029">
                  <c:v>824.02</c:v>
                </c:pt>
                <c:pt idx="7030">
                  <c:v>823.86</c:v>
                </c:pt>
                <c:pt idx="7031">
                  <c:v>823.79</c:v>
                </c:pt>
                <c:pt idx="7032">
                  <c:v>823.86</c:v>
                </c:pt>
                <c:pt idx="7033">
                  <c:v>823.76</c:v>
                </c:pt>
                <c:pt idx="7034">
                  <c:v>823.77</c:v>
                </c:pt>
                <c:pt idx="7035">
                  <c:v>824</c:v>
                </c:pt>
                <c:pt idx="7036">
                  <c:v>823.9</c:v>
                </c:pt>
                <c:pt idx="7037">
                  <c:v>823.86</c:v>
                </c:pt>
                <c:pt idx="7038">
                  <c:v>823.96</c:v>
                </c:pt>
                <c:pt idx="7039">
                  <c:v>823.45</c:v>
                </c:pt>
                <c:pt idx="7040">
                  <c:v>823.91</c:v>
                </c:pt>
                <c:pt idx="7041">
                  <c:v>824.09</c:v>
                </c:pt>
                <c:pt idx="7042">
                  <c:v>823.74</c:v>
                </c:pt>
                <c:pt idx="7043">
                  <c:v>823.91</c:v>
                </c:pt>
                <c:pt idx="7044">
                  <c:v>824.05</c:v>
                </c:pt>
                <c:pt idx="7045">
                  <c:v>823.7</c:v>
                </c:pt>
                <c:pt idx="7046">
                  <c:v>823.55</c:v>
                </c:pt>
                <c:pt idx="7047">
                  <c:v>824.36</c:v>
                </c:pt>
                <c:pt idx="7048">
                  <c:v>823.19</c:v>
                </c:pt>
                <c:pt idx="7049">
                  <c:v>823.67</c:v>
                </c:pt>
                <c:pt idx="7050">
                  <c:v>824.19</c:v>
                </c:pt>
                <c:pt idx="7051">
                  <c:v>823.46</c:v>
                </c:pt>
                <c:pt idx="7052">
                  <c:v>823.46</c:v>
                </c:pt>
                <c:pt idx="7053">
                  <c:v>824.17</c:v>
                </c:pt>
                <c:pt idx="7054">
                  <c:v>823.76</c:v>
                </c:pt>
                <c:pt idx="7055">
                  <c:v>823.65</c:v>
                </c:pt>
                <c:pt idx="7056">
                  <c:v>824.14</c:v>
                </c:pt>
                <c:pt idx="7057">
                  <c:v>823.77</c:v>
                </c:pt>
                <c:pt idx="7058">
                  <c:v>823.67</c:v>
                </c:pt>
                <c:pt idx="7059">
                  <c:v>824.21</c:v>
                </c:pt>
                <c:pt idx="7060">
                  <c:v>824.21</c:v>
                </c:pt>
                <c:pt idx="7061">
                  <c:v>823.55</c:v>
                </c:pt>
                <c:pt idx="7062">
                  <c:v>824.19</c:v>
                </c:pt>
                <c:pt idx="7063">
                  <c:v>823.86</c:v>
                </c:pt>
                <c:pt idx="7064">
                  <c:v>824.28</c:v>
                </c:pt>
                <c:pt idx="7065">
                  <c:v>823.86</c:v>
                </c:pt>
                <c:pt idx="7066">
                  <c:v>823.46</c:v>
                </c:pt>
                <c:pt idx="7067">
                  <c:v>823.67</c:v>
                </c:pt>
                <c:pt idx="7068">
                  <c:v>823.2</c:v>
                </c:pt>
                <c:pt idx="7069">
                  <c:v>823.57</c:v>
                </c:pt>
                <c:pt idx="7070">
                  <c:v>823.74</c:v>
                </c:pt>
                <c:pt idx="7071">
                  <c:v>823.19</c:v>
                </c:pt>
                <c:pt idx="7072">
                  <c:v>823.6</c:v>
                </c:pt>
                <c:pt idx="7073">
                  <c:v>823.95</c:v>
                </c:pt>
                <c:pt idx="7074">
                  <c:v>823.38</c:v>
                </c:pt>
                <c:pt idx="7075">
                  <c:v>823.65</c:v>
                </c:pt>
                <c:pt idx="7076">
                  <c:v>823.77</c:v>
                </c:pt>
                <c:pt idx="7077">
                  <c:v>823.45</c:v>
                </c:pt>
                <c:pt idx="7078">
                  <c:v>823.84</c:v>
                </c:pt>
                <c:pt idx="7079">
                  <c:v>824.05</c:v>
                </c:pt>
                <c:pt idx="7080">
                  <c:v>823.57</c:v>
                </c:pt>
                <c:pt idx="7081">
                  <c:v>823.57</c:v>
                </c:pt>
                <c:pt idx="7082">
                  <c:v>823.84</c:v>
                </c:pt>
                <c:pt idx="7083">
                  <c:v>823.29</c:v>
                </c:pt>
                <c:pt idx="7084">
                  <c:v>823.7</c:v>
                </c:pt>
                <c:pt idx="7085">
                  <c:v>823.9</c:v>
                </c:pt>
                <c:pt idx="7086">
                  <c:v>823.19</c:v>
                </c:pt>
                <c:pt idx="7087">
                  <c:v>823.5</c:v>
                </c:pt>
                <c:pt idx="7088">
                  <c:v>823.36</c:v>
                </c:pt>
                <c:pt idx="7089">
                  <c:v>823.29</c:v>
                </c:pt>
                <c:pt idx="7090">
                  <c:v>823.38</c:v>
                </c:pt>
                <c:pt idx="7091">
                  <c:v>823.32</c:v>
                </c:pt>
                <c:pt idx="7092">
                  <c:v>823.31</c:v>
                </c:pt>
                <c:pt idx="7093">
                  <c:v>823.53</c:v>
                </c:pt>
                <c:pt idx="7094">
                  <c:v>823.51</c:v>
                </c:pt>
                <c:pt idx="7095">
                  <c:v>823.6</c:v>
                </c:pt>
                <c:pt idx="7096">
                  <c:v>823.81</c:v>
                </c:pt>
                <c:pt idx="7097">
                  <c:v>823.39</c:v>
                </c:pt>
                <c:pt idx="7098">
                  <c:v>823.39</c:v>
                </c:pt>
                <c:pt idx="7099">
                  <c:v>823.43</c:v>
                </c:pt>
                <c:pt idx="7100">
                  <c:v>823.26</c:v>
                </c:pt>
                <c:pt idx="7101">
                  <c:v>823.55</c:v>
                </c:pt>
                <c:pt idx="7102">
                  <c:v>823.53</c:v>
                </c:pt>
                <c:pt idx="7103">
                  <c:v>823.27</c:v>
                </c:pt>
                <c:pt idx="7104">
                  <c:v>823.08</c:v>
                </c:pt>
                <c:pt idx="7105">
                  <c:v>823.22</c:v>
                </c:pt>
                <c:pt idx="7106">
                  <c:v>823.5</c:v>
                </c:pt>
                <c:pt idx="7107">
                  <c:v>823.48</c:v>
                </c:pt>
                <c:pt idx="7108">
                  <c:v>823.7</c:v>
                </c:pt>
                <c:pt idx="7109">
                  <c:v>822.94</c:v>
                </c:pt>
                <c:pt idx="7110">
                  <c:v>823.22</c:v>
                </c:pt>
                <c:pt idx="7111">
                  <c:v>823.53</c:v>
                </c:pt>
                <c:pt idx="7112">
                  <c:v>823.32</c:v>
                </c:pt>
                <c:pt idx="7113">
                  <c:v>824.14</c:v>
                </c:pt>
                <c:pt idx="7114">
                  <c:v>823.38</c:v>
                </c:pt>
                <c:pt idx="7115">
                  <c:v>823.05</c:v>
                </c:pt>
                <c:pt idx="7116">
                  <c:v>823.74</c:v>
                </c:pt>
                <c:pt idx="7117">
                  <c:v>823.72</c:v>
                </c:pt>
                <c:pt idx="7118">
                  <c:v>823.77</c:v>
                </c:pt>
                <c:pt idx="7119">
                  <c:v>823.5</c:v>
                </c:pt>
                <c:pt idx="7120">
                  <c:v>823.58</c:v>
                </c:pt>
                <c:pt idx="7121">
                  <c:v>823.39</c:v>
                </c:pt>
                <c:pt idx="7122">
                  <c:v>823.43</c:v>
                </c:pt>
                <c:pt idx="7123">
                  <c:v>823.22</c:v>
                </c:pt>
                <c:pt idx="7124">
                  <c:v>823.86</c:v>
                </c:pt>
                <c:pt idx="7125">
                  <c:v>823.79</c:v>
                </c:pt>
                <c:pt idx="7126">
                  <c:v>823.65</c:v>
                </c:pt>
                <c:pt idx="7127">
                  <c:v>823.34</c:v>
                </c:pt>
                <c:pt idx="7128">
                  <c:v>824.12</c:v>
                </c:pt>
                <c:pt idx="7129">
                  <c:v>823.29</c:v>
                </c:pt>
                <c:pt idx="7130">
                  <c:v>823.67</c:v>
                </c:pt>
                <c:pt idx="7131">
                  <c:v>824.21</c:v>
                </c:pt>
                <c:pt idx="7132">
                  <c:v>823.39</c:v>
                </c:pt>
                <c:pt idx="7133">
                  <c:v>823.67</c:v>
                </c:pt>
                <c:pt idx="7134">
                  <c:v>824.4</c:v>
                </c:pt>
                <c:pt idx="7135">
                  <c:v>823.39</c:v>
                </c:pt>
                <c:pt idx="7136">
                  <c:v>823.7</c:v>
                </c:pt>
                <c:pt idx="7137">
                  <c:v>824.09</c:v>
                </c:pt>
                <c:pt idx="7138">
                  <c:v>823.7</c:v>
                </c:pt>
                <c:pt idx="7139">
                  <c:v>823.22</c:v>
                </c:pt>
                <c:pt idx="7140">
                  <c:v>824.14</c:v>
                </c:pt>
                <c:pt idx="7141">
                  <c:v>823.1</c:v>
                </c:pt>
                <c:pt idx="7142">
                  <c:v>823.81</c:v>
                </c:pt>
                <c:pt idx="7143">
                  <c:v>823.83</c:v>
                </c:pt>
                <c:pt idx="7144">
                  <c:v>823.51</c:v>
                </c:pt>
                <c:pt idx="7145">
                  <c:v>823.98</c:v>
                </c:pt>
                <c:pt idx="7146">
                  <c:v>823.74</c:v>
                </c:pt>
                <c:pt idx="7147">
                  <c:v>823.29</c:v>
                </c:pt>
                <c:pt idx="7148">
                  <c:v>823.76</c:v>
                </c:pt>
                <c:pt idx="7149">
                  <c:v>823.5</c:v>
                </c:pt>
                <c:pt idx="7150">
                  <c:v>823.39</c:v>
                </c:pt>
                <c:pt idx="7151">
                  <c:v>823.36</c:v>
                </c:pt>
                <c:pt idx="7152">
                  <c:v>823.13</c:v>
                </c:pt>
                <c:pt idx="7153">
                  <c:v>823.55</c:v>
                </c:pt>
                <c:pt idx="7154">
                  <c:v>823.86</c:v>
                </c:pt>
                <c:pt idx="7155">
                  <c:v>823.05</c:v>
                </c:pt>
                <c:pt idx="7156">
                  <c:v>823.51</c:v>
                </c:pt>
                <c:pt idx="7157">
                  <c:v>823.72</c:v>
                </c:pt>
                <c:pt idx="7158">
                  <c:v>823.38</c:v>
                </c:pt>
                <c:pt idx="7159">
                  <c:v>823.19</c:v>
                </c:pt>
                <c:pt idx="7160">
                  <c:v>824.15</c:v>
                </c:pt>
                <c:pt idx="7161">
                  <c:v>823.39</c:v>
                </c:pt>
                <c:pt idx="7162">
                  <c:v>823.76</c:v>
                </c:pt>
                <c:pt idx="7163">
                  <c:v>823.98</c:v>
                </c:pt>
                <c:pt idx="7164">
                  <c:v>823.67</c:v>
                </c:pt>
                <c:pt idx="7165">
                  <c:v>823.65</c:v>
                </c:pt>
                <c:pt idx="7166">
                  <c:v>823.93</c:v>
                </c:pt>
                <c:pt idx="7167">
                  <c:v>823.55</c:v>
                </c:pt>
                <c:pt idx="7168">
                  <c:v>824.03</c:v>
                </c:pt>
                <c:pt idx="7169">
                  <c:v>823.57</c:v>
                </c:pt>
                <c:pt idx="7170">
                  <c:v>823.39</c:v>
                </c:pt>
                <c:pt idx="7171">
                  <c:v>823.45</c:v>
                </c:pt>
                <c:pt idx="7172">
                  <c:v>823.67</c:v>
                </c:pt>
                <c:pt idx="7173">
                  <c:v>823.38</c:v>
                </c:pt>
                <c:pt idx="7174">
                  <c:v>823.51</c:v>
                </c:pt>
                <c:pt idx="7175">
                  <c:v>823.84</c:v>
                </c:pt>
                <c:pt idx="7176">
                  <c:v>823.13</c:v>
                </c:pt>
                <c:pt idx="7177">
                  <c:v>823.05</c:v>
                </c:pt>
                <c:pt idx="7178">
                  <c:v>823.72</c:v>
                </c:pt>
                <c:pt idx="7179">
                  <c:v>823.5</c:v>
                </c:pt>
                <c:pt idx="7180">
                  <c:v>823.46</c:v>
                </c:pt>
                <c:pt idx="7181">
                  <c:v>823.38</c:v>
                </c:pt>
                <c:pt idx="7182">
                  <c:v>823.62</c:v>
                </c:pt>
                <c:pt idx="7183">
                  <c:v>823.77</c:v>
                </c:pt>
                <c:pt idx="7184">
                  <c:v>823.62</c:v>
                </c:pt>
                <c:pt idx="7185">
                  <c:v>823.84</c:v>
                </c:pt>
                <c:pt idx="7186">
                  <c:v>823.96</c:v>
                </c:pt>
                <c:pt idx="7187">
                  <c:v>823.67</c:v>
                </c:pt>
                <c:pt idx="7188">
                  <c:v>823.84</c:v>
                </c:pt>
                <c:pt idx="7189">
                  <c:v>824.12</c:v>
                </c:pt>
                <c:pt idx="7190">
                  <c:v>823.48</c:v>
                </c:pt>
                <c:pt idx="7191">
                  <c:v>823.95</c:v>
                </c:pt>
                <c:pt idx="7192">
                  <c:v>823.93</c:v>
                </c:pt>
                <c:pt idx="7193">
                  <c:v>823.64</c:v>
                </c:pt>
                <c:pt idx="7194">
                  <c:v>823.69</c:v>
                </c:pt>
                <c:pt idx="7195">
                  <c:v>823.57</c:v>
                </c:pt>
                <c:pt idx="7196">
                  <c:v>823.39</c:v>
                </c:pt>
                <c:pt idx="7197">
                  <c:v>823.48</c:v>
                </c:pt>
                <c:pt idx="7198">
                  <c:v>823.95</c:v>
                </c:pt>
                <c:pt idx="7199">
                  <c:v>823.98</c:v>
                </c:pt>
                <c:pt idx="7200">
                  <c:v>823.91</c:v>
                </c:pt>
                <c:pt idx="7201">
                  <c:v>823.88</c:v>
                </c:pt>
                <c:pt idx="7202">
                  <c:v>823.55</c:v>
                </c:pt>
                <c:pt idx="7203">
                  <c:v>823.67</c:v>
                </c:pt>
                <c:pt idx="7204">
                  <c:v>823.67</c:v>
                </c:pt>
                <c:pt idx="7205">
                  <c:v>823.48</c:v>
                </c:pt>
                <c:pt idx="7206">
                  <c:v>823.88</c:v>
                </c:pt>
                <c:pt idx="7207">
                  <c:v>823.79</c:v>
                </c:pt>
                <c:pt idx="7208">
                  <c:v>823.67</c:v>
                </c:pt>
                <c:pt idx="7209">
                  <c:v>823.67</c:v>
                </c:pt>
                <c:pt idx="7210">
                  <c:v>823.7</c:v>
                </c:pt>
                <c:pt idx="7211">
                  <c:v>823.7</c:v>
                </c:pt>
                <c:pt idx="7212">
                  <c:v>823.77</c:v>
                </c:pt>
                <c:pt idx="7213">
                  <c:v>823.57</c:v>
                </c:pt>
                <c:pt idx="7214">
                  <c:v>823.24</c:v>
                </c:pt>
                <c:pt idx="7215">
                  <c:v>824.1</c:v>
                </c:pt>
                <c:pt idx="7216">
                  <c:v>823.36</c:v>
                </c:pt>
                <c:pt idx="7217">
                  <c:v>823.76</c:v>
                </c:pt>
                <c:pt idx="7218">
                  <c:v>824.02</c:v>
                </c:pt>
                <c:pt idx="7219">
                  <c:v>823.62</c:v>
                </c:pt>
                <c:pt idx="7220">
                  <c:v>823.45</c:v>
                </c:pt>
                <c:pt idx="7221">
                  <c:v>824.05</c:v>
                </c:pt>
                <c:pt idx="7222">
                  <c:v>823.76</c:v>
                </c:pt>
                <c:pt idx="7223">
                  <c:v>823.39</c:v>
                </c:pt>
                <c:pt idx="7224">
                  <c:v>824.09</c:v>
                </c:pt>
                <c:pt idx="7225">
                  <c:v>823.38</c:v>
                </c:pt>
                <c:pt idx="7226">
                  <c:v>823.53</c:v>
                </c:pt>
                <c:pt idx="7227">
                  <c:v>823.84</c:v>
                </c:pt>
                <c:pt idx="7228">
                  <c:v>823.32</c:v>
                </c:pt>
                <c:pt idx="7229">
                  <c:v>823.5</c:v>
                </c:pt>
                <c:pt idx="7230">
                  <c:v>823.62</c:v>
                </c:pt>
                <c:pt idx="7231">
                  <c:v>823.65</c:v>
                </c:pt>
                <c:pt idx="7232">
                  <c:v>823.81</c:v>
                </c:pt>
                <c:pt idx="7233">
                  <c:v>824.36</c:v>
                </c:pt>
                <c:pt idx="7234">
                  <c:v>823.79</c:v>
                </c:pt>
                <c:pt idx="7235">
                  <c:v>823.29</c:v>
                </c:pt>
                <c:pt idx="7236">
                  <c:v>823.55</c:v>
                </c:pt>
                <c:pt idx="7237">
                  <c:v>823.79</c:v>
                </c:pt>
                <c:pt idx="7238">
                  <c:v>824.21</c:v>
                </c:pt>
                <c:pt idx="7239">
                  <c:v>823.79</c:v>
                </c:pt>
                <c:pt idx="7240">
                  <c:v>823.5</c:v>
                </c:pt>
                <c:pt idx="7241">
                  <c:v>824</c:v>
                </c:pt>
                <c:pt idx="7242">
                  <c:v>823.46</c:v>
                </c:pt>
                <c:pt idx="7243">
                  <c:v>823.81</c:v>
                </c:pt>
                <c:pt idx="7244">
                  <c:v>824.21</c:v>
                </c:pt>
                <c:pt idx="7245">
                  <c:v>823.36</c:v>
                </c:pt>
                <c:pt idx="7246">
                  <c:v>823.58</c:v>
                </c:pt>
                <c:pt idx="7247">
                  <c:v>824.03</c:v>
                </c:pt>
                <c:pt idx="7248">
                  <c:v>823.55</c:v>
                </c:pt>
                <c:pt idx="7249">
                  <c:v>823.69</c:v>
                </c:pt>
                <c:pt idx="7250">
                  <c:v>823.83</c:v>
                </c:pt>
                <c:pt idx="7251">
                  <c:v>823.57</c:v>
                </c:pt>
                <c:pt idx="7252">
                  <c:v>823.6</c:v>
                </c:pt>
                <c:pt idx="7253">
                  <c:v>824.38</c:v>
                </c:pt>
                <c:pt idx="7254">
                  <c:v>823.53</c:v>
                </c:pt>
                <c:pt idx="7255">
                  <c:v>823.88</c:v>
                </c:pt>
                <c:pt idx="7256">
                  <c:v>824.21</c:v>
                </c:pt>
                <c:pt idx="7257">
                  <c:v>823.57</c:v>
                </c:pt>
                <c:pt idx="7258">
                  <c:v>823.6</c:v>
                </c:pt>
                <c:pt idx="7259">
                  <c:v>823.76</c:v>
                </c:pt>
                <c:pt idx="7260">
                  <c:v>823.69</c:v>
                </c:pt>
                <c:pt idx="7261">
                  <c:v>823.84</c:v>
                </c:pt>
                <c:pt idx="7262">
                  <c:v>823.74</c:v>
                </c:pt>
                <c:pt idx="7263">
                  <c:v>823.67</c:v>
                </c:pt>
                <c:pt idx="7264">
                  <c:v>823.93</c:v>
                </c:pt>
                <c:pt idx="7265">
                  <c:v>823.53</c:v>
                </c:pt>
                <c:pt idx="7266">
                  <c:v>823.76</c:v>
                </c:pt>
                <c:pt idx="7267">
                  <c:v>824.02</c:v>
                </c:pt>
                <c:pt idx="7268">
                  <c:v>823.77</c:v>
                </c:pt>
                <c:pt idx="7269">
                  <c:v>823.84</c:v>
                </c:pt>
                <c:pt idx="7270">
                  <c:v>824.43</c:v>
                </c:pt>
                <c:pt idx="7271">
                  <c:v>823.46</c:v>
                </c:pt>
                <c:pt idx="7272">
                  <c:v>823.98</c:v>
                </c:pt>
                <c:pt idx="7273">
                  <c:v>824</c:v>
                </c:pt>
                <c:pt idx="7274">
                  <c:v>823.39</c:v>
                </c:pt>
                <c:pt idx="7275">
                  <c:v>823.51</c:v>
                </c:pt>
                <c:pt idx="7276">
                  <c:v>823.86</c:v>
                </c:pt>
                <c:pt idx="7277">
                  <c:v>823.53</c:v>
                </c:pt>
                <c:pt idx="7278">
                  <c:v>823.34</c:v>
                </c:pt>
                <c:pt idx="7279">
                  <c:v>824.21</c:v>
                </c:pt>
                <c:pt idx="7280">
                  <c:v>823.36</c:v>
                </c:pt>
                <c:pt idx="7281">
                  <c:v>823.96</c:v>
                </c:pt>
                <c:pt idx="7282">
                  <c:v>823.76</c:v>
                </c:pt>
                <c:pt idx="7283">
                  <c:v>823.55</c:v>
                </c:pt>
                <c:pt idx="7284">
                  <c:v>823.81</c:v>
                </c:pt>
                <c:pt idx="7285">
                  <c:v>823.7</c:v>
                </c:pt>
                <c:pt idx="7286">
                  <c:v>823.79</c:v>
                </c:pt>
                <c:pt idx="7287">
                  <c:v>823.84</c:v>
                </c:pt>
                <c:pt idx="7288">
                  <c:v>824</c:v>
                </c:pt>
                <c:pt idx="7289">
                  <c:v>823.46</c:v>
                </c:pt>
                <c:pt idx="7290">
                  <c:v>823.55</c:v>
                </c:pt>
                <c:pt idx="7291">
                  <c:v>823.53</c:v>
                </c:pt>
                <c:pt idx="7292">
                  <c:v>823.7</c:v>
                </c:pt>
                <c:pt idx="7293">
                  <c:v>824.34</c:v>
                </c:pt>
                <c:pt idx="7294">
                  <c:v>823.83</c:v>
                </c:pt>
                <c:pt idx="7295">
                  <c:v>823.98</c:v>
                </c:pt>
                <c:pt idx="7296">
                  <c:v>823.81</c:v>
                </c:pt>
                <c:pt idx="7297">
                  <c:v>823.39</c:v>
                </c:pt>
                <c:pt idx="7298">
                  <c:v>823.76</c:v>
                </c:pt>
                <c:pt idx="7299">
                  <c:v>824.12</c:v>
                </c:pt>
                <c:pt idx="7300">
                  <c:v>823.55</c:v>
                </c:pt>
                <c:pt idx="7301">
                  <c:v>824.03</c:v>
                </c:pt>
                <c:pt idx="7302">
                  <c:v>824.1</c:v>
                </c:pt>
                <c:pt idx="7303">
                  <c:v>823.95</c:v>
                </c:pt>
                <c:pt idx="7304">
                  <c:v>823.7</c:v>
                </c:pt>
                <c:pt idx="7305">
                  <c:v>824.55</c:v>
                </c:pt>
                <c:pt idx="7306">
                  <c:v>823.98</c:v>
                </c:pt>
                <c:pt idx="7307">
                  <c:v>823.65</c:v>
                </c:pt>
                <c:pt idx="7308">
                  <c:v>824.45</c:v>
                </c:pt>
                <c:pt idx="7309">
                  <c:v>823.62</c:v>
                </c:pt>
                <c:pt idx="7310">
                  <c:v>823.9</c:v>
                </c:pt>
                <c:pt idx="7311">
                  <c:v>823.91</c:v>
                </c:pt>
                <c:pt idx="7312">
                  <c:v>823.76</c:v>
                </c:pt>
                <c:pt idx="7313">
                  <c:v>823.72</c:v>
                </c:pt>
                <c:pt idx="7314">
                  <c:v>824.03</c:v>
                </c:pt>
                <c:pt idx="7315">
                  <c:v>823.95</c:v>
                </c:pt>
                <c:pt idx="7316">
                  <c:v>823.74</c:v>
                </c:pt>
                <c:pt idx="7317">
                  <c:v>823.81</c:v>
                </c:pt>
                <c:pt idx="7318">
                  <c:v>823.62</c:v>
                </c:pt>
                <c:pt idx="7319">
                  <c:v>824.15</c:v>
                </c:pt>
                <c:pt idx="7320">
                  <c:v>823.43</c:v>
                </c:pt>
                <c:pt idx="7321">
                  <c:v>823.67</c:v>
                </c:pt>
                <c:pt idx="7322">
                  <c:v>824.28</c:v>
                </c:pt>
                <c:pt idx="7323">
                  <c:v>823.69</c:v>
                </c:pt>
                <c:pt idx="7324">
                  <c:v>823.53</c:v>
                </c:pt>
                <c:pt idx="7325">
                  <c:v>823.81</c:v>
                </c:pt>
                <c:pt idx="7326">
                  <c:v>823.6</c:v>
                </c:pt>
                <c:pt idx="7327">
                  <c:v>823.83</c:v>
                </c:pt>
                <c:pt idx="7328">
                  <c:v>823.58</c:v>
                </c:pt>
                <c:pt idx="7329">
                  <c:v>823.74</c:v>
                </c:pt>
                <c:pt idx="7330">
                  <c:v>824.33</c:v>
                </c:pt>
                <c:pt idx="7331">
                  <c:v>824.26</c:v>
                </c:pt>
                <c:pt idx="7332">
                  <c:v>823.74</c:v>
                </c:pt>
                <c:pt idx="7333">
                  <c:v>824.22</c:v>
                </c:pt>
                <c:pt idx="7334">
                  <c:v>824.41</c:v>
                </c:pt>
                <c:pt idx="7335">
                  <c:v>823.34</c:v>
                </c:pt>
                <c:pt idx="7336">
                  <c:v>823.6</c:v>
                </c:pt>
                <c:pt idx="7337">
                  <c:v>823.95</c:v>
                </c:pt>
                <c:pt idx="7338">
                  <c:v>823.76</c:v>
                </c:pt>
                <c:pt idx="7339">
                  <c:v>823.62</c:v>
                </c:pt>
                <c:pt idx="7340">
                  <c:v>823.98</c:v>
                </c:pt>
                <c:pt idx="7341">
                  <c:v>823.51</c:v>
                </c:pt>
                <c:pt idx="7342">
                  <c:v>823.84</c:v>
                </c:pt>
                <c:pt idx="7343">
                  <c:v>823.96</c:v>
                </c:pt>
                <c:pt idx="7344">
                  <c:v>823.81</c:v>
                </c:pt>
                <c:pt idx="7345">
                  <c:v>823.86</c:v>
                </c:pt>
                <c:pt idx="7346">
                  <c:v>823.83</c:v>
                </c:pt>
                <c:pt idx="7347">
                  <c:v>823.17</c:v>
                </c:pt>
                <c:pt idx="7348">
                  <c:v>823.76</c:v>
                </c:pt>
                <c:pt idx="7349">
                  <c:v>823.34</c:v>
                </c:pt>
                <c:pt idx="7350">
                  <c:v>823.39</c:v>
                </c:pt>
                <c:pt idx="7351">
                  <c:v>823.9</c:v>
                </c:pt>
                <c:pt idx="7352">
                  <c:v>823.38</c:v>
                </c:pt>
                <c:pt idx="7353">
                  <c:v>823.53</c:v>
                </c:pt>
                <c:pt idx="7354">
                  <c:v>823.83</c:v>
                </c:pt>
                <c:pt idx="7355">
                  <c:v>823.55</c:v>
                </c:pt>
                <c:pt idx="7356">
                  <c:v>823.72</c:v>
                </c:pt>
                <c:pt idx="7357">
                  <c:v>824.03</c:v>
                </c:pt>
                <c:pt idx="7358">
                  <c:v>823.76</c:v>
                </c:pt>
                <c:pt idx="7359">
                  <c:v>823.69</c:v>
                </c:pt>
                <c:pt idx="7360">
                  <c:v>824.12</c:v>
                </c:pt>
                <c:pt idx="7361">
                  <c:v>823.64</c:v>
                </c:pt>
                <c:pt idx="7362">
                  <c:v>823.83</c:v>
                </c:pt>
                <c:pt idx="7363">
                  <c:v>823.72</c:v>
                </c:pt>
                <c:pt idx="7364">
                  <c:v>823.88</c:v>
                </c:pt>
                <c:pt idx="7365">
                  <c:v>824.1</c:v>
                </c:pt>
                <c:pt idx="7366">
                  <c:v>824.5</c:v>
                </c:pt>
                <c:pt idx="7367">
                  <c:v>823.65</c:v>
                </c:pt>
                <c:pt idx="7368">
                  <c:v>823.5</c:v>
                </c:pt>
                <c:pt idx="7369">
                  <c:v>824.17</c:v>
                </c:pt>
                <c:pt idx="7370">
                  <c:v>823.62</c:v>
                </c:pt>
                <c:pt idx="7371">
                  <c:v>823.98</c:v>
                </c:pt>
                <c:pt idx="7372">
                  <c:v>823.65</c:v>
                </c:pt>
                <c:pt idx="7373">
                  <c:v>823.74</c:v>
                </c:pt>
                <c:pt idx="7374">
                  <c:v>824.14</c:v>
                </c:pt>
                <c:pt idx="7375">
                  <c:v>823.88</c:v>
                </c:pt>
                <c:pt idx="7376">
                  <c:v>823.58</c:v>
                </c:pt>
                <c:pt idx="7377">
                  <c:v>824.33</c:v>
                </c:pt>
                <c:pt idx="7378">
                  <c:v>823.72</c:v>
                </c:pt>
                <c:pt idx="7379">
                  <c:v>823.67</c:v>
                </c:pt>
                <c:pt idx="7380">
                  <c:v>823.6</c:v>
                </c:pt>
                <c:pt idx="7381">
                  <c:v>823.45</c:v>
                </c:pt>
                <c:pt idx="7382">
                  <c:v>823.55</c:v>
                </c:pt>
                <c:pt idx="7383">
                  <c:v>823.84</c:v>
                </c:pt>
                <c:pt idx="7384">
                  <c:v>823.41</c:v>
                </c:pt>
                <c:pt idx="7385">
                  <c:v>823.64</c:v>
                </c:pt>
                <c:pt idx="7386">
                  <c:v>823.98</c:v>
                </c:pt>
                <c:pt idx="7387">
                  <c:v>823.31</c:v>
                </c:pt>
                <c:pt idx="7388">
                  <c:v>823.62</c:v>
                </c:pt>
                <c:pt idx="7389">
                  <c:v>823.96</c:v>
                </c:pt>
                <c:pt idx="7390">
                  <c:v>823.5</c:v>
                </c:pt>
                <c:pt idx="7391">
                  <c:v>823.24</c:v>
                </c:pt>
                <c:pt idx="7392">
                  <c:v>823.67</c:v>
                </c:pt>
                <c:pt idx="7393">
                  <c:v>823.46</c:v>
                </c:pt>
                <c:pt idx="7394">
                  <c:v>823.83</c:v>
                </c:pt>
                <c:pt idx="7395">
                  <c:v>823.76</c:v>
                </c:pt>
                <c:pt idx="7396">
                  <c:v>823.91</c:v>
                </c:pt>
                <c:pt idx="7397">
                  <c:v>823.74</c:v>
                </c:pt>
                <c:pt idx="7398">
                  <c:v>823.84</c:v>
                </c:pt>
                <c:pt idx="7399">
                  <c:v>823.45</c:v>
                </c:pt>
                <c:pt idx="7400">
                  <c:v>823.31</c:v>
                </c:pt>
                <c:pt idx="7401">
                  <c:v>823.84</c:v>
                </c:pt>
                <c:pt idx="7402">
                  <c:v>823.22</c:v>
                </c:pt>
                <c:pt idx="7403">
                  <c:v>824.07</c:v>
                </c:pt>
                <c:pt idx="7404">
                  <c:v>823.08</c:v>
                </c:pt>
                <c:pt idx="7405">
                  <c:v>823.9</c:v>
                </c:pt>
                <c:pt idx="7406">
                  <c:v>823.69</c:v>
                </c:pt>
                <c:pt idx="7407">
                  <c:v>823.03</c:v>
                </c:pt>
                <c:pt idx="7408">
                  <c:v>823.45</c:v>
                </c:pt>
                <c:pt idx="7409">
                  <c:v>823.69</c:v>
                </c:pt>
                <c:pt idx="7410">
                  <c:v>823.27</c:v>
                </c:pt>
                <c:pt idx="7411">
                  <c:v>823.46</c:v>
                </c:pt>
                <c:pt idx="7412">
                  <c:v>823.98</c:v>
                </c:pt>
                <c:pt idx="7413">
                  <c:v>823.58</c:v>
                </c:pt>
                <c:pt idx="7414">
                  <c:v>823.77</c:v>
                </c:pt>
                <c:pt idx="7415">
                  <c:v>824.02</c:v>
                </c:pt>
                <c:pt idx="7416">
                  <c:v>823.38</c:v>
                </c:pt>
                <c:pt idx="7417">
                  <c:v>823.79</c:v>
                </c:pt>
                <c:pt idx="7418">
                  <c:v>823.83</c:v>
                </c:pt>
                <c:pt idx="7419">
                  <c:v>823.27</c:v>
                </c:pt>
                <c:pt idx="7420">
                  <c:v>823.6</c:v>
                </c:pt>
                <c:pt idx="7421">
                  <c:v>823.72</c:v>
                </c:pt>
                <c:pt idx="7422">
                  <c:v>823.51</c:v>
                </c:pt>
                <c:pt idx="7423">
                  <c:v>823.86</c:v>
                </c:pt>
                <c:pt idx="7424">
                  <c:v>823.69</c:v>
                </c:pt>
                <c:pt idx="7425">
                  <c:v>823.48</c:v>
                </c:pt>
                <c:pt idx="7426">
                  <c:v>823.6</c:v>
                </c:pt>
                <c:pt idx="7427">
                  <c:v>823.79</c:v>
                </c:pt>
                <c:pt idx="7428">
                  <c:v>823.19</c:v>
                </c:pt>
                <c:pt idx="7429">
                  <c:v>824.09</c:v>
                </c:pt>
                <c:pt idx="7430">
                  <c:v>823.72</c:v>
                </c:pt>
                <c:pt idx="7431">
                  <c:v>823.15</c:v>
                </c:pt>
                <c:pt idx="7432">
                  <c:v>823.9</c:v>
                </c:pt>
                <c:pt idx="7433">
                  <c:v>823.53</c:v>
                </c:pt>
                <c:pt idx="7434">
                  <c:v>823.36</c:v>
                </c:pt>
                <c:pt idx="7435">
                  <c:v>823.95</c:v>
                </c:pt>
                <c:pt idx="7436">
                  <c:v>822.94</c:v>
                </c:pt>
                <c:pt idx="7437">
                  <c:v>823.57</c:v>
                </c:pt>
                <c:pt idx="7438">
                  <c:v>823.53</c:v>
                </c:pt>
                <c:pt idx="7439">
                  <c:v>823.19</c:v>
                </c:pt>
                <c:pt idx="7440">
                  <c:v>823.5</c:v>
                </c:pt>
                <c:pt idx="7441">
                  <c:v>823.81</c:v>
                </c:pt>
                <c:pt idx="7442">
                  <c:v>823.53</c:v>
                </c:pt>
                <c:pt idx="7443">
                  <c:v>823.81</c:v>
                </c:pt>
                <c:pt idx="7444">
                  <c:v>823.98</c:v>
                </c:pt>
                <c:pt idx="7445">
                  <c:v>823.31</c:v>
                </c:pt>
                <c:pt idx="7446">
                  <c:v>823.65</c:v>
                </c:pt>
                <c:pt idx="7447">
                  <c:v>823.95</c:v>
                </c:pt>
                <c:pt idx="7448">
                  <c:v>822.89</c:v>
                </c:pt>
                <c:pt idx="7449">
                  <c:v>824.15</c:v>
                </c:pt>
                <c:pt idx="7450">
                  <c:v>823.76</c:v>
                </c:pt>
                <c:pt idx="7451">
                  <c:v>823.32</c:v>
                </c:pt>
                <c:pt idx="7452">
                  <c:v>823.39</c:v>
                </c:pt>
                <c:pt idx="7453">
                  <c:v>823.41</c:v>
                </c:pt>
                <c:pt idx="7454">
                  <c:v>823.65</c:v>
                </c:pt>
                <c:pt idx="7455">
                  <c:v>823.48</c:v>
                </c:pt>
                <c:pt idx="7456">
                  <c:v>823.76</c:v>
                </c:pt>
                <c:pt idx="7457">
                  <c:v>823.1</c:v>
                </c:pt>
                <c:pt idx="7458">
                  <c:v>823.34</c:v>
                </c:pt>
                <c:pt idx="7459">
                  <c:v>823.34</c:v>
                </c:pt>
                <c:pt idx="7460">
                  <c:v>823.24</c:v>
                </c:pt>
                <c:pt idx="7461">
                  <c:v>823.57</c:v>
                </c:pt>
                <c:pt idx="7462">
                  <c:v>823.06</c:v>
                </c:pt>
                <c:pt idx="7463">
                  <c:v>823</c:v>
                </c:pt>
                <c:pt idx="7464">
                  <c:v>822.82</c:v>
                </c:pt>
                <c:pt idx="7465">
                  <c:v>822.94</c:v>
                </c:pt>
                <c:pt idx="7466">
                  <c:v>823.01</c:v>
                </c:pt>
                <c:pt idx="7467">
                  <c:v>823.55</c:v>
                </c:pt>
                <c:pt idx="7468">
                  <c:v>822.89</c:v>
                </c:pt>
                <c:pt idx="7469">
                  <c:v>822.86</c:v>
                </c:pt>
                <c:pt idx="7470">
                  <c:v>823.77</c:v>
                </c:pt>
                <c:pt idx="7471">
                  <c:v>823.01</c:v>
                </c:pt>
                <c:pt idx="7472">
                  <c:v>823.06</c:v>
                </c:pt>
                <c:pt idx="7473">
                  <c:v>823.45</c:v>
                </c:pt>
                <c:pt idx="7474">
                  <c:v>823.06</c:v>
                </c:pt>
                <c:pt idx="7475">
                  <c:v>823.26</c:v>
                </c:pt>
                <c:pt idx="7476">
                  <c:v>823.69</c:v>
                </c:pt>
                <c:pt idx="7477">
                  <c:v>823.06</c:v>
                </c:pt>
                <c:pt idx="7478">
                  <c:v>822.98</c:v>
                </c:pt>
                <c:pt idx="7479">
                  <c:v>823.51</c:v>
                </c:pt>
                <c:pt idx="7480">
                  <c:v>823.32</c:v>
                </c:pt>
                <c:pt idx="7481">
                  <c:v>823.22</c:v>
                </c:pt>
                <c:pt idx="7482">
                  <c:v>823.67</c:v>
                </c:pt>
                <c:pt idx="7483">
                  <c:v>823.64</c:v>
                </c:pt>
                <c:pt idx="7484">
                  <c:v>823.34</c:v>
                </c:pt>
                <c:pt idx="7485">
                  <c:v>823.32</c:v>
                </c:pt>
                <c:pt idx="7486">
                  <c:v>823.58</c:v>
                </c:pt>
                <c:pt idx="7487">
                  <c:v>823.6</c:v>
                </c:pt>
                <c:pt idx="7488">
                  <c:v>822.7</c:v>
                </c:pt>
                <c:pt idx="7489">
                  <c:v>823.62</c:v>
                </c:pt>
                <c:pt idx="7490">
                  <c:v>823.43</c:v>
                </c:pt>
                <c:pt idx="7491">
                  <c:v>823.46</c:v>
                </c:pt>
                <c:pt idx="7492">
                  <c:v>823.51</c:v>
                </c:pt>
                <c:pt idx="7493">
                  <c:v>823.96</c:v>
                </c:pt>
                <c:pt idx="7494">
                  <c:v>823.38</c:v>
                </c:pt>
                <c:pt idx="7495">
                  <c:v>823.53</c:v>
                </c:pt>
                <c:pt idx="7496">
                  <c:v>823.98</c:v>
                </c:pt>
                <c:pt idx="7497">
                  <c:v>822.91</c:v>
                </c:pt>
                <c:pt idx="7498">
                  <c:v>823.1</c:v>
                </c:pt>
                <c:pt idx="7499">
                  <c:v>823.51</c:v>
                </c:pt>
                <c:pt idx="7500">
                  <c:v>822.53</c:v>
                </c:pt>
                <c:pt idx="7501">
                  <c:v>823.46</c:v>
                </c:pt>
                <c:pt idx="7502">
                  <c:v>823.83</c:v>
                </c:pt>
                <c:pt idx="7503">
                  <c:v>823.13</c:v>
                </c:pt>
                <c:pt idx="7504">
                  <c:v>823.24</c:v>
                </c:pt>
                <c:pt idx="7505">
                  <c:v>823.53</c:v>
                </c:pt>
                <c:pt idx="7506">
                  <c:v>823.01</c:v>
                </c:pt>
                <c:pt idx="7507">
                  <c:v>823.45</c:v>
                </c:pt>
                <c:pt idx="7508">
                  <c:v>823.79</c:v>
                </c:pt>
                <c:pt idx="7509">
                  <c:v>823.53</c:v>
                </c:pt>
                <c:pt idx="7510">
                  <c:v>823.69</c:v>
                </c:pt>
                <c:pt idx="7511">
                  <c:v>823.31</c:v>
                </c:pt>
                <c:pt idx="7512">
                  <c:v>822.96</c:v>
                </c:pt>
                <c:pt idx="7513">
                  <c:v>823.62</c:v>
                </c:pt>
                <c:pt idx="7514">
                  <c:v>823.31</c:v>
                </c:pt>
                <c:pt idx="7515">
                  <c:v>823.19</c:v>
                </c:pt>
                <c:pt idx="7516">
                  <c:v>823.72</c:v>
                </c:pt>
                <c:pt idx="7517">
                  <c:v>823.69</c:v>
                </c:pt>
                <c:pt idx="7518">
                  <c:v>823.41</c:v>
                </c:pt>
                <c:pt idx="7519">
                  <c:v>823.72</c:v>
                </c:pt>
                <c:pt idx="7520">
                  <c:v>823.48</c:v>
                </c:pt>
                <c:pt idx="7521">
                  <c:v>823.5</c:v>
                </c:pt>
                <c:pt idx="7522">
                  <c:v>824.38</c:v>
                </c:pt>
                <c:pt idx="7523">
                  <c:v>823.38</c:v>
                </c:pt>
                <c:pt idx="7524">
                  <c:v>823.06</c:v>
                </c:pt>
                <c:pt idx="7525">
                  <c:v>823.77</c:v>
                </c:pt>
                <c:pt idx="7526">
                  <c:v>823.15</c:v>
                </c:pt>
                <c:pt idx="7527">
                  <c:v>823.32</c:v>
                </c:pt>
                <c:pt idx="7528">
                  <c:v>823.64</c:v>
                </c:pt>
                <c:pt idx="7529">
                  <c:v>823.46</c:v>
                </c:pt>
                <c:pt idx="7530">
                  <c:v>823.45</c:v>
                </c:pt>
                <c:pt idx="7531">
                  <c:v>824.29</c:v>
                </c:pt>
                <c:pt idx="7532">
                  <c:v>823.41</c:v>
                </c:pt>
                <c:pt idx="7533">
                  <c:v>823.53</c:v>
                </c:pt>
                <c:pt idx="7534">
                  <c:v>823.74</c:v>
                </c:pt>
                <c:pt idx="7535">
                  <c:v>823.06</c:v>
                </c:pt>
                <c:pt idx="7536">
                  <c:v>823.29</c:v>
                </c:pt>
                <c:pt idx="7537">
                  <c:v>823.95</c:v>
                </c:pt>
                <c:pt idx="7538">
                  <c:v>823.2</c:v>
                </c:pt>
                <c:pt idx="7539">
                  <c:v>823.91</c:v>
                </c:pt>
                <c:pt idx="7540">
                  <c:v>823.88</c:v>
                </c:pt>
                <c:pt idx="7541">
                  <c:v>823.13</c:v>
                </c:pt>
                <c:pt idx="7542">
                  <c:v>823.88</c:v>
                </c:pt>
                <c:pt idx="7543">
                  <c:v>823.6</c:v>
                </c:pt>
                <c:pt idx="7544">
                  <c:v>823.1</c:v>
                </c:pt>
                <c:pt idx="7545">
                  <c:v>823.39</c:v>
                </c:pt>
                <c:pt idx="7546">
                  <c:v>823.17</c:v>
                </c:pt>
                <c:pt idx="7547">
                  <c:v>823.51</c:v>
                </c:pt>
                <c:pt idx="7548">
                  <c:v>823.64</c:v>
                </c:pt>
                <c:pt idx="7549">
                  <c:v>823.26</c:v>
                </c:pt>
                <c:pt idx="7550">
                  <c:v>823.24</c:v>
                </c:pt>
                <c:pt idx="7551">
                  <c:v>823.57</c:v>
                </c:pt>
                <c:pt idx="7552">
                  <c:v>823.15</c:v>
                </c:pt>
                <c:pt idx="7553">
                  <c:v>823.17</c:v>
                </c:pt>
                <c:pt idx="7554">
                  <c:v>824.1</c:v>
                </c:pt>
                <c:pt idx="7555">
                  <c:v>823.1</c:v>
                </c:pt>
                <c:pt idx="7556">
                  <c:v>823.64</c:v>
                </c:pt>
                <c:pt idx="7557">
                  <c:v>824.26</c:v>
                </c:pt>
                <c:pt idx="7558">
                  <c:v>823.32</c:v>
                </c:pt>
                <c:pt idx="7559">
                  <c:v>823.64</c:v>
                </c:pt>
                <c:pt idx="7560">
                  <c:v>824.15</c:v>
                </c:pt>
                <c:pt idx="7561">
                  <c:v>823.45</c:v>
                </c:pt>
                <c:pt idx="7562">
                  <c:v>823.38</c:v>
                </c:pt>
                <c:pt idx="7563">
                  <c:v>823.77</c:v>
                </c:pt>
                <c:pt idx="7564">
                  <c:v>823.29</c:v>
                </c:pt>
                <c:pt idx="7565">
                  <c:v>823.46</c:v>
                </c:pt>
                <c:pt idx="7566">
                  <c:v>823.53</c:v>
                </c:pt>
                <c:pt idx="7567">
                  <c:v>822.86</c:v>
                </c:pt>
                <c:pt idx="7568">
                  <c:v>823.17</c:v>
                </c:pt>
                <c:pt idx="7569">
                  <c:v>823.34</c:v>
                </c:pt>
                <c:pt idx="7570">
                  <c:v>823.41</c:v>
                </c:pt>
                <c:pt idx="7571">
                  <c:v>823.36</c:v>
                </c:pt>
                <c:pt idx="7572">
                  <c:v>823.46</c:v>
                </c:pt>
                <c:pt idx="7573">
                  <c:v>823.58</c:v>
                </c:pt>
                <c:pt idx="7574">
                  <c:v>823.72</c:v>
                </c:pt>
                <c:pt idx="7575">
                  <c:v>822.86</c:v>
                </c:pt>
                <c:pt idx="7576">
                  <c:v>823.15</c:v>
                </c:pt>
                <c:pt idx="7577">
                  <c:v>823.45</c:v>
                </c:pt>
                <c:pt idx="7578">
                  <c:v>823.03</c:v>
                </c:pt>
                <c:pt idx="7579">
                  <c:v>823.62</c:v>
                </c:pt>
                <c:pt idx="7580">
                  <c:v>824.26</c:v>
                </c:pt>
                <c:pt idx="7581">
                  <c:v>822.89</c:v>
                </c:pt>
                <c:pt idx="7582">
                  <c:v>823.41</c:v>
                </c:pt>
                <c:pt idx="7583">
                  <c:v>823.74</c:v>
                </c:pt>
                <c:pt idx="7584">
                  <c:v>823.39</c:v>
                </c:pt>
                <c:pt idx="7585">
                  <c:v>823.57</c:v>
                </c:pt>
                <c:pt idx="7586">
                  <c:v>823.98</c:v>
                </c:pt>
                <c:pt idx="7587">
                  <c:v>823.22</c:v>
                </c:pt>
                <c:pt idx="7588">
                  <c:v>823.77</c:v>
                </c:pt>
                <c:pt idx="7589">
                  <c:v>823.57</c:v>
                </c:pt>
                <c:pt idx="7590">
                  <c:v>823.6</c:v>
                </c:pt>
                <c:pt idx="7591">
                  <c:v>823.65</c:v>
                </c:pt>
                <c:pt idx="7592">
                  <c:v>823.88</c:v>
                </c:pt>
                <c:pt idx="7593">
                  <c:v>823.2</c:v>
                </c:pt>
                <c:pt idx="7594">
                  <c:v>823.55</c:v>
                </c:pt>
                <c:pt idx="7595">
                  <c:v>823.67</c:v>
                </c:pt>
                <c:pt idx="7596">
                  <c:v>823.01</c:v>
                </c:pt>
                <c:pt idx="7597">
                  <c:v>823.7</c:v>
                </c:pt>
                <c:pt idx="7598">
                  <c:v>823.6</c:v>
                </c:pt>
                <c:pt idx="7599">
                  <c:v>823.17</c:v>
                </c:pt>
                <c:pt idx="7600">
                  <c:v>823.6</c:v>
                </c:pt>
                <c:pt idx="7601">
                  <c:v>822.74</c:v>
                </c:pt>
                <c:pt idx="7602">
                  <c:v>823.43</c:v>
                </c:pt>
                <c:pt idx="7603">
                  <c:v>823.64</c:v>
                </c:pt>
                <c:pt idx="7604">
                  <c:v>823.27</c:v>
                </c:pt>
                <c:pt idx="7605">
                  <c:v>823</c:v>
                </c:pt>
                <c:pt idx="7606">
                  <c:v>823.7</c:v>
                </c:pt>
                <c:pt idx="7607">
                  <c:v>823.27</c:v>
                </c:pt>
                <c:pt idx="7608">
                  <c:v>823.08</c:v>
                </c:pt>
                <c:pt idx="7609">
                  <c:v>823.34</c:v>
                </c:pt>
                <c:pt idx="7610">
                  <c:v>823.12</c:v>
                </c:pt>
                <c:pt idx="7611">
                  <c:v>823.08</c:v>
                </c:pt>
                <c:pt idx="7612">
                  <c:v>823.58</c:v>
                </c:pt>
                <c:pt idx="7613">
                  <c:v>823.1</c:v>
                </c:pt>
                <c:pt idx="7614">
                  <c:v>823.53</c:v>
                </c:pt>
                <c:pt idx="7615">
                  <c:v>823.17</c:v>
                </c:pt>
                <c:pt idx="7616">
                  <c:v>823.08</c:v>
                </c:pt>
                <c:pt idx="7617">
                  <c:v>823.29</c:v>
                </c:pt>
                <c:pt idx="7618">
                  <c:v>823.51</c:v>
                </c:pt>
                <c:pt idx="7619">
                  <c:v>823.08</c:v>
                </c:pt>
                <c:pt idx="7620">
                  <c:v>823.51</c:v>
                </c:pt>
                <c:pt idx="7621">
                  <c:v>823.46</c:v>
                </c:pt>
                <c:pt idx="7622">
                  <c:v>823.08</c:v>
                </c:pt>
                <c:pt idx="7623">
                  <c:v>823.36</c:v>
                </c:pt>
                <c:pt idx="7624">
                  <c:v>823.53</c:v>
                </c:pt>
                <c:pt idx="7625">
                  <c:v>823.24</c:v>
                </c:pt>
                <c:pt idx="7626">
                  <c:v>823.51</c:v>
                </c:pt>
                <c:pt idx="7627">
                  <c:v>823.51</c:v>
                </c:pt>
                <c:pt idx="7628">
                  <c:v>823.24</c:v>
                </c:pt>
                <c:pt idx="7629">
                  <c:v>823.67</c:v>
                </c:pt>
                <c:pt idx="7630">
                  <c:v>823.31</c:v>
                </c:pt>
                <c:pt idx="7631">
                  <c:v>823.43</c:v>
                </c:pt>
                <c:pt idx="7632">
                  <c:v>823.45</c:v>
                </c:pt>
                <c:pt idx="7633">
                  <c:v>823.51</c:v>
                </c:pt>
                <c:pt idx="7634">
                  <c:v>822.98</c:v>
                </c:pt>
                <c:pt idx="7635">
                  <c:v>824.1</c:v>
                </c:pt>
                <c:pt idx="7636">
                  <c:v>823.34</c:v>
                </c:pt>
                <c:pt idx="7637">
                  <c:v>823.41</c:v>
                </c:pt>
                <c:pt idx="7638">
                  <c:v>824.03</c:v>
                </c:pt>
                <c:pt idx="7639">
                  <c:v>823.15</c:v>
                </c:pt>
                <c:pt idx="7640">
                  <c:v>823.41</c:v>
                </c:pt>
                <c:pt idx="7641">
                  <c:v>823.9</c:v>
                </c:pt>
                <c:pt idx="7642">
                  <c:v>823.24</c:v>
                </c:pt>
                <c:pt idx="7643">
                  <c:v>823.65</c:v>
                </c:pt>
                <c:pt idx="7644">
                  <c:v>823.88</c:v>
                </c:pt>
                <c:pt idx="7645">
                  <c:v>823.27</c:v>
                </c:pt>
                <c:pt idx="7646">
                  <c:v>823.57</c:v>
                </c:pt>
                <c:pt idx="7647">
                  <c:v>823.84</c:v>
                </c:pt>
                <c:pt idx="7648">
                  <c:v>823.27</c:v>
                </c:pt>
                <c:pt idx="7649">
                  <c:v>823.31</c:v>
                </c:pt>
                <c:pt idx="7650">
                  <c:v>823.83</c:v>
                </c:pt>
                <c:pt idx="7651">
                  <c:v>823.6</c:v>
                </c:pt>
                <c:pt idx="7652">
                  <c:v>824.09</c:v>
                </c:pt>
                <c:pt idx="7653">
                  <c:v>823.62</c:v>
                </c:pt>
                <c:pt idx="7654">
                  <c:v>823.88</c:v>
                </c:pt>
                <c:pt idx="7655">
                  <c:v>823.58</c:v>
                </c:pt>
                <c:pt idx="7656">
                  <c:v>823.24</c:v>
                </c:pt>
                <c:pt idx="7657">
                  <c:v>823.32</c:v>
                </c:pt>
                <c:pt idx="7658">
                  <c:v>824.05</c:v>
                </c:pt>
                <c:pt idx="7659">
                  <c:v>823.34</c:v>
                </c:pt>
                <c:pt idx="7660">
                  <c:v>823.62</c:v>
                </c:pt>
                <c:pt idx="7661">
                  <c:v>823.55</c:v>
                </c:pt>
                <c:pt idx="7662">
                  <c:v>823.01</c:v>
                </c:pt>
                <c:pt idx="7663">
                  <c:v>823.48</c:v>
                </c:pt>
                <c:pt idx="7664">
                  <c:v>823.96</c:v>
                </c:pt>
                <c:pt idx="7665">
                  <c:v>823.74</c:v>
                </c:pt>
                <c:pt idx="7666">
                  <c:v>823.41</c:v>
                </c:pt>
                <c:pt idx="7667">
                  <c:v>824.1</c:v>
                </c:pt>
                <c:pt idx="7668">
                  <c:v>823.79</c:v>
                </c:pt>
                <c:pt idx="7669">
                  <c:v>823.62</c:v>
                </c:pt>
                <c:pt idx="7670">
                  <c:v>823.79</c:v>
                </c:pt>
                <c:pt idx="7671">
                  <c:v>823.34</c:v>
                </c:pt>
                <c:pt idx="7672">
                  <c:v>823.84</c:v>
                </c:pt>
                <c:pt idx="7673">
                  <c:v>823.72</c:v>
                </c:pt>
                <c:pt idx="7674">
                  <c:v>823.6</c:v>
                </c:pt>
                <c:pt idx="7675">
                  <c:v>823.88</c:v>
                </c:pt>
                <c:pt idx="7676">
                  <c:v>824.09</c:v>
                </c:pt>
                <c:pt idx="7677">
                  <c:v>823.76</c:v>
                </c:pt>
                <c:pt idx="7678">
                  <c:v>823.77</c:v>
                </c:pt>
                <c:pt idx="7679">
                  <c:v>823.65</c:v>
                </c:pt>
                <c:pt idx="7680">
                  <c:v>823.79</c:v>
                </c:pt>
                <c:pt idx="7681">
                  <c:v>823.95</c:v>
                </c:pt>
                <c:pt idx="7682">
                  <c:v>823.53</c:v>
                </c:pt>
                <c:pt idx="7683">
                  <c:v>823.65</c:v>
                </c:pt>
                <c:pt idx="7684">
                  <c:v>823.74</c:v>
                </c:pt>
                <c:pt idx="7685">
                  <c:v>823.32</c:v>
                </c:pt>
                <c:pt idx="7686">
                  <c:v>823.55</c:v>
                </c:pt>
                <c:pt idx="7687">
                  <c:v>823.65</c:v>
                </c:pt>
                <c:pt idx="7688">
                  <c:v>823.34</c:v>
                </c:pt>
                <c:pt idx="7689">
                  <c:v>823.38</c:v>
                </c:pt>
                <c:pt idx="7690">
                  <c:v>824.17</c:v>
                </c:pt>
                <c:pt idx="7691">
                  <c:v>823.57</c:v>
                </c:pt>
                <c:pt idx="7692">
                  <c:v>823.81</c:v>
                </c:pt>
                <c:pt idx="7693">
                  <c:v>824.41</c:v>
                </c:pt>
                <c:pt idx="7694">
                  <c:v>823.74</c:v>
                </c:pt>
                <c:pt idx="7695">
                  <c:v>823.39</c:v>
                </c:pt>
                <c:pt idx="7696">
                  <c:v>823.93</c:v>
                </c:pt>
                <c:pt idx="7697">
                  <c:v>823.6</c:v>
                </c:pt>
                <c:pt idx="7698">
                  <c:v>823.57</c:v>
                </c:pt>
                <c:pt idx="7699">
                  <c:v>824.1</c:v>
                </c:pt>
                <c:pt idx="7700">
                  <c:v>823.48</c:v>
                </c:pt>
                <c:pt idx="7701">
                  <c:v>823.65</c:v>
                </c:pt>
                <c:pt idx="7702">
                  <c:v>823.69</c:v>
                </c:pt>
                <c:pt idx="7703">
                  <c:v>823.79</c:v>
                </c:pt>
                <c:pt idx="7704">
                  <c:v>823.98</c:v>
                </c:pt>
                <c:pt idx="7705">
                  <c:v>823.77</c:v>
                </c:pt>
                <c:pt idx="7706">
                  <c:v>823.76</c:v>
                </c:pt>
                <c:pt idx="7707">
                  <c:v>823.76</c:v>
                </c:pt>
                <c:pt idx="7708">
                  <c:v>824.26</c:v>
                </c:pt>
                <c:pt idx="7709">
                  <c:v>823.48</c:v>
                </c:pt>
                <c:pt idx="7710">
                  <c:v>823.57</c:v>
                </c:pt>
                <c:pt idx="7711">
                  <c:v>823.77</c:v>
                </c:pt>
                <c:pt idx="7712">
                  <c:v>823.29</c:v>
                </c:pt>
                <c:pt idx="7713">
                  <c:v>824.31</c:v>
                </c:pt>
                <c:pt idx="7714">
                  <c:v>823.31</c:v>
                </c:pt>
                <c:pt idx="7715">
                  <c:v>823.62</c:v>
                </c:pt>
                <c:pt idx="7716">
                  <c:v>823.5</c:v>
                </c:pt>
                <c:pt idx="7717">
                  <c:v>823.13</c:v>
                </c:pt>
                <c:pt idx="7718">
                  <c:v>822.93</c:v>
                </c:pt>
                <c:pt idx="7719">
                  <c:v>823.77</c:v>
                </c:pt>
                <c:pt idx="7720">
                  <c:v>823.1</c:v>
                </c:pt>
                <c:pt idx="7721">
                  <c:v>823.38</c:v>
                </c:pt>
                <c:pt idx="7722">
                  <c:v>823.86</c:v>
                </c:pt>
                <c:pt idx="7723">
                  <c:v>823.08</c:v>
                </c:pt>
                <c:pt idx="7724">
                  <c:v>823.39</c:v>
                </c:pt>
                <c:pt idx="7725">
                  <c:v>823.77</c:v>
                </c:pt>
                <c:pt idx="7726">
                  <c:v>823.32</c:v>
                </c:pt>
                <c:pt idx="7727">
                  <c:v>823.45</c:v>
                </c:pt>
                <c:pt idx="7728">
                  <c:v>823.76</c:v>
                </c:pt>
                <c:pt idx="7729">
                  <c:v>823.41</c:v>
                </c:pt>
                <c:pt idx="7730">
                  <c:v>823.38</c:v>
                </c:pt>
                <c:pt idx="7731">
                  <c:v>823.9</c:v>
                </c:pt>
                <c:pt idx="7732">
                  <c:v>823.53</c:v>
                </c:pt>
                <c:pt idx="7733">
                  <c:v>823.46</c:v>
                </c:pt>
                <c:pt idx="7734">
                  <c:v>823.93</c:v>
                </c:pt>
                <c:pt idx="7735">
                  <c:v>823.12</c:v>
                </c:pt>
                <c:pt idx="7736">
                  <c:v>823.5</c:v>
                </c:pt>
                <c:pt idx="7737">
                  <c:v>823.41</c:v>
                </c:pt>
                <c:pt idx="7738">
                  <c:v>823.39</c:v>
                </c:pt>
                <c:pt idx="7739">
                  <c:v>823.91</c:v>
                </c:pt>
                <c:pt idx="7740">
                  <c:v>823.67</c:v>
                </c:pt>
                <c:pt idx="7741">
                  <c:v>823.5</c:v>
                </c:pt>
                <c:pt idx="7742">
                  <c:v>823.64</c:v>
                </c:pt>
                <c:pt idx="7743">
                  <c:v>823.51</c:v>
                </c:pt>
                <c:pt idx="7744">
                  <c:v>823.57</c:v>
                </c:pt>
                <c:pt idx="7745">
                  <c:v>823.51</c:v>
                </c:pt>
                <c:pt idx="7746">
                  <c:v>823.5</c:v>
                </c:pt>
                <c:pt idx="7747">
                  <c:v>823.31</c:v>
                </c:pt>
                <c:pt idx="7748">
                  <c:v>824.09</c:v>
                </c:pt>
                <c:pt idx="7749">
                  <c:v>823.22</c:v>
                </c:pt>
                <c:pt idx="7750">
                  <c:v>824.15</c:v>
                </c:pt>
                <c:pt idx="7751">
                  <c:v>823.91</c:v>
                </c:pt>
                <c:pt idx="7752">
                  <c:v>823.53</c:v>
                </c:pt>
                <c:pt idx="7753">
                  <c:v>823.83</c:v>
                </c:pt>
                <c:pt idx="7754">
                  <c:v>823.83</c:v>
                </c:pt>
                <c:pt idx="7755">
                  <c:v>823.24</c:v>
                </c:pt>
                <c:pt idx="7756">
                  <c:v>823.64</c:v>
                </c:pt>
                <c:pt idx="7757">
                  <c:v>823.86</c:v>
                </c:pt>
                <c:pt idx="7758">
                  <c:v>823.65</c:v>
                </c:pt>
                <c:pt idx="7759">
                  <c:v>823.55</c:v>
                </c:pt>
                <c:pt idx="7760">
                  <c:v>824</c:v>
                </c:pt>
                <c:pt idx="7761">
                  <c:v>823.43</c:v>
                </c:pt>
                <c:pt idx="7762">
                  <c:v>823.58</c:v>
                </c:pt>
                <c:pt idx="7763">
                  <c:v>823.74</c:v>
                </c:pt>
                <c:pt idx="7764">
                  <c:v>823.72</c:v>
                </c:pt>
                <c:pt idx="7765">
                  <c:v>823.53</c:v>
                </c:pt>
                <c:pt idx="7766">
                  <c:v>823.91</c:v>
                </c:pt>
                <c:pt idx="7767">
                  <c:v>824</c:v>
                </c:pt>
                <c:pt idx="7768">
                  <c:v>824.14</c:v>
                </c:pt>
                <c:pt idx="7769">
                  <c:v>823.67</c:v>
                </c:pt>
                <c:pt idx="7770">
                  <c:v>823.38</c:v>
                </c:pt>
                <c:pt idx="7771">
                  <c:v>823.69</c:v>
                </c:pt>
                <c:pt idx="7772">
                  <c:v>823.12</c:v>
                </c:pt>
                <c:pt idx="7773">
                  <c:v>823.72</c:v>
                </c:pt>
                <c:pt idx="7774">
                  <c:v>823.77</c:v>
                </c:pt>
                <c:pt idx="7775">
                  <c:v>823.36</c:v>
                </c:pt>
                <c:pt idx="7776">
                  <c:v>823.62</c:v>
                </c:pt>
                <c:pt idx="7777">
                  <c:v>823.96</c:v>
                </c:pt>
                <c:pt idx="7778">
                  <c:v>823.31</c:v>
                </c:pt>
                <c:pt idx="7779">
                  <c:v>823.38</c:v>
                </c:pt>
                <c:pt idx="7780">
                  <c:v>823.76</c:v>
                </c:pt>
                <c:pt idx="7781">
                  <c:v>823.7</c:v>
                </c:pt>
                <c:pt idx="7782">
                  <c:v>823.19</c:v>
                </c:pt>
                <c:pt idx="7783">
                  <c:v>823.88</c:v>
                </c:pt>
                <c:pt idx="7784">
                  <c:v>823.39</c:v>
                </c:pt>
                <c:pt idx="7785">
                  <c:v>823.91</c:v>
                </c:pt>
                <c:pt idx="7786">
                  <c:v>823.84</c:v>
                </c:pt>
                <c:pt idx="7787">
                  <c:v>823.83</c:v>
                </c:pt>
                <c:pt idx="7788">
                  <c:v>823.67</c:v>
                </c:pt>
                <c:pt idx="7789">
                  <c:v>824.14</c:v>
                </c:pt>
                <c:pt idx="7790">
                  <c:v>823.32</c:v>
                </c:pt>
                <c:pt idx="7791">
                  <c:v>823.69</c:v>
                </c:pt>
                <c:pt idx="7792">
                  <c:v>823.96</c:v>
                </c:pt>
                <c:pt idx="7793">
                  <c:v>823.36</c:v>
                </c:pt>
                <c:pt idx="7794">
                  <c:v>823.6</c:v>
                </c:pt>
                <c:pt idx="7795">
                  <c:v>823.38</c:v>
                </c:pt>
                <c:pt idx="7796">
                  <c:v>823.2</c:v>
                </c:pt>
                <c:pt idx="7797">
                  <c:v>824.17</c:v>
                </c:pt>
                <c:pt idx="7798">
                  <c:v>822.86</c:v>
                </c:pt>
                <c:pt idx="7799">
                  <c:v>823.29</c:v>
                </c:pt>
                <c:pt idx="7800">
                  <c:v>824.03</c:v>
                </c:pt>
                <c:pt idx="7801">
                  <c:v>823.31</c:v>
                </c:pt>
                <c:pt idx="7802">
                  <c:v>823.6</c:v>
                </c:pt>
                <c:pt idx="7803">
                  <c:v>823.74</c:v>
                </c:pt>
                <c:pt idx="7804">
                  <c:v>823.31</c:v>
                </c:pt>
                <c:pt idx="7805">
                  <c:v>823.72</c:v>
                </c:pt>
                <c:pt idx="7806">
                  <c:v>824.05</c:v>
                </c:pt>
                <c:pt idx="7807">
                  <c:v>823.03</c:v>
                </c:pt>
                <c:pt idx="7808">
                  <c:v>823.65</c:v>
                </c:pt>
                <c:pt idx="7809">
                  <c:v>823.84</c:v>
                </c:pt>
                <c:pt idx="7810">
                  <c:v>823.69</c:v>
                </c:pt>
                <c:pt idx="7811">
                  <c:v>824.02</c:v>
                </c:pt>
                <c:pt idx="7812">
                  <c:v>824.02</c:v>
                </c:pt>
                <c:pt idx="7813">
                  <c:v>823.38</c:v>
                </c:pt>
                <c:pt idx="7814">
                  <c:v>823.34</c:v>
                </c:pt>
                <c:pt idx="7815">
                  <c:v>823.74</c:v>
                </c:pt>
                <c:pt idx="7816">
                  <c:v>823.06</c:v>
                </c:pt>
                <c:pt idx="7817">
                  <c:v>823.36</c:v>
                </c:pt>
                <c:pt idx="7818">
                  <c:v>824</c:v>
                </c:pt>
                <c:pt idx="7819">
                  <c:v>823.15</c:v>
                </c:pt>
                <c:pt idx="7820">
                  <c:v>823.26</c:v>
                </c:pt>
                <c:pt idx="7821">
                  <c:v>823.93</c:v>
                </c:pt>
                <c:pt idx="7822">
                  <c:v>823.84</c:v>
                </c:pt>
                <c:pt idx="7823">
                  <c:v>823.69</c:v>
                </c:pt>
                <c:pt idx="7824">
                  <c:v>823.91</c:v>
                </c:pt>
                <c:pt idx="7825">
                  <c:v>823.15</c:v>
                </c:pt>
                <c:pt idx="7826">
                  <c:v>823.74</c:v>
                </c:pt>
                <c:pt idx="7827">
                  <c:v>823.36</c:v>
                </c:pt>
                <c:pt idx="7828">
                  <c:v>823.45</c:v>
                </c:pt>
                <c:pt idx="7829">
                  <c:v>823.67</c:v>
                </c:pt>
                <c:pt idx="7830">
                  <c:v>823.08</c:v>
                </c:pt>
                <c:pt idx="7831">
                  <c:v>823.24</c:v>
                </c:pt>
                <c:pt idx="7832">
                  <c:v>823.95</c:v>
                </c:pt>
                <c:pt idx="7833">
                  <c:v>823.13</c:v>
                </c:pt>
                <c:pt idx="7834">
                  <c:v>823.2</c:v>
                </c:pt>
                <c:pt idx="7835">
                  <c:v>823.79</c:v>
                </c:pt>
                <c:pt idx="7836">
                  <c:v>823.19</c:v>
                </c:pt>
                <c:pt idx="7837">
                  <c:v>823.2</c:v>
                </c:pt>
                <c:pt idx="7838">
                  <c:v>823.9</c:v>
                </c:pt>
                <c:pt idx="7839">
                  <c:v>823.22</c:v>
                </c:pt>
                <c:pt idx="7840">
                  <c:v>823.12</c:v>
                </c:pt>
                <c:pt idx="7841">
                  <c:v>823.72</c:v>
                </c:pt>
                <c:pt idx="7842">
                  <c:v>823.22</c:v>
                </c:pt>
                <c:pt idx="7843">
                  <c:v>823.74</c:v>
                </c:pt>
                <c:pt idx="7844">
                  <c:v>823.34</c:v>
                </c:pt>
                <c:pt idx="7845">
                  <c:v>823.67</c:v>
                </c:pt>
                <c:pt idx="7846">
                  <c:v>823.46</c:v>
                </c:pt>
                <c:pt idx="7847">
                  <c:v>824.09</c:v>
                </c:pt>
                <c:pt idx="7848">
                  <c:v>823.72</c:v>
                </c:pt>
                <c:pt idx="7849">
                  <c:v>823.69</c:v>
                </c:pt>
                <c:pt idx="7850">
                  <c:v>823.84</c:v>
                </c:pt>
                <c:pt idx="7851">
                  <c:v>823.57</c:v>
                </c:pt>
                <c:pt idx="7852">
                  <c:v>823.9</c:v>
                </c:pt>
                <c:pt idx="7853">
                  <c:v>823.88</c:v>
                </c:pt>
                <c:pt idx="7854">
                  <c:v>823.76</c:v>
                </c:pt>
                <c:pt idx="7855">
                  <c:v>823.7</c:v>
                </c:pt>
                <c:pt idx="7856">
                  <c:v>823.38</c:v>
                </c:pt>
                <c:pt idx="7857">
                  <c:v>823.53</c:v>
                </c:pt>
                <c:pt idx="7858">
                  <c:v>823.45</c:v>
                </c:pt>
                <c:pt idx="7859">
                  <c:v>823.08</c:v>
                </c:pt>
                <c:pt idx="7860">
                  <c:v>823.58</c:v>
                </c:pt>
                <c:pt idx="7861">
                  <c:v>824.14</c:v>
                </c:pt>
                <c:pt idx="7862">
                  <c:v>823.32</c:v>
                </c:pt>
                <c:pt idx="7863">
                  <c:v>823.65</c:v>
                </c:pt>
                <c:pt idx="7864">
                  <c:v>824.09</c:v>
                </c:pt>
                <c:pt idx="7865">
                  <c:v>823.79</c:v>
                </c:pt>
                <c:pt idx="7866">
                  <c:v>823.62</c:v>
                </c:pt>
                <c:pt idx="7867">
                  <c:v>824.36</c:v>
                </c:pt>
                <c:pt idx="7868">
                  <c:v>823.51</c:v>
                </c:pt>
                <c:pt idx="7869">
                  <c:v>823.53</c:v>
                </c:pt>
                <c:pt idx="7870">
                  <c:v>824.07</c:v>
                </c:pt>
                <c:pt idx="7871">
                  <c:v>823.55</c:v>
                </c:pt>
                <c:pt idx="7872">
                  <c:v>823.45</c:v>
                </c:pt>
                <c:pt idx="7873">
                  <c:v>823.65</c:v>
                </c:pt>
                <c:pt idx="7874">
                  <c:v>823.43</c:v>
                </c:pt>
                <c:pt idx="7875">
                  <c:v>823.41</c:v>
                </c:pt>
                <c:pt idx="7876">
                  <c:v>823.46</c:v>
                </c:pt>
                <c:pt idx="7877">
                  <c:v>823.41</c:v>
                </c:pt>
                <c:pt idx="7878">
                  <c:v>823.51</c:v>
                </c:pt>
                <c:pt idx="7879">
                  <c:v>823.36</c:v>
                </c:pt>
                <c:pt idx="7880">
                  <c:v>823.19</c:v>
                </c:pt>
                <c:pt idx="7881">
                  <c:v>823.55</c:v>
                </c:pt>
                <c:pt idx="7882">
                  <c:v>823.26</c:v>
                </c:pt>
                <c:pt idx="7883">
                  <c:v>823.34</c:v>
                </c:pt>
                <c:pt idx="7884">
                  <c:v>823.55</c:v>
                </c:pt>
                <c:pt idx="7885">
                  <c:v>823.43</c:v>
                </c:pt>
                <c:pt idx="7886">
                  <c:v>823.32</c:v>
                </c:pt>
                <c:pt idx="7887">
                  <c:v>823.88</c:v>
                </c:pt>
                <c:pt idx="7888">
                  <c:v>823.2</c:v>
                </c:pt>
                <c:pt idx="7889">
                  <c:v>823.17</c:v>
                </c:pt>
                <c:pt idx="7890">
                  <c:v>824.09</c:v>
                </c:pt>
                <c:pt idx="7891">
                  <c:v>823.15</c:v>
                </c:pt>
                <c:pt idx="7892">
                  <c:v>823.51</c:v>
                </c:pt>
                <c:pt idx="7893">
                  <c:v>823.67</c:v>
                </c:pt>
                <c:pt idx="7894">
                  <c:v>823.15</c:v>
                </c:pt>
                <c:pt idx="7895">
                  <c:v>823.22</c:v>
                </c:pt>
                <c:pt idx="7896">
                  <c:v>823.93</c:v>
                </c:pt>
                <c:pt idx="7897">
                  <c:v>822.96</c:v>
                </c:pt>
                <c:pt idx="7898">
                  <c:v>823.19</c:v>
                </c:pt>
                <c:pt idx="7899">
                  <c:v>823.77</c:v>
                </c:pt>
                <c:pt idx="7900">
                  <c:v>823.57</c:v>
                </c:pt>
                <c:pt idx="7901">
                  <c:v>823.19</c:v>
                </c:pt>
                <c:pt idx="7902">
                  <c:v>823.76</c:v>
                </c:pt>
                <c:pt idx="7903">
                  <c:v>823.46</c:v>
                </c:pt>
                <c:pt idx="7904">
                  <c:v>823.2</c:v>
                </c:pt>
                <c:pt idx="7905">
                  <c:v>823.27</c:v>
                </c:pt>
                <c:pt idx="7906">
                  <c:v>822.87</c:v>
                </c:pt>
                <c:pt idx="7907">
                  <c:v>823.55</c:v>
                </c:pt>
                <c:pt idx="7908">
                  <c:v>823.72</c:v>
                </c:pt>
                <c:pt idx="7909">
                  <c:v>823.17</c:v>
                </c:pt>
                <c:pt idx="7910">
                  <c:v>823.29</c:v>
                </c:pt>
                <c:pt idx="7911">
                  <c:v>823.39</c:v>
                </c:pt>
                <c:pt idx="7912">
                  <c:v>823.38</c:v>
                </c:pt>
                <c:pt idx="7913">
                  <c:v>823.55</c:v>
                </c:pt>
                <c:pt idx="7914">
                  <c:v>823.46</c:v>
                </c:pt>
                <c:pt idx="7915">
                  <c:v>823.64</c:v>
                </c:pt>
                <c:pt idx="7916">
                  <c:v>823.83</c:v>
                </c:pt>
                <c:pt idx="7917">
                  <c:v>823.27</c:v>
                </c:pt>
                <c:pt idx="7918">
                  <c:v>823.51</c:v>
                </c:pt>
                <c:pt idx="7919">
                  <c:v>823.67</c:v>
                </c:pt>
                <c:pt idx="7920">
                  <c:v>823.45</c:v>
                </c:pt>
                <c:pt idx="7921">
                  <c:v>823.38</c:v>
                </c:pt>
                <c:pt idx="7922">
                  <c:v>823.79</c:v>
                </c:pt>
                <c:pt idx="7923">
                  <c:v>823.69</c:v>
                </c:pt>
                <c:pt idx="7924">
                  <c:v>823.72</c:v>
                </c:pt>
                <c:pt idx="7925">
                  <c:v>823.77</c:v>
                </c:pt>
                <c:pt idx="7926">
                  <c:v>823.24</c:v>
                </c:pt>
                <c:pt idx="7927">
                  <c:v>823.27</c:v>
                </c:pt>
                <c:pt idx="7928">
                  <c:v>823.81</c:v>
                </c:pt>
                <c:pt idx="7929">
                  <c:v>823.39</c:v>
                </c:pt>
                <c:pt idx="7930">
                  <c:v>823.91</c:v>
                </c:pt>
                <c:pt idx="7931">
                  <c:v>824.05</c:v>
                </c:pt>
                <c:pt idx="7932">
                  <c:v>823.79</c:v>
                </c:pt>
                <c:pt idx="7933">
                  <c:v>823.43</c:v>
                </c:pt>
                <c:pt idx="7934">
                  <c:v>824.33</c:v>
                </c:pt>
                <c:pt idx="7935">
                  <c:v>823.72</c:v>
                </c:pt>
                <c:pt idx="7936">
                  <c:v>823.64</c:v>
                </c:pt>
                <c:pt idx="7937">
                  <c:v>823.76</c:v>
                </c:pt>
                <c:pt idx="7938">
                  <c:v>823.41</c:v>
                </c:pt>
                <c:pt idx="7939">
                  <c:v>824.34</c:v>
                </c:pt>
                <c:pt idx="7940">
                  <c:v>823.39</c:v>
                </c:pt>
                <c:pt idx="7941">
                  <c:v>823.7</c:v>
                </c:pt>
                <c:pt idx="7942">
                  <c:v>823.81</c:v>
                </c:pt>
                <c:pt idx="7943">
                  <c:v>823.45</c:v>
                </c:pt>
                <c:pt idx="7944">
                  <c:v>823.7</c:v>
                </c:pt>
                <c:pt idx="7945">
                  <c:v>823.9</c:v>
                </c:pt>
                <c:pt idx="7946">
                  <c:v>823.38</c:v>
                </c:pt>
                <c:pt idx="7947">
                  <c:v>823.65</c:v>
                </c:pt>
                <c:pt idx="7948">
                  <c:v>823.96</c:v>
                </c:pt>
                <c:pt idx="7949">
                  <c:v>823.67</c:v>
                </c:pt>
                <c:pt idx="7950">
                  <c:v>823.67</c:v>
                </c:pt>
                <c:pt idx="7951">
                  <c:v>824.26</c:v>
                </c:pt>
                <c:pt idx="7952">
                  <c:v>823.7</c:v>
                </c:pt>
                <c:pt idx="7953">
                  <c:v>823.7</c:v>
                </c:pt>
                <c:pt idx="7954">
                  <c:v>824.28</c:v>
                </c:pt>
                <c:pt idx="7955">
                  <c:v>823.58</c:v>
                </c:pt>
                <c:pt idx="7956">
                  <c:v>823.15</c:v>
                </c:pt>
                <c:pt idx="7957">
                  <c:v>824.24</c:v>
                </c:pt>
                <c:pt idx="7958">
                  <c:v>823.81</c:v>
                </c:pt>
                <c:pt idx="7959">
                  <c:v>823.24</c:v>
                </c:pt>
                <c:pt idx="7960">
                  <c:v>824.09</c:v>
                </c:pt>
                <c:pt idx="7961">
                  <c:v>823.77</c:v>
                </c:pt>
                <c:pt idx="7962">
                  <c:v>824.17</c:v>
                </c:pt>
                <c:pt idx="7963">
                  <c:v>823.57</c:v>
                </c:pt>
                <c:pt idx="7964">
                  <c:v>823.43</c:v>
                </c:pt>
                <c:pt idx="7965">
                  <c:v>823.67</c:v>
                </c:pt>
                <c:pt idx="7966">
                  <c:v>823.62</c:v>
                </c:pt>
                <c:pt idx="7967">
                  <c:v>823.24</c:v>
                </c:pt>
                <c:pt idx="7968">
                  <c:v>823.76</c:v>
                </c:pt>
                <c:pt idx="7969">
                  <c:v>823.51</c:v>
                </c:pt>
                <c:pt idx="7970">
                  <c:v>823.38</c:v>
                </c:pt>
                <c:pt idx="7971">
                  <c:v>823.83</c:v>
                </c:pt>
                <c:pt idx="7972">
                  <c:v>823.34</c:v>
                </c:pt>
                <c:pt idx="7973">
                  <c:v>823.74</c:v>
                </c:pt>
                <c:pt idx="7974">
                  <c:v>824.19</c:v>
                </c:pt>
                <c:pt idx="7975">
                  <c:v>823.36</c:v>
                </c:pt>
                <c:pt idx="7976">
                  <c:v>823.53</c:v>
                </c:pt>
                <c:pt idx="7977">
                  <c:v>823.96</c:v>
                </c:pt>
                <c:pt idx="7978">
                  <c:v>822.89</c:v>
                </c:pt>
                <c:pt idx="7979">
                  <c:v>823.48</c:v>
                </c:pt>
                <c:pt idx="7980">
                  <c:v>823.76</c:v>
                </c:pt>
                <c:pt idx="7981">
                  <c:v>823.65</c:v>
                </c:pt>
                <c:pt idx="7982">
                  <c:v>823.27</c:v>
                </c:pt>
                <c:pt idx="7983">
                  <c:v>823.58</c:v>
                </c:pt>
                <c:pt idx="7984">
                  <c:v>823.84</c:v>
                </c:pt>
                <c:pt idx="7985">
                  <c:v>823.38</c:v>
                </c:pt>
                <c:pt idx="7986">
                  <c:v>823.39</c:v>
                </c:pt>
                <c:pt idx="7987">
                  <c:v>823.34</c:v>
                </c:pt>
                <c:pt idx="7988">
                  <c:v>822.96</c:v>
                </c:pt>
                <c:pt idx="7989">
                  <c:v>823.64</c:v>
                </c:pt>
                <c:pt idx="7990">
                  <c:v>823.1</c:v>
                </c:pt>
                <c:pt idx="7991">
                  <c:v>822.87</c:v>
                </c:pt>
                <c:pt idx="7992">
                  <c:v>823.67</c:v>
                </c:pt>
                <c:pt idx="7993">
                  <c:v>822.93</c:v>
                </c:pt>
                <c:pt idx="7994">
                  <c:v>823.17</c:v>
                </c:pt>
                <c:pt idx="7995">
                  <c:v>823.5</c:v>
                </c:pt>
                <c:pt idx="7996">
                  <c:v>823.17</c:v>
                </c:pt>
                <c:pt idx="7997">
                  <c:v>823.84</c:v>
                </c:pt>
                <c:pt idx="7998">
                  <c:v>822.93</c:v>
                </c:pt>
                <c:pt idx="7999">
                  <c:v>823.12</c:v>
                </c:pt>
                <c:pt idx="8000">
                  <c:v>823.83</c:v>
                </c:pt>
                <c:pt idx="8001">
                  <c:v>823.2</c:v>
                </c:pt>
                <c:pt idx="8002">
                  <c:v>823.55</c:v>
                </c:pt>
                <c:pt idx="8003">
                  <c:v>823.93</c:v>
                </c:pt>
                <c:pt idx="8004">
                  <c:v>823.62</c:v>
                </c:pt>
                <c:pt idx="8005">
                  <c:v>823.96</c:v>
                </c:pt>
                <c:pt idx="8006">
                  <c:v>823.98</c:v>
                </c:pt>
                <c:pt idx="8007">
                  <c:v>823.03</c:v>
                </c:pt>
                <c:pt idx="8008">
                  <c:v>823.22</c:v>
                </c:pt>
                <c:pt idx="8009">
                  <c:v>823.76</c:v>
                </c:pt>
                <c:pt idx="8010">
                  <c:v>823.27</c:v>
                </c:pt>
                <c:pt idx="8011">
                  <c:v>823.41</c:v>
                </c:pt>
                <c:pt idx="8012">
                  <c:v>823.98</c:v>
                </c:pt>
                <c:pt idx="8013">
                  <c:v>823.64</c:v>
                </c:pt>
                <c:pt idx="8014">
                  <c:v>823.65</c:v>
                </c:pt>
                <c:pt idx="8015">
                  <c:v>823.81</c:v>
                </c:pt>
                <c:pt idx="8016">
                  <c:v>823.45</c:v>
                </c:pt>
                <c:pt idx="8017">
                  <c:v>823.69</c:v>
                </c:pt>
                <c:pt idx="8018">
                  <c:v>823.48</c:v>
                </c:pt>
                <c:pt idx="8019">
                  <c:v>823.51</c:v>
                </c:pt>
                <c:pt idx="8020">
                  <c:v>823.77</c:v>
                </c:pt>
                <c:pt idx="8021">
                  <c:v>823.55</c:v>
                </c:pt>
                <c:pt idx="8022">
                  <c:v>823.53</c:v>
                </c:pt>
                <c:pt idx="8023">
                  <c:v>823.08</c:v>
                </c:pt>
                <c:pt idx="8024">
                  <c:v>823.58</c:v>
                </c:pt>
                <c:pt idx="8025">
                  <c:v>823.74</c:v>
                </c:pt>
                <c:pt idx="8026">
                  <c:v>823.83</c:v>
                </c:pt>
                <c:pt idx="8027">
                  <c:v>823.38</c:v>
                </c:pt>
                <c:pt idx="8028">
                  <c:v>823.32</c:v>
                </c:pt>
                <c:pt idx="8029">
                  <c:v>823.65</c:v>
                </c:pt>
                <c:pt idx="8030">
                  <c:v>823.34</c:v>
                </c:pt>
                <c:pt idx="8031">
                  <c:v>823.19</c:v>
                </c:pt>
                <c:pt idx="8032">
                  <c:v>823.77</c:v>
                </c:pt>
                <c:pt idx="8033">
                  <c:v>823.2</c:v>
                </c:pt>
                <c:pt idx="8034">
                  <c:v>823.24</c:v>
                </c:pt>
                <c:pt idx="8035">
                  <c:v>823.91</c:v>
                </c:pt>
                <c:pt idx="8036">
                  <c:v>823.45</c:v>
                </c:pt>
                <c:pt idx="8037">
                  <c:v>823.5</c:v>
                </c:pt>
                <c:pt idx="8038">
                  <c:v>824.14</c:v>
                </c:pt>
                <c:pt idx="8039">
                  <c:v>822.98</c:v>
                </c:pt>
                <c:pt idx="8040">
                  <c:v>823.5</c:v>
                </c:pt>
                <c:pt idx="8041">
                  <c:v>824.17</c:v>
                </c:pt>
                <c:pt idx="8042">
                  <c:v>823.38</c:v>
                </c:pt>
                <c:pt idx="8043">
                  <c:v>823.29</c:v>
                </c:pt>
                <c:pt idx="8044">
                  <c:v>823.72</c:v>
                </c:pt>
                <c:pt idx="8045">
                  <c:v>822.91</c:v>
                </c:pt>
                <c:pt idx="8046">
                  <c:v>823.45</c:v>
                </c:pt>
                <c:pt idx="8047">
                  <c:v>823.24</c:v>
                </c:pt>
                <c:pt idx="8048">
                  <c:v>823.32</c:v>
                </c:pt>
                <c:pt idx="8049">
                  <c:v>823.38</c:v>
                </c:pt>
                <c:pt idx="8050">
                  <c:v>823.12</c:v>
                </c:pt>
                <c:pt idx="8051">
                  <c:v>823.05</c:v>
                </c:pt>
                <c:pt idx="8052">
                  <c:v>823.38</c:v>
                </c:pt>
                <c:pt idx="8053">
                  <c:v>822.91</c:v>
                </c:pt>
                <c:pt idx="8054">
                  <c:v>823.24</c:v>
                </c:pt>
                <c:pt idx="8055">
                  <c:v>823.84</c:v>
                </c:pt>
                <c:pt idx="8056">
                  <c:v>822.68</c:v>
                </c:pt>
                <c:pt idx="8057">
                  <c:v>823.36</c:v>
                </c:pt>
                <c:pt idx="8058">
                  <c:v>823.53</c:v>
                </c:pt>
                <c:pt idx="8059">
                  <c:v>822.96</c:v>
                </c:pt>
                <c:pt idx="8060">
                  <c:v>823.03</c:v>
                </c:pt>
                <c:pt idx="8061">
                  <c:v>823.7</c:v>
                </c:pt>
                <c:pt idx="8062">
                  <c:v>823.03</c:v>
                </c:pt>
                <c:pt idx="8063">
                  <c:v>823.13</c:v>
                </c:pt>
                <c:pt idx="8064">
                  <c:v>823.79</c:v>
                </c:pt>
                <c:pt idx="8065">
                  <c:v>823.15</c:v>
                </c:pt>
                <c:pt idx="8066">
                  <c:v>823.45</c:v>
                </c:pt>
                <c:pt idx="8067">
                  <c:v>823.91</c:v>
                </c:pt>
                <c:pt idx="8068">
                  <c:v>823.69</c:v>
                </c:pt>
                <c:pt idx="8069">
                  <c:v>823.31</c:v>
                </c:pt>
                <c:pt idx="8070">
                  <c:v>823.7</c:v>
                </c:pt>
                <c:pt idx="8071">
                  <c:v>823.43</c:v>
                </c:pt>
                <c:pt idx="8072">
                  <c:v>823.79</c:v>
                </c:pt>
                <c:pt idx="8073">
                  <c:v>823.81</c:v>
                </c:pt>
                <c:pt idx="8074">
                  <c:v>823.39</c:v>
                </c:pt>
                <c:pt idx="8075">
                  <c:v>823.46</c:v>
                </c:pt>
                <c:pt idx="8076">
                  <c:v>823.98</c:v>
                </c:pt>
                <c:pt idx="8077">
                  <c:v>823.2</c:v>
                </c:pt>
                <c:pt idx="8078">
                  <c:v>823.88</c:v>
                </c:pt>
                <c:pt idx="8079">
                  <c:v>823.26</c:v>
                </c:pt>
                <c:pt idx="8080">
                  <c:v>823.9</c:v>
                </c:pt>
                <c:pt idx="8081">
                  <c:v>823.36</c:v>
                </c:pt>
                <c:pt idx="8082">
                  <c:v>823.17</c:v>
                </c:pt>
                <c:pt idx="8083">
                  <c:v>823.13</c:v>
                </c:pt>
                <c:pt idx="8084">
                  <c:v>824.09</c:v>
                </c:pt>
                <c:pt idx="8085">
                  <c:v>823.31</c:v>
                </c:pt>
                <c:pt idx="8086">
                  <c:v>823.43</c:v>
                </c:pt>
                <c:pt idx="8087">
                  <c:v>823.69</c:v>
                </c:pt>
                <c:pt idx="8088">
                  <c:v>823.22</c:v>
                </c:pt>
                <c:pt idx="8089">
                  <c:v>823.65</c:v>
                </c:pt>
                <c:pt idx="8090">
                  <c:v>823.98</c:v>
                </c:pt>
                <c:pt idx="8091">
                  <c:v>823.38</c:v>
                </c:pt>
                <c:pt idx="8092">
                  <c:v>823.38</c:v>
                </c:pt>
                <c:pt idx="8093">
                  <c:v>823.9</c:v>
                </c:pt>
                <c:pt idx="8094">
                  <c:v>823.36</c:v>
                </c:pt>
                <c:pt idx="8095">
                  <c:v>823.67</c:v>
                </c:pt>
                <c:pt idx="8096">
                  <c:v>824.03</c:v>
                </c:pt>
                <c:pt idx="8097">
                  <c:v>823.64</c:v>
                </c:pt>
                <c:pt idx="8098">
                  <c:v>823.84</c:v>
                </c:pt>
                <c:pt idx="8099">
                  <c:v>823.9</c:v>
                </c:pt>
                <c:pt idx="8100">
                  <c:v>823.45</c:v>
                </c:pt>
                <c:pt idx="8101">
                  <c:v>823.65</c:v>
                </c:pt>
                <c:pt idx="8102">
                  <c:v>823.22</c:v>
                </c:pt>
                <c:pt idx="8103">
                  <c:v>823.32</c:v>
                </c:pt>
                <c:pt idx="8104">
                  <c:v>822.93</c:v>
                </c:pt>
                <c:pt idx="8105">
                  <c:v>823.83</c:v>
                </c:pt>
                <c:pt idx="8106">
                  <c:v>823.43</c:v>
                </c:pt>
                <c:pt idx="8107">
                  <c:v>823.1</c:v>
                </c:pt>
                <c:pt idx="8108">
                  <c:v>823.03</c:v>
                </c:pt>
                <c:pt idx="8109">
                  <c:v>822.82</c:v>
                </c:pt>
                <c:pt idx="8110">
                  <c:v>823.27</c:v>
                </c:pt>
                <c:pt idx="8111">
                  <c:v>823.05</c:v>
                </c:pt>
                <c:pt idx="8112">
                  <c:v>823.12</c:v>
                </c:pt>
                <c:pt idx="8113">
                  <c:v>823.76</c:v>
                </c:pt>
                <c:pt idx="8114">
                  <c:v>823.51</c:v>
                </c:pt>
                <c:pt idx="8115">
                  <c:v>823.22</c:v>
                </c:pt>
                <c:pt idx="8116">
                  <c:v>823.65</c:v>
                </c:pt>
                <c:pt idx="8117">
                  <c:v>822.87</c:v>
                </c:pt>
                <c:pt idx="8118">
                  <c:v>823.38</c:v>
                </c:pt>
                <c:pt idx="8119">
                  <c:v>823.81</c:v>
                </c:pt>
                <c:pt idx="8120">
                  <c:v>823.41</c:v>
                </c:pt>
                <c:pt idx="8121">
                  <c:v>823.45</c:v>
                </c:pt>
                <c:pt idx="8122">
                  <c:v>823.22</c:v>
                </c:pt>
                <c:pt idx="8123">
                  <c:v>823.41</c:v>
                </c:pt>
                <c:pt idx="8124">
                  <c:v>823.26</c:v>
                </c:pt>
                <c:pt idx="8125">
                  <c:v>823.7</c:v>
                </c:pt>
                <c:pt idx="8126">
                  <c:v>823.27</c:v>
                </c:pt>
                <c:pt idx="8127">
                  <c:v>823.31</c:v>
                </c:pt>
                <c:pt idx="8128">
                  <c:v>823.03</c:v>
                </c:pt>
                <c:pt idx="8129">
                  <c:v>823.27</c:v>
                </c:pt>
                <c:pt idx="8130">
                  <c:v>823.6</c:v>
                </c:pt>
                <c:pt idx="8131">
                  <c:v>824.1</c:v>
                </c:pt>
                <c:pt idx="8132">
                  <c:v>823.29</c:v>
                </c:pt>
                <c:pt idx="8133">
                  <c:v>823.19</c:v>
                </c:pt>
                <c:pt idx="8134">
                  <c:v>823.83</c:v>
                </c:pt>
                <c:pt idx="8135">
                  <c:v>823.46</c:v>
                </c:pt>
                <c:pt idx="8136">
                  <c:v>823.58</c:v>
                </c:pt>
                <c:pt idx="8137">
                  <c:v>823.48</c:v>
                </c:pt>
                <c:pt idx="8138">
                  <c:v>823.03</c:v>
                </c:pt>
                <c:pt idx="8139">
                  <c:v>823.79</c:v>
                </c:pt>
                <c:pt idx="8140">
                  <c:v>823.38</c:v>
                </c:pt>
                <c:pt idx="8141">
                  <c:v>823.31</c:v>
                </c:pt>
                <c:pt idx="8142">
                  <c:v>823.79</c:v>
                </c:pt>
                <c:pt idx="8143">
                  <c:v>823.2</c:v>
                </c:pt>
                <c:pt idx="8144">
                  <c:v>823.79</c:v>
                </c:pt>
                <c:pt idx="8145">
                  <c:v>823.91</c:v>
                </c:pt>
                <c:pt idx="8146">
                  <c:v>823.51</c:v>
                </c:pt>
                <c:pt idx="8147">
                  <c:v>823.31</c:v>
                </c:pt>
                <c:pt idx="8148">
                  <c:v>823.64</c:v>
                </c:pt>
                <c:pt idx="8149">
                  <c:v>823.31</c:v>
                </c:pt>
                <c:pt idx="8150">
                  <c:v>823.15</c:v>
                </c:pt>
                <c:pt idx="8151">
                  <c:v>823.32</c:v>
                </c:pt>
                <c:pt idx="8152">
                  <c:v>823.06</c:v>
                </c:pt>
                <c:pt idx="8153">
                  <c:v>823.43</c:v>
                </c:pt>
                <c:pt idx="8154">
                  <c:v>823.45</c:v>
                </c:pt>
                <c:pt idx="8155">
                  <c:v>823.1</c:v>
                </c:pt>
                <c:pt idx="8156">
                  <c:v>822.72</c:v>
                </c:pt>
                <c:pt idx="8157">
                  <c:v>823.58</c:v>
                </c:pt>
                <c:pt idx="8158">
                  <c:v>822.68</c:v>
                </c:pt>
                <c:pt idx="8159">
                  <c:v>823.12</c:v>
                </c:pt>
                <c:pt idx="8160">
                  <c:v>823.93</c:v>
                </c:pt>
                <c:pt idx="8161">
                  <c:v>823.01</c:v>
                </c:pt>
                <c:pt idx="8162">
                  <c:v>823.38</c:v>
                </c:pt>
                <c:pt idx="8163">
                  <c:v>823</c:v>
                </c:pt>
                <c:pt idx="8164">
                  <c:v>823.31</c:v>
                </c:pt>
                <c:pt idx="8165">
                  <c:v>823.74</c:v>
                </c:pt>
                <c:pt idx="8166">
                  <c:v>823.29</c:v>
                </c:pt>
                <c:pt idx="8167">
                  <c:v>823.32</c:v>
                </c:pt>
                <c:pt idx="8168">
                  <c:v>823.76</c:v>
                </c:pt>
                <c:pt idx="8169">
                  <c:v>823.31</c:v>
                </c:pt>
                <c:pt idx="8170">
                  <c:v>823.34</c:v>
                </c:pt>
                <c:pt idx="8171">
                  <c:v>824.02</c:v>
                </c:pt>
                <c:pt idx="8172">
                  <c:v>823.39</c:v>
                </c:pt>
                <c:pt idx="8173">
                  <c:v>823.32</c:v>
                </c:pt>
                <c:pt idx="8174">
                  <c:v>824.14</c:v>
                </c:pt>
                <c:pt idx="8175">
                  <c:v>823.5</c:v>
                </c:pt>
                <c:pt idx="8176">
                  <c:v>824.02</c:v>
                </c:pt>
                <c:pt idx="8177">
                  <c:v>823.79</c:v>
                </c:pt>
                <c:pt idx="8178">
                  <c:v>823.36</c:v>
                </c:pt>
                <c:pt idx="8179">
                  <c:v>823.29</c:v>
                </c:pt>
                <c:pt idx="8180">
                  <c:v>823.79</c:v>
                </c:pt>
                <c:pt idx="8181">
                  <c:v>822.75</c:v>
                </c:pt>
                <c:pt idx="8182">
                  <c:v>823.46</c:v>
                </c:pt>
                <c:pt idx="8183">
                  <c:v>823.62</c:v>
                </c:pt>
                <c:pt idx="8184">
                  <c:v>823.19</c:v>
                </c:pt>
                <c:pt idx="8185">
                  <c:v>823.48</c:v>
                </c:pt>
                <c:pt idx="8186">
                  <c:v>823.53</c:v>
                </c:pt>
                <c:pt idx="8187">
                  <c:v>823.7</c:v>
                </c:pt>
                <c:pt idx="8188">
                  <c:v>823.38</c:v>
                </c:pt>
                <c:pt idx="8189">
                  <c:v>823.55</c:v>
                </c:pt>
                <c:pt idx="8190">
                  <c:v>823.55</c:v>
                </c:pt>
                <c:pt idx="8191">
                  <c:v>824.02</c:v>
                </c:pt>
                <c:pt idx="8192">
                  <c:v>823.36</c:v>
                </c:pt>
                <c:pt idx="8193">
                  <c:v>823.34</c:v>
                </c:pt>
                <c:pt idx="8194">
                  <c:v>824.1</c:v>
                </c:pt>
                <c:pt idx="8195">
                  <c:v>823.41</c:v>
                </c:pt>
                <c:pt idx="8196">
                  <c:v>823.9</c:v>
                </c:pt>
                <c:pt idx="8197">
                  <c:v>823.98</c:v>
                </c:pt>
                <c:pt idx="8198">
                  <c:v>823.55</c:v>
                </c:pt>
                <c:pt idx="8199">
                  <c:v>823.77</c:v>
                </c:pt>
                <c:pt idx="8200">
                  <c:v>823.81</c:v>
                </c:pt>
                <c:pt idx="8201">
                  <c:v>823.38</c:v>
                </c:pt>
                <c:pt idx="8202">
                  <c:v>823.15</c:v>
                </c:pt>
                <c:pt idx="8203">
                  <c:v>823.83</c:v>
                </c:pt>
                <c:pt idx="8204">
                  <c:v>823.38</c:v>
                </c:pt>
                <c:pt idx="8205">
                  <c:v>823.12</c:v>
                </c:pt>
                <c:pt idx="8206">
                  <c:v>823.76</c:v>
                </c:pt>
                <c:pt idx="8207">
                  <c:v>823.15</c:v>
                </c:pt>
                <c:pt idx="8208">
                  <c:v>823.51</c:v>
                </c:pt>
                <c:pt idx="8209">
                  <c:v>823.5</c:v>
                </c:pt>
                <c:pt idx="8210">
                  <c:v>823.38</c:v>
                </c:pt>
                <c:pt idx="8211">
                  <c:v>823.83</c:v>
                </c:pt>
                <c:pt idx="8212">
                  <c:v>823.9</c:v>
                </c:pt>
                <c:pt idx="8213">
                  <c:v>823.32</c:v>
                </c:pt>
                <c:pt idx="8214">
                  <c:v>823.29</c:v>
                </c:pt>
                <c:pt idx="8215">
                  <c:v>823.31</c:v>
                </c:pt>
                <c:pt idx="8216">
                  <c:v>823.31</c:v>
                </c:pt>
                <c:pt idx="8217">
                  <c:v>823.32</c:v>
                </c:pt>
                <c:pt idx="8218">
                  <c:v>823.6</c:v>
                </c:pt>
                <c:pt idx="8219">
                  <c:v>823.19</c:v>
                </c:pt>
                <c:pt idx="8220">
                  <c:v>823.22</c:v>
                </c:pt>
                <c:pt idx="8221">
                  <c:v>822.96</c:v>
                </c:pt>
                <c:pt idx="8222">
                  <c:v>823.55</c:v>
                </c:pt>
                <c:pt idx="8223">
                  <c:v>823.76</c:v>
                </c:pt>
                <c:pt idx="8224">
                  <c:v>823.39</c:v>
                </c:pt>
                <c:pt idx="8225">
                  <c:v>823.12</c:v>
                </c:pt>
                <c:pt idx="8226">
                  <c:v>823.93</c:v>
                </c:pt>
                <c:pt idx="8227">
                  <c:v>823.03</c:v>
                </c:pt>
                <c:pt idx="8228">
                  <c:v>822.96</c:v>
                </c:pt>
                <c:pt idx="8229">
                  <c:v>823.81</c:v>
                </c:pt>
                <c:pt idx="8230">
                  <c:v>823.45</c:v>
                </c:pt>
                <c:pt idx="8231">
                  <c:v>823.32</c:v>
                </c:pt>
                <c:pt idx="8232">
                  <c:v>823.74</c:v>
                </c:pt>
                <c:pt idx="8233">
                  <c:v>823.31</c:v>
                </c:pt>
                <c:pt idx="8234">
                  <c:v>823.36</c:v>
                </c:pt>
                <c:pt idx="8235">
                  <c:v>823.39</c:v>
                </c:pt>
                <c:pt idx="8236">
                  <c:v>822.98</c:v>
                </c:pt>
                <c:pt idx="8237">
                  <c:v>823.2</c:v>
                </c:pt>
                <c:pt idx="8238">
                  <c:v>823.76</c:v>
                </c:pt>
                <c:pt idx="8239">
                  <c:v>823.15</c:v>
                </c:pt>
                <c:pt idx="8240">
                  <c:v>823.34</c:v>
                </c:pt>
                <c:pt idx="8241">
                  <c:v>823.39</c:v>
                </c:pt>
                <c:pt idx="8242">
                  <c:v>823.06</c:v>
                </c:pt>
                <c:pt idx="8243">
                  <c:v>823.39</c:v>
                </c:pt>
                <c:pt idx="8244">
                  <c:v>823.32</c:v>
                </c:pt>
                <c:pt idx="8245">
                  <c:v>823.46</c:v>
                </c:pt>
                <c:pt idx="8246">
                  <c:v>823.98</c:v>
                </c:pt>
                <c:pt idx="8247">
                  <c:v>823.17</c:v>
                </c:pt>
                <c:pt idx="8248">
                  <c:v>823.15</c:v>
                </c:pt>
                <c:pt idx="8249">
                  <c:v>823.77</c:v>
                </c:pt>
                <c:pt idx="8250">
                  <c:v>823.2</c:v>
                </c:pt>
                <c:pt idx="8251">
                  <c:v>823</c:v>
                </c:pt>
                <c:pt idx="8252">
                  <c:v>823.43</c:v>
                </c:pt>
                <c:pt idx="8253">
                  <c:v>823.17</c:v>
                </c:pt>
                <c:pt idx="8254">
                  <c:v>823.19</c:v>
                </c:pt>
                <c:pt idx="8255">
                  <c:v>823.81</c:v>
                </c:pt>
                <c:pt idx="8256">
                  <c:v>823.03</c:v>
                </c:pt>
                <c:pt idx="8257">
                  <c:v>822.93</c:v>
                </c:pt>
                <c:pt idx="8258">
                  <c:v>824.05</c:v>
                </c:pt>
                <c:pt idx="8259">
                  <c:v>823.26</c:v>
                </c:pt>
                <c:pt idx="8260">
                  <c:v>823.13</c:v>
                </c:pt>
                <c:pt idx="8261">
                  <c:v>823.77</c:v>
                </c:pt>
                <c:pt idx="8262">
                  <c:v>823.22</c:v>
                </c:pt>
                <c:pt idx="8263">
                  <c:v>823.24</c:v>
                </c:pt>
                <c:pt idx="8264">
                  <c:v>823.26</c:v>
                </c:pt>
                <c:pt idx="8265">
                  <c:v>823.22</c:v>
                </c:pt>
                <c:pt idx="8266">
                  <c:v>823.17</c:v>
                </c:pt>
                <c:pt idx="8267">
                  <c:v>823.34</c:v>
                </c:pt>
                <c:pt idx="8268">
                  <c:v>822.74</c:v>
                </c:pt>
                <c:pt idx="8269">
                  <c:v>823.15</c:v>
                </c:pt>
                <c:pt idx="8270">
                  <c:v>823.57</c:v>
                </c:pt>
                <c:pt idx="8271">
                  <c:v>823.24</c:v>
                </c:pt>
                <c:pt idx="8272">
                  <c:v>823.57</c:v>
                </c:pt>
                <c:pt idx="8273">
                  <c:v>823.5</c:v>
                </c:pt>
                <c:pt idx="8274">
                  <c:v>823.19</c:v>
                </c:pt>
                <c:pt idx="8275">
                  <c:v>823.27</c:v>
                </c:pt>
                <c:pt idx="8276">
                  <c:v>823.53</c:v>
                </c:pt>
                <c:pt idx="8277">
                  <c:v>823.05</c:v>
                </c:pt>
                <c:pt idx="8278">
                  <c:v>823.53</c:v>
                </c:pt>
                <c:pt idx="8279">
                  <c:v>823.2</c:v>
                </c:pt>
                <c:pt idx="8280">
                  <c:v>823.13</c:v>
                </c:pt>
                <c:pt idx="8281">
                  <c:v>823.96</c:v>
                </c:pt>
                <c:pt idx="8282">
                  <c:v>823.45</c:v>
                </c:pt>
                <c:pt idx="8283">
                  <c:v>823.06</c:v>
                </c:pt>
                <c:pt idx="8284">
                  <c:v>823.67</c:v>
                </c:pt>
                <c:pt idx="8285">
                  <c:v>823.05</c:v>
                </c:pt>
                <c:pt idx="8286">
                  <c:v>822.93</c:v>
                </c:pt>
                <c:pt idx="8287">
                  <c:v>823.39</c:v>
                </c:pt>
                <c:pt idx="8288">
                  <c:v>823.55</c:v>
                </c:pt>
                <c:pt idx="8289">
                  <c:v>822.91</c:v>
                </c:pt>
                <c:pt idx="8290">
                  <c:v>823.65</c:v>
                </c:pt>
                <c:pt idx="8291">
                  <c:v>823.36</c:v>
                </c:pt>
                <c:pt idx="8292">
                  <c:v>823.31</c:v>
                </c:pt>
                <c:pt idx="8293">
                  <c:v>823.79</c:v>
                </c:pt>
                <c:pt idx="8294">
                  <c:v>823.1</c:v>
                </c:pt>
                <c:pt idx="8295">
                  <c:v>823.67</c:v>
                </c:pt>
                <c:pt idx="8296">
                  <c:v>824.02</c:v>
                </c:pt>
                <c:pt idx="8297">
                  <c:v>823.51</c:v>
                </c:pt>
                <c:pt idx="8298">
                  <c:v>823.31</c:v>
                </c:pt>
                <c:pt idx="8299">
                  <c:v>823.5</c:v>
                </c:pt>
                <c:pt idx="8300">
                  <c:v>823.41</c:v>
                </c:pt>
                <c:pt idx="8301">
                  <c:v>823.76</c:v>
                </c:pt>
                <c:pt idx="8302">
                  <c:v>823.65</c:v>
                </c:pt>
                <c:pt idx="8303">
                  <c:v>823.46</c:v>
                </c:pt>
                <c:pt idx="8304">
                  <c:v>823.62</c:v>
                </c:pt>
                <c:pt idx="8305">
                  <c:v>823.34</c:v>
                </c:pt>
                <c:pt idx="8306">
                  <c:v>822.81</c:v>
                </c:pt>
                <c:pt idx="8307">
                  <c:v>823.72</c:v>
                </c:pt>
                <c:pt idx="8308">
                  <c:v>823.43</c:v>
                </c:pt>
                <c:pt idx="8309">
                  <c:v>823.26</c:v>
                </c:pt>
                <c:pt idx="8310">
                  <c:v>823.62</c:v>
                </c:pt>
                <c:pt idx="8311">
                  <c:v>823.19</c:v>
                </c:pt>
                <c:pt idx="8312">
                  <c:v>823.01</c:v>
                </c:pt>
                <c:pt idx="8313">
                  <c:v>823.76</c:v>
                </c:pt>
                <c:pt idx="8314">
                  <c:v>822.96</c:v>
                </c:pt>
                <c:pt idx="8315">
                  <c:v>823.55</c:v>
                </c:pt>
                <c:pt idx="8316">
                  <c:v>823.67</c:v>
                </c:pt>
                <c:pt idx="8317">
                  <c:v>823.27</c:v>
                </c:pt>
                <c:pt idx="8318">
                  <c:v>822.55</c:v>
                </c:pt>
                <c:pt idx="8319">
                  <c:v>823.64</c:v>
                </c:pt>
                <c:pt idx="8320">
                  <c:v>823</c:v>
                </c:pt>
                <c:pt idx="8321">
                  <c:v>823.38</c:v>
                </c:pt>
                <c:pt idx="8322">
                  <c:v>823.46</c:v>
                </c:pt>
                <c:pt idx="8323">
                  <c:v>823.43</c:v>
                </c:pt>
                <c:pt idx="8324">
                  <c:v>823.64</c:v>
                </c:pt>
                <c:pt idx="8325">
                  <c:v>823.45</c:v>
                </c:pt>
                <c:pt idx="8326">
                  <c:v>823.03</c:v>
                </c:pt>
                <c:pt idx="8327">
                  <c:v>823.31</c:v>
                </c:pt>
                <c:pt idx="8328">
                  <c:v>823.15</c:v>
                </c:pt>
                <c:pt idx="8329">
                  <c:v>823.05</c:v>
                </c:pt>
                <c:pt idx="8330">
                  <c:v>823.22</c:v>
                </c:pt>
                <c:pt idx="8331">
                  <c:v>822.87</c:v>
                </c:pt>
                <c:pt idx="8332">
                  <c:v>822.93</c:v>
                </c:pt>
                <c:pt idx="8333">
                  <c:v>823.55</c:v>
                </c:pt>
                <c:pt idx="8334">
                  <c:v>823.39</c:v>
                </c:pt>
                <c:pt idx="8335">
                  <c:v>823.62</c:v>
                </c:pt>
                <c:pt idx="8336">
                  <c:v>823.41</c:v>
                </c:pt>
                <c:pt idx="8337">
                  <c:v>823.1</c:v>
                </c:pt>
                <c:pt idx="8338">
                  <c:v>823.26</c:v>
                </c:pt>
                <c:pt idx="8339">
                  <c:v>823.81</c:v>
                </c:pt>
                <c:pt idx="8340">
                  <c:v>823.41</c:v>
                </c:pt>
                <c:pt idx="8341">
                  <c:v>823.32</c:v>
                </c:pt>
                <c:pt idx="8342">
                  <c:v>823.43</c:v>
                </c:pt>
                <c:pt idx="8343">
                  <c:v>823.15</c:v>
                </c:pt>
                <c:pt idx="8344">
                  <c:v>823.46</c:v>
                </c:pt>
                <c:pt idx="8345">
                  <c:v>823.77</c:v>
                </c:pt>
                <c:pt idx="8346">
                  <c:v>823.01</c:v>
                </c:pt>
                <c:pt idx="8347">
                  <c:v>823.48</c:v>
                </c:pt>
                <c:pt idx="8348">
                  <c:v>823.64</c:v>
                </c:pt>
                <c:pt idx="8349">
                  <c:v>823.48</c:v>
                </c:pt>
                <c:pt idx="8350">
                  <c:v>823.36</c:v>
                </c:pt>
                <c:pt idx="8351">
                  <c:v>823.57</c:v>
                </c:pt>
                <c:pt idx="8352">
                  <c:v>823.05</c:v>
                </c:pt>
                <c:pt idx="8353">
                  <c:v>823.22</c:v>
                </c:pt>
                <c:pt idx="8354">
                  <c:v>822.86</c:v>
                </c:pt>
                <c:pt idx="8355">
                  <c:v>823.46</c:v>
                </c:pt>
                <c:pt idx="8356">
                  <c:v>822.79</c:v>
                </c:pt>
                <c:pt idx="8357">
                  <c:v>823.53</c:v>
                </c:pt>
                <c:pt idx="8358">
                  <c:v>823.36</c:v>
                </c:pt>
                <c:pt idx="8359">
                  <c:v>824.02</c:v>
                </c:pt>
                <c:pt idx="8360">
                  <c:v>822.94</c:v>
                </c:pt>
                <c:pt idx="8361">
                  <c:v>823.36</c:v>
                </c:pt>
                <c:pt idx="8362">
                  <c:v>823.53</c:v>
                </c:pt>
                <c:pt idx="8363">
                  <c:v>823.13</c:v>
                </c:pt>
                <c:pt idx="8364">
                  <c:v>823.08</c:v>
                </c:pt>
                <c:pt idx="8365">
                  <c:v>823.64</c:v>
                </c:pt>
                <c:pt idx="8366">
                  <c:v>823.06</c:v>
                </c:pt>
                <c:pt idx="8367">
                  <c:v>823.12</c:v>
                </c:pt>
                <c:pt idx="8368">
                  <c:v>823.38</c:v>
                </c:pt>
                <c:pt idx="8369">
                  <c:v>822.79</c:v>
                </c:pt>
                <c:pt idx="8370">
                  <c:v>822.87</c:v>
                </c:pt>
                <c:pt idx="8371">
                  <c:v>823.72</c:v>
                </c:pt>
                <c:pt idx="8372">
                  <c:v>823.08</c:v>
                </c:pt>
                <c:pt idx="8373">
                  <c:v>822.94</c:v>
                </c:pt>
                <c:pt idx="8374">
                  <c:v>823.22</c:v>
                </c:pt>
                <c:pt idx="8375">
                  <c:v>823.12</c:v>
                </c:pt>
                <c:pt idx="8376">
                  <c:v>822.98</c:v>
                </c:pt>
                <c:pt idx="8377">
                  <c:v>823.95</c:v>
                </c:pt>
                <c:pt idx="8378">
                  <c:v>822.89</c:v>
                </c:pt>
                <c:pt idx="8379">
                  <c:v>823.45</c:v>
                </c:pt>
                <c:pt idx="8380">
                  <c:v>823.57</c:v>
                </c:pt>
                <c:pt idx="8381">
                  <c:v>823.34</c:v>
                </c:pt>
                <c:pt idx="8382">
                  <c:v>823.06</c:v>
                </c:pt>
                <c:pt idx="8383">
                  <c:v>823.31</c:v>
                </c:pt>
                <c:pt idx="8384">
                  <c:v>823.43</c:v>
                </c:pt>
                <c:pt idx="8385">
                  <c:v>823.6</c:v>
                </c:pt>
                <c:pt idx="8386">
                  <c:v>823.12</c:v>
                </c:pt>
                <c:pt idx="8387">
                  <c:v>823.15</c:v>
                </c:pt>
                <c:pt idx="8388">
                  <c:v>823.2</c:v>
                </c:pt>
                <c:pt idx="8389">
                  <c:v>823.31</c:v>
                </c:pt>
                <c:pt idx="8390">
                  <c:v>823.51</c:v>
                </c:pt>
                <c:pt idx="8391">
                  <c:v>823.76</c:v>
                </c:pt>
                <c:pt idx="8392">
                  <c:v>823.32</c:v>
                </c:pt>
                <c:pt idx="8393">
                  <c:v>822.94</c:v>
                </c:pt>
                <c:pt idx="8394">
                  <c:v>824.1</c:v>
                </c:pt>
                <c:pt idx="8395">
                  <c:v>822.98</c:v>
                </c:pt>
                <c:pt idx="8396">
                  <c:v>822.77</c:v>
                </c:pt>
                <c:pt idx="8397">
                  <c:v>823.17</c:v>
                </c:pt>
                <c:pt idx="8398">
                  <c:v>822.96</c:v>
                </c:pt>
                <c:pt idx="8399">
                  <c:v>823.13</c:v>
                </c:pt>
                <c:pt idx="8400">
                  <c:v>823.79</c:v>
                </c:pt>
                <c:pt idx="8401">
                  <c:v>823.36</c:v>
                </c:pt>
                <c:pt idx="8402">
                  <c:v>823.45</c:v>
                </c:pt>
                <c:pt idx="8403">
                  <c:v>823.64</c:v>
                </c:pt>
                <c:pt idx="8404">
                  <c:v>822.6</c:v>
                </c:pt>
                <c:pt idx="8405">
                  <c:v>823.58</c:v>
                </c:pt>
                <c:pt idx="8406">
                  <c:v>823.84</c:v>
                </c:pt>
                <c:pt idx="8407">
                  <c:v>823.13</c:v>
                </c:pt>
                <c:pt idx="8408">
                  <c:v>823.5</c:v>
                </c:pt>
                <c:pt idx="8409">
                  <c:v>823.06</c:v>
                </c:pt>
                <c:pt idx="8410">
                  <c:v>823.38</c:v>
                </c:pt>
                <c:pt idx="8411">
                  <c:v>823.22</c:v>
                </c:pt>
                <c:pt idx="8412">
                  <c:v>823.64</c:v>
                </c:pt>
                <c:pt idx="8413">
                  <c:v>823.03</c:v>
                </c:pt>
                <c:pt idx="8414">
                  <c:v>822.86</c:v>
                </c:pt>
                <c:pt idx="8415">
                  <c:v>823.2</c:v>
                </c:pt>
                <c:pt idx="8416">
                  <c:v>823.08</c:v>
                </c:pt>
                <c:pt idx="8417">
                  <c:v>823.5</c:v>
                </c:pt>
                <c:pt idx="8418">
                  <c:v>823.27</c:v>
                </c:pt>
                <c:pt idx="8419">
                  <c:v>823.13</c:v>
                </c:pt>
                <c:pt idx="8420">
                  <c:v>823.72</c:v>
                </c:pt>
                <c:pt idx="8421">
                  <c:v>823.76</c:v>
                </c:pt>
                <c:pt idx="8422">
                  <c:v>823.32</c:v>
                </c:pt>
                <c:pt idx="8423">
                  <c:v>824.07</c:v>
                </c:pt>
                <c:pt idx="8424">
                  <c:v>823.24</c:v>
                </c:pt>
                <c:pt idx="8425">
                  <c:v>823.12</c:v>
                </c:pt>
                <c:pt idx="8426">
                  <c:v>823.98</c:v>
                </c:pt>
                <c:pt idx="8427">
                  <c:v>823.65</c:v>
                </c:pt>
                <c:pt idx="8428">
                  <c:v>823.26</c:v>
                </c:pt>
                <c:pt idx="8429">
                  <c:v>823.53</c:v>
                </c:pt>
                <c:pt idx="8430">
                  <c:v>823.51</c:v>
                </c:pt>
                <c:pt idx="8431">
                  <c:v>823.48</c:v>
                </c:pt>
                <c:pt idx="8432">
                  <c:v>823.86</c:v>
                </c:pt>
                <c:pt idx="8433">
                  <c:v>823.26</c:v>
                </c:pt>
                <c:pt idx="8434">
                  <c:v>823.22</c:v>
                </c:pt>
                <c:pt idx="8435">
                  <c:v>823.57</c:v>
                </c:pt>
                <c:pt idx="8436">
                  <c:v>823.51</c:v>
                </c:pt>
                <c:pt idx="8437">
                  <c:v>823.64</c:v>
                </c:pt>
                <c:pt idx="8438">
                  <c:v>823.46</c:v>
                </c:pt>
                <c:pt idx="8439">
                  <c:v>823.34</c:v>
                </c:pt>
                <c:pt idx="8440">
                  <c:v>823.17</c:v>
                </c:pt>
                <c:pt idx="8441">
                  <c:v>823.69</c:v>
                </c:pt>
                <c:pt idx="8442">
                  <c:v>823.13</c:v>
                </c:pt>
                <c:pt idx="8443">
                  <c:v>823.5</c:v>
                </c:pt>
                <c:pt idx="8444">
                  <c:v>822.75</c:v>
                </c:pt>
                <c:pt idx="8445">
                  <c:v>823.39</c:v>
                </c:pt>
                <c:pt idx="8446">
                  <c:v>823.81</c:v>
                </c:pt>
                <c:pt idx="8447">
                  <c:v>823.53</c:v>
                </c:pt>
                <c:pt idx="8448">
                  <c:v>823.43</c:v>
                </c:pt>
                <c:pt idx="8449">
                  <c:v>823.96</c:v>
                </c:pt>
                <c:pt idx="8450">
                  <c:v>823.15</c:v>
                </c:pt>
                <c:pt idx="8451">
                  <c:v>823.46</c:v>
                </c:pt>
                <c:pt idx="8452">
                  <c:v>823.77</c:v>
                </c:pt>
                <c:pt idx="8453">
                  <c:v>823.58</c:v>
                </c:pt>
                <c:pt idx="8454">
                  <c:v>823.1</c:v>
                </c:pt>
                <c:pt idx="8455">
                  <c:v>823.86</c:v>
                </c:pt>
                <c:pt idx="8456">
                  <c:v>822.87</c:v>
                </c:pt>
                <c:pt idx="8457">
                  <c:v>823.77</c:v>
                </c:pt>
                <c:pt idx="8458">
                  <c:v>823.81</c:v>
                </c:pt>
                <c:pt idx="8459">
                  <c:v>823.26</c:v>
                </c:pt>
                <c:pt idx="8460">
                  <c:v>823.24</c:v>
                </c:pt>
                <c:pt idx="8461">
                  <c:v>823.57</c:v>
                </c:pt>
                <c:pt idx="8462">
                  <c:v>823.1</c:v>
                </c:pt>
                <c:pt idx="8463">
                  <c:v>823.65</c:v>
                </c:pt>
                <c:pt idx="8464">
                  <c:v>823.86</c:v>
                </c:pt>
                <c:pt idx="8465">
                  <c:v>823.05</c:v>
                </c:pt>
                <c:pt idx="8466">
                  <c:v>823.17</c:v>
                </c:pt>
                <c:pt idx="8467">
                  <c:v>823.39</c:v>
                </c:pt>
                <c:pt idx="8468">
                  <c:v>823.05</c:v>
                </c:pt>
                <c:pt idx="8469">
                  <c:v>823.57</c:v>
                </c:pt>
                <c:pt idx="8470">
                  <c:v>822.82</c:v>
                </c:pt>
                <c:pt idx="8471">
                  <c:v>822.94</c:v>
                </c:pt>
                <c:pt idx="8472">
                  <c:v>823.08</c:v>
                </c:pt>
                <c:pt idx="8473">
                  <c:v>823.45</c:v>
                </c:pt>
                <c:pt idx="8474">
                  <c:v>823.01</c:v>
                </c:pt>
                <c:pt idx="8475">
                  <c:v>823.5</c:v>
                </c:pt>
                <c:pt idx="8476">
                  <c:v>823.41</c:v>
                </c:pt>
                <c:pt idx="8477">
                  <c:v>822.72</c:v>
                </c:pt>
                <c:pt idx="8478">
                  <c:v>823.7</c:v>
                </c:pt>
                <c:pt idx="8479">
                  <c:v>823.55</c:v>
                </c:pt>
                <c:pt idx="8480">
                  <c:v>822.89</c:v>
                </c:pt>
                <c:pt idx="8481">
                  <c:v>823.81</c:v>
                </c:pt>
                <c:pt idx="8482">
                  <c:v>822.94</c:v>
                </c:pt>
                <c:pt idx="8483">
                  <c:v>823.24</c:v>
                </c:pt>
                <c:pt idx="8484">
                  <c:v>823.41</c:v>
                </c:pt>
                <c:pt idx="8485">
                  <c:v>823</c:v>
                </c:pt>
                <c:pt idx="8486">
                  <c:v>823.26</c:v>
                </c:pt>
                <c:pt idx="8487">
                  <c:v>823.74</c:v>
                </c:pt>
                <c:pt idx="8488">
                  <c:v>823.36</c:v>
                </c:pt>
                <c:pt idx="8489">
                  <c:v>823.62</c:v>
                </c:pt>
                <c:pt idx="8490">
                  <c:v>823.48</c:v>
                </c:pt>
                <c:pt idx="8491">
                  <c:v>823.29</c:v>
                </c:pt>
                <c:pt idx="8492">
                  <c:v>823.79</c:v>
                </c:pt>
                <c:pt idx="8493">
                  <c:v>823.06</c:v>
                </c:pt>
                <c:pt idx="8494">
                  <c:v>823.1</c:v>
                </c:pt>
                <c:pt idx="8495">
                  <c:v>823.31</c:v>
                </c:pt>
                <c:pt idx="8496">
                  <c:v>823.6</c:v>
                </c:pt>
                <c:pt idx="8497">
                  <c:v>823.22</c:v>
                </c:pt>
                <c:pt idx="8498">
                  <c:v>822.79</c:v>
                </c:pt>
                <c:pt idx="8499">
                  <c:v>823.19</c:v>
                </c:pt>
                <c:pt idx="8500">
                  <c:v>822.56</c:v>
                </c:pt>
                <c:pt idx="8501">
                  <c:v>823.46</c:v>
                </c:pt>
                <c:pt idx="8502">
                  <c:v>823.08</c:v>
                </c:pt>
                <c:pt idx="8503">
                  <c:v>823.05</c:v>
                </c:pt>
                <c:pt idx="8504">
                  <c:v>823.51</c:v>
                </c:pt>
                <c:pt idx="8505">
                  <c:v>822.96</c:v>
                </c:pt>
                <c:pt idx="8506">
                  <c:v>823.12</c:v>
                </c:pt>
                <c:pt idx="8507">
                  <c:v>823.38</c:v>
                </c:pt>
                <c:pt idx="8508">
                  <c:v>823.29</c:v>
                </c:pt>
                <c:pt idx="8509">
                  <c:v>822.98</c:v>
                </c:pt>
                <c:pt idx="8510">
                  <c:v>823.53</c:v>
                </c:pt>
                <c:pt idx="8511">
                  <c:v>822.65</c:v>
                </c:pt>
                <c:pt idx="8512">
                  <c:v>823.26</c:v>
                </c:pt>
                <c:pt idx="8513">
                  <c:v>823.46</c:v>
                </c:pt>
                <c:pt idx="8514">
                  <c:v>823</c:v>
                </c:pt>
                <c:pt idx="8515">
                  <c:v>823.19</c:v>
                </c:pt>
                <c:pt idx="8516">
                  <c:v>823.22</c:v>
                </c:pt>
                <c:pt idx="8517">
                  <c:v>823.06</c:v>
                </c:pt>
                <c:pt idx="8518">
                  <c:v>823.08</c:v>
                </c:pt>
                <c:pt idx="8519">
                  <c:v>823.43</c:v>
                </c:pt>
                <c:pt idx="8520">
                  <c:v>823.27</c:v>
                </c:pt>
                <c:pt idx="8521">
                  <c:v>823.48</c:v>
                </c:pt>
                <c:pt idx="8522">
                  <c:v>823.06</c:v>
                </c:pt>
                <c:pt idx="8523">
                  <c:v>823.24</c:v>
                </c:pt>
                <c:pt idx="8524">
                  <c:v>823.24</c:v>
                </c:pt>
                <c:pt idx="8525">
                  <c:v>823.12</c:v>
                </c:pt>
                <c:pt idx="8526">
                  <c:v>823.17</c:v>
                </c:pt>
                <c:pt idx="8527">
                  <c:v>823.48</c:v>
                </c:pt>
                <c:pt idx="8528">
                  <c:v>822.89</c:v>
                </c:pt>
                <c:pt idx="8529">
                  <c:v>823.08</c:v>
                </c:pt>
                <c:pt idx="8530">
                  <c:v>823.36</c:v>
                </c:pt>
                <c:pt idx="8531">
                  <c:v>823.29</c:v>
                </c:pt>
                <c:pt idx="8532">
                  <c:v>822.96</c:v>
                </c:pt>
                <c:pt idx="8533">
                  <c:v>823.5</c:v>
                </c:pt>
                <c:pt idx="8534">
                  <c:v>823.22</c:v>
                </c:pt>
                <c:pt idx="8535">
                  <c:v>823.32</c:v>
                </c:pt>
                <c:pt idx="8536">
                  <c:v>823.64</c:v>
                </c:pt>
                <c:pt idx="8537">
                  <c:v>823.13</c:v>
                </c:pt>
                <c:pt idx="8538">
                  <c:v>823.15</c:v>
                </c:pt>
                <c:pt idx="8539">
                  <c:v>823.38</c:v>
                </c:pt>
                <c:pt idx="8540">
                  <c:v>822.6</c:v>
                </c:pt>
                <c:pt idx="8541">
                  <c:v>822.89</c:v>
                </c:pt>
                <c:pt idx="8542">
                  <c:v>823.08</c:v>
                </c:pt>
                <c:pt idx="8543">
                  <c:v>822.98</c:v>
                </c:pt>
                <c:pt idx="8544">
                  <c:v>822.58</c:v>
                </c:pt>
                <c:pt idx="8545">
                  <c:v>823.69</c:v>
                </c:pt>
                <c:pt idx="8546">
                  <c:v>822.94</c:v>
                </c:pt>
                <c:pt idx="8547">
                  <c:v>822.98</c:v>
                </c:pt>
                <c:pt idx="8548">
                  <c:v>823.69</c:v>
                </c:pt>
                <c:pt idx="8549">
                  <c:v>823.53</c:v>
                </c:pt>
                <c:pt idx="8550">
                  <c:v>823.34</c:v>
                </c:pt>
                <c:pt idx="8551">
                  <c:v>823.6</c:v>
                </c:pt>
                <c:pt idx="8552">
                  <c:v>823.12</c:v>
                </c:pt>
                <c:pt idx="8553">
                  <c:v>822.93</c:v>
                </c:pt>
                <c:pt idx="8554">
                  <c:v>822.98</c:v>
                </c:pt>
                <c:pt idx="8555">
                  <c:v>823.1</c:v>
                </c:pt>
                <c:pt idx="8556">
                  <c:v>823.79</c:v>
                </c:pt>
                <c:pt idx="8557">
                  <c:v>822.68</c:v>
                </c:pt>
                <c:pt idx="8558">
                  <c:v>823.1</c:v>
                </c:pt>
                <c:pt idx="8559">
                  <c:v>823.76</c:v>
                </c:pt>
                <c:pt idx="8560">
                  <c:v>823.32</c:v>
                </c:pt>
                <c:pt idx="8561">
                  <c:v>822.91</c:v>
                </c:pt>
                <c:pt idx="8562">
                  <c:v>823.39</c:v>
                </c:pt>
                <c:pt idx="8563">
                  <c:v>822.98</c:v>
                </c:pt>
                <c:pt idx="8564">
                  <c:v>822.93</c:v>
                </c:pt>
                <c:pt idx="8565">
                  <c:v>823.74</c:v>
                </c:pt>
                <c:pt idx="8566">
                  <c:v>822.75</c:v>
                </c:pt>
                <c:pt idx="8567">
                  <c:v>823.29</c:v>
                </c:pt>
                <c:pt idx="8568">
                  <c:v>823.96</c:v>
                </c:pt>
                <c:pt idx="8569">
                  <c:v>823.27</c:v>
                </c:pt>
                <c:pt idx="8570">
                  <c:v>823.65</c:v>
                </c:pt>
                <c:pt idx="8571">
                  <c:v>824.15</c:v>
                </c:pt>
                <c:pt idx="8572">
                  <c:v>823.38</c:v>
                </c:pt>
                <c:pt idx="8573">
                  <c:v>823.43</c:v>
                </c:pt>
                <c:pt idx="8574">
                  <c:v>823.81</c:v>
                </c:pt>
                <c:pt idx="8575">
                  <c:v>823.38</c:v>
                </c:pt>
                <c:pt idx="8576">
                  <c:v>823.34</c:v>
                </c:pt>
                <c:pt idx="8577">
                  <c:v>823.76</c:v>
                </c:pt>
                <c:pt idx="8578">
                  <c:v>823.13</c:v>
                </c:pt>
                <c:pt idx="8579">
                  <c:v>823.22</c:v>
                </c:pt>
                <c:pt idx="8580">
                  <c:v>823.43</c:v>
                </c:pt>
                <c:pt idx="8581">
                  <c:v>823.31</c:v>
                </c:pt>
                <c:pt idx="8582">
                  <c:v>823.48</c:v>
                </c:pt>
                <c:pt idx="8583">
                  <c:v>823.29</c:v>
                </c:pt>
                <c:pt idx="8584">
                  <c:v>823.5</c:v>
                </c:pt>
                <c:pt idx="8585">
                  <c:v>823.57</c:v>
                </c:pt>
                <c:pt idx="8586">
                  <c:v>823.2</c:v>
                </c:pt>
                <c:pt idx="8587">
                  <c:v>823.45</c:v>
                </c:pt>
                <c:pt idx="8588">
                  <c:v>823.77</c:v>
                </c:pt>
                <c:pt idx="8589">
                  <c:v>823.13</c:v>
                </c:pt>
                <c:pt idx="8590">
                  <c:v>823.13</c:v>
                </c:pt>
                <c:pt idx="8591">
                  <c:v>823.88</c:v>
                </c:pt>
                <c:pt idx="8592">
                  <c:v>823.29</c:v>
                </c:pt>
                <c:pt idx="8593">
                  <c:v>823.86</c:v>
                </c:pt>
                <c:pt idx="8594">
                  <c:v>823.86</c:v>
                </c:pt>
                <c:pt idx="8595">
                  <c:v>823.29</c:v>
                </c:pt>
                <c:pt idx="8596">
                  <c:v>823.34</c:v>
                </c:pt>
                <c:pt idx="8597">
                  <c:v>824</c:v>
                </c:pt>
                <c:pt idx="8598">
                  <c:v>822.89</c:v>
                </c:pt>
                <c:pt idx="8599">
                  <c:v>823.57</c:v>
                </c:pt>
                <c:pt idx="8600">
                  <c:v>823.76</c:v>
                </c:pt>
                <c:pt idx="8601">
                  <c:v>823.51</c:v>
                </c:pt>
                <c:pt idx="8602">
                  <c:v>823.1</c:v>
                </c:pt>
                <c:pt idx="8603">
                  <c:v>823.81</c:v>
                </c:pt>
                <c:pt idx="8604">
                  <c:v>823</c:v>
                </c:pt>
                <c:pt idx="8605">
                  <c:v>823.9</c:v>
                </c:pt>
                <c:pt idx="8606">
                  <c:v>823.36</c:v>
                </c:pt>
                <c:pt idx="8607">
                  <c:v>823.05</c:v>
                </c:pt>
                <c:pt idx="8608">
                  <c:v>823.6</c:v>
                </c:pt>
                <c:pt idx="8609">
                  <c:v>823.48</c:v>
                </c:pt>
                <c:pt idx="8610">
                  <c:v>823.36</c:v>
                </c:pt>
                <c:pt idx="8611">
                  <c:v>823.22</c:v>
                </c:pt>
                <c:pt idx="8612">
                  <c:v>822.93</c:v>
                </c:pt>
                <c:pt idx="8613">
                  <c:v>823.48</c:v>
                </c:pt>
                <c:pt idx="8614">
                  <c:v>823.7</c:v>
                </c:pt>
                <c:pt idx="8615">
                  <c:v>823.5</c:v>
                </c:pt>
                <c:pt idx="8616">
                  <c:v>823.41</c:v>
                </c:pt>
                <c:pt idx="8617">
                  <c:v>823.86</c:v>
                </c:pt>
                <c:pt idx="8618">
                  <c:v>823.03</c:v>
                </c:pt>
                <c:pt idx="8619">
                  <c:v>823.67</c:v>
                </c:pt>
                <c:pt idx="8620">
                  <c:v>823.84</c:v>
                </c:pt>
                <c:pt idx="8621">
                  <c:v>822.93</c:v>
                </c:pt>
                <c:pt idx="8622">
                  <c:v>823.43</c:v>
                </c:pt>
                <c:pt idx="8623">
                  <c:v>823.53</c:v>
                </c:pt>
                <c:pt idx="8624">
                  <c:v>823.01</c:v>
                </c:pt>
                <c:pt idx="8625">
                  <c:v>823.62</c:v>
                </c:pt>
                <c:pt idx="8626">
                  <c:v>823.83</c:v>
                </c:pt>
                <c:pt idx="8627">
                  <c:v>823.57</c:v>
                </c:pt>
                <c:pt idx="8628">
                  <c:v>823.22</c:v>
                </c:pt>
                <c:pt idx="8629">
                  <c:v>823.7</c:v>
                </c:pt>
                <c:pt idx="8630">
                  <c:v>823.1</c:v>
                </c:pt>
                <c:pt idx="8631">
                  <c:v>823.43</c:v>
                </c:pt>
                <c:pt idx="8632">
                  <c:v>823.38</c:v>
                </c:pt>
                <c:pt idx="8633">
                  <c:v>823.24</c:v>
                </c:pt>
                <c:pt idx="8634">
                  <c:v>823.55</c:v>
                </c:pt>
                <c:pt idx="8635">
                  <c:v>823.32</c:v>
                </c:pt>
                <c:pt idx="8636">
                  <c:v>823.26</c:v>
                </c:pt>
                <c:pt idx="8637">
                  <c:v>823.27</c:v>
                </c:pt>
                <c:pt idx="8638">
                  <c:v>823.31</c:v>
                </c:pt>
                <c:pt idx="8639">
                  <c:v>823.45</c:v>
                </c:pt>
                <c:pt idx="8640">
                  <c:v>824.19</c:v>
                </c:pt>
                <c:pt idx="8641">
                  <c:v>823.32</c:v>
                </c:pt>
                <c:pt idx="8642">
                  <c:v>823.38</c:v>
                </c:pt>
                <c:pt idx="8643">
                  <c:v>823.46</c:v>
                </c:pt>
                <c:pt idx="8644">
                  <c:v>823.12</c:v>
                </c:pt>
                <c:pt idx="8645">
                  <c:v>823.26</c:v>
                </c:pt>
                <c:pt idx="8646">
                  <c:v>823.79</c:v>
                </c:pt>
                <c:pt idx="8647">
                  <c:v>823.38</c:v>
                </c:pt>
                <c:pt idx="8648">
                  <c:v>823.53</c:v>
                </c:pt>
                <c:pt idx="8649">
                  <c:v>823.7</c:v>
                </c:pt>
                <c:pt idx="8650">
                  <c:v>823.77</c:v>
                </c:pt>
                <c:pt idx="8651">
                  <c:v>823.32</c:v>
                </c:pt>
                <c:pt idx="8652">
                  <c:v>823.58</c:v>
                </c:pt>
                <c:pt idx="8653">
                  <c:v>823.2</c:v>
                </c:pt>
                <c:pt idx="8654">
                  <c:v>822.96</c:v>
                </c:pt>
                <c:pt idx="8655">
                  <c:v>823.74</c:v>
                </c:pt>
                <c:pt idx="8656">
                  <c:v>823.32</c:v>
                </c:pt>
                <c:pt idx="8657">
                  <c:v>823.51</c:v>
                </c:pt>
                <c:pt idx="8658">
                  <c:v>823.88</c:v>
                </c:pt>
                <c:pt idx="8659">
                  <c:v>823.5</c:v>
                </c:pt>
                <c:pt idx="8660">
                  <c:v>823.46</c:v>
                </c:pt>
                <c:pt idx="8661">
                  <c:v>823.6</c:v>
                </c:pt>
                <c:pt idx="8662">
                  <c:v>823.1</c:v>
                </c:pt>
                <c:pt idx="8663">
                  <c:v>823.57</c:v>
                </c:pt>
                <c:pt idx="8664">
                  <c:v>823.24</c:v>
                </c:pt>
                <c:pt idx="8665">
                  <c:v>823.27</c:v>
                </c:pt>
                <c:pt idx="8666">
                  <c:v>822.86</c:v>
                </c:pt>
                <c:pt idx="8667">
                  <c:v>822.87</c:v>
                </c:pt>
                <c:pt idx="8668">
                  <c:v>823.38</c:v>
                </c:pt>
                <c:pt idx="8669">
                  <c:v>823.32</c:v>
                </c:pt>
                <c:pt idx="8670">
                  <c:v>823.17</c:v>
                </c:pt>
                <c:pt idx="8671">
                  <c:v>822.91</c:v>
                </c:pt>
                <c:pt idx="8672">
                  <c:v>823.76</c:v>
                </c:pt>
                <c:pt idx="8673">
                  <c:v>823.46</c:v>
                </c:pt>
                <c:pt idx="8674">
                  <c:v>823.15</c:v>
                </c:pt>
                <c:pt idx="8675">
                  <c:v>823.53</c:v>
                </c:pt>
                <c:pt idx="8676">
                  <c:v>822.98</c:v>
                </c:pt>
                <c:pt idx="8677">
                  <c:v>823.31</c:v>
                </c:pt>
                <c:pt idx="8678">
                  <c:v>823.55</c:v>
                </c:pt>
                <c:pt idx="8679">
                  <c:v>823.01</c:v>
                </c:pt>
                <c:pt idx="8680">
                  <c:v>822.96</c:v>
                </c:pt>
                <c:pt idx="8681">
                  <c:v>822.96</c:v>
                </c:pt>
                <c:pt idx="8682">
                  <c:v>823.2</c:v>
                </c:pt>
                <c:pt idx="8683">
                  <c:v>822.84</c:v>
                </c:pt>
                <c:pt idx="8684">
                  <c:v>823.6</c:v>
                </c:pt>
                <c:pt idx="8685">
                  <c:v>823</c:v>
                </c:pt>
                <c:pt idx="8686">
                  <c:v>823.29</c:v>
                </c:pt>
                <c:pt idx="8687">
                  <c:v>823.51</c:v>
                </c:pt>
                <c:pt idx="8688">
                  <c:v>823.19</c:v>
                </c:pt>
                <c:pt idx="8689">
                  <c:v>823.13</c:v>
                </c:pt>
                <c:pt idx="8690">
                  <c:v>823.58</c:v>
                </c:pt>
                <c:pt idx="8691">
                  <c:v>823.55</c:v>
                </c:pt>
                <c:pt idx="8692">
                  <c:v>823.46</c:v>
                </c:pt>
                <c:pt idx="8693">
                  <c:v>823.39</c:v>
                </c:pt>
                <c:pt idx="8694">
                  <c:v>823.46</c:v>
                </c:pt>
                <c:pt idx="8695">
                  <c:v>823.32</c:v>
                </c:pt>
                <c:pt idx="8696">
                  <c:v>822.91</c:v>
                </c:pt>
                <c:pt idx="8697">
                  <c:v>823.39</c:v>
                </c:pt>
                <c:pt idx="8698">
                  <c:v>823.64</c:v>
                </c:pt>
                <c:pt idx="8699">
                  <c:v>822.79</c:v>
                </c:pt>
                <c:pt idx="8700">
                  <c:v>823.05</c:v>
                </c:pt>
                <c:pt idx="8701">
                  <c:v>823.65</c:v>
                </c:pt>
                <c:pt idx="8702">
                  <c:v>822.6</c:v>
                </c:pt>
                <c:pt idx="8703">
                  <c:v>822.77</c:v>
                </c:pt>
                <c:pt idx="8704">
                  <c:v>823.69</c:v>
                </c:pt>
                <c:pt idx="8705">
                  <c:v>822.74</c:v>
                </c:pt>
                <c:pt idx="8706">
                  <c:v>822.82</c:v>
                </c:pt>
                <c:pt idx="8707">
                  <c:v>824.05</c:v>
                </c:pt>
                <c:pt idx="8708">
                  <c:v>823.03</c:v>
                </c:pt>
                <c:pt idx="8709">
                  <c:v>823.65</c:v>
                </c:pt>
                <c:pt idx="8710">
                  <c:v>823.7</c:v>
                </c:pt>
                <c:pt idx="8711">
                  <c:v>823.08</c:v>
                </c:pt>
                <c:pt idx="8712">
                  <c:v>823.13</c:v>
                </c:pt>
                <c:pt idx="8713">
                  <c:v>823.84</c:v>
                </c:pt>
                <c:pt idx="8714">
                  <c:v>823.64</c:v>
                </c:pt>
                <c:pt idx="8715">
                  <c:v>823.55</c:v>
                </c:pt>
                <c:pt idx="8716">
                  <c:v>823.5</c:v>
                </c:pt>
                <c:pt idx="8717">
                  <c:v>823.27</c:v>
                </c:pt>
                <c:pt idx="8718">
                  <c:v>823.31</c:v>
                </c:pt>
                <c:pt idx="8719">
                  <c:v>823.24</c:v>
                </c:pt>
                <c:pt idx="8720">
                  <c:v>823.1</c:v>
                </c:pt>
                <c:pt idx="8721">
                  <c:v>823.69</c:v>
                </c:pt>
                <c:pt idx="8722">
                  <c:v>822.77</c:v>
                </c:pt>
                <c:pt idx="8723">
                  <c:v>823.01</c:v>
                </c:pt>
                <c:pt idx="8724">
                  <c:v>823.29</c:v>
                </c:pt>
                <c:pt idx="8725">
                  <c:v>822.84</c:v>
                </c:pt>
                <c:pt idx="8726">
                  <c:v>822.96</c:v>
                </c:pt>
                <c:pt idx="8727">
                  <c:v>823.15</c:v>
                </c:pt>
                <c:pt idx="8728">
                  <c:v>823.29</c:v>
                </c:pt>
                <c:pt idx="8729">
                  <c:v>823.2</c:v>
                </c:pt>
                <c:pt idx="8730">
                  <c:v>823.93</c:v>
                </c:pt>
                <c:pt idx="8731">
                  <c:v>823.27</c:v>
                </c:pt>
                <c:pt idx="8732">
                  <c:v>823.6</c:v>
                </c:pt>
                <c:pt idx="8733">
                  <c:v>823.58</c:v>
                </c:pt>
                <c:pt idx="8734">
                  <c:v>823.15</c:v>
                </c:pt>
                <c:pt idx="8735">
                  <c:v>823.41</c:v>
                </c:pt>
                <c:pt idx="8736">
                  <c:v>823.93</c:v>
                </c:pt>
                <c:pt idx="8737">
                  <c:v>823.69</c:v>
                </c:pt>
                <c:pt idx="8738">
                  <c:v>823.6</c:v>
                </c:pt>
                <c:pt idx="8739">
                  <c:v>823.64</c:v>
                </c:pt>
                <c:pt idx="8740">
                  <c:v>822.98</c:v>
                </c:pt>
                <c:pt idx="8741">
                  <c:v>823.15</c:v>
                </c:pt>
                <c:pt idx="8742">
                  <c:v>823.29</c:v>
                </c:pt>
                <c:pt idx="8743">
                  <c:v>823.08</c:v>
                </c:pt>
                <c:pt idx="8744">
                  <c:v>822.96</c:v>
                </c:pt>
                <c:pt idx="8745">
                  <c:v>823.51</c:v>
                </c:pt>
                <c:pt idx="8746">
                  <c:v>822.89</c:v>
                </c:pt>
                <c:pt idx="8747">
                  <c:v>823.34</c:v>
                </c:pt>
                <c:pt idx="8748">
                  <c:v>823.2</c:v>
                </c:pt>
                <c:pt idx="8749">
                  <c:v>823.39</c:v>
                </c:pt>
                <c:pt idx="8750">
                  <c:v>824.15</c:v>
                </c:pt>
                <c:pt idx="8751">
                  <c:v>822.93</c:v>
                </c:pt>
                <c:pt idx="8752">
                  <c:v>823.45</c:v>
                </c:pt>
                <c:pt idx="8753">
                  <c:v>823.32</c:v>
                </c:pt>
                <c:pt idx="8754">
                  <c:v>822.94</c:v>
                </c:pt>
                <c:pt idx="8755">
                  <c:v>823.32</c:v>
                </c:pt>
                <c:pt idx="8756">
                  <c:v>823.7</c:v>
                </c:pt>
                <c:pt idx="8757">
                  <c:v>823.19</c:v>
                </c:pt>
                <c:pt idx="8758">
                  <c:v>823.6</c:v>
                </c:pt>
                <c:pt idx="8759">
                  <c:v>823.5</c:v>
                </c:pt>
                <c:pt idx="8760">
                  <c:v>823.2</c:v>
                </c:pt>
                <c:pt idx="8761">
                  <c:v>823.2</c:v>
                </c:pt>
                <c:pt idx="8762">
                  <c:v>823.9</c:v>
                </c:pt>
                <c:pt idx="8763">
                  <c:v>823.31</c:v>
                </c:pt>
                <c:pt idx="8764">
                  <c:v>823.19</c:v>
                </c:pt>
                <c:pt idx="8765">
                  <c:v>823.46</c:v>
                </c:pt>
                <c:pt idx="8766">
                  <c:v>823.24</c:v>
                </c:pt>
                <c:pt idx="8767">
                  <c:v>823.26</c:v>
                </c:pt>
                <c:pt idx="8768">
                  <c:v>823.62</c:v>
                </c:pt>
                <c:pt idx="8769">
                  <c:v>823.34</c:v>
                </c:pt>
                <c:pt idx="8770">
                  <c:v>823.31</c:v>
                </c:pt>
                <c:pt idx="8771">
                  <c:v>823.55</c:v>
                </c:pt>
                <c:pt idx="8772">
                  <c:v>823.32</c:v>
                </c:pt>
                <c:pt idx="8773">
                  <c:v>823.12</c:v>
                </c:pt>
                <c:pt idx="8774">
                  <c:v>823.72</c:v>
                </c:pt>
                <c:pt idx="8775">
                  <c:v>823.51</c:v>
                </c:pt>
                <c:pt idx="8776">
                  <c:v>823.17</c:v>
                </c:pt>
                <c:pt idx="8777">
                  <c:v>823.64</c:v>
                </c:pt>
                <c:pt idx="8778">
                  <c:v>823.06</c:v>
                </c:pt>
                <c:pt idx="8779">
                  <c:v>823.26</c:v>
                </c:pt>
                <c:pt idx="8780">
                  <c:v>823.12</c:v>
                </c:pt>
                <c:pt idx="8781">
                  <c:v>823.1</c:v>
                </c:pt>
                <c:pt idx="8782">
                  <c:v>823.22</c:v>
                </c:pt>
                <c:pt idx="8783">
                  <c:v>823.27</c:v>
                </c:pt>
                <c:pt idx="8784">
                  <c:v>823.48</c:v>
                </c:pt>
                <c:pt idx="8785">
                  <c:v>823.64</c:v>
                </c:pt>
                <c:pt idx="8786">
                  <c:v>823.43</c:v>
                </c:pt>
                <c:pt idx="8787">
                  <c:v>823.51</c:v>
                </c:pt>
                <c:pt idx="8788">
                  <c:v>823.58</c:v>
                </c:pt>
                <c:pt idx="8789">
                  <c:v>823.38</c:v>
                </c:pt>
                <c:pt idx="8790">
                  <c:v>823.32</c:v>
                </c:pt>
                <c:pt idx="8791">
                  <c:v>824.03</c:v>
                </c:pt>
                <c:pt idx="8792">
                  <c:v>823.2</c:v>
                </c:pt>
                <c:pt idx="8793">
                  <c:v>823.32</c:v>
                </c:pt>
                <c:pt idx="8794">
                  <c:v>823.86</c:v>
                </c:pt>
                <c:pt idx="8795">
                  <c:v>823.01</c:v>
                </c:pt>
                <c:pt idx="8796">
                  <c:v>823.17</c:v>
                </c:pt>
                <c:pt idx="8797">
                  <c:v>823.31</c:v>
                </c:pt>
                <c:pt idx="8798">
                  <c:v>823.19</c:v>
                </c:pt>
                <c:pt idx="8799">
                  <c:v>823.55</c:v>
                </c:pt>
                <c:pt idx="8800">
                  <c:v>823.74</c:v>
                </c:pt>
                <c:pt idx="8801">
                  <c:v>822.94</c:v>
                </c:pt>
                <c:pt idx="8802">
                  <c:v>823.45</c:v>
                </c:pt>
                <c:pt idx="8803">
                  <c:v>823.9</c:v>
                </c:pt>
                <c:pt idx="8804">
                  <c:v>823.67</c:v>
                </c:pt>
                <c:pt idx="8805">
                  <c:v>823.46</c:v>
                </c:pt>
                <c:pt idx="8806">
                  <c:v>823.38</c:v>
                </c:pt>
                <c:pt idx="8807">
                  <c:v>823.06</c:v>
                </c:pt>
                <c:pt idx="8808">
                  <c:v>823.79</c:v>
                </c:pt>
                <c:pt idx="8809">
                  <c:v>823.43</c:v>
                </c:pt>
                <c:pt idx="8810">
                  <c:v>823.6</c:v>
                </c:pt>
                <c:pt idx="8811">
                  <c:v>823.58</c:v>
                </c:pt>
                <c:pt idx="8812">
                  <c:v>823.39</c:v>
                </c:pt>
                <c:pt idx="8813">
                  <c:v>823.41</c:v>
                </c:pt>
                <c:pt idx="8814">
                  <c:v>824.19</c:v>
                </c:pt>
                <c:pt idx="8815">
                  <c:v>823.29</c:v>
                </c:pt>
                <c:pt idx="8816">
                  <c:v>822.75</c:v>
                </c:pt>
                <c:pt idx="8817">
                  <c:v>823.77</c:v>
                </c:pt>
                <c:pt idx="8818">
                  <c:v>823.19</c:v>
                </c:pt>
                <c:pt idx="8819">
                  <c:v>823</c:v>
                </c:pt>
                <c:pt idx="8820">
                  <c:v>823.51</c:v>
                </c:pt>
                <c:pt idx="8821">
                  <c:v>823.13</c:v>
                </c:pt>
                <c:pt idx="8822">
                  <c:v>823.06</c:v>
                </c:pt>
                <c:pt idx="8823">
                  <c:v>823.53</c:v>
                </c:pt>
                <c:pt idx="8824">
                  <c:v>823.08</c:v>
                </c:pt>
                <c:pt idx="8825">
                  <c:v>822.96</c:v>
                </c:pt>
                <c:pt idx="8826">
                  <c:v>822.98</c:v>
                </c:pt>
                <c:pt idx="8827">
                  <c:v>822.37</c:v>
                </c:pt>
                <c:pt idx="8828">
                  <c:v>823.03</c:v>
                </c:pt>
                <c:pt idx="8829">
                  <c:v>823.39</c:v>
                </c:pt>
                <c:pt idx="8830">
                  <c:v>822.87</c:v>
                </c:pt>
                <c:pt idx="8831">
                  <c:v>823.06</c:v>
                </c:pt>
                <c:pt idx="8832">
                  <c:v>823.03</c:v>
                </c:pt>
                <c:pt idx="8833">
                  <c:v>823.24</c:v>
                </c:pt>
                <c:pt idx="8834">
                  <c:v>823.05</c:v>
                </c:pt>
                <c:pt idx="8835">
                  <c:v>823.26</c:v>
                </c:pt>
                <c:pt idx="8836">
                  <c:v>823.32</c:v>
                </c:pt>
                <c:pt idx="8837">
                  <c:v>823.31</c:v>
                </c:pt>
                <c:pt idx="8838">
                  <c:v>822.82</c:v>
                </c:pt>
                <c:pt idx="8839">
                  <c:v>822.94</c:v>
                </c:pt>
                <c:pt idx="8840">
                  <c:v>823.43</c:v>
                </c:pt>
                <c:pt idx="8841">
                  <c:v>823.19</c:v>
                </c:pt>
                <c:pt idx="8842">
                  <c:v>823.13</c:v>
                </c:pt>
                <c:pt idx="8843">
                  <c:v>823.76</c:v>
                </c:pt>
                <c:pt idx="8844">
                  <c:v>823.36</c:v>
                </c:pt>
                <c:pt idx="8845">
                  <c:v>823.1</c:v>
                </c:pt>
                <c:pt idx="8846">
                  <c:v>823.69</c:v>
                </c:pt>
                <c:pt idx="8847">
                  <c:v>823.34</c:v>
                </c:pt>
                <c:pt idx="8848">
                  <c:v>823</c:v>
                </c:pt>
                <c:pt idx="8849">
                  <c:v>823.5</c:v>
                </c:pt>
                <c:pt idx="8850">
                  <c:v>823.31</c:v>
                </c:pt>
                <c:pt idx="8851">
                  <c:v>823.22</c:v>
                </c:pt>
                <c:pt idx="8852">
                  <c:v>823.41</c:v>
                </c:pt>
                <c:pt idx="8853">
                  <c:v>823.03</c:v>
                </c:pt>
                <c:pt idx="8854">
                  <c:v>823.36</c:v>
                </c:pt>
                <c:pt idx="8855">
                  <c:v>823.24</c:v>
                </c:pt>
                <c:pt idx="8856">
                  <c:v>823.36</c:v>
                </c:pt>
                <c:pt idx="8857">
                  <c:v>823.69</c:v>
                </c:pt>
                <c:pt idx="8858">
                  <c:v>823.84</c:v>
                </c:pt>
                <c:pt idx="8859">
                  <c:v>823.15</c:v>
                </c:pt>
                <c:pt idx="8860">
                  <c:v>823.27</c:v>
                </c:pt>
                <c:pt idx="8861">
                  <c:v>823.48</c:v>
                </c:pt>
                <c:pt idx="8862">
                  <c:v>822.93</c:v>
                </c:pt>
                <c:pt idx="8863">
                  <c:v>823.58</c:v>
                </c:pt>
                <c:pt idx="8864">
                  <c:v>823.17</c:v>
                </c:pt>
                <c:pt idx="8865">
                  <c:v>823.12</c:v>
                </c:pt>
                <c:pt idx="8866">
                  <c:v>823.38</c:v>
                </c:pt>
                <c:pt idx="8867">
                  <c:v>823.43</c:v>
                </c:pt>
                <c:pt idx="8868">
                  <c:v>823.27</c:v>
                </c:pt>
                <c:pt idx="8869">
                  <c:v>823.57</c:v>
                </c:pt>
                <c:pt idx="8870">
                  <c:v>823.12</c:v>
                </c:pt>
                <c:pt idx="8871">
                  <c:v>823.39</c:v>
                </c:pt>
                <c:pt idx="8872">
                  <c:v>823.7</c:v>
                </c:pt>
                <c:pt idx="8873">
                  <c:v>823.03</c:v>
                </c:pt>
                <c:pt idx="8874">
                  <c:v>823.34</c:v>
                </c:pt>
                <c:pt idx="8875">
                  <c:v>823.31</c:v>
                </c:pt>
                <c:pt idx="8876">
                  <c:v>822.87</c:v>
                </c:pt>
                <c:pt idx="8877">
                  <c:v>823.17</c:v>
                </c:pt>
                <c:pt idx="8878">
                  <c:v>823.43</c:v>
                </c:pt>
                <c:pt idx="8879">
                  <c:v>823.43</c:v>
                </c:pt>
                <c:pt idx="8880">
                  <c:v>823.13</c:v>
                </c:pt>
                <c:pt idx="8881">
                  <c:v>823.53</c:v>
                </c:pt>
                <c:pt idx="8882">
                  <c:v>823</c:v>
                </c:pt>
                <c:pt idx="8883">
                  <c:v>823.32</c:v>
                </c:pt>
                <c:pt idx="8884">
                  <c:v>823.51</c:v>
                </c:pt>
                <c:pt idx="8885">
                  <c:v>823.45</c:v>
                </c:pt>
                <c:pt idx="8886">
                  <c:v>823.57</c:v>
                </c:pt>
                <c:pt idx="8887">
                  <c:v>823.46</c:v>
                </c:pt>
                <c:pt idx="8888">
                  <c:v>823.27</c:v>
                </c:pt>
                <c:pt idx="8889">
                  <c:v>823.19</c:v>
                </c:pt>
                <c:pt idx="8890">
                  <c:v>823.32</c:v>
                </c:pt>
                <c:pt idx="8891">
                  <c:v>823.13</c:v>
                </c:pt>
                <c:pt idx="8892">
                  <c:v>823.36</c:v>
                </c:pt>
                <c:pt idx="8893">
                  <c:v>822.91</c:v>
                </c:pt>
                <c:pt idx="8894">
                  <c:v>823.32</c:v>
                </c:pt>
                <c:pt idx="8895">
                  <c:v>823.6</c:v>
                </c:pt>
                <c:pt idx="8896">
                  <c:v>822.74</c:v>
                </c:pt>
                <c:pt idx="8897">
                  <c:v>823.7</c:v>
                </c:pt>
                <c:pt idx="8898">
                  <c:v>823.34</c:v>
                </c:pt>
                <c:pt idx="8899">
                  <c:v>823.06</c:v>
                </c:pt>
                <c:pt idx="8900">
                  <c:v>823.34</c:v>
                </c:pt>
                <c:pt idx="8901">
                  <c:v>823.39</c:v>
                </c:pt>
                <c:pt idx="8902">
                  <c:v>822.89</c:v>
                </c:pt>
                <c:pt idx="8903">
                  <c:v>823.34</c:v>
                </c:pt>
                <c:pt idx="8904">
                  <c:v>823.55</c:v>
                </c:pt>
                <c:pt idx="8905">
                  <c:v>823.13</c:v>
                </c:pt>
                <c:pt idx="8906">
                  <c:v>823.22</c:v>
                </c:pt>
                <c:pt idx="8907">
                  <c:v>822.75</c:v>
                </c:pt>
                <c:pt idx="8908">
                  <c:v>822.65</c:v>
                </c:pt>
                <c:pt idx="8909">
                  <c:v>823.29</c:v>
                </c:pt>
                <c:pt idx="8910">
                  <c:v>823.43</c:v>
                </c:pt>
                <c:pt idx="8911">
                  <c:v>823.32</c:v>
                </c:pt>
                <c:pt idx="8912">
                  <c:v>823.24</c:v>
                </c:pt>
                <c:pt idx="8913">
                  <c:v>823.06</c:v>
                </c:pt>
                <c:pt idx="8914">
                  <c:v>822.98</c:v>
                </c:pt>
                <c:pt idx="8915">
                  <c:v>823.45</c:v>
                </c:pt>
                <c:pt idx="8916">
                  <c:v>823.7</c:v>
                </c:pt>
                <c:pt idx="8917">
                  <c:v>823.34</c:v>
                </c:pt>
                <c:pt idx="8918">
                  <c:v>822.79</c:v>
                </c:pt>
                <c:pt idx="8919">
                  <c:v>822.84</c:v>
                </c:pt>
                <c:pt idx="8920">
                  <c:v>822.98</c:v>
                </c:pt>
                <c:pt idx="8921">
                  <c:v>823.39</c:v>
                </c:pt>
                <c:pt idx="8922">
                  <c:v>822.89</c:v>
                </c:pt>
                <c:pt idx="8923">
                  <c:v>823.01</c:v>
                </c:pt>
                <c:pt idx="8924">
                  <c:v>823.55</c:v>
                </c:pt>
                <c:pt idx="8925">
                  <c:v>822.67</c:v>
                </c:pt>
                <c:pt idx="8926">
                  <c:v>823.12</c:v>
                </c:pt>
                <c:pt idx="8927">
                  <c:v>823.65</c:v>
                </c:pt>
                <c:pt idx="8928">
                  <c:v>822.75</c:v>
                </c:pt>
                <c:pt idx="8929">
                  <c:v>822.75</c:v>
                </c:pt>
                <c:pt idx="8930">
                  <c:v>823.53</c:v>
                </c:pt>
                <c:pt idx="8931">
                  <c:v>822.7</c:v>
                </c:pt>
                <c:pt idx="8932">
                  <c:v>823.22</c:v>
                </c:pt>
                <c:pt idx="8933">
                  <c:v>823.26</c:v>
                </c:pt>
                <c:pt idx="8934">
                  <c:v>823.05</c:v>
                </c:pt>
                <c:pt idx="8935">
                  <c:v>823.17</c:v>
                </c:pt>
                <c:pt idx="8936">
                  <c:v>823.29</c:v>
                </c:pt>
                <c:pt idx="8937">
                  <c:v>823.15</c:v>
                </c:pt>
                <c:pt idx="8938">
                  <c:v>823.31</c:v>
                </c:pt>
                <c:pt idx="8939">
                  <c:v>823.76</c:v>
                </c:pt>
                <c:pt idx="8940">
                  <c:v>822.81</c:v>
                </c:pt>
                <c:pt idx="8941">
                  <c:v>823.86</c:v>
                </c:pt>
                <c:pt idx="8942">
                  <c:v>823.38</c:v>
                </c:pt>
                <c:pt idx="8943">
                  <c:v>823.05</c:v>
                </c:pt>
                <c:pt idx="8944">
                  <c:v>823.39</c:v>
                </c:pt>
                <c:pt idx="8945">
                  <c:v>823.81</c:v>
                </c:pt>
                <c:pt idx="8946">
                  <c:v>823.06</c:v>
                </c:pt>
                <c:pt idx="8947">
                  <c:v>823.45</c:v>
                </c:pt>
                <c:pt idx="8948">
                  <c:v>822.84</c:v>
                </c:pt>
                <c:pt idx="8949">
                  <c:v>823.19</c:v>
                </c:pt>
                <c:pt idx="8950">
                  <c:v>823.29</c:v>
                </c:pt>
                <c:pt idx="8951">
                  <c:v>822.96</c:v>
                </c:pt>
                <c:pt idx="8952">
                  <c:v>823.1</c:v>
                </c:pt>
                <c:pt idx="8953">
                  <c:v>823.58</c:v>
                </c:pt>
                <c:pt idx="8954">
                  <c:v>823.17</c:v>
                </c:pt>
                <c:pt idx="8955">
                  <c:v>822.98</c:v>
                </c:pt>
                <c:pt idx="8956">
                  <c:v>823.36</c:v>
                </c:pt>
                <c:pt idx="8957">
                  <c:v>822.89</c:v>
                </c:pt>
                <c:pt idx="8958">
                  <c:v>823.1</c:v>
                </c:pt>
                <c:pt idx="8959">
                  <c:v>823.24</c:v>
                </c:pt>
                <c:pt idx="8960">
                  <c:v>823.12</c:v>
                </c:pt>
                <c:pt idx="8961">
                  <c:v>823.01</c:v>
                </c:pt>
                <c:pt idx="8962">
                  <c:v>823.55</c:v>
                </c:pt>
                <c:pt idx="8963">
                  <c:v>823.19</c:v>
                </c:pt>
                <c:pt idx="8964">
                  <c:v>823.13</c:v>
                </c:pt>
                <c:pt idx="8965">
                  <c:v>823.58</c:v>
                </c:pt>
                <c:pt idx="8966">
                  <c:v>823.45</c:v>
                </c:pt>
                <c:pt idx="8967">
                  <c:v>823.1</c:v>
                </c:pt>
                <c:pt idx="8968">
                  <c:v>823.38</c:v>
                </c:pt>
                <c:pt idx="8969">
                  <c:v>823.03</c:v>
                </c:pt>
                <c:pt idx="8970">
                  <c:v>822.94</c:v>
                </c:pt>
                <c:pt idx="8971">
                  <c:v>822.63</c:v>
                </c:pt>
                <c:pt idx="8972">
                  <c:v>822.17</c:v>
                </c:pt>
                <c:pt idx="8973">
                  <c:v>822.91</c:v>
                </c:pt>
                <c:pt idx="8974">
                  <c:v>822.43</c:v>
                </c:pt>
                <c:pt idx="8975">
                  <c:v>822.51</c:v>
                </c:pt>
                <c:pt idx="8976">
                  <c:v>823.69</c:v>
                </c:pt>
                <c:pt idx="8977">
                  <c:v>822.48</c:v>
                </c:pt>
                <c:pt idx="8978">
                  <c:v>822.96</c:v>
                </c:pt>
                <c:pt idx="8979">
                  <c:v>823.31</c:v>
                </c:pt>
                <c:pt idx="8980">
                  <c:v>822.93</c:v>
                </c:pt>
                <c:pt idx="8981">
                  <c:v>823.24</c:v>
                </c:pt>
                <c:pt idx="8982">
                  <c:v>823.46</c:v>
                </c:pt>
                <c:pt idx="8983">
                  <c:v>822.77</c:v>
                </c:pt>
                <c:pt idx="8984">
                  <c:v>823.34</c:v>
                </c:pt>
                <c:pt idx="8985">
                  <c:v>823.79</c:v>
                </c:pt>
                <c:pt idx="8986">
                  <c:v>823.05</c:v>
                </c:pt>
                <c:pt idx="8987">
                  <c:v>823.05</c:v>
                </c:pt>
                <c:pt idx="8988">
                  <c:v>823.79</c:v>
                </c:pt>
                <c:pt idx="8989">
                  <c:v>822.89</c:v>
                </c:pt>
                <c:pt idx="8990">
                  <c:v>823.05</c:v>
                </c:pt>
                <c:pt idx="8991">
                  <c:v>823.76</c:v>
                </c:pt>
                <c:pt idx="8992">
                  <c:v>822.6</c:v>
                </c:pt>
                <c:pt idx="8993">
                  <c:v>823.24</c:v>
                </c:pt>
                <c:pt idx="8994">
                  <c:v>823.5</c:v>
                </c:pt>
                <c:pt idx="8995">
                  <c:v>822.79</c:v>
                </c:pt>
                <c:pt idx="8996">
                  <c:v>822.91</c:v>
                </c:pt>
                <c:pt idx="8997">
                  <c:v>823.19</c:v>
                </c:pt>
                <c:pt idx="8998">
                  <c:v>823.06</c:v>
                </c:pt>
                <c:pt idx="8999">
                  <c:v>823.06</c:v>
                </c:pt>
                <c:pt idx="9000">
                  <c:v>822.87</c:v>
                </c:pt>
                <c:pt idx="9001">
                  <c:v>822.72</c:v>
                </c:pt>
                <c:pt idx="9002">
                  <c:v>823.2</c:v>
                </c:pt>
                <c:pt idx="9003">
                  <c:v>823.13</c:v>
                </c:pt>
                <c:pt idx="9004">
                  <c:v>823.15</c:v>
                </c:pt>
                <c:pt idx="9005">
                  <c:v>823.31</c:v>
                </c:pt>
                <c:pt idx="9006">
                  <c:v>823.03</c:v>
                </c:pt>
                <c:pt idx="9007">
                  <c:v>823.06</c:v>
                </c:pt>
                <c:pt idx="9008">
                  <c:v>823.7</c:v>
                </c:pt>
                <c:pt idx="9009">
                  <c:v>822.3</c:v>
                </c:pt>
                <c:pt idx="9010">
                  <c:v>823.01</c:v>
                </c:pt>
                <c:pt idx="9011">
                  <c:v>823.45</c:v>
                </c:pt>
                <c:pt idx="9012">
                  <c:v>822.63</c:v>
                </c:pt>
                <c:pt idx="9013">
                  <c:v>823.15</c:v>
                </c:pt>
                <c:pt idx="9014">
                  <c:v>823.38</c:v>
                </c:pt>
                <c:pt idx="9015">
                  <c:v>822.7</c:v>
                </c:pt>
                <c:pt idx="9016">
                  <c:v>823.05</c:v>
                </c:pt>
                <c:pt idx="9017">
                  <c:v>822.81</c:v>
                </c:pt>
                <c:pt idx="9018">
                  <c:v>822.91</c:v>
                </c:pt>
                <c:pt idx="9019">
                  <c:v>823.1</c:v>
                </c:pt>
                <c:pt idx="9020">
                  <c:v>823.17</c:v>
                </c:pt>
                <c:pt idx="9021">
                  <c:v>822.79</c:v>
                </c:pt>
                <c:pt idx="9022">
                  <c:v>822.75</c:v>
                </c:pt>
                <c:pt idx="9023">
                  <c:v>822.82</c:v>
                </c:pt>
                <c:pt idx="9024">
                  <c:v>823.17</c:v>
                </c:pt>
                <c:pt idx="9025">
                  <c:v>823.05</c:v>
                </c:pt>
                <c:pt idx="9026">
                  <c:v>823.36</c:v>
                </c:pt>
                <c:pt idx="9027">
                  <c:v>823.38</c:v>
                </c:pt>
                <c:pt idx="9028">
                  <c:v>823</c:v>
                </c:pt>
                <c:pt idx="9029">
                  <c:v>823.39</c:v>
                </c:pt>
                <c:pt idx="9030">
                  <c:v>823.06</c:v>
                </c:pt>
                <c:pt idx="9031">
                  <c:v>823.5</c:v>
                </c:pt>
                <c:pt idx="9032">
                  <c:v>823.08</c:v>
                </c:pt>
                <c:pt idx="9033">
                  <c:v>823.19</c:v>
                </c:pt>
                <c:pt idx="9034">
                  <c:v>823.15</c:v>
                </c:pt>
                <c:pt idx="9035">
                  <c:v>823.26</c:v>
                </c:pt>
                <c:pt idx="9036">
                  <c:v>823.05</c:v>
                </c:pt>
                <c:pt idx="9037">
                  <c:v>823.79</c:v>
                </c:pt>
                <c:pt idx="9038">
                  <c:v>822.89</c:v>
                </c:pt>
                <c:pt idx="9039">
                  <c:v>823.15</c:v>
                </c:pt>
                <c:pt idx="9040">
                  <c:v>823.62</c:v>
                </c:pt>
                <c:pt idx="9041">
                  <c:v>823.1</c:v>
                </c:pt>
                <c:pt idx="9042">
                  <c:v>823.12</c:v>
                </c:pt>
                <c:pt idx="9043">
                  <c:v>823.67</c:v>
                </c:pt>
                <c:pt idx="9044">
                  <c:v>822.72</c:v>
                </c:pt>
                <c:pt idx="9045">
                  <c:v>823.22</c:v>
                </c:pt>
                <c:pt idx="9046">
                  <c:v>823.22</c:v>
                </c:pt>
                <c:pt idx="9047">
                  <c:v>823.06</c:v>
                </c:pt>
                <c:pt idx="9048">
                  <c:v>823.19</c:v>
                </c:pt>
                <c:pt idx="9049">
                  <c:v>823.81</c:v>
                </c:pt>
                <c:pt idx="9050">
                  <c:v>823.19</c:v>
                </c:pt>
                <c:pt idx="9051">
                  <c:v>823.22</c:v>
                </c:pt>
                <c:pt idx="9052">
                  <c:v>823.36</c:v>
                </c:pt>
                <c:pt idx="9053">
                  <c:v>822.96</c:v>
                </c:pt>
                <c:pt idx="9054">
                  <c:v>823.05</c:v>
                </c:pt>
                <c:pt idx="9055">
                  <c:v>823.55</c:v>
                </c:pt>
                <c:pt idx="9056">
                  <c:v>823.01</c:v>
                </c:pt>
                <c:pt idx="9057">
                  <c:v>823.06</c:v>
                </c:pt>
                <c:pt idx="9058">
                  <c:v>823.12</c:v>
                </c:pt>
                <c:pt idx="9059">
                  <c:v>822.89</c:v>
                </c:pt>
                <c:pt idx="9060">
                  <c:v>823.27</c:v>
                </c:pt>
                <c:pt idx="9061">
                  <c:v>822.86</c:v>
                </c:pt>
                <c:pt idx="9062">
                  <c:v>822.96</c:v>
                </c:pt>
                <c:pt idx="9063">
                  <c:v>823.19</c:v>
                </c:pt>
                <c:pt idx="9064">
                  <c:v>823.03</c:v>
                </c:pt>
                <c:pt idx="9065">
                  <c:v>823.03</c:v>
                </c:pt>
                <c:pt idx="9066">
                  <c:v>823.51</c:v>
                </c:pt>
                <c:pt idx="9067">
                  <c:v>822.77</c:v>
                </c:pt>
                <c:pt idx="9068">
                  <c:v>823.22</c:v>
                </c:pt>
                <c:pt idx="9069">
                  <c:v>823.57</c:v>
                </c:pt>
                <c:pt idx="9070">
                  <c:v>822.93</c:v>
                </c:pt>
                <c:pt idx="9071">
                  <c:v>823.46</c:v>
                </c:pt>
                <c:pt idx="9072">
                  <c:v>823.74</c:v>
                </c:pt>
                <c:pt idx="9073">
                  <c:v>823.39</c:v>
                </c:pt>
                <c:pt idx="9074">
                  <c:v>823.08</c:v>
                </c:pt>
                <c:pt idx="9075">
                  <c:v>823.96</c:v>
                </c:pt>
                <c:pt idx="9076">
                  <c:v>823.01</c:v>
                </c:pt>
                <c:pt idx="9077">
                  <c:v>823.08</c:v>
                </c:pt>
                <c:pt idx="9078">
                  <c:v>823.31</c:v>
                </c:pt>
                <c:pt idx="9079">
                  <c:v>823.26</c:v>
                </c:pt>
                <c:pt idx="9080">
                  <c:v>823.29</c:v>
                </c:pt>
                <c:pt idx="9081">
                  <c:v>824.07</c:v>
                </c:pt>
                <c:pt idx="9082">
                  <c:v>823.06</c:v>
                </c:pt>
                <c:pt idx="9083">
                  <c:v>823.01</c:v>
                </c:pt>
                <c:pt idx="9084">
                  <c:v>823.38</c:v>
                </c:pt>
                <c:pt idx="9085">
                  <c:v>823.13</c:v>
                </c:pt>
                <c:pt idx="9086">
                  <c:v>822.93</c:v>
                </c:pt>
                <c:pt idx="9087">
                  <c:v>823.08</c:v>
                </c:pt>
                <c:pt idx="9088">
                  <c:v>823.31</c:v>
                </c:pt>
                <c:pt idx="9089">
                  <c:v>823.03</c:v>
                </c:pt>
                <c:pt idx="9090">
                  <c:v>822.75</c:v>
                </c:pt>
                <c:pt idx="9091">
                  <c:v>822.62</c:v>
                </c:pt>
                <c:pt idx="9092">
                  <c:v>823.2</c:v>
                </c:pt>
                <c:pt idx="9093">
                  <c:v>822.6</c:v>
                </c:pt>
                <c:pt idx="9094">
                  <c:v>822.96</c:v>
                </c:pt>
                <c:pt idx="9095">
                  <c:v>823.53</c:v>
                </c:pt>
                <c:pt idx="9096">
                  <c:v>822.77</c:v>
                </c:pt>
                <c:pt idx="9097">
                  <c:v>823.32</c:v>
                </c:pt>
                <c:pt idx="9098">
                  <c:v>823.72</c:v>
                </c:pt>
                <c:pt idx="9099">
                  <c:v>823.15</c:v>
                </c:pt>
                <c:pt idx="9100">
                  <c:v>823.27</c:v>
                </c:pt>
                <c:pt idx="9101">
                  <c:v>823.74</c:v>
                </c:pt>
                <c:pt idx="9102">
                  <c:v>823.46</c:v>
                </c:pt>
                <c:pt idx="9103">
                  <c:v>823</c:v>
                </c:pt>
                <c:pt idx="9104">
                  <c:v>823.57</c:v>
                </c:pt>
                <c:pt idx="9105">
                  <c:v>823.2</c:v>
                </c:pt>
                <c:pt idx="9106">
                  <c:v>823.19</c:v>
                </c:pt>
                <c:pt idx="9107">
                  <c:v>823.17</c:v>
                </c:pt>
                <c:pt idx="9108">
                  <c:v>823.1</c:v>
                </c:pt>
                <c:pt idx="9109">
                  <c:v>823.17</c:v>
                </c:pt>
                <c:pt idx="9110">
                  <c:v>823.57</c:v>
                </c:pt>
                <c:pt idx="9111">
                  <c:v>823.29</c:v>
                </c:pt>
                <c:pt idx="9112">
                  <c:v>823.72</c:v>
                </c:pt>
                <c:pt idx="9113">
                  <c:v>823.5</c:v>
                </c:pt>
                <c:pt idx="9114">
                  <c:v>823</c:v>
                </c:pt>
                <c:pt idx="9115">
                  <c:v>823.38</c:v>
                </c:pt>
                <c:pt idx="9116">
                  <c:v>823.19</c:v>
                </c:pt>
                <c:pt idx="9117">
                  <c:v>823.22</c:v>
                </c:pt>
                <c:pt idx="9118">
                  <c:v>822.94</c:v>
                </c:pt>
                <c:pt idx="9119">
                  <c:v>823.01</c:v>
                </c:pt>
                <c:pt idx="9120">
                  <c:v>822.91</c:v>
                </c:pt>
                <c:pt idx="9121">
                  <c:v>823.51</c:v>
                </c:pt>
                <c:pt idx="9122">
                  <c:v>823.15</c:v>
                </c:pt>
                <c:pt idx="9123">
                  <c:v>823.12</c:v>
                </c:pt>
                <c:pt idx="9124">
                  <c:v>823.43</c:v>
                </c:pt>
                <c:pt idx="9125">
                  <c:v>822.53</c:v>
                </c:pt>
                <c:pt idx="9126">
                  <c:v>823.5</c:v>
                </c:pt>
                <c:pt idx="9127">
                  <c:v>823.86</c:v>
                </c:pt>
                <c:pt idx="9128">
                  <c:v>822.87</c:v>
                </c:pt>
                <c:pt idx="9129">
                  <c:v>823.05</c:v>
                </c:pt>
                <c:pt idx="9130">
                  <c:v>823.43</c:v>
                </c:pt>
                <c:pt idx="9131">
                  <c:v>823.01</c:v>
                </c:pt>
                <c:pt idx="9132">
                  <c:v>823.88</c:v>
                </c:pt>
                <c:pt idx="9133">
                  <c:v>823.06</c:v>
                </c:pt>
                <c:pt idx="9134">
                  <c:v>822.98</c:v>
                </c:pt>
                <c:pt idx="9135">
                  <c:v>823.12</c:v>
                </c:pt>
                <c:pt idx="9136">
                  <c:v>823.6</c:v>
                </c:pt>
                <c:pt idx="9137">
                  <c:v>823.48</c:v>
                </c:pt>
                <c:pt idx="9138">
                  <c:v>823.53</c:v>
                </c:pt>
                <c:pt idx="9139">
                  <c:v>823.64</c:v>
                </c:pt>
                <c:pt idx="9140">
                  <c:v>823.27</c:v>
                </c:pt>
                <c:pt idx="9141">
                  <c:v>823.27</c:v>
                </c:pt>
                <c:pt idx="9142">
                  <c:v>823.1</c:v>
                </c:pt>
                <c:pt idx="9143">
                  <c:v>822.93</c:v>
                </c:pt>
                <c:pt idx="9144">
                  <c:v>823.27</c:v>
                </c:pt>
                <c:pt idx="9145">
                  <c:v>823.19</c:v>
                </c:pt>
                <c:pt idx="9146">
                  <c:v>823.32</c:v>
                </c:pt>
                <c:pt idx="9147">
                  <c:v>823.31</c:v>
                </c:pt>
                <c:pt idx="9148">
                  <c:v>822.89</c:v>
                </c:pt>
                <c:pt idx="9149">
                  <c:v>822.91</c:v>
                </c:pt>
                <c:pt idx="9150">
                  <c:v>823.9</c:v>
                </c:pt>
                <c:pt idx="9151">
                  <c:v>823.15</c:v>
                </c:pt>
                <c:pt idx="9152">
                  <c:v>823.03</c:v>
                </c:pt>
                <c:pt idx="9153">
                  <c:v>824.07</c:v>
                </c:pt>
                <c:pt idx="9154">
                  <c:v>823.1</c:v>
                </c:pt>
                <c:pt idx="9155">
                  <c:v>823.12</c:v>
                </c:pt>
                <c:pt idx="9156">
                  <c:v>823.5</c:v>
                </c:pt>
                <c:pt idx="9157">
                  <c:v>822.96</c:v>
                </c:pt>
                <c:pt idx="9158">
                  <c:v>822.72</c:v>
                </c:pt>
                <c:pt idx="9159">
                  <c:v>823.06</c:v>
                </c:pt>
                <c:pt idx="9160">
                  <c:v>822.94</c:v>
                </c:pt>
                <c:pt idx="9161">
                  <c:v>823.12</c:v>
                </c:pt>
                <c:pt idx="9162">
                  <c:v>823.48</c:v>
                </c:pt>
                <c:pt idx="9163">
                  <c:v>822.96</c:v>
                </c:pt>
                <c:pt idx="9164">
                  <c:v>822.94</c:v>
                </c:pt>
                <c:pt idx="9165">
                  <c:v>823.13</c:v>
                </c:pt>
                <c:pt idx="9166">
                  <c:v>822.87</c:v>
                </c:pt>
                <c:pt idx="9167">
                  <c:v>823.19</c:v>
                </c:pt>
                <c:pt idx="9168">
                  <c:v>823.67</c:v>
                </c:pt>
                <c:pt idx="9169">
                  <c:v>822.86</c:v>
                </c:pt>
                <c:pt idx="9170">
                  <c:v>823.46</c:v>
                </c:pt>
                <c:pt idx="9171">
                  <c:v>823.26</c:v>
                </c:pt>
                <c:pt idx="9172">
                  <c:v>822.87</c:v>
                </c:pt>
                <c:pt idx="9173">
                  <c:v>823.46</c:v>
                </c:pt>
                <c:pt idx="9174">
                  <c:v>822.48</c:v>
                </c:pt>
                <c:pt idx="9175">
                  <c:v>822.98</c:v>
                </c:pt>
                <c:pt idx="9176">
                  <c:v>823.58</c:v>
                </c:pt>
                <c:pt idx="9177">
                  <c:v>823.27</c:v>
                </c:pt>
                <c:pt idx="9178">
                  <c:v>823.27</c:v>
                </c:pt>
                <c:pt idx="9179">
                  <c:v>823.26</c:v>
                </c:pt>
                <c:pt idx="9180">
                  <c:v>823.48</c:v>
                </c:pt>
                <c:pt idx="9181">
                  <c:v>823.48</c:v>
                </c:pt>
                <c:pt idx="9182">
                  <c:v>823.88</c:v>
                </c:pt>
                <c:pt idx="9183">
                  <c:v>823.43</c:v>
                </c:pt>
                <c:pt idx="9184">
                  <c:v>823.6</c:v>
                </c:pt>
                <c:pt idx="9185">
                  <c:v>823.62</c:v>
                </c:pt>
                <c:pt idx="9186">
                  <c:v>822.43</c:v>
                </c:pt>
                <c:pt idx="9187">
                  <c:v>823.05</c:v>
                </c:pt>
                <c:pt idx="9188">
                  <c:v>823.43</c:v>
                </c:pt>
                <c:pt idx="9189">
                  <c:v>822.56</c:v>
                </c:pt>
                <c:pt idx="9190">
                  <c:v>823.13</c:v>
                </c:pt>
                <c:pt idx="9191">
                  <c:v>823.22</c:v>
                </c:pt>
                <c:pt idx="9192">
                  <c:v>823.38</c:v>
                </c:pt>
                <c:pt idx="9193">
                  <c:v>822.67</c:v>
                </c:pt>
                <c:pt idx="9194">
                  <c:v>823.5</c:v>
                </c:pt>
                <c:pt idx="9195">
                  <c:v>823.2</c:v>
                </c:pt>
                <c:pt idx="9196">
                  <c:v>823.26</c:v>
                </c:pt>
                <c:pt idx="9197">
                  <c:v>823.67</c:v>
                </c:pt>
                <c:pt idx="9198">
                  <c:v>823.17</c:v>
                </c:pt>
                <c:pt idx="9199">
                  <c:v>823.17</c:v>
                </c:pt>
                <c:pt idx="9200">
                  <c:v>822.81</c:v>
                </c:pt>
                <c:pt idx="9201">
                  <c:v>822.91</c:v>
                </c:pt>
                <c:pt idx="9202">
                  <c:v>823.27</c:v>
                </c:pt>
                <c:pt idx="9203">
                  <c:v>822.6</c:v>
                </c:pt>
                <c:pt idx="9204">
                  <c:v>822.79</c:v>
                </c:pt>
                <c:pt idx="9205">
                  <c:v>823.83</c:v>
                </c:pt>
                <c:pt idx="9206">
                  <c:v>822.53</c:v>
                </c:pt>
                <c:pt idx="9207">
                  <c:v>823.32</c:v>
                </c:pt>
                <c:pt idx="9208">
                  <c:v>823.2</c:v>
                </c:pt>
                <c:pt idx="9209">
                  <c:v>822.7</c:v>
                </c:pt>
                <c:pt idx="9210">
                  <c:v>823.08</c:v>
                </c:pt>
                <c:pt idx="9211">
                  <c:v>823.38</c:v>
                </c:pt>
                <c:pt idx="9212">
                  <c:v>823.24</c:v>
                </c:pt>
                <c:pt idx="9213">
                  <c:v>822.91</c:v>
                </c:pt>
                <c:pt idx="9214">
                  <c:v>823.58</c:v>
                </c:pt>
                <c:pt idx="9215">
                  <c:v>822.86</c:v>
                </c:pt>
                <c:pt idx="9216">
                  <c:v>822.86</c:v>
                </c:pt>
                <c:pt idx="9217">
                  <c:v>823.08</c:v>
                </c:pt>
                <c:pt idx="9218">
                  <c:v>822.91</c:v>
                </c:pt>
                <c:pt idx="9219">
                  <c:v>822.94</c:v>
                </c:pt>
                <c:pt idx="9220">
                  <c:v>823.34</c:v>
                </c:pt>
                <c:pt idx="9221">
                  <c:v>823.2</c:v>
                </c:pt>
                <c:pt idx="9222">
                  <c:v>822.87</c:v>
                </c:pt>
                <c:pt idx="9223">
                  <c:v>823.2</c:v>
                </c:pt>
                <c:pt idx="9224">
                  <c:v>823.19</c:v>
                </c:pt>
                <c:pt idx="9225">
                  <c:v>823.2</c:v>
                </c:pt>
                <c:pt idx="9226">
                  <c:v>822.89</c:v>
                </c:pt>
                <c:pt idx="9227">
                  <c:v>822.44</c:v>
                </c:pt>
                <c:pt idx="9228">
                  <c:v>823.31</c:v>
                </c:pt>
                <c:pt idx="9229">
                  <c:v>823.31</c:v>
                </c:pt>
                <c:pt idx="9230">
                  <c:v>823.22</c:v>
                </c:pt>
                <c:pt idx="9231">
                  <c:v>823.41</c:v>
                </c:pt>
                <c:pt idx="9232">
                  <c:v>823.15</c:v>
                </c:pt>
                <c:pt idx="9233">
                  <c:v>822.94</c:v>
                </c:pt>
                <c:pt idx="9234">
                  <c:v>823.72</c:v>
                </c:pt>
                <c:pt idx="9235">
                  <c:v>822.82</c:v>
                </c:pt>
                <c:pt idx="9236">
                  <c:v>823.34</c:v>
                </c:pt>
                <c:pt idx="9237">
                  <c:v>823.43</c:v>
                </c:pt>
                <c:pt idx="9238">
                  <c:v>823.1</c:v>
                </c:pt>
                <c:pt idx="9239">
                  <c:v>823.08</c:v>
                </c:pt>
                <c:pt idx="9240">
                  <c:v>823.31</c:v>
                </c:pt>
                <c:pt idx="9241">
                  <c:v>823.19</c:v>
                </c:pt>
                <c:pt idx="9242">
                  <c:v>822.72</c:v>
                </c:pt>
                <c:pt idx="9243">
                  <c:v>823.69</c:v>
                </c:pt>
                <c:pt idx="9244">
                  <c:v>823.19</c:v>
                </c:pt>
                <c:pt idx="9245">
                  <c:v>822.93</c:v>
                </c:pt>
                <c:pt idx="9246">
                  <c:v>823.32</c:v>
                </c:pt>
                <c:pt idx="9247">
                  <c:v>822.51</c:v>
                </c:pt>
                <c:pt idx="9248">
                  <c:v>822.49</c:v>
                </c:pt>
                <c:pt idx="9249">
                  <c:v>823.05</c:v>
                </c:pt>
                <c:pt idx="9250">
                  <c:v>822.7</c:v>
                </c:pt>
                <c:pt idx="9251">
                  <c:v>823.38</c:v>
                </c:pt>
                <c:pt idx="9252">
                  <c:v>823.17</c:v>
                </c:pt>
                <c:pt idx="9253">
                  <c:v>822.82</c:v>
                </c:pt>
                <c:pt idx="9254">
                  <c:v>823.1</c:v>
                </c:pt>
                <c:pt idx="9255">
                  <c:v>823.06</c:v>
                </c:pt>
                <c:pt idx="9256">
                  <c:v>823.05</c:v>
                </c:pt>
                <c:pt idx="9257">
                  <c:v>823.03</c:v>
                </c:pt>
                <c:pt idx="9258">
                  <c:v>822.94</c:v>
                </c:pt>
                <c:pt idx="9259">
                  <c:v>822.93</c:v>
                </c:pt>
                <c:pt idx="9260">
                  <c:v>823.29</c:v>
                </c:pt>
                <c:pt idx="9261">
                  <c:v>823.1</c:v>
                </c:pt>
                <c:pt idx="9262">
                  <c:v>823.15</c:v>
                </c:pt>
                <c:pt idx="9263">
                  <c:v>823.12</c:v>
                </c:pt>
                <c:pt idx="9264">
                  <c:v>822.67</c:v>
                </c:pt>
                <c:pt idx="9265">
                  <c:v>822.94</c:v>
                </c:pt>
                <c:pt idx="9266">
                  <c:v>823.72</c:v>
                </c:pt>
                <c:pt idx="9267">
                  <c:v>823.1</c:v>
                </c:pt>
                <c:pt idx="9268">
                  <c:v>823.1</c:v>
                </c:pt>
                <c:pt idx="9269">
                  <c:v>823.5</c:v>
                </c:pt>
                <c:pt idx="9270">
                  <c:v>822.68</c:v>
                </c:pt>
                <c:pt idx="9271">
                  <c:v>823.55</c:v>
                </c:pt>
                <c:pt idx="9272">
                  <c:v>823.2</c:v>
                </c:pt>
                <c:pt idx="9273">
                  <c:v>822.74</c:v>
                </c:pt>
                <c:pt idx="9274">
                  <c:v>823.12</c:v>
                </c:pt>
                <c:pt idx="9275">
                  <c:v>823.27</c:v>
                </c:pt>
                <c:pt idx="9276">
                  <c:v>822.62</c:v>
                </c:pt>
                <c:pt idx="9277">
                  <c:v>823.5</c:v>
                </c:pt>
                <c:pt idx="9278">
                  <c:v>823.58</c:v>
                </c:pt>
                <c:pt idx="9279">
                  <c:v>823.2</c:v>
                </c:pt>
                <c:pt idx="9280">
                  <c:v>823.17</c:v>
                </c:pt>
                <c:pt idx="9281">
                  <c:v>823.29</c:v>
                </c:pt>
                <c:pt idx="9282">
                  <c:v>822.7</c:v>
                </c:pt>
                <c:pt idx="9283">
                  <c:v>822.91</c:v>
                </c:pt>
                <c:pt idx="9284">
                  <c:v>823.41</c:v>
                </c:pt>
                <c:pt idx="9285">
                  <c:v>823.24</c:v>
                </c:pt>
                <c:pt idx="9286">
                  <c:v>823.41</c:v>
                </c:pt>
                <c:pt idx="9287">
                  <c:v>822.58</c:v>
                </c:pt>
                <c:pt idx="9288">
                  <c:v>823.01</c:v>
                </c:pt>
                <c:pt idx="9289">
                  <c:v>823.29</c:v>
                </c:pt>
                <c:pt idx="9290">
                  <c:v>822.72</c:v>
                </c:pt>
                <c:pt idx="9291">
                  <c:v>823.01</c:v>
                </c:pt>
                <c:pt idx="9292">
                  <c:v>823.08</c:v>
                </c:pt>
                <c:pt idx="9293">
                  <c:v>822.96</c:v>
                </c:pt>
                <c:pt idx="9294">
                  <c:v>822.94</c:v>
                </c:pt>
                <c:pt idx="9295">
                  <c:v>823.48</c:v>
                </c:pt>
                <c:pt idx="9296">
                  <c:v>823.17</c:v>
                </c:pt>
                <c:pt idx="9297">
                  <c:v>823.19</c:v>
                </c:pt>
                <c:pt idx="9298">
                  <c:v>823.12</c:v>
                </c:pt>
                <c:pt idx="9299">
                  <c:v>822.82</c:v>
                </c:pt>
                <c:pt idx="9300">
                  <c:v>822.96</c:v>
                </c:pt>
                <c:pt idx="9301">
                  <c:v>823.81</c:v>
                </c:pt>
                <c:pt idx="9302">
                  <c:v>823.27</c:v>
                </c:pt>
                <c:pt idx="9303">
                  <c:v>823.27</c:v>
                </c:pt>
                <c:pt idx="9304">
                  <c:v>823.86</c:v>
                </c:pt>
                <c:pt idx="9305">
                  <c:v>823.05</c:v>
                </c:pt>
                <c:pt idx="9306">
                  <c:v>822.93</c:v>
                </c:pt>
                <c:pt idx="9307">
                  <c:v>823.57</c:v>
                </c:pt>
                <c:pt idx="9308">
                  <c:v>822.98</c:v>
                </c:pt>
                <c:pt idx="9309">
                  <c:v>822.81</c:v>
                </c:pt>
                <c:pt idx="9310">
                  <c:v>823.19</c:v>
                </c:pt>
                <c:pt idx="9311">
                  <c:v>822.74</c:v>
                </c:pt>
                <c:pt idx="9312">
                  <c:v>822.7</c:v>
                </c:pt>
                <c:pt idx="9313">
                  <c:v>822.91</c:v>
                </c:pt>
                <c:pt idx="9314">
                  <c:v>822.75</c:v>
                </c:pt>
                <c:pt idx="9315">
                  <c:v>823.12</c:v>
                </c:pt>
                <c:pt idx="9316">
                  <c:v>823.22</c:v>
                </c:pt>
                <c:pt idx="9317">
                  <c:v>822.98</c:v>
                </c:pt>
                <c:pt idx="9318">
                  <c:v>823.31</c:v>
                </c:pt>
                <c:pt idx="9319">
                  <c:v>822.22</c:v>
                </c:pt>
                <c:pt idx="9320">
                  <c:v>822.65</c:v>
                </c:pt>
                <c:pt idx="9321">
                  <c:v>823.29</c:v>
                </c:pt>
                <c:pt idx="9322">
                  <c:v>822.74</c:v>
                </c:pt>
                <c:pt idx="9323">
                  <c:v>823.03</c:v>
                </c:pt>
                <c:pt idx="9324">
                  <c:v>823.74</c:v>
                </c:pt>
                <c:pt idx="9325">
                  <c:v>822.75</c:v>
                </c:pt>
                <c:pt idx="9326">
                  <c:v>822.62</c:v>
                </c:pt>
                <c:pt idx="9327">
                  <c:v>823.17</c:v>
                </c:pt>
                <c:pt idx="9328">
                  <c:v>822.6</c:v>
                </c:pt>
                <c:pt idx="9329">
                  <c:v>822.94</c:v>
                </c:pt>
                <c:pt idx="9330">
                  <c:v>823.31</c:v>
                </c:pt>
                <c:pt idx="9331">
                  <c:v>822.79</c:v>
                </c:pt>
                <c:pt idx="9332">
                  <c:v>823.31</c:v>
                </c:pt>
                <c:pt idx="9333">
                  <c:v>823.32</c:v>
                </c:pt>
                <c:pt idx="9334">
                  <c:v>822.82</c:v>
                </c:pt>
                <c:pt idx="9335">
                  <c:v>822.94</c:v>
                </c:pt>
                <c:pt idx="9336">
                  <c:v>823.51</c:v>
                </c:pt>
                <c:pt idx="9337">
                  <c:v>822.96</c:v>
                </c:pt>
                <c:pt idx="9338">
                  <c:v>823.26</c:v>
                </c:pt>
                <c:pt idx="9339">
                  <c:v>823.51</c:v>
                </c:pt>
                <c:pt idx="9340">
                  <c:v>822.56</c:v>
                </c:pt>
                <c:pt idx="9341">
                  <c:v>822.89</c:v>
                </c:pt>
                <c:pt idx="9342">
                  <c:v>822.91</c:v>
                </c:pt>
                <c:pt idx="9343">
                  <c:v>822.81</c:v>
                </c:pt>
                <c:pt idx="9344">
                  <c:v>823.26</c:v>
                </c:pt>
                <c:pt idx="9345">
                  <c:v>822.91</c:v>
                </c:pt>
                <c:pt idx="9346">
                  <c:v>822.79</c:v>
                </c:pt>
                <c:pt idx="9347">
                  <c:v>823.5</c:v>
                </c:pt>
                <c:pt idx="9348">
                  <c:v>822.68</c:v>
                </c:pt>
                <c:pt idx="9349">
                  <c:v>823.27</c:v>
                </c:pt>
                <c:pt idx="9350">
                  <c:v>823.74</c:v>
                </c:pt>
                <c:pt idx="9351">
                  <c:v>822.81</c:v>
                </c:pt>
                <c:pt idx="9352">
                  <c:v>823.1</c:v>
                </c:pt>
                <c:pt idx="9353">
                  <c:v>823.36</c:v>
                </c:pt>
                <c:pt idx="9354">
                  <c:v>823.39</c:v>
                </c:pt>
                <c:pt idx="9355">
                  <c:v>823.27</c:v>
                </c:pt>
                <c:pt idx="9356">
                  <c:v>823.24</c:v>
                </c:pt>
                <c:pt idx="9357">
                  <c:v>822.94</c:v>
                </c:pt>
                <c:pt idx="9358">
                  <c:v>822.93</c:v>
                </c:pt>
                <c:pt idx="9359">
                  <c:v>822.87</c:v>
                </c:pt>
                <c:pt idx="9360">
                  <c:v>823.08</c:v>
                </c:pt>
                <c:pt idx="9361">
                  <c:v>823.01</c:v>
                </c:pt>
                <c:pt idx="9362">
                  <c:v>823.46</c:v>
                </c:pt>
                <c:pt idx="9363">
                  <c:v>823.01</c:v>
                </c:pt>
                <c:pt idx="9364">
                  <c:v>822.75</c:v>
                </c:pt>
                <c:pt idx="9365">
                  <c:v>823.57</c:v>
                </c:pt>
                <c:pt idx="9366">
                  <c:v>822.93</c:v>
                </c:pt>
                <c:pt idx="9367">
                  <c:v>823.31</c:v>
                </c:pt>
                <c:pt idx="9368">
                  <c:v>823.64</c:v>
                </c:pt>
                <c:pt idx="9369">
                  <c:v>823.2</c:v>
                </c:pt>
                <c:pt idx="9370">
                  <c:v>823.32</c:v>
                </c:pt>
                <c:pt idx="9371">
                  <c:v>823.08</c:v>
                </c:pt>
                <c:pt idx="9372">
                  <c:v>822.96</c:v>
                </c:pt>
                <c:pt idx="9373">
                  <c:v>823.08</c:v>
                </c:pt>
                <c:pt idx="9374">
                  <c:v>822.98</c:v>
                </c:pt>
                <c:pt idx="9375">
                  <c:v>823</c:v>
                </c:pt>
                <c:pt idx="9376">
                  <c:v>823.34</c:v>
                </c:pt>
                <c:pt idx="9377">
                  <c:v>822.93</c:v>
                </c:pt>
                <c:pt idx="9378">
                  <c:v>822.86</c:v>
                </c:pt>
                <c:pt idx="9379">
                  <c:v>823.55</c:v>
                </c:pt>
                <c:pt idx="9380">
                  <c:v>822.91</c:v>
                </c:pt>
                <c:pt idx="9381">
                  <c:v>823.2</c:v>
                </c:pt>
                <c:pt idx="9382">
                  <c:v>823.43</c:v>
                </c:pt>
                <c:pt idx="9383">
                  <c:v>823.31</c:v>
                </c:pt>
                <c:pt idx="9384">
                  <c:v>823.03</c:v>
                </c:pt>
                <c:pt idx="9385">
                  <c:v>823.39</c:v>
                </c:pt>
                <c:pt idx="9386">
                  <c:v>822.84</c:v>
                </c:pt>
                <c:pt idx="9387">
                  <c:v>823.46</c:v>
                </c:pt>
                <c:pt idx="9388">
                  <c:v>823.41</c:v>
                </c:pt>
                <c:pt idx="9389">
                  <c:v>823.17</c:v>
                </c:pt>
                <c:pt idx="9390">
                  <c:v>823.65</c:v>
                </c:pt>
                <c:pt idx="9391">
                  <c:v>823.45</c:v>
                </c:pt>
                <c:pt idx="9392">
                  <c:v>823.27</c:v>
                </c:pt>
                <c:pt idx="9393">
                  <c:v>823.36</c:v>
                </c:pt>
                <c:pt idx="9394">
                  <c:v>823.26</c:v>
                </c:pt>
                <c:pt idx="9395">
                  <c:v>823.01</c:v>
                </c:pt>
                <c:pt idx="9396">
                  <c:v>823.15</c:v>
                </c:pt>
                <c:pt idx="9397">
                  <c:v>823</c:v>
                </c:pt>
                <c:pt idx="9398">
                  <c:v>823.29</c:v>
                </c:pt>
                <c:pt idx="9399">
                  <c:v>823.39</c:v>
                </c:pt>
                <c:pt idx="9400">
                  <c:v>823.24</c:v>
                </c:pt>
                <c:pt idx="9401">
                  <c:v>823.36</c:v>
                </c:pt>
                <c:pt idx="9402">
                  <c:v>823.41</c:v>
                </c:pt>
                <c:pt idx="9403">
                  <c:v>823.03</c:v>
                </c:pt>
                <c:pt idx="9404">
                  <c:v>823.19</c:v>
                </c:pt>
                <c:pt idx="9405">
                  <c:v>822.86</c:v>
                </c:pt>
                <c:pt idx="9406">
                  <c:v>822.75</c:v>
                </c:pt>
                <c:pt idx="9407">
                  <c:v>823.31</c:v>
                </c:pt>
                <c:pt idx="9408">
                  <c:v>823.43</c:v>
                </c:pt>
                <c:pt idx="9409">
                  <c:v>822.6</c:v>
                </c:pt>
                <c:pt idx="9410">
                  <c:v>823.06</c:v>
                </c:pt>
                <c:pt idx="9411">
                  <c:v>823.62</c:v>
                </c:pt>
                <c:pt idx="9412">
                  <c:v>822.74</c:v>
                </c:pt>
                <c:pt idx="9413">
                  <c:v>822.94</c:v>
                </c:pt>
                <c:pt idx="9414">
                  <c:v>823.24</c:v>
                </c:pt>
                <c:pt idx="9415">
                  <c:v>823.34</c:v>
                </c:pt>
                <c:pt idx="9416">
                  <c:v>822.96</c:v>
                </c:pt>
                <c:pt idx="9417">
                  <c:v>823.41</c:v>
                </c:pt>
                <c:pt idx="9418">
                  <c:v>822.84</c:v>
                </c:pt>
                <c:pt idx="9419">
                  <c:v>822.84</c:v>
                </c:pt>
                <c:pt idx="9420">
                  <c:v>823.31</c:v>
                </c:pt>
                <c:pt idx="9421">
                  <c:v>823.12</c:v>
                </c:pt>
                <c:pt idx="9422">
                  <c:v>823.08</c:v>
                </c:pt>
                <c:pt idx="9423">
                  <c:v>823.32</c:v>
                </c:pt>
                <c:pt idx="9424">
                  <c:v>823.2</c:v>
                </c:pt>
                <c:pt idx="9425">
                  <c:v>822.98</c:v>
                </c:pt>
                <c:pt idx="9426">
                  <c:v>823.27</c:v>
                </c:pt>
                <c:pt idx="9427">
                  <c:v>823.03</c:v>
                </c:pt>
                <c:pt idx="9428">
                  <c:v>823.13</c:v>
                </c:pt>
                <c:pt idx="9429">
                  <c:v>823.01</c:v>
                </c:pt>
                <c:pt idx="9430">
                  <c:v>822.81</c:v>
                </c:pt>
                <c:pt idx="9431">
                  <c:v>823.48</c:v>
                </c:pt>
                <c:pt idx="9432">
                  <c:v>822.63</c:v>
                </c:pt>
                <c:pt idx="9433">
                  <c:v>823.31</c:v>
                </c:pt>
                <c:pt idx="9434">
                  <c:v>823.45</c:v>
                </c:pt>
                <c:pt idx="9435">
                  <c:v>822.89</c:v>
                </c:pt>
                <c:pt idx="9436">
                  <c:v>823.03</c:v>
                </c:pt>
                <c:pt idx="9437">
                  <c:v>823.53</c:v>
                </c:pt>
                <c:pt idx="9438">
                  <c:v>822.86</c:v>
                </c:pt>
                <c:pt idx="9439">
                  <c:v>823.12</c:v>
                </c:pt>
                <c:pt idx="9440">
                  <c:v>823.6</c:v>
                </c:pt>
                <c:pt idx="9441">
                  <c:v>823.13</c:v>
                </c:pt>
                <c:pt idx="9442">
                  <c:v>823.22</c:v>
                </c:pt>
                <c:pt idx="9443">
                  <c:v>823.5</c:v>
                </c:pt>
                <c:pt idx="9444">
                  <c:v>823.45</c:v>
                </c:pt>
                <c:pt idx="9445">
                  <c:v>823.39</c:v>
                </c:pt>
                <c:pt idx="9446">
                  <c:v>823.36</c:v>
                </c:pt>
                <c:pt idx="9447">
                  <c:v>823.06</c:v>
                </c:pt>
                <c:pt idx="9448">
                  <c:v>823</c:v>
                </c:pt>
                <c:pt idx="9449">
                  <c:v>823.1</c:v>
                </c:pt>
                <c:pt idx="9450">
                  <c:v>822.82</c:v>
                </c:pt>
                <c:pt idx="9451">
                  <c:v>822.84</c:v>
                </c:pt>
                <c:pt idx="9452">
                  <c:v>823.29</c:v>
                </c:pt>
                <c:pt idx="9453">
                  <c:v>822.72</c:v>
                </c:pt>
                <c:pt idx="9454">
                  <c:v>822.84</c:v>
                </c:pt>
                <c:pt idx="9455">
                  <c:v>822.93</c:v>
                </c:pt>
                <c:pt idx="9456">
                  <c:v>822.96</c:v>
                </c:pt>
                <c:pt idx="9457">
                  <c:v>823.29</c:v>
                </c:pt>
                <c:pt idx="9458">
                  <c:v>822.89</c:v>
                </c:pt>
                <c:pt idx="9459">
                  <c:v>823.38</c:v>
                </c:pt>
                <c:pt idx="9460">
                  <c:v>823.48</c:v>
                </c:pt>
                <c:pt idx="9461">
                  <c:v>822.89</c:v>
                </c:pt>
                <c:pt idx="9462">
                  <c:v>822.58</c:v>
                </c:pt>
                <c:pt idx="9463">
                  <c:v>823.19</c:v>
                </c:pt>
                <c:pt idx="9464">
                  <c:v>822.74</c:v>
                </c:pt>
                <c:pt idx="9465">
                  <c:v>823.01</c:v>
                </c:pt>
                <c:pt idx="9466">
                  <c:v>823.48</c:v>
                </c:pt>
                <c:pt idx="9467">
                  <c:v>822.51</c:v>
                </c:pt>
                <c:pt idx="9468">
                  <c:v>823.34</c:v>
                </c:pt>
                <c:pt idx="9469">
                  <c:v>823.39</c:v>
                </c:pt>
                <c:pt idx="9470">
                  <c:v>822.93</c:v>
                </c:pt>
                <c:pt idx="9471">
                  <c:v>822.94</c:v>
                </c:pt>
                <c:pt idx="9472">
                  <c:v>823.31</c:v>
                </c:pt>
                <c:pt idx="9473">
                  <c:v>822.82</c:v>
                </c:pt>
                <c:pt idx="9474">
                  <c:v>823.2</c:v>
                </c:pt>
                <c:pt idx="9475">
                  <c:v>823.51</c:v>
                </c:pt>
                <c:pt idx="9476">
                  <c:v>822.94</c:v>
                </c:pt>
                <c:pt idx="9477">
                  <c:v>823.13</c:v>
                </c:pt>
                <c:pt idx="9478">
                  <c:v>823.31</c:v>
                </c:pt>
                <c:pt idx="9479">
                  <c:v>822.74</c:v>
                </c:pt>
                <c:pt idx="9480">
                  <c:v>822.86</c:v>
                </c:pt>
                <c:pt idx="9481">
                  <c:v>822.84</c:v>
                </c:pt>
                <c:pt idx="9482">
                  <c:v>822.65</c:v>
                </c:pt>
                <c:pt idx="9483">
                  <c:v>823.01</c:v>
                </c:pt>
                <c:pt idx="9484">
                  <c:v>822.81</c:v>
                </c:pt>
                <c:pt idx="9485">
                  <c:v>822.77</c:v>
                </c:pt>
                <c:pt idx="9486">
                  <c:v>823.12</c:v>
                </c:pt>
                <c:pt idx="9487">
                  <c:v>822.93</c:v>
                </c:pt>
                <c:pt idx="9488">
                  <c:v>823.19</c:v>
                </c:pt>
                <c:pt idx="9489">
                  <c:v>823.2</c:v>
                </c:pt>
                <c:pt idx="9490">
                  <c:v>822.96</c:v>
                </c:pt>
                <c:pt idx="9491">
                  <c:v>822.96</c:v>
                </c:pt>
                <c:pt idx="9492">
                  <c:v>823.32</c:v>
                </c:pt>
                <c:pt idx="9493">
                  <c:v>822.72</c:v>
                </c:pt>
                <c:pt idx="9494">
                  <c:v>822.81</c:v>
                </c:pt>
                <c:pt idx="9495">
                  <c:v>823.29</c:v>
                </c:pt>
                <c:pt idx="9496">
                  <c:v>822.84</c:v>
                </c:pt>
                <c:pt idx="9497">
                  <c:v>823.17</c:v>
                </c:pt>
                <c:pt idx="9498">
                  <c:v>823.39</c:v>
                </c:pt>
                <c:pt idx="9499">
                  <c:v>823.01</c:v>
                </c:pt>
                <c:pt idx="9500">
                  <c:v>822.94</c:v>
                </c:pt>
                <c:pt idx="9501">
                  <c:v>823.06</c:v>
                </c:pt>
                <c:pt idx="9502">
                  <c:v>823.17</c:v>
                </c:pt>
                <c:pt idx="9503">
                  <c:v>823.29</c:v>
                </c:pt>
                <c:pt idx="9504">
                  <c:v>823.2</c:v>
                </c:pt>
                <c:pt idx="9505">
                  <c:v>822.77</c:v>
                </c:pt>
                <c:pt idx="9506">
                  <c:v>822.32</c:v>
                </c:pt>
                <c:pt idx="9507">
                  <c:v>823.05</c:v>
                </c:pt>
                <c:pt idx="9508">
                  <c:v>823.12</c:v>
                </c:pt>
                <c:pt idx="9509">
                  <c:v>823.32</c:v>
                </c:pt>
                <c:pt idx="9510">
                  <c:v>822.84</c:v>
                </c:pt>
                <c:pt idx="9511">
                  <c:v>822.75</c:v>
                </c:pt>
                <c:pt idx="9512">
                  <c:v>823.17</c:v>
                </c:pt>
                <c:pt idx="9513">
                  <c:v>822.87</c:v>
                </c:pt>
                <c:pt idx="9514">
                  <c:v>822.86</c:v>
                </c:pt>
                <c:pt idx="9515">
                  <c:v>823.34</c:v>
                </c:pt>
                <c:pt idx="9516">
                  <c:v>822.36</c:v>
                </c:pt>
                <c:pt idx="9517">
                  <c:v>823</c:v>
                </c:pt>
                <c:pt idx="9518">
                  <c:v>823.57</c:v>
                </c:pt>
                <c:pt idx="9519">
                  <c:v>822.74</c:v>
                </c:pt>
                <c:pt idx="9520">
                  <c:v>823.2</c:v>
                </c:pt>
                <c:pt idx="9521">
                  <c:v>823.46</c:v>
                </c:pt>
                <c:pt idx="9522">
                  <c:v>822.86</c:v>
                </c:pt>
                <c:pt idx="9523">
                  <c:v>823.17</c:v>
                </c:pt>
                <c:pt idx="9524">
                  <c:v>823.27</c:v>
                </c:pt>
                <c:pt idx="9525">
                  <c:v>822.58</c:v>
                </c:pt>
                <c:pt idx="9526">
                  <c:v>822.62</c:v>
                </c:pt>
                <c:pt idx="9527">
                  <c:v>822.77</c:v>
                </c:pt>
                <c:pt idx="9528">
                  <c:v>822.77</c:v>
                </c:pt>
                <c:pt idx="9529">
                  <c:v>822.84</c:v>
                </c:pt>
                <c:pt idx="9530">
                  <c:v>823.19</c:v>
                </c:pt>
                <c:pt idx="9531">
                  <c:v>822.41</c:v>
                </c:pt>
                <c:pt idx="9532">
                  <c:v>823.45</c:v>
                </c:pt>
                <c:pt idx="9533">
                  <c:v>823.29</c:v>
                </c:pt>
                <c:pt idx="9534">
                  <c:v>823.01</c:v>
                </c:pt>
                <c:pt idx="9535">
                  <c:v>823.24</c:v>
                </c:pt>
                <c:pt idx="9536">
                  <c:v>823.05</c:v>
                </c:pt>
                <c:pt idx="9537">
                  <c:v>822.62</c:v>
                </c:pt>
                <c:pt idx="9538">
                  <c:v>823.06</c:v>
                </c:pt>
                <c:pt idx="9539">
                  <c:v>822.77</c:v>
                </c:pt>
                <c:pt idx="9540">
                  <c:v>822.65</c:v>
                </c:pt>
                <c:pt idx="9541">
                  <c:v>823.72</c:v>
                </c:pt>
                <c:pt idx="9542">
                  <c:v>822.62</c:v>
                </c:pt>
                <c:pt idx="9543">
                  <c:v>822.58</c:v>
                </c:pt>
                <c:pt idx="9544">
                  <c:v>823.13</c:v>
                </c:pt>
                <c:pt idx="9545">
                  <c:v>822.87</c:v>
                </c:pt>
                <c:pt idx="9546">
                  <c:v>822.63</c:v>
                </c:pt>
                <c:pt idx="9547">
                  <c:v>823.32</c:v>
                </c:pt>
                <c:pt idx="9548">
                  <c:v>822.82</c:v>
                </c:pt>
                <c:pt idx="9549">
                  <c:v>822.51</c:v>
                </c:pt>
                <c:pt idx="9550">
                  <c:v>823.69</c:v>
                </c:pt>
                <c:pt idx="9551">
                  <c:v>822.51</c:v>
                </c:pt>
                <c:pt idx="9552">
                  <c:v>822.72</c:v>
                </c:pt>
                <c:pt idx="9553">
                  <c:v>823.27</c:v>
                </c:pt>
                <c:pt idx="9554">
                  <c:v>822.62</c:v>
                </c:pt>
                <c:pt idx="9555">
                  <c:v>822.37</c:v>
                </c:pt>
                <c:pt idx="9556">
                  <c:v>823.41</c:v>
                </c:pt>
                <c:pt idx="9557">
                  <c:v>822.79</c:v>
                </c:pt>
                <c:pt idx="9558">
                  <c:v>823.08</c:v>
                </c:pt>
                <c:pt idx="9559">
                  <c:v>823.26</c:v>
                </c:pt>
                <c:pt idx="9560">
                  <c:v>822.86</c:v>
                </c:pt>
                <c:pt idx="9561">
                  <c:v>823.05</c:v>
                </c:pt>
                <c:pt idx="9562">
                  <c:v>823.15</c:v>
                </c:pt>
                <c:pt idx="9563">
                  <c:v>822.48</c:v>
                </c:pt>
                <c:pt idx="9564">
                  <c:v>823.31</c:v>
                </c:pt>
                <c:pt idx="9565">
                  <c:v>823.15</c:v>
                </c:pt>
                <c:pt idx="9566">
                  <c:v>823.08</c:v>
                </c:pt>
                <c:pt idx="9567">
                  <c:v>823.43</c:v>
                </c:pt>
                <c:pt idx="9568">
                  <c:v>822.62</c:v>
                </c:pt>
                <c:pt idx="9569">
                  <c:v>822.96</c:v>
                </c:pt>
                <c:pt idx="9570">
                  <c:v>823.05</c:v>
                </c:pt>
                <c:pt idx="9571">
                  <c:v>822.53</c:v>
                </c:pt>
                <c:pt idx="9572">
                  <c:v>823.12</c:v>
                </c:pt>
                <c:pt idx="9573">
                  <c:v>823.13</c:v>
                </c:pt>
                <c:pt idx="9574">
                  <c:v>822.74</c:v>
                </c:pt>
                <c:pt idx="9575">
                  <c:v>822.48</c:v>
                </c:pt>
                <c:pt idx="9576">
                  <c:v>823.86</c:v>
                </c:pt>
                <c:pt idx="9577">
                  <c:v>823.13</c:v>
                </c:pt>
                <c:pt idx="9578">
                  <c:v>822.81</c:v>
                </c:pt>
                <c:pt idx="9579">
                  <c:v>823.76</c:v>
                </c:pt>
                <c:pt idx="9580">
                  <c:v>823.12</c:v>
                </c:pt>
                <c:pt idx="9581">
                  <c:v>823.08</c:v>
                </c:pt>
                <c:pt idx="9582">
                  <c:v>822.91</c:v>
                </c:pt>
                <c:pt idx="9583">
                  <c:v>822.72</c:v>
                </c:pt>
                <c:pt idx="9584">
                  <c:v>822.62</c:v>
                </c:pt>
                <c:pt idx="9585">
                  <c:v>823.26</c:v>
                </c:pt>
                <c:pt idx="9586">
                  <c:v>822.68</c:v>
                </c:pt>
                <c:pt idx="9587">
                  <c:v>822.79</c:v>
                </c:pt>
                <c:pt idx="9588">
                  <c:v>822.84</c:v>
                </c:pt>
                <c:pt idx="9589">
                  <c:v>823.13</c:v>
                </c:pt>
                <c:pt idx="9590">
                  <c:v>822.93</c:v>
                </c:pt>
                <c:pt idx="9591">
                  <c:v>822.94</c:v>
                </c:pt>
                <c:pt idx="9592">
                  <c:v>822.51</c:v>
                </c:pt>
                <c:pt idx="9593">
                  <c:v>823.24</c:v>
                </c:pt>
                <c:pt idx="9594">
                  <c:v>822.67</c:v>
                </c:pt>
                <c:pt idx="9595">
                  <c:v>823.03</c:v>
                </c:pt>
                <c:pt idx="9596">
                  <c:v>822.44</c:v>
                </c:pt>
                <c:pt idx="9597">
                  <c:v>822.51</c:v>
                </c:pt>
                <c:pt idx="9598">
                  <c:v>822.79</c:v>
                </c:pt>
                <c:pt idx="9599">
                  <c:v>822.81</c:v>
                </c:pt>
                <c:pt idx="9600">
                  <c:v>822.29</c:v>
                </c:pt>
                <c:pt idx="9601">
                  <c:v>822.89</c:v>
                </c:pt>
                <c:pt idx="9602">
                  <c:v>822.62</c:v>
                </c:pt>
                <c:pt idx="9603">
                  <c:v>822.98</c:v>
                </c:pt>
                <c:pt idx="9604">
                  <c:v>822.63</c:v>
                </c:pt>
                <c:pt idx="9605">
                  <c:v>823.39</c:v>
                </c:pt>
                <c:pt idx="9606">
                  <c:v>822.43</c:v>
                </c:pt>
                <c:pt idx="9607">
                  <c:v>822.67</c:v>
                </c:pt>
                <c:pt idx="9608">
                  <c:v>823.5</c:v>
                </c:pt>
                <c:pt idx="9609">
                  <c:v>822.81</c:v>
                </c:pt>
                <c:pt idx="9610">
                  <c:v>822.93</c:v>
                </c:pt>
                <c:pt idx="9611">
                  <c:v>823.41</c:v>
                </c:pt>
                <c:pt idx="9612">
                  <c:v>823.1</c:v>
                </c:pt>
                <c:pt idx="9613">
                  <c:v>822.81</c:v>
                </c:pt>
                <c:pt idx="9614">
                  <c:v>822.94</c:v>
                </c:pt>
                <c:pt idx="9615">
                  <c:v>822.81</c:v>
                </c:pt>
                <c:pt idx="9616">
                  <c:v>822.84</c:v>
                </c:pt>
                <c:pt idx="9617">
                  <c:v>823.13</c:v>
                </c:pt>
                <c:pt idx="9618">
                  <c:v>823.1</c:v>
                </c:pt>
                <c:pt idx="9619">
                  <c:v>823.48</c:v>
                </c:pt>
                <c:pt idx="9620">
                  <c:v>822.81</c:v>
                </c:pt>
                <c:pt idx="9621">
                  <c:v>822.94</c:v>
                </c:pt>
                <c:pt idx="9622">
                  <c:v>823.43</c:v>
                </c:pt>
                <c:pt idx="9623">
                  <c:v>823.17</c:v>
                </c:pt>
                <c:pt idx="9624">
                  <c:v>822.77</c:v>
                </c:pt>
                <c:pt idx="9625">
                  <c:v>823.48</c:v>
                </c:pt>
                <c:pt idx="9626">
                  <c:v>823.24</c:v>
                </c:pt>
                <c:pt idx="9627">
                  <c:v>823.13</c:v>
                </c:pt>
                <c:pt idx="9628">
                  <c:v>823.27</c:v>
                </c:pt>
                <c:pt idx="9629">
                  <c:v>822.77</c:v>
                </c:pt>
                <c:pt idx="9630">
                  <c:v>822.94</c:v>
                </c:pt>
                <c:pt idx="9631">
                  <c:v>823.58</c:v>
                </c:pt>
                <c:pt idx="9632">
                  <c:v>822.98</c:v>
                </c:pt>
                <c:pt idx="9633">
                  <c:v>822.94</c:v>
                </c:pt>
                <c:pt idx="9634">
                  <c:v>823.51</c:v>
                </c:pt>
                <c:pt idx="9635">
                  <c:v>822.98</c:v>
                </c:pt>
                <c:pt idx="9636">
                  <c:v>822.96</c:v>
                </c:pt>
                <c:pt idx="9637">
                  <c:v>823.57</c:v>
                </c:pt>
                <c:pt idx="9638">
                  <c:v>823.12</c:v>
                </c:pt>
                <c:pt idx="9639">
                  <c:v>823.01</c:v>
                </c:pt>
                <c:pt idx="9640">
                  <c:v>823.34</c:v>
                </c:pt>
                <c:pt idx="9641">
                  <c:v>822.84</c:v>
                </c:pt>
                <c:pt idx="9642">
                  <c:v>822.91</c:v>
                </c:pt>
                <c:pt idx="9643">
                  <c:v>823.1</c:v>
                </c:pt>
                <c:pt idx="9644">
                  <c:v>822.87</c:v>
                </c:pt>
                <c:pt idx="9645">
                  <c:v>823.05</c:v>
                </c:pt>
                <c:pt idx="9646">
                  <c:v>823.22</c:v>
                </c:pt>
                <c:pt idx="9647">
                  <c:v>822.74</c:v>
                </c:pt>
                <c:pt idx="9648">
                  <c:v>822.87</c:v>
                </c:pt>
                <c:pt idx="9649">
                  <c:v>823.27</c:v>
                </c:pt>
                <c:pt idx="9650">
                  <c:v>822.62</c:v>
                </c:pt>
                <c:pt idx="9651">
                  <c:v>823.38</c:v>
                </c:pt>
                <c:pt idx="9652">
                  <c:v>823.27</c:v>
                </c:pt>
                <c:pt idx="9653">
                  <c:v>822.82</c:v>
                </c:pt>
                <c:pt idx="9654">
                  <c:v>823.08</c:v>
                </c:pt>
                <c:pt idx="9655">
                  <c:v>822.72</c:v>
                </c:pt>
                <c:pt idx="9656">
                  <c:v>822.91</c:v>
                </c:pt>
                <c:pt idx="9657">
                  <c:v>823.53</c:v>
                </c:pt>
                <c:pt idx="9658">
                  <c:v>822.74</c:v>
                </c:pt>
                <c:pt idx="9659">
                  <c:v>823.27</c:v>
                </c:pt>
                <c:pt idx="9660">
                  <c:v>824</c:v>
                </c:pt>
                <c:pt idx="9661">
                  <c:v>823.03</c:v>
                </c:pt>
                <c:pt idx="9662">
                  <c:v>823.5</c:v>
                </c:pt>
                <c:pt idx="9663">
                  <c:v>823.88</c:v>
                </c:pt>
                <c:pt idx="9664">
                  <c:v>822.75</c:v>
                </c:pt>
                <c:pt idx="9665">
                  <c:v>823.46</c:v>
                </c:pt>
                <c:pt idx="9666">
                  <c:v>823.51</c:v>
                </c:pt>
                <c:pt idx="9667">
                  <c:v>822.91</c:v>
                </c:pt>
                <c:pt idx="9668">
                  <c:v>823.39</c:v>
                </c:pt>
                <c:pt idx="9669">
                  <c:v>823.12</c:v>
                </c:pt>
                <c:pt idx="9670">
                  <c:v>823.22</c:v>
                </c:pt>
                <c:pt idx="9671">
                  <c:v>823.01</c:v>
                </c:pt>
                <c:pt idx="9672">
                  <c:v>823.41</c:v>
                </c:pt>
                <c:pt idx="9673">
                  <c:v>822.89</c:v>
                </c:pt>
                <c:pt idx="9674">
                  <c:v>823.01</c:v>
                </c:pt>
                <c:pt idx="9675">
                  <c:v>823.5</c:v>
                </c:pt>
                <c:pt idx="9676">
                  <c:v>823.29</c:v>
                </c:pt>
                <c:pt idx="9677">
                  <c:v>822.91</c:v>
                </c:pt>
                <c:pt idx="9678">
                  <c:v>823.15</c:v>
                </c:pt>
                <c:pt idx="9679">
                  <c:v>823</c:v>
                </c:pt>
                <c:pt idx="9680">
                  <c:v>823.24</c:v>
                </c:pt>
                <c:pt idx="9681">
                  <c:v>823</c:v>
                </c:pt>
                <c:pt idx="9682">
                  <c:v>823.24</c:v>
                </c:pt>
                <c:pt idx="9683">
                  <c:v>823.26</c:v>
                </c:pt>
                <c:pt idx="9684">
                  <c:v>822.58</c:v>
                </c:pt>
                <c:pt idx="9685">
                  <c:v>822.65</c:v>
                </c:pt>
                <c:pt idx="9686">
                  <c:v>823.41</c:v>
                </c:pt>
                <c:pt idx="9687">
                  <c:v>822.51</c:v>
                </c:pt>
                <c:pt idx="9688">
                  <c:v>822.94</c:v>
                </c:pt>
                <c:pt idx="9689">
                  <c:v>823.24</c:v>
                </c:pt>
                <c:pt idx="9690">
                  <c:v>822.91</c:v>
                </c:pt>
                <c:pt idx="9691">
                  <c:v>822.96</c:v>
                </c:pt>
                <c:pt idx="9692">
                  <c:v>823.31</c:v>
                </c:pt>
                <c:pt idx="9693">
                  <c:v>822.56</c:v>
                </c:pt>
                <c:pt idx="9694">
                  <c:v>822.87</c:v>
                </c:pt>
                <c:pt idx="9695">
                  <c:v>823.03</c:v>
                </c:pt>
                <c:pt idx="9696">
                  <c:v>822.32</c:v>
                </c:pt>
                <c:pt idx="9697">
                  <c:v>822.84</c:v>
                </c:pt>
                <c:pt idx="9698">
                  <c:v>823.43</c:v>
                </c:pt>
                <c:pt idx="9699">
                  <c:v>822.74</c:v>
                </c:pt>
                <c:pt idx="9700">
                  <c:v>822.81</c:v>
                </c:pt>
                <c:pt idx="9701">
                  <c:v>823.5</c:v>
                </c:pt>
                <c:pt idx="9702">
                  <c:v>823.22</c:v>
                </c:pt>
                <c:pt idx="9703">
                  <c:v>823.17</c:v>
                </c:pt>
                <c:pt idx="9704">
                  <c:v>823.03</c:v>
                </c:pt>
                <c:pt idx="9705">
                  <c:v>823.15</c:v>
                </c:pt>
                <c:pt idx="9706">
                  <c:v>822.98</c:v>
                </c:pt>
                <c:pt idx="9707">
                  <c:v>823.22</c:v>
                </c:pt>
                <c:pt idx="9708">
                  <c:v>823.31</c:v>
                </c:pt>
                <c:pt idx="9709">
                  <c:v>823.39</c:v>
                </c:pt>
                <c:pt idx="9710">
                  <c:v>822.84</c:v>
                </c:pt>
                <c:pt idx="9711">
                  <c:v>822.84</c:v>
                </c:pt>
                <c:pt idx="9712">
                  <c:v>823.72</c:v>
                </c:pt>
                <c:pt idx="9713">
                  <c:v>822.86</c:v>
                </c:pt>
                <c:pt idx="9714">
                  <c:v>823.65</c:v>
                </c:pt>
                <c:pt idx="9715">
                  <c:v>823.6</c:v>
                </c:pt>
                <c:pt idx="9716">
                  <c:v>822.81</c:v>
                </c:pt>
                <c:pt idx="9717">
                  <c:v>822.87</c:v>
                </c:pt>
                <c:pt idx="9718">
                  <c:v>823.91</c:v>
                </c:pt>
                <c:pt idx="9719">
                  <c:v>823.03</c:v>
                </c:pt>
                <c:pt idx="9720">
                  <c:v>823.31</c:v>
                </c:pt>
                <c:pt idx="9721">
                  <c:v>823.5</c:v>
                </c:pt>
                <c:pt idx="9722">
                  <c:v>822.98</c:v>
                </c:pt>
                <c:pt idx="9723">
                  <c:v>823.17</c:v>
                </c:pt>
                <c:pt idx="9724">
                  <c:v>823.36</c:v>
                </c:pt>
                <c:pt idx="9725">
                  <c:v>822.86</c:v>
                </c:pt>
                <c:pt idx="9726">
                  <c:v>822.49</c:v>
                </c:pt>
                <c:pt idx="9727">
                  <c:v>822.98</c:v>
                </c:pt>
                <c:pt idx="9728">
                  <c:v>822.74</c:v>
                </c:pt>
                <c:pt idx="9729">
                  <c:v>823.13</c:v>
                </c:pt>
                <c:pt idx="9730">
                  <c:v>823.19</c:v>
                </c:pt>
                <c:pt idx="9731">
                  <c:v>822.91</c:v>
                </c:pt>
                <c:pt idx="9732">
                  <c:v>823.03</c:v>
                </c:pt>
                <c:pt idx="9733">
                  <c:v>823.29</c:v>
                </c:pt>
                <c:pt idx="9734">
                  <c:v>822.94</c:v>
                </c:pt>
                <c:pt idx="9735">
                  <c:v>823.15</c:v>
                </c:pt>
                <c:pt idx="9736">
                  <c:v>823.38</c:v>
                </c:pt>
                <c:pt idx="9737">
                  <c:v>822.56</c:v>
                </c:pt>
                <c:pt idx="9738">
                  <c:v>822.77</c:v>
                </c:pt>
                <c:pt idx="9739">
                  <c:v>822.34</c:v>
                </c:pt>
                <c:pt idx="9740">
                  <c:v>822.53</c:v>
                </c:pt>
                <c:pt idx="9741">
                  <c:v>822.94</c:v>
                </c:pt>
                <c:pt idx="9742">
                  <c:v>822.46</c:v>
                </c:pt>
                <c:pt idx="9743">
                  <c:v>822.91</c:v>
                </c:pt>
                <c:pt idx="9744">
                  <c:v>822.96</c:v>
                </c:pt>
                <c:pt idx="9745">
                  <c:v>822.44</c:v>
                </c:pt>
                <c:pt idx="9746">
                  <c:v>822.55</c:v>
                </c:pt>
                <c:pt idx="9747">
                  <c:v>823.24</c:v>
                </c:pt>
                <c:pt idx="9748">
                  <c:v>822.94</c:v>
                </c:pt>
                <c:pt idx="9749">
                  <c:v>823.03</c:v>
                </c:pt>
                <c:pt idx="9750">
                  <c:v>823.29</c:v>
                </c:pt>
                <c:pt idx="9751">
                  <c:v>822.89</c:v>
                </c:pt>
                <c:pt idx="9752">
                  <c:v>823</c:v>
                </c:pt>
                <c:pt idx="9753">
                  <c:v>823.46</c:v>
                </c:pt>
                <c:pt idx="9754">
                  <c:v>822.77</c:v>
                </c:pt>
                <c:pt idx="9755">
                  <c:v>822.89</c:v>
                </c:pt>
                <c:pt idx="9756">
                  <c:v>823.22</c:v>
                </c:pt>
                <c:pt idx="9757">
                  <c:v>823.1</c:v>
                </c:pt>
                <c:pt idx="9758">
                  <c:v>822.74</c:v>
                </c:pt>
                <c:pt idx="9759">
                  <c:v>823.2</c:v>
                </c:pt>
                <c:pt idx="9760">
                  <c:v>823.15</c:v>
                </c:pt>
                <c:pt idx="9761">
                  <c:v>822.93</c:v>
                </c:pt>
                <c:pt idx="9762">
                  <c:v>823.01</c:v>
                </c:pt>
                <c:pt idx="9763">
                  <c:v>823.08</c:v>
                </c:pt>
                <c:pt idx="9764">
                  <c:v>823.24</c:v>
                </c:pt>
                <c:pt idx="9765">
                  <c:v>822.49</c:v>
                </c:pt>
                <c:pt idx="9766">
                  <c:v>823</c:v>
                </c:pt>
                <c:pt idx="9767">
                  <c:v>823.88</c:v>
                </c:pt>
                <c:pt idx="9768">
                  <c:v>822.84</c:v>
                </c:pt>
                <c:pt idx="9769">
                  <c:v>822.87</c:v>
                </c:pt>
                <c:pt idx="9770">
                  <c:v>823.31</c:v>
                </c:pt>
                <c:pt idx="9771">
                  <c:v>822.91</c:v>
                </c:pt>
                <c:pt idx="9772">
                  <c:v>823.05</c:v>
                </c:pt>
                <c:pt idx="9773">
                  <c:v>823.22</c:v>
                </c:pt>
                <c:pt idx="9774">
                  <c:v>822.27</c:v>
                </c:pt>
                <c:pt idx="9775">
                  <c:v>822.89</c:v>
                </c:pt>
                <c:pt idx="9776">
                  <c:v>823.55</c:v>
                </c:pt>
                <c:pt idx="9777">
                  <c:v>822.77</c:v>
                </c:pt>
                <c:pt idx="9778">
                  <c:v>823.06</c:v>
                </c:pt>
                <c:pt idx="9779">
                  <c:v>823.51</c:v>
                </c:pt>
                <c:pt idx="9780">
                  <c:v>822.51</c:v>
                </c:pt>
                <c:pt idx="9781">
                  <c:v>823.2</c:v>
                </c:pt>
                <c:pt idx="9782">
                  <c:v>823.57</c:v>
                </c:pt>
                <c:pt idx="9783">
                  <c:v>823.01</c:v>
                </c:pt>
                <c:pt idx="9784">
                  <c:v>822.87</c:v>
                </c:pt>
                <c:pt idx="9785">
                  <c:v>823.5</c:v>
                </c:pt>
                <c:pt idx="9786">
                  <c:v>822.96</c:v>
                </c:pt>
                <c:pt idx="9787">
                  <c:v>823.05</c:v>
                </c:pt>
                <c:pt idx="9788">
                  <c:v>823.36</c:v>
                </c:pt>
                <c:pt idx="9789">
                  <c:v>822.67</c:v>
                </c:pt>
                <c:pt idx="9790">
                  <c:v>823.39</c:v>
                </c:pt>
                <c:pt idx="9791">
                  <c:v>823.06</c:v>
                </c:pt>
                <c:pt idx="9792">
                  <c:v>823.1</c:v>
                </c:pt>
                <c:pt idx="9793">
                  <c:v>823.32</c:v>
                </c:pt>
                <c:pt idx="9794">
                  <c:v>823.03</c:v>
                </c:pt>
                <c:pt idx="9795">
                  <c:v>823.19</c:v>
                </c:pt>
                <c:pt idx="9796">
                  <c:v>823.32</c:v>
                </c:pt>
                <c:pt idx="9797">
                  <c:v>823.05</c:v>
                </c:pt>
                <c:pt idx="9798">
                  <c:v>823.26</c:v>
                </c:pt>
                <c:pt idx="9799">
                  <c:v>823.58</c:v>
                </c:pt>
                <c:pt idx="9800">
                  <c:v>822.75</c:v>
                </c:pt>
                <c:pt idx="9801">
                  <c:v>823.1</c:v>
                </c:pt>
                <c:pt idx="9802">
                  <c:v>823.5</c:v>
                </c:pt>
                <c:pt idx="9803">
                  <c:v>823.36</c:v>
                </c:pt>
                <c:pt idx="9804">
                  <c:v>823.57</c:v>
                </c:pt>
                <c:pt idx="9805">
                  <c:v>823.51</c:v>
                </c:pt>
                <c:pt idx="9806">
                  <c:v>823.24</c:v>
                </c:pt>
                <c:pt idx="9807">
                  <c:v>823.15</c:v>
                </c:pt>
                <c:pt idx="9808">
                  <c:v>823.43</c:v>
                </c:pt>
                <c:pt idx="9809">
                  <c:v>822.58</c:v>
                </c:pt>
                <c:pt idx="9810">
                  <c:v>822.77</c:v>
                </c:pt>
                <c:pt idx="9811">
                  <c:v>823.06</c:v>
                </c:pt>
                <c:pt idx="9812">
                  <c:v>822.86</c:v>
                </c:pt>
                <c:pt idx="9813">
                  <c:v>822.55</c:v>
                </c:pt>
                <c:pt idx="9814">
                  <c:v>823.2</c:v>
                </c:pt>
                <c:pt idx="9815">
                  <c:v>823.24</c:v>
                </c:pt>
                <c:pt idx="9816">
                  <c:v>823.2</c:v>
                </c:pt>
                <c:pt idx="9817">
                  <c:v>823.32</c:v>
                </c:pt>
                <c:pt idx="9818">
                  <c:v>822.7</c:v>
                </c:pt>
                <c:pt idx="9819">
                  <c:v>823.06</c:v>
                </c:pt>
                <c:pt idx="9820">
                  <c:v>822.79</c:v>
                </c:pt>
                <c:pt idx="9821">
                  <c:v>822.77</c:v>
                </c:pt>
                <c:pt idx="9822">
                  <c:v>822.56</c:v>
                </c:pt>
                <c:pt idx="9823">
                  <c:v>822.63</c:v>
                </c:pt>
                <c:pt idx="9824">
                  <c:v>823.17</c:v>
                </c:pt>
                <c:pt idx="9825">
                  <c:v>823.24</c:v>
                </c:pt>
                <c:pt idx="9826">
                  <c:v>822.98</c:v>
                </c:pt>
                <c:pt idx="9827">
                  <c:v>822.94</c:v>
                </c:pt>
                <c:pt idx="9828">
                  <c:v>823.51</c:v>
                </c:pt>
                <c:pt idx="9829">
                  <c:v>822.39</c:v>
                </c:pt>
                <c:pt idx="9830">
                  <c:v>822.74</c:v>
                </c:pt>
                <c:pt idx="9831">
                  <c:v>823.69</c:v>
                </c:pt>
                <c:pt idx="9832">
                  <c:v>822.91</c:v>
                </c:pt>
                <c:pt idx="9833">
                  <c:v>823.08</c:v>
                </c:pt>
                <c:pt idx="9834">
                  <c:v>823.74</c:v>
                </c:pt>
                <c:pt idx="9835">
                  <c:v>823.32</c:v>
                </c:pt>
                <c:pt idx="9836">
                  <c:v>823.34</c:v>
                </c:pt>
                <c:pt idx="9837">
                  <c:v>823.74</c:v>
                </c:pt>
                <c:pt idx="9838">
                  <c:v>822.55</c:v>
                </c:pt>
                <c:pt idx="9839">
                  <c:v>823.01</c:v>
                </c:pt>
                <c:pt idx="9840">
                  <c:v>823.53</c:v>
                </c:pt>
                <c:pt idx="9841">
                  <c:v>822.55</c:v>
                </c:pt>
                <c:pt idx="9842">
                  <c:v>823.32</c:v>
                </c:pt>
                <c:pt idx="9843">
                  <c:v>823.31</c:v>
                </c:pt>
                <c:pt idx="9844">
                  <c:v>822.82</c:v>
                </c:pt>
                <c:pt idx="9845">
                  <c:v>822.65</c:v>
                </c:pt>
                <c:pt idx="9846">
                  <c:v>823.5</c:v>
                </c:pt>
                <c:pt idx="9847">
                  <c:v>823.13</c:v>
                </c:pt>
                <c:pt idx="9848">
                  <c:v>823.34</c:v>
                </c:pt>
                <c:pt idx="9849">
                  <c:v>822.93</c:v>
                </c:pt>
                <c:pt idx="9850">
                  <c:v>823.01</c:v>
                </c:pt>
                <c:pt idx="9851">
                  <c:v>823.2</c:v>
                </c:pt>
                <c:pt idx="9852">
                  <c:v>822.53</c:v>
                </c:pt>
                <c:pt idx="9853">
                  <c:v>823.29</c:v>
                </c:pt>
                <c:pt idx="9854">
                  <c:v>823.17</c:v>
                </c:pt>
                <c:pt idx="9855">
                  <c:v>823.2</c:v>
                </c:pt>
                <c:pt idx="9856">
                  <c:v>822.93</c:v>
                </c:pt>
                <c:pt idx="9857">
                  <c:v>823.57</c:v>
                </c:pt>
                <c:pt idx="9858">
                  <c:v>823.01</c:v>
                </c:pt>
                <c:pt idx="9859">
                  <c:v>823.29</c:v>
                </c:pt>
                <c:pt idx="9860">
                  <c:v>823.48</c:v>
                </c:pt>
                <c:pt idx="9861">
                  <c:v>823.39</c:v>
                </c:pt>
                <c:pt idx="9862">
                  <c:v>822.94</c:v>
                </c:pt>
                <c:pt idx="9863">
                  <c:v>823.88</c:v>
                </c:pt>
                <c:pt idx="9864">
                  <c:v>822.93</c:v>
                </c:pt>
                <c:pt idx="9865">
                  <c:v>823.05</c:v>
                </c:pt>
                <c:pt idx="9866">
                  <c:v>823.45</c:v>
                </c:pt>
                <c:pt idx="9867">
                  <c:v>823.12</c:v>
                </c:pt>
                <c:pt idx="9868">
                  <c:v>823.2</c:v>
                </c:pt>
                <c:pt idx="9869">
                  <c:v>823.22</c:v>
                </c:pt>
                <c:pt idx="9870">
                  <c:v>823.2</c:v>
                </c:pt>
                <c:pt idx="9871">
                  <c:v>822.53</c:v>
                </c:pt>
                <c:pt idx="9872">
                  <c:v>823.27</c:v>
                </c:pt>
                <c:pt idx="9873">
                  <c:v>822.84</c:v>
                </c:pt>
                <c:pt idx="9874">
                  <c:v>823.46</c:v>
                </c:pt>
                <c:pt idx="9875">
                  <c:v>823.1</c:v>
                </c:pt>
                <c:pt idx="9876">
                  <c:v>822.67</c:v>
                </c:pt>
                <c:pt idx="9877">
                  <c:v>823.39</c:v>
                </c:pt>
                <c:pt idx="9878">
                  <c:v>822.93</c:v>
                </c:pt>
                <c:pt idx="9879">
                  <c:v>822.81</c:v>
                </c:pt>
                <c:pt idx="9880">
                  <c:v>823.06</c:v>
                </c:pt>
                <c:pt idx="9881">
                  <c:v>822.87</c:v>
                </c:pt>
                <c:pt idx="9882">
                  <c:v>822.81</c:v>
                </c:pt>
                <c:pt idx="9883">
                  <c:v>823.26</c:v>
                </c:pt>
                <c:pt idx="9884">
                  <c:v>822.56</c:v>
                </c:pt>
                <c:pt idx="9885">
                  <c:v>822.98</c:v>
                </c:pt>
                <c:pt idx="9886">
                  <c:v>823.51</c:v>
                </c:pt>
                <c:pt idx="9887">
                  <c:v>823.19</c:v>
                </c:pt>
                <c:pt idx="9888">
                  <c:v>823.05</c:v>
                </c:pt>
                <c:pt idx="9889">
                  <c:v>823.01</c:v>
                </c:pt>
                <c:pt idx="9890">
                  <c:v>822.77</c:v>
                </c:pt>
                <c:pt idx="9891">
                  <c:v>822.6</c:v>
                </c:pt>
                <c:pt idx="9892">
                  <c:v>823.12</c:v>
                </c:pt>
                <c:pt idx="9893">
                  <c:v>823.08</c:v>
                </c:pt>
                <c:pt idx="9894">
                  <c:v>822.91</c:v>
                </c:pt>
                <c:pt idx="9895">
                  <c:v>823.36</c:v>
                </c:pt>
                <c:pt idx="9896">
                  <c:v>822.65</c:v>
                </c:pt>
                <c:pt idx="9897">
                  <c:v>823.08</c:v>
                </c:pt>
                <c:pt idx="9898">
                  <c:v>823.12</c:v>
                </c:pt>
                <c:pt idx="9899">
                  <c:v>822.89</c:v>
                </c:pt>
                <c:pt idx="9900">
                  <c:v>823.31</c:v>
                </c:pt>
                <c:pt idx="9901">
                  <c:v>823.65</c:v>
                </c:pt>
                <c:pt idx="9902">
                  <c:v>823.39</c:v>
                </c:pt>
                <c:pt idx="9903">
                  <c:v>822.79</c:v>
                </c:pt>
                <c:pt idx="9904">
                  <c:v>823.39</c:v>
                </c:pt>
                <c:pt idx="9905">
                  <c:v>823.13</c:v>
                </c:pt>
                <c:pt idx="9906">
                  <c:v>823.15</c:v>
                </c:pt>
                <c:pt idx="9907">
                  <c:v>823.06</c:v>
                </c:pt>
                <c:pt idx="9908">
                  <c:v>823.22</c:v>
                </c:pt>
                <c:pt idx="9909">
                  <c:v>822.96</c:v>
                </c:pt>
                <c:pt idx="9910">
                  <c:v>822.98</c:v>
                </c:pt>
                <c:pt idx="9911">
                  <c:v>822.55</c:v>
                </c:pt>
                <c:pt idx="9912">
                  <c:v>823.17</c:v>
                </c:pt>
                <c:pt idx="9913">
                  <c:v>822.86</c:v>
                </c:pt>
                <c:pt idx="9914">
                  <c:v>823.01</c:v>
                </c:pt>
                <c:pt idx="9915">
                  <c:v>823.38</c:v>
                </c:pt>
                <c:pt idx="9916">
                  <c:v>823.06</c:v>
                </c:pt>
                <c:pt idx="9917">
                  <c:v>823.1</c:v>
                </c:pt>
                <c:pt idx="9918">
                  <c:v>823.46</c:v>
                </c:pt>
                <c:pt idx="9919">
                  <c:v>822.98</c:v>
                </c:pt>
                <c:pt idx="9920">
                  <c:v>823.31</c:v>
                </c:pt>
                <c:pt idx="9921">
                  <c:v>823.29</c:v>
                </c:pt>
                <c:pt idx="9922">
                  <c:v>823.1</c:v>
                </c:pt>
                <c:pt idx="9923">
                  <c:v>822.56</c:v>
                </c:pt>
                <c:pt idx="9924">
                  <c:v>823.53</c:v>
                </c:pt>
                <c:pt idx="9925">
                  <c:v>823.1</c:v>
                </c:pt>
                <c:pt idx="9926">
                  <c:v>822.98</c:v>
                </c:pt>
                <c:pt idx="9927">
                  <c:v>823.6</c:v>
                </c:pt>
                <c:pt idx="9928">
                  <c:v>823.13</c:v>
                </c:pt>
                <c:pt idx="9929">
                  <c:v>823.13</c:v>
                </c:pt>
                <c:pt idx="9930">
                  <c:v>823.1</c:v>
                </c:pt>
                <c:pt idx="9931">
                  <c:v>822.84</c:v>
                </c:pt>
                <c:pt idx="9932">
                  <c:v>822.68</c:v>
                </c:pt>
                <c:pt idx="9933">
                  <c:v>823.17</c:v>
                </c:pt>
                <c:pt idx="9934">
                  <c:v>822.89</c:v>
                </c:pt>
                <c:pt idx="9935">
                  <c:v>823.39</c:v>
                </c:pt>
                <c:pt idx="9936">
                  <c:v>822.58</c:v>
                </c:pt>
                <c:pt idx="9937">
                  <c:v>822.75</c:v>
                </c:pt>
                <c:pt idx="9938">
                  <c:v>823.12</c:v>
                </c:pt>
                <c:pt idx="9939">
                  <c:v>823.13</c:v>
                </c:pt>
                <c:pt idx="9940">
                  <c:v>823</c:v>
                </c:pt>
                <c:pt idx="9941">
                  <c:v>823.39</c:v>
                </c:pt>
                <c:pt idx="9942">
                  <c:v>822.44</c:v>
                </c:pt>
                <c:pt idx="9943">
                  <c:v>822.87</c:v>
                </c:pt>
                <c:pt idx="9944">
                  <c:v>823.22</c:v>
                </c:pt>
                <c:pt idx="9945">
                  <c:v>822.75</c:v>
                </c:pt>
                <c:pt idx="9946">
                  <c:v>822.44</c:v>
                </c:pt>
                <c:pt idx="9947">
                  <c:v>823.76</c:v>
                </c:pt>
                <c:pt idx="9948">
                  <c:v>823.26</c:v>
                </c:pt>
                <c:pt idx="9949">
                  <c:v>822.74</c:v>
                </c:pt>
                <c:pt idx="9950">
                  <c:v>823.19</c:v>
                </c:pt>
                <c:pt idx="9951">
                  <c:v>822.86</c:v>
                </c:pt>
                <c:pt idx="9952">
                  <c:v>822.72</c:v>
                </c:pt>
                <c:pt idx="9953">
                  <c:v>823.36</c:v>
                </c:pt>
                <c:pt idx="9954">
                  <c:v>822.82</c:v>
                </c:pt>
                <c:pt idx="9955">
                  <c:v>823.08</c:v>
                </c:pt>
                <c:pt idx="9956">
                  <c:v>823.17</c:v>
                </c:pt>
                <c:pt idx="9957">
                  <c:v>822.74</c:v>
                </c:pt>
                <c:pt idx="9958">
                  <c:v>823.1</c:v>
                </c:pt>
                <c:pt idx="9959">
                  <c:v>823.05</c:v>
                </c:pt>
                <c:pt idx="9960">
                  <c:v>823</c:v>
                </c:pt>
                <c:pt idx="9961">
                  <c:v>822.89</c:v>
                </c:pt>
                <c:pt idx="9962">
                  <c:v>823.41</c:v>
                </c:pt>
                <c:pt idx="9963">
                  <c:v>822.87</c:v>
                </c:pt>
                <c:pt idx="9964">
                  <c:v>823.08</c:v>
                </c:pt>
                <c:pt idx="9965">
                  <c:v>823.31</c:v>
                </c:pt>
                <c:pt idx="9966">
                  <c:v>823.08</c:v>
                </c:pt>
                <c:pt idx="9967">
                  <c:v>823.24</c:v>
                </c:pt>
                <c:pt idx="9968">
                  <c:v>823.13</c:v>
                </c:pt>
                <c:pt idx="9969">
                  <c:v>823.34</c:v>
                </c:pt>
                <c:pt idx="9970">
                  <c:v>823.41</c:v>
                </c:pt>
                <c:pt idx="9971">
                  <c:v>823.08</c:v>
                </c:pt>
                <c:pt idx="9972">
                  <c:v>823.26</c:v>
                </c:pt>
                <c:pt idx="9973">
                  <c:v>823.88</c:v>
                </c:pt>
                <c:pt idx="9974">
                  <c:v>823.26</c:v>
                </c:pt>
                <c:pt idx="9975">
                  <c:v>823.26</c:v>
                </c:pt>
                <c:pt idx="9976">
                  <c:v>823.55</c:v>
                </c:pt>
                <c:pt idx="9977">
                  <c:v>823.36</c:v>
                </c:pt>
                <c:pt idx="9978">
                  <c:v>823.41</c:v>
                </c:pt>
                <c:pt idx="9979">
                  <c:v>824.03</c:v>
                </c:pt>
                <c:pt idx="9980">
                  <c:v>823.27</c:v>
                </c:pt>
                <c:pt idx="9981">
                  <c:v>823.57</c:v>
                </c:pt>
                <c:pt idx="9982">
                  <c:v>823.81</c:v>
                </c:pt>
                <c:pt idx="9983">
                  <c:v>823.62</c:v>
                </c:pt>
                <c:pt idx="9984">
                  <c:v>823.58</c:v>
                </c:pt>
                <c:pt idx="9985">
                  <c:v>823.13</c:v>
                </c:pt>
                <c:pt idx="9986">
                  <c:v>823.31</c:v>
                </c:pt>
                <c:pt idx="9987">
                  <c:v>823.46</c:v>
                </c:pt>
                <c:pt idx="9988">
                  <c:v>823.27</c:v>
                </c:pt>
                <c:pt idx="9989">
                  <c:v>823.17</c:v>
                </c:pt>
                <c:pt idx="9990">
                  <c:v>823.69</c:v>
                </c:pt>
                <c:pt idx="9991">
                  <c:v>822.91</c:v>
                </c:pt>
                <c:pt idx="9992">
                  <c:v>823.08</c:v>
                </c:pt>
                <c:pt idx="9993">
                  <c:v>823.64</c:v>
                </c:pt>
                <c:pt idx="9994">
                  <c:v>823.48</c:v>
                </c:pt>
                <c:pt idx="9995">
                  <c:v>823.01</c:v>
                </c:pt>
                <c:pt idx="9996">
                  <c:v>824.03</c:v>
                </c:pt>
                <c:pt idx="9997">
                  <c:v>822.84</c:v>
                </c:pt>
                <c:pt idx="9998">
                  <c:v>823.53</c:v>
                </c:pt>
                <c:pt idx="9999">
                  <c:v>823.76</c:v>
                </c:pt>
                <c:pt idx="10000">
                  <c:v>823.6</c:v>
                </c:pt>
                <c:pt idx="10001">
                  <c:v>823.31</c:v>
                </c:pt>
                <c:pt idx="10002">
                  <c:v>823.76</c:v>
                </c:pt>
                <c:pt idx="10003">
                  <c:v>823.32</c:v>
                </c:pt>
                <c:pt idx="10004">
                  <c:v>823.08</c:v>
                </c:pt>
                <c:pt idx="10005">
                  <c:v>823.26</c:v>
                </c:pt>
                <c:pt idx="10006">
                  <c:v>823</c:v>
                </c:pt>
                <c:pt idx="10007">
                  <c:v>823.12</c:v>
                </c:pt>
                <c:pt idx="10008">
                  <c:v>823.39</c:v>
                </c:pt>
                <c:pt idx="10009">
                  <c:v>823.24</c:v>
                </c:pt>
                <c:pt idx="10010">
                  <c:v>822.91</c:v>
                </c:pt>
                <c:pt idx="10011">
                  <c:v>822.84</c:v>
                </c:pt>
                <c:pt idx="10012">
                  <c:v>822.27</c:v>
                </c:pt>
                <c:pt idx="10013">
                  <c:v>822.41</c:v>
                </c:pt>
                <c:pt idx="10014">
                  <c:v>822.6</c:v>
                </c:pt>
                <c:pt idx="10015">
                  <c:v>822.87</c:v>
                </c:pt>
                <c:pt idx="10016">
                  <c:v>822.86</c:v>
                </c:pt>
                <c:pt idx="10017">
                  <c:v>822.43</c:v>
                </c:pt>
                <c:pt idx="10018">
                  <c:v>822.82</c:v>
                </c:pt>
                <c:pt idx="10019">
                  <c:v>823.08</c:v>
                </c:pt>
                <c:pt idx="10020">
                  <c:v>823.15</c:v>
                </c:pt>
                <c:pt idx="10021">
                  <c:v>823.19</c:v>
                </c:pt>
                <c:pt idx="10022">
                  <c:v>823.12</c:v>
                </c:pt>
                <c:pt idx="10023">
                  <c:v>823.08</c:v>
                </c:pt>
                <c:pt idx="10024">
                  <c:v>822.75</c:v>
                </c:pt>
                <c:pt idx="10025">
                  <c:v>823.53</c:v>
                </c:pt>
                <c:pt idx="10026">
                  <c:v>822.89</c:v>
                </c:pt>
                <c:pt idx="10027">
                  <c:v>822.94</c:v>
                </c:pt>
                <c:pt idx="10028">
                  <c:v>823</c:v>
                </c:pt>
                <c:pt idx="10029">
                  <c:v>822.96</c:v>
                </c:pt>
                <c:pt idx="10030">
                  <c:v>823.19</c:v>
                </c:pt>
                <c:pt idx="10031">
                  <c:v>823.24</c:v>
                </c:pt>
                <c:pt idx="10032">
                  <c:v>823.1</c:v>
                </c:pt>
                <c:pt idx="10033">
                  <c:v>822.86</c:v>
                </c:pt>
                <c:pt idx="10034">
                  <c:v>823.22</c:v>
                </c:pt>
                <c:pt idx="10035">
                  <c:v>823.01</c:v>
                </c:pt>
                <c:pt idx="10036">
                  <c:v>823</c:v>
                </c:pt>
                <c:pt idx="10037">
                  <c:v>823.2</c:v>
                </c:pt>
                <c:pt idx="10038">
                  <c:v>822.94</c:v>
                </c:pt>
                <c:pt idx="10039">
                  <c:v>822.82</c:v>
                </c:pt>
                <c:pt idx="10040">
                  <c:v>823.27</c:v>
                </c:pt>
                <c:pt idx="10041">
                  <c:v>823.01</c:v>
                </c:pt>
                <c:pt idx="10042">
                  <c:v>823.03</c:v>
                </c:pt>
                <c:pt idx="10043">
                  <c:v>822.68</c:v>
                </c:pt>
                <c:pt idx="10044">
                  <c:v>822.62</c:v>
                </c:pt>
                <c:pt idx="10045">
                  <c:v>823.12</c:v>
                </c:pt>
                <c:pt idx="10046">
                  <c:v>822.68</c:v>
                </c:pt>
                <c:pt idx="10047">
                  <c:v>822.7</c:v>
                </c:pt>
                <c:pt idx="10048">
                  <c:v>823.65</c:v>
                </c:pt>
                <c:pt idx="10049">
                  <c:v>823.15</c:v>
                </c:pt>
                <c:pt idx="10050">
                  <c:v>823.05</c:v>
                </c:pt>
                <c:pt idx="10051">
                  <c:v>823.83</c:v>
                </c:pt>
                <c:pt idx="10052">
                  <c:v>823.05</c:v>
                </c:pt>
                <c:pt idx="10053">
                  <c:v>822.94</c:v>
                </c:pt>
                <c:pt idx="10054">
                  <c:v>823</c:v>
                </c:pt>
                <c:pt idx="10055">
                  <c:v>822.86</c:v>
                </c:pt>
                <c:pt idx="10056">
                  <c:v>822.75</c:v>
                </c:pt>
                <c:pt idx="10057">
                  <c:v>823.57</c:v>
                </c:pt>
                <c:pt idx="10058">
                  <c:v>822.56</c:v>
                </c:pt>
                <c:pt idx="10059">
                  <c:v>822.63</c:v>
                </c:pt>
                <c:pt idx="10060">
                  <c:v>823.27</c:v>
                </c:pt>
                <c:pt idx="10061">
                  <c:v>822.98</c:v>
                </c:pt>
                <c:pt idx="10062">
                  <c:v>822.93</c:v>
                </c:pt>
                <c:pt idx="10063">
                  <c:v>823.69</c:v>
                </c:pt>
                <c:pt idx="10064">
                  <c:v>822.48</c:v>
                </c:pt>
                <c:pt idx="10065">
                  <c:v>822.94</c:v>
                </c:pt>
                <c:pt idx="10066">
                  <c:v>822.81</c:v>
                </c:pt>
                <c:pt idx="10067">
                  <c:v>822.7</c:v>
                </c:pt>
                <c:pt idx="10068">
                  <c:v>823.03</c:v>
                </c:pt>
                <c:pt idx="10069">
                  <c:v>823.12</c:v>
                </c:pt>
                <c:pt idx="10070">
                  <c:v>822.84</c:v>
                </c:pt>
                <c:pt idx="10071">
                  <c:v>822.72</c:v>
                </c:pt>
                <c:pt idx="10072">
                  <c:v>822.89</c:v>
                </c:pt>
                <c:pt idx="10073">
                  <c:v>823.1</c:v>
                </c:pt>
                <c:pt idx="10074">
                  <c:v>823.08</c:v>
                </c:pt>
                <c:pt idx="10075">
                  <c:v>822.93</c:v>
                </c:pt>
                <c:pt idx="10076">
                  <c:v>822.96</c:v>
                </c:pt>
                <c:pt idx="10077">
                  <c:v>823.72</c:v>
                </c:pt>
                <c:pt idx="10078">
                  <c:v>823.2</c:v>
                </c:pt>
                <c:pt idx="10079">
                  <c:v>823.03</c:v>
                </c:pt>
                <c:pt idx="10080">
                  <c:v>823.9</c:v>
                </c:pt>
                <c:pt idx="10081">
                  <c:v>822.65</c:v>
                </c:pt>
                <c:pt idx="10082">
                  <c:v>823.12</c:v>
                </c:pt>
                <c:pt idx="10083">
                  <c:v>824.21</c:v>
                </c:pt>
                <c:pt idx="10084">
                  <c:v>822.74</c:v>
                </c:pt>
                <c:pt idx="10085">
                  <c:v>822.91</c:v>
                </c:pt>
                <c:pt idx="10086">
                  <c:v>822.96</c:v>
                </c:pt>
                <c:pt idx="10087">
                  <c:v>822.75</c:v>
                </c:pt>
                <c:pt idx="10088">
                  <c:v>822.94</c:v>
                </c:pt>
                <c:pt idx="10089">
                  <c:v>823.1</c:v>
                </c:pt>
                <c:pt idx="10090">
                  <c:v>822.74</c:v>
                </c:pt>
                <c:pt idx="10091">
                  <c:v>822.82</c:v>
                </c:pt>
                <c:pt idx="10092">
                  <c:v>823.72</c:v>
                </c:pt>
                <c:pt idx="10093">
                  <c:v>822.62</c:v>
                </c:pt>
                <c:pt idx="10094">
                  <c:v>823.26</c:v>
                </c:pt>
                <c:pt idx="10095">
                  <c:v>823.17</c:v>
                </c:pt>
                <c:pt idx="10096">
                  <c:v>822.81</c:v>
                </c:pt>
                <c:pt idx="10097">
                  <c:v>823.32</c:v>
                </c:pt>
                <c:pt idx="10098">
                  <c:v>823.2</c:v>
                </c:pt>
                <c:pt idx="10099">
                  <c:v>822.81</c:v>
                </c:pt>
                <c:pt idx="10100">
                  <c:v>823.32</c:v>
                </c:pt>
                <c:pt idx="10101">
                  <c:v>822.91</c:v>
                </c:pt>
                <c:pt idx="10102">
                  <c:v>823.13</c:v>
                </c:pt>
                <c:pt idx="10103">
                  <c:v>823.34</c:v>
                </c:pt>
                <c:pt idx="10104">
                  <c:v>823.26</c:v>
                </c:pt>
                <c:pt idx="10105">
                  <c:v>823.32</c:v>
                </c:pt>
                <c:pt idx="10106">
                  <c:v>823.67</c:v>
                </c:pt>
                <c:pt idx="10107">
                  <c:v>823.41</c:v>
                </c:pt>
                <c:pt idx="10108">
                  <c:v>823.41</c:v>
                </c:pt>
                <c:pt idx="10109">
                  <c:v>823.6</c:v>
                </c:pt>
                <c:pt idx="10110">
                  <c:v>823.22</c:v>
                </c:pt>
                <c:pt idx="10111">
                  <c:v>823.64</c:v>
                </c:pt>
                <c:pt idx="10112">
                  <c:v>824.03</c:v>
                </c:pt>
                <c:pt idx="10113">
                  <c:v>823.39</c:v>
                </c:pt>
                <c:pt idx="10114">
                  <c:v>823.27</c:v>
                </c:pt>
                <c:pt idx="10115">
                  <c:v>823.76</c:v>
                </c:pt>
                <c:pt idx="10116">
                  <c:v>823.34</c:v>
                </c:pt>
                <c:pt idx="10117">
                  <c:v>823.45</c:v>
                </c:pt>
                <c:pt idx="10118">
                  <c:v>823.88</c:v>
                </c:pt>
                <c:pt idx="10119">
                  <c:v>823.32</c:v>
                </c:pt>
                <c:pt idx="10120">
                  <c:v>823.24</c:v>
                </c:pt>
                <c:pt idx="10121">
                  <c:v>823.5</c:v>
                </c:pt>
                <c:pt idx="10122">
                  <c:v>823.32</c:v>
                </c:pt>
                <c:pt idx="10123">
                  <c:v>823.01</c:v>
                </c:pt>
                <c:pt idx="10124">
                  <c:v>823.76</c:v>
                </c:pt>
                <c:pt idx="10125">
                  <c:v>823.31</c:v>
                </c:pt>
                <c:pt idx="10126">
                  <c:v>822.27</c:v>
                </c:pt>
                <c:pt idx="10127">
                  <c:v>823.46</c:v>
                </c:pt>
                <c:pt idx="10128">
                  <c:v>823.46</c:v>
                </c:pt>
                <c:pt idx="10129">
                  <c:v>823.62</c:v>
                </c:pt>
                <c:pt idx="10130">
                  <c:v>822.96</c:v>
                </c:pt>
                <c:pt idx="10131">
                  <c:v>823.38</c:v>
                </c:pt>
                <c:pt idx="10132">
                  <c:v>823.53</c:v>
                </c:pt>
                <c:pt idx="10133">
                  <c:v>823.08</c:v>
                </c:pt>
                <c:pt idx="10134">
                  <c:v>822.86</c:v>
                </c:pt>
                <c:pt idx="10135">
                  <c:v>823.51</c:v>
                </c:pt>
                <c:pt idx="10136">
                  <c:v>822.81</c:v>
                </c:pt>
                <c:pt idx="10137">
                  <c:v>822.87</c:v>
                </c:pt>
                <c:pt idx="10138">
                  <c:v>823.32</c:v>
                </c:pt>
                <c:pt idx="10139">
                  <c:v>822.75</c:v>
                </c:pt>
                <c:pt idx="10140">
                  <c:v>822.86</c:v>
                </c:pt>
                <c:pt idx="10141">
                  <c:v>823.03</c:v>
                </c:pt>
                <c:pt idx="10142">
                  <c:v>823.06</c:v>
                </c:pt>
                <c:pt idx="10143">
                  <c:v>822.81</c:v>
                </c:pt>
                <c:pt idx="10144">
                  <c:v>823.45</c:v>
                </c:pt>
                <c:pt idx="10145">
                  <c:v>823.24</c:v>
                </c:pt>
                <c:pt idx="10146">
                  <c:v>823.31</c:v>
                </c:pt>
                <c:pt idx="10147">
                  <c:v>823.22</c:v>
                </c:pt>
                <c:pt idx="10148">
                  <c:v>822.91</c:v>
                </c:pt>
                <c:pt idx="10149">
                  <c:v>823.32</c:v>
                </c:pt>
                <c:pt idx="10150">
                  <c:v>823.45</c:v>
                </c:pt>
                <c:pt idx="10151">
                  <c:v>823.12</c:v>
                </c:pt>
                <c:pt idx="10152">
                  <c:v>823.48</c:v>
                </c:pt>
                <c:pt idx="10153">
                  <c:v>823.24</c:v>
                </c:pt>
                <c:pt idx="10154">
                  <c:v>823.19</c:v>
                </c:pt>
                <c:pt idx="10155">
                  <c:v>823</c:v>
                </c:pt>
                <c:pt idx="10156">
                  <c:v>823.22</c:v>
                </c:pt>
                <c:pt idx="10157">
                  <c:v>823.32</c:v>
                </c:pt>
                <c:pt idx="10158">
                  <c:v>823.31</c:v>
                </c:pt>
                <c:pt idx="10159">
                  <c:v>823.15</c:v>
                </c:pt>
                <c:pt idx="10160">
                  <c:v>823.27</c:v>
                </c:pt>
                <c:pt idx="10161">
                  <c:v>823.24</c:v>
                </c:pt>
                <c:pt idx="10162">
                  <c:v>822.53</c:v>
                </c:pt>
                <c:pt idx="10163">
                  <c:v>823.2</c:v>
                </c:pt>
                <c:pt idx="10164">
                  <c:v>823.53</c:v>
                </c:pt>
                <c:pt idx="10165">
                  <c:v>823.03</c:v>
                </c:pt>
                <c:pt idx="10166">
                  <c:v>823.29</c:v>
                </c:pt>
                <c:pt idx="10167">
                  <c:v>823.26</c:v>
                </c:pt>
                <c:pt idx="10168">
                  <c:v>822.86</c:v>
                </c:pt>
                <c:pt idx="10169">
                  <c:v>823.26</c:v>
                </c:pt>
                <c:pt idx="10170">
                  <c:v>823.51</c:v>
                </c:pt>
                <c:pt idx="10171">
                  <c:v>823.06</c:v>
                </c:pt>
                <c:pt idx="10172">
                  <c:v>823.24</c:v>
                </c:pt>
                <c:pt idx="10173">
                  <c:v>823.27</c:v>
                </c:pt>
                <c:pt idx="10174">
                  <c:v>822.86</c:v>
                </c:pt>
                <c:pt idx="10175">
                  <c:v>822.98</c:v>
                </c:pt>
                <c:pt idx="10176">
                  <c:v>823.53</c:v>
                </c:pt>
                <c:pt idx="10177">
                  <c:v>822.86</c:v>
                </c:pt>
                <c:pt idx="10178">
                  <c:v>822.93</c:v>
                </c:pt>
                <c:pt idx="10179">
                  <c:v>823.19</c:v>
                </c:pt>
                <c:pt idx="10180">
                  <c:v>822.68</c:v>
                </c:pt>
                <c:pt idx="10181">
                  <c:v>823.05</c:v>
                </c:pt>
                <c:pt idx="10182">
                  <c:v>822.98</c:v>
                </c:pt>
                <c:pt idx="10183">
                  <c:v>822.89</c:v>
                </c:pt>
                <c:pt idx="10184">
                  <c:v>823.38</c:v>
                </c:pt>
                <c:pt idx="10185">
                  <c:v>822.67</c:v>
                </c:pt>
                <c:pt idx="10186">
                  <c:v>822.82</c:v>
                </c:pt>
                <c:pt idx="10187">
                  <c:v>823.51</c:v>
                </c:pt>
                <c:pt idx="10188">
                  <c:v>822.96</c:v>
                </c:pt>
                <c:pt idx="10189">
                  <c:v>823.27</c:v>
                </c:pt>
                <c:pt idx="10190">
                  <c:v>823.31</c:v>
                </c:pt>
                <c:pt idx="10191">
                  <c:v>822.84</c:v>
                </c:pt>
                <c:pt idx="10192">
                  <c:v>823.05</c:v>
                </c:pt>
                <c:pt idx="10193">
                  <c:v>823.62</c:v>
                </c:pt>
                <c:pt idx="10194">
                  <c:v>823.17</c:v>
                </c:pt>
                <c:pt idx="10195">
                  <c:v>823.22</c:v>
                </c:pt>
                <c:pt idx="10196">
                  <c:v>823.6</c:v>
                </c:pt>
                <c:pt idx="10197">
                  <c:v>823.22</c:v>
                </c:pt>
                <c:pt idx="10198">
                  <c:v>823.26</c:v>
                </c:pt>
                <c:pt idx="10199">
                  <c:v>823.5</c:v>
                </c:pt>
                <c:pt idx="10200">
                  <c:v>823.13</c:v>
                </c:pt>
                <c:pt idx="10201">
                  <c:v>823.17</c:v>
                </c:pt>
                <c:pt idx="10202">
                  <c:v>823.7</c:v>
                </c:pt>
                <c:pt idx="10203">
                  <c:v>823.15</c:v>
                </c:pt>
                <c:pt idx="10204">
                  <c:v>823.41</c:v>
                </c:pt>
                <c:pt idx="10205">
                  <c:v>823.27</c:v>
                </c:pt>
                <c:pt idx="10206">
                  <c:v>822.94</c:v>
                </c:pt>
                <c:pt idx="10207">
                  <c:v>823.32</c:v>
                </c:pt>
                <c:pt idx="10208">
                  <c:v>823.34</c:v>
                </c:pt>
                <c:pt idx="10209">
                  <c:v>823.26</c:v>
                </c:pt>
                <c:pt idx="10210">
                  <c:v>823.53</c:v>
                </c:pt>
                <c:pt idx="10211">
                  <c:v>823.38</c:v>
                </c:pt>
                <c:pt idx="10212">
                  <c:v>823.26</c:v>
                </c:pt>
                <c:pt idx="10213">
                  <c:v>821.84</c:v>
                </c:pt>
                <c:pt idx="10214">
                  <c:v>823.17</c:v>
                </c:pt>
                <c:pt idx="10215">
                  <c:v>822.68</c:v>
                </c:pt>
                <c:pt idx="10216">
                  <c:v>823.81</c:v>
                </c:pt>
                <c:pt idx="10217">
                  <c:v>823.01</c:v>
                </c:pt>
                <c:pt idx="10218">
                  <c:v>823.19</c:v>
                </c:pt>
                <c:pt idx="10219">
                  <c:v>823.7</c:v>
                </c:pt>
                <c:pt idx="10220">
                  <c:v>823.53</c:v>
                </c:pt>
                <c:pt idx="10221">
                  <c:v>823.27</c:v>
                </c:pt>
                <c:pt idx="10222">
                  <c:v>823.69</c:v>
                </c:pt>
                <c:pt idx="10223">
                  <c:v>822.82</c:v>
                </c:pt>
                <c:pt idx="10224">
                  <c:v>823.26</c:v>
                </c:pt>
                <c:pt idx="10225">
                  <c:v>823.55</c:v>
                </c:pt>
                <c:pt idx="10226">
                  <c:v>823.22</c:v>
                </c:pt>
                <c:pt idx="10227">
                  <c:v>822.91</c:v>
                </c:pt>
                <c:pt idx="10228">
                  <c:v>823.55</c:v>
                </c:pt>
                <c:pt idx="10229">
                  <c:v>822.44</c:v>
                </c:pt>
                <c:pt idx="10230">
                  <c:v>822.81</c:v>
                </c:pt>
                <c:pt idx="10231">
                  <c:v>823.12</c:v>
                </c:pt>
                <c:pt idx="10232">
                  <c:v>822.77</c:v>
                </c:pt>
                <c:pt idx="10233">
                  <c:v>822.36</c:v>
                </c:pt>
                <c:pt idx="10234">
                  <c:v>822.7</c:v>
                </c:pt>
                <c:pt idx="10235">
                  <c:v>822.41</c:v>
                </c:pt>
                <c:pt idx="10236">
                  <c:v>822.56</c:v>
                </c:pt>
                <c:pt idx="10237">
                  <c:v>822.84</c:v>
                </c:pt>
                <c:pt idx="10238">
                  <c:v>822.68</c:v>
                </c:pt>
                <c:pt idx="10239">
                  <c:v>823.34</c:v>
                </c:pt>
                <c:pt idx="10240">
                  <c:v>823.15</c:v>
                </c:pt>
                <c:pt idx="10241">
                  <c:v>822.87</c:v>
                </c:pt>
                <c:pt idx="10242">
                  <c:v>823.12</c:v>
                </c:pt>
                <c:pt idx="10243">
                  <c:v>823.17</c:v>
                </c:pt>
                <c:pt idx="10244">
                  <c:v>823.45</c:v>
                </c:pt>
                <c:pt idx="10245">
                  <c:v>823.74</c:v>
                </c:pt>
                <c:pt idx="10246">
                  <c:v>823.24</c:v>
                </c:pt>
                <c:pt idx="10247">
                  <c:v>823.01</c:v>
                </c:pt>
                <c:pt idx="10248">
                  <c:v>823.9</c:v>
                </c:pt>
                <c:pt idx="10249">
                  <c:v>823.1</c:v>
                </c:pt>
                <c:pt idx="10250">
                  <c:v>822.91</c:v>
                </c:pt>
                <c:pt idx="10251">
                  <c:v>823.64</c:v>
                </c:pt>
                <c:pt idx="10252">
                  <c:v>823</c:v>
                </c:pt>
                <c:pt idx="10253">
                  <c:v>822.89</c:v>
                </c:pt>
                <c:pt idx="10254">
                  <c:v>823.43</c:v>
                </c:pt>
                <c:pt idx="10255">
                  <c:v>822.81</c:v>
                </c:pt>
                <c:pt idx="10256">
                  <c:v>823.58</c:v>
                </c:pt>
                <c:pt idx="10257">
                  <c:v>823.38</c:v>
                </c:pt>
                <c:pt idx="10258">
                  <c:v>823.53</c:v>
                </c:pt>
                <c:pt idx="10259">
                  <c:v>823.15</c:v>
                </c:pt>
                <c:pt idx="10260">
                  <c:v>823.29</c:v>
                </c:pt>
                <c:pt idx="10261">
                  <c:v>823.19</c:v>
                </c:pt>
                <c:pt idx="10262">
                  <c:v>823.36</c:v>
                </c:pt>
                <c:pt idx="10263">
                  <c:v>823.39</c:v>
                </c:pt>
                <c:pt idx="10264">
                  <c:v>822.44</c:v>
                </c:pt>
                <c:pt idx="10265">
                  <c:v>823.51</c:v>
                </c:pt>
                <c:pt idx="10266">
                  <c:v>823.34</c:v>
                </c:pt>
                <c:pt idx="10267">
                  <c:v>823.24</c:v>
                </c:pt>
                <c:pt idx="10268">
                  <c:v>823.17</c:v>
                </c:pt>
                <c:pt idx="10269">
                  <c:v>822.72</c:v>
                </c:pt>
                <c:pt idx="10270">
                  <c:v>822.94</c:v>
                </c:pt>
                <c:pt idx="10271">
                  <c:v>822.98</c:v>
                </c:pt>
                <c:pt idx="10272">
                  <c:v>822.72</c:v>
                </c:pt>
                <c:pt idx="10273">
                  <c:v>822.91</c:v>
                </c:pt>
                <c:pt idx="10274">
                  <c:v>823.64</c:v>
                </c:pt>
                <c:pt idx="10275">
                  <c:v>822.68</c:v>
                </c:pt>
                <c:pt idx="10276">
                  <c:v>823.22</c:v>
                </c:pt>
                <c:pt idx="10277">
                  <c:v>823.2</c:v>
                </c:pt>
                <c:pt idx="10278">
                  <c:v>822.75</c:v>
                </c:pt>
                <c:pt idx="10279">
                  <c:v>822.91</c:v>
                </c:pt>
                <c:pt idx="10280">
                  <c:v>823.22</c:v>
                </c:pt>
                <c:pt idx="10281">
                  <c:v>822.58</c:v>
                </c:pt>
                <c:pt idx="10282">
                  <c:v>822.98</c:v>
                </c:pt>
                <c:pt idx="10283">
                  <c:v>823.29</c:v>
                </c:pt>
                <c:pt idx="10284">
                  <c:v>822.72</c:v>
                </c:pt>
                <c:pt idx="10285">
                  <c:v>822.94</c:v>
                </c:pt>
                <c:pt idx="10286">
                  <c:v>823.13</c:v>
                </c:pt>
                <c:pt idx="10287">
                  <c:v>822.68</c:v>
                </c:pt>
                <c:pt idx="10288">
                  <c:v>823.29</c:v>
                </c:pt>
                <c:pt idx="10289">
                  <c:v>823.27</c:v>
                </c:pt>
                <c:pt idx="10290">
                  <c:v>822.74</c:v>
                </c:pt>
                <c:pt idx="10291">
                  <c:v>823.53</c:v>
                </c:pt>
                <c:pt idx="10292">
                  <c:v>823.43</c:v>
                </c:pt>
                <c:pt idx="10293">
                  <c:v>823.2</c:v>
                </c:pt>
                <c:pt idx="10294">
                  <c:v>823.46</c:v>
                </c:pt>
                <c:pt idx="10295">
                  <c:v>823.79</c:v>
                </c:pt>
                <c:pt idx="10296">
                  <c:v>823.12</c:v>
                </c:pt>
                <c:pt idx="10297">
                  <c:v>823.58</c:v>
                </c:pt>
                <c:pt idx="10298">
                  <c:v>823.03</c:v>
                </c:pt>
                <c:pt idx="10299">
                  <c:v>823.05</c:v>
                </c:pt>
                <c:pt idx="10300">
                  <c:v>823.55</c:v>
                </c:pt>
                <c:pt idx="10301">
                  <c:v>822.87</c:v>
                </c:pt>
                <c:pt idx="10302">
                  <c:v>823.13</c:v>
                </c:pt>
                <c:pt idx="10303">
                  <c:v>823.81</c:v>
                </c:pt>
                <c:pt idx="10304">
                  <c:v>823.2</c:v>
                </c:pt>
                <c:pt idx="10305">
                  <c:v>823.51</c:v>
                </c:pt>
                <c:pt idx="10306">
                  <c:v>823.64</c:v>
                </c:pt>
                <c:pt idx="10307">
                  <c:v>823.34</c:v>
                </c:pt>
                <c:pt idx="10308">
                  <c:v>823.12</c:v>
                </c:pt>
                <c:pt idx="10309">
                  <c:v>823.77</c:v>
                </c:pt>
                <c:pt idx="10310">
                  <c:v>822.81</c:v>
                </c:pt>
                <c:pt idx="10311">
                  <c:v>822.68</c:v>
                </c:pt>
                <c:pt idx="10312">
                  <c:v>823</c:v>
                </c:pt>
                <c:pt idx="10313">
                  <c:v>823.06</c:v>
                </c:pt>
                <c:pt idx="10314">
                  <c:v>822.58</c:v>
                </c:pt>
                <c:pt idx="10315">
                  <c:v>823.17</c:v>
                </c:pt>
                <c:pt idx="10316">
                  <c:v>822.72</c:v>
                </c:pt>
                <c:pt idx="10317">
                  <c:v>823.24</c:v>
                </c:pt>
                <c:pt idx="10318">
                  <c:v>823.22</c:v>
                </c:pt>
                <c:pt idx="10319">
                  <c:v>823.01</c:v>
                </c:pt>
                <c:pt idx="10320">
                  <c:v>823.12</c:v>
                </c:pt>
                <c:pt idx="10321">
                  <c:v>823.26</c:v>
                </c:pt>
                <c:pt idx="10322">
                  <c:v>823.08</c:v>
                </c:pt>
                <c:pt idx="10323">
                  <c:v>822.68</c:v>
                </c:pt>
                <c:pt idx="10324">
                  <c:v>822.94</c:v>
                </c:pt>
                <c:pt idx="10325">
                  <c:v>822.48</c:v>
                </c:pt>
                <c:pt idx="10326">
                  <c:v>823.17</c:v>
                </c:pt>
                <c:pt idx="10327">
                  <c:v>822.37</c:v>
                </c:pt>
                <c:pt idx="10328">
                  <c:v>822.84</c:v>
                </c:pt>
                <c:pt idx="10329">
                  <c:v>823.12</c:v>
                </c:pt>
                <c:pt idx="10330">
                  <c:v>822.34</c:v>
                </c:pt>
                <c:pt idx="10331">
                  <c:v>823.15</c:v>
                </c:pt>
                <c:pt idx="10332">
                  <c:v>823.38</c:v>
                </c:pt>
                <c:pt idx="10333">
                  <c:v>822.84</c:v>
                </c:pt>
                <c:pt idx="10334">
                  <c:v>822.77</c:v>
                </c:pt>
                <c:pt idx="10335">
                  <c:v>823.9</c:v>
                </c:pt>
                <c:pt idx="10336">
                  <c:v>823.06</c:v>
                </c:pt>
                <c:pt idx="10337">
                  <c:v>823.2</c:v>
                </c:pt>
                <c:pt idx="10338">
                  <c:v>823.26</c:v>
                </c:pt>
                <c:pt idx="10339">
                  <c:v>822.81</c:v>
                </c:pt>
                <c:pt idx="10340">
                  <c:v>823.06</c:v>
                </c:pt>
                <c:pt idx="10341">
                  <c:v>823.38</c:v>
                </c:pt>
                <c:pt idx="10342">
                  <c:v>822.39</c:v>
                </c:pt>
                <c:pt idx="10343">
                  <c:v>823.32</c:v>
                </c:pt>
                <c:pt idx="10344">
                  <c:v>823.79</c:v>
                </c:pt>
                <c:pt idx="10345">
                  <c:v>822.96</c:v>
                </c:pt>
                <c:pt idx="10346">
                  <c:v>823.1</c:v>
                </c:pt>
                <c:pt idx="10347">
                  <c:v>823.19</c:v>
                </c:pt>
                <c:pt idx="10348">
                  <c:v>822.87</c:v>
                </c:pt>
                <c:pt idx="10349">
                  <c:v>823.13</c:v>
                </c:pt>
                <c:pt idx="10350">
                  <c:v>822.94</c:v>
                </c:pt>
                <c:pt idx="10351">
                  <c:v>823.03</c:v>
                </c:pt>
                <c:pt idx="10352">
                  <c:v>822.72</c:v>
                </c:pt>
                <c:pt idx="10353">
                  <c:v>822.53</c:v>
                </c:pt>
                <c:pt idx="10354">
                  <c:v>823.17</c:v>
                </c:pt>
                <c:pt idx="10355">
                  <c:v>823.08</c:v>
                </c:pt>
                <c:pt idx="10356">
                  <c:v>823.39</c:v>
                </c:pt>
                <c:pt idx="10357">
                  <c:v>823.46</c:v>
                </c:pt>
                <c:pt idx="10358">
                  <c:v>823.74</c:v>
                </c:pt>
                <c:pt idx="10359">
                  <c:v>823.13</c:v>
                </c:pt>
                <c:pt idx="10360">
                  <c:v>822.96</c:v>
                </c:pt>
                <c:pt idx="10361">
                  <c:v>823.41</c:v>
                </c:pt>
                <c:pt idx="10362">
                  <c:v>822.87</c:v>
                </c:pt>
                <c:pt idx="10363">
                  <c:v>823.27</c:v>
                </c:pt>
                <c:pt idx="10364">
                  <c:v>823.91</c:v>
                </c:pt>
                <c:pt idx="10365">
                  <c:v>823.48</c:v>
                </c:pt>
                <c:pt idx="10366">
                  <c:v>823.41</c:v>
                </c:pt>
                <c:pt idx="10367">
                  <c:v>823.5</c:v>
                </c:pt>
                <c:pt idx="10368">
                  <c:v>823.08</c:v>
                </c:pt>
                <c:pt idx="10369">
                  <c:v>823.53</c:v>
                </c:pt>
                <c:pt idx="10370">
                  <c:v>823.29</c:v>
                </c:pt>
                <c:pt idx="10371">
                  <c:v>823</c:v>
                </c:pt>
                <c:pt idx="10372">
                  <c:v>823.36</c:v>
                </c:pt>
                <c:pt idx="10373">
                  <c:v>823.12</c:v>
                </c:pt>
                <c:pt idx="10374">
                  <c:v>822.81</c:v>
                </c:pt>
                <c:pt idx="10375">
                  <c:v>823.2</c:v>
                </c:pt>
                <c:pt idx="10376">
                  <c:v>822.91</c:v>
                </c:pt>
                <c:pt idx="10377">
                  <c:v>822.98</c:v>
                </c:pt>
                <c:pt idx="10378">
                  <c:v>823.15</c:v>
                </c:pt>
                <c:pt idx="10379">
                  <c:v>822.82</c:v>
                </c:pt>
                <c:pt idx="10380">
                  <c:v>823.15</c:v>
                </c:pt>
                <c:pt idx="10381">
                  <c:v>822.94</c:v>
                </c:pt>
                <c:pt idx="10382">
                  <c:v>822.49</c:v>
                </c:pt>
                <c:pt idx="10383">
                  <c:v>822.94</c:v>
                </c:pt>
                <c:pt idx="10384">
                  <c:v>823.05</c:v>
                </c:pt>
                <c:pt idx="10385">
                  <c:v>822.68</c:v>
                </c:pt>
                <c:pt idx="10386">
                  <c:v>822.67</c:v>
                </c:pt>
                <c:pt idx="10387">
                  <c:v>823.29</c:v>
                </c:pt>
                <c:pt idx="10388">
                  <c:v>822.91</c:v>
                </c:pt>
                <c:pt idx="10389">
                  <c:v>822.65</c:v>
                </c:pt>
                <c:pt idx="10390">
                  <c:v>823.34</c:v>
                </c:pt>
                <c:pt idx="10391">
                  <c:v>822.72</c:v>
                </c:pt>
                <c:pt idx="10392">
                  <c:v>823.26</c:v>
                </c:pt>
                <c:pt idx="10393">
                  <c:v>823.53</c:v>
                </c:pt>
                <c:pt idx="10394">
                  <c:v>822.63</c:v>
                </c:pt>
                <c:pt idx="10395">
                  <c:v>823.1</c:v>
                </c:pt>
                <c:pt idx="10396">
                  <c:v>823.34</c:v>
                </c:pt>
                <c:pt idx="10397">
                  <c:v>822.7</c:v>
                </c:pt>
                <c:pt idx="10398">
                  <c:v>822.68</c:v>
                </c:pt>
                <c:pt idx="10399">
                  <c:v>823.12</c:v>
                </c:pt>
                <c:pt idx="10400">
                  <c:v>822.74</c:v>
                </c:pt>
                <c:pt idx="10401">
                  <c:v>822.63</c:v>
                </c:pt>
                <c:pt idx="10402">
                  <c:v>823.34</c:v>
                </c:pt>
                <c:pt idx="10403">
                  <c:v>823.12</c:v>
                </c:pt>
                <c:pt idx="10404">
                  <c:v>823.08</c:v>
                </c:pt>
                <c:pt idx="10405">
                  <c:v>822.65</c:v>
                </c:pt>
                <c:pt idx="10406">
                  <c:v>822.86</c:v>
                </c:pt>
                <c:pt idx="10407">
                  <c:v>822.79</c:v>
                </c:pt>
                <c:pt idx="10408">
                  <c:v>822.7</c:v>
                </c:pt>
                <c:pt idx="10409">
                  <c:v>823.26</c:v>
                </c:pt>
                <c:pt idx="10410">
                  <c:v>822.74</c:v>
                </c:pt>
                <c:pt idx="10411">
                  <c:v>822.11</c:v>
                </c:pt>
                <c:pt idx="10412">
                  <c:v>822.58</c:v>
                </c:pt>
                <c:pt idx="10413">
                  <c:v>823.01</c:v>
                </c:pt>
                <c:pt idx="10414">
                  <c:v>822.81</c:v>
                </c:pt>
                <c:pt idx="10415">
                  <c:v>822.68</c:v>
                </c:pt>
                <c:pt idx="10416">
                  <c:v>823.24</c:v>
                </c:pt>
                <c:pt idx="10417">
                  <c:v>823.06</c:v>
                </c:pt>
                <c:pt idx="10418">
                  <c:v>822.79</c:v>
                </c:pt>
                <c:pt idx="10419">
                  <c:v>823.9</c:v>
                </c:pt>
                <c:pt idx="10420">
                  <c:v>822.91</c:v>
                </c:pt>
                <c:pt idx="10421">
                  <c:v>823.19</c:v>
                </c:pt>
                <c:pt idx="10422">
                  <c:v>823.93</c:v>
                </c:pt>
                <c:pt idx="10423">
                  <c:v>822.62</c:v>
                </c:pt>
                <c:pt idx="10424">
                  <c:v>822.75</c:v>
                </c:pt>
                <c:pt idx="10425">
                  <c:v>823.2</c:v>
                </c:pt>
                <c:pt idx="10426">
                  <c:v>823.01</c:v>
                </c:pt>
                <c:pt idx="10427">
                  <c:v>822.7</c:v>
                </c:pt>
                <c:pt idx="10428">
                  <c:v>823.39</c:v>
                </c:pt>
                <c:pt idx="10429">
                  <c:v>823.58</c:v>
                </c:pt>
                <c:pt idx="10430">
                  <c:v>823.2</c:v>
                </c:pt>
                <c:pt idx="10431">
                  <c:v>823.58</c:v>
                </c:pt>
                <c:pt idx="10432">
                  <c:v>822.91</c:v>
                </c:pt>
                <c:pt idx="10433">
                  <c:v>823.65</c:v>
                </c:pt>
                <c:pt idx="10434">
                  <c:v>823.45</c:v>
                </c:pt>
                <c:pt idx="10435">
                  <c:v>823.12</c:v>
                </c:pt>
                <c:pt idx="10436">
                  <c:v>823.05</c:v>
                </c:pt>
                <c:pt idx="10437">
                  <c:v>822.68</c:v>
                </c:pt>
                <c:pt idx="10438">
                  <c:v>822.96</c:v>
                </c:pt>
                <c:pt idx="10439">
                  <c:v>823.62</c:v>
                </c:pt>
                <c:pt idx="10440">
                  <c:v>822.13</c:v>
                </c:pt>
                <c:pt idx="10441">
                  <c:v>822.65</c:v>
                </c:pt>
                <c:pt idx="10442">
                  <c:v>823.46</c:v>
                </c:pt>
                <c:pt idx="10443">
                  <c:v>822.32</c:v>
                </c:pt>
                <c:pt idx="10444">
                  <c:v>823.19</c:v>
                </c:pt>
                <c:pt idx="10445">
                  <c:v>823.72</c:v>
                </c:pt>
                <c:pt idx="10446">
                  <c:v>822.82</c:v>
                </c:pt>
                <c:pt idx="10447">
                  <c:v>823.06</c:v>
                </c:pt>
                <c:pt idx="10448">
                  <c:v>823.65</c:v>
                </c:pt>
                <c:pt idx="10449">
                  <c:v>823.34</c:v>
                </c:pt>
                <c:pt idx="10450">
                  <c:v>823.15</c:v>
                </c:pt>
                <c:pt idx="10451">
                  <c:v>823.55</c:v>
                </c:pt>
                <c:pt idx="10452">
                  <c:v>823.1</c:v>
                </c:pt>
                <c:pt idx="10453">
                  <c:v>823.36</c:v>
                </c:pt>
                <c:pt idx="10454">
                  <c:v>823.55</c:v>
                </c:pt>
                <c:pt idx="10455">
                  <c:v>822.79</c:v>
                </c:pt>
                <c:pt idx="10456">
                  <c:v>822.96</c:v>
                </c:pt>
                <c:pt idx="10457">
                  <c:v>823.57</c:v>
                </c:pt>
                <c:pt idx="10458">
                  <c:v>823.31</c:v>
                </c:pt>
                <c:pt idx="10459">
                  <c:v>823.62</c:v>
                </c:pt>
                <c:pt idx="10460">
                  <c:v>823.32</c:v>
                </c:pt>
                <c:pt idx="10461">
                  <c:v>823.51</c:v>
                </c:pt>
                <c:pt idx="10462">
                  <c:v>823.1</c:v>
                </c:pt>
                <c:pt idx="10463">
                  <c:v>823.32</c:v>
                </c:pt>
                <c:pt idx="10464">
                  <c:v>823.15</c:v>
                </c:pt>
                <c:pt idx="10465">
                  <c:v>823.58</c:v>
                </c:pt>
                <c:pt idx="10466">
                  <c:v>823.13</c:v>
                </c:pt>
                <c:pt idx="10467">
                  <c:v>823.29</c:v>
                </c:pt>
                <c:pt idx="10468">
                  <c:v>824</c:v>
                </c:pt>
                <c:pt idx="10469">
                  <c:v>823.2</c:v>
                </c:pt>
                <c:pt idx="10470">
                  <c:v>823.27</c:v>
                </c:pt>
                <c:pt idx="10471">
                  <c:v>823.62</c:v>
                </c:pt>
                <c:pt idx="10472">
                  <c:v>823.15</c:v>
                </c:pt>
                <c:pt idx="10473">
                  <c:v>823.05</c:v>
                </c:pt>
                <c:pt idx="10474">
                  <c:v>823.83</c:v>
                </c:pt>
                <c:pt idx="10475">
                  <c:v>823.03</c:v>
                </c:pt>
                <c:pt idx="10476">
                  <c:v>823.43</c:v>
                </c:pt>
                <c:pt idx="10477">
                  <c:v>823.53</c:v>
                </c:pt>
                <c:pt idx="10478">
                  <c:v>822.98</c:v>
                </c:pt>
                <c:pt idx="10479">
                  <c:v>823.1</c:v>
                </c:pt>
                <c:pt idx="10480">
                  <c:v>823.64</c:v>
                </c:pt>
                <c:pt idx="10481">
                  <c:v>822.58</c:v>
                </c:pt>
                <c:pt idx="10482">
                  <c:v>823.32</c:v>
                </c:pt>
                <c:pt idx="10483">
                  <c:v>822.94</c:v>
                </c:pt>
                <c:pt idx="10484">
                  <c:v>822.72</c:v>
                </c:pt>
                <c:pt idx="10485">
                  <c:v>823.01</c:v>
                </c:pt>
                <c:pt idx="10486">
                  <c:v>823.27</c:v>
                </c:pt>
                <c:pt idx="10487">
                  <c:v>822.82</c:v>
                </c:pt>
                <c:pt idx="10488">
                  <c:v>822.77</c:v>
                </c:pt>
                <c:pt idx="10489">
                  <c:v>822.96</c:v>
                </c:pt>
                <c:pt idx="10490">
                  <c:v>822.82</c:v>
                </c:pt>
                <c:pt idx="10491">
                  <c:v>823.31</c:v>
                </c:pt>
                <c:pt idx="10492">
                  <c:v>823.08</c:v>
                </c:pt>
                <c:pt idx="10493">
                  <c:v>823.38</c:v>
                </c:pt>
                <c:pt idx="10494">
                  <c:v>823.13</c:v>
                </c:pt>
                <c:pt idx="10495">
                  <c:v>823.55</c:v>
                </c:pt>
                <c:pt idx="10496">
                  <c:v>822.89</c:v>
                </c:pt>
                <c:pt idx="10497">
                  <c:v>823.12</c:v>
                </c:pt>
                <c:pt idx="10498">
                  <c:v>822.55</c:v>
                </c:pt>
                <c:pt idx="10499">
                  <c:v>823.2</c:v>
                </c:pt>
                <c:pt idx="10500">
                  <c:v>823.55</c:v>
                </c:pt>
                <c:pt idx="10501">
                  <c:v>822.96</c:v>
                </c:pt>
                <c:pt idx="10502">
                  <c:v>823.1</c:v>
                </c:pt>
                <c:pt idx="10503">
                  <c:v>823.53</c:v>
                </c:pt>
                <c:pt idx="10504">
                  <c:v>823.48</c:v>
                </c:pt>
                <c:pt idx="10505">
                  <c:v>822.93</c:v>
                </c:pt>
                <c:pt idx="10506">
                  <c:v>823.51</c:v>
                </c:pt>
                <c:pt idx="10507">
                  <c:v>823.06</c:v>
                </c:pt>
                <c:pt idx="10508">
                  <c:v>823.05</c:v>
                </c:pt>
                <c:pt idx="10509">
                  <c:v>824.03</c:v>
                </c:pt>
                <c:pt idx="10510">
                  <c:v>823.29</c:v>
                </c:pt>
                <c:pt idx="10511">
                  <c:v>823.46</c:v>
                </c:pt>
                <c:pt idx="10512">
                  <c:v>823.69</c:v>
                </c:pt>
                <c:pt idx="10513">
                  <c:v>823.24</c:v>
                </c:pt>
                <c:pt idx="10514">
                  <c:v>823.12</c:v>
                </c:pt>
                <c:pt idx="10515">
                  <c:v>823.48</c:v>
                </c:pt>
                <c:pt idx="10516">
                  <c:v>823.08</c:v>
                </c:pt>
                <c:pt idx="10517">
                  <c:v>823</c:v>
                </c:pt>
                <c:pt idx="10518">
                  <c:v>823.19</c:v>
                </c:pt>
                <c:pt idx="10519">
                  <c:v>823.45</c:v>
                </c:pt>
                <c:pt idx="10520">
                  <c:v>823.45</c:v>
                </c:pt>
                <c:pt idx="10521">
                  <c:v>823.06</c:v>
                </c:pt>
                <c:pt idx="10522">
                  <c:v>823.51</c:v>
                </c:pt>
                <c:pt idx="10523">
                  <c:v>823.31</c:v>
                </c:pt>
                <c:pt idx="10524">
                  <c:v>822.86</c:v>
                </c:pt>
                <c:pt idx="10525">
                  <c:v>823.32</c:v>
                </c:pt>
                <c:pt idx="10526">
                  <c:v>823.45</c:v>
                </c:pt>
                <c:pt idx="10527">
                  <c:v>823.24</c:v>
                </c:pt>
                <c:pt idx="10528">
                  <c:v>822.77</c:v>
                </c:pt>
                <c:pt idx="10529">
                  <c:v>823.64</c:v>
                </c:pt>
                <c:pt idx="10530">
                  <c:v>822.87</c:v>
                </c:pt>
                <c:pt idx="10531">
                  <c:v>822.86</c:v>
                </c:pt>
                <c:pt idx="10532">
                  <c:v>823.15</c:v>
                </c:pt>
                <c:pt idx="10533">
                  <c:v>822.87</c:v>
                </c:pt>
                <c:pt idx="10534">
                  <c:v>823.24</c:v>
                </c:pt>
                <c:pt idx="10535">
                  <c:v>823.43</c:v>
                </c:pt>
                <c:pt idx="10536">
                  <c:v>822.67</c:v>
                </c:pt>
                <c:pt idx="10537">
                  <c:v>822.63</c:v>
                </c:pt>
                <c:pt idx="10538">
                  <c:v>823.32</c:v>
                </c:pt>
                <c:pt idx="10539">
                  <c:v>823.06</c:v>
                </c:pt>
                <c:pt idx="10540">
                  <c:v>823.43</c:v>
                </c:pt>
                <c:pt idx="10541">
                  <c:v>823.06</c:v>
                </c:pt>
                <c:pt idx="10542">
                  <c:v>823.15</c:v>
                </c:pt>
                <c:pt idx="10543">
                  <c:v>823.27</c:v>
                </c:pt>
                <c:pt idx="10544">
                  <c:v>823.2</c:v>
                </c:pt>
                <c:pt idx="10545">
                  <c:v>822.67</c:v>
                </c:pt>
                <c:pt idx="10546">
                  <c:v>822.65</c:v>
                </c:pt>
                <c:pt idx="10547">
                  <c:v>823.1</c:v>
                </c:pt>
                <c:pt idx="10548">
                  <c:v>822.65</c:v>
                </c:pt>
                <c:pt idx="10549">
                  <c:v>822.27</c:v>
                </c:pt>
                <c:pt idx="10550">
                  <c:v>822.82</c:v>
                </c:pt>
                <c:pt idx="10551">
                  <c:v>823</c:v>
                </c:pt>
                <c:pt idx="10552">
                  <c:v>822.89</c:v>
                </c:pt>
                <c:pt idx="10553">
                  <c:v>822.89</c:v>
                </c:pt>
                <c:pt idx="10554">
                  <c:v>823.24</c:v>
                </c:pt>
                <c:pt idx="10555">
                  <c:v>823.31</c:v>
                </c:pt>
                <c:pt idx="10556">
                  <c:v>822.67</c:v>
                </c:pt>
                <c:pt idx="10557">
                  <c:v>822.58</c:v>
                </c:pt>
                <c:pt idx="10558">
                  <c:v>823.51</c:v>
                </c:pt>
                <c:pt idx="10559">
                  <c:v>822.89</c:v>
                </c:pt>
                <c:pt idx="10560">
                  <c:v>823.26</c:v>
                </c:pt>
                <c:pt idx="10561">
                  <c:v>823.43</c:v>
                </c:pt>
                <c:pt idx="10562">
                  <c:v>822.7</c:v>
                </c:pt>
                <c:pt idx="10563">
                  <c:v>822.93</c:v>
                </c:pt>
                <c:pt idx="10564">
                  <c:v>823.45</c:v>
                </c:pt>
                <c:pt idx="10565">
                  <c:v>822.87</c:v>
                </c:pt>
                <c:pt idx="10566">
                  <c:v>823.29</c:v>
                </c:pt>
                <c:pt idx="10567">
                  <c:v>823.2</c:v>
                </c:pt>
                <c:pt idx="10568">
                  <c:v>823.03</c:v>
                </c:pt>
                <c:pt idx="10569">
                  <c:v>823.22</c:v>
                </c:pt>
                <c:pt idx="10570">
                  <c:v>823.17</c:v>
                </c:pt>
                <c:pt idx="10571">
                  <c:v>823.24</c:v>
                </c:pt>
                <c:pt idx="10572">
                  <c:v>823.32</c:v>
                </c:pt>
                <c:pt idx="10573">
                  <c:v>823.41</c:v>
                </c:pt>
                <c:pt idx="10574">
                  <c:v>822.77</c:v>
                </c:pt>
                <c:pt idx="10575">
                  <c:v>823.48</c:v>
                </c:pt>
                <c:pt idx="10576">
                  <c:v>823.27</c:v>
                </c:pt>
                <c:pt idx="10577">
                  <c:v>822.79</c:v>
                </c:pt>
                <c:pt idx="10578">
                  <c:v>823.41</c:v>
                </c:pt>
                <c:pt idx="10579">
                  <c:v>822.82</c:v>
                </c:pt>
                <c:pt idx="10580">
                  <c:v>823.27</c:v>
                </c:pt>
                <c:pt idx="10581">
                  <c:v>823.43</c:v>
                </c:pt>
                <c:pt idx="10582">
                  <c:v>822.67</c:v>
                </c:pt>
                <c:pt idx="10583">
                  <c:v>823.22</c:v>
                </c:pt>
                <c:pt idx="10584">
                  <c:v>823.93</c:v>
                </c:pt>
                <c:pt idx="10585">
                  <c:v>823</c:v>
                </c:pt>
                <c:pt idx="10586">
                  <c:v>822.84</c:v>
                </c:pt>
                <c:pt idx="10587">
                  <c:v>823.38</c:v>
                </c:pt>
                <c:pt idx="10588">
                  <c:v>822.98</c:v>
                </c:pt>
                <c:pt idx="10589">
                  <c:v>822.94</c:v>
                </c:pt>
                <c:pt idx="10590">
                  <c:v>823.15</c:v>
                </c:pt>
                <c:pt idx="10591">
                  <c:v>822.81</c:v>
                </c:pt>
                <c:pt idx="10592">
                  <c:v>823.15</c:v>
                </c:pt>
                <c:pt idx="10593">
                  <c:v>823.13</c:v>
                </c:pt>
                <c:pt idx="10594">
                  <c:v>822.62</c:v>
                </c:pt>
                <c:pt idx="10595">
                  <c:v>823.06</c:v>
                </c:pt>
                <c:pt idx="10596">
                  <c:v>822.86</c:v>
                </c:pt>
                <c:pt idx="10597">
                  <c:v>822.46</c:v>
                </c:pt>
                <c:pt idx="10598">
                  <c:v>822.65</c:v>
                </c:pt>
                <c:pt idx="10599">
                  <c:v>823.38</c:v>
                </c:pt>
                <c:pt idx="10600">
                  <c:v>822.49</c:v>
                </c:pt>
                <c:pt idx="10601">
                  <c:v>823.27</c:v>
                </c:pt>
                <c:pt idx="10602">
                  <c:v>822.96</c:v>
                </c:pt>
                <c:pt idx="10603">
                  <c:v>822.86</c:v>
                </c:pt>
                <c:pt idx="10604">
                  <c:v>822.84</c:v>
                </c:pt>
                <c:pt idx="10605">
                  <c:v>822.63</c:v>
                </c:pt>
                <c:pt idx="10606">
                  <c:v>822.96</c:v>
                </c:pt>
                <c:pt idx="10607">
                  <c:v>823.06</c:v>
                </c:pt>
                <c:pt idx="10608">
                  <c:v>822.84</c:v>
                </c:pt>
                <c:pt idx="10609">
                  <c:v>822.82</c:v>
                </c:pt>
                <c:pt idx="10610">
                  <c:v>823.41</c:v>
                </c:pt>
                <c:pt idx="10611">
                  <c:v>822.93</c:v>
                </c:pt>
                <c:pt idx="10612">
                  <c:v>822.84</c:v>
                </c:pt>
                <c:pt idx="10613">
                  <c:v>823.41</c:v>
                </c:pt>
                <c:pt idx="10614">
                  <c:v>822.6</c:v>
                </c:pt>
                <c:pt idx="10615">
                  <c:v>823.34</c:v>
                </c:pt>
                <c:pt idx="10616">
                  <c:v>823.53</c:v>
                </c:pt>
                <c:pt idx="10617">
                  <c:v>822.75</c:v>
                </c:pt>
                <c:pt idx="10618">
                  <c:v>823.17</c:v>
                </c:pt>
                <c:pt idx="10619">
                  <c:v>823.67</c:v>
                </c:pt>
                <c:pt idx="10620">
                  <c:v>822.93</c:v>
                </c:pt>
                <c:pt idx="10621">
                  <c:v>823.05</c:v>
                </c:pt>
                <c:pt idx="10622">
                  <c:v>823.53</c:v>
                </c:pt>
                <c:pt idx="10623">
                  <c:v>823.2</c:v>
                </c:pt>
                <c:pt idx="10624">
                  <c:v>823.24</c:v>
                </c:pt>
                <c:pt idx="10625">
                  <c:v>823.13</c:v>
                </c:pt>
                <c:pt idx="10626">
                  <c:v>822.98</c:v>
                </c:pt>
                <c:pt idx="10627">
                  <c:v>823.31</c:v>
                </c:pt>
                <c:pt idx="10628">
                  <c:v>823.77</c:v>
                </c:pt>
                <c:pt idx="10629">
                  <c:v>822.84</c:v>
                </c:pt>
                <c:pt idx="10630">
                  <c:v>822.93</c:v>
                </c:pt>
                <c:pt idx="10631">
                  <c:v>823.32</c:v>
                </c:pt>
                <c:pt idx="10632">
                  <c:v>823.46</c:v>
                </c:pt>
                <c:pt idx="10633">
                  <c:v>823.6</c:v>
                </c:pt>
                <c:pt idx="10634">
                  <c:v>822.82</c:v>
                </c:pt>
                <c:pt idx="10635">
                  <c:v>822.94</c:v>
                </c:pt>
                <c:pt idx="10636">
                  <c:v>823.15</c:v>
                </c:pt>
                <c:pt idx="10637">
                  <c:v>822.96</c:v>
                </c:pt>
                <c:pt idx="10638">
                  <c:v>823.1</c:v>
                </c:pt>
                <c:pt idx="10639">
                  <c:v>823.67</c:v>
                </c:pt>
                <c:pt idx="10640">
                  <c:v>822.94</c:v>
                </c:pt>
                <c:pt idx="10641">
                  <c:v>823.1</c:v>
                </c:pt>
                <c:pt idx="10642">
                  <c:v>823.41</c:v>
                </c:pt>
                <c:pt idx="10643">
                  <c:v>822.75</c:v>
                </c:pt>
                <c:pt idx="10644">
                  <c:v>822.72</c:v>
                </c:pt>
                <c:pt idx="10645">
                  <c:v>823.26</c:v>
                </c:pt>
                <c:pt idx="10646">
                  <c:v>822.63</c:v>
                </c:pt>
                <c:pt idx="10647">
                  <c:v>822.93</c:v>
                </c:pt>
                <c:pt idx="10648">
                  <c:v>823.27</c:v>
                </c:pt>
                <c:pt idx="10649">
                  <c:v>822.86</c:v>
                </c:pt>
                <c:pt idx="10650">
                  <c:v>823.05</c:v>
                </c:pt>
                <c:pt idx="10651">
                  <c:v>823.53</c:v>
                </c:pt>
                <c:pt idx="10652">
                  <c:v>823.01</c:v>
                </c:pt>
                <c:pt idx="10653">
                  <c:v>823.01</c:v>
                </c:pt>
                <c:pt idx="10654">
                  <c:v>823.79</c:v>
                </c:pt>
                <c:pt idx="10655">
                  <c:v>823.22</c:v>
                </c:pt>
                <c:pt idx="10656">
                  <c:v>823.27</c:v>
                </c:pt>
                <c:pt idx="10657">
                  <c:v>823.45</c:v>
                </c:pt>
                <c:pt idx="10658">
                  <c:v>823.03</c:v>
                </c:pt>
                <c:pt idx="10659">
                  <c:v>823.81</c:v>
                </c:pt>
                <c:pt idx="10660">
                  <c:v>823.15</c:v>
                </c:pt>
                <c:pt idx="10661">
                  <c:v>822.46</c:v>
                </c:pt>
                <c:pt idx="10662">
                  <c:v>823.03</c:v>
                </c:pt>
                <c:pt idx="10663">
                  <c:v>823</c:v>
                </c:pt>
                <c:pt idx="10664">
                  <c:v>822.86</c:v>
                </c:pt>
                <c:pt idx="10665">
                  <c:v>823.34</c:v>
                </c:pt>
                <c:pt idx="10666">
                  <c:v>822.65</c:v>
                </c:pt>
                <c:pt idx="10667">
                  <c:v>823.58</c:v>
                </c:pt>
                <c:pt idx="10668">
                  <c:v>823.69</c:v>
                </c:pt>
                <c:pt idx="10669">
                  <c:v>822.67</c:v>
                </c:pt>
                <c:pt idx="10670">
                  <c:v>822.77</c:v>
                </c:pt>
                <c:pt idx="10671">
                  <c:v>823.31</c:v>
                </c:pt>
                <c:pt idx="10672">
                  <c:v>822.48</c:v>
                </c:pt>
                <c:pt idx="10673">
                  <c:v>822.77</c:v>
                </c:pt>
                <c:pt idx="10674">
                  <c:v>823.05</c:v>
                </c:pt>
                <c:pt idx="10675">
                  <c:v>822.58</c:v>
                </c:pt>
                <c:pt idx="10676">
                  <c:v>822.98</c:v>
                </c:pt>
                <c:pt idx="10677">
                  <c:v>823.27</c:v>
                </c:pt>
                <c:pt idx="10678">
                  <c:v>822.94</c:v>
                </c:pt>
                <c:pt idx="10679">
                  <c:v>822.93</c:v>
                </c:pt>
                <c:pt idx="10680">
                  <c:v>822.93</c:v>
                </c:pt>
                <c:pt idx="10681">
                  <c:v>822.74</c:v>
                </c:pt>
                <c:pt idx="10682">
                  <c:v>822.93</c:v>
                </c:pt>
                <c:pt idx="10683">
                  <c:v>823.13</c:v>
                </c:pt>
                <c:pt idx="10684">
                  <c:v>822.82</c:v>
                </c:pt>
                <c:pt idx="10685">
                  <c:v>822.86</c:v>
                </c:pt>
                <c:pt idx="10686">
                  <c:v>823.38</c:v>
                </c:pt>
                <c:pt idx="10687">
                  <c:v>822.79</c:v>
                </c:pt>
                <c:pt idx="10688">
                  <c:v>822.91</c:v>
                </c:pt>
                <c:pt idx="10689">
                  <c:v>823.31</c:v>
                </c:pt>
                <c:pt idx="10690">
                  <c:v>822.96</c:v>
                </c:pt>
                <c:pt idx="10691">
                  <c:v>823.81</c:v>
                </c:pt>
                <c:pt idx="10692">
                  <c:v>823.32</c:v>
                </c:pt>
                <c:pt idx="10693">
                  <c:v>823.19</c:v>
                </c:pt>
                <c:pt idx="10694">
                  <c:v>823.76</c:v>
                </c:pt>
                <c:pt idx="10695">
                  <c:v>823.12</c:v>
                </c:pt>
                <c:pt idx="10696">
                  <c:v>823.19</c:v>
                </c:pt>
                <c:pt idx="10697">
                  <c:v>823.69</c:v>
                </c:pt>
                <c:pt idx="10698">
                  <c:v>823.13</c:v>
                </c:pt>
                <c:pt idx="10699">
                  <c:v>823.36</c:v>
                </c:pt>
                <c:pt idx="10700">
                  <c:v>823.64</c:v>
                </c:pt>
                <c:pt idx="10701">
                  <c:v>823.32</c:v>
                </c:pt>
                <c:pt idx="10702">
                  <c:v>823</c:v>
                </c:pt>
                <c:pt idx="10703">
                  <c:v>823.55</c:v>
                </c:pt>
                <c:pt idx="10704">
                  <c:v>823.01</c:v>
                </c:pt>
                <c:pt idx="10705">
                  <c:v>823.34</c:v>
                </c:pt>
                <c:pt idx="10706">
                  <c:v>823.58</c:v>
                </c:pt>
                <c:pt idx="10707">
                  <c:v>823.15</c:v>
                </c:pt>
                <c:pt idx="10708">
                  <c:v>823.29</c:v>
                </c:pt>
                <c:pt idx="10709">
                  <c:v>823.51</c:v>
                </c:pt>
                <c:pt idx="10710">
                  <c:v>823.55</c:v>
                </c:pt>
                <c:pt idx="10711">
                  <c:v>823.34</c:v>
                </c:pt>
                <c:pt idx="10712">
                  <c:v>823.46</c:v>
                </c:pt>
                <c:pt idx="10713">
                  <c:v>822.82</c:v>
                </c:pt>
                <c:pt idx="10714">
                  <c:v>823.27</c:v>
                </c:pt>
                <c:pt idx="10715">
                  <c:v>823.5</c:v>
                </c:pt>
                <c:pt idx="10716">
                  <c:v>822.58</c:v>
                </c:pt>
                <c:pt idx="10717">
                  <c:v>823.06</c:v>
                </c:pt>
                <c:pt idx="10718">
                  <c:v>822.87</c:v>
                </c:pt>
                <c:pt idx="10719">
                  <c:v>823.05</c:v>
                </c:pt>
                <c:pt idx="10720">
                  <c:v>822.87</c:v>
                </c:pt>
                <c:pt idx="10721">
                  <c:v>822.6</c:v>
                </c:pt>
                <c:pt idx="10722">
                  <c:v>822.53</c:v>
                </c:pt>
                <c:pt idx="10723">
                  <c:v>823.1</c:v>
                </c:pt>
                <c:pt idx="10724">
                  <c:v>822.44</c:v>
                </c:pt>
                <c:pt idx="10725">
                  <c:v>822.89</c:v>
                </c:pt>
                <c:pt idx="10726">
                  <c:v>823.41</c:v>
                </c:pt>
                <c:pt idx="10727">
                  <c:v>822.84</c:v>
                </c:pt>
                <c:pt idx="10728">
                  <c:v>822.84</c:v>
                </c:pt>
                <c:pt idx="10729">
                  <c:v>823.48</c:v>
                </c:pt>
                <c:pt idx="10730">
                  <c:v>823.1</c:v>
                </c:pt>
                <c:pt idx="10731">
                  <c:v>822.75</c:v>
                </c:pt>
                <c:pt idx="10732">
                  <c:v>823.31</c:v>
                </c:pt>
                <c:pt idx="10733">
                  <c:v>822.89</c:v>
                </c:pt>
                <c:pt idx="10734">
                  <c:v>823.19</c:v>
                </c:pt>
                <c:pt idx="10735">
                  <c:v>823.84</c:v>
                </c:pt>
                <c:pt idx="10736">
                  <c:v>822.86</c:v>
                </c:pt>
                <c:pt idx="10737">
                  <c:v>822.82</c:v>
                </c:pt>
                <c:pt idx="10738">
                  <c:v>823.32</c:v>
                </c:pt>
                <c:pt idx="10739">
                  <c:v>822.94</c:v>
                </c:pt>
                <c:pt idx="10740">
                  <c:v>823.36</c:v>
                </c:pt>
                <c:pt idx="10741">
                  <c:v>823.51</c:v>
                </c:pt>
                <c:pt idx="10742">
                  <c:v>823.06</c:v>
                </c:pt>
                <c:pt idx="10743">
                  <c:v>823</c:v>
                </c:pt>
                <c:pt idx="10744">
                  <c:v>823.58</c:v>
                </c:pt>
                <c:pt idx="10745">
                  <c:v>822.93</c:v>
                </c:pt>
                <c:pt idx="10746">
                  <c:v>823.48</c:v>
                </c:pt>
                <c:pt idx="10747">
                  <c:v>823.08</c:v>
                </c:pt>
                <c:pt idx="10748">
                  <c:v>823.26</c:v>
                </c:pt>
                <c:pt idx="10749">
                  <c:v>823.06</c:v>
                </c:pt>
                <c:pt idx="10750">
                  <c:v>823.17</c:v>
                </c:pt>
                <c:pt idx="10751">
                  <c:v>822.75</c:v>
                </c:pt>
                <c:pt idx="10752">
                  <c:v>823.6</c:v>
                </c:pt>
                <c:pt idx="10753">
                  <c:v>823.45</c:v>
                </c:pt>
                <c:pt idx="10754">
                  <c:v>823.03</c:v>
                </c:pt>
                <c:pt idx="10755">
                  <c:v>823.15</c:v>
                </c:pt>
                <c:pt idx="10756">
                  <c:v>822.84</c:v>
                </c:pt>
                <c:pt idx="10757">
                  <c:v>822.84</c:v>
                </c:pt>
                <c:pt idx="10758">
                  <c:v>823.38</c:v>
                </c:pt>
                <c:pt idx="10759">
                  <c:v>822.65</c:v>
                </c:pt>
                <c:pt idx="10760">
                  <c:v>822.86</c:v>
                </c:pt>
                <c:pt idx="10761">
                  <c:v>823.36</c:v>
                </c:pt>
                <c:pt idx="10762">
                  <c:v>822.89</c:v>
                </c:pt>
                <c:pt idx="10763">
                  <c:v>823.38</c:v>
                </c:pt>
                <c:pt idx="10764">
                  <c:v>823.9</c:v>
                </c:pt>
                <c:pt idx="10765">
                  <c:v>822.87</c:v>
                </c:pt>
                <c:pt idx="10766">
                  <c:v>823.22</c:v>
                </c:pt>
                <c:pt idx="10767">
                  <c:v>823.06</c:v>
                </c:pt>
                <c:pt idx="10768">
                  <c:v>823.17</c:v>
                </c:pt>
                <c:pt idx="10769">
                  <c:v>822.96</c:v>
                </c:pt>
                <c:pt idx="10770">
                  <c:v>823.58</c:v>
                </c:pt>
                <c:pt idx="10771">
                  <c:v>823.29</c:v>
                </c:pt>
                <c:pt idx="10772">
                  <c:v>823.39</c:v>
                </c:pt>
                <c:pt idx="10773">
                  <c:v>823.05</c:v>
                </c:pt>
                <c:pt idx="10774">
                  <c:v>823.1</c:v>
                </c:pt>
                <c:pt idx="10775">
                  <c:v>823.7</c:v>
                </c:pt>
                <c:pt idx="10776">
                  <c:v>822.93</c:v>
                </c:pt>
                <c:pt idx="10777">
                  <c:v>823.12</c:v>
                </c:pt>
                <c:pt idx="10778">
                  <c:v>823.32</c:v>
                </c:pt>
                <c:pt idx="10779">
                  <c:v>822.91</c:v>
                </c:pt>
                <c:pt idx="10780">
                  <c:v>823.26</c:v>
                </c:pt>
                <c:pt idx="10781">
                  <c:v>823.36</c:v>
                </c:pt>
                <c:pt idx="10782">
                  <c:v>822.94</c:v>
                </c:pt>
                <c:pt idx="10783">
                  <c:v>822.77</c:v>
                </c:pt>
                <c:pt idx="10784">
                  <c:v>823.32</c:v>
                </c:pt>
                <c:pt idx="10785">
                  <c:v>823.31</c:v>
                </c:pt>
                <c:pt idx="10786">
                  <c:v>822.86</c:v>
                </c:pt>
                <c:pt idx="10787">
                  <c:v>823.45</c:v>
                </c:pt>
                <c:pt idx="10788">
                  <c:v>823.05</c:v>
                </c:pt>
                <c:pt idx="10789">
                  <c:v>823.29</c:v>
                </c:pt>
                <c:pt idx="10790">
                  <c:v>822.93</c:v>
                </c:pt>
                <c:pt idx="10791">
                  <c:v>823.05</c:v>
                </c:pt>
                <c:pt idx="10792">
                  <c:v>823.13</c:v>
                </c:pt>
                <c:pt idx="10793">
                  <c:v>822.96</c:v>
                </c:pt>
                <c:pt idx="10794">
                  <c:v>823.01</c:v>
                </c:pt>
                <c:pt idx="10795">
                  <c:v>823.38</c:v>
                </c:pt>
                <c:pt idx="10796">
                  <c:v>823.62</c:v>
                </c:pt>
                <c:pt idx="10797">
                  <c:v>822.72</c:v>
                </c:pt>
                <c:pt idx="10798">
                  <c:v>823.39</c:v>
                </c:pt>
                <c:pt idx="10799">
                  <c:v>823.51</c:v>
                </c:pt>
                <c:pt idx="10800">
                  <c:v>822.87</c:v>
                </c:pt>
                <c:pt idx="10801">
                  <c:v>823.19</c:v>
                </c:pt>
                <c:pt idx="10802">
                  <c:v>822.82</c:v>
                </c:pt>
                <c:pt idx="10803">
                  <c:v>823.39</c:v>
                </c:pt>
                <c:pt idx="10804">
                  <c:v>823.67</c:v>
                </c:pt>
                <c:pt idx="10805">
                  <c:v>822.98</c:v>
                </c:pt>
                <c:pt idx="10806">
                  <c:v>823.55</c:v>
                </c:pt>
                <c:pt idx="10807">
                  <c:v>824.05</c:v>
                </c:pt>
                <c:pt idx="10808">
                  <c:v>823.51</c:v>
                </c:pt>
                <c:pt idx="10809">
                  <c:v>823.45</c:v>
                </c:pt>
                <c:pt idx="10810">
                  <c:v>823.83</c:v>
                </c:pt>
                <c:pt idx="10811">
                  <c:v>822.79</c:v>
                </c:pt>
                <c:pt idx="10812">
                  <c:v>823.45</c:v>
                </c:pt>
                <c:pt idx="10813">
                  <c:v>823.86</c:v>
                </c:pt>
                <c:pt idx="10814">
                  <c:v>823.34</c:v>
                </c:pt>
                <c:pt idx="10815">
                  <c:v>823.51</c:v>
                </c:pt>
                <c:pt idx="10816">
                  <c:v>823.95</c:v>
                </c:pt>
                <c:pt idx="10817">
                  <c:v>823.32</c:v>
                </c:pt>
                <c:pt idx="10818">
                  <c:v>823.48</c:v>
                </c:pt>
                <c:pt idx="10819">
                  <c:v>823.57</c:v>
                </c:pt>
                <c:pt idx="10820">
                  <c:v>823.01</c:v>
                </c:pt>
                <c:pt idx="10821">
                  <c:v>823.29</c:v>
                </c:pt>
                <c:pt idx="10822">
                  <c:v>823.53</c:v>
                </c:pt>
                <c:pt idx="10823">
                  <c:v>823.24</c:v>
                </c:pt>
                <c:pt idx="10824">
                  <c:v>823.24</c:v>
                </c:pt>
                <c:pt idx="10825">
                  <c:v>823.15</c:v>
                </c:pt>
                <c:pt idx="10826">
                  <c:v>822.77</c:v>
                </c:pt>
                <c:pt idx="10827">
                  <c:v>823.5</c:v>
                </c:pt>
                <c:pt idx="10828">
                  <c:v>823.24</c:v>
                </c:pt>
                <c:pt idx="10829">
                  <c:v>823.05</c:v>
                </c:pt>
                <c:pt idx="10830">
                  <c:v>823.53</c:v>
                </c:pt>
                <c:pt idx="10831">
                  <c:v>822.67</c:v>
                </c:pt>
                <c:pt idx="10832">
                  <c:v>822.94</c:v>
                </c:pt>
                <c:pt idx="10833">
                  <c:v>823.13</c:v>
                </c:pt>
                <c:pt idx="10834">
                  <c:v>822.91</c:v>
                </c:pt>
                <c:pt idx="10835">
                  <c:v>823.34</c:v>
                </c:pt>
                <c:pt idx="10836">
                  <c:v>823.41</c:v>
                </c:pt>
                <c:pt idx="10837">
                  <c:v>822.98</c:v>
                </c:pt>
                <c:pt idx="10838">
                  <c:v>823.24</c:v>
                </c:pt>
                <c:pt idx="10839">
                  <c:v>823.27</c:v>
                </c:pt>
                <c:pt idx="10840">
                  <c:v>823.2</c:v>
                </c:pt>
                <c:pt idx="10841">
                  <c:v>823.34</c:v>
                </c:pt>
                <c:pt idx="10842">
                  <c:v>823.6</c:v>
                </c:pt>
                <c:pt idx="10843">
                  <c:v>823.45</c:v>
                </c:pt>
                <c:pt idx="10844">
                  <c:v>823.76</c:v>
                </c:pt>
                <c:pt idx="10845">
                  <c:v>823.36</c:v>
                </c:pt>
                <c:pt idx="10846">
                  <c:v>823.34</c:v>
                </c:pt>
                <c:pt idx="10847">
                  <c:v>823.69</c:v>
                </c:pt>
                <c:pt idx="10848">
                  <c:v>823.83</c:v>
                </c:pt>
                <c:pt idx="10849">
                  <c:v>823.39</c:v>
                </c:pt>
                <c:pt idx="10850">
                  <c:v>823.57</c:v>
                </c:pt>
                <c:pt idx="10851">
                  <c:v>823.55</c:v>
                </c:pt>
                <c:pt idx="10852">
                  <c:v>823.39</c:v>
                </c:pt>
                <c:pt idx="10853">
                  <c:v>823.51</c:v>
                </c:pt>
                <c:pt idx="10854">
                  <c:v>823.9</c:v>
                </c:pt>
                <c:pt idx="10855">
                  <c:v>823.53</c:v>
                </c:pt>
                <c:pt idx="10856">
                  <c:v>823.05</c:v>
                </c:pt>
                <c:pt idx="10857">
                  <c:v>823.45</c:v>
                </c:pt>
                <c:pt idx="10858">
                  <c:v>823.15</c:v>
                </c:pt>
                <c:pt idx="10859">
                  <c:v>823.31</c:v>
                </c:pt>
                <c:pt idx="10860">
                  <c:v>823.43</c:v>
                </c:pt>
                <c:pt idx="10861">
                  <c:v>823.5</c:v>
                </c:pt>
                <c:pt idx="10862">
                  <c:v>823.81</c:v>
                </c:pt>
                <c:pt idx="10863">
                  <c:v>823.32</c:v>
                </c:pt>
                <c:pt idx="10864">
                  <c:v>823.58</c:v>
                </c:pt>
                <c:pt idx="10865">
                  <c:v>823.77</c:v>
                </c:pt>
                <c:pt idx="10866">
                  <c:v>823.31</c:v>
                </c:pt>
                <c:pt idx="10867">
                  <c:v>823.17</c:v>
                </c:pt>
                <c:pt idx="10868">
                  <c:v>823.72</c:v>
                </c:pt>
                <c:pt idx="10869">
                  <c:v>823.38</c:v>
                </c:pt>
                <c:pt idx="10870">
                  <c:v>823.62</c:v>
                </c:pt>
                <c:pt idx="10871">
                  <c:v>823.7</c:v>
                </c:pt>
                <c:pt idx="10872">
                  <c:v>823.27</c:v>
                </c:pt>
                <c:pt idx="10873">
                  <c:v>823.22</c:v>
                </c:pt>
                <c:pt idx="10874">
                  <c:v>823.74</c:v>
                </c:pt>
                <c:pt idx="10875">
                  <c:v>823.39</c:v>
                </c:pt>
                <c:pt idx="10876">
                  <c:v>823.7</c:v>
                </c:pt>
                <c:pt idx="10877">
                  <c:v>823.64</c:v>
                </c:pt>
                <c:pt idx="10878">
                  <c:v>823.15</c:v>
                </c:pt>
                <c:pt idx="10879">
                  <c:v>823.45</c:v>
                </c:pt>
                <c:pt idx="10880">
                  <c:v>823.64</c:v>
                </c:pt>
                <c:pt idx="10881">
                  <c:v>823.31</c:v>
                </c:pt>
                <c:pt idx="10882">
                  <c:v>823.62</c:v>
                </c:pt>
                <c:pt idx="10883">
                  <c:v>823.5</c:v>
                </c:pt>
                <c:pt idx="10884">
                  <c:v>823.27</c:v>
                </c:pt>
                <c:pt idx="10885">
                  <c:v>823.26</c:v>
                </c:pt>
                <c:pt idx="10886">
                  <c:v>822.91</c:v>
                </c:pt>
                <c:pt idx="10887">
                  <c:v>823.17</c:v>
                </c:pt>
                <c:pt idx="10888">
                  <c:v>823.81</c:v>
                </c:pt>
                <c:pt idx="10889">
                  <c:v>823.06</c:v>
                </c:pt>
                <c:pt idx="10890">
                  <c:v>823.38</c:v>
                </c:pt>
                <c:pt idx="10891">
                  <c:v>823.72</c:v>
                </c:pt>
                <c:pt idx="10892">
                  <c:v>823.22</c:v>
                </c:pt>
                <c:pt idx="10893">
                  <c:v>823</c:v>
                </c:pt>
                <c:pt idx="10894">
                  <c:v>823.51</c:v>
                </c:pt>
                <c:pt idx="10895">
                  <c:v>823.2</c:v>
                </c:pt>
                <c:pt idx="10896">
                  <c:v>823.41</c:v>
                </c:pt>
                <c:pt idx="10897">
                  <c:v>823.43</c:v>
                </c:pt>
                <c:pt idx="10898">
                  <c:v>822.94</c:v>
                </c:pt>
                <c:pt idx="10899">
                  <c:v>823.34</c:v>
                </c:pt>
                <c:pt idx="10900">
                  <c:v>823.48</c:v>
                </c:pt>
                <c:pt idx="10901">
                  <c:v>822.89</c:v>
                </c:pt>
                <c:pt idx="10902">
                  <c:v>823.08</c:v>
                </c:pt>
                <c:pt idx="10903">
                  <c:v>823.32</c:v>
                </c:pt>
                <c:pt idx="10904">
                  <c:v>823.12</c:v>
                </c:pt>
                <c:pt idx="10905">
                  <c:v>822.96</c:v>
                </c:pt>
                <c:pt idx="10906">
                  <c:v>823.29</c:v>
                </c:pt>
                <c:pt idx="10907">
                  <c:v>822.93</c:v>
                </c:pt>
                <c:pt idx="10908">
                  <c:v>823.12</c:v>
                </c:pt>
                <c:pt idx="10909">
                  <c:v>823.5</c:v>
                </c:pt>
                <c:pt idx="10910">
                  <c:v>822.89</c:v>
                </c:pt>
                <c:pt idx="10911">
                  <c:v>823.24</c:v>
                </c:pt>
                <c:pt idx="10912">
                  <c:v>823.48</c:v>
                </c:pt>
                <c:pt idx="10913">
                  <c:v>822.94</c:v>
                </c:pt>
                <c:pt idx="10914">
                  <c:v>823.55</c:v>
                </c:pt>
                <c:pt idx="10915">
                  <c:v>822.84</c:v>
                </c:pt>
                <c:pt idx="10916">
                  <c:v>822.98</c:v>
                </c:pt>
                <c:pt idx="10917">
                  <c:v>823.24</c:v>
                </c:pt>
                <c:pt idx="10918">
                  <c:v>822.74</c:v>
                </c:pt>
                <c:pt idx="10919">
                  <c:v>823.06</c:v>
                </c:pt>
                <c:pt idx="10920">
                  <c:v>823.62</c:v>
                </c:pt>
                <c:pt idx="10921">
                  <c:v>823.36</c:v>
                </c:pt>
                <c:pt idx="10922">
                  <c:v>823.41</c:v>
                </c:pt>
                <c:pt idx="10923">
                  <c:v>823.74</c:v>
                </c:pt>
                <c:pt idx="10924">
                  <c:v>823.08</c:v>
                </c:pt>
                <c:pt idx="10925">
                  <c:v>823.19</c:v>
                </c:pt>
                <c:pt idx="10926">
                  <c:v>823.65</c:v>
                </c:pt>
                <c:pt idx="10927">
                  <c:v>823.2</c:v>
                </c:pt>
                <c:pt idx="10928">
                  <c:v>823.29</c:v>
                </c:pt>
                <c:pt idx="10929">
                  <c:v>823.58</c:v>
                </c:pt>
                <c:pt idx="10930">
                  <c:v>823.12</c:v>
                </c:pt>
                <c:pt idx="10931">
                  <c:v>822.98</c:v>
                </c:pt>
                <c:pt idx="10932">
                  <c:v>823.26</c:v>
                </c:pt>
                <c:pt idx="10933">
                  <c:v>823.2</c:v>
                </c:pt>
                <c:pt idx="10934">
                  <c:v>823.22</c:v>
                </c:pt>
                <c:pt idx="10935">
                  <c:v>823.13</c:v>
                </c:pt>
                <c:pt idx="10936">
                  <c:v>823.03</c:v>
                </c:pt>
                <c:pt idx="10937">
                  <c:v>823.13</c:v>
                </c:pt>
                <c:pt idx="10938">
                  <c:v>823.64</c:v>
                </c:pt>
                <c:pt idx="10939">
                  <c:v>823</c:v>
                </c:pt>
                <c:pt idx="10940">
                  <c:v>823.79</c:v>
                </c:pt>
                <c:pt idx="10941">
                  <c:v>823.55</c:v>
                </c:pt>
                <c:pt idx="10942">
                  <c:v>823.15</c:v>
                </c:pt>
                <c:pt idx="10943">
                  <c:v>823.27</c:v>
                </c:pt>
                <c:pt idx="10944">
                  <c:v>823.1</c:v>
                </c:pt>
                <c:pt idx="10945">
                  <c:v>823.36</c:v>
                </c:pt>
                <c:pt idx="10946">
                  <c:v>823.32</c:v>
                </c:pt>
                <c:pt idx="10947">
                  <c:v>822.94</c:v>
                </c:pt>
                <c:pt idx="10948">
                  <c:v>823.08</c:v>
                </c:pt>
                <c:pt idx="10949">
                  <c:v>823.43</c:v>
                </c:pt>
                <c:pt idx="10950">
                  <c:v>823.01</c:v>
                </c:pt>
                <c:pt idx="10951">
                  <c:v>823</c:v>
                </c:pt>
                <c:pt idx="10952">
                  <c:v>823.36</c:v>
                </c:pt>
                <c:pt idx="10953">
                  <c:v>823.15</c:v>
                </c:pt>
                <c:pt idx="10954">
                  <c:v>823.58</c:v>
                </c:pt>
                <c:pt idx="10955">
                  <c:v>823.43</c:v>
                </c:pt>
                <c:pt idx="10956">
                  <c:v>823.12</c:v>
                </c:pt>
                <c:pt idx="10957">
                  <c:v>823.58</c:v>
                </c:pt>
                <c:pt idx="10958">
                  <c:v>823.76</c:v>
                </c:pt>
                <c:pt idx="10959">
                  <c:v>823.08</c:v>
                </c:pt>
                <c:pt idx="10960">
                  <c:v>823.45</c:v>
                </c:pt>
                <c:pt idx="10961">
                  <c:v>823.65</c:v>
                </c:pt>
                <c:pt idx="10962">
                  <c:v>823.1</c:v>
                </c:pt>
                <c:pt idx="10963">
                  <c:v>823.08</c:v>
                </c:pt>
                <c:pt idx="10964">
                  <c:v>823.7</c:v>
                </c:pt>
                <c:pt idx="10965">
                  <c:v>823.5</c:v>
                </c:pt>
                <c:pt idx="10966">
                  <c:v>823.81</c:v>
                </c:pt>
                <c:pt idx="10967">
                  <c:v>823.58</c:v>
                </c:pt>
                <c:pt idx="10968">
                  <c:v>823.31</c:v>
                </c:pt>
                <c:pt idx="10969">
                  <c:v>823.7</c:v>
                </c:pt>
                <c:pt idx="10970">
                  <c:v>823.57</c:v>
                </c:pt>
                <c:pt idx="10971">
                  <c:v>823.76</c:v>
                </c:pt>
                <c:pt idx="10972">
                  <c:v>823.72</c:v>
                </c:pt>
                <c:pt idx="10973">
                  <c:v>823.36</c:v>
                </c:pt>
                <c:pt idx="10974">
                  <c:v>823.19</c:v>
                </c:pt>
                <c:pt idx="10975">
                  <c:v>823.77</c:v>
                </c:pt>
                <c:pt idx="10976">
                  <c:v>823.13</c:v>
                </c:pt>
                <c:pt idx="10977">
                  <c:v>823.24</c:v>
                </c:pt>
                <c:pt idx="10978">
                  <c:v>825.17</c:v>
                </c:pt>
                <c:pt idx="10979">
                  <c:v>822.87</c:v>
                </c:pt>
                <c:pt idx="10980">
                  <c:v>823.17</c:v>
                </c:pt>
                <c:pt idx="10981">
                  <c:v>823.74</c:v>
                </c:pt>
                <c:pt idx="10982">
                  <c:v>823.6</c:v>
                </c:pt>
                <c:pt idx="10983">
                  <c:v>823.15</c:v>
                </c:pt>
                <c:pt idx="10984">
                  <c:v>823.55</c:v>
                </c:pt>
                <c:pt idx="10985">
                  <c:v>823.17</c:v>
                </c:pt>
                <c:pt idx="10986">
                  <c:v>824.03</c:v>
                </c:pt>
                <c:pt idx="10987">
                  <c:v>823.58</c:v>
                </c:pt>
                <c:pt idx="10988">
                  <c:v>822.87</c:v>
                </c:pt>
                <c:pt idx="10989">
                  <c:v>823.31</c:v>
                </c:pt>
                <c:pt idx="10990">
                  <c:v>823.81</c:v>
                </c:pt>
                <c:pt idx="10991">
                  <c:v>823.17</c:v>
                </c:pt>
                <c:pt idx="10992">
                  <c:v>823.48</c:v>
                </c:pt>
                <c:pt idx="10993">
                  <c:v>823.27</c:v>
                </c:pt>
                <c:pt idx="10994">
                  <c:v>823.08</c:v>
                </c:pt>
                <c:pt idx="10995">
                  <c:v>823.57</c:v>
                </c:pt>
                <c:pt idx="10996">
                  <c:v>824</c:v>
                </c:pt>
                <c:pt idx="10997">
                  <c:v>823.36</c:v>
                </c:pt>
                <c:pt idx="10998">
                  <c:v>823.93</c:v>
                </c:pt>
                <c:pt idx="10999">
                  <c:v>823.19</c:v>
                </c:pt>
                <c:pt idx="11000">
                  <c:v>823.2</c:v>
                </c:pt>
                <c:pt idx="11001">
                  <c:v>823.76</c:v>
                </c:pt>
                <c:pt idx="11002">
                  <c:v>823.17</c:v>
                </c:pt>
                <c:pt idx="11003">
                  <c:v>823.2</c:v>
                </c:pt>
                <c:pt idx="11004">
                  <c:v>823.62</c:v>
                </c:pt>
                <c:pt idx="11005">
                  <c:v>823.01</c:v>
                </c:pt>
                <c:pt idx="11006">
                  <c:v>823.15</c:v>
                </c:pt>
                <c:pt idx="11007">
                  <c:v>823.9</c:v>
                </c:pt>
                <c:pt idx="11008">
                  <c:v>823.41</c:v>
                </c:pt>
                <c:pt idx="11009">
                  <c:v>823.53</c:v>
                </c:pt>
                <c:pt idx="11010">
                  <c:v>824.28</c:v>
                </c:pt>
                <c:pt idx="11011">
                  <c:v>823.13</c:v>
                </c:pt>
                <c:pt idx="11012">
                  <c:v>823.39</c:v>
                </c:pt>
                <c:pt idx="11013">
                  <c:v>823.67</c:v>
                </c:pt>
                <c:pt idx="11014">
                  <c:v>823.29</c:v>
                </c:pt>
                <c:pt idx="11015">
                  <c:v>823.12</c:v>
                </c:pt>
                <c:pt idx="11016">
                  <c:v>823.32</c:v>
                </c:pt>
                <c:pt idx="11017">
                  <c:v>823.17</c:v>
                </c:pt>
                <c:pt idx="11018">
                  <c:v>823.32</c:v>
                </c:pt>
                <c:pt idx="11019">
                  <c:v>823.53</c:v>
                </c:pt>
                <c:pt idx="11020">
                  <c:v>823.32</c:v>
                </c:pt>
                <c:pt idx="11021">
                  <c:v>823.2</c:v>
                </c:pt>
                <c:pt idx="11022">
                  <c:v>823.38</c:v>
                </c:pt>
                <c:pt idx="11023">
                  <c:v>823.17</c:v>
                </c:pt>
                <c:pt idx="11024">
                  <c:v>823.31</c:v>
                </c:pt>
                <c:pt idx="11025">
                  <c:v>823.31</c:v>
                </c:pt>
                <c:pt idx="11026">
                  <c:v>823.24</c:v>
                </c:pt>
                <c:pt idx="11027">
                  <c:v>823.31</c:v>
                </c:pt>
                <c:pt idx="11028">
                  <c:v>823.01</c:v>
                </c:pt>
                <c:pt idx="11029">
                  <c:v>823.45</c:v>
                </c:pt>
                <c:pt idx="11030">
                  <c:v>823.34</c:v>
                </c:pt>
                <c:pt idx="11031">
                  <c:v>823.17</c:v>
                </c:pt>
                <c:pt idx="11032">
                  <c:v>823.57</c:v>
                </c:pt>
                <c:pt idx="11033">
                  <c:v>823.38</c:v>
                </c:pt>
                <c:pt idx="11034">
                  <c:v>823.29</c:v>
                </c:pt>
                <c:pt idx="11035">
                  <c:v>823.19</c:v>
                </c:pt>
                <c:pt idx="11036">
                  <c:v>823.67</c:v>
                </c:pt>
                <c:pt idx="11037">
                  <c:v>823.26</c:v>
                </c:pt>
                <c:pt idx="11038">
                  <c:v>822.81</c:v>
                </c:pt>
                <c:pt idx="11039">
                  <c:v>823.41</c:v>
                </c:pt>
                <c:pt idx="11040">
                  <c:v>822.68</c:v>
                </c:pt>
                <c:pt idx="11041">
                  <c:v>823.34</c:v>
                </c:pt>
                <c:pt idx="11042">
                  <c:v>823.05</c:v>
                </c:pt>
                <c:pt idx="11043">
                  <c:v>823</c:v>
                </c:pt>
                <c:pt idx="11044">
                  <c:v>822.77</c:v>
                </c:pt>
                <c:pt idx="11045">
                  <c:v>823.7</c:v>
                </c:pt>
                <c:pt idx="11046">
                  <c:v>823.03</c:v>
                </c:pt>
                <c:pt idx="11047">
                  <c:v>823.31</c:v>
                </c:pt>
                <c:pt idx="11048">
                  <c:v>823.58</c:v>
                </c:pt>
                <c:pt idx="11049">
                  <c:v>822.96</c:v>
                </c:pt>
                <c:pt idx="11050">
                  <c:v>823.39</c:v>
                </c:pt>
                <c:pt idx="11051">
                  <c:v>823.41</c:v>
                </c:pt>
                <c:pt idx="11052">
                  <c:v>822.77</c:v>
                </c:pt>
                <c:pt idx="11053">
                  <c:v>822.87</c:v>
                </c:pt>
                <c:pt idx="11054">
                  <c:v>822.89</c:v>
                </c:pt>
                <c:pt idx="11055">
                  <c:v>823.38</c:v>
                </c:pt>
                <c:pt idx="11056">
                  <c:v>823.38</c:v>
                </c:pt>
                <c:pt idx="11057">
                  <c:v>823.08</c:v>
                </c:pt>
                <c:pt idx="11058">
                  <c:v>822.75</c:v>
                </c:pt>
                <c:pt idx="11059">
                  <c:v>823.53</c:v>
                </c:pt>
                <c:pt idx="11060">
                  <c:v>823.17</c:v>
                </c:pt>
                <c:pt idx="11061">
                  <c:v>822.74</c:v>
                </c:pt>
                <c:pt idx="11062">
                  <c:v>823.74</c:v>
                </c:pt>
                <c:pt idx="11063">
                  <c:v>823.03</c:v>
                </c:pt>
                <c:pt idx="11064">
                  <c:v>822.86</c:v>
                </c:pt>
                <c:pt idx="11065">
                  <c:v>823.15</c:v>
                </c:pt>
                <c:pt idx="11066">
                  <c:v>823.06</c:v>
                </c:pt>
                <c:pt idx="11067">
                  <c:v>823.2</c:v>
                </c:pt>
                <c:pt idx="11068">
                  <c:v>823.22</c:v>
                </c:pt>
                <c:pt idx="11069">
                  <c:v>822.75</c:v>
                </c:pt>
                <c:pt idx="11070">
                  <c:v>823.32</c:v>
                </c:pt>
                <c:pt idx="11071">
                  <c:v>823.64</c:v>
                </c:pt>
                <c:pt idx="11072">
                  <c:v>823.1</c:v>
                </c:pt>
                <c:pt idx="11073">
                  <c:v>823.24</c:v>
                </c:pt>
                <c:pt idx="11074">
                  <c:v>823.88</c:v>
                </c:pt>
                <c:pt idx="11075">
                  <c:v>823.12</c:v>
                </c:pt>
                <c:pt idx="11076">
                  <c:v>823.45</c:v>
                </c:pt>
                <c:pt idx="11077">
                  <c:v>823.57</c:v>
                </c:pt>
                <c:pt idx="11078">
                  <c:v>823.03</c:v>
                </c:pt>
                <c:pt idx="11079">
                  <c:v>822.82</c:v>
                </c:pt>
                <c:pt idx="11080">
                  <c:v>823.74</c:v>
                </c:pt>
                <c:pt idx="11081">
                  <c:v>823.74</c:v>
                </c:pt>
                <c:pt idx="11082">
                  <c:v>823.58</c:v>
                </c:pt>
                <c:pt idx="11083">
                  <c:v>823.65</c:v>
                </c:pt>
                <c:pt idx="11084">
                  <c:v>823.57</c:v>
                </c:pt>
                <c:pt idx="11085">
                  <c:v>823.83</c:v>
                </c:pt>
                <c:pt idx="11086">
                  <c:v>823.34</c:v>
                </c:pt>
                <c:pt idx="11087">
                  <c:v>823.43</c:v>
                </c:pt>
                <c:pt idx="11088">
                  <c:v>823.9</c:v>
                </c:pt>
                <c:pt idx="11089">
                  <c:v>823.32</c:v>
                </c:pt>
                <c:pt idx="11090">
                  <c:v>823.32</c:v>
                </c:pt>
                <c:pt idx="11091">
                  <c:v>823.62</c:v>
                </c:pt>
                <c:pt idx="11092">
                  <c:v>823.22</c:v>
                </c:pt>
                <c:pt idx="11093">
                  <c:v>823.43</c:v>
                </c:pt>
                <c:pt idx="11094">
                  <c:v>824</c:v>
                </c:pt>
                <c:pt idx="11095">
                  <c:v>823.38</c:v>
                </c:pt>
                <c:pt idx="11096">
                  <c:v>823.34</c:v>
                </c:pt>
                <c:pt idx="11097">
                  <c:v>824.03</c:v>
                </c:pt>
                <c:pt idx="11098">
                  <c:v>822.94</c:v>
                </c:pt>
                <c:pt idx="11099">
                  <c:v>823.26</c:v>
                </c:pt>
                <c:pt idx="11100">
                  <c:v>823.64</c:v>
                </c:pt>
                <c:pt idx="11101">
                  <c:v>823.57</c:v>
                </c:pt>
                <c:pt idx="11102">
                  <c:v>823.64</c:v>
                </c:pt>
                <c:pt idx="11103">
                  <c:v>823.6</c:v>
                </c:pt>
                <c:pt idx="11104">
                  <c:v>822.94</c:v>
                </c:pt>
                <c:pt idx="11105">
                  <c:v>823.55</c:v>
                </c:pt>
                <c:pt idx="11106">
                  <c:v>823.53</c:v>
                </c:pt>
                <c:pt idx="11107">
                  <c:v>823.29</c:v>
                </c:pt>
                <c:pt idx="11108">
                  <c:v>823.34</c:v>
                </c:pt>
                <c:pt idx="11109">
                  <c:v>823.45</c:v>
                </c:pt>
                <c:pt idx="11110">
                  <c:v>823.5</c:v>
                </c:pt>
                <c:pt idx="11111">
                  <c:v>823.01</c:v>
                </c:pt>
                <c:pt idx="11112">
                  <c:v>822.84</c:v>
                </c:pt>
                <c:pt idx="11113">
                  <c:v>823.24</c:v>
                </c:pt>
                <c:pt idx="11114">
                  <c:v>823.6</c:v>
                </c:pt>
                <c:pt idx="11115">
                  <c:v>823.26</c:v>
                </c:pt>
                <c:pt idx="11116">
                  <c:v>823.27</c:v>
                </c:pt>
                <c:pt idx="11117">
                  <c:v>823.79</c:v>
                </c:pt>
                <c:pt idx="11118">
                  <c:v>823.06</c:v>
                </c:pt>
                <c:pt idx="11119">
                  <c:v>823.55</c:v>
                </c:pt>
                <c:pt idx="11120">
                  <c:v>823.79</c:v>
                </c:pt>
                <c:pt idx="11121">
                  <c:v>823.96</c:v>
                </c:pt>
                <c:pt idx="11122">
                  <c:v>823.64</c:v>
                </c:pt>
                <c:pt idx="11123">
                  <c:v>823.95</c:v>
                </c:pt>
                <c:pt idx="11124">
                  <c:v>823.43</c:v>
                </c:pt>
                <c:pt idx="11125">
                  <c:v>823.57</c:v>
                </c:pt>
                <c:pt idx="11126">
                  <c:v>823.53</c:v>
                </c:pt>
                <c:pt idx="11127">
                  <c:v>823.53</c:v>
                </c:pt>
                <c:pt idx="11128">
                  <c:v>823.29</c:v>
                </c:pt>
                <c:pt idx="11129">
                  <c:v>823.86</c:v>
                </c:pt>
                <c:pt idx="11130">
                  <c:v>823.32</c:v>
                </c:pt>
                <c:pt idx="11131">
                  <c:v>824.02</c:v>
                </c:pt>
                <c:pt idx="11132">
                  <c:v>823.98</c:v>
                </c:pt>
                <c:pt idx="11133">
                  <c:v>823.32</c:v>
                </c:pt>
                <c:pt idx="11134">
                  <c:v>823.88</c:v>
                </c:pt>
                <c:pt idx="11135">
                  <c:v>823.88</c:v>
                </c:pt>
                <c:pt idx="11136">
                  <c:v>823.26</c:v>
                </c:pt>
                <c:pt idx="11137">
                  <c:v>823.39</c:v>
                </c:pt>
                <c:pt idx="11138">
                  <c:v>823.83</c:v>
                </c:pt>
                <c:pt idx="11139">
                  <c:v>823.58</c:v>
                </c:pt>
                <c:pt idx="11140">
                  <c:v>823.72</c:v>
                </c:pt>
                <c:pt idx="11141">
                  <c:v>823.57</c:v>
                </c:pt>
                <c:pt idx="11142">
                  <c:v>823.06</c:v>
                </c:pt>
                <c:pt idx="11143">
                  <c:v>823.81</c:v>
                </c:pt>
                <c:pt idx="11144">
                  <c:v>823.12</c:v>
                </c:pt>
                <c:pt idx="11145">
                  <c:v>823</c:v>
                </c:pt>
                <c:pt idx="11146">
                  <c:v>824.15</c:v>
                </c:pt>
                <c:pt idx="11147">
                  <c:v>823.32</c:v>
                </c:pt>
                <c:pt idx="11148">
                  <c:v>823.51</c:v>
                </c:pt>
                <c:pt idx="11149">
                  <c:v>823.57</c:v>
                </c:pt>
                <c:pt idx="11150">
                  <c:v>823.13</c:v>
                </c:pt>
                <c:pt idx="11151">
                  <c:v>823.34</c:v>
                </c:pt>
                <c:pt idx="11152">
                  <c:v>824.09</c:v>
                </c:pt>
                <c:pt idx="11153">
                  <c:v>823.1</c:v>
                </c:pt>
                <c:pt idx="11154">
                  <c:v>823.41</c:v>
                </c:pt>
                <c:pt idx="11155">
                  <c:v>823.79</c:v>
                </c:pt>
                <c:pt idx="11156">
                  <c:v>823.26</c:v>
                </c:pt>
                <c:pt idx="11157">
                  <c:v>823.27</c:v>
                </c:pt>
                <c:pt idx="11158">
                  <c:v>823.6</c:v>
                </c:pt>
                <c:pt idx="11159">
                  <c:v>823.34</c:v>
                </c:pt>
                <c:pt idx="11160">
                  <c:v>823.67</c:v>
                </c:pt>
                <c:pt idx="11161">
                  <c:v>823.38</c:v>
                </c:pt>
                <c:pt idx="11162">
                  <c:v>823.19</c:v>
                </c:pt>
                <c:pt idx="11163">
                  <c:v>823.64</c:v>
                </c:pt>
                <c:pt idx="11164">
                  <c:v>823.9</c:v>
                </c:pt>
                <c:pt idx="11165">
                  <c:v>823</c:v>
                </c:pt>
                <c:pt idx="11166">
                  <c:v>823.29</c:v>
                </c:pt>
                <c:pt idx="11167">
                  <c:v>823.27</c:v>
                </c:pt>
                <c:pt idx="11168">
                  <c:v>823.03</c:v>
                </c:pt>
                <c:pt idx="11169">
                  <c:v>823.46</c:v>
                </c:pt>
                <c:pt idx="11170">
                  <c:v>822.67</c:v>
                </c:pt>
                <c:pt idx="11171">
                  <c:v>823.41</c:v>
                </c:pt>
                <c:pt idx="11172">
                  <c:v>823.51</c:v>
                </c:pt>
                <c:pt idx="11173">
                  <c:v>822.68</c:v>
                </c:pt>
                <c:pt idx="11174">
                  <c:v>823.05</c:v>
                </c:pt>
                <c:pt idx="11175">
                  <c:v>823.62</c:v>
                </c:pt>
                <c:pt idx="11176">
                  <c:v>823.08</c:v>
                </c:pt>
                <c:pt idx="11177">
                  <c:v>822.96</c:v>
                </c:pt>
                <c:pt idx="11178">
                  <c:v>823.83</c:v>
                </c:pt>
                <c:pt idx="11179">
                  <c:v>822.77</c:v>
                </c:pt>
                <c:pt idx="11180">
                  <c:v>823.27</c:v>
                </c:pt>
                <c:pt idx="11181">
                  <c:v>823.57</c:v>
                </c:pt>
                <c:pt idx="11182">
                  <c:v>823.1</c:v>
                </c:pt>
                <c:pt idx="11183">
                  <c:v>823.36</c:v>
                </c:pt>
                <c:pt idx="11184">
                  <c:v>823.6</c:v>
                </c:pt>
                <c:pt idx="11185">
                  <c:v>823.12</c:v>
                </c:pt>
                <c:pt idx="11186">
                  <c:v>823.32</c:v>
                </c:pt>
                <c:pt idx="11187">
                  <c:v>823.43</c:v>
                </c:pt>
                <c:pt idx="11188">
                  <c:v>823.01</c:v>
                </c:pt>
                <c:pt idx="11189">
                  <c:v>822.91</c:v>
                </c:pt>
                <c:pt idx="11190">
                  <c:v>823.74</c:v>
                </c:pt>
                <c:pt idx="11191">
                  <c:v>823.31</c:v>
                </c:pt>
                <c:pt idx="11192">
                  <c:v>823.29</c:v>
                </c:pt>
                <c:pt idx="11193">
                  <c:v>823.45</c:v>
                </c:pt>
                <c:pt idx="11194">
                  <c:v>823.24</c:v>
                </c:pt>
                <c:pt idx="11195">
                  <c:v>823.38</c:v>
                </c:pt>
                <c:pt idx="11196">
                  <c:v>823.1</c:v>
                </c:pt>
                <c:pt idx="11197">
                  <c:v>823.15</c:v>
                </c:pt>
                <c:pt idx="11198">
                  <c:v>823.38</c:v>
                </c:pt>
                <c:pt idx="11199">
                  <c:v>823.32</c:v>
                </c:pt>
                <c:pt idx="11200">
                  <c:v>823.2</c:v>
                </c:pt>
                <c:pt idx="11201">
                  <c:v>823.05</c:v>
                </c:pt>
                <c:pt idx="11202">
                  <c:v>823.1</c:v>
                </c:pt>
                <c:pt idx="11203">
                  <c:v>823.27</c:v>
                </c:pt>
                <c:pt idx="11204">
                  <c:v>823.83</c:v>
                </c:pt>
                <c:pt idx="11205">
                  <c:v>823.31</c:v>
                </c:pt>
                <c:pt idx="11206">
                  <c:v>823.27</c:v>
                </c:pt>
                <c:pt idx="11207">
                  <c:v>823.76</c:v>
                </c:pt>
                <c:pt idx="11208">
                  <c:v>823.31</c:v>
                </c:pt>
                <c:pt idx="11209">
                  <c:v>823.17</c:v>
                </c:pt>
                <c:pt idx="11210">
                  <c:v>823.32</c:v>
                </c:pt>
                <c:pt idx="11211">
                  <c:v>823.22</c:v>
                </c:pt>
                <c:pt idx="11212">
                  <c:v>823</c:v>
                </c:pt>
                <c:pt idx="11213">
                  <c:v>823.67</c:v>
                </c:pt>
                <c:pt idx="11214">
                  <c:v>823.19</c:v>
                </c:pt>
                <c:pt idx="11215">
                  <c:v>823.5</c:v>
                </c:pt>
                <c:pt idx="11216">
                  <c:v>823.27</c:v>
                </c:pt>
                <c:pt idx="11217">
                  <c:v>823.46</c:v>
                </c:pt>
                <c:pt idx="11218">
                  <c:v>823.53</c:v>
                </c:pt>
                <c:pt idx="11219">
                  <c:v>823.93</c:v>
                </c:pt>
                <c:pt idx="11220">
                  <c:v>823.05</c:v>
                </c:pt>
                <c:pt idx="11221">
                  <c:v>823.5</c:v>
                </c:pt>
                <c:pt idx="11222">
                  <c:v>823.55</c:v>
                </c:pt>
                <c:pt idx="11223">
                  <c:v>823.26</c:v>
                </c:pt>
                <c:pt idx="11224">
                  <c:v>823.55</c:v>
                </c:pt>
                <c:pt idx="11225">
                  <c:v>811.77</c:v>
                </c:pt>
                <c:pt idx="11226">
                  <c:v>822.98</c:v>
                </c:pt>
                <c:pt idx="11227">
                  <c:v>823.51</c:v>
                </c:pt>
                <c:pt idx="11228">
                  <c:v>823.55</c:v>
                </c:pt>
                <c:pt idx="11229">
                  <c:v>823.06</c:v>
                </c:pt>
                <c:pt idx="11230">
                  <c:v>823.62</c:v>
                </c:pt>
                <c:pt idx="11231">
                  <c:v>823.08</c:v>
                </c:pt>
                <c:pt idx="11232">
                  <c:v>823.41</c:v>
                </c:pt>
                <c:pt idx="11233">
                  <c:v>823.58</c:v>
                </c:pt>
                <c:pt idx="11234">
                  <c:v>823.27</c:v>
                </c:pt>
                <c:pt idx="11235">
                  <c:v>823.38</c:v>
                </c:pt>
                <c:pt idx="11236">
                  <c:v>823.81</c:v>
                </c:pt>
                <c:pt idx="11237">
                  <c:v>823.1</c:v>
                </c:pt>
                <c:pt idx="11238">
                  <c:v>823.12</c:v>
                </c:pt>
                <c:pt idx="11239">
                  <c:v>823.64</c:v>
                </c:pt>
                <c:pt idx="11240">
                  <c:v>823.36</c:v>
                </c:pt>
                <c:pt idx="11241">
                  <c:v>823.76</c:v>
                </c:pt>
                <c:pt idx="11242">
                  <c:v>823.39</c:v>
                </c:pt>
                <c:pt idx="11243">
                  <c:v>823.12</c:v>
                </c:pt>
                <c:pt idx="11244">
                  <c:v>823.22</c:v>
                </c:pt>
                <c:pt idx="11245">
                  <c:v>823.55</c:v>
                </c:pt>
                <c:pt idx="11246">
                  <c:v>822.79</c:v>
                </c:pt>
                <c:pt idx="11247">
                  <c:v>823.08</c:v>
                </c:pt>
                <c:pt idx="11248">
                  <c:v>823.45</c:v>
                </c:pt>
                <c:pt idx="11249">
                  <c:v>822.6</c:v>
                </c:pt>
                <c:pt idx="11250">
                  <c:v>822.79</c:v>
                </c:pt>
                <c:pt idx="11251">
                  <c:v>823.32</c:v>
                </c:pt>
                <c:pt idx="11252">
                  <c:v>823.15</c:v>
                </c:pt>
                <c:pt idx="11253">
                  <c:v>823.98</c:v>
                </c:pt>
                <c:pt idx="11254">
                  <c:v>822.89</c:v>
                </c:pt>
                <c:pt idx="11255">
                  <c:v>822.94</c:v>
                </c:pt>
                <c:pt idx="11256">
                  <c:v>823.05</c:v>
                </c:pt>
                <c:pt idx="11257">
                  <c:v>823.12</c:v>
                </c:pt>
                <c:pt idx="11258">
                  <c:v>823</c:v>
                </c:pt>
                <c:pt idx="11259">
                  <c:v>823.74</c:v>
                </c:pt>
                <c:pt idx="11260">
                  <c:v>823.58</c:v>
                </c:pt>
                <c:pt idx="11261">
                  <c:v>823.08</c:v>
                </c:pt>
                <c:pt idx="11262">
                  <c:v>823.81</c:v>
                </c:pt>
                <c:pt idx="11263">
                  <c:v>823.13</c:v>
                </c:pt>
                <c:pt idx="11264">
                  <c:v>823.45</c:v>
                </c:pt>
                <c:pt idx="11265">
                  <c:v>823.95</c:v>
                </c:pt>
                <c:pt idx="11266">
                  <c:v>823.41</c:v>
                </c:pt>
                <c:pt idx="11267">
                  <c:v>823.01</c:v>
                </c:pt>
                <c:pt idx="11268">
                  <c:v>824.14</c:v>
                </c:pt>
                <c:pt idx="11269">
                  <c:v>823.41</c:v>
                </c:pt>
                <c:pt idx="11270">
                  <c:v>822.84</c:v>
                </c:pt>
                <c:pt idx="11271">
                  <c:v>823.95</c:v>
                </c:pt>
                <c:pt idx="11272">
                  <c:v>823.03</c:v>
                </c:pt>
                <c:pt idx="11273">
                  <c:v>823.96</c:v>
                </c:pt>
                <c:pt idx="11274">
                  <c:v>823.65</c:v>
                </c:pt>
                <c:pt idx="11275">
                  <c:v>823.55</c:v>
                </c:pt>
                <c:pt idx="11276">
                  <c:v>823.17</c:v>
                </c:pt>
                <c:pt idx="11277">
                  <c:v>823.6</c:v>
                </c:pt>
                <c:pt idx="11278">
                  <c:v>823.39</c:v>
                </c:pt>
                <c:pt idx="11279">
                  <c:v>823.26</c:v>
                </c:pt>
                <c:pt idx="11280">
                  <c:v>823.43</c:v>
                </c:pt>
                <c:pt idx="11281">
                  <c:v>823.17</c:v>
                </c:pt>
                <c:pt idx="11282">
                  <c:v>823.77</c:v>
                </c:pt>
                <c:pt idx="11283">
                  <c:v>823.55</c:v>
                </c:pt>
                <c:pt idx="11284">
                  <c:v>823.48</c:v>
                </c:pt>
                <c:pt idx="11285">
                  <c:v>823.95</c:v>
                </c:pt>
                <c:pt idx="11286">
                  <c:v>823.34</c:v>
                </c:pt>
                <c:pt idx="11287">
                  <c:v>823.67</c:v>
                </c:pt>
                <c:pt idx="11288">
                  <c:v>824.31</c:v>
                </c:pt>
                <c:pt idx="11289">
                  <c:v>823.13</c:v>
                </c:pt>
                <c:pt idx="11290">
                  <c:v>823.48</c:v>
                </c:pt>
                <c:pt idx="11291">
                  <c:v>823.88</c:v>
                </c:pt>
                <c:pt idx="11292">
                  <c:v>823.46</c:v>
                </c:pt>
                <c:pt idx="11293">
                  <c:v>823.72</c:v>
                </c:pt>
                <c:pt idx="11294">
                  <c:v>824.02</c:v>
                </c:pt>
                <c:pt idx="11295">
                  <c:v>823.67</c:v>
                </c:pt>
                <c:pt idx="11296">
                  <c:v>823.86</c:v>
                </c:pt>
                <c:pt idx="11297">
                  <c:v>823.79</c:v>
                </c:pt>
                <c:pt idx="11298">
                  <c:v>823.6</c:v>
                </c:pt>
                <c:pt idx="11299">
                  <c:v>823.79</c:v>
                </c:pt>
                <c:pt idx="11300">
                  <c:v>823.95</c:v>
                </c:pt>
                <c:pt idx="11301">
                  <c:v>823.01</c:v>
                </c:pt>
                <c:pt idx="11302">
                  <c:v>823.43</c:v>
                </c:pt>
                <c:pt idx="11303">
                  <c:v>823.81</c:v>
                </c:pt>
                <c:pt idx="11304">
                  <c:v>822.96</c:v>
                </c:pt>
                <c:pt idx="11305">
                  <c:v>823.46</c:v>
                </c:pt>
                <c:pt idx="11306">
                  <c:v>823.83</c:v>
                </c:pt>
                <c:pt idx="11307">
                  <c:v>823.19</c:v>
                </c:pt>
                <c:pt idx="11308">
                  <c:v>823.84</c:v>
                </c:pt>
                <c:pt idx="11309">
                  <c:v>823.31</c:v>
                </c:pt>
                <c:pt idx="11310">
                  <c:v>823.36</c:v>
                </c:pt>
                <c:pt idx="11311">
                  <c:v>823.55</c:v>
                </c:pt>
                <c:pt idx="11312">
                  <c:v>823.12</c:v>
                </c:pt>
                <c:pt idx="11313">
                  <c:v>823.72</c:v>
                </c:pt>
                <c:pt idx="11314">
                  <c:v>823.84</c:v>
                </c:pt>
                <c:pt idx="11315">
                  <c:v>823.43</c:v>
                </c:pt>
                <c:pt idx="11316">
                  <c:v>823.32</c:v>
                </c:pt>
                <c:pt idx="11317">
                  <c:v>824.03</c:v>
                </c:pt>
                <c:pt idx="11318">
                  <c:v>823.55</c:v>
                </c:pt>
                <c:pt idx="11319">
                  <c:v>823.58</c:v>
                </c:pt>
                <c:pt idx="11320">
                  <c:v>823.76</c:v>
                </c:pt>
                <c:pt idx="11321">
                  <c:v>823.51</c:v>
                </c:pt>
                <c:pt idx="11322">
                  <c:v>823.34</c:v>
                </c:pt>
                <c:pt idx="11323">
                  <c:v>823.83</c:v>
                </c:pt>
                <c:pt idx="11324">
                  <c:v>823.34</c:v>
                </c:pt>
                <c:pt idx="11325">
                  <c:v>823.79</c:v>
                </c:pt>
                <c:pt idx="11326">
                  <c:v>823.86</c:v>
                </c:pt>
                <c:pt idx="11327">
                  <c:v>823.38</c:v>
                </c:pt>
                <c:pt idx="11328">
                  <c:v>823.76</c:v>
                </c:pt>
                <c:pt idx="11329">
                  <c:v>823.83</c:v>
                </c:pt>
                <c:pt idx="11330">
                  <c:v>823.38</c:v>
                </c:pt>
                <c:pt idx="11331">
                  <c:v>823.65</c:v>
                </c:pt>
                <c:pt idx="11332">
                  <c:v>824.09</c:v>
                </c:pt>
                <c:pt idx="11333">
                  <c:v>823.27</c:v>
                </c:pt>
                <c:pt idx="11334">
                  <c:v>823.88</c:v>
                </c:pt>
                <c:pt idx="11335">
                  <c:v>823.86</c:v>
                </c:pt>
                <c:pt idx="11336">
                  <c:v>823.65</c:v>
                </c:pt>
                <c:pt idx="11337">
                  <c:v>824.17</c:v>
                </c:pt>
                <c:pt idx="11338">
                  <c:v>823.57</c:v>
                </c:pt>
                <c:pt idx="11339">
                  <c:v>823.6</c:v>
                </c:pt>
                <c:pt idx="11340">
                  <c:v>823.45</c:v>
                </c:pt>
                <c:pt idx="11341">
                  <c:v>823.41</c:v>
                </c:pt>
                <c:pt idx="11342">
                  <c:v>823.57</c:v>
                </c:pt>
                <c:pt idx="11343">
                  <c:v>823.76</c:v>
                </c:pt>
                <c:pt idx="11344">
                  <c:v>823.46</c:v>
                </c:pt>
                <c:pt idx="11345">
                  <c:v>823.41</c:v>
                </c:pt>
                <c:pt idx="11346">
                  <c:v>823.95</c:v>
                </c:pt>
                <c:pt idx="11347">
                  <c:v>823.48</c:v>
                </c:pt>
                <c:pt idx="11348">
                  <c:v>823.29</c:v>
                </c:pt>
                <c:pt idx="11349">
                  <c:v>823.77</c:v>
                </c:pt>
                <c:pt idx="11350">
                  <c:v>823.53</c:v>
                </c:pt>
                <c:pt idx="11351">
                  <c:v>823.06</c:v>
                </c:pt>
                <c:pt idx="11352">
                  <c:v>823.79</c:v>
                </c:pt>
                <c:pt idx="11353">
                  <c:v>823.46</c:v>
                </c:pt>
                <c:pt idx="11354">
                  <c:v>823.45</c:v>
                </c:pt>
                <c:pt idx="11355">
                  <c:v>823.96</c:v>
                </c:pt>
                <c:pt idx="11356">
                  <c:v>823.27</c:v>
                </c:pt>
                <c:pt idx="11357">
                  <c:v>823.38</c:v>
                </c:pt>
                <c:pt idx="11358">
                  <c:v>823.58</c:v>
                </c:pt>
                <c:pt idx="11359">
                  <c:v>823.38</c:v>
                </c:pt>
                <c:pt idx="11360">
                  <c:v>823.26</c:v>
                </c:pt>
                <c:pt idx="11361">
                  <c:v>823.57</c:v>
                </c:pt>
                <c:pt idx="11362">
                  <c:v>823.2</c:v>
                </c:pt>
                <c:pt idx="11363">
                  <c:v>823.77</c:v>
                </c:pt>
                <c:pt idx="11364">
                  <c:v>823.67</c:v>
                </c:pt>
                <c:pt idx="11365">
                  <c:v>823.74</c:v>
                </c:pt>
                <c:pt idx="11366">
                  <c:v>823.24</c:v>
                </c:pt>
                <c:pt idx="11367">
                  <c:v>823.6</c:v>
                </c:pt>
                <c:pt idx="11368">
                  <c:v>823.05</c:v>
                </c:pt>
                <c:pt idx="11369">
                  <c:v>824.1</c:v>
                </c:pt>
                <c:pt idx="11370">
                  <c:v>822.79</c:v>
                </c:pt>
                <c:pt idx="11371">
                  <c:v>823.24</c:v>
                </c:pt>
                <c:pt idx="11372">
                  <c:v>823.57</c:v>
                </c:pt>
                <c:pt idx="11373">
                  <c:v>823.08</c:v>
                </c:pt>
                <c:pt idx="11374">
                  <c:v>823.08</c:v>
                </c:pt>
                <c:pt idx="11375">
                  <c:v>823.95</c:v>
                </c:pt>
                <c:pt idx="11376">
                  <c:v>823.08</c:v>
                </c:pt>
                <c:pt idx="11377">
                  <c:v>823.34</c:v>
                </c:pt>
                <c:pt idx="11378">
                  <c:v>823.64</c:v>
                </c:pt>
                <c:pt idx="11379">
                  <c:v>823.58</c:v>
                </c:pt>
                <c:pt idx="11380">
                  <c:v>824.1</c:v>
                </c:pt>
                <c:pt idx="11381">
                  <c:v>824.05</c:v>
                </c:pt>
                <c:pt idx="11382">
                  <c:v>823.26</c:v>
                </c:pt>
                <c:pt idx="11383">
                  <c:v>823.43</c:v>
                </c:pt>
                <c:pt idx="11384">
                  <c:v>824.03</c:v>
                </c:pt>
                <c:pt idx="11385">
                  <c:v>823.24</c:v>
                </c:pt>
                <c:pt idx="11386">
                  <c:v>823.65</c:v>
                </c:pt>
                <c:pt idx="11387">
                  <c:v>823.72</c:v>
                </c:pt>
                <c:pt idx="11388">
                  <c:v>823.15</c:v>
                </c:pt>
                <c:pt idx="11389">
                  <c:v>823.88</c:v>
                </c:pt>
                <c:pt idx="11390">
                  <c:v>823.51</c:v>
                </c:pt>
                <c:pt idx="11391">
                  <c:v>823.58</c:v>
                </c:pt>
                <c:pt idx="11392">
                  <c:v>823.34</c:v>
                </c:pt>
                <c:pt idx="11393">
                  <c:v>823.76</c:v>
                </c:pt>
                <c:pt idx="11394">
                  <c:v>823.17</c:v>
                </c:pt>
                <c:pt idx="11395">
                  <c:v>823.64</c:v>
                </c:pt>
                <c:pt idx="11396">
                  <c:v>823.13</c:v>
                </c:pt>
                <c:pt idx="11397">
                  <c:v>823.32</c:v>
                </c:pt>
                <c:pt idx="11398">
                  <c:v>823.45</c:v>
                </c:pt>
                <c:pt idx="11399">
                  <c:v>823.13</c:v>
                </c:pt>
                <c:pt idx="11400">
                  <c:v>823.03</c:v>
                </c:pt>
                <c:pt idx="11401">
                  <c:v>823.6</c:v>
                </c:pt>
                <c:pt idx="11402">
                  <c:v>823.13</c:v>
                </c:pt>
                <c:pt idx="11403">
                  <c:v>823.57</c:v>
                </c:pt>
                <c:pt idx="11404">
                  <c:v>823.91</c:v>
                </c:pt>
                <c:pt idx="11405">
                  <c:v>823.45</c:v>
                </c:pt>
                <c:pt idx="11406">
                  <c:v>823.6</c:v>
                </c:pt>
                <c:pt idx="11407">
                  <c:v>823.72</c:v>
                </c:pt>
                <c:pt idx="11408">
                  <c:v>823.1</c:v>
                </c:pt>
                <c:pt idx="11409">
                  <c:v>823.29</c:v>
                </c:pt>
                <c:pt idx="11410">
                  <c:v>823.91</c:v>
                </c:pt>
                <c:pt idx="11411">
                  <c:v>823.31</c:v>
                </c:pt>
                <c:pt idx="11412">
                  <c:v>823.46</c:v>
                </c:pt>
                <c:pt idx="11413">
                  <c:v>823.55</c:v>
                </c:pt>
                <c:pt idx="11414">
                  <c:v>823.13</c:v>
                </c:pt>
                <c:pt idx="11415">
                  <c:v>823.41</c:v>
                </c:pt>
                <c:pt idx="11416">
                  <c:v>823.46</c:v>
                </c:pt>
                <c:pt idx="11417">
                  <c:v>823.53</c:v>
                </c:pt>
                <c:pt idx="11418">
                  <c:v>823.46</c:v>
                </c:pt>
                <c:pt idx="11419">
                  <c:v>823.91</c:v>
                </c:pt>
                <c:pt idx="11420">
                  <c:v>823.41</c:v>
                </c:pt>
                <c:pt idx="11421">
                  <c:v>822.65</c:v>
                </c:pt>
                <c:pt idx="11422">
                  <c:v>823.51</c:v>
                </c:pt>
                <c:pt idx="11423">
                  <c:v>823.48</c:v>
                </c:pt>
                <c:pt idx="11424">
                  <c:v>823.57</c:v>
                </c:pt>
                <c:pt idx="11425">
                  <c:v>823.1</c:v>
                </c:pt>
                <c:pt idx="11426">
                  <c:v>823.5</c:v>
                </c:pt>
                <c:pt idx="11427">
                  <c:v>823.6</c:v>
                </c:pt>
                <c:pt idx="11428">
                  <c:v>823.36</c:v>
                </c:pt>
                <c:pt idx="11429">
                  <c:v>823.12</c:v>
                </c:pt>
                <c:pt idx="11430">
                  <c:v>824.02</c:v>
                </c:pt>
                <c:pt idx="11431">
                  <c:v>823.2</c:v>
                </c:pt>
                <c:pt idx="11432">
                  <c:v>823.41</c:v>
                </c:pt>
                <c:pt idx="11433">
                  <c:v>823.58</c:v>
                </c:pt>
                <c:pt idx="11434">
                  <c:v>823.34</c:v>
                </c:pt>
                <c:pt idx="11435">
                  <c:v>823.77</c:v>
                </c:pt>
                <c:pt idx="11436">
                  <c:v>823.55</c:v>
                </c:pt>
                <c:pt idx="11437">
                  <c:v>823.31</c:v>
                </c:pt>
                <c:pt idx="11438">
                  <c:v>823.46</c:v>
                </c:pt>
                <c:pt idx="11439">
                  <c:v>823.67</c:v>
                </c:pt>
                <c:pt idx="11440">
                  <c:v>823.36</c:v>
                </c:pt>
                <c:pt idx="11441">
                  <c:v>823.77</c:v>
                </c:pt>
                <c:pt idx="11442">
                  <c:v>823.67</c:v>
                </c:pt>
                <c:pt idx="11443">
                  <c:v>823.36</c:v>
                </c:pt>
                <c:pt idx="11444">
                  <c:v>823.46</c:v>
                </c:pt>
                <c:pt idx="11445">
                  <c:v>823.91</c:v>
                </c:pt>
                <c:pt idx="11446">
                  <c:v>823.57</c:v>
                </c:pt>
                <c:pt idx="11447">
                  <c:v>823.81</c:v>
                </c:pt>
                <c:pt idx="11448">
                  <c:v>823.48</c:v>
                </c:pt>
                <c:pt idx="11449">
                  <c:v>823.86</c:v>
                </c:pt>
                <c:pt idx="11450">
                  <c:v>823.81</c:v>
                </c:pt>
                <c:pt idx="11451">
                  <c:v>823.9</c:v>
                </c:pt>
                <c:pt idx="11452">
                  <c:v>823.76</c:v>
                </c:pt>
                <c:pt idx="11453">
                  <c:v>824.4</c:v>
                </c:pt>
                <c:pt idx="11454">
                  <c:v>823.86</c:v>
                </c:pt>
                <c:pt idx="11455">
                  <c:v>823.48</c:v>
                </c:pt>
                <c:pt idx="11456">
                  <c:v>823.74</c:v>
                </c:pt>
                <c:pt idx="11457">
                  <c:v>823.34</c:v>
                </c:pt>
                <c:pt idx="11458">
                  <c:v>823.62</c:v>
                </c:pt>
                <c:pt idx="11459">
                  <c:v>824.17</c:v>
                </c:pt>
                <c:pt idx="11460">
                  <c:v>823.46</c:v>
                </c:pt>
                <c:pt idx="11461">
                  <c:v>823.46</c:v>
                </c:pt>
                <c:pt idx="11462">
                  <c:v>824.03</c:v>
                </c:pt>
                <c:pt idx="11463">
                  <c:v>823.45</c:v>
                </c:pt>
                <c:pt idx="11464">
                  <c:v>823.64</c:v>
                </c:pt>
                <c:pt idx="11465">
                  <c:v>824.07</c:v>
                </c:pt>
                <c:pt idx="11466">
                  <c:v>823.22</c:v>
                </c:pt>
                <c:pt idx="11467">
                  <c:v>823.29</c:v>
                </c:pt>
                <c:pt idx="11468">
                  <c:v>823.84</c:v>
                </c:pt>
                <c:pt idx="11469">
                  <c:v>823.48</c:v>
                </c:pt>
                <c:pt idx="11470">
                  <c:v>823.69</c:v>
                </c:pt>
                <c:pt idx="11471">
                  <c:v>824.09</c:v>
                </c:pt>
                <c:pt idx="11472">
                  <c:v>823.69</c:v>
                </c:pt>
                <c:pt idx="11473">
                  <c:v>823.55</c:v>
                </c:pt>
                <c:pt idx="11474">
                  <c:v>823.65</c:v>
                </c:pt>
                <c:pt idx="11475">
                  <c:v>823.36</c:v>
                </c:pt>
                <c:pt idx="11476">
                  <c:v>823.57</c:v>
                </c:pt>
                <c:pt idx="11477">
                  <c:v>824.03</c:v>
                </c:pt>
                <c:pt idx="11478">
                  <c:v>823.62</c:v>
                </c:pt>
                <c:pt idx="11479">
                  <c:v>823.43</c:v>
                </c:pt>
                <c:pt idx="11480">
                  <c:v>823.46</c:v>
                </c:pt>
                <c:pt idx="11481">
                  <c:v>823.72</c:v>
                </c:pt>
                <c:pt idx="11482">
                  <c:v>823.9</c:v>
                </c:pt>
                <c:pt idx="11483">
                  <c:v>823.55</c:v>
                </c:pt>
                <c:pt idx="11484">
                  <c:v>823.46</c:v>
                </c:pt>
                <c:pt idx="11485">
                  <c:v>823.93</c:v>
                </c:pt>
                <c:pt idx="11486">
                  <c:v>823.01</c:v>
                </c:pt>
                <c:pt idx="11487">
                  <c:v>823.65</c:v>
                </c:pt>
                <c:pt idx="11488">
                  <c:v>823.64</c:v>
                </c:pt>
                <c:pt idx="11489">
                  <c:v>823.31</c:v>
                </c:pt>
                <c:pt idx="11490">
                  <c:v>823.69</c:v>
                </c:pt>
                <c:pt idx="11491">
                  <c:v>824.33</c:v>
                </c:pt>
                <c:pt idx="11492">
                  <c:v>823.51</c:v>
                </c:pt>
                <c:pt idx="11493">
                  <c:v>823.76</c:v>
                </c:pt>
                <c:pt idx="11494">
                  <c:v>823.9</c:v>
                </c:pt>
                <c:pt idx="11495">
                  <c:v>823.15</c:v>
                </c:pt>
                <c:pt idx="11496">
                  <c:v>823.77</c:v>
                </c:pt>
                <c:pt idx="11497">
                  <c:v>823.76</c:v>
                </c:pt>
                <c:pt idx="11498">
                  <c:v>823.57</c:v>
                </c:pt>
                <c:pt idx="11499">
                  <c:v>823.72</c:v>
                </c:pt>
                <c:pt idx="11500">
                  <c:v>823.91</c:v>
                </c:pt>
                <c:pt idx="11501">
                  <c:v>823.46</c:v>
                </c:pt>
                <c:pt idx="11502">
                  <c:v>823.38</c:v>
                </c:pt>
                <c:pt idx="11503">
                  <c:v>823.76</c:v>
                </c:pt>
                <c:pt idx="11504">
                  <c:v>823.22</c:v>
                </c:pt>
                <c:pt idx="11505">
                  <c:v>823.62</c:v>
                </c:pt>
                <c:pt idx="11506">
                  <c:v>823.38</c:v>
                </c:pt>
                <c:pt idx="11507">
                  <c:v>823.27</c:v>
                </c:pt>
                <c:pt idx="11508">
                  <c:v>823.43</c:v>
                </c:pt>
                <c:pt idx="11509">
                  <c:v>823.08</c:v>
                </c:pt>
                <c:pt idx="11510">
                  <c:v>823.58</c:v>
                </c:pt>
                <c:pt idx="11511">
                  <c:v>823.81</c:v>
                </c:pt>
                <c:pt idx="11512">
                  <c:v>823.29</c:v>
                </c:pt>
                <c:pt idx="11513">
                  <c:v>823.39</c:v>
                </c:pt>
                <c:pt idx="11514">
                  <c:v>823.93</c:v>
                </c:pt>
                <c:pt idx="11515">
                  <c:v>823.08</c:v>
                </c:pt>
                <c:pt idx="11516">
                  <c:v>823.7</c:v>
                </c:pt>
                <c:pt idx="11517">
                  <c:v>823.96</c:v>
                </c:pt>
                <c:pt idx="11518">
                  <c:v>823.34</c:v>
                </c:pt>
                <c:pt idx="11519">
                  <c:v>823.13</c:v>
                </c:pt>
                <c:pt idx="11520">
                  <c:v>824.12</c:v>
                </c:pt>
                <c:pt idx="11521">
                  <c:v>823.31</c:v>
                </c:pt>
                <c:pt idx="11522">
                  <c:v>823.6</c:v>
                </c:pt>
                <c:pt idx="11523">
                  <c:v>824.22</c:v>
                </c:pt>
                <c:pt idx="11524">
                  <c:v>823.45</c:v>
                </c:pt>
                <c:pt idx="11525">
                  <c:v>823.51</c:v>
                </c:pt>
                <c:pt idx="11526">
                  <c:v>823.77</c:v>
                </c:pt>
                <c:pt idx="11527">
                  <c:v>823.08</c:v>
                </c:pt>
                <c:pt idx="11528">
                  <c:v>823.55</c:v>
                </c:pt>
                <c:pt idx="11529">
                  <c:v>823.51</c:v>
                </c:pt>
                <c:pt idx="11530">
                  <c:v>823.46</c:v>
                </c:pt>
                <c:pt idx="11531">
                  <c:v>823.27</c:v>
                </c:pt>
                <c:pt idx="11532">
                  <c:v>824.1</c:v>
                </c:pt>
                <c:pt idx="11533">
                  <c:v>823.19</c:v>
                </c:pt>
                <c:pt idx="11534">
                  <c:v>823.6</c:v>
                </c:pt>
                <c:pt idx="11535">
                  <c:v>823.13</c:v>
                </c:pt>
                <c:pt idx="11536">
                  <c:v>822.91</c:v>
                </c:pt>
                <c:pt idx="11537">
                  <c:v>823.77</c:v>
                </c:pt>
                <c:pt idx="11538">
                  <c:v>823.29</c:v>
                </c:pt>
                <c:pt idx="11539">
                  <c:v>823.43</c:v>
                </c:pt>
                <c:pt idx="11540">
                  <c:v>823.64</c:v>
                </c:pt>
                <c:pt idx="11541">
                  <c:v>823.32</c:v>
                </c:pt>
                <c:pt idx="11542">
                  <c:v>823.41</c:v>
                </c:pt>
                <c:pt idx="11543">
                  <c:v>823.51</c:v>
                </c:pt>
                <c:pt idx="11544">
                  <c:v>823.84</c:v>
                </c:pt>
                <c:pt idx="11545">
                  <c:v>822.94</c:v>
                </c:pt>
                <c:pt idx="11546">
                  <c:v>823.67</c:v>
                </c:pt>
                <c:pt idx="11547">
                  <c:v>823.26</c:v>
                </c:pt>
                <c:pt idx="11548">
                  <c:v>823.36</c:v>
                </c:pt>
                <c:pt idx="11549">
                  <c:v>823.5</c:v>
                </c:pt>
                <c:pt idx="11550">
                  <c:v>823.03</c:v>
                </c:pt>
                <c:pt idx="11551">
                  <c:v>823.5</c:v>
                </c:pt>
                <c:pt idx="11552">
                  <c:v>823.74</c:v>
                </c:pt>
                <c:pt idx="11553">
                  <c:v>823.6</c:v>
                </c:pt>
                <c:pt idx="11554">
                  <c:v>822.96</c:v>
                </c:pt>
                <c:pt idx="11555">
                  <c:v>823.36</c:v>
                </c:pt>
                <c:pt idx="11556">
                  <c:v>823.06</c:v>
                </c:pt>
                <c:pt idx="11557">
                  <c:v>823.17</c:v>
                </c:pt>
                <c:pt idx="11558">
                  <c:v>823.96</c:v>
                </c:pt>
                <c:pt idx="11559">
                  <c:v>823.46</c:v>
                </c:pt>
                <c:pt idx="11560">
                  <c:v>823.48</c:v>
                </c:pt>
                <c:pt idx="11561">
                  <c:v>823.39</c:v>
                </c:pt>
                <c:pt idx="11562">
                  <c:v>823.51</c:v>
                </c:pt>
                <c:pt idx="11563">
                  <c:v>823.53</c:v>
                </c:pt>
                <c:pt idx="11564">
                  <c:v>823.26</c:v>
                </c:pt>
                <c:pt idx="11565">
                  <c:v>823.58</c:v>
                </c:pt>
                <c:pt idx="11566">
                  <c:v>823.86</c:v>
                </c:pt>
                <c:pt idx="11567">
                  <c:v>823.13</c:v>
                </c:pt>
                <c:pt idx="11568">
                  <c:v>823.39</c:v>
                </c:pt>
                <c:pt idx="11569">
                  <c:v>823.84</c:v>
                </c:pt>
                <c:pt idx="11570">
                  <c:v>823.48</c:v>
                </c:pt>
                <c:pt idx="11571">
                  <c:v>823.62</c:v>
                </c:pt>
                <c:pt idx="11572">
                  <c:v>824.09</c:v>
                </c:pt>
                <c:pt idx="11573">
                  <c:v>823.27</c:v>
                </c:pt>
                <c:pt idx="11574">
                  <c:v>823.67</c:v>
                </c:pt>
                <c:pt idx="11575">
                  <c:v>824.03</c:v>
                </c:pt>
                <c:pt idx="11576">
                  <c:v>823.03</c:v>
                </c:pt>
                <c:pt idx="11577">
                  <c:v>823.13</c:v>
                </c:pt>
                <c:pt idx="11578">
                  <c:v>823.74</c:v>
                </c:pt>
                <c:pt idx="11579">
                  <c:v>823.29</c:v>
                </c:pt>
                <c:pt idx="11580">
                  <c:v>823.62</c:v>
                </c:pt>
                <c:pt idx="11581">
                  <c:v>823.9</c:v>
                </c:pt>
                <c:pt idx="11582">
                  <c:v>823.41</c:v>
                </c:pt>
                <c:pt idx="11583">
                  <c:v>823.69</c:v>
                </c:pt>
                <c:pt idx="11584">
                  <c:v>824</c:v>
                </c:pt>
                <c:pt idx="11585">
                  <c:v>823.06</c:v>
                </c:pt>
                <c:pt idx="11586">
                  <c:v>823.36</c:v>
                </c:pt>
                <c:pt idx="11587">
                  <c:v>823.48</c:v>
                </c:pt>
                <c:pt idx="11588">
                  <c:v>823.55</c:v>
                </c:pt>
                <c:pt idx="11589">
                  <c:v>823.27</c:v>
                </c:pt>
                <c:pt idx="11590">
                  <c:v>823.41</c:v>
                </c:pt>
                <c:pt idx="11591">
                  <c:v>823.5</c:v>
                </c:pt>
                <c:pt idx="11592">
                  <c:v>823.74</c:v>
                </c:pt>
                <c:pt idx="11593">
                  <c:v>822.81</c:v>
                </c:pt>
                <c:pt idx="11594">
                  <c:v>823.31</c:v>
                </c:pt>
                <c:pt idx="11595">
                  <c:v>823.67</c:v>
                </c:pt>
                <c:pt idx="11596">
                  <c:v>823.06</c:v>
                </c:pt>
                <c:pt idx="11597">
                  <c:v>823.45</c:v>
                </c:pt>
                <c:pt idx="11598">
                  <c:v>825.4</c:v>
                </c:pt>
                <c:pt idx="11599">
                  <c:v>823.39</c:v>
                </c:pt>
                <c:pt idx="11600">
                  <c:v>823.64</c:v>
                </c:pt>
                <c:pt idx="11601">
                  <c:v>823.95</c:v>
                </c:pt>
                <c:pt idx="11602">
                  <c:v>823.19</c:v>
                </c:pt>
                <c:pt idx="11603">
                  <c:v>823.48</c:v>
                </c:pt>
                <c:pt idx="11604">
                  <c:v>823.95</c:v>
                </c:pt>
                <c:pt idx="11605">
                  <c:v>823</c:v>
                </c:pt>
                <c:pt idx="11606">
                  <c:v>823.48</c:v>
                </c:pt>
                <c:pt idx="11607">
                  <c:v>823.69</c:v>
                </c:pt>
                <c:pt idx="11608">
                  <c:v>823.26</c:v>
                </c:pt>
                <c:pt idx="11609">
                  <c:v>823.2</c:v>
                </c:pt>
                <c:pt idx="11610">
                  <c:v>823.84</c:v>
                </c:pt>
                <c:pt idx="11611">
                  <c:v>823.01</c:v>
                </c:pt>
                <c:pt idx="11612">
                  <c:v>823.9</c:v>
                </c:pt>
                <c:pt idx="11613">
                  <c:v>823.64</c:v>
                </c:pt>
                <c:pt idx="11614">
                  <c:v>823.72</c:v>
                </c:pt>
                <c:pt idx="11615">
                  <c:v>823.72</c:v>
                </c:pt>
                <c:pt idx="11616">
                  <c:v>823.64</c:v>
                </c:pt>
                <c:pt idx="11617">
                  <c:v>823.39</c:v>
                </c:pt>
                <c:pt idx="11618">
                  <c:v>823.79</c:v>
                </c:pt>
                <c:pt idx="11619">
                  <c:v>823.2</c:v>
                </c:pt>
                <c:pt idx="11620">
                  <c:v>823.12</c:v>
                </c:pt>
                <c:pt idx="11621">
                  <c:v>823.19</c:v>
                </c:pt>
                <c:pt idx="11622">
                  <c:v>823.64</c:v>
                </c:pt>
                <c:pt idx="11623">
                  <c:v>823.17</c:v>
                </c:pt>
                <c:pt idx="11624">
                  <c:v>824.12</c:v>
                </c:pt>
                <c:pt idx="11625">
                  <c:v>823.1</c:v>
                </c:pt>
                <c:pt idx="11626">
                  <c:v>823.27</c:v>
                </c:pt>
                <c:pt idx="11627">
                  <c:v>823.91</c:v>
                </c:pt>
                <c:pt idx="11628">
                  <c:v>823.57</c:v>
                </c:pt>
                <c:pt idx="11629">
                  <c:v>823.41</c:v>
                </c:pt>
                <c:pt idx="11630">
                  <c:v>824.03</c:v>
                </c:pt>
                <c:pt idx="11631">
                  <c:v>823.48</c:v>
                </c:pt>
                <c:pt idx="11632">
                  <c:v>824.05</c:v>
                </c:pt>
                <c:pt idx="11633">
                  <c:v>824.09</c:v>
                </c:pt>
                <c:pt idx="11634">
                  <c:v>823.39</c:v>
                </c:pt>
                <c:pt idx="11635">
                  <c:v>823.12</c:v>
                </c:pt>
                <c:pt idx="11636">
                  <c:v>823.43</c:v>
                </c:pt>
                <c:pt idx="11637">
                  <c:v>823.36</c:v>
                </c:pt>
                <c:pt idx="11638">
                  <c:v>823.31</c:v>
                </c:pt>
                <c:pt idx="11639">
                  <c:v>823.46</c:v>
                </c:pt>
                <c:pt idx="11640">
                  <c:v>823.41</c:v>
                </c:pt>
                <c:pt idx="11641">
                  <c:v>823.58</c:v>
                </c:pt>
                <c:pt idx="11642">
                  <c:v>823.72</c:v>
                </c:pt>
                <c:pt idx="11643">
                  <c:v>823.05</c:v>
                </c:pt>
                <c:pt idx="11644">
                  <c:v>823.48</c:v>
                </c:pt>
                <c:pt idx="11645">
                  <c:v>823.51</c:v>
                </c:pt>
                <c:pt idx="11646">
                  <c:v>822.96</c:v>
                </c:pt>
                <c:pt idx="11647">
                  <c:v>823.43</c:v>
                </c:pt>
                <c:pt idx="11648">
                  <c:v>822.91</c:v>
                </c:pt>
                <c:pt idx="11649">
                  <c:v>823.38</c:v>
                </c:pt>
                <c:pt idx="11650">
                  <c:v>823.57</c:v>
                </c:pt>
                <c:pt idx="11651">
                  <c:v>823.46</c:v>
                </c:pt>
                <c:pt idx="11652">
                  <c:v>823.2</c:v>
                </c:pt>
                <c:pt idx="11653">
                  <c:v>824.1</c:v>
                </c:pt>
                <c:pt idx="11654">
                  <c:v>823.29</c:v>
                </c:pt>
                <c:pt idx="11655">
                  <c:v>823.58</c:v>
                </c:pt>
                <c:pt idx="11656">
                  <c:v>824.09</c:v>
                </c:pt>
                <c:pt idx="11657">
                  <c:v>823.08</c:v>
                </c:pt>
                <c:pt idx="11658">
                  <c:v>823.5</c:v>
                </c:pt>
                <c:pt idx="11659">
                  <c:v>824.03</c:v>
                </c:pt>
                <c:pt idx="11660">
                  <c:v>823.31</c:v>
                </c:pt>
                <c:pt idx="11661">
                  <c:v>823.62</c:v>
                </c:pt>
                <c:pt idx="11662">
                  <c:v>823.69</c:v>
                </c:pt>
                <c:pt idx="11663">
                  <c:v>822.87</c:v>
                </c:pt>
                <c:pt idx="11664">
                  <c:v>823.19</c:v>
                </c:pt>
                <c:pt idx="11665">
                  <c:v>824.05</c:v>
                </c:pt>
                <c:pt idx="11666">
                  <c:v>823.01</c:v>
                </c:pt>
                <c:pt idx="11667">
                  <c:v>823.55</c:v>
                </c:pt>
                <c:pt idx="11668">
                  <c:v>823.64</c:v>
                </c:pt>
                <c:pt idx="11669">
                  <c:v>823.36</c:v>
                </c:pt>
                <c:pt idx="11670">
                  <c:v>823.08</c:v>
                </c:pt>
                <c:pt idx="11671">
                  <c:v>823.81</c:v>
                </c:pt>
                <c:pt idx="11672">
                  <c:v>823.5</c:v>
                </c:pt>
                <c:pt idx="11673">
                  <c:v>823.45</c:v>
                </c:pt>
                <c:pt idx="11674">
                  <c:v>823.2</c:v>
                </c:pt>
                <c:pt idx="11675">
                  <c:v>823.45</c:v>
                </c:pt>
                <c:pt idx="11676">
                  <c:v>823.45</c:v>
                </c:pt>
                <c:pt idx="11677">
                  <c:v>823.15</c:v>
                </c:pt>
                <c:pt idx="11678">
                  <c:v>823.48</c:v>
                </c:pt>
                <c:pt idx="11679">
                  <c:v>823.81</c:v>
                </c:pt>
                <c:pt idx="11680">
                  <c:v>823.29</c:v>
                </c:pt>
                <c:pt idx="11681">
                  <c:v>823.46</c:v>
                </c:pt>
                <c:pt idx="11682">
                  <c:v>824.02</c:v>
                </c:pt>
                <c:pt idx="11683">
                  <c:v>823.36</c:v>
                </c:pt>
                <c:pt idx="11684">
                  <c:v>823.15</c:v>
                </c:pt>
                <c:pt idx="11685">
                  <c:v>824.09</c:v>
                </c:pt>
                <c:pt idx="11686">
                  <c:v>823.39</c:v>
                </c:pt>
                <c:pt idx="11687">
                  <c:v>823.67</c:v>
                </c:pt>
                <c:pt idx="11688">
                  <c:v>823.79</c:v>
                </c:pt>
                <c:pt idx="11689">
                  <c:v>823.15</c:v>
                </c:pt>
                <c:pt idx="11690">
                  <c:v>823.55</c:v>
                </c:pt>
                <c:pt idx="11691">
                  <c:v>823.88</c:v>
                </c:pt>
                <c:pt idx="11692">
                  <c:v>823.36</c:v>
                </c:pt>
                <c:pt idx="11693">
                  <c:v>823.98</c:v>
                </c:pt>
                <c:pt idx="11694">
                  <c:v>824.31</c:v>
                </c:pt>
                <c:pt idx="11695">
                  <c:v>823.24</c:v>
                </c:pt>
                <c:pt idx="11696">
                  <c:v>823.65</c:v>
                </c:pt>
                <c:pt idx="11697">
                  <c:v>823.62</c:v>
                </c:pt>
                <c:pt idx="11698">
                  <c:v>823.57</c:v>
                </c:pt>
                <c:pt idx="11699">
                  <c:v>823.41</c:v>
                </c:pt>
                <c:pt idx="11700">
                  <c:v>823.45</c:v>
                </c:pt>
                <c:pt idx="11701">
                  <c:v>823.38</c:v>
                </c:pt>
                <c:pt idx="11702">
                  <c:v>823.81</c:v>
                </c:pt>
                <c:pt idx="11703">
                  <c:v>823.36</c:v>
                </c:pt>
                <c:pt idx="11704">
                  <c:v>823.31</c:v>
                </c:pt>
                <c:pt idx="11705">
                  <c:v>823.6</c:v>
                </c:pt>
                <c:pt idx="11706">
                  <c:v>823.12</c:v>
                </c:pt>
                <c:pt idx="11707">
                  <c:v>823.2</c:v>
                </c:pt>
                <c:pt idx="11708">
                  <c:v>824</c:v>
                </c:pt>
                <c:pt idx="11709">
                  <c:v>823.5</c:v>
                </c:pt>
                <c:pt idx="11710">
                  <c:v>823.41</c:v>
                </c:pt>
                <c:pt idx="11711">
                  <c:v>823.65</c:v>
                </c:pt>
                <c:pt idx="11712">
                  <c:v>822.84</c:v>
                </c:pt>
                <c:pt idx="11713">
                  <c:v>823.01</c:v>
                </c:pt>
                <c:pt idx="11714">
                  <c:v>823.41</c:v>
                </c:pt>
                <c:pt idx="11715">
                  <c:v>823.24</c:v>
                </c:pt>
                <c:pt idx="11716">
                  <c:v>823.34</c:v>
                </c:pt>
                <c:pt idx="11717">
                  <c:v>823.76</c:v>
                </c:pt>
                <c:pt idx="11718">
                  <c:v>823.5</c:v>
                </c:pt>
                <c:pt idx="11719">
                  <c:v>823.32</c:v>
                </c:pt>
                <c:pt idx="11720">
                  <c:v>824.24</c:v>
                </c:pt>
                <c:pt idx="11721">
                  <c:v>823.38</c:v>
                </c:pt>
                <c:pt idx="11722">
                  <c:v>823.65</c:v>
                </c:pt>
                <c:pt idx="11723">
                  <c:v>823.98</c:v>
                </c:pt>
                <c:pt idx="11724">
                  <c:v>823.36</c:v>
                </c:pt>
                <c:pt idx="11725">
                  <c:v>823.77</c:v>
                </c:pt>
                <c:pt idx="11726">
                  <c:v>823.32</c:v>
                </c:pt>
                <c:pt idx="11727">
                  <c:v>823.36</c:v>
                </c:pt>
                <c:pt idx="11728">
                  <c:v>823.1</c:v>
                </c:pt>
                <c:pt idx="11729">
                  <c:v>823.32</c:v>
                </c:pt>
                <c:pt idx="11730">
                  <c:v>823.38</c:v>
                </c:pt>
                <c:pt idx="11731">
                  <c:v>823.55</c:v>
                </c:pt>
                <c:pt idx="11732">
                  <c:v>823.15</c:v>
                </c:pt>
                <c:pt idx="11733">
                  <c:v>823.15</c:v>
                </c:pt>
                <c:pt idx="11734">
                  <c:v>823.69</c:v>
                </c:pt>
                <c:pt idx="11735">
                  <c:v>823.46</c:v>
                </c:pt>
                <c:pt idx="11736">
                  <c:v>823.19</c:v>
                </c:pt>
                <c:pt idx="11737">
                  <c:v>823.98</c:v>
                </c:pt>
                <c:pt idx="11738">
                  <c:v>823.05</c:v>
                </c:pt>
                <c:pt idx="11739">
                  <c:v>823.45</c:v>
                </c:pt>
                <c:pt idx="11740">
                  <c:v>823.72</c:v>
                </c:pt>
                <c:pt idx="11741">
                  <c:v>822.81</c:v>
                </c:pt>
                <c:pt idx="11742">
                  <c:v>823.41</c:v>
                </c:pt>
                <c:pt idx="11743">
                  <c:v>823.83</c:v>
                </c:pt>
                <c:pt idx="11744">
                  <c:v>823.34</c:v>
                </c:pt>
                <c:pt idx="11745">
                  <c:v>823.38</c:v>
                </c:pt>
                <c:pt idx="11746">
                  <c:v>823.79</c:v>
                </c:pt>
                <c:pt idx="11747">
                  <c:v>823.32</c:v>
                </c:pt>
                <c:pt idx="11748">
                  <c:v>823.69</c:v>
                </c:pt>
                <c:pt idx="11749">
                  <c:v>823.7</c:v>
                </c:pt>
                <c:pt idx="11750">
                  <c:v>823.13</c:v>
                </c:pt>
                <c:pt idx="11751">
                  <c:v>823.69</c:v>
                </c:pt>
                <c:pt idx="11752">
                  <c:v>823.65</c:v>
                </c:pt>
                <c:pt idx="11753">
                  <c:v>823.12</c:v>
                </c:pt>
                <c:pt idx="11754">
                  <c:v>823.43</c:v>
                </c:pt>
                <c:pt idx="11755">
                  <c:v>823.34</c:v>
                </c:pt>
                <c:pt idx="11756">
                  <c:v>823.48</c:v>
                </c:pt>
                <c:pt idx="11757">
                  <c:v>823.43</c:v>
                </c:pt>
                <c:pt idx="11758">
                  <c:v>823.46</c:v>
                </c:pt>
                <c:pt idx="11759">
                  <c:v>823.64</c:v>
                </c:pt>
                <c:pt idx="11760">
                  <c:v>823.31</c:v>
                </c:pt>
                <c:pt idx="11761">
                  <c:v>822.98</c:v>
                </c:pt>
                <c:pt idx="11762">
                  <c:v>823.31</c:v>
                </c:pt>
                <c:pt idx="11763">
                  <c:v>823.64</c:v>
                </c:pt>
                <c:pt idx="11764">
                  <c:v>823.08</c:v>
                </c:pt>
                <c:pt idx="11765">
                  <c:v>823.7</c:v>
                </c:pt>
                <c:pt idx="11766">
                  <c:v>823.72</c:v>
                </c:pt>
                <c:pt idx="11767">
                  <c:v>823.17</c:v>
                </c:pt>
                <c:pt idx="11768">
                  <c:v>823.34</c:v>
                </c:pt>
                <c:pt idx="11769">
                  <c:v>823.86</c:v>
                </c:pt>
                <c:pt idx="11770">
                  <c:v>823.2</c:v>
                </c:pt>
                <c:pt idx="11771">
                  <c:v>823.45</c:v>
                </c:pt>
                <c:pt idx="11772">
                  <c:v>823.39</c:v>
                </c:pt>
                <c:pt idx="11773">
                  <c:v>823.01</c:v>
                </c:pt>
                <c:pt idx="11774">
                  <c:v>823.51</c:v>
                </c:pt>
                <c:pt idx="11775">
                  <c:v>823.7</c:v>
                </c:pt>
                <c:pt idx="11776">
                  <c:v>823</c:v>
                </c:pt>
                <c:pt idx="11777">
                  <c:v>822.94</c:v>
                </c:pt>
                <c:pt idx="11778">
                  <c:v>823.36</c:v>
                </c:pt>
                <c:pt idx="11779">
                  <c:v>823.46</c:v>
                </c:pt>
                <c:pt idx="11780">
                  <c:v>823.27</c:v>
                </c:pt>
                <c:pt idx="11781">
                  <c:v>823.57</c:v>
                </c:pt>
                <c:pt idx="11782">
                  <c:v>823.27</c:v>
                </c:pt>
                <c:pt idx="11783">
                  <c:v>823.69</c:v>
                </c:pt>
                <c:pt idx="11784">
                  <c:v>823.83</c:v>
                </c:pt>
                <c:pt idx="11785">
                  <c:v>823.79</c:v>
                </c:pt>
                <c:pt idx="11786">
                  <c:v>822.7</c:v>
                </c:pt>
                <c:pt idx="11787">
                  <c:v>823.38</c:v>
                </c:pt>
                <c:pt idx="11788">
                  <c:v>823.55</c:v>
                </c:pt>
                <c:pt idx="11789">
                  <c:v>823.62</c:v>
                </c:pt>
                <c:pt idx="11790">
                  <c:v>823.62</c:v>
                </c:pt>
                <c:pt idx="11791">
                  <c:v>823.15</c:v>
                </c:pt>
                <c:pt idx="11792">
                  <c:v>823.7</c:v>
                </c:pt>
                <c:pt idx="11793">
                  <c:v>823.2</c:v>
                </c:pt>
                <c:pt idx="11794">
                  <c:v>823.31</c:v>
                </c:pt>
                <c:pt idx="11795">
                  <c:v>823.86</c:v>
                </c:pt>
                <c:pt idx="11796">
                  <c:v>823.84</c:v>
                </c:pt>
                <c:pt idx="11797">
                  <c:v>823.38</c:v>
                </c:pt>
                <c:pt idx="11798">
                  <c:v>823.55</c:v>
                </c:pt>
                <c:pt idx="11799">
                  <c:v>823.36</c:v>
                </c:pt>
                <c:pt idx="11800">
                  <c:v>823.36</c:v>
                </c:pt>
                <c:pt idx="11801">
                  <c:v>823.76</c:v>
                </c:pt>
                <c:pt idx="11802">
                  <c:v>823.24</c:v>
                </c:pt>
                <c:pt idx="11803">
                  <c:v>823.12</c:v>
                </c:pt>
                <c:pt idx="11804">
                  <c:v>824.21</c:v>
                </c:pt>
                <c:pt idx="11805">
                  <c:v>823.12</c:v>
                </c:pt>
                <c:pt idx="11806">
                  <c:v>823.53</c:v>
                </c:pt>
                <c:pt idx="11807">
                  <c:v>823.17</c:v>
                </c:pt>
                <c:pt idx="11808">
                  <c:v>822.86</c:v>
                </c:pt>
                <c:pt idx="11809">
                  <c:v>823.06</c:v>
                </c:pt>
                <c:pt idx="11810">
                  <c:v>823.01</c:v>
                </c:pt>
                <c:pt idx="11811">
                  <c:v>823.46</c:v>
                </c:pt>
                <c:pt idx="11812">
                  <c:v>823.32</c:v>
                </c:pt>
                <c:pt idx="11813">
                  <c:v>823.1</c:v>
                </c:pt>
                <c:pt idx="11814">
                  <c:v>822.96</c:v>
                </c:pt>
                <c:pt idx="11815">
                  <c:v>823.06</c:v>
                </c:pt>
                <c:pt idx="11816">
                  <c:v>823.06</c:v>
                </c:pt>
                <c:pt idx="11817">
                  <c:v>823.13</c:v>
                </c:pt>
                <c:pt idx="11818">
                  <c:v>823.36</c:v>
                </c:pt>
                <c:pt idx="11819">
                  <c:v>823.31</c:v>
                </c:pt>
                <c:pt idx="11820">
                  <c:v>823.36</c:v>
                </c:pt>
                <c:pt idx="11821">
                  <c:v>823.74</c:v>
                </c:pt>
                <c:pt idx="11822">
                  <c:v>823.39</c:v>
                </c:pt>
                <c:pt idx="11823">
                  <c:v>823.29</c:v>
                </c:pt>
                <c:pt idx="11824">
                  <c:v>823.83</c:v>
                </c:pt>
                <c:pt idx="11825">
                  <c:v>823.46</c:v>
                </c:pt>
                <c:pt idx="11826">
                  <c:v>823.5</c:v>
                </c:pt>
                <c:pt idx="11827">
                  <c:v>823.48</c:v>
                </c:pt>
                <c:pt idx="11828">
                  <c:v>823.13</c:v>
                </c:pt>
                <c:pt idx="11829">
                  <c:v>823.22</c:v>
                </c:pt>
                <c:pt idx="11830">
                  <c:v>823.95</c:v>
                </c:pt>
                <c:pt idx="11831">
                  <c:v>823.24</c:v>
                </c:pt>
                <c:pt idx="11832">
                  <c:v>823.24</c:v>
                </c:pt>
                <c:pt idx="11833">
                  <c:v>823.34</c:v>
                </c:pt>
                <c:pt idx="11834">
                  <c:v>822.94</c:v>
                </c:pt>
                <c:pt idx="11835">
                  <c:v>823.12</c:v>
                </c:pt>
                <c:pt idx="11836">
                  <c:v>823.53</c:v>
                </c:pt>
                <c:pt idx="11837">
                  <c:v>823.1</c:v>
                </c:pt>
                <c:pt idx="11838">
                  <c:v>823.29</c:v>
                </c:pt>
                <c:pt idx="11839">
                  <c:v>823.55</c:v>
                </c:pt>
                <c:pt idx="11840">
                  <c:v>823.34</c:v>
                </c:pt>
                <c:pt idx="11841">
                  <c:v>823.31</c:v>
                </c:pt>
                <c:pt idx="11842">
                  <c:v>823.22</c:v>
                </c:pt>
                <c:pt idx="11843">
                  <c:v>823.03</c:v>
                </c:pt>
                <c:pt idx="11844">
                  <c:v>823.51</c:v>
                </c:pt>
                <c:pt idx="11845">
                  <c:v>823.19</c:v>
                </c:pt>
                <c:pt idx="11846">
                  <c:v>823.03</c:v>
                </c:pt>
                <c:pt idx="11847">
                  <c:v>823.58</c:v>
                </c:pt>
                <c:pt idx="11848">
                  <c:v>823.08</c:v>
                </c:pt>
                <c:pt idx="11849">
                  <c:v>823.08</c:v>
                </c:pt>
                <c:pt idx="11850">
                  <c:v>823.67</c:v>
                </c:pt>
                <c:pt idx="11851">
                  <c:v>823.24</c:v>
                </c:pt>
                <c:pt idx="11852">
                  <c:v>823.55</c:v>
                </c:pt>
                <c:pt idx="11853">
                  <c:v>823.74</c:v>
                </c:pt>
                <c:pt idx="11854">
                  <c:v>822.93</c:v>
                </c:pt>
                <c:pt idx="11855">
                  <c:v>823.24</c:v>
                </c:pt>
                <c:pt idx="11856">
                  <c:v>823.6</c:v>
                </c:pt>
                <c:pt idx="11857">
                  <c:v>822.94</c:v>
                </c:pt>
                <c:pt idx="11858">
                  <c:v>822.98</c:v>
                </c:pt>
                <c:pt idx="11859">
                  <c:v>823.05</c:v>
                </c:pt>
                <c:pt idx="11860">
                  <c:v>823.2</c:v>
                </c:pt>
                <c:pt idx="11861">
                  <c:v>823.24</c:v>
                </c:pt>
                <c:pt idx="11862">
                  <c:v>823.41</c:v>
                </c:pt>
                <c:pt idx="11863">
                  <c:v>823.2</c:v>
                </c:pt>
                <c:pt idx="11864">
                  <c:v>823.19</c:v>
                </c:pt>
                <c:pt idx="11865">
                  <c:v>823.43</c:v>
                </c:pt>
                <c:pt idx="11866">
                  <c:v>822.79</c:v>
                </c:pt>
                <c:pt idx="11867">
                  <c:v>823.72</c:v>
                </c:pt>
                <c:pt idx="11868">
                  <c:v>823.03</c:v>
                </c:pt>
                <c:pt idx="11869">
                  <c:v>822.82</c:v>
                </c:pt>
                <c:pt idx="11870">
                  <c:v>823.29</c:v>
                </c:pt>
                <c:pt idx="11871">
                  <c:v>823.36</c:v>
                </c:pt>
                <c:pt idx="11872">
                  <c:v>823.13</c:v>
                </c:pt>
                <c:pt idx="11873">
                  <c:v>823.34</c:v>
                </c:pt>
                <c:pt idx="11874">
                  <c:v>823.22</c:v>
                </c:pt>
                <c:pt idx="11875">
                  <c:v>823.12</c:v>
                </c:pt>
                <c:pt idx="11876">
                  <c:v>823.79</c:v>
                </c:pt>
                <c:pt idx="11877">
                  <c:v>823.1</c:v>
                </c:pt>
                <c:pt idx="11878">
                  <c:v>823.13</c:v>
                </c:pt>
                <c:pt idx="11879">
                  <c:v>823.53</c:v>
                </c:pt>
                <c:pt idx="11880">
                  <c:v>823.2</c:v>
                </c:pt>
                <c:pt idx="11881">
                  <c:v>823.27</c:v>
                </c:pt>
                <c:pt idx="11882">
                  <c:v>824.15</c:v>
                </c:pt>
                <c:pt idx="11883">
                  <c:v>822.84</c:v>
                </c:pt>
                <c:pt idx="11884">
                  <c:v>823.29</c:v>
                </c:pt>
                <c:pt idx="11885">
                  <c:v>823.51</c:v>
                </c:pt>
                <c:pt idx="11886">
                  <c:v>823.12</c:v>
                </c:pt>
                <c:pt idx="11887">
                  <c:v>823.39</c:v>
                </c:pt>
                <c:pt idx="11888">
                  <c:v>823.12</c:v>
                </c:pt>
                <c:pt idx="11889">
                  <c:v>823.19</c:v>
                </c:pt>
                <c:pt idx="11890">
                  <c:v>823.88</c:v>
                </c:pt>
                <c:pt idx="11891">
                  <c:v>823.81</c:v>
                </c:pt>
                <c:pt idx="11892">
                  <c:v>823.29</c:v>
                </c:pt>
                <c:pt idx="11893">
                  <c:v>823.26</c:v>
                </c:pt>
                <c:pt idx="11894">
                  <c:v>823.65</c:v>
                </c:pt>
                <c:pt idx="11895">
                  <c:v>823.58</c:v>
                </c:pt>
                <c:pt idx="11896">
                  <c:v>823.64</c:v>
                </c:pt>
                <c:pt idx="11897">
                  <c:v>823.17</c:v>
                </c:pt>
                <c:pt idx="11898">
                  <c:v>823.06</c:v>
                </c:pt>
                <c:pt idx="11899">
                  <c:v>823.22</c:v>
                </c:pt>
                <c:pt idx="11900">
                  <c:v>823.13</c:v>
                </c:pt>
                <c:pt idx="11901">
                  <c:v>823.48</c:v>
                </c:pt>
                <c:pt idx="11902">
                  <c:v>823.72</c:v>
                </c:pt>
                <c:pt idx="11903">
                  <c:v>823.24</c:v>
                </c:pt>
                <c:pt idx="11904">
                  <c:v>823.36</c:v>
                </c:pt>
                <c:pt idx="11905">
                  <c:v>823.38</c:v>
                </c:pt>
                <c:pt idx="11906">
                  <c:v>823.26</c:v>
                </c:pt>
                <c:pt idx="11907">
                  <c:v>823.41</c:v>
                </c:pt>
                <c:pt idx="11908">
                  <c:v>823.72</c:v>
                </c:pt>
                <c:pt idx="11909">
                  <c:v>822.75</c:v>
                </c:pt>
                <c:pt idx="11910">
                  <c:v>823.58</c:v>
                </c:pt>
                <c:pt idx="11911">
                  <c:v>823.79</c:v>
                </c:pt>
                <c:pt idx="11912">
                  <c:v>822.81</c:v>
                </c:pt>
                <c:pt idx="11913">
                  <c:v>823.55</c:v>
                </c:pt>
                <c:pt idx="11914">
                  <c:v>823.41</c:v>
                </c:pt>
                <c:pt idx="11915">
                  <c:v>823.34</c:v>
                </c:pt>
                <c:pt idx="11916">
                  <c:v>823.72</c:v>
                </c:pt>
                <c:pt idx="11917">
                  <c:v>823.74</c:v>
                </c:pt>
                <c:pt idx="11918">
                  <c:v>822.74</c:v>
                </c:pt>
                <c:pt idx="11919">
                  <c:v>823.69</c:v>
                </c:pt>
                <c:pt idx="11920">
                  <c:v>823.74</c:v>
                </c:pt>
                <c:pt idx="11921">
                  <c:v>823.32</c:v>
                </c:pt>
                <c:pt idx="11922">
                  <c:v>823.46</c:v>
                </c:pt>
                <c:pt idx="11923">
                  <c:v>823.72</c:v>
                </c:pt>
                <c:pt idx="11924">
                  <c:v>823.08</c:v>
                </c:pt>
                <c:pt idx="11925">
                  <c:v>823.41</c:v>
                </c:pt>
                <c:pt idx="11926">
                  <c:v>822.7</c:v>
                </c:pt>
                <c:pt idx="11927">
                  <c:v>822.86</c:v>
                </c:pt>
                <c:pt idx="11928">
                  <c:v>823.74</c:v>
                </c:pt>
                <c:pt idx="11929">
                  <c:v>823.2</c:v>
                </c:pt>
                <c:pt idx="11930">
                  <c:v>823.19</c:v>
                </c:pt>
                <c:pt idx="11931">
                  <c:v>822.94</c:v>
                </c:pt>
                <c:pt idx="11932">
                  <c:v>823.2</c:v>
                </c:pt>
                <c:pt idx="11933">
                  <c:v>823.34</c:v>
                </c:pt>
                <c:pt idx="11934">
                  <c:v>823.46</c:v>
                </c:pt>
                <c:pt idx="11935">
                  <c:v>823.76</c:v>
                </c:pt>
                <c:pt idx="11936">
                  <c:v>823</c:v>
                </c:pt>
                <c:pt idx="11937">
                  <c:v>823.76</c:v>
                </c:pt>
                <c:pt idx="11938">
                  <c:v>823.08</c:v>
                </c:pt>
                <c:pt idx="11939">
                  <c:v>823.51</c:v>
                </c:pt>
                <c:pt idx="11940">
                  <c:v>823.48</c:v>
                </c:pt>
                <c:pt idx="11941">
                  <c:v>823.15</c:v>
                </c:pt>
                <c:pt idx="11942">
                  <c:v>823.39</c:v>
                </c:pt>
                <c:pt idx="11943">
                  <c:v>823.67</c:v>
                </c:pt>
                <c:pt idx="11944">
                  <c:v>823.41</c:v>
                </c:pt>
                <c:pt idx="11945">
                  <c:v>823.19</c:v>
                </c:pt>
                <c:pt idx="11946">
                  <c:v>823.79</c:v>
                </c:pt>
                <c:pt idx="11947">
                  <c:v>823.19</c:v>
                </c:pt>
                <c:pt idx="11948">
                  <c:v>823.29</c:v>
                </c:pt>
                <c:pt idx="11949">
                  <c:v>823.69</c:v>
                </c:pt>
                <c:pt idx="11950">
                  <c:v>823.58</c:v>
                </c:pt>
                <c:pt idx="11951">
                  <c:v>823.77</c:v>
                </c:pt>
                <c:pt idx="11952">
                  <c:v>823.58</c:v>
                </c:pt>
                <c:pt idx="11953">
                  <c:v>823.57</c:v>
                </c:pt>
                <c:pt idx="11954">
                  <c:v>823.86</c:v>
                </c:pt>
                <c:pt idx="11955">
                  <c:v>822.96</c:v>
                </c:pt>
                <c:pt idx="11956">
                  <c:v>823.9</c:v>
                </c:pt>
                <c:pt idx="11957">
                  <c:v>823.83</c:v>
                </c:pt>
                <c:pt idx="11958">
                  <c:v>823.22</c:v>
                </c:pt>
                <c:pt idx="11959">
                  <c:v>823.6</c:v>
                </c:pt>
                <c:pt idx="11960">
                  <c:v>823.88</c:v>
                </c:pt>
                <c:pt idx="11961">
                  <c:v>823.41</c:v>
                </c:pt>
                <c:pt idx="11962">
                  <c:v>823.5</c:v>
                </c:pt>
                <c:pt idx="11963">
                  <c:v>824.19</c:v>
                </c:pt>
                <c:pt idx="11964">
                  <c:v>823.38</c:v>
                </c:pt>
                <c:pt idx="11965">
                  <c:v>823.45</c:v>
                </c:pt>
                <c:pt idx="11966">
                  <c:v>823.79</c:v>
                </c:pt>
                <c:pt idx="11967">
                  <c:v>823.26</c:v>
                </c:pt>
                <c:pt idx="11968">
                  <c:v>823.84</c:v>
                </c:pt>
                <c:pt idx="11969">
                  <c:v>823.98</c:v>
                </c:pt>
                <c:pt idx="11970">
                  <c:v>823.62</c:v>
                </c:pt>
                <c:pt idx="11971">
                  <c:v>824.02</c:v>
                </c:pt>
                <c:pt idx="11972">
                  <c:v>823.65</c:v>
                </c:pt>
                <c:pt idx="11973">
                  <c:v>823.24</c:v>
                </c:pt>
                <c:pt idx="11974">
                  <c:v>824.02</c:v>
                </c:pt>
                <c:pt idx="11975">
                  <c:v>824.1</c:v>
                </c:pt>
                <c:pt idx="11976">
                  <c:v>823.74</c:v>
                </c:pt>
                <c:pt idx="11977">
                  <c:v>823.48</c:v>
                </c:pt>
                <c:pt idx="11978">
                  <c:v>824.09</c:v>
                </c:pt>
                <c:pt idx="11979">
                  <c:v>823.79</c:v>
                </c:pt>
                <c:pt idx="11980">
                  <c:v>823.58</c:v>
                </c:pt>
                <c:pt idx="11981">
                  <c:v>823.7</c:v>
                </c:pt>
                <c:pt idx="11982">
                  <c:v>824</c:v>
                </c:pt>
                <c:pt idx="11983">
                  <c:v>823.96</c:v>
                </c:pt>
                <c:pt idx="11984">
                  <c:v>823.38</c:v>
                </c:pt>
                <c:pt idx="11985">
                  <c:v>823.67</c:v>
                </c:pt>
                <c:pt idx="11986">
                  <c:v>823.98</c:v>
                </c:pt>
                <c:pt idx="11987">
                  <c:v>823.74</c:v>
                </c:pt>
                <c:pt idx="11988">
                  <c:v>823.95</c:v>
                </c:pt>
                <c:pt idx="11989">
                  <c:v>824.57</c:v>
                </c:pt>
                <c:pt idx="11990">
                  <c:v>823.5</c:v>
                </c:pt>
                <c:pt idx="11991">
                  <c:v>823.74</c:v>
                </c:pt>
                <c:pt idx="11992">
                  <c:v>824.53</c:v>
                </c:pt>
                <c:pt idx="11993">
                  <c:v>823.58</c:v>
                </c:pt>
                <c:pt idx="11994">
                  <c:v>823.86</c:v>
                </c:pt>
                <c:pt idx="11995">
                  <c:v>824.34</c:v>
                </c:pt>
                <c:pt idx="11996">
                  <c:v>823.77</c:v>
                </c:pt>
                <c:pt idx="11997">
                  <c:v>824.14</c:v>
                </c:pt>
                <c:pt idx="11998">
                  <c:v>824.33</c:v>
                </c:pt>
                <c:pt idx="11999">
                  <c:v>823.64</c:v>
                </c:pt>
                <c:pt idx="12000">
                  <c:v>823.96</c:v>
                </c:pt>
                <c:pt idx="12001">
                  <c:v>824.26</c:v>
                </c:pt>
                <c:pt idx="12002">
                  <c:v>823.83</c:v>
                </c:pt>
                <c:pt idx="12003">
                  <c:v>824.1</c:v>
                </c:pt>
                <c:pt idx="12004">
                  <c:v>824.48</c:v>
                </c:pt>
                <c:pt idx="12005">
                  <c:v>823.9</c:v>
                </c:pt>
                <c:pt idx="12006">
                  <c:v>824</c:v>
                </c:pt>
                <c:pt idx="12007">
                  <c:v>824.21</c:v>
                </c:pt>
                <c:pt idx="12008">
                  <c:v>823.81</c:v>
                </c:pt>
                <c:pt idx="12009">
                  <c:v>824.17</c:v>
                </c:pt>
                <c:pt idx="12010">
                  <c:v>823.79</c:v>
                </c:pt>
                <c:pt idx="12011">
                  <c:v>824.41</c:v>
                </c:pt>
                <c:pt idx="12012">
                  <c:v>824.17</c:v>
                </c:pt>
                <c:pt idx="12013">
                  <c:v>823.64</c:v>
                </c:pt>
                <c:pt idx="12014">
                  <c:v>823.88</c:v>
                </c:pt>
                <c:pt idx="12015">
                  <c:v>824.09</c:v>
                </c:pt>
                <c:pt idx="12016">
                  <c:v>823.72</c:v>
                </c:pt>
                <c:pt idx="12017">
                  <c:v>823.81</c:v>
                </c:pt>
                <c:pt idx="12018">
                  <c:v>824.29</c:v>
                </c:pt>
                <c:pt idx="12019">
                  <c:v>824.12</c:v>
                </c:pt>
                <c:pt idx="12020">
                  <c:v>823.84</c:v>
                </c:pt>
                <c:pt idx="12021">
                  <c:v>824.03</c:v>
                </c:pt>
                <c:pt idx="12022">
                  <c:v>823.9</c:v>
                </c:pt>
                <c:pt idx="12023">
                  <c:v>823.91</c:v>
                </c:pt>
                <c:pt idx="12024">
                  <c:v>824.05</c:v>
                </c:pt>
                <c:pt idx="12025">
                  <c:v>823.6</c:v>
                </c:pt>
                <c:pt idx="12026">
                  <c:v>823.7</c:v>
                </c:pt>
                <c:pt idx="12027">
                  <c:v>824.07</c:v>
                </c:pt>
                <c:pt idx="12028">
                  <c:v>823.29</c:v>
                </c:pt>
                <c:pt idx="12029">
                  <c:v>823.62</c:v>
                </c:pt>
                <c:pt idx="12030">
                  <c:v>823.77</c:v>
                </c:pt>
                <c:pt idx="12031">
                  <c:v>823.69</c:v>
                </c:pt>
                <c:pt idx="12032">
                  <c:v>823.9</c:v>
                </c:pt>
                <c:pt idx="12033">
                  <c:v>823.84</c:v>
                </c:pt>
                <c:pt idx="12034">
                  <c:v>823.29</c:v>
                </c:pt>
                <c:pt idx="12035">
                  <c:v>823.93</c:v>
                </c:pt>
                <c:pt idx="12036">
                  <c:v>823.29</c:v>
                </c:pt>
                <c:pt idx="12037">
                  <c:v>823.45</c:v>
                </c:pt>
                <c:pt idx="12038">
                  <c:v>823.91</c:v>
                </c:pt>
                <c:pt idx="12039">
                  <c:v>823.22</c:v>
                </c:pt>
                <c:pt idx="12040">
                  <c:v>823.51</c:v>
                </c:pt>
                <c:pt idx="12041">
                  <c:v>823.65</c:v>
                </c:pt>
                <c:pt idx="12042">
                  <c:v>823.57</c:v>
                </c:pt>
                <c:pt idx="12043">
                  <c:v>823.39</c:v>
                </c:pt>
                <c:pt idx="12044">
                  <c:v>824.31</c:v>
                </c:pt>
                <c:pt idx="12045">
                  <c:v>823.51</c:v>
                </c:pt>
                <c:pt idx="12046">
                  <c:v>823.27</c:v>
                </c:pt>
                <c:pt idx="12047">
                  <c:v>824.26</c:v>
                </c:pt>
                <c:pt idx="12048">
                  <c:v>823.24</c:v>
                </c:pt>
                <c:pt idx="12049">
                  <c:v>823.76</c:v>
                </c:pt>
                <c:pt idx="12050">
                  <c:v>823.96</c:v>
                </c:pt>
                <c:pt idx="12051">
                  <c:v>823.45</c:v>
                </c:pt>
                <c:pt idx="12052">
                  <c:v>823.69</c:v>
                </c:pt>
                <c:pt idx="12053">
                  <c:v>824.03</c:v>
                </c:pt>
                <c:pt idx="12054">
                  <c:v>823.12</c:v>
                </c:pt>
                <c:pt idx="12055">
                  <c:v>823.7</c:v>
                </c:pt>
                <c:pt idx="12056">
                  <c:v>824.05</c:v>
                </c:pt>
                <c:pt idx="12057">
                  <c:v>823.38</c:v>
                </c:pt>
                <c:pt idx="12058">
                  <c:v>823.48</c:v>
                </c:pt>
                <c:pt idx="12059">
                  <c:v>824.22</c:v>
                </c:pt>
                <c:pt idx="12060">
                  <c:v>823.55</c:v>
                </c:pt>
                <c:pt idx="12061">
                  <c:v>823.9</c:v>
                </c:pt>
                <c:pt idx="12062">
                  <c:v>823.6</c:v>
                </c:pt>
                <c:pt idx="12063">
                  <c:v>823.27</c:v>
                </c:pt>
                <c:pt idx="12064">
                  <c:v>823.64</c:v>
                </c:pt>
                <c:pt idx="12065">
                  <c:v>823.1</c:v>
                </c:pt>
                <c:pt idx="12066">
                  <c:v>823.53</c:v>
                </c:pt>
                <c:pt idx="12067">
                  <c:v>823.6</c:v>
                </c:pt>
                <c:pt idx="12068">
                  <c:v>823.57</c:v>
                </c:pt>
                <c:pt idx="12069">
                  <c:v>823.65</c:v>
                </c:pt>
                <c:pt idx="12070">
                  <c:v>823.98</c:v>
                </c:pt>
                <c:pt idx="12071">
                  <c:v>823.38</c:v>
                </c:pt>
                <c:pt idx="12072">
                  <c:v>823.74</c:v>
                </c:pt>
                <c:pt idx="12073">
                  <c:v>824.02</c:v>
                </c:pt>
                <c:pt idx="12074">
                  <c:v>823.24</c:v>
                </c:pt>
                <c:pt idx="12075">
                  <c:v>823.62</c:v>
                </c:pt>
                <c:pt idx="12076">
                  <c:v>824</c:v>
                </c:pt>
                <c:pt idx="12077">
                  <c:v>823.67</c:v>
                </c:pt>
                <c:pt idx="12078">
                  <c:v>824.07</c:v>
                </c:pt>
                <c:pt idx="12079">
                  <c:v>824.02</c:v>
                </c:pt>
                <c:pt idx="12080">
                  <c:v>823.62</c:v>
                </c:pt>
                <c:pt idx="12081">
                  <c:v>823.74</c:v>
                </c:pt>
                <c:pt idx="12082">
                  <c:v>824.03</c:v>
                </c:pt>
                <c:pt idx="12083">
                  <c:v>823.64</c:v>
                </c:pt>
                <c:pt idx="12084">
                  <c:v>823.79</c:v>
                </c:pt>
                <c:pt idx="12085">
                  <c:v>824.19</c:v>
                </c:pt>
                <c:pt idx="12086">
                  <c:v>823.74</c:v>
                </c:pt>
                <c:pt idx="12087">
                  <c:v>823.43</c:v>
                </c:pt>
                <c:pt idx="12088">
                  <c:v>823.77</c:v>
                </c:pt>
                <c:pt idx="12089">
                  <c:v>823.27</c:v>
                </c:pt>
                <c:pt idx="12090">
                  <c:v>823.58</c:v>
                </c:pt>
                <c:pt idx="12091">
                  <c:v>823.69</c:v>
                </c:pt>
                <c:pt idx="12092">
                  <c:v>823.48</c:v>
                </c:pt>
                <c:pt idx="12093">
                  <c:v>823.83</c:v>
                </c:pt>
                <c:pt idx="12094">
                  <c:v>823.31</c:v>
                </c:pt>
                <c:pt idx="12095">
                  <c:v>823.24</c:v>
                </c:pt>
                <c:pt idx="12096">
                  <c:v>823.6</c:v>
                </c:pt>
                <c:pt idx="12097">
                  <c:v>823.41</c:v>
                </c:pt>
                <c:pt idx="12098">
                  <c:v>823.39</c:v>
                </c:pt>
                <c:pt idx="12099">
                  <c:v>824.09</c:v>
                </c:pt>
                <c:pt idx="12100">
                  <c:v>823.5</c:v>
                </c:pt>
                <c:pt idx="12101">
                  <c:v>823.41</c:v>
                </c:pt>
                <c:pt idx="12102">
                  <c:v>824.22</c:v>
                </c:pt>
                <c:pt idx="12103">
                  <c:v>823.51</c:v>
                </c:pt>
                <c:pt idx="12104">
                  <c:v>823.41</c:v>
                </c:pt>
                <c:pt idx="12105">
                  <c:v>823.79</c:v>
                </c:pt>
                <c:pt idx="12106">
                  <c:v>822.96</c:v>
                </c:pt>
                <c:pt idx="12107">
                  <c:v>823.46</c:v>
                </c:pt>
                <c:pt idx="12108">
                  <c:v>824</c:v>
                </c:pt>
                <c:pt idx="12109">
                  <c:v>823.45</c:v>
                </c:pt>
                <c:pt idx="12110">
                  <c:v>823.39</c:v>
                </c:pt>
                <c:pt idx="12111">
                  <c:v>824.34</c:v>
                </c:pt>
                <c:pt idx="12112">
                  <c:v>823.62</c:v>
                </c:pt>
                <c:pt idx="12113">
                  <c:v>823.57</c:v>
                </c:pt>
                <c:pt idx="12114">
                  <c:v>823.55</c:v>
                </c:pt>
                <c:pt idx="12115">
                  <c:v>823.29</c:v>
                </c:pt>
                <c:pt idx="12116">
                  <c:v>823.64</c:v>
                </c:pt>
                <c:pt idx="12117">
                  <c:v>823.7</c:v>
                </c:pt>
                <c:pt idx="12118">
                  <c:v>823.05</c:v>
                </c:pt>
                <c:pt idx="12119">
                  <c:v>823.39</c:v>
                </c:pt>
                <c:pt idx="12120">
                  <c:v>823.67</c:v>
                </c:pt>
                <c:pt idx="12121">
                  <c:v>823.41</c:v>
                </c:pt>
                <c:pt idx="12122">
                  <c:v>824.12</c:v>
                </c:pt>
                <c:pt idx="12123">
                  <c:v>823.2</c:v>
                </c:pt>
                <c:pt idx="12124">
                  <c:v>823.43</c:v>
                </c:pt>
                <c:pt idx="12125">
                  <c:v>824.07</c:v>
                </c:pt>
                <c:pt idx="12126">
                  <c:v>823.15</c:v>
                </c:pt>
                <c:pt idx="12127">
                  <c:v>823.65</c:v>
                </c:pt>
                <c:pt idx="12128">
                  <c:v>824.09</c:v>
                </c:pt>
                <c:pt idx="12129">
                  <c:v>823.08</c:v>
                </c:pt>
                <c:pt idx="12130">
                  <c:v>823.53</c:v>
                </c:pt>
                <c:pt idx="12131">
                  <c:v>824.28</c:v>
                </c:pt>
                <c:pt idx="12132">
                  <c:v>823.17</c:v>
                </c:pt>
                <c:pt idx="12133">
                  <c:v>823.46</c:v>
                </c:pt>
                <c:pt idx="12134">
                  <c:v>823.38</c:v>
                </c:pt>
                <c:pt idx="12135">
                  <c:v>823.34</c:v>
                </c:pt>
                <c:pt idx="12136">
                  <c:v>823.27</c:v>
                </c:pt>
                <c:pt idx="12137">
                  <c:v>824.07</c:v>
                </c:pt>
                <c:pt idx="12138">
                  <c:v>823.43</c:v>
                </c:pt>
                <c:pt idx="12139">
                  <c:v>823.77</c:v>
                </c:pt>
                <c:pt idx="12140">
                  <c:v>824.19</c:v>
                </c:pt>
                <c:pt idx="12141">
                  <c:v>823.41</c:v>
                </c:pt>
                <c:pt idx="12142">
                  <c:v>823.48</c:v>
                </c:pt>
                <c:pt idx="12143">
                  <c:v>823.84</c:v>
                </c:pt>
                <c:pt idx="12144">
                  <c:v>823.13</c:v>
                </c:pt>
                <c:pt idx="12145">
                  <c:v>824</c:v>
                </c:pt>
                <c:pt idx="12146">
                  <c:v>823.83</c:v>
                </c:pt>
                <c:pt idx="12147">
                  <c:v>823.57</c:v>
                </c:pt>
                <c:pt idx="12148">
                  <c:v>824.26</c:v>
                </c:pt>
                <c:pt idx="12149">
                  <c:v>823.7</c:v>
                </c:pt>
                <c:pt idx="12150">
                  <c:v>823.64</c:v>
                </c:pt>
                <c:pt idx="12151">
                  <c:v>823.5</c:v>
                </c:pt>
                <c:pt idx="12152">
                  <c:v>823.5</c:v>
                </c:pt>
                <c:pt idx="12153">
                  <c:v>823.38</c:v>
                </c:pt>
                <c:pt idx="12154">
                  <c:v>823.72</c:v>
                </c:pt>
                <c:pt idx="12155">
                  <c:v>823.13</c:v>
                </c:pt>
                <c:pt idx="12156">
                  <c:v>823.12</c:v>
                </c:pt>
                <c:pt idx="12157">
                  <c:v>824.19</c:v>
                </c:pt>
                <c:pt idx="12158">
                  <c:v>823.69</c:v>
                </c:pt>
                <c:pt idx="12159">
                  <c:v>823.15</c:v>
                </c:pt>
                <c:pt idx="12160">
                  <c:v>824.05</c:v>
                </c:pt>
                <c:pt idx="12161">
                  <c:v>823.36</c:v>
                </c:pt>
                <c:pt idx="12162">
                  <c:v>823.57</c:v>
                </c:pt>
                <c:pt idx="12163">
                  <c:v>823.91</c:v>
                </c:pt>
                <c:pt idx="12164">
                  <c:v>823.13</c:v>
                </c:pt>
                <c:pt idx="12165">
                  <c:v>823.38</c:v>
                </c:pt>
                <c:pt idx="12166">
                  <c:v>823.72</c:v>
                </c:pt>
                <c:pt idx="12167">
                  <c:v>823.08</c:v>
                </c:pt>
                <c:pt idx="12168">
                  <c:v>823.43</c:v>
                </c:pt>
                <c:pt idx="12169">
                  <c:v>823.76</c:v>
                </c:pt>
                <c:pt idx="12170">
                  <c:v>823.31</c:v>
                </c:pt>
                <c:pt idx="12171">
                  <c:v>823.76</c:v>
                </c:pt>
                <c:pt idx="12172">
                  <c:v>823.51</c:v>
                </c:pt>
                <c:pt idx="12173">
                  <c:v>823.69</c:v>
                </c:pt>
                <c:pt idx="12174">
                  <c:v>823.96</c:v>
                </c:pt>
                <c:pt idx="12175">
                  <c:v>823.53</c:v>
                </c:pt>
                <c:pt idx="12176">
                  <c:v>823.46</c:v>
                </c:pt>
                <c:pt idx="12177">
                  <c:v>823.6</c:v>
                </c:pt>
                <c:pt idx="12178">
                  <c:v>822.98</c:v>
                </c:pt>
                <c:pt idx="12179">
                  <c:v>823.39</c:v>
                </c:pt>
                <c:pt idx="12180">
                  <c:v>824.26</c:v>
                </c:pt>
                <c:pt idx="12181">
                  <c:v>823.39</c:v>
                </c:pt>
                <c:pt idx="12182">
                  <c:v>823.58</c:v>
                </c:pt>
                <c:pt idx="12183">
                  <c:v>823.96</c:v>
                </c:pt>
                <c:pt idx="12184">
                  <c:v>823.43</c:v>
                </c:pt>
                <c:pt idx="12185">
                  <c:v>823.86</c:v>
                </c:pt>
                <c:pt idx="12186">
                  <c:v>823.9</c:v>
                </c:pt>
                <c:pt idx="12187">
                  <c:v>823.74</c:v>
                </c:pt>
                <c:pt idx="12188">
                  <c:v>823.31</c:v>
                </c:pt>
                <c:pt idx="12189">
                  <c:v>823.88</c:v>
                </c:pt>
                <c:pt idx="12190">
                  <c:v>823.05</c:v>
                </c:pt>
                <c:pt idx="12191">
                  <c:v>823.9</c:v>
                </c:pt>
                <c:pt idx="12192">
                  <c:v>824.43</c:v>
                </c:pt>
                <c:pt idx="12193">
                  <c:v>823.51</c:v>
                </c:pt>
                <c:pt idx="12194">
                  <c:v>823.74</c:v>
                </c:pt>
                <c:pt idx="12195">
                  <c:v>824.19</c:v>
                </c:pt>
                <c:pt idx="12196">
                  <c:v>823.24</c:v>
                </c:pt>
                <c:pt idx="12197">
                  <c:v>823.62</c:v>
                </c:pt>
                <c:pt idx="12198">
                  <c:v>823.84</c:v>
                </c:pt>
                <c:pt idx="12199">
                  <c:v>823.84</c:v>
                </c:pt>
                <c:pt idx="12200">
                  <c:v>823.5</c:v>
                </c:pt>
                <c:pt idx="12201">
                  <c:v>823.64</c:v>
                </c:pt>
                <c:pt idx="12202">
                  <c:v>823.15</c:v>
                </c:pt>
                <c:pt idx="12203">
                  <c:v>824.22</c:v>
                </c:pt>
                <c:pt idx="12204">
                  <c:v>823.58</c:v>
                </c:pt>
                <c:pt idx="12205">
                  <c:v>823.51</c:v>
                </c:pt>
                <c:pt idx="12206">
                  <c:v>823.39</c:v>
                </c:pt>
                <c:pt idx="12207">
                  <c:v>823.72</c:v>
                </c:pt>
                <c:pt idx="12208">
                  <c:v>823.31</c:v>
                </c:pt>
                <c:pt idx="12209">
                  <c:v>823.67</c:v>
                </c:pt>
                <c:pt idx="12210">
                  <c:v>823.46</c:v>
                </c:pt>
                <c:pt idx="12211">
                  <c:v>823.6</c:v>
                </c:pt>
                <c:pt idx="12212">
                  <c:v>824.03</c:v>
                </c:pt>
                <c:pt idx="12213">
                  <c:v>822.93</c:v>
                </c:pt>
                <c:pt idx="12214">
                  <c:v>823.26</c:v>
                </c:pt>
                <c:pt idx="12215">
                  <c:v>824.28</c:v>
                </c:pt>
                <c:pt idx="12216">
                  <c:v>823.43</c:v>
                </c:pt>
                <c:pt idx="12217">
                  <c:v>823.6</c:v>
                </c:pt>
                <c:pt idx="12218">
                  <c:v>824.15</c:v>
                </c:pt>
                <c:pt idx="12219">
                  <c:v>822.93</c:v>
                </c:pt>
                <c:pt idx="12220">
                  <c:v>823.24</c:v>
                </c:pt>
                <c:pt idx="12221">
                  <c:v>823.88</c:v>
                </c:pt>
                <c:pt idx="12222">
                  <c:v>823.27</c:v>
                </c:pt>
                <c:pt idx="12223">
                  <c:v>823.74</c:v>
                </c:pt>
                <c:pt idx="12224">
                  <c:v>824.45</c:v>
                </c:pt>
                <c:pt idx="12225">
                  <c:v>823.48</c:v>
                </c:pt>
                <c:pt idx="12226">
                  <c:v>823.77</c:v>
                </c:pt>
                <c:pt idx="12227">
                  <c:v>823.88</c:v>
                </c:pt>
                <c:pt idx="12228">
                  <c:v>823.67</c:v>
                </c:pt>
                <c:pt idx="12229">
                  <c:v>824.1</c:v>
                </c:pt>
                <c:pt idx="12230">
                  <c:v>823.93</c:v>
                </c:pt>
                <c:pt idx="12231">
                  <c:v>823.69</c:v>
                </c:pt>
                <c:pt idx="12232">
                  <c:v>824</c:v>
                </c:pt>
                <c:pt idx="12233">
                  <c:v>823.62</c:v>
                </c:pt>
                <c:pt idx="12234">
                  <c:v>823.48</c:v>
                </c:pt>
                <c:pt idx="12235">
                  <c:v>823.51</c:v>
                </c:pt>
                <c:pt idx="12236">
                  <c:v>823.43</c:v>
                </c:pt>
                <c:pt idx="12237">
                  <c:v>823.6</c:v>
                </c:pt>
                <c:pt idx="12238">
                  <c:v>823.86</c:v>
                </c:pt>
                <c:pt idx="12239">
                  <c:v>823.67</c:v>
                </c:pt>
                <c:pt idx="12240">
                  <c:v>823.34</c:v>
                </c:pt>
                <c:pt idx="12241">
                  <c:v>824.09</c:v>
                </c:pt>
                <c:pt idx="12242">
                  <c:v>823.6</c:v>
                </c:pt>
                <c:pt idx="12243">
                  <c:v>823.69</c:v>
                </c:pt>
                <c:pt idx="12244">
                  <c:v>823.91</c:v>
                </c:pt>
                <c:pt idx="12245">
                  <c:v>823.48</c:v>
                </c:pt>
                <c:pt idx="12246">
                  <c:v>823.83</c:v>
                </c:pt>
                <c:pt idx="12247">
                  <c:v>823.9</c:v>
                </c:pt>
                <c:pt idx="12248">
                  <c:v>823.91</c:v>
                </c:pt>
                <c:pt idx="12249">
                  <c:v>823.76</c:v>
                </c:pt>
                <c:pt idx="12250">
                  <c:v>824.12</c:v>
                </c:pt>
                <c:pt idx="12251">
                  <c:v>823</c:v>
                </c:pt>
                <c:pt idx="12252">
                  <c:v>824.07</c:v>
                </c:pt>
                <c:pt idx="12253">
                  <c:v>824</c:v>
                </c:pt>
                <c:pt idx="12254">
                  <c:v>823.84</c:v>
                </c:pt>
                <c:pt idx="12255">
                  <c:v>823.74</c:v>
                </c:pt>
                <c:pt idx="12256">
                  <c:v>824.03</c:v>
                </c:pt>
                <c:pt idx="12257">
                  <c:v>823.46</c:v>
                </c:pt>
                <c:pt idx="12258">
                  <c:v>823.24</c:v>
                </c:pt>
                <c:pt idx="12259">
                  <c:v>823.58</c:v>
                </c:pt>
                <c:pt idx="12260">
                  <c:v>823.24</c:v>
                </c:pt>
                <c:pt idx="12261">
                  <c:v>823.41</c:v>
                </c:pt>
                <c:pt idx="12262">
                  <c:v>823.29</c:v>
                </c:pt>
                <c:pt idx="12263">
                  <c:v>822.96</c:v>
                </c:pt>
                <c:pt idx="12264">
                  <c:v>823.81</c:v>
                </c:pt>
                <c:pt idx="12265">
                  <c:v>823.57</c:v>
                </c:pt>
                <c:pt idx="12266">
                  <c:v>823.41</c:v>
                </c:pt>
                <c:pt idx="12267">
                  <c:v>823.96</c:v>
                </c:pt>
                <c:pt idx="12268">
                  <c:v>823.22</c:v>
                </c:pt>
                <c:pt idx="12269">
                  <c:v>823.81</c:v>
                </c:pt>
                <c:pt idx="12270">
                  <c:v>824.33</c:v>
                </c:pt>
                <c:pt idx="12271">
                  <c:v>823.27</c:v>
                </c:pt>
                <c:pt idx="12272">
                  <c:v>823.6</c:v>
                </c:pt>
                <c:pt idx="12273">
                  <c:v>824.43</c:v>
                </c:pt>
                <c:pt idx="12274">
                  <c:v>823.48</c:v>
                </c:pt>
                <c:pt idx="12275">
                  <c:v>823.45</c:v>
                </c:pt>
                <c:pt idx="12276">
                  <c:v>823.88</c:v>
                </c:pt>
                <c:pt idx="12277">
                  <c:v>823.01</c:v>
                </c:pt>
                <c:pt idx="12278">
                  <c:v>823.27</c:v>
                </c:pt>
                <c:pt idx="12279">
                  <c:v>823.88</c:v>
                </c:pt>
                <c:pt idx="12280">
                  <c:v>823.05</c:v>
                </c:pt>
                <c:pt idx="12281">
                  <c:v>823.24</c:v>
                </c:pt>
                <c:pt idx="12282">
                  <c:v>823.64</c:v>
                </c:pt>
                <c:pt idx="12283">
                  <c:v>823.19</c:v>
                </c:pt>
                <c:pt idx="12284">
                  <c:v>823.24</c:v>
                </c:pt>
                <c:pt idx="12285">
                  <c:v>823.76</c:v>
                </c:pt>
                <c:pt idx="12286">
                  <c:v>823.67</c:v>
                </c:pt>
                <c:pt idx="12287">
                  <c:v>823.2</c:v>
                </c:pt>
                <c:pt idx="12288">
                  <c:v>823.65</c:v>
                </c:pt>
                <c:pt idx="12289">
                  <c:v>823.5</c:v>
                </c:pt>
                <c:pt idx="12290">
                  <c:v>823.26</c:v>
                </c:pt>
                <c:pt idx="12291">
                  <c:v>823.34</c:v>
                </c:pt>
                <c:pt idx="12292">
                  <c:v>823.7</c:v>
                </c:pt>
                <c:pt idx="12293">
                  <c:v>823.76</c:v>
                </c:pt>
                <c:pt idx="12294">
                  <c:v>823.64</c:v>
                </c:pt>
                <c:pt idx="12295">
                  <c:v>823.6</c:v>
                </c:pt>
                <c:pt idx="12296">
                  <c:v>824.22</c:v>
                </c:pt>
                <c:pt idx="12297">
                  <c:v>823.6</c:v>
                </c:pt>
                <c:pt idx="12298">
                  <c:v>823.53</c:v>
                </c:pt>
                <c:pt idx="12299">
                  <c:v>824.02</c:v>
                </c:pt>
                <c:pt idx="12300">
                  <c:v>823.55</c:v>
                </c:pt>
                <c:pt idx="12301">
                  <c:v>823.7</c:v>
                </c:pt>
                <c:pt idx="12302">
                  <c:v>824.09</c:v>
                </c:pt>
                <c:pt idx="12303">
                  <c:v>823.53</c:v>
                </c:pt>
                <c:pt idx="12304">
                  <c:v>823.81</c:v>
                </c:pt>
                <c:pt idx="12305">
                  <c:v>824.22</c:v>
                </c:pt>
                <c:pt idx="12306">
                  <c:v>823.48</c:v>
                </c:pt>
                <c:pt idx="12307">
                  <c:v>823.55</c:v>
                </c:pt>
                <c:pt idx="12308">
                  <c:v>824.28</c:v>
                </c:pt>
                <c:pt idx="12309">
                  <c:v>824</c:v>
                </c:pt>
                <c:pt idx="12310">
                  <c:v>823.83</c:v>
                </c:pt>
                <c:pt idx="12311">
                  <c:v>823.95</c:v>
                </c:pt>
                <c:pt idx="12312">
                  <c:v>823.36</c:v>
                </c:pt>
                <c:pt idx="12313">
                  <c:v>823.51</c:v>
                </c:pt>
                <c:pt idx="12314">
                  <c:v>823.76</c:v>
                </c:pt>
                <c:pt idx="12315">
                  <c:v>822.98</c:v>
                </c:pt>
                <c:pt idx="12316">
                  <c:v>823.36</c:v>
                </c:pt>
                <c:pt idx="12317">
                  <c:v>823.13</c:v>
                </c:pt>
                <c:pt idx="12318">
                  <c:v>823.24</c:v>
                </c:pt>
                <c:pt idx="12319">
                  <c:v>823.65</c:v>
                </c:pt>
                <c:pt idx="12320">
                  <c:v>823.72</c:v>
                </c:pt>
                <c:pt idx="12321">
                  <c:v>823.72</c:v>
                </c:pt>
                <c:pt idx="12322">
                  <c:v>823.83</c:v>
                </c:pt>
                <c:pt idx="12323">
                  <c:v>823.03</c:v>
                </c:pt>
                <c:pt idx="12324">
                  <c:v>823.84</c:v>
                </c:pt>
                <c:pt idx="12325">
                  <c:v>824.38</c:v>
                </c:pt>
                <c:pt idx="12326">
                  <c:v>823.6</c:v>
                </c:pt>
                <c:pt idx="12327">
                  <c:v>823.48</c:v>
                </c:pt>
                <c:pt idx="12328">
                  <c:v>824.17</c:v>
                </c:pt>
                <c:pt idx="12329">
                  <c:v>823.6</c:v>
                </c:pt>
                <c:pt idx="12330">
                  <c:v>823.79</c:v>
                </c:pt>
                <c:pt idx="12331">
                  <c:v>824</c:v>
                </c:pt>
                <c:pt idx="12332">
                  <c:v>823.34</c:v>
                </c:pt>
                <c:pt idx="12333">
                  <c:v>823.6</c:v>
                </c:pt>
                <c:pt idx="12334">
                  <c:v>823.67</c:v>
                </c:pt>
                <c:pt idx="12335">
                  <c:v>823.64</c:v>
                </c:pt>
                <c:pt idx="12336">
                  <c:v>823.27</c:v>
                </c:pt>
                <c:pt idx="12337">
                  <c:v>823.69</c:v>
                </c:pt>
                <c:pt idx="12338">
                  <c:v>823.62</c:v>
                </c:pt>
                <c:pt idx="12339">
                  <c:v>823.69</c:v>
                </c:pt>
                <c:pt idx="12340">
                  <c:v>823.67</c:v>
                </c:pt>
                <c:pt idx="12341">
                  <c:v>823.36</c:v>
                </c:pt>
                <c:pt idx="12342">
                  <c:v>823.36</c:v>
                </c:pt>
                <c:pt idx="12343">
                  <c:v>823.79</c:v>
                </c:pt>
                <c:pt idx="12344">
                  <c:v>823.55</c:v>
                </c:pt>
                <c:pt idx="12345">
                  <c:v>823.36</c:v>
                </c:pt>
                <c:pt idx="12346">
                  <c:v>823.27</c:v>
                </c:pt>
                <c:pt idx="12347">
                  <c:v>823.15</c:v>
                </c:pt>
                <c:pt idx="12348">
                  <c:v>823.91</c:v>
                </c:pt>
                <c:pt idx="12349">
                  <c:v>823.03</c:v>
                </c:pt>
                <c:pt idx="12350">
                  <c:v>823.6</c:v>
                </c:pt>
                <c:pt idx="12351">
                  <c:v>824.26</c:v>
                </c:pt>
                <c:pt idx="12352">
                  <c:v>823.51</c:v>
                </c:pt>
                <c:pt idx="12353">
                  <c:v>823.13</c:v>
                </c:pt>
                <c:pt idx="12354">
                  <c:v>823.95</c:v>
                </c:pt>
                <c:pt idx="12355">
                  <c:v>823.65</c:v>
                </c:pt>
                <c:pt idx="12356">
                  <c:v>823.55</c:v>
                </c:pt>
                <c:pt idx="12357">
                  <c:v>823.7</c:v>
                </c:pt>
                <c:pt idx="12358">
                  <c:v>823.32</c:v>
                </c:pt>
                <c:pt idx="12359">
                  <c:v>823.79</c:v>
                </c:pt>
                <c:pt idx="12360">
                  <c:v>823.43</c:v>
                </c:pt>
                <c:pt idx="12361">
                  <c:v>822.81</c:v>
                </c:pt>
                <c:pt idx="12362">
                  <c:v>823.31</c:v>
                </c:pt>
                <c:pt idx="12363">
                  <c:v>823.84</c:v>
                </c:pt>
                <c:pt idx="12364">
                  <c:v>822.91</c:v>
                </c:pt>
                <c:pt idx="12365">
                  <c:v>823.67</c:v>
                </c:pt>
                <c:pt idx="12366">
                  <c:v>823.93</c:v>
                </c:pt>
                <c:pt idx="12367">
                  <c:v>823.34</c:v>
                </c:pt>
                <c:pt idx="12368">
                  <c:v>823.43</c:v>
                </c:pt>
                <c:pt idx="12369">
                  <c:v>823.57</c:v>
                </c:pt>
                <c:pt idx="12370">
                  <c:v>823.41</c:v>
                </c:pt>
                <c:pt idx="12371">
                  <c:v>823.36</c:v>
                </c:pt>
                <c:pt idx="12372">
                  <c:v>823.96</c:v>
                </c:pt>
                <c:pt idx="12373">
                  <c:v>823.81</c:v>
                </c:pt>
                <c:pt idx="12374">
                  <c:v>823.48</c:v>
                </c:pt>
                <c:pt idx="12375">
                  <c:v>823.62</c:v>
                </c:pt>
                <c:pt idx="12376">
                  <c:v>823.38</c:v>
                </c:pt>
                <c:pt idx="12377">
                  <c:v>824.03</c:v>
                </c:pt>
                <c:pt idx="12378">
                  <c:v>823.27</c:v>
                </c:pt>
                <c:pt idx="12379">
                  <c:v>823.81</c:v>
                </c:pt>
                <c:pt idx="12380">
                  <c:v>823.76</c:v>
                </c:pt>
                <c:pt idx="12381">
                  <c:v>823.41</c:v>
                </c:pt>
                <c:pt idx="12382">
                  <c:v>823.2</c:v>
                </c:pt>
                <c:pt idx="12383">
                  <c:v>824.12</c:v>
                </c:pt>
                <c:pt idx="12384">
                  <c:v>823.32</c:v>
                </c:pt>
                <c:pt idx="12385">
                  <c:v>823.79</c:v>
                </c:pt>
                <c:pt idx="12386">
                  <c:v>823.93</c:v>
                </c:pt>
                <c:pt idx="12387">
                  <c:v>823.62</c:v>
                </c:pt>
                <c:pt idx="12388">
                  <c:v>823.79</c:v>
                </c:pt>
                <c:pt idx="12389">
                  <c:v>824.22</c:v>
                </c:pt>
                <c:pt idx="12390">
                  <c:v>823.24</c:v>
                </c:pt>
                <c:pt idx="12391">
                  <c:v>823.84</c:v>
                </c:pt>
                <c:pt idx="12392">
                  <c:v>823.72</c:v>
                </c:pt>
                <c:pt idx="12393">
                  <c:v>823.45</c:v>
                </c:pt>
                <c:pt idx="12394">
                  <c:v>823.67</c:v>
                </c:pt>
                <c:pt idx="12395">
                  <c:v>823.88</c:v>
                </c:pt>
                <c:pt idx="12396">
                  <c:v>823.41</c:v>
                </c:pt>
                <c:pt idx="12397">
                  <c:v>823.88</c:v>
                </c:pt>
                <c:pt idx="12398">
                  <c:v>823.96</c:v>
                </c:pt>
                <c:pt idx="12399">
                  <c:v>823.32</c:v>
                </c:pt>
                <c:pt idx="12400">
                  <c:v>823.31</c:v>
                </c:pt>
                <c:pt idx="12401">
                  <c:v>824.21</c:v>
                </c:pt>
                <c:pt idx="12402">
                  <c:v>823.19</c:v>
                </c:pt>
                <c:pt idx="12403">
                  <c:v>823.86</c:v>
                </c:pt>
                <c:pt idx="12404">
                  <c:v>823.27</c:v>
                </c:pt>
                <c:pt idx="12405">
                  <c:v>824.17</c:v>
                </c:pt>
                <c:pt idx="12406">
                  <c:v>823.91</c:v>
                </c:pt>
                <c:pt idx="12407">
                  <c:v>823.13</c:v>
                </c:pt>
                <c:pt idx="12408">
                  <c:v>823.34</c:v>
                </c:pt>
                <c:pt idx="12409">
                  <c:v>824.07</c:v>
                </c:pt>
                <c:pt idx="12410">
                  <c:v>823.19</c:v>
                </c:pt>
                <c:pt idx="12411">
                  <c:v>823.45</c:v>
                </c:pt>
                <c:pt idx="12412">
                  <c:v>823.6</c:v>
                </c:pt>
                <c:pt idx="12413">
                  <c:v>823.58</c:v>
                </c:pt>
                <c:pt idx="12414">
                  <c:v>823.93</c:v>
                </c:pt>
                <c:pt idx="12415">
                  <c:v>823.58</c:v>
                </c:pt>
                <c:pt idx="12416">
                  <c:v>823.7</c:v>
                </c:pt>
                <c:pt idx="12417">
                  <c:v>823.83</c:v>
                </c:pt>
                <c:pt idx="12418">
                  <c:v>823.76</c:v>
                </c:pt>
                <c:pt idx="12419">
                  <c:v>823.58</c:v>
                </c:pt>
                <c:pt idx="12420">
                  <c:v>823.76</c:v>
                </c:pt>
                <c:pt idx="12421">
                  <c:v>824.19</c:v>
                </c:pt>
                <c:pt idx="12422">
                  <c:v>823.58</c:v>
                </c:pt>
                <c:pt idx="12423">
                  <c:v>823.79</c:v>
                </c:pt>
                <c:pt idx="12424">
                  <c:v>823.79</c:v>
                </c:pt>
                <c:pt idx="12425">
                  <c:v>823.15</c:v>
                </c:pt>
                <c:pt idx="12426">
                  <c:v>823.7</c:v>
                </c:pt>
                <c:pt idx="12427">
                  <c:v>823.62</c:v>
                </c:pt>
                <c:pt idx="12428">
                  <c:v>823.65</c:v>
                </c:pt>
                <c:pt idx="12429">
                  <c:v>823.43</c:v>
                </c:pt>
                <c:pt idx="12430">
                  <c:v>823.29</c:v>
                </c:pt>
                <c:pt idx="12431">
                  <c:v>823.01</c:v>
                </c:pt>
                <c:pt idx="12432">
                  <c:v>823.65</c:v>
                </c:pt>
                <c:pt idx="12433">
                  <c:v>823.38</c:v>
                </c:pt>
                <c:pt idx="12434">
                  <c:v>823.57</c:v>
                </c:pt>
                <c:pt idx="12435">
                  <c:v>823.98</c:v>
                </c:pt>
                <c:pt idx="12436">
                  <c:v>823.48</c:v>
                </c:pt>
                <c:pt idx="12437">
                  <c:v>823.62</c:v>
                </c:pt>
                <c:pt idx="12438">
                  <c:v>823.81</c:v>
                </c:pt>
                <c:pt idx="12439">
                  <c:v>823.19</c:v>
                </c:pt>
                <c:pt idx="12440">
                  <c:v>823.31</c:v>
                </c:pt>
                <c:pt idx="12441">
                  <c:v>823.76</c:v>
                </c:pt>
                <c:pt idx="12442">
                  <c:v>823.45</c:v>
                </c:pt>
                <c:pt idx="12443">
                  <c:v>823.06</c:v>
                </c:pt>
                <c:pt idx="12444">
                  <c:v>823.7</c:v>
                </c:pt>
                <c:pt idx="12445">
                  <c:v>822.84</c:v>
                </c:pt>
                <c:pt idx="12446">
                  <c:v>823.39</c:v>
                </c:pt>
                <c:pt idx="12447">
                  <c:v>823.53</c:v>
                </c:pt>
                <c:pt idx="12448">
                  <c:v>823.95</c:v>
                </c:pt>
                <c:pt idx="12449">
                  <c:v>823.81</c:v>
                </c:pt>
                <c:pt idx="12450">
                  <c:v>824.21</c:v>
                </c:pt>
                <c:pt idx="12451">
                  <c:v>823.41</c:v>
                </c:pt>
                <c:pt idx="12452">
                  <c:v>823.72</c:v>
                </c:pt>
                <c:pt idx="12453">
                  <c:v>823.77</c:v>
                </c:pt>
                <c:pt idx="12454">
                  <c:v>823.72</c:v>
                </c:pt>
                <c:pt idx="12455">
                  <c:v>824</c:v>
                </c:pt>
                <c:pt idx="12456">
                  <c:v>823.76</c:v>
                </c:pt>
                <c:pt idx="12457">
                  <c:v>823.9</c:v>
                </c:pt>
                <c:pt idx="12458">
                  <c:v>823.69</c:v>
                </c:pt>
                <c:pt idx="12459">
                  <c:v>824</c:v>
                </c:pt>
                <c:pt idx="12460">
                  <c:v>823.62</c:v>
                </c:pt>
                <c:pt idx="12461">
                  <c:v>823.88</c:v>
                </c:pt>
                <c:pt idx="12462">
                  <c:v>823.39</c:v>
                </c:pt>
                <c:pt idx="12463">
                  <c:v>823.32</c:v>
                </c:pt>
                <c:pt idx="12464">
                  <c:v>823.9</c:v>
                </c:pt>
                <c:pt idx="12465">
                  <c:v>823.46</c:v>
                </c:pt>
                <c:pt idx="12466">
                  <c:v>823.26</c:v>
                </c:pt>
                <c:pt idx="12467">
                  <c:v>823.91</c:v>
                </c:pt>
                <c:pt idx="12468">
                  <c:v>823.38</c:v>
                </c:pt>
                <c:pt idx="12469">
                  <c:v>823.57</c:v>
                </c:pt>
                <c:pt idx="12470">
                  <c:v>823.69</c:v>
                </c:pt>
                <c:pt idx="12471">
                  <c:v>822.93</c:v>
                </c:pt>
                <c:pt idx="12472">
                  <c:v>823.36</c:v>
                </c:pt>
                <c:pt idx="12473">
                  <c:v>823.51</c:v>
                </c:pt>
                <c:pt idx="12474">
                  <c:v>823.36</c:v>
                </c:pt>
                <c:pt idx="12475">
                  <c:v>823.77</c:v>
                </c:pt>
                <c:pt idx="12476">
                  <c:v>824.02</c:v>
                </c:pt>
                <c:pt idx="12477">
                  <c:v>823.17</c:v>
                </c:pt>
                <c:pt idx="12478">
                  <c:v>823.95</c:v>
                </c:pt>
                <c:pt idx="12479">
                  <c:v>823.65</c:v>
                </c:pt>
                <c:pt idx="12480">
                  <c:v>823.36</c:v>
                </c:pt>
                <c:pt idx="12481">
                  <c:v>823.27</c:v>
                </c:pt>
                <c:pt idx="12482">
                  <c:v>823.86</c:v>
                </c:pt>
                <c:pt idx="12483">
                  <c:v>823.53</c:v>
                </c:pt>
                <c:pt idx="12484">
                  <c:v>823.72</c:v>
                </c:pt>
                <c:pt idx="12485">
                  <c:v>823.55</c:v>
                </c:pt>
                <c:pt idx="12486">
                  <c:v>823.7</c:v>
                </c:pt>
                <c:pt idx="12487">
                  <c:v>823.72</c:v>
                </c:pt>
                <c:pt idx="12488">
                  <c:v>823.62</c:v>
                </c:pt>
                <c:pt idx="12489">
                  <c:v>823.74</c:v>
                </c:pt>
                <c:pt idx="12490">
                  <c:v>823.84</c:v>
                </c:pt>
                <c:pt idx="12491">
                  <c:v>823.7</c:v>
                </c:pt>
                <c:pt idx="12492">
                  <c:v>823.7</c:v>
                </c:pt>
                <c:pt idx="12493">
                  <c:v>824.02</c:v>
                </c:pt>
                <c:pt idx="12494">
                  <c:v>823.48</c:v>
                </c:pt>
                <c:pt idx="12495">
                  <c:v>823.64</c:v>
                </c:pt>
                <c:pt idx="12496">
                  <c:v>824.38</c:v>
                </c:pt>
                <c:pt idx="12497">
                  <c:v>823.48</c:v>
                </c:pt>
                <c:pt idx="12498">
                  <c:v>823.55</c:v>
                </c:pt>
                <c:pt idx="12499">
                  <c:v>823.98</c:v>
                </c:pt>
                <c:pt idx="12500">
                  <c:v>823.67</c:v>
                </c:pt>
                <c:pt idx="12501">
                  <c:v>823.43</c:v>
                </c:pt>
                <c:pt idx="12502">
                  <c:v>823.62</c:v>
                </c:pt>
                <c:pt idx="12503">
                  <c:v>823.26</c:v>
                </c:pt>
                <c:pt idx="12504">
                  <c:v>823.57</c:v>
                </c:pt>
                <c:pt idx="12505">
                  <c:v>824.26</c:v>
                </c:pt>
                <c:pt idx="12506">
                  <c:v>823.24</c:v>
                </c:pt>
                <c:pt idx="12507">
                  <c:v>823.51</c:v>
                </c:pt>
                <c:pt idx="12508">
                  <c:v>823.79</c:v>
                </c:pt>
                <c:pt idx="12509">
                  <c:v>823.36</c:v>
                </c:pt>
                <c:pt idx="12510">
                  <c:v>823.46</c:v>
                </c:pt>
                <c:pt idx="12511">
                  <c:v>823.7</c:v>
                </c:pt>
                <c:pt idx="12512">
                  <c:v>823.69</c:v>
                </c:pt>
                <c:pt idx="12513">
                  <c:v>822.89</c:v>
                </c:pt>
                <c:pt idx="12514">
                  <c:v>823.62</c:v>
                </c:pt>
                <c:pt idx="12515">
                  <c:v>823.55</c:v>
                </c:pt>
                <c:pt idx="12516">
                  <c:v>823.74</c:v>
                </c:pt>
                <c:pt idx="12517">
                  <c:v>823.51</c:v>
                </c:pt>
                <c:pt idx="12518">
                  <c:v>823.86</c:v>
                </c:pt>
                <c:pt idx="12519">
                  <c:v>823.98</c:v>
                </c:pt>
                <c:pt idx="12520">
                  <c:v>823.39</c:v>
                </c:pt>
                <c:pt idx="12521">
                  <c:v>823.91</c:v>
                </c:pt>
                <c:pt idx="12522">
                  <c:v>824.02</c:v>
                </c:pt>
                <c:pt idx="12523">
                  <c:v>823.41</c:v>
                </c:pt>
                <c:pt idx="12524">
                  <c:v>823.19</c:v>
                </c:pt>
                <c:pt idx="12525">
                  <c:v>823.57</c:v>
                </c:pt>
                <c:pt idx="12526">
                  <c:v>823.39</c:v>
                </c:pt>
                <c:pt idx="12527">
                  <c:v>823.69</c:v>
                </c:pt>
                <c:pt idx="12528">
                  <c:v>824.31</c:v>
                </c:pt>
                <c:pt idx="12529">
                  <c:v>823.64</c:v>
                </c:pt>
                <c:pt idx="12530">
                  <c:v>823.81</c:v>
                </c:pt>
                <c:pt idx="12531">
                  <c:v>823.79</c:v>
                </c:pt>
                <c:pt idx="12532">
                  <c:v>823.12</c:v>
                </c:pt>
                <c:pt idx="12533">
                  <c:v>823.81</c:v>
                </c:pt>
                <c:pt idx="12534">
                  <c:v>823.27</c:v>
                </c:pt>
                <c:pt idx="12535">
                  <c:v>823.48</c:v>
                </c:pt>
                <c:pt idx="12536">
                  <c:v>823.84</c:v>
                </c:pt>
                <c:pt idx="12537">
                  <c:v>824.03</c:v>
                </c:pt>
                <c:pt idx="12538">
                  <c:v>824.03</c:v>
                </c:pt>
                <c:pt idx="12539">
                  <c:v>824.1</c:v>
                </c:pt>
                <c:pt idx="12540">
                  <c:v>823.77</c:v>
                </c:pt>
                <c:pt idx="12541">
                  <c:v>823.46</c:v>
                </c:pt>
                <c:pt idx="12542">
                  <c:v>823.67</c:v>
                </c:pt>
                <c:pt idx="12543">
                  <c:v>823.41</c:v>
                </c:pt>
                <c:pt idx="12544">
                  <c:v>823.86</c:v>
                </c:pt>
                <c:pt idx="12545">
                  <c:v>824.03</c:v>
                </c:pt>
                <c:pt idx="12546">
                  <c:v>823.55</c:v>
                </c:pt>
                <c:pt idx="12547">
                  <c:v>823.81</c:v>
                </c:pt>
                <c:pt idx="12548">
                  <c:v>824.12</c:v>
                </c:pt>
                <c:pt idx="12549">
                  <c:v>824.17</c:v>
                </c:pt>
                <c:pt idx="12550">
                  <c:v>823.45</c:v>
                </c:pt>
                <c:pt idx="12551">
                  <c:v>824.4</c:v>
                </c:pt>
                <c:pt idx="12552">
                  <c:v>823.65</c:v>
                </c:pt>
                <c:pt idx="12553">
                  <c:v>823.76</c:v>
                </c:pt>
                <c:pt idx="12554">
                  <c:v>823.81</c:v>
                </c:pt>
                <c:pt idx="12555">
                  <c:v>823.38</c:v>
                </c:pt>
                <c:pt idx="12556">
                  <c:v>823.72</c:v>
                </c:pt>
                <c:pt idx="12557">
                  <c:v>823.83</c:v>
                </c:pt>
                <c:pt idx="12558">
                  <c:v>823.86</c:v>
                </c:pt>
                <c:pt idx="12559">
                  <c:v>823.74</c:v>
                </c:pt>
                <c:pt idx="12560">
                  <c:v>823.84</c:v>
                </c:pt>
                <c:pt idx="12561">
                  <c:v>823.48</c:v>
                </c:pt>
                <c:pt idx="12562">
                  <c:v>823.53</c:v>
                </c:pt>
                <c:pt idx="12563">
                  <c:v>824.19</c:v>
                </c:pt>
                <c:pt idx="12564">
                  <c:v>823.77</c:v>
                </c:pt>
                <c:pt idx="12565">
                  <c:v>824.19</c:v>
                </c:pt>
                <c:pt idx="12566">
                  <c:v>823.79</c:v>
                </c:pt>
                <c:pt idx="12567">
                  <c:v>823.77</c:v>
                </c:pt>
                <c:pt idx="12568">
                  <c:v>823.74</c:v>
                </c:pt>
                <c:pt idx="12569">
                  <c:v>823.74</c:v>
                </c:pt>
                <c:pt idx="12570">
                  <c:v>823.64</c:v>
                </c:pt>
                <c:pt idx="12571">
                  <c:v>823.95</c:v>
                </c:pt>
                <c:pt idx="12572">
                  <c:v>823.45</c:v>
                </c:pt>
                <c:pt idx="12573">
                  <c:v>823.46</c:v>
                </c:pt>
                <c:pt idx="12574">
                  <c:v>824.38</c:v>
                </c:pt>
                <c:pt idx="12575">
                  <c:v>823.55</c:v>
                </c:pt>
                <c:pt idx="12576">
                  <c:v>823.41</c:v>
                </c:pt>
                <c:pt idx="12577">
                  <c:v>824.19</c:v>
                </c:pt>
                <c:pt idx="12578">
                  <c:v>823.27</c:v>
                </c:pt>
                <c:pt idx="12579">
                  <c:v>823.43</c:v>
                </c:pt>
                <c:pt idx="12580">
                  <c:v>824.29</c:v>
                </c:pt>
                <c:pt idx="12581">
                  <c:v>823.5</c:v>
                </c:pt>
                <c:pt idx="12582">
                  <c:v>823.84</c:v>
                </c:pt>
                <c:pt idx="12583">
                  <c:v>824</c:v>
                </c:pt>
                <c:pt idx="12584">
                  <c:v>824</c:v>
                </c:pt>
                <c:pt idx="12585">
                  <c:v>824.26</c:v>
                </c:pt>
                <c:pt idx="12586">
                  <c:v>824.17</c:v>
                </c:pt>
                <c:pt idx="12587">
                  <c:v>823.58</c:v>
                </c:pt>
                <c:pt idx="12588">
                  <c:v>823.77</c:v>
                </c:pt>
                <c:pt idx="12589">
                  <c:v>824.29</c:v>
                </c:pt>
                <c:pt idx="12590">
                  <c:v>823.93</c:v>
                </c:pt>
                <c:pt idx="12591">
                  <c:v>823.64</c:v>
                </c:pt>
                <c:pt idx="12592">
                  <c:v>823.65</c:v>
                </c:pt>
                <c:pt idx="12593">
                  <c:v>823.48</c:v>
                </c:pt>
                <c:pt idx="12594">
                  <c:v>823.86</c:v>
                </c:pt>
                <c:pt idx="12595">
                  <c:v>823.81</c:v>
                </c:pt>
                <c:pt idx="12596">
                  <c:v>823.83</c:v>
                </c:pt>
                <c:pt idx="12597">
                  <c:v>823.64</c:v>
                </c:pt>
                <c:pt idx="12598">
                  <c:v>823.5</c:v>
                </c:pt>
                <c:pt idx="12599">
                  <c:v>823.74</c:v>
                </c:pt>
                <c:pt idx="12600">
                  <c:v>824.1</c:v>
                </c:pt>
                <c:pt idx="12601">
                  <c:v>823.41</c:v>
                </c:pt>
                <c:pt idx="12602">
                  <c:v>823.72</c:v>
                </c:pt>
                <c:pt idx="12603">
                  <c:v>823.83</c:v>
                </c:pt>
                <c:pt idx="12604">
                  <c:v>823.48</c:v>
                </c:pt>
                <c:pt idx="12605">
                  <c:v>823.57</c:v>
                </c:pt>
                <c:pt idx="12606">
                  <c:v>823.74</c:v>
                </c:pt>
                <c:pt idx="12607">
                  <c:v>823.57</c:v>
                </c:pt>
                <c:pt idx="12608">
                  <c:v>823.43</c:v>
                </c:pt>
                <c:pt idx="12609">
                  <c:v>824.48</c:v>
                </c:pt>
                <c:pt idx="12610">
                  <c:v>823.41</c:v>
                </c:pt>
                <c:pt idx="12611">
                  <c:v>823.62</c:v>
                </c:pt>
                <c:pt idx="12612">
                  <c:v>824.17</c:v>
                </c:pt>
                <c:pt idx="12613">
                  <c:v>823.9</c:v>
                </c:pt>
                <c:pt idx="12614">
                  <c:v>823.48</c:v>
                </c:pt>
                <c:pt idx="12615">
                  <c:v>824.4</c:v>
                </c:pt>
                <c:pt idx="12616">
                  <c:v>823.55</c:v>
                </c:pt>
                <c:pt idx="12617">
                  <c:v>823.58</c:v>
                </c:pt>
                <c:pt idx="12618">
                  <c:v>824.41</c:v>
                </c:pt>
                <c:pt idx="12619">
                  <c:v>823.86</c:v>
                </c:pt>
                <c:pt idx="12620">
                  <c:v>823.7</c:v>
                </c:pt>
                <c:pt idx="12621">
                  <c:v>823.96</c:v>
                </c:pt>
                <c:pt idx="12622">
                  <c:v>823.79</c:v>
                </c:pt>
                <c:pt idx="12623">
                  <c:v>823.83</c:v>
                </c:pt>
                <c:pt idx="12624">
                  <c:v>824.24</c:v>
                </c:pt>
                <c:pt idx="12625">
                  <c:v>823.45</c:v>
                </c:pt>
                <c:pt idx="12626">
                  <c:v>823.93</c:v>
                </c:pt>
                <c:pt idx="12627">
                  <c:v>823.77</c:v>
                </c:pt>
                <c:pt idx="12628">
                  <c:v>823.6</c:v>
                </c:pt>
                <c:pt idx="12629">
                  <c:v>823.93</c:v>
                </c:pt>
                <c:pt idx="12630">
                  <c:v>823.74</c:v>
                </c:pt>
                <c:pt idx="12631">
                  <c:v>823.62</c:v>
                </c:pt>
                <c:pt idx="12632">
                  <c:v>824.05</c:v>
                </c:pt>
                <c:pt idx="12633">
                  <c:v>823.43</c:v>
                </c:pt>
                <c:pt idx="12634">
                  <c:v>823.62</c:v>
                </c:pt>
                <c:pt idx="12635">
                  <c:v>824.07</c:v>
                </c:pt>
                <c:pt idx="12636">
                  <c:v>823.77</c:v>
                </c:pt>
                <c:pt idx="12637">
                  <c:v>823.72</c:v>
                </c:pt>
                <c:pt idx="12638">
                  <c:v>823.76</c:v>
                </c:pt>
                <c:pt idx="12639">
                  <c:v>823.9</c:v>
                </c:pt>
                <c:pt idx="12640">
                  <c:v>823.95</c:v>
                </c:pt>
                <c:pt idx="12641">
                  <c:v>824.17</c:v>
                </c:pt>
                <c:pt idx="12642">
                  <c:v>823.32</c:v>
                </c:pt>
                <c:pt idx="12643">
                  <c:v>823.9</c:v>
                </c:pt>
                <c:pt idx="12644">
                  <c:v>824</c:v>
                </c:pt>
                <c:pt idx="12645">
                  <c:v>823</c:v>
                </c:pt>
                <c:pt idx="12646">
                  <c:v>823.57</c:v>
                </c:pt>
                <c:pt idx="12647">
                  <c:v>823.88</c:v>
                </c:pt>
                <c:pt idx="12648">
                  <c:v>823.51</c:v>
                </c:pt>
                <c:pt idx="12649">
                  <c:v>823.69</c:v>
                </c:pt>
                <c:pt idx="12650">
                  <c:v>823.74</c:v>
                </c:pt>
                <c:pt idx="12651">
                  <c:v>823.34</c:v>
                </c:pt>
                <c:pt idx="12652">
                  <c:v>823.67</c:v>
                </c:pt>
                <c:pt idx="12653">
                  <c:v>824.21</c:v>
                </c:pt>
                <c:pt idx="12654">
                  <c:v>823.57</c:v>
                </c:pt>
                <c:pt idx="12655">
                  <c:v>823.65</c:v>
                </c:pt>
                <c:pt idx="12656">
                  <c:v>823.38</c:v>
                </c:pt>
                <c:pt idx="12657">
                  <c:v>823.24</c:v>
                </c:pt>
                <c:pt idx="12658">
                  <c:v>823.65</c:v>
                </c:pt>
                <c:pt idx="12659">
                  <c:v>823.81</c:v>
                </c:pt>
                <c:pt idx="12660">
                  <c:v>823.55</c:v>
                </c:pt>
                <c:pt idx="12661">
                  <c:v>823.86</c:v>
                </c:pt>
                <c:pt idx="12662">
                  <c:v>823.12</c:v>
                </c:pt>
                <c:pt idx="12663">
                  <c:v>823.08</c:v>
                </c:pt>
                <c:pt idx="12664">
                  <c:v>824.22</c:v>
                </c:pt>
                <c:pt idx="12665">
                  <c:v>823.06</c:v>
                </c:pt>
                <c:pt idx="12666">
                  <c:v>823.48</c:v>
                </c:pt>
                <c:pt idx="12667">
                  <c:v>824.07</c:v>
                </c:pt>
                <c:pt idx="12668">
                  <c:v>823.88</c:v>
                </c:pt>
                <c:pt idx="12669">
                  <c:v>823.38</c:v>
                </c:pt>
                <c:pt idx="12670">
                  <c:v>823.88</c:v>
                </c:pt>
                <c:pt idx="12671">
                  <c:v>823.51</c:v>
                </c:pt>
                <c:pt idx="12672">
                  <c:v>823.67</c:v>
                </c:pt>
                <c:pt idx="12673">
                  <c:v>823.96</c:v>
                </c:pt>
                <c:pt idx="12674">
                  <c:v>823.77</c:v>
                </c:pt>
                <c:pt idx="12675">
                  <c:v>823.55</c:v>
                </c:pt>
                <c:pt idx="12676">
                  <c:v>824.05</c:v>
                </c:pt>
                <c:pt idx="12677">
                  <c:v>823.69</c:v>
                </c:pt>
                <c:pt idx="12678">
                  <c:v>823.51</c:v>
                </c:pt>
                <c:pt idx="12679">
                  <c:v>823.9</c:v>
                </c:pt>
                <c:pt idx="12680">
                  <c:v>823.38</c:v>
                </c:pt>
                <c:pt idx="12681">
                  <c:v>824.17</c:v>
                </c:pt>
                <c:pt idx="12682">
                  <c:v>823.53</c:v>
                </c:pt>
                <c:pt idx="12683">
                  <c:v>823.5</c:v>
                </c:pt>
                <c:pt idx="12684">
                  <c:v>823.51</c:v>
                </c:pt>
                <c:pt idx="12685">
                  <c:v>823.55</c:v>
                </c:pt>
                <c:pt idx="12686">
                  <c:v>823.43</c:v>
                </c:pt>
                <c:pt idx="12687">
                  <c:v>824.03</c:v>
                </c:pt>
                <c:pt idx="12688">
                  <c:v>823.62</c:v>
                </c:pt>
                <c:pt idx="12689">
                  <c:v>823.81</c:v>
                </c:pt>
                <c:pt idx="12690">
                  <c:v>824.07</c:v>
                </c:pt>
                <c:pt idx="12691">
                  <c:v>823.38</c:v>
                </c:pt>
                <c:pt idx="12692">
                  <c:v>823.48</c:v>
                </c:pt>
                <c:pt idx="12693">
                  <c:v>823.83</c:v>
                </c:pt>
                <c:pt idx="12694">
                  <c:v>823.53</c:v>
                </c:pt>
                <c:pt idx="12695">
                  <c:v>823.81</c:v>
                </c:pt>
                <c:pt idx="12696">
                  <c:v>824.4</c:v>
                </c:pt>
                <c:pt idx="12697">
                  <c:v>823.34</c:v>
                </c:pt>
                <c:pt idx="12698">
                  <c:v>824.05</c:v>
                </c:pt>
                <c:pt idx="12699">
                  <c:v>824.31</c:v>
                </c:pt>
                <c:pt idx="12700">
                  <c:v>823.55</c:v>
                </c:pt>
                <c:pt idx="12701">
                  <c:v>823.91</c:v>
                </c:pt>
                <c:pt idx="12702">
                  <c:v>824.19</c:v>
                </c:pt>
                <c:pt idx="12703">
                  <c:v>823.76</c:v>
                </c:pt>
                <c:pt idx="12704">
                  <c:v>823.48</c:v>
                </c:pt>
                <c:pt idx="12705">
                  <c:v>824.53</c:v>
                </c:pt>
                <c:pt idx="12706">
                  <c:v>824</c:v>
                </c:pt>
                <c:pt idx="12707">
                  <c:v>824.26</c:v>
                </c:pt>
                <c:pt idx="12708">
                  <c:v>823.84</c:v>
                </c:pt>
                <c:pt idx="12709">
                  <c:v>823.77</c:v>
                </c:pt>
                <c:pt idx="12710">
                  <c:v>824.22</c:v>
                </c:pt>
                <c:pt idx="12711">
                  <c:v>823.91</c:v>
                </c:pt>
                <c:pt idx="12712">
                  <c:v>824.17</c:v>
                </c:pt>
                <c:pt idx="12713">
                  <c:v>824.07</c:v>
                </c:pt>
                <c:pt idx="12714">
                  <c:v>823.67</c:v>
                </c:pt>
                <c:pt idx="12715">
                  <c:v>823.98</c:v>
                </c:pt>
                <c:pt idx="12716">
                  <c:v>824.07</c:v>
                </c:pt>
                <c:pt idx="12717">
                  <c:v>823.57</c:v>
                </c:pt>
                <c:pt idx="12718">
                  <c:v>823.65</c:v>
                </c:pt>
                <c:pt idx="12719">
                  <c:v>824.12</c:v>
                </c:pt>
                <c:pt idx="12720">
                  <c:v>823.39</c:v>
                </c:pt>
                <c:pt idx="12721">
                  <c:v>823.84</c:v>
                </c:pt>
                <c:pt idx="12722">
                  <c:v>824.33</c:v>
                </c:pt>
                <c:pt idx="12723">
                  <c:v>823.98</c:v>
                </c:pt>
                <c:pt idx="12724">
                  <c:v>823.91</c:v>
                </c:pt>
                <c:pt idx="12725">
                  <c:v>824.09</c:v>
                </c:pt>
                <c:pt idx="12726">
                  <c:v>823.57</c:v>
                </c:pt>
                <c:pt idx="12727">
                  <c:v>823.72</c:v>
                </c:pt>
                <c:pt idx="12728">
                  <c:v>823.91</c:v>
                </c:pt>
                <c:pt idx="12729">
                  <c:v>823.43</c:v>
                </c:pt>
                <c:pt idx="12730">
                  <c:v>823.81</c:v>
                </c:pt>
                <c:pt idx="12731">
                  <c:v>824.24</c:v>
                </c:pt>
                <c:pt idx="12732">
                  <c:v>823.83</c:v>
                </c:pt>
                <c:pt idx="12733">
                  <c:v>823.96</c:v>
                </c:pt>
                <c:pt idx="12734">
                  <c:v>824.14</c:v>
                </c:pt>
                <c:pt idx="12735">
                  <c:v>823.46</c:v>
                </c:pt>
                <c:pt idx="12736">
                  <c:v>824.09</c:v>
                </c:pt>
                <c:pt idx="12737">
                  <c:v>824.02</c:v>
                </c:pt>
                <c:pt idx="12738">
                  <c:v>823.67</c:v>
                </c:pt>
                <c:pt idx="12739">
                  <c:v>824.34</c:v>
                </c:pt>
                <c:pt idx="12740">
                  <c:v>823.67</c:v>
                </c:pt>
                <c:pt idx="12741">
                  <c:v>824.14</c:v>
                </c:pt>
                <c:pt idx="12742">
                  <c:v>824</c:v>
                </c:pt>
                <c:pt idx="12743">
                  <c:v>823.83</c:v>
                </c:pt>
                <c:pt idx="12744">
                  <c:v>823.58</c:v>
                </c:pt>
                <c:pt idx="12745">
                  <c:v>824.17</c:v>
                </c:pt>
                <c:pt idx="12746">
                  <c:v>823.55</c:v>
                </c:pt>
                <c:pt idx="12747">
                  <c:v>823.65</c:v>
                </c:pt>
                <c:pt idx="12748">
                  <c:v>823.98</c:v>
                </c:pt>
                <c:pt idx="12749">
                  <c:v>823.62</c:v>
                </c:pt>
                <c:pt idx="12750">
                  <c:v>823.48</c:v>
                </c:pt>
                <c:pt idx="12751">
                  <c:v>824.26</c:v>
                </c:pt>
                <c:pt idx="12752">
                  <c:v>823.41</c:v>
                </c:pt>
                <c:pt idx="12753">
                  <c:v>823.65</c:v>
                </c:pt>
                <c:pt idx="12754">
                  <c:v>824.09</c:v>
                </c:pt>
                <c:pt idx="12755">
                  <c:v>823.58</c:v>
                </c:pt>
                <c:pt idx="12756">
                  <c:v>823.95</c:v>
                </c:pt>
                <c:pt idx="12757">
                  <c:v>824.03</c:v>
                </c:pt>
                <c:pt idx="12758">
                  <c:v>823.83</c:v>
                </c:pt>
                <c:pt idx="12759">
                  <c:v>823.6</c:v>
                </c:pt>
                <c:pt idx="12760">
                  <c:v>824.21</c:v>
                </c:pt>
                <c:pt idx="12761">
                  <c:v>823.2</c:v>
                </c:pt>
                <c:pt idx="12762">
                  <c:v>823.65</c:v>
                </c:pt>
                <c:pt idx="12763">
                  <c:v>824.17</c:v>
                </c:pt>
                <c:pt idx="12764">
                  <c:v>823.5</c:v>
                </c:pt>
                <c:pt idx="12765">
                  <c:v>823.57</c:v>
                </c:pt>
                <c:pt idx="12766">
                  <c:v>823.86</c:v>
                </c:pt>
                <c:pt idx="12767">
                  <c:v>823.76</c:v>
                </c:pt>
                <c:pt idx="12768">
                  <c:v>823.95</c:v>
                </c:pt>
                <c:pt idx="12769">
                  <c:v>823.55</c:v>
                </c:pt>
                <c:pt idx="12770">
                  <c:v>823.7</c:v>
                </c:pt>
                <c:pt idx="12771">
                  <c:v>824.07</c:v>
                </c:pt>
                <c:pt idx="12772">
                  <c:v>823.36</c:v>
                </c:pt>
                <c:pt idx="12773">
                  <c:v>823.41</c:v>
                </c:pt>
                <c:pt idx="12774">
                  <c:v>824.38</c:v>
                </c:pt>
                <c:pt idx="12775">
                  <c:v>823.53</c:v>
                </c:pt>
                <c:pt idx="12776">
                  <c:v>823.41</c:v>
                </c:pt>
                <c:pt idx="12777">
                  <c:v>824.19</c:v>
                </c:pt>
                <c:pt idx="12778">
                  <c:v>823.96</c:v>
                </c:pt>
                <c:pt idx="12779">
                  <c:v>823.69</c:v>
                </c:pt>
                <c:pt idx="12780">
                  <c:v>824.09</c:v>
                </c:pt>
                <c:pt idx="12781">
                  <c:v>823.58</c:v>
                </c:pt>
                <c:pt idx="12782">
                  <c:v>823.84</c:v>
                </c:pt>
                <c:pt idx="12783">
                  <c:v>824.31</c:v>
                </c:pt>
                <c:pt idx="12784">
                  <c:v>823.58</c:v>
                </c:pt>
                <c:pt idx="12785">
                  <c:v>823.65</c:v>
                </c:pt>
                <c:pt idx="12786">
                  <c:v>823.83</c:v>
                </c:pt>
                <c:pt idx="12787">
                  <c:v>823.48</c:v>
                </c:pt>
                <c:pt idx="12788">
                  <c:v>823.86</c:v>
                </c:pt>
                <c:pt idx="12789">
                  <c:v>823.83</c:v>
                </c:pt>
                <c:pt idx="12790">
                  <c:v>823.72</c:v>
                </c:pt>
                <c:pt idx="12791">
                  <c:v>823.91</c:v>
                </c:pt>
                <c:pt idx="12792">
                  <c:v>824.34</c:v>
                </c:pt>
                <c:pt idx="12793">
                  <c:v>823.62</c:v>
                </c:pt>
                <c:pt idx="12794">
                  <c:v>824.09</c:v>
                </c:pt>
                <c:pt idx="12795">
                  <c:v>823.62</c:v>
                </c:pt>
                <c:pt idx="12796">
                  <c:v>823.62</c:v>
                </c:pt>
                <c:pt idx="12797">
                  <c:v>823.72</c:v>
                </c:pt>
                <c:pt idx="12798">
                  <c:v>823.84</c:v>
                </c:pt>
                <c:pt idx="12799">
                  <c:v>823.64</c:v>
                </c:pt>
                <c:pt idx="12800">
                  <c:v>824.26</c:v>
                </c:pt>
                <c:pt idx="12801">
                  <c:v>823.39</c:v>
                </c:pt>
                <c:pt idx="12802">
                  <c:v>823.91</c:v>
                </c:pt>
                <c:pt idx="12803">
                  <c:v>824.98</c:v>
                </c:pt>
                <c:pt idx="12804">
                  <c:v>824.24</c:v>
                </c:pt>
                <c:pt idx="12805">
                  <c:v>823.7</c:v>
                </c:pt>
                <c:pt idx="12806">
                  <c:v>824.47</c:v>
                </c:pt>
                <c:pt idx="12807">
                  <c:v>823.93</c:v>
                </c:pt>
                <c:pt idx="12808">
                  <c:v>823.86</c:v>
                </c:pt>
                <c:pt idx="12809">
                  <c:v>824.59</c:v>
                </c:pt>
                <c:pt idx="12810">
                  <c:v>823.64</c:v>
                </c:pt>
                <c:pt idx="12811">
                  <c:v>824.55</c:v>
                </c:pt>
                <c:pt idx="12812">
                  <c:v>824.62</c:v>
                </c:pt>
                <c:pt idx="12813">
                  <c:v>823.81</c:v>
                </c:pt>
                <c:pt idx="12814">
                  <c:v>824.14</c:v>
                </c:pt>
                <c:pt idx="12815">
                  <c:v>824.26</c:v>
                </c:pt>
                <c:pt idx="12816">
                  <c:v>823.74</c:v>
                </c:pt>
                <c:pt idx="12817">
                  <c:v>824.41</c:v>
                </c:pt>
                <c:pt idx="12818">
                  <c:v>824.31</c:v>
                </c:pt>
                <c:pt idx="12819">
                  <c:v>823.84</c:v>
                </c:pt>
                <c:pt idx="12820">
                  <c:v>824.29</c:v>
                </c:pt>
                <c:pt idx="12821">
                  <c:v>824.41</c:v>
                </c:pt>
                <c:pt idx="12822">
                  <c:v>824.28</c:v>
                </c:pt>
                <c:pt idx="12823">
                  <c:v>825.17</c:v>
                </c:pt>
                <c:pt idx="12824">
                  <c:v>824.22</c:v>
                </c:pt>
                <c:pt idx="12825">
                  <c:v>823.76</c:v>
                </c:pt>
                <c:pt idx="12826">
                  <c:v>824.29</c:v>
                </c:pt>
                <c:pt idx="12827">
                  <c:v>823.95</c:v>
                </c:pt>
                <c:pt idx="12828">
                  <c:v>824.26</c:v>
                </c:pt>
                <c:pt idx="12829">
                  <c:v>824.59</c:v>
                </c:pt>
                <c:pt idx="12830">
                  <c:v>823.76</c:v>
                </c:pt>
                <c:pt idx="12831">
                  <c:v>824.31</c:v>
                </c:pt>
                <c:pt idx="12832">
                  <c:v>824.52</c:v>
                </c:pt>
                <c:pt idx="12833">
                  <c:v>824.15</c:v>
                </c:pt>
                <c:pt idx="12834">
                  <c:v>823.9</c:v>
                </c:pt>
                <c:pt idx="12835">
                  <c:v>824.5</c:v>
                </c:pt>
                <c:pt idx="12836">
                  <c:v>824.02</c:v>
                </c:pt>
                <c:pt idx="12837">
                  <c:v>824.02</c:v>
                </c:pt>
                <c:pt idx="12838">
                  <c:v>824.33</c:v>
                </c:pt>
                <c:pt idx="12839">
                  <c:v>823.53</c:v>
                </c:pt>
                <c:pt idx="12840">
                  <c:v>823.72</c:v>
                </c:pt>
                <c:pt idx="12841">
                  <c:v>824.14</c:v>
                </c:pt>
                <c:pt idx="12842">
                  <c:v>824.07</c:v>
                </c:pt>
                <c:pt idx="12843">
                  <c:v>824.17</c:v>
                </c:pt>
                <c:pt idx="12844">
                  <c:v>823.96</c:v>
                </c:pt>
                <c:pt idx="12845">
                  <c:v>823.12</c:v>
                </c:pt>
                <c:pt idx="12846">
                  <c:v>823.5</c:v>
                </c:pt>
                <c:pt idx="12847">
                  <c:v>824.19</c:v>
                </c:pt>
                <c:pt idx="12848">
                  <c:v>823.57</c:v>
                </c:pt>
                <c:pt idx="12849">
                  <c:v>823.88</c:v>
                </c:pt>
                <c:pt idx="12850">
                  <c:v>824.15</c:v>
                </c:pt>
                <c:pt idx="12851">
                  <c:v>824.14</c:v>
                </c:pt>
                <c:pt idx="12852">
                  <c:v>824.26</c:v>
                </c:pt>
                <c:pt idx="12853">
                  <c:v>823.39</c:v>
                </c:pt>
                <c:pt idx="12854">
                  <c:v>824.22</c:v>
                </c:pt>
                <c:pt idx="12855">
                  <c:v>823.98</c:v>
                </c:pt>
                <c:pt idx="12856">
                  <c:v>823.95</c:v>
                </c:pt>
                <c:pt idx="12857">
                  <c:v>823.5</c:v>
                </c:pt>
                <c:pt idx="12858">
                  <c:v>823.88</c:v>
                </c:pt>
                <c:pt idx="12859">
                  <c:v>823.72</c:v>
                </c:pt>
                <c:pt idx="12860">
                  <c:v>823.41</c:v>
                </c:pt>
                <c:pt idx="12861">
                  <c:v>823.88</c:v>
                </c:pt>
                <c:pt idx="12862">
                  <c:v>823.55</c:v>
                </c:pt>
                <c:pt idx="12863">
                  <c:v>823.62</c:v>
                </c:pt>
                <c:pt idx="12864">
                  <c:v>824.17</c:v>
                </c:pt>
                <c:pt idx="12865">
                  <c:v>823.74</c:v>
                </c:pt>
                <c:pt idx="12866">
                  <c:v>824.02</c:v>
                </c:pt>
                <c:pt idx="12867">
                  <c:v>824.31</c:v>
                </c:pt>
                <c:pt idx="12868">
                  <c:v>823.51</c:v>
                </c:pt>
                <c:pt idx="12869">
                  <c:v>823.6</c:v>
                </c:pt>
                <c:pt idx="12870">
                  <c:v>824.15</c:v>
                </c:pt>
                <c:pt idx="12871">
                  <c:v>823.58</c:v>
                </c:pt>
                <c:pt idx="12872">
                  <c:v>824.12</c:v>
                </c:pt>
                <c:pt idx="12873">
                  <c:v>824.12</c:v>
                </c:pt>
                <c:pt idx="12874">
                  <c:v>823.64</c:v>
                </c:pt>
                <c:pt idx="12875">
                  <c:v>823.93</c:v>
                </c:pt>
                <c:pt idx="12876">
                  <c:v>824.34</c:v>
                </c:pt>
                <c:pt idx="12877">
                  <c:v>823.51</c:v>
                </c:pt>
                <c:pt idx="12878">
                  <c:v>823.86</c:v>
                </c:pt>
                <c:pt idx="12879">
                  <c:v>823.67</c:v>
                </c:pt>
                <c:pt idx="12880">
                  <c:v>824.17</c:v>
                </c:pt>
                <c:pt idx="12881">
                  <c:v>824.17</c:v>
                </c:pt>
                <c:pt idx="12882">
                  <c:v>824.38</c:v>
                </c:pt>
                <c:pt idx="12883">
                  <c:v>823.98</c:v>
                </c:pt>
                <c:pt idx="12884">
                  <c:v>823.83</c:v>
                </c:pt>
                <c:pt idx="12885">
                  <c:v>823.93</c:v>
                </c:pt>
                <c:pt idx="12886">
                  <c:v>823.64</c:v>
                </c:pt>
                <c:pt idx="12887">
                  <c:v>824.21</c:v>
                </c:pt>
                <c:pt idx="12888">
                  <c:v>823.6</c:v>
                </c:pt>
                <c:pt idx="12889">
                  <c:v>824.09</c:v>
                </c:pt>
                <c:pt idx="12890">
                  <c:v>824.05</c:v>
                </c:pt>
                <c:pt idx="12891">
                  <c:v>823.55</c:v>
                </c:pt>
                <c:pt idx="12892">
                  <c:v>823.53</c:v>
                </c:pt>
                <c:pt idx="12893">
                  <c:v>824.29</c:v>
                </c:pt>
                <c:pt idx="12894">
                  <c:v>823.74</c:v>
                </c:pt>
                <c:pt idx="12895">
                  <c:v>823.45</c:v>
                </c:pt>
                <c:pt idx="12896">
                  <c:v>823.84</c:v>
                </c:pt>
                <c:pt idx="12897">
                  <c:v>823.79</c:v>
                </c:pt>
                <c:pt idx="12898">
                  <c:v>823.77</c:v>
                </c:pt>
                <c:pt idx="12899">
                  <c:v>824.26</c:v>
                </c:pt>
                <c:pt idx="12900">
                  <c:v>823.76</c:v>
                </c:pt>
                <c:pt idx="12901">
                  <c:v>823.83</c:v>
                </c:pt>
                <c:pt idx="12902">
                  <c:v>824.22</c:v>
                </c:pt>
                <c:pt idx="12903">
                  <c:v>823.69</c:v>
                </c:pt>
                <c:pt idx="12904">
                  <c:v>823.62</c:v>
                </c:pt>
                <c:pt idx="12905">
                  <c:v>824.19</c:v>
                </c:pt>
                <c:pt idx="12906">
                  <c:v>823.79</c:v>
                </c:pt>
                <c:pt idx="12907">
                  <c:v>823.77</c:v>
                </c:pt>
                <c:pt idx="12908">
                  <c:v>824.14</c:v>
                </c:pt>
                <c:pt idx="12909">
                  <c:v>823.53</c:v>
                </c:pt>
                <c:pt idx="12910">
                  <c:v>822.75</c:v>
                </c:pt>
                <c:pt idx="12911">
                  <c:v>823.65</c:v>
                </c:pt>
                <c:pt idx="12912">
                  <c:v>823.88</c:v>
                </c:pt>
                <c:pt idx="12913">
                  <c:v>824.17</c:v>
                </c:pt>
                <c:pt idx="12914">
                  <c:v>823.74</c:v>
                </c:pt>
                <c:pt idx="12915">
                  <c:v>823.9</c:v>
                </c:pt>
                <c:pt idx="12916">
                  <c:v>823.93</c:v>
                </c:pt>
                <c:pt idx="12917">
                  <c:v>823.58</c:v>
                </c:pt>
                <c:pt idx="12918">
                  <c:v>824.05</c:v>
                </c:pt>
                <c:pt idx="12919">
                  <c:v>824.24</c:v>
                </c:pt>
                <c:pt idx="12920">
                  <c:v>823.53</c:v>
                </c:pt>
                <c:pt idx="12921">
                  <c:v>824.02</c:v>
                </c:pt>
                <c:pt idx="12922">
                  <c:v>824.31</c:v>
                </c:pt>
                <c:pt idx="12923">
                  <c:v>823.76</c:v>
                </c:pt>
                <c:pt idx="12924">
                  <c:v>824.12</c:v>
                </c:pt>
                <c:pt idx="12925">
                  <c:v>824.12</c:v>
                </c:pt>
                <c:pt idx="12926">
                  <c:v>823.81</c:v>
                </c:pt>
                <c:pt idx="12927">
                  <c:v>824.07</c:v>
                </c:pt>
                <c:pt idx="12928">
                  <c:v>824.1</c:v>
                </c:pt>
                <c:pt idx="12929">
                  <c:v>823.98</c:v>
                </c:pt>
                <c:pt idx="12930">
                  <c:v>824.33</c:v>
                </c:pt>
                <c:pt idx="12931">
                  <c:v>824.15</c:v>
                </c:pt>
                <c:pt idx="12932">
                  <c:v>823.98</c:v>
                </c:pt>
                <c:pt idx="12933">
                  <c:v>823.95</c:v>
                </c:pt>
                <c:pt idx="12934">
                  <c:v>824.05</c:v>
                </c:pt>
                <c:pt idx="12935">
                  <c:v>824.36</c:v>
                </c:pt>
                <c:pt idx="12936">
                  <c:v>824.52</c:v>
                </c:pt>
                <c:pt idx="12937">
                  <c:v>824.4</c:v>
                </c:pt>
                <c:pt idx="12938">
                  <c:v>824.21</c:v>
                </c:pt>
                <c:pt idx="12939">
                  <c:v>824.09</c:v>
                </c:pt>
                <c:pt idx="12940">
                  <c:v>824</c:v>
                </c:pt>
                <c:pt idx="12941">
                  <c:v>823.9</c:v>
                </c:pt>
                <c:pt idx="12942">
                  <c:v>824.29</c:v>
                </c:pt>
                <c:pt idx="12943">
                  <c:v>824.22</c:v>
                </c:pt>
                <c:pt idx="12944">
                  <c:v>823.83</c:v>
                </c:pt>
                <c:pt idx="12945">
                  <c:v>824.24</c:v>
                </c:pt>
                <c:pt idx="12946">
                  <c:v>823.48</c:v>
                </c:pt>
                <c:pt idx="12947">
                  <c:v>823.96</c:v>
                </c:pt>
                <c:pt idx="12948">
                  <c:v>824.59</c:v>
                </c:pt>
                <c:pt idx="12949">
                  <c:v>824.02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8131200"/>
        <c:axId val="167966592"/>
      </c:scatterChart>
      <c:valAx>
        <c:axId val="148131200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Date &amp; Time</a:t>
                </a:r>
              </a:p>
            </c:rich>
          </c:tx>
          <c:layout/>
          <c:overlay val="0"/>
        </c:title>
        <c:numFmt formatCode="m/d/yyyy\ h:mm" sourceLinked="1"/>
        <c:majorTickMark val="out"/>
        <c:minorTickMark val="none"/>
        <c:tickLblPos val="nextTo"/>
        <c:crossAx val="167966592"/>
        <c:crosses val="autoZero"/>
        <c:crossBetween val="midCat"/>
      </c:valAx>
      <c:valAx>
        <c:axId val="167966592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Pressure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148131200"/>
        <c:crosses val="autoZero"/>
        <c:crossBetween val="midCat"/>
      </c:valAx>
    </c:plotArea>
    <c:legend>
      <c:legendPos val="r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SOUNDING_4!$F$1</c:f>
              <c:strCache>
                <c:ptCount val="1"/>
                <c:pt idx="0">
                  <c:v>P_mb</c:v>
                </c:pt>
              </c:strCache>
            </c:strRef>
          </c:tx>
          <c:spPr>
            <a:ln w="28575">
              <a:noFill/>
            </a:ln>
          </c:spPr>
          <c:xVal>
            <c:numRef>
              <c:f>SOUNDING_4!$A$2:$A$17139</c:f>
              <c:numCache>
                <c:formatCode>m/d/yyyy\ h:mm</c:formatCode>
                <c:ptCount val="17138"/>
                <c:pt idx="0">
                  <c:v>41763.32309027778</c:v>
                </c:pt>
                <c:pt idx="1">
                  <c:v>41763.323148148149</c:v>
                </c:pt>
                <c:pt idx="2">
                  <c:v>41763.323206018518</c:v>
                </c:pt>
                <c:pt idx="3">
                  <c:v>41763.323275462964</c:v>
                </c:pt>
                <c:pt idx="4">
                  <c:v>41763.323333333334</c:v>
                </c:pt>
                <c:pt idx="5">
                  <c:v>41763.323391203703</c:v>
                </c:pt>
                <c:pt idx="6">
                  <c:v>41763.323460648149</c:v>
                </c:pt>
                <c:pt idx="7">
                  <c:v>41763.323518518519</c:v>
                </c:pt>
                <c:pt idx="8">
                  <c:v>41763.323576388888</c:v>
                </c:pt>
                <c:pt idx="9">
                  <c:v>41763.323645833334</c:v>
                </c:pt>
                <c:pt idx="10">
                  <c:v>41763.323703703703</c:v>
                </c:pt>
                <c:pt idx="11">
                  <c:v>41763.323761574073</c:v>
                </c:pt>
                <c:pt idx="12">
                  <c:v>41763.323831018519</c:v>
                </c:pt>
                <c:pt idx="13">
                  <c:v>41763.323888888888</c:v>
                </c:pt>
                <c:pt idx="14">
                  <c:v>41763.323946759258</c:v>
                </c:pt>
                <c:pt idx="15">
                  <c:v>41763.324004629627</c:v>
                </c:pt>
                <c:pt idx="16">
                  <c:v>41763.324074074073</c:v>
                </c:pt>
                <c:pt idx="17">
                  <c:v>41763.324131944442</c:v>
                </c:pt>
                <c:pt idx="18">
                  <c:v>41763.324189814812</c:v>
                </c:pt>
                <c:pt idx="19">
                  <c:v>41763.324259259258</c:v>
                </c:pt>
                <c:pt idx="20">
                  <c:v>41763.324317129627</c:v>
                </c:pt>
                <c:pt idx="21">
                  <c:v>41763.324374999997</c:v>
                </c:pt>
                <c:pt idx="22">
                  <c:v>41763.324444444443</c:v>
                </c:pt>
                <c:pt idx="23">
                  <c:v>41763.324502314812</c:v>
                </c:pt>
                <c:pt idx="24">
                  <c:v>41763.324560185189</c:v>
                </c:pt>
                <c:pt idx="25">
                  <c:v>41763.324629629627</c:v>
                </c:pt>
                <c:pt idx="26">
                  <c:v>41763.324687499997</c:v>
                </c:pt>
                <c:pt idx="27">
                  <c:v>41763.324745370373</c:v>
                </c:pt>
                <c:pt idx="28">
                  <c:v>41763.324803240743</c:v>
                </c:pt>
                <c:pt idx="29">
                  <c:v>41763.324872685182</c:v>
                </c:pt>
                <c:pt idx="30">
                  <c:v>41763.324930555558</c:v>
                </c:pt>
                <c:pt idx="31">
                  <c:v>41763.324988425928</c:v>
                </c:pt>
                <c:pt idx="32">
                  <c:v>41763.325057870374</c:v>
                </c:pt>
                <c:pt idx="33">
                  <c:v>41763.325115740743</c:v>
                </c:pt>
                <c:pt idx="34">
                  <c:v>41763.325173611112</c:v>
                </c:pt>
                <c:pt idx="35">
                  <c:v>41763.325243055559</c:v>
                </c:pt>
                <c:pt idx="36">
                  <c:v>41763.325300925928</c:v>
                </c:pt>
                <c:pt idx="37">
                  <c:v>41763.325358796297</c:v>
                </c:pt>
                <c:pt idx="38">
                  <c:v>41763.325428240743</c:v>
                </c:pt>
                <c:pt idx="39">
                  <c:v>41763.325486111113</c:v>
                </c:pt>
                <c:pt idx="40">
                  <c:v>41763.325543981482</c:v>
                </c:pt>
                <c:pt idx="41">
                  <c:v>41763.325601851851</c:v>
                </c:pt>
                <c:pt idx="42">
                  <c:v>41763.325671296298</c:v>
                </c:pt>
                <c:pt idx="43">
                  <c:v>41763.325729166667</c:v>
                </c:pt>
                <c:pt idx="44">
                  <c:v>41763.325787037036</c:v>
                </c:pt>
                <c:pt idx="45">
                  <c:v>41763.325856481482</c:v>
                </c:pt>
                <c:pt idx="46">
                  <c:v>41763.325914351852</c:v>
                </c:pt>
                <c:pt idx="47">
                  <c:v>41763.325972222221</c:v>
                </c:pt>
                <c:pt idx="48">
                  <c:v>41763.326041666667</c:v>
                </c:pt>
                <c:pt idx="49">
                  <c:v>41763.326099537036</c:v>
                </c:pt>
                <c:pt idx="50">
                  <c:v>41763.326157407406</c:v>
                </c:pt>
                <c:pt idx="51">
                  <c:v>41763.326226851852</c:v>
                </c:pt>
                <c:pt idx="52">
                  <c:v>41763.326284722221</c:v>
                </c:pt>
                <c:pt idx="53">
                  <c:v>41763.326342592591</c:v>
                </c:pt>
                <c:pt idx="54">
                  <c:v>41763.32640046296</c:v>
                </c:pt>
                <c:pt idx="55">
                  <c:v>41763.326469907406</c:v>
                </c:pt>
                <c:pt idx="56">
                  <c:v>41763.326527777775</c:v>
                </c:pt>
                <c:pt idx="57">
                  <c:v>41763.326585648145</c:v>
                </c:pt>
                <c:pt idx="58">
                  <c:v>41763.326655092591</c:v>
                </c:pt>
                <c:pt idx="59">
                  <c:v>41763.32671296296</c:v>
                </c:pt>
                <c:pt idx="60">
                  <c:v>41763.326770833337</c:v>
                </c:pt>
                <c:pt idx="61">
                  <c:v>41763.326840277776</c:v>
                </c:pt>
                <c:pt idx="62">
                  <c:v>41763.326898148145</c:v>
                </c:pt>
                <c:pt idx="63">
                  <c:v>41763.326956018522</c:v>
                </c:pt>
                <c:pt idx="64">
                  <c:v>41763.327025462961</c:v>
                </c:pt>
                <c:pt idx="65">
                  <c:v>41763.32708333333</c:v>
                </c:pt>
                <c:pt idx="66">
                  <c:v>41763.327141203707</c:v>
                </c:pt>
                <c:pt idx="67">
                  <c:v>41763.327210648145</c:v>
                </c:pt>
                <c:pt idx="68">
                  <c:v>41763.327268518522</c:v>
                </c:pt>
                <c:pt idx="69">
                  <c:v>41763.327326388891</c:v>
                </c:pt>
                <c:pt idx="70">
                  <c:v>41763.327384259261</c:v>
                </c:pt>
                <c:pt idx="71">
                  <c:v>41763.327453703707</c:v>
                </c:pt>
                <c:pt idx="72">
                  <c:v>41763.327511574076</c:v>
                </c:pt>
                <c:pt idx="73">
                  <c:v>41763.327569444446</c:v>
                </c:pt>
                <c:pt idx="74">
                  <c:v>41763.327638888892</c:v>
                </c:pt>
                <c:pt idx="75">
                  <c:v>41763.327696759261</c:v>
                </c:pt>
                <c:pt idx="76">
                  <c:v>41763.32775462963</c:v>
                </c:pt>
                <c:pt idx="77">
                  <c:v>41763.327824074076</c:v>
                </c:pt>
                <c:pt idx="78">
                  <c:v>41763.327881944446</c:v>
                </c:pt>
                <c:pt idx="79">
                  <c:v>41763.327939814815</c:v>
                </c:pt>
                <c:pt idx="80">
                  <c:v>41763.328009259261</c:v>
                </c:pt>
                <c:pt idx="81">
                  <c:v>41763.328067129631</c:v>
                </c:pt>
                <c:pt idx="82">
                  <c:v>41763.328125</c:v>
                </c:pt>
                <c:pt idx="83">
                  <c:v>41763.328182870369</c:v>
                </c:pt>
                <c:pt idx="84">
                  <c:v>41763.328252314815</c:v>
                </c:pt>
                <c:pt idx="85">
                  <c:v>41763.328310185185</c:v>
                </c:pt>
                <c:pt idx="86">
                  <c:v>41763.328368055554</c:v>
                </c:pt>
                <c:pt idx="87">
                  <c:v>41763.3284375</c:v>
                </c:pt>
                <c:pt idx="88">
                  <c:v>41763.32849537037</c:v>
                </c:pt>
                <c:pt idx="89">
                  <c:v>41763.328553240739</c:v>
                </c:pt>
                <c:pt idx="90">
                  <c:v>41763.328622685185</c:v>
                </c:pt>
                <c:pt idx="91">
                  <c:v>41763.328680555554</c:v>
                </c:pt>
                <c:pt idx="92">
                  <c:v>41763.328738425924</c:v>
                </c:pt>
                <c:pt idx="93">
                  <c:v>41763.32880787037</c:v>
                </c:pt>
                <c:pt idx="94">
                  <c:v>41763.328865740739</c:v>
                </c:pt>
                <c:pt idx="95">
                  <c:v>41763.328923611109</c:v>
                </c:pt>
                <c:pt idx="96">
                  <c:v>41763.328981481478</c:v>
                </c:pt>
                <c:pt idx="97">
                  <c:v>41763.329050925924</c:v>
                </c:pt>
                <c:pt idx="98">
                  <c:v>41763.329108796293</c:v>
                </c:pt>
                <c:pt idx="99">
                  <c:v>41763.32916666667</c:v>
                </c:pt>
                <c:pt idx="100">
                  <c:v>41763.329236111109</c:v>
                </c:pt>
                <c:pt idx="101">
                  <c:v>41763.329293981478</c:v>
                </c:pt>
                <c:pt idx="102">
                  <c:v>41763.329351851855</c:v>
                </c:pt>
                <c:pt idx="103">
                  <c:v>41763.329421296294</c:v>
                </c:pt>
                <c:pt idx="104">
                  <c:v>41763.329479166663</c:v>
                </c:pt>
                <c:pt idx="105">
                  <c:v>41763.32953703704</c:v>
                </c:pt>
                <c:pt idx="106">
                  <c:v>41763.329606481479</c:v>
                </c:pt>
                <c:pt idx="107">
                  <c:v>41763.329664351855</c:v>
                </c:pt>
                <c:pt idx="108">
                  <c:v>41763.329722222225</c:v>
                </c:pt>
                <c:pt idx="109">
                  <c:v>41763.329780092594</c:v>
                </c:pt>
                <c:pt idx="110">
                  <c:v>41763.32984953704</c:v>
                </c:pt>
                <c:pt idx="111">
                  <c:v>41763.329907407409</c:v>
                </c:pt>
                <c:pt idx="112">
                  <c:v>41763.329965277779</c:v>
                </c:pt>
                <c:pt idx="113">
                  <c:v>41763.330034722225</c:v>
                </c:pt>
                <c:pt idx="114">
                  <c:v>41763.330092592594</c:v>
                </c:pt>
                <c:pt idx="115">
                  <c:v>41763.330150462964</c:v>
                </c:pt>
                <c:pt idx="116">
                  <c:v>41763.33021990741</c:v>
                </c:pt>
                <c:pt idx="117">
                  <c:v>41763.330277777779</c:v>
                </c:pt>
                <c:pt idx="118">
                  <c:v>41763.330335648148</c:v>
                </c:pt>
                <c:pt idx="119">
                  <c:v>41763.330405092594</c:v>
                </c:pt>
                <c:pt idx="120">
                  <c:v>41763.330462962964</c:v>
                </c:pt>
                <c:pt idx="121">
                  <c:v>41763.330520833333</c:v>
                </c:pt>
                <c:pt idx="122">
                  <c:v>41763.330578703702</c:v>
                </c:pt>
                <c:pt idx="123">
                  <c:v>41763.330648148149</c:v>
                </c:pt>
                <c:pt idx="124">
                  <c:v>41763.330706018518</c:v>
                </c:pt>
                <c:pt idx="125">
                  <c:v>41763.330763888887</c:v>
                </c:pt>
                <c:pt idx="126">
                  <c:v>41763.330833333333</c:v>
                </c:pt>
                <c:pt idx="127">
                  <c:v>41763.330891203703</c:v>
                </c:pt>
                <c:pt idx="128">
                  <c:v>41763.330949074072</c:v>
                </c:pt>
                <c:pt idx="129">
                  <c:v>41763.331018518518</c:v>
                </c:pt>
                <c:pt idx="130">
                  <c:v>41763.331076388888</c:v>
                </c:pt>
                <c:pt idx="131">
                  <c:v>41763.331134259257</c:v>
                </c:pt>
                <c:pt idx="132">
                  <c:v>41763.331203703703</c:v>
                </c:pt>
                <c:pt idx="133">
                  <c:v>41763.331261574072</c:v>
                </c:pt>
                <c:pt idx="134">
                  <c:v>41763.331319444442</c:v>
                </c:pt>
                <c:pt idx="135">
                  <c:v>41763.331377314818</c:v>
                </c:pt>
                <c:pt idx="136">
                  <c:v>41763.331446759257</c:v>
                </c:pt>
                <c:pt idx="137">
                  <c:v>41763.331504629627</c:v>
                </c:pt>
                <c:pt idx="138">
                  <c:v>41763.331562500003</c:v>
                </c:pt>
                <c:pt idx="139">
                  <c:v>41763.331631944442</c:v>
                </c:pt>
                <c:pt idx="140">
                  <c:v>41763.331689814811</c:v>
                </c:pt>
                <c:pt idx="141">
                  <c:v>41763.331747685188</c:v>
                </c:pt>
                <c:pt idx="142">
                  <c:v>41763.331817129627</c:v>
                </c:pt>
                <c:pt idx="143">
                  <c:v>41763.331875000003</c:v>
                </c:pt>
                <c:pt idx="144">
                  <c:v>41763.331932870373</c:v>
                </c:pt>
                <c:pt idx="145">
                  <c:v>41763.332002314812</c:v>
                </c:pt>
                <c:pt idx="146">
                  <c:v>41763.332060185188</c:v>
                </c:pt>
                <c:pt idx="147">
                  <c:v>41763.332118055558</c:v>
                </c:pt>
                <c:pt idx="148">
                  <c:v>41763.332175925927</c:v>
                </c:pt>
                <c:pt idx="149">
                  <c:v>41763.332245370373</c:v>
                </c:pt>
                <c:pt idx="150">
                  <c:v>41763.332303240742</c:v>
                </c:pt>
                <c:pt idx="151">
                  <c:v>41763.332361111112</c:v>
                </c:pt>
                <c:pt idx="152">
                  <c:v>41763.332430555558</c:v>
                </c:pt>
                <c:pt idx="153">
                  <c:v>41763.332488425927</c:v>
                </c:pt>
                <c:pt idx="154">
                  <c:v>41763.332546296297</c:v>
                </c:pt>
                <c:pt idx="155">
                  <c:v>41763.332615740743</c:v>
                </c:pt>
                <c:pt idx="156">
                  <c:v>41763.332673611112</c:v>
                </c:pt>
                <c:pt idx="157">
                  <c:v>41763.332731481481</c:v>
                </c:pt>
                <c:pt idx="158">
                  <c:v>41763.332800925928</c:v>
                </c:pt>
                <c:pt idx="159">
                  <c:v>41763.332858796297</c:v>
                </c:pt>
                <c:pt idx="160">
                  <c:v>41763.332916666666</c:v>
                </c:pt>
                <c:pt idx="161">
                  <c:v>41763.332974537036</c:v>
                </c:pt>
                <c:pt idx="162">
                  <c:v>41763.333043981482</c:v>
                </c:pt>
                <c:pt idx="163">
                  <c:v>41763.333101851851</c:v>
                </c:pt>
                <c:pt idx="164">
                  <c:v>41763.33315972222</c:v>
                </c:pt>
                <c:pt idx="165">
                  <c:v>41763.333229166667</c:v>
                </c:pt>
                <c:pt idx="166">
                  <c:v>41763.333287037036</c:v>
                </c:pt>
                <c:pt idx="167">
                  <c:v>41763.333344907405</c:v>
                </c:pt>
                <c:pt idx="168">
                  <c:v>41763.333414351851</c:v>
                </c:pt>
                <c:pt idx="169">
                  <c:v>41763.333472222221</c:v>
                </c:pt>
                <c:pt idx="170">
                  <c:v>41763.33353009259</c:v>
                </c:pt>
                <c:pt idx="171">
                  <c:v>41763.333599537036</c:v>
                </c:pt>
                <c:pt idx="172">
                  <c:v>41763.333657407406</c:v>
                </c:pt>
                <c:pt idx="173">
                  <c:v>41763.333715277775</c:v>
                </c:pt>
                <c:pt idx="174">
                  <c:v>41763.333773148152</c:v>
                </c:pt>
                <c:pt idx="175">
                  <c:v>41763.33384259259</c:v>
                </c:pt>
                <c:pt idx="176">
                  <c:v>41763.33390046296</c:v>
                </c:pt>
                <c:pt idx="177">
                  <c:v>41763.333958333336</c:v>
                </c:pt>
                <c:pt idx="178">
                  <c:v>41763.334027777775</c:v>
                </c:pt>
                <c:pt idx="179">
                  <c:v>41763.334085648145</c:v>
                </c:pt>
                <c:pt idx="180">
                  <c:v>41763.334143518521</c:v>
                </c:pt>
                <c:pt idx="181">
                  <c:v>41763.33421296296</c:v>
                </c:pt>
                <c:pt idx="182">
                  <c:v>41763.334270833337</c:v>
                </c:pt>
                <c:pt idx="183">
                  <c:v>41763.334328703706</c:v>
                </c:pt>
                <c:pt idx="184">
                  <c:v>41763.334398148145</c:v>
                </c:pt>
                <c:pt idx="185">
                  <c:v>41763.334456018521</c:v>
                </c:pt>
                <c:pt idx="186">
                  <c:v>41763.334513888891</c:v>
                </c:pt>
                <c:pt idx="187">
                  <c:v>41763.33457175926</c:v>
                </c:pt>
                <c:pt idx="188">
                  <c:v>41763.334641203706</c:v>
                </c:pt>
                <c:pt idx="189">
                  <c:v>41763.334699074076</c:v>
                </c:pt>
                <c:pt idx="190">
                  <c:v>41763.334756944445</c:v>
                </c:pt>
                <c:pt idx="191">
                  <c:v>41763.334826388891</c:v>
                </c:pt>
                <c:pt idx="192">
                  <c:v>41763.33488425926</c:v>
                </c:pt>
                <c:pt idx="193">
                  <c:v>41763.33494212963</c:v>
                </c:pt>
                <c:pt idx="194">
                  <c:v>41763.335011574076</c:v>
                </c:pt>
                <c:pt idx="195">
                  <c:v>41763.335069444445</c:v>
                </c:pt>
                <c:pt idx="196">
                  <c:v>41763.335127314815</c:v>
                </c:pt>
                <c:pt idx="197">
                  <c:v>41763.335196759261</c:v>
                </c:pt>
                <c:pt idx="198">
                  <c:v>41763.33525462963</c:v>
                </c:pt>
                <c:pt idx="199">
                  <c:v>41763.335312499999</c:v>
                </c:pt>
                <c:pt idx="200">
                  <c:v>41763.335381944446</c:v>
                </c:pt>
                <c:pt idx="201">
                  <c:v>41763.335439814815</c:v>
                </c:pt>
                <c:pt idx="202">
                  <c:v>41763.335497685184</c:v>
                </c:pt>
                <c:pt idx="203">
                  <c:v>41763.335555555554</c:v>
                </c:pt>
                <c:pt idx="204">
                  <c:v>41763.335625</c:v>
                </c:pt>
                <c:pt idx="205">
                  <c:v>41763.335682870369</c:v>
                </c:pt>
                <c:pt idx="206">
                  <c:v>41763.335740740738</c:v>
                </c:pt>
                <c:pt idx="207">
                  <c:v>41763.335810185185</c:v>
                </c:pt>
                <c:pt idx="208">
                  <c:v>41763.335868055554</c:v>
                </c:pt>
                <c:pt idx="209">
                  <c:v>41763.335925925923</c:v>
                </c:pt>
                <c:pt idx="210">
                  <c:v>41763.335995370369</c:v>
                </c:pt>
                <c:pt idx="211">
                  <c:v>41763.336053240739</c:v>
                </c:pt>
                <c:pt idx="212">
                  <c:v>41763.336111111108</c:v>
                </c:pt>
                <c:pt idx="213">
                  <c:v>41763.336180555554</c:v>
                </c:pt>
                <c:pt idx="214">
                  <c:v>41763.336238425924</c:v>
                </c:pt>
                <c:pt idx="215">
                  <c:v>41763.336296296293</c:v>
                </c:pt>
                <c:pt idx="216">
                  <c:v>41763.336354166669</c:v>
                </c:pt>
                <c:pt idx="217">
                  <c:v>41763.336423611108</c:v>
                </c:pt>
                <c:pt idx="218">
                  <c:v>41763.336481481485</c:v>
                </c:pt>
                <c:pt idx="219">
                  <c:v>41763.336539351854</c:v>
                </c:pt>
                <c:pt idx="220">
                  <c:v>41763.336608796293</c:v>
                </c:pt>
                <c:pt idx="221">
                  <c:v>41763.33666666667</c:v>
                </c:pt>
                <c:pt idx="222">
                  <c:v>41763.336724537039</c:v>
                </c:pt>
                <c:pt idx="223">
                  <c:v>41763.336793981478</c:v>
                </c:pt>
                <c:pt idx="224">
                  <c:v>41763.336851851855</c:v>
                </c:pt>
                <c:pt idx="225">
                  <c:v>41763.336909722224</c:v>
                </c:pt>
                <c:pt idx="226">
                  <c:v>41763.33697916667</c:v>
                </c:pt>
                <c:pt idx="227">
                  <c:v>41763.337037037039</c:v>
                </c:pt>
                <c:pt idx="228">
                  <c:v>41763.337094907409</c:v>
                </c:pt>
                <c:pt idx="229">
                  <c:v>41763.337152777778</c:v>
                </c:pt>
                <c:pt idx="230">
                  <c:v>41763.337222222224</c:v>
                </c:pt>
                <c:pt idx="231">
                  <c:v>41763.337280092594</c:v>
                </c:pt>
                <c:pt idx="232">
                  <c:v>41763.337337962963</c:v>
                </c:pt>
                <c:pt idx="233">
                  <c:v>41763.337407407409</c:v>
                </c:pt>
                <c:pt idx="234">
                  <c:v>41763.337465277778</c:v>
                </c:pt>
                <c:pt idx="235">
                  <c:v>41763.337523148148</c:v>
                </c:pt>
                <c:pt idx="236">
                  <c:v>41763.337592592594</c:v>
                </c:pt>
                <c:pt idx="237">
                  <c:v>41763.337650462963</c:v>
                </c:pt>
                <c:pt idx="238">
                  <c:v>41763.337708333333</c:v>
                </c:pt>
                <c:pt idx="239">
                  <c:v>41763.337777777779</c:v>
                </c:pt>
                <c:pt idx="240">
                  <c:v>41763.337835648148</c:v>
                </c:pt>
                <c:pt idx="241">
                  <c:v>41763.337893518517</c:v>
                </c:pt>
                <c:pt idx="242">
                  <c:v>41763.337951388887</c:v>
                </c:pt>
                <c:pt idx="243">
                  <c:v>41763.338020833333</c:v>
                </c:pt>
                <c:pt idx="244">
                  <c:v>41763.338078703702</c:v>
                </c:pt>
                <c:pt idx="245">
                  <c:v>41763.338136574072</c:v>
                </c:pt>
                <c:pt idx="246">
                  <c:v>41763.338206018518</c:v>
                </c:pt>
                <c:pt idx="247">
                  <c:v>41763.338263888887</c:v>
                </c:pt>
                <c:pt idx="248">
                  <c:v>41763.338321759256</c:v>
                </c:pt>
                <c:pt idx="249">
                  <c:v>41763.338391203702</c:v>
                </c:pt>
                <c:pt idx="250">
                  <c:v>41763.338449074072</c:v>
                </c:pt>
                <c:pt idx="251">
                  <c:v>41763.338506944441</c:v>
                </c:pt>
                <c:pt idx="252">
                  <c:v>41763.338576388887</c:v>
                </c:pt>
                <c:pt idx="253">
                  <c:v>41763.338634259257</c:v>
                </c:pt>
                <c:pt idx="254">
                  <c:v>41763.338692129626</c:v>
                </c:pt>
                <c:pt idx="255">
                  <c:v>41763.338750000003</c:v>
                </c:pt>
                <c:pt idx="256">
                  <c:v>41763.338819444441</c:v>
                </c:pt>
                <c:pt idx="257">
                  <c:v>41763.338877314818</c:v>
                </c:pt>
                <c:pt idx="258">
                  <c:v>41763.338935185187</c:v>
                </c:pt>
                <c:pt idx="259">
                  <c:v>41763.339004629626</c:v>
                </c:pt>
                <c:pt idx="260">
                  <c:v>41763.339062500003</c:v>
                </c:pt>
                <c:pt idx="261">
                  <c:v>41763.339120370372</c:v>
                </c:pt>
                <c:pt idx="262">
                  <c:v>41763.339189814818</c:v>
                </c:pt>
                <c:pt idx="263">
                  <c:v>41763.339247685188</c:v>
                </c:pt>
                <c:pt idx="264">
                  <c:v>41763.339305555557</c:v>
                </c:pt>
                <c:pt idx="265">
                  <c:v>41763.339375000003</c:v>
                </c:pt>
                <c:pt idx="266">
                  <c:v>41763.339432870373</c:v>
                </c:pt>
                <c:pt idx="267">
                  <c:v>41763.339490740742</c:v>
                </c:pt>
                <c:pt idx="268">
                  <c:v>41763.339548611111</c:v>
                </c:pt>
                <c:pt idx="269">
                  <c:v>41763.339618055557</c:v>
                </c:pt>
                <c:pt idx="270">
                  <c:v>41763.339675925927</c:v>
                </c:pt>
                <c:pt idx="271">
                  <c:v>41763.339733796296</c:v>
                </c:pt>
                <c:pt idx="272">
                  <c:v>41763.339803240742</c:v>
                </c:pt>
                <c:pt idx="273">
                  <c:v>41763.339861111112</c:v>
                </c:pt>
                <c:pt idx="274">
                  <c:v>41763.339918981481</c:v>
                </c:pt>
                <c:pt idx="275">
                  <c:v>41763.339988425927</c:v>
                </c:pt>
                <c:pt idx="276">
                  <c:v>41763.340046296296</c:v>
                </c:pt>
                <c:pt idx="277">
                  <c:v>41763.340104166666</c:v>
                </c:pt>
                <c:pt idx="278">
                  <c:v>41763.340173611112</c:v>
                </c:pt>
                <c:pt idx="279">
                  <c:v>41763.340231481481</c:v>
                </c:pt>
                <c:pt idx="280">
                  <c:v>41763.340289351851</c:v>
                </c:pt>
                <c:pt idx="281">
                  <c:v>41763.34034722222</c:v>
                </c:pt>
                <c:pt idx="282">
                  <c:v>41763.340416666666</c:v>
                </c:pt>
                <c:pt idx="283">
                  <c:v>41763.340474537035</c:v>
                </c:pt>
                <c:pt idx="284">
                  <c:v>41763.340532407405</c:v>
                </c:pt>
                <c:pt idx="285">
                  <c:v>41763.340601851851</c:v>
                </c:pt>
                <c:pt idx="286">
                  <c:v>41763.34065972222</c:v>
                </c:pt>
                <c:pt idx="287">
                  <c:v>41763.340717592589</c:v>
                </c:pt>
                <c:pt idx="288">
                  <c:v>41763.340787037036</c:v>
                </c:pt>
                <c:pt idx="289">
                  <c:v>41763.340844907405</c:v>
                </c:pt>
                <c:pt idx="290">
                  <c:v>41763.340902777774</c:v>
                </c:pt>
                <c:pt idx="291">
                  <c:v>41763.34097222222</c:v>
                </c:pt>
                <c:pt idx="292">
                  <c:v>41763.34103009259</c:v>
                </c:pt>
                <c:pt idx="293">
                  <c:v>41763.341087962966</c:v>
                </c:pt>
                <c:pt idx="294">
                  <c:v>41763.341157407405</c:v>
                </c:pt>
                <c:pt idx="295">
                  <c:v>41763.341215277775</c:v>
                </c:pt>
                <c:pt idx="296">
                  <c:v>41763.341273148151</c:v>
                </c:pt>
                <c:pt idx="297">
                  <c:v>41763.341331018521</c:v>
                </c:pt>
                <c:pt idx="298">
                  <c:v>41763.341400462959</c:v>
                </c:pt>
                <c:pt idx="299">
                  <c:v>41763.341458333336</c:v>
                </c:pt>
                <c:pt idx="300">
                  <c:v>41763.341516203705</c:v>
                </c:pt>
                <c:pt idx="301">
                  <c:v>41763.341585648152</c:v>
                </c:pt>
                <c:pt idx="302">
                  <c:v>41763.341643518521</c:v>
                </c:pt>
                <c:pt idx="303">
                  <c:v>41763.34170138889</c:v>
                </c:pt>
                <c:pt idx="304">
                  <c:v>41763.341770833336</c:v>
                </c:pt>
                <c:pt idx="305">
                  <c:v>41763.341828703706</c:v>
                </c:pt>
                <c:pt idx="306">
                  <c:v>41763.341886574075</c:v>
                </c:pt>
                <c:pt idx="307">
                  <c:v>41763.341956018521</c:v>
                </c:pt>
                <c:pt idx="308">
                  <c:v>41763.342013888891</c:v>
                </c:pt>
                <c:pt idx="309">
                  <c:v>41763.34207175926</c:v>
                </c:pt>
                <c:pt idx="310">
                  <c:v>41763.342129629629</c:v>
                </c:pt>
                <c:pt idx="311">
                  <c:v>41763.342199074075</c:v>
                </c:pt>
                <c:pt idx="312">
                  <c:v>41763.342256944445</c:v>
                </c:pt>
                <c:pt idx="313">
                  <c:v>41763.342314814814</c:v>
                </c:pt>
                <c:pt idx="314">
                  <c:v>41763.34238425926</c:v>
                </c:pt>
                <c:pt idx="315">
                  <c:v>41763.342442129629</c:v>
                </c:pt>
                <c:pt idx="316">
                  <c:v>41763.342499999999</c:v>
                </c:pt>
                <c:pt idx="317">
                  <c:v>41763.342569444445</c:v>
                </c:pt>
                <c:pt idx="318">
                  <c:v>41763.342627314814</c:v>
                </c:pt>
                <c:pt idx="319">
                  <c:v>41763.342685185184</c:v>
                </c:pt>
                <c:pt idx="320">
                  <c:v>41763.34275462963</c:v>
                </c:pt>
                <c:pt idx="321">
                  <c:v>41763.342812499999</c:v>
                </c:pt>
                <c:pt idx="322">
                  <c:v>41763.342870370368</c:v>
                </c:pt>
                <c:pt idx="323">
                  <c:v>41763.342928240738</c:v>
                </c:pt>
                <c:pt idx="324">
                  <c:v>41763.342997685184</c:v>
                </c:pt>
                <c:pt idx="325">
                  <c:v>41763.343055555553</c:v>
                </c:pt>
                <c:pt idx="326">
                  <c:v>41763.343113425923</c:v>
                </c:pt>
                <c:pt idx="327">
                  <c:v>41763.343182870369</c:v>
                </c:pt>
                <c:pt idx="328">
                  <c:v>41763.343240740738</c:v>
                </c:pt>
                <c:pt idx="329">
                  <c:v>41763.343298611115</c:v>
                </c:pt>
                <c:pt idx="330">
                  <c:v>41763.343368055554</c:v>
                </c:pt>
                <c:pt idx="331">
                  <c:v>41763.343425925923</c:v>
                </c:pt>
                <c:pt idx="332">
                  <c:v>41763.3434837963</c:v>
                </c:pt>
                <c:pt idx="333">
                  <c:v>41763.343553240738</c:v>
                </c:pt>
                <c:pt idx="334">
                  <c:v>41763.343611111108</c:v>
                </c:pt>
                <c:pt idx="335">
                  <c:v>41763.343668981484</c:v>
                </c:pt>
                <c:pt idx="336">
                  <c:v>41763.343726851854</c:v>
                </c:pt>
                <c:pt idx="337">
                  <c:v>41763.3437962963</c:v>
                </c:pt>
                <c:pt idx="338">
                  <c:v>41763.343854166669</c:v>
                </c:pt>
                <c:pt idx="339">
                  <c:v>41763.343912037039</c:v>
                </c:pt>
                <c:pt idx="340">
                  <c:v>41763.343981481485</c:v>
                </c:pt>
                <c:pt idx="341">
                  <c:v>41763.344039351854</c:v>
                </c:pt>
                <c:pt idx="342">
                  <c:v>41763.344097222223</c:v>
                </c:pt>
                <c:pt idx="343">
                  <c:v>41763.344166666669</c:v>
                </c:pt>
                <c:pt idx="344">
                  <c:v>41763.344224537039</c:v>
                </c:pt>
                <c:pt idx="345">
                  <c:v>41763.344282407408</c:v>
                </c:pt>
                <c:pt idx="346">
                  <c:v>41763.344351851854</c:v>
                </c:pt>
                <c:pt idx="347">
                  <c:v>41763.344409722224</c:v>
                </c:pt>
                <c:pt idx="348">
                  <c:v>41763.344467592593</c:v>
                </c:pt>
                <c:pt idx="349">
                  <c:v>41763.344525462962</c:v>
                </c:pt>
                <c:pt idx="350">
                  <c:v>41763.344594907408</c:v>
                </c:pt>
                <c:pt idx="351">
                  <c:v>41763.344652777778</c:v>
                </c:pt>
                <c:pt idx="352">
                  <c:v>41763.344710648147</c:v>
                </c:pt>
                <c:pt idx="353">
                  <c:v>41763.344780092593</c:v>
                </c:pt>
                <c:pt idx="354">
                  <c:v>41763.344837962963</c:v>
                </c:pt>
                <c:pt idx="355">
                  <c:v>41763.344895833332</c:v>
                </c:pt>
                <c:pt idx="356">
                  <c:v>41763.344965277778</c:v>
                </c:pt>
                <c:pt idx="357">
                  <c:v>41763.345023148147</c:v>
                </c:pt>
                <c:pt idx="358">
                  <c:v>41763.345081018517</c:v>
                </c:pt>
                <c:pt idx="359">
                  <c:v>41763.345150462963</c:v>
                </c:pt>
                <c:pt idx="360">
                  <c:v>41763.345208333332</c:v>
                </c:pt>
                <c:pt idx="361">
                  <c:v>41763.345266203702</c:v>
                </c:pt>
                <c:pt idx="362">
                  <c:v>41763.345324074071</c:v>
                </c:pt>
                <c:pt idx="363">
                  <c:v>41763.345393518517</c:v>
                </c:pt>
                <c:pt idx="364">
                  <c:v>41763.345451388886</c:v>
                </c:pt>
                <c:pt idx="365">
                  <c:v>41763.345509259256</c:v>
                </c:pt>
                <c:pt idx="366">
                  <c:v>41763.345578703702</c:v>
                </c:pt>
                <c:pt idx="367">
                  <c:v>41763.345636574071</c:v>
                </c:pt>
                <c:pt idx="368">
                  <c:v>41763.345694444448</c:v>
                </c:pt>
                <c:pt idx="369">
                  <c:v>41763.345763888887</c:v>
                </c:pt>
                <c:pt idx="370">
                  <c:v>41763.345821759256</c:v>
                </c:pt>
                <c:pt idx="371">
                  <c:v>41763.345879629633</c:v>
                </c:pt>
                <c:pt idx="372">
                  <c:v>41763.345949074072</c:v>
                </c:pt>
                <c:pt idx="373">
                  <c:v>41763.346006944441</c:v>
                </c:pt>
                <c:pt idx="374">
                  <c:v>41763.346064814818</c:v>
                </c:pt>
                <c:pt idx="375">
                  <c:v>41763.346122685187</c:v>
                </c:pt>
                <c:pt idx="376">
                  <c:v>41763.346192129633</c:v>
                </c:pt>
                <c:pt idx="377">
                  <c:v>41763.346250000002</c:v>
                </c:pt>
                <c:pt idx="378">
                  <c:v>41763.346307870372</c:v>
                </c:pt>
                <c:pt idx="379">
                  <c:v>41763.346377314818</c:v>
                </c:pt>
                <c:pt idx="380">
                  <c:v>41763.346435185187</c:v>
                </c:pt>
                <c:pt idx="381">
                  <c:v>41763.346493055556</c:v>
                </c:pt>
                <c:pt idx="382">
                  <c:v>41763.346562500003</c:v>
                </c:pt>
                <c:pt idx="383">
                  <c:v>41763.346620370372</c:v>
                </c:pt>
                <c:pt idx="384">
                  <c:v>41763.346678240741</c:v>
                </c:pt>
                <c:pt idx="385">
                  <c:v>41763.346747685187</c:v>
                </c:pt>
                <c:pt idx="386">
                  <c:v>41763.346805555557</c:v>
                </c:pt>
                <c:pt idx="387">
                  <c:v>41763.346863425926</c:v>
                </c:pt>
                <c:pt idx="388">
                  <c:v>41763.346932870372</c:v>
                </c:pt>
                <c:pt idx="389">
                  <c:v>41763.346990740742</c:v>
                </c:pt>
                <c:pt idx="390">
                  <c:v>41763.347048611111</c:v>
                </c:pt>
                <c:pt idx="391">
                  <c:v>41763.34710648148</c:v>
                </c:pt>
                <c:pt idx="392">
                  <c:v>41763.347175925926</c:v>
                </c:pt>
                <c:pt idx="393">
                  <c:v>41763.347233796296</c:v>
                </c:pt>
                <c:pt idx="394">
                  <c:v>41763.347291666665</c:v>
                </c:pt>
                <c:pt idx="395">
                  <c:v>41763.347361111111</c:v>
                </c:pt>
                <c:pt idx="396">
                  <c:v>41763.347418981481</c:v>
                </c:pt>
                <c:pt idx="397">
                  <c:v>41763.34747685185</c:v>
                </c:pt>
                <c:pt idx="398">
                  <c:v>41763.347546296296</c:v>
                </c:pt>
                <c:pt idx="399">
                  <c:v>41763.347604166665</c:v>
                </c:pt>
                <c:pt idx="400">
                  <c:v>41763.347662037035</c:v>
                </c:pt>
                <c:pt idx="401">
                  <c:v>41763.347731481481</c:v>
                </c:pt>
                <c:pt idx="402">
                  <c:v>41763.34778935185</c:v>
                </c:pt>
                <c:pt idx="403">
                  <c:v>41763.34784722222</c:v>
                </c:pt>
                <c:pt idx="404">
                  <c:v>41763.347905092596</c:v>
                </c:pt>
                <c:pt idx="405">
                  <c:v>41763.347974537035</c:v>
                </c:pt>
                <c:pt idx="406">
                  <c:v>41763.348032407404</c:v>
                </c:pt>
                <c:pt idx="407">
                  <c:v>41763.348090277781</c:v>
                </c:pt>
                <c:pt idx="408">
                  <c:v>41763.34815972222</c:v>
                </c:pt>
                <c:pt idx="409">
                  <c:v>41763.348217592589</c:v>
                </c:pt>
                <c:pt idx="410">
                  <c:v>41763.348275462966</c:v>
                </c:pt>
                <c:pt idx="411">
                  <c:v>41763.348344907405</c:v>
                </c:pt>
                <c:pt idx="412">
                  <c:v>41763.348402777781</c:v>
                </c:pt>
                <c:pt idx="413">
                  <c:v>41763.348460648151</c:v>
                </c:pt>
                <c:pt idx="414">
                  <c:v>41763.348530092589</c:v>
                </c:pt>
                <c:pt idx="415">
                  <c:v>41763.348587962966</c:v>
                </c:pt>
                <c:pt idx="416">
                  <c:v>41763.348645833335</c:v>
                </c:pt>
                <c:pt idx="417">
                  <c:v>41763.348703703705</c:v>
                </c:pt>
                <c:pt idx="418">
                  <c:v>41763.348773148151</c:v>
                </c:pt>
                <c:pt idx="419">
                  <c:v>41763.34883101852</c:v>
                </c:pt>
                <c:pt idx="420">
                  <c:v>41763.34888888889</c:v>
                </c:pt>
                <c:pt idx="421">
                  <c:v>41763.348958333336</c:v>
                </c:pt>
                <c:pt idx="422">
                  <c:v>41763.349016203705</c:v>
                </c:pt>
                <c:pt idx="423">
                  <c:v>41763.349074074074</c:v>
                </c:pt>
                <c:pt idx="424">
                  <c:v>41763.349143518521</c:v>
                </c:pt>
                <c:pt idx="425">
                  <c:v>41763.34920138889</c:v>
                </c:pt>
                <c:pt idx="426">
                  <c:v>41763.349259259259</c:v>
                </c:pt>
                <c:pt idx="427">
                  <c:v>41763.349328703705</c:v>
                </c:pt>
                <c:pt idx="428">
                  <c:v>41763.349386574075</c:v>
                </c:pt>
                <c:pt idx="429">
                  <c:v>41763.349444444444</c:v>
                </c:pt>
                <c:pt idx="430">
                  <c:v>41763.349502314813</c:v>
                </c:pt>
                <c:pt idx="431">
                  <c:v>41763.34957175926</c:v>
                </c:pt>
                <c:pt idx="432">
                  <c:v>41763.349629629629</c:v>
                </c:pt>
                <c:pt idx="433">
                  <c:v>41763.349687499998</c:v>
                </c:pt>
                <c:pt idx="434">
                  <c:v>41763.349756944444</c:v>
                </c:pt>
                <c:pt idx="435">
                  <c:v>41763.349814814814</c:v>
                </c:pt>
                <c:pt idx="436">
                  <c:v>41763.349872685183</c:v>
                </c:pt>
                <c:pt idx="437">
                  <c:v>41763.349942129629</c:v>
                </c:pt>
                <c:pt idx="438">
                  <c:v>41763.35</c:v>
                </c:pt>
                <c:pt idx="439">
                  <c:v>41763.350057870368</c:v>
                </c:pt>
                <c:pt idx="440">
                  <c:v>41763.350127314814</c:v>
                </c:pt>
                <c:pt idx="441">
                  <c:v>41763.350185185183</c:v>
                </c:pt>
                <c:pt idx="442">
                  <c:v>41763.350243055553</c:v>
                </c:pt>
                <c:pt idx="443">
                  <c:v>41763.350300925929</c:v>
                </c:pt>
                <c:pt idx="444">
                  <c:v>41763.350370370368</c:v>
                </c:pt>
                <c:pt idx="445">
                  <c:v>41763.350428240738</c:v>
                </c:pt>
                <c:pt idx="446">
                  <c:v>41763.350486111114</c:v>
                </c:pt>
                <c:pt idx="447">
                  <c:v>41763.350555555553</c:v>
                </c:pt>
                <c:pt idx="448">
                  <c:v>41763.350613425922</c:v>
                </c:pt>
                <c:pt idx="449">
                  <c:v>41763.350671296299</c:v>
                </c:pt>
                <c:pt idx="450">
                  <c:v>41763.350740740738</c:v>
                </c:pt>
                <c:pt idx="451">
                  <c:v>41763.350798611114</c:v>
                </c:pt>
                <c:pt idx="452">
                  <c:v>41763.350856481484</c:v>
                </c:pt>
                <c:pt idx="453">
                  <c:v>41763.350925925923</c:v>
                </c:pt>
                <c:pt idx="454">
                  <c:v>41763.350983796299</c:v>
                </c:pt>
                <c:pt idx="455">
                  <c:v>41763.351041666669</c:v>
                </c:pt>
                <c:pt idx="456">
                  <c:v>41763.351099537038</c:v>
                </c:pt>
                <c:pt idx="457">
                  <c:v>41763.351168981484</c:v>
                </c:pt>
                <c:pt idx="458">
                  <c:v>41763.351226851853</c:v>
                </c:pt>
                <c:pt idx="459">
                  <c:v>41763.351284722223</c:v>
                </c:pt>
                <c:pt idx="460">
                  <c:v>41763.351354166669</c:v>
                </c:pt>
                <c:pt idx="461">
                  <c:v>41763.351412037038</c:v>
                </c:pt>
                <c:pt idx="462">
                  <c:v>41763.351469907408</c:v>
                </c:pt>
                <c:pt idx="463">
                  <c:v>41763.351539351854</c:v>
                </c:pt>
                <c:pt idx="464">
                  <c:v>41763.351597222223</c:v>
                </c:pt>
                <c:pt idx="465">
                  <c:v>41763.351655092592</c:v>
                </c:pt>
                <c:pt idx="466">
                  <c:v>41763.351724537039</c:v>
                </c:pt>
                <c:pt idx="467">
                  <c:v>41763.351782407408</c:v>
                </c:pt>
                <c:pt idx="468">
                  <c:v>41763.351840277777</c:v>
                </c:pt>
                <c:pt idx="469">
                  <c:v>41763.351898148147</c:v>
                </c:pt>
                <c:pt idx="470">
                  <c:v>41763.351967592593</c:v>
                </c:pt>
                <c:pt idx="471">
                  <c:v>41763.352025462962</c:v>
                </c:pt>
                <c:pt idx="472">
                  <c:v>41763.352083333331</c:v>
                </c:pt>
                <c:pt idx="473">
                  <c:v>41763.352152777778</c:v>
                </c:pt>
                <c:pt idx="474">
                  <c:v>41763.352210648147</c:v>
                </c:pt>
                <c:pt idx="475">
                  <c:v>41763.352268518516</c:v>
                </c:pt>
                <c:pt idx="476">
                  <c:v>41763.352337962962</c:v>
                </c:pt>
                <c:pt idx="477">
                  <c:v>41763.352395833332</c:v>
                </c:pt>
                <c:pt idx="478">
                  <c:v>41763.352453703701</c:v>
                </c:pt>
                <c:pt idx="479">
                  <c:v>41763.352523148147</c:v>
                </c:pt>
                <c:pt idx="480">
                  <c:v>41763.352581018517</c:v>
                </c:pt>
                <c:pt idx="481">
                  <c:v>41763.352638888886</c:v>
                </c:pt>
                <c:pt idx="482">
                  <c:v>41763.352696759262</c:v>
                </c:pt>
                <c:pt idx="483">
                  <c:v>41763.352766203701</c:v>
                </c:pt>
                <c:pt idx="484">
                  <c:v>41763.352824074071</c:v>
                </c:pt>
                <c:pt idx="485">
                  <c:v>41763.352881944447</c:v>
                </c:pt>
                <c:pt idx="486">
                  <c:v>41763.352951388886</c:v>
                </c:pt>
                <c:pt idx="487">
                  <c:v>41763.353009259263</c:v>
                </c:pt>
                <c:pt idx="488">
                  <c:v>41763.353067129632</c:v>
                </c:pt>
                <c:pt idx="489">
                  <c:v>41763.353136574071</c:v>
                </c:pt>
                <c:pt idx="490">
                  <c:v>41763.353194444448</c:v>
                </c:pt>
                <c:pt idx="491">
                  <c:v>41763.353252314817</c:v>
                </c:pt>
                <c:pt idx="492">
                  <c:v>41763.353321759256</c:v>
                </c:pt>
                <c:pt idx="493">
                  <c:v>41763.353379629632</c:v>
                </c:pt>
                <c:pt idx="494">
                  <c:v>41763.353437500002</c:v>
                </c:pt>
                <c:pt idx="495">
                  <c:v>41763.353495370371</c:v>
                </c:pt>
                <c:pt idx="496">
                  <c:v>41763.353564814817</c:v>
                </c:pt>
                <c:pt idx="497">
                  <c:v>41763.353622685187</c:v>
                </c:pt>
                <c:pt idx="498">
                  <c:v>41763.353680555556</c:v>
                </c:pt>
                <c:pt idx="499">
                  <c:v>41763.353750000002</c:v>
                </c:pt>
                <c:pt idx="500">
                  <c:v>41763.353807870371</c:v>
                </c:pt>
                <c:pt idx="501">
                  <c:v>41763.353865740741</c:v>
                </c:pt>
                <c:pt idx="502">
                  <c:v>41763.353935185187</c:v>
                </c:pt>
                <c:pt idx="503">
                  <c:v>41763.353993055556</c:v>
                </c:pt>
                <c:pt idx="504">
                  <c:v>41763.354050925926</c:v>
                </c:pt>
                <c:pt idx="505">
                  <c:v>41763.354120370372</c:v>
                </c:pt>
                <c:pt idx="506">
                  <c:v>41763.354178240741</c:v>
                </c:pt>
                <c:pt idx="507">
                  <c:v>41763.35423611111</c:v>
                </c:pt>
                <c:pt idx="508">
                  <c:v>41763.354305555556</c:v>
                </c:pt>
                <c:pt idx="509">
                  <c:v>41763.354363425926</c:v>
                </c:pt>
                <c:pt idx="510">
                  <c:v>41763.354421296295</c:v>
                </c:pt>
                <c:pt idx="511">
                  <c:v>41763.354479166665</c:v>
                </c:pt>
                <c:pt idx="512">
                  <c:v>41763.354548611111</c:v>
                </c:pt>
                <c:pt idx="513">
                  <c:v>41763.35460648148</c:v>
                </c:pt>
                <c:pt idx="514">
                  <c:v>41763.354664351849</c:v>
                </c:pt>
                <c:pt idx="515">
                  <c:v>41763.354733796295</c:v>
                </c:pt>
                <c:pt idx="516">
                  <c:v>41763.354791666665</c:v>
                </c:pt>
                <c:pt idx="517">
                  <c:v>41763.354849537034</c:v>
                </c:pt>
                <c:pt idx="518">
                  <c:v>41763.35491898148</c:v>
                </c:pt>
                <c:pt idx="519">
                  <c:v>41763.35497685185</c:v>
                </c:pt>
                <c:pt idx="520">
                  <c:v>41763.355034722219</c:v>
                </c:pt>
                <c:pt idx="521">
                  <c:v>41763.355104166665</c:v>
                </c:pt>
                <c:pt idx="522">
                  <c:v>41763.355162037034</c:v>
                </c:pt>
                <c:pt idx="523">
                  <c:v>41763.355219907404</c:v>
                </c:pt>
                <c:pt idx="524">
                  <c:v>41763.35527777778</c:v>
                </c:pt>
                <c:pt idx="525">
                  <c:v>41763.355347222219</c:v>
                </c:pt>
                <c:pt idx="526">
                  <c:v>41763.355405092596</c:v>
                </c:pt>
                <c:pt idx="527">
                  <c:v>41763.355462962965</c:v>
                </c:pt>
                <c:pt idx="528">
                  <c:v>41763.355532407404</c:v>
                </c:pt>
                <c:pt idx="529">
                  <c:v>41763.355590277781</c:v>
                </c:pt>
                <c:pt idx="530">
                  <c:v>41763.35564814815</c:v>
                </c:pt>
                <c:pt idx="531">
                  <c:v>41763.355717592596</c:v>
                </c:pt>
                <c:pt idx="532">
                  <c:v>41763.355775462966</c:v>
                </c:pt>
                <c:pt idx="533">
                  <c:v>41763.355833333335</c:v>
                </c:pt>
                <c:pt idx="534">
                  <c:v>41763.355902777781</c:v>
                </c:pt>
                <c:pt idx="535">
                  <c:v>41763.35596064815</c:v>
                </c:pt>
                <c:pt idx="536">
                  <c:v>41763.35601851852</c:v>
                </c:pt>
                <c:pt idx="537">
                  <c:v>41763.356076388889</c:v>
                </c:pt>
                <c:pt idx="538">
                  <c:v>41763.356145833335</c:v>
                </c:pt>
                <c:pt idx="539">
                  <c:v>41763.356203703705</c:v>
                </c:pt>
                <c:pt idx="540">
                  <c:v>41763.356261574074</c:v>
                </c:pt>
                <c:pt idx="541">
                  <c:v>41763.35633101852</c:v>
                </c:pt>
                <c:pt idx="542">
                  <c:v>41763.356388888889</c:v>
                </c:pt>
                <c:pt idx="543">
                  <c:v>41763.356446759259</c:v>
                </c:pt>
                <c:pt idx="544">
                  <c:v>41763.356516203705</c:v>
                </c:pt>
                <c:pt idx="545">
                  <c:v>41763.356574074074</c:v>
                </c:pt>
                <c:pt idx="546">
                  <c:v>41763.356631944444</c:v>
                </c:pt>
                <c:pt idx="547">
                  <c:v>41763.35670138889</c:v>
                </c:pt>
                <c:pt idx="548">
                  <c:v>41763.356759259259</c:v>
                </c:pt>
                <c:pt idx="549">
                  <c:v>41763.356817129628</c:v>
                </c:pt>
                <c:pt idx="550">
                  <c:v>41763.356874999998</c:v>
                </c:pt>
                <c:pt idx="551">
                  <c:v>41763.356944444444</c:v>
                </c:pt>
                <c:pt idx="552">
                  <c:v>41763.357002314813</c:v>
                </c:pt>
                <c:pt idx="553">
                  <c:v>41763.357060185182</c:v>
                </c:pt>
                <c:pt idx="554">
                  <c:v>41763.357129629629</c:v>
                </c:pt>
                <c:pt idx="555">
                  <c:v>41763.357187499998</c:v>
                </c:pt>
                <c:pt idx="556">
                  <c:v>41763.357245370367</c:v>
                </c:pt>
                <c:pt idx="557">
                  <c:v>41763.357314814813</c:v>
                </c:pt>
                <c:pt idx="558">
                  <c:v>41763.357372685183</c:v>
                </c:pt>
                <c:pt idx="559">
                  <c:v>41763.357430555552</c:v>
                </c:pt>
                <c:pt idx="560">
                  <c:v>41763.357499999998</c:v>
                </c:pt>
                <c:pt idx="561">
                  <c:v>41763.357557870368</c:v>
                </c:pt>
                <c:pt idx="562">
                  <c:v>41763.357615740744</c:v>
                </c:pt>
                <c:pt idx="563">
                  <c:v>41763.357673611114</c:v>
                </c:pt>
                <c:pt idx="564">
                  <c:v>41763.357743055552</c:v>
                </c:pt>
                <c:pt idx="565">
                  <c:v>41763.357800925929</c:v>
                </c:pt>
                <c:pt idx="566">
                  <c:v>41763.357858796298</c:v>
                </c:pt>
                <c:pt idx="567">
                  <c:v>41763.357928240737</c:v>
                </c:pt>
                <c:pt idx="568">
                  <c:v>41763.357986111114</c:v>
                </c:pt>
                <c:pt idx="569">
                  <c:v>41763.358043981483</c:v>
                </c:pt>
                <c:pt idx="570">
                  <c:v>41763.358113425929</c:v>
                </c:pt>
                <c:pt idx="571">
                  <c:v>41763.358171296299</c:v>
                </c:pt>
                <c:pt idx="572">
                  <c:v>41763.358229166668</c:v>
                </c:pt>
                <c:pt idx="573">
                  <c:v>41763.358298611114</c:v>
                </c:pt>
                <c:pt idx="574">
                  <c:v>41763.358356481483</c:v>
                </c:pt>
                <c:pt idx="575">
                  <c:v>41763.358414351853</c:v>
                </c:pt>
                <c:pt idx="576">
                  <c:v>41763.358472222222</c:v>
                </c:pt>
                <c:pt idx="577">
                  <c:v>41763.358541666668</c:v>
                </c:pt>
                <c:pt idx="578">
                  <c:v>41763.358599537038</c:v>
                </c:pt>
                <c:pt idx="579">
                  <c:v>41763.358657407407</c:v>
                </c:pt>
                <c:pt idx="580">
                  <c:v>41763.358726851853</c:v>
                </c:pt>
                <c:pt idx="581">
                  <c:v>41763.358784722222</c:v>
                </c:pt>
                <c:pt idx="582">
                  <c:v>41763.358842592592</c:v>
                </c:pt>
                <c:pt idx="583">
                  <c:v>41763.358912037038</c:v>
                </c:pt>
                <c:pt idx="584">
                  <c:v>41763.358969907407</c:v>
                </c:pt>
                <c:pt idx="585">
                  <c:v>41763.359027777777</c:v>
                </c:pt>
                <c:pt idx="586">
                  <c:v>41763.359097222223</c:v>
                </c:pt>
                <c:pt idx="587">
                  <c:v>41763.359155092592</c:v>
                </c:pt>
                <c:pt idx="588">
                  <c:v>41763.359212962961</c:v>
                </c:pt>
                <c:pt idx="589">
                  <c:v>41763.359270833331</c:v>
                </c:pt>
                <c:pt idx="590">
                  <c:v>41763.359340277777</c:v>
                </c:pt>
                <c:pt idx="591">
                  <c:v>41763.359398148146</c:v>
                </c:pt>
                <c:pt idx="592">
                  <c:v>41763.359456018516</c:v>
                </c:pt>
                <c:pt idx="593">
                  <c:v>41763.359525462962</c:v>
                </c:pt>
                <c:pt idx="594">
                  <c:v>41763.359583333331</c:v>
                </c:pt>
                <c:pt idx="595">
                  <c:v>41763.3596412037</c:v>
                </c:pt>
                <c:pt idx="596">
                  <c:v>41763.359710648147</c:v>
                </c:pt>
                <c:pt idx="597">
                  <c:v>41763.359768518516</c:v>
                </c:pt>
                <c:pt idx="598">
                  <c:v>41763.359826388885</c:v>
                </c:pt>
                <c:pt idx="599">
                  <c:v>41763.359895833331</c:v>
                </c:pt>
                <c:pt idx="600">
                  <c:v>41763.359953703701</c:v>
                </c:pt>
                <c:pt idx="601">
                  <c:v>41763.360011574077</c:v>
                </c:pt>
                <c:pt idx="602">
                  <c:v>41763.360081018516</c:v>
                </c:pt>
                <c:pt idx="603">
                  <c:v>41763.360138888886</c:v>
                </c:pt>
                <c:pt idx="604">
                  <c:v>41763.360196759262</c:v>
                </c:pt>
                <c:pt idx="605">
                  <c:v>41763.360254629632</c:v>
                </c:pt>
                <c:pt idx="606">
                  <c:v>41763.360324074078</c:v>
                </c:pt>
                <c:pt idx="607">
                  <c:v>41763.360381944447</c:v>
                </c:pt>
                <c:pt idx="608">
                  <c:v>41763.360439814816</c:v>
                </c:pt>
                <c:pt idx="609">
                  <c:v>41763.360509259262</c:v>
                </c:pt>
                <c:pt idx="610">
                  <c:v>41763.360567129632</c:v>
                </c:pt>
                <c:pt idx="611">
                  <c:v>41763.360625000001</c:v>
                </c:pt>
                <c:pt idx="612">
                  <c:v>41763.360694444447</c:v>
                </c:pt>
                <c:pt idx="613">
                  <c:v>41763.360752314817</c:v>
                </c:pt>
                <c:pt idx="614">
                  <c:v>41763.360810185186</c:v>
                </c:pt>
                <c:pt idx="615">
                  <c:v>41763.360879629632</c:v>
                </c:pt>
                <c:pt idx="616">
                  <c:v>41763.360937500001</c:v>
                </c:pt>
                <c:pt idx="617">
                  <c:v>41763.360995370371</c:v>
                </c:pt>
                <c:pt idx="618">
                  <c:v>41763.36105324074</c:v>
                </c:pt>
                <c:pt idx="619">
                  <c:v>41763.361122685186</c:v>
                </c:pt>
                <c:pt idx="620">
                  <c:v>41763.361180555556</c:v>
                </c:pt>
                <c:pt idx="621">
                  <c:v>41763.361238425925</c:v>
                </c:pt>
                <c:pt idx="622">
                  <c:v>41763.361307870371</c:v>
                </c:pt>
                <c:pt idx="623">
                  <c:v>41763.36136574074</c:v>
                </c:pt>
                <c:pt idx="624">
                  <c:v>41763.36142361111</c:v>
                </c:pt>
                <c:pt idx="625">
                  <c:v>41763.361493055556</c:v>
                </c:pt>
                <c:pt idx="626">
                  <c:v>41763.361550925925</c:v>
                </c:pt>
                <c:pt idx="627">
                  <c:v>41763.361608796295</c:v>
                </c:pt>
                <c:pt idx="628">
                  <c:v>41763.361678240741</c:v>
                </c:pt>
                <c:pt idx="629">
                  <c:v>41763.36173611111</c:v>
                </c:pt>
                <c:pt idx="630">
                  <c:v>41763.361793981479</c:v>
                </c:pt>
                <c:pt idx="631">
                  <c:v>41763.361851851849</c:v>
                </c:pt>
                <c:pt idx="632">
                  <c:v>41763.361921296295</c:v>
                </c:pt>
                <c:pt idx="633">
                  <c:v>41763.361979166664</c:v>
                </c:pt>
                <c:pt idx="634">
                  <c:v>41763.362037037034</c:v>
                </c:pt>
                <c:pt idx="635">
                  <c:v>41763.36210648148</c:v>
                </c:pt>
                <c:pt idx="636">
                  <c:v>41763.362164351849</c:v>
                </c:pt>
                <c:pt idx="637">
                  <c:v>41763.362222222226</c:v>
                </c:pt>
                <c:pt idx="638">
                  <c:v>41763.362291666665</c:v>
                </c:pt>
                <c:pt idx="639">
                  <c:v>41763.362349537034</c:v>
                </c:pt>
                <c:pt idx="640">
                  <c:v>41763.362407407411</c:v>
                </c:pt>
                <c:pt idx="641">
                  <c:v>41763.362476851849</c:v>
                </c:pt>
                <c:pt idx="642">
                  <c:v>41763.362534722219</c:v>
                </c:pt>
                <c:pt idx="643">
                  <c:v>41763.362592592595</c:v>
                </c:pt>
                <c:pt idx="644">
                  <c:v>41763.362662037034</c:v>
                </c:pt>
                <c:pt idx="645">
                  <c:v>41763.362719907411</c:v>
                </c:pt>
                <c:pt idx="646">
                  <c:v>41763.36277777778</c:v>
                </c:pt>
                <c:pt idx="647">
                  <c:v>41763.362835648149</c:v>
                </c:pt>
                <c:pt idx="648">
                  <c:v>41763.362905092596</c:v>
                </c:pt>
                <c:pt idx="649">
                  <c:v>41763.362962962965</c:v>
                </c:pt>
                <c:pt idx="650">
                  <c:v>41763.363020833334</c:v>
                </c:pt>
                <c:pt idx="651">
                  <c:v>41763.36309027778</c:v>
                </c:pt>
                <c:pt idx="652">
                  <c:v>41763.36314814815</c:v>
                </c:pt>
                <c:pt idx="653">
                  <c:v>41763.363206018519</c:v>
                </c:pt>
                <c:pt idx="654">
                  <c:v>41763.363275462965</c:v>
                </c:pt>
                <c:pt idx="655">
                  <c:v>41763.363333333335</c:v>
                </c:pt>
                <c:pt idx="656">
                  <c:v>41763.363391203704</c:v>
                </c:pt>
                <c:pt idx="657">
                  <c:v>41763.36346064815</c:v>
                </c:pt>
                <c:pt idx="658">
                  <c:v>41763.363518518519</c:v>
                </c:pt>
                <c:pt idx="659">
                  <c:v>41763.363576388889</c:v>
                </c:pt>
                <c:pt idx="660">
                  <c:v>41763.363634259258</c:v>
                </c:pt>
                <c:pt idx="661">
                  <c:v>41763.363703703704</c:v>
                </c:pt>
                <c:pt idx="662">
                  <c:v>41763.363761574074</c:v>
                </c:pt>
                <c:pt idx="663">
                  <c:v>41763.363819444443</c:v>
                </c:pt>
                <c:pt idx="664">
                  <c:v>41763.363888888889</c:v>
                </c:pt>
                <c:pt idx="665">
                  <c:v>41763.363946759258</c:v>
                </c:pt>
                <c:pt idx="666">
                  <c:v>41763.364004629628</c:v>
                </c:pt>
                <c:pt idx="667">
                  <c:v>41763.364074074074</c:v>
                </c:pt>
                <c:pt idx="668">
                  <c:v>41763.364131944443</c:v>
                </c:pt>
                <c:pt idx="669">
                  <c:v>41763.364189814813</c:v>
                </c:pt>
                <c:pt idx="670">
                  <c:v>41763.364259259259</c:v>
                </c:pt>
                <c:pt idx="671">
                  <c:v>41763.364317129628</c:v>
                </c:pt>
                <c:pt idx="672">
                  <c:v>41763.364374999997</c:v>
                </c:pt>
                <c:pt idx="673">
                  <c:v>41763.364432870374</c:v>
                </c:pt>
                <c:pt idx="674">
                  <c:v>41763.364502314813</c:v>
                </c:pt>
                <c:pt idx="675">
                  <c:v>41763.364560185182</c:v>
                </c:pt>
                <c:pt idx="676">
                  <c:v>41763.364618055559</c:v>
                </c:pt>
                <c:pt idx="677">
                  <c:v>41763.364687499998</c:v>
                </c:pt>
                <c:pt idx="678">
                  <c:v>41763.364745370367</c:v>
                </c:pt>
                <c:pt idx="679">
                  <c:v>41763.364803240744</c:v>
                </c:pt>
                <c:pt idx="680">
                  <c:v>41763.364872685182</c:v>
                </c:pt>
                <c:pt idx="681">
                  <c:v>41763.364930555559</c:v>
                </c:pt>
                <c:pt idx="682">
                  <c:v>41763.364988425928</c:v>
                </c:pt>
                <c:pt idx="683">
                  <c:v>41763.365057870367</c:v>
                </c:pt>
                <c:pt idx="684">
                  <c:v>41763.365115740744</c:v>
                </c:pt>
                <c:pt idx="685">
                  <c:v>41763.365173611113</c:v>
                </c:pt>
                <c:pt idx="686">
                  <c:v>41763.365231481483</c:v>
                </c:pt>
                <c:pt idx="687">
                  <c:v>41763.365300925929</c:v>
                </c:pt>
                <c:pt idx="688">
                  <c:v>41763.365358796298</c:v>
                </c:pt>
                <c:pt idx="689">
                  <c:v>41763.365416666667</c:v>
                </c:pt>
                <c:pt idx="690">
                  <c:v>41763.365486111114</c:v>
                </c:pt>
                <c:pt idx="691">
                  <c:v>41763.365543981483</c:v>
                </c:pt>
                <c:pt idx="692">
                  <c:v>41763.365601851852</c:v>
                </c:pt>
                <c:pt idx="693">
                  <c:v>41763.365671296298</c:v>
                </c:pt>
                <c:pt idx="694">
                  <c:v>41763.365729166668</c:v>
                </c:pt>
                <c:pt idx="695">
                  <c:v>41763.365787037037</c:v>
                </c:pt>
                <c:pt idx="696">
                  <c:v>41763.365856481483</c:v>
                </c:pt>
                <c:pt idx="697">
                  <c:v>41763.365914351853</c:v>
                </c:pt>
                <c:pt idx="698">
                  <c:v>41763.365972222222</c:v>
                </c:pt>
                <c:pt idx="699">
                  <c:v>41763.366041666668</c:v>
                </c:pt>
                <c:pt idx="700">
                  <c:v>41763.366099537037</c:v>
                </c:pt>
                <c:pt idx="701">
                  <c:v>41763.366157407407</c:v>
                </c:pt>
                <c:pt idx="702">
                  <c:v>41763.366215277776</c:v>
                </c:pt>
                <c:pt idx="703">
                  <c:v>41763.366284722222</c:v>
                </c:pt>
                <c:pt idx="704">
                  <c:v>41763.366342592592</c:v>
                </c:pt>
                <c:pt idx="705">
                  <c:v>41763.366400462961</c:v>
                </c:pt>
                <c:pt idx="706">
                  <c:v>41763.366469907407</c:v>
                </c:pt>
                <c:pt idx="707">
                  <c:v>41763.366527777776</c:v>
                </c:pt>
                <c:pt idx="708">
                  <c:v>41763.366585648146</c:v>
                </c:pt>
                <c:pt idx="709">
                  <c:v>41763.366655092592</c:v>
                </c:pt>
                <c:pt idx="710">
                  <c:v>41763.366712962961</c:v>
                </c:pt>
                <c:pt idx="711">
                  <c:v>41763.366770833331</c:v>
                </c:pt>
                <c:pt idx="712">
                  <c:v>41763.366840277777</c:v>
                </c:pt>
                <c:pt idx="713">
                  <c:v>41763.366898148146</c:v>
                </c:pt>
                <c:pt idx="714">
                  <c:v>41763.366956018515</c:v>
                </c:pt>
                <c:pt idx="715">
                  <c:v>41763.367013888892</c:v>
                </c:pt>
                <c:pt idx="716">
                  <c:v>41763.367083333331</c:v>
                </c:pt>
                <c:pt idx="717">
                  <c:v>41763.3671412037</c:v>
                </c:pt>
                <c:pt idx="718">
                  <c:v>41763.367199074077</c:v>
                </c:pt>
                <c:pt idx="719">
                  <c:v>41763.367268518516</c:v>
                </c:pt>
                <c:pt idx="720">
                  <c:v>41763.367326388892</c:v>
                </c:pt>
                <c:pt idx="721">
                  <c:v>41763.367384259262</c:v>
                </c:pt>
                <c:pt idx="722">
                  <c:v>41763.3674537037</c:v>
                </c:pt>
                <c:pt idx="723">
                  <c:v>41763.367511574077</c:v>
                </c:pt>
                <c:pt idx="724">
                  <c:v>41763.367569444446</c:v>
                </c:pt>
                <c:pt idx="725">
                  <c:v>41763.367638888885</c:v>
                </c:pt>
                <c:pt idx="726">
                  <c:v>41763.367696759262</c:v>
                </c:pt>
                <c:pt idx="727">
                  <c:v>41763.367754629631</c:v>
                </c:pt>
                <c:pt idx="728">
                  <c:v>41763.367812500001</c:v>
                </c:pt>
                <c:pt idx="729">
                  <c:v>41763.367881944447</c:v>
                </c:pt>
                <c:pt idx="730">
                  <c:v>41763.367939814816</c:v>
                </c:pt>
                <c:pt idx="731">
                  <c:v>41763.367997685185</c:v>
                </c:pt>
                <c:pt idx="732">
                  <c:v>41763.368067129632</c:v>
                </c:pt>
                <c:pt idx="733">
                  <c:v>41763.368125000001</c:v>
                </c:pt>
                <c:pt idx="734">
                  <c:v>41763.36818287037</c:v>
                </c:pt>
                <c:pt idx="735">
                  <c:v>41763.368252314816</c:v>
                </c:pt>
                <c:pt idx="736">
                  <c:v>41763.368310185186</c:v>
                </c:pt>
                <c:pt idx="737">
                  <c:v>41763.368368055555</c:v>
                </c:pt>
                <c:pt idx="738">
                  <c:v>41763.368437500001</c:v>
                </c:pt>
                <c:pt idx="739">
                  <c:v>41763.368495370371</c:v>
                </c:pt>
                <c:pt idx="740">
                  <c:v>41763.36855324074</c:v>
                </c:pt>
                <c:pt idx="741">
                  <c:v>41763.368611111109</c:v>
                </c:pt>
                <c:pt idx="742">
                  <c:v>41763.368680555555</c:v>
                </c:pt>
                <c:pt idx="743">
                  <c:v>41763.368738425925</c:v>
                </c:pt>
                <c:pt idx="744">
                  <c:v>41763.368796296294</c:v>
                </c:pt>
                <c:pt idx="745">
                  <c:v>41763.36886574074</c:v>
                </c:pt>
                <c:pt idx="746">
                  <c:v>41763.368923611109</c:v>
                </c:pt>
                <c:pt idx="747">
                  <c:v>41763.368981481479</c:v>
                </c:pt>
                <c:pt idx="748">
                  <c:v>41763.369050925925</c:v>
                </c:pt>
                <c:pt idx="749">
                  <c:v>41763.369108796294</c:v>
                </c:pt>
                <c:pt idx="750">
                  <c:v>41763.369166666664</c:v>
                </c:pt>
                <c:pt idx="751">
                  <c:v>41763.36923611111</c:v>
                </c:pt>
                <c:pt idx="752">
                  <c:v>41763.369293981479</c:v>
                </c:pt>
                <c:pt idx="753">
                  <c:v>41763.369351851848</c:v>
                </c:pt>
                <c:pt idx="754">
                  <c:v>41763.369421296295</c:v>
                </c:pt>
                <c:pt idx="755">
                  <c:v>41763.369479166664</c:v>
                </c:pt>
                <c:pt idx="756">
                  <c:v>41763.369537037041</c:v>
                </c:pt>
                <c:pt idx="757">
                  <c:v>41763.36959490741</c:v>
                </c:pt>
                <c:pt idx="758">
                  <c:v>41763.369664351849</c:v>
                </c:pt>
                <c:pt idx="759">
                  <c:v>41763.369722222225</c:v>
                </c:pt>
                <c:pt idx="760">
                  <c:v>41763.369780092595</c:v>
                </c:pt>
                <c:pt idx="761">
                  <c:v>41763.369849537034</c:v>
                </c:pt>
                <c:pt idx="762">
                  <c:v>41763.36990740741</c:v>
                </c:pt>
                <c:pt idx="763">
                  <c:v>41763.36996527778</c:v>
                </c:pt>
                <c:pt idx="764">
                  <c:v>41763.370034722226</c:v>
                </c:pt>
                <c:pt idx="765">
                  <c:v>41763.370092592595</c:v>
                </c:pt>
                <c:pt idx="766">
                  <c:v>41763.370150462964</c:v>
                </c:pt>
                <c:pt idx="767">
                  <c:v>41763.370219907411</c:v>
                </c:pt>
                <c:pt idx="768">
                  <c:v>41763.37027777778</c:v>
                </c:pt>
                <c:pt idx="769">
                  <c:v>41763.370335648149</c:v>
                </c:pt>
                <c:pt idx="770">
                  <c:v>41763.370393518519</c:v>
                </c:pt>
                <c:pt idx="771">
                  <c:v>41763.370462962965</c:v>
                </c:pt>
                <c:pt idx="772">
                  <c:v>41763.370520833334</c:v>
                </c:pt>
                <c:pt idx="773">
                  <c:v>41763.370578703703</c:v>
                </c:pt>
                <c:pt idx="774">
                  <c:v>41763.370648148149</c:v>
                </c:pt>
                <c:pt idx="775">
                  <c:v>41763.370706018519</c:v>
                </c:pt>
                <c:pt idx="776">
                  <c:v>41763.370763888888</c:v>
                </c:pt>
                <c:pt idx="777">
                  <c:v>41763.370833333334</c:v>
                </c:pt>
                <c:pt idx="778">
                  <c:v>41763.370891203704</c:v>
                </c:pt>
                <c:pt idx="779">
                  <c:v>41763.370949074073</c:v>
                </c:pt>
                <c:pt idx="780">
                  <c:v>41763.371018518519</c:v>
                </c:pt>
                <c:pt idx="781">
                  <c:v>41763.371076388888</c:v>
                </c:pt>
                <c:pt idx="782">
                  <c:v>41763.371134259258</c:v>
                </c:pt>
                <c:pt idx="783">
                  <c:v>41763.371192129627</c:v>
                </c:pt>
                <c:pt idx="784">
                  <c:v>41763.371261574073</c:v>
                </c:pt>
                <c:pt idx="785">
                  <c:v>41763.371319444443</c:v>
                </c:pt>
                <c:pt idx="786">
                  <c:v>41763.371377314812</c:v>
                </c:pt>
                <c:pt idx="787">
                  <c:v>41763.371446759258</c:v>
                </c:pt>
                <c:pt idx="788">
                  <c:v>41763.371504629627</c:v>
                </c:pt>
                <c:pt idx="789">
                  <c:v>41763.371562499997</c:v>
                </c:pt>
                <c:pt idx="790">
                  <c:v>41763.371631944443</c:v>
                </c:pt>
                <c:pt idx="791">
                  <c:v>41763.371689814812</c:v>
                </c:pt>
                <c:pt idx="792">
                  <c:v>41763.371747685182</c:v>
                </c:pt>
                <c:pt idx="793">
                  <c:v>41763.371817129628</c:v>
                </c:pt>
                <c:pt idx="794">
                  <c:v>41763.371874999997</c:v>
                </c:pt>
                <c:pt idx="795">
                  <c:v>41763.371932870374</c:v>
                </c:pt>
                <c:pt idx="796">
                  <c:v>41763.372002314813</c:v>
                </c:pt>
                <c:pt idx="797">
                  <c:v>41763.372060185182</c:v>
                </c:pt>
                <c:pt idx="798">
                  <c:v>41763.372118055559</c:v>
                </c:pt>
                <c:pt idx="799">
                  <c:v>41763.372175925928</c:v>
                </c:pt>
                <c:pt idx="800">
                  <c:v>41763.372245370374</c:v>
                </c:pt>
                <c:pt idx="801">
                  <c:v>41763.372303240743</c:v>
                </c:pt>
                <c:pt idx="802">
                  <c:v>41763.372361111113</c:v>
                </c:pt>
                <c:pt idx="803">
                  <c:v>41763.372430555559</c:v>
                </c:pt>
                <c:pt idx="804">
                  <c:v>41763.372488425928</c:v>
                </c:pt>
                <c:pt idx="805">
                  <c:v>41763.372546296298</c:v>
                </c:pt>
                <c:pt idx="806">
                  <c:v>41763.372615740744</c:v>
                </c:pt>
                <c:pt idx="807">
                  <c:v>41763.372673611113</c:v>
                </c:pt>
                <c:pt idx="808">
                  <c:v>41763.372731481482</c:v>
                </c:pt>
                <c:pt idx="809">
                  <c:v>41763.372800925928</c:v>
                </c:pt>
                <c:pt idx="810">
                  <c:v>41763.372858796298</c:v>
                </c:pt>
                <c:pt idx="811">
                  <c:v>41763.372916666667</c:v>
                </c:pt>
                <c:pt idx="812">
                  <c:v>41763.372974537036</c:v>
                </c:pt>
                <c:pt idx="813">
                  <c:v>41763.373043981483</c:v>
                </c:pt>
                <c:pt idx="814">
                  <c:v>41763.373101851852</c:v>
                </c:pt>
                <c:pt idx="815">
                  <c:v>41763.373159722221</c:v>
                </c:pt>
                <c:pt idx="816">
                  <c:v>41763.373229166667</c:v>
                </c:pt>
                <c:pt idx="817">
                  <c:v>41763.373287037037</c:v>
                </c:pt>
                <c:pt idx="818">
                  <c:v>41763.373344907406</c:v>
                </c:pt>
                <c:pt idx="819">
                  <c:v>41763.373414351852</c:v>
                </c:pt>
                <c:pt idx="820">
                  <c:v>41763.373472222222</c:v>
                </c:pt>
                <c:pt idx="821">
                  <c:v>41763.373530092591</c:v>
                </c:pt>
                <c:pt idx="822">
                  <c:v>41763.373599537037</c:v>
                </c:pt>
                <c:pt idx="823">
                  <c:v>41763.373657407406</c:v>
                </c:pt>
                <c:pt idx="824">
                  <c:v>41763.373715277776</c:v>
                </c:pt>
                <c:pt idx="825">
                  <c:v>41763.373773148145</c:v>
                </c:pt>
                <c:pt idx="826">
                  <c:v>41763.373842592591</c:v>
                </c:pt>
                <c:pt idx="827">
                  <c:v>41763.373900462961</c:v>
                </c:pt>
                <c:pt idx="828">
                  <c:v>41763.37395833333</c:v>
                </c:pt>
                <c:pt idx="829">
                  <c:v>41763.374027777776</c:v>
                </c:pt>
                <c:pt idx="830">
                  <c:v>41763.374085648145</c:v>
                </c:pt>
                <c:pt idx="831">
                  <c:v>41763.374143518522</c:v>
                </c:pt>
                <c:pt idx="832">
                  <c:v>41763.374212962961</c:v>
                </c:pt>
                <c:pt idx="833">
                  <c:v>41763.37427083333</c:v>
                </c:pt>
                <c:pt idx="834">
                  <c:v>41763.374328703707</c:v>
                </c:pt>
                <c:pt idx="835">
                  <c:v>41763.374398148146</c:v>
                </c:pt>
                <c:pt idx="836">
                  <c:v>41763.374456018515</c:v>
                </c:pt>
                <c:pt idx="837">
                  <c:v>41763.374513888892</c:v>
                </c:pt>
                <c:pt idx="838">
                  <c:v>41763.374583333331</c:v>
                </c:pt>
                <c:pt idx="839">
                  <c:v>41763.374641203707</c:v>
                </c:pt>
                <c:pt idx="840">
                  <c:v>41763.374699074076</c:v>
                </c:pt>
                <c:pt idx="841">
                  <c:v>41763.374756944446</c:v>
                </c:pt>
                <c:pt idx="842">
                  <c:v>41763.374826388892</c:v>
                </c:pt>
                <c:pt idx="843">
                  <c:v>41763.374884259261</c:v>
                </c:pt>
                <c:pt idx="844">
                  <c:v>41763.374942129631</c:v>
                </c:pt>
                <c:pt idx="845">
                  <c:v>41763.375011574077</c:v>
                </c:pt>
                <c:pt idx="846">
                  <c:v>41763.375069444446</c:v>
                </c:pt>
                <c:pt idx="847">
                  <c:v>41763.375127314815</c:v>
                </c:pt>
                <c:pt idx="848">
                  <c:v>41763.375196759262</c:v>
                </c:pt>
                <c:pt idx="849">
                  <c:v>41763.375254629631</c:v>
                </c:pt>
                <c:pt idx="850">
                  <c:v>41763.3753125</c:v>
                </c:pt>
                <c:pt idx="851">
                  <c:v>41763.375381944446</c:v>
                </c:pt>
                <c:pt idx="852">
                  <c:v>41763.375439814816</c:v>
                </c:pt>
                <c:pt idx="853">
                  <c:v>41763.375497685185</c:v>
                </c:pt>
                <c:pt idx="854">
                  <c:v>41763.375555555554</c:v>
                </c:pt>
                <c:pt idx="855">
                  <c:v>41763.375625000001</c:v>
                </c:pt>
                <c:pt idx="856">
                  <c:v>41763.37568287037</c:v>
                </c:pt>
                <c:pt idx="857">
                  <c:v>41763.375740740739</c:v>
                </c:pt>
                <c:pt idx="858">
                  <c:v>41763.375810185185</c:v>
                </c:pt>
                <c:pt idx="859">
                  <c:v>41763.375868055555</c:v>
                </c:pt>
                <c:pt idx="860">
                  <c:v>41763.375925925924</c:v>
                </c:pt>
                <c:pt idx="861">
                  <c:v>41763.37599537037</c:v>
                </c:pt>
                <c:pt idx="862">
                  <c:v>41763.37605324074</c:v>
                </c:pt>
                <c:pt idx="863">
                  <c:v>41763.376111111109</c:v>
                </c:pt>
                <c:pt idx="864">
                  <c:v>41763.376180555555</c:v>
                </c:pt>
                <c:pt idx="865">
                  <c:v>41763.376238425924</c:v>
                </c:pt>
                <c:pt idx="866">
                  <c:v>41763.376296296294</c:v>
                </c:pt>
                <c:pt idx="867">
                  <c:v>41763.376354166663</c:v>
                </c:pt>
                <c:pt idx="868">
                  <c:v>41763.376423611109</c:v>
                </c:pt>
                <c:pt idx="869">
                  <c:v>41763.376481481479</c:v>
                </c:pt>
                <c:pt idx="870">
                  <c:v>41763.376539351855</c:v>
                </c:pt>
                <c:pt idx="871">
                  <c:v>41763.376608796294</c:v>
                </c:pt>
                <c:pt idx="872">
                  <c:v>41763.376666666663</c:v>
                </c:pt>
                <c:pt idx="873">
                  <c:v>41763.37672453704</c:v>
                </c:pt>
                <c:pt idx="874">
                  <c:v>41763.376793981479</c:v>
                </c:pt>
                <c:pt idx="875">
                  <c:v>41763.376851851855</c:v>
                </c:pt>
                <c:pt idx="876">
                  <c:v>41763.376909722225</c:v>
                </c:pt>
                <c:pt idx="877">
                  <c:v>41763.376979166664</c:v>
                </c:pt>
                <c:pt idx="878">
                  <c:v>41763.37703703704</c:v>
                </c:pt>
                <c:pt idx="879">
                  <c:v>41763.37709490741</c:v>
                </c:pt>
                <c:pt idx="880">
                  <c:v>41763.377152777779</c:v>
                </c:pt>
                <c:pt idx="881">
                  <c:v>41763.377222222225</c:v>
                </c:pt>
                <c:pt idx="882">
                  <c:v>41763.377280092594</c:v>
                </c:pt>
                <c:pt idx="883">
                  <c:v>41763.377337962964</c:v>
                </c:pt>
                <c:pt idx="884">
                  <c:v>41763.37740740741</c:v>
                </c:pt>
                <c:pt idx="885">
                  <c:v>41763.377465277779</c:v>
                </c:pt>
                <c:pt idx="886">
                  <c:v>41763.377523148149</c:v>
                </c:pt>
                <c:pt idx="887">
                  <c:v>41763.377592592595</c:v>
                </c:pt>
                <c:pt idx="888">
                  <c:v>41763.377650462964</c:v>
                </c:pt>
                <c:pt idx="889">
                  <c:v>41763.377708333333</c:v>
                </c:pt>
                <c:pt idx="890">
                  <c:v>41763.37777777778</c:v>
                </c:pt>
                <c:pt idx="891">
                  <c:v>41763.377835648149</c:v>
                </c:pt>
                <c:pt idx="892">
                  <c:v>41763.377893518518</c:v>
                </c:pt>
                <c:pt idx="893">
                  <c:v>41763.377962962964</c:v>
                </c:pt>
                <c:pt idx="894">
                  <c:v>41763.378020833334</c:v>
                </c:pt>
                <c:pt idx="895">
                  <c:v>41763.378078703703</c:v>
                </c:pt>
                <c:pt idx="896">
                  <c:v>41763.378136574072</c:v>
                </c:pt>
                <c:pt idx="897">
                  <c:v>41763.378206018519</c:v>
                </c:pt>
                <c:pt idx="898">
                  <c:v>41763.378263888888</c:v>
                </c:pt>
                <c:pt idx="899">
                  <c:v>41763.378321759257</c:v>
                </c:pt>
                <c:pt idx="900">
                  <c:v>41763.378391203703</c:v>
                </c:pt>
                <c:pt idx="901">
                  <c:v>41763.378449074073</c:v>
                </c:pt>
                <c:pt idx="902">
                  <c:v>41763.378506944442</c:v>
                </c:pt>
                <c:pt idx="903">
                  <c:v>41763.378576388888</c:v>
                </c:pt>
                <c:pt idx="904">
                  <c:v>41763.378634259258</c:v>
                </c:pt>
                <c:pt idx="905">
                  <c:v>41763.378692129627</c:v>
                </c:pt>
                <c:pt idx="906">
                  <c:v>41763.378761574073</c:v>
                </c:pt>
                <c:pt idx="907">
                  <c:v>41763.378819444442</c:v>
                </c:pt>
                <c:pt idx="908">
                  <c:v>41763.378877314812</c:v>
                </c:pt>
                <c:pt idx="909">
                  <c:v>41763.378935185188</c:v>
                </c:pt>
                <c:pt idx="910">
                  <c:v>41763.379004629627</c:v>
                </c:pt>
                <c:pt idx="911">
                  <c:v>41763.379062499997</c:v>
                </c:pt>
                <c:pt idx="912">
                  <c:v>41763.379120370373</c:v>
                </c:pt>
                <c:pt idx="913">
                  <c:v>41763.379189814812</c:v>
                </c:pt>
                <c:pt idx="914">
                  <c:v>41763.379247685189</c:v>
                </c:pt>
                <c:pt idx="915">
                  <c:v>41763.379305555558</c:v>
                </c:pt>
                <c:pt idx="916">
                  <c:v>41763.379374999997</c:v>
                </c:pt>
                <c:pt idx="917">
                  <c:v>41763.379432870373</c:v>
                </c:pt>
                <c:pt idx="918">
                  <c:v>41763.379490740743</c:v>
                </c:pt>
                <c:pt idx="919">
                  <c:v>41763.379560185182</c:v>
                </c:pt>
                <c:pt idx="920">
                  <c:v>41763.379618055558</c:v>
                </c:pt>
                <c:pt idx="921">
                  <c:v>41763.379675925928</c:v>
                </c:pt>
                <c:pt idx="922">
                  <c:v>41763.379733796297</c:v>
                </c:pt>
                <c:pt idx="923">
                  <c:v>41763.379803240743</c:v>
                </c:pt>
                <c:pt idx="924">
                  <c:v>41763.379861111112</c:v>
                </c:pt>
                <c:pt idx="925">
                  <c:v>41763.379918981482</c:v>
                </c:pt>
                <c:pt idx="926">
                  <c:v>41763.379988425928</c:v>
                </c:pt>
                <c:pt idx="927">
                  <c:v>41763.380046296297</c:v>
                </c:pt>
                <c:pt idx="928">
                  <c:v>41763.380104166667</c:v>
                </c:pt>
                <c:pt idx="929">
                  <c:v>41763.380173611113</c:v>
                </c:pt>
                <c:pt idx="930">
                  <c:v>41763.380231481482</c:v>
                </c:pt>
                <c:pt idx="931">
                  <c:v>41763.380289351851</c:v>
                </c:pt>
                <c:pt idx="932">
                  <c:v>41763.380358796298</c:v>
                </c:pt>
                <c:pt idx="933">
                  <c:v>41763.380416666667</c:v>
                </c:pt>
                <c:pt idx="934">
                  <c:v>41763.380474537036</c:v>
                </c:pt>
                <c:pt idx="935">
                  <c:v>41763.380543981482</c:v>
                </c:pt>
                <c:pt idx="936">
                  <c:v>41763.380601851852</c:v>
                </c:pt>
                <c:pt idx="937">
                  <c:v>41763.380659722221</c:v>
                </c:pt>
                <c:pt idx="938">
                  <c:v>41763.38071759259</c:v>
                </c:pt>
                <c:pt idx="939">
                  <c:v>41763.380787037036</c:v>
                </c:pt>
                <c:pt idx="940">
                  <c:v>41763.380844907406</c:v>
                </c:pt>
                <c:pt idx="941">
                  <c:v>41763.380902777775</c:v>
                </c:pt>
                <c:pt idx="942">
                  <c:v>41763.380972222221</c:v>
                </c:pt>
                <c:pt idx="943">
                  <c:v>41763.381030092591</c:v>
                </c:pt>
                <c:pt idx="944">
                  <c:v>41763.38108796296</c:v>
                </c:pt>
                <c:pt idx="945">
                  <c:v>41763.381157407406</c:v>
                </c:pt>
                <c:pt idx="946">
                  <c:v>41763.381215277775</c:v>
                </c:pt>
                <c:pt idx="947">
                  <c:v>41763.381273148145</c:v>
                </c:pt>
                <c:pt idx="948">
                  <c:v>41763.381342592591</c:v>
                </c:pt>
                <c:pt idx="949">
                  <c:v>41763.38140046296</c:v>
                </c:pt>
                <c:pt idx="950">
                  <c:v>41763.381458333337</c:v>
                </c:pt>
                <c:pt idx="951">
                  <c:v>41763.381516203706</c:v>
                </c:pt>
                <c:pt idx="952">
                  <c:v>41763.381585648145</c:v>
                </c:pt>
                <c:pt idx="953">
                  <c:v>41763.381643518522</c:v>
                </c:pt>
                <c:pt idx="954">
                  <c:v>41763.381701388891</c:v>
                </c:pt>
                <c:pt idx="955">
                  <c:v>41763.38177083333</c:v>
                </c:pt>
                <c:pt idx="956">
                  <c:v>41763.381828703707</c:v>
                </c:pt>
                <c:pt idx="957">
                  <c:v>41763.381886574076</c:v>
                </c:pt>
                <c:pt idx="958">
                  <c:v>41763.381956018522</c:v>
                </c:pt>
                <c:pt idx="959">
                  <c:v>41763.382013888891</c:v>
                </c:pt>
                <c:pt idx="960">
                  <c:v>41763.382071759261</c:v>
                </c:pt>
                <c:pt idx="961">
                  <c:v>41763.382141203707</c:v>
                </c:pt>
                <c:pt idx="962">
                  <c:v>41763.382199074076</c:v>
                </c:pt>
                <c:pt idx="963">
                  <c:v>41763.382256944446</c:v>
                </c:pt>
                <c:pt idx="964">
                  <c:v>41763.382314814815</c:v>
                </c:pt>
                <c:pt idx="965">
                  <c:v>41763.382384259261</c:v>
                </c:pt>
                <c:pt idx="966">
                  <c:v>41763.38244212963</c:v>
                </c:pt>
                <c:pt idx="967">
                  <c:v>41763.3825</c:v>
                </c:pt>
                <c:pt idx="968">
                  <c:v>41763.382569444446</c:v>
                </c:pt>
                <c:pt idx="969">
                  <c:v>41763.382627314815</c:v>
                </c:pt>
                <c:pt idx="970">
                  <c:v>41763.382685185185</c:v>
                </c:pt>
                <c:pt idx="971">
                  <c:v>41763.382754629631</c:v>
                </c:pt>
                <c:pt idx="972">
                  <c:v>41763.3828125</c:v>
                </c:pt>
                <c:pt idx="973">
                  <c:v>41763.382870370369</c:v>
                </c:pt>
                <c:pt idx="974">
                  <c:v>41763.382939814815</c:v>
                </c:pt>
                <c:pt idx="975">
                  <c:v>41763.382997685185</c:v>
                </c:pt>
                <c:pt idx="976">
                  <c:v>41763.383055555554</c:v>
                </c:pt>
                <c:pt idx="977">
                  <c:v>41763.383125</c:v>
                </c:pt>
                <c:pt idx="978">
                  <c:v>41763.38318287037</c:v>
                </c:pt>
                <c:pt idx="979">
                  <c:v>41763.383240740739</c:v>
                </c:pt>
                <c:pt idx="980">
                  <c:v>41763.383298611108</c:v>
                </c:pt>
                <c:pt idx="981">
                  <c:v>41763.383368055554</c:v>
                </c:pt>
                <c:pt idx="982">
                  <c:v>41763.383425925924</c:v>
                </c:pt>
                <c:pt idx="983">
                  <c:v>41763.383483796293</c:v>
                </c:pt>
                <c:pt idx="984">
                  <c:v>41763.383553240739</c:v>
                </c:pt>
                <c:pt idx="985">
                  <c:v>41763.383611111109</c:v>
                </c:pt>
                <c:pt idx="986">
                  <c:v>41763.383668981478</c:v>
                </c:pt>
                <c:pt idx="987">
                  <c:v>41763.383738425924</c:v>
                </c:pt>
                <c:pt idx="988">
                  <c:v>41763.383796296293</c:v>
                </c:pt>
                <c:pt idx="989">
                  <c:v>41763.38385416667</c:v>
                </c:pt>
                <c:pt idx="990">
                  <c:v>41763.383923611109</c:v>
                </c:pt>
                <c:pt idx="991">
                  <c:v>41763.383981481478</c:v>
                </c:pt>
                <c:pt idx="992">
                  <c:v>41763.384039351855</c:v>
                </c:pt>
                <c:pt idx="993">
                  <c:v>41763.384097222224</c:v>
                </c:pt>
                <c:pt idx="994">
                  <c:v>41763.384166666663</c:v>
                </c:pt>
                <c:pt idx="995">
                  <c:v>41763.38422453704</c:v>
                </c:pt>
                <c:pt idx="996">
                  <c:v>41763.384282407409</c:v>
                </c:pt>
                <c:pt idx="997">
                  <c:v>41763.384351851855</c:v>
                </c:pt>
                <c:pt idx="998">
                  <c:v>41763.384409722225</c:v>
                </c:pt>
                <c:pt idx="999">
                  <c:v>41763.384467592594</c:v>
                </c:pt>
                <c:pt idx="1000">
                  <c:v>41763.38453703704</c:v>
                </c:pt>
                <c:pt idx="1001">
                  <c:v>41763.384594907409</c:v>
                </c:pt>
                <c:pt idx="1002">
                  <c:v>41763.384652777779</c:v>
                </c:pt>
                <c:pt idx="1003">
                  <c:v>41763.384722222225</c:v>
                </c:pt>
                <c:pt idx="1004">
                  <c:v>41763.384780092594</c:v>
                </c:pt>
                <c:pt idx="1005">
                  <c:v>41763.384837962964</c:v>
                </c:pt>
                <c:pt idx="1006">
                  <c:v>41763.384895833333</c:v>
                </c:pt>
                <c:pt idx="1007">
                  <c:v>41763.384965277779</c:v>
                </c:pt>
                <c:pt idx="1008">
                  <c:v>41763.385023148148</c:v>
                </c:pt>
                <c:pt idx="1009">
                  <c:v>41763.385081018518</c:v>
                </c:pt>
                <c:pt idx="1010">
                  <c:v>41763.385150462964</c:v>
                </c:pt>
                <c:pt idx="1011">
                  <c:v>41763.385208333333</c:v>
                </c:pt>
                <c:pt idx="1012">
                  <c:v>41763.385266203702</c:v>
                </c:pt>
                <c:pt idx="1013">
                  <c:v>41763.385335648149</c:v>
                </c:pt>
                <c:pt idx="1014">
                  <c:v>41763.385393518518</c:v>
                </c:pt>
                <c:pt idx="1015">
                  <c:v>41763.385451388887</c:v>
                </c:pt>
                <c:pt idx="1016">
                  <c:v>41763.385520833333</c:v>
                </c:pt>
                <c:pt idx="1017">
                  <c:v>41763.385578703703</c:v>
                </c:pt>
                <c:pt idx="1018">
                  <c:v>41763.385636574072</c:v>
                </c:pt>
                <c:pt idx="1019">
                  <c:v>41763.385706018518</c:v>
                </c:pt>
                <c:pt idx="1020">
                  <c:v>41763.385763888888</c:v>
                </c:pt>
                <c:pt idx="1021">
                  <c:v>41763.385821759257</c:v>
                </c:pt>
                <c:pt idx="1022">
                  <c:v>41763.385879629626</c:v>
                </c:pt>
                <c:pt idx="1023">
                  <c:v>41763.385949074072</c:v>
                </c:pt>
                <c:pt idx="1024">
                  <c:v>41763.386006944442</c:v>
                </c:pt>
                <c:pt idx="1025">
                  <c:v>41763.386064814818</c:v>
                </c:pt>
                <c:pt idx="1026">
                  <c:v>41763.386134259257</c:v>
                </c:pt>
                <c:pt idx="1027">
                  <c:v>41763.386192129627</c:v>
                </c:pt>
                <c:pt idx="1028">
                  <c:v>41763.386250000003</c:v>
                </c:pt>
                <c:pt idx="1029">
                  <c:v>41763.386319444442</c:v>
                </c:pt>
                <c:pt idx="1030">
                  <c:v>41763.386377314811</c:v>
                </c:pt>
                <c:pt idx="1031">
                  <c:v>41763.386435185188</c:v>
                </c:pt>
                <c:pt idx="1032">
                  <c:v>41763.386504629627</c:v>
                </c:pt>
                <c:pt idx="1033">
                  <c:v>41763.386562500003</c:v>
                </c:pt>
                <c:pt idx="1034">
                  <c:v>41763.386620370373</c:v>
                </c:pt>
                <c:pt idx="1035">
                  <c:v>41763.386678240742</c:v>
                </c:pt>
                <c:pt idx="1036">
                  <c:v>41763.386747685188</c:v>
                </c:pt>
                <c:pt idx="1037">
                  <c:v>41763.386805555558</c:v>
                </c:pt>
                <c:pt idx="1038">
                  <c:v>41763.386863425927</c:v>
                </c:pt>
                <c:pt idx="1039">
                  <c:v>41763.386932870373</c:v>
                </c:pt>
                <c:pt idx="1040">
                  <c:v>41763.386990740742</c:v>
                </c:pt>
                <c:pt idx="1041">
                  <c:v>41763.387048611112</c:v>
                </c:pt>
                <c:pt idx="1042">
                  <c:v>41763.387118055558</c:v>
                </c:pt>
                <c:pt idx="1043">
                  <c:v>41763.387175925927</c:v>
                </c:pt>
                <c:pt idx="1044">
                  <c:v>41763.387233796297</c:v>
                </c:pt>
                <c:pt idx="1045">
                  <c:v>41763.387303240743</c:v>
                </c:pt>
                <c:pt idx="1046">
                  <c:v>41763.387361111112</c:v>
                </c:pt>
                <c:pt idx="1047">
                  <c:v>41763.387418981481</c:v>
                </c:pt>
                <c:pt idx="1048">
                  <c:v>41763.387476851851</c:v>
                </c:pt>
                <c:pt idx="1049">
                  <c:v>41763.387546296297</c:v>
                </c:pt>
                <c:pt idx="1050">
                  <c:v>41763.387604166666</c:v>
                </c:pt>
                <c:pt idx="1051">
                  <c:v>41763.387662037036</c:v>
                </c:pt>
                <c:pt idx="1052">
                  <c:v>41763.387731481482</c:v>
                </c:pt>
                <c:pt idx="1053">
                  <c:v>41763.387789351851</c:v>
                </c:pt>
                <c:pt idx="1054">
                  <c:v>41763.38784722222</c:v>
                </c:pt>
                <c:pt idx="1055">
                  <c:v>41763.387916666667</c:v>
                </c:pt>
                <c:pt idx="1056">
                  <c:v>41763.387974537036</c:v>
                </c:pt>
                <c:pt idx="1057">
                  <c:v>41763.388032407405</c:v>
                </c:pt>
                <c:pt idx="1058">
                  <c:v>41763.388101851851</c:v>
                </c:pt>
                <c:pt idx="1059">
                  <c:v>41763.388159722221</c:v>
                </c:pt>
                <c:pt idx="1060">
                  <c:v>41763.38821759259</c:v>
                </c:pt>
                <c:pt idx="1061">
                  <c:v>41763.388287037036</c:v>
                </c:pt>
                <c:pt idx="1062">
                  <c:v>41763.388344907406</c:v>
                </c:pt>
                <c:pt idx="1063">
                  <c:v>41763.388402777775</c:v>
                </c:pt>
                <c:pt idx="1064">
                  <c:v>41763.388460648152</c:v>
                </c:pt>
                <c:pt idx="1065">
                  <c:v>41763.38853009259</c:v>
                </c:pt>
                <c:pt idx="1066">
                  <c:v>41763.38858796296</c:v>
                </c:pt>
                <c:pt idx="1067">
                  <c:v>41763.388645833336</c:v>
                </c:pt>
                <c:pt idx="1068">
                  <c:v>41763.388715277775</c:v>
                </c:pt>
                <c:pt idx="1069">
                  <c:v>41763.388773148145</c:v>
                </c:pt>
                <c:pt idx="1070">
                  <c:v>41763.388831018521</c:v>
                </c:pt>
                <c:pt idx="1071">
                  <c:v>41763.38890046296</c:v>
                </c:pt>
                <c:pt idx="1072">
                  <c:v>41763.388958333337</c:v>
                </c:pt>
                <c:pt idx="1073">
                  <c:v>41763.389016203706</c:v>
                </c:pt>
                <c:pt idx="1074">
                  <c:v>41763.389085648145</c:v>
                </c:pt>
                <c:pt idx="1075">
                  <c:v>41763.389143518521</c:v>
                </c:pt>
                <c:pt idx="1076">
                  <c:v>41763.389201388891</c:v>
                </c:pt>
                <c:pt idx="1077">
                  <c:v>41763.38925925926</c:v>
                </c:pt>
                <c:pt idx="1078">
                  <c:v>41763.389328703706</c:v>
                </c:pt>
                <c:pt idx="1079">
                  <c:v>41763.389386574076</c:v>
                </c:pt>
                <c:pt idx="1080">
                  <c:v>41763.389444444445</c:v>
                </c:pt>
                <c:pt idx="1081">
                  <c:v>41763.389513888891</c:v>
                </c:pt>
                <c:pt idx="1082">
                  <c:v>41763.38957175926</c:v>
                </c:pt>
                <c:pt idx="1083">
                  <c:v>41763.38962962963</c:v>
                </c:pt>
                <c:pt idx="1084">
                  <c:v>41763.389699074076</c:v>
                </c:pt>
                <c:pt idx="1085">
                  <c:v>41763.389756944445</c:v>
                </c:pt>
                <c:pt idx="1086">
                  <c:v>41763.389814814815</c:v>
                </c:pt>
                <c:pt idx="1087">
                  <c:v>41763.389884259261</c:v>
                </c:pt>
                <c:pt idx="1088">
                  <c:v>41763.38994212963</c:v>
                </c:pt>
                <c:pt idx="1089">
                  <c:v>41763.39</c:v>
                </c:pt>
                <c:pt idx="1090">
                  <c:v>41763.390057870369</c:v>
                </c:pt>
                <c:pt idx="1091">
                  <c:v>41763.390127314815</c:v>
                </c:pt>
                <c:pt idx="1092">
                  <c:v>41763.390185185184</c:v>
                </c:pt>
                <c:pt idx="1093">
                  <c:v>41763.390243055554</c:v>
                </c:pt>
                <c:pt idx="1094">
                  <c:v>41763.3903125</c:v>
                </c:pt>
                <c:pt idx="1095">
                  <c:v>41763.390370370369</c:v>
                </c:pt>
                <c:pt idx="1096">
                  <c:v>41763.390428240738</c:v>
                </c:pt>
                <c:pt idx="1097">
                  <c:v>41763.390497685185</c:v>
                </c:pt>
                <c:pt idx="1098">
                  <c:v>41763.390555555554</c:v>
                </c:pt>
                <c:pt idx="1099">
                  <c:v>41763.390613425923</c:v>
                </c:pt>
                <c:pt idx="1100">
                  <c:v>41763.390682870369</c:v>
                </c:pt>
                <c:pt idx="1101">
                  <c:v>41763.390740740739</c:v>
                </c:pt>
                <c:pt idx="1102">
                  <c:v>41763.390798611108</c:v>
                </c:pt>
                <c:pt idx="1103">
                  <c:v>41763.390856481485</c:v>
                </c:pt>
                <c:pt idx="1104">
                  <c:v>41763.390925925924</c:v>
                </c:pt>
                <c:pt idx="1105">
                  <c:v>41763.390983796293</c:v>
                </c:pt>
                <c:pt idx="1106">
                  <c:v>41763.391041666669</c:v>
                </c:pt>
                <c:pt idx="1107">
                  <c:v>41763.391111111108</c:v>
                </c:pt>
                <c:pt idx="1108">
                  <c:v>41763.391168981485</c:v>
                </c:pt>
                <c:pt idx="1109">
                  <c:v>41763.391226851854</c:v>
                </c:pt>
                <c:pt idx="1110">
                  <c:v>41763.391296296293</c:v>
                </c:pt>
                <c:pt idx="1111">
                  <c:v>41763.39135416667</c:v>
                </c:pt>
                <c:pt idx="1112">
                  <c:v>41763.391412037039</c:v>
                </c:pt>
                <c:pt idx="1113">
                  <c:v>41763.391481481478</c:v>
                </c:pt>
                <c:pt idx="1114">
                  <c:v>41763.391539351855</c:v>
                </c:pt>
                <c:pt idx="1115">
                  <c:v>41763.391597222224</c:v>
                </c:pt>
                <c:pt idx="1116">
                  <c:v>41763.39166666667</c:v>
                </c:pt>
                <c:pt idx="1117">
                  <c:v>41763.391724537039</c:v>
                </c:pt>
                <c:pt idx="1118">
                  <c:v>41763.391782407409</c:v>
                </c:pt>
                <c:pt idx="1119">
                  <c:v>41763.391840277778</c:v>
                </c:pt>
                <c:pt idx="1120">
                  <c:v>41763.391909722224</c:v>
                </c:pt>
                <c:pt idx="1121">
                  <c:v>41763.391967592594</c:v>
                </c:pt>
                <c:pt idx="1122">
                  <c:v>41763.392025462963</c:v>
                </c:pt>
                <c:pt idx="1123">
                  <c:v>41763.392094907409</c:v>
                </c:pt>
                <c:pt idx="1124">
                  <c:v>41763.392152777778</c:v>
                </c:pt>
                <c:pt idx="1125">
                  <c:v>41763.392210648148</c:v>
                </c:pt>
                <c:pt idx="1126">
                  <c:v>41763.392280092594</c:v>
                </c:pt>
                <c:pt idx="1127">
                  <c:v>41763.392337962963</c:v>
                </c:pt>
                <c:pt idx="1128">
                  <c:v>41763.392395833333</c:v>
                </c:pt>
                <c:pt idx="1129">
                  <c:v>41763.392465277779</c:v>
                </c:pt>
                <c:pt idx="1130">
                  <c:v>41763.392523148148</c:v>
                </c:pt>
                <c:pt idx="1131">
                  <c:v>41763.392581018517</c:v>
                </c:pt>
                <c:pt idx="1132">
                  <c:v>41763.392638888887</c:v>
                </c:pt>
                <c:pt idx="1133">
                  <c:v>41763.392708333333</c:v>
                </c:pt>
                <c:pt idx="1134">
                  <c:v>41763.392766203702</c:v>
                </c:pt>
                <c:pt idx="1135">
                  <c:v>41763.392824074072</c:v>
                </c:pt>
                <c:pt idx="1136">
                  <c:v>41763.392893518518</c:v>
                </c:pt>
                <c:pt idx="1137">
                  <c:v>41763.392951388887</c:v>
                </c:pt>
                <c:pt idx="1138">
                  <c:v>41763.393009259256</c:v>
                </c:pt>
                <c:pt idx="1139">
                  <c:v>41763.393078703702</c:v>
                </c:pt>
                <c:pt idx="1140">
                  <c:v>41763.393136574072</c:v>
                </c:pt>
                <c:pt idx="1141">
                  <c:v>41763.393194444441</c:v>
                </c:pt>
                <c:pt idx="1142">
                  <c:v>41763.393263888887</c:v>
                </c:pt>
                <c:pt idx="1143">
                  <c:v>41763.393321759257</c:v>
                </c:pt>
                <c:pt idx="1144">
                  <c:v>41763.393379629626</c:v>
                </c:pt>
                <c:pt idx="1145">
                  <c:v>41763.393449074072</c:v>
                </c:pt>
                <c:pt idx="1146">
                  <c:v>41763.393506944441</c:v>
                </c:pt>
                <c:pt idx="1147">
                  <c:v>41763.393564814818</c:v>
                </c:pt>
                <c:pt idx="1148">
                  <c:v>41763.393622685187</c:v>
                </c:pt>
                <c:pt idx="1149">
                  <c:v>41763.393692129626</c:v>
                </c:pt>
                <c:pt idx="1150">
                  <c:v>41763.393750000003</c:v>
                </c:pt>
                <c:pt idx="1151">
                  <c:v>41763.393807870372</c:v>
                </c:pt>
                <c:pt idx="1152">
                  <c:v>41763.393877314818</c:v>
                </c:pt>
                <c:pt idx="1153">
                  <c:v>41763.393935185188</c:v>
                </c:pt>
                <c:pt idx="1154">
                  <c:v>41763.393993055557</c:v>
                </c:pt>
                <c:pt idx="1155">
                  <c:v>41763.394062500003</c:v>
                </c:pt>
                <c:pt idx="1156">
                  <c:v>41763.394120370373</c:v>
                </c:pt>
                <c:pt idx="1157">
                  <c:v>41763.394178240742</c:v>
                </c:pt>
                <c:pt idx="1158">
                  <c:v>41763.394247685188</c:v>
                </c:pt>
                <c:pt idx="1159">
                  <c:v>41763.394305555557</c:v>
                </c:pt>
                <c:pt idx="1160">
                  <c:v>41763.394363425927</c:v>
                </c:pt>
                <c:pt idx="1161">
                  <c:v>41763.394421296296</c:v>
                </c:pt>
                <c:pt idx="1162">
                  <c:v>41763.394490740742</c:v>
                </c:pt>
                <c:pt idx="1163">
                  <c:v>41763.394548611112</c:v>
                </c:pt>
                <c:pt idx="1164">
                  <c:v>41763.394606481481</c:v>
                </c:pt>
                <c:pt idx="1165">
                  <c:v>41763.394675925927</c:v>
                </c:pt>
                <c:pt idx="1166">
                  <c:v>41763.394733796296</c:v>
                </c:pt>
                <c:pt idx="1167">
                  <c:v>41763.394791666666</c:v>
                </c:pt>
                <c:pt idx="1168">
                  <c:v>41763.394861111112</c:v>
                </c:pt>
                <c:pt idx="1169">
                  <c:v>41763.394918981481</c:v>
                </c:pt>
                <c:pt idx="1170">
                  <c:v>41763.394976851851</c:v>
                </c:pt>
                <c:pt idx="1171">
                  <c:v>41763.395046296297</c:v>
                </c:pt>
                <c:pt idx="1172">
                  <c:v>41763.395104166666</c:v>
                </c:pt>
                <c:pt idx="1173">
                  <c:v>41763.395162037035</c:v>
                </c:pt>
                <c:pt idx="1174">
                  <c:v>41763.395231481481</c:v>
                </c:pt>
                <c:pt idx="1175">
                  <c:v>41763.395289351851</c:v>
                </c:pt>
                <c:pt idx="1176">
                  <c:v>41763.39534722222</c:v>
                </c:pt>
                <c:pt idx="1177">
                  <c:v>41763.395405092589</c:v>
                </c:pt>
                <c:pt idx="1178">
                  <c:v>41763.395474537036</c:v>
                </c:pt>
                <c:pt idx="1179">
                  <c:v>41763.395532407405</c:v>
                </c:pt>
                <c:pt idx="1180">
                  <c:v>41763.395590277774</c:v>
                </c:pt>
                <c:pt idx="1181">
                  <c:v>41763.39565972222</c:v>
                </c:pt>
                <c:pt idx="1182">
                  <c:v>41763.39571759259</c:v>
                </c:pt>
                <c:pt idx="1183">
                  <c:v>41763.395775462966</c:v>
                </c:pt>
                <c:pt idx="1184">
                  <c:v>41763.395844907405</c:v>
                </c:pt>
                <c:pt idx="1185">
                  <c:v>41763.395902777775</c:v>
                </c:pt>
                <c:pt idx="1186">
                  <c:v>41763.395960648151</c:v>
                </c:pt>
                <c:pt idx="1187">
                  <c:v>41763.39603009259</c:v>
                </c:pt>
                <c:pt idx="1188">
                  <c:v>41763.396087962959</c:v>
                </c:pt>
                <c:pt idx="1189">
                  <c:v>41763.396145833336</c:v>
                </c:pt>
                <c:pt idx="1190">
                  <c:v>41763.396203703705</c:v>
                </c:pt>
                <c:pt idx="1191">
                  <c:v>41763.396273148152</c:v>
                </c:pt>
                <c:pt idx="1192">
                  <c:v>41763.396331018521</c:v>
                </c:pt>
                <c:pt idx="1193">
                  <c:v>41763.39638888889</c:v>
                </c:pt>
                <c:pt idx="1194">
                  <c:v>41763.396458333336</c:v>
                </c:pt>
                <c:pt idx="1195">
                  <c:v>41763.396516203706</c:v>
                </c:pt>
                <c:pt idx="1196">
                  <c:v>41763.396574074075</c:v>
                </c:pt>
                <c:pt idx="1197">
                  <c:v>41763.396643518521</c:v>
                </c:pt>
                <c:pt idx="1198">
                  <c:v>41763.396701388891</c:v>
                </c:pt>
                <c:pt idx="1199">
                  <c:v>41763.39675925926</c:v>
                </c:pt>
                <c:pt idx="1200">
                  <c:v>41763.396828703706</c:v>
                </c:pt>
                <c:pt idx="1201">
                  <c:v>41763.396886574075</c:v>
                </c:pt>
                <c:pt idx="1202">
                  <c:v>41763.396944444445</c:v>
                </c:pt>
                <c:pt idx="1203">
                  <c:v>41763.397013888891</c:v>
                </c:pt>
                <c:pt idx="1204">
                  <c:v>41763.39707175926</c:v>
                </c:pt>
                <c:pt idx="1205">
                  <c:v>41763.397129629629</c:v>
                </c:pt>
                <c:pt idx="1206">
                  <c:v>41763.397187499999</c:v>
                </c:pt>
                <c:pt idx="1207">
                  <c:v>41763.397256944445</c:v>
                </c:pt>
                <c:pt idx="1208">
                  <c:v>41763.397314814814</c:v>
                </c:pt>
                <c:pt idx="1209">
                  <c:v>41763.397372685184</c:v>
                </c:pt>
                <c:pt idx="1210">
                  <c:v>41763.39744212963</c:v>
                </c:pt>
                <c:pt idx="1211">
                  <c:v>41763.397499999999</c:v>
                </c:pt>
                <c:pt idx="1212">
                  <c:v>41763.397557870368</c:v>
                </c:pt>
                <c:pt idx="1213">
                  <c:v>41763.397627314815</c:v>
                </c:pt>
                <c:pt idx="1214">
                  <c:v>41763.397685185184</c:v>
                </c:pt>
                <c:pt idx="1215">
                  <c:v>41763.397743055553</c:v>
                </c:pt>
                <c:pt idx="1216">
                  <c:v>41763.397812499999</c:v>
                </c:pt>
                <c:pt idx="1217">
                  <c:v>41763.397870370369</c:v>
                </c:pt>
                <c:pt idx="1218">
                  <c:v>41763.397928240738</c:v>
                </c:pt>
                <c:pt idx="1219">
                  <c:v>41763.397986111115</c:v>
                </c:pt>
                <c:pt idx="1220">
                  <c:v>41763.398055555554</c:v>
                </c:pt>
                <c:pt idx="1221">
                  <c:v>41763.398113425923</c:v>
                </c:pt>
                <c:pt idx="1222">
                  <c:v>41763.3981712963</c:v>
                </c:pt>
                <c:pt idx="1223">
                  <c:v>41763.398240740738</c:v>
                </c:pt>
                <c:pt idx="1224">
                  <c:v>41763.398298611108</c:v>
                </c:pt>
                <c:pt idx="1225">
                  <c:v>41763.398356481484</c:v>
                </c:pt>
                <c:pt idx="1226">
                  <c:v>41763.398425925923</c:v>
                </c:pt>
                <c:pt idx="1227">
                  <c:v>41763.3984837963</c:v>
                </c:pt>
                <c:pt idx="1228">
                  <c:v>41763.398541666669</c:v>
                </c:pt>
                <c:pt idx="1229">
                  <c:v>41763.398611111108</c:v>
                </c:pt>
                <c:pt idx="1230">
                  <c:v>41763.398668981485</c:v>
                </c:pt>
                <c:pt idx="1231">
                  <c:v>41763.398726851854</c:v>
                </c:pt>
                <c:pt idx="1232">
                  <c:v>41763.398796296293</c:v>
                </c:pt>
                <c:pt idx="1233">
                  <c:v>41763.398854166669</c:v>
                </c:pt>
                <c:pt idx="1234">
                  <c:v>41763.398912037039</c:v>
                </c:pt>
                <c:pt idx="1235">
                  <c:v>41763.398969907408</c:v>
                </c:pt>
                <c:pt idx="1236">
                  <c:v>41763.399039351854</c:v>
                </c:pt>
                <c:pt idx="1237">
                  <c:v>41763.399097222224</c:v>
                </c:pt>
                <c:pt idx="1238">
                  <c:v>41763.399155092593</c:v>
                </c:pt>
                <c:pt idx="1239">
                  <c:v>41763.399224537039</c:v>
                </c:pt>
                <c:pt idx="1240">
                  <c:v>41763.399282407408</c:v>
                </c:pt>
                <c:pt idx="1241">
                  <c:v>41763.399340277778</c:v>
                </c:pt>
                <c:pt idx="1242">
                  <c:v>41763.399409722224</c:v>
                </c:pt>
                <c:pt idx="1243">
                  <c:v>41763.399467592593</c:v>
                </c:pt>
                <c:pt idx="1244">
                  <c:v>41763.399525462963</c:v>
                </c:pt>
                <c:pt idx="1245">
                  <c:v>41763.399594907409</c:v>
                </c:pt>
                <c:pt idx="1246">
                  <c:v>41763.399652777778</c:v>
                </c:pt>
                <c:pt idx="1247">
                  <c:v>41763.399710648147</c:v>
                </c:pt>
                <c:pt idx="1248">
                  <c:v>41763.399768518517</c:v>
                </c:pt>
                <c:pt idx="1249">
                  <c:v>41763.399837962963</c:v>
                </c:pt>
                <c:pt idx="1250">
                  <c:v>41763.399895833332</c:v>
                </c:pt>
                <c:pt idx="1251">
                  <c:v>41763.399953703702</c:v>
                </c:pt>
                <c:pt idx="1252">
                  <c:v>41763.400023148148</c:v>
                </c:pt>
                <c:pt idx="1253">
                  <c:v>41763.400081018517</c:v>
                </c:pt>
                <c:pt idx="1254">
                  <c:v>41763.400138888886</c:v>
                </c:pt>
                <c:pt idx="1255">
                  <c:v>41763.400208333333</c:v>
                </c:pt>
                <c:pt idx="1256">
                  <c:v>41763.400266203702</c:v>
                </c:pt>
                <c:pt idx="1257">
                  <c:v>41763.400324074071</c:v>
                </c:pt>
                <c:pt idx="1258">
                  <c:v>41763.400393518517</c:v>
                </c:pt>
                <c:pt idx="1259">
                  <c:v>41763.400451388887</c:v>
                </c:pt>
                <c:pt idx="1260">
                  <c:v>41763.400509259256</c:v>
                </c:pt>
                <c:pt idx="1261">
                  <c:v>41763.400578703702</c:v>
                </c:pt>
                <c:pt idx="1262">
                  <c:v>41763.400636574072</c:v>
                </c:pt>
                <c:pt idx="1263">
                  <c:v>41763.400694444441</c:v>
                </c:pt>
                <c:pt idx="1264">
                  <c:v>41763.400752314818</c:v>
                </c:pt>
                <c:pt idx="1265">
                  <c:v>41763.400821759256</c:v>
                </c:pt>
                <c:pt idx="1266">
                  <c:v>41763.400879629633</c:v>
                </c:pt>
                <c:pt idx="1267">
                  <c:v>41763.400937500002</c:v>
                </c:pt>
                <c:pt idx="1268">
                  <c:v>41763.401006944441</c:v>
                </c:pt>
                <c:pt idx="1269">
                  <c:v>41763.401064814818</c:v>
                </c:pt>
                <c:pt idx="1270">
                  <c:v>41763.401122685187</c:v>
                </c:pt>
                <c:pt idx="1271">
                  <c:v>41763.401192129626</c:v>
                </c:pt>
                <c:pt idx="1272">
                  <c:v>41763.401250000003</c:v>
                </c:pt>
                <c:pt idx="1273">
                  <c:v>41763.401307870372</c:v>
                </c:pt>
                <c:pt idx="1274">
                  <c:v>41763.401377314818</c:v>
                </c:pt>
                <c:pt idx="1275">
                  <c:v>41763.401435185187</c:v>
                </c:pt>
                <c:pt idx="1276">
                  <c:v>41763.401493055557</c:v>
                </c:pt>
                <c:pt idx="1277">
                  <c:v>41763.401562500003</c:v>
                </c:pt>
                <c:pt idx="1278">
                  <c:v>41763.401620370372</c:v>
                </c:pt>
                <c:pt idx="1279">
                  <c:v>41763.401678240742</c:v>
                </c:pt>
                <c:pt idx="1280">
                  <c:v>41763.401736111111</c:v>
                </c:pt>
                <c:pt idx="1281">
                  <c:v>41763.401805555557</c:v>
                </c:pt>
                <c:pt idx="1282">
                  <c:v>41763.401863425926</c:v>
                </c:pt>
                <c:pt idx="1283">
                  <c:v>41763.401921296296</c:v>
                </c:pt>
                <c:pt idx="1284">
                  <c:v>41763.401990740742</c:v>
                </c:pt>
                <c:pt idx="1285">
                  <c:v>41763.402048611111</c:v>
                </c:pt>
                <c:pt idx="1286">
                  <c:v>41763.402106481481</c:v>
                </c:pt>
                <c:pt idx="1287">
                  <c:v>41763.402175925927</c:v>
                </c:pt>
                <c:pt idx="1288">
                  <c:v>41763.402233796296</c:v>
                </c:pt>
                <c:pt idx="1289">
                  <c:v>41763.402291666665</c:v>
                </c:pt>
                <c:pt idx="1290">
                  <c:v>41763.402361111112</c:v>
                </c:pt>
                <c:pt idx="1291">
                  <c:v>41763.402418981481</c:v>
                </c:pt>
                <c:pt idx="1292">
                  <c:v>41763.40247685185</c:v>
                </c:pt>
                <c:pt idx="1293">
                  <c:v>41763.40253472222</c:v>
                </c:pt>
                <c:pt idx="1294">
                  <c:v>41763.402604166666</c:v>
                </c:pt>
                <c:pt idx="1295">
                  <c:v>41763.402662037035</c:v>
                </c:pt>
                <c:pt idx="1296">
                  <c:v>41763.402719907404</c:v>
                </c:pt>
                <c:pt idx="1297">
                  <c:v>41763.402789351851</c:v>
                </c:pt>
                <c:pt idx="1298">
                  <c:v>41763.40284722222</c:v>
                </c:pt>
                <c:pt idx="1299">
                  <c:v>41763.402905092589</c:v>
                </c:pt>
                <c:pt idx="1300">
                  <c:v>41763.402974537035</c:v>
                </c:pt>
                <c:pt idx="1301">
                  <c:v>41763.403032407405</c:v>
                </c:pt>
                <c:pt idx="1302">
                  <c:v>41763.403090277781</c:v>
                </c:pt>
                <c:pt idx="1303">
                  <c:v>41763.40315972222</c:v>
                </c:pt>
                <c:pt idx="1304">
                  <c:v>41763.403217592589</c:v>
                </c:pt>
                <c:pt idx="1305">
                  <c:v>41763.403275462966</c:v>
                </c:pt>
                <c:pt idx="1306">
                  <c:v>41763.403344907405</c:v>
                </c:pt>
                <c:pt idx="1307">
                  <c:v>41763.403402777774</c:v>
                </c:pt>
                <c:pt idx="1308">
                  <c:v>41763.403460648151</c:v>
                </c:pt>
                <c:pt idx="1309">
                  <c:v>41763.40351851852</c:v>
                </c:pt>
                <c:pt idx="1310">
                  <c:v>41763.403587962966</c:v>
                </c:pt>
                <c:pt idx="1311">
                  <c:v>41763.403645833336</c:v>
                </c:pt>
                <c:pt idx="1312">
                  <c:v>41763.403703703705</c:v>
                </c:pt>
                <c:pt idx="1313">
                  <c:v>41763.403773148151</c:v>
                </c:pt>
                <c:pt idx="1314">
                  <c:v>41763.403831018521</c:v>
                </c:pt>
                <c:pt idx="1315">
                  <c:v>41763.40388888889</c:v>
                </c:pt>
                <c:pt idx="1316">
                  <c:v>41763.403958333336</c:v>
                </c:pt>
                <c:pt idx="1317">
                  <c:v>41763.404016203705</c:v>
                </c:pt>
                <c:pt idx="1318">
                  <c:v>41763.404074074075</c:v>
                </c:pt>
                <c:pt idx="1319">
                  <c:v>41763.404143518521</c:v>
                </c:pt>
                <c:pt idx="1320">
                  <c:v>41763.40420138889</c:v>
                </c:pt>
                <c:pt idx="1321">
                  <c:v>41763.40425925926</c:v>
                </c:pt>
                <c:pt idx="1322">
                  <c:v>41763.404317129629</c:v>
                </c:pt>
                <c:pt idx="1323">
                  <c:v>41763.404386574075</c:v>
                </c:pt>
                <c:pt idx="1324">
                  <c:v>41763.404444444444</c:v>
                </c:pt>
                <c:pt idx="1325">
                  <c:v>41763.404502314814</c:v>
                </c:pt>
                <c:pt idx="1326">
                  <c:v>41763.40457175926</c:v>
                </c:pt>
                <c:pt idx="1327">
                  <c:v>41763.404629629629</c:v>
                </c:pt>
                <c:pt idx="1328">
                  <c:v>41763.404687499999</c:v>
                </c:pt>
                <c:pt idx="1329">
                  <c:v>41763.404756944445</c:v>
                </c:pt>
                <c:pt idx="1330">
                  <c:v>41763.404814814814</c:v>
                </c:pt>
                <c:pt idx="1331">
                  <c:v>41763.404872685183</c:v>
                </c:pt>
                <c:pt idx="1332">
                  <c:v>41763.404942129629</c:v>
                </c:pt>
                <c:pt idx="1333">
                  <c:v>41763.404999999999</c:v>
                </c:pt>
                <c:pt idx="1334">
                  <c:v>41763.405057870368</c:v>
                </c:pt>
                <c:pt idx="1335">
                  <c:v>41763.405127314814</c:v>
                </c:pt>
                <c:pt idx="1336">
                  <c:v>41763.405185185184</c:v>
                </c:pt>
                <c:pt idx="1337">
                  <c:v>41763.405243055553</c:v>
                </c:pt>
                <c:pt idx="1338">
                  <c:v>41763.405300925922</c:v>
                </c:pt>
                <c:pt idx="1339">
                  <c:v>41763.405370370368</c:v>
                </c:pt>
                <c:pt idx="1340">
                  <c:v>41763.405428240738</c:v>
                </c:pt>
                <c:pt idx="1341">
                  <c:v>41763.405486111114</c:v>
                </c:pt>
                <c:pt idx="1342">
                  <c:v>41763.405555555553</c:v>
                </c:pt>
                <c:pt idx="1343">
                  <c:v>41763.405613425923</c:v>
                </c:pt>
                <c:pt idx="1344">
                  <c:v>41763.405671296299</c:v>
                </c:pt>
                <c:pt idx="1345">
                  <c:v>41763.405740740738</c:v>
                </c:pt>
                <c:pt idx="1346">
                  <c:v>41763.405798611115</c:v>
                </c:pt>
                <c:pt idx="1347">
                  <c:v>41763.405856481484</c:v>
                </c:pt>
                <c:pt idx="1348">
                  <c:v>41763.405925925923</c:v>
                </c:pt>
                <c:pt idx="1349">
                  <c:v>41763.4059837963</c:v>
                </c:pt>
                <c:pt idx="1350">
                  <c:v>41763.406041666669</c:v>
                </c:pt>
                <c:pt idx="1351">
                  <c:v>41763.406111111108</c:v>
                </c:pt>
                <c:pt idx="1352">
                  <c:v>41763.406168981484</c:v>
                </c:pt>
                <c:pt idx="1353">
                  <c:v>41763.406226851854</c:v>
                </c:pt>
                <c:pt idx="1354">
                  <c:v>41763.406284722223</c:v>
                </c:pt>
                <c:pt idx="1355">
                  <c:v>41763.406354166669</c:v>
                </c:pt>
                <c:pt idx="1356">
                  <c:v>41763.406412037039</c:v>
                </c:pt>
                <c:pt idx="1357">
                  <c:v>41763.406469907408</c:v>
                </c:pt>
                <c:pt idx="1358">
                  <c:v>41763.406539351854</c:v>
                </c:pt>
                <c:pt idx="1359">
                  <c:v>41763.406597222223</c:v>
                </c:pt>
                <c:pt idx="1360">
                  <c:v>41763.406655092593</c:v>
                </c:pt>
                <c:pt idx="1361">
                  <c:v>41763.406724537039</c:v>
                </c:pt>
                <c:pt idx="1362">
                  <c:v>41763.406782407408</c:v>
                </c:pt>
                <c:pt idx="1363">
                  <c:v>41763.406840277778</c:v>
                </c:pt>
                <c:pt idx="1364">
                  <c:v>41763.406909722224</c:v>
                </c:pt>
                <c:pt idx="1365">
                  <c:v>41763.406967592593</c:v>
                </c:pt>
                <c:pt idx="1366">
                  <c:v>41763.407025462962</c:v>
                </c:pt>
                <c:pt idx="1367">
                  <c:v>41763.407094907408</c:v>
                </c:pt>
                <c:pt idx="1368">
                  <c:v>41763.407152777778</c:v>
                </c:pt>
                <c:pt idx="1369">
                  <c:v>41763.407210648147</c:v>
                </c:pt>
                <c:pt idx="1370">
                  <c:v>41763.407268518517</c:v>
                </c:pt>
                <c:pt idx="1371">
                  <c:v>41763.407337962963</c:v>
                </c:pt>
                <c:pt idx="1372">
                  <c:v>41763.407395833332</c:v>
                </c:pt>
                <c:pt idx="1373">
                  <c:v>41763.407453703701</c:v>
                </c:pt>
                <c:pt idx="1374">
                  <c:v>41763.407523148147</c:v>
                </c:pt>
                <c:pt idx="1375">
                  <c:v>41763.407581018517</c:v>
                </c:pt>
                <c:pt idx="1376">
                  <c:v>41763.407638888886</c:v>
                </c:pt>
                <c:pt idx="1377">
                  <c:v>41763.407708333332</c:v>
                </c:pt>
                <c:pt idx="1378">
                  <c:v>41763.407766203702</c:v>
                </c:pt>
                <c:pt idx="1379">
                  <c:v>41763.407824074071</c:v>
                </c:pt>
                <c:pt idx="1380">
                  <c:v>41763.407893518517</c:v>
                </c:pt>
                <c:pt idx="1381">
                  <c:v>41763.407951388886</c:v>
                </c:pt>
                <c:pt idx="1382">
                  <c:v>41763.408009259256</c:v>
                </c:pt>
                <c:pt idx="1383">
                  <c:v>41763.408067129632</c:v>
                </c:pt>
                <c:pt idx="1384">
                  <c:v>41763.408136574071</c:v>
                </c:pt>
                <c:pt idx="1385">
                  <c:v>41763.408194444448</c:v>
                </c:pt>
                <c:pt idx="1386">
                  <c:v>41763.408252314817</c:v>
                </c:pt>
                <c:pt idx="1387">
                  <c:v>41763.408321759256</c:v>
                </c:pt>
                <c:pt idx="1388">
                  <c:v>41763.408379629633</c:v>
                </c:pt>
                <c:pt idx="1389">
                  <c:v>41763.408437500002</c:v>
                </c:pt>
                <c:pt idx="1390">
                  <c:v>41763.408506944441</c:v>
                </c:pt>
                <c:pt idx="1391">
                  <c:v>41763.408564814818</c:v>
                </c:pt>
                <c:pt idx="1392">
                  <c:v>41763.408622685187</c:v>
                </c:pt>
                <c:pt idx="1393">
                  <c:v>41763.408692129633</c:v>
                </c:pt>
                <c:pt idx="1394">
                  <c:v>41763.408750000002</c:v>
                </c:pt>
                <c:pt idx="1395">
                  <c:v>41763.408807870372</c:v>
                </c:pt>
                <c:pt idx="1396">
                  <c:v>41763.408877314818</c:v>
                </c:pt>
                <c:pt idx="1397">
                  <c:v>41763.408935185187</c:v>
                </c:pt>
                <c:pt idx="1398">
                  <c:v>41763.408993055556</c:v>
                </c:pt>
                <c:pt idx="1399">
                  <c:v>41763.409050925926</c:v>
                </c:pt>
                <c:pt idx="1400">
                  <c:v>41763.409120370372</c:v>
                </c:pt>
                <c:pt idx="1401">
                  <c:v>41763.409178240741</c:v>
                </c:pt>
                <c:pt idx="1402">
                  <c:v>41763.409236111111</c:v>
                </c:pt>
                <c:pt idx="1403">
                  <c:v>41763.409305555557</c:v>
                </c:pt>
                <c:pt idx="1404">
                  <c:v>41763.409363425926</c:v>
                </c:pt>
                <c:pt idx="1405">
                  <c:v>41763.409421296295</c:v>
                </c:pt>
                <c:pt idx="1406">
                  <c:v>41763.409490740742</c:v>
                </c:pt>
                <c:pt idx="1407">
                  <c:v>41763.409548611111</c:v>
                </c:pt>
                <c:pt idx="1408">
                  <c:v>41763.40960648148</c:v>
                </c:pt>
                <c:pt idx="1409">
                  <c:v>41763.409675925926</c:v>
                </c:pt>
                <c:pt idx="1410">
                  <c:v>41763.409733796296</c:v>
                </c:pt>
                <c:pt idx="1411">
                  <c:v>41763.409791666665</c:v>
                </c:pt>
                <c:pt idx="1412">
                  <c:v>41763.409861111111</c:v>
                </c:pt>
                <c:pt idx="1413">
                  <c:v>41763.409918981481</c:v>
                </c:pt>
                <c:pt idx="1414">
                  <c:v>41763.40997685185</c:v>
                </c:pt>
                <c:pt idx="1415">
                  <c:v>41763.410034722219</c:v>
                </c:pt>
                <c:pt idx="1416">
                  <c:v>41763.410104166665</c:v>
                </c:pt>
                <c:pt idx="1417">
                  <c:v>41763.410162037035</c:v>
                </c:pt>
                <c:pt idx="1418">
                  <c:v>41763.410219907404</c:v>
                </c:pt>
                <c:pt idx="1419">
                  <c:v>41763.41028935185</c:v>
                </c:pt>
                <c:pt idx="1420">
                  <c:v>41763.41034722222</c:v>
                </c:pt>
                <c:pt idx="1421">
                  <c:v>41763.410405092596</c:v>
                </c:pt>
                <c:pt idx="1422">
                  <c:v>41763.410474537035</c:v>
                </c:pt>
                <c:pt idx="1423">
                  <c:v>41763.410532407404</c:v>
                </c:pt>
                <c:pt idx="1424">
                  <c:v>41763.410590277781</c:v>
                </c:pt>
                <c:pt idx="1425">
                  <c:v>41763.41065972222</c:v>
                </c:pt>
                <c:pt idx="1426">
                  <c:v>41763.410717592589</c:v>
                </c:pt>
                <c:pt idx="1427">
                  <c:v>41763.410775462966</c:v>
                </c:pt>
                <c:pt idx="1428">
                  <c:v>41763.410844907405</c:v>
                </c:pt>
                <c:pt idx="1429">
                  <c:v>41763.410902777781</c:v>
                </c:pt>
                <c:pt idx="1430">
                  <c:v>41763.410960648151</c:v>
                </c:pt>
                <c:pt idx="1431">
                  <c:v>41763.41101851852</c:v>
                </c:pt>
                <c:pt idx="1432">
                  <c:v>41763.411087962966</c:v>
                </c:pt>
                <c:pt idx="1433">
                  <c:v>41763.411145833335</c:v>
                </c:pt>
                <c:pt idx="1434">
                  <c:v>41763.411203703705</c:v>
                </c:pt>
                <c:pt idx="1435">
                  <c:v>41763.411273148151</c:v>
                </c:pt>
                <c:pt idx="1436">
                  <c:v>41763.41133101852</c:v>
                </c:pt>
                <c:pt idx="1437">
                  <c:v>41763.41138888889</c:v>
                </c:pt>
                <c:pt idx="1438">
                  <c:v>41763.411458333336</c:v>
                </c:pt>
                <c:pt idx="1439">
                  <c:v>41763.411516203705</c:v>
                </c:pt>
                <c:pt idx="1440">
                  <c:v>41763.411574074074</c:v>
                </c:pt>
                <c:pt idx="1441">
                  <c:v>41763.411643518521</c:v>
                </c:pt>
                <c:pt idx="1442">
                  <c:v>41763.41170138889</c:v>
                </c:pt>
                <c:pt idx="1443">
                  <c:v>41763.411759259259</c:v>
                </c:pt>
                <c:pt idx="1444">
                  <c:v>41763.411828703705</c:v>
                </c:pt>
                <c:pt idx="1445">
                  <c:v>41763.411886574075</c:v>
                </c:pt>
                <c:pt idx="1446">
                  <c:v>41763.411944444444</c:v>
                </c:pt>
                <c:pt idx="1447">
                  <c:v>41763.412002314813</c:v>
                </c:pt>
                <c:pt idx="1448">
                  <c:v>41763.41207175926</c:v>
                </c:pt>
                <c:pt idx="1449">
                  <c:v>41763.412129629629</c:v>
                </c:pt>
                <c:pt idx="1450">
                  <c:v>41763.412187499998</c:v>
                </c:pt>
                <c:pt idx="1451">
                  <c:v>41763.412256944444</c:v>
                </c:pt>
                <c:pt idx="1452">
                  <c:v>41763.412314814814</c:v>
                </c:pt>
                <c:pt idx="1453">
                  <c:v>41763.412372685183</c:v>
                </c:pt>
                <c:pt idx="1454">
                  <c:v>41763.412442129629</c:v>
                </c:pt>
                <c:pt idx="1455">
                  <c:v>41763.412499999999</c:v>
                </c:pt>
                <c:pt idx="1456">
                  <c:v>41763.412557870368</c:v>
                </c:pt>
                <c:pt idx="1457">
                  <c:v>41763.412627314814</c:v>
                </c:pt>
                <c:pt idx="1458">
                  <c:v>41763.412685185183</c:v>
                </c:pt>
                <c:pt idx="1459">
                  <c:v>41763.412743055553</c:v>
                </c:pt>
                <c:pt idx="1460">
                  <c:v>41763.412812499999</c:v>
                </c:pt>
                <c:pt idx="1461">
                  <c:v>41763.412870370368</c:v>
                </c:pt>
                <c:pt idx="1462">
                  <c:v>41763.412928240738</c:v>
                </c:pt>
                <c:pt idx="1463">
                  <c:v>41763.412986111114</c:v>
                </c:pt>
                <c:pt idx="1464">
                  <c:v>41763.413055555553</c:v>
                </c:pt>
                <c:pt idx="1465">
                  <c:v>41763.413113425922</c:v>
                </c:pt>
                <c:pt idx="1466">
                  <c:v>41763.413171296299</c:v>
                </c:pt>
                <c:pt idx="1467">
                  <c:v>41763.413240740738</c:v>
                </c:pt>
                <c:pt idx="1468">
                  <c:v>41763.413298611114</c:v>
                </c:pt>
                <c:pt idx="1469">
                  <c:v>41763.413356481484</c:v>
                </c:pt>
                <c:pt idx="1470">
                  <c:v>41763.413425925923</c:v>
                </c:pt>
                <c:pt idx="1471">
                  <c:v>41763.413483796299</c:v>
                </c:pt>
                <c:pt idx="1472">
                  <c:v>41763.413541666669</c:v>
                </c:pt>
                <c:pt idx="1473">
                  <c:v>41763.413611111115</c:v>
                </c:pt>
                <c:pt idx="1474">
                  <c:v>41763.413668981484</c:v>
                </c:pt>
                <c:pt idx="1475">
                  <c:v>41763.413726851853</c:v>
                </c:pt>
                <c:pt idx="1476">
                  <c:v>41763.4137962963</c:v>
                </c:pt>
                <c:pt idx="1477">
                  <c:v>41763.413854166669</c:v>
                </c:pt>
                <c:pt idx="1478">
                  <c:v>41763.413912037038</c:v>
                </c:pt>
                <c:pt idx="1479">
                  <c:v>41763.413969907408</c:v>
                </c:pt>
                <c:pt idx="1480">
                  <c:v>41763.414039351854</c:v>
                </c:pt>
                <c:pt idx="1481">
                  <c:v>41763.414097222223</c:v>
                </c:pt>
                <c:pt idx="1482">
                  <c:v>41763.414155092592</c:v>
                </c:pt>
                <c:pt idx="1483">
                  <c:v>41763.414224537039</c:v>
                </c:pt>
                <c:pt idx="1484">
                  <c:v>41763.414282407408</c:v>
                </c:pt>
                <c:pt idx="1485">
                  <c:v>41763.414340277777</c:v>
                </c:pt>
                <c:pt idx="1486">
                  <c:v>41763.414409722223</c:v>
                </c:pt>
                <c:pt idx="1487">
                  <c:v>41763.414467592593</c:v>
                </c:pt>
                <c:pt idx="1488">
                  <c:v>41763.414525462962</c:v>
                </c:pt>
                <c:pt idx="1489">
                  <c:v>41763.414594907408</c:v>
                </c:pt>
                <c:pt idx="1490">
                  <c:v>41763.414652777778</c:v>
                </c:pt>
                <c:pt idx="1491">
                  <c:v>41763.414710648147</c:v>
                </c:pt>
                <c:pt idx="1492">
                  <c:v>41763.414780092593</c:v>
                </c:pt>
                <c:pt idx="1493">
                  <c:v>41763.414837962962</c:v>
                </c:pt>
                <c:pt idx="1494">
                  <c:v>41763.414895833332</c:v>
                </c:pt>
                <c:pt idx="1495">
                  <c:v>41763.414965277778</c:v>
                </c:pt>
                <c:pt idx="1496">
                  <c:v>41763.415023148147</c:v>
                </c:pt>
                <c:pt idx="1497">
                  <c:v>41763.415081018517</c:v>
                </c:pt>
                <c:pt idx="1498">
                  <c:v>41763.415138888886</c:v>
                </c:pt>
                <c:pt idx="1499">
                  <c:v>41763.415208333332</c:v>
                </c:pt>
                <c:pt idx="1500">
                  <c:v>41763.415266203701</c:v>
                </c:pt>
                <c:pt idx="1501">
                  <c:v>41763.415324074071</c:v>
                </c:pt>
                <c:pt idx="1502">
                  <c:v>41763.415393518517</c:v>
                </c:pt>
                <c:pt idx="1503">
                  <c:v>41763.415451388886</c:v>
                </c:pt>
                <c:pt idx="1504">
                  <c:v>41763.415509259263</c:v>
                </c:pt>
                <c:pt idx="1505">
                  <c:v>41763.415578703702</c:v>
                </c:pt>
                <c:pt idx="1506">
                  <c:v>41763.415636574071</c:v>
                </c:pt>
                <c:pt idx="1507">
                  <c:v>41763.415694444448</c:v>
                </c:pt>
                <c:pt idx="1508">
                  <c:v>41763.415763888886</c:v>
                </c:pt>
                <c:pt idx="1509">
                  <c:v>41763.415821759256</c:v>
                </c:pt>
                <c:pt idx="1510">
                  <c:v>41763.415879629632</c:v>
                </c:pt>
                <c:pt idx="1511">
                  <c:v>41763.415949074071</c:v>
                </c:pt>
                <c:pt idx="1512">
                  <c:v>41763.416006944448</c:v>
                </c:pt>
                <c:pt idx="1513">
                  <c:v>41763.416064814817</c:v>
                </c:pt>
                <c:pt idx="1514">
                  <c:v>41763.416122685187</c:v>
                </c:pt>
                <c:pt idx="1515">
                  <c:v>41763.416192129633</c:v>
                </c:pt>
                <c:pt idx="1516">
                  <c:v>41763.416250000002</c:v>
                </c:pt>
                <c:pt idx="1517">
                  <c:v>41763.416307870371</c:v>
                </c:pt>
                <c:pt idx="1518">
                  <c:v>41763.416377314818</c:v>
                </c:pt>
                <c:pt idx="1519">
                  <c:v>41763.416435185187</c:v>
                </c:pt>
                <c:pt idx="1520">
                  <c:v>41763.416493055556</c:v>
                </c:pt>
                <c:pt idx="1521">
                  <c:v>41763.416562500002</c:v>
                </c:pt>
                <c:pt idx="1522">
                  <c:v>41763.416620370372</c:v>
                </c:pt>
                <c:pt idx="1523">
                  <c:v>41763.416678240741</c:v>
                </c:pt>
                <c:pt idx="1524">
                  <c:v>41763.416747685187</c:v>
                </c:pt>
                <c:pt idx="1525">
                  <c:v>41763.416805555556</c:v>
                </c:pt>
                <c:pt idx="1526">
                  <c:v>41763.416863425926</c:v>
                </c:pt>
                <c:pt idx="1527">
                  <c:v>41763.416921296295</c:v>
                </c:pt>
                <c:pt idx="1528">
                  <c:v>41763.416990740741</c:v>
                </c:pt>
                <c:pt idx="1529">
                  <c:v>41763.417048611111</c:v>
                </c:pt>
                <c:pt idx="1530">
                  <c:v>41763.41710648148</c:v>
                </c:pt>
                <c:pt idx="1531">
                  <c:v>41763.417175925926</c:v>
                </c:pt>
                <c:pt idx="1532">
                  <c:v>41763.417233796295</c:v>
                </c:pt>
                <c:pt idx="1533">
                  <c:v>41763.417291666665</c:v>
                </c:pt>
                <c:pt idx="1534">
                  <c:v>41763.417361111111</c:v>
                </c:pt>
                <c:pt idx="1535">
                  <c:v>41763.41741898148</c:v>
                </c:pt>
                <c:pt idx="1536">
                  <c:v>41763.41747685185</c:v>
                </c:pt>
                <c:pt idx="1537">
                  <c:v>41763.417546296296</c:v>
                </c:pt>
                <c:pt idx="1538">
                  <c:v>41763.417604166665</c:v>
                </c:pt>
                <c:pt idx="1539">
                  <c:v>41763.417662037034</c:v>
                </c:pt>
                <c:pt idx="1540">
                  <c:v>41763.417731481481</c:v>
                </c:pt>
                <c:pt idx="1541">
                  <c:v>41763.41778935185</c:v>
                </c:pt>
                <c:pt idx="1542">
                  <c:v>41763.417847222219</c:v>
                </c:pt>
                <c:pt idx="1543">
                  <c:v>41763.417905092596</c:v>
                </c:pt>
                <c:pt idx="1544">
                  <c:v>41763.417974537035</c:v>
                </c:pt>
                <c:pt idx="1545">
                  <c:v>41763.418032407404</c:v>
                </c:pt>
                <c:pt idx="1546">
                  <c:v>41763.418090277781</c:v>
                </c:pt>
                <c:pt idx="1547">
                  <c:v>41763.41815972222</c:v>
                </c:pt>
                <c:pt idx="1548">
                  <c:v>41763.418217592596</c:v>
                </c:pt>
                <c:pt idx="1549">
                  <c:v>41763.418275462966</c:v>
                </c:pt>
                <c:pt idx="1550">
                  <c:v>41763.418344907404</c:v>
                </c:pt>
                <c:pt idx="1551">
                  <c:v>41763.418402777781</c:v>
                </c:pt>
                <c:pt idx="1552">
                  <c:v>41763.41846064815</c:v>
                </c:pt>
                <c:pt idx="1553">
                  <c:v>41763.418530092589</c:v>
                </c:pt>
                <c:pt idx="1554">
                  <c:v>41763.418587962966</c:v>
                </c:pt>
                <c:pt idx="1555">
                  <c:v>41763.418645833335</c:v>
                </c:pt>
                <c:pt idx="1556">
                  <c:v>41763.418703703705</c:v>
                </c:pt>
                <c:pt idx="1557">
                  <c:v>41763.418773148151</c:v>
                </c:pt>
                <c:pt idx="1558">
                  <c:v>41763.41883101852</c:v>
                </c:pt>
                <c:pt idx="1559">
                  <c:v>41763.418888888889</c:v>
                </c:pt>
                <c:pt idx="1560">
                  <c:v>41763.418958333335</c:v>
                </c:pt>
                <c:pt idx="1561">
                  <c:v>41763.419016203705</c:v>
                </c:pt>
                <c:pt idx="1562">
                  <c:v>41763.419074074074</c:v>
                </c:pt>
                <c:pt idx="1563">
                  <c:v>41763.41914351852</c:v>
                </c:pt>
                <c:pt idx="1564">
                  <c:v>41763.41920138889</c:v>
                </c:pt>
                <c:pt idx="1565">
                  <c:v>41763.419259259259</c:v>
                </c:pt>
                <c:pt idx="1566">
                  <c:v>41763.419328703705</c:v>
                </c:pt>
                <c:pt idx="1567">
                  <c:v>41763.419386574074</c:v>
                </c:pt>
                <c:pt idx="1568">
                  <c:v>41763.419444444444</c:v>
                </c:pt>
                <c:pt idx="1569">
                  <c:v>41763.41951388889</c:v>
                </c:pt>
                <c:pt idx="1570">
                  <c:v>41763.419571759259</c:v>
                </c:pt>
                <c:pt idx="1571">
                  <c:v>41763.419629629629</c:v>
                </c:pt>
                <c:pt idx="1572">
                  <c:v>41763.419687499998</c:v>
                </c:pt>
                <c:pt idx="1573">
                  <c:v>41763.419756944444</c:v>
                </c:pt>
                <c:pt idx="1574">
                  <c:v>41763.419814814813</c:v>
                </c:pt>
                <c:pt idx="1575">
                  <c:v>41763.419872685183</c:v>
                </c:pt>
                <c:pt idx="1576">
                  <c:v>41763.419942129629</c:v>
                </c:pt>
                <c:pt idx="1577">
                  <c:v>41763.42</c:v>
                </c:pt>
                <c:pt idx="1578">
                  <c:v>41763.420057870368</c:v>
                </c:pt>
                <c:pt idx="1579">
                  <c:v>41763.420127314814</c:v>
                </c:pt>
                <c:pt idx="1580">
                  <c:v>41763.420185185183</c:v>
                </c:pt>
                <c:pt idx="1581">
                  <c:v>41763.420243055552</c:v>
                </c:pt>
                <c:pt idx="1582">
                  <c:v>41763.420312499999</c:v>
                </c:pt>
                <c:pt idx="1583">
                  <c:v>41763.420370370368</c:v>
                </c:pt>
                <c:pt idx="1584">
                  <c:v>41763.420428240737</c:v>
                </c:pt>
                <c:pt idx="1585">
                  <c:v>41763.420486111114</c:v>
                </c:pt>
                <c:pt idx="1586">
                  <c:v>41763.420555555553</c:v>
                </c:pt>
                <c:pt idx="1587">
                  <c:v>41763.420613425929</c:v>
                </c:pt>
                <c:pt idx="1588">
                  <c:v>41763.420671296299</c:v>
                </c:pt>
                <c:pt idx="1589">
                  <c:v>41763.420740740738</c:v>
                </c:pt>
                <c:pt idx="1590">
                  <c:v>41763.420798611114</c:v>
                </c:pt>
                <c:pt idx="1591">
                  <c:v>41763.420856481483</c:v>
                </c:pt>
                <c:pt idx="1592">
                  <c:v>41763.420925925922</c:v>
                </c:pt>
                <c:pt idx="1593">
                  <c:v>41763.420983796299</c:v>
                </c:pt>
                <c:pt idx="1594">
                  <c:v>41763.421041666668</c:v>
                </c:pt>
                <c:pt idx="1595">
                  <c:v>41763.421111111114</c:v>
                </c:pt>
                <c:pt idx="1596">
                  <c:v>41763.421168981484</c:v>
                </c:pt>
                <c:pt idx="1597">
                  <c:v>41763.421226851853</c:v>
                </c:pt>
                <c:pt idx="1598">
                  <c:v>41763.421296296299</c:v>
                </c:pt>
                <c:pt idx="1599">
                  <c:v>41763.421354166669</c:v>
                </c:pt>
                <c:pt idx="1600">
                  <c:v>41763.421412037038</c:v>
                </c:pt>
                <c:pt idx="1601">
                  <c:v>41763.421469907407</c:v>
                </c:pt>
                <c:pt idx="1602">
                  <c:v>41763.421539351853</c:v>
                </c:pt>
                <c:pt idx="1603">
                  <c:v>41763.421597222223</c:v>
                </c:pt>
                <c:pt idx="1604">
                  <c:v>41763.421655092592</c:v>
                </c:pt>
                <c:pt idx="1605">
                  <c:v>41763.421724537038</c:v>
                </c:pt>
                <c:pt idx="1606">
                  <c:v>41763.421782407408</c:v>
                </c:pt>
                <c:pt idx="1607">
                  <c:v>41763.421840277777</c:v>
                </c:pt>
                <c:pt idx="1608">
                  <c:v>41763.421909722223</c:v>
                </c:pt>
                <c:pt idx="1609">
                  <c:v>41763.421967592592</c:v>
                </c:pt>
                <c:pt idx="1610">
                  <c:v>41763.422025462962</c:v>
                </c:pt>
                <c:pt idx="1611">
                  <c:v>41763.422094907408</c:v>
                </c:pt>
                <c:pt idx="1612">
                  <c:v>41763.422152777777</c:v>
                </c:pt>
                <c:pt idx="1613">
                  <c:v>41763.422210648147</c:v>
                </c:pt>
                <c:pt idx="1614">
                  <c:v>41763.422268518516</c:v>
                </c:pt>
                <c:pt idx="1615">
                  <c:v>41763.422337962962</c:v>
                </c:pt>
                <c:pt idx="1616">
                  <c:v>41763.422395833331</c:v>
                </c:pt>
                <c:pt idx="1617">
                  <c:v>41763.422453703701</c:v>
                </c:pt>
                <c:pt idx="1618">
                  <c:v>41763.422523148147</c:v>
                </c:pt>
                <c:pt idx="1619">
                  <c:v>41763.422581018516</c:v>
                </c:pt>
                <c:pt idx="1620">
                  <c:v>41763.422638888886</c:v>
                </c:pt>
                <c:pt idx="1621">
                  <c:v>41763.422708333332</c:v>
                </c:pt>
                <c:pt idx="1622">
                  <c:v>41763.422766203701</c:v>
                </c:pt>
                <c:pt idx="1623">
                  <c:v>41763.422824074078</c:v>
                </c:pt>
                <c:pt idx="1624">
                  <c:v>41763.422893518517</c:v>
                </c:pt>
                <c:pt idx="1625">
                  <c:v>41763.422951388886</c:v>
                </c:pt>
                <c:pt idx="1626">
                  <c:v>41763.423009259262</c:v>
                </c:pt>
                <c:pt idx="1627">
                  <c:v>41763.423067129632</c:v>
                </c:pt>
                <c:pt idx="1628">
                  <c:v>41763.423136574071</c:v>
                </c:pt>
                <c:pt idx="1629">
                  <c:v>41763.423194444447</c:v>
                </c:pt>
                <c:pt idx="1630">
                  <c:v>41763.423252314817</c:v>
                </c:pt>
                <c:pt idx="1631">
                  <c:v>41763.423321759263</c:v>
                </c:pt>
                <c:pt idx="1632">
                  <c:v>41763.423379629632</c:v>
                </c:pt>
                <c:pt idx="1633">
                  <c:v>41763.423437500001</c:v>
                </c:pt>
                <c:pt idx="1634">
                  <c:v>41763.423506944448</c:v>
                </c:pt>
                <c:pt idx="1635">
                  <c:v>41763.423564814817</c:v>
                </c:pt>
                <c:pt idx="1636">
                  <c:v>41763.423622685186</c:v>
                </c:pt>
                <c:pt idx="1637">
                  <c:v>41763.423692129632</c:v>
                </c:pt>
                <c:pt idx="1638">
                  <c:v>41763.423750000002</c:v>
                </c:pt>
                <c:pt idx="1639">
                  <c:v>41763.423807870371</c:v>
                </c:pt>
                <c:pt idx="1640">
                  <c:v>41763.423877314817</c:v>
                </c:pt>
                <c:pt idx="1641">
                  <c:v>41763.423935185187</c:v>
                </c:pt>
                <c:pt idx="1642">
                  <c:v>41763.423993055556</c:v>
                </c:pt>
                <c:pt idx="1643">
                  <c:v>41763.424050925925</c:v>
                </c:pt>
                <c:pt idx="1644">
                  <c:v>41763.424120370371</c:v>
                </c:pt>
                <c:pt idx="1645">
                  <c:v>41763.424178240741</c:v>
                </c:pt>
                <c:pt idx="1646">
                  <c:v>41763.42423611111</c:v>
                </c:pt>
                <c:pt idx="1647">
                  <c:v>41763.424305555556</c:v>
                </c:pt>
                <c:pt idx="1648">
                  <c:v>41763.424363425926</c:v>
                </c:pt>
                <c:pt idx="1649">
                  <c:v>41763.424421296295</c:v>
                </c:pt>
                <c:pt idx="1650">
                  <c:v>41763.424490740741</c:v>
                </c:pt>
                <c:pt idx="1651">
                  <c:v>41763.42454861111</c:v>
                </c:pt>
                <c:pt idx="1652">
                  <c:v>41763.42460648148</c:v>
                </c:pt>
                <c:pt idx="1653">
                  <c:v>41763.424675925926</c:v>
                </c:pt>
                <c:pt idx="1654">
                  <c:v>41763.424733796295</c:v>
                </c:pt>
                <c:pt idx="1655">
                  <c:v>41763.424791666665</c:v>
                </c:pt>
                <c:pt idx="1656">
                  <c:v>41763.424861111111</c:v>
                </c:pt>
                <c:pt idx="1657">
                  <c:v>41763.42491898148</c:v>
                </c:pt>
                <c:pt idx="1658">
                  <c:v>41763.424976851849</c:v>
                </c:pt>
                <c:pt idx="1659">
                  <c:v>41763.425046296295</c:v>
                </c:pt>
                <c:pt idx="1660">
                  <c:v>41763.425104166665</c:v>
                </c:pt>
                <c:pt idx="1661">
                  <c:v>41763.425162037034</c:v>
                </c:pt>
                <c:pt idx="1662">
                  <c:v>41763.425219907411</c:v>
                </c:pt>
                <c:pt idx="1663">
                  <c:v>41763.42528935185</c:v>
                </c:pt>
                <c:pt idx="1664">
                  <c:v>41763.425347222219</c:v>
                </c:pt>
                <c:pt idx="1665">
                  <c:v>41763.425405092596</c:v>
                </c:pt>
                <c:pt idx="1666">
                  <c:v>41763.425474537034</c:v>
                </c:pt>
                <c:pt idx="1667">
                  <c:v>41763.425532407404</c:v>
                </c:pt>
                <c:pt idx="1668">
                  <c:v>41763.42559027778</c:v>
                </c:pt>
                <c:pt idx="1669">
                  <c:v>41763.425659722219</c:v>
                </c:pt>
                <c:pt idx="1670">
                  <c:v>41763.425717592596</c:v>
                </c:pt>
                <c:pt idx="1671">
                  <c:v>41763.425775462965</c:v>
                </c:pt>
                <c:pt idx="1672">
                  <c:v>41763.425844907404</c:v>
                </c:pt>
                <c:pt idx="1673">
                  <c:v>41763.425902777781</c:v>
                </c:pt>
                <c:pt idx="1674">
                  <c:v>41763.42596064815</c:v>
                </c:pt>
                <c:pt idx="1675">
                  <c:v>41763.426018518519</c:v>
                </c:pt>
                <c:pt idx="1676">
                  <c:v>41763.426087962966</c:v>
                </c:pt>
                <c:pt idx="1677">
                  <c:v>41763.426145833335</c:v>
                </c:pt>
                <c:pt idx="1678">
                  <c:v>41763.426203703704</c:v>
                </c:pt>
                <c:pt idx="1679">
                  <c:v>41763.42627314815</c:v>
                </c:pt>
                <c:pt idx="1680">
                  <c:v>41763.42633101852</c:v>
                </c:pt>
                <c:pt idx="1681">
                  <c:v>41763.426388888889</c:v>
                </c:pt>
                <c:pt idx="1682">
                  <c:v>41763.426458333335</c:v>
                </c:pt>
                <c:pt idx="1683">
                  <c:v>41763.426516203705</c:v>
                </c:pt>
                <c:pt idx="1684">
                  <c:v>41763.426574074074</c:v>
                </c:pt>
                <c:pt idx="1685">
                  <c:v>41763.42664351852</c:v>
                </c:pt>
                <c:pt idx="1686">
                  <c:v>41763.426701388889</c:v>
                </c:pt>
                <c:pt idx="1687">
                  <c:v>41763.426759259259</c:v>
                </c:pt>
                <c:pt idx="1688">
                  <c:v>41763.426828703705</c:v>
                </c:pt>
                <c:pt idx="1689">
                  <c:v>41763.426886574074</c:v>
                </c:pt>
                <c:pt idx="1690">
                  <c:v>41763.426944444444</c:v>
                </c:pt>
                <c:pt idx="1691">
                  <c:v>41763.427002314813</c:v>
                </c:pt>
                <c:pt idx="1692">
                  <c:v>41763.427071759259</c:v>
                </c:pt>
                <c:pt idx="1693">
                  <c:v>41763.427129629628</c:v>
                </c:pt>
                <c:pt idx="1694">
                  <c:v>41763.427187499998</c:v>
                </c:pt>
                <c:pt idx="1695">
                  <c:v>41763.427256944444</c:v>
                </c:pt>
                <c:pt idx="1696">
                  <c:v>41763.427314814813</c:v>
                </c:pt>
                <c:pt idx="1697">
                  <c:v>41763.427372685182</c:v>
                </c:pt>
                <c:pt idx="1698">
                  <c:v>41763.427442129629</c:v>
                </c:pt>
                <c:pt idx="1699">
                  <c:v>41763.427499999998</c:v>
                </c:pt>
                <c:pt idx="1700">
                  <c:v>41763.427557870367</c:v>
                </c:pt>
                <c:pt idx="1701">
                  <c:v>41763.427627314813</c:v>
                </c:pt>
                <c:pt idx="1702">
                  <c:v>41763.427685185183</c:v>
                </c:pt>
                <c:pt idx="1703">
                  <c:v>41763.427743055552</c:v>
                </c:pt>
                <c:pt idx="1704">
                  <c:v>41763.427812499998</c:v>
                </c:pt>
                <c:pt idx="1705">
                  <c:v>41763.427870370368</c:v>
                </c:pt>
                <c:pt idx="1706">
                  <c:v>41763.427928240744</c:v>
                </c:pt>
                <c:pt idx="1707">
                  <c:v>41763.427986111114</c:v>
                </c:pt>
                <c:pt idx="1708">
                  <c:v>41763.428055555552</c:v>
                </c:pt>
                <c:pt idx="1709">
                  <c:v>41763.428113425929</c:v>
                </c:pt>
                <c:pt idx="1710">
                  <c:v>41763.428171296298</c:v>
                </c:pt>
                <c:pt idx="1711">
                  <c:v>41763.428240740737</c:v>
                </c:pt>
                <c:pt idx="1712">
                  <c:v>41763.428298611114</c:v>
                </c:pt>
                <c:pt idx="1713">
                  <c:v>41763.428356481483</c:v>
                </c:pt>
                <c:pt idx="1714">
                  <c:v>41763.428425925929</c:v>
                </c:pt>
                <c:pt idx="1715">
                  <c:v>41763.428483796299</c:v>
                </c:pt>
                <c:pt idx="1716">
                  <c:v>41763.428541666668</c:v>
                </c:pt>
                <c:pt idx="1717">
                  <c:v>41763.428611111114</c:v>
                </c:pt>
                <c:pt idx="1718">
                  <c:v>41763.428668981483</c:v>
                </c:pt>
                <c:pt idx="1719">
                  <c:v>41763.428726851853</c:v>
                </c:pt>
                <c:pt idx="1720">
                  <c:v>41763.428796296299</c:v>
                </c:pt>
                <c:pt idx="1721">
                  <c:v>41763.428854166668</c:v>
                </c:pt>
                <c:pt idx="1722">
                  <c:v>41763.428912037038</c:v>
                </c:pt>
                <c:pt idx="1723">
                  <c:v>41763.428969907407</c:v>
                </c:pt>
                <c:pt idx="1724">
                  <c:v>41763.429039351853</c:v>
                </c:pt>
                <c:pt idx="1725">
                  <c:v>41763.429097222222</c:v>
                </c:pt>
                <c:pt idx="1726">
                  <c:v>41763.429155092592</c:v>
                </c:pt>
                <c:pt idx="1727">
                  <c:v>41763.429224537038</c:v>
                </c:pt>
                <c:pt idx="1728">
                  <c:v>41763.429282407407</c:v>
                </c:pt>
                <c:pt idx="1729">
                  <c:v>41763.429340277777</c:v>
                </c:pt>
                <c:pt idx="1730">
                  <c:v>41763.429409722223</c:v>
                </c:pt>
                <c:pt idx="1731">
                  <c:v>41763.429467592592</c:v>
                </c:pt>
                <c:pt idx="1732">
                  <c:v>41763.429525462961</c:v>
                </c:pt>
                <c:pt idx="1733">
                  <c:v>41763.429594907408</c:v>
                </c:pt>
                <c:pt idx="1734">
                  <c:v>41763.429652777777</c:v>
                </c:pt>
                <c:pt idx="1735">
                  <c:v>41763.429710648146</c:v>
                </c:pt>
                <c:pt idx="1736">
                  <c:v>41763.429780092592</c:v>
                </c:pt>
                <c:pt idx="1737">
                  <c:v>41763.429837962962</c:v>
                </c:pt>
                <c:pt idx="1738">
                  <c:v>41763.429895833331</c:v>
                </c:pt>
                <c:pt idx="1739">
                  <c:v>41763.4299537037</c:v>
                </c:pt>
                <c:pt idx="1740">
                  <c:v>41763.430023148147</c:v>
                </c:pt>
                <c:pt idx="1741">
                  <c:v>41763.430081018516</c:v>
                </c:pt>
                <c:pt idx="1742">
                  <c:v>41763.430138888885</c:v>
                </c:pt>
                <c:pt idx="1743">
                  <c:v>41763.430208333331</c:v>
                </c:pt>
                <c:pt idx="1744">
                  <c:v>41763.430266203701</c:v>
                </c:pt>
                <c:pt idx="1745">
                  <c:v>41763.430324074077</c:v>
                </c:pt>
                <c:pt idx="1746">
                  <c:v>41763.430393518516</c:v>
                </c:pt>
                <c:pt idx="1747">
                  <c:v>41763.430451388886</c:v>
                </c:pt>
                <c:pt idx="1748">
                  <c:v>41763.430509259262</c:v>
                </c:pt>
                <c:pt idx="1749">
                  <c:v>41763.430578703701</c:v>
                </c:pt>
                <c:pt idx="1750">
                  <c:v>41763.430636574078</c:v>
                </c:pt>
                <c:pt idx="1751">
                  <c:v>41763.430694444447</c:v>
                </c:pt>
                <c:pt idx="1752">
                  <c:v>41763.430752314816</c:v>
                </c:pt>
                <c:pt idx="1753">
                  <c:v>41763.430821759262</c:v>
                </c:pt>
                <c:pt idx="1754">
                  <c:v>41763.430879629632</c:v>
                </c:pt>
                <c:pt idx="1755">
                  <c:v>41763.430937500001</c:v>
                </c:pt>
                <c:pt idx="1756">
                  <c:v>41763.431006944447</c:v>
                </c:pt>
                <c:pt idx="1757">
                  <c:v>41763.431064814817</c:v>
                </c:pt>
                <c:pt idx="1758">
                  <c:v>41763.431122685186</c:v>
                </c:pt>
                <c:pt idx="1759">
                  <c:v>41763.431192129632</c:v>
                </c:pt>
                <c:pt idx="1760">
                  <c:v>41763.431250000001</c:v>
                </c:pt>
                <c:pt idx="1761">
                  <c:v>41763.431307870371</c:v>
                </c:pt>
                <c:pt idx="1762">
                  <c:v>41763.431377314817</c:v>
                </c:pt>
                <c:pt idx="1763">
                  <c:v>41763.431435185186</c:v>
                </c:pt>
                <c:pt idx="1764">
                  <c:v>41763.431493055556</c:v>
                </c:pt>
                <c:pt idx="1765">
                  <c:v>41763.431562500002</c:v>
                </c:pt>
                <c:pt idx="1766">
                  <c:v>41763.431620370371</c:v>
                </c:pt>
                <c:pt idx="1767">
                  <c:v>41763.43167824074</c:v>
                </c:pt>
                <c:pt idx="1768">
                  <c:v>41763.431747685187</c:v>
                </c:pt>
                <c:pt idx="1769">
                  <c:v>41763.431805555556</c:v>
                </c:pt>
                <c:pt idx="1770">
                  <c:v>41763.431863425925</c:v>
                </c:pt>
                <c:pt idx="1771">
                  <c:v>41763.431921296295</c:v>
                </c:pt>
                <c:pt idx="1772">
                  <c:v>41763.431990740741</c:v>
                </c:pt>
                <c:pt idx="1773">
                  <c:v>41763.43204861111</c:v>
                </c:pt>
                <c:pt idx="1774">
                  <c:v>41763.432106481479</c:v>
                </c:pt>
                <c:pt idx="1775">
                  <c:v>41763.432175925926</c:v>
                </c:pt>
                <c:pt idx="1776">
                  <c:v>41763.432233796295</c:v>
                </c:pt>
                <c:pt idx="1777">
                  <c:v>41763.432291666664</c:v>
                </c:pt>
                <c:pt idx="1778">
                  <c:v>41763.43236111111</c:v>
                </c:pt>
                <c:pt idx="1779">
                  <c:v>41763.43241898148</c:v>
                </c:pt>
                <c:pt idx="1780">
                  <c:v>41763.432476851849</c:v>
                </c:pt>
                <c:pt idx="1781">
                  <c:v>41763.432546296295</c:v>
                </c:pt>
                <c:pt idx="1782">
                  <c:v>41763.432604166665</c:v>
                </c:pt>
                <c:pt idx="1783">
                  <c:v>41763.432662037034</c:v>
                </c:pt>
                <c:pt idx="1784">
                  <c:v>41763.432719907411</c:v>
                </c:pt>
                <c:pt idx="1785">
                  <c:v>41763.432789351849</c:v>
                </c:pt>
                <c:pt idx="1786">
                  <c:v>41763.432847222219</c:v>
                </c:pt>
                <c:pt idx="1787">
                  <c:v>41763.432905092595</c:v>
                </c:pt>
                <c:pt idx="1788">
                  <c:v>41763.432974537034</c:v>
                </c:pt>
                <c:pt idx="1789">
                  <c:v>41763.433032407411</c:v>
                </c:pt>
                <c:pt idx="1790">
                  <c:v>41763.43309027778</c:v>
                </c:pt>
                <c:pt idx="1791">
                  <c:v>41763.433159722219</c:v>
                </c:pt>
                <c:pt idx="1792">
                  <c:v>41763.433217592596</c:v>
                </c:pt>
                <c:pt idx="1793">
                  <c:v>41763.433275462965</c:v>
                </c:pt>
                <c:pt idx="1794">
                  <c:v>41763.433344907404</c:v>
                </c:pt>
                <c:pt idx="1795">
                  <c:v>41763.43340277778</c:v>
                </c:pt>
                <c:pt idx="1796">
                  <c:v>41763.43346064815</c:v>
                </c:pt>
                <c:pt idx="1797">
                  <c:v>41763.433530092596</c:v>
                </c:pt>
                <c:pt idx="1798">
                  <c:v>41763.433587962965</c:v>
                </c:pt>
                <c:pt idx="1799">
                  <c:v>41763.433645833335</c:v>
                </c:pt>
                <c:pt idx="1800">
                  <c:v>41763.433703703704</c:v>
                </c:pt>
                <c:pt idx="1801">
                  <c:v>41763.43377314815</c:v>
                </c:pt>
                <c:pt idx="1802">
                  <c:v>41763.433831018519</c:v>
                </c:pt>
                <c:pt idx="1803">
                  <c:v>41763.433888888889</c:v>
                </c:pt>
                <c:pt idx="1804">
                  <c:v>41763.433958333335</c:v>
                </c:pt>
                <c:pt idx="1805">
                  <c:v>41763.434016203704</c:v>
                </c:pt>
                <c:pt idx="1806">
                  <c:v>41763.434074074074</c:v>
                </c:pt>
                <c:pt idx="1807">
                  <c:v>41763.43414351852</c:v>
                </c:pt>
                <c:pt idx="1808">
                  <c:v>41763.434201388889</c:v>
                </c:pt>
                <c:pt idx="1809">
                  <c:v>41763.434259259258</c:v>
                </c:pt>
                <c:pt idx="1810">
                  <c:v>41763.434328703705</c:v>
                </c:pt>
                <c:pt idx="1811">
                  <c:v>41763.434386574074</c:v>
                </c:pt>
                <c:pt idx="1812">
                  <c:v>41763.434444444443</c:v>
                </c:pt>
                <c:pt idx="1813">
                  <c:v>41763.434513888889</c:v>
                </c:pt>
                <c:pt idx="1814">
                  <c:v>41763.434571759259</c:v>
                </c:pt>
                <c:pt idx="1815">
                  <c:v>41763.434629629628</c:v>
                </c:pt>
                <c:pt idx="1816">
                  <c:v>41763.434687499997</c:v>
                </c:pt>
                <c:pt idx="1817">
                  <c:v>41763.434756944444</c:v>
                </c:pt>
                <c:pt idx="1818">
                  <c:v>41763.434814814813</c:v>
                </c:pt>
                <c:pt idx="1819">
                  <c:v>41763.434872685182</c:v>
                </c:pt>
                <c:pt idx="1820">
                  <c:v>41763.434942129628</c:v>
                </c:pt>
                <c:pt idx="1821">
                  <c:v>41763.434999999998</c:v>
                </c:pt>
                <c:pt idx="1822">
                  <c:v>41763.435057870367</c:v>
                </c:pt>
                <c:pt idx="1823">
                  <c:v>41763.435127314813</c:v>
                </c:pt>
                <c:pt idx="1824">
                  <c:v>41763.435185185182</c:v>
                </c:pt>
                <c:pt idx="1825">
                  <c:v>41763.435243055559</c:v>
                </c:pt>
                <c:pt idx="1826">
                  <c:v>41763.435312499998</c:v>
                </c:pt>
                <c:pt idx="1827">
                  <c:v>41763.435370370367</c:v>
                </c:pt>
                <c:pt idx="1828">
                  <c:v>41763.435428240744</c:v>
                </c:pt>
                <c:pt idx="1829">
                  <c:v>41763.435497685183</c:v>
                </c:pt>
                <c:pt idx="1830">
                  <c:v>41763.435555555552</c:v>
                </c:pt>
                <c:pt idx="1831">
                  <c:v>41763.435613425929</c:v>
                </c:pt>
                <c:pt idx="1832">
                  <c:v>41763.435671296298</c:v>
                </c:pt>
                <c:pt idx="1833">
                  <c:v>41763.435740740744</c:v>
                </c:pt>
                <c:pt idx="1834">
                  <c:v>41763.435798611114</c:v>
                </c:pt>
                <c:pt idx="1835">
                  <c:v>41763.435856481483</c:v>
                </c:pt>
                <c:pt idx="1836">
                  <c:v>41763.435925925929</c:v>
                </c:pt>
                <c:pt idx="1837">
                  <c:v>41763.435983796298</c:v>
                </c:pt>
                <c:pt idx="1838">
                  <c:v>41763.436041666668</c:v>
                </c:pt>
                <c:pt idx="1839">
                  <c:v>41763.436111111114</c:v>
                </c:pt>
                <c:pt idx="1840">
                  <c:v>41763.436168981483</c:v>
                </c:pt>
                <c:pt idx="1841">
                  <c:v>41763.436226851853</c:v>
                </c:pt>
                <c:pt idx="1842">
                  <c:v>41763.436296296299</c:v>
                </c:pt>
                <c:pt idx="1843">
                  <c:v>41763.436354166668</c:v>
                </c:pt>
                <c:pt idx="1844">
                  <c:v>41763.436412037037</c:v>
                </c:pt>
                <c:pt idx="1845">
                  <c:v>41763.436469907407</c:v>
                </c:pt>
                <c:pt idx="1846">
                  <c:v>41763.436539351853</c:v>
                </c:pt>
                <c:pt idx="1847">
                  <c:v>41763.436597222222</c:v>
                </c:pt>
                <c:pt idx="1848">
                  <c:v>41763.436655092592</c:v>
                </c:pt>
                <c:pt idx="1849">
                  <c:v>41763.436724537038</c:v>
                </c:pt>
                <c:pt idx="1850">
                  <c:v>41763.436782407407</c:v>
                </c:pt>
                <c:pt idx="1851">
                  <c:v>41763.436840277776</c:v>
                </c:pt>
                <c:pt idx="1852">
                  <c:v>41763.436909722222</c:v>
                </c:pt>
                <c:pt idx="1853">
                  <c:v>41763.436967592592</c:v>
                </c:pt>
                <c:pt idx="1854">
                  <c:v>41763.437025462961</c:v>
                </c:pt>
                <c:pt idx="1855">
                  <c:v>41763.437094907407</c:v>
                </c:pt>
                <c:pt idx="1856">
                  <c:v>41763.437152777777</c:v>
                </c:pt>
                <c:pt idx="1857">
                  <c:v>41763.437210648146</c:v>
                </c:pt>
                <c:pt idx="1858">
                  <c:v>41763.437280092592</c:v>
                </c:pt>
                <c:pt idx="1859">
                  <c:v>41763.437337962961</c:v>
                </c:pt>
                <c:pt idx="1860">
                  <c:v>41763.437395833331</c:v>
                </c:pt>
                <c:pt idx="1861">
                  <c:v>41763.4374537037</c:v>
                </c:pt>
                <c:pt idx="1862">
                  <c:v>41763.437523148146</c:v>
                </c:pt>
                <c:pt idx="1863">
                  <c:v>41763.437581018516</c:v>
                </c:pt>
                <c:pt idx="1864">
                  <c:v>41763.437638888892</c:v>
                </c:pt>
                <c:pt idx="1865">
                  <c:v>41763.437708333331</c:v>
                </c:pt>
                <c:pt idx="1866">
                  <c:v>41763.4377662037</c:v>
                </c:pt>
                <c:pt idx="1867">
                  <c:v>41763.437824074077</c:v>
                </c:pt>
                <c:pt idx="1868">
                  <c:v>41763.437893518516</c:v>
                </c:pt>
                <c:pt idx="1869">
                  <c:v>41763.437951388885</c:v>
                </c:pt>
                <c:pt idx="1870">
                  <c:v>41763.438009259262</c:v>
                </c:pt>
                <c:pt idx="1871">
                  <c:v>41763.438078703701</c:v>
                </c:pt>
                <c:pt idx="1872">
                  <c:v>41763.438136574077</c:v>
                </c:pt>
                <c:pt idx="1873">
                  <c:v>41763.438194444447</c:v>
                </c:pt>
                <c:pt idx="1874">
                  <c:v>41763.438252314816</c:v>
                </c:pt>
                <c:pt idx="1875">
                  <c:v>41763.438321759262</c:v>
                </c:pt>
                <c:pt idx="1876">
                  <c:v>41763.438379629632</c:v>
                </c:pt>
                <c:pt idx="1877">
                  <c:v>41763.438437500001</c:v>
                </c:pt>
                <c:pt idx="1878">
                  <c:v>41763.438506944447</c:v>
                </c:pt>
                <c:pt idx="1879">
                  <c:v>41763.438564814816</c:v>
                </c:pt>
                <c:pt idx="1880">
                  <c:v>41763.438622685186</c:v>
                </c:pt>
                <c:pt idx="1881">
                  <c:v>41763.438692129632</c:v>
                </c:pt>
                <c:pt idx="1882">
                  <c:v>41763.438750000001</c:v>
                </c:pt>
                <c:pt idx="1883">
                  <c:v>41763.438807870371</c:v>
                </c:pt>
                <c:pt idx="1884">
                  <c:v>41763.438877314817</c:v>
                </c:pt>
                <c:pt idx="1885">
                  <c:v>41763.438935185186</c:v>
                </c:pt>
                <c:pt idx="1886">
                  <c:v>41763.438993055555</c:v>
                </c:pt>
                <c:pt idx="1887">
                  <c:v>41763.439062500001</c:v>
                </c:pt>
                <c:pt idx="1888">
                  <c:v>41763.439120370371</c:v>
                </c:pt>
                <c:pt idx="1889">
                  <c:v>41763.43917824074</c:v>
                </c:pt>
                <c:pt idx="1890">
                  <c:v>41763.439236111109</c:v>
                </c:pt>
                <c:pt idx="1891">
                  <c:v>41763.439305555556</c:v>
                </c:pt>
                <c:pt idx="1892">
                  <c:v>41763.439363425925</c:v>
                </c:pt>
                <c:pt idx="1893">
                  <c:v>41763.439421296294</c:v>
                </c:pt>
                <c:pt idx="1894">
                  <c:v>41763.43949074074</c:v>
                </c:pt>
                <c:pt idx="1895">
                  <c:v>41763.43954861111</c:v>
                </c:pt>
                <c:pt idx="1896">
                  <c:v>41763.439606481479</c:v>
                </c:pt>
                <c:pt idx="1897">
                  <c:v>41763.439675925925</c:v>
                </c:pt>
                <c:pt idx="1898">
                  <c:v>41763.439733796295</c:v>
                </c:pt>
                <c:pt idx="1899">
                  <c:v>41763.439791666664</c:v>
                </c:pt>
                <c:pt idx="1900">
                  <c:v>41763.43986111111</c:v>
                </c:pt>
                <c:pt idx="1901">
                  <c:v>41763.439918981479</c:v>
                </c:pt>
                <c:pt idx="1902">
                  <c:v>41763.439976851849</c:v>
                </c:pt>
                <c:pt idx="1903">
                  <c:v>41763.440046296295</c:v>
                </c:pt>
                <c:pt idx="1904">
                  <c:v>41763.440104166664</c:v>
                </c:pt>
                <c:pt idx="1905">
                  <c:v>41763.440162037034</c:v>
                </c:pt>
                <c:pt idx="1906">
                  <c:v>41763.44021990741</c:v>
                </c:pt>
                <c:pt idx="1907">
                  <c:v>41763.440289351849</c:v>
                </c:pt>
                <c:pt idx="1908">
                  <c:v>41763.440347222226</c:v>
                </c:pt>
                <c:pt idx="1909">
                  <c:v>41763.440405092595</c:v>
                </c:pt>
                <c:pt idx="1910">
                  <c:v>41763.440474537034</c:v>
                </c:pt>
                <c:pt idx="1911">
                  <c:v>41763.440532407411</c:v>
                </c:pt>
                <c:pt idx="1912">
                  <c:v>41763.44059027778</c:v>
                </c:pt>
                <c:pt idx="1913">
                  <c:v>41763.440659722219</c:v>
                </c:pt>
                <c:pt idx="1914">
                  <c:v>41763.440717592595</c:v>
                </c:pt>
                <c:pt idx="1915">
                  <c:v>41763.440775462965</c:v>
                </c:pt>
                <c:pt idx="1916">
                  <c:v>41763.440844907411</c:v>
                </c:pt>
                <c:pt idx="1917">
                  <c:v>41763.44090277778</c:v>
                </c:pt>
                <c:pt idx="1918">
                  <c:v>41763.440960648149</c:v>
                </c:pt>
                <c:pt idx="1919">
                  <c:v>41763.441030092596</c:v>
                </c:pt>
                <c:pt idx="1920">
                  <c:v>41763.441087962965</c:v>
                </c:pt>
                <c:pt idx="1921">
                  <c:v>41763.441145833334</c:v>
                </c:pt>
                <c:pt idx="1922">
                  <c:v>41763.441203703704</c:v>
                </c:pt>
                <c:pt idx="1923">
                  <c:v>41763.44127314815</c:v>
                </c:pt>
                <c:pt idx="1924">
                  <c:v>41763.441331018519</c:v>
                </c:pt>
                <c:pt idx="1925">
                  <c:v>41763.441388888888</c:v>
                </c:pt>
                <c:pt idx="1926">
                  <c:v>41763.441458333335</c:v>
                </c:pt>
                <c:pt idx="1927">
                  <c:v>41763.441516203704</c:v>
                </c:pt>
                <c:pt idx="1928">
                  <c:v>41763.441574074073</c:v>
                </c:pt>
                <c:pt idx="1929">
                  <c:v>41763.441643518519</c:v>
                </c:pt>
                <c:pt idx="1930">
                  <c:v>41763.441701388889</c:v>
                </c:pt>
                <c:pt idx="1931">
                  <c:v>41763.441759259258</c:v>
                </c:pt>
                <c:pt idx="1932">
                  <c:v>41763.441828703704</c:v>
                </c:pt>
                <c:pt idx="1933">
                  <c:v>41763.441886574074</c:v>
                </c:pt>
                <c:pt idx="1934">
                  <c:v>41763.441944444443</c:v>
                </c:pt>
                <c:pt idx="1935">
                  <c:v>41763.442013888889</c:v>
                </c:pt>
                <c:pt idx="1936">
                  <c:v>41763.442071759258</c:v>
                </c:pt>
                <c:pt idx="1937">
                  <c:v>41763.442129629628</c:v>
                </c:pt>
                <c:pt idx="1938">
                  <c:v>41763.442187499997</c:v>
                </c:pt>
                <c:pt idx="1939">
                  <c:v>41763.442256944443</c:v>
                </c:pt>
                <c:pt idx="1940">
                  <c:v>41763.442314814813</c:v>
                </c:pt>
                <c:pt idx="1941">
                  <c:v>41763.442372685182</c:v>
                </c:pt>
                <c:pt idx="1942">
                  <c:v>41763.442442129628</c:v>
                </c:pt>
                <c:pt idx="1943">
                  <c:v>41763.442499999997</c:v>
                </c:pt>
                <c:pt idx="1944">
                  <c:v>41763.442557870374</c:v>
                </c:pt>
                <c:pt idx="1945">
                  <c:v>41763.442627314813</c:v>
                </c:pt>
                <c:pt idx="1946">
                  <c:v>41763.442685185182</c:v>
                </c:pt>
                <c:pt idx="1947">
                  <c:v>41763.442743055559</c:v>
                </c:pt>
                <c:pt idx="1948">
                  <c:v>41763.442812499998</c:v>
                </c:pt>
                <c:pt idx="1949">
                  <c:v>41763.442870370367</c:v>
                </c:pt>
                <c:pt idx="1950">
                  <c:v>41763.442928240744</c:v>
                </c:pt>
                <c:pt idx="1951">
                  <c:v>41763.442986111113</c:v>
                </c:pt>
                <c:pt idx="1952">
                  <c:v>41763.443055555559</c:v>
                </c:pt>
                <c:pt idx="1953">
                  <c:v>41763.443113425928</c:v>
                </c:pt>
                <c:pt idx="1954">
                  <c:v>41763.443171296298</c:v>
                </c:pt>
                <c:pt idx="1955">
                  <c:v>41763.443240740744</c:v>
                </c:pt>
                <c:pt idx="1956">
                  <c:v>41763.443298611113</c:v>
                </c:pt>
                <c:pt idx="1957">
                  <c:v>41763.443356481483</c:v>
                </c:pt>
                <c:pt idx="1958">
                  <c:v>41763.443425925929</c:v>
                </c:pt>
                <c:pt idx="1959">
                  <c:v>41763.443483796298</c:v>
                </c:pt>
                <c:pt idx="1960">
                  <c:v>41763.443541666667</c:v>
                </c:pt>
                <c:pt idx="1961">
                  <c:v>41763.443611111114</c:v>
                </c:pt>
                <c:pt idx="1962">
                  <c:v>41763.443668981483</c:v>
                </c:pt>
                <c:pt idx="1963">
                  <c:v>41763.443726851852</c:v>
                </c:pt>
                <c:pt idx="1964">
                  <c:v>41763.443796296298</c:v>
                </c:pt>
                <c:pt idx="1965">
                  <c:v>41763.443854166668</c:v>
                </c:pt>
                <c:pt idx="1966">
                  <c:v>41763.443912037037</c:v>
                </c:pt>
                <c:pt idx="1967">
                  <c:v>41763.443981481483</c:v>
                </c:pt>
                <c:pt idx="1968">
                  <c:v>41763.444039351853</c:v>
                </c:pt>
                <c:pt idx="1969">
                  <c:v>41763.444097222222</c:v>
                </c:pt>
                <c:pt idx="1970">
                  <c:v>41763.444155092591</c:v>
                </c:pt>
                <c:pt idx="1971">
                  <c:v>41763.444224537037</c:v>
                </c:pt>
                <c:pt idx="1972">
                  <c:v>41763.444282407407</c:v>
                </c:pt>
                <c:pt idx="1973">
                  <c:v>41763.444340277776</c:v>
                </c:pt>
                <c:pt idx="1974">
                  <c:v>41763.444409722222</c:v>
                </c:pt>
                <c:pt idx="1975">
                  <c:v>41763.444467592592</c:v>
                </c:pt>
                <c:pt idx="1976">
                  <c:v>41763.444525462961</c:v>
                </c:pt>
                <c:pt idx="1977">
                  <c:v>41763.444594907407</c:v>
                </c:pt>
                <c:pt idx="1978">
                  <c:v>41763.444652777776</c:v>
                </c:pt>
                <c:pt idx="1979">
                  <c:v>41763.444710648146</c:v>
                </c:pt>
                <c:pt idx="1980">
                  <c:v>41763.444780092592</c:v>
                </c:pt>
                <c:pt idx="1981">
                  <c:v>41763.444837962961</c:v>
                </c:pt>
                <c:pt idx="1982">
                  <c:v>41763.444895833331</c:v>
                </c:pt>
                <c:pt idx="1983">
                  <c:v>41763.444965277777</c:v>
                </c:pt>
                <c:pt idx="1984">
                  <c:v>41763.445023148146</c:v>
                </c:pt>
                <c:pt idx="1985">
                  <c:v>41763.445081018515</c:v>
                </c:pt>
                <c:pt idx="1986">
                  <c:v>41763.445138888892</c:v>
                </c:pt>
                <c:pt idx="1987">
                  <c:v>41763.445208333331</c:v>
                </c:pt>
                <c:pt idx="1988">
                  <c:v>41763.4452662037</c:v>
                </c:pt>
                <c:pt idx="1989">
                  <c:v>41763.445324074077</c:v>
                </c:pt>
                <c:pt idx="1990">
                  <c:v>41763.445393518516</c:v>
                </c:pt>
                <c:pt idx="1991">
                  <c:v>41763.445451388892</c:v>
                </c:pt>
                <c:pt idx="1992">
                  <c:v>41763.445509259262</c:v>
                </c:pt>
                <c:pt idx="1993">
                  <c:v>41763.4455787037</c:v>
                </c:pt>
                <c:pt idx="1994">
                  <c:v>41763.445636574077</c:v>
                </c:pt>
                <c:pt idx="1995">
                  <c:v>41763.445694444446</c:v>
                </c:pt>
                <c:pt idx="1996">
                  <c:v>41763.445763888885</c:v>
                </c:pt>
                <c:pt idx="1997">
                  <c:v>41763.445821759262</c:v>
                </c:pt>
                <c:pt idx="1998">
                  <c:v>41763.445879629631</c:v>
                </c:pt>
                <c:pt idx="1999">
                  <c:v>41763.445949074077</c:v>
                </c:pt>
                <c:pt idx="2000">
                  <c:v>41763.446006944447</c:v>
                </c:pt>
                <c:pt idx="2001">
                  <c:v>41763.446064814816</c:v>
                </c:pt>
                <c:pt idx="2002">
                  <c:v>41763.446122685185</c:v>
                </c:pt>
                <c:pt idx="2003">
                  <c:v>41763.446192129632</c:v>
                </c:pt>
                <c:pt idx="2004">
                  <c:v>41763.446250000001</c:v>
                </c:pt>
                <c:pt idx="2005">
                  <c:v>41763.44630787037</c:v>
                </c:pt>
                <c:pt idx="2006">
                  <c:v>41763.446377314816</c:v>
                </c:pt>
                <c:pt idx="2007">
                  <c:v>41763.446435185186</c:v>
                </c:pt>
                <c:pt idx="2008">
                  <c:v>41763.446493055555</c:v>
                </c:pt>
                <c:pt idx="2009">
                  <c:v>41763.446562500001</c:v>
                </c:pt>
                <c:pt idx="2010">
                  <c:v>41763.446620370371</c:v>
                </c:pt>
                <c:pt idx="2011">
                  <c:v>41763.44667824074</c:v>
                </c:pt>
                <c:pt idx="2012">
                  <c:v>41763.446747685186</c:v>
                </c:pt>
                <c:pt idx="2013">
                  <c:v>41763.446805555555</c:v>
                </c:pt>
                <c:pt idx="2014">
                  <c:v>41763.446863425925</c:v>
                </c:pt>
                <c:pt idx="2015">
                  <c:v>41763.446932870371</c:v>
                </c:pt>
                <c:pt idx="2016">
                  <c:v>41763.44699074074</c:v>
                </c:pt>
                <c:pt idx="2017">
                  <c:v>41763.447048611109</c:v>
                </c:pt>
                <c:pt idx="2018">
                  <c:v>41763.447106481479</c:v>
                </c:pt>
                <c:pt idx="2019">
                  <c:v>41763.447175925925</c:v>
                </c:pt>
                <c:pt idx="2020">
                  <c:v>41763.447233796294</c:v>
                </c:pt>
                <c:pt idx="2021">
                  <c:v>41763.447291666664</c:v>
                </c:pt>
                <c:pt idx="2022">
                  <c:v>41763.44736111111</c:v>
                </c:pt>
                <c:pt idx="2023">
                  <c:v>41763.447418981479</c:v>
                </c:pt>
                <c:pt idx="2024">
                  <c:v>41763.447476851848</c:v>
                </c:pt>
                <c:pt idx="2025">
                  <c:v>41763.447546296295</c:v>
                </c:pt>
                <c:pt idx="2026">
                  <c:v>41763.447604166664</c:v>
                </c:pt>
                <c:pt idx="2027">
                  <c:v>41763.447662037041</c:v>
                </c:pt>
                <c:pt idx="2028">
                  <c:v>41763.447731481479</c:v>
                </c:pt>
                <c:pt idx="2029">
                  <c:v>41763.447789351849</c:v>
                </c:pt>
                <c:pt idx="2030">
                  <c:v>41763.447847222225</c:v>
                </c:pt>
                <c:pt idx="2031">
                  <c:v>41763.447916666664</c:v>
                </c:pt>
                <c:pt idx="2032">
                  <c:v>41763.447974537034</c:v>
                </c:pt>
                <c:pt idx="2033">
                  <c:v>41763.44803240741</c:v>
                </c:pt>
                <c:pt idx="2034">
                  <c:v>41763.44809027778</c:v>
                </c:pt>
                <c:pt idx="2035">
                  <c:v>41763.448159722226</c:v>
                </c:pt>
                <c:pt idx="2036">
                  <c:v>41763.448217592595</c:v>
                </c:pt>
                <c:pt idx="2037">
                  <c:v>41763.448275462964</c:v>
                </c:pt>
                <c:pt idx="2038">
                  <c:v>41763.448344907411</c:v>
                </c:pt>
                <c:pt idx="2039">
                  <c:v>41763.44840277778</c:v>
                </c:pt>
                <c:pt idx="2040">
                  <c:v>41763.448460648149</c:v>
                </c:pt>
                <c:pt idx="2041">
                  <c:v>41763.448530092595</c:v>
                </c:pt>
                <c:pt idx="2042">
                  <c:v>41763.448587962965</c:v>
                </c:pt>
                <c:pt idx="2043">
                  <c:v>41763.448645833334</c:v>
                </c:pt>
                <c:pt idx="2044">
                  <c:v>41763.44871527778</c:v>
                </c:pt>
                <c:pt idx="2045">
                  <c:v>41763.448773148149</c:v>
                </c:pt>
                <c:pt idx="2046">
                  <c:v>41763.448831018519</c:v>
                </c:pt>
                <c:pt idx="2047">
                  <c:v>41763.448900462965</c:v>
                </c:pt>
                <c:pt idx="2048">
                  <c:v>41763.448958333334</c:v>
                </c:pt>
                <c:pt idx="2049">
                  <c:v>41763.449016203704</c:v>
                </c:pt>
                <c:pt idx="2050">
                  <c:v>41763.449074074073</c:v>
                </c:pt>
                <c:pt idx="2051">
                  <c:v>41763.449143518519</c:v>
                </c:pt>
                <c:pt idx="2052">
                  <c:v>41763.449201388888</c:v>
                </c:pt>
                <c:pt idx="2053">
                  <c:v>41763.449259259258</c:v>
                </c:pt>
                <c:pt idx="2054">
                  <c:v>41763.449328703704</c:v>
                </c:pt>
                <c:pt idx="2055">
                  <c:v>41763.449386574073</c:v>
                </c:pt>
                <c:pt idx="2056">
                  <c:v>41763.449444444443</c:v>
                </c:pt>
                <c:pt idx="2057">
                  <c:v>41763.449513888889</c:v>
                </c:pt>
                <c:pt idx="2058">
                  <c:v>41763.449571759258</c:v>
                </c:pt>
                <c:pt idx="2059">
                  <c:v>41763.449629629627</c:v>
                </c:pt>
                <c:pt idx="2060">
                  <c:v>41763.449699074074</c:v>
                </c:pt>
                <c:pt idx="2061">
                  <c:v>41763.449756944443</c:v>
                </c:pt>
                <c:pt idx="2062">
                  <c:v>41763.449814814812</c:v>
                </c:pt>
                <c:pt idx="2063">
                  <c:v>41763.449884259258</c:v>
                </c:pt>
                <c:pt idx="2064">
                  <c:v>41763.449942129628</c:v>
                </c:pt>
                <c:pt idx="2065">
                  <c:v>41763.449999999997</c:v>
                </c:pt>
                <c:pt idx="2066">
                  <c:v>41763.450057870374</c:v>
                </c:pt>
                <c:pt idx="2067">
                  <c:v>41763.450127314813</c:v>
                </c:pt>
                <c:pt idx="2068">
                  <c:v>41763.450185185182</c:v>
                </c:pt>
                <c:pt idx="2069">
                  <c:v>41763.450243055559</c:v>
                </c:pt>
                <c:pt idx="2070">
                  <c:v>41763.450312499997</c:v>
                </c:pt>
                <c:pt idx="2071">
                  <c:v>41763.450370370374</c:v>
                </c:pt>
                <c:pt idx="2072">
                  <c:v>41763.450428240743</c:v>
                </c:pt>
                <c:pt idx="2073">
                  <c:v>41763.450497685182</c:v>
                </c:pt>
                <c:pt idx="2074">
                  <c:v>41763.450555555559</c:v>
                </c:pt>
                <c:pt idx="2075">
                  <c:v>41763.450613425928</c:v>
                </c:pt>
                <c:pt idx="2076">
                  <c:v>41763.450682870367</c:v>
                </c:pt>
                <c:pt idx="2077">
                  <c:v>41763.450740740744</c:v>
                </c:pt>
                <c:pt idx="2078">
                  <c:v>41763.450798611113</c:v>
                </c:pt>
                <c:pt idx="2079">
                  <c:v>41763.450856481482</c:v>
                </c:pt>
                <c:pt idx="2080">
                  <c:v>41763.450925925928</c:v>
                </c:pt>
                <c:pt idx="2081">
                  <c:v>41763.450983796298</c:v>
                </c:pt>
                <c:pt idx="2082">
                  <c:v>41763.451041666667</c:v>
                </c:pt>
                <c:pt idx="2083">
                  <c:v>41763.451111111113</c:v>
                </c:pt>
                <c:pt idx="2084">
                  <c:v>41763.451168981483</c:v>
                </c:pt>
                <c:pt idx="2085">
                  <c:v>41763.451226851852</c:v>
                </c:pt>
                <c:pt idx="2086">
                  <c:v>41763.451296296298</c:v>
                </c:pt>
                <c:pt idx="2087">
                  <c:v>41763.451354166667</c:v>
                </c:pt>
                <c:pt idx="2088">
                  <c:v>41763.451412037037</c:v>
                </c:pt>
                <c:pt idx="2089">
                  <c:v>41763.451481481483</c:v>
                </c:pt>
                <c:pt idx="2090">
                  <c:v>41763.451539351852</c:v>
                </c:pt>
                <c:pt idx="2091">
                  <c:v>41763.451597222222</c:v>
                </c:pt>
                <c:pt idx="2092">
                  <c:v>41763.451666666668</c:v>
                </c:pt>
                <c:pt idx="2093">
                  <c:v>41763.451724537037</c:v>
                </c:pt>
                <c:pt idx="2094">
                  <c:v>41763.451782407406</c:v>
                </c:pt>
                <c:pt idx="2095">
                  <c:v>41763.451840277776</c:v>
                </c:pt>
                <c:pt idx="2096">
                  <c:v>41763.451909722222</c:v>
                </c:pt>
                <c:pt idx="2097">
                  <c:v>41763.451967592591</c:v>
                </c:pt>
                <c:pt idx="2098">
                  <c:v>41763.452025462961</c:v>
                </c:pt>
                <c:pt idx="2099">
                  <c:v>41763.452094907407</c:v>
                </c:pt>
                <c:pt idx="2100">
                  <c:v>41763.452152777776</c:v>
                </c:pt>
                <c:pt idx="2101">
                  <c:v>41763.452210648145</c:v>
                </c:pt>
                <c:pt idx="2102">
                  <c:v>41763.452280092592</c:v>
                </c:pt>
                <c:pt idx="2103">
                  <c:v>41763.452337962961</c:v>
                </c:pt>
                <c:pt idx="2104">
                  <c:v>41763.45239583333</c:v>
                </c:pt>
                <c:pt idx="2105">
                  <c:v>41763.452465277776</c:v>
                </c:pt>
                <c:pt idx="2106">
                  <c:v>41763.452523148146</c:v>
                </c:pt>
                <c:pt idx="2107">
                  <c:v>41763.452581018515</c:v>
                </c:pt>
                <c:pt idx="2108">
                  <c:v>41763.452650462961</c:v>
                </c:pt>
                <c:pt idx="2109">
                  <c:v>41763.452708333331</c:v>
                </c:pt>
                <c:pt idx="2110">
                  <c:v>41763.452766203707</c:v>
                </c:pt>
                <c:pt idx="2111">
                  <c:v>41763.452824074076</c:v>
                </c:pt>
                <c:pt idx="2112">
                  <c:v>41763.452893518515</c:v>
                </c:pt>
                <c:pt idx="2113">
                  <c:v>41763.452951388892</c:v>
                </c:pt>
                <c:pt idx="2114">
                  <c:v>41763.453009259261</c:v>
                </c:pt>
                <c:pt idx="2115">
                  <c:v>41763.4530787037</c:v>
                </c:pt>
                <c:pt idx="2116">
                  <c:v>41763.453136574077</c:v>
                </c:pt>
                <c:pt idx="2117">
                  <c:v>41763.453194444446</c:v>
                </c:pt>
                <c:pt idx="2118">
                  <c:v>41763.453263888892</c:v>
                </c:pt>
                <c:pt idx="2119">
                  <c:v>41763.453321759262</c:v>
                </c:pt>
                <c:pt idx="2120">
                  <c:v>41763.453379629631</c:v>
                </c:pt>
                <c:pt idx="2121">
                  <c:v>41763.453449074077</c:v>
                </c:pt>
                <c:pt idx="2122">
                  <c:v>41763.453506944446</c:v>
                </c:pt>
                <c:pt idx="2123">
                  <c:v>41763.453564814816</c:v>
                </c:pt>
                <c:pt idx="2124">
                  <c:v>41763.453634259262</c:v>
                </c:pt>
                <c:pt idx="2125">
                  <c:v>41763.453692129631</c:v>
                </c:pt>
                <c:pt idx="2126">
                  <c:v>41763.453750000001</c:v>
                </c:pt>
                <c:pt idx="2127">
                  <c:v>41763.45380787037</c:v>
                </c:pt>
                <c:pt idx="2128">
                  <c:v>41763.453877314816</c:v>
                </c:pt>
                <c:pt idx="2129">
                  <c:v>41763.453935185185</c:v>
                </c:pt>
                <c:pt idx="2130">
                  <c:v>41763.453993055555</c:v>
                </c:pt>
                <c:pt idx="2131">
                  <c:v>41763.454062500001</c:v>
                </c:pt>
                <c:pt idx="2132">
                  <c:v>41763.45412037037</c:v>
                </c:pt>
                <c:pt idx="2133">
                  <c:v>41763.45417824074</c:v>
                </c:pt>
                <c:pt idx="2134">
                  <c:v>41763.454247685186</c:v>
                </c:pt>
                <c:pt idx="2135">
                  <c:v>41763.454305555555</c:v>
                </c:pt>
                <c:pt idx="2136">
                  <c:v>41763.454363425924</c:v>
                </c:pt>
                <c:pt idx="2137">
                  <c:v>41763.454432870371</c:v>
                </c:pt>
                <c:pt idx="2138">
                  <c:v>41763.45449074074</c:v>
                </c:pt>
                <c:pt idx="2139">
                  <c:v>41763.454548611109</c:v>
                </c:pt>
                <c:pt idx="2140">
                  <c:v>41763.454618055555</c:v>
                </c:pt>
                <c:pt idx="2141">
                  <c:v>41763.454675925925</c:v>
                </c:pt>
                <c:pt idx="2142">
                  <c:v>41763.454733796294</c:v>
                </c:pt>
                <c:pt idx="2143">
                  <c:v>41763.454791666663</c:v>
                </c:pt>
                <c:pt idx="2144">
                  <c:v>41763.454861111109</c:v>
                </c:pt>
                <c:pt idx="2145">
                  <c:v>41763.454918981479</c:v>
                </c:pt>
                <c:pt idx="2146">
                  <c:v>41763.454976851855</c:v>
                </c:pt>
                <c:pt idx="2147">
                  <c:v>41763.455046296294</c:v>
                </c:pt>
                <c:pt idx="2148">
                  <c:v>41763.455104166664</c:v>
                </c:pt>
                <c:pt idx="2149">
                  <c:v>41763.45516203704</c:v>
                </c:pt>
                <c:pt idx="2150">
                  <c:v>41763.455231481479</c:v>
                </c:pt>
                <c:pt idx="2151">
                  <c:v>41763.455289351848</c:v>
                </c:pt>
                <c:pt idx="2152">
                  <c:v>41763.455347222225</c:v>
                </c:pt>
                <c:pt idx="2153">
                  <c:v>41763.455416666664</c:v>
                </c:pt>
                <c:pt idx="2154">
                  <c:v>41763.455474537041</c:v>
                </c:pt>
                <c:pt idx="2155">
                  <c:v>41763.45553240741</c:v>
                </c:pt>
                <c:pt idx="2156">
                  <c:v>41763.455601851849</c:v>
                </c:pt>
                <c:pt idx="2157">
                  <c:v>41763.455659722225</c:v>
                </c:pt>
                <c:pt idx="2158">
                  <c:v>41763.455717592595</c:v>
                </c:pt>
                <c:pt idx="2159">
                  <c:v>41763.455775462964</c:v>
                </c:pt>
                <c:pt idx="2160">
                  <c:v>41763.45584490741</c:v>
                </c:pt>
                <c:pt idx="2161">
                  <c:v>41763.45590277778</c:v>
                </c:pt>
                <c:pt idx="2162">
                  <c:v>41763.455960648149</c:v>
                </c:pt>
                <c:pt idx="2163">
                  <c:v>41763.456030092595</c:v>
                </c:pt>
                <c:pt idx="2164">
                  <c:v>41763.456087962964</c:v>
                </c:pt>
                <c:pt idx="2165">
                  <c:v>41763.456145833334</c:v>
                </c:pt>
                <c:pt idx="2166">
                  <c:v>41763.45621527778</c:v>
                </c:pt>
                <c:pt idx="2167">
                  <c:v>41763.456273148149</c:v>
                </c:pt>
                <c:pt idx="2168">
                  <c:v>41763.456331018519</c:v>
                </c:pt>
                <c:pt idx="2169">
                  <c:v>41763.456400462965</c:v>
                </c:pt>
                <c:pt idx="2170">
                  <c:v>41763.456458333334</c:v>
                </c:pt>
                <c:pt idx="2171">
                  <c:v>41763.456516203703</c:v>
                </c:pt>
                <c:pt idx="2172">
                  <c:v>41763.456585648149</c:v>
                </c:pt>
                <c:pt idx="2173">
                  <c:v>41763.456643518519</c:v>
                </c:pt>
                <c:pt idx="2174">
                  <c:v>41763.456701388888</c:v>
                </c:pt>
                <c:pt idx="2175">
                  <c:v>41763.456759259258</c:v>
                </c:pt>
                <c:pt idx="2176">
                  <c:v>41763.456828703704</c:v>
                </c:pt>
                <c:pt idx="2177">
                  <c:v>41763.456886574073</c:v>
                </c:pt>
                <c:pt idx="2178">
                  <c:v>41763.456944444442</c:v>
                </c:pt>
                <c:pt idx="2179">
                  <c:v>41763.457013888888</c:v>
                </c:pt>
                <c:pt idx="2180">
                  <c:v>41763.457071759258</c:v>
                </c:pt>
                <c:pt idx="2181">
                  <c:v>41763.457129629627</c:v>
                </c:pt>
                <c:pt idx="2182">
                  <c:v>41763.457199074073</c:v>
                </c:pt>
                <c:pt idx="2183">
                  <c:v>41763.457256944443</c:v>
                </c:pt>
                <c:pt idx="2184">
                  <c:v>41763.457314814812</c:v>
                </c:pt>
                <c:pt idx="2185">
                  <c:v>41763.457384259258</c:v>
                </c:pt>
                <c:pt idx="2186">
                  <c:v>41763.457442129627</c:v>
                </c:pt>
                <c:pt idx="2187">
                  <c:v>41763.457499999997</c:v>
                </c:pt>
                <c:pt idx="2188">
                  <c:v>41763.457569444443</c:v>
                </c:pt>
                <c:pt idx="2189">
                  <c:v>41763.457627314812</c:v>
                </c:pt>
                <c:pt idx="2190">
                  <c:v>41763.457685185182</c:v>
                </c:pt>
                <c:pt idx="2191">
                  <c:v>41763.457754629628</c:v>
                </c:pt>
                <c:pt idx="2192">
                  <c:v>41763.457812499997</c:v>
                </c:pt>
                <c:pt idx="2193">
                  <c:v>41763.457870370374</c:v>
                </c:pt>
                <c:pt idx="2194">
                  <c:v>41763.457928240743</c:v>
                </c:pt>
                <c:pt idx="2195">
                  <c:v>41763.457997685182</c:v>
                </c:pt>
                <c:pt idx="2196">
                  <c:v>41763.458055555559</c:v>
                </c:pt>
                <c:pt idx="2197">
                  <c:v>41763.458113425928</c:v>
                </c:pt>
                <c:pt idx="2198">
                  <c:v>41763.458182870374</c:v>
                </c:pt>
                <c:pt idx="2199">
                  <c:v>41763.458240740743</c:v>
                </c:pt>
                <c:pt idx="2200">
                  <c:v>41763.458298611113</c:v>
                </c:pt>
                <c:pt idx="2201">
                  <c:v>41763.458368055559</c:v>
                </c:pt>
                <c:pt idx="2202">
                  <c:v>41763.458425925928</c:v>
                </c:pt>
                <c:pt idx="2203">
                  <c:v>41763.458483796298</c:v>
                </c:pt>
                <c:pt idx="2204">
                  <c:v>41763.458553240744</c:v>
                </c:pt>
                <c:pt idx="2205">
                  <c:v>41763.458611111113</c:v>
                </c:pt>
                <c:pt idx="2206">
                  <c:v>41763.458668981482</c:v>
                </c:pt>
                <c:pt idx="2207">
                  <c:v>41763.458738425928</c:v>
                </c:pt>
                <c:pt idx="2208">
                  <c:v>41763.458796296298</c:v>
                </c:pt>
                <c:pt idx="2209">
                  <c:v>41763.458854166667</c:v>
                </c:pt>
                <c:pt idx="2210">
                  <c:v>41763.458912037036</c:v>
                </c:pt>
                <c:pt idx="2211">
                  <c:v>41763.458981481483</c:v>
                </c:pt>
                <c:pt idx="2212">
                  <c:v>41763.459039351852</c:v>
                </c:pt>
                <c:pt idx="2213">
                  <c:v>41763.459097222221</c:v>
                </c:pt>
                <c:pt idx="2214">
                  <c:v>41763.459166666667</c:v>
                </c:pt>
                <c:pt idx="2215">
                  <c:v>41763.459224537037</c:v>
                </c:pt>
                <c:pt idx="2216">
                  <c:v>41763.459282407406</c:v>
                </c:pt>
                <c:pt idx="2217">
                  <c:v>41763.459351851852</c:v>
                </c:pt>
                <c:pt idx="2218">
                  <c:v>41763.459409722222</c:v>
                </c:pt>
                <c:pt idx="2219">
                  <c:v>41763.459467592591</c:v>
                </c:pt>
                <c:pt idx="2220">
                  <c:v>41763.459537037037</c:v>
                </c:pt>
                <c:pt idx="2221">
                  <c:v>41763.459594907406</c:v>
                </c:pt>
                <c:pt idx="2222">
                  <c:v>41763.459652777776</c:v>
                </c:pt>
                <c:pt idx="2223">
                  <c:v>41763.459722222222</c:v>
                </c:pt>
                <c:pt idx="2224">
                  <c:v>41763.459780092591</c:v>
                </c:pt>
                <c:pt idx="2225">
                  <c:v>41763.459837962961</c:v>
                </c:pt>
                <c:pt idx="2226">
                  <c:v>41763.45989583333</c:v>
                </c:pt>
                <c:pt idx="2227">
                  <c:v>41763.459965277776</c:v>
                </c:pt>
                <c:pt idx="2228">
                  <c:v>41763.460023148145</c:v>
                </c:pt>
                <c:pt idx="2229">
                  <c:v>41763.460081018522</c:v>
                </c:pt>
                <c:pt idx="2230">
                  <c:v>41763.460150462961</c:v>
                </c:pt>
                <c:pt idx="2231">
                  <c:v>41763.46020833333</c:v>
                </c:pt>
                <c:pt idx="2232">
                  <c:v>41763.460266203707</c:v>
                </c:pt>
                <c:pt idx="2233">
                  <c:v>41763.460335648146</c:v>
                </c:pt>
                <c:pt idx="2234">
                  <c:v>41763.460393518515</c:v>
                </c:pt>
                <c:pt idx="2235">
                  <c:v>41763.460451388892</c:v>
                </c:pt>
                <c:pt idx="2236">
                  <c:v>41763.460520833331</c:v>
                </c:pt>
                <c:pt idx="2237">
                  <c:v>41763.460578703707</c:v>
                </c:pt>
                <c:pt idx="2238">
                  <c:v>41763.460636574076</c:v>
                </c:pt>
                <c:pt idx="2239">
                  <c:v>41763.460706018515</c:v>
                </c:pt>
                <c:pt idx="2240">
                  <c:v>41763.460763888892</c:v>
                </c:pt>
                <c:pt idx="2241">
                  <c:v>41763.460821759261</c:v>
                </c:pt>
                <c:pt idx="2242">
                  <c:v>41763.4608912037</c:v>
                </c:pt>
                <c:pt idx="2243">
                  <c:v>41763.460949074077</c:v>
                </c:pt>
                <c:pt idx="2244">
                  <c:v>41763.461006944446</c:v>
                </c:pt>
                <c:pt idx="2245">
                  <c:v>41763.461064814815</c:v>
                </c:pt>
                <c:pt idx="2246">
                  <c:v>41763.461134259262</c:v>
                </c:pt>
                <c:pt idx="2247">
                  <c:v>41763.461192129631</c:v>
                </c:pt>
                <c:pt idx="2248">
                  <c:v>41763.46125</c:v>
                </c:pt>
                <c:pt idx="2249">
                  <c:v>41763.461319444446</c:v>
                </c:pt>
                <c:pt idx="2250">
                  <c:v>41763.461377314816</c:v>
                </c:pt>
                <c:pt idx="2251">
                  <c:v>41763.461435185185</c:v>
                </c:pt>
                <c:pt idx="2252">
                  <c:v>41763.461504629631</c:v>
                </c:pt>
                <c:pt idx="2253">
                  <c:v>41763.461562500001</c:v>
                </c:pt>
                <c:pt idx="2254">
                  <c:v>41763.46162037037</c:v>
                </c:pt>
                <c:pt idx="2255">
                  <c:v>41763.461689814816</c:v>
                </c:pt>
                <c:pt idx="2256">
                  <c:v>41763.461747685185</c:v>
                </c:pt>
                <c:pt idx="2257">
                  <c:v>41763.461805555555</c:v>
                </c:pt>
                <c:pt idx="2258">
                  <c:v>41763.461875000001</c:v>
                </c:pt>
                <c:pt idx="2259">
                  <c:v>41763.46193287037</c:v>
                </c:pt>
                <c:pt idx="2260">
                  <c:v>41763.46199074074</c:v>
                </c:pt>
                <c:pt idx="2261">
                  <c:v>41763.462060185186</c:v>
                </c:pt>
                <c:pt idx="2262">
                  <c:v>41763.462118055555</c:v>
                </c:pt>
                <c:pt idx="2263">
                  <c:v>41763.462175925924</c:v>
                </c:pt>
                <c:pt idx="2264">
                  <c:v>41763.462233796294</c:v>
                </c:pt>
                <c:pt idx="2265">
                  <c:v>41763.46230324074</c:v>
                </c:pt>
                <c:pt idx="2266">
                  <c:v>41763.462361111109</c:v>
                </c:pt>
                <c:pt idx="2267">
                  <c:v>41763.462418981479</c:v>
                </c:pt>
                <c:pt idx="2268">
                  <c:v>41763.462488425925</c:v>
                </c:pt>
                <c:pt idx="2269">
                  <c:v>41763.462546296294</c:v>
                </c:pt>
                <c:pt idx="2270">
                  <c:v>41763.462604166663</c:v>
                </c:pt>
                <c:pt idx="2271">
                  <c:v>41763.462673611109</c:v>
                </c:pt>
                <c:pt idx="2272">
                  <c:v>41763.462731481479</c:v>
                </c:pt>
                <c:pt idx="2273">
                  <c:v>41763.462789351855</c:v>
                </c:pt>
                <c:pt idx="2274">
                  <c:v>41763.462858796294</c:v>
                </c:pt>
                <c:pt idx="2275">
                  <c:v>41763.462916666664</c:v>
                </c:pt>
                <c:pt idx="2276">
                  <c:v>41763.46297453704</c:v>
                </c:pt>
                <c:pt idx="2277">
                  <c:v>41763.463043981479</c:v>
                </c:pt>
                <c:pt idx="2278">
                  <c:v>41763.463101851848</c:v>
                </c:pt>
                <c:pt idx="2279">
                  <c:v>41763.463159722225</c:v>
                </c:pt>
                <c:pt idx="2280">
                  <c:v>41763.463217592594</c:v>
                </c:pt>
                <c:pt idx="2281">
                  <c:v>41763.463287037041</c:v>
                </c:pt>
                <c:pt idx="2282">
                  <c:v>41763.46334490741</c:v>
                </c:pt>
                <c:pt idx="2283">
                  <c:v>41763.463402777779</c:v>
                </c:pt>
                <c:pt idx="2284">
                  <c:v>41763.463472222225</c:v>
                </c:pt>
                <c:pt idx="2285">
                  <c:v>41763.463530092595</c:v>
                </c:pt>
                <c:pt idx="2286">
                  <c:v>41763.463587962964</c:v>
                </c:pt>
                <c:pt idx="2287">
                  <c:v>41763.46365740741</c:v>
                </c:pt>
                <c:pt idx="2288">
                  <c:v>41763.46371527778</c:v>
                </c:pt>
                <c:pt idx="2289">
                  <c:v>41763.463773148149</c:v>
                </c:pt>
                <c:pt idx="2290">
                  <c:v>41763.463842592595</c:v>
                </c:pt>
                <c:pt idx="2291">
                  <c:v>41763.463900462964</c:v>
                </c:pt>
                <c:pt idx="2292">
                  <c:v>41763.463958333334</c:v>
                </c:pt>
                <c:pt idx="2293">
                  <c:v>41763.46402777778</c:v>
                </c:pt>
                <c:pt idx="2294">
                  <c:v>41763.464085648149</c:v>
                </c:pt>
                <c:pt idx="2295">
                  <c:v>41763.464143518519</c:v>
                </c:pt>
                <c:pt idx="2296">
                  <c:v>41763.464212962965</c:v>
                </c:pt>
                <c:pt idx="2297">
                  <c:v>41763.464270833334</c:v>
                </c:pt>
                <c:pt idx="2298">
                  <c:v>41763.464328703703</c:v>
                </c:pt>
                <c:pt idx="2299">
                  <c:v>41763.464386574073</c:v>
                </c:pt>
                <c:pt idx="2300">
                  <c:v>41763.464456018519</c:v>
                </c:pt>
                <c:pt idx="2301">
                  <c:v>41763.464513888888</c:v>
                </c:pt>
                <c:pt idx="2302">
                  <c:v>41763.464571759258</c:v>
                </c:pt>
                <c:pt idx="2303">
                  <c:v>41763.464641203704</c:v>
                </c:pt>
                <c:pt idx="2304">
                  <c:v>41763.464699074073</c:v>
                </c:pt>
                <c:pt idx="2305">
                  <c:v>41763.464756944442</c:v>
                </c:pt>
                <c:pt idx="2306">
                  <c:v>41763.464826388888</c:v>
                </c:pt>
                <c:pt idx="2307">
                  <c:v>41763.464884259258</c:v>
                </c:pt>
                <c:pt idx="2308">
                  <c:v>41763.464942129627</c:v>
                </c:pt>
                <c:pt idx="2309">
                  <c:v>41763.465011574073</c:v>
                </c:pt>
                <c:pt idx="2310">
                  <c:v>41763.465069444443</c:v>
                </c:pt>
                <c:pt idx="2311">
                  <c:v>41763.465127314812</c:v>
                </c:pt>
                <c:pt idx="2312">
                  <c:v>41763.465196759258</c:v>
                </c:pt>
                <c:pt idx="2313">
                  <c:v>41763.465254629627</c:v>
                </c:pt>
                <c:pt idx="2314">
                  <c:v>41763.465312499997</c:v>
                </c:pt>
                <c:pt idx="2315">
                  <c:v>41763.465381944443</c:v>
                </c:pt>
                <c:pt idx="2316">
                  <c:v>41763.465439814812</c:v>
                </c:pt>
                <c:pt idx="2317">
                  <c:v>41763.465497685182</c:v>
                </c:pt>
                <c:pt idx="2318">
                  <c:v>41763.465555555558</c:v>
                </c:pt>
                <c:pt idx="2319">
                  <c:v>41763.465624999997</c:v>
                </c:pt>
                <c:pt idx="2320">
                  <c:v>41763.465682870374</c:v>
                </c:pt>
                <c:pt idx="2321">
                  <c:v>41763.465740740743</c:v>
                </c:pt>
                <c:pt idx="2322">
                  <c:v>41763.465810185182</c:v>
                </c:pt>
                <c:pt idx="2323">
                  <c:v>41763.465868055559</c:v>
                </c:pt>
                <c:pt idx="2324">
                  <c:v>41763.465925925928</c:v>
                </c:pt>
                <c:pt idx="2325">
                  <c:v>41763.465995370374</c:v>
                </c:pt>
                <c:pt idx="2326">
                  <c:v>41763.466053240743</c:v>
                </c:pt>
                <c:pt idx="2327">
                  <c:v>41763.466111111113</c:v>
                </c:pt>
                <c:pt idx="2328">
                  <c:v>41763.466180555559</c:v>
                </c:pt>
                <c:pt idx="2329">
                  <c:v>41763.466238425928</c:v>
                </c:pt>
                <c:pt idx="2330">
                  <c:v>41763.466296296298</c:v>
                </c:pt>
                <c:pt idx="2331">
                  <c:v>41763.466365740744</c:v>
                </c:pt>
                <c:pt idx="2332">
                  <c:v>41763.466423611113</c:v>
                </c:pt>
                <c:pt idx="2333">
                  <c:v>41763.466481481482</c:v>
                </c:pt>
                <c:pt idx="2334">
                  <c:v>41763.466550925928</c:v>
                </c:pt>
                <c:pt idx="2335">
                  <c:v>41763.466608796298</c:v>
                </c:pt>
                <c:pt idx="2336">
                  <c:v>41763.466666666667</c:v>
                </c:pt>
                <c:pt idx="2337">
                  <c:v>41763.466724537036</c:v>
                </c:pt>
                <c:pt idx="2338">
                  <c:v>41763.466793981483</c:v>
                </c:pt>
                <c:pt idx="2339">
                  <c:v>41763.466851851852</c:v>
                </c:pt>
                <c:pt idx="2340">
                  <c:v>41763.466909722221</c:v>
                </c:pt>
                <c:pt idx="2341">
                  <c:v>41763.466979166667</c:v>
                </c:pt>
                <c:pt idx="2342">
                  <c:v>41763.467037037037</c:v>
                </c:pt>
                <c:pt idx="2343">
                  <c:v>41763.467094907406</c:v>
                </c:pt>
                <c:pt idx="2344">
                  <c:v>41763.467164351852</c:v>
                </c:pt>
                <c:pt idx="2345">
                  <c:v>41763.467222222222</c:v>
                </c:pt>
                <c:pt idx="2346">
                  <c:v>41763.467280092591</c:v>
                </c:pt>
                <c:pt idx="2347">
                  <c:v>41763.467349537037</c:v>
                </c:pt>
                <c:pt idx="2348">
                  <c:v>41763.467407407406</c:v>
                </c:pt>
                <c:pt idx="2349">
                  <c:v>41763.467465277776</c:v>
                </c:pt>
                <c:pt idx="2350">
                  <c:v>41763.467534722222</c:v>
                </c:pt>
                <c:pt idx="2351">
                  <c:v>41763.467592592591</c:v>
                </c:pt>
                <c:pt idx="2352">
                  <c:v>41763.467650462961</c:v>
                </c:pt>
                <c:pt idx="2353">
                  <c:v>41763.46770833333</c:v>
                </c:pt>
                <c:pt idx="2354">
                  <c:v>41763.467777777776</c:v>
                </c:pt>
                <c:pt idx="2355">
                  <c:v>41763.467835648145</c:v>
                </c:pt>
                <c:pt idx="2356">
                  <c:v>41763.467893518522</c:v>
                </c:pt>
                <c:pt idx="2357">
                  <c:v>41763.467962962961</c:v>
                </c:pt>
                <c:pt idx="2358">
                  <c:v>41763.46802083333</c:v>
                </c:pt>
                <c:pt idx="2359">
                  <c:v>41763.468078703707</c:v>
                </c:pt>
                <c:pt idx="2360">
                  <c:v>41763.468148148146</c:v>
                </c:pt>
                <c:pt idx="2361">
                  <c:v>41763.468206018515</c:v>
                </c:pt>
                <c:pt idx="2362">
                  <c:v>41763.468263888892</c:v>
                </c:pt>
                <c:pt idx="2363">
                  <c:v>41763.468333333331</c:v>
                </c:pt>
                <c:pt idx="2364">
                  <c:v>41763.468391203707</c:v>
                </c:pt>
                <c:pt idx="2365">
                  <c:v>41763.468449074076</c:v>
                </c:pt>
                <c:pt idx="2366">
                  <c:v>41763.468518518515</c:v>
                </c:pt>
                <c:pt idx="2367">
                  <c:v>41763.468576388892</c:v>
                </c:pt>
                <c:pt idx="2368">
                  <c:v>41763.468634259261</c:v>
                </c:pt>
                <c:pt idx="2369">
                  <c:v>41763.468692129631</c:v>
                </c:pt>
                <c:pt idx="2370">
                  <c:v>41763.468761574077</c:v>
                </c:pt>
                <c:pt idx="2371">
                  <c:v>41763.468819444446</c:v>
                </c:pt>
                <c:pt idx="2372">
                  <c:v>41763.468877314815</c:v>
                </c:pt>
                <c:pt idx="2373">
                  <c:v>41763.468946759262</c:v>
                </c:pt>
                <c:pt idx="2374">
                  <c:v>41763.469004629631</c:v>
                </c:pt>
                <c:pt idx="2375">
                  <c:v>41763.4690625</c:v>
                </c:pt>
                <c:pt idx="2376">
                  <c:v>41763.469131944446</c:v>
                </c:pt>
                <c:pt idx="2377">
                  <c:v>41763.469189814816</c:v>
                </c:pt>
                <c:pt idx="2378">
                  <c:v>41763.469247685185</c:v>
                </c:pt>
                <c:pt idx="2379">
                  <c:v>41763.469317129631</c:v>
                </c:pt>
                <c:pt idx="2380">
                  <c:v>41763.469375000001</c:v>
                </c:pt>
                <c:pt idx="2381">
                  <c:v>41763.46943287037</c:v>
                </c:pt>
                <c:pt idx="2382">
                  <c:v>41763.469502314816</c:v>
                </c:pt>
                <c:pt idx="2383">
                  <c:v>41763.469560185185</c:v>
                </c:pt>
                <c:pt idx="2384">
                  <c:v>41763.469618055555</c:v>
                </c:pt>
                <c:pt idx="2385">
                  <c:v>41763.469687500001</c:v>
                </c:pt>
                <c:pt idx="2386">
                  <c:v>41763.46974537037</c:v>
                </c:pt>
                <c:pt idx="2387">
                  <c:v>41763.46980324074</c:v>
                </c:pt>
                <c:pt idx="2388">
                  <c:v>41763.469861111109</c:v>
                </c:pt>
                <c:pt idx="2389">
                  <c:v>41763.469930555555</c:v>
                </c:pt>
                <c:pt idx="2390">
                  <c:v>41763.469988425924</c:v>
                </c:pt>
                <c:pt idx="2391">
                  <c:v>41763.470046296294</c:v>
                </c:pt>
                <c:pt idx="2392">
                  <c:v>41763.47011574074</c:v>
                </c:pt>
                <c:pt idx="2393">
                  <c:v>41763.470173611109</c:v>
                </c:pt>
                <c:pt idx="2394">
                  <c:v>41763.470231481479</c:v>
                </c:pt>
                <c:pt idx="2395">
                  <c:v>41763.470300925925</c:v>
                </c:pt>
                <c:pt idx="2396">
                  <c:v>41763.470358796294</c:v>
                </c:pt>
                <c:pt idx="2397">
                  <c:v>41763.470416666663</c:v>
                </c:pt>
                <c:pt idx="2398">
                  <c:v>41763.470486111109</c:v>
                </c:pt>
                <c:pt idx="2399">
                  <c:v>41763.470543981479</c:v>
                </c:pt>
                <c:pt idx="2400">
                  <c:v>41763.470601851855</c:v>
                </c:pt>
                <c:pt idx="2401">
                  <c:v>41763.470671296294</c:v>
                </c:pt>
                <c:pt idx="2402">
                  <c:v>41763.470729166664</c:v>
                </c:pt>
                <c:pt idx="2403">
                  <c:v>41763.47078703704</c:v>
                </c:pt>
                <c:pt idx="2404">
                  <c:v>41763.470856481479</c:v>
                </c:pt>
                <c:pt idx="2405">
                  <c:v>41763.470914351848</c:v>
                </c:pt>
                <c:pt idx="2406">
                  <c:v>41763.470972222225</c:v>
                </c:pt>
                <c:pt idx="2407">
                  <c:v>41763.471030092594</c:v>
                </c:pt>
                <c:pt idx="2408">
                  <c:v>41763.471099537041</c:v>
                </c:pt>
                <c:pt idx="2409">
                  <c:v>41763.47115740741</c:v>
                </c:pt>
                <c:pt idx="2410">
                  <c:v>41763.471215277779</c:v>
                </c:pt>
                <c:pt idx="2411">
                  <c:v>41763.471284722225</c:v>
                </c:pt>
                <c:pt idx="2412">
                  <c:v>41763.471342592595</c:v>
                </c:pt>
                <c:pt idx="2413">
                  <c:v>41763.471400462964</c:v>
                </c:pt>
                <c:pt idx="2414">
                  <c:v>41763.47146990741</c:v>
                </c:pt>
                <c:pt idx="2415">
                  <c:v>41763.47152777778</c:v>
                </c:pt>
                <c:pt idx="2416">
                  <c:v>41763.471585648149</c:v>
                </c:pt>
                <c:pt idx="2417">
                  <c:v>41763.471655092595</c:v>
                </c:pt>
                <c:pt idx="2418">
                  <c:v>41763.471712962964</c:v>
                </c:pt>
                <c:pt idx="2419">
                  <c:v>41763.471770833334</c:v>
                </c:pt>
                <c:pt idx="2420">
                  <c:v>41763.47184027778</c:v>
                </c:pt>
                <c:pt idx="2421">
                  <c:v>41763.471898148149</c:v>
                </c:pt>
                <c:pt idx="2422">
                  <c:v>41763.471956018519</c:v>
                </c:pt>
                <c:pt idx="2423">
                  <c:v>41763.472013888888</c:v>
                </c:pt>
                <c:pt idx="2424">
                  <c:v>41763.472083333334</c:v>
                </c:pt>
                <c:pt idx="2425">
                  <c:v>41763.472141203703</c:v>
                </c:pt>
                <c:pt idx="2426">
                  <c:v>41763.472199074073</c:v>
                </c:pt>
                <c:pt idx="2427">
                  <c:v>41763.472268518519</c:v>
                </c:pt>
                <c:pt idx="2428">
                  <c:v>41763.472326388888</c:v>
                </c:pt>
                <c:pt idx="2429">
                  <c:v>41763.472384259258</c:v>
                </c:pt>
                <c:pt idx="2430">
                  <c:v>41763.472453703704</c:v>
                </c:pt>
                <c:pt idx="2431">
                  <c:v>41763.472511574073</c:v>
                </c:pt>
                <c:pt idx="2432">
                  <c:v>41763.472569444442</c:v>
                </c:pt>
                <c:pt idx="2433">
                  <c:v>41763.472638888888</c:v>
                </c:pt>
                <c:pt idx="2434">
                  <c:v>41763.472696759258</c:v>
                </c:pt>
                <c:pt idx="2435">
                  <c:v>41763.472754629627</c:v>
                </c:pt>
                <c:pt idx="2436">
                  <c:v>41763.472824074073</c:v>
                </c:pt>
                <c:pt idx="2437">
                  <c:v>41763.472881944443</c:v>
                </c:pt>
                <c:pt idx="2438">
                  <c:v>41763.472939814812</c:v>
                </c:pt>
                <c:pt idx="2439">
                  <c:v>41763.473009259258</c:v>
                </c:pt>
                <c:pt idx="2440">
                  <c:v>41763.473067129627</c:v>
                </c:pt>
                <c:pt idx="2441">
                  <c:v>41763.473124999997</c:v>
                </c:pt>
                <c:pt idx="2442">
                  <c:v>41763.473182870373</c:v>
                </c:pt>
                <c:pt idx="2443">
                  <c:v>41763.473252314812</c:v>
                </c:pt>
                <c:pt idx="2444">
                  <c:v>41763.473310185182</c:v>
                </c:pt>
                <c:pt idx="2445">
                  <c:v>41763.473368055558</c:v>
                </c:pt>
                <c:pt idx="2446">
                  <c:v>41763.473437499997</c:v>
                </c:pt>
                <c:pt idx="2447">
                  <c:v>41763.473495370374</c:v>
                </c:pt>
                <c:pt idx="2448">
                  <c:v>41763.473553240743</c:v>
                </c:pt>
                <c:pt idx="2449">
                  <c:v>41763.473622685182</c:v>
                </c:pt>
                <c:pt idx="2450">
                  <c:v>41763.473680555559</c:v>
                </c:pt>
                <c:pt idx="2451">
                  <c:v>41763.473738425928</c:v>
                </c:pt>
                <c:pt idx="2452">
                  <c:v>41763.473807870374</c:v>
                </c:pt>
                <c:pt idx="2453">
                  <c:v>41763.473865740743</c:v>
                </c:pt>
                <c:pt idx="2454">
                  <c:v>41763.473923611113</c:v>
                </c:pt>
                <c:pt idx="2455">
                  <c:v>41763.473993055559</c:v>
                </c:pt>
                <c:pt idx="2456">
                  <c:v>41763.474050925928</c:v>
                </c:pt>
                <c:pt idx="2457">
                  <c:v>41763.474108796298</c:v>
                </c:pt>
                <c:pt idx="2458">
                  <c:v>41763.474178240744</c:v>
                </c:pt>
                <c:pt idx="2459">
                  <c:v>41763.474236111113</c:v>
                </c:pt>
                <c:pt idx="2460">
                  <c:v>41763.474293981482</c:v>
                </c:pt>
                <c:pt idx="2461">
                  <c:v>41763.474351851852</c:v>
                </c:pt>
                <c:pt idx="2462">
                  <c:v>41763.474421296298</c:v>
                </c:pt>
                <c:pt idx="2463">
                  <c:v>41763.474479166667</c:v>
                </c:pt>
                <c:pt idx="2464">
                  <c:v>41763.474537037036</c:v>
                </c:pt>
                <c:pt idx="2465">
                  <c:v>41763.474606481483</c:v>
                </c:pt>
                <c:pt idx="2466">
                  <c:v>41763.474664351852</c:v>
                </c:pt>
                <c:pt idx="2467">
                  <c:v>41763.474722222221</c:v>
                </c:pt>
                <c:pt idx="2468">
                  <c:v>41763.474791666667</c:v>
                </c:pt>
                <c:pt idx="2469">
                  <c:v>41763.474849537037</c:v>
                </c:pt>
                <c:pt idx="2470">
                  <c:v>41763.474907407406</c:v>
                </c:pt>
                <c:pt idx="2471">
                  <c:v>41763.474976851852</c:v>
                </c:pt>
                <c:pt idx="2472">
                  <c:v>41763.475034722222</c:v>
                </c:pt>
                <c:pt idx="2473">
                  <c:v>41763.475092592591</c:v>
                </c:pt>
                <c:pt idx="2474">
                  <c:v>41763.475162037037</c:v>
                </c:pt>
                <c:pt idx="2475">
                  <c:v>41763.475219907406</c:v>
                </c:pt>
                <c:pt idx="2476">
                  <c:v>41763.475277777776</c:v>
                </c:pt>
                <c:pt idx="2477">
                  <c:v>41763.475335648145</c:v>
                </c:pt>
                <c:pt idx="2478">
                  <c:v>41763.475405092591</c:v>
                </c:pt>
                <c:pt idx="2479">
                  <c:v>41763.475462962961</c:v>
                </c:pt>
                <c:pt idx="2480">
                  <c:v>41763.47552083333</c:v>
                </c:pt>
                <c:pt idx="2481">
                  <c:v>41763.475590277776</c:v>
                </c:pt>
                <c:pt idx="2482">
                  <c:v>41763.475648148145</c:v>
                </c:pt>
                <c:pt idx="2483">
                  <c:v>41763.475706018522</c:v>
                </c:pt>
                <c:pt idx="2484">
                  <c:v>41763.475775462961</c:v>
                </c:pt>
                <c:pt idx="2485">
                  <c:v>41763.47583333333</c:v>
                </c:pt>
                <c:pt idx="2486">
                  <c:v>41763.475891203707</c:v>
                </c:pt>
                <c:pt idx="2487">
                  <c:v>41763.475960648146</c:v>
                </c:pt>
                <c:pt idx="2488">
                  <c:v>41763.476018518515</c:v>
                </c:pt>
                <c:pt idx="2489">
                  <c:v>41763.476076388892</c:v>
                </c:pt>
                <c:pt idx="2490">
                  <c:v>41763.476145833331</c:v>
                </c:pt>
                <c:pt idx="2491">
                  <c:v>41763.476203703707</c:v>
                </c:pt>
                <c:pt idx="2492">
                  <c:v>41763.476261574076</c:v>
                </c:pt>
                <c:pt idx="2493">
                  <c:v>41763.476331018515</c:v>
                </c:pt>
                <c:pt idx="2494">
                  <c:v>41763.476388888892</c:v>
                </c:pt>
                <c:pt idx="2495">
                  <c:v>41763.476446759261</c:v>
                </c:pt>
                <c:pt idx="2496">
                  <c:v>41763.476504629631</c:v>
                </c:pt>
                <c:pt idx="2497">
                  <c:v>41763.476574074077</c:v>
                </c:pt>
                <c:pt idx="2498">
                  <c:v>41763.476631944446</c:v>
                </c:pt>
                <c:pt idx="2499">
                  <c:v>41763.476689814815</c:v>
                </c:pt>
                <c:pt idx="2500">
                  <c:v>41763.476759259262</c:v>
                </c:pt>
                <c:pt idx="2501">
                  <c:v>41763.476817129631</c:v>
                </c:pt>
                <c:pt idx="2502">
                  <c:v>41763.476875</c:v>
                </c:pt>
                <c:pt idx="2503">
                  <c:v>41763.476944444446</c:v>
                </c:pt>
                <c:pt idx="2504">
                  <c:v>41763.477002314816</c:v>
                </c:pt>
                <c:pt idx="2505">
                  <c:v>41763.477060185185</c:v>
                </c:pt>
                <c:pt idx="2506">
                  <c:v>41763.477129629631</c:v>
                </c:pt>
                <c:pt idx="2507">
                  <c:v>41763.477187500001</c:v>
                </c:pt>
                <c:pt idx="2508">
                  <c:v>41763.47724537037</c:v>
                </c:pt>
                <c:pt idx="2509">
                  <c:v>41763.477314814816</c:v>
                </c:pt>
                <c:pt idx="2510">
                  <c:v>41763.477372685185</c:v>
                </c:pt>
                <c:pt idx="2511">
                  <c:v>41763.477430555555</c:v>
                </c:pt>
                <c:pt idx="2512">
                  <c:v>41763.477500000001</c:v>
                </c:pt>
                <c:pt idx="2513">
                  <c:v>41763.47755787037</c:v>
                </c:pt>
                <c:pt idx="2514">
                  <c:v>41763.47761574074</c:v>
                </c:pt>
                <c:pt idx="2515">
                  <c:v>41763.477673611109</c:v>
                </c:pt>
                <c:pt idx="2516">
                  <c:v>41763.477743055555</c:v>
                </c:pt>
                <c:pt idx="2517">
                  <c:v>41763.477800925924</c:v>
                </c:pt>
                <c:pt idx="2518">
                  <c:v>41763.477858796294</c:v>
                </c:pt>
                <c:pt idx="2519">
                  <c:v>41763.47792824074</c:v>
                </c:pt>
                <c:pt idx="2520">
                  <c:v>41763.477986111109</c:v>
                </c:pt>
                <c:pt idx="2521">
                  <c:v>41763.478043981479</c:v>
                </c:pt>
                <c:pt idx="2522">
                  <c:v>41763.478113425925</c:v>
                </c:pt>
                <c:pt idx="2523">
                  <c:v>41763.478171296294</c:v>
                </c:pt>
                <c:pt idx="2524">
                  <c:v>41763.478229166663</c:v>
                </c:pt>
                <c:pt idx="2525">
                  <c:v>41763.478298611109</c:v>
                </c:pt>
                <c:pt idx="2526">
                  <c:v>41763.478356481479</c:v>
                </c:pt>
                <c:pt idx="2527">
                  <c:v>41763.478414351855</c:v>
                </c:pt>
                <c:pt idx="2528">
                  <c:v>41763.478483796294</c:v>
                </c:pt>
                <c:pt idx="2529">
                  <c:v>41763.478541666664</c:v>
                </c:pt>
                <c:pt idx="2530">
                  <c:v>41763.47859953704</c:v>
                </c:pt>
                <c:pt idx="2531">
                  <c:v>41763.47865740741</c:v>
                </c:pt>
                <c:pt idx="2532">
                  <c:v>41763.478726851848</c:v>
                </c:pt>
                <c:pt idx="2533">
                  <c:v>41763.478784722225</c:v>
                </c:pt>
                <c:pt idx="2534">
                  <c:v>41763.478842592594</c:v>
                </c:pt>
                <c:pt idx="2535">
                  <c:v>41763.478912037041</c:v>
                </c:pt>
                <c:pt idx="2536">
                  <c:v>41763.47896990741</c:v>
                </c:pt>
                <c:pt idx="2537">
                  <c:v>41763.479027777779</c:v>
                </c:pt>
                <c:pt idx="2538">
                  <c:v>41763.479097222225</c:v>
                </c:pt>
                <c:pt idx="2539">
                  <c:v>41763.479155092595</c:v>
                </c:pt>
                <c:pt idx="2540">
                  <c:v>41763.479212962964</c:v>
                </c:pt>
                <c:pt idx="2541">
                  <c:v>41763.47928240741</c:v>
                </c:pt>
                <c:pt idx="2542">
                  <c:v>41763.47934027778</c:v>
                </c:pt>
                <c:pt idx="2543">
                  <c:v>41763.479398148149</c:v>
                </c:pt>
                <c:pt idx="2544">
                  <c:v>41763.479467592595</c:v>
                </c:pt>
                <c:pt idx="2545">
                  <c:v>41763.479525462964</c:v>
                </c:pt>
                <c:pt idx="2546">
                  <c:v>41763.479583333334</c:v>
                </c:pt>
                <c:pt idx="2547">
                  <c:v>41763.479641203703</c:v>
                </c:pt>
                <c:pt idx="2548">
                  <c:v>41763.479710648149</c:v>
                </c:pt>
                <c:pt idx="2549">
                  <c:v>41763.479768518519</c:v>
                </c:pt>
                <c:pt idx="2550">
                  <c:v>41763.479826388888</c:v>
                </c:pt>
                <c:pt idx="2551">
                  <c:v>41763.479895833334</c:v>
                </c:pt>
                <c:pt idx="2552">
                  <c:v>41763.479953703703</c:v>
                </c:pt>
                <c:pt idx="2553">
                  <c:v>41763.480011574073</c:v>
                </c:pt>
                <c:pt idx="2554">
                  <c:v>41763.480081018519</c:v>
                </c:pt>
                <c:pt idx="2555">
                  <c:v>41763.480138888888</c:v>
                </c:pt>
                <c:pt idx="2556">
                  <c:v>41763.480196759258</c:v>
                </c:pt>
                <c:pt idx="2557">
                  <c:v>41763.480266203704</c:v>
                </c:pt>
                <c:pt idx="2558">
                  <c:v>41763.480324074073</c:v>
                </c:pt>
                <c:pt idx="2559">
                  <c:v>41763.480381944442</c:v>
                </c:pt>
                <c:pt idx="2560">
                  <c:v>41763.480451388888</c:v>
                </c:pt>
                <c:pt idx="2561">
                  <c:v>41763.480509259258</c:v>
                </c:pt>
                <c:pt idx="2562">
                  <c:v>41763.480567129627</c:v>
                </c:pt>
                <c:pt idx="2563">
                  <c:v>41763.480624999997</c:v>
                </c:pt>
                <c:pt idx="2564">
                  <c:v>41763.480694444443</c:v>
                </c:pt>
                <c:pt idx="2565">
                  <c:v>41763.480752314812</c:v>
                </c:pt>
                <c:pt idx="2566">
                  <c:v>41763.480810185189</c:v>
                </c:pt>
                <c:pt idx="2567">
                  <c:v>41763.480879629627</c:v>
                </c:pt>
                <c:pt idx="2568">
                  <c:v>41763.480937499997</c:v>
                </c:pt>
                <c:pt idx="2569">
                  <c:v>41763.480995370373</c:v>
                </c:pt>
                <c:pt idx="2570">
                  <c:v>41763.481064814812</c:v>
                </c:pt>
                <c:pt idx="2571">
                  <c:v>41763.481122685182</c:v>
                </c:pt>
                <c:pt idx="2572">
                  <c:v>41763.481180555558</c:v>
                </c:pt>
                <c:pt idx="2573">
                  <c:v>41763.481249999997</c:v>
                </c:pt>
                <c:pt idx="2574">
                  <c:v>41763.481307870374</c:v>
                </c:pt>
                <c:pt idx="2575">
                  <c:v>41763.481365740743</c:v>
                </c:pt>
                <c:pt idx="2576">
                  <c:v>41763.481423611112</c:v>
                </c:pt>
                <c:pt idx="2577">
                  <c:v>41763.481493055559</c:v>
                </c:pt>
                <c:pt idx="2578">
                  <c:v>41763.481550925928</c:v>
                </c:pt>
                <c:pt idx="2579">
                  <c:v>41763.481608796297</c:v>
                </c:pt>
                <c:pt idx="2580">
                  <c:v>41763.481678240743</c:v>
                </c:pt>
                <c:pt idx="2581">
                  <c:v>41763.481736111113</c:v>
                </c:pt>
                <c:pt idx="2582">
                  <c:v>41763.481793981482</c:v>
                </c:pt>
                <c:pt idx="2583">
                  <c:v>41763.481863425928</c:v>
                </c:pt>
                <c:pt idx="2584">
                  <c:v>41763.481921296298</c:v>
                </c:pt>
                <c:pt idx="2585">
                  <c:v>41763.481979166667</c:v>
                </c:pt>
                <c:pt idx="2586">
                  <c:v>41763.482048611113</c:v>
                </c:pt>
                <c:pt idx="2587">
                  <c:v>41763.482106481482</c:v>
                </c:pt>
                <c:pt idx="2588">
                  <c:v>41763.482164351852</c:v>
                </c:pt>
                <c:pt idx="2589">
                  <c:v>41763.482233796298</c:v>
                </c:pt>
                <c:pt idx="2590">
                  <c:v>41763.482291666667</c:v>
                </c:pt>
                <c:pt idx="2591">
                  <c:v>41763.482349537036</c:v>
                </c:pt>
                <c:pt idx="2592">
                  <c:v>41763.482407407406</c:v>
                </c:pt>
                <c:pt idx="2593">
                  <c:v>41763.482476851852</c:v>
                </c:pt>
                <c:pt idx="2594">
                  <c:v>41763.482534722221</c:v>
                </c:pt>
                <c:pt idx="2595">
                  <c:v>41763.482592592591</c:v>
                </c:pt>
                <c:pt idx="2596">
                  <c:v>41763.482662037037</c:v>
                </c:pt>
                <c:pt idx="2597">
                  <c:v>41763.482719907406</c:v>
                </c:pt>
                <c:pt idx="2598">
                  <c:v>41763.482777777775</c:v>
                </c:pt>
                <c:pt idx="2599">
                  <c:v>41763.482847222222</c:v>
                </c:pt>
                <c:pt idx="2600">
                  <c:v>41763.482905092591</c:v>
                </c:pt>
                <c:pt idx="2601">
                  <c:v>41763.48296296296</c:v>
                </c:pt>
                <c:pt idx="2602">
                  <c:v>41763.483032407406</c:v>
                </c:pt>
                <c:pt idx="2603">
                  <c:v>41763.483090277776</c:v>
                </c:pt>
                <c:pt idx="2604">
                  <c:v>41763.483148148145</c:v>
                </c:pt>
                <c:pt idx="2605">
                  <c:v>41763.483217592591</c:v>
                </c:pt>
                <c:pt idx="2606">
                  <c:v>41763.483275462961</c:v>
                </c:pt>
                <c:pt idx="2607">
                  <c:v>41763.48333333333</c:v>
                </c:pt>
                <c:pt idx="2608">
                  <c:v>41763.483391203707</c:v>
                </c:pt>
                <c:pt idx="2609">
                  <c:v>41763.483460648145</c:v>
                </c:pt>
                <c:pt idx="2610">
                  <c:v>41763.483518518522</c:v>
                </c:pt>
                <c:pt idx="2611">
                  <c:v>41763.483576388891</c:v>
                </c:pt>
                <c:pt idx="2612">
                  <c:v>41763.48364583333</c:v>
                </c:pt>
                <c:pt idx="2613">
                  <c:v>41763.483703703707</c:v>
                </c:pt>
                <c:pt idx="2614">
                  <c:v>41763.483761574076</c:v>
                </c:pt>
                <c:pt idx="2615">
                  <c:v>41763.483831018515</c:v>
                </c:pt>
                <c:pt idx="2616">
                  <c:v>41763.483888888892</c:v>
                </c:pt>
                <c:pt idx="2617">
                  <c:v>41763.483946759261</c:v>
                </c:pt>
                <c:pt idx="2618">
                  <c:v>41763.484016203707</c:v>
                </c:pt>
                <c:pt idx="2619">
                  <c:v>41763.484074074076</c:v>
                </c:pt>
                <c:pt idx="2620">
                  <c:v>41763.484131944446</c:v>
                </c:pt>
                <c:pt idx="2621">
                  <c:v>41763.484201388892</c:v>
                </c:pt>
                <c:pt idx="2622">
                  <c:v>41763.484259259261</c:v>
                </c:pt>
                <c:pt idx="2623">
                  <c:v>41763.484317129631</c:v>
                </c:pt>
                <c:pt idx="2624">
                  <c:v>41763.484375</c:v>
                </c:pt>
                <c:pt idx="2625">
                  <c:v>41763.484444444446</c:v>
                </c:pt>
                <c:pt idx="2626">
                  <c:v>41763.484502314815</c:v>
                </c:pt>
                <c:pt idx="2627">
                  <c:v>41763.484560185185</c:v>
                </c:pt>
                <c:pt idx="2628">
                  <c:v>41763.484629629631</c:v>
                </c:pt>
                <c:pt idx="2629">
                  <c:v>41763.4846875</c:v>
                </c:pt>
                <c:pt idx="2630">
                  <c:v>41763.48474537037</c:v>
                </c:pt>
                <c:pt idx="2631">
                  <c:v>41763.484814814816</c:v>
                </c:pt>
                <c:pt idx="2632">
                  <c:v>41763.484872685185</c:v>
                </c:pt>
                <c:pt idx="2633">
                  <c:v>41763.484930555554</c:v>
                </c:pt>
                <c:pt idx="2634">
                  <c:v>41763.485000000001</c:v>
                </c:pt>
                <c:pt idx="2635">
                  <c:v>41763.48505787037</c:v>
                </c:pt>
                <c:pt idx="2636">
                  <c:v>41763.485115740739</c:v>
                </c:pt>
                <c:pt idx="2637">
                  <c:v>41763.485185185185</c:v>
                </c:pt>
                <c:pt idx="2638">
                  <c:v>41763.485243055555</c:v>
                </c:pt>
                <c:pt idx="2639">
                  <c:v>41763.485300925924</c:v>
                </c:pt>
                <c:pt idx="2640">
                  <c:v>41763.485358796293</c:v>
                </c:pt>
                <c:pt idx="2641">
                  <c:v>41763.48542824074</c:v>
                </c:pt>
                <c:pt idx="2642">
                  <c:v>41763.485486111109</c:v>
                </c:pt>
                <c:pt idx="2643">
                  <c:v>41763.485543981478</c:v>
                </c:pt>
                <c:pt idx="2644">
                  <c:v>41763.485613425924</c:v>
                </c:pt>
                <c:pt idx="2645">
                  <c:v>41763.485671296294</c:v>
                </c:pt>
                <c:pt idx="2646">
                  <c:v>41763.485729166663</c:v>
                </c:pt>
                <c:pt idx="2647">
                  <c:v>41763.485798611109</c:v>
                </c:pt>
                <c:pt idx="2648">
                  <c:v>41763.485856481479</c:v>
                </c:pt>
                <c:pt idx="2649">
                  <c:v>41763.485914351855</c:v>
                </c:pt>
                <c:pt idx="2650">
                  <c:v>41763.485983796294</c:v>
                </c:pt>
                <c:pt idx="2651">
                  <c:v>41763.486041666663</c:v>
                </c:pt>
                <c:pt idx="2652">
                  <c:v>41763.48609953704</c:v>
                </c:pt>
                <c:pt idx="2653">
                  <c:v>41763.486157407409</c:v>
                </c:pt>
                <c:pt idx="2654">
                  <c:v>41763.486226851855</c:v>
                </c:pt>
                <c:pt idx="2655">
                  <c:v>41763.486284722225</c:v>
                </c:pt>
                <c:pt idx="2656">
                  <c:v>41763.486342592594</c:v>
                </c:pt>
                <c:pt idx="2657">
                  <c:v>41763.48641203704</c:v>
                </c:pt>
                <c:pt idx="2658">
                  <c:v>41763.48646990741</c:v>
                </c:pt>
                <c:pt idx="2659">
                  <c:v>41763.486527777779</c:v>
                </c:pt>
                <c:pt idx="2660">
                  <c:v>41763.486597222225</c:v>
                </c:pt>
                <c:pt idx="2661">
                  <c:v>41763.486655092594</c:v>
                </c:pt>
                <c:pt idx="2662">
                  <c:v>41763.486712962964</c:v>
                </c:pt>
                <c:pt idx="2663">
                  <c:v>41763.48678240741</c:v>
                </c:pt>
                <c:pt idx="2664">
                  <c:v>41763.486840277779</c:v>
                </c:pt>
                <c:pt idx="2665">
                  <c:v>41763.486898148149</c:v>
                </c:pt>
                <c:pt idx="2666">
                  <c:v>41763.486967592595</c:v>
                </c:pt>
                <c:pt idx="2667">
                  <c:v>41763.487025462964</c:v>
                </c:pt>
                <c:pt idx="2668">
                  <c:v>41763.487083333333</c:v>
                </c:pt>
                <c:pt idx="2669">
                  <c:v>41763.487141203703</c:v>
                </c:pt>
                <c:pt idx="2670">
                  <c:v>41763.487210648149</c:v>
                </c:pt>
                <c:pt idx="2671">
                  <c:v>41763.487268518518</c:v>
                </c:pt>
                <c:pt idx="2672">
                  <c:v>41763.487326388888</c:v>
                </c:pt>
                <c:pt idx="2673">
                  <c:v>41763.487395833334</c:v>
                </c:pt>
                <c:pt idx="2674">
                  <c:v>41763.487453703703</c:v>
                </c:pt>
                <c:pt idx="2675">
                  <c:v>41763.487511574072</c:v>
                </c:pt>
                <c:pt idx="2676">
                  <c:v>41763.487581018519</c:v>
                </c:pt>
                <c:pt idx="2677">
                  <c:v>41763.487638888888</c:v>
                </c:pt>
                <c:pt idx="2678">
                  <c:v>41763.487696759257</c:v>
                </c:pt>
                <c:pt idx="2679">
                  <c:v>41763.487766203703</c:v>
                </c:pt>
                <c:pt idx="2680">
                  <c:v>41763.487824074073</c:v>
                </c:pt>
                <c:pt idx="2681">
                  <c:v>41763.487881944442</c:v>
                </c:pt>
                <c:pt idx="2682">
                  <c:v>41763.487939814811</c:v>
                </c:pt>
                <c:pt idx="2683">
                  <c:v>41763.488009259258</c:v>
                </c:pt>
                <c:pt idx="2684">
                  <c:v>41763.488067129627</c:v>
                </c:pt>
                <c:pt idx="2685">
                  <c:v>41763.488125000003</c:v>
                </c:pt>
                <c:pt idx="2686">
                  <c:v>41763.488194444442</c:v>
                </c:pt>
                <c:pt idx="2687">
                  <c:v>41763.488252314812</c:v>
                </c:pt>
                <c:pt idx="2688">
                  <c:v>41763.488310185188</c:v>
                </c:pt>
                <c:pt idx="2689">
                  <c:v>41763.488379629627</c:v>
                </c:pt>
                <c:pt idx="2690">
                  <c:v>41763.488437499997</c:v>
                </c:pt>
                <c:pt idx="2691">
                  <c:v>41763.488495370373</c:v>
                </c:pt>
                <c:pt idx="2692">
                  <c:v>41763.488564814812</c:v>
                </c:pt>
                <c:pt idx="2693">
                  <c:v>41763.488622685189</c:v>
                </c:pt>
                <c:pt idx="2694">
                  <c:v>41763.488680555558</c:v>
                </c:pt>
                <c:pt idx="2695">
                  <c:v>41763.488749999997</c:v>
                </c:pt>
                <c:pt idx="2696">
                  <c:v>41763.488807870373</c:v>
                </c:pt>
                <c:pt idx="2697">
                  <c:v>41763.488865740743</c:v>
                </c:pt>
                <c:pt idx="2698">
                  <c:v>41763.488923611112</c:v>
                </c:pt>
                <c:pt idx="2699">
                  <c:v>41763.488993055558</c:v>
                </c:pt>
                <c:pt idx="2700">
                  <c:v>41763.489050925928</c:v>
                </c:pt>
                <c:pt idx="2701">
                  <c:v>41763.489108796297</c:v>
                </c:pt>
                <c:pt idx="2702">
                  <c:v>41763.489178240743</c:v>
                </c:pt>
                <c:pt idx="2703">
                  <c:v>41763.489236111112</c:v>
                </c:pt>
                <c:pt idx="2704">
                  <c:v>41763.489293981482</c:v>
                </c:pt>
                <c:pt idx="2705">
                  <c:v>41763.489363425928</c:v>
                </c:pt>
                <c:pt idx="2706">
                  <c:v>41763.489421296297</c:v>
                </c:pt>
                <c:pt idx="2707">
                  <c:v>41763.489479166667</c:v>
                </c:pt>
                <c:pt idx="2708">
                  <c:v>41763.489548611113</c:v>
                </c:pt>
                <c:pt idx="2709">
                  <c:v>41763.489606481482</c:v>
                </c:pt>
                <c:pt idx="2710">
                  <c:v>41763.489664351851</c:v>
                </c:pt>
                <c:pt idx="2711">
                  <c:v>41763.489722222221</c:v>
                </c:pt>
                <c:pt idx="2712">
                  <c:v>41763.489791666667</c:v>
                </c:pt>
                <c:pt idx="2713">
                  <c:v>41763.489849537036</c:v>
                </c:pt>
                <c:pt idx="2714">
                  <c:v>41763.489907407406</c:v>
                </c:pt>
                <c:pt idx="2715">
                  <c:v>41763.489976851852</c:v>
                </c:pt>
                <c:pt idx="2716">
                  <c:v>41763.490034722221</c:v>
                </c:pt>
                <c:pt idx="2717">
                  <c:v>41763.49009259259</c:v>
                </c:pt>
                <c:pt idx="2718">
                  <c:v>41763.490162037036</c:v>
                </c:pt>
                <c:pt idx="2719">
                  <c:v>41763.490219907406</c:v>
                </c:pt>
                <c:pt idx="2720">
                  <c:v>41763.490277777775</c:v>
                </c:pt>
                <c:pt idx="2721">
                  <c:v>41763.490347222221</c:v>
                </c:pt>
                <c:pt idx="2722">
                  <c:v>41763.490405092591</c:v>
                </c:pt>
                <c:pt idx="2723">
                  <c:v>41763.49046296296</c:v>
                </c:pt>
                <c:pt idx="2724">
                  <c:v>41763.490532407406</c:v>
                </c:pt>
                <c:pt idx="2725">
                  <c:v>41763.490590277775</c:v>
                </c:pt>
                <c:pt idx="2726">
                  <c:v>41763.490648148145</c:v>
                </c:pt>
                <c:pt idx="2727">
                  <c:v>41763.490717592591</c:v>
                </c:pt>
                <c:pt idx="2728">
                  <c:v>41763.49077546296</c:v>
                </c:pt>
                <c:pt idx="2729">
                  <c:v>41763.490833333337</c:v>
                </c:pt>
                <c:pt idx="2730">
                  <c:v>41763.490891203706</c:v>
                </c:pt>
                <c:pt idx="2731">
                  <c:v>41763.490960648145</c:v>
                </c:pt>
                <c:pt idx="2732">
                  <c:v>41763.491018518522</c:v>
                </c:pt>
                <c:pt idx="2733">
                  <c:v>41763.491076388891</c:v>
                </c:pt>
                <c:pt idx="2734">
                  <c:v>41763.49114583333</c:v>
                </c:pt>
                <c:pt idx="2735">
                  <c:v>41763.491203703707</c:v>
                </c:pt>
                <c:pt idx="2736">
                  <c:v>41763.491261574076</c:v>
                </c:pt>
                <c:pt idx="2737">
                  <c:v>41763.491331018522</c:v>
                </c:pt>
                <c:pt idx="2738">
                  <c:v>41763.491388888891</c:v>
                </c:pt>
                <c:pt idx="2739">
                  <c:v>41763.491446759261</c:v>
                </c:pt>
                <c:pt idx="2740">
                  <c:v>41763.491516203707</c:v>
                </c:pt>
                <c:pt idx="2741">
                  <c:v>41763.491574074076</c:v>
                </c:pt>
                <c:pt idx="2742">
                  <c:v>41763.491631944446</c:v>
                </c:pt>
                <c:pt idx="2743">
                  <c:v>41763.491701388892</c:v>
                </c:pt>
                <c:pt idx="2744">
                  <c:v>41763.491759259261</c:v>
                </c:pt>
                <c:pt idx="2745">
                  <c:v>41763.49181712963</c:v>
                </c:pt>
                <c:pt idx="2746">
                  <c:v>41763.491875</c:v>
                </c:pt>
                <c:pt idx="2747">
                  <c:v>41763.491944444446</c:v>
                </c:pt>
                <c:pt idx="2748">
                  <c:v>41763.492002314815</c:v>
                </c:pt>
                <c:pt idx="2749">
                  <c:v>41763.492060185185</c:v>
                </c:pt>
                <c:pt idx="2750">
                  <c:v>41763.492129629631</c:v>
                </c:pt>
                <c:pt idx="2751">
                  <c:v>41763.4921875</c:v>
                </c:pt>
                <c:pt idx="2752">
                  <c:v>41763.492245370369</c:v>
                </c:pt>
                <c:pt idx="2753">
                  <c:v>41763.492314814815</c:v>
                </c:pt>
                <c:pt idx="2754">
                  <c:v>41763.492372685185</c:v>
                </c:pt>
                <c:pt idx="2755">
                  <c:v>41763.492430555554</c:v>
                </c:pt>
                <c:pt idx="2756">
                  <c:v>41763.4925</c:v>
                </c:pt>
                <c:pt idx="2757">
                  <c:v>41763.49255787037</c:v>
                </c:pt>
                <c:pt idx="2758">
                  <c:v>41763.492615740739</c:v>
                </c:pt>
                <c:pt idx="2759">
                  <c:v>41763.492685185185</c:v>
                </c:pt>
                <c:pt idx="2760">
                  <c:v>41763.492743055554</c:v>
                </c:pt>
                <c:pt idx="2761">
                  <c:v>41763.492800925924</c:v>
                </c:pt>
                <c:pt idx="2762">
                  <c:v>41763.492858796293</c:v>
                </c:pt>
                <c:pt idx="2763">
                  <c:v>41763.492928240739</c:v>
                </c:pt>
                <c:pt idx="2764">
                  <c:v>41763.492986111109</c:v>
                </c:pt>
                <c:pt idx="2765">
                  <c:v>41763.493043981478</c:v>
                </c:pt>
                <c:pt idx="2766">
                  <c:v>41763.493113425924</c:v>
                </c:pt>
                <c:pt idx="2767">
                  <c:v>41763.493171296293</c:v>
                </c:pt>
                <c:pt idx="2768">
                  <c:v>41763.49322916667</c:v>
                </c:pt>
                <c:pt idx="2769">
                  <c:v>41763.493298611109</c:v>
                </c:pt>
                <c:pt idx="2770">
                  <c:v>41763.493356481478</c:v>
                </c:pt>
                <c:pt idx="2771">
                  <c:v>41763.493414351855</c:v>
                </c:pt>
                <c:pt idx="2772">
                  <c:v>41763.493483796294</c:v>
                </c:pt>
                <c:pt idx="2773">
                  <c:v>41763.493541666663</c:v>
                </c:pt>
                <c:pt idx="2774">
                  <c:v>41763.49359953704</c:v>
                </c:pt>
                <c:pt idx="2775">
                  <c:v>41763.493668981479</c:v>
                </c:pt>
                <c:pt idx="2776">
                  <c:v>41763.493726851855</c:v>
                </c:pt>
                <c:pt idx="2777">
                  <c:v>41763.493784722225</c:v>
                </c:pt>
                <c:pt idx="2778">
                  <c:v>41763.493842592594</c:v>
                </c:pt>
                <c:pt idx="2779">
                  <c:v>41763.49391203704</c:v>
                </c:pt>
                <c:pt idx="2780">
                  <c:v>41763.493969907409</c:v>
                </c:pt>
                <c:pt idx="2781">
                  <c:v>41763.494027777779</c:v>
                </c:pt>
                <c:pt idx="2782">
                  <c:v>41763.494097222225</c:v>
                </c:pt>
                <c:pt idx="2783">
                  <c:v>41763.494155092594</c:v>
                </c:pt>
                <c:pt idx="2784">
                  <c:v>41763.494212962964</c:v>
                </c:pt>
                <c:pt idx="2785">
                  <c:v>41763.49428240741</c:v>
                </c:pt>
                <c:pt idx="2786">
                  <c:v>41763.494340277779</c:v>
                </c:pt>
                <c:pt idx="2787">
                  <c:v>41763.494398148148</c:v>
                </c:pt>
                <c:pt idx="2788">
                  <c:v>41763.494467592594</c:v>
                </c:pt>
                <c:pt idx="2789">
                  <c:v>41763.494525462964</c:v>
                </c:pt>
                <c:pt idx="2790">
                  <c:v>41763.494583333333</c:v>
                </c:pt>
                <c:pt idx="2791">
                  <c:v>41763.494652777779</c:v>
                </c:pt>
                <c:pt idx="2792">
                  <c:v>41763.494710648149</c:v>
                </c:pt>
                <c:pt idx="2793">
                  <c:v>41763.494768518518</c:v>
                </c:pt>
                <c:pt idx="2794">
                  <c:v>41763.494826388887</c:v>
                </c:pt>
                <c:pt idx="2795">
                  <c:v>41763.494895833333</c:v>
                </c:pt>
                <c:pt idx="2796">
                  <c:v>41763.494953703703</c:v>
                </c:pt>
                <c:pt idx="2797">
                  <c:v>41763.495011574072</c:v>
                </c:pt>
                <c:pt idx="2798">
                  <c:v>41763.495081018518</c:v>
                </c:pt>
                <c:pt idx="2799">
                  <c:v>41763.495138888888</c:v>
                </c:pt>
                <c:pt idx="2800">
                  <c:v>41763.495196759257</c:v>
                </c:pt>
                <c:pt idx="2801">
                  <c:v>41763.495266203703</c:v>
                </c:pt>
                <c:pt idx="2802">
                  <c:v>41763.495324074072</c:v>
                </c:pt>
                <c:pt idx="2803">
                  <c:v>41763.495381944442</c:v>
                </c:pt>
                <c:pt idx="2804">
                  <c:v>41763.495451388888</c:v>
                </c:pt>
                <c:pt idx="2805">
                  <c:v>41763.495509259257</c:v>
                </c:pt>
                <c:pt idx="2806">
                  <c:v>41763.495567129627</c:v>
                </c:pt>
                <c:pt idx="2807">
                  <c:v>41763.495625000003</c:v>
                </c:pt>
                <c:pt idx="2808">
                  <c:v>41763.495694444442</c:v>
                </c:pt>
                <c:pt idx="2809">
                  <c:v>41763.495752314811</c:v>
                </c:pt>
                <c:pt idx="2810">
                  <c:v>41763.495810185188</c:v>
                </c:pt>
                <c:pt idx="2811">
                  <c:v>41763.495879629627</c:v>
                </c:pt>
                <c:pt idx="2812">
                  <c:v>41763.495937500003</c:v>
                </c:pt>
                <c:pt idx="2813">
                  <c:v>41763.495995370373</c:v>
                </c:pt>
                <c:pt idx="2814">
                  <c:v>41763.496064814812</c:v>
                </c:pt>
                <c:pt idx="2815">
                  <c:v>41763.496122685188</c:v>
                </c:pt>
                <c:pt idx="2816">
                  <c:v>41763.496180555558</c:v>
                </c:pt>
                <c:pt idx="2817">
                  <c:v>41763.496249999997</c:v>
                </c:pt>
                <c:pt idx="2818">
                  <c:v>41763.496307870373</c:v>
                </c:pt>
                <c:pt idx="2819">
                  <c:v>41763.496365740742</c:v>
                </c:pt>
                <c:pt idx="2820">
                  <c:v>41763.496435185189</c:v>
                </c:pt>
                <c:pt idx="2821">
                  <c:v>41763.496493055558</c:v>
                </c:pt>
                <c:pt idx="2822">
                  <c:v>41763.496550925927</c:v>
                </c:pt>
                <c:pt idx="2823">
                  <c:v>41763.496608796297</c:v>
                </c:pt>
                <c:pt idx="2824">
                  <c:v>41763.496678240743</c:v>
                </c:pt>
                <c:pt idx="2825">
                  <c:v>41763.496736111112</c:v>
                </c:pt>
                <c:pt idx="2826">
                  <c:v>41763.496793981481</c:v>
                </c:pt>
                <c:pt idx="2827">
                  <c:v>41763.496863425928</c:v>
                </c:pt>
                <c:pt idx="2828">
                  <c:v>41763.496921296297</c:v>
                </c:pt>
                <c:pt idx="2829">
                  <c:v>41763.496979166666</c:v>
                </c:pt>
                <c:pt idx="2830">
                  <c:v>41763.497048611112</c:v>
                </c:pt>
                <c:pt idx="2831">
                  <c:v>41763.497106481482</c:v>
                </c:pt>
                <c:pt idx="2832">
                  <c:v>41763.497164351851</c:v>
                </c:pt>
                <c:pt idx="2833">
                  <c:v>41763.497233796297</c:v>
                </c:pt>
                <c:pt idx="2834">
                  <c:v>41763.497291666667</c:v>
                </c:pt>
                <c:pt idx="2835">
                  <c:v>41763.497349537036</c:v>
                </c:pt>
                <c:pt idx="2836">
                  <c:v>41763.497407407405</c:v>
                </c:pt>
                <c:pt idx="2837">
                  <c:v>41763.497476851851</c:v>
                </c:pt>
                <c:pt idx="2838">
                  <c:v>41763.497534722221</c:v>
                </c:pt>
                <c:pt idx="2839">
                  <c:v>41763.49759259259</c:v>
                </c:pt>
                <c:pt idx="2840">
                  <c:v>41763.497662037036</c:v>
                </c:pt>
                <c:pt idx="2841">
                  <c:v>41763.497719907406</c:v>
                </c:pt>
                <c:pt idx="2842">
                  <c:v>41763.497777777775</c:v>
                </c:pt>
                <c:pt idx="2843">
                  <c:v>41763.497847222221</c:v>
                </c:pt>
                <c:pt idx="2844">
                  <c:v>41763.49790509259</c:v>
                </c:pt>
                <c:pt idx="2845">
                  <c:v>41763.49796296296</c:v>
                </c:pt>
                <c:pt idx="2846">
                  <c:v>41763.498032407406</c:v>
                </c:pt>
                <c:pt idx="2847">
                  <c:v>41763.498090277775</c:v>
                </c:pt>
                <c:pt idx="2848">
                  <c:v>41763.498148148145</c:v>
                </c:pt>
                <c:pt idx="2849">
                  <c:v>41763.498217592591</c:v>
                </c:pt>
                <c:pt idx="2850">
                  <c:v>41763.49827546296</c:v>
                </c:pt>
                <c:pt idx="2851">
                  <c:v>41763.498333333337</c:v>
                </c:pt>
                <c:pt idx="2852">
                  <c:v>41763.498402777775</c:v>
                </c:pt>
                <c:pt idx="2853">
                  <c:v>41763.498460648145</c:v>
                </c:pt>
                <c:pt idx="2854">
                  <c:v>41763.498518518521</c:v>
                </c:pt>
                <c:pt idx="2855">
                  <c:v>41763.498576388891</c:v>
                </c:pt>
                <c:pt idx="2856">
                  <c:v>41763.498645833337</c:v>
                </c:pt>
                <c:pt idx="2857">
                  <c:v>41763.498703703706</c:v>
                </c:pt>
                <c:pt idx="2858">
                  <c:v>41763.498761574076</c:v>
                </c:pt>
                <c:pt idx="2859">
                  <c:v>41763.498831018522</c:v>
                </c:pt>
                <c:pt idx="2860">
                  <c:v>41763.498888888891</c:v>
                </c:pt>
                <c:pt idx="2861">
                  <c:v>41763.49894675926</c:v>
                </c:pt>
                <c:pt idx="2862">
                  <c:v>41763.499016203707</c:v>
                </c:pt>
                <c:pt idx="2863">
                  <c:v>41763.499074074076</c:v>
                </c:pt>
                <c:pt idx="2864">
                  <c:v>41763.499131944445</c:v>
                </c:pt>
                <c:pt idx="2865">
                  <c:v>41763.499201388891</c:v>
                </c:pt>
                <c:pt idx="2866">
                  <c:v>41763.499259259261</c:v>
                </c:pt>
                <c:pt idx="2867">
                  <c:v>41763.49931712963</c:v>
                </c:pt>
                <c:pt idx="2868">
                  <c:v>41763.499374999999</c:v>
                </c:pt>
                <c:pt idx="2869">
                  <c:v>41763.499444444446</c:v>
                </c:pt>
                <c:pt idx="2870">
                  <c:v>41763.499502314815</c:v>
                </c:pt>
                <c:pt idx="2871">
                  <c:v>41763.499560185184</c:v>
                </c:pt>
                <c:pt idx="2872">
                  <c:v>41763.49962962963</c:v>
                </c:pt>
                <c:pt idx="2873">
                  <c:v>41763.4996875</c:v>
                </c:pt>
                <c:pt idx="2874">
                  <c:v>41763.499745370369</c:v>
                </c:pt>
                <c:pt idx="2875">
                  <c:v>41763.499814814815</c:v>
                </c:pt>
                <c:pt idx="2876">
                  <c:v>41763.499872685185</c:v>
                </c:pt>
                <c:pt idx="2877">
                  <c:v>41763.499930555554</c:v>
                </c:pt>
                <c:pt idx="2878">
                  <c:v>41763.5</c:v>
                </c:pt>
                <c:pt idx="2879">
                  <c:v>41763.500057870369</c:v>
                </c:pt>
                <c:pt idx="2880">
                  <c:v>41763.500115740739</c:v>
                </c:pt>
                <c:pt idx="2881">
                  <c:v>41763.500185185185</c:v>
                </c:pt>
                <c:pt idx="2882">
                  <c:v>41763.500243055554</c:v>
                </c:pt>
                <c:pt idx="2883">
                  <c:v>41763.500300925924</c:v>
                </c:pt>
                <c:pt idx="2884">
                  <c:v>41763.500358796293</c:v>
                </c:pt>
                <c:pt idx="2885">
                  <c:v>41763.500428240739</c:v>
                </c:pt>
                <c:pt idx="2886">
                  <c:v>41763.500486111108</c:v>
                </c:pt>
                <c:pt idx="2887">
                  <c:v>41763.500543981485</c:v>
                </c:pt>
                <c:pt idx="2888">
                  <c:v>41763.500613425924</c:v>
                </c:pt>
                <c:pt idx="2889">
                  <c:v>41763.500671296293</c:v>
                </c:pt>
                <c:pt idx="2890">
                  <c:v>41763.50072916667</c:v>
                </c:pt>
                <c:pt idx="2891">
                  <c:v>41763.500798611109</c:v>
                </c:pt>
                <c:pt idx="2892">
                  <c:v>41763.500856481478</c:v>
                </c:pt>
                <c:pt idx="2893">
                  <c:v>41763.500914351855</c:v>
                </c:pt>
                <c:pt idx="2894">
                  <c:v>41763.500983796293</c:v>
                </c:pt>
                <c:pt idx="2895">
                  <c:v>41763.50104166667</c:v>
                </c:pt>
                <c:pt idx="2896">
                  <c:v>41763.501099537039</c:v>
                </c:pt>
                <c:pt idx="2897">
                  <c:v>41763.501157407409</c:v>
                </c:pt>
                <c:pt idx="2898">
                  <c:v>41763.501226851855</c:v>
                </c:pt>
                <c:pt idx="2899">
                  <c:v>41763.501284722224</c:v>
                </c:pt>
                <c:pt idx="2900">
                  <c:v>41763.501342592594</c:v>
                </c:pt>
                <c:pt idx="2901">
                  <c:v>41763.50141203704</c:v>
                </c:pt>
                <c:pt idx="2902">
                  <c:v>41763.501469907409</c:v>
                </c:pt>
                <c:pt idx="2903">
                  <c:v>41763.501527777778</c:v>
                </c:pt>
                <c:pt idx="2904">
                  <c:v>41763.501597222225</c:v>
                </c:pt>
                <c:pt idx="2905">
                  <c:v>41763.501655092594</c:v>
                </c:pt>
                <c:pt idx="2906">
                  <c:v>41763.501712962963</c:v>
                </c:pt>
                <c:pt idx="2907">
                  <c:v>41763.501782407409</c:v>
                </c:pt>
                <c:pt idx="2908">
                  <c:v>41763.501840277779</c:v>
                </c:pt>
                <c:pt idx="2909">
                  <c:v>41763.501898148148</c:v>
                </c:pt>
                <c:pt idx="2910">
                  <c:v>41763.501967592594</c:v>
                </c:pt>
                <c:pt idx="2911">
                  <c:v>41763.502025462964</c:v>
                </c:pt>
                <c:pt idx="2912">
                  <c:v>41763.502083333333</c:v>
                </c:pt>
                <c:pt idx="2913">
                  <c:v>41763.502141203702</c:v>
                </c:pt>
                <c:pt idx="2914">
                  <c:v>41763.502210648148</c:v>
                </c:pt>
                <c:pt idx="2915">
                  <c:v>41763.502268518518</c:v>
                </c:pt>
                <c:pt idx="2916">
                  <c:v>41763.502326388887</c:v>
                </c:pt>
                <c:pt idx="2917">
                  <c:v>41763.502395833333</c:v>
                </c:pt>
                <c:pt idx="2918">
                  <c:v>41763.502453703702</c:v>
                </c:pt>
                <c:pt idx="2919">
                  <c:v>41763.502511574072</c:v>
                </c:pt>
                <c:pt idx="2920">
                  <c:v>41763.502581018518</c:v>
                </c:pt>
                <c:pt idx="2921">
                  <c:v>41763.502638888887</c:v>
                </c:pt>
                <c:pt idx="2922">
                  <c:v>41763.502696759257</c:v>
                </c:pt>
                <c:pt idx="2923">
                  <c:v>41763.502766203703</c:v>
                </c:pt>
                <c:pt idx="2924">
                  <c:v>41763.502824074072</c:v>
                </c:pt>
                <c:pt idx="2925">
                  <c:v>41763.502881944441</c:v>
                </c:pt>
                <c:pt idx="2926">
                  <c:v>41763.502939814818</c:v>
                </c:pt>
                <c:pt idx="2927">
                  <c:v>41763.503009259257</c:v>
                </c:pt>
                <c:pt idx="2928">
                  <c:v>41763.503067129626</c:v>
                </c:pt>
                <c:pt idx="2929">
                  <c:v>41763.503125000003</c:v>
                </c:pt>
                <c:pt idx="2930">
                  <c:v>41763.503194444442</c:v>
                </c:pt>
                <c:pt idx="2931">
                  <c:v>41763.503252314818</c:v>
                </c:pt>
                <c:pt idx="2932">
                  <c:v>41763.503310185188</c:v>
                </c:pt>
                <c:pt idx="2933">
                  <c:v>41763.503379629627</c:v>
                </c:pt>
                <c:pt idx="2934">
                  <c:v>41763.503437500003</c:v>
                </c:pt>
                <c:pt idx="2935">
                  <c:v>41763.503495370373</c:v>
                </c:pt>
                <c:pt idx="2936">
                  <c:v>41763.503564814811</c:v>
                </c:pt>
                <c:pt idx="2937">
                  <c:v>41763.503622685188</c:v>
                </c:pt>
                <c:pt idx="2938">
                  <c:v>41763.503680555557</c:v>
                </c:pt>
                <c:pt idx="2939">
                  <c:v>41763.503750000003</c:v>
                </c:pt>
                <c:pt idx="2940">
                  <c:v>41763.503807870373</c:v>
                </c:pt>
                <c:pt idx="2941">
                  <c:v>41763.503865740742</c:v>
                </c:pt>
                <c:pt idx="2942">
                  <c:v>41763.503923611112</c:v>
                </c:pt>
                <c:pt idx="2943">
                  <c:v>41763.503993055558</c:v>
                </c:pt>
                <c:pt idx="2944">
                  <c:v>41763.504050925927</c:v>
                </c:pt>
                <c:pt idx="2945">
                  <c:v>41763.504108796296</c:v>
                </c:pt>
                <c:pt idx="2946">
                  <c:v>41763.504178240742</c:v>
                </c:pt>
                <c:pt idx="2947">
                  <c:v>41763.504236111112</c:v>
                </c:pt>
                <c:pt idx="2948">
                  <c:v>41763.504293981481</c:v>
                </c:pt>
                <c:pt idx="2949">
                  <c:v>41763.504363425927</c:v>
                </c:pt>
                <c:pt idx="2950">
                  <c:v>41763.504421296297</c:v>
                </c:pt>
                <c:pt idx="2951">
                  <c:v>41763.504479166666</c:v>
                </c:pt>
                <c:pt idx="2952">
                  <c:v>41763.504548611112</c:v>
                </c:pt>
                <c:pt idx="2953">
                  <c:v>41763.504606481481</c:v>
                </c:pt>
                <c:pt idx="2954">
                  <c:v>41763.504664351851</c:v>
                </c:pt>
                <c:pt idx="2955">
                  <c:v>41763.50472222222</c:v>
                </c:pt>
                <c:pt idx="2956">
                  <c:v>41763.504791666666</c:v>
                </c:pt>
                <c:pt idx="2957">
                  <c:v>41763.504849537036</c:v>
                </c:pt>
                <c:pt idx="2958">
                  <c:v>41763.504907407405</c:v>
                </c:pt>
                <c:pt idx="2959">
                  <c:v>41763.504976851851</c:v>
                </c:pt>
                <c:pt idx="2960">
                  <c:v>41763.50503472222</c:v>
                </c:pt>
                <c:pt idx="2961">
                  <c:v>41763.50509259259</c:v>
                </c:pt>
                <c:pt idx="2962">
                  <c:v>41763.505162037036</c:v>
                </c:pt>
                <c:pt idx="2963">
                  <c:v>41763.505219907405</c:v>
                </c:pt>
                <c:pt idx="2964">
                  <c:v>41763.505277777775</c:v>
                </c:pt>
                <c:pt idx="2965">
                  <c:v>41763.505347222221</c:v>
                </c:pt>
                <c:pt idx="2966">
                  <c:v>41763.50540509259</c:v>
                </c:pt>
                <c:pt idx="2967">
                  <c:v>41763.505462962959</c:v>
                </c:pt>
                <c:pt idx="2968">
                  <c:v>41763.505520833336</c:v>
                </c:pt>
                <c:pt idx="2969">
                  <c:v>41763.505590277775</c:v>
                </c:pt>
                <c:pt idx="2970">
                  <c:v>41763.505648148152</c:v>
                </c:pt>
                <c:pt idx="2971">
                  <c:v>41763.505706018521</c:v>
                </c:pt>
                <c:pt idx="2972">
                  <c:v>41763.50577546296</c:v>
                </c:pt>
                <c:pt idx="2973">
                  <c:v>41763.505833333336</c:v>
                </c:pt>
                <c:pt idx="2974">
                  <c:v>41763.505891203706</c:v>
                </c:pt>
                <c:pt idx="2975">
                  <c:v>41763.505960648145</c:v>
                </c:pt>
                <c:pt idx="2976">
                  <c:v>41763.506018518521</c:v>
                </c:pt>
                <c:pt idx="2977">
                  <c:v>41763.506076388891</c:v>
                </c:pt>
                <c:pt idx="2978">
                  <c:v>41763.506145833337</c:v>
                </c:pt>
                <c:pt idx="2979">
                  <c:v>41763.506203703706</c:v>
                </c:pt>
                <c:pt idx="2980">
                  <c:v>41763.506261574075</c:v>
                </c:pt>
                <c:pt idx="2981">
                  <c:v>41763.506331018521</c:v>
                </c:pt>
                <c:pt idx="2982">
                  <c:v>41763.506388888891</c:v>
                </c:pt>
                <c:pt idx="2983">
                  <c:v>41763.50644675926</c:v>
                </c:pt>
                <c:pt idx="2984">
                  <c:v>41763.506504629629</c:v>
                </c:pt>
                <c:pt idx="2985">
                  <c:v>41763.506574074076</c:v>
                </c:pt>
                <c:pt idx="2986">
                  <c:v>41763.506631944445</c:v>
                </c:pt>
                <c:pt idx="2987">
                  <c:v>41763.506689814814</c:v>
                </c:pt>
                <c:pt idx="2988">
                  <c:v>41763.50675925926</c:v>
                </c:pt>
                <c:pt idx="2989">
                  <c:v>41763.50681712963</c:v>
                </c:pt>
                <c:pt idx="2990">
                  <c:v>41763.506874999999</c:v>
                </c:pt>
                <c:pt idx="2991">
                  <c:v>41763.506944444445</c:v>
                </c:pt>
                <c:pt idx="2992">
                  <c:v>41763.507002314815</c:v>
                </c:pt>
                <c:pt idx="2993">
                  <c:v>41763.507060185184</c:v>
                </c:pt>
                <c:pt idx="2994">
                  <c:v>41763.50712962963</c:v>
                </c:pt>
                <c:pt idx="2995">
                  <c:v>41763.507187499999</c:v>
                </c:pt>
                <c:pt idx="2996">
                  <c:v>41763.507245370369</c:v>
                </c:pt>
                <c:pt idx="2997">
                  <c:v>41763.507314814815</c:v>
                </c:pt>
                <c:pt idx="2998">
                  <c:v>41763.507372685184</c:v>
                </c:pt>
                <c:pt idx="2999">
                  <c:v>41763.507430555554</c:v>
                </c:pt>
                <c:pt idx="3000">
                  <c:v>41763.507488425923</c:v>
                </c:pt>
                <c:pt idx="3001">
                  <c:v>41763.507557870369</c:v>
                </c:pt>
                <c:pt idx="3002">
                  <c:v>41763.507615740738</c:v>
                </c:pt>
                <c:pt idx="3003">
                  <c:v>41763.507673611108</c:v>
                </c:pt>
                <c:pt idx="3004">
                  <c:v>41763.507743055554</c:v>
                </c:pt>
                <c:pt idx="3005">
                  <c:v>41763.507800925923</c:v>
                </c:pt>
                <c:pt idx="3006">
                  <c:v>41763.5078587963</c:v>
                </c:pt>
                <c:pt idx="3007">
                  <c:v>41763.507928240739</c:v>
                </c:pt>
                <c:pt idx="3008">
                  <c:v>41763.507986111108</c:v>
                </c:pt>
                <c:pt idx="3009">
                  <c:v>41763.508043981485</c:v>
                </c:pt>
                <c:pt idx="3010">
                  <c:v>41763.508113425924</c:v>
                </c:pt>
                <c:pt idx="3011">
                  <c:v>41763.508171296293</c:v>
                </c:pt>
                <c:pt idx="3012">
                  <c:v>41763.508229166669</c:v>
                </c:pt>
                <c:pt idx="3013">
                  <c:v>41763.508298611108</c:v>
                </c:pt>
                <c:pt idx="3014">
                  <c:v>41763.508356481485</c:v>
                </c:pt>
                <c:pt idx="3015">
                  <c:v>41763.508414351854</c:v>
                </c:pt>
                <c:pt idx="3016">
                  <c:v>41763.508472222224</c:v>
                </c:pt>
                <c:pt idx="3017">
                  <c:v>41763.50854166667</c:v>
                </c:pt>
                <c:pt idx="3018">
                  <c:v>41763.508599537039</c:v>
                </c:pt>
                <c:pt idx="3019">
                  <c:v>41763.508657407408</c:v>
                </c:pt>
                <c:pt idx="3020">
                  <c:v>41763.508726851855</c:v>
                </c:pt>
                <c:pt idx="3021">
                  <c:v>41763.508784722224</c:v>
                </c:pt>
                <c:pt idx="3022">
                  <c:v>41763.508842592593</c:v>
                </c:pt>
                <c:pt idx="3023">
                  <c:v>41763.508912037039</c:v>
                </c:pt>
                <c:pt idx="3024">
                  <c:v>41763.508969907409</c:v>
                </c:pt>
                <c:pt idx="3025">
                  <c:v>41763.509027777778</c:v>
                </c:pt>
                <c:pt idx="3026">
                  <c:v>41763.509097222224</c:v>
                </c:pt>
                <c:pt idx="3027">
                  <c:v>41763.509155092594</c:v>
                </c:pt>
                <c:pt idx="3028">
                  <c:v>41763.509212962963</c:v>
                </c:pt>
                <c:pt idx="3029">
                  <c:v>41763.509282407409</c:v>
                </c:pt>
                <c:pt idx="3030">
                  <c:v>41763.509340277778</c:v>
                </c:pt>
                <c:pt idx="3031">
                  <c:v>41763.509398148148</c:v>
                </c:pt>
                <c:pt idx="3032">
                  <c:v>41763.509456018517</c:v>
                </c:pt>
                <c:pt idx="3033">
                  <c:v>41763.509525462963</c:v>
                </c:pt>
                <c:pt idx="3034">
                  <c:v>41763.509583333333</c:v>
                </c:pt>
                <c:pt idx="3035">
                  <c:v>41763.509641203702</c:v>
                </c:pt>
                <c:pt idx="3036">
                  <c:v>41763.509710648148</c:v>
                </c:pt>
                <c:pt idx="3037">
                  <c:v>41763.509768518517</c:v>
                </c:pt>
                <c:pt idx="3038">
                  <c:v>41763.509826388887</c:v>
                </c:pt>
                <c:pt idx="3039">
                  <c:v>41763.509895833333</c:v>
                </c:pt>
                <c:pt idx="3040">
                  <c:v>41763.509953703702</c:v>
                </c:pt>
                <c:pt idx="3041">
                  <c:v>41763.510011574072</c:v>
                </c:pt>
                <c:pt idx="3042">
                  <c:v>41763.510081018518</c:v>
                </c:pt>
                <c:pt idx="3043">
                  <c:v>41763.510138888887</c:v>
                </c:pt>
                <c:pt idx="3044">
                  <c:v>41763.510196759256</c:v>
                </c:pt>
                <c:pt idx="3045">
                  <c:v>41763.510254629633</c:v>
                </c:pt>
                <c:pt idx="3046">
                  <c:v>41763.510324074072</c:v>
                </c:pt>
                <c:pt idx="3047">
                  <c:v>41763.510381944441</c:v>
                </c:pt>
                <c:pt idx="3048">
                  <c:v>41763.510439814818</c:v>
                </c:pt>
                <c:pt idx="3049">
                  <c:v>41763.510509259257</c:v>
                </c:pt>
                <c:pt idx="3050">
                  <c:v>41763.510567129626</c:v>
                </c:pt>
                <c:pt idx="3051">
                  <c:v>41763.510625000003</c:v>
                </c:pt>
                <c:pt idx="3052">
                  <c:v>41763.510694444441</c:v>
                </c:pt>
                <c:pt idx="3053">
                  <c:v>41763.510752314818</c:v>
                </c:pt>
                <c:pt idx="3054">
                  <c:v>41763.510810185187</c:v>
                </c:pt>
                <c:pt idx="3055">
                  <c:v>41763.510879629626</c:v>
                </c:pt>
                <c:pt idx="3056">
                  <c:v>41763.510937500003</c:v>
                </c:pt>
                <c:pt idx="3057">
                  <c:v>41763.510995370372</c:v>
                </c:pt>
                <c:pt idx="3058">
                  <c:v>41763.511064814818</c:v>
                </c:pt>
                <c:pt idx="3059">
                  <c:v>41763.511122685188</c:v>
                </c:pt>
                <c:pt idx="3060">
                  <c:v>41763.511180555557</c:v>
                </c:pt>
                <c:pt idx="3061">
                  <c:v>41763.511238425926</c:v>
                </c:pt>
                <c:pt idx="3062">
                  <c:v>41763.511307870373</c:v>
                </c:pt>
                <c:pt idx="3063">
                  <c:v>41763.511365740742</c:v>
                </c:pt>
                <c:pt idx="3064">
                  <c:v>41763.511423611111</c:v>
                </c:pt>
                <c:pt idx="3065">
                  <c:v>41763.511493055557</c:v>
                </c:pt>
                <c:pt idx="3066">
                  <c:v>41763.511550925927</c:v>
                </c:pt>
                <c:pt idx="3067">
                  <c:v>41763.511608796296</c:v>
                </c:pt>
                <c:pt idx="3068">
                  <c:v>41763.511678240742</c:v>
                </c:pt>
                <c:pt idx="3069">
                  <c:v>41763.511736111112</c:v>
                </c:pt>
                <c:pt idx="3070">
                  <c:v>41763.511793981481</c:v>
                </c:pt>
                <c:pt idx="3071">
                  <c:v>41763.511863425927</c:v>
                </c:pt>
                <c:pt idx="3072">
                  <c:v>41763.511921296296</c:v>
                </c:pt>
                <c:pt idx="3073">
                  <c:v>41763.511979166666</c:v>
                </c:pt>
                <c:pt idx="3074">
                  <c:v>41763.512048611112</c:v>
                </c:pt>
                <c:pt idx="3075">
                  <c:v>41763.512106481481</c:v>
                </c:pt>
                <c:pt idx="3076">
                  <c:v>41763.512164351851</c:v>
                </c:pt>
                <c:pt idx="3077">
                  <c:v>41763.51222222222</c:v>
                </c:pt>
                <c:pt idx="3078">
                  <c:v>41763.512291666666</c:v>
                </c:pt>
                <c:pt idx="3079">
                  <c:v>41763.512349537035</c:v>
                </c:pt>
                <c:pt idx="3080">
                  <c:v>41763.512407407405</c:v>
                </c:pt>
                <c:pt idx="3081">
                  <c:v>41763.512476851851</c:v>
                </c:pt>
                <c:pt idx="3082">
                  <c:v>41763.51253472222</c:v>
                </c:pt>
                <c:pt idx="3083">
                  <c:v>41763.512592592589</c:v>
                </c:pt>
                <c:pt idx="3084">
                  <c:v>41763.512662037036</c:v>
                </c:pt>
                <c:pt idx="3085">
                  <c:v>41763.512719907405</c:v>
                </c:pt>
                <c:pt idx="3086">
                  <c:v>41763.512777777774</c:v>
                </c:pt>
                <c:pt idx="3087">
                  <c:v>41763.51284722222</c:v>
                </c:pt>
                <c:pt idx="3088">
                  <c:v>41763.51290509259</c:v>
                </c:pt>
                <c:pt idx="3089">
                  <c:v>41763.512962962966</c:v>
                </c:pt>
                <c:pt idx="3090">
                  <c:v>41763.513020833336</c:v>
                </c:pt>
                <c:pt idx="3091">
                  <c:v>41763.513090277775</c:v>
                </c:pt>
                <c:pt idx="3092">
                  <c:v>41763.513148148151</c:v>
                </c:pt>
                <c:pt idx="3093">
                  <c:v>41763.513206018521</c:v>
                </c:pt>
                <c:pt idx="3094">
                  <c:v>41763.513275462959</c:v>
                </c:pt>
                <c:pt idx="3095">
                  <c:v>41763.513333333336</c:v>
                </c:pt>
                <c:pt idx="3096">
                  <c:v>41763.513391203705</c:v>
                </c:pt>
                <c:pt idx="3097">
                  <c:v>41763.513460648152</c:v>
                </c:pt>
                <c:pt idx="3098">
                  <c:v>41763.513518518521</c:v>
                </c:pt>
                <c:pt idx="3099">
                  <c:v>41763.51357638889</c:v>
                </c:pt>
                <c:pt idx="3100">
                  <c:v>41763.513645833336</c:v>
                </c:pt>
                <c:pt idx="3101">
                  <c:v>41763.513703703706</c:v>
                </c:pt>
                <c:pt idx="3102">
                  <c:v>41763.513761574075</c:v>
                </c:pt>
                <c:pt idx="3103">
                  <c:v>41763.513831018521</c:v>
                </c:pt>
                <c:pt idx="3104">
                  <c:v>41763.513888888891</c:v>
                </c:pt>
                <c:pt idx="3105">
                  <c:v>41763.51394675926</c:v>
                </c:pt>
                <c:pt idx="3106">
                  <c:v>41763.514004629629</c:v>
                </c:pt>
                <c:pt idx="3107">
                  <c:v>41763.514074074075</c:v>
                </c:pt>
                <c:pt idx="3108">
                  <c:v>41763.514131944445</c:v>
                </c:pt>
                <c:pt idx="3109">
                  <c:v>41763.514189814814</c:v>
                </c:pt>
                <c:pt idx="3110">
                  <c:v>41763.51425925926</c:v>
                </c:pt>
                <c:pt idx="3111">
                  <c:v>41763.514317129629</c:v>
                </c:pt>
                <c:pt idx="3112">
                  <c:v>41763.514374999999</c:v>
                </c:pt>
                <c:pt idx="3113">
                  <c:v>41763.514444444445</c:v>
                </c:pt>
                <c:pt idx="3114">
                  <c:v>41763.514502314814</c:v>
                </c:pt>
                <c:pt idx="3115">
                  <c:v>41763.514560185184</c:v>
                </c:pt>
                <c:pt idx="3116">
                  <c:v>41763.51462962963</c:v>
                </c:pt>
                <c:pt idx="3117">
                  <c:v>41763.514687499999</c:v>
                </c:pt>
                <c:pt idx="3118">
                  <c:v>41763.514745370368</c:v>
                </c:pt>
                <c:pt idx="3119">
                  <c:v>41763.514803240738</c:v>
                </c:pt>
                <c:pt idx="3120">
                  <c:v>41763.514872685184</c:v>
                </c:pt>
                <c:pt idx="3121">
                  <c:v>41763.514930555553</c:v>
                </c:pt>
                <c:pt idx="3122">
                  <c:v>41763.514988425923</c:v>
                </c:pt>
                <c:pt idx="3123">
                  <c:v>41763.515057870369</c:v>
                </c:pt>
                <c:pt idx="3124">
                  <c:v>41763.515115740738</c:v>
                </c:pt>
                <c:pt idx="3125">
                  <c:v>41763.515173611115</c:v>
                </c:pt>
                <c:pt idx="3126">
                  <c:v>41763.515243055554</c:v>
                </c:pt>
                <c:pt idx="3127">
                  <c:v>41763.515300925923</c:v>
                </c:pt>
                <c:pt idx="3128">
                  <c:v>41763.5153587963</c:v>
                </c:pt>
                <c:pt idx="3129">
                  <c:v>41763.515428240738</c:v>
                </c:pt>
                <c:pt idx="3130">
                  <c:v>41763.515486111108</c:v>
                </c:pt>
                <c:pt idx="3131">
                  <c:v>41763.515543981484</c:v>
                </c:pt>
                <c:pt idx="3132">
                  <c:v>41763.515613425923</c:v>
                </c:pt>
                <c:pt idx="3133">
                  <c:v>41763.5156712963</c:v>
                </c:pt>
                <c:pt idx="3134">
                  <c:v>41763.515729166669</c:v>
                </c:pt>
                <c:pt idx="3135">
                  <c:v>41763.515787037039</c:v>
                </c:pt>
                <c:pt idx="3136">
                  <c:v>41763.515856481485</c:v>
                </c:pt>
                <c:pt idx="3137">
                  <c:v>41763.515914351854</c:v>
                </c:pt>
                <c:pt idx="3138">
                  <c:v>41763.515972222223</c:v>
                </c:pt>
                <c:pt idx="3139">
                  <c:v>41763.516041666669</c:v>
                </c:pt>
                <c:pt idx="3140">
                  <c:v>41763.516099537039</c:v>
                </c:pt>
                <c:pt idx="3141">
                  <c:v>41763.516157407408</c:v>
                </c:pt>
                <c:pt idx="3142">
                  <c:v>41763.516226851854</c:v>
                </c:pt>
                <c:pt idx="3143">
                  <c:v>41763.516284722224</c:v>
                </c:pt>
                <c:pt idx="3144">
                  <c:v>41763.516342592593</c:v>
                </c:pt>
                <c:pt idx="3145">
                  <c:v>41763.516412037039</c:v>
                </c:pt>
                <c:pt idx="3146">
                  <c:v>41763.516469907408</c:v>
                </c:pt>
                <c:pt idx="3147">
                  <c:v>41763.516527777778</c:v>
                </c:pt>
                <c:pt idx="3148">
                  <c:v>41763.516597222224</c:v>
                </c:pt>
                <c:pt idx="3149">
                  <c:v>41763.516655092593</c:v>
                </c:pt>
                <c:pt idx="3150">
                  <c:v>41763.516712962963</c:v>
                </c:pt>
                <c:pt idx="3151">
                  <c:v>41763.516770833332</c:v>
                </c:pt>
                <c:pt idx="3152">
                  <c:v>41763.516840277778</c:v>
                </c:pt>
                <c:pt idx="3153">
                  <c:v>41763.516898148147</c:v>
                </c:pt>
                <c:pt idx="3154">
                  <c:v>41763.516956018517</c:v>
                </c:pt>
                <c:pt idx="3155">
                  <c:v>41763.517025462963</c:v>
                </c:pt>
                <c:pt idx="3156">
                  <c:v>41763.517083333332</c:v>
                </c:pt>
                <c:pt idx="3157">
                  <c:v>41763.517141203702</c:v>
                </c:pt>
                <c:pt idx="3158">
                  <c:v>41763.517210648148</c:v>
                </c:pt>
                <c:pt idx="3159">
                  <c:v>41763.517268518517</c:v>
                </c:pt>
                <c:pt idx="3160">
                  <c:v>41763.517326388886</c:v>
                </c:pt>
                <c:pt idx="3161">
                  <c:v>41763.517395833333</c:v>
                </c:pt>
                <c:pt idx="3162">
                  <c:v>41763.517453703702</c:v>
                </c:pt>
                <c:pt idx="3163">
                  <c:v>41763.517511574071</c:v>
                </c:pt>
                <c:pt idx="3164">
                  <c:v>41763.517581018517</c:v>
                </c:pt>
                <c:pt idx="3165">
                  <c:v>41763.517638888887</c:v>
                </c:pt>
                <c:pt idx="3166">
                  <c:v>41763.517696759256</c:v>
                </c:pt>
                <c:pt idx="3167">
                  <c:v>41763.517754629633</c:v>
                </c:pt>
                <c:pt idx="3168">
                  <c:v>41763.517824074072</c:v>
                </c:pt>
                <c:pt idx="3169">
                  <c:v>41763.517881944441</c:v>
                </c:pt>
                <c:pt idx="3170">
                  <c:v>41763.517939814818</c:v>
                </c:pt>
                <c:pt idx="3171">
                  <c:v>41763.518009259256</c:v>
                </c:pt>
                <c:pt idx="3172">
                  <c:v>41763.518067129633</c:v>
                </c:pt>
                <c:pt idx="3173">
                  <c:v>41763.518125000002</c:v>
                </c:pt>
                <c:pt idx="3174">
                  <c:v>41763.518194444441</c:v>
                </c:pt>
                <c:pt idx="3175">
                  <c:v>41763.518252314818</c:v>
                </c:pt>
                <c:pt idx="3176">
                  <c:v>41763.518310185187</c:v>
                </c:pt>
                <c:pt idx="3177">
                  <c:v>41763.518379629626</c:v>
                </c:pt>
                <c:pt idx="3178">
                  <c:v>41763.518437500003</c:v>
                </c:pt>
                <c:pt idx="3179">
                  <c:v>41763.518495370372</c:v>
                </c:pt>
                <c:pt idx="3180">
                  <c:v>41763.518564814818</c:v>
                </c:pt>
                <c:pt idx="3181">
                  <c:v>41763.518622685187</c:v>
                </c:pt>
                <c:pt idx="3182">
                  <c:v>41763.518680555557</c:v>
                </c:pt>
                <c:pt idx="3183">
                  <c:v>41763.518738425926</c:v>
                </c:pt>
                <c:pt idx="3184">
                  <c:v>41763.518807870372</c:v>
                </c:pt>
                <c:pt idx="3185">
                  <c:v>41763.518865740742</c:v>
                </c:pt>
                <c:pt idx="3186">
                  <c:v>41763.518923611111</c:v>
                </c:pt>
                <c:pt idx="3187">
                  <c:v>41763.518993055557</c:v>
                </c:pt>
                <c:pt idx="3188">
                  <c:v>41763.519050925926</c:v>
                </c:pt>
                <c:pt idx="3189">
                  <c:v>41763.519108796296</c:v>
                </c:pt>
                <c:pt idx="3190">
                  <c:v>41763.519178240742</c:v>
                </c:pt>
                <c:pt idx="3191">
                  <c:v>41763.519236111111</c:v>
                </c:pt>
                <c:pt idx="3192">
                  <c:v>41763.519293981481</c:v>
                </c:pt>
                <c:pt idx="3193">
                  <c:v>41763.519363425927</c:v>
                </c:pt>
                <c:pt idx="3194">
                  <c:v>41763.519421296296</c:v>
                </c:pt>
                <c:pt idx="3195">
                  <c:v>41763.519479166665</c:v>
                </c:pt>
                <c:pt idx="3196">
                  <c:v>41763.519548611112</c:v>
                </c:pt>
                <c:pt idx="3197">
                  <c:v>41763.519606481481</c:v>
                </c:pt>
                <c:pt idx="3198">
                  <c:v>41763.51966435185</c:v>
                </c:pt>
                <c:pt idx="3199">
                  <c:v>41763.51972222222</c:v>
                </c:pt>
                <c:pt idx="3200">
                  <c:v>41763.519791666666</c:v>
                </c:pt>
                <c:pt idx="3201">
                  <c:v>41763.519849537035</c:v>
                </c:pt>
                <c:pt idx="3202">
                  <c:v>41763.519907407404</c:v>
                </c:pt>
                <c:pt idx="3203">
                  <c:v>41763.519976851851</c:v>
                </c:pt>
                <c:pt idx="3204">
                  <c:v>41763.52003472222</c:v>
                </c:pt>
                <c:pt idx="3205">
                  <c:v>41763.520092592589</c:v>
                </c:pt>
                <c:pt idx="3206">
                  <c:v>41763.520162037035</c:v>
                </c:pt>
                <c:pt idx="3207">
                  <c:v>41763.520219907405</c:v>
                </c:pt>
                <c:pt idx="3208">
                  <c:v>41763.520277777781</c:v>
                </c:pt>
                <c:pt idx="3209">
                  <c:v>41763.52034722222</c:v>
                </c:pt>
                <c:pt idx="3210">
                  <c:v>41763.520405092589</c:v>
                </c:pt>
                <c:pt idx="3211">
                  <c:v>41763.520462962966</c:v>
                </c:pt>
                <c:pt idx="3212">
                  <c:v>41763.520532407405</c:v>
                </c:pt>
                <c:pt idx="3213">
                  <c:v>41763.520590277774</c:v>
                </c:pt>
                <c:pt idx="3214">
                  <c:v>41763.520648148151</c:v>
                </c:pt>
                <c:pt idx="3215">
                  <c:v>41763.52071759259</c:v>
                </c:pt>
                <c:pt idx="3216">
                  <c:v>41763.520775462966</c:v>
                </c:pt>
                <c:pt idx="3217">
                  <c:v>41763.520833333336</c:v>
                </c:pt>
                <c:pt idx="3218">
                  <c:v>41763.520891203705</c:v>
                </c:pt>
                <c:pt idx="3219">
                  <c:v>41763.520960648151</c:v>
                </c:pt>
                <c:pt idx="3220">
                  <c:v>41763.521018518521</c:v>
                </c:pt>
                <c:pt idx="3221">
                  <c:v>41763.52107638889</c:v>
                </c:pt>
                <c:pt idx="3222">
                  <c:v>41763.521145833336</c:v>
                </c:pt>
                <c:pt idx="3223">
                  <c:v>41763.521203703705</c:v>
                </c:pt>
                <c:pt idx="3224">
                  <c:v>41763.521261574075</c:v>
                </c:pt>
                <c:pt idx="3225">
                  <c:v>41763.521331018521</c:v>
                </c:pt>
                <c:pt idx="3226">
                  <c:v>41763.52138888889</c:v>
                </c:pt>
                <c:pt idx="3227">
                  <c:v>41763.52144675926</c:v>
                </c:pt>
                <c:pt idx="3228">
                  <c:v>41763.521516203706</c:v>
                </c:pt>
                <c:pt idx="3229">
                  <c:v>41763.521574074075</c:v>
                </c:pt>
                <c:pt idx="3230">
                  <c:v>41763.521631944444</c:v>
                </c:pt>
                <c:pt idx="3231">
                  <c:v>41763.521701388891</c:v>
                </c:pt>
                <c:pt idx="3232">
                  <c:v>41763.52175925926</c:v>
                </c:pt>
                <c:pt idx="3233">
                  <c:v>41763.521817129629</c:v>
                </c:pt>
                <c:pt idx="3234">
                  <c:v>41763.521874999999</c:v>
                </c:pt>
                <c:pt idx="3235">
                  <c:v>41763.521944444445</c:v>
                </c:pt>
                <c:pt idx="3236">
                  <c:v>41763.522002314814</c:v>
                </c:pt>
                <c:pt idx="3237">
                  <c:v>41763.522060185183</c:v>
                </c:pt>
                <c:pt idx="3238">
                  <c:v>41763.522129629629</c:v>
                </c:pt>
                <c:pt idx="3239">
                  <c:v>41763.522187499999</c:v>
                </c:pt>
                <c:pt idx="3240">
                  <c:v>41763.522245370368</c:v>
                </c:pt>
                <c:pt idx="3241">
                  <c:v>41763.522314814814</c:v>
                </c:pt>
                <c:pt idx="3242">
                  <c:v>41763.522372685184</c:v>
                </c:pt>
                <c:pt idx="3243">
                  <c:v>41763.522430555553</c:v>
                </c:pt>
                <c:pt idx="3244">
                  <c:v>41763.522499999999</c:v>
                </c:pt>
                <c:pt idx="3245">
                  <c:v>41763.522557870368</c:v>
                </c:pt>
                <c:pt idx="3246">
                  <c:v>41763.522615740738</c:v>
                </c:pt>
                <c:pt idx="3247">
                  <c:v>41763.522685185184</c:v>
                </c:pt>
                <c:pt idx="3248">
                  <c:v>41763.522743055553</c:v>
                </c:pt>
                <c:pt idx="3249">
                  <c:v>41763.522800925923</c:v>
                </c:pt>
                <c:pt idx="3250">
                  <c:v>41763.522870370369</c:v>
                </c:pt>
                <c:pt idx="3251">
                  <c:v>41763.522928240738</c:v>
                </c:pt>
                <c:pt idx="3252">
                  <c:v>41763.522986111115</c:v>
                </c:pt>
                <c:pt idx="3253">
                  <c:v>41763.523043981484</c:v>
                </c:pt>
                <c:pt idx="3254">
                  <c:v>41763.523113425923</c:v>
                </c:pt>
                <c:pt idx="3255">
                  <c:v>41763.5231712963</c:v>
                </c:pt>
                <c:pt idx="3256">
                  <c:v>41763.523229166669</c:v>
                </c:pt>
                <c:pt idx="3257">
                  <c:v>41763.523298611108</c:v>
                </c:pt>
                <c:pt idx="3258">
                  <c:v>41763.523356481484</c:v>
                </c:pt>
                <c:pt idx="3259">
                  <c:v>41763.523414351854</c:v>
                </c:pt>
                <c:pt idx="3260">
                  <c:v>41763.5234837963</c:v>
                </c:pt>
                <c:pt idx="3261">
                  <c:v>41763.523541666669</c:v>
                </c:pt>
                <c:pt idx="3262">
                  <c:v>41763.523599537039</c:v>
                </c:pt>
                <c:pt idx="3263">
                  <c:v>41763.523668981485</c:v>
                </c:pt>
                <c:pt idx="3264">
                  <c:v>41763.523726851854</c:v>
                </c:pt>
                <c:pt idx="3265">
                  <c:v>41763.523784722223</c:v>
                </c:pt>
                <c:pt idx="3266">
                  <c:v>41763.523854166669</c:v>
                </c:pt>
                <c:pt idx="3267">
                  <c:v>41763.523912037039</c:v>
                </c:pt>
                <c:pt idx="3268">
                  <c:v>41763.523969907408</c:v>
                </c:pt>
                <c:pt idx="3269">
                  <c:v>41763.524027777778</c:v>
                </c:pt>
                <c:pt idx="3270">
                  <c:v>41763.524097222224</c:v>
                </c:pt>
                <c:pt idx="3271">
                  <c:v>41763.524155092593</c:v>
                </c:pt>
                <c:pt idx="3272">
                  <c:v>41763.524212962962</c:v>
                </c:pt>
                <c:pt idx="3273">
                  <c:v>41763.524282407408</c:v>
                </c:pt>
                <c:pt idx="3274">
                  <c:v>41763.524340277778</c:v>
                </c:pt>
                <c:pt idx="3275">
                  <c:v>41763.524398148147</c:v>
                </c:pt>
                <c:pt idx="3276">
                  <c:v>41763.524467592593</c:v>
                </c:pt>
                <c:pt idx="3277">
                  <c:v>41763.524525462963</c:v>
                </c:pt>
                <c:pt idx="3278">
                  <c:v>41763.524583333332</c:v>
                </c:pt>
                <c:pt idx="3279">
                  <c:v>41763.524652777778</c:v>
                </c:pt>
                <c:pt idx="3280">
                  <c:v>41763.524710648147</c:v>
                </c:pt>
                <c:pt idx="3281">
                  <c:v>41763.524768518517</c:v>
                </c:pt>
                <c:pt idx="3282">
                  <c:v>41763.524837962963</c:v>
                </c:pt>
                <c:pt idx="3283">
                  <c:v>41763.524895833332</c:v>
                </c:pt>
                <c:pt idx="3284">
                  <c:v>41763.524953703702</c:v>
                </c:pt>
                <c:pt idx="3285">
                  <c:v>41763.525023148148</c:v>
                </c:pt>
                <c:pt idx="3286">
                  <c:v>41763.525081018517</c:v>
                </c:pt>
                <c:pt idx="3287">
                  <c:v>41763.525138888886</c:v>
                </c:pt>
                <c:pt idx="3288">
                  <c:v>41763.525196759256</c:v>
                </c:pt>
                <c:pt idx="3289">
                  <c:v>41763.525266203702</c:v>
                </c:pt>
                <c:pt idx="3290">
                  <c:v>41763.525324074071</c:v>
                </c:pt>
                <c:pt idx="3291">
                  <c:v>41763.525381944448</c:v>
                </c:pt>
                <c:pt idx="3292">
                  <c:v>41763.525451388887</c:v>
                </c:pt>
                <c:pt idx="3293">
                  <c:v>41763.525509259256</c:v>
                </c:pt>
                <c:pt idx="3294">
                  <c:v>41763.525567129633</c:v>
                </c:pt>
                <c:pt idx="3295">
                  <c:v>41763.525636574072</c:v>
                </c:pt>
                <c:pt idx="3296">
                  <c:v>41763.525694444441</c:v>
                </c:pt>
                <c:pt idx="3297">
                  <c:v>41763.525752314818</c:v>
                </c:pt>
                <c:pt idx="3298">
                  <c:v>41763.525821759256</c:v>
                </c:pt>
                <c:pt idx="3299">
                  <c:v>41763.525879629633</c:v>
                </c:pt>
                <c:pt idx="3300">
                  <c:v>41763.525937500002</c:v>
                </c:pt>
                <c:pt idx="3301">
                  <c:v>41763.526006944441</c:v>
                </c:pt>
                <c:pt idx="3302">
                  <c:v>41763.526064814818</c:v>
                </c:pt>
                <c:pt idx="3303">
                  <c:v>41763.526122685187</c:v>
                </c:pt>
                <c:pt idx="3304">
                  <c:v>41763.526192129626</c:v>
                </c:pt>
                <c:pt idx="3305">
                  <c:v>41763.526250000003</c:v>
                </c:pt>
                <c:pt idx="3306">
                  <c:v>41763.526307870372</c:v>
                </c:pt>
                <c:pt idx="3307">
                  <c:v>41763.526365740741</c:v>
                </c:pt>
                <c:pt idx="3308">
                  <c:v>41763.526435185187</c:v>
                </c:pt>
                <c:pt idx="3309">
                  <c:v>41763.526493055557</c:v>
                </c:pt>
                <c:pt idx="3310">
                  <c:v>41763.526550925926</c:v>
                </c:pt>
                <c:pt idx="3311">
                  <c:v>41763.526620370372</c:v>
                </c:pt>
                <c:pt idx="3312">
                  <c:v>41763.526678240742</c:v>
                </c:pt>
                <c:pt idx="3313">
                  <c:v>41763.526736111111</c:v>
                </c:pt>
                <c:pt idx="3314">
                  <c:v>41763.526805555557</c:v>
                </c:pt>
                <c:pt idx="3315">
                  <c:v>41763.526863425926</c:v>
                </c:pt>
                <c:pt idx="3316">
                  <c:v>41763.526921296296</c:v>
                </c:pt>
                <c:pt idx="3317">
                  <c:v>41763.526990740742</c:v>
                </c:pt>
                <c:pt idx="3318">
                  <c:v>41763.527048611111</c:v>
                </c:pt>
                <c:pt idx="3319">
                  <c:v>41763.527106481481</c:v>
                </c:pt>
                <c:pt idx="3320">
                  <c:v>41763.527175925927</c:v>
                </c:pt>
                <c:pt idx="3321">
                  <c:v>41763.527233796296</c:v>
                </c:pt>
                <c:pt idx="3322">
                  <c:v>41763.527291666665</c:v>
                </c:pt>
                <c:pt idx="3323">
                  <c:v>41763.527361111112</c:v>
                </c:pt>
                <c:pt idx="3324">
                  <c:v>41763.527418981481</c:v>
                </c:pt>
                <c:pt idx="3325">
                  <c:v>41763.52747685185</c:v>
                </c:pt>
                <c:pt idx="3326">
                  <c:v>41763.52753472222</c:v>
                </c:pt>
                <c:pt idx="3327">
                  <c:v>41763.527604166666</c:v>
                </c:pt>
                <c:pt idx="3328">
                  <c:v>41763.527662037035</c:v>
                </c:pt>
                <c:pt idx="3329">
                  <c:v>41763.527719907404</c:v>
                </c:pt>
                <c:pt idx="3330">
                  <c:v>41763.527789351851</c:v>
                </c:pt>
                <c:pt idx="3331">
                  <c:v>41763.52784722222</c:v>
                </c:pt>
                <c:pt idx="3332">
                  <c:v>41763.527905092589</c:v>
                </c:pt>
                <c:pt idx="3333">
                  <c:v>41763.527974537035</c:v>
                </c:pt>
                <c:pt idx="3334">
                  <c:v>41763.528032407405</c:v>
                </c:pt>
                <c:pt idx="3335">
                  <c:v>41763.528090277781</c:v>
                </c:pt>
                <c:pt idx="3336">
                  <c:v>41763.52815972222</c:v>
                </c:pt>
                <c:pt idx="3337">
                  <c:v>41763.528217592589</c:v>
                </c:pt>
                <c:pt idx="3338">
                  <c:v>41763.528275462966</c:v>
                </c:pt>
                <c:pt idx="3339">
                  <c:v>41763.528344907405</c:v>
                </c:pt>
                <c:pt idx="3340">
                  <c:v>41763.528402777774</c:v>
                </c:pt>
                <c:pt idx="3341">
                  <c:v>41763.528460648151</c:v>
                </c:pt>
                <c:pt idx="3342">
                  <c:v>41763.52853009259</c:v>
                </c:pt>
                <c:pt idx="3343">
                  <c:v>41763.528587962966</c:v>
                </c:pt>
                <c:pt idx="3344">
                  <c:v>41763.528645833336</c:v>
                </c:pt>
                <c:pt idx="3345">
                  <c:v>41763.528703703705</c:v>
                </c:pt>
                <c:pt idx="3346">
                  <c:v>41763.528773148151</c:v>
                </c:pt>
                <c:pt idx="3347">
                  <c:v>41763.528831018521</c:v>
                </c:pt>
                <c:pt idx="3348">
                  <c:v>41763.52888888889</c:v>
                </c:pt>
                <c:pt idx="3349">
                  <c:v>41763.528958333336</c:v>
                </c:pt>
                <c:pt idx="3350">
                  <c:v>41763.529016203705</c:v>
                </c:pt>
                <c:pt idx="3351">
                  <c:v>41763.529074074075</c:v>
                </c:pt>
                <c:pt idx="3352">
                  <c:v>41763.529143518521</c:v>
                </c:pt>
                <c:pt idx="3353">
                  <c:v>41763.52920138889</c:v>
                </c:pt>
                <c:pt idx="3354">
                  <c:v>41763.52925925926</c:v>
                </c:pt>
                <c:pt idx="3355">
                  <c:v>41763.529328703706</c:v>
                </c:pt>
                <c:pt idx="3356">
                  <c:v>41763.529386574075</c:v>
                </c:pt>
                <c:pt idx="3357">
                  <c:v>41763.529444444444</c:v>
                </c:pt>
                <c:pt idx="3358">
                  <c:v>41763.529513888891</c:v>
                </c:pt>
                <c:pt idx="3359">
                  <c:v>41763.52957175926</c:v>
                </c:pt>
                <c:pt idx="3360">
                  <c:v>41763.529629629629</c:v>
                </c:pt>
                <c:pt idx="3361">
                  <c:v>41763.529699074075</c:v>
                </c:pt>
                <c:pt idx="3362">
                  <c:v>41763.529756944445</c:v>
                </c:pt>
                <c:pt idx="3363">
                  <c:v>41763.529814814814</c:v>
                </c:pt>
                <c:pt idx="3364">
                  <c:v>41763.529872685183</c:v>
                </c:pt>
                <c:pt idx="3365">
                  <c:v>41763.529942129629</c:v>
                </c:pt>
                <c:pt idx="3366">
                  <c:v>41763.53</c:v>
                </c:pt>
                <c:pt idx="3367">
                  <c:v>41763.530057870368</c:v>
                </c:pt>
                <c:pt idx="3368">
                  <c:v>41763.530127314814</c:v>
                </c:pt>
                <c:pt idx="3369">
                  <c:v>41763.530185185184</c:v>
                </c:pt>
                <c:pt idx="3370">
                  <c:v>41763.530243055553</c:v>
                </c:pt>
                <c:pt idx="3371">
                  <c:v>41763.530312499999</c:v>
                </c:pt>
                <c:pt idx="3372">
                  <c:v>41763.530370370368</c:v>
                </c:pt>
                <c:pt idx="3373">
                  <c:v>41763.530428240738</c:v>
                </c:pt>
                <c:pt idx="3374">
                  <c:v>41763.530497685184</c:v>
                </c:pt>
                <c:pt idx="3375">
                  <c:v>41763.530555555553</c:v>
                </c:pt>
                <c:pt idx="3376">
                  <c:v>41763.530613425923</c:v>
                </c:pt>
                <c:pt idx="3377">
                  <c:v>41763.530682870369</c:v>
                </c:pt>
                <c:pt idx="3378">
                  <c:v>41763.530740740738</c:v>
                </c:pt>
                <c:pt idx="3379">
                  <c:v>41763.530798611115</c:v>
                </c:pt>
                <c:pt idx="3380">
                  <c:v>41763.530868055554</c:v>
                </c:pt>
                <c:pt idx="3381">
                  <c:v>41763.530925925923</c:v>
                </c:pt>
                <c:pt idx="3382">
                  <c:v>41763.5309837963</c:v>
                </c:pt>
                <c:pt idx="3383">
                  <c:v>41763.531041666669</c:v>
                </c:pt>
                <c:pt idx="3384">
                  <c:v>41763.531111111108</c:v>
                </c:pt>
                <c:pt idx="3385">
                  <c:v>41763.531168981484</c:v>
                </c:pt>
                <c:pt idx="3386">
                  <c:v>41763.531226851854</c:v>
                </c:pt>
                <c:pt idx="3387">
                  <c:v>41763.5312962963</c:v>
                </c:pt>
                <c:pt idx="3388">
                  <c:v>41763.531354166669</c:v>
                </c:pt>
                <c:pt idx="3389">
                  <c:v>41763.531412037039</c:v>
                </c:pt>
                <c:pt idx="3390">
                  <c:v>41763.531481481485</c:v>
                </c:pt>
                <c:pt idx="3391">
                  <c:v>41763.531539351854</c:v>
                </c:pt>
                <c:pt idx="3392">
                  <c:v>41763.531597222223</c:v>
                </c:pt>
                <c:pt idx="3393">
                  <c:v>41763.531666666669</c:v>
                </c:pt>
                <c:pt idx="3394">
                  <c:v>41763.531724537039</c:v>
                </c:pt>
                <c:pt idx="3395">
                  <c:v>41763.531782407408</c:v>
                </c:pt>
                <c:pt idx="3396">
                  <c:v>41763.531851851854</c:v>
                </c:pt>
                <c:pt idx="3397">
                  <c:v>41763.531909722224</c:v>
                </c:pt>
                <c:pt idx="3398">
                  <c:v>41763.531967592593</c:v>
                </c:pt>
                <c:pt idx="3399">
                  <c:v>41763.532025462962</c:v>
                </c:pt>
                <c:pt idx="3400">
                  <c:v>41763.532094907408</c:v>
                </c:pt>
                <c:pt idx="3401">
                  <c:v>41763.532152777778</c:v>
                </c:pt>
                <c:pt idx="3402">
                  <c:v>41763.532210648147</c:v>
                </c:pt>
                <c:pt idx="3403">
                  <c:v>41763.532280092593</c:v>
                </c:pt>
                <c:pt idx="3404">
                  <c:v>41763.532337962963</c:v>
                </c:pt>
                <c:pt idx="3405">
                  <c:v>41763.532395833332</c:v>
                </c:pt>
                <c:pt idx="3406">
                  <c:v>41763.532465277778</c:v>
                </c:pt>
                <c:pt idx="3407">
                  <c:v>41763.532523148147</c:v>
                </c:pt>
                <c:pt idx="3408">
                  <c:v>41763.532581018517</c:v>
                </c:pt>
                <c:pt idx="3409">
                  <c:v>41763.532650462963</c:v>
                </c:pt>
                <c:pt idx="3410">
                  <c:v>41763.532708333332</c:v>
                </c:pt>
                <c:pt idx="3411">
                  <c:v>41763.532766203702</c:v>
                </c:pt>
                <c:pt idx="3412">
                  <c:v>41763.532835648148</c:v>
                </c:pt>
                <c:pt idx="3413">
                  <c:v>41763.532893518517</c:v>
                </c:pt>
                <c:pt idx="3414">
                  <c:v>41763.532951388886</c:v>
                </c:pt>
                <c:pt idx="3415">
                  <c:v>41763.533020833333</c:v>
                </c:pt>
                <c:pt idx="3416">
                  <c:v>41763.533078703702</c:v>
                </c:pt>
                <c:pt idx="3417">
                  <c:v>41763.533136574071</c:v>
                </c:pt>
                <c:pt idx="3418">
                  <c:v>41763.533194444448</c:v>
                </c:pt>
                <c:pt idx="3419">
                  <c:v>41763.533263888887</c:v>
                </c:pt>
                <c:pt idx="3420">
                  <c:v>41763.533321759256</c:v>
                </c:pt>
                <c:pt idx="3421">
                  <c:v>41763.533379629633</c:v>
                </c:pt>
                <c:pt idx="3422">
                  <c:v>41763.533449074072</c:v>
                </c:pt>
                <c:pt idx="3423">
                  <c:v>41763.533506944441</c:v>
                </c:pt>
                <c:pt idx="3424">
                  <c:v>41763.533564814818</c:v>
                </c:pt>
                <c:pt idx="3425">
                  <c:v>41763.533634259256</c:v>
                </c:pt>
                <c:pt idx="3426">
                  <c:v>41763.533692129633</c:v>
                </c:pt>
                <c:pt idx="3427">
                  <c:v>41763.533750000002</c:v>
                </c:pt>
                <c:pt idx="3428">
                  <c:v>41763.533819444441</c:v>
                </c:pt>
                <c:pt idx="3429">
                  <c:v>41763.533877314818</c:v>
                </c:pt>
                <c:pt idx="3430">
                  <c:v>41763.533935185187</c:v>
                </c:pt>
                <c:pt idx="3431">
                  <c:v>41763.534004629626</c:v>
                </c:pt>
                <c:pt idx="3432">
                  <c:v>41763.534062500003</c:v>
                </c:pt>
                <c:pt idx="3433">
                  <c:v>41763.534120370372</c:v>
                </c:pt>
                <c:pt idx="3434">
                  <c:v>41763.534189814818</c:v>
                </c:pt>
                <c:pt idx="3435">
                  <c:v>41763.534247685187</c:v>
                </c:pt>
                <c:pt idx="3436">
                  <c:v>41763.534305555557</c:v>
                </c:pt>
                <c:pt idx="3437">
                  <c:v>41763.534363425926</c:v>
                </c:pt>
                <c:pt idx="3438">
                  <c:v>41763.534432870372</c:v>
                </c:pt>
                <c:pt idx="3439">
                  <c:v>41763.534490740742</c:v>
                </c:pt>
                <c:pt idx="3440">
                  <c:v>41763.534548611111</c:v>
                </c:pt>
                <c:pt idx="3441">
                  <c:v>41763.534618055557</c:v>
                </c:pt>
                <c:pt idx="3442">
                  <c:v>41763.534675925926</c:v>
                </c:pt>
                <c:pt idx="3443">
                  <c:v>41763.534733796296</c:v>
                </c:pt>
                <c:pt idx="3444">
                  <c:v>41763.534803240742</c:v>
                </c:pt>
                <c:pt idx="3445">
                  <c:v>41763.534861111111</c:v>
                </c:pt>
                <c:pt idx="3446">
                  <c:v>41763.534918981481</c:v>
                </c:pt>
                <c:pt idx="3447">
                  <c:v>41763.534988425927</c:v>
                </c:pt>
                <c:pt idx="3448">
                  <c:v>41763.535046296296</c:v>
                </c:pt>
                <c:pt idx="3449">
                  <c:v>41763.535104166665</c:v>
                </c:pt>
                <c:pt idx="3450">
                  <c:v>41763.535173611112</c:v>
                </c:pt>
                <c:pt idx="3451">
                  <c:v>41763.535231481481</c:v>
                </c:pt>
                <c:pt idx="3452">
                  <c:v>41763.53528935185</c:v>
                </c:pt>
                <c:pt idx="3453">
                  <c:v>41763.535358796296</c:v>
                </c:pt>
                <c:pt idx="3454">
                  <c:v>41763.535416666666</c:v>
                </c:pt>
                <c:pt idx="3455">
                  <c:v>41763.535474537035</c:v>
                </c:pt>
                <c:pt idx="3456">
                  <c:v>41763.535532407404</c:v>
                </c:pt>
                <c:pt idx="3457">
                  <c:v>41763.535601851851</c:v>
                </c:pt>
                <c:pt idx="3458">
                  <c:v>41763.53565972222</c:v>
                </c:pt>
                <c:pt idx="3459">
                  <c:v>41763.535717592589</c:v>
                </c:pt>
                <c:pt idx="3460">
                  <c:v>41763.535787037035</c:v>
                </c:pt>
                <c:pt idx="3461">
                  <c:v>41763.535844907405</c:v>
                </c:pt>
                <c:pt idx="3462">
                  <c:v>41763.535902777781</c:v>
                </c:pt>
                <c:pt idx="3463">
                  <c:v>41763.53597222222</c:v>
                </c:pt>
                <c:pt idx="3464">
                  <c:v>41763.536030092589</c:v>
                </c:pt>
                <c:pt idx="3465">
                  <c:v>41763.536087962966</c:v>
                </c:pt>
                <c:pt idx="3466">
                  <c:v>41763.536157407405</c:v>
                </c:pt>
                <c:pt idx="3467">
                  <c:v>41763.536215277774</c:v>
                </c:pt>
                <c:pt idx="3468">
                  <c:v>41763.536273148151</c:v>
                </c:pt>
                <c:pt idx="3469">
                  <c:v>41763.53634259259</c:v>
                </c:pt>
                <c:pt idx="3470">
                  <c:v>41763.536400462966</c:v>
                </c:pt>
                <c:pt idx="3471">
                  <c:v>41763.536458333336</c:v>
                </c:pt>
                <c:pt idx="3472">
                  <c:v>41763.536516203705</c:v>
                </c:pt>
                <c:pt idx="3473">
                  <c:v>41763.536585648151</c:v>
                </c:pt>
                <c:pt idx="3474">
                  <c:v>41763.536643518521</c:v>
                </c:pt>
                <c:pt idx="3475">
                  <c:v>41763.53670138889</c:v>
                </c:pt>
                <c:pt idx="3476">
                  <c:v>41763.536770833336</c:v>
                </c:pt>
                <c:pt idx="3477">
                  <c:v>41763.536828703705</c:v>
                </c:pt>
                <c:pt idx="3478">
                  <c:v>41763.536886574075</c:v>
                </c:pt>
                <c:pt idx="3479">
                  <c:v>41763.536956018521</c:v>
                </c:pt>
                <c:pt idx="3480">
                  <c:v>41763.53701388889</c:v>
                </c:pt>
                <c:pt idx="3481">
                  <c:v>41763.53707175926</c:v>
                </c:pt>
                <c:pt idx="3482">
                  <c:v>41763.537141203706</c:v>
                </c:pt>
                <c:pt idx="3483">
                  <c:v>41763.537199074075</c:v>
                </c:pt>
                <c:pt idx="3484">
                  <c:v>41763.537256944444</c:v>
                </c:pt>
                <c:pt idx="3485">
                  <c:v>41763.537326388891</c:v>
                </c:pt>
                <c:pt idx="3486">
                  <c:v>41763.53738425926</c:v>
                </c:pt>
                <c:pt idx="3487">
                  <c:v>41763.537442129629</c:v>
                </c:pt>
                <c:pt idx="3488">
                  <c:v>41763.537511574075</c:v>
                </c:pt>
                <c:pt idx="3489">
                  <c:v>41763.537569444445</c:v>
                </c:pt>
                <c:pt idx="3490">
                  <c:v>41763.537627314814</c:v>
                </c:pt>
                <c:pt idx="3491">
                  <c:v>41763.537685185183</c:v>
                </c:pt>
                <c:pt idx="3492">
                  <c:v>41763.537754629629</c:v>
                </c:pt>
                <c:pt idx="3493">
                  <c:v>41763.537812499999</c:v>
                </c:pt>
                <c:pt idx="3494">
                  <c:v>41763.537870370368</c:v>
                </c:pt>
                <c:pt idx="3495">
                  <c:v>41763.537939814814</c:v>
                </c:pt>
                <c:pt idx="3496">
                  <c:v>41763.537997685184</c:v>
                </c:pt>
                <c:pt idx="3497">
                  <c:v>41763.538055555553</c:v>
                </c:pt>
                <c:pt idx="3498">
                  <c:v>41763.538124999999</c:v>
                </c:pt>
                <c:pt idx="3499">
                  <c:v>41763.538182870368</c:v>
                </c:pt>
                <c:pt idx="3500">
                  <c:v>41763.538240740738</c:v>
                </c:pt>
                <c:pt idx="3501">
                  <c:v>41763.538310185184</c:v>
                </c:pt>
                <c:pt idx="3502">
                  <c:v>41763.538368055553</c:v>
                </c:pt>
                <c:pt idx="3503">
                  <c:v>41763.538425925923</c:v>
                </c:pt>
                <c:pt idx="3504">
                  <c:v>41763.538495370369</c:v>
                </c:pt>
                <c:pt idx="3505">
                  <c:v>41763.538553240738</c:v>
                </c:pt>
                <c:pt idx="3506">
                  <c:v>41763.538611111115</c:v>
                </c:pt>
                <c:pt idx="3507">
                  <c:v>41763.538680555554</c:v>
                </c:pt>
                <c:pt idx="3508">
                  <c:v>41763.538738425923</c:v>
                </c:pt>
                <c:pt idx="3509">
                  <c:v>41763.5387962963</c:v>
                </c:pt>
                <c:pt idx="3510">
                  <c:v>41763.538854166669</c:v>
                </c:pt>
                <c:pt idx="3511">
                  <c:v>41763.538923611108</c:v>
                </c:pt>
                <c:pt idx="3512">
                  <c:v>41763.538981481484</c:v>
                </c:pt>
                <c:pt idx="3513">
                  <c:v>41763.539039351854</c:v>
                </c:pt>
                <c:pt idx="3514">
                  <c:v>41763.5391087963</c:v>
                </c:pt>
                <c:pt idx="3515">
                  <c:v>41763.539166666669</c:v>
                </c:pt>
                <c:pt idx="3516">
                  <c:v>41763.539224537039</c:v>
                </c:pt>
                <c:pt idx="3517">
                  <c:v>41763.539293981485</c:v>
                </c:pt>
                <c:pt idx="3518">
                  <c:v>41763.539351851854</c:v>
                </c:pt>
                <c:pt idx="3519">
                  <c:v>41763.539409722223</c:v>
                </c:pt>
                <c:pt idx="3520">
                  <c:v>41763.539479166669</c:v>
                </c:pt>
                <c:pt idx="3521">
                  <c:v>41763.539537037039</c:v>
                </c:pt>
                <c:pt idx="3522">
                  <c:v>41763.539594907408</c:v>
                </c:pt>
                <c:pt idx="3523">
                  <c:v>41763.539664351854</c:v>
                </c:pt>
                <c:pt idx="3524">
                  <c:v>41763.539722222224</c:v>
                </c:pt>
                <c:pt idx="3525">
                  <c:v>41763.539780092593</c:v>
                </c:pt>
                <c:pt idx="3526">
                  <c:v>41763.539837962962</c:v>
                </c:pt>
                <c:pt idx="3527">
                  <c:v>41763.539907407408</c:v>
                </c:pt>
                <c:pt idx="3528">
                  <c:v>41763.539965277778</c:v>
                </c:pt>
                <c:pt idx="3529">
                  <c:v>41763.540023148147</c:v>
                </c:pt>
                <c:pt idx="3530">
                  <c:v>41763.540092592593</c:v>
                </c:pt>
                <c:pt idx="3531">
                  <c:v>41763.540150462963</c:v>
                </c:pt>
                <c:pt idx="3532">
                  <c:v>41763.540208333332</c:v>
                </c:pt>
                <c:pt idx="3533">
                  <c:v>41763.540277777778</c:v>
                </c:pt>
                <c:pt idx="3534">
                  <c:v>41763.540335648147</c:v>
                </c:pt>
                <c:pt idx="3535">
                  <c:v>41763.540393518517</c:v>
                </c:pt>
                <c:pt idx="3536">
                  <c:v>41763.540462962963</c:v>
                </c:pt>
                <c:pt idx="3537">
                  <c:v>41763.540520833332</c:v>
                </c:pt>
                <c:pt idx="3538">
                  <c:v>41763.540578703702</c:v>
                </c:pt>
                <c:pt idx="3539">
                  <c:v>41763.540648148148</c:v>
                </c:pt>
                <c:pt idx="3540">
                  <c:v>41763.540706018517</c:v>
                </c:pt>
                <c:pt idx="3541">
                  <c:v>41763.540763888886</c:v>
                </c:pt>
                <c:pt idx="3542">
                  <c:v>41763.540833333333</c:v>
                </c:pt>
                <c:pt idx="3543">
                  <c:v>41763.540891203702</c:v>
                </c:pt>
                <c:pt idx="3544">
                  <c:v>41763.540949074071</c:v>
                </c:pt>
                <c:pt idx="3545">
                  <c:v>41763.541006944448</c:v>
                </c:pt>
                <c:pt idx="3546">
                  <c:v>41763.541076388887</c:v>
                </c:pt>
                <c:pt idx="3547">
                  <c:v>41763.541134259256</c:v>
                </c:pt>
                <c:pt idx="3548">
                  <c:v>41763.541192129633</c:v>
                </c:pt>
                <c:pt idx="3549">
                  <c:v>41763.541261574072</c:v>
                </c:pt>
                <c:pt idx="3550">
                  <c:v>41763.541319444441</c:v>
                </c:pt>
                <c:pt idx="3551">
                  <c:v>41763.541377314818</c:v>
                </c:pt>
                <c:pt idx="3552">
                  <c:v>41763.541446759256</c:v>
                </c:pt>
                <c:pt idx="3553">
                  <c:v>41763.541504629633</c:v>
                </c:pt>
                <c:pt idx="3554">
                  <c:v>41763.541562500002</c:v>
                </c:pt>
                <c:pt idx="3555">
                  <c:v>41763.541631944441</c:v>
                </c:pt>
                <c:pt idx="3556">
                  <c:v>41763.541689814818</c:v>
                </c:pt>
                <c:pt idx="3557">
                  <c:v>41763.541747685187</c:v>
                </c:pt>
                <c:pt idx="3558">
                  <c:v>41763.541817129626</c:v>
                </c:pt>
                <c:pt idx="3559">
                  <c:v>41763.541875000003</c:v>
                </c:pt>
                <c:pt idx="3560">
                  <c:v>41763.541932870372</c:v>
                </c:pt>
                <c:pt idx="3561">
                  <c:v>41763.541990740741</c:v>
                </c:pt>
                <c:pt idx="3562">
                  <c:v>41763.542060185187</c:v>
                </c:pt>
                <c:pt idx="3563">
                  <c:v>41763.542118055557</c:v>
                </c:pt>
                <c:pt idx="3564">
                  <c:v>41763.542175925926</c:v>
                </c:pt>
                <c:pt idx="3565">
                  <c:v>41763.542245370372</c:v>
                </c:pt>
                <c:pt idx="3566">
                  <c:v>41763.542303240742</c:v>
                </c:pt>
                <c:pt idx="3567">
                  <c:v>41763.542361111111</c:v>
                </c:pt>
                <c:pt idx="3568">
                  <c:v>41763.542430555557</c:v>
                </c:pt>
                <c:pt idx="3569">
                  <c:v>41763.542488425926</c:v>
                </c:pt>
                <c:pt idx="3570">
                  <c:v>41763.542546296296</c:v>
                </c:pt>
                <c:pt idx="3571">
                  <c:v>41763.542615740742</c:v>
                </c:pt>
                <c:pt idx="3572">
                  <c:v>41763.542673611111</c:v>
                </c:pt>
                <c:pt idx="3573">
                  <c:v>41763.542731481481</c:v>
                </c:pt>
                <c:pt idx="3574">
                  <c:v>41763.542800925927</c:v>
                </c:pt>
                <c:pt idx="3575">
                  <c:v>41763.542858796296</c:v>
                </c:pt>
                <c:pt idx="3576">
                  <c:v>41763.542916666665</c:v>
                </c:pt>
                <c:pt idx="3577">
                  <c:v>41763.542986111112</c:v>
                </c:pt>
                <c:pt idx="3578">
                  <c:v>41763.543043981481</c:v>
                </c:pt>
                <c:pt idx="3579">
                  <c:v>41763.54310185185</c:v>
                </c:pt>
                <c:pt idx="3580">
                  <c:v>41763.54315972222</c:v>
                </c:pt>
                <c:pt idx="3581">
                  <c:v>41763.543229166666</c:v>
                </c:pt>
                <c:pt idx="3582">
                  <c:v>41763.543287037035</c:v>
                </c:pt>
                <c:pt idx="3583">
                  <c:v>41763.543344907404</c:v>
                </c:pt>
                <c:pt idx="3584">
                  <c:v>41763.543414351851</c:v>
                </c:pt>
                <c:pt idx="3585">
                  <c:v>41763.54347222222</c:v>
                </c:pt>
                <c:pt idx="3586">
                  <c:v>41763.543530092589</c:v>
                </c:pt>
                <c:pt idx="3587">
                  <c:v>41763.543599537035</c:v>
                </c:pt>
                <c:pt idx="3588">
                  <c:v>41763.543657407405</c:v>
                </c:pt>
                <c:pt idx="3589">
                  <c:v>41763.543715277781</c:v>
                </c:pt>
                <c:pt idx="3590">
                  <c:v>41763.54378472222</c:v>
                </c:pt>
                <c:pt idx="3591">
                  <c:v>41763.543842592589</c:v>
                </c:pt>
                <c:pt idx="3592">
                  <c:v>41763.543900462966</c:v>
                </c:pt>
                <c:pt idx="3593">
                  <c:v>41763.543969907405</c:v>
                </c:pt>
                <c:pt idx="3594">
                  <c:v>41763.544027777774</c:v>
                </c:pt>
                <c:pt idx="3595">
                  <c:v>41763.544085648151</c:v>
                </c:pt>
                <c:pt idx="3596">
                  <c:v>41763.54415509259</c:v>
                </c:pt>
                <c:pt idx="3597">
                  <c:v>41763.544212962966</c:v>
                </c:pt>
                <c:pt idx="3598">
                  <c:v>41763.544270833336</c:v>
                </c:pt>
                <c:pt idx="3599">
                  <c:v>41763.544328703705</c:v>
                </c:pt>
                <c:pt idx="3600">
                  <c:v>41763.544398148151</c:v>
                </c:pt>
                <c:pt idx="3601">
                  <c:v>41763.544456018521</c:v>
                </c:pt>
                <c:pt idx="3602">
                  <c:v>41763.54451388889</c:v>
                </c:pt>
                <c:pt idx="3603">
                  <c:v>41763.544583333336</c:v>
                </c:pt>
                <c:pt idx="3604">
                  <c:v>41763.544641203705</c:v>
                </c:pt>
                <c:pt idx="3605">
                  <c:v>41763.544699074075</c:v>
                </c:pt>
                <c:pt idx="3606">
                  <c:v>41763.544768518521</c:v>
                </c:pt>
                <c:pt idx="3607">
                  <c:v>41763.54482638889</c:v>
                </c:pt>
                <c:pt idx="3608">
                  <c:v>41763.54488425926</c:v>
                </c:pt>
                <c:pt idx="3609">
                  <c:v>41763.544953703706</c:v>
                </c:pt>
                <c:pt idx="3610">
                  <c:v>41763.545011574075</c:v>
                </c:pt>
                <c:pt idx="3611">
                  <c:v>41763.545069444444</c:v>
                </c:pt>
                <c:pt idx="3612">
                  <c:v>41763.545138888891</c:v>
                </c:pt>
                <c:pt idx="3613">
                  <c:v>41763.54519675926</c:v>
                </c:pt>
                <c:pt idx="3614">
                  <c:v>41763.545254629629</c:v>
                </c:pt>
                <c:pt idx="3615">
                  <c:v>41763.545324074075</c:v>
                </c:pt>
                <c:pt idx="3616">
                  <c:v>41763.545381944445</c:v>
                </c:pt>
                <c:pt idx="3617">
                  <c:v>41763.545439814814</c:v>
                </c:pt>
                <c:pt idx="3618">
                  <c:v>41763.545497685183</c:v>
                </c:pt>
                <c:pt idx="3619">
                  <c:v>41763.545567129629</c:v>
                </c:pt>
                <c:pt idx="3620">
                  <c:v>41763.545624999999</c:v>
                </c:pt>
                <c:pt idx="3621">
                  <c:v>41763.545682870368</c:v>
                </c:pt>
                <c:pt idx="3622">
                  <c:v>41763.545752314814</c:v>
                </c:pt>
                <c:pt idx="3623">
                  <c:v>41763.545810185184</c:v>
                </c:pt>
                <c:pt idx="3624">
                  <c:v>41763.545868055553</c:v>
                </c:pt>
                <c:pt idx="3625">
                  <c:v>41763.545937499999</c:v>
                </c:pt>
                <c:pt idx="3626">
                  <c:v>41763.545995370368</c:v>
                </c:pt>
                <c:pt idx="3627">
                  <c:v>41763.546053240738</c:v>
                </c:pt>
                <c:pt idx="3628">
                  <c:v>41763.546122685184</c:v>
                </c:pt>
                <c:pt idx="3629">
                  <c:v>41763.546180555553</c:v>
                </c:pt>
                <c:pt idx="3630">
                  <c:v>41763.546238425923</c:v>
                </c:pt>
                <c:pt idx="3631">
                  <c:v>41763.546307870369</c:v>
                </c:pt>
                <c:pt idx="3632">
                  <c:v>41763.546365740738</c:v>
                </c:pt>
                <c:pt idx="3633">
                  <c:v>41763.546423611115</c:v>
                </c:pt>
                <c:pt idx="3634">
                  <c:v>41763.546481481484</c:v>
                </c:pt>
                <c:pt idx="3635">
                  <c:v>41763.546550925923</c:v>
                </c:pt>
                <c:pt idx="3636">
                  <c:v>41763.5466087963</c:v>
                </c:pt>
                <c:pt idx="3637">
                  <c:v>41763.546666666669</c:v>
                </c:pt>
                <c:pt idx="3638">
                  <c:v>41763.546736111108</c:v>
                </c:pt>
                <c:pt idx="3639">
                  <c:v>41763.546793981484</c:v>
                </c:pt>
                <c:pt idx="3640">
                  <c:v>41763.546851851854</c:v>
                </c:pt>
                <c:pt idx="3641">
                  <c:v>41763.5469212963</c:v>
                </c:pt>
                <c:pt idx="3642">
                  <c:v>41763.546979166669</c:v>
                </c:pt>
                <c:pt idx="3643">
                  <c:v>41763.547037037039</c:v>
                </c:pt>
                <c:pt idx="3644">
                  <c:v>41763.547106481485</c:v>
                </c:pt>
                <c:pt idx="3645">
                  <c:v>41763.547164351854</c:v>
                </c:pt>
                <c:pt idx="3646">
                  <c:v>41763.547222222223</c:v>
                </c:pt>
                <c:pt idx="3647">
                  <c:v>41763.547291666669</c:v>
                </c:pt>
                <c:pt idx="3648">
                  <c:v>41763.547349537039</c:v>
                </c:pt>
                <c:pt idx="3649">
                  <c:v>41763.547407407408</c:v>
                </c:pt>
                <c:pt idx="3650">
                  <c:v>41763.547476851854</c:v>
                </c:pt>
                <c:pt idx="3651">
                  <c:v>41763.547534722224</c:v>
                </c:pt>
                <c:pt idx="3652">
                  <c:v>41763.547592592593</c:v>
                </c:pt>
                <c:pt idx="3653">
                  <c:v>41763.547662037039</c:v>
                </c:pt>
                <c:pt idx="3654">
                  <c:v>41763.547719907408</c:v>
                </c:pt>
                <c:pt idx="3655">
                  <c:v>41763.547777777778</c:v>
                </c:pt>
                <c:pt idx="3656">
                  <c:v>41763.547835648147</c:v>
                </c:pt>
                <c:pt idx="3657">
                  <c:v>41763.547905092593</c:v>
                </c:pt>
                <c:pt idx="3658">
                  <c:v>41763.547962962963</c:v>
                </c:pt>
                <c:pt idx="3659">
                  <c:v>41763.548020833332</c:v>
                </c:pt>
                <c:pt idx="3660">
                  <c:v>41763.548090277778</c:v>
                </c:pt>
                <c:pt idx="3661">
                  <c:v>41763.548148148147</c:v>
                </c:pt>
                <c:pt idx="3662">
                  <c:v>41763.548206018517</c:v>
                </c:pt>
                <c:pt idx="3663">
                  <c:v>41763.548275462963</c:v>
                </c:pt>
                <c:pt idx="3664">
                  <c:v>41763.548333333332</c:v>
                </c:pt>
                <c:pt idx="3665">
                  <c:v>41763.548391203702</c:v>
                </c:pt>
                <c:pt idx="3666">
                  <c:v>41763.548460648148</c:v>
                </c:pt>
                <c:pt idx="3667">
                  <c:v>41763.548518518517</c:v>
                </c:pt>
                <c:pt idx="3668">
                  <c:v>41763.548576388886</c:v>
                </c:pt>
                <c:pt idx="3669">
                  <c:v>41763.548645833333</c:v>
                </c:pt>
                <c:pt idx="3670">
                  <c:v>41763.548703703702</c:v>
                </c:pt>
                <c:pt idx="3671">
                  <c:v>41763.548761574071</c:v>
                </c:pt>
                <c:pt idx="3672">
                  <c:v>41763.548819444448</c:v>
                </c:pt>
                <c:pt idx="3673">
                  <c:v>41763.548888888887</c:v>
                </c:pt>
                <c:pt idx="3674">
                  <c:v>41763.548946759256</c:v>
                </c:pt>
                <c:pt idx="3675">
                  <c:v>41763.549004629633</c:v>
                </c:pt>
                <c:pt idx="3676">
                  <c:v>41763.549074074072</c:v>
                </c:pt>
                <c:pt idx="3677">
                  <c:v>41763.549131944441</c:v>
                </c:pt>
                <c:pt idx="3678">
                  <c:v>41763.549189814818</c:v>
                </c:pt>
                <c:pt idx="3679">
                  <c:v>41763.549259259256</c:v>
                </c:pt>
                <c:pt idx="3680">
                  <c:v>41763.549317129633</c:v>
                </c:pt>
                <c:pt idx="3681">
                  <c:v>41763.549375000002</c:v>
                </c:pt>
                <c:pt idx="3682">
                  <c:v>41763.549444444441</c:v>
                </c:pt>
                <c:pt idx="3683">
                  <c:v>41763.549502314818</c:v>
                </c:pt>
                <c:pt idx="3684">
                  <c:v>41763.549560185187</c:v>
                </c:pt>
                <c:pt idx="3685">
                  <c:v>41763.549629629626</c:v>
                </c:pt>
                <c:pt idx="3686">
                  <c:v>41763.549687500003</c:v>
                </c:pt>
                <c:pt idx="3687">
                  <c:v>41763.549745370372</c:v>
                </c:pt>
                <c:pt idx="3688">
                  <c:v>41763.549814814818</c:v>
                </c:pt>
                <c:pt idx="3689">
                  <c:v>41763.549872685187</c:v>
                </c:pt>
                <c:pt idx="3690">
                  <c:v>41763.549930555557</c:v>
                </c:pt>
                <c:pt idx="3691">
                  <c:v>41763.549988425926</c:v>
                </c:pt>
                <c:pt idx="3692">
                  <c:v>41763.550057870372</c:v>
                </c:pt>
                <c:pt idx="3693">
                  <c:v>41763.550115740742</c:v>
                </c:pt>
                <c:pt idx="3694">
                  <c:v>41763.550173611111</c:v>
                </c:pt>
                <c:pt idx="3695">
                  <c:v>41763.550243055557</c:v>
                </c:pt>
                <c:pt idx="3696">
                  <c:v>41763.550300925926</c:v>
                </c:pt>
                <c:pt idx="3697">
                  <c:v>41763.550358796296</c:v>
                </c:pt>
                <c:pt idx="3698">
                  <c:v>41763.550428240742</c:v>
                </c:pt>
                <c:pt idx="3699">
                  <c:v>41763.550486111111</c:v>
                </c:pt>
                <c:pt idx="3700">
                  <c:v>41763.550543981481</c:v>
                </c:pt>
                <c:pt idx="3701">
                  <c:v>41763.550613425927</c:v>
                </c:pt>
                <c:pt idx="3702">
                  <c:v>41763.550671296296</c:v>
                </c:pt>
                <c:pt idx="3703">
                  <c:v>41763.550729166665</c:v>
                </c:pt>
                <c:pt idx="3704">
                  <c:v>41763.550798611112</c:v>
                </c:pt>
                <c:pt idx="3705">
                  <c:v>41763.550856481481</c:v>
                </c:pt>
                <c:pt idx="3706">
                  <c:v>41763.55091435185</c:v>
                </c:pt>
                <c:pt idx="3707">
                  <c:v>41763.550983796296</c:v>
                </c:pt>
                <c:pt idx="3708">
                  <c:v>41763.551041666666</c:v>
                </c:pt>
                <c:pt idx="3709">
                  <c:v>41763.551099537035</c:v>
                </c:pt>
                <c:pt idx="3710">
                  <c:v>41763.551157407404</c:v>
                </c:pt>
                <c:pt idx="3711">
                  <c:v>41763.551226851851</c:v>
                </c:pt>
                <c:pt idx="3712">
                  <c:v>41763.55128472222</c:v>
                </c:pt>
                <c:pt idx="3713">
                  <c:v>41763.551342592589</c:v>
                </c:pt>
                <c:pt idx="3714">
                  <c:v>41763.551412037035</c:v>
                </c:pt>
                <c:pt idx="3715">
                  <c:v>41763.551469907405</c:v>
                </c:pt>
                <c:pt idx="3716">
                  <c:v>41763.551527777781</c:v>
                </c:pt>
                <c:pt idx="3717">
                  <c:v>41763.55159722222</c:v>
                </c:pt>
                <c:pt idx="3718">
                  <c:v>41763.551655092589</c:v>
                </c:pt>
                <c:pt idx="3719">
                  <c:v>41763.551712962966</c:v>
                </c:pt>
                <c:pt idx="3720">
                  <c:v>41763.551782407405</c:v>
                </c:pt>
                <c:pt idx="3721">
                  <c:v>41763.551840277774</c:v>
                </c:pt>
                <c:pt idx="3722">
                  <c:v>41763.551898148151</c:v>
                </c:pt>
                <c:pt idx="3723">
                  <c:v>41763.55196759259</c:v>
                </c:pt>
                <c:pt idx="3724">
                  <c:v>41763.552025462966</c:v>
                </c:pt>
                <c:pt idx="3725">
                  <c:v>41763.552083333336</c:v>
                </c:pt>
                <c:pt idx="3726">
                  <c:v>41763.552152777775</c:v>
                </c:pt>
                <c:pt idx="3727">
                  <c:v>41763.552210648151</c:v>
                </c:pt>
                <c:pt idx="3728">
                  <c:v>41763.552268518521</c:v>
                </c:pt>
                <c:pt idx="3729">
                  <c:v>41763.55232638889</c:v>
                </c:pt>
                <c:pt idx="3730">
                  <c:v>41763.552395833336</c:v>
                </c:pt>
                <c:pt idx="3731">
                  <c:v>41763.552453703705</c:v>
                </c:pt>
                <c:pt idx="3732">
                  <c:v>41763.552511574075</c:v>
                </c:pt>
                <c:pt idx="3733">
                  <c:v>41763.552581018521</c:v>
                </c:pt>
                <c:pt idx="3734">
                  <c:v>41763.55263888889</c:v>
                </c:pt>
                <c:pt idx="3735">
                  <c:v>41763.55269675926</c:v>
                </c:pt>
                <c:pt idx="3736">
                  <c:v>41763.552766203706</c:v>
                </c:pt>
                <c:pt idx="3737">
                  <c:v>41763.552824074075</c:v>
                </c:pt>
                <c:pt idx="3738">
                  <c:v>41763.552881944444</c:v>
                </c:pt>
                <c:pt idx="3739">
                  <c:v>41763.552951388891</c:v>
                </c:pt>
                <c:pt idx="3740">
                  <c:v>41763.55300925926</c:v>
                </c:pt>
                <c:pt idx="3741">
                  <c:v>41763.553067129629</c:v>
                </c:pt>
                <c:pt idx="3742">
                  <c:v>41763.553136574075</c:v>
                </c:pt>
                <c:pt idx="3743">
                  <c:v>41763.553194444445</c:v>
                </c:pt>
                <c:pt idx="3744">
                  <c:v>41763.553252314814</c:v>
                </c:pt>
                <c:pt idx="3745">
                  <c:v>41763.55332175926</c:v>
                </c:pt>
                <c:pt idx="3746">
                  <c:v>41763.553379629629</c:v>
                </c:pt>
                <c:pt idx="3747">
                  <c:v>41763.553437499999</c:v>
                </c:pt>
                <c:pt idx="3748">
                  <c:v>41763.553495370368</c:v>
                </c:pt>
                <c:pt idx="3749">
                  <c:v>41763.553564814814</c:v>
                </c:pt>
                <c:pt idx="3750">
                  <c:v>41763.553622685184</c:v>
                </c:pt>
                <c:pt idx="3751">
                  <c:v>41763.553680555553</c:v>
                </c:pt>
                <c:pt idx="3752">
                  <c:v>41763.553749999999</c:v>
                </c:pt>
                <c:pt idx="3753">
                  <c:v>41763.553807870368</c:v>
                </c:pt>
                <c:pt idx="3754">
                  <c:v>41763.553865740738</c:v>
                </c:pt>
                <c:pt idx="3755">
                  <c:v>41763.553935185184</c:v>
                </c:pt>
                <c:pt idx="3756">
                  <c:v>41763.553993055553</c:v>
                </c:pt>
                <c:pt idx="3757">
                  <c:v>41763.554050925923</c:v>
                </c:pt>
                <c:pt idx="3758">
                  <c:v>41763.554120370369</c:v>
                </c:pt>
                <c:pt idx="3759">
                  <c:v>41763.554178240738</c:v>
                </c:pt>
                <c:pt idx="3760">
                  <c:v>41763.554236111115</c:v>
                </c:pt>
                <c:pt idx="3761">
                  <c:v>41763.554305555554</c:v>
                </c:pt>
                <c:pt idx="3762">
                  <c:v>41763.554363425923</c:v>
                </c:pt>
                <c:pt idx="3763">
                  <c:v>41763.5544212963</c:v>
                </c:pt>
                <c:pt idx="3764">
                  <c:v>41763.554479166669</c:v>
                </c:pt>
                <c:pt idx="3765">
                  <c:v>41763.554548611108</c:v>
                </c:pt>
                <c:pt idx="3766">
                  <c:v>41763.554606481484</c:v>
                </c:pt>
                <c:pt idx="3767">
                  <c:v>41763.554664351854</c:v>
                </c:pt>
                <c:pt idx="3768">
                  <c:v>41763.5547337963</c:v>
                </c:pt>
                <c:pt idx="3769">
                  <c:v>41763.554791666669</c:v>
                </c:pt>
                <c:pt idx="3770">
                  <c:v>41763.554849537039</c:v>
                </c:pt>
                <c:pt idx="3771">
                  <c:v>41763.554918981485</c:v>
                </c:pt>
                <c:pt idx="3772">
                  <c:v>41763.554976851854</c:v>
                </c:pt>
                <c:pt idx="3773">
                  <c:v>41763.555034722223</c:v>
                </c:pt>
                <c:pt idx="3774">
                  <c:v>41763.555104166669</c:v>
                </c:pt>
                <c:pt idx="3775">
                  <c:v>41763.555162037039</c:v>
                </c:pt>
                <c:pt idx="3776">
                  <c:v>41763.555219907408</c:v>
                </c:pt>
                <c:pt idx="3777">
                  <c:v>41763.555289351854</c:v>
                </c:pt>
                <c:pt idx="3778">
                  <c:v>41763.555347222224</c:v>
                </c:pt>
                <c:pt idx="3779">
                  <c:v>41763.555405092593</c:v>
                </c:pt>
                <c:pt idx="3780">
                  <c:v>41763.555474537039</c:v>
                </c:pt>
                <c:pt idx="3781">
                  <c:v>41763.555532407408</c:v>
                </c:pt>
                <c:pt idx="3782">
                  <c:v>41763.555590277778</c:v>
                </c:pt>
                <c:pt idx="3783">
                  <c:v>41763.555648148147</c:v>
                </c:pt>
                <c:pt idx="3784">
                  <c:v>41763.555717592593</c:v>
                </c:pt>
                <c:pt idx="3785">
                  <c:v>41763.555775462963</c:v>
                </c:pt>
                <c:pt idx="3786">
                  <c:v>41763.555833333332</c:v>
                </c:pt>
                <c:pt idx="3787">
                  <c:v>41763.555902777778</c:v>
                </c:pt>
                <c:pt idx="3788">
                  <c:v>41763.555960648147</c:v>
                </c:pt>
                <c:pt idx="3789">
                  <c:v>41763.556018518517</c:v>
                </c:pt>
                <c:pt idx="3790">
                  <c:v>41763.556087962963</c:v>
                </c:pt>
                <c:pt idx="3791">
                  <c:v>41763.556145833332</c:v>
                </c:pt>
                <c:pt idx="3792">
                  <c:v>41763.556203703702</c:v>
                </c:pt>
                <c:pt idx="3793">
                  <c:v>41763.556273148148</c:v>
                </c:pt>
                <c:pt idx="3794">
                  <c:v>41763.556331018517</c:v>
                </c:pt>
                <c:pt idx="3795">
                  <c:v>41763.556388888886</c:v>
                </c:pt>
                <c:pt idx="3796">
                  <c:v>41763.556458333333</c:v>
                </c:pt>
                <c:pt idx="3797">
                  <c:v>41763.556516203702</c:v>
                </c:pt>
                <c:pt idx="3798">
                  <c:v>41763.556574074071</c:v>
                </c:pt>
                <c:pt idx="3799">
                  <c:v>41763.556631944448</c:v>
                </c:pt>
                <c:pt idx="3800">
                  <c:v>41763.556701388887</c:v>
                </c:pt>
                <c:pt idx="3801">
                  <c:v>41763.556759259256</c:v>
                </c:pt>
                <c:pt idx="3802">
                  <c:v>41763.556817129633</c:v>
                </c:pt>
                <c:pt idx="3803">
                  <c:v>41763.556886574072</c:v>
                </c:pt>
                <c:pt idx="3804">
                  <c:v>41763.556944444441</c:v>
                </c:pt>
                <c:pt idx="3805">
                  <c:v>41763.557002314818</c:v>
                </c:pt>
                <c:pt idx="3806">
                  <c:v>41763.557071759256</c:v>
                </c:pt>
                <c:pt idx="3807">
                  <c:v>41763.557129629633</c:v>
                </c:pt>
                <c:pt idx="3808">
                  <c:v>41763.557187500002</c:v>
                </c:pt>
                <c:pt idx="3809">
                  <c:v>41763.557256944441</c:v>
                </c:pt>
                <c:pt idx="3810">
                  <c:v>41763.557314814818</c:v>
                </c:pt>
                <c:pt idx="3811">
                  <c:v>41763.557372685187</c:v>
                </c:pt>
                <c:pt idx="3812">
                  <c:v>41763.557442129626</c:v>
                </c:pt>
                <c:pt idx="3813">
                  <c:v>41763.557500000003</c:v>
                </c:pt>
                <c:pt idx="3814">
                  <c:v>41763.557557870372</c:v>
                </c:pt>
                <c:pt idx="3815">
                  <c:v>41763.557627314818</c:v>
                </c:pt>
                <c:pt idx="3816">
                  <c:v>41763.557685185187</c:v>
                </c:pt>
                <c:pt idx="3817">
                  <c:v>41763.557743055557</c:v>
                </c:pt>
                <c:pt idx="3818">
                  <c:v>41763.557800925926</c:v>
                </c:pt>
                <c:pt idx="3819">
                  <c:v>41763.557870370372</c:v>
                </c:pt>
                <c:pt idx="3820">
                  <c:v>41763.557928240742</c:v>
                </c:pt>
                <c:pt idx="3821">
                  <c:v>41763.557986111111</c:v>
                </c:pt>
                <c:pt idx="3822">
                  <c:v>41763.558055555557</c:v>
                </c:pt>
                <c:pt idx="3823">
                  <c:v>41763.558113425926</c:v>
                </c:pt>
                <c:pt idx="3824">
                  <c:v>41763.558171296296</c:v>
                </c:pt>
                <c:pt idx="3825">
                  <c:v>41763.558240740742</c:v>
                </c:pt>
                <c:pt idx="3826">
                  <c:v>41763.558298611111</c:v>
                </c:pt>
                <c:pt idx="3827">
                  <c:v>41763.558356481481</c:v>
                </c:pt>
                <c:pt idx="3828">
                  <c:v>41763.558425925927</c:v>
                </c:pt>
                <c:pt idx="3829">
                  <c:v>41763.558483796296</c:v>
                </c:pt>
                <c:pt idx="3830">
                  <c:v>41763.558541666665</c:v>
                </c:pt>
                <c:pt idx="3831">
                  <c:v>41763.558611111112</c:v>
                </c:pt>
                <c:pt idx="3832">
                  <c:v>41763.558668981481</c:v>
                </c:pt>
                <c:pt idx="3833">
                  <c:v>41763.55872685185</c:v>
                </c:pt>
                <c:pt idx="3834">
                  <c:v>41763.558796296296</c:v>
                </c:pt>
                <c:pt idx="3835">
                  <c:v>41763.558854166666</c:v>
                </c:pt>
                <c:pt idx="3836">
                  <c:v>41763.558912037035</c:v>
                </c:pt>
                <c:pt idx="3837">
                  <c:v>41763.558969907404</c:v>
                </c:pt>
                <c:pt idx="3838">
                  <c:v>41763.559039351851</c:v>
                </c:pt>
                <c:pt idx="3839">
                  <c:v>41763.55909722222</c:v>
                </c:pt>
                <c:pt idx="3840">
                  <c:v>41763.559155092589</c:v>
                </c:pt>
                <c:pt idx="3841">
                  <c:v>41763.559224537035</c:v>
                </c:pt>
                <c:pt idx="3842">
                  <c:v>41763.559282407405</c:v>
                </c:pt>
                <c:pt idx="3843">
                  <c:v>41763.559340277781</c:v>
                </c:pt>
                <c:pt idx="3844">
                  <c:v>41763.55940972222</c:v>
                </c:pt>
                <c:pt idx="3845">
                  <c:v>41763.559467592589</c:v>
                </c:pt>
                <c:pt idx="3846">
                  <c:v>41763.559525462966</c:v>
                </c:pt>
                <c:pt idx="3847">
                  <c:v>41763.559594907405</c:v>
                </c:pt>
                <c:pt idx="3848">
                  <c:v>41763.559652777774</c:v>
                </c:pt>
                <c:pt idx="3849">
                  <c:v>41763.559710648151</c:v>
                </c:pt>
                <c:pt idx="3850">
                  <c:v>41763.55978009259</c:v>
                </c:pt>
                <c:pt idx="3851">
                  <c:v>41763.559837962966</c:v>
                </c:pt>
                <c:pt idx="3852">
                  <c:v>41763.559895833336</c:v>
                </c:pt>
                <c:pt idx="3853">
                  <c:v>41763.559965277775</c:v>
                </c:pt>
                <c:pt idx="3854">
                  <c:v>41763.560023148151</c:v>
                </c:pt>
                <c:pt idx="3855">
                  <c:v>41763.560081018521</c:v>
                </c:pt>
                <c:pt idx="3856">
                  <c:v>41763.56013888889</c:v>
                </c:pt>
                <c:pt idx="3857">
                  <c:v>41763.560208333336</c:v>
                </c:pt>
                <c:pt idx="3858">
                  <c:v>41763.560266203705</c:v>
                </c:pt>
                <c:pt idx="3859">
                  <c:v>41763.560324074075</c:v>
                </c:pt>
                <c:pt idx="3860">
                  <c:v>41763.560393518521</c:v>
                </c:pt>
                <c:pt idx="3861">
                  <c:v>41763.56045138889</c:v>
                </c:pt>
                <c:pt idx="3862">
                  <c:v>41763.56050925926</c:v>
                </c:pt>
                <c:pt idx="3863">
                  <c:v>41763.560578703706</c:v>
                </c:pt>
                <c:pt idx="3864">
                  <c:v>41763.560636574075</c:v>
                </c:pt>
                <c:pt idx="3865">
                  <c:v>41763.560694444444</c:v>
                </c:pt>
                <c:pt idx="3866">
                  <c:v>41763.560763888891</c:v>
                </c:pt>
                <c:pt idx="3867">
                  <c:v>41763.56082175926</c:v>
                </c:pt>
                <c:pt idx="3868">
                  <c:v>41763.560879629629</c:v>
                </c:pt>
                <c:pt idx="3869">
                  <c:v>41763.560949074075</c:v>
                </c:pt>
                <c:pt idx="3870">
                  <c:v>41763.561006944445</c:v>
                </c:pt>
                <c:pt idx="3871">
                  <c:v>41763.561064814814</c:v>
                </c:pt>
                <c:pt idx="3872">
                  <c:v>41763.561122685183</c:v>
                </c:pt>
                <c:pt idx="3873">
                  <c:v>41763.561192129629</c:v>
                </c:pt>
                <c:pt idx="3874">
                  <c:v>41763.561249999999</c:v>
                </c:pt>
                <c:pt idx="3875">
                  <c:v>41763.561307870368</c:v>
                </c:pt>
                <c:pt idx="3876">
                  <c:v>41763.561377314814</c:v>
                </c:pt>
                <c:pt idx="3877">
                  <c:v>41763.561435185184</c:v>
                </c:pt>
                <c:pt idx="3878">
                  <c:v>41763.561493055553</c:v>
                </c:pt>
                <c:pt idx="3879">
                  <c:v>41763.561562499999</c:v>
                </c:pt>
                <c:pt idx="3880">
                  <c:v>41763.561620370368</c:v>
                </c:pt>
                <c:pt idx="3881">
                  <c:v>41763.561678240738</c:v>
                </c:pt>
                <c:pt idx="3882">
                  <c:v>41763.561747685184</c:v>
                </c:pt>
                <c:pt idx="3883">
                  <c:v>41763.561805555553</c:v>
                </c:pt>
                <c:pt idx="3884">
                  <c:v>41763.561863425923</c:v>
                </c:pt>
                <c:pt idx="3885">
                  <c:v>41763.561932870369</c:v>
                </c:pt>
                <c:pt idx="3886">
                  <c:v>41763.561990740738</c:v>
                </c:pt>
                <c:pt idx="3887">
                  <c:v>41763.562048611115</c:v>
                </c:pt>
                <c:pt idx="3888">
                  <c:v>41763.562118055554</c:v>
                </c:pt>
                <c:pt idx="3889">
                  <c:v>41763.562175925923</c:v>
                </c:pt>
                <c:pt idx="3890">
                  <c:v>41763.5622337963</c:v>
                </c:pt>
                <c:pt idx="3891">
                  <c:v>41763.562291666669</c:v>
                </c:pt>
                <c:pt idx="3892">
                  <c:v>41763.562361111108</c:v>
                </c:pt>
                <c:pt idx="3893">
                  <c:v>41763.562418981484</c:v>
                </c:pt>
                <c:pt idx="3894">
                  <c:v>41763.562476851854</c:v>
                </c:pt>
                <c:pt idx="3895">
                  <c:v>41763.5625462963</c:v>
                </c:pt>
                <c:pt idx="3896">
                  <c:v>41763.562604166669</c:v>
                </c:pt>
                <c:pt idx="3897">
                  <c:v>41763.562662037039</c:v>
                </c:pt>
                <c:pt idx="3898">
                  <c:v>41763.562731481485</c:v>
                </c:pt>
                <c:pt idx="3899">
                  <c:v>41763.562789351854</c:v>
                </c:pt>
                <c:pt idx="3900">
                  <c:v>41763.562847222223</c:v>
                </c:pt>
                <c:pt idx="3901">
                  <c:v>41763.562916666669</c:v>
                </c:pt>
                <c:pt idx="3902">
                  <c:v>41763.562974537039</c:v>
                </c:pt>
                <c:pt idx="3903">
                  <c:v>41763.563032407408</c:v>
                </c:pt>
                <c:pt idx="3904">
                  <c:v>41763.563101851854</c:v>
                </c:pt>
                <c:pt idx="3905">
                  <c:v>41763.563159722224</c:v>
                </c:pt>
                <c:pt idx="3906">
                  <c:v>41763.563217592593</c:v>
                </c:pt>
                <c:pt idx="3907">
                  <c:v>41763.563287037039</c:v>
                </c:pt>
                <c:pt idx="3908">
                  <c:v>41763.563344907408</c:v>
                </c:pt>
                <c:pt idx="3909">
                  <c:v>41763.563402777778</c:v>
                </c:pt>
                <c:pt idx="3910">
                  <c:v>41763.563460648147</c:v>
                </c:pt>
                <c:pt idx="3911">
                  <c:v>41763.563530092593</c:v>
                </c:pt>
                <c:pt idx="3912">
                  <c:v>41763.563587962963</c:v>
                </c:pt>
                <c:pt idx="3913">
                  <c:v>41763.563645833332</c:v>
                </c:pt>
                <c:pt idx="3914">
                  <c:v>41763.563715277778</c:v>
                </c:pt>
                <c:pt idx="3915">
                  <c:v>41763.563773148147</c:v>
                </c:pt>
                <c:pt idx="3916">
                  <c:v>41763.563831018517</c:v>
                </c:pt>
                <c:pt idx="3917">
                  <c:v>41763.563900462963</c:v>
                </c:pt>
                <c:pt idx="3918">
                  <c:v>41763.563958333332</c:v>
                </c:pt>
                <c:pt idx="3919">
                  <c:v>41763.564016203702</c:v>
                </c:pt>
                <c:pt idx="3920">
                  <c:v>41763.564085648148</c:v>
                </c:pt>
                <c:pt idx="3921">
                  <c:v>41763.564143518517</c:v>
                </c:pt>
                <c:pt idx="3922">
                  <c:v>41763.564201388886</c:v>
                </c:pt>
                <c:pt idx="3923">
                  <c:v>41763.564270833333</c:v>
                </c:pt>
                <c:pt idx="3924">
                  <c:v>41763.564328703702</c:v>
                </c:pt>
                <c:pt idx="3925">
                  <c:v>41763.564386574071</c:v>
                </c:pt>
                <c:pt idx="3926">
                  <c:v>41763.564456018517</c:v>
                </c:pt>
                <c:pt idx="3927">
                  <c:v>41763.564513888887</c:v>
                </c:pt>
                <c:pt idx="3928">
                  <c:v>41763.564571759256</c:v>
                </c:pt>
                <c:pt idx="3929">
                  <c:v>41763.564629629633</c:v>
                </c:pt>
                <c:pt idx="3930">
                  <c:v>41763.564699074072</c:v>
                </c:pt>
                <c:pt idx="3931">
                  <c:v>41763.564756944441</c:v>
                </c:pt>
                <c:pt idx="3932">
                  <c:v>41763.564814814818</c:v>
                </c:pt>
                <c:pt idx="3933">
                  <c:v>41763.564884259256</c:v>
                </c:pt>
                <c:pt idx="3934">
                  <c:v>41763.564942129633</c:v>
                </c:pt>
                <c:pt idx="3935">
                  <c:v>41763.565000000002</c:v>
                </c:pt>
                <c:pt idx="3936">
                  <c:v>41763.565069444441</c:v>
                </c:pt>
                <c:pt idx="3937">
                  <c:v>41763.565127314818</c:v>
                </c:pt>
                <c:pt idx="3938">
                  <c:v>41763.565185185187</c:v>
                </c:pt>
                <c:pt idx="3939">
                  <c:v>41763.565254629626</c:v>
                </c:pt>
                <c:pt idx="3940">
                  <c:v>41763.565312500003</c:v>
                </c:pt>
                <c:pt idx="3941">
                  <c:v>41763.565370370372</c:v>
                </c:pt>
                <c:pt idx="3942">
                  <c:v>41763.565439814818</c:v>
                </c:pt>
                <c:pt idx="3943">
                  <c:v>41763.565497685187</c:v>
                </c:pt>
                <c:pt idx="3944">
                  <c:v>41763.565555555557</c:v>
                </c:pt>
                <c:pt idx="3945">
                  <c:v>41763.565625000003</c:v>
                </c:pt>
                <c:pt idx="3946">
                  <c:v>41763.565682870372</c:v>
                </c:pt>
                <c:pt idx="3947">
                  <c:v>41763.565740740742</c:v>
                </c:pt>
                <c:pt idx="3948">
                  <c:v>41763.565798611111</c:v>
                </c:pt>
                <c:pt idx="3949">
                  <c:v>41763.565868055557</c:v>
                </c:pt>
                <c:pt idx="3950">
                  <c:v>41763.565925925926</c:v>
                </c:pt>
                <c:pt idx="3951">
                  <c:v>41763.565983796296</c:v>
                </c:pt>
                <c:pt idx="3952">
                  <c:v>41763.566053240742</c:v>
                </c:pt>
                <c:pt idx="3953">
                  <c:v>41763.566111111111</c:v>
                </c:pt>
                <c:pt idx="3954">
                  <c:v>41763.566168981481</c:v>
                </c:pt>
                <c:pt idx="3955">
                  <c:v>41763.566238425927</c:v>
                </c:pt>
                <c:pt idx="3956">
                  <c:v>41763.566296296296</c:v>
                </c:pt>
                <c:pt idx="3957">
                  <c:v>41763.566354166665</c:v>
                </c:pt>
                <c:pt idx="3958">
                  <c:v>41763.566423611112</c:v>
                </c:pt>
                <c:pt idx="3959">
                  <c:v>41763.566481481481</c:v>
                </c:pt>
                <c:pt idx="3960">
                  <c:v>41763.56653935185</c:v>
                </c:pt>
                <c:pt idx="3961">
                  <c:v>41763.566608796296</c:v>
                </c:pt>
                <c:pt idx="3962">
                  <c:v>41763.566666666666</c:v>
                </c:pt>
                <c:pt idx="3963">
                  <c:v>41763.566724537035</c:v>
                </c:pt>
                <c:pt idx="3964">
                  <c:v>41763.566793981481</c:v>
                </c:pt>
                <c:pt idx="3965">
                  <c:v>41763.566851851851</c:v>
                </c:pt>
                <c:pt idx="3966">
                  <c:v>41763.56690972222</c:v>
                </c:pt>
                <c:pt idx="3967">
                  <c:v>41763.566967592589</c:v>
                </c:pt>
                <c:pt idx="3968">
                  <c:v>41763.567037037035</c:v>
                </c:pt>
                <c:pt idx="3969">
                  <c:v>41763.567094907405</c:v>
                </c:pt>
                <c:pt idx="3970">
                  <c:v>41763.567152777781</c:v>
                </c:pt>
                <c:pt idx="3971">
                  <c:v>41763.56722222222</c:v>
                </c:pt>
                <c:pt idx="3972">
                  <c:v>41763.567280092589</c:v>
                </c:pt>
                <c:pt idx="3973">
                  <c:v>41763.567337962966</c:v>
                </c:pt>
                <c:pt idx="3974">
                  <c:v>41763.567407407405</c:v>
                </c:pt>
                <c:pt idx="3975">
                  <c:v>41763.567465277774</c:v>
                </c:pt>
                <c:pt idx="3976">
                  <c:v>41763.567523148151</c:v>
                </c:pt>
                <c:pt idx="3977">
                  <c:v>41763.56759259259</c:v>
                </c:pt>
                <c:pt idx="3978">
                  <c:v>41763.567650462966</c:v>
                </c:pt>
                <c:pt idx="3979">
                  <c:v>41763.567708333336</c:v>
                </c:pt>
                <c:pt idx="3980">
                  <c:v>41763.567777777775</c:v>
                </c:pt>
                <c:pt idx="3981">
                  <c:v>41763.567835648151</c:v>
                </c:pt>
                <c:pt idx="3982">
                  <c:v>41763.567893518521</c:v>
                </c:pt>
                <c:pt idx="3983">
                  <c:v>41763.56795138889</c:v>
                </c:pt>
                <c:pt idx="3984">
                  <c:v>41763.568020833336</c:v>
                </c:pt>
                <c:pt idx="3985">
                  <c:v>41763.568078703705</c:v>
                </c:pt>
                <c:pt idx="3986">
                  <c:v>41763.568136574075</c:v>
                </c:pt>
                <c:pt idx="3987">
                  <c:v>41763.568206018521</c:v>
                </c:pt>
                <c:pt idx="3988">
                  <c:v>41763.56826388889</c:v>
                </c:pt>
                <c:pt idx="3989">
                  <c:v>41763.56832175926</c:v>
                </c:pt>
                <c:pt idx="3990">
                  <c:v>41763.568391203706</c:v>
                </c:pt>
                <c:pt idx="3991">
                  <c:v>41763.568449074075</c:v>
                </c:pt>
                <c:pt idx="3992">
                  <c:v>41763.568506944444</c:v>
                </c:pt>
                <c:pt idx="3993">
                  <c:v>41763.568576388891</c:v>
                </c:pt>
                <c:pt idx="3994">
                  <c:v>41763.56863425926</c:v>
                </c:pt>
                <c:pt idx="3995">
                  <c:v>41763.568692129629</c:v>
                </c:pt>
                <c:pt idx="3996">
                  <c:v>41763.568761574075</c:v>
                </c:pt>
                <c:pt idx="3997">
                  <c:v>41763.568819444445</c:v>
                </c:pt>
                <c:pt idx="3998">
                  <c:v>41763.568877314814</c:v>
                </c:pt>
                <c:pt idx="3999">
                  <c:v>41763.56894675926</c:v>
                </c:pt>
                <c:pt idx="4000">
                  <c:v>41763.569004629629</c:v>
                </c:pt>
                <c:pt idx="4001">
                  <c:v>41763.569062499999</c:v>
                </c:pt>
                <c:pt idx="4002">
                  <c:v>41763.569120370368</c:v>
                </c:pt>
                <c:pt idx="4003">
                  <c:v>41763.569189814814</c:v>
                </c:pt>
                <c:pt idx="4004">
                  <c:v>41763.569247685184</c:v>
                </c:pt>
                <c:pt idx="4005">
                  <c:v>41763.569305555553</c:v>
                </c:pt>
                <c:pt idx="4006">
                  <c:v>41763.569374999999</c:v>
                </c:pt>
                <c:pt idx="4007">
                  <c:v>41763.569432870368</c:v>
                </c:pt>
                <c:pt idx="4008">
                  <c:v>41763.569490740738</c:v>
                </c:pt>
                <c:pt idx="4009">
                  <c:v>41763.569560185184</c:v>
                </c:pt>
                <c:pt idx="4010">
                  <c:v>41763.569618055553</c:v>
                </c:pt>
                <c:pt idx="4011">
                  <c:v>41763.569675925923</c:v>
                </c:pt>
                <c:pt idx="4012">
                  <c:v>41763.569745370369</c:v>
                </c:pt>
                <c:pt idx="4013">
                  <c:v>41763.569803240738</c:v>
                </c:pt>
                <c:pt idx="4014">
                  <c:v>41763.569861111115</c:v>
                </c:pt>
                <c:pt idx="4015">
                  <c:v>41763.569930555554</c:v>
                </c:pt>
                <c:pt idx="4016">
                  <c:v>41763.569988425923</c:v>
                </c:pt>
                <c:pt idx="4017">
                  <c:v>41763.5700462963</c:v>
                </c:pt>
                <c:pt idx="4018">
                  <c:v>41763.570115740738</c:v>
                </c:pt>
                <c:pt idx="4019">
                  <c:v>41763.570173611108</c:v>
                </c:pt>
                <c:pt idx="4020">
                  <c:v>41763.570231481484</c:v>
                </c:pt>
                <c:pt idx="4021">
                  <c:v>41763.570289351854</c:v>
                </c:pt>
                <c:pt idx="4022">
                  <c:v>41763.5703587963</c:v>
                </c:pt>
                <c:pt idx="4023">
                  <c:v>41763.570416666669</c:v>
                </c:pt>
                <c:pt idx="4024">
                  <c:v>41763.570474537039</c:v>
                </c:pt>
                <c:pt idx="4025">
                  <c:v>41763.570543981485</c:v>
                </c:pt>
                <c:pt idx="4026">
                  <c:v>41763.570601851854</c:v>
                </c:pt>
                <c:pt idx="4027">
                  <c:v>41763.570659722223</c:v>
                </c:pt>
                <c:pt idx="4028">
                  <c:v>41763.570729166669</c:v>
                </c:pt>
                <c:pt idx="4029">
                  <c:v>41763.570787037039</c:v>
                </c:pt>
                <c:pt idx="4030">
                  <c:v>41763.570844907408</c:v>
                </c:pt>
                <c:pt idx="4031">
                  <c:v>41763.570914351854</c:v>
                </c:pt>
                <c:pt idx="4032">
                  <c:v>41763.570972222224</c:v>
                </c:pt>
                <c:pt idx="4033">
                  <c:v>41763.571030092593</c:v>
                </c:pt>
                <c:pt idx="4034">
                  <c:v>41763.571099537039</c:v>
                </c:pt>
                <c:pt idx="4035">
                  <c:v>41763.571157407408</c:v>
                </c:pt>
                <c:pt idx="4036">
                  <c:v>41763.571215277778</c:v>
                </c:pt>
                <c:pt idx="4037">
                  <c:v>41763.571284722224</c:v>
                </c:pt>
                <c:pt idx="4038">
                  <c:v>41763.571342592593</c:v>
                </c:pt>
                <c:pt idx="4039">
                  <c:v>41763.571400462963</c:v>
                </c:pt>
                <c:pt idx="4040">
                  <c:v>41763.571458333332</c:v>
                </c:pt>
                <c:pt idx="4041">
                  <c:v>41763.571527777778</c:v>
                </c:pt>
                <c:pt idx="4042">
                  <c:v>41763.571585648147</c:v>
                </c:pt>
                <c:pt idx="4043">
                  <c:v>41763.571643518517</c:v>
                </c:pt>
                <c:pt idx="4044">
                  <c:v>41763.571712962963</c:v>
                </c:pt>
                <c:pt idx="4045">
                  <c:v>41763.571770833332</c:v>
                </c:pt>
                <c:pt idx="4046">
                  <c:v>41763.571828703702</c:v>
                </c:pt>
                <c:pt idx="4047">
                  <c:v>41763.571898148148</c:v>
                </c:pt>
                <c:pt idx="4048">
                  <c:v>41763.571956018517</c:v>
                </c:pt>
                <c:pt idx="4049">
                  <c:v>41763.572013888886</c:v>
                </c:pt>
                <c:pt idx="4050">
                  <c:v>41763.572083333333</c:v>
                </c:pt>
                <c:pt idx="4051">
                  <c:v>41763.572141203702</c:v>
                </c:pt>
                <c:pt idx="4052">
                  <c:v>41763.572199074071</c:v>
                </c:pt>
                <c:pt idx="4053">
                  <c:v>41763.572268518517</c:v>
                </c:pt>
                <c:pt idx="4054">
                  <c:v>41763.572326388887</c:v>
                </c:pt>
                <c:pt idx="4055">
                  <c:v>41763.572384259256</c:v>
                </c:pt>
                <c:pt idx="4056">
                  <c:v>41763.572453703702</c:v>
                </c:pt>
                <c:pt idx="4057">
                  <c:v>41763.572511574072</c:v>
                </c:pt>
                <c:pt idx="4058">
                  <c:v>41763.572569444441</c:v>
                </c:pt>
                <c:pt idx="4059">
                  <c:v>41763.572627314818</c:v>
                </c:pt>
                <c:pt idx="4060">
                  <c:v>41763.572696759256</c:v>
                </c:pt>
                <c:pt idx="4061">
                  <c:v>41763.572754629633</c:v>
                </c:pt>
                <c:pt idx="4062">
                  <c:v>41763.572812500002</c:v>
                </c:pt>
                <c:pt idx="4063">
                  <c:v>41763.572881944441</c:v>
                </c:pt>
                <c:pt idx="4064">
                  <c:v>41763.572939814818</c:v>
                </c:pt>
                <c:pt idx="4065">
                  <c:v>41763.572997685187</c:v>
                </c:pt>
                <c:pt idx="4066">
                  <c:v>41763.573067129626</c:v>
                </c:pt>
                <c:pt idx="4067">
                  <c:v>41763.573125000003</c:v>
                </c:pt>
                <c:pt idx="4068">
                  <c:v>41763.573182870372</c:v>
                </c:pt>
                <c:pt idx="4069">
                  <c:v>41763.573252314818</c:v>
                </c:pt>
                <c:pt idx="4070">
                  <c:v>41763.573310185187</c:v>
                </c:pt>
                <c:pt idx="4071">
                  <c:v>41763.573368055557</c:v>
                </c:pt>
                <c:pt idx="4072">
                  <c:v>41763.573437500003</c:v>
                </c:pt>
                <c:pt idx="4073">
                  <c:v>41763.573495370372</c:v>
                </c:pt>
                <c:pt idx="4074">
                  <c:v>41763.573553240742</c:v>
                </c:pt>
                <c:pt idx="4075">
                  <c:v>41763.573622685188</c:v>
                </c:pt>
                <c:pt idx="4076">
                  <c:v>41763.573680555557</c:v>
                </c:pt>
                <c:pt idx="4077">
                  <c:v>41763.573738425926</c:v>
                </c:pt>
                <c:pt idx="4078">
                  <c:v>41763.573796296296</c:v>
                </c:pt>
                <c:pt idx="4079">
                  <c:v>41763.573865740742</c:v>
                </c:pt>
                <c:pt idx="4080">
                  <c:v>41763.573923611111</c:v>
                </c:pt>
                <c:pt idx="4081">
                  <c:v>41763.573981481481</c:v>
                </c:pt>
                <c:pt idx="4082">
                  <c:v>41763.574050925927</c:v>
                </c:pt>
                <c:pt idx="4083">
                  <c:v>41763.574108796296</c:v>
                </c:pt>
                <c:pt idx="4084">
                  <c:v>41763.574166666665</c:v>
                </c:pt>
                <c:pt idx="4085">
                  <c:v>41763.574236111112</c:v>
                </c:pt>
                <c:pt idx="4086">
                  <c:v>41763.574293981481</c:v>
                </c:pt>
                <c:pt idx="4087">
                  <c:v>41763.57435185185</c:v>
                </c:pt>
                <c:pt idx="4088">
                  <c:v>41763.574421296296</c:v>
                </c:pt>
                <c:pt idx="4089">
                  <c:v>41763.574479166666</c:v>
                </c:pt>
                <c:pt idx="4090">
                  <c:v>41763.574537037035</c:v>
                </c:pt>
                <c:pt idx="4091">
                  <c:v>41763.574606481481</c:v>
                </c:pt>
                <c:pt idx="4092">
                  <c:v>41763.574664351851</c:v>
                </c:pt>
                <c:pt idx="4093">
                  <c:v>41763.57472222222</c:v>
                </c:pt>
                <c:pt idx="4094">
                  <c:v>41763.574780092589</c:v>
                </c:pt>
                <c:pt idx="4095">
                  <c:v>41763.574849537035</c:v>
                </c:pt>
                <c:pt idx="4096">
                  <c:v>41763.574907407405</c:v>
                </c:pt>
                <c:pt idx="4097">
                  <c:v>41763.574965277781</c:v>
                </c:pt>
                <c:pt idx="4098">
                  <c:v>41763.57503472222</c:v>
                </c:pt>
                <c:pt idx="4099">
                  <c:v>41763.575092592589</c:v>
                </c:pt>
                <c:pt idx="4100">
                  <c:v>41763.575150462966</c:v>
                </c:pt>
                <c:pt idx="4101">
                  <c:v>41763.575219907405</c:v>
                </c:pt>
                <c:pt idx="4102">
                  <c:v>41763.575277777774</c:v>
                </c:pt>
                <c:pt idx="4103">
                  <c:v>41763.575335648151</c:v>
                </c:pt>
                <c:pt idx="4104">
                  <c:v>41763.57540509259</c:v>
                </c:pt>
                <c:pt idx="4105">
                  <c:v>41763.575462962966</c:v>
                </c:pt>
                <c:pt idx="4106">
                  <c:v>41763.575520833336</c:v>
                </c:pt>
                <c:pt idx="4107">
                  <c:v>41763.575590277775</c:v>
                </c:pt>
                <c:pt idx="4108">
                  <c:v>41763.575648148151</c:v>
                </c:pt>
                <c:pt idx="4109">
                  <c:v>41763.575706018521</c:v>
                </c:pt>
                <c:pt idx="4110">
                  <c:v>41763.575775462959</c:v>
                </c:pt>
                <c:pt idx="4111">
                  <c:v>41763.575833333336</c:v>
                </c:pt>
                <c:pt idx="4112">
                  <c:v>41763.575891203705</c:v>
                </c:pt>
                <c:pt idx="4113">
                  <c:v>41763.575949074075</c:v>
                </c:pt>
                <c:pt idx="4114">
                  <c:v>41763.576018518521</c:v>
                </c:pt>
                <c:pt idx="4115">
                  <c:v>41763.57607638889</c:v>
                </c:pt>
                <c:pt idx="4116">
                  <c:v>41763.57613425926</c:v>
                </c:pt>
                <c:pt idx="4117">
                  <c:v>41763.576203703706</c:v>
                </c:pt>
                <c:pt idx="4118">
                  <c:v>41763.576261574075</c:v>
                </c:pt>
                <c:pt idx="4119">
                  <c:v>41763.576319444444</c:v>
                </c:pt>
                <c:pt idx="4120">
                  <c:v>41763.576388888891</c:v>
                </c:pt>
                <c:pt idx="4121">
                  <c:v>41763.57644675926</c:v>
                </c:pt>
                <c:pt idx="4122">
                  <c:v>41763.576504629629</c:v>
                </c:pt>
                <c:pt idx="4123">
                  <c:v>41763.576574074075</c:v>
                </c:pt>
                <c:pt idx="4124">
                  <c:v>41763.576631944445</c:v>
                </c:pt>
                <c:pt idx="4125">
                  <c:v>41763.576689814814</c:v>
                </c:pt>
                <c:pt idx="4126">
                  <c:v>41763.57675925926</c:v>
                </c:pt>
                <c:pt idx="4127">
                  <c:v>41763.576817129629</c:v>
                </c:pt>
                <c:pt idx="4128">
                  <c:v>41763.576874999999</c:v>
                </c:pt>
                <c:pt idx="4129">
                  <c:v>41763.576944444445</c:v>
                </c:pt>
                <c:pt idx="4130">
                  <c:v>41763.577002314814</c:v>
                </c:pt>
                <c:pt idx="4131">
                  <c:v>41763.577060185184</c:v>
                </c:pt>
                <c:pt idx="4132">
                  <c:v>41763.577118055553</c:v>
                </c:pt>
                <c:pt idx="4133">
                  <c:v>41763.577187499999</c:v>
                </c:pt>
                <c:pt idx="4134">
                  <c:v>41763.577245370368</c:v>
                </c:pt>
                <c:pt idx="4135">
                  <c:v>41763.577303240738</c:v>
                </c:pt>
                <c:pt idx="4136">
                  <c:v>41763.577372685184</c:v>
                </c:pt>
                <c:pt idx="4137">
                  <c:v>41763.577430555553</c:v>
                </c:pt>
                <c:pt idx="4138">
                  <c:v>41763.577488425923</c:v>
                </c:pt>
                <c:pt idx="4139">
                  <c:v>41763.577557870369</c:v>
                </c:pt>
                <c:pt idx="4140">
                  <c:v>41763.577615740738</c:v>
                </c:pt>
                <c:pt idx="4141">
                  <c:v>41763.577673611115</c:v>
                </c:pt>
                <c:pt idx="4142">
                  <c:v>41763.577743055554</c:v>
                </c:pt>
                <c:pt idx="4143">
                  <c:v>41763.577800925923</c:v>
                </c:pt>
                <c:pt idx="4144">
                  <c:v>41763.5778587963</c:v>
                </c:pt>
                <c:pt idx="4145">
                  <c:v>41763.577928240738</c:v>
                </c:pt>
                <c:pt idx="4146">
                  <c:v>41763.577986111108</c:v>
                </c:pt>
                <c:pt idx="4147">
                  <c:v>41763.578043981484</c:v>
                </c:pt>
                <c:pt idx="4148">
                  <c:v>41763.578113425923</c:v>
                </c:pt>
                <c:pt idx="4149">
                  <c:v>41763.5781712963</c:v>
                </c:pt>
                <c:pt idx="4150">
                  <c:v>41763.578229166669</c:v>
                </c:pt>
                <c:pt idx="4151">
                  <c:v>41763.578287037039</c:v>
                </c:pt>
                <c:pt idx="4152">
                  <c:v>41763.578356481485</c:v>
                </c:pt>
                <c:pt idx="4153">
                  <c:v>41763.578414351854</c:v>
                </c:pt>
                <c:pt idx="4154">
                  <c:v>41763.578472222223</c:v>
                </c:pt>
                <c:pt idx="4155">
                  <c:v>41763.578541666669</c:v>
                </c:pt>
                <c:pt idx="4156">
                  <c:v>41763.578599537039</c:v>
                </c:pt>
                <c:pt idx="4157">
                  <c:v>41763.578657407408</c:v>
                </c:pt>
                <c:pt idx="4158">
                  <c:v>41763.578726851854</c:v>
                </c:pt>
                <c:pt idx="4159">
                  <c:v>41763.578784722224</c:v>
                </c:pt>
                <c:pt idx="4160">
                  <c:v>41763.578842592593</c:v>
                </c:pt>
                <c:pt idx="4161">
                  <c:v>41763.578912037039</c:v>
                </c:pt>
                <c:pt idx="4162">
                  <c:v>41763.578969907408</c:v>
                </c:pt>
                <c:pt idx="4163">
                  <c:v>41763.579027777778</c:v>
                </c:pt>
                <c:pt idx="4164">
                  <c:v>41763.579097222224</c:v>
                </c:pt>
                <c:pt idx="4165">
                  <c:v>41763.579155092593</c:v>
                </c:pt>
                <c:pt idx="4166">
                  <c:v>41763.579212962963</c:v>
                </c:pt>
                <c:pt idx="4167">
                  <c:v>41763.579282407409</c:v>
                </c:pt>
                <c:pt idx="4168">
                  <c:v>41763.579340277778</c:v>
                </c:pt>
                <c:pt idx="4169">
                  <c:v>41763.579398148147</c:v>
                </c:pt>
                <c:pt idx="4170">
                  <c:v>41763.579456018517</c:v>
                </c:pt>
                <c:pt idx="4171">
                  <c:v>41763.579525462963</c:v>
                </c:pt>
                <c:pt idx="4172">
                  <c:v>41763.579583333332</c:v>
                </c:pt>
                <c:pt idx="4173">
                  <c:v>41763.579641203702</c:v>
                </c:pt>
                <c:pt idx="4174">
                  <c:v>41763.579710648148</c:v>
                </c:pt>
                <c:pt idx="4175">
                  <c:v>41763.579768518517</c:v>
                </c:pt>
                <c:pt idx="4176">
                  <c:v>41763.579826388886</c:v>
                </c:pt>
                <c:pt idx="4177">
                  <c:v>41763.579895833333</c:v>
                </c:pt>
                <c:pt idx="4178">
                  <c:v>41763.579953703702</c:v>
                </c:pt>
                <c:pt idx="4179">
                  <c:v>41763.580011574071</c:v>
                </c:pt>
                <c:pt idx="4180">
                  <c:v>41763.580081018517</c:v>
                </c:pt>
                <c:pt idx="4181">
                  <c:v>41763.580138888887</c:v>
                </c:pt>
                <c:pt idx="4182">
                  <c:v>41763.580196759256</c:v>
                </c:pt>
                <c:pt idx="4183">
                  <c:v>41763.580266203702</c:v>
                </c:pt>
                <c:pt idx="4184">
                  <c:v>41763.580324074072</c:v>
                </c:pt>
                <c:pt idx="4185">
                  <c:v>41763.580381944441</c:v>
                </c:pt>
                <c:pt idx="4186">
                  <c:v>41763.580451388887</c:v>
                </c:pt>
                <c:pt idx="4187">
                  <c:v>41763.580509259256</c:v>
                </c:pt>
                <c:pt idx="4188">
                  <c:v>41763.580567129633</c:v>
                </c:pt>
                <c:pt idx="4189">
                  <c:v>41763.580625000002</c:v>
                </c:pt>
                <c:pt idx="4190">
                  <c:v>41763.580694444441</c:v>
                </c:pt>
                <c:pt idx="4191">
                  <c:v>41763.580752314818</c:v>
                </c:pt>
                <c:pt idx="4192">
                  <c:v>41763.580810185187</c:v>
                </c:pt>
                <c:pt idx="4193">
                  <c:v>41763.580879629626</c:v>
                </c:pt>
                <c:pt idx="4194">
                  <c:v>41763.580937500003</c:v>
                </c:pt>
                <c:pt idx="4195">
                  <c:v>41763.580995370372</c:v>
                </c:pt>
                <c:pt idx="4196">
                  <c:v>41763.581064814818</c:v>
                </c:pt>
                <c:pt idx="4197">
                  <c:v>41763.581122685187</c:v>
                </c:pt>
                <c:pt idx="4198">
                  <c:v>41763.581180555557</c:v>
                </c:pt>
                <c:pt idx="4199">
                  <c:v>41763.581250000003</c:v>
                </c:pt>
                <c:pt idx="4200">
                  <c:v>41763.581307870372</c:v>
                </c:pt>
                <c:pt idx="4201">
                  <c:v>41763.581365740742</c:v>
                </c:pt>
                <c:pt idx="4202">
                  <c:v>41763.581435185188</c:v>
                </c:pt>
                <c:pt idx="4203">
                  <c:v>41763.581493055557</c:v>
                </c:pt>
                <c:pt idx="4204">
                  <c:v>41763.581550925926</c:v>
                </c:pt>
                <c:pt idx="4205">
                  <c:v>41763.581608796296</c:v>
                </c:pt>
                <c:pt idx="4206">
                  <c:v>41763.581678240742</c:v>
                </c:pt>
                <c:pt idx="4207">
                  <c:v>41763.581736111111</c:v>
                </c:pt>
                <c:pt idx="4208">
                  <c:v>41763.581793981481</c:v>
                </c:pt>
                <c:pt idx="4209">
                  <c:v>41763.581863425927</c:v>
                </c:pt>
                <c:pt idx="4210">
                  <c:v>41763.581921296296</c:v>
                </c:pt>
                <c:pt idx="4211">
                  <c:v>41763.581979166665</c:v>
                </c:pt>
                <c:pt idx="4212">
                  <c:v>41763.582048611112</c:v>
                </c:pt>
                <c:pt idx="4213">
                  <c:v>41763.582106481481</c:v>
                </c:pt>
                <c:pt idx="4214">
                  <c:v>41763.58216435185</c:v>
                </c:pt>
                <c:pt idx="4215">
                  <c:v>41763.582233796296</c:v>
                </c:pt>
                <c:pt idx="4216">
                  <c:v>41763.582291666666</c:v>
                </c:pt>
                <c:pt idx="4217">
                  <c:v>41763.582349537035</c:v>
                </c:pt>
                <c:pt idx="4218">
                  <c:v>41763.582418981481</c:v>
                </c:pt>
                <c:pt idx="4219">
                  <c:v>41763.582476851851</c:v>
                </c:pt>
                <c:pt idx="4220">
                  <c:v>41763.58253472222</c:v>
                </c:pt>
                <c:pt idx="4221">
                  <c:v>41763.582604166666</c:v>
                </c:pt>
                <c:pt idx="4222">
                  <c:v>41763.582662037035</c:v>
                </c:pt>
                <c:pt idx="4223">
                  <c:v>41763.582719907405</c:v>
                </c:pt>
                <c:pt idx="4224">
                  <c:v>41763.582777777781</c:v>
                </c:pt>
                <c:pt idx="4225">
                  <c:v>41763.58284722222</c:v>
                </c:pt>
                <c:pt idx="4226">
                  <c:v>41763.582905092589</c:v>
                </c:pt>
                <c:pt idx="4227">
                  <c:v>41763.582962962966</c:v>
                </c:pt>
                <c:pt idx="4228">
                  <c:v>41763.583032407405</c:v>
                </c:pt>
                <c:pt idx="4229">
                  <c:v>41763.583090277774</c:v>
                </c:pt>
                <c:pt idx="4230">
                  <c:v>41763.583148148151</c:v>
                </c:pt>
                <c:pt idx="4231">
                  <c:v>41763.58321759259</c:v>
                </c:pt>
                <c:pt idx="4232">
                  <c:v>41763.583275462966</c:v>
                </c:pt>
                <c:pt idx="4233">
                  <c:v>41763.583333333336</c:v>
                </c:pt>
                <c:pt idx="4234">
                  <c:v>41763.583402777775</c:v>
                </c:pt>
                <c:pt idx="4235">
                  <c:v>41763.583460648151</c:v>
                </c:pt>
                <c:pt idx="4236">
                  <c:v>41763.583518518521</c:v>
                </c:pt>
                <c:pt idx="4237">
                  <c:v>41763.583587962959</c:v>
                </c:pt>
                <c:pt idx="4238">
                  <c:v>41763.583645833336</c:v>
                </c:pt>
                <c:pt idx="4239">
                  <c:v>41763.583703703705</c:v>
                </c:pt>
                <c:pt idx="4240">
                  <c:v>41763.583773148152</c:v>
                </c:pt>
                <c:pt idx="4241">
                  <c:v>41763.583831018521</c:v>
                </c:pt>
                <c:pt idx="4242">
                  <c:v>41763.58388888889</c:v>
                </c:pt>
                <c:pt idx="4243">
                  <c:v>41763.58394675926</c:v>
                </c:pt>
                <c:pt idx="4244">
                  <c:v>41763.584016203706</c:v>
                </c:pt>
                <c:pt idx="4245">
                  <c:v>41763.584074074075</c:v>
                </c:pt>
                <c:pt idx="4246">
                  <c:v>41763.584131944444</c:v>
                </c:pt>
                <c:pt idx="4247">
                  <c:v>41763.584201388891</c:v>
                </c:pt>
                <c:pt idx="4248">
                  <c:v>41763.58425925926</c:v>
                </c:pt>
                <c:pt idx="4249">
                  <c:v>41763.584317129629</c:v>
                </c:pt>
                <c:pt idx="4250">
                  <c:v>41763.584386574075</c:v>
                </c:pt>
                <c:pt idx="4251">
                  <c:v>41763.584444444445</c:v>
                </c:pt>
                <c:pt idx="4252">
                  <c:v>41763.584502314814</c:v>
                </c:pt>
                <c:pt idx="4253">
                  <c:v>41763.58457175926</c:v>
                </c:pt>
                <c:pt idx="4254">
                  <c:v>41763.584629629629</c:v>
                </c:pt>
                <c:pt idx="4255">
                  <c:v>41763.584687499999</c:v>
                </c:pt>
                <c:pt idx="4256">
                  <c:v>41763.584756944445</c:v>
                </c:pt>
                <c:pt idx="4257">
                  <c:v>41763.584814814814</c:v>
                </c:pt>
                <c:pt idx="4258">
                  <c:v>41763.584872685184</c:v>
                </c:pt>
                <c:pt idx="4259">
                  <c:v>41763.58494212963</c:v>
                </c:pt>
                <c:pt idx="4260">
                  <c:v>41763.584999999999</c:v>
                </c:pt>
                <c:pt idx="4261">
                  <c:v>41763.585057870368</c:v>
                </c:pt>
                <c:pt idx="4262">
                  <c:v>41763.585115740738</c:v>
                </c:pt>
                <c:pt idx="4263">
                  <c:v>41763.585185185184</c:v>
                </c:pt>
                <c:pt idx="4264">
                  <c:v>41763.585243055553</c:v>
                </c:pt>
                <c:pt idx="4265">
                  <c:v>41763.585300925923</c:v>
                </c:pt>
                <c:pt idx="4266">
                  <c:v>41763.585370370369</c:v>
                </c:pt>
                <c:pt idx="4267">
                  <c:v>41763.585428240738</c:v>
                </c:pt>
                <c:pt idx="4268">
                  <c:v>41763.585486111115</c:v>
                </c:pt>
                <c:pt idx="4269">
                  <c:v>41763.585555555554</c:v>
                </c:pt>
                <c:pt idx="4270">
                  <c:v>41763.585613425923</c:v>
                </c:pt>
                <c:pt idx="4271">
                  <c:v>41763.5856712963</c:v>
                </c:pt>
                <c:pt idx="4272">
                  <c:v>41763.585740740738</c:v>
                </c:pt>
                <c:pt idx="4273">
                  <c:v>41763.585798611108</c:v>
                </c:pt>
                <c:pt idx="4274">
                  <c:v>41763.585856481484</c:v>
                </c:pt>
                <c:pt idx="4275">
                  <c:v>41763.585925925923</c:v>
                </c:pt>
                <c:pt idx="4276">
                  <c:v>41763.5859837963</c:v>
                </c:pt>
                <c:pt idx="4277">
                  <c:v>41763.586041666669</c:v>
                </c:pt>
                <c:pt idx="4278">
                  <c:v>41763.586111111108</c:v>
                </c:pt>
                <c:pt idx="4279">
                  <c:v>41763.586168981485</c:v>
                </c:pt>
                <c:pt idx="4280">
                  <c:v>41763.586226851854</c:v>
                </c:pt>
                <c:pt idx="4281">
                  <c:v>41763.586284722223</c:v>
                </c:pt>
                <c:pt idx="4282">
                  <c:v>41763.586354166669</c:v>
                </c:pt>
                <c:pt idx="4283">
                  <c:v>41763.586412037039</c:v>
                </c:pt>
                <c:pt idx="4284">
                  <c:v>41763.586469907408</c:v>
                </c:pt>
                <c:pt idx="4285">
                  <c:v>41763.586539351854</c:v>
                </c:pt>
                <c:pt idx="4286">
                  <c:v>41763.586597222224</c:v>
                </c:pt>
                <c:pt idx="4287">
                  <c:v>41763.586655092593</c:v>
                </c:pt>
                <c:pt idx="4288">
                  <c:v>41763.586724537039</c:v>
                </c:pt>
                <c:pt idx="4289">
                  <c:v>41763.586782407408</c:v>
                </c:pt>
                <c:pt idx="4290">
                  <c:v>41763.586840277778</c:v>
                </c:pt>
                <c:pt idx="4291">
                  <c:v>41763.586909722224</c:v>
                </c:pt>
                <c:pt idx="4292">
                  <c:v>41763.586967592593</c:v>
                </c:pt>
                <c:pt idx="4293">
                  <c:v>41763.587025462963</c:v>
                </c:pt>
                <c:pt idx="4294">
                  <c:v>41763.587094907409</c:v>
                </c:pt>
                <c:pt idx="4295">
                  <c:v>41763.587152777778</c:v>
                </c:pt>
                <c:pt idx="4296">
                  <c:v>41763.587210648147</c:v>
                </c:pt>
                <c:pt idx="4297">
                  <c:v>41763.587280092594</c:v>
                </c:pt>
                <c:pt idx="4298">
                  <c:v>41763.587337962963</c:v>
                </c:pt>
                <c:pt idx="4299">
                  <c:v>41763.587395833332</c:v>
                </c:pt>
                <c:pt idx="4300">
                  <c:v>41763.587453703702</c:v>
                </c:pt>
                <c:pt idx="4301">
                  <c:v>41763.587523148148</c:v>
                </c:pt>
                <c:pt idx="4302">
                  <c:v>41763.587581018517</c:v>
                </c:pt>
                <c:pt idx="4303">
                  <c:v>41763.587638888886</c:v>
                </c:pt>
                <c:pt idx="4304">
                  <c:v>41763.587708333333</c:v>
                </c:pt>
                <c:pt idx="4305">
                  <c:v>41763.587766203702</c:v>
                </c:pt>
                <c:pt idx="4306">
                  <c:v>41763.587824074071</c:v>
                </c:pt>
                <c:pt idx="4307">
                  <c:v>41763.587893518517</c:v>
                </c:pt>
                <c:pt idx="4308">
                  <c:v>41763.587951388887</c:v>
                </c:pt>
                <c:pt idx="4309">
                  <c:v>41763.588009259256</c:v>
                </c:pt>
                <c:pt idx="4310">
                  <c:v>41763.588078703702</c:v>
                </c:pt>
                <c:pt idx="4311">
                  <c:v>41763.588136574072</c:v>
                </c:pt>
                <c:pt idx="4312">
                  <c:v>41763.588194444441</c:v>
                </c:pt>
                <c:pt idx="4313">
                  <c:v>41763.588263888887</c:v>
                </c:pt>
                <c:pt idx="4314">
                  <c:v>41763.588321759256</c:v>
                </c:pt>
                <c:pt idx="4315">
                  <c:v>41763.588379629633</c:v>
                </c:pt>
                <c:pt idx="4316">
                  <c:v>41763.588437500002</c:v>
                </c:pt>
                <c:pt idx="4317">
                  <c:v>41763.588506944441</c:v>
                </c:pt>
                <c:pt idx="4318">
                  <c:v>41763.588564814818</c:v>
                </c:pt>
                <c:pt idx="4319">
                  <c:v>41763.588622685187</c:v>
                </c:pt>
                <c:pt idx="4320">
                  <c:v>41763.588692129626</c:v>
                </c:pt>
                <c:pt idx="4321">
                  <c:v>41763.588750000003</c:v>
                </c:pt>
                <c:pt idx="4322">
                  <c:v>41763.588807870372</c:v>
                </c:pt>
                <c:pt idx="4323">
                  <c:v>41763.588877314818</c:v>
                </c:pt>
                <c:pt idx="4324">
                  <c:v>41763.588935185187</c:v>
                </c:pt>
                <c:pt idx="4325">
                  <c:v>41763.588993055557</c:v>
                </c:pt>
                <c:pt idx="4326">
                  <c:v>41763.589062500003</c:v>
                </c:pt>
                <c:pt idx="4327">
                  <c:v>41763.589120370372</c:v>
                </c:pt>
                <c:pt idx="4328">
                  <c:v>41763.589178240742</c:v>
                </c:pt>
                <c:pt idx="4329">
                  <c:v>41763.589247685188</c:v>
                </c:pt>
                <c:pt idx="4330">
                  <c:v>41763.589305555557</c:v>
                </c:pt>
                <c:pt idx="4331">
                  <c:v>41763.589363425926</c:v>
                </c:pt>
                <c:pt idx="4332">
                  <c:v>41763.589432870373</c:v>
                </c:pt>
                <c:pt idx="4333">
                  <c:v>41763.589490740742</c:v>
                </c:pt>
                <c:pt idx="4334">
                  <c:v>41763.589548611111</c:v>
                </c:pt>
                <c:pt idx="4335">
                  <c:v>41763.589606481481</c:v>
                </c:pt>
                <c:pt idx="4336">
                  <c:v>41763.589675925927</c:v>
                </c:pt>
                <c:pt idx="4337">
                  <c:v>41763.589733796296</c:v>
                </c:pt>
                <c:pt idx="4338">
                  <c:v>41763.589791666665</c:v>
                </c:pt>
                <c:pt idx="4339">
                  <c:v>41763.589861111112</c:v>
                </c:pt>
                <c:pt idx="4340">
                  <c:v>41763.589918981481</c:v>
                </c:pt>
                <c:pt idx="4341">
                  <c:v>41763.58997685185</c:v>
                </c:pt>
                <c:pt idx="4342">
                  <c:v>41763.590046296296</c:v>
                </c:pt>
                <c:pt idx="4343">
                  <c:v>41763.590104166666</c:v>
                </c:pt>
                <c:pt idx="4344">
                  <c:v>41763.590162037035</c:v>
                </c:pt>
                <c:pt idx="4345">
                  <c:v>41763.590231481481</c:v>
                </c:pt>
                <c:pt idx="4346">
                  <c:v>41763.590289351851</c:v>
                </c:pt>
                <c:pt idx="4347">
                  <c:v>41763.59034722222</c:v>
                </c:pt>
                <c:pt idx="4348">
                  <c:v>41763.590416666666</c:v>
                </c:pt>
                <c:pt idx="4349">
                  <c:v>41763.590474537035</c:v>
                </c:pt>
                <c:pt idx="4350">
                  <c:v>41763.590532407405</c:v>
                </c:pt>
                <c:pt idx="4351">
                  <c:v>41763.590601851851</c:v>
                </c:pt>
                <c:pt idx="4352">
                  <c:v>41763.59065972222</c:v>
                </c:pt>
                <c:pt idx="4353">
                  <c:v>41763.590717592589</c:v>
                </c:pt>
                <c:pt idx="4354">
                  <c:v>41763.590775462966</c:v>
                </c:pt>
                <c:pt idx="4355">
                  <c:v>41763.590844907405</c:v>
                </c:pt>
                <c:pt idx="4356">
                  <c:v>41763.590902777774</c:v>
                </c:pt>
                <c:pt idx="4357">
                  <c:v>41763.590960648151</c:v>
                </c:pt>
                <c:pt idx="4358">
                  <c:v>41763.59103009259</c:v>
                </c:pt>
                <c:pt idx="4359">
                  <c:v>41763.591087962966</c:v>
                </c:pt>
                <c:pt idx="4360">
                  <c:v>41763.591145833336</c:v>
                </c:pt>
                <c:pt idx="4361">
                  <c:v>41763.591215277775</c:v>
                </c:pt>
                <c:pt idx="4362">
                  <c:v>41763.591273148151</c:v>
                </c:pt>
                <c:pt idx="4363">
                  <c:v>41763.591331018521</c:v>
                </c:pt>
                <c:pt idx="4364">
                  <c:v>41763.591400462959</c:v>
                </c:pt>
                <c:pt idx="4365">
                  <c:v>41763.591458333336</c:v>
                </c:pt>
                <c:pt idx="4366">
                  <c:v>41763.591516203705</c:v>
                </c:pt>
                <c:pt idx="4367">
                  <c:v>41763.591585648152</c:v>
                </c:pt>
                <c:pt idx="4368">
                  <c:v>41763.591643518521</c:v>
                </c:pt>
                <c:pt idx="4369">
                  <c:v>41763.59170138889</c:v>
                </c:pt>
                <c:pt idx="4370">
                  <c:v>41763.591770833336</c:v>
                </c:pt>
                <c:pt idx="4371">
                  <c:v>41763.591828703706</c:v>
                </c:pt>
                <c:pt idx="4372">
                  <c:v>41763.591886574075</c:v>
                </c:pt>
                <c:pt idx="4373">
                  <c:v>41763.591944444444</c:v>
                </c:pt>
                <c:pt idx="4374">
                  <c:v>41763.592013888891</c:v>
                </c:pt>
                <c:pt idx="4375">
                  <c:v>41763.59207175926</c:v>
                </c:pt>
                <c:pt idx="4376">
                  <c:v>41763.592129629629</c:v>
                </c:pt>
                <c:pt idx="4377">
                  <c:v>41763.592199074075</c:v>
                </c:pt>
                <c:pt idx="4378">
                  <c:v>41763.592256944445</c:v>
                </c:pt>
                <c:pt idx="4379">
                  <c:v>41763.592314814814</c:v>
                </c:pt>
                <c:pt idx="4380">
                  <c:v>41763.59238425926</c:v>
                </c:pt>
                <c:pt idx="4381">
                  <c:v>41763.592442129629</c:v>
                </c:pt>
                <c:pt idx="4382">
                  <c:v>41763.592499999999</c:v>
                </c:pt>
                <c:pt idx="4383">
                  <c:v>41763.592569444445</c:v>
                </c:pt>
                <c:pt idx="4384">
                  <c:v>41763.592627314814</c:v>
                </c:pt>
                <c:pt idx="4385">
                  <c:v>41763.592685185184</c:v>
                </c:pt>
                <c:pt idx="4386">
                  <c:v>41763.59275462963</c:v>
                </c:pt>
                <c:pt idx="4387">
                  <c:v>41763.592812499999</c:v>
                </c:pt>
                <c:pt idx="4388">
                  <c:v>41763.592870370368</c:v>
                </c:pt>
                <c:pt idx="4389">
                  <c:v>41763.592939814815</c:v>
                </c:pt>
                <c:pt idx="4390">
                  <c:v>41763.592997685184</c:v>
                </c:pt>
                <c:pt idx="4391">
                  <c:v>41763.593055555553</c:v>
                </c:pt>
                <c:pt idx="4392">
                  <c:v>41763.593113425923</c:v>
                </c:pt>
                <c:pt idx="4393">
                  <c:v>41763.593182870369</c:v>
                </c:pt>
                <c:pt idx="4394">
                  <c:v>41763.593240740738</c:v>
                </c:pt>
                <c:pt idx="4395">
                  <c:v>41763.593298611115</c:v>
                </c:pt>
                <c:pt idx="4396">
                  <c:v>41763.593368055554</c:v>
                </c:pt>
                <c:pt idx="4397">
                  <c:v>41763.593425925923</c:v>
                </c:pt>
                <c:pt idx="4398">
                  <c:v>41763.5934837963</c:v>
                </c:pt>
                <c:pt idx="4399">
                  <c:v>41763.593553240738</c:v>
                </c:pt>
                <c:pt idx="4400">
                  <c:v>41763.593611111108</c:v>
                </c:pt>
                <c:pt idx="4401">
                  <c:v>41763.593668981484</c:v>
                </c:pt>
                <c:pt idx="4402">
                  <c:v>41763.593738425923</c:v>
                </c:pt>
                <c:pt idx="4403">
                  <c:v>41763.5937962963</c:v>
                </c:pt>
                <c:pt idx="4404">
                  <c:v>41763.593854166669</c:v>
                </c:pt>
                <c:pt idx="4405">
                  <c:v>41763.593923611108</c:v>
                </c:pt>
                <c:pt idx="4406">
                  <c:v>41763.593981481485</c:v>
                </c:pt>
                <c:pt idx="4407">
                  <c:v>41763.594039351854</c:v>
                </c:pt>
                <c:pt idx="4408">
                  <c:v>41763.594108796293</c:v>
                </c:pt>
                <c:pt idx="4409">
                  <c:v>41763.594166666669</c:v>
                </c:pt>
                <c:pt idx="4410">
                  <c:v>41763.594224537039</c:v>
                </c:pt>
                <c:pt idx="4411">
                  <c:v>41763.594282407408</c:v>
                </c:pt>
                <c:pt idx="4412">
                  <c:v>41763.594351851854</c:v>
                </c:pt>
                <c:pt idx="4413">
                  <c:v>41763.594409722224</c:v>
                </c:pt>
                <c:pt idx="4414">
                  <c:v>41763.594467592593</c:v>
                </c:pt>
                <c:pt idx="4415">
                  <c:v>41763.594537037039</c:v>
                </c:pt>
                <c:pt idx="4416">
                  <c:v>41763.594594907408</c:v>
                </c:pt>
                <c:pt idx="4417">
                  <c:v>41763.594652777778</c:v>
                </c:pt>
                <c:pt idx="4418">
                  <c:v>41763.594722222224</c:v>
                </c:pt>
                <c:pt idx="4419">
                  <c:v>41763.594780092593</c:v>
                </c:pt>
                <c:pt idx="4420">
                  <c:v>41763.594837962963</c:v>
                </c:pt>
                <c:pt idx="4421">
                  <c:v>41763.594907407409</c:v>
                </c:pt>
                <c:pt idx="4422">
                  <c:v>41763.594965277778</c:v>
                </c:pt>
                <c:pt idx="4423">
                  <c:v>41763.595023148147</c:v>
                </c:pt>
                <c:pt idx="4424">
                  <c:v>41763.595092592594</c:v>
                </c:pt>
                <c:pt idx="4425">
                  <c:v>41763.595150462963</c:v>
                </c:pt>
                <c:pt idx="4426">
                  <c:v>41763.595208333332</c:v>
                </c:pt>
                <c:pt idx="4427">
                  <c:v>41763.595277777778</c:v>
                </c:pt>
                <c:pt idx="4428">
                  <c:v>41763.595335648148</c:v>
                </c:pt>
                <c:pt idx="4429">
                  <c:v>41763.595393518517</c:v>
                </c:pt>
                <c:pt idx="4430">
                  <c:v>41763.595451388886</c:v>
                </c:pt>
                <c:pt idx="4431">
                  <c:v>41763.595520833333</c:v>
                </c:pt>
                <c:pt idx="4432">
                  <c:v>41763.595578703702</c:v>
                </c:pt>
                <c:pt idx="4433">
                  <c:v>41763.595636574071</c:v>
                </c:pt>
                <c:pt idx="4434">
                  <c:v>41763.595706018517</c:v>
                </c:pt>
                <c:pt idx="4435">
                  <c:v>41763.595763888887</c:v>
                </c:pt>
                <c:pt idx="4436">
                  <c:v>41763.595821759256</c:v>
                </c:pt>
                <c:pt idx="4437">
                  <c:v>41763.595891203702</c:v>
                </c:pt>
                <c:pt idx="4438">
                  <c:v>41763.595949074072</c:v>
                </c:pt>
                <c:pt idx="4439">
                  <c:v>41763.596006944441</c:v>
                </c:pt>
                <c:pt idx="4440">
                  <c:v>41763.596076388887</c:v>
                </c:pt>
                <c:pt idx="4441">
                  <c:v>41763.596134259256</c:v>
                </c:pt>
                <c:pt idx="4442">
                  <c:v>41763.596192129633</c:v>
                </c:pt>
                <c:pt idx="4443">
                  <c:v>41763.596261574072</c:v>
                </c:pt>
                <c:pt idx="4444">
                  <c:v>41763.596319444441</c:v>
                </c:pt>
                <c:pt idx="4445">
                  <c:v>41763.596377314818</c:v>
                </c:pt>
                <c:pt idx="4446">
                  <c:v>41763.596435185187</c:v>
                </c:pt>
                <c:pt idx="4447">
                  <c:v>41763.596504629626</c:v>
                </c:pt>
                <c:pt idx="4448">
                  <c:v>41763.596562500003</c:v>
                </c:pt>
                <c:pt idx="4449">
                  <c:v>41763.596620370372</c:v>
                </c:pt>
                <c:pt idx="4450">
                  <c:v>41763.596689814818</c:v>
                </c:pt>
                <c:pt idx="4451">
                  <c:v>41763.596747685187</c:v>
                </c:pt>
                <c:pt idx="4452">
                  <c:v>41763.596805555557</c:v>
                </c:pt>
                <c:pt idx="4453">
                  <c:v>41763.596875000003</c:v>
                </c:pt>
                <c:pt idx="4454">
                  <c:v>41763.596932870372</c:v>
                </c:pt>
                <c:pt idx="4455">
                  <c:v>41763.596990740742</c:v>
                </c:pt>
                <c:pt idx="4456">
                  <c:v>41763.597060185188</c:v>
                </c:pt>
                <c:pt idx="4457">
                  <c:v>41763.597118055557</c:v>
                </c:pt>
                <c:pt idx="4458">
                  <c:v>41763.597175925926</c:v>
                </c:pt>
                <c:pt idx="4459">
                  <c:v>41763.597245370373</c:v>
                </c:pt>
                <c:pt idx="4460">
                  <c:v>41763.597303240742</c:v>
                </c:pt>
                <c:pt idx="4461">
                  <c:v>41763.597361111111</c:v>
                </c:pt>
                <c:pt idx="4462">
                  <c:v>41763.597430555557</c:v>
                </c:pt>
                <c:pt idx="4463">
                  <c:v>41763.597488425927</c:v>
                </c:pt>
                <c:pt idx="4464">
                  <c:v>41763.597546296296</c:v>
                </c:pt>
                <c:pt idx="4465">
                  <c:v>41763.597604166665</c:v>
                </c:pt>
                <c:pt idx="4466">
                  <c:v>41763.597673611112</c:v>
                </c:pt>
                <c:pt idx="4467">
                  <c:v>41763.597731481481</c:v>
                </c:pt>
                <c:pt idx="4468">
                  <c:v>41763.59778935185</c:v>
                </c:pt>
                <c:pt idx="4469">
                  <c:v>41763.597858796296</c:v>
                </c:pt>
                <c:pt idx="4470">
                  <c:v>41763.597916666666</c:v>
                </c:pt>
                <c:pt idx="4471">
                  <c:v>41763.597974537035</c:v>
                </c:pt>
                <c:pt idx="4472">
                  <c:v>41763.598043981481</c:v>
                </c:pt>
                <c:pt idx="4473">
                  <c:v>41763.598101851851</c:v>
                </c:pt>
                <c:pt idx="4474">
                  <c:v>41763.59815972222</c:v>
                </c:pt>
                <c:pt idx="4475">
                  <c:v>41763.598229166666</c:v>
                </c:pt>
                <c:pt idx="4476">
                  <c:v>41763.598287037035</c:v>
                </c:pt>
                <c:pt idx="4477">
                  <c:v>41763.598344907405</c:v>
                </c:pt>
                <c:pt idx="4478">
                  <c:v>41763.598414351851</c:v>
                </c:pt>
                <c:pt idx="4479">
                  <c:v>41763.59847222222</c:v>
                </c:pt>
                <c:pt idx="4480">
                  <c:v>41763.598530092589</c:v>
                </c:pt>
                <c:pt idx="4481">
                  <c:v>41763.598599537036</c:v>
                </c:pt>
                <c:pt idx="4482">
                  <c:v>41763.598657407405</c:v>
                </c:pt>
                <c:pt idx="4483">
                  <c:v>41763.598715277774</c:v>
                </c:pt>
                <c:pt idx="4484">
                  <c:v>41763.598773148151</c:v>
                </c:pt>
                <c:pt idx="4485">
                  <c:v>41763.59884259259</c:v>
                </c:pt>
                <c:pt idx="4486">
                  <c:v>41763.598900462966</c:v>
                </c:pt>
                <c:pt idx="4487">
                  <c:v>41763.598958333336</c:v>
                </c:pt>
                <c:pt idx="4488">
                  <c:v>41763.599027777775</c:v>
                </c:pt>
                <c:pt idx="4489">
                  <c:v>41763.599085648151</c:v>
                </c:pt>
                <c:pt idx="4490">
                  <c:v>41763.599143518521</c:v>
                </c:pt>
                <c:pt idx="4491">
                  <c:v>41763.599212962959</c:v>
                </c:pt>
                <c:pt idx="4492">
                  <c:v>41763.599270833336</c:v>
                </c:pt>
                <c:pt idx="4493">
                  <c:v>41763.599328703705</c:v>
                </c:pt>
                <c:pt idx="4494">
                  <c:v>41763.599398148152</c:v>
                </c:pt>
                <c:pt idx="4495">
                  <c:v>41763.599456018521</c:v>
                </c:pt>
                <c:pt idx="4496">
                  <c:v>41763.59951388889</c:v>
                </c:pt>
                <c:pt idx="4497">
                  <c:v>41763.599583333336</c:v>
                </c:pt>
                <c:pt idx="4498">
                  <c:v>41763.599641203706</c:v>
                </c:pt>
                <c:pt idx="4499">
                  <c:v>41763.599699074075</c:v>
                </c:pt>
                <c:pt idx="4500">
                  <c:v>41763.599768518521</c:v>
                </c:pt>
                <c:pt idx="4501">
                  <c:v>41763.599826388891</c:v>
                </c:pt>
                <c:pt idx="4502">
                  <c:v>41763.59988425926</c:v>
                </c:pt>
                <c:pt idx="4503">
                  <c:v>41763.599942129629</c:v>
                </c:pt>
                <c:pt idx="4504">
                  <c:v>41763.600011574075</c:v>
                </c:pt>
                <c:pt idx="4505">
                  <c:v>41763.600069444445</c:v>
                </c:pt>
                <c:pt idx="4506">
                  <c:v>41763.600127314814</c:v>
                </c:pt>
                <c:pt idx="4507">
                  <c:v>41763.60019675926</c:v>
                </c:pt>
                <c:pt idx="4508">
                  <c:v>41763.600254629629</c:v>
                </c:pt>
                <c:pt idx="4509">
                  <c:v>41763.600312499999</c:v>
                </c:pt>
                <c:pt idx="4510">
                  <c:v>41763.600381944445</c:v>
                </c:pt>
                <c:pt idx="4511">
                  <c:v>41763.600439814814</c:v>
                </c:pt>
                <c:pt idx="4512">
                  <c:v>41763.600497685184</c:v>
                </c:pt>
                <c:pt idx="4513">
                  <c:v>41763.60056712963</c:v>
                </c:pt>
                <c:pt idx="4514">
                  <c:v>41763.600624999999</c:v>
                </c:pt>
                <c:pt idx="4515">
                  <c:v>41763.600682870368</c:v>
                </c:pt>
                <c:pt idx="4516">
                  <c:v>41763.600752314815</c:v>
                </c:pt>
                <c:pt idx="4517">
                  <c:v>41763.600810185184</c:v>
                </c:pt>
                <c:pt idx="4518">
                  <c:v>41763.600868055553</c:v>
                </c:pt>
                <c:pt idx="4519">
                  <c:v>41763.600937499999</c:v>
                </c:pt>
                <c:pt idx="4520">
                  <c:v>41763.600995370369</c:v>
                </c:pt>
                <c:pt idx="4521">
                  <c:v>41763.601053240738</c:v>
                </c:pt>
                <c:pt idx="4522">
                  <c:v>41763.601111111115</c:v>
                </c:pt>
                <c:pt idx="4523">
                  <c:v>41763.601180555554</c:v>
                </c:pt>
                <c:pt idx="4524">
                  <c:v>41763.601238425923</c:v>
                </c:pt>
                <c:pt idx="4525">
                  <c:v>41763.6012962963</c:v>
                </c:pt>
                <c:pt idx="4526">
                  <c:v>41763.601365740738</c:v>
                </c:pt>
                <c:pt idx="4527">
                  <c:v>41763.601423611108</c:v>
                </c:pt>
                <c:pt idx="4528">
                  <c:v>41763.601481481484</c:v>
                </c:pt>
                <c:pt idx="4529">
                  <c:v>41763.601550925923</c:v>
                </c:pt>
                <c:pt idx="4530">
                  <c:v>41763.6016087963</c:v>
                </c:pt>
                <c:pt idx="4531">
                  <c:v>41763.601666666669</c:v>
                </c:pt>
                <c:pt idx="4532">
                  <c:v>41763.601736111108</c:v>
                </c:pt>
                <c:pt idx="4533">
                  <c:v>41763.601793981485</c:v>
                </c:pt>
                <c:pt idx="4534">
                  <c:v>41763.601851851854</c:v>
                </c:pt>
                <c:pt idx="4535">
                  <c:v>41763.601921296293</c:v>
                </c:pt>
                <c:pt idx="4536">
                  <c:v>41763.601979166669</c:v>
                </c:pt>
                <c:pt idx="4537">
                  <c:v>41763.602037037039</c:v>
                </c:pt>
                <c:pt idx="4538">
                  <c:v>41763.602106481485</c:v>
                </c:pt>
                <c:pt idx="4539">
                  <c:v>41763.602164351854</c:v>
                </c:pt>
                <c:pt idx="4540">
                  <c:v>41763.602222222224</c:v>
                </c:pt>
                <c:pt idx="4541">
                  <c:v>41763.602280092593</c:v>
                </c:pt>
                <c:pt idx="4542">
                  <c:v>41763.602349537039</c:v>
                </c:pt>
                <c:pt idx="4543">
                  <c:v>41763.602407407408</c:v>
                </c:pt>
                <c:pt idx="4544">
                  <c:v>41763.602465277778</c:v>
                </c:pt>
                <c:pt idx="4545">
                  <c:v>41763.602534722224</c:v>
                </c:pt>
                <c:pt idx="4546">
                  <c:v>41763.602592592593</c:v>
                </c:pt>
                <c:pt idx="4547">
                  <c:v>41763.602650462963</c:v>
                </c:pt>
                <c:pt idx="4548">
                  <c:v>41763.602719907409</c:v>
                </c:pt>
                <c:pt idx="4549">
                  <c:v>41763.602777777778</c:v>
                </c:pt>
                <c:pt idx="4550">
                  <c:v>41763.602835648147</c:v>
                </c:pt>
                <c:pt idx="4551">
                  <c:v>41763.602905092594</c:v>
                </c:pt>
                <c:pt idx="4552">
                  <c:v>41763.602962962963</c:v>
                </c:pt>
                <c:pt idx="4553">
                  <c:v>41763.603020833332</c:v>
                </c:pt>
                <c:pt idx="4554">
                  <c:v>41763.603090277778</c:v>
                </c:pt>
                <c:pt idx="4555">
                  <c:v>41763.603148148148</c:v>
                </c:pt>
                <c:pt idx="4556">
                  <c:v>41763.603206018517</c:v>
                </c:pt>
                <c:pt idx="4557">
                  <c:v>41763.603275462963</c:v>
                </c:pt>
                <c:pt idx="4558">
                  <c:v>41763.603333333333</c:v>
                </c:pt>
                <c:pt idx="4559">
                  <c:v>41763.603391203702</c:v>
                </c:pt>
                <c:pt idx="4560">
                  <c:v>41763.603449074071</c:v>
                </c:pt>
                <c:pt idx="4561">
                  <c:v>41763.603518518517</c:v>
                </c:pt>
                <c:pt idx="4562">
                  <c:v>41763.603576388887</c:v>
                </c:pt>
                <c:pt idx="4563">
                  <c:v>41763.603634259256</c:v>
                </c:pt>
                <c:pt idx="4564">
                  <c:v>41763.603703703702</c:v>
                </c:pt>
                <c:pt idx="4565">
                  <c:v>41763.603761574072</c:v>
                </c:pt>
                <c:pt idx="4566">
                  <c:v>41763.603819444441</c:v>
                </c:pt>
                <c:pt idx="4567">
                  <c:v>41763.603888888887</c:v>
                </c:pt>
                <c:pt idx="4568">
                  <c:v>41763.603946759256</c:v>
                </c:pt>
                <c:pt idx="4569">
                  <c:v>41763.604004629633</c:v>
                </c:pt>
                <c:pt idx="4570">
                  <c:v>41763.604074074072</c:v>
                </c:pt>
                <c:pt idx="4571">
                  <c:v>41763.604131944441</c:v>
                </c:pt>
                <c:pt idx="4572">
                  <c:v>41763.604189814818</c:v>
                </c:pt>
                <c:pt idx="4573">
                  <c:v>41763.604259259257</c:v>
                </c:pt>
                <c:pt idx="4574">
                  <c:v>41763.604317129626</c:v>
                </c:pt>
                <c:pt idx="4575">
                  <c:v>41763.604375000003</c:v>
                </c:pt>
                <c:pt idx="4576">
                  <c:v>41763.604444444441</c:v>
                </c:pt>
                <c:pt idx="4577">
                  <c:v>41763.604502314818</c:v>
                </c:pt>
                <c:pt idx="4578">
                  <c:v>41763.604560185187</c:v>
                </c:pt>
                <c:pt idx="4579">
                  <c:v>41763.604618055557</c:v>
                </c:pt>
                <c:pt idx="4580">
                  <c:v>41763.604687500003</c:v>
                </c:pt>
                <c:pt idx="4581">
                  <c:v>41763.604745370372</c:v>
                </c:pt>
                <c:pt idx="4582">
                  <c:v>41763.604803240742</c:v>
                </c:pt>
                <c:pt idx="4583">
                  <c:v>41763.604872685188</c:v>
                </c:pt>
                <c:pt idx="4584">
                  <c:v>41763.604930555557</c:v>
                </c:pt>
                <c:pt idx="4585">
                  <c:v>41763.604988425926</c:v>
                </c:pt>
                <c:pt idx="4586">
                  <c:v>41763.605057870373</c:v>
                </c:pt>
                <c:pt idx="4587">
                  <c:v>41763.605115740742</c:v>
                </c:pt>
                <c:pt idx="4588">
                  <c:v>41763.605173611111</c:v>
                </c:pt>
                <c:pt idx="4589">
                  <c:v>41763.605243055557</c:v>
                </c:pt>
                <c:pt idx="4590">
                  <c:v>41763.605300925927</c:v>
                </c:pt>
                <c:pt idx="4591">
                  <c:v>41763.605358796296</c:v>
                </c:pt>
                <c:pt idx="4592">
                  <c:v>41763.605428240742</c:v>
                </c:pt>
                <c:pt idx="4593">
                  <c:v>41763.605486111112</c:v>
                </c:pt>
                <c:pt idx="4594">
                  <c:v>41763.605543981481</c:v>
                </c:pt>
                <c:pt idx="4595">
                  <c:v>41763.60560185185</c:v>
                </c:pt>
                <c:pt idx="4596">
                  <c:v>41763.605671296296</c:v>
                </c:pt>
                <c:pt idx="4597">
                  <c:v>41763.605729166666</c:v>
                </c:pt>
                <c:pt idx="4598">
                  <c:v>41763.605787037035</c:v>
                </c:pt>
                <c:pt idx="4599">
                  <c:v>41763.605856481481</c:v>
                </c:pt>
                <c:pt idx="4600">
                  <c:v>41763.605914351851</c:v>
                </c:pt>
                <c:pt idx="4601">
                  <c:v>41763.60597222222</c:v>
                </c:pt>
                <c:pt idx="4602">
                  <c:v>41763.606041666666</c:v>
                </c:pt>
                <c:pt idx="4603">
                  <c:v>41763.606099537035</c:v>
                </c:pt>
                <c:pt idx="4604">
                  <c:v>41763.606157407405</c:v>
                </c:pt>
                <c:pt idx="4605">
                  <c:v>41763.606226851851</c:v>
                </c:pt>
                <c:pt idx="4606">
                  <c:v>41763.60628472222</c:v>
                </c:pt>
                <c:pt idx="4607">
                  <c:v>41763.606342592589</c:v>
                </c:pt>
                <c:pt idx="4608">
                  <c:v>41763.606412037036</c:v>
                </c:pt>
                <c:pt idx="4609">
                  <c:v>41763.606469907405</c:v>
                </c:pt>
                <c:pt idx="4610">
                  <c:v>41763.606527777774</c:v>
                </c:pt>
                <c:pt idx="4611">
                  <c:v>41763.60659722222</c:v>
                </c:pt>
                <c:pt idx="4612">
                  <c:v>41763.60665509259</c:v>
                </c:pt>
                <c:pt idx="4613">
                  <c:v>41763.606712962966</c:v>
                </c:pt>
                <c:pt idx="4614">
                  <c:v>41763.606782407405</c:v>
                </c:pt>
                <c:pt idx="4615">
                  <c:v>41763.606840277775</c:v>
                </c:pt>
                <c:pt idx="4616">
                  <c:v>41763.606898148151</c:v>
                </c:pt>
                <c:pt idx="4617">
                  <c:v>41763.606956018521</c:v>
                </c:pt>
                <c:pt idx="4618">
                  <c:v>41763.607025462959</c:v>
                </c:pt>
                <c:pt idx="4619">
                  <c:v>41763.607083333336</c:v>
                </c:pt>
                <c:pt idx="4620">
                  <c:v>41763.607141203705</c:v>
                </c:pt>
                <c:pt idx="4621">
                  <c:v>41763.607210648152</c:v>
                </c:pt>
                <c:pt idx="4622">
                  <c:v>41763.607268518521</c:v>
                </c:pt>
                <c:pt idx="4623">
                  <c:v>41763.60732638889</c:v>
                </c:pt>
                <c:pt idx="4624">
                  <c:v>41763.607395833336</c:v>
                </c:pt>
                <c:pt idx="4625">
                  <c:v>41763.607453703706</c:v>
                </c:pt>
                <c:pt idx="4626">
                  <c:v>41763.607511574075</c:v>
                </c:pt>
                <c:pt idx="4627">
                  <c:v>41763.607581018521</c:v>
                </c:pt>
                <c:pt idx="4628">
                  <c:v>41763.607638888891</c:v>
                </c:pt>
                <c:pt idx="4629">
                  <c:v>41763.60769675926</c:v>
                </c:pt>
                <c:pt idx="4630">
                  <c:v>41763.607766203706</c:v>
                </c:pt>
                <c:pt idx="4631">
                  <c:v>41763.607824074075</c:v>
                </c:pt>
                <c:pt idx="4632">
                  <c:v>41763.607881944445</c:v>
                </c:pt>
                <c:pt idx="4633">
                  <c:v>41763.607951388891</c:v>
                </c:pt>
                <c:pt idx="4634">
                  <c:v>41763.60800925926</c:v>
                </c:pt>
                <c:pt idx="4635">
                  <c:v>41763.608067129629</c:v>
                </c:pt>
                <c:pt idx="4636">
                  <c:v>41763.608124999999</c:v>
                </c:pt>
                <c:pt idx="4637">
                  <c:v>41763.608194444445</c:v>
                </c:pt>
                <c:pt idx="4638">
                  <c:v>41763.608252314814</c:v>
                </c:pt>
                <c:pt idx="4639">
                  <c:v>41763.608310185184</c:v>
                </c:pt>
                <c:pt idx="4640">
                  <c:v>41763.60837962963</c:v>
                </c:pt>
                <c:pt idx="4641">
                  <c:v>41763.608437499999</c:v>
                </c:pt>
                <c:pt idx="4642">
                  <c:v>41763.608495370368</c:v>
                </c:pt>
                <c:pt idx="4643">
                  <c:v>41763.608564814815</c:v>
                </c:pt>
                <c:pt idx="4644">
                  <c:v>41763.608622685184</c:v>
                </c:pt>
                <c:pt idx="4645">
                  <c:v>41763.608680555553</c:v>
                </c:pt>
                <c:pt idx="4646">
                  <c:v>41763.608749999999</c:v>
                </c:pt>
                <c:pt idx="4647">
                  <c:v>41763.608807870369</c:v>
                </c:pt>
                <c:pt idx="4648">
                  <c:v>41763.608865740738</c:v>
                </c:pt>
                <c:pt idx="4649">
                  <c:v>41763.608935185184</c:v>
                </c:pt>
                <c:pt idx="4650">
                  <c:v>41763.608993055554</c:v>
                </c:pt>
                <c:pt idx="4651">
                  <c:v>41763.609050925923</c:v>
                </c:pt>
                <c:pt idx="4652">
                  <c:v>41763.6091087963</c:v>
                </c:pt>
                <c:pt idx="4653">
                  <c:v>41763.609178240738</c:v>
                </c:pt>
                <c:pt idx="4654">
                  <c:v>41763.609236111108</c:v>
                </c:pt>
                <c:pt idx="4655">
                  <c:v>41763.609293981484</c:v>
                </c:pt>
                <c:pt idx="4656">
                  <c:v>41763.609363425923</c:v>
                </c:pt>
                <c:pt idx="4657">
                  <c:v>41763.6094212963</c:v>
                </c:pt>
                <c:pt idx="4658">
                  <c:v>41763.609479166669</c:v>
                </c:pt>
                <c:pt idx="4659">
                  <c:v>41763.609548611108</c:v>
                </c:pt>
                <c:pt idx="4660">
                  <c:v>41763.609606481485</c:v>
                </c:pt>
                <c:pt idx="4661">
                  <c:v>41763.609664351854</c:v>
                </c:pt>
                <c:pt idx="4662">
                  <c:v>41763.609733796293</c:v>
                </c:pt>
                <c:pt idx="4663">
                  <c:v>41763.609791666669</c:v>
                </c:pt>
                <c:pt idx="4664">
                  <c:v>41763.609849537039</c:v>
                </c:pt>
                <c:pt idx="4665">
                  <c:v>41763.609918981485</c:v>
                </c:pt>
                <c:pt idx="4666">
                  <c:v>41763.609976851854</c:v>
                </c:pt>
                <c:pt idx="4667">
                  <c:v>41763.610034722224</c:v>
                </c:pt>
                <c:pt idx="4668">
                  <c:v>41763.61010416667</c:v>
                </c:pt>
                <c:pt idx="4669">
                  <c:v>41763.610162037039</c:v>
                </c:pt>
                <c:pt idx="4670">
                  <c:v>41763.610219907408</c:v>
                </c:pt>
                <c:pt idx="4671">
                  <c:v>41763.610277777778</c:v>
                </c:pt>
                <c:pt idx="4672">
                  <c:v>41763.610347222224</c:v>
                </c:pt>
                <c:pt idx="4673">
                  <c:v>41763.610405092593</c:v>
                </c:pt>
                <c:pt idx="4674">
                  <c:v>41763.610462962963</c:v>
                </c:pt>
                <c:pt idx="4675">
                  <c:v>41763.610532407409</c:v>
                </c:pt>
                <c:pt idx="4676">
                  <c:v>41763.610590277778</c:v>
                </c:pt>
                <c:pt idx="4677">
                  <c:v>41763.610648148147</c:v>
                </c:pt>
                <c:pt idx="4678">
                  <c:v>41763.610717592594</c:v>
                </c:pt>
                <c:pt idx="4679">
                  <c:v>41763.610775462963</c:v>
                </c:pt>
                <c:pt idx="4680">
                  <c:v>41763.610833333332</c:v>
                </c:pt>
                <c:pt idx="4681">
                  <c:v>41763.610902777778</c:v>
                </c:pt>
                <c:pt idx="4682">
                  <c:v>41763.610960648148</c:v>
                </c:pt>
                <c:pt idx="4683">
                  <c:v>41763.611018518517</c:v>
                </c:pt>
                <c:pt idx="4684">
                  <c:v>41763.611087962963</c:v>
                </c:pt>
                <c:pt idx="4685">
                  <c:v>41763.611145833333</c:v>
                </c:pt>
                <c:pt idx="4686">
                  <c:v>41763.611203703702</c:v>
                </c:pt>
                <c:pt idx="4687">
                  <c:v>41763.611273148148</c:v>
                </c:pt>
                <c:pt idx="4688">
                  <c:v>41763.611331018517</c:v>
                </c:pt>
                <c:pt idx="4689">
                  <c:v>41763.611388888887</c:v>
                </c:pt>
                <c:pt idx="4690">
                  <c:v>41763.611446759256</c:v>
                </c:pt>
                <c:pt idx="4691">
                  <c:v>41763.611516203702</c:v>
                </c:pt>
                <c:pt idx="4692">
                  <c:v>41763.611574074072</c:v>
                </c:pt>
                <c:pt idx="4693">
                  <c:v>41763.611631944441</c:v>
                </c:pt>
                <c:pt idx="4694">
                  <c:v>41763.611701388887</c:v>
                </c:pt>
                <c:pt idx="4695">
                  <c:v>41763.611759259256</c:v>
                </c:pt>
                <c:pt idx="4696">
                  <c:v>41763.611817129633</c:v>
                </c:pt>
                <c:pt idx="4697">
                  <c:v>41763.611886574072</c:v>
                </c:pt>
                <c:pt idx="4698">
                  <c:v>41763.611944444441</c:v>
                </c:pt>
                <c:pt idx="4699">
                  <c:v>41763.612002314818</c:v>
                </c:pt>
                <c:pt idx="4700">
                  <c:v>41763.612071759257</c:v>
                </c:pt>
                <c:pt idx="4701">
                  <c:v>41763.612129629626</c:v>
                </c:pt>
                <c:pt idx="4702">
                  <c:v>41763.612187500003</c:v>
                </c:pt>
                <c:pt idx="4703">
                  <c:v>41763.612256944441</c:v>
                </c:pt>
                <c:pt idx="4704">
                  <c:v>41763.612314814818</c:v>
                </c:pt>
                <c:pt idx="4705">
                  <c:v>41763.612372685187</c:v>
                </c:pt>
                <c:pt idx="4706">
                  <c:v>41763.612430555557</c:v>
                </c:pt>
                <c:pt idx="4707">
                  <c:v>41763.612500000003</c:v>
                </c:pt>
                <c:pt idx="4708">
                  <c:v>41763.612557870372</c:v>
                </c:pt>
                <c:pt idx="4709">
                  <c:v>41763.612615740742</c:v>
                </c:pt>
                <c:pt idx="4710">
                  <c:v>41763.612685185188</c:v>
                </c:pt>
                <c:pt idx="4711">
                  <c:v>41763.612743055557</c:v>
                </c:pt>
                <c:pt idx="4712">
                  <c:v>41763.612800925926</c:v>
                </c:pt>
                <c:pt idx="4713">
                  <c:v>41763.612870370373</c:v>
                </c:pt>
                <c:pt idx="4714">
                  <c:v>41763.612928240742</c:v>
                </c:pt>
                <c:pt idx="4715">
                  <c:v>41763.612986111111</c:v>
                </c:pt>
                <c:pt idx="4716">
                  <c:v>41763.613055555557</c:v>
                </c:pt>
                <c:pt idx="4717">
                  <c:v>41763.613113425927</c:v>
                </c:pt>
                <c:pt idx="4718">
                  <c:v>41763.613171296296</c:v>
                </c:pt>
                <c:pt idx="4719">
                  <c:v>41763.613240740742</c:v>
                </c:pt>
                <c:pt idx="4720">
                  <c:v>41763.613298611112</c:v>
                </c:pt>
                <c:pt idx="4721">
                  <c:v>41763.613356481481</c:v>
                </c:pt>
                <c:pt idx="4722">
                  <c:v>41763.613425925927</c:v>
                </c:pt>
                <c:pt idx="4723">
                  <c:v>41763.613483796296</c:v>
                </c:pt>
                <c:pt idx="4724">
                  <c:v>41763.613541666666</c:v>
                </c:pt>
                <c:pt idx="4725">
                  <c:v>41763.613599537035</c:v>
                </c:pt>
                <c:pt idx="4726">
                  <c:v>41763.613668981481</c:v>
                </c:pt>
                <c:pt idx="4727">
                  <c:v>41763.613726851851</c:v>
                </c:pt>
                <c:pt idx="4728">
                  <c:v>41763.61378472222</c:v>
                </c:pt>
                <c:pt idx="4729">
                  <c:v>41763.613854166666</c:v>
                </c:pt>
                <c:pt idx="4730">
                  <c:v>41763.613912037035</c:v>
                </c:pt>
                <c:pt idx="4731">
                  <c:v>41763.613969907405</c:v>
                </c:pt>
                <c:pt idx="4732">
                  <c:v>41763.614039351851</c:v>
                </c:pt>
                <c:pt idx="4733">
                  <c:v>41763.61409722222</c:v>
                </c:pt>
                <c:pt idx="4734">
                  <c:v>41763.614155092589</c:v>
                </c:pt>
                <c:pt idx="4735">
                  <c:v>41763.614224537036</c:v>
                </c:pt>
                <c:pt idx="4736">
                  <c:v>41763.614282407405</c:v>
                </c:pt>
                <c:pt idx="4737">
                  <c:v>41763.614340277774</c:v>
                </c:pt>
                <c:pt idx="4738">
                  <c:v>41763.61440972222</c:v>
                </c:pt>
                <c:pt idx="4739">
                  <c:v>41763.61446759259</c:v>
                </c:pt>
                <c:pt idx="4740">
                  <c:v>41763.614525462966</c:v>
                </c:pt>
                <c:pt idx="4741">
                  <c:v>41763.614594907405</c:v>
                </c:pt>
                <c:pt idx="4742">
                  <c:v>41763.614652777775</c:v>
                </c:pt>
                <c:pt idx="4743">
                  <c:v>41763.614710648151</c:v>
                </c:pt>
                <c:pt idx="4744">
                  <c:v>41763.614768518521</c:v>
                </c:pt>
                <c:pt idx="4745">
                  <c:v>41763.614837962959</c:v>
                </c:pt>
                <c:pt idx="4746">
                  <c:v>41763.614895833336</c:v>
                </c:pt>
                <c:pt idx="4747">
                  <c:v>41763.614953703705</c:v>
                </c:pt>
                <c:pt idx="4748">
                  <c:v>41763.615023148152</c:v>
                </c:pt>
                <c:pt idx="4749">
                  <c:v>41763.615081018521</c:v>
                </c:pt>
                <c:pt idx="4750">
                  <c:v>41763.61513888889</c:v>
                </c:pt>
                <c:pt idx="4751">
                  <c:v>41763.615208333336</c:v>
                </c:pt>
                <c:pt idx="4752">
                  <c:v>41763.615266203706</c:v>
                </c:pt>
                <c:pt idx="4753">
                  <c:v>41763.615324074075</c:v>
                </c:pt>
                <c:pt idx="4754">
                  <c:v>41763.615393518521</c:v>
                </c:pt>
                <c:pt idx="4755">
                  <c:v>41763.615451388891</c:v>
                </c:pt>
                <c:pt idx="4756">
                  <c:v>41763.61550925926</c:v>
                </c:pt>
                <c:pt idx="4757">
                  <c:v>41763.615578703706</c:v>
                </c:pt>
                <c:pt idx="4758">
                  <c:v>41763.615636574075</c:v>
                </c:pt>
                <c:pt idx="4759">
                  <c:v>41763.615694444445</c:v>
                </c:pt>
                <c:pt idx="4760">
                  <c:v>41763.615763888891</c:v>
                </c:pt>
                <c:pt idx="4761">
                  <c:v>41763.61582175926</c:v>
                </c:pt>
                <c:pt idx="4762">
                  <c:v>41763.615879629629</c:v>
                </c:pt>
                <c:pt idx="4763">
                  <c:v>41763.615937499999</c:v>
                </c:pt>
                <c:pt idx="4764">
                  <c:v>41763.616006944445</c:v>
                </c:pt>
                <c:pt idx="4765">
                  <c:v>41763.616064814814</c:v>
                </c:pt>
                <c:pt idx="4766">
                  <c:v>41763.616122685184</c:v>
                </c:pt>
                <c:pt idx="4767">
                  <c:v>41763.61619212963</c:v>
                </c:pt>
                <c:pt idx="4768">
                  <c:v>41763.616249999999</c:v>
                </c:pt>
                <c:pt idx="4769">
                  <c:v>41763.616307870368</c:v>
                </c:pt>
                <c:pt idx="4770">
                  <c:v>41763.616377314815</c:v>
                </c:pt>
                <c:pt idx="4771">
                  <c:v>41763.616435185184</c:v>
                </c:pt>
                <c:pt idx="4772">
                  <c:v>41763.616493055553</c:v>
                </c:pt>
                <c:pt idx="4773">
                  <c:v>41763.616562499999</c:v>
                </c:pt>
                <c:pt idx="4774">
                  <c:v>41763.616620370369</c:v>
                </c:pt>
                <c:pt idx="4775">
                  <c:v>41763.616678240738</c:v>
                </c:pt>
                <c:pt idx="4776">
                  <c:v>41763.616747685184</c:v>
                </c:pt>
                <c:pt idx="4777">
                  <c:v>41763.616805555554</c:v>
                </c:pt>
                <c:pt idx="4778">
                  <c:v>41763.616863425923</c:v>
                </c:pt>
                <c:pt idx="4779">
                  <c:v>41763.616932870369</c:v>
                </c:pt>
                <c:pt idx="4780">
                  <c:v>41763.616990740738</c:v>
                </c:pt>
                <c:pt idx="4781">
                  <c:v>41763.617048611108</c:v>
                </c:pt>
                <c:pt idx="4782">
                  <c:v>41763.617106481484</c:v>
                </c:pt>
                <c:pt idx="4783">
                  <c:v>41763.617175925923</c:v>
                </c:pt>
                <c:pt idx="4784">
                  <c:v>41763.6172337963</c:v>
                </c:pt>
                <c:pt idx="4785">
                  <c:v>41763.617291666669</c:v>
                </c:pt>
                <c:pt idx="4786">
                  <c:v>41763.617361111108</c:v>
                </c:pt>
                <c:pt idx="4787">
                  <c:v>41763.617418981485</c:v>
                </c:pt>
                <c:pt idx="4788">
                  <c:v>41763.617476851854</c:v>
                </c:pt>
                <c:pt idx="4789">
                  <c:v>41763.617546296293</c:v>
                </c:pt>
                <c:pt idx="4790">
                  <c:v>41763.617604166669</c:v>
                </c:pt>
                <c:pt idx="4791">
                  <c:v>41763.617662037039</c:v>
                </c:pt>
                <c:pt idx="4792">
                  <c:v>41763.617731481485</c:v>
                </c:pt>
                <c:pt idx="4793">
                  <c:v>41763.617789351854</c:v>
                </c:pt>
                <c:pt idx="4794">
                  <c:v>41763.617847222224</c:v>
                </c:pt>
                <c:pt idx="4795">
                  <c:v>41763.61791666667</c:v>
                </c:pt>
                <c:pt idx="4796">
                  <c:v>41763.617974537039</c:v>
                </c:pt>
                <c:pt idx="4797">
                  <c:v>41763.618032407408</c:v>
                </c:pt>
                <c:pt idx="4798">
                  <c:v>41763.618101851855</c:v>
                </c:pt>
                <c:pt idx="4799">
                  <c:v>41763.618159722224</c:v>
                </c:pt>
                <c:pt idx="4800">
                  <c:v>41763.618217592593</c:v>
                </c:pt>
                <c:pt idx="4801">
                  <c:v>41763.618275462963</c:v>
                </c:pt>
                <c:pt idx="4802">
                  <c:v>41763.618344907409</c:v>
                </c:pt>
                <c:pt idx="4803">
                  <c:v>41763.618402777778</c:v>
                </c:pt>
                <c:pt idx="4804">
                  <c:v>41763.618460648147</c:v>
                </c:pt>
                <c:pt idx="4805">
                  <c:v>41763.618530092594</c:v>
                </c:pt>
                <c:pt idx="4806">
                  <c:v>41763.618587962963</c:v>
                </c:pt>
                <c:pt idx="4807">
                  <c:v>41763.618645833332</c:v>
                </c:pt>
                <c:pt idx="4808">
                  <c:v>41763.618715277778</c:v>
                </c:pt>
                <c:pt idx="4809">
                  <c:v>41763.618773148148</c:v>
                </c:pt>
                <c:pt idx="4810">
                  <c:v>41763.618831018517</c:v>
                </c:pt>
                <c:pt idx="4811">
                  <c:v>41763.618900462963</c:v>
                </c:pt>
                <c:pt idx="4812">
                  <c:v>41763.618958333333</c:v>
                </c:pt>
                <c:pt idx="4813">
                  <c:v>41763.619016203702</c:v>
                </c:pt>
                <c:pt idx="4814">
                  <c:v>41763.619085648148</c:v>
                </c:pt>
                <c:pt idx="4815">
                  <c:v>41763.619143518517</c:v>
                </c:pt>
                <c:pt idx="4816">
                  <c:v>41763.619201388887</c:v>
                </c:pt>
                <c:pt idx="4817">
                  <c:v>41763.619270833333</c:v>
                </c:pt>
                <c:pt idx="4818">
                  <c:v>41763.619328703702</c:v>
                </c:pt>
                <c:pt idx="4819">
                  <c:v>41763.619386574072</c:v>
                </c:pt>
                <c:pt idx="4820">
                  <c:v>41763.619444444441</c:v>
                </c:pt>
                <c:pt idx="4821">
                  <c:v>41763.619513888887</c:v>
                </c:pt>
                <c:pt idx="4822">
                  <c:v>41763.619571759256</c:v>
                </c:pt>
                <c:pt idx="4823">
                  <c:v>41763.619629629633</c:v>
                </c:pt>
                <c:pt idx="4824">
                  <c:v>41763.619699074072</c:v>
                </c:pt>
                <c:pt idx="4825">
                  <c:v>41763.619756944441</c:v>
                </c:pt>
                <c:pt idx="4826">
                  <c:v>41763.619814814818</c:v>
                </c:pt>
                <c:pt idx="4827">
                  <c:v>41763.619884259257</c:v>
                </c:pt>
                <c:pt idx="4828">
                  <c:v>41763.619942129626</c:v>
                </c:pt>
                <c:pt idx="4829">
                  <c:v>41763.620000000003</c:v>
                </c:pt>
                <c:pt idx="4830">
                  <c:v>41763.620069444441</c:v>
                </c:pt>
                <c:pt idx="4831">
                  <c:v>41763.620127314818</c:v>
                </c:pt>
                <c:pt idx="4832">
                  <c:v>41763.620185185187</c:v>
                </c:pt>
                <c:pt idx="4833">
                  <c:v>41763.620254629626</c:v>
                </c:pt>
                <c:pt idx="4834">
                  <c:v>41763.620312500003</c:v>
                </c:pt>
                <c:pt idx="4835">
                  <c:v>41763.620370370372</c:v>
                </c:pt>
                <c:pt idx="4836">
                  <c:v>41763.620439814818</c:v>
                </c:pt>
                <c:pt idx="4837">
                  <c:v>41763.620497685188</c:v>
                </c:pt>
                <c:pt idx="4838">
                  <c:v>41763.620555555557</c:v>
                </c:pt>
                <c:pt idx="4839">
                  <c:v>41763.620613425926</c:v>
                </c:pt>
                <c:pt idx="4840">
                  <c:v>41763.620682870373</c:v>
                </c:pt>
                <c:pt idx="4841">
                  <c:v>41763.620740740742</c:v>
                </c:pt>
                <c:pt idx="4842">
                  <c:v>41763.620798611111</c:v>
                </c:pt>
                <c:pt idx="4843">
                  <c:v>41763.620868055557</c:v>
                </c:pt>
                <c:pt idx="4844">
                  <c:v>41763.620925925927</c:v>
                </c:pt>
                <c:pt idx="4845">
                  <c:v>41763.620983796296</c:v>
                </c:pt>
                <c:pt idx="4846">
                  <c:v>41763.621053240742</c:v>
                </c:pt>
                <c:pt idx="4847">
                  <c:v>41763.621111111112</c:v>
                </c:pt>
                <c:pt idx="4848">
                  <c:v>41763.621168981481</c:v>
                </c:pt>
                <c:pt idx="4849">
                  <c:v>41763.621238425927</c:v>
                </c:pt>
                <c:pt idx="4850">
                  <c:v>41763.621296296296</c:v>
                </c:pt>
                <c:pt idx="4851">
                  <c:v>41763.621354166666</c:v>
                </c:pt>
                <c:pt idx="4852">
                  <c:v>41763.621423611112</c:v>
                </c:pt>
                <c:pt idx="4853">
                  <c:v>41763.621481481481</c:v>
                </c:pt>
                <c:pt idx="4854">
                  <c:v>41763.621539351851</c:v>
                </c:pt>
                <c:pt idx="4855">
                  <c:v>41763.621608796297</c:v>
                </c:pt>
                <c:pt idx="4856">
                  <c:v>41763.621666666666</c:v>
                </c:pt>
                <c:pt idx="4857">
                  <c:v>41763.621724537035</c:v>
                </c:pt>
                <c:pt idx="4858">
                  <c:v>41763.621782407405</c:v>
                </c:pt>
                <c:pt idx="4859">
                  <c:v>41763.621851851851</c:v>
                </c:pt>
                <c:pt idx="4860">
                  <c:v>41763.62190972222</c:v>
                </c:pt>
                <c:pt idx="4861">
                  <c:v>41763.621967592589</c:v>
                </c:pt>
                <c:pt idx="4862">
                  <c:v>41763.622037037036</c:v>
                </c:pt>
                <c:pt idx="4863">
                  <c:v>41763.622094907405</c:v>
                </c:pt>
                <c:pt idx="4864">
                  <c:v>41763.622152777774</c:v>
                </c:pt>
                <c:pt idx="4865">
                  <c:v>41763.62222222222</c:v>
                </c:pt>
                <c:pt idx="4866">
                  <c:v>41763.62228009259</c:v>
                </c:pt>
                <c:pt idx="4867">
                  <c:v>41763.622337962966</c:v>
                </c:pt>
                <c:pt idx="4868">
                  <c:v>41763.622407407405</c:v>
                </c:pt>
                <c:pt idx="4869">
                  <c:v>41763.622465277775</c:v>
                </c:pt>
                <c:pt idx="4870">
                  <c:v>41763.622523148151</c:v>
                </c:pt>
                <c:pt idx="4871">
                  <c:v>41763.62259259259</c:v>
                </c:pt>
                <c:pt idx="4872">
                  <c:v>41763.622650462959</c:v>
                </c:pt>
                <c:pt idx="4873">
                  <c:v>41763.622708333336</c:v>
                </c:pt>
                <c:pt idx="4874">
                  <c:v>41763.622777777775</c:v>
                </c:pt>
                <c:pt idx="4875">
                  <c:v>41763.622835648152</c:v>
                </c:pt>
                <c:pt idx="4876">
                  <c:v>41763.622893518521</c:v>
                </c:pt>
                <c:pt idx="4877">
                  <c:v>41763.62295138889</c:v>
                </c:pt>
                <c:pt idx="4878">
                  <c:v>41763.623020833336</c:v>
                </c:pt>
                <c:pt idx="4879">
                  <c:v>41763.623078703706</c:v>
                </c:pt>
                <c:pt idx="4880">
                  <c:v>41763.623136574075</c:v>
                </c:pt>
                <c:pt idx="4881">
                  <c:v>41763.623206018521</c:v>
                </c:pt>
                <c:pt idx="4882">
                  <c:v>41763.623263888891</c:v>
                </c:pt>
                <c:pt idx="4883">
                  <c:v>41763.62332175926</c:v>
                </c:pt>
                <c:pt idx="4884">
                  <c:v>41763.623391203706</c:v>
                </c:pt>
                <c:pt idx="4885">
                  <c:v>41763.623449074075</c:v>
                </c:pt>
                <c:pt idx="4886">
                  <c:v>41763.623506944445</c:v>
                </c:pt>
                <c:pt idx="4887">
                  <c:v>41763.623576388891</c:v>
                </c:pt>
                <c:pt idx="4888">
                  <c:v>41763.62363425926</c:v>
                </c:pt>
                <c:pt idx="4889">
                  <c:v>41763.623692129629</c:v>
                </c:pt>
                <c:pt idx="4890">
                  <c:v>41763.623761574076</c:v>
                </c:pt>
                <c:pt idx="4891">
                  <c:v>41763.623819444445</c:v>
                </c:pt>
                <c:pt idx="4892">
                  <c:v>41763.623877314814</c:v>
                </c:pt>
                <c:pt idx="4893">
                  <c:v>41763.62394675926</c:v>
                </c:pt>
                <c:pt idx="4894">
                  <c:v>41763.62400462963</c:v>
                </c:pt>
                <c:pt idx="4895">
                  <c:v>41763.624062499999</c:v>
                </c:pt>
                <c:pt idx="4896">
                  <c:v>41763.624120370368</c:v>
                </c:pt>
                <c:pt idx="4897">
                  <c:v>41763.624189814815</c:v>
                </c:pt>
                <c:pt idx="4898">
                  <c:v>41763.624247685184</c:v>
                </c:pt>
                <c:pt idx="4899">
                  <c:v>41763.624305555553</c:v>
                </c:pt>
                <c:pt idx="4900">
                  <c:v>41763.624374999999</c:v>
                </c:pt>
                <c:pt idx="4901">
                  <c:v>41763.624432870369</c:v>
                </c:pt>
                <c:pt idx="4902">
                  <c:v>41763.624490740738</c:v>
                </c:pt>
                <c:pt idx="4903">
                  <c:v>41763.624560185184</c:v>
                </c:pt>
                <c:pt idx="4904">
                  <c:v>41763.624618055554</c:v>
                </c:pt>
                <c:pt idx="4905">
                  <c:v>41763.624675925923</c:v>
                </c:pt>
                <c:pt idx="4906">
                  <c:v>41763.624745370369</c:v>
                </c:pt>
                <c:pt idx="4907">
                  <c:v>41763.624803240738</c:v>
                </c:pt>
                <c:pt idx="4908">
                  <c:v>41763.624861111108</c:v>
                </c:pt>
                <c:pt idx="4909">
                  <c:v>41763.624930555554</c:v>
                </c:pt>
                <c:pt idx="4910">
                  <c:v>41763.624988425923</c:v>
                </c:pt>
                <c:pt idx="4911">
                  <c:v>41763.6250462963</c:v>
                </c:pt>
                <c:pt idx="4912">
                  <c:v>41763.625104166669</c:v>
                </c:pt>
                <c:pt idx="4913">
                  <c:v>41763.625173611108</c:v>
                </c:pt>
                <c:pt idx="4914">
                  <c:v>41763.625231481485</c:v>
                </c:pt>
                <c:pt idx="4915">
                  <c:v>41763.625289351854</c:v>
                </c:pt>
                <c:pt idx="4916">
                  <c:v>41763.625358796293</c:v>
                </c:pt>
                <c:pt idx="4917">
                  <c:v>41763.625416666669</c:v>
                </c:pt>
                <c:pt idx="4918">
                  <c:v>41763.625474537039</c:v>
                </c:pt>
                <c:pt idx="4919">
                  <c:v>41763.625543981485</c:v>
                </c:pt>
                <c:pt idx="4920">
                  <c:v>41763.625601851854</c:v>
                </c:pt>
                <c:pt idx="4921">
                  <c:v>41763.625659722224</c:v>
                </c:pt>
                <c:pt idx="4922">
                  <c:v>41763.62572916667</c:v>
                </c:pt>
                <c:pt idx="4923">
                  <c:v>41763.625787037039</c:v>
                </c:pt>
                <c:pt idx="4924">
                  <c:v>41763.625844907408</c:v>
                </c:pt>
                <c:pt idx="4925">
                  <c:v>41763.625914351855</c:v>
                </c:pt>
                <c:pt idx="4926">
                  <c:v>41763.625972222224</c:v>
                </c:pt>
                <c:pt idx="4927">
                  <c:v>41763.626030092593</c:v>
                </c:pt>
                <c:pt idx="4928">
                  <c:v>41763.626087962963</c:v>
                </c:pt>
                <c:pt idx="4929">
                  <c:v>41763.626157407409</c:v>
                </c:pt>
                <c:pt idx="4930">
                  <c:v>41763.626215277778</c:v>
                </c:pt>
                <c:pt idx="4931">
                  <c:v>41763.626273148147</c:v>
                </c:pt>
                <c:pt idx="4932">
                  <c:v>41763.626342592594</c:v>
                </c:pt>
                <c:pt idx="4933">
                  <c:v>41763.626400462963</c:v>
                </c:pt>
                <c:pt idx="4934">
                  <c:v>41763.626458333332</c:v>
                </c:pt>
                <c:pt idx="4935">
                  <c:v>41763.626527777778</c:v>
                </c:pt>
                <c:pt idx="4936">
                  <c:v>41763.626585648148</c:v>
                </c:pt>
                <c:pt idx="4937">
                  <c:v>41763.626643518517</c:v>
                </c:pt>
                <c:pt idx="4938">
                  <c:v>41763.626712962963</c:v>
                </c:pt>
                <c:pt idx="4939">
                  <c:v>41763.626770833333</c:v>
                </c:pt>
                <c:pt idx="4940">
                  <c:v>41763.626828703702</c:v>
                </c:pt>
                <c:pt idx="4941">
                  <c:v>41763.626898148148</c:v>
                </c:pt>
                <c:pt idx="4942">
                  <c:v>41763.626956018517</c:v>
                </c:pt>
                <c:pt idx="4943">
                  <c:v>41763.627013888887</c:v>
                </c:pt>
                <c:pt idx="4944">
                  <c:v>41763.627083333333</c:v>
                </c:pt>
                <c:pt idx="4945">
                  <c:v>41763.627141203702</c:v>
                </c:pt>
                <c:pt idx="4946">
                  <c:v>41763.627199074072</c:v>
                </c:pt>
                <c:pt idx="4947">
                  <c:v>41763.627256944441</c:v>
                </c:pt>
                <c:pt idx="4948">
                  <c:v>41763.627326388887</c:v>
                </c:pt>
                <c:pt idx="4949">
                  <c:v>41763.627384259256</c:v>
                </c:pt>
                <c:pt idx="4950">
                  <c:v>41763.627442129633</c:v>
                </c:pt>
                <c:pt idx="4951">
                  <c:v>41763.627511574072</c:v>
                </c:pt>
                <c:pt idx="4952">
                  <c:v>41763.627569444441</c:v>
                </c:pt>
                <c:pt idx="4953">
                  <c:v>41763.627627314818</c:v>
                </c:pt>
                <c:pt idx="4954">
                  <c:v>41763.627696759257</c:v>
                </c:pt>
                <c:pt idx="4955">
                  <c:v>41763.627754629626</c:v>
                </c:pt>
                <c:pt idx="4956">
                  <c:v>41763.627812500003</c:v>
                </c:pt>
                <c:pt idx="4957">
                  <c:v>41763.627881944441</c:v>
                </c:pt>
                <c:pt idx="4958">
                  <c:v>41763.627939814818</c:v>
                </c:pt>
                <c:pt idx="4959">
                  <c:v>41763.627997685187</c:v>
                </c:pt>
                <c:pt idx="4960">
                  <c:v>41763.628067129626</c:v>
                </c:pt>
                <c:pt idx="4961">
                  <c:v>41763.628125000003</c:v>
                </c:pt>
                <c:pt idx="4962">
                  <c:v>41763.628182870372</c:v>
                </c:pt>
                <c:pt idx="4963">
                  <c:v>41763.628240740742</c:v>
                </c:pt>
                <c:pt idx="4964">
                  <c:v>41763.628310185188</c:v>
                </c:pt>
                <c:pt idx="4965">
                  <c:v>41763.628368055557</c:v>
                </c:pt>
                <c:pt idx="4966">
                  <c:v>41763.628425925926</c:v>
                </c:pt>
                <c:pt idx="4967">
                  <c:v>41763.628495370373</c:v>
                </c:pt>
                <c:pt idx="4968">
                  <c:v>41763.628553240742</c:v>
                </c:pt>
                <c:pt idx="4969">
                  <c:v>41763.628611111111</c:v>
                </c:pt>
                <c:pt idx="4970">
                  <c:v>41763.628680555557</c:v>
                </c:pt>
                <c:pt idx="4971">
                  <c:v>41763.628738425927</c:v>
                </c:pt>
                <c:pt idx="4972">
                  <c:v>41763.628796296296</c:v>
                </c:pt>
                <c:pt idx="4973">
                  <c:v>41763.628865740742</c:v>
                </c:pt>
                <c:pt idx="4974">
                  <c:v>41763.628923611112</c:v>
                </c:pt>
                <c:pt idx="4975">
                  <c:v>41763.628981481481</c:v>
                </c:pt>
                <c:pt idx="4976">
                  <c:v>41763.629050925927</c:v>
                </c:pt>
                <c:pt idx="4977">
                  <c:v>41763.629108796296</c:v>
                </c:pt>
                <c:pt idx="4978">
                  <c:v>41763.629166666666</c:v>
                </c:pt>
                <c:pt idx="4979">
                  <c:v>41763.629236111112</c:v>
                </c:pt>
                <c:pt idx="4980">
                  <c:v>41763.629293981481</c:v>
                </c:pt>
                <c:pt idx="4981">
                  <c:v>41763.629351851851</c:v>
                </c:pt>
                <c:pt idx="4982">
                  <c:v>41763.62940972222</c:v>
                </c:pt>
                <c:pt idx="4983">
                  <c:v>41763.629479166666</c:v>
                </c:pt>
                <c:pt idx="4984">
                  <c:v>41763.629537037035</c:v>
                </c:pt>
                <c:pt idx="4985">
                  <c:v>41763.629594907405</c:v>
                </c:pt>
                <c:pt idx="4986">
                  <c:v>41763.629664351851</c:v>
                </c:pt>
                <c:pt idx="4987">
                  <c:v>41763.62972222222</c:v>
                </c:pt>
                <c:pt idx="4988">
                  <c:v>41763.629780092589</c:v>
                </c:pt>
                <c:pt idx="4989">
                  <c:v>41763.629849537036</c:v>
                </c:pt>
                <c:pt idx="4990">
                  <c:v>41763.629907407405</c:v>
                </c:pt>
                <c:pt idx="4991">
                  <c:v>41763.629965277774</c:v>
                </c:pt>
                <c:pt idx="4992">
                  <c:v>41763.63003472222</c:v>
                </c:pt>
                <c:pt idx="4993">
                  <c:v>41763.63009259259</c:v>
                </c:pt>
                <c:pt idx="4994">
                  <c:v>41763.630150462966</c:v>
                </c:pt>
                <c:pt idx="4995">
                  <c:v>41763.630219907405</c:v>
                </c:pt>
                <c:pt idx="4996">
                  <c:v>41763.630277777775</c:v>
                </c:pt>
                <c:pt idx="4997">
                  <c:v>41763.630335648151</c:v>
                </c:pt>
                <c:pt idx="4998">
                  <c:v>41763.630393518521</c:v>
                </c:pt>
                <c:pt idx="4999">
                  <c:v>41763.630462962959</c:v>
                </c:pt>
                <c:pt idx="5000">
                  <c:v>41763.630520833336</c:v>
                </c:pt>
                <c:pt idx="5001">
                  <c:v>41763.630578703705</c:v>
                </c:pt>
                <c:pt idx="5002">
                  <c:v>41763.630648148152</c:v>
                </c:pt>
                <c:pt idx="5003">
                  <c:v>41763.630706018521</c:v>
                </c:pt>
                <c:pt idx="5004">
                  <c:v>41763.63076388889</c:v>
                </c:pt>
                <c:pt idx="5005">
                  <c:v>41763.630833333336</c:v>
                </c:pt>
                <c:pt idx="5006">
                  <c:v>41763.630891203706</c:v>
                </c:pt>
                <c:pt idx="5007">
                  <c:v>41763.630949074075</c:v>
                </c:pt>
                <c:pt idx="5008">
                  <c:v>41763.631018518521</c:v>
                </c:pt>
                <c:pt idx="5009">
                  <c:v>41763.631076388891</c:v>
                </c:pt>
                <c:pt idx="5010">
                  <c:v>41763.63113425926</c:v>
                </c:pt>
                <c:pt idx="5011">
                  <c:v>41763.631203703706</c:v>
                </c:pt>
                <c:pt idx="5012">
                  <c:v>41763.631261574075</c:v>
                </c:pt>
                <c:pt idx="5013">
                  <c:v>41763.631319444445</c:v>
                </c:pt>
                <c:pt idx="5014">
                  <c:v>41763.631388888891</c:v>
                </c:pt>
                <c:pt idx="5015">
                  <c:v>41763.63144675926</c:v>
                </c:pt>
                <c:pt idx="5016">
                  <c:v>41763.631504629629</c:v>
                </c:pt>
                <c:pt idx="5017">
                  <c:v>41763.631562499999</c:v>
                </c:pt>
                <c:pt idx="5018">
                  <c:v>41763.631631944445</c:v>
                </c:pt>
                <c:pt idx="5019">
                  <c:v>41763.631689814814</c:v>
                </c:pt>
                <c:pt idx="5020">
                  <c:v>41763.631747685184</c:v>
                </c:pt>
                <c:pt idx="5021">
                  <c:v>41763.63181712963</c:v>
                </c:pt>
                <c:pt idx="5022">
                  <c:v>41763.631874999999</c:v>
                </c:pt>
                <c:pt idx="5023">
                  <c:v>41763.631932870368</c:v>
                </c:pt>
                <c:pt idx="5024">
                  <c:v>41763.632002314815</c:v>
                </c:pt>
                <c:pt idx="5025">
                  <c:v>41763.632060185184</c:v>
                </c:pt>
                <c:pt idx="5026">
                  <c:v>41763.632118055553</c:v>
                </c:pt>
                <c:pt idx="5027">
                  <c:v>41763.632187499999</c:v>
                </c:pt>
                <c:pt idx="5028">
                  <c:v>41763.632245370369</c:v>
                </c:pt>
                <c:pt idx="5029">
                  <c:v>41763.632303240738</c:v>
                </c:pt>
                <c:pt idx="5030">
                  <c:v>41763.632372685184</c:v>
                </c:pt>
                <c:pt idx="5031">
                  <c:v>41763.632430555554</c:v>
                </c:pt>
                <c:pt idx="5032">
                  <c:v>41763.632488425923</c:v>
                </c:pt>
                <c:pt idx="5033">
                  <c:v>41763.632557870369</c:v>
                </c:pt>
                <c:pt idx="5034">
                  <c:v>41763.632615740738</c:v>
                </c:pt>
                <c:pt idx="5035">
                  <c:v>41763.632673611108</c:v>
                </c:pt>
                <c:pt idx="5036">
                  <c:v>41763.632731481484</c:v>
                </c:pt>
                <c:pt idx="5037">
                  <c:v>41763.632800925923</c:v>
                </c:pt>
                <c:pt idx="5038">
                  <c:v>41763.6328587963</c:v>
                </c:pt>
                <c:pt idx="5039">
                  <c:v>41763.632916666669</c:v>
                </c:pt>
                <c:pt idx="5040">
                  <c:v>41763.632986111108</c:v>
                </c:pt>
                <c:pt idx="5041">
                  <c:v>41763.633043981485</c:v>
                </c:pt>
                <c:pt idx="5042">
                  <c:v>41763.633101851854</c:v>
                </c:pt>
                <c:pt idx="5043">
                  <c:v>41763.633171296293</c:v>
                </c:pt>
                <c:pt idx="5044">
                  <c:v>41763.633229166669</c:v>
                </c:pt>
                <c:pt idx="5045">
                  <c:v>41763.633287037039</c:v>
                </c:pt>
                <c:pt idx="5046">
                  <c:v>41763.633356481485</c:v>
                </c:pt>
                <c:pt idx="5047">
                  <c:v>41763.633414351854</c:v>
                </c:pt>
                <c:pt idx="5048">
                  <c:v>41763.633472222224</c:v>
                </c:pt>
                <c:pt idx="5049">
                  <c:v>41763.63354166667</c:v>
                </c:pt>
                <c:pt idx="5050">
                  <c:v>41763.633599537039</c:v>
                </c:pt>
                <c:pt idx="5051">
                  <c:v>41763.633657407408</c:v>
                </c:pt>
                <c:pt idx="5052">
                  <c:v>41763.633715277778</c:v>
                </c:pt>
                <c:pt idx="5053">
                  <c:v>41763.633784722224</c:v>
                </c:pt>
                <c:pt idx="5054">
                  <c:v>41763.633842592593</c:v>
                </c:pt>
                <c:pt idx="5055">
                  <c:v>41763.633900462963</c:v>
                </c:pt>
                <c:pt idx="5056">
                  <c:v>41763.633969907409</c:v>
                </c:pt>
                <c:pt idx="5057">
                  <c:v>41763.634027777778</c:v>
                </c:pt>
                <c:pt idx="5058">
                  <c:v>41763.634085648147</c:v>
                </c:pt>
                <c:pt idx="5059">
                  <c:v>41763.634155092594</c:v>
                </c:pt>
                <c:pt idx="5060">
                  <c:v>41763.634212962963</c:v>
                </c:pt>
                <c:pt idx="5061">
                  <c:v>41763.634270833332</c:v>
                </c:pt>
                <c:pt idx="5062">
                  <c:v>41763.634340277778</c:v>
                </c:pt>
                <c:pt idx="5063">
                  <c:v>41763.634398148148</c:v>
                </c:pt>
                <c:pt idx="5064">
                  <c:v>41763.634456018517</c:v>
                </c:pt>
                <c:pt idx="5065">
                  <c:v>41763.634525462963</c:v>
                </c:pt>
                <c:pt idx="5066">
                  <c:v>41763.634583333333</c:v>
                </c:pt>
                <c:pt idx="5067">
                  <c:v>41763.634641203702</c:v>
                </c:pt>
                <c:pt idx="5068">
                  <c:v>41763.634699074071</c:v>
                </c:pt>
                <c:pt idx="5069">
                  <c:v>41763.634768518517</c:v>
                </c:pt>
                <c:pt idx="5070">
                  <c:v>41763.634826388887</c:v>
                </c:pt>
                <c:pt idx="5071">
                  <c:v>41763.634884259256</c:v>
                </c:pt>
                <c:pt idx="5072">
                  <c:v>41763.634953703702</c:v>
                </c:pt>
                <c:pt idx="5073">
                  <c:v>41763.635011574072</c:v>
                </c:pt>
                <c:pt idx="5074">
                  <c:v>41763.635069444441</c:v>
                </c:pt>
                <c:pt idx="5075">
                  <c:v>41763.635138888887</c:v>
                </c:pt>
                <c:pt idx="5076">
                  <c:v>41763.635196759256</c:v>
                </c:pt>
                <c:pt idx="5077">
                  <c:v>41763.635254629633</c:v>
                </c:pt>
                <c:pt idx="5078">
                  <c:v>41763.635324074072</c:v>
                </c:pt>
                <c:pt idx="5079">
                  <c:v>41763.635381944441</c:v>
                </c:pt>
                <c:pt idx="5080">
                  <c:v>41763.635439814818</c:v>
                </c:pt>
                <c:pt idx="5081">
                  <c:v>41763.635509259257</c:v>
                </c:pt>
                <c:pt idx="5082">
                  <c:v>41763.635567129626</c:v>
                </c:pt>
                <c:pt idx="5083">
                  <c:v>41763.635625000003</c:v>
                </c:pt>
                <c:pt idx="5084">
                  <c:v>41763.635694444441</c:v>
                </c:pt>
                <c:pt idx="5085">
                  <c:v>41763.635752314818</c:v>
                </c:pt>
                <c:pt idx="5086">
                  <c:v>41763.635810185187</c:v>
                </c:pt>
                <c:pt idx="5087">
                  <c:v>41763.635868055557</c:v>
                </c:pt>
                <c:pt idx="5088">
                  <c:v>41763.635937500003</c:v>
                </c:pt>
                <c:pt idx="5089">
                  <c:v>41763.635995370372</c:v>
                </c:pt>
                <c:pt idx="5090">
                  <c:v>41763.636053240742</c:v>
                </c:pt>
                <c:pt idx="5091">
                  <c:v>41763.636122685188</c:v>
                </c:pt>
                <c:pt idx="5092">
                  <c:v>41763.636180555557</c:v>
                </c:pt>
                <c:pt idx="5093">
                  <c:v>41763.636238425926</c:v>
                </c:pt>
                <c:pt idx="5094">
                  <c:v>41763.636307870373</c:v>
                </c:pt>
                <c:pt idx="5095">
                  <c:v>41763.636365740742</c:v>
                </c:pt>
                <c:pt idx="5096">
                  <c:v>41763.636423611111</c:v>
                </c:pt>
                <c:pt idx="5097">
                  <c:v>41763.636493055557</c:v>
                </c:pt>
                <c:pt idx="5098">
                  <c:v>41763.636550925927</c:v>
                </c:pt>
                <c:pt idx="5099">
                  <c:v>41763.636608796296</c:v>
                </c:pt>
                <c:pt idx="5100">
                  <c:v>41763.636678240742</c:v>
                </c:pt>
                <c:pt idx="5101">
                  <c:v>41763.636736111112</c:v>
                </c:pt>
                <c:pt idx="5102">
                  <c:v>41763.636793981481</c:v>
                </c:pt>
                <c:pt idx="5103">
                  <c:v>41763.63685185185</c:v>
                </c:pt>
                <c:pt idx="5104">
                  <c:v>41763.636921296296</c:v>
                </c:pt>
                <c:pt idx="5105">
                  <c:v>41763.636979166666</c:v>
                </c:pt>
                <c:pt idx="5106">
                  <c:v>41763.637037037035</c:v>
                </c:pt>
                <c:pt idx="5107">
                  <c:v>41763.637106481481</c:v>
                </c:pt>
                <c:pt idx="5108">
                  <c:v>41763.637164351851</c:v>
                </c:pt>
                <c:pt idx="5109">
                  <c:v>41763.63722222222</c:v>
                </c:pt>
                <c:pt idx="5110">
                  <c:v>41763.637291666666</c:v>
                </c:pt>
                <c:pt idx="5111">
                  <c:v>41763.637349537035</c:v>
                </c:pt>
                <c:pt idx="5112">
                  <c:v>41763.637407407405</c:v>
                </c:pt>
                <c:pt idx="5113">
                  <c:v>41763.637476851851</c:v>
                </c:pt>
                <c:pt idx="5114">
                  <c:v>41763.63753472222</c:v>
                </c:pt>
                <c:pt idx="5115">
                  <c:v>41763.637592592589</c:v>
                </c:pt>
                <c:pt idx="5116">
                  <c:v>41763.637662037036</c:v>
                </c:pt>
                <c:pt idx="5117">
                  <c:v>41763.637719907405</c:v>
                </c:pt>
                <c:pt idx="5118">
                  <c:v>41763.637777777774</c:v>
                </c:pt>
                <c:pt idx="5119">
                  <c:v>41763.63784722222</c:v>
                </c:pt>
                <c:pt idx="5120">
                  <c:v>41763.63790509259</c:v>
                </c:pt>
                <c:pt idx="5121">
                  <c:v>41763.637962962966</c:v>
                </c:pt>
                <c:pt idx="5122">
                  <c:v>41763.638020833336</c:v>
                </c:pt>
                <c:pt idx="5123">
                  <c:v>41763.638090277775</c:v>
                </c:pt>
                <c:pt idx="5124">
                  <c:v>41763.638148148151</c:v>
                </c:pt>
                <c:pt idx="5125">
                  <c:v>41763.638206018521</c:v>
                </c:pt>
                <c:pt idx="5126">
                  <c:v>41763.638275462959</c:v>
                </c:pt>
                <c:pt idx="5127">
                  <c:v>41763.638333333336</c:v>
                </c:pt>
                <c:pt idx="5128">
                  <c:v>41763.638391203705</c:v>
                </c:pt>
                <c:pt idx="5129">
                  <c:v>41763.638460648152</c:v>
                </c:pt>
                <c:pt idx="5130">
                  <c:v>41763.638518518521</c:v>
                </c:pt>
                <c:pt idx="5131">
                  <c:v>41763.63857638889</c:v>
                </c:pt>
                <c:pt idx="5132">
                  <c:v>41763.638645833336</c:v>
                </c:pt>
                <c:pt idx="5133">
                  <c:v>41763.638703703706</c:v>
                </c:pt>
                <c:pt idx="5134">
                  <c:v>41763.638761574075</c:v>
                </c:pt>
                <c:pt idx="5135">
                  <c:v>41763.638831018521</c:v>
                </c:pt>
                <c:pt idx="5136">
                  <c:v>41763.638888888891</c:v>
                </c:pt>
                <c:pt idx="5137">
                  <c:v>41763.63894675926</c:v>
                </c:pt>
                <c:pt idx="5138">
                  <c:v>41763.639004629629</c:v>
                </c:pt>
                <c:pt idx="5139">
                  <c:v>41763.639074074075</c:v>
                </c:pt>
                <c:pt idx="5140">
                  <c:v>41763.639131944445</c:v>
                </c:pt>
                <c:pt idx="5141">
                  <c:v>41763.639189814814</c:v>
                </c:pt>
                <c:pt idx="5142">
                  <c:v>41763.63925925926</c:v>
                </c:pt>
                <c:pt idx="5143">
                  <c:v>41763.639317129629</c:v>
                </c:pt>
                <c:pt idx="5144">
                  <c:v>41763.639374999999</c:v>
                </c:pt>
                <c:pt idx="5145">
                  <c:v>41763.639444444445</c:v>
                </c:pt>
                <c:pt idx="5146">
                  <c:v>41763.639502314814</c:v>
                </c:pt>
                <c:pt idx="5147">
                  <c:v>41763.639560185184</c:v>
                </c:pt>
                <c:pt idx="5148">
                  <c:v>41763.63962962963</c:v>
                </c:pt>
                <c:pt idx="5149">
                  <c:v>41763.639687499999</c:v>
                </c:pt>
                <c:pt idx="5150">
                  <c:v>41763.639745370368</c:v>
                </c:pt>
                <c:pt idx="5151">
                  <c:v>41763.639814814815</c:v>
                </c:pt>
                <c:pt idx="5152">
                  <c:v>41763.639872685184</c:v>
                </c:pt>
                <c:pt idx="5153">
                  <c:v>41763.639930555553</c:v>
                </c:pt>
                <c:pt idx="5154">
                  <c:v>41763.64</c:v>
                </c:pt>
                <c:pt idx="5155">
                  <c:v>41763.640057870369</c:v>
                </c:pt>
                <c:pt idx="5156">
                  <c:v>41763.640115740738</c:v>
                </c:pt>
                <c:pt idx="5157">
                  <c:v>41763.640173611115</c:v>
                </c:pt>
                <c:pt idx="5158">
                  <c:v>41763.640243055554</c:v>
                </c:pt>
                <c:pt idx="5159">
                  <c:v>41763.640300925923</c:v>
                </c:pt>
                <c:pt idx="5160">
                  <c:v>41763.6403587963</c:v>
                </c:pt>
                <c:pt idx="5161">
                  <c:v>41763.640428240738</c:v>
                </c:pt>
                <c:pt idx="5162">
                  <c:v>41763.640486111108</c:v>
                </c:pt>
                <c:pt idx="5163">
                  <c:v>41763.640543981484</c:v>
                </c:pt>
                <c:pt idx="5164">
                  <c:v>41763.640613425923</c:v>
                </c:pt>
                <c:pt idx="5165">
                  <c:v>41763.6406712963</c:v>
                </c:pt>
                <c:pt idx="5166">
                  <c:v>41763.640729166669</c:v>
                </c:pt>
                <c:pt idx="5167">
                  <c:v>41763.640798611108</c:v>
                </c:pt>
                <c:pt idx="5168">
                  <c:v>41763.640856481485</c:v>
                </c:pt>
                <c:pt idx="5169">
                  <c:v>41763.640914351854</c:v>
                </c:pt>
                <c:pt idx="5170">
                  <c:v>41763.640983796293</c:v>
                </c:pt>
                <c:pt idx="5171">
                  <c:v>41763.641041666669</c:v>
                </c:pt>
                <c:pt idx="5172">
                  <c:v>41763.641099537039</c:v>
                </c:pt>
                <c:pt idx="5173">
                  <c:v>41763.641157407408</c:v>
                </c:pt>
                <c:pt idx="5174">
                  <c:v>41763.641226851854</c:v>
                </c:pt>
                <c:pt idx="5175">
                  <c:v>41763.641284722224</c:v>
                </c:pt>
                <c:pt idx="5176">
                  <c:v>41763.641342592593</c:v>
                </c:pt>
                <c:pt idx="5177">
                  <c:v>41763.641412037039</c:v>
                </c:pt>
                <c:pt idx="5178">
                  <c:v>41763.641469907408</c:v>
                </c:pt>
                <c:pt idx="5179">
                  <c:v>41763.641527777778</c:v>
                </c:pt>
                <c:pt idx="5180">
                  <c:v>41763.641597222224</c:v>
                </c:pt>
                <c:pt idx="5181">
                  <c:v>41763.641655092593</c:v>
                </c:pt>
                <c:pt idx="5182">
                  <c:v>41763.641712962963</c:v>
                </c:pt>
                <c:pt idx="5183">
                  <c:v>41763.641782407409</c:v>
                </c:pt>
                <c:pt idx="5184">
                  <c:v>41763.641840277778</c:v>
                </c:pt>
                <c:pt idx="5185">
                  <c:v>41763.641898148147</c:v>
                </c:pt>
                <c:pt idx="5186">
                  <c:v>41763.641967592594</c:v>
                </c:pt>
                <c:pt idx="5187">
                  <c:v>41763.642025462963</c:v>
                </c:pt>
                <c:pt idx="5188">
                  <c:v>41763.642083333332</c:v>
                </c:pt>
                <c:pt idx="5189">
                  <c:v>41763.642152777778</c:v>
                </c:pt>
                <c:pt idx="5190">
                  <c:v>41763.642210648148</c:v>
                </c:pt>
                <c:pt idx="5191">
                  <c:v>41763.642268518517</c:v>
                </c:pt>
                <c:pt idx="5192">
                  <c:v>41763.642326388886</c:v>
                </c:pt>
                <c:pt idx="5193">
                  <c:v>41763.642395833333</c:v>
                </c:pt>
                <c:pt idx="5194">
                  <c:v>41763.642453703702</c:v>
                </c:pt>
                <c:pt idx="5195">
                  <c:v>41763.642511574071</c:v>
                </c:pt>
                <c:pt idx="5196">
                  <c:v>41763.642581018517</c:v>
                </c:pt>
                <c:pt idx="5197">
                  <c:v>41763.642638888887</c:v>
                </c:pt>
                <c:pt idx="5198">
                  <c:v>41763.642696759256</c:v>
                </c:pt>
                <c:pt idx="5199">
                  <c:v>41763.642766203702</c:v>
                </c:pt>
                <c:pt idx="5200">
                  <c:v>41763.642824074072</c:v>
                </c:pt>
                <c:pt idx="5201">
                  <c:v>41763.642881944441</c:v>
                </c:pt>
                <c:pt idx="5202">
                  <c:v>41763.642951388887</c:v>
                </c:pt>
                <c:pt idx="5203">
                  <c:v>41763.643009259256</c:v>
                </c:pt>
                <c:pt idx="5204">
                  <c:v>41763.643067129633</c:v>
                </c:pt>
                <c:pt idx="5205">
                  <c:v>41763.643136574072</c:v>
                </c:pt>
                <c:pt idx="5206">
                  <c:v>41763.643194444441</c:v>
                </c:pt>
                <c:pt idx="5207">
                  <c:v>41763.643252314818</c:v>
                </c:pt>
                <c:pt idx="5208">
                  <c:v>41763.643321759257</c:v>
                </c:pt>
                <c:pt idx="5209">
                  <c:v>41763.643379629626</c:v>
                </c:pt>
                <c:pt idx="5210">
                  <c:v>41763.643437500003</c:v>
                </c:pt>
                <c:pt idx="5211">
                  <c:v>41763.643495370372</c:v>
                </c:pt>
                <c:pt idx="5212">
                  <c:v>41763.643564814818</c:v>
                </c:pt>
                <c:pt idx="5213">
                  <c:v>41763.643622685187</c:v>
                </c:pt>
                <c:pt idx="5214">
                  <c:v>41763.643680555557</c:v>
                </c:pt>
                <c:pt idx="5215">
                  <c:v>41763.643750000003</c:v>
                </c:pt>
                <c:pt idx="5216">
                  <c:v>41763.643807870372</c:v>
                </c:pt>
                <c:pt idx="5217">
                  <c:v>41763.643865740742</c:v>
                </c:pt>
                <c:pt idx="5218">
                  <c:v>41763.643935185188</c:v>
                </c:pt>
                <c:pt idx="5219">
                  <c:v>41763.643993055557</c:v>
                </c:pt>
                <c:pt idx="5220">
                  <c:v>41763.644050925926</c:v>
                </c:pt>
                <c:pt idx="5221">
                  <c:v>41763.644120370373</c:v>
                </c:pt>
                <c:pt idx="5222">
                  <c:v>41763.644178240742</c:v>
                </c:pt>
                <c:pt idx="5223">
                  <c:v>41763.644236111111</c:v>
                </c:pt>
                <c:pt idx="5224">
                  <c:v>41763.644305555557</c:v>
                </c:pt>
                <c:pt idx="5225">
                  <c:v>41763.644363425927</c:v>
                </c:pt>
                <c:pt idx="5226">
                  <c:v>41763.644421296296</c:v>
                </c:pt>
                <c:pt idx="5227">
                  <c:v>41763.644479166665</c:v>
                </c:pt>
                <c:pt idx="5228">
                  <c:v>41763.644548611112</c:v>
                </c:pt>
                <c:pt idx="5229">
                  <c:v>41763.644606481481</c:v>
                </c:pt>
                <c:pt idx="5230">
                  <c:v>41763.64466435185</c:v>
                </c:pt>
                <c:pt idx="5231">
                  <c:v>41763.644733796296</c:v>
                </c:pt>
                <c:pt idx="5232">
                  <c:v>41763.644791666666</c:v>
                </c:pt>
                <c:pt idx="5233">
                  <c:v>41763.644849537035</c:v>
                </c:pt>
                <c:pt idx="5234">
                  <c:v>41763.644918981481</c:v>
                </c:pt>
                <c:pt idx="5235">
                  <c:v>41763.644976851851</c:v>
                </c:pt>
                <c:pt idx="5236">
                  <c:v>41763.64503472222</c:v>
                </c:pt>
                <c:pt idx="5237">
                  <c:v>41763.645104166666</c:v>
                </c:pt>
                <c:pt idx="5238">
                  <c:v>41763.645162037035</c:v>
                </c:pt>
                <c:pt idx="5239">
                  <c:v>41763.645219907405</c:v>
                </c:pt>
                <c:pt idx="5240">
                  <c:v>41763.645289351851</c:v>
                </c:pt>
                <c:pt idx="5241">
                  <c:v>41763.64534722222</c:v>
                </c:pt>
                <c:pt idx="5242">
                  <c:v>41763.645405092589</c:v>
                </c:pt>
                <c:pt idx="5243">
                  <c:v>41763.645462962966</c:v>
                </c:pt>
                <c:pt idx="5244">
                  <c:v>41763.645532407405</c:v>
                </c:pt>
                <c:pt idx="5245">
                  <c:v>41763.645590277774</c:v>
                </c:pt>
                <c:pt idx="5246">
                  <c:v>41763.645648148151</c:v>
                </c:pt>
                <c:pt idx="5247">
                  <c:v>41763.64571759259</c:v>
                </c:pt>
                <c:pt idx="5248">
                  <c:v>41763.645775462966</c:v>
                </c:pt>
                <c:pt idx="5249">
                  <c:v>41763.645833333336</c:v>
                </c:pt>
                <c:pt idx="5250">
                  <c:v>41763.645902777775</c:v>
                </c:pt>
                <c:pt idx="5251">
                  <c:v>41763.645960648151</c:v>
                </c:pt>
                <c:pt idx="5252">
                  <c:v>41763.646018518521</c:v>
                </c:pt>
                <c:pt idx="5253">
                  <c:v>41763.646087962959</c:v>
                </c:pt>
                <c:pt idx="5254">
                  <c:v>41763.646145833336</c:v>
                </c:pt>
                <c:pt idx="5255">
                  <c:v>41763.646203703705</c:v>
                </c:pt>
                <c:pt idx="5256">
                  <c:v>41763.646273148152</c:v>
                </c:pt>
                <c:pt idx="5257">
                  <c:v>41763.646331018521</c:v>
                </c:pt>
                <c:pt idx="5258">
                  <c:v>41763.64638888889</c:v>
                </c:pt>
                <c:pt idx="5259">
                  <c:v>41763.64644675926</c:v>
                </c:pt>
                <c:pt idx="5260">
                  <c:v>41763.646516203706</c:v>
                </c:pt>
                <c:pt idx="5261">
                  <c:v>41763.646574074075</c:v>
                </c:pt>
                <c:pt idx="5262">
                  <c:v>41763.646631944444</c:v>
                </c:pt>
                <c:pt idx="5263">
                  <c:v>41763.646701388891</c:v>
                </c:pt>
                <c:pt idx="5264">
                  <c:v>41763.64675925926</c:v>
                </c:pt>
                <c:pt idx="5265">
                  <c:v>41763.646817129629</c:v>
                </c:pt>
                <c:pt idx="5266">
                  <c:v>41763.646886574075</c:v>
                </c:pt>
                <c:pt idx="5267">
                  <c:v>41763.646944444445</c:v>
                </c:pt>
                <c:pt idx="5268">
                  <c:v>41763.647002314814</c:v>
                </c:pt>
                <c:pt idx="5269">
                  <c:v>41763.64707175926</c:v>
                </c:pt>
                <c:pt idx="5270">
                  <c:v>41763.647129629629</c:v>
                </c:pt>
                <c:pt idx="5271">
                  <c:v>41763.647187499999</c:v>
                </c:pt>
                <c:pt idx="5272">
                  <c:v>41763.647256944445</c:v>
                </c:pt>
                <c:pt idx="5273">
                  <c:v>41763.647314814814</c:v>
                </c:pt>
                <c:pt idx="5274">
                  <c:v>41763.647372685184</c:v>
                </c:pt>
                <c:pt idx="5275">
                  <c:v>41763.64744212963</c:v>
                </c:pt>
                <c:pt idx="5276">
                  <c:v>41763.647499999999</c:v>
                </c:pt>
                <c:pt idx="5277">
                  <c:v>41763.647557870368</c:v>
                </c:pt>
                <c:pt idx="5278">
                  <c:v>41763.647615740738</c:v>
                </c:pt>
                <c:pt idx="5279">
                  <c:v>41763.647685185184</c:v>
                </c:pt>
                <c:pt idx="5280">
                  <c:v>41763.647743055553</c:v>
                </c:pt>
                <c:pt idx="5281">
                  <c:v>41763.647800925923</c:v>
                </c:pt>
                <c:pt idx="5282">
                  <c:v>41763.647870370369</c:v>
                </c:pt>
                <c:pt idx="5283">
                  <c:v>41763.647928240738</c:v>
                </c:pt>
                <c:pt idx="5284">
                  <c:v>41763.647986111115</c:v>
                </c:pt>
                <c:pt idx="5285">
                  <c:v>41763.648055555554</c:v>
                </c:pt>
                <c:pt idx="5286">
                  <c:v>41763.648113425923</c:v>
                </c:pt>
                <c:pt idx="5287">
                  <c:v>41763.6481712963</c:v>
                </c:pt>
                <c:pt idx="5288">
                  <c:v>41763.648240740738</c:v>
                </c:pt>
                <c:pt idx="5289">
                  <c:v>41763.648298611108</c:v>
                </c:pt>
                <c:pt idx="5290">
                  <c:v>41763.648356481484</c:v>
                </c:pt>
                <c:pt idx="5291">
                  <c:v>41763.648425925923</c:v>
                </c:pt>
                <c:pt idx="5292">
                  <c:v>41763.6484837963</c:v>
                </c:pt>
                <c:pt idx="5293">
                  <c:v>41763.648541666669</c:v>
                </c:pt>
                <c:pt idx="5294">
                  <c:v>41763.648599537039</c:v>
                </c:pt>
                <c:pt idx="5295">
                  <c:v>41763.648668981485</c:v>
                </c:pt>
                <c:pt idx="5296">
                  <c:v>41763.648726851854</c:v>
                </c:pt>
                <c:pt idx="5297">
                  <c:v>41763.648784722223</c:v>
                </c:pt>
                <c:pt idx="5298">
                  <c:v>41763.648854166669</c:v>
                </c:pt>
                <c:pt idx="5299">
                  <c:v>41763.648912037039</c:v>
                </c:pt>
                <c:pt idx="5300">
                  <c:v>41763.648969907408</c:v>
                </c:pt>
                <c:pt idx="5301">
                  <c:v>41763.649039351854</c:v>
                </c:pt>
                <c:pt idx="5302">
                  <c:v>41763.649097222224</c:v>
                </c:pt>
                <c:pt idx="5303">
                  <c:v>41763.649155092593</c:v>
                </c:pt>
                <c:pt idx="5304">
                  <c:v>41763.649224537039</c:v>
                </c:pt>
                <c:pt idx="5305">
                  <c:v>41763.649282407408</c:v>
                </c:pt>
                <c:pt idx="5306">
                  <c:v>41763.649340277778</c:v>
                </c:pt>
                <c:pt idx="5307">
                  <c:v>41763.649409722224</c:v>
                </c:pt>
                <c:pt idx="5308">
                  <c:v>41763.649467592593</c:v>
                </c:pt>
                <c:pt idx="5309">
                  <c:v>41763.649525462963</c:v>
                </c:pt>
                <c:pt idx="5310">
                  <c:v>41763.649594907409</c:v>
                </c:pt>
                <c:pt idx="5311">
                  <c:v>41763.649652777778</c:v>
                </c:pt>
                <c:pt idx="5312">
                  <c:v>41763.649710648147</c:v>
                </c:pt>
                <c:pt idx="5313">
                  <c:v>41763.649768518517</c:v>
                </c:pt>
                <c:pt idx="5314">
                  <c:v>41763.649837962963</c:v>
                </c:pt>
                <c:pt idx="5315">
                  <c:v>41763.649895833332</c:v>
                </c:pt>
                <c:pt idx="5316">
                  <c:v>41763.649953703702</c:v>
                </c:pt>
                <c:pt idx="5317">
                  <c:v>41763.650023148148</c:v>
                </c:pt>
                <c:pt idx="5318">
                  <c:v>41763.650081018517</c:v>
                </c:pt>
                <c:pt idx="5319">
                  <c:v>41763.650138888886</c:v>
                </c:pt>
                <c:pt idx="5320">
                  <c:v>41763.650208333333</c:v>
                </c:pt>
                <c:pt idx="5321">
                  <c:v>41763.650266203702</c:v>
                </c:pt>
                <c:pt idx="5322">
                  <c:v>41763.650324074071</c:v>
                </c:pt>
                <c:pt idx="5323">
                  <c:v>41763.650393518517</c:v>
                </c:pt>
                <c:pt idx="5324">
                  <c:v>41763.650451388887</c:v>
                </c:pt>
                <c:pt idx="5325">
                  <c:v>41763.650509259256</c:v>
                </c:pt>
                <c:pt idx="5326">
                  <c:v>41763.650578703702</c:v>
                </c:pt>
                <c:pt idx="5327">
                  <c:v>41763.650636574072</c:v>
                </c:pt>
                <c:pt idx="5328">
                  <c:v>41763.650694444441</c:v>
                </c:pt>
                <c:pt idx="5329">
                  <c:v>41763.650763888887</c:v>
                </c:pt>
                <c:pt idx="5330">
                  <c:v>41763.650821759256</c:v>
                </c:pt>
                <c:pt idx="5331">
                  <c:v>41763.650879629633</c:v>
                </c:pt>
                <c:pt idx="5332">
                  <c:v>41763.650937500002</c:v>
                </c:pt>
                <c:pt idx="5333">
                  <c:v>41763.651006944441</c:v>
                </c:pt>
                <c:pt idx="5334">
                  <c:v>41763.651064814818</c:v>
                </c:pt>
                <c:pt idx="5335">
                  <c:v>41763.651122685187</c:v>
                </c:pt>
                <c:pt idx="5336">
                  <c:v>41763.651192129626</c:v>
                </c:pt>
                <c:pt idx="5337">
                  <c:v>41763.651250000003</c:v>
                </c:pt>
                <c:pt idx="5338">
                  <c:v>41763.651307870372</c:v>
                </c:pt>
                <c:pt idx="5339">
                  <c:v>41763.651377314818</c:v>
                </c:pt>
                <c:pt idx="5340">
                  <c:v>41763.651435185187</c:v>
                </c:pt>
                <c:pt idx="5341">
                  <c:v>41763.651493055557</c:v>
                </c:pt>
                <c:pt idx="5342">
                  <c:v>41763.651562500003</c:v>
                </c:pt>
                <c:pt idx="5343">
                  <c:v>41763.651620370372</c:v>
                </c:pt>
                <c:pt idx="5344">
                  <c:v>41763.651678240742</c:v>
                </c:pt>
                <c:pt idx="5345">
                  <c:v>41763.651747685188</c:v>
                </c:pt>
                <c:pt idx="5346">
                  <c:v>41763.651805555557</c:v>
                </c:pt>
                <c:pt idx="5347">
                  <c:v>41763.651863425926</c:v>
                </c:pt>
                <c:pt idx="5348">
                  <c:v>41763.651921296296</c:v>
                </c:pt>
                <c:pt idx="5349">
                  <c:v>41763.651990740742</c:v>
                </c:pt>
                <c:pt idx="5350">
                  <c:v>41763.652048611111</c:v>
                </c:pt>
                <c:pt idx="5351">
                  <c:v>41763.652106481481</c:v>
                </c:pt>
                <c:pt idx="5352">
                  <c:v>41763.652175925927</c:v>
                </c:pt>
                <c:pt idx="5353">
                  <c:v>41763.652233796296</c:v>
                </c:pt>
                <c:pt idx="5354">
                  <c:v>41763.652291666665</c:v>
                </c:pt>
                <c:pt idx="5355">
                  <c:v>41763.652361111112</c:v>
                </c:pt>
                <c:pt idx="5356">
                  <c:v>41763.652418981481</c:v>
                </c:pt>
                <c:pt idx="5357">
                  <c:v>41763.65247685185</c:v>
                </c:pt>
                <c:pt idx="5358">
                  <c:v>41763.652546296296</c:v>
                </c:pt>
                <c:pt idx="5359">
                  <c:v>41763.652604166666</c:v>
                </c:pt>
                <c:pt idx="5360">
                  <c:v>41763.652662037035</c:v>
                </c:pt>
                <c:pt idx="5361">
                  <c:v>41763.652731481481</c:v>
                </c:pt>
                <c:pt idx="5362">
                  <c:v>41763.652789351851</c:v>
                </c:pt>
                <c:pt idx="5363">
                  <c:v>41763.65284722222</c:v>
                </c:pt>
                <c:pt idx="5364">
                  <c:v>41763.652916666666</c:v>
                </c:pt>
                <c:pt idx="5365">
                  <c:v>41763.652974537035</c:v>
                </c:pt>
                <c:pt idx="5366">
                  <c:v>41763.653032407405</c:v>
                </c:pt>
                <c:pt idx="5367">
                  <c:v>41763.653090277781</c:v>
                </c:pt>
                <c:pt idx="5368">
                  <c:v>41763.65315972222</c:v>
                </c:pt>
                <c:pt idx="5369">
                  <c:v>41763.653217592589</c:v>
                </c:pt>
                <c:pt idx="5370">
                  <c:v>41763.653275462966</c:v>
                </c:pt>
                <c:pt idx="5371">
                  <c:v>41763.653344907405</c:v>
                </c:pt>
                <c:pt idx="5372">
                  <c:v>41763.653402777774</c:v>
                </c:pt>
                <c:pt idx="5373">
                  <c:v>41763.653460648151</c:v>
                </c:pt>
                <c:pt idx="5374">
                  <c:v>41763.65353009259</c:v>
                </c:pt>
                <c:pt idx="5375">
                  <c:v>41763.653587962966</c:v>
                </c:pt>
                <c:pt idx="5376">
                  <c:v>41763.653645833336</c:v>
                </c:pt>
                <c:pt idx="5377">
                  <c:v>41763.653715277775</c:v>
                </c:pt>
                <c:pt idx="5378">
                  <c:v>41763.653773148151</c:v>
                </c:pt>
                <c:pt idx="5379">
                  <c:v>41763.653831018521</c:v>
                </c:pt>
                <c:pt idx="5380">
                  <c:v>41763.653900462959</c:v>
                </c:pt>
                <c:pt idx="5381">
                  <c:v>41763.653958333336</c:v>
                </c:pt>
                <c:pt idx="5382">
                  <c:v>41763.654016203705</c:v>
                </c:pt>
                <c:pt idx="5383">
                  <c:v>41763.654074074075</c:v>
                </c:pt>
                <c:pt idx="5384">
                  <c:v>41763.654143518521</c:v>
                </c:pt>
                <c:pt idx="5385">
                  <c:v>41763.65420138889</c:v>
                </c:pt>
                <c:pt idx="5386">
                  <c:v>41763.65425925926</c:v>
                </c:pt>
                <c:pt idx="5387">
                  <c:v>41763.654328703706</c:v>
                </c:pt>
                <c:pt idx="5388">
                  <c:v>41763.654386574075</c:v>
                </c:pt>
                <c:pt idx="5389">
                  <c:v>41763.654444444444</c:v>
                </c:pt>
                <c:pt idx="5390">
                  <c:v>41763.654513888891</c:v>
                </c:pt>
                <c:pt idx="5391">
                  <c:v>41763.65457175926</c:v>
                </c:pt>
                <c:pt idx="5392">
                  <c:v>41763.654629629629</c:v>
                </c:pt>
                <c:pt idx="5393">
                  <c:v>41763.654699074075</c:v>
                </c:pt>
                <c:pt idx="5394">
                  <c:v>41763.654756944445</c:v>
                </c:pt>
                <c:pt idx="5395">
                  <c:v>41763.654814814814</c:v>
                </c:pt>
                <c:pt idx="5396">
                  <c:v>41763.65488425926</c:v>
                </c:pt>
                <c:pt idx="5397">
                  <c:v>41763.654942129629</c:v>
                </c:pt>
                <c:pt idx="5398">
                  <c:v>41763.654999999999</c:v>
                </c:pt>
                <c:pt idx="5399">
                  <c:v>41763.655057870368</c:v>
                </c:pt>
                <c:pt idx="5400">
                  <c:v>41763.655127314814</c:v>
                </c:pt>
                <c:pt idx="5401">
                  <c:v>41763.655185185184</c:v>
                </c:pt>
                <c:pt idx="5402">
                  <c:v>41763.655243055553</c:v>
                </c:pt>
                <c:pt idx="5403">
                  <c:v>41763.655312499999</c:v>
                </c:pt>
                <c:pt idx="5404">
                  <c:v>41763.655370370368</c:v>
                </c:pt>
                <c:pt idx="5405">
                  <c:v>41763.655428240738</c:v>
                </c:pt>
                <c:pt idx="5406">
                  <c:v>41763.655497685184</c:v>
                </c:pt>
                <c:pt idx="5407">
                  <c:v>41763.655555555553</c:v>
                </c:pt>
                <c:pt idx="5408">
                  <c:v>41763.655613425923</c:v>
                </c:pt>
                <c:pt idx="5409">
                  <c:v>41763.655682870369</c:v>
                </c:pt>
                <c:pt idx="5410">
                  <c:v>41763.655740740738</c:v>
                </c:pt>
                <c:pt idx="5411">
                  <c:v>41763.655798611115</c:v>
                </c:pt>
                <c:pt idx="5412">
                  <c:v>41763.655868055554</c:v>
                </c:pt>
                <c:pt idx="5413">
                  <c:v>41763.655925925923</c:v>
                </c:pt>
                <c:pt idx="5414">
                  <c:v>41763.6559837963</c:v>
                </c:pt>
                <c:pt idx="5415">
                  <c:v>41763.656041666669</c:v>
                </c:pt>
                <c:pt idx="5416">
                  <c:v>41763.656111111108</c:v>
                </c:pt>
                <c:pt idx="5417">
                  <c:v>41763.656168981484</c:v>
                </c:pt>
                <c:pt idx="5418">
                  <c:v>41763.656226851854</c:v>
                </c:pt>
                <c:pt idx="5419">
                  <c:v>41763.6562962963</c:v>
                </c:pt>
                <c:pt idx="5420">
                  <c:v>41763.656354166669</c:v>
                </c:pt>
                <c:pt idx="5421">
                  <c:v>41763.656412037039</c:v>
                </c:pt>
                <c:pt idx="5422">
                  <c:v>41763.656481481485</c:v>
                </c:pt>
                <c:pt idx="5423">
                  <c:v>41763.656539351854</c:v>
                </c:pt>
                <c:pt idx="5424">
                  <c:v>41763.656597222223</c:v>
                </c:pt>
                <c:pt idx="5425">
                  <c:v>41763.656666666669</c:v>
                </c:pt>
                <c:pt idx="5426">
                  <c:v>41763.656724537039</c:v>
                </c:pt>
                <c:pt idx="5427">
                  <c:v>41763.656782407408</c:v>
                </c:pt>
                <c:pt idx="5428">
                  <c:v>41763.656851851854</c:v>
                </c:pt>
                <c:pt idx="5429">
                  <c:v>41763.656909722224</c:v>
                </c:pt>
                <c:pt idx="5430">
                  <c:v>41763.656967592593</c:v>
                </c:pt>
                <c:pt idx="5431">
                  <c:v>41763.657025462962</c:v>
                </c:pt>
                <c:pt idx="5432">
                  <c:v>41763.657094907408</c:v>
                </c:pt>
                <c:pt idx="5433">
                  <c:v>41763.657152777778</c:v>
                </c:pt>
                <c:pt idx="5434">
                  <c:v>41763.657210648147</c:v>
                </c:pt>
                <c:pt idx="5435">
                  <c:v>41763.657280092593</c:v>
                </c:pt>
                <c:pt idx="5436">
                  <c:v>41763.657337962963</c:v>
                </c:pt>
                <c:pt idx="5437">
                  <c:v>41763.657395833332</c:v>
                </c:pt>
                <c:pt idx="5438">
                  <c:v>41763.657465277778</c:v>
                </c:pt>
                <c:pt idx="5439">
                  <c:v>41763.657523148147</c:v>
                </c:pt>
                <c:pt idx="5440">
                  <c:v>41763.657581018517</c:v>
                </c:pt>
                <c:pt idx="5441">
                  <c:v>41763.657650462963</c:v>
                </c:pt>
                <c:pt idx="5442">
                  <c:v>41763.657708333332</c:v>
                </c:pt>
                <c:pt idx="5443">
                  <c:v>41763.657766203702</c:v>
                </c:pt>
                <c:pt idx="5444">
                  <c:v>41763.657824074071</c:v>
                </c:pt>
                <c:pt idx="5445">
                  <c:v>41763.657893518517</c:v>
                </c:pt>
                <c:pt idx="5446">
                  <c:v>41763.657951388886</c:v>
                </c:pt>
                <c:pt idx="5447">
                  <c:v>41763.658009259256</c:v>
                </c:pt>
                <c:pt idx="5448">
                  <c:v>41763.658078703702</c:v>
                </c:pt>
                <c:pt idx="5449">
                  <c:v>41763.658136574071</c:v>
                </c:pt>
                <c:pt idx="5450">
                  <c:v>41763.658194444448</c:v>
                </c:pt>
                <c:pt idx="5451">
                  <c:v>41763.658263888887</c:v>
                </c:pt>
                <c:pt idx="5452">
                  <c:v>41763.658321759256</c:v>
                </c:pt>
                <c:pt idx="5453">
                  <c:v>41763.658379629633</c:v>
                </c:pt>
                <c:pt idx="5454">
                  <c:v>41763.658449074072</c:v>
                </c:pt>
                <c:pt idx="5455">
                  <c:v>41763.658506944441</c:v>
                </c:pt>
                <c:pt idx="5456">
                  <c:v>41763.658564814818</c:v>
                </c:pt>
                <c:pt idx="5457">
                  <c:v>41763.658634259256</c:v>
                </c:pt>
                <c:pt idx="5458">
                  <c:v>41763.658692129633</c:v>
                </c:pt>
                <c:pt idx="5459">
                  <c:v>41763.658750000002</c:v>
                </c:pt>
                <c:pt idx="5460">
                  <c:v>41763.658807870372</c:v>
                </c:pt>
                <c:pt idx="5461">
                  <c:v>41763.658877314818</c:v>
                </c:pt>
                <c:pt idx="5462">
                  <c:v>41763.658935185187</c:v>
                </c:pt>
                <c:pt idx="5463">
                  <c:v>41763.658993055556</c:v>
                </c:pt>
                <c:pt idx="5464">
                  <c:v>41763.659062500003</c:v>
                </c:pt>
                <c:pt idx="5465">
                  <c:v>41763.659120370372</c:v>
                </c:pt>
                <c:pt idx="5466">
                  <c:v>41763.659178240741</c:v>
                </c:pt>
                <c:pt idx="5467">
                  <c:v>41763.659247685187</c:v>
                </c:pt>
                <c:pt idx="5468">
                  <c:v>41763.659305555557</c:v>
                </c:pt>
                <c:pt idx="5469">
                  <c:v>41763.659363425926</c:v>
                </c:pt>
                <c:pt idx="5470">
                  <c:v>41763.659432870372</c:v>
                </c:pt>
                <c:pt idx="5471">
                  <c:v>41763.659490740742</c:v>
                </c:pt>
                <c:pt idx="5472">
                  <c:v>41763.659548611111</c:v>
                </c:pt>
                <c:pt idx="5473">
                  <c:v>41763.659618055557</c:v>
                </c:pt>
                <c:pt idx="5474">
                  <c:v>41763.659675925926</c:v>
                </c:pt>
                <c:pt idx="5475">
                  <c:v>41763.659733796296</c:v>
                </c:pt>
                <c:pt idx="5476">
                  <c:v>41763.659791666665</c:v>
                </c:pt>
                <c:pt idx="5477">
                  <c:v>41763.659861111111</c:v>
                </c:pt>
                <c:pt idx="5478">
                  <c:v>41763.659918981481</c:v>
                </c:pt>
                <c:pt idx="5479">
                  <c:v>41763.65997685185</c:v>
                </c:pt>
                <c:pt idx="5480">
                  <c:v>41763.660046296296</c:v>
                </c:pt>
                <c:pt idx="5481">
                  <c:v>41763.660104166665</c:v>
                </c:pt>
                <c:pt idx="5482">
                  <c:v>41763.660162037035</c:v>
                </c:pt>
                <c:pt idx="5483">
                  <c:v>41763.660231481481</c:v>
                </c:pt>
                <c:pt idx="5484">
                  <c:v>41763.66028935185</c:v>
                </c:pt>
                <c:pt idx="5485">
                  <c:v>41763.66034722222</c:v>
                </c:pt>
                <c:pt idx="5486">
                  <c:v>41763.660416666666</c:v>
                </c:pt>
                <c:pt idx="5487">
                  <c:v>41763.660474537035</c:v>
                </c:pt>
                <c:pt idx="5488">
                  <c:v>41763.660532407404</c:v>
                </c:pt>
                <c:pt idx="5489">
                  <c:v>41763.660590277781</c:v>
                </c:pt>
                <c:pt idx="5490">
                  <c:v>41763.66065972222</c:v>
                </c:pt>
                <c:pt idx="5491">
                  <c:v>41763.660717592589</c:v>
                </c:pt>
                <c:pt idx="5492">
                  <c:v>41763.660775462966</c:v>
                </c:pt>
                <c:pt idx="5493">
                  <c:v>41763.660844907405</c:v>
                </c:pt>
                <c:pt idx="5494">
                  <c:v>41763.660902777781</c:v>
                </c:pt>
                <c:pt idx="5495">
                  <c:v>41763.660960648151</c:v>
                </c:pt>
                <c:pt idx="5496">
                  <c:v>41763.661030092589</c:v>
                </c:pt>
                <c:pt idx="5497">
                  <c:v>41763.661087962966</c:v>
                </c:pt>
                <c:pt idx="5498">
                  <c:v>41763.661145833335</c:v>
                </c:pt>
                <c:pt idx="5499">
                  <c:v>41763.661215277774</c:v>
                </c:pt>
                <c:pt idx="5500">
                  <c:v>41763.661273148151</c:v>
                </c:pt>
                <c:pt idx="5501">
                  <c:v>41763.66133101852</c:v>
                </c:pt>
                <c:pt idx="5502">
                  <c:v>41763.66138888889</c:v>
                </c:pt>
                <c:pt idx="5503">
                  <c:v>41763.661458333336</c:v>
                </c:pt>
                <c:pt idx="5504">
                  <c:v>41763.661516203705</c:v>
                </c:pt>
                <c:pt idx="5505">
                  <c:v>41763.661574074074</c:v>
                </c:pt>
                <c:pt idx="5506">
                  <c:v>41763.661643518521</c:v>
                </c:pt>
                <c:pt idx="5507">
                  <c:v>41763.66170138889</c:v>
                </c:pt>
                <c:pt idx="5508">
                  <c:v>41763.661759259259</c:v>
                </c:pt>
                <c:pt idx="5509">
                  <c:v>41763.661828703705</c:v>
                </c:pt>
                <c:pt idx="5510">
                  <c:v>41763.661886574075</c:v>
                </c:pt>
                <c:pt idx="5511">
                  <c:v>41763.661944444444</c:v>
                </c:pt>
                <c:pt idx="5512">
                  <c:v>41763.66201388889</c:v>
                </c:pt>
                <c:pt idx="5513">
                  <c:v>41763.66207175926</c:v>
                </c:pt>
                <c:pt idx="5514">
                  <c:v>41763.662129629629</c:v>
                </c:pt>
                <c:pt idx="5515">
                  <c:v>41763.662199074075</c:v>
                </c:pt>
                <c:pt idx="5516">
                  <c:v>41763.662256944444</c:v>
                </c:pt>
                <c:pt idx="5517">
                  <c:v>41763.662314814814</c:v>
                </c:pt>
                <c:pt idx="5518">
                  <c:v>41763.662372685183</c:v>
                </c:pt>
                <c:pt idx="5519">
                  <c:v>41763.662442129629</c:v>
                </c:pt>
                <c:pt idx="5520">
                  <c:v>41763.662499999999</c:v>
                </c:pt>
                <c:pt idx="5521">
                  <c:v>41763.662557870368</c:v>
                </c:pt>
                <c:pt idx="5522">
                  <c:v>41763.662627314814</c:v>
                </c:pt>
                <c:pt idx="5523">
                  <c:v>41763.662685185183</c:v>
                </c:pt>
                <c:pt idx="5524">
                  <c:v>41763.662743055553</c:v>
                </c:pt>
                <c:pt idx="5525">
                  <c:v>41763.662812499999</c:v>
                </c:pt>
                <c:pt idx="5526">
                  <c:v>41763.662870370368</c:v>
                </c:pt>
                <c:pt idx="5527">
                  <c:v>41763.662928240738</c:v>
                </c:pt>
                <c:pt idx="5528">
                  <c:v>41763.662997685184</c:v>
                </c:pt>
                <c:pt idx="5529">
                  <c:v>41763.663055555553</c:v>
                </c:pt>
                <c:pt idx="5530">
                  <c:v>41763.663113425922</c:v>
                </c:pt>
                <c:pt idx="5531">
                  <c:v>41763.663182870368</c:v>
                </c:pt>
                <c:pt idx="5532">
                  <c:v>41763.663240740738</c:v>
                </c:pt>
                <c:pt idx="5533">
                  <c:v>41763.663298611114</c:v>
                </c:pt>
                <c:pt idx="5534">
                  <c:v>41763.663356481484</c:v>
                </c:pt>
                <c:pt idx="5535">
                  <c:v>41763.663425925923</c:v>
                </c:pt>
                <c:pt idx="5536">
                  <c:v>41763.663483796299</c:v>
                </c:pt>
                <c:pt idx="5537">
                  <c:v>41763.663541666669</c:v>
                </c:pt>
                <c:pt idx="5538">
                  <c:v>41763.663611111115</c:v>
                </c:pt>
                <c:pt idx="5539">
                  <c:v>41763.663668981484</c:v>
                </c:pt>
                <c:pt idx="5540">
                  <c:v>41763.663726851853</c:v>
                </c:pt>
                <c:pt idx="5541">
                  <c:v>41763.6637962963</c:v>
                </c:pt>
                <c:pt idx="5542">
                  <c:v>41763.663854166669</c:v>
                </c:pt>
                <c:pt idx="5543">
                  <c:v>41763.663912037038</c:v>
                </c:pt>
                <c:pt idx="5544">
                  <c:v>41763.663981481484</c:v>
                </c:pt>
                <c:pt idx="5545">
                  <c:v>41763.664039351854</c:v>
                </c:pt>
                <c:pt idx="5546">
                  <c:v>41763.664097222223</c:v>
                </c:pt>
                <c:pt idx="5547">
                  <c:v>41763.664155092592</c:v>
                </c:pt>
                <c:pt idx="5548">
                  <c:v>41763.664224537039</c:v>
                </c:pt>
                <c:pt idx="5549">
                  <c:v>41763.664282407408</c:v>
                </c:pt>
                <c:pt idx="5550">
                  <c:v>41763.664340277777</c:v>
                </c:pt>
                <c:pt idx="5551">
                  <c:v>41763.664409722223</c:v>
                </c:pt>
                <c:pt idx="5552">
                  <c:v>41763.664467592593</c:v>
                </c:pt>
                <c:pt idx="5553">
                  <c:v>41763.664525462962</c:v>
                </c:pt>
                <c:pt idx="5554">
                  <c:v>41763.664594907408</c:v>
                </c:pt>
                <c:pt idx="5555">
                  <c:v>41763.664652777778</c:v>
                </c:pt>
                <c:pt idx="5556">
                  <c:v>41763.664710648147</c:v>
                </c:pt>
                <c:pt idx="5557">
                  <c:v>41763.664780092593</c:v>
                </c:pt>
                <c:pt idx="5558">
                  <c:v>41763.664837962962</c:v>
                </c:pt>
                <c:pt idx="5559">
                  <c:v>41763.664895833332</c:v>
                </c:pt>
                <c:pt idx="5560">
                  <c:v>41763.664965277778</c:v>
                </c:pt>
                <c:pt idx="5561">
                  <c:v>41763.665023148147</c:v>
                </c:pt>
                <c:pt idx="5562">
                  <c:v>41763.665081018517</c:v>
                </c:pt>
                <c:pt idx="5563">
                  <c:v>41763.665138888886</c:v>
                </c:pt>
                <c:pt idx="5564">
                  <c:v>41763.665208333332</c:v>
                </c:pt>
                <c:pt idx="5565">
                  <c:v>41763.665266203701</c:v>
                </c:pt>
                <c:pt idx="5566">
                  <c:v>41763.665324074071</c:v>
                </c:pt>
                <c:pt idx="5567">
                  <c:v>41763.665393518517</c:v>
                </c:pt>
                <c:pt idx="5568">
                  <c:v>41763.665451388886</c:v>
                </c:pt>
                <c:pt idx="5569">
                  <c:v>41763.665509259263</c:v>
                </c:pt>
                <c:pt idx="5570">
                  <c:v>41763.665578703702</c:v>
                </c:pt>
                <c:pt idx="5571">
                  <c:v>41763.665636574071</c:v>
                </c:pt>
                <c:pt idx="5572">
                  <c:v>41763.665694444448</c:v>
                </c:pt>
                <c:pt idx="5573">
                  <c:v>41763.665763888886</c:v>
                </c:pt>
                <c:pt idx="5574">
                  <c:v>41763.665821759256</c:v>
                </c:pt>
                <c:pt idx="5575">
                  <c:v>41763.665879629632</c:v>
                </c:pt>
                <c:pt idx="5576">
                  <c:v>41763.665949074071</c:v>
                </c:pt>
                <c:pt idx="5577">
                  <c:v>41763.666006944448</c:v>
                </c:pt>
                <c:pt idx="5578">
                  <c:v>41763.666064814817</c:v>
                </c:pt>
                <c:pt idx="5579">
                  <c:v>41763.666122685187</c:v>
                </c:pt>
                <c:pt idx="5580">
                  <c:v>41763.666192129633</c:v>
                </c:pt>
                <c:pt idx="5581">
                  <c:v>41763.666250000002</c:v>
                </c:pt>
                <c:pt idx="5582">
                  <c:v>41763.666307870371</c:v>
                </c:pt>
                <c:pt idx="5583">
                  <c:v>41763.666377314818</c:v>
                </c:pt>
                <c:pt idx="5584">
                  <c:v>41763.666435185187</c:v>
                </c:pt>
                <c:pt idx="5585">
                  <c:v>41763.666493055556</c:v>
                </c:pt>
                <c:pt idx="5586">
                  <c:v>41763.666562500002</c:v>
                </c:pt>
                <c:pt idx="5587">
                  <c:v>41763.666620370372</c:v>
                </c:pt>
                <c:pt idx="5588">
                  <c:v>41763.666678240741</c:v>
                </c:pt>
                <c:pt idx="5589">
                  <c:v>41763.666747685187</c:v>
                </c:pt>
                <c:pt idx="5590">
                  <c:v>41763.666805555556</c:v>
                </c:pt>
                <c:pt idx="5591">
                  <c:v>41763.666863425926</c:v>
                </c:pt>
                <c:pt idx="5592">
                  <c:v>41763.666921296295</c:v>
                </c:pt>
                <c:pt idx="5593">
                  <c:v>41763.666990740741</c:v>
                </c:pt>
                <c:pt idx="5594">
                  <c:v>41763.667048611111</c:v>
                </c:pt>
                <c:pt idx="5595">
                  <c:v>41763.66710648148</c:v>
                </c:pt>
                <c:pt idx="5596">
                  <c:v>41763.667175925926</c:v>
                </c:pt>
                <c:pt idx="5597">
                  <c:v>41763.667233796295</c:v>
                </c:pt>
                <c:pt idx="5598">
                  <c:v>41763.667291666665</c:v>
                </c:pt>
                <c:pt idx="5599">
                  <c:v>41763.667361111111</c:v>
                </c:pt>
                <c:pt idx="5600">
                  <c:v>41763.66741898148</c:v>
                </c:pt>
                <c:pt idx="5601">
                  <c:v>41763.66747685185</c:v>
                </c:pt>
                <c:pt idx="5602">
                  <c:v>41763.667546296296</c:v>
                </c:pt>
                <c:pt idx="5603">
                  <c:v>41763.667604166665</c:v>
                </c:pt>
                <c:pt idx="5604">
                  <c:v>41763.667662037034</c:v>
                </c:pt>
                <c:pt idx="5605">
                  <c:v>41763.667719907404</c:v>
                </c:pt>
                <c:pt idx="5606">
                  <c:v>41763.66778935185</c:v>
                </c:pt>
                <c:pt idx="5607">
                  <c:v>41763.667847222219</c:v>
                </c:pt>
                <c:pt idx="5608">
                  <c:v>41763.667905092596</c:v>
                </c:pt>
                <c:pt idx="5609">
                  <c:v>41763.667974537035</c:v>
                </c:pt>
                <c:pt idx="5610">
                  <c:v>41763.668032407404</c:v>
                </c:pt>
                <c:pt idx="5611">
                  <c:v>41763.668090277781</c:v>
                </c:pt>
                <c:pt idx="5612">
                  <c:v>41763.66815972222</c:v>
                </c:pt>
                <c:pt idx="5613">
                  <c:v>41763.668217592596</c:v>
                </c:pt>
                <c:pt idx="5614">
                  <c:v>41763.668275462966</c:v>
                </c:pt>
                <c:pt idx="5615">
                  <c:v>41763.668344907404</c:v>
                </c:pt>
                <c:pt idx="5616">
                  <c:v>41763.668402777781</c:v>
                </c:pt>
                <c:pt idx="5617">
                  <c:v>41763.66846064815</c:v>
                </c:pt>
                <c:pt idx="5618">
                  <c:v>41763.668530092589</c:v>
                </c:pt>
                <c:pt idx="5619">
                  <c:v>41763.668587962966</c:v>
                </c:pt>
                <c:pt idx="5620">
                  <c:v>41763.668645833335</c:v>
                </c:pt>
                <c:pt idx="5621">
                  <c:v>41763.668715277781</c:v>
                </c:pt>
                <c:pt idx="5622">
                  <c:v>41763.668773148151</c:v>
                </c:pt>
                <c:pt idx="5623">
                  <c:v>41763.66883101852</c:v>
                </c:pt>
                <c:pt idx="5624">
                  <c:v>41763.668888888889</c:v>
                </c:pt>
                <c:pt idx="5625">
                  <c:v>41763.668958333335</c:v>
                </c:pt>
                <c:pt idx="5626">
                  <c:v>41763.669016203705</c:v>
                </c:pt>
                <c:pt idx="5627">
                  <c:v>41763.669074074074</c:v>
                </c:pt>
                <c:pt idx="5628">
                  <c:v>41763.66914351852</c:v>
                </c:pt>
                <c:pt idx="5629">
                  <c:v>41763.66920138889</c:v>
                </c:pt>
                <c:pt idx="5630">
                  <c:v>41763.669259259259</c:v>
                </c:pt>
                <c:pt idx="5631">
                  <c:v>41763.669328703705</c:v>
                </c:pt>
                <c:pt idx="5632">
                  <c:v>41763.669386574074</c:v>
                </c:pt>
                <c:pt idx="5633">
                  <c:v>41763.669444444444</c:v>
                </c:pt>
                <c:pt idx="5634">
                  <c:v>41763.66951388889</c:v>
                </c:pt>
                <c:pt idx="5635">
                  <c:v>41763.669571759259</c:v>
                </c:pt>
                <c:pt idx="5636">
                  <c:v>41763.669629629629</c:v>
                </c:pt>
                <c:pt idx="5637">
                  <c:v>41763.669699074075</c:v>
                </c:pt>
                <c:pt idx="5638">
                  <c:v>41763.669756944444</c:v>
                </c:pt>
                <c:pt idx="5639">
                  <c:v>41763.669814814813</c:v>
                </c:pt>
                <c:pt idx="5640">
                  <c:v>41763.669872685183</c:v>
                </c:pt>
                <c:pt idx="5641">
                  <c:v>41763.669942129629</c:v>
                </c:pt>
                <c:pt idx="5642">
                  <c:v>41763.67</c:v>
                </c:pt>
                <c:pt idx="5643">
                  <c:v>41763.670057870368</c:v>
                </c:pt>
                <c:pt idx="5644">
                  <c:v>41763.670127314814</c:v>
                </c:pt>
                <c:pt idx="5645">
                  <c:v>41763.670185185183</c:v>
                </c:pt>
                <c:pt idx="5646">
                  <c:v>41763.670243055552</c:v>
                </c:pt>
                <c:pt idx="5647">
                  <c:v>41763.670312499999</c:v>
                </c:pt>
                <c:pt idx="5648">
                  <c:v>41763.670370370368</c:v>
                </c:pt>
                <c:pt idx="5649">
                  <c:v>41763.670428240737</c:v>
                </c:pt>
                <c:pt idx="5650">
                  <c:v>41763.670497685183</c:v>
                </c:pt>
                <c:pt idx="5651">
                  <c:v>41763.670555555553</c:v>
                </c:pt>
                <c:pt idx="5652">
                  <c:v>41763.670613425929</c:v>
                </c:pt>
                <c:pt idx="5653">
                  <c:v>41763.670682870368</c:v>
                </c:pt>
                <c:pt idx="5654">
                  <c:v>41763.670740740738</c:v>
                </c:pt>
                <c:pt idx="5655">
                  <c:v>41763.670798611114</c:v>
                </c:pt>
                <c:pt idx="5656">
                  <c:v>41763.670868055553</c:v>
                </c:pt>
                <c:pt idx="5657">
                  <c:v>41763.670925925922</c:v>
                </c:pt>
                <c:pt idx="5658">
                  <c:v>41763.670983796299</c:v>
                </c:pt>
                <c:pt idx="5659">
                  <c:v>41763.671041666668</c:v>
                </c:pt>
                <c:pt idx="5660">
                  <c:v>41763.671111111114</c:v>
                </c:pt>
                <c:pt idx="5661">
                  <c:v>41763.671168981484</c:v>
                </c:pt>
                <c:pt idx="5662">
                  <c:v>41763.671226851853</c:v>
                </c:pt>
                <c:pt idx="5663">
                  <c:v>41763.671296296299</c:v>
                </c:pt>
                <c:pt idx="5664">
                  <c:v>41763.671354166669</c:v>
                </c:pt>
                <c:pt idx="5665">
                  <c:v>41763.671412037038</c:v>
                </c:pt>
                <c:pt idx="5666">
                  <c:v>41763.671481481484</c:v>
                </c:pt>
                <c:pt idx="5667">
                  <c:v>41763.671539351853</c:v>
                </c:pt>
                <c:pt idx="5668">
                  <c:v>41763.671597222223</c:v>
                </c:pt>
                <c:pt idx="5669">
                  <c:v>41763.671666666669</c:v>
                </c:pt>
                <c:pt idx="5670">
                  <c:v>41763.671724537038</c:v>
                </c:pt>
                <c:pt idx="5671">
                  <c:v>41763.671782407408</c:v>
                </c:pt>
                <c:pt idx="5672">
                  <c:v>41763.671851851854</c:v>
                </c:pt>
                <c:pt idx="5673">
                  <c:v>41763.671909722223</c:v>
                </c:pt>
                <c:pt idx="5674">
                  <c:v>41763.671967592592</c:v>
                </c:pt>
                <c:pt idx="5675">
                  <c:v>41763.672037037039</c:v>
                </c:pt>
                <c:pt idx="5676">
                  <c:v>41763.672094907408</c:v>
                </c:pt>
                <c:pt idx="5677">
                  <c:v>41763.672152777777</c:v>
                </c:pt>
                <c:pt idx="5678">
                  <c:v>41763.672210648147</c:v>
                </c:pt>
                <c:pt idx="5679">
                  <c:v>41763.672280092593</c:v>
                </c:pt>
                <c:pt idx="5680">
                  <c:v>41763.672337962962</c:v>
                </c:pt>
                <c:pt idx="5681">
                  <c:v>41763.672395833331</c:v>
                </c:pt>
                <c:pt idx="5682">
                  <c:v>41763.672465277778</c:v>
                </c:pt>
                <c:pt idx="5683">
                  <c:v>41763.672523148147</c:v>
                </c:pt>
                <c:pt idx="5684">
                  <c:v>41763.672581018516</c:v>
                </c:pt>
                <c:pt idx="5685">
                  <c:v>41763.672650462962</c:v>
                </c:pt>
                <c:pt idx="5686">
                  <c:v>41763.672708333332</c:v>
                </c:pt>
                <c:pt idx="5687">
                  <c:v>41763.672766203701</c:v>
                </c:pt>
                <c:pt idx="5688">
                  <c:v>41763.672835648147</c:v>
                </c:pt>
                <c:pt idx="5689">
                  <c:v>41763.672893518517</c:v>
                </c:pt>
                <c:pt idx="5690">
                  <c:v>41763.672951388886</c:v>
                </c:pt>
                <c:pt idx="5691">
                  <c:v>41763.673020833332</c:v>
                </c:pt>
                <c:pt idx="5692">
                  <c:v>41763.673078703701</c:v>
                </c:pt>
                <c:pt idx="5693">
                  <c:v>41763.673136574071</c:v>
                </c:pt>
                <c:pt idx="5694">
                  <c:v>41763.673194444447</c:v>
                </c:pt>
                <c:pt idx="5695">
                  <c:v>41763.673263888886</c:v>
                </c:pt>
                <c:pt idx="5696">
                  <c:v>41763.673321759263</c:v>
                </c:pt>
                <c:pt idx="5697">
                  <c:v>41763.673379629632</c:v>
                </c:pt>
                <c:pt idx="5698">
                  <c:v>41763.673449074071</c:v>
                </c:pt>
                <c:pt idx="5699">
                  <c:v>41763.673506944448</c:v>
                </c:pt>
                <c:pt idx="5700">
                  <c:v>41763.673564814817</c:v>
                </c:pt>
                <c:pt idx="5701">
                  <c:v>41763.673634259256</c:v>
                </c:pt>
                <c:pt idx="5702">
                  <c:v>41763.673692129632</c:v>
                </c:pt>
                <c:pt idx="5703">
                  <c:v>41763.673750000002</c:v>
                </c:pt>
                <c:pt idx="5704">
                  <c:v>41763.673819444448</c:v>
                </c:pt>
                <c:pt idx="5705">
                  <c:v>41763.673877314817</c:v>
                </c:pt>
                <c:pt idx="5706">
                  <c:v>41763.673935185187</c:v>
                </c:pt>
                <c:pt idx="5707">
                  <c:v>41763.674004629633</c:v>
                </c:pt>
                <c:pt idx="5708">
                  <c:v>41763.674062500002</c:v>
                </c:pt>
                <c:pt idx="5709">
                  <c:v>41763.674120370371</c:v>
                </c:pt>
                <c:pt idx="5710">
                  <c:v>41763.674178240741</c:v>
                </c:pt>
                <c:pt idx="5711">
                  <c:v>41763.674247685187</c:v>
                </c:pt>
                <c:pt idx="5712">
                  <c:v>41763.674305555556</c:v>
                </c:pt>
                <c:pt idx="5713">
                  <c:v>41763.674363425926</c:v>
                </c:pt>
                <c:pt idx="5714">
                  <c:v>41763.674432870372</c:v>
                </c:pt>
                <c:pt idx="5715">
                  <c:v>41763.674490740741</c:v>
                </c:pt>
                <c:pt idx="5716">
                  <c:v>41763.67454861111</c:v>
                </c:pt>
                <c:pt idx="5717">
                  <c:v>41763.674618055556</c:v>
                </c:pt>
                <c:pt idx="5718">
                  <c:v>41763.674675925926</c:v>
                </c:pt>
                <c:pt idx="5719">
                  <c:v>41763.674733796295</c:v>
                </c:pt>
                <c:pt idx="5720">
                  <c:v>41763.674803240741</c:v>
                </c:pt>
                <c:pt idx="5721">
                  <c:v>41763.674861111111</c:v>
                </c:pt>
                <c:pt idx="5722">
                  <c:v>41763.67491898148</c:v>
                </c:pt>
                <c:pt idx="5723">
                  <c:v>41763.674988425926</c:v>
                </c:pt>
                <c:pt idx="5724">
                  <c:v>41763.675046296295</c:v>
                </c:pt>
                <c:pt idx="5725">
                  <c:v>41763.675104166665</c:v>
                </c:pt>
                <c:pt idx="5726">
                  <c:v>41763.675162037034</c:v>
                </c:pt>
                <c:pt idx="5727">
                  <c:v>41763.67523148148</c:v>
                </c:pt>
                <c:pt idx="5728">
                  <c:v>41763.67528935185</c:v>
                </c:pt>
                <c:pt idx="5729">
                  <c:v>41763.675347222219</c:v>
                </c:pt>
                <c:pt idx="5730">
                  <c:v>41763.675416666665</c:v>
                </c:pt>
                <c:pt idx="5731">
                  <c:v>41763.675474537034</c:v>
                </c:pt>
                <c:pt idx="5732">
                  <c:v>41763.675532407404</c:v>
                </c:pt>
                <c:pt idx="5733">
                  <c:v>41763.67560185185</c:v>
                </c:pt>
                <c:pt idx="5734">
                  <c:v>41763.675659722219</c:v>
                </c:pt>
                <c:pt idx="5735">
                  <c:v>41763.675717592596</c:v>
                </c:pt>
                <c:pt idx="5736">
                  <c:v>41763.675787037035</c:v>
                </c:pt>
                <c:pt idx="5737">
                  <c:v>41763.675844907404</c:v>
                </c:pt>
                <c:pt idx="5738">
                  <c:v>41763.675902777781</c:v>
                </c:pt>
                <c:pt idx="5739">
                  <c:v>41763.67596064815</c:v>
                </c:pt>
                <c:pt idx="5740">
                  <c:v>41763.676030092596</c:v>
                </c:pt>
                <c:pt idx="5741">
                  <c:v>41763.676087962966</c:v>
                </c:pt>
                <c:pt idx="5742">
                  <c:v>41763.676145833335</c:v>
                </c:pt>
                <c:pt idx="5743">
                  <c:v>41763.676215277781</c:v>
                </c:pt>
                <c:pt idx="5744">
                  <c:v>41763.67627314815</c:v>
                </c:pt>
                <c:pt idx="5745">
                  <c:v>41763.67633101852</c:v>
                </c:pt>
                <c:pt idx="5746">
                  <c:v>41763.676400462966</c:v>
                </c:pt>
                <c:pt idx="5747">
                  <c:v>41763.676458333335</c:v>
                </c:pt>
                <c:pt idx="5748">
                  <c:v>41763.676516203705</c:v>
                </c:pt>
                <c:pt idx="5749">
                  <c:v>41763.676585648151</c:v>
                </c:pt>
                <c:pt idx="5750">
                  <c:v>41763.67664351852</c:v>
                </c:pt>
                <c:pt idx="5751">
                  <c:v>41763.676701388889</c:v>
                </c:pt>
                <c:pt idx="5752">
                  <c:v>41763.676770833335</c:v>
                </c:pt>
                <c:pt idx="5753">
                  <c:v>41763.676828703705</c:v>
                </c:pt>
                <c:pt idx="5754">
                  <c:v>41763.676886574074</c:v>
                </c:pt>
                <c:pt idx="5755">
                  <c:v>41763.67695601852</c:v>
                </c:pt>
                <c:pt idx="5756">
                  <c:v>41763.67701388889</c:v>
                </c:pt>
                <c:pt idx="5757">
                  <c:v>41763.677071759259</c:v>
                </c:pt>
                <c:pt idx="5758">
                  <c:v>41763.677129629628</c:v>
                </c:pt>
                <c:pt idx="5759">
                  <c:v>41763.677199074074</c:v>
                </c:pt>
                <c:pt idx="5760">
                  <c:v>41763.677256944444</c:v>
                </c:pt>
                <c:pt idx="5761">
                  <c:v>41763.677314814813</c:v>
                </c:pt>
                <c:pt idx="5762">
                  <c:v>41763.677384259259</c:v>
                </c:pt>
                <c:pt idx="5763">
                  <c:v>41763.677442129629</c:v>
                </c:pt>
                <c:pt idx="5764">
                  <c:v>41763.677499999998</c:v>
                </c:pt>
                <c:pt idx="5765">
                  <c:v>41763.677569444444</c:v>
                </c:pt>
                <c:pt idx="5766">
                  <c:v>41763.677627314813</c:v>
                </c:pt>
                <c:pt idx="5767">
                  <c:v>41763.677685185183</c:v>
                </c:pt>
                <c:pt idx="5768">
                  <c:v>41763.677754629629</c:v>
                </c:pt>
                <c:pt idx="5769">
                  <c:v>41763.677812499998</c:v>
                </c:pt>
                <c:pt idx="5770">
                  <c:v>41763.677870370368</c:v>
                </c:pt>
                <c:pt idx="5771">
                  <c:v>41763.677939814814</c:v>
                </c:pt>
                <c:pt idx="5772">
                  <c:v>41763.677997685183</c:v>
                </c:pt>
                <c:pt idx="5773">
                  <c:v>41763.678055555552</c:v>
                </c:pt>
                <c:pt idx="5774">
                  <c:v>41763.678113425929</c:v>
                </c:pt>
                <c:pt idx="5775">
                  <c:v>41763.678182870368</c:v>
                </c:pt>
                <c:pt idx="5776">
                  <c:v>41763.678240740737</c:v>
                </c:pt>
                <c:pt idx="5777">
                  <c:v>41763.678298611114</c:v>
                </c:pt>
                <c:pt idx="5778">
                  <c:v>41763.678368055553</c:v>
                </c:pt>
                <c:pt idx="5779">
                  <c:v>41763.678425925929</c:v>
                </c:pt>
                <c:pt idx="5780">
                  <c:v>41763.678483796299</c:v>
                </c:pt>
                <c:pt idx="5781">
                  <c:v>41763.678553240738</c:v>
                </c:pt>
                <c:pt idx="5782">
                  <c:v>41763.678611111114</c:v>
                </c:pt>
                <c:pt idx="5783">
                  <c:v>41763.678668981483</c:v>
                </c:pt>
                <c:pt idx="5784">
                  <c:v>41763.678738425922</c:v>
                </c:pt>
                <c:pt idx="5785">
                  <c:v>41763.678796296299</c:v>
                </c:pt>
                <c:pt idx="5786">
                  <c:v>41763.678854166668</c:v>
                </c:pt>
                <c:pt idx="5787">
                  <c:v>41763.678923611114</c:v>
                </c:pt>
                <c:pt idx="5788">
                  <c:v>41763.678981481484</c:v>
                </c:pt>
                <c:pt idx="5789">
                  <c:v>41763.679039351853</c:v>
                </c:pt>
                <c:pt idx="5790">
                  <c:v>41763.679097222222</c:v>
                </c:pt>
                <c:pt idx="5791">
                  <c:v>41763.679166666669</c:v>
                </c:pt>
                <c:pt idx="5792">
                  <c:v>41763.679224537038</c:v>
                </c:pt>
                <c:pt idx="5793">
                  <c:v>41763.679282407407</c:v>
                </c:pt>
                <c:pt idx="5794">
                  <c:v>41763.679351851853</c:v>
                </c:pt>
                <c:pt idx="5795">
                  <c:v>41763.679409722223</c:v>
                </c:pt>
                <c:pt idx="5796">
                  <c:v>41763.679467592592</c:v>
                </c:pt>
                <c:pt idx="5797">
                  <c:v>41763.679537037038</c:v>
                </c:pt>
                <c:pt idx="5798">
                  <c:v>41763.679594907408</c:v>
                </c:pt>
                <c:pt idx="5799">
                  <c:v>41763.679652777777</c:v>
                </c:pt>
                <c:pt idx="5800">
                  <c:v>41763.679722222223</c:v>
                </c:pt>
                <c:pt idx="5801">
                  <c:v>41763.679780092592</c:v>
                </c:pt>
                <c:pt idx="5802">
                  <c:v>41763.679837962962</c:v>
                </c:pt>
                <c:pt idx="5803">
                  <c:v>41763.679907407408</c:v>
                </c:pt>
                <c:pt idx="5804">
                  <c:v>41763.679965277777</c:v>
                </c:pt>
                <c:pt idx="5805">
                  <c:v>41763.680023148147</c:v>
                </c:pt>
                <c:pt idx="5806">
                  <c:v>41763.680081018516</c:v>
                </c:pt>
                <c:pt idx="5807">
                  <c:v>41763.680150462962</c:v>
                </c:pt>
                <c:pt idx="5808">
                  <c:v>41763.680208333331</c:v>
                </c:pt>
                <c:pt idx="5809">
                  <c:v>41763.680266203701</c:v>
                </c:pt>
                <c:pt idx="5810">
                  <c:v>41763.680335648147</c:v>
                </c:pt>
                <c:pt idx="5811">
                  <c:v>41763.680393518516</c:v>
                </c:pt>
                <c:pt idx="5812">
                  <c:v>41763.680451388886</c:v>
                </c:pt>
                <c:pt idx="5813">
                  <c:v>41763.680520833332</c:v>
                </c:pt>
                <c:pt idx="5814">
                  <c:v>41763.680578703701</c:v>
                </c:pt>
                <c:pt idx="5815">
                  <c:v>41763.680636574078</c:v>
                </c:pt>
                <c:pt idx="5816">
                  <c:v>41763.680706018517</c:v>
                </c:pt>
                <c:pt idx="5817">
                  <c:v>41763.680763888886</c:v>
                </c:pt>
                <c:pt idx="5818">
                  <c:v>41763.680821759262</c:v>
                </c:pt>
                <c:pt idx="5819">
                  <c:v>41763.680891203701</c:v>
                </c:pt>
                <c:pt idx="5820">
                  <c:v>41763.680949074071</c:v>
                </c:pt>
                <c:pt idx="5821">
                  <c:v>41763.681006944447</c:v>
                </c:pt>
                <c:pt idx="5822">
                  <c:v>41763.681064814817</c:v>
                </c:pt>
                <c:pt idx="5823">
                  <c:v>41763.681134259263</c:v>
                </c:pt>
                <c:pt idx="5824">
                  <c:v>41763.681192129632</c:v>
                </c:pt>
                <c:pt idx="5825">
                  <c:v>41763.681250000001</c:v>
                </c:pt>
                <c:pt idx="5826">
                  <c:v>41763.681319444448</c:v>
                </c:pt>
                <c:pt idx="5827">
                  <c:v>41763.681377314817</c:v>
                </c:pt>
                <c:pt idx="5828">
                  <c:v>41763.681435185186</c:v>
                </c:pt>
                <c:pt idx="5829">
                  <c:v>41763.681504629632</c:v>
                </c:pt>
                <c:pt idx="5830">
                  <c:v>41763.681562500002</c:v>
                </c:pt>
                <c:pt idx="5831">
                  <c:v>41763.681620370371</c:v>
                </c:pt>
                <c:pt idx="5832">
                  <c:v>41763.681689814817</c:v>
                </c:pt>
                <c:pt idx="5833">
                  <c:v>41763.681747685187</c:v>
                </c:pt>
                <c:pt idx="5834">
                  <c:v>41763.681805555556</c:v>
                </c:pt>
                <c:pt idx="5835">
                  <c:v>41763.681875000002</c:v>
                </c:pt>
                <c:pt idx="5836">
                  <c:v>41763.681932870371</c:v>
                </c:pt>
                <c:pt idx="5837">
                  <c:v>41763.681990740741</c:v>
                </c:pt>
                <c:pt idx="5838">
                  <c:v>41763.682060185187</c:v>
                </c:pt>
                <c:pt idx="5839">
                  <c:v>41763.682118055556</c:v>
                </c:pt>
                <c:pt idx="5840">
                  <c:v>41763.682175925926</c:v>
                </c:pt>
                <c:pt idx="5841">
                  <c:v>41763.682233796295</c:v>
                </c:pt>
                <c:pt idx="5842">
                  <c:v>41763.682303240741</c:v>
                </c:pt>
                <c:pt idx="5843">
                  <c:v>41763.68236111111</c:v>
                </c:pt>
                <c:pt idx="5844">
                  <c:v>41763.68241898148</c:v>
                </c:pt>
                <c:pt idx="5845">
                  <c:v>41763.682488425926</c:v>
                </c:pt>
                <c:pt idx="5846">
                  <c:v>41763.682546296295</c:v>
                </c:pt>
                <c:pt idx="5847">
                  <c:v>41763.682604166665</c:v>
                </c:pt>
                <c:pt idx="5848">
                  <c:v>41763.682673611111</c:v>
                </c:pt>
                <c:pt idx="5849">
                  <c:v>41763.68273148148</c:v>
                </c:pt>
                <c:pt idx="5850">
                  <c:v>41763.682789351849</c:v>
                </c:pt>
                <c:pt idx="5851">
                  <c:v>41763.682858796295</c:v>
                </c:pt>
                <c:pt idx="5852">
                  <c:v>41763.682916666665</c:v>
                </c:pt>
                <c:pt idx="5853">
                  <c:v>41763.682974537034</c:v>
                </c:pt>
                <c:pt idx="5854">
                  <c:v>41763.68304398148</c:v>
                </c:pt>
                <c:pt idx="5855">
                  <c:v>41763.68310185185</c:v>
                </c:pt>
                <c:pt idx="5856">
                  <c:v>41763.683159722219</c:v>
                </c:pt>
                <c:pt idx="5857">
                  <c:v>41763.683229166665</c:v>
                </c:pt>
                <c:pt idx="5858">
                  <c:v>41763.683287037034</c:v>
                </c:pt>
                <c:pt idx="5859">
                  <c:v>41763.683344907404</c:v>
                </c:pt>
                <c:pt idx="5860">
                  <c:v>41763.68340277778</c:v>
                </c:pt>
                <c:pt idx="5861">
                  <c:v>41763.683472222219</c:v>
                </c:pt>
                <c:pt idx="5862">
                  <c:v>41763.683530092596</c:v>
                </c:pt>
                <c:pt idx="5863">
                  <c:v>41763.683587962965</c:v>
                </c:pt>
                <c:pt idx="5864">
                  <c:v>41763.683657407404</c:v>
                </c:pt>
                <c:pt idx="5865">
                  <c:v>41763.683715277781</c:v>
                </c:pt>
                <c:pt idx="5866">
                  <c:v>41763.68377314815</c:v>
                </c:pt>
                <c:pt idx="5867">
                  <c:v>41763.683842592596</c:v>
                </c:pt>
                <c:pt idx="5868">
                  <c:v>41763.683900462966</c:v>
                </c:pt>
                <c:pt idx="5869">
                  <c:v>41763.683958333335</c:v>
                </c:pt>
                <c:pt idx="5870">
                  <c:v>41763.684027777781</c:v>
                </c:pt>
                <c:pt idx="5871">
                  <c:v>41763.68408564815</c:v>
                </c:pt>
                <c:pt idx="5872">
                  <c:v>41763.68414351852</c:v>
                </c:pt>
                <c:pt idx="5873">
                  <c:v>41763.684212962966</c:v>
                </c:pt>
                <c:pt idx="5874">
                  <c:v>41763.684270833335</c:v>
                </c:pt>
                <c:pt idx="5875">
                  <c:v>41763.684328703705</c:v>
                </c:pt>
                <c:pt idx="5876">
                  <c:v>41763.684386574074</c:v>
                </c:pt>
                <c:pt idx="5877">
                  <c:v>41763.68445601852</c:v>
                </c:pt>
                <c:pt idx="5878">
                  <c:v>41763.684513888889</c:v>
                </c:pt>
                <c:pt idx="5879">
                  <c:v>41763.684571759259</c:v>
                </c:pt>
                <c:pt idx="5880">
                  <c:v>41763.684641203705</c:v>
                </c:pt>
                <c:pt idx="5881">
                  <c:v>41763.684699074074</c:v>
                </c:pt>
                <c:pt idx="5882">
                  <c:v>41763.684756944444</c:v>
                </c:pt>
                <c:pt idx="5883">
                  <c:v>41763.68482638889</c:v>
                </c:pt>
                <c:pt idx="5884">
                  <c:v>41763.684884259259</c:v>
                </c:pt>
                <c:pt idx="5885">
                  <c:v>41763.684942129628</c:v>
                </c:pt>
                <c:pt idx="5886">
                  <c:v>41763.685011574074</c:v>
                </c:pt>
                <c:pt idx="5887">
                  <c:v>41763.685069444444</c:v>
                </c:pt>
                <c:pt idx="5888">
                  <c:v>41763.685127314813</c:v>
                </c:pt>
                <c:pt idx="5889">
                  <c:v>41763.685196759259</c:v>
                </c:pt>
                <c:pt idx="5890">
                  <c:v>41763.685254629629</c:v>
                </c:pt>
                <c:pt idx="5891">
                  <c:v>41763.685312499998</c:v>
                </c:pt>
                <c:pt idx="5892">
                  <c:v>41763.685370370367</c:v>
                </c:pt>
                <c:pt idx="5893">
                  <c:v>41763.685439814813</c:v>
                </c:pt>
                <c:pt idx="5894">
                  <c:v>41763.685497685183</c:v>
                </c:pt>
                <c:pt idx="5895">
                  <c:v>41763.685555555552</c:v>
                </c:pt>
                <c:pt idx="5896">
                  <c:v>41763.685624999998</c:v>
                </c:pt>
                <c:pt idx="5897">
                  <c:v>41763.685682870368</c:v>
                </c:pt>
                <c:pt idx="5898">
                  <c:v>41763.685740740744</c:v>
                </c:pt>
                <c:pt idx="5899">
                  <c:v>41763.685810185183</c:v>
                </c:pt>
                <c:pt idx="5900">
                  <c:v>41763.685868055552</c:v>
                </c:pt>
                <c:pt idx="5901">
                  <c:v>41763.685925925929</c:v>
                </c:pt>
                <c:pt idx="5902">
                  <c:v>41763.685995370368</c:v>
                </c:pt>
                <c:pt idx="5903">
                  <c:v>41763.686053240737</c:v>
                </c:pt>
                <c:pt idx="5904">
                  <c:v>41763.686111111114</c:v>
                </c:pt>
                <c:pt idx="5905">
                  <c:v>41763.686180555553</c:v>
                </c:pt>
                <c:pt idx="5906">
                  <c:v>41763.686238425929</c:v>
                </c:pt>
                <c:pt idx="5907">
                  <c:v>41763.686296296299</c:v>
                </c:pt>
                <c:pt idx="5908">
                  <c:v>41763.686365740738</c:v>
                </c:pt>
                <c:pt idx="5909">
                  <c:v>41763.686423611114</c:v>
                </c:pt>
                <c:pt idx="5910">
                  <c:v>41763.686481481483</c:v>
                </c:pt>
                <c:pt idx="5911">
                  <c:v>41763.686539351853</c:v>
                </c:pt>
                <c:pt idx="5912">
                  <c:v>41763.686608796299</c:v>
                </c:pt>
                <c:pt idx="5913">
                  <c:v>41763.686666666668</c:v>
                </c:pt>
                <c:pt idx="5914">
                  <c:v>41763.686724537038</c:v>
                </c:pt>
                <c:pt idx="5915">
                  <c:v>41763.686793981484</c:v>
                </c:pt>
                <c:pt idx="5916">
                  <c:v>41763.686851851853</c:v>
                </c:pt>
                <c:pt idx="5917">
                  <c:v>41763.686909722222</c:v>
                </c:pt>
                <c:pt idx="5918">
                  <c:v>41763.686979166669</c:v>
                </c:pt>
                <c:pt idx="5919">
                  <c:v>41763.687037037038</c:v>
                </c:pt>
                <c:pt idx="5920">
                  <c:v>41763.687094907407</c:v>
                </c:pt>
                <c:pt idx="5921">
                  <c:v>41763.687164351853</c:v>
                </c:pt>
                <c:pt idx="5922">
                  <c:v>41763.687222222223</c:v>
                </c:pt>
                <c:pt idx="5923">
                  <c:v>41763.687280092592</c:v>
                </c:pt>
                <c:pt idx="5924">
                  <c:v>41763.687349537038</c:v>
                </c:pt>
                <c:pt idx="5925">
                  <c:v>41763.687407407408</c:v>
                </c:pt>
                <c:pt idx="5926">
                  <c:v>41763.687465277777</c:v>
                </c:pt>
                <c:pt idx="5927">
                  <c:v>41763.687534722223</c:v>
                </c:pt>
                <c:pt idx="5928">
                  <c:v>41763.687592592592</c:v>
                </c:pt>
                <c:pt idx="5929">
                  <c:v>41763.687650462962</c:v>
                </c:pt>
                <c:pt idx="5930">
                  <c:v>41763.687708333331</c:v>
                </c:pt>
                <c:pt idx="5931">
                  <c:v>41763.687777777777</c:v>
                </c:pt>
                <c:pt idx="5932">
                  <c:v>41763.687835648147</c:v>
                </c:pt>
                <c:pt idx="5933">
                  <c:v>41763.687893518516</c:v>
                </c:pt>
                <c:pt idx="5934">
                  <c:v>41763.687962962962</c:v>
                </c:pt>
                <c:pt idx="5935">
                  <c:v>41763.688020833331</c:v>
                </c:pt>
                <c:pt idx="5936">
                  <c:v>41763.688078703701</c:v>
                </c:pt>
                <c:pt idx="5937">
                  <c:v>41763.688148148147</c:v>
                </c:pt>
                <c:pt idx="5938">
                  <c:v>41763.688206018516</c:v>
                </c:pt>
                <c:pt idx="5939">
                  <c:v>41763.688263888886</c:v>
                </c:pt>
                <c:pt idx="5940">
                  <c:v>41763.688333333332</c:v>
                </c:pt>
                <c:pt idx="5941">
                  <c:v>41763.688391203701</c:v>
                </c:pt>
                <c:pt idx="5942">
                  <c:v>41763.688449074078</c:v>
                </c:pt>
                <c:pt idx="5943">
                  <c:v>41763.688518518517</c:v>
                </c:pt>
                <c:pt idx="5944">
                  <c:v>41763.688576388886</c:v>
                </c:pt>
                <c:pt idx="5945">
                  <c:v>41763.688634259262</c:v>
                </c:pt>
                <c:pt idx="5946">
                  <c:v>41763.688703703701</c:v>
                </c:pt>
                <c:pt idx="5947">
                  <c:v>41763.688761574071</c:v>
                </c:pt>
                <c:pt idx="5948">
                  <c:v>41763.688819444447</c:v>
                </c:pt>
                <c:pt idx="5949">
                  <c:v>41763.688877314817</c:v>
                </c:pt>
                <c:pt idx="5950">
                  <c:v>41763.688946759263</c:v>
                </c:pt>
                <c:pt idx="5951">
                  <c:v>41763.689004629632</c:v>
                </c:pt>
                <c:pt idx="5952">
                  <c:v>41763.689062500001</c:v>
                </c:pt>
                <c:pt idx="5953">
                  <c:v>41763.689131944448</c:v>
                </c:pt>
                <c:pt idx="5954">
                  <c:v>41763.689189814817</c:v>
                </c:pt>
                <c:pt idx="5955">
                  <c:v>41763.689247685186</c:v>
                </c:pt>
                <c:pt idx="5956">
                  <c:v>41763.689317129632</c:v>
                </c:pt>
                <c:pt idx="5957">
                  <c:v>41763.689375000002</c:v>
                </c:pt>
                <c:pt idx="5958">
                  <c:v>41763.689432870371</c:v>
                </c:pt>
                <c:pt idx="5959">
                  <c:v>41763.689502314817</c:v>
                </c:pt>
                <c:pt idx="5960">
                  <c:v>41763.689560185187</c:v>
                </c:pt>
                <c:pt idx="5961">
                  <c:v>41763.689618055556</c:v>
                </c:pt>
                <c:pt idx="5962">
                  <c:v>41763.689687500002</c:v>
                </c:pt>
                <c:pt idx="5963">
                  <c:v>41763.689745370371</c:v>
                </c:pt>
                <c:pt idx="5964">
                  <c:v>41763.689803240741</c:v>
                </c:pt>
                <c:pt idx="5965">
                  <c:v>41763.68986111111</c:v>
                </c:pt>
                <c:pt idx="5966">
                  <c:v>41763.689930555556</c:v>
                </c:pt>
                <c:pt idx="5967">
                  <c:v>41763.689988425926</c:v>
                </c:pt>
                <c:pt idx="5968">
                  <c:v>41763.690046296295</c:v>
                </c:pt>
                <c:pt idx="5969">
                  <c:v>41763.690115740741</c:v>
                </c:pt>
                <c:pt idx="5970">
                  <c:v>41763.69017361111</c:v>
                </c:pt>
                <c:pt idx="5971">
                  <c:v>41763.69023148148</c:v>
                </c:pt>
                <c:pt idx="5972">
                  <c:v>41763.690300925926</c:v>
                </c:pt>
                <c:pt idx="5973">
                  <c:v>41763.690358796295</c:v>
                </c:pt>
                <c:pt idx="5974">
                  <c:v>41763.690416666665</c:v>
                </c:pt>
                <c:pt idx="5975">
                  <c:v>41763.690486111111</c:v>
                </c:pt>
                <c:pt idx="5976">
                  <c:v>41763.69054398148</c:v>
                </c:pt>
                <c:pt idx="5977">
                  <c:v>41763.690601851849</c:v>
                </c:pt>
                <c:pt idx="5978">
                  <c:v>41763.690671296295</c:v>
                </c:pt>
                <c:pt idx="5979">
                  <c:v>41763.690729166665</c:v>
                </c:pt>
                <c:pt idx="5980">
                  <c:v>41763.690787037034</c:v>
                </c:pt>
                <c:pt idx="5981">
                  <c:v>41763.690844907411</c:v>
                </c:pt>
                <c:pt idx="5982">
                  <c:v>41763.69091435185</c:v>
                </c:pt>
                <c:pt idx="5983">
                  <c:v>41763.690972222219</c:v>
                </c:pt>
                <c:pt idx="5984">
                  <c:v>41763.691030092596</c:v>
                </c:pt>
                <c:pt idx="5985">
                  <c:v>41763.691099537034</c:v>
                </c:pt>
                <c:pt idx="5986">
                  <c:v>41763.691157407404</c:v>
                </c:pt>
                <c:pt idx="5987">
                  <c:v>41763.69121527778</c:v>
                </c:pt>
                <c:pt idx="5988">
                  <c:v>41763.691284722219</c:v>
                </c:pt>
                <c:pt idx="5989">
                  <c:v>41763.691342592596</c:v>
                </c:pt>
                <c:pt idx="5990">
                  <c:v>41763.691400462965</c:v>
                </c:pt>
                <c:pt idx="5991">
                  <c:v>41763.691469907404</c:v>
                </c:pt>
                <c:pt idx="5992">
                  <c:v>41763.691527777781</c:v>
                </c:pt>
                <c:pt idx="5993">
                  <c:v>41763.69158564815</c:v>
                </c:pt>
                <c:pt idx="5994">
                  <c:v>41763.691655092596</c:v>
                </c:pt>
                <c:pt idx="5995">
                  <c:v>41763.691712962966</c:v>
                </c:pt>
                <c:pt idx="5996">
                  <c:v>41763.691770833335</c:v>
                </c:pt>
                <c:pt idx="5997">
                  <c:v>41763.691840277781</c:v>
                </c:pt>
                <c:pt idx="5998">
                  <c:v>41763.69189814815</c:v>
                </c:pt>
                <c:pt idx="5999">
                  <c:v>41763.69195601852</c:v>
                </c:pt>
                <c:pt idx="6000">
                  <c:v>41763.692013888889</c:v>
                </c:pt>
                <c:pt idx="6001">
                  <c:v>41763.692083333335</c:v>
                </c:pt>
                <c:pt idx="6002">
                  <c:v>41763.692141203705</c:v>
                </c:pt>
                <c:pt idx="6003">
                  <c:v>41763.692199074074</c:v>
                </c:pt>
                <c:pt idx="6004">
                  <c:v>41763.69226851852</c:v>
                </c:pt>
                <c:pt idx="6005">
                  <c:v>41763.692326388889</c:v>
                </c:pt>
                <c:pt idx="6006">
                  <c:v>41763.692384259259</c:v>
                </c:pt>
                <c:pt idx="6007">
                  <c:v>41763.692453703705</c:v>
                </c:pt>
                <c:pt idx="6008">
                  <c:v>41763.692511574074</c:v>
                </c:pt>
                <c:pt idx="6009">
                  <c:v>41763.692569444444</c:v>
                </c:pt>
                <c:pt idx="6010">
                  <c:v>41763.69263888889</c:v>
                </c:pt>
                <c:pt idx="6011">
                  <c:v>41763.692696759259</c:v>
                </c:pt>
                <c:pt idx="6012">
                  <c:v>41763.692754629628</c:v>
                </c:pt>
                <c:pt idx="6013">
                  <c:v>41763.692824074074</c:v>
                </c:pt>
                <c:pt idx="6014">
                  <c:v>41763.692881944444</c:v>
                </c:pt>
                <c:pt idx="6015">
                  <c:v>41763.692939814813</c:v>
                </c:pt>
                <c:pt idx="6016">
                  <c:v>41763.692997685182</c:v>
                </c:pt>
                <c:pt idx="6017">
                  <c:v>41763.693067129629</c:v>
                </c:pt>
                <c:pt idx="6018">
                  <c:v>41763.693124999998</c:v>
                </c:pt>
                <c:pt idx="6019">
                  <c:v>41763.693182870367</c:v>
                </c:pt>
                <c:pt idx="6020">
                  <c:v>41763.693252314813</c:v>
                </c:pt>
                <c:pt idx="6021">
                  <c:v>41763.693310185183</c:v>
                </c:pt>
                <c:pt idx="6022">
                  <c:v>41763.693368055552</c:v>
                </c:pt>
                <c:pt idx="6023">
                  <c:v>41763.693437499998</c:v>
                </c:pt>
                <c:pt idx="6024">
                  <c:v>41763.693495370368</c:v>
                </c:pt>
                <c:pt idx="6025">
                  <c:v>41763.693553240744</c:v>
                </c:pt>
                <c:pt idx="6026">
                  <c:v>41763.693622685183</c:v>
                </c:pt>
                <c:pt idx="6027">
                  <c:v>41763.693680555552</c:v>
                </c:pt>
                <c:pt idx="6028">
                  <c:v>41763.693738425929</c:v>
                </c:pt>
                <c:pt idx="6029">
                  <c:v>41763.693807870368</c:v>
                </c:pt>
                <c:pt idx="6030">
                  <c:v>41763.693865740737</c:v>
                </c:pt>
                <c:pt idx="6031">
                  <c:v>41763.693923611114</c:v>
                </c:pt>
                <c:pt idx="6032">
                  <c:v>41763.693981481483</c:v>
                </c:pt>
                <c:pt idx="6033">
                  <c:v>41763.694050925929</c:v>
                </c:pt>
                <c:pt idx="6034">
                  <c:v>41763.694108796299</c:v>
                </c:pt>
                <c:pt idx="6035">
                  <c:v>41763.694166666668</c:v>
                </c:pt>
                <c:pt idx="6036">
                  <c:v>41763.694236111114</c:v>
                </c:pt>
                <c:pt idx="6037">
                  <c:v>41763.694293981483</c:v>
                </c:pt>
                <c:pt idx="6038">
                  <c:v>41763.694351851853</c:v>
                </c:pt>
                <c:pt idx="6039">
                  <c:v>41763.694421296299</c:v>
                </c:pt>
                <c:pt idx="6040">
                  <c:v>41763.694479166668</c:v>
                </c:pt>
                <c:pt idx="6041">
                  <c:v>41763.694537037038</c:v>
                </c:pt>
                <c:pt idx="6042">
                  <c:v>41763.694606481484</c:v>
                </c:pt>
                <c:pt idx="6043">
                  <c:v>41763.694664351853</c:v>
                </c:pt>
                <c:pt idx="6044">
                  <c:v>41763.694722222222</c:v>
                </c:pt>
                <c:pt idx="6045">
                  <c:v>41763.694791666669</c:v>
                </c:pt>
                <c:pt idx="6046">
                  <c:v>41763.694849537038</c:v>
                </c:pt>
                <c:pt idx="6047">
                  <c:v>41763.694907407407</c:v>
                </c:pt>
                <c:pt idx="6048">
                  <c:v>41763.694965277777</c:v>
                </c:pt>
                <c:pt idx="6049">
                  <c:v>41763.695034722223</c:v>
                </c:pt>
                <c:pt idx="6050">
                  <c:v>41763.695092592592</c:v>
                </c:pt>
                <c:pt idx="6051">
                  <c:v>41763.695150462961</c:v>
                </c:pt>
                <c:pt idx="6052">
                  <c:v>41763.695219907408</c:v>
                </c:pt>
                <c:pt idx="6053">
                  <c:v>41763.695277777777</c:v>
                </c:pt>
                <c:pt idx="6054">
                  <c:v>41763.695335648146</c:v>
                </c:pt>
                <c:pt idx="6055">
                  <c:v>41763.695405092592</c:v>
                </c:pt>
                <c:pt idx="6056">
                  <c:v>41763.695462962962</c:v>
                </c:pt>
                <c:pt idx="6057">
                  <c:v>41763.695520833331</c:v>
                </c:pt>
                <c:pt idx="6058">
                  <c:v>41763.695590277777</c:v>
                </c:pt>
                <c:pt idx="6059">
                  <c:v>41763.695648148147</c:v>
                </c:pt>
                <c:pt idx="6060">
                  <c:v>41763.695706018516</c:v>
                </c:pt>
                <c:pt idx="6061">
                  <c:v>41763.695775462962</c:v>
                </c:pt>
                <c:pt idx="6062">
                  <c:v>41763.695833333331</c:v>
                </c:pt>
                <c:pt idx="6063">
                  <c:v>41763.695891203701</c:v>
                </c:pt>
                <c:pt idx="6064">
                  <c:v>41763.695960648147</c:v>
                </c:pt>
                <c:pt idx="6065">
                  <c:v>41763.696018518516</c:v>
                </c:pt>
                <c:pt idx="6066">
                  <c:v>41763.696076388886</c:v>
                </c:pt>
                <c:pt idx="6067">
                  <c:v>41763.696134259262</c:v>
                </c:pt>
                <c:pt idx="6068">
                  <c:v>41763.696203703701</c:v>
                </c:pt>
                <c:pt idx="6069">
                  <c:v>41763.696261574078</c:v>
                </c:pt>
                <c:pt idx="6070">
                  <c:v>41763.696319444447</c:v>
                </c:pt>
                <c:pt idx="6071">
                  <c:v>41763.696388888886</c:v>
                </c:pt>
                <c:pt idx="6072">
                  <c:v>41763.696446759262</c:v>
                </c:pt>
                <c:pt idx="6073">
                  <c:v>41763.696504629632</c:v>
                </c:pt>
                <c:pt idx="6074">
                  <c:v>41763.696574074071</c:v>
                </c:pt>
                <c:pt idx="6075">
                  <c:v>41763.696631944447</c:v>
                </c:pt>
                <c:pt idx="6076">
                  <c:v>41763.696689814817</c:v>
                </c:pt>
                <c:pt idx="6077">
                  <c:v>41763.696759259263</c:v>
                </c:pt>
                <c:pt idx="6078">
                  <c:v>41763.696817129632</c:v>
                </c:pt>
                <c:pt idx="6079">
                  <c:v>41763.696875000001</c:v>
                </c:pt>
                <c:pt idx="6080">
                  <c:v>41763.696944444448</c:v>
                </c:pt>
                <c:pt idx="6081">
                  <c:v>41763.697002314817</c:v>
                </c:pt>
                <c:pt idx="6082">
                  <c:v>41763.697060185186</c:v>
                </c:pt>
                <c:pt idx="6083">
                  <c:v>41763.697118055556</c:v>
                </c:pt>
                <c:pt idx="6084">
                  <c:v>41763.697187500002</c:v>
                </c:pt>
                <c:pt idx="6085">
                  <c:v>41763.697245370371</c:v>
                </c:pt>
                <c:pt idx="6086">
                  <c:v>41763.69730324074</c:v>
                </c:pt>
                <c:pt idx="6087">
                  <c:v>41763.697372685187</c:v>
                </c:pt>
                <c:pt idx="6088">
                  <c:v>41763.697430555556</c:v>
                </c:pt>
                <c:pt idx="6089">
                  <c:v>41763.697488425925</c:v>
                </c:pt>
                <c:pt idx="6090">
                  <c:v>41763.697557870371</c:v>
                </c:pt>
                <c:pt idx="6091">
                  <c:v>41763.697615740741</c:v>
                </c:pt>
                <c:pt idx="6092">
                  <c:v>41763.69767361111</c:v>
                </c:pt>
                <c:pt idx="6093">
                  <c:v>41763.697743055556</c:v>
                </c:pt>
                <c:pt idx="6094">
                  <c:v>41763.697800925926</c:v>
                </c:pt>
                <c:pt idx="6095">
                  <c:v>41763.697858796295</c:v>
                </c:pt>
                <c:pt idx="6096">
                  <c:v>41763.697928240741</c:v>
                </c:pt>
                <c:pt idx="6097">
                  <c:v>41763.69798611111</c:v>
                </c:pt>
                <c:pt idx="6098">
                  <c:v>41763.69804398148</c:v>
                </c:pt>
                <c:pt idx="6099">
                  <c:v>41763.698101851849</c:v>
                </c:pt>
                <c:pt idx="6100">
                  <c:v>41763.698171296295</c:v>
                </c:pt>
                <c:pt idx="6101">
                  <c:v>41763.698229166665</c:v>
                </c:pt>
                <c:pt idx="6102">
                  <c:v>41763.698287037034</c:v>
                </c:pt>
                <c:pt idx="6103">
                  <c:v>41763.69835648148</c:v>
                </c:pt>
                <c:pt idx="6104">
                  <c:v>41763.698414351849</c:v>
                </c:pt>
                <c:pt idx="6105">
                  <c:v>41763.698472222219</c:v>
                </c:pt>
                <c:pt idx="6106">
                  <c:v>41763.698541666665</c:v>
                </c:pt>
                <c:pt idx="6107">
                  <c:v>41763.698599537034</c:v>
                </c:pt>
                <c:pt idx="6108">
                  <c:v>41763.698657407411</c:v>
                </c:pt>
                <c:pt idx="6109">
                  <c:v>41763.69872685185</c:v>
                </c:pt>
                <c:pt idx="6110">
                  <c:v>41763.698784722219</c:v>
                </c:pt>
                <c:pt idx="6111">
                  <c:v>41763.698842592596</c:v>
                </c:pt>
                <c:pt idx="6112">
                  <c:v>41763.698912037034</c:v>
                </c:pt>
                <c:pt idx="6113">
                  <c:v>41763.698969907404</c:v>
                </c:pt>
                <c:pt idx="6114">
                  <c:v>41763.69902777778</c:v>
                </c:pt>
                <c:pt idx="6115">
                  <c:v>41763.69908564815</c:v>
                </c:pt>
                <c:pt idx="6116">
                  <c:v>41763.699155092596</c:v>
                </c:pt>
                <c:pt idx="6117">
                  <c:v>41763.699212962965</c:v>
                </c:pt>
                <c:pt idx="6118">
                  <c:v>41763.699270833335</c:v>
                </c:pt>
                <c:pt idx="6119">
                  <c:v>41763.699340277781</c:v>
                </c:pt>
                <c:pt idx="6120">
                  <c:v>41763.69939814815</c:v>
                </c:pt>
                <c:pt idx="6121">
                  <c:v>41763.699456018519</c:v>
                </c:pt>
                <c:pt idx="6122">
                  <c:v>41763.699525462966</c:v>
                </c:pt>
                <c:pt idx="6123">
                  <c:v>41763.699583333335</c:v>
                </c:pt>
                <c:pt idx="6124">
                  <c:v>41763.699641203704</c:v>
                </c:pt>
                <c:pt idx="6125">
                  <c:v>41763.69971064815</c:v>
                </c:pt>
                <c:pt idx="6126">
                  <c:v>41763.69976851852</c:v>
                </c:pt>
                <c:pt idx="6127">
                  <c:v>41763.699826388889</c:v>
                </c:pt>
                <c:pt idx="6128">
                  <c:v>41763.699884259258</c:v>
                </c:pt>
                <c:pt idx="6129">
                  <c:v>41763.699953703705</c:v>
                </c:pt>
                <c:pt idx="6130">
                  <c:v>41763.700011574074</c:v>
                </c:pt>
                <c:pt idx="6131">
                  <c:v>41763.700069444443</c:v>
                </c:pt>
                <c:pt idx="6132">
                  <c:v>41763.700138888889</c:v>
                </c:pt>
                <c:pt idx="6133">
                  <c:v>41763.700196759259</c:v>
                </c:pt>
                <c:pt idx="6134">
                  <c:v>41763.700254629628</c:v>
                </c:pt>
                <c:pt idx="6135">
                  <c:v>41763.700324074074</c:v>
                </c:pt>
                <c:pt idx="6136">
                  <c:v>41763.700381944444</c:v>
                </c:pt>
                <c:pt idx="6137">
                  <c:v>41763.700439814813</c:v>
                </c:pt>
                <c:pt idx="6138">
                  <c:v>41763.700509259259</c:v>
                </c:pt>
                <c:pt idx="6139">
                  <c:v>41763.700567129628</c:v>
                </c:pt>
                <c:pt idx="6140">
                  <c:v>41763.700624999998</c:v>
                </c:pt>
                <c:pt idx="6141">
                  <c:v>41763.700694444444</c:v>
                </c:pt>
                <c:pt idx="6142">
                  <c:v>41763.700752314813</c:v>
                </c:pt>
                <c:pt idx="6143">
                  <c:v>41763.700810185182</c:v>
                </c:pt>
                <c:pt idx="6144">
                  <c:v>41763.700868055559</c:v>
                </c:pt>
                <c:pt idx="6145">
                  <c:v>41763.700937499998</c:v>
                </c:pt>
                <c:pt idx="6146">
                  <c:v>41763.700995370367</c:v>
                </c:pt>
                <c:pt idx="6147">
                  <c:v>41763.701053240744</c:v>
                </c:pt>
                <c:pt idx="6148">
                  <c:v>41763.701122685183</c:v>
                </c:pt>
                <c:pt idx="6149">
                  <c:v>41763.701180555552</c:v>
                </c:pt>
                <c:pt idx="6150">
                  <c:v>41763.701238425929</c:v>
                </c:pt>
                <c:pt idx="6151">
                  <c:v>41763.701307870368</c:v>
                </c:pt>
                <c:pt idx="6152">
                  <c:v>41763.701365740744</c:v>
                </c:pt>
                <c:pt idx="6153">
                  <c:v>41763.701423611114</c:v>
                </c:pt>
                <c:pt idx="6154">
                  <c:v>41763.701493055552</c:v>
                </c:pt>
                <c:pt idx="6155">
                  <c:v>41763.701550925929</c:v>
                </c:pt>
                <c:pt idx="6156">
                  <c:v>41763.701608796298</c:v>
                </c:pt>
                <c:pt idx="6157">
                  <c:v>41763.701666666668</c:v>
                </c:pt>
                <c:pt idx="6158">
                  <c:v>41763.701736111114</c:v>
                </c:pt>
                <c:pt idx="6159">
                  <c:v>41763.701793981483</c:v>
                </c:pt>
                <c:pt idx="6160">
                  <c:v>41763.701851851853</c:v>
                </c:pt>
                <c:pt idx="6161">
                  <c:v>41763.701921296299</c:v>
                </c:pt>
                <c:pt idx="6162">
                  <c:v>41763.701979166668</c:v>
                </c:pt>
                <c:pt idx="6163">
                  <c:v>41763.702037037037</c:v>
                </c:pt>
                <c:pt idx="6164">
                  <c:v>41763.702106481483</c:v>
                </c:pt>
                <c:pt idx="6165">
                  <c:v>41763.702164351853</c:v>
                </c:pt>
                <c:pt idx="6166">
                  <c:v>41763.702222222222</c:v>
                </c:pt>
                <c:pt idx="6167">
                  <c:v>41763.702291666668</c:v>
                </c:pt>
                <c:pt idx="6168">
                  <c:v>41763.702349537038</c:v>
                </c:pt>
                <c:pt idx="6169">
                  <c:v>41763.702407407407</c:v>
                </c:pt>
                <c:pt idx="6170">
                  <c:v>41763.702476851853</c:v>
                </c:pt>
                <c:pt idx="6171">
                  <c:v>41763.702534722222</c:v>
                </c:pt>
                <c:pt idx="6172">
                  <c:v>41763.702592592592</c:v>
                </c:pt>
                <c:pt idx="6173">
                  <c:v>41763.702650462961</c:v>
                </c:pt>
                <c:pt idx="6174">
                  <c:v>41763.702719907407</c:v>
                </c:pt>
                <c:pt idx="6175">
                  <c:v>41763.702777777777</c:v>
                </c:pt>
                <c:pt idx="6176">
                  <c:v>41763.702835648146</c:v>
                </c:pt>
                <c:pt idx="6177">
                  <c:v>41763.702905092592</c:v>
                </c:pt>
                <c:pt idx="6178">
                  <c:v>41763.702962962961</c:v>
                </c:pt>
                <c:pt idx="6179">
                  <c:v>41763.703020833331</c:v>
                </c:pt>
                <c:pt idx="6180">
                  <c:v>41763.703090277777</c:v>
                </c:pt>
                <c:pt idx="6181">
                  <c:v>41763.703148148146</c:v>
                </c:pt>
                <c:pt idx="6182">
                  <c:v>41763.703206018516</c:v>
                </c:pt>
                <c:pt idx="6183">
                  <c:v>41763.703275462962</c:v>
                </c:pt>
                <c:pt idx="6184">
                  <c:v>41763.703333333331</c:v>
                </c:pt>
                <c:pt idx="6185">
                  <c:v>41763.7033912037</c:v>
                </c:pt>
                <c:pt idx="6186">
                  <c:v>41763.703460648147</c:v>
                </c:pt>
                <c:pt idx="6187">
                  <c:v>41763.703518518516</c:v>
                </c:pt>
                <c:pt idx="6188">
                  <c:v>41763.703576388885</c:v>
                </c:pt>
                <c:pt idx="6189">
                  <c:v>41763.703645833331</c:v>
                </c:pt>
                <c:pt idx="6190">
                  <c:v>41763.703703703701</c:v>
                </c:pt>
                <c:pt idx="6191">
                  <c:v>41763.703761574077</c:v>
                </c:pt>
                <c:pt idx="6192">
                  <c:v>41763.703819444447</c:v>
                </c:pt>
                <c:pt idx="6193">
                  <c:v>41763.703888888886</c:v>
                </c:pt>
                <c:pt idx="6194">
                  <c:v>41763.703946759262</c:v>
                </c:pt>
                <c:pt idx="6195">
                  <c:v>41763.704004629632</c:v>
                </c:pt>
                <c:pt idx="6196">
                  <c:v>41763.704074074078</c:v>
                </c:pt>
                <c:pt idx="6197">
                  <c:v>41763.704131944447</c:v>
                </c:pt>
                <c:pt idx="6198">
                  <c:v>41763.704189814816</c:v>
                </c:pt>
                <c:pt idx="6199">
                  <c:v>41763.704259259262</c:v>
                </c:pt>
                <c:pt idx="6200">
                  <c:v>41763.704317129632</c:v>
                </c:pt>
                <c:pt idx="6201">
                  <c:v>41763.704375000001</c:v>
                </c:pt>
                <c:pt idx="6202">
                  <c:v>41763.704444444447</c:v>
                </c:pt>
                <c:pt idx="6203">
                  <c:v>41763.704502314817</c:v>
                </c:pt>
                <c:pt idx="6204">
                  <c:v>41763.704560185186</c:v>
                </c:pt>
                <c:pt idx="6205">
                  <c:v>41763.704629629632</c:v>
                </c:pt>
                <c:pt idx="6206">
                  <c:v>41763.704687500001</c:v>
                </c:pt>
                <c:pt idx="6207">
                  <c:v>41763.704745370371</c:v>
                </c:pt>
                <c:pt idx="6208">
                  <c:v>41763.70480324074</c:v>
                </c:pt>
                <c:pt idx="6209">
                  <c:v>41763.704872685186</c:v>
                </c:pt>
                <c:pt idx="6210">
                  <c:v>41763.704930555556</c:v>
                </c:pt>
                <c:pt idx="6211">
                  <c:v>41763.704988425925</c:v>
                </c:pt>
                <c:pt idx="6212">
                  <c:v>41763.705057870371</c:v>
                </c:pt>
                <c:pt idx="6213">
                  <c:v>41763.70511574074</c:v>
                </c:pt>
                <c:pt idx="6214">
                  <c:v>41763.70517361111</c:v>
                </c:pt>
                <c:pt idx="6215">
                  <c:v>41763.705243055556</c:v>
                </c:pt>
                <c:pt idx="6216">
                  <c:v>41763.705300925925</c:v>
                </c:pt>
                <c:pt idx="6217">
                  <c:v>41763.705358796295</c:v>
                </c:pt>
                <c:pt idx="6218">
                  <c:v>41763.705428240741</c:v>
                </c:pt>
                <c:pt idx="6219">
                  <c:v>41763.70548611111</c:v>
                </c:pt>
                <c:pt idx="6220">
                  <c:v>41763.705543981479</c:v>
                </c:pt>
                <c:pt idx="6221">
                  <c:v>41763.705613425926</c:v>
                </c:pt>
                <c:pt idx="6222">
                  <c:v>41763.705671296295</c:v>
                </c:pt>
                <c:pt idx="6223">
                  <c:v>41763.705729166664</c:v>
                </c:pt>
                <c:pt idx="6224">
                  <c:v>41763.705787037034</c:v>
                </c:pt>
                <c:pt idx="6225">
                  <c:v>41763.70585648148</c:v>
                </c:pt>
                <c:pt idx="6226">
                  <c:v>41763.705914351849</c:v>
                </c:pt>
                <c:pt idx="6227">
                  <c:v>41763.705972222226</c:v>
                </c:pt>
                <c:pt idx="6228">
                  <c:v>41763.706041666665</c:v>
                </c:pt>
                <c:pt idx="6229">
                  <c:v>41763.706099537034</c:v>
                </c:pt>
                <c:pt idx="6230">
                  <c:v>41763.706157407411</c:v>
                </c:pt>
                <c:pt idx="6231">
                  <c:v>41763.706226851849</c:v>
                </c:pt>
                <c:pt idx="6232">
                  <c:v>41763.706284722219</c:v>
                </c:pt>
                <c:pt idx="6233">
                  <c:v>41763.706342592595</c:v>
                </c:pt>
                <c:pt idx="6234">
                  <c:v>41763.706412037034</c:v>
                </c:pt>
                <c:pt idx="6235">
                  <c:v>41763.706469907411</c:v>
                </c:pt>
                <c:pt idx="6236">
                  <c:v>41763.70652777778</c:v>
                </c:pt>
                <c:pt idx="6237">
                  <c:v>41763.706597222219</c:v>
                </c:pt>
                <c:pt idx="6238">
                  <c:v>41763.706655092596</c:v>
                </c:pt>
                <c:pt idx="6239">
                  <c:v>41763.706712962965</c:v>
                </c:pt>
                <c:pt idx="6240">
                  <c:v>41763.706770833334</c:v>
                </c:pt>
                <c:pt idx="6241">
                  <c:v>41763.70684027778</c:v>
                </c:pt>
                <c:pt idx="6242">
                  <c:v>41763.70689814815</c:v>
                </c:pt>
                <c:pt idx="6243">
                  <c:v>41763.706956018519</c:v>
                </c:pt>
                <c:pt idx="6244">
                  <c:v>41763.707025462965</c:v>
                </c:pt>
                <c:pt idx="6245">
                  <c:v>41763.707083333335</c:v>
                </c:pt>
                <c:pt idx="6246">
                  <c:v>41763.707141203704</c:v>
                </c:pt>
                <c:pt idx="6247">
                  <c:v>41763.70721064815</c:v>
                </c:pt>
                <c:pt idx="6248">
                  <c:v>41763.707268518519</c:v>
                </c:pt>
                <c:pt idx="6249">
                  <c:v>41763.707326388889</c:v>
                </c:pt>
                <c:pt idx="6250">
                  <c:v>41763.707395833335</c:v>
                </c:pt>
                <c:pt idx="6251">
                  <c:v>41763.707453703704</c:v>
                </c:pt>
                <c:pt idx="6252">
                  <c:v>41763.707511574074</c:v>
                </c:pt>
                <c:pt idx="6253">
                  <c:v>41763.70758101852</c:v>
                </c:pt>
                <c:pt idx="6254">
                  <c:v>41763.707638888889</c:v>
                </c:pt>
                <c:pt idx="6255">
                  <c:v>41763.707696759258</c:v>
                </c:pt>
                <c:pt idx="6256">
                  <c:v>41763.707754629628</c:v>
                </c:pt>
                <c:pt idx="6257">
                  <c:v>41763.707824074074</c:v>
                </c:pt>
                <c:pt idx="6258">
                  <c:v>41763.707881944443</c:v>
                </c:pt>
                <c:pt idx="6259">
                  <c:v>41763.707939814813</c:v>
                </c:pt>
                <c:pt idx="6260">
                  <c:v>41763.708009259259</c:v>
                </c:pt>
                <c:pt idx="6261">
                  <c:v>41763.708067129628</c:v>
                </c:pt>
                <c:pt idx="6262">
                  <c:v>41763.708124999997</c:v>
                </c:pt>
                <c:pt idx="6263">
                  <c:v>41763.708194444444</c:v>
                </c:pt>
                <c:pt idx="6264">
                  <c:v>41763.708252314813</c:v>
                </c:pt>
                <c:pt idx="6265">
                  <c:v>41763.708310185182</c:v>
                </c:pt>
                <c:pt idx="6266">
                  <c:v>41763.708379629628</c:v>
                </c:pt>
                <c:pt idx="6267">
                  <c:v>41763.708437499998</c:v>
                </c:pt>
                <c:pt idx="6268">
                  <c:v>41763.708495370367</c:v>
                </c:pt>
                <c:pt idx="6269">
                  <c:v>41763.708564814813</c:v>
                </c:pt>
                <c:pt idx="6270">
                  <c:v>41763.708622685182</c:v>
                </c:pt>
                <c:pt idx="6271">
                  <c:v>41763.708680555559</c:v>
                </c:pt>
                <c:pt idx="6272">
                  <c:v>41763.708738425928</c:v>
                </c:pt>
                <c:pt idx="6273">
                  <c:v>41763.708807870367</c:v>
                </c:pt>
                <c:pt idx="6274">
                  <c:v>41763.708865740744</c:v>
                </c:pt>
                <c:pt idx="6275">
                  <c:v>41763.708923611113</c:v>
                </c:pt>
                <c:pt idx="6276">
                  <c:v>41763.708993055552</c:v>
                </c:pt>
                <c:pt idx="6277">
                  <c:v>41763.709050925929</c:v>
                </c:pt>
                <c:pt idx="6278">
                  <c:v>41763.709108796298</c:v>
                </c:pt>
                <c:pt idx="6279">
                  <c:v>41763.709178240744</c:v>
                </c:pt>
                <c:pt idx="6280">
                  <c:v>41763.709236111114</c:v>
                </c:pt>
                <c:pt idx="6281">
                  <c:v>41763.709293981483</c:v>
                </c:pt>
                <c:pt idx="6282">
                  <c:v>41763.709363425929</c:v>
                </c:pt>
                <c:pt idx="6283">
                  <c:v>41763.709421296298</c:v>
                </c:pt>
                <c:pt idx="6284">
                  <c:v>41763.709479166668</c:v>
                </c:pt>
                <c:pt idx="6285">
                  <c:v>41763.709548611114</c:v>
                </c:pt>
                <c:pt idx="6286">
                  <c:v>41763.709606481483</c:v>
                </c:pt>
                <c:pt idx="6287">
                  <c:v>41763.709664351853</c:v>
                </c:pt>
                <c:pt idx="6288">
                  <c:v>41763.709733796299</c:v>
                </c:pt>
                <c:pt idx="6289">
                  <c:v>41763.709791666668</c:v>
                </c:pt>
                <c:pt idx="6290">
                  <c:v>41763.709849537037</c:v>
                </c:pt>
                <c:pt idx="6291">
                  <c:v>41763.709907407407</c:v>
                </c:pt>
                <c:pt idx="6292">
                  <c:v>41763.709976851853</c:v>
                </c:pt>
                <c:pt idx="6293">
                  <c:v>41763.710034722222</c:v>
                </c:pt>
                <c:pt idx="6294">
                  <c:v>41763.710092592592</c:v>
                </c:pt>
                <c:pt idx="6295">
                  <c:v>41763.710162037038</c:v>
                </c:pt>
                <c:pt idx="6296">
                  <c:v>41763.710219907407</c:v>
                </c:pt>
                <c:pt idx="6297">
                  <c:v>41763.710277777776</c:v>
                </c:pt>
                <c:pt idx="6298">
                  <c:v>41763.710347222222</c:v>
                </c:pt>
                <c:pt idx="6299">
                  <c:v>41763.710405092592</c:v>
                </c:pt>
                <c:pt idx="6300">
                  <c:v>41763.710462962961</c:v>
                </c:pt>
                <c:pt idx="6301">
                  <c:v>41763.710532407407</c:v>
                </c:pt>
                <c:pt idx="6302">
                  <c:v>41763.710590277777</c:v>
                </c:pt>
                <c:pt idx="6303">
                  <c:v>41763.710648148146</c:v>
                </c:pt>
                <c:pt idx="6304">
                  <c:v>41763.710706018515</c:v>
                </c:pt>
                <c:pt idx="6305">
                  <c:v>41763.710775462961</c:v>
                </c:pt>
                <c:pt idx="6306">
                  <c:v>41763.710833333331</c:v>
                </c:pt>
                <c:pt idx="6307">
                  <c:v>41763.7108912037</c:v>
                </c:pt>
                <c:pt idx="6308">
                  <c:v>41763.710960648146</c:v>
                </c:pt>
                <c:pt idx="6309">
                  <c:v>41763.711018518516</c:v>
                </c:pt>
                <c:pt idx="6310">
                  <c:v>41763.711076388892</c:v>
                </c:pt>
                <c:pt idx="6311">
                  <c:v>41763.711145833331</c:v>
                </c:pt>
                <c:pt idx="6312">
                  <c:v>41763.7112037037</c:v>
                </c:pt>
                <c:pt idx="6313">
                  <c:v>41763.711261574077</c:v>
                </c:pt>
                <c:pt idx="6314">
                  <c:v>41763.711331018516</c:v>
                </c:pt>
                <c:pt idx="6315">
                  <c:v>41763.711388888885</c:v>
                </c:pt>
                <c:pt idx="6316">
                  <c:v>41763.711446759262</c:v>
                </c:pt>
                <c:pt idx="6317">
                  <c:v>41763.711516203701</c:v>
                </c:pt>
                <c:pt idx="6318">
                  <c:v>41763.711574074077</c:v>
                </c:pt>
                <c:pt idx="6319">
                  <c:v>41763.711631944447</c:v>
                </c:pt>
                <c:pt idx="6320">
                  <c:v>41763.711689814816</c:v>
                </c:pt>
                <c:pt idx="6321">
                  <c:v>41763.711759259262</c:v>
                </c:pt>
                <c:pt idx="6322">
                  <c:v>41763.711817129632</c:v>
                </c:pt>
                <c:pt idx="6323">
                  <c:v>41763.711875000001</c:v>
                </c:pt>
                <c:pt idx="6324">
                  <c:v>41763.711944444447</c:v>
                </c:pt>
                <c:pt idx="6325">
                  <c:v>41763.712002314816</c:v>
                </c:pt>
                <c:pt idx="6326">
                  <c:v>41763.712060185186</c:v>
                </c:pt>
                <c:pt idx="6327">
                  <c:v>41763.712129629632</c:v>
                </c:pt>
                <c:pt idx="6328">
                  <c:v>41763.712187500001</c:v>
                </c:pt>
                <c:pt idx="6329">
                  <c:v>41763.712245370371</c:v>
                </c:pt>
                <c:pt idx="6330">
                  <c:v>41763.712314814817</c:v>
                </c:pt>
                <c:pt idx="6331">
                  <c:v>41763.712372685186</c:v>
                </c:pt>
                <c:pt idx="6332">
                  <c:v>41763.712430555555</c:v>
                </c:pt>
                <c:pt idx="6333">
                  <c:v>41763.712500000001</c:v>
                </c:pt>
                <c:pt idx="6334">
                  <c:v>41763.712557870371</c:v>
                </c:pt>
                <c:pt idx="6335">
                  <c:v>41763.71261574074</c:v>
                </c:pt>
                <c:pt idx="6336">
                  <c:v>41763.712673611109</c:v>
                </c:pt>
                <c:pt idx="6337">
                  <c:v>41763.712743055556</c:v>
                </c:pt>
                <c:pt idx="6338">
                  <c:v>41763.712800925925</c:v>
                </c:pt>
                <c:pt idx="6339">
                  <c:v>41763.712858796294</c:v>
                </c:pt>
                <c:pt idx="6340">
                  <c:v>41763.71292824074</c:v>
                </c:pt>
                <c:pt idx="6341">
                  <c:v>41763.71298611111</c:v>
                </c:pt>
                <c:pt idx="6342">
                  <c:v>41763.713043981479</c:v>
                </c:pt>
                <c:pt idx="6343">
                  <c:v>41763.713113425925</c:v>
                </c:pt>
                <c:pt idx="6344">
                  <c:v>41763.713171296295</c:v>
                </c:pt>
                <c:pt idx="6345">
                  <c:v>41763.713229166664</c:v>
                </c:pt>
                <c:pt idx="6346">
                  <c:v>41763.71329861111</c:v>
                </c:pt>
                <c:pt idx="6347">
                  <c:v>41763.713356481479</c:v>
                </c:pt>
                <c:pt idx="6348">
                  <c:v>41763.713414351849</c:v>
                </c:pt>
                <c:pt idx="6349">
                  <c:v>41763.713483796295</c:v>
                </c:pt>
                <c:pt idx="6350">
                  <c:v>41763.713541666664</c:v>
                </c:pt>
                <c:pt idx="6351">
                  <c:v>41763.713599537034</c:v>
                </c:pt>
                <c:pt idx="6352">
                  <c:v>41763.71365740741</c:v>
                </c:pt>
                <c:pt idx="6353">
                  <c:v>41763.713726851849</c:v>
                </c:pt>
                <c:pt idx="6354">
                  <c:v>41763.713784722226</c:v>
                </c:pt>
                <c:pt idx="6355">
                  <c:v>41763.713842592595</c:v>
                </c:pt>
                <c:pt idx="6356">
                  <c:v>41763.713912037034</c:v>
                </c:pt>
                <c:pt idx="6357">
                  <c:v>41763.713969907411</c:v>
                </c:pt>
                <c:pt idx="6358">
                  <c:v>41763.71402777778</c:v>
                </c:pt>
                <c:pt idx="6359">
                  <c:v>41763.714097222219</c:v>
                </c:pt>
                <c:pt idx="6360">
                  <c:v>41763.714155092595</c:v>
                </c:pt>
                <c:pt idx="6361">
                  <c:v>41763.714212962965</c:v>
                </c:pt>
                <c:pt idx="6362">
                  <c:v>41763.714282407411</c:v>
                </c:pt>
                <c:pt idx="6363">
                  <c:v>41763.71434027778</c:v>
                </c:pt>
                <c:pt idx="6364">
                  <c:v>41763.714398148149</c:v>
                </c:pt>
                <c:pt idx="6365">
                  <c:v>41763.714467592596</c:v>
                </c:pt>
                <c:pt idx="6366">
                  <c:v>41763.714525462965</c:v>
                </c:pt>
                <c:pt idx="6367">
                  <c:v>41763.714583333334</c:v>
                </c:pt>
                <c:pt idx="6368">
                  <c:v>41763.714641203704</c:v>
                </c:pt>
                <c:pt idx="6369">
                  <c:v>41763.71471064815</c:v>
                </c:pt>
                <c:pt idx="6370">
                  <c:v>41763.714768518519</c:v>
                </c:pt>
                <c:pt idx="6371">
                  <c:v>41763.714826388888</c:v>
                </c:pt>
                <c:pt idx="6372">
                  <c:v>41763.714895833335</c:v>
                </c:pt>
                <c:pt idx="6373">
                  <c:v>41763.714953703704</c:v>
                </c:pt>
                <c:pt idx="6374">
                  <c:v>41763.715011574073</c:v>
                </c:pt>
                <c:pt idx="6375">
                  <c:v>41763.715081018519</c:v>
                </c:pt>
                <c:pt idx="6376">
                  <c:v>41763.715138888889</c:v>
                </c:pt>
                <c:pt idx="6377">
                  <c:v>41763.715196759258</c:v>
                </c:pt>
                <c:pt idx="6378">
                  <c:v>41763.715266203704</c:v>
                </c:pt>
                <c:pt idx="6379">
                  <c:v>41763.715324074074</c:v>
                </c:pt>
                <c:pt idx="6380">
                  <c:v>41763.715381944443</c:v>
                </c:pt>
                <c:pt idx="6381">
                  <c:v>41763.715451388889</c:v>
                </c:pt>
                <c:pt idx="6382">
                  <c:v>41763.715509259258</c:v>
                </c:pt>
                <c:pt idx="6383">
                  <c:v>41763.715567129628</c:v>
                </c:pt>
                <c:pt idx="6384">
                  <c:v>41763.715624999997</c:v>
                </c:pt>
                <c:pt idx="6385">
                  <c:v>41763.715694444443</c:v>
                </c:pt>
                <c:pt idx="6386">
                  <c:v>41763.715752314813</c:v>
                </c:pt>
                <c:pt idx="6387">
                  <c:v>41763.715810185182</c:v>
                </c:pt>
                <c:pt idx="6388">
                  <c:v>41763.715879629628</c:v>
                </c:pt>
                <c:pt idx="6389">
                  <c:v>41763.715937499997</c:v>
                </c:pt>
                <c:pt idx="6390">
                  <c:v>41763.715995370374</c:v>
                </c:pt>
                <c:pt idx="6391">
                  <c:v>41763.716064814813</c:v>
                </c:pt>
                <c:pt idx="6392">
                  <c:v>41763.716122685182</c:v>
                </c:pt>
                <c:pt idx="6393">
                  <c:v>41763.716180555559</c:v>
                </c:pt>
                <c:pt idx="6394">
                  <c:v>41763.716249999998</c:v>
                </c:pt>
                <c:pt idx="6395">
                  <c:v>41763.716307870367</c:v>
                </c:pt>
                <c:pt idx="6396">
                  <c:v>41763.716365740744</c:v>
                </c:pt>
                <c:pt idx="6397">
                  <c:v>41763.716435185182</c:v>
                </c:pt>
                <c:pt idx="6398">
                  <c:v>41763.716493055559</c:v>
                </c:pt>
                <c:pt idx="6399">
                  <c:v>41763.716550925928</c:v>
                </c:pt>
                <c:pt idx="6400">
                  <c:v>41763.716608796298</c:v>
                </c:pt>
                <c:pt idx="6401">
                  <c:v>41763.716678240744</c:v>
                </c:pt>
                <c:pt idx="6402">
                  <c:v>41763.716736111113</c:v>
                </c:pt>
                <c:pt idx="6403">
                  <c:v>41763.716793981483</c:v>
                </c:pt>
                <c:pt idx="6404">
                  <c:v>41763.716863425929</c:v>
                </c:pt>
                <c:pt idx="6405">
                  <c:v>41763.716921296298</c:v>
                </c:pt>
                <c:pt idx="6406">
                  <c:v>41763.716979166667</c:v>
                </c:pt>
                <c:pt idx="6407">
                  <c:v>41763.717048611114</c:v>
                </c:pt>
                <c:pt idx="6408">
                  <c:v>41763.717106481483</c:v>
                </c:pt>
                <c:pt idx="6409">
                  <c:v>41763.717164351852</c:v>
                </c:pt>
                <c:pt idx="6410">
                  <c:v>41763.717233796298</c:v>
                </c:pt>
                <c:pt idx="6411">
                  <c:v>41763.717291666668</c:v>
                </c:pt>
                <c:pt idx="6412">
                  <c:v>41763.717349537037</c:v>
                </c:pt>
                <c:pt idx="6413">
                  <c:v>41763.717418981483</c:v>
                </c:pt>
                <c:pt idx="6414">
                  <c:v>41763.717476851853</c:v>
                </c:pt>
                <c:pt idx="6415">
                  <c:v>41763.717534722222</c:v>
                </c:pt>
                <c:pt idx="6416">
                  <c:v>41763.717592592591</c:v>
                </c:pt>
                <c:pt idx="6417">
                  <c:v>41763.717662037037</c:v>
                </c:pt>
                <c:pt idx="6418">
                  <c:v>41763.717719907407</c:v>
                </c:pt>
                <c:pt idx="6419">
                  <c:v>41763.717777777776</c:v>
                </c:pt>
                <c:pt idx="6420">
                  <c:v>41763.717847222222</c:v>
                </c:pt>
                <c:pt idx="6421">
                  <c:v>41763.717905092592</c:v>
                </c:pt>
                <c:pt idx="6422">
                  <c:v>41763.717962962961</c:v>
                </c:pt>
                <c:pt idx="6423">
                  <c:v>41763.718032407407</c:v>
                </c:pt>
                <c:pt idx="6424">
                  <c:v>41763.718090277776</c:v>
                </c:pt>
                <c:pt idx="6425">
                  <c:v>41763.718148148146</c:v>
                </c:pt>
                <c:pt idx="6426">
                  <c:v>41763.718217592592</c:v>
                </c:pt>
                <c:pt idx="6427">
                  <c:v>41763.718275462961</c:v>
                </c:pt>
                <c:pt idx="6428">
                  <c:v>41763.718333333331</c:v>
                </c:pt>
                <c:pt idx="6429">
                  <c:v>41763.718402777777</c:v>
                </c:pt>
                <c:pt idx="6430">
                  <c:v>41763.718460648146</c:v>
                </c:pt>
                <c:pt idx="6431">
                  <c:v>41763.718518518515</c:v>
                </c:pt>
                <c:pt idx="6432">
                  <c:v>41763.718576388892</c:v>
                </c:pt>
                <c:pt idx="6433">
                  <c:v>41763.718645833331</c:v>
                </c:pt>
                <c:pt idx="6434">
                  <c:v>41763.7187037037</c:v>
                </c:pt>
                <c:pt idx="6435">
                  <c:v>41763.718761574077</c:v>
                </c:pt>
                <c:pt idx="6436">
                  <c:v>41763.718831018516</c:v>
                </c:pt>
                <c:pt idx="6437">
                  <c:v>41763.718888888892</c:v>
                </c:pt>
                <c:pt idx="6438">
                  <c:v>41763.718946759262</c:v>
                </c:pt>
                <c:pt idx="6439">
                  <c:v>41763.7190162037</c:v>
                </c:pt>
                <c:pt idx="6440">
                  <c:v>41763.719074074077</c:v>
                </c:pt>
                <c:pt idx="6441">
                  <c:v>41763.719131944446</c:v>
                </c:pt>
                <c:pt idx="6442">
                  <c:v>41763.719201388885</c:v>
                </c:pt>
                <c:pt idx="6443">
                  <c:v>41763.719259259262</c:v>
                </c:pt>
                <c:pt idx="6444">
                  <c:v>41763.719317129631</c:v>
                </c:pt>
                <c:pt idx="6445">
                  <c:v>41763.719386574077</c:v>
                </c:pt>
                <c:pt idx="6446">
                  <c:v>41763.719444444447</c:v>
                </c:pt>
                <c:pt idx="6447">
                  <c:v>41763.719502314816</c:v>
                </c:pt>
                <c:pt idx="6448">
                  <c:v>41763.719560185185</c:v>
                </c:pt>
                <c:pt idx="6449">
                  <c:v>41763.719629629632</c:v>
                </c:pt>
                <c:pt idx="6450">
                  <c:v>41763.719687500001</c:v>
                </c:pt>
                <c:pt idx="6451">
                  <c:v>41763.71974537037</c:v>
                </c:pt>
                <c:pt idx="6452">
                  <c:v>41763.719814814816</c:v>
                </c:pt>
                <c:pt idx="6453">
                  <c:v>41763.719872685186</c:v>
                </c:pt>
                <c:pt idx="6454">
                  <c:v>41763.719930555555</c:v>
                </c:pt>
                <c:pt idx="6455">
                  <c:v>41763.72</c:v>
                </c:pt>
                <c:pt idx="6456">
                  <c:v>41763.720057870371</c:v>
                </c:pt>
                <c:pt idx="6457">
                  <c:v>41763.72011574074</c:v>
                </c:pt>
                <c:pt idx="6458">
                  <c:v>41763.720185185186</c:v>
                </c:pt>
                <c:pt idx="6459">
                  <c:v>41763.720243055555</c:v>
                </c:pt>
                <c:pt idx="6460">
                  <c:v>41763.720300925925</c:v>
                </c:pt>
                <c:pt idx="6461">
                  <c:v>41763.720370370371</c:v>
                </c:pt>
                <c:pt idx="6462">
                  <c:v>41763.72042824074</c:v>
                </c:pt>
                <c:pt idx="6463">
                  <c:v>41763.720486111109</c:v>
                </c:pt>
                <c:pt idx="6464">
                  <c:v>41763.720543981479</c:v>
                </c:pt>
                <c:pt idx="6465">
                  <c:v>41763.720613425925</c:v>
                </c:pt>
                <c:pt idx="6466">
                  <c:v>41763.720671296294</c:v>
                </c:pt>
                <c:pt idx="6467">
                  <c:v>41763.720729166664</c:v>
                </c:pt>
                <c:pt idx="6468">
                  <c:v>41763.72079861111</c:v>
                </c:pt>
                <c:pt idx="6469">
                  <c:v>41763.720856481479</c:v>
                </c:pt>
                <c:pt idx="6470">
                  <c:v>41763.720914351848</c:v>
                </c:pt>
                <c:pt idx="6471">
                  <c:v>41763.720983796295</c:v>
                </c:pt>
                <c:pt idx="6472">
                  <c:v>41763.721041666664</c:v>
                </c:pt>
                <c:pt idx="6473">
                  <c:v>41763.721099537041</c:v>
                </c:pt>
                <c:pt idx="6474">
                  <c:v>41763.721168981479</c:v>
                </c:pt>
                <c:pt idx="6475">
                  <c:v>41763.721226851849</c:v>
                </c:pt>
                <c:pt idx="6476">
                  <c:v>41763.721284722225</c:v>
                </c:pt>
                <c:pt idx="6477">
                  <c:v>41763.721342592595</c:v>
                </c:pt>
                <c:pt idx="6478">
                  <c:v>41763.721412037034</c:v>
                </c:pt>
                <c:pt idx="6479">
                  <c:v>41763.72146990741</c:v>
                </c:pt>
                <c:pt idx="6480">
                  <c:v>41763.72152777778</c:v>
                </c:pt>
                <c:pt idx="6481">
                  <c:v>41763.721597222226</c:v>
                </c:pt>
                <c:pt idx="6482">
                  <c:v>41763.721655092595</c:v>
                </c:pt>
                <c:pt idx="6483">
                  <c:v>41763.721712962964</c:v>
                </c:pt>
                <c:pt idx="6484">
                  <c:v>41763.721782407411</c:v>
                </c:pt>
                <c:pt idx="6485">
                  <c:v>41763.72184027778</c:v>
                </c:pt>
                <c:pt idx="6486">
                  <c:v>41763.721898148149</c:v>
                </c:pt>
                <c:pt idx="6487">
                  <c:v>41763.721967592595</c:v>
                </c:pt>
                <c:pt idx="6488">
                  <c:v>41763.722025462965</c:v>
                </c:pt>
                <c:pt idx="6489">
                  <c:v>41763.722083333334</c:v>
                </c:pt>
                <c:pt idx="6490">
                  <c:v>41763.72215277778</c:v>
                </c:pt>
                <c:pt idx="6491">
                  <c:v>41763.722210648149</c:v>
                </c:pt>
                <c:pt idx="6492">
                  <c:v>41763.722268518519</c:v>
                </c:pt>
                <c:pt idx="6493">
                  <c:v>41763.722326388888</c:v>
                </c:pt>
                <c:pt idx="6494">
                  <c:v>41763.722395833334</c:v>
                </c:pt>
                <c:pt idx="6495">
                  <c:v>41763.722453703704</c:v>
                </c:pt>
                <c:pt idx="6496">
                  <c:v>41763.722511574073</c:v>
                </c:pt>
                <c:pt idx="6497">
                  <c:v>41763.722581018519</c:v>
                </c:pt>
                <c:pt idx="6498">
                  <c:v>41763.722638888888</c:v>
                </c:pt>
                <c:pt idx="6499">
                  <c:v>41763.722696759258</c:v>
                </c:pt>
                <c:pt idx="6500">
                  <c:v>41763.722766203704</c:v>
                </c:pt>
                <c:pt idx="6501">
                  <c:v>41763.722824074073</c:v>
                </c:pt>
                <c:pt idx="6502">
                  <c:v>41763.722881944443</c:v>
                </c:pt>
                <c:pt idx="6503">
                  <c:v>41763.722951388889</c:v>
                </c:pt>
                <c:pt idx="6504">
                  <c:v>41763.723009259258</c:v>
                </c:pt>
                <c:pt idx="6505">
                  <c:v>41763.723067129627</c:v>
                </c:pt>
                <c:pt idx="6506">
                  <c:v>41763.723124999997</c:v>
                </c:pt>
                <c:pt idx="6507">
                  <c:v>41763.723194444443</c:v>
                </c:pt>
                <c:pt idx="6508">
                  <c:v>41763.723252314812</c:v>
                </c:pt>
                <c:pt idx="6509">
                  <c:v>41763.723310185182</c:v>
                </c:pt>
                <c:pt idx="6510">
                  <c:v>41763.723379629628</c:v>
                </c:pt>
                <c:pt idx="6511">
                  <c:v>41763.723437499997</c:v>
                </c:pt>
                <c:pt idx="6512">
                  <c:v>41763.723495370374</c:v>
                </c:pt>
                <c:pt idx="6513">
                  <c:v>41763.723564814813</c:v>
                </c:pt>
                <c:pt idx="6514">
                  <c:v>41763.723622685182</c:v>
                </c:pt>
                <c:pt idx="6515">
                  <c:v>41763.723680555559</c:v>
                </c:pt>
                <c:pt idx="6516">
                  <c:v>41763.723749999997</c:v>
                </c:pt>
                <c:pt idx="6517">
                  <c:v>41763.723807870374</c:v>
                </c:pt>
                <c:pt idx="6518">
                  <c:v>41763.723865740743</c:v>
                </c:pt>
                <c:pt idx="6519">
                  <c:v>41763.723935185182</c:v>
                </c:pt>
                <c:pt idx="6520">
                  <c:v>41763.723993055559</c:v>
                </c:pt>
                <c:pt idx="6521">
                  <c:v>41763.724050925928</c:v>
                </c:pt>
                <c:pt idx="6522">
                  <c:v>41763.724108796298</c:v>
                </c:pt>
                <c:pt idx="6523">
                  <c:v>41763.724178240744</c:v>
                </c:pt>
                <c:pt idx="6524">
                  <c:v>41763.724236111113</c:v>
                </c:pt>
                <c:pt idx="6525">
                  <c:v>41763.724293981482</c:v>
                </c:pt>
                <c:pt idx="6526">
                  <c:v>41763.724363425928</c:v>
                </c:pt>
                <c:pt idx="6527">
                  <c:v>41763.724421296298</c:v>
                </c:pt>
                <c:pt idx="6528">
                  <c:v>41763.724479166667</c:v>
                </c:pt>
                <c:pt idx="6529">
                  <c:v>41763.724548611113</c:v>
                </c:pt>
                <c:pt idx="6530">
                  <c:v>41763.724606481483</c:v>
                </c:pt>
                <c:pt idx="6531">
                  <c:v>41763.724664351852</c:v>
                </c:pt>
                <c:pt idx="6532">
                  <c:v>41763.724733796298</c:v>
                </c:pt>
                <c:pt idx="6533">
                  <c:v>41763.724791666667</c:v>
                </c:pt>
                <c:pt idx="6534">
                  <c:v>41763.724849537037</c:v>
                </c:pt>
                <c:pt idx="6535">
                  <c:v>41763.724907407406</c:v>
                </c:pt>
                <c:pt idx="6536">
                  <c:v>41763.724976851852</c:v>
                </c:pt>
                <c:pt idx="6537">
                  <c:v>41763.725034722222</c:v>
                </c:pt>
                <c:pt idx="6538">
                  <c:v>41763.725092592591</c:v>
                </c:pt>
                <c:pt idx="6539">
                  <c:v>41763.725162037037</c:v>
                </c:pt>
                <c:pt idx="6540">
                  <c:v>41763.725219907406</c:v>
                </c:pt>
                <c:pt idx="6541">
                  <c:v>41763.725277777776</c:v>
                </c:pt>
                <c:pt idx="6542">
                  <c:v>41763.725347222222</c:v>
                </c:pt>
                <c:pt idx="6543">
                  <c:v>41763.725405092591</c:v>
                </c:pt>
                <c:pt idx="6544">
                  <c:v>41763.725462962961</c:v>
                </c:pt>
                <c:pt idx="6545">
                  <c:v>41763.725532407407</c:v>
                </c:pt>
                <c:pt idx="6546">
                  <c:v>41763.725590277776</c:v>
                </c:pt>
                <c:pt idx="6547">
                  <c:v>41763.725648148145</c:v>
                </c:pt>
                <c:pt idx="6548">
                  <c:v>41763.725717592592</c:v>
                </c:pt>
                <c:pt idx="6549">
                  <c:v>41763.725775462961</c:v>
                </c:pt>
                <c:pt idx="6550">
                  <c:v>41763.72583333333</c:v>
                </c:pt>
                <c:pt idx="6551">
                  <c:v>41763.725891203707</c:v>
                </c:pt>
                <c:pt idx="6552">
                  <c:v>41763.725960648146</c:v>
                </c:pt>
                <c:pt idx="6553">
                  <c:v>41763.726018518515</c:v>
                </c:pt>
                <c:pt idx="6554">
                  <c:v>41763.726076388892</c:v>
                </c:pt>
                <c:pt idx="6555">
                  <c:v>41763.726145833331</c:v>
                </c:pt>
                <c:pt idx="6556">
                  <c:v>41763.726203703707</c:v>
                </c:pt>
                <c:pt idx="6557">
                  <c:v>41763.726261574076</c:v>
                </c:pt>
                <c:pt idx="6558">
                  <c:v>41763.726331018515</c:v>
                </c:pt>
                <c:pt idx="6559">
                  <c:v>41763.726388888892</c:v>
                </c:pt>
                <c:pt idx="6560">
                  <c:v>41763.726446759261</c:v>
                </c:pt>
                <c:pt idx="6561">
                  <c:v>41763.7265162037</c:v>
                </c:pt>
                <c:pt idx="6562">
                  <c:v>41763.726574074077</c:v>
                </c:pt>
                <c:pt idx="6563">
                  <c:v>41763.726631944446</c:v>
                </c:pt>
                <c:pt idx="6564">
                  <c:v>41763.726701388892</c:v>
                </c:pt>
                <c:pt idx="6565">
                  <c:v>41763.726759259262</c:v>
                </c:pt>
                <c:pt idx="6566">
                  <c:v>41763.726817129631</c:v>
                </c:pt>
                <c:pt idx="6567">
                  <c:v>41763.726875</c:v>
                </c:pt>
                <c:pt idx="6568">
                  <c:v>41763.726944444446</c:v>
                </c:pt>
                <c:pt idx="6569">
                  <c:v>41763.727002314816</c:v>
                </c:pt>
                <c:pt idx="6570">
                  <c:v>41763.727060185185</c:v>
                </c:pt>
                <c:pt idx="6571">
                  <c:v>41763.727129629631</c:v>
                </c:pt>
                <c:pt idx="6572">
                  <c:v>41763.727187500001</c:v>
                </c:pt>
                <c:pt idx="6573">
                  <c:v>41763.72724537037</c:v>
                </c:pt>
                <c:pt idx="6574">
                  <c:v>41763.727314814816</c:v>
                </c:pt>
                <c:pt idx="6575">
                  <c:v>41763.727372685185</c:v>
                </c:pt>
                <c:pt idx="6576">
                  <c:v>41763.727430555555</c:v>
                </c:pt>
                <c:pt idx="6577">
                  <c:v>41763.727500000001</c:v>
                </c:pt>
                <c:pt idx="6578">
                  <c:v>41763.72755787037</c:v>
                </c:pt>
                <c:pt idx="6579">
                  <c:v>41763.72761574074</c:v>
                </c:pt>
                <c:pt idx="6580">
                  <c:v>41763.727685185186</c:v>
                </c:pt>
                <c:pt idx="6581">
                  <c:v>41763.727743055555</c:v>
                </c:pt>
                <c:pt idx="6582">
                  <c:v>41763.727800925924</c:v>
                </c:pt>
                <c:pt idx="6583">
                  <c:v>41763.727858796294</c:v>
                </c:pt>
                <c:pt idx="6584">
                  <c:v>41763.72792824074</c:v>
                </c:pt>
                <c:pt idx="6585">
                  <c:v>41763.727986111109</c:v>
                </c:pt>
                <c:pt idx="6586">
                  <c:v>41763.728043981479</c:v>
                </c:pt>
                <c:pt idx="6587">
                  <c:v>41763.728113425925</c:v>
                </c:pt>
                <c:pt idx="6588">
                  <c:v>41763.728171296294</c:v>
                </c:pt>
                <c:pt idx="6589">
                  <c:v>41763.728229166663</c:v>
                </c:pt>
                <c:pt idx="6590">
                  <c:v>41763.728298611109</c:v>
                </c:pt>
                <c:pt idx="6591">
                  <c:v>41763.728356481479</c:v>
                </c:pt>
                <c:pt idx="6592">
                  <c:v>41763.728414351855</c:v>
                </c:pt>
                <c:pt idx="6593">
                  <c:v>41763.728483796294</c:v>
                </c:pt>
                <c:pt idx="6594">
                  <c:v>41763.728541666664</c:v>
                </c:pt>
                <c:pt idx="6595">
                  <c:v>41763.72859953704</c:v>
                </c:pt>
                <c:pt idx="6596">
                  <c:v>41763.72865740741</c:v>
                </c:pt>
                <c:pt idx="6597">
                  <c:v>41763.728726851848</c:v>
                </c:pt>
                <c:pt idx="6598">
                  <c:v>41763.728784722225</c:v>
                </c:pt>
                <c:pt idx="6599">
                  <c:v>41763.728842592594</c:v>
                </c:pt>
                <c:pt idx="6600">
                  <c:v>41763.728912037041</c:v>
                </c:pt>
                <c:pt idx="6601">
                  <c:v>41763.72896990741</c:v>
                </c:pt>
                <c:pt idx="6602">
                  <c:v>41763.729027777779</c:v>
                </c:pt>
                <c:pt idx="6603">
                  <c:v>41763.729097222225</c:v>
                </c:pt>
                <c:pt idx="6604">
                  <c:v>41763.729155092595</c:v>
                </c:pt>
                <c:pt idx="6605">
                  <c:v>41763.729212962964</c:v>
                </c:pt>
                <c:pt idx="6606">
                  <c:v>41763.72928240741</c:v>
                </c:pt>
                <c:pt idx="6607">
                  <c:v>41763.72934027778</c:v>
                </c:pt>
                <c:pt idx="6608">
                  <c:v>41763.729398148149</c:v>
                </c:pt>
                <c:pt idx="6609">
                  <c:v>41763.729456018518</c:v>
                </c:pt>
                <c:pt idx="6610">
                  <c:v>41763.729525462964</c:v>
                </c:pt>
                <c:pt idx="6611">
                  <c:v>41763.729583333334</c:v>
                </c:pt>
                <c:pt idx="6612">
                  <c:v>41763.729641203703</c:v>
                </c:pt>
                <c:pt idx="6613">
                  <c:v>41763.729710648149</c:v>
                </c:pt>
                <c:pt idx="6614">
                  <c:v>41763.729768518519</c:v>
                </c:pt>
                <c:pt idx="6615">
                  <c:v>41763.729826388888</c:v>
                </c:pt>
                <c:pt idx="6616">
                  <c:v>41763.729895833334</c:v>
                </c:pt>
                <c:pt idx="6617">
                  <c:v>41763.729953703703</c:v>
                </c:pt>
                <c:pt idx="6618">
                  <c:v>41763.730011574073</c:v>
                </c:pt>
                <c:pt idx="6619">
                  <c:v>41763.730081018519</c:v>
                </c:pt>
                <c:pt idx="6620">
                  <c:v>41763.730138888888</c:v>
                </c:pt>
                <c:pt idx="6621">
                  <c:v>41763.730196759258</c:v>
                </c:pt>
                <c:pt idx="6622">
                  <c:v>41763.730266203704</c:v>
                </c:pt>
                <c:pt idx="6623">
                  <c:v>41763.730324074073</c:v>
                </c:pt>
                <c:pt idx="6624">
                  <c:v>41763.730381944442</c:v>
                </c:pt>
                <c:pt idx="6625">
                  <c:v>41763.730439814812</c:v>
                </c:pt>
                <c:pt idx="6626">
                  <c:v>41763.730509259258</c:v>
                </c:pt>
                <c:pt idx="6627">
                  <c:v>41763.730567129627</c:v>
                </c:pt>
                <c:pt idx="6628">
                  <c:v>41763.730624999997</c:v>
                </c:pt>
                <c:pt idx="6629">
                  <c:v>41763.730694444443</c:v>
                </c:pt>
                <c:pt idx="6630">
                  <c:v>41763.730752314812</c:v>
                </c:pt>
                <c:pt idx="6631">
                  <c:v>41763.730810185189</c:v>
                </c:pt>
                <c:pt idx="6632">
                  <c:v>41763.730879629627</c:v>
                </c:pt>
                <c:pt idx="6633">
                  <c:v>41763.730937499997</c:v>
                </c:pt>
                <c:pt idx="6634">
                  <c:v>41763.730995370373</c:v>
                </c:pt>
                <c:pt idx="6635">
                  <c:v>41763.731064814812</c:v>
                </c:pt>
                <c:pt idx="6636">
                  <c:v>41763.731122685182</c:v>
                </c:pt>
                <c:pt idx="6637">
                  <c:v>41763.731180555558</c:v>
                </c:pt>
                <c:pt idx="6638">
                  <c:v>41763.731238425928</c:v>
                </c:pt>
                <c:pt idx="6639">
                  <c:v>41763.731307870374</c:v>
                </c:pt>
                <c:pt idx="6640">
                  <c:v>41763.731365740743</c:v>
                </c:pt>
                <c:pt idx="6641">
                  <c:v>41763.731423611112</c:v>
                </c:pt>
                <c:pt idx="6642">
                  <c:v>41763.731493055559</c:v>
                </c:pt>
                <c:pt idx="6643">
                  <c:v>41763.731550925928</c:v>
                </c:pt>
                <c:pt idx="6644">
                  <c:v>41763.731608796297</c:v>
                </c:pt>
                <c:pt idx="6645">
                  <c:v>41763.731678240743</c:v>
                </c:pt>
                <c:pt idx="6646">
                  <c:v>41763.731736111113</c:v>
                </c:pt>
                <c:pt idx="6647">
                  <c:v>41763.731793981482</c:v>
                </c:pt>
                <c:pt idx="6648">
                  <c:v>41763.731863425928</c:v>
                </c:pt>
                <c:pt idx="6649">
                  <c:v>41763.731921296298</c:v>
                </c:pt>
                <c:pt idx="6650">
                  <c:v>41763.731979166667</c:v>
                </c:pt>
                <c:pt idx="6651">
                  <c:v>41763.732048611113</c:v>
                </c:pt>
                <c:pt idx="6652">
                  <c:v>41763.732106481482</c:v>
                </c:pt>
                <c:pt idx="6653">
                  <c:v>41763.732164351852</c:v>
                </c:pt>
                <c:pt idx="6654">
                  <c:v>41763.732222222221</c:v>
                </c:pt>
                <c:pt idx="6655">
                  <c:v>41763.732291666667</c:v>
                </c:pt>
                <c:pt idx="6656">
                  <c:v>41763.732349537036</c:v>
                </c:pt>
                <c:pt idx="6657">
                  <c:v>41763.732407407406</c:v>
                </c:pt>
                <c:pt idx="6658">
                  <c:v>41763.732476851852</c:v>
                </c:pt>
                <c:pt idx="6659">
                  <c:v>41763.732534722221</c:v>
                </c:pt>
                <c:pt idx="6660">
                  <c:v>41763.732592592591</c:v>
                </c:pt>
                <c:pt idx="6661">
                  <c:v>41763.732662037037</c:v>
                </c:pt>
                <c:pt idx="6662">
                  <c:v>41763.732719907406</c:v>
                </c:pt>
                <c:pt idx="6663">
                  <c:v>41763.732777777775</c:v>
                </c:pt>
                <c:pt idx="6664">
                  <c:v>41763.732847222222</c:v>
                </c:pt>
                <c:pt idx="6665">
                  <c:v>41763.732905092591</c:v>
                </c:pt>
                <c:pt idx="6666">
                  <c:v>41763.73296296296</c:v>
                </c:pt>
                <c:pt idx="6667">
                  <c:v>41763.733020833337</c:v>
                </c:pt>
                <c:pt idx="6668">
                  <c:v>41763.733090277776</c:v>
                </c:pt>
                <c:pt idx="6669">
                  <c:v>41763.733148148145</c:v>
                </c:pt>
                <c:pt idx="6670">
                  <c:v>41763.733206018522</c:v>
                </c:pt>
                <c:pt idx="6671">
                  <c:v>41763.733275462961</c:v>
                </c:pt>
                <c:pt idx="6672">
                  <c:v>41763.73333333333</c:v>
                </c:pt>
                <c:pt idx="6673">
                  <c:v>41763.733391203707</c:v>
                </c:pt>
                <c:pt idx="6674">
                  <c:v>41763.733460648145</c:v>
                </c:pt>
                <c:pt idx="6675">
                  <c:v>41763.733518518522</c:v>
                </c:pt>
                <c:pt idx="6676">
                  <c:v>41763.733576388891</c:v>
                </c:pt>
                <c:pt idx="6677">
                  <c:v>41763.73364583333</c:v>
                </c:pt>
                <c:pt idx="6678">
                  <c:v>41763.733703703707</c:v>
                </c:pt>
                <c:pt idx="6679">
                  <c:v>41763.733761574076</c:v>
                </c:pt>
                <c:pt idx="6680">
                  <c:v>41763.733831018515</c:v>
                </c:pt>
                <c:pt idx="6681">
                  <c:v>41763.733888888892</c:v>
                </c:pt>
                <c:pt idx="6682">
                  <c:v>41763.733946759261</c:v>
                </c:pt>
                <c:pt idx="6683">
                  <c:v>41763.73400462963</c:v>
                </c:pt>
                <c:pt idx="6684">
                  <c:v>41763.734074074076</c:v>
                </c:pt>
                <c:pt idx="6685">
                  <c:v>41763.734131944446</c:v>
                </c:pt>
                <c:pt idx="6686">
                  <c:v>41763.734189814815</c:v>
                </c:pt>
                <c:pt idx="6687">
                  <c:v>41763.734259259261</c:v>
                </c:pt>
                <c:pt idx="6688">
                  <c:v>41763.734317129631</c:v>
                </c:pt>
                <c:pt idx="6689">
                  <c:v>41763.734375</c:v>
                </c:pt>
                <c:pt idx="6690">
                  <c:v>41763.734444444446</c:v>
                </c:pt>
                <c:pt idx="6691">
                  <c:v>41763.734502314815</c:v>
                </c:pt>
                <c:pt idx="6692">
                  <c:v>41763.734560185185</c:v>
                </c:pt>
                <c:pt idx="6693">
                  <c:v>41763.734629629631</c:v>
                </c:pt>
                <c:pt idx="6694">
                  <c:v>41763.7346875</c:v>
                </c:pt>
                <c:pt idx="6695">
                  <c:v>41763.73474537037</c:v>
                </c:pt>
                <c:pt idx="6696">
                  <c:v>41763.734803240739</c:v>
                </c:pt>
                <c:pt idx="6697">
                  <c:v>41763.734872685185</c:v>
                </c:pt>
                <c:pt idx="6698">
                  <c:v>41763.734930555554</c:v>
                </c:pt>
                <c:pt idx="6699">
                  <c:v>41763.734988425924</c:v>
                </c:pt>
                <c:pt idx="6700">
                  <c:v>41763.73505787037</c:v>
                </c:pt>
                <c:pt idx="6701">
                  <c:v>41763.735115740739</c:v>
                </c:pt>
                <c:pt idx="6702">
                  <c:v>41763.735173611109</c:v>
                </c:pt>
                <c:pt idx="6703">
                  <c:v>41763.735243055555</c:v>
                </c:pt>
                <c:pt idx="6704">
                  <c:v>41763.735300925924</c:v>
                </c:pt>
                <c:pt idx="6705">
                  <c:v>41763.735358796293</c:v>
                </c:pt>
                <c:pt idx="6706">
                  <c:v>41763.73542824074</c:v>
                </c:pt>
                <c:pt idx="6707">
                  <c:v>41763.735486111109</c:v>
                </c:pt>
                <c:pt idx="6708">
                  <c:v>41763.735543981478</c:v>
                </c:pt>
                <c:pt idx="6709">
                  <c:v>41763.735601851855</c:v>
                </c:pt>
                <c:pt idx="6710">
                  <c:v>41763.735671296294</c:v>
                </c:pt>
                <c:pt idx="6711">
                  <c:v>41763.735729166663</c:v>
                </c:pt>
                <c:pt idx="6712">
                  <c:v>41763.73578703704</c:v>
                </c:pt>
                <c:pt idx="6713">
                  <c:v>41763.735856481479</c:v>
                </c:pt>
                <c:pt idx="6714">
                  <c:v>41763.735914351855</c:v>
                </c:pt>
                <c:pt idx="6715">
                  <c:v>41763.735972222225</c:v>
                </c:pt>
                <c:pt idx="6716">
                  <c:v>41763.736041666663</c:v>
                </c:pt>
                <c:pt idx="6717">
                  <c:v>41763.73609953704</c:v>
                </c:pt>
                <c:pt idx="6718">
                  <c:v>41763.736157407409</c:v>
                </c:pt>
                <c:pt idx="6719">
                  <c:v>41763.736226851855</c:v>
                </c:pt>
                <c:pt idx="6720">
                  <c:v>41763.736284722225</c:v>
                </c:pt>
                <c:pt idx="6721">
                  <c:v>41763.736342592594</c:v>
                </c:pt>
                <c:pt idx="6722">
                  <c:v>41763.73641203704</c:v>
                </c:pt>
                <c:pt idx="6723">
                  <c:v>41763.73646990741</c:v>
                </c:pt>
                <c:pt idx="6724">
                  <c:v>41763.736527777779</c:v>
                </c:pt>
                <c:pt idx="6725">
                  <c:v>41763.736585648148</c:v>
                </c:pt>
                <c:pt idx="6726">
                  <c:v>41763.736655092594</c:v>
                </c:pt>
                <c:pt idx="6727">
                  <c:v>41763.736712962964</c:v>
                </c:pt>
                <c:pt idx="6728">
                  <c:v>41763.736770833333</c:v>
                </c:pt>
                <c:pt idx="6729">
                  <c:v>41763.736840277779</c:v>
                </c:pt>
                <c:pt idx="6730">
                  <c:v>41763.736898148149</c:v>
                </c:pt>
                <c:pt idx="6731">
                  <c:v>41763.736956018518</c:v>
                </c:pt>
                <c:pt idx="6732">
                  <c:v>41763.737025462964</c:v>
                </c:pt>
                <c:pt idx="6733">
                  <c:v>41763.737083333333</c:v>
                </c:pt>
                <c:pt idx="6734">
                  <c:v>41763.737141203703</c:v>
                </c:pt>
                <c:pt idx="6735">
                  <c:v>41763.737210648149</c:v>
                </c:pt>
                <c:pt idx="6736">
                  <c:v>41763.737268518518</c:v>
                </c:pt>
                <c:pt idx="6737">
                  <c:v>41763.737326388888</c:v>
                </c:pt>
                <c:pt idx="6738">
                  <c:v>41763.737384259257</c:v>
                </c:pt>
                <c:pt idx="6739">
                  <c:v>41763.737453703703</c:v>
                </c:pt>
                <c:pt idx="6740">
                  <c:v>41763.737511574072</c:v>
                </c:pt>
                <c:pt idx="6741">
                  <c:v>41763.737569444442</c:v>
                </c:pt>
                <c:pt idx="6742">
                  <c:v>41763.737638888888</c:v>
                </c:pt>
                <c:pt idx="6743">
                  <c:v>41763.737696759257</c:v>
                </c:pt>
                <c:pt idx="6744">
                  <c:v>41763.737754629627</c:v>
                </c:pt>
                <c:pt idx="6745">
                  <c:v>41763.737824074073</c:v>
                </c:pt>
                <c:pt idx="6746">
                  <c:v>41763.737881944442</c:v>
                </c:pt>
                <c:pt idx="6747">
                  <c:v>41763.737939814811</c:v>
                </c:pt>
                <c:pt idx="6748">
                  <c:v>41763.738009259258</c:v>
                </c:pt>
                <c:pt idx="6749">
                  <c:v>41763.738067129627</c:v>
                </c:pt>
                <c:pt idx="6750">
                  <c:v>41763.738125000003</c:v>
                </c:pt>
                <c:pt idx="6751">
                  <c:v>41763.738182870373</c:v>
                </c:pt>
                <c:pt idx="6752">
                  <c:v>41763.738252314812</c:v>
                </c:pt>
                <c:pt idx="6753">
                  <c:v>41763.738310185188</c:v>
                </c:pt>
                <c:pt idx="6754">
                  <c:v>41763.738368055558</c:v>
                </c:pt>
                <c:pt idx="6755">
                  <c:v>41763.738437499997</c:v>
                </c:pt>
                <c:pt idx="6756">
                  <c:v>41763.738495370373</c:v>
                </c:pt>
                <c:pt idx="6757">
                  <c:v>41763.738553240742</c:v>
                </c:pt>
                <c:pt idx="6758">
                  <c:v>41763.738622685189</c:v>
                </c:pt>
                <c:pt idx="6759">
                  <c:v>41763.738680555558</c:v>
                </c:pt>
                <c:pt idx="6760">
                  <c:v>41763.738738425927</c:v>
                </c:pt>
                <c:pt idx="6761">
                  <c:v>41763.738807870373</c:v>
                </c:pt>
                <c:pt idx="6762">
                  <c:v>41763.738865740743</c:v>
                </c:pt>
                <c:pt idx="6763">
                  <c:v>41763.738923611112</c:v>
                </c:pt>
                <c:pt idx="6764">
                  <c:v>41763.738993055558</c:v>
                </c:pt>
                <c:pt idx="6765">
                  <c:v>41763.739050925928</c:v>
                </c:pt>
                <c:pt idx="6766">
                  <c:v>41763.739108796297</c:v>
                </c:pt>
                <c:pt idx="6767">
                  <c:v>41763.739166666666</c:v>
                </c:pt>
                <c:pt idx="6768">
                  <c:v>41763.739236111112</c:v>
                </c:pt>
                <c:pt idx="6769">
                  <c:v>41763.739293981482</c:v>
                </c:pt>
                <c:pt idx="6770">
                  <c:v>41763.739351851851</c:v>
                </c:pt>
                <c:pt idx="6771">
                  <c:v>41763.739421296297</c:v>
                </c:pt>
                <c:pt idx="6772">
                  <c:v>41763.739479166667</c:v>
                </c:pt>
                <c:pt idx="6773">
                  <c:v>41763.739537037036</c:v>
                </c:pt>
                <c:pt idx="6774">
                  <c:v>41763.739606481482</c:v>
                </c:pt>
                <c:pt idx="6775">
                  <c:v>41763.739664351851</c:v>
                </c:pt>
                <c:pt idx="6776">
                  <c:v>41763.739722222221</c:v>
                </c:pt>
                <c:pt idx="6777">
                  <c:v>41763.739791666667</c:v>
                </c:pt>
                <c:pt idx="6778">
                  <c:v>41763.739849537036</c:v>
                </c:pt>
                <c:pt idx="6779">
                  <c:v>41763.739907407406</c:v>
                </c:pt>
                <c:pt idx="6780">
                  <c:v>41763.739976851852</c:v>
                </c:pt>
                <c:pt idx="6781">
                  <c:v>41763.740034722221</c:v>
                </c:pt>
                <c:pt idx="6782">
                  <c:v>41763.74009259259</c:v>
                </c:pt>
                <c:pt idx="6783">
                  <c:v>41763.74015046296</c:v>
                </c:pt>
                <c:pt idx="6784">
                  <c:v>41763.740219907406</c:v>
                </c:pt>
                <c:pt idx="6785">
                  <c:v>41763.740277777775</c:v>
                </c:pt>
                <c:pt idx="6786">
                  <c:v>41763.740335648145</c:v>
                </c:pt>
                <c:pt idx="6787">
                  <c:v>41763.740405092591</c:v>
                </c:pt>
                <c:pt idx="6788">
                  <c:v>41763.74046296296</c:v>
                </c:pt>
                <c:pt idx="6789">
                  <c:v>41763.740520833337</c:v>
                </c:pt>
                <c:pt idx="6790">
                  <c:v>41763.740590277775</c:v>
                </c:pt>
                <c:pt idx="6791">
                  <c:v>41763.740648148145</c:v>
                </c:pt>
                <c:pt idx="6792">
                  <c:v>41763.740706018521</c:v>
                </c:pt>
                <c:pt idx="6793">
                  <c:v>41763.74077546296</c:v>
                </c:pt>
                <c:pt idx="6794">
                  <c:v>41763.740833333337</c:v>
                </c:pt>
                <c:pt idx="6795">
                  <c:v>41763.740891203706</c:v>
                </c:pt>
                <c:pt idx="6796">
                  <c:v>41763.740949074076</c:v>
                </c:pt>
                <c:pt idx="6797">
                  <c:v>41763.741018518522</c:v>
                </c:pt>
                <c:pt idx="6798">
                  <c:v>41763.741076388891</c:v>
                </c:pt>
                <c:pt idx="6799">
                  <c:v>41763.74113425926</c:v>
                </c:pt>
                <c:pt idx="6800">
                  <c:v>41763.741203703707</c:v>
                </c:pt>
                <c:pt idx="6801">
                  <c:v>41763.741261574076</c:v>
                </c:pt>
                <c:pt idx="6802">
                  <c:v>41763.741319444445</c:v>
                </c:pt>
                <c:pt idx="6803">
                  <c:v>41763.741388888891</c:v>
                </c:pt>
                <c:pt idx="6804">
                  <c:v>41763.741446759261</c:v>
                </c:pt>
                <c:pt idx="6805">
                  <c:v>41763.74150462963</c:v>
                </c:pt>
                <c:pt idx="6806">
                  <c:v>41763.741574074076</c:v>
                </c:pt>
                <c:pt idx="6807">
                  <c:v>41763.741631944446</c:v>
                </c:pt>
                <c:pt idx="6808">
                  <c:v>41763.741689814815</c:v>
                </c:pt>
                <c:pt idx="6809">
                  <c:v>41763.741747685184</c:v>
                </c:pt>
                <c:pt idx="6810">
                  <c:v>41763.74181712963</c:v>
                </c:pt>
                <c:pt idx="6811">
                  <c:v>41763.741875</c:v>
                </c:pt>
                <c:pt idx="6812">
                  <c:v>41763.741932870369</c:v>
                </c:pt>
                <c:pt idx="6813">
                  <c:v>41763.742002314815</c:v>
                </c:pt>
                <c:pt idx="6814">
                  <c:v>41763.742060185185</c:v>
                </c:pt>
                <c:pt idx="6815">
                  <c:v>41763.742118055554</c:v>
                </c:pt>
                <c:pt idx="6816">
                  <c:v>41763.7421875</c:v>
                </c:pt>
                <c:pt idx="6817">
                  <c:v>41763.742245370369</c:v>
                </c:pt>
                <c:pt idx="6818">
                  <c:v>41763.742303240739</c:v>
                </c:pt>
                <c:pt idx="6819">
                  <c:v>41763.742372685185</c:v>
                </c:pt>
                <c:pt idx="6820">
                  <c:v>41763.742430555554</c:v>
                </c:pt>
                <c:pt idx="6821">
                  <c:v>41763.742488425924</c:v>
                </c:pt>
                <c:pt idx="6822">
                  <c:v>41763.74255787037</c:v>
                </c:pt>
                <c:pt idx="6823">
                  <c:v>41763.742615740739</c:v>
                </c:pt>
                <c:pt idx="6824">
                  <c:v>41763.742673611108</c:v>
                </c:pt>
                <c:pt idx="6825">
                  <c:v>41763.742731481485</c:v>
                </c:pt>
                <c:pt idx="6826">
                  <c:v>41763.742800925924</c:v>
                </c:pt>
                <c:pt idx="6827">
                  <c:v>41763.742858796293</c:v>
                </c:pt>
                <c:pt idx="6828">
                  <c:v>41763.74291666667</c:v>
                </c:pt>
                <c:pt idx="6829">
                  <c:v>41763.742986111109</c:v>
                </c:pt>
                <c:pt idx="6830">
                  <c:v>41763.743043981478</c:v>
                </c:pt>
                <c:pt idx="6831">
                  <c:v>41763.743101851855</c:v>
                </c:pt>
                <c:pt idx="6832">
                  <c:v>41763.743171296293</c:v>
                </c:pt>
                <c:pt idx="6833">
                  <c:v>41763.74322916667</c:v>
                </c:pt>
                <c:pt idx="6834">
                  <c:v>41763.743287037039</c:v>
                </c:pt>
                <c:pt idx="6835">
                  <c:v>41763.743356481478</c:v>
                </c:pt>
                <c:pt idx="6836">
                  <c:v>41763.743414351855</c:v>
                </c:pt>
                <c:pt idx="6837">
                  <c:v>41763.743472222224</c:v>
                </c:pt>
                <c:pt idx="6838">
                  <c:v>41763.743530092594</c:v>
                </c:pt>
                <c:pt idx="6839">
                  <c:v>41763.74359953704</c:v>
                </c:pt>
                <c:pt idx="6840">
                  <c:v>41763.743657407409</c:v>
                </c:pt>
                <c:pt idx="6841">
                  <c:v>41763.743715277778</c:v>
                </c:pt>
                <c:pt idx="6842">
                  <c:v>41763.743784722225</c:v>
                </c:pt>
                <c:pt idx="6843">
                  <c:v>41763.743842592594</c:v>
                </c:pt>
                <c:pt idx="6844">
                  <c:v>41763.743900462963</c:v>
                </c:pt>
                <c:pt idx="6845">
                  <c:v>41763.743969907409</c:v>
                </c:pt>
                <c:pt idx="6846">
                  <c:v>41763.744027777779</c:v>
                </c:pt>
                <c:pt idx="6847">
                  <c:v>41763.744085648148</c:v>
                </c:pt>
                <c:pt idx="6848">
                  <c:v>41763.744155092594</c:v>
                </c:pt>
                <c:pt idx="6849">
                  <c:v>41763.744212962964</c:v>
                </c:pt>
                <c:pt idx="6850">
                  <c:v>41763.744270833333</c:v>
                </c:pt>
                <c:pt idx="6851">
                  <c:v>41763.744328703702</c:v>
                </c:pt>
                <c:pt idx="6852">
                  <c:v>41763.744398148148</c:v>
                </c:pt>
                <c:pt idx="6853">
                  <c:v>41763.744456018518</c:v>
                </c:pt>
                <c:pt idx="6854">
                  <c:v>41763.744513888887</c:v>
                </c:pt>
                <c:pt idx="6855">
                  <c:v>41763.744583333333</c:v>
                </c:pt>
                <c:pt idx="6856">
                  <c:v>41763.744641203702</c:v>
                </c:pt>
                <c:pt idx="6857">
                  <c:v>41763.744699074072</c:v>
                </c:pt>
                <c:pt idx="6858">
                  <c:v>41763.744768518518</c:v>
                </c:pt>
                <c:pt idx="6859">
                  <c:v>41763.744826388887</c:v>
                </c:pt>
                <c:pt idx="6860">
                  <c:v>41763.744884259257</c:v>
                </c:pt>
                <c:pt idx="6861">
                  <c:v>41763.744953703703</c:v>
                </c:pt>
                <c:pt idx="6862">
                  <c:v>41763.745011574072</c:v>
                </c:pt>
                <c:pt idx="6863">
                  <c:v>41763.745069444441</c:v>
                </c:pt>
                <c:pt idx="6864">
                  <c:v>41763.745127314818</c:v>
                </c:pt>
                <c:pt idx="6865">
                  <c:v>41763.745196759257</c:v>
                </c:pt>
                <c:pt idx="6866">
                  <c:v>41763.745254629626</c:v>
                </c:pt>
                <c:pt idx="6867">
                  <c:v>41763.745312500003</c:v>
                </c:pt>
                <c:pt idx="6868">
                  <c:v>41763.745381944442</c:v>
                </c:pt>
                <c:pt idx="6869">
                  <c:v>41763.745439814818</c:v>
                </c:pt>
                <c:pt idx="6870">
                  <c:v>41763.745497685188</c:v>
                </c:pt>
                <c:pt idx="6871">
                  <c:v>41763.745567129627</c:v>
                </c:pt>
                <c:pt idx="6872">
                  <c:v>41763.745625000003</c:v>
                </c:pt>
                <c:pt idx="6873">
                  <c:v>41763.745682870373</c:v>
                </c:pt>
                <c:pt idx="6874">
                  <c:v>41763.745752314811</c:v>
                </c:pt>
                <c:pt idx="6875">
                  <c:v>41763.745810185188</c:v>
                </c:pt>
                <c:pt idx="6876">
                  <c:v>41763.745868055557</c:v>
                </c:pt>
                <c:pt idx="6877">
                  <c:v>41763.745937500003</c:v>
                </c:pt>
                <c:pt idx="6878">
                  <c:v>41763.745995370373</c:v>
                </c:pt>
                <c:pt idx="6879">
                  <c:v>41763.746053240742</c:v>
                </c:pt>
                <c:pt idx="6880">
                  <c:v>41763.746111111112</c:v>
                </c:pt>
                <c:pt idx="6881">
                  <c:v>41763.746180555558</c:v>
                </c:pt>
                <c:pt idx="6882">
                  <c:v>41763.746238425927</c:v>
                </c:pt>
                <c:pt idx="6883">
                  <c:v>41763.746296296296</c:v>
                </c:pt>
                <c:pt idx="6884">
                  <c:v>41763.746365740742</c:v>
                </c:pt>
                <c:pt idx="6885">
                  <c:v>41763.746423611112</c:v>
                </c:pt>
                <c:pt idx="6886">
                  <c:v>41763.746481481481</c:v>
                </c:pt>
                <c:pt idx="6887">
                  <c:v>41763.746550925927</c:v>
                </c:pt>
                <c:pt idx="6888">
                  <c:v>41763.746608796297</c:v>
                </c:pt>
                <c:pt idx="6889">
                  <c:v>41763.746666666666</c:v>
                </c:pt>
                <c:pt idx="6890">
                  <c:v>41763.746736111112</c:v>
                </c:pt>
                <c:pt idx="6891">
                  <c:v>41763.746793981481</c:v>
                </c:pt>
                <c:pt idx="6892">
                  <c:v>41763.746851851851</c:v>
                </c:pt>
                <c:pt idx="6893">
                  <c:v>41763.74690972222</c:v>
                </c:pt>
                <c:pt idx="6894">
                  <c:v>41763.746979166666</c:v>
                </c:pt>
                <c:pt idx="6895">
                  <c:v>41763.747037037036</c:v>
                </c:pt>
                <c:pt idx="6896">
                  <c:v>41763.747094907405</c:v>
                </c:pt>
                <c:pt idx="6897">
                  <c:v>41763.747164351851</c:v>
                </c:pt>
                <c:pt idx="6898">
                  <c:v>41763.74722222222</c:v>
                </c:pt>
                <c:pt idx="6899">
                  <c:v>41763.74728009259</c:v>
                </c:pt>
                <c:pt idx="6900">
                  <c:v>41763.747349537036</c:v>
                </c:pt>
                <c:pt idx="6901">
                  <c:v>41763.747407407405</c:v>
                </c:pt>
                <c:pt idx="6902">
                  <c:v>41763.747465277775</c:v>
                </c:pt>
                <c:pt idx="6903">
                  <c:v>41763.747534722221</c:v>
                </c:pt>
                <c:pt idx="6904">
                  <c:v>41763.74759259259</c:v>
                </c:pt>
                <c:pt idx="6905">
                  <c:v>41763.747650462959</c:v>
                </c:pt>
                <c:pt idx="6906">
                  <c:v>41763.747708333336</c:v>
                </c:pt>
                <c:pt idx="6907">
                  <c:v>41763.747777777775</c:v>
                </c:pt>
                <c:pt idx="6908">
                  <c:v>41763.747835648152</c:v>
                </c:pt>
                <c:pt idx="6909">
                  <c:v>41763.747893518521</c:v>
                </c:pt>
                <c:pt idx="6910">
                  <c:v>41763.74796296296</c:v>
                </c:pt>
                <c:pt idx="6911">
                  <c:v>41763.748020833336</c:v>
                </c:pt>
                <c:pt idx="6912">
                  <c:v>41763.748078703706</c:v>
                </c:pt>
                <c:pt idx="6913">
                  <c:v>41763.748148148145</c:v>
                </c:pt>
                <c:pt idx="6914">
                  <c:v>41763.748206018521</c:v>
                </c:pt>
                <c:pt idx="6915">
                  <c:v>41763.748263888891</c:v>
                </c:pt>
                <c:pt idx="6916">
                  <c:v>41763.748333333337</c:v>
                </c:pt>
                <c:pt idx="6917">
                  <c:v>41763.748391203706</c:v>
                </c:pt>
                <c:pt idx="6918">
                  <c:v>41763.748449074075</c:v>
                </c:pt>
                <c:pt idx="6919">
                  <c:v>41763.748518518521</c:v>
                </c:pt>
                <c:pt idx="6920">
                  <c:v>41763.748576388891</c:v>
                </c:pt>
                <c:pt idx="6921">
                  <c:v>41763.74863425926</c:v>
                </c:pt>
                <c:pt idx="6922">
                  <c:v>41763.748692129629</c:v>
                </c:pt>
                <c:pt idx="6923">
                  <c:v>41763.748761574076</c:v>
                </c:pt>
                <c:pt idx="6924">
                  <c:v>41763.748819444445</c:v>
                </c:pt>
                <c:pt idx="6925">
                  <c:v>41763.748877314814</c:v>
                </c:pt>
                <c:pt idx="6926">
                  <c:v>41763.74894675926</c:v>
                </c:pt>
                <c:pt idx="6927">
                  <c:v>41763.74900462963</c:v>
                </c:pt>
                <c:pt idx="6928">
                  <c:v>41763.749062499999</c:v>
                </c:pt>
                <c:pt idx="6929">
                  <c:v>41763.749131944445</c:v>
                </c:pt>
                <c:pt idx="6930">
                  <c:v>41763.749189814815</c:v>
                </c:pt>
                <c:pt idx="6931">
                  <c:v>41763.749247685184</c:v>
                </c:pt>
                <c:pt idx="6932">
                  <c:v>41763.74931712963</c:v>
                </c:pt>
                <c:pt idx="6933">
                  <c:v>41763.749374999999</c:v>
                </c:pt>
                <c:pt idx="6934">
                  <c:v>41763.749432870369</c:v>
                </c:pt>
                <c:pt idx="6935">
                  <c:v>41763.749490740738</c:v>
                </c:pt>
                <c:pt idx="6936">
                  <c:v>41763.749560185184</c:v>
                </c:pt>
                <c:pt idx="6937">
                  <c:v>41763.749618055554</c:v>
                </c:pt>
                <c:pt idx="6938">
                  <c:v>41763.749675925923</c:v>
                </c:pt>
                <c:pt idx="6939">
                  <c:v>41763.749745370369</c:v>
                </c:pt>
                <c:pt idx="6940">
                  <c:v>41763.749803240738</c:v>
                </c:pt>
                <c:pt idx="6941">
                  <c:v>41763.749861111108</c:v>
                </c:pt>
                <c:pt idx="6942">
                  <c:v>41763.749930555554</c:v>
                </c:pt>
                <c:pt idx="6943">
                  <c:v>41763.749988425923</c:v>
                </c:pt>
                <c:pt idx="6944">
                  <c:v>41763.7500462963</c:v>
                </c:pt>
                <c:pt idx="6945">
                  <c:v>41763.750115740739</c:v>
                </c:pt>
                <c:pt idx="6946">
                  <c:v>41763.750173611108</c:v>
                </c:pt>
                <c:pt idx="6947">
                  <c:v>41763.750231481485</c:v>
                </c:pt>
                <c:pt idx="6948">
                  <c:v>41763.750289351854</c:v>
                </c:pt>
                <c:pt idx="6949">
                  <c:v>41763.750358796293</c:v>
                </c:pt>
                <c:pt idx="6950">
                  <c:v>41763.750416666669</c:v>
                </c:pt>
                <c:pt idx="6951">
                  <c:v>41763.750474537039</c:v>
                </c:pt>
                <c:pt idx="6952">
                  <c:v>41763.750543981485</c:v>
                </c:pt>
                <c:pt idx="6953">
                  <c:v>41763.750601851854</c:v>
                </c:pt>
                <c:pt idx="6954">
                  <c:v>41763.750659722224</c:v>
                </c:pt>
                <c:pt idx="6955">
                  <c:v>41763.75072916667</c:v>
                </c:pt>
                <c:pt idx="6956">
                  <c:v>41763.750787037039</c:v>
                </c:pt>
                <c:pt idx="6957">
                  <c:v>41763.750844907408</c:v>
                </c:pt>
                <c:pt idx="6958">
                  <c:v>41763.750914351855</c:v>
                </c:pt>
                <c:pt idx="6959">
                  <c:v>41763.750972222224</c:v>
                </c:pt>
                <c:pt idx="6960">
                  <c:v>41763.751030092593</c:v>
                </c:pt>
                <c:pt idx="6961">
                  <c:v>41763.751087962963</c:v>
                </c:pt>
                <c:pt idx="6962">
                  <c:v>41763.751157407409</c:v>
                </c:pt>
                <c:pt idx="6963">
                  <c:v>41763.751215277778</c:v>
                </c:pt>
                <c:pt idx="6964">
                  <c:v>41763.751273148147</c:v>
                </c:pt>
                <c:pt idx="6965">
                  <c:v>41763.751342592594</c:v>
                </c:pt>
                <c:pt idx="6966">
                  <c:v>41763.751400462963</c:v>
                </c:pt>
                <c:pt idx="6967">
                  <c:v>41763.751458333332</c:v>
                </c:pt>
                <c:pt idx="6968">
                  <c:v>41763.751527777778</c:v>
                </c:pt>
                <c:pt idx="6969">
                  <c:v>41763.751585648148</c:v>
                </c:pt>
                <c:pt idx="6970">
                  <c:v>41763.751643518517</c:v>
                </c:pt>
                <c:pt idx="6971">
                  <c:v>41763.751712962963</c:v>
                </c:pt>
                <c:pt idx="6972">
                  <c:v>41763.751770833333</c:v>
                </c:pt>
                <c:pt idx="6973">
                  <c:v>41763.751828703702</c:v>
                </c:pt>
                <c:pt idx="6974">
                  <c:v>41763.751898148148</c:v>
                </c:pt>
                <c:pt idx="6975">
                  <c:v>41763.751956018517</c:v>
                </c:pt>
                <c:pt idx="6976">
                  <c:v>41763.752013888887</c:v>
                </c:pt>
                <c:pt idx="6977">
                  <c:v>41763.752071759256</c:v>
                </c:pt>
                <c:pt idx="6978">
                  <c:v>41763.752141203702</c:v>
                </c:pt>
                <c:pt idx="6979">
                  <c:v>41763.752199074072</c:v>
                </c:pt>
                <c:pt idx="6980">
                  <c:v>41763.752256944441</c:v>
                </c:pt>
                <c:pt idx="6981">
                  <c:v>41763.752326388887</c:v>
                </c:pt>
                <c:pt idx="6982">
                  <c:v>41763.752384259256</c:v>
                </c:pt>
                <c:pt idx="6983">
                  <c:v>41763.752442129633</c:v>
                </c:pt>
                <c:pt idx="6984">
                  <c:v>41763.752511574072</c:v>
                </c:pt>
                <c:pt idx="6985">
                  <c:v>41763.752569444441</c:v>
                </c:pt>
                <c:pt idx="6986">
                  <c:v>41763.752627314818</c:v>
                </c:pt>
                <c:pt idx="6987">
                  <c:v>41763.752696759257</c:v>
                </c:pt>
                <c:pt idx="6988">
                  <c:v>41763.752754629626</c:v>
                </c:pt>
                <c:pt idx="6989">
                  <c:v>41763.752812500003</c:v>
                </c:pt>
                <c:pt idx="6990">
                  <c:v>41763.752870370372</c:v>
                </c:pt>
                <c:pt idx="6991">
                  <c:v>41763.752939814818</c:v>
                </c:pt>
                <c:pt idx="6992">
                  <c:v>41763.752997685187</c:v>
                </c:pt>
                <c:pt idx="6993">
                  <c:v>41763.753055555557</c:v>
                </c:pt>
                <c:pt idx="6994">
                  <c:v>41763.753125000003</c:v>
                </c:pt>
                <c:pt idx="6995">
                  <c:v>41763.753182870372</c:v>
                </c:pt>
                <c:pt idx="6996">
                  <c:v>41763.753240740742</c:v>
                </c:pt>
                <c:pt idx="6997">
                  <c:v>41763.753310185188</c:v>
                </c:pt>
                <c:pt idx="6998">
                  <c:v>41763.753368055557</c:v>
                </c:pt>
                <c:pt idx="6999">
                  <c:v>41763.753425925926</c:v>
                </c:pt>
                <c:pt idx="7000">
                  <c:v>41763.753495370373</c:v>
                </c:pt>
                <c:pt idx="7001">
                  <c:v>41763.753553240742</c:v>
                </c:pt>
                <c:pt idx="7002">
                  <c:v>41763.753611111111</c:v>
                </c:pt>
                <c:pt idx="7003">
                  <c:v>41763.753668981481</c:v>
                </c:pt>
                <c:pt idx="7004">
                  <c:v>41763.753738425927</c:v>
                </c:pt>
                <c:pt idx="7005">
                  <c:v>41763.753796296296</c:v>
                </c:pt>
                <c:pt idx="7006">
                  <c:v>41763.753854166665</c:v>
                </c:pt>
                <c:pt idx="7007">
                  <c:v>41763.753923611112</c:v>
                </c:pt>
                <c:pt idx="7008">
                  <c:v>41763.753981481481</c:v>
                </c:pt>
                <c:pt idx="7009">
                  <c:v>41763.75403935185</c:v>
                </c:pt>
                <c:pt idx="7010">
                  <c:v>41763.754108796296</c:v>
                </c:pt>
                <c:pt idx="7011">
                  <c:v>41763.754166666666</c:v>
                </c:pt>
                <c:pt idx="7012">
                  <c:v>41763.754224537035</c:v>
                </c:pt>
                <c:pt idx="7013">
                  <c:v>41763.754293981481</c:v>
                </c:pt>
                <c:pt idx="7014">
                  <c:v>41763.754351851851</c:v>
                </c:pt>
                <c:pt idx="7015">
                  <c:v>41763.75440972222</c:v>
                </c:pt>
                <c:pt idx="7016">
                  <c:v>41763.754467592589</c:v>
                </c:pt>
                <c:pt idx="7017">
                  <c:v>41763.754537037035</c:v>
                </c:pt>
                <c:pt idx="7018">
                  <c:v>41763.754594907405</c:v>
                </c:pt>
                <c:pt idx="7019">
                  <c:v>41763.754652777781</c:v>
                </c:pt>
                <c:pt idx="7020">
                  <c:v>41763.75472222222</c:v>
                </c:pt>
                <c:pt idx="7021">
                  <c:v>41763.754780092589</c:v>
                </c:pt>
                <c:pt idx="7022">
                  <c:v>41763.754837962966</c:v>
                </c:pt>
                <c:pt idx="7023">
                  <c:v>41763.754907407405</c:v>
                </c:pt>
                <c:pt idx="7024">
                  <c:v>41763.754965277774</c:v>
                </c:pt>
                <c:pt idx="7025">
                  <c:v>41763.755023148151</c:v>
                </c:pt>
                <c:pt idx="7026">
                  <c:v>41763.75509259259</c:v>
                </c:pt>
                <c:pt idx="7027">
                  <c:v>41763.755150462966</c:v>
                </c:pt>
                <c:pt idx="7028">
                  <c:v>41763.755208333336</c:v>
                </c:pt>
                <c:pt idx="7029">
                  <c:v>41763.755277777775</c:v>
                </c:pt>
                <c:pt idx="7030">
                  <c:v>41763.755335648151</c:v>
                </c:pt>
                <c:pt idx="7031">
                  <c:v>41763.755393518521</c:v>
                </c:pt>
                <c:pt idx="7032">
                  <c:v>41763.75545138889</c:v>
                </c:pt>
                <c:pt idx="7033">
                  <c:v>41763.755520833336</c:v>
                </c:pt>
                <c:pt idx="7034">
                  <c:v>41763.755578703705</c:v>
                </c:pt>
                <c:pt idx="7035">
                  <c:v>41763.755636574075</c:v>
                </c:pt>
                <c:pt idx="7036">
                  <c:v>41763.755706018521</c:v>
                </c:pt>
                <c:pt idx="7037">
                  <c:v>41763.75576388889</c:v>
                </c:pt>
                <c:pt idx="7038">
                  <c:v>41763.75582175926</c:v>
                </c:pt>
                <c:pt idx="7039">
                  <c:v>41763.755891203706</c:v>
                </c:pt>
                <c:pt idx="7040">
                  <c:v>41763.755949074075</c:v>
                </c:pt>
                <c:pt idx="7041">
                  <c:v>41763.756006944444</c:v>
                </c:pt>
                <c:pt idx="7042">
                  <c:v>41763.756076388891</c:v>
                </c:pt>
                <c:pt idx="7043">
                  <c:v>41763.75613425926</c:v>
                </c:pt>
                <c:pt idx="7044">
                  <c:v>41763.756192129629</c:v>
                </c:pt>
                <c:pt idx="7045">
                  <c:v>41763.756249999999</c:v>
                </c:pt>
                <c:pt idx="7046">
                  <c:v>41763.756319444445</c:v>
                </c:pt>
                <c:pt idx="7047">
                  <c:v>41763.756377314814</c:v>
                </c:pt>
                <c:pt idx="7048">
                  <c:v>41763.756435185183</c:v>
                </c:pt>
                <c:pt idx="7049">
                  <c:v>41763.756504629629</c:v>
                </c:pt>
                <c:pt idx="7050">
                  <c:v>41763.756562499999</c:v>
                </c:pt>
                <c:pt idx="7051">
                  <c:v>41763.756620370368</c:v>
                </c:pt>
                <c:pt idx="7052">
                  <c:v>41763.756689814814</c:v>
                </c:pt>
                <c:pt idx="7053">
                  <c:v>41763.756747685184</c:v>
                </c:pt>
                <c:pt idx="7054">
                  <c:v>41763.756805555553</c:v>
                </c:pt>
                <c:pt idx="7055">
                  <c:v>41763.756874999999</c:v>
                </c:pt>
                <c:pt idx="7056">
                  <c:v>41763.756932870368</c:v>
                </c:pt>
                <c:pt idx="7057">
                  <c:v>41763.756990740738</c:v>
                </c:pt>
                <c:pt idx="7058">
                  <c:v>41763.757060185184</c:v>
                </c:pt>
                <c:pt idx="7059">
                  <c:v>41763.757118055553</c:v>
                </c:pt>
                <c:pt idx="7060">
                  <c:v>41763.757175925923</c:v>
                </c:pt>
                <c:pt idx="7061">
                  <c:v>41763.757233796299</c:v>
                </c:pt>
                <c:pt idx="7062">
                  <c:v>41763.757303240738</c:v>
                </c:pt>
                <c:pt idx="7063">
                  <c:v>41763.757361111115</c:v>
                </c:pt>
                <c:pt idx="7064">
                  <c:v>41763.757418981484</c:v>
                </c:pt>
                <c:pt idx="7065">
                  <c:v>41763.757488425923</c:v>
                </c:pt>
                <c:pt idx="7066">
                  <c:v>41763.7575462963</c:v>
                </c:pt>
                <c:pt idx="7067">
                  <c:v>41763.757604166669</c:v>
                </c:pt>
                <c:pt idx="7068">
                  <c:v>41763.757673611108</c:v>
                </c:pt>
                <c:pt idx="7069">
                  <c:v>41763.757731481484</c:v>
                </c:pt>
                <c:pt idx="7070">
                  <c:v>41763.757789351854</c:v>
                </c:pt>
                <c:pt idx="7071">
                  <c:v>41763.7578587963</c:v>
                </c:pt>
                <c:pt idx="7072">
                  <c:v>41763.757916666669</c:v>
                </c:pt>
                <c:pt idx="7073">
                  <c:v>41763.757974537039</c:v>
                </c:pt>
                <c:pt idx="7074">
                  <c:v>41763.758032407408</c:v>
                </c:pt>
                <c:pt idx="7075">
                  <c:v>41763.758101851854</c:v>
                </c:pt>
                <c:pt idx="7076">
                  <c:v>41763.758159722223</c:v>
                </c:pt>
                <c:pt idx="7077">
                  <c:v>41763.758217592593</c:v>
                </c:pt>
                <c:pt idx="7078">
                  <c:v>41763.758287037039</c:v>
                </c:pt>
                <c:pt idx="7079">
                  <c:v>41763.758344907408</c:v>
                </c:pt>
                <c:pt idx="7080">
                  <c:v>41763.758402777778</c:v>
                </c:pt>
                <c:pt idx="7081">
                  <c:v>41763.758472222224</c:v>
                </c:pt>
                <c:pt idx="7082">
                  <c:v>41763.758530092593</c:v>
                </c:pt>
                <c:pt idx="7083">
                  <c:v>41763.758587962962</c:v>
                </c:pt>
                <c:pt idx="7084">
                  <c:v>41763.758657407408</c:v>
                </c:pt>
                <c:pt idx="7085">
                  <c:v>41763.758715277778</c:v>
                </c:pt>
                <c:pt idx="7086">
                  <c:v>41763.758773148147</c:v>
                </c:pt>
                <c:pt idx="7087">
                  <c:v>41763.758831018517</c:v>
                </c:pt>
                <c:pt idx="7088">
                  <c:v>41763.758900462963</c:v>
                </c:pt>
                <c:pt idx="7089">
                  <c:v>41763.758958333332</c:v>
                </c:pt>
                <c:pt idx="7090">
                  <c:v>41763.759016203701</c:v>
                </c:pt>
                <c:pt idx="7091">
                  <c:v>41763.759085648147</c:v>
                </c:pt>
                <c:pt idx="7092">
                  <c:v>41763.759143518517</c:v>
                </c:pt>
                <c:pt idx="7093">
                  <c:v>41763.759201388886</c:v>
                </c:pt>
                <c:pt idx="7094">
                  <c:v>41763.759270833332</c:v>
                </c:pt>
                <c:pt idx="7095">
                  <c:v>41763.759328703702</c:v>
                </c:pt>
                <c:pt idx="7096">
                  <c:v>41763.759386574071</c:v>
                </c:pt>
                <c:pt idx="7097">
                  <c:v>41763.759456018517</c:v>
                </c:pt>
                <c:pt idx="7098">
                  <c:v>41763.759513888886</c:v>
                </c:pt>
                <c:pt idx="7099">
                  <c:v>41763.759571759256</c:v>
                </c:pt>
                <c:pt idx="7100">
                  <c:v>41763.759629629632</c:v>
                </c:pt>
                <c:pt idx="7101">
                  <c:v>41763.759699074071</c:v>
                </c:pt>
                <c:pt idx="7102">
                  <c:v>41763.759756944448</c:v>
                </c:pt>
                <c:pt idx="7103">
                  <c:v>41763.759814814817</c:v>
                </c:pt>
                <c:pt idx="7104">
                  <c:v>41763.759884259256</c:v>
                </c:pt>
                <c:pt idx="7105">
                  <c:v>41763.759942129633</c:v>
                </c:pt>
                <c:pt idx="7106">
                  <c:v>41763.760000000002</c:v>
                </c:pt>
                <c:pt idx="7107">
                  <c:v>41763.760069444441</c:v>
                </c:pt>
                <c:pt idx="7108">
                  <c:v>41763.760127314818</c:v>
                </c:pt>
                <c:pt idx="7109">
                  <c:v>41763.760185185187</c:v>
                </c:pt>
                <c:pt idx="7110">
                  <c:v>41763.760254629633</c:v>
                </c:pt>
                <c:pt idx="7111">
                  <c:v>41763.760312500002</c:v>
                </c:pt>
                <c:pt idx="7112">
                  <c:v>41763.760370370372</c:v>
                </c:pt>
                <c:pt idx="7113">
                  <c:v>41763.760428240741</c:v>
                </c:pt>
                <c:pt idx="7114">
                  <c:v>41763.760497685187</c:v>
                </c:pt>
                <c:pt idx="7115">
                  <c:v>41763.760555555556</c:v>
                </c:pt>
                <c:pt idx="7116">
                  <c:v>41763.760613425926</c:v>
                </c:pt>
                <c:pt idx="7117">
                  <c:v>41763.760682870372</c:v>
                </c:pt>
                <c:pt idx="7118">
                  <c:v>41763.760740740741</c:v>
                </c:pt>
                <c:pt idx="7119">
                  <c:v>41763.760798611111</c:v>
                </c:pt>
                <c:pt idx="7120">
                  <c:v>41763.760868055557</c:v>
                </c:pt>
                <c:pt idx="7121">
                  <c:v>41763.760925925926</c:v>
                </c:pt>
                <c:pt idx="7122">
                  <c:v>41763.760983796295</c:v>
                </c:pt>
                <c:pt idx="7123">
                  <c:v>41763.761053240742</c:v>
                </c:pt>
                <c:pt idx="7124">
                  <c:v>41763.761111111111</c:v>
                </c:pt>
                <c:pt idx="7125">
                  <c:v>41763.76116898148</c:v>
                </c:pt>
                <c:pt idx="7126">
                  <c:v>41763.761238425926</c:v>
                </c:pt>
                <c:pt idx="7127">
                  <c:v>41763.761296296296</c:v>
                </c:pt>
                <c:pt idx="7128">
                  <c:v>41763.761354166665</c:v>
                </c:pt>
                <c:pt idx="7129">
                  <c:v>41763.761412037034</c:v>
                </c:pt>
                <c:pt idx="7130">
                  <c:v>41763.761481481481</c:v>
                </c:pt>
                <c:pt idx="7131">
                  <c:v>41763.76153935185</c:v>
                </c:pt>
                <c:pt idx="7132">
                  <c:v>41763.761597222219</c:v>
                </c:pt>
                <c:pt idx="7133">
                  <c:v>41763.761666666665</c:v>
                </c:pt>
                <c:pt idx="7134">
                  <c:v>41763.761724537035</c:v>
                </c:pt>
                <c:pt idx="7135">
                  <c:v>41763.761782407404</c:v>
                </c:pt>
                <c:pt idx="7136">
                  <c:v>41763.76185185185</c:v>
                </c:pt>
                <c:pt idx="7137">
                  <c:v>41763.76190972222</c:v>
                </c:pt>
                <c:pt idx="7138">
                  <c:v>41763.761967592596</c:v>
                </c:pt>
                <c:pt idx="7139">
                  <c:v>41763.762037037035</c:v>
                </c:pt>
                <c:pt idx="7140">
                  <c:v>41763.762094907404</c:v>
                </c:pt>
                <c:pt idx="7141">
                  <c:v>41763.762152777781</c:v>
                </c:pt>
                <c:pt idx="7142">
                  <c:v>41763.76221064815</c:v>
                </c:pt>
                <c:pt idx="7143">
                  <c:v>41763.762280092589</c:v>
                </c:pt>
                <c:pt idx="7144">
                  <c:v>41763.762337962966</c:v>
                </c:pt>
                <c:pt idx="7145">
                  <c:v>41763.762395833335</c:v>
                </c:pt>
                <c:pt idx="7146">
                  <c:v>41763.762465277781</c:v>
                </c:pt>
                <c:pt idx="7147">
                  <c:v>41763.762523148151</c:v>
                </c:pt>
                <c:pt idx="7148">
                  <c:v>41763.76258101852</c:v>
                </c:pt>
                <c:pt idx="7149">
                  <c:v>41763.762650462966</c:v>
                </c:pt>
                <c:pt idx="7150">
                  <c:v>41763.762708333335</c:v>
                </c:pt>
                <c:pt idx="7151">
                  <c:v>41763.762766203705</c:v>
                </c:pt>
                <c:pt idx="7152">
                  <c:v>41763.762835648151</c:v>
                </c:pt>
                <c:pt idx="7153">
                  <c:v>41763.76289351852</c:v>
                </c:pt>
                <c:pt idx="7154">
                  <c:v>41763.76295138889</c:v>
                </c:pt>
                <c:pt idx="7155">
                  <c:v>41763.763009259259</c:v>
                </c:pt>
                <c:pt idx="7156">
                  <c:v>41763.763078703705</c:v>
                </c:pt>
                <c:pt idx="7157">
                  <c:v>41763.763136574074</c:v>
                </c:pt>
                <c:pt idx="7158">
                  <c:v>41763.763194444444</c:v>
                </c:pt>
                <c:pt idx="7159">
                  <c:v>41763.76326388889</c:v>
                </c:pt>
                <c:pt idx="7160">
                  <c:v>41763.763321759259</c:v>
                </c:pt>
                <c:pt idx="7161">
                  <c:v>41763.763379629629</c:v>
                </c:pt>
                <c:pt idx="7162">
                  <c:v>41763.763449074075</c:v>
                </c:pt>
                <c:pt idx="7163">
                  <c:v>41763.763506944444</c:v>
                </c:pt>
                <c:pt idx="7164">
                  <c:v>41763.763564814813</c:v>
                </c:pt>
                <c:pt idx="7165">
                  <c:v>41763.76363425926</c:v>
                </c:pt>
                <c:pt idx="7166">
                  <c:v>41763.763692129629</c:v>
                </c:pt>
                <c:pt idx="7167">
                  <c:v>41763.763749999998</c:v>
                </c:pt>
                <c:pt idx="7168">
                  <c:v>41763.763819444444</c:v>
                </c:pt>
                <c:pt idx="7169">
                  <c:v>41763.763877314814</c:v>
                </c:pt>
                <c:pt idx="7170">
                  <c:v>41763.763935185183</c:v>
                </c:pt>
                <c:pt idx="7171">
                  <c:v>41763.763993055552</c:v>
                </c:pt>
                <c:pt idx="7172">
                  <c:v>41763.764062499999</c:v>
                </c:pt>
                <c:pt idx="7173">
                  <c:v>41763.764120370368</c:v>
                </c:pt>
                <c:pt idx="7174">
                  <c:v>41763.764178240737</c:v>
                </c:pt>
                <c:pt idx="7175">
                  <c:v>41763.764247685183</c:v>
                </c:pt>
                <c:pt idx="7176">
                  <c:v>41763.764305555553</c:v>
                </c:pt>
                <c:pt idx="7177">
                  <c:v>41763.764363425929</c:v>
                </c:pt>
                <c:pt idx="7178">
                  <c:v>41763.764432870368</c:v>
                </c:pt>
                <c:pt idx="7179">
                  <c:v>41763.764490740738</c:v>
                </c:pt>
                <c:pt idx="7180">
                  <c:v>41763.764548611114</c:v>
                </c:pt>
                <c:pt idx="7181">
                  <c:v>41763.764618055553</c:v>
                </c:pt>
                <c:pt idx="7182">
                  <c:v>41763.764675925922</c:v>
                </c:pt>
                <c:pt idx="7183">
                  <c:v>41763.764733796299</c:v>
                </c:pt>
                <c:pt idx="7184">
                  <c:v>41763.764791666668</c:v>
                </c:pt>
                <c:pt idx="7185">
                  <c:v>41763.764861111114</c:v>
                </c:pt>
                <c:pt idx="7186">
                  <c:v>41763.764918981484</c:v>
                </c:pt>
                <c:pt idx="7187">
                  <c:v>41763.764976851853</c:v>
                </c:pt>
                <c:pt idx="7188">
                  <c:v>41763.765046296299</c:v>
                </c:pt>
                <c:pt idx="7189">
                  <c:v>41763.765104166669</c:v>
                </c:pt>
                <c:pt idx="7190">
                  <c:v>41763.765162037038</c:v>
                </c:pt>
                <c:pt idx="7191">
                  <c:v>41763.765231481484</c:v>
                </c:pt>
                <c:pt idx="7192">
                  <c:v>41763.765289351853</c:v>
                </c:pt>
                <c:pt idx="7193">
                  <c:v>41763.765347222223</c:v>
                </c:pt>
                <c:pt idx="7194">
                  <c:v>41763.765416666669</c:v>
                </c:pt>
                <c:pt idx="7195">
                  <c:v>41763.765474537038</c:v>
                </c:pt>
                <c:pt idx="7196">
                  <c:v>41763.765532407408</c:v>
                </c:pt>
                <c:pt idx="7197">
                  <c:v>41763.765590277777</c:v>
                </c:pt>
                <c:pt idx="7198">
                  <c:v>41763.765659722223</c:v>
                </c:pt>
                <c:pt idx="7199">
                  <c:v>41763.765717592592</c:v>
                </c:pt>
                <c:pt idx="7200">
                  <c:v>41763.765775462962</c:v>
                </c:pt>
                <c:pt idx="7201">
                  <c:v>41763.765844907408</c:v>
                </c:pt>
                <c:pt idx="7202">
                  <c:v>41763.765902777777</c:v>
                </c:pt>
                <c:pt idx="7203">
                  <c:v>41763.765960648147</c:v>
                </c:pt>
                <c:pt idx="7204">
                  <c:v>41763.766030092593</c:v>
                </c:pt>
                <c:pt idx="7205">
                  <c:v>41763.766087962962</c:v>
                </c:pt>
                <c:pt idx="7206">
                  <c:v>41763.766145833331</c:v>
                </c:pt>
                <c:pt idx="7207">
                  <c:v>41763.766215277778</c:v>
                </c:pt>
                <c:pt idx="7208">
                  <c:v>41763.766273148147</c:v>
                </c:pt>
                <c:pt idx="7209">
                  <c:v>41763.766331018516</c:v>
                </c:pt>
                <c:pt idx="7210">
                  <c:v>41763.766400462962</c:v>
                </c:pt>
                <c:pt idx="7211">
                  <c:v>41763.766458333332</c:v>
                </c:pt>
                <c:pt idx="7212">
                  <c:v>41763.766516203701</c:v>
                </c:pt>
                <c:pt idx="7213">
                  <c:v>41763.766574074078</c:v>
                </c:pt>
                <c:pt idx="7214">
                  <c:v>41763.766643518517</c:v>
                </c:pt>
                <c:pt idx="7215">
                  <c:v>41763.766701388886</c:v>
                </c:pt>
                <c:pt idx="7216">
                  <c:v>41763.766759259262</c:v>
                </c:pt>
                <c:pt idx="7217">
                  <c:v>41763.766828703701</c:v>
                </c:pt>
                <c:pt idx="7218">
                  <c:v>41763.766886574071</c:v>
                </c:pt>
                <c:pt idx="7219">
                  <c:v>41763.766944444447</c:v>
                </c:pt>
                <c:pt idx="7220">
                  <c:v>41763.767013888886</c:v>
                </c:pt>
                <c:pt idx="7221">
                  <c:v>41763.767071759263</c:v>
                </c:pt>
                <c:pt idx="7222">
                  <c:v>41763.767129629632</c:v>
                </c:pt>
                <c:pt idx="7223">
                  <c:v>41763.767199074071</c:v>
                </c:pt>
                <c:pt idx="7224">
                  <c:v>41763.767256944448</c:v>
                </c:pt>
                <c:pt idx="7225">
                  <c:v>41763.767314814817</c:v>
                </c:pt>
                <c:pt idx="7226">
                  <c:v>41763.767372685186</c:v>
                </c:pt>
                <c:pt idx="7227">
                  <c:v>41763.767442129632</c:v>
                </c:pt>
                <c:pt idx="7228">
                  <c:v>41763.767500000002</c:v>
                </c:pt>
                <c:pt idx="7229">
                  <c:v>41763.767557870371</c:v>
                </c:pt>
                <c:pt idx="7230">
                  <c:v>41763.767627314817</c:v>
                </c:pt>
                <c:pt idx="7231">
                  <c:v>41763.767685185187</c:v>
                </c:pt>
                <c:pt idx="7232">
                  <c:v>41763.767743055556</c:v>
                </c:pt>
                <c:pt idx="7233">
                  <c:v>41763.767812500002</c:v>
                </c:pt>
                <c:pt idx="7234">
                  <c:v>41763.767870370371</c:v>
                </c:pt>
                <c:pt idx="7235">
                  <c:v>41763.767928240741</c:v>
                </c:pt>
                <c:pt idx="7236">
                  <c:v>41763.767997685187</c:v>
                </c:pt>
                <c:pt idx="7237">
                  <c:v>41763.768055555556</c:v>
                </c:pt>
                <c:pt idx="7238">
                  <c:v>41763.768113425926</c:v>
                </c:pt>
                <c:pt idx="7239">
                  <c:v>41763.768171296295</c:v>
                </c:pt>
                <c:pt idx="7240">
                  <c:v>41763.768240740741</c:v>
                </c:pt>
                <c:pt idx="7241">
                  <c:v>41763.76829861111</c:v>
                </c:pt>
                <c:pt idx="7242">
                  <c:v>41763.76835648148</c:v>
                </c:pt>
                <c:pt idx="7243">
                  <c:v>41763.768425925926</c:v>
                </c:pt>
                <c:pt idx="7244">
                  <c:v>41763.768483796295</c:v>
                </c:pt>
                <c:pt idx="7245">
                  <c:v>41763.768541666665</c:v>
                </c:pt>
                <c:pt idx="7246">
                  <c:v>41763.768611111111</c:v>
                </c:pt>
                <c:pt idx="7247">
                  <c:v>41763.76866898148</c:v>
                </c:pt>
                <c:pt idx="7248">
                  <c:v>41763.768726851849</c:v>
                </c:pt>
                <c:pt idx="7249">
                  <c:v>41763.768796296295</c:v>
                </c:pt>
                <c:pt idx="7250">
                  <c:v>41763.768854166665</c:v>
                </c:pt>
                <c:pt idx="7251">
                  <c:v>41763.768912037034</c:v>
                </c:pt>
                <c:pt idx="7252">
                  <c:v>41763.768969907411</c:v>
                </c:pt>
                <c:pt idx="7253">
                  <c:v>41763.76903935185</c:v>
                </c:pt>
                <c:pt idx="7254">
                  <c:v>41763.769097222219</c:v>
                </c:pt>
                <c:pt idx="7255">
                  <c:v>41763.769155092596</c:v>
                </c:pt>
                <c:pt idx="7256">
                  <c:v>41763.769224537034</c:v>
                </c:pt>
                <c:pt idx="7257">
                  <c:v>41763.769282407404</c:v>
                </c:pt>
                <c:pt idx="7258">
                  <c:v>41763.76934027778</c:v>
                </c:pt>
                <c:pt idx="7259">
                  <c:v>41763.769409722219</c:v>
                </c:pt>
                <c:pt idx="7260">
                  <c:v>41763.769467592596</c:v>
                </c:pt>
                <c:pt idx="7261">
                  <c:v>41763.769525462965</c:v>
                </c:pt>
                <c:pt idx="7262">
                  <c:v>41763.769594907404</c:v>
                </c:pt>
                <c:pt idx="7263">
                  <c:v>41763.769652777781</c:v>
                </c:pt>
                <c:pt idx="7264">
                  <c:v>41763.76971064815</c:v>
                </c:pt>
                <c:pt idx="7265">
                  <c:v>41763.769780092596</c:v>
                </c:pt>
                <c:pt idx="7266">
                  <c:v>41763.769837962966</c:v>
                </c:pt>
                <c:pt idx="7267">
                  <c:v>41763.769895833335</c:v>
                </c:pt>
                <c:pt idx="7268">
                  <c:v>41763.769953703704</c:v>
                </c:pt>
                <c:pt idx="7269">
                  <c:v>41763.77002314815</c:v>
                </c:pt>
                <c:pt idx="7270">
                  <c:v>41763.77008101852</c:v>
                </c:pt>
                <c:pt idx="7271">
                  <c:v>41763.770138888889</c:v>
                </c:pt>
                <c:pt idx="7272">
                  <c:v>41763.770208333335</c:v>
                </c:pt>
                <c:pt idx="7273">
                  <c:v>41763.770266203705</c:v>
                </c:pt>
                <c:pt idx="7274">
                  <c:v>41763.770324074074</c:v>
                </c:pt>
                <c:pt idx="7275">
                  <c:v>41763.77039351852</c:v>
                </c:pt>
                <c:pt idx="7276">
                  <c:v>41763.770451388889</c:v>
                </c:pt>
                <c:pt idx="7277">
                  <c:v>41763.770509259259</c:v>
                </c:pt>
                <c:pt idx="7278">
                  <c:v>41763.770578703705</c:v>
                </c:pt>
                <c:pt idx="7279">
                  <c:v>41763.770636574074</c:v>
                </c:pt>
                <c:pt idx="7280">
                  <c:v>41763.770694444444</c:v>
                </c:pt>
                <c:pt idx="7281">
                  <c:v>41763.770752314813</c:v>
                </c:pt>
                <c:pt idx="7282">
                  <c:v>41763.770821759259</c:v>
                </c:pt>
                <c:pt idx="7283">
                  <c:v>41763.770879629628</c:v>
                </c:pt>
                <c:pt idx="7284">
                  <c:v>41763.770937499998</c:v>
                </c:pt>
                <c:pt idx="7285">
                  <c:v>41763.771006944444</c:v>
                </c:pt>
                <c:pt idx="7286">
                  <c:v>41763.771064814813</c:v>
                </c:pt>
                <c:pt idx="7287">
                  <c:v>41763.771122685182</c:v>
                </c:pt>
                <c:pt idx="7288">
                  <c:v>41763.771192129629</c:v>
                </c:pt>
                <c:pt idx="7289">
                  <c:v>41763.771249999998</c:v>
                </c:pt>
                <c:pt idx="7290">
                  <c:v>41763.771307870367</c:v>
                </c:pt>
                <c:pt idx="7291">
                  <c:v>41763.771377314813</c:v>
                </c:pt>
                <c:pt idx="7292">
                  <c:v>41763.771435185183</c:v>
                </c:pt>
                <c:pt idx="7293">
                  <c:v>41763.771493055552</c:v>
                </c:pt>
                <c:pt idx="7294">
                  <c:v>41763.771562499998</c:v>
                </c:pt>
                <c:pt idx="7295">
                  <c:v>41763.771620370368</c:v>
                </c:pt>
                <c:pt idx="7296">
                  <c:v>41763.771678240744</c:v>
                </c:pt>
                <c:pt idx="7297">
                  <c:v>41763.771736111114</c:v>
                </c:pt>
                <c:pt idx="7298">
                  <c:v>41763.771805555552</c:v>
                </c:pt>
                <c:pt idx="7299">
                  <c:v>41763.771863425929</c:v>
                </c:pt>
                <c:pt idx="7300">
                  <c:v>41763.771921296298</c:v>
                </c:pt>
                <c:pt idx="7301">
                  <c:v>41763.771990740737</c:v>
                </c:pt>
                <c:pt idx="7302">
                  <c:v>41763.772048611114</c:v>
                </c:pt>
                <c:pt idx="7303">
                  <c:v>41763.772106481483</c:v>
                </c:pt>
                <c:pt idx="7304">
                  <c:v>41763.772175925929</c:v>
                </c:pt>
                <c:pt idx="7305">
                  <c:v>41763.772233796299</c:v>
                </c:pt>
                <c:pt idx="7306">
                  <c:v>41763.772291666668</c:v>
                </c:pt>
                <c:pt idx="7307">
                  <c:v>41763.772361111114</c:v>
                </c:pt>
                <c:pt idx="7308">
                  <c:v>41763.772418981483</c:v>
                </c:pt>
                <c:pt idx="7309">
                  <c:v>41763.772476851853</c:v>
                </c:pt>
                <c:pt idx="7310">
                  <c:v>41763.772534722222</c:v>
                </c:pt>
                <c:pt idx="7311">
                  <c:v>41763.772604166668</c:v>
                </c:pt>
                <c:pt idx="7312">
                  <c:v>41763.772662037038</c:v>
                </c:pt>
                <c:pt idx="7313">
                  <c:v>41763.772719907407</c:v>
                </c:pt>
                <c:pt idx="7314">
                  <c:v>41763.772789351853</c:v>
                </c:pt>
                <c:pt idx="7315">
                  <c:v>41763.772847222222</c:v>
                </c:pt>
                <c:pt idx="7316">
                  <c:v>41763.772905092592</c:v>
                </c:pt>
                <c:pt idx="7317">
                  <c:v>41763.772974537038</c:v>
                </c:pt>
                <c:pt idx="7318">
                  <c:v>41763.773032407407</c:v>
                </c:pt>
                <c:pt idx="7319">
                  <c:v>41763.773090277777</c:v>
                </c:pt>
                <c:pt idx="7320">
                  <c:v>41763.773159722223</c:v>
                </c:pt>
                <c:pt idx="7321">
                  <c:v>41763.773217592592</c:v>
                </c:pt>
                <c:pt idx="7322">
                  <c:v>41763.773275462961</c:v>
                </c:pt>
                <c:pt idx="7323">
                  <c:v>41763.773333333331</c:v>
                </c:pt>
                <c:pt idx="7324">
                  <c:v>41763.773402777777</c:v>
                </c:pt>
                <c:pt idx="7325">
                  <c:v>41763.773460648146</c:v>
                </c:pt>
                <c:pt idx="7326">
                  <c:v>41763.773518518516</c:v>
                </c:pt>
                <c:pt idx="7327">
                  <c:v>41763.773587962962</c:v>
                </c:pt>
                <c:pt idx="7328">
                  <c:v>41763.773645833331</c:v>
                </c:pt>
                <c:pt idx="7329">
                  <c:v>41763.7737037037</c:v>
                </c:pt>
                <c:pt idx="7330">
                  <c:v>41763.773773148147</c:v>
                </c:pt>
                <c:pt idx="7331">
                  <c:v>41763.773831018516</c:v>
                </c:pt>
                <c:pt idx="7332">
                  <c:v>41763.773888888885</c:v>
                </c:pt>
                <c:pt idx="7333">
                  <c:v>41763.773958333331</c:v>
                </c:pt>
                <c:pt idx="7334">
                  <c:v>41763.774016203701</c:v>
                </c:pt>
                <c:pt idx="7335">
                  <c:v>41763.774074074077</c:v>
                </c:pt>
                <c:pt idx="7336">
                  <c:v>41763.774143518516</c:v>
                </c:pt>
                <c:pt idx="7337">
                  <c:v>41763.774201388886</c:v>
                </c:pt>
                <c:pt idx="7338">
                  <c:v>41763.774259259262</c:v>
                </c:pt>
                <c:pt idx="7339">
                  <c:v>41763.774317129632</c:v>
                </c:pt>
                <c:pt idx="7340">
                  <c:v>41763.774386574078</c:v>
                </c:pt>
                <c:pt idx="7341">
                  <c:v>41763.774444444447</c:v>
                </c:pt>
                <c:pt idx="7342">
                  <c:v>41763.774502314816</c:v>
                </c:pt>
                <c:pt idx="7343">
                  <c:v>41763.774571759262</c:v>
                </c:pt>
                <c:pt idx="7344">
                  <c:v>41763.774629629632</c:v>
                </c:pt>
                <c:pt idx="7345">
                  <c:v>41763.774687500001</c:v>
                </c:pt>
                <c:pt idx="7346">
                  <c:v>41763.774756944447</c:v>
                </c:pt>
                <c:pt idx="7347">
                  <c:v>41763.774814814817</c:v>
                </c:pt>
                <c:pt idx="7348">
                  <c:v>41763.774872685186</c:v>
                </c:pt>
                <c:pt idx="7349">
                  <c:v>41763.774942129632</c:v>
                </c:pt>
                <c:pt idx="7350">
                  <c:v>41763.775000000001</c:v>
                </c:pt>
                <c:pt idx="7351">
                  <c:v>41763.775057870371</c:v>
                </c:pt>
                <c:pt idx="7352">
                  <c:v>41763.77511574074</c:v>
                </c:pt>
                <c:pt idx="7353">
                  <c:v>41763.775185185186</c:v>
                </c:pt>
                <c:pt idx="7354">
                  <c:v>41763.775243055556</c:v>
                </c:pt>
                <c:pt idx="7355">
                  <c:v>41763.775300925925</c:v>
                </c:pt>
                <c:pt idx="7356">
                  <c:v>41763.775370370371</c:v>
                </c:pt>
                <c:pt idx="7357">
                  <c:v>41763.77542824074</c:v>
                </c:pt>
                <c:pt idx="7358">
                  <c:v>41763.77548611111</c:v>
                </c:pt>
                <c:pt idx="7359">
                  <c:v>41763.775555555556</c:v>
                </c:pt>
                <c:pt idx="7360">
                  <c:v>41763.775613425925</c:v>
                </c:pt>
                <c:pt idx="7361">
                  <c:v>41763.775671296295</c:v>
                </c:pt>
                <c:pt idx="7362">
                  <c:v>41763.775740740741</c:v>
                </c:pt>
                <c:pt idx="7363">
                  <c:v>41763.77579861111</c:v>
                </c:pt>
                <c:pt idx="7364">
                  <c:v>41763.775856481479</c:v>
                </c:pt>
                <c:pt idx="7365">
                  <c:v>41763.775914351849</c:v>
                </c:pt>
                <c:pt idx="7366">
                  <c:v>41763.775983796295</c:v>
                </c:pt>
                <c:pt idx="7367">
                  <c:v>41763.776041666664</c:v>
                </c:pt>
                <c:pt idx="7368">
                  <c:v>41763.776099537034</c:v>
                </c:pt>
                <c:pt idx="7369">
                  <c:v>41763.77616898148</c:v>
                </c:pt>
                <c:pt idx="7370">
                  <c:v>41763.776226851849</c:v>
                </c:pt>
                <c:pt idx="7371">
                  <c:v>41763.776284722226</c:v>
                </c:pt>
                <c:pt idx="7372">
                  <c:v>41763.776354166665</c:v>
                </c:pt>
                <c:pt idx="7373">
                  <c:v>41763.776412037034</c:v>
                </c:pt>
                <c:pt idx="7374">
                  <c:v>41763.776469907411</c:v>
                </c:pt>
                <c:pt idx="7375">
                  <c:v>41763.776539351849</c:v>
                </c:pt>
                <c:pt idx="7376">
                  <c:v>41763.776597222219</c:v>
                </c:pt>
                <c:pt idx="7377">
                  <c:v>41763.776655092595</c:v>
                </c:pt>
                <c:pt idx="7378">
                  <c:v>41763.776712962965</c:v>
                </c:pt>
                <c:pt idx="7379">
                  <c:v>41763.776782407411</c:v>
                </c:pt>
                <c:pt idx="7380">
                  <c:v>41763.77684027778</c:v>
                </c:pt>
                <c:pt idx="7381">
                  <c:v>41763.776898148149</c:v>
                </c:pt>
                <c:pt idx="7382">
                  <c:v>41763.776967592596</c:v>
                </c:pt>
                <c:pt idx="7383">
                  <c:v>41763.777025462965</c:v>
                </c:pt>
                <c:pt idx="7384">
                  <c:v>41763.777083333334</c:v>
                </c:pt>
                <c:pt idx="7385">
                  <c:v>41763.77715277778</c:v>
                </c:pt>
                <c:pt idx="7386">
                  <c:v>41763.77721064815</c:v>
                </c:pt>
                <c:pt idx="7387">
                  <c:v>41763.777268518519</c:v>
                </c:pt>
                <c:pt idx="7388">
                  <c:v>41763.777337962965</c:v>
                </c:pt>
                <c:pt idx="7389">
                  <c:v>41763.777395833335</c:v>
                </c:pt>
                <c:pt idx="7390">
                  <c:v>41763.777453703704</c:v>
                </c:pt>
                <c:pt idx="7391">
                  <c:v>41763.77752314815</c:v>
                </c:pt>
                <c:pt idx="7392">
                  <c:v>41763.777581018519</c:v>
                </c:pt>
                <c:pt idx="7393">
                  <c:v>41763.777638888889</c:v>
                </c:pt>
                <c:pt idx="7394">
                  <c:v>41763.777696759258</c:v>
                </c:pt>
                <c:pt idx="7395">
                  <c:v>41763.777766203704</c:v>
                </c:pt>
                <c:pt idx="7396">
                  <c:v>41763.777824074074</c:v>
                </c:pt>
                <c:pt idx="7397">
                  <c:v>41763.777881944443</c:v>
                </c:pt>
                <c:pt idx="7398">
                  <c:v>41763.777951388889</c:v>
                </c:pt>
                <c:pt idx="7399">
                  <c:v>41763.778009259258</c:v>
                </c:pt>
                <c:pt idx="7400">
                  <c:v>41763.778067129628</c:v>
                </c:pt>
                <c:pt idx="7401">
                  <c:v>41763.778136574074</c:v>
                </c:pt>
                <c:pt idx="7402">
                  <c:v>41763.778194444443</c:v>
                </c:pt>
                <c:pt idx="7403">
                  <c:v>41763.778252314813</c:v>
                </c:pt>
                <c:pt idx="7404">
                  <c:v>41763.778321759259</c:v>
                </c:pt>
                <c:pt idx="7405">
                  <c:v>41763.778379629628</c:v>
                </c:pt>
                <c:pt idx="7406">
                  <c:v>41763.778437499997</c:v>
                </c:pt>
                <c:pt idx="7407">
                  <c:v>41763.778495370374</c:v>
                </c:pt>
                <c:pt idx="7408">
                  <c:v>41763.778564814813</c:v>
                </c:pt>
                <c:pt idx="7409">
                  <c:v>41763.778622685182</c:v>
                </c:pt>
                <c:pt idx="7410">
                  <c:v>41763.778680555559</c:v>
                </c:pt>
                <c:pt idx="7411">
                  <c:v>41763.778749999998</c:v>
                </c:pt>
                <c:pt idx="7412">
                  <c:v>41763.778807870367</c:v>
                </c:pt>
                <c:pt idx="7413">
                  <c:v>41763.778865740744</c:v>
                </c:pt>
                <c:pt idx="7414">
                  <c:v>41763.778935185182</c:v>
                </c:pt>
                <c:pt idx="7415">
                  <c:v>41763.778993055559</c:v>
                </c:pt>
                <c:pt idx="7416">
                  <c:v>41763.779050925928</c:v>
                </c:pt>
                <c:pt idx="7417">
                  <c:v>41763.779120370367</c:v>
                </c:pt>
                <c:pt idx="7418">
                  <c:v>41763.779178240744</c:v>
                </c:pt>
                <c:pt idx="7419">
                  <c:v>41763.779236111113</c:v>
                </c:pt>
                <c:pt idx="7420">
                  <c:v>41763.779293981483</c:v>
                </c:pt>
                <c:pt idx="7421">
                  <c:v>41763.779363425929</c:v>
                </c:pt>
                <c:pt idx="7422">
                  <c:v>41763.779421296298</c:v>
                </c:pt>
                <c:pt idx="7423">
                  <c:v>41763.779479166667</c:v>
                </c:pt>
                <c:pt idx="7424">
                  <c:v>41763.779548611114</c:v>
                </c:pt>
                <c:pt idx="7425">
                  <c:v>41763.779606481483</c:v>
                </c:pt>
                <c:pt idx="7426">
                  <c:v>41763.779664351852</c:v>
                </c:pt>
                <c:pt idx="7427">
                  <c:v>41763.779733796298</c:v>
                </c:pt>
                <c:pt idx="7428">
                  <c:v>41763.779791666668</c:v>
                </c:pt>
                <c:pt idx="7429">
                  <c:v>41763.779849537037</c:v>
                </c:pt>
                <c:pt idx="7430">
                  <c:v>41763.779918981483</c:v>
                </c:pt>
                <c:pt idx="7431">
                  <c:v>41763.779976851853</c:v>
                </c:pt>
                <c:pt idx="7432">
                  <c:v>41763.780034722222</c:v>
                </c:pt>
                <c:pt idx="7433">
                  <c:v>41763.780104166668</c:v>
                </c:pt>
                <c:pt idx="7434">
                  <c:v>41763.780162037037</c:v>
                </c:pt>
                <c:pt idx="7435">
                  <c:v>41763.780219907407</c:v>
                </c:pt>
                <c:pt idx="7436">
                  <c:v>41763.780277777776</c:v>
                </c:pt>
                <c:pt idx="7437">
                  <c:v>41763.780347222222</c:v>
                </c:pt>
                <c:pt idx="7438">
                  <c:v>41763.780405092592</c:v>
                </c:pt>
                <c:pt idx="7439">
                  <c:v>41763.780462962961</c:v>
                </c:pt>
                <c:pt idx="7440">
                  <c:v>41763.780532407407</c:v>
                </c:pt>
                <c:pt idx="7441">
                  <c:v>41763.780590277776</c:v>
                </c:pt>
                <c:pt idx="7442">
                  <c:v>41763.780648148146</c:v>
                </c:pt>
                <c:pt idx="7443">
                  <c:v>41763.780717592592</c:v>
                </c:pt>
                <c:pt idx="7444">
                  <c:v>41763.780775462961</c:v>
                </c:pt>
                <c:pt idx="7445">
                  <c:v>41763.780833333331</c:v>
                </c:pt>
                <c:pt idx="7446">
                  <c:v>41763.780902777777</c:v>
                </c:pt>
                <c:pt idx="7447">
                  <c:v>41763.780960648146</c:v>
                </c:pt>
                <c:pt idx="7448">
                  <c:v>41763.781018518515</c:v>
                </c:pt>
                <c:pt idx="7449">
                  <c:v>41763.781076388892</c:v>
                </c:pt>
                <c:pt idx="7450">
                  <c:v>41763.781145833331</c:v>
                </c:pt>
                <c:pt idx="7451">
                  <c:v>41763.7812037037</c:v>
                </c:pt>
                <c:pt idx="7452">
                  <c:v>41763.781261574077</c:v>
                </c:pt>
                <c:pt idx="7453">
                  <c:v>41763.781331018516</c:v>
                </c:pt>
                <c:pt idx="7454">
                  <c:v>41763.781388888892</c:v>
                </c:pt>
                <c:pt idx="7455">
                  <c:v>41763.781446759262</c:v>
                </c:pt>
                <c:pt idx="7456">
                  <c:v>41763.7815162037</c:v>
                </c:pt>
                <c:pt idx="7457">
                  <c:v>41763.781574074077</c:v>
                </c:pt>
                <c:pt idx="7458">
                  <c:v>41763.781631944446</c:v>
                </c:pt>
                <c:pt idx="7459">
                  <c:v>41763.781701388885</c:v>
                </c:pt>
                <c:pt idx="7460">
                  <c:v>41763.781759259262</c:v>
                </c:pt>
                <c:pt idx="7461">
                  <c:v>41763.781817129631</c:v>
                </c:pt>
                <c:pt idx="7462">
                  <c:v>41763.781875000001</c:v>
                </c:pt>
                <c:pt idx="7463">
                  <c:v>41763.781944444447</c:v>
                </c:pt>
                <c:pt idx="7464">
                  <c:v>41763.782002314816</c:v>
                </c:pt>
                <c:pt idx="7465">
                  <c:v>41763.782060185185</c:v>
                </c:pt>
                <c:pt idx="7466">
                  <c:v>41763.782129629632</c:v>
                </c:pt>
                <c:pt idx="7467">
                  <c:v>41763.782187500001</c:v>
                </c:pt>
                <c:pt idx="7468">
                  <c:v>41763.78224537037</c:v>
                </c:pt>
                <c:pt idx="7469">
                  <c:v>41763.782314814816</c:v>
                </c:pt>
                <c:pt idx="7470">
                  <c:v>41763.782372685186</c:v>
                </c:pt>
                <c:pt idx="7471">
                  <c:v>41763.782430555555</c:v>
                </c:pt>
                <c:pt idx="7472">
                  <c:v>41763.782500000001</c:v>
                </c:pt>
                <c:pt idx="7473">
                  <c:v>41763.782557870371</c:v>
                </c:pt>
                <c:pt idx="7474">
                  <c:v>41763.78261574074</c:v>
                </c:pt>
                <c:pt idx="7475">
                  <c:v>41763.782673611109</c:v>
                </c:pt>
                <c:pt idx="7476">
                  <c:v>41763.782743055555</c:v>
                </c:pt>
                <c:pt idx="7477">
                  <c:v>41763.782800925925</c:v>
                </c:pt>
                <c:pt idx="7478">
                  <c:v>41763.782858796294</c:v>
                </c:pt>
                <c:pt idx="7479">
                  <c:v>41763.78292824074</c:v>
                </c:pt>
                <c:pt idx="7480">
                  <c:v>41763.782986111109</c:v>
                </c:pt>
                <c:pt idx="7481">
                  <c:v>41763.783043981479</c:v>
                </c:pt>
                <c:pt idx="7482">
                  <c:v>41763.783113425925</c:v>
                </c:pt>
                <c:pt idx="7483">
                  <c:v>41763.783171296294</c:v>
                </c:pt>
                <c:pt idx="7484">
                  <c:v>41763.783229166664</c:v>
                </c:pt>
                <c:pt idx="7485">
                  <c:v>41763.78329861111</c:v>
                </c:pt>
                <c:pt idx="7486">
                  <c:v>41763.783356481479</c:v>
                </c:pt>
                <c:pt idx="7487">
                  <c:v>41763.783414351848</c:v>
                </c:pt>
                <c:pt idx="7488">
                  <c:v>41763.783483796295</c:v>
                </c:pt>
                <c:pt idx="7489">
                  <c:v>41763.783541666664</c:v>
                </c:pt>
                <c:pt idx="7490">
                  <c:v>41763.783599537041</c:v>
                </c:pt>
                <c:pt idx="7491">
                  <c:v>41763.78365740741</c:v>
                </c:pt>
                <c:pt idx="7492">
                  <c:v>41763.783726851849</c:v>
                </c:pt>
                <c:pt idx="7493">
                  <c:v>41763.783784722225</c:v>
                </c:pt>
                <c:pt idx="7494">
                  <c:v>41763.783842592595</c:v>
                </c:pt>
                <c:pt idx="7495">
                  <c:v>41763.783912037034</c:v>
                </c:pt>
                <c:pt idx="7496">
                  <c:v>41763.78396990741</c:v>
                </c:pt>
                <c:pt idx="7497">
                  <c:v>41763.78402777778</c:v>
                </c:pt>
                <c:pt idx="7498">
                  <c:v>41763.784097222226</c:v>
                </c:pt>
                <c:pt idx="7499">
                  <c:v>41763.784155092595</c:v>
                </c:pt>
                <c:pt idx="7500">
                  <c:v>41763.784212962964</c:v>
                </c:pt>
                <c:pt idx="7501">
                  <c:v>41763.784282407411</c:v>
                </c:pt>
                <c:pt idx="7502">
                  <c:v>41763.78434027778</c:v>
                </c:pt>
                <c:pt idx="7503">
                  <c:v>41763.784398148149</c:v>
                </c:pt>
                <c:pt idx="7504">
                  <c:v>41763.784456018519</c:v>
                </c:pt>
                <c:pt idx="7505">
                  <c:v>41763.784525462965</c:v>
                </c:pt>
                <c:pt idx="7506">
                  <c:v>41763.784583333334</c:v>
                </c:pt>
                <c:pt idx="7507">
                  <c:v>41763.784641203703</c:v>
                </c:pt>
                <c:pt idx="7508">
                  <c:v>41763.784710648149</c:v>
                </c:pt>
                <c:pt idx="7509">
                  <c:v>41763.784768518519</c:v>
                </c:pt>
                <c:pt idx="7510">
                  <c:v>41763.784826388888</c:v>
                </c:pt>
                <c:pt idx="7511">
                  <c:v>41763.784895833334</c:v>
                </c:pt>
                <c:pt idx="7512">
                  <c:v>41763.784953703704</c:v>
                </c:pt>
                <c:pt idx="7513">
                  <c:v>41763.785011574073</c:v>
                </c:pt>
                <c:pt idx="7514">
                  <c:v>41763.785081018519</c:v>
                </c:pt>
                <c:pt idx="7515">
                  <c:v>41763.785138888888</c:v>
                </c:pt>
                <c:pt idx="7516">
                  <c:v>41763.785196759258</c:v>
                </c:pt>
                <c:pt idx="7517">
                  <c:v>41763.785266203704</c:v>
                </c:pt>
                <c:pt idx="7518">
                  <c:v>41763.785324074073</c:v>
                </c:pt>
                <c:pt idx="7519">
                  <c:v>41763.785381944443</c:v>
                </c:pt>
                <c:pt idx="7520">
                  <c:v>41763.785439814812</c:v>
                </c:pt>
                <c:pt idx="7521">
                  <c:v>41763.785509259258</c:v>
                </c:pt>
                <c:pt idx="7522">
                  <c:v>41763.785567129627</c:v>
                </c:pt>
                <c:pt idx="7523">
                  <c:v>41763.785624999997</c:v>
                </c:pt>
                <c:pt idx="7524">
                  <c:v>41763.785694444443</c:v>
                </c:pt>
                <c:pt idx="7525">
                  <c:v>41763.785752314812</c:v>
                </c:pt>
                <c:pt idx="7526">
                  <c:v>41763.785810185182</c:v>
                </c:pt>
                <c:pt idx="7527">
                  <c:v>41763.785879629628</c:v>
                </c:pt>
                <c:pt idx="7528">
                  <c:v>41763.785937499997</c:v>
                </c:pt>
                <c:pt idx="7529">
                  <c:v>41763.785995370374</c:v>
                </c:pt>
                <c:pt idx="7530">
                  <c:v>41763.786064814813</c:v>
                </c:pt>
                <c:pt idx="7531">
                  <c:v>41763.786122685182</c:v>
                </c:pt>
                <c:pt idx="7532">
                  <c:v>41763.786180555559</c:v>
                </c:pt>
                <c:pt idx="7533">
                  <c:v>41763.786238425928</c:v>
                </c:pt>
                <c:pt idx="7534">
                  <c:v>41763.786307870374</c:v>
                </c:pt>
                <c:pt idx="7535">
                  <c:v>41763.786365740743</c:v>
                </c:pt>
                <c:pt idx="7536">
                  <c:v>41763.786423611113</c:v>
                </c:pt>
                <c:pt idx="7537">
                  <c:v>41763.786493055559</c:v>
                </c:pt>
                <c:pt idx="7538">
                  <c:v>41763.786550925928</c:v>
                </c:pt>
                <c:pt idx="7539">
                  <c:v>41763.786608796298</c:v>
                </c:pt>
                <c:pt idx="7540">
                  <c:v>41763.786678240744</c:v>
                </c:pt>
                <c:pt idx="7541">
                  <c:v>41763.786736111113</c:v>
                </c:pt>
                <c:pt idx="7542">
                  <c:v>41763.786793981482</c:v>
                </c:pt>
                <c:pt idx="7543">
                  <c:v>41763.786863425928</c:v>
                </c:pt>
                <c:pt idx="7544">
                  <c:v>41763.786921296298</c:v>
                </c:pt>
                <c:pt idx="7545">
                  <c:v>41763.786979166667</c:v>
                </c:pt>
                <c:pt idx="7546">
                  <c:v>41763.787037037036</c:v>
                </c:pt>
                <c:pt idx="7547">
                  <c:v>41763.787106481483</c:v>
                </c:pt>
                <c:pt idx="7548">
                  <c:v>41763.787164351852</c:v>
                </c:pt>
                <c:pt idx="7549">
                  <c:v>41763.787222222221</c:v>
                </c:pt>
                <c:pt idx="7550">
                  <c:v>41763.787291666667</c:v>
                </c:pt>
                <c:pt idx="7551">
                  <c:v>41763.787349537037</c:v>
                </c:pt>
                <c:pt idx="7552">
                  <c:v>41763.787407407406</c:v>
                </c:pt>
                <c:pt idx="7553">
                  <c:v>41763.787476851852</c:v>
                </c:pt>
                <c:pt idx="7554">
                  <c:v>41763.787534722222</c:v>
                </c:pt>
                <c:pt idx="7555">
                  <c:v>41763.787592592591</c:v>
                </c:pt>
                <c:pt idx="7556">
                  <c:v>41763.787662037037</c:v>
                </c:pt>
                <c:pt idx="7557">
                  <c:v>41763.787719907406</c:v>
                </c:pt>
                <c:pt idx="7558">
                  <c:v>41763.787777777776</c:v>
                </c:pt>
                <c:pt idx="7559">
                  <c:v>41763.787835648145</c:v>
                </c:pt>
                <c:pt idx="7560">
                  <c:v>41763.787905092591</c:v>
                </c:pt>
                <c:pt idx="7561">
                  <c:v>41763.787962962961</c:v>
                </c:pt>
                <c:pt idx="7562">
                  <c:v>41763.78802083333</c:v>
                </c:pt>
                <c:pt idx="7563">
                  <c:v>41763.788090277776</c:v>
                </c:pt>
                <c:pt idx="7564">
                  <c:v>41763.788148148145</c:v>
                </c:pt>
                <c:pt idx="7565">
                  <c:v>41763.788206018522</c:v>
                </c:pt>
                <c:pt idx="7566">
                  <c:v>41763.788275462961</c:v>
                </c:pt>
                <c:pt idx="7567">
                  <c:v>41763.78833333333</c:v>
                </c:pt>
                <c:pt idx="7568">
                  <c:v>41763.788391203707</c:v>
                </c:pt>
                <c:pt idx="7569">
                  <c:v>41763.788460648146</c:v>
                </c:pt>
                <c:pt idx="7570">
                  <c:v>41763.788518518515</c:v>
                </c:pt>
                <c:pt idx="7571">
                  <c:v>41763.788576388892</c:v>
                </c:pt>
                <c:pt idx="7572">
                  <c:v>41763.788645833331</c:v>
                </c:pt>
                <c:pt idx="7573">
                  <c:v>41763.788703703707</c:v>
                </c:pt>
                <c:pt idx="7574">
                  <c:v>41763.788761574076</c:v>
                </c:pt>
                <c:pt idx="7575">
                  <c:v>41763.788819444446</c:v>
                </c:pt>
                <c:pt idx="7576">
                  <c:v>41763.788888888892</c:v>
                </c:pt>
                <c:pt idx="7577">
                  <c:v>41763.788946759261</c:v>
                </c:pt>
                <c:pt idx="7578">
                  <c:v>41763.789004629631</c:v>
                </c:pt>
                <c:pt idx="7579">
                  <c:v>41763.789074074077</c:v>
                </c:pt>
                <c:pt idx="7580">
                  <c:v>41763.789131944446</c:v>
                </c:pt>
                <c:pt idx="7581">
                  <c:v>41763.789189814815</c:v>
                </c:pt>
                <c:pt idx="7582">
                  <c:v>41763.789259259262</c:v>
                </c:pt>
                <c:pt idx="7583">
                  <c:v>41763.789317129631</c:v>
                </c:pt>
                <c:pt idx="7584">
                  <c:v>41763.789375</c:v>
                </c:pt>
                <c:pt idx="7585">
                  <c:v>41763.789444444446</c:v>
                </c:pt>
                <c:pt idx="7586">
                  <c:v>41763.789502314816</c:v>
                </c:pt>
                <c:pt idx="7587">
                  <c:v>41763.789560185185</c:v>
                </c:pt>
                <c:pt idx="7588">
                  <c:v>41763.789618055554</c:v>
                </c:pt>
                <c:pt idx="7589">
                  <c:v>41763.789687500001</c:v>
                </c:pt>
                <c:pt idx="7590">
                  <c:v>41763.78974537037</c:v>
                </c:pt>
                <c:pt idx="7591">
                  <c:v>41763.789803240739</c:v>
                </c:pt>
                <c:pt idx="7592">
                  <c:v>41763.789872685185</c:v>
                </c:pt>
                <c:pt idx="7593">
                  <c:v>41763.789930555555</c:v>
                </c:pt>
                <c:pt idx="7594">
                  <c:v>41763.789988425924</c:v>
                </c:pt>
                <c:pt idx="7595">
                  <c:v>41763.79005787037</c:v>
                </c:pt>
                <c:pt idx="7596">
                  <c:v>41763.79011574074</c:v>
                </c:pt>
                <c:pt idx="7597">
                  <c:v>41763.790173611109</c:v>
                </c:pt>
                <c:pt idx="7598">
                  <c:v>41763.790243055555</c:v>
                </c:pt>
                <c:pt idx="7599">
                  <c:v>41763.790300925924</c:v>
                </c:pt>
                <c:pt idx="7600">
                  <c:v>41763.790358796294</c:v>
                </c:pt>
                <c:pt idx="7601">
                  <c:v>41763.790416666663</c:v>
                </c:pt>
                <c:pt idx="7602">
                  <c:v>41763.790486111109</c:v>
                </c:pt>
                <c:pt idx="7603">
                  <c:v>41763.790543981479</c:v>
                </c:pt>
                <c:pt idx="7604">
                  <c:v>41763.790601851855</c:v>
                </c:pt>
                <c:pt idx="7605">
                  <c:v>41763.790671296294</c:v>
                </c:pt>
                <c:pt idx="7606">
                  <c:v>41763.790729166663</c:v>
                </c:pt>
                <c:pt idx="7607">
                  <c:v>41763.79078703704</c:v>
                </c:pt>
                <c:pt idx="7608">
                  <c:v>41763.790856481479</c:v>
                </c:pt>
                <c:pt idx="7609">
                  <c:v>41763.790914351855</c:v>
                </c:pt>
                <c:pt idx="7610">
                  <c:v>41763.790972222225</c:v>
                </c:pt>
                <c:pt idx="7611">
                  <c:v>41763.791041666664</c:v>
                </c:pt>
                <c:pt idx="7612">
                  <c:v>41763.79109953704</c:v>
                </c:pt>
                <c:pt idx="7613">
                  <c:v>41763.79115740741</c:v>
                </c:pt>
                <c:pt idx="7614">
                  <c:v>41763.791215277779</c:v>
                </c:pt>
                <c:pt idx="7615">
                  <c:v>41763.791284722225</c:v>
                </c:pt>
                <c:pt idx="7616">
                  <c:v>41763.791342592594</c:v>
                </c:pt>
                <c:pt idx="7617">
                  <c:v>41763.791400462964</c:v>
                </c:pt>
                <c:pt idx="7618">
                  <c:v>41763.79146990741</c:v>
                </c:pt>
                <c:pt idx="7619">
                  <c:v>41763.791527777779</c:v>
                </c:pt>
                <c:pt idx="7620">
                  <c:v>41763.791585648149</c:v>
                </c:pt>
                <c:pt idx="7621">
                  <c:v>41763.791655092595</c:v>
                </c:pt>
                <c:pt idx="7622">
                  <c:v>41763.791712962964</c:v>
                </c:pt>
                <c:pt idx="7623">
                  <c:v>41763.791770833333</c:v>
                </c:pt>
                <c:pt idx="7624">
                  <c:v>41763.79184027778</c:v>
                </c:pt>
                <c:pt idx="7625">
                  <c:v>41763.791898148149</c:v>
                </c:pt>
                <c:pt idx="7626">
                  <c:v>41763.791956018518</c:v>
                </c:pt>
                <c:pt idx="7627">
                  <c:v>41763.792025462964</c:v>
                </c:pt>
                <c:pt idx="7628">
                  <c:v>41763.792083333334</c:v>
                </c:pt>
                <c:pt idx="7629">
                  <c:v>41763.792141203703</c:v>
                </c:pt>
                <c:pt idx="7630">
                  <c:v>41763.792199074072</c:v>
                </c:pt>
                <c:pt idx="7631">
                  <c:v>41763.792268518519</c:v>
                </c:pt>
                <c:pt idx="7632">
                  <c:v>41763.792326388888</c:v>
                </c:pt>
                <c:pt idx="7633">
                  <c:v>41763.792384259257</c:v>
                </c:pt>
                <c:pt idx="7634">
                  <c:v>41763.792453703703</c:v>
                </c:pt>
                <c:pt idx="7635">
                  <c:v>41763.792511574073</c:v>
                </c:pt>
                <c:pt idx="7636">
                  <c:v>41763.792569444442</c:v>
                </c:pt>
                <c:pt idx="7637">
                  <c:v>41763.792638888888</c:v>
                </c:pt>
                <c:pt idx="7638">
                  <c:v>41763.792696759258</c:v>
                </c:pt>
                <c:pt idx="7639">
                  <c:v>41763.792754629627</c:v>
                </c:pt>
                <c:pt idx="7640">
                  <c:v>41763.792824074073</c:v>
                </c:pt>
                <c:pt idx="7641">
                  <c:v>41763.792881944442</c:v>
                </c:pt>
                <c:pt idx="7642">
                  <c:v>41763.792939814812</c:v>
                </c:pt>
                <c:pt idx="7643">
                  <c:v>41763.792997685188</c:v>
                </c:pt>
                <c:pt idx="7644">
                  <c:v>41763.793067129627</c:v>
                </c:pt>
                <c:pt idx="7645">
                  <c:v>41763.793124999997</c:v>
                </c:pt>
                <c:pt idx="7646">
                  <c:v>41763.793182870373</c:v>
                </c:pt>
                <c:pt idx="7647">
                  <c:v>41763.793252314812</c:v>
                </c:pt>
                <c:pt idx="7648">
                  <c:v>41763.793310185189</c:v>
                </c:pt>
                <c:pt idx="7649">
                  <c:v>41763.793368055558</c:v>
                </c:pt>
                <c:pt idx="7650">
                  <c:v>41763.793437499997</c:v>
                </c:pt>
                <c:pt idx="7651">
                  <c:v>41763.793495370373</c:v>
                </c:pt>
                <c:pt idx="7652">
                  <c:v>41763.793553240743</c:v>
                </c:pt>
                <c:pt idx="7653">
                  <c:v>41763.793622685182</c:v>
                </c:pt>
                <c:pt idx="7654">
                  <c:v>41763.793680555558</c:v>
                </c:pt>
                <c:pt idx="7655">
                  <c:v>41763.793738425928</c:v>
                </c:pt>
                <c:pt idx="7656">
                  <c:v>41763.793807870374</c:v>
                </c:pt>
                <c:pt idx="7657">
                  <c:v>41763.793865740743</c:v>
                </c:pt>
                <c:pt idx="7658">
                  <c:v>41763.793923611112</c:v>
                </c:pt>
                <c:pt idx="7659">
                  <c:v>41763.793981481482</c:v>
                </c:pt>
                <c:pt idx="7660">
                  <c:v>41763.794050925928</c:v>
                </c:pt>
                <c:pt idx="7661">
                  <c:v>41763.794108796297</c:v>
                </c:pt>
                <c:pt idx="7662">
                  <c:v>41763.794166666667</c:v>
                </c:pt>
                <c:pt idx="7663">
                  <c:v>41763.794236111113</c:v>
                </c:pt>
                <c:pt idx="7664">
                  <c:v>41763.794293981482</c:v>
                </c:pt>
                <c:pt idx="7665">
                  <c:v>41763.794351851851</c:v>
                </c:pt>
                <c:pt idx="7666">
                  <c:v>41763.794421296298</c:v>
                </c:pt>
                <c:pt idx="7667">
                  <c:v>41763.794479166667</c:v>
                </c:pt>
                <c:pt idx="7668">
                  <c:v>41763.794537037036</c:v>
                </c:pt>
                <c:pt idx="7669">
                  <c:v>41763.794606481482</c:v>
                </c:pt>
                <c:pt idx="7670">
                  <c:v>41763.794664351852</c:v>
                </c:pt>
                <c:pt idx="7671">
                  <c:v>41763.794722222221</c:v>
                </c:pt>
                <c:pt idx="7672">
                  <c:v>41763.79478009259</c:v>
                </c:pt>
                <c:pt idx="7673">
                  <c:v>41763.794849537036</c:v>
                </c:pt>
                <c:pt idx="7674">
                  <c:v>41763.794907407406</c:v>
                </c:pt>
                <c:pt idx="7675">
                  <c:v>41763.794965277775</c:v>
                </c:pt>
                <c:pt idx="7676">
                  <c:v>41763.795034722221</c:v>
                </c:pt>
                <c:pt idx="7677">
                  <c:v>41763.795092592591</c:v>
                </c:pt>
                <c:pt idx="7678">
                  <c:v>41763.79515046296</c:v>
                </c:pt>
                <c:pt idx="7679">
                  <c:v>41763.795219907406</c:v>
                </c:pt>
                <c:pt idx="7680">
                  <c:v>41763.795277777775</c:v>
                </c:pt>
                <c:pt idx="7681">
                  <c:v>41763.795335648145</c:v>
                </c:pt>
                <c:pt idx="7682">
                  <c:v>41763.795405092591</c:v>
                </c:pt>
                <c:pt idx="7683">
                  <c:v>41763.79546296296</c:v>
                </c:pt>
                <c:pt idx="7684">
                  <c:v>41763.795520833337</c:v>
                </c:pt>
                <c:pt idx="7685">
                  <c:v>41763.795578703706</c:v>
                </c:pt>
                <c:pt idx="7686">
                  <c:v>41763.795648148145</c:v>
                </c:pt>
                <c:pt idx="7687">
                  <c:v>41763.795706018522</c:v>
                </c:pt>
                <c:pt idx="7688">
                  <c:v>41763.795763888891</c:v>
                </c:pt>
                <c:pt idx="7689">
                  <c:v>41763.79583333333</c:v>
                </c:pt>
                <c:pt idx="7690">
                  <c:v>41763.795891203707</c:v>
                </c:pt>
                <c:pt idx="7691">
                  <c:v>41763.795949074076</c:v>
                </c:pt>
                <c:pt idx="7692">
                  <c:v>41763.796018518522</c:v>
                </c:pt>
                <c:pt idx="7693">
                  <c:v>41763.796076388891</c:v>
                </c:pt>
                <c:pt idx="7694">
                  <c:v>41763.796134259261</c:v>
                </c:pt>
                <c:pt idx="7695">
                  <c:v>41763.796203703707</c:v>
                </c:pt>
                <c:pt idx="7696">
                  <c:v>41763.796261574076</c:v>
                </c:pt>
                <c:pt idx="7697">
                  <c:v>41763.796319444446</c:v>
                </c:pt>
                <c:pt idx="7698">
                  <c:v>41763.796388888892</c:v>
                </c:pt>
                <c:pt idx="7699">
                  <c:v>41763.796446759261</c:v>
                </c:pt>
                <c:pt idx="7700">
                  <c:v>41763.79650462963</c:v>
                </c:pt>
                <c:pt idx="7701">
                  <c:v>41763.7965625</c:v>
                </c:pt>
                <c:pt idx="7702">
                  <c:v>41763.796631944446</c:v>
                </c:pt>
                <c:pt idx="7703">
                  <c:v>41763.796689814815</c:v>
                </c:pt>
                <c:pt idx="7704">
                  <c:v>41763.796747685185</c:v>
                </c:pt>
                <c:pt idx="7705">
                  <c:v>41763.796817129631</c:v>
                </c:pt>
                <c:pt idx="7706">
                  <c:v>41763.796875</c:v>
                </c:pt>
                <c:pt idx="7707">
                  <c:v>41763.796932870369</c:v>
                </c:pt>
                <c:pt idx="7708">
                  <c:v>41763.797002314815</c:v>
                </c:pt>
                <c:pt idx="7709">
                  <c:v>41763.797060185185</c:v>
                </c:pt>
                <c:pt idx="7710">
                  <c:v>41763.797118055554</c:v>
                </c:pt>
                <c:pt idx="7711">
                  <c:v>41763.7971875</c:v>
                </c:pt>
                <c:pt idx="7712">
                  <c:v>41763.79724537037</c:v>
                </c:pt>
                <c:pt idx="7713">
                  <c:v>41763.797303240739</c:v>
                </c:pt>
                <c:pt idx="7714">
                  <c:v>41763.797361111108</c:v>
                </c:pt>
                <c:pt idx="7715">
                  <c:v>41763.797430555554</c:v>
                </c:pt>
                <c:pt idx="7716">
                  <c:v>41763.797488425924</c:v>
                </c:pt>
                <c:pt idx="7717">
                  <c:v>41763.797546296293</c:v>
                </c:pt>
                <c:pt idx="7718">
                  <c:v>41763.797615740739</c:v>
                </c:pt>
                <c:pt idx="7719">
                  <c:v>41763.797673611109</c:v>
                </c:pt>
                <c:pt idx="7720">
                  <c:v>41763.797731481478</c:v>
                </c:pt>
                <c:pt idx="7721">
                  <c:v>41763.797800925924</c:v>
                </c:pt>
                <c:pt idx="7722">
                  <c:v>41763.797858796293</c:v>
                </c:pt>
                <c:pt idx="7723">
                  <c:v>41763.79791666667</c:v>
                </c:pt>
                <c:pt idx="7724">
                  <c:v>41763.797986111109</c:v>
                </c:pt>
                <c:pt idx="7725">
                  <c:v>41763.798043981478</c:v>
                </c:pt>
                <c:pt idx="7726">
                  <c:v>41763.798101851855</c:v>
                </c:pt>
                <c:pt idx="7727">
                  <c:v>41763.798159722224</c:v>
                </c:pt>
                <c:pt idx="7728">
                  <c:v>41763.798229166663</c:v>
                </c:pt>
                <c:pt idx="7729">
                  <c:v>41763.79828703704</c:v>
                </c:pt>
                <c:pt idx="7730">
                  <c:v>41763.798344907409</c:v>
                </c:pt>
                <c:pt idx="7731">
                  <c:v>41763.798414351855</c:v>
                </c:pt>
                <c:pt idx="7732">
                  <c:v>41763.798472222225</c:v>
                </c:pt>
                <c:pt idx="7733">
                  <c:v>41763.798530092594</c:v>
                </c:pt>
                <c:pt idx="7734">
                  <c:v>41763.79859953704</c:v>
                </c:pt>
                <c:pt idx="7735">
                  <c:v>41763.798657407409</c:v>
                </c:pt>
                <c:pt idx="7736">
                  <c:v>41763.798715277779</c:v>
                </c:pt>
                <c:pt idx="7737">
                  <c:v>41763.798784722225</c:v>
                </c:pt>
                <c:pt idx="7738">
                  <c:v>41763.798842592594</c:v>
                </c:pt>
                <c:pt idx="7739">
                  <c:v>41763.798900462964</c:v>
                </c:pt>
                <c:pt idx="7740">
                  <c:v>41763.798958333333</c:v>
                </c:pt>
                <c:pt idx="7741">
                  <c:v>41763.799027777779</c:v>
                </c:pt>
                <c:pt idx="7742">
                  <c:v>41763.799085648148</c:v>
                </c:pt>
                <c:pt idx="7743">
                  <c:v>41763.799143518518</c:v>
                </c:pt>
                <c:pt idx="7744">
                  <c:v>41763.799212962964</c:v>
                </c:pt>
                <c:pt idx="7745">
                  <c:v>41763.799270833333</c:v>
                </c:pt>
                <c:pt idx="7746">
                  <c:v>41763.799328703702</c:v>
                </c:pt>
                <c:pt idx="7747">
                  <c:v>41763.799398148149</c:v>
                </c:pt>
                <c:pt idx="7748">
                  <c:v>41763.799456018518</c:v>
                </c:pt>
                <c:pt idx="7749">
                  <c:v>41763.799513888887</c:v>
                </c:pt>
                <c:pt idx="7750">
                  <c:v>41763.799583333333</c:v>
                </c:pt>
                <c:pt idx="7751">
                  <c:v>41763.799641203703</c:v>
                </c:pt>
                <c:pt idx="7752">
                  <c:v>41763.799699074072</c:v>
                </c:pt>
                <c:pt idx="7753">
                  <c:v>41763.799768518518</c:v>
                </c:pt>
                <c:pt idx="7754">
                  <c:v>41763.799826388888</c:v>
                </c:pt>
                <c:pt idx="7755">
                  <c:v>41763.799884259257</c:v>
                </c:pt>
                <c:pt idx="7756">
                  <c:v>41763.799942129626</c:v>
                </c:pt>
                <c:pt idx="7757">
                  <c:v>41763.800011574072</c:v>
                </c:pt>
                <c:pt idx="7758">
                  <c:v>41763.800069444442</c:v>
                </c:pt>
                <c:pt idx="7759">
                  <c:v>41763.800127314818</c:v>
                </c:pt>
                <c:pt idx="7760">
                  <c:v>41763.800196759257</c:v>
                </c:pt>
                <c:pt idx="7761">
                  <c:v>41763.800254629627</c:v>
                </c:pt>
                <c:pt idx="7762">
                  <c:v>41763.800312500003</c:v>
                </c:pt>
                <c:pt idx="7763">
                  <c:v>41763.800381944442</c:v>
                </c:pt>
                <c:pt idx="7764">
                  <c:v>41763.800439814811</c:v>
                </c:pt>
                <c:pt idx="7765">
                  <c:v>41763.800497685188</c:v>
                </c:pt>
                <c:pt idx="7766">
                  <c:v>41763.800567129627</c:v>
                </c:pt>
                <c:pt idx="7767">
                  <c:v>41763.800625000003</c:v>
                </c:pt>
                <c:pt idx="7768">
                  <c:v>41763.800682870373</c:v>
                </c:pt>
                <c:pt idx="7769">
                  <c:v>41763.800740740742</c:v>
                </c:pt>
                <c:pt idx="7770">
                  <c:v>41763.800810185188</c:v>
                </c:pt>
                <c:pt idx="7771">
                  <c:v>41763.800868055558</c:v>
                </c:pt>
                <c:pt idx="7772">
                  <c:v>41763.800925925927</c:v>
                </c:pt>
                <c:pt idx="7773">
                  <c:v>41763.800995370373</c:v>
                </c:pt>
                <c:pt idx="7774">
                  <c:v>41763.801053240742</c:v>
                </c:pt>
                <c:pt idx="7775">
                  <c:v>41763.801111111112</c:v>
                </c:pt>
                <c:pt idx="7776">
                  <c:v>41763.801180555558</c:v>
                </c:pt>
                <c:pt idx="7777">
                  <c:v>41763.801238425927</c:v>
                </c:pt>
                <c:pt idx="7778">
                  <c:v>41763.801296296297</c:v>
                </c:pt>
                <c:pt idx="7779">
                  <c:v>41763.801365740743</c:v>
                </c:pt>
                <c:pt idx="7780">
                  <c:v>41763.801423611112</c:v>
                </c:pt>
                <c:pt idx="7781">
                  <c:v>41763.801481481481</c:v>
                </c:pt>
                <c:pt idx="7782">
                  <c:v>41763.801550925928</c:v>
                </c:pt>
                <c:pt idx="7783">
                  <c:v>41763.801608796297</c:v>
                </c:pt>
                <c:pt idx="7784">
                  <c:v>41763.801666666666</c:v>
                </c:pt>
                <c:pt idx="7785">
                  <c:v>41763.801724537036</c:v>
                </c:pt>
                <c:pt idx="7786">
                  <c:v>41763.801793981482</c:v>
                </c:pt>
                <c:pt idx="7787">
                  <c:v>41763.801851851851</c:v>
                </c:pt>
                <c:pt idx="7788">
                  <c:v>41763.80190972222</c:v>
                </c:pt>
                <c:pt idx="7789">
                  <c:v>41763.801979166667</c:v>
                </c:pt>
                <c:pt idx="7790">
                  <c:v>41763.802037037036</c:v>
                </c:pt>
                <c:pt idx="7791">
                  <c:v>41763.802094907405</c:v>
                </c:pt>
                <c:pt idx="7792">
                  <c:v>41763.802164351851</c:v>
                </c:pt>
                <c:pt idx="7793">
                  <c:v>41763.802222222221</c:v>
                </c:pt>
                <c:pt idx="7794">
                  <c:v>41763.80228009259</c:v>
                </c:pt>
                <c:pt idx="7795">
                  <c:v>41763.802349537036</c:v>
                </c:pt>
                <c:pt idx="7796">
                  <c:v>41763.802407407406</c:v>
                </c:pt>
                <c:pt idx="7797">
                  <c:v>41763.802465277775</c:v>
                </c:pt>
                <c:pt idx="7798">
                  <c:v>41763.802523148152</c:v>
                </c:pt>
                <c:pt idx="7799">
                  <c:v>41763.80259259259</c:v>
                </c:pt>
                <c:pt idx="7800">
                  <c:v>41763.80265046296</c:v>
                </c:pt>
                <c:pt idx="7801">
                  <c:v>41763.802708333336</c:v>
                </c:pt>
                <c:pt idx="7802">
                  <c:v>41763.802777777775</c:v>
                </c:pt>
                <c:pt idx="7803">
                  <c:v>41763.802835648145</c:v>
                </c:pt>
                <c:pt idx="7804">
                  <c:v>41763.802893518521</c:v>
                </c:pt>
                <c:pt idx="7805">
                  <c:v>41763.80296296296</c:v>
                </c:pt>
                <c:pt idx="7806">
                  <c:v>41763.803020833337</c:v>
                </c:pt>
                <c:pt idx="7807">
                  <c:v>41763.803078703706</c:v>
                </c:pt>
                <c:pt idx="7808">
                  <c:v>41763.803148148145</c:v>
                </c:pt>
                <c:pt idx="7809">
                  <c:v>41763.803206018521</c:v>
                </c:pt>
                <c:pt idx="7810">
                  <c:v>41763.803263888891</c:v>
                </c:pt>
                <c:pt idx="7811">
                  <c:v>41763.80332175926</c:v>
                </c:pt>
                <c:pt idx="7812">
                  <c:v>41763.803391203706</c:v>
                </c:pt>
                <c:pt idx="7813">
                  <c:v>41763.803449074076</c:v>
                </c:pt>
                <c:pt idx="7814">
                  <c:v>41763.803506944445</c:v>
                </c:pt>
                <c:pt idx="7815">
                  <c:v>41763.803576388891</c:v>
                </c:pt>
                <c:pt idx="7816">
                  <c:v>41763.80363425926</c:v>
                </c:pt>
                <c:pt idx="7817">
                  <c:v>41763.80369212963</c:v>
                </c:pt>
                <c:pt idx="7818">
                  <c:v>41763.803761574076</c:v>
                </c:pt>
                <c:pt idx="7819">
                  <c:v>41763.803819444445</c:v>
                </c:pt>
                <c:pt idx="7820">
                  <c:v>41763.803877314815</c:v>
                </c:pt>
                <c:pt idx="7821">
                  <c:v>41763.803946759261</c:v>
                </c:pt>
                <c:pt idx="7822">
                  <c:v>41763.80400462963</c:v>
                </c:pt>
                <c:pt idx="7823">
                  <c:v>41763.804062499999</c:v>
                </c:pt>
                <c:pt idx="7824">
                  <c:v>41763.804131944446</c:v>
                </c:pt>
                <c:pt idx="7825">
                  <c:v>41763.804189814815</c:v>
                </c:pt>
                <c:pt idx="7826">
                  <c:v>41763.804247685184</c:v>
                </c:pt>
                <c:pt idx="7827">
                  <c:v>41763.804305555554</c:v>
                </c:pt>
                <c:pt idx="7828">
                  <c:v>41763.804375</c:v>
                </c:pt>
                <c:pt idx="7829">
                  <c:v>41763.804432870369</c:v>
                </c:pt>
                <c:pt idx="7830">
                  <c:v>41763.804490740738</c:v>
                </c:pt>
                <c:pt idx="7831">
                  <c:v>41763.804560185185</c:v>
                </c:pt>
                <c:pt idx="7832">
                  <c:v>41763.804618055554</c:v>
                </c:pt>
                <c:pt idx="7833">
                  <c:v>41763.804675925923</c:v>
                </c:pt>
                <c:pt idx="7834">
                  <c:v>41763.804745370369</c:v>
                </c:pt>
                <c:pt idx="7835">
                  <c:v>41763.804803240739</c:v>
                </c:pt>
                <c:pt idx="7836">
                  <c:v>41763.804861111108</c:v>
                </c:pt>
                <c:pt idx="7837">
                  <c:v>41763.804930555554</c:v>
                </c:pt>
                <c:pt idx="7838">
                  <c:v>41763.804988425924</c:v>
                </c:pt>
                <c:pt idx="7839">
                  <c:v>41763.805046296293</c:v>
                </c:pt>
                <c:pt idx="7840">
                  <c:v>41763.805104166669</c:v>
                </c:pt>
                <c:pt idx="7841">
                  <c:v>41763.805173611108</c:v>
                </c:pt>
                <c:pt idx="7842">
                  <c:v>41763.805231481485</c:v>
                </c:pt>
                <c:pt idx="7843">
                  <c:v>41763.805289351854</c:v>
                </c:pt>
                <c:pt idx="7844">
                  <c:v>41763.805358796293</c:v>
                </c:pt>
                <c:pt idx="7845">
                  <c:v>41763.80541666667</c:v>
                </c:pt>
                <c:pt idx="7846">
                  <c:v>41763.805474537039</c:v>
                </c:pt>
                <c:pt idx="7847">
                  <c:v>41763.805543981478</c:v>
                </c:pt>
                <c:pt idx="7848">
                  <c:v>41763.805601851855</c:v>
                </c:pt>
                <c:pt idx="7849">
                  <c:v>41763.805659722224</c:v>
                </c:pt>
                <c:pt idx="7850">
                  <c:v>41763.80572916667</c:v>
                </c:pt>
                <c:pt idx="7851">
                  <c:v>41763.805787037039</c:v>
                </c:pt>
                <c:pt idx="7852">
                  <c:v>41763.805844907409</c:v>
                </c:pt>
                <c:pt idx="7853">
                  <c:v>41763.805902777778</c:v>
                </c:pt>
                <c:pt idx="7854">
                  <c:v>41763.805972222224</c:v>
                </c:pt>
                <c:pt idx="7855">
                  <c:v>41763.806030092594</c:v>
                </c:pt>
                <c:pt idx="7856">
                  <c:v>41763.806087962963</c:v>
                </c:pt>
                <c:pt idx="7857">
                  <c:v>41763.806157407409</c:v>
                </c:pt>
                <c:pt idx="7858">
                  <c:v>41763.806215277778</c:v>
                </c:pt>
                <c:pt idx="7859">
                  <c:v>41763.806273148148</c:v>
                </c:pt>
                <c:pt idx="7860">
                  <c:v>41763.806342592594</c:v>
                </c:pt>
                <c:pt idx="7861">
                  <c:v>41763.806400462963</c:v>
                </c:pt>
                <c:pt idx="7862">
                  <c:v>41763.806458333333</c:v>
                </c:pt>
                <c:pt idx="7863">
                  <c:v>41763.806527777779</c:v>
                </c:pt>
                <c:pt idx="7864">
                  <c:v>41763.806585648148</c:v>
                </c:pt>
                <c:pt idx="7865">
                  <c:v>41763.806643518517</c:v>
                </c:pt>
                <c:pt idx="7866">
                  <c:v>41763.806701388887</c:v>
                </c:pt>
                <c:pt idx="7867">
                  <c:v>41763.806770833333</c:v>
                </c:pt>
                <c:pt idx="7868">
                  <c:v>41763.806828703702</c:v>
                </c:pt>
                <c:pt idx="7869">
                  <c:v>41763.806886574072</c:v>
                </c:pt>
                <c:pt idx="7870">
                  <c:v>41763.806956018518</c:v>
                </c:pt>
                <c:pt idx="7871">
                  <c:v>41763.807013888887</c:v>
                </c:pt>
                <c:pt idx="7872">
                  <c:v>41763.807071759256</c:v>
                </c:pt>
                <c:pt idx="7873">
                  <c:v>41763.807141203702</c:v>
                </c:pt>
                <c:pt idx="7874">
                  <c:v>41763.807199074072</c:v>
                </c:pt>
                <c:pt idx="7875">
                  <c:v>41763.807256944441</c:v>
                </c:pt>
                <c:pt idx="7876">
                  <c:v>41763.807326388887</c:v>
                </c:pt>
                <c:pt idx="7877">
                  <c:v>41763.807384259257</c:v>
                </c:pt>
                <c:pt idx="7878">
                  <c:v>41763.807442129626</c:v>
                </c:pt>
                <c:pt idx="7879">
                  <c:v>41763.807511574072</c:v>
                </c:pt>
                <c:pt idx="7880">
                  <c:v>41763.807569444441</c:v>
                </c:pt>
                <c:pt idx="7881">
                  <c:v>41763.807627314818</c:v>
                </c:pt>
                <c:pt idx="7882">
                  <c:v>41763.807685185187</c:v>
                </c:pt>
                <c:pt idx="7883">
                  <c:v>41763.807754629626</c:v>
                </c:pt>
                <c:pt idx="7884">
                  <c:v>41763.807812500003</c:v>
                </c:pt>
                <c:pt idx="7885">
                  <c:v>41763.807870370372</c:v>
                </c:pt>
                <c:pt idx="7886">
                  <c:v>41763.807939814818</c:v>
                </c:pt>
                <c:pt idx="7887">
                  <c:v>41763.807997685188</c:v>
                </c:pt>
                <c:pt idx="7888">
                  <c:v>41763.808055555557</c:v>
                </c:pt>
                <c:pt idx="7889">
                  <c:v>41763.808125000003</c:v>
                </c:pt>
                <c:pt idx="7890">
                  <c:v>41763.808182870373</c:v>
                </c:pt>
                <c:pt idx="7891">
                  <c:v>41763.808240740742</c:v>
                </c:pt>
                <c:pt idx="7892">
                  <c:v>41763.808310185188</c:v>
                </c:pt>
                <c:pt idx="7893">
                  <c:v>41763.808368055557</c:v>
                </c:pt>
                <c:pt idx="7894">
                  <c:v>41763.808425925927</c:v>
                </c:pt>
                <c:pt idx="7895">
                  <c:v>41763.808495370373</c:v>
                </c:pt>
                <c:pt idx="7896">
                  <c:v>41763.808553240742</c:v>
                </c:pt>
                <c:pt idx="7897">
                  <c:v>41763.808611111112</c:v>
                </c:pt>
                <c:pt idx="7898">
                  <c:v>41763.808668981481</c:v>
                </c:pt>
                <c:pt idx="7899">
                  <c:v>41763.808738425927</c:v>
                </c:pt>
                <c:pt idx="7900">
                  <c:v>41763.808796296296</c:v>
                </c:pt>
                <c:pt idx="7901">
                  <c:v>41763.808854166666</c:v>
                </c:pt>
                <c:pt idx="7902">
                  <c:v>41763.808923611112</c:v>
                </c:pt>
                <c:pt idx="7903">
                  <c:v>41763.808981481481</c:v>
                </c:pt>
                <c:pt idx="7904">
                  <c:v>41763.809039351851</c:v>
                </c:pt>
                <c:pt idx="7905">
                  <c:v>41763.809108796297</c:v>
                </c:pt>
                <c:pt idx="7906">
                  <c:v>41763.809166666666</c:v>
                </c:pt>
                <c:pt idx="7907">
                  <c:v>41763.809224537035</c:v>
                </c:pt>
                <c:pt idx="7908">
                  <c:v>41763.809293981481</c:v>
                </c:pt>
                <c:pt idx="7909">
                  <c:v>41763.809351851851</c:v>
                </c:pt>
                <c:pt idx="7910">
                  <c:v>41763.80940972222</c:v>
                </c:pt>
                <c:pt idx="7911">
                  <c:v>41763.809467592589</c:v>
                </c:pt>
                <c:pt idx="7912">
                  <c:v>41763.809537037036</c:v>
                </c:pt>
                <c:pt idx="7913">
                  <c:v>41763.809594907405</c:v>
                </c:pt>
                <c:pt idx="7914">
                  <c:v>41763.809652777774</c:v>
                </c:pt>
                <c:pt idx="7915">
                  <c:v>41763.80972222222</c:v>
                </c:pt>
                <c:pt idx="7916">
                  <c:v>41763.80978009259</c:v>
                </c:pt>
                <c:pt idx="7917">
                  <c:v>41763.809837962966</c:v>
                </c:pt>
                <c:pt idx="7918">
                  <c:v>41763.809907407405</c:v>
                </c:pt>
                <c:pt idx="7919">
                  <c:v>41763.809965277775</c:v>
                </c:pt>
                <c:pt idx="7920">
                  <c:v>41763.810023148151</c:v>
                </c:pt>
                <c:pt idx="7921">
                  <c:v>41763.81009259259</c:v>
                </c:pt>
                <c:pt idx="7922">
                  <c:v>41763.810150462959</c:v>
                </c:pt>
                <c:pt idx="7923">
                  <c:v>41763.810208333336</c:v>
                </c:pt>
                <c:pt idx="7924">
                  <c:v>41763.810266203705</c:v>
                </c:pt>
                <c:pt idx="7925">
                  <c:v>41763.810335648152</c:v>
                </c:pt>
                <c:pt idx="7926">
                  <c:v>41763.810393518521</c:v>
                </c:pt>
                <c:pt idx="7927">
                  <c:v>41763.81045138889</c:v>
                </c:pt>
                <c:pt idx="7928">
                  <c:v>41763.810520833336</c:v>
                </c:pt>
                <c:pt idx="7929">
                  <c:v>41763.810578703706</c:v>
                </c:pt>
                <c:pt idx="7930">
                  <c:v>41763.810636574075</c:v>
                </c:pt>
                <c:pt idx="7931">
                  <c:v>41763.810706018521</c:v>
                </c:pt>
                <c:pt idx="7932">
                  <c:v>41763.810763888891</c:v>
                </c:pt>
                <c:pt idx="7933">
                  <c:v>41763.81082175926</c:v>
                </c:pt>
                <c:pt idx="7934">
                  <c:v>41763.810891203706</c:v>
                </c:pt>
                <c:pt idx="7935">
                  <c:v>41763.810949074075</c:v>
                </c:pt>
                <c:pt idx="7936">
                  <c:v>41763.811006944445</c:v>
                </c:pt>
                <c:pt idx="7937">
                  <c:v>41763.811064814814</c:v>
                </c:pt>
                <c:pt idx="7938">
                  <c:v>41763.81113425926</c:v>
                </c:pt>
                <c:pt idx="7939">
                  <c:v>41763.811192129629</c:v>
                </c:pt>
                <c:pt idx="7940">
                  <c:v>41763.811249999999</c:v>
                </c:pt>
                <c:pt idx="7941">
                  <c:v>41763.811319444445</c:v>
                </c:pt>
                <c:pt idx="7942">
                  <c:v>41763.811377314814</c:v>
                </c:pt>
                <c:pt idx="7943">
                  <c:v>41763.811435185184</c:v>
                </c:pt>
                <c:pt idx="7944">
                  <c:v>41763.81150462963</c:v>
                </c:pt>
                <c:pt idx="7945">
                  <c:v>41763.811562499999</c:v>
                </c:pt>
                <c:pt idx="7946">
                  <c:v>41763.811620370368</c:v>
                </c:pt>
                <c:pt idx="7947">
                  <c:v>41763.811689814815</c:v>
                </c:pt>
                <c:pt idx="7948">
                  <c:v>41763.811747685184</c:v>
                </c:pt>
                <c:pt idx="7949">
                  <c:v>41763.811805555553</c:v>
                </c:pt>
                <c:pt idx="7950">
                  <c:v>41763.811874999999</c:v>
                </c:pt>
                <c:pt idx="7951">
                  <c:v>41763.811932870369</c:v>
                </c:pt>
                <c:pt idx="7952">
                  <c:v>41763.811990740738</c:v>
                </c:pt>
                <c:pt idx="7953">
                  <c:v>41763.812048611115</c:v>
                </c:pt>
                <c:pt idx="7954">
                  <c:v>41763.812118055554</c:v>
                </c:pt>
                <c:pt idx="7955">
                  <c:v>41763.812175925923</c:v>
                </c:pt>
                <c:pt idx="7956">
                  <c:v>41763.8122337963</c:v>
                </c:pt>
                <c:pt idx="7957">
                  <c:v>41763.812303240738</c:v>
                </c:pt>
                <c:pt idx="7958">
                  <c:v>41763.812361111108</c:v>
                </c:pt>
                <c:pt idx="7959">
                  <c:v>41763.812418981484</c:v>
                </c:pt>
                <c:pt idx="7960">
                  <c:v>41763.812488425923</c:v>
                </c:pt>
                <c:pt idx="7961">
                  <c:v>41763.8125462963</c:v>
                </c:pt>
                <c:pt idx="7962">
                  <c:v>41763.812604166669</c:v>
                </c:pt>
                <c:pt idx="7963">
                  <c:v>41763.812673611108</c:v>
                </c:pt>
                <c:pt idx="7964">
                  <c:v>41763.812731481485</c:v>
                </c:pt>
                <c:pt idx="7965">
                  <c:v>41763.812789351854</c:v>
                </c:pt>
                <c:pt idx="7966">
                  <c:v>41763.812847222223</c:v>
                </c:pt>
                <c:pt idx="7967">
                  <c:v>41763.812916666669</c:v>
                </c:pt>
                <c:pt idx="7968">
                  <c:v>41763.812974537039</c:v>
                </c:pt>
                <c:pt idx="7969">
                  <c:v>41763.813032407408</c:v>
                </c:pt>
                <c:pt idx="7970">
                  <c:v>41763.813101851854</c:v>
                </c:pt>
                <c:pt idx="7971">
                  <c:v>41763.813159722224</c:v>
                </c:pt>
                <c:pt idx="7972">
                  <c:v>41763.813217592593</c:v>
                </c:pt>
                <c:pt idx="7973">
                  <c:v>41763.813287037039</c:v>
                </c:pt>
                <c:pt idx="7974">
                  <c:v>41763.813344907408</c:v>
                </c:pt>
                <c:pt idx="7975">
                  <c:v>41763.813402777778</c:v>
                </c:pt>
                <c:pt idx="7976">
                  <c:v>41763.813472222224</c:v>
                </c:pt>
                <c:pt idx="7977">
                  <c:v>41763.813530092593</c:v>
                </c:pt>
                <c:pt idx="7978">
                  <c:v>41763.813587962963</c:v>
                </c:pt>
                <c:pt idx="7979">
                  <c:v>41763.813645833332</c:v>
                </c:pt>
                <c:pt idx="7980">
                  <c:v>41763.813715277778</c:v>
                </c:pt>
                <c:pt idx="7981">
                  <c:v>41763.813773148147</c:v>
                </c:pt>
                <c:pt idx="7982">
                  <c:v>41763.813831018517</c:v>
                </c:pt>
                <c:pt idx="7983">
                  <c:v>41763.813900462963</c:v>
                </c:pt>
                <c:pt idx="7984">
                  <c:v>41763.813958333332</c:v>
                </c:pt>
                <c:pt idx="7985">
                  <c:v>41763.814016203702</c:v>
                </c:pt>
                <c:pt idx="7986">
                  <c:v>41763.814085648148</c:v>
                </c:pt>
                <c:pt idx="7987">
                  <c:v>41763.814143518517</c:v>
                </c:pt>
                <c:pt idx="7988">
                  <c:v>41763.814201388886</c:v>
                </c:pt>
                <c:pt idx="7989">
                  <c:v>41763.814270833333</c:v>
                </c:pt>
                <c:pt idx="7990">
                  <c:v>41763.814328703702</c:v>
                </c:pt>
                <c:pt idx="7991">
                  <c:v>41763.814386574071</c:v>
                </c:pt>
                <c:pt idx="7992">
                  <c:v>41763.814444444448</c:v>
                </c:pt>
                <c:pt idx="7993">
                  <c:v>41763.814513888887</c:v>
                </c:pt>
                <c:pt idx="7994">
                  <c:v>41763.814571759256</c:v>
                </c:pt>
                <c:pt idx="7995">
                  <c:v>41763.814629629633</c:v>
                </c:pt>
                <c:pt idx="7996">
                  <c:v>41763.814699074072</c:v>
                </c:pt>
                <c:pt idx="7997">
                  <c:v>41763.814756944441</c:v>
                </c:pt>
                <c:pt idx="7998">
                  <c:v>41763.814814814818</c:v>
                </c:pt>
                <c:pt idx="7999">
                  <c:v>41763.814884259256</c:v>
                </c:pt>
                <c:pt idx="8000">
                  <c:v>41763.814942129633</c:v>
                </c:pt>
                <c:pt idx="8001">
                  <c:v>41763.815000000002</c:v>
                </c:pt>
                <c:pt idx="8002">
                  <c:v>41763.815069444441</c:v>
                </c:pt>
                <c:pt idx="8003">
                  <c:v>41763.815127314818</c:v>
                </c:pt>
                <c:pt idx="8004">
                  <c:v>41763.815185185187</c:v>
                </c:pt>
                <c:pt idx="8005">
                  <c:v>41763.815254629626</c:v>
                </c:pt>
                <c:pt idx="8006">
                  <c:v>41763.815312500003</c:v>
                </c:pt>
                <c:pt idx="8007">
                  <c:v>41763.815370370372</c:v>
                </c:pt>
                <c:pt idx="8008">
                  <c:v>41763.815428240741</c:v>
                </c:pt>
                <c:pt idx="8009">
                  <c:v>41763.815497685187</c:v>
                </c:pt>
                <c:pt idx="8010">
                  <c:v>41763.815555555557</c:v>
                </c:pt>
                <c:pt idx="8011">
                  <c:v>41763.815613425926</c:v>
                </c:pt>
                <c:pt idx="8012">
                  <c:v>41763.815682870372</c:v>
                </c:pt>
                <c:pt idx="8013">
                  <c:v>41763.815740740742</c:v>
                </c:pt>
                <c:pt idx="8014">
                  <c:v>41763.815798611111</c:v>
                </c:pt>
                <c:pt idx="8015">
                  <c:v>41763.815868055557</c:v>
                </c:pt>
                <c:pt idx="8016">
                  <c:v>41763.815925925926</c:v>
                </c:pt>
                <c:pt idx="8017">
                  <c:v>41763.815983796296</c:v>
                </c:pt>
                <c:pt idx="8018">
                  <c:v>41763.816053240742</c:v>
                </c:pt>
                <c:pt idx="8019">
                  <c:v>41763.816111111111</c:v>
                </c:pt>
                <c:pt idx="8020">
                  <c:v>41763.816168981481</c:v>
                </c:pt>
                <c:pt idx="8021">
                  <c:v>41763.81622685185</c:v>
                </c:pt>
                <c:pt idx="8022">
                  <c:v>41763.816296296296</c:v>
                </c:pt>
                <c:pt idx="8023">
                  <c:v>41763.816354166665</c:v>
                </c:pt>
                <c:pt idx="8024">
                  <c:v>41763.816412037035</c:v>
                </c:pt>
                <c:pt idx="8025">
                  <c:v>41763.816481481481</c:v>
                </c:pt>
                <c:pt idx="8026">
                  <c:v>41763.81653935185</c:v>
                </c:pt>
                <c:pt idx="8027">
                  <c:v>41763.81659722222</c:v>
                </c:pt>
                <c:pt idx="8028">
                  <c:v>41763.816666666666</c:v>
                </c:pt>
                <c:pt idx="8029">
                  <c:v>41763.816724537035</c:v>
                </c:pt>
                <c:pt idx="8030">
                  <c:v>41763.816782407404</c:v>
                </c:pt>
                <c:pt idx="8031">
                  <c:v>41763.816851851851</c:v>
                </c:pt>
                <c:pt idx="8032">
                  <c:v>41763.81690972222</c:v>
                </c:pt>
                <c:pt idx="8033">
                  <c:v>41763.816967592589</c:v>
                </c:pt>
                <c:pt idx="8034">
                  <c:v>41763.817025462966</c:v>
                </c:pt>
                <c:pt idx="8035">
                  <c:v>41763.817094907405</c:v>
                </c:pt>
                <c:pt idx="8036">
                  <c:v>41763.817152777781</c:v>
                </c:pt>
                <c:pt idx="8037">
                  <c:v>41763.817210648151</c:v>
                </c:pt>
                <c:pt idx="8038">
                  <c:v>41763.817280092589</c:v>
                </c:pt>
                <c:pt idx="8039">
                  <c:v>41763.817337962966</c:v>
                </c:pt>
                <c:pt idx="8040">
                  <c:v>41763.817395833335</c:v>
                </c:pt>
                <c:pt idx="8041">
                  <c:v>41763.817465277774</c:v>
                </c:pt>
                <c:pt idx="8042">
                  <c:v>41763.817523148151</c:v>
                </c:pt>
                <c:pt idx="8043">
                  <c:v>41763.81758101852</c:v>
                </c:pt>
                <c:pt idx="8044">
                  <c:v>41763.817650462966</c:v>
                </c:pt>
                <c:pt idx="8045">
                  <c:v>41763.817708333336</c:v>
                </c:pt>
                <c:pt idx="8046">
                  <c:v>41763.817766203705</c:v>
                </c:pt>
                <c:pt idx="8047">
                  <c:v>41763.817824074074</c:v>
                </c:pt>
                <c:pt idx="8048">
                  <c:v>41763.817893518521</c:v>
                </c:pt>
                <c:pt idx="8049">
                  <c:v>41763.81795138889</c:v>
                </c:pt>
                <c:pt idx="8050">
                  <c:v>41763.818009259259</c:v>
                </c:pt>
                <c:pt idx="8051">
                  <c:v>41763.818078703705</c:v>
                </c:pt>
                <c:pt idx="8052">
                  <c:v>41763.818136574075</c:v>
                </c:pt>
                <c:pt idx="8053">
                  <c:v>41763.818194444444</c:v>
                </c:pt>
                <c:pt idx="8054">
                  <c:v>41763.81826388889</c:v>
                </c:pt>
                <c:pt idx="8055">
                  <c:v>41763.81832175926</c:v>
                </c:pt>
                <c:pt idx="8056">
                  <c:v>41763.818379629629</c:v>
                </c:pt>
                <c:pt idx="8057">
                  <c:v>41763.818449074075</c:v>
                </c:pt>
                <c:pt idx="8058">
                  <c:v>41763.818506944444</c:v>
                </c:pt>
                <c:pt idx="8059">
                  <c:v>41763.818564814814</c:v>
                </c:pt>
                <c:pt idx="8060">
                  <c:v>41763.81863425926</c:v>
                </c:pt>
                <c:pt idx="8061">
                  <c:v>41763.818692129629</c:v>
                </c:pt>
                <c:pt idx="8062">
                  <c:v>41763.818749999999</c:v>
                </c:pt>
                <c:pt idx="8063">
                  <c:v>41763.818807870368</c:v>
                </c:pt>
                <c:pt idx="8064">
                  <c:v>41763.818877314814</c:v>
                </c:pt>
                <c:pt idx="8065">
                  <c:v>41763.818935185183</c:v>
                </c:pt>
                <c:pt idx="8066">
                  <c:v>41763.818993055553</c:v>
                </c:pt>
                <c:pt idx="8067">
                  <c:v>41763.819062499999</c:v>
                </c:pt>
                <c:pt idx="8068">
                  <c:v>41763.819120370368</c:v>
                </c:pt>
                <c:pt idx="8069">
                  <c:v>41763.819178240738</c:v>
                </c:pt>
                <c:pt idx="8070">
                  <c:v>41763.819247685184</c:v>
                </c:pt>
                <c:pt idx="8071">
                  <c:v>41763.819305555553</c:v>
                </c:pt>
                <c:pt idx="8072">
                  <c:v>41763.819363425922</c:v>
                </c:pt>
                <c:pt idx="8073">
                  <c:v>41763.819432870368</c:v>
                </c:pt>
                <c:pt idx="8074">
                  <c:v>41763.819490740738</c:v>
                </c:pt>
                <c:pt idx="8075">
                  <c:v>41763.819548611114</c:v>
                </c:pt>
                <c:pt idx="8076">
                  <c:v>41763.819606481484</c:v>
                </c:pt>
                <c:pt idx="8077">
                  <c:v>41763.819675925923</c:v>
                </c:pt>
                <c:pt idx="8078">
                  <c:v>41763.819733796299</c:v>
                </c:pt>
                <c:pt idx="8079">
                  <c:v>41763.819791666669</c:v>
                </c:pt>
                <c:pt idx="8080">
                  <c:v>41763.819861111115</c:v>
                </c:pt>
                <c:pt idx="8081">
                  <c:v>41763.819918981484</c:v>
                </c:pt>
                <c:pt idx="8082">
                  <c:v>41763.819976851853</c:v>
                </c:pt>
                <c:pt idx="8083">
                  <c:v>41763.8200462963</c:v>
                </c:pt>
                <c:pt idx="8084">
                  <c:v>41763.820104166669</c:v>
                </c:pt>
                <c:pt idx="8085">
                  <c:v>41763.820162037038</c:v>
                </c:pt>
                <c:pt idx="8086">
                  <c:v>41763.820231481484</c:v>
                </c:pt>
                <c:pt idx="8087">
                  <c:v>41763.820289351854</c:v>
                </c:pt>
                <c:pt idx="8088">
                  <c:v>41763.820347222223</c:v>
                </c:pt>
                <c:pt idx="8089">
                  <c:v>41763.820405092592</c:v>
                </c:pt>
                <c:pt idx="8090">
                  <c:v>41763.820474537039</c:v>
                </c:pt>
                <c:pt idx="8091">
                  <c:v>41763.820532407408</c:v>
                </c:pt>
                <c:pt idx="8092">
                  <c:v>41763.820590277777</c:v>
                </c:pt>
                <c:pt idx="8093">
                  <c:v>41763.820659722223</c:v>
                </c:pt>
                <c:pt idx="8094">
                  <c:v>41763.820717592593</c:v>
                </c:pt>
                <c:pt idx="8095">
                  <c:v>41763.820775462962</c:v>
                </c:pt>
                <c:pt idx="8096">
                  <c:v>41763.820844907408</c:v>
                </c:pt>
                <c:pt idx="8097">
                  <c:v>41763.820902777778</c:v>
                </c:pt>
                <c:pt idx="8098">
                  <c:v>41763.820960648147</c:v>
                </c:pt>
                <c:pt idx="8099">
                  <c:v>41763.821030092593</c:v>
                </c:pt>
                <c:pt idx="8100">
                  <c:v>41763.821087962962</c:v>
                </c:pt>
                <c:pt idx="8101">
                  <c:v>41763.821145833332</c:v>
                </c:pt>
                <c:pt idx="8102">
                  <c:v>41763.821215277778</c:v>
                </c:pt>
                <c:pt idx="8103">
                  <c:v>41763.821273148147</c:v>
                </c:pt>
                <c:pt idx="8104">
                  <c:v>41763.821331018517</c:v>
                </c:pt>
                <c:pt idx="8105">
                  <c:v>41763.821388888886</c:v>
                </c:pt>
                <c:pt idx="8106">
                  <c:v>41763.821458333332</c:v>
                </c:pt>
                <c:pt idx="8107">
                  <c:v>41763.821516203701</c:v>
                </c:pt>
                <c:pt idx="8108">
                  <c:v>41763.821574074071</c:v>
                </c:pt>
                <c:pt idx="8109">
                  <c:v>41763.821643518517</c:v>
                </c:pt>
                <c:pt idx="8110">
                  <c:v>41763.821701388886</c:v>
                </c:pt>
                <c:pt idx="8111">
                  <c:v>41763.821759259263</c:v>
                </c:pt>
                <c:pt idx="8112">
                  <c:v>41763.821828703702</c:v>
                </c:pt>
                <c:pt idx="8113">
                  <c:v>41763.821886574071</c:v>
                </c:pt>
                <c:pt idx="8114">
                  <c:v>41763.821944444448</c:v>
                </c:pt>
                <c:pt idx="8115">
                  <c:v>41763.822013888886</c:v>
                </c:pt>
                <c:pt idx="8116">
                  <c:v>41763.822071759256</c:v>
                </c:pt>
                <c:pt idx="8117">
                  <c:v>41763.822129629632</c:v>
                </c:pt>
                <c:pt idx="8118">
                  <c:v>41763.822187500002</c:v>
                </c:pt>
                <c:pt idx="8119">
                  <c:v>41763.822256944448</c:v>
                </c:pt>
                <c:pt idx="8120">
                  <c:v>41763.822314814817</c:v>
                </c:pt>
                <c:pt idx="8121">
                  <c:v>41763.822372685187</c:v>
                </c:pt>
                <c:pt idx="8122">
                  <c:v>41763.822442129633</c:v>
                </c:pt>
                <c:pt idx="8123">
                  <c:v>41763.822500000002</c:v>
                </c:pt>
                <c:pt idx="8124">
                  <c:v>41763.822557870371</c:v>
                </c:pt>
                <c:pt idx="8125">
                  <c:v>41763.822627314818</c:v>
                </c:pt>
                <c:pt idx="8126">
                  <c:v>41763.822685185187</c:v>
                </c:pt>
                <c:pt idx="8127">
                  <c:v>41763.822743055556</c:v>
                </c:pt>
                <c:pt idx="8128">
                  <c:v>41763.822812500002</c:v>
                </c:pt>
                <c:pt idx="8129">
                  <c:v>41763.822870370372</c:v>
                </c:pt>
                <c:pt idx="8130">
                  <c:v>41763.822928240741</c:v>
                </c:pt>
                <c:pt idx="8131">
                  <c:v>41763.82298611111</c:v>
                </c:pt>
                <c:pt idx="8132">
                  <c:v>41763.823055555556</c:v>
                </c:pt>
                <c:pt idx="8133">
                  <c:v>41763.823113425926</c:v>
                </c:pt>
                <c:pt idx="8134">
                  <c:v>41763.823171296295</c:v>
                </c:pt>
                <c:pt idx="8135">
                  <c:v>41763.823240740741</c:v>
                </c:pt>
                <c:pt idx="8136">
                  <c:v>41763.823298611111</c:v>
                </c:pt>
                <c:pt idx="8137">
                  <c:v>41763.82335648148</c:v>
                </c:pt>
                <c:pt idx="8138">
                  <c:v>41763.823425925926</c:v>
                </c:pt>
                <c:pt idx="8139">
                  <c:v>41763.823483796295</c:v>
                </c:pt>
                <c:pt idx="8140">
                  <c:v>41763.823541666665</c:v>
                </c:pt>
                <c:pt idx="8141">
                  <c:v>41763.823611111111</c:v>
                </c:pt>
                <c:pt idx="8142">
                  <c:v>41763.82366898148</c:v>
                </c:pt>
                <c:pt idx="8143">
                  <c:v>41763.82372685185</c:v>
                </c:pt>
                <c:pt idx="8144">
                  <c:v>41763.823784722219</c:v>
                </c:pt>
                <c:pt idx="8145">
                  <c:v>41763.823854166665</c:v>
                </c:pt>
                <c:pt idx="8146">
                  <c:v>41763.823912037034</c:v>
                </c:pt>
                <c:pt idx="8147">
                  <c:v>41763.823969907404</c:v>
                </c:pt>
                <c:pt idx="8148">
                  <c:v>41763.82403935185</c:v>
                </c:pt>
                <c:pt idx="8149">
                  <c:v>41763.824097222219</c:v>
                </c:pt>
                <c:pt idx="8150">
                  <c:v>41763.824155092596</c:v>
                </c:pt>
                <c:pt idx="8151">
                  <c:v>41763.824224537035</c:v>
                </c:pt>
                <c:pt idx="8152">
                  <c:v>41763.824282407404</c:v>
                </c:pt>
                <c:pt idx="8153">
                  <c:v>41763.824340277781</c:v>
                </c:pt>
                <c:pt idx="8154">
                  <c:v>41763.82440972222</c:v>
                </c:pt>
                <c:pt idx="8155">
                  <c:v>41763.824467592596</c:v>
                </c:pt>
                <c:pt idx="8156">
                  <c:v>41763.824525462966</c:v>
                </c:pt>
                <c:pt idx="8157">
                  <c:v>41763.824594907404</c:v>
                </c:pt>
                <c:pt idx="8158">
                  <c:v>41763.824652777781</c:v>
                </c:pt>
                <c:pt idx="8159">
                  <c:v>41763.82471064815</c:v>
                </c:pt>
                <c:pt idx="8160">
                  <c:v>41763.82476851852</c:v>
                </c:pt>
                <c:pt idx="8161">
                  <c:v>41763.824837962966</c:v>
                </c:pt>
                <c:pt idx="8162">
                  <c:v>41763.824895833335</c:v>
                </c:pt>
                <c:pt idx="8163">
                  <c:v>41763.824953703705</c:v>
                </c:pt>
                <c:pt idx="8164">
                  <c:v>41763.825023148151</c:v>
                </c:pt>
                <c:pt idx="8165">
                  <c:v>41763.82508101852</c:v>
                </c:pt>
                <c:pt idx="8166">
                  <c:v>41763.825138888889</c:v>
                </c:pt>
                <c:pt idx="8167">
                  <c:v>41763.825208333335</c:v>
                </c:pt>
                <c:pt idx="8168">
                  <c:v>41763.825266203705</c:v>
                </c:pt>
                <c:pt idx="8169">
                  <c:v>41763.825324074074</c:v>
                </c:pt>
                <c:pt idx="8170">
                  <c:v>41763.82539351852</c:v>
                </c:pt>
                <c:pt idx="8171">
                  <c:v>41763.82545138889</c:v>
                </c:pt>
                <c:pt idx="8172">
                  <c:v>41763.825509259259</c:v>
                </c:pt>
                <c:pt idx="8173">
                  <c:v>41763.825567129628</c:v>
                </c:pt>
                <c:pt idx="8174">
                  <c:v>41763.825636574074</c:v>
                </c:pt>
                <c:pt idx="8175">
                  <c:v>41763.825694444444</c:v>
                </c:pt>
                <c:pt idx="8176">
                  <c:v>41763.825752314813</c:v>
                </c:pt>
                <c:pt idx="8177">
                  <c:v>41763.825821759259</c:v>
                </c:pt>
                <c:pt idx="8178">
                  <c:v>41763.825879629629</c:v>
                </c:pt>
                <c:pt idx="8179">
                  <c:v>41763.825937499998</c:v>
                </c:pt>
                <c:pt idx="8180">
                  <c:v>41763.826006944444</c:v>
                </c:pt>
                <c:pt idx="8181">
                  <c:v>41763.826064814813</c:v>
                </c:pt>
                <c:pt idx="8182">
                  <c:v>41763.826122685183</c:v>
                </c:pt>
                <c:pt idx="8183">
                  <c:v>41763.826192129629</c:v>
                </c:pt>
                <c:pt idx="8184">
                  <c:v>41763.826249999998</c:v>
                </c:pt>
                <c:pt idx="8185">
                  <c:v>41763.826307870368</c:v>
                </c:pt>
                <c:pt idx="8186">
                  <c:v>41763.826365740744</c:v>
                </c:pt>
                <c:pt idx="8187">
                  <c:v>41763.826435185183</c:v>
                </c:pt>
                <c:pt idx="8188">
                  <c:v>41763.826493055552</c:v>
                </c:pt>
                <c:pt idx="8189">
                  <c:v>41763.826550925929</c:v>
                </c:pt>
                <c:pt idx="8190">
                  <c:v>41763.826620370368</c:v>
                </c:pt>
                <c:pt idx="8191">
                  <c:v>41763.826678240737</c:v>
                </c:pt>
                <c:pt idx="8192">
                  <c:v>41763.826736111114</c:v>
                </c:pt>
                <c:pt idx="8193">
                  <c:v>41763.826805555553</c:v>
                </c:pt>
                <c:pt idx="8194">
                  <c:v>41763.826863425929</c:v>
                </c:pt>
                <c:pt idx="8195">
                  <c:v>41763.826921296299</c:v>
                </c:pt>
                <c:pt idx="8196">
                  <c:v>41763.826990740738</c:v>
                </c:pt>
                <c:pt idx="8197">
                  <c:v>41763.827048611114</c:v>
                </c:pt>
                <c:pt idx="8198">
                  <c:v>41763.827106481483</c:v>
                </c:pt>
                <c:pt idx="8199">
                  <c:v>41763.827164351853</c:v>
                </c:pt>
                <c:pt idx="8200">
                  <c:v>41763.827233796299</c:v>
                </c:pt>
                <c:pt idx="8201">
                  <c:v>41763.827291666668</c:v>
                </c:pt>
                <c:pt idx="8202">
                  <c:v>41763.827349537038</c:v>
                </c:pt>
                <c:pt idx="8203">
                  <c:v>41763.827418981484</c:v>
                </c:pt>
                <c:pt idx="8204">
                  <c:v>41763.827476851853</c:v>
                </c:pt>
                <c:pt idx="8205">
                  <c:v>41763.827534722222</c:v>
                </c:pt>
                <c:pt idx="8206">
                  <c:v>41763.827604166669</c:v>
                </c:pt>
                <c:pt idx="8207">
                  <c:v>41763.827662037038</c:v>
                </c:pt>
                <c:pt idx="8208">
                  <c:v>41763.827719907407</c:v>
                </c:pt>
                <c:pt idx="8209">
                  <c:v>41763.827789351853</c:v>
                </c:pt>
                <c:pt idx="8210">
                  <c:v>41763.827847222223</c:v>
                </c:pt>
                <c:pt idx="8211">
                  <c:v>41763.827905092592</c:v>
                </c:pt>
                <c:pt idx="8212">
                  <c:v>41763.827974537038</c:v>
                </c:pt>
                <c:pt idx="8213">
                  <c:v>41763.828032407408</c:v>
                </c:pt>
                <c:pt idx="8214">
                  <c:v>41763.828090277777</c:v>
                </c:pt>
                <c:pt idx="8215">
                  <c:v>41763.828148148146</c:v>
                </c:pt>
                <c:pt idx="8216">
                  <c:v>41763.828217592592</c:v>
                </c:pt>
                <c:pt idx="8217">
                  <c:v>41763.828275462962</c:v>
                </c:pt>
                <c:pt idx="8218">
                  <c:v>41763.828333333331</c:v>
                </c:pt>
                <c:pt idx="8219">
                  <c:v>41763.828402777777</c:v>
                </c:pt>
                <c:pt idx="8220">
                  <c:v>41763.828460648147</c:v>
                </c:pt>
                <c:pt idx="8221">
                  <c:v>41763.828518518516</c:v>
                </c:pt>
                <c:pt idx="8222">
                  <c:v>41763.828587962962</c:v>
                </c:pt>
                <c:pt idx="8223">
                  <c:v>41763.828645833331</c:v>
                </c:pt>
                <c:pt idx="8224">
                  <c:v>41763.828703703701</c:v>
                </c:pt>
                <c:pt idx="8225">
                  <c:v>41763.828773148147</c:v>
                </c:pt>
                <c:pt idx="8226">
                  <c:v>41763.828831018516</c:v>
                </c:pt>
                <c:pt idx="8227">
                  <c:v>41763.828888888886</c:v>
                </c:pt>
                <c:pt idx="8228">
                  <c:v>41763.828946759262</c:v>
                </c:pt>
                <c:pt idx="8229">
                  <c:v>41763.829016203701</c:v>
                </c:pt>
                <c:pt idx="8230">
                  <c:v>41763.829074074078</c:v>
                </c:pt>
                <c:pt idx="8231">
                  <c:v>41763.829131944447</c:v>
                </c:pt>
                <c:pt idx="8232">
                  <c:v>41763.829201388886</c:v>
                </c:pt>
                <c:pt idx="8233">
                  <c:v>41763.829259259262</c:v>
                </c:pt>
                <c:pt idx="8234">
                  <c:v>41763.829317129632</c:v>
                </c:pt>
                <c:pt idx="8235">
                  <c:v>41763.829386574071</c:v>
                </c:pt>
                <c:pt idx="8236">
                  <c:v>41763.829444444447</c:v>
                </c:pt>
                <c:pt idx="8237">
                  <c:v>41763.829502314817</c:v>
                </c:pt>
                <c:pt idx="8238">
                  <c:v>41763.829571759263</c:v>
                </c:pt>
                <c:pt idx="8239">
                  <c:v>41763.829629629632</c:v>
                </c:pt>
                <c:pt idx="8240">
                  <c:v>41763.829687500001</c:v>
                </c:pt>
                <c:pt idx="8241">
                  <c:v>41763.829745370371</c:v>
                </c:pt>
                <c:pt idx="8242">
                  <c:v>41763.829814814817</c:v>
                </c:pt>
                <c:pt idx="8243">
                  <c:v>41763.829872685186</c:v>
                </c:pt>
                <c:pt idx="8244">
                  <c:v>41763.829930555556</c:v>
                </c:pt>
                <c:pt idx="8245">
                  <c:v>41763.83</c:v>
                </c:pt>
                <c:pt idx="8246">
                  <c:v>41763.830057870371</c:v>
                </c:pt>
                <c:pt idx="8247">
                  <c:v>41763.83011574074</c:v>
                </c:pt>
                <c:pt idx="8248">
                  <c:v>41763.830185185187</c:v>
                </c:pt>
                <c:pt idx="8249">
                  <c:v>41763.830243055556</c:v>
                </c:pt>
                <c:pt idx="8250">
                  <c:v>41763.830300925925</c:v>
                </c:pt>
                <c:pt idx="8251">
                  <c:v>41763.830370370371</c:v>
                </c:pt>
                <c:pt idx="8252">
                  <c:v>41763.830428240741</c:v>
                </c:pt>
                <c:pt idx="8253">
                  <c:v>41763.83048611111</c:v>
                </c:pt>
                <c:pt idx="8254">
                  <c:v>41763.830543981479</c:v>
                </c:pt>
                <c:pt idx="8255">
                  <c:v>41763.830613425926</c:v>
                </c:pt>
                <c:pt idx="8256">
                  <c:v>41763.830671296295</c:v>
                </c:pt>
                <c:pt idx="8257">
                  <c:v>41763.830729166664</c:v>
                </c:pt>
                <c:pt idx="8258">
                  <c:v>41763.83079861111</c:v>
                </c:pt>
                <c:pt idx="8259">
                  <c:v>41763.83085648148</c:v>
                </c:pt>
                <c:pt idx="8260">
                  <c:v>41763.830914351849</c:v>
                </c:pt>
                <c:pt idx="8261">
                  <c:v>41763.830983796295</c:v>
                </c:pt>
                <c:pt idx="8262">
                  <c:v>41763.831041666665</c:v>
                </c:pt>
                <c:pt idx="8263">
                  <c:v>41763.831099537034</c:v>
                </c:pt>
                <c:pt idx="8264">
                  <c:v>41763.83116898148</c:v>
                </c:pt>
                <c:pt idx="8265">
                  <c:v>41763.831226851849</c:v>
                </c:pt>
                <c:pt idx="8266">
                  <c:v>41763.831284722219</c:v>
                </c:pt>
                <c:pt idx="8267">
                  <c:v>41763.831354166665</c:v>
                </c:pt>
                <c:pt idx="8268">
                  <c:v>41763.831412037034</c:v>
                </c:pt>
                <c:pt idx="8269">
                  <c:v>41763.831469907411</c:v>
                </c:pt>
                <c:pt idx="8270">
                  <c:v>41763.83152777778</c:v>
                </c:pt>
                <c:pt idx="8271">
                  <c:v>41763.831597222219</c:v>
                </c:pt>
                <c:pt idx="8272">
                  <c:v>41763.831655092596</c:v>
                </c:pt>
                <c:pt idx="8273">
                  <c:v>41763.831712962965</c:v>
                </c:pt>
                <c:pt idx="8274">
                  <c:v>41763.831782407404</c:v>
                </c:pt>
                <c:pt idx="8275">
                  <c:v>41763.83184027778</c:v>
                </c:pt>
                <c:pt idx="8276">
                  <c:v>41763.83189814815</c:v>
                </c:pt>
                <c:pt idx="8277">
                  <c:v>41763.831967592596</c:v>
                </c:pt>
                <c:pt idx="8278">
                  <c:v>41763.832025462965</c:v>
                </c:pt>
                <c:pt idx="8279">
                  <c:v>41763.832083333335</c:v>
                </c:pt>
                <c:pt idx="8280">
                  <c:v>41763.832152777781</c:v>
                </c:pt>
                <c:pt idx="8281">
                  <c:v>41763.83221064815</c:v>
                </c:pt>
                <c:pt idx="8282">
                  <c:v>41763.832268518519</c:v>
                </c:pt>
                <c:pt idx="8283">
                  <c:v>41763.832326388889</c:v>
                </c:pt>
                <c:pt idx="8284">
                  <c:v>41763.832395833335</c:v>
                </c:pt>
                <c:pt idx="8285">
                  <c:v>41763.832453703704</c:v>
                </c:pt>
                <c:pt idx="8286">
                  <c:v>41763.832511574074</c:v>
                </c:pt>
                <c:pt idx="8287">
                  <c:v>41763.83258101852</c:v>
                </c:pt>
                <c:pt idx="8288">
                  <c:v>41763.832638888889</c:v>
                </c:pt>
                <c:pt idx="8289">
                  <c:v>41763.832696759258</c:v>
                </c:pt>
                <c:pt idx="8290">
                  <c:v>41763.832766203705</c:v>
                </c:pt>
                <c:pt idx="8291">
                  <c:v>41763.832824074074</c:v>
                </c:pt>
                <c:pt idx="8292">
                  <c:v>41763.832881944443</c:v>
                </c:pt>
                <c:pt idx="8293">
                  <c:v>41763.832951388889</c:v>
                </c:pt>
                <c:pt idx="8294">
                  <c:v>41763.833009259259</c:v>
                </c:pt>
                <c:pt idx="8295">
                  <c:v>41763.833067129628</c:v>
                </c:pt>
                <c:pt idx="8296">
                  <c:v>41763.833124999997</c:v>
                </c:pt>
                <c:pt idx="8297">
                  <c:v>41763.833194444444</c:v>
                </c:pt>
                <c:pt idx="8298">
                  <c:v>41763.833252314813</c:v>
                </c:pt>
                <c:pt idx="8299">
                  <c:v>41763.833310185182</c:v>
                </c:pt>
                <c:pt idx="8300">
                  <c:v>41763.833379629628</c:v>
                </c:pt>
                <c:pt idx="8301">
                  <c:v>41763.833437499998</c:v>
                </c:pt>
                <c:pt idx="8302">
                  <c:v>41763.833495370367</c:v>
                </c:pt>
                <c:pt idx="8303">
                  <c:v>41763.833564814813</c:v>
                </c:pt>
                <c:pt idx="8304">
                  <c:v>41763.833622685182</c:v>
                </c:pt>
                <c:pt idx="8305">
                  <c:v>41763.833680555559</c:v>
                </c:pt>
                <c:pt idx="8306">
                  <c:v>41763.833749999998</c:v>
                </c:pt>
                <c:pt idx="8307">
                  <c:v>41763.833807870367</c:v>
                </c:pt>
                <c:pt idx="8308">
                  <c:v>41763.833865740744</c:v>
                </c:pt>
                <c:pt idx="8309">
                  <c:v>41763.833923611113</c:v>
                </c:pt>
                <c:pt idx="8310">
                  <c:v>41763.833993055552</c:v>
                </c:pt>
                <c:pt idx="8311">
                  <c:v>41763.834050925929</c:v>
                </c:pt>
                <c:pt idx="8312">
                  <c:v>41763.834108796298</c:v>
                </c:pt>
                <c:pt idx="8313">
                  <c:v>41763.834178240744</c:v>
                </c:pt>
                <c:pt idx="8314">
                  <c:v>41763.834236111114</c:v>
                </c:pt>
                <c:pt idx="8315">
                  <c:v>41763.834293981483</c:v>
                </c:pt>
                <c:pt idx="8316">
                  <c:v>41763.834363425929</c:v>
                </c:pt>
                <c:pt idx="8317">
                  <c:v>41763.834421296298</c:v>
                </c:pt>
                <c:pt idx="8318">
                  <c:v>41763.834479166668</c:v>
                </c:pt>
                <c:pt idx="8319">
                  <c:v>41763.834548611114</c:v>
                </c:pt>
                <c:pt idx="8320">
                  <c:v>41763.834606481483</c:v>
                </c:pt>
                <c:pt idx="8321">
                  <c:v>41763.834664351853</c:v>
                </c:pt>
                <c:pt idx="8322">
                  <c:v>41763.834733796299</c:v>
                </c:pt>
                <c:pt idx="8323">
                  <c:v>41763.834791666668</c:v>
                </c:pt>
                <c:pt idx="8324">
                  <c:v>41763.834849537037</c:v>
                </c:pt>
                <c:pt idx="8325">
                  <c:v>41763.834907407407</c:v>
                </c:pt>
                <c:pt idx="8326">
                  <c:v>41763.834976851853</c:v>
                </c:pt>
                <c:pt idx="8327">
                  <c:v>41763.835034722222</c:v>
                </c:pt>
                <c:pt idx="8328">
                  <c:v>41763.835092592592</c:v>
                </c:pt>
                <c:pt idx="8329">
                  <c:v>41763.835162037038</c:v>
                </c:pt>
                <c:pt idx="8330">
                  <c:v>41763.835219907407</c:v>
                </c:pt>
                <c:pt idx="8331">
                  <c:v>41763.835277777776</c:v>
                </c:pt>
                <c:pt idx="8332">
                  <c:v>41763.835347222222</c:v>
                </c:pt>
                <c:pt idx="8333">
                  <c:v>41763.835405092592</c:v>
                </c:pt>
                <c:pt idx="8334">
                  <c:v>41763.835462962961</c:v>
                </c:pt>
                <c:pt idx="8335">
                  <c:v>41763.835532407407</c:v>
                </c:pt>
                <c:pt idx="8336">
                  <c:v>41763.835590277777</c:v>
                </c:pt>
                <c:pt idx="8337">
                  <c:v>41763.835648148146</c:v>
                </c:pt>
                <c:pt idx="8338">
                  <c:v>41763.835706018515</c:v>
                </c:pt>
                <c:pt idx="8339">
                  <c:v>41763.835775462961</c:v>
                </c:pt>
                <c:pt idx="8340">
                  <c:v>41763.835833333331</c:v>
                </c:pt>
                <c:pt idx="8341">
                  <c:v>41763.8358912037</c:v>
                </c:pt>
                <c:pt idx="8342">
                  <c:v>41763.835960648146</c:v>
                </c:pt>
                <c:pt idx="8343">
                  <c:v>41763.836018518516</c:v>
                </c:pt>
                <c:pt idx="8344">
                  <c:v>41763.836076388892</c:v>
                </c:pt>
                <c:pt idx="8345">
                  <c:v>41763.836145833331</c:v>
                </c:pt>
                <c:pt idx="8346">
                  <c:v>41763.8362037037</c:v>
                </c:pt>
                <c:pt idx="8347">
                  <c:v>41763.836261574077</c:v>
                </c:pt>
                <c:pt idx="8348">
                  <c:v>41763.836331018516</c:v>
                </c:pt>
                <c:pt idx="8349">
                  <c:v>41763.836388888885</c:v>
                </c:pt>
                <c:pt idx="8350">
                  <c:v>41763.836446759262</c:v>
                </c:pt>
                <c:pt idx="8351">
                  <c:v>41763.836516203701</c:v>
                </c:pt>
                <c:pt idx="8352">
                  <c:v>41763.836574074077</c:v>
                </c:pt>
                <c:pt idx="8353">
                  <c:v>41763.836631944447</c:v>
                </c:pt>
                <c:pt idx="8354">
                  <c:v>41763.836689814816</c:v>
                </c:pt>
                <c:pt idx="8355">
                  <c:v>41763.836759259262</c:v>
                </c:pt>
                <c:pt idx="8356">
                  <c:v>41763.836817129632</c:v>
                </c:pt>
                <c:pt idx="8357">
                  <c:v>41763.836875000001</c:v>
                </c:pt>
                <c:pt idx="8358">
                  <c:v>41763.836944444447</c:v>
                </c:pt>
                <c:pt idx="8359">
                  <c:v>41763.837002314816</c:v>
                </c:pt>
                <c:pt idx="8360">
                  <c:v>41763.837060185186</c:v>
                </c:pt>
                <c:pt idx="8361">
                  <c:v>41763.837129629632</c:v>
                </c:pt>
                <c:pt idx="8362">
                  <c:v>41763.837187500001</c:v>
                </c:pt>
                <c:pt idx="8363">
                  <c:v>41763.837245370371</c:v>
                </c:pt>
                <c:pt idx="8364">
                  <c:v>41763.837314814817</c:v>
                </c:pt>
                <c:pt idx="8365">
                  <c:v>41763.837372685186</c:v>
                </c:pt>
                <c:pt idx="8366">
                  <c:v>41763.837430555555</c:v>
                </c:pt>
                <c:pt idx="8367">
                  <c:v>41763.837488425925</c:v>
                </c:pt>
                <c:pt idx="8368">
                  <c:v>41763.837557870371</c:v>
                </c:pt>
                <c:pt idx="8369">
                  <c:v>41763.83761574074</c:v>
                </c:pt>
                <c:pt idx="8370">
                  <c:v>41763.837673611109</c:v>
                </c:pt>
                <c:pt idx="8371">
                  <c:v>41763.837743055556</c:v>
                </c:pt>
                <c:pt idx="8372">
                  <c:v>41763.837800925925</c:v>
                </c:pt>
                <c:pt idx="8373">
                  <c:v>41763.837858796294</c:v>
                </c:pt>
                <c:pt idx="8374">
                  <c:v>41763.83792824074</c:v>
                </c:pt>
                <c:pt idx="8375">
                  <c:v>41763.83798611111</c:v>
                </c:pt>
                <c:pt idx="8376">
                  <c:v>41763.838043981479</c:v>
                </c:pt>
                <c:pt idx="8377">
                  <c:v>41763.838113425925</c:v>
                </c:pt>
                <c:pt idx="8378">
                  <c:v>41763.838171296295</c:v>
                </c:pt>
                <c:pt idx="8379">
                  <c:v>41763.838229166664</c:v>
                </c:pt>
                <c:pt idx="8380">
                  <c:v>41763.838287037041</c:v>
                </c:pt>
                <c:pt idx="8381">
                  <c:v>41763.838356481479</c:v>
                </c:pt>
                <c:pt idx="8382">
                  <c:v>41763.838414351849</c:v>
                </c:pt>
                <c:pt idx="8383">
                  <c:v>41763.838472222225</c:v>
                </c:pt>
                <c:pt idx="8384">
                  <c:v>41763.838541666664</c:v>
                </c:pt>
                <c:pt idx="8385">
                  <c:v>41763.838599537034</c:v>
                </c:pt>
                <c:pt idx="8386">
                  <c:v>41763.83865740741</c:v>
                </c:pt>
                <c:pt idx="8387">
                  <c:v>41763.838726851849</c:v>
                </c:pt>
                <c:pt idx="8388">
                  <c:v>41763.838784722226</c:v>
                </c:pt>
                <c:pt idx="8389">
                  <c:v>41763.838842592595</c:v>
                </c:pt>
                <c:pt idx="8390">
                  <c:v>41763.838912037034</c:v>
                </c:pt>
                <c:pt idx="8391">
                  <c:v>41763.838969907411</c:v>
                </c:pt>
                <c:pt idx="8392">
                  <c:v>41763.83902777778</c:v>
                </c:pt>
                <c:pt idx="8393">
                  <c:v>41763.839085648149</c:v>
                </c:pt>
                <c:pt idx="8394">
                  <c:v>41763.839155092595</c:v>
                </c:pt>
                <c:pt idx="8395">
                  <c:v>41763.839212962965</c:v>
                </c:pt>
                <c:pt idx="8396">
                  <c:v>41763.839270833334</c:v>
                </c:pt>
                <c:pt idx="8397">
                  <c:v>41763.83934027778</c:v>
                </c:pt>
                <c:pt idx="8398">
                  <c:v>41763.839398148149</c:v>
                </c:pt>
                <c:pt idx="8399">
                  <c:v>41763.839456018519</c:v>
                </c:pt>
                <c:pt idx="8400">
                  <c:v>41763.839525462965</c:v>
                </c:pt>
                <c:pt idx="8401">
                  <c:v>41763.839583333334</c:v>
                </c:pt>
                <c:pt idx="8402">
                  <c:v>41763.839641203704</c:v>
                </c:pt>
                <c:pt idx="8403">
                  <c:v>41763.83971064815</c:v>
                </c:pt>
                <c:pt idx="8404">
                  <c:v>41763.839768518519</c:v>
                </c:pt>
                <c:pt idx="8405">
                  <c:v>41763.839826388888</c:v>
                </c:pt>
                <c:pt idx="8406">
                  <c:v>41763.839895833335</c:v>
                </c:pt>
                <c:pt idx="8407">
                  <c:v>41763.839953703704</c:v>
                </c:pt>
                <c:pt idx="8408">
                  <c:v>41763.840011574073</c:v>
                </c:pt>
                <c:pt idx="8409">
                  <c:v>41763.840069444443</c:v>
                </c:pt>
                <c:pt idx="8410">
                  <c:v>41763.840138888889</c:v>
                </c:pt>
                <c:pt idx="8411">
                  <c:v>41763.840196759258</c:v>
                </c:pt>
                <c:pt idx="8412">
                  <c:v>41763.840254629627</c:v>
                </c:pt>
                <c:pt idx="8413">
                  <c:v>41763.840324074074</c:v>
                </c:pt>
                <c:pt idx="8414">
                  <c:v>41763.840381944443</c:v>
                </c:pt>
                <c:pt idx="8415">
                  <c:v>41763.840439814812</c:v>
                </c:pt>
                <c:pt idx="8416">
                  <c:v>41763.840509259258</c:v>
                </c:pt>
                <c:pt idx="8417">
                  <c:v>41763.840567129628</c:v>
                </c:pt>
                <c:pt idx="8418">
                  <c:v>41763.840624999997</c:v>
                </c:pt>
                <c:pt idx="8419">
                  <c:v>41763.840694444443</c:v>
                </c:pt>
                <c:pt idx="8420">
                  <c:v>41763.840752314813</c:v>
                </c:pt>
                <c:pt idx="8421">
                  <c:v>41763.840810185182</c:v>
                </c:pt>
                <c:pt idx="8422">
                  <c:v>41763.840868055559</c:v>
                </c:pt>
                <c:pt idx="8423">
                  <c:v>41763.840937499997</c:v>
                </c:pt>
                <c:pt idx="8424">
                  <c:v>41763.840995370374</c:v>
                </c:pt>
                <c:pt idx="8425">
                  <c:v>41763.841053240743</c:v>
                </c:pt>
                <c:pt idx="8426">
                  <c:v>41763.841122685182</c:v>
                </c:pt>
                <c:pt idx="8427">
                  <c:v>41763.841180555559</c:v>
                </c:pt>
                <c:pt idx="8428">
                  <c:v>41763.841238425928</c:v>
                </c:pt>
                <c:pt idx="8429">
                  <c:v>41763.841307870367</c:v>
                </c:pt>
                <c:pt idx="8430">
                  <c:v>41763.841365740744</c:v>
                </c:pt>
                <c:pt idx="8431">
                  <c:v>41763.841423611113</c:v>
                </c:pt>
                <c:pt idx="8432">
                  <c:v>41763.841493055559</c:v>
                </c:pt>
                <c:pt idx="8433">
                  <c:v>41763.841550925928</c:v>
                </c:pt>
                <c:pt idx="8434">
                  <c:v>41763.841608796298</c:v>
                </c:pt>
                <c:pt idx="8435">
                  <c:v>41763.841666666667</c:v>
                </c:pt>
                <c:pt idx="8436">
                  <c:v>41763.841736111113</c:v>
                </c:pt>
                <c:pt idx="8437">
                  <c:v>41763.841793981483</c:v>
                </c:pt>
                <c:pt idx="8438">
                  <c:v>41763.841851851852</c:v>
                </c:pt>
                <c:pt idx="8439">
                  <c:v>41763.841921296298</c:v>
                </c:pt>
                <c:pt idx="8440">
                  <c:v>41763.841979166667</c:v>
                </c:pt>
                <c:pt idx="8441">
                  <c:v>41763.842037037037</c:v>
                </c:pt>
                <c:pt idx="8442">
                  <c:v>41763.842106481483</c:v>
                </c:pt>
                <c:pt idx="8443">
                  <c:v>41763.842164351852</c:v>
                </c:pt>
                <c:pt idx="8444">
                  <c:v>41763.842222222222</c:v>
                </c:pt>
                <c:pt idx="8445">
                  <c:v>41763.842291666668</c:v>
                </c:pt>
                <c:pt idx="8446">
                  <c:v>41763.842349537037</c:v>
                </c:pt>
                <c:pt idx="8447">
                  <c:v>41763.842407407406</c:v>
                </c:pt>
                <c:pt idx="8448">
                  <c:v>41763.842465277776</c:v>
                </c:pt>
                <c:pt idx="8449">
                  <c:v>41763.842534722222</c:v>
                </c:pt>
                <c:pt idx="8450">
                  <c:v>41763.842592592591</c:v>
                </c:pt>
                <c:pt idx="8451">
                  <c:v>41763.842650462961</c:v>
                </c:pt>
                <c:pt idx="8452">
                  <c:v>41763.842719907407</c:v>
                </c:pt>
                <c:pt idx="8453">
                  <c:v>41763.842777777776</c:v>
                </c:pt>
                <c:pt idx="8454">
                  <c:v>41763.842835648145</c:v>
                </c:pt>
                <c:pt idx="8455">
                  <c:v>41763.842905092592</c:v>
                </c:pt>
                <c:pt idx="8456">
                  <c:v>41763.842962962961</c:v>
                </c:pt>
                <c:pt idx="8457">
                  <c:v>41763.84302083333</c:v>
                </c:pt>
                <c:pt idx="8458">
                  <c:v>41763.843090277776</c:v>
                </c:pt>
                <c:pt idx="8459">
                  <c:v>41763.843148148146</c:v>
                </c:pt>
                <c:pt idx="8460">
                  <c:v>41763.843206018515</c:v>
                </c:pt>
                <c:pt idx="8461">
                  <c:v>41763.843275462961</c:v>
                </c:pt>
                <c:pt idx="8462">
                  <c:v>41763.843333333331</c:v>
                </c:pt>
                <c:pt idx="8463">
                  <c:v>41763.843391203707</c:v>
                </c:pt>
                <c:pt idx="8464">
                  <c:v>41763.843449074076</c:v>
                </c:pt>
                <c:pt idx="8465">
                  <c:v>41763.843518518515</c:v>
                </c:pt>
                <c:pt idx="8466">
                  <c:v>41763.843576388892</c:v>
                </c:pt>
                <c:pt idx="8467">
                  <c:v>41763.843634259261</c:v>
                </c:pt>
                <c:pt idx="8468">
                  <c:v>41763.8437037037</c:v>
                </c:pt>
                <c:pt idx="8469">
                  <c:v>41763.843761574077</c:v>
                </c:pt>
                <c:pt idx="8470">
                  <c:v>41763.843819444446</c:v>
                </c:pt>
                <c:pt idx="8471">
                  <c:v>41763.843888888892</c:v>
                </c:pt>
                <c:pt idx="8472">
                  <c:v>41763.843946759262</c:v>
                </c:pt>
                <c:pt idx="8473">
                  <c:v>41763.844004629631</c:v>
                </c:pt>
                <c:pt idx="8474">
                  <c:v>41763.844074074077</c:v>
                </c:pt>
                <c:pt idx="8475">
                  <c:v>41763.844131944446</c:v>
                </c:pt>
                <c:pt idx="8476">
                  <c:v>41763.844189814816</c:v>
                </c:pt>
                <c:pt idx="8477">
                  <c:v>41763.844247685185</c:v>
                </c:pt>
                <c:pt idx="8478">
                  <c:v>41763.844317129631</c:v>
                </c:pt>
                <c:pt idx="8479">
                  <c:v>41763.844375000001</c:v>
                </c:pt>
                <c:pt idx="8480">
                  <c:v>41763.84443287037</c:v>
                </c:pt>
                <c:pt idx="8481">
                  <c:v>41763.844502314816</c:v>
                </c:pt>
                <c:pt idx="8482">
                  <c:v>41763.844560185185</c:v>
                </c:pt>
                <c:pt idx="8483">
                  <c:v>41763.844618055555</c:v>
                </c:pt>
                <c:pt idx="8484">
                  <c:v>41763.844687500001</c:v>
                </c:pt>
                <c:pt idx="8485">
                  <c:v>41763.84474537037</c:v>
                </c:pt>
                <c:pt idx="8486">
                  <c:v>41763.84480324074</c:v>
                </c:pt>
                <c:pt idx="8487">
                  <c:v>41763.844872685186</c:v>
                </c:pt>
                <c:pt idx="8488">
                  <c:v>41763.844930555555</c:v>
                </c:pt>
                <c:pt idx="8489">
                  <c:v>41763.844988425924</c:v>
                </c:pt>
                <c:pt idx="8490">
                  <c:v>41763.845046296294</c:v>
                </c:pt>
                <c:pt idx="8491">
                  <c:v>41763.84511574074</c:v>
                </c:pt>
                <c:pt idx="8492">
                  <c:v>41763.845173611109</c:v>
                </c:pt>
                <c:pt idx="8493">
                  <c:v>41763.845231481479</c:v>
                </c:pt>
                <c:pt idx="8494">
                  <c:v>41763.845300925925</c:v>
                </c:pt>
                <c:pt idx="8495">
                  <c:v>41763.845358796294</c:v>
                </c:pt>
                <c:pt idx="8496">
                  <c:v>41763.845416666663</c:v>
                </c:pt>
                <c:pt idx="8497">
                  <c:v>41763.845486111109</c:v>
                </c:pt>
                <c:pt idx="8498">
                  <c:v>41763.845543981479</c:v>
                </c:pt>
                <c:pt idx="8499">
                  <c:v>41763.845601851855</c:v>
                </c:pt>
                <c:pt idx="8500">
                  <c:v>41763.845671296294</c:v>
                </c:pt>
                <c:pt idx="8501">
                  <c:v>41763.845729166664</c:v>
                </c:pt>
                <c:pt idx="8502">
                  <c:v>41763.84578703704</c:v>
                </c:pt>
                <c:pt idx="8503">
                  <c:v>41763.845856481479</c:v>
                </c:pt>
                <c:pt idx="8504">
                  <c:v>41763.845914351848</c:v>
                </c:pt>
                <c:pt idx="8505">
                  <c:v>41763.845972222225</c:v>
                </c:pt>
                <c:pt idx="8506">
                  <c:v>41763.846030092594</c:v>
                </c:pt>
                <c:pt idx="8507">
                  <c:v>41763.846099537041</c:v>
                </c:pt>
                <c:pt idx="8508">
                  <c:v>41763.84615740741</c:v>
                </c:pt>
                <c:pt idx="8509">
                  <c:v>41763.846215277779</c:v>
                </c:pt>
                <c:pt idx="8510">
                  <c:v>41763.846284722225</c:v>
                </c:pt>
                <c:pt idx="8511">
                  <c:v>41763.846342592595</c:v>
                </c:pt>
                <c:pt idx="8512">
                  <c:v>41763.846400462964</c:v>
                </c:pt>
                <c:pt idx="8513">
                  <c:v>41763.84646990741</c:v>
                </c:pt>
                <c:pt idx="8514">
                  <c:v>41763.84652777778</c:v>
                </c:pt>
                <c:pt idx="8515">
                  <c:v>41763.846585648149</c:v>
                </c:pt>
                <c:pt idx="8516">
                  <c:v>41763.846655092595</c:v>
                </c:pt>
                <c:pt idx="8517">
                  <c:v>41763.846712962964</c:v>
                </c:pt>
                <c:pt idx="8518">
                  <c:v>41763.846770833334</c:v>
                </c:pt>
                <c:pt idx="8519">
                  <c:v>41763.846828703703</c:v>
                </c:pt>
                <c:pt idx="8520">
                  <c:v>41763.846898148149</c:v>
                </c:pt>
                <c:pt idx="8521">
                  <c:v>41763.846956018519</c:v>
                </c:pt>
                <c:pt idx="8522">
                  <c:v>41763.847013888888</c:v>
                </c:pt>
                <c:pt idx="8523">
                  <c:v>41763.847083333334</c:v>
                </c:pt>
                <c:pt idx="8524">
                  <c:v>41763.847141203703</c:v>
                </c:pt>
                <c:pt idx="8525">
                  <c:v>41763.847199074073</c:v>
                </c:pt>
                <c:pt idx="8526">
                  <c:v>41763.847268518519</c:v>
                </c:pt>
                <c:pt idx="8527">
                  <c:v>41763.847326388888</c:v>
                </c:pt>
                <c:pt idx="8528">
                  <c:v>41763.847384259258</c:v>
                </c:pt>
                <c:pt idx="8529">
                  <c:v>41763.847453703704</c:v>
                </c:pt>
                <c:pt idx="8530">
                  <c:v>41763.847511574073</c:v>
                </c:pt>
                <c:pt idx="8531">
                  <c:v>41763.847569444442</c:v>
                </c:pt>
                <c:pt idx="8532">
                  <c:v>41763.847627314812</c:v>
                </c:pt>
                <c:pt idx="8533">
                  <c:v>41763.847696759258</c:v>
                </c:pt>
                <c:pt idx="8534">
                  <c:v>41763.847754629627</c:v>
                </c:pt>
                <c:pt idx="8535">
                  <c:v>41763.847812499997</c:v>
                </c:pt>
                <c:pt idx="8536">
                  <c:v>41763.847881944443</c:v>
                </c:pt>
                <c:pt idx="8537">
                  <c:v>41763.847939814812</c:v>
                </c:pt>
                <c:pt idx="8538">
                  <c:v>41763.847997685189</c:v>
                </c:pt>
                <c:pt idx="8539">
                  <c:v>41763.848067129627</c:v>
                </c:pt>
                <c:pt idx="8540">
                  <c:v>41763.848124999997</c:v>
                </c:pt>
                <c:pt idx="8541">
                  <c:v>41763.848182870373</c:v>
                </c:pt>
                <c:pt idx="8542">
                  <c:v>41763.848252314812</c:v>
                </c:pt>
                <c:pt idx="8543">
                  <c:v>41763.848310185182</c:v>
                </c:pt>
                <c:pt idx="8544">
                  <c:v>41763.848368055558</c:v>
                </c:pt>
                <c:pt idx="8545">
                  <c:v>41763.848425925928</c:v>
                </c:pt>
                <c:pt idx="8546">
                  <c:v>41763.848495370374</c:v>
                </c:pt>
                <c:pt idx="8547">
                  <c:v>41763.848553240743</c:v>
                </c:pt>
                <c:pt idx="8548">
                  <c:v>41763.848611111112</c:v>
                </c:pt>
                <c:pt idx="8549">
                  <c:v>41763.848680555559</c:v>
                </c:pt>
                <c:pt idx="8550">
                  <c:v>41763.848738425928</c:v>
                </c:pt>
                <c:pt idx="8551">
                  <c:v>41763.848796296297</c:v>
                </c:pt>
                <c:pt idx="8552">
                  <c:v>41763.848865740743</c:v>
                </c:pt>
                <c:pt idx="8553">
                  <c:v>41763.848923611113</c:v>
                </c:pt>
                <c:pt idx="8554">
                  <c:v>41763.848981481482</c:v>
                </c:pt>
                <c:pt idx="8555">
                  <c:v>41763.849050925928</c:v>
                </c:pt>
                <c:pt idx="8556">
                  <c:v>41763.849108796298</c:v>
                </c:pt>
                <c:pt idx="8557">
                  <c:v>41763.849166666667</c:v>
                </c:pt>
                <c:pt idx="8558">
                  <c:v>41763.849236111113</c:v>
                </c:pt>
                <c:pt idx="8559">
                  <c:v>41763.849293981482</c:v>
                </c:pt>
                <c:pt idx="8560">
                  <c:v>41763.849351851852</c:v>
                </c:pt>
                <c:pt idx="8561">
                  <c:v>41763.849409722221</c:v>
                </c:pt>
                <c:pt idx="8562">
                  <c:v>41763.849479166667</c:v>
                </c:pt>
                <c:pt idx="8563">
                  <c:v>41763.849537037036</c:v>
                </c:pt>
                <c:pt idx="8564">
                  <c:v>41763.849594907406</c:v>
                </c:pt>
                <c:pt idx="8565">
                  <c:v>41763.849664351852</c:v>
                </c:pt>
                <c:pt idx="8566">
                  <c:v>41763.849722222221</c:v>
                </c:pt>
                <c:pt idx="8567">
                  <c:v>41763.849780092591</c:v>
                </c:pt>
                <c:pt idx="8568">
                  <c:v>41763.849849537037</c:v>
                </c:pt>
                <c:pt idx="8569">
                  <c:v>41763.849907407406</c:v>
                </c:pt>
                <c:pt idx="8570">
                  <c:v>41763.849965277775</c:v>
                </c:pt>
                <c:pt idx="8571">
                  <c:v>41763.850034722222</c:v>
                </c:pt>
                <c:pt idx="8572">
                  <c:v>41763.850092592591</c:v>
                </c:pt>
                <c:pt idx="8573">
                  <c:v>41763.85015046296</c:v>
                </c:pt>
                <c:pt idx="8574">
                  <c:v>41763.850208333337</c:v>
                </c:pt>
                <c:pt idx="8575">
                  <c:v>41763.850277777776</c:v>
                </c:pt>
                <c:pt idx="8576">
                  <c:v>41763.850335648145</c:v>
                </c:pt>
                <c:pt idx="8577">
                  <c:v>41763.850393518522</c:v>
                </c:pt>
                <c:pt idx="8578">
                  <c:v>41763.850462962961</c:v>
                </c:pt>
                <c:pt idx="8579">
                  <c:v>41763.85052083333</c:v>
                </c:pt>
                <c:pt idx="8580">
                  <c:v>41763.850578703707</c:v>
                </c:pt>
                <c:pt idx="8581">
                  <c:v>41763.850648148145</c:v>
                </c:pt>
                <c:pt idx="8582">
                  <c:v>41763.850706018522</c:v>
                </c:pt>
                <c:pt idx="8583">
                  <c:v>41763.850763888891</c:v>
                </c:pt>
                <c:pt idx="8584">
                  <c:v>41763.85083333333</c:v>
                </c:pt>
                <c:pt idx="8585">
                  <c:v>41763.850891203707</c:v>
                </c:pt>
                <c:pt idx="8586">
                  <c:v>41763.850949074076</c:v>
                </c:pt>
                <c:pt idx="8587">
                  <c:v>41763.851006944446</c:v>
                </c:pt>
                <c:pt idx="8588">
                  <c:v>41763.851076388892</c:v>
                </c:pt>
                <c:pt idx="8589">
                  <c:v>41763.851134259261</c:v>
                </c:pt>
                <c:pt idx="8590">
                  <c:v>41763.85119212963</c:v>
                </c:pt>
                <c:pt idx="8591">
                  <c:v>41763.851261574076</c:v>
                </c:pt>
                <c:pt idx="8592">
                  <c:v>41763.851319444446</c:v>
                </c:pt>
                <c:pt idx="8593">
                  <c:v>41763.851377314815</c:v>
                </c:pt>
                <c:pt idx="8594">
                  <c:v>41763.851446759261</c:v>
                </c:pt>
                <c:pt idx="8595">
                  <c:v>41763.851504629631</c:v>
                </c:pt>
                <c:pt idx="8596">
                  <c:v>41763.8515625</c:v>
                </c:pt>
                <c:pt idx="8597">
                  <c:v>41763.851631944446</c:v>
                </c:pt>
                <c:pt idx="8598">
                  <c:v>41763.851689814815</c:v>
                </c:pt>
                <c:pt idx="8599">
                  <c:v>41763.851747685185</c:v>
                </c:pt>
                <c:pt idx="8600">
                  <c:v>41763.851817129631</c:v>
                </c:pt>
                <c:pt idx="8601">
                  <c:v>41763.851875</c:v>
                </c:pt>
                <c:pt idx="8602">
                  <c:v>41763.85193287037</c:v>
                </c:pt>
                <c:pt idx="8603">
                  <c:v>41763.851990740739</c:v>
                </c:pt>
                <c:pt idx="8604">
                  <c:v>41763.852060185185</c:v>
                </c:pt>
                <c:pt idx="8605">
                  <c:v>41763.852118055554</c:v>
                </c:pt>
                <c:pt idx="8606">
                  <c:v>41763.852175925924</c:v>
                </c:pt>
                <c:pt idx="8607">
                  <c:v>41763.85224537037</c:v>
                </c:pt>
                <c:pt idx="8608">
                  <c:v>41763.852303240739</c:v>
                </c:pt>
                <c:pt idx="8609">
                  <c:v>41763.852361111109</c:v>
                </c:pt>
                <c:pt idx="8610">
                  <c:v>41763.852430555555</c:v>
                </c:pt>
                <c:pt idx="8611">
                  <c:v>41763.852488425924</c:v>
                </c:pt>
                <c:pt idx="8612">
                  <c:v>41763.852546296293</c:v>
                </c:pt>
                <c:pt idx="8613">
                  <c:v>41763.85261574074</c:v>
                </c:pt>
                <c:pt idx="8614">
                  <c:v>41763.852673611109</c:v>
                </c:pt>
                <c:pt idx="8615">
                  <c:v>41763.852731481478</c:v>
                </c:pt>
                <c:pt idx="8616">
                  <c:v>41763.852789351855</c:v>
                </c:pt>
                <c:pt idx="8617">
                  <c:v>41763.852858796294</c:v>
                </c:pt>
                <c:pt idx="8618">
                  <c:v>41763.852916666663</c:v>
                </c:pt>
                <c:pt idx="8619">
                  <c:v>41763.85297453704</c:v>
                </c:pt>
                <c:pt idx="8620">
                  <c:v>41763.853043981479</c:v>
                </c:pt>
                <c:pt idx="8621">
                  <c:v>41763.853101851855</c:v>
                </c:pt>
                <c:pt idx="8622">
                  <c:v>41763.853159722225</c:v>
                </c:pt>
                <c:pt idx="8623">
                  <c:v>41763.853229166663</c:v>
                </c:pt>
                <c:pt idx="8624">
                  <c:v>41763.85328703704</c:v>
                </c:pt>
                <c:pt idx="8625">
                  <c:v>41763.853344907409</c:v>
                </c:pt>
                <c:pt idx="8626">
                  <c:v>41763.853414351855</c:v>
                </c:pt>
                <c:pt idx="8627">
                  <c:v>41763.853472222225</c:v>
                </c:pt>
                <c:pt idx="8628">
                  <c:v>41763.853530092594</c:v>
                </c:pt>
                <c:pt idx="8629">
                  <c:v>41763.853587962964</c:v>
                </c:pt>
                <c:pt idx="8630">
                  <c:v>41763.85365740741</c:v>
                </c:pt>
                <c:pt idx="8631">
                  <c:v>41763.853715277779</c:v>
                </c:pt>
                <c:pt idx="8632">
                  <c:v>41763.853773148148</c:v>
                </c:pt>
                <c:pt idx="8633">
                  <c:v>41763.853842592594</c:v>
                </c:pt>
                <c:pt idx="8634">
                  <c:v>41763.853900462964</c:v>
                </c:pt>
                <c:pt idx="8635">
                  <c:v>41763.853958333333</c:v>
                </c:pt>
                <c:pt idx="8636">
                  <c:v>41763.854027777779</c:v>
                </c:pt>
                <c:pt idx="8637">
                  <c:v>41763.854085648149</c:v>
                </c:pt>
                <c:pt idx="8638">
                  <c:v>41763.854143518518</c:v>
                </c:pt>
                <c:pt idx="8639">
                  <c:v>41763.854212962964</c:v>
                </c:pt>
                <c:pt idx="8640">
                  <c:v>41763.854270833333</c:v>
                </c:pt>
                <c:pt idx="8641">
                  <c:v>41763.854328703703</c:v>
                </c:pt>
                <c:pt idx="8642">
                  <c:v>41763.854386574072</c:v>
                </c:pt>
                <c:pt idx="8643">
                  <c:v>41763.854456018518</c:v>
                </c:pt>
                <c:pt idx="8644">
                  <c:v>41763.854513888888</c:v>
                </c:pt>
                <c:pt idx="8645">
                  <c:v>41763.854571759257</c:v>
                </c:pt>
                <c:pt idx="8646">
                  <c:v>41763.854641203703</c:v>
                </c:pt>
                <c:pt idx="8647">
                  <c:v>41763.854699074072</c:v>
                </c:pt>
                <c:pt idx="8648">
                  <c:v>41763.854756944442</c:v>
                </c:pt>
                <c:pt idx="8649">
                  <c:v>41763.854826388888</c:v>
                </c:pt>
                <c:pt idx="8650">
                  <c:v>41763.854884259257</c:v>
                </c:pt>
                <c:pt idx="8651">
                  <c:v>41763.854942129627</c:v>
                </c:pt>
                <c:pt idx="8652">
                  <c:v>41763.855011574073</c:v>
                </c:pt>
                <c:pt idx="8653">
                  <c:v>41763.855069444442</c:v>
                </c:pt>
                <c:pt idx="8654">
                  <c:v>41763.855127314811</c:v>
                </c:pt>
                <c:pt idx="8655">
                  <c:v>41763.855196759258</c:v>
                </c:pt>
                <c:pt idx="8656">
                  <c:v>41763.855254629627</c:v>
                </c:pt>
                <c:pt idx="8657">
                  <c:v>41763.855312500003</c:v>
                </c:pt>
                <c:pt idx="8658">
                  <c:v>41763.855370370373</c:v>
                </c:pt>
                <c:pt idx="8659">
                  <c:v>41763.855439814812</c:v>
                </c:pt>
                <c:pt idx="8660">
                  <c:v>41763.855497685188</c:v>
                </c:pt>
                <c:pt idx="8661">
                  <c:v>41763.855555555558</c:v>
                </c:pt>
                <c:pt idx="8662">
                  <c:v>41763.855624999997</c:v>
                </c:pt>
                <c:pt idx="8663">
                  <c:v>41763.855682870373</c:v>
                </c:pt>
                <c:pt idx="8664">
                  <c:v>41763.855740740742</c:v>
                </c:pt>
                <c:pt idx="8665">
                  <c:v>41763.855810185189</c:v>
                </c:pt>
                <c:pt idx="8666">
                  <c:v>41763.855868055558</c:v>
                </c:pt>
                <c:pt idx="8667">
                  <c:v>41763.855925925927</c:v>
                </c:pt>
                <c:pt idx="8668">
                  <c:v>41763.855995370373</c:v>
                </c:pt>
                <c:pt idx="8669">
                  <c:v>41763.856053240743</c:v>
                </c:pt>
                <c:pt idx="8670">
                  <c:v>41763.856111111112</c:v>
                </c:pt>
                <c:pt idx="8671">
                  <c:v>41763.856168981481</c:v>
                </c:pt>
                <c:pt idx="8672">
                  <c:v>41763.856238425928</c:v>
                </c:pt>
                <c:pt idx="8673">
                  <c:v>41763.856296296297</c:v>
                </c:pt>
                <c:pt idx="8674">
                  <c:v>41763.856354166666</c:v>
                </c:pt>
                <c:pt idx="8675">
                  <c:v>41763.856423611112</c:v>
                </c:pt>
                <c:pt idx="8676">
                  <c:v>41763.856481481482</c:v>
                </c:pt>
                <c:pt idx="8677">
                  <c:v>41763.856539351851</c:v>
                </c:pt>
                <c:pt idx="8678">
                  <c:v>41763.856608796297</c:v>
                </c:pt>
                <c:pt idx="8679">
                  <c:v>41763.856666666667</c:v>
                </c:pt>
                <c:pt idx="8680">
                  <c:v>41763.856724537036</c:v>
                </c:pt>
                <c:pt idx="8681">
                  <c:v>41763.856793981482</c:v>
                </c:pt>
                <c:pt idx="8682">
                  <c:v>41763.856851851851</c:v>
                </c:pt>
                <c:pt idx="8683">
                  <c:v>41763.856909722221</c:v>
                </c:pt>
                <c:pt idx="8684">
                  <c:v>41763.85696759259</c:v>
                </c:pt>
                <c:pt idx="8685">
                  <c:v>41763.857037037036</c:v>
                </c:pt>
                <c:pt idx="8686">
                  <c:v>41763.857094907406</c:v>
                </c:pt>
                <c:pt idx="8687">
                  <c:v>41763.857152777775</c:v>
                </c:pt>
                <c:pt idx="8688">
                  <c:v>41763.857222222221</c:v>
                </c:pt>
                <c:pt idx="8689">
                  <c:v>41763.85728009259</c:v>
                </c:pt>
                <c:pt idx="8690">
                  <c:v>41763.85733796296</c:v>
                </c:pt>
                <c:pt idx="8691">
                  <c:v>41763.857407407406</c:v>
                </c:pt>
                <c:pt idx="8692">
                  <c:v>41763.857465277775</c:v>
                </c:pt>
                <c:pt idx="8693">
                  <c:v>41763.857523148145</c:v>
                </c:pt>
                <c:pt idx="8694">
                  <c:v>41763.857592592591</c:v>
                </c:pt>
                <c:pt idx="8695">
                  <c:v>41763.85765046296</c:v>
                </c:pt>
                <c:pt idx="8696">
                  <c:v>41763.857708333337</c:v>
                </c:pt>
                <c:pt idx="8697">
                  <c:v>41763.857777777775</c:v>
                </c:pt>
                <c:pt idx="8698">
                  <c:v>41763.857835648145</c:v>
                </c:pt>
                <c:pt idx="8699">
                  <c:v>41763.857893518521</c:v>
                </c:pt>
                <c:pt idx="8700">
                  <c:v>41763.857951388891</c:v>
                </c:pt>
                <c:pt idx="8701">
                  <c:v>41763.858020833337</c:v>
                </c:pt>
                <c:pt idx="8702">
                  <c:v>41763.858078703706</c:v>
                </c:pt>
                <c:pt idx="8703">
                  <c:v>41763.858136574076</c:v>
                </c:pt>
                <c:pt idx="8704">
                  <c:v>41763.858206018522</c:v>
                </c:pt>
                <c:pt idx="8705">
                  <c:v>41763.858263888891</c:v>
                </c:pt>
                <c:pt idx="8706">
                  <c:v>41763.85832175926</c:v>
                </c:pt>
                <c:pt idx="8707">
                  <c:v>41763.858391203707</c:v>
                </c:pt>
                <c:pt idx="8708">
                  <c:v>41763.858449074076</c:v>
                </c:pt>
                <c:pt idx="8709">
                  <c:v>41763.858506944445</c:v>
                </c:pt>
                <c:pt idx="8710">
                  <c:v>41763.858576388891</c:v>
                </c:pt>
                <c:pt idx="8711">
                  <c:v>41763.858634259261</c:v>
                </c:pt>
                <c:pt idx="8712">
                  <c:v>41763.85869212963</c:v>
                </c:pt>
                <c:pt idx="8713">
                  <c:v>41763.858749999999</c:v>
                </c:pt>
                <c:pt idx="8714">
                  <c:v>41763.858819444446</c:v>
                </c:pt>
                <c:pt idx="8715">
                  <c:v>41763.858877314815</c:v>
                </c:pt>
                <c:pt idx="8716">
                  <c:v>41763.858935185184</c:v>
                </c:pt>
                <c:pt idx="8717">
                  <c:v>41763.85900462963</c:v>
                </c:pt>
                <c:pt idx="8718">
                  <c:v>41763.8590625</c:v>
                </c:pt>
                <c:pt idx="8719">
                  <c:v>41763.859120370369</c:v>
                </c:pt>
                <c:pt idx="8720">
                  <c:v>41763.859189814815</c:v>
                </c:pt>
                <c:pt idx="8721">
                  <c:v>41763.859247685185</c:v>
                </c:pt>
                <c:pt idx="8722">
                  <c:v>41763.859305555554</c:v>
                </c:pt>
                <c:pt idx="8723">
                  <c:v>41763.859375</c:v>
                </c:pt>
                <c:pt idx="8724">
                  <c:v>41763.859432870369</c:v>
                </c:pt>
                <c:pt idx="8725">
                  <c:v>41763.859490740739</c:v>
                </c:pt>
                <c:pt idx="8726">
                  <c:v>41763.859548611108</c:v>
                </c:pt>
                <c:pt idx="8727">
                  <c:v>41763.859618055554</c:v>
                </c:pt>
                <c:pt idx="8728">
                  <c:v>41763.859675925924</c:v>
                </c:pt>
                <c:pt idx="8729">
                  <c:v>41763.859733796293</c:v>
                </c:pt>
                <c:pt idx="8730">
                  <c:v>41763.859803240739</c:v>
                </c:pt>
                <c:pt idx="8731">
                  <c:v>41763.859861111108</c:v>
                </c:pt>
                <c:pt idx="8732">
                  <c:v>41763.859918981485</c:v>
                </c:pt>
                <c:pt idx="8733">
                  <c:v>41763.859988425924</c:v>
                </c:pt>
                <c:pt idx="8734">
                  <c:v>41763.860046296293</c:v>
                </c:pt>
                <c:pt idx="8735">
                  <c:v>41763.86010416667</c:v>
                </c:pt>
                <c:pt idx="8736">
                  <c:v>41763.860173611109</c:v>
                </c:pt>
                <c:pt idx="8737">
                  <c:v>41763.860231481478</c:v>
                </c:pt>
                <c:pt idx="8738">
                  <c:v>41763.860289351855</c:v>
                </c:pt>
                <c:pt idx="8739">
                  <c:v>41763.860358796293</c:v>
                </c:pt>
                <c:pt idx="8740">
                  <c:v>41763.86041666667</c:v>
                </c:pt>
                <c:pt idx="8741">
                  <c:v>41763.860474537039</c:v>
                </c:pt>
                <c:pt idx="8742">
                  <c:v>41763.860532407409</c:v>
                </c:pt>
                <c:pt idx="8743">
                  <c:v>41763.860601851855</c:v>
                </c:pt>
                <c:pt idx="8744">
                  <c:v>41763.860659722224</c:v>
                </c:pt>
                <c:pt idx="8745">
                  <c:v>41763.860717592594</c:v>
                </c:pt>
                <c:pt idx="8746">
                  <c:v>41763.86078703704</c:v>
                </c:pt>
                <c:pt idx="8747">
                  <c:v>41763.860844907409</c:v>
                </c:pt>
                <c:pt idx="8748">
                  <c:v>41763.860902777778</c:v>
                </c:pt>
                <c:pt idx="8749">
                  <c:v>41763.860972222225</c:v>
                </c:pt>
                <c:pt idx="8750">
                  <c:v>41763.861030092594</c:v>
                </c:pt>
                <c:pt idx="8751">
                  <c:v>41763.861087962963</c:v>
                </c:pt>
                <c:pt idx="8752">
                  <c:v>41763.861157407409</c:v>
                </c:pt>
                <c:pt idx="8753">
                  <c:v>41763.861215277779</c:v>
                </c:pt>
                <c:pt idx="8754">
                  <c:v>41763.861273148148</c:v>
                </c:pt>
                <c:pt idx="8755">
                  <c:v>41763.861331018517</c:v>
                </c:pt>
                <c:pt idx="8756">
                  <c:v>41763.861400462964</c:v>
                </c:pt>
                <c:pt idx="8757">
                  <c:v>41763.861458333333</c:v>
                </c:pt>
                <c:pt idx="8758">
                  <c:v>41763.861516203702</c:v>
                </c:pt>
                <c:pt idx="8759">
                  <c:v>41763.861585648148</c:v>
                </c:pt>
                <c:pt idx="8760">
                  <c:v>41763.861643518518</c:v>
                </c:pt>
                <c:pt idx="8761">
                  <c:v>41763.861701388887</c:v>
                </c:pt>
                <c:pt idx="8762">
                  <c:v>41763.861770833333</c:v>
                </c:pt>
                <c:pt idx="8763">
                  <c:v>41763.861828703702</c:v>
                </c:pt>
                <c:pt idx="8764">
                  <c:v>41763.861886574072</c:v>
                </c:pt>
                <c:pt idx="8765">
                  <c:v>41763.861956018518</c:v>
                </c:pt>
                <c:pt idx="8766">
                  <c:v>41763.862013888887</c:v>
                </c:pt>
                <c:pt idx="8767">
                  <c:v>41763.862071759257</c:v>
                </c:pt>
                <c:pt idx="8768">
                  <c:v>41763.862129629626</c:v>
                </c:pt>
                <c:pt idx="8769">
                  <c:v>41763.862199074072</c:v>
                </c:pt>
                <c:pt idx="8770">
                  <c:v>41763.862256944441</c:v>
                </c:pt>
                <c:pt idx="8771">
                  <c:v>41763.862314814818</c:v>
                </c:pt>
                <c:pt idx="8772">
                  <c:v>41763.862384259257</c:v>
                </c:pt>
                <c:pt idx="8773">
                  <c:v>41763.862442129626</c:v>
                </c:pt>
                <c:pt idx="8774">
                  <c:v>41763.862500000003</c:v>
                </c:pt>
                <c:pt idx="8775">
                  <c:v>41763.862569444442</c:v>
                </c:pt>
                <c:pt idx="8776">
                  <c:v>41763.862627314818</c:v>
                </c:pt>
                <c:pt idx="8777">
                  <c:v>41763.862685185188</c:v>
                </c:pt>
                <c:pt idx="8778">
                  <c:v>41763.862754629627</c:v>
                </c:pt>
                <c:pt idx="8779">
                  <c:v>41763.862812500003</c:v>
                </c:pt>
                <c:pt idx="8780">
                  <c:v>41763.862870370373</c:v>
                </c:pt>
                <c:pt idx="8781">
                  <c:v>41763.862928240742</c:v>
                </c:pt>
                <c:pt idx="8782">
                  <c:v>41763.862997685188</c:v>
                </c:pt>
                <c:pt idx="8783">
                  <c:v>41763.863055555557</c:v>
                </c:pt>
                <c:pt idx="8784">
                  <c:v>41763.863113425927</c:v>
                </c:pt>
                <c:pt idx="8785">
                  <c:v>41763.863182870373</c:v>
                </c:pt>
                <c:pt idx="8786">
                  <c:v>41763.863240740742</c:v>
                </c:pt>
                <c:pt idx="8787">
                  <c:v>41763.863298611112</c:v>
                </c:pt>
                <c:pt idx="8788">
                  <c:v>41763.863368055558</c:v>
                </c:pt>
                <c:pt idx="8789">
                  <c:v>41763.863425925927</c:v>
                </c:pt>
                <c:pt idx="8790">
                  <c:v>41763.863483796296</c:v>
                </c:pt>
                <c:pt idx="8791">
                  <c:v>41763.863553240742</c:v>
                </c:pt>
                <c:pt idx="8792">
                  <c:v>41763.863611111112</c:v>
                </c:pt>
                <c:pt idx="8793">
                  <c:v>41763.863668981481</c:v>
                </c:pt>
                <c:pt idx="8794">
                  <c:v>41763.863738425927</c:v>
                </c:pt>
                <c:pt idx="8795">
                  <c:v>41763.863796296297</c:v>
                </c:pt>
                <c:pt idx="8796">
                  <c:v>41763.863854166666</c:v>
                </c:pt>
                <c:pt idx="8797">
                  <c:v>41763.863912037035</c:v>
                </c:pt>
                <c:pt idx="8798">
                  <c:v>41763.863981481481</c:v>
                </c:pt>
                <c:pt idx="8799">
                  <c:v>41763.864039351851</c:v>
                </c:pt>
                <c:pt idx="8800">
                  <c:v>41763.86409722222</c:v>
                </c:pt>
                <c:pt idx="8801">
                  <c:v>41763.864166666666</c:v>
                </c:pt>
                <c:pt idx="8802">
                  <c:v>41763.864224537036</c:v>
                </c:pt>
                <c:pt idx="8803">
                  <c:v>41763.864282407405</c:v>
                </c:pt>
                <c:pt idx="8804">
                  <c:v>41763.864351851851</c:v>
                </c:pt>
                <c:pt idx="8805">
                  <c:v>41763.86440972222</c:v>
                </c:pt>
                <c:pt idx="8806">
                  <c:v>41763.86446759259</c:v>
                </c:pt>
                <c:pt idx="8807">
                  <c:v>41763.864537037036</c:v>
                </c:pt>
                <c:pt idx="8808">
                  <c:v>41763.864594907405</c:v>
                </c:pt>
                <c:pt idx="8809">
                  <c:v>41763.864652777775</c:v>
                </c:pt>
                <c:pt idx="8810">
                  <c:v>41763.864710648151</c:v>
                </c:pt>
                <c:pt idx="8811">
                  <c:v>41763.86478009259</c:v>
                </c:pt>
                <c:pt idx="8812">
                  <c:v>41763.864837962959</c:v>
                </c:pt>
                <c:pt idx="8813">
                  <c:v>41763.864895833336</c:v>
                </c:pt>
                <c:pt idx="8814">
                  <c:v>41763.864965277775</c:v>
                </c:pt>
                <c:pt idx="8815">
                  <c:v>41763.865023148152</c:v>
                </c:pt>
                <c:pt idx="8816">
                  <c:v>41763.865081018521</c:v>
                </c:pt>
                <c:pt idx="8817">
                  <c:v>41763.86515046296</c:v>
                </c:pt>
                <c:pt idx="8818">
                  <c:v>41763.865208333336</c:v>
                </c:pt>
                <c:pt idx="8819">
                  <c:v>41763.865266203706</c:v>
                </c:pt>
                <c:pt idx="8820">
                  <c:v>41763.865335648145</c:v>
                </c:pt>
                <c:pt idx="8821">
                  <c:v>41763.865393518521</c:v>
                </c:pt>
                <c:pt idx="8822">
                  <c:v>41763.865451388891</c:v>
                </c:pt>
                <c:pt idx="8823">
                  <c:v>41763.86550925926</c:v>
                </c:pt>
                <c:pt idx="8824">
                  <c:v>41763.865578703706</c:v>
                </c:pt>
                <c:pt idx="8825">
                  <c:v>41763.865636574075</c:v>
                </c:pt>
                <c:pt idx="8826">
                  <c:v>41763.865694444445</c:v>
                </c:pt>
                <c:pt idx="8827">
                  <c:v>41763.865763888891</c:v>
                </c:pt>
                <c:pt idx="8828">
                  <c:v>41763.86582175926</c:v>
                </c:pt>
                <c:pt idx="8829">
                  <c:v>41763.865879629629</c:v>
                </c:pt>
                <c:pt idx="8830">
                  <c:v>41763.865949074076</c:v>
                </c:pt>
                <c:pt idx="8831">
                  <c:v>41763.866006944445</c:v>
                </c:pt>
                <c:pt idx="8832">
                  <c:v>41763.866064814814</c:v>
                </c:pt>
                <c:pt idx="8833">
                  <c:v>41763.86613425926</c:v>
                </c:pt>
                <c:pt idx="8834">
                  <c:v>41763.86619212963</c:v>
                </c:pt>
                <c:pt idx="8835">
                  <c:v>41763.866249999999</c:v>
                </c:pt>
                <c:pt idx="8836">
                  <c:v>41763.866319444445</c:v>
                </c:pt>
                <c:pt idx="8837">
                  <c:v>41763.866377314815</c:v>
                </c:pt>
                <c:pt idx="8838">
                  <c:v>41763.866435185184</c:v>
                </c:pt>
                <c:pt idx="8839">
                  <c:v>41763.866493055553</c:v>
                </c:pt>
                <c:pt idx="8840">
                  <c:v>41763.866562499999</c:v>
                </c:pt>
                <c:pt idx="8841">
                  <c:v>41763.866620370369</c:v>
                </c:pt>
                <c:pt idx="8842">
                  <c:v>41763.866678240738</c:v>
                </c:pt>
                <c:pt idx="8843">
                  <c:v>41763.866747685184</c:v>
                </c:pt>
                <c:pt idx="8844">
                  <c:v>41763.866805555554</c:v>
                </c:pt>
                <c:pt idx="8845">
                  <c:v>41763.866863425923</c:v>
                </c:pt>
                <c:pt idx="8846">
                  <c:v>41763.866932870369</c:v>
                </c:pt>
                <c:pt idx="8847">
                  <c:v>41763.866990740738</c:v>
                </c:pt>
                <c:pt idx="8848">
                  <c:v>41763.867048611108</c:v>
                </c:pt>
                <c:pt idx="8849">
                  <c:v>41763.867118055554</c:v>
                </c:pt>
                <c:pt idx="8850">
                  <c:v>41763.867175925923</c:v>
                </c:pt>
                <c:pt idx="8851">
                  <c:v>41763.8672337963</c:v>
                </c:pt>
                <c:pt idx="8852">
                  <c:v>41763.867291666669</c:v>
                </c:pt>
                <c:pt idx="8853">
                  <c:v>41763.867361111108</c:v>
                </c:pt>
                <c:pt idx="8854">
                  <c:v>41763.867418981485</c:v>
                </c:pt>
                <c:pt idx="8855">
                  <c:v>41763.867476851854</c:v>
                </c:pt>
                <c:pt idx="8856">
                  <c:v>41763.867546296293</c:v>
                </c:pt>
                <c:pt idx="8857">
                  <c:v>41763.867604166669</c:v>
                </c:pt>
                <c:pt idx="8858">
                  <c:v>41763.867662037039</c:v>
                </c:pt>
                <c:pt idx="8859">
                  <c:v>41763.867731481485</c:v>
                </c:pt>
                <c:pt idx="8860">
                  <c:v>41763.867789351854</c:v>
                </c:pt>
                <c:pt idx="8861">
                  <c:v>41763.867847222224</c:v>
                </c:pt>
                <c:pt idx="8862">
                  <c:v>41763.86791666667</c:v>
                </c:pt>
                <c:pt idx="8863">
                  <c:v>41763.867974537039</c:v>
                </c:pt>
                <c:pt idx="8864">
                  <c:v>41763.868032407408</c:v>
                </c:pt>
                <c:pt idx="8865">
                  <c:v>41763.868090277778</c:v>
                </c:pt>
                <c:pt idx="8866">
                  <c:v>41763.868159722224</c:v>
                </c:pt>
                <c:pt idx="8867">
                  <c:v>41763.868217592593</c:v>
                </c:pt>
                <c:pt idx="8868">
                  <c:v>41763.868275462963</c:v>
                </c:pt>
                <c:pt idx="8869">
                  <c:v>41763.868344907409</c:v>
                </c:pt>
                <c:pt idx="8870">
                  <c:v>41763.868402777778</c:v>
                </c:pt>
                <c:pt idx="8871">
                  <c:v>41763.868460648147</c:v>
                </c:pt>
                <c:pt idx="8872">
                  <c:v>41763.868530092594</c:v>
                </c:pt>
                <c:pt idx="8873">
                  <c:v>41763.868587962963</c:v>
                </c:pt>
                <c:pt idx="8874">
                  <c:v>41763.868645833332</c:v>
                </c:pt>
                <c:pt idx="8875">
                  <c:v>41763.868715277778</c:v>
                </c:pt>
                <c:pt idx="8876">
                  <c:v>41763.868773148148</c:v>
                </c:pt>
                <c:pt idx="8877">
                  <c:v>41763.868831018517</c:v>
                </c:pt>
                <c:pt idx="8878">
                  <c:v>41763.868900462963</c:v>
                </c:pt>
                <c:pt idx="8879">
                  <c:v>41763.868958333333</c:v>
                </c:pt>
                <c:pt idx="8880">
                  <c:v>41763.869016203702</c:v>
                </c:pt>
                <c:pt idx="8881">
                  <c:v>41763.869074074071</c:v>
                </c:pt>
                <c:pt idx="8882">
                  <c:v>41763.869143518517</c:v>
                </c:pt>
                <c:pt idx="8883">
                  <c:v>41763.869201388887</c:v>
                </c:pt>
                <c:pt idx="8884">
                  <c:v>41763.869259259256</c:v>
                </c:pt>
                <c:pt idx="8885">
                  <c:v>41763.869328703702</c:v>
                </c:pt>
                <c:pt idx="8886">
                  <c:v>41763.869386574072</c:v>
                </c:pt>
                <c:pt idx="8887">
                  <c:v>41763.869444444441</c:v>
                </c:pt>
                <c:pt idx="8888">
                  <c:v>41763.869513888887</c:v>
                </c:pt>
                <c:pt idx="8889">
                  <c:v>41763.869571759256</c:v>
                </c:pt>
                <c:pt idx="8890">
                  <c:v>41763.869629629633</c:v>
                </c:pt>
                <c:pt idx="8891">
                  <c:v>41763.869699074072</c:v>
                </c:pt>
                <c:pt idx="8892">
                  <c:v>41763.869756944441</c:v>
                </c:pt>
                <c:pt idx="8893">
                  <c:v>41763.869814814818</c:v>
                </c:pt>
                <c:pt idx="8894">
                  <c:v>41763.869872685187</c:v>
                </c:pt>
                <c:pt idx="8895">
                  <c:v>41763.869942129626</c:v>
                </c:pt>
                <c:pt idx="8896">
                  <c:v>41763.870000000003</c:v>
                </c:pt>
                <c:pt idx="8897">
                  <c:v>41763.870057870372</c:v>
                </c:pt>
                <c:pt idx="8898">
                  <c:v>41763.870127314818</c:v>
                </c:pt>
                <c:pt idx="8899">
                  <c:v>41763.870185185187</c:v>
                </c:pt>
                <c:pt idx="8900">
                  <c:v>41763.870243055557</c:v>
                </c:pt>
                <c:pt idx="8901">
                  <c:v>41763.870312500003</c:v>
                </c:pt>
                <c:pt idx="8902">
                  <c:v>41763.870370370372</c:v>
                </c:pt>
                <c:pt idx="8903">
                  <c:v>41763.870428240742</c:v>
                </c:pt>
                <c:pt idx="8904">
                  <c:v>41763.870497685188</c:v>
                </c:pt>
                <c:pt idx="8905">
                  <c:v>41763.870555555557</c:v>
                </c:pt>
                <c:pt idx="8906">
                  <c:v>41763.870613425926</c:v>
                </c:pt>
                <c:pt idx="8907">
                  <c:v>41763.870671296296</c:v>
                </c:pt>
                <c:pt idx="8908">
                  <c:v>41763.870740740742</c:v>
                </c:pt>
                <c:pt idx="8909">
                  <c:v>41763.870798611111</c:v>
                </c:pt>
                <c:pt idx="8910">
                  <c:v>41763.870856481481</c:v>
                </c:pt>
                <c:pt idx="8911">
                  <c:v>41763.870925925927</c:v>
                </c:pt>
                <c:pt idx="8912">
                  <c:v>41763.870983796296</c:v>
                </c:pt>
                <c:pt idx="8913">
                  <c:v>41763.871041666665</c:v>
                </c:pt>
                <c:pt idx="8914">
                  <c:v>41763.871111111112</c:v>
                </c:pt>
                <c:pt idx="8915">
                  <c:v>41763.871168981481</c:v>
                </c:pt>
                <c:pt idx="8916">
                  <c:v>41763.87122685185</c:v>
                </c:pt>
                <c:pt idx="8917">
                  <c:v>41763.871296296296</c:v>
                </c:pt>
                <c:pt idx="8918">
                  <c:v>41763.871354166666</c:v>
                </c:pt>
                <c:pt idx="8919">
                  <c:v>41763.871412037035</c:v>
                </c:pt>
                <c:pt idx="8920">
                  <c:v>41763.871469907404</c:v>
                </c:pt>
                <c:pt idx="8921">
                  <c:v>41763.871539351851</c:v>
                </c:pt>
                <c:pt idx="8922">
                  <c:v>41763.87159722222</c:v>
                </c:pt>
                <c:pt idx="8923">
                  <c:v>41763.871655092589</c:v>
                </c:pt>
                <c:pt idx="8924">
                  <c:v>41763.871724537035</c:v>
                </c:pt>
                <c:pt idx="8925">
                  <c:v>41763.871782407405</c:v>
                </c:pt>
                <c:pt idx="8926">
                  <c:v>41763.871840277781</c:v>
                </c:pt>
                <c:pt idx="8927">
                  <c:v>41763.87190972222</c:v>
                </c:pt>
                <c:pt idx="8928">
                  <c:v>41763.871967592589</c:v>
                </c:pt>
                <c:pt idx="8929">
                  <c:v>41763.872025462966</c:v>
                </c:pt>
                <c:pt idx="8930">
                  <c:v>41763.872094907405</c:v>
                </c:pt>
                <c:pt idx="8931">
                  <c:v>41763.872152777774</c:v>
                </c:pt>
                <c:pt idx="8932">
                  <c:v>41763.872210648151</c:v>
                </c:pt>
                <c:pt idx="8933">
                  <c:v>41763.87228009259</c:v>
                </c:pt>
                <c:pt idx="8934">
                  <c:v>41763.872337962966</c:v>
                </c:pt>
                <c:pt idx="8935">
                  <c:v>41763.872395833336</c:v>
                </c:pt>
                <c:pt idx="8936">
                  <c:v>41763.872453703705</c:v>
                </c:pt>
                <c:pt idx="8937">
                  <c:v>41763.872523148151</c:v>
                </c:pt>
                <c:pt idx="8938">
                  <c:v>41763.872581018521</c:v>
                </c:pt>
                <c:pt idx="8939">
                  <c:v>41763.87263888889</c:v>
                </c:pt>
                <c:pt idx="8940">
                  <c:v>41763.872708333336</c:v>
                </c:pt>
                <c:pt idx="8941">
                  <c:v>41763.872766203705</c:v>
                </c:pt>
                <c:pt idx="8942">
                  <c:v>41763.872824074075</c:v>
                </c:pt>
                <c:pt idx="8943">
                  <c:v>41763.872893518521</c:v>
                </c:pt>
                <c:pt idx="8944">
                  <c:v>41763.87295138889</c:v>
                </c:pt>
                <c:pt idx="8945">
                  <c:v>41763.87300925926</c:v>
                </c:pt>
                <c:pt idx="8946">
                  <c:v>41763.873078703706</c:v>
                </c:pt>
                <c:pt idx="8947">
                  <c:v>41763.873136574075</c:v>
                </c:pt>
                <c:pt idx="8948">
                  <c:v>41763.873194444444</c:v>
                </c:pt>
                <c:pt idx="8949">
                  <c:v>41763.873252314814</c:v>
                </c:pt>
                <c:pt idx="8950">
                  <c:v>41763.87332175926</c:v>
                </c:pt>
                <c:pt idx="8951">
                  <c:v>41763.873379629629</c:v>
                </c:pt>
                <c:pt idx="8952">
                  <c:v>41763.873437499999</c:v>
                </c:pt>
                <c:pt idx="8953">
                  <c:v>41763.873506944445</c:v>
                </c:pt>
                <c:pt idx="8954">
                  <c:v>41763.873564814814</c:v>
                </c:pt>
                <c:pt idx="8955">
                  <c:v>41763.873622685183</c:v>
                </c:pt>
                <c:pt idx="8956">
                  <c:v>41763.873692129629</c:v>
                </c:pt>
                <c:pt idx="8957">
                  <c:v>41763.873749999999</c:v>
                </c:pt>
                <c:pt idx="8958">
                  <c:v>41763.873807870368</c:v>
                </c:pt>
                <c:pt idx="8959">
                  <c:v>41763.873877314814</c:v>
                </c:pt>
                <c:pt idx="8960">
                  <c:v>41763.873935185184</c:v>
                </c:pt>
                <c:pt idx="8961">
                  <c:v>41763.873993055553</c:v>
                </c:pt>
                <c:pt idx="8962">
                  <c:v>41763.874050925922</c:v>
                </c:pt>
                <c:pt idx="8963">
                  <c:v>41763.874120370368</c:v>
                </c:pt>
                <c:pt idx="8964">
                  <c:v>41763.874178240738</c:v>
                </c:pt>
                <c:pt idx="8965">
                  <c:v>41763.874236111114</c:v>
                </c:pt>
                <c:pt idx="8966">
                  <c:v>41763.874305555553</c:v>
                </c:pt>
                <c:pt idx="8967">
                  <c:v>41763.874363425923</c:v>
                </c:pt>
                <c:pt idx="8968">
                  <c:v>41763.874421296299</c:v>
                </c:pt>
                <c:pt idx="8969">
                  <c:v>41763.874490740738</c:v>
                </c:pt>
                <c:pt idx="8970">
                  <c:v>41763.874548611115</c:v>
                </c:pt>
                <c:pt idx="8971">
                  <c:v>41763.874606481484</c:v>
                </c:pt>
                <c:pt idx="8972">
                  <c:v>41763.874675925923</c:v>
                </c:pt>
                <c:pt idx="8973">
                  <c:v>41763.8747337963</c:v>
                </c:pt>
                <c:pt idx="8974">
                  <c:v>41763.874791666669</c:v>
                </c:pt>
                <c:pt idx="8975">
                  <c:v>41763.874861111108</c:v>
                </c:pt>
                <c:pt idx="8976">
                  <c:v>41763.874918981484</c:v>
                </c:pt>
                <c:pt idx="8977">
                  <c:v>41763.874976851854</c:v>
                </c:pt>
                <c:pt idx="8978">
                  <c:v>41763.875034722223</c:v>
                </c:pt>
                <c:pt idx="8979">
                  <c:v>41763.875104166669</c:v>
                </c:pt>
                <c:pt idx="8980">
                  <c:v>41763.875162037039</c:v>
                </c:pt>
                <c:pt idx="8981">
                  <c:v>41763.875219907408</c:v>
                </c:pt>
                <c:pt idx="8982">
                  <c:v>41763.875289351854</c:v>
                </c:pt>
                <c:pt idx="8983">
                  <c:v>41763.875347222223</c:v>
                </c:pt>
                <c:pt idx="8984">
                  <c:v>41763.875405092593</c:v>
                </c:pt>
                <c:pt idx="8985">
                  <c:v>41763.875474537039</c:v>
                </c:pt>
                <c:pt idx="8986">
                  <c:v>41763.875532407408</c:v>
                </c:pt>
                <c:pt idx="8987">
                  <c:v>41763.875590277778</c:v>
                </c:pt>
                <c:pt idx="8988">
                  <c:v>41763.875659722224</c:v>
                </c:pt>
                <c:pt idx="8989">
                  <c:v>41763.875717592593</c:v>
                </c:pt>
                <c:pt idx="8990">
                  <c:v>41763.875775462962</c:v>
                </c:pt>
                <c:pt idx="8991">
                  <c:v>41763.875833333332</c:v>
                </c:pt>
                <c:pt idx="8992">
                  <c:v>41763.875902777778</c:v>
                </c:pt>
                <c:pt idx="8993">
                  <c:v>41763.875960648147</c:v>
                </c:pt>
                <c:pt idx="8994">
                  <c:v>41763.876018518517</c:v>
                </c:pt>
                <c:pt idx="8995">
                  <c:v>41763.876087962963</c:v>
                </c:pt>
                <c:pt idx="8996">
                  <c:v>41763.876145833332</c:v>
                </c:pt>
                <c:pt idx="8997">
                  <c:v>41763.876203703701</c:v>
                </c:pt>
                <c:pt idx="8998">
                  <c:v>41763.876273148147</c:v>
                </c:pt>
                <c:pt idx="8999">
                  <c:v>41763.876331018517</c:v>
                </c:pt>
                <c:pt idx="9000">
                  <c:v>41763.876388888886</c:v>
                </c:pt>
                <c:pt idx="9001">
                  <c:v>41763.876458333332</c:v>
                </c:pt>
                <c:pt idx="9002">
                  <c:v>41763.876516203702</c:v>
                </c:pt>
                <c:pt idx="9003">
                  <c:v>41763.876574074071</c:v>
                </c:pt>
                <c:pt idx="9004">
                  <c:v>41763.876631944448</c:v>
                </c:pt>
                <c:pt idx="9005">
                  <c:v>41763.876701388886</c:v>
                </c:pt>
                <c:pt idx="9006">
                  <c:v>41763.876759259256</c:v>
                </c:pt>
                <c:pt idx="9007">
                  <c:v>41763.876817129632</c:v>
                </c:pt>
                <c:pt idx="9008">
                  <c:v>41763.876886574071</c:v>
                </c:pt>
                <c:pt idx="9009">
                  <c:v>41763.876944444448</c:v>
                </c:pt>
                <c:pt idx="9010">
                  <c:v>41763.877002314817</c:v>
                </c:pt>
                <c:pt idx="9011">
                  <c:v>41763.877071759256</c:v>
                </c:pt>
                <c:pt idx="9012">
                  <c:v>41763.877129629633</c:v>
                </c:pt>
                <c:pt idx="9013">
                  <c:v>41763.877187500002</c:v>
                </c:pt>
                <c:pt idx="9014">
                  <c:v>41763.877256944441</c:v>
                </c:pt>
                <c:pt idx="9015">
                  <c:v>41763.877314814818</c:v>
                </c:pt>
                <c:pt idx="9016">
                  <c:v>41763.877372685187</c:v>
                </c:pt>
                <c:pt idx="9017">
                  <c:v>41763.877442129633</c:v>
                </c:pt>
                <c:pt idx="9018">
                  <c:v>41763.877500000002</c:v>
                </c:pt>
                <c:pt idx="9019">
                  <c:v>41763.877557870372</c:v>
                </c:pt>
                <c:pt idx="9020">
                  <c:v>41763.877615740741</c:v>
                </c:pt>
                <c:pt idx="9021">
                  <c:v>41763.877685185187</c:v>
                </c:pt>
                <c:pt idx="9022">
                  <c:v>41763.877743055556</c:v>
                </c:pt>
                <c:pt idx="9023">
                  <c:v>41763.877800925926</c:v>
                </c:pt>
                <c:pt idx="9024">
                  <c:v>41763.877870370372</c:v>
                </c:pt>
                <c:pt idx="9025">
                  <c:v>41763.877928240741</c:v>
                </c:pt>
                <c:pt idx="9026">
                  <c:v>41763.877986111111</c:v>
                </c:pt>
                <c:pt idx="9027">
                  <c:v>41763.878055555557</c:v>
                </c:pt>
                <c:pt idx="9028">
                  <c:v>41763.878113425926</c:v>
                </c:pt>
                <c:pt idx="9029">
                  <c:v>41763.878171296295</c:v>
                </c:pt>
                <c:pt idx="9030">
                  <c:v>41763.878240740742</c:v>
                </c:pt>
                <c:pt idx="9031">
                  <c:v>41763.878298611111</c:v>
                </c:pt>
                <c:pt idx="9032">
                  <c:v>41763.87835648148</c:v>
                </c:pt>
                <c:pt idx="9033">
                  <c:v>41763.87841435185</c:v>
                </c:pt>
                <c:pt idx="9034">
                  <c:v>41763.878483796296</c:v>
                </c:pt>
                <c:pt idx="9035">
                  <c:v>41763.878541666665</c:v>
                </c:pt>
                <c:pt idx="9036">
                  <c:v>41763.878599537034</c:v>
                </c:pt>
                <c:pt idx="9037">
                  <c:v>41763.878668981481</c:v>
                </c:pt>
                <c:pt idx="9038">
                  <c:v>41763.87872685185</c:v>
                </c:pt>
                <c:pt idx="9039">
                  <c:v>41763.878784722219</c:v>
                </c:pt>
                <c:pt idx="9040">
                  <c:v>41763.878854166665</c:v>
                </c:pt>
                <c:pt idx="9041">
                  <c:v>41763.878912037035</c:v>
                </c:pt>
                <c:pt idx="9042">
                  <c:v>41763.878969907404</c:v>
                </c:pt>
                <c:pt idx="9043">
                  <c:v>41763.87903935185</c:v>
                </c:pt>
                <c:pt idx="9044">
                  <c:v>41763.87909722222</c:v>
                </c:pt>
                <c:pt idx="9045">
                  <c:v>41763.879155092596</c:v>
                </c:pt>
                <c:pt idx="9046">
                  <c:v>41763.879212962966</c:v>
                </c:pt>
                <c:pt idx="9047">
                  <c:v>41763.879282407404</c:v>
                </c:pt>
                <c:pt idx="9048">
                  <c:v>41763.879340277781</c:v>
                </c:pt>
                <c:pt idx="9049">
                  <c:v>41763.87939814815</c:v>
                </c:pt>
                <c:pt idx="9050">
                  <c:v>41763.879467592589</c:v>
                </c:pt>
                <c:pt idx="9051">
                  <c:v>41763.879525462966</c:v>
                </c:pt>
                <c:pt idx="9052">
                  <c:v>41763.879583333335</c:v>
                </c:pt>
                <c:pt idx="9053">
                  <c:v>41763.879652777781</c:v>
                </c:pt>
                <c:pt idx="9054">
                  <c:v>41763.879710648151</c:v>
                </c:pt>
                <c:pt idx="9055">
                  <c:v>41763.87976851852</c:v>
                </c:pt>
                <c:pt idx="9056">
                  <c:v>41763.879837962966</c:v>
                </c:pt>
                <c:pt idx="9057">
                  <c:v>41763.879895833335</c:v>
                </c:pt>
                <c:pt idx="9058">
                  <c:v>41763.879953703705</c:v>
                </c:pt>
                <c:pt idx="9059">
                  <c:v>41763.880023148151</c:v>
                </c:pt>
                <c:pt idx="9060">
                  <c:v>41763.88008101852</c:v>
                </c:pt>
                <c:pt idx="9061">
                  <c:v>41763.88013888889</c:v>
                </c:pt>
                <c:pt idx="9062">
                  <c:v>41763.880196759259</c:v>
                </c:pt>
                <c:pt idx="9063">
                  <c:v>41763.880266203705</c:v>
                </c:pt>
                <c:pt idx="9064">
                  <c:v>41763.880324074074</c:v>
                </c:pt>
                <c:pt idx="9065">
                  <c:v>41763.880381944444</c:v>
                </c:pt>
                <c:pt idx="9066">
                  <c:v>41763.88045138889</c:v>
                </c:pt>
                <c:pt idx="9067">
                  <c:v>41763.880509259259</c:v>
                </c:pt>
                <c:pt idx="9068">
                  <c:v>41763.880567129629</c:v>
                </c:pt>
                <c:pt idx="9069">
                  <c:v>41763.880636574075</c:v>
                </c:pt>
                <c:pt idx="9070">
                  <c:v>41763.880694444444</c:v>
                </c:pt>
                <c:pt idx="9071">
                  <c:v>41763.880752314813</c:v>
                </c:pt>
                <c:pt idx="9072">
                  <c:v>41763.88082175926</c:v>
                </c:pt>
                <c:pt idx="9073">
                  <c:v>41763.880879629629</c:v>
                </c:pt>
                <c:pt idx="9074">
                  <c:v>41763.880937499998</c:v>
                </c:pt>
                <c:pt idx="9075">
                  <c:v>41763.880995370368</c:v>
                </c:pt>
                <c:pt idx="9076">
                  <c:v>41763.881064814814</c:v>
                </c:pt>
                <c:pt idx="9077">
                  <c:v>41763.881122685183</c:v>
                </c:pt>
                <c:pt idx="9078">
                  <c:v>41763.881180555552</c:v>
                </c:pt>
                <c:pt idx="9079">
                  <c:v>41763.881249999999</c:v>
                </c:pt>
                <c:pt idx="9080">
                  <c:v>41763.881307870368</c:v>
                </c:pt>
                <c:pt idx="9081">
                  <c:v>41763.881365740737</c:v>
                </c:pt>
                <c:pt idx="9082">
                  <c:v>41763.881435185183</c:v>
                </c:pt>
                <c:pt idx="9083">
                  <c:v>41763.881493055553</c:v>
                </c:pt>
                <c:pt idx="9084">
                  <c:v>41763.881550925929</c:v>
                </c:pt>
                <c:pt idx="9085">
                  <c:v>41763.881620370368</c:v>
                </c:pt>
                <c:pt idx="9086">
                  <c:v>41763.881678240738</c:v>
                </c:pt>
                <c:pt idx="9087">
                  <c:v>41763.881736111114</c:v>
                </c:pt>
                <c:pt idx="9088">
                  <c:v>41763.881793981483</c:v>
                </c:pt>
                <c:pt idx="9089">
                  <c:v>41763.881863425922</c:v>
                </c:pt>
                <c:pt idx="9090">
                  <c:v>41763.881921296299</c:v>
                </c:pt>
                <c:pt idx="9091">
                  <c:v>41763.881979166668</c:v>
                </c:pt>
                <c:pt idx="9092">
                  <c:v>41763.882048611114</c:v>
                </c:pt>
                <c:pt idx="9093">
                  <c:v>41763.882106481484</c:v>
                </c:pt>
                <c:pt idx="9094">
                  <c:v>41763.882164351853</c:v>
                </c:pt>
                <c:pt idx="9095">
                  <c:v>41763.882233796299</c:v>
                </c:pt>
                <c:pt idx="9096">
                  <c:v>41763.882291666669</c:v>
                </c:pt>
                <c:pt idx="9097">
                  <c:v>41763.882349537038</c:v>
                </c:pt>
                <c:pt idx="9098">
                  <c:v>41763.882418981484</c:v>
                </c:pt>
                <c:pt idx="9099">
                  <c:v>41763.882476851853</c:v>
                </c:pt>
                <c:pt idx="9100">
                  <c:v>41763.882534722223</c:v>
                </c:pt>
                <c:pt idx="9101">
                  <c:v>41763.882604166669</c:v>
                </c:pt>
                <c:pt idx="9102">
                  <c:v>41763.882662037038</c:v>
                </c:pt>
                <c:pt idx="9103">
                  <c:v>41763.882719907408</c:v>
                </c:pt>
                <c:pt idx="9104">
                  <c:v>41763.882777777777</c:v>
                </c:pt>
                <c:pt idx="9105">
                  <c:v>41763.882847222223</c:v>
                </c:pt>
                <c:pt idx="9106">
                  <c:v>41763.882905092592</c:v>
                </c:pt>
                <c:pt idx="9107">
                  <c:v>41763.882962962962</c:v>
                </c:pt>
                <c:pt idx="9108">
                  <c:v>41763.883032407408</c:v>
                </c:pt>
                <c:pt idx="9109">
                  <c:v>41763.883090277777</c:v>
                </c:pt>
                <c:pt idx="9110">
                  <c:v>41763.883148148147</c:v>
                </c:pt>
                <c:pt idx="9111">
                  <c:v>41763.883217592593</c:v>
                </c:pt>
                <c:pt idx="9112">
                  <c:v>41763.883275462962</c:v>
                </c:pt>
                <c:pt idx="9113">
                  <c:v>41763.883333333331</c:v>
                </c:pt>
                <c:pt idx="9114">
                  <c:v>41763.883402777778</c:v>
                </c:pt>
                <c:pt idx="9115">
                  <c:v>41763.883460648147</c:v>
                </c:pt>
                <c:pt idx="9116">
                  <c:v>41763.883518518516</c:v>
                </c:pt>
                <c:pt idx="9117">
                  <c:v>41763.883576388886</c:v>
                </c:pt>
                <c:pt idx="9118">
                  <c:v>41763.883645833332</c:v>
                </c:pt>
                <c:pt idx="9119">
                  <c:v>41763.883703703701</c:v>
                </c:pt>
                <c:pt idx="9120">
                  <c:v>41763.883761574078</c:v>
                </c:pt>
                <c:pt idx="9121">
                  <c:v>41763.883831018517</c:v>
                </c:pt>
                <c:pt idx="9122">
                  <c:v>41763.883888888886</c:v>
                </c:pt>
                <c:pt idx="9123">
                  <c:v>41763.883946759262</c:v>
                </c:pt>
                <c:pt idx="9124">
                  <c:v>41763.884016203701</c:v>
                </c:pt>
                <c:pt idx="9125">
                  <c:v>41763.884074074071</c:v>
                </c:pt>
                <c:pt idx="9126">
                  <c:v>41763.884131944447</c:v>
                </c:pt>
                <c:pt idx="9127">
                  <c:v>41763.884201388886</c:v>
                </c:pt>
                <c:pt idx="9128">
                  <c:v>41763.884259259263</c:v>
                </c:pt>
                <c:pt idx="9129">
                  <c:v>41763.884317129632</c:v>
                </c:pt>
                <c:pt idx="9130">
                  <c:v>41763.884375000001</c:v>
                </c:pt>
                <c:pt idx="9131">
                  <c:v>41763.884444444448</c:v>
                </c:pt>
                <c:pt idx="9132">
                  <c:v>41763.884502314817</c:v>
                </c:pt>
                <c:pt idx="9133">
                  <c:v>41763.884560185186</c:v>
                </c:pt>
                <c:pt idx="9134">
                  <c:v>41763.884629629632</c:v>
                </c:pt>
                <c:pt idx="9135">
                  <c:v>41763.884687500002</c:v>
                </c:pt>
                <c:pt idx="9136">
                  <c:v>41763.884745370371</c:v>
                </c:pt>
                <c:pt idx="9137">
                  <c:v>41763.884814814817</c:v>
                </c:pt>
                <c:pt idx="9138">
                  <c:v>41763.884872685187</c:v>
                </c:pt>
                <c:pt idx="9139">
                  <c:v>41763.884930555556</c:v>
                </c:pt>
                <c:pt idx="9140">
                  <c:v>41763.885000000002</c:v>
                </c:pt>
                <c:pt idx="9141">
                  <c:v>41763.885057870371</c:v>
                </c:pt>
                <c:pt idx="9142">
                  <c:v>41763.885115740741</c:v>
                </c:pt>
                <c:pt idx="9143">
                  <c:v>41763.88517361111</c:v>
                </c:pt>
                <c:pt idx="9144">
                  <c:v>41763.885243055556</c:v>
                </c:pt>
                <c:pt idx="9145">
                  <c:v>41763.885300925926</c:v>
                </c:pt>
                <c:pt idx="9146">
                  <c:v>41763.885358796295</c:v>
                </c:pt>
                <c:pt idx="9147">
                  <c:v>41763.885428240741</c:v>
                </c:pt>
                <c:pt idx="9148">
                  <c:v>41763.88548611111</c:v>
                </c:pt>
                <c:pt idx="9149">
                  <c:v>41763.88554398148</c:v>
                </c:pt>
                <c:pt idx="9150">
                  <c:v>41763.885613425926</c:v>
                </c:pt>
                <c:pt idx="9151">
                  <c:v>41763.885671296295</c:v>
                </c:pt>
                <c:pt idx="9152">
                  <c:v>41763.885729166665</c:v>
                </c:pt>
                <c:pt idx="9153">
                  <c:v>41763.885798611111</c:v>
                </c:pt>
                <c:pt idx="9154">
                  <c:v>41763.88585648148</c:v>
                </c:pt>
                <c:pt idx="9155">
                  <c:v>41763.885914351849</c:v>
                </c:pt>
                <c:pt idx="9156">
                  <c:v>41763.885983796295</c:v>
                </c:pt>
                <c:pt idx="9157">
                  <c:v>41763.886041666665</c:v>
                </c:pt>
                <c:pt idx="9158">
                  <c:v>41763.886099537034</c:v>
                </c:pt>
                <c:pt idx="9159">
                  <c:v>41763.886157407411</c:v>
                </c:pt>
                <c:pt idx="9160">
                  <c:v>41763.88622685185</c:v>
                </c:pt>
                <c:pt idx="9161">
                  <c:v>41763.886284722219</c:v>
                </c:pt>
                <c:pt idx="9162">
                  <c:v>41763.886342592596</c:v>
                </c:pt>
                <c:pt idx="9163">
                  <c:v>41763.886412037034</c:v>
                </c:pt>
                <c:pt idx="9164">
                  <c:v>41763.886469907404</c:v>
                </c:pt>
                <c:pt idx="9165">
                  <c:v>41763.88652777778</c:v>
                </c:pt>
                <c:pt idx="9166">
                  <c:v>41763.886597222219</c:v>
                </c:pt>
                <c:pt idx="9167">
                  <c:v>41763.886655092596</c:v>
                </c:pt>
                <c:pt idx="9168">
                  <c:v>41763.886712962965</c:v>
                </c:pt>
                <c:pt idx="9169">
                  <c:v>41763.886782407404</c:v>
                </c:pt>
                <c:pt idx="9170">
                  <c:v>41763.886840277781</c:v>
                </c:pt>
                <c:pt idx="9171">
                  <c:v>41763.88689814815</c:v>
                </c:pt>
                <c:pt idx="9172">
                  <c:v>41763.886956018519</c:v>
                </c:pt>
                <c:pt idx="9173">
                  <c:v>41763.887025462966</c:v>
                </c:pt>
                <c:pt idx="9174">
                  <c:v>41763.887083333335</c:v>
                </c:pt>
                <c:pt idx="9175">
                  <c:v>41763.887141203704</c:v>
                </c:pt>
                <c:pt idx="9176">
                  <c:v>41763.88721064815</c:v>
                </c:pt>
                <c:pt idx="9177">
                  <c:v>41763.88726851852</c:v>
                </c:pt>
                <c:pt idx="9178">
                  <c:v>41763.887326388889</c:v>
                </c:pt>
                <c:pt idx="9179">
                  <c:v>41763.887395833335</c:v>
                </c:pt>
                <c:pt idx="9180">
                  <c:v>41763.887453703705</c:v>
                </c:pt>
                <c:pt idx="9181">
                  <c:v>41763.887511574074</c:v>
                </c:pt>
                <c:pt idx="9182">
                  <c:v>41763.88758101852</c:v>
                </c:pt>
                <c:pt idx="9183">
                  <c:v>41763.887638888889</c:v>
                </c:pt>
                <c:pt idx="9184">
                  <c:v>41763.887696759259</c:v>
                </c:pt>
                <c:pt idx="9185">
                  <c:v>41763.887766203705</c:v>
                </c:pt>
                <c:pt idx="9186">
                  <c:v>41763.887824074074</c:v>
                </c:pt>
                <c:pt idx="9187">
                  <c:v>41763.887881944444</c:v>
                </c:pt>
                <c:pt idx="9188">
                  <c:v>41763.887939814813</c:v>
                </c:pt>
                <c:pt idx="9189">
                  <c:v>41763.888009259259</c:v>
                </c:pt>
                <c:pt idx="9190">
                  <c:v>41763.888067129628</c:v>
                </c:pt>
                <c:pt idx="9191">
                  <c:v>41763.888124999998</c:v>
                </c:pt>
                <c:pt idx="9192">
                  <c:v>41763.888194444444</c:v>
                </c:pt>
                <c:pt idx="9193">
                  <c:v>41763.888252314813</c:v>
                </c:pt>
                <c:pt idx="9194">
                  <c:v>41763.888310185182</c:v>
                </c:pt>
                <c:pt idx="9195">
                  <c:v>41763.888379629629</c:v>
                </c:pt>
                <c:pt idx="9196">
                  <c:v>41763.888437499998</c:v>
                </c:pt>
                <c:pt idx="9197">
                  <c:v>41763.888495370367</c:v>
                </c:pt>
                <c:pt idx="9198">
                  <c:v>41763.888564814813</c:v>
                </c:pt>
                <c:pt idx="9199">
                  <c:v>41763.888622685183</c:v>
                </c:pt>
                <c:pt idx="9200">
                  <c:v>41763.888680555552</c:v>
                </c:pt>
                <c:pt idx="9201">
                  <c:v>41763.888738425929</c:v>
                </c:pt>
                <c:pt idx="9202">
                  <c:v>41763.888807870368</c:v>
                </c:pt>
                <c:pt idx="9203">
                  <c:v>41763.888865740744</c:v>
                </c:pt>
                <c:pt idx="9204">
                  <c:v>41763.888923611114</c:v>
                </c:pt>
                <c:pt idx="9205">
                  <c:v>41763.888993055552</c:v>
                </c:pt>
                <c:pt idx="9206">
                  <c:v>41763.889050925929</c:v>
                </c:pt>
                <c:pt idx="9207">
                  <c:v>41763.889108796298</c:v>
                </c:pt>
                <c:pt idx="9208">
                  <c:v>41763.889178240737</c:v>
                </c:pt>
                <c:pt idx="9209">
                  <c:v>41763.889236111114</c:v>
                </c:pt>
                <c:pt idx="9210">
                  <c:v>41763.889293981483</c:v>
                </c:pt>
                <c:pt idx="9211">
                  <c:v>41763.889363425929</c:v>
                </c:pt>
                <c:pt idx="9212">
                  <c:v>41763.889421296299</c:v>
                </c:pt>
                <c:pt idx="9213">
                  <c:v>41763.889479166668</c:v>
                </c:pt>
                <c:pt idx="9214">
                  <c:v>41763.889537037037</c:v>
                </c:pt>
                <c:pt idx="9215">
                  <c:v>41763.889606481483</c:v>
                </c:pt>
                <c:pt idx="9216">
                  <c:v>41763.889664351853</c:v>
                </c:pt>
                <c:pt idx="9217">
                  <c:v>41763.889722222222</c:v>
                </c:pt>
                <c:pt idx="9218">
                  <c:v>41763.889791666668</c:v>
                </c:pt>
                <c:pt idx="9219">
                  <c:v>41763.889849537038</c:v>
                </c:pt>
                <c:pt idx="9220">
                  <c:v>41763.889907407407</c:v>
                </c:pt>
                <c:pt idx="9221">
                  <c:v>41763.889976851853</c:v>
                </c:pt>
                <c:pt idx="9222">
                  <c:v>41763.890034722222</c:v>
                </c:pt>
                <c:pt idx="9223">
                  <c:v>41763.890092592592</c:v>
                </c:pt>
                <c:pt idx="9224">
                  <c:v>41763.890162037038</c:v>
                </c:pt>
                <c:pt idx="9225">
                  <c:v>41763.890219907407</c:v>
                </c:pt>
                <c:pt idx="9226">
                  <c:v>41763.890277777777</c:v>
                </c:pt>
                <c:pt idx="9227">
                  <c:v>41763.890347222223</c:v>
                </c:pt>
                <c:pt idx="9228">
                  <c:v>41763.890405092592</c:v>
                </c:pt>
                <c:pt idx="9229">
                  <c:v>41763.890462962961</c:v>
                </c:pt>
                <c:pt idx="9230">
                  <c:v>41763.890520833331</c:v>
                </c:pt>
                <c:pt idx="9231">
                  <c:v>41763.890590277777</c:v>
                </c:pt>
                <c:pt idx="9232">
                  <c:v>41763.890648148146</c:v>
                </c:pt>
                <c:pt idx="9233">
                  <c:v>41763.890706018516</c:v>
                </c:pt>
                <c:pt idx="9234">
                  <c:v>41763.890775462962</c:v>
                </c:pt>
                <c:pt idx="9235">
                  <c:v>41763.890833333331</c:v>
                </c:pt>
                <c:pt idx="9236">
                  <c:v>41763.8908912037</c:v>
                </c:pt>
                <c:pt idx="9237">
                  <c:v>41763.890960648147</c:v>
                </c:pt>
                <c:pt idx="9238">
                  <c:v>41763.891018518516</c:v>
                </c:pt>
                <c:pt idx="9239">
                  <c:v>41763.891076388885</c:v>
                </c:pt>
                <c:pt idx="9240">
                  <c:v>41763.891145833331</c:v>
                </c:pt>
                <c:pt idx="9241">
                  <c:v>41763.891203703701</c:v>
                </c:pt>
                <c:pt idx="9242">
                  <c:v>41763.891261574077</c:v>
                </c:pt>
                <c:pt idx="9243">
                  <c:v>41763.891319444447</c:v>
                </c:pt>
                <c:pt idx="9244">
                  <c:v>41763.891388888886</c:v>
                </c:pt>
                <c:pt idx="9245">
                  <c:v>41763.891446759262</c:v>
                </c:pt>
                <c:pt idx="9246">
                  <c:v>41763.891504629632</c:v>
                </c:pt>
                <c:pt idx="9247">
                  <c:v>41763.891574074078</c:v>
                </c:pt>
                <c:pt idx="9248">
                  <c:v>41763.891631944447</c:v>
                </c:pt>
                <c:pt idx="9249">
                  <c:v>41763.891689814816</c:v>
                </c:pt>
                <c:pt idx="9250">
                  <c:v>41763.891759259262</c:v>
                </c:pt>
                <c:pt idx="9251">
                  <c:v>41763.891817129632</c:v>
                </c:pt>
                <c:pt idx="9252">
                  <c:v>41763.891875000001</c:v>
                </c:pt>
                <c:pt idx="9253">
                  <c:v>41763.891944444447</c:v>
                </c:pt>
                <c:pt idx="9254">
                  <c:v>41763.892002314817</c:v>
                </c:pt>
                <c:pt idx="9255">
                  <c:v>41763.892060185186</c:v>
                </c:pt>
                <c:pt idx="9256">
                  <c:v>41763.892118055555</c:v>
                </c:pt>
                <c:pt idx="9257">
                  <c:v>41763.892187500001</c:v>
                </c:pt>
                <c:pt idx="9258">
                  <c:v>41763.892245370371</c:v>
                </c:pt>
                <c:pt idx="9259">
                  <c:v>41763.89230324074</c:v>
                </c:pt>
                <c:pt idx="9260">
                  <c:v>41763.892372685186</c:v>
                </c:pt>
                <c:pt idx="9261">
                  <c:v>41763.892430555556</c:v>
                </c:pt>
                <c:pt idx="9262">
                  <c:v>41763.892488425925</c:v>
                </c:pt>
                <c:pt idx="9263">
                  <c:v>41763.892557870371</c:v>
                </c:pt>
                <c:pt idx="9264">
                  <c:v>41763.89261574074</c:v>
                </c:pt>
                <c:pt idx="9265">
                  <c:v>41763.89267361111</c:v>
                </c:pt>
                <c:pt idx="9266">
                  <c:v>41763.892743055556</c:v>
                </c:pt>
                <c:pt idx="9267">
                  <c:v>41763.892800925925</c:v>
                </c:pt>
                <c:pt idx="9268">
                  <c:v>41763.892858796295</c:v>
                </c:pt>
                <c:pt idx="9269">
                  <c:v>41763.892928240741</c:v>
                </c:pt>
                <c:pt idx="9270">
                  <c:v>41763.89298611111</c:v>
                </c:pt>
                <c:pt idx="9271">
                  <c:v>41763.893043981479</c:v>
                </c:pt>
                <c:pt idx="9272">
                  <c:v>41763.893101851849</c:v>
                </c:pt>
                <c:pt idx="9273">
                  <c:v>41763.893171296295</c:v>
                </c:pt>
                <c:pt idx="9274">
                  <c:v>41763.893229166664</c:v>
                </c:pt>
                <c:pt idx="9275">
                  <c:v>41763.893287037034</c:v>
                </c:pt>
                <c:pt idx="9276">
                  <c:v>41763.89335648148</c:v>
                </c:pt>
                <c:pt idx="9277">
                  <c:v>41763.893414351849</c:v>
                </c:pt>
                <c:pt idx="9278">
                  <c:v>41763.893472222226</c:v>
                </c:pt>
                <c:pt idx="9279">
                  <c:v>41763.893541666665</c:v>
                </c:pt>
                <c:pt idx="9280">
                  <c:v>41763.893599537034</c:v>
                </c:pt>
                <c:pt idx="9281">
                  <c:v>41763.893657407411</c:v>
                </c:pt>
                <c:pt idx="9282">
                  <c:v>41763.893726851849</c:v>
                </c:pt>
                <c:pt idx="9283">
                  <c:v>41763.893784722219</c:v>
                </c:pt>
                <c:pt idx="9284">
                  <c:v>41763.893842592595</c:v>
                </c:pt>
                <c:pt idx="9285">
                  <c:v>41763.893900462965</c:v>
                </c:pt>
                <c:pt idx="9286">
                  <c:v>41763.893969907411</c:v>
                </c:pt>
                <c:pt idx="9287">
                  <c:v>41763.89402777778</c:v>
                </c:pt>
                <c:pt idx="9288">
                  <c:v>41763.894085648149</c:v>
                </c:pt>
                <c:pt idx="9289">
                  <c:v>41763.894155092596</c:v>
                </c:pt>
                <c:pt idx="9290">
                  <c:v>41763.894212962965</c:v>
                </c:pt>
                <c:pt idx="9291">
                  <c:v>41763.894270833334</c:v>
                </c:pt>
                <c:pt idx="9292">
                  <c:v>41763.89434027778</c:v>
                </c:pt>
                <c:pt idx="9293">
                  <c:v>41763.89439814815</c:v>
                </c:pt>
                <c:pt idx="9294">
                  <c:v>41763.894456018519</c:v>
                </c:pt>
                <c:pt idx="9295">
                  <c:v>41763.894525462965</c:v>
                </c:pt>
                <c:pt idx="9296">
                  <c:v>41763.894583333335</c:v>
                </c:pt>
                <c:pt idx="9297">
                  <c:v>41763.894641203704</c:v>
                </c:pt>
                <c:pt idx="9298">
                  <c:v>41763.894699074073</c:v>
                </c:pt>
                <c:pt idx="9299">
                  <c:v>41763.894768518519</c:v>
                </c:pt>
                <c:pt idx="9300">
                  <c:v>41763.894826388889</c:v>
                </c:pt>
                <c:pt idx="9301">
                  <c:v>41763.894884259258</c:v>
                </c:pt>
                <c:pt idx="9302">
                  <c:v>41763.894953703704</c:v>
                </c:pt>
                <c:pt idx="9303">
                  <c:v>41763.895011574074</c:v>
                </c:pt>
                <c:pt idx="9304">
                  <c:v>41763.895069444443</c:v>
                </c:pt>
                <c:pt idx="9305">
                  <c:v>41763.895138888889</c:v>
                </c:pt>
                <c:pt idx="9306">
                  <c:v>41763.895196759258</c:v>
                </c:pt>
                <c:pt idx="9307">
                  <c:v>41763.895254629628</c:v>
                </c:pt>
                <c:pt idx="9308">
                  <c:v>41763.895324074074</c:v>
                </c:pt>
                <c:pt idx="9309">
                  <c:v>41763.895381944443</c:v>
                </c:pt>
                <c:pt idx="9310">
                  <c:v>41763.895439814813</c:v>
                </c:pt>
                <c:pt idx="9311">
                  <c:v>41763.895509259259</c:v>
                </c:pt>
                <c:pt idx="9312">
                  <c:v>41763.895567129628</c:v>
                </c:pt>
                <c:pt idx="9313">
                  <c:v>41763.895624999997</c:v>
                </c:pt>
                <c:pt idx="9314">
                  <c:v>41763.895682870374</c:v>
                </c:pt>
                <c:pt idx="9315">
                  <c:v>41763.895752314813</c:v>
                </c:pt>
                <c:pt idx="9316">
                  <c:v>41763.895810185182</c:v>
                </c:pt>
                <c:pt idx="9317">
                  <c:v>41763.895868055559</c:v>
                </c:pt>
                <c:pt idx="9318">
                  <c:v>41763.895937499998</c:v>
                </c:pt>
                <c:pt idx="9319">
                  <c:v>41763.895995370367</c:v>
                </c:pt>
                <c:pt idx="9320">
                  <c:v>41763.896053240744</c:v>
                </c:pt>
                <c:pt idx="9321">
                  <c:v>41763.896122685182</c:v>
                </c:pt>
                <c:pt idx="9322">
                  <c:v>41763.896180555559</c:v>
                </c:pt>
                <c:pt idx="9323">
                  <c:v>41763.896238425928</c:v>
                </c:pt>
                <c:pt idx="9324">
                  <c:v>41763.896307870367</c:v>
                </c:pt>
                <c:pt idx="9325">
                  <c:v>41763.896365740744</c:v>
                </c:pt>
                <c:pt idx="9326">
                  <c:v>41763.896423611113</c:v>
                </c:pt>
                <c:pt idx="9327">
                  <c:v>41763.896481481483</c:v>
                </c:pt>
                <c:pt idx="9328">
                  <c:v>41763.896550925929</c:v>
                </c:pt>
                <c:pt idx="9329">
                  <c:v>41763.896608796298</c:v>
                </c:pt>
                <c:pt idx="9330">
                  <c:v>41763.896666666667</c:v>
                </c:pt>
                <c:pt idx="9331">
                  <c:v>41763.896736111114</c:v>
                </c:pt>
                <c:pt idx="9332">
                  <c:v>41763.896793981483</c:v>
                </c:pt>
                <c:pt idx="9333">
                  <c:v>41763.896851851852</c:v>
                </c:pt>
                <c:pt idx="9334">
                  <c:v>41763.896921296298</c:v>
                </c:pt>
                <c:pt idx="9335">
                  <c:v>41763.896979166668</c:v>
                </c:pt>
                <c:pt idx="9336">
                  <c:v>41763.897037037037</c:v>
                </c:pt>
                <c:pt idx="9337">
                  <c:v>41763.897106481483</c:v>
                </c:pt>
                <c:pt idx="9338">
                  <c:v>41763.897164351853</c:v>
                </c:pt>
                <c:pt idx="9339">
                  <c:v>41763.897222222222</c:v>
                </c:pt>
                <c:pt idx="9340">
                  <c:v>41763.897280092591</c:v>
                </c:pt>
                <c:pt idx="9341">
                  <c:v>41763.897349537037</c:v>
                </c:pt>
                <c:pt idx="9342">
                  <c:v>41763.897407407407</c:v>
                </c:pt>
                <c:pt idx="9343">
                  <c:v>41763.897465277776</c:v>
                </c:pt>
                <c:pt idx="9344">
                  <c:v>41763.897534722222</c:v>
                </c:pt>
                <c:pt idx="9345">
                  <c:v>41763.897592592592</c:v>
                </c:pt>
                <c:pt idx="9346">
                  <c:v>41763.897650462961</c:v>
                </c:pt>
                <c:pt idx="9347">
                  <c:v>41763.897719907407</c:v>
                </c:pt>
                <c:pt idx="9348">
                  <c:v>41763.897777777776</c:v>
                </c:pt>
                <c:pt idx="9349">
                  <c:v>41763.897835648146</c:v>
                </c:pt>
                <c:pt idx="9350">
                  <c:v>41763.897905092592</c:v>
                </c:pt>
                <c:pt idx="9351">
                  <c:v>41763.897962962961</c:v>
                </c:pt>
                <c:pt idx="9352">
                  <c:v>41763.898020833331</c:v>
                </c:pt>
                <c:pt idx="9353">
                  <c:v>41763.898090277777</c:v>
                </c:pt>
                <c:pt idx="9354">
                  <c:v>41763.898148148146</c:v>
                </c:pt>
                <c:pt idx="9355">
                  <c:v>41763.898206018515</c:v>
                </c:pt>
                <c:pt idx="9356">
                  <c:v>41763.898263888892</c:v>
                </c:pt>
                <c:pt idx="9357">
                  <c:v>41763.898333333331</c:v>
                </c:pt>
                <c:pt idx="9358">
                  <c:v>41763.8983912037</c:v>
                </c:pt>
                <c:pt idx="9359">
                  <c:v>41763.898449074077</c:v>
                </c:pt>
                <c:pt idx="9360">
                  <c:v>41763.898518518516</c:v>
                </c:pt>
                <c:pt idx="9361">
                  <c:v>41763.898576388892</c:v>
                </c:pt>
                <c:pt idx="9362">
                  <c:v>41763.898634259262</c:v>
                </c:pt>
                <c:pt idx="9363">
                  <c:v>41763.8987037037</c:v>
                </c:pt>
                <c:pt idx="9364">
                  <c:v>41763.898761574077</c:v>
                </c:pt>
                <c:pt idx="9365">
                  <c:v>41763.898819444446</c:v>
                </c:pt>
                <c:pt idx="9366">
                  <c:v>41763.898888888885</c:v>
                </c:pt>
                <c:pt idx="9367">
                  <c:v>41763.898946759262</c:v>
                </c:pt>
                <c:pt idx="9368">
                  <c:v>41763.899004629631</c:v>
                </c:pt>
                <c:pt idx="9369">
                  <c:v>41763.899062500001</c:v>
                </c:pt>
                <c:pt idx="9370">
                  <c:v>41763.899131944447</c:v>
                </c:pt>
                <c:pt idx="9371">
                  <c:v>41763.899189814816</c:v>
                </c:pt>
                <c:pt idx="9372">
                  <c:v>41763.899247685185</c:v>
                </c:pt>
                <c:pt idx="9373">
                  <c:v>41763.899317129632</c:v>
                </c:pt>
                <c:pt idx="9374">
                  <c:v>41763.899375000001</c:v>
                </c:pt>
                <c:pt idx="9375">
                  <c:v>41763.89943287037</c:v>
                </c:pt>
                <c:pt idx="9376">
                  <c:v>41763.899502314816</c:v>
                </c:pt>
                <c:pt idx="9377">
                  <c:v>41763.899560185186</c:v>
                </c:pt>
                <c:pt idx="9378">
                  <c:v>41763.899618055555</c:v>
                </c:pt>
                <c:pt idx="9379">
                  <c:v>41763.899687500001</c:v>
                </c:pt>
                <c:pt idx="9380">
                  <c:v>41763.899745370371</c:v>
                </c:pt>
                <c:pt idx="9381">
                  <c:v>41763.89980324074</c:v>
                </c:pt>
                <c:pt idx="9382">
                  <c:v>41763.899872685186</c:v>
                </c:pt>
                <c:pt idx="9383">
                  <c:v>41763.899930555555</c:v>
                </c:pt>
                <c:pt idx="9384">
                  <c:v>41763.899988425925</c:v>
                </c:pt>
                <c:pt idx="9385">
                  <c:v>41763.900046296294</c:v>
                </c:pt>
                <c:pt idx="9386">
                  <c:v>41763.90011574074</c:v>
                </c:pt>
                <c:pt idx="9387">
                  <c:v>41763.900173611109</c:v>
                </c:pt>
                <c:pt idx="9388">
                  <c:v>41763.900231481479</c:v>
                </c:pt>
                <c:pt idx="9389">
                  <c:v>41763.900300925925</c:v>
                </c:pt>
                <c:pt idx="9390">
                  <c:v>41763.900358796294</c:v>
                </c:pt>
                <c:pt idx="9391">
                  <c:v>41763.900416666664</c:v>
                </c:pt>
                <c:pt idx="9392">
                  <c:v>41763.90048611111</c:v>
                </c:pt>
                <c:pt idx="9393">
                  <c:v>41763.900543981479</c:v>
                </c:pt>
                <c:pt idx="9394">
                  <c:v>41763.900601851848</c:v>
                </c:pt>
                <c:pt idx="9395">
                  <c:v>41763.900671296295</c:v>
                </c:pt>
                <c:pt idx="9396">
                  <c:v>41763.900729166664</c:v>
                </c:pt>
                <c:pt idx="9397">
                  <c:v>41763.900787037041</c:v>
                </c:pt>
                <c:pt idx="9398">
                  <c:v>41763.90084490741</c:v>
                </c:pt>
                <c:pt idx="9399">
                  <c:v>41763.900914351849</c:v>
                </c:pt>
                <c:pt idx="9400">
                  <c:v>41763.900972222225</c:v>
                </c:pt>
                <c:pt idx="9401">
                  <c:v>41763.901030092595</c:v>
                </c:pt>
                <c:pt idx="9402">
                  <c:v>41763.901099537034</c:v>
                </c:pt>
                <c:pt idx="9403">
                  <c:v>41763.90115740741</c:v>
                </c:pt>
                <c:pt idx="9404">
                  <c:v>41763.90121527778</c:v>
                </c:pt>
                <c:pt idx="9405">
                  <c:v>41763.901284722226</c:v>
                </c:pt>
                <c:pt idx="9406">
                  <c:v>41763.901342592595</c:v>
                </c:pt>
                <c:pt idx="9407">
                  <c:v>41763.901400462964</c:v>
                </c:pt>
                <c:pt idx="9408">
                  <c:v>41763.901469907411</c:v>
                </c:pt>
                <c:pt idx="9409">
                  <c:v>41763.90152777778</c:v>
                </c:pt>
                <c:pt idx="9410">
                  <c:v>41763.901585648149</c:v>
                </c:pt>
                <c:pt idx="9411">
                  <c:v>41763.901643518519</c:v>
                </c:pt>
                <c:pt idx="9412">
                  <c:v>41763.901712962965</c:v>
                </c:pt>
                <c:pt idx="9413">
                  <c:v>41763.901770833334</c:v>
                </c:pt>
                <c:pt idx="9414">
                  <c:v>41763.901828703703</c:v>
                </c:pt>
                <c:pt idx="9415">
                  <c:v>41763.901898148149</c:v>
                </c:pt>
                <c:pt idx="9416">
                  <c:v>41763.901956018519</c:v>
                </c:pt>
                <c:pt idx="9417">
                  <c:v>41763.902013888888</c:v>
                </c:pt>
                <c:pt idx="9418">
                  <c:v>41763.902083333334</c:v>
                </c:pt>
                <c:pt idx="9419">
                  <c:v>41763.902141203704</c:v>
                </c:pt>
                <c:pt idx="9420">
                  <c:v>41763.902199074073</c:v>
                </c:pt>
                <c:pt idx="9421">
                  <c:v>41763.902268518519</c:v>
                </c:pt>
                <c:pt idx="9422">
                  <c:v>41763.902326388888</c:v>
                </c:pt>
                <c:pt idx="9423">
                  <c:v>41763.902384259258</c:v>
                </c:pt>
                <c:pt idx="9424">
                  <c:v>41763.902442129627</c:v>
                </c:pt>
                <c:pt idx="9425">
                  <c:v>41763.902511574073</c:v>
                </c:pt>
                <c:pt idx="9426">
                  <c:v>41763.902569444443</c:v>
                </c:pt>
                <c:pt idx="9427">
                  <c:v>41763.902627314812</c:v>
                </c:pt>
                <c:pt idx="9428">
                  <c:v>41763.902696759258</c:v>
                </c:pt>
                <c:pt idx="9429">
                  <c:v>41763.902754629627</c:v>
                </c:pt>
                <c:pt idx="9430">
                  <c:v>41763.902812499997</c:v>
                </c:pt>
                <c:pt idx="9431">
                  <c:v>41763.902881944443</c:v>
                </c:pt>
                <c:pt idx="9432">
                  <c:v>41763.902939814812</c:v>
                </c:pt>
                <c:pt idx="9433">
                  <c:v>41763.902997685182</c:v>
                </c:pt>
                <c:pt idx="9434">
                  <c:v>41763.903067129628</c:v>
                </c:pt>
                <c:pt idx="9435">
                  <c:v>41763.903124999997</c:v>
                </c:pt>
                <c:pt idx="9436">
                  <c:v>41763.903182870374</c:v>
                </c:pt>
                <c:pt idx="9437">
                  <c:v>41763.903252314813</c:v>
                </c:pt>
                <c:pt idx="9438">
                  <c:v>41763.903310185182</c:v>
                </c:pt>
                <c:pt idx="9439">
                  <c:v>41763.903368055559</c:v>
                </c:pt>
                <c:pt idx="9440">
                  <c:v>41763.903425925928</c:v>
                </c:pt>
                <c:pt idx="9441">
                  <c:v>41763.903495370374</c:v>
                </c:pt>
                <c:pt idx="9442">
                  <c:v>41763.903553240743</c:v>
                </c:pt>
                <c:pt idx="9443">
                  <c:v>41763.903611111113</c:v>
                </c:pt>
                <c:pt idx="9444">
                  <c:v>41763.903680555559</c:v>
                </c:pt>
                <c:pt idx="9445">
                  <c:v>41763.903738425928</c:v>
                </c:pt>
                <c:pt idx="9446">
                  <c:v>41763.903796296298</c:v>
                </c:pt>
                <c:pt idx="9447">
                  <c:v>41763.903865740744</c:v>
                </c:pt>
                <c:pt idx="9448">
                  <c:v>41763.903923611113</c:v>
                </c:pt>
                <c:pt idx="9449">
                  <c:v>41763.903981481482</c:v>
                </c:pt>
                <c:pt idx="9450">
                  <c:v>41763.904050925928</c:v>
                </c:pt>
                <c:pt idx="9451">
                  <c:v>41763.904108796298</c:v>
                </c:pt>
                <c:pt idx="9452">
                  <c:v>41763.904166666667</c:v>
                </c:pt>
                <c:pt idx="9453">
                  <c:v>41763.904224537036</c:v>
                </c:pt>
                <c:pt idx="9454">
                  <c:v>41763.904293981483</c:v>
                </c:pt>
                <c:pt idx="9455">
                  <c:v>41763.904351851852</c:v>
                </c:pt>
                <c:pt idx="9456">
                  <c:v>41763.904409722221</c:v>
                </c:pt>
                <c:pt idx="9457">
                  <c:v>41763.904479166667</c:v>
                </c:pt>
                <c:pt idx="9458">
                  <c:v>41763.904537037037</c:v>
                </c:pt>
                <c:pt idx="9459">
                  <c:v>41763.904594907406</c:v>
                </c:pt>
                <c:pt idx="9460">
                  <c:v>41763.904664351852</c:v>
                </c:pt>
                <c:pt idx="9461">
                  <c:v>41763.904722222222</c:v>
                </c:pt>
                <c:pt idx="9462">
                  <c:v>41763.904780092591</c:v>
                </c:pt>
                <c:pt idx="9463">
                  <c:v>41763.904849537037</c:v>
                </c:pt>
                <c:pt idx="9464">
                  <c:v>41763.904907407406</c:v>
                </c:pt>
                <c:pt idx="9465">
                  <c:v>41763.904965277776</c:v>
                </c:pt>
                <c:pt idx="9466">
                  <c:v>41763.905023148145</c:v>
                </c:pt>
                <c:pt idx="9467">
                  <c:v>41763.905092592591</c:v>
                </c:pt>
                <c:pt idx="9468">
                  <c:v>41763.905150462961</c:v>
                </c:pt>
                <c:pt idx="9469">
                  <c:v>41763.90520833333</c:v>
                </c:pt>
                <c:pt idx="9470">
                  <c:v>41763.905277777776</c:v>
                </c:pt>
                <c:pt idx="9471">
                  <c:v>41763.905335648145</c:v>
                </c:pt>
                <c:pt idx="9472">
                  <c:v>41763.905393518522</c:v>
                </c:pt>
                <c:pt idx="9473">
                  <c:v>41763.905462962961</c:v>
                </c:pt>
                <c:pt idx="9474">
                  <c:v>41763.90552083333</c:v>
                </c:pt>
                <c:pt idx="9475">
                  <c:v>41763.905578703707</c:v>
                </c:pt>
                <c:pt idx="9476">
                  <c:v>41763.905648148146</c:v>
                </c:pt>
                <c:pt idx="9477">
                  <c:v>41763.905706018515</c:v>
                </c:pt>
                <c:pt idx="9478">
                  <c:v>41763.905763888892</c:v>
                </c:pt>
                <c:pt idx="9479">
                  <c:v>41763.905821759261</c:v>
                </c:pt>
                <c:pt idx="9480">
                  <c:v>41763.905891203707</c:v>
                </c:pt>
                <c:pt idx="9481">
                  <c:v>41763.905949074076</c:v>
                </c:pt>
                <c:pt idx="9482">
                  <c:v>41763.906006944446</c:v>
                </c:pt>
                <c:pt idx="9483">
                  <c:v>41763.906076388892</c:v>
                </c:pt>
                <c:pt idx="9484">
                  <c:v>41763.906134259261</c:v>
                </c:pt>
                <c:pt idx="9485">
                  <c:v>41763.906192129631</c:v>
                </c:pt>
                <c:pt idx="9486">
                  <c:v>41763.906261574077</c:v>
                </c:pt>
                <c:pt idx="9487">
                  <c:v>41763.906319444446</c:v>
                </c:pt>
                <c:pt idx="9488">
                  <c:v>41763.906377314815</c:v>
                </c:pt>
                <c:pt idx="9489">
                  <c:v>41763.906446759262</c:v>
                </c:pt>
                <c:pt idx="9490">
                  <c:v>41763.906504629631</c:v>
                </c:pt>
                <c:pt idx="9491">
                  <c:v>41763.9065625</c:v>
                </c:pt>
                <c:pt idx="9492">
                  <c:v>41763.906631944446</c:v>
                </c:pt>
                <c:pt idx="9493">
                  <c:v>41763.906689814816</c:v>
                </c:pt>
                <c:pt idx="9494">
                  <c:v>41763.906747685185</c:v>
                </c:pt>
                <c:pt idx="9495">
                  <c:v>41763.906805555554</c:v>
                </c:pt>
                <c:pt idx="9496">
                  <c:v>41763.906875000001</c:v>
                </c:pt>
                <c:pt idx="9497">
                  <c:v>41763.90693287037</c:v>
                </c:pt>
                <c:pt idx="9498">
                  <c:v>41763.906990740739</c:v>
                </c:pt>
                <c:pt idx="9499">
                  <c:v>41763.907060185185</c:v>
                </c:pt>
                <c:pt idx="9500">
                  <c:v>41763.907118055555</c:v>
                </c:pt>
                <c:pt idx="9501">
                  <c:v>41763.907175925924</c:v>
                </c:pt>
                <c:pt idx="9502">
                  <c:v>41763.90724537037</c:v>
                </c:pt>
                <c:pt idx="9503">
                  <c:v>41763.90730324074</c:v>
                </c:pt>
                <c:pt idx="9504">
                  <c:v>41763.907361111109</c:v>
                </c:pt>
                <c:pt idx="9505">
                  <c:v>41763.907430555555</c:v>
                </c:pt>
                <c:pt idx="9506">
                  <c:v>41763.907488425924</c:v>
                </c:pt>
                <c:pt idx="9507">
                  <c:v>41763.907546296294</c:v>
                </c:pt>
                <c:pt idx="9508">
                  <c:v>41763.907604166663</c:v>
                </c:pt>
                <c:pt idx="9509">
                  <c:v>41763.907673611109</c:v>
                </c:pt>
                <c:pt idx="9510">
                  <c:v>41763.907731481479</c:v>
                </c:pt>
                <c:pt idx="9511">
                  <c:v>41763.907789351855</c:v>
                </c:pt>
                <c:pt idx="9512">
                  <c:v>41763.907858796294</c:v>
                </c:pt>
                <c:pt idx="9513">
                  <c:v>41763.907916666663</c:v>
                </c:pt>
                <c:pt idx="9514">
                  <c:v>41763.90797453704</c:v>
                </c:pt>
                <c:pt idx="9515">
                  <c:v>41763.908043981479</c:v>
                </c:pt>
                <c:pt idx="9516">
                  <c:v>41763.908101851855</c:v>
                </c:pt>
                <c:pt idx="9517">
                  <c:v>41763.908159722225</c:v>
                </c:pt>
                <c:pt idx="9518">
                  <c:v>41763.908229166664</c:v>
                </c:pt>
                <c:pt idx="9519">
                  <c:v>41763.90828703704</c:v>
                </c:pt>
                <c:pt idx="9520">
                  <c:v>41763.90834490741</c:v>
                </c:pt>
                <c:pt idx="9521">
                  <c:v>41763.908402777779</c:v>
                </c:pt>
                <c:pt idx="9522">
                  <c:v>41763.908472222225</c:v>
                </c:pt>
                <c:pt idx="9523">
                  <c:v>41763.908530092594</c:v>
                </c:pt>
                <c:pt idx="9524">
                  <c:v>41763.908587962964</c:v>
                </c:pt>
                <c:pt idx="9525">
                  <c:v>41763.90865740741</c:v>
                </c:pt>
                <c:pt idx="9526">
                  <c:v>41763.908715277779</c:v>
                </c:pt>
                <c:pt idx="9527">
                  <c:v>41763.908773148149</c:v>
                </c:pt>
                <c:pt idx="9528">
                  <c:v>41763.908842592595</c:v>
                </c:pt>
                <c:pt idx="9529">
                  <c:v>41763.908900462964</c:v>
                </c:pt>
                <c:pt idx="9530">
                  <c:v>41763.908958333333</c:v>
                </c:pt>
                <c:pt idx="9531">
                  <c:v>41763.90902777778</c:v>
                </c:pt>
                <c:pt idx="9532">
                  <c:v>41763.909085648149</c:v>
                </c:pt>
                <c:pt idx="9533">
                  <c:v>41763.909143518518</c:v>
                </c:pt>
                <c:pt idx="9534">
                  <c:v>41763.909201388888</c:v>
                </c:pt>
                <c:pt idx="9535">
                  <c:v>41763.909270833334</c:v>
                </c:pt>
                <c:pt idx="9536">
                  <c:v>41763.909328703703</c:v>
                </c:pt>
                <c:pt idx="9537">
                  <c:v>41763.909386574072</c:v>
                </c:pt>
                <c:pt idx="9538">
                  <c:v>41763.909456018519</c:v>
                </c:pt>
                <c:pt idx="9539">
                  <c:v>41763.909513888888</c:v>
                </c:pt>
                <c:pt idx="9540">
                  <c:v>41763.909571759257</c:v>
                </c:pt>
                <c:pt idx="9541">
                  <c:v>41763.909641203703</c:v>
                </c:pt>
                <c:pt idx="9542">
                  <c:v>41763.909699074073</c:v>
                </c:pt>
                <c:pt idx="9543">
                  <c:v>41763.909756944442</c:v>
                </c:pt>
                <c:pt idx="9544">
                  <c:v>41763.909826388888</c:v>
                </c:pt>
                <c:pt idx="9545">
                  <c:v>41763.909884259258</c:v>
                </c:pt>
                <c:pt idx="9546">
                  <c:v>41763.909942129627</c:v>
                </c:pt>
                <c:pt idx="9547">
                  <c:v>41763.910011574073</c:v>
                </c:pt>
                <c:pt idx="9548">
                  <c:v>41763.910069444442</c:v>
                </c:pt>
                <c:pt idx="9549">
                  <c:v>41763.910127314812</c:v>
                </c:pt>
                <c:pt idx="9550">
                  <c:v>41763.910185185188</c:v>
                </c:pt>
                <c:pt idx="9551">
                  <c:v>41763.910254629627</c:v>
                </c:pt>
                <c:pt idx="9552">
                  <c:v>41763.910312499997</c:v>
                </c:pt>
                <c:pt idx="9553">
                  <c:v>41763.910370370373</c:v>
                </c:pt>
                <c:pt idx="9554">
                  <c:v>41763.910439814812</c:v>
                </c:pt>
                <c:pt idx="9555">
                  <c:v>41763.910497685189</c:v>
                </c:pt>
                <c:pt idx="9556">
                  <c:v>41763.910555555558</c:v>
                </c:pt>
                <c:pt idx="9557">
                  <c:v>41763.910624999997</c:v>
                </c:pt>
                <c:pt idx="9558">
                  <c:v>41763.910682870373</c:v>
                </c:pt>
                <c:pt idx="9559">
                  <c:v>41763.910740740743</c:v>
                </c:pt>
                <c:pt idx="9560">
                  <c:v>41763.910810185182</c:v>
                </c:pt>
                <c:pt idx="9561">
                  <c:v>41763.910868055558</c:v>
                </c:pt>
                <c:pt idx="9562">
                  <c:v>41763.910925925928</c:v>
                </c:pt>
                <c:pt idx="9563">
                  <c:v>41763.910983796297</c:v>
                </c:pt>
                <c:pt idx="9564">
                  <c:v>41763.911053240743</c:v>
                </c:pt>
                <c:pt idx="9565">
                  <c:v>41763.911111111112</c:v>
                </c:pt>
                <c:pt idx="9566">
                  <c:v>41763.911168981482</c:v>
                </c:pt>
                <c:pt idx="9567">
                  <c:v>41763.911238425928</c:v>
                </c:pt>
                <c:pt idx="9568">
                  <c:v>41763.911296296297</c:v>
                </c:pt>
                <c:pt idx="9569">
                  <c:v>41763.911354166667</c:v>
                </c:pt>
                <c:pt idx="9570">
                  <c:v>41763.911423611113</c:v>
                </c:pt>
                <c:pt idx="9571">
                  <c:v>41763.911481481482</c:v>
                </c:pt>
                <c:pt idx="9572">
                  <c:v>41763.911539351851</c:v>
                </c:pt>
                <c:pt idx="9573">
                  <c:v>41763.911608796298</c:v>
                </c:pt>
                <c:pt idx="9574">
                  <c:v>41763.911666666667</c:v>
                </c:pt>
                <c:pt idx="9575">
                  <c:v>41763.911724537036</c:v>
                </c:pt>
                <c:pt idx="9576">
                  <c:v>41763.911782407406</c:v>
                </c:pt>
                <c:pt idx="9577">
                  <c:v>41763.911851851852</c:v>
                </c:pt>
                <c:pt idx="9578">
                  <c:v>41763.911909722221</c:v>
                </c:pt>
                <c:pt idx="9579">
                  <c:v>41763.91196759259</c:v>
                </c:pt>
                <c:pt idx="9580">
                  <c:v>41763.912037037036</c:v>
                </c:pt>
                <c:pt idx="9581">
                  <c:v>41763.912094907406</c:v>
                </c:pt>
                <c:pt idx="9582">
                  <c:v>41763.912152777775</c:v>
                </c:pt>
                <c:pt idx="9583">
                  <c:v>41763.912222222221</c:v>
                </c:pt>
                <c:pt idx="9584">
                  <c:v>41763.912280092591</c:v>
                </c:pt>
                <c:pt idx="9585">
                  <c:v>41763.91233796296</c:v>
                </c:pt>
                <c:pt idx="9586">
                  <c:v>41763.912407407406</c:v>
                </c:pt>
                <c:pt idx="9587">
                  <c:v>41763.912465277775</c:v>
                </c:pt>
                <c:pt idx="9588">
                  <c:v>41763.912523148145</c:v>
                </c:pt>
                <c:pt idx="9589">
                  <c:v>41763.912592592591</c:v>
                </c:pt>
                <c:pt idx="9590">
                  <c:v>41763.91265046296</c:v>
                </c:pt>
                <c:pt idx="9591">
                  <c:v>41763.912708333337</c:v>
                </c:pt>
                <c:pt idx="9592">
                  <c:v>41763.912766203706</c:v>
                </c:pt>
                <c:pt idx="9593">
                  <c:v>41763.912835648145</c:v>
                </c:pt>
                <c:pt idx="9594">
                  <c:v>41763.912893518522</c:v>
                </c:pt>
                <c:pt idx="9595">
                  <c:v>41763.912951388891</c:v>
                </c:pt>
                <c:pt idx="9596">
                  <c:v>41763.91302083333</c:v>
                </c:pt>
                <c:pt idx="9597">
                  <c:v>41763.913078703707</c:v>
                </c:pt>
                <c:pt idx="9598">
                  <c:v>41763.913136574076</c:v>
                </c:pt>
                <c:pt idx="9599">
                  <c:v>41763.913206018522</c:v>
                </c:pt>
                <c:pt idx="9600">
                  <c:v>41763.913263888891</c:v>
                </c:pt>
                <c:pt idx="9601">
                  <c:v>41763.913321759261</c:v>
                </c:pt>
                <c:pt idx="9602">
                  <c:v>41763.913391203707</c:v>
                </c:pt>
                <c:pt idx="9603">
                  <c:v>41763.913449074076</c:v>
                </c:pt>
                <c:pt idx="9604">
                  <c:v>41763.913506944446</c:v>
                </c:pt>
                <c:pt idx="9605">
                  <c:v>41763.913564814815</c:v>
                </c:pt>
                <c:pt idx="9606">
                  <c:v>41763.913634259261</c:v>
                </c:pt>
                <c:pt idx="9607">
                  <c:v>41763.91369212963</c:v>
                </c:pt>
                <c:pt idx="9608">
                  <c:v>41763.91375</c:v>
                </c:pt>
                <c:pt idx="9609">
                  <c:v>41763.913819444446</c:v>
                </c:pt>
                <c:pt idx="9610">
                  <c:v>41763.913877314815</c:v>
                </c:pt>
                <c:pt idx="9611">
                  <c:v>41763.913935185185</c:v>
                </c:pt>
                <c:pt idx="9612">
                  <c:v>41763.914004629631</c:v>
                </c:pt>
                <c:pt idx="9613">
                  <c:v>41763.9140625</c:v>
                </c:pt>
                <c:pt idx="9614">
                  <c:v>41763.914120370369</c:v>
                </c:pt>
                <c:pt idx="9615">
                  <c:v>41763.914189814815</c:v>
                </c:pt>
                <c:pt idx="9616">
                  <c:v>41763.914247685185</c:v>
                </c:pt>
                <c:pt idx="9617">
                  <c:v>41763.914305555554</c:v>
                </c:pt>
                <c:pt idx="9618">
                  <c:v>41763.914363425924</c:v>
                </c:pt>
                <c:pt idx="9619">
                  <c:v>41763.91443287037</c:v>
                </c:pt>
                <c:pt idx="9620">
                  <c:v>41763.914490740739</c:v>
                </c:pt>
                <c:pt idx="9621">
                  <c:v>41763.914548611108</c:v>
                </c:pt>
                <c:pt idx="9622">
                  <c:v>41763.914618055554</c:v>
                </c:pt>
                <c:pt idx="9623">
                  <c:v>41763.914675925924</c:v>
                </c:pt>
                <c:pt idx="9624">
                  <c:v>41763.914733796293</c:v>
                </c:pt>
                <c:pt idx="9625">
                  <c:v>41763.914803240739</c:v>
                </c:pt>
                <c:pt idx="9626">
                  <c:v>41763.914861111109</c:v>
                </c:pt>
                <c:pt idx="9627">
                  <c:v>41763.914918981478</c:v>
                </c:pt>
                <c:pt idx="9628">
                  <c:v>41763.914988425924</c:v>
                </c:pt>
                <c:pt idx="9629">
                  <c:v>41763.915046296293</c:v>
                </c:pt>
                <c:pt idx="9630">
                  <c:v>41763.91510416667</c:v>
                </c:pt>
                <c:pt idx="9631">
                  <c:v>41763.915162037039</c:v>
                </c:pt>
                <c:pt idx="9632">
                  <c:v>41763.915231481478</c:v>
                </c:pt>
                <c:pt idx="9633">
                  <c:v>41763.915289351855</c:v>
                </c:pt>
                <c:pt idx="9634">
                  <c:v>41763.915347222224</c:v>
                </c:pt>
                <c:pt idx="9635">
                  <c:v>41763.915416666663</c:v>
                </c:pt>
                <c:pt idx="9636">
                  <c:v>41763.91547453704</c:v>
                </c:pt>
                <c:pt idx="9637">
                  <c:v>41763.915532407409</c:v>
                </c:pt>
                <c:pt idx="9638">
                  <c:v>41763.915601851855</c:v>
                </c:pt>
                <c:pt idx="9639">
                  <c:v>41763.915659722225</c:v>
                </c:pt>
                <c:pt idx="9640">
                  <c:v>41763.915717592594</c:v>
                </c:pt>
                <c:pt idx="9641">
                  <c:v>41763.91578703704</c:v>
                </c:pt>
                <c:pt idx="9642">
                  <c:v>41763.915844907409</c:v>
                </c:pt>
                <c:pt idx="9643">
                  <c:v>41763.915902777779</c:v>
                </c:pt>
                <c:pt idx="9644">
                  <c:v>41763.915972222225</c:v>
                </c:pt>
                <c:pt idx="9645">
                  <c:v>41763.916030092594</c:v>
                </c:pt>
                <c:pt idx="9646">
                  <c:v>41763.916087962964</c:v>
                </c:pt>
                <c:pt idx="9647">
                  <c:v>41763.916145833333</c:v>
                </c:pt>
                <c:pt idx="9648">
                  <c:v>41763.916215277779</c:v>
                </c:pt>
                <c:pt idx="9649">
                  <c:v>41763.916273148148</c:v>
                </c:pt>
                <c:pt idx="9650">
                  <c:v>41763.916331018518</c:v>
                </c:pt>
                <c:pt idx="9651">
                  <c:v>41763.916400462964</c:v>
                </c:pt>
                <c:pt idx="9652">
                  <c:v>41763.916458333333</c:v>
                </c:pt>
                <c:pt idx="9653">
                  <c:v>41763.916516203702</c:v>
                </c:pt>
                <c:pt idx="9654">
                  <c:v>41763.916585648149</c:v>
                </c:pt>
                <c:pt idx="9655">
                  <c:v>41763.916643518518</c:v>
                </c:pt>
                <c:pt idx="9656">
                  <c:v>41763.916701388887</c:v>
                </c:pt>
                <c:pt idx="9657">
                  <c:v>41763.916770833333</c:v>
                </c:pt>
                <c:pt idx="9658">
                  <c:v>41763.916828703703</c:v>
                </c:pt>
                <c:pt idx="9659">
                  <c:v>41763.916886574072</c:v>
                </c:pt>
                <c:pt idx="9660">
                  <c:v>41763.916944444441</c:v>
                </c:pt>
                <c:pt idx="9661">
                  <c:v>41763.917013888888</c:v>
                </c:pt>
                <c:pt idx="9662">
                  <c:v>41763.917071759257</c:v>
                </c:pt>
                <c:pt idx="9663">
                  <c:v>41763.917129629626</c:v>
                </c:pt>
                <c:pt idx="9664">
                  <c:v>41763.917199074072</c:v>
                </c:pt>
                <c:pt idx="9665">
                  <c:v>41763.917256944442</c:v>
                </c:pt>
                <c:pt idx="9666">
                  <c:v>41763.917314814818</c:v>
                </c:pt>
                <c:pt idx="9667">
                  <c:v>41763.917384259257</c:v>
                </c:pt>
                <c:pt idx="9668">
                  <c:v>41763.917442129627</c:v>
                </c:pt>
                <c:pt idx="9669">
                  <c:v>41763.917500000003</c:v>
                </c:pt>
                <c:pt idx="9670">
                  <c:v>41763.917569444442</c:v>
                </c:pt>
                <c:pt idx="9671">
                  <c:v>41763.917627314811</c:v>
                </c:pt>
                <c:pt idx="9672">
                  <c:v>41763.917685185188</c:v>
                </c:pt>
                <c:pt idx="9673">
                  <c:v>41763.917743055557</c:v>
                </c:pt>
                <c:pt idx="9674">
                  <c:v>41763.917812500003</c:v>
                </c:pt>
                <c:pt idx="9675">
                  <c:v>41763.917870370373</c:v>
                </c:pt>
                <c:pt idx="9676">
                  <c:v>41763.917928240742</c:v>
                </c:pt>
                <c:pt idx="9677">
                  <c:v>41763.917997685188</c:v>
                </c:pt>
                <c:pt idx="9678">
                  <c:v>41763.918055555558</c:v>
                </c:pt>
                <c:pt idx="9679">
                  <c:v>41763.918113425927</c:v>
                </c:pt>
                <c:pt idx="9680">
                  <c:v>41763.918182870373</c:v>
                </c:pt>
                <c:pt idx="9681">
                  <c:v>41763.918240740742</c:v>
                </c:pt>
                <c:pt idx="9682">
                  <c:v>41763.918298611112</c:v>
                </c:pt>
                <c:pt idx="9683">
                  <c:v>41763.918368055558</c:v>
                </c:pt>
                <c:pt idx="9684">
                  <c:v>41763.918425925927</c:v>
                </c:pt>
                <c:pt idx="9685">
                  <c:v>41763.918483796297</c:v>
                </c:pt>
                <c:pt idx="9686">
                  <c:v>41763.918541666666</c:v>
                </c:pt>
                <c:pt idx="9687">
                  <c:v>41763.918611111112</c:v>
                </c:pt>
                <c:pt idx="9688">
                  <c:v>41763.918668981481</c:v>
                </c:pt>
                <c:pt idx="9689">
                  <c:v>41763.918726851851</c:v>
                </c:pt>
                <c:pt idx="9690">
                  <c:v>41763.918796296297</c:v>
                </c:pt>
                <c:pt idx="9691">
                  <c:v>41763.918854166666</c:v>
                </c:pt>
                <c:pt idx="9692">
                  <c:v>41763.918912037036</c:v>
                </c:pt>
                <c:pt idx="9693">
                  <c:v>41763.918981481482</c:v>
                </c:pt>
                <c:pt idx="9694">
                  <c:v>41763.919039351851</c:v>
                </c:pt>
                <c:pt idx="9695">
                  <c:v>41763.91909722222</c:v>
                </c:pt>
                <c:pt idx="9696">
                  <c:v>41763.919166666667</c:v>
                </c:pt>
                <c:pt idx="9697">
                  <c:v>41763.919224537036</c:v>
                </c:pt>
                <c:pt idx="9698">
                  <c:v>41763.919282407405</c:v>
                </c:pt>
                <c:pt idx="9699">
                  <c:v>41763.919351851851</c:v>
                </c:pt>
                <c:pt idx="9700">
                  <c:v>41763.919409722221</c:v>
                </c:pt>
                <c:pt idx="9701">
                  <c:v>41763.91946759259</c:v>
                </c:pt>
                <c:pt idx="9702">
                  <c:v>41763.919525462959</c:v>
                </c:pt>
                <c:pt idx="9703">
                  <c:v>41763.919594907406</c:v>
                </c:pt>
                <c:pt idx="9704">
                  <c:v>41763.919652777775</c:v>
                </c:pt>
                <c:pt idx="9705">
                  <c:v>41763.919710648152</c:v>
                </c:pt>
                <c:pt idx="9706">
                  <c:v>41763.91978009259</c:v>
                </c:pt>
                <c:pt idx="9707">
                  <c:v>41763.91983796296</c:v>
                </c:pt>
                <c:pt idx="9708">
                  <c:v>41763.919895833336</c:v>
                </c:pt>
                <c:pt idx="9709">
                  <c:v>41763.919965277775</c:v>
                </c:pt>
                <c:pt idx="9710">
                  <c:v>41763.920023148145</c:v>
                </c:pt>
                <c:pt idx="9711">
                  <c:v>41763.920081018521</c:v>
                </c:pt>
                <c:pt idx="9712">
                  <c:v>41763.92015046296</c:v>
                </c:pt>
                <c:pt idx="9713">
                  <c:v>41763.920208333337</c:v>
                </c:pt>
                <c:pt idx="9714">
                  <c:v>41763.920266203706</c:v>
                </c:pt>
                <c:pt idx="9715">
                  <c:v>41763.920324074075</c:v>
                </c:pt>
                <c:pt idx="9716">
                  <c:v>41763.920393518521</c:v>
                </c:pt>
                <c:pt idx="9717">
                  <c:v>41763.920451388891</c:v>
                </c:pt>
                <c:pt idx="9718">
                  <c:v>41763.92050925926</c:v>
                </c:pt>
                <c:pt idx="9719">
                  <c:v>41763.920578703706</c:v>
                </c:pt>
                <c:pt idx="9720">
                  <c:v>41763.920636574076</c:v>
                </c:pt>
                <c:pt idx="9721">
                  <c:v>41763.920694444445</c:v>
                </c:pt>
                <c:pt idx="9722">
                  <c:v>41763.920763888891</c:v>
                </c:pt>
                <c:pt idx="9723">
                  <c:v>41763.92082175926</c:v>
                </c:pt>
                <c:pt idx="9724">
                  <c:v>41763.92087962963</c:v>
                </c:pt>
                <c:pt idx="9725">
                  <c:v>41763.920949074076</c:v>
                </c:pt>
                <c:pt idx="9726">
                  <c:v>41763.921006944445</c:v>
                </c:pt>
                <c:pt idx="9727">
                  <c:v>41763.921064814815</c:v>
                </c:pt>
                <c:pt idx="9728">
                  <c:v>41763.921122685184</c:v>
                </c:pt>
                <c:pt idx="9729">
                  <c:v>41763.92119212963</c:v>
                </c:pt>
                <c:pt idx="9730">
                  <c:v>41763.921249999999</c:v>
                </c:pt>
                <c:pt idx="9731">
                  <c:v>41763.921307870369</c:v>
                </c:pt>
                <c:pt idx="9732">
                  <c:v>41763.921377314815</c:v>
                </c:pt>
                <c:pt idx="9733">
                  <c:v>41763.921435185184</c:v>
                </c:pt>
                <c:pt idx="9734">
                  <c:v>41763.921493055554</c:v>
                </c:pt>
                <c:pt idx="9735">
                  <c:v>41763.9215625</c:v>
                </c:pt>
                <c:pt idx="9736">
                  <c:v>41763.921620370369</c:v>
                </c:pt>
                <c:pt idx="9737">
                  <c:v>41763.921678240738</c:v>
                </c:pt>
                <c:pt idx="9738">
                  <c:v>41763.921747685185</c:v>
                </c:pt>
                <c:pt idx="9739">
                  <c:v>41763.921805555554</c:v>
                </c:pt>
                <c:pt idx="9740">
                  <c:v>41763.921863425923</c:v>
                </c:pt>
                <c:pt idx="9741">
                  <c:v>41763.921932870369</c:v>
                </c:pt>
                <c:pt idx="9742">
                  <c:v>41763.921990740739</c:v>
                </c:pt>
                <c:pt idx="9743">
                  <c:v>41763.922048611108</c:v>
                </c:pt>
                <c:pt idx="9744">
                  <c:v>41763.922106481485</c:v>
                </c:pt>
                <c:pt idx="9745">
                  <c:v>41763.922175925924</c:v>
                </c:pt>
                <c:pt idx="9746">
                  <c:v>41763.922233796293</c:v>
                </c:pt>
                <c:pt idx="9747">
                  <c:v>41763.922291666669</c:v>
                </c:pt>
                <c:pt idx="9748">
                  <c:v>41763.922361111108</c:v>
                </c:pt>
                <c:pt idx="9749">
                  <c:v>41763.922418981485</c:v>
                </c:pt>
                <c:pt idx="9750">
                  <c:v>41763.922476851854</c:v>
                </c:pt>
                <c:pt idx="9751">
                  <c:v>41763.922546296293</c:v>
                </c:pt>
                <c:pt idx="9752">
                  <c:v>41763.92260416667</c:v>
                </c:pt>
                <c:pt idx="9753">
                  <c:v>41763.922662037039</c:v>
                </c:pt>
                <c:pt idx="9754">
                  <c:v>41763.922731481478</c:v>
                </c:pt>
                <c:pt idx="9755">
                  <c:v>41763.922789351855</c:v>
                </c:pt>
                <c:pt idx="9756">
                  <c:v>41763.922847222224</c:v>
                </c:pt>
                <c:pt idx="9757">
                  <c:v>41763.922905092593</c:v>
                </c:pt>
                <c:pt idx="9758">
                  <c:v>41763.922974537039</c:v>
                </c:pt>
                <c:pt idx="9759">
                  <c:v>41763.923032407409</c:v>
                </c:pt>
                <c:pt idx="9760">
                  <c:v>41763.923090277778</c:v>
                </c:pt>
                <c:pt idx="9761">
                  <c:v>41763.923159722224</c:v>
                </c:pt>
                <c:pt idx="9762">
                  <c:v>41763.923217592594</c:v>
                </c:pt>
                <c:pt idx="9763">
                  <c:v>41763.923275462963</c:v>
                </c:pt>
                <c:pt idx="9764">
                  <c:v>41763.923344907409</c:v>
                </c:pt>
                <c:pt idx="9765">
                  <c:v>41763.923402777778</c:v>
                </c:pt>
                <c:pt idx="9766">
                  <c:v>41763.923460648148</c:v>
                </c:pt>
                <c:pt idx="9767">
                  <c:v>41763.923530092594</c:v>
                </c:pt>
                <c:pt idx="9768">
                  <c:v>41763.923587962963</c:v>
                </c:pt>
                <c:pt idx="9769">
                  <c:v>41763.923645833333</c:v>
                </c:pt>
                <c:pt idx="9770">
                  <c:v>41763.923703703702</c:v>
                </c:pt>
                <c:pt idx="9771">
                  <c:v>41763.923773148148</c:v>
                </c:pt>
                <c:pt idx="9772">
                  <c:v>41763.923831018517</c:v>
                </c:pt>
                <c:pt idx="9773">
                  <c:v>41763.923888888887</c:v>
                </c:pt>
                <c:pt idx="9774">
                  <c:v>41763.923958333333</c:v>
                </c:pt>
                <c:pt idx="9775">
                  <c:v>41763.924016203702</c:v>
                </c:pt>
                <c:pt idx="9776">
                  <c:v>41763.924074074072</c:v>
                </c:pt>
                <c:pt idx="9777">
                  <c:v>41763.924143518518</c:v>
                </c:pt>
                <c:pt idx="9778">
                  <c:v>41763.924201388887</c:v>
                </c:pt>
                <c:pt idx="9779">
                  <c:v>41763.924259259256</c:v>
                </c:pt>
                <c:pt idx="9780">
                  <c:v>41763.924328703702</c:v>
                </c:pt>
                <c:pt idx="9781">
                  <c:v>41763.924386574072</c:v>
                </c:pt>
                <c:pt idx="9782">
                  <c:v>41763.924444444441</c:v>
                </c:pt>
                <c:pt idx="9783">
                  <c:v>41763.924502314818</c:v>
                </c:pt>
                <c:pt idx="9784">
                  <c:v>41763.924571759257</c:v>
                </c:pt>
                <c:pt idx="9785">
                  <c:v>41763.924629629626</c:v>
                </c:pt>
                <c:pt idx="9786">
                  <c:v>41763.924687500003</c:v>
                </c:pt>
                <c:pt idx="9787">
                  <c:v>41763.924756944441</c:v>
                </c:pt>
                <c:pt idx="9788">
                  <c:v>41763.924814814818</c:v>
                </c:pt>
                <c:pt idx="9789">
                  <c:v>41763.924872685187</c:v>
                </c:pt>
                <c:pt idx="9790">
                  <c:v>41763.924942129626</c:v>
                </c:pt>
                <c:pt idx="9791">
                  <c:v>41763.925000000003</c:v>
                </c:pt>
                <c:pt idx="9792">
                  <c:v>41763.925057870372</c:v>
                </c:pt>
                <c:pt idx="9793">
                  <c:v>41763.925127314818</c:v>
                </c:pt>
                <c:pt idx="9794">
                  <c:v>41763.925185185188</c:v>
                </c:pt>
                <c:pt idx="9795">
                  <c:v>41763.925243055557</c:v>
                </c:pt>
                <c:pt idx="9796">
                  <c:v>41763.925312500003</c:v>
                </c:pt>
                <c:pt idx="9797">
                  <c:v>41763.925370370373</c:v>
                </c:pt>
                <c:pt idx="9798">
                  <c:v>41763.925428240742</c:v>
                </c:pt>
                <c:pt idx="9799">
                  <c:v>41763.925486111111</c:v>
                </c:pt>
                <c:pt idx="9800">
                  <c:v>41763.925555555557</c:v>
                </c:pt>
                <c:pt idx="9801">
                  <c:v>41763.925613425927</c:v>
                </c:pt>
                <c:pt idx="9802">
                  <c:v>41763.925671296296</c:v>
                </c:pt>
                <c:pt idx="9803">
                  <c:v>41763.925740740742</c:v>
                </c:pt>
                <c:pt idx="9804">
                  <c:v>41763.925798611112</c:v>
                </c:pt>
                <c:pt idx="9805">
                  <c:v>41763.925856481481</c:v>
                </c:pt>
                <c:pt idx="9806">
                  <c:v>41763.925925925927</c:v>
                </c:pt>
                <c:pt idx="9807">
                  <c:v>41763.925983796296</c:v>
                </c:pt>
                <c:pt idx="9808">
                  <c:v>41763.926041666666</c:v>
                </c:pt>
                <c:pt idx="9809">
                  <c:v>41763.926111111112</c:v>
                </c:pt>
                <c:pt idx="9810">
                  <c:v>41763.926168981481</c:v>
                </c:pt>
                <c:pt idx="9811">
                  <c:v>41763.926226851851</c:v>
                </c:pt>
                <c:pt idx="9812">
                  <c:v>41763.92628472222</c:v>
                </c:pt>
                <c:pt idx="9813">
                  <c:v>41763.926354166666</c:v>
                </c:pt>
                <c:pt idx="9814">
                  <c:v>41763.926412037035</c:v>
                </c:pt>
                <c:pt idx="9815">
                  <c:v>41763.926469907405</c:v>
                </c:pt>
                <c:pt idx="9816">
                  <c:v>41763.926539351851</c:v>
                </c:pt>
                <c:pt idx="9817">
                  <c:v>41763.92659722222</c:v>
                </c:pt>
                <c:pt idx="9818">
                  <c:v>41763.926655092589</c:v>
                </c:pt>
                <c:pt idx="9819">
                  <c:v>41763.926724537036</c:v>
                </c:pt>
                <c:pt idx="9820">
                  <c:v>41763.926782407405</c:v>
                </c:pt>
                <c:pt idx="9821">
                  <c:v>41763.926840277774</c:v>
                </c:pt>
                <c:pt idx="9822">
                  <c:v>41763.92690972222</c:v>
                </c:pt>
                <c:pt idx="9823">
                  <c:v>41763.92696759259</c:v>
                </c:pt>
                <c:pt idx="9824">
                  <c:v>41763.927025462966</c:v>
                </c:pt>
                <c:pt idx="9825">
                  <c:v>41763.927083333336</c:v>
                </c:pt>
                <c:pt idx="9826">
                  <c:v>41763.927152777775</c:v>
                </c:pt>
                <c:pt idx="9827">
                  <c:v>41763.927210648151</c:v>
                </c:pt>
                <c:pt idx="9828">
                  <c:v>41763.927268518521</c:v>
                </c:pt>
                <c:pt idx="9829">
                  <c:v>41763.927337962959</c:v>
                </c:pt>
                <c:pt idx="9830">
                  <c:v>41763.927395833336</c:v>
                </c:pt>
                <c:pt idx="9831">
                  <c:v>41763.927453703705</c:v>
                </c:pt>
                <c:pt idx="9832">
                  <c:v>41763.927523148152</c:v>
                </c:pt>
                <c:pt idx="9833">
                  <c:v>41763.927581018521</c:v>
                </c:pt>
                <c:pt idx="9834">
                  <c:v>41763.92763888889</c:v>
                </c:pt>
                <c:pt idx="9835">
                  <c:v>41763.927708333336</c:v>
                </c:pt>
                <c:pt idx="9836">
                  <c:v>41763.927766203706</c:v>
                </c:pt>
                <c:pt idx="9837">
                  <c:v>41763.927824074075</c:v>
                </c:pt>
                <c:pt idx="9838">
                  <c:v>41763.927893518521</c:v>
                </c:pt>
                <c:pt idx="9839">
                  <c:v>41763.927951388891</c:v>
                </c:pt>
                <c:pt idx="9840">
                  <c:v>41763.92800925926</c:v>
                </c:pt>
                <c:pt idx="9841">
                  <c:v>41763.928067129629</c:v>
                </c:pt>
                <c:pt idx="9842">
                  <c:v>41763.928136574075</c:v>
                </c:pt>
                <c:pt idx="9843">
                  <c:v>41763.928194444445</c:v>
                </c:pt>
                <c:pt idx="9844">
                  <c:v>41763.928252314814</c:v>
                </c:pt>
                <c:pt idx="9845">
                  <c:v>41763.92832175926</c:v>
                </c:pt>
                <c:pt idx="9846">
                  <c:v>41763.928379629629</c:v>
                </c:pt>
                <c:pt idx="9847">
                  <c:v>41763.928437499999</c:v>
                </c:pt>
                <c:pt idx="9848">
                  <c:v>41763.928506944445</c:v>
                </c:pt>
                <c:pt idx="9849">
                  <c:v>41763.928564814814</c:v>
                </c:pt>
                <c:pt idx="9850">
                  <c:v>41763.928622685184</c:v>
                </c:pt>
                <c:pt idx="9851">
                  <c:v>41763.92869212963</c:v>
                </c:pt>
                <c:pt idx="9852">
                  <c:v>41763.928749999999</c:v>
                </c:pt>
                <c:pt idx="9853">
                  <c:v>41763.928807870368</c:v>
                </c:pt>
                <c:pt idx="9854">
                  <c:v>41763.928865740738</c:v>
                </c:pt>
                <c:pt idx="9855">
                  <c:v>41763.928935185184</c:v>
                </c:pt>
                <c:pt idx="9856">
                  <c:v>41763.928993055553</c:v>
                </c:pt>
                <c:pt idx="9857">
                  <c:v>41763.929050925923</c:v>
                </c:pt>
                <c:pt idx="9858">
                  <c:v>41763.929120370369</c:v>
                </c:pt>
                <c:pt idx="9859">
                  <c:v>41763.929178240738</c:v>
                </c:pt>
                <c:pt idx="9860">
                  <c:v>41763.929236111115</c:v>
                </c:pt>
                <c:pt idx="9861">
                  <c:v>41763.929305555554</c:v>
                </c:pt>
                <c:pt idx="9862">
                  <c:v>41763.929363425923</c:v>
                </c:pt>
                <c:pt idx="9863">
                  <c:v>41763.9294212963</c:v>
                </c:pt>
                <c:pt idx="9864">
                  <c:v>41763.929490740738</c:v>
                </c:pt>
                <c:pt idx="9865">
                  <c:v>41763.929548611108</c:v>
                </c:pt>
                <c:pt idx="9866">
                  <c:v>41763.929606481484</c:v>
                </c:pt>
                <c:pt idx="9867">
                  <c:v>41763.929675925923</c:v>
                </c:pt>
                <c:pt idx="9868">
                  <c:v>41763.9297337963</c:v>
                </c:pt>
                <c:pt idx="9869">
                  <c:v>41763.929791666669</c:v>
                </c:pt>
                <c:pt idx="9870">
                  <c:v>41763.929849537039</c:v>
                </c:pt>
                <c:pt idx="9871">
                  <c:v>41763.929918981485</c:v>
                </c:pt>
                <c:pt idx="9872">
                  <c:v>41763.929976851854</c:v>
                </c:pt>
                <c:pt idx="9873">
                  <c:v>41763.930034722223</c:v>
                </c:pt>
                <c:pt idx="9874">
                  <c:v>41763.930104166669</c:v>
                </c:pt>
                <c:pt idx="9875">
                  <c:v>41763.930162037039</c:v>
                </c:pt>
                <c:pt idx="9876">
                  <c:v>41763.930219907408</c:v>
                </c:pt>
                <c:pt idx="9877">
                  <c:v>41763.930289351854</c:v>
                </c:pt>
                <c:pt idx="9878">
                  <c:v>41763.930347222224</c:v>
                </c:pt>
                <c:pt idx="9879">
                  <c:v>41763.930405092593</c:v>
                </c:pt>
                <c:pt idx="9880">
                  <c:v>41763.930474537039</c:v>
                </c:pt>
                <c:pt idx="9881">
                  <c:v>41763.930532407408</c:v>
                </c:pt>
                <c:pt idx="9882">
                  <c:v>41763.930590277778</c:v>
                </c:pt>
                <c:pt idx="9883">
                  <c:v>41763.930648148147</c:v>
                </c:pt>
                <c:pt idx="9884">
                  <c:v>41763.930717592593</c:v>
                </c:pt>
                <c:pt idx="9885">
                  <c:v>41763.930775462963</c:v>
                </c:pt>
                <c:pt idx="9886">
                  <c:v>41763.930833333332</c:v>
                </c:pt>
                <c:pt idx="9887">
                  <c:v>41763.930902777778</c:v>
                </c:pt>
                <c:pt idx="9888">
                  <c:v>41763.930960648147</c:v>
                </c:pt>
                <c:pt idx="9889">
                  <c:v>41763.931018518517</c:v>
                </c:pt>
                <c:pt idx="9890">
                  <c:v>41763.931087962963</c:v>
                </c:pt>
                <c:pt idx="9891">
                  <c:v>41763.931145833332</c:v>
                </c:pt>
                <c:pt idx="9892">
                  <c:v>41763.931203703702</c:v>
                </c:pt>
                <c:pt idx="9893">
                  <c:v>41763.931273148148</c:v>
                </c:pt>
                <c:pt idx="9894">
                  <c:v>41763.931331018517</c:v>
                </c:pt>
                <c:pt idx="9895">
                  <c:v>41763.931388888886</c:v>
                </c:pt>
                <c:pt idx="9896">
                  <c:v>41763.931446759256</c:v>
                </c:pt>
                <c:pt idx="9897">
                  <c:v>41763.931516203702</c:v>
                </c:pt>
                <c:pt idx="9898">
                  <c:v>41763.931574074071</c:v>
                </c:pt>
                <c:pt idx="9899">
                  <c:v>41763.931631944448</c:v>
                </c:pt>
                <c:pt idx="9900">
                  <c:v>41763.931701388887</c:v>
                </c:pt>
                <c:pt idx="9901">
                  <c:v>41763.931759259256</c:v>
                </c:pt>
                <c:pt idx="9902">
                  <c:v>41763.931817129633</c:v>
                </c:pt>
                <c:pt idx="9903">
                  <c:v>41763.931886574072</c:v>
                </c:pt>
                <c:pt idx="9904">
                  <c:v>41763.931944444441</c:v>
                </c:pt>
                <c:pt idx="9905">
                  <c:v>41763.932002314818</c:v>
                </c:pt>
                <c:pt idx="9906">
                  <c:v>41763.932071759256</c:v>
                </c:pt>
                <c:pt idx="9907">
                  <c:v>41763.932129629633</c:v>
                </c:pt>
                <c:pt idx="9908">
                  <c:v>41763.932187500002</c:v>
                </c:pt>
                <c:pt idx="9909">
                  <c:v>41763.932245370372</c:v>
                </c:pt>
                <c:pt idx="9910">
                  <c:v>41763.932314814818</c:v>
                </c:pt>
                <c:pt idx="9911">
                  <c:v>41763.932372685187</c:v>
                </c:pt>
                <c:pt idx="9912">
                  <c:v>41763.932430555556</c:v>
                </c:pt>
                <c:pt idx="9913">
                  <c:v>41763.932500000003</c:v>
                </c:pt>
                <c:pt idx="9914">
                  <c:v>41763.932557870372</c:v>
                </c:pt>
                <c:pt idx="9915">
                  <c:v>41763.932615740741</c:v>
                </c:pt>
                <c:pt idx="9916">
                  <c:v>41763.932685185187</c:v>
                </c:pt>
                <c:pt idx="9917">
                  <c:v>41763.932743055557</c:v>
                </c:pt>
                <c:pt idx="9918">
                  <c:v>41763.932800925926</c:v>
                </c:pt>
                <c:pt idx="9919">
                  <c:v>41763.932870370372</c:v>
                </c:pt>
                <c:pt idx="9920">
                  <c:v>41763.932928240742</c:v>
                </c:pt>
                <c:pt idx="9921">
                  <c:v>41763.932986111111</c:v>
                </c:pt>
                <c:pt idx="9922">
                  <c:v>41763.93304398148</c:v>
                </c:pt>
                <c:pt idx="9923">
                  <c:v>41763.933113425926</c:v>
                </c:pt>
                <c:pt idx="9924">
                  <c:v>41763.933171296296</c:v>
                </c:pt>
                <c:pt idx="9925">
                  <c:v>41763.933229166665</c:v>
                </c:pt>
                <c:pt idx="9926">
                  <c:v>41763.933298611111</c:v>
                </c:pt>
                <c:pt idx="9927">
                  <c:v>41763.933356481481</c:v>
                </c:pt>
                <c:pt idx="9928">
                  <c:v>41763.93341435185</c:v>
                </c:pt>
                <c:pt idx="9929">
                  <c:v>41763.933483796296</c:v>
                </c:pt>
                <c:pt idx="9930">
                  <c:v>41763.933541666665</c:v>
                </c:pt>
                <c:pt idx="9931">
                  <c:v>41763.933599537035</c:v>
                </c:pt>
                <c:pt idx="9932">
                  <c:v>41763.933668981481</c:v>
                </c:pt>
                <c:pt idx="9933">
                  <c:v>41763.93372685185</c:v>
                </c:pt>
                <c:pt idx="9934">
                  <c:v>41763.93378472222</c:v>
                </c:pt>
                <c:pt idx="9935">
                  <c:v>41763.933854166666</c:v>
                </c:pt>
                <c:pt idx="9936">
                  <c:v>41763.933912037035</c:v>
                </c:pt>
                <c:pt idx="9937">
                  <c:v>41763.933969907404</c:v>
                </c:pt>
                <c:pt idx="9938">
                  <c:v>41763.934027777781</c:v>
                </c:pt>
                <c:pt idx="9939">
                  <c:v>41763.93409722222</c:v>
                </c:pt>
                <c:pt idx="9940">
                  <c:v>41763.934155092589</c:v>
                </c:pt>
                <c:pt idx="9941">
                  <c:v>41763.934212962966</c:v>
                </c:pt>
                <c:pt idx="9942">
                  <c:v>41763.934282407405</c:v>
                </c:pt>
                <c:pt idx="9943">
                  <c:v>41763.934340277781</c:v>
                </c:pt>
                <c:pt idx="9944">
                  <c:v>41763.934398148151</c:v>
                </c:pt>
                <c:pt idx="9945">
                  <c:v>41763.934467592589</c:v>
                </c:pt>
                <c:pt idx="9946">
                  <c:v>41763.934525462966</c:v>
                </c:pt>
                <c:pt idx="9947">
                  <c:v>41763.934583333335</c:v>
                </c:pt>
                <c:pt idx="9948">
                  <c:v>41763.934652777774</c:v>
                </c:pt>
                <c:pt idx="9949">
                  <c:v>41763.934710648151</c:v>
                </c:pt>
                <c:pt idx="9950">
                  <c:v>41763.93476851852</c:v>
                </c:pt>
                <c:pt idx="9951">
                  <c:v>41763.93482638889</c:v>
                </c:pt>
                <c:pt idx="9952">
                  <c:v>41763.934895833336</c:v>
                </c:pt>
                <c:pt idx="9953">
                  <c:v>41763.934953703705</c:v>
                </c:pt>
                <c:pt idx="9954">
                  <c:v>41763.935011574074</c:v>
                </c:pt>
                <c:pt idx="9955">
                  <c:v>41763.935081018521</c:v>
                </c:pt>
                <c:pt idx="9956">
                  <c:v>41763.93513888889</c:v>
                </c:pt>
                <c:pt idx="9957">
                  <c:v>41763.935196759259</c:v>
                </c:pt>
                <c:pt idx="9958">
                  <c:v>41763.935266203705</c:v>
                </c:pt>
                <c:pt idx="9959">
                  <c:v>41763.935324074075</c:v>
                </c:pt>
                <c:pt idx="9960">
                  <c:v>41763.935381944444</c:v>
                </c:pt>
                <c:pt idx="9961">
                  <c:v>41763.93545138889</c:v>
                </c:pt>
                <c:pt idx="9962">
                  <c:v>41763.93550925926</c:v>
                </c:pt>
                <c:pt idx="9963">
                  <c:v>41763.935567129629</c:v>
                </c:pt>
                <c:pt idx="9964">
                  <c:v>41763.935624999998</c:v>
                </c:pt>
                <c:pt idx="9965">
                  <c:v>41763.935694444444</c:v>
                </c:pt>
                <c:pt idx="9966">
                  <c:v>41763.935752314814</c:v>
                </c:pt>
                <c:pt idx="9967">
                  <c:v>41763.935810185183</c:v>
                </c:pt>
                <c:pt idx="9968">
                  <c:v>41763.935879629629</c:v>
                </c:pt>
                <c:pt idx="9969">
                  <c:v>41763.935937499999</c:v>
                </c:pt>
                <c:pt idx="9970">
                  <c:v>41763.935995370368</c:v>
                </c:pt>
                <c:pt idx="9971">
                  <c:v>41763.936064814814</c:v>
                </c:pt>
                <c:pt idx="9972">
                  <c:v>41763.936122685183</c:v>
                </c:pt>
                <c:pt idx="9973">
                  <c:v>41763.936180555553</c:v>
                </c:pt>
                <c:pt idx="9974">
                  <c:v>41763.936249999999</c:v>
                </c:pt>
                <c:pt idx="9975">
                  <c:v>41763.936307870368</c:v>
                </c:pt>
                <c:pt idx="9976">
                  <c:v>41763.936365740738</c:v>
                </c:pt>
                <c:pt idx="9977">
                  <c:v>41763.936435185184</c:v>
                </c:pt>
                <c:pt idx="9978">
                  <c:v>41763.936493055553</c:v>
                </c:pt>
                <c:pt idx="9979">
                  <c:v>41763.936550925922</c:v>
                </c:pt>
                <c:pt idx="9980">
                  <c:v>41763.936608796299</c:v>
                </c:pt>
                <c:pt idx="9981">
                  <c:v>41763.936678240738</c:v>
                </c:pt>
                <c:pt idx="9982">
                  <c:v>41763.936736111114</c:v>
                </c:pt>
                <c:pt idx="9983">
                  <c:v>41763.936793981484</c:v>
                </c:pt>
                <c:pt idx="9984">
                  <c:v>41763.936863425923</c:v>
                </c:pt>
                <c:pt idx="9985">
                  <c:v>41763.936921296299</c:v>
                </c:pt>
                <c:pt idx="9986">
                  <c:v>41763.936979166669</c:v>
                </c:pt>
                <c:pt idx="9987">
                  <c:v>41763.937048611115</c:v>
                </c:pt>
                <c:pt idx="9988">
                  <c:v>41763.937106481484</c:v>
                </c:pt>
                <c:pt idx="9989">
                  <c:v>41763.937164351853</c:v>
                </c:pt>
                <c:pt idx="9990">
                  <c:v>41763.9372337963</c:v>
                </c:pt>
                <c:pt idx="9991">
                  <c:v>41763.937291666669</c:v>
                </c:pt>
                <c:pt idx="9992">
                  <c:v>41763.937349537038</c:v>
                </c:pt>
                <c:pt idx="9993">
                  <c:v>41763.937407407408</c:v>
                </c:pt>
                <c:pt idx="9994">
                  <c:v>41763.937476851854</c:v>
                </c:pt>
                <c:pt idx="9995">
                  <c:v>41763.937534722223</c:v>
                </c:pt>
                <c:pt idx="9996">
                  <c:v>41763.937592592592</c:v>
                </c:pt>
                <c:pt idx="9997">
                  <c:v>41763.937662037039</c:v>
                </c:pt>
                <c:pt idx="9998">
                  <c:v>41763.937719907408</c:v>
                </c:pt>
                <c:pt idx="9999">
                  <c:v>41763.937777777777</c:v>
                </c:pt>
                <c:pt idx="10000">
                  <c:v>41763.937847222223</c:v>
                </c:pt>
                <c:pt idx="10001">
                  <c:v>41763.937905092593</c:v>
                </c:pt>
                <c:pt idx="10002">
                  <c:v>41763.937962962962</c:v>
                </c:pt>
                <c:pt idx="10003">
                  <c:v>41763.938032407408</c:v>
                </c:pt>
                <c:pt idx="10004">
                  <c:v>41763.938090277778</c:v>
                </c:pt>
                <c:pt idx="10005">
                  <c:v>41763.938148148147</c:v>
                </c:pt>
                <c:pt idx="10006">
                  <c:v>41763.938206018516</c:v>
                </c:pt>
                <c:pt idx="10007">
                  <c:v>41763.938275462962</c:v>
                </c:pt>
                <c:pt idx="10008">
                  <c:v>41763.938333333332</c:v>
                </c:pt>
                <c:pt idx="10009">
                  <c:v>41763.938391203701</c:v>
                </c:pt>
                <c:pt idx="10010">
                  <c:v>41763.938460648147</c:v>
                </c:pt>
                <c:pt idx="10011">
                  <c:v>41763.938518518517</c:v>
                </c:pt>
                <c:pt idx="10012">
                  <c:v>41763.938576388886</c:v>
                </c:pt>
                <c:pt idx="10013">
                  <c:v>41763.938645833332</c:v>
                </c:pt>
                <c:pt idx="10014">
                  <c:v>41763.938703703701</c:v>
                </c:pt>
                <c:pt idx="10015">
                  <c:v>41763.938761574071</c:v>
                </c:pt>
                <c:pt idx="10016">
                  <c:v>41763.938831018517</c:v>
                </c:pt>
                <c:pt idx="10017">
                  <c:v>41763.938888888886</c:v>
                </c:pt>
                <c:pt idx="10018">
                  <c:v>41763.938946759263</c:v>
                </c:pt>
                <c:pt idx="10019">
                  <c:v>41763.939004629632</c:v>
                </c:pt>
                <c:pt idx="10020">
                  <c:v>41763.939074074071</c:v>
                </c:pt>
                <c:pt idx="10021">
                  <c:v>41763.939131944448</c:v>
                </c:pt>
                <c:pt idx="10022">
                  <c:v>41763.939189814817</c:v>
                </c:pt>
                <c:pt idx="10023">
                  <c:v>41763.939259259256</c:v>
                </c:pt>
                <c:pt idx="10024">
                  <c:v>41763.939317129632</c:v>
                </c:pt>
                <c:pt idx="10025">
                  <c:v>41763.939375000002</c:v>
                </c:pt>
                <c:pt idx="10026">
                  <c:v>41763.939444444448</c:v>
                </c:pt>
                <c:pt idx="10027">
                  <c:v>41763.939502314817</c:v>
                </c:pt>
                <c:pt idx="10028">
                  <c:v>41763.939560185187</c:v>
                </c:pt>
                <c:pt idx="10029">
                  <c:v>41763.939629629633</c:v>
                </c:pt>
                <c:pt idx="10030">
                  <c:v>41763.939687500002</c:v>
                </c:pt>
                <c:pt idx="10031">
                  <c:v>41763.939745370371</c:v>
                </c:pt>
                <c:pt idx="10032">
                  <c:v>41763.939814814818</c:v>
                </c:pt>
                <c:pt idx="10033">
                  <c:v>41763.939872685187</c:v>
                </c:pt>
                <c:pt idx="10034">
                  <c:v>41763.939930555556</c:v>
                </c:pt>
                <c:pt idx="10035">
                  <c:v>41763.939988425926</c:v>
                </c:pt>
                <c:pt idx="10036">
                  <c:v>41763.940057870372</c:v>
                </c:pt>
                <c:pt idx="10037">
                  <c:v>41763.940115740741</c:v>
                </c:pt>
                <c:pt idx="10038">
                  <c:v>41763.94017361111</c:v>
                </c:pt>
                <c:pt idx="10039">
                  <c:v>41763.940243055556</c:v>
                </c:pt>
                <c:pt idx="10040">
                  <c:v>41763.940300925926</c:v>
                </c:pt>
                <c:pt idx="10041">
                  <c:v>41763.940358796295</c:v>
                </c:pt>
                <c:pt idx="10042">
                  <c:v>41763.940428240741</c:v>
                </c:pt>
                <c:pt idx="10043">
                  <c:v>41763.940486111111</c:v>
                </c:pt>
                <c:pt idx="10044">
                  <c:v>41763.94054398148</c:v>
                </c:pt>
                <c:pt idx="10045">
                  <c:v>41763.940613425926</c:v>
                </c:pt>
                <c:pt idx="10046">
                  <c:v>41763.940671296295</c:v>
                </c:pt>
                <c:pt idx="10047">
                  <c:v>41763.940729166665</c:v>
                </c:pt>
                <c:pt idx="10048">
                  <c:v>41763.940787037034</c:v>
                </c:pt>
                <c:pt idx="10049">
                  <c:v>41763.94085648148</c:v>
                </c:pt>
                <c:pt idx="10050">
                  <c:v>41763.94091435185</c:v>
                </c:pt>
                <c:pt idx="10051">
                  <c:v>41763.940972222219</c:v>
                </c:pt>
                <c:pt idx="10052">
                  <c:v>41763.941041666665</c:v>
                </c:pt>
                <c:pt idx="10053">
                  <c:v>41763.941099537034</c:v>
                </c:pt>
                <c:pt idx="10054">
                  <c:v>41763.941157407404</c:v>
                </c:pt>
                <c:pt idx="10055">
                  <c:v>41763.94122685185</c:v>
                </c:pt>
                <c:pt idx="10056">
                  <c:v>41763.941284722219</c:v>
                </c:pt>
                <c:pt idx="10057">
                  <c:v>41763.941342592596</c:v>
                </c:pt>
                <c:pt idx="10058">
                  <c:v>41763.941412037035</c:v>
                </c:pt>
                <c:pt idx="10059">
                  <c:v>41763.941469907404</c:v>
                </c:pt>
                <c:pt idx="10060">
                  <c:v>41763.941527777781</c:v>
                </c:pt>
                <c:pt idx="10061">
                  <c:v>41763.94158564815</c:v>
                </c:pt>
                <c:pt idx="10062">
                  <c:v>41763.941655092596</c:v>
                </c:pt>
                <c:pt idx="10063">
                  <c:v>41763.941712962966</c:v>
                </c:pt>
                <c:pt idx="10064">
                  <c:v>41763.941770833335</c:v>
                </c:pt>
                <c:pt idx="10065">
                  <c:v>41763.941840277781</c:v>
                </c:pt>
                <c:pt idx="10066">
                  <c:v>41763.94189814815</c:v>
                </c:pt>
                <c:pt idx="10067">
                  <c:v>41763.94195601852</c:v>
                </c:pt>
                <c:pt idx="10068">
                  <c:v>41763.942025462966</c:v>
                </c:pt>
                <c:pt idx="10069">
                  <c:v>41763.942083333335</c:v>
                </c:pt>
                <c:pt idx="10070">
                  <c:v>41763.942141203705</c:v>
                </c:pt>
                <c:pt idx="10071">
                  <c:v>41763.942210648151</c:v>
                </c:pt>
                <c:pt idx="10072">
                  <c:v>41763.94226851852</c:v>
                </c:pt>
                <c:pt idx="10073">
                  <c:v>41763.942326388889</c:v>
                </c:pt>
                <c:pt idx="10074">
                  <c:v>41763.942384259259</c:v>
                </c:pt>
                <c:pt idx="10075">
                  <c:v>41763.942453703705</c:v>
                </c:pt>
                <c:pt idx="10076">
                  <c:v>41763.942511574074</c:v>
                </c:pt>
                <c:pt idx="10077">
                  <c:v>41763.942569444444</c:v>
                </c:pt>
                <c:pt idx="10078">
                  <c:v>41763.94263888889</c:v>
                </c:pt>
                <c:pt idx="10079">
                  <c:v>41763.942696759259</c:v>
                </c:pt>
                <c:pt idx="10080">
                  <c:v>41763.942754629628</c:v>
                </c:pt>
                <c:pt idx="10081">
                  <c:v>41763.942824074074</c:v>
                </c:pt>
                <c:pt idx="10082">
                  <c:v>41763.942881944444</c:v>
                </c:pt>
                <c:pt idx="10083">
                  <c:v>41763.942939814813</c:v>
                </c:pt>
                <c:pt idx="10084">
                  <c:v>41763.943009259259</c:v>
                </c:pt>
                <c:pt idx="10085">
                  <c:v>41763.943067129629</c:v>
                </c:pt>
                <c:pt idx="10086">
                  <c:v>41763.943124999998</c:v>
                </c:pt>
                <c:pt idx="10087">
                  <c:v>41763.943194444444</c:v>
                </c:pt>
                <c:pt idx="10088">
                  <c:v>41763.943252314813</c:v>
                </c:pt>
                <c:pt idx="10089">
                  <c:v>41763.943310185183</c:v>
                </c:pt>
                <c:pt idx="10090">
                  <c:v>41763.943368055552</c:v>
                </c:pt>
                <c:pt idx="10091">
                  <c:v>41763.943437499998</c:v>
                </c:pt>
                <c:pt idx="10092">
                  <c:v>41763.943495370368</c:v>
                </c:pt>
                <c:pt idx="10093">
                  <c:v>41763.943553240744</c:v>
                </c:pt>
                <c:pt idx="10094">
                  <c:v>41763.943622685183</c:v>
                </c:pt>
                <c:pt idx="10095">
                  <c:v>41763.943680555552</c:v>
                </c:pt>
                <c:pt idx="10096">
                  <c:v>41763.943738425929</c:v>
                </c:pt>
                <c:pt idx="10097">
                  <c:v>41763.943807870368</c:v>
                </c:pt>
                <c:pt idx="10098">
                  <c:v>41763.943865740737</c:v>
                </c:pt>
                <c:pt idx="10099">
                  <c:v>41763.943923611114</c:v>
                </c:pt>
                <c:pt idx="10100">
                  <c:v>41763.943993055553</c:v>
                </c:pt>
                <c:pt idx="10101">
                  <c:v>41763.944050925929</c:v>
                </c:pt>
                <c:pt idx="10102">
                  <c:v>41763.944108796299</c:v>
                </c:pt>
                <c:pt idx="10103">
                  <c:v>41763.944166666668</c:v>
                </c:pt>
                <c:pt idx="10104">
                  <c:v>41763.944236111114</c:v>
                </c:pt>
                <c:pt idx="10105">
                  <c:v>41763.944293981483</c:v>
                </c:pt>
                <c:pt idx="10106">
                  <c:v>41763.944351851853</c:v>
                </c:pt>
                <c:pt idx="10107">
                  <c:v>41763.944421296299</c:v>
                </c:pt>
                <c:pt idx="10108">
                  <c:v>41763.944479166668</c:v>
                </c:pt>
                <c:pt idx="10109">
                  <c:v>41763.944537037038</c:v>
                </c:pt>
                <c:pt idx="10110">
                  <c:v>41763.944606481484</c:v>
                </c:pt>
                <c:pt idx="10111">
                  <c:v>41763.944664351853</c:v>
                </c:pt>
                <c:pt idx="10112">
                  <c:v>41763.944722222222</c:v>
                </c:pt>
                <c:pt idx="10113">
                  <c:v>41763.944791666669</c:v>
                </c:pt>
                <c:pt idx="10114">
                  <c:v>41763.944849537038</c:v>
                </c:pt>
                <c:pt idx="10115">
                  <c:v>41763.944907407407</c:v>
                </c:pt>
                <c:pt idx="10116">
                  <c:v>41763.944965277777</c:v>
                </c:pt>
                <c:pt idx="10117">
                  <c:v>41763.945034722223</c:v>
                </c:pt>
                <c:pt idx="10118">
                  <c:v>41763.945092592592</c:v>
                </c:pt>
                <c:pt idx="10119">
                  <c:v>41763.945150462961</c:v>
                </c:pt>
                <c:pt idx="10120">
                  <c:v>41763.945219907408</c:v>
                </c:pt>
                <c:pt idx="10121">
                  <c:v>41763.945277777777</c:v>
                </c:pt>
                <c:pt idx="10122">
                  <c:v>41763.945335648146</c:v>
                </c:pt>
                <c:pt idx="10123">
                  <c:v>41763.945405092592</c:v>
                </c:pt>
                <c:pt idx="10124">
                  <c:v>41763.945462962962</c:v>
                </c:pt>
                <c:pt idx="10125">
                  <c:v>41763.945520833331</c:v>
                </c:pt>
                <c:pt idx="10126">
                  <c:v>41763.945590277777</c:v>
                </c:pt>
                <c:pt idx="10127">
                  <c:v>41763.945648148147</c:v>
                </c:pt>
                <c:pt idx="10128">
                  <c:v>41763.945706018516</c:v>
                </c:pt>
                <c:pt idx="10129">
                  <c:v>41763.945775462962</c:v>
                </c:pt>
                <c:pt idx="10130">
                  <c:v>41763.945833333331</c:v>
                </c:pt>
                <c:pt idx="10131">
                  <c:v>41763.945891203701</c:v>
                </c:pt>
                <c:pt idx="10132">
                  <c:v>41763.945949074077</c:v>
                </c:pt>
                <c:pt idx="10133">
                  <c:v>41763.946018518516</c:v>
                </c:pt>
                <c:pt idx="10134">
                  <c:v>41763.946076388886</c:v>
                </c:pt>
                <c:pt idx="10135">
                  <c:v>41763.946134259262</c:v>
                </c:pt>
                <c:pt idx="10136">
                  <c:v>41763.946203703701</c:v>
                </c:pt>
                <c:pt idx="10137">
                  <c:v>41763.946261574078</c:v>
                </c:pt>
                <c:pt idx="10138">
                  <c:v>41763.946319444447</c:v>
                </c:pt>
                <c:pt idx="10139">
                  <c:v>41763.946388888886</c:v>
                </c:pt>
                <c:pt idx="10140">
                  <c:v>41763.946446759262</c:v>
                </c:pt>
                <c:pt idx="10141">
                  <c:v>41763.946504629632</c:v>
                </c:pt>
                <c:pt idx="10142">
                  <c:v>41763.946574074071</c:v>
                </c:pt>
                <c:pt idx="10143">
                  <c:v>41763.946631944447</c:v>
                </c:pt>
                <c:pt idx="10144">
                  <c:v>41763.946689814817</c:v>
                </c:pt>
                <c:pt idx="10145">
                  <c:v>41763.946747685186</c:v>
                </c:pt>
                <c:pt idx="10146">
                  <c:v>41763.946817129632</c:v>
                </c:pt>
                <c:pt idx="10147">
                  <c:v>41763.946875000001</c:v>
                </c:pt>
                <c:pt idx="10148">
                  <c:v>41763.946932870371</c:v>
                </c:pt>
                <c:pt idx="10149">
                  <c:v>41763.947002314817</c:v>
                </c:pt>
                <c:pt idx="10150">
                  <c:v>41763.947060185186</c:v>
                </c:pt>
                <c:pt idx="10151">
                  <c:v>41763.947118055556</c:v>
                </c:pt>
                <c:pt idx="10152">
                  <c:v>41763.947187500002</c:v>
                </c:pt>
                <c:pt idx="10153">
                  <c:v>41763.947245370371</c:v>
                </c:pt>
                <c:pt idx="10154">
                  <c:v>41763.94730324074</c:v>
                </c:pt>
                <c:pt idx="10155">
                  <c:v>41763.947372685187</c:v>
                </c:pt>
                <c:pt idx="10156">
                  <c:v>41763.947430555556</c:v>
                </c:pt>
                <c:pt idx="10157">
                  <c:v>41763.947488425925</c:v>
                </c:pt>
                <c:pt idx="10158">
                  <c:v>41763.947546296295</c:v>
                </c:pt>
                <c:pt idx="10159">
                  <c:v>41763.947615740741</c:v>
                </c:pt>
                <c:pt idx="10160">
                  <c:v>41763.94767361111</c:v>
                </c:pt>
                <c:pt idx="10161">
                  <c:v>41763.947731481479</c:v>
                </c:pt>
                <c:pt idx="10162">
                  <c:v>41763.947800925926</c:v>
                </c:pt>
                <c:pt idx="10163">
                  <c:v>41763.947858796295</c:v>
                </c:pt>
                <c:pt idx="10164">
                  <c:v>41763.947916666664</c:v>
                </c:pt>
                <c:pt idx="10165">
                  <c:v>41763.94798611111</c:v>
                </c:pt>
                <c:pt idx="10166">
                  <c:v>41763.94804398148</c:v>
                </c:pt>
                <c:pt idx="10167">
                  <c:v>41763.948101851849</c:v>
                </c:pt>
                <c:pt idx="10168">
                  <c:v>41763.948171296295</c:v>
                </c:pt>
                <c:pt idx="10169">
                  <c:v>41763.948229166665</c:v>
                </c:pt>
                <c:pt idx="10170">
                  <c:v>41763.948287037034</c:v>
                </c:pt>
                <c:pt idx="10171">
                  <c:v>41763.948344907411</c:v>
                </c:pt>
                <c:pt idx="10172">
                  <c:v>41763.948414351849</c:v>
                </c:pt>
                <c:pt idx="10173">
                  <c:v>41763.948472222219</c:v>
                </c:pt>
                <c:pt idx="10174">
                  <c:v>41763.948530092595</c:v>
                </c:pt>
                <c:pt idx="10175">
                  <c:v>41763.948599537034</c:v>
                </c:pt>
                <c:pt idx="10176">
                  <c:v>41763.948657407411</c:v>
                </c:pt>
                <c:pt idx="10177">
                  <c:v>41763.94871527778</c:v>
                </c:pt>
                <c:pt idx="10178">
                  <c:v>41763.948784722219</c:v>
                </c:pt>
                <c:pt idx="10179">
                  <c:v>41763.948842592596</c:v>
                </c:pt>
                <c:pt idx="10180">
                  <c:v>41763.948900462965</c:v>
                </c:pt>
                <c:pt idx="10181">
                  <c:v>41763.948969907404</c:v>
                </c:pt>
                <c:pt idx="10182">
                  <c:v>41763.94902777778</c:v>
                </c:pt>
                <c:pt idx="10183">
                  <c:v>41763.94908564815</c:v>
                </c:pt>
                <c:pt idx="10184">
                  <c:v>41763.949155092596</c:v>
                </c:pt>
                <c:pt idx="10185">
                  <c:v>41763.949212962965</c:v>
                </c:pt>
                <c:pt idx="10186">
                  <c:v>41763.949270833335</c:v>
                </c:pt>
                <c:pt idx="10187">
                  <c:v>41763.949328703704</c:v>
                </c:pt>
                <c:pt idx="10188">
                  <c:v>41763.94939814815</c:v>
                </c:pt>
                <c:pt idx="10189">
                  <c:v>41763.949456018519</c:v>
                </c:pt>
                <c:pt idx="10190">
                  <c:v>41763.949513888889</c:v>
                </c:pt>
                <c:pt idx="10191">
                  <c:v>41763.949583333335</c:v>
                </c:pt>
                <c:pt idx="10192">
                  <c:v>41763.949641203704</c:v>
                </c:pt>
                <c:pt idx="10193">
                  <c:v>41763.949699074074</c:v>
                </c:pt>
                <c:pt idx="10194">
                  <c:v>41763.94976851852</c:v>
                </c:pt>
                <c:pt idx="10195">
                  <c:v>41763.949826388889</c:v>
                </c:pt>
                <c:pt idx="10196">
                  <c:v>41763.949884259258</c:v>
                </c:pt>
                <c:pt idx="10197">
                  <c:v>41763.949953703705</c:v>
                </c:pt>
                <c:pt idx="10198">
                  <c:v>41763.950011574074</c:v>
                </c:pt>
                <c:pt idx="10199">
                  <c:v>41763.950069444443</c:v>
                </c:pt>
                <c:pt idx="10200">
                  <c:v>41763.950127314813</c:v>
                </c:pt>
                <c:pt idx="10201">
                  <c:v>41763.950196759259</c:v>
                </c:pt>
                <c:pt idx="10202">
                  <c:v>41763.950254629628</c:v>
                </c:pt>
                <c:pt idx="10203">
                  <c:v>41763.950312499997</c:v>
                </c:pt>
                <c:pt idx="10204">
                  <c:v>41763.950381944444</c:v>
                </c:pt>
                <c:pt idx="10205">
                  <c:v>41763.950439814813</c:v>
                </c:pt>
                <c:pt idx="10206">
                  <c:v>41763.950497685182</c:v>
                </c:pt>
                <c:pt idx="10207">
                  <c:v>41763.950567129628</c:v>
                </c:pt>
                <c:pt idx="10208">
                  <c:v>41763.950624999998</c:v>
                </c:pt>
                <c:pt idx="10209">
                  <c:v>41763.950682870367</c:v>
                </c:pt>
                <c:pt idx="10210">
                  <c:v>41763.950752314813</c:v>
                </c:pt>
                <c:pt idx="10211">
                  <c:v>41763.950810185182</c:v>
                </c:pt>
                <c:pt idx="10212">
                  <c:v>41763.950868055559</c:v>
                </c:pt>
                <c:pt idx="10213">
                  <c:v>41763.950925925928</c:v>
                </c:pt>
                <c:pt idx="10214">
                  <c:v>41763.950995370367</c:v>
                </c:pt>
                <c:pt idx="10215">
                  <c:v>41763.951053240744</c:v>
                </c:pt>
                <c:pt idx="10216">
                  <c:v>41763.951111111113</c:v>
                </c:pt>
                <c:pt idx="10217">
                  <c:v>41763.951180555552</c:v>
                </c:pt>
                <c:pt idx="10218">
                  <c:v>41763.951238425929</c:v>
                </c:pt>
                <c:pt idx="10219">
                  <c:v>41763.951296296298</c:v>
                </c:pt>
                <c:pt idx="10220">
                  <c:v>41763.951365740744</c:v>
                </c:pt>
                <c:pt idx="10221">
                  <c:v>41763.951423611114</c:v>
                </c:pt>
                <c:pt idx="10222">
                  <c:v>41763.951481481483</c:v>
                </c:pt>
                <c:pt idx="10223">
                  <c:v>41763.951550925929</c:v>
                </c:pt>
                <c:pt idx="10224">
                  <c:v>41763.951608796298</c:v>
                </c:pt>
                <c:pt idx="10225">
                  <c:v>41763.951666666668</c:v>
                </c:pt>
                <c:pt idx="10226">
                  <c:v>41763.951724537037</c:v>
                </c:pt>
                <c:pt idx="10227">
                  <c:v>41763.951793981483</c:v>
                </c:pt>
                <c:pt idx="10228">
                  <c:v>41763.951851851853</c:v>
                </c:pt>
                <c:pt idx="10229">
                  <c:v>41763.951909722222</c:v>
                </c:pt>
                <c:pt idx="10230">
                  <c:v>41763.951979166668</c:v>
                </c:pt>
                <c:pt idx="10231">
                  <c:v>41763.952037037037</c:v>
                </c:pt>
                <c:pt idx="10232">
                  <c:v>41763.952094907407</c:v>
                </c:pt>
                <c:pt idx="10233">
                  <c:v>41763.952164351853</c:v>
                </c:pt>
                <c:pt idx="10234">
                  <c:v>41763.952222222222</c:v>
                </c:pt>
                <c:pt idx="10235">
                  <c:v>41763.952280092592</c:v>
                </c:pt>
                <c:pt idx="10236">
                  <c:v>41763.952349537038</c:v>
                </c:pt>
                <c:pt idx="10237">
                  <c:v>41763.952407407407</c:v>
                </c:pt>
                <c:pt idx="10238">
                  <c:v>41763.952465277776</c:v>
                </c:pt>
                <c:pt idx="10239">
                  <c:v>41763.952534722222</c:v>
                </c:pt>
                <c:pt idx="10240">
                  <c:v>41763.952592592592</c:v>
                </c:pt>
                <c:pt idx="10241">
                  <c:v>41763.952650462961</c:v>
                </c:pt>
                <c:pt idx="10242">
                  <c:v>41763.952708333331</c:v>
                </c:pt>
                <c:pt idx="10243">
                  <c:v>41763.952777777777</c:v>
                </c:pt>
                <c:pt idx="10244">
                  <c:v>41763.952835648146</c:v>
                </c:pt>
                <c:pt idx="10245">
                  <c:v>41763.952893518515</c:v>
                </c:pt>
                <c:pt idx="10246">
                  <c:v>41763.952962962961</c:v>
                </c:pt>
                <c:pt idx="10247">
                  <c:v>41763.953020833331</c:v>
                </c:pt>
                <c:pt idx="10248">
                  <c:v>41763.9530787037</c:v>
                </c:pt>
                <c:pt idx="10249">
                  <c:v>41763.953148148146</c:v>
                </c:pt>
                <c:pt idx="10250">
                  <c:v>41763.953206018516</c:v>
                </c:pt>
                <c:pt idx="10251">
                  <c:v>41763.953263888892</c:v>
                </c:pt>
                <c:pt idx="10252">
                  <c:v>41763.953333333331</c:v>
                </c:pt>
                <c:pt idx="10253">
                  <c:v>41763.9533912037</c:v>
                </c:pt>
                <c:pt idx="10254">
                  <c:v>41763.953449074077</c:v>
                </c:pt>
                <c:pt idx="10255">
                  <c:v>41763.953506944446</c:v>
                </c:pt>
                <c:pt idx="10256">
                  <c:v>41763.953576388885</c:v>
                </c:pt>
                <c:pt idx="10257">
                  <c:v>41763.953634259262</c:v>
                </c:pt>
                <c:pt idx="10258">
                  <c:v>41763.953692129631</c:v>
                </c:pt>
                <c:pt idx="10259">
                  <c:v>41763.953761574077</c:v>
                </c:pt>
                <c:pt idx="10260">
                  <c:v>41763.953819444447</c:v>
                </c:pt>
                <c:pt idx="10261">
                  <c:v>41763.953877314816</c:v>
                </c:pt>
                <c:pt idx="10262">
                  <c:v>41763.953946759262</c:v>
                </c:pt>
                <c:pt idx="10263">
                  <c:v>41763.954004629632</c:v>
                </c:pt>
                <c:pt idx="10264">
                  <c:v>41763.954062500001</c:v>
                </c:pt>
                <c:pt idx="10265">
                  <c:v>41763.954131944447</c:v>
                </c:pt>
                <c:pt idx="10266">
                  <c:v>41763.954189814816</c:v>
                </c:pt>
                <c:pt idx="10267">
                  <c:v>41763.954247685186</c:v>
                </c:pt>
                <c:pt idx="10268">
                  <c:v>41763.954305555555</c:v>
                </c:pt>
                <c:pt idx="10269">
                  <c:v>41763.954375000001</c:v>
                </c:pt>
                <c:pt idx="10270">
                  <c:v>41763.954432870371</c:v>
                </c:pt>
                <c:pt idx="10271">
                  <c:v>41763.95449074074</c:v>
                </c:pt>
                <c:pt idx="10272">
                  <c:v>41763.954560185186</c:v>
                </c:pt>
                <c:pt idx="10273">
                  <c:v>41763.954618055555</c:v>
                </c:pt>
                <c:pt idx="10274">
                  <c:v>41763.954675925925</c:v>
                </c:pt>
                <c:pt idx="10275">
                  <c:v>41763.954745370371</c:v>
                </c:pt>
                <c:pt idx="10276">
                  <c:v>41763.95480324074</c:v>
                </c:pt>
                <c:pt idx="10277">
                  <c:v>41763.954861111109</c:v>
                </c:pt>
                <c:pt idx="10278">
                  <c:v>41763.954930555556</c:v>
                </c:pt>
                <c:pt idx="10279">
                  <c:v>41763.954988425925</c:v>
                </c:pt>
                <c:pt idx="10280">
                  <c:v>41763.955046296294</c:v>
                </c:pt>
                <c:pt idx="10281">
                  <c:v>41763.955104166664</c:v>
                </c:pt>
                <c:pt idx="10282">
                  <c:v>41763.95517361111</c:v>
                </c:pt>
                <c:pt idx="10283">
                  <c:v>41763.955231481479</c:v>
                </c:pt>
                <c:pt idx="10284">
                  <c:v>41763.955289351848</c:v>
                </c:pt>
                <c:pt idx="10285">
                  <c:v>41763.955358796295</c:v>
                </c:pt>
                <c:pt idx="10286">
                  <c:v>41763.955416666664</c:v>
                </c:pt>
                <c:pt idx="10287">
                  <c:v>41763.955474537041</c:v>
                </c:pt>
                <c:pt idx="10288">
                  <c:v>41763.955543981479</c:v>
                </c:pt>
                <c:pt idx="10289">
                  <c:v>41763.955601851849</c:v>
                </c:pt>
                <c:pt idx="10290">
                  <c:v>41763.955659722225</c:v>
                </c:pt>
                <c:pt idx="10291">
                  <c:v>41763.955729166664</c:v>
                </c:pt>
                <c:pt idx="10292">
                  <c:v>41763.955787037034</c:v>
                </c:pt>
                <c:pt idx="10293">
                  <c:v>41763.95584490741</c:v>
                </c:pt>
                <c:pt idx="10294">
                  <c:v>41763.955914351849</c:v>
                </c:pt>
                <c:pt idx="10295">
                  <c:v>41763.955972222226</c:v>
                </c:pt>
                <c:pt idx="10296">
                  <c:v>41763.956030092595</c:v>
                </c:pt>
                <c:pt idx="10297">
                  <c:v>41763.956087962964</c:v>
                </c:pt>
                <c:pt idx="10298">
                  <c:v>41763.956157407411</c:v>
                </c:pt>
                <c:pt idx="10299">
                  <c:v>41763.95621527778</c:v>
                </c:pt>
                <c:pt idx="10300">
                  <c:v>41763.956273148149</c:v>
                </c:pt>
                <c:pt idx="10301">
                  <c:v>41763.956342592595</c:v>
                </c:pt>
                <c:pt idx="10302">
                  <c:v>41763.956400462965</c:v>
                </c:pt>
                <c:pt idx="10303">
                  <c:v>41763.956458333334</c:v>
                </c:pt>
                <c:pt idx="10304">
                  <c:v>41763.95652777778</c:v>
                </c:pt>
                <c:pt idx="10305">
                  <c:v>41763.956585648149</c:v>
                </c:pt>
                <c:pt idx="10306">
                  <c:v>41763.956643518519</c:v>
                </c:pt>
                <c:pt idx="10307">
                  <c:v>41763.956712962965</c:v>
                </c:pt>
                <c:pt idx="10308">
                  <c:v>41763.956770833334</c:v>
                </c:pt>
                <c:pt idx="10309">
                  <c:v>41763.956828703704</c:v>
                </c:pt>
                <c:pt idx="10310">
                  <c:v>41763.956886574073</c:v>
                </c:pt>
                <c:pt idx="10311">
                  <c:v>41763.956956018519</c:v>
                </c:pt>
                <c:pt idx="10312">
                  <c:v>41763.957013888888</c:v>
                </c:pt>
                <c:pt idx="10313">
                  <c:v>41763.957071759258</c:v>
                </c:pt>
                <c:pt idx="10314">
                  <c:v>41763.957141203704</c:v>
                </c:pt>
                <c:pt idx="10315">
                  <c:v>41763.957199074073</c:v>
                </c:pt>
                <c:pt idx="10316">
                  <c:v>41763.957256944443</c:v>
                </c:pt>
                <c:pt idx="10317">
                  <c:v>41763.957326388889</c:v>
                </c:pt>
                <c:pt idx="10318">
                  <c:v>41763.957384259258</c:v>
                </c:pt>
                <c:pt idx="10319">
                  <c:v>41763.957442129627</c:v>
                </c:pt>
                <c:pt idx="10320">
                  <c:v>41763.957511574074</c:v>
                </c:pt>
                <c:pt idx="10321">
                  <c:v>41763.957569444443</c:v>
                </c:pt>
                <c:pt idx="10322">
                  <c:v>41763.957627314812</c:v>
                </c:pt>
                <c:pt idx="10323">
                  <c:v>41763.957685185182</c:v>
                </c:pt>
                <c:pt idx="10324">
                  <c:v>41763.957754629628</c:v>
                </c:pt>
                <c:pt idx="10325">
                  <c:v>41763.957812499997</c:v>
                </c:pt>
                <c:pt idx="10326">
                  <c:v>41763.957870370374</c:v>
                </c:pt>
                <c:pt idx="10327">
                  <c:v>41763.957939814813</c:v>
                </c:pt>
                <c:pt idx="10328">
                  <c:v>41763.957997685182</c:v>
                </c:pt>
                <c:pt idx="10329">
                  <c:v>41763.958055555559</c:v>
                </c:pt>
                <c:pt idx="10330">
                  <c:v>41763.958124999997</c:v>
                </c:pt>
                <c:pt idx="10331">
                  <c:v>41763.958182870374</c:v>
                </c:pt>
                <c:pt idx="10332">
                  <c:v>41763.958240740743</c:v>
                </c:pt>
                <c:pt idx="10333">
                  <c:v>41763.958310185182</c:v>
                </c:pt>
                <c:pt idx="10334">
                  <c:v>41763.958368055559</c:v>
                </c:pt>
                <c:pt idx="10335">
                  <c:v>41763.958425925928</c:v>
                </c:pt>
                <c:pt idx="10336">
                  <c:v>41763.958483796298</c:v>
                </c:pt>
                <c:pt idx="10337">
                  <c:v>41763.958553240744</c:v>
                </c:pt>
                <c:pt idx="10338">
                  <c:v>41763.958611111113</c:v>
                </c:pt>
                <c:pt idx="10339">
                  <c:v>41763.958668981482</c:v>
                </c:pt>
                <c:pt idx="10340">
                  <c:v>41763.958738425928</c:v>
                </c:pt>
                <c:pt idx="10341">
                  <c:v>41763.958796296298</c:v>
                </c:pt>
                <c:pt idx="10342">
                  <c:v>41763.958854166667</c:v>
                </c:pt>
                <c:pt idx="10343">
                  <c:v>41763.958923611113</c:v>
                </c:pt>
                <c:pt idx="10344">
                  <c:v>41763.958981481483</c:v>
                </c:pt>
                <c:pt idx="10345">
                  <c:v>41763.959039351852</c:v>
                </c:pt>
                <c:pt idx="10346">
                  <c:v>41763.959108796298</c:v>
                </c:pt>
                <c:pt idx="10347">
                  <c:v>41763.959166666667</c:v>
                </c:pt>
                <c:pt idx="10348">
                  <c:v>41763.959224537037</c:v>
                </c:pt>
                <c:pt idx="10349">
                  <c:v>41763.959293981483</c:v>
                </c:pt>
                <c:pt idx="10350">
                  <c:v>41763.959351851852</c:v>
                </c:pt>
                <c:pt idx="10351">
                  <c:v>41763.959409722222</c:v>
                </c:pt>
                <c:pt idx="10352">
                  <c:v>41763.959467592591</c:v>
                </c:pt>
                <c:pt idx="10353">
                  <c:v>41763.959537037037</c:v>
                </c:pt>
                <c:pt idx="10354">
                  <c:v>41763.959594907406</c:v>
                </c:pt>
                <c:pt idx="10355">
                  <c:v>41763.959652777776</c:v>
                </c:pt>
                <c:pt idx="10356">
                  <c:v>41763.959722222222</c:v>
                </c:pt>
                <c:pt idx="10357">
                  <c:v>41763.959780092591</c:v>
                </c:pt>
                <c:pt idx="10358">
                  <c:v>41763.959837962961</c:v>
                </c:pt>
                <c:pt idx="10359">
                  <c:v>41763.959907407407</c:v>
                </c:pt>
                <c:pt idx="10360">
                  <c:v>41763.959965277776</c:v>
                </c:pt>
                <c:pt idx="10361">
                  <c:v>41763.960023148145</c:v>
                </c:pt>
                <c:pt idx="10362">
                  <c:v>41763.960092592592</c:v>
                </c:pt>
                <c:pt idx="10363">
                  <c:v>41763.960150462961</c:v>
                </c:pt>
                <c:pt idx="10364">
                  <c:v>41763.96020833333</c:v>
                </c:pt>
                <c:pt idx="10365">
                  <c:v>41763.960266203707</c:v>
                </c:pt>
                <c:pt idx="10366">
                  <c:v>41763.960335648146</c:v>
                </c:pt>
                <c:pt idx="10367">
                  <c:v>41763.960393518515</c:v>
                </c:pt>
                <c:pt idx="10368">
                  <c:v>41763.960451388892</c:v>
                </c:pt>
                <c:pt idx="10369">
                  <c:v>41763.960520833331</c:v>
                </c:pt>
                <c:pt idx="10370">
                  <c:v>41763.960578703707</c:v>
                </c:pt>
                <c:pt idx="10371">
                  <c:v>41763.960636574076</c:v>
                </c:pt>
                <c:pt idx="10372">
                  <c:v>41763.960706018515</c:v>
                </c:pt>
                <c:pt idx="10373">
                  <c:v>41763.960763888892</c:v>
                </c:pt>
                <c:pt idx="10374">
                  <c:v>41763.960821759261</c:v>
                </c:pt>
                <c:pt idx="10375">
                  <c:v>41763.9608912037</c:v>
                </c:pt>
                <c:pt idx="10376">
                  <c:v>41763.960949074077</c:v>
                </c:pt>
                <c:pt idx="10377">
                  <c:v>41763.961006944446</c:v>
                </c:pt>
                <c:pt idx="10378">
                  <c:v>41763.961076388892</c:v>
                </c:pt>
                <c:pt idx="10379">
                  <c:v>41763.961134259262</c:v>
                </c:pt>
                <c:pt idx="10380">
                  <c:v>41763.961192129631</c:v>
                </c:pt>
                <c:pt idx="10381">
                  <c:v>41763.96125</c:v>
                </c:pt>
                <c:pt idx="10382">
                  <c:v>41763.961319444446</c:v>
                </c:pt>
                <c:pt idx="10383">
                  <c:v>41763.961377314816</c:v>
                </c:pt>
                <c:pt idx="10384">
                  <c:v>41763.961435185185</c:v>
                </c:pt>
                <c:pt idx="10385">
                  <c:v>41763.961504629631</c:v>
                </c:pt>
                <c:pt idx="10386">
                  <c:v>41763.961562500001</c:v>
                </c:pt>
                <c:pt idx="10387">
                  <c:v>41763.96162037037</c:v>
                </c:pt>
                <c:pt idx="10388">
                  <c:v>41763.961689814816</c:v>
                </c:pt>
                <c:pt idx="10389">
                  <c:v>41763.961747685185</c:v>
                </c:pt>
                <c:pt idx="10390">
                  <c:v>41763.961805555555</c:v>
                </c:pt>
                <c:pt idx="10391">
                  <c:v>41763.961875000001</c:v>
                </c:pt>
                <c:pt idx="10392">
                  <c:v>41763.96193287037</c:v>
                </c:pt>
                <c:pt idx="10393">
                  <c:v>41763.96199074074</c:v>
                </c:pt>
                <c:pt idx="10394">
                  <c:v>41763.962048611109</c:v>
                </c:pt>
                <c:pt idx="10395">
                  <c:v>41763.962118055555</c:v>
                </c:pt>
                <c:pt idx="10396">
                  <c:v>41763.962175925924</c:v>
                </c:pt>
                <c:pt idx="10397">
                  <c:v>41763.962233796294</c:v>
                </c:pt>
                <c:pt idx="10398">
                  <c:v>41763.96230324074</c:v>
                </c:pt>
                <c:pt idx="10399">
                  <c:v>41763.962361111109</c:v>
                </c:pt>
                <c:pt idx="10400">
                  <c:v>41763.962418981479</c:v>
                </c:pt>
                <c:pt idx="10401">
                  <c:v>41763.962488425925</c:v>
                </c:pt>
                <c:pt idx="10402">
                  <c:v>41763.962546296294</c:v>
                </c:pt>
                <c:pt idx="10403">
                  <c:v>41763.962604166663</c:v>
                </c:pt>
                <c:pt idx="10404">
                  <c:v>41763.962673611109</c:v>
                </c:pt>
                <c:pt idx="10405">
                  <c:v>41763.962731481479</c:v>
                </c:pt>
                <c:pt idx="10406">
                  <c:v>41763.962789351855</c:v>
                </c:pt>
                <c:pt idx="10407">
                  <c:v>41763.962847222225</c:v>
                </c:pt>
                <c:pt idx="10408">
                  <c:v>41763.962916666664</c:v>
                </c:pt>
                <c:pt idx="10409">
                  <c:v>41763.96297453704</c:v>
                </c:pt>
                <c:pt idx="10410">
                  <c:v>41763.96303240741</c:v>
                </c:pt>
                <c:pt idx="10411">
                  <c:v>41763.963101851848</c:v>
                </c:pt>
                <c:pt idx="10412">
                  <c:v>41763.963159722225</c:v>
                </c:pt>
                <c:pt idx="10413">
                  <c:v>41763.963217592594</c:v>
                </c:pt>
                <c:pt idx="10414">
                  <c:v>41763.963287037041</c:v>
                </c:pt>
                <c:pt idx="10415">
                  <c:v>41763.96334490741</c:v>
                </c:pt>
                <c:pt idx="10416">
                  <c:v>41763.963402777779</c:v>
                </c:pt>
                <c:pt idx="10417">
                  <c:v>41763.963472222225</c:v>
                </c:pt>
                <c:pt idx="10418">
                  <c:v>41763.963530092595</c:v>
                </c:pt>
                <c:pt idx="10419">
                  <c:v>41763.963587962964</c:v>
                </c:pt>
                <c:pt idx="10420">
                  <c:v>41763.963645833333</c:v>
                </c:pt>
                <c:pt idx="10421">
                  <c:v>41763.96371527778</c:v>
                </c:pt>
                <c:pt idx="10422">
                  <c:v>41763.963773148149</c:v>
                </c:pt>
                <c:pt idx="10423">
                  <c:v>41763.963831018518</c:v>
                </c:pt>
                <c:pt idx="10424">
                  <c:v>41763.963900462964</c:v>
                </c:pt>
                <c:pt idx="10425">
                  <c:v>41763.963958333334</c:v>
                </c:pt>
                <c:pt idx="10426">
                  <c:v>41763.964016203703</c:v>
                </c:pt>
                <c:pt idx="10427">
                  <c:v>41763.964085648149</c:v>
                </c:pt>
                <c:pt idx="10428">
                  <c:v>41763.964143518519</c:v>
                </c:pt>
                <c:pt idx="10429">
                  <c:v>41763.964201388888</c:v>
                </c:pt>
                <c:pt idx="10430">
                  <c:v>41763.964270833334</c:v>
                </c:pt>
                <c:pt idx="10431">
                  <c:v>41763.964328703703</c:v>
                </c:pt>
                <c:pt idx="10432">
                  <c:v>41763.964386574073</c:v>
                </c:pt>
                <c:pt idx="10433">
                  <c:v>41763.964456018519</c:v>
                </c:pt>
                <c:pt idx="10434">
                  <c:v>41763.964513888888</c:v>
                </c:pt>
                <c:pt idx="10435">
                  <c:v>41763.964571759258</c:v>
                </c:pt>
                <c:pt idx="10436">
                  <c:v>41763.964629629627</c:v>
                </c:pt>
                <c:pt idx="10437">
                  <c:v>41763.964699074073</c:v>
                </c:pt>
                <c:pt idx="10438">
                  <c:v>41763.964756944442</c:v>
                </c:pt>
                <c:pt idx="10439">
                  <c:v>41763.964814814812</c:v>
                </c:pt>
                <c:pt idx="10440">
                  <c:v>41763.964884259258</c:v>
                </c:pt>
                <c:pt idx="10441">
                  <c:v>41763.964942129627</c:v>
                </c:pt>
                <c:pt idx="10442">
                  <c:v>41763.964999999997</c:v>
                </c:pt>
                <c:pt idx="10443">
                  <c:v>41763.965069444443</c:v>
                </c:pt>
                <c:pt idx="10444">
                  <c:v>41763.965127314812</c:v>
                </c:pt>
                <c:pt idx="10445">
                  <c:v>41763.965185185189</c:v>
                </c:pt>
                <c:pt idx="10446">
                  <c:v>41763.965254629627</c:v>
                </c:pt>
                <c:pt idx="10447">
                  <c:v>41763.965312499997</c:v>
                </c:pt>
                <c:pt idx="10448">
                  <c:v>41763.965370370373</c:v>
                </c:pt>
                <c:pt idx="10449">
                  <c:v>41763.965428240743</c:v>
                </c:pt>
                <c:pt idx="10450">
                  <c:v>41763.965497685182</c:v>
                </c:pt>
                <c:pt idx="10451">
                  <c:v>41763.965555555558</c:v>
                </c:pt>
                <c:pt idx="10452">
                  <c:v>41763.965613425928</c:v>
                </c:pt>
                <c:pt idx="10453">
                  <c:v>41763.965682870374</c:v>
                </c:pt>
                <c:pt idx="10454">
                  <c:v>41763.965740740743</c:v>
                </c:pt>
                <c:pt idx="10455">
                  <c:v>41763.965798611112</c:v>
                </c:pt>
                <c:pt idx="10456">
                  <c:v>41763.965868055559</c:v>
                </c:pt>
                <c:pt idx="10457">
                  <c:v>41763.965925925928</c:v>
                </c:pt>
                <c:pt idx="10458">
                  <c:v>41763.965983796297</c:v>
                </c:pt>
                <c:pt idx="10459">
                  <c:v>41763.966053240743</c:v>
                </c:pt>
                <c:pt idx="10460">
                  <c:v>41763.966111111113</c:v>
                </c:pt>
                <c:pt idx="10461">
                  <c:v>41763.966168981482</c:v>
                </c:pt>
                <c:pt idx="10462">
                  <c:v>41763.966226851851</c:v>
                </c:pt>
                <c:pt idx="10463">
                  <c:v>41763.966296296298</c:v>
                </c:pt>
                <c:pt idx="10464">
                  <c:v>41763.966354166667</c:v>
                </c:pt>
                <c:pt idx="10465">
                  <c:v>41763.966412037036</c:v>
                </c:pt>
                <c:pt idx="10466">
                  <c:v>41763.966481481482</c:v>
                </c:pt>
                <c:pt idx="10467">
                  <c:v>41763.966539351852</c:v>
                </c:pt>
                <c:pt idx="10468">
                  <c:v>41763.966597222221</c:v>
                </c:pt>
                <c:pt idx="10469">
                  <c:v>41763.966666666667</c:v>
                </c:pt>
                <c:pt idx="10470">
                  <c:v>41763.966724537036</c:v>
                </c:pt>
                <c:pt idx="10471">
                  <c:v>41763.966782407406</c:v>
                </c:pt>
                <c:pt idx="10472">
                  <c:v>41763.966851851852</c:v>
                </c:pt>
                <c:pt idx="10473">
                  <c:v>41763.966909722221</c:v>
                </c:pt>
                <c:pt idx="10474">
                  <c:v>41763.966967592591</c:v>
                </c:pt>
                <c:pt idx="10475">
                  <c:v>41763.96702546296</c:v>
                </c:pt>
                <c:pt idx="10476">
                  <c:v>41763.967094907406</c:v>
                </c:pt>
                <c:pt idx="10477">
                  <c:v>41763.967152777775</c:v>
                </c:pt>
                <c:pt idx="10478">
                  <c:v>41763.967210648145</c:v>
                </c:pt>
                <c:pt idx="10479">
                  <c:v>41763.967280092591</c:v>
                </c:pt>
                <c:pt idx="10480">
                  <c:v>41763.96733796296</c:v>
                </c:pt>
                <c:pt idx="10481">
                  <c:v>41763.967395833337</c:v>
                </c:pt>
                <c:pt idx="10482">
                  <c:v>41763.967465277776</c:v>
                </c:pt>
                <c:pt idx="10483">
                  <c:v>41763.967523148145</c:v>
                </c:pt>
                <c:pt idx="10484">
                  <c:v>41763.967581018522</c:v>
                </c:pt>
                <c:pt idx="10485">
                  <c:v>41763.967650462961</c:v>
                </c:pt>
                <c:pt idx="10486">
                  <c:v>41763.96770833333</c:v>
                </c:pt>
                <c:pt idx="10487">
                  <c:v>41763.967766203707</c:v>
                </c:pt>
                <c:pt idx="10488">
                  <c:v>41763.967835648145</c:v>
                </c:pt>
                <c:pt idx="10489">
                  <c:v>41763.967893518522</c:v>
                </c:pt>
                <c:pt idx="10490">
                  <c:v>41763.967951388891</c:v>
                </c:pt>
                <c:pt idx="10491">
                  <c:v>41763.968009259261</c:v>
                </c:pt>
                <c:pt idx="10492">
                  <c:v>41763.968078703707</c:v>
                </c:pt>
                <c:pt idx="10493">
                  <c:v>41763.968136574076</c:v>
                </c:pt>
                <c:pt idx="10494">
                  <c:v>41763.968194444446</c:v>
                </c:pt>
                <c:pt idx="10495">
                  <c:v>41763.968263888892</c:v>
                </c:pt>
                <c:pt idx="10496">
                  <c:v>41763.968321759261</c:v>
                </c:pt>
                <c:pt idx="10497">
                  <c:v>41763.96837962963</c:v>
                </c:pt>
                <c:pt idx="10498">
                  <c:v>41763.968449074076</c:v>
                </c:pt>
                <c:pt idx="10499">
                  <c:v>41763.968506944446</c:v>
                </c:pt>
                <c:pt idx="10500">
                  <c:v>41763.968564814815</c:v>
                </c:pt>
                <c:pt idx="10501">
                  <c:v>41763.968634259261</c:v>
                </c:pt>
                <c:pt idx="10502">
                  <c:v>41763.968692129631</c:v>
                </c:pt>
                <c:pt idx="10503">
                  <c:v>41763.96875</c:v>
                </c:pt>
                <c:pt idx="10504">
                  <c:v>41763.968807870369</c:v>
                </c:pt>
                <c:pt idx="10505">
                  <c:v>41763.968877314815</c:v>
                </c:pt>
                <c:pt idx="10506">
                  <c:v>41763.968935185185</c:v>
                </c:pt>
                <c:pt idx="10507">
                  <c:v>41763.968993055554</c:v>
                </c:pt>
                <c:pt idx="10508">
                  <c:v>41763.9690625</c:v>
                </c:pt>
                <c:pt idx="10509">
                  <c:v>41763.96912037037</c:v>
                </c:pt>
                <c:pt idx="10510">
                  <c:v>41763.969178240739</c:v>
                </c:pt>
                <c:pt idx="10511">
                  <c:v>41763.969247685185</c:v>
                </c:pt>
                <c:pt idx="10512">
                  <c:v>41763.969305555554</c:v>
                </c:pt>
                <c:pt idx="10513">
                  <c:v>41763.969363425924</c:v>
                </c:pt>
                <c:pt idx="10514">
                  <c:v>41763.96943287037</c:v>
                </c:pt>
                <c:pt idx="10515">
                  <c:v>41763.969490740739</c:v>
                </c:pt>
                <c:pt idx="10516">
                  <c:v>41763.969548611109</c:v>
                </c:pt>
                <c:pt idx="10517">
                  <c:v>41763.969606481478</c:v>
                </c:pt>
                <c:pt idx="10518">
                  <c:v>41763.969675925924</c:v>
                </c:pt>
                <c:pt idx="10519">
                  <c:v>41763.969733796293</c:v>
                </c:pt>
                <c:pt idx="10520">
                  <c:v>41763.96979166667</c:v>
                </c:pt>
                <c:pt idx="10521">
                  <c:v>41763.969861111109</c:v>
                </c:pt>
                <c:pt idx="10522">
                  <c:v>41763.969918981478</c:v>
                </c:pt>
                <c:pt idx="10523">
                  <c:v>41763.969976851855</c:v>
                </c:pt>
                <c:pt idx="10524">
                  <c:v>41763.970046296294</c:v>
                </c:pt>
                <c:pt idx="10525">
                  <c:v>41763.970104166663</c:v>
                </c:pt>
                <c:pt idx="10526">
                  <c:v>41763.97016203704</c:v>
                </c:pt>
                <c:pt idx="10527">
                  <c:v>41763.970231481479</c:v>
                </c:pt>
                <c:pt idx="10528">
                  <c:v>41763.970289351855</c:v>
                </c:pt>
                <c:pt idx="10529">
                  <c:v>41763.970347222225</c:v>
                </c:pt>
                <c:pt idx="10530">
                  <c:v>41763.970405092594</c:v>
                </c:pt>
                <c:pt idx="10531">
                  <c:v>41763.97047453704</c:v>
                </c:pt>
                <c:pt idx="10532">
                  <c:v>41763.970532407409</c:v>
                </c:pt>
                <c:pt idx="10533">
                  <c:v>41763.970590277779</c:v>
                </c:pt>
                <c:pt idx="10534">
                  <c:v>41763.970659722225</c:v>
                </c:pt>
                <c:pt idx="10535">
                  <c:v>41763.970717592594</c:v>
                </c:pt>
                <c:pt idx="10536">
                  <c:v>41763.970775462964</c:v>
                </c:pt>
                <c:pt idx="10537">
                  <c:v>41763.97084490741</c:v>
                </c:pt>
                <c:pt idx="10538">
                  <c:v>41763.970902777779</c:v>
                </c:pt>
                <c:pt idx="10539">
                  <c:v>41763.970960648148</c:v>
                </c:pt>
                <c:pt idx="10540">
                  <c:v>41763.971030092594</c:v>
                </c:pt>
                <c:pt idx="10541">
                  <c:v>41763.971087962964</c:v>
                </c:pt>
                <c:pt idx="10542">
                  <c:v>41763.971145833333</c:v>
                </c:pt>
                <c:pt idx="10543">
                  <c:v>41763.971215277779</c:v>
                </c:pt>
                <c:pt idx="10544">
                  <c:v>41763.971273148149</c:v>
                </c:pt>
                <c:pt idx="10545">
                  <c:v>41763.971331018518</c:v>
                </c:pt>
                <c:pt idx="10546">
                  <c:v>41763.971388888887</c:v>
                </c:pt>
                <c:pt idx="10547">
                  <c:v>41763.971458333333</c:v>
                </c:pt>
                <c:pt idx="10548">
                  <c:v>41763.971516203703</c:v>
                </c:pt>
                <c:pt idx="10549">
                  <c:v>41763.971574074072</c:v>
                </c:pt>
                <c:pt idx="10550">
                  <c:v>41763.971643518518</c:v>
                </c:pt>
                <c:pt idx="10551">
                  <c:v>41763.971701388888</c:v>
                </c:pt>
                <c:pt idx="10552">
                  <c:v>41763.971759259257</c:v>
                </c:pt>
                <c:pt idx="10553">
                  <c:v>41763.971828703703</c:v>
                </c:pt>
                <c:pt idx="10554">
                  <c:v>41763.971886574072</c:v>
                </c:pt>
                <c:pt idx="10555">
                  <c:v>41763.971944444442</c:v>
                </c:pt>
                <c:pt idx="10556">
                  <c:v>41763.972013888888</c:v>
                </c:pt>
                <c:pt idx="10557">
                  <c:v>41763.972071759257</c:v>
                </c:pt>
                <c:pt idx="10558">
                  <c:v>41763.972129629627</c:v>
                </c:pt>
                <c:pt idx="10559">
                  <c:v>41763.972187500003</c:v>
                </c:pt>
                <c:pt idx="10560">
                  <c:v>41763.972256944442</c:v>
                </c:pt>
                <c:pt idx="10561">
                  <c:v>41763.972314814811</c:v>
                </c:pt>
                <c:pt idx="10562">
                  <c:v>41763.972372685188</c:v>
                </c:pt>
                <c:pt idx="10563">
                  <c:v>41763.972442129627</c:v>
                </c:pt>
                <c:pt idx="10564">
                  <c:v>41763.972500000003</c:v>
                </c:pt>
                <c:pt idx="10565">
                  <c:v>41763.972557870373</c:v>
                </c:pt>
                <c:pt idx="10566">
                  <c:v>41763.972627314812</c:v>
                </c:pt>
                <c:pt idx="10567">
                  <c:v>41763.972685185188</c:v>
                </c:pt>
                <c:pt idx="10568">
                  <c:v>41763.972743055558</c:v>
                </c:pt>
                <c:pt idx="10569">
                  <c:v>41763.972812499997</c:v>
                </c:pt>
                <c:pt idx="10570">
                  <c:v>41763.972870370373</c:v>
                </c:pt>
                <c:pt idx="10571">
                  <c:v>41763.972928240742</c:v>
                </c:pt>
                <c:pt idx="10572">
                  <c:v>41763.972986111112</c:v>
                </c:pt>
                <c:pt idx="10573">
                  <c:v>41763.973055555558</c:v>
                </c:pt>
                <c:pt idx="10574">
                  <c:v>41763.973113425927</c:v>
                </c:pt>
                <c:pt idx="10575">
                  <c:v>41763.973171296297</c:v>
                </c:pt>
                <c:pt idx="10576">
                  <c:v>41763.973240740743</c:v>
                </c:pt>
                <c:pt idx="10577">
                  <c:v>41763.973298611112</c:v>
                </c:pt>
                <c:pt idx="10578">
                  <c:v>41763.973356481481</c:v>
                </c:pt>
                <c:pt idx="10579">
                  <c:v>41763.973425925928</c:v>
                </c:pt>
                <c:pt idx="10580">
                  <c:v>41763.973483796297</c:v>
                </c:pt>
                <c:pt idx="10581">
                  <c:v>41763.973541666666</c:v>
                </c:pt>
                <c:pt idx="10582">
                  <c:v>41763.973611111112</c:v>
                </c:pt>
                <c:pt idx="10583">
                  <c:v>41763.973668981482</c:v>
                </c:pt>
                <c:pt idx="10584">
                  <c:v>41763.973726851851</c:v>
                </c:pt>
                <c:pt idx="10585">
                  <c:v>41763.973796296297</c:v>
                </c:pt>
                <c:pt idx="10586">
                  <c:v>41763.973854166667</c:v>
                </c:pt>
                <c:pt idx="10587">
                  <c:v>41763.973912037036</c:v>
                </c:pt>
                <c:pt idx="10588">
                  <c:v>41763.973969907405</c:v>
                </c:pt>
                <c:pt idx="10589">
                  <c:v>41763.974039351851</c:v>
                </c:pt>
                <c:pt idx="10590">
                  <c:v>41763.974097222221</c:v>
                </c:pt>
                <c:pt idx="10591">
                  <c:v>41763.97415509259</c:v>
                </c:pt>
                <c:pt idx="10592">
                  <c:v>41763.974224537036</c:v>
                </c:pt>
                <c:pt idx="10593">
                  <c:v>41763.974282407406</c:v>
                </c:pt>
                <c:pt idx="10594">
                  <c:v>41763.974340277775</c:v>
                </c:pt>
                <c:pt idx="10595">
                  <c:v>41763.974409722221</c:v>
                </c:pt>
                <c:pt idx="10596">
                  <c:v>41763.97446759259</c:v>
                </c:pt>
                <c:pt idx="10597">
                  <c:v>41763.97452546296</c:v>
                </c:pt>
                <c:pt idx="10598">
                  <c:v>41763.974594907406</c:v>
                </c:pt>
                <c:pt idx="10599">
                  <c:v>41763.974652777775</c:v>
                </c:pt>
                <c:pt idx="10600">
                  <c:v>41763.974710648145</c:v>
                </c:pt>
                <c:pt idx="10601">
                  <c:v>41763.974768518521</c:v>
                </c:pt>
                <c:pt idx="10602">
                  <c:v>41763.97483796296</c:v>
                </c:pt>
                <c:pt idx="10603">
                  <c:v>41763.974895833337</c:v>
                </c:pt>
                <c:pt idx="10604">
                  <c:v>41763.974953703706</c:v>
                </c:pt>
                <c:pt idx="10605">
                  <c:v>41763.975023148145</c:v>
                </c:pt>
                <c:pt idx="10606">
                  <c:v>41763.975081018521</c:v>
                </c:pt>
                <c:pt idx="10607">
                  <c:v>41763.975138888891</c:v>
                </c:pt>
                <c:pt idx="10608">
                  <c:v>41763.975208333337</c:v>
                </c:pt>
                <c:pt idx="10609">
                  <c:v>41763.975266203706</c:v>
                </c:pt>
                <c:pt idx="10610">
                  <c:v>41763.975324074076</c:v>
                </c:pt>
                <c:pt idx="10611">
                  <c:v>41763.975393518522</c:v>
                </c:pt>
                <c:pt idx="10612">
                  <c:v>41763.975451388891</c:v>
                </c:pt>
                <c:pt idx="10613">
                  <c:v>41763.97550925926</c:v>
                </c:pt>
                <c:pt idx="10614">
                  <c:v>41763.97556712963</c:v>
                </c:pt>
                <c:pt idx="10615">
                  <c:v>41763.975636574076</c:v>
                </c:pt>
                <c:pt idx="10616">
                  <c:v>41763.975694444445</c:v>
                </c:pt>
                <c:pt idx="10617">
                  <c:v>41763.975752314815</c:v>
                </c:pt>
                <c:pt idx="10618">
                  <c:v>41763.975821759261</c:v>
                </c:pt>
                <c:pt idx="10619">
                  <c:v>41763.97587962963</c:v>
                </c:pt>
                <c:pt idx="10620">
                  <c:v>41763.975937499999</c:v>
                </c:pt>
                <c:pt idx="10621">
                  <c:v>41763.976006944446</c:v>
                </c:pt>
                <c:pt idx="10622">
                  <c:v>41763.976064814815</c:v>
                </c:pt>
                <c:pt idx="10623">
                  <c:v>41763.976122685184</c:v>
                </c:pt>
                <c:pt idx="10624">
                  <c:v>41763.97619212963</c:v>
                </c:pt>
                <c:pt idx="10625">
                  <c:v>41763.97625</c:v>
                </c:pt>
                <c:pt idx="10626">
                  <c:v>41763.976307870369</c:v>
                </c:pt>
                <c:pt idx="10627">
                  <c:v>41763.976365740738</c:v>
                </c:pt>
                <c:pt idx="10628">
                  <c:v>41763.976435185185</c:v>
                </c:pt>
                <c:pt idx="10629">
                  <c:v>41763.976493055554</c:v>
                </c:pt>
                <c:pt idx="10630">
                  <c:v>41763.976550925923</c:v>
                </c:pt>
                <c:pt idx="10631">
                  <c:v>41763.976620370369</c:v>
                </c:pt>
                <c:pt idx="10632">
                  <c:v>41763.976678240739</c:v>
                </c:pt>
                <c:pt idx="10633">
                  <c:v>41763.976736111108</c:v>
                </c:pt>
                <c:pt idx="10634">
                  <c:v>41763.976805555554</c:v>
                </c:pt>
                <c:pt idx="10635">
                  <c:v>41763.976863425924</c:v>
                </c:pt>
                <c:pt idx="10636">
                  <c:v>41763.976921296293</c:v>
                </c:pt>
                <c:pt idx="10637">
                  <c:v>41763.976990740739</c:v>
                </c:pt>
                <c:pt idx="10638">
                  <c:v>41763.977048611108</c:v>
                </c:pt>
                <c:pt idx="10639">
                  <c:v>41763.977106481485</c:v>
                </c:pt>
                <c:pt idx="10640">
                  <c:v>41763.977175925924</c:v>
                </c:pt>
                <c:pt idx="10641">
                  <c:v>41763.977233796293</c:v>
                </c:pt>
                <c:pt idx="10642">
                  <c:v>41763.97729166667</c:v>
                </c:pt>
                <c:pt idx="10643">
                  <c:v>41763.977349537039</c:v>
                </c:pt>
                <c:pt idx="10644">
                  <c:v>41763.977418981478</c:v>
                </c:pt>
                <c:pt idx="10645">
                  <c:v>41763.977476851855</c:v>
                </c:pt>
                <c:pt idx="10646">
                  <c:v>41763.977534722224</c:v>
                </c:pt>
                <c:pt idx="10647">
                  <c:v>41763.97760416667</c:v>
                </c:pt>
                <c:pt idx="10648">
                  <c:v>41763.977662037039</c:v>
                </c:pt>
                <c:pt idx="10649">
                  <c:v>41763.977719907409</c:v>
                </c:pt>
                <c:pt idx="10650">
                  <c:v>41763.977789351855</c:v>
                </c:pt>
                <c:pt idx="10651">
                  <c:v>41763.977847222224</c:v>
                </c:pt>
                <c:pt idx="10652">
                  <c:v>41763.977905092594</c:v>
                </c:pt>
                <c:pt idx="10653">
                  <c:v>41763.97797453704</c:v>
                </c:pt>
                <c:pt idx="10654">
                  <c:v>41763.978032407409</c:v>
                </c:pt>
                <c:pt idx="10655">
                  <c:v>41763.978090277778</c:v>
                </c:pt>
                <c:pt idx="10656">
                  <c:v>41763.978148148148</c:v>
                </c:pt>
                <c:pt idx="10657">
                  <c:v>41763.978217592594</c:v>
                </c:pt>
                <c:pt idx="10658">
                  <c:v>41763.978275462963</c:v>
                </c:pt>
                <c:pt idx="10659">
                  <c:v>41763.978333333333</c:v>
                </c:pt>
                <c:pt idx="10660">
                  <c:v>41763.978402777779</c:v>
                </c:pt>
                <c:pt idx="10661">
                  <c:v>41763.978460648148</c:v>
                </c:pt>
                <c:pt idx="10662">
                  <c:v>41763.978518518517</c:v>
                </c:pt>
                <c:pt idx="10663">
                  <c:v>41763.978587962964</c:v>
                </c:pt>
                <c:pt idx="10664">
                  <c:v>41763.978645833333</c:v>
                </c:pt>
                <c:pt idx="10665">
                  <c:v>41763.978703703702</c:v>
                </c:pt>
                <c:pt idx="10666">
                  <c:v>41763.978773148148</c:v>
                </c:pt>
                <c:pt idx="10667">
                  <c:v>41763.978831018518</c:v>
                </c:pt>
                <c:pt idx="10668">
                  <c:v>41763.978888888887</c:v>
                </c:pt>
                <c:pt idx="10669">
                  <c:v>41763.978946759256</c:v>
                </c:pt>
                <c:pt idx="10670">
                  <c:v>41763.979016203702</c:v>
                </c:pt>
                <c:pt idx="10671">
                  <c:v>41763.979074074072</c:v>
                </c:pt>
                <c:pt idx="10672">
                  <c:v>41763.979131944441</c:v>
                </c:pt>
                <c:pt idx="10673">
                  <c:v>41763.979201388887</c:v>
                </c:pt>
                <c:pt idx="10674">
                  <c:v>41763.979259259257</c:v>
                </c:pt>
                <c:pt idx="10675">
                  <c:v>41763.979317129626</c:v>
                </c:pt>
                <c:pt idx="10676">
                  <c:v>41763.979386574072</c:v>
                </c:pt>
                <c:pt idx="10677">
                  <c:v>41763.979444444441</c:v>
                </c:pt>
                <c:pt idx="10678">
                  <c:v>41763.979502314818</c:v>
                </c:pt>
                <c:pt idx="10679">
                  <c:v>41763.979571759257</c:v>
                </c:pt>
                <c:pt idx="10680">
                  <c:v>41763.979629629626</c:v>
                </c:pt>
                <c:pt idx="10681">
                  <c:v>41763.979687500003</c:v>
                </c:pt>
                <c:pt idx="10682">
                  <c:v>41763.979756944442</c:v>
                </c:pt>
                <c:pt idx="10683">
                  <c:v>41763.979814814818</c:v>
                </c:pt>
                <c:pt idx="10684">
                  <c:v>41763.979872685188</c:v>
                </c:pt>
                <c:pt idx="10685">
                  <c:v>41763.979930555557</c:v>
                </c:pt>
                <c:pt idx="10686">
                  <c:v>41763.980000000003</c:v>
                </c:pt>
                <c:pt idx="10687">
                  <c:v>41763.980057870373</c:v>
                </c:pt>
                <c:pt idx="10688">
                  <c:v>41763.980115740742</c:v>
                </c:pt>
                <c:pt idx="10689">
                  <c:v>41763.980185185188</c:v>
                </c:pt>
                <c:pt idx="10690">
                  <c:v>41763.980243055557</c:v>
                </c:pt>
                <c:pt idx="10691">
                  <c:v>41763.980300925927</c:v>
                </c:pt>
                <c:pt idx="10692">
                  <c:v>41763.980370370373</c:v>
                </c:pt>
                <c:pt idx="10693">
                  <c:v>41763.980428240742</c:v>
                </c:pt>
                <c:pt idx="10694">
                  <c:v>41763.980486111112</c:v>
                </c:pt>
                <c:pt idx="10695">
                  <c:v>41763.980555555558</c:v>
                </c:pt>
                <c:pt idx="10696">
                  <c:v>41763.980613425927</c:v>
                </c:pt>
                <c:pt idx="10697">
                  <c:v>41763.980671296296</c:v>
                </c:pt>
                <c:pt idx="10698">
                  <c:v>41763.980729166666</c:v>
                </c:pt>
                <c:pt idx="10699">
                  <c:v>41763.980798611112</c:v>
                </c:pt>
                <c:pt idx="10700">
                  <c:v>41763.980856481481</c:v>
                </c:pt>
                <c:pt idx="10701">
                  <c:v>41763.980914351851</c:v>
                </c:pt>
                <c:pt idx="10702">
                  <c:v>41763.980983796297</c:v>
                </c:pt>
                <c:pt idx="10703">
                  <c:v>41763.981041666666</c:v>
                </c:pt>
                <c:pt idx="10704">
                  <c:v>41763.981099537035</c:v>
                </c:pt>
                <c:pt idx="10705">
                  <c:v>41763.981168981481</c:v>
                </c:pt>
                <c:pt idx="10706">
                  <c:v>41763.981226851851</c:v>
                </c:pt>
                <c:pt idx="10707">
                  <c:v>41763.98128472222</c:v>
                </c:pt>
                <c:pt idx="10708">
                  <c:v>41763.981354166666</c:v>
                </c:pt>
                <c:pt idx="10709">
                  <c:v>41763.981412037036</c:v>
                </c:pt>
                <c:pt idx="10710">
                  <c:v>41763.981469907405</c:v>
                </c:pt>
                <c:pt idx="10711">
                  <c:v>41763.981527777774</c:v>
                </c:pt>
                <c:pt idx="10712">
                  <c:v>41763.98159722222</c:v>
                </c:pt>
                <c:pt idx="10713">
                  <c:v>41763.98165509259</c:v>
                </c:pt>
                <c:pt idx="10714">
                  <c:v>41763.981712962966</c:v>
                </c:pt>
                <c:pt idx="10715">
                  <c:v>41763.981782407405</c:v>
                </c:pt>
                <c:pt idx="10716">
                  <c:v>41763.981840277775</c:v>
                </c:pt>
                <c:pt idx="10717">
                  <c:v>41763.981898148151</c:v>
                </c:pt>
                <c:pt idx="10718">
                  <c:v>41763.98196759259</c:v>
                </c:pt>
                <c:pt idx="10719">
                  <c:v>41763.982025462959</c:v>
                </c:pt>
                <c:pt idx="10720">
                  <c:v>41763.982083333336</c:v>
                </c:pt>
                <c:pt idx="10721">
                  <c:v>41763.982152777775</c:v>
                </c:pt>
                <c:pt idx="10722">
                  <c:v>41763.982210648152</c:v>
                </c:pt>
                <c:pt idx="10723">
                  <c:v>41763.982268518521</c:v>
                </c:pt>
                <c:pt idx="10724">
                  <c:v>41763.98233796296</c:v>
                </c:pt>
                <c:pt idx="10725">
                  <c:v>41763.982395833336</c:v>
                </c:pt>
                <c:pt idx="10726">
                  <c:v>41763.982453703706</c:v>
                </c:pt>
                <c:pt idx="10727">
                  <c:v>41763.982511574075</c:v>
                </c:pt>
                <c:pt idx="10728">
                  <c:v>41763.982581018521</c:v>
                </c:pt>
                <c:pt idx="10729">
                  <c:v>41763.982638888891</c:v>
                </c:pt>
                <c:pt idx="10730">
                  <c:v>41763.98269675926</c:v>
                </c:pt>
                <c:pt idx="10731">
                  <c:v>41763.982766203706</c:v>
                </c:pt>
                <c:pt idx="10732">
                  <c:v>41763.982824074075</c:v>
                </c:pt>
                <c:pt idx="10733">
                  <c:v>41763.982881944445</c:v>
                </c:pt>
                <c:pt idx="10734">
                  <c:v>41763.982951388891</c:v>
                </c:pt>
                <c:pt idx="10735">
                  <c:v>41763.98300925926</c:v>
                </c:pt>
                <c:pt idx="10736">
                  <c:v>41763.983067129629</c:v>
                </c:pt>
                <c:pt idx="10737">
                  <c:v>41763.983136574076</c:v>
                </c:pt>
                <c:pt idx="10738">
                  <c:v>41763.983194444445</c:v>
                </c:pt>
                <c:pt idx="10739">
                  <c:v>41763.983252314814</c:v>
                </c:pt>
                <c:pt idx="10740">
                  <c:v>41763.983310185184</c:v>
                </c:pt>
                <c:pt idx="10741">
                  <c:v>41763.98337962963</c:v>
                </c:pt>
                <c:pt idx="10742">
                  <c:v>41763.983437499999</c:v>
                </c:pt>
                <c:pt idx="10743">
                  <c:v>41763.983495370368</c:v>
                </c:pt>
                <c:pt idx="10744">
                  <c:v>41763.983564814815</c:v>
                </c:pt>
                <c:pt idx="10745">
                  <c:v>41763.983622685184</c:v>
                </c:pt>
                <c:pt idx="10746">
                  <c:v>41763.983680555553</c:v>
                </c:pt>
                <c:pt idx="10747">
                  <c:v>41763.983749999999</c:v>
                </c:pt>
                <c:pt idx="10748">
                  <c:v>41763.983807870369</c:v>
                </c:pt>
                <c:pt idx="10749">
                  <c:v>41763.983865740738</c:v>
                </c:pt>
                <c:pt idx="10750">
                  <c:v>41763.983935185184</c:v>
                </c:pt>
                <c:pt idx="10751">
                  <c:v>41763.983993055554</c:v>
                </c:pt>
                <c:pt idx="10752">
                  <c:v>41763.984050925923</c:v>
                </c:pt>
                <c:pt idx="10753">
                  <c:v>41763.9841087963</c:v>
                </c:pt>
                <c:pt idx="10754">
                  <c:v>41763.984178240738</c:v>
                </c:pt>
                <c:pt idx="10755">
                  <c:v>41763.984236111108</c:v>
                </c:pt>
                <c:pt idx="10756">
                  <c:v>41763.984293981484</c:v>
                </c:pt>
                <c:pt idx="10757">
                  <c:v>41763.984363425923</c:v>
                </c:pt>
                <c:pt idx="10758">
                  <c:v>41763.9844212963</c:v>
                </c:pt>
                <c:pt idx="10759">
                  <c:v>41763.984479166669</c:v>
                </c:pt>
                <c:pt idx="10760">
                  <c:v>41763.984548611108</c:v>
                </c:pt>
                <c:pt idx="10761">
                  <c:v>41763.984606481485</c:v>
                </c:pt>
                <c:pt idx="10762">
                  <c:v>41763.984664351854</c:v>
                </c:pt>
                <c:pt idx="10763">
                  <c:v>41763.984733796293</c:v>
                </c:pt>
                <c:pt idx="10764">
                  <c:v>41763.984791666669</c:v>
                </c:pt>
                <c:pt idx="10765">
                  <c:v>41763.984849537039</c:v>
                </c:pt>
                <c:pt idx="10766">
                  <c:v>41763.984907407408</c:v>
                </c:pt>
                <c:pt idx="10767">
                  <c:v>41763.984976851854</c:v>
                </c:pt>
                <c:pt idx="10768">
                  <c:v>41763.985034722224</c:v>
                </c:pt>
                <c:pt idx="10769">
                  <c:v>41763.985092592593</c:v>
                </c:pt>
                <c:pt idx="10770">
                  <c:v>41763.985162037039</c:v>
                </c:pt>
                <c:pt idx="10771">
                  <c:v>41763.985219907408</c:v>
                </c:pt>
                <c:pt idx="10772">
                  <c:v>41763.985277777778</c:v>
                </c:pt>
                <c:pt idx="10773">
                  <c:v>41763.985347222224</c:v>
                </c:pt>
                <c:pt idx="10774">
                  <c:v>41763.985405092593</c:v>
                </c:pt>
                <c:pt idx="10775">
                  <c:v>41763.985462962963</c:v>
                </c:pt>
                <c:pt idx="10776">
                  <c:v>41763.985532407409</c:v>
                </c:pt>
                <c:pt idx="10777">
                  <c:v>41763.985590277778</c:v>
                </c:pt>
                <c:pt idx="10778">
                  <c:v>41763.985648148147</c:v>
                </c:pt>
                <c:pt idx="10779">
                  <c:v>41763.985717592594</c:v>
                </c:pt>
                <c:pt idx="10780">
                  <c:v>41763.985775462963</c:v>
                </c:pt>
                <c:pt idx="10781">
                  <c:v>41763.985833333332</c:v>
                </c:pt>
                <c:pt idx="10782">
                  <c:v>41763.985891203702</c:v>
                </c:pt>
                <c:pt idx="10783">
                  <c:v>41763.985960648148</c:v>
                </c:pt>
                <c:pt idx="10784">
                  <c:v>41763.986018518517</c:v>
                </c:pt>
                <c:pt idx="10785">
                  <c:v>41763.986076388886</c:v>
                </c:pt>
                <c:pt idx="10786">
                  <c:v>41763.986145833333</c:v>
                </c:pt>
                <c:pt idx="10787">
                  <c:v>41763.986203703702</c:v>
                </c:pt>
                <c:pt idx="10788">
                  <c:v>41763.986261574071</c:v>
                </c:pt>
                <c:pt idx="10789">
                  <c:v>41763.986331018517</c:v>
                </c:pt>
                <c:pt idx="10790">
                  <c:v>41763.986388888887</c:v>
                </c:pt>
                <c:pt idx="10791">
                  <c:v>41763.986446759256</c:v>
                </c:pt>
                <c:pt idx="10792">
                  <c:v>41763.986516203702</c:v>
                </c:pt>
                <c:pt idx="10793">
                  <c:v>41763.986574074072</c:v>
                </c:pt>
                <c:pt idx="10794">
                  <c:v>41763.986631944441</c:v>
                </c:pt>
                <c:pt idx="10795">
                  <c:v>41763.986689814818</c:v>
                </c:pt>
                <c:pt idx="10796">
                  <c:v>41763.986759259256</c:v>
                </c:pt>
                <c:pt idx="10797">
                  <c:v>41763.986817129633</c:v>
                </c:pt>
                <c:pt idx="10798">
                  <c:v>41763.986875000002</c:v>
                </c:pt>
                <c:pt idx="10799">
                  <c:v>41763.986944444441</c:v>
                </c:pt>
                <c:pt idx="10800">
                  <c:v>41763.987002314818</c:v>
                </c:pt>
                <c:pt idx="10801">
                  <c:v>41763.987060185187</c:v>
                </c:pt>
                <c:pt idx="10802">
                  <c:v>41763.987129629626</c:v>
                </c:pt>
                <c:pt idx="10803">
                  <c:v>41763.987187500003</c:v>
                </c:pt>
                <c:pt idx="10804">
                  <c:v>41763.987245370372</c:v>
                </c:pt>
                <c:pt idx="10805">
                  <c:v>41763.987314814818</c:v>
                </c:pt>
                <c:pt idx="10806">
                  <c:v>41763.987372685187</c:v>
                </c:pt>
                <c:pt idx="10807">
                  <c:v>41763.987430555557</c:v>
                </c:pt>
                <c:pt idx="10808">
                  <c:v>41763.987488425926</c:v>
                </c:pt>
                <c:pt idx="10809">
                  <c:v>41763.987557870372</c:v>
                </c:pt>
                <c:pt idx="10810">
                  <c:v>41763.987615740742</c:v>
                </c:pt>
                <c:pt idx="10811">
                  <c:v>41763.987673611111</c:v>
                </c:pt>
                <c:pt idx="10812">
                  <c:v>41763.987743055557</c:v>
                </c:pt>
                <c:pt idx="10813">
                  <c:v>41763.987800925926</c:v>
                </c:pt>
                <c:pt idx="10814">
                  <c:v>41763.987858796296</c:v>
                </c:pt>
                <c:pt idx="10815">
                  <c:v>41763.987928240742</c:v>
                </c:pt>
                <c:pt idx="10816">
                  <c:v>41763.987986111111</c:v>
                </c:pt>
                <c:pt idx="10817">
                  <c:v>41763.988043981481</c:v>
                </c:pt>
                <c:pt idx="10818">
                  <c:v>41763.988113425927</c:v>
                </c:pt>
                <c:pt idx="10819">
                  <c:v>41763.988171296296</c:v>
                </c:pt>
                <c:pt idx="10820">
                  <c:v>41763.988229166665</c:v>
                </c:pt>
                <c:pt idx="10821">
                  <c:v>41763.988287037035</c:v>
                </c:pt>
                <c:pt idx="10822">
                  <c:v>41763.988356481481</c:v>
                </c:pt>
                <c:pt idx="10823">
                  <c:v>41763.98841435185</c:v>
                </c:pt>
                <c:pt idx="10824">
                  <c:v>41763.98847222222</c:v>
                </c:pt>
                <c:pt idx="10825">
                  <c:v>41763.988541666666</c:v>
                </c:pt>
                <c:pt idx="10826">
                  <c:v>41763.988599537035</c:v>
                </c:pt>
                <c:pt idx="10827">
                  <c:v>41763.988657407404</c:v>
                </c:pt>
                <c:pt idx="10828">
                  <c:v>41763.988726851851</c:v>
                </c:pt>
                <c:pt idx="10829">
                  <c:v>41763.98878472222</c:v>
                </c:pt>
                <c:pt idx="10830">
                  <c:v>41763.988842592589</c:v>
                </c:pt>
                <c:pt idx="10831">
                  <c:v>41763.988912037035</c:v>
                </c:pt>
                <c:pt idx="10832">
                  <c:v>41763.988969907405</c:v>
                </c:pt>
                <c:pt idx="10833">
                  <c:v>41763.989027777781</c:v>
                </c:pt>
                <c:pt idx="10834">
                  <c:v>41763.98909722222</c:v>
                </c:pt>
                <c:pt idx="10835">
                  <c:v>41763.989155092589</c:v>
                </c:pt>
                <c:pt idx="10836">
                  <c:v>41763.989212962966</c:v>
                </c:pt>
                <c:pt idx="10837">
                  <c:v>41763.989270833335</c:v>
                </c:pt>
                <c:pt idx="10838">
                  <c:v>41763.989340277774</c:v>
                </c:pt>
                <c:pt idx="10839">
                  <c:v>41763.989398148151</c:v>
                </c:pt>
                <c:pt idx="10840">
                  <c:v>41763.98945601852</c:v>
                </c:pt>
                <c:pt idx="10841">
                  <c:v>41763.989525462966</c:v>
                </c:pt>
                <c:pt idx="10842">
                  <c:v>41763.989583333336</c:v>
                </c:pt>
                <c:pt idx="10843">
                  <c:v>41763.989641203705</c:v>
                </c:pt>
                <c:pt idx="10844">
                  <c:v>41763.989710648151</c:v>
                </c:pt>
                <c:pt idx="10845">
                  <c:v>41763.989768518521</c:v>
                </c:pt>
                <c:pt idx="10846">
                  <c:v>41763.98982638889</c:v>
                </c:pt>
                <c:pt idx="10847">
                  <c:v>41763.989895833336</c:v>
                </c:pt>
                <c:pt idx="10848">
                  <c:v>41763.989953703705</c:v>
                </c:pt>
                <c:pt idx="10849">
                  <c:v>41763.990011574075</c:v>
                </c:pt>
                <c:pt idx="10850">
                  <c:v>41763.990069444444</c:v>
                </c:pt>
                <c:pt idx="10851">
                  <c:v>41763.99013888889</c:v>
                </c:pt>
                <c:pt idx="10852">
                  <c:v>41763.99019675926</c:v>
                </c:pt>
                <c:pt idx="10853">
                  <c:v>41763.990254629629</c:v>
                </c:pt>
                <c:pt idx="10854">
                  <c:v>41763.990324074075</c:v>
                </c:pt>
                <c:pt idx="10855">
                  <c:v>41763.990381944444</c:v>
                </c:pt>
                <c:pt idx="10856">
                  <c:v>41763.990439814814</c:v>
                </c:pt>
                <c:pt idx="10857">
                  <c:v>41763.99050925926</c:v>
                </c:pt>
                <c:pt idx="10858">
                  <c:v>41763.990567129629</c:v>
                </c:pt>
                <c:pt idx="10859">
                  <c:v>41763.990624999999</c:v>
                </c:pt>
                <c:pt idx="10860">
                  <c:v>41763.990694444445</c:v>
                </c:pt>
                <c:pt idx="10861">
                  <c:v>41763.990752314814</c:v>
                </c:pt>
                <c:pt idx="10862">
                  <c:v>41763.990810185183</c:v>
                </c:pt>
                <c:pt idx="10863">
                  <c:v>41763.990868055553</c:v>
                </c:pt>
                <c:pt idx="10864">
                  <c:v>41763.990937499999</c:v>
                </c:pt>
                <c:pt idx="10865">
                  <c:v>41763.990995370368</c:v>
                </c:pt>
                <c:pt idx="10866">
                  <c:v>41763.991053240738</c:v>
                </c:pt>
                <c:pt idx="10867">
                  <c:v>41763.991122685184</c:v>
                </c:pt>
                <c:pt idx="10868">
                  <c:v>41763.991180555553</c:v>
                </c:pt>
                <c:pt idx="10869">
                  <c:v>41763.991238425922</c:v>
                </c:pt>
                <c:pt idx="10870">
                  <c:v>41763.991307870368</c:v>
                </c:pt>
                <c:pt idx="10871">
                  <c:v>41763.991365740738</c:v>
                </c:pt>
                <c:pt idx="10872">
                  <c:v>41763.991423611114</c:v>
                </c:pt>
                <c:pt idx="10873">
                  <c:v>41763.991493055553</c:v>
                </c:pt>
                <c:pt idx="10874">
                  <c:v>41763.991550925923</c:v>
                </c:pt>
                <c:pt idx="10875">
                  <c:v>41763.991608796299</c:v>
                </c:pt>
                <c:pt idx="10876">
                  <c:v>41763.991678240738</c:v>
                </c:pt>
                <c:pt idx="10877">
                  <c:v>41763.991736111115</c:v>
                </c:pt>
                <c:pt idx="10878">
                  <c:v>41763.991793981484</c:v>
                </c:pt>
                <c:pt idx="10879">
                  <c:v>41763.991851851853</c:v>
                </c:pt>
                <c:pt idx="10880">
                  <c:v>41763.9919212963</c:v>
                </c:pt>
                <c:pt idx="10881">
                  <c:v>41763.991979166669</c:v>
                </c:pt>
                <c:pt idx="10882">
                  <c:v>41763.992037037038</c:v>
                </c:pt>
                <c:pt idx="10883">
                  <c:v>41763.992106481484</c:v>
                </c:pt>
                <c:pt idx="10884">
                  <c:v>41763.992164351854</c:v>
                </c:pt>
                <c:pt idx="10885">
                  <c:v>41763.992222222223</c:v>
                </c:pt>
                <c:pt idx="10886">
                  <c:v>41763.992291666669</c:v>
                </c:pt>
                <c:pt idx="10887">
                  <c:v>41763.992349537039</c:v>
                </c:pt>
                <c:pt idx="10888">
                  <c:v>41763.992407407408</c:v>
                </c:pt>
                <c:pt idx="10889">
                  <c:v>41763.992476851854</c:v>
                </c:pt>
                <c:pt idx="10890">
                  <c:v>41763.992534722223</c:v>
                </c:pt>
                <c:pt idx="10891">
                  <c:v>41763.992592592593</c:v>
                </c:pt>
                <c:pt idx="10892">
                  <c:v>41763.992650462962</c:v>
                </c:pt>
                <c:pt idx="10893">
                  <c:v>41763.992719907408</c:v>
                </c:pt>
                <c:pt idx="10894">
                  <c:v>41763.992777777778</c:v>
                </c:pt>
                <c:pt idx="10895">
                  <c:v>41763.992835648147</c:v>
                </c:pt>
                <c:pt idx="10896">
                  <c:v>41763.992905092593</c:v>
                </c:pt>
                <c:pt idx="10897">
                  <c:v>41763.992962962962</c:v>
                </c:pt>
                <c:pt idx="10898">
                  <c:v>41763.993020833332</c:v>
                </c:pt>
                <c:pt idx="10899">
                  <c:v>41763.993090277778</c:v>
                </c:pt>
                <c:pt idx="10900">
                  <c:v>41763.993148148147</c:v>
                </c:pt>
                <c:pt idx="10901">
                  <c:v>41763.993206018517</c:v>
                </c:pt>
                <c:pt idx="10902">
                  <c:v>41763.993275462963</c:v>
                </c:pt>
                <c:pt idx="10903">
                  <c:v>41763.993333333332</c:v>
                </c:pt>
                <c:pt idx="10904">
                  <c:v>41763.993391203701</c:v>
                </c:pt>
                <c:pt idx="10905">
                  <c:v>41763.993449074071</c:v>
                </c:pt>
                <c:pt idx="10906">
                  <c:v>41763.993518518517</c:v>
                </c:pt>
                <c:pt idx="10907">
                  <c:v>41763.993576388886</c:v>
                </c:pt>
                <c:pt idx="10908">
                  <c:v>41763.993634259263</c:v>
                </c:pt>
                <c:pt idx="10909">
                  <c:v>41763.993703703702</c:v>
                </c:pt>
                <c:pt idx="10910">
                  <c:v>41763.993761574071</c:v>
                </c:pt>
                <c:pt idx="10911">
                  <c:v>41763.993819444448</c:v>
                </c:pt>
                <c:pt idx="10912">
                  <c:v>41763.993888888886</c:v>
                </c:pt>
                <c:pt idx="10913">
                  <c:v>41763.993946759256</c:v>
                </c:pt>
                <c:pt idx="10914">
                  <c:v>41763.994004629632</c:v>
                </c:pt>
                <c:pt idx="10915">
                  <c:v>41763.994074074071</c:v>
                </c:pt>
                <c:pt idx="10916">
                  <c:v>41763.994131944448</c:v>
                </c:pt>
                <c:pt idx="10917">
                  <c:v>41763.994189814817</c:v>
                </c:pt>
                <c:pt idx="10918">
                  <c:v>41763.994259259256</c:v>
                </c:pt>
                <c:pt idx="10919">
                  <c:v>41763.994317129633</c:v>
                </c:pt>
                <c:pt idx="10920">
                  <c:v>41763.994375000002</c:v>
                </c:pt>
                <c:pt idx="10921">
                  <c:v>41763.994432870371</c:v>
                </c:pt>
                <c:pt idx="10922">
                  <c:v>41763.994502314818</c:v>
                </c:pt>
                <c:pt idx="10923">
                  <c:v>41763.994560185187</c:v>
                </c:pt>
                <c:pt idx="10924">
                  <c:v>41763.994618055556</c:v>
                </c:pt>
                <c:pt idx="10925">
                  <c:v>41763.994687500002</c:v>
                </c:pt>
                <c:pt idx="10926">
                  <c:v>41763.994745370372</c:v>
                </c:pt>
                <c:pt idx="10927">
                  <c:v>41763.994803240741</c:v>
                </c:pt>
                <c:pt idx="10928">
                  <c:v>41763.994872685187</c:v>
                </c:pt>
                <c:pt idx="10929">
                  <c:v>41763.994930555556</c:v>
                </c:pt>
                <c:pt idx="10930">
                  <c:v>41763.994988425926</c:v>
                </c:pt>
                <c:pt idx="10931">
                  <c:v>41763.995057870372</c:v>
                </c:pt>
                <c:pt idx="10932">
                  <c:v>41763.995115740741</c:v>
                </c:pt>
                <c:pt idx="10933">
                  <c:v>41763.995173611111</c:v>
                </c:pt>
                <c:pt idx="10934">
                  <c:v>41763.99523148148</c:v>
                </c:pt>
                <c:pt idx="10935">
                  <c:v>41763.995300925926</c:v>
                </c:pt>
                <c:pt idx="10936">
                  <c:v>41763.995358796295</c:v>
                </c:pt>
                <c:pt idx="10937">
                  <c:v>41763.995416666665</c:v>
                </c:pt>
                <c:pt idx="10938">
                  <c:v>41763.995486111111</c:v>
                </c:pt>
                <c:pt idx="10939">
                  <c:v>41763.99554398148</c:v>
                </c:pt>
                <c:pt idx="10940">
                  <c:v>41763.99560185185</c:v>
                </c:pt>
                <c:pt idx="10941">
                  <c:v>41763.995671296296</c:v>
                </c:pt>
                <c:pt idx="10942">
                  <c:v>41763.995729166665</c:v>
                </c:pt>
                <c:pt idx="10943">
                  <c:v>41763.995787037034</c:v>
                </c:pt>
                <c:pt idx="10944">
                  <c:v>41763.995856481481</c:v>
                </c:pt>
                <c:pt idx="10945">
                  <c:v>41763.99591435185</c:v>
                </c:pt>
                <c:pt idx="10946">
                  <c:v>41763.995972222219</c:v>
                </c:pt>
                <c:pt idx="10947">
                  <c:v>41763.996030092596</c:v>
                </c:pt>
                <c:pt idx="10948">
                  <c:v>41763.996099537035</c:v>
                </c:pt>
                <c:pt idx="10949">
                  <c:v>41763.996157407404</c:v>
                </c:pt>
                <c:pt idx="10950">
                  <c:v>41763.996215277781</c:v>
                </c:pt>
                <c:pt idx="10951">
                  <c:v>41763.99628472222</c:v>
                </c:pt>
                <c:pt idx="10952">
                  <c:v>41763.996342592596</c:v>
                </c:pt>
                <c:pt idx="10953">
                  <c:v>41763.996400462966</c:v>
                </c:pt>
                <c:pt idx="10954">
                  <c:v>41763.996469907404</c:v>
                </c:pt>
                <c:pt idx="10955">
                  <c:v>41763.996527777781</c:v>
                </c:pt>
                <c:pt idx="10956">
                  <c:v>41763.99658564815</c:v>
                </c:pt>
                <c:pt idx="10957">
                  <c:v>41763.996655092589</c:v>
                </c:pt>
                <c:pt idx="10958">
                  <c:v>41763.996712962966</c:v>
                </c:pt>
                <c:pt idx="10959">
                  <c:v>41763.996770833335</c:v>
                </c:pt>
                <c:pt idx="10960">
                  <c:v>41763.996840277781</c:v>
                </c:pt>
                <c:pt idx="10961">
                  <c:v>41763.996898148151</c:v>
                </c:pt>
                <c:pt idx="10962">
                  <c:v>41763.99695601852</c:v>
                </c:pt>
                <c:pt idx="10963">
                  <c:v>41763.997013888889</c:v>
                </c:pt>
                <c:pt idx="10964">
                  <c:v>41763.997083333335</c:v>
                </c:pt>
                <c:pt idx="10965">
                  <c:v>41763.997141203705</c:v>
                </c:pt>
                <c:pt idx="10966">
                  <c:v>41763.997199074074</c:v>
                </c:pt>
                <c:pt idx="10967">
                  <c:v>41763.99726851852</c:v>
                </c:pt>
                <c:pt idx="10968">
                  <c:v>41763.99732638889</c:v>
                </c:pt>
                <c:pt idx="10969">
                  <c:v>41763.997384259259</c:v>
                </c:pt>
                <c:pt idx="10970">
                  <c:v>41763.997453703705</c:v>
                </c:pt>
                <c:pt idx="10971">
                  <c:v>41763.997511574074</c:v>
                </c:pt>
                <c:pt idx="10972">
                  <c:v>41763.997569444444</c:v>
                </c:pt>
                <c:pt idx="10973">
                  <c:v>41763.99763888889</c:v>
                </c:pt>
                <c:pt idx="10974">
                  <c:v>41763.997696759259</c:v>
                </c:pt>
                <c:pt idx="10975">
                  <c:v>41763.997754629629</c:v>
                </c:pt>
                <c:pt idx="10976">
                  <c:v>41763.997812499998</c:v>
                </c:pt>
                <c:pt idx="10977">
                  <c:v>41763.997881944444</c:v>
                </c:pt>
                <c:pt idx="10978">
                  <c:v>41763.997939814813</c:v>
                </c:pt>
                <c:pt idx="10979">
                  <c:v>41763.997997685183</c:v>
                </c:pt>
                <c:pt idx="10980">
                  <c:v>41763.998067129629</c:v>
                </c:pt>
                <c:pt idx="10981">
                  <c:v>41763.998124999998</c:v>
                </c:pt>
                <c:pt idx="10982">
                  <c:v>41763.998182870368</c:v>
                </c:pt>
                <c:pt idx="10983">
                  <c:v>41763.998252314814</c:v>
                </c:pt>
                <c:pt idx="10984">
                  <c:v>41763.998310185183</c:v>
                </c:pt>
                <c:pt idx="10985">
                  <c:v>41763.998368055552</c:v>
                </c:pt>
                <c:pt idx="10986">
                  <c:v>41763.998437499999</c:v>
                </c:pt>
                <c:pt idx="10987">
                  <c:v>41763.998495370368</c:v>
                </c:pt>
                <c:pt idx="10988">
                  <c:v>41763.998553240737</c:v>
                </c:pt>
                <c:pt idx="10989">
                  <c:v>41763.998611111114</c:v>
                </c:pt>
                <c:pt idx="10990">
                  <c:v>41763.998680555553</c:v>
                </c:pt>
                <c:pt idx="10991">
                  <c:v>41763.998738425929</c:v>
                </c:pt>
                <c:pt idx="10992">
                  <c:v>41763.998796296299</c:v>
                </c:pt>
                <c:pt idx="10993">
                  <c:v>41763.998865740738</c:v>
                </c:pt>
                <c:pt idx="10994">
                  <c:v>41763.998923611114</c:v>
                </c:pt>
                <c:pt idx="10995">
                  <c:v>41763.998981481483</c:v>
                </c:pt>
                <c:pt idx="10996">
                  <c:v>41763.999050925922</c:v>
                </c:pt>
                <c:pt idx="10997">
                  <c:v>41763.999108796299</c:v>
                </c:pt>
                <c:pt idx="10998">
                  <c:v>41763.999166666668</c:v>
                </c:pt>
                <c:pt idx="10999">
                  <c:v>41763.999236111114</c:v>
                </c:pt>
                <c:pt idx="11000">
                  <c:v>41763.999293981484</c:v>
                </c:pt>
                <c:pt idx="11001">
                  <c:v>41763.999351851853</c:v>
                </c:pt>
                <c:pt idx="11002">
                  <c:v>41763.999421296299</c:v>
                </c:pt>
                <c:pt idx="11003">
                  <c:v>41763.999479166669</c:v>
                </c:pt>
                <c:pt idx="11004">
                  <c:v>41763.999537037038</c:v>
                </c:pt>
                <c:pt idx="11005">
                  <c:v>41763.999594907407</c:v>
                </c:pt>
                <c:pt idx="11006">
                  <c:v>41763.999664351853</c:v>
                </c:pt>
                <c:pt idx="11007">
                  <c:v>41763.999722222223</c:v>
                </c:pt>
                <c:pt idx="11008">
                  <c:v>41763.999780092592</c:v>
                </c:pt>
                <c:pt idx="11009">
                  <c:v>41763.999849537038</c:v>
                </c:pt>
                <c:pt idx="11010">
                  <c:v>41763.999907407408</c:v>
                </c:pt>
                <c:pt idx="11011">
                  <c:v>41763.999965277777</c:v>
                </c:pt>
                <c:pt idx="11012">
                  <c:v>41764.000034722223</c:v>
                </c:pt>
                <c:pt idx="11013">
                  <c:v>41764.000092592592</c:v>
                </c:pt>
                <c:pt idx="11014">
                  <c:v>41764.000150462962</c:v>
                </c:pt>
                <c:pt idx="11015">
                  <c:v>41764.000219907408</c:v>
                </c:pt>
                <c:pt idx="11016">
                  <c:v>41764.000277777777</c:v>
                </c:pt>
                <c:pt idx="11017">
                  <c:v>41764.000335648147</c:v>
                </c:pt>
                <c:pt idx="11018">
                  <c:v>41764.000393518516</c:v>
                </c:pt>
                <c:pt idx="11019">
                  <c:v>41764.000462962962</c:v>
                </c:pt>
                <c:pt idx="11020">
                  <c:v>41764.000520833331</c:v>
                </c:pt>
                <c:pt idx="11021">
                  <c:v>41764.000578703701</c:v>
                </c:pt>
                <c:pt idx="11022">
                  <c:v>41764.000648148147</c:v>
                </c:pt>
                <c:pt idx="11023">
                  <c:v>41764.000706018516</c:v>
                </c:pt>
                <c:pt idx="11024">
                  <c:v>41764.000763888886</c:v>
                </c:pt>
                <c:pt idx="11025">
                  <c:v>41764.000833333332</c:v>
                </c:pt>
                <c:pt idx="11026">
                  <c:v>41764.000891203701</c:v>
                </c:pt>
                <c:pt idx="11027">
                  <c:v>41764.000949074078</c:v>
                </c:pt>
                <c:pt idx="11028">
                  <c:v>41764.001018518517</c:v>
                </c:pt>
                <c:pt idx="11029">
                  <c:v>41764.001076388886</c:v>
                </c:pt>
                <c:pt idx="11030">
                  <c:v>41764.001134259262</c:v>
                </c:pt>
                <c:pt idx="11031">
                  <c:v>41764.001192129632</c:v>
                </c:pt>
                <c:pt idx="11032">
                  <c:v>41764.001261574071</c:v>
                </c:pt>
                <c:pt idx="11033">
                  <c:v>41764.001319444447</c:v>
                </c:pt>
                <c:pt idx="11034">
                  <c:v>41764.001377314817</c:v>
                </c:pt>
                <c:pt idx="11035">
                  <c:v>41764.001446759263</c:v>
                </c:pt>
                <c:pt idx="11036">
                  <c:v>41764.001504629632</c:v>
                </c:pt>
                <c:pt idx="11037">
                  <c:v>41764.001562500001</c:v>
                </c:pt>
                <c:pt idx="11038">
                  <c:v>41764.001631944448</c:v>
                </c:pt>
                <c:pt idx="11039">
                  <c:v>41764.001689814817</c:v>
                </c:pt>
                <c:pt idx="11040">
                  <c:v>41764.001747685186</c:v>
                </c:pt>
                <c:pt idx="11041">
                  <c:v>41764.001817129632</c:v>
                </c:pt>
                <c:pt idx="11042">
                  <c:v>41764.001875000002</c:v>
                </c:pt>
                <c:pt idx="11043">
                  <c:v>41764.001932870371</c:v>
                </c:pt>
                <c:pt idx="11044">
                  <c:v>41764.00199074074</c:v>
                </c:pt>
                <c:pt idx="11045">
                  <c:v>41764.002060185187</c:v>
                </c:pt>
                <c:pt idx="11046">
                  <c:v>41764.002118055556</c:v>
                </c:pt>
                <c:pt idx="11047">
                  <c:v>41764.002175925925</c:v>
                </c:pt>
                <c:pt idx="11048">
                  <c:v>41764.002245370371</c:v>
                </c:pt>
                <c:pt idx="11049">
                  <c:v>41764.002303240741</c:v>
                </c:pt>
                <c:pt idx="11050">
                  <c:v>41764.00236111111</c:v>
                </c:pt>
                <c:pt idx="11051">
                  <c:v>41764.002430555556</c:v>
                </c:pt>
                <c:pt idx="11052">
                  <c:v>41764.002488425926</c:v>
                </c:pt>
                <c:pt idx="11053">
                  <c:v>41764.002546296295</c:v>
                </c:pt>
                <c:pt idx="11054">
                  <c:v>41764.002615740741</c:v>
                </c:pt>
                <c:pt idx="11055">
                  <c:v>41764.00267361111</c:v>
                </c:pt>
                <c:pt idx="11056">
                  <c:v>41764.00273148148</c:v>
                </c:pt>
                <c:pt idx="11057">
                  <c:v>41764.002800925926</c:v>
                </c:pt>
                <c:pt idx="11058">
                  <c:v>41764.002858796295</c:v>
                </c:pt>
                <c:pt idx="11059">
                  <c:v>41764.002916666665</c:v>
                </c:pt>
                <c:pt idx="11060">
                  <c:v>41764.002974537034</c:v>
                </c:pt>
                <c:pt idx="11061">
                  <c:v>41764.00304398148</c:v>
                </c:pt>
                <c:pt idx="11062">
                  <c:v>41764.003101851849</c:v>
                </c:pt>
                <c:pt idx="11063">
                  <c:v>41764.003159722219</c:v>
                </c:pt>
                <c:pt idx="11064">
                  <c:v>41764.003229166665</c:v>
                </c:pt>
                <c:pt idx="11065">
                  <c:v>41764.003287037034</c:v>
                </c:pt>
                <c:pt idx="11066">
                  <c:v>41764.003344907411</c:v>
                </c:pt>
                <c:pt idx="11067">
                  <c:v>41764.00341435185</c:v>
                </c:pt>
                <c:pt idx="11068">
                  <c:v>41764.003472222219</c:v>
                </c:pt>
                <c:pt idx="11069">
                  <c:v>41764.003530092596</c:v>
                </c:pt>
                <c:pt idx="11070">
                  <c:v>41764.003599537034</c:v>
                </c:pt>
                <c:pt idx="11071">
                  <c:v>41764.003657407404</c:v>
                </c:pt>
                <c:pt idx="11072">
                  <c:v>41764.00371527778</c:v>
                </c:pt>
                <c:pt idx="11073">
                  <c:v>41764.00377314815</c:v>
                </c:pt>
                <c:pt idx="11074">
                  <c:v>41764.003842592596</c:v>
                </c:pt>
                <c:pt idx="11075">
                  <c:v>41764.003900462965</c:v>
                </c:pt>
                <c:pt idx="11076">
                  <c:v>41764.003958333335</c:v>
                </c:pt>
                <c:pt idx="11077">
                  <c:v>41764.004027777781</c:v>
                </c:pt>
                <c:pt idx="11078">
                  <c:v>41764.00408564815</c:v>
                </c:pt>
                <c:pt idx="11079">
                  <c:v>41764.004143518519</c:v>
                </c:pt>
                <c:pt idx="11080">
                  <c:v>41764.004212962966</c:v>
                </c:pt>
                <c:pt idx="11081">
                  <c:v>41764.004270833335</c:v>
                </c:pt>
                <c:pt idx="11082">
                  <c:v>41764.004328703704</c:v>
                </c:pt>
                <c:pt idx="11083">
                  <c:v>41764.00439814815</c:v>
                </c:pt>
                <c:pt idx="11084">
                  <c:v>41764.00445601852</c:v>
                </c:pt>
                <c:pt idx="11085">
                  <c:v>41764.004513888889</c:v>
                </c:pt>
                <c:pt idx="11086">
                  <c:v>41764.004571759258</c:v>
                </c:pt>
                <c:pt idx="11087">
                  <c:v>41764.004641203705</c:v>
                </c:pt>
                <c:pt idx="11088">
                  <c:v>41764.004699074074</c:v>
                </c:pt>
                <c:pt idx="11089">
                  <c:v>41764.004756944443</c:v>
                </c:pt>
                <c:pt idx="11090">
                  <c:v>41764.004826388889</c:v>
                </c:pt>
                <c:pt idx="11091">
                  <c:v>41764.004884259259</c:v>
                </c:pt>
                <c:pt idx="11092">
                  <c:v>41764.004942129628</c:v>
                </c:pt>
                <c:pt idx="11093">
                  <c:v>41764.005011574074</c:v>
                </c:pt>
                <c:pt idx="11094">
                  <c:v>41764.005069444444</c:v>
                </c:pt>
                <c:pt idx="11095">
                  <c:v>41764.005127314813</c:v>
                </c:pt>
                <c:pt idx="11096">
                  <c:v>41764.005196759259</c:v>
                </c:pt>
                <c:pt idx="11097">
                  <c:v>41764.005254629628</c:v>
                </c:pt>
                <c:pt idx="11098">
                  <c:v>41764.005312499998</c:v>
                </c:pt>
                <c:pt idx="11099">
                  <c:v>41764.005381944444</c:v>
                </c:pt>
                <c:pt idx="11100">
                  <c:v>41764.005439814813</c:v>
                </c:pt>
                <c:pt idx="11101">
                  <c:v>41764.005497685182</c:v>
                </c:pt>
                <c:pt idx="11102">
                  <c:v>41764.005555555559</c:v>
                </c:pt>
                <c:pt idx="11103">
                  <c:v>41764.005624999998</c:v>
                </c:pt>
                <c:pt idx="11104">
                  <c:v>41764.005682870367</c:v>
                </c:pt>
                <c:pt idx="11105">
                  <c:v>41764.005740740744</c:v>
                </c:pt>
                <c:pt idx="11106">
                  <c:v>41764.005810185183</c:v>
                </c:pt>
                <c:pt idx="11107">
                  <c:v>41764.005868055552</c:v>
                </c:pt>
                <c:pt idx="11108">
                  <c:v>41764.005925925929</c:v>
                </c:pt>
                <c:pt idx="11109">
                  <c:v>41764.005995370368</c:v>
                </c:pt>
                <c:pt idx="11110">
                  <c:v>41764.006053240744</c:v>
                </c:pt>
                <c:pt idx="11111">
                  <c:v>41764.006111111114</c:v>
                </c:pt>
                <c:pt idx="11112">
                  <c:v>41764.006180555552</c:v>
                </c:pt>
                <c:pt idx="11113">
                  <c:v>41764.006238425929</c:v>
                </c:pt>
                <c:pt idx="11114">
                  <c:v>41764.006296296298</c:v>
                </c:pt>
                <c:pt idx="11115">
                  <c:v>41764.006354166668</c:v>
                </c:pt>
                <c:pt idx="11116">
                  <c:v>41764.006423611114</c:v>
                </c:pt>
                <c:pt idx="11117">
                  <c:v>41764.006481481483</c:v>
                </c:pt>
                <c:pt idx="11118">
                  <c:v>41764.006539351853</c:v>
                </c:pt>
                <c:pt idx="11119">
                  <c:v>41764.006608796299</c:v>
                </c:pt>
                <c:pt idx="11120">
                  <c:v>41764.006666666668</c:v>
                </c:pt>
                <c:pt idx="11121">
                  <c:v>41764.006724537037</c:v>
                </c:pt>
                <c:pt idx="11122">
                  <c:v>41764.006793981483</c:v>
                </c:pt>
                <c:pt idx="11123">
                  <c:v>41764.006851851853</c:v>
                </c:pt>
                <c:pt idx="11124">
                  <c:v>41764.006909722222</c:v>
                </c:pt>
                <c:pt idx="11125">
                  <c:v>41764.006979166668</c:v>
                </c:pt>
                <c:pt idx="11126">
                  <c:v>41764.007037037038</c:v>
                </c:pt>
                <c:pt idx="11127">
                  <c:v>41764.007094907407</c:v>
                </c:pt>
                <c:pt idx="11128">
                  <c:v>41764.007152777776</c:v>
                </c:pt>
                <c:pt idx="11129">
                  <c:v>41764.007222222222</c:v>
                </c:pt>
                <c:pt idx="11130">
                  <c:v>41764.007280092592</c:v>
                </c:pt>
                <c:pt idx="11131">
                  <c:v>41764.007337962961</c:v>
                </c:pt>
                <c:pt idx="11132">
                  <c:v>41764.007407407407</c:v>
                </c:pt>
                <c:pt idx="11133">
                  <c:v>41764.007465277777</c:v>
                </c:pt>
                <c:pt idx="11134">
                  <c:v>41764.007523148146</c:v>
                </c:pt>
                <c:pt idx="11135">
                  <c:v>41764.007592592592</c:v>
                </c:pt>
                <c:pt idx="11136">
                  <c:v>41764.007650462961</c:v>
                </c:pt>
                <c:pt idx="11137">
                  <c:v>41764.007708333331</c:v>
                </c:pt>
                <c:pt idx="11138">
                  <c:v>41764.007777777777</c:v>
                </c:pt>
                <c:pt idx="11139">
                  <c:v>41764.007835648146</c:v>
                </c:pt>
                <c:pt idx="11140">
                  <c:v>41764.007893518516</c:v>
                </c:pt>
                <c:pt idx="11141">
                  <c:v>41764.007962962962</c:v>
                </c:pt>
                <c:pt idx="11142">
                  <c:v>41764.008020833331</c:v>
                </c:pt>
                <c:pt idx="11143">
                  <c:v>41764.0080787037</c:v>
                </c:pt>
                <c:pt idx="11144">
                  <c:v>41764.008136574077</c:v>
                </c:pt>
                <c:pt idx="11145">
                  <c:v>41764.008206018516</c:v>
                </c:pt>
                <c:pt idx="11146">
                  <c:v>41764.008263888885</c:v>
                </c:pt>
                <c:pt idx="11147">
                  <c:v>41764.008321759262</c:v>
                </c:pt>
                <c:pt idx="11148">
                  <c:v>41764.008391203701</c:v>
                </c:pt>
                <c:pt idx="11149">
                  <c:v>41764.008449074077</c:v>
                </c:pt>
                <c:pt idx="11150">
                  <c:v>41764.008506944447</c:v>
                </c:pt>
                <c:pt idx="11151">
                  <c:v>41764.008576388886</c:v>
                </c:pt>
                <c:pt idx="11152">
                  <c:v>41764.008634259262</c:v>
                </c:pt>
                <c:pt idx="11153">
                  <c:v>41764.008692129632</c:v>
                </c:pt>
                <c:pt idx="11154">
                  <c:v>41764.008761574078</c:v>
                </c:pt>
                <c:pt idx="11155">
                  <c:v>41764.008819444447</c:v>
                </c:pt>
                <c:pt idx="11156">
                  <c:v>41764.008877314816</c:v>
                </c:pt>
                <c:pt idx="11157">
                  <c:v>41764.008935185186</c:v>
                </c:pt>
                <c:pt idx="11158">
                  <c:v>41764.009004629632</c:v>
                </c:pt>
                <c:pt idx="11159">
                  <c:v>41764.009062500001</c:v>
                </c:pt>
                <c:pt idx="11160">
                  <c:v>41764.009120370371</c:v>
                </c:pt>
                <c:pt idx="11161">
                  <c:v>41764.009189814817</c:v>
                </c:pt>
                <c:pt idx="11162">
                  <c:v>41764.009247685186</c:v>
                </c:pt>
                <c:pt idx="11163">
                  <c:v>41764.009305555555</c:v>
                </c:pt>
                <c:pt idx="11164">
                  <c:v>41764.009375000001</c:v>
                </c:pt>
                <c:pt idx="11165">
                  <c:v>41764.009432870371</c:v>
                </c:pt>
                <c:pt idx="11166">
                  <c:v>41764.00949074074</c:v>
                </c:pt>
                <c:pt idx="11167">
                  <c:v>41764.009560185186</c:v>
                </c:pt>
                <c:pt idx="11168">
                  <c:v>41764.009618055556</c:v>
                </c:pt>
                <c:pt idx="11169">
                  <c:v>41764.009675925925</c:v>
                </c:pt>
                <c:pt idx="11170">
                  <c:v>41764.009733796294</c:v>
                </c:pt>
                <c:pt idx="11171">
                  <c:v>41764.00980324074</c:v>
                </c:pt>
                <c:pt idx="11172">
                  <c:v>41764.00986111111</c:v>
                </c:pt>
                <c:pt idx="11173">
                  <c:v>41764.009918981479</c:v>
                </c:pt>
                <c:pt idx="11174">
                  <c:v>41764.009988425925</c:v>
                </c:pt>
                <c:pt idx="11175">
                  <c:v>41764.010046296295</c:v>
                </c:pt>
                <c:pt idx="11176">
                  <c:v>41764.010104166664</c:v>
                </c:pt>
                <c:pt idx="11177">
                  <c:v>41764.01017361111</c:v>
                </c:pt>
                <c:pt idx="11178">
                  <c:v>41764.010231481479</c:v>
                </c:pt>
                <c:pt idx="11179">
                  <c:v>41764.010289351849</c:v>
                </c:pt>
                <c:pt idx="11180">
                  <c:v>41764.010358796295</c:v>
                </c:pt>
                <c:pt idx="11181">
                  <c:v>41764.010416666664</c:v>
                </c:pt>
                <c:pt idx="11182">
                  <c:v>41764.010474537034</c:v>
                </c:pt>
                <c:pt idx="11183">
                  <c:v>41764.01054398148</c:v>
                </c:pt>
                <c:pt idx="11184">
                  <c:v>41764.010601851849</c:v>
                </c:pt>
                <c:pt idx="11185">
                  <c:v>41764.010659722226</c:v>
                </c:pt>
                <c:pt idx="11186">
                  <c:v>41764.010717592595</c:v>
                </c:pt>
                <c:pt idx="11187">
                  <c:v>41764.010787037034</c:v>
                </c:pt>
                <c:pt idx="11188">
                  <c:v>41764.010844907411</c:v>
                </c:pt>
                <c:pt idx="11189">
                  <c:v>41764.01090277778</c:v>
                </c:pt>
                <c:pt idx="11190">
                  <c:v>41764.010972222219</c:v>
                </c:pt>
                <c:pt idx="11191">
                  <c:v>41764.011030092595</c:v>
                </c:pt>
                <c:pt idx="11192">
                  <c:v>41764.011087962965</c:v>
                </c:pt>
                <c:pt idx="11193">
                  <c:v>41764.011157407411</c:v>
                </c:pt>
                <c:pt idx="11194">
                  <c:v>41764.01121527778</c:v>
                </c:pt>
                <c:pt idx="11195">
                  <c:v>41764.011273148149</c:v>
                </c:pt>
                <c:pt idx="11196">
                  <c:v>41764.011342592596</c:v>
                </c:pt>
                <c:pt idx="11197">
                  <c:v>41764.011400462965</c:v>
                </c:pt>
                <c:pt idx="11198">
                  <c:v>41764.011458333334</c:v>
                </c:pt>
                <c:pt idx="11199">
                  <c:v>41764.011516203704</c:v>
                </c:pt>
                <c:pt idx="11200">
                  <c:v>41764.01158564815</c:v>
                </c:pt>
                <c:pt idx="11201">
                  <c:v>41764.011643518519</c:v>
                </c:pt>
                <c:pt idx="11202">
                  <c:v>41764.011701388888</c:v>
                </c:pt>
                <c:pt idx="11203">
                  <c:v>41764.011770833335</c:v>
                </c:pt>
                <c:pt idx="11204">
                  <c:v>41764.011828703704</c:v>
                </c:pt>
                <c:pt idx="11205">
                  <c:v>41764.011886574073</c:v>
                </c:pt>
                <c:pt idx="11206">
                  <c:v>41764.011956018519</c:v>
                </c:pt>
                <c:pt idx="11207">
                  <c:v>41764.012013888889</c:v>
                </c:pt>
                <c:pt idx="11208">
                  <c:v>41764.012071759258</c:v>
                </c:pt>
                <c:pt idx="11209">
                  <c:v>41764.012141203704</c:v>
                </c:pt>
                <c:pt idx="11210">
                  <c:v>41764.012199074074</c:v>
                </c:pt>
                <c:pt idx="11211">
                  <c:v>41764.012256944443</c:v>
                </c:pt>
                <c:pt idx="11212">
                  <c:v>41764.012314814812</c:v>
                </c:pt>
                <c:pt idx="11213">
                  <c:v>41764.012384259258</c:v>
                </c:pt>
                <c:pt idx="11214">
                  <c:v>41764.012442129628</c:v>
                </c:pt>
                <c:pt idx="11215">
                  <c:v>41764.012499999997</c:v>
                </c:pt>
                <c:pt idx="11216">
                  <c:v>41764.012569444443</c:v>
                </c:pt>
                <c:pt idx="11217">
                  <c:v>41764.012627314813</c:v>
                </c:pt>
                <c:pt idx="11218">
                  <c:v>41764.012685185182</c:v>
                </c:pt>
                <c:pt idx="11219">
                  <c:v>41764.012754629628</c:v>
                </c:pt>
                <c:pt idx="11220">
                  <c:v>41764.012812499997</c:v>
                </c:pt>
                <c:pt idx="11221">
                  <c:v>41764.012870370374</c:v>
                </c:pt>
                <c:pt idx="11222">
                  <c:v>41764.012939814813</c:v>
                </c:pt>
                <c:pt idx="11223">
                  <c:v>41764.012997685182</c:v>
                </c:pt>
                <c:pt idx="11224">
                  <c:v>41764.013055555559</c:v>
                </c:pt>
                <c:pt idx="11225">
                  <c:v>41764.013124999998</c:v>
                </c:pt>
                <c:pt idx="11226">
                  <c:v>41764.013182870367</c:v>
                </c:pt>
                <c:pt idx="11227">
                  <c:v>41764.013240740744</c:v>
                </c:pt>
                <c:pt idx="11228">
                  <c:v>41764.013298611113</c:v>
                </c:pt>
                <c:pt idx="11229">
                  <c:v>41764.013368055559</c:v>
                </c:pt>
                <c:pt idx="11230">
                  <c:v>41764.013425925928</c:v>
                </c:pt>
                <c:pt idx="11231">
                  <c:v>41764.013483796298</c:v>
                </c:pt>
                <c:pt idx="11232">
                  <c:v>41764.013553240744</c:v>
                </c:pt>
                <c:pt idx="11233">
                  <c:v>41764.013611111113</c:v>
                </c:pt>
                <c:pt idx="11234">
                  <c:v>41764.013668981483</c:v>
                </c:pt>
                <c:pt idx="11235">
                  <c:v>41764.013738425929</c:v>
                </c:pt>
                <c:pt idx="11236">
                  <c:v>41764.013796296298</c:v>
                </c:pt>
                <c:pt idx="11237">
                  <c:v>41764.013854166667</c:v>
                </c:pt>
                <c:pt idx="11238">
                  <c:v>41764.013923611114</c:v>
                </c:pt>
                <c:pt idx="11239">
                  <c:v>41764.013981481483</c:v>
                </c:pt>
                <c:pt idx="11240">
                  <c:v>41764.014039351852</c:v>
                </c:pt>
                <c:pt idx="11241">
                  <c:v>41764.014097222222</c:v>
                </c:pt>
                <c:pt idx="11242">
                  <c:v>41764.014166666668</c:v>
                </c:pt>
                <c:pt idx="11243">
                  <c:v>41764.014224537037</c:v>
                </c:pt>
                <c:pt idx="11244">
                  <c:v>41764.014282407406</c:v>
                </c:pt>
                <c:pt idx="11245">
                  <c:v>41764.014351851853</c:v>
                </c:pt>
                <c:pt idx="11246">
                  <c:v>41764.014409722222</c:v>
                </c:pt>
                <c:pt idx="11247">
                  <c:v>41764.014467592591</c:v>
                </c:pt>
                <c:pt idx="11248">
                  <c:v>41764.014537037037</c:v>
                </c:pt>
                <c:pt idx="11249">
                  <c:v>41764.014594907407</c:v>
                </c:pt>
                <c:pt idx="11250">
                  <c:v>41764.014652777776</c:v>
                </c:pt>
                <c:pt idx="11251">
                  <c:v>41764.014722222222</c:v>
                </c:pt>
                <c:pt idx="11252">
                  <c:v>41764.014780092592</c:v>
                </c:pt>
                <c:pt idx="11253">
                  <c:v>41764.014837962961</c:v>
                </c:pt>
                <c:pt idx="11254">
                  <c:v>41764.01489583333</c:v>
                </c:pt>
                <c:pt idx="11255">
                  <c:v>41764.014965277776</c:v>
                </c:pt>
                <c:pt idx="11256">
                  <c:v>41764.015023148146</c:v>
                </c:pt>
                <c:pt idx="11257">
                  <c:v>41764.015081018515</c:v>
                </c:pt>
                <c:pt idx="11258">
                  <c:v>41764.015150462961</c:v>
                </c:pt>
                <c:pt idx="11259">
                  <c:v>41764.015208333331</c:v>
                </c:pt>
                <c:pt idx="11260">
                  <c:v>41764.015266203707</c:v>
                </c:pt>
                <c:pt idx="11261">
                  <c:v>41764.015335648146</c:v>
                </c:pt>
                <c:pt idx="11262">
                  <c:v>41764.015393518515</c:v>
                </c:pt>
                <c:pt idx="11263">
                  <c:v>41764.015451388892</c:v>
                </c:pt>
                <c:pt idx="11264">
                  <c:v>41764.015520833331</c:v>
                </c:pt>
                <c:pt idx="11265">
                  <c:v>41764.0155787037</c:v>
                </c:pt>
                <c:pt idx="11266">
                  <c:v>41764.015636574077</c:v>
                </c:pt>
                <c:pt idx="11267">
                  <c:v>41764.015694444446</c:v>
                </c:pt>
                <c:pt idx="11268">
                  <c:v>41764.015763888892</c:v>
                </c:pt>
                <c:pt idx="11269">
                  <c:v>41764.015821759262</c:v>
                </c:pt>
                <c:pt idx="11270">
                  <c:v>41764.015879629631</c:v>
                </c:pt>
                <c:pt idx="11271">
                  <c:v>41764.015949074077</c:v>
                </c:pt>
                <c:pt idx="11272">
                  <c:v>41764.016006944446</c:v>
                </c:pt>
                <c:pt idx="11273">
                  <c:v>41764.016064814816</c:v>
                </c:pt>
                <c:pt idx="11274">
                  <c:v>41764.016134259262</c:v>
                </c:pt>
                <c:pt idx="11275">
                  <c:v>41764.016192129631</c:v>
                </c:pt>
                <c:pt idx="11276">
                  <c:v>41764.016250000001</c:v>
                </c:pt>
                <c:pt idx="11277">
                  <c:v>41764.016319444447</c:v>
                </c:pt>
                <c:pt idx="11278">
                  <c:v>41764.016377314816</c:v>
                </c:pt>
                <c:pt idx="11279">
                  <c:v>41764.016435185185</c:v>
                </c:pt>
                <c:pt idx="11280">
                  <c:v>41764.016504629632</c:v>
                </c:pt>
                <c:pt idx="11281">
                  <c:v>41764.016562500001</c:v>
                </c:pt>
                <c:pt idx="11282">
                  <c:v>41764.01662037037</c:v>
                </c:pt>
                <c:pt idx="11283">
                  <c:v>41764.01667824074</c:v>
                </c:pt>
                <c:pt idx="11284">
                  <c:v>41764.016747685186</c:v>
                </c:pt>
                <c:pt idx="11285">
                  <c:v>41764.016805555555</c:v>
                </c:pt>
                <c:pt idx="11286">
                  <c:v>41764.016863425924</c:v>
                </c:pt>
                <c:pt idx="11287">
                  <c:v>41764.016932870371</c:v>
                </c:pt>
                <c:pt idx="11288">
                  <c:v>41764.01699074074</c:v>
                </c:pt>
                <c:pt idx="11289">
                  <c:v>41764.017048611109</c:v>
                </c:pt>
                <c:pt idx="11290">
                  <c:v>41764.017118055555</c:v>
                </c:pt>
                <c:pt idx="11291">
                  <c:v>41764.017175925925</c:v>
                </c:pt>
                <c:pt idx="11292">
                  <c:v>41764.017233796294</c:v>
                </c:pt>
                <c:pt idx="11293">
                  <c:v>41764.01730324074</c:v>
                </c:pt>
                <c:pt idx="11294">
                  <c:v>41764.017361111109</c:v>
                </c:pt>
                <c:pt idx="11295">
                  <c:v>41764.017418981479</c:v>
                </c:pt>
                <c:pt idx="11296">
                  <c:v>41764.017476851855</c:v>
                </c:pt>
                <c:pt idx="11297">
                  <c:v>41764.017546296294</c:v>
                </c:pt>
                <c:pt idx="11298">
                  <c:v>41764.017604166664</c:v>
                </c:pt>
                <c:pt idx="11299">
                  <c:v>41764.01766203704</c:v>
                </c:pt>
                <c:pt idx="11300">
                  <c:v>41764.017731481479</c:v>
                </c:pt>
                <c:pt idx="11301">
                  <c:v>41764.017789351848</c:v>
                </c:pt>
                <c:pt idx="11302">
                  <c:v>41764.017847222225</c:v>
                </c:pt>
                <c:pt idx="11303">
                  <c:v>41764.017916666664</c:v>
                </c:pt>
                <c:pt idx="11304">
                  <c:v>41764.017974537041</c:v>
                </c:pt>
                <c:pt idx="11305">
                  <c:v>41764.01803240741</c:v>
                </c:pt>
                <c:pt idx="11306">
                  <c:v>41764.018101851849</c:v>
                </c:pt>
                <c:pt idx="11307">
                  <c:v>41764.018159722225</c:v>
                </c:pt>
                <c:pt idx="11308">
                  <c:v>41764.018217592595</c:v>
                </c:pt>
                <c:pt idx="11309">
                  <c:v>41764.018287037034</c:v>
                </c:pt>
                <c:pt idx="11310">
                  <c:v>41764.01834490741</c:v>
                </c:pt>
                <c:pt idx="11311">
                  <c:v>41764.01840277778</c:v>
                </c:pt>
                <c:pt idx="11312">
                  <c:v>41764.018460648149</c:v>
                </c:pt>
                <c:pt idx="11313">
                  <c:v>41764.018530092595</c:v>
                </c:pt>
                <c:pt idx="11314">
                  <c:v>41764.018587962964</c:v>
                </c:pt>
                <c:pt idx="11315">
                  <c:v>41764.018645833334</c:v>
                </c:pt>
                <c:pt idx="11316">
                  <c:v>41764.01871527778</c:v>
                </c:pt>
                <c:pt idx="11317">
                  <c:v>41764.018773148149</c:v>
                </c:pt>
                <c:pt idx="11318">
                  <c:v>41764.018831018519</c:v>
                </c:pt>
                <c:pt idx="11319">
                  <c:v>41764.018900462965</c:v>
                </c:pt>
                <c:pt idx="11320">
                  <c:v>41764.018958333334</c:v>
                </c:pt>
                <c:pt idx="11321">
                  <c:v>41764.019016203703</c:v>
                </c:pt>
                <c:pt idx="11322">
                  <c:v>41764.019085648149</c:v>
                </c:pt>
                <c:pt idx="11323">
                  <c:v>41764.019143518519</c:v>
                </c:pt>
                <c:pt idx="11324">
                  <c:v>41764.019201388888</c:v>
                </c:pt>
                <c:pt idx="11325">
                  <c:v>41764.019259259258</c:v>
                </c:pt>
                <c:pt idx="11326">
                  <c:v>41764.019328703704</c:v>
                </c:pt>
                <c:pt idx="11327">
                  <c:v>41764.019386574073</c:v>
                </c:pt>
                <c:pt idx="11328">
                  <c:v>41764.019444444442</c:v>
                </c:pt>
                <c:pt idx="11329">
                  <c:v>41764.019513888888</c:v>
                </c:pt>
                <c:pt idx="11330">
                  <c:v>41764.019571759258</c:v>
                </c:pt>
                <c:pt idx="11331">
                  <c:v>41764.019629629627</c:v>
                </c:pt>
                <c:pt idx="11332">
                  <c:v>41764.019699074073</c:v>
                </c:pt>
                <c:pt idx="11333">
                  <c:v>41764.019756944443</c:v>
                </c:pt>
                <c:pt idx="11334">
                  <c:v>41764.019814814812</c:v>
                </c:pt>
                <c:pt idx="11335">
                  <c:v>41764.019884259258</c:v>
                </c:pt>
                <c:pt idx="11336">
                  <c:v>41764.019942129627</c:v>
                </c:pt>
                <c:pt idx="11337">
                  <c:v>41764.019999999997</c:v>
                </c:pt>
                <c:pt idx="11338">
                  <c:v>41764.020057870373</c:v>
                </c:pt>
                <c:pt idx="11339">
                  <c:v>41764.020127314812</c:v>
                </c:pt>
                <c:pt idx="11340">
                  <c:v>41764.020185185182</c:v>
                </c:pt>
                <c:pt idx="11341">
                  <c:v>41764.020243055558</c:v>
                </c:pt>
                <c:pt idx="11342">
                  <c:v>41764.020312499997</c:v>
                </c:pt>
                <c:pt idx="11343">
                  <c:v>41764.020370370374</c:v>
                </c:pt>
                <c:pt idx="11344">
                  <c:v>41764.020428240743</c:v>
                </c:pt>
                <c:pt idx="11345">
                  <c:v>41764.020497685182</c:v>
                </c:pt>
                <c:pt idx="11346">
                  <c:v>41764.020555555559</c:v>
                </c:pt>
                <c:pt idx="11347">
                  <c:v>41764.020613425928</c:v>
                </c:pt>
                <c:pt idx="11348">
                  <c:v>41764.020682870374</c:v>
                </c:pt>
                <c:pt idx="11349">
                  <c:v>41764.020740740743</c:v>
                </c:pt>
                <c:pt idx="11350">
                  <c:v>41764.020798611113</c:v>
                </c:pt>
                <c:pt idx="11351">
                  <c:v>41764.020856481482</c:v>
                </c:pt>
                <c:pt idx="11352">
                  <c:v>41764.020925925928</c:v>
                </c:pt>
                <c:pt idx="11353">
                  <c:v>41764.020983796298</c:v>
                </c:pt>
                <c:pt idx="11354">
                  <c:v>41764.021041666667</c:v>
                </c:pt>
                <c:pt idx="11355">
                  <c:v>41764.021111111113</c:v>
                </c:pt>
                <c:pt idx="11356">
                  <c:v>41764.021168981482</c:v>
                </c:pt>
                <c:pt idx="11357">
                  <c:v>41764.021226851852</c:v>
                </c:pt>
                <c:pt idx="11358">
                  <c:v>41764.021296296298</c:v>
                </c:pt>
                <c:pt idx="11359">
                  <c:v>41764.021354166667</c:v>
                </c:pt>
                <c:pt idx="11360">
                  <c:v>41764.021412037036</c:v>
                </c:pt>
                <c:pt idx="11361">
                  <c:v>41764.021481481483</c:v>
                </c:pt>
                <c:pt idx="11362">
                  <c:v>41764.021539351852</c:v>
                </c:pt>
                <c:pt idx="11363">
                  <c:v>41764.021597222221</c:v>
                </c:pt>
                <c:pt idx="11364">
                  <c:v>41764.021666666667</c:v>
                </c:pt>
                <c:pt idx="11365">
                  <c:v>41764.021724537037</c:v>
                </c:pt>
                <c:pt idx="11366">
                  <c:v>41764.021782407406</c:v>
                </c:pt>
                <c:pt idx="11367">
                  <c:v>41764.021840277775</c:v>
                </c:pt>
                <c:pt idx="11368">
                  <c:v>41764.021909722222</c:v>
                </c:pt>
                <c:pt idx="11369">
                  <c:v>41764.021967592591</c:v>
                </c:pt>
                <c:pt idx="11370">
                  <c:v>41764.02202546296</c:v>
                </c:pt>
                <c:pt idx="11371">
                  <c:v>41764.022094907406</c:v>
                </c:pt>
                <c:pt idx="11372">
                  <c:v>41764.022152777776</c:v>
                </c:pt>
                <c:pt idx="11373">
                  <c:v>41764.022210648145</c:v>
                </c:pt>
                <c:pt idx="11374">
                  <c:v>41764.022280092591</c:v>
                </c:pt>
                <c:pt idx="11375">
                  <c:v>41764.022337962961</c:v>
                </c:pt>
                <c:pt idx="11376">
                  <c:v>41764.02239583333</c:v>
                </c:pt>
                <c:pt idx="11377">
                  <c:v>41764.022465277776</c:v>
                </c:pt>
                <c:pt idx="11378">
                  <c:v>41764.022523148145</c:v>
                </c:pt>
                <c:pt idx="11379">
                  <c:v>41764.022581018522</c:v>
                </c:pt>
                <c:pt idx="11380">
                  <c:v>41764.022638888891</c:v>
                </c:pt>
                <c:pt idx="11381">
                  <c:v>41764.02270833333</c:v>
                </c:pt>
                <c:pt idx="11382">
                  <c:v>41764.022766203707</c:v>
                </c:pt>
                <c:pt idx="11383">
                  <c:v>41764.022824074076</c:v>
                </c:pt>
                <c:pt idx="11384">
                  <c:v>41764.022893518515</c:v>
                </c:pt>
                <c:pt idx="11385">
                  <c:v>41764.022951388892</c:v>
                </c:pt>
                <c:pt idx="11386">
                  <c:v>41764.023009259261</c:v>
                </c:pt>
                <c:pt idx="11387">
                  <c:v>41764.023078703707</c:v>
                </c:pt>
                <c:pt idx="11388">
                  <c:v>41764.023136574076</c:v>
                </c:pt>
                <c:pt idx="11389">
                  <c:v>41764.023194444446</c:v>
                </c:pt>
                <c:pt idx="11390">
                  <c:v>41764.023263888892</c:v>
                </c:pt>
                <c:pt idx="11391">
                  <c:v>41764.023321759261</c:v>
                </c:pt>
                <c:pt idx="11392">
                  <c:v>41764.023379629631</c:v>
                </c:pt>
                <c:pt idx="11393">
                  <c:v>41764.023449074077</c:v>
                </c:pt>
                <c:pt idx="11394">
                  <c:v>41764.023506944446</c:v>
                </c:pt>
                <c:pt idx="11395">
                  <c:v>41764.023564814815</c:v>
                </c:pt>
                <c:pt idx="11396">
                  <c:v>41764.023622685185</c:v>
                </c:pt>
                <c:pt idx="11397">
                  <c:v>41764.023692129631</c:v>
                </c:pt>
                <c:pt idx="11398">
                  <c:v>41764.02375</c:v>
                </c:pt>
                <c:pt idx="11399">
                  <c:v>41764.02380787037</c:v>
                </c:pt>
                <c:pt idx="11400">
                  <c:v>41764.023877314816</c:v>
                </c:pt>
                <c:pt idx="11401">
                  <c:v>41764.023935185185</c:v>
                </c:pt>
                <c:pt idx="11402">
                  <c:v>41764.023993055554</c:v>
                </c:pt>
                <c:pt idx="11403">
                  <c:v>41764.024062500001</c:v>
                </c:pt>
                <c:pt idx="11404">
                  <c:v>41764.02412037037</c:v>
                </c:pt>
                <c:pt idx="11405">
                  <c:v>41764.024178240739</c:v>
                </c:pt>
                <c:pt idx="11406">
                  <c:v>41764.024247685185</c:v>
                </c:pt>
                <c:pt idx="11407">
                  <c:v>41764.024305555555</c:v>
                </c:pt>
                <c:pt idx="11408">
                  <c:v>41764.024363425924</c:v>
                </c:pt>
                <c:pt idx="11409">
                  <c:v>41764.024421296293</c:v>
                </c:pt>
                <c:pt idx="11410">
                  <c:v>41764.02449074074</c:v>
                </c:pt>
                <c:pt idx="11411">
                  <c:v>41764.024548611109</c:v>
                </c:pt>
                <c:pt idx="11412">
                  <c:v>41764.024606481478</c:v>
                </c:pt>
                <c:pt idx="11413">
                  <c:v>41764.024675925924</c:v>
                </c:pt>
                <c:pt idx="11414">
                  <c:v>41764.024733796294</c:v>
                </c:pt>
                <c:pt idx="11415">
                  <c:v>41764.024791666663</c:v>
                </c:pt>
                <c:pt idx="11416">
                  <c:v>41764.024861111109</c:v>
                </c:pt>
                <c:pt idx="11417">
                  <c:v>41764.024918981479</c:v>
                </c:pt>
                <c:pt idx="11418">
                  <c:v>41764.024976851855</c:v>
                </c:pt>
                <c:pt idx="11419">
                  <c:v>41764.025046296294</c:v>
                </c:pt>
                <c:pt idx="11420">
                  <c:v>41764.025104166663</c:v>
                </c:pt>
                <c:pt idx="11421">
                  <c:v>41764.02516203704</c:v>
                </c:pt>
                <c:pt idx="11422">
                  <c:v>41764.025219907409</c:v>
                </c:pt>
                <c:pt idx="11423">
                  <c:v>41764.025289351855</c:v>
                </c:pt>
                <c:pt idx="11424">
                  <c:v>41764.025347222225</c:v>
                </c:pt>
                <c:pt idx="11425">
                  <c:v>41764.025405092594</c:v>
                </c:pt>
                <c:pt idx="11426">
                  <c:v>41764.02547453704</c:v>
                </c:pt>
                <c:pt idx="11427">
                  <c:v>41764.02553240741</c:v>
                </c:pt>
                <c:pt idx="11428">
                  <c:v>41764.025590277779</c:v>
                </c:pt>
                <c:pt idx="11429">
                  <c:v>41764.025659722225</c:v>
                </c:pt>
                <c:pt idx="11430">
                  <c:v>41764.025717592594</c:v>
                </c:pt>
                <c:pt idx="11431">
                  <c:v>41764.025775462964</c:v>
                </c:pt>
                <c:pt idx="11432">
                  <c:v>41764.02584490741</c:v>
                </c:pt>
                <c:pt idx="11433">
                  <c:v>41764.025902777779</c:v>
                </c:pt>
                <c:pt idx="11434">
                  <c:v>41764.025960648149</c:v>
                </c:pt>
                <c:pt idx="11435">
                  <c:v>41764.026030092595</c:v>
                </c:pt>
                <c:pt idx="11436">
                  <c:v>41764.026087962964</c:v>
                </c:pt>
                <c:pt idx="11437">
                  <c:v>41764.026145833333</c:v>
                </c:pt>
                <c:pt idx="11438">
                  <c:v>41764.026203703703</c:v>
                </c:pt>
                <c:pt idx="11439">
                  <c:v>41764.026273148149</c:v>
                </c:pt>
                <c:pt idx="11440">
                  <c:v>41764.026331018518</c:v>
                </c:pt>
                <c:pt idx="11441">
                  <c:v>41764.026388888888</c:v>
                </c:pt>
                <c:pt idx="11442">
                  <c:v>41764.026458333334</c:v>
                </c:pt>
                <c:pt idx="11443">
                  <c:v>41764.026516203703</c:v>
                </c:pt>
                <c:pt idx="11444">
                  <c:v>41764.026574074072</c:v>
                </c:pt>
                <c:pt idx="11445">
                  <c:v>41764.026643518519</c:v>
                </c:pt>
                <c:pt idx="11446">
                  <c:v>41764.026701388888</c:v>
                </c:pt>
                <c:pt idx="11447">
                  <c:v>41764.026759259257</c:v>
                </c:pt>
                <c:pt idx="11448">
                  <c:v>41764.026828703703</c:v>
                </c:pt>
                <c:pt idx="11449">
                  <c:v>41764.026886574073</c:v>
                </c:pt>
                <c:pt idx="11450">
                  <c:v>41764.026944444442</c:v>
                </c:pt>
                <c:pt idx="11451">
                  <c:v>41764.027002314811</c:v>
                </c:pt>
                <c:pt idx="11452">
                  <c:v>41764.027071759258</c:v>
                </c:pt>
                <c:pt idx="11453">
                  <c:v>41764.027129629627</c:v>
                </c:pt>
                <c:pt idx="11454">
                  <c:v>41764.027187500003</c:v>
                </c:pt>
                <c:pt idx="11455">
                  <c:v>41764.027256944442</c:v>
                </c:pt>
                <c:pt idx="11456">
                  <c:v>41764.027314814812</c:v>
                </c:pt>
                <c:pt idx="11457">
                  <c:v>41764.027372685188</c:v>
                </c:pt>
                <c:pt idx="11458">
                  <c:v>41764.027442129627</c:v>
                </c:pt>
                <c:pt idx="11459">
                  <c:v>41764.027499999997</c:v>
                </c:pt>
                <c:pt idx="11460">
                  <c:v>41764.027557870373</c:v>
                </c:pt>
                <c:pt idx="11461">
                  <c:v>41764.027627314812</c:v>
                </c:pt>
                <c:pt idx="11462">
                  <c:v>41764.027685185189</c:v>
                </c:pt>
                <c:pt idx="11463">
                  <c:v>41764.027743055558</c:v>
                </c:pt>
                <c:pt idx="11464">
                  <c:v>41764.027800925927</c:v>
                </c:pt>
                <c:pt idx="11465">
                  <c:v>41764.027870370373</c:v>
                </c:pt>
                <c:pt idx="11466">
                  <c:v>41764.027928240743</c:v>
                </c:pt>
                <c:pt idx="11467">
                  <c:v>41764.027986111112</c:v>
                </c:pt>
                <c:pt idx="11468">
                  <c:v>41764.028055555558</c:v>
                </c:pt>
                <c:pt idx="11469">
                  <c:v>41764.028113425928</c:v>
                </c:pt>
                <c:pt idx="11470">
                  <c:v>41764.028171296297</c:v>
                </c:pt>
                <c:pt idx="11471">
                  <c:v>41764.028240740743</c:v>
                </c:pt>
                <c:pt idx="11472">
                  <c:v>41764.028298611112</c:v>
                </c:pt>
                <c:pt idx="11473">
                  <c:v>41764.028356481482</c:v>
                </c:pt>
                <c:pt idx="11474">
                  <c:v>41764.028425925928</c:v>
                </c:pt>
                <c:pt idx="11475">
                  <c:v>41764.028483796297</c:v>
                </c:pt>
                <c:pt idx="11476">
                  <c:v>41764.028541666667</c:v>
                </c:pt>
                <c:pt idx="11477">
                  <c:v>41764.028611111113</c:v>
                </c:pt>
                <c:pt idx="11478">
                  <c:v>41764.028668981482</c:v>
                </c:pt>
                <c:pt idx="11479">
                  <c:v>41764.028726851851</c:v>
                </c:pt>
                <c:pt idx="11480">
                  <c:v>41764.028784722221</c:v>
                </c:pt>
                <c:pt idx="11481">
                  <c:v>41764.028854166667</c:v>
                </c:pt>
                <c:pt idx="11482">
                  <c:v>41764.028912037036</c:v>
                </c:pt>
                <c:pt idx="11483">
                  <c:v>41764.028969907406</c:v>
                </c:pt>
                <c:pt idx="11484">
                  <c:v>41764.029039351852</c:v>
                </c:pt>
                <c:pt idx="11485">
                  <c:v>41764.029097222221</c:v>
                </c:pt>
                <c:pt idx="11486">
                  <c:v>41764.02915509259</c:v>
                </c:pt>
                <c:pt idx="11487">
                  <c:v>41764.029224537036</c:v>
                </c:pt>
                <c:pt idx="11488">
                  <c:v>41764.029282407406</c:v>
                </c:pt>
                <c:pt idx="11489">
                  <c:v>41764.029340277775</c:v>
                </c:pt>
                <c:pt idx="11490">
                  <c:v>41764.029409722221</c:v>
                </c:pt>
                <c:pt idx="11491">
                  <c:v>41764.029467592591</c:v>
                </c:pt>
                <c:pt idx="11492">
                  <c:v>41764.02952546296</c:v>
                </c:pt>
                <c:pt idx="11493">
                  <c:v>41764.029583333337</c:v>
                </c:pt>
                <c:pt idx="11494">
                  <c:v>41764.029652777775</c:v>
                </c:pt>
                <c:pt idx="11495">
                  <c:v>41764.029710648145</c:v>
                </c:pt>
                <c:pt idx="11496">
                  <c:v>41764.029768518521</c:v>
                </c:pt>
                <c:pt idx="11497">
                  <c:v>41764.02983796296</c:v>
                </c:pt>
                <c:pt idx="11498">
                  <c:v>41764.029895833337</c:v>
                </c:pt>
                <c:pt idx="11499">
                  <c:v>41764.029953703706</c:v>
                </c:pt>
                <c:pt idx="11500">
                  <c:v>41764.030023148145</c:v>
                </c:pt>
                <c:pt idx="11501">
                  <c:v>41764.030081018522</c:v>
                </c:pt>
                <c:pt idx="11502">
                  <c:v>41764.030138888891</c:v>
                </c:pt>
                <c:pt idx="11503">
                  <c:v>41764.03020833333</c:v>
                </c:pt>
                <c:pt idx="11504">
                  <c:v>41764.030266203707</c:v>
                </c:pt>
                <c:pt idx="11505">
                  <c:v>41764.030324074076</c:v>
                </c:pt>
                <c:pt idx="11506">
                  <c:v>41764.030381944445</c:v>
                </c:pt>
                <c:pt idx="11507">
                  <c:v>41764.030451388891</c:v>
                </c:pt>
                <c:pt idx="11508">
                  <c:v>41764.030509259261</c:v>
                </c:pt>
                <c:pt idx="11509">
                  <c:v>41764.03056712963</c:v>
                </c:pt>
                <c:pt idx="11510">
                  <c:v>41764.030636574076</c:v>
                </c:pt>
                <c:pt idx="11511">
                  <c:v>41764.030694444446</c:v>
                </c:pt>
                <c:pt idx="11512">
                  <c:v>41764.030752314815</c:v>
                </c:pt>
                <c:pt idx="11513">
                  <c:v>41764.030821759261</c:v>
                </c:pt>
                <c:pt idx="11514">
                  <c:v>41764.03087962963</c:v>
                </c:pt>
                <c:pt idx="11515">
                  <c:v>41764.0309375</c:v>
                </c:pt>
                <c:pt idx="11516">
                  <c:v>41764.031006944446</c:v>
                </c:pt>
                <c:pt idx="11517">
                  <c:v>41764.031064814815</c:v>
                </c:pt>
                <c:pt idx="11518">
                  <c:v>41764.031122685185</c:v>
                </c:pt>
                <c:pt idx="11519">
                  <c:v>41764.031180555554</c:v>
                </c:pt>
                <c:pt idx="11520">
                  <c:v>41764.03125</c:v>
                </c:pt>
                <c:pt idx="11521">
                  <c:v>41764.031307870369</c:v>
                </c:pt>
                <c:pt idx="11522">
                  <c:v>41764.031365740739</c:v>
                </c:pt>
                <c:pt idx="11523">
                  <c:v>41764.031435185185</c:v>
                </c:pt>
                <c:pt idx="11524">
                  <c:v>41764.031493055554</c:v>
                </c:pt>
                <c:pt idx="11525">
                  <c:v>41764.031550925924</c:v>
                </c:pt>
                <c:pt idx="11526">
                  <c:v>41764.03162037037</c:v>
                </c:pt>
                <c:pt idx="11527">
                  <c:v>41764.031678240739</c:v>
                </c:pt>
                <c:pt idx="11528">
                  <c:v>41764.031736111108</c:v>
                </c:pt>
                <c:pt idx="11529">
                  <c:v>41764.031805555554</c:v>
                </c:pt>
                <c:pt idx="11530">
                  <c:v>41764.031863425924</c:v>
                </c:pt>
                <c:pt idx="11531">
                  <c:v>41764.031921296293</c:v>
                </c:pt>
                <c:pt idx="11532">
                  <c:v>41764.031990740739</c:v>
                </c:pt>
                <c:pt idx="11533">
                  <c:v>41764.032048611109</c:v>
                </c:pt>
                <c:pt idx="11534">
                  <c:v>41764.032106481478</c:v>
                </c:pt>
                <c:pt idx="11535">
                  <c:v>41764.032164351855</c:v>
                </c:pt>
                <c:pt idx="11536">
                  <c:v>41764.032233796293</c:v>
                </c:pt>
                <c:pt idx="11537">
                  <c:v>41764.03229166667</c:v>
                </c:pt>
                <c:pt idx="11538">
                  <c:v>41764.032349537039</c:v>
                </c:pt>
                <c:pt idx="11539">
                  <c:v>41764.032418981478</c:v>
                </c:pt>
                <c:pt idx="11540">
                  <c:v>41764.032476851855</c:v>
                </c:pt>
                <c:pt idx="11541">
                  <c:v>41764.032534722224</c:v>
                </c:pt>
                <c:pt idx="11542">
                  <c:v>41764.032604166663</c:v>
                </c:pt>
                <c:pt idx="11543">
                  <c:v>41764.03266203704</c:v>
                </c:pt>
                <c:pt idx="11544">
                  <c:v>41764.032719907409</c:v>
                </c:pt>
                <c:pt idx="11545">
                  <c:v>41764.032789351855</c:v>
                </c:pt>
                <c:pt idx="11546">
                  <c:v>41764.032847222225</c:v>
                </c:pt>
                <c:pt idx="11547">
                  <c:v>41764.032905092594</c:v>
                </c:pt>
                <c:pt idx="11548">
                  <c:v>41764.032962962963</c:v>
                </c:pt>
                <c:pt idx="11549">
                  <c:v>41764.033032407409</c:v>
                </c:pt>
                <c:pt idx="11550">
                  <c:v>41764.033090277779</c:v>
                </c:pt>
                <c:pt idx="11551">
                  <c:v>41764.033148148148</c:v>
                </c:pt>
                <c:pt idx="11552">
                  <c:v>41764.033217592594</c:v>
                </c:pt>
                <c:pt idx="11553">
                  <c:v>41764.033275462964</c:v>
                </c:pt>
                <c:pt idx="11554">
                  <c:v>41764.033333333333</c:v>
                </c:pt>
                <c:pt idx="11555">
                  <c:v>41764.033402777779</c:v>
                </c:pt>
                <c:pt idx="11556">
                  <c:v>41764.033460648148</c:v>
                </c:pt>
                <c:pt idx="11557">
                  <c:v>41764.033518518518</c:v>
                </c:pt>
                <c:pt idx="11558">
                  <c:v>41764.033587962964</c:v>
                </c:pt>
                <c:pt idx="11559">
                  <c:v>41764.033645833333</c:v>
                </c:pt>
                <c:pt idx="11560">
                  <c:v>41764.033703703702</c:v>
                </c:pt>
                <c:pt idx="11561">
                  <c:v>41764.033761574072</c:v>
                </c:pt>
                <c:pt idx="11562">
                  <c:v>41764.033831018518</c:v>
                </c:pt>
                <c:pt idx="11563">
                  <c:v>41764.033888888887</c:v>
                </c:pt>
                <c:pt idx="11564">
                  <c:v>41764.033946759257</c:v>
                </c:pt>
                <c:pt idx="11565">
                  <c:v>41764.034016203703</c:v>
                </c:pt>
                <c:pt idx="11566">
                  <c:v>41764.034074074072</c:v>
                </c:pt>
                <c:pt idx="11567">
                  <c:v>41764.034131944441</c:v>
                </c:pt>
                <c:pt idx="11568">
                  <c:v>41764.034201388888</c:v>
                </c:pt>
                <c:pt idx="11569">
                  <c:v>41764.034259259257</c:v>
                </c:pt>
                <c:pt idx="11570">
                  <c:v>41764.034317129626</c:v>
                </c:pt>
                <c:pt idx="11571">
                  <c:v>41764.034386574072</c:v>
                </c:pt>
                <c:pt idx="11572">
                  <c:v>41764.034444444442</c:v>
                </c:pt>
                <c:pt idx="11573">
                  <c:v>41764.034502314818</c:v>
                </c:pt>
                <c:pt idx="11574">
                  <c:v>41764.034560185188</c:v>
                </c:pt>
                <c:pt idx="11575">
                  <c:v>41764.034629629627</c:v>
                </c:pt>
                <c:pt idx="11576">
                  <c:v>41764.034687500003</c:v>
                </c:pt>
                <c:pt idx="11577">
                  <c:v>41764.034745370373</c:v>
                </c:pt>
                <c:pt idx="11578">
                  <c:v>41764.034814814811</c:v>
                </c:pt>
                <c:pt idx="11579">
                  <c:v>41764.034872685188</c:v>
                </c:pt>
                <c:pt idx="11580">
                  <c:v>41764.034930555557</c:v>
                </c:pt>
                <c:pt idx="11581">
                  <c:v>41764.035000000003</c:v>
                </c:pt>
                <c:pt idx="11582">
                  <c:v>41764.035057870373</c:v>
                </c:pt>
                <c:pt idx="11583">
                  <c:v>41764.035115740742</c:v>
                </c:pt>
                <c:pt idx="11584">
                  <c:v>41764.035185185188</c:v>
                </c:pt>
                <c:pt idx="11585">
                  <c:v>41764.035243055558</c:v>
                </c:pt>
                <c:pt idx="11586">
                  <c:v>41764.035300925927</c:v>
                </c:pt>
                <c:pt idx="11587">
                  <c:v>41764.035370370373</c:v>
                </c:pt>
                <c:pt idx="11588">
                  <c:v>41764.035428240742</c:v>
                </c:pt>
                <c:pt idx="11589">
                  <c:v>41764.035486111112</c:v>
                </c:pt>
                <c:pt idx="11590">
                  <c:v>41764.035543981481</c:v>
                </c:pt>
                <c:pt idx="11591">
                  <c:v>41764.035613425927</c:v>
                </c:pt>
                <c:pt idx="11592">
                  <c:v>41764.035671296297</c:v>
                </c:pt>
                <c:pt idx="11593">
                  <c:v>41764.035729166666</c:v>
                </c:pt>
                <c:pt idx="11594">
                  <c:v>41764.035798611112</c:v>
                </c:pt>
                <c:pt idx="11595">
                  <c:v>41764.035856481481</c:v>
                </c:pt>
                <c:pt idx="11596">
                  <c:v>41764.035914351851</c:v>
                </c:pt>
                <c:pt idx="11597">
                  <c:v>41764.035983796297</c:v>
                </c:pt>
                <c:pt idx="11598">
                  <c:v>41764.036041666666</c:v>
                </c:pt>
                <c:pt idx="11599">
                  <c:v>41764.036099537036</c:v>
                </c:pt>
                <c:pt idx="11600">
                  <c:v>41764.036168981482</c:v>
                </c:pt>
                <c:pt idx="11601">
                  <c:v>41764.036226851851</c:v>
                </c:pt>
                <c:pt idx="11602">
                  <c:v>41764.03628472222</c:v>
                </c:pt>
                <c:pt idx="11603">
                  <c:v>41764.03634259259</c:v>
                </c:pt>
                <c:pt idx="11604">
                  <c:v>41764.036412037036</c:v>
                </c:pt>
                <c:pt idx="11605">
                  <c:v>41764.036469907405</c:v>
                </c:pt>
                <c:pt idx="11606">
                  <c:v>41764.036527777775</c:v>
                </c:pt>
                <c:pt idx="11607">
                  <c:v>41764.036597222221</c:v>
                </c:pt>
                <c:pt idx="11608">
                  <c:v>41764.03665509259</c:v>
                </c:pt>
                <c:pt idx="11609">
                  <c:v>41764.036712962959</c:v>
                </c:pt>
                <c:pt idx="11610">
                  <c:v>41764.036782407406</c:v>
                </c:pt>
                <c:pt idx="11611">
                  <c:v>41764.036840277775</c:v>
                </c:pt>
                <c:pt idx="11612">
                  <c:v>41764.036898148152</c:v>
                </c:pt>
                <c:pt idx="11613">
                  <c:v>41764.03696759259</c:v>
                </c:pt>
                <c:pt idx="11614">
                  <c:v>41764.03702546296</c:v>
                </c:pt>
                <c:pt idx="11615">
                  <c:v>41764.037083333336</c:v>
                </c:pt>
                <c:pt idx="11616">
                  <c:v>41764.037141203706</c:v>
                </c:pt>
                <c:pt idx="11617">
                  <c:v>41764.037210648145</c:v>
                </c:pt>
                <c:pt idx="11618">
                  <c:v>41764.037268518521</c:v>
                </c:pt>
                <c:pt idx="11619">
                  <c:v>41764.037326388891</c:v>
                </c:pt>
                <c:pt idx="11620">
                  <c:v>41764.037395833337</c:v>
                </c:pt>
                <c:pt idx="11621">
                  <c:v>41764.037453703706</c:v>
                </c:pt>
                <c:pt idx="11622">
                  <c:v>41764.037511574075</c:v>
                </c:pt>
                <c:pt idx="11623">
                  <c:v>41764.037581018521</c:v>
                </c:pt>
                <c:pt idx="11624">
                  <c:v>41764.037638888891</c:v>
                </c:pt>
                <c:pt idx="11625">
                  <c:v>41764.03769675926</c:v>
                </c:pt>
                <c:pt idx="11626">
                  <c:v>41764.037766203706</c:v>
                </c:pt>
                <c:pt idx="11627">
                  <c:v>41764.037824074076</c:v>
                </c:pt>
                <c:pt idx="11628">
                  <c:v>41764.037881944445</c:v>
                </c:pt>
                <c:pt idx="11629">
                  <c:v>41764.037951388891</c:v>
                </c:pt>
                <c:pt idx="11630">
                  <c:v>41764.03800925926</c:v>
                </c:pt>
                <c:pt idx="11631">
                  <c:v>41764.03806712963</c:v>
                </c:pt>
                <c:pt idx="11632">
                  <c:v>41764.038124999999</c:v>
                </c:pt>
                <c:pt idx="11633">
                  <c:v>41764.038194444445</c:v>
                </c:pt>
                <c:pt idx="11634">
                  <c:v>41764.038252314815</c:v>
                </c:pt>
                <c:pt idx="11635">
                  <c:v>41764.038310185184</c:v>
                </c:pt>
                <c:pt idx="11636">
                  <c:v>41764.03837962963</c:v>
                </c:pt>
                <c:pt idx="11637">
                  <c:v>41764.038437499999</c:v>
                </c:pt>
                <c:pt idx="11638">
                  <c:v>41764.038495370369</c:v>
                </c:pt>
                <c:pt idx="11639">
                  <c:v>41764.038564814815</c:v>
                </c:pt>
                <c:pt idx="11640">
                  <c:v>41764.038622685184</c:v>
                </c:pt>
                <c:pt idx="11641">
                  <c:v>41764.038680555554</c:v>
                </c:pt>
                <c:pt idx="11642">
                  <c:v>41764.03875</c:v>
                </c:pt>
                <c:pt idx="11643">
                  <c:v>41764.038807870369</c:v>
                </c:pt>
                <c:pt idx="11644">
                  <c:v>41764.038865740738</c:v>
                </c:pt>
                <c:pt idx="11645">
                  <c:v>41764.038923611108</c:v>
                </c:pt>
                <c:pt idx="11646">
                  <c:v>41764.038993055554</c:v>
                </c:pt>
                <c:pt idx="11647">
                  <c:v>41764.039050925923</c:v>
                </c:pt>
                <c:pt idx="11648">
                  <c:v>41764.0391087963</c:v>
                </c:pt>
                <c:pt idx="11649">
                  <c:v>41764.039178240739</c:v>
                </c:pt>
                <c:pt idx="11650">
                  <c:v>41764.039236111108</c:v>
                </c:pt>
                <c:pt idx="11651">
                  <c:v>41764.039293981485</c:v>
                </c:pt>
                <c:pt idx="11652">
                  <c:v>41764.039363425924</c:v>
                </c:pt>
                <c:pt idx="11653">
                  <c:v>41764.039421296293</c:v>
                </c:pt>
                <c:pt idx="11654">
                  <c:v>41764.039479166669</c:v>
                </c:pt>
                <c:pt idx="11655">
                  <c:v>41764.039548611108</c:v>
                </c:pt>
                <c:pt idx="11656">
                  <c:v>41764.039606481485</c:v>
                </c:pt>
                <c:pt idx="11657">
                  <c:v>41764.039664351854</c:v>
                </c:pt>
                <c:pt idx="11658">
                  <c:v>41764.039722222224</c:v>
                </c:pt>
                <c:pt idx="11659">
                  <c:v>41764.03979166667</c:v>
                </c:pt>
                <c:pt idx="11660">
                  <c:v>41764.039849537039</c:v>
                </c:pt>
                <c:pt idx="11661">
                  <c:v>41764.039907407408</c:v>
                </c:pt>
                <c:pt idx="11662">
                  <c:v>41764.039976851855</c:v>
                </c:pt>
                <c:pt idx="11663">
                  <c:v>41764.040034722224</c:v>
                </c:pt>
                <c:pt idx="11664">
                  <c:v>41764.040092592593</c:v>
                </c:pt>
                <c:pt idx="11665">
                  <c:v>41764.040162037039</c:v>
                </c:pt>
                <c:pt idx="11666">
                  <c:v>41764.040219907409</c:v>
                </c:pt>
                <c:pt idx="11667">
                  <c:v>41764.040277777778</c:v>
                </c:pt>
                <c:pt idx="11668">
                  <c:v>41764.040347222224</c:v>
                </c:pt>
                <c:pt idx="11669">
                  <c:v>41764.040405092594</c:v>
                </c:pt>
                <c:pt idx="11670">
                  <c:v>41764.040462962963</c:v>
                </c:pt>
                <c:pt idx="11671">
                  <c:v>41764.040520833332</c:v>
                </c:pt>
                <c:pt idx="11672">
                  <c:v>41764.040590277778</c:v>
                </c:pt>
                <c:pt idx="11673">
                  <c:v>41764.040648148148</c:v>
                </c:pt>
                <c:pt idx="11674">
                  <c:v>41764.040706018517</c:v>
                </c:pt>
                <c:pt idx="11675">
                  <c:v>41764.040775462963</c:v>
                </c:pt>
                <c:pt idx="11676">
                  <c:v>41764.040833333333</c:v>
                </c:pt>
                <c:pt idx="11677">
                  <c:v>41764.040891203702</c:v>
                </c:pt>
                <c:pt idx="11678">
                  <c:v>41764.040960648148</c:v>
                </c:pt>
                <c:pt idx="11679">
                  <c:v>41764.041018518517</c:v>
                </c:pt>
                <c:pt idx="11680">
                  <c:v>41764.041076388887</c:v>
                </c:pt>
                <c:pt idx="11681">
                  <c:v>41764.041145833333</c:v>
                </c:pt>
                <c:pt idx="11682">
                  <c:v>41764.041203703702</c:v>
                </c:pt>
                <c:pt idx="11683">
                  <c:v>41764.041261574072</c:v>
                </c:pt>
                <c:pt idx="11684">
                  <c:v>41764.041331018518</c:v>
                </c:pt>
                <c:pt idx="11685">
                  <c:v>41764.041388888887</c:v>
                </c:pt>
                <c:pt idx="11686">
                  <c:v>41764.041446759256</c:v>
                </c:pt>
                <c:pt idx="11687">
                  <c:v>41764.041504629633</c:v>
                </c:pt>
                <c:pt idx="11688">
                  <c:v>41764.041574074072</c:v>
                </c:pt>
                <c:pt idx="11689">
                  <c:v>41764.041631944441</c:v>
                </c:pt>
                <c:pt idx="11690">
                  <c:v>41764.041689814818</c:v>
                </c:pt>
                <c:pt idx="11691">
                  <c:v>41764.041759259257</c:v>
                </c:pt>
                <c:pt idx="11692">
                  <c:v>41764.041817129626</c:v>
                </c:pt>
                <c:pt idx="11693">
                  <c:v>41764.041875000003</c:v>
                </c:pt>
                <c:pt idx="11694">
                  <c:v>41764.041944444441</c:v>
                </c:pt>
                <c:pt idx="11695">
                  <c:v>41764.042002314818</c:v>
                </c:pt>
                <c:pt idx="11696">
                  <c:v>41764.042060185187</c:v>
                </c:pt>
                <c:pt idx="11697">
                  <c:v>41764.042129629626</c:v>
                </c:pt>
                <c:pt idx="11698">
                  <c:v>41764.042187500003</c:v>
                </c:pt>
                <c:pt idx="11699">
                  <c:v>41764.042245370372</c:v>
                </c:pt>
                <c:pt idx="11700">
                  <c:v>41764.042303240742</c:v>
                </c:pt>
                <c:pt idx="11701">
                  <c:v>41764.042372685188</c:v>
                </c:pt>
                <c:pt idx="11702">
                  <c:v>41764.042430555557</c:v>
                </c:pt>
                <c:pt idx="11703">
                  <c:v>41764.042488425926</c:v>
                </c:pt>
                <c:pt idx="11704">
                  <c:v>41764.042557870373</c:v>
                </c:pt>
                <c:pt idx="11705">
                  <c:v>41764.042615740742</c:v>
                </c:pt>
                <c:pt idx="11706">
                  <c:v>41764.042673611111</c:v>
                </c:pt>
                <c:pt idx="11707">
                  <c:v>41764.042743055557</c:v>
                </c:pt>
                <c:pt idx="11708">
                  <c:v>41764.042800925927</c:v>
                </c:pt>
                <c:pt idx="11709">
                  <c:v>41764.042858796296</c:v>
                </c:pt>
                <c:pt idx="11710">
                  <c:v>41764.042928240742</c:v>
                </c:pt>
                <c:pt idx="11711">
                  <c:v>41764.042986111112</c:v>
                </c:pt>
                <c:pt idx="11712">
                  <c:v>41764.043043981481</c:v>
                </c:pt>
                <c:pt idx="11713">
                  <c:v>41764.04310185185</c:v>
                </c:pt>
                <c:pt idx="11714">
                  <c:v>41764.043171296296</c:v>
                </c:pt>
                <c:pt idx="11715">
                  <c:v>41764.043229166666</c:v>
                </c:pt>
                <c:pt idx="11716">
                  <c:v>41764.043287037035</c:v>
                </c:pt>
                <c:pt idx="11717">
                  <c:v>41764.043356481481</c:v>
                </c:pt>
                <c:pt idx="11718">
                  <c:v>41764.043414351851</c:v>
                </c:pt>
                <c:pt idx="11719">
                  <c:v>41764.04347222222</c:v>
                </c:pt>
                <c:pt idx="11720">
                  <c:v>41764.043541666666</c:v>
                </c:pt>
                <c:pt idx="11721">
                  <c:v>41764.043599537035</c:v>
                </c:pt>
                <c:pt idx="11722">
                  <c:v>41764.043657407405</c:v>
                </c:pt>
                <c:pt idx="11723">
                  <c:v>41764.043726851851</c:v>
                </c:pt>
                <c:pt idx="11724">
                  <c:v>41764.04378472222</c:v>
                </c:pt>
                <c:pt idx="11725">
                  <c:v>41764.043842592589</c:v>
                </c:pt>
                <c:pt idx="11726">
                  <c:v>41764.043900462966</c:v>
                </c:pt>
                <c:pt idx="11727">
                  <c:v>41764.043969907405</c:v>
                </c:pt>
                <c:pt idx="11728">
                  <c:v>41764.044027777774</c:v>
                </c:pt>
                <c:pt idx="11729">
                  <c:v>41764.044085648151</c:v>
                </c:pt>
                <c:pt idx="11730">
                  <c:v>41764.04415509259</c:v>
                </c:pt>
                <c:pt idx="11731">
                  <c:v>41764.044212962966</c:v>
                </c:pt>
                <c:pt idx="11732">
                  <c:v>41764.044270833336</c:v>
                </c:pt>
                <c:pt idx="11733">
                  <c:v>41764.044340277775</c:v>
                </c:pt>
                <c:pt idx="11734">
                  <c:v>41764.044398148151</c:v>
                </c:pt>
                <c:pt idx="11735">
                  <c:v>41764.044456018521</c:v>
                </c:pt>
                <c:pt idx="11736">
                  <c:v>41764.044525462959</c:v>
                </c:pt>
                <c:pt idx="11737">
                  <c:v>41764.044583333336</c:v>
                </c:pt>
                <c:pt idx="11738">
                  <c:v>41764.044641203705</c:v>
                </c:pt>
                <c:pt idx="11739">
                  <c:v>41764.044710648152</c:v>
                </c:pt>
                <c:pt idx="11740">
                  <c:v>41764.044768518521</c:v>
                </c:pt>
                <c:pt idx="11741">
                  <c:v>41764.04482638889</c:v>
                </c:pt>
                <c:pt idx="11742">
                  <c:v>41764.04488425926</c:v>
                </c:pt>
                <c:pt idx="11743">
                  <c:v>41764.044953703706</c:v>
                </c:pt>
                <c:pt idx="11744">
                  <c:v>41764.045011574075</c:v>
                </c:pt>
                <c:pt idx="11745">
                  <c:v>41764.045069444444</c:v>
                </c:pt>
                <c:pt idx="11746">
                  <c:v>41764.045138888891</c:v>
                </c:pt>
                <c:pt idx="11747">
                  <c:v>41764.04519675926</c:v>
                </c:pt>
                <c:pt idx="11748">
                  <c:v>41764.045254629629</c:v>
                </c:pt>
                <c:pt idx="11749">
                  <c:v>41764.045324074075</c:v>
                </c:pt>
                <c:pt idx="11750">
                  <c:v>41764.045381944445</c:v>
                </c:pt>
                <c:pt idx="11751">
                  <c:v>41764.045439814814</c:v>
                </c:pt>
                <c:pt idx="11752">
                  <c:v>41764.04550925926</c:v>
                </c:pt>
                <c:pt idx="11753">
                  <c:v>41764.045567129629</c:v>
                </c:pt>
                <c:pt idx="11754">
                  <c:v>41764.045624999999</c:v>
                </c:pt>
                <c:pt idx="11755">
                  <c:v>41764.045682870368</c:v>
                </c:pt>
                <c:pt idx="11756">
                  <c:v>41764.045752314814</c:v>
                </c:pt>
                <c:pt idx="11757">
                  <c:v>41764.045810185184</c:v>
                </c:pt>
                <c:pt idx="11758">
                  <c:v>41764.045868055553</c:v>
                </c:pt>
                <c:pt idx="11759">
                  <c:v>41764.045937499999</c:v>
                </c:pt>
                <c:pt idx="11760">
                  <c:v>41764.045995370368</c:v>
                </c:pt>
                <c:pt idx="11761">
                  <c:v>41764.046053240738</c:v>
                </c:pt>
                <c:pt idx="11762">
                  <c:v>41764.046122685184</c:v>
                </c:pt>
                <c:pt idx="11763">
                  <c:v>41764.046180555553</c:v>
                </c:pt>
                <c:pt idx="11764">
                  <c:v>41764.046238425923</c:v>
                </c:pt>
                <c:pt idx="11765">
                  <c:v>41764.046307870369</c:v>
                </c:pt>
                <c:pt idx="11766">
                  <c:v>41764.046365740738</c:v>
                </c:pt>
                <c:pt idx="11767">
                  <c:v>41764.046423611115</c:v>
                </c:pt>
                <c:pt idx="11768">
                  <c:v>41764.046481481484</c:v>
                </c:pt>
                <c:pt idx="11769">
                  <c:v>41764.046550925923</c:v>
                </c:pt>
                <c:pt idx="11770">
                  <c:v>41764.0466087963</c:v>
                </c:pt>
                <c:pt idx="11771">
                  <c:v>41764.046666666669</c:v>
                </c:pt>
                <c:pt idx="11772">
                  <c:v>41764.046736111108</c:v>
                </c:pt>
                <c:pt idx="11773">
                  <c:v>41764.046793981484</c:v>
                </c:pt>
                <c:pt idx="11774">
                  <c:v>41764.046851851854</c:v>
                </c:pt>
                <c:pt idx="11775">
                  <c:v>41764.0469212963</c:v>
                </c:pt>
                <c:pt idx="11776">
                  <c:v>41764.046979166669</c:v>
                </c:pt>
                <c:pt idx="11777">
                  <c:v>41764.047037037039</c:v>
                </c:pt>
                <c:pt idx="11778">
                  <c:v>41764.047106481485</c:v>
                </c:pt>
                <c:pt idx="11779">
                  <c:v>41764.047164351854</c:v>
                </c:pt>
                <c:pt idx="11780">
                  <c:v>41764.047222222223</c:v>
                </c:pt>
                <c:pt idx="11781">
                  <c:v>41764.047280092593</c:v>
                </c:pt>
                <c:pt idx="11782">
                  <c:v>41764.047349537039</c:v>
                </c:pt>
                <c:pt idx="11783">
                  <c:v>41764.047407407408</c:v>
                </c:pt>
                <c:pt idx="11784">
                  <c:v>41764.047465277778</c:v>
                </c:pt>
                <c:pt idx="11785">
                  <c:v>41764.047534722224</c:v>
                </c:pt>
                <c:pt idx="11786">
                  <c:v>41764.047592592593</c:v>
                </c:pt>
                <c:pt idx="11787">
                  <c:v>41764.047650462962</c:v>
                </c:pt>
                <c:pt idx="11788">
                  <c:v>41764.047719907408</c:v>
                </c:pt>
                <c:pt idx="11789">
                  <c:v>41764.047777777778</c:v>
                </c:pt>
                <c:pt idx="11790">
                  <c:v>41764.047835648147</c:v>
                </c:pt>
                <c:pt idx="11791">
                  <c:v>41764.047905092593</c:v>
                </c:pt>
                <c:pt idx="11792">
                  <c:v>41764.047962962963</c:v>
                </c:pt>
                <c:pt idx="11793">
                  <c:v>41764.048020833332</c:v>
                </c:pt>
                <c:pt idx="11794">
                  <c:v>41764.048090277778</c:v>
                </c:pt>
                <c:pt idx="11795">
                  <c:v>41764.048148148147</c:v>
                </c:pt>
                <c:pt idx="11796">
                  <c:v>41764.048206018517</c:v>
                </c:pt>
                <c:pt idx="11797">
                  <c:v>41764.048263888886</c:v>
                </c:pt>
                <c:pt idx="11798">
                  <c:v>41764.048333333332</c:v>
                </c:pt>
                <c:pt idx="11799">
                  <c:v>41764.048391203702</c:v>
                </c:pt>
                <c:pt idx="11800">
                  <c:v>41764.048449074071</c:v>
                </c:pt>
                <c:pt idx="11801">
                  <c:v>41764.048518518517</c:v>
                </c:pt>
                <c:pt idx="11802">
                  <c:v>41764.048576388886</c:v>
                </c:pt>
                <c:pt idx="11803">
                  <c:v>41764.048634259256</c:v>
                </c:pt>
                <c:pt idx="11804">
                  <c:v>41764.048703703702</c:v>
                </c:pt>
                <c:pt idx="11805">
                  <c:v>41764.048761574071</c:v>
                </c:pt>
                <c:pt idx="11806">
                  <c:v>41764.048819444448</c:v>
                </c:pt>
                <c:pt idx="11807">
                  <c:v>41764.048888888887</c:v>
                </c:pt>
                <c:pt idx="11808">
                  <c:v>41764.048946759256</c:v>
                </c:pt>
                <c:pt idx="11809">
                  <c:v>41764.049004629633</c:v>
                </c:pt>
                <c:pt idx="11810">
                  <c:v>41764.049062500002</c:v>
                </c:pt>
                <c:pt idx="11811">
                  <c:v>41764.049131944441</c:v>
                </c:pt>
                <c:pt idx="11812">
                  <c:v>41764.049189814818</c:v>
                </c:pt>
                <c:pt idx="11813">
                  <c:v>41764.049247685187</c:v>
                </c:pt>
                <c:pt idx="11814">
                  <c:v>41764.049317129633</c:v>
                </c:pt>
                <c:pt idx="11815">
                  <c:v>41764.049375000002</c:v>
                </c:pt>
                <c:pt idx="11816">
                  <c:v>41764.049432870372</c:v>
                </c:pt>
                <c:pt idx="11817">
                  <c:v>41764.049502314818</c:v>
                </c:pt>
                <c:pt idx="11818">
                  <c:v>41764.049560185187</c:v>
                </c:pt>
                <c:pt idx="11819">
                  <c:v>41764.049618055556</c:v>
                </c:pt>
                <c:pt idx="11820">
                  <c:v>41764.049687500003</c:v>
                </c:pt>
                <c:pt idx="11821">
                  <c:v>41764.049745370372</c:v>
                </c:pt>
                <c:pt idx="11822">
                  <c:v>41764.049803240741</c:v>
                </c:pt>
                <c:pt idx="11823">
                  <c:v>41764.049861111111</c:v>
                </c:pt>
                <c:pt idx="11824">
                  <c:v>41764.049930555557</c:v>
                </c:pt>
                <c:pt idx="11825">
                  <c:v>41764.049988425926</c:v>
                </c:pt>
                <c:pt idx="11826">
                  <c:v>41764.050046296295</c:v>
                </c:pt>
                <c:pt idx="11827">
                  <c:v>41764.050115740742</c:v>
                </c:pt>
                <c:pt idx="11828">
                  <c:v>41764.050173611111</c:v>
                </c:pt>
                <c:pt idx="11829">
                  <c:v>41764.05023148148</c:v>
                </c:pt>
                <c:pt idx="11830">
                  <c:v>41764.050300925926</c:v>
                </c:pt>
                <c:pt idx="11831">
                  <c:v>41764.050358796296</c:v>
                </c:pt>
                <c:pt idx="11832">
                  <c:v>41764.050416666665</c:v>
                </c:pt>
                <c:pt idx="11833">
                  <c:v>41764.050486111111</c:v>
                </c:pt>
                <c:pt idx="11834">
                  <c:v>41764.050543981481</c:v>
                </c:pt>
                <c:pt idx="11835">
                  <c:v>41764.05060185185</c:v>
                </c:pt>
                <c:pt idx="11836">
                  <c:v>41764.050671296296</c:v>
                </c:pt>
                <c:pt idx="11837">
                  <c:v>41764.050729166665</c:v>
                </c:pt>
                <c:pt idx="11838">
                  <c:v>41764.050787037035</c:v>
                </c:pt>
                <c:pt idx="11839">
                  <c:v>41764.050844907404</c:v>
                </c:pt>
                <c:pt idx="11840">
                  <c:v>41764.05091435185</c:v>
                </c:pt>
                <c:pt idx="11841">
                  <c:v>41764.05097222222</c:v>
                </c:pt>
                <c:pt idx="11842">
                  <c:v>41764.051030092596</c:v>
                </c:pt>
                <c:pt idx="11843">
                  <c:v>41764.051099537035</c:v>
                </c:pt>
                <c:pt idx="11844">
                  <c:v>41764.051157407404</c:v>
                </c:pt>
                <c:pt idx="11845">
                  <c:v>41764.051215277781</c:v>
                </c:pt>
                <c:pt idx="11846">
                  <c:v>41764.05128472222</c:v>
                </c:pt>
                <c:pt idx="11847">
                  <c:v>41764.051342592589</c:v>
                </c:pt>
                <c:pt idx="11848">
                  <c:v>41764.051400462966</c:v>
                </c:pt>
                <c:pt idx="11849">
                  <c:v>41764.051469907405</c:v>
                </c:pt>
                <c:pt idx="11850">
                  <c:v>41764.051527777781</c:v>
                </c:pt>
                <c:pt idx="11851">
                  <c:v>41764.051585648151</c:v>
                </c:pt>
                <c:pt idx="11852">
                  <c:v>41764.05164351852</c:v>
                </c:pt>
                <c:pt idx="11853">
                  <c:v>41764.051712962966</c:v>
                </c:pt>
                <c:pt idx="11854">
                  <c:v>41764.051770833335</c:v>
                </c:pt>
                <c:pt idx="11855">
                  <c:v>41764.051828703705</c:v>
                </c:pt>
                <c:pt idx="11856">
                  <c:v>41764.051898148151</c:v>
                </c:pt>
                <c:pt idx="11857">
                  <c:v>41764.05195601852</c:v>
                </c:pt>
                <c:pt idx="11858">
                  <c:v>41764.05201388889</c:v>
                </c:pt>
                <c:pt idx="11859">
                  <c:v>41764.052083333336</c:v>
                </c:pt>
                <c:pt idx="11860">
                  <c:v>41764.052141203705</c:v>
                </c:pt>
                <c:pt idx="11861">
                  <c:v>41764.052199074074</c:v>
                </c:pt>
                <c:pt idx="11862">
                  <c:v>41764.052268518521</c:v>
                </c:pt>
                <c:pt idx="11863">
                  <c:v>41764.05232638889</c:v>
                </c:pt>
                <c:pt idx="11864">
                  <c:v>41764.052384259259</c:v>
                </c:pt>
                <c:pt idx="11865">
                  <c:v>41764.052442129629</c:v>
                </c:pt>
                <c:pt idx="11866">
                  <c:v>41764.052511574075</c:v>
                </c:pt>
                <c:pt idx="11867">
                  <c:v>41764.052569444444</c:v>
                </c:pt>
                <c:pt idx="11868">
                  <c:v>41764.052627314813</c:v>
                </c:pt>
                <c:pt idx="11869">
                  <c:v>41764.05269675926</c:v>
                </c:pt>
                <c:pt idx="11870">
                  <c:v>41764.052754629629</c:v>
                </c:pt>
                <c:pt idx="11871">
                  <c:v>41764.052812499998</c:v>
                </c:pt>
                <c:pt idx="11872">
                  <c:v>41764.052881944444</c:v>
                </c:pt>
                <c:pt idx="11873">
                  <c:v>41764.052939814814</c:v>
                </c:pt>
                <c:pt idx="11874">
                  <c:v>41764.052997685183</c:v>
                </c:pt>
                <c:pt idx="11875">
                  <c:v>41764.053067129629</c:v>
                </c:pt>
                <c:pt idx="11876">
                  <c:v>41764.053124999999</c:v>
                </c:pt>
                <c:pt idx="11877">
                  <c:v>41764.053182870368</c:v>
                </c:pt>
                <c:pt idx="11878">
                  <c:v>41764.053240740737</c:v>
                </c:pt>
                <c:pt idx="11879">
                  <c:v>41764.053310185183</c:v>
                </c:pt>
                <c:pt idx="11880">
                  <c:v>41764.053368055553</c:v>
                </c:pt>
                <c:pt idx="11881">
                  <c:v>41764.053425925929</c:v>
                </c:pt>
                <c:pt idx="11882">
                  <c:v>41764.053495370368</c:v>
                </c:pt>
                <c:pt idx="11883">
                  <c:v>41764.053553240738</c:v>
                </c:pt>
                <c:pt idx="11884">
                  <c:v>41764.053611111114</c:v>
                </c:pt>
                <c:pt idx="11885">
                  <c:v>41764.053680555553</c:v>
                </c:pt>
                <c:pt idx="11886">
                  <c:v>41764.053738425922</c:v>
                </c:pt>
                <c:pt idx="11887">
                  <c:v>41764.053796296299</c:v>
                </c:pt>
                <c:pt idx="11888">
                  <c:v>41764.053865740738</c:v>
                </c:pt>
                <c:pt idx="11889">
                  <c:v>41764.053923611114</c:v>
                </c:pt>
                <c:pt idx="11890">
                  <c:v>41764.053981481484</c:v>
                </c:pt>
                <c:pt idx="11891">
                  <c:v>41764.054050925923</c:v>
                </c:pt>
                <c:pt idx="11892">
                  <c:v>41764.054108796299</c:v>
                </c:pt>
                <c:pt idx="11893">
                  <c:v>41764.054166666669</c:v>
                </c:pt>
                <c:pt idx="11894">
                  <c:v>41764.054224537038</c:v>
                </c:pt>
                <c:pt idx="11895">
                  <c:v>41764.054293981484</c:v>
                </c:pt>
                <c:pt idx="11896">
                  <c:v>41764.054351851853</c:v>
                </c:pt>
                <c:pt idx="11897">
                  <c:v>41764.054409722223</c:v>
                </c:pt>
                <c:pt idx="11898">
                  <c:v>41764.054479166669</c:v>
                </c:pt>
                <c:pt idx="11899">
                  <c:v>41764.054537037038</c:v>
                </c:pt>
                <c:pt idx="11900">
                  <c:v>41764.054594907408</c:v>
                </c:pt>
                <c:pt idx="11901">
                  <c:v>41764.054664351854</c:v>
                </c:pt>
                <c:pt idx="11902">
                  <c:v>41764.054722222223</c:v>
                </c:pt>
                <c:pt idx="11903">
                  <c:v>41764.054780092592</c:v>
                </c:pt>
                <c:pt idx="11904">
                  <c:v>41764.054849537039</c:v>
                </c:pt>
                <c:pt idx="11905">
                  <c:v>41764.054907407408</c:v>
                </c:pt>
                <c:pt idx="11906">
                  <c:v>41764.054965277777</c:v>
                </c:pt>
                <c:pt idx="11907">
                  <c:v>41764.055023148147</c:v>
                </c:pt>
                <c:pt idx="11908">
                  <c:v>41764.055092592593</c:v>
                </c:pt>
                <c:pt idx="11909">
                  <c:v>41764.055150462962</c:v>
                </c:pt>
                <c:pt idx="11910">
                  <c:v>41764.055208333331</c:v>
                </c:pt>
                <c:pt idx="11911">
                  <c:v>41764.055277777778</c:v>
                </c:pt>
                <c:pt idx="11912">
                  <c:v>41764.055335648147</c:v>
                </c:pt>
                <c:pt idx="11913">
                  <c:v>41764.055393518516</c:v>
                </c:pt>
                <c:pt idx="11914">
                  <c:v>41764.055462962962</c:v>
                </c:pt>
                <c:pt idx="11915">
                  <c:v>41764.055520833332</c:v>
                </c:pt>
                <c:pt idx="11916">
                  <c:v>41764.055578703701</c:v>
                </c:pt>
                <c:pt idx="11917">
                  <c:v>41764.055648148147</c:v>
                </c:pt>
                <c:pt idx="11918">
                  <c:v>41764.055706018517</c:v>
                </c:pt>
                <c:pt idx="11919">
                  <c:v>41764.055763888886</c:v>
                </c:pt>
                <c:pt idx="11920">
                  <c:v>41764.055821759262</c:v>
                </c:pt>
                <c:pt idx="11921">
                  <c:v>41764.055891203701</c:v>
                </c:pt>
                <c:pt idx="11922">
                  <c:v>41764.055949074071</c:v>
                </c:pt>
                <c:pt idx="11923">
                  <c:v>41764.056006944447</c:v>
                </c:pt>
                <c:pt idx="11924">
                  <c:v>41764.056076388886</c:v>
                </c:pt>
                <c:pt idx="11925">
                  <c:v>41764.056134259263</c:v>
                </c:pt>
                <c:pt idx="11926">
                  <c:v>41764.056192129632</c:v>
                </c:pt>
                <c:pt idx="11927">
                  <c:v>41764.056261574071</c:v>
                </c:pt>
                <c:pt idx="11928">
                  <c:v>41764.056319444448</c:v>
                </c:pt>
                <c:pt idx="11929">
                  <c:v>41764.056377314817</c:v>
                </c:pt>
                <c:pt idx="11930">
                  <c:v>41764.056446759256</c:v>
                </c:pt>
                <c:pt idx="11931">
                  <c:v>41764.056504629632</c:v>
                </c:pt>
                <c:pt idx="11932">
                  <c:v>41764.056562500002</c:v>
                </c:pt>
                <c:pt idx="11933">
                  <c:v>41764.056620370371</c:v>
                </c:pt>
                <c:pt idx="11934">
                  <c:v>41764.056689814817</c:v>
                </c:pt>
                <c:pt idx="11935">
                  <c:v>41764.056747685187</c:v>
                </c:pt>
                <c:pt idx="11936">
                  <c:v>41764.056805555556</c:v>
                </c:pt>
                <c:pt idx="11937">
                  <c:v>41764.056875000002</c:v>
                </c:pt>
                <c:pt idx="11938">
                  <c:v>41764.056932870371</c:v>
                </c:pt>
                <c:pt idx="11939">
                  <c:v>41764.056990740741</c:v>
                </c:pt>
                <c:pt idx="11940">
                  <c:v>41764.057060185187</c:v>
                </c:pt>
                <c:pt idx="11941">
                  <c:v>41764.057118055556</c:v>
                </c:pt>
                <c:pt idx="11942">
                  <c:v>41764.057175925926</c:v>
                </c:pt>
                <c:pt idx="11943">
                  <c:v>41764.057245370372</c:v>
                </c:pt>
                <c:pt idx="11944">
                  <c:v>41764.057303240741</c:v>
                </c:pt>
                <c:pt idx="11945">
                  <c:v>41764.05736111111</c:v>
                </c:pt>
                <c:pt idx="11946">
                  <c:v>41764.057430555556</c:v>
                </c:pt>
                <c:pt idx="11947">
                  <c:v>41764.057488425926</c:v>
                </c:pt>
                <c:pt idx="11948">
                  <c:v>41764.057546296295</c:v>
                </c:pt>
                <c:pt idx="11949">
                  <c:v>41764.057604166665</c:v>
                </c:pt>
                <c:pt idx="11950">
                  <c:v>41764.057673611111</c:v>
                </c:pt>
                <c:pt idx="11951">
                  <c:v>41764.05773148148</c:v>
                </c:pt>
                <c:pt idx="11952">
                  <c:v>41764.057789351849</c:v>
                </c:pt>
                <c:pt idx="11953">
                  <c:v>41764.057858796295</c:v>
                </c:pt>
                <c:pt idx="11954">
                  <c:v>41764.057916666665</c:v>
                </c:pt>
                <c:pt idx="11955">
                  <c:v>41764.057974537034</c:v>
                </c:pt>
                <c:pt idx="11956">
                  <c:v>41764.05804398148</c:v>
                </c:pt>
                <c:pt idx="11957">
                  <c:v>41764.05810185185</c:v>
                </c:pt>
                <c:pt idx="11958">
                  <c:v>41764.058159722219</c:v>
                </c:pt>
                <c:pt idx="11959">
                  <c:v>41764.058229166665</c:v>
                </c:pt>
                <c:pt idx="11960">
                  <c:v>41764.058287037034</c:v>
                </c:pt>
                <c:pt idx="11961">
                  <c:v>41764.058344907404</c:v>
                </c:pt>
                <c:pt idx="11962">
                  <c:v>41764.05840277778</c:v>
                </c:pt>
                <c:pt idx="11963">
                  <c:v>41764.058472222219</c:v>
                </c:pt>
                <c:pt idx="11964">
                  <c:v>41764.058530092596</c:v>
                </c:pt>
                <c:pt idx="11965">
                  <c:v>41764.058587962965</c:v>
                </c:pt>
                <c:pt idx="11966">
                  <c:v>41764.058657407404</c:v>
                </c:pt>
                <c:pt idx="11967">
                  <c:v>41764.058715277781</c:v>
                </c:pt>
                <c:pt idx="11968">
                  <c:v>41764.05877314815</c:v>
                </c:pt>
                <c:pt idx="11969">
                  <c:v>41764.058842592596</c:v>
                </c:pt>
                <c:pt idx="11970">
                  <c:v>41764.058900462966</c:v>
                </c:pt>
                <c:pt idx="11971">
                  <c:v>41764.058958333335</c:v>
                </c:pt>
                <c:pt idx="11972">
                  <c:v>41764.059027777781</c:v>
                </c:pt>
                <c:pt idx="11973">
                  <c:v>41764.05908564815</c:v>
                </c:pt>
                <c:pt idx="11974">
                  <c:v>41764.05914351852</c:v>
                </c:pt>
                <c:pt idx="11975">
                  <c:v>41764.059201388889</c:v>
                </c:pt>
                <c:pt idx="11976">
                  <c:v>41764.059270833335</c:v>
                </c:pt>
                <c:pt idx="11977">
                  <c:v>41764.059328703705</c:v>
                </c:pt>
                <c:pt idx="11978">
                  <c:v>41764.059386574074</c:v>
                </c:pt>
                <c:pt idx="11979">
                  <c:v>41764.05945601852</c:v>
                </c:pt>
                <c:pt idx="11980">
                  <c:v>41764.059513888889</c:v>
                </c:pt>
                <c:pt idx="11981">
                  <c:v>41764.059571759259</c:v>
                </c:pt>
                <c:pt idx="11982">
                  <c:v>41764.059641203705</c:v>
                </c:pt>
                <c:pt idx="11983">
                  <c:v>41764.059699074074</c:v>
                </c:pt>
                <c:pt idx="11984">
                  <c:v>41764.059756944444</c:v>
                </c:pt>
                <c:pt idx="11985">
                  <c:v>41764.05982638889</c:v>
                </c:pt>
                <c:pt idx="11986">
                  <c:v>41764.059884259259</c:v>
                </c:pt>
                <c:pt idx="11987">
                  <c:v>41764.059942129628</c:v>
                </c:pt>
                <c:pt idx="11988">
                  <c:v>41764.060011574074</c:v>
                </c:pt>
                <c:pt idx="11989">
                  <c:v>41764.060069444444</c:v>
                </c:pt>
                <c:pt idx="11990">
                  <c:v>41764.060127314813</c:v>
                </c:pt>
                <c:pt idx="11991">
                  <c:v>41764.060185185182</c:v>
                </c:pt>
                <c:pt idx="11992">
                  <c:v>41764.060254629629</c:v>
                </c:pt>
                <c:pt idx="11993">
                  <c:v>41764.060312499998</c:v>
                </c:pt>
                <c:pt idx="11994">
                  <c:v>41764.060370370367</c:v>
                </c:pt>
                <c:pt idx="11995">
                  <c:v>41764.060439814813</c:v>
                </c:pt>
                <c:pt idx="11996">
                  <c:v>41764.060497685183</c:v>
                </c:pt>
                <c:pt idx="11997">
                  <c:v>41764.060555555552</c:v>
                </c:pt>
                <c:pt idx="11998">
                  <c:v>41764.060624999998</c:v>
                </c:pt>
                <c:pt idx="11999">
                  <c:v>41764.060682870368</c:v>
                </c:pt>
                <c:pt idx="12000">
                  <c:v>41764.060740740744</c:v>
                </c:pt>
                <c:pt idx="12001">
                  <c:v>41764.060810185183</c:v>
                </c:pt>
                <c:pt idx="12002">
                  <c:v>41764.060868055552</c:v>
                </c:pt>
                <c:pt idx="12003">
                  <c:v>41764.060925925929</c:v>
                </c:pt>
                <c:pt idx="12004">
                  <c:v>41764.060983796298</c:v>
                </c:pt>
                <c:pt idx="12005">
                  <c:v>41764.061053240737</c:v>
                </c:pt>
                <c:pt idx="12006">
                  <c:v>41764.061111111114</c:v>
                </c:pt>
                <c:pt idx="12007">
                  <c:v>41764.061168981483</c:v>
                </c:pt>
                <c:pt idx="12008">
                  <c:v>41764.061238425929</c:v>
                </c:pt>
                <c:pt idx="12009">
                  <c:v>41764.061296296299</c:v>
                </c:pt>
                <c:pt idx="12010">
                  <c:v>41764.061354166668</c:v>
                </c:pt>
                <c:pt idx="12011">
                  <c:v>41764.061423611114</c:v>
                </c:pt>
                <c:pt idx="12012">
                  <c:v>41764.061481481483</c:v>
                </c:pt>
                <c:pt idx="12013">
                  <c:v>41764.061539351853</c:v>
                </c:pt>
                <c:pt idx="12014">
                  <c:v>41764.061608796299</c:v>
                </c:pt>
                <c:pt idx="12015">
                  <c:v>41764.061666666668</c:v>
                </c:pt>
                <c:pt idx="12016">
                  <c:v>41764.061724537038</c:v>
                </c:pt>
                <c:pt idx="12017">
                  <c:v>41764.061782407407</c:v>
                </c:pt>
                <c:pt idx="12018">
                  <c:v>41764.061851851853</c:v>
                </c:pt>
                <c:pt idx="12019">
                  <c:v>41764.061909722222</c:v>
                </c:pt>
                <c:pt idx="12020">
                  <c:v>41764.061967592592</c:v>
                </c:pt>
                <c:pt idx="12021">
                  <c:v>41764.062037037038</c:v>
                </c:pt>
                <c:pt idx="12022">
                  <c:v>41764.062094907407</c:v>
                </c:pt>
                <c:pt idx="12023">
                  <c:v>41764.062152777777</c:v>
                </c:pt>
                <c:pt idx="12024">
                  <c:v>41764.062222222223</c:v>
                </c:pt>
                <c:pt idx="12025">
                  <c:v>41764.062280092592</c:v>
                </c:pt>
                <c:pt idx="12026">
                  <c:v>41764.062337962961</c:v>
                </c:pt>
                <c:pt idx="12027">
                  <c:v>41764.062407407408</c:v>
                </c:pt>
                <c:pt idx="12028">
                  <c:v>41764.062465277777</c:v>
                </c:pt>
                <c:pt idx="12029">
                  <c:v>41764.062523148146</c:v>
                </c:pt>
                <c:pt idx="12030">
                  <c:v>41764.062581018516</c:v>
                </c:pt>
                <c:pt idx="12031">
                  <c:v>41764.062650462962</c:v>
                </c:pt>
                <c:pt idx="12032">
                  <c:v>41764.062708333331</c:v>
                </c:pt>
                <c:pt idx="12033">
                  <c:v>41764.0627662037</c:v>
                </c:pt>
                <c:pt idx="12034">
                  <c:v>41764.062835648147</c:v>
                </c:pt>
                <c:pt idx="12035">
                  <c:v>41764.062893518516</c:v>
                </c:pt>
                <c:pt idx="12036">
                  <c:v>41764.062951388885</c:v>
                </c:pt>
                <c:pt idx="12037">
                  <c:v>41764.063020833331</c:v>
                </c:pt>
                <c:pt idx="12038">
                  <c:v>41764.063078703701</c:v>
                </c:pt>
                <c:pt idx="12039">
                  <c:v>41764.063136574077</c:v>
                </c:pt>
                <c:pt idx="12040">
                  <c:v>41764.063206018516</c:v>
                </c:pt>
                <c:pt idx="12041">
                  <c:v>41764.063263888886</c:v>
                </c:pt>
                <c:pt idx="12042">
                  <c:v>41764.063321759262</c:v>
                </c:pt>
                <c:pt idx="12043">
                  <c:v>41764.063391203701</c:v>
                </c:pt>
                <c:pt idx="12044">
                  <c:v>41764.063449074078</c:v>
                </c:pt>
                <c:pt idx="12045">
                  <c:v>41764.063506944447</c:v>
                </c:pt>
                <c:pt idx="12046">
                  <c:v>41764.063564814816</c:v>
                </c:pt>
                <c:pt idx="12047">
                  <c:v>41764.063634259262</c:v>
                </c:pt>
                <c:pt idx="12048">
                  <c:v>41764.063692129632</c:v>
                </c:pt>
                <c:pt idx="12049">
                  <c:v>41764.063750000001</c:v>
                </c:pt>
                <c:pt idx="12050">
                  <c:v>41764.063819444447</c:v>
                </c:pt>
                <c:pt idx="12051">
                  <c:v>41764.063877314817</c:v>
                </c:pt>
                <c:pt idx="12052">
                  <c:v>41764.063935185186</c:v>
                </c:pt>
                <c:pt idx="12053">
                  <c:v>41764.064004629632</c:v>
                </c:pt>
                <c:pt idx="12054">
                  <c:v>41764.064062500001</c:v>
                </c:pt>
                <c:pt idx="12055">
                  <c:v>41764.064120370371</c:v>
                </c:pt>
                <c:pt idx="12056">
                  <c:v>41764.064189814817</c:v>
                </c:pt>
                <c:pt idx="12057">
                  <c:v>41764.064247685186</c:v>
                </c:pt>
                <c:pt idx="12058">
                  <c:v>41764.064305555556</c:v>
                </c:pt>
                <c:pt idx="12059">
                  <c:v>41764.064363425925</c:v>
                </c:pt>
                <c:pt idx="12060">
                  <c:v>41764.064432870371</c:v>
                </c:pt>
                <c:pt idx="12061">
                  <c:v>41764.06449074074</c:v>
                </c:pt>
                <c:pt idx="12062">
                  <c:v>41764.06454861111</c:v>
                </c:pt>
                <c:pt idx="12063">
                  <c:v>41764.064618055556</c:v>
                </c:pt>
                <c:pt idx="12064">
                  <c:v>41764.064675925925</c:v>
                </c:pt>
                <c:pt idx="12065">
                  <c:v>41764.064733796295</c:v>
                </c:pt>
                <c:pt idx="12066">
                  <c:v>41764.064803240741</c:v>
                </c:pt>
                <c:pt idx="12067">
                  <c:v>41764.06486111111</c:v>
                </c:pt>
                <c:pt idx="12068">
                  <c:v>41764.064918981479</c:v>
                </c:pt>
                <c:pt idx="12069">
                  <c:v>41764.064988425926</c:v>
                </c:pt>
                <c:pt idx="12070">
                  <c:v>41764.065046296295</c:v>
                </c:pt>
                <c:pt idx="12071">
                  <c:v>41764.065104166664</c:v>
                </c:pt>
                <c:pt idx="12072">
                  <c:v>41764.065162037034</c:v>
                </c:pt>
                <c:pt idx="12073">
                  <c:v>41764.06523148148</c:v>
                </c:pt>
                <c:pt idx="12074">
                  <c:v>41764.065289351849</c:v>
                </c:pt>
                <c:pt idx="12075">
                  <c:v>41764.065347222226</c:v>
                </c:pt>
                <c:pt idx="12076">
                  <c:v>41764.065416666665</c:v>
                </c:pt>
                <c:pt idx="12077">
                  <c:v>41764.065474537034</c:v>
                </c:pt>
                <c:pt idx="12078">
                  <c:v>41764.065532407411</c:v>
                </c:pt>
                <c:pt idx="12079">
                  <c:v>41764.065601851849</c:v>
                </c:pt>
                <c:pt idx="12080">
                  <c:v>41764.065659722219</c:v>
                </c:pt>
                <c:pt idx="12081">
                  <c:v>41764.065717592595</c:v>
                </c:pt>
                <c:pt idx="12082">
                  <c:v>41764.065787037034</c:v>
                </c:pt>
                <c:pt idx="12083">
                  <c:v>41764.065844907411</c:v>
                </c:pt>
                <c:pt idx="12084">
                  <c:v>41764.06590277778</c:v>
                </c:pt>
                <c:pt idx="12085">
                  <c:v>41764.065972222219</c:v>
                </c:pt>
                <c:pt idx="12086">
                  <c:v>41764.066030092596</c:v>
                </c:pt>
                <c:pt idx="12087">
                  <c:v>41764.066087962965</c:v>
                </c:pt>
                <c:pt idx="12088">
                  <c:v>41764.066145833334</c:v>
                </c:pt>
                <c:pt idx="12089">
                  <c:v>41764.06621527778</c:v>
                </c:pt>
                <c:pt idx="12090">
                  <c:v>41764.06627314815</c:v>
                </c:pt>
                <c:pt idx="12091">
                  <c:v>41764.066331018519</c:v>
                </c:pt>
                <c:pt idx="12092">
                  <c:v>41764.066400462965</c:v>
                </c:pt>
                <c:pt idx="12093">
                  <c:v>41764.066458333335</c:v>
                </c:pt>
                <c:pt idx="12094">
                  <c:v>41764.066516203704</c:v>
                </c:pt>
                <c:pt idx="12095">
                  <c:v>41764.06658564815</c:v>
                </c:pt>
                <c:pt idx="12096">
                  <c:v>41764.066643518519</c:v>
                </c:pt>
                <c:pt idx="12097">
                  <c:v>41764.066701388889</c:v>
                </c:pt>
                <c:pt idx="12098">
                  <c:v>41764.066770833335</c:v>
                </c:pt>
                <c:pt idx="12099">
                  <c:v>41764.066828703704</c:v>
                </c:pt>
                <c:pt idx="12100">
                  <c:v>41764.066886574074</c:v>
                </c:pt>
                <c:pt idx="12101">
                  <c:v>41764.066944444443</c:v>
                </c:pt>
                <c:pt idx="12102">
                  <c:v>41764.067013888889</c:v>
                </c:pt>
                <c:pt idx="12103">
                  <c:v>41764.067071759258</c:v>
                </c:pt>
                <c:pt idx="12104">
                  <c:v>41764.067129629628</c:v>
                </c:pt>
                <c:pt idx="12105">
                  <c:v>41764.067199074074</c:v>
                </c:pt>
                <c:pt idx="12106">
                  <c:v>41764.067256944443</c:v>
                </c:pt>
                <c:pt idx="12107">
                  <c:v>41764.067314814813</c:v>
                </c:pt>
                <c:pt idx="12108">
                  <c:v>41764.067384259259</c:v>
                </c:pt>
                <c:pt idx="12109">
                  <c:v>41764.067442129628</c:v>
                </c:pt>
                <c:pt idx="12110">
                  <c:v>41764.067499999997</c:v>
                </c:pt>
                <c:pt idx="12111">
                  <c:v>41764.067569444444</c:v>
                </c:pt>
                <c:pt idx="12112">
                  <c:v>41764.067627314813</c:v>
                </c:pt>
                <c:pt idx="12113">
                  <c:v>41764.067685185182</c:v>
                </c:pt>
                <c:pt idx="12114">
                  <c:v>41764.067743055559</c:v>
                </c:pt>
                <c:pt idx="12115">
                  <c:v>41764.067812499998</c:v>
                </c:pt>
                <c:pt idx="12116">
                  <c:v>41764.067870370367</c:v>
                </c:pt>
                <c:pt idx="12117">
                  <c:v>41764.067928240744</c:v>
                </c:pt>
                <c:pt idx="12118">
                  <c:v>41764.067997685182</c:v>
                </c:pt>
                <c:pt idx="12119">
                  <c:v>41764.068055555559</c:v>
                </c:pt>
                <c:pt idx="12120">
                  <c:v>41764.068113425928</c:v>
                </c:pt>
                <c:pt idx="12121">
                  <c:v>41764.068182870367</c:v>
                </c:pt>
                <c:pt idx="12122">
                  <c:v>41764.068240740744</c:v>
                </c:pt>
                <c:pt idx="12123">
                  <c:v>41764.068298611113</c:v>
                </c:pt>
                <c:pt idx="12124">
                  <c:v>41764.068368055552</c:v>
                </c:pt>
                <c:pt idx="12125">
                  <c:v>41764.068425925929</c:v>
                </c:pt>
                <c:pt idx="12126">
                  <c:v>41764.068483796298</c:v>
                </c:pt>
                <c:pt idx="12127">
                  <c:v>41764.068541666667</c:v>
                </c:pt>
                <c:pt idx="12128">
                  <c:v>41764.068611111114</c:v>
                </c:pt>
                <c:pt idx="12129">
                  <c:v>41764.068668981483</c:v>
                </c:pt>
                <c:pt idx="12130">
                  <c:v>41764.068726851852</c:v>
                </c:pt>
                <c:pt idx="12131">
                  <c:v>41764.068796296298</c:v>
                </c:pt>
                <c:pt idx="12132">
                  <c:v>41764.068854166668</c:v>
                </c:pt>
                <c:pt idx="12133">
                  <c:v>41764.068912037037</c:v>
                </c:pt>
                <c:pt idx="12134">
                  <c:v>41764.068981481483</c:v>
                </c:pt>
                <c:pt idx="12135">
                  <c:v>41764.069039351853</c:v>
                </c:pt>
                <c:pt idx="12136">
                  <c:v>41764.069097222222</c:v>
                </c:pt>
                <c:pt idx="12137">
                  <c:v>41764.069166666668</c:v>
                </c:pt>
                <c:pt idx="12138">
                  <c:v>41764.069224537037</c:v>
                </c:pt>
                <c:pt idx="12139">
                  <c:v>41764.069282407407</c:v>
                </c:pt>
                <c:pt idx="12140">
                  <c:v>41764.069351851853</c:v>
                </c:pt>
                <c:pt idx="12141">
                  <c:v>41764.069409722222</c:v>
                </c:pt>
                <c:pt idx="12142">
                  <c:v>41764.069467592592</c:v>
                </c:pt>
                <c:pt idx="12143">
                  <c:v>41764.069525462961</c:v>
                </c:pt>
                <c:pt idx="12144">
                  <c:v>41764.069594907407</c:v>
                </c:pt>
                <c:pt idx="12145">
                  <c:v>41764.069652777776</c:v>
                </c:pt>
                <c:pt idx="12146">
                  <c:v>41764.069710648146</c:v>
                </c:pt>
                <c:pt idx="12147">
                  <c:v>41764.069780092592</c:v>
                </c:pt>
                <c:pt idx="12148">
                  <c:v>41764.069837962961</c:v>
                </c:pt>
                <c:pt idx="12149">
                  <c:v>41764.069895833331</c:v>
                </c:pt>
                <c:pt idx="12150">
                  <c:v>41764.069965277777</c:v>
                </c:pt>
                <c:pt idx="12151">
                  <c:v>41764.070023148146</c:v>
                </c:pt>
                <c:pt idx="12152">
                  <c:v>41764.070081018515</c:v>
                </c:pt>
                <c:pt idx="12153">
                  <c:v>41764.070150462961</c:v>
                </c:pt>
                <c:pt idx="12154">
                  <c:v>41764.070208333331</c:v>
                </c:pt>
                <c:pt idx="12155">
                  <c:v>41764.0702662037</c:v>
                </c:pt>
                <c:pt idx="12156">
                  <c:v>41764.070324074077</c:v>
                </c:pt>
                <c:pt idx="12157">
                  <c:v>41764.070393518516</c:v>
                </c:pt>
                <c:pt idx="12158">
                  <c:v>41764.070451388892</c:v>
                </c:pt>
                <c:pt idx="12159">
                  <c:v>41764.070509259262</c:v>
                </c:pt>
                <c:pt idx="12160">
                  <c:v>41764.0705787037</c:v>
                </c:pt>
                <c:pt idx="12161">
                  <c:v>41764.070636574077</c:v>
                </c:pt>
                <c:pt idx="12162">
                  <c:v>41764.070694444446</c:v>
                </c:pt>
                <c:pt idx="12163">
                  <c:v>41764.070763888885</c:v>
                </c:pt>
                <c:pt idx="12164">
                  <c:v>41764.070821759262</c:v>
                </c:pt>
                <c:pt idx="12165">
                  <c:v>41764.070879629631</c:v>
                </c:pt>
                <c:pt idx="12166">
                  <c:v>41764.070949074077</c:v>
                </c:pt>
                <c:pt idx="12167">
                  <c:v>41764.071006944447</c:v>
                </c:pt>
                <c:pt idx="12168">
                  <c:v>41764.071064814816</c:v>
                </c:pt>
                <c:pt idx="12169">
                  <c:v>41764.071122685185</c:v>
                </c:pt>
                <c:pt idx="12170">
                  <c:v>41764.071192129632</c:v>
                </c:pt>
                <c:pt idx="12171">
                  <c:v>41764.071250000001</c:v>
                </c:pt>
                <c:pt idx="12172">
                  <c:v>41764.07130787037</c:v>
                </c:pt>
                <c:pt idx="12173">
                  <c:v>41764.071377314816</c:v>
                </c:pt>
                <c:pt idx="12174">
                  <c:v>41764.071435185186</c:v>
                </c:pt>
                <c:pt idx="12175">
                  <c:v>41764.071493055555</c:v>
                </c:pt>
                <c:pt idx="12176">
                  <c:v>41764.071562500001</c:v>
                </c:pt>
                <c:pt idx="12177">
                  <c:v>41764.071620370371</c:v>
                </c:pt>
                <c:pt idx="12178">
                  <c:v>41764.07167824074</c:v>
                </c:pt>
                <c:pt idx="12179">
                  <c:v>41764.071747685186</c:v>
                </c:pt>
                <c:pt idx="12180">
                  <c:v>41764.071805555555</c:v>
                </c:pt>
                <c:pt idx="12181">
                  <c:v>41764.071863425925</c:v>
                </c:pt>
                <c:pt idx="12182">
                  <c:v>41764.071921296294</c:v>
                </c:pt>
                <c:pt idx="12183">
                  <c:v>41764.07199074074</c:v>
                </c:pt>
                <c:pt idx="12184">
                  <c:v>41764.072048611109</c:v>
                </c:pt>
                <c:pt idx="12185">
                  <c:v>41764.072106481479</c:v>
                </c:pt>
                <c:pt idx="12186">
                  <c:v>41764.072175925925</c:v>
                </c:pt>
                <c:pt idx="12187">
                  <c:v>41764.072233796294</c:v>
                </c:pt>
                <c:pt idx="12188">
                  <c:v>41764.072291666664</c:v>
                </c:pt>
                <c:pt idx="12189">
                  <c:v>41764.07236111111</c:v>
                </c:pt>
                <c:pt idx="12190">
                  <c:v>41764.072418981479</c:v>
                </c:pt>
                <c:pt idx="12191">
                  <c:v>41764.072476851848</c:v>
                </c:pt>
                <c:pt idx="12192">
                  <c:v>41764.072546296295</c:v>
                </c:pt>
                <c:pt idx="12193">
                  <c:v>41764.072604166664</c:v>
                </c:pt>
                <c:pt idx="12194">
                  <c:v>41764.072662037041</c:v>
                </c:pt>
                <c:pt idx="12195">
                  <c:v>41764.072731481479</c:v>
                </c:pt>
                <c:pt idx="12196">
                  <c:v>41764.072789351849</c:v>
                </c:pt>
                <c:pt idx="12197">
                  <c:v>41764.072847222225</c:v>
                </c:pt>
                <c:pt idx="12198">
                  <c:v>41764.072905092595</c:v>
                </c:pt>
                <c:pt idx="12199">
                  <c:v>41764.072974537034</c:v>
                </c:pt>
                <c:pt idx="12200">
                  <c:v>41764.07303240741</c:v>
                </c:pt>
                <c:pt idx="12201">
                  <c:v>41764.07309027778</c:v>
                </c:pt>
                <c:pt idx="12202">
                  <c:v>41764.073159722226</c:v>
                </c:pt>
                <c:pt idx="12203">
                  <c:v>41764.073217592595</c:v>
                </c:pt>
                <c:pt idx="12204">
                  <c:v>41764.073275462964</c:v>
                </c:pt>
                <c:pt idx="12205">
                  <c:v>41764.073344907411</c:v>
                </c:pt>
                <c:pt idx="12206">
                  <c:v>41764.07340277778</c:v>
                </c:pt>
                <c:pt idx="12207">
                  <c:v>41764.073460648149</c:v>
                </c:pt>
                <c:pt idx="12208">
                  <c:v>41764.073530092595</c:v>
                </c:pt>
                <c:pt idx="12209">
                  <c:v>41764.073587962965</c:v>
                </c:pt>
                <c:pt idx="12210">
                  <c:v>41764.073645833334</c:v>
                </c:pt>
                <c:pt idx="12211">
                  <c:v>41764.073703703703</c:v>
                </c:pt>
                <c:pt idx="12212">
                  <c:v>41764.073773148149</c:v>
                </c:pt>
                <c:pt idx="12213">
                  <c:v>41764.073831018519</c:v>
                </c:pt>
                <c:pt idx="12214">
                  <c:v>41764.073888888888</c:v>
                </c:pt>
                <c:pt idx="12215">
                  <c:v>41764.073958333334</c:v>
                </c:pt>
                <c:pt idx="12216">
                  <c:v>41764.074016203704</c:v>
                </c:pt>
                <c:pt idx="12217">
                  <c:v>41764.074074074073</c:v>
                </c:pt>
                <c:pt idx="12218">
                  <c:v>41764.074143518519</c:v>
                </c:pt>
                <c:pt idx="12219">
                  <c:v>41764.074201388888</c:v>
                </c:pt>
                <c:pt idx="12220">
                  <c:v>41764.074259259258</c:v>
                </c:pt>
                <c:pt idx="12221">
                  <c:v>41764.074328703704</c:v>
                </c:pt>
                <c:pt idx="12222">
                  <c:v>41764.074386574073</c:v>
                </c:pt>
                <c:pt idx="12223">
                  <c:v>41764.074444444443</c:v>
                </c:pt>
                <c:pt idx="12224">
                  <c:v>41764.074513888889</c:v>
                </c:pt>
                <c:pt idx="12225">
                  <c:v>41764.074571759258</c:v>
                </c:pt>
                <c:pt idx="12226">
                  <c:v>41764.074629629627</c:v>
                </c:pt>
                <c:pt idx="12227">
                  <c:v>41764.074687499997</c:v>
                </c:pt>
                <c:pt idx="12228">
                  <c:v>41764.074756944443</c:v>
                </c:pt>
                <c:pt idx="12229">
                  <c:v>41764.074814814812</c:v>
                </c:pt>
                <c:pt idx="12230">
                  <c:v>41764.074872685182</c:v>
                </c:pt>
                <c:pt idx="12231">
                  <c:v>41764.074942129628</c:v>
                </c:pt>
                <c:pt idx="12232">
                  <c:v>41764.074999999997</c:v>
                </c:pt>
                <c:pt idx="12233">
                  <c:v>41764.075057870374</c:v>
                </c:pt>
                <c:pt idx="12234">
                  <c:v>41764.075127314813</c:v>
                </c:pt>
                <c:pt idx="12235">
                  <c:v>41764.075185185182</c:v>
                </c:pt>
                <c:pt idx="12236">
                  <c:v>41764.075243055559</c:v>
                </c:pt>
                <c:pt idx="12237">
                  <c:v>41764.075312499997</c:v>
                </c:pt>
                <c:pt idx="12238">
                  <c:v>41764.075370370374</c:v>
                </c:pt>
                <c:pt idx="12239">
                  <c:v>41764.075428240743</c:v>
                </c:pt>
                <c:pt idx="12240">
                  <c:v>41764.075486111113</c:v>
                </c:pt>
                <c:pt idx="12241">
                  <c:v>41764.075555555559</c:v>
                </c:pt>
                <c:pt idx="12242">
                  <c:v>41764.075613425928</c:v>
                </c:pt>
                <c:pt idx="12243">
                  <c:v>41764.075671296298</c:v>
                </c:pt>
                <c:pt idx="12244">
                  <c:v>41764.075740740744</c:v>
                </c:pt>
                <c:pt idx="12245">
                  <c:v>41764.075798611113</c:v>
                </c:pt>
                <c:pt idx="12246">
                  <c:v>41764.075856481482</c:v>
                </c:pt>
                <c:pt idx="12247">
                  <c:v>41764.075925925928</c:v>
                </c:pt>
                <c:pt idx="12248">
                  <c:v>41764.075983796298</c:v>
                </c:pt>
                <c:pt idx="12249">
                  <c:v>41764.076041666667</c:v>
                </c:pt>
                <c:pt idx="12250">
                  <c:v>41764.076111111113</c:v>
                </c:pt>
                <c:pt idx="12251">
                  <c:v>41764.076168981483</c:v>
                </c:pt>
                <c:pt idx="12252">
                  <c:v>41764.076226851852</c:v>
                </c:pt>
                <c:pt idx="12253">
                  <c:v>41764.076284722221</c:v>
                </c:pt>
                <c:pt idx="12254">
                  <c:v>41764.076354166667</c:v>
                </c:pt>
                <c:pt idx="12255">
                  <c:v>41764.076412037037</c:v>
                </c:pt>
                <c:pt idx="12256">
                  <c:v>41764.076469907406</c:v>
                </c:pt>
                <c:pt idx="12257">
                  <c:v>41764.076539351852</c:v>
                </c:pt>
                <c:pt idx="12258">
                  <c:v>41764.076597222222</c:v>
                </c:pt>
                <c:pt idx="12259">
                  <c:v>41764.076655092591</c:v>
                </c:pt>
                <c:pt idx="12260">
                  <c:v>41764.076724537037</c:v>
                </c:pt>
                <c:pt idx="12261">
                  <c:v>41764.076782407406</c:v>
                </c:pt>
                <c:pt idx="12262">
                  <c:v>41764.076840277776</c:v>
                </c:pt>
                <c:pt idx="12263">
                  <c:v>41764.076909722222</c:v>
                </c:pt>
                <c:pt idx="12264">
                  <c:v>41764.076967592591</c:v>
                </c:pt>
                <c:pt idx="12265">
                  <c:v>41764.077025462961</c:v>
                </c:pt>
                <c:pt idx="12266">
                  <c:v>41764.07708333333</c:v>
                </c:pt>
                <c:pt idx="12267">
                  <c:v>41764.077152777776</c:v>
                </c:pt>
                <c:pt idx="12268">
                  <c:v>41764.077210648145</c:v>
                </c:pt>
                <c:pt idx="12269">
                  <c:v>41764.077268518522</c:v>
                </c:pt>
                <c:pt idx="12270">
                  <c:v>41764.077337962961</c:v>
                </c:pt>
                <c:pt idx="12271">
                  <c:v>41764.07739583333</c:v>
                </c:pt>
                <c:pt idx="12272">
                  <c:v>41764.077453703707</c:v>
                </c:pt>
                <c:pt idx="12273">
                  <c:v>41764.077523148146</c:v>
                </c:pt>
                <c:pt idx="12274">
                  <c:v>41764.077581018515</c:v>
                </c:pt>
                <c:pt idx="12275">
                  <c:v>41764.077638888892</c:v>
                </c:pt>
                <c:pt idx="12276">
                  <c:v>41764.077708333331</c:v>
                </c:pt>
                <c:pt idx="12277">
                  <c:v>41764.077766203707</c:v>
                </c:pt>
                <c:pt idx="12278">
                  <c:v>41764.077824074076</c:v>
                </c:pt>
                <c:pt idx="12279">
                  <c:v>41764.077893518515</c:v>
                </c:pt>
                <c:pt idx="12280">
                  <c:v>41764.077951388892</c:v>
                </c:pt>
                <c:pt idx="12281">
                  <c:v>41764.078009259261</c:v>
                </c:pt>
                <c:pt idx="12282">
                  <c:v>41764.078067129631</c:v>
                </c:pt>
                <c:pt idx="12283">
                  <c:v>41764.078136574077</c:v>
                </c:pt>
                <c:pt idx="12284">
                  <c:v>41764.078194444446</c:v>
                </c:pt>
                <c:pt idx="12285">
                  <c:v>41764.078252314815</c:v>
                </c:pt>
                <c:pt idx="12286">
                  <c:v>41764.078321759262</c:v>
                </c:pt>
                <c:pt idx="12287">
                  <c:v>41764.078379629631</c:v>
                </c:pt>
                <c:pt idx="12288">
                  <c:v>41764.0784375</c:v>
                </c:pt>
                <c:pt idx="12289">
                  <c:v>41764.078506944446</c:v>
                </c:pt>
                <c:pt idx="12290">
                  <c:v>41764.078564814816</c:v>
                </c:pt>
                <c:pt idx="12291">
                  <c:v>41764.078622685185</c:v>
                </c:pt>
                <c:pt idx="12292">
                  <c:v>41764.078692129631</c:v>
                </c:pt>
                <c:pt idx="12293">
                  <c:v>41764.078750000001</c:v>
                </c:pt>
                <c:pt idx="12294">
                  <c:v>41764.07880787037</c:v>
                </c:pt>
                <c:pt idx="12295">
                  <c:v>41764.078865740739</c:v>
                </c:pt>
                <c:pt idx="12296">
                  <c:v>41764.078935185185</c:v>
                </c:pt>
                <c:pt idx="12297">
                  <c:v>41764.078993055555</c:v>
                </c:pt>
                <c:pt idx="12298">
                  <c:v>41764.079050925924</c:v>
                </c:pt>
                <c:pt idx="12299">
                  <c:v>41764.07912037037</c:v>
                </c:pt>
                <c:pt idx="12300">
                  <c:v>41764.07917824074</c:v>
                </c:pt>
                <c:pt idx="12301">
                  <c:v>41764.079236111109</c:v>
                </c:pt>
                <c:pt idx="12302">
                  <c:v>41764.079305555555</c:v>
                </c:pt>
                <c:pt idx="12303">
                  <c:v>41764.079363425924</c:v>
                </c:pt>
                <c:pt idx="12304">
                  <c:v>41764.079421296294</c:v>
                </c:pt>
                <c:pt idx="12305">
                  <c:v>41764.07949074074</c:v>
                </c:pt>
                <c:pt idx="12306">
                  <c:v>41764.079548611109</c:v>
                </c:pt>
                <c:pt idx="12307">
                  <c:v>41764.079606481479</c:v>
                </c:pt>
                <c:pt idx="12308">
                  <c:v>41764.079664351855</c:v>
                </c:pt>
                <c:pt idx="12309">
                  <c:v>41764.079733796294</c:v>
                </c:pt>
                <c:pt idx="12310">
                  <c:v>41764.079791666663</c:v>
                </c:pt>
                <c:pt idx="12311">
                  <c:v>41764.07984953704</c:v>
                </c:pt>
                <c:pt idx="12312">
                  <c:v>41764.079918981479</c:v>
                </c:pt>
                <c:pt idx="12313">
                  <c:v>41764.079976851855</c:v>
                </c:pt>
                <c:pt idx="12314">
                  <c:v>41764.080034722225</c:v>
                </c:pt>
                <c:pt idx="12315">
                  <c:v>41764.080104166664</c:v>
                </c:pt>
                <c:pt idx="12316">
                  <c:v>41764.08016203704</c:v>
                </c:pt>
                <c:pt idx="12317">
                  <c:v>41764.08021990741</c:v>
                </c:pt>
                <c:pt idx="12318">
                  <c:v>41764.080289351848</c:v>
                </c:pt>
                <c:pt idx="12319">
                  <c:v>41764.080347222225</c:v>
                </c:pt>
                <c:pt idx="12320">
                  <c:v>41764.080405092594</c:v>
                </c:pt>
                <c:pt idx="12321">
                  <c:v>41764.080462962964</c:v>
                </c:pt>
                <c:pt idx="12322">
                  <c:v>41764.08053240741</c:v>
                </c:pt>
                <c:pt idx="12323">
                  <c:v>41764.080590277779</c:v>
                </c:pt>
                <c:pt idx="12324">
                  <c:v>41764.080648148149</c:v>
                </c:pt>
                <c:pt idx="12325">
                  <c:v>41764.080717592595</c:v>
                </c:pt>
                <c:pt idx="12326">
                  <c:v>41764.080775462964</c:v>
                </c:pt>
                <c:pt idx="12327">
                  <c:v>41764.080833333333</c:v>
                </c:pt>
                <c:pt idx="12328">
                  <c:v>41764.08090277778</c:v>
                </c:pt>
                <c:pt idx="12329">
                  <c:v>41764.080960648149</c:v>
                </c:pt>
                <c:pt idx="12330">
                  <c:v>41764.081018518518</c:v>
                </c:pt>
                <c:pt idx="12331">
                  <c:v>41764.081087962964</c:v>
                </c:pt>
                <c:pt idx="12332">
                  <c:v>41764.081145833334</c:v>
                </c:pt>
                <c:pt idx="12333">
                  <c:v>41764.081203703703</c:v>
                </c:pt>
                <c:pt idx="12334">
                  <c:v>41764.081273148149</c:v>
                </c:pt>
                <c:pt idx="12335">
                  <c:v>41764.081331018519</c:v>
                </c:pt>
                <c:pt idx="12336">
                  <c:v>41764.081388888888</c:v>
                </c:pt>
                <c:pt idx="12337">
                  <c:v>41764.081446759257</c:v>
                </c:pt>
                <c:pt idx="12338">
                  <c:v>41764.081516203703</c:v>
                </c:pt>
                <c:pt idx="12339">
                  <c:v>41764.081574074073</c:v>
                </c:pt>
                <c:pt idx="12340">
                  <c:v>41764.081631944442</c:v>
                </c:pt>
                <c:pt idx="12341">
                  <c:v>41764.081701388888</c:v>
                </c:pt>
                <c:pt idx="12342">
                  <c:v>41764.081759259258</c:v>
                </c:pt>
                <c:pt idx="12343">
                  <c:v>41764.081817129627</c:v>
                </c:pt>
                <c:pt idx="12344">
                  <c:v>41764.081886574073</c:v>
                </c:pt>
                <c:pt idx="12345">
                  <c:v>41764.081944444442</c:v>
                </c:pt>
                <c:pt idx="12346">
                  <c:v>41764.082002314812</c:v>
                </c:pt>
                <c:pt idx="12347">
                  <c:v>41764.082071759258</c:v>
                </c:pt>
                <c:pt idx="12348">
                  <c:v>41764.082129629627</c:v>
                </c:pt>
                <c:pt idx="12349">
                  <c:v>41764.082187499997</c:v>
                </c:pt>
                <c:pt idx="12350">
                  <c:v>41764.082245370373</c:v>
                </c:pt>
                <c:pt idx="12351">
                  <c:v>41764.082314814812</c:v>
                </c:pt>
                <c:pt idx="12352">
                  <c:v>41764.082372685189</c:v>
                </c:pt>
                <c:pt idx="12353">
                  <c:v>41764.082430555558</c:v>
                </c:pt>
                <c:pt idx="12354">
                  <c:v>41764.082499999997</c:v>
                </c:pt>
                <c:pt idx="12355">
                  <c:v>41764.082557870373</c:v>
                </c:pt>
                <c:pt idx="12356">
                  <c:v>41764.082615740743</c:v>
                </c:pt>
                <c:pt idx="12357">
                  <c:v>41764.082685185182</c:v>
                </c:pt>
                <c:pt idx="12358">
                  <c:v>41764.082743055558</c:v>
                </c:pt>
                <c:pt idx="12359">
                  <c:v>41764.082800925928</c:v>
                </c:pt>
                <c:pt idx="12360">
                  <c:v>41764.082870370374</c:v>
                </c:pt>
                <c:pt idx="12361">
                  <c:v>41764.082928240743</c:v>
                </c:pt>
                <c:pt idx="12362">
                  <c:v>41764.082986111112</c:v>
                </c:pt>
                <c:pt idx="12363">
                  <c:v>41764.083055555559</c:v>
                </c:pt>
                <c:pt idx="12364">
                  <c:v>41764.083113425928</c:v>
                </c:pt>
                <c:pt idx="12365">
                  <c:v>41764.083171296297</c:v>
                </c:pt>
                <c:pt idx="12366">
                  <c:v>41764.083229166667</c:v>
                </c:pt>
                <c:pt idx="12367">
                  <c:v>41764.083298611113</c:v>
                </c:pt>
                <c:pt idx="12368">
                  <c:v>41764.083356481482</c:v>
                </c:pt>
                <c:pt idx="12369">
                  <c:v>41764.083414351851</c:v>
                </c:pt>
                <c:pt idx="12370">
                  <c:v>41764.083483796298</c:v>
                </c:pt>
                <c:pt idx="12371">
                  <c:v>41764.083541666667</c:v>
                </c:pt>
                <c:pt idx="12372">
                  <c:v>41764.083599537036</c:v>
                </c:pt>
                <c:pt idx="12373">
                  <c:v>41764.083668981482</c:v>
                </c:pt>
                <c:pt idx="12374">
                  <c:v>41764.083726851852</c:v>
                </c:pt>
                <c:pt idx="12375">
                  <c:v>41764.083784722221</c:v>
                </c:pt>
                <c:pt idx="12376">
                  <c:v>41764.083854166667</c:v>
                </c:pt>
                <c:pt idx="12377">
                  <c:v>41764.083912037036</c:v>
                </c:pt>
                <c:pt idx="12378">
                  <c:v>41764.083969907406</c:v>
                </c:pt>
                <c:pt idx="12379">
                  <c:v>41764.084027777775</c:v>
                </c:pt>
                <c:pt idx="12380">
                  <c:v>41764.084097222221</c:v>
                </c:pt>
                <c:pt idx="12381">
                  <c:v>41764.084155092591</c:v>
                </c:pt>
                <c:pt idx="12382">
                  <c:v>41764.08421296296</c:v>
                </c:pt>
                <c:pt idx="12383">
                  <c:v>41764.084282407406</c:v>
                </c:pt>
                <c:pt idx="12384">
                  <c:v>41764.084340277775</c:v>
                </c:pt>
                <c:pt idx="12385">
                  <c:v>41764.084398148145</c:v>
                </c:pt>
                <c:pt idx="12386">
                  <c:v>41764.084467592591</c:v>
                </c:pt>
                <c:pt idx="12387">
                  <c:v>41764.08452546296</c:v>
                </c:pt>
                <c:pt idx="12388">
                  <c:v>41764.084583333337</c:v>
                </c:pt>
                <c:pt idx="12389">
                  <c:v>41764.084652777776</c:v>
                </c:pt>
                <c:pt idx="12390">
                  <c:v>41764.084710648145</c:v>
                </c:pt>
                <c:pt idx="12391">
                  <c:v>41764.084768518522</c:v>
                </c:pt>
                <c:pt idx="12392">
                  <c:v>41764.084826388891</c:v>
                </c:pt>
                <c:pt idx="12393">
                  <c:v>41764.08489583333</c:v>
                </c:pt>
                <c:pt idx="12394">
                  <c:v>41764.084953703707</c:v>
                </c:pt>
                <c:pt idx="12395">
                  <c:v>41764.085011574076</c:v>
                </c:pt>
                <c:pt idx="12396">
                  <c:v>41764.085081018522</c:v>
                </c:pt>
                <c:pt idx="12397">
                  <c:v>41764.085138888891</c:v>
                </c:pt>
                <c:pt idx="12398">
                  <c:v>41764.085196759261</c:v>
                </c:pt>
                <c:pt idx="12399">
                  <c:v>41764.085266203707</c:v>
                </c:pt>
                <c:pt idx="12400">
                  <c:v>41764.085324074076</c:v>
                </c:pt>
                <c:pt idx="12401">
                  <c:v>41764.085381944446</c:v>
                </c:pt>
                <c:pt idx="12402">
                  <c:v>41764.085451388892</c:v>
                </c:pt>
                <c:pt idx="12403">
                  <c:v>41764.085509259261</c:v>
                </c:pt>
                <c:pt idx="12404">
                  <c:v>41764.08556712963</c:v>
                </c:pt>
                <c:pt idx="12405">
                  <c:v>41764.085625</c:v>
                </c:pt>
                <c:pt idx="12406">
                  <c:v>41764.085694444446</c:v>
                </c:pt>
                <c:pt idx="12407">
                  <c:v>41764.085752314815</c:v>
                </c:pt>
                <c:pt idx="12408">
                  <c:v>41764.085810185185</c:v>
                </c:pt>
                <c:pt idx="12409">
                  <c:v>41764.085879629631</c:v>
                </c:pt>
                <c:pt idx="12410">
                  <c:v>41764.0859375</c:v>
                </c:pt>
                <c:pt idx="12411">
                  <c:v>41764.085995370369</c:v>
                </c:pt>
                <c:pt idx="12412">
                  <c:v>41764.086064814815</c:v>
                </c:pt>
                <c:pt idx="12413">
                  <c:v>41764.086122685185</c:v>
                </c:pt>
                <c:pt idx="12414">
                  <c:v>41764.086180555554</c:v>
                </c:pt>
                <c:pt idx="12415">
                  <c:v>41764.08625</c:v>
                </c:pt>
                <c:pt idx="12416">
                  <c:v>41764.08630787037</c:v>
                </c:pt>
                <c:pt idx="12417">
                  <c:v>41764.086365740739</c:v>
                </c:pt>
                <c:pt idx="12418">
                  <c:v>41764.086435185185</c:v>
                </c:pt>
                <c:pt idx="12419">
                  <c:v>41764.086493055554</c:v>
                </c:pt>
                <c:pt idx="12420">
                  <c:v>41764.086550925924</c:v>
                </c:pt>
                <c:pt idx="12421">
                  <c:v>41764.086608796293</c:v>
                </c:pt>
                <c:pt idx="12422">
                  <c:v>41764.086678240739</c:v>
                </c:pt>
                <c:pt idx="12423">
                  <c:v>41764.086736111109</c:v>
                </c:pt>
                <c:pt idx="12424">
                  <c:v>41764.086793981478</c:v>
                </c:pt>
                <c:pt idx="12425">
                  <c:v>41764.086863425924</c:v>
                </c:pt>
                <c:pt idx="12426">
                  <c:v>41764.086921296293</c:v>
                </c:pt>
                <c:pt idx="12427">
                  <c:v>41764.08697916667</c:v>
                </c:pt>
                <c:pt idx="12428">
                  <c:v>41764.087048611109</c:v>
                </c:pt>
                <c:pt idx="12429">
                  <c:v>41764.087106481478</c:v>
                </c:pt>
                <c:pt idx="12430">
                  <c:v>41764.087164351855</c:v>
                </c:pt>
                <c:pt idx="12431">
                  <c:v>41764.087233796294</c:v>
                </c:pt>
                <c:pt idx="12432">
                  <c:v>41764.087291666663</c:v>
                </c:pt>
                <c:pt idx="12433">
                  <c:v>41764.08734953704</c:v>
                </c:pt>
                <c:pt idx="12434">
                  <c:v>41764.087407407409</c:v>
                </c:pt>
                <c:pt idx="12435">
                  <c:v>41764.087476851855</c:v>
                </c:pt>
                <c:pt idx="12436">
                  <c:v>41764.087534722225</c:v>
                </c:pt>
                <c:pt idx="12437">
                  <c:v>41764.087592592594</c:v>
                </c:pt>
                <c:pt idx="12438">
                  <c:v>41764.08766203704</c:v>
                </c:pt>
                <c:pt idx="12439">
                  <c:v>41764.087719907409</c:v>
                </c:pt>
                <c:pt idx="12440">
                  <c:v>41764.087777777779</c:v>
                </c:pt>
                <c:pt idx="12441">
                  <c:v>41764.087847222225</c:v>
                </c:pt>
                <c:pt idx="12442">
                  <c:v>41764.087905092594</c:v>
                </c:pt>
                <c:pt idx="12443">
                  <c:v>41764.087962962964</c:v>
                </c:pt>
                <c:pt idx="12444">
                  <c:v>41764.08803240741</c:v>
                </c:pt>
                <c:pt idx="12445">
                  <c:v>41764.088090277779</c:v>
                </c:pt>
                <c:pt idx="12446">
                  <c:v>41764.088148148148</c:v>
                </c:pt>
                <c:pt idx="12447">
                  <c:v>41764.088206018518</c:v>
                </c:pt>
                <c:pt idx="12448">
                  <c:v>41764.088275462964</c:v>
                </c:pt>
                <c:pt idx="12449">
                  <c:v>41764.088333333333</c:v>
                </c:pt>
                <c:pt idx="12450">
                  <c:v>41764.088391203702</c:v>
                </c:pt>
                <c:pt idx="12451">
                  <c:v>41764.088460648149</c:v>
                </c:pt>
                <c:pt idx="12452">
                  <c:v>41764.088518518518</c:v>
                </c:pt>
                <c:pt idx="12453">
                  <c:v>41764.088576388887</c:v>
                </c:pt>
                <c:pt idx="12454">
                  <c:v>41764.088645833333</c:v>
                </c:pt>
                <c:pt idx="12455">
                  <c:v>41764.088703703703</c:v>
                </c:pt>
                <c:pt idx="12456">
                  <c:v>41764.088761574072</c:v>
                </c:pt>
                <c:pt idx="12457">
                  <c:v>41764.088831018518</c:v>
                </c:pt>
                <c:pt idx="12458">
                  <c:v>41764.088888888888</c:v>
                </c:pt>
                <c:pt idx="12459">
                  <c:v>41764.088946759257</c:v>
                </c:pt>
                <c:pt idx="12460">
                  <c:v>41764.089016203703</c:v>
                </c:pt>
                <c:pt idx="12461">
                  <c:v>41764.089074074072</c:v>
                </c:pt>
                <c:pt idx="12462">
                  <c:v>41764.089131944442</c:v>
                </c:pt>
                <c:pt idx="12463">
                  <c:v>41764.089189814818</c:v>
                </c:pt>
                <c:pt idx="12464">
                  <c:v>41764.089259259257</c:v>
                </c:pt>
                <c:pt idx="12465">
                  <c:v>41764.089317129627</c:v>
                </c:pt>
                <c:pt idx="12466">
                  <c:v>41764.089375000003</c:v>
                </c:pt>
                <c:pt idx="12467">
                  <c:v>41764.089444444442</c:v>
                </c:pt>
                <c:pt idx="12468">
                  <c:v>41764.089502314811</c:v>
                </c:pt>
                <c:pt idx="12469">
                  <c:v>41764.089560185188</c:v>
                </c:pt>
                <c:pt idx="12470">
                  <c:v>41764.089629629627</c:v>
                </c:pt>
                <c:pt idx="12471">
                  <c:v>41764.089687500003</c:v>
                </c:pt>
                <c:pt idx="12472">
                  <c:v>41764.089745370373</c:v>
                </c:pt>
                <c:pt idx="12473">
                  <c:v>41764.089814814812</c:v>
                </c:pt>
                <c:pt idx="12474">
                  <c:v>41764.089872685188</c:v>
                </c:pt>
                <c:pt idx="12475">
                  <c:v>41764.089930555558</c:v>
                </c:pt>
                <c:pt idx="12476">
                  <c:v>41764.089988425927</c:v>
                </c:pt>
                <c:pt idx="12477">
                  <c:v>41764.090057870373</c:v>
                </c:pt>
                <c:pt idx="12478">
                  <c:v>41764.090115740742</c:v>
                </c:pt>
                <c:pt idx="12479">
                  <c:v>41764.090173611112</c:v>
                </c:pt>
                <c:pt idx="12480">
                  <c:v>41764.090243055558</c:v>
                </c:pt>
                <c:pt idx="12481">
                  <c:v>41764.090300925927</c:v>
                </c:pt>
                <c:pt idx="12482">
                  <c:v>41764.090358796297</c:v>
                </c:pt>
                <c:pt idx="12483">
                  <c:v>41764.090428240743</c:v>
                </c:pt>
                <c:pt idx="12484">
                  <c:v>41764.090486111112</c:v>
                </c:pt>
                <c:pt idx="12485">
                  <c:v>41764.090543981481</c:v>
                </c:pt>
                <c:pt idx="12486">
                  <c:v>41764.090613425928</c:v>
                </c:pt>
                <c:pt idx="12487">
                  <c:v>41764.090671296297</c:v>
                </c:pt>
                <c:pt idx="12488">
                  <c:v>41764.090729166666</c:v>
                </c:pt>
                <c:pt idx="12489">
                  <c:v>41764.090787037036</c:v>
                </c:pt>
                <c:pt idx="12490">
                  <c:v>41764.090856481482</c:v>
                </c:pt>
                <c:pt idx="12491">
                  <c:v>41764.090914351851</c:v>
                </c:pt>
                <c:pt idx="12492">
                  <c:v>41764.09097222222</c:v>
                </c:pt>
                <c:pt idx="12493">
                  <c:v>41764.091041666667</c:v>
                </c:pt>
                <c:pt idx="12494">
                  <c:v>41764.091099537036</c:v>
                </c:pt>
                <c:pt idx="12495">
                  <c:v>41764.091157407405</c:v>
                </c:pt>
                <c:pt idx="12496">
                  <c:v>41764.091226851851</c:v>
                </c:pt>
                <c:pt idx="12497">
                  <c:v>41764.091284722221</c:v>
                </c:pt>
                <c:pt idx="12498">
                  <c:v>41764.09134259259</c:v>
                </c:pt>
                <c:pt idx="12499">
                  <c:v>41764.091412037036</c:v>
                </c:pt>
                <c:pt idx="12500">
                  <c:v>41764.091469907406</c:v>
                </c:pt>
                <c:pt idx="12501">
                  <c:v>41764.091527777775</c:v>
                </c:pt>
                <c:pt idx="12502">
                  <c:v>41764.091597222221</c:v>
                </c:pt>
                <c:pt idx="12503">
                  <c:v>41764.09165509259</c:v>
                </c:pt>
                <c:pt idx="12504">
                  <c:v>41764.09171296296</c:v>
                </c:pt>
                <c:pt idx="12505">
                  <c:v>41764.091770833336</c:v>
                </c:pt>
                <c:pt idx="12506">
                  <c:v>41764.091840277775</c:v>
                </c:pt>
                <c:pt idx="12507">
                  <c:v>41764.091898148145</c:v>
                </c:pt>
                <c:pt idx="12508">
                  <c:v>41764.091956018521</c:v>
                </c:pt>
                <c:pt idx="12509">
                  <c:v>41764.09202546296</c:v>
                </c:pt>
                <c:pt idx="12510">
                  <c:v>41764.092083333337</c:v>
                </c:pt>
                <c:pt idx="12511">
                  <c:v>41764.092141203706</c:v>
                </c:pt>
                <c:pt idx="12512">
                  <c:v>41764.092210648145</c:v>
                </c:pt>
                <c:pt idx="12513">
                  <c:v>41764.092268518521</c:v>
                </c:pt>
                <c:pt idx="12514">
                  <c:v>41764.092326388891</c:v>
                </c:pt>
                <c:pt idx="12515">
                  <c:v>41764.092395833337</c:v>
                </c:pt>
                <c:pt idx="12516">
                  <c:v>41764.092453703706</c:v>
                </c:pt>
                <c:pt idx="12517">
                  <c:v>41764.092511574076</c:v>
                </c:pt>
                <c:pt idx="12518">
                  <c:v>41764.092569444445</c:v>
                </c:pt>
                <c:pt idx="12519">
                  <c:v>41764.092638888891</c:v>
                </c:pt>
                <c:pt idx="12520">
                  <c:v>41764.09269675926</c:v>
                </c:pt>
                <c:pt idx="12521">
                  <c:v>41764.09275462963</c:v>
                </c:pt>
                <c:pt idx="12522">
                  <c:v>41764.092824074076</c:v>
                </c:pt>
                <c:pt idx="12523">
                  <c:v>41764.092881944445</c:v>
                </c:pt>
                <c:pt idx="12524">
                  <c:v>41764.092939814815</c:v>
                </c:pt>
                <c:pt idx="12525">
                  <c:v>41764.093009259261</c:v>
                </c:pt>
                <c:pt idx="12526">
                  <c:v>41764.09306712963</c:v>
                </c:pt>
                <c:pt idx="12527">
                  <c:v>41764.093124999999</c:v>
                </c:pt>
                <c:pt idx="12528">
                  <c:v>41764.093194444446</c:v>
                </c:pt>
                <c:pt idx="12529">
                  <c:v>41764.093252314815</c:v>
                </c:pt>
                <c:pt idx="12530">
                  <c:v>41764.093310185184</c:v>
                </c:pt>
                <c:pt idx="12531">
                  <c:v>41764.093368055554</c:v>
                </c:pt>
                <c:pt idx="12532">
                  <c:v>41764.0934375</c:v>
                </c:pt>
                <c:pt idx="12533">
                  <c:v>41764.093495370369</c:v>
                </c:pt>
                <c:pt idx="12534">
                  <c:v>41764.093553240738</c:v>
                </c:pt>
                <c:pt idx="12535">
                  <c:v>41764.093622685185</c:v>
                </c:pt>
                <c:pt idx="12536">
                  <c:v>41764.093680555554</c:v>
                </c:pt>
                <c:pt idx="12537">
                  <c:v>41764.093738425923</c:v>
                </c:pt>
                <c:pt idx="12538">
                  <c:v>41764.093807870369</c:v>
                </c:pt>
                <c:pt idx="12539">
                  <c:v>41764.093865740739</c:v>
                </c:pt>
                <c:pt idx="12540">
                  <c:v>41764.093923611108</c:v>
                </c:pt>
                <c:pt idx="12541">
                  <c:v>41764.093993055554</c:v>
                </c:pt>
                <c:pt idx="12542">
                  <c:v>41764.094050925924</c:v>
                </c:pt>
                <c:pt idx="12543">
                  <c:v>41764.094108796293</c:v>
                </c:pt>
                <c:pt idx="12544">
                  <c:v>41764.094166666669</c:v>
                </c:pt>
                <c:pt idx="12545">
                  <c:v>41764.094236111108</c:v>
                </c:pt>
                <c:pt idx="12546">
                  <c:v>41764.094293981485</c:v>
                </c:pt>
                <c:pt idx="12547">
                  <c:v>41764.094351851854</c:v>
                </c:pt>
                <c:pt idx="12548">
                  <c:v>41764.094421296293</c:v>
                </c:pt>
                <c:pt idx="12549">
                  <c:v>41764.09447916667</c:v>
                </c:pt>
                <c:pt idx="12550">
                  <c:v>41764.094537037039</c:v>
                </c:pt>
                <c:pt idx="12551">
                  <c:v>41764.094606481478</c:v>
                </c:pt>
                <c:pt idx="12552">
                  <c:v>41764.094664351855</c:v>
                </c:pt>
                <c:pt idx="12553">
                  <c:v>41764.094722222224</c:v>
                </c:pt>
                <c:pt idx="12554">
                  <c:v>41764.09479166667</c:v>
                </c:pt>
                <c:pt idx="12555">
                  <c:v>41764.094849537039</c:v>
                </c:pt>
                <c:pt idx="12556">
                  <c:v>41764.094907407409</c:v>
                </c:pt>
                <c:pt idx="12557">
                  <c:v>41764.094976851855</c:v>
                </c:pt>
                <c:pt idx="12558">
                  <c:v>41764.095034722224</c:v>
                </c:pt>
                <c:pt idx="12559">
                  <c:v>41764.095092592594</c:v>
                </c:pt>
                <c:pt idx="12560">
                  <c:v>41764.095150462963</c:v>
                </c:pt>
                <c:pt idx="12561">
                  <c:v>41764.095219907409</c:v>
                </c:pt>
                <c:pt idx="12562">
                  <c:v>41764.095277777778</c:v>
                </c:pt>
                <c:pt idx="12563">
                  <c:v>41764.095335648148</c:v>
                </c:pt>
                <c:pt idx="12564">
                  <c:v>41764.095405092594</c:v>
                </c:pt>
                <c:pt idx="12565">
                  <c:v>41764.095462962963</c:v>
                </c:pt>
                <c:pt idx="12566">
                  <c:v>41764.095520833333</c:v>
                </c:pt>
                <c:pt idx="12567">
                  <c:v>41764.095590277779</c:v>
                </c:pt>
                <c:pt idx="12568">
                  <c:v>41764.095648148148</c:v>
                </c:pt>
                <c:pt idx="12569">
                  <c:v>41764.095706018517</c:v>
                </c:pt>
                <c:pt idx="12570">
                  <c:v>41764.095775462964</c:v>
                </c:pt>
                <c:pt idx="12571">
                  <c:v>41764.095833333333</c:v>
                </c:pt>
                <c:pt idx="12572">
                  <c:v>41764.095891203702</c:v>
                </c:pt>
                <c:pt idx="12573">
                  <c:v>41764.095949074072</c:v>
                </c:pt>
                <c:pt idx="12574">
                  <c:v>41764.096018518518</c:v>
                </c:pt>
                <c:pt idx="12575">
                  <c:v>41764.096076388887</c:v>
                </c:pt>
                <c:pt idx="12576">
                  <c:v>41764.096134259256</c:v>
                </c:pt>
                <c:pt idx="12577">
                  <c:v>41764.096203703702</c:v>
                </c:pt>
                <c:pt idx="12578">
                  <c:v>41764.096261574072</c:v>
                </c:pt>
                <c:pt idx="12579">
                  <c:v>41764.096319444441</c:v>
                </c:pt>
                <c:pt idx="12580">
                  <c:v>41764.096388888887</c:v>
                </c:pt>
                <c:pt idx="12581">
                  <c:v>41764.096446759257</c:v>
                </c:pt>
                <c:pt idx="12582">
                  <c:v>41764.096504629626</c:v>
                </c:pt>
                <c:pt idx="12583">
                  <c:v>41764.096574074072</c:v>
                </c:pt>
                <c:pt idx="12584">
                  <c:v>41764.096631944441</c:v>
                </c:pt>
                <c:pt idx="12585">
                  <c:v>41764.096689814818</c:v>
                </c:pt>
                <c:pt idx="12586">
                  <c:v>41764.096747685187</c:v>
                </c:pt>
                <c:pt idx="12587">
                  <c:v>41764.096817129626</c:v>
                </c:pt>
                <c:pt idx="12588">
                  <c:v>41764.096875000003</c:v>
                </c:pt>
                <c:pt idx="12589">
                  <c:v>41764.096932870372</c:v>
                </c:pt>
                <c:pt idx="12590">
                  <c:v>41764.097002314818</c:v>
                </c:pt>
                <c:pt idx="12591">
                  <c:v>41764.097060185188</c:v>
                </c:pt>
                <c:pt idx="12592">
                  <c:v>41764.097118055557</c:v>
                </c:pt>
                <c:pt idx="12593">
                  <c:v>41764.097187500003</c:v>
                </c:pt>
                <c:pt idx="12594">
                  <c:v>41764.097245370373</c:v>
                </c:pt>
                <c:pt idx="12595">
                  <c:v>41764.097303240742</c:v>
                </c:pt>
                <c:pt idx="12596">
                  <c:v>41764.097372685188</c:v>
                </c:pt>
                <c:pt idx="12597">
                  <c:v>41764.097430555557</c:v>
                </c:pt>
                <c:pt idx="12598">
                  <c:v>41764.097488425927</c:v>
                </c:pt>
                <c:pt idx="12599">
                  <c:v>41764.097557870373</c:v>
                </c:pt>
                <c:pt idx="12600">
                  <c:v>41764.097615740742</c:v>
                </c:pt>
                <c:pt idx="12601">
                  <c:v>41764.097673611112</c:v>
                </c:pt>
                <c:pt idx="12602">
                  <c:v>41764.097731481481</c:v>
                </c:pt>
                <c:pt idx="12603">
                  <c:v>41764.097800925927</c:v>
                </c:pt>
                <c:pt idx="12604">
                  <c:v>41764.097858796296</c:v>
                </c:pt>
                <c:pt idx="12605">
                  <c:v>41764.097916666666</c:v>
                </c:pt>
                <c:pt idx="12606">
                  <c:v>41764.097986111112</c:v>
                </c:pt>
                <c:pt idx="12607">
                  <c:v>41764.098043981481</c:v>
                </c:pt>
                <c:pt idx="12608">
                  <c:v>41764.098101851851</c:v>
                </c:pt>
                <c:pt idx="12609">
                  <c:v>41764.098171296297</c:v>
                </c:pt>
                <c:pt idx="12610">
                  <c:v>41764.098229166666</c:v>
                </c:pt>
                <c:pt idx="12611">
                  <c:v>41764.098287037035</c:v>
                </c:pt>
                <c:pt idx="12612">
                  <c:v>41764.098356481481</c:v>
                </c:pt>
                <c:pt idx="12613">
                  <c:v>41764.098414351851</c:v>
                </c:pt>
                <c:pt idx="12614">
                  <c:v>41764.09847222222</c:v>
                </c:pt>
                <c:pt idx="12615">
                  <c:v>41764.098530092589</c:v>
                </c:pt>
                <c:pt idx="12616">
                  <c:v>41764.098599537036</c:v>
                </c:pt>
                <c:pt idx="12617">
                  <c:v>41764.098657407405</c:v>
                </c:pt>
                <c:pt idx="12618">
                  <c:v>41764.098715277774</c:v>
                </c:pt>
                <c:pt idx="12619">
                  <c:v>41764.09878472222</c:v>
                </c:pt>
                <c:pt idx="12620">
                  <c:v>41764.09884259259</c:v>
                </c:pt>
                <c:pt idx="12621">
                  <c:v>41764.098900462966</c:v>
                </c:pt>
                <c:pt idx="12622">
                  <c:v>41764.098969907405</c:v>
                </c:pt>
                <c:pt idx="12623">
                  <c:v>41764.099027777775</c:v>
                </c:pt>
                <c:pt idx="12624">
                  <c:v>41764.099085648151</c:v>
                </c:pt>
                <c:pt idx="12625">
                  <c:v>41764.09915509259</c:v>
                </c:pt>
                <c:pt idx="12626">
                  <c:v>41764.099212962959</c:v>
                </c:pt>
                <c:pt idx="12627">
                  <c:v>41764.099270833336</c:v>
                </c:pt>
                <c:pt idx="12628">
                  <c:v>41764.099328703705</c:v>
                </c:pt>
                <c:pt idx="12629">
                  <c:v>41764.099398148152</c:v>
                </c:pt>
                <c:pt idx="12630">
                  <c:v>41764.099456018521</c:v>
                </c:pt>
                <c:pt idx="12631">
                  <c:v>41764.09951388889</c:v>
                </c:pt>
                <c:pt idx="12632">
                  <c:v>41764.099583333336</c:v>
                </c:pt>
                <c:pt idx="12633">
                  <c:v>41764.099641203706</c:v>
                </c:pt>
                <c:pt idx="12634">
                  <c:v>41764.099699074075</c:v>
                </c:pt>
                <c:pt idx="12635">
                  <c:v>41764.099768518521</c:v>
                </c:pt>
                <c:pt idx="12636">
                  <c:v>41764.099826388891</c:v>
                </c:pt>
                <c:pt idx="12637">
                  <c:v>41764.09988425926</c:v>
                </c:pt>
                <c:pt idx="12638">
                  <c:v>41764.099953703706</c:v>
                </c:pt>
                <c:pt idx="12639">
                  <c:v>41764.100011574075</c:v>
                </c:pt>
                <c:pt idx="12640">
                  <c:v>41764.100069444445</c:v>
                </c:pt>
                <c:pt idx="12641">
                  <c:v>41764.100138888891</c:v>
                </c:pt>
                <c:pt idx="12642">
                  <c:v>41764.10019675926</c:v>
                </c:pt>
                <c:pt idx="12643">
                  <c:v>41764.100254629629</c:v>
                </c:pt>
                <c:pt idx="12644">
                  <c:v>41764.100312499999</c:v>
                </c:pt>
                <c:pt idx="12645">
                  <c:v>41764.100381944445</c:v>
                </c:pt>
                <c:pt idx="12646">
                  <c:v>41764.100439814814</c:v>
                </c:pt>
                <c:pt idx="12647">
                  <c:v>41764.100497685184</c:v>
                </c:pt>
                <c:pt idx="12648">
                  <c:v>41764.10056712963</c:v>
                </c:pt>
                <c:pt idx="12649">
                  <c:v>41764.100624999999</c:v>
                </c:pt>
                <c:pt idx="12650">
                  <c:v>41764.100682870368</c:v>
                </c:pt>
                <c:pt idx="12651">
                  <c:v>41764.100752314815</c:v>
                </c:pt>
                <c:pt idx="12652">
                  <c:v>41764.100810185184</c:v>
                </c:pt>
                <c:pt idx="12653">
                  <c:v>41764.100868055553</c:v>
                </c:pt>
                <c:pt idx="12654">
                  <c:v>41764.100937499999</c:v>
                </c:pt>
                <c:pt idx="12655">
                  <c:v>41764.100995370369</c:v>
                </c:pt>
                <c:pt idx="12656">
                  <c:v>41764.101053240738</c:v>
                </c:pt>
                <c:pt idx="12657">
                  <c:v>41764.101111111115</c:v>
                </c:pt>
                <c:pt idx="12658">
                  <c:v>41764.101180555554</c:v>
                </c:pt>
                <c:pt idx="12659">
                  <c:v>41764.101238425923</c:v>
                </c:pt>
                <c:pt idx="12660">
                  <c:v>41764.1012962963</c:v>
                </c:pt>
                <c:pt idx="12661">
                  <c:v>41764.101365740738</c:v>
                </c:pt>
                <c:pt idx="12662">
                  <c:v>41764.101423611108</c:v>
                </c:pt>
                <c:pt idx="12663">
                  <c:v>41764.101481481484</c:v>
                </c:pt>
                <c:pt idx="12664">
                  <c:v>41764.101550925923</c:v>
                </c:pt>
                <c:pt idx="12665">
                  <c:v>41764.1016087963</c:v>
                </c:pt>
                <c:pt idx="12666">
                  <c:v>41764.101666666669</c:v>
                </c:pt>
                <c:pt idx="12667">
                  <c:v>41764.101736111108</c:v>
                </c:pt>
                <c:pt idx="12668">
                  <c:v>41764.101793981485</c:v>
                </c:pt>
                <c:pt idx="12669">
                  <c:v>41764.101851851854</c:v>
                </c:pt>
                <c:pt idx="12670">
                  <c:v>41764.101909722223</c:v>
                </c:pt>
                <c:pt idx="12671">
                  <c:v>41764.101979166669</c:v>
                </c:pt>
                <c:pt idx="12672">
                  <c:v>41764.102037037039</c:v>
                </c:pt>
                <c:pt idx="12673">
                  <c:v>41764.102094907408</c:v>
                </c:pt>
                <c:pt idx="12674">
                  <c:v>41764.102164351854</c:v>
                </c:pt>
                <c:pt idx="12675">
                  <c:v>41764.102222222224</c:v>
                </c:pt>
                <c:pt idx="12676">
                  <c:v>41764.102280092593</c:v>
                </c:pt>
                <c:pt idx="12677">
                  <c:v>41764.102349537039</c:v>
                </c:pt>
                <c:pt idx="12678">
                  <c:v>41764.102407407408</c:v>
                </c:pt>
                <c:pt idx="12679">
                  <c:v>41764.102465277778</c:v>
                </c:pt>
                <c:pt idx="12680">
                  <c:v>41764.102534722224</c:v>
                </c:pt>
                <c:pt idx="12681">
                  <c:v>41764.102592592593</c:v>
                </c:pt>
                <c:pt idx="12682">
                  <c:v>41764.102650462963</c:v>
                </c:pt>
                <c:pt idx="12683">
                  <c:v>41764.102719907409</c:v>
                </c:pt>
                <c:pt idx="12684">
                  <c:v>41764.102777777778</c:v>
                </c:pt>
                <c:pt idx="12685">
                  <c:v>41764.102835648147</c:v>
                </c:pt>
                <c:pt idx="12686">
                  <c:v>41764.102893518517</c:v>
                </c:pt>
                <c:pt idx="12687">
                  <c:v>41764.102962962963</c:v>
                </c:pt>
                <c:pt idx="12688">
                  <c:v>41764.103020833332</c:v>
                </c:pt>
                <c:pt idx="12689">
                  <c:v>41764.103078703702</c:v>
                </c:pt>
                <c:pt idx="12690">
                  <c:v>41764.103148148148</c:v>
                </c:pt>
                <c:pt idx="12691">
                  <c:v>41764.103206018517</c:v>
                </c:pt>
                <c:pt idx="12692">
                  <c:v>41764.103263888886</c:v>
                </c:pt>
                <c:pt idx="12693">
                  <c:v>41764.103333333333</c:v>
                </c:pt>
                <c:pt idx="12694">
                  <c:v>41764.103391203702</c:v>
                </c:pt>
                <c:pt idx="12695">
                  <c:v>41764.103449074071</c:v>
                </c:pt>
                <c:pt idx="12696">
                  <c:v>41764.103518518517</c:v>
                </c:pt>
                <c:pt idx="12697">
                  <c:v>41764.103576388887</c:v>
                </c:pt>
                <c:pt idx="12698">
                  <c:v>41764.103634259256</c:v>
                </c:pt>
                <c:pt idx="12699">
                  <c:v>41764.103692129633</c:v>
                </c:pt>
                <c:pt idx="12700">
                  <c:v>41764.103761574072</c:v>
                </c:pt>
                <c:pt idx="12701">
                  <c:v>41764.103819444441</c:v>
                </c:pt>
                <c:pt idx="12702">
                  <c:v>41764.103877314818</c:v>
                </c:pt>
                <c:pt idx="12703">
                  <c:v>41764.103946759256</c:v>
                </c:pt>
                <c:pt idx="12704">
                  <c:v>41764.104004629633</c:v>
                </c:pt>
                <c:pt idx="12705">
                  <c:v>41764.104062500002</c:v>
                </c:pt>
                <c:pt idx="12706">
                  <c:v>41764.104131944441</c:v>
                </c:pt>
                <c:pt idx="12707">
                  <c:v>41764.104189814818</c:v>
                </c:pt>
                <c:pt idx="12708">
                  <c:v>41764.104247685187</c:v>
                </c:pt>
                <c:pt idx="12709">
                  <c:v>41764.104317129626</c:v>
                </c:pt>
                <c:pt idx="12710">
                  <c:v>41764.104375000003</c:v>
                </c:pt>
                <c:pt idx="12711">
                  <c:v>41764.104432870372</c:v>
                </c:pt>
                <c:pt idx="12712">
                  <c:v>41764.104490740741</c:v>
                </c:pt>
                <c:pt idx="12713">
                  <c:v>41764.104560185187</c:v>
                </c:pt>
                <c:pt idx="12714">
                  <c:v>41764.104618055557</c:v>
                </c:pt>
                <c:pt idx="12715">
                  <c:v>41764.104675925926</c:v>
                </c:pt>
                <c:pt idx="12716">
                  <c:v>41764.104745370372</c:v>
                </c:pt>
                <c:pt idx="12717">
                  <c:v>41764.104803240742</c:v>
                </c:pt>
                <c:pt idx="12718">
                  <c:v>41764.104861111111</c:v>
                </c:pt>
                <c:pt idx="12719">
                  <c:v>41764.104930555557</c:v>
                </c:pt>
                <c:pt idx="12720">
                  <c:v>41764.104988425926</c:v>
                </c:pt>
                <c:pt idx="12721">
                  <c:v>41764.105046296296</c:v>
                </c:pt>
                <c:pt idx="12722">
                  <c:v>41764.105115740742</c:v>
                </c:pt>
                <c:pt idx="12723">
                  <c:v>41764.105173611111</c:v>
                </c:pt>
                <c:pt idx="12724">
                  <c:v>41764.105231481481</c:v>
                </c:pt>
                <c:pt idx="12725">
                  <c:v>41764.105300925927</c:v>
                </c:pt>
                <c:pt idx="12726">
                  <c:v>41764.105358796296</c:v>
                </c:pt>
                <c:pt idx="12727">
                  <c:v>41764.105416666665</c:v>
                </c:pt>
                <c:pt idx="12728">
                  <c:v>41764.105474537035</c:v>
                </c:pt>
                <c:pt idx="12729">
                  <c:v>41764.105543981481</c:v>
                </c:pt>
                <c:pt idx="12730">
                  <c:v>41764.10560185185</c:v>
                </c:pt>
                <c:pt idx="12731">
                  <c:v>41764.10565972222</c:v>
                </c:pt>
                <c:pt idx="12732">
                  <c:v>41764.105729166666</c:v>
                </c:pt>
                <c:pt idx="12733">
                  <c:v>41764.105787037035</c:v>
                </c:pt>
                <c:pt idx="12734">
                  <c:v>41764.105844907404</c:v>
                </c:pt>
                <c:pt idx="12735">
                  <c:v>41764.105914351851</c:v>
                </c:pt>
                <c:pt idx="12736">
                  <c:v>41764.10597222222</c:v>
                </c:pt>
                <c:pt idx="12737">
                  <c:v>41764.106030092589</c:v>
                </c:pt>
                <c:pt idx="12738">
                  <c:v>41764.106099537035</c:v>
                </c:pt>
                <c:pt idx="12739">
                  <c:v>41764.106157407405</c:v>
                </c:pt>
                <c:pt idx="12740">
                  <c:v>41764.106215277781</c:v>
                </c:pt>
                <c:pt idx="12741">
                  <c:v>41764.106273148151</c:v>
                </c:pt>
                <c:pt idx="12742">
                  <c:v>41764.106342592589</c:v>
                </c:pt>
                <c:pt idx="12743">
                  <c:v>41764.106400462966</c:v>
                </c:pt>
                <c:pt idx="12744">
                  <c:v>41764.106458333335</c:v>
                </c:pt>
                <c:pt idx="12745">
                  <c:v>41764.106527777774</c:v>
                </c:pt>
                <c:pt idx="12746">
                  <c:v>41764.106585648151</c:v>
                </c:pt>
                <c:pt idx="12747">
                  <c:v>41764.10664351852</c:v>
                </c:pt>
                <c:pt idx="12748">
                  <c:v>41764.106712962966</c:v>
                </c:pt>
                <c:pt idx="12749">
                  <c:v>41764.106770833336</c:v>
                </c:pt>
                <c:pt idx="12750">
                  <c:v>41764.106828703705</c:v>
                </c:pt>
                <c:pt idx="12751">
                  <c:v>41764.106898148151</c:v>
                </c:pt>
                <c:pt idx="12752">
                  <c:v>41764.106956018521</c:v>
                </c:pt>
                <c:pt idx="12753">
                  <c:v>41764.10701388889</c:v>
                </c:pt>
                <c:pt idx="12754">
                  <c:v>41764.107071759259</c:v>
                </c:pt>
                <c:pt idx="12755">
                  <c:v>41764.107141203705</c:v>
                </c:pt>
                <c:pt idx="12756">
                  <c:v>41764.107199074075</c:v>
                </c:pt>
                <c:pt idx="12757">
                  <c:v>41764.107256944444</c:v>
                </c:pt>
                <c:pt idx="12758">
                  <c:v>41764.10732638889</c:v>
                </c:pt>
                <c:pt idx="12759">
                  <c:v>41764.10738425926</c:v>
                </c:pt>
                <c:pt idx="12760">
                  <c:v>41764.107442129629</c:v>
                </c:pt>
                <c:pt idx="12761">
                  <c:v>41764.107511574075</c:v>
                </c:pt>
                <c:pt idx="12762">
                  <c:v>41764.107569444444</c:v>
                </c:pt>
                <c:pt idx="12763">
                  <c:v>41764.107627314814</c:v>
                </c:pt>
                <c:pt idx="12764">
                  <c:v>41764.10769675926</c:v>
                </c:pt>
                <c:pt idx="12765">
                  <c:v>41764.107754629629</c:v>
                </c:pt>
                <c:pt idx="12766">
                  <c:v>41764.107812499999</c:v>
                </c:pt>
                <c:pt idx="12767">
                  <c:v>41764.107870370368</c:v>
                </c:pt>
                <c:pt idx="12768">
                  <c:v>41764.107939814814</c:v>
                </c:pt>
                <c:pt idx="12769">
                  <c:v>41764.107997685183</c:v>
                </c:pt>
                <c:pt idx="12770">
                  <c:v>41764.108055555553</c:v>
                </c:pt>
                <c:pt idx="12771">
                  <c:v>41764.108124999999</c:v>
                </c:pt>
                <c:pt idx="12772">
                  <c:v>41764.108182870368</c:v>
                </c:pt>
                <c:pt idx="12773">
                  <c:v>41764.108240740738</c:v>
                </c:pt>
                <c:pt idx="12774">
                  <c:v>41764.108310185184</c:v>
                </c:pt>
                <c:pt idx="12775">
                  <c:v>41764.108368055553</c:v>
                </c:pt>
                <c:pt idx="12776">
                  <c:v>41764.108425925922</c:v>
                </c:pt>
                <c:pt idx="12777">
                  <c:v>41764.108495370368</c:v>
                </c:pt>
                <c:pt idx="12778">
                  <c:v>41764.108553240738</c:v>
                </c:pt>
                <c:pt idx="12779">
                  <c:v>41764.108611111114</c:v>
                </c:pt>
                <c:pt idx="12780">
                  <c:v>41764.108680555553</c:v>
                </c:pt>
                <c:pt idx="12781">
                  <c:v>41764.108738425923</c:v>
                </c:pt>
                <c:pt idx="12782">
                  <c:v>41764.108796296299</c:v>
                </c:pt>
                <c:pt idx="12783">
                  <c:v>41764.108854166669</c:v>
                </c:pt>
                <c:pt idx="12784">
                  <c:v>41764.108923611115</c:v>
                </c:pt>
                <c:pt idx="12785">
                  <c:v>41764.108981481484</c:v>
                </c:pt>
                <c:pt idx="12786">
                  <c:v>41764.109039351853</c:v>
                </c:pt>
                <c:pt idx="12787">
                  <c:v>41764.1091087963</c:v>
                </c:pt>
                <c:pt idx="12788">
                  <c:v>41764.109166666669</c:v>
                </c:pt>
                <c:pt idx="12789">
                  <c:v>41764.109224537038</c:v>
                </c:pt>
                <c:pt idx="12790">
                  <c:v>41764.109293981484</c:v>
                </c:pt>
                <c:pt idx="12791">
                  <c:v>41764.109351851854</c:v>
                </c:pt>
                <c:pt idx="12792">
                  <c:v>41764.109409722223</c:v>
                </c:pt>
                <c:pt idx="12793">
                  <c:v>41764.109479166669</c:v>
                </c:pt>
                <c:pt idx="12794">
                  <c:v>41764.109537037039</c:v>
                </c:pt>
                <c:pt idx="12795">
                  <c:v>41764.109594907408</c:v>
                </c:pt>
                <c:pt idx="12796">
                  <c:v>41764.109652777777</c:v>
                </c:pt>
                <c:pt idx="12797">
                  <c:v>41764.109722222223</c:v>
                </c:pt>
                <c:pt idx="12798">
                  <c:v>41764.109780092593</c:v>
                </c:pt>
                <c:pt idx="12799">
                  <c:v>41764.109837962962</c:v>
                </c:pt>
                <c:pt idx="12800">
                  <c:v>41764.109907407408</c:v>
                </c:pt>
                <c:pt idx="12801">
                  <c:v>41764.109965277778</c:v>
                </c:pt>
                <c:pt idx="12802">
                  <c:v>41764.110023148147</c:v>
                </c:pt>
                <c:pt idx="12803">
                  <c:v>41764.110092592593</c:v>
                </c:pt>
                <c:pt idx="12804">
                  <c:v>41764.110150462962</c:v>
                </c:pt>
                <c:pt idx="12805">
                  <c:v>41764.110208333332</c:v>
                </c:pt>
                <c:pt idx="12806">
                  <c:v>41764.110277777778</c:v>
                </c:pt>
                <c:pt idx="12807">
                  <c:v>41764.110335648147</c:v>
                </c:pt>
                <c:pt idx="12808">
                  <c:v>41764.110393518517</c:v>
                </c:pt>
                <c:pt idx="12809">
                  <c:v>41764.110462962963</c:v>
                </c:pt>
                <c:pt idx="12810">
                  <c:v>41764.110520833332</c:v>
                </c:pt>
                <c:pt idx="12811">
                  <c:v>41764.110578703701</c:v>
                </c:pt>
                <c:pt idx="12812">
                  <c:v>41764.110636574071</c:v>
                </c:pt>
                <c:pt idx="12813">
                  <c:v>41764.110706018517</c:v>
                </c:pt>
                <c:pt idx="12814">
                  <c:v>41764.110763888886</c:v>
                </c:pt>
                <c:pt idx="12815">
                  <c:v>41764.110821759263</c:v>
                </c:pt>
                <c:pt idx="12816">
                  <c:v>41764.110891203702</c:v>
                </c:pt>
                <c:pt idx="12817">
                  <c:v>41764.110949074071</c:v>
                </c:pt>
                <c:pt idx="12818">
                  <c:v>41764.111006944448</c:v>
                </c:pt>
                <c:pt idx="12819">
                  <c:v>41764.111076388886</c:v>
                </c:pt>
                <c:pt idx="12820">
                  <c:v>41764.111134259256</c:v>
                </c:pt>
                <c:pt idx="12821">
                  <c:v>41764.111192129632</c:v>
                </c:pt>
                <c:pt idx="12822">
                  <c:v>41764.111261574071</c:v>
                </c:pt>
                <c:pt idx="12823">
                  <c:v>41764.111319444448</c:v>
                </c:pt>
                <c:pt idx="12824">
                  <c:v>41764.111377314817</c:v>
                </c:pt>
                <c:pt idx="12825">
                  <c:v>41764.111435185187</c:v>
                </c:pt>
                <c:pt idx="12826">
                  <c:v>41764.111504629633</c:v>
                </c:pt>
                <c:pt idx="12827">
                  <c:v>41764.111562500002</c:v>
                </c:pt>
                <c:pt idx="12828">
                  <c:v>41764.111620370371</c:v>
                </c:pt>
                <c:pt idx="12829">
                  <c:v>41764.111689814818</c:v>
                </c:pt>
                <c:pt idx="12830">
                  <c:v>41764.111747685187</c:v>
                </c:pt>
                <c:pt idx="12831">
                  <c:v>41764.111805555556</c:v>
                </c:pt>
                <c:pt idx="12832">
                  <c:v>41764.111875000002</c:v>
                </c:pt>
                <c:pt idx="12833">
                  <c:v>41764.111932870372</c:v>
                </c:pt>
                <c:pt idx="12834">
                  <c:v>41764.111990740741</c:v>
                </c:pt>
                <c:pt idx="12835">
                  <c:v>41764.112060185187</c:v>
                </c:pt>
                <c:pt idx="12836">
                  <c:v>41764.112118055556</c:v>
                </c:pt>
                <c:pt idx="12837">
                  <c:v>41764.112175925926</c:v>
                </c:pt>
                <c:pt idx="12838">
                  <c:v>41764.112233796295</c:v>
                </c:pt>
                <c:pt idx="12839">
                  <c:v>41764.112303240741</c:v>
                </c:pt>
                <c:pt idx="12840">
                  <c:v>41764.112361111111</c:v>
                </c:pt>
                <c:pt idx="12841">
                  <c:v>41764.11241898148</c:v>
                </c:pt>
                <c:pt idx="12842">
                  <c:v>41764.112488425926</c:v>
                </c:pt>
                <c:pt idx="12843">
                  <c:v>41764.112546296295</c:v>
                </c:pt>
                <c:pt idx="12844">
                  <c:v>41764.112604166665</c:v>
                </c:pt>
                <c:pt idx="12845">
                  <c:v>41764.112673611111</c:v>
                </c:pt>
                <c:pt idx="12846">
                  <c:v>41764.11273148148</c:v>
                </c:pt>
                <c:pt idx="12847">
                  <c:v>41764.11278935185</c:v>
                </c:pt>
                <c:pt idx="12848">
                  <c:v>41764.112858796296</c:v>
                </c:pt>
                <c:pt idx="12849">
                  <c:v>41764.112916666665</c:v>
                </c:pt>
                <c:pt idx="12850">
                  <c:v>41764.112974537034</c:v>
                </c:pt>
                <c:pt idx="12851">
                  <c:v>41764.113043981481</c:v>
                </c:pt>
                <c:pt idx="12852">
                  <c:v>41764.11310185185</c:v>
                </c:pt>
                <c:pt idx="12853">
                  <c:v>41764.113159722219</c:v>
                </c:pt>
                <c:pt idx="12854">
                  <c:v>41764.113217592596</c:v>
                </c:pt>
                <c:pt idx="12855">
                  <c:v>41764.113287037035</c:v>
                </c:pt>
                <c:pt idx="12856">
                  <c:v>41764.113344907404</c:v>
                </c:pt>
                <c:pt idx="12857">
                  <c:v>41764.113402777781</c:v>
                </c:pt>
                <c:pt idx="12858">
                  <c:v>41764.11347222222</c:v>
                </c:pt>
                <c:pt idx="12859">
                  <c:v>41764.113530092596</c:v>
                </c:pt>
                <c:pt idx="12860">
                  <c:v>41764.113587962966</c:v>
                </c:pt>
                <c:pt idx="12861">
                  <c:v>41764.113657407404</c:v>
                </c:pt>
                <c:pt idx="12862">
                  <c:v>41764.113715277781</c:v>
                </c:pt>
                <c:pt idx="12863">
                  <c:v>41764.11377314815</c:v>
                </c:pt>
                <c:pt idx="12864">
                  <c:v>41764.113842592589</c:v>
                </c:pt>
                <c:pt idx="12865">
                  <c:v>41764.113900462966</c:v>
                </c:pt>
                <c:pt idx="12866">
                  <c:v>41764.113958333335</c:v>
                </c:pt>
                <c:pt idx="12867">
                  <c:v>41764.114016203705</c:v>
                </c:pt>
                <c:pt idx="12868">
                  <c:v>41764.114085648151</c:v>
                </c:pt>
                <c:pt idx="12869">
                  <c:v>41764.11414351852</c:v>
                </c:pt>
                <c:pt idx="12870">
                  <c:v>41764.114201388889</c:v>
                </c:pt>
                <c:pt idx="12871">
                  <c:v>41764.114270833335</c:v>
                </c:pt>
                <c:pt idx="12872">
                  <c:v>41764.114328703705</c:v>
                </c:pt>
                <c:pt idx="12873">
                  <c:v>41764.114386574074</c:v>
                </c:pt>
                <c:pt idx="12874">
                  <c:v>41764.11445601852</c:v>
                </c:pt>
                <c:pt idx="12875">
                  <c:v>41764.11451388889</c:v>
                </c:pt>
                <c:pt idx="12876">
                  <c:v>41764.114571759259</c:v>
                </c:pt>
                <c:pt idx="12877">
                  <c:v>41764.114641203705</c:v>
                </c:pt>
                <c:pt idx="12878">
                  <c:v>41764.114699074074</c:v>
                </c:pt>
                <c:pt idx="12879">
                  <c:v>41764.114756944444</c:v>
                </c:pt>
                <c:pt idx="12880">
                  <c:v>41764.114814814813</c:v>
                </c:pt>
                <c:pt idx="12881">
                  <c:v>41764.114884259259</c:v>
                </c:pt>
                <c:pt idx="12882">
                  <c:v>41764.114942129629</c:v>
                </c:pt>
                <c:pt idx="12883">
                  <c:v>41764.114999999998</c:v>
                </c:pt>
                <c:pt idx="12884">
                  <c:v>41764.115069444444</c:v>
                </c:pt>
                <c:pt idx="12885">
                  <c:v>41764.115127314813</c:v>
                </c:pt>
                <c:pt idx="12886">
                  <c:v>41764.115185185183</c:v>
                </c:pt>
                <c:pt idx="12887">
                  <c:v>41764.115254629629</c:v>
                </c:pt>
                <c:pt idx="12888">
                  <c:v>41764.115312499998</c:v>
                </c:pt>
                <c:pt idx="12889">
                  <c:v>41764.115370370368</c:v>
                </c:pt>
                <c:pt idx="12890">
                  <c:v>41764.115439814814</c:v>
                </c:pt>
                <c:pt idx="12891">
                  <c:v>41764.115497685183</c:v>
                </c:pt>
                <c:pt idx="12892">
                  <c:v>41764.115555555552</c:v>
                </c:pt>
                <c:pt idx="12893">
                  <c:v>41764.115624999999</c:v>
                </c:pt>
                <c:pt idx="12894">
                  <c:v>41764.115682870368</c:v>
                </c:pt>
                <c:pt idx="12895">
                  <c:v>41764.115740740737</c:v>
                </c:pt>
                <c:pt idx="12896">
                  <c:v>41764.115798611114</c:v>
                </c:pt>
                <c:pt idx="12897">
                  <c:v>41764.115868055553</c:v>
                </c:pt>
                <c:pt idx="12898">
                  <c:v>41764.115925925929</c:v>
                </c:pt>
                <c:pt idx="12899">
                  <c:v>41764.115983796299</c:v>
                </c:pt>
                <c:pt idx="12900">
                  <c:v>41764.116053240738</c:v>
                </c:pt>
                <c:pt idx="12901">
                  <c:v>41764.116111111114</c:v>
                </c:pt>
                <c:pt idx="12902">
                  <c:v>41764.116168981483</c:v>
                </c:pt>
                <c:pt idx="12903">
                  <c:v>41764.116238425922</c:v>
                </c:pt>
                <c:pt idx="12904">
                  <c:v>41764.116296296299</c:v>
                </c:pt>
                <c:pt idx="12905">
                  <c:v>41764.116354166668</c:v>
                </c:pt>
                <c:pt idx="12906">
                  <c:v>41764.116423611114</c:v>
                </c:pt>
                <c:pt idx="12907">
                  <c:v>41764.116481481484</c:v>
                </c:pt>
                <c:pt idx="12908">
                  <c:v>41764.116539351853</c:v>
                </c:pt>
                <c:pt idx="12909">
                  <c:v>41764.116597222222</c:v>
                </c:pt>
                <c:pt idx="12910">
                  <c:v>41764.116666666669</c:v>
                </c:pt>
                <c:pt idx="12911">
                  <c:v>41764.116724537038</c:v>
                </c:pt>
                <c:pt idx="12912">
                  <c:v>41764.116782407407</c:v>
                </c:pt>
                <c:pt idx="12913">
                  <c:v>41764.116851851853</c:v>
                </c:pt>
                <c:pt idx="12914">
                  <c:v>41764.116909722223</c:v>
                </c:pt>
                <c:pt idx="12915">
                  <c:v>41764.116967592592</c:v>
                </c:pt>
                <c:pt idx="12916">
                  <c:v>41764.117037037038</c:v>
                </c:pt>
                <c:pt idx="12917">
                  <c:v>41764.117094907408</c:v>
                </c:pt>
                <c:pt idx="12918">
                  <c:v>41764.117152777777</c:v>
                </c:pt>
                <c:pt idx="12919">
                  <c:v>41764.117222222223</c:v>
                </c:pt>
                <c:pt idx="12920">
                  <c:v>41764.117280092592</c:v>
                </c:pt>
                <c:pt idx="12921">
                  <c:v>41764.117337962962</c:v>
                </c:pt>
                <c:pt idx="12922">
                  <c:v>41764.117395833331</c:v>
                </c:pt>
                <c:pt idx="12923">
                  <c:v>41764.117465277777</c:v>
                </c:pt>
                <c:pt idx="12924">
                  <c:v>41764.117523148147</c:v>
                </c:pt>
                <c:pt idx="12925">
                  <c:v>41764.117581018516</c:v>
                </c:pt>
                <c:pt idx="12926">
                  <c:v>41764.117650462962</c:v>
                </c:pt>
                <c:pt idx="12927">
                  <c:v>41764.117708333331</c:v>
                </c:pt>
                <c:pt idx="12928">
                  <c:v>41764.117766203701</c:v>
                </c:pt>
                <c:pt idx="12929">
                  <c:v>41764.117835648147</c:v>
                </c:pt>
                <c:pt idx="12930">
                  <c:v>41764.117893518516</c:v>
                </c:pt>
                <c:pt idx="12931">
                  <c:v>41764.117951388886</c:v>
                </c:pt>
                <c:pt idx="12932">
                  <c:v>41764.118020833332</c:v>
                </c:pt>
                <c:pt idx="12933">
                  <c:v>41764.118078703701</c:v>
                </c:pt>
                <c:pt idx="12934">
                  <c:v>41764.118136574078</c:v>
                </c:pt>
                <c:pt idx="12935">
                  <c:v>41764.118206018517</c:v>
                </c:pt>
                <c:pt idx="12936">
                  <c:v>41764.118263888886</c:v>
                </c:pt>
                <c:pt idx="12937">
                  <c:v>41764.118321759262</c:v>
                </c:pt>
                <c:pt idx="12938">
                  <c:v>41764.118379629632</c:v>
                </c:pt>
                <c:pt idx="12939">
                  <c:v>41764.118449074071</c:v>
                </c:pt>
                <c:pt idx="12940">
                  <c:v>41764.118506944447</c:v>
                </c:pt>
                <c:pt idx="12941">
                  <c:v>41764.118564814817</c:v>
                </c:pt>
                <c:pt idx="12942">
                  <c:v>41764.118634259263</c:v>
                </c:pt>
                <c:pt idx="12943">
                  <c:v>41764.118692129632</c:v>
                </c:pt>
                <c:pt idx="12944">
                  <c:v>41764.118750000001</c:v>
                </c:pt>
                <c:pt idx="12945">
                  <c:v>41764.118819444448</c:v>
                </c:pt>
                <c:pt idx="12946">
                  <c:v>41764.118877314817</c:v>
                </c:pt>
                <c:pt idx="12947">
                  <c:v>41764.118935185186</c:v>
                </c:pt>
                <c:pt idx="12948">
                  <c:v>41764.119004629632</c:v>
                </c:pt>
                <c:pt idx="12949">
                  <c:v>41764.119062500002</c:v>
                </c:pt>
                <c:pt idx="12950">
                  <c:v>41764.119120370371</c:v>
                </c:pt>
                <c:pt idx="12951">
                  <c:v>41764.11917824074</c:v>
                </c:pt>
                <c:pt idx="12952">
                  <c:v>41764.119247685187</c:v>
                </c:pt>
                <c:pt idx="12953">
                  <c:v>41764.119305555556</c:v>
                </c:pt>
                <c:pt idx="12954">
                  <c:v>41764.119363425925</c:v>
                </c:pt>
                <c:pt idx="12955">
                  <c:v>41764.119432870371</c:v>
                </c:pt>
                <c:pt idx="12956">
                  <c:v>41764.119490740741</c:v>
                </c:pt>
                <c:pt idx="12957">
                  <c:v>41764.11954861111</c:v>
                </c:pt>
                <c:pt idx="12958">
                  <c:v>41764.119618055556</c:v>
                </c:pt>
                <c:pt idx="12959">
                  <c:v>41764.119675925926</c:v>
                </c:pt>
                <c:pt idx="12960">
                  <c:v>41764.119733796295</c:v>
                </c:pt>
                <c:pt idx="12961">
                  <c:v>41764.119803240741</c:v>
                </c:pt>
                <c:pt idx="12962">
                  <c:v>41764.11986111111</c:v>
                </c:pt>
                <c:pt idx="12963">
                  <c:v>41764.11991898148</c:v>
                </c:pt>
                <c:pt idx="12964">
                  <c:v>41764.119976851849</c:v>
                </c:pt>
                <c:pt idx="12965">
                  <c:v>41764.120046296295</c:v>
                </c:pt>
                <c:pt idx="12966">
                  <c:v>41764.120104166665</c:v>
                </c:pt>
                <c:pt idx="12967">
                  <c:v>41764.120162037034</c:v>
                </c:pt>
                <c:pt idx="12968">
                  <c:v>41764.12023148148</c:v>
                </c:pt>
                <c:pt idx="12969">
                  <c:v>41764.120289351849</c:v>
                </c:pt>
                <c:pt idx="12970">
                  <c:v>41764.120347222219</c:v>
                </c:pt>
                <c:pt idx="12971">
                  <c:v>41764.120416666665</c:v>
                </c:pt>
                <c:pt idx="12972">
                  <c:v>41764.120474537034</c:v>
                </c:pt>
                <c:pt idx="12973">
                  <c:v>41764.120532407411</c:v>
                </c:pt>
                <c:pt idx="12974">
                  <c:v>41764.12060185185</c:v>
                </c:pt>
                <c:pt idx="12975">
                  <c:v>41764.120659722219</c:v>
                </c:pt>
                <c:pt idx="12976">
                  <c:v>41764.120717592596</c:v>
                </c:pt>
                <c:pt idx="12977">
                  <c:v>41764.120787037034</c:v>
                </c:pt>
                <c:pt idx="12978">
                  <c:v>41764.120844907404</c:v>
                </c:pt>
                <c:pt idx="12979">
                  <c:v>41764.12090277778</c:v>
                </c:pt>
                <c:pt idx="12980">
                  <c:v>41764.12096064815</c:v>
                </c:pt>
                <c:pt idx="12981">
                  <c:v>41764.121030092596</c:v>
                </c:pt>
                <c:pt idx="12982">
                  <c:v>41764.121087962965</c:v>
                </c:pt>
                <c:pt idx="12983">
                  <c:v>41764.121145833335</c:v>
                </c:pt>
                <c:pt idx="12984">
                  <c:v>41764.121215277781</c:v>
                </c:pt>
                <c:pt idx="12985">
                  <c:v>41764.12127314815</c:v>
                </c:pt>
                <c:pt idx="12986">
                  <c:v>41764.121331018519</c:v>
                </c:pt>
                <c:pt idx="12987">
                  <c:v>41764.121400462966</c:v>
                </c:pt>
                <c:pt idx="12988">
                  <c:v>41764.121458333335</c:v>
                </c:pt>
                <c:pt idx="12989">
                  <c:v>41764.121516203704</c:v>
                </c:pt>
                <c:pt idx="12990">
                  <c:v>41764.12158564815</c:v>
                </c:pt>
                <c:pt idx="12991">
                  <c:v>41764.12164351852</c:v>
                </c:pt>
                <c:pt idx="12992">
                  <c:v>41764.121701388889</c:v>
                </c:pt>
                <c:pt idx="12993">
                  <c:v>41764.121759259258</c:v>
                </c:pt>
                <c:pt idx="12994">
                  <c:v>41764.121828703705</c:v>
                </c:pt>
                <c:pt idx="12995">
                  <c:v>41764.121886574074</c:v>
                </c:pt>
                <c:pt idx="12996">
                  <c:v>41764.121944444443</c:v>
                </c:pt>
                <c:pt idx="12997">
                  <c:v>41764.122013888889</c:v>
                </c:pt>
                <c:pt idx="12998">
                  <c:v>41764.122071759259</c:v>
                </c:pt>
                <c:pt idx="12999">
                  <c:v>41764.122129629628</c:v>
                </c:pt>
                <c:pt idx="13000">
                  <c:v>41764.122199074074</c:v>
                </c:pt>
                <c:pt idx="13001">
                  <c:v>41764.122256944444</c:v>
                </c:pt>
                <c:pt idx="13002">
                  <c:v>41764.122314814813</c:v>
                </c:pt>
                <c:pt idx="13003">
                  <c:v>41764.122384259259</c:v>
                </c:pt>
                <c:pt idx="13004">
                  <c:v>41764.122442129628</c:v>
                </c:pt>
                <c:pt idx="13005">
                  <c:v>41764.122499999998</c:v>
                </c:pt>
                <c:pt idx="13006">
                  <c:v>41764.122557870367</c:v>
                </c:pt>
                <c:pt idx="13007">
                  <c:v>41764.122627314813</c:v>
                </c:pt>
                <c:pt idx="13008">
                  <c:v>41764.122685185182</c:v>
                </c:pt>
                <c:pt idx="13009">
                  <c:v>41764.122743055559</c:v>
                </c:pt>
                <c:pt idx="13010">
                  <c:v>41764.122812499998</c:v>
                </c:pt>
                <c:pt idx="13011">
                  <c:v>41764.122870370367</c:v>
                </c:pt>
                <c:pt idx="13012">
                  <c:v>41764.122928240744</c:v>
                </c:pt>
                <c:pt idx="13013">
                  <c:v>41764.122997685183</c:v>
                </c:pt>
                <c:pt idx="13014">
                  <c:v>41764.123055555552</c:v>
                </c:pt>
                <c:pt idx="13015">
                  <c:v>41764.123113425929</c:v>
                </c:pt>
                <c:pt idx="13016">
                  <c:v>41764.123182870368</c:v>
                </c:pt>
                <c:pt idx="13017">
                  <c:v>41764.123240740744</c:v>
                </c:pt>
                <c:pt idx="13018">
                  <c:v>41764.123298611114</c:v>
                </c:pt>
                <c:pt idx="13019">
                  <c:v>41764.123356481483</c:v>
                </c:pt>
                <c:pt idx="13020">
                  <c:v>41764.123425925929</c:v>
                </c:pt>
                <c:pt idx="13021">
                  <c:v>41764.123483796298</c:v>
                </c:pt>
                <c:pt idx="13022">
                  <c:v>41764.123541666668</c:v>
                </c:pt>
                <c:pt idx="13023">
                  <c:v>41764.123611111114</c:v>
                </c:pt>
                <c:pt idx="13024">
                  <c:v>41764.123668981483</c:v>
                </c:pt>
                <c:pt idx="13025">
                  <c:v>41764.123726851853</c:v>
                </c:pt>
                <c:pt idx="13026">
                  <c:v>41764.123796296299</c:v>
                </c:pt>
                <c:pt idx="13027">
                  <c:v>41764.123854166668</c:v>
                </c:pt>
                <c:pt idx="13028">
                  <c:v>41764.123912037037</c:v>
                </c:pt>
                <c:pt idx="13029">
                  <c:v>41764.123981481483</c:v>
                </c:pt>
                <c:pt idx="13030">
                  <c:v>41764.124039351853</c:v>
                </c:pt>
                <c:pt idx="13031">
                  <c:v>41764.124097222222</c:v>
                </c:pt>
                <c:pt idx="13032">
                  <c:v>41764.124166666668</c:v>
                </c:pt>
                <c:pt idx="13033">
                  <c:v>41764.124224537038</c:v>
                </c:pt>
                <c:pt idx="13034">
                  <c:v>41764.124282407407</c:v>
                </c:pt>
                <c:pt idx="13035">
                  <c:v>41764.124340277776</c:v>
                </c:pt>
                <c:pt idx="13036">
                  <c:v>41764.124409722222</c:v>
                </c:pt>
                <c:pt idx="13037">
                  <c:v>41764.124467592592</c:v>
                </c:pt>
                <c:pt idx="13038">
                  <c:v>41764.124525462961</c:v>
                </c:pt>
                <c:pt idx="13039">
                  <c:v>41764.124594907407</c:v>
                </c:pt>
                <c:pt idx="13040">
                  <c:v>41764.124652777777</c:v>
                </c:pt>
                <c:pt idx="13041">
                  <c:v>41764.124710648146</c:v>
                </c:pt>
                <c:pt idx="13042">
                  <c:v>41764.124780092592</c:v>
                </c:pt>
                <c:pt idx="13043">
                  <c:v>41764.124837962961</c:v>
                </c:pt>
                <c:pt idx="13044">
                  <c:v>41764.124895833331</c:v>
                </c:pt>
                <c:pt idx="13045">
                  <c:v>41764.124965277777</c:v>
                </c:pt>
                <c:pt idx="13046">
                  <c:v>41764.125023148146</c:v>
                </c:pt>
                <c:pt idx="13047">
                  <c:v>41764.125081018516</c:v>
                </c:pt>
                <c:pt idx="13048">
                  <c:v>41764.125138888892</c:v>
                </c:pt>
                <c:pt idx="13049">
                  <c:v>41764.125208333331</c:v>
                </c:pt>
                <c:pt idx="13050">
                  <c:v>41764.1252662037</c:v>
                </c:pt>
                <c:pt idx="13051">
                  <c:v>41764.125324074077</c:v>
                </c:pt>
                <c:pt idx="13052">
                  <c:v>41764.125393518516</c:v>
                </c:pt>
                <c:pt idx="13053">
                  <c:v>41764.125451388885</c:v>
                </c:pt>
                <c:pt idx="13054">
                  <c:v>41764.125509259262</c:v>
                </c:pt>
                <c:pt idx="13055">
                  <c:v>41764.125578703701</c:v>
                </c:pt>
                <c:pt idx="13056">
                  <c:v>41764.125636574077</c:v>
                </c:pt>
                <c:pt idx="13057">
                  <c:v>41764.125694444447</c:v>
                </c:pt>
                <c:pt idx="13058">
                  <c:v>41764.125763888886</c:v>
                </c:pt>
                <c:pt idx="13059">
                  <c:v>41764.125821759262</c:v>
                </c:pt>
                <c:pt idx="13060">
                  <c:v>41764.125879629632</c:v>
                </c:pt>
                <c:pt idx="13061">
                  <c:v>41764.125937500001</c:v>
                </c:pt>
                <c:pt idx="13062">
                  <c:v>41764.126006944447</c:v>
                </c:pt>
                <c:pt idx="13063">
                  <c:v>41764.126064814816</c:v>
                </c:pt>
                <c:pt idx="13064">
                  <c:v>41764.126122685186</c:v>
                </c:pt>
                <c:pt idx="13065">
                  <c:v>41764.126192129632</c:v>
                </c:pt>
                <c:pt idx="13066">
                  <c:v>41764.126250000001</c:v>
                </c:pt>
                <c:pt idx="13067">
                  <c:v>41764.126307870371</c:v>
                </c:pt>
                <c:pt idx="13068">
                  <c:v>41764.126377314817</c:v>
                </c:pt>
                <c:pt idx="13069">
                  <c:v>41764.126435185186</c:v>
                </c:pt>
                <c:pt idx="13070">
                  <c:v>41764.126493055555</c:v>
                </c:pt>
                <c:pt idx="13071">
                  <c:v>41764.126562500001</c:v>
                </c:pt>
                <c:pt idx="13072">
                  <c:v>41764.126620370371</c:v>
                </c:pt>
                <c:pt idx="13073">
                  <c:v>41764.12667824074</c:v>
                </c:pt>
                <c:pt idx="13074">
                  <c:v>41764.126747685186</c:v>
                </c:pt>
                <c:pt idx="13075">
                  <c:v>41764.126805555556</c:v>
                </c:pt>
                <c:pt idx="13076">
                  <c:v>41764.126863425925</c:v>
                </c:pt>
                <c:pt idx="13077">
                  <c:v>41764.126921296294</c:v>
                </c:pt>
                <c:pt idx="13078">
                  <c:v>41764.12699074074</c:v>
                </c:pt>
                <c:pt idx="13079">
                  <c:v>41764.12704861111</c:v>
                </c:pt>
                <c:pt idx="13080">
                  <c:v>41764.127106481479</c:v>
                </c:pt>
                <c:pt idx="13081">
                  <c:v>41764.127175925925</c:v>
                </c:pt>
                <c:pt idx="13082">
                  <c:v>41764.127233796295</c:v>
                </c:pt>
                <c:pt idx="13083">
                  <c:v>41764.127291666664</c:v>
                </c:pt>
                <c:pt idx="13084">
                  <c:v>41764.12736111111</c:v>
                </c:pt>
                <c:pt idx="13085">
                  <c:v>41764.127418981479</c:v>
                </c:pt>
                <c:pt idx="13086">
                  <c:v>41764.127476851849</c:v>
                </c:pt>
                <c:pt idx="13087">
                  <c:v>41764.127546296295</c:v>
                </c:pt>
                <c:pt idx="13088">
                  <c:v>41764.127604166664</c:v>
                </c:pt>
                <c:pt idx="13089">
                  <c:v>41764.127662037034</c:v>
                </c:pt>
                <c:pt idx="13090">
                  <c:v>41764.12771990741</c:v>
                </c:pt>
                <c:pt idx="13091">
                  <c:v>41764.127789351849</c:v>
                </c:pt>
                <c:pt idx="13092">
                  <c:v>41764.127847222226</c:v>
                </c:pt>
                <c:pt idx="13093">
                  <c:v>41764.127905092595</c:v>
                </c:pt>
                <c:pt idx="13094">
                  <c:v>41764.127974537034</c:v>
                </c:pt>
                <c:pt idx="13095">
                  <c:v>41764.128032407411</c:v>
                </c:pt>
                <c:pt idx="13096">
                  <c:v>41764.12809027778</c:v>
                </c:pt>
                <c:pt idx="13097">
                  <c:v>41764.128159722219</c:v>
                </c:pt>
                <c:pt idx="13098">
                  <c:v>41764.128217592595</c:v>
                </c:pt>
                <c:pt idx="13099">
                  <c:v>41764.128275462965</c:v>
                </c:pt>
                <c:pt idx="13100">
                  <c:v>41764.128344907411</c:v>
                </c:pt>
                <c:pt idx="13101">
                  <c:v>41764.12840277778</c:v>
                </c:pt>
                <c:pt idx="13102">
                  <c:v>41764.128460648149</c:v>
                </c:pt>
                <c:pt idx="13103">
                  <c:v>41764.128518518519</c:v>
                </c:pt>
                <c:pt idx="13104">
                  <c:v>41764.128587962965</c:v>
                </c:pt>
                <c:pt idx="13105">
                  <c:v>41764.128645833334</c:v>
                </c:pt>
                <c:pt idx="13106">
                  <c:v>41764.128703703704</c:v>
                </c:pt>
                <c:pt idx="13107">
                  <c:v>41764.12877314815</c:v>
                </c:pt>
                <c:pt idx="13108">
                  <c:v>41764.128831018519</c:v>
                </c:pt>
                <c:pt idx="13109">
                  <c:v>41764.128888888888</c:v>
                </c:pt>
                <c:pt idx="13110">
                  <c:v>41764.128958333335</c:v>
                </c:pt>
                <c:pt idx="13111">
                  <c:v>41764.129016203704</c:v>
                </c:pt>
                <c:pt idx="13112">
                  <c:v>41764.129074074073</c:v>
                </c:pt>
                <c:pt idx="13113">
                  <c:v>41764.129143518519</c:v>
                </c:pt>
                <c:pt idx="13114">
                  <c:v>41764.129201388889</c:v>
                </c:pt>
                <c:pt idx="13115">
                  <c:v>41764.129259259258</c:v>
                </c:pt>
                <c:pt idx="13116">
                  <c:v>41764.129317129627</c:v>
                </c:pt>
                <c:pt idx="13117">
                  <c:v>41764.129386574074</c:v>
                </c:pt>
                <c:pt idx="13118">
                  <c:v>41764.129444444443</c:v>
                </c:pt>
                <c:pt idx="13119">
                  <c:v>41764.129502314812</c:v>
                </c:pt>
                <c:pt idx="13120">
                  <c:v>41764.129571759258</c:v>
                </c:pt>
                <c:pt idx="13121">
                  <c:v>41764.129629629628</c:v>
                </c:pt>
                <c:pt idx="13122">
                  <c:v>41764.129687499997</c:v>
                </c:pt>
                <c:pt idx="13123">
                  <c:v>41764.129756944443</c:v>
                </c:pt>
                <c:pt idx="13124">
                  <c:v>41764.129814814813</c:v>
                </c:pt>
                <c:pt idx="13125">
                  <c:v>41764.129872685182</c:v>
                </c:pt>
                <c:pt idx="13126">
                  <c:v>41764.129942129628</c:v>
                </c:pt>
                <c:pt idx="13127">
                  <c:v>41764.129999999997</c:v>
                </c:pt>
                <c:pt idx="13128">
                  <c:v>41764.130057870374</c:v>
                </c:pt>
                <c:pt idx="13129">
                  <c:v>41764.130127314813</c:v>
                </c:pt>
                <c:pt idx="13130">
                  <c:v>41764.130185185182</c:v>
                </c:pt>
                <c:pt idx="13131">
                  <c:v>41764.130243055559</c:v>
                </c:pt>
                <c:pt idx="13132">
                  <c:v>41764.130300925928</c:v>
                </c:pt>
                <c:pt idx="13133">
                  <c:v>41764.130370370367</c:v>
                </c:pt>
                <c:pt idx="13134">
                  <c:v>41764.130428240744</c:v>
                </c:pt>
                <c:pt idx="13135">
                  <c:v>41764.130486111113</c:v>
                </c:pt>
                <c:pt idx="13136">
                  <c:v>41764.130555555559</c:v>
                </c:pt>
                <c:pt idx="13137">
                  <c:v>41764.130613425928</c:v>
                </c:pt>
                <c:pt idx="13138">
                  <c:v>41764.130671296298</c:v>
                </c:pt>
                <c:pt idx="13139">
                  <c:v>41764.130740740744</c:v>
                </c:pt>
                <c:pt idx="13140">
                  <c:v>41764.130798611113</c:v>
                </c:pt>
                <c:pt idx="13141">
                  <c:v>41764.130856481483</c:v>
                </c:pt>
                <c:pt idx="13142">
                  <c:v>41764.130925925929</c:v>
                </c:pt>
                <c:pt idx="13143">
                  <c:v>41764.130983796298</c:v>
                </c:pt>
                <c:pt idx="13144">
                  <c:v>41764.131041666667</c:v>
                </c:pt>
                <c:pt idx="13145">
                  <c:v>41764.131099537037</c:v>
                </c:pt>
                <c:pt idx="13146">
                  <c:v>41764.131168981483</c:v>
                </c:pt>
                <c:pt idx="13147">
                  <c:v>41764.131226851852</c:v>
                </c:pt>
                <c:pt idx="13148">
                  <c:v>41764.131284722222</c:v>
                </c:pt>
                <c:pt idx="13149">
                  <c:v>41764.131354166668</c:v>
                </c:pt>
                <c:pt idx="13150">
                  <c:v>41764.131412037037</c:v>
                </c:pt>
                <c:pt idx="13151">
                  <c:v>41764.131469907406</c:v>
                </c:pt>
                <c:pt idx="13152">
                  <c:v>41764.131539351853</c:v>
                </c:pt>
                <c:pt idx="13153">
                  <c:v>41764.131597222222</c:v>
                </c:pt>
                <c:pt idx="13154">
                  <c:v>41764.131655092591</c:v>
                </c:pt>
                <c:pt idx="13155">
                  <c:v>41764.131724537037</c:v>
                </c:pt>
                <c:pt idx="13156">
                  <c:v>41764.131782407407</c:v>
                </c:pt>
                <c:pt idx="13157">
                  <c:v>41764.131840277776</c:v>
                </c:pt>
                <c:pt idx="13158">
                  <c:v>41764.131898148145</c:v>
                </c:pt>
                <c:pt idx="13159">
                  <c:v>41764.131967592592</c:v>
                </c:pt>
                <c:pt idx="13160">
                  <c:v>41764.132025462961</c:v>
                </c:pt>
                <c:pt idx="13161">
                  <c:v>41764.13208333333</c:v>
                </c:pt>
                <c:pt idx="13162">
                  <c:v>41764.132152777776</c:v>
                </c:pt>
                <c:pt idx="13163">
                  <c:v>41764.132210648146</c:v>
                </c:pt>
                <c:pt idx="13164">
                  <c:v>41764.132268518515</c:v>
                </c:pt>
                <c:pt idx="13165">
                  <c:v>41764.132337962961</c:v>
                </c:pt>
                <c:pt idx="13166">
                  <c:v>41764.132395833331</c:v>
                </c:pt>
                <c:pt idx="13167">
                  <c:v>41764.132453703707</c:v>
                </c:pt>
                <c:pt idx="13168">
                  <c:v>41764.132523148146</c:v>
                </c:pt>
                <c:pt idx="13169">
                  <c:v>41764.132581018515</c:v>
                </c:pt>
                <c:pt idx="13170">
                  <c:v>41764.132638888892</c:v>
                </c:pt>
                <c:pt idx="13171">
                  <c:v>41764.132696759261</c:v>
                </c:pt>
                <c:pt idx="13172">
                  <c:v>41764.1327662037</c:v>
                </c:pt>
                <c:pt idx="13173">
                  <c:v>41764.132824074077</c:v>
                </c:pt>
                <c:pt idx="13174">
                  <c:v>41764.132881944446</c:v>
                </c:pt>
                <c:pt idx="13175">
                  <c:v>41764.132951388892</c:v>
                </c:pt>
                <c:pt idx="13176">
                  <c:v>41764.133009259262</c:v>
                </c:pt>
                <c:pt idx="13177">
                  <c:v>41764.133067129631</c:v>
                </c:pt>
                <c:pt idx="13178">
                  <c:v>41764.133136574077</c:v>
                </c:pt>
                <c:pt idx="13179">
                  <c:v>41764.133194444446</c:v>
                </c:pt>
                <c:pt idx="13180">
                  <c:v>41764.133252314816</c:v>
                </c:pt>
                <c:pt idx="13181">
                  <c:v>41764.133321759262</c:v>
                </c:pt>
                <c:pt idx="13182">
                  <c:v>41764.133379629631</c:v>
                </c:pt>
                <c:pt idx="13183">
                  <c:v>41764.133437500001</c:v>
                </c:pt>
                <c:pt idx="13184">
                  <c:v>41764.133506944447</c:v>
                </c:pt>
                <c:pt idx="13185">
                  <c:v>41764.133564814816</c:v>
                </c:pt>
                <c:pt idx="13186">
                  <c:v>41764.133622685185</c:v>
                </c:pt>
                <c:pt idx="13187">
                  <c:v>41764.133680555555</c:v>
                </c:pt>
                <c:pt idx="13188">
                  <c:v>41764.133750000001</c:v>
                </c:pt>
                <c:pt idx="13189">
                  <c:v>41764.13380787037</c:v>
                </c:pt>
                <c:pt idx="13190">
                  <c:v>41764.13386574074</c:v>
                </c:pt>
                <c:pt idx="13191">
                  <c:v>41764.133935185186</c:v>
                </c:pt>
                <c:pt idx="13192">
                  <c:v>41764.133993055555</c:v>
                </c:pt>
                <c:pt idx="13193">
                  <c:v>41764.134050925924</c:v>
                </c:pt>
                <c:pt idx="13194">
                  <c:v>41764.134120370371</c:v>
                </c:pt>
                <c:pt idx="13195">
                  <c:v>41764.13417824074</c:v>
                </c:pt>
                <c:pt idx="13196">
                  <c:v>41764.134236111109</c:v>
                </c:pt>
                <c:pt idx="13197">
                  <c:v>41764.134305555555</c:v>
                </c:pt>
                <c:pt idx="13198">
                  <c:v>41764.134363425925</c:v>
                </c:pt>
                <c:pt idx="13199">
                  <c:v>41764.134421296294</c:v>
                </c:pt>
                <c:pt idx="13200">
                  <c:v>41764.134479166663</c:v>
                </c:pt>
                <c:pt idx="13201">
                  <c:v>41764.134548611109</c:v>
                </c:pt>
                <c:pt idx="13202">
                  <c:v>41764.134606481479</c:v>
                </c:pt>
                <c:pt idx="13203">
                  <c:v>41764.134664351855</c:v>
                </c:pt>
                <c:pt idx="13204">
                  <c:v>41764.134733796294</c:v>
                </c:pt>
                <c:pt idx="13205">
                  <c:v>41764.134791666664</c:v>
                </c:pt>
                <c:pt idx="13206">
                  <c:v>41764.13484953704</c:v>
                </c:pt>
                <c:pt idx="13207">
                  <c:v>41764.134918981479</c:v>
                </c:pt>
                <c:pt idx="13208">
                  <c:v>41764.134976851848</c:v>
                </c:pt>
                <c:pt idx="13209">
                  <c:v>41764.135034722225</c:v>
                </c:pt>
                <c:pt idx="13210">
                  <c:v>41764.135104166664</c:v>
                </c:pt>
                <c:pt idx="13211">
                  <c:v>41764.135162037041</c:v>
                </c:pt>
                <c:pt idx="13212">
                  <c:v>41764.13521990741</c:v>
                </c:pt>
                <c:pt idx="13213">
                  <c:v>41764.135277777779</c:v>
                </c:pt>
                <c:pt idx="13214">
                  <c:v>41764.135347222225</c:v>
                </c:pt>
                <c:pt idx="13215">
                  <c:v>41764.135405092595</c:v>
                </c:pt>
                <c:pt idx="13216">
                  <c:v>41764.135462962964</c:v>
                </c:pt>
                <c:pt idx="13217">
                  <c:v>41764.13553240741</c:v>
                </c:pt>
                <c:pt idx="13218">
                  <c:v>41764.13559027778</c:v>
                </c:pt>
                <c:pt idx="13219">
                  <c:v>41764.135648148149</c:v>
                </c:pt>
                <c:pt idx="13220">
                  <c:v>41764.135717592595</c:v>
                </c:pt>
                <c:pt idx="13221">
                  <c:v>41764.135775462964</c:v>
                </c:pt>
                <c:pt idx="13222">
                  <c:v>41764.135833333334</c:v>
                </c:pt>
                <c:pt idx="13223">
                  <c:v>41764.13590277778</c:v>
                </c:pt>
                <c:pt idx="13224">
                  <c:v>41764.135960648149</c:v>
                </c:pt>
                <c:pt idx="13225">
                  <c:v>41764.136018518519</c:v>
                </c:pt>
                <c:pt idx="13226">
                  <c:v>41764.136076388888</c:v>
                </c:pt>
                <c:pt idx="13227">
                  <c:v>41764.136145833334</c:v>
                </c:pt>
                <c:pt idx="13228">
                  <c:v>41764.136203703703</c:v>
                </c:pt>
                <c:pt idx="13229">
                  <c:v>41764.136261574073</c:v>
                </c:pt>
                <c:pt idx="13230">
                  <c:v>41764.136331018519</c:v>
                </c:pt>
                <c:pt idx="13231">
                  <c:v>41764.136388888888</c:v>
                </c:pt>
                <c:pt idx="13232">
                  <c:v>41764.136446759258</c:v>
                </c:pt>
                <c:pt idx="13233">
                  <c:v>41764.136516203704</c:v>
                </c:pt>
                <c:pt idx="13234">
                  <c:v>41764.136574074073</c:v>
                </c:pt>
                <c:pt idx="13235">
                  <c:v>41764.136631944442</c:v>
                </c:pt>
                <c:pt idx="13236">
                  <c:v>41764.136701388888</c:v>
                </c:pt>
                <c:pt idx="13237">
                  <c:v>41764.136759259258</c:v>
                </c:pt>
                <c:pt idx="13238">
                  <c:v>41764.136817129627</c:v>
                </c:pt>
                <c:pt idx="13239">
                  <c:v>41764.136886574073</c:v>
                </c:pt>
                <c:pt idx="13240">
                  <c:v>41764.136944444443</c:v>
                </c:pt>
                <c:pt idx="13241">
                  <c:v>41764.137002314812</c:v>
                </c:pt>
                <c:pt idx="13242">
                  <c:v>41764.137060185189</c:v>
                </c:pt>
                <c:pt idx="13243">
                  <c:v>41764.137129629627</c:v>
                </c:pt>
                <c:pt idx="13244">
                  <c:v>41764.137187499997</c:v>
                </c:pt>
                <c:pt idx="13245">
                  <c:v>41764.137245370373</c:v>
                </c:pt>
                <c:pt idx="13246">
                  <c:v>41764.137314814812</c:v>
                </c:pt>
                <c:pt idx="13247">
                  <c:v>41764.137372685182</c:v>
                </c:pt>
                <c:pt idx="13248">
                  <c:v>41764.137430555558</c:v>
                </c:pt>
                <c:pt idx="13249">
                  <c:v>41764.137499999997</c:v>
                </c:pt>
                <c:pt idx="13250">
                  <c:v>41764.137557870374</c:v>
                </c:pt>
                <c:pt idx="13251">
                  <c:v>41764.137615740743</c:v>
                </c:pt>
                <c:pt idx="13252">
                  <c:v>41764.137685185182</c:v>
                </c:pt>
                <c:pt idx="13253">
                  <c:v>41764.137743055559</c:v>
                </c:pt>
                <c:pt idx="13254">
                  <c:v>41764.137800925928</c:v>
                </c:pt>
                <c:pt idx="13255">
                  <c:v>41764.137858796297</c:v>
                </c:pt>
                <c:pt idx="13256">
                  <c:v>41764.137928240743</c:v>
                </c:pt>
                <c:pt idx="13257">
                  <c:v>41764.137986111113</c:v>
                </c:pt>
                <c:pt idx="13258">
                  <c:v>41764.138043981482</c:v>
                </c:pt>
                <c:pt idx="13259">
                  <c:v>41764.138113425928</c:v>
                </c:pt>
                <c:pt idx="13260">
                  <c:v>41764.138171296298</c:v>
                </c:pt>
                <c:pt idx="13261">
                  <c:v>41764.138229166667</c:v>
                </c:pt>
                <c:pt idx="13262">
                  <c:v>41764.138298611113</c:v>
                </c:pt>
                <c:pt idx="13263">
                  <c:v>41764.138356481482</c:v>
                </c:pt>
                <c:pt idx="13264">
                  <c:v>41764.138414351852</c:v>
                </c:pt>
                <c:pt idx="13265">
                  <c:v>41764.138483796298</c:v>
                </c:pt>
                <c:pt idx="13266">
                  <c:v>41764.138541666667</c:v>
                </c:pt>
                <c:pt idx="13267">
                  <c:v>41764.138599537036</c:v>
                </c:pt>
                <c:pt idx="13268">
                  <c:v>41764.138657407406</c:v>
                </c:pt>
                <c:pt idx="13269">
                  <c:v>41764.138726851852</c:v>
                </c:pt>
                <c:pt idx="13270">
                  <c:v>41764.138784722221</c:v>
                </c:pt>
                <c:pt idx="13271">
                  <c:v>41764.138842592591</c:v>
                </c:pt>
                <c:pt idx="13272">
                  <c:v>41764.138912037037</c:v>
                </c:pt>
                <c:pt idx="13273">
                  <c:v>41764.138969907406</c:v>
                </c:pt>
                <c:pt idx="13274">
                  <c:v>41764.139027777775</c:v>
                </c:pt>
                <c:pt idx="13275">
                  <c:v>41764.139097222222</c:v>
                </c:pt>
                <c:pt idx="13276">
                  <c:v>41764.139155092591</c:v>
                </c:pt>
                <c:pt idx="13277">
                  <c:v>41764.13921296296</c:v>
                </c:pt>
                <c:pt idx="13278">
                  <c:v>41764.139282407406</c:v>
                </c:pt>
                <c:pt idx="13279">
                  <c:v>41764.139340277776</c:v>
                </c:pt>
                <c:pt idx="13280">
                  <c:v>41764.139398148145</c:v>
                </c:pt>
                <c:pt idx="13281">
                  <c:v>41764.139467592591</c:v>
                </c:pt>
                <c:pt idx="13282">
                  <c:v>41764.139525462961</c:v>
                </c:pt>
                <c:pt idx="13283">
                  <c:v>41764.13958333333</c:v>
                </c:pt>
                <c:pt idx="13284">
                  <c:v>41764.139641203707</c:v>
                </c:pt>
                <c:pt idx="13285">
                  <c:v>41764.139710648145</c:v>
                </c:pt>
                <c:pt idx="13286">
                  <c:v>41764.139768518522</c:v>
                </c:pt>
                <c:pt idx="13287">
                  <c:v>41764.139826388891</c:v>
                </c:pt>
                <c:pt idx="13288">
                  <c:v>41764.13989583333</c:v>
                </c:pt>
                <c:pt idx="13289">
                  <c:v>41764.139953703707</c:v>
                </c:pt>
                <c:pt idx="13290">
                  <c:v>41764.140011574076</c:v>
                </c:pt>
                <c:pt idx="13291">
                  <c:v>41764.140081018515</c:v>
                </c:pt>
                <c:pt idx="13292">
                  <c:v>41764.140138888892</c:v>
                </c:pt>
                <c:pt idx="13293">
                  <c:v>41764.140196759261</c:v>
                </c:pt>
                <c:pt idx="13294">
                  <c:v>41764.140266203707</c:v>
                </c:pt>
                <c:pt idx="13295">
                  <c:v>41764.140324074076</c:v>
                </c:pt>
                <c:pt idx="13296">
                  <c:v>41764.140381944446</c:v>
                </c:pt>
                <c:pt idx="13297">
                  <c:v>41764.140439814815</c:v>
                </c:pt>
                <c:pt idx="13298">
                  <c:v>41764.140509259261</c:v>
                </c:pt>
                <c:pt idx="13299">
                  <c:v>41764.140567129631</c:v>
                </c:pt>
                <c:pt idx="13300">
                  <c:v>41764.140625</c:v>
                </c:pt>
                <c:pt idx="13301">
                  <c:v>41764.140694444446</c:v>
                </c:pt>
                <c:pt idx="13302">
                  <c:v>41764.140752314815</c:v>
                </c:pt>
                <c:pt idx="13303">
                  <c:v>41764.140810185185</c:v>
                </c:pt>
                <c:pt idx="13304">
                  <c:v>41764.140879629631</c:v>
                </c:pt>
                <c:pt idx="13305">
                  <c:v>41764.1409375</c:v>
                </c:pt>
                <c:pt idx="13306">
                  <c:v>41764.14099537037</c:v>
                </c:pt>
                <c:pt idx="13307">
                  <c:v>41764.141064814816</c:v>
                </c:pt>
                <c:pt idx="13308">
                  <c:v>41764.141122685185</c:v>
                </c:pt>
                <c:pt idx="13309">
                  <c:v>41764.141180555554</c:v>
                </c:pt>
                <c:pt idx="13310">
                  <c:v>41764.141238425924</c:v>
                </c:pt>
                <c:pt idx="13311">
                  <c:v>41764.14130787037</c:v>
                </c:pt>
                <c:pt idx="13312">
                  <c:v>41764.141365740739</c:v>
                </c:pt>
                <c:pt idx="13313">
                  <c:v>41764.141423611109</c:v>
                </c:pt>
                <c:pt idx="13314">
                  <c:v>41764.141493055555</c:v>
                </c:pt>
                <c:pt idx="13315">
                  <c:v>41764.141550925924</c:v>
                </c:pt>
                <c:pt idx="13316">
                  <c:v>41764.141608796293</c:v>
                </c:pt>
                <c:pt idx="13317">
                  <c:v>41764.14167824074</c:v>
                </c:pt>
                <c:pt idx="13318">
                  <c:v>41764.141736111109</c:v>
                </c:pt>
                <c:pt idx="13319">
                  <c:v>41764.141793981478</c:v>
                </c:pt>
                <c:pt idx="13320">
                  <c:v>41764.141863425924</c:v>
                </c:pt>
                <c:pt idx="13321">
                  <c:v>41764.141921296294</c:v>
                </c:pt>
                <c:pt idx="13322">
                  <c:v>41764.141979166663</c:v>
                </c:pt>
                <c:pt idx="13323">
                  <c:v>41764.14203703704</c:v>
                </c:pt>
                <c:pt idx="13324">
                  <c:v>41764.142106481479</c:v>
                </c:pt>
                <c:pt idx="13325">
                  <c:v>41764.142164351855</c:v>
                </c:pt>
                <c:pt idx="13326">
                  <c:v>41764.142222222225</c:v>
                </c:pt>
                <c:pt idx="13327">
                  <c:v>41764.142291666663</c:v>
                </c:pt>
                <c:pt idx="13328">
                  <c:v>41764.14234953704</c:v>
                </c:pt>
                <c:pt idx="13329">
                  <c:v>41764.142407407409</c:v>
                </c:pt>
                <c:pt idx="13330">
                  <c:v>41764.142476851855</c:v>
                </c:pt>
                <c:pt idx="13331">
                  <c:v>41764.142534722225</c:v>
                </c:pt>
                <c:pt idx="13332">
                  <c:v>41764.142592592594</c:v>
                </c:pt>
                <c:pt idx="13333">
                  <c:v>41764.14266203704</c:v>
                </c:pt>
                <c:pt idx="13334">
                  <c:v>41764.14271990741</c:v>
                </c:pt>
                <c:pt idx="13335">
                  <c:v>41764.142777777779</c:v>
                </c:pt>
                <c:pt idx="13336">
                  <c:v>41764.142847222225</c:v>
                </c:pt>
                <c:pt idx="13337">
                  <c:v>41764.142905092594</c:v>
                </c:pt>
                <c:pt idx="13338">
                  <c:v>41764.142962962964</c:v>
                </c:pt>
                <c:pt idx="13339">
                  <c:v>41764.143020833333</c:v>
                </c:pt>
                <c:pt idx="13340">
                  <c:v>41764.143090277779</c:v>
                </c:pt>
                <c:pt idx="13341">
                  <c:v>41764.143148148149</c:v>
                </c:pt>
                <c:pt idx="13342">
                  <c:v>41764.143206018518</c:v>
                </c:pt>
                <c:pt idx="13343">
                  <c:v>41764.143275462964</c:v>
                </c:pt>
                <c:pt idx="13344">
                  <c:v>41764.143333333333</c:v>
                </c:pt>
                <c:pt idx="13345">
                  <c:v>41764.143391203703</c:v>
                </c:pt>
                <c:pt idx="13346">
                  <c:v>41764.143460648149</c:v>
                </c:pt>
                <c:pt idx="13347">
                  <c:v>41764.143518518518</c:v>
                </c:pt>
                <c:pt idx="13348">
                  <c:v>41764.143576388888</c:v>
                </c:pt>
                <c:pt idx="13349">
                  <c:v>41764.143645833334</c:v>
                </c:pt>
                <c:pt idx="13350">
                  <c:v>41764.143703703703</c:v>
                </c:pt>
                <c:pt idx="13351">
                  <c:v>41764.143761574072</c:v>
                </c:pt>
                <c:pt idx="13352">
                  <c:v>41764.143819444442</c:v>
                </c:pt>
                <c:pt idx="13353">
                  <c:v>41764.143888888888</c:v>
                </c:pt>
                <c:pt idx="13354">
                  <c:v>41764.143946759257</c:v>
                </c:pt>
                <c:pt idx="13355">
                  <c:v>41764.144004629627</c:v>
                </c:pt>
                <c:pt idx="13356">
                  <c:v>41764.144074074073</c:v>
                </c:pt>
                <c:pt idx="13357">
                  <c:v>41764.144131944442</c:v>
                </c:pt>
                <c:pt idx="13358">
                  <c:v>41764.144189814811</c:v>
                </c:pt>
                <c:pt idx="13359">
                  <c:v>41764.144259259258</c:v>
                </c:pt>
                <c:pt idx="13360">
                  <c:v>41764.144317129627</c:v>
                </c:pt>
                <c:pt idx="13361">
                  <c:v>41764.144375000003</c:v>
                </c:pt>
                <c:pt idx="13362">
                  <c:v>41764.144444444442</c:v>
                </c:pt>
                <c:pt idx="13363">
                  <c:v>41764.144502314812</c:v>
                </c:pt>
                <c:pt idx="13364">
                  <c:v>41764.144560185188</c:v>
                </c:pt>
                <c:pt idx="13365">
                  <c:v>41764.144618055558</c:v>
                </c:pt>
                <c:pt idx="13366">
                  <c:v>41764.144687499997</c:v>
                </c:pt>
                <c:pt idx="13367">
                  <c:v>41764.144745370373</c:v>
                </c:pt>
                <c:pt idx="13368">
                  <c:v>41764.144803240742</c:v>
                </c:pt>
                <c:pt idx="13369">
                  <c:v>41764.144872685189</c:v>
                </c:pt>
                <c:pt idx="13370">
                  <c:v>41764.144930555558</c:v>
                </c:pt>
                <c:pt idx="13371">
                  <c:v>41764.144988425927</c:v>
                </c:pt>
                <c:pt idx="13372">
                  <c:v>41764.145057870373</c:v>
                </c:pt>
                <c:pt idx="13373">
                  <c:v>41764.145115740743</c:v>
                </c:pt>
                <c:pt idx="13374">
                  <c:v>41764.145173611112</c:v>
                </c:pt>
                <c:pt idx="13375">
                  <c:v>41764.145243055558</c:v>
                </c:pt>
                <c:pt idx="13376">
                  <c:v>41764.145300925928</c:v>
                </c:pt>
                <c:pt idx="13377">
                  <c:v>41764.145358796297</c:v>
                </c:pt>
                <c:pt idx="13378">
                  <c:v>41764.145416666666</c:v>
                </c:pt>
                <c:pt idx="13379">
                  <c:v>41764.145486111112</c:v>
                </c:pt>
                <c:pt idx="13380">
                  <c:v>41764.145543981482</c:v>
                </c:pt>
                <c:pt idx="13381">
                  <c:v>41764.145601851851</c:v>
                </c:pt>
                <c:pt idx="13382">
                  <c:v>41764.145671296297</c:v>
                </c:pt>
                <c:pt idx="13383">
                  <c:v>41764.145729166667</c:v>
                </c:pt>
                <c:pt idx="13384">
                  <c:v>41764.145787037036</c:v>
                </c:pt>
                <c:pt idx="13385">
                  <c:v>41764.145856481482</c:v>
                </c:pt>
                <c:pt idx="13386">
                  <c:v>41764.145914351851</c:v>
                </c:pt>
                <c:pt idx="13387">
                  <c:v>41764.145972222221</c:v>
                </c:pt>
                <c:pt idx="13388">
                  <c:v>41764.146041666667</c:v>
                </c:pt>
                <c:pt idx="13389">
                  <c:v>41764.146099537036</c:v>
                </c:pt>
                <c:pt idx="13390">
                  <c:v>41764.146157407406</c:v>
                </c:pt>
                <c:pt idx="13391">
                  <c:v>41764.146226851852</c:v>
                </c:pt>
                <c:pt idx="13392">
                  <c:v>41764.146284722221</c:v>
                </c:pt>
                <c:pt idx="13393">
                  <c:v>41764.14634259259</c:v>
                </c:pt>
                <c:pt idx="13394">
                  <c:v>41764.14640046296</c:v>
                </c:pt>
                <c:pt idx="13395">
                  <c:v>41764.146469907406</c:v>
                </c:pt>
                <c:pt idx="13396">
                  <c:v>41764.146527777775</c:v>
                </c:pt>
                <c:pt idx="13397">
                  <c:v>41764.146585648145</c:v>
                </c:pt>
                <c:pt idx="13398">
                  <c:v>41764.146655092591</c:v>
                </c:pt>
                <c:pt idx="13399">
                  <c:v>41764.14671296296</c:v>
                </c:pt>
                <c:pt idx="13400">
                  <c:v>41764.146770833337</c:v>
                </c:pt>
                <c:pt idx="13401">
                  <c:v>41764.146840277775</c:v>
                </c:pt>
                <c:pt idx="13402">
                  <c:v>41764.146898148145</c:v>
                </c:pt>
                <c:pt idx="13403">
                  <c:v>41764.146956018521</c:v>
                </c:pt>
                <c:pt idx="13404">
                  <c:v>41764.14702546296</c:v>
                </c:pt>
                <c:pt idx="13405">
                  <c:v>41764.147083333337</c:v>
                </c:pt>
                <c:pt idx="13406">
                  <c:v>41764.147141203706</c:v>
                </c:pt>
                <c:pt idx="13407">
                  <c:v>41764.147199074076</c:v>
                </c:pt>
                <c:pt idx="13408">
                  <c:v>41764.147268518522</c:v>
                </c:pt>
                <c:pt idx="13409">
                  <c:v>41764.147326388891</c:v>
                </c:pt>
                <c:pt idx="13410">
                  <c:v>41764.14738425926</c:v>
                </c:pt>
                <c:pt idx="13411">
                  <c:v>41764.147453703707</c:v>
                </c:pt>
                <c:pt idx="13412">
                  <c:v>41764.147511574076</c:v>
                </c:pt>
                <c:pt idx="13413">
                  <c:v>41764.147569444445</c:v>
                </c:pt>
                <c:pt idx="13414">
                  <c:v>41764.147638888891</c:v>
                </c:pt>
                <c:pt idx="13415">
                  <c:v>41764.147696759261</c:v>
                </c:pt>
                <c:pt idx="13416">
                  <c:v>41764.14775462963</c:v>
                </c:pt>
                <c:pt idx="13417">
                  <c:v>41764.147824074076</c:v>
                </c:pt>
                <c:pt idx="13418">
                  <c:v>41764.147881944446</c:v>
                </c:pt>
                <c:pt idx="13419">
                  <c:v>41764.147939814815</c:v>
                </c:pt>
                <c:pt idx="13420">
                  <c:v>41764.147997685184</c:v>
                </c:pt>
                <c:pt idx="13421">
                  <c:v>41764.14806712963</c:v>
                </c:pt>
                <c:pt idx="13422">
                  <c:v>41764.148125</c:v>
                </c:pt>
                <c:pt idx="13423">
                  <c:v>41764.148182870369</c:v>
                </c:pt>
                <c:pt idx="13424">
                  <c:v>41764.148252314815</c:v>
                </c:pt>
                <c:pt idx="13425">
                  <c:v>41764.148310185185</c:v>
                </c:pt>
                <c:pt idx="13426">
                  <c:v>41764.148368055554</c:v>
                </c:pt>
                <c:pt idx="13427">
                  <c:v>41764.1484375</c:v>
                </c:pt>
                <c:pt idx="13428">
                  <c:v>41764.148495370369</c:v>
                </c:pt>
                <c:pt idx="13429">
                  <c:v>41764.148553240739</c:v>
                </c:pt>
                <c:pt idx="13430">
                  <c:v>41764.148622685185</c:v>
                </c:pt>
                <c:pt idx="13431">
                  <c:v>41764.148680555554</c:v>
                </c:pt>
                <c:pt idx="13432">
                  <c:v>41764.148738425924</c:v>
                </c:pt>
                <c:pt idx="13433">
                  <c:v>41764.14880787037</c:v>
                </c:pt>
                <c:pt idx="13434">
                  <c:v>41764.148865740739</c:v>
                </c:pt>
                <c:pt idx="13435">
                  <c:v>41764.148923611108</c:v>
                </c:pt>
                <c:pt idx="13436">
                  <c:v>41764.148981481485</c:v>
                </c:pt>
                <c:pt idx="13437">
                  <c:v>41764.149050925924</c:v>
                </c:pt>
                <c:pt idx="13438">
                  <c:v>41764.149108796293</c:v>
                </c:pt>
                <c:pt idx="13439">
                  <c:v>41764.14916666667</c:v>
                </c:pt>
                <c:pt idx="13440">
                  <c:v>41764.149236111109</c:v>
                </c:pt>
                <c:pt idx="13441">
                  <c:v>41764.149293981478</c:v>
                </c:pt>
                <c:pt idx="13442">
                  <c:v>41764.149351851855</c:v>
                </c:pt>
                <c:pt idx="13443">
                  <c:v>41764.149421296293</c:v>
                </c:pt>
                <c:pt idx="13444">
                  <c:v>41764.14947916667</c:v>
                </c:pt>
                <c:pt idx="13445">
                  <c:v>41764.149537037039</c:v>
                </c:pt>
                <c:pt idx="13446">
                  <c:v>41764.149606481478</c:v>
                </c:pt>
                <c:pt idx="13447">
                  <c:v>41764.149664351855</c:v>
                </c:pt>
                <c:pt idx="13448">
                  <c:v>41764.149722222224</c:v>
                </c:pt>
                <c:pt idx="13449">
                  <c:v>41764.149780092594</c:v>
                </c:pt>
                <c:pt idx="13450">
                  <c:v>41764.14984953704</c:v>
                </c:pt>
                <c:pt idx="13451">
                  <c:v>41764.149907407409</c:v>
                </c:pt>
                <c:pt idx="13452">
                  <c:v>41764.149965277778</c:v>
                </c:pt>
                <c:pt idx="13453">
                  <c:v>41764.150034722225</c:v>
                </c:pt>
                <c:pt idx="13454">
                  <c:v>41764.150092592594</c:v>
                </c:pt>
                <c:pt idx="13455">
                  <c:v>41764.150150462963</c:v>
                </c:pt>
                <c:pt idx="13456">
                  <c:v>41764.150219907409</c:v>
                </c:pt>
                <c:pt idx="13457">
                  <c:v>41764.150277777779</c:v>
                </c:pt>
                <c:pt idx="13458">
                  <c:v>41764.150335648148</c:v>
                </c:pt>
                <c:pt idx="13459">
                  <c:v>41764.150405092594</c:v>
                </c:pt>
                <c:pt idx="13460">
                  <c:v>41764.150462962964</c:v>
                </c:pt>
                <c:pt idx="13461">
                  <c:v>41764.150520833333</c:v>
                </c:pt>
                <c:pt idx="13462">
                  <c:v>41764.150578703702</c:v>
                </c:pt>
                <c:pt idx="13463">
                  <c:v>41764.150648148148</c:v>
                </c:pt>
                <c:pt idx="13464">
                  <c:v>41764.150706018518</c:v>
                </c:pt>
                <c:pt idx="13465">
                  <c:v>41764.150763888887</c:v>
                </c:pt>
                <c:pt idx="13466">
                  <c:v>41764.150833333333</c:v>
                </c:pt>
                <c:pt idx="13467">
                  <c:v>41764.150891203702</c:v>
                </c:pt>
                <c:pt idx="13468">
                  <c:v>41764.150949074072</c:v>
                </c:pt>
                <c:pt idx="13469">
                  <c:v>41764.151018518518</c:v>
                </c:pt>
                <c:pt idx="13470">
                  <c:v>41764.151076388887</c:v>
                </c:pt>
                <c:pt idx="13471">
                  <c:v>41764.151134259257</c:v>
                </c:pt>
                <c:pt idx="13472">
                  <c:v>41764.151203703703</c:v>
                </c:pt>
                <c:pt idx="13473">
                  <c:v>41764.151261574072</c:v>
                </c:pt>
                <c:pt idx="13474">
                  <c:v>41764.151319444441</c:v>
                </c:pt>
                <c:pt idx="13475">
                  <c:v>41764.151377314818</c:v>
                </c:pt>
                <c:pt idx="13476">
                  <c:v>41764.151446759257</c:v>
                </c:pt>
                <c:pt idx="13477">
                  <c:v>41764.151504629626</c:v>
                </c:pt>
                <c:pt idx="13478">
                  <c:v>41764.151562500003</c:v>
                </c:pt>
                <c:pt idx="13479">
                  <c:v>41764.151631944442</c:v>
                </c:pt>
                <c:pt idx="13480">
                  <c:v>41764.151689814818</c:v>
                </c:pt>
                <c:pt idx="13481">
                  <c:v>41764.151747685188</c:v>
                </c:pt>
                <c:pt idx="13482">
                  <c:v>41764.151817129627</c:v>
                </c:pt>
                <c:pt idx="13483">
                  <c:v>41764.151875000003</c:v>
                </c:pt>
                <c:pt idx="13484">
                  <c:v>41764.151932870373</c:v>
                </c:pt>
                <c:pt idx="13485">
                  <c:v>41764.152002314811</c:v>
                </c:pt>
                <c:pt idx="13486">
                  <c:v>41764.152060185188</c:v>
                </c:pt>
                <c:pt idx="13487">
                  <c:v>41764.152118055557</c:v>
                </c:pt>
                <c:pt idx="13488">
                  <c:v>41764.152187500003</c:v>
                </c:pt>
                <c:pt idx="13489">
                  <c:v>41764.152245370373</c:v>
                </c:pt>
                <c:pt idx="13490">
                  <c:v>41764.152303240742</c:v>
                </c:pt>
                <c:pt idx="13491">
                  <c:v>41764.152361111112</c:v>
                </c:pt>
                <c:pt idx="13492">
                  <c:v>41764.152430555558</c:v>
                </c:pt>
                <c:pt idx="13493">
                  <c:v>41764.152488425927</c:v>
                </c:pt>
                <c:pt idx="13494">
                  <c:v>41764.152546296296</c:v>
                </c:pt>
                <c:pt idx="13495">
                  <c:v>41764.152615740742</c:v>
                </c:pt>
                <c:pt idx="13496">
                  <c:v>41764.152673611112</c:v>
                </c:pt>
                <c:pt idx="13497">
                  <c:v>41764.152731481481</c:v>
                </c:pt>
                <c:pt idx="13498">
                  <c:v>41764.152800925927</c:v>
                </c:pt>
                <c:pt idx="13499">
                  <c:v>41764.152858796297</c:v>
                </c:pt>
                <c:pt idx="13500">
                  <c:v>41764.152916666666</c:v>
                </c:pt>
                <c:pt idx="13501">
                  <c:v>41764.152986111112</c:v>
                </c:pt>
                <c:pt idx="13502">
                  <c:v>41764.153043981481</c:v>
                </c:pt>
                <c:pt idx="13503">
                  <c:v>41764.153101851851</c:v>
                </c:pt>
                <c:pt idx="13504">
                  <c:v>41764.15315972222</c:v>
                </c:pt>
                <c:pt idx="13505">
                  <c:v>41764.153229166666</c:v>
                </c:pt>
                <c:pt idx="13506">
                  <c:v>41764.153287037036</c:v>
                </c:pt>
                <c:pt idx="13507">
                  <c:v>41764.153344907405</c:v>
                </c:pt>
                <c:pt idx="13508">
                  <c:v>41764.153414351851</c:v>
                </c:pt>
                <c:pt idx="13509">
                  <c:v>41764.15347222222</c:v>
                </c:pt>
                <c:pt idx="13510">
                  <c:v>41764.15353009259</c:v>
                </c:pt>
                <c:pt idx="13511">
                  <c:v>41764.153599537036</c:v>
                </c:pt>
                <c:pt idx="13512">
                  <c:v>41764.153657407405</c:v>
                </c:pt>
                <c:pt idx="13513">
                  <c:v>41764.153715277775</c:v>
                </c:pt>
                <c:pt idx="13514">
                  <c:v>41764.153784722221</c:v>
                </c:pt>
                <c:pt idx="13515">
                  <c:v>41764.15384259259</c:v>
                </c:pt>
                <c:pt idx="13516">
                  <c:v>41764.153900462959</c:v>
                </c:pt>
                <c:pt idx="13517">
                  <c:v>41764.153958333336</c:v>
                </c:pt>
                <c:pt idx="13518">
                  <c:v>41764.154027777775</c:v>
                </c:pt>
                <c:pt idx="13519">
                  <c:v>41764.154085648152</c:v>
                </c:pt>
                <c:pt idx="13520">
                  <c:v>41764.154143518521</c:v>
                </c:pt>
                <c:pt idx="13521">
                  <c:v>41764.15421296296</c:v>
                </c:pt>
                <c:pt idx="13522">
                  <c:v>41764.154270833336</c:v>
                </c:pt>
                <c:pt idx="13523">
                  <c:v>41764.154328703706</c:v>
                </c:pt>
                <c:pt idx="13524">
                  <c:v>41764.154398148145</c:v>
                </c:pt>
                <c:pt idx="13525">
                  <c:v>41764.154456018521</c:v>
                </c:pt>
                <c:pt idx="13526">
                  <c:v>41764.154513888891</c:v>
                </c:pt>
                <c:pt idx="13527">
                  <c:v>41764.154583333337</c:v>
                </c:pt>
                <c:pt idx="13528">
                  <c:v>41764.154641203706</c:v>
                </c:pt>
                <c:pt idx="13529">
                  <c:v>41764.154699074075</c:v>
                </c:pt>
                <c:pt idx="13530">
                  <c:v>41764.154756944445</c:v>
                </c:pt>
                <c:pt idx="13531">
                  <c:v>41764.154826388891</c:v>
                </c:pt>
                <c:pt idx="13532">
                  <c:v>41764.15488425926</c:v>
                </c:pt>
                <c:pt idx="13533">
                  <c:v>41764.154942129629</c:v>
                </c:pt>
                <c:pt idx="13534">
                  <c:v>41764.155011574076</c:v>
                </c:pt>
                <c:pt idx="13535">
                  <c:v>41764.155069444445</c:v>
                </c:pt>
                <c:pt idx="13536">
                  <c:v>41764.155127314814</c:v>
                </c:pt>
                <c:pt idx="13537">
                  <c:v>41764.15519675926</c:v>
                </c:pt>
                <c:pt idx="13538">
                  <c:v>41764.15525462963</c:v>
                </c:pt>
                <c:pt idx="13539">
                  <c:v>41764.155312499999</c:v>
                </c:pt>
                <c:pt idx="13540">
                  <c:v>41764.155381944445</c:v>
                </c:pt>
                <c:pt idx="13541">
                  <c:v>41764.155439814815</c:v>
                </c:pt>
                <c:pt idx="13542">
                  <c:v>41764.155497685184</c:v>
                </c:pt>
                <c:pt idx="13543">
                  <c:v>41764.15556712963</c:v>
                </c:pt>
                <c:pt idx="13544">
                  <c:v>41764.155624999999</c:v>
                </c:pt>
                <c:pt idx="13545">
                  <c:v>41764.155682870369</c:v>
                </c:pt>
                <c:pt idx="13546">
                  <c:v>41764.155740740738</c:v>
                </c:pt>
                <c:pt idx="13547">
                  <c:v>41764.155810185184</c:v>
                </c:pt>
                <c:pt idx="13548">
                  <c:v>41764.155868055554</c:v>
                </c:pt>
                <c:pt idx="13549">
                  <c:v>41764.155925925923</c:v>
                </c:pt>
                <c:pt idx="13550">
                  <c:v>41764.155995370369</c:v>
                </c:pt>
                <c:pt idx="13551">
                  <c:v>41764.156053240738</c:v>
                </c:pt>
                <c:pt idx="13552">
                  <c:v>41764.156111111108</c:v>
                </c:pt>
                <c:pt idx="13553">
                  <c:v>41764.156180555554</c:v>
                </c:pt>
                <c:pt idx="13554">
                  <c:v>41764.156238425923</c:v>
                </c:pt>
                <c:pt idx="13555">
                  <c:v>41764.1562962963</c:v>
                </c:pt>
                <c:pt idx="13556">
                  <c:v>41764.156365740739</c:v>
                </c:pt>
                <c:pt idx="13557">
                  <c:v>41764.156423611108</c:v>
                </c:pt>
                <c:pt idx="13558">
                  <c:v>41764.156481481485</c:v>
                </c:pt>
                <c:pt idx="13559">
                  <c:v>41764.156539351854</c:v>
                </c:pt>
                <c:pt idx="13560">
                  <c:v>41764.156608796293</c:v>
                </c:pt>
                <c:pt idx="13561">
                  <c:v>41764.156666666669</c:v>
                </c:pt>
                <c:pt idx="13562">
                  <c:v>41764.156724537039</c:v>
                </c:pt>
                <c:pt idx="13563">
                  <c:v>41764.156793981485</c:v>
                </c:pt>
                <c:pt idx="13564">
                  <c:v>41764.156851851854</c:v>
                </c:pt>
                <c:pt idx="13565">
                  <c:v>41764.156909722224</c:v>
                </c:pt>
                <c:pt idx="13566">
                  <c:v>41764.15697916667</c:v>
                </c:pt>
                <c:pt idx="13567">
                  <c:v>41764.157037037039</c:v>
                </c:pt>
                <c:pt idx="13568">
                  <c:v>41764.157094907408</c:v>
                </c:pt>
                <c:pt idx="13569">
                  <c:v>41764.157164351855</c:v>
                </c:pt>
                <c:pt idx="13570">
                  <c:v>41764.157222222224</c:v>
                </c:pt>
                <c:pt idx="13571">
                  <c:v>41764.157280092593</c:v>
                </c:pt>
                <c:pt idx="13572">
                  <c:v>41764.157337962963</c:v>
                </c:pt>
                <c:pt idx="13573">
                  <c:v>41764.157407407409</c:v>
                </c:pt>
                <c:pt idx="13574">
                  <c:v>41764.157465277778</c:v>
                </c:pt>
                <c:pt idx="13575">
                  <c:v>41764.157523148147</c:v>
                </c:pt>
                <c:pt idx="13576">
                  <c:v>41764.157592592594</c:v>
                </c:pt>
                <c:pt idx="13577">
                  <c:v>41764.157650462963</c:v>
                </c:pt>
                <c:pt idx="13578">
                  <c:v>41764.157708333332</c:v>
                </c:pt>
                <c:pt idx="13579">
                  <c:v>41764.157777777778</c:v>
                </c:pt>
                <c:pt idx="13580">
                  <c:v>41764.157835648148</c:v>
                </c:pt>
                <c:pt idx="13581">
                  <c:v>41764.157893518517</c:v>
                </c:pt>
                <c:pt idx="13582">
                  <c:v>41764.157962962963</c:v>
                </c:pt>
                <c:pt idx="13583">
                  <c:v>41764.158020833333</c:v>
                </c:pt>
                <c:pt idx="13584">
                  <c:v>41764.158078703702</c:v>
                </c:pt>
                <c:pt idx="13585">
                  <c:v>41764.158148148148</c:v>
                </c:pt>
                <c:pt idx="13586">
                  <c:v>41764.158206018517</c:v>
                </c:pt>
                <c:pt idx="13587">
                  <c:v>41764.158263888887</c:v>
                </c:pt>
                <c:pt idx="13588">
                  <c:v>41764.158321759256</c:v>
                </c:pt>
                <c:pt idx="13589">
                  <c:v>41764.158391203702</c:v>
                </c:pt>
                <c:pt idx="13590">
                  <c:v>41764.158449074072</c:v>
                </c:pt>
                <c:pt idx="13591">
                  <c:v>41764.158506944441</c:v>
                </c:pt>
                <c:pt idx="13592">
                  <c:v>41764.158576388887</c:v>
                </c:pt>
                <c:pt idx="13593">
                  <c:v>41764.158634259256</c:v>
                </c:pt>
                <c:pt idx="13594">
                  <c:v>41764.158692129633</c:v>
                </c:pt>
                <c:pt idx="13595">
                  <c:v>41764.158761574072</c:v>
                </c:pt>
                <c:pt idx="13596">
                  <c:v>41764.158819444441</c:v>
                </c:pt>
                <c:pt idx="13597">
                  <c:v>41764.158877314818</c:v>
                </c:pt>
                <c:pt idx="13598">
                  <c:v>41764.158946759257</c:v>
                </c:pt>
                <c:pt idx="13599">
                  <c:v>41764.159004629626</c:v>
                </c:pt>
                <c:pt idx="13600">
                  <c:v>41764.159062500003</c:v>
                </c:pt>
                <c:pt idx="13601">
                  <c:v>41764.159120370372</c:v>
                </c:pt>
                <c:pt idx="13602">
                  <c:v>41764.159189814818</c:v>
                </c:pt>
                <c:pt idx="13603">
                  <c:v>41764.159247685187</c:v>
                </c:pt>
                <c:pt idx="13604">
                  <c:v>41764.159305555557</c:v>
                </c:pt>
                <c:pt idx="13605">
                  <c:v>41764.159375000003</c:v>
                </c:pt>
                <c:pt idx="13606">
                  <c:v>41764.159432870372</c:v>
                </c:pt>
                <c:pt idx="13607">
                  <c:v>41764.159490740742</c:v>
                </c:pt>
                <c:pt idx="13608">
                  <c:v>41764.159560185188</c:v>
                </c:pt>
                <c:pt idx="13609">
                  <c:v>41764.159618055557</c:v>
                </c:pt>
                <c:pt idx="13610">
                  <c:v>41764.159675925926</c:v>
                </c:pt>
                <c:pt idx="13611">
                  <c:v>41764.159745370373</c:v>
                </c:pt>
                <c:pt idx="13612">
                  <c:v>41764.159803240742</c:v>
                </c:pt>
                <c:pt idx="13613">
                  <c:v>41764.159861111111</c:v>
                </c:pt>
                <c:pt idx="13614">
                  <c:v>41764.159918981481</c:v>
                </c:pt>
                <c:pt idx="13615">
                  <c:v>41764.159988425927</c:v>
                </c:pt>
                <c:pt idx="13616">
                  <c:v>41764.160046296296</c:v>
                </c:pt>
                <c:pt idx="13617">
                  <c:v>41764.160104166665</c:v>
                </c:pt>
                <c:pt idx="13618">
                  <c:v>41764.160173611112</c:v>
                </c:pt>
                <c:pt idx="13619">
                  <c:v>41764.160231481481</c:v>
                </c:pt>
                <c:pt idx="13620">
                  <c:v>41764.16028935185</c:v>
                </c:pt>
                <c:pt idx="13621">
                  <c:v>41764.160358796296</c:v>
                </c:pt>
                <c:pt idx="13622">
                  <c:v>41764.160416666666</c:v>
                </c:pt>
                <c:pt idx="13623">
                  <c:v>41764.160474537035</c:v>
                </c:pt>
                <c:pt idx="13624">
                  <c:v>41764.160543981481</c:v>
                </c:pt>
                <c:pt idx="13625">
                  <c:v>41764.160601851851</c:v>
                </c:pt>
                <c:pt idx="13626">
                  <c:v>41764.16065972222</c:v>
                </c:pt>
                <c:pt idx="13627">
                  <c:v>41764.160729166666</c:v>
                </c:pt>
                <c:pt idx="13628">
                  <c:v>41764.160787037035</c:v>
                </c:pt>
                <c:pt idx="13629">
                  <c:v>41764.160844907405</c:v>
                </c:pt>
                <c:pt idx="13630">
                  <c:v>41764.160902777781</c:v>
                </c:pt>
                <c:pt idx="13631">
                  <c:v>41764.16097222222</c:v>
                </c:pt>
                <c:pt idx="13632">
                  <c:v>41764.161030092589</c:v>
                </c:pt>
                <c:pt idx="13633">
                  <c:v>41764.161087962966</c:v>
                </c:pt>
                <c:pt idx="13634">
                  <c:v>41764.161157407405</c:v>
                </c:pt>
                <c:pt idx="13635">
                  <c:v>41764.161215277774</c:v>
                </c:pt>
                <c:pt idx="13636">
                  <c:v>41764.161273148151</c:v>
                </c:pt>
                <c:pt idx="13637">
                  <c:v>41764.16134259259</c:v>
                </c:pt>
                <c:pt idx="13638">
                  <c:v>41764.161400462966</c:v>
                </c:pt>
                <c:pt idx="13639">
                  <c:v>41764.161458333336</c:v>
                </c:pt>
                <c:pt idx="13640">
                  <c:v>41764.161527777775</c:v>
                </c:pt>
                <c:pt idx="13641">
                  <c:v>41764.161585648151</c:v>
                </c:pt>
                <c:pt idx="13642">
                  <c:v>41764.161643518521</c:v>
                </c:pt>
                <c:pt idx="13643">
                  <c:v>41764.16170138889</c:v>
                </c:pt>
                <c:pt idx="13644">
                  <c:v>41764.161770833336</c:v>
                </c:pt>
                <c:pt idx="13645">
                  <c:v>41764.161828703705</c:v>
                </c:pt>
                <c:pt idx="13646">
                  <c:v>41764.161886574075</c:v>
                </c:pt>
                <c:pt idx="13647">
                  <c:v>41764.161956018521</c:v>
                </c:pt>
                <c:pt idx="13648">
                  <c:v>41764.16201388889</c:v>
                </c:pt>
                <c:pt idx="13649">
                  <c:v>41764.16207175926</c:v>
                </c:pt>
                <c:pt idx="13650">
                  <c:v>41764.162141203706</c:v>
                </c:pt>
                <c:pt idx="13651">
                  <c:v>41764.162199074075</c:v>
                </c:pt>
                <c:pt idx="13652">
                  <c:v>41764.162256944444</c:v>
                </c:pt>
                <c:pt idx="13653">
                  <c:v>41764.162326388891</c:v>
                </c:pt>
                <c:pt idx="13654">
                  <c:v>41764.16238425926</c:v>
                </c:pt>
                <c:pt idx="13655">
                  <c:v>41764.162442129629</c:v>
                </c:pt>
                <c:pt idx="13656">
                  <c:v>41764.162499999999</c:v>
                </c:pt>
                <c:pt idx="13657">
                  <c:v>41764.162569444445</c:v>
                </c:pt>
                <c:pt idx="13658">
                  <c:v>41764.162627314814</c:v>
                </c:pt>
                <c:pt idx="13659">
                  <c:v>41764.162685185183</c:v>
                </c:pt>
                <c:pt idx="13660">
                  <c:v>41764.162754629629</c:v>
                </c:pt>
                <c:pt idx="13661">
                  <c:v>41764.162812499999</c:v>
                </c:pt>
                <c:pt idx="13662">
                  <c:v>41764.162870370368</c:v>
                </c:pt>
                <c:pt idx="13663">
                  <c:v>41764.162939814814</c:v>
                </c:pt>
                <c:pt idx="13664">
                  <c:v>41764.162997685184</c:v>
                </c:pt>
                <c:pt idx="13665">
                  <c:v>41764.163055555553</c:v>
                </c:pt>
                <c:pt idx="13666">
                  <c:v>41764.163124999999</c:v>
                </c:pt>
                <c:pt idx="13667">
                  <c:v>41764.163182870368</c:v>
                </c:pt>
                <c:pt idx="13668">
                  <c:v>41764.163240740738</c:v>
                </c:pt>
                <c:pt idx="13669">
                  <c:v>41764.163298611114</c:v>
                </c:pt>
                <c:pt idx="13670">
                  <c:v>41764.163368055553</c:v>
                </c:pt>
                <c:pt idx="13671">
                  <c:v>41764.163425925923</c:v>
                </c:pt>
                <c:pt idx="13672">
                  <c:v>41764.163483796299</c:v>
                </c:pt>
                <c:pt idx="13673">
                  <c:v>41764.163553240738</c:v>
                </c:pt>
                <c:pt idx="13674">
                  <c:v>41764.163611111115</c:v>
                </c:pt>
                <c:pt idx="13675">
                  <c:v>41764.163668981484</c:v>
                </c:pt>
                <c:pt idx="13676">
                  <c:v>41764.163738425923</c:v>
                </c:pt>
                <c:pt idx="13677">
                  <c:v>41764.1637962963</c:v>
                </c:pt>
                <c:pt idx="13678">
                  <c:v>41764.163854166669</c:v>
                </c:pt>
                <c:pt idx="13679">
                  <c:v>41764.163923611108</c:v>
                </c:pt>
                <c:pt idx="13680">
                  <c:v>41764.163981481484</c:v>
                </c:pt>
                <c:pt idx="13681">
                  <c:v>41764.164039351854</c:v>
                </c:pt>
                <c:pt idx="13682">
                  <c:v>41764.1641087963</c:v>
                </c:pt>
                <c:pt idx="13683">
                  <c:v>41764.164166666669</c:v>
                </c:pt>
                <c:pt idx="13684">
                  <c:v>41764.164224537039</c:v>
                </c:pt>
                <c:pt idx="13685">
                  <c:v>41764.164282407408</c:v>
                </c:pt>
                <c:pt idx="13686">
                  <c:v>41764.164351851854</c:v>
                </c:pt>
                <c:pt idx="13687">
                  <c:v>41764.164409722223</c:v>
                </c:pt>
                <c:pt idx="13688">
                  <c:v>41764.164467592593</c:v>
                </c:pt>
                <c:pt idx="13689">
                  <c:v>41764.164537037039</c:v>
                </c:pt>
                <c:pt idx="13690">
                  <c:v>41764.164594907408</c:v>
                </c:pt>
                <c:pt idx="13691">
                  <c:v>41764.164652777778</c:v>
                </c:pt>
                <c:pt idx="13692">
                  <c:v>41764.164722222224</c:v>
                </c:pt>
                <c:pt idx="13693">
                  <c:v>41764.164780092593</c:v>
                </c:pt>
                <c:pt idx="13694">
                  <c:v>41764.164837962962</c:v>
                </c:pt>
                <c:pt idx="13695">
                  <c:v>41764.164907407408</c:v>
                </c:pt>
                <c:pt idx="13696">
                  <c:v>41764.164965277778</c:v>
                </c:pt>
                <c:pt idx="13697">
                  <c:v>41764.165023148147</c:v>
                </c:pt>
                <c:pt idx="13698">
                  <c:v>41764.165081018517</c:v>
                </c:pt>
                <c:pt idx="13699">
                  <c:v>41764.165150462963</c:v>
                </c:pt>
                <c:pt idx="13700">
                  <c:v>41764.165208333332</c:v>
                </c:pt>
                <c:pt idx="13701">
                  <c:v>41764.165266203701</c:v>
                </c:pt>
                <c:pt idx="13702">
                  <c:v>41764.165335648147</c:v>
                </c:pt>
                <c:pt idx="13703">
                  <c:v>41764.165393518517</c:v>
                </c:pt>
                <c:pt idx="13704">
                  <c:v>41764.165451388886</c:v>
                </c:pt>
                <c:pt idx="13705">
                  <c:v>41764.165520833332</c:v>
                </c:pt>
                <c:pt idx="13706">
                  <c:v>41764.165578703702</c:v>
                </c:pt>
                <c:pt idx="13707">
                  <c:v>41764.165636574071</c:v>
                </c:pt>
                <c:pt idx="13708">
                  <c:v>41764.165706018517</c:v>
                </c:pt>
                <c:pt idx="13709">
                  <c:v>41764.165763888886</c:v>
                </c:pt>
                <c:pt idx="13710">
                  <c:v>41764.165821759256</c:v>
                </c:pt>
                <c:pt idx="13711">
                  <c:v>41764.165879629632</c:v>
                </c:pt>
                <c:pt idx="13712">
                  <c:v>41764.165949074071</c:v>
                </c:pt>
                <c:pt idx="13713">
                  <c:v>41764.166006944448</c:v>
                </c:pt>
                <c:pt idx="13714">
                  <c:v>41764.166064814817</c:v>
                </c:pt>
                <c:pt idx="13715">
                  <c:v>41764.166134259256</c:v>
                </c:pt>
                <c:pt idx="13716">
                  <c:v>41764.166192129633</c:v>
                </c:pt>
                <c:pt idx="13717">
                  <c:v>41764.166250000002</c:v>
                </c:pt>
                <c:pt idx="13718">
                  <c:v>41764.166319444441</c:v>
                </c:pt>
                <c:pt idx="13719">
                  <c:v>41764.166377314818</c:v>
                </c:pt>
                <c:pt idx="13720">
                  <c:v>41764.166435185187</c:v>
                </c:pt>
                <c:pt idx="13721">
                  <c:v>41764.166504629633</c:v>
                </c:pt>
                <c:pt idx="13722">
                  <c:v>41764.166562500002</c:v>
                </c:pt>
                <c:pt idx="13723">
                  <c:v>41764.166620370372</c:v>
                </c:pt>
                <c:pt idx="13724">
                  <c:v>41764.166678240741</c:v>
                </c:pt>
                <c:pt idx="13725">
                  <c:v>41764.166747685187</c:v>
                </c:pt>
                <c:pt idx="13726">
                  <c:v>41764.166805555556</c:v>
                </c:pt>
                <c:pt idx="13727">
                  <c:v>41764.166863425926</c:v>
                </c:pt>
                <c:pt idx="13728">
                  <c:v>41764.166932870372</c:v>
                </c:pt>
                <c:pt idx="13729">
                  <c:v>41764.166990740741</c:v>
                </c:pt>
                <c:pt idx="13730">
                  <c:v>41764.167048611111</c:v>
                </c:pt>
                <c:pt idx="13731">
                  <c:v>41764.167118055557</c:v>
                </c:pt>
                <c:pt idx="13732">
                  <c:v>41764.167175925926</c:v>
                </c:pt>
                <c:pt idx="13733">
                  <c:v>41764.167233796295</c:v>
                </c:pt>
                <c:pt idx="13734">
                  <c:v>41764.167303240742</c:v>
                </c:pt>
                <c:pt idx="13735">
                  <c:v>41764.167361111111</c:v>
                </c:pt>
                <c:pt idx="13736">
                  <c:v>41764.16741898148</c:v>
                </c:pt>
                <c:pt idx="13737">
                  <c:v>41764.167488425926</c:v>
                </c:pt>
                <c:pt idx="13738">
                  <c:v>41764.167546296296</c:v>
                </c:pt>
                <c:pt idx="13739">
                  <c:v>41764.167604166665</c:v>
                </c:pt>
                <c:pt idx="13740">
                  <c:v>41764.167662037034</c:v>
                </c:pt>
                <c:pt idx="13741">
                  <c:v>41764.167731481481</c:v>
                </c:pt>
                <c:pt idx="13742">
                  <c:v>41764.16778935185</c:v>
                </c:pt>
                <c:pt idx="13743">
                  <c:v>41764.167847222219</c:v>
                </c:pt>
                <c:pt idx="13744">
                  <c:v>41764.167916666665</c:v>
                </c:pt>
                <c:pt idx="13745">
                  <c:v>41764.167974537035</c:v>
                </c:pt>
                <c:pt idx="13746">
                  <c:v>41764.168032407404</c:v>
                </c:pt>
                <c:pt idx="13747">
                  <c:v>41764.16810185185</c:v>
                </c:pt>
                <c:pt idx="13748">
                  <c:v>41764.16815972222</c:v>
                </c:pt>
                <c:pt idx="13749">
                  <c:v>41764.168217592596</c:v>
                </c:pt>
                <c:pt idx="13750">
                  <c:v>41764.168287037035</c:v>
                </c:pt>
                <c:pt idx="13751">
                  <c:v>41764.168344907404</c:v>
                </c:pt>
                <c:pt idx="13752">
                  <c:v>41764.168402777781</c:v>
                </c:pt>
                <c:pt idx="13753">
                  <c:v>41764.16846064815</c:v>
                </c:pt>
                <c:pt idx="13754">
                  <c:v>41764.168530092589</c:v>
                </c:pt>
                <c:pt idx="13755">
                  <c:v>41764.168587962966</c:v>
                </c:pt>
                <c:pt idx="13756">
                  <c:v>41764.168645833335</c:v>
                </c:pt>
                <c:pt idx="13757">
                  <c:v>41764.168715277781</c:v>
                </c:pt>
                <c:pt idx="13758">
                  <c:v>41764.168773148151</c:v>
                </c:pt>
                <c:pt idx="13759">
                  <c:v>41764.16883101852</c:v>
                </c:pt>
                <c:pt idx="13760">
                  <c:v>41764.168900462966</c:v>
                </c:pt>
                <c:pt idx="13761">
                  <c:v>41764.168958333335</c:v>
                </c:pt>
                <c:pt idx="13762">
                  <c:v>41764.169016203705</c:v>
                </c:pt>
                <c:pt idx="13763">
                  <c:v>41764.169085648151</c:v>
                </c:pt>
                <c:pt idx="13764">
                  <c:v>41764.16914351852</c:v>
                </c:pt>
                <c:pt idx="13765">
                  <c:v>41764.16920138889</c:v>
                </c:pt>
                <c:pt idx="13766">
                  <c:v>41764.169259259259</c:v>
                </c:pt>
                <c:pt idx="13767">
                  <c:v>41764.169328703705</c:v>
                </c:pt>
                <c:pt idx="13768">
                  <c:v>41764.169386574074</c:v>
                </c:pt>
                <c:pt idx="13769">
                  <c:v>41764.169444444444</c:v>
                </c:pt>
                <c:pt idx="13770">
                  <c:v>41764.16951388889</c:v>
                </c:pt>
                <c:pt idx="13771">
                  <c:v>41764.169571759259</c:v>
                </c:pt>
                <c:pt idx="13772">
                  <c:v>41764.169629629629</c:v>
                </c:pt>
                <c:pt idx="13773">
                  <c:v>41764.169699074075</c:v>
                </c:pt>
                <c:pt idx="13774">
                  <c:v>41764.169756944444</c:v>
                </c:pt>
                <c:pt idx="13775">
                  <c:v>41764.169814814813</c:v>
                </c:pt>
                <c:pt idx="13776">
                  <c:v>41764.16988425926</c:v>
                </c:pt>
                <c:pt idx="13777">
                  <c:v>41764.169942129629</c:v>
                </c:pt>
                <c:pt idx="13778">
                  <c:v>41764.17</c:v>
                </c:pt>
                <c:pt idx="13779">
                  <c:v>41764.170069444444</c:v>
                </c:pt>
                <c:pt idx="13780">
                  <c:v>41764.170127314814</c:v>
                </c:pt>
                <c:pt idx="13781">
                  <c:v>41764.170185185183</c:v>
                </c:pt>
                <c:pt idx="13782">
                  <c:v>41764.170243055552</c:v>
                </c:pt>
                <c:pt idx="13783">
                  <c:v>41764.170312499999</c:v>
                </c:pt>
                <c:pt idx="13784">
                  <c:v>41764.170370370368</c:v>
                </c:pt>
                <c:pt idx="13785">
                  <c:v>41764.170428240737</c:v>
                </c:pt>
                <c:pt idx="13786">
                  <c:v>41764.170497685183</c:v>
                </c:pt>
                <c:pt idx="13787">
                  <c:v>41764.170555555553</c:v>
                </c:pt>
                <c:pt idx="13788">
                  <c:v>41764.170613425929</c:v>
                </c:pt>
                <c:pt idx="13789">
                  <c:v>41764.170682870368</c:v>
                </c:pt>
                <c:pt idx="13790">
                  <c:v>41764.170740740738</c:v>
                </c:pt>
                <c:pt idx="13791">
                  <c:v>41764.170798611114</c:v>
                </c:pt>
                <c:pt idx="13792">
                  <c:v>41764.170868055553</c:v>
                </c:pt>
                <c:pt idx="13793">
                  <c:v>41764.170925925922</c:v>
                </c:pt>
                <c:pt idx="13794">
                  <c:v>41764.170983796299</c:v>
                </c:pt>
                <c:pt idx="13795">
                  <c:v>41764.171041666668</c:v>
                </c:pt>
                <c:pt idx="13796">
                  <c:v>41764.171111111114</c:v>
                </c:pt>
                <c:pt idx="13797">
                  <c:v>41764.171168981484</c:v>
                </c:pt>
                <c:pt idx="13798">
                  <c:v>41764.171226851853</c:v>
                </c:pt>
                <c:pt idx="13799">
                  <c:v>41764.171296296299</c:v>
                </c:pt>
                <c:pt idx="13800">
                  <c:v>41764.171354166669</c:v>
                </c:pt>
                <c:pt idx="13801">
                  <c:v>41764.171412037038</c:v>
                </c:pt>
                <c:pt idx="13802">
                  <c:v>41764.171481481484</c:v>
                </c:pt>
                <c:pt idx="13803">
                  <c:v>41764.171539351853</c:v>
                </c:pt>
                <c:pt idx="13804">
                  <c:v>41764.171597222223</c:v>
                </c:pt>
                <c:pt idx="13805">
                  <c:v>41764.171666666669</c:v>
                </c:pt>
                <c:pt idx="13806">
                  <c:v>41764.171724537038</c:v>
                </c:pt>
                <c:pt idx="13807">
                  <c:v>41764.171782407408</c:v>
                </c:pt>
                <c:pt idx="13808">
                  <c:v>41764.171840277777</c:v>
                </c:pt>
                <c:pt idx="13809">
                  <c:v>41764.171909722223</c:v>
                </c:pt>
                <c:pt idx="13810">
                  <c:v>41764.171967592592</c:v>
                </c:pt>
                <c:pt idx="13811">
                  <c:v>41764.172025462962</c:v>
                </c:pt>
                <c:pt idx="13812">
                  <c:v>41764.172094907408</c:v>
                </c:pt>
                <c:pt idx="13813">
                  <c:v>41764.172152777777</c:v>
                </c:pt>
                <c:pt idx="13814">
                  <c:v>41764.172210648147</c:v>
                </c:pt>
                <c:pt idx="13815">
                  <c:v>41764.172280092593</c:v>
                </c:pt>
                <c:pt idx="13816">
                  <c:v>41764.172337962962</c:v>
                </c:pt>
                <c:pt idx="13817">
                  <c:v>41764.172395833331</c:v>
                </c:pt>
                <c:pt idx="13818">
                  <c:v>41764.172465277778</c:v>
                </c:pt>
                <c:pt idx="13819">
                  <c:v>41764.172523148147</c:v>
                </c:pt>
                <c:pt idx="13820">
                  <c:v>41764.172581018516</c:v>
                </c:pt>
                <c:pt idx="13821">
                  <c:v>41764.172650462962</c:v>
                </c:pt>
                <c:pt idx="13822">
                  <c:v>41764.172708333332</c:v>
                </c:pt>
                <c:pt idx="13823">
                  <c:v>41764.172766203701</c:v>
                </c:pt>
                <c:pt idx="13824">
                  <c:v>41764.172824074078</c:v>
                </c:pt>
                <c:pt idx="13825">
                  <c:v>41764.172893518517</c:v>
                </c:pt>
                <c:pt idx="13826">
                  <c:v>41764.172951388886</c:v>
                </c:pt>
                <c:pt idx="13827">
                  <c:v>41764.173009259262</c:v>
                </c:pt>
                <c:pt idx="13828">
                  <c:v>41764.173078703701</c:v>
                </c:pt>
                <c:pt idx="13829">
                  <c:v>41764.173136574071</c:v>
                </c:pt>
                <c:pt idx="13830">
                  <c:v>41764.173194444447</c:v>
                </c:pt>
                <c:pt idx="13831">
                  <c:v>41764.173263888886</c:v>
                </c:pt>
                <c:pt idx="13832">
                  <c:v>41764.173321759263</c:v>
                </c:pt>
                <c:pt idx="13833">
                  <c:v>41764.173379629632</c:v>
                </c:pt>
                <c:pt idx="13834">
                  <c:v>41764.173449074071</c:v>
                </c:pt>
                <c:pt idx="13835">
                  <c:v>41764.173506944448</c:v>
                </c:pt>
                <c:pt idx="13836">
                  <c:v>41764.173564814817</c:v>
                </c:pt>
                <c:pt idx="13837">
                  <c:v>41764.173622685186</c:v>
                </c:pt>
                <c:pt idx="13838">
                  <c:v>41764.173692129632</c:v>
                </c:pt>
                <c:pt idx="13839">
                  <c:v>41764.173750000002</c:v>
                </c:pt>
                <c:pt idx="13840">
                  <c:v>41764.173807870371</c:v>
                </c:pt>
                <c:pt idx="13841">
                  <c:v>41764.173877314817</c:v>
                </c:pt>
                <c:pt idx="13842">
                  <c:v>41764.173935185187</c:v>
                </c:pt>
                <c:pt idx="13843">
                  <c:v>41764.173993055556</c:v>
                </c:pt>
                <c:pt idx="13844">
                  <c:v>41764.174062500002</c:v>
                </c:pt>
                <c:pt idx="13845">
                  <c:v>41764.174120370371</c:v>
                </c:pt>
                <c:pt idx="13846">
                  <c:v>41764.174178240741</c:v>
                </c:pt>
                <c:pt idx="13847">
                  <c:v>41764.174247685187</c:v>
                </c:pt>
                <c:pt idx="13848">
                  <c:v>41764.174305555556</c:v>
                </c:pt>
                <c:pt idx="13849">
                  <c:v>41764.174363425926</c:v>
                </c:pt>
                <c:pt idx="13850">
                  <c:v>41764.174421296295</c:v>
                </c:pt>
                <c:pt idx="13851">
                  <c:v>41764.174490740741</c:v>
                </c:pt>
                <c:pt idx="13852">
                  <c:v>41764.17454861111</c:v>
                </c:pt>
                <c:pt idx="13853">
                  <c:v>41764.17460648148</c:v>
                </c:pt>
                <c:pt idx="13854">
                  <c:v>41764.174675925926</c:v>
                </c:pt>
                <c:pt idx="13855">
                  <c:v>41764.174733796295</c:v>
                </c:pt>
                <c:pt idx="13856">
                  <c:v>41764.174791666665</c:v>
                </c:pt>
                <c:pt idx="13857">
                  <c:v>41764.174861111111</c:v>
                </c:pt>
                <c:pt idx="13858">
                  <c:v>41764.17491898148</c:v>
                </c:pt>
                <c:pt idx="13859">
                  <c:v>41764.174976851849</c:v>
                </c:pt>
                <c:pt idx="13860">
                  <c:v>41764.175046296295</c:v>
                </c:pt>
                <c:pt idx="13861">
                  <c:v>41764.175104166665</c:v>
                </c:pt>
                <c:pt idx="13862">
                  <c:v>41764.175162037034</c:v>
                </c:pt>
                <c:pt idx="13863">
                  <c:v>41764.175219907411</c:v>
                </c:pt>
                <c:pt idx="13864">
                  <c:v>41764.17528935185</c:v>
                </c:pt>
                <c:pt idx="13865">
                  <c:v>41764.175347222219</c:v>
                </c:pt>
                <c:pt idx="13866">
                  <c:v>41764.175405092596</c:v>
                </c:pt>
                <c:pt idx="13867">
                  <c:v>41764.175474537034</c:v>
                </c:pt>
                <c:pt idx="13868">
                  <c:v>41764.175532407404</c:v>
                </c:pt>
                <c:pt idx="13869">
                  <c:v>41764.17559027778</c:v>
                </c:pt>
                <c:pt idx="13870">
                  <c:v>41764.175659722219</c:v>
                </c:pt>
                <c:pt idx="13871">
                  <c:v>41764.175717592596</c:v>
                </c:pt>
                <c:pt idx="13872">
                  <c:v>41764.175775462965</c:v>
                </c:pt>
                <c:pt idx="13873">
                  <c:v>41764.175844907404</c:v>
                </c:pt>
                <c:pt idx="13874">
                  <c:v>41764.175902777781</c:v>
                </c:pt>
                <c:pt idx="13875">
                  <c:v>41764.17596064815</c:v>
                </c:pt>
                <c:pt idx="13876">
                  <c:v>41764.176030092596</c:v>
                </c:pt>
                <c:pt idx="13877">
                  <c:v>41764.176087962966</c:v>
                </c:pt>
                <c:pt idx="13878">
                  <c:v>41764.176145833335</c:v>
                </c:pt>
                <c:pt idx="13879">
                  <c:v>41764.176203703704</c:v>
                </c:pt>
                <c:pt idx="13880">
                  <c:v>41764.17627314815</c:v>
                </c:pt>
                <c:pt idx="13881">
                  <c:v>41764.17633101852</c:v>
                </c:pt>
                <c:pt idx="13882">
                  <c:v>41764.176388888889</c:v>
                </c:pt>
                <c:pt idx="13883">
                  <c:v>41764.176458333335</c:v>
                </c:pt>
                <c:pt idx="13884">
                  <c:v>41764.176516203705</c:v>
                </c:pt>
                <c:pt idx="13885">
                  <c:v>41764.176574074074</c:v>
                </c:pt>
                <c:pt idx="13886">
                  <c:v>41764.17664351852</c:v>
                </c:pt>
                <c:pt idx="13887">
                  <c:v>41764.176701388889</c:v>
                </c:pt>
                <c:pt idx="13888">
                  <c:v>41764.176759259259</c:v>
                </c:pt>
                <c:pt idx="13889">
                  <c:v>41764.176828703705</c:v>
                </c:pt>
                <c:pt idx="13890">
                  <c:v>41764.176886574074</c:v>
                </c:pt>
                <c:pt idx="13891">
                  <c:v>41764.176944444444</c:v>
                </c:pt>
                <c:pt idx="13892">
                  <c:v>41764.177002314813</c:v>
                </c:pt>
                <c:pt idx="13893">
                  <c:v>41764.177071759259</c:v>
                </c:pt>
                <c:pt idx="13894">
                  <c:v>41764.177129629628</c:v>
                </c:pt>
                <c:pt idx="13895">
                  <c:v>41764.177187499998</c:v>
                </c:pt>
                <c:pt idx="13896">
                  <c:v>41764.177256944444</c:v>
                </c:pt>
                <c:pt idx="13897">
                  <c:v>41764.177314814813</c:v>
                </c:pt>
                <c:pt idx="13898">
                  <c:v>41764.177372685182</c:v>
                </c:pt>
                <c:pt idx="13899">
                  <c:v>41764.177442129629</c:v>
                </c:pt>
                <c:pt idx="13900">
                  <c:v>41764.177499999998</c:v>
                </c:pt>
                <c:pt idx="13901">
                  <c:v>41764.177557870367</c:v>
                </c:pt>
                <c:pt idx="13902">
                  <c:v>41764.177627314813</c:v>
                </c:pt>
                <c:pt idx="13903">
                  <c:v>41764.177685185183</c:v>
                </c:pt>
                <c:pt idx="13904">
                  <c:v>41764.177743055552</c:v>
                </c:pt>
                <c:pt idx="13905">
                  <c:v>41764.177800925929</c:v>
                </c:pt>
                <c:pt idx="13906">
                  <c:v>41764.177870370368</c:v>
                </c:pt>
                <c:pt idx="13907">
                  <c:v>41764.177928240744</c:v>
                </c:pt>
                <c:pt idx="13908">
                  <c:v>41764.177986111114</c:v>
                </c:pt>
                <c:pt idx="13909">
                  <c:v>41764.178055555552</c:v>
                </c:pt>
                <c:pt idx="13910">
                  <c:v>41764.178113425929</c:v>
                </c:pt>
                <c:pt idx="13911">
                  <c:v>41764.178171296298</c:v>
                </c:pt>
                <c:pt idx="13912">
                  <c:v>41764.178240740737</c:v>
                </c:pt>
                <c:pt idx="13913">
                  <c:v>41764.178298611114</c:v>
                </c:pt>
                <c:pt idx="13914">
                  <c:v>41764.178356481483</c:v>
                </c:pt>
                <c:pt idx="13915">
                  <c:v>41764.178425925929</c:v>
                </c:pt>
                <c:pt idx="13916">
                  <c:v>41764.178483796299</c:v>
                </c:pt>
                <c:pt idx="13917">
                  <c:v>41764.178541666668</c:v>
                </c:pt>
                <c:pt idx="13918">
                  <c:v>41764.178611111114</c:v>
                </c:pt>
                <c:pt idx="13919">
                  <c:v>41764.178668981483</c:v>
                </c:pt>
                <c:pt idx="13920">
                  <c:v>41764.178726851853</c:v>
                </c:pt>
                <c:pt idx="13921">
                  <c:v>41764.178784722222</c:v>
                </c:pt>
                <c:pt idx="13922">
                  <c:v>41764.178854166668</c:v>
                </c:pt>
                <c:pt idx="13923">
                  <c:v>41764.178912037038</c:v>
                </c:pt>
                <c:pt idx="13924">
                  <c:v>41764.178969907407</c:v>
                </c:pt>
                <c:pt idx="13925">
                  <c:v>41764.179039351853</c:v>
                </c:pt>
                <c:pt idx="13926">
                  <c:v>41764.179097222222</c:v>
                </c:pt>
                <c:pt idx="13927">
                  <c:v>41764.179155092592</c:v>
                </c:pt>
                <c:pt idx="13928">
                  <c:v>41764.179224537038</c:v>
                </c:pt>
                <c:pt idx="13929">
                  <c:v>41764.179282407407</c:v>
                </c:pt>
                <c:pt idx="13930">
                  <c:v>41764.179340277777</c:v>
                </c:pt>
                <c:pt idx="13931">
                  <c:v>41764.179409722223</c:v>
                </c:pt>
                <c:pt idx="13932">
                  <c:v>41764.179467592592</c:v>
                </c:pt>
                <c:pt idx="13933">
                  <c:v>41764.179525462961</c:v>
                </c:pt>
                <c:pt idx="13934">
                  <c:v>41764.179583333331</c:v>
                </c:pt>
                <c:pt idx="13935">
                  <c:v>41764.179652777777</c:v>
                </c:pt>
                <c:pt idx="13936">
                  <c:v>41764.179710648146</c:v>
                </c:pt>
                <c:pt idx="13937">
                  <c:v>41764.179768518516</c:v>
                </c:pt>
                <c:pt idx="13938">
                  <c:v>41764.179837962962</c:v>
                </c:pt>
                <c:pt idx="13939">
                  <c:v>41764.179895833331</c:v>
                </c:pt>
                <c:pt idx="13940">
                  <c:v>41764.1799537037</c:v>
                </c:pt>
                <c:pt idx="13941">
                  <c:v>41764.180023148147</c:v>
                </c:pt>
                <c:pt idx="13942">
                  <c:v>41764.180081018516</c:v>
                </c:pt>
                <c:pt idx="13943">
                  <c:v>41764.180138888885</c:v>
                </c:pt>
                <c:pt idx="13944">
                  <c:v>41764.180208333331</c:v>
                </c:pt>
                <c:pt idx="13945">
                  <c:v>41764.180266203701</c:v>
                </c:pt>
                <c:pt idx="13946">
                  <c:v>41764.180324074077</c:v>
                </c:pt>
                <c:pt idx="13947">
                  <c:v>41764.180381944447</c:v>
                </c:pt>
                <c:pt idx="13948">
                  <c:v>41764.180451388886</c:v>
                </c:pt>
                <c:pt idx="13949">
                  <c:v>41764.180509259262</c:v>
                </c:pt>
                <c:pt idx="13950">
                  <c:v>41764.180567129632</c:v>
                </c:pt>
                <c:pt idx="13951">
                  <c:v>41764.180636574078</c:v>
                </c:pt>
                <c:pt idx="13952">
                  <c:v>41764.180694444447</c:v>
                </c:pt>
                <c:pt idx="13953">
                  <c:v>41764.180752314816</c:v>
                </c:pt>
                <c:pt idx="13954">
                  <c:v>41764.180821759262</c:v>
                </c:pt>
                <c:pt idx="13955">
                  <c:v>41764.180879629632</c:v>
                </c:pt>
                <c:pt idx="13956">
                  <c:v>41764.180937500001</c:v>
                </c:pt>
                <c:pt idx="13957">
                  <c:v>41764.181006944447</c:v>
                </c:pt>
                <c:pt idx="13958">
                  <c:v>41764.181064814817</c:v>
                </c:pt>
                <c:pt idx="13959">
                  <c:v>41764.181122685186</c:v>
                </c:pt>
                <c:pt idx="13960">
                  <c:v>41764.181192129632</c:v>
                </c:pt>
                <c:pt idx="13961">
                  <c:v>41764.181250000001</c:v>
                </c:pt>
                <c:pt idx="13962">
                  <c:v>41764.181307870371</c:v>
                </c:pt>
                <c:pt idx="13963">
                  <c:v>41764.18136574074</c:v>
                </c:pt>
                <c:pt idx="13964">
                  <c:v>41764.181435185186</c:v>
                </c:pt>
                <c:pt idx="13965">
                  <c:v>41764.181493055556</c:v>
                </c:pt>
                <c:pt idx="13966">
                  <c:v>41764.181550925925</c:v>
                </c:pt>
                <c:pt idx="13967">
                  <c:v>41764.181620370371</c:v>
                </c:pt>
                <c:pt idx="13968">
                  <c:v>41764.18167824074</c:v>
                </c:pt>
                <c:pt idx="13969">
                  <c:v>41764.18173611111</c:v>
                </c:pt>
                <c:pt idx="13970">
                  <c:v>41764.181805555556</c:v>
                </c:pt>
                <c:pt idx="13971">
                  <c:v>41764.181863425925</c:v>
                </c:pt>
                <c:pt idx="13972">
                  <c:v>41764.181921296295</c:v>
                </c:pt>
                <c:pt idx="13973">
                  <c:v>41764.181990740741</c:v>
                </c:pt>
                <c:pt idx="13974">
                  <c:v>41764.18204861111</c:v>
                </c:pt>
                <c:pt idx="13975">
                  <c:v>41764.182106481479</c:v>
                </c:pt>
                <c:pt idx="13976">
                  <c:v>41764.182164351849</c:v>
                </c:pt>
                <c:pt idx="13977">
                  <c:v>41764.182233796295</c:v>
                </c:pt>
                <c:pt idx="13978">
                  <c:v>41764.182291666664</c:v>
                </c:pt>
                <c:pt idx="13979">
                  <c:v>41764.182349537034</c:v>
                </c:pt>
                <c:pt idx="13980">
                  <c:v>41764.18241898148</c:v>
                </c:pt>
                <c:pt idx="13981">
                  <c:v>41764.182476851849</c:v>
                </c:pt>
                <c:pt idx="13982">
                  <c:v>41764.182534722226</c:v>
                </c:pt>
                <c:pt idx="13983">
                  <c:v>41764.182604166665</c:v>
                </c:pt>
                <c:pt idx="13984">
                  <c:v>41764.182662037034</c:v>
                </c:pt>
                <c:pt idx="13985">
                  <c:v>41764.182719907411</c:v>
                </c:pt>
                <c:pt idx="13986">
                  <c:v>41764.182789351849</c:v>
                </c:pt>
                <c:pt idx="13987">
                  <c:v>41764.182847222219</c:v>
                </c:pt>
                <c:pt idx="13988">
                  <c:v>41764.182905092595</c:v>
                </c:pt>
                <c:pt idx="13989">
                  <c:v>41764.182962962965</c:v>
                </c:pt>
                <c:pt idx="13990">
                  <c:v>41764.183032407411</c:v>
                </c:pt>
                <c:pt idx="13991">
                  <c:v>41764.18309027778</c:v>
                </c:pt>
                <c:pt idx="13992">
                  <c:v>41764.183148148149</c:v>
                </c:pt>
                <c:pt idx="13993">
                  <c:v>41764.183217592596</c:v>
                </c:pt>
                <c:pt idx="13994">
                  <c:v>41764.183275462965</c:v>
                </c:pt>
                <c:pt idx="13995">
                  <c:v>41764.183333333334</c:v>
                </c:pt>
                <c:pt idx="13996">
                  <c:v>41764.18340277778</c:v>
                </c:pt>
                <c:pt idx="13997">
                  <c:v>41764.18346064815</c:v>
                </c:pt>
                <c:pt idx="13998">
                  <c:v>41764.183518518519</c:v>
                </c:pt>
                <c:pt idx="13999">
                  <c:v>41764.183587962965</c:v>
                </c:pt>
                <c:pt idx="14000">
                  <c:v>41764.183645833335</c:v>
                </c:pt>
                <c:pt idx="14001">
                  <c:v>41764.183703703704</c:v>
                </c:pt>
                <c:pt idx="14002">
                  <c:v>41764.183761574073</c:v>
                </c:pt>
                <c:pt idx="14003">
                  <c:v>41764.183831018519</c:v>
                </c:pt>
                <c:pt idx="14004">
                  <c:v>41764.183888888889</c:v>
                </c:pt>
                <c:pt idx="14005">
                  <c:v>41764.183946759258</c:v>
                </c:pt>
                <c:pt idx="14006">
                  <c:v>41764.184016203704</c:v>
                </c:pt>
                <c:pt idx="14007">
                  <c:v>41764.184074074074</c:v>
                </c:pt>
                <c:pt idx="14008">
                  <c:v>41764.184131944443</c:v>
                </c:pt>
                <c:pt idx="14009">
                  <c:v>41764.184201388889</c:v>
                </c:pt>
                <c:pt idx="14010">
                  <c:v>41764.184259259258</c:v>
                </c:pt>
                <c:pt idx="14011">
                  <c:v>41764.184317129628</c:v>
                </c:pt>
                <c:pt idx="14012">
                  <c:v>41764.184386574074</c:v>
                </c:pt>
                <c:pt idx="14013">
                  <c:v>41764.184444444443</c:v>
                </c:pt>
                <c:pt idx="14014">
                  <c:v>41764.184502314813</c:v>
                </c:pt>
                <c:pt idx="14015">
                  <c:v>41764.184571759259</c:v>
                </c:pt>
                <c:pt idx="14016">
                  <c:v>41764.184629629628</c:v>
                </c:pt>
                <c:pt idx="14017">
                  <c:v>41764.184687499997</c:v>
                </c:pt>
                <c:pt idx="14018">
                  <c:v>41764.184745370374</c:v>
                </c:pt>
                <c:pt idx="14019">
                  <c:v>41764.184814814813</c:v>
                </c:pt>
                <c:pt idx="14020">
                  <c:v>41764.184872685182</c:v>
                </c:pt>
                <c:pt idx="14021">
                  <c:v>41764.184930555559</c:v>
                </c:pt>
                <c:pt idx="14022">
                  <c:v>41764.184999999998</c:v>
                </c:pt>
                <c:pt idx="14023">
                  <c:v>41764.185057870367</c:v>
                </c:pt>
                <c:pt idx="14024">
                  <c:v>41764.185115740744</c:v>
                </c:pt>
                <c:pt idx="14025">
                  <c:v>41764.185185185182</c:v>
                </c:pt>
                <c:pt idx="14026">
                  <c:v>41764.185243055559</c:v>
                </c:pt>
                <c:pt idx="14027">
                  <c:v>41764.185300925928</c:v>
                </c:pt>
                <c:pt idx="14028">
                  <c:v>41764.185370370367</c:v>
                </c:pt>
                <c:pt idx="14029">
                  <c:v>41764.185428240744</c:v>
                </c:pt>
                <c:pt idx="14030">
                  <c:v>41764.185486111113</c:v>
                </c:pt>
                <c:pt idx="14031">
                  <c:v>41764.185543981483</c:v>
                </c:pt>
                <c:pt idx="14032">
                  <c:v>41764.185613425929</c:v>
                </c:pt>
                <c:pt idx="14033">
                  <c:v>41764.185671296298</c:v>
                </c:pt>
                <c:pt idx="14034">
                  <c:v>41764.185729166667</c:v>
                </c:pt>
                <c:pt idx="14035">
                  <c:v>41764.185798611114</c:v>
                </c:pt>
                <c:pt idx="14036">
                  <c:v>41764.185856481483</c:v>
                </c:pt>
                <c:pt idx="14037">
                  <c:v>41764.185914351852</c:v>
                </c:pt>
                <c:pt idx="14038">
                  <c:v>41764.185983796298</c:v>
                </c:pt>
                <c:pt idx="14039">
                  <c:v>41764.186041666668</c:v>
                </c:pt>
                <c:pt idx="14040">
                  <c:v>41764.186099537037</c:v>
                </c:pt>
                <c:pt idx="14041">
                  <c:v>41764.186168981483</c:v>
                </c:pt>
                <c:pt idx="14042">
                  <c:v>41764.186226851853</c:v>
                </c:pt>
                <c:pt idx="14043">
                  <c:v>41764.186284722222</c:v>
                </c:pt>
                <c:pt idx="14044">
                  <c:v>41764.186342592591</c:v>
                </c:pt>
                <c:pt idx="14045">
                  <c:v>41764.186412037037</c:v>
                </c:pt>
                <c:pt idx="14046">
                  <c:v>41764.186469907407</c:v>
                </c:pt>
                <c:pt idx="14047">
                  <c:v>41764.186527777776</c:v>
                </c:pt>
                <c:pt idx="14048">
                  <c:v>41764.186597222222</c:v>
                </c:pt>
                <c:pt idx="14049">
                  <c:v>41764.186655092592</c:v>
                </c:pt>
                <c:pt idx="14050">
                  <c:v>41764.186712962961</c:v>
                </c:pt>
                <c:pt idx="14051">
                  <c:v>41764.186782407407</c:v>
                </c:pt>
                <c:pt idx="14052">
                  <c:v>41764.186840277776</c:v>
                </c:pt>
                <c:pt idx="14053">
                  <c:v>41764.186898148146</c:v>
                </c:pt>
                <c:pt idx="14054">
                  <c:v>41764.186967592592</c:v>
                </c:pt>
                <c:pt idx="14055">
                  <c:v>41764.187025462961</c:v>
                </c:pt>
                <c:pt idx="14056">
                  <c:v>41764.187083333331</c:v>
                </c:pt>
                <c:pt idx="14057">
                  <c:v>41764.187152777777</c:v>
                </c:pt>
                <c:pt idx="14058">
                  <c:v>41764.187210648146</c:v>
                </c:pt>
                <c:pt idx="14059">
                  <c:v>41764.187268518515</c:v>
                </c:pt>
                <c:pt idx="14060">
                  <c:v>41764.187326388892</c:v>
                </c:pt>
                <c:pt idx="14061">
                  <c:v>41764.187395833331</c:v>
                </c:pt>
                <c:pt idx="14062">
                  <c:v>41764.1874537037</c:v>
                </c:pt>
                <c:pt idx="14063">
                  <c:v>41764.187511574077</c:v>
                </c:pt>
                <c:pt idx="14064">
                  <c:v>41764.187581018516</c:v>
                </c:pt>
                <c:pt idx="14065">
                  <c:v>41764.187638888892</c:v>
                </c:pt>
                <c:pt idx="14066">
                  <c:v>41764.187696759262</c:v>
                </c:pt>
                <c:pt idx="14067">
                  <c:v>41764.1877662037</c:v>
                </c:pt>
                <c:pt idx="14068">
                  <c:v>41764.187824074077</c:v>
                </c:pt>
                <c:pt idx="14069">
                  <c:v>41764.187881944446</c:v>
                </c:pt>
                <c:pt idx="14070">
                  <c:v>41764.187951388885</c:v>
                </c:pt>
                <c:pt idx="14071">
                  <c:v>41764.188009259262</c:v>
                </c:pt>
                <c:pt idx="14072">
                  <c:v>41764.188067129631</c:v>
                </c:pt>
                <c:pt idx="14073">
                  <c:v>41764.188125000001</c:v>
                </c:pt>
                <c:pt idx="14074">
                  <c:v>41764.188194444447</c:v>
                </c:pt>
                <c:pt idx="14075">
                  <c:v>41764.188252314816</c:v>
                </c:pt>
                <c:pt idx="14076">
                  <c:v>41764.188310185185</c:v>
                </c:pt>
                <c:pt idx="14077">
                  <c:v>41764.188379629632</c:v>
                </c:pt>
                <c:pt idx="14078">
                  <c:v>41764.188437500001</c:v>
                </c:pt>
                <c:pt idx="14079">
                  <c:v>41764.18849537037</c:v>
                </c:pt>
                <c:pt idx="14080">
                  <c:v>41764.188564814816</c:v>
                </c:pt>
                <c:pt idx="14081">
                  <c:v>41764.188622685186</c:v>
                </c:pt>
                <c:pt idx="14082">
                  <c:v>41764.188680555555</c:v>
                </c:pt>
                <c:pt idx="14083">
                  <c:v>41764.188750000001</c:v>
                </c:pt>
                <c:pt idx="14084">
                  <c:v>41764.188807870371</c:v>
                </c:pt>
                <c:pt idx="14085">
                  <c:v>41764.18886574074</c:v>
                </c:pt>
                <c:pt idx="14086">
                  <c:v>41764.188923611109</c:v>
                </c:pt>
                <c:pt idx="14087">
                  <c:v>41764.188993055555</c:v>
                </c:pt>
                <c:pt idx="14088">
                  <c:v>41764.189050925925</c:v>
                </c:pt>
                <c:pt idx="14089">
                  <c:v>41764.189108796294</c:v>
                </c:pt>
                <c:pt idx="14090">
                  <c:v>41764.18917824074</c:v>
                </c:pt>
                <c:pt idx="14091">
                  <c:v>41764.189236111109</c:v>
                </c:pt>
                <c:pt idx="14092">
                  <c:v>41764.189293981479</c:v>
                </c:pt>
                <c:pt idx="14093">
                  <c:v>41764.189363425925</c:v>
                </c:pt>
                <c:pt idx="14094">
                  <c:v>41764.189421296294</c:v>
                </c:pt>
                <c:pt idx="14095">
                  <c:v>41764.189479166664</c:v>
                </c:pt>
                <c:pt idx="14096">
                  <c:v>41764.18954861111</c:v>
                </c:pt>
                <c:pt idx="14097">
                  <c:v>41764.189606481479</c:v>
                </c:pt>
                <c:pt idx="14098">
                  <c:v>41764.189664351848</c:v>
                </c:pt>
                <c:pt idx="14099">
                  <c:v>41764.189733796295</c:v>
                </c:pt>
                <c:pt idx="14100">
                  <c:v>41764.189791666664</c:v>
                </c:pt>
                <c:pt idx="14101">
                  <c:v>41764.189849537041</c:v>
                </c:pt>
                <c:pt idx="14102">
                  <c:v>41764.18990740741</c:v>
                </c:pt>
                <c:pt idx="14103">
                  <c:v>41764.189976851849</c:v>
                </c:pt>
                <c:pt idx="14104">
                  <c:v>41764.190034722225</c:v>
                </c:pt>
                <c:pt idx="14105">
                  <c:v>41764.190092592595</c:v>
                </c:pt>
                <c:pt idx="14106">
                  <c:v>41764.190162037034</c:v>
                </c:pt>
                <c:pt idx="14107">
                  <c:v>41764.19021990741</c:v>
                </c:pt>
                <c:pt idx="14108">
                  <c:v>41764.19027777778</c:v>
                </c:pt>
                <c:pt idx="14109">
                  <c:v>41764.190347222226</c:v>
                </c:pt>
                <c:pt idx="14110">
                  <c:v>41764.190405092595</c:v>
                </c:pt>
                <c:pt idx="14111">
                  <c:v>41764.190462962964</c:v>
                </c:pt>
                <c:pt idx="14112">
                  <c:v>41764.190532407411</c:v>
                </c:pt>
                <c:pt idx="14113">
                  <c:v>41764.19059027778</c:v>
                </c:pt>
                <c:pt idx="14114">
                  <c:v>41764.190648148149</c:v>
                </c:pt>
                <c:pt idx="14115">
                  <c:v>41764.190706018519</c:v>
                </c:pt>
                <c:pt idx="14116">
                  <c:v>41764.190775462965</c:v>
                </c:pt>
                <c:pt idx="14117">
                  <c:v>41764.190833333334</c:v>
                </c:pt>
                <c:pt idx="14118">
                  <c:v>41764.190891203703</c:v>
                </c:pt>
                <c:pt idx="14119">
                  <c:v>41764.190960648149</c:v>
                </c:pt>
                <c:pt idx="14120">
                  <c:v>41764.191018518519</c:v>
                </c:pt>
                <c:pt idx="14121">
                  <c:v>41764.191076388888</c:v>
                </c:pt>
                <c:pt idx="14122">
                  <c:v>41764.191145833334</c:v>
                </c:pt>
                <c:pt idx="14123">
                  <c:v>41764.191203703704</c:v>
                </c:pt>
                <c:pt idx="14124">
                  <c:v>41764.191261574073</c:v>
                </c:pt>
                <c:pt idx="14125">
                  <c:v>41764.191331018519</c:v>
                </c:pt>
                <c:pt idx="14126">
                  <c:v>41764.191388888888</c:v>
                </c:pt>
                <c:pt idx="14127">
                  <c:v>41764.191446759258</c:v>
                </c:pt>
                <c:pt idx="14128">
                  <c:v>41764.191504629627</c:v>
                </c:pt>
                <c:pt idx="14129">
                  <c:v>41764.191574074073</c:v>
                </c:pt>
                <c:pt idx="14130">
                  <c:v>41764.191631944443</c:v>
                </c:pt>
                <c:pt idx="14131">
                  <c:v>41764.191689814812</c:v>
                </c:pt>
                <c:pt idx="14132">
                  <c:v>41764.191759259258</c:v>
                </c:pt>
                <c:pt idx="14133">
                  <c:v>41764.191817129627</c:v>
                </c:pt>
                <c:pt idx="14134">
                  <c:v>41764.191874999997</c:v>
                </c:pt>
                <c:pt idx="14135">
                  <c:v>41764.191944444443</c:v>
                </c:pt>
                <c:pt idx="14136">
                  <c:v>41764.192002314812</c:v>
                </c:pt>
                <c:pt idx="14137">
                  <c:v>41764.192060185182</c:v>
                </c:pt>
                <c:pt idx="14138">
                  <c:v>41764.192129629628</c:v>
                </c:pt>
                <c:pt idx="14139">
                  <c:v>41764.192187499997</c:v>
                </c:pt>
                <c:pt idx="14140">
                  <c:v>41764.192245370374</c:v>
                </c:pt>
                <c:pt idx="14141">
                  <c:v>41764.192314814813</c:v>
                </c:pt>
                <c:pt idx="14142">
                  <c:v>41764.192372685182</c:v>
                </c:pt>
                <c:pt idx="14143">
                  <c:v>41764.192430555559</c:v>
                </c:pt>
                <c:pt idx="14144">
                  <c:v>41764.192488425928</c:v>
                </c:pt>
                <c:pt idx="14145">
                  <c:v>41764.192557870374</c:v>
                </c:pt>
                <c:pt idx="14146">
                  <c:v>41764.192615740743</c:v>
                </c:pt>
                <c:pt idx="14147">
                  <c:v>41764.192673611113</c:v>
                </c:pt>
                <c:pt idx="14148">
                  <c:v>41764.192743055559</c:v>
                </c:pt>
                <c:pt idx="14149">
                  <c:v>41764.192800925928</c:v>
                </c:pt>
                <c:pt idx="14150">
                  <c:v>41764.192858796298</c:v>
                </c:pt>
                <c:pt idx="14151">
                  <c:v>41764.192928240744</c:v>
                </c:pt>
                <c:pt idx="14152">
                  <c:v>41764.192986111113</c:v>
                </c:pt>
                <c:pt idx="14153">
                  <c:v>41764.193043981482</c:v>
                </c:pt>
                <c:pt idx="14154">
                  <c:v>41764.193113425928</c:v>
                </c:pt>
                <c:pt idx="14155">
                  <c:v>41764.193171296298</c:v>
                </c:pt>
                <c:pt idx="14156">
                  <c:v>41764.193229166667</c:v>
                </c:pt>
                <c:pt idx="14157">
                  <c:v>41764.193287037036</c:v>
                </c:pt>
                <c:pt idx="14158">
                  <c:v>41764.193356481483</c:v>
                </c:pt>
                <c:pt idx="14159">
                  <c:v>41764.193414351852</c:v>
                </c:pt>
                <c:pt idx="14160">
                  <c:v>41764.193472222221</c:v>
                </c:pt>
                <c:pt idx="14161">
                  <c:v>41764.193541666667</c:v>
                </c:pt>
                <c:pt idx="14162">
                  <c:v>41764.193599537037</c:v>
                </c:pt>
                <c:pt idx="14163">
                  <c:v>41764.193657407406</c:v>
                </c:pt>
                <c:pt idx="14164">
                  <c:v>41764.193726851852</c:v>
                </c:pt>
                <c:pt idx="14165">
                  <c:v>41764.193784722222</c:v>
                </c:pt>
                <c:pt idx="14166">
                  <c:v>41764.193842592591</c:v>
                </c:pt>
                <c:pt idx="14167">
                  <c:v>41764.193912037037</c:v>
                </c:pt>
                <c:pt idx="14168">
                  <c:v>41764.193969907406</c:v>
                </c:pt>
                <c:pt idx="14169">
                  <c:v>41764.194027777776</c:v>
                </c:pt>
                <c:pt idx="14170">
                  <c:v>41764.194085648145</c:v>
                </c:pt>
                <c:pt idx="14171">
                  <c:v>41764.194155092591</c:v>
                </c:pt>
                <c:pt idx="14172">
                  <c:v>41764.194212962961</c:v>
                </c:pt>
                <c:pt idx="14173">
                  <c:v>41764.19427083333</c:v>
                </c:pt>
                <c:pt idx="14174">
                  <c:v>41764.194340277776</c:v>
                </c:pt>
                <c:pt idx="14175">
                  <c:v>41764.194398148145</c:v>
                </c:pt>
                <c:pt idx="14176">
                  <c:v>41764.194456018522</c:v>
                </c:pt>
                <c:pt idx="14177">
                  <c:v>41764.194525462961</c:v>
                </c:pt>
                <c:pt idx="14178">
                  <c:v>41764.19458333333</c:v>
                </c:pt>
                <c:pt idx="14179">
                  <c:v>41764.194641203707</c:v>
                </c:pt>
                <c:pt idx="14180">
                  <c:v>41764.194710648146</c:v>
                </c:pt>
                <c:pt idx="14181">
                  <c:v>41764.194768518515</c:v>
                </c:pt>
                <c:pt idx="14182">
                  <c:v>41764.194826388892</c:v>
                </c:pt>
                <c:pt idx="14183">
                  <c:v>41764.194895833331</c:v>
                </c:pt>
                <c:pt idx="14184">
                  <c:v>41764.194953703707</c:v>
                </c:pt>
                <c:pt idx="14185">
                  <c:v>41764.195011574076</c:v>
                </c:pt>
                <c:pt idx="14186">
                  <c:v>41764.195069444446</c:v>
                </c:pt>
                <c:pt idx="14187">
                  <c:v>41764.195138888892</c:v>
                </c:pt>
                <c:pt idx="14188">
                  <c:v>41764.195196759261</c:v>
                </c:pt>
                <c:pt idx="14189">
                  <c:v>41764.195254629631</c:v>
                </c:pt>
                <c:pt idx="14190">
                  <c:v>41764.195324074077</c:v>
                </c:pt>
                <c:pt idx="14191">
                  <c:v>41764.195381944446</c:v>
                </c:pt>
                <c:pt idx="14192">
                  <c:v>41764.195439814815</c:v>
                </c:pt>
                <c:pt idx="14193">
                  <c:v>41764.195509259262</c:v>
                </c:pt>
                <c:pt idx="14194">
                  <c:v>41764.195567129631</c:v>
                </c:pt>
                <c:pt idx="14195">
                  <c:v>41764.195625</c:v>
                </c:pt>
                <c:pt idx="14196">
                  <c:v>41764.195694444446</c:v>
                </c:pt>
                <c:pt idx="14197">
                  <c:v>41764.195752314816</c:v>
                </c:pt>
                <c:pt idx="14198">
                  <c:v>41764.195810185185</c:v>
                </c:pt>
                <c:pt idx="14199">
                  <c:v>41764.195868055554</c:v>
                </c:pt>
                <c:pt idx="14200">
                  <c:v>41764.195937500001</c:v>
                </c:pt>
                <c:pt idx="14201">
                  <c:v>41764.19599537037</c:v>
                </c:pt>
                <c:pt idx="14202">
                  <c:v>41764.196053240739</c:v>
                </c:pt>
                <c:pt idx="14203">
                  <c:v>41764.196122685185</c:v>
                </c:pt>
                <c:pt idx="14204">
                  <c:v>41764.196180555555</c:v>
                </c:pt>
                <c:pt idx="14205">
                  <c:v>41764.196238425924</c:v>
                </c:pt>
                <c:pt idx="14206">
                  <c:v>41764.19630787037</c:v>
                </c:pt>
                <c:pt idx="14207">
                  <c:v>41764.19636574074</c:v>
                </c:pt>
                <c:pt idx="14208">
                  <c:v>41764.196423611109</c:v>
                </c:pt>
                <c:pt idx="14209">
                  <c:v>41764.196493055555</c:v>
                </c:pt>
                <c:pt idx="14210">
                  <c:v>41764.196550925924</c:v>
                </c:pt>
                <c:pt idx="14211">
                  <c:v>41764.196608796294</c:v>
                </c:pt>
                <c:pt idx="14212">
                  <c:v>41764.196666666663</c:v>
                </c:pt>
                <c:pt idx="14213">
                  <c:v>41764.196736111109</c:v>
                </c:pt>
                <c:pt idx="14214">
                  <c:v>41764.196793981479</c:v>
                </c:pt>
                <c:pt idx="14215">
                  <c:v>41764.196851851855</c:v>
                </c:pt>
                <c:pt idx="14216">
                  <c:v>41764.196921296294</c:v>
                </c:pt>
                <c:pt idx="14217">
                  <c:v>41764.196979166663</c:v>
                </c:pt>
                <c:pt idx="14218">
                  <c:v>41764.19703703704</c:v>
                </c:pt>
                <c:pt idx="14219">
                  <c:v>41764.197106481479</c:v>
                </c:pt>
                <c:pt idx="14220">
                  <c:v>41764.197164351855</c:v>
                </c:pt>
                <c:pt idx="14221">
                  <c:v>41764.197222222225</c:v>
                </c:pt>
                <c:pt idx="14222">
                  <c:v>41764.197291666664</c:v>
                </c:pt>
                <c:pt idx="14223">
                  <c:v>41764.19734953704</c:v>
                </c:pt>
                <c:pt idx="14224">
                  <c:v>41764.19740740741</c:v>
                </c:pt>
                <c:pt idx="14225">
                  <c:v>41764.197465277779</c:v>
                </c:pt>
                <c:pt idx="14226">
                  <c:v>41764.197534722225</c:v>
                </c:pt>
                <c:pt idx="14227">
                  <c:v>41764.197592592594</c:v>
                </c:pt>
                <c:pt idx="14228">
                  <c:v>41764.197650462964</c:v>
                </c:pt>
                <c:pt idx="14229">
                  <c:v>41764.19771990741</c:v>
                </c:pt>
                <c:pt idx="14230">
                  <c:v>41764.197777777779</c:v>
                </c:pt>
                <c:pt idx="14231">
                  <c:v>41764.197835648149</c:v>
                </c:pt>
                <c:pt idx="14232">
                  <c:v>41764.197905092595</c:v>
                </c:pt>
                <c:pt idx="14233">
                  <c:v>41764.197962962964</c:v>
                </c:pt>
                <c:pt idx="14234">
                  <c:v>41764.198020833333</c:v>
                </c:pt>
                <c:pt idx="14235">
                  <c:v>41764.19809027778</c:v>
                </c:pt>
                <c:pt idx="14236">
                  <c:v>41764.198148148149</c:v>
                </c:pt>
                <c:pt idx="14237">
                  <c:v>41764.198206018518</c:v>
                </c:pt>
                <c:pt idx="14238">
                  <c:v>41764.198275462964</c:v>
                </c:pt>
                <c:pt idx="14239">
                  <c:v>41764.198333333334</c:v>
                </c:pt>
                <c:pt idx="14240">
                  <c:v>41764.198391203703</c:v>
                </c:pt>
                <c:pt idx="14241">
                  <c:v>41764.198449074072</c:v>
                </c:pt>
                <c:pt idx="14242">
                  <c:v>41764.198518518519</c:v>
                </c:pt>
                <c:pt idx="14243">
                  <c:v>41764.198576388888</c:v>
                </c:pt>
                <c:pt idx="14244">
                  <c:v>41764.198634259257</c:v>
                </c:pt>
                <c:pt idx="14245">
                  <c:v>41764.198703703703</c:v>
                </c:pt>
                <c:pt idx="14246">
                  <c:v>41764.198761574073</c:v>
                </c:pt>
                <c:pt idx="14247">
                  <c:v>41764.198819444442</c:v>
                </c:pt>
                <c:pt idx="14248">
                  <c:v>41764.198888888888</c:v>
                </c:pt>
                <c:pt idx="14249">
                  <c:v>41764.198946759258</c:v>
                </c:pt>
                <c:pt idx="14250">
                  <c:v>41764.199004629627</c:v>
                </c:pt>
                <c:pt idx="14251">
                  <c:v>41764.199074074073</c:v>
                </c:pt>
                <c:pt idx="14252">
                  <c:v>41764.199131944442</c:v>
                </c:pt>
                <c:pt idx="14253">
                  <c:v>41764.199189814812</c:v>
                </c:pt>
                <c:pt idx="14254">
                  <c:v>41764.199247685188</c:v>
                </c:pt>
                <c:pt idx="14255">
                  <c:v>41764.199317129627</c:v>
                </c:pt>
                <c:pt idx="14256">
                  <c:v>41764.199374999997</c:v>
                </c:pt>
                <c:pt idx="14257">
                  <c:v>41764.199432870373</c:v>
                </c:pt>
                <c:pt idx="14258">
                  <c:v>41764.199502314812</c:v>
                </c:pt>
                <c:pt idx="14259">
                  <c:v>41764.199560185189</c:v>
                </c:pt>
                <c:pt idx="14260">
                  <c:v>41764.199618055558</c:v>
                </c:pt>
                <c:pt idx="14261">
                  <c:v>41764.199687499997</c:v>
                </c:pt>
                <c:pt idx="14262">
                  <c:v>41764.199745370373</c:v>
                </c:pt>
                <c:pt idx="14263">
                  <c:v>41764.199803240743</c:v>
                </c:pt>
                <c:pt idx="14264">
                  <c:v>41764.199872685182</c:v>
                </c:pt>
                <c:pt idx="14265">
                  <c:v>41764.199930555558</c:v>
                </c:pt>
                <c:pt idx="14266">
                  <c:v>41764.199988425928</c:v>
                </c:pt>
                <c:pt idx="14267">
                  <c:v>41764.200057870374</c:v>
                </c:pt>
                <c:pt idx="14268">
                  <c:v>41764.200115740743</c:v>
                </c:pt>
                <c:pt idx="14269">
                  <c:v>41764.200173611112</c:v>
                </c:pt>
                <c:pt idx="14270">
                  <c:v>41764.200231481482</c:v>
                </c:pt>
                <c:pt idx="14271">
                  <c:v>41764.200300925928</c:v>
                </c:pt>
                <c:pt idx="14272">
                  <c:v>41764.200358796297</c:v>
                </c:pt>
                <c:pt idx="14273">
                  <c:v>41764.200416666667</c:v>
                </c:pt>
                <c:pt idx="14274">
                  <c:v>41764.200486111113</c:v>
                </c:pt>
                <c:pt idx="14275">
                  <c:v>41764.200543981482</c:v>
                </c:pt>
                <c:pt idx="14276">
                  <c:v>41764.200601851851</c:v>
                </c:pt>
                <c:pt idx="14277">
                  <c:v>41764.200671296298</c:v>
                </c:pt>
                <c:pt idx="14278">
                  <c:v>41764.200729166667</c:v>
                </c:pt>
                <c:pt idx="14279">
                  <c:v>41764.200787037036</c:v>
                </c:pt>
                <c:pt idx="14280">
                  <c:v>41764.200856481482</c:v>
                </c:pt>
                <c:pt idx="14281">
                  <c:v>41764.200914351852</c:v>
                </c:pt>
                <c:pt idx="14282">
                  <c:v>41764.200972222221</c:v>
                </c:pt>
                <c:pt idx="14283">
                  <c:v>41764.20103009259</c:v>
                </c:pt>
                <c:pt idx="14284">
                  <c:v>41764.201099537036</c:v>
                </c:pt>
                <c:pt idx="14285">
                  <c:v>41764.201157407406</c:v>
                </c:pt>
                <c:pt idx="14286">
                  <c:v>41764.201215277775</c:v>
                </c:pt>
                <c:pt idx="14287">
                  <c:v>41764.201284722221</c:v>
                </c:pt>
                <c:pt idx="14288">
                  <c:v>41764.201342592591</c:v>
                </c:pt>
                <c:pt idx="14289">
                  <c:v>41764.20140046296</c:v>
                </c:pt>
                <c:pt idx="14290">
                  <c:v>41764.201469907406</c:v>
                </c:pt>
                <c:pt idx="14291">
                  <c:v>41764.201527777775</c:v>
                </c:pt>
                <c:pt idx="14292">
                  <c:v>41764.201585648145</c:v>
                </c:pt>
                <c:pt idx="14293">
                  <c:v>41764.201655092591</c:v>
                </c:pt>
                <c:pt idx="14294">
                  <c:v>41764.20171296296</c:v>
                </c:pt>
                <c:pt idx="14295">
                  <c:v>41764.201770833337</c:v>
                </c:pt>
                <c:pt idx="14296">
                  <c:v>41764.201828703706</c:v>
                </c:pt>
                <c:pt idx="14297">
                  <c:v>41764.201898148145</c:v>
                </c:pt>
                <c:pt idx="14298">
                  <c:v>41764.201956018522</c:v>
                </c:pt>
                <c:pt idx="14299">
                  <c:v>41764.202013888891</c:v>
                </c:pt>
                <c:pt idx="14300">
                  <c:v>41764.20208333333</c:v>
                </c:pt>
                <c:pt idx="14301">
                  <c:v>41764.202141203707</c:v>
                </c:pt>
                <c:pt idx="14302">
                  <c:v>41764.202199074076</c:v>
                </c:pt>
                <c:pt idx="14303">
                  <c:v>41764.202268518522</c:v>
                </c:pt>
                <c:pt idx="14304">
                  <c:v>41764.202326388891</c:v>
                </c:pt>
                <c:pt idx="14305">
                  <c:v>41764.202384259261</c:v>
                </c:pt>
                <c:pt idx="14306">
                  <c:v>41764.202453703707</c:v>
                </c:pt>
                <c:pt idx="14307">
                  <c:v>41764.202511574076</c:v>
                </c:pt>
                <c:pt idx="14308">
                  <c:v>41764.202569444446</c:v>
                </c:pt>
                <c:pt idx="14309">
                  <c:v>41764.202627314815</c:v>
                </c:pt>
                <c:pt idx="14310">
                  <c:v>41764.202696759261</c:v>
                </c:pt>
                <c:pt idx="14311">
                  <c:v>41764.20275462963</c:v>
                </c:pt>
                <c:pt idx="14312">
                  <c:v>41764.2028125</c:v>
                </c:pt>
                <c:pt idx="14313">
                  <c:v>41764.202881944446</c:v>
                </c:pt>
                <c:pt idx="14314">
                  <c:v>41764.202939814815</c:v>
                </c:pt>
                <c:pt idx="14315">
                  <c:v>41764.202997685185</c:v>
                </c:pt>
                <c:pt idx="14316">
                  <c:v>41764.203067129631</c:v>
                </c:pt>
                <c:pt idx="14317">
                  <c:v>41764.203125</c:v>
                </c:pt>
                <c:pt idx="14318">
                  <c:v>41764.203182870369</c:v>
                </c:pt>
                <c:pt idx="14319">
                  <c:v>41764.203252314815</c:v>
                </c:pt>
                <c:pt idx="14320">
                  <c:v>41764.203310185185</c:v>
                </c:pt>
                <c:pt idx="14321">
                  <c:v>41764.203368055554</c:v>
                </c:pt>
                <c:pt idx="14322">
                  <c:v>41764.2034375</c:v>
                </c:pt>
                <c:pt idx="14323">
                  <c:v>41764.20349537037</c:v>
                </c:pt>
                <c:pt idx="14324">
                  <c:v>41764.203553240739</c:v>
                </c:pt>
                <c:pt idx="14325">
                  <c:v>41764.203611111108</c:v>
                </c:pt>
                <c:pt idx="14326">
                  <c:v>41764.203680555554</c:v>
                </c:pt>
                <c:pt idx="14327">
                  <c:v>41764.203738425924</c:v>
                </c:pt>
                <c:pt idx="14328">
                  <c:v>41764.203796296293</c:v>
                </c:pt>
                <c:pt idx="14329">
                  <c:v>41764.203865740739</c:v>
                </c:pt>
                <c:pt idx="14330">
                  <c:v>41764.203923611109</c:v>
                </c:pt>
                <c:pt idx="14331">
                  <c:v>41764.203981481478</c:v>
                </c:pt>
                <c:pt idx="14332">
                  <c:v>41764.204050925924</c:v>
                </c:pt>
                <c:pt idx="14333">
                  <c:v>41764.204108796293</c:v>
                </c:pt>
                <c:pt idx="14334">
                  <c:v>41764.20416666667</c:v>
                </c:pt>
                <c:pt idx="14335">
                  <c:v>41764.204236111109</c:v>
                </c:pt>
                <c:pt idx="14336">
                  <c:v>41764.204293981478</c:v>
                </c:pt>
                <c:pt idx="14337">
                  <c:v>41764.204351851855</c:v>
                </c:pt>
                <c:pt idx="14338">
                  <c:v>41764.204409722224</c:v>
                </c:pt>
                <c:pt idx="14339">
                  <c:v>41764.204479166663</c:v>
                </c:pt>
                <c:pt idx="14340">
                  <c:v>41764.20453703704</c:v>
                </c:pt>
                <c:pt idx="14341">
                  <c:v>41764.204594907409</c:v>
                </c:pt>
                <c:pt idx="14342">
                  <c:v>41764.204664351855</c:v>
                </c:pt>
                <c:pt idx="14343">
                  <c:v>41764.204722222225</c:v>
                </c:pt>
                <c:pt idx="14344">
                  <c:v>41764.204780092594</c:v>
                </c:pt>
                <c:pt idx="14345">
                  <c:v>41764.20484953704</c:v>
                </c:pt>
                <c:pt idx="14346">
                  <c:v>41764.204907407409</c:v>
                </c:pt>
                <c:pt idx="14347">
                  <c:v>41764.204965277779</c:v>
                </c:pt>
                <c:pt idx="14348">
                  <c:v>41764.205034722225</c:v>
                </c:pt>
                <c:pt idx="14349">
                  <c:v>41764.205092592594</c:v>
                </c:pt>
                <c:pt idx="14350">
                  <c:v>41764.205150462964</c:v>
                </c:pt>
                <c:pt idx="14351">
                  <c:v>41764.205208333333</c:v>
                </c:pt>
                <c:pt idx="14352">
                  <c:v>41764.205277777779</c:v>
                </c:pt>
                <c:pt idx="14353">
                  <c:v>41764.205335648148</c:v>
                </c:pt>
                <c:pt idx="14354">
                  <c:v>41764.205393518518</c:v>
                </c:pt>
                <c:pt idx="14355">
                  <c:v>41764.205462962964</c:v>
                </c:pt>
                <c:pt idx="14356">
                  <c:v>41764.205520833333</c:v>
                </c:pt>
                <c:pt idx="14357">
                  <c:v>41764.205578703702</c:v>
                </c:pt>
                <c:pt idx="14358">
                  <c:v>41764.205648148149</c:v>
                </c:pt>
                <c:pt idx="14359">
                  <c:v>41764.205706018518</c:v>
                </c:pt>
                <c:pt idx="14360">
                  <c:v>41764.205763888887</c:v>
                </c:pt>
                <c:pt idx="14361">
                  <c:v>41764.205833333333</c:v>
                </c:pt>
                <c:pt idx="14362">
                  <c:v>41764.205891203703</c:v>
                </c:pt>
                <c:pt idx="14363">
                  <c:v>41764.205949074072</c:v>
                </c:pt>
                <c:pt idx="14364">
                  <c:v>41764.206018518518</c:v>
                </c:pt>
                <c:pt idx="14365">
                  <c:v>41764.206076388888</c:v>
                </c:pt>
                <c:pt idx="14366">
                  <c:v>41764.206134259257</c:v>
                </c:pt>
                <c:pt idx="14367">
                  <c:v>41764.206192129626</c:v>
                </c:pt>
                <c:pt idx="14368">
                  <c:v>41764.206261574072</c:v>
                </c:pt>
                <c:pt idx="14369">
                  <c:v>41764.206319444442</c:v>
                </c:pt>
                <c:pt idx="14370">
                  <c:v>41764.206377314818</c:v>
                </c:pt>
                <c:pt idx="14371">
                  <c:v>41764.206446759257</c:v>
                </c:pt>
                <c:pt idx="14372">
                  <c:v>41764.206504629627</c:v>
                </c:pt>
                <c:pt idx="14373">
                  <c:v>41764.206562500003</c:v>
                </c:pt>
                <c:pt idx="14374">
                  <c:v>41764.206631944442</c:v>
                </c:pt>
                <c:pt idx="14375">
                  <c:v>41764.206689814811</c:v>
                </c:pt>
                <c:pt idx="14376">
                  <c:v>41764.206747685188</c:v>
                </c:pt>
                <c:pt idx="14377">
                  <c:v>41764.206817129627</c:v>
                </c:pt>
                <c:pt idx="14378">
                  <c:v>41764.206875000003</c:v>
                </c:pt>
                <c:pt idx="14379">
                  <c:v>41764.206932870373</c:v>
                </c:pt>
                <c:pt idx="14380">
                  <c:v>41764.206990740742</c:v>
                </c:pt>
                <c:pt idx="14381">
                  <c:v>41764.207060185188</c:v>
                </c:pt>
                <c:pt idx="14382">
                  <c:v>41764.207118055558</c:v>
                </c:pt>
                <c:pt idx="14383">
                  <c:v>41764.207175925927</c:v>
                </c:pt>
                <c:pt idx="14384">
                  <c:v>41764.207245370373</c:v>
                </c:pt>
                <c:pt idx="14385">
                  <c:v>41764.207303240742</c:v>
                </c:pt>
                <c:pt idx="14386">
                  <c:v>41764.207361111112</c:v>
                </c:pt>
                <c:pt idx="14387">
                  <c:v>41764.207430555558</c:v>
                </c:pt>
                <c:pt idx="14388">
                  <c:v>41764.207488425927</c:v>
                </c:pt>
                <c:pt idx="14389">
                  <c:v>41764.207546296297</c:v>
                </c:pt>
                <c:pt idx="14390">
                  <c:v>41764.207615740743</c:v>
                </c:pt>
                <c:pt idx="14391">
                  <c:v>41764.207673611112</c:v>
                </c:pt>
                <c:pt idx="14392">
                  <c:v>41764.207731481481</c:v>
                </c:pt>
                <c:pt idx="14393">
                  <c:v>41764.207789351851</c:v>
                </c:pt>
                <c:pt idx="14394">
                  <c:v>41764.207858796297</c:v>
                </c:pt>
                <c:pt idx="14395">
                  <c:v>41764.207916666666</c:v>
                </c:pt>
                <c:pt idx="14396">
                  <c:v>41764.207974537036</c:v>
                </c:pt>
                <c:pt idx="14397">
                  <c:v>41764.208043981482</c:v>
                </c:pt>
                <c:pt idx="14398">
                  <c:v>41764.208101851851</c:v>
                </c:pt>
                <c:pt idx="14399">
                  <c:v>41764.20815972222</c:v>
                </c:pt>
                <c:pt idx="14400">
                  <c:v>41764.208229166667</c:v>
                </c:pt>
                <c:pt idx="14401">
                  <c:v>41764.208287037036</c:v>
                </c:pt>
                <c:pt idx="14402">
                  <c:v>41764.208344907405</c:v>
                </c:pt>
                <c:pt idx="14403">
                  <c:v>41764.208414351851</c:v>
                </c:pt>
                <c:pt idx="14404">
                  <c:v>41764.208472222221</c:v>
                </c:pt>
                <c:pt idx="14405">
                  <c:v>41764.20853009259</c:v>
                </c:pt>
                <c:pt idx="14406">
                  <c:v>41764.208599537036</c:v>
                </c:pt>
                <c:pt idx="14407">
                  <c:v>41764.208657407406</c:v>
                </c:pt>
                <c:pt idx="14408">
                  <c:v>41764.208715277775</c:v>
                </c:pt>
                <c:pt idx="14409">
                  <c:v>41764.208773148152</c:v>
                </c:pt>
                <c:pt idx="14410">
                  <c:v>41764.20884259259</c:v>
                </c:pt>
                <c:pt idx="14411">
                  <c:v>41764.20890046296</c:v>
                </c:pt>
                <c:pt idx="14412">
                  <c:v>41764.208958333336</c:v>
                </c:pt>
                <c:pt idx="14413">
                  <c:v>41764.209027777775</c:v>
                </c:pt>
                <c:pt idx="14414">
                  <c:v>41764.209085648145</c:v>
                </c:pt>
                <c:pt idx="14415">
                  <c:v>41764.209143518521</c:v>
                </c:pt>
                <c:pt idx="14416">
                  <c:v>41764.20921296296</c:v>
                </c:pt>
                <c:pt idx="14417">
                  <c:v>41764.209270833337</c:v>
                </c:pt>
                <c:pt idx="14418">
                  <c:v>41764.209328703706</c:v>
                </c:pt>
                <c:pt idx="14419">
                  <c:v>41764.209398148145</c:v>
                </c:pt>
                <c:pt idx="14420">
                  <c:v>41764.209456018521</c:v>
                </c:pt>
                <c:pt idx="14421">
                  <c:v>41764.209513888891</c:v>
                </c:pt>
                <c:pt idx="14422">
                  <c:v>41764.20957175926</c:v>
                </c:pt>
                <c:pt idx="14423">
                  <c:v>41764.209641203706</c:v>
                </c:pt>
                <c:pt idx="14424">
                  <c:v>41764.209699074076</c:v>
                </c:pt>
                <c:pt idx="14425">
                  <c:v>41764.209756944445</c:v>
                </c:pt>
                <c:pt idx="14426">
                  <c:v>41764.209826388891</c:v>
                </c:pt>
                <c:pt idx="14427">
                  <c:v>41764.20988425926</c:v>
                </c:pt>
                <c:pt idx="14428">
                  <c:v>41764.20994212963</c:v>
                </c:pt>
                <c:pt idx="14429">
                  <c:v>41764.210011574076</c:v>
                </c:pt>
                <c:pt idx="14430">
                  <c:v>41764.210069444445</c:v>
                </c:pt>
                <c:pt idx="14431">
                  <c:v>41764.210127314815</c:v>
                </c:pt>
                <c:pt idx="14432">
                  <c:v>41764.210196759261</c:v>
                </c:pt>
                <c:pt idx="14433">
                  <c:v>41764.21025462963</c:v>
                </c:pt>
                <c:pt idx="14434">
                  <c:v>41764.210312499999</c:v>
                </c:pt>
                <c:pt idx="14435">
                  <c:v>41764.210370370369</c:v>
                </c:pt>
                <c:pt idx="14436">
                  <c:v>41764.210439814815</c:v>
                </c:pt>
                <c:pt idx="14437">
                  <c:v>41764.210497685184</c:v>
                </c:pt>
                <c:pt idx="14438">
                  <c:v>41764.210555555554</c:v>
                </c:pt>
                <c:pt idx="14439">
                  <c:v>41764.210625</c:v>
                </c:pt>
                <c:pt idx="14440">
                  <c:v>41764.210682870369</c:v>
                </c:pt>
                <c:pt idx="14441">
                  <c:v>41764.210740740738</c:v>
                </c:pt>
                <c:pt idx="14442">
                  <c:v>41764.210810185185</c:v>
                </c:pt>
                <c:pt idx="14443">
                  <c:v>41764.210868055554</c:v>
                </c:pt>
                <c:pt idx="14444">
                  <c:v>41764.210925925923</c:v>
                </c:pt>
                <c:pt idx="14445">
                  <c:v>41764.210995370369</c:v>
                </c:pt>
                <c:pt idx="14446">
                  <c:v>41764.211053240739</c:v>
                </c:pt>
                <c:pt idx="14447">
                  <c:v>41764.211111111108</c:v>
                </c:pt>
                <c:pt idx="14448">
                  <c:v>41764.211180555554</c:v>
                </c:pt>
                <c:pt idx="14449">
                  <c:v>41764.211238425924</c:v>
                </c:pt>
                <c:pt idx="14450">
                  <c:v>41764.211296296293</c:v>
                </c:pt>
                <c:pt idx="14451">
                  <c:v>41764.211354166669</c:v>
                </c:pt>
                <c:pt idx="14452">
                  <c:v>41764.211423611108</c:v>
                </c:pt>
                <c:pt idx="14453">
                  <c:v>41764.211481481485</c:v>
                </c:pt>
                <c:pt idx="14454">
                  <c:v>41764.211539351854</c:v>
                </c:pt>
                <c:pt idx="14455">
                  <c:v>41764.211608796293</c:v>
                </c:pt>
                <c:pt idx="14456">
                  <c:v>41764.21166666667</c:v>
                </c:pt>
                <c:pt idx="14457">
                  <c:v>41764.211724537039</c:v>
                </c:pt>
                <c:pt idx="14458">
                  <c:v>41764.211793981478</c:v>
                </c:pt>
                <c:pt idx="14459">
                  <c:v>41764.211851851855</c:v>
                </c:pt>
                <c:pt idx="14460">
                  <c:v>41764.211909722224</c:v>
                </c:pt>
                <c:pt idx="14461">
                  <c:v>41764.21197916667</c:v>
                </c:pt>
                <c:pt idx="14462">
                  <c:v>41764.212037037039</c:v>
                </c:pt>
                <c:pt idx="14463">
                  <c:v>41764.212094907409</c:v>
                </c:pt>
                <c:pt idx="14464">
                  <c:v>41764.212152777778</c:v>
                </c:pt>
                <c:pt idx="14465">
                  <c:v>41764.212222222224</c:v>
                </c:pt>
                <c:pt idx="14466">
                  <c:v>41764.212280092594</c:v>
                </c:pt>
                <c:pt idx="14467">
                  <c:v>41764.212337962963</c:v>
                </c:pt>
                <c:pt idx="14468">
                  <c:v>41764.212407407409</c:v>
                </c:pt>
                <c:pt idx="14469">
                  <c:v>41764.212465277778</c:v>
                </c:pt>
                <c:pt idx="14470">
                  <c:v>41764.212523148148</c:v>
                </c:pt>
                <c:pt idx="14471">
                  <c:v>41764.212592592594</c:v>
                </c:pt>
                <c:pt idx="14472">
                  <c:v>41764.212650462963</c:v>
                </c:pt>
                <c:pt idx="14473">
                  <c:v>41764.212708333333</c:v>
                </c:pt>
                <c:pt idx="14474">
                  <c:v>41764.212777777779</c:v>
                </c:pt>
                <c:pt idx="14475">
                  <c:v>41764.212835648148</c:v>
                </c:pt>
                <c:pt idx="14476">
                  <c:v>41764.212893518517</c:v>
                </c:pt>
                <c:pt idx="14477">
                  <c:v>41764.212951388887</c:v>
                </c:pt>
                <c:pt idx="14478">
                  <c:v>41764.213020833333</c:v>
                </c:pt>
                <c:pt idx="14479">
                  <c:v>41764.213078703702</c:v>
                </c:pt>
                <c:pt idx="14480">
                  <c:v>41764.213136574072</c:v>
                </c:pt>
                <c:pt idx="14481">
                  <c:v>41764.213206018518</c:v>
                </c:pt>
                <c:pt idx="14482">
                  <c:v>41764.213263888887</c:v>
                </c:pt>
                <c:pt idx="14483">
                  <c:v>41764.213321759256</c:v>
                </c:pt>
                <c:pt idx="14484">
                  <c:v>41764.213391203702</c:v>
                </c:pt>
                <c:pt idx="14485">
                  <c:v>41764.213449074072</c:v>
                </c:pt>
                <c:pt idx="14486">
                  <c:v>41764.213506944441</c:v>
                </c:pt>
                <c:pt idx="14487">
                  <c:v>41764.213576388887</c:v>
                </c:pt>
                <c:pt idx="14488">
                  <c:v>41764.213634259257</c:v>
                </c:pt>
                <c:pt idx="14489">
                  <c:v>41764.213692129626</c:v>
                </c:pt>
                <c:pt idx="14490">
                  <c:v>41764.213761574072</c:v>
                </c:pt>
                <c:pt idx="14491">
                  <c:v>41764.213819444441</c:v>
                </c:pt>
                <c:pt idx="14492">
                  <c:v>41764.213877314818</c:v>
                </c:pt>
                <c:pt idx="14493">
                  <c:v>41764.213935185187</c:v>
                </c:pt>
                <c:pt idx="14494">
                  <c:v>41764.214004629626</c:v>
                </c:pt>
                <c:pt idx="14495">
                  <c:v>41764.214062500003</c:v>
                </c:pt>
                <c:pt idx="14496">
                  <c:v>41764.214120370372</c:v>
                </c:pt>
                <c:pt idx="14497">
                  <c:v>41764.214189814818</c:v>
                </c:pt>
                <c:pt idx="14498">
                  <c:v>41764.214247685188</c:v>
                </c:pt>
                <c:pt idx="14499">
                  <c:v>41764.214305555557</c:v>
                </c:pt>
                <c:pt idx="14500">
                  <c:v>41764.214375000003</c:v>
                </c:pt>
                <c:pt idx="14501">
                  <c:v>41764.214432870373</c:v>
                </c:pt>
                <c:pt idx="14502">
                  <c:v>41764.214490740742</c:v>
                </c:pt>
                <c:pt idx="14503">
                  <c:v>41764.214560185188</c:v>
                </c:pt>
                <c:pt idx="14504">
                  <c:v>41764.214618055557</c:v>
                </c:pt>
                <c:pt idx="14505">
                  <c:v>41764.214675925927</c:v>
                </c:pt>
                <c:pt idx="14506">
                  <c:v>41764.214733796296</c:v>
                </c:pt>
                <c:pt idx="14507">
                  <c:v>41764.214803240742</c:v>
                </c:pt>
                <c:pt idx="14508">
                  <c:v>41764.214861111112</c:v>
                </c:pt>
                <c:pt idx="14509">
                  <c:v>41764.214918981481</c:v>
                </c:pt>
                <c:pt idx="14510">
                  <c:v>41764.214988425927</c:v>
                </c:pt>
                <c:pt idx="14511">
                  <c:v>41764.215046296296</c:v>
                </c:pt>
                <c:pt idx="14512">
                  <c:v>41764.215104166666</c:v>
                </c:pt>
                <c:pt idx="14513">
                  <c:v>41764.215173611112</c:v>
                </c:pt>
                <c:pt idx="14514">
                  <c:v>41764.215231481481</c:v>
                </c:pt>
                <c:pt idx="14515">
                  <c:v>41764.215289351851</c:v>
                </c:pt>
                <c:pt idx="14516">
                  <c:v>41764.215358796297</c:v>
                </c:pt>
                <c:pt idx="14517">
                  <c:v>41764.215416666666</c:v>
                </c:pt>
                <c:pt idx="14518">
                  <c:v>41764.215474537035</c:v>
                </c:pt>
                <c:pt idx="14519">
                  <c:v>41764.215543981481</c:v>
                </c:pt>
                <c:pt idx="14520">
                  <c:v>41764.215601851851</c:v>
                </c:pt>
                <c:pt idx="14521">
                  <c:v>41764.21565972222</c:v>
                </c:pt>
                <c:pt idx="14522">
                  <c:v>41764.215717592589</c:v>
                </c:pt>
                <c:pt idx="14523">
                  <c:v>41764.215787037036</c:v>
                </c:pt>
                <c:pt idx="14524">
                  <c:v>41764.215844907405</c:v>
                </c:pt>
                <c:pt idx="14525">
                  <c:v>41764.215902777774</c:v>
                </c:pt>
                <c:pt idx="14526">
                  <c:v>41764.21597222222</c:v>
                </c:pt>
                <c:pt idx="14527">
                  <c:v>41764.21603009259</c:v>
                </c:pt>
                <c:pt idx="14528">
                  <c:v>41764.216087962966</c:v>
                </c:pt>
                <c:pt idx="14529">
                  <c:v>41764.216157407405</c:v>
                </c:pt>
                <c:pt idx="14530">
                  <c:v>41764.216215277775</c:v>
                </c:pt>
                <c:pt idx="14531">
                  <c:v>41764.216273148151</c:v>
                </c:pt>
                <c:pt idx="14532">
                  <c:v>41764.21634259259</c:v>
                </c:pt>
                <c:pt idx="14533">
                  <c:v>41764.216400462959</c:v>
                </c:pt>
                <c:pt idx="14534">
                  <c:v>41764.216458333336</c:v>
                </c:pt>
                <c:pt idx="14535">
                  <c:v>41764.216516203705</c:v>
                </c:pt>
                <c:pt idx="14536">
                  <c:v>41764.216585648152</c:v>
                </c:pt>
                <c:pt idx="14537">
                  <c:v>41764.216643518521</c:v>
                </c:pt>
                <c:pt idx="14538">
                  <c:v>41764.21670138889</c:v>
                </c:pt>
                <c:pt idx="14539">
                  <c:v>41764.216770833336</c:v>
                </c:pt>
                <c:pt idx="14540">
                  <c:v>41764.216828703706</c:v>
                </c:pt>
                <c:pt idx="14541">
                  <c:v>41764.216886574075</c:v>
                </c:pt>
                <c:pt idx="14542">
                  <c:v>41764.216956018521</c:v>
                </c:pt>
                <c:pt idx="14543">
                  <c:v>41764.217013888891</c:v>
                </c:pt>
                <c:pt idx="14544">
                  <c:v>41764.21707175926</c:v>
                </c:pt>
                <c:pt idx="14545">
                  <c:v>41764.217141203706</c:v>
                </c:pt>
                <c:pt idx="14546">
                  <c:v>41764.217199074075</c:v>
                </c:pt>
                <c:pt idx="14547">
                  <c:v>41764.217256944445</c:v>
                </c:pt>
                <c:pt idx="14548">
                  <c:v>41764.217314814814</c:v>
                </c:pt>
                <c:pt idx="14549">
                  <c:v>41764.21738425926</c:v>
                </c:pt>
                <c:pt idx="14550">
                  <c:v>41764.217442129629</c:v>
                </c:pt>
                <c:pt idx="14551">
                  <c:v>41764.217499999999</c:v>
                </c:pt>
                <c:pt idx="14552">
                  <c:v>41764.217569444445</c:v>
                </c:pt>
                <c:pt idx="14553">
                  <c:v>41764.217627314814</c:v>
                </c:pt>
                <c:pt idx="14554">
                  <c:v>41764.217685185184</c:v>
                </c:pt>
                <c:pt idx="14555">
                  <c:v>41764.21775462963</c:v>
                </c:pt>
                <c:pt idx="14556">
                  <c:v>41764.217812499999</c:v>
                </c:pt>
                <c:pt idx="14557">
                  <c:v>41764.217870370368</c:v>
                </c:pt>
                <c:pt idx="14558">
                  <c:v>41764.217939814815</c:v>
                </c:pt>
                <c:pt idx="14559">
                  <c:v>41764.217997685184</c:v>
                </c:pt>
                <c:pt idx="14560">
                  <c:v>41764.218055555553</c:v>
                </c:pt>
                <c:pt idx="14561">
                  <c:v>41764.218113425923</c:v>
                </c:pt>
                <c:pt idx="14562">
                  <c:v>41764.218182870369</c:v>
                </c:pt>
                <c:pt idx="14563">
                  <c:v>41764.218240740738</c:v>
                </c:pt>
                <c:pt idx="14564">
                  <c:v>41764.218298611115</c:v>
                </c:pt>
                <c:pt idx="14565">
                  <c:v>41764.218368055554</c:v>
                </c:pt>
                <c:pt idx="14566">
                  <c:v>41764.218425925923</c:v>
                </c:pt>
                <c:pt idx="14567">
                  <c:v>41764.2184837963</c:v>
                </c:pt>
                <c:pt idx="14568">
                  <c:v>41764.218553240738</c:v>
                </c:pt>
                <c:pt idx="14569">
                  <c:v>41764.218611111108</c:v>
                </c:pt>
                <c:pt idx="14570">
                  <c:v>41764.218668981484</c:v>
                </c:pt>
                <c:pt idx="14571">
                  <c:v>41764.218738425923</c:v>
                </c:pt>
                <c:pt idx="14572">
                  <c:v>41764.2187962963</c:v>
                </c:pt>
                <c:pt idx="14573">
                  <c:v>41764.218854166669</c:v>
                </c:pt>
                <c:pt idx="14574">
                  <c:v>41764.218923611108</c:v>
                </c:pt>
                <c:pt idx="14575">
                  <c:v>41764.218981481485</c:v>
                </c:pt>
                <c:pt idx="14576">
                  <c:v>41764.219039351854</c:v>
                </c:pt>
                <c:pt idx="14577">
                  <c:v>41764.219097222223</c:v>
                </c:pt>
                <c:pt idx="14578">
                  <c:v>41764.219166666669</c:v>
                </c:pt>
                <c:pt idx="14579">
                  <c:v>41764.219224537039</c:v>
                </c:pt>
                <c:pt idx="14580">
                  <c:v>41764.219282407408</c:v>
                </c:pt>
                <c:pt idx="14581">
                  <c:v>41764.219351851854</c:v>
                </c:pt>
                <c:pt idx="14582">
                  <c:v>41764.219409722224</c:v>
                </c:pt>
                <c:pt idx="14583">
                  <c:v>41764.219467592593</c:v>
                </c:pt>
                <c:pt idx="14584">
                  <c:v>41764.219537037039</c:v>
                </c:pt>
                <c:pt idx="14585">
                  <c:v>41764.219594907408</c:v>
                </c:pt>
                <c:pt idx="14586">
                  <c:v>41764.219652777778</c:v>
                </c:pt>
                <c:pt idx="14587">
                  <c:v>41764.219722222224</c:v>
                </c:pt>
                <c:pt idx="14588">
                  <c:v>41764.219780092593</c:v>
                </c:pt>
                <c:pt idx="14589">
                  <c:v>41764.219837962963</c:v>
                </c:pt>
                <c:pt idx="14590">
                  <c:v>41764.219895833332</c:v>
                </c:pt>
                <c:pt idx="14591">
                  <c:v>41764.219965277778</c:v>
                </c:pt>
                <c:pt idx="14592">
                  <c:v>41764.220023148147</c:v>
                </c:pt>
                <c:pt idx="14593">
                  <c:v>41764.220081018517</c:v>
                </c:pt>
                <c:pt idx="14594">
                  <c:v>41764.220150462963</c:v>
                </c:pt>
                <c:pt idx="14595">
                  <c:v>41764.220208333332</c:v>
                </c:pt>
                <c:pt idx="14596">
                  <c:v>41764.220266203702</c:v>
                </c:pt>
                <c:pt idx="14597">
                  <c:v>41764.220335648148</c:v>
                </c:pt>
                <c:pt idx="14598">
                  <c:v>41764.220393518517</c:v>
                </c:pt>
                <c:pt idx="14599">
                  <c:v>41764.220451388886</c:v>
                </c:pt>
                <c:pt idx="14600">
                  <c:v>41764.220520833333</c:v>
                </c:pt>
                <c:pt idx="14601">
                  <c:v>41764.220578703702</c:v>
                </c:pt>
                <c:pt idx="14602">
                  <c:v>41764.220636574071</c:v>
                </c:pt>
                <c:pt idx="14603">
                  <c:v>41764.220694444448</c:v>
                </c:pt>
                <c:pt idx="14604">
                  <c:v>41764.220763888887</c:v>
                </c:pt>
                <c:pt idx="14605">
                  <c:v>41764.220821759256</c:v>
                </c:pt>
                <c:pt idx="14606">
                  <c:v>41764.220879629633</c:v>
                </c:pt>
                <c:pt idx="14607">
                  <c:v>41764.220949074072</c:v>
                </c:pt>
                <c:pt idx="14608">
                  <c:v>41764.221006944441</c:v>
                </c:pt>
                <c:pt idx="14609">
                  <c:v>41764.221064814818</c:v>
                </c:pt>
                <c:pt idx="14610">
                  <c:v>41764.221134259256</c:v>
                </c:pt>
                <c:pt idx="14611">
                  <c:v>41764.221192129633</c:v>
                </c:pt>
                <c:pt idx="14612">
                  <c:v>41764.221250000002</c:v>
                </c:pt>
                <c:pt idx="14613">
                  <c:v>41764.221319444441</c:v>
                </c:pt>
                <c:pt idx="14614">
                  <c:v>41764.221377314818</c:v>
                </c:pt>
                <c:pt idx="14615">
                  <c:v>41764.221435185187</c:v>
                </c:pt>
                <c:pt idx="14616">
                  <c:v>41764.221504629626</c:v>
                </c:pt>
                <c:pt idx="14617">
                  <c:v>41764.221562500003</c:v>
                </c:pt>
                <c:pt idx="14618">
                  <c:v>41764.221620370372</c:v>
                </c:pt>
                <c:pt idx="14619">
                  <c:v>41764.221678240741</c:v>
                </c:pt>
                <c:pt idx="14620">
                  <c:v>41764.221747685187</c:v>
                </c:pt>
                <c:pt idx="14621">
                  <c:v>41764.221805555557</c:v>
                </c:pt>
                <c:pt idx="14622">
                  <c:v>41764.221863425926</c:v>
                </c:pt>
                <c:pt idx="14623">
                  <c:v>41764.221932870372</c:v>
                </c:pt>
                <c:pt idx="14624">
                  <c:v>41764.221990740742</c:v>
                </c:pt>
                <c:pt idx="14625">
                  <c:v>41764.222048611111</c:v>
                </c:pt>
                <c:pt idx="14626">
                  <c:v>41764.222118055557</c:v>
                </c:pt>
                <c:pt idx="14627">
                  <c:v>41764.222175925926</c:v>
                </c:pt>
                <c:pt idx="14628">
                  <c:v>41764.222233796296</c:v>
                </c:pt>
                <c:pt idx="14629">
                  <c:v>41764.222303240742</c:v>
                </c:pt>
                <c:pt idx="14630">
                  <c:v>41764.222361111111</c:v>
                </c:pt>
                <c:pt idx="14631">
                  <c:v>41764.222418981481</c:v>
                </c:pt>
                <c:pt idx="14632">
                  <c:v>41764.22247685185</c:v>
                </c:pt>
                <c:pt idx="14633">
                  <c:v>41764.222546296296</c:v>
                </c:pt>
                <c:pt idx="14634">
                  <c:v>41764.222604166665</c:v>
                </c:pt>
                <c:pt idx="14635">
                  <c:v>41764.222662037035</c:v>
                </c:pt>
                <c:pt idx="14636">
                  <c:v>41764.222731481481</c:v>
                </c:pt>
                <c:pt idx="14637">
                  <c:v>41764.22278935185</c:v>
                </c:pt>
                <c:pt idx="14638">
                  <c:v>41764.22284722222</c:v>
                </c:pt>
                <c:pt idx="14639">
                  <c:v>41764.222916666666</c:v>
                </c:pt>
                <c:pt idx="14640">
                  <c:v>41764.222974537035</c:v>
                </c:pt>
                <c:pt idx="14641">
                  <c:v>41764.223032407404</c:v>
                </c:pt>
                <c:pt idx="14642">
                  <c:v>41764.223101851851</c:v>
                </c:pt>
                <c:pt idx="14643">
                  <c:v>41764.22315972222</c:v>
                </c:pt>
                <c:pt idx="14644">
                  <c:v>41764.223217592589</c:v>
                </c:pt>
                <c:pt idx="14645">
                  <c:v>41764.223275462966</c:v>
                </c:pt>
                <c:pt idx="14646">
                  <c:v>41764.223344907405</c:v>
                </c:pt>
                <c:pt idx="14647">
                  <c:v>41764.223402777781</c:v>
                </c:pt>
                <c:pt idx="14648">
                  <c:v>41764.223460648151</c:v>
                </c:pt>
                <c:pt idx="14649">
                  <c:v>41764.223530092589</c:v>
                </c:pt>
                <c:pt idx="14650">
                  <c:v>41764.223587962966</c:v>
                </c:pt>
                <c:pt idx="14651">
                  <c:v>41764.223645833335</c:v>
                </c:pt>
                <c:pt idx="14652">
                  <c:v>41764.223715277774</c:v>
                </c:pt>
                <c:pt idx="14653">
                  <c:v>41764.223773148151</c:v>
                </c:pt>
                <c:pt idx="14654">
                  <c:v>41764.22383101852</c:v>
                </c:pt>
                <c:pt idx="14655">
                  <c:v>41764.223900462966</c:v>
                </c:pt>
                <c:pt idx="14656">
                  <c:v>41764.223958333336</c:v>
                </c:pt>
                <c:pt idx="14657">
                  <c:v>41764.224016203705</c:v>
                </c:pt>
                <c:pt idx="14658">
                  <c:v>41764.224074074074</c:v>
                </c:pt>
                <c:pt idx="14659">
                  <c:v>41764.224143518521</c:v>
                </c:pt>
                <c:pt idx="14660">
                  <c:v>41764.22420138889</c:v>
                </c:pt>
                <c:pt idx="14661">
                  <c:v>41764.224259259259</c:v>
                </c:pt>
                <c:pt idx="14662">
                  <c:v>41764.224328703705</c:v>
                </c:pt>
                <c:pt idx="14663">
                  <c:v>41764.224386574075</c:v>
                </c:pt>
                <c:pt idx="14664">
                  <c:v>41764.224444444444</c:v>
                </c:pt>
                <c:pt idx="14665">
                  <c:v>41764.22451388889</c:v>
                </c:pt>
                <c:pt idx="14666">
                  <c:v>41764.22457175926</c:v>
                </c:pt>
                <c:pt idx="14667">
                  <c:v>41764.224629629629</c:v>
                </c:pt>
                <c:pt idx="14668">
                  <c:v>41764.224699074075</c:v>
                </c:pt>
                <c:pt idx="14669">
                  <c:v>41764.224756944444</c:v>
                </c:pt>
                <c:pt idx="14670">
                  <c:v>41764.224814814814</c:v>
                </c:pt>
                <c:pt idx="14671">
                  <c:v>41764.22488425926</c:v>
                </c:pt>
                <c:pt idx="14672">
                  <c:v>41764.224942129629</c:v>
                </c:pt>
                <c:pt idx="14673">
                  <c:v>41764.224999999999</c:v>
                </c:pt>
                <c:pt idx="14674">
                  <c:v>41764.225057870368</c:v>
                </c:pt>
                <c:pt idx="14675">
                  <c:v>41764.225127314814</c:v>
                </c:pt>
                <c:pt idx="14676">
                  <c:v>41764.225185185183</c:v>
                </c:pt>
                <c:pt idx="14677">
                  <c:v>41764.225243055553</c:v>
                </c:pt>
                <c:pt idx="14678">
                  <c:v>41764.225312499999</c:v>
                </c:pt>
                <c:pt idx="14679">
                  <c:v>41764.225370370368</c:v>
                </c:pt>
                <c:pt idx="14680">
                  <c:v>41764.225428240738</c:v>
                </c:pt>
                <c:pt idx="14681">
                  <c:v>41764.225497685184</c:v>
                </c:pt>
                <c:pt idx="14682">
                  <c:v>41764.225555555553</c:v>
                </c:pt>
                <c:pt idx="14683">
                  <c:v>41764.225613425922</c:v>
                </c:pt>
                <c:pt idx="14684">
                  <c:v>41764.225682870368</c:v>
                </c:pt>
                <c:pt idx="14685">
                  <c:v>41764.225740740738</c:v>
                </c:pt>
                <c:pt idx="14686">
                  <c:v>41764.225798611114</c:v>
                </c:pt>
                <c:pt idx="14687">
                  <c:v>41764.225856481484</c:v>
                </c:pt>
                <c:pt idx="14688">
                  <c:v>41764.225925925923</c:v>
                </c:pt>
                <c:pt idx="14689">
                  <c:v>41764.225983796299</c:v>
                </c:pt>
                <c:pt idx="14690">
                  <c:v>41764.226041666669</c:v>
                </c:pt>
                <c:pt idx="14691">
                  <c:v>41764.226111111115</c:v>
                </c:pt>
                <c:pt idx="14692">
                  <c:v>41764.226168981484</c:v>
                </c:pt>
                <c:pt idx="14693">
                  <c:v>41764.226226851853</c:v>
                </c:pt>
                <c:pt idx="14694">
                  <c:v>41764.2262962963</c:v>
                </c:pt>
                <c:pt idx="14695">
                  <c:v>41764.226354166669</c:v>
                </c:pt>
                <c:pt idx="14696">
                  <c:v>41764.226412037038</c:v>
                </c:pt>
                <c:pt idx="14697">
                  <c:v>41764.226481481484</c:v>
                </c:pt>
                <c:pt idx="14698">
                  <c:v>41764.226539351854</c:v>
                </c:pt>
                <c:pt idx="14699">
                  <c:v>41764.226597222223</c:v>
                </c:pt>
                <c:pt idx="14700">
                  <c:v>41764.226655092592</c:v>
                </c:pt>
                <c:pt idx="14701">
                  <c:v>41764.226724537039</c:v>
                </c:pt>
                <c:pt idx="14702">
                  <c:v>41764.226782407408</c:v>
                </c:pt>
                <c:pt idx="14703">
                  <c:v>41764.226840277777</c:v>
                </c:pt>
                <c:pt idx="14704">
                  <c:v>41764.226909722223</c:v>
                </c:pt>
                <c:pt idx="14705">
                  <c:v>41764.226967592593</c:v>
                </c:pt>
                <c:pt idx="14706">
                  <c:v>41764.227025462962</c:v>
                </c:pt>
                <c:pt idx="14707">
                  <c:v>41764.227094907408</c:v>
                </c:pt>
                <c:pt idx="14708">
                  <c:v>41764.227152777778</c:v>
                </c:pt>
                <c:pt idx="14709">
                  <c:v>41764.227210648147</c:v>
                </c:pt>
                <c:pt idx="14710">
                  <c:v>41764.227280092593</c:v>
                </c:pt>
                <c:pt idx="14711">
                  <c:v>41764.227337962962</c:v>
                </c:pt>
                <c:pt idx="14712">
                  <c:v>41764.227395833332</c:v>
                </c:pt>
                <c:pt idx="14713">
                  <c:v>41764.227465277778</c:v>
                </c:pt>
                <c:pt idx="14714">
                  <c:v>41764.227523148147</c:v>
                </c:pt>
                <c:pt idx="14715">
                  <c:v>41764.227581018517</c:v>
                </c:pt>
                <c:pt idx="14716">
                  <c:v>41764.227638888886</c:v>
                </c:pt>
                <c:pt idx="14717">
                  <c:v>41764.227708333332</c:v>
                </c:pt>
                <c:pt idx="14718">
                  <c:v>41764.227766203701</c:v>
                </c:pt>
                <c:pt idx="14719">
                  <c:v>41764.227824074071</c:v>
                </c:pt>
                <c:pt idx="14720">
                  <c:v>41764.227893518517</c:v>
                </c:pt>
                <c:pt idx="14721">
                  <c:v>41764.227951388886</c:v>
                </c:pt>
                <c:pt idx="14722">
                  <c:v>41764.228009259263</c:v>
                </c:pt>
                <c:pt idx="14723">
                  <c:v>41764.228078703702</c:v>
                </c:pt>
                <c:pt idx="14724">
                  <c:v>41764.228136574071</c:v>
                </c:pt>
                <c:pt idx="14725">
                  <c:v>41764.228194444448</c:v>
                </c:pt>
                <c:pt idx="14726">
                  <c:v>41764.228263888886</c:v>
                </c:pt>
                <c:pt idx="14727">
                  <c:v>41764.228321759256</c:v>
                </c:pt>
                <c:pt idx="14728">
                  <c:v>41764.228379629632</c:v>
                </c:pt>
                <c:pt idx="14729">
                  <c:v>41764.228437500002</c:v>
                </c:pt>
                <c:pt idx="14730">
                  <c:v>41764.228506944448</c:v>
                </c:pt>
                <c:pt idx="14731">
                  <c:v>41764.228564814817</c:v>
                </c:pt>
                <c:pt idx="14732">
                  <c:v>41764.228622685187</c:v>
                </c:pt>
                <c:pt idx="14733">
                  <c:v>41764.228692129633</c:v>
                </c:pt>
                <c:pt idx="14734">
                  <c:v>41764.228750000002</c:v>
                </c:pt>
                <c:pt idx="14735">
                  <c:v>41764.228807870371</c:v>
                </c:pt>
                <c:pt idx="14736">
                  <c:v>41764.228877314818</c:v>
                </c:pt>
                <c:pt idx="14737">
                  <c:v>41764.228935185187</c:v>
                </c:pt>
                <c:pt idx="14738">
                  <c:v>41764.228993055556</c:v>
                </c:pt>
                <c:pt idx="14739">
                  <c:v>41764.229062500002</c:v>
                </c:pt>
                <c:pt idx="14740">
                  <c:v>41764.229120370372</c:v>
                </c:pt>
                <c:pt idx="14741">
                  <c:v>41764.229178240741</c:v>
                </c:pt>
                <c:pt idx="14742">
                  <c:v>41764.22923611111</c:v>
                </c:pt>
                <c:pt idx="14743">
                  <c:v>41764.229305555556</c:v>
                </c:pt>
                <c:pt idx="14744">
                  <c:v>41764.229363425926</c:v>
                </c:pt>
                <c:pt idx="14745">
                  <c:v>41764.229421296295</c:v>
                </c:pt>
                <c:pt idx="14746">
                  <c:v>41764.229490740741</c:v>
                </c:pt>
                <c:pt idx="14747">
                  <c:v>41764.229548611111</c:v>
                </c:pt>
                <c:pt idx="14748">
                  <c:v>41764.22960648148</c:v>
                </c:pt>
                <c:pt idx="14749">
                  <c:v>41764.229675925926</c:v>
                </c:pt>
                <c:pt idx="14750">
                  <c:v>41764.229733796295</c:v>
                </c:pt>
                <c:pt idx="14751">
                  <c:v>41764.229791666665</c:v>
                </c:pt>
                <c:pt idx="14752">
                  <c:v>41764.229861111111</c:v>
                </c:pt>
                <c:pt idx="14753">
                  <c:v>41764.22991898148</c:v>
                </c:pt>
                <c:pt idx="14754">
                  <c:v>41764.22997685185</c:v>
                </c:pt>
                <c:pt idx="14755">
                  <c:v>41764.230034722219</c:v>
                </c:pt>
                <c:pt idx="14756">
                  <c:v>41764.230104166665</c:v>
                </c:pt>
                <c:pt idx="14757">
                  <c:v>41764.230162037034</c:v>
                </c:pt>
                <c:pt idx="14758">
                  <c:v>41764.230219907404</c:v>
                </c:pt>
                <c:pt idx="14759">
                  <c:v>41764.23028935185</c:v>
                </c:pt>
                <c:pt idx="14760">
                  <c:v>41764.230347222219</c:v>
                </c:pt>
                <c:pt idx="14761">
                  <c:v>41764.230405092596</c:v>
                </c:pt>
                <c:pt idx="14762">
                  <c:v>41764.230474537035</c:v>
                </c:pt>
                <c:pt idx="14763">
                  <c:v>41764.230532407404</c:v>
                </c:pt>
                <c:pt idx="14764">
                  <c:v>41764.230590277781</c:v>
                </c:pt>
                <c:pt idx="14765">
                  <c:v>41764.23065972222</c:v>
                </c:pt>
                <c:pt idx="14766">
                  <c:v>41764.230717592596</c:v>
                </c:pt>
                <c:pt idx="14767">
                  <c:v>41764.230775462966</c:v>
                </c:pt>
                <c:pt idx="14768">
                  <c:v>41764.230844907404</c:v>
                </c:pt>
                <c:pt idx="14769">
                  <c:v>41764.230902777781</c:v>
                </c:pt>
                <c:pt idx="14770">
                  <c:v>41764.23096064815</c:v>
                </c:pt>
                <c:pt idx="14771">
                  <c:v>41764.23101851852</c:v>
                </c:pt>
                <c:pt idx="14772">
                  <c:v>41764.231087962966</c:v>
                </c:pt>
                <c:pt idx="14773">
                  <c:v>41764.231145833335</c:v>
                </c:pt>
                <c:pt idx="14774">
                  <c:v>41764.231203703705</c:v>
                </c:pt>
                <c:pt idx="14775">
                  <c:v>41764.231273148151</c:v>
                </c:pt>
                <c:pt idx="14776">
                  <c:v>41764.23133101852</c:v>
                </c:pt>
                <c:pt idx="14777">
                  <c:v>41764.231388888889</c:v>
                </c:pt>
                <c:pt idx="14778">
                  <c:v>41764.231458333335</c:v>
                </c:pt>
                <c:pt idx="14779">
                  <c:v>41764.231516203705</c:v>
                </c:pt>
                <c:pt idx="14780">
                  <c:v>41764.231574074074</c:v>
                </c:pt>
                <c:pt idx="14781">
                  <c:v>41764.23164351852</c:v>
                </c:pt>
                <c:pt idx="14782">
                  <c:v>41764.23170138889</c:v>
                </c:pt>
                <c:pt idx="14783">
                  <c:v>41764.231759259259</c:v>
                </c:pt>
                <c:pt idx="14784">
                  <c:v>41764.231817129628</c:v>
                </c:pt>
                <c:pt idx="14785">
                  <c:v>41764.231886574074</c:v>
                </c:pt>
                <c:pt idx="14786">
                  <c:v>41764.231944444444</c:v>
                </c:pt>
                <c:pt idx="14787">
                  <c:v>41764.232002314813</c:v>
                </c:pt>
                <c:pt idx="14788">
                  <c:v>41764.232071759259</c:v>
                </c:pt>
                <c:pt idx="14789">
                  <c:v>41764.232129629629</c:v>
                </c:pt>
                <c:pt idx="14790">
                  <c:v>41764.232187499998</c:v>
                </c:pt>
                <c:pt idx="14791">
                  <c:v>41764.232256944444</c:v>
                </c:pt>
                <c:pt idx="14792">
                  <c:v>41764.232314814813</c:v>
                </c:pt>
                <c:pt idx="14793">
                  <c:v>41764.232372685183</c:v>
                </c:pt>
                <c:pt idx="14794">
                  <c:v>41764.232442129629</c:v>
                </c:pt>
                <c:pt idx="14795">
                  <c:v>41764.232499999998</c:v>
                </c:pt>
                <c:pt idx="14796">
                  <c:v>41764.232557870368</c:v>
                </c:pt>
                <c:pt idx="14797">
                  <c:v>41764.232615740744</c:v>
                </c:pt>
                <c:pt idx="14798">
                  <c:v>41764.232685185183</c:v>
                </c:pt>
                <c:pt idx="14799">
                  <c:v>41764.232743055552</c:v>
                </c:pt>
                <c:pt idx="14800">
                  <c:v>41764.232800925929</c:v>
                </c:pt>
                <c:pt idx="14801">
                  <c:v>41764.232870370368</c:v>
                </c:pt>
                <c:pt idx="14802">
                  <c:v>41764.232928240737</c:v>
                </c:pt>
                <c:pt idx="14803">
                  <c:v>41764.232986111114</c:v>
                </c:pt>
                <c:pt idx="14804">
                  <c:v>41764.233055555553</c:v>
                </c:pt>
                <c:pt idx="14805">
                  <c:v>41764.233113425929</c:v>
                </c:pt>
                <c:pt idx="14806">
                  <c:v>41764.233171296299</c:v>
                </c:pt>
                <c:pt idx="14807">
                  <c:v>41764.233240740738</c:v>
                </c:pt>
                <c:pt idx="14808">
                  <c:v>41764.233298611114</c:v>
                </c:pt>
                <c:pt idx="14809">
                  <c:v>41764.233356481483</c:v>
                </c:pt>
                <c:pt idx="14810">
                  <c:v>41764.233414351853</c:v>
                </c:pt>
                <c:pt idx="14811">
                  <c:v>41764.233483796299</c:v>
                </c:pt>
                <c:pt idx="14812">
                  <c:v>41764.233541666668</c:v>
                </c:pt>
                <c:pt idx="14813">
                  <c:v>41764.233599537038</c:v>
                </c:pt>
                <c:pt idx="14814">
                  <c:v>41764.233668981484</c:v>
                </c:pt>
                <c:pt idx="14815">
                  <c:v>41764.233726851853</c:v>
                </c:pt>
                <c:pt idx="14816">
                  <c:v>41764.233784722222</c:v>
                </c:pt>
                <c:pt idx="14817">
                  <c:v>41764.233854166669</c:v>
                </c:pt>
                <c:pt idx="14818">
                  <c:v>41764.233912037038</c:v>
                </c:pt>
                <c:pt idx="14819">
                  <c:v>41764.233969907407</c:v>
                </c:pt>
                <c:pt idx="14820">
                  <c:v>41764.234039351853</c:v>
                </c:pt>
                <c:pt idx="14821">
                  <c:v>41764.234097222223</c:v>
                </c:pt>
                <c:pt idx="14822">
                  <c:v>41764.234155092592</c:v>
                </c:pt>
                <c:pt idx="14823">
                  <c:v>41764.234224537038</c:v>
                </c:pt>
                <c:pt idx="14824">
                  <c:v>41764.234282407408</c:v>
                </c:pt>
                <c:pt idx="14825">
                  <c:v>41764.234340277777</c:v>
                </c:pt>
                <c:pt idx="14826">
                  <c:v>41764.234398148146</c:v>
                </c:pt>
                <c:pt idx="14827">
                  <c:v>41764.234467592592</c:v>
                </c:pt>
                <c:pt idx="14828">
                  <c:v>41764.234525462962</c:v>
                </c:pt>
                <c:pt idx="14829">
                  <c:v>41764.234583333331</c:v>
                </c:pt>
                <c:pt idx="14830">
                  <c:v>41764.234652777777</c:v>
                </c:pt>
                <c:pt idx="14831">
                  <c:v>41764.234710648147</c:v>
                </c:pt>
                <c:pt idx="14832">
                  <c:v>41764.234768518516</c:v>
                </c:pt>
                <c:pt idx="14833">
                  <c:v>41764.234837962962</c:v>
                </c:pt>
                <c:pt idx="14834">
                  <c:v>41764.234895833331</c:v>
                </c:pt>
                <c:pt idx="14835">
                  <c:v>41764.234953703701</c:v>
                </c:pt>
                <c:pt idx="14836">
                  <c:v>41764.235023148147</c:v>
                </c:pt>
                <c:pt idx="14837">
                  <c:v>41764.235081018516</c:v>
                </c:pt>
                <c:pt idx="14838">
                  <c:v>41764.235138888886</c:v>
                </c:pt>
                <c:pt idx="14839">
                  <c:v>41764.235196759262</c:v>
                </c:pt>
                <c:pt idx="14840">
                  <c:v>41764.235266203701</c:v>
                </c:pt>
                <c:pt idx="14841">
                  <c:v>41764.235324074078</c:v>
                </c:pt>
                <c:pt idx="14842">
                  <c:v>41764.235381944447</c:v>
                </c:pt>
                <c:pt idx="14843">
                  <c:v>41764.235451388886</c:v>
                </c:pt>
                <c:pt idx="14844">
                  <c:v>41764.235509259262</c:v>
                </c:pt>
                <c:pt idx="14845">
                  <c:v>41764.235567129632</c:v>
                </c:pt>
                <c:pt idx="14846">
                  <c:v>41764.235636574071</c:v>
                </c:pt>
                <c:pt idx="14847">
                  <c:v>41764.235694444447</c:v>
                </c:pt>
                <c:pt idx="14848">
                  <c:v>41764.235752314817</c:v>
                </c:pt>
                <c:pt idx="14849">
                  <c:v>41764.235821759263</c:v>
                </c:pt>
                <c:pt idx="14850">
                  <c:v>41764.235879629632</c:v>
                </c:pt>
                <c:pt idx="14851">
                  <c:v>41764.235937500001</c:v>
                </c:pt>
                <c:pt idx="14852">
                  <c:v>41764.235995370371</c:v>
                </c:pt>
                <c:pt idx="14853">
                  <c:v>41764.236064814817</c:v>
                </c:pt>
                <c:pt idx="14854">
                  <c:v>41764.236122685186</c:v>
                </c:pt>
                <c:pt idx="14855">
                  <c:v>41764.236180555556</c:v>
                </c:pt>
                <c:pt idx="14856">
                  <c:v>41764.236250000002</c:v>
                </c:pt>
                <c:pt idx="14857">
                  <c:v>41764.236307870371</c:v>
                </c:pt>
                <c:pt idx="14858">
                  <c:v>41764.23636574074</c:v>
                </c:pt>
                <c:pt idx="14859">
                  <c:v>41764.236435185187</c:v>
                </c:pt>
                <c:pt idx="14860">
                  <c:v>41764.236493055556</c:v>
                </c:pt>
                <c:pt idx="14861">
                  <c:v>41764.236550925925</c:v>
                </c:pt>
                <c:pt idx="14862">
                  <c:v>41764.236620370371</c:v>
                </c:pt>
                <c:pt idx="14863">
                  <c:v>41764.236678240741</c:v>
                </c:pt>
                <c:pt idx="14864">
                  <c:v>41764.23673611111</c:v>
                </c:pt>
                <c:pt idx="14865">
                  <c:v>41764.236793981479</c:v>
                </c:pt>
                <c:pt idx="14866">
                  <c:v>41764.236863425926</c:v>
                </c:pt>
                <c:pt idx="14867">
                  <c:v>41764.236921296295</c:v>
                </c:pt>
                <c:pt idx="14868">
                  <c:v>41764.236979166664</c:v>
                </c:pt>
                <c:pt idx="14869">
                  <c:v>41764.23704861111</c:v>
                </c:pt>
                <c:pt idx="14870">
                  <c:v>41764.23710648148</c:v>
                </c:pt>
                <c:pt idx="14871">
                  <c:v>41764.237164351849</c:v>
                </c:pt>
                <c:pt idx="14872">
                  <c:v>41764.237233796295</c:v>
                </c:pt>
                <c:pt idx="14873">
                  <c:v>41764.237291666665</c:v>
                </c:pt>
                <c:pt idx="14874">
                  <c:v>41764.237349537034</c:v>
                </c:pt>
                <c:pt idx="14875">
                  <c:v>41764.23741898148</c:v>
                </c:pt>
                <c:pt idx="14876">
                  <c:v>41764.237476851849</c:v>
                </c:pt>
                <c:pt idx="14877">
                  <c:v>41764.237534722219</c:v>
                </c:pt>
                <c:pt idx="14878">
                  <c:v>41764.237604166665</c:v>
                </c:pt>
                <c:pt idx="14879">
                  <c:v>41764.237662037034</c:v>
                </c:pt>
                <c:pt idx="14880">
                  <c:v>41764.237719907411</c:v>
                </c:pt>
                <c:pt idx="14881">
                  <c:v>41764.23777777778</c:v>
                </c:pt>
                <c:pt idx="14882">
                  <c:v>41764.237847222219</c:v>
                </c:pt>
                <c:pt idx="14883">
                  <c:v>41764.237905092596</c:v>
                </c:pt>
                <c:pt idx="14884">
                  <c:v>41764.237962962965</c:v>
                </c:pt>
                <c:pt idx="14885">
                  <c:v>41764.238032407404</c:v>
                </c:pt>
                <c:pt idx="14886">
                  <c:v>41764.23809027778</c:v>
                </c:pt>
                <c:pt idx="14887">
                  <c:v>41764.23814814815</c:v>
                </c:pt>
                <c:pt idx="14888">
                  <c:v>41764.238217592596</c:v>
                </c:pt>
                <c:pt idx="14889">
                  <c:v>41764.238275462965</c:v>
                </c:pt>
                <c:pt idx="14890">
                  <c:v>41764.238333333335</c:v>
                </c:pt>
                <c:pt idx="14891">
                  <c:v>41764.238402777781</c:v>
                </c:pt>
                <c:pt idx="14892">
                  <c:v>41764.23846064815</c:v>
                </c:pt>
                <c:pt idx="14893">
                  <c:v>41764.238518518519</c:v>
                </c:pt>
                <c:pt idx="14894">
                  <c:v>41764.238576388889</c:v>
                </c:pt>
                <c:pt idx="14895">
                  <c:v>41764.238645833335</c:v>
                </c:pt>
                <c:pt idx="14896">
                  <c:v>41764.238703703704</c:v>
                </c:pt>
                <c:pt idx="14897">
                  <c:v>41764.238761574074</c:v>
                </c:pt>
                <c:pt idx="14898">
                  <c:v>41764.23883101852</c:v>
                </c:pt>
                <c:pt idx="14899">
                  <c:v>41764.238888888889</c:v>
                </c:pt>
                <c:pt idx="14900">
                  <c:v>41764.238946759258</c:v>
                </c:pt>
                <c:pt idx="14901">
                  <c:v>41764.239016203705</c:v>
                </c:pt>
                <c:pt idx="14902">
                  <c:v>41764.239074074074</c:v>
                </c:pt>
                <c:pt idx="14903">
                  <c:v>41764.239131944443</c:v>
                </c:pt>
                <c:pt idx="14904">
                  <c:v>41764.239201388889</c:v>
                </c:pt>
                <c:pt idx="14905">
                  <c:v>41764.239259259259</c:v>
                </c:pt>
                <c:pt idx="14906">
                  <c:v>41764.239317129628</c:v>
                </c:pt>
                <c:pt idx="14907">
                  <c:v>41764.239374999997</c:v>
                </c:pt>
                <c:pt idx="14908">
                  <c:v>41764.239444444444</c:v>
                </c:pt>
                <c:pt idx="14909">
                  <c:v>41764.239502314813</c:v>
                </c:pt>
                <c:pt idx="14910">
                  <c:v>41764.239560185182</c:v>
                </c:pt>
                <c:pt idx="14911">
                  <c:v>41764.239629629628</c:v>
                </c:pt>
                <c:pt idx="14912">
                  <c:v>41764.239687499998</c:v>
                </c:pt>
                <c:pt idx="14913">
                  <c:v>41764.239745370367</c:v>
                </c:pt>
                <c:pt idx="14914">
                  <c:v>41764.239814814813</c:v>
                </c:pt>
                <c:pt idx="14915">
                  <c:v>41764.239872685182</c:v>
                </c:pt>
                <c:pt idx="14916">
                  <c:v>41764.239930555559</c:v>
                </c:pt>
                <c:pt idx="14917">
                  <c:v>41764.239999999998</c:v>
                </c:pt>
                <c:pt idx="14918">
                  <c:v>41764.240057870367</c:v>
                </c:pt>
                <c:pt idx="14919">
                  <c:v>41764.240115740744</c:v>
                </c:pt>
                <c:pt idx="14920">
                  <c:v>41764.240173611113</c:v>
                </c:pt>
                <c:pt idx="14921">
                  <c:v>41764.240243055552</c:v>
                </c:pt>
                <c:pt idx="14922">
                  <c:v>41764.240300925929</c:v>
                </c:pt>
                <c:pt idx="14923">
                  <c:v>41764.240358796298</c:v>
                </c:pt>
                <c:pt idx="14924">
                  <c:v>41764.240428240744</c:v>
                </c:pt>
                <c:pt idx="14925">
                  <c:v>41764.240486111114</c:v>
                </c:pt>
                <c:pt idx="14926">
                  <c:v>41764.240543981483</c:v>
                </c:pt>
                <c:pt idx="14927">
                  <c:v>41764.240613425929</c:v>
                </c:pt>
                <c:pt idx="14928">
                  <c:v>41764.240671296298</c:v>
                </c:pt>
                <c:pt idx="14929">
                  <c:v>41764.240729166668</c:v>
                </c:pt>
                <c:pt idx="14930">
                  <c:v>41764.240798611114</c:v>
                </c:pt>
                <c:pt idx="14931">
                  <c:v>41764.240856481483</c:v>
                </c:pt>
                <c:pt idx="14932">
                  <c:v>41764.240914351853</c:v>
                </c:pt>
                <c:pt idx="14933">
                  <c:v>41764.240983796299</c:v>
                </c:pt>
                <c:pt idx="14934">
                  <c:v>41764.241041666668</c:v>
                </c:pt>
                <c:pt idx="14935">
                  <c:v>41764.241099537037</c:v>
                </c:pt>
                <c:pt idx="14936">
                  <c:v>41764.241157407407</c:v>
                </c:pt>
                <c:pt idx="14937">
                  <c:v>41764.241226851853</c:v>
                </c:pt>
                <c:pt idx="14938">
                  <c:v>41764.241284722222</c:v>
                </c:pt>
                <c:pt idx="14939">
                  <c:v>41764.241342592592</c:v>
                </c:pt>
                <c:pt idx="14940">
                  <c:v>41764.241412037038</c:v>
                </c:pt>
                <c:pt idx="14941">
                  <c:v>41764.241469907407</c:v>
                </c:pt>
                <c:pt idx="14942">
                  <c:v>41764.241527777776</c:v>
                </c:pt>
                <c:pt idx="14943">
                  <c:v>41764.241597222222</c:v>
                </c:pt>
                <c:pt idx="14944">
                  <c:v>41764.241655092592</c:v>
                </c:pt>
                <c:pt idx="14945">
                  <c:v>41764.241712962961</c:v>
                </c:pt>
                <c:pt idx="14946">
                  <c:v>41764.241782407407</c:v>
                </c:pt>
                <c:pt idx="14947">
                  <c:v>41764.241840277777</c:v>
                </c:pt>
                <c:pt idx="14948">
                  <c:v>41764.241898148146</c:v>
                </c:pt>
                <c:pt idx="14949">
                  <c:v>41764.241956018515</c:v>
                </c:pt>
                <c:pt idx="14950">
                  <c:v>41764.242025462961</c:v>
                </c:pt>
                <c:pt idx="14951">
                  <c:v>41764.242083333331</c:v>
                </c:pt>
                <c:pt idx="14952">
                  <c:v>41764.2421412037</c:v>
                </c:pt>
                <c:pt idx="14953">
                  <c:v>41764.242210648146</c:v>
                </c:pt>
                <c:pt idx="14954">
                  <c:v>41764.242268518516</c:v>
                </c:pt>
                <c:pt idx="14955">
                  <c:v>41764.242326388892</c:v>
                </c:pt>
                <c:pt idx="14956">
                  <c:v>41764.242395833331</c:v>
                </c:pt>
                <c:pt idx="14957">
                  <c:v>41764.2424537037</c:v>
                </c:pt>
                <c:pt idx="14958">
                  <c:v>41764.242511574077</c:v>
                </c:pt>
                <c:pt idx="14959">
                  <c:v>41764.242581018516</c:v>
                </c:pt>
                <c:pt idx="14960">
                  <c:v>41764.242638888885</c:v>
                </c:pt>
                <c:pt idx="14961">
                  <c:v>41764.242696759262</c:v>
                </c:pt>
                <c:pt idx="14962">
                  <c:v>41764.242754629631</c:v>
                </c:pt>
                <c:pt idx="14963">
                  <c:v>41764.242824074077</c:v>
                </c:pt>
                <c:pt idx="14964">
                  <c:v>41764.242881944447</c:v>
                </c:pt>
                <c:pt idx="14965">
                  <c:v>41764.242939814816</c:v>
                </c:pt>
                <c:pt idx="14966">
                  <c:v>41764.243009259262</c:v>
                </c:pt>
                <c:pt idx="14967">
                  <c:v>41764.243067129632</c:v>
                </c:pt>
                <c:pt idx="14968">
                  <c:v>41764.243125000001</c:v>
                </c:pt>
                <c:pt idx="14969">
                  <c:v>41764.243194444447</c:v>
                </c:pt>
                <c:pt idx="14970">
                  <c:v>41764.243252314816</c:v>
                </c:pt>
                <c:pt idx="14971">
                  <c:v>41764.243310185186</c:v>
                </c:pt>
                <c:pt idx="14972">
                  <c:v>41764.243379629632</c:v>
                </c:pt>
                <c:pt idx="14973">
                  <c:v>41764.243437500001</c:v>
                </c:pt>
                <c:pt idx="14974">
                  <c:v>41764.243495370371</c:v>
                </c:pt>
                <c:pt idx="14975">
                  <c:v>41764.24355324074</c:v>
                </c:pt>
                <c:pt idx="14976">
                  <c:v>41764.243622685186</c:v>
                </c:pt>
                <c:pt idx="14977">
                  <c:v>41764.243680555555</c:v>
                </c:pt>
                <c:pt idx="14978">
                  <c:v>41764.243738425925</c:v>
                </c:pt>
                <c:pt idx="14979">
                  <c:v>41764.243807870371</c:v>
                </c:pt>
                <c:pt idx="14980">
                  <c:v>41764.24386574074</c:v>
                </c:pt>
                <c:pt idx="14981">
                  <c:v>41764.243923611109</c:v>
                </c:pt>
                <c:pt idx="14982">
                  <c:v>41764.243993055556</c:v>
                </c:pt>
                <c:pt idx="14983">
                  <c:v>41764.244050925925</c:v>
                </c:pt>
                <c:pt idx="14984">
                  <c:v>41764.244108796294</c:v>
                </c:pt>
                <c:pt idx="14985">
                  <c:v>41764.24417824074</c:v>
                </c:pt>
                <c:pt idx="14986">
                  <c:v>41764.24423611111</c:v>
                </c:pt>
                <c:pt idx="14987">
                  <c:v>41764.244293981479</c:v>
                </c:pt>
                <c:pt idx="14988">
                  <c:v>41764.244363425925</c:v>
                </c:pt>
                <c:pt idx="14989">
                  <c:v>41764.244421296295</c:v>
                </c:pt>
                <c:pt idx="14990">
                  <c:v>41764.244479166664</c:v>
                </c:pt>
                <c:pt idx="14991">
                  <c:v>41764.244537037041</c:v>
                </c:pt>
                <c:pt idx="14992">
                  <c:v>41764.244606481479</c:v>
                </c:pt>
                <c:pt idx="14993">
                  <c:v>41764.244664351849</c:v>
                </c:pt>
                <c:pt idx="14994">
                  <c:v>41764.244722222225</c:v>
                </c:pt>
                <c:pt idx="14995">
                  <c:v>41764.244791666664</c:v>
                </c:pt>
                <c:pt idx="14996">
                  <c:v>41764.244849537034</c:v>
                </c:pt>
                <c:pt idx="14997">
                  <c:v>41764.24490740741</c:v>
                </c:pt>
                <c:pt idx="14998">
                  <c:v>41764.244976851849</c:v>
                </c:pt>
                <c:pt idx="14999">
                  <c:v>41764.245034722226</c:v>
                </c:pt>
                <c:pt idx="15000">
                  <c:v>41764.245092592595</c:v>
                </c:pt>
                <c:pt idx="15001">
                  <c:v>41764.245162037034</c:v>
                </c:pt>
                <c:pt idx="15002">
                  <c:v>41764.245219907411</c:v>
                </c:pt>
                <c:pt idx="15003">
                  <c:v>41764.24527777778</c:v>
                </c:pt>
                <c:pt idx="15004">
                  <c:v>41764.245335648149</c:v>
                </c:pt>
                <c:pt idx="15005">
                  <c:v>41764.245405092595</c:v>
                </c:pt>
                <c:pt idx="15006">
                  <c:v>41764.245462962965</c:v>
                </c:pt>
                <c:pt idx="15007">
                  <c:v>41764.245520833334</c:v>
                </c:pt>
                <c:pt idx="15008">
                  <c:v>41764.24559027778</c:v>
                </c:pt>
                <c:pt idx="15009">
                  <c:v>41764.245648148149</c:v>
                </c:pt>
                <c:pt idx="15010">
                  <c:v>41764.245706018519</c:v>
                </c:pt>
                <c:pt idx="15011">
                  <c:v>41764.245775462965</c:v>
                </c:pt>
                <c:pt idx="15012">
                  <c:v>41764.245833333334</c:v>
                </c:pt>
                <c:pt idx="15013">
                  <c:v>41764.245891203704</c:v>
                </c:pt>
                <c:pt idx="15014">
                  <c:v>41764.24596064815</c:v>
                </c:pt>
                <c:pt idx="15015">
                  <c:v>41764.246018518519</c:v>
                </c:pt>
                <c:pt idx="15016">
                  <c:v>41764.246076388888</c:v>
                </c:pt>
                <c:pt idx="15017">
                  <c:v>41764.246145833335</c:v>
                </c:pt>
                <c:pt idx="15018">
                  <c:v>41764.246203703704</c:v>
                </c:pt>
                <c:pt idx="15019">
                  <c:v>41764.246261574073</c:v>
                </c:pt>
                <c:pt idx="15020">
                  <c:v>41764.246319444443</c:v>
                </c:pt>
                <c:pt idx="15021">
                  <c:v>41764.246388888889</c:v>
                </c:pt>
                <c:pt idx="15022">
                  <c:v>41764.246446759258</c:v>
                </c:pt>
                <c:pt idx="15023">
                  <c:v>41764.246504629627</c:v>
                </c:pt>
                <c:pt idx="15024">
                  <c:v>41764.246574074074</c:v>
                </c:pt>
                <c:pt idx="15025">
                  <c:v>41764.246631944443</c:v>
                </c:pt>
                <c:pt idx="15026">
                  <c:v>41764.246689814812</c:v>
                </c:pt>
                <c:pt idx="15027">
                  <c:v>41764.246759259258</c:v>
                </c:pt>
                <c:pt idx="15028">
                  <c:v>41764.246817129628</c:v>
                </c:pt>
                <c:pt idx="15029">
                  <c:v>41764.246874999997</c:v>
                </c:pt>
                <c:pt idx="15030">
                  <c:v>41764.246944444443</c:v>
                </c:pt>
                <c:pt idx="15031">
                  <c:v>41764.247002314813</c:v>
                </c:pt>
                <c:pt idx="15032">
                  <c:v>41764.247060185182</c:v>
                </c:pt>
                <c:pt idx="15033">
                  <c:v>41764.247118055559</c:v>
                </c:pt>
                <c:pt idx="15034">
                  <c:v>41764.247187499997</c:v>
                </c:pt>
                <c:pt idx="15035">
                  <c:v>41764.247245370374</c:v>
                </c:pt>
                <c:pt idx="15036">
                  <c:v>41764.247303240743</c:v>
                </c:pt>
                <c:pt idx="15037">
                  <c:v>41764.247372685182</c:v>
                </c:pt>
                <c:pt idx="15038">
                  <c:v>41764.247430555559</c:v>
                </c:pt>
                <c:pt idx="15039">
                  <c:v>41764.247488425928</c:v>
                </c:pt>
                <c:pt idx="15040">
                  <c:v>41764.247557870367</c:v>
                </c:pt>
                <c:pt idx="15041">
                  <c:v>41764.247615740744</c:v>
                </c:pt>
                <c:pt idx="15042">
                  <c:v>41764.247673611113</c:v>
                </c:pt>
                <c:pt idx="15043">
                  <c:v>41764.247743055559</c:v>
                </c:pt>
                <c:pt idx="15044">
                  <c:v>41764.247800925928</c:v>
                </c:pt>
                <c:pt idx="15045">
                  <c:v>41764.247858796298</c:v>
                </c:pt>
                <c:pt idx="15046">
                  <c:v>41764.247916666667</c:v>
                </c:pt>
                <c:pt idx="15047">
                  <c:v>41764.247986111113</c:v>
                </c:pt>
                <c:pt idx="15048">
                  <c:v>41764.248043981483</c:v>
                </c:pt>
                <c:pt idx="15049">
                  <c:v>41764.248101851852</c:v>
                </c:pt>
                <c:pt idx="15050">
                  <c:v>41764.248171296298</c:v>
                </c:pt>
                <c:pt idx="15051">
                  <c:v>41764.248229166667</c:v>
                </c:pt>
                <c:pt idx="15052">
                  <c:v>41764.248287037037</c:v>
                </c:pt>
                <c:pt idx="15053">
                  <c:v>41764.248356481483</c:v>
                </c:pt>
                <c:pt idx="15054">
                  <c:v>41764.248414351852</c:v>
                </c:pt>
                <c:pt idx="15055">
                  <c:v>41764.248472222222</c:v>
                </c:pt>
                <c:pt idx="15056">
                  <c:v>41764.248541666668</c:v>
                </c:pt>
                <c:pt idx="15057">
                  <c:v>41764.248599537037</c:v>
                </c:pt>
                <c:pt idx="15058">
                  <c:v>41764.248657407406</c:v>
                </c:pt>
                <c:pt idx="15059">
                  <c:v>41764.248715277776</c:v>
                </c:pt>
                <c:pt idx="15060">
                  <c:v>41764.248784722222</c:v>
                </c:pt>
                <c:pt idx="15061">
                  <c:v>41764.248842592591</c:v>
                </c:pt>
                <c:pt idx="15062">
                  <c:v>41764.248900462961</c:v>
                </c:pt>
                <c:pt idx="15063">
                  <c:v>41764.248969907407</c:v>
                </c:pt>
                <c:pt idx="15064">
                  <c:v>41764.249027777776</c:v>
                </c:pt>
                <c:pt idx="15065">
                  <c:v>41764.249085648145</c:v>
                </c:pt>
                <c:pt idx="15066">
                  <c:v>41764.249155092592</c:v>
                </c:pt>
                <c:pt idx="15067">
                  <c:v>41764.249212962961</c:v>
                </c:pt>
                <c:pt idx="15068">
                  <c:v>41764.24927083333</c:v>
                </c:pt>
                <c:pt idx="15069">
                  <c:v>41764.249340277776</c:v>
                </c:pt>
                <c:pt idx="15070">
                  <c:v>41764.249398148146</c:v>
                </c:pt>
                <c:pt idx="15071">
                  <c:v>41764.249456018515</c:v>
                </c:pt>
                <c:pt idx="15072">
                  <c:v>41764.249525462961</c:v>
                </c:pt>
                <c:pt idx="15073">
                  <c:v>41764.249583333331</c:v>
                </c:pt>
                <c:pt idx="15074">
                  <c:v>41764.249641203707</c:v>
                </c:pt>
                <c:pt idx="15075">
                  <c:v>41764.249699074076</c:v>
                </c:pt>
                <c:pt idx="15076">
                  <c:v>41764.249768518515</c:v>
                </c:pt>
                <c:pt idx="15077">
                  <c:v>41764.249826388892</c:v>
                </c:pt>
                <c:pt idx="15078">
                  <c:v>41764.249884259261</c:v>
                </c:pt>
                <c:pt idx="15079">
                  <c:v>41764.2499537037</c:v>
                </c:pt>
                <c:pt idx="15080">
                  <c:v>41764.250011574077</c:v>
                </c:pt>
                <c:pt idx="15081">
                  <c:v>41764.250069444446</c:v>
                </c:pt>
                <c:pt idx="15082">
                  <c:v>41764.250138888892</c:v>
                </c:pt>
                <c:pt idx="15083">
                  <c:v>41764.250196759262</c:v>
                </c:pt>
                <c:pt idx="15084">
                  <c:v>41764.250254629631</c:v>
                </c:pt>
                <c:pt idx="15085">
                  <c:v>41764.250324074077</c:v>
                </c:pt>
                <c:pt idx="15086">
                  <c:v>41764.250381944446</c:v>
                </c:pt>
                <c:pt idx="15087">
                  <c:v>41764.250439814816</c:v>
                </c:pt>
                <c:pt idx="15088">
                  <c:v>41764.250497685185</c:v>
                </c:pt>
                <c:pt idx="15089">
                  <c:v>41764.250567129631</c:v>
                </c:pt>
                <c:pt idx="15090">
                  <c:v>41764.250625000001</c:v>
                </c:pt>
                <c:pt idx="15091">
                  <c:v>41764.25068287037</c:v>
                </c:pt>
                <c:pt idx="15092">
                  <c:v>41764.250752314816</c:v>
                </c:pt>
                <c:pt idx="15093">
                  <c:v>41764.250810185185</c:v>
                </c:pt>
                <c:pt idx="15094">
                  <c:v>41764.250868055555</c:v>
                </c:pt>
                <c:pt idx="15095">
                  <c:v>41764.250937500001</c:v>
                </c:pt>
                <c:pt idx="15096">
                  <c:v>41764.25099537037</c:v>
                </c:pt>
                <c:pt idx="15097">
                  <c:v>41764.25105324074</c:v>
                </c:pt>
                <c:pt idx="15098">
                  <c:v>41764.251122685186</c:v>
                </c:pt>
                <c:pt idx="15099">
                  <c:v>41764.251180555555</c:v>
                </c:pt>
                <c:pt idx="15100">
                  <c:v>41764.251238425924</c:v>
                </c:pt>
                <c:pt idx="15101">
                  <c:v>41764.251296296294</c:v>
                </c:pt>
                <c:pt idx="15102">
                  <c:v>41764.25136574074</c:v>
                </c:pt>
                <c:pt idx="15103">
                  <c:v>41764.251423611109</c:v>
                </c:pt>
                <c:pt idx="15104">
                  <c:v>41764.251481481479</c:v>
                </c:pt>
                <c:pt idx="15105">
                  <c:v>41764.251550925925</c:v>
                </c:pt>
                <c:pt idx="15106">
                  <c:v>41764.251608796294</c:v>
                </c:pt>
                <c:pt idx="15107">
                  <c:v>41764.251666666663</c:v>
                </c:pt>
                <c:pt idx="15108">
                  <c:v>41764.251736111109</c:v>
                </c:pt>
                <c:pt idx="15109">
                  <c:v>41764.251793981479</c:v>
                </c:pt>
                <c:pt idx="15110">
                  <c:v>41764.251851851855</c:v>
                </c:pt>
                <c:pt idx="15111">
                  <c:v>41764.251921296294</c:v>
                </c:pt>
                <c:pt idx="15112">
                  <c:v>41764.251979166664</c:v>
                </c:pt>
                <c:pt idx="15113">
                  <c:v>41764.25203703704</c:v>
                </c:pt>
                <c:pt idx="15114">
                  <c:v>41764.25209490741</c:v>
                </c:pt>
                <c:pt idx="15115">
                  <c:v>41764.252164351848</c:v>
                </c:pt>
                <c:pt idx="15116">
                  <c:v>41764.252222222225</c:v>
                </c:pt>
                <c:pt idx="15117">
                  <c:v>41764.252280092594</c:v>
                </c:pt>
                <c:pt idx="15118">
                  <c:v>41764.252349537041</c:v>
                </c:pt>
                <c:pt idx="15119">
                  <c:v>41764.25240740741</c:v>
                </c:pt>
                <c:pt idx="15120">
                  <c:v>41764.252465277779</c:v>
                </c:pt>
                <c:pt idx="15121">
                  <c:v>41764.252534722225</c:v>
                </c:pt>
                <c:pt idx="15122">
                  <c:v>41764.252592592595</c:v>
                </c:pt>
                <c:pt idx="15123">
                  <c:v>41764.252650462964</c:v>
                </c:pt>
                <c:pt idx="15124">
                  <c:v>41764.25271990741</c:v>
                </c:pt>
                <c:pt idx="15125">
                  <c:v>41764.25277777778</c:v>
                </c:pt>
                <c:pt idx="15126">
                  <c:v>41764.252835648149</c:v>
                </c:pt>
                <c:pt idx="15127">
                  <c:v>41764.252905092595</c:v>
                </c:pt>
                <c:pt idx="15128">
                  <c:v>41764.252962962964</c:v>
                </c:pt>
                <c:pt idx="15129">
                  <c:v>41764.253020833334</c:v>
                </c:pt>
                <c:pt idx="15130">
                  <c:v>41764.253078703703</c:v>
                </c:pt>
                <c:pt idx="15131">
                  <c:v>41764.253148148149</c:v>
                </c:pt>
                <c:pt idx="15132">
                  <c:v>41764.253206018519</c:v>
                </c:pt>
                <c:pt idx="15133">
                  <c:v>41764.253263888888</c:v>
                </c:pt>
                <c:pt idx="15134">
                  <c:v>41764.253333333334</c:v>
                </c:pt>
                <c:pt idx="15135">
                  <c:v>41764.253391203703</c:v>
                </c:pt>
                <c:pt idx="15136">
                  <c:v>41764.253449074073</c:v>
                </c:pt>
                <c:pt idx="15137">
                  <c:v>41764.253518518519</c:v>
                </c:pt>
                <c:pt idx="15138">
                  <c:v>41764.253576388888</c:v>
                </c:pt>
                <c:pt idx="15139">
                  <c:v>41764.253634259258</c:v>
                </c:pt>
                <c:pt idx="15140">
                  <c:v>41764.253703703704</c:v>
                </c:pt>
                <c:pt idx="15141">
                  <c:v>41764.253761574073</c:v>
                </c:pt>
                <c:pt idx="15142">
                  <c:v>41764.253819444442</c:v>
                </c:pt>
                <c:pt idx="15143">
                  <c:v>41764.253877314812</c:v>
                </c:pt>
                <c:pt idx="15144">
                  <c:v>41764.253946759258</c:v>
                </c:pt>
                <c:pt idx="15145">
                  <c:v>41764.254004629627</c:v>
                </c:pt>
                <c:pt idx="15146">
                  <c:v>41764.254062499997</c:v>
                </c:pt>
                <c:pt idx="15147">
                  <c:v>41764.254131944443</c:v>
                </c:pt>
                <c:pt idx="15148">
                  <c:v>41764.254189814812</c:v>
                </c:pt>
                <c:pt idx="15149">
                  <c:v>41764.254247685189</c:v>
                </c:pt>
                <c:pt idx="15150">
                  <c:v>41764.254317129627</c:v>
                </c:pt>
                <c:pt idx="15151">
                  <c:v>41764.254374999997</c:v>
                </c:pt>
                <c:pt idx="15152">
                  <c:v>41764.254432870373</c:v>
                </c:pt>
                <c:pt idx="15153">
                  <c:v>41764.254502314812</c:v>
                </c:pt>
                <c:pt idx="15154">
                  <c:v>41764.254560185182</c:v>
                </c:pt>
                <c:pt idx="15155">
                  <c:v>41764.254618055558</c:v>
                </c:pt>
                <c:pt idx="15156">
                  <c:v>41764.254675925928</c:v>
                </c:pt>
                <c:pt idx="15157">
                  <c:v>41764.254745370374</c:v>
                </c:pt>
                <c:pt idx="15158">
                  <c:v>41764.254803240743</c:v>
                </c:pt>
                <c:pt idx="15159">
                  <c:v>41764.254861111112</c:v>
                </c:pt>
                <c:pt idx="15160">
                  <c:v>41764.254930555559</c:v>
                </c:pt>
                <c:pt idx="15161">
                  <c:v>41764.254988425928</c:v>
                </c:pt>
                <c:pt idx="15162">
                  <c:v>41764.255046296297</c:v>
                </c:pt>
                <c:pt idx="15163">
                  <c:v>41764.255115740743</c:v>
                </c:pt>
                <c:pt idx="15164">
                  <c:v>41764.255173611113</c:v>
                </c:pt>
                <c:pt idx="15165">
                  <c:v>41764.255231481482</c:v>
                </c:pt>
                <c:pt idx="15166">
                  <c:v>41764.255300925928</c:v>
                </c:pt>
                <c:pt idx="15167">
                  <c:v>41764.255358796298</c:v>
                </c:pt>
                <c:pt idx="15168">
                  <c:v>41764.255416666667</c:v>
                </c:pt>
                <c:pt idx="15169">
                  <c:v>41764.255486111113</c:v>
                </c:pt>
                <c:pt idx="15170">
                  <c:v>41764.255543981482</c:v>
                </c:pt>
                <c:pt idx="15171">
                  <c:v>41764.255601851852</c:v>
                </c:pt>
                <c:pt idx="15172">
                  <c:v>41764.255659722221</c:v>
                </c:pt>
                <c:pt idx="15173">
                  <c:v>41764.255729166667</c:v>
                </c:pt>
                <c:pt idx="15174">
                  <c:v>41764.255787037036</c:v>
                </c:pt>
                <c:pt idx="15175">
                  <c:v>41764.255844907406</c:v>
                </c:pt>
                <c:pt idx="15176">
                  <c:v>41764.255914351852</c:v>
                </c:pt>
                <c:pt idx="15177">
                  <c:v>41764.255972222221</c:v>
                </c:pt>
                <c:pt idx="15178">
                  <c:v>41764.256030092591</c:v>
                </c:pt>
                <c:pt idx="15179">
                  <c:v>41764.256099537037</c:v>
                </c:pt>
                <c:pt idx="15180">
                  <c:v>41764.256157407406</c:v>
                </c:pt>
                <c:pt idx="15181">
                  <c:v>41764.256215277775</c:v>
                </c:pt>
                <c:pt idx="15182">
                  <c:v>41764.256284722222</c:v>
                </c:pt>
                <c:pt idx="15183">
                  <c:v>41764.256342592591</c:v>
                </c:pt>
                <c:pt idx="15184">
                  <c:v>41764.25640046296</c:v>
                </c:pt>
                <c:pt idx="15185">
                  <c:v>41764.256458333337</c:v>
                </c:pt>
                <c:pt idx="15186">
                  <c:v>41764.256527777776</c:v>
                </c:pt>
                <c:pt idx="15187">
                  <c:v>41764.256585648145</c:v>
                </c:pt>
                <c:pt idx="15188">
                  <c:v>41764.256643518522</c:v>
                </c:pt>
                <c:pt idx="15189">
                  <c:v>41764.256712962961</c:v>
                </c:pt>
                <c:pt idx="15190">
                  <c:v>41764.25677083333</c:v>
                </c:pt>
                <c:pt idx="15191">
                  <c:v>41764.256828703707</c:v>
                </c:pt>
                <c:pt idx="15192">
                  <c:v>41764.256898148145</c:v>
                </c:pt>
                <c:pt idx="15193">
                  <c:v>41764.256956018522</c:v>
                </c:pt>
                <c:pt idx="15194">
                  <c:v>41764.257013888891</c:v>
                </c:pt>
                <c:pt idx="15195">
                  <c:v>41764.25708333333</c:v>
                </c:pt>
                <c:pt idx="15196">
                  <c:v>41764.257141203707</c:v>
                </c:pt>
                <c:pt idx="15197">
                  <c:v>41764.257199074076</c:v>
                </c:pt>
                <c:pt idx="15198">
                  <c:v>41764.257256944446</c:v>
                </c:pt>
                <c:pt idx="15199">
                  <c:v>41764.257326388892</c:v>
                </c:pt>
                <c:pt idx="15200">
                  <c:v>41764.257384259261</c:v>
                </c:pt>
                <c:pt idx="15201">
                  <c:v>41764.25744212963</c:v>
                </c:pt>
                <c:pt idx="15202">
                  <c:v>41764.257511574076</c:v>
                </c:pt>
                <c:pt idx="15203">
                  <c:v>41764.257569444446</c:v>
                </c:pt>
                <c:pt idx="15204">
                  <c:v>41764.257627314815</c:v>
                </c:pt>
                <c:pt idx="15205">
                  <c:v>41764.257696759261</c:v>
                </c:pt>
                <c:pt idx="15206">
                  <c:v>41764.257754629631</c:v>
                </c:pt>
                <c:pt idx="15207">
                  <c:v>41764.2578125</c:v>
                </c:pt>
                <c:pt idx="15208">
                  <c:v>41764.257881944446</c:v>
                </c:pt>
                <c:pt idx="15209">
                  <c:v>41764.257939814815</c:v>
                </c:pt>
                <c:pt idx="15210">
                  <c:v>41764.257997685185</c:v>
                </c:pt>
                <c:pt idx="15211">
                  <c:v>41764.258055555554</c:v>
                </c:pt>
                <c:pt idx="15212">
                  <c:v>41764.258125</c:v>
                </c:pt>
                <c:pt idx="15213">
                  <c:v>41764.25818287037</c:v>
                </c:pt>
                <c:pt idx="15214">
                  <c:v>41764.258240740739</c:v>
                </c:pt>
                <c:pt idx="15215">
                  <c:v>41764.258310185185</c:v>
                </c:pt>
                <c:pt idx="15216">
                  <c:v>41764.258368055554</c:v>
                </c:pt>
                <c:pt idx="15217">
                  <c:v>41764.258425925924</c:v>
                </c:pt>
                <c:pt idx="15218">
                  <c:v>41764.25849537037</c:v>
                </c:pt>
                <c:pt idx="15219">
                  <c:v>41764.258553240739</c:v>
                </c:pt>
                <c:pt idx="15220">
                  <c:v>41764.258611111109</c:v>
                </c:pt>
                <c:pt idx="15221">
                  <c:v>41764.258680555555</c:v>
                </c:pt>
                <c:pt idx="15222">
                  <c:v>41764.258738425924</c:v>
                </c:pt>
                <c:pt idx="15223">
                  <c:v>41764.258796296293</c:v>
                </c:pt>
                <c:pt idx="15224">
                  <c:v>41764.25886574074</c:v>
                </c:pt>
                <c:pt idx="15225">
                  <c:v>41764.258923611109</c:v>
                </c:pt>
                <c:pt idx="15226">
                  <c:v>41764.258981481478</c:v>
                </c:pt>
                <c:pt idx="15227">
                  <c:v>41764.259039351855</c:v>
                </c:pt>
                <c:pt idx="15228">
                  <c:v>41764.259108796294</c:v>
                </c:pt>
                <c:pt idx="15229">
                  <c:v>41764.259166666663</c:v>
                </c:pt>
                <c:pt idx="15230">
                  <c:v>41764.25922453704</c:v>
                </c:pt>
                <c:pt idx="15231">
                  <c:v>41764.259293981479</c:v>
                </c:pt>
                <c:pt idx="15232">
                  <c:v>41764.259351851855</c:v>
                </c:pt>
                <c:pt idx="15233">
                  <c:v>41764.259409722225</c:v>
                </c:pt>
                <c:pt idx="15234">
                  <c:v>41764.259479166663</c:v>
                </c:pt>
                <c:pt idx="15235">
                  <c:v>41764.25953703704</c:v>
                </c:pt>
                <c:pt idx="15236">
                  <c:v>41764.259594907409</c:v>
                </c:pt>
                <c:pt idx="15237">
                  <c:v>41764.259664351855</c:v>
                </c:pt>
                <c:pt idx="15238">
                  <c:v>41764.259722222225</c:v>
                </c:pt>
                <c:pt idx="15239">
                  <c:v>41764.259780092594</c:v>
                </c:pt>
                <c:pt idx="15240">
                  <c:v>41764.259837962964</c:v>
                </c:pt>
                <c:pt idx="15241">
                  <c:v>41764.25990740741</c:v>
                </c:pt>
                <c:pt idx="15242">
                  <c:v>41764.259965277779</c:v>
                </c:pt>
                <c:pt idx="15243">
                  <c:v>41764.260023148148</c:v>
                </c:pt>
                <c:pt idx="15244">
                  <c:v>41764.260092592594</c:v>
                </c:pt>
                <c:pt idx="15245">
                  <c:v>41764.260150462964</c:v>
                </c:pt>
                <c:pt idx="15246">
                  <c:v>41764.260208333333</c:v>
                </c:pt>
                <c:pt idx="15247">
                  <c:v>41764.260277777779</c:v>
                </c:pt>
                <c:pt idx="15248">
                  <c:v>41764.260335648149</c:v>
                </c:pt>
                <c:pt idx="15249">
                  <c:v>41764.260393518518</c:v>
                </c:pt>
                <c:pt idx="15250">
                  <c:v>41764.260462962964</c:v>
                </c:pt>
                <c:pt idx="15251">
                  <c:v>41764.260520833333</c:v>
                </c:pt>
                <c:pt idx="15252">
                  <c:v>41764.260578703703</c:v>
                </c:pt>
                <c:pt idx="15253">
                  <c:v>41764.260636574072</c:v>
                </c:pt>
                <c:pt idx="15254">
                  <c:v>41764.260706018518</c:v>
                </c:pt>
                <c:pt idx="15255">
                  <c:v>41764.260763888888</c:v>
                </c:pt>
                <c:pt idx="15256">
                  <c:v>41764.260821759257</c:v>
                </c:pt>
                <c:pt idx="15257">
                  <c:v>41764.260891203703</c:v>
                </c:pt>
                <c:pt idx="15258">
                  <c:v>41764.260949074072</c:v>
                </c:pt>
                <c:pt idx="15259">
                  <c:v>41764.261006944442</c:v>
                </c:pt>
                <c:pt idx="15260">
                  <c:v>41764.261076388888</c:v>
                </c:pt>
                <c:pt idx="15261">
                  <c:v>41764.261134259257</c:v>
                </c:pt>
                <c:pt idx="15262">
                  <c:v>41764.261192129627</c:v>
                </c:pt>
                <c:pt idx="15263">
                  <c:v>41764.261261574073</c:v>
                </c:pt>
                <c:pt idx="15264">
                  <c:v>41764.261319444442</c:v>
                </c:pt>
                <c:pt idx="15265">
                  <c:v>41764.261377314811</c:v>
                </c:pt>
                <c:pt idx="15266">
                  <c:v>41764.261435185188</c:v>
                </c:pt>
                <c:pt idx="15267">
                  <c:v>41764.261504629627</c:v>
                </c:pt>
                <c:pt idx="15268">
                  <c:v>41764.261562500003</c:v>
                </c:pt>
                <c:pt idx="15269">
                  <c:v>41764.261620370373</c:v>
                </c:pt>
                <c:pt idx="15270">
                  <c:v>41764.261689814812</c:v>
                </c:pt>
                <c:pt idx="15271">
                  <c:v>41764.261747685188</c:v>
                </c:pt>
                <c:pt idx="15272">
                  <c:v>41764.261805555558</c:v>
                </c:pt>
                <c:pt idx="15273">
                  <c:v>41764.261874999997</c:v>
                </c:pt>
                <c:pt idx="15274">
                  <c:v>41764.261932870373</c:v>
                </c:pt>
                <c:pt idx="15275">
                  <c:v>41764.261990740742</c:v>
                </c:pt>
                <c:pt idx="15276">
                  <c:v>41764.262060185189</c:v>
                </c:pt>
                <c:pt idx="15277">
                  <c:v>41764.262118055558</c:v>
                </c:pt>
                <c:pt idx="15278">
                  <c:v>41764.262175925927</c:v>
                </c:pt>
                <c:pt idx="15279">
                  <c:v>41764.262245370373</c:v>
                </c:pt>
                <c:pt idx="15280">
                  <c:v>41764.262303240743</c:v>
                </c:pt>
                <c:pt idx="15281">
                  <c:v>41764.262361111112</c:v>
                </c:pt>
                <c:pt idx="15282">
                  <c:v>41764.262418981481</c:v>
                </c:pt>
                <c:pt idx="15283">
                  <c:v>41764.262488425928</c:v>
                </c:pt>
                <c:pt idx="15284">
                  <c:v>41764.262546296297</c:v>
                </c:pt>
                <c:pt idx="15285">
                  <c:v>41764.262604166666</c:v>
                </c:pt>
                <c:pt idx="15286">
                  <c:v>41764.262673611112</c:v>
                </c:pt>
                <c:pt idx="15287">
                  <c:v>41764.262731481482</c:v>
                </c:pt>
                <c:pt idx="15288">
                  <c:v>41764.262789351851</c:v>
                </c:pt>
                <c:pt idx="15289">
                  <c:v>41764.262858796297</c:v>
                </c:pt>
                <c:pt idx="15290">
                  <c:v>41764.262916666667</c:v>
                </c:pt>
                <c:pt idx="15291">
                  <c:v>41764.262974537036</c:v>
                </c:pt>
                <c:pt idx="15292">
                  <c:v>41764.263043981482</c:v>
                </c:pt>
                <c:pt idx="15293">
                  <c:v>41764.263101851851</c:v>
                </c:pt>
                <c:pt idx="15294">
                  <c:v>41764.263159722221</c:v>
                </c:pt>
                <c:pt idx="15295">
                  <c:v>41764.26321759259</c:v>
                </c:pt>
                <c:pt idx="15296">
                  <c:v>41764.263287037036</c:v>
                </c:pt>
                <c:pt idx="15297">
                  <c:v>41764.263344907406</c:v>
                </c:pt>
                <c:pt idx="15298">
                  <c:v>41764.263402777775</c:v>
                </c:pt>
                <c:pt idx="15299">
                  <c:v>41764.263472222221</c:v>
                </c:pt>
                <c:pt idx="15300">
                  <c:v>41764.26353009259</c:v>
                </c:pt>
                <c:pt idx="15301">
                  <c:v>41764.26358796296</c:v>
                </c:pt>
                <c:pt idx="15302">
                  <c:v>41764.263657407406</c:v>
                </c:pt>
                <c:pt idx="15303">
                  <c:v>41764.263715277775</c:v>
                </c:pt>
                <c:pt idx="15304">
                  <c:v>41764.263773148145</c:v>
                </c:pt>
                <c:pt idx="15305">
                  <c:v>41764.263842592591</c:v>
                </c:pt>
                <c:pt idx="15306">
                  <c:v>41764.26390046296</c:v>
                </c:pt>
                <c:pt idx="15307">
                  <c:v>41764.263958333337</c:v>
                </c:pt>
                <c:pt idx="15308">
                  <c:v>41764.264016203706</c:v>
                </c:pt>
                <c:pt idx="15309">
                  <c:v>41764.264085648145</c:v>
                </c:pt>
                <c:pt idx="15310">
                  <c:v>41764.264143518521</c:v>
                </c:pt>
                <c:pt idx="15311">
                  <c:v>41764.264201388891</c:v>
                </c:pt>
                <c:pt idx="15312">
                  <c:v>41764.264270833337</c:v>
                </c:pt>
                <c:pt idx="15313">
                  <c:v>41764.264328703706</c:v>
                </c:pt>
                <c:pt idx="15314">
                  <c:v>41764.264386574076</c:v>
                </c:pt>
                <c:pt idx="15315">
                  <c:v>41764.264456018522</c:v>
                </c:pt>
                <c:pt idx="15316">
                  <c:v>41764.264513888891</c:v>
                </c:pt>
                <c:pt idx="15317">
                  <c:v>41764.26457175926</c:v>
                </c:pt>
                <c:pt idx="15318">
                  <c:v>41764.264641203707</c:v>
                </c:pt>
                <c:pt idx="15319">
                  <c:v>41764.264699074076</c:v>
                </c:pt>
                <c:pt idx="15320">
                  <c:v>41764.264756944445</c:v>
                </c:pt>
                <c:pt idx="15321">
                  <c:v>41764.264826388891</c:v>
                </c:pt>
                <c:pt idx="15322">
                  <c:v>41764.264884259261</c:v>
                </c:pt>
                <c:pt idx="15323">
                  <c:v>41764.26494212963</c:v>
                </c:pt>
                <c:pt idx="15324">
                  <c:v>41764.264999999999</c:v>
                </c:pt>
                <c:pt idx="15325">
                  <c:v>41764.265069444446</c:v>
                </c:pt>
                <c:pt idx="15326">
                  <c:v>41764.265127314815</c:v>
                </c:pt>
                <c:pt idx="15327">
                  <c:v>41764.265185185184</c:v>
                </c:pt>
                <c:pt idx="15328">
                  <c:v>41764.26525462963</c:v>
                </c:pt>
                <c:pt idx="15329">
                  <c:v>41764.2653125</c:v>
                </c:pt>
                <c:pt idx="15330">
                  <c:v>41764.265370370369</c:v>
                </c:pt>
                <c:pt idx="15331">
                  <c:v>41764.265439814815</c:v>
                </c:pt>
                <c:pt idx="15332">
                  <c:v>41764.265497685185</c:v>
                </c:pt>
                <c:pt idx="15333">
                  <c:v>41764.265555555554</c:v>
                </c:pt>
                <c:pt idx="15334">
                  <c:v>41764.265625</c:v>
                </c:pt>
                <c:pt idx="15335">
                  <c:v>41764.265682870369</c:v>
                </c:pt>
                <c:pt idx="15336">
                  <c:v>41764.265740740739</c:v>
                </c:pt>
                <c:pt idx="15337">
                  <c:v>41764.265798611108</c:v>
                </c:pt>
                <c:pt idx="15338">
                  <c:v>41764.265868055554</c:v>
                </c:pt>
                <c:pt idx="15339">
                  <c:v>41764.265925925924</c:v>
                </c:pt>
                <c:pt idx="15340">
                  <c:v>41764.265983796293</c:v>
                </c:pt>
                <c:pt idx="15341">
                  <c:v>41764.266053240739</c:v>
                </c:pt>
                <c:pt idx="15342">
                  <c:v>41764.266111111108</c:v>
                </c:pt>
                <c:pt idx="15343">
                  <c:v>41764.266168981485</c:v>
                </c:pt>
                <c:pt idx="15344">
                  <c:v>41764.266238425924</c:v>
                </c:pt>
                <c:pt idx="15345">
                  <c:v>41764.266296296293</c:v>
                </c:pt>
                <c:pt idx="15346">
                  <c:v>41764.26635416667</c:v>
                </c:pt>
                <c:pt idx="15347">
                  <c:v>41764.266423611109</c:v>
                </c:pt>
                <c:pt idx="15348">
                  <c:v>41764.266481481478</c:v>
                </c:pt>
                <c:pt idx="15349">
                  <c:v>41764.266539351855</c:v>
                </c:pt>
                <c:pt idx="15350">
                  <c:v>41764.266597222224</c:v>
                </c:pt>
                <c:pt idx="15351">
                  <c:v>41764.26666666667</c:v>
                </c:pt>
                <c:pt idx="15352">
                  <c:v>41764.266724537039</c:v>
                </c:pt>
                <c:pt idx="15353">
                  <c:v>41764.266782407409</c:v>
                </c:pt>
                <c:pt idx="15354">
                  <c:v>41764.266851851855</c:v>
                </c:pt>
                <c:pt idx="15355">
                  <c:v>41764.266909722224</c:v>
                </c:pt>
                <c:pt idx="15356">
                  <c:v>41764.266967592594</c:v>
                </c:pt>
                <c:pt idx="15357">
                  <c:v>41764.26703703704</c:v>
                </c:pt>
                <c:pt idx="15358">
                  <c:v>41764.267094907409</c:v>
                </c:pt>
                <c:pt idx="15359">
                  <c:v>41764.267152777778</c:v>
                </c:pt>
                <c:pt idx="15360">
                  <c:v>41764.267222222225</c:v>
                </c:pt>
                <c:pt idx="15361">
                  <c:v>41764.267280092594</c:v>
                </c:pt>
                <c:pt idx="15362">
                  <c:v>41764.267337962963</c:v>
                </c:pt>
                <c:pt idx="15363">
                  <c:v>41764.267407407409</c:v>
                </c:pt>
                <c:pt idx="15364">
                  <c:v>41764.267465277779</c:v>
                </c:pt>
                <c:pt idx="15365">
                  <c:v>41764.267523148148</c:v>
                </c:pt>
                <c:pt idx="15366">
                  <c:v>41764.267581018517</c:v>
                </c:pt>
                <c:pt idx="15367">
                  <c:v>41764.267650462964</c:v>
                </c:pt>
                <c:pt idx="15368">
                  <c:v>41764.267708333333</c:v>
                </c:pt>
                <c:pt idx="15369">
                  <c:v>41764.267766203702</c:v>
                </c:pt>
                <c:pt idx="15370">
                  <c:v>41764.267835648148</c:v>
                </c:pt>
                <c:pt idx="15371">
                  <c:v>41764.267893518518</c:v>
                </c:pt>
                <c:pt idx="15372">
                  <c:v>41764.267951388887</c:v>
                </c:pt>
                <c:pt idx="15373">
                  <c:v>41764.268020833333</c:v>
                </c:pt>
                <c:pt idx="15374">
                  <c:v>41764.268078703702</c:v>
                </c:pt>
                <c:pt idx="15375">
                  <c:v>41764.268136574072</c:v>
                </c:pt>
                <c:pt idx="15376">
                  <c:v>41764.268206018518</c:v>
                </c:pt>
                <c:pt idx="15377">
                  <c:v>41764.268263888887</c:v>
                </c:pt>
                <c:pt idx="15378">
                  <c:v>41764.268321759257</c:v>
                </c:pt>
                <c:pt idx="15379">
                  <c:v>41764.268379629626</c:v>
                </c:pt>
                <c:pt idx="15380">
                  <c:v>41764.268449074072</c:v>
                </c:pt>
                <c:pt idx="15381">
                  <c:v>41764.268506944441</c:v>
                </c:pt>
                <c:pt idx="15382">
                  <c:v>41764.268564814818</c:v>
                </c:pt>
                <c:pt idx="15383">
                  <c:v>41764.268634259257</c:v>
                </c:pt>
                <c:pt idx="15384">
                  <c:v>41764.268692129626</c:v>
                </c:pt>
                <c:pt idx="15385">
                  <c:v>41764.268750000003</c:v>
                </c:pt>
                <c:pt idx="15386">
                  <c:v>41764.268819444442</c:v>
                </c:pt>
                <c:pt idx="15387">
                  <c:v>41764.268877314818</c:v>
                </c:pt>
                <c:pt idx="15388">
                  <c:v>41764.268935185188</c:v>
                </c:pt>
                <c:pt idx="15389">
                  <c:v>41764.269004629627</c:v>
                </c:pt>
                <c:pt idx="15390">
                  <c:v>41764.269062500003</c:v>
                </c:pt>
                <c:pt idx="15391">
                  <c:v>41764.269120370373</c:v>
                </c:pt>
                <c:pt idx="15392">
                  <c:v>41764.269178240742</c:v>
                </c:pt>
                <c:pt idx="15393">
                  <c:v>41764.269247685188</c:v>
                </c:pt>
                <c:pt idx="15394">
                  <c:v>41764.269305555557</c:v>
                </c:pt>
                <c:pt idx="15395">
                  <c:v>41764.269363425927</c:v>
                </c:pt>
                <c:pt idx="15396">
                  <c:v>41764.269432870373</c:v>
                </c:pt>
                <c:pt idx="15397">
                  <c:v>41764.269490740742</c:v>
                </c:pt>
                <c:pt idx="15398">
                  <c:v>41764.269548611112</c:v>
                </c:pt>
                <c:pt idx="15399">
                  <c:v>41764.269618055558</c:v>
                </c:pt>
                <c:pt idx="15400">
                  <c:v>41764.269675925927</c:v>
                </c:pt>
                <c:pt idx="15401">
                  <c:v>41764.269733796296</c:v>
                </c:pt>
                <c:pt idx="15402">
                  <c:v>41764.269803240742</c:v>
                </c:pt>
                <c:pt idx="15403">
                  <c:v>41764.269861111112</c:v>
                </c:pt>
                <c:pt idx="15404">
                  <c:v>41764.269918981481</c:v>
                </c:pt>
                <c:pt idx="15405">
                  <c:v>41764.269988425927</c:v>
                </c:pt>
                <c:pt idx="15406">
                  <c:v>41764.270046296297</c:v>
                </c:pt>
                <c:pt idx="15407">
                  <c:v>41764.270104166666</c:v>
                </c:pt>
                <c:pt idx="15408">
                  <c:v>41764.270162037035</c:v>
                </c:pt>
                <c:pt idx="15409">
                  <c:v>41764.270231481481</c:v>
                </c:pt>
                <c:pt idx="15410">
                  <c:v>41764.270289351851</c:v>
                </c:pt>
                <c:pt idx="15411">
                  <c:v>41764.27034722222</c:v>
                </c:pt>
                <c:pt idx="15412">
                  <c:v>41764.270416666666</c:v>
                </c:pt>
                <c:pt idx="15413">
                  <c:v>41764.270474537036</c:v>
                </c:pt>
                <c:pt idx="15414">
                  <c:v>41764.270532407405</c:v>
                </c:pt>
                <c:pt idx="15415">
                  <c:v>41764.270601851851</c:v>
                </c:pt>
                <c:pt idx="15416">
                  <c:v>41764.27065972222</c:v>
                </c:pt>
                <c:pt idx="15417">
                  <c:v>41764.27071759259</c:v>
                </c:pt>
                <c:pt idx="15418">
                  <c:v>41764.270787037036</c:v>
                </c:pt>
                <c:pt idx="15419">
                  <c:v>41764.270844907405</c:v>
                </c:pt>
                <c:pt idx="15420">
                  <c:v>41764.270902777775</c:v>
                </c:pt>
                <c:pt idx="15421">
                  <c:v>41764.270960648151</c:v>
                </c:pt>
                <c:pt idx="15422">
                  <c:v>41764.27103009259</c:v>
                </c:pt>
                <c:pt idx="15423">
                  <c:v>41764.271087962959</c:v>
                </c:pt>
                <c:pt idx="15424">
                  <c:v>41764.271145833336</c:v>
                </c:pt>
                <c:pt idx="15425">
                  <c:v>41764.271215277775</c:v>
                </c:pt>
                <c:pt idx="15426">
                  <c:v>41764.271273148152</c:v>
                </c:pt>
                <c:pt idx="15427">
                  <c:v>41764.271331018521</c:v>
                </c:pt>
                <c:pt idx="15428">
                  <c:v>41764.27140046296</c:v>
                </c:pt>
                <c:pt idx="15429">
                  <c:v>41764.271458333336</c:v>
                </c:pt>
                <c:pt idx="15430">
                  <c:v>41764.271516203706</c:v>
                </c:pt>
                <c:pt idx="15431">
                  <c:v>41764.271585648145</c:v>
                </c:pt>
                <c:pt idx="15432">
                  <c:v>41764.271643518521</c:v>
                </c:pt>
                <c:pt idx="15433">
                  <c:v>41764.271701388891</c:v>
                </c:pt>
                <c:pt idx="15434">
                  <c:v>41764.27175925926</c:v>
                </c:pt>
                <c:pt idx="15435">
                  <c:v>41764.271828703706</c:v>
                </c:pt>
                <c:pt idx="15436">
                  <c:v>41764.271886574075</c:v>
                </c:pt>
                <c:pt idx="15437">
                  <c:v>41764.271944444445</c:v>
                </c:pt>
                <c:pt idx="15438">
                  <c:v>41764.272013888891</c:v>
                </c:pt>
                <c:pt idx="15439">
                  <c:v>41764.27207175926</c:v>
                </c:pt>
                <c:pt idx="15440">
                  <c:v>41764.272129629629</c:v>
                </c:pt>
                <c:pt idx="15441">
                  <c:v>41764.272199074076</c:v>
                </c:pt>
                <c:pt idx="15442">
                  <c:v>41764.272256944445</c:v>
                </c:pt>
                <c:pt idx="15443">
                  <c:v>41764.272314814814</c:v>
                </c:pt>
                <c:pt idx="15444">
                  <c:v>41764.27238425926</c:v>
                </c:pt>
                <c:pt idx="15445">
                  <c:v>41764.27244212963</c:v>
                </c:pt>
                <c:pt idx="15446">
                  <c:v>41764.272499999999</c:v>
                </c:pt>
                <c:pt idx="15447">
                  <c:v>41764.272557870368</c:v>
                </c:pt>
                <c:pt idx="15448">
                  <c:v>41764.272627314815</c:v>
                </c:pt>
                <c:pt idx="15449">
                  <c:v>41764.272685185184</c:v>
                </c:pt>
                <c:pt idx="15450">
                  <c:v>41764.272743055553</c:v>
                </c:pt>
                <c:pt idx="15451">
                  <c:v>41764.272812499999</c:v>
                </c:pt>
                <c:pt idx="15452">
                  <c:v>41764.272870370369</c:v>
                </c:pt>
                <c:pt idx="15453">
                  <c:v>41764.272928240738</c:v>
                </c:pt>
                <c:pt idx="15454">
                  <c:v>41764.272997685184</c:v>
                </c:pt>
                <c:pt idx="15455">
                  <c:v>41764.273055555554</c:v>
                </c:pt>
                <c:pt idx="15456">
                  <c:v>41764.273113425923</c:v>
                </c:pt>
                <c:pt idx="15457">
                  <c:v>41764.273182870369</c:v>
                </c:pt>
                <c:pt idx="15458">
                  <c:v>41764.273240740738</c:v>
                </c:pt>
                <c:pt idx="15459">
                  <c:v>41764.273298611108</c:v>
                </c:pt>
                <c:pt idx="15460">
                  <c:v>41764.273368055554</c:v>
                </c:pt>
                <c:pt idx="15461">
                  <c:v>41764.273425925923</c:v>
                </c:pt>
                <c:pt idx="15462">
                  <c:v>41764.2734837963</c:v>
                </c:pt>
                <c:pt idx="15463">
                  <c:v>41764.273541666669</c:v>
                </c:pt>
                <c:pt idx="15464">
                  <c:v>41764.273611111108</c:v>
                </c:pt>
                <c:pt idx="15465">
                  <c:v>41764.273668981485</c:v>
                </c:pt>
                <c:pt idx="15466">
                  <c:v>41764.273726851854</c:v>
                </c:pt>
                <c:pt idx="15467">
                  <c:v>41764.273796296293</c:v>
                </c:pt>
                <c:pt idx="15468">
                  <c:v>41764.273854166669</c:v>
                </c:pt>
                <c:pt idx="15469">
                  <c:v>41764.273912037039</c:v>
                </c:pt>
                <c:pt idx="15470">
                  <c:v>41764.273981481485</c:v>
                </c:pt>
                <c:pt idx="15471">
                  <c:v>41764.274039351854</c:v>
                </c:pt>
                <c:pt idx="15472">
                  <c:v>41764.274097222224</c:v>
                </c:pt>
                <c:pt idx="15473">
                  <c:v>41764.27416666667</c:v>
                </c:pt>
                <c:pt idx="15474">
                  <c:v>41764.274224537039</c:v>
                </c:pt>
                <c:pt idx="15475">
                  <c:v>41764.274282407408</c:v>
                </c:pt>
                <c:pt idx="15476">
                  <c:v>41764.274340277778</c:v>
                </c:pt>
                <c:pt idx="15477">
                  <c:v>41764.274409722224</c:v>
                </c:pt>
                <c:pt idx="15478">
                  <c:v>41764.274467592593</c:v>
                </c:pt>
                <c:pt idx="15479">
                  <c:v>41764.274525462963</c:v>
                </c:pt>
                <c:pt idx="15480">
                  <c:v>41764.274594907409</c:v>
                </c:pt>
                <c:pt idx="15481">
                  <c:v>41764.274652777778</c:v>
                </c:pt>
                <c:pt idx="15482">
                  <c:v>41764.274710648147</c:v>
                </c:pt>
                <c:pt idx="15483">
                  <c:v>41764.274780092594</c:v>
                </c:pt>
                <c:pt idx="15484">
                  <c:v>41764.274837962963</c:v>
                </c:pt>
                <c:pt idx="15485">
                  <c:v>41764.274895833332</c:v>
                </c:pt>
                <c:pt idx="15486">
                  <c:v>41764.274965277778</c:v>
                </c:pt>
                <c:pt idx="15487">
                  <c:v>41764.275023148148</c:v>
                </c:pt>
                <c:pt idx="15488">
                  <c:v>41764.275081018517</c:v>
                </c:pt>
                <c:pt idx="15489">
                  <c:v>41764.275138888886</c:v>
                </c:pt>
                <c:pt idx="15490">
                  <c:v>41764.275208333333</c:v>
                </c:pt>
                <c:pt idx="15491">
                  <c:v>41764.275266203702</c:v>
                </c:pt>
                <c:pt idx="15492">
                  <c:v>41764.275324074071</c:v>
                </c:pt>
                <c:pt idx="15493">
                  <c:v>41764.275393518517</c:v>
                </c:pt>
                <c:pt idx="15494">
                  <c:v>41764.275451388887</c:v>
                </c:pt>
                <c:pt idx="15495">
                  <c:v>41764.275509259256</c:v>
                </c:pt>
                <c:pt idx="15496">
                  <c:v>41764.275578703702</c:v>
                </c:pt>
                <c:pt idx="15497">
                  <c:v>41764.275636574072</c:v>
                </c:pt>
                <c:pt idx="15498">
                  <c:v>41764.275694444441</c:v>
                </c:pt>
                <c:pt idx="15499">
                  <c:v>41764.275763888887</c:v>
                </c:pt>
                <c:pt idx="15500">
                  <c:v>41764.275821759256</c:v>
                </c:pt>
                <c:pt idx="15501">
                  <c:v>41764.275879629633</c:v>
                </c:pt>
                <c:pt idx="15502">
                  <c:v>41764.275949074072</c:v>
                </c:pt>
                <c:pt idx="15503">
                  <c:v>41764.276006944441</c:v>
                </c:pt>
                <c:pt idx="15504">
                  <c:v>41764.276064814818</c:v>
                </c:pt>
                <c:pt idx="15505">
                  <c:v>41764.276122685187</c:v>
                </c:pt>
                <c:pt idx="15506">
                  <c:v>41764.276192129626</c:v>
                </c:pt>
                <c:pt idx="15507">
                  <c:v>41764.276250000003</c:v>
                </c:pt>
                <c:pt idx="15508">
                  <c:v>41764.276307870372</c:v>
                </c:pt>
                <c:pt idx="15509">
                  <c:v>41764.276377314818</c:v>
                </c:pt>
                <c:pt idx="15510">
                  <c:v>41764.276435185187</c:v>
                </c:pt>
                <c:pt idx="15511">
                  <c:v>41764.276493055557</c:v>
                </c:pt>
                <c:pt idx="15512">
                  <c:v>41764.276562500003</c:v>
                </c:pt>
                <c:pt idx="15513">
                  <c:v>41764.276620370372</c:v>
                </c:pt>
                <c:pt idx="15514">
                  <c:v>41764.276678240742</c:v>
                </c:pt>
                <c:pt idx="15515">
                  <c:v>41764.276747685188</c:v>
                </c:pt>
                <c:pt idx="15516">
                  <c:v>41764.276805555557</c:v>
                </c:pt>
                <c:pt idx="15517">
                  <c:v>41764.276863425926</c:v>
                </c:pt>
                <c:pt idx="15518">
                  <c:v>41764.276921296296</c:v>
                </c:pt>
                <c:pt idx="15519">
                  <c:v>41764.276990740742</c:v>
                </c:pt>
                <c:pt idx="15520">
                  <c:v>41764.277048611111</c:v>
                </c:pt>
                <c:pt idx="15521">
                  <c:v>41764.277106481481</c:v>
                </c:pt>
                <c:pt idx="15522">
                  <c:v>41764.277175925927</c:v>
                </c:pt>
                <c:pt idx="15523">
                  <c:v>41764.277233796296</c:v>
                </c:pt>
                <c:pt idx="15524">
                  <c:v>41764.277291666665</c:v>
                </c:pt>
                <c:pt idx="15525">
                  <c:v>41764.277361111112</c:v>
                </c:pt>
                <c:pt idx="15526">
                  <c:v>41764.277418981481</c:v>
                </c:pt>
                <c:pt idx="15527">
                  <c:v>41764.27747685185</c:v>
                </c:pt>
                <c:pt idx="15528">
                  <c:v>41764.277546296296</c:v>
                </c:pt>
                <c:pt idx="15529">
                  <c:v>41764.277604166666</c:v>
                </c:pt>
                <c:pt idx="15530">
                  <c:v>41764.277662037035</c:v>
                </c:pt>
                <c:pt idx="15531">
                  <c:v>41764.277719907404</c:v>
                </c:pt>
                <c:pt idx="15532">
                  <c:v>41764.277789351851</c:v>
                </c:pt>
                <c:pt idx="15533">
                  <c:v>41764.27784722222</c:v>
                </c:pt>
                <c:pt idx="15534">
                  <c:v>41764.277905092589</c:v>
                </c:pt>
                <c:pt idx="15535">
                  <c:v>41764.277974537035</c:v>
                </c:pt>
                <c:pt idx="15536">
                  <c:v>41764.278032407405</c:v>
                </c:pt>
                <c:pt idx="15537">
                  <c:v>41764.278090277781</c:v>
                </c:pt>
                <c:pt idx="15538">
                  <c:v>41764.27815972222</c:v>
                </c:pt>
                <c:pt idx="15539">
                  <c:v>41764.278217592589</c:v>
                </c:pt>
                <c:pt idx="15540">
                  <c:v>41764.278275462966</c:v>
                </c:pt>
                <c:pt idx="15541">
                  <c:v>41764.278344907405</c:v>
                </c:pt>
                <c:pt idx="15542">
                  <c:v>41764.278402777774</c:v>
                </c:pt>
                <c:pt idx="15543">
                  <c:v>41764.278460648151</c:v>
                </c:pt>
                <c:pt idx="15544">
                  <c:v>41764.27853009259</c:v>
                </c:pt>
                <c:pt idx="15545">
                  <c:v>41764.278587962966</c:v>
                </c:pt>
                <c:pt idx="15546">
                  <c:v>41764.278645833336</c:v>
                </c:pt>
                <c:pt idx="15547">
                  <c:v>41764.278703703705</c:v>
                </c:pt>
                <c:pt idx="15548">
                  <c:v>41764.278773148151</c:v>
                </c:pt>
                <c:pt idx="15549">
                  <c:v>41764.278831018521</c:v>
                </c:pt>
                <c:pt idx="15550">
                  <c:v>41764.27888888889</c:v>
                </c:pt>
                <c:pt idx="15551">
                  <c:v>41764.278958333336</c:v>
                </c:pt>
                <c:pt idx="15552">
                  <c:v>41764.279016203705</c:v>
                </c:pt>
                <c:pt idx="15553">
                  <c:v>41764.279074074075</c:v>
                </c:pt>
                <c:pt idx="15554">
                  <c:v>41764.279143518521</c:v>
                </c:pt>
                <c:pt idx="15555">
                  <c:v>41764.27920138889</c:v>
                </c:pt>
                <c:pt idx="15556">
                  <c:v>41764.27925925926</c:v>
                </c:pt>
                <c:pt idx="15557">
                  <c:v>41764.279328703706</c:v>
                </c:pt>
                <c:pt idx="15558">
                  <c:v>41764.279386574075</c:v>
                </c:pt>
                <c:pt idx="15559">
                  <c:v>41764.279444444444</c:v>
                </c:pt>
                <c:pt idx="15560">
                  <c:v>41764.279502314814</c:v>
                </c:pt>
                <c:pt idx="15561">
                  <c:v>41764.27957175926</c:v>
                </c:pt>
                <c:pt idx="15562">
                  <c:v>41764.279629629629</c:v>
                </c:pt>
                <c:pt idx="15563">
                  <c:v>41764.279687499999</c:v>
                </c:pt>
                <c:pt idx="15564">
                  <c:v>41764.279756944445</c:v>
                </c:pt>
                <c:pt idx="15565">
                  <c:v>41764.279814814814</c:v>
                </c:pt>
                <c:pt idx="15566">
                  <c:v>41764.279872685183</c:v>
                </c:pt>
                <c:pt idx="15567">
                  <c:v>41764.279942129629</c:v>
                </c:pt>
                <c:pt idx="15568">
                  <c:v>41764.28</c:v>
                </c:pt>
                <c:pt idx="15569">
                  <c:v>41764.280057870368</c:v>
                </c:pt>
                <c:pt idx="15570">
                  <c:v>41764.280127314814</c:v>
                </c:pt>
                <c:pt idx="15571">
                  <c:v>41764.280185185184</c:v>
                </c:pt>
                <c:pt idx="15572">
                  <c:v>41764.280243055553</c:v>
                </c:pt>
                <c:pt idx="15573">
                  <c:v>41764.280300925922</c:v>
                </c:pt>
                <c:pt idx="15574">
                  <c:v>41764.280370370368</c:v>
                </c:pt>
                <c:pt idx="15575">
                  <c:v>41764.280428240738</c:v>
                </c:pt>
                <c:pt idx="15576">
                  <c:v>41764.280486111114</c:v>
                </c:pt>
                <c:pt idx="15577">
                  <c:v>41764.280555555553</c:v>
                </c:pt>
                <c:pt idx="15578">
                  <c:v>41764.280613425923</c:v>
                </c:pt>
                <c:pt idx="15579">
                  <c:v>41764.280671296299</c:v>
                </c:pt>
                <c:pt idx="15580">
                  <c:v>41764.280740740738</c:v>
                </c:pt>
                <c:pt idx="15581">
                  <c:v>41764.280798611115</c:v>
                </c:pt>
                <c:pt idx="15582">
                  <c:v>41764.280856481484</c:v>
                </c:pt>
                <c:pt idx="15583">
                  <c:v>41764.280925925923</c:v>
                </c:pt>
                <c:pt idx="15584">
                  <c:v>41764.2809837963</c:v>
                </c:pt>
                <c:pt idx="15585">
                  <c:v>41764.281041666669</c:v>
                </c:pt>
                <c:pt idx="15586">
                  <c:v>41764.281111111108</c:v>
                </c:pt>
                <c:pt idx="15587">
                  <c:v>41764.281168981484</c:v>
                </c:pt>
                <c:pt idx="15588">
                  <c:v>41764.281226851854</c:v>
                </c:pt>
                <c:pt idx="15589">
                  <c:v>41764.281284722223</c:v>
                </c:pt>
                <c:pt idx="15590">
                  <c:v>41764.281354166669</c:v>
                </c:pt>
                <c:pt idx="15591">
                  <c:v>41764.281412037039</c:v>
                </c:pt>
                <c:pt idx="15592">
                  <c:v>41764.281469907408</c:v>
                </c:pt>
                <c:pt idx="15593">
                  <c:v>41764.281539351854</c:v>
                </c:pt>
                <c:pt idx="15594">
                  <c:v>41764.281597222223</c:v>
                </c:pt>
                <c:pt idx="15595">
                  <c:v>41764.281655092593</c:v>
                </c:pt>
                <c:pt idx="15596">
                  <c:v>41764.281724537039</c:v>
                </c:pt>
                <c:pt idx="15597">
                  <c:v>41764.281782407408</c:v>
                </c:pt>
                <c:pt idx="15598">
                  <c:v>41764.281840277778</c:v>
                </c:pt>
                <c:pt idx="15599">
                  <c:v>41764.281909722224</c:v>
                </c:pt>
                <c:pt idx="15600">
                  <c:v>41764.281967592593</c:v>
                </c:pt>
                <c:pt idx="15601">
                  <c:v>41764.282025462962</c:v>
                </c:pt>
                <c:pt idx="15602">
                  <c:v>41764.282083333332</c:v>
                </c:pt>
                <c:pt idx="15603">
                  <c:v>41764.282152777778</c:v>
                </c:pt>
                <c:pt idx="15604">
                  <c:v>41764.282210648147</c:v>
                </c:pt>
                <c:pt idx="15605">
                  <c:v>41764.282268518517</c:v>
                </c:pt>
                <c:pt idx="15606">
                  <c:v>41764.282337962963</c:v>
                </c:pt>
                <c:pt idx="15607">
                  <c:v>41764.282395833332</c:v>
                </c:pt>
                <c:pt idx="15608">
                  <c:v>41764.282453703701</c:v>
                </c:pt>
                <c:pt idx="15609">
                  <c:v>41764.282523148147</c:v>
                </c:pt>
                <c:pt idx="15610">
                  <c:v>41764.282581018517</c:v>
                </c:pt>
                <c:pt idx="15611">
                  <c:v>41764.282638888886</c:v>
                </c:pt>
                <c:pt idx="15612">
                  <c:v>41764.282708333332</c:v>
                </c:pt>
                <c:pt idx="15613">
                  <c:v>41764.282766203702</c:v>
                </c:pt>
                <c:pt idx="15614">
                  <c:v>41764.282824074071</c:v>
                </c:pt>
                <c:pt idx="15615">
                  <c:v>41764.282881944448</c:v>
                </c:pt>
                <c:pt idx="15616">
                  <c:v>41764.282951388886</c:v>
                </c:pt>
                <c:pt idx="15617">
                  <c:v>41764.283009259256</c:v>
                </c:pt>
                <c:pt idx="15618">
                  <c:v>41764.283067129632</c:v>
                </c:pt>
                <c:pt idx="15619">
                  <c:v>41764.283136574071</c:v>
                </c:pt>
                <c:pt idx="15620">
                  <c:v>41764.283194444448</c:v>
                </c:pt>
                <c:pt idx="15621">
                  <c:v>41764.283252314817</c:v>
                </c:pt>
                <c:pt idx="15622">
                  <c:v>41764.283321759256</c:v>
                </c:pt>
                <c:pt idx="15623">
                  <c:v>41764.283379629633</c:v>
                </c:pt>
                <c:pt idx="15624">
                  <c:v>41764.283437500002</c:v>
                </c:pt>
                <c:pt idx="15625">
                  <c:v>41764.283506944441</c:v>
                </c:pt>
                <c:pt idx="15626">
                  <c:v>41764.283564814818</c:v>
                </c:pt>
                <c:pt idx="15627">
                  <c:v>41764.283622685187</c:v>
                </c:pt>
                <c:pt idx="15628">
                  <c:v>41764.283692129633</c:v>
                </c:pt>
                <c:pt idx="15629">
                  <c:v>41764.283750000002</c:v>
                </c:pt>
                <c:pt idx="15630">
                  <c:v>41764.283807870372</c:v>
                </c:pt>
                <c:pt idx="15631">
                  <c:v>41764.283865740741</c:v>
                </c:pt>
                <c:pt idx="15632">
                  <c:v>41764.283935185187</c:v>
                </c:pt>
                <c:pt idx="15633">
                  <c:v>41764.283993055556</c:v>
                </c:pt>
                <c:pt idx="15634">
                  <c:v>41764.284050925926</c:v>
                </c:pt>
                <c:pt idx="15635">
                  <c:v>41764.284120370372</c:v>
                </c:pt>
                <c:pt idx="15636">
                  <c:v>41764.284178240741</c:v>
                </c:pt>
                <c:pt idx="15637">
                  <c:v>41764.284236111111</c:v>
                </c:pt>
                <c:pt idx="15638">
                  <c:v>41764.284305555557</c:v>
                </c:pt>
                <c:pt idx="15639">
                  <c:v>41764.284363425926</c:v>
                </c:pt>
                <c:pt idx="15640">
                  <c:v>41764.284421296295</c:v>
                </c:pt>
                <c:pt idx="15641">
                  <c:v>41764.284490740742</c:v>
                </c:pt>
                <c:pt idx="15642">
                  <c:v>41764.284548611111</c:v>
                </c:pt>
                <c:pt idx="15643">
                  <c:v>41764.28460648148</c:v>
                </c:pt>
                <c:pt idx="15644">
                  <c:v>41764.28466435185</c:v>
                </c:pt>
                <c:pt idx="15645">
                  <c:v>41764.284733796296</c:v>
                </c:pt>
                <c:pt idx="15646">
                  <c:v>41764.284791666665</c:v>
                </c:pt>
                <c:pt idx="15647">
                  <c:v>41764.284849537034</c:v>
                </c:pt>
                <c:pt idx="15648">
                  <c:v>41764.284918981481</c:v>
                </c:pt>
                <c:pt idx="15649">
                  <c:v>41764.28497685185</c:v>
                </c:pt>
                <c:pt idx="15650">
                  <c:v>41764.285034722219</c:v>
                </c:pt>
                <c:pt idx="15651">
                  <c:v>41764.285104166665</c:v>
                </c:pt>
                <c:pt idx="15652">
                  <c:v>41764.285162037035</c:v>
                </c:pt>
                <c:pt idx="15653">
                  <c:v>41764.285219907404</c:v>
                </c:pt>
                <c:pt idx="15654">
                  <c:v>41764.28528935185</c:v>
                </c:pt>
                <c:pt idx="15655">
                  <c:v>41764.28534722222</c:v>
                </c:pt>
                <c:pt idx="15656">
                  <c:v>41764.285405092596</c:v>
                </c:pt>
                <c:pt idx="15657">
                  <c:v>41764.285462962966</c:v>
                </c:pt>
                <c:pt idx="15658">
                  <c:v>41764.285532407404</c:v>
                </c:pt>
                <c:pt idx="15659">
                  <c:v>41764.285590277781</c:v>
                </c:pt>
                <c:pt idx="15660">
                  <c:v>41764.28564814815</c:v>
                </c:pt>
                <c:pt idx="15661">
                  <c:v>41764.285717592589</c:v>
                </c:pt>
                <c:pt idx="15662">
                  <c:v>41764.285775462966</c:v>
                </c:pt>
                <c:pt idx="15663">
                  <c:v>41764.285833333335</c:v>
                </c:pt>
                <c:pt idx="15664">
                  <c:v>41764.285902777781</c:v>
                </c:pt>
                <c:pt idx="15665">
                  <c:v>41764.285960648151</c:v>
                </c:pt>
                <c:pt idx="15666">
                  <c:v>41764.28601851852</c:v>
                </c:pt>
                <c:pt idx="15667">
                  <c:v>41764.286087962966</c:v>
                </c:pt>
                <c:pt idx="15668">
                  <c:v>41764.286145833335</c:v>
                </c:pt>
                <c:pt idx="15669">
                  <c:v>41764.286203703705</c:v>
                </c:pt>
                <c:pt idx="15670">
                  <c:v>41764.286261574074</c:v>
                </c:pt>
                <c:pt idx="15671">
                  <c:v>41764.28633101852</c:v>
                </c:pt>
                <c:pt idx="15672">
                  <c:v>41764.28638888889</c:v>
                </c:pt>
                <c:pt idx="15673">
                  <c:v>41764.286446759259</c:v>
                </c:pt>
                <c:pt idx="15674">
                  <c:v>41764.286516203705</c:v>
                </c:pt>
                <c:pt idx="15675">
                  <c:v>41764.286574074074</c:v>
                </c:pt>
                <c:pt idx="15676">
                  <c:v>41764.286631944444</c:v>
                </c:pt>
                <c:pt idx="15677">
                  <c:v>41764.28670138889</c:v>
                </c:pt>
                <c:pt idx="15678">
                  <c:v>41764.286759259259</c:v>
                </c:pt>
                <c:pt idx="15679">
                  <c:v>41764.286817129629</c:v>
                </c:pt>
                <c:pt idx="15680">
                  <c:v>41764.286886574075</c:v>
                </c:pt>
                <c:pt idx="15681">
                  <c:v>41764.286944444444</c:v>
                </c:pt>
                <c:pt idx="15682">
                  <c:v>41764.287002314813</c:v>
                </c:pt>
                <c:pt idx="15683">
                  <c:v>41764.28707175926</c:v>
                </c:pt>
                <c:pt idx="15684">
                  <c:v>41764.287129629629</c:v>
                </c:pt>
                <c:pt idx="15685">
                  <c:v>41764.287187499998</c:v>
                </c:pt>
                <c:pt idx="15686">
                  <c:v>41764.287245370368</c:v>
                </c:pt>
                <c:pt idx="15687">
                  <c:v>41764.287314814814</c:v>
                </c:pt>
                <c:pt idx="15688">
                  <c:v>41764.287372685183</c:v>
                </c:pt>
                <c:pt idx="15689">
                  <c:v>41764.287430555552</c:v>
                </c:pt>
                <c:pt idx="15690">
                  <c:v>41764.287499999999</c:v>
                </c:pt>
                <c:pt idx="15691">
                  <c:v>41764.287557870368</c:v>
                </c:pt>
                <c:pt idx="15692">
                  <c:v>41764.287615740737</c:v>
                </c:pt>
                <c:pt idx="15693">
                  <c:v>41764.287685185183</c:v>
                </c:pt>
                <c:pt idx="15694">
                  <c:v>41764.287743055553</c:v>
                </c:pt>
                <c:pt idx="15695">
                  <c:v>41764.287800925929</c:v>
                </c:pt>
                <c:pt idx="15696">
                  <c:v>41764.287870370368</c:v>
                </c:pt>
                <c:pt idx="15697">
                  <c:v>41764.287928240738</c:v>
                </c:pt>
                <c:pt idx="15698">
                  <c:v>41764.287986111114</c:v>
                </c:pt>
                <c:pt idx="15699">
                  <c:v>41764.288043981483</c:v>
                </c:pt>
                <c:pt idx="15700">
                  <c:v>41764.288113425922</c:v>
                </c:pt>
                <c:pt idx="15701">
                  <c:v>41764.288171296299</c:v>
                </c:pt>
                <c:pt idx="15702">
                  <c:v>41764.288229166668</c:v>
                </c:pt>
                <c:pt idx="15703">
                  <c:v>41764.288298611114</c:v>
                </c:pt>
                <c:pt idx="15704">
                  <c:v>41764.288356481484</c:v>
                </c:pt>
                <c:pt idx="15705">
                  <c:v>41764.288414351853</c:v>
                </c:pt>
                <c:pt idx="15706">
                  <c:v>41764.288483796299</c:v>
                </c:pt>
                <c:pt idx="15707">
                  <c:v>41764.288541666669</c:v>
                </c:pt>
                <c:pt idx="15708">
                  <c:v>41764.288599537038</c:v>
                </c:pt>
                <c:pt idx="15709">
                  <c:v>41764.288668981484</c:v>
                </c:pt>
                <c:pt idx="15710">
                  <c:v>41764.288726851853</c:v>
                </c:pt>
                <c:pt idx="15711">
                  <c:v>41764.288784722223</c:v>
                </c:pt>
                <c:pt idx="15712">
                  <c:v>41764.288842592592</c:v>
                </c:pt>
                <c:pt idx="15713">
                  <c:v>41764.288912037038</c:v>
                </c:pt>
                <c:pt idx="15714">
                  <c:v>41764.288969907408</c:v>
                </c:pt>
                <c:pt idx="15715">
                  <c:v>41764.289027777777</c:v>
                </c:pt>
                <c:pt idx="15716">
                  <c:v>41764.289097222223</c:v>
                </c:pt>
                <c:pt idx="15717">
                  <c:v>41764.289155092592</c:v>
                </c:pt>
                <c:pt idx="15718">
                  <c:v>41764.289212962962</c:v>
                </c:pt>
                <c:pt idx="15719">
                  <c:v>41764.289282407408</c:v>
                </c:pt>
                <c:pt idx="15720">
                  <c:v>41764.289340277777</c:v>
                </c:pt>
                <c:pt idx="15721">
                  <c:v>41764.289398148147</c:v>
                </c:pt>
                <c:pt idx="15722">
                  <c:v>41764.289467592593</c:v>
                </c:pt>
                <c:pt idx="15723">
                  <c:v>41764.289525462962</c:v>
                </c:pt>
                <c:pt idx="15724">
                  <c:v>41764.289583333331</c:v>
                </c:pt>
                <c:pt idx="15725">
                  <c:v>41764.289641203701</c:v>
                </c:pt>
                <c:pt idx="15726">
                  <c:v>41764.289710648147</c:v>
                </c:pt>
                <c:pt idx="15727">
                  <c:v>41764.289768518516</c:v>
                </c:pt>
                <c:pt idx="15728">
                  <c:v>41764.289826388886</c:v>
                </c:pt>
                <c:pt idx="15729">
                  <c:v>41764.289895833332</c:v>
                </c:pt>
                <c:pt idx="15730">
                  <c:v>41764.289953703701</c:v>
                </c:pt>
                <c:pt idx="15731">
                  <c:v>41764.290011574078</c:v>
                </c:pt>
                <c:pt idx="15732">
                  <c:v>41764.290081018517</c:v>
                </c:pt>
                <c:pt idx="15733">
                  <c:v>41764.290138888886</c:v>
                </c:pt>
                <c:pt idx="15734">
                  <c:v>41764.290196759262</c:v>
                </c:pt>
                <c:pt idx="15735">
                  <c:v>41764.290266203701</c:v>
                </c:pt>
                <c:pt idx="15736">
                  <c:v>41764.290324074071</c:v>
                </c:pt>
                <c:pt idx="15737">
                  <c:v>41764.290381944447</c:v>
                </c:pt>
                <c:pt idx="15738">
                  <c:v>41764.290451388886</c:v>
                </c:pt>
                <c:pt idx="15739">
                  <c:v>41764.290509259263</c:v>
                </c:pt>
                <c:pt idx="15740">
                  <c:v>41764.290567129632</c:v>
                </c:pt>
                <c:pt idx="15741">
                  <c:v>41764.290625000001</c:v>
                </c:pt>
                <c:pt idx="15742">
                  <c:v>41764.290694444448</c:v>
                </c:pt>
                <c:pt idx="15743">
                  <c:v>41764.290752314817</c:v>
                </c:pt>
                <c:pt idx="15744">
                  <c:v>41764.290810185186</c:v>
                </c:pt>
                <c:pt idx="15745">
                  <c:v>41764.290879629632</c:v>
                </c:pt>
                <c:pt idx="15746">
                  <c:v>41764.290937500002</c:v>
                </c:pt>
                <c:pt idx="15747">
                  <c:v>41764.290995370371</c:v>
                </c:pt>
                <c:pt idx="15748">
                  <c:v>41764.291064814817</c:v>
                </c:pt>
                <c:pt idx="15749">
                  <c:v>41764.291122685187</c:v>
                </c:pt>
                <c:pt idx="15750">
                  <c:v>41764.291180555556</c:v>
                </c:pt>
                <c:pt idx="15751">
                  <c:v>41764.291250000002</c:v>
                </c:pt>
                <c:pt idx="15752">
                  <c:v>41764.291307870371</c:v>
                </c:pt>
                <c:pt idx="15753">
                  <c:v>41764.291365740741</c:v>
                </c:pt>
                <c:pt idx="15754">
                  <c:v>41764.29142361111</c:v>
                </c:pt>
                <c:pt idx="15755">
                  <c:v>41764.291493055556</c:v>
                </c:pt>
                <c:pt idx="15756">
                  <c:v>41764.291550925926</c:v>
                </c:pt>
                <c:pt idx="15757">
                  <c:v>41764.291608796295</c:v>
                </c:pt>
                <c:pt idx="15758">
                  <c:v>41764.291678240741</c:v>
                </c:pt>
                <c:pt idx="15759">
                  <c:v>41764.29173611111</c:v>
                </c:pt>
                <c:pt idx="15760">
                  <c:v>41764.29179398148</c:v>
                </c:pt>
                <c:pt idx="15761">
                  <c:v>41764.291863425926</c:v>
                </c:pt>
                <c:pt idx="15762">
                  <c:v>41764.291921296295</c:v>
                </c:pt>
                <c:pt idx="15763">
                  <c:v>41764.291979166665</c:v>
                </c:pt>
                <c:pt idx="15764">
                  <c:v>41764.292048611111</c:v>
                </c:pt>
                <c:pt idx="15765">
                  <c:v>41764.29210648148</c:v>
                </c:pt>
                <c:pt idx="15766">
                  <c:v>41764.292164351849</c:v>
                </c:pt>
                <c:pt idx="15767">
                  <c:v>41764.292222222219</c:v>
                </c:pt>
                <c:pt idx="15768">
                  <c:v>41764.292291666665</c:v>
                </c:pt>
                <c:pt idx="15769">
                  <c:v>41764.292349537034</c:v>
                </c:pt>
                <c:pt idx="15770">
                  <c:v>41764.292407407411</c:v>
                </c:pt>
                <c:pt idx="15771">
                  <c:v>41764.29247685185</c:v>
                </c:pt>
                <c:pt idx="15772">
                  <c:v>41764.292534722219</c:v>
                </c:pt>
                <c:pt idx="15773">
                  <c:v>41764.292592592596</c:v>
                </c:pt>
                <c:pt idx="15774">
                  <c:v>41764.292662037034</c:v>
                </c:pt>
                <c:pt idx="15775">
                  <c:v>41764.292719907404</c:v>
                </c:pt>
                <c:pt idx="15776">
                  <c:v>41764.29277777778</c:v>
                </c:pt>
                <c:pt idx="15777">
                  <c:v>41764.292847222219</c:v>
                </c:pt>
                <c:pt idx="15778">
                  <c:v>41764.292905092596</c:v>
                </c:pt>
                <c:pt idx="15779">
                  <c:v>41764.292962962965</c:v>
                </c:pt>
                <c:pt idx="15780">
                  <c:v>41764.293032407404</c:v>
                </c:pt>
                <c:pt idx="15781">
                  <c:v>41764.293090277781</c:v>
                </c:pt>
                <c:pt idx="15782">
                  <c:v>41764.29314814815</c:v>
                </c:pt>
                <c:pt idx="15783">
                  <c:v>41764.293206018519</c:v>
                </c:pt>
                <c:pt idx="15784">
                  <c:v>41764.293275462966</c:v>
                </c:pt>
                <c:pt idx="15785">
                  <c:v>41764.293333333335</c:v>
                </c:pt>
                <c:pt idx="15786">
                  <c:v>41764.293391203704</c:v>
                </c:pt>
                <c:pt idx="15787">
                  <c:v>41764.29346064815</c:v>
                </c:pt>
                <c:pt idx="15788">
                  <c:v>41764.29351851852</c:v>
                </c:pt>
                <c:pt idx="15789">
                  <c:v>41764.293576388889</c:v>
                </c:pt>
                <c:pt idx="15790">
                  <c:v>41764.293645833335</c:v>
                </c:pt>
                <c:pt idx="15791">
                  <c:v>41764.293703703705</c:v>
                </c:pt>
                <c:pt idx="15792">
                  <c:v>41764.293761574074</c:v>
                </c:pt>
                <c:pt idx="15793">
                  <c:v>41764.29383101852</c:v>
                </c:pt>
                <c:pt idx="15794">
                  <c:v>41764.293888888889</c:v>
                </c:pt>
                <c:pt idx="15795">
                  <c:v>41764.293946759259</c:v>
                </c:pt>
                <c:pt idx="15796">
                  <c:v>41764.294004629628</c:v>
                </c:pt>
                <c:pt idx="15797">
                  <c:v>41764.294074074074</c:v>
                </c:pt>
                <c:pt idx="15798">
                  <c:v>41764.294131944444</c:v>
                </c:pt>
                <c:pt idx="15799">
                  <c:v>41764.294189814813</c:v>
                </c:pt>
                <c:pt idx="15800">
                  <c:v>41764.294259259259</c:v>
                </c:pt>
                <c:pt idx="15801">
                  <c:v>41764.294317129628</c:v>
                </c:pt>
                <c:pt idx="15802">
                  <c:v>41764.294374999998</c:v>
                </c:pt>
                <c:pt idx="15803">
                  <c:v>41764.294444444444</c:v>
                </c:pt>
                <c:pt idx="15804">
                  <c:v>41764.294502314813</c:v>
                </c:pt>
                <c:pt idx="15805">
                  <c:v>41764.294560185182</c:v>
                </c:pt>
                <c:pt idx="15806">
                  <c:v>41764.294629629629</c:v>
                </c:pt>
                <c:pt idx="15807">
                  <c:v>41764.294687499998</c:v>
                </c:pt>
                <c:pt idx="15808">
                  <c:v>41764.294745370367</c:v>
                </c:pt>
                <c:pt idx="15809">
                  <c:v>41764.294803240744</c:v>
                </c:pt>
                <c:pt idx="15810">
                  <c:v>41764.294872685183</c:v>
                </c:pt>
                <c:pt idx="15811">
                  <c:v>41764.294930555552</c:v>
                </c:pt>
                <c:pt idx="15812">
                  <c:v>41764.294988425929</c:v>
                </c:pt>
                <c:pt idx="15813">
                  <c:v>41764.295057870368</c:v>
                </c:pt>
                <c:pt idx="15814">
                  <c:v>41764.295115740744</c:v>
                </c:pt>
                <c:pt idx="15815">
                  <c:v>41764.295173611114</c:v>
                </c:pt>
                <c:pt idx="15816">
                  <c:v>41764.295243055552</c:v>
                </c:pt>
                <c:pt idx="15817">
                  <c:v>41764.295300925929</c:v>
                </c:pt>
                <c:pt idx="15818">
                  <c:v>41764.295358796298</c:v>
                </c:pt>
                <c:pt idx="15819">
                  <c:v>41764.295428240737</c:v>
                </c:pt>
                <c:pt idx="15820">
                  <c:v>41764.295486111114</c:v>
                </c:pt>
                <c:pt idx="15821">
                  <c:v>41764.295543981483</c:v>
                </c:pt>
                <c:pt idx="15822">
                  <c:v>41764.295613425929</c:v>
                </c:pt>
                <c:pt idx="15823">
                  <c:v>41764.295671296299</c:v>
                </c:pt>
                <c:pt idx="15824">
                  <c:v>41764.295729166668</c:v>
                </c:pt>
                <c:pt idx="15825">
                  <c:v>41764.295787037037</c:v>
                </c:pt>
                <c:pt idx="15826">
                  <c:v>41764.295856481483</c:v>
                </c:pt>
                <c:pt idx="15827">
                  <c:v>41764.295914351853</c:v>
                </c:pt>
                <c:pt idx="15828">
                  <c:v>41764.295972222222</c:v>
                </c:pt>
                <c:pt idx="15829">
                  <c:v>41764.296041666668</c:v>
                </c:pt>
                <c:pt idx="15830">
                  <c:v>41764.296099537038</c:v>
                </c:pt>
                <c:pt idx="15831">
                  <c:v>41764.296157407407</c:v>
                </c:pt>
                <c:pt idx="15832">
                  <c:v>41764.296226851853</c:v>
                </c:pt>
                <c:pt idx="15833">
                  <c:v>41764.296284722222</c:v>
                </c:pt>
                <c:pt idx="15834">
                  <c:v>41764.296342592592</c:v>
                </c:pt>
                <c:pt idx="15835">
                  <c:v>41764.296412037038</c:v>
                </c:pt>
                <c:pt idx="15836">
                  <c:v>41764.296469907407</c:v>
                </c:pt>
                <c:pt idx="15837">
                  <c:v>41764.296527777777</c:v>
                </c:pt>
                <c:pt idx="15838">
                  <c:v>41764.296585648146</c:v>
                </c:pt>
                <c:pt idx="15839">
                  <c:v>41764.296655092592</c:v>
                </c:pt>
                <c:pt idx="15840">
                  <c:v>41764.296712962961</c:v>
                </c:pt>
                <c:pt idx="15841">
                  <c:v>41764.296770833331</c:v>
                </c:pt>
                <c:pt idx="15842">
                  <c:v>41764.296840277777</c:v>
                </c:pt>
                <c:pt idx="15843">
                  <c:v>41764.296898148146</c:v>
                </c:pt>
                <c:pt idx="15844">
                  <c:v>41764.296956018516</c:v>
                </c:pt>
                <c:pt idx="15845">
                  <c:v>41764.297025462962</c:v>
                </c:pt>
                <c:pt idx="15846">
                  <c:v>41764.297083333331</c:v>
                </c:pt>
                <c:pt idx="15847">
                  <c:v>41764.2971412037</c:v>
                </c:pt>
                <c:pt idx="15848">
                  <c:v>41764.297210648147</c:v>
                </c:pt>
                <c:pt idx="15849">
                  <c:v>41764.297268518516</c:v>
                </c:pt>
                <c:pt idx="15850">
                  <c:v>41764.297326388885</c:v>
                </c:pt>
                <c:pt idx="15851">
                  <c:v>41764.297395833331</c:v>
                </c:pt>
                <c:pt idx="15852">
                  <c:v>41764.297453703701</c:v>
                </c:pt>
                <c:pt idx="15853">
                  <c:v>41764.297511574077</c:v>
                </c:pt>
                <c:pt idx="15854">
                  <c:v>41764.297569444447</c:v>
                </c:pt>
                <c:pt idx="15855">
                  <c:v>41764.297638888886</c:v>
                </c:pt>
                <c:pt idx="15856">
                  <c:v>41764.297696759262</c:v>
                </c:pt>
                <c:pt idx="15857">
                  <c:v>41764.297754629632</c:v>
                </c:pt>
                <c:pt idx="15858">
                  <c:v>41764.297824074078</c:v>
                </c:pt>
                <c:pt idx="15859">
                  <c:v>41764.297881944447</c:v>
                </c:pt>
                <c:pt idx="15860">
                  <c:v>41764.297939814816</c:v>
                </c:pt>
                <c:pt idx="15861">
                  <c:v>41764.298009259262</c:v>
                </c:pt>
                <c:pt idx="15862">
                  <c:v>41764.298067129632</c:v>
                </c:pt>
                <c:pt idx="15863">
                  <c:v>41764.298125000001</c:v>
                </c:pt>
                <c:pt idx="15864">
                  <c:v>41764.298194444447</c:v>
                </c:pt>
                <c:pt idx="15865">
                  <c:v>41764.298252314817</c:v>
                </c:pt>
                <c:pt idx="15866">
                  <c:v>41764.298310185186</c:v>
                </c:pt>
                <c:pt idx="15867">
                  <c:v>41764.298368055555</c:v>
                </c:pt>
                <c:pt idx="15868">
                  <c:v>41764.298437500001</c:v>
                </c:pt>
                <c:pt idx="15869">
                  <c:v>41764.298495370371</c:v>
                </c:pt>
                <c:pt idx="15870">
                  <c:v>41764.29855324074</c:v>
                </c:pt>
                <c:pt idx="15871">
                  <c:v>41764.298622685186</c:v>
                </c:pt>
                <c:pt idx="15872">
                  <c:v>41764.298680555556</c:v>
                </c:pt>
                <c:pt idx="15873">
                  <c:v>41764.298738425925</c:v>
                </c:pt>
                <c:pt idx="15874">
                  <c:v>41764.298807870371</c:v>
                </c:pt>
                <c:pt idx="15875">
                  <c:v>41764.29886574074</c:v>
                </c:pt>
                <c:pt idx="15876">
                  <c:v>41764.29892361111</c:v>
                </c:pt>
                <c:pt idx="15877">
                  <c:v>41764.298993055556</c:v>
                </c:pt>
                <c:pt idx="15878">
                  <c:v>41764.299050925925</c:v>
                </c:pt>
                <c:pt idx="15879">
                  <c:v>41764.299108796295</c:v>
                </c:pt>
                <c:pt idx="15880">
                  <c:v>41764.299166666664</c:v>
                </c:pt>
                <c:pt idx="15881">
                  <c:v>41764.29923611111</c:v>
                </c:pt>
                <c:pt idx="15882">
                  <c:v>41764.299293981479</c:v>
                </c:pt>
                <c:pt idx="15883">
                  <c:v>41764.299351851849</c:v>
                </c:pt>
                <c:pt idx="15884">
                  <c:v>41764.299421296295</c:v>
                </c:pt>
                <c:pt idx="15885">
                  <c:v>41764.299479166664</c:v>
                </c:pt>
                <c:pt idx="15886">
                  <c:v>41764.299537037034</c:v>
                </c:pt>
                <c:pt idx="15887">
                  <c:v>41764.29960648148</c:v>
                </c:pt>
                <c:pt idx="15888">
                  <c:v>41764.299664351849</c:v>
                </c:pt>
                <c:pt idx="15889">
                  <c:v>41764.299722222226</c:v>
                </c:pt>
                <c:pt idx="15890">
                  <c:v>41764.299791666665</c:v>
                </c:pt>
                <c:pt idx="15891">
                  <c:v>41764.299849537034</c:v>
                </c:pt>
                <c:pt idx="15892">
                  <c:v>41764.299907407411</c:v>
                </c:pt>
                <c:pt idx="15893">
                  <c:v>41764.29996527778</c:v>
                </c:pt>
                <c:pt idx="15894">
                  <c:v>41764.300034722219</c:v>
                </c:pt>
                <c:pt idx="15895">
                  <c:v>41764.300092592595</c:v>
                </c:pt>
                <c:pt idx="15896">
                  <c:v>41764.300150462965</c:v>
                </c:pt>
                <c:pt idx="15897">
                  <c:v>41764.300219907411</c:v>
                </c:pt>
                <c:pt idx="15898">
                  <c:v>41764.30027777778</c:v>
                </c:pt>
                <c:pt idx="15899">
                  <c:v>41764.300335648149</c:v>
                </c:pt>
                <c:pt idx="15900">
                  <c:v>41764.300405092596</c:v>
                </c:pt>
                <c:pt idx="15901">
                  <c:v>41764.300462962965</c:v>
                </c:pt>
                <c:pt idx="15902">
                  <c:v>41764.300520833334</c:v>
                </c:pt>
                <c:pt idx="15903">
                  <c:v>41764.30059027778</c:v>
                </c:pt>
                <c:pt idx="15904">
                  <c:v>41764.30064814815</c:v>
                </c:pt>
                <c:pt idx="15905">
                  <c:v>41764.300706018519</c:v>
                </c:pt>
                <c:pt idx="15906">
                  <c:v>41764.300775462965</c:v>
                </c:pt>
                <c:pt idx="15907">
                  <c:v>41764.300833333335</c:v>
                </c:pt>
                <c:pt idx="15908">
                  <c:v>41764.300891203704</c:v>
                </c:pt>
                <c:pt idx="15909">
                  <c:v>41764.300949074073</c:v>
                </c:pt>
                <c:pt idx="15910">
                  <c:v>41764.301018518519</c:v>
                </c:pt>
                <c:pt idx="15911">
                  <c:v>41764.301076388889</c:v>
                </c:pt>
                <c:pt idx="15912">
                  <c:v>41764.301134259258</c:v>
                </c:pt>
                <c:pt idx="15913">
                  <c:v>41764.301203703704</c:v>
                </c:pt>
                <c:pt idx="15914">
                  <c:v>41764.301261574074</c:v>
                </c:pt>
                <c:pt idx="15915">
                  <c:v>41764.301319444443</c:v>
                </c:pt>
                <c:pt idx="15916">
                  <c:v>41764.301388888889</c:v>
                </c:pt>
                <c:pt idx="15917">
                  <c:v>41764.301446759258</c:v>
                </c:pt>
                <c:pt idx="15918">
                  <c:v>41764.301504629628</c:v>
                </c:pt>
                <c:pt idx="15919">
                  <c:v>41764.301574074074</c:v>
                </c:pt>
                <c:pt idx="15920">
                  <c:v>41764.301631944443</c:v>
                </c:pt>
                <c:pt idx="15921">
                  <c:v>41764.301689814813</c:v>
                </c:pt>
                <c:pt idx="15922">
                  <c:v>41764.301747685182</c:v>
                </c:pt>
                <c:pt idx="15923">
                  <c:v>41764.301817129628</c:v>
                </c:pt>
                <c:pt idx="15924">
                  <c:v>41764.301874999997</c:v>
                </c:pt>
                <c:pt idx="15925">
                  <c:v>41764.301932870374</c:v>
                </c:pt>
                <c:pt idx="15926">
                  <c:v>41764.302002314813</c:v>
                </c:pt>
                <c:pt idx="15927">
                  <c:v>41764.302060185182</c:v>
                </c:pt>
                <c:pt idx="15928">
                  <c:v>41764.302118055559</c:v>
                </c:pt>
                <c:pt idx="15929">
                  <c:v>41764.302187499998</c:v>
                </c:pt>
                <c:pt idx="15930">
                  <c:v>41764.302245370367</c:v>
                </c:pt>
                <c:pt idx="15931">
                  <c:v>41764.302303240744</c:v>
                </c:pt>
                <c:pt idx="15932">
                  <c:v>41764.302372685182</c:v>
                </c:pt>
                <c:pt idx="15933">
                  <c:v>41764.302430555559</c:v>
                </c:pt>
                <c:pt idx="15934">
                  <c:v>41764.302488425928</c:v>
                </c:pt>
                <c:pt idx="15935">
                  <c:v>41764.302557870367</c:v>
                </c:pt>
                <c:pt idx="15936">
                  <c:v>41764.302615740744</c:v>
                </c:pt>
                <c:pt idx="15937">
                  <c:v>41764.302673611113</c:v>
                </c:pt>
                <c:pt idx="15938">
                  <c:v>41764.302731481483</c:v>
                </c:pt>
                <c:pt idx="15939">
                  <c:v>41764.302800925929</c:v>
                </c:pt>
                <c:pt idx="15940">
                  <c:v>41764.302858796298</c:v>
                </c:pt>
                <c:pt idx="15941">
                  <c:v>41764.302916666667</c:v>
                </c:pt>
                <c:pt idx="15942">
                  <c:v>41764.302986111114</c:v>
                </c:pt>
                <c:pt idx="15943">
                  <c:v>41764.303043981483</c:v>
                </c:pt>
                <c:pt idx="15944">
                  <c:v>41764.303101851852</c:v>
                </c:pt>
                <c:pt idx="15945">
                  <c:v>41764.303171296298</c:v>
                </c:pt>
                <c:pt idx="15946">
                  <c:v>41764.303229166668</c:v>
                </c:pt>
                <c:pt idx="15947">
                  <c:v>41764.303287037037</c:v>
                </c:pt>
                <c:pt idx="15948">
                  <c:v>41764.303356481483</c:v>
                </c:pt>
                <c:pt idx="15949">
                  <c:v>41764.303414351853</c:v>
                </c:pt>
                <c:pt idx="15950">
                  <c:v>41764.303472222222</c:v>
                </c:pt>
                <c:pt idx="15951">
                  <c:v>41764.303530092591</c:v>
                </c:pt>
                <c:pt idx="15952">
                  <c:v>41764.303599537037</c:v>
                </c:pt>
                <c:pt idx="15953">
                  <c:v>41764.303657407407</c:v>
                </c:pt>
                <c:pt idx="15954">
                  <c:v>41764.303715277776</c:v>
                </c:pt>
                <c:pt idx="15955">
                  <c:v>41764.303784722222</c:v>
                </c:pt>
                <c:pt idx="15956">
                  <c:v>41764.303842592592</c:v>
                </c:pt>
                <c:pt idx="15957">
                  <c:v>41764.303900462961</c:v>
                </c:pt>
                <c:pt idx="15958">
                  <c:v>41764.303969907407</c:v>
                </c:pt>
                <c:pt idx="15959">
                  <c:v>41764.304027777776</c:v>
                </c:pt>
                <c:pt idx="15960">
                  <c:v>41764.304085648146</c:v>
                </c:pt>
                <c:pt idx="15961">
                  <c:v>41764.304155092592</c:v>
                </c:pt>
                <c:pt idx="15962">
                  <c:v>41764.304212962961</c:v>
                </c:pt>
                <c:pt idx="15963">
                  <c:v>41764.304270833331</c:v>
                </c:pt>
                <c:pt idx="15964">
                  <c:v>41764.304328703707</c:v>
                </c:pt>
                <c:pt idx="15965">
                  <c:v>41764.304398148146</c:v>
                </c:pt>
                <c:pt idx="15966">
                  <c:v>41764.304456018515</c:v>
                </c:pt>
                <c:pt idx="15967">
                  <c:v>41764.304513888892</c:v>
                </c:pt>
                <c:pt idx="15968">
                  <c:v>41764.304583333331</c:v>
                </c:pt>
                <c:pt idx="15969">
                  <c:v>41764.3046412037</c:v>
                </c:pt>
                <c:pt idx="15970">
                  <c:v>41764.304699074077</c:v>
                </c:pt>
                <c:pt idx="15971">
                  <c:v>41764.304768518516</c:v>
                </c:pt>
                <c:pt idx="15972">
                  <c:v>41764.304826388892</c:v>
                </c:pt>
                <c:pt idx="15973">
                  <c:v>41764.304884259262</c:v>
                </c:pt>
                <c:pt idx="15974">
                  <c:v>41764.3049537037</c:v>
                </c:pt>
                <c:pt idx="15975">
                  <c:v>41764.305011574077</c:v>
                </c:pt>
                <c:pt idx="15976">
                  <c:v>41764.305069444446</c:v>
                </c:pt>
                <c:pt idx="15977">
                  <c:v>41764.305138888885</c:v>
                </c:pt>
                <c:pt idx="15978">
                  <c:v>41764.305196759262</c:v>
                </c:pt>
                <c:pt idx="15979">
                  <c:v>41764.305254629631</c:v>
                </c:pt>
                <c:pt idx="15980">
                  <c:v>41764.305312500001</c:v>
                </c:pt>
                <c:pt idx="15981">
                  <c:v>41764.305381944447</c:v>
                </c:pt>
                <c:pt idx="15982">
                  <c:v>41764.305439814816</c:v>
                </c:pt>
                <c:pt idx="15983">
                  <c:v>41764.305497685185</c:v>
                </c:pt>
                <c:pt idx="15984">
                  <c:v>41764.305567129632</c:v>
                </c:pt>
                <c:pt idx="15985">
                  <c:v>41764.305625000001</c:v>
                </c:pt>
                <c:pt idx="15986">
                  <c:v>41764.30568287037</c:v>
                </c:pt>
                <c:pt idx="15987">
                  <c:v>41764.305752314816</c:v>
                </c:pt>
                <c:pt idx="15988">
                  <c:v>41764.305810185186</c:v>
                </c:pt>
                <c:pt idx="15989">
                  <c:v>41764.305868055555</c:v>
                </c:pt>
                <c:pt idx="15990">
                  <c:v>41764.305937500001</c:v>
                </c:pt>
                <c:pt idx="15991">
                  <c:v>41764.305995370371</c:v>
                </c:pt>
                <c:pt idx="15992">
                  <c:v>41764.30605324074</c:v>
                </c:pt>
                <c:pt idx="15993">
                  <c:v>41764.306111111109</c:v>
                </c:pt>
                <c:pt idx="15994">
                  <c:v>41764.306180555555</c:v>
                </c:pt>
                <c:pt idx="15995">
                  <c:v>41764.306238425925</c:v>
                </c:pt>
                <c:pt idx="15996">
                  <c:v>41764.306296296294</c:v>
                </c:pt>
                <c:pt idx="15997">
                  <c:v>41764.30636574074</c:v>
                </c:pt>
                <c:pt idx="15998">
                  <c:v>41764.306423611109</c:v>
                </c:pt>
                <c:pt idx="15999">
                  <c:v>41764.306481481479</c:v>
                </c:pt>
                <c:pt idx="16000">
                  <c:v>41764.306550925925</c:v>
                </c:pt>
                <c:pt idx="16001">
                  <c:v>41764.306608796294</c:v>
                </c:pt>
                <c:pt idx="16002">
                  <c:v>41764.306666666664</c:v>
                </c:pt>
                <c:pt idx="16003">
                  <c:v>41764.30673611111</c:v>
                </c:pt>
                <c:pt idx="16004">
                  <c:v>41764.306793981479</c:v>
                </c:pt>
                <c:pt idx="16005">
                  <c:v>41764.306851851848</c:v>
                </c:pt>
                <c:pt idx="16006">
                  <c:v>41764.306909722225</c:v>
                </c:pt>
                <c:pt idx="16007">
                  <c:v>41764.306979166664</c:v>
                </c:pt>
                <c:pt idx="16008">
                  <c:v>41764.307037037041</c:v>
                </c:pt>
                <c:pt idx="16009">
                  <c:v>41764.30709490741</c:v>
                </c:pt>
                <c:pt idx="16010">
                  <c:v>41764.307164351849</c:v>
                </c:pt>
                <c:pt idx="16011">
                  <c:v>41764.307222222225</c:v>
                </c:pt>
                <c:pt idx="16012">
                  <c:v>41764.307280092595</c:v>
                </c:pt>
                <c:pt idx="16013">
                  <c:v>41764.307349537034</c:v>
                </c:pt>
                <c:pt idx="16014">
                  <c:v>41764.30740740741</c:v>
                </c:pt>
                <c:pt idx="16015">
                  <c:v>41764.30746527778</c:v>
                </c:pt>
                <c:pt idx="16016">
                  <c:v>41764.307534722226</c:v>
                </c:pt>
                <c:pt idx="16017">
                  <c:v>41764.307592592595</c:v>
                </c:pt>
                <c:pt idx="16018">
                  <c:v>41764.307650462964</c:v>
                </c:pt>
                <c:pt idx="16019">
                  <c:v>41764.307719907411</c:v>
                </c:pt>
                <c:pt idx="16020">
                  <c:v>41764.30777777778</c:v>
                </c:pt>
                <c:pt idx="16021">
                  <c:v>41764.307835648149</c:v>
                </c:pt>
                <c:pt idx="16022">
                  <c:v>41764.307893518519</c:v>
                </c:pt>
                <c:pt idx="16023">
                  <c:v>41764.307962962965</c:v>
                </c:pt>
                <c:pt idx="16024">
                  <c:v>41764.308020833334</c:v>
                </c:pt>
                <c:pt idx="16025">
                  <c:v>41764.308078703703</c:v>
                </c:pt>
                <c:pt idx="16026">
                  <c:v>41764.308148148149</c:v>
                </c:pt>
                <c:pt idx="16027">
                  <c:v>41764.308206018519</c:v>
                </c:pt>
                <c:pt idx="16028">
                  <c:v>41764.308263888888</c:v>
                </c:pt>
                <c:pt idx="16029">
                  <c:v>41764.308333333334</c:v>
                </c:pt>
                <c:pt idx="16030">
                  <c:v>41764.308391203704</c:v>
                </c:pt>
                <c:pt idx="16031">
                  <c:v>41764.308449074073</c:v>
                </c:pt>
                <c:pt idx="16032">
                  <c:v>41764.308518518519</c:v>
                </c:pt>
                <c:pt idx="16033">
                  <c:v>41764.308576388888</c:v>
                </c:pt>
                <c:pt idx="16034">
                  <c:v>41764.308634259258</c:v>
                </c:pt>
                <c:pt idx="16035">
                  <c:v>41764.308692129627</c:v>
                </c:pt>
                <c:pt idx="16036">
                  <c:v>41764.308761574073</c:v>
                </c:pt>
                <c:pt idx="16037">
                  <c:v>41764.308819444443</c:v>
                </c:pt>
                <c:pt idx="16038">
                  <c:v>41764.308877314812</c:v>
                </c:pt>
                <c:pt idx="16039">
                  <c:v>41764.308946759258</c:v>
                </c:pt>
                <c:pt idx="16040">
                  <c:v>41764.309004629627</c:v>
                </c:pt>
                <c:pt idx="16041">
                  <c:v>41764.309062499997</c:v>
                </c:pt>
                <c:pt idx="16042">
                  <c:v>41764.309131944443</c:v>
                </c:pt>
                <c:pt idx="16043">
                  <c:v>41764.309189814812</c:v>
                </c:pt>
                <c:pt idx="16044">
                  <c:v>41764.309247685182</c:v>
                </c:pt>
                <c:pt idx="16045">
                  <c:v>41764.309317129628</c:v>
                </c:pt>
                <c:pt idx="16046">
                  <c:v>41764.309374999997</c:v>
                </c:pt>
                <c:pt idx="16047">
                  <c:v>41764.309432870374</c:v>
                </c:pt>
                <c:pt idx="16048">
                  <c:v>41764.309490740743</c:v>
                </c:pt>
                <c:pt idx="16049">
                  <c:v>41764.309560185182</c:v>
                </c:pt>
                <c:pt idx="16050">
                  <c:v>41764.309618055559</c:v>
                </c:pt>
                <c:pt idx="16051">
                  <c:v>41764.309675925928</c:v>
                </c:pt>
                <c:pt idx="16052">
                  <c:v>41764.309745370374</c:v>
                </c:pt>
                <c:pt idx="16053">
                  <c:v>41764.309803240743</c:v>
                </c:pt>
                <c:pt idx="16054">
                  <c:v>41764.309861111113</c:v>
                </c:pt>
                <c:pt idx="16055">
                  <c:v>41764.309930555559</c:v>
                </c:pt>
                <c:pt idx="16056">
                  <c:v>41764.309988425928</c:v>
                </c:pt>
                <c:pt idx="16057">
                  <c:v>41764.310046296298</c:v>
                </c:pt>
                <c:pt idx="16058">
                  <c:v>41764.310115740744</c:v>
                </c:pt>
                <c:pt idx="16059">
                  <c:v>41764.310173611113</c:v>
                </c:pt>
                <c:pt idx="16060">
                  <c:v>41764.310231481482</c:v>
                </c:pt>
                <c:pt idx="16061">
                  <c:v>41764.310300925928</c:v>
                </c:pt>
                <c:pt idx="16062">
                  <c:v>41764.310358796298</c:v>
                </c:pt>
                <c:pt idx="16063">
                  <c:v>41764.310416666667</c:v>
                </c:pt>
                <c:pt idx="16064">
                  <c:v>41764.310474537036</c:v>
                </c:pt>
                <c:pt idx="16065">
                  <c:v>41764.310543981483</c:v>
                </c:pt>
                <c:pt idx="16066">
                  <c:v>41764.310601851852</c:v>
                </c:pt>
                <c:pt idx="16067">
                  <c:v>41764.310659722221</c:v>
                </c:pt>
                <c:pt idx="16068">
                  <c:v>41764.310729166667</c:v>
                </c:pt>
                <c:pt idx="16069">
                  <c:v>41764.310787037037</c:v>
                </c:pt>
                <c:pt idx="16070">
                  <c:v>41764.310844907406</c:v>
                </c:pt>
                <c:pt idx="16071">
                  <c:v>41764.310914351852</c:v>
                </c:pt>
                <c:pt idx="16072">
                  <c:v>41764.310972222222</c:v>
                </c:pt>
                <c:pt idx="16073">
                  <c:v>41764.311030092591</c:v>
                </c:pt>
                <c:pt idx="16074">
                  <c:v>41764.311099537037</c:v>
                </c:pt>
                <c:pt idx="16075">
                  <c:v>41764.311157407406</c:v>
                </c:pt>
                <c:pt idx="16076">
                  <c:v>41764.311215277776</c:v>
                </c:pt>
                <c:pt idx="16077">
                  <c:v>41764.311273148145</c:v>
                </c:pt>
                <c:pt idx="16078">
                  <c:v>41764.311342592591</c:v>
                </c:pt>
                <c:pt idx="16079">
                  <c:v>41764.311400462961</c:v>
                </c:pt>
                <c:pt idx="16080">
                  <c:v>41764.31145833333</c:v>
                </c:pt>
                <c:pt idx="16081">
                  <c:v>41764.311527777776</c:v>
                </c:pt>
                <c:pt idx="16082">
                  <c:v>41764.311585648145</c:v>
                </c:pt>
                <c:pt idx="16083">
                  <c:v>41764.311643518522</c:v>
                </c:pt>
                <c:pt idx="16084">
                  <c:v>41764.311712962961</c:v>
                </c:pt>
                <c:pt idx="16085">
                  <c:v>41764.31177083333</c:v>
                </c:pt>
                <c:pt idx="16086">
                  <c:v>41764.311828703707</c:v>
                </c:pt>
                <c:pt idx="16087">
                  <c:v>41764.311898148146</c:v>
                </c:pt>
                <c:pt idx="16088">
                  <c:v>41764.311956018515</c:v>
                </c:pt>
                <c:pt idx="16089">
                  <c:v>41764.312013888892</c:v>
                </c:pt>
                <c:pt idx="16090">
                  <c:v>41764.312071759261</c:v>
                </c:pt>
                <c:pt idx="16091">
                  <c:v>41764.312141203707</c:v>
                </c:pt>
                <c:pt idx="16092">
                  <c:v>41764.312199074076</c:v>
                </c:pt>
                <c:pt idx="16093">
                  <c:v>41764.312256944446</c:v>
                </c:pt>
                <c:pt idx="16094">
                  <c:v>41764.312326388892</c:v>
                </c:pt>
                <c:pt idx="16095">
                  <c:v>41764.312384259261</c:v>
                </c:pt>
                <c:pt idx="16096">
                  <c:v>41764.312442129631</c:v>
                </c:pt>
                <c:pt idx="16097">
                  <c:v>41764.312511574077</c:v>
                </c:pt>
                <c:pt idx="16098">
                  <c:v>41764.312569444446</c:v>
                </c:pt>
                <c:pt idx="16099">
                  <c:v>41764.312627314815</c:v>
                </c:pt>
                <c:pt idx="16100">
                  <c:v>41764.312696759262</c:v>
                </c:pt>
                <c:pt idx="16101">
                  <c:v>41764.312754629631</c:v>
                </c:pt>
                <c:pt idx="16102">
                  <c:v>41764.3128125</c:v>
                </c:pt>
                <c:pt idx="16103">
                  <c:v>41764.312881944446</c:v>
                </c:pt>
                <c:pt idx="16104">
                  <c:v>41764.312939814816</c:v>
                </c:pt>
                <c:pt idx="16105">
                  <c:v>41764.312997685185</c:v>
                </c:pt>
                <c:pt idx="16106">
                  <c:v>41764.313055555554</c:v>
                </c:pt>
                <c:pt idx="16107">
                  <c:v>41764.313125000001</c:v>
                </c:pt>
                <c:pt idx="16108">
                  <c:v>41764.31318287037</c:v>
                </c:pt>
                <c:pt idx="16109">
                  <c:v>41764.313240740739</c:v>
                </c:pt>
                <c:pt idx="16110">
                  <c:v>41764.313310185185</c:v>
                </c:pt>
                <c:pt idx="16111">
                  <c:v>41764.313368055555</c:v>
                </c:pt>
                <c:pt idx="16112">
                  <c:v>41764.313425925924</c:v>
                </c:pt>
                <c:pt idx="16113">
                  <c:v>41764.31349537037</c:v>
                </c:pt>
                <c:pt idx="16114">
                  <c:v>41764.31355324074</c:v>
                </c:pt>
                <c:pt idx="16115">
                  <c:v>41764.313611111109</c:v>
                </c:pt>
                <c:pt idx="16116">
                  <c:v>41764.313680555555</c:v>
                </c:pt>
                <c:pt idx="16117">
                  <c:v>41764.313738425924</c:v>
                </c:pt>
                <c:pt idx="16118">
                  <c:v>41764.313796296294</c:v>
                </c:pt>
                <c:pt idx="16119">
                  <c:v>41764.313854166663</c:v>
                </c:pt>
                <c:pt idx="16120">
                  <c:v>41764.313923611109</c:v>
                </c:pt>
                <c:pt idx="16121">
                  <c:v>41764.313981481479</c:v>
                </c:pt>
                <c:pt idx="16122">
                  <c:v>41764.314039351855</c:v>
                </c:pt>
                <c:pt idx="16123">
                  <c:v>41764.314108796294</c:v>
                </c:pt>
                <c:pt idx="16124">
                  <c:v>41764.314166666663</c:v>
                </c:pt>
                <c:pt idx="16125">
                  <c:v>41764.31422453704</c:v>
                </c:pt>
                <c:pt idx="16126">
                  <c:v>41764.314293981479</c:v>
                </c:pt>
                <c:pt idx="16127">
                  <c:v>41764.314351851855</c:v>
                </c:pt>
                <c:pt idx="16128">
                  <c:v>41764.314409722225</c:v>
                </c:pt>
                <c:pt idx="16129">
                  <c:v>41764.314479166664</c:v>
                </c:pt>
                <c:pt idx="16130">
                  <c:v>41764.31453703704</c:v>
                </c:pt>
                <c:pt idx="16131">
                  <c:v>41764.31459490741</c:v>
                </c:pt>
                <c:pt idx="16132">
                  <c:v>41764.314652777779</c:v>
                </c:pt>
                <c:pt idx="16133">
                  <c:v>41764.314722222225</c:v>
                </c:pt>
                <c:pt idx="16134">
                  <c:v>41764.314780092594</c:v>
                </c:pt>
                <c:pt idx="16135">
                  <c:v>41764.314837962964</c:v>
                </c:pt>
                <c:pt idx="16136">
                  <c:v>41764.31490740741</c:v>
                </c:pt>
                <c:pt idx="16137">
                  <c:v>41764.314965277779</c:v>
                </c:pt>
                <c:pt idx="16138">
                  <c:v>41764.315023148149</c:v>
                </c:pt>
                <c:pt idx="16139">
                  <c:v>41764.315092592595</c:v>
                </c:pt>
                <c:pt idx="16140">
                  <c:v>41764.315150462964</c:v>
                </c:pt>
                <c:pt idx="16141">
                  <c:v>41764.315208333333</c:v>
                </c:pt>
                <c:pt idx="16142">
                  <c:v>41764.31527777778</c:v>
                </c:pt>
                <c:pt idx="16143">
                  <c:v>41764.315335648149</c:v>
                </c:pt>
                <c:pt idx="16144">
                  <c:v>41764.315393518518</c:v>
                </c:pt>
                <c:pt idx="16145">
                  <c:v>41764.315451388888</c:v>
                </c:pt>
                <c:pt idx="16146">
                  <c:v>41764.315520833334</c:v>
                </c:pt>
                <c:pt idx="16147">
                  <c:v>41764.315578703703</c:v>
                </c:pt>
                <c:pt idx="16148">
                  <c:v>41764.315636574072</c:v>
                </c:pt>
                <c:pt idx="16149">
                  <c:v>41764.315706018519</c:v>
                </c:pt>
                <c:pt idx="16150">
                  <c:v>41764.315763888888</c:v>
                </c:pt>
                <c:pt idx="16151">
                  <c:v>41764.315821759257</c:v>
                </c:pt>
                <c:pt idx="16152">
                  <c:v>41764.315891203703</c:v>
                </c:pt>
                <c:pt idx="16153">
                  <c:v>41764.315949074073</c:v>
                </c:pt>
                <c:pt idx="16154">
                  <c:v>41764.316006944442</c:v>
                </c:pt>
                <c:pt idx="16155">
                  <c:v>41764.316076388888</c:v>
                </c:pt>
                <c:pt idx="16156">
                  <c:v>41764.316134259258</c:v>
                </c:pt>
                <c:pt idx="16157">
                  <c:v>41764.316192129627</c:v>
                </c:pt>
                <c:pt idx="16158">
                  <c:v>41764.316261574073</c:v>
                </c:pt>
                <c:pt idx="16159">
                  <c:v>41764.316319444442</c:v>
                </c:pt>
                <c:pt idx="16160">
                  <c:v>41764.316377314812</c:v>
                </c:pt>
                <c:pt idx="16161">
                  <c:v>41764.316435185188</c:v>
                </c:pt>
                <c:pt idx="16162">
                  <c:v>41764.316504629627</c:v>
                </c:pt>
                <c:pt idx="16163">
                  <c:v>41764.316562499997</c:v>
                </c:pt>
                <c:pt idx="16164">
                  <c:v>41764.316620370373</c:v>
                </c:pt>
                <c:pt idx="16165">
                  <c:v>41764.316689814812</c:v>
                </c:pt>
                <c:pt idx="16166">
                  <c:v>41764.316747685189</c:v>
                </c:pt>
                <c:pt idx="16167">
                  <c:v>41764.316805555558</c:v>
                </c:pt>
                <c:pt idx="16168">
                  <c:v>41764.316874999997</c:v>
                </c:pt>
                <c:pt idx="16169">
                  <c:v>41764.316932870373</c:v>
                </c:pt>
                <c:pt idx="16170">
                  <c:v>41764.316990740743</c:v>
                </c:pt>
                <c:pt idx="16171">
                  <c:v>41764.317060185182</c:v>
                </c:pt>
                <c:pt idx="16172">
                  <c:v>41764.317118055558</c:v>
                </c:pt>
                <c:pt idx="16173">
                  <c:v>41764.317175925928</c:v>
                </c:pt>
                <c:pt idx="16174">
                  <c:v>41764.317233796297</c:v>
                </c:pt>
                <c:pt idx="16175">
                  <c:v>41764.317303240743</c:v>
                </c:pt>
                <c:pt idx="16176">
                  <c:v>41764.317361111112</c:v>
                </c:pt>
                <c:pt idx="16177">
                  <c:v>41764.317418981482</c:v>
                </c:pt>
                <c:pt idx="16178">
                  <c:v>41764.317488425928</c:v>
                </c:pt>
                <c:pt idx="16179">
                  <c:v>41764.317546296297</c:v>
                </c:pt>
                <c:pt idx="16180">
                  <c:v>41764.317604166667</c:v>
                </c:pt>
                <c:pt idx="16181">
                  <c:v>41764.317673611113</c:v>
                </c:pt>
                <c:pt idx="16182">
                  <c:v>41764.317731481482</c:v>
                </c:pt>
                <c:pt idx="16183">
                  <c:v>41764.317789351851</c:v>
                </c:pt>
                <c:pt idx="16184">
                  <c:v>41764.317858796298</c:v>
                </c:pt>
                <c:pt idx="16185">
                  <c:v>41764.317916666667</c:v>
                </c:pt>
                <c:pt idx="16186">
                  <c:v>41764.317974537036</c:v>
                </c:pt>
                <c:pt idx="16187">
                  <c:v>41764.318032407406</c:v>
                </c:pt>
                <c:pt idx="16188">
                  <c:v>41764.318101851852</c:v>
                </c:pt>
                <c:pt idx="16189">
                  <c:v>41764.318159722221</c:v>
                </c:pt>
                <c:pt idx="16190">
                  <c:v>41764.31821759259</c:v>
                </c:pt>
                <c:pt idx="16191">
                  <c:v>41764.318287037036</c:v>
                </c:pt>
                <c:pt idx="16192">
                  <c:v>41764.318344907406</c:v>
                </c:pt>
                <c:pt idx="16193">
                  <c:v>41764.318402777775</c:v>
                </c:pt>
                <c:pt idx="16194">
                  <c:v>41764.318472222221</c:v>
                </c:pt>
                <c:pt idx="16195">
                  <c:v>41764.318530092591</c:v>
                </c:pt>
                <c:pt idx="16196">
                  <c:v>41764.31858796296</c:v>
                </c:pt>
                <c:pt idx="16197">
                  <c:v>41764.318657407406</c:v>
                </c:pt>
                <c:pt idx="16198">
                  <c:v>41764.318715277775</c:v>
                </c:pt>
                <c:pt idx="16199">
                  <c:v>41764.318773148145</c:v>
                </c:pt>
                <c:pt idx="16200">
                  <c:v>41764.318831018521</c:v>
                </c:pt>
                <c:pt idx="16201">
                  <c:v>41764.31890046296</c:v>
                </c:pt>
                <c:pt idx="16202">
                  <c:v>41764.318958333337</c:v>
                </c:pt>
                <c:pt idx="16203">
                  <c:v>41764.319016203706</c:v>
                </c:pt>
                <c:pt idx="16204">
                  <c:v>41764.319085648145</c:v>
                </c:pt>
                <c:pt idx="16205">
                  <c:v>41764.319143518522</c:v>
                </c:pt>
                <c:pt idx="16206">
                  <c:v>41764.319201388891</c:v>
                </c:pt>
                <c:pt idx="16207">
                  <c:v>41764.31927083333</c:v>
                </c:pt>
                <c:pt idx="16208">
                  <c:v>41764.319328703707</c:v>
                </c:pt>
                <c:pt idx="16209">
                  <c:v>41764.319386574076</c:v>
                </c:pt>
                <c:pt idx="16210">
                  <c:v>41764.319456018522</c:v>
                </c:pt>
                <c:pt idx="16211">
                  <c:v>41764.319513888891</c:v>
                </c:pt>
                <c:pt idx="16212">
                  <c:v>41764.319571759261</c:v>
                </c:pt>
                <c:pt idx="16213">
                  <c:v>41764.319641203707</c:v>
                </c:pt>
                <c:pt idx="16214">
                  <c:v>41764.319699074076</c:v>
                </c:pt>
                <c:pt idx="16215">
                  <c:v>41764.319756944446</c:v>
                </c:pt>
                <c:pt idx="16216">
                  <c:v>41764.319814814815</c:v>
                </c:pt>
                <c:pt idx="16217">
                  <c:v>41764.319884259261</c:v>
                </c:pt>
                <c:pt idx="16218">
                  <c:v>41764.31994212963</c:v>
                </c:pt>
                <c:pt idx="16219">
                  <c:v>41764.32</c:v>
                </c:pt>
                <c:pt idx="16220">
                  <c:v>41764.320069444446</c:v>
                </c:pt>
                <c:pt idx="16221">
                  <c:v>41764.320127314815</c:v>
                </c:pt>
                <c:pt idx="16222">
                  <c:v>41764.320185185185</c:v>
                </c:pt>
                <c:pt idx="16223">
                  <c:v>41764.320254629631</c:v>
                </c:pt>
                <c:pt idx="16224">
                  <c:v>41764.3203125</c:v>
                </c:pt>
                <c:pt idx="16225">
                  <c:v>41764.320370370369</c:v>
                </c:pt>
                <c:pt idx="16226">
                  <c:v>41764.320439814815</c:v>
                </c:pt>
                <c:pt idx="16227">
                  <c:v>41764.320497685185</c:v>
                </c:pt>
                <c:pt idx="16228">
                  <c:v>41764.320555555554</c:v>
                </c:pt>
                <c:pt idx="16229">
                  <c:v>41764.320613425924</c:v>
                </c:pt>
                <c:pt idx="16230">
                  <c:v>41764.32068287037</c:v>
                </c:pt>
                <c:pt idx="16231">
                  <c:v>41764.320740740739</c:v>
                </c:pt>
                <c:pt idx="16232">
                  <c:v>41764.320798611108</c:v>
                </c:pt>
                <c:pt idx="16233">
                  <c:v>41764.320868055554</c:v>
                </c:pt>
                <c:pt idx="16234">
                  <c:v>41764.320925925924</c:v>
                </c:pt>
                <c:pt idx="16235">
                  <c:v>41764.320983796293</c:v>
                </c:pt>
                <c:pt idx="16236">
                  <c:v>41764.321053240739</c:v>
                </c:pt>
                <c:pt idx="16237">
                  <c:v>41764.321111111109</c:v>
                </c:pt>
                <c:pt idx="16238">
                  <c:v>41764.321168981478</c:v>
                </c:pt>
                <c:pt idx="16239">
                  <c:v>41764.321238425924</c:v>
                </c:pt>
                <c:pt idx="16240">
                  <c:v>41764.321296296293</c:v>
                </c:pt>
                <c:pt idx="16241">
                  <c:v>41764.32135416667</c:v>
                </c:pt>
                <c:pt idx="16242">
                  <c:v>41764.321412037039</c:v>
                </c:pt>
                <c:pt idx="16243">
                  <c:v>41764.321481481478</c:v>
                </c:pt>
                <c:pt idx="16244">
                  <c:v>41764.321539351855</c:v>
                </c:pt>
                <c:pt idx="16245">
                  <c:v>41764.321597222224</c:v>
                </c:pt>
                <c:pt idx="16246">
                  <c:v>41764.321666666663</c:v>
                </c:pt>
                <c:pt idx="16247">
                  <c:v>41764.32172453704</c:v>
                </c:pt>
                <c:pt idx="16248">
                  <c:v>41764.321782407409</c:v>
                </c:pt>
                <c:pt idx="16249">
                  <c:v>41764.321851851855</c:v>
                </c:pt>
                <c:pt idx="16250">
                  <c:v>41764.321909722225</c:v>
                </c:pt>
                <c:pt idx="16251">
                  <c:v>41764.321967592594</c:v>
                </c:pt>
                <c:pt idx="16252">
                  <c:v>41764.32203703704</c:v>
                </c:pt>
                <c:pt idx="16253">
                  <c:v>41764.322094907409</c:v>
                </c:pt>
                <c:pt idx="16254">
                  <c:v>41764.322152777779</c:v>
                </c:pt>
                <c:pt idx="16255">
                  <c:v>41764.322210648148</c:v>
                </c:pt>
                <c:pt idx="16256">
                  <c:v>41764.322280092594</c:v>
                </c:pt>
                <c:pt idx="16257">
                  <c:v>41764.322337962964</c:v>
                </c:pt>
                <c:pt idx="16258">
                  <c:v>41764.322395833333</c:v>
                </c:pt>
                <c:pt idx="16259">
                  <c:v>41764.322465277779</c:v>
                </c:pt>
                <c:pt idx="16260">
                  <c:v>41764.322523148148</c:v>
                </c:pt>
                <c:pt idx="16261">
                  <c:v>41764.322581018518</c:v>
                </c:pt>
                <c:pt idx="16262">
                  <c:v>41764.322650462964</c:v>
                </c:pt>
                <c:pt idx="16263">
                  <c:v>41764.322708333333</c:v>
                </c:pt>
                <c:pt idx="16264">
                  <c:v>41764.322766203702</c:v>
                </c:pt>
                <c:pt idx="16265">
                  <c:v>41764.322835648149</c:v>
                </c:pt>
                <c:pt idx="16266">
                  <c:v>41764.322893518518</c:v>
                </c:pt>
                <c:pt idx="16267">
                  <c:v>41764.322951388887</c:v>
                </c:pt>
                <c:pt idx="16268">
                  <c:v>41764.323020833333</c:v>
                </c:pt>
                <c:pt idx="16269">
                  <c:v>41764.323078703703</c:v>
                </c:pt>
                <c:pt idx="16270">
                  <c:v>41764.323136574072</c:v>
                </c:pt>
                <c:pt idx="16271">
                  <c:v>41764.323194444441</c:v>
                </c:pt>
                <c:pt idx="16272">
                  <c:v>41764.323263888888</c:v>
                </c:pt>
                <c:pt idx="16273">
                  <c:v>41764.323321759257</c:v>
                </c:pt>
                <c:pt idx="16274">
                  <c:v>41764.323379629626</c:v>
                </c:pt>
                <c:pt idx="16275">
                  <c:v>41764.323449074072</c:v>
                </c:pt>
                <c:pt idx="16276">
                  <c:v>41764.323506944442</c:v>
                </c:pt>
                <c:pt idx="16277">
                  <c:v>41764.323564814818</c:v>
                </c:pt>
                <c:pt idx="16278">
                  <c:v>41764.323634259257</c:v>
                </c:pt>
                <c:pt idx="16279">
                  <c:v>41764.323692129627</c:v>
                </c:pt>
                <c:pt idx="16280">
                  <c:v>41764.323750000003</c:v>
                </c:pt>
                <c:pt idx="16281">
                  <c:v>41764.323819444442</c:v>
                </c:pt>
                <c:pt idx="16282">
                  <c:v>41764.323877314811</c:v>
                </c:pt>
                <c:pt idx="16283">
                  <c:v>41764.323935185188</c:v>
                </c:pt>
                <c:pt idx="16284">
                  <c:v>41764.323993055557</c:v>
                </c:pt>
                <c:pt idx="16285">
                  <c:v>41764.324062500003</c:v>
                </c:pt>
                <c:pt idx="16286">
                  <c:v>41764.324120370373</c:v>
                </c:pt>
                <c:pt idx="16287">
                  <c:v>41764.324178240742</c:v>
                </c:pt>
                <c:pt idx="16288">
                  <c:v>41764.324247685188</c:v>
                </c:pt>
                <c:pt idx="16289">
                  <c:v>41764.324305555558</c:v>
                </c:pt>
                <c:pt idx="16290">
                  <c:v>41764.324363425927</c:v>
                </c:pt>
                <c:pt idx="16291">
                  <c:v>41764.324432870373</c:v>
                </c:pt>
                <c:pt idx="16292">
                  <c:v>41764.324490740742</c:v>
                </c:pt>
                <c:pt idx="16293">
                  <c:v>41764.324548611112</c:v>
                </c:pt>
                <c:pt idx="16294">
                  <c:v>41764.324618055558</c:v>
                </c:pt>
                <c:pt idx="16295">
                  <c:v>41764.324675925927</c:v>
                </c:pt>
                <c:pt idx="16296">
                  <c:v>41764.324733796297</c:v>
                </c:pt>
                <c:pt idx="16297">
                  <c:v>41764.324791666666</c:v>
                </c:pt>
                <c:pt idx="16298">
                  <c:v>41764.324861111112</c:v>
                </c:pt>
                <c:pt idx="16299">
                  <c:v>41764.324918981481</c:v>
                </c:pt>
                <c:pt idx="16300">
                  <c:v>41764.324976851851</c:v>
                </c:pt>
                <c:pt idx="16301">
                  <c:v>41764.325046296297</c:v>
                </c:pt>
                <c:pt idx="16302">
                  <c:v>41764.325104166666</c:v>
                </c:pt>
                <c:pt idx="16303">
                  <c:v>41764.325162037036</c:v>
                </c:pt>
                <c:pt idx="16304">
                  <c:v>41764.325231481482</c:v>
                </c:pt>
                <c:pt idx="16305">
                  <c:v>41764.325289351851</c:v>
                </c:pt>
                <c:pt idx="16306">
                  <c:v>41764.32534722222</c:v>
                </c:pt>
                <c:pt idx="16307">
                  <c:v>41764.325416666667</c:v>
                </c:pt>
                <c:pt idx="16308">
                  <c:v>41764.325474537036</c:v>
                </c:pt>
                <c:pt idx="16309">
                  <c:v>41764.325532407405</c:v>
                </c:pt>
                <c:pt idx="16310">
                  <c:v>41764.325601851851</c:v>
                </c:pt>
                <c:pt idx="16311">
                  <c:v>41764.325659722221</c:v>
                </c:pt>
                <c:pt idx="16312">
                  <c:v>41764.32571759259</c:v>
                </c:pt>
                <c:pt idx="16313">
                  <c:v>41764.325775462959</c:v>
                </c:pt>
                <c:pt idx="16314">
                  <c:v>41764.325844907406</c:v>
                </c:pt>
                <c:pt idx="16315">
                  <c:v>41764.325902777775</c:v>
                </c:pt>
                <c:pt idx="16316">
                  <c:v>41764.325960648152</c:v>
                </c:pt>
                <c:pt idx="16317">
                  <c:v>41764.32603009259</c:v>
                </c:pt>
                <c:pt idx="16318">
                  <c:v>41764.32608796296</c:v>
                </c:pt>
                <c:pt idx="16319">
                  <c:v>41764.326145833336</c:v>
                </c:pt>
                <c:pt idx="16320">
                  <c:v>41764.326215277775</c:v>
                </c:pt>
                <c:pt idx="16321">
                  <c:v>41764.326273148145</c:v>
                </c:pt>
                <c:pt idx="16322">
                  <c:v>41764.326331018521</c:v>
                </c:pt>
                <c:pt idx="16323">
                  <c:v>41764.32640046296</c:v>
                </c:pt>
                <c:pt idx="16324">
                  <c:v>41764.326458333337</c:v>
                </c:pt>
                <c:pt idx="16325">
                  <c:v>41764.326516203706</c:v>
                </c:pt>
                <c:pt idx="16326">
                  <c:v>41764.326574074075</c:v>
                </c:pt>
                <c:pt idx="16327">
                  <c:v>41764.326643518521</c:v>
                </c:pt>
                <c:pt idx="16328">
                  <c:v>41764.326701388891</c:v>
                </c:pt>
                <c:pt idx="16329">
                  <c:v>41764.32675925926</c:v>
                </c:pt>
                <c:pt idx="16330">
                  <c:v>41764.326828703706</c:v>
                </c:pt>
                <c:pt idx="16331">
                  <c:v>41764.326886574076</c:v>
                </c:pt>
                <c:pt idx="16332">
                  <c:v>41764.326944444445</c:v>
                </c:pt>
                <c:pt idx="16333">
                  <c:v>41764.327013888891</c:v>
                </c:pt>
                <c:pt idx="16334">
                  <c:v>41764.32707175926</c:v>
                </c:pt>
                <c:pt idx="16335">
                  <c:v>41764.32712962963</c:v>
                </c:pt>
                <c:pt idx="16336">
                  <c:v>41764.327199074076</c:v>
                </c:pt>
                <c:pt idx="16337">
                  <c:v>41764.327256944445</c:v>
                </c:pt>
                <c:pt idx="16338">
                  <c:v>41764.327314814815</c:v>
                </c:pt>
                <c:pt idx="16339">
                  <c:v>41764.327372685184</c:v>
                </c:pt>
                <c:pt idx="16340">
                  <c:v>41764.32744212963</c:v>
                </c:pt>
                <c:pt idx="16341">
                  <c:v>41764.327499999999</c:v>
                </c:pt>
                <c:pt idx="16342">
                  <c:v>41764.327557870369</c:v>
                </c:pt>
                <c:pt idx="16343">
                  <c:v>41764.327627314815</c:v>
                </c:pt>
                <c:pt idx="16344">
                  <c:v>41764.327685185184</c:v>
                </c:pt>
                <c:pt idx="16345">
                  <c:v>41764.327743055554</c:v>
                </c:pt>
                <c:pt idx="16346">
                  <c:v>41764.3278125</c:v>
                </c:pt>
                <c:pt idx="16347">
                  <c:v>41764.327870370369</c:v>
                </c:pt>
                <c:pt idx="16348">
                  <c:v>41764.327928240738</c:v>
                </c:pt>
                <c:pt idx="16349">
                  <c:v>41764.327997685185</c:v>
                </c:pt>
                <c:pt idx="16350">
                  <c:v>41764.328055555554</c:v>
                </c:pt>
                <c:pt idx="16351">
                  <c:v>41764.328113425923</c:v>
                </c:pt>
                <c:pt idx="16352">
                  <c:v>41764.3281712963</c:v>
                </c:pt>
                <c:pt idx="16353">
                  <c:v>41764.328240740739</c:v>
                </c:pt>
                <c:pt idx="16354">
                  <c:v>41764.328298611108</c:v>
                </c:pt>
                <c:pt idx="16355">
                  <c:v>41764.328356481485</c:v>
                </c:pt>
                <c:pt idx="16356">
                  <c:v>41764.328425925924</c:v>
                </c:pt>
                <c:pt idx="16357">
                  <c:v>41764.328483796293</c:v>
                </c:pt>
                <c:pt idx="16358">
                  <c:v>41764.328541666669</c:v>
                </c:pt>
                <c:pt idx="16359">
                  <c:v>41764.328611111108</c:v>
                </c:pt>
                <c:pt idx="16360">
                  <c:v>41764.328668981485</c:v>
                </c:pt>
                <c:pt idx="16361">
                  <c:v>41764.328726851854</c:v>
                </c:pt>
                <c:pt idx="16362">
                  <c:v>41764.328796296293</c:v>
                </c:pt>
                <c:pt idx="16363">
                  <c:v>41764.32885416667</c:v>
                </c:pt>
                <c:pt idx="16364">
                  <c:v>41764.328912037039</c:v>
                </c:pt>
                <c:pt idx="16365">
                  <c:v>41764.328969907408</c:v>
                </c:pt>
                <c:pt idx="16366">
                  <c:v>41764.329039351855</c:v>
                </c:pt>
                <c:pt idx="16367">
                  <c:v>41764.329097222224</c:v>
                </c:pt>
                <c:pt idx="16368">
                  <c:v>41764.329155092593</c:v>
                </c:pt>
                <c:pt idx="16369">
                  <c:v>41764.329224537039</c:v>
                </c:pt>
                <c:pt idx="16370">
                  <c:v>41764.329282407409</c:v>
                </c:pt>
                <c:pt idx="16371">
                  <c:v>41764.329340277778</c:v>
                </c:pt>
                <c:pt idx="16372">
                  <c:v>41764.329409722224</c:v>
                </c:pt>
                <c:pt idx="16373">
                  <c:v>41764.329467592594</c:v>
                </c:pt>
                <c:pt idx="16374">
                  <c:v>41764.329525462963</c:v>
                </c:pt>
                <c:pt idx="16375">
                  <c:v>41764.329594907409</c:v>
                </c:pt>
                <c:pt idx="16376">
                  <c:v>41764.329652777778</c:v>
                </c:pt>
                <c:pt idx="16377">
                  <c:v>41764.329710648148</c:v>
                </c:pt>
                <c:pt idx="16378">
                  <c:v>41764.329780092594</c:v>
                </c:pt>
                <c:pt idx="16379">
                  <c:v>41764.329837962963</c:v>
                </c:pt>
                <c:pt idx="16380">
                  <c:v>41764.329895833333</c:v>
                </c:pt>
                <c:pt idx="16381">
                  <c:v>41764.329953703702</c:v>
                </c:pt>
                <c:pt idx="16382">
                  <c:v>41764.330023148148</c:v>
                </c:pt>
                <c:pt idx="16383">
                  <c:v>41764.330081018517</c:v>
                </c:pt>
                <c:pt idx="16384">
                  <c:v>41764.330138888887</c:v>
                </c:pt>
                <c:pt idx="16385">
                  <c:v>41764.330208333333</c:v>
                </c:pt>
                <c:pt idx="16386">
                  <c:v>41764.330266203702</c:v>
                </c:pt>
                <c:pt idx="16387">
                  <c:v>41764.330324074072</c:v>
                </c:pt>
                <c:pt idx="16388">
                  <c:v>41764.330393518518</c:v>
                </c:pt>
                <c:pt idx="16389">
                  <c:v>41764.330451388887</c:v>
                </c:pt>
                <c:pt idx="16390">
                  <c:v>41764.330509259256</c:v>
                </c:pt>
                <c:pt idx="16391">
                  <c:v>41764.330578703702</c:v>
                </c:pt>
                <c:pt idx="16392">
                  <c:v>41764.330636574072</c:v>
                </c:pt>
                <c:pt idx="16393">
                  <c:v>41764.330694444441</c:v>
                </c:pt>
                <c:pt idx="16394">
                  <c:v>41764.330752314818</c:v>
                </c:pt>
                <c:pt idx="16395">
                  <c:v>41764.330821759257</c:v>
                </c:pt>
                <c:pt idx="16396">
                  <c:v>41764.330879629626</c:v>
                </c:pt>
                <c:pt idx="16397">
                  <c:v>41764.330937500003</c:v>
                </c:pt>
                <c:pt idx="16398">
                  <c:v>41764.331006944441</c:v>
                </c:pt>
                <c:pt idx="16399">
                  <c:v>41764.331064814818</c:v>
                </c:pt>
                <c:pt idx="16400">
                  <c:v>41764.331122685187</c:v>
                </c:pt>
                <c:pt idx="16401">
                  <c:v>41764.331192129626</c:v>
                </c:pt>
                <c:pt idx="16402">
                  <c:v>41764.331250000003</c:v>
                </c:pt>
                <c:pt idx="16403">
                  <c:v>41764.331307870372</c:v>
                </c:pt>
                <c:pt idx="16404">
                  <c:v>41764.331377314818</c:v>
                </c:pt>
                <c:pt idx="16405">
                  <c:v>41764.331435185188</c:v>
                </c:pt>
                <c:pt idx="16406">
                  <c:v>41764.331493055557</c:v>
                </c:pt>
                <c:pt idx="16407">
                  <c:v>41764.331550925926</c:v>
                </c:pt>
                <c:pt idx="16408">
                  <c:v>41764.331620370373</c:v>
                </c:pt>
                <c:pt idx="16409">
                  <c:v>41764.331678240742</c:v>
                </c:pt>
                <c:pt idx="16410">
                  <c:v>41764.331736111111</c:v>
                </c:pt>
                <c:pt idx="16411">
                  <c:v>41764.331805555557</c:v>
                </c:pt>
                <c:pt idx="16412">
                  <c:v>41764.331863425927</c:v>
                </c:pt>
                <c:pt idx="16413">
                  <c:v>41764.331921296296</c:v>
                </c:pt>
                <c:pt idx="16414">
                  <c:v>41764.331990740742</c:v>
                </c:pt>
                <c:pt idx="16415">
                  <c:v>41764.332048611112</c:v>
                </c:pt>
                <c:pt idx="16416">
                  <c:v>41764.332106481481</c:v>
                </c:pt>
                <c:pt idx="16417">
                  <c:v>41764.332175925927</c:v>
                </c:pt>
                <c:pt idx="16418">
                  <c:v>41764.332233796296</c:v>
                </c:pt>
                <c:pt idx="16419">
                  <c:v>41764.332291666666</c:v>
                </c:pt>
                <c:pt idx="16420">
                  <c:v>41764.332361111112</c:v>
                </c:pt>
                <c:pt idx="16421">
                  <c:v>41764.332418981481</c:v>
                </c:pt>
                <c:pt idx="16422">
                  <c:v>41764.332476851851</c:v>
                </c:pt>
                <c:pt idx="16423">
                  <c:v>41764.33253472222</c:v>
                </c:pt>
                <c:pt idx="16424">
                  <c:v>41764.332604166666</c:v>
                </c:pt>
                <c:pt idx="16425">
                  <c:v>41764.332662037035</c:v>
                </c:pt>
                <c:pt idx="16426">
                  <c:v>41764.332719907405</c:v>
                </c:pt>
                <c:pt idx="16427">
                  <c:v>41764.332789351851</c:v>
                </c:pt>
                <c:pt idx="16428">
                  <c:v>41764.33284722222</c:v>
                </c:pt>
                <c:pt idx="16429">
                  <c:v>41764.332905092589</c:v>
                </c:pt>
                <c:pt idx="16430">
                  <c:v>41764.332974537036</c:v>
                </c:pt>
                <c:pt idx="16431">
                  <c:v>41764.333032407405</c:v>
                </c:pt>
                <c:pt idx="16432">
                  <c:v>41764.333090277774</c:v>
                </c:pt>
                <c:pt idx="16433">
                  <c:v>41764.33315972222</c:v>
                </c:pt>
                <c:pt idx="16434">
                  <c:v>41764.33321759259</c:v>
                </c:pt>
                <c:pt idx="16435">
                  <c:v>41764.333275462966</c:v>
                </c:pt>
                <c:pt idx="16436">
                  <c:v>41764.333333333336</c:v>
                </c:pt>
                <c:pt idx="16437">
                  <c:v>41764.333402777775</c:v>
                </c:pt>
                <c:pt idx="16438">
                  <c:v>41764.333460648151</c:v>
                </c:pt>
                <c:pt idx="16439">
                  <c:v>41764.333518518521</c:v>
                </c:pt>
                <c:pt idx="16440">
                  <c:v>41764.333587962959</c:v>
                </c:pt>
                <c:pt idx="16441">
                  <c:v>41764.333645833336</c:v>
                </c:pt>
                <c:pt idx="16442">
                  <c:v>41764.333703703705</c:v>
                </c:pt>
                <c:pt idx="16443">
                  <c:v>41764.333773148152</c:v>
                </c:pt>
                <c:pt idx="16444">
                  <c:v>41764.333831018521</c:v>
                </c:pt>
                <c:pt idx="16445">
                  <c:v>41764.33388888889</c:v>
                </c:pt>
                <c:pt idx="16446">
                  <c:v>41764.333958333336</c:v>
                </c:pt>
                <c:pt idx="16447">
                  <c:v>41764.334016203706</c:v>
                </c:pt>
                <c:pt idx="16448">
                  <c:v>41764.334074074075</c:v>
                </c:pt>
                <c:pt idx="16449">
                  <c:v>41764.334131944444</c:v>
                </c:pt>
                <c:pt idx="16450">
                  <c:v>41764.334201388891</c:v>
                </c:pt>
                <c:pt idx="16451">
                  <c:v>41764.33425925926</c:v>
                </c:pt>
                <c:pt idx="16452">
                  <c:v>41764.334317129629</c:v>
                </c:pt>
                <c:pt idx="16453">
                  <c:v>41764.334386574075</c:v>
                </c:pt>
                <c:pt idx="16454">
                  <c:v>41764.334444444445</c:v>
                </c:pt>
                <c:pt idx="16455">
                  <c:v>41764.334502314814</c:v>
                </c:pt>
                <c:pt idx="16456">
                  <c:v>41764.33457175926</c:v>
                </c:pt>
                <c:pt idx="16457">
                  <c:v>41764.334629629629</c:v>
                </c:pt>
                <c:pt idx="16458">
                  <c:v>41764.334687499999</c:v>
                </c:pt>
                <c:pt idx="16459">
                  <c:v>41764.334756944445</c:v>
                </c:pt>
                <c:pt idx="16460">
                  <c:v>41764.334814814814</c:v>
                </c:pt>
                <c:pt idx="16461">
                  <c:v>41764.334872685184</c:v>
                </c:pt>
                <c:pt idx="16462">
                  <c:v>41764.334930555553</c:v>
                </c:pt>
                <c:pt idx="16463">
                  <c:v>41764.334999999999</c:v>
                </c:pt>
                <c:pt idx="16464">
                  <c:v>41764.335057870368</c:v>
                </c:pt>
                <c:pt idx="16465">
                  <c:v>41764.335115740738</c:v>
                </c:pt>
                <c:pt idx="16466">
                  <c:v>41764.335185185184</c:v>
                </c:pt>
                <c:pt idx="16467">
                  <c:v>41764.335243055553</c:v>
                </c:pt>
                <c:pt idx="16468">
                  <c:v>41764.335300925923</c:v>
                </c:pt>
                <c:pt idx="16469">
                  <c:v>41764.335370370369</c:v>
                </c:pt>
                <c:pt idx="16470">
                  <c:v>41764.335428240738</c:v>
                </c:pt>
                <c:pt idx="16471">
                  <c:v>41764.335486111115</c:v>
                </c:pt>
                <c:pt idx="16472">
                  <c:v>41764.335555555554</c:v>
                </c:pt>
                <c:pt idx="16473">
                  <c:v>41764.335613425923</c:v>
                </c:pt>
                <c:pt idx="16474">
                  <c:v>41764.3356712963</c:v>
                </c:pt>
                <c:pt idx="16475">
                  <c:v>41764.335740740738</c:v>
                </c:pt>
                <c:pt idx="16476">
                  <c:v>41764.335798611108</c:v>
                </c:pt>
                <c:pt idx="16477">
                  <c:v>41764.335856481484</c:v>
                </c:pt>
                <c:pt idx="16478">
                  <c:v>41764.335914351854</c:v>
                </c:pt>
                <c:pt idx="16479">
                  <c:v>41764.3359837963</c:v>
                </c:pt>
                <c:pt idx="16480">
                  <c:v>41764.336041666669</c:v>
                </c:pt>
                <c:pt idx="16481">
                  <c:v>41764.336099537039</c:v>
                </c:pt>
                <c:pt idx="16482">
                  <c:v>41764.336168981485</c:v>
                </c:pt>
                <c:pt idx="16483">
                  <c:v>41764.336226851854</c:v>
                </c:pt>
                <c:pt idx="16484">
                  <c:v>41764.336284722223</c:v>
                </c:pt>
                <c:pt idx="16485">
                  <c:v>41764.336354166669</c:v>
                </c:pt>
                <c:pt idx="16486">
                  <c:v>41764.336412037039</c:v>
                </c:pt>
                <c:pt idx="16487">
                  <c:v>41764.336469907408</c:v>
                </c:pt>
                <c:pt idx="16488">
                  <c:v>41764.336539351854</c:v>
                </c:pt>
                <c:pt idx="16489">
                  <c:v>41764.336597222224</c:v>
                </c:pt>
                <c:pt idx="16490">
                  <c:v>41764.336655092593</c:v>
                </c:pt>
                <c:pt idx="16491">
                  <c:v>41764.336724537039</c:v>
                </c:pt>
                <c:pt idx="16492">
                  <c:v>41764.336782407408</c:v>
                </c:pt>
                <c:pt idx="16493">
                  <c:v>41764.336840277778</c:v>
                </c:pt>
                <c:pt idx="16494">
                  <c:v>41764.336898148147</c:v>
                </c:pt>
                <c:pt idx="16495">
                  <c:v>41764.336967592593</c:v>
                </c:pt>
                <c:pt idx="16496">
                  <c:v>41764.337025462963</c:v>
                </c:pt>
                <c:pt idx="16497">
                  <c:v>41764.337083333332</c:v>
                </c:pt>
                <c:pt idx="16498">
                  <c:v>41764.337152777778</c:v>
                </c:pt>
                <c:pt idx="16499">
                  <c:v>41764.337210648147</c:v>
                </c:pt>
                <c:pt idx="16500">
                  <c:v>41764.337268518517</c:v>
                </c:pt>
                <c:pt idx="16501">
                  <c:v>41764.337337962963</c:v>
                </c:pt>
                <c:pt idx="16502">
                  <c:v>41764.337395833332</c:v>
                </c:pt>
                <c:pt idx="16503">
                  <c:v>41764.337453703702</c:v>
                </c:pt>
                <c:pt idx="16504">
                  <c:v>41764.337523148148</c:v>
                </c:pt>
                <c:pt idx="16505">
                  <c:v>41764.337581018517</c:v>
                </c:pt>
                <c:pt idx="16506">
                  <c:v>41764.337638888886</c:v>
                </c:pt>
                <c:pt idx="16507">
                  <c:v>41764.337696759256</c:v>
                </c:pt>
                <c:pt idx="16508">
                  <c:v>41764.337766203702</c:v>
                </c:pt>
                <c:pt idx="16509">
                  <c:v>41764.337824074071</c:v>
                </c:pt>
                <c:pt idx="16510">
                  <c:v>41764.337881944448</c:v>
                </c:pt>
                <c:pt idx="16511">
                  <c:v>41764.337951388887</c:v>
                </c:pt>
                <c:pt idx="16512">
                  <c:v>41764.338009259256</c:v>
                </c:pt>
                <c:pt idx="16513">
                  <c:v>41764.338067129633</c:v>
                </c:pt>
                <c:pt idx="16514">
                  <c:v>41764.338136574072</c:v>
                </c:pt>
                <c:pt idx="16515">
                  <c:v>41764.338194444441</c:v>
                </c:pt>
                <c:pt idx="16516">
                  <c:v>41764.338252314818</c:v>
                </c:pt>
                <c:pt idx="16517">
                  <c:v>41764.338321759256</c:v>
                </c:pt>
                <c:pt idx="16518">
                  <c:v>41764.338379629633</c:v>
                </c:pt>
                <c:pt idx="16519">
                  <c:v>41764.338437500002</c:v>
                </c:pt>
                <c:pt idx="16520">
                  <c:v>41764.338495370372</c:v>
                </c:pt>
                <c:pt idx="16521">
                  <c:v>41764.338564814818</c:v>
                </c:pt>
                <c:pt idx="16522">
                  <c:v>41764.338622685187</c:v>
                </c:pt>
                <c:pt idx="16523">
                  <c:v>41764.338680555556</c:v>
                </c:pt>
                <c:pt idx="16524">
                  <c:v>41764.338750000003</c:v>
                </c:pt>
                <c:pt idx="16525">
                  <c:v>41764.338807870372</c:v>
                </c:pt>
                <c:pt idx="16526">
                  <c:v>41764.338865740741</c:v>
                </c:pt>
                <c:pt idx="16527">
                  <c:v>41764.338935185187</c:v>
                </c:pt>
                <c:pt idx="16528">
                  <c:v>41764.338993055557</c:v>
                </c:pt>
                <c:pt idx="16529">
                  <c:v>41764.339050925926</c:v>
                </c:pt>
                <c:pt idx="16530">
                  <c:v>41764.339120370372</c:v>
                </c:pt>
                <c:pt idx="16531">
                  <c:v>41764.339178240742</c:v>
                </c:pt>
                <c:pt idx="16532">
                  <c:v>41764.339236111111</c:v>
                </c:pt>
                <c:pt idx="16533">
                  <c:v>41764.33929398148</c:v>
                </c:pt>
                <c:pt idx="16534">
                  <c:v>41764.339363425926</c:v>
                </c:pt>
                <c:pt idx="16535">
                  <c:v>41764.339421296296</c:v>
                </c:pt>
                <c:pt idx="16536">
                  <c:v>41764.339479166665</c:v>
                </c:pt>
                <c:pt idx="16537">
                  <c:v>41764.339548611111</c:v>
                </c:pt>
                <c:pt idx="16538">
                  <c:v>41764.339606481481</c:v>
                </c:pt>
                <c:pt idx="16539">
                  <c:v>41764.33966435185</c:v>
                </c:pt>
                <c:pt idx="16540">
                  <c:v>41764.339733796296</c:v>
                </c:pt>
                <c:pt idx="16541">
                  <c:v>41764.339791666665</c:v>
                </c:pt>
                <c:pt idx="16542">
                  <c:v>41764.339849537035</c:v>
                </c:pt>
                <c:pt idx="16543">
                  <c:v>41764.339918981481</c:v>
                </c:pt>
                <c:pt idx="16544">
                  <c:v>41764.33997685185</c:v>
                </c:pt>
                <c:pt idx="16545">
                  <c:v>41764.34003472222</c:v>
                </c:pt>
                <c:pt idx="16546">
                  <c:v>41764.340104166666</c:v>
                </c:pt>
                <c:pt idx="16547">
                  <c:v>41764.340162037035</c:v>
                </c:pt>
                <c:pt idx="16548">
                  <c:v>41764.340219907404</c:v>
                </c:pt>
                <c:pt idx="16549">
                  <c:v>41764.340277777781</c:v>
                </c:pt>
                <c:pt idx="16550">
                  <c:v>41764.34034722222</c:v>
                </c:pt>
                <c:pt idx="16551">
                  <c:v>41764.340405092589</c:v>
                </c:pt>
                <c:pt idx="16552">
                  <c:v>41764.340462962966</c:v>
                </c:pt>
                <c:pt idx="16553">
                  <c:v>41764.340532407405</c:v>
                </c:pt>
                <c:pt idx="16554">
                  <c:v>41764.340590277781</c:v>
                </c:pt>
                <c:pt idx="16555">
                  <c:v>41764.340648148151</c:v>
                </c:pt>
                <c:pt idx="16556">
                  <c:v>41764.340717592589</c:v>
                </c:pt>
                <c:pt idx="16557">
                  <c:v>41764.340775462966</c:v>
                </c:pt>
                <c:pt idx="16558">
                  <c:v>41764.340833333335</c:v>
                </c:pt>
                <c:pt idx="16559">
                  <c:v>41764.340902777774</c:v>
                </c:pt>
                <c:pt idx="16560">
                  <c:v>41764.340960648151</c:v>
                </c:pt>
                <c:pt idx="16561">
                  <c:v>41764.34101851852</c:v>
                </c:pt>
                <c:pt idx="16562">
                  <c:v>41764.34107638889</c:v>
                </c:pt>
                <c:pt idx="16563">
                  <c:v>41764.341145833336</c:v>
                </c:pt>
                <c:pt idx="16564">
                  <c:v>41764.341203703705</c:v>
                </c:pt>
                <c:pt idx="16565">
                  <c:v>41764.341261574074</c:v>
                </c:pt>
                <c:pt idx="16566">
                  <c:v>41764.341331018521</c:v>
                </c:pt>
                <c:pt idx="16567">
                  <c:v>41764.34138888889</c:v>
                </c:pt>
                <c:pt idx="16568">
                  <c:v>41764.341446759259</c:v>
                </c:pt>
                <c:pt idx="16569">
                  <c:v>41764.341516203705</c:v>
                </c:pt>
                <c:pt idx="16570">
                  <c:v>41764.341574074075</c:v>
                </c:pt>
                <c:pt idx="16571">
                  <c:v>41764.341631944444</c:v>
                </c:pt>
                <c:pt idx="16572">
                  <c:v>41764.34170138889</c:v>
                </c:pt>
                <c:pt idx="16573">
                  <c:v>41764.34175925926</c:v>
                </c:pt>
                <c:pt idx="16574">
                  <c:v>41764.341817129629</c:v>
                </c:pt>
                <c:pt idx="16575">
                  <c:v>41764.341874999998</c:v>
                </c:pt>
                <c:pt idx="16576">
                  <c:v>41764.341944444444</c:v>
                </c:pt>
                <c:pt idx="16577">
                  <c:v>41764.342002314814</c:v>
                </c:pt>
                <c:pt idx="16578">
                  <c:v>41764.342060185183</c:v>
                </c:pt>
                <c:pt idx="16579">
                  <c:v>41764.342129629629</c:v>
                </c:pt>
                <c:pt idx="16580">
                  <c:v>41764.342187499999</c:v>
                </c:pt>
                <c:pt idx="16581">
                  <c:v>41764.342245370368</c:v>
                </c:pt>
                <c:pt idx="16582">
                  <c:v>41764.342314814814</c:v>
                </c:pt>
                <c:pt idx="16583">
                  <c:v>41764.342372685183</c:v>
                </c:pt>
                <c:pt idx="16584">
                  <c:v>41764.342430555553</c:v>
                </c:pt>
                <c:pt idx="16585">
                  <c:v>41764.342499999999</c:v>
                </c:pt>
                <c:pt idx="16586">
                  <c:v>41764.342557870368</c:v>
                </c:pt>
                <c:pt idx="16587">
                  <c:v>41764.342615740738</c:v>
                </c:pt>
                <c:pt idx="16588">
                  <c:v>41764.342685185184</c:v>
                </c:pt>
                <c:pt idx="16589">
                  <c:v>41764.342743055553</c:v>
                </c:pt>
                <c:pt idx="16590">
                  <c:v>41764.342800925922</c:v>
                </c:pt>
                <c:pt idx="16591">
                  <c:v>41764.342858796299</c:v>
                </c:pt>
                <c:pt idx="16592">
                  <c:v>41764.342928240738</c:v>
                </c:pt>
                <c:pt idx="16593">
                  <c:v>41764.342986111114</c:v>
                </c:pt>
                <c:pt idx="16594">
                  <c:v>41764.343043981484</c:v>
                </c:pt>
                <c:pt idx="16595">
                  <c:v>41764.343113425923</c:v>
                </c:pt>
                <c:pt idx="16596">
                  <c:v>41764.343171296299</c:v>
                </c:pt>
                <c:pt idx="16597">
                  <c:v>41764.343229166669</c:v>
                </c:pt>
                <c:pt idx="16598">
                  <c:v>41764.343298611115</c:v>
                </c:pt>
                <c:pt idx="16599">
                  <c:v>41764.343356481484</c:v>
                </c:pt>
                <c:pt idx="16600">
                  <c:v>41764.343414351853</c:v>
                </c:pt>
                <c:pt idx="16601">
                  <c:v>41764.3434837963</c:v>
                </c:pt>
                <c:pt idx="16602">
                  <c:v>41764.343541666669</c:v>
                </c:pt>
                <c:pt idx="16603">
                  <c:v>41764.343599537038</c:v>
                </c:pt>
                <c:pt idx="16604">
                  <c:v>41764.343657407408</c:v>
                </c:pt>
                <c:pt idx="16605">
                  <c:v>41764.343726851854</c:v>
                </c:pt>
                <c:pt idx="16606">
                  <c:v>41764.343784722223</c:v>
                </c:pt>
                <c:pt idx="16607">
                  <c:v>41764.343842592592</c:v>
                </c:pt>
                <c:pt idx="16608">
                  <c:v>41764.343912037039</c:v>
                </c:pt>
                <c:pt idx="16609">
                  <c:v>41764.343969907408</c:v>
                </c:pt>
                <c:pt idx="16610">
                  <c:v>41764.344027777777</c:v>
                </c:pt>
                <c:pt idx="16611">
                  <c:v>41764.344097222223</c:v>
                </c:pt>
                <c:pt idx="16612">
                  <c:v>41764.344155092593</c:v>
                </c:pt>
                <c:pt idx="16613">
                  <c:v>41764.344212962962</c:v>
                </c:pt>
                <c:pt idx="16614">
                  <c:v>41764.344282407408</c:v>
                </c:pt>
                <c:pt idx="16615">
                  <c:v>41764.344340277778</c:v>
                </c:pt>
                <c:pt idx="16616">
                  <c:v>41764.344398148147</c:v>
                </c:pt>
                <c:pt idx="16617">
                  <c:v>41764.344456018516</c:v>
                </c:pt>
                <c:pt idx="16618">
                  <c:v>41764.344525462962</c:v>
                </c:pt>
                <c:pt idx="16619">
                  <c:v>41764.344583333332</c:v>
                </c:pt>
                <c:pt idx="16620">
                  <c:v>41764.344641203701</c:v>
                </c:pt>
                <c:pt idx="16621">
                  <c:v>41764.344710648147</c:v>
                </c:pt>
                <c:pt idx="16622">
                  <c:v>41764.344768518517</c:v>
                </c:pt>
                <c:pt idx="16623">
                  <c:v>41764.344826388886</c:v>
                </c:pt>
                <c:pt idx="16624">
                  <c:v>41764.344895833332</c:v>
                </c:pt>
                <c:pt idx="16625">
                  <c:v>41764.344953703701</c:v>
                </c:pt>
                <c:pt idx="16626">
                  <c:v>41764.345011574071</c:v>
                </c:pt>
                <c:pt idx="16627">
                  <c:v>41764.345081018517</c:v>
                </c:pt>
                <c:pt idx="16628">
                  <c:v>41764.345138888886</c:v>
                </c:pt>
                <c:pt idx="16629">
                  <c:v>41764.345196759263</c:v>
                </c:pt>
                <c:pt idx="16630">
                  <c:v>41764.345254629632</c:v>
                </c:pt>
                <c:pt idx="16631">
                  <c:v>41764.345324074071</c:v>
                </c:pt>
                <c:pt idx="16632">
                  <c:v>41764.345381944448</c:v>
                </c:pt>
                <c:pt idx="16633">
                  <c:v>41764.345439814817</c:v>
                </c:pt>
                <c:pt idx="16634">
                  <c:v>41764.345509259256</c:v>
                </c:pt>
                <c:pt idx="16635">
                  <c:v>41764.345567129632</c:v>
                </c:pt>
                <c:pt idx="16636">
                  <c:v>41764.345625000002</c:v>
                </c:pt>
                <c:pt idx="16637">
                  <c:v>41764.345694444448</c:v>
                </c:pt>
                <c:pt idx="16638">
                  <c:v>41764.345752314817</c:v>
                </c:pt>
                <c:pt idx="16639">
                  <c:v>41764.345810185187</c:v>
                </c:pt>
                <c:pt idx="16640">
                  <c:v>41764.345879629633</c:v>
                </c:pt>
                <c:pt idx="16641">
                  <c:v>41764.345937500002</c:v>
                </c:pt>
                <c:pt idx="16642">
                  <c:v>41764.345995370371</c:v>
                </c:pt>
                <c:pt idx="16643">
                  <c:v>41764.346064814818</c:v>
                </c:pt>
                <c:pt idx="16644">
                  <c:v>41764.346122685187</c:v>
                </c:pt>
                <c:pt idx="16645">
                  <c:v>41764.346180555556</c:v>
                </c:pt>
                <c:pt idx="16646">
                  <c:v>41764.346238425926</c:v>
                </c:pt>
                <c:pt idx="16647">
                  <c:v>41764.346307870372</c:v>
                </c:pt>
                <c:pt idx="16648">
                  <c:v>41764.346365740741</c:v>
                </c:pt>
                <c:pt idx="16649">
                  <c:v>41764.34642361111</c:v>
                </c:pt>
                <c:pt idx="16650">
                  <c:v>41764.346493055556</c:v>
                </c:pt>
                <c:pt idx="16651">
                  <c:v>41764.346550925926</c:v>
                </c:pt>
                <c:pt idx="16652">
                  <c:v>41764.346608796295</c:v>
                </c:pt>
                <c:pt idx="16653">
                  <c:v>41764.346678240741</c:v>
                </c:pt>
                <c:pt idx="16654">
                  <c:v>41764.346736111111</c:v>
                </c:pt>
                <c:pt idx="16655">
                  <c:v>41764.34679398148</c:v>
                </c:pt>
                <c:pt idx="16656">
                  <c:v>41764.346863425926</c:v>
                </c:pt>
                <c:pt idx="16657">
                  <c:v>41764.346921296295</c:v>
                </c:pt>
                <c:pt idx="16658">
                  <c:v>41764.346979166665</c:v>
                </c:pt>
                <c:pt idx="16659">
                  <c:v>41764.347037037034</c:v>
                </c:pt>
                <c:pt idx="16660">
                  <c:v>41764.34710648148</c:v>
                </c:pt>
                <c:pt idx="16661">
                  <c:v>41764.34716435185</c:v>
                </c:pt>
                <c:pt idx="16662">
                  <c:v>41764.347222222219</c:v>
                </c:pt>
                <c:pt idx="16663">
                  <c:v>41764.347291666665</c:v>
                </c:pt>
                <c:pt idx="16664">
                  <c:v>41764.347349537034</c:v>
                </c:pt>
                <c:pt idx="16665">
                  <c:v>41764.347407407404</c:v>
                </c:pt>
                <c:pt idx="16666">
                  <c:v>41764.34747685185</c:v>
                </c:pt>
                <c:pt idx="16667">
                  <c:v>41764.347534722219</c:v>
                </c:pt>
                <c:pt idx="16668">
                  <c:v>41764.347592592596</c:v>
                </c:pt>
                <c:pt idx="16669">
                  <c:v>41764.347662037035</c:v>
                </c:pt>
                <c:pt idx="16670">
                  <c:v>41764.347719907404</c:v>
                </c:pt>
                <c:pt idx="16671">
                  <c:v>41764.347777777781</c:v>
                </c:pt>
                <c:pt idx="16672">
                  <c:v>41764.34783564815</c:v>
                </c:pt>
                <c:pt idx="16673">
                  <c:v>41764.347905092596</c:v>
                </c:pt>
                <c:pt idx="16674">
                  <c:v>41764.347962962966</c:v>
                </c:pt>
                <c:pt idx="16675">
                  <c:v>41764.348020833335</c:v>
                </c:pt>
                <c:pt idx="16676">
                  <c:v>41764.348090277781</c:v>
                </c:pt>
                <c:pt idx="16677">
                  <c:v>41764.34814814815</c:v>
                </c:pt>
                <c:pt idx="16678">
                  <c:v>41764.34820601852</c:v>
                </c:pt>
                <c:pt idx="16679">
                  <c:v>41764.348275462966</c:v>
                </c:pt>
                <c:pt idx="16680">
                  <c:v>41764.348333333335</c:v>
                </c:pt>
                <c:pt idx="16681">
                  <c:v>41764.348391203705</c:v>
                </c:pt>
                <c:pt idx="16682">
                  <c:v>41764.348460648151</c:v>
                </c:pt>
                <c:pt idx="16683">
                  <c:v>41764.34851851852</c:v>
                </c:pt>
                <c:pt idx="16684">
                  <c:v>41764.348576388889</c:v>
                </c:pt>
                <c:pt idx="16685">
                  <c:v>41764.348634259259</c:v>
                </c:pt>
                <c:pt idx="16686">
                  <c:v>41764.348703703705</c:v>
                </c:pt>
                <c:pt idx="16687">
                  <c:v>41764.348761574074</c:v>
                </c:pt>
                <c:pt idx="16688">
                  <c:v>41764.348819444444</c:v>
                </c:pt>
                <c:pt idx="16689">
                  <c:v>41764.34888888889</c:v>
                </c:pt>
                <c:pt idx="16690">
                  <c:v>41764.348946759259</c:v>
                </c:pt>
                <c:pt idx="16691">
                  <c:v>41764.349004629628</c:v>
                </c:pt>
                <c:pt idx="16692">
                  <c:v>41764.349074074074</c:v>
                </c:pt>
                <c:pt idx="16693">
                  <c:v>41764.349131944444</c:v>
                </c:pt>
                <c:pt idx="16694">
                  <c:v>41764.349189814813</c:v>
                </c:pt>
                <c:pt idx="16695">
                  <c:v>41764.349259259259</c:v>
                </c:pt>
                <c:pt idx="16696">
                  <c:v>41764.349317129629</c:v>
                </c:pt>
                <c:pt idx="16697">
                  <c:v>41764.349374999998</c:v>
                </c:pt>
                <c:pt idx="16698">
                  <c:v>41764.349444444444</c:v>
                </c:pt>
                <c:pt idx="16699">
                  <c:v>41764.349502314813</c:v>
                </c:pt>
                <c:pt idx="16700">
                  <c:v>41764.349560185183</c:v>
                </c:pt>
                <c:pt idx="16701">
                  <c:v>41764.349618055552</c:v>
                </c:pt>
                <c:pt idx="16702">
                  <c:v>41764.349687499998</c:v>
                </c:pt>
                <c:pt idx="16703">
                  <c:v>41764.349745370368</c:v>
                </c:pt>
                <c:pt idx="16704">
                  <c:v>41764.349803240744</c:v>
                </c:pt>
                <c:pt idx="16705">
                  <c:v>41764.349872685183</c:v>
                </c:pt>
                <c:pt idx="16706">
                  <c:v>41764.349930555552</c:v>
                </c:pt>
                <c:pt idx="16707">
                  <c:v>41764.349988425929</c:v>
                </c:pt>
                <c:pt idx="16708">
                  <c:v>41764.350057870368</c:v>
                </c:pt>
                <c:pt idx="16709">
                  <c:v>41764.350115740737</c:v>
                </c:pt>
                <c:pt idx="16710">
                  <c:v>41764.350173611114</c:v>
                </c:pt>
                <c:pt idx="16711">
                  <c:v>41764.350243055553</c:v>
                </c:pt>
                <c:pt idx="16712">
                  <c:v>41764.350300925929</c:v>
                </c:pt>
                <c:pt idx="16713">
                  <c:v>41764.350358796299</c:v>
                </c:pt>
                <c:pt idx="16714">
                  <c:v>41764.350416666668</c:v>
                </c:pt>
                <c:pt idx="16715">
                  <c:v>41764.350486111114</c:v>
                </c:pt>
                <c:pt idx="16716">
                  <c:v>41764.350543981483</c:v>
                </c:pt>
                <c:pt idx="16717">
                  <c:v>41764.350601851853</c:v>
                </c:pt>
                <c:pt idx="16718">
                  <c:v>41764.350671296299</c:v>
                </c:pt>
                <c:pt idx="16719">
                  <c:v>41764.350729166668</c:v>
                </c:pt>
                <c:pt idx="16720">
                  <c:v>41764.350787037038</c:v>
                </c:pt>
                <c:pt idx="16721">
                  <c:v>41764.350856481484</c:v>
                </c:pt>
                <c:pt idx="16722">
                  <c:v>41764.350914351853</c:v>
                </c:pt>
                <c:pt idx="16723">
                  <c:v>41764.350972222222</c:v>
                </c:pt>
                <c:pt idx="16724">
                  <c:v>41764.351041666669</c:v>
                </c:pt>
                <c:pt idx="16725">
                  <c:v>41764.351099537038</c:v>
                </c:pt>
                <c:pt idx="16726">
                  <c:v>41764.351157407407</c:v>
                </c:pt>
                <c:pt idx="16727">
                  <c:v>41764.351215277777</c:v>
                </c:pt>
                <c:pt idx="16728">
                  <c:v>41764.351284722223</c:v>
                </c:pt>
                <c:pt idx="16729">
                  <c:v>41764.351342592592</c:v>
                </c:pt>
                <c:pt idx="16730">
                  <c:v>41764.351400462961</c:v>
                </c:pt>
                <c:pt idx="16731">
                  <c:v>41764.351469907408</c:v>
                </c:pt>
                <c:pt idx="16732">
                  <c:v>41764.351527777777</c:v>
                </c:pt>
                <c:pt idx="16733">
                  <c:v>41764.351585648146</c:v>
                </c:pt>
                <c:pt idx="16734">
                  <c:v>41764.351655092592</c:v>
                </c:pt>
                <c:pt idx="16735">
                  <c:v>41764.351712962962</c:v>
                </c:pt>
                <c:pt idx="16736">
                  <c:v>41764.351770833331</c:v>
                </c:pt>
                <c:pt idx="16737">
                  <c:v>41764.351840277777</c:v>
                </c:pt>
                <c:pt idx="16738">
                  <c:v>41764.351898148147</c:v>
                </c:pt>
                <c:pt idx="16739">
                  <c:v>41764.351956018516</c:v>
                </c:pt>
                <c:pt idx="16740">
                  <c:v>41764.352025462962</c:v>
                </c:pt>
                <c:pt idx="16741">
                  <c:v>41764.352083333331</c:v>
                </c:pt>
                <c:pt idx="16742">
                  <c:v>41764.352141203701</c:v>
                </c:pt>
                <c:pt idx="16743">
                  <c:v>41764.352199074077</c:v>
                </c:pt>
                <c:pt idx="16744">
                  <c:v>41764.352268518516</c:v>
                </c:pt>
                <c:pt idx="16745">
                  <c:v>41764.352326388886</c:v>
                </c:pt>
                <c:pt idx="16746">
                  <c:v>41764.352384259262</c:v>
                </c:pt>
                <c:pt idx="16747">
                  <c:v>41764.352453703701</c:v>
                </c:pt>
                <c:pt idx="16748">
                  <c:v>41764.352511574078</c:v>
                </c:pt>
                <c:pt idx="16749">
                  <c:v>41764.352569444447</c:v>
                </c:pt>
                <c:pt idx="16750">
                  <c:v>41764.352638888886</c:v>
                </c:pt>
                <c:pt idx="16751">
                  <c:v>41764.352696759262</c:v>
                </c:pt>
                <c:pt idx="16752">
                  <c:v>41764.352754629632</c:v>
                </c:pt>
                <c:pt idx="16753">
                  <c:v>41764.352824074071</c:v>
                </c:pt>
                <c:pt idx="16754">
                  <c:v>41764.352881944447</c:v>
                </c:pt>
                <c:pt idx="16755">
                  <c:v>41764.352939814817</c:v>
                </c:pt>
                <c:pt idx="16756">
                  <c:v>41764.352997685186</c:v>
                </c:pt>
                <c:pt idx="16757">
                  <c:v>41764.353067129632</c:v>
                </c:pt>
                <c:pt idx="16758">
                  <c:v>41764.353125000001</c:v>
                </c:pt>
                <c:pt idx="16759">
                  <c:v>41764.353182870371</c:v>
                </c:pt>
                <c:pt idx="16760">
                  <c:v>41764.353252314817</c:v>
                </c:pt>
                <c:pt idx="16761">
                  <c:v>41764.353310185186</c:v>
                </c:pt>
                <c:pt idx="16762">
                  <c:v>41764.353368055556</c:v>
                </c:pt>
                <c:pt idx="16763">
                  <c:v>41764.353437500002</c:v>
                </c:pt>
                <c:pt idx="16764">
                  <c:v>41764.353495370371</c:v>
                </c:pt>
                <c:pt idx="16765">
                  <c:v>41764.35355324074</c:v>
                </c:pt>
                <c:pt idx="16766">
                  <c:v>41764.353622685187</c:v>
                </c:pt>
                <c:pt idx="16767">
                  <c:v>41764.353680555556</c:v>
                </c:pt>
                <c:pt idx="16768">
                  <c:v>41764.353738425925</c:v>
                </c:pt>
                <c:pt idx="16769">
                  <c:v>41764.353796296295</c:v>
                </c:pt>
                <c:pt idx="16770">
                  <c:v>41764.353865740741</c:v>
                </c:pt>
                <c:pt idx="16771">
                  <c:v>41764.35392361111</c:v>
                </c:pt>
                <c:pt idx="16772">
                  <c:v>41764.353981481479</c:v>
                </c:pt>
                <c:pt idx="16773">
                  <c:v>41764.354050925926</c:v>
                </c:pt>
                <c:pt idx="16774">
                  <c:v>41764.354108796295</c:v>
                </c:pt>
                <c:pt idx="16775">
                  <c:v>41764.354166666664</c:v>
                </c:pt>
                <c:pt idx="16776">
                  <c:v>41764.35423611111</c:v>
                </c:pt>
                <c:pt idx="16777">
                  <c:v>41764.35429398148</c:v>
                </c:pt>
                <c:pt idx="16778">
                  <c:v>41764.354351851849</c:v>
                </c:pt>
                <c:pt idx="16779">
                  <c:v>41764.354421296295</c:v>
                </c:pt>
                <c:pt idx="16780">
                  <c:v>41764.354479166665</c:v>
                </c:pt>
                <c:pt idx="16781">
                  <c:v>41764.354537037034</c:v>
                </c:pt>
                <c:pt idx="16782">
                  <c:v>41764.354594907411</c:v>
                </c:pt>
                <c:pt idx="16783">
                  <c:v>41764.354664351849</c:v>
                </c:pt>
                <c:pt idx="16784">
                  <c:v>41764.354722222219</c:v>
                </c:pt>
                <c:pt idx="16785">
                  <c:v>41764.354780092595</c:v>
                </c:pt>
                <c:pt idx="16786">
                  <c:v>41764.354849537034</c:v>
                </c:pt>
                <c:pt idx="16787">
                  <c:v>41764.354907407411</c:v>
                </c:pt>
                <c:pt idx="16788">
                  <c:v>41764.35496527778</c:v>
                </c:pt>
                <c:pt idx="16789">
                  <c:v>41764.355034722219</c:v>
                </c:pt>
                <c:pt idx="16790">
                  <c:v>41764.355092592596</c:v>
                </c:pt>
                <c:pt idx="16791">
                  <c:v>41764.355150462965</c:v>
                </c:pt>
                <c:pt idx="16792">
                  <c:v>41764.355219907404</c:v>
                </c:pt>
                <c:pt idx="16793">
                  <c:v>41764.35527777778</c:v>
                </c:pt>
                <c:pt idx="16794">
                  <c:v>41764.35533564815</c:v>
                </c:pt>
                <c:pt idx="16795">
                  <c:v>41764.355405092596</c:v>
                </c:pt>
                <c:pt idx="16796">
                  <c:v>41764.355462962965</c:v>
                </c:pt>
                <c:pt idx="16797">
                  <c:v>41764.355520833335</c:v>
                </c:pt>
                <c:pt idx="16798">
                  <c:v>41764.355578703704</c:v>
                </c:pt>
                <c:pt idx="16799">
                  <c:v>41764.35564814815</c:v>
                </c:pt>
                <c:pt idx="16800">
                  <c:v>41764.355706018519</c:v>
                </c:pt>
                <c:pt idx="16801">
                  <c:v>41764.355763888889</c:v>
                </c:pt>
                <c:pt idx="16802">
                  <c:v>41764.355833333335</c:v>
                </c:pt>
                <c:pt idx="16803">
                  <c:v>41764.355891203704</c:v>
                </c:pt>
                <c:pt idx="16804">
                  <c:v>41764.355949074074</c:v>
                </c:pt>
                <c:pt idx="16805">
                  <c:v>41764.35601851852</c:v>
                </c:pt>
                <c:pt idx="16806">
                  <c:v>41764.356076388889</c:v>
                </c:pt>
                <c:pt idx="16807">
                  <c:v>41764.356134259258</c:v>
                </c:pt>
                <c:pt idx="16808">
                  <c:v>41764.356203703705</c:v>
                </c:pt>
                <c:pt idx="16809">
                  <c:v>41764.356261574074</c:v>
                </c:pt>
                <c:pt idx="16810">
                  <c:v>41764.356319444443</c:v>
                </c:pt>
                <c:pt idx="16811">
                  <c:v>41764.356377314813</c:v>
                </c:pt>
                <c:pt idx="16812">
                  <c:v>41764.356446759259</c:v>
                </c:pt>
                <c:pt idx="16813">
                  <c:v>41764.356504629628</c:v>
                </c:pt>
                <c:pt idx="16814">
                  <c:v>41764.356562499997</c:v>
                </c:pt>
                <c:pt idx="16815">
                  <c:v>41764.356631944444</c:v>
                </c:pt>
                <c:pt idx="16816">
                  <c:v>41764.356689814813</c:v>
                </c:pt>
                <c:pt idx="16817">
                  <c:v>41764.356747685182</c:v>
                </c:pt>
                <c:pt idx="16818">
                  <c:v>41764.356817129628</c:v>
                </c:pt>
                <c:pt idx="16819">
                  <c:v>41764.356874999998</c:v>
                </c:pt>
                <c:pt idx="16820">
                  <c:v>41764.356932870367</c:v>
                </c:pt>
                <c:pt idx="16821">
                  <c:v>41764.357002314813</c:v>
                </c:pt>
                <c:pt idx="16822">
                  <c:v>41764.357060185182</c:v>
                </c:pt>
                <c:pt idx="16823">
                  <c:v>41764.357118055559</c:v>
                </c:pt>
                <c:pt idx="16824">
                  <c:v>41764.357175925928</c:v>
                </c:pt>
                <c:pt idx="16825">
                  <c:v>41764.357245370367</c:v>
                </c:pt>
                <c:pt idx="16826">
                  <c:v>41764.357303240744</c:v>
                </c:pt>
                <c:pt idx="16827">
                  <c:v>41764.357361111113</c:v>
                </c:pt>
                <c:pt idx="16828">
                  <c:v>41764.357430555552</c:v>
                </c:pt>
                <c:pt idx="16829">
                  <c:v>41764.357488425929</c:v>
                </c:pt>
                <c:pt idx="16830">
                  <c:v>41764.357546296298</c:v>
                </c:pt>
                <c:pt idx="16831">
                  <c:v>41764.357615740744</c:v>
                </c:pt>
                <c:pt idx="16832">
                  <c:v>41764.357673611114</c:v>
                </c:pt>
                <c:pt idx="16833">
                  <c:v>41764.357731481483</c:v>
                </c:pt>
                <c:pt idx="16834">
                  <c:v>41764.357800925929</c:v>
                </c:pt>
                <c:pt idx="16835">
                  <c:v>41764.357858796298</c:v>
                </c:pt>
                <c:pt idx="16836">
                  <c:v>41764.357916666668</c:v>
                </c:pt>
                <c:pt idx="16837">
                  <c:v>41764.357974537037</c:v>
                </c:pt>
                <c:pt idx="16838">
                  <c:v>41764.358043981483</c:v>
                </c:pt>
                <c:pt idx="16839">
                  <c:v>41764.358101851853</c:v>
                </c:pt>
                <c:pt idx="16840">
                  <c:v>41764.358159722222</c:v>
                </c:pt>
                <c:pt idx="16841">
                  <c:v>41764.358229166668</c:v>
                </c:pt>
                <c:pt idx="16842">
                  <c:v>41764.358287037037</c:v>
                </c:pt>
                <c:pt idx="16843">
                  <c:v>41764.358344907407</c:v>
                </c:pt>
                <c:pt idx="16844">
                  <c:v>41764.358414351853</c:v>
                </c:pt>
                <c:pt idx="16845">
                  <c:v>41764.358472222222</c:v>
                </c:pt>
                <c:pt idx="16846">
                  <c:v>41764.358530092592</c:v>
                </c:pt>
                <c:pt idx="16847">
                  <c:v>41764.358599537038</c:v>
                </c:pt>
                <c:pt idx="16848">
                  <c:v>41764.358657407407</c:v>
                </c:pt>
                <c:pt idx="16849">
                  <c:v>41764.358715277776</c:v>
                </c:pt>
                <c:pt idx="16850">
                  <c:v>41764.358784722222</c:v>
                </c:pt>
                <c:pt idx="16851">
                  <c:v>41764.358842592592</c:v>
                </c:pt>
                <c:pt idx="16852">
                  <c:v>41764.358900462961</c:v>
                </c:pt>
                <c:pt idx="16853">
                  <c:v>41764.358958333331</c:v>
                </c:pt>
                <c:pt idx="16854">
                  <c:v>41764.359027777777</c:v>
                </c:pt>
                <c:pt idx="16855">
                  <c:v>41764.359085648146</c:v>
                </c:pt>
                <c:pt idx="16856">
                  <c:v>41764.359143518515</c:v>
                </c:pt>
                <c:pt idx="16857">
                  <c:v>41764.359212962961</c:v>
                </c:pt>
                <c:pt idx="16858">
                  <c:v>41764.359270833331</c:v>
                </c:pt>
                <c:pt idx="16859">
                  <c:v>41764.3593287037</c:v>
                </c:pt>
                <c:pt idx="16860">
                  <c:v>41764.359398148146</c:v>
                </c:pt>
                <c:pt idx="16861">
                  <c:v>41764.359456018516</c:v>
                </c:pt>
                <c:pt idx="16862">
                  <c:v>41764.359513888892</c:v>
                </c:pt>
                <c:pt idx="16863">
                  <c:v>41764.359583333331</c:v>
                </c:pt>
                <c:pt idx="16864">
                  <c:v>41764.3596412037</c:v>
                </c:pt>
                <c:pt idx="16865">
                  <c:v>41764.359699074077</c:v>
                </c:pt>
                <c:pt idx="16866">
                  <c:v>41764.359756944446</c:v>
                </c:pt>
                <c:pt idx="16867">
                  <c:v>41764.359826388885</c:v>
                </c:pt>
                <c:pt idx="16868">
                  <c:v>41764.359884259262</c:v>
                </c:pt>
                <c:pt idx="16869">
                  <c:v>41764.359942129631</c:v>
                </c:pt>
                <c:pt idx="16870">
                  <c:v>41764.360011574077</c:v>
                </c:pt>
                <c:pt idx="16871">
                  <c:v>41764.360069444447</c:v>
                </c:pt>
                <c:pt idx="16872">
                  <c:v>41764.360127314816</c:v>
                </c:pt>
                <c:pt idx="16873">
                  <c:v>41764.360196759262</c:v>
                </c:pt>
                <c:pt idx="16874">
                  <c:v>41764.360254629632</c:v>
                </c:pt>
                <c:pt idx="16875">
                  <c:v>41764.360312500001</c:v>
                </c:pt>
                <c:pt idx="16876">
                  <c:v>41764.360381944447</c:v>
                </c:pt>
                <c:pt idx="16877">
                  <c:v>41764.360439814816</c:v>
                </c:pt>
                <c:pt idx="16878">
                  <c:v>41764.360497685186</c:v>
                </c:pt>
                <c:pt idx="16879">
                  <c:v>41764.360555555555</c:v>
                </c:pt>
                <c:pt idx="16880">
                  <c:v>41764.360625000001</c:v>
                </c:pt>
                <c:pt idx="16881">
                  <c:v>41764.360682870371</c:v>
                </c:pt>
                <c:pt idx="16882">
                  <c:v>41764.36074074074</c:v>
                </c:pt>
                <c:pt idx="16883">
                  <c:v>41764.360810185186</c:v>
                </c:pt>
                <c:pt idx="16884">
                  <c:v>41764.360868055555</c:v>
                </c:pt>
                <c:pt idx="16885">
                  <c:v>41764.360925925925</c:v>
                </c:pt>
                <c:pt idx="16886">
                  <c:v>41764.360995370371</c:v>
                </c:pt>
                <c:pt idx="16887">
                  <c:v>41764.36105324074</c:v>
                </c:pt>
                <c:pt idx="16888">
                  <c:v>41764.361111111109</c:v>
                </c:pt>
                <c:pt idx="16889">
                  <c:v>41764.361180555556</c:v>
                </c:pt>
                <c:pt idx="16890">
                  <c:v>41764.361238425925</c:v>
                </c:pt>
                <c:pt idx="16891">
                  <c:v>41764.361296296294</c:v>
                </c:pt>
                <c:pt idx="16892">
                  <c:v>41764.36136574074</c:v>
                </c:pt>
                <c:pt idx="16893">
                  <c:v>41764.36142361111</c:v>
                </c:pt>
                <c:pt idx="16894">
                  <c:v>41764.361481481479</c:v>
                </c:pt>
                <c:pt idx="16895">
                  <c:v>41764.361539351848</c:v>
                </c:pt>
                <c:pt idx="16896">
                  <c:v>41764.361608796295</c:v>
                </c:pt>
                <c:pt idx="16897">
                  <c:v>41764.361666666664</c:v>
                </c:pt>
                <c:pt idx="16898">
                  <c:v>41764.361724537041</c:v>
                </c:pt>
                <c:pt idx="16899">
                  <c:v>41764.361793981479</c:v>
                </c:pt>
                <c:pt idx="16900">
                  <c:v>41764.361851851849</c:v>
                </c:pt>
                <c:pt idx="16901">
                  <c:v>41764.361909722225</c:v>
                </c:pt>
                <c:pt idx="16902">
                  <c:v>41764.361979166664</c:v>
                </c:pt>
                <c:pt idx="16903">
                  <c:v>41764.362037037034</c:v>
                </c:pt>
                <c:pt idx="16904">
                  <c:v>41764.36209490741</c:v>
                </c:pt>
                <c:pt idx="16905">
                  <c:v>41764.362164351849</c:v>
                </c:pt>
                <c:pt idx="16906">
                  <c:v>41764.362222222226</c:v>
                </c:pt>
                <c:pt idx="16907">
                  <c:v>41764.362280092595</c:v>
                </c:pt>
                <c:pt idx="16908">
                  <c:v>41764.362337962964</c:v>
                </c:pt>
                <c:pt idx="16909">
                  <c:v>41764.362407407411</c:v>
                </c:pt>
                <c:pt idx="16910">
                  <c:v>41764.36246527778</c:v>
                </c:pt>
                <c:pt idx="16911">
                  <c:v>41764.362523148149</c:v>
                </c:pt>
                <c:pt idx="16912">
                  <c:v>41764.362592592595</c:v>
                </c:pt>
                <c:pt idx="16913">
                  <c:v>41764.362650462965</c:v>
                </c:pt>
                <c:pt idx="16914">
                  <c:v>41764.362708333334</c:v>
                </c:pt>
                <c:pt idx="16915">
                  <c:v>41764.36277777778</c:v>
                </c:pt>
                <c:pt idx="16916">
                  <c:v>41764.362835648149</c:v>
                </c:pt>
                <c:pt idx="16917">
                  <c:v>41764.362893518519</c:v>
                </c:pt>
                <c:pt idx="16918">
                  <c:v>41764.362962962965</c:v>
                </c:pt>
                <c:pt idx="16919">
                  <c:v>41764.363020833334</c:v>
                </c:pt>
                <c:pt idx="16920">
                  <c:v>41764.363078703704</c:v>
                </c:pt>
                <c:pt idx="16921">
                  <c:v>41764.363136574073</c:v>
                </c:pt>
                <c:pt idx="16922">
                  <c:v>41764.363206018519</c:v>
                </c:pt>
                <c:pt idx="16923">
                  <c:v>41764.363263888888</c:v>
                </c:pt>
                <c:pt idx="16924">
                  <c:v>41764.363321759258</c:v>
                </c:pt>
                <c:pt idx="16925">
                  <c:v>41764.363391203704</c:v>
                </c:pt>
                <c:pt idx="16926">
                  <c:v>41764.363449074073</c:v>
                </c:pt>
                <c:pt idx="16927">
                  <c:v>41764.363506944443</c:v>
                </c:pt>
                <c:pt idx="16928">
                  <c:v>41764.363576388889</c:v>
                </c:pt>
                <c:pt idx="16929">
                  <c:v>41764.363634259258</c:v>
                </c:pt>
                <c:pt idx="16930">
                  <c:v>41764.363692129627</c:v>
                </c:pt>
                <c:pt idx="16931">
                  <c:v>41764.363761574074</c:v>
                </c:pt>
                <c:pt idx="16932">
                  <c:v>41764.363819444443</c:v>
                </c:pt>
                <c:pt idx="16933">
                  <c:v>41764.363877314812</c:v>
                </c:pt>
                <c:pt idx="16934">
                  <c:v>41764.363935185182</c:v>
                </c:pt>
                <c:pt idx="16935">
                  <c:v>41764.364004629628</c:v>
                </c:pt>
                <c:pt idx="16936">
                  <c:v>41764.364062499997</c:v>
                </c:pt>
                <c:pt idx="16937">
                  <c:v>41764.364120370374</c:v>
                </c:pt>
                <c:pt idx="16938">
                  <c:v>41764.364189814813</c:v>
                </c:pt>
                <c:pt idx="16939">
                  <c:v>41764.364247685182</c:v>
                </c:pt>
                <c:pt idx="16940">
                  <c:v>41764.364305555559</c:v>
                </c:pt>
                <c:pt idx="16941">
                  <c:v>41764.364374999997</c:v>
                </c:pt>
                <c:pt idx="16942">
                  <c:v>41764.364432870374</c:v>
                </c:pt>
                <c:pt idx="16943">
                  <c:v>41764.364490740743</c:v>
                </c:pt>
                <c:pt idx="16944">
                  <c:v>41764.364560185182</c:v>
                </c:pt>
                <c:pt idx="16945">
                  <c:v>41764.364618055559</c:v>
                </c:pt>
                <c:pt idx="16946">
                  <c:v>41764.364675925928</c:v>
                </c:pt>
                <c:pt idx="16947">
                  <c:v>41764.364745370367</c:v>
                </c:pt>
                <c:pt idx="16948">
                  <c:v>41764.364803240744</c:v>
                </c:pt>
                <c:pt idx="16949">
                  <c:v>41764.364861111113</c:v>
                </c:pt>
                <c:pt idx="16950">
                  <c:v>41764.364918981482</c:v>
                </c:pt>
                <c:pt idx="16951">
                  <c:v>41764.364988425928</c:v>
                </c:pt>
                <c:pt idx="16952">
                  <c:v>41764.365046296298</c:v>
                </c:pt>
                <c:pt idx="16953">
                  <c:v>41764.365104166667</c:v>
                </c:pt>
                <c:pt idx="16954">
                  <c:v>41764.365173611113</c:v>
                </c:pt>
                <c:pt idx="16955">
                  <c:v>41764.365231481483</c:v>
                </c:pt>
                <c:pt idx="16956">
                  <c:v>41764.365289351852</c:v>
                </c:pt>
                <c:pt idx="16957">
                  <c:v>41764.365358796298</c:v>
                </c:pt>
                <c:pt idx="16958">
                  <c:v>41764.365416666667</c:v>
                </c:pt>
                <c:pt idx="16959">
                  <c:v>41764.365474537037</c:v>
                </c:pt>
                <c:pt idx="16960">
                  <c:v>41764.365543981483</c:v>
                </c:pt>
                <c:pt idx="16961">
                  <c:v>41764.365601851852</c:v>
                </c:pt>
                <c:pt idx="16962">
                  <c:v>41764.365659722222</c:v>
                </c:pt>
                <c:pt idx="16963">
                  <c:v>41764.365717592591</c:v>
                </c:pt>
                <c:pt idx="16964">
                  <c:v>41764.365787037037</c:v>
                </c:pt>
                <c:pt idx="16965">
                  <c:v>41764.365844907406</c:v>
                </c:pt>
                <c:pt idx="16966">
                  <c:v>41764.365902777776</c:v>
                </c:pt>
                <c:pt idx="16967">
                  <c:v>41764.365972222222</c:v>
                </c:pt>
                <c:pt idx="16968">
                  <c:v>41764.366030092591</c:v>
                </c:pt>
                <c:pt idx="16969">
                  <c:v>41764.366087962961</c:v>
                </c:pt>
                <c:pt idx="16970">
                  <c:v>41764.366157407407</c:v>
                </c:pt>
                <c:pt idx="16971">
                  <c:v>41764.366215277776</c:v>
                </c:pt>
                <c:pt idx="16972">
                  <c:v>41764.366273148145</c:v>
                </c:pt>
                <c:pt idx="16973">
                  <c:v>41764.366342592592</c:v>
                </c:pt>
                <c:pt idx="16974">
                  <c:v>41764.366400462961</c:v>
                </c:pt>
                <c:pt idx="16975">
                  <c:v>41764.36645833333</c:v>
                </c:pt>
                <c:pt idx="16976">
                  <c:v>41764.366516203707</c:v>
                </c:pt>
                <c:pt idx="16977">
                  <c:v>41764.366585648146</c:v>
                </c:pt>
                <c:pt idx="16978">
                  <c:v>41764.366643518515</c:v>
                </c:pt>
                <c:pt idx="16979">
                  <c:v>41764.366701388892</c:v>
                </c:pt>
                <c:pt idx="16980">
                  <c:v>41764.366770833331</c:v>
                </c:pt>
                <c:pt idx="16981">
                  <c:v>41764.366828703707</c:v>
                </c:pt>
                <c:pt idx="16982">
                  <c:v>41764.366886574076</c:v>
                </c:pt>
                <c:pt idx="16983">
                  <c:v>41764.366956018515</c:v>
                </c:pt>
                <c:pt idx="16984">
                  <c:v>41764.367013888892</c:v>
                </c:pt>
                <c:pt idx="16985">
                  <c:v>41764.367071759261</c:v>
                </c:pt>
                <c:pt idx="16986">
                  <c:v>41764.3671412037</c:v>
                </c:pt>
                <c:pt idx="16987">
                  <c:v>41764.367199074077</c:v>
                </c:pt>
                <c:pt idx="16988">
                  <c:v>41764.367256944446</c:v>
                </c:pt>
                <c:pt idx="16989">
                  <c:v>41764.367314814815</c:v>
                </c:pt>
                <c:pt idx="16990">
                  <c:v>41764.367384259262</c:v>
                </c:pt>
                <c:pt idx="16991">
                  <c:v>41764.367442129631</c:v>
                </c:pt>
                <c:pt idx="16992">
                  <c:v>41764.3675</c:v>
                </c:pt>
                <c:pt idx="16993">
                  <c:v>41764.367569444446</c:v>
                </c:pt>
                <c:pt idx="16994">
                  <c:v>41764.367627314816</c:v>
                </c:pt>
                <c:pt idx="16995">
                  <c:v>41764.367685185185</c:v>
                </c:pt>
                <c:pt idx="16996">
                  <c:v>41764.367754629631</c:v>
                </c:pt>
                <c:pt idx="16997">
                  <c:v>41764.367812500001</c:v>
                </c:pt>
                <c:pt idx="16998">
                  <c:v>41764.36787037037</c:v>
                </c:pt>
                <c:pt idx="16999">
                  <c:v>41764.367939814816</c:v>
                </c:pt>
                <c:pt idx="17000">
                  <c:v>41764.367997685185</c:v>
                </c:pt>
                <c:pt idx="17001">
                  <c:v>41764.368055555555</c:v>
                </c:pt>
                <c:pt idx="17002">
                  <c:v>41764.368125000001</c:v>
                </c:pt>
                <c:pt idx="17003">
                  <c:v>41764.36818287037</c:v>
                </c:pt>
                <c:pt idx="17004">
                  <c:v>41764.36824074074</c:v>
                </c:pt>
                <c:pt idx="17005">
                  <c:v>41764.368298611109</c:v>
                </c:pt>
                <c:pt idx="17006">
                  <c:v>41764.368368055555</c:v>
                </c:pt>
                <c:pt idx="17007">
                  <c:v>41764.368425925924</c:v>
                </c:pt>
                <c:pt idx="17008">
                  <c:v>41764.368483796294</c:v>
                </c:pt>
                <c:pt idx="17009">
                  <c:v>41764.36855324074</c:v>
                </c:pt>
                <c:pt idx="17010">
                  <c:v>41764.368611111109</c:v>
                </c:pt>
                <c:pt idx="17011">
                  <c:v>41764.368668981479</c:v>
                </c:pt>
                <c:pt idx="17012">
                  <c:v>41764.368738425925</c:v>
                </c:pt>
                <c:pt idx="17013">
                  <c:v>41764.368796296294</c:v>
                </c:pt>
                <c:pt idx="17014">
                  <c:v>41764.368854166663</c:v>
                </c:pt>
                <c:pt idx="17015">
                  <c:v>41764.368923611109</c:v>
                </c:pt>
                <c:pt idx="17016">
                  <c:v>41764.368981481479</c:v>
                </c:pt>
                <c:pt idx="17017">
                  <c:v>41764.369039351855</c:v>
                </c:pt>
                <c:pt idx="17018">
                  <c:v>41764.369097222225</c:v>
                </c:pt>
                <c:pt idx="17019">
                  <c:v>41764.369166666664</c:v>
                </c:pt>
                <c:pt idx="17020">
                  <c:v>41764.36922453704</c:v>
                </c:pt>
                <c:pt idx="17021">
                  <c:v>41764.36928240741</c:v>
                </c:pt>
                <c:pt idx="17022">
                  <c:v>41764.369351851848</c:v>
                </c:pt>
                <c:pt idx="17023">
                  <c:v>41764.369409722225</c:v>
                </c:pt>
                <c:pt idx="17024">
                  <c:v>41764.369467592594</c:v>
                </c:pt>
                <c:pt idx="17025">
                  <c:v>41764.369537037041</c:v>
                </c:pt>
                <c:pt idx="17026">
                  <c:v>41764.36959490741</c:v>
                </c:pt>
                <c:pt idx="17027">
                  <c:v>41764.369652777779</c:v>
                </c:pt>
                <c:pt idx="17028">
                  <c:v>41764.369722222225</c:v>
                </c:pt>
                <c:pt idx="17029">
                  <c:v>41764.369780092595</c:v>
                </c:pt>
                <c:pt idx="17030">
                  <c:v>41764.369837962964</c:v>
                </c:pt>
                <c:pt idx="17031">
                  <c:v>41764.369895833333</c:v>
                </c:pt>
                <c:pt idx="17032">
                  <c:v>41764.36996527778</c:v>
                </c:pt>
                <c:pt idx="17033">
                  <c:v>41764.370023148149</c:v>
                </c:pt>
                <c:pt idx="17034">
                  <c:v>41764.370081018518</c:v>
                </c:pt>
                <c:pt idx="17035">
                  <c:v>41764.370150462964</c:v>
                </c:pt>
                <c:pt idx="17036">
                  <c:v>41764.370208333334</c:v>
                </c:pt>
                <c:pt idx="17037">
                  <c:v>41764.370266203703</c:v>
                </c:pt>
                <c:pt idx="17038">
                  <c:v>41764.370335648149</c:v>
                </c:pt>
                <c:pt idx="17039">
                  <c:v>41764.370393518519</c:v>
                </c:pt>
                <c:pt idx="17040">
                  <c:v>41764.370451388888</c:v>
                </c:pt>
                <c:pt idx="17041">
                  <c:v>41764.370520833334</c:v>
                </c:pt>
                <c:pt idx="17042">
                  <c:v>41764.370578703703</c:v>
                </c:pt>
                <c:pt idx="17043">
                  <c:v>41764.370636574073</c:v>
                </c:pt>
                <c:pt idx="17044">
                  <c:v>41764.370706018519</c:v>
                </c:pt>
                <c:pt idx="17045">
                  <c:v>41764.370763888888</c:v>
                </c:pt>
                <c:pt idx="17046">
                  <c:v>41764.370821759258</c:v>
                </c:pt>
                <c:pt idx="17047">
                  <c:v>41764.370879629627</c:v>
                </c:pt>
                <c:pt idx="17048">
                  <c:v>41764.370949074073</c:v>
                </c:pt>
                <c:pt idx="17049">
                  <c:v>41764.371006944442</c:v>
                </c:pt>
                <c:pt idx="17050">
                  <c:v>41764.371064814812</c:v>
                </c:pt>
                <c:pt idx="17051">
                  <c:v>41764.371134259258</c:v>
                </c:pt>
                <c:pt idx="17052">
                  <c:v>41764.371192129627</c:v>
                </c:pt>
                <c:pt idx="17053">
                  <c:v>41764.371249999997</c:v>
                </c:pt>
                <c:pt idx="17054">
                  <c:v>41764.371319444443</c:v>
                </c:pt>
                <c:pt idx="17055">
                  <c:v>41764.371377314812</c:v>
                </c:pt>
                <c:pt idx="17056">
                  <c:v>41764.371435185189</c:v>
                </c:pt>
                <c:pt idx="17057">
                  <c:v>41764.371504629627</c:v>
                </c:pt>
                <c:pt idx="17058">
                  <c:v>41764.371562499997</c:v>
                </c:pt>
                <c:pt idx="17059">
                  <c:v>41764.371620370373</c:v>
                </c:pt>
                <c:pt idx="17060">
                  <c:v>41764.371678240743</c:v>
                </c:pt>
                <c:pt idx="17061">
                  <c:v>41764.371747685182</c:v>
                </c:pt>
                <c:pt idx="17062">
                  <c:v>41764.371805555558</c:v>
                </c:pt>
                <c:pt idx="17063">
                  <c:v>41764.371863425928</c:v>
                </c:pt>
                <c:pt idx="17064">
                  <c:v>41764.371932870374</c:v>
                </c:pt>
                <c:pt idx="17065">
                  <c:v>41764.371990740743</c:v>
                </c:pt>
                <c:pt idx="17066">
                  <c:v>41764.372048611112</c:v>
                </c:pt>
                <c:pt idx="17067">
                  <c:v>41764.372118055559</c:v>
                </c:pt>
                <c:pt idx="17068">
                  <c:v>41764.372175925928</c:v>
                </c:pt>
                <c:pt idx="17069">
                  <c:v>41764.372233796297</c:v>
                </c:pt>
                <c:pt idx="17070">
                  <c:v>41764.372303240743</c:v>
                </c:pt>
                <c:pt idx="17071">
                  <c:v>41764.372361111113</c:v>
                </c:pt>
                <c:pt idx="17072">
                  <c:v>41764.372418981482</c:v>
                </c:pt>
                <c:pt idx="17073">
                  <c:v>41764.372476851851</c:v>
                </c:pt>
                <c:pt idx="17074">
                  <c:v>41764.372546296298</c:v>
                </c:pt>
                <c:pt idx="17075">
                  <c:v>41764.372604166667</c:v>
                </c:pt>
                <c:pt idx="17076">
                  <c:v>41764.372662037036</c:v>
                </c:pt>
                <c:pt idx="17077">
                  <c:v>41764.372731481482</c:v>
                </c:pt>
                <c:pt idx="17078">
                  <c:v>41764.372789351852</c:v>
                </c:pt>
                <c:pt idx="17079">
                  <c:v>41764.372847222221</c:v>
                </c:pt>
                <c:pt idx="17080">
                  <c:v>41764.372916666667</c:v>
                </c:pt>
                <c:pt idx="17081">
                  <c:v>41764.372974537036</c:v>
                </c:pt>
                <c:pt idx="17082">
                  <c:v>41764.373032407406</c:v>
                </c:pt>
                <c:pt idx="17083">
                  <c:v>41764.373101851852</c:v>
                </c:pt>
                <c:pt idx="17084">
                  <c:v>41764.373159722221</c:v>
                </c:pt>
                <c:pt idx="17085">
                  <c:v>41764.373217592591</c:v>
                </c:pt>
                <c:pt idx="17086">
                  <c:v>41764.37327546296</c:v>
                </c:pt>
                <c:pt idx="17087">
                  <c:v>41764.373344907406</c:v>
                </c:pt>
                <c:pt idx="17088">
                  <c:v>41764.373402777775</c:v>
                </c:pt>
                <c:pt idx="17089">
                  <c:v>41764.373460648145</c:v>
                </c:pt>
                <c:pt idx="17090">
                  <c:v>41764.373530092591</c:v>
                </c:pt>
                <c:pt idx="17091">
                  <c:v>41764.37358796296</c:v>
                </c:pt>
                <c:pt idx="17092">
                  <c:v>41764.373645833337</c:v>
                </c:pt>
                <c:pt idx="17093">
                  <c:v>41764.373715277776</c:v>
                </c:pt>
                <c:pt idx="17094">
                  <c:v>41764.373773148145</c:v>
                </c:pt>
                <c:pt idx="17095">
                  <c:v>41764.373831018522</c:v>
                </c:pt>
                <c:pt idx="17096">
                  <c:v>41764.373900462961</c:v>
                </c:pt>
                <c:pt idx="17097">
                  <c:v>41764.37395833333</c:v>
                </c:pt>
                <c:pt idx="17098">
                  <c:v>41764.374016203707</c:v>
                </c:pt>
                <c:pt idx="17099">
                  <c:v>41764.374085648145</c:v>
                </c:pt>
                <c:pt idx="17100">
                  <c:v>41764.374143518522</c:v>
                </c:pt>
                <c:pt idx="17101">
                  <c:v>41764.374201388891</c:v>
                </c:pt>
                <c:pt idx="17102">
                  <c:v>41764.374259259261</c:v>
                </c:pt>
                <c:pt idx="17103">
                  <c:v>41764.374328703707</c:v>
                </c:pt>
                <c:pt idx="17104">
                  <c:v>41764.374386574076</c:v>
                </c:pt>
                <c:pt idx="17105">
                  <c:v>41764.374444444446</c:v>
                </c:pt>
                <c:pt idx="17106">
                  <c:v>41764.374513888892</c:v>
                </c:pt>
                <c:pt idx="17107">
                  <c:v>41764.374571759261</c:v>
                </c:pt>
                <c:pt idx="17108">
                  <c:v>41764.37462962963</c:v>
                </c:pt>
                <c:pt idx="17109">
                  <c:v>41764.374699074076</c:v>
                </c:pt>
                <c:pt idx="17110">
                  <c:v>41764.374756944446</c:v>
                </c:pt>
                <c:pt idx="17111">
                  <c:v>41764.374814814815</c:v>
                </c:pt>
                <c:pt idx="17112">
                  <c:v>41764.374884259261</c:v>
                </c:pt>
                <c:pt idx="17113">
                  <c:v>41764.374942129631</c:v>
                </c:pt>
                <c:pt idx="17114">
                  <c:v>41764.375</c:v>
                </c:pt>
                <c:pt idx="17115">
                  <c:v>41764.375057870369</c:v>
                </c:pt>
                <c:pt idx="17116">
                  <c:v>41764.375127314815</c:v>
                </c:pt>
                <c:pt idx="17117">
                  <c:v>41764.375185185185</c:v>
                </c:pt>
                <c:pt idx="17118">
                  <c:v>41764.375243055554</c:v>
                </c:pt>
                <c:pt idx="17119">
                  <c:v>41764.3753125</c:v>
                </c:pt>
                <c:pt idx="17120">
                  <c:v>41764.37537037037</c:v>
                </c:pt>
                <c:pt idx="17121">
                  <c:v>41764.375428240739</c:v>
                </c:pt>
                <c:pt idx="17122">
                  <c:v>41764.375497685185</c:v>
                </c:pt>
                <c:pt idx="17123">
                  <c:v>41764.375555555554</c:v>
                </c:pt>
                <c:pt idx="17124">
                  <c:v>41764.375613425924</c:v>
                </c:pt>
                <c:pt idx="17125">
                  <c:v>41764.37568287037</c:v>
                </c:pt>
                <c:pt idx="17126">
                  <c:v>41764.375740740739</c:v>
                </c:pt>
                <c:pt idx="17127">
                  <c:v>41764.375798611109</c:v>
                </c:pt>
                <c:pt idx="17128">
                  <c:v>41764.375856481478</c:v>
                </c:pt>
                <c:pt idx="17129">
                  <c:v>41764.375925925924</c:v>
                </c:pt>
                <c:pt idx="17130">
                  <c:v>41764.375983796293</c:v>
                </c:pt>
                <c:pt idx="17131">
                  <c:v>41764.37604166667</c:v>
                </c:pt>
                <c:pt idx="17132">
                  <c:v>41764.376111111109</c:v>
                </c:pt>
                <c:pt idx="17133">
                  <c:v>41764.376168981478</c:v>
                </c:pt>
                <c:pt idx="17134">
                  <c:v>41764.376226851855</c:v>
                </c:pt>
                <c:pt idx="17135">
                  <c:v>41764.376296296294</c:v>
                </c:pt>
                <c:pt idx="17136">
                  <c:v>41764.376354166663</c:v>
                </c:pt>
                <c:pt idx="17137">
                  <c:v>41764.37641203704</c:v>
                </c:pt>
              </c:numCache>
            </c:numRef>
          </c:xVal>
          <c:yVal>
            <c:numRef>
              <c:f>SOUNDING_4!$F$2:$F$17139</c:f>
              <c:numCache>
                <c:formatCode>General</c:formatCode>
                <c:ptCount val="17138"/>
                <c:pt idx="0">
                  <c:v>822.11</c:v>
                </c:pt>
                <c:pt idx="1">
                  <c:v>824.53</c:v>
                </c:pt>
                <c:pt idx="2">
                  <c:v>824.67</c:v>
                </c:pt>
                <c:pt idx="3">
                  <c:v>824.48</c:v>
                </c:pt>
                <c:pt idx="4">
                  <c:v>825.47</c:v>
                </c:pt>
                <c:pt idx="5">
                  <c:v>824.78</c:v>
                </c:pt>
                <c:pt idx="6">
                  <c:v>824.55</c:v>
                </c:pt>
                <c:pt idx="7">
                  <c:v>825</c:v>
                </c:pt>
                <c:pt idx="8">
                  <c:v>824.62</c:v>
                </c:pt>
                <c:pt idx="9">
                  <c:v>824.67</c:v>
                </c:pt>
                <c:pt idx="10">
                  <c:v>825.33</c:v>
                </c:pt>
                <c:pt idx="11">
                  <c:v>824.78</c:v>
                </c:pt>
                <c:pt idx="12">
                  <c:v>824.43</c:v>
                </c:pt>
                <c:pt idx="13">
                  <c:v>825.16</c:v>
                </c:pt>
                <c:pt idx="14">
                  <c:v>824.73</c:v>
                </c:pt>
                <c:pt idx="15">
                  <c:v>825.17</c:v>
                </c:pt>
                <c:pt idx="16">
                  <c:v>825.5</c:v>
                </c:pt>
                <c:pt idx="17">
                  <c:v>825.04</c:v>
                </c:pt>
                <c:pt idx="18">
                  <c:v>825.69</c:v>
                </c:pt>
                <c:pt idx="19">
                  <c:v>824.97</c:v>
                </c:pt>
                <c:pt idx="20">
                  <c:v>825.12</c:v>
                </c:pt>
                <c:pt idx="21">
                  <c:v>825.28</c:v>
                </c:pt>
                <c:pt idx="22">
                  <c:v>825.31</c:v>
                </c:pt>
                <c:pt idx="23">
                  <c:v>825.4</c:v>
                </c:pt>
                <c:pt idx="24">
                  <c:v>825.85</c:v>
                </c:pt>
                <c:pt idx="25">
                  <c:v>824.93</c:v>
                </c:pt>
                <c:pt idx="26">
                  <c:v>825.23</c:v>
                </c:pt>
                <c:pt idx="27">
                  <c:v>825.9</c:v>
                </c:pt>
                <c:pt idx="28">
                  <c:v>825.05</c:v>
                </c:pt>
                <c:pt idx="29">
                  <c:v>825.33</c:v>
                </c:pt>
                <c:pt idx="30">
                  <c:v>825.76</c:v>
                </c:pt>
                <c:pt idx="31">
                  <c:v>825.14</c:v>
                </c:pt>
                <c:pt idx="32">
                  <c:v>825.36</c:v>
                </c:pt>
                <c:pt idx="33">
                  <c:v>825.57</c:v>
                </c:pt>
                <c:pt idx="34">
                  <c:v>824.45</c:v>
                </c:pt>
                <c:pt idx="35">
                  <c:v>825.33</c:v>
                </c:pt>
                <c:pt idx="36">
                  <c:v>825.17</c:v>
                </c:pt>
                <c:pt idx="37">
                  <c:v>825</c:v>
                </c:pt>
                <c:pt idx="38">
                  <c:v>825.36</c:v>
                </c:pt>
                <c:pt idx="39">
                  <c:v>825.43</c:v>
                </c:pt>
                <c:pt idx="40">
                  <c:v>825.12</c:v>
                </c:pt>
                <c:pt idx="41">
                  <c:v>824.92</c:v>
                </c:pt>
                <c:pt idx="42">
                  <c:v>825.19</c:v>
                </c:pt>
                <c:pt idx="43">
                  <c:v>825.12</c:v>
                </c:pt>
                <c:pt idx="44">
                  <c:v>824.71</c:v>
                </c:pt>
                <c:pt idx="45">
                  <c:v>824.74</c:v>
                </c:pt>
                <c:pt idx="46">
                  <c:v>825.16</c:v>
                </c:pt>
                <c:pt idx="47">
                  <c:v>825.56</c:v>
                </c:pt>
                <c:pt idx="48">
                  <c:v>824.85</c:v>
                </c:pt>
                <c:pt idx="49">
                  <c:v>824.95</c:v>
                </c:pt>
                <c:pt idx="50">
                  <c:v>825.76</c:v>
                </c:pt>
                <c:pt idx="51">
                  <c:v>825.23</c:v>
                </c:pt>
                <c:pt idx="52">
                  <c:v>825.24</c:v>
                </c:pt>
                <c:pt idx="53">
                  <c:v>825.87</c:v>
                </c:pt>
                <c:pt idx="54">
                  <c:v>825.45</c:v>
                </c:pt>
                <c:pt idx="55">
                  <c:v>825.38</c:v>
                </c:pt>
                <c:pt idx="56">
                  <c:v>826.23</c:v>
                </c:pt>
                <c:pt idx="57">
                  <c:v>825.57</c:v>
                </c:pt>
                <c:pt idx="58">
                  <c:v>825.78</c:v>
                </c:pt>
                <c:pt idx="59">
                  <c:v>826.28</c:v>
                </c:pt>
                <c:pt idx="60">
                  <c:v>825.49</c:v>
                </c:pt>
                <c:pt idx="61">
                  <c:v>825.85</c:v>
                </c:pt>
                <c:pt idx="62">
                  <c:v>825.88</c:v>
                </c:pt>
                <c:pt idx="63">
                  <c:v>825.14</c:v>
                </c:pt>
                <c:pt idx="64">
                  <c:v>825.54</c:v>
                </c:pt>
                <c:pt idx="65">
                  <c:v>825.92</c:v>
                </c:pt>
                <c:pt idx="66">
                  <c:v>825.76</c:v>
                </c:pt>
                <c:pt idx="67">
                  <c:v>825.57</c:v>
                </c:pt>
                <c:pt idx="68">
                  <c:v>825.92</c:v>
                </c:pt>
                <c:pt idx="69">
                  <c:v>825.73</c:v>
                </c:pt>
                <c:pt idx="70">
                  <c:v>825.62</c:v>
                </c:pt>
                <c:pt idx="71">
                  <c:v>825.47</c:v>
                </c:pt>
                <c:pt idx="72">
                  <c:v>825.88</c:v>
                </c:pt>
                <c:pt idx="73">
                  <c:v>825.81</c:v>
                </c:pt>
                <c:pt idx="74">
                  <c:v>824.9</c:v>
                </c:pt>
                <c:pt idx="75">
                  <c:v>825.05</c:v>
                </c:pt>
                <c:pt idx="76">
                  <c:v>825.68</c:v>
                </c:pt>
                <c:pt idx="77">
                  <c:v>825</c:v>
                </c:pt>
                <c:pt idx="78">
                  <c:v>824.52</c:v>
                </c:pt>
                <c:pt idx="79">
                  <c:v>825.45</c:v>
                </c:pt>
                <c:pt idx="80">
                  <c:v>824.98</c:v>
                </c:pt>
                <c:pt idx="81">
                  <c:v>824.9</c:v>
                </c:pt>
                <c:pt idx="82">
                  <c:v>825.76</c:v>
                </c:pt>
                <c:pt idx="83">
                  <c:v>824.79</c:v>
                </c:pt>
                <c:pt idx="84">
                  <c:v>825.23</c:v>
                </c:pt>
                <c:pt idx="85">
                  <c:v>825.92</c:v>
                </c:pt>
                <c:pt idx="86">
                  <c:v>825.16</c:v>
                </c:pt>
                <c:pt idx="87">
                  <c:v>825.56</c:v>
                </c:pt>
                <c:pt idx="88">
                  <c:v>825.64</c:v>
                </c:pt>
                <c:pt idx="89">
                  <c:v>824.69</c:v>
                </c:pt>
                <c:pt idx="90">
                  <c:v>824.71</c:v>
                </c:pt>
                <c:pt idx="91">
                  <c:v>825.31</c:v>
                </c:pt>
                <c:pt idx="92">
                  <c:v>825.3</c:v>
                </c:pt>
                <c:pt idx="93">
                  <c:v>825.42</c:v>
                </c:pt>
                <c:pt idx="94">
                  <c:v>825.38</c:v>
                </c:pt>
                <c:pt idx="95">
                  <c:v>825.11</c:v>
                </c:pt>
                <c:pt idx="96">
                  <c:v>825.12</c:v>
                </c:pt>
                <c:pt idx="97">
                  <c:v>825.36</c:v>
                </c:pt>
                <c:pt idx="98">
                  <c:v>825.17</c:v>
                </c:pt>
                <c:pt idx="99">
                  <c:v>824.98</c:v>
                </c:pt>
                <c:pt idx="100">
                  <c:v>824.85</c:v>
                </c:pt>
                <c:pt idx="101">
                  <c:v>825.09</c:v>
                </c:pt>
                <c:pt idx="102">
                  <c:v>825.49</c:v>
                </c:pt>
                <c:pt idx="103">
                  <c:v>825</c:v>
                </c:pt>
                <c:pt idx="104">
                  <c:v>825.23</c:v>
                </c:pt>
                <c:pt idx="105">
                  <c:v>825.88</c:v>
                </c:pt>
                <c:pt idx="106">
                  <c:v>825.07</c:v>
                </c:pt>
                <c:pt idx="107">
                  <c:v>825.33</c:v>
                </c:pt>
                <c:pt idx="108">
                  <c:v>825.56</c:v>
                </c:pt>
                <c:pt idx="109">
                  <c:v>825.31</c:v>
                </c:pt>
                <c:pt idx="110">
                  <c:v>825.38</c:v>
                </c:pt>
                <c:pt idx="111">
                  <c:v>826.16</c:v>
                </c:pt>
                <c:pt idx="112">
                  <c:v>824.64</c:v>
                </c:pt>
                <c:pt idx="113">
                  <c:v>825.17</c:v>
                </c:pt>
                <c:pt idx="114">
                  <c:v>825.66</c:v>
                </c:pt>
                <c:pt idx="115">
                  <c:v>825.45</c:v>
                </c:pt>
                <c:pt idx="116">
                  <c:v>825.83</c:v>
                </c:pt>
                <c:pt idx="117">
                  <c:v>825.94</c:v>
                </c:pt>
                <c:pt idx="118">
                  <c:v>825.47</c:v>
                </c:pt>
                <c:pt idx="119">
                  <c:v>825.64</c:v>
                </c:pt>
                <c:pt idx="120">
                  <c:v>825.95</c:v>
                </c:pt>
                <c:pt idx="121">
                  <c:v>825.56</c:v>
                </c:pt>
                <c:pt idx="122">
                  <c:v>825.62</c:v>
                </c:pt>
                <c:pt idx="123">
                  <c:v>825.62</c:v>
                </c:pt>
                <c:pt idx="124">
                  <c:v>825.28</c:v>
                </c:pt>
                <c:pt idx="125">
                  <c:v>826.11</c:v>
                </c:pt>
                <c:pt idx="126">
                  <c:v>825.38</c:v>
                </c:pt>
                <c:pt idx="127">
                  <c:v>825.64</c:v>
                </c:pt>
                <c:pt idx="128">
                  <c:v>825.73</c:v>
                </c:pt>
                <c:pt idx="129">
                  <c:v>825.42</c:v>
                </c:pt>
                <c:pt idx="130">
                  <c:v>825.49</c:v>
                </c:pt>
                <c:pt idx="131">
                  <c:v>825.8</c:v>
                </c:pt>
                <c:pt idx="132">
                  <c:v>825.12</c:v>
                </c:pt>
                <c:pt idx="133">
                  <c:v>825.26</c:v>
                </c:pt>
                <c:pt idx="134">
                  <c:v>825.66</c:v>
                </c:pt>
                <c:pt idx="135">
                  <c:v>824.67</c:v>
                </c:pt>
                <c:pt idx="136">
                  <c:v>824.69</c:v>
                </c:pt>
                <c:pt idx="137">
                  <c:v>825.43</c:v>
                </c:pt>
                <c:pt idx="138">
                  <c:v>824.71</c:v>
                </c:pt>
                <c:pt idx="139">
                  <c:v>825.26</c:v>
                </c:pt>
                <c:pt idx="140">
                  <c:v>825.62</c:v>
                </c:pt>
                <c:pt idx="141">
                  <c:v>825</c:v>
                </c:pt>
                <c:pt idx="142">
                  <c:v>825.19</c:v>
                </c:pt>
                <c:pt idx="143">
                  <c:v>825.56</c:v>
                </c:pt>
                <c:pt idx="144">
                  <c:v>825.42</c:v>
                </c:pt>
                <c:pt idx="145">
                  <c:v>825.38</c:v>
                </c:pt>
                <c:pt idx="146">
                  <c:v>825.54</c:v>
                </c:pt>
                <c:pt idx="147">
                  <c:v>824.6</c:v>
                </c:pt>
                <c:pt idx="148">
                  <c:v>824.95</c:v>
                </c:pt>
                <c:pt idx="149">
                  <c:v>825.17</c:v>
                </c:pt>
                <c:pt idx="150">
                  <c:v>824.92</c:v>
                </c:pt>
                <c:pt idx="151">
                  <c:v>824.86</c:v>
                </c:pt>
                <c:pt idx="152">
                  <c:v>824.34</c:v>
                </c:pt>
                <c:pt idx="153">
                  <c:v>824.15</c:v>
                </c:pt>
                <c:pt idx="154">
                  <c:v>825.07</c:v>
                </c:pt>
                <c:pt idx="155">
                  <c:v>824.71</c:v>
                </c:pt>
                <c:pt idx="156">
                  <c:v>824.05</c:v>
                </c:pt>
                <c:pt idx="157">
                  <c:v>825.26</c:v>
                </c:pt>
                <c:pt idx="158">
                  <c:v>824.45</c:v>
                </c:pt>
                <c:pt idx="159">
                  <c:v>824.67</c:v>
                </c:pt>
                <c:pt idx="160">
                  <c:v>826.04</c:v>
                </c:pt>
                <c:pt idx="161">
                  <c:v>824.76</c:v>
                </c:pt>
                <c:pt idx="162">
                  <c:v>825.23</c:v>
                </c:pt>
                <c:pt idx="163">
                  <c:v>825.47</c:v>
                </c:pt>
                <c:pt idx="164">
                  <c:v>824.57</c:v>
                </c:pt>
                <c:pt idx="165">
                  <c:v>824.92</c:v>
                </c:pt>
                <c:pt idx="166">
                  <c:v>825.56</c:v>
                </c:pt>
                <c:pt idx="167">
                  <c:v>824.95</c:v>
                </c:pt>
                <c:pt idx="168">
                  <c:v>825.14</c:v>
                </c:pt>
                <c:pt idx="169">
                  <c:v>825.68</c:v>
                </c:pt>
                <c:pt idx="170">
                  <c:v>824.93</c:v>
                </c:pt>
                <c:pt idx="171">
                  <c:v>825.3</c:v>
                </c:pt>
                <c:pt idx="172">
                  <c:v>825.57</c:v>
                </c:pt>
                <c:pt idx="173">
                  <c:v>825.04</c:v>
                </c:pt>
                <c:pt idx="174">
                  <c:v>825.38</c:v>
                </c:pt>
                <c:pt idx="175">
                  <c:v>825.56</c:v>
                </c:pt>
                <c:pt idx="176">
                  <c:v>823.98</c:v>
                </c:pt>
                <c:pt idx="177">
                  <c:v>825.09</c:v>
                </c:pt>
                <c:pt idx="178">
                  <c:v>825.02</c:v>
                </c:pt>
                <c:pt idx="179">
                  <c:v>824.15</c:v>
                </c:pt>
                <c:pt idx="180">
                  <c:v>825.23</c:v>
                </c:pt>
                <c:pt idx="181">
                  <c:v>824.74</c:v>
                </c:pt>
                <c:pt idx="182">
                  <c:v>824.95</c:v>
                </c:pt>
                <c:pt idx="183">
                  <c:v>825.54</c:v>
                </c:pt>
                <c:pt idx="184">
                  <c:v>824.85</c:v>
                </c:pt>
                <c:pt idx="185">
                  <c:v>825.28</c:v>
                </c:pt>
                <c:pt idx="186">
                  <c:v>825.83</c:v>
                </c:pt>
                <c:pt idx="187">
                  <c:v>824.88</c:v>
                </c:pt>
                <c:pt idx="188">
                  <c:v>824.86</c:v>
                </c:pt>
                <c:pt idx="189">
                  <c:v>825.83</c:v>
                </c:pt>
                <c:pt idx="190">
                  <c:v>825.33</c:v>
                </c:pt>
                <c:pt idx="191">
                  <c:v>825.5</c:v>
                </c:pt>
                <c:pt idx="192">
                  <c:v>825.75</c:v>
                </c:pt>
                <c:pt idx="193">
                  <c:v>824.76</c:v>
                </c:pt>
                <c:pt idx="194">
                  <c:v>825.21</c:v>
                </c:pt>
                <c:pt idx="195">
                  <c:v>825.42</c:v>
                </c:pt>
                <c:pt idx="196">
                  <c:v>825</c:v>
                </c:pt>
                <c:pt idx="197">
                  <c:v>824.69</c:v>
                </c:pt>
                <c:pt idx="198">
                  <c:v>825.45</c:v>
                </c:pt>
                <c:pt idx="199">
                  <c:v>824.57</c:v>
                </c:pt>
                <c:pt idx="200">
                  <c:v>825.45</c:v>
                </c:pt>
                <c:pt idx="201">
                  <c:v>825.35</c:v>
                </c:pt>
                <c:pt idx="202">
                  <c:v>825.76</c:v>
                </c:pt>
                <c:pt idx="203">
                  <c:v>825.64</c:v>
                </c:pt>
                <c:pt idx="204">
                  <c:v>825.83</c:v>
                </c:pt>
                <c:pt idx="205">
                  <c:v>825.4</c:v>
                </c:pt>
                <c:pt idx="206">
                  <c:v>824.24</c:v>
                </c:pt>
                <c:pt idx="207">
                  <c:v>825.26</c:v>
                </c:pt>
                <c:pt idx="208">
                  <c:v>825.45</c:v>
                </c:pt>
                <c:pt idx="209">
                  <c:v>825.56</c:v>
                </c:pt>
                <c:pt idx="210">
                  <c:v>825.19</c:v>
                </c:pt>
                <c:pt idx="211">
                  <c:v>825.02</c:v>
                </c:pt>
                <c:pt idx="212">
                  <c:v>825.68</c:v>
                </c:pt>
                <c:pt idx="213">
                  <c:v>825.69</c:v>
                </c:pt>
                <c:pt idx="214">
                  <c:v>825.45</c:v>
                </c:pt>
                <c:pt idx="215">
                  <c:v>825.97</c:v>
                </c:pt>
                <c:pt idx="216">
                  <c:v>824.98</c:v>
                </c:pt>
                <c:pt idx="217">
                  <c:v>825.28</c:v>
                </c:pt>
                <c:pt idx="218">
                  <c:v>825.85</c:v>
                </c:pt>
                <c:pt idx="219">
                  <c:v>825.04</c:v>
                </c:pt>
                <c:pt idx="220">
                  <c:v>825.11</c:v>
                </c:pt>
                <c:pt idx="221">
                  <c:v>825.62</c:v>
                </c:pt>
                <c:pt idx="222">
                  <c:v>825.23</c:v>
                </c:pt>
                <c:pt idx="223">
                  <c:v>825.56</c:v>
                </c:pt>
                <c:pt idx="224">
                  <c:v>825.49</c:v>
                </c:pt>
                <c:pt idx="225">
                  <c:v>824.9</c:v>
                </c:pt>
                <c:pt idx="226">
                  <c:v>825.05</c:v>
                </c:pt>
                <c:pt idx="227">
                  <c:v>825.56</c:v>
                </c:pt>
                <c:pt idx="228">
                  <c:v>825.11</c:v>
                </c:pt>
                <c:pt idx="229">
                  <c:v>825.19</c:v>
                </c:pt>
                <c:pt idx="230">
                  <c:v>825.38</c:v>
                </c:pt>
                <c:pt idx="231">
                  <c:v>825.11</c:v>
                </c:pt>
                <c:pt idx="232">
                  <c:v>824.07</c:v>
                </c:pt>
                <c:pt idx="233">
                  <c:v>824.81</c:v>
                </c:pt>
                <c:pt idx="234">
                  <c:v>825.02</c:v>
                </c:pt>
                <c:pt idx="235">
                  <c:v>825.26</c:v>
                </c:pt>
                <c:pt idx="236">
                  <c:v>824.78</c:v>
                </c:pt>
                <c:pt idx="237">
                  <c:v>825</c:v>
                </c:pt>
                <c:pt idx="238">
                  <c:v>825.35</c:v>
                </c:pt>
                <c:pt idx="239">
                  <c:v>824.86</c:v>
                </c:pt>
                <c:pt idx="240">
                  <c:v>824.83</c:v>
                </c:pt>
                <c:pt idx="241">
                  <c:v>825.54</c:v>
                </c:pt>
                <c:pt idx="242">
                  <c:v>824.83</c:v>
                </c:pt>
                <c:pt idx="243">
                  <c:v>825.36</c:v>
                </c:pt>
                <c:pt idx="244">
                  <c:v>825.61</c:v>
                </c:pt>
                <c:pt idx="245">
                  <c:v>825.28</c:v>
                </c:pt>
                <c:pt idx="246">
                  <c:v>825.47</c:v>
                </c:pt>
                <c:pt idx="247">
                  <c:v>825.54</c:v>
                </c:pt>
                <c:pt idx="248">
                  <c:v>825.23</c:v>
                </c:pt>
                <c:pt idx="249">
                  <c:v>824.95</c:v>
                </c:pt>
                <c:pt idx="250">
                  <c:v>825.16</c:v>
                </c:pt>
                <c:pt idx="251">
                  <c:v>824.05</c:v>
                </c:pt>
                <c:pt idx="252">
                  <c:v>825.23</c:v>
                </c:pt>
                <c:pt idx="253">
                  <c:v>825.43</c:v>
                </c:pt>
                <c:pt idx="254">
                  <c:v>825.23</c:v>
                </c:pt>
                <c:pt idx="255">
                  <c:v>825.28</c:v>
                </c:pt>
                <c:pt idx="256">
                  <c:v>825.35</c:v>
                </c:pt>
                <c:pt idx="257">
                  <c:v>825</c:v>
                </c:pt>
                <c:pt idx="258">
                  <c:v>825.04</c:v>
                </c:pt>
                <c:pt idx="259">
                  <c:v>824.33</c:v>
                </c:pt>
                <c:pt idx="260">
                  <c:v>824.62</c:v>
                </c:pt>
                <c:pt idx="261">
                  <c:v>825.35</c:v>
                </c:pt>
                <c:pt idx="262">
                  <c:v>824.52</c:v>
                </c:pt>
                <c:pt idx="263">
                  <c:v>825.23</c:v>
                </c:pt>
                <c:pt idx="264">
                  <c:v>824.93</c:v>
                </c:pt>
                <c:pt idx="265">
                  <c:v>824.97</c:v>
                </c:pt>
                <c:pt idx="266">
                  <c:v>824.66</c:v>
                </c:pt>
                <c:pt idx="267">
                  <c:v>825.62</c:v>
                </c:pt>
                <c:pt idx="268">
                  <c:v>824.62</c:v>
                </c:pt>
                <c:pt idx="269">
                  <c:v>824.95</c:v>
                </c:pt>
                <c:pt idx="270">
                  <c:v>825.56</c:v>
                </c:pt>
                <c:pt idx="271">
                  <c:v>824.62</c:v>
                </c:pt>
                <c:pt idx="272">
                  <c:v>825.14</c:v>
                </c:pt>
                <c:pt idx="273">
                  <c:v>825.75</c:v>
                </c:pt>
                <c:pt idx="274">
                  <c:v>825.05</c:v>
                </c:pt>
                <c:pt idx="275">
                  <c:v>825.02</c:v>
                </c:pt>
                <c:pt idx="276">
                  <c:v>825.42</c:v>
                </c:pt>
                <c:pt idx="277">
                  <c:v>824.5</c:v>
                </c:pt>
                <c:pt idx="278">
                  <c:v>824.98</c:v>
                </c:pt>
                <c:pt idx="279">
                  <c:v>825.64</c:v>
                </c:pt>
                <c:pt idx="280">
                  <c:v>824.62</c:v>
                </c:pt>
                <c:pt idx="281">
                  <c:v>825.02</c:v>
                </c:pt>
                <c:pt idx="282">
                  <c:v>825.09</c:v>
                </c:pt>
                <c:pt idx="283">
                  <c:v>824.62</c:v>
                </c:pt>
                <c:pt idx="284">
                  <c:v>825.23</c:v>
                </c:pt>
                <c:pt idx="285">
                  <c:v>825.35</c:v>
                </c:pt>
                <c:pt idx="286">
                  <c:v>825.09</c:v>
                </c:pt>
                <c:pt idx="287">
                  <c:v>825.35</c:v>
                </c:pt>
                <c:pt idx="288">
                  <c:v>824.09</c:v>
                </c:pt>
                <c:pt idx="289">
                  <c:v>824.83</c:v>
                </c:pt>
                <c:pt idx="290">
                  <c:v>825.09</c:v>
                </c:pt>
                <c:pt idx="291">
                  <c:v>824.55</c:v>
                </c:pt>
                <c:pt idx="292">
                  <c:v>824.81</c:v>
                </c:pt>
                <c:pt idx="293">
                  <c:v>825.49</c:v>
                </c:pt>
                <c:pt idx="294">
                  <c:v>824.52</c:v>
                </c:pt>
                <c:pt idx="295">
                  <c:v>825.09</c:v>
                </c:pt>
                <c:pt idx="296">
                  <c:v>825.49</c:v>
                </c:pt>
                <c:pt idx="297">
                  <c:v>824.67</c:v>
                </c:pt>
                <c:pt idx="298">
                  <c:v>825.28</c:v>
                </c:pt>
                <c:pt idx="299">
                  <c:v>825.49</c:v>
                </c:pt>
                <c:pt idx="300">
                  <c:v>824.76</c:v>
                </c:pt>
                <c:pt idx="301">
                  <c:v>824.81</c:v>
                </c:pt>
                <c:pt idx="302">
                  <c:v>825.47</c:v>
                </c:pt>
                <c:pt idx="303">
                  <c:v>824.79</c:v>
                </c:pt>
                <c:pt idx="304">
                  <c:v>824.52</c:v>
                </c:pt>
                <c:pt idx="305">
                  <c:v>825.64</c:v>
                </c:pt>
                <c:pt idx="306">
                  <c:v>824.83</c:v>
                </c:pt>
                <c:pt idx="307">
                  <c:v>824.9</c:v>
                </c:pt>
                <c:pt idx="308">
                  <c:v>825.28</c:v>
                </c:pt>
                <c:pt idx="309">
                  <c:v>824.36</c:v>
                </c:pt>
                <c:pt idx="310">
                  <c:v>825.04</c:v>
                </c:pt>
                <c:pt idx="311">
                  <c:v>824.93</c:v>
                </c:pt>
                <c:pt idx="312">
                  <c:v>824.36</c:v>
                </c:pt>
                <c:pt idx="313">
                  <c:v>825.05</c:v>
                </c:pt>
                <c:pt idx="314">
                  <c:v>824.92</c:v>
                </c:pt>
                <c:pt idx="315">
                  <c:v>824.9</c:v>
                </c:pt>
                <c:pt idx="316">
                  <c:v>825.28</c:v>
                </c:pt>
                <c:pt idx="317">
                  <c:v>824.78</c:v>
                </c:pt>
                <c:pt idx="318">
                  <c:v>825.04</c:v>
                </c:pt>
                <c:pt idx="319">
                  <c:v>825.5</c:v>
                </c:pt>
                <c:pt idx="320">
                  <c:v>825.07</c:v>
                </c:pt>
                <c:pt idx="321">
                  <c:v>824.98</c:v>
                </c:pt>
                <c:pt idx="322">
                  <c:v>825.24</c:v>
                </c:pt>
                <c:pt idx="323">
                  <c:v>824.48</c:v>
                </c:pt>
                <c:pt idx="324">
                  <c:v>824.86</c:v>
                </c:pt>
                <c:pt idx="325">
                  <c:v>825.64</c:v>
                </c:pt>
                <c:pt idx="326">
                  <c:v>824.64</c:v>
                </c:pt>
                <c:pt idx="327">
                  <c:v>824.62</c:v>
                </c:pt>
                <c:pt idx="328">
                  <c:v>824.4</c:v>
                </c:pt>
                <c:pt idx="329">
                  <c:v>824.43</c:v>
                </c:pt>
                <c:pt idx="330">
                  <c:v>823.91</c:v>
                </c:pt>
                <c:pt idx="331">
                  <c:v>824.88</c:v>
                </c:pt>
                <c:pt idx="332">
                  <c:v>824.38</c:v>
                </c:pt>
                <c:pt idx="333">
                  <c:v>824.81</c:v>
                </c:pt>
                <c:pt idx="334">
                  <c:v>825.35</c:v>
                </c:pt>
                <c:pt idx="335">
                  <c:v>824.88</c:v>
                </c:pt>
                <c:pt idx="336">
                  <c:v>825.07</c:v>
                </c:pt>
                <c:pt idx="337">
                  <c:v>824.81</c:v>
                </c:pt>
                <c:pt idx="338">
                  <c:v>824.71</c:v>
                </c:pt>
                <c:pt idx="339">
                  <c:v>825.42</c:v>
                </c:pt>
                <c:pt idx="340">
                  <c:v>825.68</c:v>
                </c:pt>
                <c:pt idx="341">
                  <c:v>824.76</c:v>
                </c:pt>
                <c:pt idx="342">
                  <c:v>824.88</c:v>
                </c:pt>
                <c:pt idx="343">
                  <c:v>824.53</c:v>
                </c:pt>
                <c:pt idx="344">
                  <c:v>825.26</c:v>
                </c:pt>
                <c:pt idx="345">
                  <c:v>825.54</c:v>
                </c:pt>
                <c:pt idx="346">
                  <c:v>824.71</c:v>
                </c:pt>
                <c:pt idx="347">
                  <c:v>825.02</c:v>
                </c:pt>
                <c:pt idx="348">
                  <c:v>825.59</c:v>
                </c:pt>
                <c:pt idx="349">
                  <c:v>824.41</c:v>
                </c:pt>
                <c:pt idx="350">
                  <c:v>824.98</c:v>
                </c:pt>
                <c:pt idx="351">
                  <c:v>825.62</c:v>
                </c:pt>
                <c:pt idx="352">
                  <c:v>824.78</c:v>
                </c:pt>
                <c:pt idx="353">
                  <c:v>824.9</c:v>
                </c:pt>
                <c:pt idx="354">
                  <c:v>825.49</c:v>
                </c:pt>
                <c:pt idx="355">
                  <c:v>824.69</c:v>
                </c:pt>
                <c:pt idx="356">
                  <c:v>825.05</c:v>
                </c:pt>
                <c:pt idx="357">
                  <c:v>825.35</c:v>
                </c:pt>
                <c:pt idx="358">
                  <c:v>824.78</c:v>
                </c:pt>
                <c:pt idx="359">
                  <c:v>825.35</c:v>
                </c:pt>
                <c:pt idx="360">
                  <c:v>825.3</c:v>
                </c:pt>
                <c:pt idx="361">
                  <c:v>824.88</c:v>
                </c:pt>
                <c:pt idx="362">
                  <c:v>825.19</c:v>
                </c:pt>
                <c:pt idx="363">
                  <c:v>825.31</c:v>
                </c:pt>
                <c:pt idx="364">
                  <c:v>825.21</c:v>
                </c:pt>
                <c:pt idx="365">
                  <c:v>825.07</c:v>
                </c:pt>
                <c:pt idx="366">
                  <c:v>825.76</c:v>
                </c:pt>
                <c:pt idx="367">
                  <c:v>825.3</c:v>
                </c:pt>
                <c:pt idx="368">
                  <c:v>825.38</c:v>
                </c:pt>
                <c:pt idx="369">
                  <c:v>824.71</c:v>
                </c:pt>
                <c:pt idx="370">
                  <c:v>824.93</c:v>
                </c:pt>
                <c:pt idx="371">
                  <c:v>825.21</c:v>
                </c:pt>
                <c:pt idx="372">
                  <c:v>824.74</c:v>
                </c:pt>
                <c:pt idx="373">
                  <c:v>824.76</c:v>
                </c:pt>
                <c:pt idx="374">
                  <c:v>825.07</c:v>
                </c:pt>
                <c:pt idx="375">
                  <c:v>823.88</c:v>
                </c:pt>
                <c:pt idx="376">
                  <c:v>824.78</c:v>
                </c:pt>
                <c:pt idx="377">
                  <c:v>825.23</c:v>
                </c:pt>
                <c:pt idx="378">
                  <c:v>824.36</c:v>
                </c:pt>
                <c:pt idx="379">
                  <c:v>825.04</c:v>
                </c:pt>
                <c:pt idx="380">
                  <c:v>825.61</c:v>
                </c:pt>
                <c:pt idx="381">
                  <c:v>824.92</c:v>
                </c:pt>
                <c:pt idx="382">
                  <c:v>825.36</c:v>
                </c:pt>
                <c:pt idx="383">
                  <c:v>825.69</c:v>
                </c:pt>
                <c:pt idx="384">
                  <c:v>825.05</c:v>
                </c:pt>
                <c:pt idx="385">
                  <c:v>825.28</c:v>
                </c:pt>
                <c:pt idx="386">
                  <c:v>825.57</c:v>
                </c:pt>
                <c:pt idx="387">
                  <c:v>824.86</c:v>
                </c:pt>
                <c:pt idx="388">
                  <c:v>824.98</c:v>
                </c:pt>
                <c:pt idx="389">
                  <c:v>825.47</c:v>
                </c:pt>
                <c:pt idx="390">
                  <c:v>824.69</c:v>
                </c:pt>
                <c:pt idx="391">
                  <c:v>825.3</c:v>
                </c:pt>
                <c:pt idx="392">
                  <c:v>825.66</c:v>
                </c:pt>
                <c:pt idx="393">
                  <c:v>824.9</c:v>
                </c:pt>
                <c:pt idx="394">
                  <c:v>826.4</c:v>
                </c:pt>
                <c:pt idx="395">
                  <c:v>825.16</c:v>
                </c:pt>
                <c:pt idx="396">
                  <c:v>825.3</c:v>
                </c:pt>
                <c:pt idx="397">
                  <c:v>825.19</c:v>
                </c:pt>
                <c:pt idx="398">
                  <c:v>824.47</c:v>
                </c:pt>
                <c:pt idx="399">
                  <c:v>825.23</c:v>
                </c:pt>
                <c:pt idx="400">
                  <c:v>825.8</c:v>
                </c:pt>
                <c:pt idx="401">
                  <c:v>824.66</c:v>
                </c:pt>
                <c:pt idx="402">
                  <c:v>824.9</c:v>
                </c:pt>
                <c:pt idx="403">
                  <c:v>825.83</c:v>
                </c:pt>
                <c:pt idx="404">
                  <c:v>824.64</c:v>
                </c:pt>
                <c:pt idx="405">
                  <c:v>824.98</c:v>
                </c:pt>
                <c:pt idx="406">
                  <c:v>825.49</c:v>
                </c:pt>
                <c:pt idx="407">
                  <c:v>825.09</c:v>
                </c:pt>
                <c:pt idx="408">
                  <c:v>825.33</c:v>
                </c:pt>
                <c:pt idx="409">
                  <c:v>825.8</c:v>
                </c:pt>
                <c:pt idx="410">
                  <c:v>825.38</c:v>
                </c:pt>
                <c:pt idx="411">
                  <c:v>825.38</c:v>
                </c:pt>
                <c:pt idx="412">
                  <c:v>825.66</c:v>
                </c:pt>
                <c:pt idx="413">
                  <c:v>825.5</c:v>
                </c:pt>
                <c:pt idx="414">
                  <c:v>825.3</c:v>
                </c:pt>
                <c:pt idx="415">
                  <c:v>825.66</c:v>
                </c:pt>
                <c:pt idx="416">
                  <c:v>825.05</c:v>
                </c:pt>
                <c:pt idx="417">
                  <c:v>825.73</c:v>
                </c:pt>
                <c:pt idx="418">
                  <c:v>825.71</c:v>
                </c:pt>
                <c:pt idx="419">
                  <c:v>825.09</c:v>
                </c:pt>
                <c:pt idx="420">
                  <c:v>825.69</c:v>
                </c:pt>
                <c:pt idx="421">
                  <c:v>825.54</c:v>
                </c:pt>
                <c:pt idx="422">
                  <c:v>825.5</c:v>
                </c:pt>
                <c:pt idx="423">
                  <c:v>825.71</c:v>
                </c:pt>
                <c:pt idx="424">
                  <c:v>824.69</c:v>
                </c:pt>
                <c:pt idx="425">
                  <c:v>825.11</c:v>
                </c:pt>
                <c:pt idx="426">
                  <c:v>825.45</c:v>
                </c:pt>
                <c:pt idx="427">
                  <c:v>825.02</c:v>
                </c:pt>
                <c:pt idx="428">
                  <c:v>825.33</c:v>
                </c:pt>
                <c:pt idx="429">
                  <c:v>825.64</c:v>
                </c:pt>
                <c:pt idx="430">
                  <c:v>824.98</c:v>
                </c:pt>
                <c:pt idx="431">
                  <c:v>825.31</c:v>
                </c:pt>
                <c:pt idx="432">
                  <c:v>825.73</c:v>
                </c:pt>
                <c:pt idx="433">
                  <c:v>825.16</c:v>
                </c:pt>
                <c:pt idx="434">
                  <c:v>825.59</c:v>
                </c:pt>
                <c:pt idx="435">
                  <c:v>825.54</c:v>
                </c:pt>
                <c:pt idx="436">
                  <c:v>824.74</c:v>
                </c:pt>
                <c:pt idx="437">
                  <c:v>825.28</c:v>
                </c:pt>
                <c:pt idx="438">
                  <c:v>825.52</c:v>
                </c:pt>
                <c:pt idx="439">
                  <c:v>824.98</c:v>
                </c:pt>
                <c:pt idx="440">
                  <c:v>824.92</c:v>
                </c:pt>
                <c:pt idx="441">
                  <c:v>825.57</c:v>
                </c:pt>
                <c:pt idx="442">
                  <c:v>824.53</c:v>
                </c:pt>
                <c:pt idx="443">
                  <c:v>825.43</c:v>
                </c:pt>
                <c:pt idx="444">
                  <c:v>825.47</c:v>
                </c:pt>
                <c:pt idx="445">
                  <c:v>825.23</c:v>
                </c:pt>
                <c:pt idx="446">
                  <c:v>825.78</c:v>
                </c:pt>
                <c:pt idx="447">
                  <c:v>825.28</c:v>
                </c:pt>
                <c:pt idx="448">
                  <c:v>825.19</c:v>
                </c:pt>
                <c:pt idx="449">
                  <c:v>825.57</c:v>
                </c:pt>
                <c:pt idx="450">
                  <c:v>825.16</c:v>
                </c:pt>
                <c:pt idx="451">
                  <c:v>825.42</c:v>
                </c:pt>
                <c:pt idx="452">
                  <c:v>825.73</c:v>
                </c:pt>
                <c:pt idx="453">
                  <c:v>825.21</c:v>
                </c:pt>
                <c:pt idx="454">
                  <c:v>825.05</c:v>
                </c:pt>
                <c:pt idx="455">
                  <c:v>825.68</c:v>
                </c:pt>
                <c:pt idx="456">
                  <c:v>824.66</c:v>
                </c:pt>
                <c:pt idx="457">
                  <c:v>825.09</c:v>
                </c:pt>
                <c:pt idx="458">
                  <c:v>825.52</c:v>
                </c:pt>
                <c:pt idx="459">
                  <c:v>824.9</c:v>
                </c:pt>
                <c:pt idx="460">
                  <c:v>824.98</c:v>
                </c:pt>
                <c:pt idx="461">
                  <c:v>825.4</c:v>
                </c:pt>
                <c:pt idx="462">
                  <c:v>824.92</c:v>
                </c:pt>
                <c:pt idx="463">
                  <c:v>825.26</c:v>
                </c:pt>
                <c:pt idx="464">
                  <c:v>825.71</c:v>
                </c:pt>
                <c:pt idx="465">
                  <c:v>824.5</c:v>
                </c:pt>
                <c:pt idx="466">
                  <c:v>825.19</c:v>
                </c:pt>
                <c:pt idx="467">
                  <c:v>825.8</c:v>
                </c:pt>
                <c:pt idx="468">
                  <c:v>825.42</c:v>
                </c:pt>
                <c:pt idx="469">
                  <c:v>825.4</c:v>
                </c:pt>
                <c:pt idx="470">
                  <c:v>825.24</c:v>
                </c:pt>
                <c:pt idx="471">
                  <c:v>825.21</c:v>
                </c:pt>
                <c:pt idx="472">
                  <c:v>825.28</c:v>
                </c:pt>
                <c:pt idx="473">
                  <c:v>824.97</c:v>
                </c:pt>
                <c:pt idx="474">
                  <c:v>824.81</c:v>
                </c:pt>
                <c:pt idx="475">
                  <c:v>825.3</c:v>
                </c:pt>
                <c:pt idx="476">
                  <c:v>825.05</c:v>
                </c:pt>
                <c:pt idx="477">
                  <c:v>824.86</c:v>
                </c:pt>
                <c:pt idx="478">
                  <c:v>825.54</c:v>
                </c:pt>
                <c:pt idx="479">
                  <c:v>825.02</c:v>
                </c:pt>
                <c:pt idx="480">
                  <c:v>825.33</c:v>
                </c:pt>
                <c:pt idx="481">
                  <c:v>825.61</c:v>
                </c:pt>
                <c:pt idx="482">
                  <c:v>825.43</c:v>
                </c:pt>
                <c:pt idx="483">
                  <c:v>825.23</c:v>
                </c:pt>
                <c:pt idx="484">
                  <c:v>826.11</c:v>
                </c:pt>
                <c:pt idx="485">
                  <c:v>824.98</c:v>
                </c:pt>
                <c:pt idx="486">
                  <c:v>824.83</c:v>
                </c:pt>
                <c:pt idx="487">
                  <c:v>825.33</c:v>
                </c:pt>
                <c:pt idx="488">
                  <c:v>824.78</c:v>
                </c:pt>
                <c:pt idx="489">
                  <c:v>824.85</c:v>
                </c:pt>
                <c:pt idx="490">
                  <c:v>825.62</c:v>
                </c:pt>
                <c:pt idx="491">
                  <c:v>825.49</c:v>
                </c:pt>
                <c:pt idx="492">
                  <c:v>825.47</c:v>
                </c:pt>
                <c:pt idx="493">
                  <c:v>825.43</c:v>
                </c:pt>
                <c:pt idx="494">
                  <c:v>825.17</c:v>
                </c:pt>
                <c:pt idx="495">
                  <c:v>825.54</c:v>
                </c:pt>
                <c:pt idx="496">
                  <c:v>825.36</c:v>
                </c:pt>
                <c:pt idx="497">
                  <c:v>825.33</c:v>
                </c:pt>
                <c:pt idx="498">
                  <c:v>825.57</c:v>
                </c:pt>
                <c:pt idx="499">
                  <c:v>825.61</c:v>
                </c:pt>
                <c:pt idx="500">
                  <c:v>824.92</c:v>
                </c:pt>
                <c:pt idx="501">
                  <c:v>825.68</c:v>
                </c:pt>
                <c:pt idx="502">
                  <c:v>825.62</c:v>
                </c:pt>
                <c:pt idx="503">
                  <c:v>825.14</c:v>
                </c:pt>
                <c:pt idx="504">
                  <c:v>825.36</c:v>
                </c:pt>
                <c:pt idx="505">
                  <c:v>824.97</c:v>
                </c:pt>
                <c:pt idx="506">
                  <c:v>825.5</c:v>
                </c:pt>
                <c:pt idx="507">
                  <c:v>825.62</c:v>
                </c:pt>
                <c:pt idx="508">
                  <c:v>825.42</c:v>
                </c:pt>
                <c:pt idx="509">
                  <c:v>825.42</c:v>
                </c:pt>
                <c:pt idx="510">
                  <c:v>825.97</c:v>
                </c:pt>
                <c:pt idx="511">
                  <c:v>825.07</c:v>
                </c:pt>
                <c:pt idx="512">
                  <c:v>825.76</c:v>
                </c:pt>
                <c:pt idx="513">
                  <c:v>825.78</c:v>
                </c:pt>
                <c:pt idx="514">
                  <c:v>825.17</c:v>
                </c:pt>
                <c:pt idx="515">
                  <c:v>825.09</c:v>
                </c:pt>
                <c:pt idx="516">
                  <c:v>825.62</c:v>
                </c:pt>
                <c:pt idx="517">
                  <c:v>824.81</c:v>
                </c:pt>
                <c:pt idx="518">
                  <c:v>825.23</c:v>
                </c:pt>
                <c:pt idx="519">
                  <c:v>825.54</c:v>
                </c:pt>
                <c:pt idx="520">
                  <c:v>825.05</c:v>
                </c:pt>
                <c:pt idx="521">
                  <c:v>824.98</c:v>
                </c:pt>
                <c:pt idx="522">
                  <c:v>825.17</c:v>
                </c:pt>
                <c:pt idx="523">
                  <c:v>824.73</c:v>
                </c:pt>
                <c:pt idx="524">
                  <c:v>825.05</c:v>
                </c:pt>
                <c:pt idx="525">
                  <c:v>825.71</c:v>
                </c:pt>
                <c:pt idx="526">
                  <c:v>824.98</c:v>
                </c:pt>
                <c:pt idx="527">
                  <c:v>825.02</c:v>
                </c:pt>
                <c:pt idx="528">
                  <c:v>825.31</c:v>
                </c:pt>
                <c:pt idx="529">
                  <c:v>824.93</c:v>
                </c:pt>
                <c:pt idx="530">
                  <c:v>824.97</c:v>
                </c:pt>
                <c:pt idx="531">
                  <c:v>825.17</c:v>
                </c:pt>
                <c:pt idx="532">
                  <c:v>824.93</c:v>
                </c:pt>
                <c:pt idx="533">
                  <c:v>825.16</c:v>
                </c:pt>
                <c:pt idx="534">
                  <c:v>824.9</c:v>
                </c:pt>
                <c:pt idx="535">
                  <c:v>825.26</c:v>
                </c:pt>
                <c:pt idx="536">
                  <c:v>825.33</c:v>
                </c:pt>
                <c:pt idx="537">
                  <c:v>825.02</c:v>
                </c:pt>
                <c:pt idx="538">
                  <c:v>825.12</c:v>
                </c:pt>
                <c:pt idx="539">
                  <c:v>825.49</c:v>
                </c:pt>
                <c:pt idx="540">
                  <c:v>824.66</c:v>
                </c:pt>
                <c:pt idx="541">
                  <c:v>825.31</c:v>
                </c:pt>
                <c:pt idx="542">
                  <c:v>825.33</c:v>
                </c:pt>
                <c:pt idx="543">
                  <c:v>823.77</c:v>
                </c:pt>
                <c:pt idx="544">
                  <c:v>824.24</c:v>
                </c:pt>
                <c:pt idx="545">
                  <c:v>825.42</c:v>
                </c:pt>
                <c:pt idx="546">
                  <c:v>824.59</c:v>
                </c:pt>
                <c:pt idx="547">
                  <c:v>824.85</c:v>
                </c:pt>
                <c:pt idx="548">
                  <c:v>825.62</c:v>
                </c:pt>
                <c:pt idx="549">
                  <c:v>825.26</c:v>
                </c:pt>
                <c:pt idx="550">
                  <c:v>825.23</c:v>
                </c:pt>
                <c:pt idx="551">
                  <c:v>825.19</c:v>
                </c:pt>
                <c:pt idx="552">
                  <c:v>825.12</c:v>
                </c:pt>
                <c:pt idx="553">
                  <c:v>825.3</c:v>
                </c:pt>
                <c:pt idx="554">
                  <c:v>825.52</c:v>
                </c:pt>
                <c:pt idx="555">
                  <c:v>824.81</c:v>
                </c:pt>
                <c:pt idx="556">
                  <c:v>824.92</c:v>
                </c:pt>
                <c:pt idx="557">
                  <c:v>825.28</c:v>
                </c:pt>
                <c:pt idx="558">
                  <c:v>824.95</c:v>
                </c:pt>
                <c:pt idx="559">
                  <c:v>825.11</c:v>
                </c:pt>
                <c:pt idx="560">
                  <c:v>825</c:v>
                </c:pt>
                <c:pt idx="561">
                  <c:v>825.24</c:v>
                </c:pt>
                <c:pt idx="562">
                  <c:v>825.85</c:v>
                </c:pt>
                <c:pt idx="563">
                  <c:v>825.14</c:v>
                </c:pt>
                <c:pt idx="564">
                  <c:v>825.26</c:v>
                </c:pt>
                <c:pt idx="565">
                  <c:v>825.71</c:v>
                </c:pt>
                <c:pt idx="566">
                  <c:v>824.52</c:v>
                </c:pt>
                <c:pt idx="567">
                  <c:v>824.69</c:v>
                </c:pt>
                <c:pt idx="568">
                  <c:v>825.71</c:v>
                </c:pt>
                <c:pt idx="569">
                  <c:v>824.85</c:v>
                </c:pt>
                <c:pt idx="570">
                  <c:v>825.24</c:v>
                </c:pt>
                <c:pt idx="571">
                  <c:v>825.47</c:v>
                </c:pt>
                <c:pt idx="572">
                  <c:v>824.73</c:v>
                </c:pt>
                <c:pt idx="573">
                  <c:v>825.02</c:v>
                </c:pt>
                <c:pt idx="574">
                  <c:v>825.3</c:v>
                </c:pt>
                <c:pt idx="575">
                  <c:v>824.88</c:v>
                </c:pt>
                <c:pt idx="576">
                  <c:v>825.05</c:v>
                </c:pt>
                <c:pt idx="577">
                  <c:v>825.33</c:v>
                </c:pt>
                <c:pt idx="578">
                  <c:v>823.72</c:v>
                </c:pt>
                <c:pt idx="579">
                  <c:v>824.69</c:v>
                </c:pt>
                <c:pt idx="580">
                  <c:v>825.23</c:v>
                </c:pt>
                <c:pt idx="581">
                  <c:v>824.14</c:v>
                </c:pt>
                <c:pt idx="582">
                  <c:v>825.05</c:v>
                </c:pt>
                <c:pt idx="583">
                  <c:v>825.21</c:v>
                </c:pt>
                <c:pt idx="584">
                  <c:v>825.11</c:v>
                </c:pt>
                <c:pt idx="585">
                  <c:v>825.54</c:v>
                </c:pt>
                <c:pt idx="586">
                  <c:v>824.78</c:v>
                </c:pt>
                <c:pt idx="587">
                  <c:v>825.16</c:v>
                </c:pt>
                <c:pt idx="588">
                  <c:v>825.02</c:v>
                </c:pt>
                <c:pt idx="589">
                  <c:v>824.48</c:v>
                </c:pt>
                <c:pt idx="590">
                  <c:v>824.95</c:v>
                </c:pt>
                <c:pt idx="591">
                  <c:v>825.61</c:v>
                </c:pt>
                <c:pt idx="592">
                  <c:v>824.26</c:v>
                </c:pt>
                <c:pt idx="593">
                  <c:v>825.04</c:v>
                </c:pt>
                <c:pt idx="594">
                  <c:v>825.94</c:v>
                </c:pt>
                <c:pt idx="595">
                  <c:v>824.92</c:v>
                </c:pt>
                <c:pt idx="596">
                  <c:v>825.11</c:v>
                </c:pt>
                <c:pt idx="597">
                  <c:v>825.3</c:v>
                </c:pt>
                <c:pt idx="598">
                  <c:v>824.86</c:v>
                </c:pt>
                <c:pt idx="599">
                  <c:v>825.09</c:v>
                </c:pt>
                <c:pt idx="600">
                  <c:v>825.66</c:v>
                </c:pt>
                <c:pt idx="601">
                  <c:v>825.23</c:v>
                </c:pt>
                <c:pt idx="602">
                  <c:v>825.23</c:v>
                </c:pt>
                <c:pt idx="603">
                  <c:v>825.14</c:v>
                </c:pt>
                <c:pt idx="604">
                  <c:v>825.38</c:v>
                </c:pt>
                <c:pt idx="605">
                  <c:v>825.49</c:v>
                </c:pt>
                <c:pt idx="606">
                  <c:v>825.49</c:v>
                </c:pt>
                <c:pt idx="607">
                  <c:v>825.19</c:v>
                </c:pt>
                <c:pt idx="608">
                  <c:v>825.33</c:v>
                </c:pt>
                <c:pt idx="609">
                  <c:v>824.97</c:v>
                </c:pt>
                <c:pt idx="610">
                  <c:v>824.95</c:v>
                </c:pt>
                <c:pt idx="611">
                  <c:v>824.85</c:v>
                </c:pt>
                <c:pt idx="612">
                  <c:v>825.04</c:v>
                </c:pt>
                <c:pt idx="613">
                  <c:v>824.74</c:v>
                </c:pt>
                <c:pt idx="614">
                  <c:v>824.9</c:v>
                </c:pt>
                <c:pt idx="615">
                  <c:v>824.78</c:v>
                </c:pt>
                <c:pt idx="616">
                  <c:v>824.52</c:v>
                </c:pt>
                <c:pt idx="617">
                  <c:v>825.52</c:v>
                </c:pt>
                <c:pt idx="618">
                  <c:v>824.85</c:v>
                </c:pt>
                <c:pt idx="619">
                  <c:v>824.86</c:v>
                </c:pt>
                <c:pt idx="620">
                  <c:v>825.75</c:v>
                </c:pt>
                <c:pt idx="621">
                  <c:v>824.93</c:v>
                </c:pt>
                <c:pt idx="622">
                  <c:v>825.21</c:v>
                </c:pt>
                <c:pt idx="623">
                  <c:v>825.57</c:v>
                </c:pt>
                <c:pt idx="624">
                  <c:v>824.9</c:v>
                </c:pt>
                <c:pt idx="625">
                  <c:v>825.23</c:v>
                </c:pt>
                <c:pt idx="626">
                  <c:v>825.38</c:v>
                </c:pt>
                <c:pt idx="627">
                  <c:v>824.95</c:v>
                </c:pt>
                <c:pt idx="628">
                  <c:v>825.49</c:v>
                </c:pt>
                <c:pt idx="629">
                  <c:v>825.94</c:v>
                </c:pt>
                <c:pt idx="630">
                  <c:v>824.83</c:v>
                </c:pt>
                <c:pt idx="631">
                  <c:v>825</c:v>
                </c:pt>
                <c:pt idx="632">
                  <c:v>825.85</c:v>
                </c:pt>
                <c:pt idx="633">
                  <c:v>825.21</c:v>
                </c:pt>
                <c:pt idx="634">
                  <c:v>825.28</c:v>
                </c:pt>
                <c:pt idx="635">
                  <c:v>825.88</c:v>
                </c:pt>
                <c:pt idx="636">
                  <c:v>825.19</c:v>
                </c:pt>
                <c:pt idx="637">
                  <c:v>825.73</c:v>
                </c:pt>
                <c:pt idx="638">
                  <c:v>825.56</c:v>
                </c:pt>
                <c:pt idx="639">
                  <c:v>824.9</c:v>
                </c:pt>
                <c:pt idx="640">
                  <c:v>825.62</c:v>
                </c:pt>
                <c:pt idx="641">
                  <c:v>825.35</c:v>
                </c:pt>
                <c:pt idx="642">
                  <c:v>824.97</c:v>
                </c:pt>
                <c:pt idx="643">
                  <c:v>825.31</c:v>
                </c:pt>
                <c:pt idx="644">
                  <c:v>825.11</c:v>
                </c:pt>
                <c:pt idx="645">
                  <c:v>825.26</c:v>
                </c:pt>
                <c:pt idx="646">
                  <c:v>825.59</c:v>
                </c:pt>
                <c:pt idx="647">
                  <c:v>825.12</c:v>
                </c:pt>
                <c:pt idx="648">
                  <c:v>824.55</c:v>
                </c:pt>
                <c:pt idx="649">
                  <c:v>825.69</c:v>
                </c:pt>
                <c:pt idx="650">
                  <c:v>824.9</c:v>
                </c:pt>
                <c:pt idx="651">
                  <c:v>825.14</c:v>
                </c:pt>
                <c:pt idx="652">
                  <c:v>825.45</c:v>
                </c:pt>
                <c:pt idx="653">
                  <c:v>824.41</c:v>
                </c:pt>
                <c:pt idx="654">
                  <c:v>824.78</c:v>
                </c:pt>
                <c:pt idx="655">
                  <c:v>825.36</c:v>
                </c:pt>
                <c:pt idx="656">
                  <c:v>824.66</c:v>
                </c:pt>
                <c:pt idx="657">
                  <c:v>825.17</c:v>
                </c:pt>
                <c:pt idx="658">
                  <c:v>825.36</c:v>
                </c:pt>
                <c:pt idx="659">
                  <c:v>824.97</c:v>
                </c:pt>
                <c:pt idx="660">
                  <c:v>824.73</c:v>
                </c:pt>
                <c:pt idx="661">
                  <c:v>825.23</c:v>
                </c:pt>
                <c:pt idx="662">
                  <c:v>824.69</c:v>
                </c:pt>
                <c:pt idx="663">
                  <c:v>824.88</c:v>
                </c:pt>
                <c:pt idx="664">
                  <c:v>825.02</c:v>
                </c:pt>
                <c:pt idx="665">
                  <c:v>824.92</c:v>
                </c:pt>
                <c:pt idx="666">
                  <c:v>825.12</c:v>
                </c:pt>
                <c:pt idx="667">
                  <c:v>824.85</c:v>
                </c:pt>
                <c:pt idx="668">
                  <c:v>824.93</c:v>
                </c:pt>
                <c:pt idx="669">
                  <c:v>825.36</c:v>
                </c:pt>
                <c:pt idx="670">
                  <c:v>825</c:v>
                </c:pt>
                <c:pt idx="671">
                  <c:v>824.93</c:v>
                </c:pt>
                <c:pt idx="672">
                  <c:v>824.67</c:v>
                </c:pt>
                <c:pt idx="673">
                  <c:v>824.03</c:v>
                </c:pt>
                <c:pt idx="674">
                  <c:v>824.64</c:v>
                </c:pt>
                <c:pt idx="675">
                  <c:v>825.69</c:v>
                </c:pt>
                <c:pt idx="676">
                  <c:v>824.73</c:v>
                </c:pt>
                <c:pt idx="677">
                  <c:v>825.11</c:v>
                </c:pt>
                <c:pt idx="678">
                  <c:v>825.56</c:v>
                </c:pt>
                <c:pt idx="679">
                  <c:v>824.88</c:v>
                </c:pt>
                <c:pt idx="680">
                  <c:v>825.07</c:v>
                </c:pt>
                <c:pt idx="681">
                  <c:v>825.49</c:v>
                </c:pt>
                <c:pt idx="682">
                  <c:v>824.78</c:v>
                </c:pt>
                <c:pt idx="683">
                  <c:v>825.17</c:v>
                </c:pt>
                <c:pt idx="684">
                  <c:v>825.66</c:v>
                </c:pt>
                <c:pt idx="685">
                  <c:v>824.62</c:v>
                </c:pt>
                <c:pt idx="686">
                  <c:v>825.19</c:v>
                </c:pt>
                <c:pt idx="687">
                  <c:v>825.43</c:v>
                </c:pt>
                <c:pt idx="688">
                  <c:v>824.73</c:v>
                </c:pt>
                <c:pt idx="689">
                  <c:v>825.11</c:v>
                </c:pt>
                <c:pt idx="690">
                  <c:v>825.47</c:v>
                </c:pt>
                <c:pt idx="691">
                  <c:v>824.86</c:v>
                </c:pt>
                <c:pt idx="692">
                  <c:v>825.21</c:v>
                </c:pt>
                <c:pt idx="693">
                  <c:v>825.52</c:v>
                </c:pt>
                <c:pt idx="694">
                  <c:v>824.73</c:v>
                </c:pt>
                <c:pt idx="695">
                  <c:v>825.07</c:v>
                </c:pt>
                <c:pt idx="696">
                  <c:v>825</c:v>
                </c:pt>
                <c:pt idx="697">
                  <c:v>824.79</c:v>
                </c:pt>
                <c:pt idx="698">
                  <c:v>825.33</c:v>
                </c:pt>
                <c:pt idx="699">
                  <c:v>824.76</c:v>
                </c:pt>
                <c:pt idx="700">
                  <c:v>824.95</c:v>
                </c:pt>
                <c:pt idx="701">
                  <c:v>825.05</c:v>
                </c:pt>
                <c:pt idx="702">
                  <c:v>824.6</c:v>
                </c:pt>
                <c:pt idx="703">
                  <c:v>825.17</c:v>
                </c:pt>
                <c:pt idx="704">
                  <c:v>825.21</c:v>
                </c:pt>
                <c:pt idx="705">
                  <c:v>824.97</c:v>
                </c:pt>
                <c:pt idx="706">
                  <c:v>825</c:v>
                </c:pt>
                <c:pt idx="707">
                  <c:v>825.35</c:v>
                </c:pt>
                <c:pt idx="708">
                  <c:v>824.41</c:v>
                </c:pt>
                <c:pt idx="709">
                  <c:v>824.86</c:v>
                </c:pt>
                <c:pt idx="710">
                  <c:v>825.45</c:v>
                </c:pt>
                <c:pt idx="711">
                  <c:v>824.88</c:v>
                </c:pt>
                <c:pt idx="712">
                  <c:v>825.35</c:v>
                </c:pt>
                <c:pt idx="713">
                  <c:v>825.5</c:v>
                </c:pt>
                <c:pt idx="714">
                  <c:v>825.02</c:v>
                </c:pt>
                <c:pt idx="715">
                  <c:v>825</c:v>
                </c:pt>
                <c:pt idx="716">
                  <c:v>825.61</c:v>
                </c:pt>
                <c:pt idx="717">
                  <c:v>824.98</c:v>
                </c:pt>
                <c:pt idx="718">
                  <c:v>824.86</c:v>
                </c:pt>
                <c:pt idx="719">
                  <c:v>824.95</c:v>
                </c:pt>
                <c:pt idx="720">
                  <c:v>824.1</c:v>
                </c:pt>
                <c:pt idx="721">
                  <c:v>825.19</c:v>
                </c:pt>
                <c:pt idx="722">
                  <c:v>825.02</c:v>
                </c:pt>
                <c:pt idx="723">
                  <c:v>824.52</c:v>
                </c:pt>
                <c:pt idx="724">
                  <c:v>825.78</c:v>
                </c:pt>
                <c:pt idx="725">
                  <c:v>824.73</c:v>
                </c:pt>
                <c:pt idx="726">
                  <c:v>824.59</c:v>
                </c:pt>
                <c:pt idx="727">
                  <c:v>825.19</c:v>
                </c:pt>
                <c:pt idx="728">
                  <c:v>824.85</c:v>
                </c:pt>
                <c:pt idx="729">
                  <c:v>825.35</c:v>
                </c:pt>
                <c:pt idx="730">
                  <c:v>825.33</c:v>
                </c:pt>
                <c:pt idx="731">
                  <c:v>825.17</c:v>
                </c:pt>
                <c:pt idx="732">
                  <c:v>824.76</c:v>
                </c:pt>
                <c:pt idx="733">
                  <c:v>825.62</c:v>
                </c:pt>
                <c:pt idx="734">
                  <c:v>825.24</c:v>
                </c:pt>
                <c:pt idx="735">
                  <c:v>825.05</c:v>
                </c:pt>
                <c:pt idx="736">
                  <c:v>825.5</c:v>
                </c:pt>
                <c:pt idx="737">
                  <c:v>824.86</c:v>
                </c:pt>
                <c:pt idx="738">
                  <c:v>825.16</c:v>
                </c:pt>
                <c:pt idx="739">
                  <c:v>825.49</c:v>
                </c:pt>
                <c:pt idx="740">
                  <c:v>825.17</c:v>
                </c:pt>
                <c:pt idx="741">
                  <c:v>825.47</c:v>
                </c:pt>
                <c:pt idx="742">
                  <c:v>825.38</c:v>
                </c:pt>
                <c:pt idx="743">
                  <c:v>824.95</c:v>
                </c:pt>
                <c:pt idx="744">
                  <c:v>824.97</c:v>
                </c:pt>
                <c:pt idx="745">
                  <c:v>825.35</c:v>
                </c:pt>
                <c:pt idx="746">
                  <c:v>824.76</c:v>
                </c:pt>
                <c:pt idx="747">
                  <c:v>825.04</c:v>
                </c:pt>
                <c:pt idx="748">
                  <c:v>825.43</c:v>
                </c:pt>
                <c:pt idx="749">
                  <c:v>825.21</c:v>
                </c:pt>
                <c:pt idx="750">
                  <c:v>825.09</c:v>
                </c:pt>
                <c:pt idx="751">
                  <c:v>825.43</c:v>
                </c:pt>
                <c:pt idx="752">
                  <c:v>825.4</c:v>
                </c:pt>
                <c:pt idx="753">
                  <c:v>825.54</c:v>
                </c:pt>
                <c:pt idx="754">
                  <c:v>825.3</c:v>
                </c:pt>
                <c:pt idx="755">
                  <c:v>825.23</c:v>
                </c:pt>
                <c:pt idx="756">
                  <c:v>825.52</c:v>
                </c:pt>
                <c:pt idx="757">
                  <c:v>825.16</c:v>
                </c:pt>
                <c:pt idx="758">
                  <c:v>825.35</c:v>
                </c:pt>
                <c:pt idx="759">
                  <c:v>825.69</c:v>
                </c:pt>
                <c:pt idx="760">
                  <c:v>825.24</c:v>
                </c:pt>
                <c:pt idx="761">
                  <c:v>825.56</c:v>
                </c:pt>
                <c:pt idx="762">
                  <c:v>826.06</c:v>
                </c:pt>
                <c:pt idx="763">
                  <c:v>825.23</c:v>
                </c:pt>
                <c:pt idx="764">
                  <c:v>825.57</c:v>
                </c:pt>
                <c:pt idx="765">
                  <c:v>825.95</c:v>
                </c:pt>
                <c:pt idx="766">
                  <c:v>824.88</c:v>
                </c:pt>
                <c:pt idx="767">
                  <c:v>825.38</c:v>
                </c:pt>
                <c:pt idx="768">
                  <c:v>825.81</c:v>
                </c:pt>
                <c:pt idx="769">
                  <c:v>825</c:v>
                </c:pt>
                <c:pt idx="770">
                  <c:v>825.5</c:v>
                </c:pt>
                <c:pt idx="771">
                  <c:v>825.64</c:v>
                </c:pt>
                <c:pt idx="772">
                  <c:v>825.49</c:v>
                </c:pt>
                <c:pt idx="773">
                  <c:v>825.28</c:v>
                </c:pt>
                <c:pt idx="774">
                  <c:v>826.06</c:v>
                </c:pt>
                <c:pt idx="775">
                  <c:v>825.21</c:v>
                </c:pt>
                <c:pt idx="776">
                  <c:v>825.4</c:v>
                </c:pt>
                <c:pt idx="777">
                  <c:v>825.99</c:v>
                </c:pt>
                <c:pt idx="778">
                  <c:v>825.57</c:v>
                </c:pt>
                <c:pt idx="779">
                  <c:v>825.75</c:v>
                </c:pt>
                <c:pt idx="780">
                  <c:v>825.61</c:v>
                </c:pt>
                <c:pt idx="781">
                  <c:v>825.14</c:v>
                </c:pt>
                <c:pt idx="782">
                  <c:v>825.54</c:v>
                </c:pt>
                <c:pt idx="783">
                  <c:v>824.93</c:v>
                </c:pt>
                <c:pt idx="784">
                  <c:v>825.14</c:v>
                </c:pt>
                <c:pt idx="785">
                  <c:v>825.61</c:v>
                </c:pt>
                <c:pt idx="786">
                  <c:v>825.19</c:v>
                </c:pt>
                <c:pt idx="787">
                  <c:v>825.33</c:v>
                </c:pt>
                <c:pt idx="788">
                  <c:v>825.88</c:v>
                </c:pt>
                <c:pt idx="789">
                  <c:v>825.07</c:v>
                </c:pt>
                <c:pt idx="790">
                  <c:v>825</c:v>
                </c:pt>
                <c:pt idx="791">
                  <c:v>825.73</c:v>
                </c:pt>
                <c:pt idx="792">
                  <c:v>825.12</c:v>
                </c:pt>
                <c:pt idx="793">
                  <c:v>825.24</c:v>
                </c:pt>
                <c:pt idx="794">
                  <c:v>825.8</c:v>
                </c:pt>
                <c:pt idx="795">
                  <c:v>825.21</c:v>
                </c:pt>
                <c:pt idx="796">
                  <c:v>825.04</c:v>
                </c:pt>
                <c:pt idx="797">
                  <c:v>825.61</c:v>
                </c:pt>
                <c:pt idx="798">
                  <c:v>825.16</c:v>
                </c:pt>
                <c:pt idx="799">
                  <c:v>825.4</c:v>
                </c:pt>
                <c:pt idx="800">
                  <c:v>825.92</c:v>
                </c:pt>
                <c:pt idx="801">
                  <c:v>824.95</c:v>
                </c:pt>
                <c:pt idx="802">
                  <c:v>825.23</c:v>
                </c:pt>
                <c:pt idx="803">
                  <c:v>825.54</c:v>
                </c:pt>
                <c:pt idx="804">
                  <c:v>825.52</c:v>
                </c:pt>
                <c:pt idx="805">
                  <c:v>825.66</c:v>
                </c:pt>
                <c:pt idx="806">
                  <c:v>825.85</c:v>
                </c:pt>
                <c:pt idx="807">
                  <c:v>825.19</c:v>
                </c:pt>
                <c:pt idx="808">
                  <c:v>825.16</c:v>
                </c:pt>
                <c:pt idx="809">
                  <c:v>825.05</c:v>
                </c:pt>
                <c:pt idx="810">
                  <c:v>825.11</c:v>
                </c:pt>
                <c:pt idx="811">
                  <c:v>825.47</c:v>
                </c:pt>
                <c:pt idx="812">
                  <c:v>825.04</c:v>
                </c:pt>
                <c:pt idx="813">
                  <c:v>825.35</c:v>
                </c:pt>
                <c:pt idx="814">
                  <c:v>825.45</c:v>
                </c:pt>
                <c:pt idx="815">
                  <c:v>825.07</c:v>
                </c:pt>
                <c:pt idx="816">
                  <c:v>825.24</c:v>
                </c:pt>
                <c:pt idx="817">
                  <c:v>825.88</c:v>
                </c:pt>
                <c:pt idx="818">
                  <c:v>825.11</c:v>
                </c:pt>
                <c:pt idx="819">
                  <c:v>825.52</c:v>
                </c:pt>
                <c:pt idx="820">
                  <c:v>825.64</c:v>
                </c:pt>
                <c:pt idx="821">
                  <c:v>825.35</c:v>
                </c:pt>
                <c:pt idx="822">
                  <c:v>825.28</c:v>
                </c:pt>
                <c:pt idx="823">
                  <c:v>825.97</c:v>
                </c:pt>
                <c:pt idx="824">
                  <c:v>825.19</c:v>
                </c:pt>
                <c:pt idx="825">
                  <c:v>825.26</c:v>
                </c:pt>
                <c:pt idx="826">
                  <c:v>825.43</c:v>
                </c:pt>
                <c:pt idx="827">
                  <c:v>824.92</c:v>
                </c:pt>
                <c:pt idx="828">
                  <c:v>825.17</c:v>
                </c:pt>
                <c:pt idx="829">
                  <c:v>825.14</c:v>
                </c:pt>
                <c:pt idx="830">
                  <c:v>824.78</c:v>
                </c:pt>
                <c:pt idx="831">
                  <c:v>825.24</c:v>
                </c:pt>
                <c:pt idx="832">
                  <c:v>825.24</c:v>
                </c:pt>
                <c:pt idx="833">
                  <c:v>824.83</c:v>
                </c:pt>
                <c:pt idx="834">
                  <c:v>825.45</c:v>
                </c:pt>
                <c:pt idx="835">
                  <c:v>825.17</c:v>
                </c:pt>
                <c:pt idx="836">
                  <c:v>824.97</c:v>
                </c:pt>
                <c:pt idx="837">
                  <c:v>825.31</c:v>
                </c:pt>
                <c:pt idx="838">
                  <c:v>824.67</c:v>
                </c:pt>
                <c:pt idx="839">
                  <c:v>824.98</c:v>
                </c:pt>
                <c:pt idx="840">
                  <c:v>825.38</c:v>
                </c:pt>
                <c:pt idx="841">
                  <c:v>825.14</c:v>
                </c:pt>
                <c:pt idx="842">
                  <c:v>825.09</c:v>
                </c:pt>
                <c:pt idx="843">
                  <c:v>825.12</c:v>
                </c:pt>
                <c:pt idx="844">
                  <c:v>825.12</c:v>
                </c:pt>
                <c:pt idx="845">
                  <c:v>825.45</c:v>
                </c:pt>
                <c:pt idx="846">
                  <c:v>825.78</c:v>
                </c:pt>
                <c:pt idx="847">
                  <c:v>825.23</c:v>
                </c:pt>
                <c:pt idx="848">
                  <c:v>825.31</c:v>
                </c:pt>
                <c:pt idx="849">
                  <c:v>825.75</c:v>
                </c:pt>
                <c:pt idx="850">
                  <c:v>825.31</c:v>
                </c:pt>
                <c:pt idx="851">
                  <c:v>825.21</c:v>
                </c:pt>
                <c:pt idx="852">
                  <c:v>825.68</c:v>
                </c:pt>
                <c:pt idx="853">
                  <c:v>825.05</c:v>
                </c:pt>
                <c:pt idx="854">
                  <c:v>825.09</c:v>
                </c:pt>
                <c:pt idx="855">
                  <c:v>825.52</c:v>
                </c:pt>
                <c:pt idx="856">
                  <c:v>825.07</c:v>
                </c:pt>
                <c:pt idx="857">
                  <c:v>825.47</c:v>
                </c:pt>
                <c:pt idx="858">
                  <c:v>825.42</c:v>
                </c:pt>
                <c:pt idx="859">
                  <c:v>825.11</c:v>
                </c:pt>
                <c:pt idx="860">
                  <c:v>825.14</c:v>
                </c:pt>
                <c:pt idx="861">
                  <c:v>825.78</c:v>
                </c:pt>
                <c:pt idx="862">
                  <c:v>824.76</c:v>
                </c:pt>
                <c:pt idx="863">
                  <c:v>825.52</c:v>
                </c:pt>
                <c:pt idx="864">
                  <c:v>824.81</c:v>
                </c:pt>
                <c:pt idx="865">
                  <c:v>825.02</c:v>
                </c:pt>
                <c:pt idx="866">
                  <c:v>825.24</c:v>
                </c:pt>
                <c:pt idx="867">
                  <c:v>824.9</c:v>
                </c:pt>
                <c:pt idx="868">
                  <c:v>824.98</c:v>
                </c:pt>
                <c:pt idx="869">
                  <c:v>825.26</c:v>
                </c:pt>
                <c:pt idx="870">
                  <c:v>824.86</c:v>
                </c:pt>
                <c:pt idx="871">
                  <c:v>825.19</c:v>
                </c:pt>
                <c:pt idx="872">
                  <c:v>825.73</c:v>
                </c:pt>
                <c:pt idx="873">
                  <c:v>825.04</c:v>
                </c:pt>
                <c:pt idx="874">
                  <c:v>824.95</c:v>
                </c:pt>
                <c:pt idx="875">
                  <c:v>825.12</c:v>
                </c:pt>
                <c:pt idx="876">
                  <c:v>824.95</c:v>
                </c:pt>
                <c:pt idx="877">
                  <c:v>824.86</c:v>
                </c:pt>
                <c:pt idx="878">
                  <c:v>825.76</c:v>
                </c:pt>
                <c:pt idx="879">
                  <c:v>824.81</c:v>
                </c:pt>
                <c:pt idx="880">
                  <c:v>825.11</c:v>
                </c:pt>
                <c:pt idx="881">
                  <c:v>825.38</c:v>
                </c:pt>
                <c:pt idx="882">
                  <c:v>825.23</c:v>
                </c:pt>
                <c:pt idx="883">
                  <c:v>825.68</c:v>
                </c:pt>
                <c:pt idx="884">
                  <c:v>826.06</c:v>
                </c:pt>
                <c:pt idx="885">
                  <c:v>825.62</c:v>
                </c:pt>
                <c:pt idx="886">
                  <c:v>825.11</c:v>
                </c:pt>
                <c:pt idx="887">
                  <c:v>825.69</c:v>
                </c:pt>
                <c:pt idx="888">
                  <c:v>825.24</c:v>
                </c:pt>
                <c:pt idx="889">
                  <c:v>825.56</c:v>
                </c:pt>
                <c:pt idx="890">
                  <c:v>825.33</c:v>
                </c:pt>
                <c:pt idx="891">
                  <c:v>825.19</c:v>
                </c:pt>
                <c:pt idx="892">
                  <c:v>825.38</c:v>
                </c:pt>
                <c:pt idx="893">
                  <c:v>825.36</c:v>
                </c:pt>
                <c:pt idx="894">
                  <c:v>825.54</c:v>
                </c:pt>
                <c:pt idx="895">
                  <c:v>825.66</c:v>
                </c:pt>
                <c:pt idx="896">
                  <c:v>825.4</c:v>
                </c:pt>
                <c:pt idx="897">
                  <c:v>825.02</c:v>
                </c:pt>
                <c:pt idx="898">
                  <c:v>825.75</c:v>
                </c:pt>
                <c:pt idx="899">
                  <c:v>825.35</c:v>
                </c:pt>
                <c:pt idx="900">
                  <c:v>824.92</c:v>
                </c:pt>
                <c:pt idx="901">
                  <c:v>826.37</c:v>
                </c:pt>
                <c:pt idx="902">
                  <c:v>824.98</c:v>
                </c:pt>
                <c:pt idx="903">
                  <c:v>825.62</c:v>
                </c:pt>
                <c:pt idx="904">
                  <c:v>825.81</c:v>
                </c:pt>
                <c:pt idx="905">
                  <c:v>825.3</c:v>
                </c:pt>
                <c:pt idx="906">
                  <c:v>825.05</c:v>
                </c:pt>
                <c:pt idx="907">
                  <c:v>825.76</c:v>
                </c:pt>
                <c:pt idx="908">
                  <c:v>825.16</c:v>
                </c:pt>
                <c:pt idx="909">
                  <c:v>825.36</c:v>
                </c:pt>
                <c:pt idx="910">
                  <c:v>825.95</c:v>
                </c:pt>
                <c:pt idx="911">
                  <c:v>825.31</c:v>
                </c:pt>
                <c:pt idx="912">
                  <c:v>825.4</c:v>
                </c:pt>
                <c:pt idx="913">
                  <c:v>825.54</c:v>
                </c:pt>
                <c:pt idx="914">
                  <c:v>825.5</c:v>
                </c:pt>
                <c:pt idx="915">
                  <c:v>825.59</c:v>
                </c:pt>
                <c:pt idx="916">
                  <c:v>826.06</c:v>
                </c:pt>
                <c:pt idx="917">
                  <c:v>825.26</c:v>
                </c:pt>
                <c:pt idx="918">
                  <c:v>825.94</c:v>
                </c:pt>
                <c:pt idx="919">
                  <c:v>825.59</c:v>
                </c:pt>
                <c:pt idx="920">
                  <c:v>825.31</c:v>
                </c:pt>
                <c:pt idx="921">
                  <c:v>825.36</c:v>
                </c:pt>
                <c:pt idx="922">
                  <c:v>825.35</c:v>
                </c:pt>
                <c:pt idx="923">
                  <c:v>825.07</c:v>
                </c:pt>
                <c:pt idx="924">
                  <c:v>825.33</c:v>
                </c:pt>
                <c:pt idx="925">
                  <c:v>824.93</c:v>
                </c:pt>
                <c:pt idx="926">
                  <c:v>824.93</c:v>
                </c:pt>
                <c:pt idx="927">
                  <c:v>825.61</c:v>
                </c:pt>
                <c:pt idx="928">
                  <c:v>825.26</c:v>
                </c:pt>
                <c:pt idx="929">
                  <c:v>825.16</c:v>
                </c:pt>
                <c:pt idx="930">
                  <c:v>825.62</c:v>
                </c:pt>
                <c:pt idx="931">
                  <c:v>824.9</c:v>
                </c:pt>
                <c:pt idx="932">
                  <c:v>825.5</c:v>
                </c:pt>
                <c:pt idx="933">
                  <c:v>825.88</c:v>
                </c:pt>
                <c:pt idx="934">
                  <c:v>824.95</c:v>
                </c:pt>
                <c:pt idx="935">
                  <c:v>825.14</c:v>
                </c:pt>
                <c:pt idx="936">
                  <c:v>825.88</c:v>
                </c:pt>
                <c:pt idx="937">
                  <c:v>825.38</c:v>
                </c:pt>
                <c:pt idx="938">
                  <c:v>825.38</c:v>
                </c:pt>
                <c:pt idx="939">
                  <c:v>825.69</c:v>
                </c:pt>
                <c:pt idx="940">
                  <c:v>825.21</c:v>
                </c:pt>
                <c:pt idx="941">
                  <c:v>825.43</c:v>
                </c:pt>
                <c:pt idx="942">
                  <c:v>825.62</c:v>
                </c:pt>
                <c:pt idx="943">
                  <c:v>825.33</c:v>
                </c:pt>
                <c:pt idx="944">
                  <c:v>825.17</c:v>
                </c:pt>
                <c:pt idx="945">
                  <c:v>825.54</c:v>
                </c:pt>
                <c:pt idx="946">
                  <c:v>825.26</c:v>
                </c:pt>
                <c:pt idx="947">
                  <c:v>825.47</c:v>
                </c:pt>
                <c:pt idx="948">
                  <c:v>825.26</c:v>
                </c:pt>
                <c:pt idx="949">
                  <c:v>825.23</c:v>
                </c:pt>
                <c:pt idx="950">
                  <c:v>825.19</c:v>
                </c:pt>
                <c:pt idx="951">
                  <c:v>825.05</c:v>
                </c:pt>
                <c:pt idx="952">
                  <c:v>824.9</c:v>
                </c:pt>
                <c:pt idx="953">
                  <c:v>825.5</c:v>
                </c:pt>
                <c:pt idx="954">
                  <c:v>825.12</c:v>
                </c:pt>
                <c:pt idx="955">
                  <c:v>825.3</c:v>
                </c:pt>
                <c:pt idx="956">
                  <c:v>825.61</c:v>
                </c:pt>
                <c:pt idx="957">
                  <c:v>825.24</c:v>
                </c:pt>
                <c:pt idx="958">
                  <c:v>825.61</c:v>
                </c:pt>
                <c:pt idx="959">
                  <c:v>826</c:v>
                </c:pt>
                <c:pt idx="960">
                  <c:v>825.33</c:v>
                </c:pt>
                <c:pt idx="961">
                  <c:v>825.71</c:v>
                </c:pt>
                <c:pt idx="962">
                  <c:v>825.78</c:v>
                </c:pt>
                <c:pt idx="963">
                  <c:v>825.21</c:v>
                </c:pt>
                <c:pt idx="964">
                  <c:v>825.14</c:v>
                </c:pt>
                <c:pt idx="965">
                  <c:v>825.97</c:v>
                </c:pt>
                <c:pt idx="966">
                  <c:v>825.21</c:v>
                </c:pt>
                <c:pt idx="967">
                  <c:v>825.59</c:v>
                </c:pt>
                <c:pt idx="968">
                  <c:v>826.11</c:v>
                </c:pt>
                <c:pt idx="969">
                  <c:v>825.35</c:v>
                </c:pt>
                <c:pt idx="970">
                  <c:v>825</c:v>
                </c:pt>
                <c:pt idx="971">
                  <c:v>825.85</c:v>
                </c:pt>
                <c:pt idx="972">
                  <c:v>824.98</c:v>
                </c:pt>
                <c:pt idx="973">
                  <c:v>825.87</c:v>
                </c:pt>
                <c:pt idx="974">
                  <c:v>825.92</c:v>
                </c:pt>
                <c:pt idx="975">
                  <c:v>825.71</c:v>
                </c:pt>
                <c:pt idx="976">
                  <c:v>825.5</c:v>
                </c:pt>
                <c:pt idx="977">
                  <c:v>825.69</c:v>
                </c:pt>
                <c:pt idx="978">
                  <c:v>825.69</c:v>
                </c:pt>
                <c:pt idx="979">
                  <c:v>825.88</c:v>
                </c:pt>
                <c:pt idx="980">
                  <c:v>825.42</c:v>
                </c:pt>
                <c:pt idx="981">
                  <c:v>825.47</c:v>
                </c:pt>
                <c:pt idx="982">
                  <c:v>826.02</c:v>
                </c:pt>
                <c:pt idx="983">
                  <c:v>825.24</c:v>
                </c:pt>
                <c:pt idx="984">
                  <c:v>825.07</c:v>
                </c:pt>
                <c:pt idx="985">
                  <c:v>825.54</c:v>
                </c:pt>
                <c:pt idx="986">
                  <c:v>824.88</c:v>
                </c:pt>
                <c:pt idx="987">
                  <c:v>825.26</c:v>
                </c:pt>
                <c:pt idx="988">
                  <c:v>825.71</c:v>
                </c:pt>
                <c:pt idx="989">
                  <c:v>825.12</c:v>
                </c:pt>
                <c:pt idx="990">
                  <c:v>825.56</c:v>
                </c:pt>
                <c:pt idx="991">
                  <c:v>825.81</c:v>
                </c:pt>
                <c:pt idx="992">
                  <c:v>825.21</c:v>
                </c:pt>
                <c:pt idx="993">
                  <c:v>825.42</c:v>
                </c:pt>
                <c:pt idx="994">
                  <c:v>825.94</c:v>
                </c:pt>
                <c:pt idx="995">
                  <c:v>825.56</c:v>
                </c:pt>
                <c:pt idx="996">
                  <c:v>825.4</c:v>
                </c:pt>
                <c:pt idx="997">
                  <c:v>825.49</c:v>
                </c:pt>
                <c:pt idx="998">
                  <c:v>825.23</c:v>
                </c:pt>
                <c:pt idx="999">
                  <c:v>825.64</c:v>
                </c:pt>
                <c:pt idx="1000">
                  <c:v>825.69</c:v>
                </c:pt>
                <c:pt idx="1001">
                  <c:v>825</c:v>
                </c:pt>
                <c:pt idx="1002">
                  <c:v>825.4</c:v>
                </c:pt>
                <c:pt idx="1003">
                  <c:v>825.94</c:v>
                </c:pt>
                <c:pt idx="1004">
                  <c:v>825.45</c:v>
                </c:pt>
                <c:pt idx="1005">
                  <c:v>825.68</c:v>
                </c:pt>
                <c:pt idx="1006">
                  <c:v>825.52</c:v>
                </c:pt>
                <c:pt idx="1007">
                  <c:v>825.35</c:v>
                </c:pt>
                <c:pt idx="1008">
                  <c:v>825.75</c:v>
                </c:pt>
                <c:pt idx="1009">
                  <c:v>824.98</c:v>
                </c:pt>
                <c:pt idx="1010">
                  <c:v>825.42</c:v>
                </c:pt>
                <c:pt idx="1011">
                  <c:v>825.71</c:v>
                </c:pt>
                <c:pt idx="1012">
                  <c:v>825.38</c:v>
                </c:pt>
                <c:pt idx="1013">
                  <c:v>825.76</c:v>
                </c:pt>
                <c:pt idx="1014">
                  <c:v>826.19</c:v>
                </c:pt>
                <c:pt idx="1015">
                  <c:v>825.36</c:v>
                </c:pt>
                <c:pt idx="1016">
                  <c:v>825.45</c:v>
                </c:pt>
                <c:pt idx="1017">
                  <c:v>826.4</c:v>
                </c:pt>
                <c:pt idx="1018">
                  <c:v>825.62</c:v>
                </c:pt>
                <c:pt idx="1019">
                  <c:v>825.66</c:v>
                </c:pt>
                <c:pt idx="1020">
                  <c:v>826.02</c:v>
                </c:pt>
                <c:pt idx="1021">
                  <c:v>825.49</c:v>
                </c:pt>
                <c:pt idx="1022">
                  <c:v>825.68</c:v>
                </c:pt>
                <c:pt idx="1023">
                  <c:v>825.99</c:v>
                </c:pt>
                <c:pt idx="1024">
                  <c:v>825.52</c:v>
                </c:pt>
                <c:pt idx="1025">
                  <c:v>825.8</c:v>
                </c:pt>
                <c:pt idx="1026">
                  <c:v>825.87</c:v>
                </c:pt>
                <c:pt idx="1027">
                  <c:v>825.59</c:v>
                </c:pt>
                <c:pt idx="1028">
                  <c:v>825.64</c:v>
                </c:pt>
                <c:pt idx="1029">
                  <c:v>825.83</c:v>
                </c:pt>
                <c:pt idx="1030">
                  <c:v>825.64</c:v>
                </c:pt>
                <c:pt idx="1031">
                  <c:v>825.68</c:v>
                </c:pt>
                <c:pt idx="1032">
                  <c:v>826.14</c:v>
                </c:pt>
                <c:pt idx="1033">
                  <c:v>825.69</c:v>
                </c:pt>
                <c:pt idx="1034">
                  <c:v>825.62</c:v>
                </c:pt>
                <c:pt idx="1035">
                  <c:v>825.73</c:v>
                </c:pt>
                <c:pt idx="1036">
                  <c:v>825.3</c:v>
                </c:pt>
                <c:pt idx="1037">
                  <c:v>825.78</c:v>
                </c:pt>
                <c:pt idx="1038">
                  <c:v>825.26</c:v>
                </c:pt>
                <c:pt idx="1039">
                  <c:v>825.3</c:v>
                </c:pt>
                <c:pt idx="1040">
                  <c:v>825.57</c:v>
                </c:pt>
                <c:pt idx="1041">
                  <c:v>824.64</c:v>
                </c:pt>
                <c:pt idx="1042">
                  <c:v>825.09</c:v>
                </c:pt>
                <c:pt idx="1043">
                  <c:v>825.78</c:v>
                </c:pt>
                <c:pt idx="1044">
                  <c:v>825.49</c:v>
                </c:pt>
                <c:pt idx="1045">
                  <c:v>825.52</c:v>
                </c:pt>
                <c:pt idx="1046">
                  <c:v>826.04</c:v>
                </c:pt>
                <c:pt idx="1047">
                  <c:v>825.5</c:v>
                </c:pt>
                <c:pt idx="1048">
                  <c:v>825.69</c:v>
                </c:pt>
                <c:pt idx="1049">
                  <c:v>825.99</c:v>
                </c:pt>
                <c:pt idx="1050">
                  <c:v>824.92</c:v>
                </c:pt>
                <c:pt idx="1051">
                  <c:v>825.16</c:v>
                </c:pt>
                <c:pt idx="1052">
                  <c:v>826.04</c:v>
                </c:pt>
                <c:pt idx="1053">
                  <c:v>825.28</c:v>
                </c:pt>
                <c:pt idx="1054">
                  <c:v>825.42</c:v>
                </c:pt>
                <c:pt idx="1055">
                  <c:v>825.54</c:v>
                </c:pt>
                <c:pt idx="1056">
                  <c:v>825.45</c:v>
                </c:pt>
                <c:pt idx="1057">
                  <c:v>825.26</c:v>
                </c:pt>
                <c:pt idx="1058">
                  <c:v>825.9</c:v>
                </c:pt>
                <c:pt idx="1059">
                  <c:v>825.04</c:v>
                </c:pt>
                <c:pt idx="1060">
                  <c:v>825.26</c:v>
                </c:pt>
                <c:pt idx="1061">
                  <c:v>825.68</c:v>
                </c:pt>
                <c:pt idx="1062">
                  <c:v>825.33</c:v>
                </c:pt>
                <c:pt idx="1063">
                  <c:v>826.82</c:v>
                </c:pt>
                <c:pt idx="1064">
                  <c:v>825.28</c:v>
                </c:pt>
                <c:pt idx="1065">
                  <c:v>825.21</c:v>
                </c:pt>
                <c:pt idx="1066">
                  <c:v>825.76</c:v>
                </c:pt>
                <c:pt idx="1067">
                  <c:v>825.02</c:v>
                </c:pt>
                <c:pt idx="1068">
                  <c:v>825.4</c:v>
                </c:pt>
                <c:pt idx="1069">
                  <c:v>825.76</c:v>
                </c:pt>
                <c:pt idx="1070">
                  <c:v>825.47</c:v>
                </c:pt>
                <c:pt idx="1071">
                  <c:v>825.02</c:v>
                </c:pt>
                <c:pt idx="1072">
                  <c:v>826.23</c:v>
                </c:pt>
                <c:pt idx="1073">
                  <c:v>824.95</c:v>
                </c:pt>
                <c:pt idx="1074">
                  <c:v>825.23</c:v>
                </c:pt>
                <c:pt idx="1075">
                  <c:v>826.13</c:v>
                </c:pt>
                <c:pt idx="1076">
                  <c:v>824.55</c:v>
                </c:pt>
                <c:pt idx="1077">
                  <c:v>825.09</c:v>
                </c:pt>
                <c:pt idx="1078">
                  <c:v>825.57</c:v>
                </c:pt>
                <c:pt idx="1079">
                  <c:v>825.26</c:v>
                </c:pt>
                <c:pt idx="1080">
                  <c:v>825.14</c:v>
                </c:pt>
                <c:pt idx="1081">
                  <c:v>826.07</c:v>
                </c:pt>
                <c:pt idx="1082">
                  <c:v>825.35</c:v>
                </c:pt>
                <c:pt idx="1083">
                  <c:v>825.95</c:v>
                </c:pt>
                <c:pt idx="1084">
                  <c:v>825.85</c:v>
                </c:pt>
                <c:pt idx="1085">
                  <c:v>825.14</c:v>
                </c:pt>
                <c:pt idx="1086">
                  <c:v>825.5</c:v>
                </c:pt>
                <c:pt idx="1087">
                  <c:v>825.9</c:v>
                </c:pt>
                <c:pt idx="1088">
                  <c:v>825.3</c:v>
                </c:pt>
                <c:pt idx="1089">
                  <c:v>825.8</c:v>
                </c:pt>
                <c:pt idx="1090">
                  <c:v>826.18</c:v>
                </c:pt>
                <c:pt idx="1091">
                  <c:v>825.69</c:v>
                </c:pt>
                <c:pt idx="1092">
                  <c:v>825.9</c:v>
                </c:pt>
                <c:pt idx="1093">
                  <c:v>825.66</c:v>
                </c:pt>
                <c:pt idx="1094">
                  <c:v>825.97</c:v>
                </c:pt>
                <c:pt idx="1095">
                  <c:v>826.13</c:v>
                </c:pt>
                <c:pt idx="1096">
                  <c:v>825.57</c:v>
                </c:pt>
                <c:pt idx="1097">
                  <c:v>825.8</c:v>
                </c:pt>
                <c:pt idx="1098">
                  <c:v>826.23</c:v>
                </c:pt>
                <c:pt idx="1099">
                  <c:v>825.81</c:v>
                </c:pt>
                <c:pt idx="1100">
                  <c:v>825.76</c:v>
                </c:pt>
                <c:pt idx="1101">
                  <c:v>826.09</c:v>
                </c:pt>
                <c:pt idx="1102">
                  <c:v>825.8</c:v>
                </c:pt>
                <c:pt idx="1103">
                  <c:v>825.52</c:v>
                </c:pt>
                <c:pt idx="1104">
                  <c:v>825.92</c:v>
                </c:pt>
                <c:pt idx="1105">
                  <c:v>825.4</c:v>
                </c:pt>
                <c:pt idx="1106">
                  <c:v>825.49</c:v>
                </c:pt>
                <c:pt idx="1107">
                  <c:v>825.97</c:v>
                </c:pt>
                <c:pt idx="1108">
                  <c:v>825.35</c:v>
                </c:pt>
                <c:pt idx="1109">
                  <c:v>825.42</c:v>
                </c:pt>
                <c:pt idx="1110">
                  <c:v>826.33</c:v>
                </c:pt>
                <c:pt idx="1111">
                  <c:v>825.68</c:v>
                </c:pt>
                <c:pt idx="1112">
                  <c:v>826.19</c:v>
                </c:pt>
                <c:pt idx="1113">
                  <c:v>826.07</c:v>
                </c:pt>
                <c:pt idx="1114">
                  <c:v>825.36</c:v>
                </c:pt>
                <c:pt idx="1115">
                  <c:v>825.33</c:v>
                </c:pt>
                <c:pt idx="1116">
                  <c:v>825.68</c:v>
                </c:pt>
                <c:pt idx="1117">
                  <c:v>825.43</c:v>
                </c:pt>
                <c:pt idx="1118">
                  <c:v>825.43</c:v>
                </c:pt>
                <c:pt idx="1119">
                  <c:v>825.42</c:v>
                </c:pt>
                <c:pt idx="1120">
                  <c:v>824.93</c:v>
                </c:pt>
                <c:pt idx="1121">
                  <c:v>825.05</c:v>
                </c:pt>
                <c:pt idx="1122">
                  <c:v>825.11</c:v>
                </c:pt>
                <c:pt idx="1123">
                  <c:v>825.43</c:v>
                </c:pt>
                <c:pt idx="1124">
                  <c:v>825.38</c:v>
                </c:pt>
                <c:pt idx="1125">
                  <c:v>825.09</c:v>
                </c:pt>
                <c:pt idx="1126">
                  <c:v>825.52</c:v>
                </c:pt>
                <c:pt idx="1127">
                  <c:v>825.92</c:v>
                </c:pt>
                <c:pt idx="1128">
                  <c:v>825.35</c:v>
                </c:pt>
                <c:pt idx="1129">
                  <c:v>825.52</c:v>
                </c:pt>
                <c:pt idx="1130">
                  <c:v>825.99</c:v>
                </c:pt>
                <c:pt idx="1131">
                  <c:v>825.26</c:v>
                </c:pt>
                <c:pt idx="1132">
                  <c:v>825.83</c:v>
                </c:pt>
                <c:pt idx="1133">
                  <c:v>826.06</c:v>
                </c:pt>
                <c:pt idx="1134">
                  <c:v>825.17</c:v>
                </c:pt>
                <c:pt idx="1135">
                  <c:v>825.43</c:v>
                </c:pt>
                <c:pt idx="1136">
                  <c:v>825.78</c:v>
                </c:pt>
                <c:pt idx="1137">
                  <c:v>825.33</c:v>
                </c:pt>
                <c:pt idx="1138">
                  <c:v>825.49</c:v>
                </c:pt>
                <c:pt idx="1139">
                  <c:v>826.02</c:v>
                </c:pt>
                <c:pt idx="1140">
                  <c:v>825.57</c:v>
                </c:pt>
                <c:pt idx="1141">
                  <c:v>825.61</c:v>
                </c:pt>
                <c:pt idx="1142">
                  <c:v>825.62</c:v>
                </c:pt>
                <c:pt idx="1143">
                  <c:v>825.71</c:v>
                </c:pt>
                <c:pt idx="1144">
                  <c:v>825.69</c:v>
                </c:pt>
                <c:pt idx="1145">
                  <c:v>825.94</c:v>
                </c:pt>
                <c:pt idx="1146">
                  <c:v>825.88</c:v>
                </c:pt>
                <c:pt idx="1147">
                  <c:v>825.95</c:v>
                </c:pt>
                <c:pt idx="1148">
                  <c:v>825.68</c:v>
                </c:pt>
                <c:pt idx="1149">
                  <c:v>825.31</c:v>
                </c:pt>
                <c:pt idx="1150">
                  <c:v>825.5</c:v>
                </c:pt>
                <c:pt idx="1151">
                  <c:v>825.09</c:v>
                </c:pt>
                <c:pt idx="1152">
                  <c:v>825.38</c:v>
                </c:pt>
                <c:pt idx="1153">
                  <c:v>825.94</c:v>
                </c:pt>
                <c:pt idx="1154">
                  <c:v>825.09</c:v>
                </c:pt>
                <c:pt idx="1155">
                  <c:v>825.26</c:v>
                </c:pt>
                <c:pt idx="1156">
                  <c:v>825.97</c:v>
                </c:pt>
                <c:pt idx="1157">
                  <c:v>825.71</c:v>
                </c:pt>
                <c:pt idx="1158">
                  <c:v>825.47</c:v>
                </c:pt>
                <c:pt idx="1159">
                  <c:v>826.16</c:v>
                </c:pt>
                <c:pt idx="1160">
                  <c:v>825.54</c:v>
                </c:pt>
                <c:pt idx="1161">
                  <c:v>825.64</c:v>
                </c:pt>
                <c:pt idx="1162">
                  <c:v>825.95</c:v>
                </c:pt>
                <c:pt idx="1163">
                  <c:v>825.85</c:v>
                </c:pt>
                <c:pt idx="1164">
                  <c:v>825.94</c:v>
                </c:pt>
                <c:pt idx="1165">
                  <c:v>826.09</c:v>
                </c:pt>
                <c:pt idx="1166">
                  <c:v>825.56</c:v>
                </c:pt>
                <c:pt idx="1167">
                  <c:v>825.68</c:v>
                </c:pt>
                <c:pt idx="1168">
                  <c:v>826.07</c:v>
                </c:pt>
                <c:pt idx="1169">
                  <c:v>825.54</c:v>
                </c:pt>
                <c:pt idx="1170">
                  <c:v>825.45</c:v>
                </c:pt>
                <c:pt idx="1171">
                  <c:v>825.78</c:v>
                </c:pt>
                <c:pt idx="1172">
                  <c:v>825.62</c:v>
                </c:pt>
                <c:pt idx="1173">
                  <c:v>825.81</c:v>
                </c:pt>
                <c:pt idx="1174">
                  <c:v>825.83</c:v>
                </c:pt>
                <c:pt idx="1175">
                  <c:v>825.3</c:v>
                </c:pt>
                <c:pt idx="1176">
                  <c:v>825.33</c:v>
                </c:pt>
                <c:pt idx="1177">
                  <c:v>825.36</c:v>
                </c:pt>
                <c:pt idx="1178">
                  <c:v>825.14</c:v>
                </c:pt>
                <c:pt idx="1179">
                  <c:v>826.25</c:v>
                </c:pt>
                <c:pt idx="1180">
                  <c:v>825.28</c:v>
                </c:pt>
                <c:pt idx="1181">
                  <c:v>825.3</c:v>
                </c:pt>
                <c:pt idx="1182">
                  <c:v>825.49</c:v>
                </c:pt>
                <c:pt idx="1183">
                  <c:v>825.5</c:v>
                </c:pt>
                <c:pt idx="1184">
                  <c:v>825.28</c:v>
                </c:pt>
                <c:pt idx="1185">
                  <c:v>826</c:v>
                </c:pt>
                <c:pt idx="1186">
                  <c:v>824.98</c:v>
                </c:pt>
                <c:pt idx="1187">
                  <c:v>825.61</c:v>
                </c:pt>
                <c:pt idx="1188">
                  <c:v>826.14</c:v>
                </c:pt>
                <c:pt idx="1189">
                  <c:v>825.42</c:v>
                </c:pt>
                <c:pt idx="1190">
                  <c:v>824.98</c:v>
                </c:pt>
                <c:pt idx="1191">
                  <c:v>825.66</c:v>
                </c:pt>
                <c:pt idx="1192">
                  <c:v>825.62</c:v>
                </c:pt>
                <c:pt idx="1193">
                  <c:v>825.59</c:v>
                </c:pt>
                <c:pt idx="1194">
                  <c:v>825.97</c:v>
                </c:pt>
                <c:pt idx="1195">
                  <c:v>825.49</c:v>
                </c:pt>
                <c:pt idx="1196">
                  <c:v>825.8</c:v>
                </c:pt>
                <c:pt idx="1197">
                  <c:v>825.94</c:v>
                </c:pt>
                <c:pt idx="1198">
                  <c:v>825.57</c:v>
                </c:pt>
                <c:pt idx="1199">
                  <c:v>825.3</c:v>
                </c:pt>
                <c:pt idx="1200">
                  <c:v>825.71</c:v>
                </c:pt>
                <c:pt idx="1201">
                  <c:v>825.42</c:v>
                </c:pt>
                <c:pt idx="1202">
                  <c:v>825.78</c:v>
                </c:pt>
                <c:pt idx="1203">
                  <c:v>825.68</c:v>
                </c:pt>
                <c:pt idx="1204">
                  <c:v>825.88</c:v>
                </c:pt>
                <c:pt idx="1205">
                  <c:v>826.06</c:v>
                </c:pt>
                <c:pt idx="1206">
                  <c:v>825.92</c:v>
                </c:pt>
                <c:pt idx="1207">
                  <c:v>825.71</c:v>
                </c:pt>
                <c:pt idx="1208">
                  <c:v>826.13</c:v>
                </c:pt>
                <c:pt idx="1209">
                  <c:v>825.5</c:v>
                </c:pt>
                <c:pt idx="1210">
                  <c:v>825.4</c:v>
                </c:pt>
                <c:pt idx="1211">
                  <c:v>826.13</c:v>
                </c:pt>
                <c:pt idx="1212">
                  <c:v>825.19</c:v>
                </c:pt>
                <c:pt idx="1213">
                  <c:v>825.85</c:v>
                </c:pt>
                <c:pt idx="1214">
                  <c:v>826.39</c:v>
                </c:pt>
                <c:pt idx="1215">
                  <c:v>825.61</c:v>
                </c:pt>
                <c:pt idx="1216">
                  <c:v>826.02</c:v>
                </c:pt>
                <c:pt idx="1217">
                  <c:v>826.39</c:v>
                </c:pt>
                <c:pt idx="1218">
                  <c:v>825.88</c:v>
                </c:pt>
                <c:pt idx="1219">
                  <c:v>825.92</c:v>
                </c:pt>
                <c:pt idx="1220">
                  <c:v>826.39</c:v>
                </c:pt>
                <c:pt idx="1221">
                  <c:v>825.76</c:v>
                </c:pt>
                <c:pt idx="1222">
                  <c:v>825.47</c:v>
                </c:pt>
                <c:pt idx="1223">
                  <c:v>826.07</c:v>
                </c:pt>
                <c:pt idx="1224">
                  <c:v>824.97</c:v>
                </c:pt>
                <c:pt idx="1225">
                  <c:v>825.31</c:v>
                </c:pt>
                <c:pt idx="1226">
                  <c:v>825.68</c:v>
                </c:pt>
                <c:pt idx="1227">
                  <c:v>825.12</c:v>
                </c:pt>
                <c:pt idx="1228">
                  <c:v>825.23</c:v>
                </c:pt>
                <c:pt idx="1229">
                  <c:v>825.85</c:v>
                </c:pt>
                <c:pt idx="1230">
                  <c:v>825.3</c:v>
                </c:pt>
                <c:pt idx="1231">
                  <c:v>825.68</c:v>
                </c:pt>
                <c:pt idx="1232">
                  <c:v>825.87</c:v>
                </c:pt>
                <c:pt idx="1233">
                  <c:v>825.59</c:v>
                </c:pt>
                <c:pt idx="1234">
                  <c:v>825.31</c:v>
                </c:pt>
                <c:pt idx="1235">
                  <c:v>825.43</c:v>
                </c:pt>
                <c:pt idx="1236">
                  <c:v>825.61</c:v>
                </c:pt>
                <c:pt idx="1237">
                  <c:v>826.16</c:v>
                </c:pt>
                <c:pt idx="1238">
                  <c:v>825.33</c:v>
                </c:pt>
                <c:pt idx="1239">
                  <c:v>825.45</c:v>
                </c:pt>
                <c:pt idx="1240">
                  <c:v>825.97</c:v>
                </c:pt>
                <c:pt idx="1241">
                  <c:v>825.35</c:v>
                </c:pt>
                <c:pt idx="1242">
                  <c:v>825.45</c:v>
                </c:pt>
                <c:pt idx="1243">
                  <c:v>826.04</c:v>
                </c:pt>
                <c:pt idx="1244">
                  <c:v>825.71</c:v>
                </c:pt>
                <c:pt idx="1245">
                  <c:v>825.43</c:v>
                </c:pt>
                <c:pt idx="1246">
                  <c:v>826.23</c:v>
                </c:pt>
                <c:pt idx="1247">
                  <c:v>825.14</c:v>
                </c:pt>
                <c:pt idx="1248">
                  <c:v>825.9</c:v>
                </c:pt>
                <c:pt idx="1249">
                  <c:v>826.18</c:v>
                </c:pt>
                <c:pt idx="1250">
                  <c:v>825.4</c:v>
                </c:pt>
                <c:pt idx="1251">
                  <c:v>825.28</c:v>
                </c:pt>
                <c:pt idx="1252">
                  <c:v>826.07</c:v>
                </c:pt>
                <c:pt idx="1253">
                  <c:v>825.16</c:v>
                </c:pt>
                <c:pt idx="1254">
                  <c:v>825.68</c:v>
                </c:pt>
                <c:pt idx="1255">
                  <c:v>825.87</c:v>
                </c:pt>
                <c:pt idx="1256">
                  <c:v>825.21</c:v>
                </c:pt>
                <c:pt idx="1257">
                  <c:v>825.49</c:v>
                </c:pt>
                <c:pt idx="1258">
                  <c:v>825.99</c:v>
                </c:pt>
                <c:pt idx="1259">
                  <c:v>825.68</c:v>
                </c:pt>
                <c:pt idx="1260">
                  <c:v>825.97</c:v>
                </c:pt>
                <c:pt idx="1261">
                  <c:v>825.85</c:v>
                </c:pt>
                <c:pt idx="1262">
                  <c:v>825.45</c:v>
                </c:pt>
                <c:pt idx="1263">
                  <c:v>825.5</c:v>
                </c:pt>
                <c:pt idx="1264">
                  <c:v>825.81</c:v>
                </c:pt>
                <c:pt idx="1265">
                  <c:v>825.61</c:v>
                </c:pt>
                <c:pt idx="1266">
                  <c:v>826.04</c:v>
                </c:pt>
                <c:pt idx="1267">
                  <c:v>825.87</c:v>
                </c:pt>
                <c:pt idx="1268">
                  <c:v>825.4</c:v>
                </c:pt>
                <c:pt idx="1269">
                  <c:v>825.5</c:v>
                </c:pt>
                <c:pt idx="1270">
                  <c:v>825.04</c:v>
                </c:pt>
                <c:pt idx="1271">
                  <c:v>825.47</c:v>
                </c:pt>
                <c:pt idx="1272">
                  <c:v>825.85</c:v>
                </c:pt>
                <c:pt idx="1273">
                  <c:v>825.56</c:v>
                </c:pt>
                <c:pt idx="1274">
                  <c:v>825.64</c:v>
                </c:pt>
                <c:pt idx="1275">
                  <c:v>825.97</c:v>
                </c:pt>
                <c:pt idx="1276">
                  <c:v>825.3</c:v>
                </c:pt>
                <c:pt idx="1277">
                  <c:v>825.99</c:v>
                </c:pt>
                <c:pt idx="1278">
                  <c:v>826.26</c:v>
                </c:pt>
                <c:pt idx="1279">
                  <c:v>825.56</c:v>
                </c:pt>
                <c:pt idx="1280">
                  <c:v>825.8</c:v>
                </c:pt>
                <c:pt idx="1281">
                  <c:v>826.09</c:v>
                </c:pt>
                <c:pt idx="1282">
                  <c:v>825.9</c:v>
                </c:pt>
                <c:pt idx="1283">
                  <c:v>825.81</c:v>
                </c:pt>
                <c:pt idx="1284">
                  <c:v>826.09</c:v>
                </c:pt>
                <c:pt idx="1285">
                  <c:v>825.73</c:v>
                </c:pt>
                <c:pt idx="1286">
                  <c:v>825.69</c:v>
                </c:pt>
                <c:pt idx="1287">
                  <c:v>826.07</c:v>
                </c:pt>
                <c:pt idx="1288">
                  <c:v>825.87</c:v>
                </c:pt>
                <c:pt idx="1289">
                  <c:v>825.87</c:v>
                </c:pt>
                <c:pt idx="1290">
                  <c:v>826.26</c:v>
                </c:pt>
                <c:pt idx="1291">
                  <c:v>825.62</c:v>
                </c:pt>
                <c:pt idx="1292">
                  <c:v>826.23</c:v>
                </c:pt>
                <c:pt idx="1293">
                  <c:v>826.19</c:v>
                </c:pt>
                <c:pt idx="1294">
                  <c:v>825.62</c:v>
                </c:pt>
                <c:pt idx="1295">
                  <c:v>825.49</c:v>
                </c:pt>
                <c:pt idx="1296">
                  <c:v>825.94</c:v>
                </c:pt>
                <c:pt idx="1297">
                  <c:v>825.92</c:v>
                </c:pt>
                <c:pt idx="1298">
                  <c:v>825.76</c:v>
                </c:pt>
                <c:pt idx="1299">
                  <c:v>825.49</c:v>
                </c:pt>
                <c:pt idx="1300">
                  <c:v>825.59</c:v>
                </c:pt>
                <c:pt idx="1301">
                  <c:v>825.81</c:v>
                </c:pt>
                <c:pt idx="1302">
                  <c:v>825.47</c:v>
                </c:pt>
                <c:pt idx="1303">
                  <c:v>825.8</c:v>
                </c:pt>
                <c:pt idx="1304">
                  <c:v>826.39</c:v>
                </c:pt>
                <c:pt idx="1305">
                  <c:v>825.33</c:v>
                </c:pt>
                <c:pt idx="1306">
                  <c:v>825.52</c:v>
                </c:pt>
                <c:pt idx="1307">
                  <c:v>826.11</c:v>
                </c:pt>
                <c:pt idx="1308">
                  <c:v>825.75</c:v>
                </c:pt>
                <c:pt idx="1309">
                  <c:v>825.87</c:v>
                </c:pt>
                <c:pt idx="1310">
                  <c:v>826.33</c:v>
                </c:pt>
                <c:pt idx="1311">
                  <c:v>825.88</c:v>
                </c:pt>
                <c:pt idx="1312">
                  <c:v>826.21</c:v>
                </c:pt>
                <c:pt idx="1313">
                  <c:v>826.33</c:v>
                </c:pt>
                <c:pt idx="1314">
                  <c:v>825.92</c:v>
                </c:pt>
                <c:pt idx="1315">
                  <c:v>825.8</c:v>
                </c:pt>
                <c:pt idx="1316">
                  <c:v>826.39</c:v>
                </c:pt>
                <c:pt idx="1317">
                  <c:v>825.64</c:v>
                </c:pt>
                <c:pt idx="1318">
                  <c:v>826.06</c:v>
                </c:pt>
                <c:pt idx="1319">
                  <c:v>825.97</c:v>
                </c:pt>
                <c:pt idx="1320">
                  <c:v>825.62</c:v>
                </c:pt>
                <c:pt idx="1321">
                  <c:v>825.99</c:v>
                </c:pt>
                <c:pt idx="1322">
                  <c:v>825.8</c:v>
                </c:pt>
                <c:pt idx="1323">
                  <c:v>825.62</c:v>
                </c:pt>
                <c:pt idx="1324">
                  <c:v>825.61</c:v>
                </c:pt>
                <c:pt idx="1325">
                  <c:v>825.57</c:v>
                </c:pt>
                <c:pt idx="1326">
                  <c:v>825.35</c:v>
                </c:pt>
                <c:pt idx="1327">
                  <c:v>825.62</c:v>
                </c:pt>
                <c:pt idx="1328">
                  <c:v>825.71</c:v>
                </c:pt>
                <c:pt idx="1329">
                  <c:v>825.24</c:v>
                </c:pt>
                <c:pt idx="1330">
                  <c:v>826.04</c:v>
                </c:pt>
                <c:pt idx="1331">
                  <c:v>825.12</c:v>
                </c:pt>
                <c:pt idx="1332">
                  <c:v>825.78</c:v>
                </c:pt>
                <c:pt idx="1333">
                  <c:v>826.35</c:v>
                </c:pt>
                <c:pt idx="1334">
                  <c:v>825.85</c:v>
                </c:pt>
                <c:pt idx="1335">
                  <c:v>825.45</c:v>
                </c:pt>
                <c:pt idx="1336">
                  <c:v>826.25</c:v>
                </c:pt>
                <c:pt idx="1337">
                  <c:v>825.87</c:v>
                </c:pt>
                <c:pt idx="1338">
                  <c:v>825.66</c:v>
                </c:pt>
                <c:pt idx="1339">
                  <c:v>826.54</c:v>
                </c:pt>
                <c:pt idx="1340">
                  <c:v>825.66</c:v>
                </c:pt>
                <c:pt idx="1341">
                  <c:v>825.71</c:v>
                </c:pt>
                <c:pt idx="1342">
                  <c:v>825.83</c:v>
                </c:pt>
                <c:pt idx="1343">
                  <c:v>825.35</c:v>
                </c:pt>
                <c:pt idx="1344">
                  <c:v>825.43</c:v>
                </c:pt>
                <c:pt idx="1345">
                  <c:v>826</c:v>
                </c:pt>
                <c:pt idx="1346">
                  <c:v>825.54</c:v>
                </c:pt>
                <c:pt idx="1347">
                  <c:v>825.83</c:v>
                </c:pt>
                <c:pt idx="1348">
                  <c:v>826.45</c:v>
                </c:pt>
                <c:pt idx="1349">
                  <c:v>825.75</c:v>
                </c:pt>
                <c:pt idx="1350">
                  <c:v>826.06</c:v>
                </c:pt>
                <c:pt idx="1351">
                  <c:v>826.14</c:v>
                </c:pt>
                <c:pt idx="1352">
                  <c:v>825.61</c:v>
                </c:pt>
                <c:pt idx="1353">
                  <c:v>825.81</c:v>
                </c:pt>
                <c:pt idx="1354">
                  <c:v>825.9</c:v>
                </c:pt>
                <c:pt idx="1355">
                  <c:v>825.35</c:v>
                </c:pt>
                <c:pt idx="1356">
                  <c:v>825.85</c:v>
                </c:pt>
                <c:pt idx="1357">
                  <c:v>825.94</c:v>
                </c:pt>
                <c:pt idx="1358">
                  <c:v>825.23</c:v>
                </c:pt>
                <c:pt idx="1359">
                  <c:v>825.73</c:v>
                </c:pt>
                <c:pt idx="1360">
                  <c:v>825.78</c:v>
                </c:pt>
                <c:pt idx="1361">
                  <c:v>825.52</c:v>
                </c:pt>
                <c:pt idx="1362">
                  <c:v>825.76</c:v>
                </c:pt>
                <c:pt idx="1363">
                  <c:v>825.71</c:v>
                </c:pt>
                <c:pt idx="1364">
                  <c:v>825.4</c:v>
                </c:pt>
                <c:pt idx="1365">
                  <c:v>826.09</c:v>
                </c:pt>
                <c:pt idx="1366">
                  <c:v>825.38</c:v>
                </c:pt>
                <c:pt idx="1367">
                  <c:v>825.5</c:v>
                </c:pt>
                <c:pt idx="1368">
                  <c:v>825.71</c:v>
                </c:pt>
                <c:pt idx="1369">
                  <c:v>825.36</c:v>
                </c:pt>
                <c:pt idx="1370">
                  <c:v>825.16</c:v>
                </c:pt>
                <c:pt idx="1371">
                  <c:v>826.19</c:v>
                </c:pt>
                <c:pt idx="1372">
                  <c:v>825.21</c:v>
                </c:pt>
                <c:pt idx="1373">
                  <c:v>825.85</c:v>
                </c:pt>
                <c:pt idx="1374">
                  <c:v>825.97</c:v>
                </c:pt>
                <c:pt idx="1375">
                  <c:v>825.35</c:v>
                </c:pt>
                <c:pt idx="1376">
                  <c:v>825.17</c:v>
                </c:pt>
                <c:pt idx="1377">
                  <c:v>825.52</c:v>
                </c:pt>
                <c:pt idx="1378">
                  <c:v>824.9</c:v>
                </c:pt>
                <c:pt idx="1379">
                  <c:v>825.35</c:v>
                </c:pt>
                <c:pt idx="1380">
                  <c:v>825.62</c:v>
                </c:pt>
                <c:pt idx="1381">
                  <c:v>825.45</c:v>
                </c:pt>
                <c:pt idx="1382">
                  <c:v>825.68</c:v>
                </c:pt>
                <c:pt idx="1383">
                  <c:v>825.61</c:v>
                </c:pt>
                <c:pt idx="1384">
                  <c:v>825.52</c:v>
                </c:pt>
                <c:pt idx="1385">
                  <c:v>825.59</c:v>
                </c:pt>
                <c:pt idx="1386">
                  <c:v>825.76</c:v>
                </c:pt>
                <c:pt idx="1387">
                  <c:v>825.14</c:v>
                </c:pt>
                <c:pt idx="1388">
                  <c:v>825.5</c:v>
                </c:pt>
                <c:pt idx="1389">
                  <c:v>825.09</c:v>
                </c:pt>
                <c:pt idx="1390">
                  <c:v>825.21</c:v>
                </c:pt>
                <c:pt idx="1391">
                  <c:v>825.64</c:v>
                </c:pt>
                <c:pt idx="1392">
                  <c:v>825.21</c:v>
                </c:pt>
                <c:pt idx="1393">
                  <c:v>825.04</c:v>
                </c:pt>
                <c:pt idx="1394">
                  <c:v>825.8</c:v>
                </c:pt>
                <c:pt idx="1395">
                  <c:v>825.54</c:v>
                </c:pt>
                <c:pt idx="1396">
                  <c:v>825.4</c:v>
                </c:pt>
                <c:pt idx="1397">
                  <c:v>826.44</c:v>
                </c:pt>
                <c:pt idx="1398">
                  <c:v>825.83</c:v>
                </c:pt>
                <c:pt idx="1399">
                  <c:v>826.19</c:v>
                </c:pt>
                <c:pt idx="1400">
                  <c:v>826.02</c:v>
                </c:pt>
                <c:pt idx="1401">
                  <c:v>825.88</c:v>
                </c:pt>
                <c:pt idx="1402">
                  <c:v>825.95</c:v>
                </c:pt>
                <c:pt idx="1403">
                  <c:v>826.28</c:v>
                </c:pt>
                <c:pt idx="1404">
                  <c:v>825.35</c:v>
                </c:pt>
                <c:pt idx="1405">
                  <c:v>825.88</c:v>
                </c:pt>
                <c:pt idx="1406">
                  <c:v>825.88</c:v>
                </c:pt>
                <c:pt idx="1407">
                  <c:v>825.83</c:v>
                </c:pt>
                <c:pt idx="1408">
                  <c:v>825.83</c:v>
                </c:pt>
                <c:pt idx="1409">
                  <c:v>826.32</c:v>
                </c:pt>
                <c:pt idx="1410">
                  <c:v>825.73</c:v>
                </c:pt>
                <c:pt idx="1411">
                  <c:v>825.43</c:v>
                </c:pt>
                <c:pt idx="1412">
                  <c:v>825.92</c:v>
                </c:pt>
                <c:pt idx="1413">
                  <c:v>825.56</c:v>
                </c:pt>
                <c:pt idx="1414">
                  <c:v>825.73</c:v>
                </c:pt>
                <c:pt idx="1415">
                  <c:v>825.9</c:v>
                </c:pt>
                <c:pt idx="1416">
                  <c:v>825.62</c:v>
                </c:pt>
                <c:pt idx="1417">
                  <c:v>826.19</c:v>
                </c:pt>
                <c:pt idx="1418">
                  <c:v>826.26</c:v>
                </c:pt>
                <c:pt idx="1419">
                  <c:v>825.54</c:v>
                </c:pt>
                <c:pt idx="1420">
                  <c:v>825.88</c:v>
                </c:pt>
                <c:pt idx="1421">
                  <c:v>825.52</c:v>
                </c:pt>
                <c:pt idx="1422">
                  <c:v>826.16</c:v>
                </c:pt>
                <c:pt idx="1423">
                  <c:v>826.19</c:v>
                </c:pt>
                <c:pt idx="1424">
                  <c:v>825.81</c:v>
                </c:pt>
                <c:pt idx="1425">
                  <c:v>825.69</c:v>
                </c:pt>
                <c:pt idx="1426">
                  <c:v>825.9</c:v>
                </c:pt>
                <c:pt idx="1427">
                  <c:v>825.9</c:v>
                </c:pt>
                <c:pt idx="1428">
                  <c:v>825.92</c:v>
                </c:pt>
                <c:pt idx="1429">
                  <c:v>826.13</c:v>
                </c:pt>
                <c:pt idx="1430">
                  <c:v>825.78</c:v>
                </c:pt>
                <c:pt idx="1431">
                  <c:v>825.56</c:v>
                </c:pt>
                <c:pt idx="1432">
                  <c:v>826.33</c:v>
                </c:pt>
                <c:pt idx="1433">
                  <c:v>825.94</c:v>
                </c:pt>
                <c:pt idx="1434">
                  <c:v>826.09</c:v>
                </c:pt>
                <c:pt idx="1435">
                  <c:v>826.64</c:v>
                </c:pt>
                <c:pt idx="1436">
                  <c:v>825.85</c:v>
                </c:pt>
                <c:pt idx="1437">
                  <c:v>825.75</c:v>
                </c:pt>
                <c:pt idx="1438">
                  <c:v>826.28</c:v>
                </c:pt>
                <c:pt idx="1439">
                  <c:v>825.85</c:v>
                </c:pt>
                <c:pt idx="1440">
                  <c:v>825.61</c:v>
                </c:pt>
                <c:pt idx="1441">
                  <c:v>826</c:v>
                </c:pt>
                <c:pt idx="1442">
                  <c:v>825.64</c:v>
                </c:pt>
                <c:pt idx="1443">
                  <c:v>825.88</c:v>
                </c:pt>
                <c:pt idx="1444">
                  <c:v>825.97</c:v>
                </c:pt>
                <c:pt idx="1445">
                  <c:v>825.95</c:v>
                </c:pt>
                <c:pt idx="1446">
                  <c:v>826.02</c:v>
                </c:pt>
                <c:pt idx="1447">
                  <c:v>826.35</c:v>
                </c:pt>
                <c:pt idx="1448">
                  <c:v>825.95</c:v>
                </c:pt>
                <c:pt idx="1449">
                  <c:v>826.25</c:v>
                </c:pt>
                <c:pt idx="1450">
                  <c:v>825.87</c:v>
                </c:pt>
                <c:pt idx="1451">
                  <c:v>825.9</c:v>
                </c:pt>
                <c:pt idx="1452">
                  <c:v>826.32</c:v>
                </c:pt>
                <c:pt idx="1453">
                  <c:v>825.38</c:v>
                </c:pt>
                <c:pt idx="1454">
                  <c:v>825.59</c:v>
                </c:pt>
                <c:pt idx="1455">
                  <c:v>825.99</c:v>
                </c:pt>
                <c:pt idx="1456">
                  <c:v>825.52</c:v>
                </c:pt>
                <c:pt idx="1457">
                  <c:v>825.09</c:v>
                </c:pt>
                <c:pt idx="1458">
                  <c:v>826.07</c:v>
                </c:pt>
                <c:pt idx="1459">
                  <c:v>825.49</c:v>
                </c:pt>
                <c:pt idx="1460">
                  <c:v>825.83</c:v>
                </c:pt>
                <c:pt idx="1461">
                  <c:v>825.95</c:v>
                </c:pt>
                <c:pt idx="1462">
                  <c:v>825.59</c:v>
                </c:pt>
                <c:pt idx="1463">
                  <c:v>825.43</c:v>
                </c:pt>
                <c:pt idx="1464">
                  <c:v>826.39</c:v>
                </c:pt>
                <c:pt idx="1465">
                  <c:v>825.68</c:v>
                </c:pt>
                <c:pt idx="1466">
                  <c:v>826.23</c:v>
                </c:pt>
                <c:pt idx="1467">
                  <c:v>826.25</c:v>
                </c:pt>
                <c:pt idx="1468">
                  <c:v>825.78</c:v>
                </c:pt>
                <c:pt idx="1469">
                  <c:v>825.8</c:v>
                </c:pt>
                <c:pt idx="1470">
                  <c:v>826.4</c:v>
                </c:pt>
                <c:pt idx="1471">
                  <c:v>825.73</c:v>
                </c:pt>
                <c:pt idx="1472">
                  <c:v>825.85</c:v>
                </c:pt>
                <c:pt idx="1473">
                  <c:v>825.95</c:v>
                </c:pt>
                <c:pt idx="1474">
                  <c:v>825.64</c:v>
                </c:pt>
                <c:pt idx="1475">
                  <c:v>825.94</c:v>
                </c:pt>
                <c:pt idx="1476">
                  <c:v>825.64</c:v>
                </c:pt>
                <c:pt idx="1477">
                  <c:v>826</c:v>
                </c:pt>
                <c:pt idx="1478">
                  <c:v>825.71</c:v>
                </c:pt>
                <c:pt idx="1479">
                  <c:v>825.97</c:v>
                </c:pt>
                <c:pt idx="1480">
                  <c:v>825.68</c:v>
                </c:pt>
                <c:pt idx="1481">
                  <c:v>825.9</c:v>
                </c:pt>
                <c:pt idx="1482">
                  <c:v>825.83</c:v>
                </c:pt>
                <c:pt idx="1483">
                  <c:v>825.21</c:v>
                </c:pt>
                <c:pt idx="1484">
                  <c:v>825.94</c:v>
                </c:pt>
                <c:pt idx="1485">
                  <c:v>825.69</c:v>
                </c:pt>
                <c:pt idx="1486">
                  <c:v>825.92</c:v>
                </c:pt>
                <c:pt idx="1487">
                  <c:v>826.58</c:v>
                </c:pt>
                <c:pt idx="1488">
                  <c:v>825.43</c:v>
                </c:pt>
                <c:pt idx="1489">
                  <c:v>825.57</c:v>
                </c:pt>
                <c:pt idx="1490">
                  <c:v>825.54</c:v>
                </c:pt>
                <c:pt idx="1491">
                  <c:v>825.64</c:v>
                </c:pt>
                <c:pt idx="1492">
                  <c:v>825.54</c:v>
                </c:pt>
                <c:pt idx="1493">
                  <c:v>825.9</c:v>
                </c:pt>
                <c:pt idx="1494">
                  <c:v>825.38</c:v>
                </c:pt>
                <c:pt idx="1495">
                  <c:v>825.56</c:v>
                </c:pt>
                <c:pt idx="1496">
                  <c:v>826.18</c:v>
                </c:pt>
                <c:pt idx="1497">
                  <c:v>825.43</c:v>
                </c:pt>
                <c:pt idx="1498">
                  <c:v>825.71</c:v>
                </c:pt>
                <c:pt idx="1499">
                  <c:v>826.25</c:v>
                </c:pt>
                <c:pt idx="1500">
                  <c:v>825.75</c:v>
                </c:pt>
                <c:pt idx="1501">
                  <c:v>826.04</c:v>
                </c:pt>
                <c:pt idx="1502">
                  <c:v>826.51</c:v>
                </c:pt>
                <c:pt idx="1503">
                  <c:v>825.61</c:v>
                </c:pt>
                <c:pt idx="1504">
                  <c:v>825.8</c:v>
                </c:pt>
                <c:pt idx="1505">
                  <c:v>825.9</c:v>
                </c:pt>
                <c:pt idx="1506">
                  <c:v>825.33</c:v>
                </c:pt>
                <c:pt idx="1507">
                  <c:v>825.92</c:v>
                </c:pt>
                <c:pt idx="1508">
                  <c:v>825.94</c:v>
                </c:pt>
                <c:pt idx="1509">
                  <c:v>825.49</c:v>
                </c:pt>
                <c:pt idx="1510">
                  <c:v>825.68</c:v>
                </c:pt>
                <c:pt idx="1511">
                  <c:v>826.04</c:v>
                </c:pt>
                <c:pt idx="1512">
                  <c:v>825.85</c:v>
                </c:pt>
                <c:pt idx="1513">
                  <c:v>826.21</c:v>
                </c:pt>
                <c:pt idx="1514">
                  <c:v>826.06</c:v>
                </c:pt>
                <c:pt idx="1515">
                  <c:v>825.35</c:v>
                </c:pt>
                <c:pt idx="1516">
                  <c:v>825.49</c:v>
                </c:pt>
                <c:pt idx="1517">
                  <c:v>825.97</c:v>
                </c:pt>
                <c:pt idx="1518">
                  <c:v>825.21</c:v>
                </c:pt>
                <c:pt idx="1519">
                  <c:v>826.13</c:v>
                </c:pt>
                <c:pt idx="1520">
                  <c:v>825.19</c:v>
                </c:pt>
                <c:pt idx="1521">
                  <c:v>825.64</c:v>
                </c:pt>
                <c:pt idx="1522">
                  <c:v>826.33</c:v>
                </c:pt>
                <c:pt idx="1523">
                  <c:v>825.61</c:v>
                </c:pt>
                <c:pt idx="1524">
                  <c:v>825.5</c:v>
                </c:pt>
                <c:pt idx="1525">
                  <c:v>826.13</c:v>
                </c:pt>
                <c:pt idx="1526">
                  <c:v>825.99</c:v>
                </c:pt>
                <c:pt idx="1527">
                  <c:v>826</c:v>
                </c:pt>
                <c:pt idx="1528">
                  <c:v>826.87</c:v>
                </c:pt>
                <c:pt idx="1529">
                  <c:v>826.11</c:v>
                </c:pt>
                <c:pt idx="1530">
                  <c:v>825.92</c:v>
                </c:pt>
                <c:pt idx="1531">
                  <c:v>826.52</c:v>
                </c:pt>
                <c:pt idx="1532">
                  <c:v>825.64</c:v>
                </c:pt>
                <c:pt idx="1533">
                  <c:v>825.69</c:v>
                </c:pt>
                <c:pt idx="1534">
                  <c:v>826</c:v>
                </c:pt>
                <c:pt idx="1535">
                  <c:v>825.66</c:v>
                </c:pt>
                <c:pt idx="1536">
                  <c:v>825.68</c:v>
                </c:pt>
                <c:pt idx="1537">
                  <c:v>825.99</c:v>
                </c:pt>
                <c:pt idx="1538">
                  <c:v>825.66</c:v>
                </c:pt>
                <c:pt idx="1539">
                  <c:v>825.75</c:v>
                </c:pt>
                <c:pt idx="1540">
                  <c:v>825.73</c:v>
                </c:pt>
                <c:pt idx="1541">
                  <c:v>825.47</c:v>
                </c:pt>
                <c:pt idx="1542">
                  <c:v>825.92</c:v>
                </c:pt>
                <c:pt idx="1543">
                  <c:v>825.8</c:v>
                </c:pt>
                <c:pt idx="1544">
                  <c:v>825.64</c:v>
                </c:pt>
                <c:pt idx="1545">
                  <c:v>825.5</c:v>
                </c:pt>
                <c:pt idx="1546">
                  <c:v>825.95</c:v>
                </c:pt>
                <c:pt idx="1547">
                  <c:v>825.49</c:v>
                </c:pt>
                <c:pt idx="1548">
                  <c:v>825.62</c:v>
                </c:pt>
                <c:pt idx="1549">
                  <c:v>825.26</c:v>
                </c:pt>
                <c:pt idx="1550">
                  <c:v>825.62</c:v>
                </c:pt>
                <c:pt idx="1551">
                  <c:v>826.21</c:v>
                </c:pt>
                <c:pt idx="1552">
                  <c:v>825.8</c:v>
                </c:pt>
                <c:pt idx="1553">
                  <c:v>825.42</c:v>
                </c:pt>
                <c:pt idx="1554">
                  <c:v>826.32</c:v>
                </c:pt>
                <c:pt idx="1555">
                  <c:v>825.71</c:v>
                </c:pt>
                <c:pt idx="1556">
                  <c:v>825.87</c:v>
                </c:pt>
                <c:pt idx="1557">
                  <c:v>826.23</c:v>
                </c:pt>
                <c:pt idx="1558">
                  <c:v>825.66</c:v>
                </c:pt>
                <c:pt idx="1559">
                  <c:v>825.4</c:v>
                </c:pt>
                <c:pt idx="1560">
                  <c:v>826.45</c:v>
                </c:pt>
                <c:pt idx="1561">
                  <c:v>825.92</c:v>
                </c:pt>
                <c:pt idx="1562">
                  <c:v>825.4</c:v>
                </c:pt>
                <c:pt idx="1563">
                  <c:v>825.8</c:v>
                </c:pt>
                <c:pt idx="1564">
                  <c:v>825.24</c:v>
                </c:pt>
                <c:pt idx="1565">
                  <c:v>825.36</c:v>
                </c:pt>
                <c:pt idx="1566">
                  <c:v>826.06</c:v>
                </c:pt>
                <c:pt idx="1567">
                  <c:v>825.78</c:v>
                </c:pt>
                <c:pt idx="1568">
                  <c:v>825.57</c:v>
                </c:pt>
                <c:pt idx="1569">
                  <c:v>826.25</c:v>
                </c:pt>
                <c:pt idx="1570">
                  <c:v>825.52</c:v>
                </c:pt>
                <c:pt idx="1571">
                  <c:v>825.97</c:v>
                </c:pt>
                <c:pt idx="1572">
                  <c:v>826.14</c:v>
                </c:pt>
                <c:pt idx="1573">
                  <c:v>825.4</c:v>
                </c:pt>
                <c:pt idx="1574">
                  <c:v>825.49</c:v>
                </c:pt>
                <c:pt idx="1575">
                  <c:v>826.21</c:v>
                </c:pt>
                <c:pt idx="1576">
                  <c:v>825.54</c:v>
                </c:pt>
                <c:pt idx="1577">
                  <c:v>825.99</c:v>
                </c:pt>
                <c:pt idx="1578">
                  <c:v>825.52</c:v>
                </c:pt>
                <c:pt idx="1579">
                  <c:v>825.38</c:v>
                </c:pt>
                <c:pt idx="1580">
                  <c:v>825.99</c:v>
                </c:pt>
                <c:pt idx="1581">
                  <c:v>825.78</c:v>
                </c:pt>
                <c:pt idx="1582">
                  <c:v>825.69</c:v>
                </c:pt>
                <c:pt idx="1583">
                  <c:v>826.16</c:v>
                </c:pt>
                <c:pt idx="1584">
                  <c:v>825.69</c:v>
                </c:pt>
                <c:pt idx="1585">
                  <c:v>825.71</c:v>
                </c:pt>
                <c:pt idx="1586">
                  <c:v>826.23</c:v>
                </c:pt>
                <c:pt idx="1587">
                  <c:v>825.99</c:v>
                </c:pt>
                <c:pt idx="1588">
                  <c:v>825.73</c:v>
                </c:pt>
                <c:pt idx="1589">
                  <c:v>826.07</c:v>
                </c:pt>
                <c:pt idx="1590">
                  <c:v>825.3</c:v>
                </c:pt>
                <c:pt idx="1591">
                  <c:v>825.45</c:v>
                </c:pt>
                <c:pt idx="1592">
                  <c:v>826.09</c:v>
                </c:pt>
                <c:pt idx="1593">
                  <c:v>825.36</c:v>
                </c:pt>
                <c:pt idx="1594">
                  <c:v>825.71</c:v>
                </c:pt>
                <c:pt idx="1595">
                  <c:v>826.13</c:v>
                </c:pt>
                <c:pt idx="1596">
                  <c:v>825.95</c:v>
                </c:pt>
                <c:pt idx="1597">
                  <c:v>825.73</c:v>
                </c:pt>
                <c:pt idx="1598">
                  <c:v>825.57</c:v>
                </c:pt>
                <c:pt idx="1599">
                  <c:v>825.38</c:v>
                </c:pt>
                <c:pt idx="1600">
                  <c:v>825.26</c:v>
                </c:pt>
                <c:pt idx="1601">
                  <c:v>825.54</c:v>
                </c:pt>
                <c:pt idx="1602">
                  <c:v>825.36</c:v>
                </c:pt>
                <c:pt idx="1603">
                  <c:v>825.66</c:v>
                </c:pt>
                <c:pt idx="1604">
                  <c:v>825.59</c:v>
                </c:pt>
                <c:pt idx="1605">
                  <c:v>825.09</c:v>
                </c:pt>
                <c:pt idx="1606">
                  <c:v>825.69</c:v>
                </c:pt>
                <c:pt idx="1607">
                  <c:v>825.42</c:v>
                </c:pt>
                <c:pt idx="1608">
                  <c:v>824.98</c:v>
                </c:pt>
                <c:pt idx="1609">
                  <c:v>825.87</c:v>
                </c:pt>
                <c:pt idx="1610">
                  <c:v>825.02</c:v>
                </c:pt>
                <c:pt idx="1611">
                  <c:v>825.54</c:v>
                </c:pt>
                <c:pt idx="1612">
                  <c:v>825.92</c:v>
                </c:pt>
                <c:pt idx="1613">
                  <c:v>825.14</c:v>
                </c:pt>
                <c:pt idx="1614">
                  <c:v>825.23</c:v>
                </c:pt>
                <c:pt idx="1615">
                  <c:v>825.8</c:v>
                </c:pt>
                <c:pt idx="1616">
                  <c:v>825.16</c:v>
                </c:pt>
                <c:pt idx="1617">
                  <c:v>824.98</c:v>
                </c:pt>
                <c:pt idx="1618">
                  <c:v>825.92</c:v>
                </c:pt>
                <c:pt idx="1619">
                  <c:v>825.16</c:v>
                </c:pt>
                <c:pt idx="1620">
                  <c:v>825.57</c:v>
                </c:pt>
                <c:pt idx="1621">
                  <c:v>825.99</c:v>
                </c:pt>
                <c:pt idx="1622">
                  <c:v>824.93</c:v>
                </c:pt>
                <c:pt idx="1623">
                  <c:v>825.16</c:v>
                </c:pt>
                <c:pt idx="1624">
                  <c:v>825.71</c:v>
                </c:pt>
                <c:pt idx="1625">
                  <c:v>825.31</c:v>
                </c:pt>
                <c:pt idx="1626">
                  <c:v>825.09</c:v>
                </c:pt>
                <c:pt idx="1627">
                  <c:v>825.73</c:v>
                </c:pt>
                <c:pt idx="1628">
                  <c:v>825.5</c:v>
                </c:pt>
                <c:pt idx="1629">
                  <c:v>825.4</c:v>
                </c:pt>
                <c:pt idx="1630">
                  <c:v>825.78</c:v>
                </c:pt>
                <c:pt idx="1631">
                  <c:v>825.49</c:v>
                </c:pt>
                <c:pt idx="1632">
                  <c:v>825.81</c:v>
                </c:pt>
                <c:pt idx="1633">
                  <c:v>826.09</c:v>
                </c:pt>
                <c:pt idx="1634">
                  <c:v>825.85</c:v>
                </c:pt>
                <c:pt idx="1635">
                  <c:v>825.38</c:v>
                </c:pt>
                <c:pt idx="1636">
                  <c:v>825.64</c:v>
                </c:pt>
                <c:pt idx="1637">
                  <c:v>825.54</c:v>
                </c:pt>
                <c:pt idx="1638">
                  <c:v>826.19</c:v>
                </c:pt>
                <c:pt idx="1639">
                  <c:v>825.56</c:v>
                </c:pt>
                <c:pt idx="1640">
                  <c:v>825.66</c:v>
                </c:pt>
                <c:pt idx="1641">
                  <c:v>826.25</c:v>
                </c:pt>
                <c:pt idx="1642">
                  <c:v>825.75</c:v>
                </c:pt>
                <c:pt idx="1643">
                  <c:v>825.95</c:v>
                </c:pt>
                <c:pt idx="1644">
                  <c:v>825.94</c:v>
                </c:pt>
                <c:pt idx="1645">
                  <c:v>825.92</c:v>
                </c:pt>
                <c:pt idx="1646">
                  <c:v>825.87</c:v>
                </c:pt>
                <c:pt idx="1647">
                  <c:v>826.28</c:v>
                </c:pt>
                <c:pt idx="1648">
                  <c:v>825.33</c:v>
                </c:pt>
                <c:pt idx="1649">
                  <c:v>825.62</c:v>
                </c:pt>
                <c:pt idx="1650">
                  <c:v>826.37</c:v>
                </c:pt>
                <c:pt idx="1651">
                  <c:v>825.76</c:v>
                </c:pt>
                <c:pt idx="1652">
                  <c:v>825.11</c:v>
                </c:pt>
                <c:pt idx="1653">
                  <c:v>826.19</c:v>
                </c:pt>
                <c:pt idx="1654">
                  <c:v>825.31</c:v>
                </c:pt>
                <c:pt idx="1655">
                  <c:v>825.38</c:v>
                </c:pt>
                <c:pt idx="1656">
                  <c:v>826.02</c:v>
                </c:pt>
                <c:pt idx="1657">
                  <c:v>825.43</c:v>
                </c:pt>
                <c:pt idx="1658">
                  <c:v>825.73</c:v>
                </c:pt>
                <c:pt idx="1659">
                  <c:v>825.9</c:v>
                </c:pt>
                <c:pt idx="1660">
                  <c:v>825.54</c:v>
                </c:pt>
                <c:pt idx="1661">
                  <c:v>825.64</c:v>
                </c:pt>
                <c:pt idx="1662">
                  <c:v>826.42</c:v>
                </c:pt>
                <c:pt idx="1663">
                  <c:v>825.81</c:v>
                </c:pt>
                <c:pt idx="1664">
                  <c:v>825.68</c:v>
                </c:pt>
                <c:pt idx="1665">
                  <c:v>825.73</c:v>
                </c:pt>
                <c:pt idx="1666">
                  <c:v>825.42</c:v>
                </c:pt>
                <c:pt idx="1667">
                  <c:v>825.75</c:v>
                </c:pt>
                <c:pt idx="1668">
                  <c:v>825.45</c:v>
                </c:pt>
                <c:pt idx="1669">
                  <c:v>825.11</c:v>
                </c:pt>
                <c:pt idx="1670">
                  <c:v>826.11</c:v>
                </c:pt>
                <c:pt idx="1671">
                  <c:v>825.5</c:v>
                </c:pt>
                <c:pt idx="1672">
                  <c:v>825.43</c:v>
                </c:pt>
                <c:pt idx="1673">
                  <c:v>825.09</c:v>
                </c:pt>
                <c:pt idx="1674">
                  <c:v>825.05</c:v>
                </c:pt>
                <c:pt idx="1675">
                  <c:v>825.33</c:v>
                </c:pt>
                <c:pt idx="1676">
                  <c:v>825.83</c:v>
                </c:pt>
                <c:pt idx="1677">
                  <c:v>825.35</c:v>
                </c:pt>
                <c:pt idx="1678">
                  <c:v>825.45</c:v>
                </c:pt>
                <c:pt idx="1679">
                  <c:v>826.33</c:v>
                </c:pt>
                <c:pt idx="1680">
                  <c:v>825.28</c:v>
                </c:pt>
                <c:pt idx="1681">
                  <c:v>825.59</c:v>
                </c:pt>
                <c:pt idx="1682">
                  <c:v>826</c:v>
                </c:pt>
                <c:pt idx="1683">
                  <c:v>825.12</c:v>
                </c:pt>
                <c:pt idx="1684">
                  <c:v>825.61</c:v>
                </c:pt>
                <c:pt idx="1685">
                  <c:v>826.25</c:v>
                </c:pt>
                <c:pt idx="1686">
                  <c:v>825.36</c:v>
                </c:pt>
                <c:pt idx="1687">
                  <c:v>825.88</c:v>
                </c:pt>
                <c:pt idx="1688">
                  <c:v>826.44</c:v>
                </c:pt>
                <c:pt idx="1689">
                  <c:v>825.69</c:v>
                </c:pt>
                <c:pt idx="1690">
                  <c:v>826.37</c:v>
                </c:pt>
                <c:pt idx="1691">
                  <c:v>826.07</c:v>
                </c:pt>
                <c:pt idx="1692">
                  <c:v>825.68</c:v>
                </c:pt>
                <c:pt idx="1693">
                  <c:v>825.92</c:v>
                </c:pt>
                <c:pt idx="1694">
                  <c:v>826.37</c:v>
                </c:pt>
                <c:pt idx="1695">
                  <c:v>826.16</c:v>
                </c:pt>
                <c:pt idx="1696">
                  <c:v>826.06</c:v>
                </c:pt>
                <c:pt idx="1697">
                  <c:v>825.99</c:v>
                </c:pt>
                <c:pt idx="1698">
                  <c:v>825.87</c:v>
                </c:pt>
                <c:pt idx="1699">
                  <c:v>825.8</c:v>
                </c:pt>
                <c:pt idx="1700">
                  <c:v>825.97</c:v>
                </c:pt>
                <c:pt idx="1701">
                  <c:v>825.97</c:v>
                </c:pt>
                <c:pt idx="1702">
                  <c:v>826.02</c:v>
                </c:pt>
                <c:pt idx="1703">
                  <c:v>825.9</c:v>
                </c:pt>
                <c:pt idx="1704">
                  <c:v>825.9</c:v>
                </c:pt>
                <c:pt idx="1705">
                  <c:v>826.23</c:v>
                </c:pt>
                <c:pt idx="1706">
                  <c:v>825.66</c:v>
                </c:pt>
                <c:pt idx="1707">
                  <c:v>825.85</c:v>
                </c:pt>
                <c:pt idx="1708">
                  <c:v>826.45</c:v>
                </c:pt>
                <c:pt idx="1709">
                  <c:v>825.5</c:v>
                </c:pt>
                <c:pt idx="1710">
                  <c:v>825.64</c:v>
                </c:pt>
                <c:pt idx="1711">
                  <c:v>826.11</c:v>
                </c:pt>
                <c:pt idx="1712">
                  <c:v>825.56</c:v>
                </c:pt>
                <c:pt idx="1713">
                  <c:v>825.87</c:v>
                </c:pt>
                <c:pt idx="1714">
                  <c:v>826.39</c:v>
                </c:pt>
                <c:pt idx="1715">
                  <c:v>825.97</c:v>
                </c:pt>
                <c:pt idx="1716">
                  <c:v>826.25</c:v>
                </c:pt>
                <c:pt idx="1717">
                  <c:v>826.51</c:v>
                </c:pt>
                <c:pt idx="1718">
                  <c:v>825.61</c:v>
                </c:pt>
                <c:pt idx="1719">
                  <c:v>825.83</c:v>
                </c:pt>
                <c:pt idx="1720">
                  <c:v>826.47</c:v>
                </c:pt>
                <c:pt idx="1721">
                  <c:v>826</c:v>
                </c:pt>
                <c:pt idx="1722">
                  <c:v>825.85</c:v>
                </c:pt>
                <c:pt idx="1723">
                  <c:v>825.78</c:v>
                </c:pt>
                <c:pt idx="1724">
                  <c:v>825.43</c:v>
                </c:pt>
                <c:pt idx="1725">
                  <c:v>825.35</c:v>
                </c:pt>
                <c:pt idx="1726">
                  <c:v>826.18</c:v>
                </c:pt>
                <c:pt idx="1727">
                  <c:v>825.73</c:v>
                </c:pt>
                <c:pt idx="1728">
                  <c:v>825.9</c:v>
                </c:pt>
                <c:pt idx="1729">
                  <c:v>826.25</c:v>
                </c:pt>
                <c:pt idx="1730">
                  <c:v>825.43</c:v>
                </c:pt>
                <c:pt idx="1731">
                  <c:v>825.17</c:v>
                </c:pt>
                <c:pt idx="1732">
                  <c:v>825.68</c:v>
                </c:pt>
                <c:pt idx="1733">
                  <c:v>825.64</c:v>
                </c:pt>
                <c:pt idx="1734">
                  <c:v>825.71</c:v>
                </c:pt>
                <c:pt idx="1735">
                  <c:v>825.54</c:v>
                </c:pt>
                <c:pt idx="1736">
                  <c:v>825.23</c:v>
                </c:pt>
                <c:pt idx="1737">
                  <c:v>825.99</c:v>
                </c:pt>
                <c:pt idx="1738">
                  <c:v>825.59</c:v>
                </c:pt>
                <c:pt idx="1739">
                  <c:v>825.5</c:v>
                </c:pt>
                <c:pt idx="1740">
                  <c:v>825.9</c:v>
                </c:pt>
                <c:pt idx="1741">
                  <c:v>825.81</c:v>
                </c:pt>
                <c:pt idx="1742">
                  <c:v>825.88</c:v>
                </c:pt>
                <c:pt idx="1743">
                  <c:v>826.56</c:v>
                </c:pt>
                <c:pt idx="1744">
                  <c:v>825.71</c:v>
                </c:pt>
                <c:pt idx="1745">
                  <c:v>825.73</c:v>
                </c:pt>
                <c:pt idx="1746">
                  <c:v>826.45</c:v>
                </c:pt>
                <c:pt idx="1747">
                  <c:v>825.4</c:v>
                </c:pt>
                <c:pt idx="1748">
                  <c:v>825.95</c:v>
                </c:pt>
                <c:pt idx="1749">
                  <c:v>826.23</c:v>
                </c:pt>
                <c:pt idx="1750">
                  <c:v>825.64</c:v>
                </c:pt>
                <c:pt idx="1751">
                  <c:v>825.88</c:v>
                </c:pt>
                <c:pt idx="1752">
                  <c:v>826.39</c:v>
                </c:pt>
                <c:pt idx="1753">
                  <c:v>825.92</c:v>
                </c:pt>
                <c:pt idx="1754">
                  <c:v>826.18</c:v>
                </c:pt>
                <c:pt idx="1755">
                  <c:v>826.52</c:v>
                </c:pt>
                <c:pt idx="1756">
                  <c:v>825.88</c:v>
                </c:pt>
                <c:pt idx="1757">
                  <c:v>826.16</c:v>
                </c:pt>
                <c:pt idx="1758">
                  <c:v>825.94</c:v>
                </c:pt>
                <c:pt idx="1759">
                  <c:v>825.56</c:v>
                </c:pt>
                <c:pt idx="1760">
                  <c:v>825.85</c:v>
                </c:pt>
                <c:pt idx="1761">
                  <c:v>826.3</c:v>
                </c:pt>
                <c:pt idx="1762">
                  <c:v>825.81</c:v>
                </c:pt>
                <c:pt idx="1763">
                  <c:v>825.83</c:v>
                </c:pt>
                <c:pt idx="1764">
                  <c:v>825.69</c:v>
                </c:pt>
                <c:pt idx="1765">
                  <c:v>826.06</c:v>
                </c:pt>
                <c:pt idx="1766">
                  <c:v>826.06</c:v>
                </c:pt>
                <c:pt idx="1767">
                  <c:v>825.78</c:v>
                </c:pt>
                <c:pt idx="1768">
                  <c:v>825.97</c:v>
                </c:pt>
                <c:pt idx="1769">
                  <c:v>826.23</c:v>
                </c:pt>
                <c:pt idx="1770">
                  <c:v>825.83</c:v>
                </c:pt>
                <c:pt idx="1771">
                  <c:v>825.76</c:v>
                </c:pt>
                <c:pt idx="1772">
                  <c:v>826.28</c:v>
                </c:pt>
                <c:pt idx="1773">
                  <c:v>825.85</c:v>
                </c:pt>
                <c:pt idx="1774">
                  <c:v>825.88</c:v>
                </c:pt>
                <c:pt idx="1775">
                  <c:v>826.09</c:v>
                </c:pt>
                <c:pt idx="1776">
                  <c:v>825.61</c:v>
                </c:pt>
                <c:pt idx="1777">
                  <c:v>825.68</c:v>
                </c:pt>
                <c:pt idx="1778">
                  <c:v>826.28</c:v>
                </c:pt>
                <c:pt idx="1779">
                  <c:v>825.87</c:v>
                </c:pt>
                <c:pt idx="1780">
                  <c:v>825.81</c:v>
                </c:pt>
                <c:pt idx="1781">
                  <c:v>826.14</c:v>
                </c:pt>
                <c:pt idx="1782">
                  <c:v>825.28</c:v>
                </c:pt>
                <c:pt idx="1783">
                  <c:v>825.24</c:v>
                </c:pt>
                <c:pt idx="1784">
                  <c:v>825.62</c:v>
                </c:pt>
                <c:pt idx="1785">
                  <c:v>824.86</c:v>
                </c:pt>
                <c:pt idx="1786">
                  <c:v>825.64</c:v>
                </c:pt>
                <c:pt idx="1787">
                  <c:v>825.52</c:v>
                </c:pt>
                <c:pt idx="1788">
                  <c:v>825.71</c:v>
                </c:pt>
                <c:pt idx="1789">
                  <c:v>825.76</c:v>
                </c:pt>
                <c:pt idx="1790">
                  <c:v>826.04</c:v>
                </c:pt>
                <c:pt idx="1791">
                  <c:v>825.33</c:v>
                </c:pt>
                <c:pt idx="1792">
                  <c:v>825.81</c:v>
                </c:pt>
                <c:pt idx="1793">
                  <c:v>825.59</c:v>
                </c:pt>
                <c:pt idx="1794">
                  <c:v>825.5</c:v>
                </c:pt>
                <c:pt idx="1795">
                  <c:v>825.92</c:v>
                </c:pt>
                <c:pt idx="1796">
                  <c:v>825.26</c:v>
                </c:pt>
                <c:pt idx="1797">
                  <c:v>825.05</c:v>
                </c:pt>
                <c:pt idx="1798">
                  <c:v>825.5</c:v>
                </c:pt>
                <c:pt idx="1799">
                  <c:v>825.09</c:v>
                </c:pt>
                <c:pt idx="1800">
                  <c:v>825.09</c:v>
                </c:pt>
                <c:pt idx="1801">
                  <c:v>826.3</c:v>
                </c:pt>
                <c:pt idx="1802">
                  <c:v>825.66</c:v>
                </c:pt>
                <c:pt idx="1803">
                  <c:v>825.61</c:v>
                </c:pt>
                <c:pt idx="1804">
                  <c:v>826.45</c:v>
                </c:pt>
                <c:pt idx="1805">
                  <c:v>825.73</c:v>
                </c:pt>
                <c:pt idx="1806">
                  <c:v>825.9</c:v>
                </c:pt>
                <c:pt idx="1807">
                  <c:v>826.52</c:v>
                </c:pt>
                <c:pt idx="1808">
                  <c:v>825.71</c:v>
                </c:pt>
                <c:pt idx="1809">
                  <c:v>825.81</c:v>
                </c:pt>
                <c:pt idx="1810">
                  <c:v>826.4</c:v>
                </c:pt>
                <c:pt idx="1811">
                  <c:v>825.92</c:v>
                </c:pt>
                <c:pt idx="1812">
                  <c:v>825.52</c:v>
                </c:pt>
                <c:pt idx="1813">
                  <c:v>826.25</c:v>
                </c:pt>
                <c:pt idx="1814">
                  <c:v>825.9</c:v>
                </c:pt>
                <c:pt idx="1815">
                  <c:v>825.92</c:v>
                </c:pt>
                <c:pt idx="1816">
                  <c:v>826.37</c:v>
                </c:pt>
                <c:pt idx="1817">
                  <c:v>825.8</c:v>
                </c:pt>
                <c:pt idx="1818">
                  <c:v>825.61</c:v>
                </c:pt>
                <c:pt idx="1819">
                  <c:v>826.47</c:v>
                </c:pt>
                <c:pt idx="1820">
                  <c:v>825.42</c:v>
                </c:pt>
                <c:pt idx="1821">
                  <c:v>825.95</c:v>
                </c:pt>
                <c:pt idx="1822">
                  <c:v>825.54</c:v>
                </c:pt>
                <c:pt idx="1823">
                  <c:v>825.52</c:v>
                </c:pt>
                <c:pt idx="1824">
                  <c:v>825.56</c:v>
                </c:pt>
                <c:pt idx="1825">
                  <c:v>825.87</c:v>
                </c:pt>
                <c:pt idx="1826">
                  <c:v>825.23</c:v>
                </c:pt>
                <c:pt idx="1827">
                  <c:v>823.74</c:v>
                </c:pt>
                <c:pt idx="1828">
                  <c:v>825.52</c:v>
                </c:pt>
                <c:pt idx="1829">
                  <c:v>825.38</c:v>
                </c:pt>
                <c:pt idx="1830">
                  <c:v>826.06</c:v>
                </c:pt>
                <c:pt idx="1831">
                  <c:v>825.52</c:v>
                </c:pt>
                <c:pt idx="1832">
                  <c:v>825.87</c:v>
                </c:pt>
                <c:pt idx="1833">
                  <c:v>825.88</c:v>
                </c:pt>
                <c:pt idx="1834">
                  <c:v>825.71</c:v>
                </c:pt>
                <c:pt idx="1835">
                  <c:v>825.75</c:v>
                </c:pt>
                <c:pt idx="1836">
                  <c:v>825.99</c:v>
                </c:pt>
                <c:pt idx="1837">
                  <c:v>825.23</c:v>
                </c:pt>
                <c:pt idx="1838">
                  <c:v>825.4</c:v>
                </c:pt>
                <c:pt idx="1839">
                  <c:v>825.56</c:v>
                </c:pt>
                <c:pt idx="1840">
                  <c:v>825.47</c:v>
                </c:pt>
                <c:pt idx="1841">
                  <c:v>825.76</c:v>
                </c:pt>
                <c:pt idx="1842">
                  <c:v>825.88</c:v>
                </c:pt>
                <c:pt idx="1843">
                  <c:v>825.24</c:v>
                </c:pt>
                <c:pt idx="1844">
                  <c:v>825.68</c:v>
                </c:pt>
                <c:pt idx="1845">
                  <c:v>826.32</c:v>
                </c:pt>
                <c:pt idx="1846">
                  <c:v>825.81</c:v>
                </c:pt>
                <c:pt idx="1847">
                  <c:v>825.61</c:v>
                </c:pt>
                <c:pt idx="1848">
                  <c:v>825.68</c:v>
                </c:pt>
                <c:pt idx="1849">
                  <c:v>825.62</c:v>
                </c:pt>
                <c:pt idx="1850">
                  <c:v>825.57</c:v>
                </c:pt>
                <c:pt idx="1851">
                  <c:v>825.59</c:v>
                </c:pt>
                <c:pt idx="1852">
                  <c:v>825.47</c:v>
                </c:pt>
                <c:pt idx="1853">
                  <c:v>825.71</c:v>
                </c:pt>
                <c:pt idx="1854">
                  <c:v>825.8</c:v>
                </c:pt>
                <c:pt idx="1855">
                  <c:v>825.33</c:v>
                </c:pt>
                <c:pt idx="1856">
                  <c:v>825.61</c:v>
                </c:pt>
                <c:pt idx="1857">
                  <c:v>825.47</c:v>
                </c:pt>
                <c:pt idx="1858">
                  <c:v>825.66</c:v>
                </c:pt>
                <c:pt idx="1859">
                  <c:v>826.13</c:v>
                </c:pt>
                <c:pt idx="1860">
                  <c:v>825.81</c:v>
                </c:pt>
                <c:pt idx="1861">
                  <c:v>825.59</c:v>
                </c:pt>
                <c:pt idx="1862">
                  <c:v>826.06</c:v>
                </c:pt>
                <c:pt idx="1863">
                  <c:v>825.49</c:v>
                </c:pt>
                <c:pt idx="1864">
                  <c:v>825.66</c:v>
                </c:pt>
                <c:pt idx="1865">
                  <c:v>825.97</c:v>
                </c:pt>
                <c:pt idx="1866">
                  <c:v>825.07</c:v>
                </c:pt>
                <c:pt idx="1867">
                  <c:v>825.52</c:v>
                </c:pt>
                <c:pt idx="1868">
                  <c:v>826.09</c:v>
                </c:pt>
                <c:pt idx="1869">
                  <c:v>825.57</c:v>
                </c:pt>
                <c:pt idx="1870">
                  <c:v>825.83</c:v>
                </c:pt>
                <c:pt idx="1871">
                  <c:v>826.23</c:v>
                </c:pt>
                <c:pt idx="1872">
                  <c:v>825.73</c:v>
                </c:pt>
                <c:pt idx="1873">
                  <c:v>825.87</c:v>
                </c:pt>
                <c:pt idx="1874">
                  <c:v>826.06</c:v>
                </c:pt>
                <c:pt idx="1875">
                  <c:v>825.62</c:v>
                </c:pt>
                <c:pt idx="1876">
                  <c:v>826.11</c:v>
                </c:pt>
                <c:pt idx="1877">
                  <c:v>826.09</c:v>
                </c:pt>
                <c:pt idx="1878">
                  <c:v>825.56</c:v>
                </c:pt>
                <c:pt idx="1879">
                  <c:v>825.99</c:v>
                </c:pt>
                <c:pt idx="1880">
                  <c:v>826.02</c:v>
                </c:pt>
                <c:pt idx="1881">
                  <c:v>825.85</c:v>
                </c:pt>
                <c:pt idx="1882">
                  <c:v>826.21</c:v>
                </c:pt>
                <c:pt idx="1883">
                  <c:v>826.19</c:v>
                </c:pt>
                <c:pt idx="1884">
                  <c:v>825.83</c:v>
                </c:pt>
                <c:pt idx="1885">
                  <c:v>825.87</c:v>
                </c:pt>
                <c:pt idx="1886">
                  <c:v>825.99</c:v>
                </c:pt>
                <c:pt idx="1887">
                  <c:v>825.85</c:v>
                </c:pt>
                <c:pt idx="1888">
                  <c:v>825.88</c:v>
                </c:pt>
                <c:pt idx="1889">
                  <c:v>825.75</c:v>
                </c:pt>
                <c:pt idx="1890">
                  <c:v>825.78</c:v>
                </c:pt>
                <c:pt idx="1891">
                  <c:v>826.09</c:v>
                </c:pt>
                <c:pt idx="1892">
                  <c:v>825.38</c:v>
                </c:pt>
                <c:pt idx="1893">
                  <c:v>825.35</c:v>
                </c:pt>
                <c:pt idx="1894">
                  <c:v>826.06</c:v>
                </c:pt>
                <c:pt idx="1895">
                  <c:v>825.38</c:v>
                </c:pt>
                <c:pt idx="1896">
                  <c:v>825.49</c:v>
                </c:pt>
                <c:pt idx="1897">
                  <c:v>826.35</c:v>
                </c:pt>
                <c:pt idx="1898">
                  <c:v>825.43</c:v>
                </c:pt>
                <c:pt idx="1899">
                  <c:v>825.83</c:v>
                </c:pt>
                <c:pt idx="1900">
                  <c:v>826.56</c:v>
                </c:pt>
                <c:pt idx="1901">
                  <c:v>825.64</c:v>
                </c:pt>
                <c:pt idx="1902">
                  <c:v>826.06</c:v>
                </c:pt>
                <c:pt idx="1903">
                  <c:v>826.19</c:v>
                </c:pt>
                <c:pt idx="1904">
                  <c:v>825.62</c:v>
                </c:pt>
                <c:pt idx="1905">
                  <c:v>825.71</c:v>
                </c:pt>
                <c:pt idx="1906">
                  <c:v>825.95</c:v>
                </c:pt>
                <c:pt idx="1907">
                  <c:v>825.54</c:v>
                </c:pt>
                <c:pt idx="1908">
                  <c:v>825.94</c:v>
                </c:pt>
                <c:pt idx="1909">
                  <c:v>826</c:v>
                </c:pt>
                <c:pt idx="1910">
                  <c:v>825.9</c:v>
                </c:pt>
                <c:pt idx="1911">
                  <c:v>825.95</c:v>
                </c:pt>
                <c:pt idx="1912">
                  <c:v>826.47</c:v>
                </c:pt>
                <c:pt idx="1913">
                  <c:v>825.94</c:v>
                </c:pt>
                <c:pt idx="1914">
                  <c:v>826.13</c:v>
                </c:pt>
                <c:pt idx="1915">
                  <c:v>826.4</c:v>
                </c:pt>
                <c:pt idx="1916">
                  <c:v>826.37</c:v>
                </c:pt>
                <c:pt idx="1917">
                  <c:v>825.8</c:v>
                </c:pt>
                <c:pt idx="1918">
                  <c:v>826.14</c:v>
                </c:pt>
                <c:pt idx="1919">
                  <c:v>826.18</c:v>
                </c:pt>
                <c:pt idx="1920">
                  <c:v>826.51</c:v>
                </c:pt>
                <c:pt idx="1921">
                  <c:v>825.95</c:v>
                </c:pt>
                <c:pt idx="1922">
                  <c:v>825.88</c:v>
                </c:pt>
                <c:pt idx="1923">
                  <c:v>826.06</c:v>
                </c:pt>
                <c:pt idx="1924">
                  <c:v>825.95</c:v>
                </c:pt>
                <c:pt idx="1925">
                  <c:v>825.94</c:v>
                </c:pt>
                <c:pt idx="1926">
                  <c:v>826.18</c:v>
                </c:pt>
                <c:pt idx="1927">
                  <c:v>825.75</c:v>
                </c:pt>
                <c:pt idx="1928">
                  <c:v>825.62</c:v>
                </c:pt>
                <c:pt idx="1929">
                  <c:v>826.02</c:v>
                </c:pt>
                <c:pt idx="1930">
                  <c:v>825.47</c:v>
                </c:pt>
                <c:pt idx="1931">
                  <c:v>825.66</c:v>
                </c:pt>
                <c:pt idx="1932">
                  <c:v>826.42</c:v>
                </c:pt>
                <c:pt idx="1933">
                  <c:v>825.81</c:v>
                </c:pt>
                <c:pt idx="1934">
                  <c:v>826.04</c:v>
                </c:pt>
                <c:pt idx="1935">
                  <c:v>826.28</c:v>
                </c:pt>
                <c:pt idx="1936">
                  <c:v>826.06</c:v>
                </c:pt>
                <c:pt idx="1937">
                  <c:v>826.04</c:v>
                </c:pt>
                <c:pt idx="1938">
                  <c:v>826.35</c:v>
                </c:pt>
                <c:pt idx="1939">
                  <c:v>825.73</c:v>
                </c:pt>
                <c:pt idx="1940">
                  <c:v>825.88</c:v>
                </c:pt>
                <c:pt idx="1941">
                  <c:v>826.23</c:v>
                </c:pt>
                <c:pt idx="1942">
                  <c:v>825.3</c:v>
                </c:pt>
                <c:pt idx="1943">
                  <c:v>826.07</c:v>
                </c:pt>
                <c:pt idx="1944">
                  <c:v>826.32</c:v>
                </c:pt>
                <c:pt idx="1945">
                  <c:v>825.75</c:v>
                </c:pt>
                <c:pt idx="1946">
                  <c:v>825.42</c:v>
                </c:pt>
                <c:pt idx="1947">
                  <c:v>826.11</c:v>
                </c:pt>
                <c:pt idx="1948">
                  <c:v>825.99</c:v>
                </c:pt>
                <c:pt idx="1949">
                  <c:v>826.18</c:v>
                </c:pt>
                <c:pt idx="1950">
                  <c:v>825.54</c:v>
                </c:pt>
                <c:pt idx="1951">
                  <c:v>825.76</c:v>
                </c:pt>
                <c:pt idx="1952">
                  <c:v>825.75</c:v>
                </c:pt>
                <c:pt idx="1953">
                  <c:v>825.66</c:v>
                </c:pt>
                <c:pt idx="1954">
                  <c:v>825.97</c:v>
                </c:pt>
                <c:pt idx="1955">
                  <c:v>826.11</c:v>
                </c:pt>
                <c:pt idx="1956">
                  <c:v>825.9</c:v>
                </c:pt>
                <c:pt idx="1957">
                  <c:v>826.26</c:v>
                </c:pt>
                <c:pt idx="1958">
                  <c:v>826.82</c:v>
                </c:pt>
                <c:pt idx="1959">
                  <c:v>825.42</c:v>
                </c:pt>
                <c:pt idx="1960">
                  <c:v>825.92</c:v>
                </c:pt>
                <c:pt idx="1961">
                  <c:v>826.77</c:v>
                </c:pt>
                <c:pt idx="1962">
                  <c:v>825.78</c:v>
                </c:pt>
                <c:pt idx="1963">
                  <c:v>826.23</c:v>
                </c:pt>
                <c:pt idx="1964">
                  <c:v>826.44</c:v>
                </c:pt>
                <c:pt idx="1965">
                  <c:v>826.06</c:v>
                </c:pt>
                <c:pt idx="1966">
                  <c:v>825.9</c:v>
                </c:pt>
                <c:pt idx="1967">
                  <c:v>826.59</c:v>
                </c:pt>
                <c:pt idx="1968">
                  <c:v>826.11</c:v>
                </c:pt>
                <c:pt idx="1969">
                  <c:v>825.95</c:v>
                </c:pt>
                <c:pt idx="1970">
                  <c:v>826.25</c:v>
                </c:pt>
                <c:pt idx="1971">
                  <c:v>825.69</c:v>
                </c:pt>
                <c:pt idx="1972">
                  <c:v>825.73</c:v>
                </c:pt>
                <c:pt idx="1973">
                  <c:v>825.66</c:v>
                </c:pt>
                <c:pt idx="1974">
                  <c:v>825.42</c:v>
                </c:pt>
                <c:pt idx="1975">
                  <c:v>826.04</c:v>
                </c:pt>
                <c:pt idx="1976">
                  <c:v>826.26</c:v>
                </c:pt>
                <c:pt idx="1977">
                  <c:v>825.69</c:v>
                </c:pt>
                <c:pt idx="1978">
                  <c:v>826.28</c:v>
                </c:pt>
                <c:pt idx="1979">
                  <c:v>825.95</c:v>
                </c:pt>
                <c:pt idx="1980">
                  <c:v>825.69</c:v>
                </c:pt>
                <c:pt idx="1981">
                  <c:v>826.28</c:v>
                </c:pt>
                <c:pt idx="1982">
                  <c:v>826.18</c:v>
                </c:pt>
                <c:pt idx="1983">
                  <c:v>825.87</c:v>
                </c:pt>
                <c:pt idx="1984">
                  <c:v>825.97</c:v>
                </c:pt>
                <c:pt idx="1985">
                  <c:v>825.97</c:v>
                </c:pt>
                <c:pt idx="1986">
                  <c:v>825.88</c:v>
                </c:pt>
                <c:pt idx="1987">
                  <c:v>826.18</c:v>
                </c:pt>
                <c:pt idx="1988">
                  <c:v>825.9</c:v>
                </c:pt>
                <c:pt idx="1989">
                  <c:v>825.95</c:v>
                </c:pt>
                <c:pt idx="1990">
                  <c:v>826.19</c:v>
                </c:pt>
                <c:pt idx="1991">
                  <c:v>825.5</c:v>
                </c:pt>
                <c:pt idx="1992">
                  <c:v>825.9</c:v>
                </c:pt>
                <c:pt idx="1993">
                  <c:v>826.54</c:v>
                </c:pt>
                <c:pt idx="1994">
                  <c:v>825.92</c:v>
                </c:pt>
                <c:pt idx="1995">
                  <c:v>825.81</c:v>
                </c:pt>
                <c:pt idx="1996">
                  <c:v>826.42</c:v>
                </c:pt>
                <c:pt idx="1997">
                  <c:v>825.92</c:v>
                </c:pt>
                <c:pt idx="1998">
                  <c:v>826.13</c:v>
                </c:pt>
                <c:pt idx="1999">
                  <c:v>826.23</c:v>
                </c:pt>
                <c:pt idx="2000">
                  <c:v>825.88</c:v>
                </c:pt>
                <c:pt idx="2001">
                  <c:v>826.02</c:v>
                </c:pt>
                <c:pt idx="2002">
                  <c:v>826.16</c:v>
                </c:pt>
                <c:pt idx="2003">
                  <c:v>825.71</c:v>
                </c:pt>
                <c:pt idx="2004">
                  <c:v>826.39</c:v>
                </c:pt>
                <c:pt idx="2005">
                  <c:v>826.19</c:v>
                </c:pt>
                <c:pt idx="2006">
                  <c:v>825.61</c:v>
                </c:pt>
                <c:pt idx="2007">
                  <c:v>825.81</c:v>
                </c:pt>
                <c:pt idx="2008">
                  <c:v>826.02</c:v>
                </c:pt>
                <c:pt idx="2009">
                  <c:v>825.35</c:v>
                </c:pt>
                <c:pt idx="2010">
                  <c:v>825.61</c:v>
                </c:pt>
                <c:pt idx="2011">
                  <c:v>826.26</c:v>
                </c:pt>
                <c:pt idx="2012">
                  <c:v>826.02</c:v>
                </c:pt>
                <c:pt idx="2013">
                  <c:v>826.32</c:v>
                </c:pt>
                <c:pt idx="2014">
                  <c:v>826.21</c:v>
                </c:pt>
                <c:pt idx="2015">
                  <c:v>825.95</c:v>
                </c:pt>
                <c:pt idx="2016">
                  <c:v>826.02</c:v>
                </c:pt>
                <c:pt idx="2017">
                  <c:v>825.61</c:v>
                </c:pt>
                <c:pt idx="2018">
                  <c:v>826.32</c:v>
                </c:pt>
                <c:pt idx="2019">
                  <c:v>826.68</c:v>
                </c:pt>
                <c:pt idx="2020">
                  <c:v>825.83</c:v>
                </c:pt>
                <c:pt idx="2021">
                  <c:v>826.16</c:v>
                </c:pt>
                <c:pt idx="2022">
                  <c:v>826.18</c:v>
                </c:pt>
                <c:pt idx="2023">
                  <c:v>825.85</c:v>
                </c:pt>
                <c:pt idx="2024">
                  <c:v>826.02</c:v>
                </c:pt>
                <c:pt idx="2025">
                  <c:v>826.61</c:v>
                </c:pt>
                <c:pt idx="2026">
                  <c:v>825.5</c:v>
                </c:pt>
                <c:pt idx="2027">
                  <c:v>825.85</c:v>
                </c:pt>
                <c:pt idx="2028">
                  <c:v>826.51</c:v>
                </c:pt>
                <c:pt idx="2029">
                  <c:v>825.88</c:v>
                </c:pt>
                <c:pt idx="2030">
                  <c:v>826.59</c:v>
                </c:pt>
                <c:pt idx="2031">
                  <c:v>826.45</c:v>
                </c:pt>
                <c:pt idx="2032">
                  <c:v>825.87</c:v>
                </c:pt>
                <c:pt idx="2033">
                  <c:v>826.13</c:v>
                </c:pt>
                <c:pt idx="2034">
                  <c:v>826.26</c:v>
                </c:pt>
                <c:pt idx="2035">
                  <c:v>825.76</c:v>
                </c:pt>
                <c:pt idx="2036">
                  <c:v>825.88</c:v>
                </c:pt>
                <c:pt idx="2037">
                  <c:v>826.14</c:v>
                </c:pt>
                <c:pt idx="2038">
                  <c:v>826.07</c:v>
                </c:pt>
                <c:pt idx="2039">
                  <c:v>826.14</c:v>
                </c:pt>
                <c:pt idx="2040">
                  <c:v>826.25</c:v>
                </c:pt>
                <c:pt idx="2041">
                  <c:v>825.87</c:v>
                </c:pt>
                <c:pt idx="2042">
                  <c:v>826.56</c:v>
                </c:pt>
                <c:pt idx="2043">
                  <c:v>826.7</c:v>
                </c:pt>
                <c:pt idx="2044">
                  <c:v>826.04</c:v>
                </c:pt>
                <c:pt idx="2045">
                  <c:v>826.11</c:v>
                </c:pt>
                <c:pt idx="2046">
                  <c:v>825.99</c:v>
                </c:pt>
                <c:pt idx="2047">
                  <c:v>825.56</c:v>
                </c:pt>
                <c:pt idx="2048">
                  <c:v>825.73</c:v>
                </c:pt>
                <c:pt idx="2049">
                  <c:v>825.56</c:v>
                </c:pt>
                <c:pt idx="2050">
                  <c:v>826.11</c:v>
                </c:pt>
                <c:pt idx="2051">
                  <c:v>826.47</c:v>
                </c:pt>
                <c:pt idx="2052">
                  <c:v>825.83</c:v>
                </c:pt>
                <c:pt idx="2053">
                  <c:v>825.9</c:v>
                </c:pt>
                <c:pt idx="2054">
                  <c:v>826.64</c:v>
                </c:pt>
                <c:pt idx="2055">
                  <c:v>825.71</c:v>
                </c:pt>
                <c:pt idx="2056">
                  <c:v>825.73</c:v>
                </c:pt>
                <c:pt idx="2057">
                  <c:v>826.13</c:v>
                </c:pt>
                <c:pt idx="2058">
                  <c:v>825.52</c:v>
                </c:pt>
                <c:pt idx="2059">
                  <c:v>825.68</c:v>
                </c:pt>
                <c:pt idx="2060">
                  <c:v>826.47</c:v>
                </c:pt>
                <c:pt idx="2061">
                  <c:v>825.5</c:v>
                </c:pt>
                <c:pt idx="2062">
                  <c:v>826</c:v>
                </c:pt>
                <c:pt idx="2063">
                  <c:v>826.54</c:v>
                </c:pt>
                <c:pt idx="2064">
                  <c:v>825.59</c:v>
                </c:pt>
                <c:pt idx="2065">
                  <c:v>825.61</c:v>
                </c:pt>
                <c:pt idx="2066">
                  <c:v>826.39</c:v>
                </c:pt>
                <c:pt idx="2067">
                  <c:v>825.78</c:v>
                </c:pt>
                <c:pt idx="2068">
                  <c:v>825.97</c:v>
                </c:pt>
                <c:pt idx="2069">
                  <c:v>826.11</c:v>
                </c:pt>
                <c:pt idx="2070">
                  <c:v>825.45</c:v>
                </c:pt>
                <c:pt idx="2071">
                  <c:v>825.31</c:v>
                </c:pt>
                <c:pt idx="2072">
                  <c:v>825.97</c:v>
                </c:pt>
                <c:pt idx="2073">
                  <c:v>825.56</c:v>
                </c:pt>
                <c:pt idx="2074">
                  <c:v>825.9</c:v>
                </c:pt>
                <c:pt idx="2075">
                  <c:v>826.07</c:v>
                </c:pt>
                <c:pt idx="2076">
                  <c:v>826.16</c:v>
                </c:pt>
                <c:pt idx="2077">
                  <c:v>825.94</c:v>
                </c:pt>
                <c:pt idx="2078">
                  <c:v>825.78</c:v>
                </c:pt>
                <c:pt idx="2079">
                  <c:v>825.57</c:v>
                </c:pt>
                <c:pt idx="2080">
                  <c:v>826.33</c:v>
                </c:pt>
                <c:pt idx="2081">
                  <c:v>825.78</c:v>
                </c:pt>
                <c:pt idx="2082">
                  <c:v>825.94</c:v>
                </c:pt>
                <c:pt idx="2083">
                  <c:v>826.37</c:v>
                </c:pt>
                <c:pt idx="2084">
                  <c:v>826.13</c:v>
                </c:pt>
                <c:pt idx="2085">
                  <c:v>825.94</c:v>
                </c:pt>
                <c:pt idx="2086">
                  <c:v>826.45</c:v>
                </c:pt>
                <c:pt idx="2087">
                  <c:v>825.94</c:v>
                </c:pt>
                <c:pt idx="2088">
                  <c:v>826.21</c:v>
                </c:pt>
                <c:pt idx="2089">
                  <c:v>826.68</c:v>
                </c:pt>
                <c:pt idx="2090">
                  <c:v>826.16</c:v>
                </c:pt>
                <c:pt idx="2091">
                  <c:v>826.25</c:v>
                </c:pt>
                <c:pt idx="2092">
                  <c:v>826.99</c:v>
                </c:pt>
                <c:pt idx="2093">
                  <c:v>826.25</c:v>
                </c:pt>
                <c:pt idx="2094">
                  <c:v>826.04</c:v>
                </c:pt>
                <c:pt idx="2095">
                  <c:v>826.13</c:v>
                </c:pt>
                <c:pt idx="2096">
                  <c:v>825.64</c:v>
                </c:pt>
                <c:pt idx="2097">
                  <c:v>825.85</c:v>
                </c:pt>
                <c:pt idx="2098">
                  <c:v>826.39</c:v>
                </c:pt>
                <c:pt idx="2099">
                  <c:v>825.88</c:v>
                </c:pt>
                <c:pt idx="2100">
                  <c:v>825.99</c:v>
                </c:pt>
                <c:pt idx="2101">
                  <c:v>826.23</c:v>
                </c:pt>
                <c:pt idx="2102">
                  <c:v>825.88</c:v>
                </c:pt>
                <c:pt idx="2103">
                  <c:v>826.19</c:v>
                </c:pt>
                <c:pt idx="2104">
                  <c:v>825.99</c:v>
                </c:pt>
                <c:pt idx="2105">
                  <c:v>825.94</c:v>
                </c:pt>
                <c:pt idx="2106">
                  <c:v>826.32</c:v>
                </c:pt>
                <c:pt idx="2107">
                  <c:v>826.37</c:v>
                </c:pt>
                <c:pt idx="2108">
                  <c:v>826.13</c:v>
                </c:pt>
                <c:pt idx="2109">
                  <c:v>826.47</c:v>
                </c:pt>
                <c:pt idx="2110">
                  <c:v>826.09</c:v>
                </c:pt>
                <c:pt idx="2111">
                  <c:v>825.71</c:v>
                </c:pt>
                <c:pt idx="2112">
                  <c:v>826.14</c:v>
                </c:pt>
                <c:pt idx="2113">
                  <c:v>825.87</c:v>
                </c:pt>
                <c:pt idx="2114">
                  <c:v>825.68</c:v>
                </c:pt>
                <c:pt idx="2115">
                  <c:v>826.4</c:v>
                </c:pt>
                <c:pt idx="2116">
                  <c:v>825.94</c:v>
                </c:pt>
                <c:pt idx="2117">
                  <c:v>825.83</c:v>
                </c:pt>
                <c:pt idx="2118">
                  <c:v>826.68</c:v>
                </c:pt>
                <c:pt idx="2119">
                  <c:v>825.8</c:v>
                </c:pt>
                <c:pt idx="2120">
                  <c:v>825.87</c:v>
                </c:pt>
                <c:pt idx="2121">
                  <c:v>826.52</c:v>
                </c:pt>
                <c:pt idx="2122">
                  <c:v>825.81</c:v>
                </c:pt>
                <c:pt idx="2123">
                  <c:v>826.09</c:v>
                </c:pt>
                <c:pt idx="2124">
                  <c:v>826.23</c:v>
                </c:pt>
                <c:pt idx="2125">
                  <c:v>826.02</c:v>
                </c:pt>
                <c:pt idx="2126">
                  <c:v>826.25</c:v>
                </c:pt>
                <c:pt idx="2127">
                  <c:v>826.66</c:v>
                </c:pt>
                <c:pt idx="2128">
                  <c:v>825.97</c:v>
                </c:pt>
                <c:pt idx="2129">
                  <c:v>826.68</c:v>
                </c:pt>
                <c:pt idx="2130">
                  <c:v>826.68</c:v>
                </c:pt>
                <c:pt idx="2131">
                  <c:v>825.99</c:v>
                </c:pt>
                <c:pt idx="2132">
                  <c:v>826.26</c:v>
                </c:pt>
                <c:pt idx="2133">
                  <c:v>826.4</c:v>
                </c:pt>
                <c:pt idx="2134">
                  <c:v>825.92</c:v>
                </c:pt>
                <c:pt idx="2135">
                  <c:v>826.23</c:v>
                </c:pt>
                <c:pt idx="2136">
                  <c:v>826.19</c:v>
                </c:pt>
                <c:pt idx="2137">
                  <c:v>825.88</c:v>
                </c:pt>
                <c:pt idx="2138">
                  <c:v>826.13</c:v>
                </c:pt>
                <c:pt idx="2139">
                  <c:v>825.85</c:v>
                </c:pt>
                <c:pt idx="2140">
                  <c:v>826.35</c:v>
                </c:pt>
                <c:pt idx="2141">
                  <c:v>826.3</c:v>
                </c:pt>
                <c:pt idx="2142">
                  <c:v>825.92</c:v>
                </c:pt>
                <c:pt idx="2143">
                  <c:v>825.85</c:v>
                </c:pt>
                <c:pt idx="2144">
                  <c:v>826.02</c:v>
                </c:pt>
                <c:pt idx="2145">
                  <c:v>825.95</c:v>
                </c:pt>
                <c:pt idx="2146">
                  <c:v>826.09</c:v>
                </c:pt>
                <c:pt idx="2147">
                  <c:v>826.49</c:v>
                </c:pt>
                <c:pt idx="2148">
                  <c:v>825.61</c:v>
                </c:pt>
                <c:pt idx="2149">
                  <c:v>825.95</c:v>
                </c:pt>
                <c:pt idx="2150">
                  <c:v>826.75</c:v>
                </c:pt>
                <c:pt idx="2151">
                  <c:v>826.04</c:v>
                </c:pt>
                <c:pt idx="2152">
                  <c:v>826.23</c:v>
                </c:pt>
                <c:pt idx="2153">
                  <c:v>826.58</c:v>
                </c:pt>
                <c:pt idx="2154">
                  <c:v>826.11</c:v>
                </c:pt>
                <c:pt idx="2155">
                  <c:v>826.37</c:v>
                </c:pt>
                <c:pt idx="2156">
                  <c:v>826.49</c:v>
                </c:pt>
                <c:pt idx="2157">
                  <c:v>825.95</c:v>
                </c:pt>
                <c:pt idx="2158">
                  <c:v>826.37</c:v>
                </c:pt>
                <c:pt idx="2159">
                  <c:v>826.96</c:v>
                </c:pt>
                <c:pt idx="2160">
                  <c:v>826.16</c:v>
                </c:pt>
                <c:pt idx="2161">
                  <c:v>825.97</c:v>
                </c:pt>
                <c:pt idx="2162">
                  <c:v>826.58</c:v>
                </c:pt>
                <c:pt idx="2163">
                  <c:v>825.99</c:v>
                </c:pt>
                <c:pt idx="2164">
                  <c:v>826</c:v>
                </c:pt>
                <c:pt idx="2165">
                  <c:v>826.75</c:v>
                </c:pt>
                <c:pt idx="2166">
                  <c:v>825.88</c:v>
                </c:pt>
                <c:pt idx="2167">
                  <c:v>825.97</c:v>
                </c:pt>
                <c:pt idx="2168">
                  <c:v>826.11</c:v>
                </c:pt>
                <c:pt idx="2169">
                  <c:v>825.64</c:v>
                </c:pt>
                <c:pt idx="2170">
                  <c:v>826.11</c:v>
                </c:pt>
                <c:pt idx="2171">
                  <c:v>826.09</c:v>
                </c:pt>
                <c:pt idx="2172">
                  <c:v>825.95</c:v>
                </c:pt>
                <c:pt idx="2173">
                  <c:v>826.18</c:v>
                </c:pt>
                <c:pt idx="2174">
                  <c:v>826</c:v>
                </c:pt>
                <c:pt idx="2175">
                  <c:v>826.25</c:v>
                </c:pt>
                <c:pt idx="2176">
                  <c:v>826.63</c:v>
                </c:pt>
                <c:pt idx="2177">
                  <c:v>825.73</c:v>
                </c:pt>
                <c:pt idx="2178">
                  <c:v>826.19</c:v>
                </c:pt>
                <c:pt idx="2179">
                  <c:v>826.21</c:v>
                </c:pt>
                <c:pt idx="2180">
                  <c:v>826.18</c:v>
                </c:pt>
                <c:pt idx="2181">
                  <c:v>826.06</c:v>
                </c:pt>
                <c:pt idx="2182">
                  <c:v>826.45</c:v>
                </c:pt>
                <c:pt idx="2183">
                  <c:v>826</c:v>
                </c:pt>
                <c:pt idx="2184">
                  <c:v>826.61</c:v>
                </c:pt>
                <c:pt idx="2185">
                  <c:v>827.06</c:v>
                </c:pt>
                <c:pt idx="2186">
                  <c:v>826.63</c:v>
                </c:pt>
                <c:pt idx="2187">
                  <c:v>826.56</c:v>
                </c:pt>
                <c:pt idx="2188">
                  <c:v>827.01</c:v>
                </c:pt>
                <c:pt idx="2189">
                  <c:v>826.58</c:v>
                </c:pt>
                <c:pt idx="2190">
                  <c:v>826.52</c:v>
                </c:pt>
                <c:pt idx="2191">
                  <c:v>826.82</c:v>
                </c:pt>
                <c:pt idx="2192">
                  <c:v>825.94</c:v>
                </c:pt>
                <c:pt idx="2193">
                  <c:v>826.3</c:v>
                </c:pt>
                <c:pt idx="2194">
                  <c:v>826.78</c:v>
                </c:pt>
                <c:pt idx="2195">
                  <c:v>826</c:v>
                </c:pt>
                <c:pt idx="2196">
                  <c:v>826.11</c:v>
                </c:pt>
                <c:pt idx="2197">
                  <c:v>826.66</c:v>
                </c:pt>
                <c:pt idx="2198">
                  <c:v>825.94</c:v>
                </c:pt>
                <c:pt idx="2199">
                  <c:v>826.14</c:v>
                </c:pt>
                <c:pt idx="2200">
                  <c:v>826.8</c:v>
                </c:pt>
                <c:pt idx="2201">
                  <c:v>825.87</c:v>
                </c:pt>
                <c:pt idx="2202">
                  <c:v>826.37</c:v>
                </c:pt>
                <c:pt idx="2203">
                  <c:v>826.45</c:v>
                </c:pt>
                <c:pt idx="2204">
                  <c:v>826.07</c:v>
                </c:pt>
                <c:pt idx="2205">
                  <c:v>826.39</c:v>
                </c:pt>
                <c:pt idx="2206">
                  <c:v>826.3</c:v>
                </c:pt>
                <c:pt idx="2207">
                  <c:v>826.32</c:v>
                </c:pt>
                <c:pt idx="2208">
                  <c:v>826.13</c:v>
                </c:pt>
                <c:pt idx="2209">
                  <c:v>826.58</c:v>
                </c:pt>
                <c:pt idx="2210">
                  <c:v>826.04</c:v>
                </c:pt>
                <c:pt idx="2211">
                  <c:v>826.54</c:v>
                </c:pt>
                <c:pt idx="2212">
                  <c:v>825.94</c:v>
                </c:pt>
                <c:pt idx="2213">
                  <c:v>825.83</c:v>
                </c:pt>
                <c:pt idx="2214">
                  <c:v>826.52</c:v>
                </c:pt>
                <c:pt idx="2215">
                  <c:v>826.42</c:v>
                </c:pt>
                <c:pt idx="2216">
                  <c:v>826.28</c:v>
                </c:pt>
                <c:pt idx="2217">
                  <c:v>826.75</c:v>
                </c:pt>
                <c:pt idx="2218">
                  <c:v>826.26</c:v>
                </c:pt>
                <c:pt idx="2219">
                  <c:v>826.13</c:v>
                </c:pt>
                <c:pt idx="2220">
                  <c:v>826.51</c:v>
                </c:pt>
                <c:pt idx="2221">
                  <c:v>826.23</c:v>
                </c:pt>
                <c:pt idx="2222">
                  <c:v>826.16</c:v>
                </c:pt>
                <c:pt idx="2223">
                  <c:v>826.64</c:v>
                </c:pt>
                <c:pt idx="2224">
                  <c:v>826.35</c:v>
                </c:pt>
                <c:pt idx="2225">
                  <c:v>826.23</c:v>
                </c:pt>
                <c:pt idx="2226">
                  <c:v>826.52</c:v>
                </c:pt>
                <c:pt idx="2227">
                  <c:v>826.19</c:v>
                </c:pt>
                <c:pt idx="2228">
                  <c:v>826.3</c:v>
                </c:pt>
                <c:pt idx="2229">
                  <c:v>827.08</c:v>
                </c:pt>
                <c:pt idx="2230">
                  <c:v>826.21</c:v>
                </c:pt>
                <c:pt idx="2231">
                  <c:v>826.39</c:v>
                </c:pt>
                <c:pt idx="2232">
                  <c:v>826.49</c:v>
                </c:pt>
                <c:pt idx="2233">
                  <c:v>825.83</c:v>
                </c:pt>
                <c:pt idx="2234">
                  <c:v>826.42</c:v>
                </c:pt>
                <c:pt idx="2235">
                  <c:v>826.63</c:v>
                </c:pt>
                <c:pt idx="2236">
                  <c:v>826.37</c:v>
                </c:pt>
                <c:pt idx="2237">
                  <c:v>826.75</c:v>
                </c:pt>
                <c:pt idx="2238">
                  <c:v>826.63</c:v>
                </c:pt>
                <c:pt idx="2239">
                  <c:v>826.39</c:v>
                </c:pt>
                <c:pt idx="2240">
                  <c:v>826.7</c:v>
                </c:pt>
                <c:pt idx="2241">
                  <c:v>826.9</c:v>
                </c:pt>
                <c:pt idx="2242">
                  <c:v>826.75</c:v>
                </c:pt>
                <c:pt idx="2243">
                  <c:v>826.33</c:v>
                </c:pt>
                <c:pt idx="2244">
                  <c:v>826.42</c:v>
                </c:pt>
                <c:pt idx="2245">
                  <c:v>826.02</c:v>
                </c:pt>
                <c:pt idx="2246">
                  <c:v>825.99</c:v>
                </c:pt>
                <c:pt idx="2247">
                  <c:v>826.58</c:v>
                </c:pt>
                <c:pt idx="2248">
                  <c:v>826.28</c:v>
                </c:pt>
                <c:pt idx="2249">
                  <c:v>826.52</c:v>
                </c:pt>
                <c:pt idx="2250">
                  <c:v>826.23</c:v>
                </c:pt>
                <c:pt idx="2251">
                  <c:v>826.45</c:v>
                </c:pt>
                <c:pt idx="2252">
                  <c:v>826.7</c:v>
                </c:pt>
                <c:pt idx="2253">
                  <c:v>826.02</c:v>
                </c:pt>
                <c:pt idx="2254">
                  <c:v>825.85</c:v>
                </c:pt>
                <c:pt idx="2255">
                  <c:v>826.83</c:v>
                </c:pt>
                <c:pt idx="2256">
                  <c:v>826.11</c:v>
                </c:pt>
                <c:pt idx="2257">
                  <c:v>826.52</c:v>
                </c:pt>
                <c:pt idx="2258">
                  <c:v>826.83</c:v>
                </c:pt>
                <c:pt idx="2259">
                  <c:v>826.66</c:v>
                </c:pt>
                <c:pt idx="2260">
                  <c:v>826.39</c:v>
                </c:pt>
                <c:pt idx="2261">
                  <c:v>827.04</c:v>
                </c:pt>
                <c:pt idx="2262">
                  <c:v>826.42</c:v>
                </c:pt>
                <c:pt idx="2263">
                  <c:v>826.58</c:v>
                </c:pt>
                <c:pt idx="2264">
                  <c:v>826.66</c:v>
                </c:pt>
                <c:pt idx="2265">
                  <c:v>826.4</c:v>
                </c:pt>
                <c:pt idx="2266">
                  <c:v>826.54</c:v>
                </c:pt>
                <c:pt idx="2267">
                  <c:v>826.45</c:v>
                </c:pt>
                <c:pt idx="2268">
                  <c:v>826.32</c:v>
                </c:pt>
                <c:pt idx="2269">
                  <c:v>826.54</c:v>
                </c:pt>
                <c:pt idx="2270">
                  <c:v>826.66</c:v>
                </c:pt>
                <c:pt idx="2271">
                  <c:v>826.37</c:v>
                </c:pt>
                <c:pt idx="2272">
                  <c:v>826.32</c:v>
                </c:pt>
                <c:pt idx="2273">
                  <c:v>826.39</c:v>
                </c:pt>
                <c:pt idx="2274">
                  <c:v>826.28</c:v>
                </c:pt>
                <c:pt idx="2275">
                  <c:v>826.49</c:v>
                </c:pt>
                <c:pt idx="2276">
                  <c:v>826.58</c:v>
                </c:pt>
                <c:pt idx="2277">
                  <c:v>826.16</c:v>
                </c:pt>
                <c:pt idx="2278">
                  <c:v>826.3</c:v>
                </c:pt>
                <c:pt idx="2279">
                  <c:v>826.33</c:v>
                </c:pt>
                <c:pt idx="2280">
                  <c:v>825.97</c:v>
                </c:pt>
                <c:pt idx="2281">
                  <c:v>826.28</c:v>
                </c:pt>
                <c:pt idx="2282">
                  <c:v>826.11</c:v>
                </c:pt>
                <c:pt idx="2283">
                  <c:v>826.11</c:v>
                </c:pt>
                <c:pt idx="2284">
                  <c:v>826.68</c:v>
                </c:pt>
                <c:pt idx="2285">
                  <c:v>825.83</c:v>
                </c:pt>
                <c:pt idx="2286">
                  <c:v>826.06</c:v>
                </c:pt>
                <c:pt idx="2287">
                  <c:v>826.32</c:v>
                </c:pt>
                <c:pt idx="2288">
                  <c:v>826.3</c:v>
                </c:pt>
                <c:pt idx="2289">
                  <c:v>826.52</c:v>
                </c:pt>
                <c:pt idx="2290">
                  <c:v>826.83</c:v>
                </c:pt>
                <c:pt idx="2291">
                  <c:v>826.49</c:v>
                </c:pt>
                <c:pt idx="2292">
                  <c:v>826.49</c:v>
                </c:pt>
                <c:pt idx="2293">
                  <c:v>826.85</c:v>
                </c:pt>
                <c:pt idx="2294">
                  <c:v>826.14</c:v>
                </c:pt>
                <c:pt idx="2295">
                  <c:v>826.13</c:v>
                </c:pt>
                <c:pt idx="2296">
                  <c:v>826.78</c:v>
                </c:pt>
                <c:pt idx="2297">
                  <c:v>826.09</c:v>
                </c:pt>
                <c:pt idx="2298">
                  <c:v>826.37</c:v>
                </c:pt>
                <c:pt idx="2299">
                  <c:v>826.33</c:v>
                </c:pt>
                <c:pt idx="2300">
                  <c:v>826.18</c:v>
                </c:pt>
                <c:pt idx="2301">
                  <c:v>826.28</c:v>
                </c:pt>
                <c:pt idx="2302">
                  <c:v>826.58</c:v>
                </c:pt>
                <c:pt idx="2303">
                  <c:v>826.13</c:v>
                </c:pt>
                <c:pt idx="2304">
                  <c:v>826.28</c:v>
                </c:pt>
                <c:pt idx="2305">
                  <c:v>826.59</c:v>
                </c:pt>
                <c:pt idx="2306">
                  <c:v>826.33</c:v>
                </c:pt>
                <c:pt idx="2307">
                  <c:v>826.32</c:v>
                </c:pt>
                <c:pt idx="2308">
                  <c:v>826.44</c:v>
                </c:pt>
                <c:pt idx="2309">
                  <c:v>826.04</c:v>
                </c:pt>
                <c:pt idx="2310">
                  <c:v>826.56</c:v>
                </c:pt>
                <c:pt idx="2311">
                  <c:v>826.82</c:v>
                </c:pt>
                <c:pt idx="2312">
                  <c:v>826.51</c:v>
                </c:pt>
                <c:pt idx="2313">
                  <c:v>826.44</c:v>
                </c:pt>
                <c:pt idx="2314">
                  <c:v>826.89</c:v>
                </c:pt>
                <c:pt idx="2315">
                  <c:v>826.13</c:v>
                </c:pt>
                <c:pt idx="2316">
                  <c:v>826.73</c:v>
                </c:pt>
                <c:pt idx="2317">
                  <c:v>826.96</c:v>
                </c:pt>
                <c:pt idx="2318">
                  <c:v>826.09</c:v>
                </c:pt>
                <c:pt idx="2319">
                  <c:v>826.47</c:v>
                </c:pt>
                <c:pt idx="2320">
                  <c:v>826.09</c:v>
                </c:pt>
                <c:pt idx="2321">
                  <c:v>826.47</c:v>
                </c:pt>
                <c:pt idx="2322">
                  <c:v>826.75</c:v>
                </c:pt>
                <c:pt idx="2323">
                  <c:v>826.37</c:v>
                </c:pt>
                <c:pt idx="2324">
                  <c:v>826.7</c:v>
                </c:pt>
                <c:pt idx="2325">
                  <c:v>826.64</c:v>
                </c:pt>
                <c:pt idx="2326">
                  <c:v>826.4</c:v>
                </c:pt>
                <c:pt idx="2327">
                  <c:v>826.19</c:v>
                </c:pt>
                <c:pt idx="2328">
                  <c:v>826.71</c:v>
                </c:pt>
                <c:pt idx="2329">
                  <c:v>826.44</c:v>
                </c:pt>
                <c:pt idx="2330">
                  <c:v>826.39</c:v>
                </c:pt>
                <c:pt idx="2331">
                  <c:v>826.77</c:v>
                </c:pt>
                <c:pt idx="2332">
                  <c:v>826.19</c:v>
                </c:pt>
                <c:pt idx="2333">
                  <c:v>826.42</c:v>
                </c:pt>
                <c:pt idx="2334">
                  <c:v>826.75</c:v>
                </c:pt>
                <c:pt idx="2335">
                  <c:v>826.11</c:v>
                </c:pt>
                <c:pt idx="2336">
                  <c:v>826.19</c:v>
                </c:pt>
                <c:pt idx="2337">
                  <c:v>826.59</c:v>
                </c:pt>
                <c:pt idx="2338">
                  <c:v>825.87</c:v>
                </c:pt>
                <c:pt idx="2339">
                  <c:v>826.33</c:v>
                </c:pt>
                <c:pt idx="2340">
                  <c:v>826.56</c:v>
                </c:pt>
                <c:pt idx="2341">
                  <c:v>826.04</c:v>
                </c:pt>
                <c:pt idx="2342">
                  <c:v>826.35</c:v>
                </c:pt>
                <c:pt idx="2343">
                  <c:v>826.71</c:v>
                </c:pt>
                <c:pt idx="2344">
                  <c:v>826.11</c:v>
                </c:pt>
                <c:pt idx="2345">
                  <c:v>826.39</c:v>
                </c:pt>
                <c:pt idx="2346">
                  <c:v>826.85</c:v>
                </c:pt>
                <c:pt idx="2347">
                  <c:v>826.37</c:v>
                </c:pt>
                <c:pt idx="2348">
                  <c:v>826.28</c:v>
                </c:pt>
                <c:pt idx="2349">
                  <c:v>826.77</c:v>
                </c:pt>
                <c:pt idx="2350">
                  <c:v>826</c:v>
                </c:pt>
                <c:pt idx="2351">
                  <c:v>826.49</c:v>
                </c:pt>
                <c:pt idx="2352">
                  <c:v>826.54</c:v>
                </c:pt>
                <c:pt idx="2353">
                  <c:v>826.26</c:v>
                </c:pt>
                <c:pt idx="2354">
                  <c:v>826.37</c:v>
                </c:pt>
                <c:pt idx="2355">
                  <c:v>826.32</c:v>
                </c:pt>
                <c:pt idx="2356">
                  <c:v>826.33</c:v>
                </c:pt>
                <c:pt idx="2357">
                  <c:v>826.4</c:v>
                </c:pt>
                <c:pt idx="2358">
                  <c:v>825.8</c:v>
                </c:pt>
                <c:pt idx="2359">
                  <c:v>826.25</c:v>
                </c:pt>
                <c:pt idx="2360">
                  <c:v>826.39</c:v>
                </c:pt>
                <c:pt idx="2361">
                  <c:v>826</c:v>
                </c:pt>
                <c:pt idx="2362">
                  <c:v>825.9</c:v>
                </c:pt>
                <c:pt idx="2363">
                  <c:v>826.33</c:v>
                </c:pt>
                <c:pt idx="2364">
                  <c:v>825.69</c:v>
                </c:pt>
                <c:pt idx="2365">
                  <c:v>825.73</c:v>
                </c:pt>
                <c:pt idx="2366">
                  <c:v>826.51</c:v>
                </c:pt>
                <c:pt idx="2367">
                  <c:v>825.76</c:v>
                </c:pt>
                <c:pt idx="2368">
                  <c:v>826.07</c:v>
                </c:pt>
                <c:pt idx="2369">
                  <c:v>826.71</c:v>
                </c:pt>
                <c:pt idx="2370">
                  <c:v>826.14</c:v>
                </c:pt>
                <c:pt idx="2371">
                  <c:v>826.37</c:v>
                </c:pt>
                <c:pt idx="2372">
                  <c:v>826.39</c:v>
                </c:pt>
                <c:pt idx="2373">
                  <c:v>826.06</c:v>
                </c:pt>
                <c:pt idx="2374">
                  <c:v>826.47</c:v>
                </c:pt>
                <c:pt idx="2375">
                  <c:v>826.4</c:v>
                </c:pt>
                <c:pt idx="2376">
                  <c:v>825.99</c:v>
                </c:pt>
                <c:pt idx="2377">
                  <c:v>826.4</c:v>
                </c:pt>
                <c:pt idx="2378">
                  <c:v>827.02</c:v>
                </c:pt>
                <c:pt idx="2379">
                  <c:v>826.09</c:v>
                </c:pt>
                <c:pt idx="2380">
                  <c:v>826.35</c:v>
                </c:pt>
                <c:pt idx="2381">
                  <c:v>826.75</c:v>
                </c:pt>
                <c:pt idx="2382">
                  <c:v>826.47</c:v>
                </c:pt>
                <c:pt idx="2383">
                  <c:v>826.71</c:v>
                </c:pt>
                <c:pt idx="2384">
                  <c:v>826.56</c:v>
                </c:pt>
                <c:pt idx="2385">
                  <c:v>826.28</c:v>
                </c:pt>
                <c:pt idx="2386">
                  <c:v>826.54</c:v>
                </c:pt>
                <c:pt idx="2387">
                  <c:v>826.4</c:v>
                </c:pt>
                <c:pt idx="2388">
                  <c:v>826.59</c:v>
                </c:pt>
                <c:pt idx="2389">
                  <c:v>826.66</c:v>
                </c:pt>
                <c:pt idx="2390">
                  <c:v>826.21</c:v>
                </c:pt>
                <c:pt idx="2391">
                  <c:v>826.3</c:v>
                </c:pt>
                <c:pt idx="2392">
                  <c:v>826.37</c:v>
                </c:pt>
                <c:pt idx="2393">
                  <c:v>826.18</c:v>
                </c:pt>
                <c:pt idx="2394">
                  <c:v>826.45</c:v>
                </c:pt>
                <c:pt idx="2395">
                  <c:v>826.63</c:v>
                </c:pt>
                <c:pt idx="2396">
                  <c:v>826.25</c:v>
                </c:pt>
                <c:pt idx="2397">
                  <c:v>826.61</c:v>
                </c:pt>
                <c:pt idx="2398">
                  <c:v>826.58</c:v>
                </c:pt>
                <c:pt idx="2399">
                  <c:v>826.28</c:v>
                </c:pt>
                <c:pt idx="2400">
                  <c:v>826.63</c:v>
                </c:pt>
                <c:pt idx="2401">
                  <c:v>826.75</c:v>
                </c:pt>
                <c:pt idx="2402">
                  <c:v>826.37</c:v>
                </c:pt>
                <c:pt idx="2403">
                  <c:v>825.83</c:v>
                </c:pt>
                <c:pt idx="2404">
                  <c:v>826.59</c:v>
                </c:pt>
                <c:pt idx="2405">
                  <c:v>825.76</c:v>
                </c:pt>
                <c:pt idx="2406">
                  <c:v>826.42</c:v>
                </c:pt>
                <c:pt idx="2407">
                  <c:v>826.51</c:v>
                </c:pt>
                <c:pt idx="2408">
                  <c:v>826.37</c:v>
                </c:pt>
                <c:pt idx="2409">
                  <c:v>826.47</c:v>
                </c:pt>
                <c:pt idx="2410">
                  <c:v>826.83</c:v>
                </c:pt>
                <c:pt idx="2411">
                  <c:v>825.99</c:v>
                </c:pt>
                <c:pt idx="2412">
                  <c:v>826.39</c:v>
                </c:pt>
                <c:pt idx="2413">
                  <c:v>826.56</c:v>
                </c:pt>
                <c:pt idx="2414">
                  <c:v>826.21</c:v>
                </c:pt>
                <c:pt idx="2415">
                  <c:v>826.3</c:v>
                </c:pt>
                <c:pt idx="2416">
                  <c:v>826.9</c:v>
                </c:pt>
                <c:pt idx="2417">
                  <c:v>826.14</c:v>
                </c:pt>
                <c:pt idx="2418">
                  <c:v>826.09</c:v>
                </c:pt>
                <c:pt idx="2419">
                  <c:v>826.47</c:v>
                </c:pt>
                <c:pt idx="2420">
                  <c:v>825.95</c:v>
                </c:pt>
                <c:pt idx="2421">
                  <c:v>826.35</c:v>
                </c:pt>
                <c:pt idx="2422">
                  <c:v>826.32</c:v>
                </c:pt>
                <c:pt idx="2423">
                  <c:v>826.56</c:v>
                </c:pt>
                <c:pt idx="2424">
                  <c:v>826.39</c:v>
                </c:pt>
                <c:pt idx="2425">
                  <c:v>826.37</c:v>
                </c:pt>
                <c:pt idx="2426">
                  <c:v>825.8</c:v>
                </c:pt>
                <c:pt idx="2427">
                  <c:v>826.28</c:v>
                </c:pt>
                <c:pt idx="2428">
                  <c:v>825.99</c:v>
                </c:pt>
                <c:pt idx="2429">
                  <c:v>826.56</c:v>
                </c:pt>
                <c:pt idx="2430">
                  <c:v>826.51</c:v>
                </c:pt>
                <c:pt idx="2431">
                  <c:v>826.21</c:v>
                </c:pt>
                <c:pt idx="2432">
                  <c:v>826.18</c:v>
                </c:pt>
                <c:pt idx="2433">
                  <c:v>827.2</c:v>
                </c:pt>
                <c:pt idx="2434">
                  <c:v>826.16</c:v>
                </c:pt>
                <c:pt idx="2435">
                  <c:v>826.68</c:v>
                </c:pt>
                <c:pt idx="2436">
                  <c:v>826.94</c:v>
                </c:pt>
                <c:pt idx="2437">
                  <c:v>826.58</c:v>
                </c:pt>
                <c:pt idx="2438">
                  <c:v>826.56</c:v>
                </c:pt>
                <c:pt idx="2439">
                  <c:v>827.18</c:v>
                </c:pt>
                <c:pt idx="2440">
                  <c:v>826.66</c:v>
                </c:pt>
                <c:pt idx="2441">
                  <c:v>826.63</c:v>
                </c:pt>
                <c:pt idx="2442">
                  <c:v>827.2</c:v>
                </c:pt>
                <c:pt idx="2443">
                  <c:v>826.66</c:v>
                </c:pt>
                <c:pt idx="2444">
                  <c:v>826.71</c:v>
                </c:pt>
                <c:pt idx="2445">
                  <c:v>826.96</c:v>
                </c:pt>
                <c:pt idx="2446">
                  <c:v>826.87</c:v>
                </c:pt>
                <c:pt idx="2447">
                  <c:v>826.9</c:v>
                </c:pt>
                <c:pt idx="2448">
                  <c:v>827.16</c:v>
                </c:pt>
                <c:pt idx="2449">
                  <c:v>826.59</c:v>
                </c:pt>
                <c:pt idx="2450">
                  <c:v>827.01</c:v>
                </c:pt>
                <c:pt idx="2451">
                  <c:v>827.08</c:v>
                </c:pt>
                <c:pt idx="2452">
                  <c:v>826.66</c:v>
                </c:pt>
                <c:pt idx="2453">
                  <c:v>826.9</c:v>
                </c:pt>
                <c:pt idx="2454">
                  <c:v>826.71</c:v>
                </c:pt>
                <c:pt idx="2455">
                  <c:v>826.52</c:v>
                </c:pt>
                <c:pt idx="2456">
                  <c:v>826.51</c:v>
                </c:pt>
                <c:pt idx="2457">
                  <c:v>826.8</c:v>
                </c:pt>
                <c:pt idx="2458">
                  <c:v>826.73</c:v>
                </c:pt>
                <c:pt idx="2459">
                  <c:v>826.45</c:v>
                </c:pt>
                <c:pt idx="2460">
                  <c:v>826.9</c:v>
                </c:pt>
                <c:pt idx="2461">
                  <c:v>826.71</c:v>
                </c:pt>
                <c:pt idx="2462">
                  <c:v>827.04</c:v>
                </c:pt>
                <c:pt idx="2463">
                  <c:v>826.77</c:v>
                </c:pt>
                <c:pt idx="2464">
                  <c:v>826.7</c:v>
                </c:pt>
                <c:pt idx="2465">
                  <c:v>825.95</c:v>
                </c:pt>
                <c:pt idx="2466">
                  <c:v>826.52</c:v>
                </c:pt>
                <c:pt idx="2467">
                  <c:v>826.61</c:v>
                </c:pt>
                <c:pt idx="2468">
                  <c:v>826.87</c:v>
                </c:pt>
                <c:pt idx="2469">
                  <c:v>826.47</c:v>
                </c:pt>
                <c:pt idx="2470">
                  <c:v>826.85</c:v>
                </c:pt>
                <c:pt idx="2471">
                  <c:v>826.99</c:v>
                </c:pt>
                <c:pt idx="2472">
                  <c:v>826.78</c:v>
                </c:pt>
                <c:pt idx="2473">
                  <c:v>826.83</c:v>
                </c:pt>
                <c:pt idx="2474">
                  <c:v>827.51</c:v>
                </c:pt>
                <c:pt idx="2475">
                  <c:v>826.66</c:v>
                </c:pt>
                <c:pt idx="2476">
                  <c:v>826.97</c:v>
                </c:pt>
                <c:pt idx="2477">
                  <c:v>827.54</c:v>
                </c:pt>
                <c:pt idx="2478">
                  <c:v>826.49</c:v>
                </c:pt>
                <c:pt idx="2479">
                  <c:v>826.52</c:v>
                </c:pt>
                <c:pt idx="2480">
                  <c:v>827.41</c:v>
                </c:pt>
                <c:pt idx="2481">
                  <c:v>826.14</c:v>
                </c:pt>
                <c:pt idx="2482">
                  <c:v>826.54</c:v>
                </c:pt>
                <c:pt idx="2483">
                  <c:v>827.11</c:v>
                </c:pt>
                <c:pt idx="2484">
                  <c:v>826.78</c:v>
                </c:pt>
                <c:pt idx="2485">
                  <c:v>826.58</c:v>
                </c:pt>
                <c:pt idx="2486">
                  <c:v>827.16</c:v>
                </c:pt>
                <c:pt idx="2487">
                  <c:v>826.73</c:v>
                </c:pt>
                <c:pt idx="2488">
                  <c:v>826.68</c:v>
                </c:pt>
                <c:pt idx="2489">
                  <c:v>827.22</c:v>
                </c:pt>
                <c:pt idx="2490">
                  <c:v>827.01</c:v>
                </c:pt>
                <c:pt idx="2491">
                  <c:v>826.73</c:v>
                </c:pt>
                <c:pt idx="2492">
                  <c:v>827.13</c:v>
                </c:pt>
                <c:pt idx="2493">
                  <c:v>826.68</c:v>
                </c:pt>
                <c:pt idx="2494">
                  <c:v>826.83</c:v>
                </c:pt>
                <c:pt idx="2495">
                  <c:v>827.23</c:v>
                </c:pt>
                <c:pt idx="2496">
                  <c:v>826.44</c:v>
                </c:pt>
                <c:pt idx="2497">
                  <c:v>826.82</c:v>
                </c:pt>
                <c:pt idx="2498">
                  <c:v>826.83</c:v>
                </c:pt>
                <c:pt idx="2499">
                  <c:v>826.52</c:v>
                </c:pt>
                <c:pt idx="2500">
                  <c:v>826.71</c:v>
                </c:pt>
                <c:pt idx="2501">
                  <c:v>826.73</c:v>
                </c:pt>
                <c:pt idx="2502">
                  <c:v>826.45</c:v>
                </c:pt>
                <c:pt idx="2503">
                  <c:v>826.71</c:v>
                </c:pt>
                <c:pt idx="2504">
                  <c:v>826.39</c:v>
                </c:pt>
                <c:pt idx="2505">
                  <c:v>826.51</c:v>
                </c:pt>
                <c:pt idx="2506">
                  <c:v>826.75</c:v>
                </c:pt>
                <c:pt idx="2507">
                  <c:v>826.26</c:v>
                </c:pt>
                <c:pt idx="2508">
                  <c:v>826.66</c:v>
                </c:pt>
                <c:pt idx="2509">
                  <c:v>826.82</c:v>
                </c:pt>
                <c:pt idx="2510">
                  <c:v>826.49</c:v>
                </c:pt>
                <c:pt idx="2511">
                  <c:v>826.26</c:v>
                </c:pt>
                <c:pt idx="2512">
                  <c:v>827.46</c:v>
                </c:pt>
                <c:pt idx="2513">
                  <c:v>826.35</c:v>
                </c:pt>
                <c:pt idx="2514">
                  <c:v>826.45</c:v>
                </c:pt>
                <c:pt idx="2515">
                  <c:v>826.85</c:v>
                </c:pt>
                <c:pt idx="2516">
                  <c:v>826.06</c:v>
                </c:pt>
                <c:pt idx="2517">
                  <c:v>826.35</c:v>
                </c:pt>
                <c:pt idx="2518">
                  <c:v>826.54</c:v>
                </c:pt>
                <c:pt idx="2519">
                  <c:v>825.92</c:v>
                </c:pt>
                <c:pt idx="2520">
                  <c:v>826.32</c:v>
                </c:pt>
                <c:pt idx="2521">
                  <c:v>826.45</c:v>
                </c:pt>
                <c:pt idx="2522">
                  <c:v>825.85</c:v>
                </c:pt>
                <c:pt idx="2523">
                  <c:v>826.16</c:v>
                </c:pt>
                <c:pt idx="2524">
                  <c:v>826.99</c:v>
                </c:pt>
                <c:pt idx="2525">
                  <c:v>825.81</c:v>
                </c:pt>
                <c:pt idx="2526">
                  <c:v>826.39</c:v>
                </c:pt>
                <c:pt idx="2527">
                  <c:v>827.2</c:v>
                </c:pt>
                <c:pt idx="2528">
                  <c:v>826.51</c:v>
                </c:pt>
                <c:pt idx="2529">
                  <c:v>826.49</c:v>
                </c:pt>
                <c:pt idx="2530">
                  <c:v>826.96</c:v>
                </c:pt>
                <c:pt idx="2531">
                  <c:v>826.19</c:v>
                </c:pt>
                <c:pt idx="2532">
                  <c:v>826.8</c:v>
                </c:pt>
                <c:pt idx="2533">
                  <c:v>826.94</c:v>
                </c:pt>
                <c:pt idx="2534">
                  <c:v>826.49</c:v>
                </c:pt>
                <c:pt idx="2535">
                  <c:v>826.8</c:v>
                </c:pt>
                <c:pt idx="2536">
                  <c:v>826.42</c:v>
                </c:pt>
                <c:pt idx="2537">
                  <c:v>826.32</c:v>
                </c:pt>
                <c:pt idx="2538">
                  <c:v>826.56</c:v>
                </c:pt>
                <c:pt idx="2539">
                  <c:v>825.88</c:v>
                </c:pt>
                <c:pt idx="2540">
                  <c:v>826.13</c:v>
                </c:pt>
                <c:pt idx="2541">
                  <c:v>826.52</c:v>
                </c:pt>
                <c:pt idx="2542">
                  <c:v>826.19</c:v>
                </c:pt>
                <c:pt idx="2543">
                  <c:v>826.19</c:v>
                </c:pt>
                <c:pt idx="2544">
                  <c:v>826.59</c:v>
                </c:pt>
                <c:pt idx="2545">
                  <c:v>826.28</c:v>
                </c:pt>
                <c:pt idx="2546">
                  <c:v>826.32</c:v>
                </c:pt>
                <c:pt idx="2547">
                  <c:v>827.16</c:v>
                </c:pt>
                <c:pt idx="2548">
                  <c:v>826.37</c:v>
                </c:pt>
                <c:pt idx="2549">
                  <c:v>826.82</c:v>
                </c:pt>
                <c:pt idx="2550">
                  <c:v>827.3</c:v>
                </c:pt>
                <c:pt idx="2551">
                  <c:v>826.45</c:v>
                </c:pt>
                <c:pt idx="2552">
                  <c:v>826.68</c:v>
                </c:pt>
                <c:pt idx="2553">
                  <c:v>826.8</c:v>
                </c:pt>
                <c:pt idx="2554">
                  <c:v>826.66</c:v>
                </c:pt>
                <c:pt idx="2555">
                  <c:v>826.63</c:v>
                </c:pt>
                <c:pt idx="2556">
                  <c:v>826.7</c:v>
                </c:pt>
                <c:pt idx="2557">
                  <c:v>826.39</c:v>
                </c:pt>
                <c:pt idx="2558">
                  <c:v>826.4</c:v>
                </c:pt>
                <c:pt idx="2559">
                  <c:v>826.66</c:v>
                </c:pt>
                <c:pt idx="2560">
                  <c:v>826.04</c:v>
                </c:pt>
                <c:pt idx="2561">
                  <c:v>826.66</c:v>
                </c:pt>
                <c:pt idx="2562">
                  <c:v>826.52</c:v>
                </c:pt>
                <c:pt idx="2563">
                  <c:v>826.35</c:v>
                </c:pt>
                <c:pt idx="2564">
                  <c:v>826.66</c:v>
                </c:pt>
                <c:pt idx="2565">
                  <c:v>826.66</c:v>
                </c:pt>
                <c:pt idx="2566">
                  <c:v>826.42</c:v>
                </c:pt>
                <c:pt idx="2567">
                  <c:v>826.61</c:v>
                </c:pt>
                <c:pt idx="2568">
                  <c:v>826.47</c:v>
                </c:pt>
                <c:pt idx="2569">
                  <c:v>826.35</c:v>
                </c:pt>
                <c:pt idx="2570">
                  <c:v>826.83</c:v>
                </c:pt>
                <c:pt idx="2571">
                  <c:v>826.33</c:v>
                </c:pt>
                <c:pt idx="2572">
                  <c:v>826.42</c:v>
                </c:pt>
                <c:pt idx="2573">
                  <c:v>826.59</c:v>
                </c:pt>
                <c:pt idx="2574">
                  <c:v>826.26</c:v>
                </c:pt>
                <c:pt idx="2575">
                  <c:v>826.39</c:v>
                </c:pt>
                <c:pt idx="2576">
                  <c:v>826.63</c:v>
                </c:pt>
                <c:pt idx="2577">
                  <c:v>826.33</c:v>
                </c:pt>
                <c:pt idx="2578">
                  <c:v>826.33</c:v>
                </c:pt>
                <c:pt idx="2579">
                  <c:v>827.06</c:v>
                </c:pt>
                <c:pt idx="2580">
                  <c:v>826.54</c:v>
                </c:pt>
                <c:pt idx="2581">
                  <c:v>826.51</c:v>
                </c:pt>
                <c:pt idx="2582">
                  <c:v>826.89</c:v>
                </c:pt>
                <c:pt idx="2583">
                  <c:v>826.63</c:v>
                </c:pt>
                <c:pt idx="2584">
                  <c:v>826.42</c:v>
                </c:pt>
                <c:pt idx="2585">
                  <c:v>826.82</c:v>
                </c:pt>
                <c:pt idx="2586">
                  <c:v>826.18</c:v>
                </c:pt>
                <c:pt idx="2587">
                  <c:v>826.68</c:v>
                </c:pt>
                <c:pt idx="2588">
                  <c:v>826.94</c:v>
                </c:pt>
                <c:pt idx="2589">
                  <c:v>826.7</c:v>
                </c:pt>
                <c:pt idx="2590">
                  <c:v>826.73</c:v>
                </c:pt>
                <c:pt idx="2591">
                  <c:v>826.9</c:v>
                </c:pt>
                <c:pt idx="2592">
                  <c:v>826.51</c:v>
                </c:pt>
                <c:pt idx="2593">
                  <c:v>826.87</c:v>
                </c:pt>
                <c:pt idx="2594">
                  <c:v>827.18</c:v>
                </c:pt>
                <c:pt idx="2595">
                  <c:v>826.59</c:v>
                </c:pt>
                <c:pt idx="2596">
                  <c:v>826.94</c:v>
                </c:pt>
                <c:pt idx="2597">
                  <c:v>826.83</c:v>
                </c:pt>
                <c:pt idx="2598">
                  <c:v>826.59</c:v>
                </c:pt>
                <c:pt idx="2599">
                  <c:v>826.87</c:v>
                </c:pt>
                <c:pt idx="2600">
                  <c:v>826.51</c:v>
                </c:pt>
                <c:pt idx="2601">
                  <c:v>826.37</c:v>
                </c:pt>
                <c:pt idx="2602">
                  <c:v>827.15</c:v>
                </c:pt>
                <c:pt idx="2603">
                  <c:v>826.32</c:v>
                </c:pt>
                <c:pt idx="2604">
                  <c:v>826.8</c:v>
                </c:pt>
                <c:pt idx="2605">
                  <c:v>826.87</c:v>
                </c:pt>
                <c:pt idx="2606">
                  <c:v>826.42</c:v>
                </c:pt>
                <c:pt idx="2607">
                  <c:v>826.54</c:v>
                </c:pt>
                <c:pt idx="2608">
                  <c:v>827.34</c:v>
                </c:pt>
                <c:pt idx="2609">
                  <c:v>826.56</c:v>
                </c:pt>
                <c:pt idx="2610">
                  <c:v>826.63</c:v>
                </c:pt>
                <c:pt idx="2611">
                  <c:v>827.16</c:v>
                </c:pt>
                <c:pt idx="2612">
                  <c:v>826.52</c:v>
                </c:pt>
                <c:pt idx="2613">
                  <c:v>826.83</c:v>
                </c:pt>
                <c:pt idx="2614">
                  <c:v>827.16</c:v>
                </c:pt>
                <c:pt idx="2615">
                  <c:v>826.61</c:v>
                </c:pt>
                <c:pt idx="2616">
                  <c:v>827.11</c:v>
                </c:pt>
                <c:pt idx="2617">
                  <c:v>827.35</c:v>
                </c:pt>
                <c:pt idx="2618">
                  <c:v>826.71</c:v>
                </c:pt>
                <c:pt idx="2619">
                  <c:v>827.04</c:v>
                </c:pt>
                <c:pt idx="2620">
                  <c:v>826.89</c:v>
                </c:pt>
                <c:pt idx="2621">
                  <c:v>826.85</c:v>
                </c:pt>
                <c:pt idx="2622">
                  <c:v>826.64</c:v>
                </c:pt>
                <c:pt idx="2623">
                  <c:v>827.08</c:v>
                </c:pt>
                <c:pt idx="2624">
                  <c:v>826.77</c:v>
                </c:pt>
                <c:pt idx="2625">
                  <c:v>826.85</c:v>
                </c:pt>
                <c:pt idx="2626">
                  <c:v>827.23</c:v>
                </c:pt>
                <c:pt idx="2627">
                  <c:v>826.96</c:v>
                </c:pt>
                <c:pt idx="2628">
                  <c:v>826.54</c:v>
                </c:pt>
                <c:pt idx="2629">
                  <c:v>826.51</c:v>
                </c:pt>
                <c:pt idx="2630">
                  <c:v>826.75</c:v>
                </c:pt>
                <c:pt idx="2631">
                  <c:v>827.16</c:v>
                </c:pt>
                <c:pt idx="2632">
                  <c:v>826.44</c:v>
                </c:pt>
                <c:pt idx="2633">
                  <c:v>826.58</c:v>
                </c:pt>
                <c:pt idx="2634">
                  <c:v>827.06</c:v>
                </c:pt>
                <c:pt idx="2635">
                  <c:v>826.63</c:v>
                </c:pt>
                <c:pt idx="2636">
                  <c:v>826.71</c:v>
                </c:pt>
                <c:pt idx="2637">
                  <c:v>827.3</c:v>
                </c:pt>
                <c:pt idx="2638">
                  <c:v>826.45</c:v>
                </c:pt>
                <c:pt idx="2639">
                  <c:v>826.68</c:v>
                </c:pt>
                <c:pt idx="2640">
                  <c:v>827.56</c:v>
                </c:pt>
                <c:pt idx="2641">
                  <c:v>826.63</c:v>
                </c:pt>
                <c:pt idx="2642">
                  <c:v>826.66</c:v>
                </c:pt>
                <c:pt idx="2643">
                  <c:v>827.02</c:v>
                </c:pt>
                <c:pt idx="2644">
                  <c:v>826.56</c:v>
                </c:pt>
                <c:pt idx="2645">
                  <c:v>826.59</c:v>
                </c:pt>
                <c:pt idx="2646">
                  <c:v>827.09</c:v>
                </c:pt>
                <c:pt idx="2647">
                  <c:v>826.14</c:v>
                </c:pt>
                <c:pt idx="2648">
                  <c:v>826.49</c:v>
                </c:pt>
                <c:pt idx="2649">
                  <c:v>827.06</c:v>
                </c:pt>
                <c:pt idx="2650">
                  <c:v>826.37</c:v>
                </c:pt>
                <c:pt idx="2651">
                  <c:v>826.73</c:v>
                </c:pt>
                <c:pt idx="2652">
                  <c:v>826.85</c:v>
                </c:pt>
                <c:pt idx="2653">
                  <c:v>826.61</c:v>
                </c:pt>
                <c:pt idx="2654">
                  <c:v>826.78</c:v>
                </c:pt>
                <c:pt idx="2655">
                  <c:v>826.77</c:v>
                </c:pt>
                <c:pt idx="2656">
                  <c:v>826.59</c:v>
                </c:pt>
                <c:pt idx="2657">
                  <c:v>827.01</c:v>
                </c:pt>
                <c:pt idx="2658">
                  <c:v>826.8</c:v>
                </c:pt>
                <c:pt idx="2659">
                  <c:v>826.78</c:v>
                </c:pt>
                <c:pt idx="2660">
                  <c:v>826.66</c:v>
                </c:pt>
                <c:pt idx="2661">
                  <c:v>826.68</c:v>
                </c:pt>
                <c:pt idx="2662">
                  <c:v>826.47</c:v>
                </c:pt>
                <c:pt idx="2663">
                  <c:v>827.04</c:v>
                </c:pt>
                <c:pt idx="2664">
                  <c:v>826.82</c:v>
                </c:pt>
                <c:pt idx="2665">
                  <c:v>826.28</c:v>
                </c:pt>
                <c:pt idx="2666">
                  <c:v>827.13</c:v>
                </c:pt>
                <c:pt idx="2667">
                  <c:v>826.78</c:v>
                </c:pt>
                <c:pt idx="2668">
                  <c:v>826.87</c:v>
                </c:pt>
                <c:pt idx="2669">
                  <c:v>827.42</c:v>
                </c:pt>
                <c:pt idx="2670">
                  <c:v>827.04</c:v>
                </c:pt>
                <c:pt idx="2671">
                  <c:v>826.59</c:v>
                </c:pt>
                <c:pt idx="2672">
                  <c:v>827.11</c:v>
                </c:pt>
                <c:pt idx="2673">
                  <c:v>826.71</c:v>
                </c:pt>
                <c:pt idx="2674">
                  <c:v>826.61</c:v>
                </c:pt>
                <c:pt idx="2675">
                  <c:v>827.15</c:v>
                </c:pt>
                <c:pt idx="2676">
                  <c:v>826.85</c:v>
                </c:pt>
                <c:pt idx="2677">
                  <c:v>826.85</c:v>
                </c:pt>
                <c:pt idx="2678">
                  <c:v>827.09</c:v>
                </c:pt>
                <c:pt idx="2679">
                  <c:v>826.75</c:v>
                </c:pt>
                <c:pt idx="2680">
                  <c:v>826.49</c:v>
                </c:pt>
                <c:pt idx="2681">
                  <c:v>826.99</c:v>
                </c:pt>
                <c:pt idx="2682">
                  <c:v>826.42</c:v>
                </c:pt>
                <c:pt idx="2683">
                  <c:v>826.78</c:v>
                </c:pt>
                <c:pt idx="2684">
                  <c:v>827.08</c:v>
                </c:pt>
                <c:pt idx="2685">
                  <c:v>826.77</c:v>
                </c:pt>
                <c:pt idx="2686">
                  <c:v>826.66</c:v>
                </c:pt>
                <c:pt idx="2687">
                  <c:v>826.83</c:v>
                </c:pt>
                <c:pt idx="2688">
                  <c:v>826.61</c:v>
                </c:pt>
                <c:pt idx="2689">
                  <c:v>827.01</c:v>
                </c:pt>
                <c:pt idx="2690">
                  <c:v>826.4</c:v>
                </c:pt>
                <c:pt idx="2691">
                  <c:v>826.56</c:v>
                </c:pt>
                <c:pt idx="2692">
                  <c:v>827.28</c:v>
                </c:pt>
                <c:pt idx="2693">
                  <c:v>826.23</c:v>
                </c:pt>
                <c:pt idx="2694">
                  <c:v>826.78</c:v>
                </c:pt>
                <c:pt idx="2695">
                  <c:v>827.34</c:v>
                </c:pt>
                <c:pt idx="2696">
                  <c:v>826.61</c:v>
                </c:pt>
                <c:pt idx="2697">
                  <c:v>826.59</c:v>
                </c:pt>
                <c:pt idx="2698">
                  <c:v>827.27</c:v>
                </c:pt>
                <c:pt idx="2699">
                  <c:v>826.73</c:v>
                </c:pt>
                <c:pt idx="2700">
                  <c:v>826.39</c:v>
                </c:pt>
                <c:pt idx="2701">
                  <c:v>826.77</c:v>
                </c:pt>
                <c:pt idx="2702">
                  <c:v>826.61</c:v>
                </c:pt>
                <c:pt idx="2703">
                  <c:v>826.85</c:v>
                </c:pt>
                <c:pt idx="2704">
                  <c:v>827.37</c:v>
                </c:pt>
                <c:pt idx="2705">
                  <c:v>826.54</c:v>
                </c:pt>
                <c:pt idx="2706">
                  <c:v>826.51</c:v>
                </c:pt>
                <c:pt idx="2707">
                  <c:v>827.35</c:v>
                </c:pt>
                <c:pt idx="2708">
                  <c:v>826.83</c:v>
                </c:pt>
                <c:pt idx="2709">
                  <c:v>826.66</c:v>
                </c:pt>
                <c:pt idx="2710">
                  <c:v>826.75</c:v>
                </c:pt>
                <c:pt idx="2711">
                  <c:v>826.37</c:v>
                </c:pt>
                <c:pt idx="2712">
                  <c:v>826.7</c:v>
                </c:pt>
                <c:pt idx="2713">
                  <c:v>827.13</c:v>
                </c:pt>
                <c:pt idx="2714">
                  <c:v>826.49</c:v>
                </c:pt>
                <c:pt idx="2715">
                  <c:v>826.66</c:v>
                </c:pt>
                <c:pt idx="2716">
                  <c:v>826.92</c:v>
                </c:pt>
                <c:pt idx="2717">
                  <c:v>826.73</c:v>
                </c:pt>
                <c:pt idx="2718">
                  <c:v>826.71</c:v>
                </c:pt>
                <c:pt idx="2719">
                  <c:v>826.28</c:v>
                </c:pt>
                <c:pt idx="2720">
                  <c:v>825.97</c:v>
                </c:pt>
                <c:pt idx="2721">
                  <c:v>827.02</c:v>
                </c:pt>
                <c:pt idx="2722">
                  <c:v>826.75</c:v>
                </c:pt>
                <c:pt idx="2723">
                  <c:v>826.92</c:v>
                </c:pt>
                <c:pt idx="2724">
                  <c:v>827.08</c:v>
                </c:pt>
                <c:pt idx="2725">
                  <c:v>826.49</c:v>
                </c:pt>
                <c:pt idx="2726">
                  <c:v>826.54</c:v>
                </c:pt>
                <c:pt idx="2727">
                  <c:v>827.23</c:v>
                </c:pt>
                <c:pt idx="2728">
                  <c:v>826.58</c:v>
                </c:pt>
                <c:pt idx="2729">
                  <c:v>826.63</c:v>
                </c:pt>
                <c:pt idx="2730">
                  <c:v>827.11</c:v>
                </c:pt>
                <c:pt idx="2731">
                  <c:v>826.3</c:v>
                </c:pt>
                <c:pt idx="2732">
                  <c:v>826.54</c:v>
                </c:pt>
                <c:pt idx="2733">
                  <c:v>827.13</c:v>
                </c:pt>
                <c:pt idx="2734">
                  <c:v>826.83</c:v>
                </c:pt>
                <c:pt idx="2735">
                  <c:v>826.89</c:v>
                </c:pt>
                <c:pt idx="2736">
                  <c:v>826.75</c:v>
                </c:pt>
                <c:pt idx="2737">
                  <c:v>826.73</c:v>
                </c:pt>
                <c:pt idx="2738">
                  <c:v>826.45</c:v>
                </c:pt>
                <c:pt idx="2739">
                  <c:v>827.01</c:v>
                </c:pt>
                <c:pt idx="2740">
                  <c:v>826.25</c:v>
                </c:pt>
                <c:pt idx="2741">
                  <c:v>826.61</c:v>
                </c:pt>
                <c:pt idx="2742">
                  <c:v>826.8</c:v>
                </c:pt>
                <c:pt idx="2743">
                  <c:v>826.59</c:v>
                </c:pt>
                <c:pt idx="2744">
                  <c:v>826.58</c:v>
                </c:pt>
                <c:pt idx="2745">
                  <c:v>826.9</c:v>
                </c:pt>
                <c:pt idx="2746">
                  <c:v>826.58</c:v>
                </c:pt>
                <c:pt idx="2747">
                  <c:v>826.56</c:v>
                </c:pt>
                <c:pt idx="2748">
                  <c:v>826.99</c:v>
                </c:pt>
                <c:pt idx="2749">
                  <c:v>826.73</c:v>
                </c:pt>
                <c:pt idx="2750">
                  <c:v>826.77</c:v>
                </c:pt>
                <c:pt idx="2751">
                  <c:v>826.58</c:v>
                </c:pt>
                <c:pt idx="2752">
                  <c:v>826.3</c:v>
                </c:pt>
                <c:pt idx="2753">
                  <c:v>826.35</c:v>
                </c:pt>
                <c:pt idx="2754">
                  <c:v>826.51</c:v>
                </c:pt>
                <c:pt idx="2755">
                  <c:v>826.33</c:v>
                </c:pt>
                <c:pt idx="2756">
                  <c:v>826.9</c:v>
                </c:pt>
                <c:pt idx="2757">
                  <c:v>826.59</c:v>
                </c:pt>
                <c:pt idx="2758">
                  <c:v>826.56</c:v>
                </c:pt>
                <c:pt idx="2759">
                  <c:v>827.11</c:v>
                </c:pt>
                <c:pt idx="2760">
                  <c:v>826.58</c:v>
                </c:pt>
                <c:pt idx="2761">
                  <c:v>826.56</c:v>
                </c:pt>
                <c:pt idx="2762">
                  <c:v>827.15</c:v>
                </c:pt>
                <c:pt idx="2763">
                  <c:v>826.7</c:v>
                </c:pt>
                <c:pt idx="2764">
                  <c:v>826.66</c:v>
                </c:pt>
                <c:pt idx="2765">
                  <c:v>827.28</c:v>
                </c:pt>
                <c:pt idx="2766">
                  <c:v>826.56</c:v>
                </c:pt>
                <c:pt idx="2767">
                  <c:v>826.77</c:v>
                </c:pt>
                <c:pt idx="2768">
                  <c:v>827.22</c:v>
                </c:pt>
                <c:pt idx="2769">
                  <c:v>826.58</c:v>
                </c:pt>
                <c:pt idx="2770">
                  <c:v>826.75</c:v>
                </c:pt>
                <c:pt idx="2771">
                  <c:v>827.13</c:v>
                </c:pt>
                <c:pt idx="2772">
                  <c:v>826.66</c:v>
                </c:pt>
                <c:pt idx="2773">
                  <c:v>827.11</c:v>
                </c:pt>
                <c:pt idx="2774">
                  <c:v>827.18</c:v>
                </c:pt>
                <c:pt idx="2775">
                  <c:v>827.08</c:v>
                </c:pt>
                <c:pt idx="2776">
                  <c:v>827.02</c:v>
                </c:pt>
                <c:pt idx="2777">
                  <c:v>827.15</c:v>
                </c:pt>
                <c:pt idx="2778">
                  <c:v>826.9</c:v>
                </c:pt>
                <c:pt idx="2779">
                  <c:v>826.99</c:v>
                </c:pt>
                <c:pt idx="2780">
                  <c:v>826.71</c:v>
                </c:pt>
                <c:pt idx="2781">
                  <c:v>826.75</c:v>
                </c:pt>
                <c:pt idx="2782">
                  <c:v>826.89</c:v>
                </c:pt>
                <c:pt idx="2783">
                  <c:v>826.96</c:v>
                </c:pt>
                <c:pt idx="2784">
                  <c:v>826.82</c:v>
                </c:pt>
                <c:pt idx="2785">
                  <c:v>826.87</c:v>
                </c:pt>
                <c:pt idx="2786">
                  <c:v>826.7</c:v>
                </c:pt>
                <c:pt idx="2787">
                  <c:v>826.61</c:v>
                </c:pt>
                <c:pt idx="2788">
                  <c:v>827.23</c:v>
                </c:pt>
                <c:pt idx="2789">
                  <c:v>826.71</c:v>
                </c:pt>
                <c:pt idx="2790">
                  <c:v>826.56</c:v>
                </c:pt>
                <c:pt idx="2791">
                  <c:v>827.15</c:v>
                </c:pt>
                <c:pt idx="2792">
                  <c:v>826.13</c:v>
                </c:pt>
                <c:pt idx="2793">
                  <c:v>826.42</c:v>
                </c:pt>
                <c:pt idx="2794">
                  <c:v>827.47</c:v>
                </c:pt>
                <c:pt idx="2795">
                  <c:v>826.21</c:v>
                </c:pt>
                <c:pt idx="2796">
                  <c:v>826.75</c:v>
                </c:pt>
                <c:pt idx="2797">
                  <c:v>827.37</c:v>
                </c:pt>
                <c:pt idx="2798">
                  <c:v>826.39</c:v>
                </c:pt>
                <c:pt idx="2799">
                  <c:v>826.61</c:v>
                </c:pt>
                <c:pt idx="2800">
                  <c:v>827.16</c:v>
                </c:pt>
                <c:pt idx="2801">
                  <c:v>826.45</c:v>
                </c:pt>
                <c:pt idx="2802">
                  <c:v>826.8</c:v>
                </c:pt>
                <c:pt idx="2803">
                  <c:v>827.01</c:v>
                </c:pt>
                <c:pt idx="2804">
                  <c:v>826.58</c:v>
                </c:pt>
                <c:pt idx="2805">
                  <c:v>827.13</c:v>
                </c:pt>
                <c:pt idx="2806">
                  <c:v>826.87</c:v>
                </c:pt>
                <c:pt idx="2807">
                  <c:v>826.51</c:v>
                </c:pt>
                <c:pt idx="2808">
                  <c:v>826.8</c:v>
                </c:pt>
                <c:pt idx="2809">
                  <c:v>826.94</c:v>
                </c:pt>
                <c:pt idx="2810">
                  <c:v>826.73</c:v>
                </c:pt>
                <c:pt idx="2811">
                  <c:v>826.82</c:v>
                </c:pt>
                <c:pt idx="2812">
                  <c:v>827.01</c:v>
                </c:pt>
                <c:pt idx="2813">
                  <c:v>826.73</c:v>
                </c:pt>
                <c:pt idx="2814">
                  <c:v>826.68</c:v>
                </c:pt>
                <c:pt idx="2815">
                  <c:v>826.51</c:v>
                </c:pt>
                <c:pt idx="2816">
                  <c:v>826.85</c:v>
                </c:pt>
                <c:pt idx="2817">
                  <c:v>827.01</c:v>
                </c:pt>
                <c:pt idx="2818">
                  <c:v>826.61</c:v>
                </c:pt>
                <c:pt idx="2819">
                  <c:v>826.71</c:v>
                </c:pt>
                <c:pt idx="2820">
                  <c:v>826.71</c:v>
                </c:pt>
                <c:pt idx="2821">
                  <c:v>826.47</c:v>
                </c:pt>
                <c:pt idx="2822">
                  <c:v>826.54</c:v>
                </c:pt>
                <c:pt idx="2823">
                  <c:v>827.2</c:v>
                </c:pt>
                <c:pt idx="2824">
                  <c:v>826.54</c:v>
                </c:pt>
                <c:pt idx="2825">
                  <c:v>826.73</c:v>
                </c:pt>
                <c:pt idx="2826">
                  <c:v>827.2</c:v>
                </c:pt>
                <c:pt idx="2827">
                  <c:v>826.3</c:v>
                </c:pt>
                <c:pt idx="2828">
                  <c:v>827.06</c:v>
                </c:pt>
                <c:pt idx="2829">
                  <c:v>827.34</c:v>
                </c:pt>
                <c:pt idx="2830">
                  <c:v>826.32</c:v>
                </c:pt>
                <c:pt idx="2831">
                  <c:v>826.99</c:v>
                </c:pt>
                <c:pt idx="2832">
                  <c:v>826.77</c:v>
                </c:pt>
                <c:pt idx="2833">
                  <c:v>826.61</c:v>
                </c:pt>
                <c:pt idx="2834">
                  <c:v>826.77</c:v>
                </c:pt>
                <c:pt idx="2835">
                  <c:v>826.99</c:v>
                </c:pt>
                <c:pt idx="2836">
                  <c:v>826.63</c:v>
                </c:pt>
                <c:pt idx="2837">
                  <c:v>826.9</c:v>
                </c:pt>
                <c:pt idx="2838">
                  <c:v>827.06</c:v>
                </c:pt>
                <c:pt idx="2839">
                  <c:v>826.45</c:v>
                </c:pt>
                <c:pt idx="2840">
                  <c:v>826.63</c:v>
                </c:pt>
                <c:pt idx="2841">
                  <c:v>827.06</c:v>
                </c:pt>
                <c:pt idx="2842">
                  <c:v>826.8</c:v>
                </c:pt>
                <c:pt idx="2843">
                  <c:v>826.68</c:v>
                </c:pt>
                <c:pt idx="2844">
                  <c:v>827.23</c:v>
                </c:pt>
                <c:pt idx="2845">
                  <c:v>826.49</c:v>
                </c:pt>
                <c:pt idx="2846">
                  <c:v>827.04</c:v>
                </c:pt>
                <c:pt idx="2847">
                  <c:v>826.78</c:v>
                </c:pt>
                <c:pt idx="2848">
                  <c:v>826.85</c:v>
                </c:pt>
                <c:pt idx="2849">
                  <c:v>826.99</c:v>
                </c:pt>
                <c:pt idx="2850">
                  <c:v>826.14</c:v>
                </c:pt>
                <c:pt idx="2851">
                  <c:v>826.52</c:v>
                </c:pt>
                <c:pt idx="2852">
                  <c:v>826.9</c:v>
                </c:pt>
                <c:pt idx="2853">
                  <c:v>826.54</c:v>
                </c:pt>
                <c:pt idx="2854">
                  <c:v>826.73</c:v>
                </c:pt>
                <c:pt idx="2855">
                  <c:v>826.96</c:v>
                </c:pt>
                <c:pt idx="2856">
                  <c:v>826.23</c:v>
                </c:pt>
                <c:pt idx="2857">
                  <c:v>826.73</c:v>
                </c:pt>
                <c:pt idx="2858">
                  <c:v>826.63</c:v>
                </c:pt>
                <c:pt idx="2859">
                  <c:v>826.64</c:v>
                </c:pt>
                <c:pt idx="2860">
                  <c:v>826.44</c:v>
                </c:pt>
                <c:pt idx="2861">
                  <c:v>826.94</c:v>
                </c:pt>
                <c:pt idx="2862">
                  <c:v>826.63</c:v>
                </c:pt>
                <c:pt idx="2863">
                  <c:v>826.63</c:v>
                </c:pt>
                <c:pt idx="2864">
                  <c:v>827.09</c:v>
                </c:pt>
                <c:pt idx="2865">
                  <c:v>826.37</c:v>
                </c:pt>
                <c:pt idx="2866">
                  <c:v>826.75</c:v>
                </c:pt>
                <c:pt idx="2867">
                  <c:v>826.59</c:v>
                </c:pt>
                <c:pt idx="2868">
                  <c:v>826.49</c:v>
                </c:pt>
                <c:pt idx="2869">
                  <c:v>826.71</c:v>
                </c:pt>
                <c:pt idx="2870">
                  <c:v>826.92</c:v>
                </c:pt>
                <c:pt idx="2871">
                  <c:v>826.61</c:v>
                </c:pt>
                <c:pt idx="2872">
                  <c:v>826.37</c:v>
                </c:pt>
                <c:pt idx="2873">
                  <c:v>827.09</c:v>
                </c:pt>
                <c:pt idx="2874">
                  <c:v>826.73</c:v>
                </c:pt>
                <c:pt idx="2875">
                  <c:v>826.45</c:v>
                </c:pt>
                <c:pt idx="2876">
                  <c:v>826.61</c:v>
                </c:pt>
                <c:pt idx="2877">
                  <c:v>826.42</c:v>
                </c:pt>
                <c:pt idx="2878">
                  <c:v>827.09</c:v>
                </c:pt>
                <c:pt idx="2879">
                  <c:v>826.49</c:v>
                </c:pt>
                <c:pt idx="2880">
                  <c:v>826.61</c:v>
                </c:pt>
                <c:pt idx="2881">
                  <c:v>826.99</c:v>
                </c:pt>
                <c:pt idx="2882">
                  <c:v>826.63</c:v>
                </c:pt>
                <c:pt idx="2883">
                  <c:v>826.64</c:v>
                </c:pt>
                <c:pt idx="2884">
                  <c:v>826.66</c:v>
                </c:pt>
                <c:pt idx="2885">
                  <c:v>826.26</c:v>
                </c:pt>
                <c:pt idx="2886">
                  <c:v>826.25</c:v>
                </c:pt>
                <c:pt idx="2887">
                  <c:v>826.77</c:v>
                </c:pt>
                <c:pt idx="2888">
                  <c:v>826.18</c:v>
                </c:pt>
                <c:pt idx="2889">
                  <c:v>826.39</c:v>
                </c:pt>
                <c:pt idx="2890">
                  <c:v>826.8</c:v>
                </c:pt>
                <c:pt idx="2891">
                  <c:v>826.26</c:v>
                </c:pt>
                <c:pt idx="2892">
                  <c:v>826.61</c:v>
                </c:pt>
                <c:pt idx="2893">
                  <c:v>826.94</c:v>
                </c:pt>
                <c:pt idx="2894">
                  <c:v>826.35</c:v>
                </c:pt>
                <c:pt idx="2895">
                  <c:v>826.52</c:v>
                </c:pt>
                <c:pt idx="2896">
                  <c:v>826.47</c:v>
                </c:pt>
                <c:pt idx="2897">
                  <c:v>826.78</c:v>
                </c:pt>
                <c:pt idx="2898">
                  <c:v>826.58</c:v>
                </c:pt>
                <c:pt idx="2899">
                  <c:v>826.82</c:v>
                </c:pt>
                <c:pt idx="2900">
                  <c:v>826.37</c:v>
                </c:pt>
                <c:pt idx="2901">
                  <c:v>826.64</c:v>
                </c:pt>
                <c:pt idx="2902">
                  <c:v>827.02</c:v>
                </c:pt>
                <c:pt idx="2903">
                  <c:v>826.77</c:v>
                </c:pt>
                <c:pt idx="2904">
                  <c:v>826.75</c:v>
                </c:pt>
                <c:pt idx="2905">
                  <c:v>827.09</c:v>
                </c:pt>
                <c:pt idx="2906">
                  <c:v>826.66</c:v>
                </c:pt>
                <c:pt idx="2907">
                  <c:v>826.49</c:v>
                </c:pt>
                <c:pt idx="2908">
                  <c:v>826.75</c:v>
                </c:pt>
                <c:pt idx="2909">
                  <c:v>826.59</c:v>
                </c:pt>
                <c:pt idx="2910">
                  <c:v>827.11</c:v>
                </c:pt>
                <c:pt idx="2911">
                  <c:v>826.26</c:v>
                </c:pt>
                <c:pt idx="2912">
                  <c:v>826.52</c:v>
                </c:pt>
                <c:pt idx="2913">
                  <c:v>827.15</c:v>
                </c:pt>
                <c:pt idx="2914">
                  <c:v>826.61</c:v>
                </c:pt>
                <c:pt idx="2915">
                  <c:v>826.87</c:v>
                </c:pt>
                <c:pt idx="2916">
                  <c:v>826.78</c:v>
                </c:pt>
                <c:pt idx="2917">
                  <c:v>826.19</c:v>
                </c:pt>
                <c:pt idx="2918">
                  <c:v>827.06</c:v>
                </c:pt>
                <c:pt idx="2919">
                  <c:v>827.41</c:v>
                </c:pt>
                <c:pt idx="2920">
                  <c:v>826.66</c:v>
                </c:pt>
                <c:pt idx="2921">
                  <c:v>826.8</c:v>
                </c:pt>
                <c:pt idx="2922">
                  <c:v>827.13</c:v>
                </c:pt>
                <c:pt idx="2923">
                  <c:v>826.92</c:v>
                </c:pt>
                <c:pt idx="2924">
                  <c:v>826.75</c:v>
                </c:pt>
                <c:pt idx="2925">
                  <c:v>826.77</c:v>
                </c:pt>
                <c:pt idx="2926">
                  <c:v>826.71</c:v>
                </c:pt>
                <c:pt idx="2927">
                  <c:v>826.85</c:v>
                </c:pt>
                <c:pt idx="2928">
                  <c:v>827.09</c:v>
                </c:pt>
                <c:pt idx="2929">
                  <c:v>826.64</c:v>
                </c:pt>
                <c:pt idx="2930">
                  <c:v>827.04</c:v>
                </c:pt>
                <c:pt idx="2931">
                  <c:v>826.9</c:v>
                </c:pt>
                <c:pt idx="2932">
                  <c:v>826.82</c:v>
                </c:pt>
                <c:pt idx="2933">
                  <c:v>826.68</c:v>
                </c:pt>
                <c:pt idx="2934">
                  <c:v>827.02</c:v>
                </c:pt>
                <c:pt idx="2935">
                  <c:v>826.13</c:v>
                </c:pt>
                <c:pt idx="2936">
                  <c:v>826.7</c:v>
                </c:pt>
                <c:pt idx="2937">
                  <c:v>826.51</c:v>
                </c:pt>
                <c:pt idx="2938">
                  <c:v>826.75</c:v>
                </c:pt>
                <c:pt idx="2939">
                  <c:v>826.59</c:v>
                </c:pt>
                <c:pt idx="2940">
                  <c:v>826.09</c:v>
                </c:pt>
                <c:pt idx="2941">
                  <c:v>826.37</c:v>
                </c:pt>
                <c:pt idx="2942">
                  <c:v>826.56</c:v>
                </c:pt>
                <c:pt idx="2943">
                  <c:v>826.51</c:v>
                </c:pt>
                <c:pt idx="2944">
                  <c:v>826.56</c:v>
                </c:pt>
                <c:pt idx="2945">
                  <c:v>827.13</c:v>
                </c:pt>
                <c:pt idx="2946">
                  <c:v>826.28</c:v>
                </c:pt>
                <c:pt idx="2947">
                  <c:v>826.75</c:v>
                </c:pt>
                <c:pt idx="2948">
                  <c:v>827.08</c:v>
                </c:pt>
                <c:pt idx="2949">
                  <c:v>826.49</c:v>
                </c:pt>
                <c:pt idx="2950">
                  <c:v>826.52</c:v>
                </c:pt>
                <c:pt idx="2951">
                  <c:v>826.63</c:v>
                </c:pt>
                <c:pt idx="2952">
                  <c:v>826.26</c:v>
                </c:pt>
                <c:pt idx="2953">
                  <c:v>826.39</c:v>
                </c:pt>
                <c:pt idx="2954">
                  <c:v>826.96</c:v>
                </c:pt>
                <c:pt idx="2955">
                  <c:v>826.33</c:v>
                </c:pt>
                <c:pt idx="2956">
                  <c:v>826.16</c:v>
                </c:pt>
                <c:pt idx="2957">
                  <c:v>826.73</c:v>
                </c:pt>
                <c:pt idx="2958">
                  <c:v>826.28</c:v>
                </c:pt>
                <c:pt idx="2959">
                  <c:v>826.49</c:v>
                </c:pt>
                <c:pt idx="2960">
                  <c:v>826.64</c:v>
                </c:pt>
                <c:pt idx="2961">
                  <c:v>826.18</c:v>
                </c:pt>
                <c:pt idx="2962">
                  <c:v>827.65</c:v>
                </c:pt>
                <c:pt idx="2963">
                  <c:v>826.33</c:v>
                </c:pt>
                <c:pt idx="2964">
                  <c:v>826.52</c:v>
                </c:pt>
                <c:pt idx="2965">
                  <c:v>826.52</c:v>
                </c:pt>
                <c:pt idx="2966">
                  <c:v>826.11</c:v>
                </c:pt>
                <c:pt idx="2967">
                  <c:v>826.11</c:v>
                </c:pt>
                <c:pt idx="2968">
                  <c:v>826.51</c:v>
                </c:pt>
                <c:pt idx="2969">
                  <c:v>826.16</c:v>
                </c:pt>
                <c:pt idx="2970">
                  <c:v>826.13</c:v>
                </c:pt>
                <c:pt idx="2971">
                  <c:v>827.27</c:v>
                </c:pt>
                <c:pt idx="2972">
                  <c:v>826.54</c:v>
                </c:pt>
                <c:pt idx="2973">
                  <c:v>826.66</c:v>
                </c:pt>
                <c:pt idx="2974">
                  <c:v>827.13</c:v>
                </c:pt>
                <c:pt idx="2975">
                  <c:v>826.3</c:v>
                </c:pt>
                <c:pt idx="2976">
                  <c:v>826.63</c:v>
                </c:pt>
                <c:pt idx="2977">
                  <c:v>827.25</c:v>
                </c:pt>
                <c:pt idx="2978">
                  <c:v>826.83</c:v>
                </c:pt>
                <c:pt idx="2979">
                  <c:v>826.71</c:v>
                </c:pt>
                <c:pt idx="2980">
                  <c:v>827.3</c:v>
                </c:pt>
                <c:pt idx="2981">
                  <c:v>826.45</c:v>
                </c:pt>
                <c:pt idx="2982">
                  <c:v>826.33</c:v>
                </c:pt>
                <c:pt idx="2983">
                  <c:v>826.94</c:v>
                </c:pt>
                <c:pt idx="2984">
                  <c:v>826.19</c:v>
                </c:pt>
                <c:pt idx="2985">
                  <c:v>826.42</c:v>
                </c:pt>
                <c:pt idx="2986">
                  <c:v>826.77</c:v>
                </c:pt>
                <c:pt idx="2987">
                  <c:v>826.42</c:v>
                </c:pt>
                <c:pt idx="2988">
                  <c:v>826.19</c:v>
                </c:pt>
                <c:pt idx="2989">
                  <c:v>826.8</c:v>
                </c:pt>
                <c:pt idx="2990">
                  <c:v>826.56</c:v>
                </c:pt>
                <c:pt idx="2991">
                  <c:v>827.15</c:v>
                </c:pt>
                <c:pt idx="2992">
                  <c:v>826.78</c:v>
                </c:pt>
                <c:pt idx="2993">
                  <c:v>826.96</c:v>
                </c:pt>
                <c:pt idx="2994">
                  <c:v>825.92</c:v>
                </c:pt>
                <c:pt idx="2995">
                  <c:v>826.45</c:v>
                </c:pt>
                <c:pt idx="2996">
                  <c:v>826.77</c:v>
                </c:pt>
                <c:pt idx="2997">
                  <c:v>826.83</c:v>
                </c:pt>
                <c:pt idx="2998">
                  <c:v>826.61</c:v>
                </c:pt>
                <c:pt idx="2999">
                  <c:v>827.06</c:v>
                </c:pt>
                <c:pt idx="3000">
                  <c:v>827.18</c:v>
                </c:pt>
                <c:pt idx="3001">
                  <c:v>826.63</c:v>
                </c:pt>
                <c:pt idx="3002">
                  <c:v>826.99</c:v>
                </c:pt>
                <c:pt idx="3003">
                  <c:v>827.32</c:v>
                </c:pt>
                <c:pt idx="3004">
                  <c:v>826.73</c:v>
                </c:pt>
                <c:pt idx="3005">
                  <c:v>826.28</c:v>
                </c:pt>
                <c:pt idx="3006">
                  <c:v>827.37</c:v>
                </c:pt>
                <c:pt idx="3007">
                  <c:v>826.66</c:v>
                </c:pt>
                <c:pt idx="3008">
                  <c:v>826.73</c:v>
                </c:pt>
                <c:pt idx="3009">
                  <c:v>827.13</c:v>
                </c:pt>
                <c:pt idx="3010">
                  <c:v>826.82</c:v>
                </c:pt>
                <c:pt idx="3011">
                  <c:v>826.83</c:v>
                </c:pt>
                <c:pt idx="3012">
                  <c:v>827.39</c:v>
                </c:pt>
                <c:pt idx="3013">
                  <c:v>826.9</c:v>
                </c:pt>
                <c:pt idx="3014">
                  <c:v>827.22</c:v>
                </c:pt>
                <c:pt idx="3015">
                  <c:v>827.49</c:v>
                </c:pt>
                <c:pt idx="3016">
                  <c:v>826.66</c:v>
                </c:pt>
                <c:pt idx="3017">
                  <c:v>826.9</c:v>
                </c:pt>
                <c:pt idx="3018">
                  <c:v>827.27</c:v>
                </c:pt>
                <c:pt idx="3019">
                  <c:v>826.56</c:v>
                </c:pt>
                <c:pt idx="3020">
                  <c:v>826.61</c:v>
                </c:pt>
                <c:pt idx="3021">
                  <c:v>826.89</c:v>
                </c:pt>
                <c:pt idx="3022">
                  <c:v>826.77</c:v>
                </c:pt>
                <c:pt idx="3023">
                  <c:v>826.78</c:v>
                </c:pt>
                <c:pt idx="3024">
                  <c:v>826.61</c:v>
                </c:pt>
                <c:pt idx="3025">
                  <c:v>826.52</c:v>
                </c:pt>
                <c:pt idx="3026">
                  <c:v>826.56</c:v>
                </c:pt>
                <c:pt idx="3027">
                  <c:v>826.35</c:v>
                </c:pt>
                <c:pt idx="3028">
                  <c:v>826.44</c:v>
                </c:pt>
                <c:pt idx="3029">
                  <c:v>826.75</c:v>
                </c:pt>
                <c:pt idx="3030">
                  <c:v>826.33</c:v>
                </c:pt>
                <c:pt idx="3031">
                  <c:v>826.18</c:v>
                </c:pt>
                <c:pt idx="3032">
                  <c:v>826.83</c:v>
                </c:pt>
                <c:pt idx="3033">
                  <c:v>826.02</c:v>
                </c:pt>
                <c:pt idx="3034">
                  <c:v>826.25</c:v>
                </c:pt>
                <c:pt idx="3035">
                  <c:v>826.64</c:v>
                </c:pt>
                <c:pt idx="3036">
                  <c:v>826.02</c:v>
                </c:pt>
                <c:pt idx="3037">
                  <c:v>826.66</c:v>
                </c:pt>
                <c:pt idx="3038">
                  <c:v>827.18</c:v>
                </c:pt>
                <c:pt idx="3039">
                  <c:v>826.33</c:v>
                </c:pt>
                <c:pt idx="3040">
                  <c:v>826.21</c:v>
                </c:pt>
                <c:pt idx="3041">
                  <c:v>827.01</c:v>
                </c:pt>
                <c:pt idx="3042">
                  <c:v>826.37</c:v>
                </c:pt>
                <c:pt idx="3043">
                  <c:v>826.51</c:v>
                </c:pt>
                <c:pt idx="3044">
                  <c:v>826.85</c:v>
                </c:pt>
                <c:pt idx="3045">
                  <c:v>826.89</c:v>
                </c:pt>
                <c:pt idx="3046">
                  <c:v>827.01</c:v>
                </c:pt>
                <c:pt idx="3047">
                  <c:v>826.89</c:v>
                </c:pt>
                <c:pt idx="3048">
                  <c:v>826.45</c:v>
                </c:pt>
                <c:pt idx="3049">
                  <c:v>826.77</c:v>
                </c:pt>
                <c:pt idx="3050">
                  <c:v>826.42</c:v>
                </c:pt>
                <c:pt idx="3051">
                  <c:v>826.42</c:v>
                </c:pt>
                <c:pt idx="3052">
                  <c:v>826.44</c:v>
                </c:pt>
                <c:pt idx="3053">
                  <c:v>826.63</c:v>
                </c:pt>
                <c:pt idx="3054">
                  <c:v>826.42</c:v>
                </c:pt>
                <c:pt idx="3055">
                  <c:v>826.56</c:v>
                </c:pt>
                <c:pt idx="3056">
                  <c:v>826.58</c:v>
                </c:pt>
                <c:pt idx="3057">
                  <c:v>826.59</c:v>
                </c:pt>
                <c:pt idx="3058">
                  <c:v>826.59</c:v>
                </c:pt>
                <c:pt idx="3059">
                  <c:v>826.32</c:v>
                </c:pt>
                <c:pt idx="3060">
                  <c:v>826.45</c:v>
                </c:pt>
                <c:pt idx="3061">
                  <c:v>827.04</c:v>
                </c:pt>
                <c:pt idx="3062">
                  <c:v>826.63</c:v>
                </c:pt>
                <c:pt idx="3063">
                  <c:v>826.59</c:v>
                </c:pt>
                <c:pt idx="3064">
                  <c:v>827.22</c:v>
                </c:pt>
                <c:pt idx="3065">
                  <c:v>826.59</c:v>
                </c:pt>
                <c:pt idx="3066">
                  <c:v>826.59</c:v>
                </c:pt>
                <c:pt idx="3067">
                  <c:v>827.37</c:v>
                </c:pt>
                <c:pt idx="3068">
                  <c:v>826.64</c:v>
                </c:pt>
                <c:pt idx="3069">
                  <c:v>826.45</c:v>
                </c:pt>
                <c:pt idx="3070">
                  <c:v>827.11</c:v>
                </c:pt>
                <c:pt idx="3071">
                  <c:v>826.4</c:v>
                </c:pt>
                <c:pt idx="3072">
                  <c:v>826.58</c:v>
                </c:pt>
                <c:pt idx="3073">
                  <c:v>827.08</c:v>
                </c:pt>
                <c:pt idx="3074">
                  <c:v>826.11</c:v>
                </c:pt>
                <c:pt idx="3075">
                  <c:v>826.45</c:v>
                </c:pt>
                <c:pt idx="3076">
                  <c:v>826.92</c:v>
                </c:pt>
                <c:pt idx="3077">
                  <c:v>826.7</c:v>
                </c:pt>
                <c:pt idx="3078">
                  <c:v>826.42</c:v>
                </c:pt>
                <c:pt idx="3079">
                  <c:v>827.25</c:v>
                </c:pt>
                <c:pt idx="3080">
                  <c:v>826.4</c:v>
                </c:pt>
                <c:pt idx="3081">
                  <c:v>826.19</c:v>
                </c:pt>
                <c:pt idx="3082">
                  <c:v>826.99</c:v>
                </c:pt>
                <c:pt idx="3083">
                  <c:v>826.42</c:v>
                </c:pt>
                <c:pt idx="3084">
                  <c:v>826.83</c:v>
                </c:pt>
                <c:pt idx="3085">
                  <c:v>826.61</c:v>
                </c:pt>
                <c:pt idx="3086">
                  <c:v>826.78</c:v>
                </c:pt>
                <c:pt idx="3087">
                  <c:v>826.97</c:v>
                </c:pt>
                <c:pt idx="3088">
                  <c:v>826.45</c:v>
                </c:pt>
                <c:pt idx="3089">
                  <c:v>826.51</c:v>
                </c:pt>
                <c:pt idx="3090">
                  <c:v>826.9</c:v>
                </c:pt>
                <c:pt idx="3091">
                  <c:v>825.99</c:v>
                </c:pt>
                <c:pt idx="3092">
                  <c:v>826.47</c:v>
                </c:pt>
                <c:pt idx="3093">
                  <c:v>826.94</c:v>
                </c:pt>
                <c:pt idx="3094">
                  <c:v>826.35</c:v>
                </c:pt>
                <c:pt idx="3095">
                  <c:v>826.56</c:v>
                </c:pt>
                <c:pt idx="3096">
                  <c:v>826.75</c:v>
                </c:pt>
                <c:pt idx="3097">
                  <c:v>826.28</c:v>
                </c:pt>
                <c:pt idx="3098">
                  <c:v>826.25</c:v>
                </c:pt>
                <c:pt idx="3099">
                  <c:v>826.89</c:v>
                </c:pt>
                <c:pt idx="3100">
                  <c:v>826.59</c:v>
                </c:pt>
                <c:pt idx="3101">
                  <c:v>826.56</c:v>
                </c:pt>
                <c:pt idx="3102">
                  <c:v>827.22</c:v>
                </c:pt>
                <c:pt idx="3103">
                  <c:v>826.52</c:v>
                </c:pt>
                <c:pt idx="3104">
                  <c:v>826.11</c:v>
                </c:pt>
                <c:pt idx="3105">
                  <c:v>826.58</c:v>
                </c:pt>
                <c:pt idx="3106">
                  <c:v>826.45</c:v>
                </c:pt>
                <c:pt idx="3107">
                  <c:v>826.47</c:v>
                </c:pt>
                <c:pt idx="3108">
                  <c:v>826.54</c:v>
                </c:pt>
                <c:pt idx="3109">
                  <c:v>826.45</c:v>
                </c:pt>
                <c:pt idx="3110">
                  <c:v>826.42</c:v>
                </c:pt>
                <c:pt idx="3111">
                  <c:v>826.51</c:v>
                </c:pt>
                <c:pt idx="3112">
                  <c:v>826.37</c:v>
                </c:pt>
                <c:pt idx="3113">
                  <c:v>826.85</c:v>
                </c:pt>
                <c:pt idx="3114">
                  <c:v>826.96</c:v>
                </c:pt>
                <c:pt idx="3115">
                  <c:v>826.71</c:v>
                </c:pt>
                <c:pt idx="3116">
                  <c:v>826.87</c:v>
                </c:pt>
                <c:pt idx="3117">
                  <c:v>826.33</c:v>
                </c:pt>
                <c:pt idx="3118">
                  <c:v>826.75</c:v>
                </c:pt>
                <c:pt idx="3119">
                  <c:v>826.77</c:v>
                </c:pt>
                <c:pt idx="3120">
                  <c:v>826.77</c:v>
                </c:pt>
                <c:pt idx="3121">
                  <c:v>826.73</c:v>
                </c:pt>
                <c:pt idx="3122">
                  <c:v>826.87</c:v>
                </c:pt>
                <c:pt idx="3123">
                  <c:v>826.54</c:v>
                </c:pt>
                <c:pt idx="3124">
                  <c:v>826.3</c:v>
                </c:pt>
                <c:pt idx="3125">
                  <c:v>826.66</c:v>
                </c:pt>
                <c:pt idx="3126">
                  <c:v>826.11</c:v>
                </c:pt>
                <c:pt idx="3127">
                  <c:v>826.35</c:v>
                </c:pt>
                <c:pt idx="3128">
                  <c:v>826.9</c:v>
                </c:pt>
                <c:pt idx="3129">
                  <c:v>826.49</c:v>
                </c:pt>
                <c:pt idx="3130">
                  <c:v>826.59</c:v>
                </c:pt>
                <c:pt idx="3131">
                  <c:v>827.06</c:v>
                </c:pt>
                <c:pt idx="3132">
                  <c:v>826.47</c:v>
                </c:pt>
                <c:pt idx="3133">
                  <c:v>826.64</c:v>
                </c:pt>
                <c:pt idx="3134">
                  <c:v>826.87</c:v>
                </c:pt>
                <c:pt idx="3135">
                  <c:v>826.37</c:v>
                </c:pt>
                <c:pt idx="3136">
                  <c:v>826.83</c:v>
                </c:pt>
                <c:pt idx="3137">
                  <c:v>827.16</c:v>
                </c:pt>
                <c:pt idx="3138">
                  <c:v>826.83</c:v>
                </c:pt>
                <c:pt idx="3139">
                  <c:v>827.01</c:v>
                </c:pt>
                <c:pt idx="3140">
                  <c:v>827.13</c:v>
                </c:pt>
                <c:pt idx="3141">
                  <c:v>826.83</c:v>
                </c:pt>
                <c:pt idx="3142">
                  <c:v>826.77</c:v>
                </c:pt>
                <c:pt idx="3143">
                  <c:v>826.71</c:v>
                </c:pt>
                <c:pt idx="3144">
                  <c:v>826.85</c:v>
                </c:pt>
                <c:pt idx="3145">
                  <c:v>826.7</c:v>
                </c:pt>
                <c:pt idx="3146">
                  <c:v>826.87</c:v>
                </c:pt>
                <c:pt idx="3147">
                  <c:v>826.18</c:v>
                </c:pt>
                <c:pt idx="3148">
                  <c:v>826.58</c:v>
                </c:pt>
                <c:pt idx="3149">
                  <c:v>826.26</c:v>
                </c:pt>
                <c:pt idx="3150">
                  <c:v>826.28</c:v>
                </c:pt>
                <c:pt idx="3151">
                  <c:v>826.71</c:v>
                </c:pt>
                <c:pt idx="3152">
                  <c:v>825.92</c:v>
                </c:pt>
                <c:pt idx="3153">
                  <c:v>826.19</c:v>
                </c:pt>
                <c:pt idx="3154">
                  <c:v>826.77</c:v>
                </c:pt>
                <c:pt idx="3155">
                  <c:v>826.18</c:v>
                </c:pt>
                <c:pt idx="3156">
                  <c:v>826.28</c:v>
                </c:pt>
                <c:pt idx="3157">
                  <c:v>827.22</c:v>
                </c:pt>
                <c:pt idx="3158">
                  <c:v>826.87</c:v>
                </c:pt>
                <c:pt idx="3159">
                  <c:v>826.92</c:v>
                </c:pt>
                <c:pt idx="3160">
                  <c:v>827.09</c:v>
                </c:pt>
                <c:pt idx="3161">
                  <c:v>826.52</c:v>
                </c:pt>
                <c:pt idx="3162">
                  <c:v>826.8</c:v>
                </c:pt>
                <c:pt idx="3163">
                  <c:v>827.25</c:v>
                </c:pt>
                <c:pt idx="3164">
                  <c:v>826.66</c:v>
                </c:pt>
                <c:pt idx="3165">
                  <c:v>826.44</c:v>
                </c:pt>
                <c:pt idx="3166">
                  <c:v>827.09</c:v>
                </c:pt>
                <c:pt idx="3167">
                  <c:v>826.59</c:v>
                </c:pt>
                <c:pt idx="3168">
                  <c:v>826.18</c:v>
                </c:pt>
                <c:pt idx="3169">
                  <c:v>826.73</c:v>
                </c:pt>
                <c:pt idx="3170">
                  <c:v>826.3</c:v>
                </c:pt>
                <c:pt idx="3171">
                  <c:v>826.16</c:v>
                </c:pt>
                <c:pt idx="3172">
                  <c:v>826.96</c:v>
                </c:pt>
                <c:pt idx="3173">
                  <c:v>826.49</c:v>
                </c:pt>
                <c:pt idx="3174">
                  <c:v>826.54</c:v>
                </c:pt>
                <c:pt idx="3175">
                  <c:v>826.68</c:v>
                </c:pt>
                <c:pt idx="3176">
                  <c:v>826.42</c:v>
                </c:pt>
                <c:pt idx="3177">
                  <c:v>825.45</c:v>
                </c:pt>
                <c:pt idx="3178">
                  <c:v>826.63</c:v>
                </c:pt>
                <c:pt idx="3179">
                  <c:v>826.23</c:v>
                </c:pt>
                <c:pt idx="3180">
                  <c:v>826.78</c:v>
                </c:pt>
                <c:pt idx="3181">
                  <c:v>826.52</c:v>
                </c:pt>
                <c:pt idx="3182">
                  <c:v>826.26</c:v>
                </c:pt>
                <c:pt idx="3183">
                  <c:v>826.87</c:v>
                </c:pt>
                <c:pt idx="3184">
                  <c:v>826.42</c:v>
                </c:pt>
                <c:pt idx="3185">
                  <c:v>826.51</c:v>
                </c:pt>
                <c:pt idx="3186">
                  <c:v>827.18</c:v>
                </c:pt>
                <c:pt idx="3187">
                  <c:v>826.63</c:v>
                </c:pt>
                <c:pt idx="3188">
                  <c:v>826.8</c:v>
                </c:pt>
                <c:pt idx="3189">
                  <c:v>827.04</c:v>
                </c:pt>
                <c:pt idx="3190">
                  <c:v>826.54</c:v>
                </c:pt>
                <c:pt idx="3191">
                  <c:v>826.59</c:v>
                </c:pt>
                <c:pt idx="3192">
                  <c:v>827.01</c:v>
                </c:pt>
                <c:pt idx="3193">
                  <c:v>826.68</c:v>
                </c:pt>
                <c:pt idx="3194">
                  <c:v>826.87</c:v>
                </c:pt>
                <c:pt idx="3195">
                  <c:v>826.73</c:v>
                </c:pt>
                <c:pt idx="3196">
                  <c:v>825.88</c:v>
                </c:pt>
                <c:pt idx="3197">
                  <c:v>827.11</c:v>
                </c:pt>
                <c:pt idx="3198">
                  <c:v>827.08</c:v>
                </c:pt>
                <c:pt idx="3199">
                  <c:v>826.49</c:v>
                </c:pt>
                <c:pt idx="3200">
                  <c:v>826.89</c:v>
                </c:pt>
                <c:pt idx="3201">
                  <c:v>827.16</c:v>
                </c:pt>
                <c:pt idx="3202">
                  <c:v>826.63</c:v>
                </c:pt>
                <c:pt idx="3203">
                  <c:v>826.8</c:v>
                </c:pt>
                <c:pt idx="3204">
                  <c:v>827.13</c:v>
                </c:pt>
                <c:pt idx="3205">
                  <c:v>826.33</c:v>
                </c:pt>
                <c:pt idx="3206">
                  <c:v>826.78</c:v>
                </c:pt>
                <c:pt idx="3207">
                  <c:v>827.23</c:v>
                </c:pt>
                <c:pt idx="3208">
                  <c:v>826.68</c:v>
                </c:pt>
                <c:pt idx="3209">
                  <c:v>826.45</c:v>
                </c:pt>
                <c:pt idx="3210">
                  <c:v>827.06</c:v>
                </c:pt>
                <c:pt idx="3211">
                  <c:v>826.66</c:v>
                </c:pt>
                <c:pt idx="3212">
                  <c:v>826.64</c:v>
                </c:pt>
                <c:pt idx="3213">
                  <c:v>826.63</c:v>
                </c:pt>
                <c:pt idx="3214">
                  <c:v>826.39</c:v>
                </c:pt>
                <c:pt idx="3215">
                  <c:v>827.02</c:v>
                </c:pt>
                <c:pt idx="3216">
                  <c:v>826.63</c:v>
                </c:pt>
                <c:pt idx="3217">
                  <c:v>826.51</c:v>
                </c:pt>
                <c:pt idx="3218">
                  <c:v>827.23</c:v>
                </c:pt>
                <c:pt idx="3219">
                  <c:v>826.56</c:v>
                </c:pt>
                <c:pt idx="3220">
                  <c:v>826.68</c:v>
                </c:pt>
                <c:pt idx="3221">
                  <c:v>826.8</c:v>
                </c:pt>
                <c:pt idx="3222">
                  <c:v>826.39</c:v>
                </c:pt>
                <c:pt idx="3223">
                  <c:v>826.14</c:v>
                </c:pt>
                <c:pt idx="3224">
                  <c:v>827.41</c:v>
                </c:pt>
                <c:pt idx="3225">
                  <c:v>826.25</c:v>
                </c:pt>
                <c:pt idx="3226">
                  <c:v>826.58</c:v>
                </c:pt>
                <c:pt idx="3227">
                  <c:v>826.96</c:v>
                </c:pt>
                <c:pt idx="3228">
                  <c:v>826.32</c:v>
                </c:pt>
                <c:pt idx="3229">
                  <c:v>826.54</c:v>
                </c:pt>
                <c:pt idx="3230">
                  <c:v>826.77</c:v>
                </c:pt>
                <c:pt idx="3231">
                  <c:v>826.28</c:v>
                </c:pt>
                <c:pt idx="3232">
                  <c:v>826.49</c:v>
                </c:pt>
                <c:pt idx="3233">
                  <c:v>826.85</c:v>
                </c:pt>
                <c:pt idx="3234">
                  <c:v>826.21</c:v>
                </c:pt>
                <c:pt idx="3235">
                  <c:v>826.51</c:v>
                </c:pt>
                <c:pt idx="3236">
                  <c:v>826.99</c:v>
                </c:pt>
                <c:pt idx="3237">
                  <c:v>826.28</c:v>
                </c:pt>
                <c:pt idx="3238">
                  <c:v>826.94</c:v>
                </c:pt>
                <c:pt idx="3239">
                  <c:v>827.27</c:v>
                </c:pt>
                <c:pt idx="3240">
                  <c:v>826.4</c:v>
                </c:pt>
                <c:pt idx="3241">
                  <c:v>826.63</c:v>
                </c:pt>
                <c:pt idx="3242">
                  <c:v>826.58</c:v>
                </c:pt>
                <c:pt idx="3243">
                  <c:v>826.54</c:v>
                </c:pt>
                <c:pt idx="3244">
                  <c:v>826.92</c:v>
                </c:pt>
                <c:pt idx="3245">
                  <c:v>826.87</c:v>
                </c:pt>
                <c:pt idx="3246">
                  <c:v>826.47</c:v>
                </c:pt>
                <c:pt idx="3247">
                  <c:v>826.63</c:v>
                </c:pt>
                <c:pt idx="3248">
                  <c:v>826.73</c:v>
                </c:pt>
                <c:pt idx="3249">
                  <c:v>826.32</c:v>
                </c:pt>
                <c:pt idx="3250">
                  <c:v>826.45</c:v>
                </c:pt>
                <c:pt idx="3251">
                  <c:v>826.18</c:v>
                </c:pt>
                <c:pt idx="3252">
                  <c:v>826.33</c:v>
                </c:pt>
                <c:pt idx="3253">
                  <c:v>826.71</c:v>
                </c:pt>
                <c:pt idx="3254">
                  <c:v>826.51</c:v>
                </c:pt>
                <c:pt idx="3255">
                  <c:v>826.28</c:v>
                </c:pt>
                <c:pt idx="3256">
                  <c:v>826.75</c:v>
                </c:pt>
                <c:pt idx="3257">
                  <c:v>826.09</c:v>
                </c:pt>
                <c:pt idx="3258">
                  <c:v>826.49</c:v>
                </c:pt>
                <c:pt idx="3259">
                  <c:v>826.96</c:v>
                </c:pt>
                <c:pt idx="3260">
                  <c:v>826.61</c:v>
                </c:pt>
                <c:pt idx="3261">
                  <c:v>826.71</c:v>
                </c:pt>
                <c:pt idx="3262">
                  <c:v>827.18</c:v>
                </c:pt>
                <c:pt idx="3263">
                  <c:v>826.71</c:v>
                </c:pt>
                <c:pt idx="3264">
                  <c:v>826.35</c:v>
                </c:pt>
                <c:pt idx="3265">
                  <c:v>826.7</c:v>
                </c:pt>
                <c:pt idx="3266">
                  <c:v>826.21</c:v>
                </c:pt>
                <c:pt idx="3267">
                  <c:v>826.13</c:v>
                </c:pt>
                <c:pt idx="3268">
                  <c:v>827.09</c:v>
                </c:pt>
                <c:pt idx="3269">
                  <c:v>826.71</c:v>
                </c:pt>
                <c:pt idx="3270">
                  <c:v>826.4</c:v>
                </c:pt>
                <c:pt idx="3271">
                  <c:v>827.22</c:v>
                </c:pt>
                <c:pt idx="3272">
                  <c:v>827.09</c:v>
                </c:pt>
                <c:pt idx="3273">
                  <c:v>826.89</c:v>
                </c:pt>
                <c:pt idx="3274">
                  <c:v>827.25</c:v>
                </c:pt>
                <c:pt idx="3275">
                  <c:v>826.39</c:v>
                </c:pt>
                <c:pt idx="3276">
                  <c:v>826.66</c:v>
                </c:pt>
                <c:pt idx="3277">
                  <c:v>827.11</c:v>
                </c:pt>
                <c:pt idx="3278">
                  <c:v>826.25</c:v>
                </c:pt>
                <c:pt idx="3279">
                  <c:v>826.32</c:v>
                </c:pt>
                <c:pt idx="3280">
                  <c:v>826.73</c:v>
                </c:pt>
                <c:pt idx="3281">
                  <c:v>826.52</c:v>
                </c:pt>
                <c:pt idx="3282">
                  <c:v>826.87</c:v>
                </c:pt>
                <c:pt idx="3283">
                  <c:v>826.68</c:v>
                </c:pt>
                <c:pt idx="3284">
                  <c:v>826.71</c:v>
                </c:pt>
                <c:pt idx="3285">
                  <c:v>826.8</c:v>
                </c:pt>
                <c:pt idx="3286">
                  <c:v>826.75</c:v>
                </c:pt>
                <c:pt idx="3287">
                  <c:v>826.77</c:v>
                </c:pt>
                <c:pt idx="3288">
                  <c:v>826.78</c:v>
                </c:pt>
                <c:pt idx="3289">
                  <c:v>826.25</c:v>
                </c:pt>
                <c:pt idx="3290">
                  <c:v>826.39</c:v>
                </c:pt>
                <c:pt idx="3291">
                  <c:v>826.66</c:v>
                </c:pt>
                <c:pt idx="3292">
                  <c:v>826.26</c:v>
                </c:pt>
                <c:pt idx="3293">
                  <c:v>826.16</c:v>
                </c:pt>
                <c:pt idx="3294">
                  <c:v>826.66</c:v>
                </c:pt>
                <c:pt idx="3295">
                  <c:v>826.3</c:v>
                </c:pt>
                <c:pt idx="3296">
                  <c:v>826.33</c:v>
                </c:pt>
                <c:pt idx="3297">
                  <c:v>827.3</c:v>
                </c:pt>
                <c:pt idx="3298">
                  <c:v>826.49</c:v>
                </c:pt>
                <c:pt idx="3299">
                  <c:v>826.63</c:v>
                </c:pt>
                <c:pt idx="3300">
                  <c:v>827.22</c:v>
                </c:pt>
                <c:pt idx="3301">
                  <c:v>826.47</c:v>
                </c:pt>
                <c:pt idx="3302">
                  <c:v>826.77</c:v>
                </c:pt>
                <c:pt idx="3303">
                  <c:v>827.08</c:v>
                </c:pt>
                <c:pt idx="3304">
                  <c:v>826.47</c:v>
                </c:pt>
                <c:pt idx="3305">
                  <c:v>826.33</c:v>
                </c:pt>
                <c:pt idx="3306">
                  <c:v>826.85</c:v>
                </c:pt>
                <c:pt idx="3307">
                  <c:v>826.07</c:v>
                </c:pt>
                <c:pt idx="3308">
                  <c:v>826.26</c:v>
                </c:pt>
                <c:pt idx="3309">
                  <c:v>826.66</c:v>
                </c:pt>
                <c:pt idx="3310">
                  <c:v>826.21</c:v>
                </c:pt>
                <c:pt idx="3311">
                  <c:v>826.49</c:v>
                </c:pt>
                <c:pt idx="3312">
                  <c:v>827.01</c:v>
                </c:pt>
                <c:pt idx="3313">
                  <c:v>825.95</c:v>
                </c:pt>
                <c:pt idx="3314">
                  <c:v>826.35</c:v>
                </c:pt>
                <c:pt idx="3315">
                  <c:v>826.97</c:v>
                </c:pt>
                <c:pt idx="3316">
                  <c:v>826.58</c:v>
                </c:pt>
                <c:pt idx="3317">
                  <c:v>826.66</c:v>
                </c:pt>
                <c:pt idx="3318">
                  <c:v>826.99</c:v>
                </c:pt>
                <c:pt idx="3319">
                  <c:v>826.54</c:v>
                </c:pt>
                <c:pt idx="3320">
                  <c:v>826.47</c:v>
                </c:pt>
                <c:pt idx="3321">
                  <c:v>826.83</c:v>
                </c:pt>
                <c:pt idx="3322">
                  <c:v>826.42</c:v>
                </c:pt>
                <c:pt idx="3323">
                  <c:v>827.09</c:v>
                </c:pt>
                <c:pt idx="3324">
                  <c:v>826.28</c:v>
                </c:pt>
                <c:pt idx="3325">
                  <c:v>826.16</c:v>
                </c:pt>
                <c:pt idx="3326">
                  <c:v>826.8</c:v>
                </c:pt>
                <c:pt idx="3327">
                  <c:v>826.4</c:v>
                </c:pt>
                <c:pt idx="3328">
                  <c:v>826.33</c:v>
                </c:pt>
                <c:pt idx="3329">
                  <c:v>826.8</c:v>
                </c:pt>
                <c:pt idx="3330">
                  <c:v>826.26</c:v>
                </c:pt>
                <c:pt idx="3331">
                  <c:v>826.45</c:v>
                </c:pt>
                <c:pt idx="3332">
                  <c:v>827.11</c:v>
                </c:pt>
                <c:pt idx="3333">
                  <c:v>826.33</c:v>
                </c:pt>
                <c:pt idx="3334">
                  <c:v>826.39</c:v>
                </c:pt>
                <c:pt idx="3335">
                  <c:v>827.22</c:v>
                </c:pt>
                <c:pt idx="3336">
                  <c:v>826.4</c:v>
                </c:pt>
                <c:pt idx="3337">
                  <c:v>826.64</c:v>
                </c:pt>
                <c:pt idx="3338">
                  <c:v>827.18</c:v>
                </c:pt>
                <c:pt idx="3339">
                  <c:v>826.56</c:v>
                </c:pt>
                <c:pt idx="3340">
                  <c:v>826.71</c:v>
                </c:pt>
                <c:pt idx="3341">
                  <c:v>827.32</c:v>
                </c:pt>
                <c:pt idx="3342">
                  <c:v>826.8</c:v>
                </c:pt>
                <c:pt idx="3343">
                  <c:v>826.45</c:v>
                </c:pt>
                <c:pt idx="3344">
                  <c:v>827.18</c:v>
                </c:pt>
                <c:pt idx="3345">
                  <c:v>826.97</c:v>
                </c:pt>
                <c:pt idx="3346">
                  <c:v>826.83</c:v>
                </c:pt>
                <c:pt idx="3347">
                  <c:v>826.97</c:v>
                </c:pt>
                <c:pt idx="3348">
                  <c:v>826.68</c:v>
                </c:pt>
                <c:pt idx="3349">
                  <c:v>826.97</c:v>
                </c:pt>
                <c:pt idx="3350">
                  <c:v>826.85</c:v>
                </c:pt>
                <c:pt idx="3351">
                  <c:v>826.32</c:v>
                </c:pt>
                <c:pt idx="3352">
                  <c:v>826.68</c:v>
                </c:pt>
                <c:pt idx="3353">
                  <c:v>826.96</c:v>
                </c:pt>
                <c:pt idx="3354">
                  <c:v>826.51</c:v>
                </c:pt>
                <c:pt idx="3355">
                  <c:v>826.82</c:v>
                </c:pt>
                <c:pt idx="3356">
                  <c:v>827.02</c:v>
                </c:pt>
                <c:pt idx="3357">
                  <c:v>826.33</c:v>
                </c:pt>
                <c:pt idx="3358">
                  <c:v>826.8</c:v>
                </c:pt>
                <c:pt idx="3359">
                  <c:v>826.49</c:v>
                </c:pt>
                <c:pt idx="3360">
                  <c:v>826.09</c:v>
                </c:pt>
                <c:pt idx="3361">
                  <c:v>826.54</c:v>
                </c:pt>
                <c:pt idx="3362">
                  <c:v>826.56</c:v>
                </c:pt>
                <c:pt idx="3363">
                  <c:v>826.58</c:v>
                </c:pt>
                <c:pt idx="3364">
                  <c:v>826.73</c:v>
                </c:pt>
                <c:pt idx="3365">
                  <c:v>826.44</c:v>
                </c:pt>
                <c:pt idx="3366">
                  <c:v>826.52</c:v>
                </c:pt>
                <c:pt idx="3367">
                  <c:v>826.83</c:v>
                </c:pt>
                <c:pt idx="3368">
                  <c:v>826.71</c:v>
                </c:pt>
                <c:pt idx="3369">
                  <c:v>826.7</c:v>
                </c:pt>
                <c:pt idx="3370">
                  <c:v>827.01</c:v>
                </c:pt>
                <c:pt idx="3371">
                  <c:v>826.37</c:v>
                </c:pt>
                <c:pt idx="3372">
                  <c:v>826.52</c:v>
                </c:pt>
                <c:pt idx="3373">
                  <c:v>827.32</c:v>
                </c:pt>
                <c:pt idx="3374">
                  <c:v>826.49</c:v>
                </c:pt>
                <c:pt idx="3375">
                  <c:v>827.04</c:v>
                </c:pt>
                <c:pt idx="3376">
                  <c:v>827.25</c:v>
                </c:pt>
                <c:pt idx="3377">
                  <c:v>826.59</c:v>
                </c:pt>
                <c:pt idx="3378">
                  <c:v>826.8</c:v>
                </c:pt>
                <c:pt idx="3379">
                  <c:v>826.89</c:v>
                </c:pt>
                <c:pt idx="3380">
                  <c:v>826.44</c:v>
                </c:pt>
                <c:pt idx="3381">
                  <c:v>825.92</c:v>
                </c:pt>
                <c:pt idx="3382">
                  <c:v>826.97</c:v>
                </c:pt>
                <c:pt idx="3383">
                  <c:v>826.51</c:v>
                </c:pt>
                <c:pt idx="3384">
                  <c:v>826.7</c:v>
                </c:pt>
                <c:pt idx="3385">
                  <c:v>826.92</c:v>
                </c:pt>
                <c:pt idx="3386">
                  <c:v>826.39</c:v>
                </c:pt>
                <c:pt idx="3387">
                  <c:v>826.21</c:v>
                </c:pt>
                <c:pt idx="3388">
                  <c:v>826.83</c:v>
                </c:pt>
                <c:pt idx="3389">
                  <c:v>826.32</c:v>
                </c:pt>
                <c:pt idx="3390">
                  <c:v>826.63</c:v>
                </c:pt>
                <c:pt idx="3391">
                  <c:v>826.94</c:v>
                </c:pt>
                <c:pt idx="3392">
                  <c:v>826.33</c:v>
                </c:pt>
                <c:pt idx="3393">
                  <c:v>826.49</c:v>
                </c:pt>
                <c:pt idx="3394">
                  <c:v>826.94</c:v>
                </c:pt>
                <c:pt idx="3395">
                  <c:v>826.77</c:v>
                </c:pt>
                <c:pt idx="3396">
                  <c:v>826.9</c:v>
                </c:pt>
                <c:pt idx="3397">
                  <c:v>826.9</c:v>
                </c:pt>
                <c:pt idx="3398">
                  <c:v>826.75</c:v>
                </c:pt>
                <c:pt idx="3399">
                  <c:v>827.51</c:v>
                </c:pt>
                <c:pt idx="3400">
                  <c:v>826.78</c:v>
                </c:pt>
                <c:pt idx="3401">
                  <c:v>826.77</c:v>
                </c:pt>
                <c:pt idx="3402">
                  <c:v>827.42</c:v>
                </c:pt>
                <c:pt idx="3403">
                  <c:v>826.58</c:v>
                </c:pt>
                <c:pt idx="3404">
                  <c:v>826.4</c:v>
                </c:pt>
                <c:pt idx="3405">
                  <c:v>826.94</c:v>
                </c:pt>
                <c:pt idx="3406">
                  <c:v>826.26</c:v>
                </c:pt>
                <c:pt idx="3407">
                  <c:v>826.33</c:v>
                </c:pt>
                <c:pt idx="3408">
                  <c:v>827.22</c:v>
                </c:pt>
                <c:pt idx="3409">
                  <c:v>826.82</c:v>
                </c:pt>
                <c:pt idx="3410">
                  <c:v>826.37</c:v>
                </c:pt>
                <c:pt idx="3411">
                  <c:v>827.09</c:v>
                </c:pt>
                <c:pt idx="3412">
                  <c:v>826.49</c:v>
                </c:pt>
                <c:pt idx="3413">
                  <c:v>826.45</c:v>
                </c:pt>
                <c:pt idx="3414">
                  <c:v>826.83</c:v>
                </c:pt>
                <c:pt idx="3415">
                  <c:v>826.19</c:v>
                </c:pt>
                <c:pt idx="3416">
                  <c:v>826.45</c:v>
                </c:pt>
                <c:pt idx="3417">
                  <c:v>827.11</c:v>
                </c:pt>
                <c:pt idx="3418">
                  <c:v>826.49</c:v>
                </c:pt>
                <c:pt idx="3419">
                  <c:v>826.42</c:v>
                </c:pt>
                <c:pt idx="3420">
                  <c:v>826.94</c:v>
                </c:pt>
                <c:pt idx="3421">
                  <c:v>826.06</c:v>
                </c:pt>
                <c:pt idx="3422">
                  <c:v>826.51</c:v>
                </c:pt>
                <c:pt idx="3423">
                  <c:v>826.66</c:v>
                </c:pt>
                <c:pt idx="3424">
                  <c:v>826.26</c:v>
                </c:pt>
                <c:pt idx="3425">
                  <c:v>826.75</c:v>
                </c:pt>
                <c:pt idx="3426">
                  <c:v>826.89</c:v>
                </c:pt>
                <c:pt idx="3427">
                  <c:v>826.66</c:v>
                </c:pt>
                <c:pt idx="3428">
                  <c:v>827.08</c:v>
                </c:pt>
                <c:pt idx="3429">
                  <c:v>827.16</c:v>
                </c:pt>
                <c:pt idx="3430">
                  <c:v>826.9</c:v>
                </c:pt>
                <c:pt idx="3431">
                  <c:v>826.56</c:v>
                </c:pt>
                <c:pt idx="3432">
                  <c:v>826.82</c:v>
                </c:pt>
                <c:pt idx="3433">
                  <c:v>827.2</c:v>
                </c:pt>
                <c:pt idx="3434">
                  <c:v>826.82</c:v>
                </c:pt>
                <c:pt idx="3435">
                  <c:v>826.99</c:v>
                </c:pt>
                <c:pt idx="3436">
                  <c:v>827.01</c:v>
                </c:pt>
                <c:pt idx="3437">
                  <c:v>827.01</c:v>
                </c:pt>
                <c:pt idx="3438">
                  <c:v>826.3</c:v>
                </c:pt>
                <c:pt idx="3439">
                  <c:v>826.56</c:v>
                </c:pt>
                <c:pt idx="3440">
                  <c:v>827.06</c:v>
                </c:pt>
                <c:pt idx="3441">
                  <c:v>826.13</c:v>
                </c:pt>
                <c:pt idx="3442">
                  <c:v>826.42</c:v>
                </c:pt>
                <c:pt idx="3443">
                  <c:v>827.02</c:v>
                </c:pt>
                <c:pt idx="3444">
                  <c:v>826.77</c:v>
                </c:pt>
                <c:pt idx="3445">
                  <c:v>826.49</c:v>
                </c:pt>
                <c:pt idx="3446">
                  <c:v>827.27</c:v>
                </c:pt>
                <c:pt idx="3447">
                  <c:v>826.32</c:v>
                </c:pt>
                <c:pt idx="3448">
                  <c:v>826.63</c:v>
                </c:pt>
                <c:pt idx="3449">
                  <c:v>827.2</c:v>
                </c:pt>
                <c:pt idx="3450">
                  <c:v>826.35</c:v>
                </c:pt>
                <c:pt idx="3451">
                  <c:v>826.7</c:v>
                </c:pt>
                <c:pt idx="3452">
                  <c:v>827.2</c:v>
                </c:pt>
                <c:pt idx="3453">
                  <c:v>826.64</c:v>
                </c:pt>
                <c:pt idx="3454">
                  <c:v>826.61</c:v>
                </c:pt>
                <c:pt idx="3455">
                  <c:v>826.97</c:v>
                </c:pt>
                <c:pt idx="3456">
                  <c:v>826.35</c:v>
                </c:pt>
                <c:pt idx="3457">
                  <c:v>826.68</c:v>
                </c:pt>
                <c:pt idx="3458">
                  <c:v>826.68</c:v>
                </c:pt>
                <c:pt idx="3459">
                  <c:v>826.51</c:v>
                </c:pt>
                <c:pt idx="3460">
                  <c:v>826.66</c:v>
                </c:pt>
                <c:pt idx="3461">
                  <c:v>826.78</c:v>
                </c:pt>
                <c:pt idx="3462">
                  <c:v>826.16</c:v>
                </c:pt>
                <c:pt idx="3463">
                  <c:v>826.21</c:v>
                </c:pt>
                <c:pt idx="3464">
                  <c:v>826.8</c:v>
                </c:pt>
                <c:pt idx="3465">
                  <c:v>826.35</c:v>
                </c:pt>
                <c:pt idx="3466">
                  <c:v>826.66</c:v>
                </c:pt>
                <c:pt idx="3467">
                  <c:v>826.54</c:v>
                </c:pt>
                <c:pt idx="3468">
                  <c:v>826.09</c:v>
                </c:pt>
                <c:pt idx="3469">
                  <c:v>826.58</c:v>
                </c:pt>
                <c:pt idx="3470">
                  <c:v>826.8</c:v>
                </c:pt>
                <c:pt idx="3471">
                  <c:v>826.47</c:v>
                </c:pt>
                <c:pt idx="3472">
                  <c:v>826.32</c:v>
                </c:pt>
                <c:pt idx="3473">
                  <c:v>826.35</c:v>
                </c:pt>
                <c:pt idx="3474">
                  <c:v>826.25</c:v>
                </c:pt>
                <c:pt idx="3475">
                  <c:v>826.59</c:v>
                </c:pt>
                <c:pt idx="3476">
                  <c:v>826.04</c:v>
                </c:pt>
                <c:pt idx="3477">
                  <c:v>826.21</c:v>
                </c:pt>
                <c:pt idx="3478">
                  <c:v>826.61</c:v>
                </c:pt>
                <c:pt idx="3479">
                  <c:v>826.18</c:v>
                </c:pt>
                <c:pt idx="3480">
                  <c:v>826.25</c:v>
                </c:pt>
                <c:pt idx="3481">
                  <c:v>826.56</c:v>
                </c:pt>
                <c:pt idx="3482">
                  <c:v>826.47</c:v>
                </c:pt>
                <c:pt idx="3483">
                  <c:v>826.66</c:v>
                </c:pt>
                <c:pt idx="3484">
                  <c:v>827.35</c:v>
                </c:pt>
                <c:pt idx="3485">
                  <c:v>826.71</c:v>
                </c:pt>
                <c:pt idx="3486">
                  <c:v>826.92</c:v>
                </c:pt>
                <c:pt idx="3487">
                  <c:v>827.18</c:v>
                </c:pt>
                <c:pt idx="3488">
                  <c:v>826.26</c:v>
                </c:pt>
                <c:pt idx="3489">
                  <c:v>826.21</c:v>
                </c:pt>
                <c:pt idx="3490">
                  <c:v>827.09</c:v>
                </c:pt>
                <c:pt idx="3491">
                  <c:v>826.35</c:v>
                </c:pt>
                <c:pt idx="3492">
                  <c:v>826.26</c:v>
                </c:pt>
                <c:pt idx="3493">
                  <c:v>826.7</c:v>
                </c:pt>
                <c:pt idx="3494">
                  <c:v>826.23</c:v>
                </c:pt>
                <c:pt idx="3495">
                  <c:v>826.52</c:v>
                </c:pt>
                <c:pt idx="3496">
                  <c:v>826.58</c:v>
                </c:pt>
                <c:pt idx="3497">
                  <c:v>826.25</c:v>
                </c:pt>
                <c:pt idx="3498">
                  <c:v>826.56</c:v>
                </c:pt>
                <c:pt idx="3499">
                  <c:v>826.8</c:v>
                </c:pt>
                <c:pt idx="3500">
                  <c:v>826.28</c:v>
                </c:pt>
                <c:pt idx="3501">
                  <c:v>826.82</c:v>
                </c:pt>
                <c:pt idx="3502">
                  <c:v>826.96</c:v>
                </c:pt>
                <c:pt idx="3503">
                  <c:v>826.39</c:v>
                </c:pt>
                <c:pt idx="3504">
                  <c:v>826.61</c:v>
                </c:pt>
                <c:pt idx="3505">
                  <c:v>827.28</c:v>
                </c:pt>
                <c:pt idx="3506">
                  <c:v>826.25</c:v>
                </c:pt>
                <c:pt idx="3507">
                  <c:v>826.71</c:v>
                </c:pt>
                <c:pt idx="3508">
                  <c:v>826.9</c:v>
                </c:pt>
                <c:pt idx="3509">
                  <c:v>826.71</c:v>
                </c:pt>
                <c:pt idx="3510">
                  <c:v>826.99</c:v>
                </c:pt>
                <c:pt idx="3511">
                  <c:v>826.39</c:v>
                </c:pt>
                <c:pt idx="3512">
                  <c:v>826.56</c:v>
                </c:pt>
                <c:pt idx="3513">
                  <c:v>826.49</c:v>
                </c:pt>
                <c:pt idx="3514">
                  <c:v>826.18</c:v>
                </c:pt>
                <c:pt idx="3515">
                  <c:v>826.42</c:v>
                </c:pt>
                <c:pt idx="3516">
                  <c:v>827.04</c:v>
                </c:pt>
                <c:pt idx="3517">
                  <c:v>826.09</c:v>
                </c:pt>
                <c:pt idx="3518">
                  <c:v>826.75</c:v>
                </c:pt>
                <c:pt idx="3519">
                  <c:v>826.8</c:v>
                </c:pt>
                <c:pt idx="3520">
                  <c:v>826.39</c:v>
                </c:pt>
                <c:pt idx="3521">
                  <c:v>826.58</c:v>
                </c:pt>
                <c:pt idx="3522">
                  <c:v>827.32</c:v>
                </c:pt>
                <c:pt idx="3523">
                  <c:v>826.42</c:v>
                </c:pt>
                <c:pt idx="3524">
                  <c:v>826.44</c:v>
                </c:pt>
                <c:pt idx="3525">
                  <c:v>826.92</c:v>
                </c:pt>
                <c:pt idx="3526">
                  <c:v>826.23</c:v>
                </c:pt>
                <c:pt idx="3527">
                  <c:v>826.59</c:v>
                </c:pt>
                <c:pt idx="3528">
                  <c:v>827.04</c:v>
                </c:pt>
                <c:pt idx="3529">
                  <c:v>826.54</c:v>
                </c:pt>
                <c:pt idx="3530">
                  <c:v>826.75</c:v>
                </c:pt>
                <c:pt idx="3531">
                  <c:v>827.54</c:v>
                </c:pt>
                <c:pt idx="3532">
                  <c:v>826.77</c:v>
                </c:pt>
                <c:pt idx="3533">
                  <c:v>826.96</c:v>
                </c:pt>
                <c:pt idx="3534">
                  <c:v>826.87</c:v>
                </c:pt>
                <c:pt idx="3535">
                  <c:v>826.64</c:v>
                </c:pt>
                <c:pt idx="3536">
                  <c:v>826.85</c:v>
                </c:pt>
                <c:pt idx="3537">
                  <c:v>826.87</c:v>
                </c:pt>
                <c:pt idx="3538">
                  <c:v>826.59</c:v>
                </c:pt>
                <c:pt idx="3539">
                  <c:v>826.9</c:v>
                </c:pt>
                <c:pt idx="3540">
                  <c:v>827.06</c:v>
                </c:pt>
                <c:pt idx="3541">
                  <c:v>826.56</c:v>
                </c:pt>
                <c:pt idx="3542">
                  <c:v>826.58</c:v>
                </c:pt>
                <c:pt idx="3543">
                  <c:v>826.85</c:v>
                </c:pt>
                <c:pt idx="3544">
                  <c:v>826.14</c:v>
                </c:pt>
                <c:pt idx="3545">
                  <c:v>826.42</c:v>
                </c:pt>
                <c:pt idx="3546">
                  <c:v>826.59</c:v>
                </c:pt>
                <c:pt idx="3547">
                  <c:v>826.28</c:v>
                </c:pt>
                <c:pt idx="3548">
                  <c:v>826.61</c:v>
                </c:pt>
                <c:pt idx="3549">
                  <c:v>826.54</c:v>
                </c:pt>
                <c:pt idx="3550">
                  <c:v>826.44</c:v>
                </c:pt>
                <c:pt idx="3551">
                  <c:v>826.96</c:v>
                </c:pt>
                <c:pt idx="3552">
                  <c:v>826.64</c:v>
                </c:pt>
                <c:pt idx="3553">
                  <c:v>826.54</c:v>
                </c:pt>
                <c:pt idx="3554">
                  <c:v>826.92</c:v>
                </c:pt>
                <c:pt idx="3555">
                  <c:v>826.8</c:v>
                </c:pt>
                <c:pt idx="3556">
                  <c:v>826.64</c:v>
                </c:pt>
                <c:pt idx="3557">
                  <c:v>827.34</c:v>
                </c:pt>
                <c:pt idx="3558">
                  <c:v>826.39</c:v>
                </c:pt>
                <c:pt idx="3559">
                  <c:v>826.51</c:v>
                </c:pt>
                <c:pt idx="3560">
                  <c:v>827.06</c:v>
                </c:pt>
                <c:pt idx="3561">
                  <c:v>826.28</c:v>
                </c:pt>
                <c:pt idx="3562">
                  <c:v>826.89</c:v>
                </c:pt>
                <c:pt idx="3563">
                  <c:v>827.08</c:v>
                </c:pt>
                <c:pt idx="3564">
                  <c:v>826.49</c:v>
                </c:pt>
                <c:pt idx="3565">
                  <c:v>826.51</c:v>
                </c:pt>
                <c:pt idx="3566">
                  <c:v>826.97</c:v>
                </c:pt>
                <c:pt idx="3567">
                  <c:v>826.87</c:v>
                </c:pt>
                <c:pt idx="3568">
                  <c:v>826.75</c:v>
                </c:pt>
                <c:pt idx="3569">
                  <c:v>827.25</c:v>
                </c:pt>
                <c:pt idx="3570">
                  <c:v>826.61</c:v>
                </c:pt>
                <c:pt idx="3571">
                  <c:v>826.75</c:v>
                </c:pt>
                <c:pt idx="3572">
                  <c:v>827.04</c:v>
                </c:pt>
                <c:pt idx="3573">
                  <c:v>826.42</c:v>
                </c:pt>
                <c:pt idx="3574">
                  <c:v>826.44</c:v>
                </c:pt>
                <c:pt idx="3575">
                  <c:v>826.64</c:v>
                </c:pt>
                <c:pt idx="3576">
                  <c:v>826.64</c:v>
                </c:pt>
                <c:pt idx="3577">
                  <c:v>827.18</c:v>
                </c:pt>
                <c:pt idx="3578">
                  <c:v>827.08</c:v>
                </c:pt>
                <c:pt idx="3579">
                  <c:v>826.75</c:v>
                </c:pt>
                <c:pt idx="3580">
                  <c:v>826.97</c:v>
                </c:pt>
                <c:pt idx="3581">
                  <c:v>827.06</c:v>
                </c:pt>
                <c:pt idx="3582">
                  <c:v>826.94</c:v>
                </c:pt>
                <c:pt idx="3583">
                  <c:v>827.01</c:v>
                </c:pt>
                <c:pt idx="3584">
                  <c:v>826.87</c:v>
                </c:pt>
                <c:pt idx="3585">
                  <c:v>826.32</c:v>
                </c:pt>
                <c:pt idx="3586">
                  <c:v>826.87</c:v>
                </c:pt>
                <c:pt idx="3587">
                  <c:v>826.07</c:v>
                </c:pt>
                <c:pt idx="3588">
                  <c:v>826.21</c:v>
                </c:pt>
                <c:pt idx="3589">
                  <c:v>827.13</c:v>
                </c:pt>
                <c:pt idx="3590">
                  <c:v>826.73</c:v>
                </c:pt>
                <c:pt idx="3591">
                  <c:v>826.33</c:v>
                </c:pt>
                <c:pt idx="3592">
                  <c:v>826.89</c:v>
                </c:pt>
                <c:pt idx="3593">
                  <c:v>826.26</c:v>
                </c:pt>
                <c:pt idx="3594">
                  <c:v>826.64</c:v>
                </c:pt>
                <c:pt idx="3595">
                  <c:v>826.85</c:v>
                </c:pt>
                <c:pt idx="3596">
                  <c:v>826.13</c:v>
                </c:pt>
                <c:pt idx="3597">
                  <c:v>826.87</c:v>
                </c:pt>
                <c:pt idx="3598">
                  <c:v>826.73</c:v>
                </c:pt>
                <c:pt idx="3599">
                  <c:v>826.3</c:v>
                </c:pt>
                <c:pt idx="3600">
                  <c:v>826.59</c:v>
                </c:pt>
                <c:pt idx="3601">
                  <c:v>827.53</c:v>
                </c:pt>
                <c:pt idx="3602">
                  <c:v>826.44</c:v>
                </c:pt>
                <c:pt idx="3603">
                  <c:v>826.64</c:v>
                </c:pt>
                <c:pt idx="3604">
                  <c:v>827.32</c:v>
                </c:pt>
                <c:pt idx="3605">
                  <c:v>826.4</c:v>
                </c:pt>
                <c:pt idx="3606">
                  <c:v>826.39</c:v>
                </c:pt>
                <c:pt idx="3607">
                  <c:v>826.99</c:v>
                </c:pt>
                <c:pt idx="3608">
                  <c:v>826.44</c:v>
                </c:pt>
                <c:pt idx="3609">
                  <c:v>827.06</c:v>
                </c:pt>
                <c:pt idx="3610">
                  <c:v>826.47</c:v>
                </c:pt>
                <c:pt idx="3611">
                  <c:v>826.4</c:v>
                </c:pt>
                <c:pt idx="3612">
                  <c:v>826.52</c:v>
                </c:pt>
                <c:pt idx="3613">
                  <c:v>826.59</c:v>
                </c:pt>
                <c:pt idx="3614">
                  <c:v>826.18</c:v>
                </c:pt>
                <c:pt idx="3615">
                  <c:v>826.52</c:v>
                </c:pt>
                <c:pt idx="3616">
                  <c:v>826.56</c:v>
                </c:pt>
                <c:pt idx="3617">
                  <c:v>826.28</c:v>
                </c:pt>
                <c:pt idx="3618">
                  <c:v>826.37</c:v>
                </c:pt>
                <c:pt idx="3619">
                  <c:v>827.04</c:v>
                </c:pt>
                <c:pt idx="3620">
                  <c:v>826.64</c:v>
                </c:pt>
                <c:pt idx="3621">
                  <c:v>827.01</c:v>
                </c:pt>
                <c:pt idx="3622">
                  <c:v>826.39</c:v>
                </c:pt>
                <c:pt idx="3623">
                  <c:v>826.61</c:v>
                </c:pt>
                <c:pt idx="3624">
                  <c:v>827.28</c:v>
                </c:pt>
                <c:pt idx="3625">
                  <c:v>826.42</c:v>
                </c:pt>
                <c:pt idx="3626">
                  <c:v>826.61</c:v>
                </c:pt>
                <c:pt idx="3627">
                  <c:v>826.94</c:v>
                </c:pt>
                <c:pt idx="3628">
                  <c:v>826.59</c:v>
                </c:pt>
                <c:pt idx="3629">
                  <c:v>826.63</c:v>
                </c:pt>
                <c:pt idx="3630">
                  <c:v>827.28</c:v>
                </c:pt>
                <c:pt idx="3631">
                  <c:v>826.99</c:v>
                </c:pt>
                <c:pt idx="3632">
                  <c:v>826.7</c:v>
                </c:pt>
                <c:pt idx="3633">
                  <c:v>827.3</c:v>
                </c:pt>
                <c:pt idx="3634">
                  <c:v>826.19</c:v>
                </c:pt>
                <c:pt idx="3635">
                  <c:v>826.85</c:v>
                </c:pt>
                <c:pt idx="3636">
                  <c:v>826.73</c:v>
                </c:pt>
                <c:pt idx="3637">
                  <c:v>826.4</c:v>
                </c:pt>
                <c:pt idx="3638">
                  <c:v>826.77</c:v>
                </c:pt>
                <c:pt idx="3639">
                  <c:v>827.34</c:v>
                </c:pt>
                <c:pt idx="3640">
                  <c:v>826.51</c:v>
                </c:pt>
                <c:pt idx="3641">
                  <c:v>826.64</c:v>
                </c:pt>
                <c:pt idx="3642">
                  <c:v>826.94</c:v>
                </c:pt>
                <c:pt idx="3643">
                  <c:v>826.21</c:v>
                </c:pt>
                <c:pt idx="3644">
                  <c:v>826.8</c:v>
                </c:pt>
                <c:pt idx="3645">
                  <c:v>826.8</c:v>
                </c:pt>
                <c:pt idx="3646">
                  <c:v>826.71</c:v>
                </c:pt>
                <c:pt idx="3647">
                  <c:v>826.63</c:v>
                </c:pt>
                <c:pt idx="3648">
                  <c:v>826.96</c:v>
                </c:pt>
                <c:pt idx="3649">
                  <c:v>826.7</c:v>
                </c:pt>
                <c:pt idx="3650">
                  <c:v>826.87</c:v>
                </c:pt>
                <c:pt idx="3651">
                  <c:v>826.9</c:v>
                </c:pt>
                <c:pt idx="3652">
                  <c:v>826.73</c:v>
                </c:pt>
                <c:pt idx="3653">
                  <c:v>827.02</c:v>
                </c:pt>
                <c:pt idx="3654">
                  <c:v>827.13</c:v>
                </c:pt>
                <c:pt idx="3655">
                  <c:v>826.8</c:v>
                </c:pt>
                <c:pt idx="3656">
                  <c:v>826.94</c:v>
                </c:pt>
                <c:pt idx="3657">
                  <c:v>826.94</c:v>
                </c:pt>
                <c:pt idx="3658">
                  <c:v>826.42</c:v>
                </c:pt>
                <c:pt idx="3659">
                  <c:v>826.82</c:v>
                </c:pt>
                <c:pt idx="3660">
                  <c:v>826.35</c:v>
                </c:pt>
                <c:pt idx="3661">
                  <c:v>826.68</c:v>
                </c:pt>
                <c:pt idx="3662">
                  <c:v>826.97</c:v>
                </c:pt>
                <c:pt idx="3663">
                  <c:v>826.59</c:v>
                </c:pt>
                <c:pt idx="3664">
                  <c:v>826.58</c:v>
                </c:pt>
                <c:pt idx="3665">
                  <c:v>827.11</c:v>
                </c:pt>
                <c:pt idx="3666">
                  <c:v>826.61</c:v>
                </c:pt>
                <c:pt idx="3667">
                  <c:v>826.61</c:v>
                </c:pt>
                <c:pt idx="3668">
                  <c:v>827.18</c:v>
                </c:pt>
                <c:pt idx="3669">
                  <c:v>826.52</c:v>
                </c:pt>
                <c:pt idx="3670">
                  <c:v>826.94</c:v>
                </c:pt>
                <c:pt idx="3671">
                  <c:v>827.54</c:v>
                </c:pt>
                <c:pt idx="3672">
                  <c:v>826.54</c:v>
                </c:pt>
                <c:pt idx="3673">
                  <c:v>827.08</c:v>
                </c:pt>
                <c:pt idx="3674">
                  <c:v>827.15</c:v>
                </c:pt>
                <c:pt idx="3675">
                  <c:v>826.63</c:v>
                </c:pt>
                <c:pt idx="3676">
                  <c:v>826.87</c:v>
                </c:pt>
                <c:pt idx="3677">
                  <c:v>827.11</c:v>
                </c:pt>
                <c:pt idx="3678">
                  <c:v>826.75</c:v>
                </c:pt>
                <c:pt idx="3679">
                  <c:v>826.92</c:v>
                </c:pt>
                <c:pt idx="3680">
                  <c:v>827.27</c:v>
                </c:pt>
                <c:pt idx="3681">
                  <c:v>826.7</c:v>
                </c:pt>
                <c:pt idx="3682">
                  <c:v>826.71</c:v>
                </c:pt>
                <c:pt idx="3683">
                  <c:v>826.63</c:v>
                </c:pt>
                <c:pt idx="3684">
                  <c:v>826.44</c:v>
                </c:pt>
                <c:pt idx="3685">
                  <c:v>827.01</c:v>
                </c:pt>
                <c:pt idx="3686">
                  <c:v>826.77</c:v>
                </c:pt>
                <c:pt idx="3687">
                  <c:v>826.51</c:v>
                </c:pt>
                <c:pt idx="3688">
                  <c:v>826.4</c:v>
                </c:pt>
                <c:pt idx="3689">
                  <c:v>826.64</c:v>
                </c:pt>
                <c:pt idx="3690">
                  <c:v>826.13</c:v>
                </c:pt>
                <c:pt idx="3691">
                  <c:v>826.45</c:v>
                </c:pt>
                <c:pt idx="3692">
                  <c:v>826.71</c:v>
                </c:pt>
                <c:pt idx="3693">
                  <c:v>826.64</c:v>
                </c:pt>
                <c:pt idx="3694">
                  <c:v>827.08</c:v>
                </c:pt>
                <c:pt idx="3695">
                  <c:v>826.82</c:v>
                </c:pt>
                <c:pt idx="3696">
                  <c:v>826.9</c:v>
                </c:pt>
                <c:pt idx="3697">
                  <c:v>826.77</c:v>
                </c:pt>
                <c:pt idx="3698">
                  <c:v>826.23</c:v>
                </c:pt>
                <c:pt idx="3699">
                  <c:v>826.54</c:v>
                </c:pt>
                <c:pt idx="3700">
                  <c:v>826.66</c:v>
                </c:pt>
                <c:pt idx="3701">
                  <c:v>826.56</c:v>
                </c:pt>
                <c:pt idx="3702">
                  <c:v>826.58</c:v>
                </c:pt>
                <c:pt idx="3703">
                  <c:v>826.8</c:v>
                </c:pt>
                <c:pt idx="3704">
                  <c:v>826.51</c:v>
                </c:pt>
                <c:pt idx="3705">
                  <c:v>826.85</c:v>
                </c:pt>
                <c:pt idx="3706">
                  <c:v>827.44</c:v>
                </c:pt>
                <c:pt idx="3707">
                  <c:v>826.68</c:v>
                </c:pt>
                <c:pt idx="3708">
                  <c:v>826.64</c:v>
                </c:pt>
                <c:pt idx="3709">
                  <c:v>827.25</c:v>
                </c:pt>
                <c:pt idx="3710">
                  <c:v>826.54</c:v>
                </c:pt>
                <c:pt idx="3711">
                  <c:v>826.59</c:v>
                </c:pt>
                <c:pt idx="3712">
                  <c:v>827.02</c:v>
                </c:pt>
                <c:pt idx="3713">
                  <c:v>826.18</c:v>
                </c:pt>
                <c:pt idx="3714">
                  <c:v>826.19</c:v>
                </c:pt>
                <c:pt idx="3715">
                  <c:v>826.92</c:v>
                </c:pt>
                <c:pt idx="3716">
                  <c:v>826.44</c:v>
                </c:pt>
                <c:pt idx="3717">
                  <c:v>826.51</c:v>
                </c:pt>
                <c:pt idx="3718">
                  <c:v>826.99</c:v>
                </c:pt>
                <c:pt idx="3719">
                  <c:v>826.64</c:v>
                </c:pt>
                <c:pt idx="3720">
                  <c:v>826.52</c:v>
                </c:pt>
                <c:pt idx="3721">
                  <c:v>826.63</c:v>
                </c:pt>
                <c:pt idx="3722">
                  <c:v>827.02</c:v>
                </c:pt>
                <c:pt idx="3723">
                  <c:v>826.49</c:v>
                </c:pt>
                <c:pt idx="3724">
                  <c:v>826.85</c:v>
                </c:pt>
                <c:pt idx="3725">
                  <c:v>826.71</c:v>
                </c:pt>
                <c:pt idx="3726">
                  <c:v>826.85</c:v>
                </c:pt>
                <c:pt idx="3727">
                  <c:v>826.83</c:v>
                </c:pt>
                <c:pt idx="3728">
                  <c:v>825.94</c:v>
                </c:pt>
                <c:pt idx="3729">
                  <c:v>826.96</c:v>
                </c:pt>
                <c:pt idx="3730">
                  <c:v>826.87</c:v>
                </c:pt>
                <c:pt idx="3731">
                  <c:v>826.8</c:v>
                </c:pt>
                <c:pt idx="3732">
                  <c:v>826.89</c:v>
                </c:pt>
                <c:pt idx="3733">
                  <c:v>826.47</c:v>
                </c:pt>
                <c:pt idx="3734">
                  <c:v>826.77</c:v>
                </c:pt>
                <c:pt idx="3735">
                  <c:v>826.52</c:v>
                </c:pt>
                <c:pt idx="3736">
                  <c:v>826.45</c:v>
                </c:pt>
                <c:pt idx="3737">
                  <c:v>826.49</c:v>
                </c:pt>
                <c:pt idx="3738">
                  <c:v>826.73</c:v>
                </c:pt>
                <c:pt idx="3739">
                  <c:v>826.82</c:v>
                </c:pt>
                <c:pt idx="3740">
                  <c:v>826.8</c:v>
                </c:pt>
                <c:pt idx="3741">
                  <c:v>826.94</c:v>
                </c:pt>
                <c:pt idx="3742">
                  <c:v>826.49</c:v>
                </c:pt>
                <c:pt idx="3743">
                  <c:v>826.23</c:v>
                </c:pt>
                <c:pt idx="3744">
                  <c:v>827.06</c:v>
                </c:pt>
                <c:pt idx="3745">
                  <c:v>826.37</c:v>
                </c:pt>
                <c:pt idx="3746">
                  <c:v>826.73</c:v>
                </c:pt>
                <c:pt idx="3747">
                  <c:v>827.08</c:v>
                </c:pt>
                <c:pt idx="3748">
                  <c:v>826.83</c:v>
                </c:pt>
                <c:pt idx="3749">
                  <c:v>826.85</c:v>
                </c:pt>
                <c:pt idx="3750">
                  <c:v>827.11</c:v>
                </c:pt>
                <c:pt idx="3751">
                  <c:v>826.75</c:v>
                </c:pt>
                <c:pt idx="3752">
                  <c:v>826.97</c:v>
                </c:pt>
                <c:pt idx="3753">
                  <c:v>826.99</c:v>
                </c:pt>
                <c:pt idx="3754">
                  <c:v>826.99</c:v>
                </c:pt>
                <c:pt idx="3755">
                  <c:v>826.68</c:v>
                </c:pt>
                <c:pt idx="3756">
                  <c:v>827.16</c:v>
                </c:pt>
                <c:pt idx="3757">
                  <c:v>826.68</c:v>
                </c:pt>
                <c:pt idx="3758">
                  <c:v>826.73</c:v>
                </c:pt>
                <c:pt idx="3759">
                  <c:v>826.78</c:v>
                </c:pt>
                <c:pt idx="3760">
                  <c:v>826.51</c:v>
                </c:pt>
                <c:pt idx="3761">
                  <c:v>826.64</c:v>
                </c:pt>
                <c:pt idx="3762">
                  <c:v>826.9</c:v>
                </c:pt>
                <c:pt idx="3763">
                  <c:v>826.49</c:v>
                </c:pt>
                <c:pt idx="3764">
                  <c:v>826.96</c:v>
                </c:pt>
                <c:pt idx="3765">
                  <c:v>827.09</c:v>
                </c:pt>
                <c:pt idx="3766">
                  <c:v>826.73</c:v>
                </c:pt>
                <c:pt idx="3767">
                  <c:v>826.78</c:v>
                </c:pt>
                <c:pt idx="3768">
                  <c:v>826.3</c:v>
                </c:pt>
                <c:pt idx="3769">
                  <c:v>826.52</c:v>
                </c:pt>
                <c:pt idx="3770">
                  <c:v>826.42</c:v>
                </c:pt>
                <c:pt idx="3771">
                  <c:v>826.61</c:v>
                </c:pt>
                <c:pt idx="3772">
                  <c:v>826.26</c:v>
                </c:pt>
                <c:pt idx="3773">
                  <c:v>826.77</c:v>
                </c:pt>
                <c:pt idx="3774">
                  <c:v>826.25</c:v>
                </c:pt>
                <c:pt idx="3775">
                  <c:v>826.13</c:v>
                </c:pt>
                <c:pt idx="3776">
                  <c:v>826.21</c:v>
                </c:pt>
                <c:pt idx="3777">
                  <c:v>826.18</c:v>
                </c:pt>
                <c:pt idx="3778">
                  <c:v>826</c:v>
                </c:pt>
                <c:pt idx="3779">
                  <c:v>826.42</c:v>
                </c:pt>
                <c:pt idx="3780">
                  <c:v>826.35</c:v>
                </c:pt>
                <c:pt idx="3781">
                  <c:v>826.49</c:v>
                </c:pt>
                <c:pt idx="3782">
                  <c:v>826.64</c:v>
                </c:pt>
                <c:pt idx="3783">
                  <c:v>826.56</c:v>
                </c:pt>
                <c:pt idx="3784">
                  <c:v>826.33</c:v>
                </c:pt>
                <c:pt idx="3785">
                  <c:v>827.11</c:v>
                </c:pt>
                <c:pt idx="3786">
                  <c:v>825.78</c:v>
                </c:pt>
                <c:pt idx="3787">
                  <c:v>826.19</c:v>
                </c:pt>
                <c:pt idx="3788">
                  <c:v>826.99</c:v>
                </c:pt>
                <c:pt idx="3789">
                  <c:v>826.7</c:v>
                </c:pt>
                <c:pt idx="3790">
                  <c:v>826.85</c:v>
                </c:pt>
                <c:pt idx="3791">
                  <c:v>826.83</c:v>
                </c:pt>
                <c:pt idx="3792">
                  <c:v>826.39</c:v>
                </c:pt>
                <c:pt idx="3793">
                  <c:v>826.58</c:v>
                </c:pt>
                <c:pt idx="3794">
                  <c:v>826.58</c:v>
                </c:pt>
                <c:pt idx="3795">
                  <c:v>825.9</c:v>
                </c:pt>
                <c:pt idx="3796">
                  <c:v>826.51</c:v>
                </c:pt>
                <c:pt idx="3797">
                  <c:v>827.04</c:v>
                </c:pt>
                <c:pt idx="3798">
                  <c:v>826.42</c:v>
                </c:pt>
                <c:pt idx="3799">
                  <c:v>826.66</c:v>
                </c:pt>
                <c:pt idx="3800">
                  <c:v>826.8</c:v>
                </c:pt>
                <c:pt idx="3801">
                  <c:v>826.35</c:v>
                </c:pt>
                <c:pt idx="3802">
                  <c:v>826.56</c:v>
                </c:pt>
                <c:pt idx="3803">
                  <c:v>826.26</c:v>
                </c:pt>
                <c:pt idx="3804">
                  <c:v>826.19</c:v>
                </c:pt>
                <c:pt idx="3805">
                  <c:v>827.13</c:v>
                </c:pt>
                <c:pt idx="3806">
                  <c:v>826.51</c:v>
                </c:pt>
                <c:pt idx="3807">
                  <c:v>825.81</c:v>
                </c:pt>
                <c:pt idx="3808">
                  <c:v>826.47</c:v>
                </c:pt>
                <c:pt idx="3809">
                  <c:v>826.23</c:v>
                </c:pt>
                <c:pt idx="3810">
                  <c:v>826.06</c:v>
                </c:pt>
                <c:pt idx="3811">
                  <c:v>826.45</c:v>
                </c:pt>
                <c:pt idx="3812">
                  <c:v>826.25</c:v>
                </c:pt>
                <c:pt idx="3813">
                  <c:v>826.42</c:v>
                </c:pt>
                <c:pt idx="3814">
                  <c:v>826.82</c:v>
                </c:pt>
                <c:pt idx="3815">
                  <c:v>826.32</c:v>
                </c:pt>
                <c:pt idx="3816">
                  <c:v>826.47</c:v>
                </c:pt>
                <c:pt idx="3817">
                  <c:v>827.06</c:v>
                </c:pt>
                <c:pt idx="3818">
                  <c:v>826.51</c:v>
                </c:pt>
                <c:pt idx="3819">
                  <c:v>826.66</c:v>
                </c:pt>
                <c:pt idx="3820">
                  <c:v>827.22</c:v>
                </c:pt>
                <c:pt idx="3821">
                  <c:v>826.58</c:v>
                </c:pt>
                <c:pt idx="3822">
                  <c:v>826.75</c:v>
                </c:pt>
                <c:pt idx="3823">
                  <c:v>827.3</c:v>
                </c:pt>
                <c:pt idx="3824">
                  <c:v>826.56</c:v>
                </c:pt>
                <c:pt idx="3825">
                  <c:v>826.59</c:v>
                </c:pt>
                <c:pt idx="3826">
                  <c:v>827.37</c:v>
                </c:pt>
                <c:pt idx="3827">
                  <c:v>826.64</c:v>
                </c:pt>
                <c:pt idx="3828">
                  <c:v>826.99</c:v>
                </c:pt>
                <c:pt idx="3829">
                  <c:v>827.22</c:v>
                </c:pt>
                <c:pt idx="3830">
                  <c:v>826.94</c:v>
                </c:pt>
                <c:pt idx="3831">
                  <c:v>826.89</c:v>
                </c:pt>
                <c:pt idx="3832">
                  <c:v>826.78</c:v>
                </c:pt>
                <c:pt idx="3833">
                  <c:v>826.8</c:v>
                </c:pt>
                <c:pt idx="3834">
                  <c:v>826.8</c:v>
                </c:pt>
                <c:pt idx="3835">
                  <c:v>827.15</c:v>
                </c:pt>
                <c:pt idx="3836">
                  <c:v>826.61</c:v>
                </c:pt>
                <c:pt idx="3837">
                  <c:v>826.92</c:v>
                </c:pt>
                <c:pt idx="3838">
                  <c:v>827.15</c:v>
                </c:pt>
                <c:pt idx="3839">
                  <c:v>826.63</c:v>
                </c:pt>
                <c:pt idx="3840">
                  <c:v>826.92</c:v>
                </c:pt>
                <c:pt idx="3841">
                  <c:v>826.75</c:v>
                </c:pt>
                <c:pt idx="3842">
                  <c:v>826.7</c:v>
                </c:pt>
                <c:pt idx="3843">
                  <c:v>826.92</c:v>
                </c:pt>
                <c:pt idx="3844">
                  <c:v>826.32</c:v>
                </c:pt>
                <c:pt idx="3845">
                  <c:v>826.61</c:v>
                </c:pt>
                <c:pt idx="3846">
                  <c:v>826.92</c:v>
                </c:pt>
                <c:pt idx="3847">
                  <c:v>826.64</c:v>
                </c:pt>
                <c:pt idx="3848">
                  <c:v>826.78</c:v>
                </c:pt>
                <c:pt idx="3849">
                  <c:v>827.16</c:v>
                </c:pt>
                <c:pt idx="3850">
                  <c:v>826.73</c:v>
                </c:pt>
                <c:pt idx="3851">
                  <c:v>826.42</c:v>
                </c:pt>
                <c:pt idx="3852">
                  <c:v>827.28</c:v>
                </c:pt>
                <c:pt idx="3853">
                  <c:v>826.77</c:v>
                </c:pt>
                <c:pt idx="3854">
                  <c:v>826.61</c:v>
                </c:pt>
                <c:pt idx="3855">
                  <c:v>827.22</c:v>
                </c:pt>
                <c:pt idx="3856">
                  <c:v>826.89</c:v>
                </c:pt>
                <c:pt idx="3857">
                  <c:v>826.77</c:v>
                </c:pt>
                <c:pt idx="3858">
                  <c:v>827.46</c:v>
                </c:pt>
                <c:pt idx="3859">
                  <c:v>826.82</c:v>
                </c:pt>
                <c:pt idx="3860">
                  <c:v>826.52</c:v>
                </c:pt>
                <c:pt idx="3861">
                  <c:v>826.96</c:v>
                </c:pt>
                <c:pt idx="3862">
                  <c:v>826.64</c:v>
                </c:pt>
                <c:pt idx="3863">
                  <c:v>826.77</c:v>
                </c:pt>
                <c:pt idx="3864">
                  <c:v>827.37</c:v>
                </c:pt>
                <c:pt idx="3865">
                  <c:v>826.73</c:v>
                </c:pt>
                <c:pt idx="3866">
                  <c:v>826.8</c:v>
                </c:pt>
                <c:pt idx="3867">
                  <c:v>826.97</c:v>
                </c:pt>
                <c:pt idx="3868">
                  <c:v>826.99</c:v>
                </c:pt>
                <c:pt idx="3869">
                  <c:v>826.87</c:v>
                </c:pt>
                <c:pt idx="3870">
                  <c:v>826.89</c:v>
                </c:pt>
                <c:pt idx="3871">
                  <c:v>826.49</c:v>
                </c:pt>
                <c:pt idx="3872">
                  <c:v>826.63</c:v>
                </c:pt>
                <c:pt idx="3873">
                  <c:v>827.04</c:v>
                </c:pt>
                <c:pt idx="3874">
                  <c:v>826.44</c:v>
                </c:pt>
                <c:pt idx="3875">
                  <c:v>826.77</c:v>
                </c:pt>
                <c:pt idx="3876">
                  <c:v>827.18</c:v>
                </c:pt>
                <c:pt idx="3877">
                  <c:v>826.66</c:v>
                </c:pt>
                <c:pt idx="3878">
                  <c:v>826.89</c:v>
                </c:pt>
                <c:pt idx="3879">
                  <c:v>826.73</c:v>
                </c:pt>
                <c:pt idx="3880">
                  <c:v>826.7</c:v>
                </c:pt>
                <c:pt idx="3881">
                  <c:v>826.14</c:v>
                </c:pt>
                <c:pt idx="3882">
                  <c:v>826.51</c:v>
                </c:pt>
                <c:pt idx="3883">
                  <c:v>826.54</c:v>
                </c:pt>
                <c:pt idx="3884">
                  <c:v>826.61</c:v>
                </c:pt>
                <c:pt idx="3885">
                  <c:v>826.66</c:v>
                </c:pt>
                <c:pt idx="3886">
                  <c:v>826.66</c:v>
                </c:pt>
                <c:pt idx="3887">
                  <c:v>827.13</c:v>
                </c:pt>
                <c:pt idx="3888">
                  <c:v>826.26</c:v>
                </c:pt>
                <c:pt idx="3889">
                  <c:v>826.4</c:v>
                </c:pt>
                <c:pt idx="3890">
                  <c:v>826.94</c:v>
                </c:pt>
                <c:pt idx="3891">
                  <c:v>826.47</c:v>
                </c:pt>
                <c:pt idx="3892">
                  <c:v>826.71</c:v>
                </c:pt>
                <c:pt idx="3893">
                  <c:v>827.11</c:v>
                </c:pt>
                <c:pt idx="3894">
                  <c:v>826.92</c:v>
                </c:pt>
                <c:pt idx="3895">
                  <c:v>827.15</c:v>
                </c:pt>
                <c:pt idx="3896">
                  <c:v>827.44</c:v>
                </c:pt>
                <c:pt idx="3897">
                  <c:v>826.92</c:v>
                </c:pt>
                <c:pt idx="3898">
                  <c:v>826.85</c:v>
                </c:pt>
                <c:pt idx="3899">
                  <c:v>827.46</c:v>
                </c:pt>
                <c:pt idx="3900">
                  <c:v>826.63</c:v>
                </c:pt>
                <c:pt idx="3901">
                  <c:v>826.66</c:v>
                </c:pt>
                <c:pt idx="3902">
                  <c:v>826.82</c:v>
                </c:pt>
                <c:pt idx="3903">
                  <c:v>826.58</c:v>
                </c:pt>
                <c:pt idx="3904">
                  <c:v>826.73</c:v>
                </c:pt>
                <c:pt idx="3905">
                  <c:v>826.9</c:v>
                </c:pt>
                <c:pt idx="3906">
                  <c:v>826.75</c:v>
                </c:pt>
                <c:pt idx="3907">
                  <c:v>826.75</c:v>
                </c:pt>
                <c:pt idx="3908">
                  <c:v>827.34</c:v>
                </c:pt>
                <c:pt idx="3909">
                  <c:v>826.92</c:v>
                </c:pt>
                <c:pt idx="3910">
                  <c:v>827.3</c:v>
                </c:pt>
                <c:pt idx="3911">
                  <c:v>827.32</c:v>
                </c:pt>
                <c:pt idx="3912">
                  <c:v>826.75</c:v>
                </c:pt>
                <c:pt idx="3913">
                  <c:v>827.2</c:v>
                </c:pt>
                <c:pt idx="3914">
                  <c:v>826.75</c:v>
                </c:pt>
                <c:pt idx="3915">
                  <c:v>826.94</c:v>
                </c:pt>
                <c:pt idx="3916">
                  <c:v>827.01</c:v>
                </c:pt>
                <c:pt idx="3917">
                  <c:v>826.8</c:v>
                </c:pt>
                <c:pt idx="3918">
                  <c:v>826.3</c:v>
                </c:pt>
                <c:pt idx="3919">
                  <c:v>827.25</c:v>
                </c:pt>
                <c:pt idx="3920">
                  <c:v>826.78</c:v>
                </c:pt>
                <c:pt idx="3921">
                  <c:v>826.68</c:v>
                </c:pt>
                <c:pt idx="3922">
                  <c:v>827.11</c:v>
                </c:pt>
                <c:pt idx="3923">
                  <c:v>826.21</c:v>
                </c:pt>
                <c:pt idx="3924">
                  <c:v>826.52</c:v>
                </c:pt>
                <c:pt idx="3925">
                  <c:v>827.06</c:v>
                </c:pt>
                <c:pt idx="3926">
                  <c:v>826.63</c:v>
                </c:pt>
                <c:pt idx="3927">
                  <c:v>827.09</c:v>
                </c:pt>
                <c:pt idx="3928">
                  <c:v>827.37</c:v>
                </c:pt>
                <c:pt idx="3929">
                  <c:v>826.82</c:v>
                </c:pt>
                <c:pt idx="3930">
                  <c:v>826.63</c:v>
                </c:pt>
                <c:pt idx="3931">
                  <c:v>827.54</c:v>
                </c:pt>
                <c:pt idx="3932">
                  <c:v>826.63</c:v>
                </c:pt>
                <c:pt idx="3933">
                  <c:v>827.11</c:v>
                </c:pt>
                <c:pt idx="3934">
                  <c:v>827.32</c:v>
                </c:pt>
                <c:pt idx="3935">
                  <c:v>826.92</c:v>
                </c:pt>
                <c:pt idx="3936">
                  <c:v>826.77</c:v>
                </c:pt>
                <c:pt idx="3937">
                  <c:v>827.25</c:v>
                </c:pt>
                <c:pt idx="3938">
                  <c:v>826.68</c:v>
                </c:pt>
                <c:pt idx="3939">
                  <c:v>826.61</c:v>
                </c:pt>
                <c:pt idx="3940">
                  <c:v>827.22</c:v>
                </c:pt>
                <c:pt idx="3941">
                  <c:v>826.45</c:v>
                </c:pt>
                <c:pt idx="3942">
                  <c:v>826.8</c:v>
                </c:pt>
                <c:pt idx="3943">
                  <c:v>827.22</c:v>
                </c:pt>
                <c:pt idx="3944">
                  <c:v>826.28</c:v>
                </c:pt>
                <c:pt idx="3945">
                  <c:v>826.44</c:v>
                </c:pt>
                <c:pt idx="3946">
                  <c:v>826.68</c:v>
                </c:pt>
                <c:pt idx="3947">
                  <c:v>826.71</c:v>
                </c:pt>
                <c:pt idx="3948">
                  <c:v>826.77</c:v>
                </c:pt>
                <c:pt idx="3949">
                  <c:v>827.16</c:v>
                </c:pt>
                <c:pt idx="3950">
                  <c:v>826.58</c:v>
                </c:pt>
                <c:pt idx="3951">
                  <c:v>826.59</c:v>
                </c:pt>
                <c:pt idx="3952">
                  <c:v>827.28</c:v>
                </c:pt>
                <c:pt idx="3953">
                  <c:v>826.85</c:v>
                </c:pt>
                <c:pt idx="3954">
                  <c:v>827.37</c:v>
                </c:pt>
                <c:pt idx="3955">
                  <c:v>827.34</c:v>
                </c:pt>
                <c:pt idx="3956">
                  <c:v>826.96</c:v>
                </c:pt>
                <c:pt idx="3957">
                  <c:v>827.06</c:v>
                </c:pt>
                <c:pt idx="3958">
                  <c:v>826.99</c:v>
                </c:pt>
                <c:pt idx="3959">
                  <c:v>826.85</c:v>
                </c:pt>
                <c:pt idx="3960">
                  <c:v>826.87</c:v>
                </c:pt>
                <c:pt idx="3961">
                  <c:v>826.89</c:v>
                </c:pt>
                <c:pt idx="3962">
                  <c:v>826.96</c:v>
                </c:pt>
                <c:pt idx="3963">
                  <c:v>827.54</c:v>
                </c:pt>
                <c:pt idx="3964">
                  <c:v>826.85</c:v>
                </c:pt>
                <c:pt idx="3965">
                  <c:v>827.18</c:v>
                </c:pt>
                <c:pt idx="3966">
                  <c:v>827.61</c:v>
                </c:pt>
                <c:pt idx="3967">
                  <c:v>826.92</c:v>
                </c:pt>
                <c:pt idx="3968">
                  <c:v>827.23</c:v>
                </c:pt>
                <c:pt idx="3969">
                  <c:v>827.61</c:v>
                </c:pt>
                <c:pt idx="3970">
                  <c:v>826.96</c:v>
                </c:pt>
                <c:pt idx="3971">
                  <c:v>827.13</c:v>
                </c:pt>
                <c:pt idx="3972">
                  <c:v>827.54</c:v>
                </c:pt>
                <c:pt idx="3973">
                  <c:v>827.16</c:v>
                </c:pt>
                <c:pt idx="3974">
                  <c:v>827.27</c:v>
                </c:pt>
                <c:pt idx="3975">
                  <c:v>827.15</c:v>
                </c:pt>
                <c:pt idx="3976">
                  <c:v>826.66</c:v>
                </c:pt>
                <c:pt idx="3977">
                  <c:v>826.89</c:v>
                </c:pt>
                <c:pt idx="3978">
                  <c:v>827.61</c:v>
                </c:pt>
                <c:pt idx="3979">
                  <c:v>827.16</c:v>
                </c:pt>
                <c:pt idx="3980">
                  <c:v>827.23</c:v>
                </c:pt>
                <c:pt idx="3981">
                  <c:v>827.37</c:v>
                </c:pt>
                <c:pt idx="3982">
                  <c:v>826.66</c:v>
                </c:pt>
                <c:pt idx="3983">
                  <c:v>826.85</c:v>
                </c:pt>
                <c:pt idx="3984">
                  <c:v>827.27</c:v>
                </c:pt>
                <c:pt idx="3985">
                  <c:v>826.61</c:v>
                </c:pt>
                <c:pt idx="3986">
                  <c:v>827.18</c:v>
                </c:pt>
                <c:pt idx="3987">
                  <c:v>827.08</c:v>
                </c:pt>
                <c:pt idx="3988">
                  <c:v>826.75</c:v>
                </c:pt>
                <c:pt idx="3989">
                  <c:v>826.96</c:v>
                </c:pt>
                <c:pt idx="3990">
                  <c:v>827.04</c:v>
                </c:pt>
                <c:pt idx="3991">
                  <c:v>826.87</c:v>
                </c:pt>
                <c:pt idx="3992">
                  <c:v>827.39</c:v>
                </c:pt>
                <c:pt idx="3993">
                  <c:v>826.7</c:v>
                </c:pt>
                <c:pt idx="3994">
                  <c:v>826.66</c:v>
                </c:pt>
                <c:pt idx="3995">
                  <c:v>826.99</c:v>
                </c:pt>
                <c:pt idx="3996">
                  <c:v>826.35</c:v>
                </c:pt>
                <c:pt idx="3997">
                  <c:v>826.68</c:v>
                </c:pt>
                <c:pt idx="3998">
                  <c:v>827.37</c:v>
                </c:pt>
                <c:pt idx="3999">
                  <c:v>826.52</c:v>
                </c:pt>
                <c:pt idx="4000">
                  <c:v>827.04</c:v>
                </c:pt>
                <c:pt idx="4001">
                  <c:v>826.99</c:v>
                </c:pt>
                <c:pt idx="4002">
                  <c:v>826.66</c:v>
                </c:pt>
                <c:pt idx="4003">
                  <c:v>826.44</c:v>
                </c:pt>
                <c:pt idx="4004">
                  <c:v>827.47</c:v>
                </c:pt>
                <c:pt idx="4005">
                  <c:v>826.97</c:v>
                </c:pt>
                <c:pt idx="4006">
                  <c:v>827.04</c:v>
                </c:pt>
                <c:pt idx="4007">
                  <c:v>827.54</c:v>
                </c:pt>
                <c:pt idx="4008">
                  <c:v>827.11</c:v>
                </c:pt>
                <c:pt idx="4009">
                  <c:v>827.34</c:v>
                </c:pt>
                <c:pt idx="4010">
                  <c:v>827.75</c:v>
                </c:pt>
                <c:pt idx="4011">
                  <c:v>826.97</c:v>
                </c:pt>
                <c:pt idx="4012">
                  <c:v>827.16</c:v>
                </c:pt>
                <c:pt idx="4013">
                  <c:v>827.72</c:v>
                </c:pt>
                <c:pt idx="4014">
                  <c:v>827.04</c:v>
                </c:pt>
                <c:pt idx="4015">
                  <c:v>826.96</c:v>
                </c:pt>
                <c:pt idx="4016">
                  <c:v>827.7</c:v>
                </c:pt>
                <c:pt idx="4017">
                  <c:v>827.13</c:v>
                </c:pt>
                <c:pt idx="4018">
                  <c:v>827.32</c:v>
                </c:pt>
                <c:pt idx="4019">
                  <c:v>827.3</c:v>
                </c:pt>
                <c:pt idx="4020">
                  <c:v>827.04</c:v>
                </c:pt>
                <c:pt idx="4021">
                  <c:v>827.02</c:v>
                </c:pt>
                <c:pt idx="4022">
                  <c:v>827.27</c:v>
                </c:pt>
                <c:pt idx="4023">
                  <c:v>826.83</c:v>
                </c:pt>
                <c:pt idx="4024">
                  <c:v>826.9</c:v>
                </c:pt>
                <c:pt idx="4025">
                  <c:v>826.96</c:v>
                </c:pt>
                <c:pt idx="4026">
                  <c:v>826.66</c:v>
                </c:pt>
                <c:pt idx="4027">
                  <c:v>826.78</c:v>
                </c:pt>
                <c:pt idx="4028">
                  <c:v>826.96</c:v>
                </c:pt>
                <c:pt idx="4029">
                  <c:v>826.45</c:v>
                </c:pt>
                <c:pt idx="4030">
                  <c:v>826.92</c:v>
                </c:pt>
                <c:pt idx="4031">
                  <c:v>826.61</c:v>
                </c:pt>
                <c:pt idx="4032">
                  <c:v>826.9</c:v>
                </c:pt>
                <c:pt idx="4033">
                  <c:v>827.16</c:v>
                </c:pt>
                <c:pt idx="4034">
                  <c:v>826.66</c:v>
                </c:pt>
                <c:pt idx="4035">
                  <c:v>826.87</c:v>
                </c:pt>
                <c:pt idx="4036">
                  <c:v>827.25</c:v>
                </c:pt>
                <c:pt idx="4037">
                  <c:v>826.97</c:v>
                </c:pt>
                <c:pt idx="4038">
                  <c:v>827.02</c:v>
                </c:pt>
                <c:pt idx="4039">
                  <c:v>827.53</c:v>
                </c:pt>
                <c:pt idx="4040">
                  <c:v>827.01</c:v>
                </c:pt>
                <c:pt idx="4041">
                  <c:v>827.06</c:v>
                </c:pt>
                <c:pt idx="4042">
                  <c:v>827.35</c:v>
                </c:pt>
                <c:pt idx="4043">
                  <c:v>826.89</c:v>
                </c:pt>
                <c:pt idx="4044">
                  <c:v>827.11</c:v>
                </c:pt>
                <c:pt idx="4045">
                  <c:v>827.46</c:v>
                </c:pt>
                <c:pt idx="4046">
                  <c:v>827.15</c:v>
                </c:pt>
                <c:pt idx="4047">
                  <c:v>827.09</c:v>
                </c:pt>
                <c:pt idx="4048">
                  <c:v>827.53</c:v>
                </c:pt>
                <c:pt idx="4049">
                  <c:v>826.94</c:v>
                </c:pt>
                <c:pt idx="4050">
                  <c:v>826.83</c:v>
                </c:pt>
                <c:pt idx="4051">
                  <c:v>827.35</c:v>
                </c:pt>
                <c:pt idx="4052">
                  <c:v>826.9</c:v>
                </c:pt>
                <c:pt idx="4053">
                  <c:v>826.82</c:v>
                </c:pt>
                <c:pt idx="4054">
                  <c:v>827.75</c:v>
                </c:pt>
                <c:pt idx="4055">
                  <c:v>827.06</c:v>
                </c:pt>
                <c:pt idx="4056">
                  <c:v>827.11</c:v>
                </c:pt>
                <c:pt idx="4057">
                  <c:v>826.97</c:v>
                </c:pt>
                <c:pt idx="4058">
                  <c:v>826.75</c:v>
                </c:pt>
                <c:pt idx="4059">
                  <c:v>827.04</c:v>
                </c:pt>
                <c:pt idx="4060">
                  <c:v>827.44</c:v>
                </c:pt>
                <c:pt idx="4061">
                  <c:v>826.8</c:v>
                </c:pt>
                <c:pt idx="4062">
                  <c:v>826.77</c:v>
                </c:pt>
                <c:pt idx="4063">
                  <c:v>827.04</c:v>
                </c:pt>
                <c:pt idx="4064">
                  <c:v>826.89</c:v>
                </c:pt>
                <c:pt idx="4065">
                  <c:v>827.08</c:v>
                </c:pt>
                <c:pt idx="4066">
                  <c:v>826.85</c:v>
                </c:pt>
                <c:pt idx="4067">
                  <c:v>826.56</c:v>
                </c:pt>
                <c:pt idx="4068">
                  <c:v>826.73</c:v>
                </c:pt>
                <c:pt idx="4069">
                  <c:v>826.47</c:v>
                </c:pt>
                <c:pt idx="4070">
                  <c:v>826.63</c:v>
                </c:pt>
                <c:pt idx="4071">
                  <c:v>827.01</c:v>
                </c:pt>
                <c:pt idx="4072">
                  <c:v>826.28</c:v>
                </c:pt>
                <c:pt idx="4073">
                  <c:v>826.89</c:v>
                </c:pt>
                <c:pt idx="4074">
                  <c:v>827.18</c:v>
                </c:pt>
                <c:pt idx="4075">
                  <c:v>826.97</c:v>
                </c:pt>
                <c:pt idx="4076">
                  <c:v>826.82</c:v>
                </c:pt>
                <c:pt idx="4077">
                  <c:v>827.46</c:v>
                </c:pt>
                <c:pt idx="4078">
                  <c:v>826.92</c:v>
                </c:pt>
                <c:pt idx="4079">
                  <c:v>826.99</c:v>
                </c:pt>
                <c:pt idx="4080">
                  <c:v>827.41</c:v>
                </c:pt>
                <c:pt idx="4081">
                  <c:v>826.49</c:v>
                </c:pt>
                <c:pt idx="4082">
                  <c:v>826.94</c:v>
                </c:pt>
                <c:pt idx="4083">
                  <c:v>827.09</c:v>
                </c:pt>
                <c:pt idx="4084">
                  <c:v>826.66</c:v>
                </c:pt>
                <c:pt idx="4085">
                  <c:v>827.23</c:v>
                </c:pt>
                <c:pt idx="4086">
                  <c:v>827.15</c:v>
                </c:pt>
                <c:pt idx="4087">
                  <c:v>826.66</c:v>
                </c:pt>
                <c:pt idx="4088">
                  <c:v>827.02</c:v>
                </c:pt>
                <c:pt idx="4089">
                  <c:v>827.89</c:v>
                </c:pt>
                <c:pt idx="4090">
                  <c:v>827.6</c:v>
                </c:pt>
                <c:pt idx="4091">
                  <c:v>827.49</c:v>
                </c:pt>
                <c:pt idx="4092">
                  <c:v>827.75</c:v>
                </c:pt>
                <c:pt idx="4093">
                  <c:v>827.39</c:v>
                </c:pt>
                <c:pt idx="4094">
                  <c:v>827.08</c:v>
                </c:pt>
                <c:pt idx="4095">
                  <c:v>827.34</c:v>
                </c:pt>
                <c:pt idx="4096">
                  <c:v>827.22</c:v>
                </c:pt>
                <c:pt idx="4097">
                  <c:v>826.94</c:v>
                </c:pt>
                <c:pt idx="4098">
                  <c:v>827.53</c:v>
                </c:pt>
                <c:pt idx="4099">
                  <c:v>827.41</c:v>
                </c:pt>
                <c:pt idx="4100">
                  <c:v>827.3</c:v>
                </c:pt>
                <c:pt idx="4101">
                  <c:v>827.51</c:v>
                </c:pt>
                <c:pt idx="4102">
                  <c:v>827.06</c:v>
                </c:pt>
                <c:pt idx="4103">
                  <c:v>827.54</c:v>
                </c:pt>
                <c:pt idx="4104">
                  <c:v>827.28</c:v>
                </c:pt>
                <c:pt idx="4105">
                  <c:v>826.77</c:v>
                </c:pt>
                <c:pt idx="4106">
                  <c:v>827.32</c:v>
                </c:pt>
                <c:pt idx="4107">
                  <c:v>827.01</c:v>
                </c:pt>
                <c:pt idx="4108">
                  <c:v>826.9</c:v>
                </c:pt>
                <c:pt idx="4109">
                  <c:v>827.25</c:v>
                </c:pt>
                <c:pt idx="4110">
                  <c:v>827.01</c:v>
                </c:pt>
                <c:pt idx="4111">
                  <c:v>827.39</c:v>
                </c:pt>
                <c:pt idx="4112">
                  <c:v>827.46</c:v>
                </c:pt>
                <c:pt idx="4113">
                  <c:v>827.42</c:v>
                </c:pt>
                <c:pt idx="4114">
                  <c:v>827.42</c:v>
                </c:pt>
                <c:pt idx="4115">
                  <c:v>827.66</c:v>
                </c:pt>
                <c:pt idx="4116">
                  <c:v>827.09</c:v>
                </c:pt>
                <c:pt idx="4117">
                  <c:v>827.34</c:v>
                </c:pt>
                <c:pt idx="4118">
                  <c:v>827.87</c:v>
                </c:pt>
                <c:pt idx="4119">
                  <c:v>827.18</c:v>
                </c:pt>
                <c:pt idx="4120">
                  <c:v>827.58</c:v>
                </c:pt>
                <c:pt idx="4121">
                  <c:v>827.91</c:v>
                </c:pt>
                <c:pt idx="4122">
                  <c:v>827.09</c:v>
                </c:pt>
                <c:pt idx="4123">
                  <c:v>827.6</c:v>
                </c:pt>
                <c:pt idx="4124">
                  <c:v>827.75</c:v>
                </c:pt>
                <c:pt idx="4125">
                  <c:v>827.41</c:v>
                </c:pt>
                <c:pt idx="4126">
                  <c:v>827.65</c:v>
                </c:pt>
                <c:pt idx="4127">
                  <c:v>827.54</c:v>
                </c:pt>
                <c:pt idx="4128">
                  <c:v>827.63</c:v>
                </c:pt>
                <c:pt idx="4129">
                  <c:v>827.58</c:v>
                </c:pt>
                <c:pt idx="4130">
                  <c:v>827.66</c:v>
                </c:pt>
                <c:pt idx="4131">
                  <c:v>827.2</c:v>
                </c:pt>
                <c:pt idx="4132">
                  <c:v>827.61</c:v>
                </c:pt>
                <c:pt idx="4133">
                  <c:v>827.98</c:v>
                </c:pt>
                <c:pt idx="4134">
                  <c:v>827.61</c:v>
                </c:pt>
                <c:pt idx="4135">
                  <c:v>827.96</c:v>
                </c:pt>
                <c:pt idx="4136">
                  <c:v>828.01</c:v>
                </c:pt>
                <c:pt idx="4137">
                  <c:v>827.72</c:v>
                </c:pt>
                <c:pt idx="4138">
                  <c:v>828.29</c:v>
                </c:pt>
                <c:pt idx="4139">
                  <c:v>828.06</c:v>
                </c:pt>
                <c:pt idx="4140">
                  <c:v>827.65</c:v>
                </c:pt>
                <c:pt idx="4141">
                  <c:v>827.49</c:v>
                </c:pt>
                <c:pt idx="4142">
                  <c:v>827.6</c:v>
                </c:pt>
                <c:pt idx="4143">
                  <c:v>827.51</c:v>
                </c:pt>
                <c:pt idx="4144">
                  <c:v>827.91</c:v>
                </c:pt>
                <c:pt idx="4145">
                  <c:v>827.61</c:v>
                </c:pt>
                <c:pt idx="4146">
                  <c:v>827.51</c:v>
                </c:pt>
                <c:pt idx="4147">
                  <c:v>827.91</c:v>
                </c:pt>
                <c:pt idx="4148">
                  <c:v>826.78</c:v>
                </c:pt>
                <c:pt idx="4149">
                  <c:v>826.96</c:v>
                </c:pt>
                <c:pt idx="4150">
                  <c:v>827.53</c:v>
                </c:pt>
                <c:pt idx="4151">
                  <c:v>827.25</c:v>
                </c:pt>
                <c:pt idx="4152">
                  <c:v>827.32</c:v>
                </c:pt>
                <c:pt idx="4153">
                  <c:v>827.61</c:v>
                </c:pt>
                <c:pt idx="4154">
                  <c:v>827.39</c:v>
                </c:pt>
                <c:pt idx="4155">
                  <c:v>827.04</c:v>
                </c:pt>
                <c:pt idx="4156">
                  <c:v>827.65</c:v>
                </c:pt>
                <c:pt idx="4157">
                  <c:v>827.11</c:v>
                </c:pt>
                <c:pt idx="4158">
                  <c:v>827.13</c:v>
                </c:pt>
                <c:pt idx="4159">
                  <c:v>827.46</c:v>
                </c:pt>
                <c:pt idx="4160">
                  <c:v>826.94</c:v>
                </c:pt>
                <c:pt idx="4161">
                  <c:v>827.22</c:v>
                </c:pt>
                <c:pt idx="4162">
                  <c:v>827.47</c:v>
                </c:pt>
                <c:pt idx="4163">
                  <c:v>826.97</c:v>
                </c:pt>
                <c:pt idx="4164">
                  <c:v>827.16</c:v>
                </c:pt>
                <c:pt idx="4165">
                  <c:v>827.7</c:v>
                </c:pt>
                <c:pt idx="4166">
                  <c:v>827.25</c:v>
                </c:pt>
                <c:pt idx="4167">
                  <c:v>827.28</c:v>
                </c:pt>
                <c:pt idx="4168">
                  <c:v>827.77</c:v>
                </c:pt>
                <c:pt idx="4169">
                  <c:v>827.44</c:v>
                </c:pt>
                <c:pt idx="4170">
                  <c:v>827.15</c:v>
                </c:pt>
                <c:pt idx="4171">
                  <c:v>827.09</c:v>
                </c:pt>
                <c:pt idx="4172">
                  <c:v>827.04</c:v>
                </c:pt>
                <c:pt idx="4173">
                  <c:v>827.18</c:v>
                </c:pt>
                <c:pt idx="4174">
                  <c:v>827.28</c:v>
                </c:pt>
                <c:pt idx="4175">
                  <c:v>827.13</c:v>
                </c:pt>
                <c:pt idx="4176">
                  <c:v>827.47</c:v>
                </c:pt>
                <c:pt idx="4177">
                  <c:v>827.16</c:v>
                </c:pt>
                <c:pt idx="4178">
                  <c:v>827.56</c:v>
                </c:pt>
                <c:pt idx="4179">
                  <c:v>827.32</c:v>
                </c:pt>
                <c:pt idx="4180">
                  <c:v>827.32</c:v>
                </c:pt>
                <c:pt idx="4181">
                  <c:v>827.28</c:v>
                </c:pt>
                <c:pt idx="4182">
                  <c:v>826.18</c:v>
                </c:pt>
                <c:pt idx="4183">
                  <c:v>827.13</c:v>
                </c:pt>
                <c:pt idx="4184">
                  <c:v>827.09</c:v>
                </c:pt>
                <c:pt idx="4185">
                  <c:v>828.03</c:v>
                </c:pt>
                <c:pt idx="4186">
                  <c:v>827.25</c:v>
                </c:pt>
                <c:pt idx="4187">
                  <c:v>827.2</c:v>
                </c:pt>
                <c:pt idx="4188">
                  <c:v>827.41</c:v>
                </c:pt>
                <c:pt idx="4189">
                  <c:v>827.28</c:v>
                </c:pt>
                <c:pt idx="4190">
                  <c:v>827.23</c:v>
                </c:pt>
                <c:pt idx="4191">
                  <c:v>827.47</c:v>
                </c:pt>
                <c:pt idx="4192">
                  <c:v>826.77</c:v>
                </c:pt>
                <c:pt idx="4193">
                  <c:v>827.34</c:v>
                </c:pt>
                <c:pt idx="4194">
                  <c:v>827.79</c:v>
                </c:pt>
                <c:pt idx="4195">
                  <c:v>826.75</c:v>
                </c:pt>
                <c:pt idx="4196">
                  <c:v>827.06</c:v>
                </c:pt>
                <c:pt idx="4197">
                  <c:v>827.22</c:v>
                </c:pt>
                <c:pt idx="4198">
                  <c:v>826.35</c:v>
                </c:pt>
                <c:pt idx="4199">
                  <c:v>826.64</c:v>
                </c:pt>
                <c:pt idx="4200">
                  <c:v>826.97</c:v>
                </c:pt>
                <c:pt idx="4201">
                  <c:v>826.78</c:v>
                </c:pt>
                <c:pt idx="4202">
                  <c:v>826.37</c:v>
                </c:pt>
                <c:pt idx="4203">
                  <c:v>827.01</c:v>
                </c:pt>
                <c:pt idx="4204">
                  <c:v>826.13</c:v>
                </c:pt>
                <c:pt idx="4205">
                  <c:v>826.73</c:v>
                </c:pt>
                <c:pt idx="4206">
                  <c:v>827.39</c:v>
                </c:pt>
                <c:pt idx="4207">
                  <c:v>826.8</c:v>
                </c:pt>
                <c:pt idx="4208">
                  <c:v>827.09</c:v>
                </c:pt>
                <c:pt idx="4209">
                  <c:v>827.06</c:v>
                </c:pt>
                <c:pt idx="4210">
                  <c:v>827.02</c:v>
                </c:pt>
                <c:pt idx="4211">
                  <c:v>826.89</c:v>
                </c:pt>
                <c:pt idx="4212">
                  <c:v>827.01</c:v>
                </c:pt>
                <c:pt idx="4213">
                  <c:v>827.13</c:v>
                </c:pt>
                <c:pt idx="4214">
                  <c:v>826.78</c:v>
                </c:pt>
                <c:pt idx="4215">
                  <c:v>827.09</c:v>
                </c:pt>
                <c:pt idx="4216">
                  <c:v>826.51</c:v>
                </c:pt>
                <c:pt idx="4217">
                  <c:v>826.87</c:v>
                </c:pt>
                <c:pt idx="4218">
                  <c:v>826.92</c:v>
                </c:pt>
                <c:pt idx="4219">
                  <c:v>826.87</c:v>
                </c:pt>
                <c:pt idx="4220">
                  <c:v>826.87</c:v>
                </c:pt>
                <c:pt idx="4221">
                  <c:v>826.54</c:v>
                </c:pt>
                <c:pt idx="4222">
                  <c:v>826.7</c:v>
                </c:pt>
                <c:pt idx="4223">
                  <c:v>827.18</c:v>
                </c:pt>
                <c:pt idx="4224">
                  <c:v>826.56</c:v>
                </c:pt>
                <c:pt idx="4225">
                  <c:v>826.92</c:v>
                </c:pt>
                <c:pt idx="4226">
                  <c:v>827.49</c:v>
                </c:pt>
                <c:pt idx="4227">
                  <c:v>826.99</c:v>
                </c:pt>
                <c:pt idx="4228">
                  <c:v>826.96</c:v>
                </c:pt>
                <c:pt idx="4229">
                  <c:v>827.47</c:v>
                </c:pt>
                <c:pt idx="4230">
                  <c:v>826.97</c:v>
                </c:pt>
                <c:pt idx="4231">
                  <c:v>827.18</c:v>
                </c:pt>
                <c:pt idx="4232">
                  <c:v>827.51</c:v>
                </c:pt>
                <c:pt idx="4233">
                  <c:v>826.85</c:v>
                </c:pt>
                <c:pt idx="4234">
                  <c:v>827.04</c:v>
                </c:pt>
                <c:pt idx="4235">
                  <c:v>827.66</c:v>
                </c:pt>
                <c:pt idx="4236">
                  <c:v>826.82</c:v>
                </c:pt>
                <c:pt idx="4237">
                  <c:v>827.06</c:v>
                </c:pt>
                <c:pt idx="4238">
                  <c:v>826.89</c:v>
                </c:pt>
                <c:pt idx="4239">
                  <c:v>826.94</c:v>
                </c:pt>
                <c:pt idx="4240">
                  <c:v>827.04</c:v>
                </c:pt>
                <c:pt idx="4241">
                  <c:v>827.47</c:v>
                </c:pt>
                <c:pt idx="4242">
                  <c:v>826.85</c:v>
                </c:pt>
                <c:pt idx="4243">
                  <c:v>827.09</c:v>
                </c:pt>
                <c:pt idx="4244">
                  <c:v>827.41</c:v>
                </c:pt>
                <c:pt idx="4245">
                  <c:v>826.82</c:v>
                </c:pt>
                <c:pt idx="4246">
                  <c:v>827.13</c:v>
                </c:pt>
                <c:pt idx="4247">
                  <c:v>827.27</c:v>
                </c:pt>
                <c:pt idx="4248">
                  <c:v>826.87</c:v>
                </c:pt>
                <c:pt idx="4249">
                  <c:v>827.37</c:v>
                </c:pt>
                <c:pt idx="4250">
                  <c:v>827.73</c:v>
                </c:pt>
                <c:pt idx="4251">
                  <c:v>827.77</c:v>
                </c:pt>
                <c:pt idx="4252">
                  <c:v>827.28</c:v>
                </c:pt>
                <c:pt idx="4253">
                  <c:v>827.39</c:v>
                </c:pt>
                <c:pt idx="4254">
                  <c:v>827.11</c:v>
                </c:pt>
                <c:pt idx="4255">
                  <c:v>826.28</c:v>
                </c:pt>
                <c:pt idx="4256">
                  <c:v>826.97</c:v>
                </c:pt>
                <c:pt idx="4257">
                  <c:v>826.7</c:v>
                </c:pt>
                <c:pt idx="4258">
                  <c:v>827.2</c:v>
                </c:pt>
                <c:pt idx="4259">
                  <c:v>826.33</c:v>
                </c:pt>
                <c:pt idx="4260">
                  <c:v>826.66</c:v>
                </c:pt>
                <c:pt idx="4261">
                  <c:v>827.23</c:v>
                </c:pt>
                <c:pt idx="4262">
                  <c:v>826.51</c:v>
                </c:pt>
                <c:pt idx="4263">
                  <c:v>826.73</c:v>
                </c:pt>
                <c:pt idx="4264">
                  <c:v>827.09</c:v>
                </c:pt>
                <c:pt idx="4265">
                  <c:v>826.63</c:v>
                </c:pt>
                <c:pt idx="4266">
                  <c:v>826.78</c:v>
                </c:pt>
                <c:pt idx="4267">
                  <c:v>827.51</c:v>
                </c:pt>
                <c:pt idx="4268">
                  <c:v>826.77</c:v>
                </c:pt>
                <c:pt idx="4269">
                  <c:v>827.02</c:v>
                </c:pt>
                <c:pt idx="4270">
                  <c:v>827.28</c:v>
                </c:pt>
                <c:pt idx="4271">
                  <c:v>826.75</c:v>
                </c:pt>
                <c:pt idx="4272">
                  <c:v>826.87</c:v>
                </c:pt>
                <c:pt idx="4273">
                  <c:v>827.41</c:v>
                </c:pt>
                <c:pt idx="4274">
                  <c:v>826.71</c:v>
                </c:pt>
                <c:pt idx="4275">
                  <c:v>826.92</c:v>
                </c:pt>
                <c:pt idx="4276">
                  <c:v>827.39</c:v>
                </c:pt>
                <c:pt idx="4277">
                  <c:v>826.77</c:v>
                </c:pt>
                <c:pt idx="4278">
                  <c:v>827.3</c:v>
                </c:pt>
                <c:pt idx="4279">
                  <c:v>827.51</c:v>
                </c:pt>
                <c:pt idx="4280">
                  <c:v>827.23</c:v>
                </c:pt>
                <c:pt idx="4281">
                  <c:v>827.22</c:v>
                </c:pt>
                <c:pt idx="4282">
                  <c:v>827.66</c:v>
                </c:pt>
                <c:pt idx="4283">
                  <c:v>827.06</c:v>
                </c:pt>
                <c:pt idx="4284">
                  <c:v>827.11</c:v>
                </c:pt>
                <c:pt idx="4285">
                  <c:v>827.39</c:v>
                </c:pt>
                <c:pt idx="4286">
                  <c:v>826.9</c:v>
                </c:pt>
                <c:pt idx="4287">
                  <c:v>827.25</c:v>
                </c:pt>
                <c:pt idx="4288">
                  <c:v>827.7</c:v>
                </c:pt>
                <c:pt idx="4289">
                  <c:v>827.54</c:v>
                </c:pt>
                <c:pt idx="4290">
                  <c:v>827.7</c:v>
                </c:pt>
                <c:pt idx="4291">
                  <c:v>827.35</c:v>
                </c:pt>
                <c:pt idx="4292">
                  <c:v>827.27</c:v>
                </c:pt>
                <c:pt idx="4293">
                  <c:v>827.06</c:v>
                </c:pt>
                <c:pt idx="4294">
                  <c:v>827.46</c:v>
                </c:pt>
                <c:pt idx="4295">
                  <c:v>827.13</c:v>
                </c:pt>
                <c:pt idx="4296">
                  <c:v>827.25</c:v>
                </c:pt>
                <c:pt idx="4297">
                  <c:v>826.77</c:v>
                </c:pt>
                <c:pt idx="4298">
                  <c:v>827.32</c:v>
                </c:pt>
                <c:pt idx="4299">
                  <c:v>827.28</c:v>
                </c:pt>
                <c:pt idx="4300">
                  <c:v>827.23</c:v>
                </c:pt>
                <c:pt idx="4301">
                  <c:v>827.3</c:v>
                </c:pt>
                <c:pt idx="4302">
                  <c:v>827.82</c:v>
                </c:pt>
                <c:pt idx="4303">
                  <c:v>827.11</c:v>
                </c:pt>
                <c:pt idx="4304">
                  <c:v>827.27</c:v>
                </c:pt>
                <c:pt idx="4305">
                  <c:v>827.92</c:v>
                </c:pt>
                <c:pt idx="4306">
                  <c:v>827.18</c:v>
                </c:pt>
                <c:pt idx="4307">
                  <c:v>826.82</c:v>
                </c:pt>
                <c:pt idx="4308">
                  <c:v>827.56</c:v>
                </c:pt>
                <c:pt idx="4309">
                  <c:v>827.35</c:v>
                </c:pt>
                <c:pt idx="4310">
                  <c:v>827.15</c:v>
                </c:pt>
                <c:pt idx="4311">
                  <c:v>827.61</c:v>
                </c:pt>
                <c:pt idx="4312">
                  <c:v>827.01</c:v>
                </c:pt>
                <c:pt idx="4313">
                  <c:v>826.94</c:v>
                </c:pt>
                <c:pt idx="4314">
                  <c:v>827.25</c:v>
                </c:pt>
                <c:pt idx="4315">
                  <c:v>827.08</c:v>
                </c:pt>
                <c:pt idx="4316">
                  <c:v>826.97</c:v>
                </c:pt>
                <c:pt idx="4317">
                  <c:v>827.06</c:v>
                </c:pt>
                <c:pt idx="4318">
                  <c:v>826.66</c:v>
                </c:pt>
                <c:pt idx="4319">
                  <c:v>826.82</c:v>
                </c:pt>
                <c:pt idx="4320">
                  <c:v>827.22</c:v>
                </c:pt>
                <c:pt idx="4321">
                  <c:v>826.8</c:v>
                </c:pt>
                <c:pt idx="4322">
                  <c:v>826.63</c:v>
                </c:pt>
                <c:pt idx="4323">
                  <c:v>826.7</c:v>
                </c:pt>
                <c:pt idx="4324">
                  <c:v>826.51</c:v>
                </c:pt>
                <c:pt idx="4325">
                  <c:v>826.82</c:v>
                </c:pt>
                <c:pt idx="4326">
                  <c:v>826.75</c:v>
                </c:pt>
                <c:pt idx="4327">
                  <c:v>826.64</c:v>
                </c:pt>
                <c:pt idx="4328">
                  <c:v>826.45</c:v>
                </c:pt>
                <c:pt idx="4329">
                  <c:v>827.2</c:v>
                </c:pt>
                <c:pt idx="4330">
                  <c:v>827.04</c:v>
                </c:pt>
                <c:pt idx="4331">
                  <c:v>826.96</c:v>
                </c:pt>
                <c:pt idx="4332">
                  <c:v>826.9</c:v>
                </c:pt>
                <c:pt idx="4333">
                  <c:v>826.82</c:v>
                </c:pt>
                <c:pt idx="4334">
                  <c:v>827.46</c:v>
                </c:pt>
                <c:pt idx="4335">
                  <c:v>826.9</c:v>
                </c:pt>
                <c:pt idx="4336">
                  <c:v>826.7</c:v>
                </c:pt>
                <c:pt idx="4337">
                  <c:v>827.25</c:v>
                </c:pt>
                <c:pt idx="4338">
                  <c:v>826.73</c:v>
                </c:pt>
                <c:pt idx="4339">
                  <c:v>826.96</c:v>
                </c:pt>
                <c:pt idx="4340">
                  <c:v>827.58</c:v>
                </c:pt>
                <c:pt idx="4341">
                  <c:v>826.71</c:v>
                </c:pt>
                <c:pt idx="4342">
                  <c:v>827.16</c:v>
                </c:pt>
                <c:pt idx="4343">
                  <c:v>827.77</c:v>
                </c:pt>
                <c:pt idx="4344">
                  <c:v>827.16</c:v>
                </c:pt>
                <c:pt idx="4345">
                  <c:v>827.28</c:v>
                </c:pt>
                <c:pt idx="4346">
                  <c:v>827.72</c:v>
                </c:pt>
                <c:pt idx="4347">
                  <c:v>827.02</c:v>
                </c:pt>
                <c:pt idx="4348">
                  <c:v>827.46</c:v>
                </c:pt>
                <c:pt idx="4349">
                  <c:v>827.77</c:v>
                </c:pt>
                <c:pt idx="4350">
                  <c:v>827.22</c:v>
                </c:pt>
                <c:pt idx="4351">
                  <c:v>827.13</c:v>
                </c:pt>
                <c:pt idx="4352">
                  <c:v>827.3</c:v>
                </c:pt>
                <c:pt idx="4353">
                  <c:v>827.11</c:v>
                </c:pt>
                <c:pt idx="4354">
                  <c:v>827.47</c:v>
                </c:pt>
                <c:pt idx="4355">
                  <c:v>827.66</c:v>
                </c:pt>
                <c:pt idx="4356">
                  <c:v>827.04</c:v>
                </c:pt>
                <c:pt idx="4357">
                  <c:v>827.47</c:v>
                </c:pt>
                <c:pt idx="4358">
                  <c:v>827.23</c:v>
                </c:pt>
                <c:pt idx="4359">
                  <c:v>826.87</c:v>
                </c:pt>
                <c:pt idx="4360">
                  <c:v>827.01</c:v>
                </c:pt>
                <c:pt idx="4361">
                  <c:v>827.3</c:v>
                </c:pt>
                <c:pt idx="4362">
                  <c:v>826.78</c:v>
                </c:pt>
                <c:pt idx="4363">
                  <c:v>827.39</c:v>
                </c:pt>
                <c:pt idx="4364">
                  <c:v>827.3</c:v>
                </c:pt>
                <c:pt idx="4365">
                  <c:v>826.68</c:v>
                </c:pt>
                <c:pt idx="4366">
                  <c:v>827.18</c:v>
                </c:pt>
                <c:pt idx="4367">
                  <c:v>827.46</c:v>
                </c:pt>
                <c:pt idx="4368">
                  <c:v>826.85</c:v>
                </c:pt>
                <c:pt idx="4369">
                  <c:v>827.04</c:v>
                </c:pt>
                <c:pt idx="4370">
                  <c:v>826.61</c:v>
                </c:pt>
                <c:pt idx="4371">
                  <c:v>826.96</c:v>
                </c:pt>
                <c:pt idx="4372">
                  <c:v>827.04</c:v>
                </c:pt>
                <c:pt idx="4373">
                  <c:v>826.97</c:v>
                </c:pt>
                <c:pt idx="4374">
                  <c:v>826.73</c:v>
                </c:pt>
                <c:pt idx="4375">
                  <c:v>827.27</c:v>
                </c:pt>
                <c:pt idx="4376">
                  <c:v>827.08</c:v>
                </c:pt>
                <c:pt idx="4377">
                  <c:v>826.7</c:v>
                </c:pt>
                <c:pt idx="4378">
                  <c:v>827.49</c:v>
                </c:pt>
                <c:pt idx="4379">
                  <c:v>827.41</c:v>
                </c:pt>
                <c:pt idx="4380">
                  <c:v>827.54</c:v>
                </c:pt>
                <c:pt idx="4381">
                  <c:v>828.13</c:v>
                </c:pt>
                <c:pt idx="4382">
                  <c:v>827.27</c:v>
                </c:pt>
                <c:pt idx="4383">
                  <c:v>827.56</c:v>
                </c:pt>
                <c:pt idx="4384">
                  <c:v>827.92</c:v>
                </c:pt>
                <c:pt idx="4385">
                  <c:v>827.41</c:v>
                </c:pt>
                <c:pt idx="4386">
                  <c:v>827.44</c:v>
                </c:pt>
                <c:pt idx="4387">
                  <c:v>827.75</c:v>
                </c:pt>
                <c:pt idx="4388">
                  <c:v>827.23</c:v>
                </c:pt>
                <c:pt idx="4389">
                  <c:v>827.46</c:v>
                </c:pt>
                <c:pt idx="4390">
                  <c:v>827.77</c:v>
                </c:pt>
                <c:pt idx="4391">
                  <c:v>827.2</c:v>
                </c:pt>
                <c:pt idx="4392">
                  <c:v>827.56</c:v>
                </c:pt>
                <c:pt idx="4393">
                  <c:v>828.06</c:v>
                </c:pt>
                <c:pt idx="4394">
                  <c:v>827.41</c:v>
                </c:pt>
                <c:pt idx="4395">
                  <c:v>827.34</c:v>
                </c:pt>
                <c:pt idx="4396">
                  <c:v>827.49</c:v>
                </c:pt>
                <c:pt idx="4397">
                  <c:v>827.37</c:v>
                </c:pt>
                <c:pt idx="4398">
                  <c:v>827.46</c:v>
                </c:pt>
                <c:pt idx="4399">
                  <c:v>827.79</c:v>
                </c:pt>
                <c:pt idx="4400">
                  <c:v>827.25</c:v>
                </c:pt>
                <c:pt idx="4401">
                  <c:v>827.58</c:v>
                </c:pt>
                <c:pt idx="4402">
                  <c:v>828.01</c:v>
                </c:pt>
                <c:pt idx="4403">
                  <c:v>827.53</c:v>
                </c:pt>
                <c:pt idx="4404">
                  <c:v>827.16</c:v>
                </c:pt>
                <c:pt idx="4405">
                  <c:v>827.51</c:v>
                </c:pt>
                <c:pt idx="4406">
                  <c:v>826.87</c:v>
                </c:pt>
                <c:pt idx="4407">
                  <c:v>827.37</c:v>
                </c:pt>
                <c:pt idx="4408">
                  <c:v>827.28</c:v>
                </c:pt>
                <c:pt idx="4409">
                  <c:v>826.97</c:v>
                </c:pt>
                <c:pt idx="4410">
                  <c:v>827.41</c:v>
                </c:pt>
                <c:pt idx="4411">
                  <c:v>826.96</c:v>
                </c:pt>
                <c:pt idx="4412">
                  <c:v>827.09</c:v>
                </c:pt>
                <c:pt idx="4413">
                  <c:v>827.42</c:v>
                </c:pt>
                <c:pt idx="4414">
                  <c:v>826.75</c:v>
                </c:pt>
                <c:pt idx="4415">
                  <c:v>826.8</c:v>
                </c:pt>
                <c:pt idx="4416">
                  <c:v>827.63</c:v>
                </c:pt>
                <c:pt idx="4417">
                  <c:v>827.35</c:v>
                </c:pt>
                <c:pt idx="4418">
                  <c:v>827.13</c:v>
                </c:pt>
                <c:pt idx="4419">
                  <c:v>828.1</c:v>
                </c:pt>
                <c:pt idx="4420">
                  <c:v>827.09</c:v>
                </c:pt>
                <c:pt idx="4421">
                  <c:v>827.22</c:v>
                </c:pt>
                <c:pt idx="4422">
                  <c:v>827.28</c:v>
                </c:pt>
                <c:pt idx="4423">
                  <c:v>827.49</c:v>
                </c:pt>
                <c:pt idx="4424">
                  <c:v>827.28</c:v>
                </c:pt>
                <c:pt idx="4425">
                  <c:v>827.13</c:v>
                </c:pt>
                <c:pt idx="4426">
                  <c:v>826.42</c:v>
                </c:pt>
                <c:pt idx="4427">
                  <c:v>826.85</c:v>
                </c:pt>
                <c:pt idx="4428">
                  <c:v>827.34</c:v>
                </c:pt>
                <c:pt idx="4429">
                  <c:v>826.59</c:v>
                </c:pt>
                <c:pt idx="4430">
                  <c:v>826.99</c:v>
                </c:pt>
                <c:pt idx="4431">
                  <c:v>827.35</c:v>
                </c:pt>
                <c:pt idx="4432">
                  <c:v>826.77</c:v>
                </c:pt>
                <c:pt idx="4433">
                  <c:v>827.22</c:v>
                </c:pt>
                <c:pt idx="4434">
                  <c:v>827.01</c:v>
                </c:pt>
                <c:pt idx="4435">
                  <c:v>827.22</c:v>
                </c:pt>
                <c:pt idx="4436">
                  <c:v>826.87</c:v>
                </c:pt>
                <c:pt idx="4437">
                  <c:v>826.78</c:v>
                </c:pt>
                <c:pt idx="4438">
                  <c:v>826.66</c:v>
                </c:pt>
                <c:pt idx="4439">
                  <c:v>826.63</c:v>
                </c:pt>
                <c:pt idx="4440">
                  <c:v>827.06</c:v>
                </c:pt>
                <c:pt idx="4441">
                  <c:v>826.78</c:v>
                </c:pt>
                <c:pt idx="4442">
                  <c:v>826.61</c:v>
                </c:pt>
                <c:pt idx="4443">
                  <c:v>826.82</c:v>
                </c:pt>
                <c:pt idx="4444">
                  <c:v>826.73</c:v>
                </c:pt>
                <c:pt idx="4445">
                  <c:v>826.87</c:v>
                </c:pt>
                <c:pt idx="4446">
                  <c:v>826.71</c:v>
                </c:pt>
                <c:pt idx="4447">
                  <c:v>826.61</c:v>
                </c:pt>
                <c:pt idx="4448">
                  <c:v>826.71</c:v>
                </c:pt>
                <c:pt idx="4449">
                  <c:v>826.35</c:v>
                </c:pt>
                <c:pt idx="4450">
                  <c:v>826.58</c:v>
                </c:pt>
                <c:pt idx="4451">
                  <c:v>826.71</c:v>
                </c:pt>
                <c:pt idx="4452">
                  <c:v>826.51</c:v>
                </c:pt>
                <c:pt idx="4453">
                  <c:v>826.64</c:v>
                </c:pt>
                <c:pt idx="4454">
                  <c:v>827.16</c:v>
                </c:pt>
                <c:pt idx="4455">
                  <c:v>826.39</c:v>
                </c:pt>
                <c:pt idx="4456">
                  <c:v>826.61</c:v>
                </c:pt>
                <c:pt idx="4457">
                  <c:v>827.37</c:v>
                </c:pt>
                <c:pt idx="4458">
                  <c:v>827.04</c:v>
                </c:pt>
                <c:pt idx="4459">
                  <c:v>827.09</c:v>
                </c:pt>
                <c:pt idx="4460">
                  <c:v>827.8</c:v>
                </c:pt>
                <c:pt idx="4461">
                  <c:v>827.32</c:v>
                </c:pt>
                <c:pt idx="4462">
                  <c:v>827.56</c:v>
                </c:pt>
                <c:pt idx="4463">
                  <c:v>827.6</c:v>
                </c:pt>
                <c:pt idx="4464">
                  <c:v>827.27</c:v>
                </c:pt>
                <c:pt idx="4465">
                  <c:v>826.75</c:v>
                </c:pt>
                <c:pt idx="4466">
                  <c:v>827.46</c:v>
                </c:pt>
                <c:pt idx="4467">
                  <c:v>826.4</c:v>
                </c:pt>
                <c:pt idx="4468">
                  <c:v>827.04</c:v>
                </c:pt>
                <c:pt idx="4469">
                  <c:v>827.32</c:v>
                </c:pt>
                <c:pt idx="4470">
                  <c:v>826.77</c:v>
                </c:pt>
                <c:pt idx="4471">
                  <c:v>827.27</c:v>
                </c:pt>
                <c:pt idx="4472">
                  <c:v>827.09</c:v>
                </c:pt>
                <c:pt idx="4473">
                  <c:v>827.01</c:v>
                </c:pt>
                <c:pt idx="4474">
                  <c:v>826.77</c:v>
                </c:pt>
                <c:pt idx="4475">
                  <c:v>827.32</c:v>
                </c:pt>
                <c:pt idx="4476">
                  <c:v>827.01</c:v>
                </c:pt>
                <c:pt idx="4477">
                  <c:v>826.83</c:v>
                </c:pt>
                <c:pt idx="4478">
                  <c:v>827.09</c:v>
                </c:pt>
                <c:pt idx="4479">
                  <c:v>826.45</c:v>
                </c:pt>
                <c:pt idx="4480">
                  <c:v>826.49</c:v>
                </c:pt>
                <c:pt idx="4481">
                  <c:v>826.51</c:v>
                </c:pt>
                <c:pt idx="4482">
                  <c:v>826.63</c:v>
                </c:pt>
                <c:pt idx="4483">
                  <c:v>827.37</c:v>
                </c:pt>
                <c:pt idx="4484">
                  <c:v>826.54</c:v>
                </c:pt>
                <c:pt idx="4485">
                  <c:v>826.82</c:v>
                </c:pt>
                <c:pt idx="4486">
                  <c:v>827.09</c:v>
                </c:pt>
                <c:pt idx="4487">
                  <c:v>826.23</c:v>
                </c:pt>
                <c:pt idx="4488">
                  <c:v>826.52</c:v>
                </c:pt>
                <c:pt idx="4489">
                  <c:v>826.78</c:v>
                </c:pt>
                <c:pt idx="4490">
                  <c:v>826.58</c:v>
                </c:pt>
                <c:pt idx="4491">
                  <c:v>826.58</c:v>
                </c:pt>
                <c:pt idx="4492">
                  <c:v>826.78</c:v>
                </c:pt>
                <c:pt idx="4493">
                  <c:v>826.28</c:v>
                </c:pt>
                <c:pt idx="4494">
                  <c:v>826.75</c:v>
                </c:pt>
                <c:pt idx="4495">
                  <c:v>827.11</c:v>
                </c:pt>
                <c:pt idx="4496">
                  <c:v>826.51</c:v>
                </c:pt>
                <c:pt idx="4497">
                  <c:v>826.83</c:v>
                </c:pt>
                <c:pt idx="4498">
                  <c:v>827.09</c:v>
                </c:pt>
                <c:pt idx="4499">
                  <c:v>826.58</c:v>
                </c:pt>
                <c:pt idx="4500">
                  <c:v>826.56</c:v>
                </c:pt>
                <c:pt idx="4501">
                  <c:v>827.16</c:v>
                </c:pt>
                <c:pt idx="4502">
                  <c:v>826.9</c:v>
                </c:pt>
                <c:pt idx="4503">
                  <c:v>827.02</c:v>
                </c:pt>
                <c:pt idx="4504">
                  <c:v>826.92</c:v>
                </c:pt>
                <c:pt idx="4505">
                  <c:v>826.32</c:v>
                </c:pt>
                <c:pt idx="4506">
                  <c:v>826.8</c:v>
                </c:pt>
                <c:pt idx="4507">
                  <c:v>827.65</c:v>
                </c:pt>
                <c:pt idx="4508">
                  <c:v>827.01</c:v>
                </c:pt>
                <c:pt idx="4509">
                  <c:v>826.64</c:v>
                </c:pt>
                <c:pt idx="4510">
                  <c:v>826.92</c:v>
                </c:pt>
                <c:pt idx="4511">
                  <c:v>826.66</c:v>
                </c:pt>
                <c:pt idx="4512">
                  <c:v>827.04</c:v>
                </c:pt>
                <c:pt idx="4513">
                  <c:v>827.15</c:v>
                </c:pt>
                <c:pt idx="4514">
                  <c:v>826.68</c:v>
                </c:pt>
                <c:pt idx="4515">
                  <c:v>826.78</c:v>
                </c:pt>
                <c:pt idx="4516">
                  <c:v>826.89</c:v>
                </c:pt>
                <c:pt idx="4517">
                  <c:v>826.89</c:v>
                </c:pt>
                <c:pt idx="4518">
                  <c:v>826.97</c:v>
                </c:pt>
                <c:pt idx="4519">
                  <c:v>826.75</c:v>
                </c:pt>
                <c:pt idx="4520">
                  <c:v>826.89</c:v>
                </c:pt>
                <c:pt idx="4521">
                  <c:v>826.82</c:v>
                </c:pt>
                <c:pt idx="4522">
                  <c:v>826.51</c:v>
                </c:pt>
                <c:pt idx="4523">
                  <c:v>826.39</c:v>
                </c:pt>
                <c:pt idx="4524">
                  <c:v>827.04</c:v>
                </c:pt>
                <c:pt idx="4525">
                  <c:v>826.33</c:v>
                </c:pt>
                <c:pt idx="4526">
                  <c:v>826.66</c:v>
                </c:pt>
                <c:pt idx="4527">
                  <c:v>826.75</c:v>
                </c:pt>
                <c:pt idx="4528">
                  <c:v>826.71</c:v>
                </c:pt>
                <c:pt idx="4529">
                  <c:v>826.49</c:v>
                </c:pt>
                <c:pt idx="4530">
                  <c:v>826.89</c:v>
                </c:pt>
                <c:pt idx="4531">
                  <c:v>827.01</c:v>
                </c:pt>
                <c:pt idx="4532">
                  <c:v>826.82</c:v>
                </c:pt>
                <c:pt idx="4533">
                  <c:v>827.66</c:v>
                </c:pt>
                <c:pt idx="4534">
                  <c:v>827.22</c:v>
                </c:pt>
                <c:pt idx="4535">
                  <c:v>827.25</c:v>
                </c:pt>
                <c:pt idx="4536">
                  <c:v>827.73</c:v>
                </c:pt>
                <c:pt idx="4537">
                  <c:v>826.94</c:v>
                </c:pt>
                <c:pt idx="4538">
                  <c:v>827.02</c:v>
                </c:pt>
                <c:pt idx="4539">
                  <c:v>827.39</c:v>
                </c:pt>
                <c:pt idx="4540">
                  <c:v>826.9</c:v>
                </c:pt>
                <c:pt idx="4541">
                  <c:v>826.99</c:v>
                </c:pt>
                <c:pt idx="4542">
                  <c:v>827.3</c:v>
                </c:pt>
                <c:pt idx="4543">
                  <c:v>826.8</c:v>
                </c:pt>
                <c:pt idx="4544">
                  <c:v>827.11</c:v>
                </c:pt>
                <c:pt idx="4545">
                  <c:v>827.3</c:v>
                </c:pt>
                <c:pt idx="4546">
                  <c:v>826.83</c:v>
                </c:pt>
                <c:pt idx="4547">
                  <c:v>827.01</c:v>
                </c:pt>
                <c:pt idx="4548">
                  <c:v>827.56</c:v>
                </c:pt>
                <c:pt idx="4549">
                  <c:v>827.56</c:v>
                </c:pt>
                <c:pt idx="4550">
                  <c:v>827.37</c:v>
                </c:pt>
                <c:pt idx="4551">
                  <c:v>827.58</c:v>
                </c:pt>
                <c:pt idx="4552">
                  <c:v>827.85</c:v>
                </c:pt>
                <c:pt idx="4553">
                  <c:v>827.27</c:v>
                </c:pt>
                <c:pt idx="4554">
                  <c:v>826.92</c:v>
                </c:pt>
                <c:pt idx="4555">
                  <c:v>826.66</c:v>
                </c:pt>
                <c:pt idx="4556">
                  <c:v>827.3</c:v>
                </c:pt>
                <c:pt idx="4557">
                  <c:v>827.06</c:v>
                </c:pt>
                <c:pt idx="4558">
                  <c:v>826.89</c:v>
                </c:pt>
                <c:pt idx="4559">
                  <c:v>827.13</c:v>
                </c:pt>
                <c:pt idx="4560">
                  <c:v>826.77</c:v>
                </c:pt>
                <c:pt idx="4561">
                  <c:v>826.9</c:v>
                </c:pt>
                <c:pt idx="4562">
                  <c:v>827.23</c:v>
                </c:pt>
                <c:pt idx="4563">
                  <c:v>826.83</c:v>
                </c:pt>
                <c:pt idx="4564">
                  <c:v>826.9</c:v>
                </c:pt>
                <c:pt idx="4565">
                  <c:v>827.56</c:v>
                </c:pt>
                <c:pt idx="4566">
                  <c:v>827.13</c:v>
                </c:pt>
                <c:pt idx="4567">
                  <c:v>827.13</c:v>
                </c:pt>
                <c:pt idx="4568">
                  <c:v>827.66</c:v>
                </c:pt>
                <c:pt idx="4569">
                  <c:v>826.77</c:v>
                </c:pt>
                <c:pt idx="4570">
                  <c:v>827.06</c:v>
                </c:pt>
                <c:pt idx="4571">
                  <c:v>827.44</c:v>
                </c:pt>
                <c:pt idx="4572">
                  <c:v>826.99</c:v>
                </c:pt>
                <c:pt idx="4573">
                  <c:v>826.97</c:v>
                </c:pt>
                <c:pt idx="4574">
                  <c:v>827.3</c:v>
                </c:pt>
                <c:pt idx="4575">
                  <c:v>826.85</c:v>
                </c:pt>
                <c:pt idx="4576">
                  <c:v>827.01</c:v>
                </c:pt>
                <c:pt idx="4577">
                  <c:v>827.49</c:v>
                </c:pt>
                <c:pt idx="4578">
                  <c:v>827.08</c:v>
                </c:pt>
                <c:pt idx="4579">
                  <c:v>827.6</c:v>
                </c:pt>
                <c:pt idx="4580">
                  <c:v>827.54</c:v>
                </c:pt>
                <c:pt idx="4581">
                  <c:v>827.18</c:v>
                </c:pt>
                <c:pt idx="4582">
                  <c:v>827.42</c:v>
                </c:pt>
                <c:pt idx="4583">
                  <c:v>827.49</c:v>
                </c:pt>
                <c:pt idx="4584">
                  <c:v>827.2</c:v>
                </c:pt>
                <c:pt idx="4585">
                  <c:v>827.46</c:v>
                </c:pt>
                <c:pt idx="4586">
                  <c:v>827.63</c:v>
                </c:pt>
                <c:pt idx="4587">
                  <c:v>827.25</c:v>
                </c:pt>
                <c:pt idx="4588">
                  <c:v>827.27</c:v>
                </c:pt>
                <c:pt idx="4589">
                  <c:v>827.66</c:v>
                </c:pt>
                <c:pt idx="4590">
                  <c:v>827.34</c:v>
                </c:pt>
                <c:pt idx="4591">
                  <c:v>827.2</c:v>
                </c:pt>
                <c:pt idx="4592">
                  <c:v>827.51</c:v>
                </c:pt>
                <c:pt idx="4593">
                  <c:v>827.18</c:v>
                </c:pt>
                <c:pt idx="4594">
                  <c:v>826.47</c:v>
                </c:pt>
                <c:pt idx="4595">
                  <c:v>827.23</c:v>
                </c:pt>
                <c:pt idx="4596">
                  <c:v>827.3</c:v>
                </c:pt>
                <c:pt idx="4597">
                  <c:v>827.02</c:v>
                </c:pt>
                <c:pt idx="4598">
                  <c:v>827.22</c:v>
                </c:pt>
                <c:pt idx="4599">
                  <c:v>827.51</c:v>
                </c:pt>
                <c:pt idx="4600">
                  <c:v>827.22</c:v>
                </c:pt>
                <c:pt idx="4601">
                  <c:v>826.75</c:v>
                </c:pt>
                <c:pt idx="4602">
                  <c:v>826.94</c:v>
                </c:pt>
                <c:pt idx="4603">
                  <c:v>827.09</c:v>
                </c:pt>
                <c:pt idx="4604">
                  <c:v>826.52</c:v>
                </c:pt>
                <c:pt idx="4605">
                  <c:v>826.66</c:v>
                </c:pt>
                <c:pt idx="4606">
                  <c:v>826.9</c:v>
                </c:pt>
                <c:pt idx="4607">
                  <c:v>826.28</c:v>
                </c:pt>
                <c:pt idx="4608">
                  <c:v>826.82</c:v>
                </c:pt>
                <c:pt idx="4609">
                  <c:v>826.92</c:v>
                </c:pt>
                <c:pt idx="4610">
                  <c:v>826.56</c:v>
                </c:pt>
                <c:pt idx="4611">
                  <c:v>826.35</c:v>
                </c:pt>
                <c:pt idx="4612">
                  <c:v>827.06</c:v>
                </c:pt>
                <c:pt idx="4613">
                  <c:v>826.39</c:v>
                </c:pt>
                <c:pt idx="4614">
                  <c:v>826.58</c:v>
                </c:pt>
                <c:pt idx="4615">
                  <c:v>826.87</c:v>
                </c:pt>
                <c:pt idx="4616">
                  <c:v>826.8</c:v>
                </c:pt>
                <c:pt idx="4617">
                  <c:v>826.7</c:v>
                </c:pt>
                <c:pt idx="4618">
                  <c:v>826.94</c:v>
                </c:pt>
                <c:pt idx="4619">
                  <c:v>826.66</c:v>
                </c:pt>
                <c:pt idx="4620">
                  <c:v>826.83</c:v>
                </c:pt>
                <c:pt idx="4621">
                  <c:v>827.04</c:v>
                </c:pt>
                <c:pt idx="4622">
                  <c:v>826.85</c:v>
                </c:pt>
                <c:pt idx="4623">
                  <c:v>826.97</c:v>
                </c:pt>
                <c:pt idx="4624">
                  <c:v>827.44</c:v>
                </c:pt>
                <c:pt idx="4625">
                  <c:v>826.7</c:v>
                </c:pt>
                <c:pt idx="4626">
                  <c:v>827.34</c:v>
                </c:pt>
                <c:pt idx="4627">
                  <c:v>827.41</c:v>
                </c:pt>
                <c:pt idx="4628">
                  <c:v>827.49</c:v>
                </c:pt>
                <c:pt idx="4629">
                  <c:v>827.84</c:v>
                </c:pt>
                <c:pt idx="4630">
                  <c:v>827.53</c:v>
                </c:pt>
                <c:pt idx="4631">
                  <c:v>827.15</c:v>
                </c:pt>
                <c:pt idx="4632">
                  <c:v>827.23</c:v>
                </c:pt>
                <c:pt idx="4633">
                  <c:v>827.2</c:v>
                </c:pt>
                <c:pt idx="4634">
                  <c:v>827.01</c:v>
                </c:pt>
                <c:pt idx="4635">
                  <c:v>826.06</c:v>
                </c:pt>
                <c:pt idx="4636">
                  <c:v>827.13</c:v>
                </c:pt>
                <c:pt idx="4637">
                  <c:v>827.47</c:v>
                </c:pt>
                <c:pt idx="4638">
                  <c:v>827.6</c:v>
                </c:pt>
                <c:pt idx="4639">
                  <c:v>826.75</c:v>
                </c:pt>
                <c:pt idx="4640">
                  <c:v>827.61</c:v>
                </c:pt>
                <c:pt idx="4641">
                  <c:v>827.44</c:v>
                </c:pt>
                <c:pt idx="4642">
                  <c:v>827.22</c:v>
                </c:pt>
                <c:pt idx="4643">
                  <c:v>826.89</c:v>
                </c:pt>
                <c:pt idx="4644">
                  <c:v>826.9</c:v>
                </c:pt>
                <c:pt idx="4645">
                  <c:v>826.23</c:v>
                </c:pt>
                <c:pt idx="4646">
                  <c:v>826.4</c:v>
                </c:pt>
                <c:pt idx="4647">
                  <c:v>827.23</c:v>
                </c:pt>
                <c:pt idx="4648">
                  <c:v>826.23</c:v>
                </c:pt>
                <c:pt idx="4649">
                  <c:v>826.68</c:v>
                </c:pt>
                <c:pt idx="4650">
                  <c:v>827.15</c:v>
                </c:pt>
                <c:pt idx="4651">
                  <c:v>826.45</c:v>
                </c:pt>
                <c:pt idx="4652">
                  <c:v>826.73</c:v>
                </c:pt>
                <c:pt idx="4653">
                  <c:v>827.04</c:v>
                </c:pt>
                <c:pt idx="4654">
                  <c:v>826.68</c:v>
                </c:pt>
                <c:pt idx="4655">
                  <c:v>826.75</c:v>
                </c:pt>
                <c:pt idx="4656">
                  <c:v>827.49</c:v>
                </c:pt>
                <c:pt idx="4657">
                  <c:v>826.68</c:v>
                </c:pt>
                <c:pt idx="4658">
                  <c:v>827.25</c:v>
                </c:pt>
                <c:pt idx="4659">
                  <c:v>827.08</c:v>
                </c:pt>
                <c:pt idx="4660">
                  <c:v>826.9</c:v>
                </c:pt>
                <c:pt idx="4661">
                  <c:v>826.85</c:v>
                </c:pt>
                <c:pt idx="4662">
                  <c:v>826.89</c:v>
                </c:pt>
                <c:pt idx="4663">
                  <c:v>826.33</c:v>
                </c:pt>
                <c:pt idx="4664">
                  <c:v>826.59</c:v>
                </c:pt>
                <c:pt idx="4665">
                  <c:v>826.83</c:v>
                </c:pt>
                <c:pt idx="4666">
                  <c:v>826.61</c:v>
                </c:pt>
                <c:pt idx="4667">
                  <c:v>826.71</c:v>
                </c:pt>
                <c:pt idx="4668">
                  <c:v>827.04</c:v>
                </c:pt>
                <c:pt idx="4669">
                  <c:v>827.16</c:v>
                </c:pt>
                <c:pt idx="4670">
                  <c:v>827.23</c:v>
                </c:pt>
                <c:pt idx="4671">
                  <c:v>827.18</c:v>
                </c:pt>
                <c:pt idx="4672">
                  <c:v>826.85</c:v>
                </c:pt>
                <c:pt idx="4673">
                  <c:v>826.71</c:v>
                </c:pt>
                <c:pt idx="4674">
                  <c:v>825.83</c:v>
                </c:pt>
                <c:pt idx="4675">
                  <c:v>826.51</c:v>
                </c:pt>
                <c:pt idx="4676">
                  <c:v>826.8</c:v>
                </c:pt>
                <c:pt idx="4677">
                  <c:v>826.63</c:v>
                </c:pt>
                <c:pt idx="4678">
                  <c:v>826.28</c:v>
                </c:pt>
                <c:pt idx="4679">
                  <c:v>826.89</c:v>
                </c:pt>
                <c:pt idx="4680">
                  <c:v>826.11</c:v>
                </c:pt>
                <c:pt idx="4681">
                  <c:v>826.54</c:v>
                </c:pt>
                <c:pt idx="4682">
                  <c:v>827.13</c:v>
                </c:pt>
                <c:pt idx="4683">
                  <c:v>826.61</c:v>
                </c:pt>
                <c:pt idx="4684">
                  <c:v>827.15</c:v>
                </c:pt>
                <c:pt idx="4685">
                  <c:v>827.3</c:v>
                </c:pt>
                <c:pt idx="4686">
                  <c:v>826.39</c:v>
                </c:pt>
                <c:pt idx="4687">
                  <c:v>826.47</c:v>
                </c:pt>
                <c:pt idx="4688">
                  <c:v>827.2</c:v>
                </c:pt>
                <c:pt idx="4689">
                  <c:v>826.45</c:v>
                </c:pt>
                <c:pt idx="4690">
                  <c:v>826.54</c:v>
                </c:pt>
                <c:pt idx="4691">
                  <c:v>827.02</c:v>
                </c:pt>
                <c:pt idx="4692">
                  <c:v>826.63</c:v>
                </c:pt>
                <c:pt idx="4693">
                  <c:v>826.45</c:v>
                </c:pt>
                <c:pt idx="4694">
                  <c:v>826.64</c:v>
                </c:pt>
                <c:pt idx="4695">
                  <c:v>826.56</c:v>
                </c:pt>
                <c:pt idx="4696">
                  <c:v>826.44</c:v>
                </c:pt>
                <c:pt idx="4697">
                  <c:v>826.59</c:v>
                </c:pt>
                <c:pt idx="4698">
                  <c:v>826.44</c:v>
                </c:pt>
                <c:pt idx="4699">
                  <c:v>826.77</c:v>
                </c:pt>
                <c:pt idx="4700">
                  <c:v>827.08</c:v>
                </c:pt>
                <c:pt idx="4701">
                  <c:v>826.89</c:v>
                </c:pt>
                <c:pt idx="4702">
                  <c:v>826.89</c:v>
                </c:pt>
                <c:pt idx="4703">
                  <c:v>827.01</c:v>
                </c:pt>
                <c:pt idx="4704">
                  <c:v>826.85</c:v>
                </c:pt>
                <c:pt idx="4705">
                  <c:v>826.99</c:v>
                </c:pt>
                <c:pt idx="4706">
                  <c:v>827.27</c:v>
                </c:pt>
                <c:pt idx="4707">
                  <c:v>827.04</c:v>
                </c:pt>
                <c:pt idx="4708">
                  <c:v>826.82</c:v>
                </c:pt>
                <c:pt idx="4709">
                  <c:v>827.22</c:v>
                </c:pt>
                <c:pt idx="4710">
                  <c:v>826.82</c:v>
                </c:pt>
                <c:pt idx="4711">
                  <c:v>827.49</c:v>
                </c:pt>
                <c:pt idx="4712">
                  <c:v>827.06</c:v>
                </c:pt>
                <c:pt idx="4713">
                  <c:v>827.22</c:v>
                </c:pt>
                <c:pt idx="4714">
                  <c:v>827.44</c:v>
                </c:pt>
                <c:pt idx="4715">
                  <c:v>826.97</c:v>
                </c:pt>
                <c:pt idx="4716">
                  <c:v>827.13</c:v>
                </c:pt>
                <c:pt idx="4717">
                  <c:v>827.42</c:v>
                </c:pt>
                <c:pt idx="4718">
                  <c:v>826.87</c:v>
                </c:pt>
                <c:pt idx="4719">
                  <c:v>827.2</c:v>
                </c:pt>
                <c:pt idx="4720">
                  <c:v>827.92</c:v>
                </c:pt>
                <c:pt idx="4721">
                  <c:v>827.25</c:v>
                </c:pt>
                <c:pt idx="4722">
                  <c:v>827.49</c:v>
                </c:pt>
                <c:pt idx="4723">
                  <c:v>827.99</c:v>
                </c:pt>
                <c:pt idx="4724">
                  <c:v>827.34</c:v>
                </c:pt>
                <c:pt idx="4725">
                  <c:v>827.06</c:v>
                </c:pt>
                <c:pt idx="4726">
                  <c:v>827.65</c:v>
                </c:pt>
                <c:pt idx="4727">
                  <c:v>827.06</c:v>
                </c:pt>
                <c:pt idx="4728">
                  <c:v>826.96</c:v>
                </c:pt>
                <c:pt idx="4729">
                  <c:v>827.22</c:v>
                </c:pt>
                <c:pt idx="4730">
                  <c:v>826.8</c:v>
                </c:pt>
                <c:pt idx="4731">
                  <c:v>826.89</c:v>
                </c:pt>
                <c:pt idx="4732">
                  <c:v>827.13</c:v>
                </c:pt>
                <c:pt idx="4733">
                  <c:v>826.75</c:v>
                </c:pt>
                <c:pt idx="4734">
                  <c:v>826.9</c:v>
                </c:pt>
                <c:pt idx="4735">
                  <c:v>826.97</c:v>
                </c:pt>
                <c:pt idx="4736">
                  <c:v>826.39</c:v>
                </c:pt>
                <c:pt idx="4737">
                  <c:v>826.83</c:v>
                </c:pt>
                <c:pt idx="4738">
                  <c:v>826.89</c:v>
                </c:pt>
                <c:pt idx="4739">
                  <c:v>826.4</c:v>
                </c:pt>
                <c:pt idx="4740">
                  <c:v>826.61</c:v>
                </c:pt>
                <c:pt idx="4741">
                  <c:v>826.75</c:v>
                </c:pt>
                <c:pt idx="4742">
                  <c:v>826.28</c:v>
                </c:pt>
                <c:pt idx="4743">
                  <c:v>826.56</c:v>
                </c:pt>
                <c:pt idx="4744">
                  <c:v>826.77</c:v>
                </c:pt>
                <c:pt idx="4745">
                  <c:v>826.28</c:v>
                </c:pt>
                <c:pt idx="4746">
                  <c:v>826.85</c:v>
                </c:pt>
                <c:pt idx="4747">
                  <c:v>827.01</c:v>
                </c:pt>
                <c:pt idx="4748">
                  <c:v>826.18</c:v>
                </c:pt>
                <c:pt idx="4749">
                  <c:v>827.06</c:v>
                </c:pt>
                <c:pt idx="4750">
                  <c:v>826.19</c:v>
                </c:pt>
                <c:pt idx="4751">
                  <c:v>826.16</c:v>
                </c:pt>
                <c:pt idx="4752">
                  <c:v>826.56</c:v>
                </c:pt>
                <c:pt idx="4753">
                  <c:v>826.25</c:v>
                </c:pt>
                <c:pt idx="4754">
                  <c:v>826.23</c:v>
                </c:pt>
                <c:pt idx="4755">
                  <c:v>827.02</c:v>
                </c:pt>
                <c:pt idx="4756">
                  <c:v>826.26</c:v>
                </c:pt>
                <c:pt idx="4757">
                  <c:v>826.42</c:v>
                </c:pt>
                <c:pt idx="4758">
                  <c:v>826.82</c:v>
                </c:pt>
                <c:pt idx="4759">
                  <c:v>826.07</c:v>
                </c:pt>
                <c:pt idx="4760">
                  <c:v>826.32</c:v>
                </c:pt>
                <c:pt idx="4761">
                  <c:v>826.8</c:v>
                </c:pt>
                <c:pt idx="4762">
                  <c:v>826.26</c:v>
                </c:pt>
                <c:pt idx="4763">
                  <c:v>826.16</c:v>
                </c:pt>
                <c:pt idx="4764">
                  <c:v>826.78</c:v>
                </c:pt>
                <c:pt idx="4765">
                  <c:v>826.49</c:v>
                </c:pt>
                <c:pt idx="4766">
                  <c:v>826.83</c:v>
                </c:pt>
                <c:pt idx="4767">
                  <c:v>827.28</c:v>
                </c:pt>
                <c:pt idx="4768">
                  <c:v>826.44</c:v>
                </c:pt>
                <c:pt idx="4769">
                  <c:v>826.59</c:v>
                </c:pt>
                <c:pt idx="4770">
                  <c:v>826.82</c:v>
                </c:pt>
                <c:pt idx="4771">
                  <c:v>826.4</c:v>
                </c:pt>
                <c:pt idx="4772">
                  <c:v>826.97</c:v>
                </c:pt>
                <c:pt idx="4773">
                  <c:v>827.01</c:v>
                </c:pt>
                <c:pt idx="4774">
                  <c:v>826.37</c:v>
                </c:pt>
                <c:pt idx="4775">
                  <c:v>826.63</c:v>
                </c:pt>
                <c:pt idx="4776">
                  <c:v>826.96</c:v>
                </c:pt>
                <c:pt idx="4777">
                  <c:v>826.3</c:v>
                </c:pt>
                <c:pt idx="4778">
                  <c:v>826.82</c:v>
                </c:pt>
                <c:pt idx="4779">
                  <c:v>826.39</c:v>
                </c:pt>
                <c:pt idx="4780">
                  <c:v>826.54</c:v>
                </c:pt>
                <c:pt idx="4781">
                  <c:v>826.96</c:v>
                </c:pt>
                <c:pt idx="4782">
                  <c:v>826.78</c:v>
                </c:pt>
                <c:pt idx="4783">
                  <c:v>826.3</c:v>
                </c:pt>
                <c:pt idx="4784">
                  <c:v>826.51</c:v>
                </c:pt>
                <c:pt idx="4785">
                  <c:v>826.51</c:v>
                </c:pt>
                <c:pt idx="4786">
                  <c:v>826.19</c:v>
                </c:pt>
                <c:pt idx="4787">
                  <c:v>826.66</c:v>
                </c:pt>
                <c:pt idx="4788">
                  <c:v>826.26</c:v>
                </c:pt>
                <c:pt idx="4789">
                  <c:v>826.51</c:v>
                </c:pt>
                <c:pt idx="4790">
                  <c:v>826.59</c:v>
                </c:pt>
                <c:pt idx="4791">
                  <c:v>826.58</c:v>
                </c:pt>
                <c:pt idx="4792">
                  <c:v>826.68</c:v>
                </c:pt>
                <c:pt idx="4793">
                  <c:v>826.73</c:v>
                </c:pt>
                <c:pt idx="4794">
                  <c:v>826.3</c:v>
                </c:pt>
                <c:pt idx="4795">
                  <c:v>826.66</c:v>
                </c:pt>
                <c:pt idx="4796">
                  <c:v>827.11</c:v>
                </c:pt>
                <c:pt idx="4797">
                  <c:v>826.56</c:v>
                </c:pt>
                <c:pt idx="4798">
                  <c:v>826.44</c:v>
                </c:pt>
                <c:pt idx="4799">
                  <c:v>826.83</c:v>
                </c:pt>
                <c:pt idx="4800">
                  <c:v>826.64</c:v>
                </c:pt>
                <c:pt idx="4801">
                  <c:v>826.35</c:v>
                </c:pt>
                <c:pt idx="4802">
                  <c:v>827.01</c:v>
                </c:pt>
                <c:pt idx="4803">
                  <c:v>826.13</c:v>
                </c:pt>
                <c:pt idx="4804">
                  <c:v>826.32</c:v>
                </c:pt>
                <c:pt idx="4805">
                  <c:v>827.18</c:v>
                </c:pt>
                <c:pt idx="4806">
                  <c:v>826.58</c:v>
                </c:pt>
                <c:pt idx="4807">
                  <c:v>826.4</c:v>
                </c:pt>
                <c:pt idx="4808">
                  <c:v>826.7</c:v>
                </c:pt>
                <c:pt idx="4809">
                  <c:v>826.71</c:v>
                </c:pt>
                <c:pt idx="4810">
                  <c:v>826.77</c:v>
                </c:pt>
                <c:pt idx="4811">
                  <c:v>827.41</c:v>
                </c:pt>
                <c:pt idx="4812">
                  <c:v>827.06</c:v>
                </c:pt>
                <c:pt idx="4813">
                  <c:v>826.85</c:v>
                </c:pt>
                <c:pt idx="4814">
                  <c:v>827.58</c:v>
                </c:pt>
                <c:pt idx="4815">
                  <c:v>826.82</c:v>
                </c:pt>
                <c:pt idx="4816">
                  <c:v>826.82</c:v>
                </c:pt>
                <c:pt idx="4817">
                  <c:v>826.97</c:v>
                </c:pt>
                <c:pt idx="4818">
                  <c:v>827.2</c:v>
                </c:pt>
                <c:pt idx="4819">
                  <c:v>826.78</c:v>
                </c:pt>
                <c:pt idx="4820">
                  <c:v>826.89</c:v>
                </c:pt>
                <c:pt idx="4821">
                  <c:v>827.41</c:v>
                </c:pt>
                <c:pt idx="4822">
                  <c:v>828.51</c:v>
                </c:pt>
                <c:pt idx="4823">
                  <c:v>827.15</c:v>
                </c:pt>
                <c:pt idx="4824">
                  <c:v>826.94</c:v>
                </c:pt>
                <c:pt idx="4825">
                  <c:v>827.25</c:v>
                </c:pt>
                <c:pt idx="4826">
                  <c:v>827.16</c:v>
                </c:pt>
                <c:pt idx="4827">
                  <c:v>827.41</c:v>
                </c:pt>
                <c:pt idx="4828">
                  <c:v>827.27</c:v>
                </c:pt>
                <c:pt idx="4829">
                  <c:v>827.09</c:v>
                </c:pt>
                <c:pt idx="4830">
                  <c:v>826.92</c:v>
                </c:pt>
                <c:pt idx="4831">
                  <c:v>827.44</c:v>
                </c:pt>
                <c:pt idx="4832">
                  <c:v>827.02</c:v>
                </c:pt>
                <c:pt idx="4833">
                  <c:v>827.46</c:v>
                </c:pt>
                <c:pt idx="4834">
                  <c:v>828.13</c:v>
                </c:pt>
                <c:pt idx="4835">
                  <c:v>827.41</c:v>
                </c:pt>
                <c:pt idx="4836">
                  <c:v>827.51</c:v>
                </c:pt>
                <c:pt idx="4837">
                  <c:v>828.22</c:v>
                </c:pt>
                <c:pt idx="4838">
                  <c:v>827.06</c:v>
                </c:pt>
                <c:pt idx="4839">
                  <c:v>827.77</c:v>
                </c:pt>
                <c:pt idx="4840">
                  <c:v>827.53</c:v>
                </c:pt>
                <c:pt idx="4841">
                  <c:v>826.92</c:v>
                </c:pt>
                <c:pt idx="4842">
                  <c:v>827.28</c:v>
                </c:pt>
                <c:pt idx="4843">
                  <c:v>827.6</c:v>
                </c:pt>
                <c:pt idx="4844">
                  <c:v>827.16</c:v>
                </c:pt>
                <c:pt idx="4845">
                  <c:v>827.02</c:v>
                </c:pt>
                <c:pt idx="4846">
                  <c:v>827.35</c:v>
                </c:pt>
                <c:pt idx="4847">
                  <c:v>826.71</c:v>
                </c:pt>
                <c:pt idx="4848">
                  <c:v>827.2</c:v>
                </c:pt>
                <c:pt idx="4849">
                  <c:v>827.72</c:v>
                </c:pt>
                <c:pt idx="4850">
                  <c:v>826.7</c:v>
                </c:pt>
                <c:pt idx="4851">
                  <c:v>827.16</c:v>
                </c:pt>
                <c:pt idx="4852">
                  <c:v>827.09</c:v>
                </c:pt>
                <c:pt idx="4853">
                  <c:v>827.09</c:v>
                </c:pt>
                <c:pt idx="4854">
                  <c:v>827.3</c:v>
                </c:pt>
                <c:pt idx="4855">
                  <c:v>827.01</c:v>
                </c:pt>
                <c:pt idx="4856">
                  <c:v>826.96</c:v>
                </c:pt>
                <c:pt idx="4857">
                  <c:v>826.97</c:v>
                </c:pt>
                <c:pt idx="4858">
                  <c:v>827.35</c:v>
                </c:pt>
                <c:pt idx="4859">
                  <c:v>826.63</c:v>
                </c:pt>
                <c:pt idx="4860">
                  <c:v>827.13</c:v>
                </c:pt>
                <c:pt idx="4861">
                  <c:v>827.37</c:v>
                </c:pt>
                <c:pt idx="4862">
                  <c:v>827.2</c:v>
                </c:pt>
                <c:pt idx="4863">
                  <c:v>827.13</c:v>
                </c:pt>
                <c:pt idx="4864">
                  <c:v>826.4</c:v>
                </c:pt>
                <c:pt idx="4865">
                  <c:v>827.13</c:v>
                </c:pt>
                <c:pt idx="4866">
                  <c:v>826.82</c:v>
                </c:pt>
                <c:pt idx="4867">
                  <c:v>826.75</c:v>
                </c:pt>
                <c:pt idx="4868">
                  <c:v>826.94</c:v>
                </c:pt>
                <c:pt idx="4869">
                  <c:v>827.61</c:v>
                </c:pt>
                <c:pt idx="4870">
                  <c:v>826.87</c:v>
                </c:pt>
                <c:pt idx="4871">
                  <c:v>827.11</c:v>
                </c:pt>
                <c:pt idx="4872">
                  <c:v>827.41</c:v>
                </c:pt>
                <c:pt idx="4873">
                  <c:v>826.59</c:v>
                </c:pt>
                <c:pt idx="4874">
                  <c:v>826.92</c:v>
                </c:pt>
                <c:pt idx="4875">
                  <c:v>827.8</c:v>
                </c:pt>
                <c:pt idx="4876">
                  <c:v>827.16</c:v>
                </c:pt>
                <c:pt idx="4877">
                  <c:v>827.11</c:v>
                </c:pt>
                <c:pt idx="4878">
                  <c:v>826.9</c:v>
                </c:pt>
                <c:pt idx="4879">
                  <c:v>826.7</c:v>
                </c:pt>
                <c:pt idx="4880">
                  <c:v>826.68</c:v>
                </c:pt>
                <c:pt idx="4881">
                  <c:v>827.23</c:v>
                </c:pt>
                <c:pt idx="4882">
                  <c:v>826.7</c:v>
                </c:pt>
                <c:pt idx="4883">
                  <c:v>826.92</c:v>
                </c:pt>
                <c:pt idx="4884">
                  <c:v>827.04</c:v>
                </c:pt>
                <c:pt idx="4885">
                  <c:v>826.94</c:v>
                </c:pt>
                <c:pt idx="4886">
                  <c:v>826.89</c:v>
                </c:pt>
                <c:pt idx="4887">
                  <c:v>827.04</c:v>
                </c:pt>
                <c:pt idx="4888">
                  <c:v>826.51</c:v>
                </c:pt>
                <c:pt idx="4889">
                  <c:v>826.87</c:v>
                </c:pt>
                <c:pt idx="4890">
                  <c:v>826.7</c:v>
                </c:pt>
                <c:pt idx="4891">
                  <c:v>826.83</c:v>
                </c:pt>
                <c:pt idx="4892">
                  <c:v>827.2</c:v>
                </c:pt>
                <c:pt idx="4893">
                  <c:v>826.71</c:v>
                </c:pt>
                <c:pt idx="4894">
                  <c:v>826.89</c:v>
                </c:pt>
                <c:pt idx="4895">
                  <c:v>826.96</c:v>
                </c:pt>
                <c:pt idx="4896">
                  <c:v>826.78</c:v>
                </c:pt>
                <c:pt idx="4897">
                  <c:v>826.77</c:v>
                </c:pt>
                <c:pt idx="4898">
                  <c:v>826.97</c:v>
                </c:pt>
                <c:pt idx="4899">
                  <c:v>827.27</c:v>
                </c:pt>
                <c:pt idx="4900">
                  <c:v>826.87</c:v>
                </c:pt>
                <c:pt idx="4901">
                  <c:v>827.22</c:v>
                </c:pt>
                <c:pt idx="4902">
                  <c:v>826.66</c:v>
                </c:pt>
                <c:pt idx="4903">
                  <c:v>826.99</c:v>
                </c:pt>
                <c:pt idx="4904">
                  <c:v>827.41</c:v>
                </c:pt>
                <c:pt idx="4905">
                  <c:v>827.13</c:v>
                </c:pt>
                <c:pt idx="4906">
                  <c:v>827.11</c:v>
                </c:pt>
                <c:pt idx="4907">
                  <c:v>827.23</c:v>
                </c:pt>
                <c:pt idx="4908">
                  <c:v>826.89</c:v>
                </c:pt>
                <c:pt idx="4909">
                  <c:v>827.18</c:v>
                </c:pt>
                <c:pt idx="4910">
                  <c:v>827.34</c:v>
                </c:pt>
                <c:pt idx="4911">
                  <c:v>826.83</c:v>
                </c:pt>
                <c:pt idx="4912">
                  <c:v>826.63</c:v>
                </c:pt>
                <c:pt idx="4913">
                  <c:v>826.83</c:v>
                </c:pt>
                <c:pt idx="4914">
                  <c:v>826.19</c:v>
                </c:pt>
                <c:pt idx="4915">
                  <c:v>826.54</c:v>
                </c:pt>
                <c:pt idx="4916">
                  <c:v>826.71</c:v>
                </c:pt>
                <c:pt idx="4917">
                  <c:v>826.44</c:v>
                </c:pt>
                <c:pt idx="4918">
                  <c:v>826.63</c:v>
                </c:pt>
                <c:pt idx="4919">
                  <c:v>826.83</c:v>
                </c:pt>
                <c:pt idx="4920">
                  <c:v>826.45</c:v>
                </c:pt>
                <c:pt idx="4921">
                  <c:v>826.71</c:v>
                </c:pt>
                <c:pt idx="4922">
                  <c:v>826.89</c:v>
                </c:pt>
                <c:pt idx="4923">
                  <c:v>826.35</c:v>
                </c:pt>
                <c:pt idx="4924">
                  <c:v>826.75</c:v>
                </c:pt>
                <c:pt idx="4925">
                  <c:v>827.13</c:v>
                </c:pt>
                <c:pt idx="4926">
                  <c:v>826.73</c:v>
                </c:pt>
                <c:pt idx="4927">
                  <c:v>827.13</c:v>
                </c:pt>
                <c:pt idx="4928">
                  <c:v>827.13</c:v>
                </c:pt>
                <c:pt idx="4929">
                  <c:v>826.87</c:v>
                </c:pt>
                <c:pt idx="4930">
                  <c:v>826.64</c:v>
                </c:pt>
                <c:pt idx="4931">
                  <c:v>827.2</c:v>
                </c:pt>
                <c:pt idx="4932">
                  <c:v>826.75</c:v>
                </c:pt>
                <c:pt idx="4933">
                  <c:v>826.3</c:v>
                </c:pt>
                <c:pt idx="4934">
                  <c:v>826.85</c:v>
                </c:pt>
                <c:pt idx="4935">
                  <c:v>827.06</c:v>
                </c:pt>
                <c:pt idx="4936">
                  <c:v>827.02</c:v>
                </c:pt>
                <c:pt idx="4937">
                  <c:v>826.83</c:v>
                </c:pt>
                <c:pt idx="4938">
                  <c:v>826.21</c:v>
                </c:pt>
                <c:pt idx="4939">
                  <c:v>827.27</c:v>
                </c:pt>
                <c:pt idx="4940">
                  <c:v>825.99</c:v>
                </c:pt>
                <c:pt idx="4941">
                  <c:v>826.56</c:v>
                </c:pt>
                <c:pt idx="4942">
                  <c:v>827.2</c:v>
                </c:pt>
                <c:pt idx="4943">
                  <c:v>826.82</c:v>
                </c:pt>
                <c:pt idx="4944">
                  <c:v>826.97</c:v>
                </c:pt>
                <c:pt idx="4945">
                  <c:v>827.18</c:v>
                </c:pt>
                <c:pt idx="4946">
                  <c:v>826.58</c:v>
                </c:pt>
                <c:pt idx="4947">
                  <c:v>826.61</c:v>
                </c:pt>
                <c:pt idx="4948">
                  <c:v>826.96</c:v>
                </c:pt>
                <c:pt idx="4949">
                  <c:v>826.4</c:v>
                </c:pt>
                <c:pt idx="4950">
                  <c:v>826.39</c:v>
                </c:pt>
                <c:pt idx="4951">
                  <c:v>827.22</c:v>
                </c:pt>
                <c:pt idx="4952">
                  <c:v>826.54</c:v>
                </c:pt>
                <c:pt idx="4953">
                  <c:v>826.77</c:v>
                </c:pt>
                <c:pt idx="4954">
                  <c:v>827.13</c:v>
                </c:pt>
                <c:pt idx="4955">
                  <c:v>826.47</c:v>
                </c:pt>
                <c:pt idx="4956">
                  <c:v>826.97</c:v>
                </c:pt>
                <c:pt idx="4957">
                  <c:v>826.68</c:v>
                </c:pt>
                <c:pt idx="4958">
                  <c:v>826.49</c:v>
                </c:pt>
                <c:pt idx="4959">
                  <c:v>826.59</c:v>
                </c:pt>
                <c:pt idx="4960">
                  <c:v>827.13</c:v>
                </c:pt>
                <c:pt idx="4961">
                  <c:v>826.66</c:v>
                </c:pt>
                <c:pt idx="4962">
                  <c:v>826.7</c:v>
                </c:pt>
                <c:pt idx="4963">
                  <c:v>826.87</c:v>
                </c:pt>
                <c:pt idx="4964">
                  <c:v>826.58</c:v>
                </c:pt>
                <c:pt idx="4965">
                  <c:v>827.08</c:v>
                </c:pt>
                <c:pt idx="4966">
                  <c:v>826.8</c:v>
                </c:pt>
                <c:pt idx="4967">
                  <c:v>826.66</c:v>
                </c:pt>
                <c:pt idx="4968">
                  <c:v>826.58</c:v>
                </c:pt>
                <c:pt idx="4969">
                  <c:v>826.92</c:v>
                </c:pt>
                <c:pt idx="4970">
                  <c:v>827.04</c:v>
                </c:pt>
                <c:pt idx="4971">
                  <c:v>827.11</c:v>
                </c:pt>
                <c:pt idx="4972">
                  <c:v>827.08</c:v>
                </c:pt>
                <c:pt idx="4973">
                  <c:v>826.87</c:v>
                </c:pt>
                <c:pt idx="4974">
                  <c:v>827.25</c:v>
                </c:pt>
                <c:pt idx="4975">
                  <c:v>826.89</c:v>
                </c:pt>
                <c:pt idx="4976">
                  <c:v>826.82</c:v>
                </c:pt>
                <c:pt idx="4977">
                  <c:v>827.47</c:v>
                </c:pt>
                <c:pt idx="4978">
                  <c:v>826.8</c:v>
                </c:pt>
                <c:pt idx="4979">
                  <c:v>826.8</c:v>
                </c:pt>
                <c:pt idx="4980">
                  <c:v>827.18</c:v>
                </c:pt>
                <c:pt idx="4981">
                  <c:v>826.35</c:v>
                </c:pt>
                <c:pt idx="4982">
                  <c:v>826.32</c:v>
                </c:pt>
                <c:pt idx="4983">
                  <c:v>827.3</c:v>
                </c:pt>
                <c:pt idx="4984">
                  <c:v>826.59</c:v>
                </c:pt>
                <c:pt idx="4985">
                  <c:v>827.11</c:v>
                </c:pt>
                <c:pt idx="4986">
                  <c:v>827.25</c:v>
                </c:pt>
                <c:pt idx="4987">
                  <c:v>826.58</c:v>
                </c:pt>
                <c:pt idx="4988">
                  <c:v>826.61</c:v>
                </c:pt>
                <c:pt idx="4989">
                  <c:v>826.77</c:v>
                </c:pt>
                <c:pt idx="4990">
                  <c:v>826.26</c:v>
                </c:pt>
                <c:pt idx="4991">
                  <c:v>826.58</c:v>
                </c:pt>
                <c:pt idx="4992">
                  <c:v>826.71</c:v>
                </c:pt>
                <c:pt idx="4993">
                  <c:v>826.42</c:v>
                </c:pt>
                <c:pt idx="4994">
                  <c:v>826.58</c:v>
                </c:pt>
                <c:pt idx="4995">
                  <c:v>826.89</c:v>
                </c:pt>
                <c:pt idx="4996">
                  <c:v>826.59</c:v>
                </c:pt>
                <c:pt idx="4997">
                  <c:v>826.37</c:v>
                </c:pt>
                <c:pt idx="4998">
                  <c:v>826.87</c:v>
                </c:pt>
                <c:pt idx="4999">
                  <c:v>826.33</c:v>
                </c:pt>
                <c:pt idx="5000">
                  <c:v>826.33</c:v>
                </c:pt>
                <c:pt idx="5001">
                  <c:v>826.71</c:v>
                </c:pt>
                <c:pt idx="5002">
                  <c:v>826.25</c:v>
                </c:pt>
                <c:pt idx="5003">
                  <c:v>826.58</c:v>
                </c:pt>
                <c:pt idx="5004">
                  <c:v>826.61</c:v>
                </c:pt>
                <c:pt idx="5005">
                  <c:v>826.44</c:v>
                </c:pt>
                <c:pt idx="5006">
                  <c:v>826.78</c:v>
                </c:pt>
                <c:pt idx="5007">
                  <c:v>826.45</c:v>
                </c:pt>
                <c:pt idx="5008">
                  <c:v>826.75</c:v>
                </c:pt>
                <c:pt idx="5009">
                  <c:v>827.2</c:v>
                </c:pt>
                <c:pt idx="5010">
                  <c:v>826.33</c:v>
                </c:pt>
                <c:pt idx="5011">
                  <c:v>826.94</c:v>
                </c:pt>
                <c:pt idx="5012">
                  <c:v>826.9</c:v>
                </c:pt>
                <c:pt idx="5013">
                  <c:v>826.23</c:v>
                </c:pt>
                <c:pt idx="5014">
                  <c:v>826.58</c:v>
                </c:pt>
                <c:pt idx="5015">
                  <c:v>827.13</c:v>
                </c:pt>
                <c:pt idx="5016">
                  <c:v>826.26</c:v>
                </c:pt>
                <c:pt idx="5017">
                  <c:v>826.26</c:v>
                </c:pt>
                <c:pt idx="5018">
                  <c:v>827.06</c:v>
                </c:pt>
                <c:pt idx="5019">
                  <c:v>825.88</c:v>
                </c:pt>
                <c:pt idx="5020">
                  <c:v>826.97</c:v>
                </c:pt>
                <c:pt idx="5021">
                  <c:v>826.85</c:v>
                </c:pt>
                <c:pt idx="5022">
                  <c:v>826.63</c:v>
                </c:pt>
                <c:pt idx="5023">
                  <c:v>826.54</c:v>
                </c:pt>
                <c:pt idx="5024">
                  <c:v>826.8</c:v>
                </c:pt>
                <c:pt idx="5025">
                  <c:v>826.32</c:v>
                </c:pt>
                <c:pt idx="5026">
                  <c:v>826.21</c:v>
                </c:pt>
                <c:pt idx="5027">
                  <c:v>826.68</c:v>
                </c:pt>
                <c:pt idx="5028">
                  <c:v>826</c:v>
                </c:pt>
                <c:pt idx="5029">
                  <c:v>826.59</c:v>
                </c:pt>
                <c:pt idx="5030">
                  <c:v>826.96</c:v>
                </c:pt>
                <c:pt idx="5031">
                  <c:v>826.35</c:v>
                </c:pt>
                <c:pt idx="5032">
                  <c:v>826.44</c:v>
                </c:pt>
                <c:pt idx="5033">
                  <c:v>826.85</c:v>
                </c:pt>
                <c:pt idx="5034">
                  <c:v>826.26</c:v>
                </c:pt>
                <c:pt idx="5035">
                  <c:v>826.49</c:v>
                </c:pt>
                <c:pt idx="5036">
                  <c:v>826.42</c:v>
                </c:pt>
                <c:pt idx="5037">
                  <c:v>826.14</c:v>
                </c:pt>
                <c:pt idx="5038">
                  <c:v>826.47</c:v>
                </c:pt>
                <c:pt idx="5039">
                  <c:v>826.66</c:v>
                </c:pt>
                <c:pt idx="5040">
                  <c:v>826.56</c:v>
                </c:pt>
                <c:pt idx="5041">
                  <c:v>826.54</c:v>
                </c:pt>
                <c:pt idx="5042">
                  <c:v>826.4</c:v>
                </c:pt>
                <c:pt idx="5043">
                  <c:v>826.06</c:v>
                </c:pt>
                <c:pt idx="5044">
                  <c:v>826.68</c:v>
                </c:pt>
                <c:pt idx="5045">
                  <c:v>826.42</c:v>
                </c:pt>
                <c:pt idx="5046">
                  <c:v>826.32</c:v>
                </c:pt>
                <c:pt idx="5047">
                  <c:v>826.71</c:v>
                </c:pt>
                <c:pt idx="5048">
                  <c:v>826.59</c:v>
                </c:pt>
                <c:pt idx="5049">
                  <c:v>826.3</c:v>
                </c:pt>
                <c:pt idx="5050">
                  <c:v>826.77</c:v>
                </c:pt>
                <c:pt idx="5051">
                  <c:v>826.44</c:v>
                </c:pt>
                <c:pt idx="5052">
                  <c:v>826.59</c:v>
                </c:pt>
                <c:pt idx="5053">
                  <c:v>827.06</c:v>
                </c:pt>
                <c:pt idx="5054">
                  <c:v>826.11</c:v>
                </c:pt>
                <c:pt idx="5055">
                  <c:v>826.13</c:v>
                </c:pt>
                <c:pt idx="5056">
                  <c:v>826.85</c:v>
                </c:pt>
                <c:pt idx="5057">
                  <c:v>826.09</c:v>
                </c:pt>
                <c:pt idx="5058">
                  <c:v>826.39</c:v>
                </c:pt>
                <c:pt idx="5059">
                  <c:v>826.44</c:v>
                </c:pt>
                <c:pt idx="5060">
                  <c:v>825.68</c:v>
                </c:pt>
                <c:pt idx="5061">
                  <c:v>825.57</c:v>
                </c:pt>
                <c:pt idx="5062">
                  <c:v>826.21</c:v>
                </c:pt>
                <c:pt idx="5063">
                  <c:v>825.81</c:v>
                </c:pt>
                <c:pt idx="5064">
                  <c:v>826.26</c:v>
                </c:pt>
                <c:pt idx="5065">
                  <c:v>826</c:v>
                </c:pt>
                <c:pt idx="5066">
                  <c:v>825.8</c:v>
                </c:pt>
                <c:pt idx="5067">
                  <c:v>826.51</c:v>
                </c:pt>
                <c:pt idx="5068">
                  <c:v>826.59</c:v>
                </c:pt>
                <c:pt idx="5069">
                  <c:v>826.18</c:v>
                </c:pt>
                <c:pt idx="5070">
                  <c:v>826.33</c:v>
                </c:pt>
                <c:pt idx="5071">
                  <c:v>826.26</c:v>
                </c:pt>
                <c:pt idx="5072">
                  <c:v>826.13</c:v>
                </c:pt>
                <c:pt idx="5073">
                  <c:v>825.94</c:v>
                </c:pt>
                <c:pt idx="5074">
                  <c:v>826.02</c:v>
                </c:pt>
                <c:pt idx="5075">
                  <c:v>825.97</c:v>
                </c:pt>
                <c:pt idx="5076">
                  <c:v>826</c:v>
                </c:pt>
                <c:pt idx="5077">
                  <c:v>825.8</c:v>
                </c:pt>
                <c:pt idx="5078">
                  <c:v>826</c:v>
                </c:pt>
                <c:pt idx="5079">
                  <c:v>826.09</c:v>
                </c:pt>
                <c:pt idx="5080">
                  <c:v>825.94</c:v>
                </c:pt>
                <c:pt idx="5081">
                  <c:v>826.02</c:v>
                </c:pt>
                <c:pt idx="5082">
                  <c:v>826.32</c:v>
                </c:pt>
                <c:pt idx="5083">
                  <c:v>825.57</c:v>
                </c:pt>
                <c:pt idx="5084">
                  <c:v>825.66</c:v>
                </c:pt>
                <c:pt idx="5085">
                  <c:v>825.9</c:v>
                </c:pt>
                <c:pt idx="5086">
                  <c:v>825.59</c:v>
                </c:pt>
                <c:pt idx="5087">
                  <c:v>825.83</c:v>
                </c:pt>
                <c:pt idx="5088">
                  <c:v>826.51</c:v>
                </c:pt>
                <c:pt idx="5089">
                  <c:v>826.04</c:v>
                </c:pt>
                <c:pt idx="5090">
                  <c:v>826.07</c:v>
                </c:pt>
                <c:pt idx="5091">
                  <c:v>826.78</c:v>
                </c:pt>
                <c:pt idx="5092">
                  <c:v>825.99</c:v>
                </c:pt>
                <c:pt idx="5093">
                  <c:v>826.47</c:v>
                </c:pt>
                <c:pt idx="5094">
                  <c:v>826.64</c:v>
                </c:pt>
                <c:pt idx="5095">
                  <c:v>826.18</c:v>
                </c:pt>
                <c:pt idx="5096">
                  <c:v>826.35</c:v>
                </c:pt>
                <c:pt idx="5097">
                  <c:v>826.7</c:v>
                </c:pt>
                <c:pt idx="5098">
                  <c:v>825.99</c:v>
                </c:pt>
                <c:pt idx="5099">
                  <c:v>826.3</c:v>
                </c:pt>
                <c:pt idx="5100">
                  <c:v>826.47</c:v>
                </c:pt>
                <c:pt idx="5101">
                  <c:v>825.69</c:v>
                </c:pt>
                <c:pt idx="5102">
                  <c:v>826.3</c:v>
                </c:pt>
                <c:pt idx="5103">
                  <c:v>826.32</c:v>
                </c:pt>
                <c:pt idx="5104">
                  <c:v>825.97</c:v>
                </c:pt>
                <c:pt idx="5105">
                  <c:v>826.21</c:v>
                </c:pt>
                <c:pt idx="5106">
                  <c:v>826.54</c:v>
                </c:pt>
                <c:pt idx="5107">
                  <c:v>826.02</c:v>
                </c:pt>
                <c:pt idx="5108">
                  <c:v>826.09</c:v>
                </c:pt>
                <c:pt idx="5109">
                  <c:v>826.14</c:v>
                </c:pt>
                <c:pt idx="5110">
                  <c:v>825.78</c:v>
                </c:pt>
                <c:pt idx="5111">
                  <c:v>826.06</c:v>
                </c:pt>
                <c:pt idx="5112">
                  <c:v>826.06</c:v>
                </c:pt>
                <c:pt idx="5113">
                  <c:v>826.13</c:v>
                </c:pt>
                <c:pt idx="5114">
                  <c:v>826.02</c:v>
                </c:pt>
                <c:pt idx="5115">
                  <c:v>825.75</c:v>
                </c:pt>
                <c:pt idx="5116">
                  <c:v>826.13</c:v>
                </c:pt>
                <c:pt idx="5117">
                  <c:v>826.64</c:v>
                </c:pt>
                <c:pt idx="5118">
                  <c:v>826.04</c:v>
                </c:pt>
                <c:pt idx="5119">
                  <c:v>825.99</c:v>
                </c:pt>
                <c:pt idx="5120">
                  <c:v>826.4</c:v>
                </c:pt>
                <c:pt idx="5121">
                  <c:v>825.88</c:v>
                </c:pt>
                <c:pt idx="5122">
                  <c:v>825.8</c:v>
                </c:pt>
                <c:pt idx="5123">
                  <c:v>826.49</c:v>
                </c:pt>
                <c:pt idx="5124">
                  <c:v>825.64</c:v>
                </c:pt>
                <c:pt idx="5125">
                  <c:v>825.81</c:v>
                </c:pt>
                <c:pt idx="5126">
                  <c:v>826.54</c:v>
                </c:pt>
                <c:pt idx="5127">
                  <c:v>825.68</c:v>
                </c:pt>
                <c:pt idx="5128">
                  <c:v>826.28</c:v>
                </c:pt>
                <c:pt idx="5129">
                  <c:v>826.49</c:v>
                </c:pt>
                <c:pt idx="5130">
                  <c:v>826.09</c:v>
                </c:pt>
                <c:pt idx="5131">
                  <c:v>826.23</c:v>
                </c:pt>
                <c:pt idx="5132">
                  <c:v>826.44</c:v>
                </c:pt>
                <c:pt idx="5133">
                  <c:v>825.87</c:v>
                </c:pt>
                <c:pt idx="5134">
                  <c:v>826.26</c:v>
                </c:pt>
                <c:pt idx="5135">
                  <c:v>826.26</c:v>
                </c:pt>
                <c:pt idx="5136">
                  <c:v>826.07</c:v>
                </c:pt>
                <c:pt idx="5137">
                  <c:v>826.16</c:v>
                </c:pt>
                <c:pt idx="5138">
                  <c:v>826.54</c:v>
                </c:pt>
                <c:pt idx="5139">
                  <c:v>826.4</c:v>
                </c:pt>
                <c:pt idx="5140">
                  <c:v>826.73</c:v>
                </c:pt>
                <c:pt idx="5141">
                  <c:v>826.61</c:v>
                </c:pt>
                <c:pt idx="5142">
                  <c:v>826.09</c:v>
                </c:pt>
                <c:pt idx="5143">
                  <c:v>826.04</c:v>
                </c:pt>
                <c:pt idx="5144">
                  <c:v>826.51</c:v>
                </c:pt>
                <c:pt idx="5145">
                  <c:v>826.14</c:v>
                </c:pt>
                <c:pt idx="5146">
                  <c:v>826.96</c:v>
                </c:pt>
                <c:pt idx="5147">
                  <c:v>826.47</c:v>
                </c:pt>
                <c:pt idx="5148">
                  <c:v>826.35</c:v>
                </c:pt>
                <c:pt idx="5149">
                  <c:v>826.59</c:v>
                </c:pt>
                <c:pt idx="5150">
                  <c:v>825.99</c:v>
                </c:pt>
                <c:pt idx="5151">
                  <c:v>826.58</c:v>
                </c:pt>
                <c:pt idx="5152">
                  <c:v>826.59</c:v>
                </c:pt>
                <c:pt idx="5153">
                  <c:v>826.32</c:v>
                </c:pt>
                <c:pt idx="5154">
                  <c:v>826.14</c:v>
                </c:pt>
                <c:pt idx="5155">
                  <c:v>826.54</c:v>
                </c:pt>
                <c:pt idx="5156">
                  <c:v>825.88</c:v>
                </c:pt>
                <c:pt idx="5157">
                  <c:v>826.13</c:v>
                </c:pt>
                <c:pt idx="5158">
                  <c:v>826.58</c:v>
                </c:pt>
                <c:pt idx="5159">
                  <c:v>826.21</c:v>
                </c:pt>
                <c:pt idx="5160">
                  <c:v>825.92</c:v>
                </c:pt>
                <c:pt idx="5161">
                  <c:v>826.58</c:v>
                </c:pt>
                <c:pt idx="5162">
                  <c:v>825.87</c:v>
                </c:pt>
                <c:pt idx="5163">
                  <c:v>826.06</c:v>
                </c:pt>
                <c:pt idx="5164">
                  <c:v>826.35</c:v>
                </c:pt>
                <c:pt idx="5165">
                  <c:v>825.85</c:v>
                </c:pt>
                <c:pt idx="5166">
                  <c:v>826.19</c:v>
                </c:pt>
                <c:pt idx="5167">
                  <c:v>826.02</c:v>
                </c:pt>
                <c:pt idx="5168">
                  <c:v>825.92</c:v>
                </c:pt>
                <c:pt idx="5169">
                  <c:v>825.76</c:v>
                </c:pt>
                <c:pt idx="5170">
                  <c:v>826.37</c:v>
                </c:pt>
                <c:pt idx="5171">
                  <c:v>825.92</c:v>
                </c:pt>
                <c:pt idx="5172">
                  <c:v>826.09</c:v>
                </c:pt>
                <c:pt idx="5173">
                  <c:v>826.42</c:v>
                </c:pt>
                <c:pt idx="5174">
                  <c:v>825.92</c:v>
                </c:pt>
                <c:pt idx="5175">
                  <c:v>826.26</c:v>
                </c:pt>
                <c:pt idx="5176">
                  <c:v>826.19</c:v>
                </c:pt>
                <c:pt idx="5177">
                  <c:v>826.25</c:v>
                </c:pt>
                <c:pt idx="5178">
                  <c:v>826.02</c:v>
                </c:pt>
                <c:pt idx="5179">
                  <c:v>826.59</c:v>
                </c:pt>
                <c:pt idx="5180">
                  <c:v>826.06</c:v>
                </c:pt>
                <c:pt idx="5181">
                  <c:v>826.25</c:v>
                </c:pt>
                <c:pt idx="5182">
                  <c:v>826.13</c:v>
                </c:pt>
                <c:pt idx="5183">
                  <c:v>825.88</c:v>
                </c:pt>
                <c:pt idx="5184">
                  <c:v>827.68</c:v>
                </c:pt>
                <c:pt idx="5185">
                  <c:v>825.95</c:v>
                </c:pt>
                <c:pt idx="5186">
                  <c:v>826.45</c:v>
                </c:pt>
                <c:pt idx="5187">
                  <c:v>826.96</c:v>
                </c:pt>
                <c:pt idx="5188">
                  <c:v>826.06</c:v>
                </c:pt>
                <c:pt idx="5189">
                  <c:v>826.33</c:v>
                </c:pt>
                <c:pt idx="5190">
                  <c:v>826.66</c:v>
                </c:pt>
                <c:pt idx="5191">
                  <c:v>826.16</c:v>
                </c:pt>
                <c:pt idx="5192">
                  <c:v>826.37</c:v>
                </c:pt>
                <c:pt idx="5193">
                  <c:v>826.89</c:v>
                </c:pt>
                <c:pt idx="5194">
                  <c:v>826.4</c:v>
                </c:pt>
                <c:pt idx="5195">
                  <c:v>826.39</c:v>
                </c:pt>
                <c:pt idx="5196">
                  <c:v>826.89</c:v>
                </c:pt>
                <c:pt idx="5197">
                  <c:v>826.07</c:v>
                </c:pt>
                <c:pt idx="5198">
                  <c:v>825.83</c:v>
                </c:pt>
                <c:pt idx="5199">
                  <c:v>826.85</c:v>
                </c:pt>
                <c:pt idx="5200">
                  <c:v>826.18</c:v>
                </c:pt>
                <c:pt idx="5201">
                  <c:v>826.45</c:v>
                </c:pt>
                <c:pt idx="5202">
                  <c:v>826.26</c:v>
                </c:pt>
                <c:pt idx="5203">
                  <c:v>825.92</c:v>
                </c:pt>
                <c:pt idx="5204">
                  <c:v>825.9</c:v>
                </c:pt>
                <c:pt idx="5205">
                  <c:v>826.61</c:v>
                </c:pt>
                <c:pt idx="5206">
                  <c:v>825.97</c:v>
                </c:pt>
                <c:pt idx="5207">
                  <c:v>826.47</c:v>
                </c:pt>
                <c:pt idx="5208">
                  <c:v>826.09</c:v>
                </c:pt>
                <c:pt idx="5209">
                  <c:v>826.13</c:v>
                </c:pt>
                <c:pt idx="5210">
                  <c:v>826.11</c:v>
                </c:pt>
                <c:pt idx="5211">
                  <c:v>826.4</c:v>
                </c:pt>
                <c:pt idx="5212">
                  <c:v>825.92</c:v>
                </c:pt>
                <c:pt idx="5213">
                  <c:v>825.87</c:v>
                </c:pt>
                <c:pt idx="5214">
                  <c:v>826.16</c:v>
                </c:pt>
                <c:pt idx="5215">
                  <c:v>825.97</c:v>
                </c:pt>
                <c:pt idx="5216">
                  <c:v>826.07</c:v>
                </c:pt>
                <c:pt idx="5217">
                  <c:v>825.9</c:v>
                </c:pt>
                <c:pt idx="5218">
                  <c:v>825.85</c:v>
                </c:pt>
                <c:pt idx="5219">
                  <c:v>825.85</c:v>
                </c:pt>
                <c:pt idx="5220">
                  <c:v>826.14</c:v>
                </c:pt>
                <c:pt idx="5221">
                  <c:v>825.47</c:v>
                </c:pt>
                <c:pt idx="5222">
                  <c:v>826.25</c:v>
                </c:pt>
                <c:pt idx="5223">
                  <c:v>825.47</c:v>
                </c:pt>
                <c:pt idx="5224">
                  <c:v>825.78</c:v>
                </c:pt>
                <c:pt idx="5225">
                  <c:v>825.92</c:v>
                </c:pt>
                <c:pt idx="5226">
                  <c:v>826.04</c:v>
                </c:pt>
                <c:pt idx="5227">
                  <c:v>825.76</c:v>
                </c:pt>
                <c:pt idx="5228">
                  <c:v>826.32</c:v>
                </c:pt>
                <c:pt idx="5229">
                  <c:v>825.61</c:v>
                </c:pt>
                <c:pt idx="5230">
                  <c:v>825.81</c:v>
                </c:pt>
                <c:pt idx="5231">
                  <c:v>826.19</c:v>
                </c:pt>
                <c:pt idx="5232">
                  <c:v>825.56</c:v>
                </c:pt>
                <c:pt idx="5233">
                  <c:v>825.8</c:v>
                </c:pt>
                <c:pt idx="5234">
                  <c:v>826.4</c:v>
                </c:pt>
                <c:pt idx="5235">
                  <c:v>825.99</c:v>
                </c:pt>
                <c:pt idx="5236">
                  <c:v>826.09</c:v>
                </c:pt>
                <c:pt idx="5237">
                  <c:v>826.16</c:v>
                </c:pt>
                <c:pt idx="5238">
                  <c:v>825.95</c:v>
                </c:pt>
                <c:pt idx="5239">
                  <c:v>826.04</c:v>
                </c:pt>
                <c:pt idx="5240">
                  <c:v>826.44</c:v>
                </c:pt>
                <c:pt idx="5241">
                  <c:v>826.06</c:v>
                </c:pt>
                <c:pt idx="5242">
                  <c:v>826.21</c:v>
                </c:pt>
                <c:pt idx="5243">
                  <c:v>826.14</c:v>
                </c:pt>
                <c:pt idx="5244">
                  <c:v>826.04</c:v>
                </c:pt>
                <c:pt idx="5245">
                  <c:v>826.25</c:v>
                </c:pt>
                <c:pt idx="5246">
                  <c:v>826.56</c:v>
                </c:pt>
                <c:pt idx="5247">
                  <c:v>825.68</c:v>
                </c:pt>
                <c:pt idx="5248">
                  <c:v>826.33</c:v>
                </c:pt>
                <c:pt idx="5249">
                  <c:v>826.14</c:v>
                </c:pt>
                <c:pt idx="5250">
                  <c:v>825.97</c:v>
                </c:pt>
                <c:pt idx="5251">
                  <c:v>826.32</c:v>
                </c:pt>
                <c:pt idx="5252">
                  <c:v>826.25</c:v>
                </c:pt>
                <c:pt idx="5253">
                  <c:v>826.16</c:v>
                </c:pt>
                <c:pt idx="5254">
                  <c:v>826.13</c:v>
                </c:pt>
                <c:pt idx="5255">
                  <c:v>826.02</c:v>
                </c:pt>
                <c:pt idx="5256">
                  <c:v>826.16</c:v>
                </c:pt>
                <c:pt idx="5257">
                  <c:v>826.56</c:v>
                </c:pt>
                <c:pt idx="5258">
                  <c:v>825.95</c:v>
                </c:pt>
                <c:pt idx="5259">
                  <c:v>826.07</c:v>
                </c:pt>
                <c:pt idx="5260">
                  <c:v>826.23</c:v>
                </c:pt>
                <c:pt idx="5261">
                  <c:v>826.16</c:v>
                </c:pt>
                <c:pt idx="5262">
                  <c:v>826.59</c:v>
                </c:pt>
                <c:pt idx="5263">
                  <c:v>826.94</c:v>
                </c:pt>
                <c:pt idx="5264">
                  <c:v>826.11</c:v>
                </c:pt>
                <c:pt idx="5265">
                  <c:v>826.49</c:v>
                </c:pt>
                <c:pt idx="5266">
                  <c:v>826.68</c:v>
                </c:pt>
                <c:pt idx="5267">
                  <c:v>825.85</c:v>
                </c:pt>
                <c:pt idx="5268">
                  <c:v>826.11</c:v>
                </c:pt>
                <c:pt idx="5269">
                  <c:v>826.52</c:v>
                </c:pt>
                <c:pt idx="5270">
                  <c:v>825.75</c:v>
                </c:pt>
                <c:pt idx="5271">
                  <c:v>826.16</c:v>
                </c:pt>
                <c:pt idx="5272">
                  <c:v>826.37</c:v>
                </c:pt>
                <c:pt idx="5273">
                  <c:v>825.66</c:v>
                </c:pt>
                <c:pt idx="5274">
                  <c:v>825.71</c:v>
                </c:pt>
                <c:pt idx="5275">
                  <c:v>826.16</c:v>
                </c:pt>
                <c:pt idx="5276">
                  <c:v>825.68</c:v>
                </c:pt>
                <c:pt idx="5277">
                  <c:v>826.07</c:v>
                </c:pt>
                <c:pt idx="5278">
                  <c:v>826.51</c:v>
                </c:pt>
                <c:pt idx="5279">
                  <c:v>826.06</c:v>
                </c:pt>
                <c:pt idx="5280">
                  <c:v>826.04</c:v>
                </c:pt>
                <c:pt idx="5281">
                  <c:v>826.18</c:v>
                </c:pt>
                <c:pt idx="5282">
                  <c:v>825.97</c:v>
                </c:pt>
                <c:pt idx="5283">
                  <c:v>826.3</c:v>
                </c:pt>
                <c:pt idx="5284">
                  <c:v>826.63</c:v>
                </c:pt>
                <c:pt idx="5285">
                  <c:v>826.14</c:v>
                </c:pt>
                <c:pt idx="5286">
                  <c:v>826.45</c:v>
                </c:pt>
                <c:pt idx="5287">
                  <c:v>826.04</c:v>
                </c:pt>
                <c:pt idx="5288">
                  <c:v>826.37</c:v>
                </c:pt>
                <c:pt idx="5289">
                  <c:v>826.56</c:v>
                </c:pt>
                <c:pt idx="5290">
                  <c:v>826.13</c:v>
                </c:pt>
                <c:pt idx="5291">
                  <c:v>826.02</c:v>
                </c:pt>
                <c:pt idx="5292">
                  <c:v>826.23</c:v>
                </c:pt>
                <c:pt idx="5293">
                  <c:v>826.23</c:v>
                </c:pt>
                <c:pt idx="5294">
                  <c:v>826.23</c:v>
                </c:pt>
                <c:pt idx="5295">
                  <c:v>826.47</c:v>
                </c:pt>
                <c:pt idx="5296">
                  <c:v>826.09</c:v>
                </c:pt>
                <c:pt idx="5297">
                  <c:v>825.81</c:v>
                </c:pt>
                <c:pt idx="5298">
                  <c:v>826.37</c:v>
                </c:pt>
                <c:pt idx="5299">
                  <c:v>825.88</c:v>
                </c:pt>
                <c:pt idx="5300">
                  <c:v>825.95</c:v>
                </c:pt>
                <c:pt idx="5301">
                  <c:v>826.54</c:v>
                </c:pt>
                <c:pt idx="5302">
                  <c:v>825.8</c:v>
                </c:pt>
                <c:pt idx="5303">
                  <c:v>826.39</c:v>
                </c:pt>
                <c:pt idx="5304">
                  <c:v>826.63</c:v>
                </c:pt>
                <c:pt idx="5305">
                  <c:v>825.97</c:v>
                </c:pt>
                <c:pt idx="5306">
                  <c:v>826.07</c:v>
                </c:pt>
                <c:pt idx="5307">
                  <c:v>827.06</c:v>
                </c:pt>
                <c:pt idx="5308">
                  <c:v>825.78</c:v>
                </c:pt>
                <c:pt idx="5309">
                  <c:v>826.14</c:v>
                </c:pt>
                <c:pt idx="5310">
                  <c:v>826.64</c:v>
                </c:pt>
                <c:pt idx="5311">
                  <c:v>825.97</c:v>
                </c:pt>
                <c:pt idx="5312">
                  <c:v>826.78</c:v>
                </c:pt>
                <c:pt idx="5313">
                  <c:v>826.78</c:v>
                </c:pt>
                <c:pt idx="5314">
                  <c:v>826.25</c:v>
                </c:pt>
                <c:pt idx="5315">
                  <c:v>826</c:v>
                </c:pt>
                <c:pt idx="5316">
                  <c:v>826.68</c:v>
                </c:pt>
                <c:pt idx="5317">
                  <c:v>825.88</c:v>
                </c:pt>
                <c:pt idx="5318">
                  <c:v>826.49</c:v>
                </c:pt>
                <c:pt idx="5319">
                  <c:v>826.66</c:v>
                </c:pt>
                <c:pt idx="5320">
                  <c:v>826.52</c:v>
                </c:pt>
                <c:pt idx="5321">
                  <c:v>826.4</c:v>
                </c:pt>
                <c:pt idx="5322">
                  <c:v>826.97</c:v>
                </c:pt>
                <c:pt idx="5323">
                  <c:v>826.35</c:v>
                </c:pt>
                <c:pt idx="5324">
                  <c:v>826.26</c:v>
                </c:pt>
                <c:pt idx="5325">
                  <c:v>825.95</c:v>
                </c:pt>
                <c:pt idx="5326">
                  <c:v>826.11</c:v>
                </c:pt>
                <c:pt idx="5327">
                  <c:v>826.44</c:v>
                </c:pt>
                <c:pt idx="5328">
                  <c:v>825.4</c:v>
                </c:pt>
                <c:pt idx="5329">
                  <c:v>826.07</c:v>
                </c:pt>
                <c:pt idx="5330">
                  <c:v>826.32</c:v>
                </c:pt>
                <c:pt idx="5331">
                  <c:v>825.97</c:v>
                </c:pt>
                <c:pt idx="5332">
                  <c:v>826.09</c:v>
                </c:pt>
                <c:pt idx="5333">
                  <c:v>826.19</c:v>
                </c:pt>
                <c:pt idx="5334">
                  <c:v>825.83</c:v>
                </c:pt>
                <c:pt idx="5335">
                  <c:v>826.02</c:v>
                </c:pt>
                <c:pt idx="5336">
                  <c:v>826.25</c:v>
                </c:pt>
                <c:pt idx="5337">
                  <c:v>825.83</c:v>
                </c:pt>
                <c:pt idx="5338">
                  <c:v>826.09</c:v>
                </c:pt>
                <c:pt idx="5339">
                  <c:v>826.54</c:v>
                </c:pt>
                <c:pt idx="5340">
                  <c:v>825.54</c:v>
                </c:pt>
                <c:pt idx="5341">
                  <c:v>826.09</c:v>
                </c:pt>
                <c:pt idx="5342">
                  <c:v>826.54</c:v>
                </c:pt>
                <c:pt idx="5343">
                  <c:v>825.94</c:v>
                </c:pt>
                <c:pt idx="5344">
                  <c:v>825.78</c:v>
                </c:pt>
                <c:pt idx="5345">
                  <c:v>826.14</c:v>
                </c:pt>
                <c:pt idx="5346">
                  <c:v>825.69</c:v>
                </c:pt>
                <c:pt idx="5347">
                  <c:v>826.14</c:v>
                </c:pt>
                <c:pt idx="5348">
                  <c:v>826.54</c:v>
                </c:pt>
                <c:pt idx="5349">
                  <c:v>825.76</c:v>
                </c:pt>
                <c:pt idx="5350">
                  <c:v>826.16</c:v>
                </c:pt>
                <c:pt idx="5351">
                  <c:v>826.07</c:v>
                </c:pt>
                <c:pt idx="5352">
                  <c:v>825.75</c:v>
                </c:pt>
                <c:pt idx="5353">
                  <c:v>825.61</c:v>
                </c:pt>
                <c:pt idx="5354">
                  <c:v>825.99</c:v>
                </c:pt>
                <c:pt idx="5355">
                  <c:v>825.76</c:v>
                </c:pt>
                <c:pt idx="5356">
                  <c:v>825.97</c:v>
                </c:pt>
                <c:pt idx="5357">
                  <c:v>825.95</c:v>
                </c:pt>
                <c:pt idx="5358">
                  <c:v>825.88</c:v>
                </c:pt>
                <c:pt idx="5359">
                  <c:v>825.83</c:v>
                </c:pt>
                <c:pt idx="5360">
                  <c:v>826.02</c:v>
                </c:pt>
                <c:pt idx="5361">
                  <c:v>825.75</c:v>
                </c:pt>
                <c:pt idx="5362">
                  <c:v>826.42</c:v>
                </c:pt>
                <c:pt idx="5363">
                  <c:v>825.66</c:v>
                </c:pt>
                <c:pt idx="5364">
                  <c:v>825.83</c:v>
                </c:pt>
                <c:pt idx="5365">
                  <c:v>826.09</c:v>
                </c:pt>
                <c:pt idx="5366">
                  <c:v>825.87</c:v>
                </c:pt>
                <c:pt idx="5367">
                  <c:v>826</c:v>
                </c:pt>
                <c:pt idx="5368">
                  <c:v>826.66</c:v>
                </c:pt>
                <c:pt idx="5369">
                  <c:v>825.66</c:v>
                </c:pt>
                <c:pt idx="5370">
                  <c:v>825.68</c:v>
                </c:pt>
                <c:pt idx="5371">
                  <c:v>826.04</c:v>
                </c:pt>
                <c:pt idx="5372">
                  <c:v>825.69</c:v>
                </c:pt>
                <c:pt idx="5373">
                  <c:v>826.04</c:v>
                </c:pt>
                <c:pt idx="5374">
                  <c:v>826.21</c:v>
                </c:pt>
                <c:pt idx="5375">
                  <c:v>825.56</c:v>
                </c:pt>
                <c:pt idx="5376">
                  <c:v>826.11</c:v>
                </c:pt>
                <c:pt idx="5377">
                  <c:v>826.13</c:v>
                </c:pt>
                <c:pt idx="5378">
                  <c:v>825.76</c:v>
                </c:pt>
                <c:pt idx="5379">
                  <c:v>825.71</c:v>
                </c:pt>
                <c:pt idx="5380">
                  <c:v>826.35</c:v>
                </c:pt>
                <c:pt idx="5381">
                  <c:v>825.21</c:v>
                </c:pt>
                <c:pt idx="5382">
                  <c:v>825.9</c:v>
                </c:pt>
                <c:pt idx="5383">
                  <c:v>826.56</c:v>
                </c:pt>
                <c:pt idx="5384">
                  <c:v>825.78</c:v>
                </c:pt>
                <c:pt idx="5385">
                  <c:v>825.9</c:v>
                </c:pt>
                <c:pt idx="5386">
                  <c:v>825.95</c:v>
                </c:pt>
                <c:pt idx="5387">
                  <c:v>825.54</c:v>
                </c:pt>
                <c:pt idx="5388">
                  <c:v>825.68</c:v>
                </c:pt>
                <c:pt idx="5389">
                  <c:v>826.07</c:v>
                </c:pt>
                <c:pt idx="5390">
                  <c:v>825.73</c:v>
                </c:pt>
                <c:pt idx="5391">
                  <c:v>825.78</c:v>
                </c:pt>
                <c:pt idx="5392">
                  <c:v>826.32</c:v>
                </c:pt>
                <c:pt idx="5393">
                  <c:v>826.18</c:v>
                </c:pt>
                <c:pt idx="5394">
                  <c:v>825.64</c:v>
                </c:pt>
                <c:pt idx="5395">
                  <c:v>825.94</c:v>
                </c:pt>
                <c:pt idx="5396">
                  <c:v>825.88</c:v>
                </c:pt>
                <c:pt idx="5397">
                  <c:v>826.09</c:v>
                </c:pt>
                <c:pt idx="5398">
                  <c:v>825.76</c:v>
                </c:pt>
                <c:pt idx="5399">
                  <c:v>826.09</c:v>
                </c:pt>
                <c:pt idx="5400">
                  <c:v>826.16</c:v>
                </c:pt>
                <c:pt idx="5401">
                  <c:v>825.94</c:v>
                </c:pt>
                <c:pt idx="5402">
                  <c:v>825.83</c:v>
                </c:pt>
                <c:pt idx="5403">
                  <c:v>826.59</c:v>
                </c:pt>
                <c:pt idx="5404">
                  <c:v>826.02</c:v>
                </c:pt>
                <c:pt idx="5405">
                  <c:v>826.25</c:v>
                </c:pt>
                <c:pt idx="5406">
                  <c:v>826.54</c:v>
                </c:pt>
                <c:pt idx="5407">
                  <c:v>825.56</c:v>
                </c:pt>
                <c:pt idx="5408">
                  <c:v>826.4</c:v>
                </c:pt>
                <c:pt idx="5409">
                  <c:v>826.7</c:v>
                </c:pt>
                <c:pt idx="5410">
                  <c:v>825.95</c:v>
                </c:pt>
                <c:pt idx="5411">
                  <c:v>826.04</c:v>
                </c:pt>
                <c:pt idx="5412">
                  <c:v>826.42</c:v>
                </c:pt>
                <c:pt idx="5413">
                  <c:v>825.68</c:v>
                </c:pt>
                <c:pt idx="5414">
                  <c:v>826.04</c:v>
                </c:pt>
                <c:pt idx="5415">
                  <c:v>826.54</c:v>
                </c:pt>
                <c:pt idx="5416">
                  <c:v>825.9</c:v>
                </c:pt>
                <c:pt idx="5417">
                  <c:v>826.06</c:v>
                </c:pt>
                <c:pt idx="5418">
                  <c:v>826.25</c:v>
                </c:pt>
                <c:pt idx="5419">
                  <c:v>825.83</c:v>
                </c:pt>
                <c:pt idx="5420">
                  <c:v>825.9</c:v>
                </c:pt>
                <c:pt idx="5421">
                  <c:v>826</c:v>
                </c:pt>
                <c:pt idx="5422">
                  <c:v>825.83</c:v>
                </c:pt>
                <c:pt idx="5423">
                  <c:v>826.3</c:v>
                </c:pt>
                <c:pt idx="5424">
                  <c:v>826.19</c:v>
                </c:pt>
                <c:pt idx="5425">
                  <c:v>826.04</c:v>
                </c:pt>
                <c:pt idx="5426">
                  <c:v>826.39</c:v>
                </c:pt>
                <c:pt idx="5427">
                  <c:v>825.14</c:v>
                </c:pt>
                <c:pt idx="5428">
                  <c:v>825.83</c:v>
                </c:pt>
                <c:pt idx="5429">
                  <c:v>825.75</c:v>
                </c:pt>
                <c:pt idx="5430">
                  <c:v>825.95</c:v>
                </c:pt>
                <c:pt idx="5431">
                  <c:v>826.14</c:v>
                </c:pt>
                <c:pt idx="5432">
                  <c:v>826.63</c:v>
                </c:pt>
                <c:pt idx="5433">
                  <c:v>826.23</c:v>
                </c:pt>
                <c:pt idx="5434">
                  <c:v>825.92</c:v>
                </c:pt>
                <c:pt idx="5435">
                  <c:v>826.47</c:v>
                </c:pt>
                <c:pt idx="5436">
                  <c:v>825.99</c:v>
                </c:pt>
                <c:pt idx="5437">
                  <c:v>825.78</c:v>
                </c:pt>
                <c:pt idx="5438">
                  <c:v>826.18</c:v>
                </c:pt>
                <c:pt idx="5439">
                  <c:v>825.57</c:v>
                </c:pt>
                <c:pt idx="5440">
                  <c:v>825.56</c:v>
                </c:pt>
                <c:pt idx="5441">
                  <c:v>826.21</c:v>
                </c:pt>
                <c:pt idx="5442">
                  <c:v>825.36</c:v>
                </c:pt>
                <c:pt idx="5443">
                  <c:v>826</c:v>
                </c:pt>
                <c:pt idx="5444">
                  <c:v>826.52</c:v>
                </c:pt>
                <c:pt idx="5445">
                  <c:v>825.92</c:v>
                </c:pt>
                <c:pt idx="5446">
                  <c:v>826</c:v>
                </c:pt>
                <c:pt idx="5447">
                  <c:v>826.39</c:v>
                </c:pt>
                <c:pt idx="5448">
                  <c:v>825.73</c:v>
                </c:pt>
                <c:pt idx="5449">
                  <c:v>825.97</c:v>
                </c:pt>
                <c:pt idx="5450">
                  <c:v>825.87</c:v>
                </c:pt>
                <c:pt idx="5451">
                  <c:v>825.8</c:v>
                </c:pt>
                <c:pt idx="5452">
                  <c:v>825.87</c:v>
                </c:pt>
                <c:pt idx="5453">
                  <c:v>825.8</c:v>
                </c:pt>
                <c:pt idx="5454">
                  <c:v>825.76</c:v>
                </c:pt>
                <c:pt idx="5455">
                  <c:v>826.09</c:v>
                </c:pt>
                <c:pt idx="5456">
                  <c:v>826.06</c:v>
                </c:pt>
                <c:pt idx="5457">
                  <c:v>826.18</c:v>
                </c:pt>
                <c:pt idx="5458">
                  <c:v>826.63</c:v>
                </c:pt>
                <c:pt idx="5459">
                  <c:v>825.92</c:v>
                </c:pt>
                <c:pt idx="5460">
                  <c:v>825.94</c:v>
                </c:pt>
                <c:pt idx="5461">
                  <c:v>825.88</c:v>
                </c:pt>
                <c:pt idx="5462">
                  <c:v>825.31</c:v>
                </c:pt>
                <c:pt idx="5463">
                  <c:v>825.71</c:v>
                </c:pt>
                <c:pt idx="5464">
                  <c:v>826.49</c:v>
                </c:pt>
                <c:pt idx="5465">
                  <c:v>825.92</c:v>
                </c:pt>
                <c:pt idx="5466">
                  <c:v>826.28</c:v>
                </c:pt>
                <c:pt idx="5467">
                  <c:v>826.16</c:v>
                </c:pt>
                <c:pt idx="5468">
                  <c:v>825.78</c:v>
                </c:pt>
                <c:pt idx="5469">
                  <c:v>826.07</c:v>
                </c:pt>
                <c:pt idx="5470">
                  <c:v>826.58</c:v>
                </c:pt>
                <c:pt idx="5471">
                  <c:v>825.71</c:v>
                </c:pt>
                <c:pt idx="5472">
                  <c:v>825.78</c:v>
                </c:pt>
                <c:pt idx="5473">
                  <c:v>826.26</c:v>
                </c:pt>
                <c:pt idx="5474">
                  <c:v>825.64</c:v>
                </c:pt>
                <c:pt idx="5475">
                  <c:v>825.99</c:v>
                </c:pt>
                <c:pt idx="5476">
                  <c:v>826.3</c:v>
                </c:pt>
                <c:pt idx="5477">
                  <c:v>825.31</c:v>
                </c:pt>
                <c:pt idx="5478">
                  <c:v>825.31</c:v>
                </c:pt>
                <c:pt idx="5479">
                  <c:v>825.76</c:v>
                </c:pt>
                <c:pt idx="5480">
                  <c:v>825.38</c:v>
                </c:pt>
                <c:pt idx="5481">
                  <c:v>825.5</c:v>
                </c:pt>
                <c:pt idx="5482">
                  <c:v>825.52</c:v>
                </c:pt>
                <c:pt idx="5483">
                  <c:v>824.92</c:v>
                </c:pt>
                <c:pt idx="5484">
                  <c:v>826.02</c:v>
                </c:pt>
                <c:pt idx="5485">
                  <c:v>825.38</c:v>
                </c:pt>
                <c:pt idx="5486">
                  <c:v>824.88</c:v>
                </c:pt>
                <c:pt idx="5487">
                  <c:v>825.59</c:v>
                </c:pt>
                <c:pt idx="5488">
                  <c:v>825.4</c:v>
                </c:pt>
                <c:pt idx="5489">
                  <c:v>825.73</c:v>
                </c:pt>
                <c:pt idx="5490">
                  <c:v>826.14</c:v>
                </c:pt>
                <c:pt idx="5491">
                  <c:v>825.23</c:v>
                </c:pt>
                <c:pt idx="5492">
                  <c:v>825.75</c:v>
                </c:pt>
                <c:pt idx="5493">
                  <c:v>826.28</c:v>
                </c:pt>
                <c:pt idx="5494">
                  <c:v>825.75</c:v>
                </c:pt>
                <c:pt idx="5495">
                  <c:v>825.35</c:v>
                </c:pt>
                <c:pt idx="5496">
                  <c:v>826.13</c:v>
                </c:pt>
                <c:pt idx="5497">
                  <c:v>825.69</c:v>
                </c:pt>
                <c:pt idx="5498">
                  <c:v>825.57</c:v>
                </c:pt>
                <c:pt idx="5499">
                  <c:v>826.33</c:v>
                </c:pt>
                <c:pt idx="5500">
                  <c:v>825.8</c:v>
                </c:pt>
                <c:pt idx="5501">
                  <c:v>825.85</c:v>
                </c:pt>
                <c:pt idx="5502">
                  <c:v>826.21</c:v>
                </c:pt>
                <c:pt idx="5503">
                  <c:v>825.68</c:v>
                </c:pt>
                <c:pt idx="5504">
                  <c:v>825.73</c:v>
                </c:pt>
                <c:pt idx="5505">
                  <c:v>826</c:v>
                </c:pt>
                <c:pt idx="5506">
                  <c:v>825.8</c:v>
                </c:pt>
                <c:pt idx="5507">
                  <c:v>825.68</c:v>
                </c:pt>
                <c:pt idx="5508">
                  <c:v>826.33</c:v>
                </c:pt>
                <c:pt idx="5509">
                  <c:v>825.85</c:v>
                </c:pt>
                <c:pt idx="5510">
                  <c:v>826.26</c:v>
                </c:pt>
                <c:pt idx="5511">
                  <c:v>826.25</c:v>
                </c:pt>
                <c:pt idx="5512">
                  <c:v>826</c:v>
                </c:pt>
                <c:pt idx="5513">
                  <c:v>826</c:v>
                </c:pt>
                <c:pt idx="5514">
                  <c:v>826.07</c:v>
                </c:pt>
                <c:pt idx="5515">
                  <c:v>825.81</c:v>
                </c:pt>
                <c:pt idx="5516">
                  <c:v>826.07</c:v>
                </c:pt>
                <c:pt idx="5517">
                  <c:v>825.95</c:v>
                </c:pt>
                <c:pt idx="5518">
                  <c:v>825.71</c:v>
                </c:pt>
                <c:pt idx="5519">
                  <c:v>826.58</c:v>
                </c:pt>
                <c:pt idx="5520">
                  <c:v>826.02</c:v>
                </c:pt>
                <c:pt idx="5521">
                  <c:v>825.75</c:v>
                </c:pt>
                <c:pt idx="5522">
                  <c:v>826.44</c:v>
                </c:pt>
                <c:pt idx="5523">
                  <c:v>825.88</c:v>
                </c:pt>
                <c:pt idx="5524">
                  <c:v>826.13</c:v>
                </c:pt>
                <c:pt idx="5525">
                  <c:v>826.49</c:v>
                </c:pt>
                <c:pt idx="5526">
                  <c:v>825.61</c:v>
                </c:pt>
                <c:pt idx="5527">
                  <c:v>825.78</c:v>
                </c:pt>
                <c:pt idx="5528">
                  <c:v>826.26</c:v>
                </c:pt>
                <c:pt idx="5529">
                  <c:v>825.73</c:v>
                </c:pt>
                <c:pt idx="5530">
                  <c:v>825.78</c:v>
                </c:pt>
                <c:pt idx="5531">
                  <c:v>826.28</c:v>
                </c:pt>
                <c:pt idx="5532">
                  <c:v>825.78</c:v>
                </c:pt>
                <c:pt idx="5533">
                  <c:v>825.92</c:v>
                </c:pt>
                <c:pt idx="5534">
                  <c:v>826</c:v>
                </c:pt>
                <c:pt idx="5535">
                  <c:v>825.83</c:v>
                </c:pt>
                <c:pt idx="5536">
                  <c:v>826.07</c:v>
                </c:pt>
                <c:pt idx="5537">
                  <c:v>826.09</c:v>
                </c:pt>
                <c:pt idx="5538">
                  <c:v>825.76</c:v>
                </c:pt>
                <c:pt idx="5539">
                  <c:v>826.19</c:v>
                </c:pt>
                <c:pt idx="5540">
                  <c:v>826.09</c:v>
                </c:pt>
                <c:pt idx="5541">
                  <c:v>825.64</c:v>
                </c:pt>
                <c:pt idx="5542">
                  <c:v>826.37</c:v>
                </c:pt>
                <c:pt idx="5543">
                  <c:v>826.35</c:v>
                </c:pt>
                <c:pt idx="5544">
                  <c:v>826.28</c:v>
                </c:pt>
                <c:pt idx="5545">
                  <c:v>825.71</c:v>
                </c:pt>
                <c:pt idx="5546">
                  <c:v>825.69</c:v>
                </c:pt>
                <c:pt idx="5547">
                  <c:v>825.88</c:v>
                </c:pt>
                <c:pt idx="5548">
                  <c:v>826.25</c:v>
                </c:pt>
                <c:pt idx="5549">
                  <c:v>825.56</c:v>
                </c:pt>
                <c:pt idx="5550">
                  <c:v>825.28</c:v>
                </c:pt>
                <c:pt idx="5551">
                  <c:v>826.19</c:v>
                </c:pt>
                <c:pt idx="5552">
                  <c:v>825.76</c:v>
                </c:pt>
                <c:pt idx="5553">
                  <c:v>825.66</c:v>
                </c:pt>
                <c:pt idx="5554">
                  <c:v>826.51</c:v>
                </c:pt>
                <c:pt idx="5555">
                  <c:v>825.75</c:v>
                </c:pt>
                <c:pt idx="5556">
                  <c:v>825.21</c:v>
                </c:pt>
                <c:pt idx="5557">
                  <c:v>825.88</c:v>
                </c:pt>
                <c:pt idx="5558">
                  <c:v>825.42</c:v>
                </c:pt>
                <c:pt idx="5559">
                  <c:v>825.8</c:v>
                </c:pt>
                <c:pt idx="5560">
                  <c:v>826.26</c:v>
                </c:pt>
                <c:pt idx="5561">
                  <c:v>825.76</c:v>
                </c:pt>
                <c:pt idx="5562">
                  <c:v>825.76</c:v>
                </c:pt>
                <c:pt idx="5563">
                  <c:v>826.18</c:v>
                </c:pt>
                <c:pt idx="5564">
                  <c:v>826.02</c:v>
                </c:pt>
                <c:pt idx="5565">
                  <c:v>825.75</c:v>
                </c:pt>
                <c:pt idx="5566">
                  <c:v>826.45</c:v>
                </c:pt>
                <c:pt idx="5567">
                  <c:v>825.83</c:v>
                </c:pt>
                <c:pt idx="5568">
                  <c:v>826.14</c:v>
                </c:pt>
                <c:pt idx="5569">
                  <c:v>826.13</c:v>
                </c:pt>
                <c:pt idx="5570">
                  <c:v>825.85</c:v>
                </c:pt>
                <c:pt idx="5571">
                  <c:v>826.23</c:v>
                </c:pt>
                <c:pt idx="5572">
                  <c:v>825.8</c:v>
                </c:pt>
                <c:pt idx="5573">
                  <c:v>825.81</c:v>
                </c:pt>
                <c:pt idx="5574">
                  <c:v>825.94</c:v>
                </c:pt>
                <c:pt idx="5575">
                  <c:v>825.88</c:v>
                </c:pt>
                <c:pt idx="5576">
                  <c:v>825.78</c:v>
                </c:pt>
                <c:pt idx="5577">
                  <c:v>825.66</c:v>
                </c:pt>
                <c:pt idx="5578">
                  <c:v>824.98</c:v>
                </c:pt>
                <c:pt idx="5579">
                  <c:v>825.3</c:v>
                </c:pt>
                <c:pt idx="5580">
                  <c:v>825.52</c:v>
                </c:pt>
                <c:pt idx="5581">
                  <c:v>824.86</c:v>
                </c:pt>
                <c:pt idx="5582">
                  <c:v>825.45</c:v>
                </c:pt>
                <c:pt idx="5583">
                  <c:v>825.75</c:v>
                </c:pt>
                <c:pt idx="5584">
                  <c:v>825.24</c:v>
                </c:pt>
                <c:pt idx="5585">
                  <c:v>825.57</c:v>
                </c:pt>
                <c:pt idx="5586">
                  <c:v>826.06</c:v>
                </c:pt>
                <c:pt idx="5587">
                  <c:v>825.35</c:v>
                </c:pt>
                <c:pt idx="5588">
                  <c:v>825.75</c:v>
                </c:pt>
                <c:pt idx="5589">
                  <c:v>825.76</c:v>
                </c:pt>
                <c:pt idx="5590">
                  <c:v>825.66</c:v>
                </c:pt>
                <c:pt idx="5591">
                  <c:v>825.9</c:v>
                </c:pt>
                <c:pt idx="5592">
                  <c:v>825.85</c:v>
                </c:pt>
                <c:pt idx="5593">
                  <c:v>825.5</c:v>
                </c:pt>
                <c:pt idx="5594">
                  <c:v>825.36</c:v>
                </c:pt>
                <c:pt idx="5595">
                  <c:v>825.78</c:v>
                </c:pt>
                <c:pt idx="5596">
                  <c:v>825.45</c:v>
                </c:pt>
                <c:pt idx="5597">
                  <c:v>825.75</c:v>
                </c:pt>
                <c:pt idx="5598">
                  <c:v>825.9</c:v>
                </c:pt>
                <c:pt idx="5599">
                  <c:v>825.81</c:v>
                </c:pt>
                <c:pt idx="5600">
                  <c:v>825.76</c:v>
                </c:pt>
                <c:pt idx="5601">
                  <c:v>825.92</c:v>
                </c:pt>
                <c:pt idx="5602">
                  <c:v>825.69</c:v>
                </c:pt>
                <c:pt idx="5603">
                  <c:v>826.16</c:v>
                </c:pt>
                <c:pt idx="5604">
                  <c:v>826.21</c:v>
                </c:pt>
                <c:pt idx="5605">
                  <c:v>826.09</c:v>
                </c:pt>
                <c:pt idx="5606">
                  <c:v>826.32</c:v>
                </c:pt>
                <c:pt idx="5607">
                  <c:v>826.02</c:v>
                </c:pt>
                <c:pt idx="5608">
                  <c:v>825.99</c:v>
                </c:pt>
                <c:pt idx="5609">
                  <c:v>826.11</c:v>
                </c:pt>
                <c:pt idx="5610">
                  <c:v>825.92</c:v>
                </c:pt>
                <c:pt idx="5611">
                  <c:v>826.02</c:v>
                </c:pt>
                <c:pt idx="5612">
                  <c:v>826.25</c:v>
                </c:pt>
                <c:pt idx="5613">
                  <c:v>825.92</c:v>
                </c:pt>
                <c:pt idx="5614">
                  <c:v>826</c:v>
                </c:pt>
                <c:pt idx="5615">
                  <c:v>826.68</c:v>
                </c:pt>
                <c:pt idx="5616">
                  <c:v>826.21</c:v>
                </c:pt>
                <c:pt idx="5617">
                  <c:v>825.71</c:v>
                </c:pt>
                <c:pt idx="5618">
                  <c:v>826.59</c:v>
                </c:pt>
                <c:pt idx="5619">
                  <c:v>825.8</c:v>
                </c:pt>
                <c:pt idx="5620">
                  <c:v>826</c:v>
                </c:pt>
                <c:pt idx="5621">
                  <c:v>826.19</c:v>
                </c:pt>
                <c:pt idx="5622">
                  <c:v>826.07</c:v>
                </c:pt>
                <c:pt idx="5623">
                  <c:v>826.06</c:v>
                </c:pt>
                <c:pt idx="5624">
                  <c:v>826.28</c:v>
                </c:pt>
                <c:pt idx="5625">
                  <c:v>825.45</c:v>
                </c:pt>
                <c:pt idx="5626">
                  <c:v>825.94</c:v>
                </c:pt>
                <c:pt idx="5627">
                  <c:v>826.44</c:v>
                </c:pt>
                <c:pt idx="5628">
                  <c:v>825.78</c:v>
                </c:pt>
                <c:pt idx="5629">
                  <c:v>825.97</c:v>
                </c:pt>
                <c:pt idx="5630">
                  <c:v>826.32</c:v>
                </c:pt>
                <c:pt idx="5631">
                  <c:v>825.66</c:v>
                </c:pt>
                <c:pt idx="5632">
                  <c:v>825.42</c:v>
                </c:pt>
                <c:pt idx="5633">
                  <c:v>826.11</c:v>
                </c:pt>
                <c:pt idx="5634">
                  <c:v>825.66</c:v>
                </c:pt>
                <c:pt idx="5635">
                  <c:v>826.26</c:v>
                </c:pt>
                <c:pt idx="5636">
                  <c:v>826.07</c:v>
                </c:pt>
                <c:pt idx="5637">
                  <c:v>825.88</c:v>
                </c:pt>
                <c:pt idx="5638">
                  <c:v>825.87</c:v>
                </c:pt>
                <c:pt idx="5639">
                  <c:v>826.35</c:v>
                </c:pt>
                <c:pt idx="5640">
                  <c:v>825.99</c:v>
                </c:pt>
                <c:pt idx="5641">
                  <c:v>826.35</c:v>
                </c:pt>
                <c:pt idx="5642">
                  <c:v>826.06</c:v>
                </c:pt>
                <c:pt idx="5643">
                  <c:v>826.04</c:v>
                </c:pt>
                <c:pt idx="5644">
                  <c:v>826.26</c:v>
                </c:pt>
                <c:pt idx="5645">
                  <c:v>825.43</c:v>
                </c:pt>
                <c:pt idx="5646">
                  <c:v>825.66</c:v>
                </c:pt>
                <c:pt idx="5647">
                  <c:v>826.45</c:v>
                </c:pt>
                <c:pt idx="5648">
                  <c:v>825.66</c:v>
                </c:pt>
                <c:pt idx="5649">
                  <c:v>825.75</c:v>
                </c:pt>
                <c:pt idx="5650">
                  <c:v>826.42</c:v>
                </c:pt>
                <c:pt idx="5651">
                  <c:v>825.52</c:v>
                </c:pt>
                <c:pt idx="5652">
                  <c:v>826.04</c:v>
                </c:pt>
                <c:pt idx="5653">
                  <c:v>827.01</c:v>
                </c:pt>
                <c:pt idx="5654">
                  <c:v>825.88</c:v>
                </c:pt>
                <c:pt idx="5655">
                  <c:v>826.19</c:v>
                </c:pt>
                <c:pt idx="5656">
                  <c:v>826.94</c:v>
                </c:pt>
                <c:pt idx="5657">
                  <c:v>826.11</c:v>
                </c:pt>
                <c:pt idx="5658">
                  <c:v>826.13</c:v>
                </c:pt>
                <c:pt idx="5659">
                  <c:v>826.42</c:v>
                </c:pt>
                <c:pt idx="5660">
                  <c:v>825.71</c:v>
                </c:pt>
                <c:pt idx="5661">
                  <c:v>825.76</c:v>
                </c:pt>
                <c:pt idx="5662">
                  <c:v>826.18</c:v>
                </c:pt>
                <c:pt idx="5663">
                  <c:v>826.09</c:v>
                </c:pt>
                <c:pt idx="5664">
                  <c:v>825.97</c:v>
                </c:pt>
                <c:pt idx="5665">
                  <c:v>826.35</c:v>
                </c:pt>
                <c:pt idx="5666">
                  <c:v>825.92</c:v>
                </c:pt>
                <c:pt idx="5667">
                  <c:v>825.95</c:v>
                </c:pt>
                <c:pt idx="5668">
                  <c:v>826.59</c:v>
                </c:pt>
                <c:pt idx="5669">
                  <c:v>825.69</c:v>
                </c:pt>
                <c:pt idx="5670">
                  <c:v>826.4</c:v>
                </c:pt>
                <c:pt idx="5671">
                  <c:v>826.14</c:v>
                </c:pt>
                <c:pt idx="5672">
                  <c:v>826.13</c:v>
                </c:pt>
                <c:pt idx="5673">
                  <c:v>826.04</c:v>
                </c:pt>
                <c:pt idx="5674">
                  <c:v>826.19</c:v>
                </c:pt>
                <c:pt idx="5675">
                  <c:v>825.94</c:v>
                </c:pt>
                <c:pt idx="5676">
                  <c:v>825.87</c:v>
                </c:pt>
                <c:pt idx="5677">
                  <c:v>826.06</c:v>
                </c:pt>
                <c:pt idx="5678">
                  <c:v>825.81</c:v>
                </c:pt>
                <c:pt idx="5679">
                  <c:v>826.07</c:v>
                </c:pt>
                <c:pt idx="5680">
                  <c:v>825.95</c:v>
                </c:pt>
                <c:pt idx="5681">
                  <c:v>825.88</c:v>
                </c:pt>
                <c:pt idx="5682">
                  <c:v>825.92</c:v>
                </c:pt>
                <c:pt idx="5683">
                  <c:v>825.87</c:v>
                </c:pt>
                <c:pt idx="5684">
                  <c:v>825.71</c:v>
                </c:pt>
                <c:pt idx="5685">
                  <c:v>826.4</c:v>
                </c:pt>
                <c:pt idx="5686">
                  <c:v>825.24</c:v>
                </c:pt>
                <c:pt idx="5687">
                  <c:v>825.64</c:v>
                </c:pt>
                <c:pt idx="5688">
                  <c:v>826.56</c:v>
                </c:pt>
                <c:pt idx="5689">
                  <c:v>825.59</c:v>
                </c:pt>
                <c:pt idx="5690">
                  <c:v>825.97</c:v>
                </c:pt>
                <c:pt idx="5691">
                  <c:v>826.4</c:v>
                </c:pt>
                <c:pt idx="5692">
                  <c:v>825.49</c:v>
                </c:pt>
                <c:pt idx="5693">
                  <c:v>825.95</c:v>
                </c:pt>
                <c:pt idx="5694">
                  <c:v>826.71</c:v>
                </c:pt>
                <c:pt idx="5695">
                  <c:v>825.94</c:v>
                </c:pt>
                <c:pt idx="5696">
                  <c:v>826.04</c:v>
                </c:pt>
                <c:pt idx="5697">
                  <c:v>826.09</c:v>
                </c:pt>
                <c:pt idx="5698">
                  <c:v>825.35</c:v>
                </c:pt>
                <c:pt idx="5699">
                  <c:v>825.54</c:v>
                </c:pt>
                <c:pt idx="5700">
                  <c:v>825.61</c:v>
                </c:pt>
                <c:pt idx="5701">
                  <c:v>825.19</c:v>
                </c:pt>
                <c:pt idx="5702">
                  <c:v>825.56</c:v>
                </c:pt>
                <c:pt idx="5703">
                  <c:v>826.07</c:v>
                </c:pt>
                <c:pt idx="5704">
                  <c:v>825.52</c:v>
                </c:pt>
                <c:pt idx="5705">
                  <c:v>825.68</c:v>
                </c:pt>
                <c:pt idx="5706">
                  <c:v>825.71</c:v>
                </c:pt>
                <c:pt idx="5707">
                  <c:v>825.66</c:v>
                </c:pt>
                <c:pt idx="5708">
                  <c:v>826.02</c:v>
                </c:pt>
                <c:pt idx="5709">
                  <c:v>825.5</c:v>
                </c:pt>
                <c:pt idx="5710">
                  <c:v>825.78</c:v>
                </c:pt>
                <c:pt idx="5711">
                  <c:v>826.16</c:v>
                </c:pt>
                <c:pt idx="5712">
                  <c:v>825.81</c:v>
                </c:pt>
                <c:pt idx="5713">
                  <c:v>825.69</c:v>
                </c:pt>
                <c:pt idx="5714">
                  <c:v>826.18</c:v>
                </c:pt>
                <c:pt idx="5715">
                  <c:v>825.64</c:v>
                </c:pt>
                <c:pt idx="5716">
                  <c:v>825.75</c:v>
                </c:pt>
                <c:pt idx="5717">
                  <c:v>826.11</c:v>
                </c:pt>
                <c:pt idx="5718">
                  <c:v>825.83</c:v>
                </c:pt>
                <c:pt idx="5719">
                  <c:v>825.73</c:v>
                </c:pt>
                <c:pt idx="5720">
                  <c:v>826.54</c:v>
                </c:pt>
                <c:pt idx="5721">
                  <c:v>825.78</c:v>
                </c:pt>
                <c:pt idx="5722">
                  <c:v>825.99</c:v>
                </c:pt>
                <c:pt idx="5723">
                  <c:v>826.19</c:v>
                </c:pt>
                <c:pt idx="5724">
                  <c:v>826.04</c:v>
                </c:pt>
                <c:pt idx="5725">
                  <c:v>825.83</c:v>
                </c:pt>
                <c:pt idx="5726">
                  <c:v>826.09</c:v>
                </c:pt>
                <c:pt idx="5727">
                  <c:v>825.94</c:v>
                </c:pt>
                <c:pt idx="5728">
                  <c:v>825.94</c:v>
                </c:pt>
                <c:pt idx="5729">
                  <c:v>826.39</c:v>
                </c:pt>
                <c:pt idx="5730">
                  <c:v>825.87</c:v>
                </c:pt>
                <c:pt idx="5731">
                  <c:v>825.94</c:v>
                </c:pt>
                <c:pt idx="5732">
                  <c:v>825.97</c:v>
                </c:pt>
                <c:pt idx="5733">
                  <c:v>825.02</c:v>
                </c:pt>
                <c:pt idx="5734">
                  <c:v>824.98</c:v>
                </c:pt>
                <c:pt idx="5735">
                  <c:v>825.62</c:v>
                </c:pt>
                <c:pt idx="5736">
                  <c:v>825.61</c:v>
                </c:pt>
                <c:pt idx="5737">
                  <c:v>826.04</c:v>
                </c:pt>
                <c:pt idx="5738">
                  <c:v>826.02</c:v>
                </c:pt>
                <c:pt idx="5739">
                  <c:v>825.66</c:v>
                </c:pt>
                <c:pt idx="5740">
                  <c:v>825.76</c:v>
                </c:pt>
                <c:pt idx="5741">
                  <c:v>825.85</c:v>
                </c:pt>
                <c:pt idx="5742">
                  <c:v>825.62</c:v>
                </c:pt>
                <c:pt idx="5743">
                  <c:v>826.07</c:v>
                </c:pt>
                <c:pt idx="5744">
                  <c:v>825.62</c:v>
                </c:pt>
                <c:pt idx="5745">
                  <c:v>825.66</c:v>
                </c:pt>
                <c:pt idx="5746">
                  <c:v>826.26</c:v>
                </c:pt>
                <c:pt idx="5747">
                  <c:v>825.54</c:v>
                </c:pt>
                <c:pt idx="5748">
                  <c:v>825.73</c:v>
                </c:pt>
                <c:pt idx="5749">
                  <c:v>826.02</c:v>
                </c:pt>
                <c:pt idx="5750">
                  <c:v>825.54</c:v>
                </c:pt>
                <c:pt idx="5751">
                  <c:v>825.9</c:v>
                </c:pt>
                <c:pt idx="5752">
                  <c:v>826.3</c:v>
                </c:pt>
                <c:pt idx="5753">
                  <c:v>825.66</c:v>
                </c:pt>
                <c:pt idx="5754">
                  <c:v>825.71</c:v>
                </c:pt>
                <c:pt idx="5755">
                  <c:v>826.19</c:v>
                </c:pt>
                <c:pt idx="5756">
                  <c:v>825.66</c:v>
                </c:pt>
                <c:pt idx="5757">
                  <c:v>825.56</c:v>
                </c:pt>
                <c:pt idx="5758">
                  <c:v>826.64</c:v>
                </c:pt>
                <c:pt idx="5759">
                  <c:v>825.73</c:v>
                </c:pt>
                <c:pt idx="5760">
                  <c:v>825.99</c:v>
                </c:pt>
                <c:pt idx="5761">
                  <c:v>826.32</c:v>
                </c:pt>
                <c:pt idx="5762">
                  <c:v>825.11</c:v>
                </c:pt>
                <c:pt idx="5763">
                  <c:v>825.87</c:v>
                </c:pt>
                <c:pt idx="5764">
                  <c:v>826</c:v>
                </c:pt>
                <c:pt idx="5765">
                  <c:v>825.64</c:v>
                </c:pt>
                <c:pt idx="5766">
                  <c:v>825.88</c:v>
                </c:pt>
                <c:pt idx="5767">
                  <c:v>826.14</c:v>
                </c:pt>
                <c:pt idx="5768">
                  <c:v>825.59</c:v>
                </c:pt>
                <c:pt idx="5769">
                  <c:v>825.38</c:v>
                </c:pt>
                <c:pt idx="5770">
                  <c:v>825.73</c:v>
                </c:pt>
                <c:pt idx="5771">
                  <c:v>825.56</c:v>
                </c:pt>
                <c:pt idx="5772">
                  <c:v>824.21</c:v>
                </c:pt>
                <c:pt idx="5773">
                  <c:v>825.59</c:v>
                </c:pt>
                <c:pt idx="5774">
                  <c:v>825.57</c:v>
                </c:pt>
                <c:pt idx="5775">
                  <c:v>825.87</c:v>
                </c:pt>
                <c:pt idx="5776">
                  <c:v>825.81</c:v>
                </c:pt>
                <c:pt idx="5777">
                  <c:v>825.92</c:v>
                </c:pt>
                <c:pt idx="5778">
                  <c:v>826.02</c:v>
                </c:pt>
                <c:pt idx="5779">
                  <c:v>825.26</c:v>
                </c:pt>
                <c:pt idx="5780">
                  <c:v>825.21</c:v>
                </c:pt>
                <c:pt idx="5781">
                  <c:v>826.11</c:v>
                </c:pt>
                <c:pt idx="5782">
                  <c:v>825.36</c:v>
                </c:pt>
                <c:pt idx="5783">
                  <c:v>825.16</c:v>
                </c:pt>
                <c:pt idx="5784">
                  <c:v>826.04</c:v>
                </c:pt>
                <c:pt idx="5785">
                  <c:v>825.8</c:v>
                </c:pt>
                <c:pt idx="5786">
                  <c:v>825.5</c:v>
                </c:pt>
                <c:pt idx="5787">
                  <c:v>826.18</c:v>
                </c:pt>
                <c:pt idx="5788">
                  <c:v>825.62</c:v>
                </c:pt>
                <c:pt idx="5789">
                  <c:v>825.8</c:v>
                </c:pt>
                <c:pt idx="5790">
                  <c:v>826.56</c:v>
                </c:pt>
                <c:pt idx="5791">
                  <c:v>826.04</c:v>
                </c:pt>
                <c:pt idx="5792">
                  <c:v>825.88</c:v>
                </c:pt>
                <c:pt idx="5793">
                  <c:v>826.45</c:v>
                </c:pt>
                <c:pt idx="5794">
                  <c:v>825.99</c:v>
                </c:pt>
                <c:pt idx="5795">
                  <c:v>826.11</c:v>
                </c:pt>
                <c:pt idx="5796">
                  <c:v>826.78</c:v>
                </c:pt>
                <c:pt idx="5797">
                  <c:v>825.97</c:v>
                </c:pt>
                <c:pt idx="5798">
                  <c:v>826.23</c:v>
                </c:pt>
                <c:pt idx="5799">
                  <c:v>826.45</c:v>
                </c:pt>
                <c:pt idx="5800">
                  <c:v>826.21</c:v>
                </c:pt>
                <c:pt idx="5801">
                  <c:v>826.25</c:v>
                </c:pt>
                <c:pt idx="5802">
                  <c:v>826.42</c:v>
                </c:pt>
                <c:pt idx="5803">
                  <c:v>825.85</c:v>
                </c:pt>
                <c:pt idx="5804">
                  <c:v>826.28</c:v>
                </c:pt>
                <c:pt idx="5805">
                  <c:v>825.92</c:v>
                </c:pt>
                <c:pt idx="5806">
                  <c:v>825.71</c:v>
                </c:pt>
                <c:pt idx="5807">
                  <c:v>826.47</c:v>
                </c:pt>
                <c:pt idx="5808">
                  <c:v>825.95</c:v>
                </c:pt>
                <c:pt idx="5809">
                  <c:v>825.47</c:v>
                </c:pt>
                <c:pt idx="5810">
                  <c:v>825.95</c:v>
                </c:pt>
                <c:pt idx="5811">
                  <c:v>825.76</c:v>
                </c:pt>
                <c:pt idx="5812">
                  <c:v>825.69</c:v>
                </c:pt>
                <c:pt idx="5813">
                  <c:v>826.04</c:v>
                </c:pt>
                <c:pt idx="5814">
                  <c:v>825.88</c:v>
                </c:pt>
                <c:pt idx="5815">
                  <c:v>825.99</c:v>
                </c:pt>
                <c:pt idx="5816">
                  <c:v>825.95</c:v>
                </c:pt>
                <c:pt idx="5817">
                  <c:v>825.38</c:v>
                </c:pt>
                <c:pt idx="5818">
                  <c:v>825.88</c:v>
                </c:pt>
                <c:pt idx="5819">
                  <c:v>826.63</c:v>
                </c:pt>
                <c:pt idx="5820">
                  <c:v>825.85</c:v>
                </c:pt>
                <c:pt idx="5821">
                  <c:v>825.95</c:v>
                </c:pt>
                <c:pt idx="5822">
                  <c:v>826.51</c:v>
                </c:pt>
                <c:pt idx="5823">
                  <c:v>825.83</c:v>
                </c:pt>
                <c:pt idx="5824">
                  <c:v>825.92</c:v>
                </c:pt>
                <c:pt idx="5825">
                  <c:v>826.66</c:v>
                </c:pt>
                <c:pt idx="5826">
                  <c:v>825.85</c:v>
                </c:pt>
                <c:pt idx="5827">
                  <c:v>826.02</c:v>
                </c:pt>
                <c:pt idx="5828">
                  <c:v>826.45</c:v>
                </c:pt>
                <c:pt idx="5829">
                  <c:v>825.83</c:v>
                </c:pt>
                <c:pt idx="5830">
                  <c:v>825.85</c:v>
                </c:pt>
                <c:pt idx="5831">
                  <c:v>826.52</c:v>
                </c:pt>
                <c:pt idx="5832">
                  <c:v>826.4</c:v>
                </c:pt>
                <c:pt idx="5833">
                  <c:v>826.13</c:v>
                </c:pt>
                <c:pt idx="5834">
                  <c:v>826.19</c:v>
                </c:pt>
                <c:pt idx="5835">
                  <c:v>825.88</c:v>
                </c:pt>
                <c:pt idx="5836">
                  <c:v>826</c:v>
                </c:pt>
                <c:pt idx="5837">
                  <c:v>826.23</c:v>
                </c:pt>
                <c:pt idx="5838">
                  <c:v>826.23</c:v>
                </c:pt>
                <c:pt idx="5839">
                  <c:v>826.19</c:v>
                </c:pt>
                <c:pt idx="5840">
                  <c:v>826.35</c:v>
                </c:pt>
                <c:pt idx="5841">
                  <c:v>825.62</c:v>
                </c:pt>
                <c:pt idx="5842">
                  <c:v>825.21</c:v>
                </c:pt>
                <c:pt idx="5843">
                  <c:v>826.26</c:v>
                </c:pt>
                <c:pt idx="5844">
                  <c:v>825.87</c:v>
                </c:pt>
                <c:pt idx="5845">
                  <c:v>826.3</c:v>
                </c:pt>
                <c:pt idx="5846">
                  <c:v>825.92</c:v>
                </c:pt>
                <c:pt idx="5847">
                  <c:v>825.94</c:v>
                </c:pt>
                <c:pt idx="5848">
                  <c:v>826.18</c:v>
                </c:pt>
                <c:pt idx="5849">
                  <c:v>826.13</c:v>
                </c:pt>
                <c:pt idx="5850">
                  <c:v>826.19</c:v>
                </c:pt>
                <c:pt idx="5851">
                  <c:v>826.51</c:v>
                </c:pt>
                <c:pt idx="5852">
                  <c:v>825.95</c:v>
                </c:pt>
                <c:pt idx="5853">
                  <c:v>825.42</c:v>
                </c:pt>
                <c:pt idx="5854">
                  <c:v>826.4</c:v>
                </c:pt>
                <c:pt idx="5855">
                  <c:v>825.71</c:v>
                </c:pt>
                <c:pt idx="5856">
                  <c:v>825.62</c:v>
                </c:pt>
                <c:pt idx="5857">
                  <c:v>826.54</c:v>
                </c:pt>
                <c:pt idx="5858">
                  <c:v>825.52</c:v>
                </c:pt>
                <c:pt idx="5859">
                  <c:v>825.83</c:v>
                </c:pt>
                <c:pt idx="5860">
                  <c:v>825.92</c:v>
                </c:pt>
                <c:pt idx="5861">
                  <c:v>825.66</c:v>
                </c:pt>
                <c:pt idx="5862">
                  <c:v>825.78</c:v>
                </c:pt>
                <c:pt idx="5863">
                  <c:v>826.4</c:v>
                </c:pt>
                <c:pt idx="5864">
                  <c:v>825.94</c:v>
                </c:pt>
                <c:pt idx="5865">
                  <c:v>826.23</c:v>
                </c:pt>
                <c:pt idx="5866">
                  <c:v>826.3</c:v>
                </c:pt>
                <c:pt idx="5867">
                  <c:v>825.92</c:v>
                </c:pt>
                <c:pt idx="5868">
                  <c:v>826.07</c:v>
                </c:pt>
                <c:pt idx="5869">
                  <c:v>826.18</c:v>
                </c:pt>
                <c:pt idx="5870">
                  <c:v>825.3</c:v>
                </c:pt>
                <c:pt idx="5871">
                  <c:v>825.61</c:v>
                </c:pt>
                <c:pt idx="5872">
                  <c:v>826.16</c:v>
                </c:pt>
                <c:pt idx="5873">
                  <c:v>825.38</c:v>
                </c:pt>
                <c:pt idx="5874">
                  <c:v>825.92</c:v>
                </c:pt>
                <c:pt idx="5875">
                  <c:v>825.75</c:v>
                </c:pt>
                <c:pt idx="5876">
                  <c:v>826.11</c:v>
                </c:pt>
                <c:pt idx="5877">
                  <c:v>826.25</c:v>
                </c:pt>
                <c:pt idx="5878">
                  <c:v>825.54</c:v>
                </c:pt>
                <c:pt idx="5879">
                  <c:v>825.71</c:v>
                </c:pt>
                <c:pt idx="5880">
                  <c:v>826.14</c:v>
                </c:pt>
                <c:pt idx="5881">
                  <c:v>825.66</c:v>
                </c:pt>
                <c:pt idx="5882">
                  <c:v>825.52</c:v>
                </c:pt>
                <c:pt idx="5883">
                  <c:v>825.76</c:v>
                </c:pt>
                <c:pt idx="5884">
                  <c:v>825.21</c:v>
                </c:pt>
                <c:pt idx="5885">
                  <c:v>825.78</c:v>
                </c:pt>
                <c:pt idx="5886">
                  <c:v>826.25</c:v>
                </c:pt>
                <c:pt idx="5887">
                  <c:v>825.14</c:v>
                </c:pt>
                <c:pt idx="5888">
                  <c:v>825.57</c:v>
                </c:pt>
                <c:pt idx="5889">
                  <c:v>826.21</c:v>
                </c:pt>
                <c:pt idx="5890">
                  <c:v>825.81</c:v>
                </c:pt>
                <c:pt idx="5891">
                  <c:v>825.88</c:v>
                </c:pt>
                <c:pt idx="5892">
                  <c:v>825.88</c:v>
                </c:pt>
                <c:pt idx="5893">
                  <c:v>825.59</c:v>
                </c:pt>
                <c:pt idx="5894">
                  <c:v>825.54</c:v>
                </c:pt>
                <c:pt idx="5895">
                  <c:v>825.99</c:v>
                </c:pt>
                <c:pt idx="5896">
                  <c:v>825.54</c:v>
                </c:pt>
                <c:pt idx="5897">
                  <c:v>825.83</c:v>
                </c:pt>
                <c:pt idx="5898">
                  <c:v>826.02</c:v>
                </c:pt>
                <c:pt idx="5899">
                  <c:v>825.02</c:v>
                </c:pt>
                <c:pt idx="5900">
                  <c:v>825.5</c:v>
                </c:pt>
                <c:pt idx="5901">
                  <c:v>826.23</c:v>
                </c:pt>
                <c:pt idx="5902">
                  <c:v>825.69</c:v>
                </c:pt>
                <c:pt idx="5903">
                  <c:v>825.85</c:v>
                </c:pt>
                <c:pt idx="5904">
                  <c:v>826.04</c:v>
                </c:pt>
                <c:pt idx="5905">
                  <c:v>825.38</c:v>
                </c:pt>
                <c:pt idx="5906">
                  <c:v>825.71</c:v>
                </c:pt>
                <c:pt idx="5907">
                  <c:v>825.81</c:v>
                </c:pt>
                <c:pt idx="5908">
                  <c:v>825.38</c:v>
                </c:pt>
                <c:pt idx="5909">
                  <c:v>826.07</c:v>
                </c:pt>
                <c:pt idx="5910">
                  <c:v>826.32</c:v>
                </c:pt>
                <c:pt idx="5911">
                  <c:v>825.85</c:v>
                </c:pt>
                <c:pt idx="5912">
                  <c:v>825.81</c:v>
                </c:pt>
                <c:pt idx="5913">
                  <c:v>825.95</c:v>
                </c:pt>
                <c:pt idx="5914">
                  <c:v>825.69</c:v>
                </c:pt>
                <c:pt idx="5915">
                  <c:v>825.26</c:v>
                </c:pt>
                <c:pt idx="5916">
                  <c:v>825.38</c:v>
                </c:pt>
                <c:pt idx="5917">
                  <c:v>825.54</c:v>
                </c:pt>
                <c:pt idx="5918">
                  <c:v>825.99</c:v>
                </c:pt>
                <c:pt idx="5919">
                  <c:v>825.73</c:v>
                </c:pt>
                <c:pt idx="5920">
                  <c:v>825.99</c:v>
                </c:pt>
                <c:pt idx="5921">
                  <c:v>826.28</c:v>
                </c:pt>
                <c:pt idx="5922">
                  <c:v>825.52</c:v>
                </c:pt>
                <c:pt idx="5923">
                  <c:v>826.09</c:v>
                </c:pt>
                <c:pt idx="5924">
                  <c:v>826.44</c:v>
                </c:pt>
                <c:pt idx="5925">
                  <c:v>825.87</c:v>
                </c:pt>
                <c:pt idx="5926">
                  <c:v>825.88</c:v>
                </c:pt>
                <c:pt idx="5927">
                  <c:v>826.75</c:v>
                </c:pt>
                <c:pt idx="5928">
                  <c:v>825.5</c:v>
                </c:pt>
                <c:pt idx="5929">
                  <c:v>826.07</c:v>
                </c:pt>
                <c:pt idx="5930">
                  <c:v>826.42</c:v>
                </c:pt>
                <c:pt idx="5931">
                  <c:v>825.8</c:v>
                </c:pt>
                <c:pt idx="5932">
                  <c:v>826.16</c:v>
                </c:pt>
                <c:pt idx="5933">
                  <c:v>826.68</c:v>
                </c:pt>
                <c:pt idx="5934">
                  <c:v>826.25</c:v>
                </c:pt>
                <c:pt idx="5935">
                  <c:v>826</c:v>
                </c:pt>
                <c:pt idx="5936">
                  <c:v>826.42</c:v>
                </c:pt>
                <c:pt idx="5937">
                  <c:v>825.95</c:v>
                </c:pt>
                <c:pt idx="5938">
                  <c:v>826.23</c:v>
                </c:pt>
                <c:pt idx="5939">
                  <c:v>826.73</c:v>
                </c:pt>
                <c:pt idx="5940">
                  <c:v>825.95</c:v>
                </c:pt>
                <c:pt idx="5941">
                  <c:v>826.28</c:v>
                </c:pt>
                <c:pt idx="5942">
                  <c:v>826.66</c:v>
                </c:pt>
                <c:pt idx="5943">
                  <c:v>826.16</c:v>
                </c:pt>
                <c:pt idx="5944">
                  <c:v>826.52</c:v>
                </c:pt>
                <c:pt idx="5945">
                  <c:v>826.82</c:v>
                </c:pt>
                <c:pt idx="5946">
                  <c:v>826.25</c:v>
                </c:pt>
                <c:pt idx="5947">
                  <c:v>826.39</c:v>
                </c:pt>
                <c:pt idx="5948">
                  <c:v>826.51</c:v>
                </c:pt>
                <c:pt idx="5949">
                  <c:v>825.99</c:v>
                </c:pt>
                <c:pt idx="5950">
                  <c:v>825.92</c:v>
                </c:pt>
                <c:pt idx="5951">
                  <c:v>826.19</c:v>
                </c:pt>
                <c:pt idx="5952">
                  <c:v>825.69</c:v>
                </c:pt>
                <c:pt idx="5953">
                  <c:v>825.99</c:v>
                </c:pt>
                <c:pt idx="5954">
                  <c:v>825.71</c:v>
                </c:pt>
                <c:pt idx="5955">
                  <c:v>826.09</c:v>
                </c:pt>
                <c:pt idx="5956">
                  <c:v>826.04</c:v>
                </c:pt>
                <c:pt idx="5957">
                  <c:v>825.97</c:v>
                </c:pt>
                <c:pt idx="5958">
                  <c:v>826.18</c:v>
                </c:pt>
                <c:pt idx="5959">
                  <c:v>826.44</c:v>
                </c:pt>
                <c:pt idx="5960">
                  <c:v>825.76</c:v>
                </c:pt>
                <c:pt idx="5961">
                  <c:v>825.94</c:v>
                </c:pt>
                <c:pt idx="5962">
                  <c:v>826.51</c:v>
                </c:pt>
                <c:pt idx="5963">
                  <c:v>825.54</c:v>
                </c:pt>
                <c:pt idx="5964">
                  <c:v>825.43</c:v>
                </c:pt>
                <c:pt idx="5965">
                  <c:v>826.28</c:v>
                </c:pt>
                <c:pt idx="5966">
                  <c:v>825.5</c:v>
                </c:pt>
                <c:pt idx="5967">
                  <c:v>825.19</c:v>
                </c:pt>
                <c:pt idx="5968">
                  <c:v>826.3</c:v>
                </c:pt>
                <c:pt idx="5969">
                  <c:v>825.71</c:v>
                </c:pt>
                <c:pt idx="5970">
                  <c:v>825.71</c:v>
                </c:pt>
                <c:pt idx="5971">
                  <c:v>826.3</c:v>
                </c:pt>
                <c:pt idx="5972">
                  <c:v>825.61</c:v>
                </c:pt>
                <c:pt idx="5973">
                  <c:v>825.73</c:v>
                </c:pt>
                <c:pt idx="5974">
                  <c:v>826.18</c:v>
                </c:pt>
                <c:pt idx="5975">
                  <c:v>825.73</c:v>
                </c:pt>
                <c:pt idx="5976">
                  <c:v>825.56</c:v>
                </c:pt>
                <c:pt idx="5977">
                  <c:v>826.14</c:v>
                </c:pt>
                <c:pt idx="5978">
                  <c:v>825.75</c:v>
                </c:pt>
                <c:pt idx="5979">
                  <c:v>826.13</c:v>
                </c:pt>
                <c:pt idx="5980">
                  <c:v>826.4</c:v>
                </c:pt>
                <c:pt idx="5981">
                  <c:v>825.87</c:v>
                </c:pt>
                <c:pt idx="5982">
                  <c:v>826.33</c:v>
                </c:pt>
                <c:pt idx="5983">
                  <c:v>826.13</c:v>
                </c:pt>
                <c:pt idx="5984">
                  <c:v>825.99</c:v>
                </c:pt>
                <c:pt idx="5985">
                  <c:v>826.45</c:v>
                </c:pt>
                <c:pt idx="5986">
                  <c:v>825.52</c:v>
                </c:pt>
                <c:pt idx="5987">
                  <c:v>826.04</c:v>
                </c:pt>
                <c:pt idx="5988">
                  <c:v>826.61</c:v>
                </c:pt>
                <c:pt idx="5989">
                  <c:v>825.78</c:v>
                </c:pt>
                <c:pt idx="5990">
                  <c:v>826.14</c:v>
                </c:pt>
                <c:pt idx="5991">
                  <c:v>826.21</c:v>
                </c:pt>
                <c:pt idx="5992">
                  <c:v>825.85</c:v>
                </c:pt>
                <c:pt idx="5993">
                  <c:v>826.04</c:v>
                </c:pt>
                <c:pt idx="5994">
                  <c:v>826.77</c:v>
                </c:pt>
                <c:pt idx="5995">
                  <c:v>825.94</c:v>
                </c:pt>
                <c:pt idx="5996">
                  <c:v>826.11</c:v>
                </c:pt>
                <c:pt idx="5997">
                  <c:v>826.83</c:v>
                </c:pt>
                <c:pt idx="5998">
                  <c:v>826.26</c:v>
                </c:pt>
                <c:pt idx="5999">
                  <c:v>826.19</c:v>
                </c:pt>
                <c:pt idx="6000">
                  <c:v>826.54</c:v>
                </c:pt>
                <c:pt idx="6001">
                  <c:v>825.83</c:v>
                </c:pt>
                <c:pt idx="6002">
                  <c:v>826.02</c:v>
                </c:pt>
                <c:pt idx="6003">
                  <c:v>826.33</c:v>
                </c:pt>
                <c:pt idx="6004">
                  <c:v>825.97</c:v>
                </c:pt>
                <c:pt idx="6005">
                  <c:v>825.92</c:v>
                </c:pt>
                <c:pt idx="6006">
                  <c:v>826.16</c:v>
                </c:pt>
                <c:pt idx="6007">
                  <c:v>825.71</c:v>
                </c:pt>
                <c:pt idx="6008">
                  <c:v>826.63</c:v>
                </c:pt>
                <c:pt idx="6009">
                  <c:v>826.25</c:v>
                </c:pt>
                <c:pt idx="6010">
                  <c:v>825.85</c:v>
                </c:pt>
                <c:pt idx="6011">
                  <c:v>826.35</c:v>
                </c:pt>
                <c:pt idx="6012">
                  <c:v>826.13</c:v>
                </c:pt>
                <c:pt idx="6013">
                  <c:v>825.83</c:v>
                </c:pt>
                <c:pt idx="6014">
                  <c:v>826.19</c:v>
                </c:pt>
                <c:pt idx="6015">
                  <c:v>826.04</c:v>
                </c:pt>
                <c:pt idx="6016">
                  <c:v>825.49</c:v>
                </c:pt>
                <c:pt idx="6017">
                  <c:v>825.78</c:v>
                </c:pt>
                <c:pt idx="6018">
                  <c:v>826.07</c:v>
                </c:pt>
                <c:pt idx="6019">
                  <c:v>825.87</c:v>
                </c:pt>
                <c:pt idx="6020">
                  <c:v>825.99</c:v>
                </c:pt>
                <c:pt idx="6021">
                  <c:v>825.75</c:v>
                </c:pt>
                <c:pt idx="6022">
                  <c:v>825.4</c:v>
                </c:pt>
                <c:pt idx="6023">
                  <c:v>826.18</c:v>
                </c:pt>
                <c:pt idx="6024">
                  <c:v>826.07</c:v>
                </c:pt>
                <c:pt idx="6025">
                  <c:v>826</c:v>
                </c:pt>
                <c:pt idx="6026">
                  <c:v>826.44</c:v>
                </c:pt>
                <c:pt idx="6027">
                  <c:v>825.88</c:v>
                </c:pt>
                <c:pt idx="6028">
                  <c:v>825.75</c:v>
                </c:pt>
                <c:pt idx="6029">
                  <c:v>826.75</c:v>
                </c:pt>
                <c:pt idx="6030">
                  <c:v>825.71</c:v>
                </c:pt>
                <c:pt idx="6031">
                  <c:v>825.92</c:v>
                </c:pt>
                <c:pt idx="6032">
                  <c:v>826.21</c:v>
                </c:pt>
                <c:pt idx="6033">
                  <c:v>825.68</c:v>
                </c:pt>
                <c:pt idx="6034">
                  <c:v>826.07</c:v>
                </c:pt>
                <c:pt idx="6035">
                  <c:v>825.99</c:v>
                </c:pt>
                <c:pt idx="6036">
                  <c:v>826.02</c:v>
                </c:pt>
                <c:pt idx="6037">
                  <c:v>826.07</c:v>
                </c:pt>
                <c:pt idx="6038">
                  <c:v>826.45</c:v>
                </c:pt>
                <c:pt idx="6039">
                  <c:v>825.54</c:v>
                </c:pt>
                <c:pt idx="6040">
                  <c:v>826.11</c:v>
                </c:pt>
                <c:pt idx="6041">
                  <c:v>826</c:v>
                </c:pt>
                <c:pt idx="6042">
                  <c:v>826.09</c:v>
                </c:pt>
                <c:pt idx="6043">
                  <c:v>826.21</c:v>
                </c:pt>
                <c:pt idx="6044">
                  <c:v>826.58</c:v>
                </c:pt>
                <c:pt idx="6045">
                  <c:v>825.92</c:v>
                </c:pt>
                <c:pt idx="6046">
                  <c:v>825.92</c:v>
                </c:pt>
                <c:pt idx="6047">
                  <c:v>826.4</c:v>
                </c:pt>
                <c:pt idx="6048">
                  <c:v>826.11</c:v>
                </c:pt>
                <c:pt idx="6049">
                  <c:v>826.26</c:v>
                </c:pt>
                <c:pt idx="6050">
                  <c:v>826.16</c:v>
                </c:pt>
                <c:pt idx="6051">
                  <c:v>825.75</c:v>
                </c:pt>
                <c:pt idx="6052">
                  <c:v>826.47</c:v>
                </c:pt>
                <c:pt idx="6053">
                  <c:v>825.83</c:v>
                </c:pt>
                <c:pt idx="6054">
                  <c:v>825.8</c:v>
                </c:pt>
                <c:pt idx="6055">
                  <c:v>825.95</c:v>
                </c:pt>
                <c:pt idx="6056">
                  <c:v>826</c:v>
                </c:pt>
                <c:pt idx="6057">
                  <c:v>825.69</c:v>
                </c:pt>
                <c:pt idx="6058">
                  <c:v>826.28</c:v>
                </c:pt>
                <c:pt idx="6059">
                  <c:v>825.8</c:v>
                </c:pt>
                <c:pt idx="6060">
                  <c:v>825.95</c:v>
                </c:pt>
                <c:pt idx="6061">
                  <c:v>826.64</c:v>
                </c:pt>
                <c:pt idx="6062">
                  <c:v>825.94</c:v>
                </c:pt>
                <c:pt idx="6063">
                  <c:v>825.85</c:v>
                </c:pt>
                <c:pt idx="6064">
                  <c:v>826.28</c:v>
                </c:pt>
                <c:pt idx="6065">
                  <c:v>825.94</c:v>
                </c:pt>
                <c:pt idx="6066">
                  <c:v>825.43</c:v>
                </c:pt>
                <c:pt idx="6067">
                  <c:v>826.14</c:v>
                </c:pt>
                <c:pt idx="6068">
                  <c:v>825.56</c:v>
                </c:pt>
                <c:pt idx="6069">
                  <c:v>825.73</c:v>
                </c:pt>
                <c:pt idx="6070">
                  <c:v>826.26</c:v>
                </c:pt>
                <c:pt idx="6071">
                  <c:v>825.33</c:v>
                </c:pt>
                <c:pt idx="6072">
                  <c:v>825.26</c:v>
                </c:pt>
                <c:pt idx="6073">
                  <c:v>825.94</c:v>
                </c:pt>
                <c:pt idx="6074">
                  <c:v>825.59</c:v>
                </c:pt>
                <c:pt idx="6075">
                  <c:v>825.81</c:v>
                </c:pt>
                <c:pt idx="6076">
                  <c:v>826.14</c:v>
                </c:pt>
                <c:pt idx="6077">
                  <c:v>826.13</c:v>
                </c:pt>
                <c:pt idx="6078">
                  <c:v>825.94</c:v>
                </c:pt>
                <c:pt idx="6079">
                  <c:v>826.37</c:v>
                </c:pt>
                <c:pt idx="6080">
                  <c:v>825.73</c:v>
                </c:pt>
                <c:pt idx="6081">
                  <c:v>825.85</c:v>
                </c:pt>
                <c:pt idx="6082">
                  <c:v>826.04</c:v>
                </c:pt>
                <c:pt idx="6083">
                  <c:v>825.81</c:v>
                </c:pt>
                <c:pt idx="6084">
                  <c:v>825.88</c:v>
                </c:pt>
                <c:pt idx="6085">
                  <c:v>826.11</c:v>
                </c:pt>
                <c:pt idx="6086">
                  <c:v>825.52</c:v>
                </c:pt>
                <c:pt idx="6087">
                  <c:v>825.75</c:v>
                </c:pt>
                <c:pt idx="6088">
                  <c:v>825.62</c:v>
                </c:pt>
                <c:pt idx="6089">
                  <c:v>825.62</c:v>
                </c:pt>
                <c:pt idx="6090">
                  <c:v>826.28</c:v>
                </c:pt>
                <c:pt idx="6091">
                  <c:v>825.69</c:v>
                </c:pt>
                <c:pt idx="6092">
                  <c:v>826.02</c:v>
                </c:pt>
                <c:pt idx="6093">
                  <c:v>826.3</c:v>
                </c:pt>
                <c:pt idx="6094">
                  <c:v>825.87</c:v>
                </c:pt>
                <c:pt idx="6095">
                  <c:v>826.14</c:v>
                </c:pt>
                <c:pt idx="6096">
                  <c:v>826.47</c:v>
                </c:pt>
                <c:pt idx="6097">
                  <c:v>825.3</c:v>
                </c:pt>
                <c:pt idx="6098">
                  <c:v>825.42</c:v>
                </c:pt>
                <c:pt idx="6099">
                  <c:v>826.13</c:v>
                </c:pt>
                <c:pt idx="6100">
                  <c:v>825.5</c:v>
                </c:pt>
                <c:pt idx="6101">
                  <c:v>825.92</c:v>
                </c:pt>
                <c:pt idx="6102">
                  <c:v>826.49</c:v>
                </c:pt>
                <c:pt idx="6103">
                  <c:v>825.36</c:v>
                </c:pt>
                <c:pt idx="6104">
                  <c:v>825.23</c:v>
                </c:pt>
                <c:pt idx="6105">
                  <c:v>826.35</c:v>
                </c:pt>
                <c:pt idx="6106">
                  <c:v>825.73</c:v>
                </c:pt>
                <c:pt idx="6107">
                  <c:v>825.8</c:v>
                </c:pt>
                <c:pt idx="6108">
                  <c:v>825.92</c:v>
                </c:pt>
                <c:pt idx="6109">
                  <c:v>825.76</c:v>
                </c:pt>
                <c:pt idx="6110">
                  <c:v>825.97</c:v>
                </c:pt>
                <c:pt idx="6111">
                  <c:v>825.81</c:v>
                </c:pt>
                <c:pt idx="6112">
                  <c:v>825.78</c:v>
                </c:pt>
                <c:pt idx="6113">
                  <c:v>825.66</c:v>
                </c:pt>
                <c:pt idx="6114">
                  <c:v>825.81</c:v>
                </c:pt>
                <c:pt idx="6115">
                  <c:v>825.69</c:v>
                </c:pt>
                <c:pt idx="6116">
                  <c:v>825.62</c:v>
                </c:pt>
                <c:pt idx="6117">
                  <c:v>826.07</c:v>
                </c:pt>
                <c:pt idx="6118">
                  <c:v>825.43</c:v>
                </c:pt>
                <c:pt idx="6119">
                  <c:v>825.9</c:v>
                </c:pt>
                <c:pt idx="6120">
                  <c:v>825.64</c:v>
                </c:pt>
                <c:pt idx="6121">
                  <c:v>825.85</c:v>
                </c:pt>
                <c:pt idx="6122">
                  <c:v>826.16</c:v>
                </c:pt>
                <c:pt idx="6123">
                  <c:v>825.69</c:v>
                </c:pt>
                <c:pt idx="6124">
                  <c:v>825.99</c:v>
                </c:pt>
                <c:pt idx="6125">
                  <c:v>826.14</c:v>
                </c:pt>
                <c:pt idx="6126">
                  <c:v>825.45</c:v>
                </c:pt>
                <c:pt idx="6127">
                  <c:v>825.9</c:v>
                </c:pt>
                <c:pt idx="6128">
                  <c:v>826.32</c:v>
                </c:pt>
                <c:pt idx="6129">
                  <c:v>825.5</c:v>
                </c:pt>
                <c:pt idx="6130">
                  <c:v>825.95</c:v>
                </c:pt>
                <c:pt idx="6131">
                  <c:v>826.33</c:v>
                </c:pt>
                <c:pt idx="6132">
                  <c:v>825.28</c:v>
                </c:pt>
                <c:pt idx="6133">
                  <c:v>825.42</c:v>
                </c:pt>
                <c:pt idx="6134">
                  <c:v>826.23</c:v>
                </c:pt>
                <c:pt idx="6135">
                  <c:v>825.4</c:v>
                </c:pt>
                <c:pt idx="6136">
                  <c:v>825.3</c:v>
                </c:pt>
                <c:pt idx="6137">
                  <c:v>825.52</c:v>
                </c:pt>
                <c:pt idx="6138">
                  <c:v>825.04</c:v>
                </c:pt>
                <c:pt idx="6139">
                  <c:v>825.09</c:v>
                </c:pt>
                <c:pt idx="6140">
                  <c:v>825.66</c:v>
                </c:pt>
                <c:pt idx="6141">
                  <c:v>825.66</c:v>
                </c:pt>
                <c:pt idx="6142">
                  <c:v>825.75</c:v>
                </c:pt>
                <c:pt idx="6143">
                  <c:v>825.71</c:v>
                </c:pt>
                <c:pt idx="6144">
                  <c:v>825.54</c:v>
                </c:pt>
                <c:pt idx="6145">
                  <c:v>825.85</c:v>
                </c:pt>
                <c:pt idx="6146">
                  <c:v>825.56</c:v>
                </c:pt>
                <c:pt idx="6147">
                  <c:v>825.19</c:v>
                </c:pt>
                <c:pt idx="6148">
                  <c:v>825.87</c:v>
                </c:pt>
                <c:pt idx="6149">
                  <c:v>825.09</c:v>
                </c:pt>
                <c:pt idx="6150">
                  <c:v>825.75</c:v>
                </c:pt>
                <c:pt idx="6151">
                  <c:v>825.92</c:v>
                </c:pt>
                <c:pt idx="6152">
                  <c:v>825.49</c:v>
                </c:pt>
                <c:pt idx="6153">
                  <c:v>825.94</c:v>
                </c:pt>
                <c:pt idx="6154">
                  <c:v>826.3</c:v>
                </c:pt>
                <c:pt idx="6155">
                  <c:v>825.83</c:v>
                </c:pt>
                <c:pt idx="6156">
                  <c:v>826.04</c:v>
                </c:pt>
                <c:pt idx="6157">
                  <c:v>826.47</c:v>
                </c:pt>
                <c:pt idx="6158">
                  <c:v>825.78</c:v>
                </c:pt>
                <c:pt idx="6159">
                  <c:v>825.64</c:v>
                </c:pt>
                <c:pt idx="6160">
                  <c:v>826.42</c:v>
                </c:pt>
                <c:pt idx="6161">
                  <c:v>825.68</c:v>
                </c:pt>
                <c:pt idx="6162">
                  <c:v>825.88</c:v>
                </c:pt>
                <c:pt idx="6163">
                  <c:v>826.26</c:v>
                </c:pt>
                <c:pt idx="6164">
                  <c:v>825.8</c:v>
                </c:pt>
                <c:pt idx="6165">
                  <c:v>826.04</c:v>
                </c:pt>
                <c:pt idx="6166">
                  <c:v>826.04</c:v>
                </c:pt>
                <c:pt idx="6167">
                  <c:v>825.85</c:v>
                </c:pt>
                <c:pt idx="6168">
                  <c:v>826.32</c:v>
                </c:pt>
                <c:pt idx="6169">
                  <c:v>826.75</c:v>
                </c:pt>
                <c:pt idx="6170">
                  <c:v>825.95</c:v>
                </c:pt>
                <c:pt idx="6171">
                  <c:v>826.18</c:v>
                </c:pt>
                <c:pt idx="6172">
                  <c:v>826.25</c:v>
                </c:pt>
                <c:pt idx="6173">
                  <c:v>825.9</c:v>
                </c:pt>
                <c:pt idx="6174">
                  <c:v>825.97</c:v>
                </c:pt>
                <c:pt idx="6175">
                  <c:v>826.26</c:v>
                </c:pt>
                <c:pt idx="6176">
                  <c:v>826.18</c:v>
                </c:pt>
                <c:pt idx="6177">
                  <c:v>826.44</c:v>
                </c:pt>
                <c:pt idx="6178">
                  <c:v>826.35</c:v>
                </c:pt>
                <c:pt idx="6179">
                  <c:v>826.02</c:v>
                </c:pt>
                <c:pt idx="6180">
                  <c:v>825.92</c:v>
                </c:pt>
                <c:pt idx="6181">
                  <c:v>825.85</c:v>
                </c:pt>
                <c:pt idx="6182">
                  <c:v>825.85</c:v>
                </c:pt>
                <c:pt idx="6183">
                  <c:v>826.68</c:v>
                </c:pt>
                <c:pt idx="6184">
                  <c:v>826.02</c:v>
                </c:pt>
                <c:pt idx="6185">
                  <c:v>825.78</c:v>
                </c:pt>
                <c:pt idx="6186">
                  <c:v>826.09</c:v>
                </c:pt>
                <c:pt idx="6187">
                  <c:v>825.85</c:v>
                </c:pt>
                <c:pt idx="6188">
                  <c:v>825.76</c:v>
                </c:pt>
                <c:pt idx="6189">
                  <c:v>826.3</c:v>
                </c:pt>
                <c:pt idx="6190">
                  <c:v>825.33</c:v>
                </c:pt>
                <c:pt idx="6191">
                  <c:v>825.83</c:v>
                </c:pt>
                <c:pt idx="6192">
                  <c:v>826.25</c:v>
                </c:pt>
                <c:pt idx="6193">
                  <c:v>825.31</c:v>
                </c:pt>
                <c:pt idx="6194">
                  <c:v>825.87</c:v>
                </c:pt>
                <c:pt idx="6195">
                  <c:v>826.16</c:v>
                </c:pt>
                <c:pt idx="6196">
                  <c:v>825.26</c:v>
                </c:pt>
                <c:pt idx="6197">
                  <c:v>825.54</c:v>
                </c:pt>
                <c:pt idx="6198">
                  <c:v>826.06</c:v>
                </c:pt>
                <c:pt idx="6199">
                  <c:v>825.94</c:v>
                </c:pt>
                <c:pt idx="6200">
                  <c:v>825.97</c:v>
                </c:pt>
                <c:pt idx="6201">
                  <c:v>826.18</c:v>
                </c:pt>
                <c:pt idx="6202">
                  <c:v>825.56</c:v>
                </c:pt>
                <c:pt idx="6203">
                  <c:v>825.88</c:v>
                </c:pt>
                <c:pt idx="6204">
                  <c:v>826.33</c:v>
                </c:pt>
                <c:pt idx="6205">
                  <c:v>825.8</c:v>
                </c:pt>
                <c:pt idx="6206">
                  <c:v>825.85</c:v>
                </c:pt>
                <c:pt idx="6207">
                  <c:v>826.16</c:v>
                </c:pt>
                <c:pt idx="6208">
                  <c:v>825.62</c:v>
                </c:pt>
                <c:pt idx="6209">
                  <c:v>825.62</c:v>
                </c:pt>
                <c:pt idx="6210">
                  <c:v>826.19</c:v>
                </c:pt>
                <c:pt idx="6211">
                  <c:v>825.5</c:v>
                </c:pt>
                <c:pt idx="6212">
                  <c:v>825.5</c:v>
                </c:pt>
                <c:pt idx="6213">
                  <c:v>825.62</c:v>
                </c:pt>
                <c:pt idx="6214">
                  <c:v>825.71</c:v>
                </c:pt>
                <c:pt idx="6215">
                  <c:v>826.11</c:v>
                </c:pt>
                <c:pt idx="6216">
                  <c:v>825.35</c:v>
                </c:pt>
                <c:pt idx="6217">
                  <c:v>825.56</c:v>
                </c:pt>
                <c:pt idx="6218">
                  <c:v>825.83</c:v>
                </c:pt>
                <c:pt idx="6219">
                  <c:v>825.47</c:v>
                </c:pt>
                <c:pt idx="6220">
                  <c:v>825.28</c:v>
                </c:pt>
                <c:pt idx="6221">
                  <c:v>825.68</c:v>
                </c:pt>
                <c:pt idx="6222">
                  <c:v>825.16</c:v>
                </c:pt>
                <c:pt idx="6223">
                  <c:v>825.45</c:v>
                </c:pt>
                <c:pt idx="6224">
                  <c:v>825.92</c:v>
                </c:pt>
                <c:pt idx="6225">
                  <c:v>825.11</c:v>
                </c:pt>
                <c:pt idx="6226">
                  <c:v>825.62</c:v>
                </c:pt>
                <c:pt idx="6227">
                  <c:v>826.28</c:v>
                </c:pt>
                <c:pt idx="6228">
                  <c:v>825.66</c:v>
                </c:pt>
                <c:pt idx="6229">
                  <c:v>825.71</c:v>
                </c:pt>
                <c:pt idx="6230">
                  <c:v>826.13</c:v>
                </c:pt>
                <c:pt idx="6231">
                  <c:v>825.57</c:v>
                </c:pt>
                <c:pt idx="6232">
                  <c:v>825.52</c:v>
                </c:pt>
                <c:pt idx="6233">
                  <c:v>826.26</c:v>
                </c:pt>
                <c:pt idx="6234">
                  <c:v>825.94</c:v>
                </c:pt>
                <c:pt idx="6235">
                  <c:v>825.83</c:v>
                </c:pt>
                <c:pt idx="6236">
                  <c:v>826.04</c:v>
                </c:pt>
                <c:pt idx="6237">
                  <c:v>825.59</c:v>
                </c:pt>
                <c:pt idx="6238">
                  <c:v>825.75</c:v>
                </c:pt>
                <c:pt idx="6239">
                  <c:v>826</c:v>
                </c:pt>
                <c:pt idx="6240">
                  <c:v>825.66</c:v>
                </c:pt>
                <c:pt idx="6241">
                  <c:v>825.81</c:v>
                </c:pt>
                <c:pt idx="6242">
                  <c:v>826.3</c:v>
                </c:pt>
                <c:pt idx="6243">
                  <c:v>825.38</c:v>
                </c:pt>
                <c:pt idx="6244">
                  <c:v>825.92</c:v>
                </c:pt>
                <c:pt idx="6245">
                  <c:v>825.75</c:v>
                </c:pt>
                <c:pt idx="6246">
                  <c:v>825.54</c:v>
                </c:pt>
                <c:pt idx="6247">
                  <c:v>825.71</c:v>
                </c:pt>
                <c:pt idx="6248">
                  <c:v>825.42</c:v>
                </c:pt>
                <c:pt idx="6249">
                  <c:v>825.62</c:v>
                </c:pt>
                <c:pt idx="6250">
                  <c:v>825.71</c:v>
                </c:pt>
                <c:pt idx="6251">
                  <c:v>825.24</c:v>
                </c:pt>
                <c:pt idx="6252">
                  <c:v>825.88</c:v>
                </c:pt>
                <c:pt idx="6253">
                  <c:v>825.97</c:v>
                </c:pt>
                <c:pt idx="6254">
                  <c:v>826.11</c:v>
                </c:pt>
                <c:pt idx="6255">
                  <c:v>826.06</c:v>
                </c:pt>
                <c:pt idx="6256">
                  <c:v>826.35</c:v>
                </c:pt>
                <c:pt idx="6257">
                  <c:v>825.92</c:v>
                </c:pt>
                <c:pt idx="6258">
                  <c:v>825.68</c:v>
                </c:pt>
                <c:pt idx="6259">
                  <c:v>825.94</c:v>
                </c:pt>
                <c:pt idx="6260">
                  <c:v>825.57</c:v>
                </c:pt>
                <c:pt idx="6261">
                  <c:v>825.92</c:v>
                </c:pt>
                <c:pt idx="6262">
                  <c:v>826.23</c:v>
                </c:pt>
                <c:pt idx="6263">
                  <c:v>825.56</c:v>
                </c:pt>
                <c:pt idx="6264">
                  <c:v>825.97</c:v>
                </c:pt>
                <c:pt idx="6265">
                  <c:v>826.28</c:v>
                </c:pt>
                <c:pt idx="6266">
                  <c:v>825.8</c:v>
                </c:pt>
                <c:pt idx="6267">
                  <c:v>826</c:v>
                </c:pt>
                <c:pt idx="6268">
                  <c:v>826.14</c:v>
                </c:pt>
                <c:pt idx="6269">
                  <c:v>826.11</c:v>
                </c:pt>
                <c:pt idx="6270">
                  <c:v>825.9</c:v>
                </c:pt>
                <c:pt idx="6271">
                  <c:v>826.39</c:v>
                </c:pt>
                <c:pt idx="6272">
                  <c:v>825.97</c:v>
                </c:pt>
                <c:pt idx="6273">
                  <c:v>826.18</c:v>
                </c:pt>
                <c:pt idx="6274">
                  <c:v>826.45</c:v>
                </c:pt>
                <c:pt idx="6275">
                  <c:v>825.99</c:v>
                </c:pt>
                <c:pt idx="6276">
                  <c:v>825.8</c:v>
                </c:pt>
                <c:pt idx="6277">
                  <c:v>826.19</c:v>
                </c:pt>
                <c:pt idx="6278">
                  <c:v>825.69</c:v>
                </c:pt>
                <c:pt idx="6279">
                  <c:v>825.61</c:v>
                </c:pt>
                <c:pt idx="6280">
                  <c:v>826.06</c:v>
                </c:pt>
                <c:pt idx="6281">
                  <c:v>826.21</c:v>
                </c:pt>
                <c:pt idx="6282">
                  <c:v>825.81</c:v>
                </c:pt>
                <c:pt idx="6283">
                  <c:v>825.35</c:v>
                </c:pt>
                <c:pt idx="6284">
                  <c:v>825.66</c:v>
                </c:pt>
                <c:pt idx="6285">
                  <c:v>826</c:v>
                </c:pt>
                <c:pt idx="6286">
                  <c:v>825.66</c:v>
                </c:pt>
                <c:pt idx="6287">
                  <c:v>825.42</c:v>
                </c:pt>
                <c:pt idx="6288">
                  <c:v>826.33</c:v>
                </c:pt>
                <c:pt idx="6289">
                  <c:v>825.31</c:v>
                </c:pt>
                <c:pt idx="6290">
                  <c:v>825.45</c:v>
                </c:pt>
                <c:pt idx="6291">
                  <c:v>826.19</c:v>
                </c:pt>
                <c:pt idx="6292">
                  <c:v>825.97</c:v>
                </c:pt>
                <c:pt idx="6293">
                  <c:v>825.49</c:v>
                </c:pt>
                <c:pt idx="6294">
                  <c:v>826.28</c:v>
                </c:pt>
                <c:pt idx="6295">
                  <c:v>825.42</c:v>
                </c:pt>
                <c:pt idx="6296">
                  <c:v>825.31</c:v>
                </c:pt>
                <c:pt idx="6297">
                  <c:v>826.11</c:v>
                </c:pt>
                <c:pt idx="6298">
                  <c:v>825.33</c:v>
                </c:pt>
                <c:pt idx="6299">
                  <c:v>826.06</c:v>
                </c:pt>
                <c:pt idx="6300">
                  <c:v>826.11</c:v>
                </c:pt>
                <c:pt idx="6301">
                  <c:v>825.61</c:v>
                </c:pt>
                <c:pt idx="6302">
                  <c:v>825.83</c:v>
                </c:pt>
                <c:pt idx="6303">
                  <c:v>826.51</c:v>
                </c:pt>
                <c:pt idx="6304">
                  <c:v>825.64</c:v>
                </c:pt>
                <c:pt idx="6305">
                  <c:v>825.88</c:v>
                </c:pt>
                <c:pt idx="6306">
                  <c:v>826.26</c:v>
                </c:pt>
                <c:pt idx="6307">
                  <c:v>826.23</c:v>
                </c:pt>
                <c:pt idx="6308">
                  <c:v>826.23</c:v>
                </c:pt>
                <c:pt idx="6309">
                  <c:v>826.45</c:v>
                </c:pt>
                <c:pt idx="6310">
                  <c:v>825.75</c:v>
                </c:pt>
                <c:pt idx="6311">
                  <c:v>825.59</c:v>
                </c:pt>
                <c:pt idx="6312">
                  <c:v>825.54</c:v>
                </c:pt>
                <c:pt idx="6313">
                  <c:v>825.59</c:v>
                </c:pt>
                <c:pt idx="6314">
                  <c:v>826.02</c:v>
                </c:pt>
                <c:pt idx="6315">
                  <c:v>825.49</c:v>
                </c:pt>
                <c:pt idx="6316">
                  <c:v>826.04</c:v>
                </c:pt>
                <c:pt idx="6317">
                  <c:v>825.87</c:v>
                </c:pt>
                <c:pt idx="6318">
                  <c:v>825.33</c:v>
                </c:pt>
                <c:pt idx="6319">
                  <c:v>825.56</c:v>
                </c:pt>
                <c:pt idx="6320">
                  <c:v>825.92</c:v>
                </c:pt>
                <c:pt idx="6321">
                  <c:v>825.38</c:v>
                </c:pt>
                <c:pt idx="6322">
                  <c:v>825.73</c:v>
                </c:pt>
                <c:pt idx="6323">
                  <c:v>826.16</c:v>
                </c:pt>
                <c:pt idx="6324">
                  <c:v>825.69</c:v>
                </c:pt>
                <c:pt idx="6325">
                  <c:v>826.07</c:v>
                </c:pt>
                <c:pt idx="6326">
                  <c:v>826.77</c:v>
                </c:pt>
                <c:pt idx="6327">
                  <c:v>825.83</c:v>
                </c:pt>
                <c:pt idx="6328">
                  <c:v>825.92</c:v>
                </c:pt>
                <c:pt idx="6329">
                  <c:v>826.26</c:v>
                </c:pt>
                <c:pt idx="6330">
                  <c:v>825.76</c:v>
                </c:pt>
                <c:pt idx="6331">
                  <c:v>826.06</c:v>
                </c:pt>
                <c:pt idx="6332">
                  <c:v>826.19</c:v>
                </c:pt>
                <c:pt idx="6333">
                  <c:v>825.95</c:v>
                </c:pt>
                <c:pt idx="6334">
                  <c:v>825.99</c:v>
                </c:pt>
                <c:pt idx="6335">
                  <c:v>826.42</c:v>
                </c:pt>
                <c:pt idx="6336">
                  <c:v>825.49</c:v>
                </c:pt>
                <c:pt idx="6337">
                  <c:v>825.69</c:v>
                </c:pt>
                <c:pt idx="6338">
                  <c:v>825.8</c:v>
                </c:pt>
                <c:pt idx="6339">
                  <c:v>825.85</c:v>
                </c:pt>
                <c:pt idx="6340">
                  <c:v>825.81</c:v>
                </c:pt>
                <c:pt idx="6341">
                  <c:v>825.87</c:v>
                </c:pt>
                <c:pt idx="6342">
                  <c:v>825.83</c:v>
                </c:pt>
                <c:pt idx="6343">
                  <c:v>826</c:v>
                </c:pt>
                <c:pt idx="6344">
                  <c:v>826.13</c:v>
                </c:pt>
                <c:pt idx="6345">
                  <c:v>826.32</c:v>
                </c:pt>
                <c:pt idx="6346">
                  <c:v>826.06</c:v>
                </c:pt>
                <c:pt idx="6347">
                  <c:v>825.88</c:v>
                </c:pt>
                <c:pt idx="6348">
                  <c:v>825.94</c:v>
                </c:pt>
                <c:pt idx="6349">
                  <c:v>826.35</c:v>
                </c:pt>
                <c:pt idx="6350">
                  <c:v>825.87</c:v>
                </c:pt>
                <c:pt idx="6351">
                  <c:v>826.25</c:v>
                </c:pt>
                <c:pt idx="6352">
                  <c:v>826.47</c:v>
                </c:pt>
                <c:pt idx="6353">
                  <c:v>826.32</c:v>
                </c:pt>
                <c:pt idx="6354">
                  <c:v>825.92</c:v>
                </c:pt>
                <c:pt idx="6355">
                  <c:v>826.21</c:v>
                </c:pt>
                <c:pt idx="6356">
                  <c:v>825.8</c:v>
                </c:pt>
                <c:pt idx="6357">
                  <c:v>825.61</c:v>
                </c:pt>
                <c:pt idx="6358">
                  <c:v>826.39</c:v>
                </c:pt>
                <c:pt idx="6359">
                  <c:v>825.62</c:v>
                </c:pt>
                <c:pt idx="6360">
                  <c:v>825.9</c:v>
                </c:pt>
                <c:pt idx="6361">
                  <c:v>826.16</c:v>
                </c:pt>
                <c:pt idx="6362">
                  <c:v>826</c:v>
                </c:pt>
                <c:pt idx="6363">
                  <c:v>826.07</c:v>
                </c:pt>
                <c:pt idx="6364">
                  <c:v>826.68</c:v>
                </c:pt>
                <c:pt idx="6365">
                  <c:v>825.75</c:v>
                </c:pt>
                <c:pt idx="6366">
                  <c:v>825.83</c:v>
                </c:pt>
                <c:pt idx="6367">
                  <c:v>826.52</c:v>
                </c:pt>
                <c:pt idx="6368">
                  <c:v>825.71</c:v>
                </c:pt>
                <c:pt idx="6369">
                  <c:v>825.56</c:v>
                </c:pt>
                <c:pt idx="6370">
                  <c:v>826.3</c:v>
                </c:pt>
                <c:pt idx="6371">
                  <c:v>825.69</c:v>
                </c:pt>
                <c:pt idx="6372">
                  <c:v>826.11</c:v>
                </c:pt>
                <c:pt idx="6373">
                  <c:v>826.18</c:v>
                </c:pt>
                <c:pt idx="6374">
                  <c:v>825.57</c:v>
                </c:pt>
                <c:pt idx="6375">
                  <c:v>825.64</c:v>
                </c:pt>
                <c:pt idx="6376">
                  <c:v>826.02</c:v>
                </c:pt>
                <c:pt idx="6377">
                  <c:v>825.61</c:v>
                </c:pt>
                <c:pt idx="6378">
                  <c:v>825.71</c:v>
                </c:pt>
                <c:pt idx="6379">
                  <c:v>825.81</c:v>
                </c:pt>
                <c:pt idx="6380">
                  <c:v>825.57</c:v>
                </c:pt>
                <c:pt idx="6381">
                  <c:v>825.9</c:v>
                </c:pt>
                <c:pt idx="6382">
                  <c:v>825.59</c:v>
                </c:pt>
                <c:pt idx="6383">
                  <c:v>825.73</c:v>
                </c:pt>
                <c:pt idx="6384">
                  <c:v>826.49</c:v>
                </c:pt>
                <c:pt idx="6385">
                  <c:v>825.71</c:v>
                </c:pt>
                <c:pt idx="6386">
                  <c:v>825.97</c:v>
                </c:pt>
                <c:pt idx="6387">
                  <c:v>826.77</c:v>
                </c:pt>
                <c:pt idx="6388">
                  <c:v>826.19</c:v>
                </c:pt>
                <c:pt idx="6389">
                  <c:v>826.13</c:v>
                </c:pt>
                <c:pt idx="6390">
                  <c:v>826.49</c:v>
                </c:pt>
                <c:pt idx="6391">
                  <c:v>825.76</c:v>
                </c:pt>
                <c:pt idx="6392">
                  <c:v>826.14</c:v>
                </c:pt>
                <c:pt idx="6393">
                  <c:v>826.42</c:v>
                </c:pt>
                <c:pt idx="6394">
                  <c:v>825.95</c:v>
                </c:pt>
                <c:pt idx="6395">
                  <c:v>826.16</c:v>
                </c:pt>
                <c:pt idx="6396">
                  <c:v>826.4</c:v>
                </c:pt>
                <c:pt idx="6397">
                  <c:v>825.42</c:v>
                </c:pt>
                <c:pt idx="6398">
                  <c:v>826.13</c:v>
                </c:pt>
                <c:pt idx="6399">
                  <c:v>826.21</c:v>
                </c:pt>
                <c:pt idx="6400">
                  <c:v>825.64</c:v>
                </c:pt>
                <c:pt idx="6401">
                  <c:v>826.18</c:v>
                </c:pt>
                <c:pt idx="6402">
                  <c:v>826.42</c:v>
                </c:pt>
                <c:pt idx="6403">
                  <c:v>825.62</c:v>
                </c:pt>
                <c:pt idx="6404">
                  <c:v>825.97</c:v>
                </c:pt>
                <c:pt idx="6405">
                  <c:v>826.16</c:v>
                </c:pt>
                <c:pt idx="6406">
                  <c:v>826</c:v>
                </c:pt>
                <c:pt idx="6407">
                  <c:v>826.09</c:v>
                </c:pt>
                <c:pt idx="6408">
                  <c:v>826.37</c:v>
                </c:pt>
                <c:pt idx="6409">
                  <c:v>825.99</c:v>
                </c:pt>
                <c:pt idx="6410">
                  <c:v>826.42</c:v>
                </c:pt>
                <c:pt idx="6411">
                  <c:v>825.83</c:v>
                </c:pt>
                <c:pt idx="6412">
                  <c:v>825.92</c:v>
                </c:pt>
                <c:pt idx="6413">
                  <c:v>826.14</c:v>
                </c:pt>
                <c:pt idx="6414">
                  <c:v>825.47</c:v>
                </c:pt>
                <c:pt idx="6415">
                  <c:v>825.8</c:v>
                </c:pt>
                <c:pt idx="6416">
                  <c:v>826.42</c:v>
                </c:pt>
                <c:pt idx="6417">
                  <c:v>825.61</c:v>
                </c:pt>
                <c:pt idx="6418">
                  <c:v>825.62</c:v>
                </c:pt>
                <c:pt idx="6419">
                  <c:v>826.4</c:v>
                </c:pt>
                <c:pt idx="6420">
                  <c:v>825.68</c:v>
                </c:pt>
                <c:pt idx="6421">
                  <c:v>826.19</c:v>
                </c:pt>
                <c:pt idx="6422">
                  <c:v>826.18</c:v>
                </c:pt>
                <c:pt idx="6423">
                  <c:v>825.57</c:v>
                </c:pt>
                <c:pt idx="6424">
                  <c:v>826.13</c:v>
                </c:pt>
                <c:pt idx="6425">
                  <c:v>826.44</c:v>
                </c:pt>
                <c:pt idx="6426">
                  <c:v>826.07</c:v>
                </c:pt>
                <c:pt idx="6427">
                  <c:v>825.99</c:v>
                </c:pt>
                <c:pt idx="6428">
                  <c:v>826.63</c:v>
                </c:pt>
                <c:pt idx="6429">
                  <c:v>825.8</c:v>
                </c:pt>
                <c:pt idx="6430">
                  <c:v>826.16</c:v>
                </c:pt>
                <c:pt idx="6431">
                  <c:v>826.14</c:v>
                </c:pt>
                <c:pt idx="6432">
                  <c:v>826.06</c:v>
                </c:pt>
                <c:pt idx="6433">
                  <c:v>825.99</c:v>
                </c:pt>
                <c:pt idx="6434">
                  <c:v>826.52</c:v>
                </c:pt>
                <c:pt idx="6435">
                  <c:v>826.44</c:v>
                </c:pt>
                <c:pt idx="6436">
                  <c:v>826.42</c:v>
                </c:pt>
                <c:pt idx="6437">
                  <c:v>826.51</c:v>
                </c:pt>
                <c:pt idx="6438">
                  <c:v>825.61</c:v>
                </c:pt>
                <c:pt idx="6439">
                  <c:v>826.18</c:v>
                </c:pt>
                <c:pt idx="6440">
                  <c:v>826.37</c:v>
                </c:pt>
                <c:pt idx="6441">
                  <c:v>825.95</c:v>
                </c:pt>
                <c:pt idx="6442">
                  <c:v>826.68</c:v>
                </c:pt>
                <c:pt idx="6443">
                  <c:v>826.04</c:v>
                </c:pt>
                <c:pt idx="6444">
                  <c:v>825.97</c:v>
                </c:pt>
                <c:pt idx="6445">
                  <c:v>826.28</c:v>
                </c:pt>
                <c:pt idx="6446">
                  <c:v>826.14</c:v>
                </c:pt>
                <c:pt idx="6447">
                  <c:v>826.4</c:v>
                </c:pt>
                <c:pt idx="6448">
                  <c:v>826.59</c:v>
                </c:pt>
                <c:pt idx="6449">
                  <c:v>825.71</c:v>
                </c:pt>
                <c:pt idx="6450">
                  <c:v>825.64</c:v>
                </c:pt>
                <c:pt idx="6451">
                  <c:v>826.13</c:v>
                </c:pt>
                <c:pt idx="6452">
                  <c:v>825.92</c:v>
                </c:pt>
                <c:pt idx="6453">
                  <c:v>825.56</c:v>
                </c:pt>
                <c:pt idx="6454">
                  <c:v>826.37</c:v>
                </c:pt>
                <c:pt idx="6455">
                  <c:v>826</c:v>
                </c:pt>
                <c:pt idx="6456">
                  <c:v>825.54</c:v>
                </c:pt>
                <c:pt idx="6457">
                  <c:v>826.52</c:v>
                </c:pt>
                <c:pt idx="6458">
                  <c:v>825.69</c:v>
                </c:pt>
                <c:pt idx="6459">
                  <c:v>825.78</c:v>
                </c:pt>
                <c:pt idx="6460">
                  <c:v>826.06</c:v>
                </c:pt>
                <c:pt idx="6461">
                  <c:v>825.43</c:v>
                </c:pt>
                <c:pt idx="6462">
                  <c:v>825.49</c:v>
                </c:pt>
                <c:pt idx="6463">
                  <c:v>825.75</c:v>
                </c:pt>
                <c:pt idx="6464">
                  <c:v>825.33</c:v>
                </c:pt>
                <c:pt idx="6465">
                  <c:v>825.36</c:v>
                </c:pt>
                <c:pt idx="6466">
                  <c:v>825.97</c:v>
                </c:pt>
                <c:pt idx="6467">
                  <c:v>825.52</c:v>
                </c:pt>
                <c:pt idx="6468">
                  <c:v>825.9</c:v>
                </c:pt>
                <c:pt idx="6469">
                  <c:v>825.83</c:v>
                </c:pt>
                <c:pt idx="6470">
                  <c:v>825.21</c:v>
                </c:pt>
                <c:pt idx="6471">
                  <c:v>825.85</c:v>
                </c:pt>
                <c:pt idx="6472">
                  <c:v>825.8</c:v>
                </c:pt>
                <c:pt idx="6473">
                  <c:v>825.75</c:v>
                </c:pt>
                <c:pt idx="6474">
                  <c:v>825.85</c:v>
                </c:pt>
                <c:pt idx="6475">
                  <c:v>825.4</c:v>
                </c:pt>
                <c:pt idx="6476">
                  <c:v>825.43</c:v>
                </c:pt>
                <c:pt idx="6477">
                  <c:v>826.32</c:v>
                </c:pt>
                <c:pt idx="6478">
                  <c:v>825.73</c:v>
                </c:pt>
                <c:pt idx="6479">
                  <c:v>825.75</c:v>
                </c:pt>
                <c:pt idx="6480">
                  <c:v>826.21</c:v>
                </c:pt>
                <c:pt idx="6481">
                  <c:v>825.97</c:v>
                </c:pt>
                <c:pt idx="6482">
                  <c:v>826.04</c:v>
                </c:pt>
                <c:pt idx="6483">
                  <c:v>826.19</c:v>
                </c:pt>
                <c:pt idx="6484">
                  <c:v>825.4</c:v>
                </c:pt>
                <c:pt idx="6485">
                  <c:v>825.83</c:v>
                </c:pt>
                <c:pt idx="6486">
                  <c:v>825.73</c:v>
                </c:pt>
                <c:pt idx="6487">
                  <c:v>825.33</c:v>
                </c:pt>
                <c:pt idx="6488">
                  <c:v>825.38</c:v>
                </c:pt>
                <c:pt idx="6489">
                  <c:v>825.73</c:v>
                </c:pt>
                <c:pt idx="6490">
                  <c:v>825.07</c:v>
                </c:pt>
                <c:pt idx="6491">
                  <c:v>825.56</c:v>
                </c:pt>
                <c:pt idx="6492">
                  <c:v>825.66</c:v>
                </c:pt>
                <c:pt idx="6493">
                  <c:v>825.24</c:v>
                </c:pt>
                <c:pt idx="6494">
                  <c:v>825.4</c:v>
                </c:pt>
                <c:pt idx="6495">
                  <c:v>826.19</c:v>
                </c:pt>
                <c:pt idx="6496">
                  <c:v>825.35</c:v>
                </c:pt>
                <c:pt idx="6497">
                  <c:v>825.71</c:v>
                </c:pt>
                <c:pt idx="6498">
                  <c:v>825.75</c:v>
                </c:pt>
                <c:pt idx="6499">
                  <c:v>825.5</c:v>
                </c:pt>
                <c:pt idx="6500">
                  <c:v>825.97</c:v>
                </c:pt>
                <c:pt idx="6501">
                  <c:v>825.8</c:v>
                </c:pt>
                <c:pt idx="6502">
                  <c:v>825.52</c:v>
                </c:pt>
                <c:pt idx="6503">
                  <c:v>825.52</c:v>
                </c:pt>
                <c:pt idx="6504">
                  <c:v>825.59</c:v>
                </c:pt>
                <c:pt idx="6505">
                  <c:v>825.14</c:v>
                </c:pt>
                <c:pt idx="6506">
                  <c:v>825.71</c:v>
                </c:pt>
                <c:pt idx="6507">
                  <c:v>825.26</c:v>
                </c:pt>
                <c:pt idx="6508">
                  <c:v>825.68</c:v>
                </c:pt>
                <c:pt idx="6509">
                  <c:v>825.52</c:v>
                </c:pt>
                <c:pt idx="6510">
                  <c:v>824.97</c:v>
                </c:pt>
                <c:pt idx="6511">
                  <c:v>825.87</c:v>
                </c:pt>
                <c:pt idx="6512">
                  <c:v>826.18</c:v>
                </c:pt>
                <c:pt idx="6513">
                  <c:v>825.64</c:v>
                </c:pt>
                <c:pt idx="6514">
                  <c:v>825.73</c:v>
                </c:pt>
                <c:pt idx="6515">
                  <c:v>826.13</c:v>
                </c:pt>
                <c:pt idx="6516">
                  <c:v>825.42</c:v>
                </c:pt>
                <c:pt idx="6517">
                  <c:v>825.61</c:v>
                </c:pt>
                <c:pt idx="6518">
                  <c:v>826.11</c:v>
                </c:pt>
                <c:pt idx="6519">
                  <c:v>825.31</c:v>
                </c:pt>
                <c:pt idx="6520">
                  <c:v>825.4</c:v>
                </c:pt>
                <c:pt idx="6521">
                  <c:v>825.68</c:v>
                </c:pt>
                <c:pt idx="6522">
                  <c:v>825.28</c:v>
                </c:pt>
                <c:pt idx="6523">
                  <c:v>825.92</c:v>
                </c:pt>
                <c:pt idx="6524">
                  <c:v>825.92</c:v>
                </c:pt>
                <c:pt idx="6525">
                  <c:v>825.17</c:v>
                </c:pt>
                <c:pt idx="6526">
                  <c:v>825.71</c:v>
                </c:pt>
                <c:pt idx="6527">
                  <c:v>825.97</c:v>
                </c:pt>
                <c:pt idx="6528">
                  <c:v>825.68</c:v>
                </c:pt>
                <c:pt idx="6529">
                  <c:v>826.45</c:v>
                </c:pt>
                <c:pt idx="6530">
                  <c:v>825.69</c:v>
                </c:pt>
                <c:pt idx="6531">
                  <c:v>825.57</c:v>
                </c:pt>
                <c:pt idx="6532">
                  <c:v>825.87</c:v>
                </c:pt>
                <c:pt idx="6533">
                  <c:v>825.38</c:v>
                </c:pt>
                <c:pt idx="6534">
                  <c:v>825.38</c:v>
                </c:pt>
                <c:pt idx="6535">
                  <c:v>825.61</c:v>
                </c:pt>
                <c:pt idx="6536">
                  <c:v>825.3</c:v>
                </c:pt>
                <c:pt idx="6537">
                  <c:v>825.42</c:v>
                </c:pt>
                <c:pt idx="6538">
                  <c:v>825.75</c:v>
                </c:pt>
                <c:pt idx="6539">
                  <c:v>825.66</c:v>
                </c:pt>
                <c:pt idx="6540">
                  <c:v>825.64</c:v>
                </c:pt>
                <c:pt idx="6541">
                  <c:v>826.39</c:v>
                </c:pt>
                <c:pt idx="6542">
                  <c:v>825.36</c:v>
                </c:pt>
                <c:pt idx="6543">
                  <c:v>825.94</c:v>
                </c:pt>
                <c:pt idx="6544">
                  <c:v>826.14</c:v>
                </c:pt>
                <c:pt idx="6545">
                  <c:v>825.68</c:v>
                </c:pt>
                <c:pt idx="6546">
                  <c:v>825.87</c:v>
                </c:pt>
                <c:pt idx="6547">
                  <c:v>826.21</c:v>
                </c:pt>
                <c:pt idx="6548">
                  <c:v>825.66</c:v>
                </c:pt>
                <c:pt idx="6549">
                  <c:v>825.62</c:v>
                </c:pt>
                <c:pt idx="6550">
                  <c:v>825.97</c:v>
                </c:pt>
                <c:pt idx="6551">
                  <c:v>825.56</c:v>
                </c:pt>
                <c:pt idx="6552">
                  <c:v>825.83</c:v>
                </c:pt>
                <c:pt idx="6553">
                  <c:v>826.35</c:v>
                </c:pt>
                <c:pt idx="6554">
                  <c:v>825.87</c:v>
                </c:pt>
                <c:pt idx="6555">
                  <c:v>826.16</c:v>
                </c:pt>
                <c:pt idx="6556">
                  <c:v>826.28</c:v>
                </c:pt>
                <c:pt idx="6557">
                  <c:v>825.66</c:v>
                </c:pt>
                <c:pt idx="6558">
                  <c:v>826.06</c:v>
                </c:pt>
                <c:pt idx="6559">
                  <c:v>826.09</c:v>
                </c:pt>
                <c:pt idx="6560">
                  <c:v>825.54</c:v>
                </c:pt>
                <c:pt idx="6561">
                  <c:v>825.66</c:v>
                </c:pt>
                <c:pt idx="6562">
                  <c:v>826.23</c:v>
                </c:pt>
                <c:pt idx="6563">
                  <c:v>825.61</c:v>
                </c:pt>
                <c:pt idx="6564">
                  <c:v>825.83</c:v>
                </c:pt>
                <c:pt idx="6565">
                  <c:v>825.83</c:v>
                </c:pt>
                <c:pt idx="6566">
                  <c:v>825.97</c:v>
                </c:pt>
                <c:pt idx="6567">
                  <c:v>826.04</c:v>
                </c:pt>
                <c:pt idx="6568">
                  <c:v>825.9</c:v>
                </c:pt>
                <c:pt idx="6569">
                  <c:v>825.99</c:v>
                </c:pt>
                <c:pt idx="6570">
                  <c:v>826.19</c:v>
                </c:pt>
                <c:pt idx="6571">
                  <c:v>825.78</c:v>
                </c:pt>
                <c:pt idx="6572">
                  <c:v>826.11</c:v>
                </c:pt>
                <c:pt idx="6573">
                  <c:v>826.33</c:v>
                </c:pt>
                <c:pt idx="6574">
                  <c:v>826.09</c:v>
                </c:pt>
                <c:pt idx="6575">
                  <c:v>825.85</c:v>
                </c:pt>
                <c:pt idx="6576">
                  <c:v>826.58</c:v>
                </c:pt>
                <c:pt idx="6577">
                  <c:v>825.54</c:v>
                </c:pt>
                <c:pt idx="6578">
                  <c:v>825.95</c:v>
                </c:pt>
                <c:pt idx="6579">
                  <c:v>825.97</c:v>
                </c:pt>
                <c:pt idx="6580">
                  <c:v>825.5</c:v>
                </c:pt>
                <c:pt idx="6581">
                  <c:v>825.83</c:v>
                </c:pt>
                <c:pt idx="6582">
                  <c:v>826.16</c:v>
                </c:pt>
                <c:pt idx="6583">
                  <c:v>825.75</c:v>
                </c:pt>
                <c:pt idx="6584">
                  <c:v>825.83</c:v>
                </c:pt>
                <c:pt idx="6585">
                  <c:v>825.97</c:v>
                </c:pt>
                <c:pt idx="6586">
                  <c:v>825.19</c:v>
                </c:pt>
                <c:pt idx="6587">
                  <c:v>825.76</c:v>
                </c:pt>
                <c:pt idx="6588">
                  <c:v>825.78</c:v>
                </c:pt>
                <c:pt idx="6589">
                  <c:v>825.71</c:v>
                </c:pt>
                <c:pt idx="6590">
                  <c:v>825.75</c:v>
                </c:pt>
                <c:pt idx="6591">
                  <c:v>825.92</c:v>
                </c:pt>
                <c:pt idx="6592">
                  <c:v>825.85</c:v>
                </c:pt>
                <c:pt idx="6593">
                  <c:v>825.88</c:v>
                </c:pt>
                <c:pt idx="6594">
                  <c:v>825.75</c:v>
                </c:pt>
                <c:pt idx="6595">
                  <c:v>825.64</c:v>
                </c:pt>
                <c:pt idx="6596">
                  <c:v>825.88</c:v>
                </c:pt>
                <c:pt idx="6597">
                  <c:v>825.38</c:v>
                </c:pt>
                <c:pt idx="6598">
                  <c:v>825.56</c:v>
                </c:pt>
                <c:pt idx="6599">
                  <c:v>826.58</c:v>
                </c:pt>
                <c:pt idx="6600">
                  <c:v>825.69</c:v>
                </c:pt>
                <c:pt idx="6601">
                  <c:v>825.23</c:v>
                </c:pt>
                <c:pt idx="6602">
                  <c:v>826.23</c:v>
                </c:pt>
                <c:pt idx="6603">
                  <c:v>825.92</c:v>
                </c:pt>
                <c:pt idx="6604">
                  <c:v>826.33</c:v>
                </c:pt>
                <c:pt idx="6605">
                  <c:v>826.42</c:v>
                </c:pt>
                <c:pt idx="6606">
                  <c:v>825.56</c:v>
                </c:pt>
                <c:pt idx="6607">
                  <c:v>826.07</c:v>
                </c:pt>
                <c:pt idx="6608">
                  <c:v>826.14</c:v>
                </c:pt>
                <c:pt idx="6609">
                  <c:v>825.57</c:v>
                </c:pt>
                <c:pt idx="6610">
                  <c:v>825.87</c:v>
                </c:pt>
                <c:pt idx="6611">
                  <c:v>826.14</c:v>
                </c:pt>
                <c:pt idx="6612">
                  <c:v>825.83</c:v>
                </c:pt>
                <c:pt idx="6613">
                  <c:v>825.81</c:v>
                </c:pt>
                <c:pt idx="6614">
                  <c:v>826.19</c:v>
                </c:pt>
                <c:pt idx="6615">
                  <c:v>825.68</c:v>
                </c:pt>
                <c:pt idx="6616">
                  <c:v>825.97</c:v>
                </c:pt>
                <c:pt idx="6617">
                  <c:v>825.95</c:v>
                </c:pt>
                <c:pt idx="6618">
                  <c:v>825.81</c:v>
                </c:pt>
                <c:pt idx="6619">
                  <c:v>825.92</c:v>
                </c:pt>
                <c:pt idx="6620">
                  <c:v>825.64</c:v>
                </c:pt>
                <c:pt idx="6621">
                  <c:v>825.31</c:v>
                </c:pt>
                <c:pt idx="6622">
                  <c:v>825.8</c:v>
                </c:pt>
                <c:pt idx="6623">
                  <c:v>825.28</c:v>
                </c:pt>
                <c:pt idx="6624">
                  <c:v>825.61</c:v>
                </c:pt>
                <c:pt idx="6625">
                  <c:v>825.88</c:v>
                </c:pt>
                <c:pt idx="6626">
                  <c:v>825.42</c:v>
                </c:pt>
                <c:pt idx="6627">
                  <c:v>825.8</c:v>
                </c:pt>
                <c:pt idx="6628">
                  <c:v>825.85</c:v>
                </c:pt>
                <c:pt idx="6629">
                  <c:v>825.43</c:v>
                </c:pt>
                <c:pt idx="6630">
                  <c:v>825.16</c:v>
                </c:pt>
                <c:pt idx="6631">
                  <c:v>825.73</c:v>
                </c:pt>
                <c:pt idx="6632">
                  <c:v>825.09</c:v>
                </c:pt>
                <c:pt idx="6633">
                  <c:v>825.23</c:v>
                </c:pt>
                <c:pt idx="6634">
                  <c:v>825.94</c:v>
                </c:pt>
                <c:pt idx="6635">
                  <c:v>825.11</c:v>
                </c:pt>
                <c:pt idx="6636">
                  <c:v>825.68</c:v>
                </c:pt>
                <c:pt idx="6637">
                  <c:v>825.85</c:v>
                </c:pt>
                <c:pt idx="6638">
                  <c:v>825.28</c:v>
                </c:pt>
                <c:pt idx="6639">
                  <c:v>825.47</c:v>
                </c:pt>
                <c:pt idx="6640">
                  <c:v>826.07</c:v>
                </c:pt>
                <c:pt idx="6641">
                  <c:v>825.64</c:v>
                </c:pt>
                <c:pt idx="6642">
                  <c:v>826.02</c:v>
                </c:pt>
                <c:pt idx="6643">
                  <c:v>826.18</c:v>
                </c:pt>
                <c:pt idx="6644">
                  <c:v>825.31</c:v>
                </c:pt>
                <c:pt idx="6645">
                  <c:v>825.57</c:v>
                </c:pt>
                <c:pt idx="6646">
                  <c:v>825.73</c:v>
                </c:pt>
                <c:pt idx="6647">
                  <c:v>825.33</c:v>
                </c:pt>
                <c:pt idx="6648">
                  <c:v>825.3</c:v>
                </c:pt>
                <c:pt idx="6649">
                  <c:v>826.11</c:v>
                </c:pt>
                <c:pt idx="6650">
                  <c:v>825.54</c:v>
                </c:pt>
                <c:pt idx="6651">
                  <c:v>826.28</c:v>
                </c:pt>
                <c:pt idx="6652">
                  <c:v>825.47</c:v>
                </c:pt>
                <c:pt idx="6653">
                  <c:v>825.78</c:v>
                </c:pt>
                <c:pt idx="6654">
                  <c:v>825.81</c:v>
                </c:pt>
                <c:pt idx="6655">
                  <c:v>825.61</c:v>
                </c:pt>
                <c:pt idx="6656">
                  <c:v>825.68</c:v>
                </c:pt>
                <c:pt idx="6657">
                  <c:v>826.35</c:v>
                </c:pt>
                <c:pt idx="6658">
                  <c:v>825.5</c:v>
                </c:pt>
                <c:pt idx="6659">
                  <c:v>825.71</c:v>
                </c:pt>
                <c:pt idx="6660">
                  <c:v>826.16</c:v>
                </c:pt>
                <c:pt idx="6661">
                  <c:v>825.95</c:v>
                </c:pt>
                <c:pt idx="6662">
                  <c:v>825.66</c:v>
                </c:pt>
                <c:pt idx="6663">
                  <c:v>825.95</c:v>
                </c:pt>
                <c:pt idx="6664">
                  <c:v>825.73</c:v>
                </c:pt>
                <c:pt idx="6665">
                  <c:v>825.36</c:v>
                </c:pt>
                <c:pt idx="6666">
                  <c:v>825.95</c:v>
                </c:pt>
                <c:pt idx="6667">
                  <c:v>825.31</c:v>
                </c:pt>
                <c:pt idx="6668">
                  <c:v>826.13</c:v>
                </c:pt>
                <c:pt idx="6669">
                  <c:v>826.25</c:v>
                </c:pt>
                <c:pt idx="6670">
                  <c:v>825.17</c:v>
                </c:pt>
                <c:pt idx="6671">
                  <c:v>825.47</c:v>
                </c:pt>
                <c:pt idx="6672">
                  <c:v>825.52</c:v>
                </c:pt>
                <c:pt idx="6673">
                  <c:v>825.26</c:v>
                </c:pt>
                <c:pt idx="6674">
                  <c:v>825.66</c:v>
                </c:pt>
                <c:pt idx="6675">
                  <c:v>825.75</c:v>
                </c:pt>
                <c:pt idx="6676">
                  <c:v>825.38</c:v>
                </c:pt>
                <c:pt idx="6677">
                  <c:v>825.62</c:v>
                </c:pt>
                <c:pt idx="6678">
                  <c:v>825.69</c:v>
                </c:pt>
                <c:pt idx="6679">
                  <c:v>825.42</c:v>
                </c:pt>
                <c:pt idx="6680">
                  <c:v>826.02</c:v>
                </c:pt>
                <c:pt idx="6681">
                  <c:v>825.43</c:v>
                </c:pt>
                <c:pt idx="6682">
                  <c:v>825.23</c:v>
                </c:pt>
                <c:pt idx="6683">
                  <c:v>825.97</c:v>
                </c:pt>
                <c:pt idx="6684">
                  <c:v>825.31</c:v>
                </c:pt>
                <c:pt idx="6685">
                  <c:v>825.69</c:v>
                </c:pt>
                <c:pt idx="6686">
                  <c:v>826.23</c:v>
                </c:pt>
                <c:pt idx="6687">
                  <c:v>825.35</c:v>
                </c:pt>
                <c:pt idx="6688">
                  <c:v>825.56</c:v>
                </c:pt>
                <c:pt idx="6689">
                  <c:v>825.87</c:v>
                </c:pt>
                <c:pt idx="6690">
                  <c:v>825.69</c:v>
                </c:pt>
                <c:pt idx="6691">
                  <c:v>825.36</c:v>
                </c:pt>
                <c:pt idx="6692">
                  <c:v>826.14</c:v>
                </c:pt>
                <c:pt idx="6693">
                  <c:v>825.3</c:v>
                </c:pt>
                <c:pt idx="6694">
                  <c:v>825.56</c:v>
                </c:pt>
                <c:pt idx="6695">
                  <c:v>826.28</c:v>
                </c:pt>
                <c:pt idx="6696">
                  <c:v>825.3</c:v>
                </c:pt>
                <c:pt idx="6697">
                  <c:v>825.78</c:v>
                </c:pt>
                <c:pt idx="6698">
                  <c:v>825.8</c:v>
                </c:pt>
                <c:pt idx="6699">
                  <c:v>825.83</c:v>
                </c:pt>
                <c:pt idx="6700">
                  <c:v>826.11</c:v>
                </c:pt>
                <c:pt idx="6701">
                  <c:v>825.52</c:v>
                </c:pt>
                <c:pt idx="6702">
                  <c:v>825.02</c:v>
                </c:pt>
                <c:pt idx="6703">
                  <c:v>825.81</c:v>
                </c:pt>
                <c:pt idx="6704">
                  <c:v>825.85</c:v>
                </c:pt>
                <c:pt idx="6705">
                  <c:v>825.42</c:v>
                </c:pt>
                <c:pt idx="6706">
                  <c:v>825.76</c:v>
                </c:pt>
                <c:pt idx="6707">
                  <c:v>825.66</c:v>
                </c:pt>
                <c:pt idx="6708">
                  <c:v>825.66</c:v>
                </c:pt>
                <c:pt idx="6709">
                  <c:v>825.75</c:v>
                </c:pt>
                <c:pt idx="6710">
                  <c:v>825.75</c:v>
                </c:pt>
                <c:pt idx="6711">
                  <c:v>825.36</c:v>
                </c:pt>
                <c:pt idx="6712">
                  <c:v>825.97</c:v>
                </c:pt>
                <c:pt idx="6713">
                  <c:v>825.64</c:v>
                </c:pt>
                <c:pt idx="6714">
                  <c:v>825.76</c:v>
                </c:pt>
                <c:pt idx="6715">
                  <c:v>826.28</c:v>
                </c:pt>
                <c:pt idx="6716">
                  <c:v>825.85</c:v>
                </c:pt>
                <c:pt idx="6717">
                  <c:v>825.75</c:v>
                </c:pt>
                <c:pt idx="6718">
                  <c:v>826.45</c:v>
                </c:pt>
                <c:pt idx="6719">
                  <c:v>825.59</c:v>
                </c:pt>
                <c:pt idx="6720">
                  <c:v>825.62</c:v>
                </c:pt>
                <c:pt idx="6721">
                  <c:v>826.39</c:v>
                </c:pt>
                <c:pt idx="6722">
                  <c:v>825.17</c:v>
                </c:pt>
                <c:pt idx="6723">
                  <c:v>825.59</c:v>
                </c:pt>
                <c:pt idx="6724">
                  <c:v>825.59</c:v>
                </c:pt>
                <c:pt idx="6725">
                  <c:v>825.26</c:v>
                </c:pt>
                <c:pt idx="6726">
                  <c:v>825.16</c:v>
                </c:pt>
                <c:pt idx="6727">
                  <c:v>825.59</c:v>
                </c:pt>
                <c:pt idx="6728">
                  <c:v>825.07</c:v>
                </c:pt>
                <c:pt idx="6729">
                  <c:v>825.8</c:v>
                </c:pt>
                <c:pt idx="6730">
                  <c:v>825.61</c:v>
                </c:pt>
                <c:pt idx="6731">
                  <c:v>825.19</c:v>
                </c:pt>
                <c:pt idx="6732">
                  <c:v>825.66</c:v>
                </c:pt>
                <c:pt idx="6733">
                  <c:v>825.85</c:v>
                </c:pt>
                <c:pt idx="6734">
                  <c:v>825.14</c:v>
                </c:pt>
                <c:pt idx="6735">
                  <c:v>825.05</c:v>
                </c:pt>
                <c:pt idx="6736">
                  <c:v>824.73</c:v>
                </c:pt>
                <c:pt idx="6737">
                  <c:v>825.05</c:v>
                </c:pt>
                <c:pt idx="6738">
                  <c:v>825.23</c:v>
                </c:pt>
                <c:pt idx="6739">
                  <c:v>825.28</c:v>
                </c:pt>
                <c:pt idx="6740">
                  <c:v>825</c:v>
                </c:pt>
                <c:pt idx="6741">
                  <c:v>825.71</c:v>
                </c:pt>
                <c:pt idx="6742">
                  <c:v>825.07</c:v>
                </c:pt>
                <c:pt idx="6743">
                  <c:v>825.24</c:v>
                </c:pt>
                <c:pt idx="6744">
                  <c:v>826.02</c:v>
                </c:pt>
                <c:pt idx="6745">
                  <c:v>825.28</c:v>
                </c:pt>
                <c:pt idx="6746">
                  <c:v>825.3</c:v>
                </c:pt>
                <c:pt idx="6747">
                  <c:v>826.11</c:v>
                </c:pt>
                <c:pt idx="6748">
                  <c:v>825.09</c:v>
                </c:pt>
                <c:pt idx="6749">
                  <c:v>825.73</c:v>
                </c:pt>
                <c:pt idx="6750">
                  <c:v>826.09</c:v>
                </c:pt>
                <c:pt idx="6751">
                  <c:v>825.69</c:v>
                </c:pt>
                <c:pt idx="6752">
                  <c:v>825.64</c:v>
                </c:pt>
                <c:pt idx="6753">
                  <c:v>826.11</c:v>
                </c:pt>
                <c:pt idx="6754">
                  <c:v>825.64</c:v>
                </c:pt>
                <c:pt idx="6755">
                  <c:v>826.16</c:v>
                </c:pt>
                <c:pt idx="6756">
                  <c:v>826.26</c:v>
                </c:pt>
                <c:pt idx="6757">
                  <c:v>825.83</c:v>
                </c:pt>
                <c:pt idx="6758">
                  <c:v>825.66</c:v>
                </c:pt>
                <c:pt idx="6759">
                  <c:v>826.14</c:v>
                </c:pt>
                <c:pt idx="6760">
                  <c:v>825.85</c:v>
                </c:pt>
                <c:pt idx="6761">
                  <c:v>826.13</c:v>
                </c:pt>
                <c:pt idx="6762">
                  <c:v>826.16</c:v>
                </c:pt>
                <c:pt idx="6763">
                  <c:v>825.59</c:v>
                </c:pt>
                <c:pt idx="6764">
                  <c:v>826.04</c:v>
                </c:pt>
                <c:pt idx="6765">
                  <c:v>825.31</c:v>
                </c:pt>
                <c:pt idx="6766">
                  <c:v>825.66</c:v>
                </c:pt>
                <c:pt idx="6767">
                  <c:v>825.97</c:v>
                </c:pt>
                <c:pt idx="6768">
                  <c:v>825.23</c:v>
                </c:pt>
                <c:pt idx="6769">
                  <c:v>825.94</c:v>
                </c:pt>
                <c:pt idx="6770">
                  <c:v>825.69</c:v>
                </c:pt>
                <c:pt idx="6771">
                  <c:v>825.56</c:v>
                </c:pt>
                <c:pt idx="6772">
                  <c:v>825.64</c:v>
                </c:pt>
                <c:pt idx="6773">
                  <c:v>827.42</c:v>
                </c:pt>
                <c:pt idx="6774">
                  <c:v>825.49</c:v>
                </c:pt>
                <c:pt idx="6775">
                  <c:v>825.56</c:v>
                </c:pt>
                <c:pt idx="6776">
                  <c:v>826.07</c:v>
                </c:pt>
                <c:pt idx="6777">
                  <c:v>825.47</c:v>
                </c:pt>
                <c:pt idx="6778">
                  <c:v>825.33</c:v>
                </c:pt>
                <c:pt idx="6779">
                  <c:v>825.94</c:v>
                </c:pt>
                <c:pt idx="6780">
                  <c:v>825.73</c:v>
                </c:pt>
                <c:pt idx="6781">
                  <c:v>825.23</c:v>
                </c:pt>
                <c:pt idx="6782">
                  <c:v>825.71</c:v>
                </c:pt>
                <c:pt idx="6783">
                  <c:v>825.33</c:v>
                </c:pt>
                <c:pt idx="6784">
                  <c:v>825.71</c:v>
                </c:pt>
                <c:pt idx="6785">
                  <c:v>826.06</c:v>
                </c:pt>
                <c:pt idx="6786">
                  <c:v>825.68</c:v>
                </c:pt>
                <c:pt idx="6787">
                  <c:v>825.9</c:v>
                </c:pt>
                <c:pt idx="6788">
                  <c:v>826.26</c:v>
                </c:pt>
                <c:pt idx="6789">
                  <c:v>825.78</c:v>
                </c:pt>
                <c:pt idx="6790">
                  <c:v>825.95</c:v>
                </c:pt>
                <c:pt idx="6791">
                  <c:v>826.13</c:v>
                </c:pt>
                <c:pt idx="6792">
                  <c:v>825.64</c:v>
                </c:pt>
                <c:pt idx="6793">
                  <c:v>825.64</c:v>
                </c:pt>
                <c:pt idx="6794">
                  <c:v>825.75</c:v>
                </c:pt>
                <c:pt idx="6795">
                  <c:v>825.81</c:v>
                </c:pt>
                <c:pt idx="6796">
                  <c:v>825.78</c:v>
                </c:pt>
                <c:pt idx="6797">
                  <c:v>825.68</c:v>
                </c:pt>
                <c:pt idx="6798">
                  <c:v>825.75</c:v>
                </c:pt>
                <c:pt idx="6799">
                  <c:v>826.11</c:v>
                </c:pt>
                <c:pt idx="6800">
                  <c:v>825.21</c:v>
                </c:pt>
                <c:pt idx="6801">
                  <c:v>825.73</c:v>
                </c:pt>
                <c:pt idx="6802">
                  <c:v>826.07</c:v>
                </c:pt>
                <c:pt idx="6803">
                  <c:v>825.3</c:v>
                </c:pt>
                <c:pt idx="6804">
                  <c:v>825.49</c:v>
                </c:pt>
                <c:pt idx="6805">
                  <c:v>825.69</c:v>
                </c:pt>
                <c:pt idx="6806">
                  <c:v>825.56</c:v>
                </c:pt>
                <c:pt idx="6807">
                  <c:v>825.38</c:v>
                </c:pt>
                <c:pt idx="6808">
                  <c:v>825.85</c:v>
                </c:pt>
                <c:pt idx="6809">
                  <c:v>825.38</c:v>
                </c:pt>
                <c:pt idx="6810">
                  <c:v>825.45</c:v>
                </c:pt>
                <c:pt idx="6811">
                  <c:v>826.04</c:v>
                </c:pt>
                <c:pt idx="6812">
                  <c:v>825.78</c:v>
                </c:pt>
                <c:pt idx="6813">
                  <c:v>825.3</c:v>
                </c:pt>
                <c:pt idx="6814">
                  <c:v>825.69</c:v>
                </c:pt>
                <c:pt idx="6815">
                  <c:v>825.09</c:v>
                </c:pt>
                <c:pt idx="6816">
                  <c:v>825.16</c:v>
                </c:pt>
                <c:pt idx="6817">
                  <c:v>825.52</c:v>
                </c:pt>
                <c:pt idx="6818">
                  <c:v>825.56</c:v>
                </c:pt>
                <c:pt idx="6819">
                  <c:v>825.76</c:v>
                </c:pt>
                <c:pt idx="6820">
                  <c:v>825.69</c:v>
                </c:pt>
                <c:pt idx="6821">
                  <c:v>825.33</c:v>
                </c:pt>
                <c:pt idx="6822">
                  <c:v>825.76</c:v>
                </c:pt>
                <c:pt idx="6823">
                  <c:v>824.74</c:v>
                </c:pt>
                <c:pt idx="6824">
                  <c:v>825.31</c:v>
                </c:pt>
                <c:pt idx="6825">
                  <c:v>825.87</c:v>
                </c:pt>
                <c:pt idx="6826">
                  <c:v>825.4</c:v>
                </c:pt>
                <c:pt idx="6827">
                  <c:v>825.52</c:v>
                </c:pt>
                <c:pt idx="6828">
                  <c:v>826.19</c:v>
                </c:pt>
                <c:pt idx="6829">
                  <c:v>825.56</c:v>
                </c:pt>
                <c:pt idx="6830">
                  <c:v>825.61</c:v>
                </c:pt>
                <c:pt idx="6831">
                  <c:v>826.35</c:v>
                </c:pt>
                <c:pt idx="6832">
                  <c:v>825.43</c:v>
                </c:pt>
                <c:pt idx="6833">
                  <c:v>825.61</c:v>
                </c:pt>
                <c:pt idx="6834">
                  <c:v>825.9</c:v>
                </c:pt>
                <c:pt idx="6835">
                  <c:v>824.95</c:v>
                </c:pt>
                <c:pt idx="6836">
                  <c:v>825.85</c:v>
                </c:pt>
                <c:pt idx="6837">
                  <c:v>825.85</c:v>
                </c:pt>
                <c:pt idx="6838">
                  <c:v>825.59</c:v>
                </c:pt>
                <c:pt idx="6839">
                  <c:v>825.78</c:v>
                </c:pt>
                <c:pt idx="6840">
                  <c:v>825.97</c:v>
                </c:pt>
                <c:pt idx="6841">
                  <c:v>825</c:v>
                </c:pt>
                <c:pt idx="6842">
                  <c:v>825.45</c:v>
                </c:pt>
                <c:pt idx="6843">
                  <c:v>825.85</c:v>
                </c:pt>
                <c:pt idx="6844">
                  <c:v>825.14</c:v>
                </c:pt>
                <c:pt idx="6845">
                  <c:v>825.47</c:v>
                </c:pt>
                <c:pt idx="6846">
                  <c:v>825.87</c:v>
                </c:pt>
                <c:pt idx="6847">
                  <c:v>825.56</c:v>
                </c:pt>
                <c:pt idx="6848">
                  <c:v>825.57</c:v>
                </c:pt>
                <c:pt idx="6849">
                  <c:v>825.43</c:v>
                </c:pt>
                <c:pt idx="6850">
                  <c:v>825.21</c:v>
                </c:pt>
                <c:pt idx="6851">
                  <c:v>824.14</c:v>
                </c:pt>
                <c:pt idx="6852">
                  <c:v>825.26</c:v>
                </c:pt>
                <c:pt idx="6853">
                  <c:v>825.12</c:v>
                </c:pt>
                <c:pt idx="6854">
                  <c:v>825.57</c:v>
                </c:pt>
                <c:pt idx="6855">
                  <c:v>825.31</c:v>
                </c:pt>
                <c:pt idx="6856">
                  <c:v>825.21</c:v>
                </c:pt>
                <c:pt idx="6857">
                  <c:v>826.04</c:v>
                </c:pt>
                <c:pt idx="6858">
                  <c:v>825.23</c:v>
                </c:pt>
                <c:pt idx="6859">
                  <c:v>825.62</c:v>
                </c:pt>
                <c:pt idx="6860">
                  <c:v>825.9</c:v>
                </c:pt>
                <c:pt idx="6861">
                  <c:v>825.52</c:v>
                </c:pt>
                <c:pt idx="6862">
                  <c:v>825.71</c:v>
                </c:pt>
                <c:pt idx="6863">
                  <c:v>826.19</c:v>
                </c:pt>
                <c:pt idx="6864">
                  <c:v>825.78</c:v>
                </c:pt>
                <c:pt idx="6865">
                  <c:v>825.71</c:v>
                </c:pt>
                <c:pt idx="6866">
                  <c:v>826.19</c:v>
                </c:pt>
                <c:pt idx="6867">
                  <c:v>825.69</c:v>
                </c:pt>
                <c:pt idx="6868">
                  <c:v>825.57</c:v>
                </c:pt>
                <c:pt idx="6869">
                  <c:v>826.11</c:v>
                </c:pt>
                <c:pt idx="6870">
                  <c:v>825.17</c:v>
                </c:pt>
                <c:pt idx="6871">
                  <c:v>825.56</c:v>
                </c:pt>
                <c:pt idx="6872">
                  <c:v>825.75</c:v>
                </c:pt>
                <c:pt idx="6873">
                  <c:v>825.62</c:v>
                </c:pt>
                <c:pt idx="6874">
                  <c:v>826.13</c:v>
                </c:pt>
                <c:pt idx="6875">
                  <c:v>825.88</c:v>
                </c:pt>
                <c:pt idx="6876">
                  <c:v>825.45</c:v>
                </c:pt>
                <c:pt idx="6877">
                  <c:v>825.81</c:v>
                </c:pt>
                <c:pt idx="6878">
                  <c:v>825.09</c:v>
                </c:pt>
                <c:pt idx="6879">
                  <c:v>824.79</c:v>
                </c:pt>
                <c:pt idx="6880">
                  <c:v>825.56</c:v>
                </c:pt>
                <c:pt idx="6881">
                  <c:v>825.05</c:v>
                </c:pt>
                <c:pt idx="6882">
                  <c:v>825.11</c:v>
                </c:pt>
                <c:pt idx="6883">
                  <c:v>825.56</c:v>
                </c:pt>
                <c:pt idx="6884">
                  <c:v>825.31</c:v>
                </c:pt>
                <c:pt idx="6885">
                  <c:v>825.36</c:v>
                </c:pt>
                <c:pt idx="6886">
                  <c:v>826.11</c:v>
                </c:pt>
                <c:pt idx="6887">
                  <c:v>825.4</c:v>
                </c:pt>
                <c:pt idx="6888">
                  <c:v>825.43</c:v>
                </c:pt>
                <c:pt idx="6889">
                  <c:v>825.88</c:v>
                </c:pt>
                <c:pt idx="6890">
                  <c:v>825.16</c:v>
                </c:pt>
                <c:pt idx="6891">
                  <c:v>824.98</c:v>
                </c:pt>
                <c:pt idx="6892">
                  <c:v>825.42</c:v>
                </c:pt>
                <c:pt idx="6893">
                  <c:v>824.79</c:v>
                </c:pt>
                <c:pt idx="6894">
                  <c:v>825.12</c:v>
                </c:pt>
                <c:pt idx="6895">
                  <c:v>825.47</c:v>
                </c:pt>
                <c:pt idx="6896">
                  <c:v>824.86</c:v>
                </c:pt>
                <c:pt idx="6897">
                  <c:v>825.23</c:v>
                </c:pt>
                <c:pt idx="6898">
                  <c:v>825.5</c:v>
                </c:pt>
                <c:pt idx="6899">
                  <c:v>825.02</c:v>
                </c:pt>
                <c:pt idx="6900">
                  <c:v>824.76</c:v>
                </c:pt>
                <c:pt idx="6901">
                  <c:v>825.3</c:v>
                </c:pt>
                <c:pt idx="6902">
                  <c:v>825.07</c:v>
                </c:pt>
                <c:pt idx="6903">
                  <c:v>825.4</c:v>
                </c:pt>
                <c:pt idx="6904">
                  <c:v>825.09</c:v>
                </c:pt>
                <c:pt idx="6905">
                  <c:v>824.85</c:v>
                </c:pt>
                <c:pt idx="6906">
                  <c:v>825.05</c:v>
                </c:pt>
                <c:pt idx="6907">
                  <c:v>825.36</c:v>
                </c:pt>
                <c:pt idx="6908">
                  <c:v>825.35</c:v>
                </c:pt>
                <c:pt idx="6909">
                  <c:v>825.31</c:v>
                </c:pt>
                <c:pt idx="6910">
                  <c:v>824.67</c:v>
                </c:pt>
                <c:pt idx="6911">
                  <c:v>825.19</c:v>
                </c:pt>
                <c:pt idx="6912">
                  <c:v>825.64</c:v>
                </c:pt>
                <c:pt idx="6913">
                  <c:v>825.33</c:v>
                </c:pt>
                <c:pt idx="6914">
                  <c:v>825.62</c:v>
                </c:pt>
                <c:pt idx="6915">
                  <c:v>825.97</c:v>
                </c:pt>
                <c:pt idx="6916">
                  <c:v>825.24</c:v>
                </c:pt>
                <c:pt idx="6917">
                  <c:v>825.3</c:v>
                </c:pt>
                <c:pt idx="6918">
                  <c:v>825.85</c:v>
                </c:pt>
                <c:pt idx="6919">
                  <c:v>825.19</c:v>
                </c:pt>
                <c:pt idx="6920">
                  <c:v>825.43</c:v>
                </c:pt>
                <c:pt idx="6921">
                  <c:v>825.99</c:v>
                </c:pt>
                <c:pt idx="6922">
                  <c:v>825.62</c:v>
                </c:pt>
                <c:pt idx="6923">
                  <c:v>825.42</c:v>
                </c:pt>
                <c:pt idx="6924">
                  <c:v>825.94</c:v>
                </c:pt>
                <c:pt idx="6925">
                  <c:v>825.49</c:v>
                </c:pt>
                <c:pt idx="6926">
                  <c:v>825.54</c:v>
                </c:pt>
                <c:pt idx="6927">
                  <c:v>825.95</c:v>
                </c:pt>
                <c:pt idx="6928">
                  <c:v>825.19</c:v>
                </c:pt>
                <c:pt idx="6929">
                  <c:v>825.57</c:v>
                </c:pt>
                <c:pt idx="6930">
                  <c:v>825.71</c:v>
                </c:pt>
                <c:pt idx="6931">
                  <c:v>825.54</c:v>
                </c:pt>
                <c:pt idx="6932">
                  <c:v>825.69</c:v>
                </c:pt>
                <c:pt idx="6933">
                  <c:v>825.71</c:v>
                </c:pt>
                <c:pt idx="6934">
                  <c:v>825.66</c:v>
                </c:pt>
                <c:pt idx="6935">
                  <c:v>826.25</c:v>
                </c:pt>
                <c:pt idx="6936">
                  <c:v>825.24</c:v>
                </c:pt>
                <c:pt idx="6937">
                  <c:v>825.12</c:v>
                </c:pt>
                <c:pt idx="6938">
                  <c:v>825.76</c:v>
                </c:pt>
                <c:pt idx="6939">
                  <c:v>825.31</c:v>
                </c:pt>
                <c:pt idx="6940">
                  <c:v>825.31</c:v>
                </c:pt>
                <c:pt idx="6941">
                  <c:v>826.19</c:v>
                </c:pt>
                <c:pt idx="6942">
                  <c:v>825.47</c:v>
                </c:pt>
                <c:pt idx="6943">
                  <c:v>825.95</c:v>
                </c:pt>
                <c:pt idx="6944">
                  <c:v>825.9</c:v>
                </c:pt>
                <c:pt idx="6945">
                  <c:v>825.49</c:v>
                </c:pt>
                <c:pt idx="6946">
                  <c:v>825.68</c:v>
                </c:pt>
                <c:pt idx="6947">
                  <c:v>825.88</c:v>
                </c:pt>
                <c:pt idx="6948">
                  <c:v>825.21</c:v>
                </c:pt>
                <c:pt idx="6949">
                  <c:v>825.85</c:v>
                </c:pt>
                <c:pt idx="6950">
                  <c:v>826.06</c:v>
                </c:pt>
                <c:pt idx="6951">
                  <c:v>825.24</c:v>
                </c:pt>
                <c:pt idx="6952">
                  <c:v>825.75</c:v>
                </c:pt>
                <c:pt idx="6953">
                  <c:v>825.99</c:v>
                </c:pt>
                <c:pt idx="6954">
                  <c:v>825.12</c:v>
                </c:pt>
                <c:pt idx="6955">
                  <c:v>825.4</c:v>
                </c:pt>
                <c:pt idx="6956">
                  <c:v>826.04</c:v>
                </c:pt>
                <c:pt idx="6957">
                  <c:v>825.8</c:v>
                </c:pt>
                <c:pt idx="6958">
                  <c:v>825.59</c:v>
                </c:pt>
                <c:pt idx="6959">
                  <c:v>825.73</c:v>
                </c:pt>
                <c:pt idx="6960">
                  <c:v>825.35</c:v>
                </c:pt>
                <c:pt idx="6961">
                  <c:v>826.02</c:v>
                </c:pt>
                <c:pt idx="6962">
                  <c:v>825.85</c:v>
                </c:pt>
                <c:pt idx="6963">
                  <c:v>825.23</c:v>
                </c:pt>
                <c:pt idx="6964">
                  <c:v>826.02</c:v>
                </c:pt>
                <c:pt idx="6965">
                  <c:v>825.26</c:v>
                </c:pt>
                <c:pt idx="6966">
                  <c:v>825.28</c:v>
                </c:pt>
                <c:pt idx="6967">
                  <c:v>825.8</c:v>
                </c:pt>
                <c:pt idx="6968">
                  <c:v>825.35</c:v>
                </c:pt>
                <c:pt idx="6969">
                  <c:v>825.88</c:v>
                </c:pt>
                <c:pt idx="6970">
                  <c:v>826.16</c:v>
                </c:pt>
                <c:pt idx="6971">
                  <c:v>825.47</c:v>
                </c:pt>
                <c:pt idx="6972">
                  <c:v>825.76</c:v>
                </c:pt>
                <c:pt idx="6973">
                  <c:v>826.11</c:v>
                </c:pt>
                <c:pt idx="6974">
                  <c:v>825.62</c:v>
                </c:pt>
                <c:pt idx="6975">
                  <c:v>825.69</c:v>
                </c:pt>
                <c:pt idx="6976">
                  <c:v>826.26</c:v>
                </c:pt>
                <c:pt idx="6977">
                  <c:v>826.06</c:v>
                </c:pt>
                <c:pt idx="6978">
                  <c:v>825.81</c:v>
                </c:pt>
                <c:pt idx="6979">
                  <c:v>826.19</c:v>
                </c:pt>
                <c:pt idx="6980">
                  <c:v>825.75</c:v>
                </c:pt>
                <c:pt idx="6981">
                  <c:v>826.19</c:v>
                </c:pt>
                <c:pt idx="6982">
                  <c:v>826.18</c:v>
                </c:pt>
                <c:pt idx="6983">
                  <c:v>825.52</c:v>
                </c:pt>
                <c:pt idx="6984">
                  <c:v>826.16</c:v>
                </c:pt>
                <c:pt idx="6985">
                  <c:v>826.18</c:v>
                </c:pt>
                <c:pt idx="6986">
                  <c:v>825.61</c:v>
                </c:pt>
                <c:pt idx="6987">
                  <c:v>825.95</c:v>
                </c:pt>
                <c:pt idx="6988">
                  <c:v>825.76</c:v>
                </c:pt>
                <c:pt idx="6989">
                  <c:v>825.75</c:v>
                </c:pt>
                <c:pt idx="6990">
                  <c:v>826.02</c:v>
                </c:pt>
                <c:pt idx="6991">
                  <c:v>825.75</c:v>
                </c:pt>
                <c:pt idx="6992">
                  <c:v>825.62</c:v>
                </c:pt>
                <c:pt idx="6993">
                  <c:v>825.8</c:v>
                </c:pt>
                <c:pt idx="6994">
                  <c:v>825.49</c:v>
                </c:pt>
                <c:pt idx="6995">
                  <c:v>825.52</c:v>
                </c:pt>
                <c:pt idx="6996">
                  <c:v>825.94</c:v>
                </c:pt>
                <c:pt idx="6997">
                  <c:v>825.49</c:v>
                </c:pt>
                <c:pt idx="6998">
                  <c:v>825.56</c:v>
                </c:pt>
                <c:pt idx="6999">
                  <c:v>825.92</c:v>
                </c:pt>
                <c:pt idx="7000">
                  <c:v>825.97</c:v>
                </c:pt>
                <c:pt idx="7001">
                  <c:v>825.8</c:v>
                </c:pt>
                <c:pt idx="7002">
                  <c:v>826.4</c:v>
                </c:pt>
                <c:pt idx="7003">
                  <c:v>825.17</c:v>
                </c:pt>
                <c:pt idx="7004">
                  <c:v>825.24</c:v>
                </c:pt>
                <c:pt idx="7005">
                  <c:v>826.02</c:v>
                </c:pt>
                <c:pt idx="7006">
                  <c:v>825.59</c:v>
                </c:pt>
                <c:pt idx="7007">
                  <c:v>825.23</c:v>
                </c:pt>
                <c:pt idx="7008">
                  <c:v>825.81</c:v>
                </c:pt>
                <c:pt idx="7009">
                  <c:v>825.14</c:v>
                </c:pt>
                <c:pt idx="7010">
                  <c:v>825.5</c:v>
                </c:pt>
                <c:pt idx="7011">
                  <c:v>825.76</c:v>
                </c:pt>
                <c:pt idx="7012">
                  <c:v>825.35</c:v>
                </c:pt>
                <c:pt idx="7013">
                  <c:v>825.35</c:v>
                </c:pt>
                <c:pt idx="7014">
                  <c:v>825.99</c:v>
                </c:pt>
                <c:pt idx="7015">
                  <c:v>825.42</c:v>
                </c:pt>
                <c:pt idx="7016">
                  <c:v>825.73</c:v>
                </c:pt>
                <c:pt idx="7017">
                  <c:v>825.78</c:v>
                </c:pt>
                <c:pt idx="7018">
                  <c:v>825.52</c:v>
                </c:pt>
                <c:pt idx="7019">
                  <c:v>825.83</c:v>
                </c:pt>
                <c:pt idx="7020">
                  <c:v>825.5</c:v>
                </c:pt>
                <c:pt idx="7021">
                  <c:v>825.9</c:v>
                </c:pt>
                <c:pt idx="7022">
                  <c:v>825.94</c:v>
                </c:pt>
                <c:pt idx="7023">
                  <c:v>825.19</c:v>
                </c:pt>
                <c:pt idx="7024">
                  <c:v>825.59</c:v>
                </c:pt>
                <c:pt idx="7025">
                  <c:v>825.81</c:v>
                </c:pt>
                <c:pt idx="7026">
                  <c:v>825.68</c:v>
                </c:pt>
                <c:pt idx="7027">
                  <c:v>825.47</c:v>
                </c:pt>
                <c:pt idx="7028">
                  <c:v>825.78</c:v>
                </c:pt>
                <c:pt idx="7029">
                  <c:v>825.33</c:v>
                </c:pt>
                <c:pt idx="7030">
                  <c:v>825.66</c:v>
                </c:pt>
                <c:pt idx="7031">
                  <c:v>826.04</c:v>
                </c:pt>
                <c:pt idx="7032">
                  <c:v>825.04</c:v>
                </c:pt>
                <c:pt idx="7033">
                  <c:v>825.07</c:v>
                </c:pt>
                <c:pt idx="7034">
                  <c:v>825.61</c:v>
                </c:pt>
                <c:pt idx="7035">
                  <c:v>824.92</c:v>
                </c:pt>
                <c:pt idx="7036">
                  <c:v>825.24</c:v>
                </c:pt>
                <c:pt idx="7037">
                  <c:v>825.52</c:v>
                </c:pt>
                <c:pt idx="7038">
                  <c:v>825.45</c:v>
                </c:pt>
                <c:pt idx="7039">
                  <c:v>825.43</c:v>
                </c:pt>
                <c:pt idx="7040">
                  <c:v>825.33</c:v>
                </c:pt>
                <c:pt idx="7041">
                  <c:v>825.56</c:v>
                </c:pt>
                <c:pt idx="7042">
                  <c:v>825.87</c:v>
                </c:pt>
                <c:pt idx="7043">
                  <c:v>825.69</c:v>
                </c:pt>
                <c:pt idx="7044">
                  <c:v>825.45</c:v>
                </c:pt>
                <c:pt idx="7045">
                  <c:v>824.98</c:v>
                </c:pt>
                <c:pt idx="7046">
                  <c:v>826</c:v>
                </c:pt>
                <c:pt idx="7047">
                  <c:v>825.54</c:v>
                </c:pt>
                <c:pt idx="7048">
                  <c:v>825.5</c:v>
                </c:pt>
                <c:pt idx="7049">
                  <c:v>825.36</c:v>
                </c:pt>
                <c:pt idx="7050">
                  <c:v>825.66</c:v>
                </c:pt>
                <c:pt idx="7051">
                  <c:v>825.68</c:v>
                </c:pt>
                <c:pt idx="7052">
                  <c:v>825.49</c:v>
                </c:pt>
                <c:pt idx="7053">
                  <c:v>825.43</c:v>
                </c:pt>
                <c:pt idx="7054">
                  <c:v>825.97</c:v>
                </c:pt>
                <c:pt idx="7055">
                  <c:v>825.42</c:v>
                </c:pt>
                <c:pt idx="7056">
                  <c:v>825.59</c:v>
                </c:pt>
                <c:pt idx="7057">
                  <c:v>826.07</c:v>
                </c:pt>
                <c:pt idx="7058">
                  <c:v>825.87</c:v>
                </c:pt>
                <c:pt idx="7059">
                  <c:v>825.76</c:v>
                </c:pt>
                <c:pt idx="7060">
                  <c:v>826.33</c:v>
                </c:pt>
                <c:pt idx="7061">
                  <c:v>825.38</c:v>
                </c:pt>
                <c:pt idx="7062">
                  <c:v>825.76</c:v>
                </c:pt>
                <c:pt idx="7063">
                  <c:v>826.16</c:v>
                </c:pt>
                <c:pt idx="7064">
                  <c:v>825.66</c:v>
                </c:pt>
                <c:pt idx="7065">
                  <c:v>825.73</c:v>
                </c:pt>
                <c:pt idx="7066">
                  <c:v>826.06</c:v>
                </c:pt>
                <c:pt idx="7067">
                  <c:v>825.66</c:v>
                </c:pt>
                <c:pt idx="7068">
                  <c:v>825.68</c:v>
                </c:pt>
                <c:pt idx="7069">
                  <c:v>826</c:v>
                </c:pt>
                <c:pt idx="7070">
                  <c:v>825.78</c:v>
                </c:pt>
                <c:pt idx="7071">
                  <c:v>825.88</c:v>
                </c:pt>
                <c:pt idx="7072">
                  <c:v>826.26</c:v>
                </c:pt>
                <c:pt idx="7073">
                  <c:v>825.52</c:v>
                </c:pt>
                <c:pt idx="7074">
                  <c:v>825.54</c:v>
                </c:pt>
                <c:pt idx="7075">
                  <c:v>825.87</c:v>
                </c:pt>
                <c:pt idx="7076">
                  <c:v>825.16</c:v>
                </c:pt>
                <c:pt idx="7077">
                  <c:v>825.3</c:v>
                </c:pt>
                <c:pt idx="7078">
                  <c:v>825.17</c:v>
                </c:pt>
                <c:pt idx="7079">
                  <c:v>825.36</c:v>
                </c:pt>
                <c:pt idx="7080">
                  <c:v>825.73</c:v>
                </c:pt>
                <c:pt idx="7081">
                  <c:v>825.02</c:v>
                </c:pt>
                <c:pt idx="7082">
                  <c:v>825.24</c:v>
                </c:pt>
                <c:pt idx="7083">
                  <c:v>825.97</c:v>
                </c:pt>
                <c:pt idx="7084">
                  <c:v>825.17</c:v>
                </c:pt>
                <c:pt idx="7085">
                  <c:v>825.02</c:v>
                </c:pt>
                <c:pt idx="7086">
                  <c:v>825.8</c:v>
                </c:pt>
                <c:pt idx="7087">
                  <c:v>824.66</c:v>
                </c:pt>
                <c:pt idx="7088">
                  <c:v>824.83</c:v>
                </c:pt>
                <c:pt idx="7089">
                  <c:v>825.76</c:v>
                </c:pt>
                <c:pt idx="7090">
                  <c:v>825.17</c:v>
                </c:pt>
                <c:pt idx="7091">
                  <c:v>825.09</c:v>
                </c:pt>
                <c:pt idx="7092">
                  <c:v>825.59</c:v>
                </c:pt>
                <c:pt idx="7093">
                  <c:v>824.97</c:v>
                </c:pt>
                <c:pt idx="7094">
                  <c:v>825.47</c:v>
                </c:pt>
                <c:pt idx="7095">
                  <c:v>825.42</c:v>
                </c:pt>
                <c:pt idx="7096">
                  <c:v>824.93</c:v>
                </c:pt>
                <c:pt idx="7097">
                  <c:v>825.3</c:v>
                </c:pt>
                <c:pt idx="7098">
                  <c:v>825.36</c:v>
                </c:pt>
                <c:pt idx="7099">
                  <c:v>825.26</c:v>
                </c:pt>
                <c:pt idx="7100">
                  <c:v>826.13</c:v>
                </c:pt>
                <c:pt idx="7101">
                  <c:v>825.57</c:v>
                </c:pt>
                <c:pt idx="7102">
                  <c:v>825.35</c:v>
                </c:pt>
                <c:pt idx="7103">
                  <c:v>825.24</c:v>
                </c:pt>
                <c:pt idx="7104">
                  <c:v>825</c:v>
                </c:pt>
                <c:pt idx="7105">
                  <c:v>825.33</c:v>
                </c:pt>
                <c:pt idx="7106">
                  <c:v>825.95</c:v>
                </c:pt>
                <c:pt idx="7107">
                  <c:v>824.85</c:v>
                </c:pt>
                <c:pt idx="7108">
                  <c:v>825.12</c:v>
                </c:pt>
                <c:pt idx="7109">
                  <c:v>825.69</c:v>
                </c:pt>
                <c:pt idx="7110">
                  <c:v>825.49</c:v>
                </c:pt>
                <c:pt idx="7111">
                  <c:v>825.52</c:v>
                </c:pt>
                <c:pt idx="7112">
                  <c:v>825.83</c:v>
                </c:pt>
                <c:pt idx="7113">
                  <c:v>825.57</c:v>
                </c:pt>
                <c:pt idx="7114">
                  <c:v>825.26</c:v>
                </c:pt>
                <c:pt idx="7115">
                  <c:v>826.06</c:v>
                </c:pt>
                <c:pt idx="7116">
                  <c:v>825.42</c:v>
                </c:pt>
                <c:pt idx="7117">
                  <c:v>825.76</c:v>
                </c:pt>
                <c:pt idx="7118">
                  <c:v>825.64</c:v>
                </c:pt>
                <c:pt idx="7119">
                  <c:v>825.36</c:v>
                </c:pt>
                <c:pt idx="7120">
                  <c:v>825.54</c:v>
                </c:pt>
                <c:pt idx="7121">
                  <c:v>825.71</c:v>
                </c:pt>
                <c:pt idx="7122">
                  <c:v>825.17</c:v>
                </c:pt>
                <c:pt idx="7123">
                  <c:v>825.31</c:v>
                </c:pt>
                <c:pt idx="7124">
                  <c:v>825.59</c:v>
                </c:pt>
                <c:pt idx="7125">
                  <c:v>825</c:v>
                </c:pt>
                <c:pt idx="7126">
                  <c:v>825.49</c:v>
                </c:pt>
                <c:pt idx="7127">
                  <c:v>825.56</c:v>
                </c:pt>
                <c:pt idx="7128">
                  <c:v>825.19</c:v>
                </c:pt>
                <c:pt idx="7129">
                  <c:v>826.75</c:v>
                </c:pt>
                <c:pt idx="7130">
                  <c:v>825.33</c:v>
                </c:pt>
                <c:pt idx="7131">
                  <c:v>825.28</c:v>
                </c:pt>
                <c:pt idx="7132">
                  <c:v>825.28</c:v>
                </c:pt>
                <c:pt idx="7133">
                  <c:v>824.76</c:v>
                </c:pt>
                <c:pt idx="7134">
                  <c:v>825.02</c:v>
                </c:pt>
                <c:pt idx="7135">
                  <c:v>826.02</c:v>
                </c:pt>
                <c:pt idx="7136">
                  <c:v>825.14</c:v>
                </c:pt>
                <c:pt idx="7137">
                  <c:v>825.54</c:v>
                </c:pt>
                <c:pt idx="7138">
                  <c:v>825.92</c:v>
                </c:pt>
                <c:pt idx="7139">
                  <c:v>824.9</c:v>
                </c:pt>
                <c:pt idx="7140">
                  <c:v>825.31</c:v>
                </c:pt>
                <c:pt idx="7141">
                  <c:v>825.71</c:v>
                </c:pt>
                <c:pt idx="7142">
                  <c:v>824.83</c:v>
                </c:pt>
                <c:pt idx="7143">
                  <c:v>825.49</c:v>
                </c:pt>
                <c:pt idx="7144">
                  <c:v>825.45</c:v>
                </c:pt>
                <c:pt idx="7145">
                  <c:v>825.16</c:v>
                </c:pt>
                <c:pt idx="7146">
                  <c:v>824.9</c:v>
                </c:pt>
                <c:pt idx="7147">
                  <c:v>825.83</c:v>
                </c:pt>
                <c:pt idx="7148">
                  <c:v>825.56</c:v>
                </c:pt>
                <c:pt idx="7149">
                  <c:v>825.36</c:v>
                </c:pt>
                <c:pt idx="7150">
                  <c:v>825.8</c:v>
                </c:pt>
                <c:pt idx="7151">
                  <c:v>824.93</c:v>
                </c:pt>
                <c:pt idx="7152">
                  <c:v>825.62</c:v>
                </c:pt>
                <c:pt idx="7153">
                  <c:v>825.57</c:v>
                </c:pt>
                <c:pt idx="7154">
                  <c:v>825.23</c:v>
                </c:pt>
                <c:pt idx="7155">
                  <c:v>825.52</c:v>
                </c:pt>
                <c:pt idx="7156">
                  <c:v>825.24</c:v>
                </c:pt>
                <c:pt idx="7157">
                  <c:v>825.4</c:v>
                </c:pt>
                <c:pt idx="7158">
                  <c:v>825.43</c:v>
                </c:pt>
                <c:pt idx="7159">
                  <c:v>824.78</c:v>
                </c:pt>
                <c:pt idx="7160">
                  <c:v>825.3</c:v>
                </c:pt>
                <c:pt idx="7161">
                  <c:v>825.61</c:v>
                </c:pt>
                <c:pt idx="7162">
                  <c:v>825.09</c:v>
                </c:pt>
                <c:pt idx="7163">
                  <c:v>825.07</c:v>
                </c:pt>
                <c:pt idx="7164">
                  <c:v>825.75</c:v>
                </c:pt>
                <c:pt idx="7165">
                  <c:v>825</c:v>
                </c:pt>
                <c:pt idx="7166">
                  <c:v>825.69</c:v>
                </c:pt>
                <c:pt idx="7167">
                  <c:v>825.68</c:v>
                </c:pt>
                <c:pt idx="7168">
                  <c:v>825.28</c:v>
                </c:pt>
                <c:pt idx="7169">
                  <c:v>825.47</c:v>
                </c:pt>
                <c:pt idx="7170">
                  <c:v>825.52</c:v>
                </c:pt>
                <c:pt idx="7171">
                  <c:v>824.95</c:v>
                </c:pt>
                <c:pt idx="7172">
                  <c:v>825.05</c:v>
                </c:pt>
                <c:pt idx="7173">
                  <c:v>825.75</c:v>
                </c:pt>
                <c:pt idx="7174">
                  <c:v>825</c:v>
                </c:pt>
                <c:pt idx="7175">
                  <c:v>825.56</c:v>
                </c:pt>
                <c:pt idx="7176">
                  <c:v>825.85</c:v>
                </c:pt>
                <c:pt idx="7177">
                  <c:v>825.4</c:v>
                </c:pt>
                <c:pt idx="7178">
                  <c:v>825.5</c:v>
                </c:pt>
                <c:pt idx="7179">
                  <c:v>825.8</c:v>
                </c:pt>
                <c:pt idx="7180">
                  <c:v>825</c:v>
                </c:pt>
                <c:pt idx="7181">
                  <c:v>825.11</c:v>
                </c:pt>
                <c:pt idx="7182">
                  <c:v>825.75</c:v>
                </c:pt>
                <c:pt idx="7183">
                  <c:v>825.05</c:v>
                </c:pt>
                <c:pt idx="7184">
                  <c:v>825.75</c:v>
                </c:pt>
                <c:pt idx="7185">
                  <c:v>825.73</c:v>
                </c:pt>
                <c:pt idx="7186">
                  <c:v>825.45</c:v>
                </c:pt>
                <c:pt idx="7187">
                  <c:v>825.8</c:v>
                </c:pt>
                <c:pt idx="7188">
                  <c:v>825.42</c:v>
                </c:pt>
                <c:pt idx="7189">
                  <c:v>825.28</c:v>
                </c:pt>
                <c:pt idx="7190">
                  <c:v>825.76</c:v>
                </c:pt>
                <c:pt idx="7191">
                  <c:v>825.28</c:v>
                </c:pt>
                <c:pt idx="7192">
                  <c:v>825.35</c:v>
                </c:pt>
                <c:pt idx="7193">
                  <c:v>826.09</c:v>
                </c:pt>
                <c:pt idx="7194">
                  <c:v>825.47</c:v>
                </c:pt>
                <c:pt idx="7195">
                  <c:v>825.47</c:v>
                </c:pt>
                <c:pt idx="7196">
                  <c:v>826.35</c:v>
                </c:pt>
                <c:pt idx="7197">
                  <c:v>825.5</c:v>
                </c:pt>
                <c:pt idx="7198">
                  <c:v>825.8</c:v>
                </c:pt>
                <c:pt idx="7199">
                  <c:v>825.94</c:v>
                </c:pt>
                <c:pt idx="7200">
                  <c:v>824.97</c:v>
                </c:pt>
                <c:pt idx="7201">
                  <c:v>825.31</c:v>
                </c:pt>
                <c:pt idx="7202">
                  <c:v>825.92</c:v>
                </c:pt>
                <c:pt idx="7203">
                  <c:v>825.61</c:v>
                </c:pt>
                <c:pt idx="7204">
                  <c:v>825.04</c:v>
                </c:pt>
                <c:pt idx="7205">
                  <c:v>825.66</c:v>
                </c:pt>
                <c:pt idx="7206">
                  <c:v>824.6</c:v>
                </c:pt>
                <c:pt idx="7207">
                  <c:v>825.11</c:v>
                </c:pt>
                <c:pt idx="7208">
                  <c:v>825.26</c:v>
                </c:pt>
                <c:pt idx="7209">
                  <c:v>824.9</c:v>
                </c:pt>
                <c:pt idx="7210">
                  <c:v>825.12</c:v>
                </c:pt>
                <c:pt idx="7211">
                  <c:v>825.45</c:v>
                </c:pt>
                <c:pt idx="7212">
                  <c:v>825.38</c:v>
                </c:pt>
                <c:pt idx="7213">
                  <c:v>825.07</c:v>
                </c:pt>
                <c:pt idx="7214">
                  <c:v>825.71</c:v>
                </c:pt>
                <c:pt idx="7215">
                  <c:v>825.52</c:v>
                </c:pt>
                <c:pt idx="7216">
                  <c:v>825.49</c:v>
                </c:pt>
                <c:pt idx="7217">
                  <c:v>824.92</c:v>
                </c:pt>
                <c:pt idx="7218">
                  <c:v>825.28</c:v>
                </c:pt>
                <c:pt idx="7219">
                  <c:v>825.62</c:v>
                </c:pt>
                <c:pt idx="7220">
                  <c:v>825.43</c:v>
                </c:pt>
                <c:pt idx="7221">
                  <c:v>825.04</c:v>
                </c:pt>
                <c:pt idx="7222">
                  <c:v>825.81</c:v>
                </c:pt>
                <c:pt idx="7223">
                  <c:v>824.88</c:v>
                </c:pt>
                <c:pt idx="7224">
                  <c:v>825.19</c:v>
                </c:pt>
                <c:pt idx="7225">
                  <c:v>825.9</c:v>
                </c:pt>
                <c:pt idx="7226">
                  <c:v>825</c:v>
                </c:pt>
                <c:pt idx="7227">
                  <c:v>825.3</c:v>
                </c:pt>
                <c:pt idx="7228">
                  <c:v>825.69</c:v>
                </c:pt>
                <c:pt idx="7229">
                  <c:v>824.9</c:v>
                </c:pt>
                <c:pt idx="7230">
                  <c:v>825.47</c:v>
                </c:pt>
                <c:pt idx="7231">
                  <c:v>825.88</c:v>
                </c:pt>
                <c:pt idx="7232">
                  <c:v>825.28</c:v>
                </c:pt>
                <c:pt idx="7233">
                  <c:v>825.26</c:v>
                </c:pt>
                <c:pt idx="7234">
                  <c:v>826.06</c:v>
                </c:pt>
                <c:pt idx="7235">
                  <c:v>825.47</c:v>
                </c:pt>
                <c:pt idx="7236">
                  <c:v>825.88</c:v>
                </c:pt>
                <c:pt idx="7237">
                  <c:v>826.09</c:v>
                </c:pt>
                <c:pt idx="7238">
                  <c:v>825.54</c:v>
                </c:pt>
                <c:pt idx="7239">
                  <c:v>825.64</c:v>
                </c:pt>
                <c:pt idx="7240">
                  <c:v>825.99</c:v>
                </c:pt>
                <c:pt idx="7241">
                  <c:v>825.19</c:v>
                </c:pt>
                <c:pt idx="7242">
                  <c:v>824.29</c:v>
                </c:pt>
                <c:pt idx="7243">
                  <c:v>825.43</c:v>
                </c:pt>
                <c:pt idx="7244">
                  <c:v>825.42</c:v>
                </c:pt>
                <c:pt idx="7245">
                  <c:v>825.33</c:v>
                </c:pt>
                <c:pt idx="7246">
                  <c:v>824.9</c:v>
                </c:pt>
                <c:pt idx="7247">
                  <c:v>825.05</c:v>
                </c:pt>
                <c:pt idx="7248">
                  <c:v>825.62</c:v>
                </c:pt>
                <c:pt idx="7249">
                  <c:v>825.12</c:v>
                </c:pt>
                <c:pt idx="7250">
                  <c:v>825.49</c:v>
                </c:pt>
                <c:pt idx="7251">
                  <c:v>827.42</c:v>
                </c:pt>
                <c:pt idx="7252">
                  <c:v>825.26</c:v>
                </c:pt>
                <c:pt idx="7253">
                  <c:v>825.4</c:v>
                </c:pt>
                <c:pt idx="7254">
                  <c:v>825.97</c:v>
                </c:pt>
                <c:pt idx="7255">
                  <c:v>825.26</c:v>
                </c:pt>
                <c:pt idx="7256">
                  <c:v>825.43</c:v>
                </c:pt>
                <c:pt idx="7257">
                  <c:v>826.04</c:v>
                </c:pt>
                <c:pt idx="7258">
                  <c:v>825.19</c:v>
                </c:pt>
                <c:pt idx="7259">
                  <c:v>825.42</c:v>
                </c:pt>
                <c:pt idx="7260">
                  <c:v>826.07</c:v>
                </c:pt>
                <c:pt idx="7261">
                  <c:v>825.14</c:v>
                </c:pt>
                <c:pt idx="7262">
                  <c:v>825.56</c:v>
                </c:pt>
                <c:pt idx="7263">
                  <c:v>825.61</c:v>
                </c:pt>
                <c:pt idx="7264">
                  <c:v>825.23</c:v>
                </c:pt>
                <c:pt idx="7265">
                  <c:v>825.36</c:v>
                </c:pt>
                <c:pt idx="7266">
                  <c:v>825.73</c:v>
                </c:pt>
                <c:pt idx="7267">
                  <c:v>825.57</c:v>
                </c:pt>
                <c:pt idx="7268">
                  <c:v>825.52</c:v>
                </c:pt>
                <c:pt idx="7269">
                  <c:v>825.62</c:v>
                </c:pt>
                <c:pt idx="7270">
                  <c:v>825.21</c:v>
                </c:pt>
                <c:pt idx="7271">
                  <c:v>825.59</c:v>
                </c:pt>
                <c:pt idx="7272">
                  <c:v>825.3</c:v>
                </c:pt>
                <c:pt idx="7273">
                  <c:v>825.5</c:v>
                </c:pt>
                <c:pt idx="7274">
                  <c:v>825.8</c:v>
                </c:pt>
                <c:pt idx="7275">
                  <c:v>825.02</c:v>
                </c:pt>
                <c:pt idx="7276">
                  <c:v>825.33</c:v>
                </c:pt>
                <c:pt idx="7277">
                  <c:v>825.81</c:v>
                </c:pt>
                <c:pt idx="7278">
                  <c:v>825.56</c:v>
                </c:pt>
                <c:pt idx="7279">
                  <c:v>825.45</c:v>
                </c:pt>
                <c:pt idx="7280">
                  <c:v>826.13</c:v>
                </c:pt>
                <c:pt idx="7281">
                  <c:v>825.43</c:v>
                </c:pt>
                <c:pt idx="7282">
                  <c:v>825.71</c:v>
                </c:pt>
                <c:pt idx="7283">
                  <c:v>825.9</c:v>
                </c:pt>
                <c:pt idx="7284">
                  <c:v>825.35</c:v>
                </c:pt>
                <c:pt idx="7285">
                  <c:v>825.61</c:v>
                </c:pt>
                <c:pt idx="7286">
                  <c:v>825.69</c:v>
                </c:pt>
                <c:pt idx="7287">
                  <c:v>825.35</c:v>
                </c:pt>
                <c:pt idx="7288">
                  <c:v>825.12</c:v>
                </c:pt>
                <c:pt idx="7289">
                  <c:v>825.69</c:v>
                </c:pt>
                <c:pt idx="7290">
                  <c:v>824.95</c:v>
                </c:pt>
                <c:pt idx="7291">
                  <c:v>825.59</c:v>
                </c:pt>
                <c:pt idx="7292">
                  <c:v>825.56</c:v>
                </c:pt>
                <c:pt idx="7293">
                  <c:v>825.35</c:v>
                </c:pt>
                <c:pt idx="7294">
                  <c:v>825.42</c:v>
                </c:pt>
                <c:pt idx="7295">
                  <c:v>825.5</c:v>
                </c:pt>
                <c:pt idx="7296">
                  <c:v>825.3</c:v>
                </c:pt>
                <c:pt idx="7297">
                  <c:v>825.87</c:v>
                </c:pt>
                <c:pt idx="7298">
                  <c:v>825.76</c:v>
                </c:pt>
                <c:pt idx="7299">
                  <c:v>825.47</c:v>
                </c:pt>
                <c:pt idx="7300">
                  <c:v>824.43</c:v>
                </c:pt>
                <c:pt idx="7301">
                  <c:v>825.11</c:v>
                </c:pt>
                <c:pt idx="7302">
                  <c:v>825.31</c:v>
                </c:pt>
                <c:pt idx="7303">
                  <c:v>825.76</c:v>
                </c:pt>
                <c:pt idx="7304">
                  <c:v>825.11</c:v>
                </c:pt>
                <c:pt idx="7305">
                  <c:v>824.98</c:v>
                </c:pt>
                <c:pt idx="7306">
                  <c:v>825.38</c:v>
                </c:pt>
                <c:pt idx="7307">
                  <c:v>824.81</c:v>
                </c:pt>
                <c:pt idx="7308">
                  <c:v>825.31</c:v>
                </c:pt>
                <c:pt idx="7309">
                  <c:v>825.9</c:v>
                </c:pt>
                <c:pt idx="7310">
                  <c:v>825.14</c:v>
                </c:pt>
                <c:pt idx="7311">
                  <c:v>825.43</c:v>
                </c:pt>
                <c:pt idx="7312">
                  <c:v>825.69</c:v>
                </c:pt>
                <c:pt idx="7313">
                  <c:v>824.83</c:v>
                </c:pt>
                <c:pt idx="7314">
                  <c:v>825.61</c:v>
                </c:pt>
                <c:pt idx="7315">
                  <c:v>825.8</c:v>
                </c:pt>
                <c:pt idx="7316">
                  <c:v>825.23</c:v>
                </c:pt>
                <c:pt idx="7317">
                  <c:v>825.71</c:v>
                </c:pt>
                <c:pt idx="7318">
                  <c:v>825.5</c:v>
                </c:pt>
                <c:pt idx="7319">
                  <c:v>825.4</c:v>
                </c:pt>
                <c:pt idx="7320">
                  <c:v>825.43</c:v>
                </c:pt>
                <c:pt idx="7321">
                  <c:v>825.47</c:v>
                </c:pt>
                <c:pt idx="7322">
                  <c:v>825.31</c:v>
                </c:pt>
                <c:pt idx="7323">
                  <c:v>825.28</c:v>
                </c:pt>
                <c:pt idx="7324">
                  <c:v>825.49</c:v>
                </c:pt>
                <c:pt idx="7325">
                  <c:v>825.14</c:v>
                </c:pt>
                <c:pt idx="7326">
                  <c:v>825.71</c:v>
                </c:pt>
                <c:pt idx="7327">
                  <c:v>825.26</c:v>
                </c:pt>
                <c:pt idx="7328">
                  <c:v>824.36</c:v>
                </c:pt>
                <c:pt idx="7329">
                  <c:v>825.05</c:v>
                </c:pt>
                <c:pt idx="7330">
                  <c:v>824.41</c:v>
                </c:pt>
                <c:pt idx="7331">
                  <c:v>824.9</c:v>
                </c:pt>
                <c:pt idx="7332">
                  <c:v>825.64</c:v>
                </c:pt>
                <c:pt idx="7333">
                  <c:v>824.85</c:v>
                </c:pt>
                <c:pt idx="7334">
                  <c:v>824.6</c:v>
                </c:pt>
                <c:pt idx="7335">
                  <c:v>825.05</c:v>
                </c:pt>
                <c:pt idx="7336">
                  <c:v>824.67</c:v>
                </c:pt>
                <c:pt idx="7337">
                  <c:v>824.86</c:v>
                </c:pt>
                <c:pt idx="7338">
                  <c:v>825.3</c:v>
                </c:pt>
                <c:pt idx="7339">
                  <c:v>824.73</c:v>
                </c:pt>
                <c:pt idx="7340">
                  <c:v>825.21</c:v>
                </c:pt>
                <c:pt idx="7341">
                  <c:v>825.35</c:v>
                </c:pt>
                <c:pt idx="7342">
                  <c:v>824.55</c:v>
                </c:pt>
                <c:pt idx="7343">
                  <c:v>825.14</c:v>
                </c:pt>
                <c:pt idx="7344">
                  <c:v>825.81</c:v>
                </c:pt>
                <c:pt idx="7345">
                  <c:v>824.95</c:v>
                </c:pt>
                <c:pt idx="7346">
                  <c:v>825.11</c:v>
                </c:pt>
                <c:pt idx="7347">
                  <c:v>825.5</c:v>
                </c:pt>
                <c:pt idx="7348">
                  <c:v>824.92</c:v>
                </c:pt>
                <c:pt idx="7349">
                  <c:v>825.14</c:v>
                </c:pt>
                <c:pt idx="7350">
                  <c:v>825.12</c:v>
                </c:pt>
                <c:pt idx="7351">
                  <c:v>824.93</c:v>
                </c:pt>
                <c:pt idx="7352">
                  <c:v>824.47</c:v>
                </c:pt>
                <c:pt idx="7353">
                  <c:v>825.38</c:v>
                </c:pt>
                <c:pt idx="7354">
                  <c:v>824.86</c:v>
                </c:pt>
                <c:pt idx="7355">
                  <c:v>825.61</c:v>
                </c:pt>
                <c:pt idx="7356">
                  <c:v>824.86</c:v>
                </c:pt>
                <c:pt idx="7357">
                  <c:v>825</c:v>
                </c:pt>
                <c:pt idx="7358">
                  <c:v>825.35</c:v>
                </c:pt>
                <c:pt idx="7359">
                  <c:v>825.09</c:v>
                </c:pt>
                <c:pt idx="7360">
                  <c:v>825.14</c:v>
                </c:pt>
                <c:pt idx="7361">
                  <c:v>825.54</c:v>
                </c:pt>
                <c:pt idx="7362">
                  <c:v>824.95</c:v>
                </c:pt>
                <c:pt idx="7363">
                  <c:v>825.61</c:v>
                </c:pt>
                <c:pt idx="7364">
                  <c:v>826.11</c:v>
                </c:pt>
                <c:pt idx="7365">
                  <c:v>825.57</c:v>
                </c:pt>
                <c:pt idx="7366">
                  <c:v>825.31</c:v>
                </c:pt>
                <c:pt idx="7367">
                  <c:v>825.9</c:v>
                </c:pt>
                <c:pt idx="7368">
                  <c:v>825.24</c:v>
                </c:pt>
                <c:pt idx="7369">
                  <c:v>825.35</c:v>
                </c:pt>
                <c:pt idx="7370">
                  <c:v>826.06</c:v>
                </c:pt>
                <c:pt idx="7371">
                  <c:v>824.88</c:v>
                </c:pt>
                <c:pt idx="7372">
                  <c:v>825.09</c:v>
                </c:pt>
                <c:pt idx="7373">
                  <c:v>825.64</c:v>
                </c:pt>
                <c:pt idx="7374">
                  <c:v>825.12</c:v>
                </c:pt>
                <c:pt idx="7375">
                  <c:v>825.23</c:v>
                </c:pt>
                <c:pt idx="7376">
                  <c:v>825.61</c:v>
                </c:pt>
                <c:pt idx="7377">
                  <c:v>825.19</c:v>
                </c:pt>
                <c:pt idx="7378">
                  <c:v>825.4</c:v>
                </c:pt>
                <c:pt idx="7379">
                  <c:v>825.85</c:v>
                </c:pt>
                <c:pt idx="7380">
                  <c:v>824.88</c:v>
                </c:pt>
                <c:pt idx="7381">
                  <c:v>825.4</c:v>
                </c:pt>
                <c:pt idx="7382">
                  <c:v>825.66</c:v>
                </c:pt>
                <c:pt idx="7383">
                  <c:v>824.66</c:v>
                </c:pt>
                <c:pt idx="7384">
                  <c:v>826.21</c:v>
                </c:pt>
                <c:pt idx="7385">
                  <c:v>824.78</c:v>
                </c:pt>
                <c:pt idx="7386">
                  <c:v>825.11</c:v>
                </c:pt>
                <c:pt idx="7387">
                  <c:v>825.83</c:v>
                </c:pt>
                <c:pt idx="7388">
                  <c:v>825.12</c:v>
                </c:pt>
                <c:pt idx="7389">
                  <c:v>825.33</c:v>
                </c:pt>
                <c:pt idx="7390">
                  <c:v>825.97</c:v>
                </c:pt>
                <c:pt idx="7391">
                  <c:v>825.94</c:v>
                </c:pt>
                <c:pt idx="7392">
                  <c:v>825.61</c:v>
                </c:pt>
                <c:pt idx="7393">
                  <c:v>825.97</c:v>
                </c:pt>
                <c:pt idx="7394">
                  <c:v>825.76</c:v>
                </c:pt>
                <c:pt idx="7395">
                  <c:v>825.19</c:v>
                </c:pt>
                <c:pt idx="7396">
                  <c:v>825.9</c:v>
                </c:pt>
                <c:pt idx="7397">
                  <c:v>825.45</c:v>
                </c:pt>
                <c:pt idx="7398">
                  <c:v>825.42</c:v>
                </c:pt>
                <c:pt idx="7399">
                  <c:v>825.68</c:v>
                </c:pt>
                <c:pt idx="7400">
                  <c:v>824.93</c:v>
                </c:pt>
                <c:pt idx="7401">
                  <c:v>825.28</c:v>
                </c:pt>
                <c:pt idx="7402">
                  <c:v>825.87</c:v>
                </c:pt>
                <c:pt idx="7403">
                  <c:v>825.75</c:v>
                </c:pt>
                <c:pt idx="7404">
                  <c:v>825.3</c:v>
                </c:pt>
                <c:pt idx="7405">
                  <c:v>825.8</c:v>
                </c:pt>
                <c:pt idx="7406">
                  <c:v>825.33</c:v>
                </c:pt>
                <c:pt idx="7407">
                  <c:v>825.5</c:v>
                </c:pt>
                <c:pt idx="7408">
                  <c:v>825.43</c:v>
                </c:pt>
                <c:pt idx="7409">
                  <c:v>825.16</c:v>
                </c:pt>
                <c:pt idx="7410">
                  <c:v>825.61</c:v>
                </c:pt>
                <c:pt idx="7411">
                  <c:v>825.4</c:v>
                </c:pt>
                <c:pt idx="7412">
                  <c:v>825.07</c:v>
                </c:pt>
                <c:pt idx="7413">
                  <c:v>825.26</c:v>
                </c:pt>
                <c:pt idx="7414">
                  <c:v>824.85</c:v>
                </c:pt>
                <c:pt idx="7415">
                  <c:v>825.21</c:v>
                </c:pt>
                <c:pt idx="7416">
                  <c:v>825.59</c:v>
                </c:pt>
                <c:pt idx="7417">
                  <c:v>825.14</c:v>
                </c:pt>
                <c:pt idx="7418">
                  <c:v>825.4</c:v>
                </c:pt>
                <c:pt idx="7419">
                  <c:v>825.61</c:v>
                </c:pt>
                <c:pt idx="7420">
                  <c:v>824.81</c:v>
                </c:pt>
                <c:pt idx="7421">
                  <c:v>825.24</c:v>
                </c:pt>
                <c:pt idx="7422">
                  <c:v>825.36</c:v>
                </c:pt>
                <c:pt idx="7423">
                  <c:v>825.21</c:v>
                </c:pt>
                <c:pt idx="7424">
                  <c:v>825.17</c:v>
                </c:pt>
                <c:pt idx="7425">
                  <c:v>825.73</c:v>
                </c:pt>
                <c:pt idx="7426">
                  <c:v>825.02</c:v>
                </c:pt>
                <c:pt idx="7427">
                  <c:v>825.71</c:v>
                </c:pt>
                <c:pt idx="7428">
                  <c:v>825.68</c:v>
                </c:pt>
                <c:pt idx="7429">
                  <c:v>824.78</c:v>
                </c:pt>
                <c:pt idx="7430">
                  <c:v>825.38</c:v>
                </c:pt>
                <c:pt idx="7431">
                  <c:v>825.85</c:v>
                </c:pt>
                <c:pt idx="7432">
                  <c:v>825.24</c:v>
                </c:pt>
                <c:pt idx="7433">
                  <c:v>825.47</c:v>
                </c:pt>
                <c:pt idx="7434">
                  <c:v>825.75</c:v>
                </c:pt>
                <c:pt idx="7435">
                  <c:v>825.3</c:v>
                </c:pt>
                <c:pt idx="7436">
                  <c:v>825.43</c:v>
                </c:pt>
                <c:pt idx="7437">
                  <c:v>825.83</c:v>
                </c:pt>
                <c:pt idx="7438">
                  <c:v>825.3</c:v>
                </c:pt>
                <c:pt idx="7439">
                  <c:v>825.54</c:v>
                </c:pt>
                <c:pt idx="7440">
                  <c:v>825.35</c:v>
                </c:pt>
                <c:pt idx="7441">
                  <c:v>825.16</c:v>
                </c:pt>
                <c:pt idx="7442">
                  <c:v>825.62</c:v>
                </c:pt>
                <c:pt idx="7443">
                  <c:v>824.79</c:v>
                </c:pt>
                <c:pt idx="7444">
                  <c:v>825.35</c:v>
                </c:pt>
                <c:pt idx="7445">
                  <c:v>825.71</c:v>
                </c:pt>
                <c:pt idx="7446">
                  <c:v>825.05</c:v>
                </c:pt>
                <c:pt idx="7447">
                  <c:v>825.21</c:v>
                </c:pt>
                <c:pt idx="7448">
                  <c:v>825.88</c:v>
                </c:pt>
                <c:pt idx="7449">
                  <c:v>825.45</c:v>
                </c:pt>
                <c:pt idx="7450">
                  <c:v>825.3</c:v>
                </c:pt>
                <c:pt idx="7451">
                  <c:v>825.92</c:v>
                </c:pt>
                <c:pt idx="7452">
                  <c:v>825.43</c:v>
                </c:pt>
                <c:pt idx="7453">
                  <c:v>825.16</c:v>
                </c:pt>
                <c:pt idx="7454">
                  <c:v>825.9</c:v>
                </c:pt>
                <c:pt idx="7455">
                  <c:v>824.41</c:v>
                </c:pt>
                <c:pt idx="7456">
                  <c:v>825.36</c:v>
                </c:pt>
                <c:pt idx="7457">
                  <c:v>825.56</c:v>
                </c:pt>
                <c:pt idx="7458">
                  <c:v>824.71</c:v>
                </c:pt>
                <c:pt idx="7459">
                  <c:v>825.49</c:v>
                </c:pt>
                <c:pt idx="7460">
                  <c:v>825.99</c:v>
                </c:pt>
                <c:pt idx="7461">
                  <c:v>825.4</c:v>
                </c:pt>
                <c:pt idx="7462">
                  <c:v>825.69</c:v>
                </c:pt>
                <c:pt idx="7463">
                  <c:v>825.71</c:v>
                </c:pt>
                <c:pt idx="7464">
                  <c:v>825.12</c:v>
                </c:pt>
                <c:pt idx="7465">
                  <c:v>825.69</c:v>
                </c:pt>
                <c:pt idx="7466">
                  <c:v>825.95</c:v>
                </c:pt>
                <c:pt idx="7467">
                  <c:v>825.81</c:v>
                </c:pt>
                <c:pt idx="7468">
                  <c:v>825.87</c:v>
                </c:pt>
                <c:pt idx="7469">
                  <c:v>825.33</c:v>
                </c:pt>
                <c:pt idx="7470">
                  <c:v>825.21</c:v>
                </c:pt>
                <c:pt idx="7471">
                  <c:v>825.78</c:v>
                </c:pt>
                <c:pt idx="7472">
                  <c:v>825.17</c:v>
                </c:pt>
                <c:pt idx="7473">
                  <c:v>825.75</c:v>
                </c:pt>
                <c:pt idx="7474">
                  <c:v>826.26</c:v>
                </c:pt>
                <c:pt idx="7475">
                  <c:v>824.86</c:v>
                </c:pt>
                <c:pt idx="7476">
                  <c:v>825.94</c:v>
                </c:pt>
                <c:pt idx="7477">
                  <c:v>826.14</c:v>
                </c:pt>
                <c:pt idx="7478">
                  <c:v>825.69</c:v>
                </c:pt>
                <c:pt idx="7479">
                  <c:v>825.71</c:v>
                </c:pt>
                <c:pt idx="7480">
                  <c:v>826.19</c:v>
                </c:pt>
                <c:pt idx="7481">
                  <c:v>825.56</c:v>
                </c:pt>
                <c:pt idx="7482">
                  <c:v>825.71</c:v>
                </c:pt>
                <c:pt idx="7483">
                  <c:v>825.95</c:v>
                </c:pt>
                <c:pt idx="7484">
                  <c:v>825.62</c:v>
                </c:pt>
                <c:pt idx="7485">
                  <c:v>825.62</c:v>
                </c:pt>
                <c:pt idx="7486">
                  <c:v>825.81</c:v>
                </c:pt>
                <c:pt idx="7487">
                  <c:v>825</c:v>
                </c:pt>
                <c:pt idx="7488">
                  <c:v>825.33</c:v>
                </c:pt>
                <c:pt idx="7489">
                  <c:v>825.42</c:v>
                </c:pt>
                <c:pt idx="7490">
                  <c:v>824.85</c:v>
                </c:pt>
                <c:pt idx="7491">
                  <c:v>825.26</c:v>
                </c:pt>
                <c:pt idx="7492">
                  <c:v>825.47</c:v>
                </c:pt>
                <c:pt idx="7493">
                  <c:v>825.12</c:v>
                </c:pt>
                <c:pt idx="7494">
                  <c:v>825.38</c:v>
                </c:pt>
                <c:pt idx="7495">
                  <c:v>825.49</c:v>
                </c:pt>
                <c:pt idx="7496">
                  <c:v>825</c:v>
                </c:pt>
                <c:pt idx="7497">
                  <c:v>825.47</c:v>
                </c:pt>
                <c:pt idx="7498">
                  <c:v>824.88</c:v>
                </c:pt>
                <c:pt idx="7499">
                  <c:v>825.02</c:v>
                </c:pt>
                <c:pt idx="7500">
                  <c:v>825.69</c:v>
                </c:pt>
                <c:pt idx="7501">
                  <c:v>824.97</c:v>
                </c:pt>
                <c:pt idx="7502">
                  <c:v>825.38</c:v>
                </c:pt>
                <c:pt idx="7503">
                  <c:v>825.64</c:v>
                </c:pt>
                <c:pt idx="7504">
                  <c:v>824.81</c:v>
                </c:pt>
                <c:pt idx="7505">
                  <c:v>824.88</c:v>
                </c:pt>
                <c:pt idx="7506">
                  <c:v>825.88</c:v>
                </c:pt>
                <c:pt idx="7507">
                  <c:v>825.26</c:v>
                </c:pt>
                <c:pt idx="7508">
                  <c:v>825.31</c:v>
                </c:pt>
                <c:pt idx="7509">
                  <c:v>825.85</c:v>
                </c:pt>
                <c:pt idx="7510">
                  <c:v>824.97</c:v>
                </c:pt>
                <c:pt idx="7511">
                  <c:v>825.66</c:v>
                </c:pt>
                <c:pt idx="7512">
                  <c:v>825.88</c:v>
                </c:pt>
                <c:pt idx="7513">
                  <c:v>825.07</c:v>
                </c:pt>
                <c:pt idx="7514">
                  <c:v>825.52</c:v>
                </c:pt>
                <c:pt idx="7515">
                  <c:v>825.68</c:v>
                </c:pt>
                <c:pt idx="7516">
                  <c:v>825.26</c:v>
                </c:pt>
                <c:pt idx="7517">
                  <c:v>825.54</c:v>
                </c:pt>
                <c:pt idx="7518">
                  <c:v>825.57</c:v>
                </c:pt>
                <c:pt idx="7519">
                  <c:v>825.69</c:v>
                </c:pt>
                <c:pt idx="7520">
                  <c:v>825.73</c:v>
                </c:pt>
                <c:pt idx="7521">
                  <c:v>825.92</c:v>
                </c:pt>
                <c:pt idx="7522">
                  <c:v>825.5</c:v>
                </c:pt>
                <c:pt idx="7523">
                  <c:v>825.92</c:v>
                </c:pt>
                <c:pt idx="7524">
                  <c:v>825.73</c:v>
                </c:pt>
                <c:pt idx="7525">
                  <c:v>825.35</c:v>
                </c:pt>
                <c:pt idx="7526">
                  <c:v>826.13</c:v>
                </c:pt>
                <c:pt idx="7527">
                  <c:v>825.52</c:v>
                </c:pt>
                <c:pt idx="7528">
                  <c:v>825.76</c:v>
                </c:pt>
                <c:pt idx="7529">
                  <c:v>825.94</c:v>
                </c:pt>
                <c:pt idx="7530">
                  <c:v>825.43</c:v>
                </c:pt>
                <c:pt idx="7531">
                  <c:v>825.24</c:v>
                </c:pt>
                <c:pt idx="7532">
                  <c:v>826.26</c:v>
                </c:pt>
                <c:pt idx="7533">
                  <c:v>825.49</c:v>
                </c:pt>
                <c:pt idx="7534">
                  <c:v>824.95</c:v>
                </c:pt>
                <c:pt idx="7535">
                  <c:v>825.76</c:v>
                </c:pt>
                <c:pt idx="7536">
                  <c:v>825.43</c:v>
                </c:pt>
                <c:pt idx="7537">
                  <c:v>825.47</c:v>
                </c:pt>
                <c:pt idx="7538">
                  <c:v>825.57</c:v>
                </c:pt>
                <c:pt idx="7539">
                  <c:v>825.16</c:v>
                </c:pt>
                <c:pt idx="7540">
                  <c:v>825.33</c:v>
                </c:pt>
                <c:pt idx="7541">
                  <c:v>825.8</c:v>
                </c:pt>
                <c:pt idx="7542">
                  <c:v>825.26</c:v>
                </c:pt>
                <c:pt idx="7543">
                  <c:v>825.5</c:v>
                </c:pt>
                <c:pt idx="7544">
                  <c:v>826</c:v>
                </c:pt>
                <c:pt idx="7545">
                  <c:v>825.49</c:v>
                </c:pt>
                <c:pt idx="7546">
                  <c:v>825.87</c:v>
                </c:pt>
                <c:pt idx="7547">
                  <c:v>825.94</c:v>
                </c:pt>
                <c:pt idx="7548">
                  <c:v>825.38</c:v>
                </c:pt>
                <c:pt idx="7549">
                  <c:v>825.83</c:v>
                </c:pt>
                <c:pt idx="7550">
                  <c:v>826.06</c:v>
                </c:pt>
                <c:pt idx="7551">
                  <c:v>825.43</c:v>
                </c:pt>
                <c:pt idx="7552">
                  <c:v>825.42</c:v>
                </c:pt>
                <c:pt idx="7553">
                  <c:v>825.28</c:v>
                </c:pt>
                <c:pt idx="7554">
                  <c:v>824.88</c:v>
                </c:pt>
                <c:pt idx="7555">
                  <c:v>825.35</c:v>
                </c:pt>
                <c:pt idx="7556">
                  <c:v>824.73</c:v>
                </c:pt>
                <c:pt idx="7557">
                  <c:v>824.85</c:v>
                </c:pt>
                <c:pt idx="7558">
                  <c:v>825.52</c:v>
                </c:pt>
                <c:pt idx="7559">
                  <c:v>825.11</c:v>
                </c:pt>
                <c:pt idx="7560">
                  <c:v>825.07</c:v>
                </c:pt>
                <c:pt idx="7561">
                  <c:v>825.85</c:v>
                </c:pt>
                <c:pt idx="7562">
                  <c:v>824.93</c:v>
                </c:pt>
                <c:pt idx="7563">
                  <c:v>825.16</c:v>
                </c:pt>
                <c:pt idx="7564">
                  <c:v>825.78</c:v>
                </c:pt>
                <c:pt idx="7565">
                  <c:v>825.31</c:v>
                </c:pt>
                <c:pt idx="7566">
                  <c:v>825.19</c:v>
                </c:pt>
                <c:pt idx="7567">
                  <c:v>826.09</c:v>
                </c:pt>
                <c:pt idx="7568">
                  <c:v>825.45</c:v>
                </c:pt>
                <c:pt idx="7569">
                  <c:v>825.31</c:v>
                </c:pt>
                <c:pt idx="7570">
                  <c:v>826.25</c:v>
                </c:pt>
                <c:pt idx="7571">
                  <c:v>825.4</c:v>
                </c:pt>
                <c:pt idx="7572">
                  <c:v>825.59</c:v>
                </c:pt>
                <c:pt idx="7573">
                  <c:v>825.97</c:v>
                </c:pt>
                <c:pt idx="7574">
                  <c:v>825.52</c:v>
                </c:pt>
                <c:pt idx="7575">
                  <c:v>825.68</c:v>
                </c:pt>
                <c:pt idx="7576">
                  <c:v>825.85</c:v>
                </c:pt>
                <c:pt idx="7577">
                  <c:v>825.4</c:v>
                </c:pt>
                <c:pt idx="7578">
                  <c:v>825.66</c:v>
                </c:pt>
                <c:pt idx="7579">
                  <c:v>825.68</c:v>
                </c:pt>
                <c:pt idx="7580">
                  <c:v>825.87</c:v>
                </c:pt>
                <c:pt idx="7581">
                  <c:v>825.81</c:v>
                </c:pt>
                <c:pt idx="7582">
                  <c:v>825.23</c:v>
                </c:pt>
                <c:pt idx="7583">
                  <c:v>825.47</c:v>
                </c:pt>
                <c:pt idx="7584">
                  <c:v>825.75</c:v>
                </c:pt>
                <c:pt idx="7585">
                  <c:v>824.83</c:v>
                </c:pt>
                <c:pt idx="7586">
                  <c:v>825.11</c:v>
                </c:pt>
                <c:pt idx="7587">
                  <c:v>825.92</c:v>
                </c:pt>
                <c:pt idx="7588">
                  <c:v>825</c:v>
                </c:pt>
                <c:pt idx="7589">
                  <c:v>825.24</c:v>
                </c:pt>
                <c:pt idx="7590">
                  <c:v>825.97</c:v>
                </c:pt>
                <c:pt idx="7591">
                  <c:v>825.28</c:v>
                </c:pt>
                <c:pt idx="7592">
                  <c:v>825.54</c:v>
                </c:pt>
                <c:pt idx="7593">
                  <c:v>826.07</c:v>
                </c:pt>
                <c:pt idx="7594">
                  <c:v>825.28</c:v>
                </c:pt>
                <c:pt idx="7595">
                  <c:v>825.68</c:v>
                </c:pt>
                <c:pt idx="7596">
                  <c:v>825.87</c:v>
                </c:pt>
                <c:pt idx="7597">
                  <c:v>825.12</c:v>
                </c:pt>
                <c:pt idx="7598">
                  <c:v>825.5</c:v>
                </c:pt>
                <c:pt idx="7599">
                  <c:v>825.83</c:v>
                </c:pt>
                <c:pt idx="7600">
                  <c:v>825.19</c:v>
                </c:pt>
                <c:pt idx="7601">
                  <c:v>825.07</c:v>
                </c:pt>
                <c:pt idx="7602">
                  <c:v>825.68</c:v>
                </c:pt>
                <c:pt idx="7603">
                  <c:v>825.26</c:v>
                </c:pt>
                <c:pt idx="7604">
                  <c:v>825.57</c:v>
                </c:pt>
                <c:pt idx="7605">
                  <c:v>825.69</c:v>
                </c:pt>
                <c:pt idx="7606">
                  <c:v>825.21</c:v>
                </c:pt>
                <c:pt idx="7607">
                  <c:v>825.64</c:v>
                </c:pt>
                <c:pt idx="7608">
                  <c:v>825.92</c:v>
                </c:pt>
                <c:pt idx="7609">
                  <c:v>825</c:v>
                </c:pt>
                <c:pt idx="7610">
                  <c:v>825.8</c:v>
                </c:pt>
                <c:pt idx="7611">
                  <c:v>825.38</c:v>
                </c:pt>
                <c:pt idx="7612">
                  <c:v>825.61</c:v>
                </c:pt>
                <c:pt idx="7613">
                  <c:v>825.81</c:v>
                </c:pt>
                <c:pt idx="7614">
                  <c:v>825.26</c:v>
                </c:pt>
                <c:pt idx="7615">
                  <c:v>825.78</c:v>
                </c:pt>
                <c:pt idx="7616">
                  <c:v>826.13</c:v>
                </c:pt>
                <c:pt idx="7617">
                  <c:v>825.62</c:v>
                </c:pt>
                <c:pt idx="7618">
                  <c:v>825.81</c:v>
                </c:pt>
                <c:pt idx="7619">
                  <c:v>826.23</c:v>
                </c:pt>
                <c:pt idx="7620">
                  <c:v>825.61</c:v>
                </c:pt>
                <c:pt idx="7621">
                  <c:v>825.69</c:v>
                </c:pt>
                <c:pt idx="7622">
                  <c:v>825.94</c:v>
                </c:pt>
                <c:pt idx="7623">
                  <c:v>825.69</c:v>
                </c:pt>
                <c:pt idx="7624">
                  <c:v>825.54</c:v>
                </c:pt>
                <c:pt idx="7625">
                  <c:v>825.99</c:v>
                </c:pt>
                <c:pt idx="7626">
                  <c:v>825.33</c:v>
                </c:pt>
                <c:pt idx="7627">
                  <c:v>825.26</c:v>
                </c:pt>
                <c:pt idx="7628">
                  <c:v>825.9</c:v>
                </c:pt>
                <c:pt idx="7629">
                  <c:v>825.31</c:v>
                </c:pt>
                <c:pt idx="7630">
                  <c:v>825.47</c:v>
                </c:pt>
                <c:pt idx="7631">
                  <c:v>825.8</c:v>
                </c:pt>
                <c:pt idx="7632">
                  <c:v>825.38</c:v>
                </c:pt>
                <c:pt idx="7633">
                  <c:v>825.47</c:v>
                </c:pt>
                <c:pt idx="7634">
                  <c:v>826.02</c:v>
                </c:pt>
                <c:pt idx="7635">
                  <c:v>825.36</c:v>
                </c:pt>
                <c:pt idx="7636">
                  <c:v>825.71</c:v>
                </c:pt>
                <c:pt idx="7637">
                  <c:v>825.68</c:v>
                </c:pt>
                <c:pt idx="7638">
                  <c:v>825.02</c:v>
                </c:pt>
                <c:pt idx="7639">
                  <c:v>825.71</c:v>
                </c:pt>
                <c:pt idx="7640">
                  <c:v>825.26</c:v>
                </c:pt>
                <c:pt idx="7641">
                  <c:v>825.26</c:v>
                </c:pt>
                <c:pt idx="7642">
                  <c:v>825.62</c:v>
                </c:pt>
                <c:pt idx="7643">
                  <c:v>825.11</c:v>
                </c:pt>
                <c:pt idx="7644">
                  <c:v>825.12</c:v>
                </c:pt>
                <c:pt idx="7645">
                  <c:v>825.62</c:v>
                </c:pt>
                <c:pt idx="7646">
                  <c:v>825.31</c:v>
                </c:pt>
                <c:pt idx="7647">
                  <c:v>825.38</c:v>
                </c:pt>
                <c:pt idx="7648">
                  <c:v>825.8</c:v>
                </c:pt>
                <c:pt idx="7649">
                  <c:v>825.12</c:v>
                </c:pt>
                <c:pt idx="7650">
                  <c:v>824.98</c:v>
                </c:pt>
                <c:pt idx="7651">
                  <c:v>826</c:v>
                </c:pt>
                <c:pt idx="7652">
                  <c:v>825.38</c:v>
                </c:pt>
                <c:pt idx="7653">
                  <c:v>825.21</c:v>
                </c:pt>
                <c:pt idx="7654">
                  <c:v>825.94</c:v>
                </c:pt>
                <c:pt idx="7655">
                  <c:v>825.38</c:v>
                </c:pt>
                <c:pt idx="7656">
                  <c:v>825.64</c:v>
                </c:pt>
                <c:pt idx="7657">
                  <c:v>826.06</c:v>
                </c:pt>
                <c:pt idx="7658">
                  <c:v>825.5</c:v>
                </c:pt>
                <c:pt idx="7659">
                  <c:v>825.57</c:v>
                </c:pt>
                <c:pt idx="7660">
                  <c:v>825.94</c:v>
                </c:pt>
                <c:pt idx="7661">
                  <c:v>825.64</c:v>
                </c:pt>
                <c:pt idx="7662">
                  <c:v>825.64</c:v>
                </c:pt>
                <c:pt idx="7663">
                  <c:v>826.02</c:v>
                </c:pt>
                <c:pt idx="7664">
                  <c:v>825.8</c:v>
                </c:pt>
                <c:pt idx="7665">
                  <c:v>825.64</c:v>
                </c:pt>
                <c:pt idx="7666">
                  <c:v>825.52</c:v>
                </c:pt>
                <c:pt idx="7667">
                  <c:v>825.64</c:v>
                </c:pt>
                <c:pt idx="7668">
                  <c:v>825.61</c:v>
                </c:pt>
                <c:pt idx="7669">
                  <c:v>824.93</c:v>
                </c:pt>
                <c:pt idx="7670">
                  <c:v>825.45</c:v>
                </c:pt>
                <c:pt idx="7671">
                  <c:v>825.8</c:v>
                </c:pt>
                <c:pt idx="7672">
                  <c:v>825.11</c:v>
                </c:pt>
                <c:pt idx="7673">
                  <c:v>825.5</c:v>
                </c:pt>
                <c:pt idx="7674">
                  <c:v>826.23</c:v>
                </c:pt>
                <c:pt idx="7675">
                  <c:v>825.38</c:v>
                </c:pt>
                <c:pt idx="7676">
                  <c:v>825.23</c:v>
                </c:pt>
                <c:pt idx="7677">
                  <c:v>825.78</c:v>
                </c:pt>
                <c:pt idx="7678">
                  <c:v>825.24</c:v>
                </c:pt>
                <c:pt idx="7679">
                  <c:v>824.88</c:v>
                </c:pt>
                <c:pt idx="7680">
                  <c:v>825.8</c:v>
                </c:pt>
                <c:pt idx="7681">
                  <c:v>825.38</c:v>
                </c:pt>
                <c:pt idx="7682">
                  <c:v>825.38</c:v>
                </c:pt>
                <c:pt idx="7683">
                  <c:v>826.04</c:v>
                </c:pt>
                <c:pt idx="7684">
                  <c:v>825.36</c:v>
                </c:pt>
                <c:pt idx="7685">
                  <c:v>825.52</c:v>
                </c:pt>
                <c:pt idx="7686">
                  <c:v>825.61</c:v>
                </c:pt>
                <c:pt idx="7687">
                  <c:v>825.47</c:v>
                </c:pt>
                <c:pt idx="7688">
                  <c:v>825.76</c:v>
                </c:pt>
                <c:pt idx="7689">
                  <c:v>825.71</c:v>
                </c:pt>
                <c:pt idx="7690">
                  <c:v>825.38</c:v>
                </c:pt>
                <c:pt idx="7691">
                  <c:v>825.66</c:v>
                </c:pt>
                <c:pt idx="7692">
                  <c:v>825.87</c:v>
                </c:pt>
                <c:pt idx="7693">
                  <c:v>825.43</c:v>
                </c:pt>
                <c:pt idx="7694">
                  <c:v>825.95</c:v>
                </c:pt>
                <c:pt idx="7695">
                  <c:v>825.42</c:v>
                </c:pt>
                <c:pt idx="7696">
                  <c:v>825.4</c:v>
                </c:pt>
                <c:pt idx="7697">
                  <c:v>825.68</c:v>
                </c:pt>
                <c:pt idx="7698">
                  <c:v>825.23</c:v>
                </c:pt>
                <c:pt idx="7699">
                  <c:v>825.52</c:v>
                </c:pt>
                <c:pt idx="7700">
                  <c:v>825.75</c:v>
                </c:pt>
                <c:pt idx="7701">
                  <c:v>825.3</c:v>
                </c:pt>
                <c:pt idx="7702">
                  <c:v>825.26</c:v>
                </c:pt>
                <c:pt idx="7703">
                  <c:v>825.88</c:v>
                </c:pt>
                <c:pt idx="7704">
                  <c:v>825.4</c:v>
                </c:pt>
                <c:pt idx="7705">
                  <c:v>825.66</c:v>
                </c:pt>
                <c:pt idx="7706">
                  <c:v>825.78</c:v>
                </c:pt>
                <c:pt idx="7707">
                  <c:v>825.47</c:v>
                </c:pt>
                <c:pt idx="7708">
                  <c:v>825.49</c:v>
                </c:pt>
                <c:pt idx="7709">
                  <c:v>826.23</c:v>
                </c:pt>
                <c:pt idx="7710">
                  <c:v>825.66</c:v>
                </c:pt>
                <c:pt idx="7711">
                  <c:v>825.4</c:v>
                </c:pt>
                <c:pt idx="7712">
                  <c:v>825.97</c:v>
                </c:pt>
                <c:pt idx="7713">
                  <c:v>825.81</c:v>
                </c:pt>
                <c:pt idx="7714">
                  <c:v>825.68</c:v>
                </c:pt>
                <c:pt idx="7715">
                  <c:v>825.81</c:v>
                </c:pt>
                <c:pt idx="7716">
                  <c:v>825.59</c:v>
                </c:pt>
                <c:pt idx="7717">
                  <c:v>825.85</c:v>
                </c:pt>
                <c:pt idx="7718">
                  <c:v>825.9</c:v>
                </c:pt>
                <c:pt idx="7719">
                  <c:v>825.45</c:v>
                </c:pt>
                <c:pt idx="7720">
                  <c:v>825.64</c:v>
                </c:pt>
                <c:pt idx="7721">
                  <c:v>825.35</c:v>
                </c:pt>
                <c:pt idx="7722">
                  <c:v>824.81</c:v>
                </c:pt>
                <c:pt idx="7723">
                  <c:v>824.97</c:v>
                </c:pt>
                <c:pt idx="7724">
                  <c:v>824.93</c:v>
                </c:pt>
                <c:pt idx="7725">
                  <c:v>825.16</c:v>
                </c:pt>
                <c:pt idx="7726">
                  <c:v>825.81</c:v>
                </c:pt>
                <c:pt idx="7727">
                  <c:v>825.35</c:v>
                </c:pt>
                <c:pt idx="7728">
                  <c:v>825.35</c:v>
                </c:pt>
                <c:pt idx="7729">
                  <c:v>825.8</c:v>
                </c:pt>
                <c:pt idx="7730">
                  <c:v>825.26</c:v>
                </c:pt>
                <c:pt idx="7731">
                  <c:v>825.33</c:v>
                </c:pt>
                <c:pt idx="7732">
                  <c:v>826.02</c:v>
                </c:pt>
                <c:pt idx="7733">
                  <c:v>825.19</c:v>
                </c:pt>
                <c:pt idx="7734">
                  <c:v>825.59</c:v>
                </c:pt>
                <c:pt idx="7735">
                  <c:v>825.81</c:v>
                </c:pt>
                <c:pt idx="7736">
                  <c:v>825.14</c:v>
                </c:pt>
                <c:pt idx="7737">
                  <c:v>825.45</c:v>
                </c:pt>
                <c:pt idx="7738">
                  <c:v>825.99</c:v>
                </c:pt>
                <c:pt idx="7739">
                  <c:v>825.26</c:v>
                </c:pt>
                <c:pt idx="7740">
                  <c:v>824.98</c:v>
                </c:pt>
                <c:pt idx="7741">
                  <c:v>825.54</c:v>
                </c:pt>
                <c:pt idx="7742">
                  <c:v>825.14</c:v>
                </c:pt>
                <c:pt idx="7743">
                  <c:v>825.45</c:v>
                </c:pt>
                <c:pt idx="7744">
                  <c:v>825.8</c:v>
                </c:pt>
                <c:pt idx="7745">
                  <c:v>825.28</c:v>
                </c:pt>
                <c:pt idx="7746">
                  <c:v>825.11</c:v>
                </c:pt>
                <c:pt idx="7747">
                  <c:v>825.68</c:v>
                </c:pt>
                <c:pt idx="7748">
                  <c:v>825.14</c:v>
                </c:pt>
                <c:pt idx="7749">
                  <c:v>824.17</c:v>
                </c:pt>
                <c:pt idx="7750">
                  <c:v>825.38</c:v>
                </c:pt>
                <c:pt idx="7751">
                  <c:v>825.42</c:v>
                </c:pt>
                <c:pt idx="7752">
                  <c:v>825.8</c:v>
                </c:pt>
                <c:pt idx="7753">
                  <c:v>825.07</c:v>
                </c:pt>
                <c:pt idx="7754">
                  <c:v>825.57</c:v>
                </c:pt>
                <c:pt idx="7755">
                  <c:v>825.8</c:v>
                </c:pt>
                <c:pt idx="7756">
                  <c:v>825.23</c:v>
                </c:pt>
                <c:pt idx="7757">
                  <c:v>825.5</c:v>
                </c:pt>
                <c:pt idx="7758">
                  <c:v>825.61</c:v>
                </c:pt>
                <c:pt idx="7759">
                  <c:v>825.04</c:v>
                </c:pt>
                <c:pt idx="7760">
                  <c:v>825.47</c:v>
                </c:pt>
                <c:pt idx="7761">
                  <c:v>826.18</c:v>
                </c:pt>
                <c:pt idx="7762">
                  <c:v>825.5</c:v>
                </c:pt>
                <c:pt idx="7763">
                  <c:v>825.57</c:v>
                </c:pt>
                <c:pt idx="7764">
                  <c:v>825.94</c:v>
                </c:pt>
                <c:pt idx="7765">
                  <c:v>825.75</c:v>
                </c:pt>
                <c:pt idx="7766">
                  <c:v>825.9</c:v>
                </c:pt>
                <c:pt idx="7767">
                  <c:v>825.68</c:v>
                </c:pt>
                <c:pt idx="7768">
                  <c:v>825.5</c:v>
                </c:pt>
                <c:pt idx="7769">
                  <c:v>825.5</c:v>
                </c:pt>
                <c:pt idx="7770">
                  <c:v>826.13</c:v>
                </c:pt>
                <c:pt idx="7771">
                  <c:v>825.26</c:v>
                </c:pt>
                <c:pt idx="7772">
                  <c:v>825.49</c:v>
                </c:pt>
                <c:pt idx="7773">
                  <c:v>826.18</c:v>
                </c:pt>
                <c:pt idx="7774">
                  <c:v>825.42</c:v>
                </c:pt>
                <c:pt idx="7775">
                  <c:v>826.07</c:v>
                </c:pt>
                <c:pt idx="7776">
                  <c:v>825.85</c:v>
                </c:pt>
                <c:pt idx="7777">
                  <c:v>825.42</c:v>
                </c:pt>
                <c:pt idx="7778">
                  <c:v>825.43</c:v>
                </c:pt>
                <c:pt idx="7779">
                  <c:v>825.85</c:v>
                </c:pt>
                <c:pt idx="7780">
                  <c:v>825.45</c:v>
                </c:pt>
                <c:pt idx="7781">
                  <c:v>825.92</c:v>
                </c:pt>
                <c:pt idx="7782">
                  <c:v>825.23</c:v>
                </c:pt>
                <c:pt idx="7783">
                  <c:v>825.99</c:v>
                </c:pt>
                <c:pt idx="7784">
                  <c:v>825.9</c:v>
                </c:pt>
                <c:pt idx="7785">
                  <c:v>825.43</c:v>
                </c:pt>
                <c:pt idx="7786">
                  <c:v>825.54</c:v>
                </c:pt>
                <c:pt idx="7787">
                  <c:v>826.3</c:v>
                </c:pt>
                <c:pt idx="7788">
                  <c:v>825.52</c:v>
                </c:pt>
                <c:pt idx="7789">
                  <c:v>825.45</c:v>
                </c:pt>
                <c:pt idx="7790">
                  <c:v>826.02</c:v>
                </c:pt>
                <c:pt idx="7791">
                  <c:v>824.47</c:v>
                </c:pt>
                <c:pt idx="7792">
                  <c:v>825.59</c:v>
                </c:pt>
                <c:pt idx="7793">
                  <c:v>826.09</c:v>
                </c:pt>
                <c:pt idx="7794">
                  <c:v>825.59</c:v>
                </c:pt>
                <c:pt idx="7795">
                  <c:v>825.49</c:v>
                </c:pt>
                <c:pt idx="7796">
                  <c:v>825.68</c:v>
                </c:pt>
                <c:pt idx="7797">
                  <c:v>825.61</c:v>
                </c:pt>
                <c:pt idx="7798">
                  <c:v>825.45</c:v>
                </c:pt>
                <c:pt idx="7799">
                  <c:v>825.81</c:v>
                </c:pt>
                <c:pt idx="7800">
                  <c:v>825.45</c:v>
                </c:pt>
                <c:pt idx="7801">
                  <c:v>825.47</c:v>
                </c:pt>
                <c:pt idx="7802">
                  <c:v>825.68</c:v>
                </c:pt>
                <c:pt idx="7803">
                  <c:v>825.4</c:v>
                </c:pt>
                <c:pt idx="7804">
                  <c:v>825.5</c:v>
                </c:pt>
                <c:pt idx="7805">
                  <c:v>825.59</c:v>
                </c:pt>
                <c:pt idx="7806">
                  <c:v>825.17</c:v>
                </c:pt>
                <c:pt idx="7807">
                  <c:v>826.21</c:v>
                </c:pt>
                <c:pt idx="7808">
                  <c:v>825.4</c:v>
                </c:pt>
                <c:pt idx="7809">
                  <c:v>825.17</c:v>
                </c:pt>
                <c:pt idx="7810">
                  <c:v>825.71</c:v>
                </c:pt>
                <c:pt idx="7811">
                  <c:v>825.19</c:v>
                </c:pt>
                <c:pt idx="7812">
                  <c:v>825.42</c:v>
                </c:pt>
                <c:pt idx="7813">
                  <c:v>825.75</c:v>
                </c:pt>
                <c:pt idx="7814">
                  <c:v>825.5</c:v>
                </c:pt>
                <c:pt idx="7815">
                  <c:v>825.35</c:v>
                </c:pt>
                <c:pt idx="7816">
                  <c:v>826.07</c:v>
                </c:pt>
                <c:pt idx="7817">
                  <c:v>825.62</c:v>
                </c:pt>
                <c:pt idx="7818">
                  <c:v>825.14</c:v>
                </c:pt>
                <c:pt idx="7819">
                  <c:v>825.8</c:v>
                </c:pt>
                <c:pt idx="7820">
                  <c:v>825.35</c:v>
                </c:pt>
                <c:pt idx="7821">
                  <c:v>825.26</c:v>
                </c:pt>
                <c:pt idx="7822">
                  <c:v>825.69</c:v>
                </c:pt>
                <c:pt idx="7823">
                  <c:v>825.3</c:v>
                </c:pt>
                <c:pt idx="7824">
                  <c:v>825.88</c:v>
                </c:pt>
                <c:pt idx="7825">
                  <c:v>826.09</c:v>
                </c:pt>
                <c:pt idx="7826">
                  <c:v>825.4</c:v>
                </c:pt>
                <c:pt idx="7827">
                  <c:v>825.59</c:v>
                </c:pt>
                <c:pt idx="7828">
                  <c:v>826.21</c:v>
                </c:pt>
                <c:pt idx="7829">
                  <c:v>825.4</c:v>
                </c:pt>
                <c:pt idx="7830">
                  <c:v>825.5</c:v>
                </c:pt>
                <c:pt idx="7831">
                  <c:v>825.97</c:v>
                </c:pt>
                <c:pt idx="7832">
                  <c:v>825.59</c:v>
                </c:pt>
                <c:pt idx="7833">
                  <c:v>825.61</c:v>
                </c:pt>
                <c:pt idx="7834">
                  <c:v>825.73</c:v>
                </c:pt>
                <c:pt idx="7835">
                  <c:v>825.42</c:v>
                </c:pt>
                <c:pt idx="7836">
                  <c:v>825.54</c:v>
                </c:pt>
                <c:pt idx="7837">
                  <c:v>825.05</c:v>
                </c:pt>
                <c:pt idx="7838">
                  <c:v>825.38</c:v>
                </c:pt>
                <c:pt idx="7839">
                  <c:v>825.75</c:v>
                </c:pt>
                <c:pt idx="7840">
                  <c:v>825.04</c:v>
                </c:pt>
                <c:pt idx="7841">
                  <c:v>825.16</c:v>
                </c:pt>
                <c:pt idx="7842">
                  <c:v>825.88</c:v>
                </c:pt>
                <c:pt idx="7843">
                  <c:v>825.05</c:v>
                </c:pt>
                <c:pt idx="7844">
                  <c:v>825.3</c:v>
                </c:pt>
                <c:pt idx="7845">
                  <c:v>826.06</c:v>
                </c:pt>
                <c:pt idx="7846">
                  <c:v>825.45</c:v>
                </c:pt>
                <c:pt idx="7847">
                  <c:v>825.49</c:v>
                </c:pt>
                <c:pt idx="7848">
                  <c:v>825.97</c:v>
                </c:pt>
                <c:pt idx="7849">
                  <c:v>825.36</c:v>
                </c:pt>
                <c:pt idx="7850">
                  <c:v>825.31</c:v>
                </c:pt>
                <c:pt idx="7851">
                  <c:v>825.64</c:v>
                </c:pt>
                <c:pt idx="7852">
                  <c:v>825.26</c:v>
                </c:pt>
                <c:pt idx="7853">
                  <c:v>825.43</c:v>
                </c:pt>
                <c:pt idx="7854">
                  <c:v>825.66</c:v>
                </c:pt>
                <c:pt idx="7855">
                  <c:v>825.4</c:v>
                </c:pt>
                <c:pt idx="7856">
                  <c:v>825.33</c:v>
                </c:pt>
                <c:pt idx="7857">
                  <c:v>825.99</c:v>
                </c:pt>
                <c:pt idx="7858">
                  <c:v>825.4</c:v>
                </c:pt>
                <c:pt idx="7859">
                  <c:v>825.69</c:v>
                </c:pt>
                <c:pt idx="7860">
                  <c:v>825.36</c:v>
                </c:pt>
                <c:pt idx="7861">
                  <c:v>825.62</c:v>
                </c:pt>
                <c:pt idx="7862">
                  <c:v>825.73</c:v>
                </c:pt>
                <c:pt idx="7863">
                  <c:v>826.04</c:v>
                </c:pt>
                <c:pt idx="7864">
                  <c:v>825.35</c:v>
                </c:pt>
                <c:pt idx="7865">
                  <c:v>825.54</c:v>
                </c:pt>
                <c:pt idx="7866">
                  <c:v>825.23</c:v>
                </c:pt>
                <c:pt idx="7867">
                  <c:v>825.17</c:v>
                </c:pt>
                <c:pt idx="7868">
                  <c:v>825.62</c:v>
                </c:pt>
                <c:pt idx="7869">
                  <c:v>825.11</c:v>
                </c:pt>
                <c:pt idx="7870">
                  <c:v>825.07</c:v>
                </c:pt>
                <c:pt idx="7871">
                  <c:v>825.83</c:v>
                </c:pt>
                <c:pt idx="7872">
                  <c:v>825.3</c:v>
                </c:pt>
                <c:pt idx="7873">
                  <c:v>825.3</c:v>
                </c:pt>
                <c:pt idx="7874">
                  <c:v>826.21</c:v>
                </c:pt>
                <c:pt idx="7875">
                  <c:v>825.04</c:v>
                </c:pt>
                <c:pt idx="7876">
                  <c:v>825.56</c:v>
                </c:pt>
                <c:pt idx="7877">
                  <c:v>825.76</c:v>
                </c:pt>
                <c:pt idx="7878">
                  <c:v>824.74</c:v>
                </c:pt>
                <c:pt idx="7879">
                  <c:v>825.04</c:v>
                </c:pt>
                <c:pt idx="7880">
                  <c:v>825.59</c:v>
                </c:pt>
                <c:pt idx="7881">
                  <c:v>825.35</c:v>
                </c:pt>
                <c:pt idx="7882">
                  <c:v>825.81</c:v>
                </c:pt>
                <c:pt idx="7883">
                  <c:v>826.11</c:v>
                </c:pt>
                <c:pt idx="7884">
                  <c:v>825</c:v>
                </c:pt>
                <c:pt idx="7885">
                  <c:v>825.66</c:v>
                </c:pt>
                <c:pt idx="7886">
                  <c:v>825.92</c:v>
                </c:pt>
                <c:pt idx="7887">
                  <c:v>824.92</c:v>
                </c:pt>
                <c:pt idx="7888">
                  <c:v>825.52</c:v>
                </c:pt>
                <c:pt idx="7889">
                  <c:v>825.9</c:v>
                </c:pt>
                <c:pt idx="7890">
                  <c:v>825.17</c:v>
                </c:pt>
                <c:pt idx="7891">
                  <c:v>825.66</c:v>
                </c:pt>
                <c:pt idx="7892">
                  <c:v>825.56</c:v>
                </c:pt>
                <c:pt idx="7893">
                  <c:v>825.09</c:v>
                </c:pt>
                <c:pt idx="7894">
                  <c:v>825.3</c:v>
                </c:pt>
                <c:pt idx="7895">
                  <c:v>825.23</c:v>
                </c:pt>
                <c:pt idx="7896">
                  <c:v>825.35</c:v>
                </c:pt>
                <c:pt idx="7897">
                  <c:v>825.66</c:v>
                </c:pt>
                <c:pt idx="7898">
                  <c:v>825.3</c:v>
                </c:pt>
                <c:pt idx="7899">
                  <c:v>825.43</c:v>
                </c:pt>
                <c:pt idx="7900">
                  <c:v>825.99</c:v>
                </c:pt>
                <c:pt idx="7901">
                  <c:v>825.42</c:v>
                </c:pt>
                <c:pt idx="7902">
                  <c:v>825.12</c:v>
                </c:pt>
                <c:pt idx="7903">
                  <c:v>825.95</c:v>
                </c:pt>
                <c:pt idx="7904">
                  <c:v>825.64</c:v>
                </c:pt>
                <c:pt idx="7905">
                  <c:v>825.56</c:v>
                </c:pt>
                <c:pt idx="7906">
                  <c:v>826.09</c:v>
                </c:pt>
                <c:pt idx="7907">
                  <c:v>825.45</c:v>
                </c:pt>
                <c:pt idx="7908">
                  <c:v>825.38</c:v>
                </c:pt>
                <c:pt idx="7909">
                  <c:v>826.35</c:v>
                </c:pt>
                <c:pt idx="7910">
                  <c:v>825.42</c:v>
                </c:pt>
                <c:pt idx="7911">
                  <c:v>825.85</c:v>
                </c:pt>
                <c:pt idx="7912">
                  <c:v>825.94</c:v>
                </c:pt>
                <c:pt idx="7913">
                  <c:v>825.54</c:v>
                </c:pt>
                <c:pt idx="7914">
                  <c:v>825.62</c:v>
                </c:pt>
                <c:pt idx="7915">
                  <c:v>825.76</c:v>
                </c:pt>
                <c:pt idx="7916">
                  <c:v>825.33</c:v>
                </c:pt>
                <c:pt idx="7917">
                  <c:v>825.43</c:v>
                </c:pt>
                <c:pt idx="7918">
                  <c:v>825.35</c:v>
                </c:pt>
                <c:pt idx="7919">
                  <c:v>824.78</c:v>
                </c:pt>
                <c:pt idx="7920">
                  <c:v>825.85</c:v>
                </c:pt>
                <c:pt idx="7921">
                  <c:v>825.49</c:v>
                </c:pt>
                <c:pt idx="7922">
                  <c:v>825.24</c:v>
                </c:pt>
                <c:pt idx="7923">
                  <c:v>825.56</c:v>
                </c:pt>
                <c:pt idx="7924">
                  <c:v>825.52</c:v>
                </c:pt>
                <c:pt idx="7925">
                  <c:v>825.54</c:v>
                </c:pt>
                <c:pt idx="7926">
                  <c:v>825.56</c:v>
                </c:pt>
                <c:pt idx="7927">
                  <c:v>825</c:v>
                </c:pt>
                <c:pt idx="7928">
                  <c:v>825.64</c:v>
                </c:pt>
                <c:pt idx="7929">
                  <c:v>825.9</c:v>
                </c:pt>
                <c:pt idx="7930">
                  <c:v>825.42</c:v>
                </c:pt>
                <c:pt idx="7931">
                  <c:v>825.28</c:v>
                </c:pt>
                <c:pt idx="7932">
                  <c:v>826.16</c:v>
                </c:pt>
                <c:pt idx="7933">
                  <c:v>825.52</c:v>
                </c:pt>
                <c:pt idx="7934">
                  <c:v>825.75</c:v>
                </c:pt>
                <c:pt idx="7935">
                  <c:v>826.07</c:v>
                </c:pt>
                <c:pt idx="7936">
                  <c:v>825.54</c:v>
                </c:pt>
                <c:pt idx="7937">
                  <c:v>825.59</c:v>
                </c:pt>
                <c:pt idx="7938">
                  <c:v>825.92</c:v>
                </c:pt>
                <c:pt idx="7939">
                  <c:v>825.28</c:v>
                </c:pt>
                <c:pt idx="7940">
                  <c:v>826.06</c:v>
                </c:pt>
                <c:pt idx="7941">
                  <c:v>825.99</c:v>
                </c:pt>
                <c:pt idx="7942">
                  <c:v>825.45</c:v>
                </c:pt>
                <c:pt idx="7943">
                  <c:v>825.49</c:v>
                </c:pt>
                <c:pt idx="7944">
                  <c:v>825.8</c:v>
                </c:pt>
                <c:pt idx="7945">
                  <c:v>824.93</c:v>
                </c:pt>
                <c:pt idx="7946">
                  <c:v>825.33</c:v>
                </c:pt>
                <c:pt idx="7947">
                  <c:v>826</c:v>
                </c:pt>
                <c:pt idx="7948">
                  <c:v>825.54</c:v>
                </c:pt>
                <c:pt idx="7949">
                  <c:v>825.56</c:v>
                </c:pt>
                <c:pt idx="7950">
                  <c:v>825.73</c:v>
                </c:pt>
                <c:pt idx="7951">
                  <c:v>825.23</c:v>
                </c:pt>
                <c:pt idx="7952">
                  <c:v>825.97</c:v>
                </c:pt>
                <c:pt idx="7953">
                  <c:v>825.23</c:v>
                </c:pt>
                <c:pt idx="7954">
                  <c:v>825.47</c:v>
                </c:pt>
                <c:pt idx="7955">
                  <c:v>825.81</c:v>
                </c:pt>
                <c:pt idx="7956">
                  <c:v>825.31</c:v>
                </c:pt>
                <c:pt idx="7957">
                  <c:v>825.21</c:v>
                </c:pt>
                <c:pt idx="7958">
                  <c:v>826.14</c:v>
                </c:pt>
                <c:pt idx="7959">
                  <c:v>825.3</c:v>
                </c:pt>
                <c:pt idx="7960">
                  <c:v>825.3</c:v>
                </c:pt>
                <c:pt idx="7961">
                  <c:v>825.88</c:v>
                </c:pt>
                <c:pt idx="7962">
                  <c:v>825.23</c:v>
                </c:pt>
                <c:pt idx="7963">
                  <c:v>825.31</c:v>
                </c:pt>
                <c:pt idx="7964">
                  <c:v>825.8</c:v>
                </c:pt>
                <c:pt idx="7965">
                  <c:v>825.16</c:v>
                </c:pt>
                <c:pt idx="7966">
                  <c:v>825.38</c:v>
                </c:pt>
                <c:pt idx="7967">
                  <c:v>825.73</c:v>
                </c:pt>
                <c:pt idx="7968">
                  <c:v>825.42</c:v>
                </c:pt>
                <c:pt idx="7969">
                  <c:v>825.54</c:v>
                </c:pt>
                <c:pt idx="7970">
                  <c:v>825.81</c:v>
                </c:pt>
                <c:pt idx="7971">
                  <c:v>825.52</c:v>
                </c:pt>
                <c:pt idx="7972">
                  <c:v>825.59</c:v>
                </c:pt>
                <c:pt idx="7973">
                  <c:v>826</c:v>
                </c:pt>
                <c:pt idx="7974">
                  <c:v>825.16</c:v>
                </c:pt>
                <c:pt idx="7975">
                  <c:v>825.66</c:v>
                </c:pt>
                <c:pt idx="7976">
                  <c:v>825.95</c:v>
                </c:pt>
                <c:pt idx="7977">
                  <c:v>825.04</c:v>
                </c:pt>
                <c:pt idx="7978">
                  <c:v>825.4</c:v>
                </c:pt>
                <c:pt idx="7979">
                  <c:v>825.56</c:v>
                </c:pt>
                <c:pt idx="7980">
                  <c:v>825.38</c:v>
                </c:pt>
                <c:pt idx="7981">
                  <c:v>825.73</c:v>
                </c:pt>
                <c:pt idx="7982">
                  <c:v>825.43</c:v>
                </c:pt>
                <c:pt idx="7983">
                  <c:v>825.5</c:v>
                </c:pt>
                <c:pt idx="7984">
                  <c:v>825.66</c:v>
                </c:pt>
                <c:pt idx="7985">
                  <c:v>825.24</c:v>
                </c:pt>
                <c:pt idx="7986">
                  <c:v>825.43</c:v>
                </c:pt>
                <c:pt idx="7987">
                  <c:v>825.83</c:v>
                </c:pt>
                <c:pt idx="7988">
                  <c:v>825.11</c:v>
                </c:pt>
                <c:pt idx="7989">
                  <c:v>825.56</c:v>
                </c:pt>
                <c:pt idx="7990">
                  <c:v>826</c:v>
                </c:pt>
                <c:pt idx="7991">
                  <c:v>825.05</c:v>
                </c:pt>
                <c:pt idx="7992">
                  <c:v>824.98</c:v>
                </c:pt>
                <c:pt idx="7993">
                  <c:v>825.33</c:v>
                </c:pt>
                <c:pt idx="7994">
                  <c:v>825.3</c:v>
                </c:pt>
                <c:pt idx="7995">
                  <c:v>825.26</c:v>
                </c:pt>
                <c:pt idx="7996">
                  <c:v>825.71</c:v>
                </c:pt>
                <c:pt idx="7997">
                  <c:v>825.3</c:v>
                </c:pt>
                <c:pt idx="7998">
                  <c:v>825.5</c:v>
                </c:pt>
                <c:pt idx="7999">
                  <c:v>825.76</c:v>
                </c:pt>
                <c:pt idx="8000">
                  <c:v>825.09</c:v>
                </c:pt>
                <c:pt idx="8001">
                  <c:v>825.26</c:v>
                </c:pt>
                <c:pt idx="8002">
                  <c:v>825.42</c:v>
                </c:pt>
                <c:pt idx="8003">
                  <c:v>825.59</c:v>
                </c:pt>
                <c:pt idx="8004">
                  <c:v>825.19</c:v>
                </c:pt>
                <c:pt idx="8005">
                  <c:v>825.23</c:v>
                </c:pt>
                <c:pt idx="8006">
                  <c:v>825.21</c:v>
                </c:pt>
                <c:pt idx="8007">
                  <c:v>825.35</c:v>
                </c:pt>
                <c:pt idx="8008">
                  <c:v>825</c:v>
                </c:pt>
                <c:pt idx="8009">
                  <c:v>825.21</c:v>
                </c:pt>
                <c:pt idx="8010">
                  <c:v>825.73</c:v>
                </c:pt>
                <c:pt idx="8011">
                  <c:v>824.97</c:v>
                </c:pt>
                <c:pt idx="8012">
                  <c:v>825.14</c:v>
                </c:pt>
                <c:pt idx="8013">
                  <c:v>825.69</c:v>
                </c:pt>
                <c:pt idx="8014">
                  <c:v>824.74</c:v>
                </c:pt>
                <c:pt idx="8015">
                  <c:v>824.55</c:v>
                </c:pt>
                <c:pt idx="8016">
                  <c:v>825.5</c:v>
                </c:pt>
                <c:pt idx="8017">
                  <c:v>825.04</c:v>
                </c:pt>
                <c:pt idx="8018">
                  <c:v>825</c:v>
                </c:pt>
                <c:pt idx="8019">
                  <c:v>825.85</c:v>
                </c:pt>
                <c:pt idx="8020">
                  <c:v>825.17</c:v>
                </c:pt>
                <c:pt idx="8021">
                  <c:v>825.19</c:v>
                </c:pt>
                <c:pt idx="8022">
                  <c:v>825.43</c:v>
                </c:pt>
                <c:pt idx="8023">
                  <c:v>825.3</c:v>
                </c:pt>
                <c:pt idx="8024">
                  <c:v>825.62</c:v>
                </c:pt>
                <c:pt idx="8025">
                  <c:v>825.85</c:v>
                </c:pt>
                <c:pt idx="8026">
                  <c:v>825.64</c:v>
                </c:pt>
                <c:pt idx="8027">
                  <c:v>825.36</c:v>
                </c:pt>
                <c:pt idx="8028">
                  <c:v>825.69</c:v>
                </c:pt>
                <c:pt idx="8029">
                  <c:v>825.26</c:v>
                </c:pt>
                <c:pt idx="8030">
                  <c:v>825.64</c:v>
                </c:pt>
                <c:pt idx="8031">
                  <c:v>825.71</c:v>
                </c:pt>
                <c:pt idx="8032">
                  <c:v>825.23</c:v>
                </c:pt>
                <c:pt idx="8033">
                  <c:v>826.61</c:v>
                </c:pt>
                <c:pt idx="8034">
                  <c:v>825.38</c:v>
                </c:pt>
                <c:pt idx="8035">
                  <c:v>825.38</c:v>
                </c:pt>
                <c:pt idx="8036">
                  <c:v>825.61</c:v>
                </c:pt>
                <c:pt idx="8037">
                  <c:v>825.24</c:v>
                </c:pt>
                <c:pt idx="8038">
                  <c:v>825.28</c:v>
                </c:pt>
                <c:pt idx="8039">
                  <c:v>825.95</c:v>
                </c:pt>
                <c:pt idx="8040">
                  <c:v>825.07</c:v>
                </c:pt>
                <c:pt idx="8041">
                  <c:v>825.28</c:v>
                </c:pt>
                <c:pt idx="8042">
                  <c:v>826.06</c:v>
                </c:pt>
                <c:pt idx="8043">
                  <c:v>825.38</c:v>
                </c:pt>
                <c:pt idx="8044">
                  <c:v>825.57</c:v>
                </c:pt>
                <c:pt idx="8045">
                  <c:v>826.23</c:v>
                </c:pt>
                <c:pt idx="8046">
                  <c:v>825.45</c:v>
                </c:pt>
                <c:pt idx="8047">
                  <c:v>825.45</c:v>
                </c:pt>
                <c:pt idx="8048">
                  <c:v>825.78</c:v>
                </c:pt>
                <c:pt idx="8049">
                  <c:v>825.49</c:v>
                </c:pt>
                <c:pt idx="8050">
                  <c:v>825.66</c:v>
                </c:pt>
                <c:pt idx="8051">
                  <c:v>826.25</c:v>
                </c:pt>
                <c:pt idx="8052">
                  <c:v>825.8</c:v>
                </c:pt>
                <c:pt idx="8053">
                  <c:v>825.83</c:v>
                </c:pt>
                <c:pt idx="8054">
                  <c:v>825.78</c:v>
                </c:pt>
                <c:pt idx="8055">
                  <c:v>825.24</c:v>
                </c:pt>
                <c:pt idx="8056">
                  <c:v>825.69</c:v>
                </c:pt>
                <c:pt idx="8057">
                  <c:v>825.76</c:v>
                </c:pt>
                <c:pt idx="8058">
                  <c:v>825.05</c:v>
                </c:pt>
                <c:pt idx="8059">
                  <c:v>825.68</c:v>
                </c:pt>
                <c:pt idx="8060">
                  <c:v>825.9</c:v>
                </c:pt>
                <c:pt idx="8061">
                  <c:v>825.35</c:v>
                </c:pt>
                <c:pt idx="8062">
                  <c:v>826.44</c:v>
                </c:pt>
                <c:pt idx="8063">
                  <c:v>825.5</c:v>
                </c:pt>
                <c:pt idx="8064">
                  <c:v>825.35</c:v>
                </c:pt>
                <c:pt idx="8065">
                  <c:v>826.07</c:v>
                </c:pt>
                <c:pt idx="8066">
                  <c:v>825.42</c:v>
                </c:pt>
                <c:pt idx="8067">
                  <c:v>825.59</c:v>
                </c:pt>
                <c:pt idx="8068">
                  <c:v>826.06</c:v>
                </c:pt>
                <c:pt idx="8069">
                  <c:v>825.38</c:v>
                </c:pt>
                <c:pt idx="8070">
                  <c:v>825.73</c:v>
                </c:pt>
                <c:pt idx="8071">
                  <c:v>825.99</c:v>
                </c:pt>
                <c:pt idx="8072">
                  <c:v>825.64</c:v>
                </c:pt>
                <c:pt idx="8073">
                  <c:v>825.78</c:v>
                </c:pt>
                <c:pt idx="8074">
                  <c:v>826.13</c:v>
                </c:pt>
                <c:pt idx="8075">
                  <c:v>825.31</c:v>
                </c:pt>
                <c:pt idx="8076">
                  <c:v>825.95</c:v>
                </c:pt>
                <c:pt idx="8077">
                  <c:v>826</c:v>
                </c:pt>
                <c:pt idx="8078">
                  <c:v>825.19</c:v>
                </c:pt>
                <c:pt idx="8079">
                  <c:v>825.5</c:v>
                </c:pt>
                <c:pt idx="8080">
                  <c:v>825.99</c:v>
                </c:pt>
                <c:pt idx="8081">
                  <c:v>825.57</c:v>
                </c:pt>
                <c:pt idx="8082">
                  <c:v>825.76</c:v>
                </c:pt>
                <c:pt idx="8083">
                  <c:v>825.94</c:v>
                </c:pt>
                <c:pt idx="8084">
                  <c:v>825.45</c:v>
                </c:pt>
                <c:pt idx="8085">
                  <c:v>825.3</c:v>
                </c:pt>
                <c:pt idx="8086">
                  <c:v>825.78</c:v>
                </c:pt>
                <c:pt idx="8087">
                  <c:v>825.36</c:v>
                </c:pt>
                <c:pt idx="8088">
                  <c:v>825.69</c:v>
                </c:pt>
                <c:pt idx="8089">
                  <c:v>825.43</c:v>
                </c:pt>
                <c:pt idx="8090">
                  <c:v>825.14</c:v>
                </c:pt>
                <c:pt idx="8091">
                  <c:v>826.14</c:v>
                </c:pt>
                <c:pt idx="8092">
                  <c:v>825.16</c:v>
                </c:pt>
                <c:pt idx="8093">
                  <c:v>825.19</c:v>
                </c:pt>
                <c:pt idx="8094">
                  <c:v>826.21</c:v>
                </c:pt>
                <c:pt idx="8095">
                  <c:v>825.11</c:v>
                </c:pt>
                <c:pt idx="8096">
                  <c:v>825.85</c:v>
                </c:pt>
                <c:pt idx="8097">
                  <c:v>826.14</c:v>
                </c:pt>
                <c:pt idx="8098">
                  <c:v>825.57</c:v>
                </c:pt>
                <c:pt idx="8099">
                  <c:v>825.61</c:v>
                </c:pt>
                <c:pt idx="8100">
                  <c:v>825.99</c:v>
                </c:pt>
                <c:pt idx="8101">
                  <c:v>825.71</c:v>
                </c:pt>
                <c:pt idx="8102">
                  <c:v>825.57</c:v>
                </c:pt>
                <c:pt idx="8103">
                  <c:v>826.49</c:v>
                </c:pt>
                <c:pt idx="8104">
                  <c:v>825.69</c:v>
                </c:pt>
                <c:pt idx="8105">
                  <c:v>825.75</c:v>
                </c:pt>
                <c:pt idx="8106">
                  <c:v>826.18</c:v>
                </c:pt>
                <c:pt idx="8107">
                  <c:v>825.62</c:v>
                </c:pt>
                <c:pt idx="8108">
                  <c:v>825.78</c:v>
                </c:pt>
                <c:pt idx="8109">
                  <c:v>826.13</c:v>
                </c:pt>
                <c:pt idx="8110">
                  <c:v>825.83</c:v>
                </c:pt>
                <c:pt idx="8111">
                  <c:v>825.71</c:v>
                </c:pt>
                <c:pt idx="8112">
                  <c:v>825.73</c:v>
                </c:pt>
                <c:pt idx="8113">
                  <c:v>825.47</c:v>
                </c:pt>
                <c:pt idx="8114">
                  <c:v>825.59</c:v>
                </c:pt>
                <c:pt idx="8115">
                  <c:v>826.25</c:v>
                </c:pt>
                <c:pt idx="8116">
                  <c:v>825.71</c:v>
                </c:pt>
                <c:pt idx="8117">
                  <c:v>825.9</c:v>
                </c:pt>
                <c:pt idx="8118">
                  <c:v>825.62</c:v>
                </c:pt>
                <c:pt idx="8119">
                  <c:v>825.75</c:v>
                </c:pt>
                <c:pt idx="8120">
                  <c:v>826.09</c:v>
                </c:pt>
                <c:pt idx="8121">
                  <c:v>825.4</c:v>
                </c:pt>
                <c:pt idx="8122">
                  <c:v>825.8</c:v>
                </c:pt>
                <c:pt idx="8123">
                  <c:v>826.16</c:v>
                </c:pt>
                <c:pt idx="8124">
                  <c:v>825.24</c:v>
                </c:pt>
                <c:pt idx="8125">
                  <c:v>825.42</c:v>
                </c:pt>
                <c:pt idx="8126">
                  <c:v>826.13</c:v>
                </c:pt>
                <c:pt idx="8127">
                  <c:v>825.26</c:v>
                </c:pt>
                <c:pt idx="8128">
                  <c:v>825.47</c:v>
                </c:pt>
                <c:pt idx="8129">
                  <c:v>826.56</c:v>
                </c:pt>
                <c:pt idx="8130">
                  <c:v>825.26</c:v>
                </c:pt>
                <c:pt idx="8131">
                  <c:v>825.42</c:v>
                </c:pt>
                <c:pt idx="8132">
                  <c:v>825.99</c:v>
                </c:pt>
                <c:pt idx="8133">
                  <c:v>825.26</c:v>
                </c:pt>
                <c:pt idx="8134">
                  <c:v>825.05</c:v>
                </c:pt>
                <c:pt idx="8135">
                  <c:v>825.57</c:v>
                </c:pt>
                <c:pt idx="8136">
                  <c:v>825.5</c:v>
                </c:pt>
                <c:pt idx="8137">
                  <c:v>825.52</c:v>
                </c:pt>
                <c:pt idx="8138">
                  <c:v>825.94</c:v>
                </c:pt>
                <c:pt idx="8139">
                  <c:v>825.42</c:v>
                </c:pt>
                <c:pt idx="8140">
                  <c:v>825.35</c:v>
                </c:pt>
                <c:pt idx="8141">
                  <c:v>826.07</c:v>
                </c:pt>
                <c:pt idx="8142">
                  <c:v>825.09</c:v>
                </c:pt>
                <c:pt idx="8143">
                  <c:v>825.69</c:v>
                </c:pt>
                <c:pt idx="8144">
                  <c:v>825.83</c:v>
                </c:pt>
                <c:pt idx="8145">
                  <c:v>825.42</c:v>
                </c:pt>
                <c:pt idx="8146">
                  <c:v>825.99</c:v>
                </c:pt>
                <c:pt idx="8147">
                  <c:v>825.5</c:v>
                </c:pt>
                <c:pt idx="8148">
                  <c:v>825.73</c:v>
                </c:pt>
                <c:pt idx="8149">
                  <c:v>825.88</c:v>
                </c:pt>
                <c:pt idx="8150">
                  <c:v>825.31</c:v>
                </c:pt>
                <c:pt idx="8151">
                  <c:v>825.59</c:v>
                </c:pt>
                <c:pt idx="8152">
                  <c:v>825.69</c:v>
                </c:pt>
                <c:pt idx="8153">
                  <c:v>825.38</c:v>
                </c:pt>
                <c:pt idx="8154">
                  <c:v>825.62</c:v>
                </c:pt>
                <c:pt idx="8155">
                  <c:v>825.87</c:v>
                </c:pt>
                <c:pt idx="8156">
                  <c:v>825.31</c:v>
                </c:pt>
                <c:pt idx="8157">
                  <c:v>825.64</c:v>
                </c:pt>
                <c:pt idx="8158">
                  <c:v>826</c:v>
                </c:pt>
                <c:pt idx="8159">
                  <c:v>825.42</c:v>
                </c:pt>
                <c:pt idx="8160">
                  <c:v>825.75</c:v>
                </c:pt>
                <c:pt idx="8161">
                  <c:v>826.09</c:v>
                </c:pt>
                <c:pt idx="8162">
                  <c:v>825.28</c:v>
                </c:pt>
                <c:pt idx="8163">
                  <c:v>825.5</c:v>
                </c:pt>
                <c:pt idx="8164">
                  <c:v>825.73</c:v>
                </c:pt>
                <c:pt idx="8165">
                  <c:v>825.38</c:v>
                </c:pt>
                <c:pt idx="8166">
                  <c:v>825.45</c:v>
                </c:pt>
                <c:pt idx="8167">
                  <c:v>825.68</c:v>
                </c:pt>
                <c:pt idx="8168">
                  <c:v>825.49</c:v>
                </c:pt>
                <c:pt idx="8169">
                  <c:v>825.4</c:v>
                </c:pt>
                <c:pt idx="8170">
                  <c:v>826.04</c:v>
                </c:pt>
                <c:pt idx="8171">
                  <c:v>825.64</c:v>
                </c:pt>
                <c:pt idx="8172">
                  <c:v>825.33</c:v>
                </c:pt>
                <c:pt idx="8173">
                  <c:v>825.28</c:v>
                </c:pt>
                <c:pt idx="8174">
                  <c:v>825.31</c:v>
                </c:pt>
                <c:pt idx="8175">
                  <c:v>825.52</c:v>
                </c:pt>
                <c:pt idx="8176">
                  <c:v>825.04</c:v>
                </c:pt>
                <c:pt idx="8177">
                  <c:v>825.09</c:v>
                </c:pt>
                <c:pt idx="8178">
                  <c:v>825.57</c:v>
                </c:pt>
                <c:pt idx="8179">
                  <c:v>825.23</c:v>
                </c:pt>
                <c:pt idx="8180">
                  <c:v>825.42</c:v>
                </c:pt>
                <c:pt idx="8181">
                  <c:v>825.57</c:v>
                </c:pt>
                <c:pt idx="8182">
                  <c:v>825.26</c:v>
                </c:pt>
                <c:pt idx="8183">
                  <c:v>825.52</c:v>
                </c:pt>
                <c:pt idx="8184">
                  <c:v>825.8</c:v>
                </c:pt>
                <c:pt idx="8185">
                  <c:v>825.3</c:v>
                </c:pt>
                <c:pt idx="8186">
                  <c:v>825.09</c:v>
                </c:pt>
                <c:pt idx="8187">
                  <c:v>825.75</c:v>
                </c:pt>
                <c:pt idx="8188">
                  <c:v>824.9</c:v>
                </c:pt>
                <c:pt idx="8189">
                  <c:v>825.56</c:v>
                </c:pt>
                <c:pt idx="8190">
                  <c:v>826.23</c:v>
                </c:pt>
                <c:pt idx="8191">
                  <c:v>825.17</c:v>
                </c:pt>
                <c:pt idx="8192">
                  <c:v>825.28</c:v>
                </c:pt>
                <c:pt idx="8193">
                  <c:v>825.78</c:v>
                </c:pt>
                <c:pt idx="8194">
                  <c:v>825.54</c:v>
                </c:pt>
                <c:pt idx="8195">
                  <c:v>825.31</c:v>
                </c:pt>
                <c:pt idx="8196">
                  <c:v>825.76</c:v>
                </c:pt>
                <c:pt idx="8197">
                  <c:v>825</c:v>
                </c:pt>
                <c:pt idx="8198">
                  <c:v>825.14</c:v>
                </c:pt>
                <c:pt idx="8199">
                  <c:v>825.56</c:v>
                </c:pt>
                <c:pt idx="8200">
                  <c:v>825.04</c:v>
                </c:pt>
                <c:pt idx="8201">
                  <c:v>825.75</c:v>
                </c:pt>
                <c:pt idx="8202">
                  <c:v>825.11</c:v>
                </c:pt>
                <c:pt idx="8203">
                  <c:v>825.3</c:v>
                </c:pt>
                <c:pt idx="8204">
                  <c:v>825.36</c:v>
                </c:pt>
                <c:pt idx="8205">
                  <c:v>825.35</c:v>
                </c:pt>
                <c:pt idx="8206">
                  <c:v>825.47</c:v>
                </c:pt>
                <c:pt idx="8207">
                  <c:v>826.23</c:v>
                </c:pt>
                <c:pt idx="8208">
                  <c:v>825.04</c:v>
                </c:pt>
                <c:pt idx="8209">
                  <c:v>825.45</c:v>
                </c:pt>
                <c:pt idx="8210">
                  <c:v>825.94</c:v>
                </c:pt>
                <c:pt idx="8211">
                  <c:v>824.92</c:v>
                </c:pt>
                <c:pt idx="8212">
                  <c:v>825.26</c:v>
                </c:pt>
                <c:pt idx="8213">
                  <c:v>825.61</c:v>
                </c:pt>
                <c:pt idx="8214">
                  <c:v>825.14</c:v>
                </c:pt>
                <c:pt idx="8215">
                  <c:v>825.35</c:v>
                </c:pt>
                <c:pt idx="8216">
                  <c:v>825.56</c:v>
                </c:pt>
                <c:pt idx="8217">
                  <c:v>825.02</c:v>
                </c:pt>
                <c:pt idx="8218">
                  <c:v>825.3</c:v>
                </c:pt>
                <c:pt idx="8219">
                  <c:v>825.57</c:v>
                </c:pt>
                <c:pt idx="8220">
                  <c:v>825.24</c:v>
                </c:pt>
                <c:pt idx="8221">
                  <c:v>825.57</c:v>
                </c:pt>
                <c:pt idx="8222">
                  <c:v>825.62</c:v>
                </c:pt>
                <c:pt idx="8223">
                  <c:v>825.42</c:v>
                </c:pt>
                <c:pt idx="8224">
                  <c:v>825.47</c:v>
                </c:pt>
                <c:pt idx="8225">
                  <c:v>826</c:v>
                </c:pt>
                <c:pt idx="8226">
                  <c:v>825.47</c:v>
                </c:pt>
                <c:pt idx="8227">
                  <c:v>825.97</c:v>
                </c:pt>
                <c:pt idx="8228">
                  <c:v>825.4</c:v>
                </c:pt>
                <c:pt idx="8229">
                  <c:v>825.26</c:v>
                </c:pt>
                <c:pt idx="8230">
                  <c:v>825.52</c:v>
                </c:pt>
                <c:pt idx="8231">
                  <c:v>824.95</c:v>
                </c:pt>
                <c:pt idx="8232">
                  <c:v>825.14</c:v>
                </c:pt>
                <c:pt idx="8233">
                  <c:v>825.78</c:v>
                </c:pt>
                <c:pt idx="8234">
                  <c:v>825.12</c:v>
                </c:pt>
                <c:pt idx="8235">
                  <c:v>825.23</c:v>
                </c:pt>
                <c:pt idx="8236">
                  <c:v>825.9</c:v>
                </c:pt>
                <c:pt idx="8237">
                  <c:v>825.42</c:v>
                </c:pt>
                <c:pt idx="8238">
                  <c:v>825.56</c:v>
                </c:pt>
                <c:pt idx="8239">
                  <c:v>825.95</c:v>
                </c:pt>
                <c:pt idx="8240">
                  <c:v>825.16</c:v>
                </c:pt>
                <c:pt idx="8241">
                  <c:v>824.88</c:v>
                </c:pt>
                <c:pt idx="8242">
                  <c:v>825.42</c:v>
                </c:pt>
                <c:pt idx="8243">
                  <c:v>825.36</c:v>
                </c:pt>
                <c:pt idx="8244">
                  <c:v>825.38</c:v>
                </c:pt>
                <c:pt idx="8245">
                  <c:v>826.02</c:v>
                </c:pt>
                <c:pt idx="8246">
                  <c:v>825.33</c:v>
                </c:pt>
                <c:pt idx="8247">
                  <c:v>825.52</c:v>
                </c:pt>
                <c:pt idx="8248">
                  <c:v>825.78</c:v>
                </c:pt>
                <c:pt idx="8249">
                  <c:v>825.52</c:v>
                </c:pt>
                <c:pt idx="8250">
                  <c:v>825.43</c:v>
                </c:pt>
                <c:pt idx="8251">
                  <c:v>825.94</c:v>
                </c:pt>
                <c:pt idx="8252">
                  <c:v>825.3</c:v>
                </c:pt>
                <c:pt idx="8253">
                  <c:v>825.4</c:v>
                </c:pt>
                <c:pt idx="8254">
                  <c:v>825.36</c:v>
                </c:pt>
                <c:pt idx="8255">
                  <c:v>825.42</c:v>
                </c:pt>
                <c:pt idx="8256">
                  <c:v>825.76</c:v>
                </c:pt>
                <c:pt idx="8257">
                  <c:v>825.28</c:v>
                </c:pt>
                <c:pt idx="8258">
                  <c:v>825.35</c:v>
                </c:pt>
                <c:pt idx="8259">
                  <c:v>825.87</c:v>
                </c:pt>
                <c:pt idx="8260">
                  <c:v>825.35</c:v>
                </c:pt>
                <c:pt idx="8261">
                  <c:v>825.45</c:v>
                </c:pt>
                <c:pt idx="8262">
                  <c:v>825.81</c:v>
                </c:pt>
                <c:pt idx="8263">
                  <c:v>825.3</c:v>
                </c:pt>
                <c:pt idx="8264">
                  <c:v>825.3</c:v>
                </c:pt>
                <c:pt idx="8265">
                  <c:v>825.95</c:v>
                </c:pt>
                <c:pt idx="8266">
                  <c:v>825.14</c:v>
                </c:pt>
                <c:pt idx="8267">
                  <c:v>825.54</c:v>
                </c:pt>
                <c:pt idx="8268">
                  <c:v>825.94</c:v>
                </c:pt>
                <c:pt idx="8269">
                  <c:v>825.35</c:v>
                </c:pt>
                <c:pt idx="8270">
                  <c:v>825.17</c:v>
                </c:pt>
                <c:pt idx="8271">
                  <c:v>825.59</c:v>
                </c:pt>
                <c:pt idx="8272">
                  <c:v>825.17</c:v>
                </c:pt>
                <c:pt idx="8273">
                  <c:v>825.31</c:v>
                </c:pt>
                <c:pt idx="8274">
                  <c:v>825.68</c:v>
                </c:pt>
                <c:pt idx="8275">
                  <c:v>825.24</c:v>
                </c:pt>
                <c:pt idx="8276">
                  <c:v>825.59</c:v>
                </c:pt>
                <c:pt idx="8277">
                  <c:v>825.64</c:v>
                </c:pt>
                <c:pt idx="8278">
                  <c:v>825.38</c:v>
                </c:pt>
                <c:pt idx="8279">
                  <c:v>825.45</c:v>
                </c:pt>
                <c:pt idx="8280">
                  <c:v>825.49</c:v>
                </c:pt>
                <c:pt idx="8281">
                  <c:v>825.42</c:v>
                </c:pt>
                <c:pt idx="8282">
                  <c:v>825.42</c:v>
                </c:pt>
                <c:pt idx="8283">
                  <c:v>825.49</c:v>
                </c:pt>
                <c:pt idx="8284">
                  <c:v>825.52</c:v>
                </c:pt>
                <c:pt idx="8285">
                  <c:v>825.07</c:v>
                </c:pt>
                <c:pt idx="8286">
                  <c:v>825.04</c:v>
                </c:pt>
                <c:pt idx="8287">
                  <c:v>825.23</c:v>
                </c:pt>
                <c:pt idx="8288">
                  <c:v>825.66</c:v>
                </c:pt>
                <c:pt idx="8289">
                  <c:v>825.28</c:v>
                </c:pt>
                <c:pt idx="8290">
                  <c:v>825.17</c:v>
                </c:pt>
                <c:pt idx="8291">
                  <c:v>825.76</c:v>
                </c:pt>
                <c:pt idx="8292">
                  <c:v>825.52</c:v>
                </c:pt>
                <c:pt idx="8293">
                  <c:v>825.16</c:v>
                </c:pt>
                <c:pt idx="8294">
                  <c:v>825.8</c:v>
                </c:pt>
                <c:pt idx="8295">
                  <c:v>824.98</c:v>
                </c:pt>
                <c:pt idx="8296">
                  <c:v>825.17</c:v>
                </c:pt>
                <c:pt idx="8297">
                  <c:v>825.95</c:v>
                </c:pt>
                <c:pt idx="8298">
                  <c:v>825.17</c:v>
                </c:pt>
                <c:pt idx="8299">
                  <c:v>825.26</c:v>
                </c:pt>
                <c:pt idx="8300">
                  <c:v>825.31</c:v>
                </c:pt>
                <c:pt idx="8301">
                  <c:v>825.21</c:v>
                </c:pt>
                <c:pt idx="8302">
                  <c:v>825.31</c:v>
                </c:pt>
                <c:pt idx="8303">
                  <c:v>825.4</c:v>
                </c:pt>
                <c:pt idx="8304">
                  <c:v>824.74</c:v>
                </c:pt>
                <c:pt idx="8305">
                  <c:v>825.16</c:v>
                </c:pt>
                <c:pt idx="8306">
                  <c:v>825.35</c:v>
                </c:pt>
                <c:pt idx="8307">
                  <c:v>825.05</c:v>
                </c:pt>
                <c:pt idx="8308">
                  <c:v>825.43</c:v>
                </c:pt>
                <c:pt idx="8309">
                  <c:v>825.42</c:v>
                </c:pt>
                <c:pt idx="8310">
                  <c:v>824.95</c:v>
                </c:pt>
                <c:pt idx="8311">
                  <c:v>825.45</c:v>
                </c:pt>
                <c:pt idx="8312">
                  <c:v>825.36</c:v>
                </c:pt>
                <c:pt idx="8313">
                  <c:v>825.23</c:v>
                </c:pt>
                <c:pt idx="8314">
                  <c:v>825.43</c:v>
                </c:pt>
                <c:pt idx="8315">
                  <c:v>825.05</c:v>
                </c:pt>
                <c:pt idx="8316">
                  <c:v>825.33</c:v>
                </c:pt>
                <c:pt idx="8317">
                  <c:v>825.76</c:v>
                </c:pt>
                <c:pt idx="8318">
                  <c:v>825.09</c:v>
                </c:pt>
                <c:pt idx="8319">
                  <c:v>825.04</c:v>
                </c:pt>
                <c:pt idx="8320">
                  <c:v>826.06</c:v>
                </c:pt>
                <c:pt idx="8321">
                  <c:v>824.93</c:v>
                </c:pt>
                <c:pt idx="8322">
                  <c:v>825.23</c:v>
                </c:pt>
                <c:pt idx="8323">
                  <c:v>825.56</c:v>
                </c:pt>
                <c:pt idx="8324">
                  <c:v>825.14</c:v>
                </c:pt>
                <c:pt idx="8325">
                  <c:v>825.31</c:v>
                </c:pt>
                <c:pt idx="8326">
                  <c:v>825.9</c:v>
                </c:pt>
                <c:pt idx="8327">
                  <c:v>825.42</c:v>
                </c:pt>
                <c:pt idx="8328">
                  <c:v>825.36</c:v>
                </c:pt>
                <c:pt idx="8329">
                  <c:v>826.04</c:v>
                </c:pt>
                <c:pt idx="8330">
                  <c:v>825.19</c:v>
                </c:pt>
                <c:pt idx="8331">
                  <c:v>825.45</c:v>
                </c:pt>
                <c:pt idx="8332">
                  <c:v>825.81</c:v>
                </c:pt>
                <c:pt idx="8333">
                  <c:v>824.97</c:v>
                </c:pt>
                <c:pt idx="8334">
                  <c:v>825.35</c:v>
                </c:pt>
                <c:pt idx="8335">
                  <c:v>825.57</c:v>
                </c:pt>
                <c:pt idx="8336">
                  <c:v>825.21</c:v>
                </c:pt>
                <c:pt idx="8337">
                  <c:v>825.35</c:v>
                </c:pt>
                <c:pt idx="8338">
                  <c:v>825.64</c:v>
                </c:pt>
                <c:pt idx="8339">
                  <c:v>825.14</c:v>
                </c:pt>
                <c:pt idx="8340">
                  <c:v>824.95</c:v>
                </c:pt>
                <c:pt idx="8341">
                  <c:v>825.14</c:v>
                </c:pt>
                <c:pt idx="8342">
                  <c:v>825.42</c:v>
                </c:pt>
                <c:pt idx="8343">
                  <c:v>825.47</c:v>
                </c:pt>
                <c:pt idx="8344">
                  <c:v>825.36</c:v>
                </c:pt>
                <c:pt idx="8345">
                  <c:v>825.12</c:v>
                </c:pt>
                <c:pt idx="8346">
                  <c:v>825.56</c:v>
                </c:pt>
                <c:pt idx="8347">
                  <c:v>825.16</c:v>
                </c:pt>
                <c:pt idx="8348">
                  <c:v>825.47</c:v>
                </c:pt>
                <c:pt idx="8349">
                  <c:v>825.45</c:v>
                </c:pt>
                <c:pt idx="8350">
                  <c:v>824.33</c:v>
                </c:pt>
                <c:pt idx="8351">
                  <c:v>824.93</c:v>
                </c:pt>
                <c:pt idx="8352">
                  <c:v>825</c:v>
                </c:pt>
                <c:pt idx="8353">
                  <c:v>824.97</c:v>
                </c:pt>
                <c:pt idx="8354">
                  <c:v>824.92</c:v>
                </c:pt>
                <c:pt idx="8355">
                  <c:v>825.07</c:v>
                </c:pt>
                <c:pt idx="8356">
                  <c:v>825.07</c:v>
                </c:pt>
                <c:pt idx="8357">
                  <c:v>825.26</c:v>
                </c:pt>
                <c:pt idx="8358">
                  <c:v>825.59</c:v>
                </c:pt>
                <c:pt idx="8359">
                  <c:v>825.24</c:v>
                </c:pt>
                <c:pt idx="8360">
                  <c:v>825.42</c:v>
                </c:pt>
                <c:pt idx="8361">
                  <c:v>825.4</c:v>
                </c:pt>
                <c:pt idx="8362">
                  <c:v>825.11</c:v>
                </c:pt>
                <c:pt idx="8363">
                  <c:v>825.43</c:v>
                </c:pt>
                <c:pt idx="8364">
                  <c:v>825.5</c:v>
                </c:pt>
                <c:pt idx="8365">
                  <c:v>824.73</c:v>
                </c:pt>
                <c:pt idx="8366">
                  <c:v>825.5</c:v>
                </c:pt>
                <c:pt idx="8367">
                  <c:v>825.31</c:v>
                </c:pt>
                <c:pt idx="8368">
                  <c:v>824.95</c:v>
                </c:pt>
                <c:pt idx="8369">
                  <c:v>825.85</c:v>
                </c:pt>
                <c:pt idx="8370">
                  <c:v>824.81</c:v>
                </c:pt>
                <c:pt idx="8371">
                  <c:v>825.38</c:v>
                </c:pt>
                <c:pt idx="8372">
                  <c:v>825.73</c:v>
                </c:pt>
                <c:pt idx="8373">
                  <c:v>825.02</c:v>
                </c:pt>
                <c:pt idx="8374">
                  <c:v>825.09</c:v>
                </c:pt>
                <c:pt idx="8375">
                  <c:v>825.47</c:v>
                </c:pt>
                <c:pt idx="8376">
                  <c:v>825.26</c:v>
                </c:pt>
                <c:pt idx="8377">
                  <c:v>825.3</c:v>
                </c:pt>
                <c:pt idx="8378">
                  <c:v>825.83</c:v>
                </c:pt>
                <c:pt idx="8379">
                  <c:v>825.28</c:v>
                </c:pt>
                <c:pt idx="8380">
                  <c:v>825.38</c:v>
                </c:pt>
                <c:pt idx="8381">
                  <c:v>825.3</c:v>
                </c:pt>
                <c:pt idx="8382">
                  <c:v>824.88</c:v>
                </c:pt>
                <c:pt idx="8383">
                  <c:v>825.26</c:v>
                </c:pt>
                <c:pt idx="8384">
                  <c:v>825.88</c:v>
                </c:pt>
                <c:pt idx="8385">
                  <c:v>825.38</c:v>
                </c:pt>
                <c:pt idx="8386">
                  <c:v>825.43</c:v>
                </c:pt>
                <c:pt idx="8387">
                  <c:v>825.57</c:v>
                </c:pt>
                <c:pt idx="8388">
                  <c:v>825.3</c:v>
                </c:pt>
                <c:pt idx="8389">
                  <c:v>825.16</c:v>
                </c:pt>
                <c:pt idx="8390">
                  <c:v>825.47</c:v>
                </c:pt>
                <c:pt idx="8391">
                  <c:v>824.62</c:v>
                </c:pt>
                <c:pt idx="8392">
                  <c:v>825.38</c:v>
                </c:pt>
                <c:pt idx="8393">
                  <c:v>825.36</c:v>
                </c:pt>
                <c:pt idx="8394">
                  <c:v>825.17</c:v>
                </c:pt>
                <c:pt idx="8395">
                  <c:v>825.35</c:v>
                </c:pt>
                <c:pt idx="8396">
                  <c:v>824.92</c:v>
                </c:pt>
                <c:pt idx="8397">
                  <c:v>825.21</c:v>
                </c:pt>
                <c:pt idx="8398">
                  <c:v>825.61</c:v>
                </c:pt>
                <c:pt idx="8399">
                  <c:v>824.9</c:v>
                </c:pt>
                <c:pt idx="8400">
                  <c:v>825.36</c:v>
                </c:pt>
                <c:pt idx="8401">
                  <c:v>825.69</c:v>
                </c:pt>
                <c:pt idx="8402">
                  <c:v>824.97</c:v>
                </c:pt>
                <c:pt idx="8403">
                  <c:v>825.17</c:v>
                </c:pt>
                <c:pt idx="8404">
                  <c:v>826.07</c:v>
                </c:pt>
                <c:pt idx="8405">
                  <c:v>825.3</c:v>
                </c:pt>
                <c:pt idx="8406">
                  <c:v>825.31</c:v>
                </c:pt>
                <c:pt idx="8407">
                  <c:v>825.62</c:v>
                </c:pt>
                <c:pt idx="8408">
                  <c:v>824.93</c:v>
                </c:pt>
                <c:pt idx="8409">
                  <c:v>825.38</c:v>
                </c:pt>
                <c:pt idx="8410">
                  <c:v>825.92</c:v>
                </c:pt>
                <c:pt idx="8411">
                  <c:v>824.62</c:v>
                </c:pt>
                <c:pt idx="8412">
                  <c:v>825.12</c:v>
                </c:pt>
                <c:pt idx="8413">
                  <c:v>825.38</c:v>
                </c:pt>
                <c:pt idx="8414">
                  <c:v>824.98</c:v>
                </c:pt>
                <c:pt idx="8415">
                  <c:v>824.81</c:v>
                </c:pt>
                <c:pt idx="8416">
                  <c:v>825.33</c:v>
                </c:pt>
                <c:pt idx="8417">
                  <c:v>824.5</c:v>
                </c:pt>
                <c:pt idx="8418">
                  <c:v>824.92</c:v>
                </c:pt>
                <c:pt idx="8419">
                  <c:v>825.28</c:v>
                </c:pt>
                <c:pt idx="8420">
                  <c:v>824.67</c:v>
                </c:pt>
                <c:pt idx="8421">
                  <c:v>824.95</c:v>
                </c:pt>
                <c:pt idx="8422">
                  <c:v>825.05</c:v>
                </c:pt>
                <c:pt idx="8423">
                  <c:v>824.64</c:v>
                </c:pt>
                <c:pt idx="8424">
                  <c:v>825.07</c:v>
                </c:pt>
                <c:pt idx="8425">
                  <c:v>824.6</c:v>
                </c:pt>
                <c:pt idx="8426">
                  <c:v>825.42</c:v>
                </c:pt>
                <c:pt idx="8427">
                  <c:v>825.57</c:v>
                </c:pt>
                <c:pt idx="8428">
                  <c:v>824.9</c:v>
                </c:pt>
                <c:pt idx="8429">
                  <c:v>824.79</c:v>
                </c:pt>
                <c:pt idx="8430">
                  <c:v>825.62</c:v>
                </c:pt>
                <c:pt idx="8431">
                  <c:v>825.47</c:v>
                </c:pt>
                <c:pt idx="8432">
                  <c:v>825.26</c:v>
                </c:pt>
                <c:pt idx="8433">
                  <c:v>825.38</c:v>
                </c:pt>
                <c:pt idx="8434">
                  <c:v>824.41</c:v>
                </c:pt>
                <c:pt idx="8435">
                  <c:v>825.11</c:v>
                </c:pt>
                <c:pt idx="8436">
                  <c:v>825.43</c:v>
                </c:pt>
                <c:pt idx="8437">
                  <c:v>824.97</c:v>
                </c:pt>
                <c:pt idx="8438">
                  <c:v>824.85</c:v>
                </c:pt>
                <c:pt idx="8439">
                  <c:v>825.57</c:v>
                </c:pt>
                <c:pt idx="8440">
                  <c:v>824.93</c:v>
                </c:pt>
                <c:pt idx="8441">
                  <c:v>825.4</c:v>
                </c:pt>
                <c:pt idx="8442">
                  <c:v>825.26</c:v>
                </c:pt>
                <c:pt idx="8443">
                  <c:v>824.88</c:v>
                </c:pt>
                <c:pt idx="8444">
                  <c:v>824.97</c:v>
                </c:pt>
                <c:pt idx="8445">
                  <c:v>825.71</c:v>
                </c:pt>
                <c:pt idx="8446">
                  <c:v>824.92</c:v>
                </c:pt>
                <c:pt idx="8447">
                  <c:v>825.05</c:v>
                </c:pt>
                <c:pt idx="8448">
                  <c:v>825.26</c:v>
                </c:pt>
                <c:pt idx="8449">
                  <c:v>824.97</c:v>
                </c:pt>
                <c:pt idx="8450">
                  <c:v>825.5</c:v>
                </c:pt>
                <c:pt idx="8451">
                  <c:v>825.45</c:v>
                </c:pt>
                <c:pt idx="8452">
                  <c:v>825.24</c:v>
                </c:pt>
                <c:pt idx="8453">
                  <c:v>825.49</c:v>
                </c:pt>
                <c:pt idx="8454">
                  <c:v>825.02</c:v>
                </c:pt>
                <c:pt idx="8455">
                  <c:v>825.12</c:v>
                </c:pt>
                <c:pt idx="8456">
                  <c:v>825.47</c:v>
                </c:pt>
                <c:pt idx="8457">
                  <c:v>824.88</c:v>
                </c:pt>
                <c:pt idx="8458">
                  <c:v>824.93</c:v>
                </c:pt>
                <c:pt idx="8459">
                  <c:v>825.56</c:v>
                </c:pt>
                <c:pt idx="8460">
                  <c:v>824.78</c:v>
                </c:pt>
                <c:pt idx="8461">
                  <c:v>824.9</c:v>
                </c:pt>
                <c:pt idx="8462">
                  <c:v>825.61</c:v>
                </c:pt>
                <c:pt idx="8463">
                  <c:v>824.98</c:v>
                </c:pt>
                <c:pt idx="8464">
                  <c:v>825.21</c:v>
                </c:pt>
                <c:pt idx="8465">
                  <c:v>825.45</c:v>
                </c:pt>
                <c:pt idx="8466">
                  <c:v>824.97</c:v>
                </c:pt>
                <c:pt idx="8467">
                  <c:v>825.21</c:v>
                </c:pt>
                <c:pt idx="8468">
                  <c:v>825.62</c:v>
                </c:pt>
                <c:pt idx="8469">
                  <c:v>824.69</c:v>
                </c:pt>
                <c:pt idx="8470">
                  <c:v>825.09</c:v>
                </c:pt>
                <c:pt idx="8471">
                  <c:v>825.26</c:v>
                </c:pt>
                <c:pt idx="8472">
                  <c:v>825.23</c:v>
                </c:pt>
                <c:pt idx="8473">
                  <c:v>825.16</c:v>
                </c:pt>
                <c:pt idx="8474">
                  <c:v>825.45</c:v>
                </c:pt>
                <c:pt idx="8475">
                  <c:v>825.35</c:v>
                </c:pt>
                <c:pt idx="8476">
                  <c:v>825.09</c:v>
                </c:pt>
                <c:pt idx="8477">
                  <c:v>825.19</c:v>
                </c:pt>
                <c:pt idx="8478">
                  <c:v>824.86</c:v>
                </c:pt>
                <c:pt idx="8479">
                  <c:v>825.09</c:v>
                </c:pt>
                <c:pt idx="8480">
                  <c:v>824.98</c:v>
                </c:pt>
                <c:pt idx="8481">
                  <c:v>825.02</c:v>
                </c:pt>
                <c:pt idx="8482">
                  <c:v>825.5</c:v>
                </c:pt>
                <c:pt idx="8483">
                  <c:v>825.14</c:v>
                </c:pt>
                <c:pt idx="8484">
                  <c:v>825.33</c:v>
                </c:pt>
                <c:pt idx="8485">
                  <c:v>825.73</c:v>
                </c:pt>
                <c:pt idx="8486">
                  <c:v>824.86</c:v>
                </c:pt>
                <c:pt idx="8487">
                  <c:v>825.5</c:v>
                </c:pt>
                <c:pt idx="8488">
                  <c:v>825.45</c:v>
                </c:pt>
                <c:pt idx="8489">
                  <c:v>824.79</c:v>
                </c:pt>
                <c:pt idx="8490">
                  <c:v>825.42</c:v>
                </c:pt>
                <c:pt idx="8491">
                  <c:v>825.64</c:v>
                </c:pt>
                <c:pt idx="8492">
                  <c:v>825.02</c:v>
                </c:pt>
                <c:pt idx="8493">
                  <c:v>825.05</c:v>
                </c:pt>
                <c:pt idx="8494">
                  <c:v>825.33</c:v>
                </c:pt>
                <c:pt idx="8495">
                  <c:v>825.11</c:v>
                </c:pt>
                <c:pt idx="8496">
                  <c:v>825.45</c:v>
                </c:pt>
                <c:pt idx="8497">
                  <c:v>825.76</c:v>
                </c:pt>
                <c:pt idx="8498">
                  <c:v>825.05</c:v>
                </c:pt>
                <c:pt idx="8499">
                  <c:v>825.14</c:v>
                </c:pt>
                <c:pt idx="8500">
                  <c:v>825.78</c:v>
                </c:pt>
                <c:pt idx="8501">
                  <c:v>825.12</c:v>
                </c:pt>
                <c:pt idx="8502">
                  <c:v>825.26</c:v>
                </c:pt>
                <c:pt idx="8503">
                  <c:v>825.52</c:v>
                </c:pt>
                <c:pt idx="8504">
                  <c:v>824.93</c:v>
                </c:pt>
                <c:pt idx="8505">
                  <c:v>825.4</c:v>
                </c:pt>
                <c:pt idx="8506">
                  <c:v>825.75</c:v>
                </c:pt>
                <c:pt idx="8507">
                  <c:v>825.57</c:v>
                </c:pt>
                <c:pt idx="8508">
                  <c:v>825.81</c:v>
                </c:pt>
                <c:pt idx="8509">
                  <c:v>825.43</c:v>
                </c:pt>
                <c:pt idx="8510">
                  <c:v>825.54</c:v>
                </c:pt>
                <c:pt idx="8511">
                  <c:v>825.64</c:v>
                </c:pt>
                <c:pt idx="8512">
                  <c:v>825.17</c:v>
                </c:pt>
                <c:pt idx="8513">
                  <c:v>824.86</c:v>
                </c:pt>
                <c:pt idx="8514">
                  <c:v>825.47</c:v>
                </c:pt>
                <c:pt idx="8515">
                  <c:v>825.31</c:v>
                </c:pt>
                <c:pt idx="8516">
                  <c:v>824.97</c:v>
                </c:pt>
                <c:pt idx="8517">
                  <c:v>825.52</c:v>
                </c:pt>
                <c:pt idx="8518">
                  <c:v>825.62</c:v>
                </c:pt>
                <c:pt idx="8519">
                  <c:v>825.66</c:v>
                </c:pt>
                <c:pt idx="8520">
                  <c:v>825.87</c:v>
                </c:pt>
                <c:pt idx="8521">
                  <c:v>825.45</c:v>
                </c:pt>
                <c:pt idx="8522">
                  <c:v>825.36</c:v>
                </c:pt>
                <c:pt idx="8523">
                  <c:v>825.81</c:v>
                </c:pt>
                <c:pt idx="8524">
                  <c:v>825.33</c:v>
                </c:pt>
                <c:pt idx="8525">
                  <c:v>825.24</c:v>
                </c:pt>
                <c:pt idx="8526">
                  <c:v>825.76</c:v>
                </c:pt>
                <c:pt idx="8527">
                  <c:v>824.83</c:v>
                </c:pt>
                <c:pt idx="8528">
                  <c:v>825.16</c:v>
                </c:pt>
                <c:pt idx="8529">
                  <c:v>825.71</c:v>
                </c:pt>
                <c:pt idx="8530">
                  <c:v>824.98</c:v>
                </c:pt>
                <c:pt idx="8531">
                  <c:v>825.43</c:v>
                </c:pt>
                <c:pt idx="8532">
                  <c:v>825.57</c:v>
                </c:pt>
                <c:pt idx="8533">
                  <c:v>825.07</c:v>
                </c:pt>
                <c:pt idx="8534">
                  <c:v>825.52</c:v>
                </c:pt>
                <c:pt idx="8535">
                  <c:v>825.16</c:v>
                </c:pt>
                <c:pt idx="8536">
                  <c:v>825.09</c:v>
                </c:pt>
                <c:pt idx="8537">
                  <c:v>825.5</c:v>
                </c:pt>
                <c:pt idx="8538">
                  <c:v>825.38</c:v>
                </c:pt>
                <c:pt idx="8539">
                  <c:v>825.14</c:v>
                </c:pt>
                <c:pt idx="8540">
                  <c:v>825.57</c:v>
                </c:pt>
                <c:pt idx="8541">
                  <c:v>825.14</c:v>
                </c:pt>
                <c:pt idx="8542">
                  <c:v>825.64</c:v>
                </c:pt>
                <c:pt idx="8543">
                  <c:v>826</c:v>
                </c:pt>
                <c:pt idx="8544">
                  <c:v>825.26</c:v>
                </c:pt>
                <c:pt idx="8545">
                  <c:v>825.23</c:v>
                </c:pt>
                <c:pt idx="8546">
                  <c:v>825.64</c:v>
                </c:pt>
                <c:pt idx="8547">
                  <c:v>825.24</c:v>
                </c:pt>
                <c:pt idx="8548">
                  <c:v>825.05</c:v>
                </c:pt>
                <c:pt idx="8549">
                  <c:v>825.9</c:v>
                </c:pt>
                <c:pt idx="8550">
                  <c:v>825.49</c:v>
                </c:pt>
                <c:pt idx="8551">
                  <c:v>825.19</c:v>
                </c:pt>
                <c:pt idx="8552">
                  <c:v>825.94</c:v>
                </c:pt>
                <c:pt idx="8553">
                  <c:v>825.16</c:v>
                </c:pt>
                <c:pt idx="8554">
                  <c:v>825.12</c:v>
                </c:pt>
                <c:pt idx="8555">
                  <c:v>825.49</c:v>
                </c:pt>
                <c:pt idx="8556">
                  <c:v>825.36</c:v>
                </c:pt>
                <c:pt idx="8557">
                  <c:v>825.33</c:v>
                </c:pt>
                <c:pt idx="8558">
                  <c:v>825.8</c:v>
                </c:pt>
                <c:pt idx="8559">
                  <c:v>825.43</c:v>
                </c:pt>
                <c:pt idx="8560">
                  <c:v>825.21</c:v>
                </c:pt>
                <c:pt idx="8561">
                  <c:v>825.66</c:v>
                </c:pt>
                <c:pt idx="8562">
                  <c:v>825.43</c:v>
                </c:pt>
                <c:pt idx="8563">
                  <c:v>824.67</c:v>
                </c:pt>
                <c:pt idx="8564">
                  <c:v>825.78</c:v>
                </c:pt>
                <c:pt idx="8565">
                  <c:v>825.43</c:v>
                </c:pt>
                <c:pt idx="8566">
                  <c:v>825.38</c:v>
                </c:pt>
                <c:pt idx="8567">
                  <c:v>825.09</c:v>
                </c:pt>
                <c:pt idx="8568">
                  <c:v>825.19</c:v>
                </c:pt>
                <c:pt idx="8569">
                  <c:v>825.78</c:v>
                </c:pt>
                <c:pt idx="8570">
                  <c:v>824.92</c:v>
                </c:pt>
                <c:pt idx="8571">
                  <c:v>825.56</c:v>
                </c:pt>
                <c:pt idx="8572">
                  <c:v>825.68</c:v>
                </c:pt>
                <c:pt idx="8573">
                  <c:v>825.16</c:v>
                </c:pt>
                <c:pt idx="8574">
                  <c:v>825.45</c:v>
                </c:pt>
                <c:pt idx="8575">
                  <c:v>825.99</c:v>
                </c:pt>
                <c:pt idx="8576">
                  <c:v>824.81</c:v>
                </c:pt>
                <c:pt idx="8577">
                  <c:v>825.49</c:v>
                </c:pt>
                <c:pt idx="8578">
                  <c:v>825.71</c:v>
                </c:pt>
                <c:pt idx="8579">
                  <c:v>825.62</c:v>
                </c:pt>
                <c:pt idx="8580">
                  <c:v>825.68</c:v>
                </c:pt>
                <c:pt idx="8581">
                  <c:v>825.95</c:v>
                </c:pt>
                <c:pt idx="8582">
                  <c:v>825.17</c:v>
                </c:pt>
                <c:pt idx="8583">
                  <c:v>825.54</c:v>
                </c:pt>
                <c:pt idx="8584">
                  <c:v>825.85</c:v>
                </c:pt>
                <c:pt idx="8585">
                  <c:v>825.11</c:v>
                </c:pt>
                <c:pt idx="8586">
                  <c:v>825.43</c:v>
                </c:pt>
                <c:pt idx="8587">
                  <c:v>825.69</c:v>
                </c:pt>
                <c:pt idx="8588">
                  <c:v>825.17</c:v>
                </c:pt>
                <c:pt idx="8589">
                  <c:v>825.57</c:v>
                </c:pt>
                <c:pt idx="8590">
                  <c:v>825.9</c:v>
                </c:pt>
                <c:pt idx="8591">
                  <c:v>825.42</c:v>
                </c:pt>
                <c:pt idx="8592">
                  <c:v>825.76</c:v>
                </c:pt>
                <c:pt idx="8593">
                  <c:v>825.95</c:v>
                </c:pt>
                <c:pt idx="8594">
                  <c:v>825.4</c:v>
                </c:pt>
                <c:pt idx="8595">
                  <c:v>825.92</c:v>
                </c:pt>
                <c:pt idx="8596">
                  <c:v>825.38</c:v>
                </c:pt>
                <c:pt idx="8597">
                  <c:v>825.21</c:v>
                </c:pt>
                <c:pt idx="8598">
                  <c:v>826.04</c:v>
                </c:pt>
                <c:pt idx="8599">
                  <c:v>824.97</c:v>
                </c:pt>
                <c:pt idx="8600">
                  <c:v>825.49</c:v>
                </c:pt>
                <c:pt idx="8601">
                  <c:v>826.16</c:v>
                </c:pt>
                <c:pt idx="8602">
                  <c:v>825.73</c:v>
                </c:pt>
                <c:pt idx="8603">
                  <c:v>825.5</c:v>
                </c:pt>
                <c:pt idx="8604">
                  <c:v>825.97</c:v>
                </c:pt>
                <c:pt idx="8605">
                  <c:v>825.83</c:v>
                </c:pt>
                <c:pt idx="8606">
                  <c:v>825.49</c:v>
                </c:pt>
                <c:pt idx="8607">
                  <c:v>825.71</c:v>
                </c:pt>
                <c:pt idx="8608">
                  <c:v>825.16</c:v>
                </c:pt>
                <c:pt idx="8609">
                  <c:v>825.33</c:v>
                </c:pt>
                <c:pt idx="8610">
                  <c:v>826.07</c:v>
                </c:pt>
                <c:pt idx="8611">
                  <c:v>825.17</c:v>
                </c:pt>
                <c:pt idx="8612">
                  <c:v>825.66</c:v>
                </c:pt>
                <c:pt idx="8613">
                  <c:v>825.95</c:v>
                </c:pt>
                <c:pt idx="8614">
                  <c:v>825.31</c:v>
                </c:pt>
                <c:pt idx="8615">
                  <c:v>825.85</c:v>
                </c:pt>
                <c:pt idx="8616">
                  <c:v>826.13</c:v>
                </c:pt>
                <c:pt idx="8617">
                  <c:v>825.59</c:v>
                </c:pt>
                <c:pt idx="8618">
                  <c:v>825.66</c:v>
                </c:pt>
                <c:pt idx="8619">
                  <c:v>825.66</c:v>
                </c:pt>
                <c:pt idx="8620">
                  <c:v>825.5</c:v>
                </c:pt>
                <c:pt idx="8621">
                  <c:v>825.33</c:v>
                </c:pt>
                <c:pt idx="8622">
                  <c:v>825.68</c:v>
                </c:pt>
                <c:pt idx="8623">
                  <c:v>825.87</c:v>
                </c:pt>
                <c:pt idx="8624">
                  <c:v>825.73</c:v>
                </c:pt>
                <c:pt idx="8625">
                  <c:v>825.35</c:v>
                </c:pt>
                <c:pt idx="8626">
                  <c:v>825.71</c:v>
                </c:pt>
                <c:pt idx="8627">
                  <c:v>825.73</c:v>
                </c:pt>
                <c:pt idx="8628">
                  <c:v>825.4</c:v>
                </c:pt>
                <c:pt idx="8629">
                  <c:v>825.47</c:v>
                </c:pt>
                <c:pt idx="8630">
                  <c:v>826.04</c:v>
                </c:pt>
                <c:pt idx="8631">
                  <c:v>825.23</c:v>
                </c:pt>
                <c:pt idx="8632">
                  <c:v>825.49</c:v>
                </c:pt>
                <c:pt idx="8633">
                  <c:v>826.18</c:v>
                </c:pt>
                <c:pt idx="8634">
                  <c:v>825.16</c:v>
                </c:pt>
                <c:pt idx="8635">
                  <c:v>825.36</c:v>
                </c:pt>
                <c:pt idx="8636">
                  <c:v>825.85</c:v>
                </c:pt>
                <c:pt idx="8637">
                  <c:v>825.43</c:v>
                </c:pt>
                <c:pt idx="8638">
                  <c:v>825.24</c:v>
                </c:pt>
                <c:pt idx="8639">
                  <c:v>825.83</c:v>
                </c:pt>
                <c:pt idx="8640">
                  <c:v>825</c:v>
                </c:pt>
                <c:pt idx="8641">
                  <c:v>825.54</c:v>
                </c:pt>
                <c:pt idx="8642">
                  <c:v>825.75</c:v>
                </c:pt>
                <c:pt idx="8643">
                  <c:v>825.56</c:v>
                </c:pt>
                <c:pt idx="8644">
                  <c:v>825.88</c:v>
                </c:pt>
                <c:pt idx="8645">
                  <c:v>825.95</c:v>
                </c:pt>
                <c:pt idx="8646">
                  <c:v>825.52</c:v>
                </c:pt>
                <c:pt idx="8647">
                  <c:v>825.88</c:v>
                </c:pt>
                <c:pt idx="8648">
                  <c:v>825.88</c:v>
                </c:pt>
                <c:pt idx="8649">
                  <c:v>825.61</c:v>
                </c:pt>
                <c:pt idx="8650">
                  <c:v>825.85</c:v>
                </c:pt>
                <c:pt idx="8651">
                  <c:v>825.42</c:v>
                </c:pt>
                <c:pt idx="8652">
                  <c:v>825.5</c:v>
                </c:pt>
                <c:pt idx="8653">
                  <c:v>825.75</c:v>
                </c:pt>
                <c:pt idx="8654">
                  <c:v>825.09</c:v>
                </c:pt>
                <c:pt idx="8655">
                  <c:v>825.21</c:v>
                </c:pt>
                <c:pt idx="8656">
                  <c:v>825.8</c:v>
                </c:pt>
                <c:pt idx="8657">
                  <c:v>825.24</c:v>
                </c:pt>
                <c:pt idx="8658">
                  <c:v>825.54</c:v>
                </c:pt>
                <c:pt idx="8659">
                  <c:v>826.04</c:v>
                </c:pt>
                <c:pt idx="8660">
                  <c:v>825.28</c:v>
                </c:pt>
                <c:pt idx="8661">
                  <c:v>825.49</c:v>
                </c:pt>
                <c:pt idx="8662">
                  <c:v>825.88</c:v>
                </c:pt>
                <c:pt idx="8663">
                  <c:v>825.5</c:v>
                </c:pt>
                <c:pt idx="8664">
                  <c:v>825.4</c:v>
                </c:pt>
                <c:pt idx="8665">
                  <c:v>825.71</c:v>
                </c:pt>
                <c:pt idx="8666">
                  <c:v>825.19</c:v>
                </c:pt>
                <c:pt idx="8667">
                  <c:v>825.14</c:v>
                </c:pt>
                <c:pt idx="8668">
                  <c:v>825.92</c:v>
                </c:pt>
                <c:pt idx="8669">
                  <c:v>825.33</c:v>
                </c:pt>
                <c:pt idx="8670">
                  <c:v>825.43</c:v>
                </c:pt>
                <c:pt idx="8671">
                  <c:v>825.78</c:v>
                </c:pt>
                <c:pt idx="8672">
                  <c:v>825</c:v>
                </c:pt>
                <c:pt idx="8673">
                  <c:v>825.62</c:v>
                </c:pt>
                <c:pt idx="8674">
                  <c:v>825.59</c:v>
                </c:pt>
                <c:pt idx="8675">
                  <c:v>825.43</c:v>
                </c:pt>
                <c:pt idx="8676">
                  <c:v>825.54</c:v>
                </c:pt>
                <c:pt idx="8677">
                  <c:v>825.61</c:v>
                </c:pt>
                <c:pt idx="8678">
                  <c:v>825.45</c:v>
                </c:pt>
                <c:pt idx="8679">
                  <c:v>825.64</c:v>
                </c:pt>
                <c:pt idx="8680">
                  <c:v>825.36</c:v>
                </c:pt>
                <c:pt idx="8681">
                  <c:v>825.12</c:v>
                </c:pt>
                <c:pt idx="8682">
                  <c:v>825.52</c:v>
                </c:pt>
                <c:pt idx="8683">
                  <c:v>824.92</c:v>
                </c:pt>
                <c:pt idx="8684">
                  <c:v>825.3</c:v>
                </c:pt>
                <c:pt idx="8685">
                  <c:v>825.78</c:v>
                </c:pt>
                <c:pt idx="8686">
                  <c:v>825.16</c:v>
                </c:pt>
                <c:pt idx="8687">
                  <c:v>825.33</c:v>
                </c:pt>
                <c:pt idx="8688">
                  <c:v>825.87</c:v>
                </c:pt>
                <c:pt idx="8689">
                  <c:v>825.07</c:v>
                </c:pt>
                <c:pt idx="8690">
                  <c:v>825.16</c:v>
                </c:pt>
                <c:pt idx="8691">
                  <c:v>825.5</c:v>
                </c:pt>
                <c:pt idx="8692">
                  <c:v>825.16</c:v>
                </c:pt>
                <c:pt idx="8693">
                  <c:v>825.33</c:v>
                </c:pt>
                <c:pt idx="8694">
                  <c:v>825.9</c:v>
                </c:pt>
                <c:pt idx="8695">
                  <c:v>825.07</c:v>
                </c:pt>
                <c:pt idx="8696">
                  <c:v>825.26</c:v>
                </c:pt>
                <c:pt idx="8697">
                  <c:v>825.83</c:v>
                </c:pt>
                <c:pt idx="8698">
                  <c:v>825.28</c:v>
                </c:pt>
                <c:pt idx="8699">
                  <c:v>825.33</c:v>
                </c:pt>
                <c:pt idx="8700">
                  <c:v>825.52</c:v>
                </c:pt>
                <c:pt idx="8701">
                  <c:v>825.09</c:v>
                </c:pt>
                <c:pt idx="8702">
                  <c:v>825.61</c:v>
                </c:pt>
                <c:pt idx="8703">
                  <c:v>825.69</c:v>
                </c:pt>
                <c:pt idx="8704">
                  <c:v>825.09</c:v>
                </c:pt>
                <c:pt idx="8705">
                  <c:v>825.42</c:v>
                </c:pt>
                <c:pt idx="8706">
                  <c:v>825.14</c:v>
                </c:pt>
                <c:pt idx="8707">
                  <c:v>825.14</c:v>
                </c:pt>
                <c:pt idx="8708">
                  <c:v>825.57</c:v>
                </c:pt>
                <c:pt idx="8709">
                  <c:v>825.3</c:v>
                </c:pt>
                <c:pt idx="8710">
                  <c:v>825.21</c:v>
                </c:pt>
                <c:pt idx="8711">
                  <c:v>825.68</c:v>
                </c:pt>
                <c:pt idx="8712">
                  <c:v>825.26</c:v>
                </c:pt>
                <c:pt idx="8713">
                  <c:v>825.3</c:v>
                </c:pt>
                <c:pt idx="8714">
                  <c:v>826.14</c:v>
                </c:pt>
                <c:pt idx="8715">
                  <c:v>825.62</c:v>
                </c:pt>
                <c:pt idx="8716">
                  <c:v>825.36</c:v>
                </c:pt>
                <c:pt idx="8717">
                  <c:v>825.75</c:v>
                </c:pt>
                <c:pt idx="8718">
                  <c:v>825.16</c:v>
                </c:pt>
                <c:pt idx="8719">
                  <c:v>825.36</c:v>
                </c:pt>
                <c:pt idx="8720">
                  <c:v>825.64</c:v>
                </c:pt>
                <c:pt idx="8721">
                  <c:v>825.11</c:v>
                </c:pt>
                <c:pt idx="8722">
                  <c:v>825.78</c:v>
                </c:pt>
                <c:pt idx="8723">
                  <c:v>825.57</c:v>
                </c:pt>
                <c:pt idx="8724">
                  <c:v>825.28</c:v>
                </c:pt>
                <c:pt idx="8725">
                  <c:v>825.36</c:v>
                </c:pt>
                <c:pt idx="8726">
                  <c:v>825.78</c:v>
                </c:pt>
                <c:pt idx="8727">
                  <c:v>825.31</c:v>
                </c:pt>
                <c:pt idx="8728">
                  <c:v>825.42</c:v>
                </c:pt>
                <c:pt idx="8729">
                  <c:v>825.83</c:v>
                </c:pt>
                <c:pt idx="8730">
                  <c:v>825.5</c:v>
                </c:pt>
                <c:pt idx="8731">
                  <c:v>825.92</c:v>
                </c:pt>
                <c:pt idx="8732">
                  <c:v>825.76</c:v>
                </c:pt>
                <c:pt idx="8733">
                  <c:v>825.33</c:v>
                </c:pt>
                <c:pt idx="8734">
                  <c:v>825.8</c:v>
                </c:pt>
                <c:pt idx="8735">
                  <c:v>825.17</c:v>
                </c:pt>
                <c:pt idx="8736">
                  <c:v>825.43</c:v>
                </c:pt>
                <c:pt idx="8737">
                  <c:v>825.81</c:v>
                </c:pt>
                <c:pt idx="8738">
                  <c:v>825.5</c:v>
                </c:pt>
                <c:pt idx="8739">
                  <c:v>825.38</c:v>
                </c:pt>
                <c:pt idx="8740">
                  <c:v>825.94</c:v>
                </c:pt>
                <c:pt idx="8741">
                  <c:v>825.21</c:v>
                </c:pt>
                <c:pt idx="8742">
                  <c:v>825.38</c:v>
                </c:pt>
                <c:pt idx="8743">
                  <c:v>826.11</c:v>
                </c:pt>
                <c:pt idx="8744">
                  <c:v>825.38</c:v>
                </c:pt>
                <c:pt idx="8745">
                  <c:v>825.59</c:v>
                </c:pt>
                <c:pt idx="8746">
                  <c:v>825.9</c:v>
                </c:pt>
                <c:pt idx="8747">
                  <c:v>825.11</c:v>
                </c:pt>
                <c:pt idx="8748">
                  <c:v>825.28</c:v>
                </c:pt>
                <c:pt idx="8749">
                  <c:v>825.88</c:v>
                </c:pt>
                <c:pt idx="8750">
                  <c:v>825.59</c:v>
                </c:pt>
                <c:pt idx="8751">
                  <c:v>825.61</c:v>
                </c:pt>
                <c:pt idx="8752">
                  <c:v>825.76</c:v>
                </c:pt>
                <c:pt idx="8753">
                  <c:v>825.28</c:v>
                </c:pt>
                <c:pt idx="8754">
                  <c:v>825.35</c:v>
                </c:pt>
                <c:pt idx="8755">
                  <c:v>825.59</c:v>
                </c:pt>
                <c:pt idx="8756">
                  <c:v>825.24</c:v>
                </c:pt>
                <c:pt idx="8757">
                  <c:v>825.57</c:v>
                </c:pt>
                <c:pt idx="8758">
                  <c:v>825.47</c:v>
                </c:pt>
                <c:pt idx="8759">
                  <c:v>824.79</c:v>
                </c:pt>
                <c:pt idx="8760">
                  <c:v>825.21</c:v>
                </c:pt>
                <c:pt idx="8761">
                  <c:v>825.21</c:v>
                </c:pt>
                <c:pt idx="8762">
                  <c:v>824.31</c:v>
                </c:pt>
                <c:pt idx="8763">
                  <c:v>825.42</c:v>
                </c:pt>
                <c:pt idx="8764">
                  <c:v>824.93</c:v>
                </c:pt>
                <c:pt idx="8765">
                  <c:v>824.76</c:v>
                </c:pt>
                <c:pt idx="8766">
                  <c:v>825.61</c:v>
                </c:pt>
                <c:pt idx="8767">
                  <c:v>825</c:v>
                </c:pt>
                <c:pt idx="8768">
                  <c:v>825.28</c:v>
                </c:pt>
                <c:pt idx="8769">
                  <c:v>825.9</c:v>
                </c:pt>
                <c:pt idx="8770">
                  <c:v>825.14</c:v>
                </c:pt>
                <c:pt idx="8771">
                  <c:v>825.45</c:v>
                </c:pt>
                <c:pt idx="8772">
                  <c:v>825.61</c:v>
                </c:pt>
                <c:pt idx="8773">
                  <c:v>824.74</c:v>
                </c:pt>
                <c:pt idx="8774">
                  <c:v>825.4</c:v>
                </c:pt>
                <c:pt idx="8775">
                  <c:v>825.69</c:v>
                </c:pt>
                <c:pt idx="8776">
                  <c:v>825.05</c:v>
                </c:pt>
                <c:pt idx="8777">
                  <c:v>825.52</c:v>
                </c:pt>
                <c:pt idx="8778">
                  <c:v>826</c:v>
                </c:pt>
                <c:pt idx="8779">
                  <c:v>825.5</c:v>
                </c:pt>
                <c:pt idx="8780">
                  <c:v>825.38</c:v>
                </c:pt>
                <c:pt idx="8781">
                  <c:v>825.9</c:v>
                </c:pt>
                <c:pt idx="8782">
                  <c:v>825.36</c:v>
                </c:pt>
                <c:pt idx="8783">
                  <c:v>825.33</c:v>
                </c:pt>
                <c:pt idx="8784">
                  <c:v>825.36</c:v>
                </c:pt>
                <c:pt idx="8785">
                  <c:v>824.95</c:v>
                </c:pt>
                <c:pt idx="8786">
                  <c:v>824.97</c:v>
                </c:pt>
                <c:pt idx="8787">
                  <c:v>824.9</c:v>
                </c:pt>
                <c:pt idx="8788">
                  <c:v>824.45</c:v>
                </c:pt>
                <c:pt idx="8789">
                  <c:v>824.76</c:v>
                </c:pt>
                <c:pt idx="8790">
                  <c:v>824.81</c:v>
                </c:pt>
                <c:pt idx="8791">
                  <c:v>825.24</c:v>
                </c:pt>
                <c:pt idx="8792">
                  <c:v>825.21</c:v>
                </c:pt>
                <c:pt idx="8793">
                  <c:v>824.85</c:v>
                </c:pt>
                <c:pt idx="8794">
                  <c:v>825.11</c:v>
                </c:pt>
                <c:pt idx="8795">
                  <c:v>825.47</c:v>
                </c:pt>
                <c:pt idx="8796">
                  <c:v>825.24</c:v>
                </c:pt>
                <c:pt idx="8797">
                  <c:v>825.59</c:v>
                </c:pt>
                <c:pt idx="8798">
                  <c:v>825.83</c:v>
                </c:pt>
                <c:pt idx="8799">
                  <c:v>824.9</c:v>
                </c:pt>
                <c:pt idx="8800">
                  <c:v>825.16</c:v>
                </c:pt>
                <c:pt idx="8801">
                  <c:v>825.69</c:v>
                </c:pt>
                <c:pt idx="8802">
                  <c:v>825.52</c:v>
                </c:pt>
                <c:pt idx="8803">
                  <c:v>825.62</c:v>
                </c:pt>
                <c:pt idx="8804">
                  <c:v>825.81</c:v>
                </c:pt>
                <c:pt idx="8805">
                  <c:v>825.4</c:v>
                </c:pt>
                <c:pt idx="8806">
                  <c:v>825.62</c:v>
                </c:pt>
                <c:pt idx="8807">
                  <c:v>826.07</c:v>
                </c:pt>
                <c:pt idx="8808">
                  <c:v>825.28</c:v>
                </c:pt>
                <c:pt idx="8809">
                  <c:v>825.57</c:v>
                </c:pt>
                <c:pt idx="8810">
                  <c:v>825.71</c:v>
                </c:pt>
                <c:pt idx="8811">
                  <c:v>825.4</c:v>
                </c:pt>
                <c:pt idx="8812">
                  <c:v>825.47</c:v>
                </c:pt>
                <c:pt idx="8813">
                  <c:v>825.76</c:v>
                </c:pt>
                <c:pt idx="8814">
                  <c:v>825.85</c:v>
                </c:pt>
                <c:pt idx="8815">
                  <c:v>825.49</c:v>
                </c:pt>
                <c:pt idx="8816">
                  <c:v>825.99</c:v>
                </c:pt>
                <c:pt idx="8817">
                  <c:v>825.56</c:v>
                </c:pt>
                <c:pt idx="8818">
                  <c:v>825.26</c:v>
                </c:pt>
                <c:pt idx="8819">
                  <c:v>825.78</c:v>
                </c:pt>
                <c:pt idx="8820">
                  <c:v>825.49</c:v>
                </c:pt>
                <c:pt idx="8821">
                  <c:v>825.69</c:v>
                </c:pt>
                <c:pt idx="8822">
                  <c:v>825.42</c:v>
                </c:pt>
                <c:pt idx="8823">
                  <c:v>825.69</c:v>
                </c:pt>
                <c:pt idx="8824">
                  <c:v>826.11</c:v>
                </c:pt>
                <c:pt idx="8825">
                  <c:v>825.56</c:v>
                </c:pt>
                <c:pt idx="8826">
                  <c:v>825.8</c:v>
                </c:pt>
                <c:pt idx="8827">
                  <c:v>826.14</c:v>
                </c:pt>
                <c:pt idx="8828">
                  <c:v>825.49</c:v>
                </c:pt>
                <c:pt idx="8829">
                  <c:v>825.88</c:v>
                </c:pt>
                <c:pt idx="8830">
                  <c:v>826.02</c:v>
                </c:pt>
                <c:pt idx="8831">
                  <c:v>825.57</c:v>
                </c:pt>
                <c:pt idx="8832">
                  <c:v>825.69</c:v>
                </c:pt>
                <c:pt idx="8833">
                  <c:v>826.25</c:v>
                </c:pt>
                <c:pt idx="8834">
                  <c:v>825.36</c:v>
                </c:pt>
                <c:pt idx="8835">
                  <c:v>825.85</c:v>
                </c:pt>
                <c:pt idx="8836">
                  <c:v>826.59</c:v>
                </c:pt>
                <c:pt idx="8837">
                  <c:v>825.68</c:v>
                </c:pt>
                <c:pt idx="8838">
                  <c:v>825.81</c:v>
                </c:pt>
                <c:pt idx="8839">
                  <c:v>825.88</c:v>
                </c:pt>
                <c:pt idx="8840">
                  <c:v>826.16</c:v>
                </c:pt>
                <c:pt idx="8841">
                  <c:v>825.85</c:v>
                </c:pt>
                <c:pt idx="8842">
                  <c:v>825.8</c:v>
                </c:pt>
                <c:pt idx="8843">
                  <c:v>825.17</c:v>
                </c:pt>
                <c:pt idx="8844">
                  <c:v>825.94</c:v>
                </c:pt>
                <c:pt idx="8845">
                  <c:v>825.92</c:v>
                </c:pt>
                <c:pt idx="8846">
                  <c:v>825.24</c:v>
                </c:pt>
                <c:pt idx="8847">
                  <c:v>825.71</c:v>
                </c:pt>
                <c:pt idx="8848">
                  <c:v>825.42</c:v>
                </c:pt>
                <c:pt idx="8849">
                  <c:v>825.62</c:v>
                </c:pt>
                <c:pt idx="8850">
                  <c:v>826.07</c:v>
                </c:pt>
                <c:pt idx="8851">
                  <c:v>825.61</c:v>
                </c:pt>
                <c:pt idx="8852">
                  <c:v>825.49</c:v>
                </c:pt>
                <c:pt idx="8853">
                  <c:v>826.19</c:v>
                </c:pt>
                <c:pt idx="8854">
                  <c:v>825.8</c:v>
                </c:pt>
                <c:pt idx="8855">
                  <c:v>825.45</c:v>
                </c:pt>
                <c:pt idx="8856">
                  <c:v>826.52</c:v>
                </c:pt>
                <c:pt idx="8857">
                  <c:v>825.87</c:v>
                </c:pt>
                <c:pt idx="8858">
                  <c:v>825.62</c:v>
                </c:pt>
                <c:pt idx="8859">
                  <c:v>826.11</c:v>
                </c:pt>
                <c:pt idx="8860">
                  <c:v>825.35</c:v>
                </c:pt>
                <c:pt idx="8861">
                  <c:v>825.36</c:v>
                </c:pt>
                <c:pt idx="8862">
                  <c:v>825.92</c:v>
                </c:pt>
                <c:pt idx="8863">
                  <c:v>825.38</c:v>
                </c:pt>
                <c:pt idx="8864">
                  <c:v>825.59</c:v>
                </c:pt>
                <c:pt idx="8865">
                  <c:v>826.18</c:v>
                </c:pt>
                <c:pt idx="8866">
                  <c:v>825.45</c:v>
                </c:pt>
                <c:pt idx="8867">
                  <c:v>825.56</c:v>
                </c:pt>
                <c:pt idx="8868">
                  <c:v>825.45</c:v>
                </c:pt>
                <c:pt idx="8869">
                  <c:v>825.21</c:v>
                </c:pt>
                <c:pt idx="8870">
                  <c:v>825.42</c:v>
                </c:pt>
                <c:pt idx="8871">
                  <c:v>825.9</c:v>
                </c:pt>
                <c:pt idx="8872">
                  <c:v>825.05</c:v>
                </c:pt>
                <c:pt idx="8873">
                  <c:v>826.68</c:v>
                </c:pt>
                <c:pt idx="8874">
                  <c:v>825.42</c:v>
                </c:pt>
                <c:pt idx="8875">
                  <c:v>825.54</c:v>
                </c:pt>
                <c:pt idx="8876">
                  <c:v>825.8</c:v>
                </c:pt>
                <c:pt idx="8877">
                  <c:v>825.26</c:v>
                </c:pt>
                <c:pt idx="8878">
                  <c:v>825.69</c:v>
                </c:pt>
                <c:pt idx="8879">
                  <c:v>826.19</c:v>
                </c:pt>
                <c:pt idx="8880">
                  <c:v>825.56</c:v>
                </c:pt>
                <c:pt idx="8881">
                  <c:v>825.47</c:v>
                </c:pt>
                <c:pt idx="8882">
                  <c:v>825.99</c:v>
                </c:pt>
                <c:pt idx="8883">
                  <c:v>825.43</c:v>
                </c:pt>
                <c:pt idx="8884">
                  <c:v>825.43</c:v>
                </c:pt>
                <c:pt idx="8885">
                  <c:v>826.02</c:v>
                </c:pt>
                <c:pt idx="8886">
                  <c:v>825.09</c:v>
                </c:pt>
                <c:pt idx="8887">
                  <c:v>825.64</c:v>
                </c:pt>
                <c:pt idx="8888">
                  <c:v>826.06</c:v>
                </c:pt>
                <c:pt idx="8889">
                  <c:v>825.42</c:v>
                </c:pt>
                <c:pt idx="8890">
                  <c:v>825.73</c:v>
                </c:pt>
                <c:pt idx="8891">
                  <c:v>825.49</c:v>
                </c:pt>
                <c:pt idx="8892">
                  <c:v>825.45</c:v>
                </c:pt>
                <c:pt idx="8893">
                  <c:v>825.62</c:v>
                </c:pt>
                <c:pt idx="8894">
                  <c:v>826.06</c:v>
                </c:pt>
                <c:pt idx="8895">
                  <c:v>825.52</c:v>
                </c:pt>
                <c:pt idx="8896">
                  <c:v>825.49</c:v>
                </c:pt>
                <c:pt idx="8897">
                  <c:v>825.31</c:v>
                </c:pt>
                <c:pt idx="8898">
                  <c:v>825.45</c:v>
                </c:pt>
                <c:pt idx="8899">
                  <c:v>825.5</c:v>
                </c:pt>
                <c:pt idx="8900">
                  <c:v>825.35</c:v>
                </c:pt>
                <c:pt idx="8901">
                  <c:v>825.3</c:v>
                </c:pt>
                <c:pt idx="8902">
                  <c:v>825.71</c:v>
                </c:pt>
                <c:pt idx="8903">
                  <c:v>825.35</c:v>
                </c:pt>
                <c:pt idx="8904">
                  <c:v>825.45</c:v>
                </c:pt>
                <c:pt idx="8905">
                  <c:v>825.81</c:v>
                </c:pt>
                <c:pt idx="8906">
                  <c:v>825.17</c:v>
                </c:pt>
                <c:pt idx="8907">
                  <c:v>825.52</c:v>
                </c:pt>
                <c:pt idx="8908">
                  <c:v>826.11</c:v>
                </c:pt>
                <c:pt idx="8909">
                  <c:v>825.07</c:v>
                </c:pt>
                <c:pt idx="8910">
                  <c:v>825.43</c:v>
                </c:pt>
                <c:pt idx="8911">
                  <c:v>826.19</c:v>
                </c:pt>
                <c:pt idx="8912">
                  <c:v>825.43</c:v>
                </c:pt>
                <c:pt idx="8913">
                  <c:v>825.75</c:v>
                </c:pt>
                <c:pt idx="8914">
                  <c:v>826.14</c:v>
                </c:pt>
                <c:pt idx="8915">
                  <c:v>825.23</c:v>
                </c:pt>
                <c:pt idx="8916">
                  <c:v>825.61</c:v>
                </c:pt>
                <c:pt idx="8917">
                  <c:v>825.87</c:v>
                </c:pt>
                <c:pt idx="8918">
                  <c:v>825.33</c:v>
                </c:pt>
                <c:pt idx="8919">
                  <c:v>825.5</c:v>
                </c:pt>
                <c:pt idx="8920">
                  <c:v>825.83</c:v>
                </c:pt>
                <c:pt idx="8921">
                  <c:v>825.28</c:v>
                </c:pt>
                <c:pt idx="8922">
                  <c:v>825.49</c:v>
                </c:pt>
                <c:pt idx="8923">
                  <c:v>826.02</c:v>
                </c:pt>
                <c:pt idx="8924">
                  <c:v>825.5</c:v>
                </c:pt>
                <c:pt idx="8925">
                  <c:v>826.11</c:v>
                </c:pt>
                <c:pt idx="8926">
                  <c:v>825.69</c:v>
                </c:pt>
                <c:pt idx="8927">
                  <c:v>825.12</c:v>
                </c:pt>
                <c:pt idx="8928">
                  <c:v>825.66</c:v>
                </c:pt>
                <c:pt idx="8929">
                  <c:v>825.3</c:v>
                </c:pt>
                <c:pt idx="8930">
                  <c:v>825.78</c:v>
                </c:pt>
                <c:pt idx="8931">
                  <c:v>825.9</c:v>
                </c:pt>
                <c:pt idx="8932">
                  <c:v>825.38</c:v>
                </c:pt>
                <c:pt idx="8933">
                  <c:v>825.33</c:v>
                </c:pt>
                <c:pt idx="8934">
                  <c:v>825.75</c:v>
                </c:pt>
                <c:pt idx="8935">
                  <c:v>825.38</c:v>
                </c:pt>
                <c:pt idx="8936">
                  <c:v>825.47</c:v>
                </c:pt>
                <c:pt idx="8937">
                  <c:v>825.87</c:v>
                </c:pt>
                <c:pt idx="8938">
                  <c:v>825.09</c:v>
                </c:pt>
                <c:pt idx="8939">
                  <c:v>825.49</c:v>
                </c:pt>
                <c:pt idx="8940">
                  <c:v>825.76</c:v>
                </c:pt>
                <c:pt idx="8941">
                  <c:v>825.23</c:v>
                </c:pt>
                <c:pt idx="8942">
                  <c:v>825.36</c:v>
                </c:pt>
                <c:pt idx="8943">
                  <c:v>825.88</c:v>
                </c:pt>
                <c:pt idx="8944">
                  <c:v>825.19</c:v>
                </c:pt>
                <c:pt idx="8945">
                  <c:v>825.42</c:v>
                </c:pt>
                <c:pt idx="8946">
                  <c:v>825.94</c:v>
                </c:pt>
                <c:pt idx="8947">
                  <c:v>825.14</c:v>
                </c:pt>
                <c:pt idx="8948">
                  <c:v>825.4</c:v>
                </c:pt>
                <c:pt idx="8949">
                  <c:v>825.57</c:v>
                </c:pt>
                <c:pt idx="8950">
                  <c:v>824.66</c:v>
                </c:pt>
                <c:pt idx="8951">
                  <c:v>825.5</c:v>
                </c:pt>
                <c:pt idx="8952">
                  <c:v>825.5</c:v>
                </c:pt>
                <c:pt idx="8953">
                  <c:v>825.3</c:v>
                </c:pt>
                <c:pt idx="8954">
                  <c:v>825.54</c:v>
                </c:pt>
                <c:pt idx="8955">
                  <c:v>825.59</c:v>
                </c:pt>
                <c:pt idx="8956">
                  <c:v>825.07</c:v>
                </c:pt>
                <c:pt idx="8957">
                  <c:v>825.49</c:v>
                </c:pt>
                <c:pt idx="8958">
                  <c:v>825.33</c:v>
                </c:pt>
                <c:pt idx="8959">
                  <c:v>825.23</c:v>
                </c:pt>
                <c:pt idx="8960">
                  <c:v>825.73</c:v>
                </c:pt>
                <c:pt idx="8961">
                  <c:v>825.16</c:v>
                </c:pt>
                <c:pt idx="8962">
                  <c:v>825.42</c:v>
                </c:pt>
                <c:pt idx="8963">
                  <c:v>825.81</c:v>
                </c:pt>
                <c:pt idx="8964">
                  <c:v>825.38</c:v>
                </c:pt>
                <c:pt idx="8965">
                  <c:v>825.33</c:v>
                </c:pt>
                <c:pt idx="8966">
                  <c:v>826.06</c:v>
                </c:pt>
                <c:pt idx="8967">
                  <c:v>825.05</c:v>
                </c:pt>
                <c:pt idx="8968">
                  <c:v>825.42</c:v>
                </c:pt>
                <c:pt idx="8969">
                  <c:v>825.73</c:v>
                </c:pt>
                <c:pt idx="8970">
                  <c:v>825.42</c:v>
                </c:pt>
                <c:pt idx="8971">
                  <c:v>825.04</c:v>
                </c:pt>
                <c:pt idx="8972">
                  <c:v>825.88</c:v>
                </c:pt>
                <c:pt idx="8973">
                  <c:v>825.43</c:v>
                </c:pt>
                <c:pt idx="8974">
                  <c:v>825.43</c:v>
                </c:pt>
                <c:pt idx="8975">
                  <c:v>825.81</c:v>
                </c:pt>
                <c:pt idx="8976">
                  <c:v>825.12</c:v>
                </c:pt>
                <c:pt idx="8977">
                  <c:v>825.21</c:v>
                </c:pt>
                <c:pt idx="8978">
                  <c:v>825.23</c:v>
                </c:pt>
                <c:pt idx="8979">
                  <c:v>825.36</c:v>
                </c:pt>
                <c:pt idx="8980">
                  <c:v>825.3</c:v>
                </c:pt>
                <c:pt idx="8981">
                  <c:v>825.35</c:v>
                </c:pt>
                <c:pt idx="8982">
                  <c:v>825.04</c:v>
                </c:pt>
                <c:pt idx="8983">
                  <c:v>825.12</c:v>
                </c:pt>
                <c:pt idx="8984">
                  <c:v>825.43</c:v>
                </c:pt>
                <c:pt idx="8985">
                  <c:v>824.53</c:v>
                </c:pt>
                <c:pt idx="8986">
                  <c:v>825.52</c:v>
                </c:pt>
                <c:pt idx="8987">
                  <c:v>825.3</c:v>
                </c:pt>
                <c:pt idx="8988">
                  <c:v>825.02</c:v>
                </c:pt>
                <c:pt idx="8989">
                  <c:v>825.54</c:v>
                </c:pt>
                <c:pt idx="8990">
                  <c:v>825.04</c:v>
                </c:pt>
                <c:pt idx="8991">
                  <c:v>825.3</c:v>
                </c:pt>
                <c:pt idx="8992">
                  <c:v>825.52</c:v>
                </c:pt>
                <c:pt idx="8993">
                  <c:v>824.98</c:v>
                </c:pt>
                <c:pt idx="8994">
                  <c:v>825.56</c:v>
                </c:pt>
                <c:pt idx="8995">
                  <c:v>826</c:v>
                </c:pt>
                <c:pt idx="8996">
                  <c:v>825.17</c:v>
                </c:pt>
                <c:pt idx="8997">
                  <c:v>825.75</c:v>
                </c:pt>
                <c:pt idx="8998">
                  <c:v>825.62</c:v>
                </c:pt>
                <c:pt idx="8999">
                  <c:v>825.21</c:v>
                </c:pt>
                <c:pt idx="9000">
                  <c:v>825.3</c:v>
                </c:pt>
                <c:pt idx="9001">
                  <c:v>825.83</c:v>
                </c:pt>
                <c:pt idx="9002">
                  <c:v>824.92</c:v>
                </c:pt>
                <c:pt idx="9003">
                  <c:v>824.78</c:v>
                </c:pt>
                <c:pt idx="9004">
                  <c:v>825.8</c:v>
                </c:pt>
                <c:pt idx="9005">
                  <c:v>825.07</c:v>
                </c:pt>
                <c:pt idx="9006">
                  <c:v>825.16</c:v>
                </c:pt>
                <c:pt idx="9007">
                  <c:v>825.11</c:v>
                </c:pt>
                <c:pt idx="9008">
                  <c:v>825.38</c:v>
                </c:pt>
                <c:pt idx="9009">
                  <c:v>825.09</c:v>
                </c:pt>
                <c:pt idx="9010">
                  <c:v>825.09</c:v>
                </c:pt>
                <c:pt idx="9011">
                  <c:v>824.93</c:v>
                </c:pt>
                <c:pt idx="9012">
                  <c:v>825.76</c:v>
                </c:pt>
                <c:pt idx="9013">
                  <c:v>825.26</c:v>
                </c:pt>
                <c:pt idx="9014">
                  <c:v>824.83</c:v>
                </c:pt>
                <c:pt idx="9015">
                  <c:v>824.98</c:v>
                </c:pt>
                <c:pt idx="9016">
                  <c:v>824.97</c:v>
                </c:pt>
                <c:pt idx="9017">
                  <c:v>824.86</c:v>
                </c:pt>
                <c:pt idx="9018">
                  <c:v>825.12</c:v>
                </c:pt>
                <c:pt idx="9019">
                  <c:v>824.98</c:v>
                </c:pt>
                <c:pt idx="9020">
                  <c:v>824.98</c:v>
                </c:pt>
                <c:pt idx="9021">
                  <c:v>825.23</c:v>
                </c:pt>
                <c:pt idx="9022">
                  <c:v>824.95</c:v>
                </c:pt>
                <c:pt idx="9023">
                  <c:v>825.09</c:v>
                </c:pt>
                <c:pt idx="9024">
                  <c:v>825.66</c:v>
                </c:pt>
                <c:pt idx="9025">
                  <c:v>824.76</c:v>
                </c:pt>
                <c:pt idx="9026">
                  <c:v>825.04</c:v>
                </c:pt>
                <c:pt idx="9027">
                  <c:v>825.69</c:v>
                </c:pt>
                <c:pt idx="9028">
                  <c:v>824.66</c:v>
                </c:pt>
                <c:pt idx="9029">
                  <c:v>824.85</c:v>
                </c:pt>
                <c:pt idx="9030">
                  <c:v>825.62</c:v>
                </c:pt>
                <c:pt idx="9031">
                  <c:v>824.64</c:v>
                </c:pt>
                <c:pt idx="9032">
                  <c:v>825.07</c:v>
                </c:pt>
                <c:pt idx="9033">
                  <c:v>824.79</c:v>
                </c:pt>
                <c:pt idx="9034">
                  <c:v>824.55</c:v>
                </c:pt>
                <c:pt idx="9035">
                  <c:v>824.9</c:v>
                </c:pt>
                <c:pt idx="9036">
                  <c:v>825.61</c:v>
                </c:pt>
                <c:pt idx="9037">
                  <c:v>825.02</c:v>
                </c:pt>
                <c:pt idx="9038">
                  <c:v>824.71</c:v>
                </c:pt>
                <c:pt idx="9039">
                  <c:v>825.07</c:v>
                </c:pt>
                <c:pt idx="9040">
                  <c:v>824.62</c:v>
                </c:pt>
                <c:pt idx="9041">
                  <c:v>824.98</c:v>
                </c:pt>
                <c:pt idx="9042">
                  <c:v>825.14</c:v>
                </c:pt>
                <c:pt idx="9043">
                  <c:v>825.09</c:v>
                </c:pt>
                <c:pt idx="9044">
                  <c:v>825.42</c:v>
                </c:pt>
                <c:pt idx="9045">
                  <c:v>824.74</c:v>
                </c:pt>
                <c:pt idx="9046">
                  <c:v>825.07</c:v>
                </c:pt>
                <c:pt idx="9047">
                  <c:v>824.97</c:v>
                </c:pt>
                <c:pt idx="9048">
                  <c:v>824.6</c:v>
                </c:pt>
                <c:pt idx="9049">
                  <c:v>825.07</c:v>
                </c:pt>
                <c:pt idx="9050">
                  <c:v>825.5</c:v>
                </c:pt>
                <c:pt idx="9051">
                  <c:v>825.17</c:v>
                </c:pt>
                <c:pt idx="9052">
                  <c:v>824.81</c:v>
                </c:pt>
                <c:pt idx="9053">
                  <c:v>825.73</c:v>
                </c:pt>
                <c:pt idx="9054">
                  <c:v>824.5</c:v>
                </c:pt>
                <c:pt idx="9055">
                  <c:v>825.04</c:v>
                </c:pt>
                <c:pt idx="9056">
                  <c:v>825.9</c:v>
                </c:pt>
                <c:pt idx="9057">
                  <c:v>825.04</c:v>
                </c:pt>
                <c:pt idx="9058">
                  <c:v>825.26</c:v>
                </c:pt>
                <c:pt idx="9059">
                  <c:v>825.59</c:v>
                </c:pt>
                <c:pt idx="9060">
                  <c:v>824.53</c:v>
                </c:pt>
                <c:pt idx="9061">
                  <c:v>825.07</c:v>
                </c:pt>
                <c:pt idx="9062">
                  <c:v>825.73</c:v>
                </c:pt>
                <c:pt idx="9063">
                  <c:v>824.79</c:v>
                </c:pt>
                <c:pt idx="9064">
                  <c:v>825.04</c:v>
                </c:pt>
                <c:pt idx="9065">
                  <c:v>825.38</c:v>
                </c:pt>
                <c:pt idx="9066">
                  <c:v>825.07</c:v>
                </c:pt>
                <c:pt idx="9067">
                  <c:v>825.38</c:v>
                </c:pt>
                <c:pt idx="9068">
                  <c:v>825.24</c:v>
                </c:pt>
                <c:pt idx="9069">
                  <c:v>824.83</c:v>
                </c:pt>
                <c:pt idx="9070">
                  <c:v>825.42</c:v>
                </c:pt>
                <c:pt idx="9071">
                  <c:v>824.64</c:v>
                </c:pt>
                <c:pt idx="9072">
                  <c:v>824.67</c:v>
                </c:pt>
                <c:pt idx="9073">
                  <c:v>824.73</c:v>
                </c:pt>
                <c:pt idx="9074">
                  <c:v>824.69</c:v>
                </c:pt>
                <c:pt idx="9075">
                  <c:v>824.47</c:v>
                </c:pt>
                <c:pt idx="9076">
                  <c:v>825.19</c:v>
                </c:pt>
                <c:pt idx="9077">
                  <c:v>825.14</c:v>
                </c:pt>
                <c:pt idx="9078">
                  <c:v>824.74</c:v>
                </c:pt>
                <c:pt idx="9079">
                  <c:v>825.57</c:v>
                </c:pt>
                <c:pt idx="9080">
                  <c:v>824.74</c:v>
                </c:pt>
                <c:pt idx="9081">
                  <c:v>824.98</c:v>
                </c:pt>
                <c:pt idx="9082">
                  <c:v>825.59</c:v>
                </c:pt>
                <c:pt idx="9083">
                  <c:v>824.6</c:v>
                </c:pt>
                <c:pt idx="9084">
                  <c:v>824.95</c:v>
                </c:pt>
                <c:pt idx="9085">
                  <c:v>825.28</c:v>
                </c:pt>
                <c:pt idx="9086">
                  <c:v>825</c:v>
                </c:pt>
                <c:pt idx="9087">
                  <c:v>825.07</c:v>
                </c:pt>
                <c:pt idx="9088">
                  <c:v>825.35</c:v>
                </c:pt>
                <c:pt idx="9089">
                  <c:v>825.12</c:v>
                </c:pt>
                <c:pt idx="9090">
                  <c:v>824.71</c:v>
                </c:pt>
                <c:pt idx="9091">
                  <c:v>825.11</c:v>
                </c:pt>
                <c:pt idx="9092">
                  <c:v>824.81</c:v>
                </c:pt>
                <c:pt idx="9093">
                  <c:v>824.81</c:v>
                </c:pt>
                <c:pt idx="9094">
                  <c:v>824.62</c:v>
                </c:pt>
                <c:pt idx="9095">
                  <c:v>824.4</c:v>
                </c:pt>
                <c:pt idx="9096">
                  <c:v>824.64</c:v>
                </c:pt>
                <c:pt idx="9097">
                  <c:v>824.79</c:v>
                </c:pt>
                <c:pt idx="9098">
                  <c:v>824.41</c:v>
                </c:pt>
                <c:pt idx="9099">
                  <c:v>825.3</c:v>
                </c:pt>
                <c:pt idx="9100">
                  <c:v>824.41</c:v>
                </c:pt>
                <c:pt idx="9101">
                  <c:v>824.97</c:v>
                </c:pt>
                <c:pt idx="9102">
                  <c:v>824.9</c:v>
                </c:pt>
                <c:pt idx="9103">
                  <c:v>824.69</c:v>
                </c:pt>
                <c:pt idx="9104">
                  <c:v>824.92</c:v>
                </c:pt>
                <c:pt idx="9105">
                  <c:v>825.02</c:v>
                </c:pt>
                <c:pt idx="9106">
                  <c:v>824.31</c:v>
                </c:pt>
                <c:pt idx="9107">
                  <c:v>824.5</c:v>
                </c:pt>
                <c:pt idx="9108">
                  <c:v>825.11</c:v>
                </c:pt>
                <c:pt idx="9109">
                  <c:v>824</c:v>
                </c:pt>
                <c:pt idx="9110">
                  <c:v>824.88</c:v>
                </c:pt>
                <c:pt idx="9111">
                  <c:v>825.61</c:v>
                </c:pt>
                <c:pt idx="9112">
                  <c:v>824.03</c:v>
                </c:pt>
                <c:pt idx="9113">
                  <c:v>824.85</c:v>
                </c:pt>
                <c:pt idx="9114">
                  <c:v>825.17</c:v>
                </c:pt>
                <c:pt idx="9115">
                  <c:v>824.83</c:v>
                </c:pt>
                <c:pt idx="9116">
                  <c:v>824.78</c:v>
                </c:pt>
                <c:pt idx="9117">
                  <c:v>825.23</c:v>
                </c:pt>
                <c:pt idx="9118">
                  <c:v>824.76</c:v>
                </c:pt>
                <c:pt idx="9119">
                  <c:v>825.02</c:v>
                </c:pt>
                <c:pt idx="9120">
                  <c:v>825.19</c:v>
                </c:pt>
                <c:pt idx="9121">
                  <c:v>824.92</c:v>
                </c:pt>
                <c:pt idx="9122">
                  <c:v>825.21</c:v>
                </c:pt>
                <c:pt idx="9123">
                  <c:v>825.42</c:v>
                </c:pt>
                <c:pt idx="9124">
                  <c:v>825.02</c:v>
                </c:pt>
                <c:pt idx="9125">
                  <c:v>825.23</c:v>
                </c:pt>
                <c:pt idx="9126">
                  <c:v>824.95</c:v>
                </c:pt>
                <c:pt idx="9127">
                  <c:v>825.04</c:v>
                </c:pt>
                <c:pt idx="9128">
                  <c:v>825.04</c:v>
                </c:pt>
                <c:pt idx="9129">
                  <c:v>824.98</c:v>
                </c:pt>
                <c:pt idx="9130">
                  <c:v>825.45</c:v>
                </c:pt>
                <c:pt idx="9131">
                  <c:v>825.07</c:v>
                </c:pt>
                <c:pt idx="9132">
                  <c:v>824.83</c:v>
                </c:pt>
                <c:pt idx="9133">
                  <c:v>825.57</c:v>
                </c:pt>
                <c:pt idx="9134">
                  <c:v>825.78</c:v>
                </c:pt>
                <c:pt idx="9135">
                  <c:v>824.86</c:v>
                </c:pt>
                <c:pt idx="9136">
                  <c:v>825.02</c:v>
                </c:pt>
                <c:pt idx="9137">
                  <c:v>825.8</c:v>
                </c:pt>
                <c:pt idx="9138">
                  <c:v>824.67</c:v>
                </c:pt>
                <c:pt idx="9139">
                  <c:v>824.74</c:v>
                </c:pt>
                <c:pt idx="9140">
                  <c:v>825.3</c:v>
                </c:pt>
                <c:pt idx="9141">
                  <c:v>824.28</c:v>
                </c:pt>
                <c:pt idx="9142">
                  <c:v>824.31</c:v>
                </c:pt>
                <c:pt idx="9143">
                  <c:v>825.17</c:v>
                </c:pt>
                <c:pt idx="9144">
                  <c:v>824.36</c:v>
                </c:pt>
                <c:pt idx="9145">
                  <c:v>824.64</c:v>
                </c:pt>
                <c:pt idx="9146">
                  <c:v>825.24</c:v>
                </c:pt>
                <c:pt idx="9147">
                  <c:v>824.45</c:v>
                </c:pt>
                <c:pt idx="9148">
                  <c:v>825.07</c:v>
                </c:pt>
                <c:pt idx="9149">
                  <c:v>825</c:v>
                </c:pt>
                <c:pt idx="9150">
                  <c:v>824.66</c:v>
                </c:pt>
                <c:pt idx="9151">
                  <c:v>825.26</c:v>
                </c:pt>
                <c:pt idx="9152">
                  <c:v>825.19</c:v>
                </c:pt>
                <c:pt idx="9153">
                  <c:v>824.97</c:v>
                </c:pt>
                <c:pt idx="9154">
                  <c:v>825.07</c:v>
                </c:pt>
                <c:pt idx="9155">
                  <c:v>825.02</c:v>
                </c:pt>
                <c:pt idx="9156">
                  <c:v>824.62</c:v>
                </c:pt>
                <c:pt idx="9157">
                  <c:v>824.85</c:v>
                </c:pt>
                <c:pt idx="9158">
                  <c:v>824.48</c:v>
                </c:pt>
                <c:pt idx="9159">
                  <c:v>825.02</c:v>
                </c:pt>
                <c:pt idx="9160">
                  <c:v>825.38</c:v>
                </c:pt>
                <c:pt idx="9161">
                  <c:v>824.41</c:v>
                </c:pt>
                <c:pt idx="9162">
                  <c:v>824.69</c:v>
                </c:pt>
                <c:pt idx="9163">
                  <c:v>825.38</c:v>
                </c:pt>
                <c:pt idx="9164">
                  <c:v>824.83</c:v>
                </c:pt>
                <c:pt idx="9165">
                  <c:v>824.97</c:v>
                </c:pt>
                <c:pt idx="9166">
                  <c:v>825.5</c:v>
                </c:pt>
                <c:pt idx="9167">
                  <c:v>824.79</c:v>
                </c:pt>
                <c:pt idx="9168">
                  <c:v>824.74</c:v>
                </c:pt>
                <c:pt idx="9169">
                  <c:v>825.23</c:v>
                </c:pt>
                <c:pt idx="9170">
                  <c:v>824.76</c:v>
                </c:pt>
                <c:pt idx="9171">
                  <c:v>824.95</c:v>
                </c:pt>
                <c:pt idx="9172">
                  <c:v>825.28</c:v>
                </c:pt>
                <c:pt idx="9173">
                  <c:v>824.62</c:v>
                </c:pt>
                <c:pt idx="9174">
                  <c:v>824.88</c:v>
                </c:pt>
                <c:pt idx="9175">
                  <c:v>825.17</c:v>
                </c:pt>
                <c:pt idx="9176">
                  <c:v>824.53</c:v>
                </c:pt>
                <c:pt idx="9177">
                  <c:v>824.83</c:v>
                </c:pt>
                <c:pt idx="9178">
                  <c:v>825.24</c:v>
                </c:pt>
                <c:pt idx="9179">
                  <c:v>824.57</c:v>
                </c:pt>
                <c:pt idx="9180">
                  <c:v>825.26</c:v>
                </c:pt>
                <c:pt idx="9181">
                  <c:v>824.95</c:v>
                </c:pt>
                <c:pt idx="9182">
                  <c:v>825.05</c:v>
                </c:pt>
                <c:pt idx="9183">
                  <c:v>825.5</c:v>
                </c:pt>
                <c:pt idx="9184">
                  <c:v>824.97</c:v>
                </c:pt>
                <c:pt idx="9185">
                  <c:v>825.24</c:v>
                </c:pt>
                <c:pt idx="9186">
                  <c:v>825.3</c:v>
                </c:pt>
                <c:pt idx="9187">
                  <c:v>824.78</c:v>
                </c:pt>
                <c:pt idx="9188">
                  <c:v>824.83</c:v>
                </c:pt>
                <c:pt idx="9189">
                  <c:v>825.19</c:v>
                </c:pt>
                <c:pt idx="9190">
                  <c:v>824.81</c:v>
                </c:pt>
                <c:pt idx="9191">
                  <c:v>824.98</c:v>
                </c:pt>
                <c:pt idx="9192">
                  <c:v>825.73</c:v>
                </c:pt>
                <c:pt idx="9193">
                  <c:v>824.67</c:v>
                </c:pt>
                <c:pt idx="9194">
                  <c:v>825.09</c:v>
                </c:pt>
                <c:pt idx="9195">
                  <c:v>825.35</c:v>
                </c:pt>
                <c:pt idx="9196">
                  <c:v>824.83</c:v>
                </c:pt>
                <c:pt idx="9197">
                  <c:v>824.31</c:v>
                </c:pt>
                <c:pt idx="9198">
                  <c:v>825.35</c:v>
                </c:pt>
                <c:pt idx="9199">
                  <c:v>824.67</c:v>
                </c:pt>
                <c:pt idx="9200">
                  <c:v>825.17</c:v>
                </c:pt>
                <c:pt idx="9201">
                  <c:v>825.66</c:v>
                </c:pt>
                <c:pt idx="9202">
                  <c:v>824.88</c:v>
                </c:pt>
                <c:pt idx="9203">
                  <c:v>825.04</c:v>
                </c:pt>
                <c:pt idx="9204">
                  <c:v>825.09</c:v>
                </c:pt>
                <c:pt idx="9205">
                  <c:v>824.98</c:v>
                </c:pt>
                <c:pt idx="9206">
                  <c:v>825.05</c:v>
                </c:pt>
                <c:pt idx="9207">
                  <c:v>825.26</c:v>
                </c:pt>
                <c:pt idx="9208">
                  <c:v>824.98</c:v>
                </c:pt>
                <c:pt idx="9209">
                  <c:v>825.42</c:v>
                </c:pt>
                <c:pt idx="9210">
                  <c:v>825.68</c:v>
                </c:pt>
                <c:pt idx="9211">
                  <c:v>824.6</c:v>
                </c:pt>
                <c:pt idx="9212">
                  <c:v>823.93</c:v>
                </c:pt>
                <c:pt idx="9213">
                  <c:v>824.59</c:v>
                </c:pt>
                <c:pt idx="9214">
                  <c:v>824.19</c:v>
                </c:pt>
                <c:pt idx="9215">
                  <c:v>824.92</c:v>
                </c:pt>
                <c:pt idx="9216">
                  <c:v>824.48</c:v>
                </c:pt>
                <c:pt idx="9217">
                  <c:v>824.98</c:v>
                </c:pt>
                <c:pt idx="9218">
                  <c:v>825.35</c:v>
                </c:pt>
                <c:pt idx="9219">
                  <c:v>824.76</c:v>
                </c:pt>
                <c:pt idx="9220">
                  <c:v>824.26</c:v>
                </c:pt>
                <c:pt idx="9221">
                  <c:v>825.33</c:v>
                </c:pt>
                <c:pt idx="9222">
                  <c:v>824.88</c:v>
                </c:pt>
                <c:pt idx="9223">
                  <c:v>825.42</c:v>
                </c:pt>
                <c:pt idx="9224">
                  <c:v>825.38</c:v>
                </c:pt>
                <c:pt idx="9225">
                  <c:v>824.66</c:v>
                </c:pt>
                <c:pt idx="9226">
                  <c:v>824.88</c:v>
                </c:pt>
                <c:pt idx="9227">
                  <c:v>825.68</c:v>
                </c:pt>
                <c:pt idx="9228">
                  <c:v>825</c:v>
                </c:pt>
                <c:pt idx="9229">
                  <c:v>825.02</c:v>
                </c:pt>
                <c:pt idx="9230">
                  <c:v>824.92</c:v>
                </c:pt>
                <c:pt idx="9231">
                  <c:v>825.09</c:v>
                </c:pt>
                <c:pt idx="9232">
                  <c:v>824.78</c:v>
                </c:pt>
                <c:pt idx="9233">
                  <c:v>825.26</c:v>
                </c:pt>
                <c:pt idx="9234">
                  <c:v>824.28</c:v>
                </c:pt>
                <c:pt idx="9235">
                  <c:v>825.19</c:v>
                </c:pt>
                <c:pt idx="9236">
                  <c:v>825.75</c:v>
                </c:pt>
                <c:pt idx="9237">
                  <c:v>825.24</c:v>
                </c:pt>
                <c:pt idx="9238">
                  <c:v>825.4</c:v>
                </c:pt>
                <c:pt idx="9239">
                  <c:v>825.73</c:v>
                </c:pt>
                <c:pt idx="9240">
                  <c:v>824.97</c:v>
                </c:pt>
                <c:pt idx="9241">
                  <c:v>825.28</c:v>
                </c:pt>
                <c:pt idx="9242">
                  <c:v>825.17</c:v>
                </c:pt>
                <c:pt idx="9243">
                  <c:v>825.07</c:v>
                </c:pt>
                <c:pt idx="9244">
                  <c:v>825.23</c:v>
                </c:pt>
                <c:pt idx="9245">
                  <c:v>824.98</c:v>
                </c:pt>
                <c:pt idx="9246">
                  <c:v>824.98</c:v>
                </c:pt>
                <c:pt idx="9247">
                  <c:v>825.43</c:v>
                </c:pt>
                <c:pt idx="9248">
                  <c:v>824.92</c:v>
                </c:pt>
                <c:pt idx="9249">
                  <c:v>825.42</c:v>
                </c:pt>
                <c:pt idx="9250">
                  <c:v>826.04</c:v>
                </c:pt>
                <c:pt idx="9251">
                  <c:v>825.28</c:v>
                </c:pt>
                <c:pt idx="9252">
                  <c:v>825.14</c:v>
                </c:pt>
                <c:pt idx="9253">
                  <c:v>825.49</c:v>
                </c:pt>
                <c:pt idx="9254">
                  <c:v>824.53</c:v>
                </c:pt>
                <c:pt idx="9255">
                  <c:v>825.05</c:v>
                </c:pt>
                <c:pt idx="9256">
                  <c:v>825.69</c:v>
                </c:pt>
                <c:pt idx="9257">
                  <c:v>824.71</c:v>
                </c:pt>
                <c:pt idx="9258">
                  <c:v>825.05</c:v>
                </c:pt>
                <c:pt idx="9259">
                  <c:v>825.57</c:v>
                </c:pt>
                <c:pt idx="9260">
                  <c:v>825.35</c:v>
                </c:pt>
                <c:pt idx="9261">
                  <c:v>825.31</c:v>
                </c:pt>
                <c:pt idx="9262">
                  <c:v>825.35</c:v>
                </c:pt>
                <c:pt idx="9263">
                  <c:v>824.76</c:v>
                </c:pt>
                <c:pt idx="9264">
                  <c:v>825.35</c:v>
                </c:pt>
                <c:pt idx="9265">
                  <c:v>825.56</c:v>
                </c:pt>
                <c:pt idx="9266">
                  <c:v>825.19</c:v>
                </c:pt>
                <c:pt idx="9267">
                  <c:v>823.77</c:v>
                </c:pt>
                <c:pt idx="9268">
                  <c:v>825.31</c:v>
                </c:pt>
                <c:pt idx="9269">
                  <c:v>825.45</c:v>
                </c:pt>
                <c:pt idx="9270">
                  <c:v>825.3</c:v>
                </c:pt>
                <c:pt idx="9271">
                  <c:v>825.28</c:v>
                </c:pt>
                <c:pt idx="9272">
                  <c:v>825</c:v>
                </c:pt>
                <c:pt idx="9273">
                  <c:v>825.24</c:v>
                </c:pt>
                <c:pt idx="9274">
                  <c:v>825.4</c:v>
                </c:pt>
                <c:pt idx="9275">
                  <c:v>825.49</c:v>
                </c:pt>
                <c:pt idx="9276">
                  <c:v>825.8</c:v>
                </c:pt>
                <c:pt idx="9277">
                  <c:v>824.9</c:v>
                </c:pt>
                <c:pt idx="9278">
                  <c:v>825.47</c:v>
                </c:pt>
                <c:pt idx="9279">
                  <c:v>825.73</c:v>
                </c:pt>
                <c:pt idx="9280">
                  <c:v>824.86</c:v>
                </c:pt>
                <c:pt idx="9281">
                  <c:v>825</c:v>
                </c:pt>
                <c:pt idx="9282">
                  <c:v>825.28</c:v>
                </c:pt>
                <c:pt idx="9283">
                  <c:v>824.74</c:v>
                </c:pt>
                <c:pt idx="9284">
                  <c:v>825.21</c:v>
                </c:pt>
                <c:pt idx="9285">
                  <c:v>825.33</c:v>
                </c:pt>
                <c:pt idx="9286">
                  <c:v>825.19</c:v>
                </c:pt>
                <c:pt idx="9287">
                  <c:v>825.11</c:v>
                </c:pt>
                <c:pt idx="9288">
                  <c:v>825.43</c:v>
                </c:pt>
                <c:pt idx="9289">
                  <c:v>824.79</c:v>
                </c:pt>
                <c:pt idx="9290">
                  <c:v>825.16</c:v>
                </c:pt>
                <c:pt idx="9291">
                  <c:v>825.81</c:v>
                </c:pt>
                <c:pt idx="9292">
                  <c:v>825.24</c:v>
                </c:pt>
                <c:pt idx="9293">
                  <c:v>825.12</c:v>
                </c:pt>
                <c:pt idx="9294">
                  <c:v>825.16</c:v>
                </c:pt>
                <c:pt idx="9295">
                  <c:v>824.71</c:v>
                </c:pt>
                <c:pt idx="9296">
                  <c:v>825.19</c:v>
                </c:pt>
                <c:pt idx="9297">
                  <c:v>825.09</c:v>
                </c:pt>
                <c:pt idx="9298">
                  <c:v>824.38</c:v>
                </c:pt>
                <c:pt idx="9299">
                  <c:v>825.28</c:v>
                </c:pt>
                <c:pt idx="9300">
                  <c:v>825.43</c:v>
                </c:pt>
                <c:pt idx="9301">
                  <c:v>824.69</c:v>
                </c:pt>
                <c:pt idx="9302">
                  <c:v>825.49</c:v>
                </c:pt>
                <c:pt idx="9303">
                  <c:v>824.81</c:v>
                </c:pt>
                <c:pt idx="9304">
                  <c:v>824.64</c:v>
                </c:pt>
                <c:pt idx="9305">
                  <c:v>825.28</c:v>
                </c:pt>
                <c:pt idx="9306">
                  <c:v>824.86</c:v>
                </c:pt>
                <c:pt idx="9307">
                  <c:v>824.71</c:v>
                </c:pt>
                <c:pt idx="9308">
                  <c:v>825.66</c:v>
                </c:pt>
                <c:pt idx="9309">
                  <c:v>824.67</c:v>
                </c:pt>
                <c:pt idx="9310">
                  <c:v>824.97</c:v>
                </c:pt>
                <c:pt idx="9311">
                  <c:v>825.52</c:v>
                </c:pt>
                <c:pt idx="9312">
                  <c:v>824.59</c:v>
                </c:pt>
                <c:pt idx="9313">
                  <c:v>824.93</c:v>
                </c:pt>
                <c:pt idx="9314">
                  <c:v>825.4</c:v>
                </c:pt>
                <c:pt idx="9315">
                  <c:v>824.76</c:v>
                </c:pt>
                <c:pt idx="9316">
                  <c:v>825.28</c:v>
                </c:pt>
                <c:pt idx="9317">
                  <c:v>825.42</c:v>
                </c:pt>
                <c:pt idx="9318">
                  <c:v>824.78</c:v>
                </c:pt>
                <c:pt idx="9319">
                  <c:v>824.67</c:v>
                </c:pt>
                <c:pt idx="9320">
                  <c:v>824.78</c:v>
                </c:pt>
                <c:pt idx="9321">
                  <c:v>825.11</c:v>
                </c:pt>
                <c:pt idx="9322">
                  <c:v>825.17</c:v>
                </c:pt>
                <c:pt idx="9323">
                  <c:v>825.16</c:v>
                </c:pt>
                <c:pt idx="9324">
                  <c:v>825.11</c:v>
                </c:pt>
                <c:pt idx="9325">
                  <c:v>825.3</c:v>
                </c:pt>
                <c:pt idx="9326">
                  <c:v>825.33</c:v>
                </c:pt>
                <c:pt idx="9327">
                  <c:v>825.23</c:v>
                </c:pt>
                <c:pt idx="9328">
                  <c:v>825.73</c:v>
                </c:pt>
                <c:pt idx="9329">
                  <c:v>825.07</c:v>
                </c:pt>
                <c:pt idx="9330">
                  <c:v>825.56</c:v>
                </c:pt>
                <c:pt idx="9331">
                  <c:v>825.4</c:v>
                </c:pt>
                <c:pt idx="9332">
                  <c:v>824.9</c:v>
                </c:pt>
                <c:pt idx="9333">
                  <c:v>824.76</c:v>
                </c:pt>
                <c:pt idx="9334">
                  <c:v>825.64</c:v>
                </c:pt>
                <c:pt idx="9335">
                  <c:v>825.05</c:v>
                </c:pt>
                <c:pt idx="9336">
                  <c:v>825.21</c:v>
                </c:pt>
                <c:pt idx="9337">
                  <c:v>826.19</c:v>
                </c:pt>
                <c:pt idx="9338">
                  <c:v>825.21</c:v>
                </c:pt>
                <c:pt idx="9339">
                  <c:v>825.16</c:v>
                </c:pt>
                <c:pt idx="9340">
                  <c:v>826.06</c:v>
                </c:pt>
                <c:pt idx="9341">
                  <c:v>825.36</c:v>
                </c:pt>
                <c:pt idx="9342">
                  <c:v>825.43</c:v>
                </c:pt>
                <c:pt idx="9343">
                  <c:v>825.73</c:v>
                </c:pt>
                <c:pt idx="9344">
                  <c:v>825.16</c:v>
                </c:pt>
                <c:pt idx="9345">
                  <c:v>825.3</c:v>
                </c:pt>
                <c:pt idx="9346">
                  <c:v>825.78</c:v>
                </c:pt>
                <c:pt idx="9347">
                  <c:v>824.95</c:v>
                </c:pt>
                <c:pt idx="9348">
                  <c:v>825.23</c:v>
                </c:pt>
                <c:pt idx="9349">
                  <c:v>825.92</c:v>
                </c:pt>
                <c:pt idx="9350">
                  <c:v>825.19</c:v>
                </c:pt>
                <c:pt idx="9351">
                  <c:v>825.61</c:v>
                </c:pt>
                <c:pt idx="9352">
                  <c:v>825.87</c:v>
                </c:pt>
                <c:pt idx="9353">
                  <c:v>825.16</c:v>
                </c:pt>
                <c:pt idx="9354">
                  <c:v>825.66</c:v>
                </c:pt>
                <c:pt idx="9355">
                  <c:v>825.11</c:v>
                </c:pt>
                <c:pt idx="9356">
                  <c:v>825.43</c:v>
                </c:pt>
                <c:pt idx="9357">
                  <c:v>825.33</c:v>
                </c:pt>
                <c:pt idx="9358">
                  <c:v>825.26</c:v>
                </c:pt>
                <c:pt idx="9359">
                  <c:v>825.5</c:v>
                </c:pt>
                <c:pt idx="9360">
                  <c:v>825.56</c:v>
                </c:pt>
                <c:pt idx="9361">
                  <c:v>824.9</c:v>
                </c:pt>
                <c:pt idx="9362">
                  <c:v>825.4</c:v>
                </c:pt>
                <c:pt idx="9363">
                  <c:v>825.85</c:v>
                </c:pt>
                <c:pt idx="9364">
                  <c:v>824.95</c:v>
                </c:pt>
                <c:pt idx="9365">
                  <c:v>825.47</c:v>
                </c:pt>
                <c:pt idx="9366">
                  <c:v>825.66</c:v>
                </c:pt>
                <c:pt idx="9367">
                  <c:v>824.98</c:v>
                </c:pt>
                <c:pt idx="9368">
                  <c:v>825.12</c:v>
                </c:pt>
                <c:pt idx="9369">
                  <c:v>825.54</c:v>
                </c:pt>
                <c:pt idx="9370">
                  <c:v>824.93</c:v>
                </c:pt>
                <c:pt idx="9371">
                  <c:v>825.31</c:v>
                </c:pt>
                <c:pt idx="9372">
                  <c:v>825.54</c:v>
                </c:pt>
                <c:pt idx="9373">
                  <c:v>824.78</c:v>
                </c:pt>
                <c:pt idx="9374">
                  <c:v>825.12</c:v>
                </c:pt>
                <c:pt idx="9375">
                  <c:v>825.57</c:v>
                </c:pt>
                <c:pt idx="9376">
                  <c:v>824.92</c:v>
                </c:pt>
                <c:pt idx="9377">
                  <c:v>825.26</c:v>
                </c:pt>
                <c:pt idx="9378">
                  <c:v>825.17</c:v>
                </c:pt>
                <c:pt idx="9379">
                  <c:v>825.05</c:v>
                </c:pt>
                <c:pt idx="9380">
                  <c:v>825.5</c:v>
                </c:pt>
                <c:pt idx="9381">
                  <c:v>825.47</c:v>
                </c:pt>
                <c:pt idx="9382">
                  <c:v>825.47</c:v>
                </c:pt>
                <c:pt idx="9383">
                  <c:v>825.19</c:v>
                </c:pt>
                <c:pt idx="9384">
                  <c:v>825.07</c:v>
                </c:pt>
                <c:pt idx="9385">
                  <c:v>824.97</c:v>
                </c:pt>
                <c:pt idx="9386">
                  <c:v>825.62</c:v>
                </c:pt>
                <c:pt idx="9387">
                  <c:v>825.61</c:v>
                </c:pt>
                <c:pt idx="9388">
                  <c:v>824.98</c:v>
                </c:pt>
                <c:pt idx="9389">
                  <c:v>825.31</c:v>
                </c:pt>
                <c:pt idx="9390">
                  <c:v>825.02</c:v>
                </c:pt>
                <c:pt idx="9391">
                  <c:v>825.23</c:v>
                </c:pt>
                <c:pt idx="9392">
                  <c:v>825.59</c:v>
                </c:pt>
                <c:pt idx="9393">
                  <c:v>824.83</c:v>
                </c:pt>
                <c:pt idx="9394">
                  <c:v>824.92</c:v>
                </c:pt>
                <c:pt idx="9395">
                  <c:v>825.5</c:v>
                </c:pt>
                <c:pt idx="9396">
                  <c:v>824.93</c:v>
                </c:pt>
                <c:pt idx="9397">
                  <c:v>825.16</c:v>
                </c:pt>
                <c:pt idx="9398">
                  <c:v>825.54</c:v>
                </c:pt>
                <c:pt idx="9399">
                  <c:v>825</c:v>
                </c:pt>
                <c:pt idx="9400">
                  <c:v>824.9</c:v>
                </c:pt>
                <c:pt idx="9401">
                  <c:v>825.54</c:v>
                </c:pt>
                <c:pt idx="9402">
                  <c:v>825</c:v>
                </c:pt>
                <c:pt idx="9403">
                  <c:v>825.28</c:v>
                </c:pt>
                <c:pt idx="9404">
                  <c:v>825.69</c:v>
                </c:pt>
                <c:pt idx="9405">
                  <c:v>825.4</c:v>
                </c:pt>
                <c:pt idx="9406">
                  <c:v>825.57</c:v>
                </c:pt>
                <c:pt idx="9407">
                  <c:v>825.95</c:v>
                </c:pt>
                <c:pt idx="9408">
                  <c:v>824.74</c:v>
                </c:pt>
                <c:pt idx="9409">
                  <c:v>825.5</c:v>
                </c:pt>
                <c:pt idx="9410">
                  <c:v>824.97</c:v>
                </c:pt>
                <c:pt idx="9411">
                  <c:v>825.14</c:v>
                </c:pt>
                <c:pt idx="9412">
                  <c:v>825.45</c:v>
                </c:pt>
                <c:pt idx="9413">
                  <c:v>824.76</c:v>
                </c:pt>
                <c:pt idx="9414">
                  <c:v>825.12</c:v>
                </c:pt>
                <c:pt idx="9415">
                  <c:v>825.5</c:v>
                </c:pt>
                <c:pt idx="9416">
                  <c:v>825.02</c:v>
                </c:pt>
                <c:pt idx="9417">
                  <c:v>825.33</c:v>
                </c:pt>
                <c:pt idx="9418">
                  <c:v>825.69</c:v>
                </c:pt>
                <c:pt idx="9419">
                  <c:v>824.74</c:v>
                </c:pt>
                <c:pt idx="9420">
                  <c:v>825.09</c:v>
                </c:pt>
                <c:pt idx="9421">
                  <c:v>825.88</c:v>
                </c:pt>
                <c:pt idx="9422">
                  <c:v>824.71</c:v>
                </c:pt>
                <c:pt idx="9423">
                  <c:v>825.35</c:v>
                </c:pt>
                <c:pt idx="9424">
                  <c:v>825.33</c:v>
                </c:pt>
                <c:pt idx="9425">
                  <c:v>825.23</c:v>
                </c:pt>
                <c:pt idx="9426">
                  <c:v>825.36</c:v>
                </c:pt>
                <c:pt idx="9427">
                  <c:v>825.71</c:v>
                </c:pt>
                <c:pt idx="9428">
                  <c:v>825.12</c:v>
                </c:pt>
                <c:pt idx="9429">
                  <c:v>825.26</c:v>
                </c:pt>
                <c:pt idx="9430">
                  <c:v>825.64</c:v>
                </c:pt>
                <c:pt idx="9431">
                  <c:v>825.02</c:v>
                </c:pt>
                <c:pt idx="9432">
                  <c:v>825.76</c:v>
                </c:pt>
                <c:pt idx="9433">
                  <c:v>825.35</c:v>
                </c:pt>
                <c:pt idx="9434">
                  <c:v>825.5</c:v>
                </c:pt>
                <c:pt idx="9435">
                  <c:v>825.64</c:v>
                </c:pt>
                <c:pt idx="9436">
                  <c:v>825.3</c:v>
                </c:pt>
                <c:pt idx="9437">
                  <c:v>824.93</c:v>
                </c:pt>
                <c:pt idx="9438">
                  <c:v>825.35</c:v>
                </c:pt>
                <c:pt idx="9439">
                  <c:v>825.09</c:v>
                </c:pt>
                <c:pt idx="9440">
                  <c:v>825</c:v>
                </c:pt>
                <c:pt idx="9441">
                  <c:v>825.09</c:v>
                </c:pt>
                <c:pt idx="9442">
                  <c:v>825.14</c:v>
                </c:pt>
                <c:pt idx="9443">
                  <c:v>824.74</c:v>
                </c:pt>
                <c:pt idx="9444">
                  <c:v>825.35</c:v>
                </c:pt>
                <c:pt idx="9445">
                  <c:v>824.88</c:v>
                </c:pt>
                <c:pt idx="9446">
                  <c:v>825.19</c:v>
                </c:pt>
                <c:pt idx="9447">
                  <c:v>825.43</c:v>
                </c:pt>
                <c:pt idx="9448">
                  <c:v>824.74</c:v>
                </c:pt>
                <c:pt idx="9449">
                  <c:v>825.04</c:v>
                </c:pt>
                <c:pt idx="9450">
                  <c:v>825.57</c:v>
                </c:pt>
                <c:pt idx="9451">
                  <c:v>824.29</c:v>
                </c:pt>
                <c:pt idx="9452">
                  <c:v>825.09</c:v>
                </c:pt>
                <c:pt idx="9453">
                  <c:v>825.69</c:v>
                </c:pt>
                <c:pt idx="9454">
                  <c:v>825.42</c:v>
                </c:pt>
                <c:pt idx="9455">
                  <c:v>825.47</c:v>
                </c:pt>
                <c:pt idx="9456">
                  <c:v>825.87</c:v>
                </c:pt>
                <c:pt idx="9457">
                  <c:v>825.21</c:v>
                </c:pt>
                <c:pt idx="9458">
                  <c:v>825.38</c:v>
                </c:pt>
                <c:pt idx="9459">
                  <c:v>825.78</c:v>
                </c:pt>
                <c:pt idx="9460">
                  <c:v>824.4</c:v>
                </c:pt>
                <c:pt idx="9461">
                  <c:v>825.3</c:v>
                </c:pt>
                <c:pt idx="9462">
                  <c:v>825.49</c:v>
                </c:pt>
                <c:pt idx="9463">
                  <c:v>825.23</c:v>
                </c:pt>
                <c:pt idx="9464">
                  <c:v>825.49</c:v>
                </c:pt>
                <c:pt idx="9465">
                  <c:v>825.42</c:v>
                </c:pt>
                <c:pt idx="9466">
                  <c:v>825.12</c:v>
                </c:pt>
                <c:pt idx="9467">
                  <c:v>825.19</c:v>
                </c:pt>
                <c:pt idx="9468">
                  <c:v>824.5</c:v>
                </c:pt>
                <c:pt idx="9469">
                  <c:v>824.67</c:v>
                </c:pt>
                <c:pt idx="9470">
                  <c:v>825.43</c:v>
                </c:pt>
                <c:pt idx="9471">
                  <c:v>825.33</c:v>
                </c:pt>
                <c:pt idx="9472">
                  <c:v>824.95</c:v>
                </c:pt>
                <c:pt idx="9473">
                  <c:v>825.5</c:v>
                </c:pt>
                <c:pt idx="9474">
                  <c:v>825.19</c:v>
                </c:pt>
                <c:pt idx="9475">
                  <c:v>825.11</c:v>
                </c:pt>
                <c:pt idx="9476">
                  <c:v>825.92</c:v>
                </c:pt>
                <c:pt idx="9477">
                  <c:v>825.3</c:v>
                </c:pt>
                <c:pt idx="9478">
                  <c:v>825.05</c:v>
                </c:pt>
                <c:pt idx="9479">
                  <c:v>825.8</c:v>
                </c:pt>
                <c:pt idx="9480">
                  <c:v>824.64</c:v>
                </c:pt>
                <c:pt idx="9481">
                  <c:v>825</c:v>
                </c:pt>
                <c:pt idx="9482">
                  <c:v>825.69</c:v>
                </c:pt>
                <c:pt idx="9483">
                  <c:v>825.11</c:v>
                </c:pt>
                <c:pt idx="9484">
                  <c:v>825.56</c:v>
                </c:pt>
                <c:pt idx="9485">
                  <c:v>825.71</c:v>
                </c:pt>
                <c:pt idx="9486">
                  <c:v>825.17</c:v>
                </c:pt>
                <c:pt idx="9487">
                  <c:v>825.71</c:v>
                </c:pt>
                <c:pt idx="9488">
                  <c:v>825.99</c:v>
                </c:pt>
                <c:pt idx="9489">
                  <c:v>824.97</c:v>
                </c:pt>
                <c:pt idx="9490">
                  <c:v>825.61</c:v>
                </c:pt>
                <c:pt idx="9491">
                  <c:v>825.83</c:v>
                </c:pt>
                <c:pt idx="9492">
                  <c:v>825.21</c:v>
                </c:pt>
                <c:pt idx="9493">
                  <c:v>825.71</c:v>
                </c:pt>
                <c:pt idx="9494">
                  <c:v>825.71</c:v>
                </c:pt>
                <c:pt idx="9495">
                  <c:v>825.21</c:v>
                </c:pt>
                <c:pt idx="9496">
                  <c:v>825.75</c:v>
                </c:pt>
                <c:pt idx="9497">
                  <c:v>825.24</c:v>
                </c:pt>
                <c:pt idx="9498">
                  <c:v>825.36</c:v>
                </c:pt>
                <c:pt idx="9499">
                  <c:v>825.9</c:v>
                </c:pt>
                <c:pt idx="9500">
                  <c:v>824.78</c:v>
                </c:pt>
                <c:pt idx="9501">
                  <c:v>824.97</c:v>
                </c:pt>
                <c:pt idx="9502">
                  <c:v>825.57</c:v>
                </c:pt>
                <c:pt idx="9503">
                  <c:v>825.3</c:v>
                </c:pt>
                <c:pt idx="9504">
                  <c:v>825.36</c:v>
                </c:pt>
                <c:pt idx="9505">
                  <c:v>826.09</c:v>
                </c:pt>
                <c:pt idx="9506">
                  <c:v>825.35</c:v>
                </c:pt>
                <c:pt idx="9507">
                  <c:v>825.16</c:v>
                </c:pt>
                <c:pt idx="9508">
                  <c:v>825.78</c:v>
                </c:pt>
                <c:pt idx="9509">
                  <c:v>825.33</c:v>
                </c:pt>
                <c:pt idx="9510">
                  <c:v>825.19</c:v>
                </c:pt>
                <c:pt idx="9511">
                  <c:v>825.73</c:v>
                </c:pt>
                <c:pt idx="9512">
                  <c:v>825.09</c:v>
                </c:pt>
                <c:pt idx="9513">
                  <c:v>825.42</c:v>
                </c:pt>
                <c:pt idx="9514">
                  <c:v>825.71</c:v>
                </c:pt>
                <c:pt idx="9515">
                  <c:v>825.45</c:v>
                </c:pt>
                <c:pt idx="9516">
                  <c:v>825.07</c:v>
                </c:pt>
                <c:pt idx="9517">
                  <c:v>825.75</c:v>
                </c:pt>
                <c:pt idx="9518">
                  <c:v>825.73</c:v>
                </c:pt>
                <c:pt idx="9519">
                  <c:v>825.85</c:v>
                </c:pt>
                <c:pt idx="9520">
                  <c:v>825.85</c:v>
                </c:pt>
                <c:pt idx="9521">
                  <c:v>825.16</c:v>
                </c:pt>
                <c:pt idx="9522">
                  <c:v>825.38</c:v>
                </c:pt>
                <c:pt idx="9523">
                  <c:v>825.33</c:v>
                </c:pt>
                <c:pt idx="9524">
                  <c:v>825.64</c:v>
                </c:pt>
                <c:pt idx="9525">
                  <c:v>826.06</c:v>
                </c:pt>
                <c:pt idx="9526">
                  <c:v>825.05</c:v>
                </c:pt>
                <c:pt idx="9527">
                  <c:v>825.38</c:v>
                </c:pt>
                <c:pt idx="9528">
                  <c:v>825.99</c:v>
                </c:pt>
                <c:pt idx="9529">
                  <c:v>825.94</c:v>
                </c:pt>
                <c:pt idx="9530">
                  <c:v>825.56</c:v>
                </c:pt>
                <c:pt idx="9531">
                  <c:v>826.26</c:v>
                </c:pt>
                <c:pt idx="9532">
                  <c:v>825.36</c:v>
                </c:pt>
                <c:pt idx="9533">
                  <c:v>825.66</c:v>
                </c:pt>
                <c:pt idx="9534">
                  <c:v>825.95</c:v>
                </c:pt>
                <c:pt idx="9535">
                  <c:v>825.16</c:v>
                </c:pt>
                <c:pt idx="9536">
                  <c:v>825.23</c:v>
                </c:pt>
                <c:pt idx="9537">
                  <c:v>826.07</c:v>
                </c:pt>
                <c:pt idx="9538">
                  <c:v>825.04</c:v>
                </c:pt>
                <c:pt idx="9539">
                  <c:v>825.16</c:v>
                </c:pt>
                <c:pt idx="9540">
                  <c:v>825.61</c:v>
                </c:pt>
                <c:pt idx="9541">
                  <c:v>825.19</c:v>
                </c:pt>
                <c:pt idx="9542">
                  <c:v>825.24</c:v>
                </c:pt>
                <c:pt idx="9543">
                  <c:v>825.64</c:v>
                </c:pt>
                <c:pt idx="9544">
                  <c:v>825.16</c:v>
                </c:pt>
                <c:pt idx="9545">
                  <c:v>825.28</c:v>
                </c:pt>
                <c:pt idx="9546">
                  <c:v>824.93</c:v>
                </c:pt>
                <c:pt idx="9547">
                  <c:v>824.86</c:v>
                </c:pt>
                <c:pt idx="9548">
                  <c:v>825.5</c:v>
                </c:pt>
                <c:pt idx="9549">
                  <c:v>825.31</c:v>
                </c:pt>
                <c:pt idx="9550">
                  <c:v>824.95</c:v>
                </c:pt>
                <c:pt idx="9551">
                  <c:v>825.36</c:v>
                </c:pt>
                <c:pt idx="9552">
                  <c:v>825.07</c:v>
                </c:pt>
                <c:pt idx="9553">
                  <c:v>824.79</c:v>
                </c:pt>
                <c:pt idx="9554">
                  <c:v>825.12</c:v>
                </c:pt>
                <c:pt idx="9555">
                  <c:v>824.92</c:v>
                </c:pt>
                <c:pt idx="9556">
                  <c:v>824.93</c:v>
                </c:pt>
                <c:pt idx="9557">
                  <c:v>825.59</c:v>
                </c:pt>
                <c:pt idx="9558">
                  <c:v>825.12</c:v>
                </c:pt>
                <c:pt idx="9559">
                  <c:v>825.12</c:v>
                </c:pt>
                <c:pt idx="9560">
                  <c:v>825.43</c:v>
                </c:pt>
                <c:pt idx="9561">
                  <c:v>825.05</c:v>
                </c:pt>
                <c:pt idx="9562">
                  <c:v>825.09</c:v>
                </c:pt>
                <c:pt idx="9563">
                  <c:v>825.71</c:v>
                </c:pt>
                <c:pt idx="9564">
                  <c:v>824.66</c:v>
                </c:pt>
                <c:pt idx="9565">
                  <c:v>825.09</c:v>
                </c:pt>
                <c:pt idx="9566">
                  <c:v>825.24</c:v>
                </c:pt>
                <c:pt idx="9567">
                  <c:v>824.81</c:v>
                </c:pt>
                <c:pt idx="9568">
                  <c:v>825.26</c:v>
                </c:pt>
                <c:pt idx="9569">
                  <c:v>825.68</c:v>
                </c:pt>
                <c:pt idx="9570">
                  <c:v>824.95</c:v>
                </c:pt>
                <c:pt idx="9571">
                  <c:v>825.38</c:v>
                </c:pt>
                <c:pt idx="9572">
                  <c:v>825.38</c:v>
                </c:pt>
                <c:pt idx="9573">
                  <c:v>825.52</c:v>
                </c:pt>
                <c:pt idx="9574">
                  <c:v>825.12</c:v>
                </c:pt>
                <c:pt idx="9575">
                  <c:v>825.88</c:v>
                </c:pt>
                <c:pt idx="9576">
                  <c:v>825.35</c:v>
                </c:pt>
                <c:pt idx="9577">
                  <c:v>825.42</c:v>
                </c:pt>
                <c:pt idx="9578">
                  <c:v>825.5</c:v>
                </c:pt>
                <c:pt idx="9579">
                  <c:v>825.31</c:v>
                </c:pt>
                <c:pt idx="9580">
                  <c:v>825.54</c:v>
                </c:pt>
                <c:pt idx="9581">
                  <c:v>825.4</c:v>
                </c:pt>
                <c:pt idx="9582">
                  <c:v>825.26</c:v>
                </c:pt>
                <c:pt idx="9583">
                  <c:v>826</c:v>
                </c:pt>
                <c:pt idx="9584">
                  <c:v>825.5</c:v>
                </c:pt>
                <c:pt idx="9585">
                  <c:v>825.31</c:v>
                </c:pt>
                <c:pt idx="9586">
                  <c:v>826.07</c:v>
                </c:pt>
                <c:pt idx="9587">
                  <c:v>825.26</c:v>
                </c:pt>
                <c:pt idx="9588">
                  <c:v>825.57</c:v>
                </c:pt>
                <c:pt idx="9589">
                  <c:v>826.16</c:v>
                </c:pt>
                <c:pt idx="9590">
                  <c:v>825.21</c:v>
                </c:pt>
                <c:pt idx="9591">
                  <c:v>825.94</c:v>
                </c:pt>
                <c:pt idx="9592">
                  <c:v>825.87</c:v>
                </c:pt>
                <c:pt idx="9593">
                  <c:v>825.68</c:v>
                </c:pt>
                <c:pt idx="9594">
                  <c:v>825.42</c:v>
                </c:pt>
                <c:pt idx="9595">
                  <c:v>825.92</c:v>
                </c:pt>
                <c:pt idx="9596">
                  <c:v>825.62</c:v>
                </c:pt>
                <c:pt idx="9597">
                  <c:v>825.75</c:v>
                </c:pt>
                <c:pt idx="9598">
                  <c:v>825.87</c:v>
                </c:pt>
                <c:pt idx="9599">
                  <c:v>825.78</c:v>
                </c:pt>
                <c:pt idx="9600">
                  <c:v>826.04</c:v>
                </c:pt>
                <c:pt idx="9601">
                  <c:v>825.76</c:v>
                </c:pt>
                <c:pt idx="9602">
                  <c:v>825.3</c:v>
                </c:pt>
                <c:pt idx="9603">
                  <c:v>825.57</c:v>
                </c:pt>
                <c:pt idx="9604">
                  <c:v>825.73</c:v>
                </c:pt>
                <c:pt idx="9605">
                  <c:v>825.49</c:v>
                </c:pt>
                <c:pt idx="9606">
                  <c:v>825.92</c:v>
                </c:pt>
                <c:pt idx="9607">
                  <c:v>825.47</c:v>
                </c:pt>
                <c:pt idx="9608">
                  <c:v>825.52</c:v>
                </c:pt>
                <c:pt idx="9609">
                  <c:v>826.04</c:v>
                </c:pt>
                <c:pt idx="9610">
                  <c:v>825.47</c:v>
                </c:pt>
                <c:pt idx="9611">
                  <c:v>825.28</c:v>
                </c:pt>
                <c:pt idx="9612">
                  <c:v>825.64</c:v>
                </c:pt>
                <c:pt idx="9613">
                  <c:v>825.38</c:v>
                </c:pt>
                <c:pt idx="9614">
                  <c:v>825.73</c:v>
                </c:pt>
                <c:pt idx="9615">
                  <c:v>825.97</c:v>
                </c:pt>
                <c:pt idx="9616">
                  <c:v>825.42</c:v>
                </c:pt>
                <c:pt idx="9617">
                  <c:v>825.42</c:v>
                </c:pt>
                <c:pt idx="9618">
                  <c:v>825.76</c:v>
                </c:pt>
                <c:pt idx="9619">
                  <c:v>825.3</c:v>
                </c:pt>
                <c:pt idx="9620">
                  <c:v>825.62</c:v>
                </c:pt>
                <c:pt idx="9621">
                  <c:v>825.78</c:v>
                </c:pt>
                <c:pt idx="9622">
                  <c:v>825.56</c:v>
                </c:pt>
                <c:pt idx="9623">
                  <c:v>825.85</c:v>
                </c:pt>
                <c:pt idx="9624">
                  <c:v>826.21</c:v>
                </c:pt>
                <c:pt idx="9625">
                  <c:v>825.31</c:v>
                </c:pt>
                <c:pt idx="9626">
                  <c:v>825.81</c:v>
                </c:pt>
                <c:pt idx="9627">
                  <c:v>825.85</c:v>
                </c:pt>
                <c:pt idx="9628">
                  <c:v>825.38</c:v>
                </c:pt>
                <c:pt idx="9629">
                  <c:v>825.16</c:v>
                </c:pt>
                <c:pt idx="9630">
                  <c:v>825.59</c:v>
                </c:pt>
                <c:pt idx="9631">
                  <c:v>825.4</c:v>
                </c:pt>
                <c:pt idx="9632">
                  <c:v>825.59</c:v>
                </c:pt>
                <c:pt idx="9633">
                  <c:v>825.24</c:v>
                </c:pt>
                <c:pt idx="9634">
                  <c:v>825.26</c:v>
                </c:pt>
                <c:pt idx="9635">
                  <c:v>825.49</c:v>
                </c:pt>
                <c:pt idx="9636">
                  <c:v>825.21</c:v>
                </c:pt>
                <c:pt idx="9637">
                  <c:v>825.12</c:v>
                </c:pt>
                <c:pt idx="9638">
                  <c:v>825.88</c:v>
                </c:pt>
                <c:pt idx="9639">
                  <c:v>824.97</c:v>
                </c:pt>
                <c:pt idx="9640">
                  <c:v>825.14</c:v>
                </c:pt>
                <c:pt idx="9641">
                  <c:v>826.09</c:v>
                </c:pt>
                <c:pt idx="9642">
                  <c:v>825.09</c:v>
                </c:pt>
                <c:pt idx="9643">
                  <c:v>825.09</c:v>
                </c:pt>
                <c:pt idx="9644">
                  <c:v>825.78</c:v>
                </c:pt>
                <c:pt idx="9645">
                  <c:v>825.02</c:v>
                </c:pt>
                <c:pt idx="9646">
                  <c:v>825.17</c:v>
                </c:pt>
                <c:pt idx="9647">
                  <c:v>825.28</c:v>
                </c:pt>
                <c:pt idx="9648">
                  <c:v>824.95</c:v>
                </c:pt>
                <c:pt idx="9649">
                  <c:v>825.49</c:v>
                </c:pt>
                <c:pt idx="9650">
                  <c:v>825.33</c:v>
                </c:pt>
                <c:pt idx="9651">
                  <c:v>825.07</c:v>
                </c:pt>
                <c:pt idx="9652">
                  <c:v>825</c:v>
                </c:pt>
                <c:pt idx="9653">
                  <c:v>825.56</c:v>
                </c:pt>
                <c:pt idx="9654">
                  <c:v>825.02</c:v>
                </c:pt>
                <c:pt idx="9655">
                  <c:v>825.11</c:v>
                </c:pt>
                <c:pt idx="9656">
                  <c:v>825.92</c:v>
                </c:pt>
                <c:pt idx="9657">
                  <c:v>825.5</c:v>
                </c:pt>
                <c:pt idx="9658">
                  <c:v>825.38</c:v>
                </c:pt>
                <c:pt idx="9659">
                  <c:v>825.3</c:v>
                </c:pt>
                <c:pt idx="9660">
                  <c:v>825.11</c:v>
                </c:pt>
                <c:pt idx="9661">
                  <c:v>825.61</c:v>
                </c:pt>
                <c:pt idx="9662">
                  <c:v>825.52</c:v>
                </c:pt>
                <c:pt idx="9663">
                  <c:v>825.69</c:v>
                </c:pt>
                <c:pt idx="9664">
                  <c:v>825.71</c:v>
                </c:pt>
                <c:pt idx="9665">
                  <c:v>825.14</c:v>
                </c:pt>
                <c:pt idx="9666">
                  <c:v>825.16</c:v>
                </c:pt>
                <c:pt idx="9667">
                  <c:v>825.5</c:v>
                </c:pt>
                <c:pt idx="9668">
                  <c:v>825.49</c:v>
                </c:pt>
                <c:pt idx="9669">
                  <c:v>825.5</c:v>
                </c:pt>
                <c:pt idx="9670">
                  <c:v>825.99</c:v>
                </c:pt>
                <c:pt idx="9671">
                  <c:v>825.17</c:v>
                </c:pt>
                <c:pt idx="9672">
                  <c:v>824.86</c:v>
                </c:pt>
                <c:pt idx="9673">
                  <c:v>826.02</c:v>
                </c:pt>
                <c:pt idx="9674">
                  <c:v>825.3</c:v>
                </c:pt>
                <c:pt idx="9675">
                  <c:v>825.43</c:v>
                </c:pt>
                <c:pt idx="9676">
                  <c:v>825.71</c:v>
                </c:pt>
                <c:pt idx="9677">
                  <c:v>824.45</c:v>
                </c:pt>
                <c:pt idx="9678">
                  <c:v>824.98</c:v>
                </c:pt>
                <c:pt idx="9679">
                  <c:v>825.73</c:v>
                </c:pt>
                <c:pt idx="9680">
                  <c:v>825.05</c:v>
                </c:pt>
                <c:pt idx="9681">
                  <c:v>825.16</c:v>
                </c:pt>
                <c:pt idx="9682">
                  <c:v>825.64</c:v>
                </c:pt>
                <c:pt idx="9683">
                  <c:v>825.42</c:v>
                </c:pt>
                <c:pt idx="9684">
                  <c:v>825.23</c:v>
                </c:pt>
                <c:pt idx="9685">
                  <c:v>825.3</c:v>
                </c:pt>
                <c:pt idx="9686">
                  <c:v>824.55</c:v>
                </c:pt>
                <c:pt idx="9687">
                  <c:v>825.33</c:v>
                </c:pt>
                <c:pt idx="9688">
                  <c:v>825.24</c:v>
                </c:pt>
                <c:pt idx="9689">
                  <c:v>824.79</c:v>
                </c:pt>
                <c:pt idx="9690">
                  <c:v>825.33</c:v>
                </c:pt>
                <c:pt idx="9691">
                  <c:v>825</c:v>
                </c:pt>
                <c:pt idx="9692">
                  <c:v>824.83</c:v>
                </c:pt>
                <c:pt idx="9693">
                  <c:v>825.26</c:v>
                </c:pt>
                <c:pt idx="9694">
                  <c:v>825.04</c:v>
                </c:pt>
                <c:pt idx="9695">
                  <c:v>825.69</c:v>
                </c:pt>
                <c:pt idx="9696">
                  <c:v>825.4</c:v>
                </c:pt>
                <c:pt idx="9697">
                  <c:v>825.59</c:v>
                </c:pt>
                <c:pt idx="9698">
                  <c:v>825.66</c:v>
                </c:pt>
                <c:pt idx="9699">
                  <c:v>825.78</c:v>
                </c:pt>
                <c:pt idx="9700">
                  <c:v>825.12</c:v>
                </c:pt>
                <c:pt idx="9701">
                  <c:v>825.33</c:v>
                </c:pt>
                <c:pt idx="9702">
                  <c:v>826.07</c:v>
                </c:pt>
                <c:pt idx="9703">
                  <c:v>825.56</c:v>
                </c:pt>
                <c:pt idx="9704">
                  <c:v>825.62</c:v>
                </c:pt>
                <c:pt idx="9705">
                  <c:v>825.87</c:v>
                </c:pt>
                <c:pt idx="9706">
                  <c:v>824.88</c:v>
                </c:pt>
                <c:pt idx="9707">
                  <c:v>825.56</c:v>
                </c:pt>
                <c:pt idx="9708">
                  <c:v>825.71</c:v>
                </c:pt>
                <c:pt idx="9709">
                  <c:v>825.85</c:v>
                </c:pt>
                <c:pt idx="9710">
                  <c:v>825.38</c:v>
                </c:pt>
                <c:pt idx="9711">
                  <c:v>826.06</c:v>
                </c:pt>
                <c:pt idx="9712">
                  <c:v>825.5</c:v>
                </c:pt>
                <c:pt idx="9713">
                  <c:v>825.31</c:v>
                </c:pt>
                <c:pt idx="9714">
                  <c:v>825.28</c:v>
                </c:pt>
                <c:pt idx="9715">
                  <c:v>825.42</c:v>
                </c:pt>
                <c:pt idx="9716">
                  <c:v>825.4</c:v>
                </c:pt>
                <c:pt idx="9717">
                  <c:v>825.71</c:v>
                </c:pt>
                <c:pt idx="9718">
                  <c:v>825.35</c:v>
                </c:pt>
                <c:pt idx="9719">
                  <c:v>825.52</c:v>
                </c:pt>
                <c:pt idx="9720">
                  <c:v>824.64</c:v>
                </c:pt>
                <c:pt idx="9721">
                  <c:v>825.16</c:v>
                </c:pt>
                <c:pt idx="9722">
                  <c:v>825.56</c:v>
                </c:pt>
                <c:pt idx="9723">
                  <c:v>825.3</c:v>
                </c:pt>
                <c:pt idx="9724">
                  <c:v>825.36</c:v>
                </c:pt>
                <c:pt idx="9725">
                  <c:v>825.85</c:v>
                </c:pt>
                <c:pt idx="9726">
                  <c:v>825.38</c:v>
                </c:pt>
                <c:pt idx="9727">
                  <c:v>825.4</c:v>
                </c:pt>
                <c:pt idx="9728">
                  <c:v>826.04</c:v>
                </c:pt>
                <c:pt idx="9729">
                  <c:v>825.3</c:v>
                </c:pt>
                <c:pt idx="9730">
                  <c:v>825.64</c:v>
                </c:pt>
                <c:pt idx="9731">
                  <c:v>826.07</c:v>
                </c:pt>
                <c:pt idx="9732">
                  <c:v>825.42</c:v>
                </c:pt>
                <c:pt idx="9733">
                  <c:v>825.69</c:v>
                </c:pt>
                <c:pt idx="9734">
                  <c:v>825.69</c:v>
                </c:pt>
                <c:pt idx="9735">
                  <c:v>825.02</c:v>
                </c:pt>
                <c:pt idx="9736">
                  <c:v>825.36</c:v>
                </c:pt>
                <c:pt idx="9737">
                  <c:v>825.42</c:v>
                </c:pt>
                <c:pt idx="9738">
                  <c:v>825.04</c:v>
                </c:pt>
                <c:pt idx="9739">
                  <c:v>825.26</c:v>
                </c:pt>
                <c:pt idx="9740">
                  <c:v>825.56</c:v>
                </c:pt>
                <c:pt idx="9741">
                  <c:v>825.26</c:v>
                </c:pt>
                <c:pt idx="9742">
                  <c:v>824.95</c:v>
                </c:pt>
                <c:pt idx="9743">
                  <c:v>825.19</c:v>
                </c:pt>
                <c:pt idx="9744">
                  <c:v>824.74</c:v>
                </c:pt>
                <c:pt idx="9745">
                  <c:v>824.97</c:v>
                </c:pt>
                <c:pt idx="9746">
                  <c:v>824.93</c:v>
                </c:pt>
                <c:pt idx="9747">
                  <c:v>825.09</c:v>
                </c:pt>
                <c:pt idx="9748">
                  <c:v>825.26</c:v>
                </c:pt>
                <c:pt idx="9749">
                  <c:v>824.88</c:v>
                </c:pt>
                <c:pt idx="9750">
                  <c:v>825.38</c:v>
                </c:pt>
                <c:pt idx="9751">
                  <c:v>826.07</c:v>
                </c:pt>
                <c:pt idx="9752">
                  <c:v>825.24</c:v>
                </c:pt>
                <c:pt idx="9753">
                  <c:v>825.36</c:v>
                </c:pt>
                <c:pt idx="9754">
                  <c:v>825.94</c:v>
                </c:pt>
                <c:pt idx="9755">
                  <c:v>825.26</c:v>
                </c:pt>
                <c:pt idx="9756">
                  <c:v>825.3</c:v>
                </c:pt>
                <c:pt idx="9757">
                  <c:v>825.87</c:v>
                </c:pt>
                <c:pt idx="9758">
                  <c:v>824.64</c:v>
                </c:pt>
                <c:pt idx="9759">
                  <c:v>825.21</c:v>
                </c:pt>
                <c:pt idx="9760">
                  <c:v>825.92</c:v>
                </c:pt>
                <c:pt idx="9761">
                  <c:v>825.3</c:v>
                </c:pt>
                <c:pt idx="9762">
                  <c:v>825.17</c:v>
                </c:pt>
                <c:pt idx="9763">
                  <c:v>826.4</c:v>
                </c:pt>
                <c:pt idx="9764">
                  <c:v>825.02</c:v>
                </c:pt>
                <c:pt idx="9765">
                  <c:v>825.73</c:v>
                </c:pt>
                <c:pt idx="9766">
                  <c:v>825.78</c:v>
                </c:pt>
                <c:pt idx="9767">
                  <c:v>825.43</c:v>
                </c:pt>
                <c:pt idx="9768">
                  <c:v>825.38</c:v>
                </c:pt>
                <c:pt idx="9769">
                  <c:v>825.69</c:v>
                </c:pt>
                <c:pt idx="9770">
                  <c:v>824.93</c:v>
                </c:pt>
                <c:pt idx="9771">
                  <c:v>825.59</c:v>
                </c:pt>
                <c:pt idx="9772">
                  <c:v>825.8</c:v>
                </c:pt>
                <c:pt idx="9773">
                  <c:v>825.5</c:v>
                </c:pt>
                <c:pt idx="9774">
                  <c:v>825.85</c:v>
                </c:pt>
                <c:pt idx="9775">
                  <c:v>824.95</c:v>
                </c:pt>
                <c:pt idx="9776">
                  <c:v>825.17</c:v>
                </c:pt>
                <c:pt idx="9777">
                  <c:v>825.36</c:v>
                </c:pt>
                <c:pt idx="9778">
                  <c:v>825.11</c:v>
                </c:pt>
                <c:pt idx="9779">
                  <c:v>825.38</c:v>
                </c:pt>
                <c:pt idx="9780">
                  <c:v>825.75</c:v>
                </c:pt>
                <c:pt idx="9781">
                  <c:v>825.02</c:v>
                </c:pt>
                <c:pt idx="9782">
                  <c:v>825.16</c:v>
                </c:pt>
                <c:pt idx="9783">
                  <c:v>825.56</c:v>
                </c:pt>
                <c:pt idx="9784">
                  <c:v>825.26</c:v>
                </c:pt>
                <c:pt idx="9785">
                  <c:v>825.36</c:v>
                </c:pt>
                <c:pt idx="9786">
                  <c:v>825.5</c:v>
                </c:pt>
                <c:pt idx="9787">
                  <c:v>824.6</c:v>
                </c:pt>
                <c:pt idx="9788">
                  <c:v>825.04</c:v>
                </c:pt>
                <c:pt idx="9789">
                  <c:v>825.14</c:v>
                </c:pt>
                <c:pt idx="9790">
                  <c:v>825.07</c:v>
                </c:pt>
                <c:pt idx="9791">
                  <c:v>825.23</c:v>
                </c:pt>
                <c:pt idx="9792">
                  <c:v>825.52</c:v>
                </c:pt>
                <c:pt idx="9793">
                  <c:v>824.98</c:v>
                </c:pt>
                <c:pt idx="9794">
                  <c:v>824.81</c:v>
                </c:pt>
                <c:pt idx="9795">
                  <c:v>825.56</c:v>
                </c:pt>
                <c:pt idx="9796">
                  <c:v>825.11</c:v>
                </c:pt>
                <c:pt idx="9797">
                  <c:v>825.3</c:v>
                </c:pt>
                <c:pt idx="9798">
                  <c:v>825</c:v>
                </c:pt>
                <c:pt idx="9799">
                  <c:v>824.64</c:v>
                </c:pt>
                <c:pt idx="9800">
                  <c:v>825.23</c:v>
                </c:pt>
                <c:pt idx="9801">
                  <c:v>824.98</c:v>
                </c:pt>
                <c:pt idx="9802">
                  <c:v>824.97</c:v>
                </c:pt>
                <c:pt idx="9803">
                  <c:v>825.09</c:v>
                </c:pt>
                <c:pt idx="9804">
                  <c:v>825.12</c:v>
                </c:pt>
                <c:pt idx="9805">
                  <c:v>825.14</c:v>
                </c:pt>
                <c:pt idx="9806">
                  <c:v>825.69</c:v>
                </c:pt>
                <c:pt idx="9807">
                  <c:v>825.11</c:v>
                </c:pt>
                <c:pt idx="9808">
                  <c:v>825.4</c:v>
                </c:pt>
                <c:pt idx="9809">
                  <c:v>825.54</c:v>
                </c:pt>
                <c:pt idx="9810">
                  <c:v>824.86</c:v>
                </c:pt>
                <c:pt idx="9811">
                  <c:v>824.97</c:v>
                </c:pt>
                <c:pt idx="9812">
                  <c:v>825.4</c:v>
                </c:pt>
                <c:pt idx="9813">
                  <c:v>825.07</c:v>
                </c:pt>
                <c:pt idx="9814">
                  <c:v>825.17</c:v>
                </c:pt>
                <c:pt idx="9815">
                  <c:v>825.28</c:v>
                </c:pt>
                <c:pt idx="9816">
                  <c:v>824.88</c:v>
                </c:pt>
                <c:pt idx="9817">
                  <c:v>825.19</c:v>
                </c:pt>
                <c:pt idx="9818">
                  <c:v>825.54</c:v>
                </c:pt>
                <c:pt idx="9819">
                  <c:v>824.79</c:v>
                </c:pt>
                <c:pt idx="9820">
                  <c:v>825</c:v>
                </c:pt>
                <c:pt idx="9821">
                  <c:v>825.54</c:v>
                </c:pt>
                <c:pt idx="9822">
                  <c:v>824.85</c:v>
                </c:pt>
                <c:pt idx="9823">
                  <c:v>825.14</c:v>
                </c:pt>
                <c:pt idx="9824">
                  <c:v>825.64</c:v>
                </c:pt>
                <c:pt idx="9825">
                  <c:v>825.24</c:v>
                </c:pt>
                <c:pt idx="9826">
                  <c:v>825.8</c:v>
                </c:pt>
                <c:pt idx="9827">
                  <c:v>825.99</c:v>
                </c:pt>
                <c:pt idx="9828">
                  <c:v>825.38</c:v>
                </c:pt>
                <c:pt idx="9829">
                  <c:v>825.81</c:v>
                </c:pt>
                <c:pt idx="9830">
                  <c:v>825.95</c:v>
                </c:pt>
                <c:pt idx="9831">
                  <c:v>825.23</c:v>
                </c:pt>
                <c:pt idx="9832">
                  <c:v>826</c:v>
                </c:pt>
                <c:pt idx="9833">
                  <c:v>825.64</c:v>
                </c:pt>
                <c:pt idx="9834">
                  <c:v>825.23</c:v>
                </c:pt>
                <c:pt idx="9835">
                  <c:v>825.83</c:v>
                </c:pt>
                <c:pt idx="9836">
                  <c:v>825.33</c:v>
                </c:pt>
                <c:pt idx="9837">
                  <c:v>825.35</c:v>
                </c:pt>
                <c:pt idx="9838">
                  <c:v>825.52</c:v>
                </c:pt>
                <c:pt idx="9839">
                  <c:v>825.38</c:v>
                </c:pt>
                <c:pt idx="9840">
                  <c:v>825.26</c:v>
                </c:pt>
                <c:pt idx="9841">
                  <c:v>825.73</c:v>
                </c:pt>
                <c:pt idx="9842">
                  <c:v>825.07</c:v>
                </c:pt>
                <c:pt idx="9843">
                  <c:v>825.24</c:v>
                </c:pt>
                <c:pt idx="9844">
                  <c:v>825.76</c:v>
                </c:pt>
                <c:pt idx="9845">
                  <c:v>825.14</c:v>
                </c:pt>
                <c:pt idx="9846">
                  <c:v>825.36</c:v>
                </c:pt>
                <c:pt idx="9847">
                  <c:v>825.99</c:v>
                </c:pt>
                <c:pt idx="9848">
                  <c:v>825.36</c:v>
                </c:pt>
                <c:pt idx="9849">
                  <c:v>825.75</c:v>
                </c:pt>
                <c:pt idx="9850">
                  <c:v>826.04</c:v>
                </c:pt>
                <c:pt idx="9851">
                  <c:v>825.43</c:v>
                </c:pt>
                <c:pt idx="9852">
                  <c:v>825.64</c:v>
                </c:pt>
                <c:pt idx="9853">
                  <c:v>825.66</c:v>
                </c:pt>
                <c:pt idx="9854">
                  <c:v>825.31</c:v>
                </c:pt>
                <c:pt idx="9855">
                  <c:v>825.19</c:v>
                </c:pt>
                <c:pt idx="9856">
                  <c:v>825.66</c:v>
                </c:pt>
                <c:pt idx="9857">
                  <c:v>825.33</c:v>
                </c:pt>
                <c:pt idx="9858">
                  <c:v>825.43</c:v>
                </c:pt>
                <c:pt idx="9859">
                  <c:v>825.68</c:v>
                </c:pt>
                <c:pt idx="9860">
                  <c:v>825.4</c:v>
                </c:pt>
                <c:pt idx="9861">
                  <c:v>825.57</c:v>
                </c:pt>
                <c:pt idx="9862">
                  <c:v>825.09</c:v>
                </c:pt>
                <c:pt idx="9863">
                  <c:v>825.17</c:v>
                </c:pt>
                <c:pt idx="9864">
                  <c:v>825.64</c:v>
                </c:pt>
                <c:pt idx="9865">
                  <c:v>825.31</c:v>
                </c:pt>
                <c:pt idx="9866">
                  <c:v>825.5</c:v>
                </c:pt>
                <c:pt idx="9867">
                  <c:v>825.85</c:v>
                </c:pt>
                <c:pt idx="9868">
                  <c:v>825.11</c:v>
                </c:pt>
                <c:pt idx="9869">
                  <c:v>825.35</c:v>
                </c:pt>
                <c:pt idx="9870">
                  <c:v>825.5</c:v>
                </c:pt>
                <c:pt idx="9871">
                  <c:v>824.95</c:v>
                </c:pt>
                <c:pt idx="9872">
                  <c:v>825.14</c:v>
                </c:pt>
                <c:pt idx="9873">
                  <c:v>825.78</c:v>
                </c:pt>
                <c:pt idx="9874">
                  <c:v>825.38</c:v>
                </c:pt>
                <c:pt idx="9875">
                  <c:v>825.09</c:v>
                </c:pt>
                <c:pt idx="9876">
                  <c:v>825.56</c:v>
                </c:pt>
                <c:pt idx="9877">
                  <c:v>825.31</c:v>
                </c:pt>
                <c:pt idx="9878">
                  <c:v>825.9</c:v>
                </c:pt>
                <c:pt idx="9879">
                  <c:v>825.61</c:v>
                </c:pt>
                <c:pt idx="9880">
                  <c:v>825.11</c:v>
                </c:pt>
                <c:pt idx="9881">
                  <c:v>825.56</c:v>
                </c:pt>
                <c:pt idx="9882">
                  <c:v>825.54</c:v>
                </c:pt>
                <c:pt idx="9883">
                  <c:v>825.33</c:v>
                </c:pt>
                <c:pt idx="9884">
                  <c:v>825.49</c:v>
                </c:pt>
                <c:pt idx="9885">
                  <c:v>825.36</c:v>
                </c:pt>
                <c:pt idx="9886">
                  <c:v>824.98</c:v>
                </c:pt>
                <c:pt idx="9887">
                  <c:v>825.23</c:v>
                </c:pt>
                <c:pt idx="9888">
                  <c:v>825.17</c:v>
                </c:pt>
                <c:pt idx="9889">
                  <c:v>825.28</c:v>
                </c:pt>
                <c:pt idx="9890">
                  <c:v>825.68</c:v>
                </c:pt>
                <c:pt idx="9891">
                  <c:v>825.42</c:v>
                </c:pt>
                <c:pt idx="9892">
                  <c:v>825.71</c:v>
                </c:pt>
                <c:pt idx="9893">
                  <c:v>825.78</c:v>
                </c:pt>
                <c:pt idx="9894">
                  <c:v>825.43</c:v>
                </c:pt>
                <c:pt idx="9895">
                  <c:v>825.36</c:v>
                </c:pt>
                <c:pt idx="9896">
                  <c:v>826.06</c:v>
                </c:pt>
                <c:pt idx="9897">
                  <c:v>825.33</c:v>
                </c:pt>
                <c:pt idx="9898">
                  <c:v>825.28</c:v>
                </c:pt>
                <c:pt idx="9899">
                  <c:v>825.97</c:v>
                </c:pt>
                <c:pt idx="9900">
                  <c:v>825.38</c:v>
                </c:pt>
                <c:pt idx="9901">
                  <c:v>825.78</c:v>
                </c:pt>
                <c:pt idx="9902">
                  <c:v>825.85</c:v>
                </c:pt>
                <c:pt idx="9903">
                  <c:v>825.3</c:v>
                </c:pt>
                <c:pt idx="9904">
                  <c:v>825.38</c:v>
                </c:pt>
                <c:pt idx="9905">
                  <c:v>825.88</c:v>
                </c:pt>
                <c:pt idx="9906">
                  <c:v>825.26</c:v>
                </c:pt>
                <c:pt idx="9907">
                  <c:v>825.57</c:v>
                </c:pt>
                <c:pt idx="9908">
                  <c:v>825.88</c:v>
                </c:pt>
                <c:pt idx="9909">
                  <c:v>825.3</c:v>
                </c:pt>
                <c:pt idx="9910">
                  <c:v>825.45</c:v>
                </c:pt>
                <c:pt idx="9911">
                  <c:v>825.71</c:v>
                </c:pt>
                <c:pt idx="9912">
                  <c:v>825.28</c:v>
                </c:pt>
                <c:pt idx="9913">
                  <c:v>825.42</c:v>
                </c:pt>
                <c:pt idx="9914">
                  <c:v>825.45</c:v>
                </c:pt>
                <c:pt idx="9915">
                  <c:v>825.23</c:v>
                </c:pt>
                <c:pt idx="9916">
                  <c:v>825.62</c:v>
                </c:pt>
                <c:pt idx="9917">
                  <c:v>825.14</c:v>
                </c:pt>
                <c:pt idx="9918">
                  <c:v>825.12</c:v>
                </c:pt>
                <c:pt idx="9919">
                  <c:v>825.42</c:v>
                </c:pt>
                <c:pt idx="9920">
                  <c:v>824.73</c:v>
                </c:pt>
                <c:pt idx="9921">
                  <c:v>824.86</c:v>
                </c:pt>
                <c:pt idx="9922">
                  <c:v>825.69</c:v>
                </c:pt>
                <c:pt idx="9923">
                  <c:v>825.23</c:v>
                </c:pt>
                <c:pt idx="9924">
                  <c:v>825.49</c:v>
                </c:pt>
                <c:pt idx="9925">
                  <c:v>825.81</c:v>
                </c:pt>
                <c:pt idx="9926">
                  <c:v>825.26</c:v>
                </c:pt>
                <c:pt idx="9927">
                  <c:v>825.24</c:v>
                </c:pt>
                <c:pt idx="9928">
                  <c:v>825.62</c:v>
                </c:pt>
                <c:pt idx="9929">
                  <c:v>824.74</c:v>
                </c:pt>
                <c:pt idx="9930">
                  <c:v>825.07</c:v>
                </c:pt>
                <c:pt idx="9931">
                  <c:v>825.66</c:v>
                </c:pt>
                <c:pt idx="9932">
                  <c:v>825.21</c:v>
                </c:pt>
                <c:pt idx="9933">
                  <c:v>825.26</c:v>
                </c:pt>
                <c:pt idx="9934">
                  <c:v>825.42</c:v>
                </c:pt>
                <c:pt idx="9935">
                  <c:v>825.52</c:v>
                </c:pt>
                <c:pt idx="9936">
                  <c:v>825.45</c:v>
                </c:pt>
                <c:pt idx="9937">
                  <c:v>826</c:v>
                </c:pt>
                <c:pt idx="9938">
                  <c:v>825.35</c:v>
                </c:pt>
                <c:pt idx="9939">
                  <c:v>825.94</c:v>
                </c:pt>
                <c:pt idx="9940">
                  <c:v>825.75</c:v>
                </c:pt>
                <c:pt idx="9941">
                  <c:v>825.5</c:v>
                </c:pt>
                <c:pt idx="9942">
                  <c:v>825.97</c:v>
                </c:pt>
                <c:pt idx="9943">
                  <c:v>825.4</c:v>
                </c:pt>
                <c:pt idx="9944">
                  <c:v>825.31</c:v>
                </c:pt>
                <c:pt idx="9945">
                  <c:v>825.45</c:v>
                </c:pt>
                <c:pt idx="9946">
                  <c:v>825.43</c:v>
                </c:pt>
                <c:pt idx="9947">
                  <c:v>825.3</c:v>
                </c:pt>
                <c:pt idx="9948">
                  <c:v>825.26</c:v>
                </c:pt>
                <c:pt idx="9949">
                  <c:v>825.17</c:v>
                </c:pt>
                <c:pt idx="9950">
                  <c:v>825.16</c:v>
                </c:pt>
                <c:pt idx="9951">
                  <c:v>825.71</c:v>
                </c:pt>
                <c:pt idx="9952">
                  <c:v>825.23</c:v>
                </c:pt>
                <c:pt idx="9953">
                  <c:v>824.92</c:v>
                </c:pt>
                <c:pt idx="9954">
                  <c:v>825.5</c:v>
                </c:pt>
                <c:pt idx="9955">
                  <c:v>825.45</c:v>
                </c:pt>
                <c:pt idx="9956">
                  <c:v>825.5</c:v>
                </c:pt>
                <c:pt idx="9957">
                  <c:v>825.8</c:v>
                </c:pt>
                <c:pt idx="9958">
                  <c:v>825.36</c:v>
                </c:pt>
                <c:pt idx="9959">
                  <c:v>825.19</c:v>
                </c:pt>
                <c:pt idx="9960">
                  <c:v>825.71</c:v>
                </c:pt>
                <c:pt idx="9961">
                  <c:v>825.23</c:v>
                </c:pt>
                <c:pt idx="9962">
                  <c:v>825.54</c:v>
                </c:pt>
                <c:pt idx="9963">
                  <c:v>825.71</c:v>
                </c:pt>
                <c:pt idx="9964">
                  <c:v>824.93</c:v>
                </c:pt>
                <c:pt idx="9965">
                  <c:v>825.3</c:v>
                </c:pt>
                <c:pt idx="9966">
                  <c:v>825.54</c:v>
                </c:pt>
                <c:pt idx="9967">
                  <c:v>825.04</c:v>
                </c:pt>
                <c:pt idx="9968">
                  <c:v>825.47</c:v>
                </c:pt>
                <c:pt idx="9969">
                  <c:v>825.14</c:v>
                </c:pt>
                <c:pt idx="9970">
                  <c:v>825.14</c:v>
                </c:pt>
                <c:pt idx="9971">
                  <c:v>825.43</c:v>
                </c:pt>
                <c:pt idx="9972">
                  <c:v>825.12</c:v>
                </c:pt>
                <c:pt idx="9973">
                  <c:v>825.24</c:v>
                </c:pt>
                <c:pt idx="9974">
                  <c:v>825.62</c:v>
                </c:pt>
                <c:pt idx="9975">
                  <c:v>825.12</c:v>
                </c:pt>
                <c:pt idx="9976">
                  <c:v>825.26</c:v>
                </c:pt>
                <c:pt idx="9977">
                  <c:v>825.54</c:v>
                </c:pt>
                <c:pt idx="9978">
                  <c:v>824.73</c:v>
                </c:pt>
                <c:pt idx="9979">
                  <c:v>825.02</c:v>
                </c:pt>
                <c:pt idx="9980">
                  <c:v>825.8</c:v>
                </c:pt>
                <c:pt idx="9981">
                  <c:v>825.12</c:v>
                </c:pt>
                <c:pt idx="9982">
                  <c:v>825.31</c:v>
                </c:pt>
                <c:pt idx="9983">
                  <c:v>825.92</c:v>
                </c:pt>
                <c:pt idx="9984">
                  <c:v>825.38</c:v>
                </c:pt>
                <c:pt idx="9985">
                  <c:v>825.56</c:v>
                </c:pt>
                <c:pt idx="9986">
                  <c:v>825.56</c:v>
                </c:pt>
                <c:pt idx="9987">
                  <c:v>824.81</c:v>
                </c:pt>
                <c:pt idx="9988">
                  <c:v>825.38</c:v>
                </c:pt>
                <c:pt idx="9989">
                  <c:v>826.02</c:v>
                </c:pt>
                <c:pt idx="9990">
                  <c:v>825.24</c:v>
                </c:pt>
                <c:pt idx="9991">
                  <c:v>825.4</c:v>
                </c:pt>
                <c:pt idx="9992">
                  <c:v>825.71</c:v>
                </c:pt>
                <c:pt idx="9993">
                  <c:v>825.36</c:v>
                </c:pt>
                <c:pt idx="9994">
                  <c:v>825.69</c:v>
                </c:pt>
                <c:pt idx="9995">
                  <c:v>826.02</c:v>
                </c:pt>
                <c:pt idx="9996">
                  <c:v>825.19</c:v>
                </c:pt>
                <c:pt idx="9997">
                  <c:v>825.75</c:v>
                </c:pt>
                <c:pt idx="9998">
                  <c:v>825.47</c:v>
                </c:pt>
                <c:pt idx="9999">
                  <c:v>825.05</c:v>
                </c:pt>
                <c:pt idx="10000">
                  <c:v>825.62</c:v>
                </c:pt>
                <c:pt idx="10001">
                  <c:v>825.45</c:v>
                </c:pt>
                <c:pt idx="10002">
                  <c:v>825.57</c:v>
                </c:pt>
                <c:pt idx="10003">
                  <c:v>826.04</c:v>
                </c:pt>
                <c:pt idx="10004">
                  <c:v>825.07</c:v>
                </c:pt>
                <c:pt idx="10005">
                  <c:v>825.45</c:v>
                </c:pt>
                <c:pt idx="10006">
                  <c:v>826.21</c:v>
                </c:pt>
                <c:pt idx="10007">
                  <c:v>825.73</c:v>
                </c:pt>
                <c:pt idx="10008">
                  <c:v>825.94</c:v>
                </c:pt>
                <c:pt idx="10009">
                  <c:v>826.19</c:v>
                </c:pt>
                <c:pt idx="10010">
                  <c:v>825.61</c:v>
                </c:pt>
                <c:pt idx="10011">
                  <c:v>825.78</c:v>
                </c:pt>
                <c:pt idx="10012">
                  <c:v>826.14</c:v>
                </c:pt>
                <c:pt idx="10013">
                  <c:v>825.43</c:v>
                </c:pt>
                <c:pt idx="10014">
                  <c:v>825.71</c:v>
                </c:pt>
                <c:pt idx="10015">
                  <c:v>825.94</c:v>
                </c:pt>
                <c:pt idx="10016">
                  <c:v>825.61</c:v>
                </c:pt>
                <c:pt idx="10017">
                  <c:v>825.52</c:v>
                </c:pt>
                <c:pt idx="10018">
                  <c:v>825.87</c:v>
                </c:pt>
                <c:pt idx="10019">
                  <c:v>825.28</c:v>
                </c:pt>
                <c:pt idx="10020">
                  <c:v>825.24</c:v>
                </c:pt>
                <c:pt idx="10021">
                  <c:v>825.45</c:v>
                </c:pt>
                <c:pt idx="10022">
                  <c:v>824.74</c:v>
                </c:pt>
                <c:pt idx="10023">
                  <c:v>825.47</c:v>
                </c:pt>
                <c:pt idx="10024">
                  <c:v>825.56</c:v>
                </c:pt>
                <c:pt idx="10025">
                  <c:v>825.52</c:v>
                </c:pt>
                <c:pt idx="10026">
                  <c:v>825.24</c:v>
                </c:pt>
                <c:pt idx="10027">
                  <c:v>825.07</c:v>
                </c:pt>
                <c:pt idx="10028">
                  <c:v>825.09</c:v>
                </c:pt>
                <c:pt idx="10029">
                  <c:v>825.19</c:v>
                </c:pt>
                <c:pt idx="10030">
                  <c:v>825.24</c:v>
                </c:pt>
                <c:pt idx="10031">
                  <c:v>825.17</c:v>
                </c:pt>
                <c:pt idx="10032">
                  <c:v>825.83</c:v>
                </c:pt>
                <c:pt idx="10033">
                  <c:v>825.14</c:v>
                </c:pt>
                <c:pt idx="10034">
                  <c:v>825.21</c:v>
                </c:pt>
                <c:pt idx="10035">
                  <c:v>825.73</c:v>
                </c:pt>
                <c:pt idx="10036">
                  <c:v>824.79</c:v>
                </c:pt>
                <c:pt idx="10037">
                  <c:v>825.23</c:v>
                </c:pt>
                <c:pt idx="10038">
                  <c:v>825.68</c:v>
                </c:pt>
                <c:pt idx="10039">
                  <c:v>825.38</c:v>
                </c:pt>
                <c:pt idx="10040">
                  <c:v>825.61</c:v>
                </c:pt>
                <c:pt idx="10041">
                  <c:v>826.04</c:v>
                </c:pt>
                <c:pt idx="10042">
                  <c:v>825.16</c:v>
                </c:pt>
                <c:pt idx="10043">
                  <c:v>825.33</c:v>
                </c:pt>
                <c:pt idx="10044">
                  <c:v>826.06</c:v>
                </c:pt>
                <c:pt idx="10045">
                  <c:v>825.43</c:v>
                </c:pt>
                <c:pt idx="10046">
                  <c:v>825.36</c:v>
                </c:pt>
                <c:pt idx="10047">
                  <c:v>825.75</c:v>
                </c:pt>
                <c:pt idx="10048">
                  <c:v>824.98</c:v>
                </c:pt>
                <c:pt idx="10049">
                  <c:v>825.38</c:v>
                </c:pt>
                <c:pt idx="10050">
                  <c:v>825.8</c:v>
                </c:pt>
                <c:pt idx="10051">
                  <c:v>825.38</c:v>
                </c:pt>
                <c:pt idx="10052">
                  <c:v>825.57</c:v>
                </c:pt>
                <c:pt idx="10053">
                  <c:v>825.83</c:v>
                </c:pt>
                <c:pt idx="10054">
                  <c:v>825.56</c:v>
                </c:pt>
                <c:pt idx="10055">
                  <c:v>825.61</c:v>
                </c:pt>
                <c:pt idx="10056">
                  <c:v>825.24</c:v>
                </c:pt>
                <c:pt idx="10057">
                  <c:v>825.23</c:v>
                </c:pt>
                <c:pt idx="10058">
                  <c:v>825.64</c:v>
                </c:pt>
                <c:pt idx="10059">
                  <c:v>824.97</c:v>
                </c:pt>
                <c:pt idx="10060">
                  <c:v>824.92</c:v>
                </c:pt>
                <c:pt idx="10061">
                  <c:v>825.47</c:v>
                </c:pt>
                <c:pt idx="10062">
                  <c:v>824.92</c:v>
                </c:pt>
                <c:pt idx="10063">
                  <c:v>825.3</c:v>
                </c:pt>
                <c:pt idx="10064">
                  <c:v>825.69</c:v>
                </c:pt>
                <c:pt idx="10065">
                  <c:v>825.3</c:v>
                </c:pt>
                <c:pt idx="10066">
                  <c:v>825.28</c:v>
                </c:pt>
                <c:pt idx="10067">
                  <c:v>825.5</c:v>
                </c:pt>
                <c:pt idx="10068">
                  <c:v>824.76</c:v>
                </c:pt>
                <c:pt idx="10069">
                  <c:v>825.24</c:v>
                </c:pt>
                <c:pt idx="10070">
                  <c:v>825.45</c:v>
                </c:pt>
                <c:pt idx="10071">
                  <c:v>824.92</c:v>
                </c:pt>
                <c:pt idx="10072">
                  <c:v>825.17</c:v>
                </c:pt>
                <c:pt idx="10073">
                  <c:v>825.42</c:v>
                </c:pt>
                <c:pt idx="10074">
                  <c:v>825.09</c:v>
                </c:pt>
                <c:pt idx="10075">
                  <c:v>825.36</c:v>
                </c:pt>
                <c:pt idx="10076">
                  <c:v>825.92</c:v>
                </c:pt>
                <c:pt idx="10077">
                  <c:v>825.12</c:v>
                </c:pt>
                <c:pt idx="10078">
                  <c:v>825.92</c:v>
                </c:pt>
                <c:pt idx="10079">
                  <c:v>825.69</c:v>
                </c:pt>
                <c:pt idx="10080">
                  <c:v>825.5</c:v>
                </c:pt>
                <c:pt idx="10081">
                  <c:v>824.98</c:v>
                </c:pt>
                <c:pt idx="10082">
                  <c:v>825.14</c:v>
                </c:pt>
                <c:pt idx="10083">
                  <c:v>825.07</c:v>
                </c:pt>
                <c:pt idx="10084">
                  <c:v>825.59</c:v>
                </c:pt>
                <c:pt idx="10085">
                  <c:v>825.19</c:v>
                </c:pt>
                <c:pt idx="10086">
                  <c:v>825.49</c:v>
                </c:pt>
                <c:pt idx="10087">
                  <c:v>825.95</c:v>
                </c:pt>
                <c:pt idx="10088">
                  <c:v>825.4</c:v>
                </c:pt>
                <c:pt idx="10089">
                  <c:v>825.24</c:v>
                </c:pt>
                <c:pt idx="10090">
                  <c:v>826.28</c:v>
                </c:pt>
                <c:pt idx="10091">
                  <c:v>825.05</c:v>
                </c:pt>
                <c:pt idx="10092">
                  <c:v>825.49</c:v>
                </c:pt>
                <c:pt idx="10093">
                  <c:v>825.94</c:v>
                </c:pt>
                <c:pt idx="10094">
                  <c:v>825.36</c:v>
                </c:pt>
                <c:pt idx="10095">
                  <c:v>825.43</c:v>
                </c:pt>
                <c:pt idx="10096">
                  <c:v>825.8</c:v>
                </c:pt>
                <c:pt idx="10097">
                  <c:v>825.23</c:v>
                </c:pt>
                <c:pt idx="10098">
                  <c:v>825.42</c:v>
                </c:pt>
                <c:pt idx="10099">
                  <c:v>825.71</c:v>
                </c:pt>
                <c:pt idx="10100">
                  <c:v>825.52</c:v>
                </c:pt>
                <c:pt idx="10101">
                  <c:v>825.61</c:v>
                </c:pt>
                <c:pt idx="10102">
                  <c:v>826.18</c:v>
                </c:pt>
                <c:pt idx="10103">
                  <c:v>825.36</c:v>
                </c:pt>
                <c:pt idx="10104">
                  <c:v>825.59</c:v>
                </c:pt>
                <c:pt idx="10105">
                  <c:v>825.87</c:v>
                </c:pt>
                <c:pt idx="10106">
                  <c:v>825.28</c:v>
                </c:pt>
                <c:pt idx="10107">
                  <c:v>825.75</c:v>
                </c:pt>
                <c:pt idx="10108">
                  <c:v>825.73</c:v>
                </c:pt>
                <c:pt idx="10109">
                  <c:v>825.69</c:v>
                </c:pt>
                <c:pt idx="10110">
                  <c:v>825.26</c:v>
                </c:pt>
                <c:pt idx="10111">
                  <c:v>825.11</c:v>
                </c:pt>
                <c:pt idx="10112">
                  <c:v>825.3</c:v>
                </c:pt>
                <c:pt idx="10113">
                  <c:v>825.5</c:v>
                </c:pt>
                <c:pt idx="10114">
                  <c:v>825.56</c:v>
                </c:pt>
                <c:pt idx="10115">
                  <c:v>825.47</c:v>
                </c:pt>
                <c:pt idx="10116">
                  <c:v>825.62</c:v>
                </c:pt>
                <c:pt idx="10117">
                  <c:v>825</c:v>
                </c:pt>
                <c:pt idx="10118">
                  <c:v>825.11</c:v>
                </c:pt>
                <c:pt idx="10119">
                  <c:v>825.87</c:v>
                </c:pt>
                <c:pt idx="10120">
                  <c:v>825.19</c:v>
                </c:pt>
                <c:pt idx="10121">
                  <c:v>825.19</c:v>
                </c:pt>
                <c:pt idx="10122">
                  <c:v>825.68</c:v>
                </c:pt>
                <c:pt idx="10123">
                  <c:v>825.5</c:v>
                </c:pt>
                <c:pt idx="10124">
                  <c:v>825.45</c:v>
                </c:pt>
                <c:pt idx="10125">
                  <c:v>825.95</c:v>
                </c:pt>
                <c:pt idx="10126">
                  <c:v>824.71</c:v>
                </c:pt>
                <c:pt idx="10127">
                  <c:v>825.49</c:v>
                </c:pt>
                <c:pt idx="10128">
                  <c:v>825.99</c:v>
                </c:pt>
                <c:pt idx="10129">
                  <c:v>825.16</c:v>
                </c:pt>
                <c:pt idx="10130">
                  <c:v>825.54</c:v>
                </c:pt>
                <c:pt idx="10131">
                  <c:v>825.99</c:v>
                </c:pt>
                <c:pt idx="10132">
                  <c:v>825.59</c:v>
                </c:pt>
                <c:pt idx="10133">
                  <c:v>825.75</c:v>
                </c:pt>
                <c:pt idx="10134">
                  <c:v>825.66</c:v>
                </c:pt>
                <c:pt idx="10135">
                  <c:v>825.43</c:v>
                </c:pt>
                <c:pt idx="10136">
                  <c:v>825.8</c:v>
                </c:pt>
                <c:pt idx="10137">
                  <c:v>825.5</c:v>
                </c:pt>
                <c:pt idx="10138">
                  <c:v>825.07</c:v>
                </c:pt>
                <c:pt idx="10139">
                  <c:v>825.07</c:v>
                </c:pt>
                <c:pt idx="10140">
                  <c:v>825.12</c:v>
                </c:pt>
                <c:pt idx="10141">
                  <c:v>825.56</c:v>
                </c:pt>
                <c:pt idx="10142">
                  <c:v>825.68</c:v>
                </c:pt>
                <c:pt idx="10143">
                  <c:v>825.09</c:v>
                </c:pt>
                <c:pt idx="10144">
                  <c:v>825.31</c:v>
                </c:pt>
                <c:pt idx="10145">
                  <c:v>825.78</c:v>
                </c:pt>
                <c:pt idx="10146">
                  <c:v>825.21</c:v>
                </c:pt>
                <c:pt idx="10147">
                  <c:v>825.5</c:v>
                </c:pt>
                <c:pt idx="10148">
                  <c:v>825.97</c:v>
                </c:pt>
                <c:pt idx="10149">
                  <c:v>825.35</c:v>
                </c:pt>
                <c:pt idx="10150">
                  <c:v>825.42</c:v>
                </c:pt>
                <c:pt idx="10151">
                  <c:v>825.95</c:v>
                </c:pt>
                <c:pt idx="10152">
                  <c:v>825.3</c:v>
                </c:pt>
                <c:pt idx="10153">
                  <c:v>825.21</c:v>
                </c:pt>
                <c:pt idx="10154">
                  <c:v>825.71</c:v>
                </c:pt>
                <c:pt idx="10155">
                  <c:v>825.24</c:v>
                </c:pt>
                <c:pt idx="10156">
                  <c:v>825.35</c:v>
                </c:pt>
                <c:pt idx="10157">
                  <c:v>825.81</c:v>
                </c:pt>
                <c:pt idx="10158">
                  <c:v>825.38</c:v>
                </c:pt>
                <c:pt idx="10159">
                  <c:v>825.69</c:v>
                </c:pt>
                <c:pt idx="10160">
                  <c:v>825.52</c:v>
                </c:pt>
                <c:pt idx="10161">
                  <c:v>825.56</c:v>
                </c:pt>
                <c:pt idx="10162">
                  <c:v>826.04</c:v>
                </c:pt>
                <c:pt idx="10163">
                  <c:v>826.16</c:v>
                </c:pt>
                <c:pt idx="10164">
                  <c:v>825.56</c:v>
                </c:pt>
                <c:pt idx="10165">
                  <c:v>825.64</c:v>
                </c:pt>
                <c:pt idx="10166">
                  <c:v>825.38</c:v>
                </c:pt>
                <c:pt idx="10167">
                  <c:v>825.33</c:v>
                </c:pt>
                <c:pt idx="10168">
                  <c:v>825.66</c:v>
                </c:pt>
                <c:pt idx="10169">
                  <c:v>825.47</c:v>
                </c:pt>
                <c:pt idx="10170">
                  <c:v>825.42</c:v>
                </c:pt>
                <c:pt idx="10171">
                  <c:v>825.45</c:v>
                </c:pt>
                <c:pt idx="10172">
                  <c:v>824.76</c:v>
                </c:pt>
                <c:pt idx="10173">
                  <c:v>824.93</c:v>
                </c:pt>
                <c:pt idx="10174">
                  <c:v>825.88</c:v>
                </c:pt>
                <c:pt idx="10175">
                  <c:v>825.05</c:v>
                </c:pt>
                <c:pt idx="10176">
                  <c:v>825.07</c:v>
                </c:pt>
                <c:pt idx="10177">
                  <c:v>825.47</c:v>
                </c:pt>
                <c:pt idx="10178">
                  <c:v>825.45</c:v>
                </c:pt>
                <c:pt idx="10179">
                  <c:v>825.52</c:v>
                </c:pt>
                <c:pt idx="10180">
                  <c:v>825.92</c:v>
                </c:pt>
                <c:pt idx="10181">
                  <c:v>825.26</c:v>
                </c:pt>
                <c:pt idx="10182">
                  <c:v>825.3</c:v>
                </c:pt>
                <c:pt idx="10183">
                  <c:v>825.87</c:v>
                </c:pt>
                <c:pt idx="10184">
                  <c:v>825.28</c:v>
                </c:pt>
                <c:pt idx="10185">
                  <c:v>825.42</c:v>
                </c:pt>
                <c:pt idx="10186">
                  <c:v>825.66</c:v>
                </c:pt>
                <c:pt idx="10187">
                  <c:v>825.35</c:v>
                </c:pt>
                <c:pt idx="10188">
                  <c:v>825.21</c:v>
                </c:pt>
                <c:pt idx="10189">
                  <c:v>825.83</c:v>
                </c:pt>
                <c:pt idx="10190">
                  <c:v>825.28</c:v>
                </c:pt>
                <c:pt idx="10191">
                  <c:v>825.35</c:v>
                </c:pt>
                <c:pt idx="10192">
                  <c:v>825.64</c:v>
                </c:pt>
                <c:pt idx="10193">
                  <c:v>825.36</c:v>
                </c:pt>
                <c:pt idx="10194">
                  <c:v>825.64</c:v>
                </c:pt>
                <c:pt idx="10195">
                  <c:v>825.36</c:v>
                </c:pt>
                <c:pt idx="10196">
                  <c:v>825.47</c:v>
                </c:pt>
                <c:pt idx="10197">
                  <c:v>825.78</c:v>
                </c:pt>
                <c:pt idx="10198">
                  <c:v>825.02</c:v>
                </c:pt>
                <c:pt idx="10199">
                  <c:v>825.05</c:v>
                </c:pt>
                <c:pt idx="10200">
                  <c:v>825.45</c:v>
                </c:pt>
                <c:pt idx="10201">
                  <c:v>825.17</c:v>
                </c:pt>
                <c:pt idx="10202">
                  <c:v>825.47</c:v>
                </c:pt>
                <c:pt idx="10203">
                  <c:v>825.45</c:v>
                </c:pt>
                <c:pt idx="10204">
                  <c:v>824.98</c:v>
                </c:pt>
                <c:pt idx="10205">
                  <c:v>825.56</c:v>
                </c:pt>
                <c:pt idx="10206">
                  <c:v>826.09</c:v>
                </c:pt>
                <c:pt idx="10207">
                  <c:v>825.17</c:v>
                </c:pt>
                <c:pt idx="10208">
                  <c:v>825.33</c:v>
                </c:pt>
                <c:pt idx="10209">
                  <c:v>825.75</c:v>
                </c:pt>
                <c:pt idx="10210">
                  <c:v>824.66</c:v>
                </c:pt>
                <c:pt idx="10211">
                  <c:v>825</c:v>
                </c:pt>
                <c:pt idx="10212">
                  <c:v>825.56</c:v>
                </c:pt>
                <c:pt idx="10213">
                  <c:v>825.19</c:v>
                </c:pt>
                <c:pt idx="10214">
                  <c:v>825.43</c:v>
                </c:pt>
                <c:pt idx="10215">
                  <c:v>825.49</c:v>
                </c:pt>
                <c:pt idx="10216">
                  <c:v>824.98</c:v>
                </c:pt>
                <c:pt idx="10217">
                  <c:v>825.24</c:v>
                </c:pt>
                <c:pt idx="10218">
                  <c:v>825.31</c:v>
                </c:pt>
                <c:pt idx="10219">
                  <c:v>825.42</c:v>
                </c:pt>
                <c:pt idx="10220">
                  <c:v>825.45</c:v>
                </c:pt>
                <c:pt idx="10221">
                  <c:v>825.78</c:v>
                </c:pt>
                <c:pt idx="10222">
                  <c:v>825.4</c:v>
                </c:pt>
                <c:pt idx="10223">
                  <c:v>825.64</c:v>
                </c:pt>
                <c:pt idx="10224">
                  <c:v>825.14</c:v>
                </c:pt>
                <c:pt idx="10225">
                  <c:v>825.5</c:v>
                </c:pt>
                <c:pt idx="10226">
                  <c:v>825.69</c:v>
                </c:pt>
                <c:pt idx="10227">
                  <c:v>825.26</c:v>
                </c:pt>
                <c:pt idx="10228">
                  <c:v>825.47</c:v>
                </c:pt>
                <c:pt idx="10229">
                  <c:v>826.18</c:v>
                </c:pt>
                <c:pt idx="10230">
                  <c:v>825.21</c:v>
                </c:pt>
                <c:pt idx="10231">
                  <c:v>825.54</c:v>
                </c:pt>
                <c:pt idx="10232">
                  <c:v>826.04</c:v>
                </c:pt>
                <c:pt idx="10233">
                  <c:v>825.26</c:v>
                </c:pt>
                <c:pt idx="10234">
                  <c:v>825.64</c:v>
                </c:pt>
                <c:pt idx="10235">
                  <c:v>826.09</c:v>
                </c:pt>
                <c:pt idx="10236">
                  <c:v>825.61</c:v>
                </c:pt>
                <c:pt idx="10237">
                  <c:v>825.71</c:v>
                </c:pt>
                <c:pt idx="10238">
                  <c:v>826.16</c:v>
                </c:pt>
                <c:pt idx="10239">
                  <c:v>825.57</c:v>
                </c:pt>
                <c:pt idx="10240">
                  <c:v>825.62</c:v>
                </c:pt>
                <c:pt idx="10241">
                  <c:v>826.09</c:v>
                </c:pt>
                <c:pt idx="10242">
                  <c:v>825.28</c:v>
                </c:pt>
                <c:pt idx="10243">
                  <c:v>825.59</c:v>
                </c:pt>
                <c:pt idx="10244">
                  <c:v>825.66</c:v>
                </c:pt>
                <c:pt idx="10245">
                  <c:v>825.38</c:v>
                </c:pt>
                <c:pt idx="10246">
                  <c:v>825.54</c:v>
                </c:pt>
                <c:pt idx="10247">
                  <c:v>825.64</c:v>
                </c:pt>
                <c:pt idx="10248">
                  <c:v>825.23</c:v>
                </c:pt>
                <c:pt idx="10249">
                  <c:v>825.38</c:v>
                </c:pt>
                <c:pt idx="10250">
                  <c:v>825.73</c:v>
                </c:pt>
                <c:pt idx="10251">
                  <c:v>825.9</c:v>
                </c:pt>
                <c:pt idx="10252">
                  <c:v>825.85</c:v>
                </c:pt>
                <c:pt idx="10253">
                  <c:v>825.43</c:v>
                </c:pt>
                <c:pt idx="10254">
                  <c:v>825.56</c:v>
                </c:pt>
                <c:pt idx="10255">
                  <c:v>825.83</c:v>
                </c:pt>
                <c:pt idx="10256">
                  <c:v>825.33</c:v>
                </c:pt>
                <c:pt idx="10257">
                  <c:v>825.69</c:v>
                </c:pt>
                <c:pt idx="10258">
                  <c:v>826.09</c:v>
                </c:pt>
                <c:pt idx="10259">
                  <c:v>825.83</c:v>
                </c:pt>
                <c:pt idx="10260">
                  <c:v>825.57</c:v>
                </c:pt>
                <c:pt idx="10261">
                  <c:v>826.18</c:v>
                </c:pt>
                <c:pt idx="10262">
                  <c:v>825.36</c:v>
                </c:pt>
                <c:pt idx="10263">
                  <c:v>825.49</c:v>
                </c:pt>
                <c:pt idx="10264">
                  <c:v>826</c:v>
                </c:pt>
                <c:pt idx="10265">
                  <c:v>825.42</c:v>
                </c:pt>
                <c:pt idx="10266">
                  <c:v>826.09</c:v>
                </c:pt>
                <c:pt idx="10267">
                  <c:v>825.71</c:v>
                </c:pt>
                <c:pt idx="10268">
                  <c:v>825.17</c:v>
                </c:pt>
                <c:pt idx="10269">
                  <c:v>825.97</c:v>
                </c:pt>
                <c:pt idx="10270">
                  <c:v>825.83</c:v>
                </c:pt>
                <c:pt idx="10271">
                  <c:v>825.14</c:v>
                </c:pt>
                <c:pt idx="10272">
                  <c:v>825.69</c:v>
                </c:pt>
                <c:pt idx="10273">
                  <c:v>825.47</c:v>
                </c:pt>
                <c:pt idx="10274">
                  <c:v>825.12</c:v>
                </c:pt>
                <c:pt idx="10275">
                  <c:v>825.56</c:v>
                </c:pt>
                <c:pt idx="10276">
                  <c:v>825.35</c:v>
                </c:pt>
                <c:pt idx="10277">
                  <c:v>825.26</c:v>
                </c:pt>
                <c:pt idx="10278">
                  <c:v>825.09</c:v>
                </c:pt>
                <c:pt idx="10279">
                  <c:v>825.4</c:v>
                </c:pt>
                <c:pt idx="10280">
                  <c:v>825.64</c:v>
                </c:pt>
                <c:pt idx="10281">
                  <c:v>825.75</c:v>
                </c:pt>
                <c:pt idx="10282">
                  <c:v>825.66</c:v>
                </c:pt>
                <c:pt idx="10283">
                  <c:v>825.24</c:v>
                </c:pt>
                <c:pt idx="10284">
                  <c:v>826.14</c:v>
                </c:pt>
                <c:pt idx="10285">
                  <c:v>825.38</c:v>
                </c:pt>
                <c:pt idx="10286">
                  <c:v>824.78</c:v>
                </c:pt>
                <c:pt idx="10287">
                  <c:v>826.07</c:v>
                </c:pt>
                <c:pt idx="10288">
                  <c:v>825.42</c:v>
                </c:pt>
                <c:pt idx="10289">
                  <c:v>825.47</c:v>
                </c:pt>
                <c:pt idx="10290">
                  <c:v>825.85</c:v>
                </c:pt>
                <c:pt idx="10291">
                  <c:v>825.62</c:v>
                </c:pt>
                <c:pt idx="10292">
                  <c:v>825.4</c:v>
                </c:pt>
                <c:pt idx="10293">
                  <c:v>825.85</c:v>
                </c:pt>
                <c:pt idx="10294">
                  <c:v>825.28</c:v>
                </c:pt>
                <c:pt idx="10295">
                  <c:v>825.81</c:v>
                </c:pt>
                <c:pt idx="10296">
                  <c:v>825.94</c:v>
                </c:pt>
                <c:pt idx="10297">
                  <c:v>825.52</c:v>
                </c:pt>
                <c:pt idx="10298">
                  <c:v>825.9</c:v>
                </c:pt>
                <c:pt idx="10299">
                  <c:v>826.13</c:v>
                </c:pt>
                <c:pt idx="10300">
                  <c:v>825.17</c:v>
                </c:pt>
                <c:pt idx="10301">
                  <c:v>826.02</c:v>
                </c:pt>
                <c:pt idx="10302">
                  <c:v>825.62</c:v>
                </c:pt>
                <c:pt idx="10303">
                  <c:v>825.56</c:v>
                </c:pt>
                <c:pt idx="10304">
                  <c:v>825.76</c:v>
                </c:pt>
                <c:pt idx="10305">
                  <c:v>825.56</c:v>
                </c:pt>
                <c:pt idx="10306">
                  <c:v>825.68</c:v>
                </c:pt>
                <c:pt idx="10307">
                  <c:v>826.06</c:v>
                </c:pt>
                <c:pt idx="10308">
                  <c:v>825.45</c:v>
                </c:pt>
                <c:pt idx="10309">
                  <c:v>826.07</c:v>
                </c:pt>
                <c:pt idx="10310">
                  <c:v>825.87</c:v>
                </c:pt>
                <c:pt idx="10311">
                  <c:v>825.49</c:v>
                </c:pt>
                <c:pt idx="10312">
                  <c:v>825.71</c:v>
                </c:pt>
                <c:pt idx="10313">
                  <c:v>826</c:v>
                </c:pt>
                <c:pt idx="10314">
                  <c:v>825.36</c:v>
                </c:pt>
                <c:pt idx="10315">
                  <c:v>825.26</c:v>
                </c:pt>
                <c:pt idx="10316">
                  <c:v>826.06</c:v>
                </c:pt>
                <c:pt idx="10317">
                  <c:v>825.26</c:v>
                </c:pt>
                <c:pt idx="10318">
                  <c:v>825.8</c:v>
                </c:pt>
                <c:pt idx="10319">
                  <c:v>825.76</c:v>
                </c:pt>
                <c:pt idx="10320">
                  <c:v>825.16</c:v>
                </c:pt>
                <c:pt idx="10321">
                  <c:v>825.68</c:v>
                </c:pt>
                <c:pt idx="10322">
                  <c:v>826.14</c:v>
                </c:pt>
                <c:pt idx="10323">
                  <c:v>825.16</c:v>
                </c:pt>
                <c:pt idx="10324">
                  <c:v>825.38</c:v>
                </c:pt>
                <c:pt idx="10325">
                  <c:v>826.02</c:v>
                </c:pt>
                <c:pt idx="10326">
                  <c:v>825.26</c:v>
                </c:pt>
                <c:pt idx="10327">
                  <c:v>825.62</c:v>
                </c:pt>
                <c:pt idx="10328">
                  <c:v>825.92</c:v>
                </c:pt>
                <c:pt idx="10329">
                  <c:v>825.43</c:v>
                </c:pt>
                <c:pt idx="10330">
                  <c:v>825.69</c:v>
                </c:pt>
                <c:pt idx="10331">
                  <c:v>825.92</c:v>
                </c:pt>
                <c:pt idx="10332">
                  <c:v>825.26</c:v>
                </c:pt>
                <c:pt idx="10333">
                  <c:v>825.68</c:v>
                </c:pt>
                <c:pt idx="10334">
                  <c:v>825.28</c:v>
                </c:pt>
                <c:pt idx="10335">
                  <c:v>825.4</c:v>
                </c:pt>
                <c:pt idx="10336">
                  <c:v>825.95</c:v>
                </c:pt>
                <c:pt idx="10337">
                  <c:v>825.57</c:v>
                </c:pt>
                <c:pt idx="10338">
                  <c:v>825.78</c:v>
                </c:pt>
                <c:pt idx="10339">
                  <c:v>825.76</c:v>
                </c:pt>
                <c:pt idx="10340">
                  <c:v>825.49</c:v>
                </c:pt>
                <c:pt idx="10341">
                  <c:v>825.88</c:v>
                </c:pt>
                <c:pt idx="10342">
                  <c:v>826.04</c:v>
                </c:pt>
                <c:pt idx="10343">
                  <c:v>825.47</c:v>
                </c:pt>
                <c:pt idx="10344">
                  <c:v>825.85</c:v>
                </c:pt>
                <c:pt idx="10345">
                  <c:v>826.02</c:v>
                </c:pt>
                <c:pt idx="10346">
                  <c:v>825.71</c:v>
                </c:pt>
                <c:pt idx="10347">
                  <c:v>825.61</c:v>
                </c:pt>
                <c:pt idx="10348">
                  <c:v>825.69</c:v>
                </c:pt>
                <c:pt idx="10349">
                  <c:v>825.42</c:v>
                </c:pt>
                <c:pt idx="10350">
                  <c:v>825.31</c:v>
                </c:pt>
                <c:pt idx="10351">
                  <c:v>825.64</c:v>
                </c:pt>
                <c:pt idx="10352">
                  <c:v>825.26</c:v>
                </c:pt>
                <c:pt idx="10353">
                  <c:v>825.43</c:v>
                </c:pt>
                <c:pt idx="10354">
                  <c:v>825.81</c:v>
                </c:pt>
                <c:pt idx="10355">
                  <c:v>825.28</c:v>
                </c:pt>
                <c:pt idx="10356">
                  <c:v>825.57</c:v>
                </c:pt>
                <c:pt idx="10357">
                  <c:v>826.07</c:v>
                </c:pt>
                <c:pt idx="10358">
                  <c:v>825.76</c:v>
                </c:pt>
                <c:pt idx="10359">
                  <c:v>825.61</c:v>
                </c:pt>
                <c:pt idx="10360">
                  <c:v>825.78</c:v>
                </c:pt>
                <c:pt idx="10361">
                  <c:v>825.71</c:v>
                </c:pt>
                <c:pt idx="10362">
                  <c:v>825.78</c:v>
                </c:pt>
                <c:pt idx="10363">
                  <c:v>825.47</c:v>
                </c:pt>
                <c:pt idx="10364">
                  <c:v>825.57</c:v>
                </c:pt>
                <c:pt idx="10365">
                  <c:v>825.59</c:v>
                </c:pt>
                <c:pt idx="10366">
                  <c:v>825.21</c:v>
                </c:pt>
                <c:pt idx="10367">
                  <c:v>825.57</c:v>
                </c:pt>
                <c:pt idx="10368">
                  <c:v>825.92</c:v>
                </c:pt>
                <c:pt idx="10369">
                  <c:v>825.49</c:v>
                </c:pt>
                <c:pt idx="10370">
                  <c:v>825.76</c:v>
                </c:pt>
                <c:pt idx="10371">
                  <c:v>826.23</c:v>
                </c:pt>
                <c:pt idx="10372">
                  <c:v>825.36</c:v>
                </c:pt>
                <c:pt idx="10373">
                  <c:v>825.92</c:v>
                </c:pt>
                <c:pt idx="10374">
                  <c:v>825.97</c:v>
                </c:pt>
                <c:pt idx="10375">
                  <c:v>825.17</c:v>
                </c:pt>
                <c:pt idx="10376">
                  <c:v>825.8</c:v>
                </c:pt>
                <c:pt idx="10377">
                  <c:v>826.09</c:v>
                </c:pt>
                <c:pt idx="10378">
                  <c:v>825.3</c:v>
                </c:pt>
                <c:pt idx="10379">
                  <c:v>825.56</c:v>
                </c:pt>
                <c:pt idx="10380">
                  <c:v>825.9</c:v>
                </c:pt>
                <c:pt idx="10381">
                  <c:v>825</c:v>
                </c:pt>
                <c:pt idx="10382">
                  <c:v>825.73</c:v>
                </c:pt>
                <c:pt idx="10383">
                  <c:v>825.9</c:v>
                </c:pt>
                <c:pt idx="10384">
                  <c:v>825.35</c:v>
                </c:pt>
                <c:pt idx="10385">
                  <c:v>825.61</c:v>
                </c:pt>
                <c:pt idx="10386">
                  <c:v>825.87</c:v>
                </c:pt>
                <c:pt idx="10387">
                  <c:v>825.62</c:v>
                </c:pt>
                <c:pt idx="10388">
                  <c:v>826</c:v>
                </c:pt>
                <c:pt idx="10389">
                  <c:v>825.66</c:v>
                </c:pt>
                <c:pt idx="10390">
                  <c:v>825.9</c:v>
                </c:pt>
                <c:pt idx="10391">
                  <c:v>825.9</c:v>
                </c:pt>
                <c:pt idx="10392">
                  <c:v>825.09</c:v>
                </c:pt>
                <c:pt idx="10393">
                  <c:v>825.49</c:v>
                </c:pt>
                <c:pt idx="10394">
                  <c:v>825.81</c:v>
                </c:pt>
                <c:pt idx="10395">
                  <c:v>825.59</c:v>
                </c:pt>
                <c:pt idx="10396">
                  <c:v>825.47</c:v>
                </c:pt>
                <c:pt idx="10397">
                  <c:v>826.35</c:v>
                </c:pt>
                <c:pt idx="10398">
                  <c:v>825.57</c:v>
                </c:pt>
                <c:pt idx="10399">
                  <c:v>825.81</c:v>
                </c:pt>
                <c:pt idx="10400">
                  <c:v>826.35</c:v>
                </c:pt>
                <c:pt idx="10401">
                  <c:v>825.36</c:v>
                </c:pt>
                <c:pt idx="10402">
                  <c:v>825.43</c:v>
                </c:pt>
                <c:pt idx="10403">
                  <c:v>826.21</c:v>
                </c:pt>
                <c:pt idx="10404">
                  <c:v>825.16</c:v>
                </c:pt>
                <c:pt idx="10405">
                  <c:v>825.87</c:v>
                </c:pt>
                <c:pt idx="10406">
                  <c:v>826.04</c:v>
                </c:pt>
                <c:pt idx="10407">
                  <c:v>825.59</c:v>
                </c:pt>
                <c:pt idx="10408">
                  <c:v>826.09</c:v>
                </c:pt>
                <c:pt idx="10409">
                  <c:v>825.81</c:v>
                </c:pt>
                <c:pt idx="10410">
                  <c:v>825.97</c:v>
                </c:pt>
                <c:pt idx="10411">
                  <c:v>825.73</c:v>
                </c:pt>
                <c:pt idx="10412">
                  <c:v>826.13</c:v>
                </c:pt>
                <c:pt idx="10413">
                  <c:v>825.71</c:v>
                </c:pt>
                <c:pt idx="10414">
                  <c:v>825.76</c:v>
                </c:pt>
                <c:pt idx="10415">
                  <c:v>826.02</c:v>
                </c:pt>
                <c:pt idx="10416">
                  <c:v>825.71</c:v>
                </c:pt>
                <c:pt idx="10417">
                  <c:v>825.8</c:v>
                </c:pt>
                <c:pt idx="10418">
                  <c:v>825.4</c:v>
                </c:pt>
                <c:pt idx="10419">
                  <c:v>825.66</c:v>
                </c:pt>
                <c:pt idx="10420">
                  <c:v>826.02</c:v>
                </c:pt>
                <c:pt idx="10421">
                  <c:v>825.35</c:v>
                </c:pt>
                <c:pt idx="10422">
                  <c:v>825.35</c:v>
                </c:pt>
                <c:pt idx="10423">
                  <c:v>825.81</c:v>
                </c:pt>
                <c:pt idx="10424">
                  <c:v>825.68</c:v>
                </c:pt>
                <c:pt idx="10425">
                  <c:v>825.59</c:v>
                </c:pt>
                <c:pt idx="10426">
                  <c:v>826.18</c:v>
                </c:pt>
                <c:pt idx="10427">
                  <c:v>825.38</c:v>
                </c:pt>
                <c:pt idx="10428">
                  <c:v>825.56</c:v>
                </c:pt>
                <c:pt idx="10429">
                  <c:v>825.95</c:v>
                </c:pt>
                <c:pt idx="10430">
                  <c:v>825.45</c:v>
                </c:pt>
                <c:pt idx="10431">
                  <c:v>825.26</c:v>
                </c:pt>
                <c:pt idx="10432">
                  <c:v>825.69</c:v>
                </c:pt>
                <c:pt idx="10433">
                  <c:v>825.12</c:v>
                </c:pt>
                <c:pt idx="10434">
                  <c:v>825.61</c:v>
                </c:pt>
                <c:pt idx="10435">
                  <c:v>825.83</c:v>
                </c:pt>
                <c:pt idx="10436">
                  <c:v>825.47</c:v>
                </c:pt>
                <c:pt idx="10437">
                  <c:v>825.61</c:v>
                </c:pt>
                <c:pt idx="10438">
                  <c:v>825.59</c:v>
                </c:pt>
                <c:pt idx="10439">
                  <c:v>825.23</c:v>
                </c:pt>
                <c:pt idx="10440">
                  <c:v>825.73</c:v>
                </c:pt>
                <c:pt idx="10441">
                  <c:v>825.47</c:v>
                </c:pt>
                <c:pt idx="10442">
                  <c:v>825.16</c:v>
                </c:pt>
                <c:pt idx="10443">
                  <c:v>825.97</c:v>
                </c:pt>
                <c:pt idx="10444">
                  <c:v>825.81</c:v>
                </c:pt>
                <c:pt idx="10445">
                  <c:v>825.54</c:v>
                </c:pt>
                <c:pt idx="10446">
                  <c:v>825.57</c:v>
                </c:pt>
                <c:pt idx="10447">
                  <c:v>825.35</c:v>
                </c:pt>
                <c:pt idx="10448">
                  <c:v>825.69</c:v>
                </c:pt>
                <c:pt idx="10449">
                  <c:v>826.13</c:v>
                </c:pt>
                <c:pt idx="10450">
                  <c:v>824.93</c:v>
                </c:pt>
                <c:pt idx="10451">
                  <c:v>825.57</c:v>
                </c:pt>
                <c:pt idx="10452">
                  <c:v>825.83</c:v>
                </c:pt>
                <c:pt idx="10453">
                  <c:v>825.3</c:v>
                </c:pt>
                <c:pt idx="10454">
                  <c:v>825.69</c:v>
                </c:pt>
                <c:pt idx="10455">
                  <c:v>825.99</c:v>
                </c:pt>
                <c:pt idx="10456">
                  <c:v>825.35</c:v>
                </c:pt>
                <c:pt idx="10457">
                  <c:v>825.76</c:v>
                </c:pt>
                <c:pt idx="10458">
                  <c:v>826.02</c:v>
                </c:pt>
                <c:pt idx="10459">
                  <c:v>825.02</c:v>
                </c:pt>
                <c:pt idx="10460">
                  <c:v>825.47</c:v>
                </c:pt>
                <c:pt idx="10461">
                  <c:v>826.33</c:v>
                </c:pt>
                <c:pt idx="10462">
                  <c:v>825.68</c:v>
                </c:pt>
                <c:pt idx="10463">
                  <c:v>825.61</c:v>
                </c:pt>
                <c:pt idx="10464">
                  <c:v>826.07</c:v>
                </c:pt>
                <c:pt idx="10465">
                  <c:v>825.4</c:v>
                </c:pt>
                <c:pt idx="10466">
                  <c:v>825.97</c:v>
                </c:pt>
                <c:pt idx="10467">
                  <c:v>825.78</c:v>
                </c:pt>
                <c:pt idx="10468">
                  <c:v>825.69</c:v>
                </c:pt>
                <c:pt idx="10469">
                  <c:v>825.76</c:v>
                </c:pt>
                <c:pt idx="10470">
                  <c:v>825.92</c:v>
                </c:pt>
                <c:pt idx="10471">
                  <c:v>825.35</c:v>
                </c:pt>
                <c:pt idx="10472">
                  <c:v>826.47</c:v>
                </c:pt>
                <c:pt idx="10473">
                  <c:v>825.56</c:v>
                </c:pt>
                <c:pt idx="10474">
                  <c:v>825.59</c:v>
                </c:pt>
                <c:pt idx="10475">
                  <c:v>826.02</c:v>
                </c:pt>
                <c:pt idx="10476">
                  <c:v>825.81</c:v>
                </c:pt>
                <c:pt idx="10477">
                  <c:v>825.17</c:v>
                </c:pt>
                <c:pt idx="10478">
                  <c:v>826.18</c:v>
                </c:pt>
                <c:pt idx="10479">
                  <c:v>825.73</c:v>
                </c:pt>
                <c:pt idx="10480">
                  <c:v>825.88</c:v>
                </c:pt>
                <c:pt idx="10481">
                  <c:v>826.25</c:v>
                </c:pt>
                <c:pt idx="10482">
                  <c:v>825.73</c:v>
                </c:pt>
                <c:pt idx="10483">
                  <c:v>825.26</c:v>
                </c:pt>
                <c:pt idx="10484">
                  <c:v>826.26</c:v>
                </c:pt>
                <c:pt idx="10485">
                  <c:v>825.87</c:v>
                </c:pt>
                <c:pt idx="10486">
                  <c:v>825.92</c:v>
                </c:pt>
                <c:pt idx="10487">
                  <c:v>826.04</c:v>
                </c:pt>
                <c:pt idx="10488">
                  <c:v>825.64</c:v>
                </c:pt>
                <c:pt idx="10489">
                  <c:v>825.54</c:v>
                </c:pt>
                <c:pt idx="10490">
                  <c:v>826.37</c:v>
                </c:pt>
                <c:pt idx="10491">
                  <c:v>825.56</c:v>
                </c:pt>
                <c:pt idx="10492">
                  <c:v>825.62</c:v>
                </c:pt>
                <c:pt idx="10493">
                  <c:v>825.73</c:v>
                </c:pt>
                <c:pt idx="10494">
                  <c:v>825.81</c:v>
                </c:pt>
                <c:pt idx="10495">
                  <c:v>826.14</c:v>
                </c:pt>
                <c:pt idx="10496">
                  <c:v>825.8</c:v>
                </c:pt>
                <c:pt idx="10497">
                  <c:v>825.47</c:v>
                </c:pt>
                <c:pt idx="10498">
                  <c:v>825.52</c:v>
                </c:pt>
                <c:pt idx="10499">
                  <c:v>825.95</c:v>
                </c:pt>
                <c:pt idx="10500">
                  <c:v>825.47</c:v>
                </c:pt>
                <c:pt idx="10501">
                  <c:v>825.9</c:v>
                </c:pt>
                <c:pt idx="10502">
                  <c:v>825.64</c:v>
                </c:pt>
                <c:pt idx="10503">
                  <c:v>825.57</c:v>
                </c:pt>
                <c:pt idx="10504">
                  <c:v>825.94</c:v>
                </c:pt>
                <c:pt idx="10505">
                  <c:v>825.75</c:v>
                </c:pt>
                <c:pt idx="10506">
                  <c:v>826.14</c:v>
                </c:pt>
                <c:pt idx="10507">
                  <c:v>826.21</c:v>
                </c:pt>
                <c:pt idx="10508">
                  <c:v>825.43</c:v>
                </c:pt>
                <c:pt idx="10509">
                  <c:v>825.5</c:v>
                </c:pt>
                <c:pt idx="10510">
                  <c:v>825.9</c:v>
                </c:pt>
                <c:pt idx="10511">
                  <c:v>825.56</c:v>
                </c:pt>
                <c:pt idx="10512">
                  <c:v>825.71</c:v>
                </c:pt>
                <c:pt idx="10513">
                  <c:v>826.11</c:v>
                </c:pt>
                <c:pt idx="10514">
                  <c:v>825.64</c:v>
                </c:pt>
                <c:pt idx="10515">
                  <c:v>826</c:v>
                </c:pt>
                <c:pt idx="10516">
                  <c:v>825.8</c:v>
                </c:pt>
                <c:pt idx="10517">
                  <c:v>825.78</c:v>
                </c:pt>
                <c:pt idx="10518">
                  <c:v>825.66</c:v>
                </c:pt>
                <c:pt idx="10519">
                  <c:v>826.04</c:v>
                </c:pt>
                <c:pt idx="10520">
                  <c:v>825.57</c:v>
                </c:pt>
                <c:pt idx="10521">
                  <c:v>825.75</c:v>
                </c:pt>
                <c:pt idx="10522">
                  <c:v>826.07</c:v>
                </c:pt>
                <c:pt idx="10523">
                  <c:v>825.56</c:v>
                </c:pt>
                <c:pt idx="10524">
                  <c:v>825.31</c:v>
                </c:pt>
                <c:pt idx="10525">
                  <c:v>825.83</c:v>
                </c:pt>
                <c:pt idx="10526">
                  <c:v>825.61</c:v>
                </c:pt>
                <c:pt idx="10527">
                  <c:v>825.97</c:v>
                </c:pt>
                <c:pt idx="10528">
                  <c:v>825.9</c:v>
                </c:pt>
                <c:pt idx="10529">
                  <c:v>825.42</c:v>
                </c:pt>
                <c:pt idx="10530">
                  <c:v>825.69</c:v>
                </c:pt>
                <c:pt idx="10531">
                  <c:v>825.49</c:v>
                </c:pt>
                <c:pt idx="10532">
                  <c:v>825.5</c:v>
                </c:pt>
                <c:pt idx="10533">
                  <c:v>825.56</c:v>
                </c:pt>
                <c:pt idx="10534">
                  <c:v>825.45</c:v>
                </c:pt>
                <c:pt idx="10535">
                  <c:v>825.76</c:v>
                </c:pt>
                <c:pt idx="10536">
                  <c:v>825.95</c:v>
                </c:pt>
                <c:pt idx="10537">
                  <c:v>825.62</c:v>
                </c:pt>
                <c:pt idx="10538">
                  <c:v>825.52</c:v>
                </c:pt>
                <c:pt idx="10539">
                  <c:v>826.26</c:v>
                </c:pt>
                <c:pt idx="10540">
                  <c:v>825.68</c:v>
                </c:pt>
                <c:pt idx="10541">
                  <c:v>825.76</c:v>
                </c:pt>
                <c:pt idx="10542">
                  <c:v>825.97</c:v>
                </c:pt>
                <c:pt idx="10543">
                  <c:v>825.95</c:v>
                </c:pt>
                <c:pt idx="10544">
                  <c:v>825.5</c:v>
                </c:pt>
                <c:pt idx="10545">
                  <c:v>826.04</c:v>
                </c:pt>
                <c:pt idx="10546">
                  <c:v>825.35</c:v>
                </c:pt>
                <c:pt idx="10547">
                  <c:v>825.61</c:v>
                </c:pt>
                <c:pt idx="10548">
                  <c:v>825.94</c:v>
                </c:pt>
                <c:pt idx="10549">
                  <c:v>825.69</c:v>
                </c:pt>
                <c:pt idx="10550">
                  <c:v>825.66</c:v>
                </c:pt>
                <c:pt idx="10551">
                  <c:v>826.13</c:v>
                </c:pt>
                <c:pt idx="10552">
                  <c:v>825.26</c:v>
                </c:pt>
                <c:pt idx="10553">
                  <c:v>825.71</c:v>
                </c:pt>
                <c:pt idx="10554">
                  <c:v>825.92</c:v>
                </c:pt>
                <c:pt idx="10555">
                  <c:v>825.45</c:v>
                </c:pt>
                <c:pt idx="10556">
                  <c:v>825.99</c:v>
                </c:pt>
                <c:pt idx="10557">
                  <c:v>825.88</c:v>
                </c:pt>
                <c:pt idx="10558">
                  <c:v>825.49</c:v>
                </c:pt>
                <c:pt idx="10559">
                  <c:v>825.85</c:v>
                </c:pt>
                <c:pt idx="10560">
                  <c:v>825.64</c:v>
                </c:pt>
                <c:pt idx="10561">
                  <c:v>825.9</c:v>
                </c:pt>
                <c:pt idx="10562">
                  <c:v>825.9</c:v>
                </c:pt>
                <c:pt idx="10563">
                  <c:v>825.62</c:v>
                </c:pt>
                <c:pt idx="10564">
                  <c:v>825.56</c:v>
                </c:pt>
                <c:pt idx="10565">
                  <c:v>826.11</c:v>
                </c:pt>
                <c:pt idx="10566">
                  <c:v>825.56</c:v>
                </c:pt>
                <c:pt idx="10567">
                  <c:v>825.64</c:v>
                </c:pt>
                <c:pt idx="10568">
                  <c:v>826.09</c:v>
                </c:pt>
                <c:pt idx="10569">
                  <c:v>825.3</c:v>
                </c:pt>
                <c:pt idx="10570">
                  <c:v>825.85</c:v>
                </c:pt>
                <c:pt idx="10571">
                  <c:v>826.26</c:v>
                </c:pt>
                <c:pt idx="10572">
                  <c:v>825</c:v>
                </c:pt>
                <c:pt idx="10573">
                  <c:v>825.85</c:v>
                </c:pt>
                <c:pt idx="10574">
                  <c:v>826.16</c:v>
                </c:pt>
                <c:pt idx="10575">
                  <c:v>825.28</c:v>
                </c:pt>
                <c:pt idx="10576">
                  <c:v>825.68</c:v>
                </c:pt>
                <c:pt idx="10577">
                  <c:v>826.06</c:v>
                </c:pt>
                <c:pt idx="10578">
                  <c:v>825.31</c:v>
                </c:pt>
                <c:pt idx="10579">
                  <c:v>825.56</c:v>
                </c:pt>
                <c:pt idx="10580">
                  <c:v>825.54</c:v>
                </c:pt>
                <c:pt idx="10581">
                  <c:v>825.85</c:v>
                </c:pt>
                <c:pt idx="10582">
                  <c:v>825.95</c:v>
                </c:pt>
                <c:pt idx="10583">
                  <c:v>825.99</c:v>
                </c:pt>
                <c:pt idx="10584">
                  <c:v>825.47</c:v>
                </c:pt>
                <c:pt idx="10585">
                  <c:v>824.83</c:v>
                </c:pt>
                <c:pt idx="10586">
                  <c:v>825.5</c:v>
                </c:pt>
                <c:pt idx="10587">
                  <c:v>825.57</c:v>
                </c:pt>
                <c:pt idx="10588">
                  <c:v>825.75</c:v>
                </c:pt>
                <c:pt idx="10589">
                  <c:v>825.43</c:v>
                </c:pt>
                <c:pt idx="10590">
                  <c:v>825.19</c:v>
                </c:pt>
                <c:pt idx="10591">
                  <c:v>825.95</c:v>
                </c:pt>
                <c:pt idx="10592">
                  <c:v>825.24</c:v>
                </c:pt>
                <c:pt idx="10593">
                  <c:v>825.71</c:v>
                </c:pt>
                <c:pt idx="10594">
                  <c:v>826.25</c:v>
                </c:pt>
                <c:pt idx="10595">
                  <c:v>825.33</c:v>
                </c:pt>
                <c:pt idx="10596">
                  <c:v>825.9</c:v>
                </c:pt>
                <c:pt idx="10597">
                  <c:v>826.18</c:v>
                </c:pt>
                <c:pt idx="10598">
                  <c:v>825.28</c:v>
                </c:pt>
                <c:pt idx="10599">
                  <c:v>825.81</c:v>
                </c:pt>
                <c:pt idx="10600">
                  <c:v>825.97</c:v>
                </c:pt>
                <c:pt idx="10601">
                  <c:v>825.52</c:v>
                </c:pt>
                <c:pt idx="10602">
                  <c:v>826.04</c:v>
                </c:pt>
                <c:pt idx="10603">
                  <c:v>826.13</c:v>
                </c:pt>
                <c:pt idx="10604">
                  <c:v>825.66</c:v>
                </c:pt>
                <c:pt idx="10605">
                  <c:v>825.68</c:v>
                </c:pt>
                <c:pt idx="10606">
                  <c:v>826.35</c:v>
                </c:pt>
                <c:pt idx="10607">
                  <c:v>825.61</c:v>
                </c:pt>
                <c:pt idx="10608">
                  <c:v>826.23</c:v>
                </c:pt>
                <c:pt idx="10609">
                  <c:v>826.06</c:v>
                </c:pt>
                <c:pt idx="10610">
                  <c:v>825.28</c:v>
                </c:pt>
                <c:pt idx="10611">
                  <c:v>825.69</c:v>
                </c:pt>
                <c:pt idx="10612">
                  <c:v>826.09</c:v>
                </c:pt>
                <c:pt idx="10613">
                  <c:v>825.66</c:v>
                </c:pt>
                <c:pt idx="10614">
                  <c:v>826.13</c:v>
                </c:pt>
                <c:pt idx="10615">
                  <c:v>825.57</c:v>
                </c:pt>
                <c:pt idx="10616">
                  <c:v>825.45</c:v>
                </c:pt>
                <c:pt idx="10617">
                  <c:v>825.94</c:v>
                </c:pt>
                <c:pt idx="10618">
                  <c:v>825.38</c:v>
                </c:pt>
                <c:pt idx="10619">
                  <c:v>825.54</c:v>
                </c:pt>
                <c:pt idx="10620">
                  <c:v>826.4</c:v>
                </c:pt>
                <c:pt idx="10621">
                  <c:v>825.11</c:v>
                </c:pt>
                <c:pt idx="10622">
                  <c:v>825.52</c:v>
                </c:pt>
                <c:pt idx="10623">
                  <c:v>826.28</c:v>
                </c:pt>
                <c:pt idx="10624">
                  <c:v>825.35</c:v>
                </c:pt>
                <c:pt idx="10625">
                  <c:v>825.73</c:v>
                </c:pt>
                <c:pt idx="10626">
                  <c:v>825.9</c:v>
                </c:pt>
                <c:pt idx="10627">
                  <c:v>825.47</c:v>
                </c:pt>
                <c:pt idx="10628">
                  <c:v>825.9</c:v>
                </c:pt>
                <c:pt idx="10629">
                  <c:v>825.97</c:v>
                </c:pt>
                <c:pt idx="10630">
                  <c:v>825.75</c:v>
                </c:pt>
                <c:pt idx="10631">
                  <c:v>825.49</c:v>
                </c:pt>
                <c:pt idx="10632">
                  <c:v>825.9</c:v>
                </c:pt>
                <c:pt idx="10633">
                  <c:v>825.87</c:v>
                </c:pt>
                <c:pt idx="10634">
                  <c:v>825.95</c:v>
                </c:pt>
                <c:pt idx="10635">
                  <c:v>825.87</c:v>
                </c:pt>
                <c:pt idx="10636">
                  <c:v>825.57</c:v>
                </c:pt>
                <c:pt idx="10637">
                  <c:v>825.4</c:v>
                </c:pt>
                <c:pt idx="10638">
                  <c:v>825.57</c:v>
                </c:pt>
                <c:pt idx="10639">
                  <c:v>825.43</c:v>
                </c:pt>
                <c:pt idx="10640">
                  <c:v>826.32</c:v>
                </c:pt>
                <c:pt idx="10641">
                  <c:v>825.69</c:v>
                </c:pt>
                <c:pt idx="10642">
                  <c:v>825.35</c:v>
                </c:pt>
                <c:pt idx="10643">
                  <c:v>825.83</c:v>
                </c:pt>
                <c:pt idx="10644">
                  <c:v>825.3</c:v>
                </c:pt>
                <c:pt idx="10645">
                  <c:v>825.31</c:v>
                </c:pt>
                <c:pt idx="10646">
                  <c:v>825.94</c:v>
                </c:pt>
                <c:pt idx="10647">
                  <c:v>825.42</c:v>
                </c:pt>
                <c:pt idx="10648">
                  <c:v>825.36</c:v>
                </c:pt>
                <c:pt idx="10649">
                  <c:v>826.35</c:v>
                </c:pt>
                <c:pt idx="10650">
                  <c:v>825.33</c:v>
                </c:pt>
                <c:pt idx="10651">
                  <c:v>825.49</c:v>
                </c:pt>
                <c:pt idx="10652">
                  <c:v>825.99</c:v>
                </c:pt>
                <c:pt idx="10653">
                  <c:v>825.12</c:v>
                </c:pt>
                <c:pt idx="10654">
                  <c:v>825.45</c:v>
                </c:pt>
                <c:pt idx="10655">
                  <c:v>825.69</c:v>
                </c:pt>
                <c:pt idx="10656">
                  <c:v>825.35</c:v>
                </c:pt>
                <c:pt idx="10657">
                  <c:v>825.45</c:v>
                </c:pt>
                <c:pt idx="10658">
                  <c:v>825.94</c:v>
                </c:pt>
                <c:pt idx="10659">
                  <c:v>825.24</c:v>
                </c:pt>
                <c:pt idx="10660">
                  <c:v>825.57</c:v>
                </c:pt>
                <c:pt idx="10661">
                  <c:v>825.71</c:v>
                </c:pt>
                <c:pt idx="10662">
                  <c:v>825.43</c:v>
                </c:pt>
                <c:pt idx="10663">
                  <c:v>825.87</c:v>
                </c:pt>
                <c:pt idx="10664">
                  <c:v>825.45</c:v>
                </c:pt>
                <c:pt idx="10665">
                  <c:v>825.09</c:v>
                </c:pt>
                <c:pt idx="10666">
                  <c:v>825.85</c:v>
                </c:pt>
                <c:pt idx="10667">
                  <c:v>825.61</c:v>
                </c:pt>
                <c:pt idx="10668">
                  <c:v>825.5</c:v>
                </c:pt>
                <c:pt idx="10669">
                  <c:v>825.85</c:v>
                </c:pt>
                <c:pt idx="10670">
                  <c:v>825.43</c:v>
                </c:pt>
                <c:pt idx="10671">
                  <c:v>825.52</c:v>
                </c:pt>
                <c:pt idx="10672">
                  <c:v>825.83</c:v>
                </c:pt>
                <c:pt idx="10673">
                  <c:v>825.16</c:v>
                </c:pt>
                <c:pt idx="10674">
                  <c:v>825.8</c:v>
                </c:pt>
                <c:pt idx="10675">
                  <c:v>826.28</c:v>
                </c:pt>
                <c:pt idx="10676">
                  <c:v>825.31</c:v>
                </c:pt>
                <c:pt idx="10677">
                  <c:v>825.28</c:v>
                </c:pt>
                <c:pt idx="10678">
                  <c:v>825.62</c:v>
                </c:pt>
                <c:pt idx="10679">
                  <c:v>825.4</c:v>
                </c:pt>
                <c:pt idx="10680">
                  <c:v>825.42</c:v>
                </c:pt>
                <c:pt idx="10681">
                  <c:v>825.88</c:v>
                </c:pt>
                <c:pt idx="10682">
                  <c:v>825.69</c:v>
                </c:pt>
                <c:pt idx="10683">
                  <c:v>825.81</c:v>
                </c:pt>
                <c:pt idx="10684">
                  <c:v>825.95</c:v>
                </c:pt>
                <c:pt idx="10685">
                  <c:v>825.69</c:v>
                </c:pt>
                <c:pt idx="10686">
                  <c:v>825.52</c:v>
                </c:pt>
                <c:pt idx="10687">
                  <c:v>825.71</c:v>
                </c:pt>
                <c:pt idx="10688">
                  <c:v>825.69</c:v>
                </c:pt>
                <c:pt idx="10689">
                  <c:v>825.78</c:v>
                </c:pt>
                <c:pt idx="10690">
                  <c:v>825.33</c:v>
                </c:pt>
                <c:pt idx="10691">
                  <c:v>825.28</c:v>
                </c:pt>
                <c:pt idx="10692">
                  <c:v>825.56</c:v>
                </c:pt>
                <c:pt idx="10693">
                  <c:v>826.09</c:v>
                </c:pt>
                <c:pt idx="10694">
                  <c:v>825.45</c:v>
                </c:pt>
                <c:pt idx="10695">
                  <c:v>825.78</c:v>
                </c:pt>
                <c:pt idx="10696">
                  <c:v>825.76</c:v>
                </c:pt>
                <c:pt idx="10697">
                  <c:v>825.59</c:v>
                </c:pt>
                <c:pt idx="10698">
                  <c:v>826.21</c:v>
                </c:pt>
                <c:pt idx="10699">
                  <c:v>824.97</c:v>
                </c:pt>
                <c:pt idx="10700">
                  <c:v>825.4</c:v>
                </c:pt>
                <c:pt idx="10701">
                  <c:v>825.8</c:v>
                </c:pt>
                <c:pt idx="10702">
                  <c:v>825.36</c:v>
                </c:pt>
                <c:pt idx="10703">
                  <c:v>825.68</c:v>
                </c:pt>
                <c:pt idx="10704">
                  <c:v>826.02</c:v>
                </c:pt>
                <c:pt idx="10705">
                  <c:v>825.5</c:v>
                </c:pt>
                <c:pt idx="10706">
                  <c:v>825.07</c:v>
                </c:pt>
                <c:pt idx="10707">
                  <c:v>826.04</c:v>
                </c:pt>
                <c:pt idx="10708">
                  <c:v>825.35</c:v>
                </c:pt>
                <c:pt idx="10709">
                  <c:v>825.33</c:v>
                </c:pt>
                <c:pt idx="10710">
                  <c:v>825.95</c:v>
                </c:pt>
                <c:pt idx="10711">
                  <c:v>825.35</c:v>
                </c:pt>
                <c:pt idx="10712">
                  <c:v>825.4</c:v>
                </c:pt>
                <c:pt idx="10713">
                  <c:v>825.69</c:v>
                </c:pt>
                <c:pt idx="10714">
                  <c:v>825.24</c:v>
                </c:pt>
                <c:pt idx="10715">
                  <c:v>825.35</c:v>
                </c:pt>
                <c:pt idx="10716">
                  <c:v>825.97</c:v>
                </c:pt>
                <c:pt idx="10717">
                  <c:v>825.5</c:v>
                </c:pt>
                <c:pt idx="10718">
                  <c:v>825.59</c:v>
                </c:pt>
                <c:pt idx="10719">
                  <c:v>826.04</c:v>
                </c:pt>
                <c:pt idx="10720">
                  <c:v>825.45</c:v>
                </c:pt>
                <c:pt idx="10721">
                  <c:v>825.92</c:v>
                </c:pt>
                <c:pt idx="10722">
                  <c:v>825.95</c:v>
                </c:pt>
                <c:pt idx="10723">
                  <c:v>825.54</c:v>
                </c:pt>
                <c:pt idx="10724">
                  <c:v>825.56</c:v>
                </c:pt>
                <c:pt idx="10725">
                  <c:v>825.24</c:v>
                </c:pt>
                <c:pt idx="10726">
                  <c:v>825.4</c:v>
                </c:pt>
                <c:pt idx="10727">
                  <c:v>826.07</c:v>
                </c:pt>
                <c:pt idx="10728">
                  <c:v>825.73</c:v>
                </c:pt>
                <c:pt idx="10729">
                  <c:v>825.69</c:v>
                </c:pt>
                <c:pt idx="10730">
                  <c:v>826.3</c:v>
                </c:pt>
                <c:pt idx="10731">
                  <c:v>825.42</c:v>
                </c:pt>
                <c:pt idx="10732">
                  <c:v>825.57</c:v>
                </c:pt>
                <c:pt idx="10733">
                  <c:v>825.92</c:v>
                </c:pt>
                <c:pt idx="10734">
                  <c:v>824.83</c:v>
                </c:pt>
                <c:pt idx="10735">
                  <c:v>825.31</c:v>
                </c:pt>
                <c:pt idx="10736">
                  <c:v>825.68</c:v>
                </c:pt>
                <c:pt idx="10737">
                  <c:v>825.26</c:v>
                </c:pt>
                <c:pt idx="10738">
                  <c:v>825.11</c:v>
                </c:pt>
                <c:pt idx="10739">
                  <c:v>825.87</c:v>
                </c:pt>
                <c:pt idx="10740">
                  <c:v>824.74</c:v>
                </c:pt>
                <c:pt idx="10741">
                  <c:v>824.97</c:v>
                </c:pt>
                <c:pt idx="10742">
                  <c:v>825.71</c:v>
                </c:pt>
                <c:pt idx="10743">
                  <c:v>825.04</c:v>
                </c:pt>
                <c:pt idx="10744">
                  <c:v>825.16</c:v>
                </c:pt>
                <c:pt idx="10745">
                  <c:v>825.61</c:v>
                </c:pt>
                <c:pt idx="10746">
                  <c:v>825.33</c:v>
                </c:pt>
                <c:pt idx="10747">
                  <c:v>825.56</c:v>
                </c:pt>
                <c:pt idx="10748">
                  <c:v>825.57</c:v>
                </c:pt>
                <c:pt idx="10749">
                  <c:v>825.38</c:v>
                </c:pt>
                <c:pt idx="10750">
                  <c:v>825.45</c:v>
                </c:pt>
                <c:pt idx="10751">
                  <c:v>825.83</c:v>
                </c:pt>
                <c:pt idx="10752">
                  <c:v>825.14</c:v>
                </c:pt>
                <c:pt idx="10753">
                  <c:v>826.06</c:v>
                </c:pt>
                <c:pt idx="10754">
                  <c:v>825.62</c:v>
                </c:pt>
                <c:pt idx="10755">
                  <c:v>825.43</c:v>
                </c:pt>
                <c:pt idx="10756">
                  <c:v>825.3</c:v>
                </c:pt>
                <c:pt idx="10757">
                  <c:v>825.49</c:v>
                </c:pt>
                <c:pt idx="10758">
                  <c:v>825.3</c:v>
                </c:pt>
                <c:pt idx="10759">
                  <c:v>825.83</c:v>
                </c:pt>
                <c:pt idx="10760">
                  <c:v>825.56</c:v>
                </c:pt>
                <c:pt idx="10761">
                  <c:v>825.43</c:v>
                </c:pt>
                <c:pt idx="10762">
                  <c:v>825.94</c:v>
                </c:pt>
                <c:pt idx="10763">
                  <c:v>825</c:v>
                </c:pt>
                <c:pt idx="10764">
                  <c:v>825.4</c:v>
                </c:pt>
                <c:pt idx="10765">
                  <c:v>825.73</c:v>
                </c:pt>
                <c:pt idx="10766">
                  <c:v>824.83</c:v>
                </c:pt>
                <c:pt idx="10767">
                  <c:v>825.23</c:v>
                </c:pt>
                <c:pt idx="10768">
                  <c:v>825.49</c:v>
                </c:pt>
                <c:pt idx="10769">
                  <c:v>824.64</c:v>
                </c:pt>
                <c:pt idx="10770">
                  <c:v>825.07</c:v>
                </c:pt>
                <c:pt idx="10771">
                  <c:v>825.73</c:v>
                </c:pt>
                <c:pt idx="10772">
                  <c:v>825.24</c:v>
                </c:pt>
                <c:pt idx="10773">
                  <c:v>825.54</c:v>
                </c:pt>
                <c:pt idx="10774">
                  <c:v>825.57</c:v>
                </c:pt>
                <c:pt idx="10775">
                  <c:v>825.36</c:v>
                </c:pt>
                <c:pt idx="10776">
                  <c:v>824.98</c:v>
                </c:pt>
                <c:pt idx="10777">
                  <c:v>825.95</c:v>
                </c:pt>
                <c:pt idx="10778">
                  <c:v>825.69</c:v>
                </c:pt>
                <c:pt idx="10779">
                  <c:v>826</c:v>
                </c:pt>
                <c:pt idx="10780">
                  <c:v>825.31</c:v>
                </c:pt>
                <c:pt idx="10781">
                  <c:v>825.4</c:v>
                </c:pt>
                <c:pt idx="10782">
                  <c:v>825.76</c:v>
                </c:pt>
                <c:pt idx="10783">
                  <c:v>825.54</c:v>
                </c:pt>
                <c:pt idx="10784">
                  <c:v>825.54</c:v>
                </c:pt>
                <c:pt idx="10785">
                  <c:v>826.06</c:v>
                </c:pt>
                <c:pt idx="10786">
                  <c:v>825.28</c:v>
                </c:pt>
                <c:pt idx="10787">
                  <c:v>825.61</c:v>
                </c:pt>
                <c:pt idx="10788">
                  <c:v>826.11</c:v>
                </c:pt>
                <c:pt idx="10789">
                  <c:v>825.4</c:v>
                </c:pt>
                <c:pt idx="10790">
                  <c:v>825.49</c:v>
                </c:pt>
                <c:pt idx="10791">
                  <c:v>826.07</c:v>
                </c:pt>
                <c:pt idx="10792">
                  <c:v>825.16</c:v>
                </c:pt>
                <c:pt idx="10793">
                  <c:v>825.31</c:v>
                </c:pt>
                <c:pt idx="10794">
                  <c:v>825.94</c:v>
                </c:pt>
                <c:pt idx="10795">
                  <c:v>825.11</c:v>
                </c:pt>
                <c:pt idx="10796">
                  <c:v>825.33</c:v>
                </c:pt>
                <c:pt idx="10797">
                  <c:v>825.99</c:v>
                </c:pt>
                <c:pt idx="10798">
                  <c:v>825.45</c:v>
                </c:pt>
                <c:pt idx="10799">
                  <c:v>825.16</c:v>
                </c:pt>
                <c:pt idx="10800">
                  <c:v>826.25</c:v>
                </c:pt>
                <c:pt idx="10801">
                  <c:v>825.38</c:v>
                </c:pt>
                <c:pt idx="10802">
                  <c:v>825.36</c:v>
                </c:pt>
                <c:pt idx="10803">
                  <c:v>825.61</c:v>
                </c:pt>
                <c:pt idx="10804">
                  <c:v>825.4</c:v>
                </c:pt>
                <c:pt idx="10805">
                  <c:v>825.59</c:v>
                </c:pt>
                <c:pt idx="10806">
                  <c:v>825.87</c:v>
                </c:pt>
                <c:pt idx="10807">
                  <c:v>825.8</c:v>
                </c:pt>
                <c:pt idx="10808">
                  <c:v>825.97</c:v>
                </c:pt>
                <c:pt idx="10809">
                  <c:v>825.26</c:v>
                </c:pt>
                <c:pt idx="10810">
                  <c:v>825.57</c:v>
                </c:pt>
                <c:pt idx="10811">
                  <c:v>825.69</c:v>
                </c:pt>
                <c:pt idx="10812">
                  <c:v>825.33</c:v>
                </c:pt>
                <c:pt idx="10813">
                  <c:v>825.56</c:v>
                </c:pt>
                <c:pt idx="10814">
                  <c:v>825.64</c:v>
                </c:pt>
                <c:pt idx="10815">
                  <c:v>825.24</c:v>
                </c:pt>
                <c:pt idx="10816">
                  <c:v>825.45</c:v>
                </c:pt>
                <c:pt idx="10817">
                  <c:v>826</c:v>
                </c:pt>
                <c:pt idx="10818">
                  <c:v>825.04</c:v>
                </c:pt>
                <c:pt idx="10819">
                  <c:v>825.33</c:v>
                </c:pt>
                <c:pt idx="10820">
                  <c:v>825.95</c:v>
                </c:pt>
                <c:pt idx="10821">
                  <c:v>825.5</c:v>
                </c:pt>
                <c:pt idx="10822">
                  <c:v>825.75</c:v>
                </c:pt>
                <c:pt idx="10823">
                  <c:v>825.99</c:v>
                </c:pt>
                <c:pt idx="10824">
                  <c:v>825.64</c:v>
                </c:pt>
                <c:pt idx="10825">
                  <c:v>825.8</c:v>
                </c:pt>
                <c:pt idx="10826">
                  <c:v>826.26</c:v>
                </c:pt>
                <c:pt idx="10827">
                  <c:v>825.42</c:v>
                </c:pt>
                <c:pt idx="10828">
                  <c:v>825.42</c:v>
                </c:pt>
                <c:pt idx="10829">
                  <c:v>825.88</c:v>
                </c:pt>
                <c:pt idx="10830">
                  <c:v>825.35</c:v>
                </c:pt>
                <c:pt idx="10831">
                  <c:v>825.59</c:v>
                </c:pt>
                <c:pt idx="10832">
                  <c:v>826.06</c:v>
                </c:pt>
                <c:pt idx="10833">
                  <c:v>825.28</c:v>
                </c:pt>
                <c:pt idx="10834">
                  <c:v>825.61</c:v>
                </c:pt>
                <c:pt idx="10835">
                  <c:v>825.8</c:v>
                </c:pt>
                <c:pt idx="10836">
                  <c:v>825.43</c:v>
                </c:pt>
                <c:pt idx="10837">
                  <c:v>825.54</c:v>
                </c:pt>
                <c:pt idx="10838">
                  <c:v>825.64</c:v>
                </c:pt>
                <c:pt idx="10839">
                  <c:v>825.73</c:v>
                </c:pt>
                <c:pt idx="10840">
                  <c:v>826.07</c:v>
                </c:pt>
                <c:pt idx="10841">
                  <c:v>825.54</c:v>
                </c:pt>
                <c:pt idx="10842">
                  <c:v>825.61</c:v>
                </c:pt>
                <c:pt idx="10843">
                  <c:v>826.25</c:v>
                </c:pt>
                <c:pt idx="10844">
                  <c:v>825.68</c:v>
                </c:pt>
                <c:pt idx="10845">
                  <c:v>825.62</c:v>
                </c:pt>
                <c:pt idx="10846">
                  <c:v>826.19</c:v>
                </c:pt>
                <c:pt idx="10847">
                  <c:v>825.69</c:v>
                </c:pt>
                <c:pt idx="10848">
                  <c:v>825.66</c:v>
                </c:pt>
                <c:pt idx="10849">
                  <c:v>825.92</c:v>
                </c:pt>
                <c:pt idx="10850">
                  <c:v>825.33</c:v>
                </c:pt>
                <c:pt idx="10851">
                  <c:v>825.43</c:v>
                </c:pt>
                <c:pt idx="10852">
                  <c:v>825.78</c:v>
                </c:pt>
                <c:pt idx="10853">
                  <c:v>825.43</c:v>
                </c:pt>
                <c:pt idx="10854">
                  <c:v>825.47</c:v>
                </c:pt>
                <c:pt idx="10855">
                  <c:v>826.11</c:v>
                </c:pt>
                <c:pt idx="10856">
                  <c:v>825.64</c:v>
                </c:pt>
                <c:pt idx="10857">
                  <c:v>825.78</c:v>
                </c:pt>
                <c:pt idx="10858">
                  <c:v>826.04</c:v>
                </c:pt>
                <c:pt idx="10859">
                  <c:v>825.14</c:v>
                </c:pt>
                <c:pt idx="10860">
                  <c:v>825.38</c:v>
                </c:pt>
                <c:pt idx="10861">
                  <c:v>825.85</c:v>
                </c:pt>
                <c:pt idx="10862">
                  <c:v>825.04</c:v>
                </c:pt>
                <c:pt idx="10863">
                  <c:v>825.38</c:v>
                </c:pt>
                <c:pt idx="10864">
                  <c:v>825.24</c:v>
                </c:pt>
                <c:pt idx="10865">
                  <c:v>825.47</c:v>
                </c:pt>
                <c:pt idx="10866">
                  <c:v>825.66</c:v>
                </c:pt>
                <c:pt idx="10867">
                  <c:v>825.47</c:v>
                </c:pt>
                <c:pt idx="10868">
                  <c:v>825.59</c:v>
                </c:pt>
                <c:pt idx="10869">
                  <c:v>825.9</c:v>
                </c:pt>
                <c:pt idx="10870">
                  <c:v>825.36</c:v>
                </c:pt>
                <c:pt idx="10871">
                  <c:v>825.59</c:v>
                </c:pt>
                <c:pt idx="10872">
                  <c:v>825.78</c:v>
                </c:pt>
                <c:pt idx="10873">
                  <c:v>825.07</c:v>
                </c:pt>
                <c:pt idx="10874">
                  <c:v>825.5</c:v>
                </c:pt>
                <c:pt idx="10875">
                  <c:v>825.8</c:v>
                </c:pt>
                <c:pt idx="10876">
                  <c:v>825.14</c:v>
                </c:pt>
                <c:pt idx="10877">
                  <c:v>825.31</c:v>
                </c:pt>
                <c:pt idx="10878">
                  <c:v>826.04</c:v>
                </c:pt>
                <c:pt idx="10879">
                  <c:v>824.88</c:v>
                </c:pt>
                <c:pt idx="10880">
                  <c:v>825.35</c:v>
                </c:pt>
                <c:pt idx="10881">
                  <c:v>826.16</c:v>
                </c:pt>
                <c:pt idx="10882">
                  <c:v>825.17</c:v>
                </c:pt>
                <c:pt idx="10883">
                  <c:v>825.31</c:v>
                </c:pt>
                <c:pt idx="10884">
                  <c:v>826.06</c:v>
                </c:pt>
                <c:pt idx="10885">
                  <c:v>825.4</c:v>
                </c:pt>
                <c:pt idx="10886">
                  <c:v>825.69</c:v>
                </c:pt>
                <c:pt idx="10887">
                  <c:v>825.99</c:v>
                </c:pt>
                <c:pt idx="10888">
                  <c:v>825.47</c:v>
                </c:pt>
                <c:pt idx="10889">
                  <c:v>825.4</c:v>
                </c:pt>
                <c:pt idx="10890">
                  <c:v>825.42</c:v>
                </c:pt>
                <c:pt idx="10891">
                  <c:v>825.43</c:v>
                </c:pt>
                <c:pt idx="10892">
                  <c:v>825.69</c:v>
                </c:pt>
                <c:pt idx="10893">
                  <c:v>825.54</c:v>
                </c:pt>
                <c:pt idx="10894">
                  <c:v>825.19</c:v>
                </c:pt>
                <c:pt idx="10895">
                  <c:v>825.47</c:v>
                </c:pt>
                <c:pt idx="10896">
                  <c:v>824.83</c:v>
                </c:pt>
                <c:pt idx="10897">
                  <c:v>824.97</c:v>
                </c:pt>
                <c:pt idx="10898">
                  <c:v>825.92</c:v>
                </c:pt>
                <c:pt idx="10899">
                  <c:v>824.86</c:v>
                </c:pt>
                <c:pt idx="10900">
                  <c:v>824.59</c:v>
                </c:pt>
                <c:pt idx="10901">
                  <c:v>825.83</c:v>
                </c:pt>
                <c:pt idx="10902">
                  <c:v>824.64</c:v>
                </c:pt>
                <c:pt idx="10903">
                  <c:v>825.57</c:v>
                </c:pt>
                <c:pt idx="10904">
                  <c:v>826.04</c:v>
                </c:pt>
                <c:pt idx="10905">
                  <c:v>825.23</c:v>
                </c:pt>
                <c:pt idx="10906">
                  <c:v>825.47</c:v>
                </c:pt>
                <c:pt idx="10907">
                  <c:v>825.85</c:v>
                </c:pt>
                <c:pt idx="10908">
                  <c:v>825.33</c:v>
                </c:pt>
                <c:pt idx="10909">
                  <c:v>825.66</c:v>
                </c:pt>
                <c:pt idx="10910">
                  <c:v>825.97</c:v>
                </c:pt>
                <c:pt idx="10911">
                  <c:v>825.8</c:v>
                </c:pt>
                <c:pt idx="10912">
                  <c:v>825.42</c:v>
                </c:pt>
                <c:pt idx="10913">
                  <c:v>826.02</c:v>
                </c:pt>
                <c:pt idx="10914">
                  <c:v>825.52</c:v>
                </c:pt>
                <c:pt idx="10915">
                  <c:v>825.38</c:v>
                </c:pt>
                <c:pt idx="10916">
                  <c:v>826.16</c:v>
                </c:pt>
                <c:pt idx="10917">
                  <c:v>825.24</c:v>
                </c:pt>
                <c:pt idx="10918">
                  <c:v>825.75</c:v>
                </c:pt>
                <c:pt idx="10919">
                  <c:v>825.69</c:v>
                </c:pt>
                <c:pt idx="10920">
                  <c:v>825.38</c:v>
                </c:pt>
                <c:pt idx="10921">
                  <c:v>825.71</c:v>
                </c:pt>
                <c:pt idx="10922">
                  <c:v>825.33</c:v>
                </c:pt>
                <c:pt idx="10923">
                  <c:v>825.83</c:v>
                </c:pt>
                <c:pt idx="10924">
                  <c:v>825.99</c:v>
                </c:pt>
                <c:pt idx="10925">
                  <c:v>825.54</c:v>
                </c:pt>
                <c:pt idx="10926">
                  <c:v>825.61</c:v>
                </c:pt>
                <c:pt idx="10927">
                  <c:v>826.18</c:v>
                </c:pt>
                <c:pt idx="10928">
                  <c:v>825.62</c:v>
                </c:pt>
                <c:pt idx="10929">
                  <c:v>825.54</c:v>
                </c:pt>
                <c:pt idx="10930">
                  <c:v>826</c:v>
                </c:pt>
                <c:pt idx="10931">
                  <c:v>825.47</c:v>
                </c:pt>
                <c:pt idx="10932">
                  <c:v>825.62</c:v>
                </c:pt>
                <c:pt idx="10933">
                  <c:v>826.18</c:v>
                </c:pt>
                <c:pt idx="10934">
                  <c:v>825.42</c:v>
                </c:pt>
                <c:pt idx="10935">
                  <c:v>825.87</c:v>
                </c:pt>
                <c:pt idx="10936">
                  <c:v>826.23</c:v>
                </c:pt>
                <c:pt idx="10937">
                  <c:v>825.47</c:v>
                </c:pt>
                <c:pt idx="10938">
                  <c:v>826.13</c:v>
                </c:pt>
                <c:pt idx="10939">
                  <c:v>825.95</c:v>
                </c:pt>
                <c:pt idx="10940">
                  <c:v>825.8</c:v>
                </c:pt>
                <c:pt idx="10941">
                  <c:v>826.13</c:v>
                </c:pt>
                <c:pt idx="10942">
                  <c:v>826.25</c:v>
                </c:pt>
                <c:pt idx="10943">
                  <c:v>825.59</c:v>
                </c:pt>
                <c:pt idx="10944">
                  <c:v>825.64</c:v>
                </c:pt>
                <c:pt idx="10945">
                  <c:v>826.09</c:v>
                </c:pt>
                <c:pt idx="10946">
                  <c:v>825.88</c:v>
                </c:pt>
                <c:pt idx="10947">
                  <c:v>825.97</c:v>
                </c:pt>
                <c:pt idx="10948">
                  <c:v>825.81</c:v>
                </c:pt>
                <c:pt idx="10949">
                  <c:v>825.76</c:v>
                </c:pt>
                <c:pt idx="10950">
                  <c:v>825.95</c:v>
                </c:pt>
                <c:pt idx="10951">
                  <c:v>825.45</c:v>
                </c:pt>
                <c:pt idx="10952">
                  <c:v>825.81</c:v>
                </c:pt>
                <c:pt idx="10953">
                  <c:v>825.8</c:v>
                </c:pt>
                <c:pt idx="10954">
                  <c:v>825.42</c:v>
                </c:pt>
                <c:pt idx="10955">
                  <c:v>825.61</c:v>
                </c:pt>
                <c:pt idx="10956">
                  <c:v>825.97</c:v>
                </c:pt>
                <c:pt idx="10957">
                  <c:v>825.3</c:v>
                </c:pt>
                <c:pt idx="10958">
                  <c:v>825.62</c:v>
                </c:pt>
                <c:pt idx="10959">
                  <c:v>825.88</c:v>
                </c:pt>
                <c:pt idx="10960">
                  <c:v>825.71</c:v>
                </c:pt>
                <c:pt idx="10961">
                  <c:v>825.62</c:v>
                </c:pt>
                <c:pt idx="10962">
                  <c:v>826.13</c:v>
                </c:pt>
                <c:pt idx="10963">
                  <c:v>825.35</c:v>
                </c:pt>
                <c:pt idx="10964">
                  <c:v>825.95</c:v>
                </c:pt>
                <c:pt idx="10965">
                  <c:v>826</c:v>
                </c:pt>
                <c:pt idx="10966">
                  <c:v>825.5</c:v>
                </c:pt>
                <c:pt idx="10967">
                  <c:v>825.95</c:v>
                </c:pt>
                <c:pt idx="10968">
                  <c:v>826.45</c:v>
                </c:pt>
                <c:pt idx="10969">
                  <c:v>825.81</c:v>
                </c:pt>
                <c:pt idx="10970">
                  <c:v>825.8</c:v>
                </c:pt>
                <c:pt idx="10971">
                  <c:v>826.26</c:v>
                </c:pt>
                <c:pt idx="10972">
                  <c:v>825.85</c:v>
                </c:pt>
                <c:pt idx="10973">
                  <c:v>825.83</c:v>
                </c:pt>
                <c:pt idx="10974">
                  <c:v>826</c:v>
                </c:pt>
                <c:pt idx="10975">
                  <c:v>825.71</c:v>
                </c:pt>
                <c:pt idx="10976">
                  <c:v>825.68</c:v>
                </c:pt>
                <c:pt idx="10977">
                  <c:v>825.99</c:v>
                </c:pt>
                <c:pt idx="10978">
                  <c:v>825.68</c:v>
                </c:pt>
                <c:pt idx="10979">
                  <c:v>826.13</c:v>
                </c:pt>
                <c:pt idx="10980">
                  <c:v>825.49</c:v>
                </c:pt>
                <c:pt idx="10981">
                  <c:v>825.47</c:v>
                </c:pt>
                <c:pt idx="10982">
                  <c:v>825.83</c:v>
                </c:pt>
                <c:pt idx="10983">
                  <c:v>825.64</c:v>
                </c:pt>
                <c:pt idx="10984">
                  <c:v>825.8</c:v>
                </c:pt>
                <c:pt idx="10985">
                  <c:v>826.37</c:v>
                </c:pt>
                <c:pt idx="10986">
                  <c:v>825.69</c:v>
                </c:pt>
                <c:pt idx="10987">
                  <c:v>826.19</c:v>
                </c:pt>
                <c:pt idx="10988">
                  <c:v>826.58</c:v>
                </c:pt>
                <c:pt idx="10989">
                  <c:v>825.71</c:v>
                </c:pt>
                <c:pt idx="10990">
                  <c:v>825.9</c:v>
                </c:pt>
                <c:pt idx="10991">
                  <c:v>826.04</c:v>
                </c:pt>
                <c:pt idx="10992">
                  <c:v>825.73</c:v>
                </c:pt>
                <c:pt idx="10993">
                  <c:v>825.88</c:v>
                </c:pt>
                <c:pt idx="10994">
                  <c:v>826.42</c:v>
                </c:pt>
                <c:pt idx="10995">
                  <c:v>825.54</c:v>
                </c:pt>
                <c:pt idx="10996">
                  <c:v>825.71</c:v>
                </c:pt>
                <c:pt idx="10997">
                  <c:v>826.11</c:v>
                </c:pt>
                <c:pt idx="10998">
                  <c:v>825.8</c:v>
                </c:pt>
                <c:pt idx="10999">
                  <c:v>826.18</c:v>
                </c:pt>
                <c:pt idx="11000">
                  <c:v>826.06</c:v>
                </c:pt>
                <c:pt idx="11001">
                  <c:v>825.88</c:v>
                </c:pt>
                <c:pt idx="11002">
                  <c:v>825.85</c:v>
                </c:pt>
                <c:pt idx="11003">
                  <c:v>826.13</c:v>
                </c:pt>
                <c:pt idx="11004">
                  <c:v>825.99</c:v>
                </c:pt>
                <c:pt idx="11005">
                  <c:v>825.66</c:v>
                </c:pt>
                <c:pt idx="11006">
                  <c:v>825.94</c:v>
                </c:pt>
                <c:pt idx="11007">
                  <c:v>825.83</c:v>
                </c:pt>
                <c:pt idx="11008">
                  <c:v>826.18</c:v>
                </c:pt>
                <c:pt idx="11009">
                  <c:v>825.62</c:v>
                </c:pt>
                <c:pt idx="11010">
                  <c:v>826.32</c:v>
                </c:pt>
                <c:pt idx="11011">
                  <c:v>826.28</c:v>
                </c:pt>
                <c:pt idx="11012">
                  <c:v>825.69</c:v>
                </c:pt>
                <c:pt idx="11013">
                  <c:v>825.66</c:v>
                </c:pt>
                <c:pt idx="11014">
                  <c:v>826.32</c:v>
                </c:pt>
                <c:pt idx="11015">
                  <c:v>825.92</c:v>
                </c:pt>
                <c:pt idx="11016">
                  <c:v>825.47</c:v>
                </c:pt>
                <c:pt idx="11017">
                  <c:v>826.28</c:v>
                </c:pt>
                <c:pt idx="11018">
                  <c:v>826.11</c:v>
                </c:pt>
                <c:pt idx="11019">
                  <c:v>826.07</c:v>
                </c:pt>
                <c:pt idx="11020">
                  <c:v>826.58</c:v>
                </c:pt>
                <c:pt idx="11021">
                  <c:v>825.52</c:v>
                </c:pt>
                <c:pt idx="11022">
                  <c:v>825.9</c:v>
                </c:pt>
                <c:pt idx="11023">
                  <c:v>826.37</c:v>
                </c:pt>
                <c:pt idx="11024">
                  <c:v>825.66</c:v>
                </c:pt>
                <c:pt idx="11025">
                  <c:v>825.87</c:v>
                </c:pt>
                <c:pt idx="11026">
                  <c:v>826.07</c:v>
                </c:pt>
                <c:pt idx="11027">
                  <c:v>825.21</c:v>
                </c:pt>
                <c:pt idx="11028">
                  <c:v>825.5</c:v>
                </c:pt>
                <c:pt idx="11029">
                  <c:v>825.94</c:v>
                </c:pt>
                <c:pt idx="11030">
                  <c:v>825.45</c:v>
                </c:pt>
                <c:pt idx="11031">
                  <c:v>825.62</c:v>
                </c:pt>
                <c:pt idx="11032">
                  <c:v>826.09</c:v>
                </c:pt>
                <c:pt idx="11033">
                  <c:v>825.59</c:v>
                </c:pt>
                <c:pt idx="11034">
                  <c:v>826.13</c:v>
                </c:pt>
                <c:pt idx="11035">
                  <c:v>825.69</c:v>
                </c:pt>
                <c:pt idx="11036">
                  <c:v>825.85</c:v>
                </c:pt>
                <c:pt idx="11037">
                  <c:v>825.92</c:v>
                </c:pt>
                <c:pt idx="11038">
                  <c:v>825.66</c:v>
                </c:pt>
                <c:pt idx="11039">
                  <c:v>825.78</c:v>
                </c:pt>
                <c:pt idx="11040">
                  <c:v>826.26</c:v>
                </c:pt>
                <c:pt idx="11041">
                  <c:v>825.54</c:v>
                </c:pt>
                <c:pt idx="11042">
                  <c:v>825.78</c:v>
                </c:pt>
                <c:pt idx="11043">
                  <c:v>826.52</c:v>
                </c:pt>
                <c:pt idx="11044">
                  <c:v>825.3</c:v>
                </c:pt>
                <c:pt idx="11045">
                  <c:v>825.35</c:v>
                </c:pt>
                <c:pt idx="11046">
                  <c:v>826.21</c:v>
                </c:pt>
                <c:pt idx="11047">
                  <c:v>825.68</c:v>
                </c:pt>
                <c:pt idx="11048">
                  <c:v>825.94</c:v>
                </c:pt>
                <c:pt idx="11049">
                  <c:v>826</c:v>
                </c:pt>
                <c:pt idx="11050">
                  <c:v>825.59</c:v>
                </c:pt>
                <c:pt idx="11051">
                  <c:v>825.76</c:v>
                </c:pt>
                <c:pt idx="11052">
                  <c:v>826.19</c:v>
                </c:pt>
                <c:pt idx="11053">
                  <c:v>825.78</c:v>
                </c:pt>
                <c:pt idx="11054">
                  <c:v>825.78</c:v>
                </c:pt>
                <c:pt idx="11055">
                  <c:v>826.42</c:v>
                </c:pt>
                <c:pt idx="11056">
                  <c:v>825.47</c:v>
                </c:pt>
                <c:pt idx="11057">
                  <c:v>825.8</c:v>
                </c:pt>
                <c:pt idx="11058">
                  <c:v>825.95</c:v>
                </c:pt>
                <c:pt idx="11059">
                  <c:v>825.52</c:v>
                </c:pt>
                <c:pt idx="11060">
                  <c:v>825.85</c:v>
                </c:pt>
                <c:pt idx="11061">
                  <c:v>825.87</c:v>
                </c:pt>
                <c:pt idx="11062">
                  <c:v>825.61</c:v>
                </c:pt>
                <c:pt idx="11063">
                  <c:v>825.38</c:v>
                </c:pt>
                <c:pt idx="11064">
                  <c:v>825.16</c:v>
                </c:pt>
                <c:pt idx="11065">
                  <c:v>825.49</c:v>
                </c:pt>
                <c:pt idx="11066">
                  <c:v>825.83</c:v>
                </c:pt>
                <c:pt idx="11067">
                  <c:v>825.26</c:v>
                </c:pt>
                <c:pt idx="11068">
                  <c:v>825.49</c:v>
                </c:pt>
                <c:pt idx="11069">
                  <c:v>825.9</c:v>
                </c:pt>
                <c:pt idx="11070">
                  <c:v>825.56</c:v>
                </c:pt>
                <c:pt idx="11071">
                  <c:v>825.95</c:v>
                </c:pt>
                <c:pt idx="11072">
                  <c:v>826.16</c:v>
                </c:pt>
                <c:pt idx="11073">
                  <c:v>825.24</c:v>
                </c:pt>
                <c:pt idx="11074">
                  <c:v>825.57</c:v>
                </c:pt>
                <c:pt idx="11075">
                  <c:v>826.09</c:v>
                </c:pt>
                <c:pt idx="11076">
                  <c:v>825.49</c:v>
                </c:pt>
                <c:pt idx="11077">
                  <c:v>825.83</c:v>
                </c:pt>
                <c:pt idx="11078">
                  <c:v>825.87</c:v>
                </c:pt>
                <c:pt idx="11079">
                  <c:v>825.52</c:v>
                </c:pt>
                <c:pt idx="11080">
                  <c:v>825.88</c:v>
                </c:pt>
                <c:pt idx="11081">
                  <c:v>826.4</c:v>
                </c:pt>
                <c:pt idx="11082">
                  <c:v>825.4</c:v>
                </c:pt>
                <c:pt idx="11083">
                  <c:v>825.62</c:v>
                </c:pt>
                <c:pt idx="11084">
                  <c:v>826.23</c:v>
                </c:pt>
                <c:pt idx="11085">
                  <c:v>825.75</c:v>
                </c:pt>
                <c:pt idx="11086">
                  <c:v>826.16</c:v>
                </c:pt>
                <c:pt idx="11087">
                  <c:v>825.78</c:v>
                </c:pt>
                <c:pt idx="11088">
                  <c:v>825.76</c:v>
                </c:pt>
                <c:pt idx="11089">
                  <c:v>825.9</c:v>
                </c:pt>
                <c:pt idx="11090">
                  <c:v>825.88</c:v>
                </c:pt>
                <c:pt idx="11091">
                  <c:v>825.66</c:v>
                </c:pt>
                <c:pt idx="11092">
                  <c:v>826.16</c:v>
                </c:pt>
                <c:pt idx="11093">
                  <c:v>825.87</c:v>
                </c:pt>
                <c:pt idx="11094">
                  <c:v>825.68</c:v>
                </c:pt>
                <c:pt idx="11095">
                  <c:v>826.32</c:v>
                </c:pt>
                <c:pt idx="11096">
                  <c:v>825.59</c:v>
                </c:pt>
                <c:pt idx="11097">
                  <c:v>825.49</c:v>
                </c:pt>
                <c:pt idx="11098">
                  <c:v>825.85</c:v>
                </c:pt>
                <c:pt idx="11099">
                  <c:v>825.47</c:v>
                </c:pt>
                <c:pt idx="11100">
                  <c:v>825.07</c:v>
                </c:pt>
                <c:pt idx="11101">
                  <c:v>825.76</c:v>
                </c:pt>
                <c:pt idx="11102">
                  <c:v>824.92</c:v>
                </c:pt>
                <c:pt idx="11103">
                  <c:v>825.3</c:v>
                </c:pt>
                <c:pt idx="11104">
                  <c:v>825.75</c:v>
                </c:pt>
                <c:pt idx="11105">
                  <c:v>825.14</c:v>
                </c:pt>
                <c:pt idx="11106">
                  <c:v>825.28</c:v>
                </c:pt>
                <c:pt idx="11107">
                  <c:v>825.95</c:v>
                </c:pt>
                <c:pt idx="11108">
                  <c:v>825.16</c:v>
                </c:pt>
                <c:pt idx="11109">
                  <c:v>825.5</c:v>
                </c:pt>
                <c:pt idx="11110">
                  <c:v>826.16</c:v>
                </c:pt>
                <c:pt idx="11111">
                  <c:v>825.36</c:v>
                </c:pt>
                <c:pt idx="11112">
                  <c:v>825.76</c:v>
                </c:pt>
                <c:pt idx="11113">
                  <c:v>826.3</c:v>
                </c:pt>
                <c:pt idx="11114">
                  <c:v>825.57</c:v>
                </c:pt>
                <c:pt idx="11115">
                  <c:v>825.56</c:v>
                </c:pt>
                <c:pt idx="11116">
                  <c:v>825.78</c:v>
                </c:pt>
                <c:pt idx="11117">
                  <c:v>825.5</c:v>
                </c:pt>
                <c:pt idx="11118">
                  <c:v>826.13</c:v>
                </c:pt>
                <c:pt idx="11119">
                  <c:v>826.16</c:v>
                </c:pt>
                <c:pt idx="11120">
                  <c:v>825.47</c:v>
                </c:pt>
                <c:pt idx="11121">
                  <c:v>825.76</c:v>
                </c:pt>
                <c:pt idx="11122">
                  <c:v>825.49</c:v>
                </c:pt>
                <c:pt idx="11123">
                  <c:v>825.49</c:v>
                </c:pt>
                <c:pt idx="11124">
                  <c:v>825.76</c:v>
                </c:pt>
                <c:pt idx="11125">
                  <c:v>825.31</c:v>
                </c:pt>
                <c:pt idx="11126">
                  <c:v>825.14</c:v>
                </c:pt>
                <c:pt idx="11127">
                  <c:v>826.45</c:v>
                </c:pt>
                <c:pt idx="11128">
                  <c:v>825.43</c:v>
                </c:pt>
                <c:pt idx="11129">
                  <c:v>825.71</c:v>
                </c:pt>
                <c:pt idx="11130">
                  <c:v>826.11</c:v>
                </c:pt>
                <c:pt idx="11131">
                  <c:v>825.3</c:v>
                </c:pt>
                <c:pt idx="11132">
                  <c:v>825.71</c:v>
                </c:pt>
                <c:pt idx="11133">
                  <c:v>825.87</c:v>
                </c:pt>
                <c:pt idx="11134">
                  <c:v>825.78</c:v>
                </c:pt>
                <c:pt idx="11135">
                  <c:v>825.92</c:v>
                </c:pt>
                <c:pt idx="11136">
                  <c:v>825.87</c:v>
                </c:pt>
                <c:pt idx="11137">
                  <c:v>825.52</c:v>
                </c:pt>
                <c:pt idx="11138">
                  <c:v>826.14</c:v>
                </c:pt>
                <c:pt idx="11139">
                  <c:v>825.49</c:v>
                </c:pt>
                <c:pt idx="11140">
                  <c:v>825.36</c:v>
                </c:pt>
                <c:pt idx="11141">
                  <c:v>825.5</c:v>
                </c:pt>
                <c:pt idx="11142">
                  <c:v>825.95</c:v>
                </c:pt>
                <c:pt idx="11143">
                  <c:v>825.04</c:v>
                </c:pt>
                <c:pt idx="11144">
                  <c:v>825.52</c:v>
                </c:pt>
                <c:pt idx="11145">
                  <c:v>825.45</c:v>
                </c:pt>
                <c:pt idx="11146">
                  <c:v>825.35</c:v>
                </c:pt>
                <c:pt idx="11147">
                  <c:v>824.33</c:v>
                </c:pt>
                <c:pt idx="11148">
                  <c:v>825.11</c:v>
                </c:pt>
                <c:pt idx="11149">
                  <c:v>825.05</c:v>
                </c:pt>
                <c:pt idx="11150">
                  <c:v>825.62</c:v>
                </c:pt>
                <c:pt idx="11151">
                  <c:v>825.43</c:v>
                </c:pt>
                <c:pt idx="11152">
                  <c:v>825.14</c:v>
                </c:pt>
                <c:pt idx="11153">
                  <c:v>825.75</c:v>
                </c:pt>
                <c:pt idx="11154">
                  <c:v>824.71</c:v>
                </c:pt>
                <c:pt idx="11155">
                  <c:v>825.23</c:v>
                </c:pt>
                <c:pt idx="11156">
                  <c:v>825.76</c:v>
                </c:pt>
                <c:pt idx="11157">
                  <c:v>825.33</c:v>
                </c:pt>
                <c:pt idx="11158">
                  <c:v>825.17</c:v>
                </c:pt>
                <c:pt idx="11159">
                  <c:v>826.04</c:v>
                </c:pt>
                <c:pt idx="11160">
                  <c:v>824.98</c:v>
                </c:pt>
                <c:pt idx="11161">
                  <c:v>825.56</c:v>
                </c:pt>
                <c:pt idx="11162">
                  <c:v>825.71</c:v>
                </c:pt>
                <c:pt idx="11163">
                  <c:v>824.74</c:v>
                </c:pt>
                <c:pt idx="11164">
                  <c:v>825.11</c:v>
                </c:pt>
                <c:pt idx="11165">
                  <c:v>825.83</c:v>
                </c:pt>
                <c:pt idx="11166">
                  <c:v>825.07</c:v>
                </c:pt>
                <c:pt idx="11167">
                  <c:v>825.3</c:v>
                </c:pt>
                <c:pt idx="11168">
                  <c:v>825.9</c:v>
                </c:pt>
                <c:pt idx="11169">
                  <c:v>825.62</c:v>
                </c:pt>
                <c:pt idx="11170">
                  <c:v>825.61</c:v>
                </c:pt>
                <c:pt idx="11171">
                  <c:v>826.26</c:v>
                </c:pt>
                <c:pt idx="11172">
                  <c:v>825.56</c:v>
                </c:pt>
                <c:pt idx="11173">
                  <c:v>825.88</c:v>
                </c:pt>
                <c:pt idx="11174">
                  <c:v>825.71</c:v>
                </c:pt>
                <c:pt idx="11175">
                  <c:v>825.52</c:v>
                </c:pt>
                <c:pt idx="11176">
                  <c:v>825.5</c:v>
                </c:pt>
                <c:pt idx="11177">
                  <c:v>825.62</c:v>
                </c:pt>
                <c:pt idx="11178">
                  <c:v>825.88</c:v>
                </c:pt>
                <c:pt idx="11179">
                  <c:v>825.94</c:v>
                </c:pt>
                <c:pt idx="11180">
                  <c:v>825.19</c:v>
                </c:pt>
                <c:pt idx="11181">
                  <c:v>825.52</c:v>
                </c:pt>
                <c:pt idx="11182">
                  <c:v>825.76</c:v>
                </c:pt>
                <c:pt idx="11183">
                  <c:v>825.47</c:v>
                </c:pt>
                <c:pt idx="11184">
                  <c:v>825.26</c:v>
                </c:pt>
                <c:pt idx="11185">
                  <c:v>825.99</c:v>
                </c:pt>
                <c:pt idx="11186">
                  <c:v>825.4</c:v>
                </c:pt>
                <c:pt idx="11187">
                  <c:v>825.23</c:v>
                </c:pt>
                <c:pt idx="11188">
                  <c:v>825.71</c:v>
                </c:pt>
                <c:pt idx="11189">
                  <c:v>824.74</c:v>
                </c:pt>
                <c:pt idx="11190">
                  <c:v>825.45</c:v>
                </c:pt>
                <c:pt idx="11191">
                  <c:v>826.09</c:v>
                </c:pt>
                <c:pt idx="11192">
                  <c:v>825.56</c:v>
                </c:pt>
                <c:pt idx="11193">
                  <c:v>825.66</c:v>
                </c:pt>
                <c:pt idx="11194">
                  <c:v>825.85</c:v>
                </c:pt>
                <c:pt idx="11195">
                  <c:v>825.4</c:v>
                </c:pt>
                <c:pt idx="11196">
                  <c:v>825.71</c:v>
                </c:pt>
                <c:pt idx="11197">
                  <c:v>826</c:v>
                </c:pt>
                <c:pt idx="11198">
                  <c:v>825.71</c:v>
                </c:pt>
                <c:pt idx="11199">
                  <c:v>825.61</c:v>
                </c:pt>
                <c:pt idx="11200">
                  <c:v>826.02</c:v>
                </c:pt>
                <c:pt idx="11201">
                  <c:v>825</c:v>
                </c:pt>
                <c:pt idx="11202">
                  <c:v>825.36</c:v>
                </c:pt>
                <c:pt idx="11203">
                  <c:v>825.35</c:v>
                </c:pt>
                <c:pt idx="11204">
                  <c:v>825.24</c:v>
                </c:pt>
                <c:pt idx="11205">
                  <c:v>825.71</c:v>
                </c:pt>
                <c:pt idx="11206">
                  <c:v>825.43</c:v>
                </c:pt>
                <c:pt idx="11207">
                  <c:v>825.23</c:v>
                </c:pt>
                <c:pt idx="11208">
                  <c:v>826.23</c:v>
                </c:pt>
                <c:pt idx="11209">
                  <c:v>825.42</c:v>
                </c:pt>
                <c:pt idx="11210">
                  <c:v>825.28</c:v>
                </c:pt>
                <c:pt idx="11211">
                  <c:v>825.54</c:v>
                </c:pt>
                <c:pt idx="11212">
                  <c:v>825.38</c:v>
                </c:pt>
                <c:pt idx="11213">
                  <c:v>825.31</c:v>
                </c:pt>
                <c:pt idx="11214">
                  <c:v>826.14</c:v>
                </c:pt>
                <c:pt idx="11215">
                  <c:v>824.88</c:v>
                </c:pt>
                <c:pt idx="11216">
                  <c:v>825.5</c:v>
                </c:pt>
                <c:pt idx="11217">
                  <c:v>825.78</c:v>
                </c:pt>
                <c:pt idx="11218">
                  <c:v>825.12</c:v>
                </c:pt>
                <c:pt idx="11219">
                  <c:v>824.9</c:v>
                </c:pt>
                <c:pt idx="11220">
                  <c:v>825.95</c:v>
                </c:pt>
                <c:pt idx="11221">
                  <c:v>825.26</c:v>
                </c:pt>
                <c:pt idx="11222">
                  <c:v>825.59</c:v>
                </c:pt>
                <c:pt idx="11223">
                  <c:v>825.9</c:v>
                </c:pt>
                <c:pt idx="11224">
                  <c:v>825.16</c:v>
                </c:pt>
                <c:pt idx="11225">
                  <c:v>825.66</c:v>
                </c:pt>
                <c:pt idx="11226">
                  <c:v>825.88</c:v>
                </c:pt>
                <c:pt idx="11227">
                  <c:v>825.73</c:v>
                </c:pt>
                <c:pt idx="11228">
                  <c:v>825.8</c:v>
                </c:pt>
                <c:pt idx="11229">
                  <c:v>825.69</c:v>
                </c:pt>
                <c:pt idx="11230">
                  <c:v>825.5</c:v>
                </c:pt>
                <c:pt idx="11231">
                  <c:v>825.16</c:v>
                </c:pt>
                <c:pt idx="11232">
                  <c:v>825.64</c:v>
                </c:pt>
                <c:pt idx="11233">
                  <c:v>825.57</c:v>
                </c:pt>
                <c:pt idx="11234">
                  <c:v>825.85</c:v>
                </c:pt>
                <c:pt idx="11235">
                  <c:v>825.61</c:v>
                </c:pt>
                <c:pt idx="11236">
                  <c:v>825.59</c:v>
                </c:pt>
                <c:pt idx="11237">
                  <c:v>825.47</c:v>
                </c:pt>
                <c:pt idx="11238">
                  <c:v>825.62</c:v>
                </c:pt>
                <c:pt idx="11239">
                  <c:v>825.49</c:v>
                </c:pt>
                <c:pt idx="11240">
                  <c:v>826.14</c:v>
                </c:pt>
                <c:pt idx="11241">
                  <c:v>825.07</c:v>
                </c:pt>
                <c:pt idx="11242">
                  <c:v>825.54</c:v>
                </c:pt>
                <c:pt idx="11243">
                  <c:v>826.32</c:v>
                </c:pt>
                <c:pt idx="11244">
                  <c:v>825.04</c:v>
                </c:pt>
                <c:pt idx="11245">
                  <c:v>824.88</c:v>
                </c:pt>
                <c:pt idx="11246">
                  <c:v>825.56</c:v>
                </c:pt>
                <c:pt idx="11247">
                  <c:v>824.88</c:v>
                </c:pt>
                <c:pt idx="11248">
                  <c:v>825.26</c:v>
                </c:pt>
                <c:pt idx="11249">
                  <c:v>825.8</c:v>
                </c:pt>
                <c:pt idx="11250">
                  <c:v>825.07</c:v>
                </c:pt>
                <c:pt idx="11251">
                  <c:v>825.68</c:v>
                </c:pt>
                <c:pt idx="11252">
                  <c:v>826.04</c:v>
                </c:pt>
                <c:pt idx="11253">
                  <c:v>825.35</c:v>
                </c:pt>
                <c:pt idx="11254">
                  <c:v>825.92</c:v>
                </c:pt>
                <c:pt idx="11255">
                  <c:v>825.8</c:v>
                </c:pt>
                <c:pt idx="11256">
                  <c:v>825.5</c:v>
                </c:pt>
                <c:pt idx="11257">
                  <c:v>825.85</c:v>
                </c:pt>
                <c:pt idx="11258">
                  <c:v>825.69</c:v>
                </c:pt>
                <c:pt idx="11259">
                  <c:v>825.64</c:v>
                </c:pt>
                <c:pt idx="11260">
                  <c:v>825.68</c:v>
                </c:pt>
                <c:pt idx="11261">
                  <c:v>825.61</c:v>
                </c:pt>
                <c:pt idx="11262">
                  <c:v>824.74</c:v>
                </c:pt>
                <c:pt idx="11263">
                  <c:v>825.59</c:v>
                </c:pt>
                <c:pt idx="11264">
                  <c:v>825.31</c:v>
                </c:pt>
                <c:pt idx="11265">
                  <c:v>825.52</c:v>
                </c:pt>
                <c:pt idx="11266">
                  <c:v>825.75</c:v>
                </c:pt>
                <c:pt idx="11267">
                  <c:v>825.35</c:v>
                </c:pt>
                <c:pt idx="11268">
                  <c:v>825.73</c:v>
                </c:pt>
                <c:pt idx="11269">
                  <c:v>826.09</c:v>
                </c:pt>
                <c:pt idx="11270">
                  <c:v>825.23</c:v>
                </c:pt>
                <c:pt idx="11271">
                  <c:v>825.5</c:v>
                </c:pt>
                <c:pt idx="11272">
                  <c:v>825.97</c:v>
                </c:pt>
                <c:pt idx="11273">
                  <c:v>825.56</c:v>
                </c:pt>
                <c:pt idx="11274">
                  <c:v>825.97</c:v>
                </c:pt>
                <c:pt idx="11275">
                  <c:v>826.13</c:v>
                </c:pt>
                <c:pt idx="11276">
                  <c:v>825.33</c:v>
                </c:pt>
                <c:pt idx="11277">
                  <c:v>825.88</c:v>
                </c:pt>
                <c:pt idx="11278">
                  <c:v>825.92</c:v>
                </c:pt>
                <c:pt idx="11279">
                  <c:v>825.17</c:v>
                </c:pt>
                <c:pt idx="11280">
                  <c:v>825.17</c:v>
                </c:pt>
                <c:pt idx="11281">
                  <c:v>825.78</c:v>
                </c:pt>
                <c:pt idx="11282">
                  <c:v>824.88</c:v>
                </c:pt>
                <c:pt idx="11283">
                  <c:v>825.45</c:v>
                </c:pt>
                <c:pt idx="11284">
                  <c:v>825.49</c:v>
                </c:pt>
                <c:pt idx="11285">
                  <c:v>825.75</c:v>
                </c:pt>
                <c:pt idx="11286">
                  <c:v>826.04</c:v>
                </c:pt>
                <c:pt idx="11287">
                  <c:v>825.8</c:v>
                </c:pt>
                <c:pt idx="11288">
                  <c:v>825.62</c:v>
                </c:pt>
                <c:pt idx="11289">
                  <c:v>825.61</c:v>
                </c:pt>
                <c:pt idx="11290">
                  <c:v>825.38</c:v>
                </c:pt>
                <c:pt idx="11291">
                  <c:v>825.66</c:v>
                </c:pt>
                <c:pt idx="11292">
                  <c:v>825.9</c:v>
                </c:pt>
                <c:pt idx="11293">
                  <c:v>825.36</c:v>
                </c:pt>
                <c:pt idx="11294">
                  <c:v>825.66</c:v>
                </c:pt>
                <c:pt idx="11295">
                  <c:v>825.83</c:v>
                </c:pt>
                <c:pt idx="11296">
                  <c:v>825.3</c:v>
                </c:pt>
                <c:pt idx="11297">
                  <c:v>825.11</c:v>
                </c:pt>
                <c:pt idx="11298">
                  <c:v>825.97</c:v>
                </c:pt>
                <c:pt idx="11299">
                  <c:v>825.28</c:v>
                </c:pt>
                <c:pt idx="11300">
                  <c:v>825.33</c:v>
                </c:pt>
                <c:pt idx="11301">
                  <c:v>825.71</c:v>
                </c:pt>
                <c:pt idx="11302">
                  <c:v>825.14</c:v>
                </c:pt>
                <c:pt idx="11303">
                  <c:v>825.26</c:v>
                </c:pt>
                <c:pt idx="11304">
                  <c:v>826.06</c:v>
                </c:pt>
                <c:pt idx="11305">
                  <c:v>825.23</c:v>
                </c:pt>
                <c:pt idx="11306">
                  <c:v>825.21</c:v>
                </c:pt>
                <c:pt idx="11307">
                  <c:v>825.88</c:v>
                </c:pt>
                <c:pt idx="11308">
                  <c:v>825.38</c:v>
                </c:pt>
                <c:pt idx="11309">
                  <c:v>825.76</c:v>
                </c:pt>
                <c:pt idx="11310">
                  <c:v>825.68</c:v>
                </c:pt>
                <c:pt idx="11311">
                  <c:v>825.61</c:v>
                </c:pt>
                <c:pt idx="11312">
                  <c:v>825.62</c:v>
                </c:pt>
                <c:pt idx="11313">
                  <c:v>825.88</c:v>
                </c:pt>
                <c:pt idx="11314">
                  <c:v>825.47</c:v>
                </c:pt>
                <c:pt idx="11315">
                  <c:v>825.57</c:v>
                </c:pt>
                <c:pt idx="11316">
                  <c:v>825.73</c:v>
                </c:pt>
                <c:pt idx="11317">
                  <c:v>825.57</c:v>
                </c:pt>
                <c:pt idx="11318">
                  <c:v>825.87</c:v>
                </c:pt>
                <c:pt idx="11319">
                  <c:v>825.62</c:v>
                </c:pt>
                <c:pt idx="11320">
                  <c:v>825.49</c:v>
                </c:pt>
                <c:pt idx="11321">
                  <c:v>826.14</c:v>
                </c:pt>
                <c:pt idx="11322">
                  <c:v>825.35</c:v>
                </c:pt>
                <c:pt idx="11323">
                  <c:v>825.68</c:v>
                </c:pt>
                <c:pt idx="11324">
                  <c:v>826.19</c:v>
                </c:pt>
                <c:pt idx="11325">
                  <c:v>825.66</c:v>
                </c:pt>
                <c:pt idx="11326">
                  <c:v>825.75</c:v>
                </c:pt>
                <c:pt idx="11327">
                  <c:v>826.14</c:v>
                </c:pt>
                <c:pt idx="11328">
                  <c:v>825.73</c:v>
                </c:pt>
                <c:pt idx="11329">
                  <c:v>825.88</c:v>
                </c:pt>
                <c:pt idx="11330">
                  <c:v>826.07</c:v>
                </c:pt>
                <c:pt idx="11331">
                  <c:v>825.57</c:v>
                </c:pt>
                <c:pt idx="11332">
                  <c:v>826</c:v>
                </c:pt>
                <c:pt idx="11333">
                  <c:v>825.9</c:v>
                </c:pt>
                <c:pt idx="11334">
                  <c:v>825.49</c:v>
                </c:pt>
                <c:pt idx="11335">
                  <c:v>825.47</c:v>
                </c:pt>
                <c:pt idx="11336">
                  <c:v>825.62</c:v>
                </c:pt>
                <c:pt idx="11337">
                  <c:v>825.42</c:v>
                </c:pt>
                <c:pt idx="11338">
                  <c:v>825.3</c:v>
                </c:pt>
                <c:pt idx="11339">
                  <c:v>825.9</c:v>
                </c:pt>
                <c:pt idx="11340">
                  <c:v>825.09</c:v>
                </c:pt>
                <c:pt idx="11341">
                  <c:v>825.73</c:v>
                </c:pt>
                <c:pt idx="11342">
                  <c:v>825.66</c:v>
                </c:pt>
                <c:pt idx="11343">
                  <c:v>825.38</c:v>
                </c:pt>
                <c:pt idx="11344">
                  <c:v>825.12</c:v>
                </c:pt>
                <c:pt idx="11345">
                  <c:v>825.62</c:v>
                </c:pt>
                <c:pt idx="11346">
                  <c:v>825.4</c:v>
                </c:pt>
                <c:pt idx="11347">
                  <c:v>825.94</c:v>
                </c:pt>
                <c:pt idx="11348">
                  <c:v>825.07</c:v>
                </c:pt>
                <c:pt idx="11349">
                  <c:v>825.24</c:v>
                </c:pt>
                <c:pt idx="11350">
                  <c:v>825.75</c:v>
                </c:pt>
                <c:pt idx="11351">
                  <c:v>825.26</c:v>
                </c:pt>
                <c:pt idx="11352">
                  <c:v>825.54</c:v>
                </c:pt>
                <c:pt idx="11353">
                  <c:v>826.59</c:v>
                </c:pt>
                <c:pt idx="11354">
                  <c:v>825.21</c:v>
                </c:pt>
                <c:pt idx="11355">
                  <c:v>825.78</c:v>
                </c:pt>
                <c:pt idx="11356">
                  <c:v>825.78</c:v>
                </c:pt>
                <c:pt idx="11357">
                  <c:v>825.42</c:v>
                </c:pt>
                <c:pt idx="11358">
                  <c:v>825.62</c:v>
                </c:pt>
                <c:pt idx="11359">
                  <c:v>825.64</c:v>
                </c:pt>
                <c:pt idx="11360">
                  <c:v>825.31</c:v>
                </c:pt>
                <c:pt idx="11361">
                  <c:v>825.57</c:v>
                </c:pt>
                <c:pt idx="11362">
                  <c:v>826.16</c:v>
                </c:pt>
                <c:pt idx="11363">
                  <c:v>825.68</c:v>
                </c:pt>
                <c:pt idx="11364">
                  <c:v>825.71</c:v>
                </c:pt>
                <c:pt idx="11365">
                  <c:v>826.04</c:v>
                </c:pt>
                <c:pt idx="11366">
                  <c:v>825.31</c:v>
                </c:pt>
                <c:pt idx="11367">
                  <c:v>825.3</c:v>
                </c:pt>
                <c:pt idx="11368">
                  <c:v>825.76</c:v>
                </c:pt>
                <c:pt idx="11369">
                  <c:v>825.02</c:v>
                </c:pt>
                <c:pt idx="11370">
                  <c:v>825.24</c:v>
                </c:pt>
                <c:pt idx="11371">
                  <c:v>825.21</c:v>
                </c:pt>
                <c:pt idx="11372">
                  <c:v>825.05</c:v>
                </c:pt>
                <c:pt idx="11373">
                  <c:v>825.78</c:v>
                </c:pt>
                <c:pt idx="11374">
                  <c:v>824.79</c:v>
                </c:pt>
                <c:pt idx="11375">
                  <c:v>825.16</c:v>
                </c:pt>
                <c:pt idx="11376">
                  <c:v>825.19</c:v>
                </c:pt>
                <c:pt idx="11377">
                  <c:v>824.86</c:v>
                </c:pt>
                <c:pt idx="11378">
                  <c:v>825.36</c:v>
                </c:pt>
                <c:pt idx="11379">
                  <c:v>825.57</c:v>
                </c:pt>
                <c:pt idx="11380">
                  <c:v>825.02</c:v>
                </c:pt>
                <c:pt idx="11381">
                  <c:v>825.16</c:v>
                </c:pt>
                <c:pt idx="11382">
                  <c:v>825.59</c:v>
                </c:pt>
                <c:pt idx="11383">
                  <c:v>825.07</c:v>
                </c:pt>
                <c:pt idx="11384">
                  <c:v>824.93</c:v>
                </c:pt>
                <c:pt idx="11385">
                  <c:v>825.68</c:v>
                </c:pt>
                <c:pt idx="11386">
                  <c:v>825.14</c:v>
                </c:pt>
                <c:pt idx="11387">
                  <c:v>825.43</c:v>
                </c:pt>
                <c:pt idx="11388">
                  <c:v>825.69</c:v>
                </c:pt>
                <c:pt idx="11389">
                  <c:v>825.11</c:v>
                </c:pt>
                <c:pt idx="11390">
                  <c:v>825.31</c:v>
                </c:pt>
                <c:pt idx="11391">
                  <c:v>825.99</c:v>
                </c:pt>
                <c:pt idx="11392">
                  <c:v>825.57</c:v>
                </c:pt>
                <c:pt idx="11393">
                  <c:v>825.23</c:v>
                </c:pt>
                <c:pt idx="11394">
                  <c:v>825.78</c:v>
                </c:pt>
                <c:pt idx="11395">
                  <c:v>825.24</c:v>
                </c:pt>
                <c:pt idx="11396">
                  <c:v>825.57</c:v>
                </c:pt>
                <c:pt idx="11397">
                  <c:v>825.92</c:v>
                </c:pt>
                <c:pt idx="11398">
                  <c:v>824.69</c:v>
                </c:pt>
                <c:pt idx="11399">
                  <c:v>825.24</c:v>
                </c:pt>
                <c:pt idx="11400">
                  <c:v>825.49</c:v>
                </c:pt>
                <c:pt idx="11401">
                  <c:v>825.3</c:v>
                </c:pt>
                <c:pt idx="11402">
                  <c:v>824.03</c:v>
                </c:pt>
                <c:pt idx="11403">
                  <c:v>825.19</c:v>
                </c:pt>
                <c:pt idx="11404">
                  <c:v>825.61</c:v>
                </c:pt>
                <c:pt idx="11405">
                  <c:v>825.42</c:v>
                </c:pt>
                <c:pt idx="11406">
                  <c:v>825.42</c:v>
                </c:pt>
                <c:pt idx="11407">
                  <c:v>825.59</c:v>
                </c:pt>
                <c:pt idx="11408">
                  <c:v>825.73</c:v>
                </c:pt>
                <c:pt idx="11409">
                  <c:v>825.3</c:v>
                </c:pt>
                <c:pt idx="11410">
                  <c:v>825.69</c:v>
                </c:pt>
                <c:pt idx="11411">
                  <c:v>826</c:v>
                </c:pt>
                <c:pt idx="11412">
                  <c:v>825.31</c:v>
                </c:pt>
                <c:pt idx="11413">
                  <c:v>825.8</c:v>
                </c:pt>
                <c:pt idx="11414">
                  <c:v>826.21</c:v>
                </c:pt>
                <c:pt idx="11415">
                  <c:v>825.69</c:v>
                </c:pt>
                <c:pt idx="11416">
                  <c:v>825.42</c:v>
                </c:pt>
                <c:pt idx="11417">
                  <c:v>826.47</c:v>
                </c:pt>
                <c:pt idx="11418">
                  <c:v>825.71</c:v>
                </c:pt>
                <c:pt idx="11419">
                  <c:v>825.75</c:v>
                </c:pt>
                <c:pt idx="11420">
                  <c:v>825.85</c:v>
                </c:pt>
                <c:pt idx="11421">
                  <c:v>825.35</c:v>
                </c:pt>
                <c:pt idx="11422">
                  <c:v>825.87</c:v>
                </c:pt>
                <c:pt idx="11423">
                  <c:v>825.94</c:v>
                </c:pt>
                <c:pt idx="11424">
                  <c:v>825.12</c:v>
                </c:pt>
                <c:pt idx="11425">
                  <c:v>825.43</c:v>
                </c:pt>
                <c:pt idx="11426">
                  <c:v>825.62</c:v>
                </c:pt>
                <c:pt idx="11427">
                  <c:v>825.38</c:v>
                </c:pt>
                <c:pt idx="11428">
                  <c:v>825.56</c:v>
                </c:pt>
                <c:pt idx="11429">
                  <c:v>825.59</c:v>
                </c:pt>
                <c:pt idx="11430">
                  <c:v>825.61</c:v>
                </c:pt>
                <c:pt idx="11431">
                  <c:v>825.88</c:v>
                </c:pt>
                <c:pt idx="11432">
                  <c:v>825.68</c:v>
                </c:pt>
                <c:pt idx="11433">
                  <c:v>825.68</c:v>
                </c:pt>
                <c:pt idx="11434">
                  <c:v>825.87</c:v>
                </c:pt>
                <c:pt idx="11435">
                  <c:v>825</c:v>
                </c:pt>
                <c:pt idx="11436">
                  <c:v>825.45</c:v>
                </c:pt>
                <c:pt idx="11437">
                  <c:v>825.76</c:v>
                </c:pt>
                <c:pt idx="11438">
                  <c:v>825.04</c:v>
                </c:pt>
                <c:pt idx="11439">
                  <c:v>824.76</c:v>
                </c:pt>
                <c:pt idx="11440">
                  <c:v>825.59</c:v>
                </c:pt>
                <c:pt idx="11441">
                  <c:v>824.78</c:v>
                </c:pt>
                <c:pt idx="11442">
                  <c:v>825.49</c:v>
                </c:pt>
                <c:pt idx="11443">
                  <c:v>825.4</c:v>
                </c:pt>
                <c:pt idx="11444">
                  <c:v>825.17</c:v>
                </c:pt>
                <c:pt idx="11445">
                  <c:v>825.35</c:v>
                </c:pt>
                <c:pt idx="11446">
                  <c:v>825.85</c:v>
                </c:pt>
                <c:pt idx="11447">
                  <c:v>825.26</c:v>
                </c:pt>
                <c:pt idx="11448">
                  <c:v>825.5</c:v>
                </c:pt>
                <c:pt idx="11449">
                  <c:v>825.81</c:v>
                </c:pt>
                <c:pt idx="11450">
                  <c:v>825.33</c:v>
                </c:pt>
                <c:pt idx="11451">
                  <c:v>825.33</c:v>
                </c:pt>
                <c:pt idx="11452">
                  <c:v>825.42</c:v>
                </c:pt>
                <c:pt idx="11453">
                  <c:v>825.17</c:v>
                </c:pt>
                <c:pt idx="11454">
                  <c:v>825.28</c:v>
                </c:pt>
                <c:pt idx="11455">
                  <c:v>825.33</c:v>
                </c:pt>
                <c:pt idx="11456">
                  <c:v>825.12</c:v>
                </c:pt>
                <c:pt idx="11457">
                  <c:v>825.12</c:v>
                </c:pt>
                <c:pt idx="11458">
                  <c:v>825.35</c:v>
                </c:pt>
                <c:pt idx="11459">
                  <c:v>825.26</c:v>
                </c:pt>
                <c:pt idx="11460">
                  <c:v>825.33</c:v>
                </c:pt>
                <c:pt idx="11461">
                  <c:v>825.28</c:v>
                </c:pt>
                <c:pt idx="11462">
                  <c:v>825.21</c:v>
                </c:pt>
                <c:pt idx="11463">
                  <c:v>825.49</c:v>
                </c:pt>
                <c:pt idx="11464">
                  <c:v>825.16</c:v>
                </c:pt>
                <c:pt idx="11465">
                  <c:v>825.49</c:v>
                </c:pt>
                <c:pt idx="11466">
                  <c:v>826.04</c:v>
                </c:pt>
                <c:pt idx="11467">
                  <c:v>825.42</c:v>
                </c:pt>
                <c:pt idx="11468">
                  <c:v>825.21</c:v>
                </c:pt>
                <c:pt idx="11469">
                  <c:v>825.69</c:v>
                </c:pt>
                <c:pt idx="11470">
                  <c:v>825.02</c:v>
                </c:pt>
                <c:pt idx="11471">
                  <c:v>825.36</c:v>
                </c:pt>
                <c:pt idx="11472">
                  <c:v>825.94</c:v>
                </c:pt>
                <c:pt idx="11473">
                  <c:v>825.16</c:v>
                </c:pt>
                <c:pt idx="11474">
                  <c:v>825.57</c:v>
                </c:pt>
                <c:pt idx="11475">
                  <c:v>826.26</c:v>
                </c:pt>
                <c:pt idx="11476">
                  <c:v>825.42</c:v>
                </c:pt>
                <c:pt idx="11477">
                  <c:v>825.69</c:v>
                </c:pt>
                <c:pt idx="11478">
                  <c:v>825.66</c:v>
                </c:pt>
                <c:pt idx="11479">
                  <c:v>825.24</c:v>
                </c:pt>
                <c:pt idx="11480">
                  <c:v>825.64</c:v>
                </c:pt>
                <c:pt idx="11481">
                  <c:v>825.78</c:v>
                </c:pt>
                <c:pt idx="11482">
                  <c:v>825.69</c:v>
                </c:pt>
                <c:pt idx="11483">
                  <c:v>825.54</c:v>
                </c:pt>
                <c:pt idx="11484">
                  <c:v>825.43</c:v>
                </c:pt>
                <c:pt idx="11485">
                  <c:v>825.26</c:v>
                </c:pt>
                <c:pt idx="11486">
                  <c:v>824.85</c:v>
                </c:pt>
                <c:pt idx="11487">
                  <c:v>825.57</c:v>
                </c:pt>
                <c:pt idx="11488">
                  <c:v>825.68</c:v>
                </c:pt>
                <c:pt idx="11489">
                  <c:v>825.94</c:v>
                </c:pt>
                <c:pt idx="11490">
                  <c:v>825.3</c:v>
                </c:pt>
                <c:pt idx="11491">
                  <c:v>825.45</c:v>
                </c:pt>
                <c:pt idx="11492">
                  <c:v>826.02</c:v>
                </c:pt>
                <c:pt idx="11493">
                  <c:v>825.33</c:v>
                </c:pt>
                <c:pt idx="11494">
                  <c:v>825.85</c:v>
                </c:pt>
                <c:pt idx="11495">
                  <c:v>826.4</c:v>
                </c:pt>
                <c:pt idx="11496">
                  <c:v>825.62</c:v>
                </c:pt>
                <c:pt idx="11497">
                  <c:v>825.24</c:v>
                </c:pt>
                <c:pt idx="11498">
                  <c:v>825.92</c:v>
                </c:pt>
                <c:pt idx="11499">
                  <c:v>825.47</c:v>
                </c:pt>
                <c:pt idx="11500">
                  <c:v>825.21</c:v>
                </c:pt>
                <c:pt idx="11501">
                  <c:v>825.64</c:v>
                </c:pt>
                <c:pt idx="11502">
                  <c:v>825.33</c:v>
                </c:pt>
                <c:pt idx="11503">
                  <c:v>825.69</c:v>
                </c:pt>
                <c:pt idx="11504">
                  <c:v>826</c:v>
                </c:pt>
                <c:pt idx="11505">
                  <c:v>825.12</c:v>
                </c:pt>
                <c:pt idx="11506">
                  <c:v>825.43</c:v>
                </c:pt>
                <c:pt idx="11507">
                  <c:v>825.9</c:v>
                </c:pt>
                <c:pt idx="11508">
                  <c:v>825.47</c:v>
                </c:pt>
                <c:pt idx="11509">
                  <c:v>826.11</c:v>
                </c:pt>
                <c:pt idx="11510">
                  <c:v>825.94</c:v>
                </c:pt>
                <c:pt idx="11511">
                  <c:v>825.19</c:v>
                </c:pt>
                <c:pt idx="11512">
                  <c:v>825.4</c:v>
                </c:pt>
                <c:pt idx="11513">
                  <c:v>825.87</c:v>
                </c:pt>
                <c:pt idx="11514">
                  <c:v>825.43</c:v>
                </c:pt>
                <c:pt idx="11515">
                  <c:v>825.85</c:v>
                </c:pt>
                <c:pt idx="11516">
                  <c:v>825.5</c:v>
                </c:pt>
                <c:pt idx="11517">
                  <c:v>825.66</c:v>
                </c:pt>
                <c:pt idx="11518">
                  <c:v>825.66</c:v>
                </c:pt>
                <c:pt idx="11519">
                  <c:v>825.3</c:v>
                </c:pt>
                <c:pt idx="11520">
                  <c:v>825.66</c:v>
                </c:pt>
                <c:pt idx="11521">
                  <c:v>826.35</c:v>
                </c:pt>
                <c:pt idx="11522">
                  <c:v>825.61</c:v>
                </c:pt>
                <c:pt idx="11523">
                  <c:v>825.61</c:v>
                </c:pt>
                <c:pt idx="11524">
                  <c:v>826.19</c:v>
                </c:pt>
                <c:pt idx="11525">
                  <c:v>825.57</c:v>
                </c:pt>
                <c:pt idx="11526">
                  <c:v>825.56</c:v>
                </c:pt>
                <c:pt idx="11527">
                  <c:v>826.07</c:v>
                </c:pt>
                <c:pt idx="11528">
                  <c:v>825.36</c:v>
                </c:pt>
                <c:pt idx="11529">
                  <c:v>825.43</c:v>
                </c:pt>
                <c:pt idx="11530">
                  <c:v>825.92</c:v>
                </c:pt>
                <c:pt idx="11531">
                  <c:v>825.4</c:v>
                </c:pt>
                <c:pt idx="11532">
                  <c:v>825.07</c:v>
                </c:pt>
                <c:pt idx="11533">
                  <c:v>825.71</c:v>
                </c:pt>
                <c:pt idx="11534">
                  <c:v>824.98</c:v>
                </c:pt>
                <c:pt idx="11535">
                  <c:v>825</c:v>
                </c:pt>
                <c:pt idx="11536">
                  <c:v>825.68</c:v>
                </c:pt>
                <c:pt idx="11537">
                  <c:v>824.97</c:v>
                </c:pt>
                <c:pt idx="11538">
                  <c:v>825.42</c:v>
                </c:pt>
                <c:pt idx="11539">
                  <c:v>825.42</c:v>
                </c:pt>
                <c:pt idx="11540">
                  <c:v>825.31</c:v>
                </c:pt>
                <c:pt idx="11541">
                  <c:v>825.02</c:v>
                </c:pt>
                <c:pt idx="11542">
                  <c:v>825.31</c:v>
                </c:pt>
                <c:pt idx="11543">
                  <c:v>825.17</c:v>
                </c:pt>
                <c:pt idx="11544">
                  <c:v>825.68</c:v>
                </c:pt>
                <c:pt idx="11545">
                  <c:v>825.09</c:v>
                </c:pt>
                <c:pt idx="11546">
                  <c:v>825.59</c:v>
                </c:pt>
                <c:pt idx="11547">
                  <c:v>825.52</c:v>
                </c:pt>
                <c:pt idx="11548">
                  <c:v>825.52</c:v>
                </c:pt>
                <c:pt idx="11549">
                  <c:v>825.78</c:v>
                </c:pt>
                <c:pt idx="11550">
                  <c:v>826.37</c:v>
                </c:pt>
                <c:pt idx="11551">
                  <c:v>825.33</c:v>
                </c:pt>
                <c:pt idx="11552">
                  <c:v>825.38</c:v>
                </c:pt>
                <c:pt idx="11553">
                  <c:v>825.66</c:v>
                </c:pt>
                <c:pt idx="11554">
                  <c:v>825.3</c:v>
                </c:pt>
                <c:pt idx="11555">
                  <c:v>825.5</c:v>
                </c:pt>
                <c:pt idx="11556">
                  <c:v>825.95</c:v>
                </c:pt>
                <c:pt idx="11557">
                  <c:v>825.4</c:v>
                </c:pt>
                <c:pt idx="11558">
                  <c:v>825.54</c:v>
                </c:pt>
                <c:pt idx="11559">
                  <c:v>825.56</c:v>
                </c:pt>
                <c:pt idx="11560">
                  <c:v>825.43</c:v>
                </c:pt>
                <c:pt idx="11561">
                  <c:v>825.36</c:v>
                </c:pt>
                <c:pt idx="11562">
                  <c:v>825.52</c:v>
                </c:pt>
                <c:pt idx="11563">
                  <c:v>825.21</c:v>
                </c:pt>
                <c:pt idx="11564">
                  <c:v>825</c:v>
                </c:pt>
                <c:pt idx="11565">
                  <c:v>825.76</c:v>
                </c:pt>
                <c:pt idx="11566">
                  <c:v>824.97</c:v>
                </c:pt>
                <c:pt idx="11567">
                  <c:v>824.95</c:v>
                </c:pt>
                <c:pt idx="11568">
                  <c:v>825.11</c:v>
                </c:pt>
                <c:pt idx="11569">
                  <c:v>825.02</c:v>
                </c:pt>
                <c:pt idx="11570">
                  <c:v>825.61</c:v>
                </c:pt>
                <c:pt idx="11571">
                  <c:v>824.5</c:v>
                </c:pt>
                <c:pt idx="11572">
                  <c:v>824.93</c:v>
                </c:pt>
                <c:pt idx="11573">
                  <c:v>825.16</c:v>
                </c:pt>
                <c:pt idx="11574">
                  <c:v>824.17</c:v>
                </c:pt>
                <c:pt idx="11575">
                  <c:v>824.6</c:v>
                </c:pt>
                <c:pt idx="11576">
                  <c:v>825.71</c:v>
                </c:pt>
                <c:pt idx="11577">
                  <c:v>824.45</c:v>
                </c:pt>
                <c:pt idx="11578">
                  <c:v>825.12</c:v>
                </c:pt>
                <c:pt idx="11579">
                  <c:v>825.64</c:v>
                </c:pt>
                <c:pt idx="11580">
                  <c:v>824.52</c:v>
                </c:pt>
                <c:pt idx="11581">
                  <c:v>825.31</c:v>
                </c:pt>
                <c:pt idx="11582">
                  <c:v>825.62</c:v>
                </c:pt>
                <c:pt idx="11583">
                  <c:v>824.92</c:v>
                </c:pt>
                <c:pt idx="11584">
                  <c:v>825.16</c:v>
                </c:pt>
                <c:pt idx="11585">
                  <c:v>825.71</c:v>
                </c:pt>
                <c:pt idx="11586">
                  <c:v>825.26</c:v>
                </c:pt>
                <c:pt idx="11587">
                  <c:v>825.09</c:v>
                </c:pt>
                <c:pt idx="11588">
                  <c:v>825.75</c:v>
                </c:pt>
                <c:pt idx="11589">
                  <c:v>825.23</c:v>
                </c:pt>
                <c:pt idx="11590">
                  <c:v>825.35</c:v>
                </c:pt>
                <c:pt idx="11591">
                  <c:v>825.78</c:v>
                </c:pt>
                <c:pt idx="11592">
                  <c:v>825.26</c:v>
                </c:pt>
                <c:pt idx="11593">
                  <c:v>825.69</c:v>
                </c:pt>
                <c:pt idx="11594">
                  <c:v>825.71</c:v>
                </c:pt>
                <c:pt idx="11595">
                  <c:v>825.47</c:v>
                </c:pt>
                <c:pt idx="11596">
                  <c:v>825.75</c:v>
                </c:pt>
                <c:pt idx="11597">
                  <c:v>825.42</c:v>
                </c:pt>
                <c:pt idx="11598">
                  <c:v>825.3</c:v>
                </c:pt>
                <c:pt idx="11599">
                  <c:v>825.56</c:v>
                </c:pt>
                <c:pt idx="11600">
                  <c:v>825.11</c:v>
                </c:pt>
                <c:pt idx="11601">
                  <c:v>825.07</c:v>
                </c:pt>
                <c:pt idx="11602">
                  <c:v>825.75</c:v>
                </c:pt>
                <c:pt idx="11603">
                  <c:v>825.3</c:v>
                </c:pt>
                <c:pt idx="11604">
                  <c:v>825.42</c:v>
                </c:pt>
                <c:pt idx="11605">
                  <c:v>825.64</c:v>
                </c:pt>
                <c:pt idx="11606">
                  <c:v>825</c:v>
                </c:pt>
                <c:pt idx="11607">
                  <c:v>825.43</c:v>
                </c:pt>
                <c:pt idx="11608">
                  <c:v>825.95</c:v>
                </c:pt>
                <c:pt idx="11609">
                  <c:v>825.31</c:v>
                </c:pt>
                <c:pt idx="11610">
                  <c:v>825.12</c:v>
                </c:pt>
                <c:pt idx="11611">
                  <c:v>826.25</c:v>
                </c:pt>
                <c:pt idx="11612">
                  <c:v>825.24</c:v>
                </c:pt>
                <c:pt idx="11613">
                  <c:v>825.43</c:v>
                </c:pt>
                <c:pt idx="11614">
                  <c:v>825.99</c:v>
                </c:pt>
                <c:pt idx="11615">
                  <c:v>825.09</c:v>
                </c:pt>
                <c:pt idx="11616">
                  <c:v>825.49</c:v>
                </c:pt>
                <c:pt idx="11617">
                  <c:v>825.88</c:v>
                </c:pt>
                <c:pt idx="11618">
                  <c:v>825.11</c:v>
                </c:pt>
                <c:pt idx="11619">
                  <c:v>825.57</c:v>
                </c:pt>
                <c:pt idx="11620">
                  <c:v>825.9</c:v>
                </c:pt>
                <c:pt idx="11621">
                  <c:v>825.26</c:v>
                </c:pt>
                <c:pt idx="11622">
                  <c:v>825.71</c:v>
                </c:pt>
                <c:pt idx="11623">
                  <c:v>825.61</c:v>
                </c:pt>
                <c:pt idx="11624">
                  <c:v>825.33</c:v>
                </c:pt>
                <c:pt idx="11625">
                  <c:v>825.5</c:v>
                </c:pt>
                <c:pt idx="11626">
                  <c:v>825.3</c:v>
                </c:pt>
                <c:pt idx="11627">
                  <c:v>825.21</c:v>
                </c:pt>
                <c:pt idx="11628">
                  <c:v>825.97</c:v>
                </c:pt>
                <c:pt idx="11629">
                  <c:v>825.35</c:v>
                </c:pt>
                <c:pt idx="11630">
                  <c:v>825.33</c:v>
                </c:pt>
                <c:pt idx="11631">
                  <c:v>825.95</c:v>
                </c:pt>
                <c:pt idx="11632">
                  <c:v>825.42</c:v>
                </c:pt>
                <c:pt idx="11633">
                  <c:v>825.43</c:v>
                </c:pt>
                <c:pt idx="11634">
                  <c:v>825.87</c:v>
                </c:pt>
                <c:pt idx="11635">
                  <c:v>825.57</c:v>
                </c:pt>
                <c:pt idx="11636">
                  <c:v>825.69</c:v>
                </c:pt>
                <c:pt idx="11637">
                  <c:v>826.32</c:v>
                </c:pt>
                <c:pt idx="11638">
                  <c:v>825.24</c:v>
                </c:pt>
                <c:pt idx="11639">
                  <c:v>825.28</c:v>
                </c:pt>
                <c:pt idx="11640">
                  <c:v>826.06</c:v>
                </c:pt>
                <c:pt idx="11641">
                  <c:v>825.21</c:v>
                </c:pt>
                <c:pt idx="11642">
                  <c:v>825.24</c:v>
                </c:pt>
                <c:pt idx="11643">
                  <c:v>826.04</c:v>
                </c:pt>
                <c:pt idx="11644">
                  <c:v>824.98</c:v>
                </c:pt>
                <c:pt idx="11645">
                  <c:v>825.68</c:v>
                </c:pt>
                <c:pt idx="11646">
                  <c:v>826</c:v>
                </c:pt>
                <c:pt idx="11647">
                  <c:v>825.33</c:v>
                </c:pt>
                <c:pt idx="11648">
                  <c:v>825.68</c:v>
                </c:pt>
                <c:pt idx="11649">
                  <c:v>825.88</c:v>
                </c:pt>
                <c:pt idx="11650">
                  <c:v>825.24</c:v>
                </c:pt>
                <c:pt idx="11651">
                  <c:v>825.42</c:v>
                </c:pt>
                <c:pt idx="11652">
                  <c:v>825.73</c:v>
                </c:pt>
                <c:pt idx="11653">
                  <c:v>825.16</c:v>
                </c:pt>
                <c:pt idx="11654">
                  <c:v>824.92</c:v>
                </c:pt>
                <c:pt idx="11655">
                  <c:v>825</c:v>
                </c:pt>
                <c:pt idx="11656">
                  <c:v>825.19</c:v>
                </c:pt>
                <c:pt idx="11657">
                  <c:v>825.87</c:v>
                </c:pt>
                <c:pt idx="11658">
                  <c:v>824.93</c:v>
                </c:pt>
                <c:pt idx="11659">
                  <c:v>824.9</c:v>
                </c:pt>
                <c:pt idx="11660">
                  <c:v>825.54</c:v>
                </c:pt>
                <c:pt idx="11661">
                  <c:v>824.88</c:v>
                </c:pt>
                <c:pt idx="11662">
                  <c:v>824.74</c:v>
                </c:pt>
                <c:pt idx="11663">
                  <c:v>825.28</c:v>
                </c:pt>
                <c:pt idx="11664">
                  <c:v>824.78</c:v>
                </c:pt>
                <c:pt idx="11665">
                  <c:v>825.17</c:v>
                </c:pt>
                <c:pt idx="11666">
                  <c:v>825.8</c:v>
                </c:pt>
                <c:pt idx="11667">
                  <c:v>825.31</c:v>
                </c:pt>
                <c:pt idx="11668">
                  <c:v>825.19</c:v>
                </c:pt>
                <c:pt idx="11669">
                  <c:v>826.06</c:v>
                </c:pt>
                <c:pt idx="11670">
                  <c:v>825.66</c:v>
                </c:pt>
                <c:pt idx="11671">
                  <c:v>825.04</c:v>
                </c:pt>
                <c:pt idx="11672">
                  <c:v>825.97</c:v>
                </c:pt>
                <c:pt idx="11673">
                  <c:v>825</c:v>
                </c:pt>
                <c:pt idx="11674">
                  <c:v>825.71</c:v>
                </c:pt>
                <c:pt idx="11675">
                  <c:v>825.42</c:v>
                </c:pt>
                <c:pt idx="11676">
                  <c:v>825.23</c:v>
                </c:pt>
                <c:pt idx="11677">
                  <c:v>825.54</c:v>
                </c:pt>
                <c:pt idx="11678">
                  <c:v>825.45</c:v>
                </c:pt>
                <c:pt idx="11679">
                  <c:v>825.23</c:v>
                </c:pt>
                <c:pt idx="11680">
                  <c:v>825.14</c:v>
                </c:pt>
                <c:pt idx="11681">
                  <c:v>825.62</c:v>
                </c:pt>
                <c:pt idx="11682">
                  <c:v>825.12</c:v>
                </c:pt>
                <c:pt idx="11683">
                  <c:v>825.5</c:v>
                </c:pt>
                <c:pt idx="11684">
                  <c:v>825.21</c:v>
                </c:pt>
                <c:pt idx="11685">
                  <c:v>825.09</c:v>
                </c:pt>
                <c:pt idx="11686">
                  <c:v>825.57</c:v>
                </c:pt>
                <c:pt idx="11687">
                  <c:v>825.14</c:v>
                </c:pt>
                <c:pt idx="11688">
                  <c:v>825.26</c:v>
                </c:pt>
                <c:pt idx="11689">
                  <c:v>826.16</c:v>
                </c:pt>
                <c:pt idx="11690">
                  <c:v>824.95</c:v>
                </c:pt>
                <c:pt idx="11691">
                  <c:v>825.59</c:v>
                </c:pt>
                <c:pt idx="11692">
                  <c:v>825.83</c:v>
                </c:pt>
                <c:pt idx="11693">
                  <c:v>825.5</c:v>
                </c:pt>
                <c:pt idx="11694">
                  <c:v>825.35</c:v>
                </c:pt>
                <c:pt idx="11695">
                  <c:v>825.99</c:v>
                </c:pt>
                <c:pt idx="11696">
                  <c:v>824.48</c:v>
                </c:pt>
                <c:pt idx="11697">
                  <c:v>825.5</c:v>
                </c:pt>
                <c:pt idx="11698">
                  <c:v>825.87</c:v>
                </c:pt>
                <c:pt idx="11699">
                  <c:v>825.3</c:v>
                </c:pt>
                <c:pt idx="11700">
                  <c:v>825.3</c:v>
                </c:pt>
                <c:pt idx="11701">
                  <c:v>825.47</c:v>
                </c:pt>
                <c:pt idx="11702">
                  <c:v>825.17</c:v>
                </c:pt>
                <c:pt idx="11703">
                  <c:v>825.28</c:v>
                </c:pt>
                <c:pt idx="11704">
                  <c:v>825.57</c:v>
                </c:pt>
                <c:pt idx="11705">
                  <c:v>824.81</c:v>
                </c:pt>
                <c:pt idx="11706">
                  <c:v>825.69</c:v>
                </c:pt>
                <c:pt idx="11707">
                  <c:v>825.56</c:v>
                </c:pt>
                <c:pt idx="11708">
                  <c:v>825.17</c:v>
                </c:pt>
                <c:pt idx="11709">
                  <c:v>825.42</c:v>
                </c:pt>
                <c:pt idx="11710">
                  <c:v>824.98</c:v>
                </c:pt>
                <c:pt idx="11711">
                  <c:v>825.5</c:v>
                </c:pt>
                <c:pt idx="11712">
                  <c:v>825.71</c:v>
                </c:pt>
                <c:pt idx="11713">
                  <c:v>825.21</c:v>
                </c:pt>
                <c:pt idx="11714">
                  <c:v>825.38</c:v>
                </c:pt>
                <c:pt idx="11715">
                  <c:v>825.68</c:v>
                </c:pt>
                <c:pt idx="11716">
                  <c:v>825.11</c:v>
                </c:pt>
                <c:pt idx="11717">
                  <c:v>824.67</c:v>
                </c:pt>
                <c:pt idx="11718">
                  <c:v>826.07</c:v>
                </c:pt>
                <c:pt idx="11719">
                  <c:v>825.09</c:v>
                </c:pt>
                <c:pt idx="11720">
                  <c:v>824.85</c:v>
                </c:pt>
                <c:pt idx="11721">
                  <c:v>825.69</c:v>
                </c:pt>
                <c:pt idx="11722">
                  <c:v>825.17</c:v>
                </c:pt>
                <c:pt idx="11723">
                  <c:v>825.23</c:v>
                </c:pt>
                <c:pt idx="11724">
                  <c:v>825.68</c:v>
                </c:pt>
                <c:pt idx="11725">
                  <c:v>825.19</c:v>
                </c:pt>
                <c:pt idx="11726">
                  <c:v>825.07</c:v>
                </c:pt>
                <c:pt idx="11727">
                  <c:v>825.24</c:v>
                </c:pt>
                <c:pt idx="11728">
                  <c:v>825.28</c:v>
                </c:pt>
                <c:pt idx="11729">
                  <c:v>825.49</c:v>
                </c:pt>
                <c:pt idx="11730">
                  <c:v>825.73</c:v>
                </c:pt>
                <c:pt idx="11731">
                  <c:v>825.49</c:v>
                </c:pt>
                <c:pt idx="11732">
                  <c:v>825.35</c:v>
                </c:pt>
                <c:pt idx="11733">
                  <c:v>825.52</c:v>
                </c:pt>
                <c:pt idx="11734">
                  <c:v>824.79</c:v>
                </c:pt>
                <c:pt idx="11735">
                  <c:v>825.35</c:v>
                </c:pt>
                <c:pt idx="11736">
                  <c:v>825.54</c:v>
                </c:pt>
                <c:pt idx="11737">
                  <c:v>824.69</c:v>
                </c:pt>
                <c:pt idx="11738">
                  <c:v>825.05</c:v>
                </c:pt>
                <c:pt idx="11739">
                  <c:v>825.28</c:v>
                </c:pt>
                <c:pt idx="11740">
                  <c:v>825.38</c:v>
                </c:pt>
                <c:pt idx="11741">
                  <c:v>825.61</c:v>
                </c:pt>
                <c:pt idx="11742">
                  <c:v>825.02</c:v>
                </c:pt>
                <c:pt idx="11743">
                  <c:v>825.73</c:v>
                </c:pt>
                <c:pt idx="11744">
                  <c:v>825.88</c:v>
                </c:pt>
                <c:pt idx="11745">
                  <c:v>825.07</c:v>
                </c:pt>
                <c:pt idx="11746">
                  <c:v>825.36</c:v>
                </c:pt>
                <c:pt idx="11747">
                  <c:v>825.92</c:v>
                </c:pt>
                <c:pt idx="11748">
                  <c:v>825.24</c:v>
                </c:pt>
                <c:pt idx="11749">
                  <c:v>825.5</c:v>
                </c:pt>
                <c:pt idx="11750">
                  <c:v>826.19</c:v>
                </c:pt>
                <c:pt idx="11751">
                  <c:v>825.47</c:v>
                </c:pt>
                <c:pt idx="11752">
                  <c:v>825.31</c:v>
                </c:pt>
                <c:pt idx="11753">
                  <c:v>825.83</c:v>
                </c:pt>
                <c:pt idx="11754">
                  <c:v>825.36</c:v>
                </c:pt>
                <c:pt idx="11755">
                  <c:v>825.75</c:v>
                </c:pt>
                <c:pt idx="11756">
                  <c:v>825.83</c:v>
                </c:pt>
                <c:pt idx="11757">
                  <c:v>825.24</c:v>
                </c:pt>
                <c:pt idx="11758">
                  <c:v>825.64</c:v>
                </c:pt>
                <c:pt idx="11759">
                  <c:v>825.61</c:v>
                </c:pt>
                <c:pt idx="11760">
                  <c:v>825.14</c:v>
                </c:pt>
                <c:pt idx="11761">
                  <c:v>825.36</c:v>
                </c:pt>
                <c:pt idx="11762">
                  <c:v>825.62</c:v>
                </c:pt>
                <c:pt idx="11763">
                  <c:v>824.95</c:v>
                </c:pt>
                <c:pt idx="11764">
                  <c:v>825.47</c:v>
                </c:pt>
                <c:pt idx="11765">
                  <c:v>825.83</c:v>
                </c:pt>
                <c:pt idx="11766">
                  <c:v>825.24</c:v>
                </c:pt>
                <c:pt idx="11767">
                  <c:v>825.54</c:v>
                </c:pt>
                <c:pt idx="11768">
                  <c:v>825.24</c:v>
                </c:pt>
                <c:pt idx="11769">
                  <c:v>825.33</c:v>
                </c:pt>
                <c:pt idx="11770">
                  <c:v>825.62</c:v>
                </c:pt>
                <c:pt idx="11771">
                  <c:v>825.24</c:v>
                </c:pt>
                <c:pt idx="11772">
                  <c:v>825.57</c:v>
                </c:pt>
                <c:pt idx="11773">
                  <c:v>825.94</c:v>
                </c:pt>
                <c:pt idx="11774">
                  <c:v>824.98</c:v>
                </c:pt>
                <c:pt idx="11775">
                  <c:v>825.31</c:v>
                </c:pt>
                <c:pt idx="11776">
                  <c:v>825.69</c:v>
                </c:pt>
                <c:pt idx="11777">
                  <c:v>824.71</c:v>
                </c:pt>
                <c:pt idx="11778">
                  <c:v>825.4</c:v>
                </c:pt>
                <c:pt idx="11779">
                  <c:v>825.73</c:v>
                </c:pt>
                <c:pt idx="11780">
                  <c:v>825.19</c:v>
                </c:pt>
                <c:pt idx="11781">
                  <c:v>825.31</c:v>
                </c:pt>
                <c:pt idx="11782">
                  <c:v>825.64</c:v>
                </c:pt>
                <c:pt idx="11783">
                  <c:v>825.3</c:v>
                </c:pt>
                <c:pt idx="11784">
                  <c:v>825.31</c:v>
                </c:pt>
                <c:pt idx="11785">
                  <c:v>825.73</c:v>
                </c:pt>
                <c:pt idx="11786">
                  <c:v>824.79</c:v>
                </c:pt>
                <c:pt idx="11787">
                  <c:v>825.54</c:v>
                </c:pt>
                <c:pt idx="11788">
                  <c:v>825.62</c:v>
                </c:pt>
                <c:pt idx="11789">
                  <c:v>825.43</c:v>
                </c:pt>
                <c:pt idx="11790">
                  <c:v>825.31</c:v>
                </c:pt>
                <c:pt idx="11791">
                  <c:v>825.52</c:v>
                </c:pt>
                <c:pt idx="11792">
                  <c:v>824.92</c:v>
                </c:pt>
                <c:pt idx="11793">
                  <c:v>826.39</c:v>
                </c:pt>
                <c:pt idx="11794">
                  <c:v>825.07</c:v>
                </c:pt>
                <c:pt idx="11795">
                  <c:v>825.04</c:v>
                </c:pt>
                <c:pt idx="11796">
                  <c:v>825.38</c:v>
                </c:pt>
                <c:pt idx="11797">
                  <c:v>824.71</c:v>
                </c:pt>
                <c:pt idx="11798">
                  <c:v>825.24</c:v>
                </c:pt>
                <c:pt idx="11799">
                  <c:v>825.92</c:v>
                </c:pt>
                <c:pt idx="11800">
                  <c:v>825.31</c:v>
                </c:pt>
                <c:pt idx="11801">
                  <c:v>824.81</c:v>
                </c:pt>
                <c:pt idx="11802">
                  <c:v>826.13</c:v>
                </c:pt>
                <c:pt idx="11803">
                  <c:v>825.62</c:v>
                </c:pt>
                <c:pt idx="11804">
                  <c:v>825.28</c:v>
                </c:pt>
                <c:pt idx="11805">
                  <c:v>825.99</c:v>
                </c:pt>
                <c:pt idx="11806">
                  <c:v>825.69</c:v>
                </c:pt>
                <c:pt idx="11807">
                  <c:v>825.38</c:v>
                </c:pt>
                <c:pt idx="11808">
                  <c:v>825.42</c:v>
                </c:pt>
                <c:pt idx="11809">
                  <c:v>825.57</c:v>
                </c:pt>
                <c:pt idx="11810">
                  <c:v>825.87</c:v>
                </c:pt>
                <c:pt idx="11811">
                  <c:v>825.75</c:v>
                </c:pt>
                <c:pt idx="11812">
                  <c:v>825.36</c:v>
                </c:pt>
                <c:pt idx="11813">
                  <c:v>825.61</c:v>
                </c:pt>
                <c:pt idx="11814">
                  <c:v>825.64</c:v>
                </c:pt>
                <c:pt idx="11815">
                  <c:v>824.92</c:v>
                </c:pt>
                <c:pt idx="11816">
                  <c:v>825.12</c:v>
                </c:pt>
                <c:pt idx="11817">
                  <c:v>825.71</c:v>
                </c:pt>
                <c:pt idx="11818">
                  <c:v>825.21</c:v>
                </c:pt>
                <c:pt idx="11819">
                  <c:v>825.56</c:v>
                </c:pt>
                <c:pt idx="11820">
                  <c:v>825.45</c:v>
                </c:pt>
                <c:pt idx="11821">
                  <c:v>825.47</c:v>
                </c:pt>
                <c:pt idx="11822">
                  <c:v>826.14</c:v>
                </c:pt>
                <c:pt idx="11823">
                  <c:v>825.16</c:v>
                </c:pt>
                <c:pt idx="11824">
                  <c:v>825.17</c:v>
                </c:pt>
                <c:pt idx="11825">
                  <c:v>825.33</c:v>
                </c:pt>
                <c:pt idx="11826">
                  <c:v>825.04</c:v>
                </c:pt>
                <c:pt idx="11827">
                  <c:v>825.02</c:v>
                </c:pt>
                <c:pt idx="11828">
                  <c:v>825.28</c:v>
                </c:pt>
                <c:pt idx="11829">
                  <c:v>825.47</c:v>
                </c:pt>
                <c:pt idx="11830">
                  <c:v>825.17</c:v>
                </c:pt>
                <c:pt idx="11831">
                  <c:v>825.97</c:v>
                </c:pt>
                <c:pt idx="11832">
                  <c:v>825.17</c:v>
                </c:pt>
                <c:pt idx="11833">
                  <c:v>825.28</c:v>
                </c:pt>
                <c:pt idx="11834">
                  <c:v>826.04</c:v>
                </c:pt>
                <c:pt idx="11835">
                  <c:v>825.28</c:v>
                </c:pt>
                <c:pt idx="11836">
                  <c:v>825.3</c:v>
                </c:pt>
                <c:pt idx="11837">
                  <c:v>825.83</c:v>
                </c:pt>
                <c:pt idx="11838">
                  <c:v>825.47</c:v>
                </c:pt>
                <c:pt idx="11839">
                  <c:v>825.28</c:v>
                </c:pt>
                <c:pt idx="11840">
                  <c:v>825.56</c:v>
                </c:pt>
                <c:pt idx="11841">
                  <c:v>825.16</c:v>
                </c:pt>
                <c:pt idx="11842">
                  <c:v>824.88</c:v>
                </c:pt>
                <c:pt idx="11843">
                  <c:v>825.35</c:v>
                </c:pt>
                <c:pt idx="11844">
                  <c:v>824.95</c:v>
                </c:pt>
                <c:pt idx="11845">
                  <c:v>825.21</c:v>
                </c:pt>
                <c:pt idx="11846">
                  <c:v>825.12</c:v>
                </c:pt>
                <c:pt idx="11847">
                  <c:v>825.24</c:v>
                </c:pt>
                <c:pt idx="11848">
                  <c:v>825.11</c:v>
                </c:pt>
                <c:pt idx="11849">
                  <c:v>825.3</c:v>
                </c:pt>
                <c:pt idx="11850">
                  <c:v>825.24</c:v>
                </c:pt>
                <c:pt idx="11851">
                  <c:v>825.78</c:v>
                </c:pt>
                <c:pt idx="11852">
                  <c:v>825.26</c:v>
                </c:pt>
                <c:pt idx="11853">
                  <c:v>825.4</c:v>
                </c:pt>
                <c:pt idx="11854">
                  <c:v>825.57</c:v>
                </c:pt>
                <c:pt idx="11855">
                  <c:v>824.92</c:v>
                </c:pt>
                <c:pt idx="11856">
                  <c:v>825.26</c:v>
                </c:pt>
                <c:pt idx="11857">
                  <c:v>825.75</c:v>
                </c:pt>
                <c:pt idx="11858">
                  <c:v>825.23</c:v>
                </c:pt>
                <c:pt idx="11859">
                  <c:v>825.62</c:v>
                </c:pt>
                <c:pt idx="11860">
                  <c:v>825.81</c:v>
                </c:pt>
                <c:pt idx="11861">
                  <c:v>825.33</c:v>
                </c:pt>
                <c:pt idx="11862">
                  <c:v>825.33</c:v>
                </c:pt>
                <c:pt idx="11863">
                  <c:v>825.81</c:v>
                </c:pt>
                <c:pt idx="11864">
                  <c:v>825.19</c:v>
                </c:pt>
                <c:pt idx="11865">
                  <c:v>825.04</c:v>
                </c:pt>
                <c:pt idx="11866">
                  <c:v>825.62</c:v>
                </c:pt>
                <c:pt idx="11867">
                  <c:v>825.04</c:v>
                </c:pt>
                <c:pt idx="11868">
                  <c:v>825.47</c:v>
                </c:pt>
                <c:pt idx="11869">
                  <c:v>825.71</c:v>
                </c:pt>
                <c:pt idx="11870">
                  <c:v>825.17</c:v>
                </c:pt>
                <c:pt idx="11871">
                  <c:v>825.45</c:v>
                </c:pt>
                <c:pt idx="11872">
                  <c:v>825.66</c:v>
                </c:pt>
                <c:pt idx="11873">
                  <c:v>825.19</c:v>
                </c:pt>
                <c:pt idx="11874">
                  <c:v>824.92</c:v>
                </c:pt>
                <c:pt idx="11875">
                  <c:v>825.23</c:v>
                </c:pt>
                <c:pt idx="11876">
                  <c:v>825.02</c:v>
                </c:pt>
                <c:pt idx="11877">
                  <c:v>825.38</c:v>
                </c:pt>
                <c:pt idx="11878">
                  <c:v>824.22</c:v>
                </c:pt>
                <c:pt idx="11879">
                  <c:v>824.81</c:v>
                </c:pt>
                <c:pt idx="11880">
                  <c:v>825.85</c:v>
                </c:pt>
                <c:pt idx="11881">
                  <c:v>825.14</c:v>
                </c:pt>
                <c:pt idx="11882">
                  <c:v>824.66</c:v>
                </c:pt>
                <c:pt idx="11883">
                  <c:v>825.68</c:v>
                </c:pt>
                <c:pt idx="11884">
                  <c:v>825.11</c:v>
                </c:pt>
                <c:pt idx="11885">
                  <c:v>825.12</c:v>
                </c:pt>
                <c:pt idx="11886">
                  <c:v>825.99</c:v>
                </c:pt>
                <c:pt idx="11887">
                  <c:v>824.98</c:v>
                </c:pt>
                <c:pt idx="11888">
                  <c:v>824.88</c:v>
                </c:pt>
                <c:pt idx="11889">
                  <c:v>825.23</c:v>
                </c:pt>
                <c:pt idx="11890">
                  <c:v>824.64</c:v>
                </c:pt>
                <c:pt idx="11891">
                  <c:v>825.11</c:v>
                </c:pt>
                <c:pt idx="11892">
                  <c:v>825.35</c:v>
                </c:pt>
                <c:pt idx="11893">
                  <c:v>825.05</c:v>
                </c:pt>
                <c:pt idx="11894">
                  <c:v>824.73</c:v>
                </c:pt>
                <c:pt idx="11895">
                  <c:v>825.45</c:v>
                </c:pt>
                <c:pt idx="11896">
                  <c:v>825</c:v>
                </c:pt>
                <c:pt idx="11897">
                  <c:v>825.09</c:v>
                </c:pt>
                <c:pt idx="11898">
                  <c:v>825.5</c:v>
                </c:pt>
                <c:pt idx="11899">
                  <c:v>824.78</c:v>
                </c:pt>
                <c:pt idx="11900">
                  <c:v>824.95</c:v>
                </c:pt>
                <c:pt idx="11901">
                  <c:v>825.64</c:v>
                </c:pt>
                <c:pt idx="11902">
                  <c:v>825.07</c:v>
                </c:pt>
                <c:pt idx="11903">
                  <c:v>825.5</c:v>
                </c:pt>
                <c:pt idx="11904">
                  <c:v>824.88</c:v>
                </c:pt>
                <c:pt idx="11905">
                  <c:v>824.69</c:v>
                </c:pt>
                <c:pt idx="11906">
                  <c:v>825.14</c:v>
                </c:pt>
                <c:pt idx="11907">
                  <c:v>824.88</c:v>
                </c:pt>
                <c:pt idx="11908">
                  <c:v>824.88</c:v>
                </c:pt>
                <c:pt idx="11909">
                  <c:v>825.11</c:v>
                </c:pt>
                <c:pt idx="11910">
                  <c:v>824.93</c:v>
                </c:pt>
                <c:pt idx="11911">
                  <c:v>825.12</c:v>
                </c:pt>
                <c:pt idx="11912">
                  <c:v>825.73</c:v>
                </c:pt>
                <c:pt idx="11913">
                  <c:v>825.21</c:v>
                </c:pt>
                <c:pt idx="11914">
                  <c:v>824.62</c:v>
                </c:pt>
                <c:pt idx="11915">
                  <c:v>825.64</c:v>
                </c:pt>
                <c:pt idx="11916">
                  <c:v>824.78</c:v>
                </c:pt>
                <c:pt idx="11917">
                  <c:v>825.02</c:v>
                </c:pt>
                <c:pt idx="11918">
                  <c:v>825.4</c:v>
                </c:pt>
                <c:pt idx="11919">
                  <c:v>824.78</c:v>
                </c:pt>
                <c:pt idx="11920">
                  <c:v>824.48</c:v>
                </c:pt>
                <c:pt idx="11921">
                  <c:v>825.05</c:v>
                </c:pt>
                <c:pt idx="11922">
                  <c:v>825.11</c:v>
                </c:pt>
                <c:pt idx="11923">
                  <c:v>825.02</c:v>
                </c:pt>
                <c:pt idx="11924">
                  <c:v>825.16</c:v>
                </c:pt>
                <c:pt idx="11925">
                  <c:v>824.71</c:v>
                </c:pt>
                <c:pt idx="11926">
                  <c:v>825.09</c:v>
                </c:pt>
                <c:pt idx="11927">
                  <c:v>825.33</c:v>
                </c:pt>
                <c:pt idx="11928">
                  <c:v>824.52</c:v>
                </c:pt>
                <c:pt idx="11929">
                  <c:v>825.02</c:v>
                </c:pt>
                <c:pt idx="11930">
                  <c:v>825.11</c:v>
                </c:pt>
                <c:pt idx="11931">
                  <c:v>824.88</c:v>
                </c:pt>
                <c:pt idx="11932">
                  <c:v>825.02</c:v>
                </c:pt>
                <c:pt idx="11933">
                  <c:v>825.12</c:v>
                </c:pt>
                <c:pt idx="11934">
                  <c:v>824.88</c:v>
                </c:pt>
                <c:pt idx="11935">
                  <c:v>825.26</c:v>
                </c:pt>
                <c:pt idx="11936">
                  <c:v>824.47</c:v>
                </c:pt>
                <c:pt idx="11937">
                  <c:v>825.23</c:v>
                </c:pt>
                <c:pt idx="11938">
                  <c:v>825.23</c:v>
                </c:pt>
                <c:pt idx="11939">
                  <c:v>824.92</c:v>
                </c:pt>
                <c:pt idx="11940">
                  <c:v>824.86</c:v>
                </c:pt>
                <c:pt idx="11941">
                  <c:v>825.81</c:v>
                </c:pt>
                <c:pt idx="11942">
                  <c:v>824.6</c:v>
                </c:pt>
                <c:pt idx="11943">
                  <c:v>825.24</c:v>
                </c:pt>
                <c:pt idx="11944">
                  <c:v>825.83</c:v>
                </c:pt>
                <c:pt idx="11945">
                  <c:v>825.05</c:v>
                </c:pt>
                <c:pt idx="11946">
                  <c:v>825.3</c:v>
                </c:pt>
                <c:pt idx="11947">
                  <c:v>825.97</c:v>
                </c:pt>
                <c:pt idx="11948">
                  <c:v>825.09</c:v>
                </c:pt>
                <c:pt idx="11949">
                  <c:v>825.52</c:v>
                </c:pt>
                <c:pt idx="11950">
                  <c:v>825.54</c:v>
                </c:pt>
                <c:pt idx="11951">
                  <c:v>824.92</c:v>
                </c:pt>
                <c:pt idx="11952">
                  <c:v>825.24</c:v>
                </c:pt>
                <c:pt idx="11953">
                  <c:v>825.57</c:v>
                </c:pt>
                <c:pt idx="11954">
                  <c:v>825.14</c:v>
                </c:pt>
                <c:pt idx="11955">
                  <c:v>825.43</c:v>
                </c:pt>
                <c:pt idx="11956">
                  <c:v>825.81</c:v>
                </c:pt>
                <c:pt idx="11957">
                  <c:v>825.42</c:v>
                </c:pt>
                <c:pt idx="11958">
                  <c:v>825.81</c:v>
                </c:pt>
                <c:pt idx="11959">
                  <c:v>825.23</c:v>
                </c:pt>
                <c:pt idx="11960">
                  <c:v>824.29</c:v>
                </c:pt>
                <c:pt idx="11961">
                  <c:v>824.85</c:v>
                </c:pt>
                <c:pt idx="11962">
                  <c:v>825.07</c:v>
                </c:pt>
                <c:pt idx="11963">
                  <c:v>824.59</c:v>
                </c:pt>
                <c:pt idx="11964">
                  <c:v>825.07</c:v>
                </c:pt>
                <c:pt idx="11965">
                  <c:v>824.64</c:v>
                </c:pt>
                <c:pt idx="11966">
                  <c:v>824.74</c:v>
                </c:pt>
                <c:pt idx="11967">
                  <c:v>825.43</c:v>
                </c:pt>
                <c:pt idx="11968">
                  <c:v>825.05</c:v>
                </c:pt>
                <c:pt idx="11969">
                  <c:v>824.4</c:v>
                </c:pt>
                <c:pt idx="11970">
                  <c:v>825.66</c:v>
                </c:pt>
                <c:pt idx="11971">
                  <c:v>824.97</c:v>
                </c:pt>
                <c:pt idx="11972">
                  <c:v>824.78</c:v>
                </c:pt>
                <c:pt idx="11973">
                  <c:v>825.33</c:v>
                </c:pt>
                <c:pt idx="11974">
                  <c:v>824.88</c:v>
                </c:pt>
                <c:pt idx="11975">
                  <c:v>824.93</c:v>
                </c:pt>
                <c:pt idx="11976">
                  <c:v>825.43</c:v>
                </c:pt>
                <c:pt idx="11977">
                  <c:v>824.6</c:v>
                </c:pt>
                <c:pt idx="11978">
                  <c:v>825.09</c:v>
                </c:pt>
                <c:pt idx="11979">
                  <c:v>825.3</c:v>
                </c:pt>
                <c:pt idx="11980">
                  <c:v>824.95</c:v>
                </c:pt>
                <c:pt idx="11981">
                  <c:v>825.12</c:v>
                </c:pt>
                <c:pt idx="11982">
                  <c:v>825.36</c:v>
                </c:pt>
                <c:pt idx="11983">
                  <c:v>825.31</c:v>
                </c:pt>
                <c:pt idx="11984">
                  <c:v>825.71</c:v>
                </c:pt>
                <c:pt idx="11985">
                  <c:v>825.49</c:v>
                </c:pt>
                <c:pt idx="11986">
                  <c:v>825.36</c:v>
                </c:pt>
                <c:pt idx="11987">
                  <c:v>825.75</c:v>
                </c:pt>
                <c:pt idx="11988">
                  <c:v>825.81</c:v>
                </c:pt>
                <c:pt idx="11989">
                  <c:v>824.48</c:v>
                </c:pt>
                <c:pt idx="11990">
                  <c:v>824.88</c:v>
                </c:pt>
                <c:pt idx="11991">
                  <c:v>824.73</c:v>
                </c:pt>
                <c:pt idx="11992">
                  <c:v>825.35</c:v>
                </c:pt>
                <c:pt idx="11993">
                  <c:v>825.52</c:v>
                </c:pt>
                <c:pt idx="11994">
                  <c:v>825.17</c:v>
                </c:pt>
                <c:pt idx="11995">
                  <c:v>825.28</c:v>
                </c:pt>
                <c:pt idx="11996">
                  <c:v>825.5</c:v>
                </c:pt>
                <c:pt idx="11997">
                  <c:v>824.24</c:v>
                </c:pt>
                <c:pt idx="11998">
                  <c:v>824.48</c:v>
                </c:pt>
                <c:pt idx="11999">
                  <c:v>825.11</c:v>
                </c:pt>
                <c:pt idx="12000">
                  <c:v>823.7</c:v>
                </c:pt>
                <c:pt idx="12001">
                  <c:v>824.62</c:v>
                </c:pt>
                <c:pt idx="12002">
                  <c:v>825.26</c:v>
                </c:pt>
                <c:pt idx="12003">
                  <c:v>824.02</c:v>
                </c:pt>
                <c:pt idx="12004">
                  <c:v>824.86</c:v>
                </c:pt>
                <c:pt idx="12005">
                  <c:v>825.5</c:v>
                </c:pt>
                <c:pt idx="12006">
                  <c:v>825.07</c:v>
                </c:pt>
                <c:pt idx="12007">
                  <c:v>825.04</c:v>
                </c:pt>
                <c:pt idx="12008">
                  <c:v>825.26</c:v>
                </c:pt>
                <c:pt idx="12009">
                  <c:v>824.98</c:v>
                </c:pt>
                <c:pt idx="12010">
                  <c:v>825.31</c:v>
                </c:pt>
                <c:pt idx="12011">
                  <c:v>825.61</c:v>
                </c:pt>
                <c:pt idx="12012">
                  <c:v>824.79</c:v>
                </c:pt>
                <c:pt idx="12013">
                  <c:v>825.33</c:v>
                </c:pt>
                <c:pt idx="12014">
                  <c:v>825.28</c:v>
                </c:pt>
                <c:pt idx="12015">
                  <c:v>825.31</c:v>
                </c:pt>
                <c:pt idx="12016">
                  <c:v>824.43</c:v>
                </c:pt>
                <c:pt idx="12017">
                  <c:v>825.09</c:v>
                </c:pt>
                <c:pt idx="12018">
                  <c:v>825.04</c:v>
                </c:pt>
                <c:pt idx="12019">
                  <c:v>825.61</c:v>
                </c:pt>
                <c:pt idx="12020">
                  <c:v>824.69</c:v>
                </c:pt>
                <c:pt idx="12021">
                  <c:v>824.92</c:v>
                </c:pt>
                <c:pt idx="12022">
                  <c:v>825.14</c:v>
                </c:pt>
                <c:pt idx="12023">
                  <c:v>824.5</c:v>
                </c:pt>
                <c:pt idx="12024">
                  <c:v>824.66</c:v>
                </c:pt>
                <c:pt idx="12025">
                  <c:v>825.26</c:v>
                </c:pt>
                <c:pt idx="12026">
                  <c:v>824.64</c:v>
                </c:pt>
                <c:pt idx="12027">
                  <c:v>825.11</c:v>
                </c:pt>
                <c:pt idx="12028">
                  <c:v>825.68</c:v>
                </c:pt>
                <c:pt idx="12029">
                  <c:v>824.74</c:v>
                </c:pt>
                <c:pt idx="12030">
                  <c:v>825.24</c:v>
                </c:pt>
                <c:pt idx="12031">
                  <c:v>825.81</c:v>
                </c:pt>
                <c:pt idx="12032">
                  <c:v>824.78</c:v>
                </c:pt>
                <c:pt idx="12033">
                  <c:v>824.71</c:v>
                </c:pt>
                <c:pt idx="12034">
                  <c:v>825.4</c:v>
                </c:pt>
                <c:pt idx="12035">
                  <c:v>824.5</c:v>
                </c:pt>
                <c:pt idx="12036">
                  <c:v>825.09</c:v>
                </c:pt>
                <c:pt idx="12037">
                  <c:v>824.85</c:v>
                </c:pt>
                <c:pt idx="12038">
                  <c:v>824.48</c:v>
                </c:pt>
                <c:pt idx="12039">
                  <c:v>825.09</c:v>
                </c:pt>
                <c:pt idx="12040">
                  <c:v>825.05</c:v>
                </c:pt>
                <c:pt idx="12041">
                  <c:v>824.69</c:v>
                </c:pt>
                <c:pt idx="12042">
                  <c:v>825.07</c:v>
                </c:pt>
                <c:pt idx="12043">
                  <c:v>825.09</c:v>
                </c:pt>
                <c:pt idx="12044">
                  <c:v>824.64</c:v>
                </c:pt>
                <c:pt idx="12045">
                  <c:v>825.17</c:v>
                </c:pt>
                <c:pt idx="12046">
                  <c:v>823.36</c:v>
                </c:pt>
                <c:pt idx="12047">
                  <c:v>824.21</c:v>
                </c:pt>
                <c:pt idx="12048">
                  <c:v>824.52</c:v>
                </c:pt>
                <c:pt idx="12049">
                  <c:v>824</c:v>
                </c:pt>
                <c:pt idx="12050">
                  <c:v>824.12</c:v>
                </c:pt>
                <c:pt idx="12051">
                  <c:v>824.85</c:v>
                </c:pt>
                <c:pt idx="12052">
                  <c:v>824.14</c:v>
                </c:pt>
                <c:pt idx="12053">
                  <c:v>824.78</c:v>
                </c:pt>
                <c:pt idx="12054">
                  <c:v>825.45</c:v>
                </c:pt>
                <c:pt idx="12055">
                  <c:v>824.81</c:v>
                </c:pt>
                <c:pt idx="12056">
                  <c:v>824.9</c:v>
                </c:pt>
                <c:pt idx="12057">
                  <c:v>825.59</c:v>
                </c:pt>
                <c:pt idx="12058">
                  <c:v>824.62</c:v>
                </c:pt>
                <c:pt idx="12059">
                  <c:v>824.38</c:v>
                </c:pt>
                <c:pt idx="12060">
                  <c:v>825.07</c:v>
                </c:pt>
                <c:pt idx="12061">
                  <c:v>824.76</c:v>
                </c:pt>
                <c:pt idx="12062">
                  <c:v>825.23</c:v>
                </c:pt>
                <c:pt idx="12063">
                  <c:v>825.49</c:v>
                </c:pt>
                <c:pt idx="12064">
                  <c:v>824.64</c:v>
                </c:pt>
                <c:pt idx="12065">
                  <c:v>825.07</c:v>
                </c:pt>
                <c:pt idx="12066">
                  <c:v>825.04</c:v>
                </c:pt>
                <c:pt idx="12067">
                  <c:v>825</c:v>
                </c:pt>
                <c:pt idx="12068">
                  <c:v>824.34</c:v>
                </c:pt>
                <c:pt idx="12069">
                  <c:v>824.79</c:v>
                </c:pt>
                <c:pt idx="12070">
                  <c:v>824.62</c:v>
                </c:pt>
                <c:pt idx="12071">
                  <c:v>825.5</c:v>
                </c:pt>
                <c:pt idx="12072">
                  <c:v>825.26</c:v>
                </c:pt>
                <c:pt idx="12073">
                  <c:v>824.83</c:v>
                </c:pt>
                <c:pt idx="12074">
                  <c:v>825.23</c:v>
                </c:pt>
                <c:pt idx="12075">
                  <c:v>824.64</c:v>
                </c:pt>
                <c:pt idx="12076">
                  <c:v>824.43</c:v>
                </c:pt>
                <c:pt idx="12077">
                  <c:v>824.86</c:v>
                </c:pt>
                <c:pt idx="12078">
                  <c:v>825.04</c:v>
                </c:pt>
                <c:pt idx="12079">
                  <c:v>824.79</c:v>
                </c:pt>
                <c:pt idx="12080">
                  <c:v>825.36</c:v>
                </c:pt>
                <c:pt idx="12081">
                  <c:v>824.71</c:v>
                </c:pt>
                <c:pt idx="12082">
                  <c:v>824.85</c:v>
                </c:pt>
                <c:pt idx="12083">
                  <c:v>825.61</c:v>
                </c:pt>
                <c:pt idx="12084">
                  <c:v>824.66</c:v>
                </c:pt>
                <c:pt idx="12085">
                  <c:v>824.98</c:v>
                </c:pt>
                <c:pt idx="12086">
                  <c:v>825.61</c:v>
                </c:pt>
                <c:pt idx="12087">
                  <c:v>824.66</c:v>
                </c:pt>
                <c:pt idx="12088">
                  <c:v>825.05</c:v>
                </c:pt>
                <c:pt idx="12089">
                  <c:v>825.94</c:v>
                </c:pt>
                <c:pt idx="12090">
                  <c:v>824.66</c:v>
                </c:pt>
                <c:pt idx="12091">
                  <c:v>825.23</c:v>
                </c:pt>
                <c:pt idx="12092">
                  <c:v>824.86</c:v>
                </c:pt>
                <c:pt idx="12093">
                  <c:v>824.47</c:v>
                </c:pt>
                <c:pt idx="12094">
                  <c:v>824.86</c:v>
                </c:pt>
                <c:pt idx="12095">
                  <c:v>825.4</c:v>
                </c:pt>
                <c:pt idx="12096">
                  <c:v>825.19</c:v>
                </c:pt>
                <c:pt idx="12097">
                  <c:v>825.07</c:v>
                </c:pt>
                <c:pt idx="12098">
                  <c:v>825.02</c:v>
                </c:pt>
                <c:pt idx="12099">
                  <c:v>824.74</c:v>
                </c:pt>
                <c:pt idx="12100">
                  <c:v>825.31</c:v>
                </c:pt>
                <c:pt idx="12101">
                  <c:v>824.76</c:v>
                </c:pt>
                <c:pt idx="12102">
                  <c:v>824.62</c:v>
                </c:pt>
                <c:pt idx="12103">
                  <c:v>825.43</c:v>
                </c:pt>
                <c:pt idx="12104">
                  <c:v>824.83</c:v>
                </c:pt>
                <c:pt idx="12105">
                  <c:v>823.81</c:v>
                </c:pt>
                <c:pt idx="12106">
                  <c:v>825.49</c:v>
                </c:pt>
                <c:pt idx="12107">
                  <c:v>825.28</c:v>
                </c:pt>
                <c:pt idx="12108">
                  <c:v>824.97</c:v>
                </c:pt>
                <c:pt idx="12109">
                  <c:v>825.24</c:v>
                </c:pt>
                <c:pt idx="12110">
                  <c:v>824.59</c:v>
                </c:pt>
                <c:pt idx="12111">
                  <c:v>824.76</c:v>
                </c:pt>
                <c:pt idx="12112">
                  <c:v>825.54</c:v>
                </c:pt>
                <c:pt idx="12113">
                  <c:v>825</c:v>
                </c:pt>
                <c:pt idx="12114">
                  <c:v>824.83</c:v>
                </c:pt>
                <c:pt idx="12115">
                  <c:v>825.47</c:v>
                </c:pt>
                <c:pt idx="12116">
                  <c:v>824.78</c:v>
                </c:pt>
                <c:pt idx="12117">
                  <c:v>824.6</c:v>
                </c:pt>
                <c:pt idx="12118">
                  <c:v>825.42</c:v>
                </c:pt>
                <c:pt idx="12119">
                  <c:v>824.48</c:v>
                </c:pt>
                <c:pt idx="12120">
                  <c:v>825</c:v>
                </c:pt>
                <c:pt idx="12121">
                  <c:v>825.14</c:v>
                </c:pt>
                <c:pt idx="12122">
                  <c:v>824.45</c:v>
                </c:pt>
                <c:pt idx="12123">
                  <c:v>824.74</c:v>
                </c:pt>
                <c:pt idx="12124">
                  <c:v>824.45</c:v>
                </c:pt>
                <c:pt idx="12125">
                  <c:v>825.19</c:v>
                </c:pt>
                <c:pt idx="12126">
                  <c:v>825.31</c:v>
                </c:pt>
                <c:pt idx="12127">
                  <c:v>825.23</c:v>
                </c:pt>
                <c:pt idx="12128">
                  <c:v>824.85</c:v>
                </c:pt>
                <c:pt idx="12129">
                  <c:v>825.28</c:v>
                </c:pt>
                <c:pt idx="12130">
                  <c:v>824.09</c:v>
                </c:pt>
                <c:pt idx="12131">
                  <c:v>824.71</c:v>
                </c:pt>
                <c:pt idx="12132">
                  <c:v>825.04</c:v>
                </c:pt>
                <c:pt idx="12133">
                  <c:v>824.26</c:v>
                </c:pt>
                <c:pt idx="12134">
                  <c:v>824.52</c:v>
                </c:pt>
                <c:pt idx="12135">
                  <c:v>825.02</c:v>
                </c:pt>
                <c:pt idx="12136">
                  <c:v>824.17</c:v>
                </c:pt>
                <c:pt idx="12137">
                  <c:v>824.88</c:v>
                </c:pt>
                <c:pt idx="12138">
                  <c:v>825.45</c:v>
                </c:pt>
                <c:pt idx="12139">
                  <c:v>824.6</c:v>
                </c:pt>
                <c:pt idx="12140">
                  <c:v>825.31</c:v>
                </c:pt>
                <c:pt idx="12141">
                  <c:v>825.66</c:v>
                </c:pt>
                <c:pt idx="12142">
                  <c:v>824.81</c:v>
                </c:pt>
                <c:pt idx="12143">
                  <c:v>825.19</c:v>
                </c:pt>
                <c:pt idx="12144">
                  <c:v>825.12</c:v>
                </c:pt>
                <c:pt idx="12145">
                  <c:v>823.95</c:v>
                </c:pt>
                <c:pt idx="12146">
                  <c:v>824.97</c:v>
                </c:pt>
                <c:pt idx="12147">
                  <c:v>825.33</c:v>
                </c:pt>
                <c:pt idx="12148">
                  <c:v>825.07</c:v>
                </c:pt>
                <c:pt idx="12149">
                  <c:v>824.55</c:v>
                </c:pt>
                <c:pt idx="12150">
                  <c:v>825.31</c:v>
                </c:pt>
                <c:pt idx="12151">
                  <c:v>824.71</c:v>
                </c:pt>
                <c:pt idx="12152">
                  <c:v>825.09</c:v>
                </c:pt>
                <c:pt idx="12153">
                  <c:v>825.21</c:v>
                </c:pt>
                <c:pt idx="12154">
                  <c:v>825.04</c:v>
                </c:pt>
                <c:pt idx="12155">
                  <c:v>824.83</c:v>
                </c:pt>
                <c:pt idx="12156">
                  <c:v>825.38</c:v>
                </c:pt>
                <c:pt idx="12157">
                  <c:v>824.73</c:v>
                </c:pt>
                <c:pt idx="12158">
                  <c:v>825.5</c:v>
                </c:pt>
                <c:pt idx="12159">
                  <c:v>824.24</c:v>
                </c:pt>
                <c:pt idx="12160">
                  <c:v>824.73</c:v>
                </c:pt>
                <c:pt idx="12161">
                  <c:v>825.4</c:v>
                </c:pt>
                <c:pt idx="12162">
                  <c:v>824.47</c:v>
                </c:pt>
                <c:pt idx="12163">
                  <c:v>824.86</c:v>
                </c:pt>
                <c:pt idx="12164">
                  <c:v>825.21</c:v>
                </c:pt>
                <c:pt idx="12165">
                  <c:v>824.98</c:v>
                </c:pt>
                <c:pt idx="12166">
                  <c:v>824.83</c:v>
                </c:pt>
                <c:pt idx="12167">
                  <c:v>825.4</c:v>
                </c:pt>
                <c:pt idx="12168">
                  <c:v>824.67</c:v>
                </c:pt>
                <c:pt idx="12169">
                  <c:v>824.86</c:v>
                </c:pt>
                <c:pt idx="12170">
                  <c:v>825.09</c:v>
                </c:pt>
                <c:pt idx="12171">
                  <c:v>824.52</c:v>
                </c:pt>
                <c:pt idx="12172">
                  <c:v>825.26</c:v>
                </c:pt>
                <c:pt idx="12173">
                  <c:v>825.78</c:v>
                </c:pt>
                <c:pt idx="12174">
                  <c:v>824.71</c:v>
                </c:pt>
                <c:pt idx="12175">
                  <c:v>824.71</c:v>
                </c:pt>
                <c:pt idx="12176">
                  <c:v>825.64</c:v>
                </c:pt>
                <c:pt idx="12177">
                  <c:v>824.92</c:v>
                </c:pt>
                <c:pt idx="12178">
                  <c:v>824.73</c:v>
                </c:pt>
                <c:pt idx="12179">
                  <c:v>824.88</c:v>
                </c:pt>
                <c:pt idx="12180">
                  <c:v>824.43</c:v>
                </c:pt>
                <c:pt idx="12181">
                  <c:v>825.07</c:v>
                </c:pt>
                <c:pt idx="12182">
                  <c:v>825.07</c:v>
                </c:pt>
                <c:pt idx="12183">
                  <c:v>824.85</c:v>
                </c:pt>
                <c:pt idx="12184">
                  <c:v>825.09</c:v>
                </c:pt>
                <c:pt idx="12185">
                  <c:v>825.23</c:v>
                </c:pt>
                <c:pt idx="12186">
                  <c:v>824.95</c:v>
                </c:pt>
                <c:pt idx="12187">
                  <c:v>825.3</c:v>
                </c:pt>
                <c:pt idx="12188">
                  <c:v>824.64</c:v>
                </c:pt>
                <c:pt idx="12189">
                  <c:v>825.12</c:v>
                </c:pt>
                <c:pt idx="12190">
                  <c:v>825.38</c:v>
                </c:pt>
                <c:pt idx="12191">
                  <c:v>824.53</c:v>
                </c:pt>
                <c:pt idx="12192">
                  <c:v>825.3</c:v>
                </c:pt>
                <c:pt idx="12193">
                  <c:v>825.4</c:v>
                </c:pt>
                <c:pt idx="12194">
                  <c:v>825.14</c:v>
                </c:pt>
                <c:pt idx="12195">
                  <c:v>825.05</c:v>
                </c:pt>
                <c:pt idx="12196">
                  <c:v>825.8</c:v>
                </c:pt>
                <c:pt idx="12197">
                  <c:v>825.45</c:v>
                </c:pt>
                <c:pt idx="12198">
                  <c:v>824.79</c:v>
                </c:pt>
                <c:pt idx="12199">
                  <c:v>825.52</c:v>
                </c:pt>
                <c:pt idx="12200">
                  <c:v>825.04</c:v>
                </c:pt>
                <c:pt idx="12201">
                  <c:v>824.92</c:v>
                </c:pt>
                <c:pt idx="12202">
                  <c:v>825.21</c:v>
                </c:pt>
                <c:pt idx="12203">
                  <c:v>824.62</c:v>
                </c:pt>
                <c:pt idx="12204">
                  <c:v>824.95</c:v>
                </c:pt>
                <c:pt idx="12205">
                  <c:v>825.3</c:v>
                </c:pt>
                <c:pt idx="12206">
                  <c:v>824.73</c:v>
                </c:pt>
                <c:pt idx="12207">
                  <c:v>825.19</c:v>
                </c:pt>
                <c:pt idx="12208">
                  <c:v>825</c:v>
                </c:pt>
                <c:pt idx="12209">
                  <c:v>824.79</c:v>
                </c:pt>
                <c:pt idx="12210">
                  <c:v>824.6</c:v>
                </c:pt>
                <c:pt idx="12211">
                  <c:v>825.19</c:v>
                </c:pt>
                <c:pt idx="12212">
                  <c:v>824.97</c:v>
                </c:pt>
                <c:pt idx="12213">
                  <c:v>824.86</c:v>
                </c:pt>
                <c:pt idx="12214">
                  <c:v>825</c:v>
                </c:pt>
                <c:pt idx="12215">
                  <c:v>824.85</c:v>
                </c:pt>
                <c:pt idx="12216">
                  <c:v>825.43</c:v>
                </c:pt>
                <c:pt idx="12217">
                  <c:v>824.43</c:v>
                </c:pt>
                <c:pt idx="12218">
                  <c:v>824.67</c:v>
                </c:pt>
                <c:pt idx="12219">
                  <c:v>825.62</c:v>
                </c:pt>
                <c:pt idx="12220">
                  <c:v>824.74</c:v>
                </c:pt>
                <c:pt idx="12221">
                  <c:v>824.93</c:v>
                </c:pt>
                <c:pt idx="12222">
                  <c:v>825.59</c:v>
                </c:pt>
                <c:pt idx="12223">
                  <c:v>824.41</c:v>
                </c:pt>
                <c:pt idx="12224">
                  <c:v>824.57</c:v>
                </c:pt>
                <c:pt idx="12225">
                  <c:v>825.57</c:v>
                </c:pt>
                <c:pt idx="12226">
                  <c:v>824.22</c:v>
                </c:pt>
                <c:pt idx="12227">
                  <c:v>824.85</c:v>
                </c:pt>
                <c:pt idx="12228">
                  <c:v>825.35</c:v>
                </c:pt>
                <c:pt idx="12229">
                  <c:v>824.81</c:v>
                </c:pt>
                <c:pt idx="12230">
                  <c:v>824.62</c:v>
                </c:pt>
                <c:pt idx="12231">
                  <c:v>825.9</c:v>
                </c:pt>
                <c:pt idx="12232">
                  <c:v>825.17</c:v>
                </c:pt>
                <c:pt idx="12233">
                  <c:v>825.23</c:v>
                </c:pt>
                <c:pt idx="12234">
                  <c:v>825.23</c:v>
                </c:pt>
                <c:pt idx="12235">
                  <c:v>824.24</c:v>
                </c:pt>
                <c:pt idx="12236">
                  <c:v>824.78</c:v>
                </c:pt>
                <c:pt idx="12237">
                  <c:v>824.98</c:v>
                </c:pt>
                <c:pt idx="12238">
                  <c:v>824.74</c:v>
                </c:pt>
                <c:pt idx="12239">
                  <c:v>825</c:v>
                </c:pt>
                <c:pt idx="12240">
                  <c:v>824.97</c:v>
                </c:pt>
                <c:pt idx="12241">
                  <c:v>824.79</c:v>
                </c:pt>
                <c:pt idx="12242">
                  <c:v>825.04</c:v>
                </c:pt>
                <c:pt idx="12243">
                  <c:v>824.73</c:v>
                </c:pt>
                <c:pt idx="12244">
                  <c:v>824.93</c:v>
                </c:pt>
                <c:pt idx="12245">
                  <c:v>825.19</c:v>
                </c:pt>
                <c:pt idx="12246">
                  <c:v>824.81</c:v>
                </c:pt>
                <c:pt idx="12247">
                  <c:v>824.95</c:v>
                </c:pt>
                <c:pt idx="12248">
                  <c:v>825.33</c:v>
                </c:pt>
                <c:pt idx="12249">
                  <c:v>824.88</c:v>
                </c:pt>
                <c:pt idx="12250">
                  <c:v>824.98</c:v>
                </c:pt>
                <c:pt idx="12251">
                  <c:v>825.75</c:v>
                </c:pt>
                <c:pt idx="12252">
                  <c:v>824.86</c:v>
                </c:pt>
                <c:pt idx="12253">
                  <c:v>824.92</c:v>
                </c:pt>
                <c:pt idx="12254">
                  <c:v>825.73</c:v>
                </c:pt>
                <c:pt idx="12255">
                  <c:v>824.93</c:v>
                </c:pt>
                <c:pt idx="12256">
                  <c:v>825.19</c:v>
                </c:pt>
                <c:pt idx="12257">
                  <c:v>825.45</c:v>
                </c:pt>
                <c:pt idx="12258">
                  <c:v>824.81</c:v>
                </c:pt>
                <c:pt idx="12259">
                  <c:v>824.34</c:v>
                </c:pt>
                <c:pt idx="12260">
                  <c:v>825.07</c:v>
                </c:pt>
                <c:pt idx="12261">
                  <c:v>824.55</c:v>
                </c:pt>
                <c:pt idx="12262">
                  <c:v>824.9</c:v>
                </c:pt>
                <c:pt idx="12263">
                  <c:v>825.04</c:v>
                </c:pt>
                <c:pt idx="12264">
                  <c:v>824.85</c:v>
                </c:pt>
                <c:pt idx="12265">
                  <c:v>825</c:v>
                </c:pt>
                <c:pt idx="12266">
                  <c:v>825</c:v>
                </c:pt>
                <c:pt idx="12267">
                  <c:v>825.38</c:v>
                </c:pt>
                <c:pt idx="12268">
                  <c:v>824.62</c:v>
                </c:pt>
                <c:pt idx="12269">
                  <c:v>825.11</c:v>
                </c:pt>
                <c:pt idx="12270">
                  <c:v>824.69</c:v>
                </c:pt>
                <c:pt idx="12271">
                  <c:v>824.92</c:v>
                </c:pt>
                <c:pt idx="12272">
                  <c:v>824.79</c:v>
                </c:pt>
                <c:pt idx="12273">
                  <c:v>824.6</c:v>
                </c:pt>
                <c:pt idx="12274">
                  <c:v>824.55</c:v>
                </c:pt>
                <c:pt idx="12275">
                  <c:v>824.74</c:v>
                </c:pt>
                <c:pt idx="12276">
                  <c:v>824.59</c:v>
                </c:pt>
                <c:pt idx="12277">
                  <c:v>825.43</c:v>
                </c:pt>
                <c:pt idx="12278">
                  <c:v>824.64</c:v>
                </c:pt>
                <c:pt idx="12279">
                  <c:v>824.73</c:v>
                </c:pt>
                <c:pt idx="12280">
                  <c:v>824.95</c:v>
                </c:pt>
                <c:pt idx="12281">
                  <c:v>824.71</c:v>
                </c:pt>
                <c:pt idx="12282">
                  <c:v>824.79</c:v>
                </c:pt>
                <c:pt idx="12283">
                  <c:v>825.62</c:v>
                </c:pt>
                <c:pt idx="12284">
                  <c:v>824.71</c:v>
                </c:pt>
                <c:pt idx="12285">
                  <c:v>825.12</c:v>
                </c:pt>
                <c:pt idx="12286">
                  <c:v>825.16</c:v>
                </c:pt>
                <c:pt idx="12287">
                  <c:v>824.85</c:v>
                </c:pt>
                <c:pt idx="12288">
                  <c:v>825.24</c:v>
                </c:pt>
                <c:pt idx="12289">
                  <c:v>825.43</c:v>
                </c:pt>
                <c:pt idx="12290">
                  <c:v>825.02</c:v>
                </c:pt>
                <c:pt idx="12291">
                  <c:v>824.95</c:v>
                </c:pt>
                <c:pt idx="12292">
                  <c:v>825.38</c:v>
                </c:pt>
                <c:pt idx="12293">
                  <c:v>825.16</c:v>
                </c:pt>
                <c:pt idx="12294">
                  <c:v>825.17</c:v>
                </c:pt>
                <c:pt idx="12295">
                  <c:v>824.79</c:v>
                </c:pt>
                <c:pt idx="12296">
                  <c:v>824.73</c:v>
                </c:pt>
                <c:pt idx="12297">
                  <c:v>824.66</c:v>
                </c:pt>
                <c:pt idx="12298">
                  <c:v>825.05</c:v>
                </c:pt>
                <c:pt idx="12299">
                  <c:v>825.14</c:v>
                </c:pt>
                <c:pt idx="12300">
                  <c:v>825.64</c:v>
                </c:pt>
                <c:pt idx="12301">
                  <c:v>825.04</c:v>
                </c:pt>
                <c:pt idx="12302">
                  <c:v>824.92</c:v>
                </c:pt>
                <c:pt idx="12303">
                  <c:v>825.17</c:v>
                </c:pt>
                <c:pt idx="12304">
                  <c:v>823.9</c:v>
                </c:pt>
                <c:pt idx="12305">
                  <c:v>824.95</c:v>
                </c:pt>
                <c:pt idx="12306">
                  <c:v>825.11</c:v>
                </c:pt>
                <c:pt idx="12307">
                  <c:v>824.64</c:v>
                </c:pt>
                <c:pt idx="12308">
                  <c:v>824.03</c:v>
                </c:pt>
                <c:pt idx="12309">
                  <c:v>825.16</c:v>
                </c:pt>
                <c:pt idx="12310">
                  <c:v>824.71</c:v>
                </c:pt>
                <c:pt idx="12311">
                  <c:v>824.93</c:v>
                </c:pt>
                <c:pt idx="12312">
                  <c:v>825.28</c:v>
                </c:pt>
                <c:pt idx="12313">
                  <c:v>824.74</c:v>
                </c:pt>
                <c:pt idx="12314">
                  <c:v>824.74</c:v>
                </c:pt>
                <c:pt idx="12315">
                  <c:v>825.38</c:v>
                </c:pt>
                <c:pt idx="12316">
                  <c:v>825</c:v>
                </c:pt>
                <c:pt idx="12317">
                  <c:v>825.42</c:v>
                </c:pt>
                <c:pt idx="12318">
                  <c:v>825.81</c:v>
                </c:pt>
                <c:pt idx="12319">
                  <c:v>825.45</c:v>
                </c:pt>
                <c:pt idx="12320">
                  <c:v>825.09</c:v>
                </c:pt>
                <c:pt idx="12321">
                  <c:v>825.31</c:v>
                </c:pt>
                <c:pt idx="12322">
                  <c:v>824.76</c:v>
                </c:pt>
                <c:pt idx="12323">
                  <c:v>825.04</c:v>
                </c:pt>
                <c:pt idx="12324">
                  <c:v>824.98</c:v>
                </c:pt>
                <c:pt idx="12325">
                  <c:v>824.88</c:v>
                </c:pt>
                <c:pt idx="12326">
                  <c:v>825.04</c:v>
                </c:pt>
                <c:pt idx="12327">
                  <c:v>824.93</c:v>
                </c:pt>
                <c:pt idx="12328">
                  <c:v>824.93</c:v>
                </c:pt>
                <c:pt idx="12329">
                  <c:v>825.12</c:v>
                </c:pt>
                <c:pt idx="12330">
                  <c:v>824.57</c:v>
                </c:pt>
                <c:pt idx="12331">
                  <c:v>824.29</c:v>
                </c:pt>
                <c:pt idx="12332">
                  <c:v>825.17</c:v>
                </c:pt>
                <c:pt idx="12333">
                  <c:v>824.26</c:v>
                </c:pt>
                <c:pt idx="12334">
                  <c:v>824.33</c:v>
                </c:pt>
                <c:pt idx="12335">
                  <c:v>825.3</c:v>
                </c:pt>
                <c:pt idx="12336">
                  <c:v>824.38</c:v>
                </c:pt>
                <c:pt idx="12337">
                  <c:v>824.9</c:v>
                </c:pt>
                <c:pt idx="12338">
                  <c:v>825.09</c:v>
                </c:pt>
                <c:pt idx="12339">
                  <c:v>823.88</c:v>
                </c:pt>
                <c:pt idx="12340">
                  <c:v>824.29</c:v>
                </c:pt>
                <c:pt idx="12341">
                  <c:v>825.49</c:v>
                </c:pt>
                <c:pt idx="12342">
                  <c:v>824.79</c:v>
                </c:pt>
                <c:pt idx="12343">
                  <c:v>824.48</c:v>
                </c:pt>
                <c:pt idx="12344">
                  <c:v>825.47</c:v>
                </c:pt>
                <c:pt idx="12345">
                  <c:v>824.86</c:v>
                </c:pt>
                <c:pt idx="12346">
                  <c:v>825.04</c:v>
                </c:pt>
                <c:pt idx="12347">
                  <c:v>825.02</c:v>
                </c:pt>
                <c:pt idx="12348">
                  <c:v>824.52</c:v>
                </c:pt>
                <c:pt idx="12349">
                  <c:v>825.21</c:v>
                </c:pt>
                <c:pt idx="12350">
                  <c:v>824.92</c:v>
                </c:pt>
                <c:pt idx="12351">
                  <c:v>825.09</c:v>
                </c:pt>
                <c:pt idx="12352">
                  <c:v>825.17</c:v>
                </c:pt>
                <c:pt idx="12353">
                  <c:v>825.24</c:v>
                </c:pt>
                <c:pt idx="12354">
                  <c:v>824.34</c:v>
                </c:pt>
                <c:pt idx="12355">
                  <c:v>825.12</c:v>
                </c:pt>
                <c:pt idx="12356">
                  <c:v>824.33</c:v>
                </c:pt>
                <c:pt idx="12357">
                  <c:v>824.52</c:v>
                </c:pt>
                <c:pt idx="12358">
                  <c:v>825.26</c:v>
                </c:pt>
                <c:pt idx="12359">
                  <c:v>824.47</c:v>
                </c:pt>
                <c:pt idx="12360">
                  <c:v>825.38</c:v>
                </c:pt>
                <c:pt idx="12361">
                  <c:v>825.21</c:v>
                </c:pt>
                <c:pt idx="12362">
                  <c:v>824.97</c:v>
                </c:pt>
                <c:pt idx="12363">
                  <c:v>824.98</c:v>
                </c:pt>
                <c:pt idx="12364">
                  <c:v>825.26</c:v>
                </c:pt>
                <c:pt idx="12365">
                  <c:v>824.83</c:v>
                </c:pt>
                <c:pt idx="12366">
                  <c:v>825.17</c:v>
                </c:pt>
                <c:pt idx="12367">
                  <c:v>825.69</c:v>
                </c:pt>
                <c:pt idx="12368">
                  <c:v>824.66</c:v>
                </c:pt>
                <c:pt idx="12369">
                  <c:v>824.43</c:v>
                </c:pt>
                <c:pt idx="12370">
                  <c:v>825.17</c:v>
                </c:pt>
                <c:pt idx="12371">
                  <c:v>824.33</c:v>
                </c:pt>
                <c:pt idx="12372">
                  <c:v>824.66</c:v>
                </c:pt>
                <c:pt idx="12373">
                  <c:v>825.23</c:v>
                </c:pt>
                <c:pt idx="12374">
                  <c:v>824.74</c:v>
                </c:pt>
                <c:pt idx="12375">
                  <c:v>825.24</c:v>
                </c:pt>
                <c:pt idx="12376">
                  <c:v>824.83</c:v>
                </c:pt>
                <c:pt idx="12377">
                  <c:v>824.53</c:v>
                </c:pt>
                <c:pt idx="12378">
                  <c:v>825.14</c:v>
                </c:pt>
                <c:pt idx="12379">
                  <c:v>825.38</c:v>
                </c:pt>
                <c:pt idx="12380">
                  <c:v>824.74</c:v>
                </c:pt>
                <c:pt idx="12381">
                  <c:v>825.35</c:v>
                </c:pt>
                <c:pt idx="12382">
                  <c:v>825.02</c:v>
                </c:pt>
                <c:pt idx="12383">
                  <c:v>824.69</c:v>
                </c:pt>
                <c:pt idx="12384">
                  <c:v>824.97</c:v>
                </c:pt>
                <c:pt idx="12385">
                  <c:v>824.02</c:v>
                </c:pt>
                <c:pt idx="12386">
                  <c:v>824.95</c:v>
                </c:pt>
                <c:pt idx="12387">
                  <c:v>824.98</c:v>
                </c:pt>
                <c:pt idx="12388">
                  <c:v>824.41</c:v>
                </c:pt>
                <c:pt idx="12389">
                  <c:v>824.03</c:v>
                </c:pt>
                <c:pt idx="12390">
                  <c:v>825.02</c:v>
                </c:pt>
                <c:pt idx="12391">
                  <c:v>824.33</c:v>
                </c:pt>
                <c:pt idx="12392">
                  <c:v>824.6</c:v>
                </c:pt>
                <c:pt idx="12393">
                  <c:v>825</c:v>
                </c:pt>
                <c:pt idx="12394">
                  <c:v>825.16</c:v>
                </c:pt>
                <c:pt idx="12395">
                  <c:v>824.26</c:v>
                </c:pt>
                <c:pt idx="12396">
                  <c:v>824.98</c:v>
                </c:pt>
                <c:pt idx="12397">
                  <c:v>823.96</c:v>
                </c:pt>
                <c:pt idx="12398">
                  <c:v>824.14</c:v>
                </c:pt>
                <c:pt idx="12399">
                  <c:v>825</c:v>
                </c:pt>
                <c:pt idx="12400">
                  <c:v>824.31</c:v>
                </c:pt>
                <c:pt idx="12401">
                  <c:v>824.64</c:v>
                </c:pt>
                <c:pt idx="12402">
                  <c:v>824.74</c:v>
                </c:pt>
                <c:pt idx="12403">
                  <c:v>824.34</c:v>
                </c:pt>
                <c:pt idx="12404">
                  <c:v>825.04</c:v>
                </c:pt>
                <c:pt idx="12405">
                  <c:v>825.17</c:v>
                </c:pt>
                <c:pt idx="12406">
                  <c:v>824.85</c:v>
                </c:pt>
                <c:pt idx="12407">
                  <c:v>825.38</c:v>
                </c:pt>
                <c:pt idx="12408">
                  <c:v>824.71</c:v>
                </c:pt>
                <c:pt idx="12409">
                  <c:v>825.05</c:v>
                </c:pt>
                <c:pt idx="12410">
                  <c:v>825.12</c:v>
                </c:pt>
                <c:pt idx="12411">
                  <c:v>824.19</c:v>
                </c:pt>
                <c:pt idx="12412">
                  <c:v>824.81</c:v>
                </c:pt>
                <c:pt idx="12413">
                  <c:v>824.76</c:v>
                </c:pt>
                <c:pt idx="12414">
                  <c:v>824.62</c:v>
                </c:pt>
                <c:pt idx="12415">
                  <c:v>824.62</c:v>
                </c:pt>
                <c:pt idx="12416">
                  <c:v>825.21</c:v>
                </c:pt>
                <c:pt idx="12417">
                  <c:v>824.38</c:v>
                </c:pt>
                <c:pt idx="12418">
                  <c:v>824.97</c:v>
                </c:pt>
                <c:pt idx="12419">
                  <c:v>825.5</c:v>
                </c:pt>
                <c:pt idx="12420">
                  <c:v>824.43</c:v>
                </c:pt>
                <c:pt idx="12421">
                  <c:v>824.92</c:v>
                </c:pt>
                <c:pt idx="12422">
                  <c:v>825.64</c:v>
                </c:pt>
                <c:pt idx="12423">
                  <c:v>824.64</c:v>
                </c:pt>
                <c:pt idx="12424">
                  <c:v>824.9</c:v>
                </c:pt>
                <c:pt idx="12425">
                  <c:v>825.5</c:v>
                </c:pt>
                <c:pt idx="12426">
                  <c:v>824.24</c:v>
                </c:pt>
                <c:pt idx="12427">
                  <c:v>824.97</c:v>
                </c:pt>
                <c:pt idx="12428">
                  <c:v>825.24</c:v>
                </c:pt>
                <c:pt idx="12429">
                  <c:v>824.07</c:v>
                </c:pt>
                <c:pt idx="12430">
                  <c:v>824.47</c:v>
                </c:pt>
                <c:pt idx="12431">
                  <c:v>824.9</c:v>
                </c:pt>
                <c:pt idx="12432">
                  <c:v>824.83</c:v>
                </c:pt>
                <c:pt idx="12433">
                  <c:v>824.95</c:v>
                </c:pt>
                <c:pt idx="12434">
                  <c:v>825.14</c:v>
                </c:pt>
                <c:pt idx="12435">
                  <c:v>824.36</c:v>
                </c:pt>
                <c:pt idx="12436">
                  <c:v>825.02</c:v>
                </c:pt>
                <c:pt idx="12437">
                  <c:v>824.66</c:v>
                </c:pt>
                <c:pt idx="12438">
                  <c:v>824.93</c:v>
                </c:pt>
                <c:pt idx="12439">
                  <c:v>824.9</c:v>
                </c:pt>
                <c:pt idx="12440">
                  <c:v>824.57</c:v>
                </c:pt>
                <c:pt idx="12441">
                  <c:v>825.36</c:v>
                </c:pt>
                <c:pt idx="12442">
                  <c:v>825.75</c:v>
                </c:pt>
                <c:pt idx="12443">
                  <c:v>824.78</c:v>
                </c:pt>
                <c:pt idx="12444">
                  <c:v>824.59</c:v>
                </c:pt>
                <c:pt idx="12445">
                  <c:v>824.88</c:v>
                </c:pt>
                <c:pt idx="12446">
                  <c:v>824.31</c:v>
                </c:pt>
                <c:pt idx="12447">
                  <c:v>824.5</c:v>
                </c:pt>
                <c:pt idx="12448">
                  <c:v>825.12</c:v>
                </c:pt>
                <c:pt idx="12449">
                  <c:v>824.57</c:v>
                </c:pt>
                <c:pt idx="12450">
                  <c:v>825.02</c:v>
                </c:pt>
                <c:pt idx="12451">
                  <c:v>825.71</c:v>
                </c:pt>
                <c:pt idx="12452">
                  <c:v>824.67</c:v>
                </c:pt>
                <c:pt idx="12453">
                  <c:v>824.67</c:v>
                </c:pt>
                <c:pt idx="12454">
                  <c:v>825.3</c:v>
                </c:pt>
                <c:pt idx="12455">
                  <c:v>824.62</c:v>
                </c:pt>
                <c:pt idx="12456">
                  <c:v>825.24</c:v>
                </c:pt>
                <c:pt idx="12457">
                  <c:v>825.09</c:v>
                </c:pt>
                <c:pt idx="12458">
                  <c:v>824.71</c:v>
                </c:pt>
                <c:pt idx="12459">
                  <c:v>825.4</c:v>
                </c:pt>
                <c:pt idx="12460">
                  <c:v>825.43</c:v>
                </c:pt>
                <c:pt idx="12461">
                  <c:v>824.76</c:v>
                </c:pt>
                <c:pt idx="12462">
                  <c:v>824.98</c:v>
                </c:pt>
                <c:pt idx="12463">
                  <c:v>825.19</c:v>
                </c:pt>
                <c:pt idx="12464">
                  <c:v>824.36</c:v>
                </c:pt>
                <c:pt idx="12465">
                  <c:v>825.09</c:v>
                </c:pt>
                <c:pt idx="12466">
                  <c:v>824.83</c:v>
                </c:pt>
                <c:pt idx="12467">
                  <c:v>824.86</c:v>
                </c:pt>
                <c:pt idx="12468">
                  <c:v>825.02</c:v>
                </c:pt>
                <c:pt idx="12469">
                  <c:v>824.52</c:v>
                </c:pt>
                <c:pt idx="12470">
                  <c:v>824.73</c:v>
                </c:pt>
                <c:pt idx="12471">
                  <c:v>825.45</c:v>
                </c:pt>
                <c:pt idx="12472">
                  <c:v>824.38</c:v>
                </c:pt>
                <c:pt idx="12473">
                  <c:v>825.16</c:v>
                </c:pt>
                <c:pt idx="12474">
                  <c:v>825.07</c:v>
                </c:pt>
                <c:pt idx="12475">
                  <c:v>824.53</c:v>
                </c:pt>
                <c:pt idx="12476">
                  <c:v>824.85</c:v>
                </c:pt>
                <c:pt idx="12477">
                  <c:v>825.28</c:v>
                </c:pt>
                <c:pt idx="12478">
                  <c:v>824.26</c:v>
                </c:pt>
                <c:pt idx="12479">
                  <c:v>824.48</c:v>
                </c:pt>
                <c:pt idx="12480">
                  <c:v>825.26</c:v>
                </c:pt>
                <c:pt idx="12481">
                  <c:v>824.74</c:v>
                </c:pt>
                <c:pt idx="12482">
                  <c:v>824.92</c:v>
                </c:pt>
                <c:pt idx="12483">
                  <c:v>825.49</c:v>
                </c:pt>
                <c:pt idx="12484">
                  <c:v>824.21</c:v>
                </c:pt>
                <c:pt idx="12485">
                  <c:v>824.83</c:v>
                </c:pt>
                <c:pt idx="12486">
                  <c:v>825.11</c:v>
                </c:pt>
                <c:pt idx="12487">
                  <c:v>824.17</c:v>
                </c:pt>
                <c:pt idx="12488">
                  <c:v>824.79</c:v>
                </c:pt>
                <c:pt idx="12489">
                  <c:v>824.83</c:v>
                </c:pt>
                <c:pt idx="12490">
                  <c:v>824.88</c:v>
                </c:pt>
                <c:pt idx="12491">
                  <c:v>824.6</c:v>
                </c:pt>
                <c:pt idx="12492">
                  <c:v>824.93</c:v>
                </c:pt>
                <c:pt idx="12493">
                  <c:v>825.14</c:v>
                </c:pt>
                <c:pt idx="12494">
                  <c:v>824.83</c:v>
                </c:pt>
                <c:pt idx="12495">
                  <c:v>824.69</c:v>
                </c:pt>
                <c:pt idx="12496">
                  <c:v>824.28</c:v>
                </c:pt>
                <c:pt idx="12497">
                  <c:v>824.71</c:v>
                </c:pt>
                <c:pt idx="12498">
                  <c:v>824.5</c:v>
                </c:pt>
                <c:pt idx="12499">
                  <c:v>824.95</c:v>
                </c:pt>
                <c:pt idx="12500">
                  <c:v>825.16</c:v>
                </c:pt>
                <c:pt idx="12501">
                  <c:v>824.45</c:v>
                </c:pt>
                <c:pt idx="12502">
                  <c:v>824.74</c:v>
                </c:pt>
                <c:pt idx="12503">
                  <c:v>825.33</c:v>
                </c:pt>
                <c:pt idx="12504">
                  <c:v>824.92</c:v>
                </c:pt>
                <c:pt idx="12505">
                  <c:v>824.88</c:v>
                </c:pt>
                <c:pt idx="12506">
                  <c:v>825.21</c:v>
                </c:pt>
                <c:pt idx="12507">
                  <c:v>824.78</c:v>
                </c:pt>
                <c:pt idx="12508">
                  <c:v>824.97</c:v>
                </c:pt>
                <c:pt idx="12509">
                  <c:v>825.17</c:v>
                </c:pt>
                <c:pt idx="12510">
                  <c:v>824.76</c:v>
                </c:pt>
                <c:pt idx="12511">
                  <c:v>824.47</c:v>
                </c:pt>
                <c:pt idx="12512">
                  <c:v>825.26</c:v>
                </c:pt>
                <c:pt idx="12513">
                  <c:v>824.15</c:v>
                </c:pt>
                <c:pt idx="12514">
                  <c:v>824.47</c:v>
                </c:pt>
                <c:pt idx="12515">
                  <c:v>825.07</c:v>
                </c:pt>
                <c:pt idx="12516">
                  <c:v>824.22</c:v>
                </c:pt>
                <c:pt idx="12517">
                  <c:v>824.88</c:v>
                </c:pt>
                <c:pt idx="12518">
                  <c:v>824.76</c:v>
                </c:pt>
                <c:pt idx="12519">
                  <c:v>824.66</c:v>
                </c:pt>
                <c:pt idx="12520">
                  <c:v>824.93</c:v>
                </c:pt>
                <c:pt idx="12521">
                  <c:v>825.12</c:v>
                </c:pt>
                <c:pt idx="12522">
                  <c:v>824.97</c:v>
                </c:pt>
                <c:pt idx="12523">
                  <c:v>824.79</c:v>
                </c:pt>
                <c:pt idx="12524">
                  <c:v>824.57</c:v>
                </c:pt>
                <c:pt idx="12525">
                  <c:v>824.73</c:v>
                </c:pt>
                <c:pt idx="12526">
                  <c:v>825.21</c:v>
                </c:pt>
                <c:pt idx="12527">
                  <c:v>824.52</c:v>
                </c:pt>
                <c:pt idx="12528">
                  <c:v>825.14</c:v>
                </c:pt>
                <c:pt idx="12529">
                  <c:v>825.31</c:v>
                </c:pt>
                <c:pt idx="12530">
                  <c:v>824.81</c:v>
                </c:pt>
                <c:pt idx="12531">
                  <c:v>824.95</c:v>
                </c:pt>
                <c:pt idx="12532">
                  <c:v>825.57</c:v>
                </c:pt>
                <c:pt idx="12533">
                  <c:v>824.85</c:v>
                </c:pt>
                <c:pt idx="12534">
                  <c:v>824.93</c:v>
                </c:pt>
                <c:pt idx="12535">
                  <c:v>825.43</c:v>
                </c:pt>
                <c:pt idx="12536">
                  <c:v>824.79</c:v>
                </c:pt>
                <c:pt idx="12537">
                  <c:v>825.19</c:v>
                </c:pt>
                <c:pt idx="12538">
                  <c:v>825.45</c:v>
                </c:pt>
                <c:pt idx="12539">
                  <c:v>825.19</c:v>
                </c:pt>
                <c:pt idx="12540">
                  <c:v>825.05</c:v>
                </c:pt>
                <c:pt idx="12541">
                  <c:v>825.19</c:v>
                </c:pt>
                <c:pt idx="12542">
                  <c:v>825.11</c:v>
                </c:pt>
                <c:pt idx="12543">
                  <c:v>825.17</c:v>
                </c:pt>
                <c:pt idx="12544">
                  <c:v>824.98</c:v>
                </c:pt>
                <c:pt idx="12545">
                  <c:v>824.52</c:v>
                </c:pt>
                <c:pt idx="12546">
                  <c:v>825.05</c:v>
                </c:pt>
                <c:pt idx="12547">
                  <c:v>825.16</c:v>
                </c:pt>
                <c:pt idx="12548">
                  <c:v>824.81</c:v>
                </c:pt>
                <c:pt idx="12549">
                  <c:v>824.14</c:v>
                </c:pt>
                <c:pt idx="12550">
                  <c:v>825.19</c:v>
                </c:pt>
                <c:pt idx="12551">
                  <c:v>824.83</c:v>
                </c:pt>
                <c:pt idx="12552">
                  <c:v>825.16</c:v>
                </c:pt>
                <c:pt idx="12553">
                  <c:v>824.81</c:v>
                </c:pt>
                <c:pt idx="12554">
                  <c:v>824.52</c:v>
                </c:pt>
                <c:pt idx="12555">
                  <c:v>825.07</c:v>
                </c:pt>
                <c:pt idx="12556">
                  <c:v>824.4</c:v>
                </c:pt>
                <c:pt idx="12557">
                  <c:v>824.93</c:v>
                </c:pt>
                <c:pt idx="12558">
                  <c:v>825.07</c:v>
                </c:pt>
                <c:pt idx="12559">
                  <c:v>824.53</c:v>
                </c:pt>
                <c:pt idx="12560">
                  <c:v>824.76</c:v>
                </c:pt>
                <c:pt idx="12561">
                  <c:v>825.54</c:v>
                </c:pt>
                <c:pt idx="12562">
                  <c:v>824.47</c:v>
                </c:pt>
                <c:pt idx="12563">
                  <c:v>824.6</c:v>
                </c:pt>
                <c:pt idx="12564">
                  <c:v>825.14</c:v>
                </c:pt>
                <c:pt idx="12565">
                  <c:v>824.78</c:v>
                </c:pt>
                <c:pt idx="12566">
                  <c:v>825.02</c:v>
                </c:pt>
                <c:pt idx="12567">
                  <c:v>825.3</c:v>
                </c:pt>
                <c:pt idx="12568">
                  <c:v>824.38</c:v>
                </c:pt>
                <c:pt idx="12569">
                  <c:v>824.76</c:v>
                </c:pt>
                <c:pt idx="12570">
                  <c:v>825.23</c:v>
                </c:pt>
                <c:pt idx="12571">
                  <c:v>824.71</c:v>
                </c:pt>
                <c:pt idx="12572">
                  <c:v>824.62</c:v>
                </c:pt>
                <c:pt idx="12573">
                  <c:v>824.9</c:v>
                </c:pt>
                <c:pt idx="12574">
                  <c:v>823.98</c:v>
                </c:pt>
                <c:pt idx="12575">
                  <c:v>824.45</c:v>
                </c:pt>
                <c:pt idx="12576">
                  <c:v>824.92</c:v>
                </c:pt>
                <c:pt idx="12577">
                  <c:v>824.97</c:v>
                </c:pt>
                <c:pt idx="12578">
                  <c:v>825.19</c:v>
                </c:pt>
                <c:pt idx="12579">
                  <c:v>825.14</c:v>
                </c:pt>
                <c:pt idx="12580">
                  <c:v>824.88</c:v>
                </c:pt>
                <c:pt idx="12581">
                  <c:v>825.21</c:v>
                </c:pt>
                <c:pt idx="12582">
                  <c:v>824.88</c:v>
                </c:pt>
                <c:pt idx="12583">
                  <c:v>825</c:v>
                </c:pt>
                <c:pt idx="12584">
                  <c:v>825.21</c:v>
                </c:pt>
                <c:pt idx="12585">
                  <c:v>824.62</c:v>
                </c:pt>
                <c:pt idx="12586">
                  <c:v>824.73</c:v>
                </c:pt>
                <c:pt idx="12587">
                  <c:v>825.52</c:v>
                </c:pt>
                <c:pt idx="12588">
                  <c:v>824.74</c:v>
                </c:pt>
                <c:pt idx="12589">
                  <c:v>824.6</c:v>
                </c:pt>
                <c:pt idx="12590">
                  <c:v>825.04</c:v>
                </c:pt>
                <c:pt idx="12591">
                  <c:v>824.57</c:v>
                </c:pt>
                <c:pt idx="12592">
                  <c:v>824.95</c:v>
                </c:pt>
                <c:pt idx="12593">
                  <c:v>825.02</c:v>
                </c:pt>
                <c:pt idx="12594">
                  <c:v>824.71</c:v>
                </c:pt>
                <c:pt idx="12595">
                  <c:v>824.45</c:v>
                </c:pt>
                <c:pt idx="12596">
                  <c:v>825.09</c:v>
                </c:pt>
                <c:pt idx="12597">
                  <c:v>824.33</c:v>
                </c:pt>
                <c:pt idx="12598">
                  <c:v>825.04</c:v>
                </c:pt>
                <c:pt idx="12599">
                  <c:v>825.17</c:v>
                </c:pt>
                <c:pt idx="12600">
                  <c:v>823.98</c:v>
                </c:pt>
                <c:pt idx="12601">
                  <c:v>824.64</c:v>
                </c:pt>
                <c:pt idx="12602">
                  <c:v>824.9</c:v>
                </c:pt>
                <c:pt idx="12603">
                  <c:v>824.36</c:v>
                </c:pt>
                <c:pt idx="12604">
                  <c:v>824.69</c:v>
                </c:pt>
                <c:pt idx="12605">
                  <c:v>824.12</c:v>
                </c:pt>
                <c:pt idx="12606">
                  <c:v>824.15</c:v>
                </c:pt>
                <c:pt idx="12607">
                  <c:v>824.12</c:v>
                </c:pt>
                <c:pt idx="12608">
                  <c:v>824.5</c:v>
                </c:pt>
                <c:pt idx="12609">
                  <c:v>824.21</c:v>
                </c:pt>
                <c:pt idx="12610">
                  <c:v>825.17</c:v>
                </c:pt>
                <c:pt idx="12611">
                  <c:v>824.53</c:v>
                </c:pt>
                <c:pt idx="12612">
                  <c:v>824.76</c:v>
                </c:pt>
                <c:pt idx="12613">
                  <c:v>825.38</c:v>
                </c:pt>
                <c:pt idx="12614">
                  <c:v>824.43</c:v>
                </c:pt>
                <c:pt idx="12615">
                  <c:v>824.64</c:v>
                </c:pt>
                <c:pt idx="12616">
                  <c:v>825.36</c:v>
                </c:pt>
                <c:pt idx="12617">
                  <c:v>824.48</c:v>
                </c:pt>
                <c:pt idx="12618">
                  <c:v>824.6</c:v>
                </c:pt>
                <c:pt idx="12619">
                  <c:v>825.43</c:v>
                </c:pt>
                <c:pt idx="12620">
                  <c:v>824.76</c:v>
                </c:pt>
                <c:pt idx="12621">
                  <c:v>824.15</c:v>
                </c:pt>
                <c:pt idx="12622">
                  <c:v>825.05</c:v>
                </c:pt>
                <c:pt idx="12623">
                  <c:v>824.45</c:v>
                </c:pt>
                <c:pt idx="12624">
                  <c:v>824.79</c:v>
                </c:pt>
                <c:pt idx="12625">
                  <c:v>825.36</c:v>
                </c:pt>
                <c:pt idx="12626">
                  <c:v>824.67</c:v>
                </c:pt>
                <c:pt idx="12627">
                  <c:v>824.67</c:v>
                </c:pt>
                <c:pt idx="12628">
                  <c:v>824.78</c:v>
                </c:pt>
                <c:pt idx="12629">
                  <c:v>824.74</c:v>
                </c:pt>
                <c:pt idx="12630">
                  <c:v>824.53</c:v>
                </c:pt>
                <c:pt idx="12631">
                  <c:v>825.07</c:v>
                </c:pt>
                <c:pt idx="12632">
                  <c:v>824.47</c:v>
                </c:pt>
                <c:pt idx="12633">
                  <c:v>824.38</c:v>
                </c:pt>
                <c:pt idx="12634">
                  <c:v>825.24</c:v>
                </c:pt>
                <c:pt idx="12635">
                  <c:v>824.78</c:v>
                </c:pt>
                <c:pt idx="12636">
                  <c:v>825.31</c:v>
                </c:pt>
                <c:pt idx="12637">
                  <c:v>824.33</c:v>
                </c:pt>
                <c:pt idx="12638">
                  <c:v>824.45</c:v>
                </c:pt>
                <c:pt idx="12639">
                  <c:v>824.92</c:v>
                </c:pt>
                <c:pt idx="12640">
                  <c:v>824.38</c:v>
                </c:pt>
                <c:pt idx="12641">
                  <c:v>825.04</c:v>
                </c:pt>
                <c:pt idx="12642">
                  <c:v>825.49</c:v>
                </c:pt>
                <c:pt idx="12643">
                  <c:v>824.83</c:v>
                </c:pt>
                <c:pt idx="12644">
                  <c:v>824.83</c:v>
                </c:pt>
                <c:pt idx="12645">
                  <c:v>825.38</c:v>
                </c:pt>
                <c:pt idx="12646">
                  <c:v>824.62</c:v>
                </c:pt>
                <c:pt idx="12647">
                  <c:v>824.6</c:v>
                </c:pt>
                <c:pt idx="12648">
                  <c:v>825.38</c:v>
                </c:pt>
                <c:pt idx="12649">
                  <c:v>824.88</c:v>
                </c:pt>
                <c:pt idx="12650">
                  <c:v>825.02</c:v>
                </c:pt>
                <c:pt idx="12651">
                  <c:v>825.31</c:v>
                </c:pt>
                <c:pt idx="12652">
                  <c:v>824.48</c:v>
                </c:pt>
                <c:pt idx="12653">
                  <c:v>824.67</c:v>
                </c:pt>
                <c:pt idx="12654">
                  <c:v>824.97</c:v>
                </c:pt>
                <c:pt idx="12655">
                  <c:v>823.57</c:v>
                </c:pt>
                <c:pt idx="12656">
                  <c:v>824.66</c:v>
                </c:pt>
                <c:pt idx="12657">
                  <c:v>825.14</c:v>
                </c:pt>
                <c:pt idx="12658">
                  <c:v>824.57</c:v>
                </c:pt>
                <c:pt idx="12659">
                  <c:v>824.9</c:v>
                </c:pt>
                <c:pt idx="12660">
                  <c:v>825.36</c:v>
                </c:pt>
                <c:pt idx="12661">
                  <c:v>824.74</c:v>
                </c:pt>
                <c:pt idx="12662">
                  <c:v>825.12</c:v>
                </c:pt>
                <c:pt idx="12663">
                  <c:v>824.62</c:v>
                </c:pt>
                <c:pt idx="12664">
                  <c:v>824.59</c:v>
                </c:pt>
                <c:pt idx="12665">
                  <c:v>824.85</c:v>
                </c:pt>
                <c:pt idx="12666">
                  <c:v>824.97</c:v>
                </c:pt>
                <c:pt idx="12667">
                  <c:v>824.73</c:v>
                </c:pt>
                <c:pt idx="12668">
                  <c:v>825.23</c:v>
                </c:pt>
                <c:pt idx="12669">
                  <c:v>824.98</c:v>
                </c:pt>
                <c:pt idx="12670">
                  <c:v>824.92</c:v>
                </c:pt>
                <c:pt idx="12671">
                  <c:v>825.43</c:v>
                </c:pt>
                <c:pt idx="12672">
                  <c:v>824.92</c:v>
                </c:pt>
                <c:pt idx="12673">
                  <c:v>824.83</c:v>
                </c:pt>
                <c:pt idx="12674">
                  <c:v>825.35</c:v>
                </c:pt>
                <c:pt idx="12675">
                  <c:v>824.74</c:v>
                </c:pt>
                <c:pt idx="12676">
                  <c:v>824.47</c:v>
                </c:pt>
                <c:pt idx="12677">
                  <c:v>825.3</c:v>
                </c:pt>
                <c:pt idx="12678">
                  <c:v>825.16</c:v>
                </c:pt>
                <c:pt idx="12679">
                  <c:v>824.88</c:v>
                </c:pt>
                <c:pt idx="12680">
                  <c:v>825.02</c:v>
                </c:pt>
                <c:pt idx="12681">
                  <c:v>824.67</c:v>
                </c:pt>
                <c:pt idx="12682">
                  <c:v>825.16</c:v>
                </c:pt>
                <c:pt idx="12683">
                  <c:v>825.09</c:v>
                </c:pt>
                <c:pt idx="12684">
                  <c:v>825.04</c:v>
                </c:pt>
                <c:pt idx="12685">
                  <c:v>824.95</c:v>
                </c:pt>
                <c:pt idx="12686">
                  <c:v>825.26</c:v>
                </c:pt>
                <c:pt idx="12687">
                  <c:v>824.88</c:v>
                </c:pt>
                <c:pt idx="12688">
                  <c:v>825.3</c:v>
                </c:pt>
                <c:pt idx="12689">
                  <c:v>825.19</c:v>
                </c:pt>
                <c:pt idx="12690">
                  <c:v>824.47</c:v>
                </c:pt>
                <c:pt idx="12691">
                  <c:v>825.31</c:v>
                </c:pt>
                <c:pt idx="12692">
                  <c:v>824.64</c:v>
                </c:pt>
                <c:pt idx="12693">
                  <c:v>824.95</c:v>
                </c:pt>
                <c:pt idx="12694">
                  <c:v>825.14</c:v>
                </c:pt>
                <c:pt idx="12695">
                  <c:v>824.74</c:v>
                </c:pt>
                <c:pt idx="12696">
                  <c:v>824.73</c:v>
                </c:pt>
                <c:pt idx="12697">
                  <c:v>825.11</c:v>
                </c:pt>
                <c:pt idx="12698">
                  <c:v>824.71</c:v>
                </c:pt>
                <c:pt idx="12699">
                  <c:v>825.05</c:v>
                </c:pt>
                <c:pt idx="12700">
                  <c:v>825.17</c:v>
                </c:pt>
                <c:pt idx="12701">
                  <c:v>824.98</c:v>
                </c:pt>
                <c:pt idx="12702">
                  <c:v>824.88</c:v>
                </c:pt>
                <c:pt idx="12703">
                  <c:v>825.3</c:v>
                </c:pt>
                <c:pt idx="12704">
                  <c:v>824.1</c:v>
                </c:pt>
                <c:pt idx="12705">
                  <c:v>824.78</c:v>
                </c:pt>
                <c:pt idx="12706">
                  <c:v>825.33</c:v>
                </c:pt>
                <c:pt idx="12707">
                  <c:v>824.52</c:v>
                </c:pt>
                <c:pt idx="12708">
                  <c:v>824.9</c:v>
                </c:pt>
                <c:pt idx="12709">
                  <c:v>825.76</c:v>
                </c:pt>
                <c:pt idx="12710">
                  <c:v>824.64</c:v>
                </c:pt>
                <c:pt idx="12711">
                  <c:v>824.81</c:v>
                </c:pt>
                <c:pt idx="12712">
                  <c:v>824.76</c:v>
                </c:pt>
                <c:pt idx="12713">
                  <c:v>823.88</c:v>
                </c:pt>
                <c:pt idx="12714">
                  <c:v>824.9</c:v>
                </c:pt>
                <c:pt idx="12715">
                  <c:v>825.21</c:v>
                </c:pt>
                <c:pt idx="12716">
                  <c:v>824.71</c:v>
                </c:pt>
                <c:pt idx="12717">
                  <c:v>824.88</c:v>
                </c:pt>
                <c:pt idx="12718">
                  <c:v>824.93</c:v>
                </c:pt>
                <c:pt idx="12719">
                  <c:v>824.85</c:v>
                </c:pt>
                <c:pt idx="12720">
                  <c:v>823.36</c:v>
                </c:pt>
                <c:pt idx="12721">
                  <c:v>824.19</c:v>
                </c:pt>
                <c:pt idx="12722">
                  <c:v>824.62</c:v>
                </c:pt>
                <c:pt idx="12723">
                  <c:v>825.33</c:v>
                </c:pt>
                <c:pt idx="12724">
                  <c:v>824.5</c:v>
                </c:pt>
                <c:pt idx="12725">
                  <c:v>824.53</c:v>
                </c:pt>
                <c:pt idx="12726">
                  <c:v>825.3</c:v>
                </c:pt>
                <c:pt idx="12727">
                  <c:v>824.67</c:v>
                </c:pt>
                <c:pt idx="12728">
                  <c:v>824.19</c:v>
                </c:pt>
                <c:pt idx="12729">
                  <c:v>825.28</c:v>
                </c:pt>
                <c:pt idx="12730">
                  <c:v>824.36</c:v>
                </c:pt>
                <c:pt idx="12731">
                  <c:v>824.81</c:v>
                </c:pt>
                <c:pt idx="12732">
                  <c:v>825.28</c:v>
                </c:pt>
                <c:pt idx="12733">
                  <c:v>824.78</c:v>
                </c:pt>
                <c:pt idx="12734">
                  <c:v>824.78</c:v>
                </c:pt>
                <c:pt idx="12735">
                  <c:v>825.02</c:v>
                </c:pt>
                <c:pt idx="12736">
                  <c:v>824.28</c:v>
                </c:pt>
                <c:pt idx="12737">
                  <c:v>824.5</c:v>
                </c:pt>
                <c:pt idx="12738">
                  <c:v>825.33</c:v>
                </c:pt>
                <c:pt idx="12739">
                  <c:v>825</c:v>
                </c:pt>
                <c:pt idx="12740">
                  <c:v>825.21</c:v>
                </c:pt>
                <c:pt idx="12741">
                  <c:v>824.98</c:v>
                </c:pt>
                <c:pt idx="12742">
                  <c:v>824.71</c:v>
                </c:pt>
                <c:pt idx="12743">
                  <c:v>825.02</c:v>
                </c:pt>
                <c:pt idx="12744">
                  <c:v>824.81</c:v>
                </c:pt>
                <c:pt idx="12745">
                  <c:v>824.93</c:v>
                </c:pt>
                <c:pt idx="12746">
                  <c:v>825.09</c:v>
                </c:pt>
                <c:pt idx="12747">
                  <c:v>825.09</c:v>
                </c:pt>
                <c:pt idx="12748">
                  <c:v>824.81</c:v>
                </c:pt>
                <c:pt idx="12749">
                  <c:v>825.26</c:v>
                </c:pt>
                <c:pt idx="12750">
                  <c:v>824.74</c:v>
                </c:pt>
                <c:pt idx="12751">
                  <c:v>825.11</c:v>
                </c:pt>
                <c:pt idx="12752">
                  <c:v>825.02</c:v>
                </c:pt>
                <c:pt idx="12753">
                  <c:v>824.88</c:v>
                </c:pt>
                <c:pt idx="12754">
                  <c:v>825.11</c:v>
                </c:pt>
                <c:pt idx="12755">
                  <c:v>825.4</c:v>
                </c:pt>
                <c:pt idx="12756">
                  <c:v>824.62</c:v>
                </c:pt>
                <c:pt idx="12757">
                  <c:v>825.04</c:v>
                </c:pt>
                <c:pt idx="12758">
                  <c:v>825.23</c:v>
                </c:pt>
                <c:pt idx="12759">
                  <c:v>825.05</c:v>
                </c:pt>
                <c:pt idx="12760">
                  <c:v>824.95</c:v>
                </c:pt>
                <c:pt idx="12761">
                  <c:v>825.68</c:v>
                </c:pt>
                <c:pt idx="12762">
                  <c:v>825.05</c:v>
                </c:pt>
                <c:pt idx="12763">
                  <c:v>824.95</c:v>
                </c:pt>
                <c:pt idx="12764">
                  <c:v>825.3</c:v>
                </c:pt>
                <c:pt idx="12765">
                  <c:v>824.67</c:v>
                </c:pt>
                <c:pt idx="12766">
                  <c:v>825.83</c:v>
                </c:pt>
                <c:pt idx="12767">
                  <c:v>825.4</c:v>
                </c:pt>
                <c:pt idx="12768">
                  <c:v>824.64</c:v>
                </c:pt>
                <c:pt idx="12769">
                  <c:v>825.12</c:v>
                </c:pt>
                <c:pt idx="12770">
                  <c:v>825.26</c:v>
                </c:pt>
                <c:pt idx="12771">
                  <c:v>824.57</c:v>
                </c:pt>
                <c:pt idx="12772">
                  <c:v>825.3</c:v>
                </c:pt>
                <c:pt idx="12773">
                  <c:v>825.57</c:v>
                </c:pt>
                <c:pt idx="12774">
                  <c:v>824.97</c:v>
                </c:pt>
                <c:pt idx="12775">
                  <c:v>825.14</c:v>
                </c:pt>
                <c:pt idx="12776">
                  <c:v>824.92</c:v>
                </c:pt>
                <c:pt idx="12777">
                  <c:v>825.11</c:v>
                </c:pt>
                <c:pt idx="12778">
                  <c:v>824.79</c:v>
                </c:pt>
                <c:pt idx="12779">
                  <c:v>824.78</c:v>
                </c:pt>
                <c:pt idx="12780">
                  <c:v>824.64</c:v>
                </c:pt>
                <c:pt idx="12781">
                  <c:v>825.56</c:v>
                </c:pt>
                <c:pt idx="12782">
                  <c:v>824.78</c:v>
                </c:pt>
                <c:pt idx="12783">
                  <c:v>824.73</c:v>
                </c:pt>
                <c:pt idx="12784">
                  <c:v>825.56</c:v>
                </c:pt>
                <c:pt idx="12785">
                  <c:v>825.19</c:v>
                </c:pt>
                <c:pt idx="12786">
                  <c:v>824.52</c:v>
                </c:pt>
                <c:pt idx="12787">
                  <c:v>825.49</c:v>
                </c:pt>
                <c:pt idx="12788">
                  <c:v>824.86</c:v>
                </c:pt>
                <c:pt idx="12789">
                  <c:v>824.83</c:v>
                </c:pt>
                <c:pt idx="12790">
                  <c:v>825.31</c:v>
                </c:pt>
                <c:pt idx="12791">
                  <c:v>825.02</c:v>
                </c:pt>
                <c:pt idx="12792">
                  <c:v>825.16</c:v>
                </c:pt>
                <c:pt idx="12793">
                  <c:v>825.3</c:v>
                </c:pt>
                <c:pt idx="12794">
                  <c:v>824.53</c:v>
                </c:pt>
                <c:pt idx="12795">
                  <c:v>824.33</c:v>
                </c:pt>
                <c:pt idx="12796">
                  <c:v>825.26</c:v>
                </c:pt>
                <c:pt idx="12797">
                  <c:v>824.64</c:v>
                </c:pt>
                <c:pt idx="12798">
                  <c:v>824.66</c:v>
                </c:pt>
                <c:pt idx="12799">
                  <c:v>824.92</c:v>
                </c:pt>
                <c:pt idx="12800">
                  <c:v>825.12</c:v>
                </c:pt>
                <c:pt idx="12801">
                  <c:v>825.05</c:v>
                </c:pt>
                <c:pt idx="12802">
                  <c:v>824.67</c:v>
                </c:pt>
                <c:pt idx="12803">
                  <c:v>825.24</c:v>
                </c:pt>
                <c:pt idx="12804">
                  <c:v>825.17</c:v>
                </c:pt>
                <c:pt idx="12805">
                  <c:v>825.33</c:v>
                </c:pt>
                <c:pt idx="12806">
                  <c:v>824.76</c:v>
                </c:pt>
                <c:pt idx="12807">
                  <c:v>825.17</c:v>
                </c:pt>
                <c:pt idx="12808">
                  <c:v>824.78</c:v>
                </c:pt>
                <c:pt idx="12809">
                  <c:v>824.76</c:v>
                </c:pt>
                <c:pt idx="12810">
                  <c:v>825.28</c:v>
                </c:pt>
                <c:pt idx="12811">
                  <c:v>824.73</c:v>
                </c:pt>
                <c:pt idx="12812">
                  <c:v>824.83</c:v>
                </c:pt>
                <c:pt idx="12813">
                  <c:v>825.43</c:v>
                </c:pt>
                <c:pt idx="12814">
                  <c:v>824.15</c:v>
                </c:pt>
                <c:pt idx="12815">
                  <c:v>824.83</c:v>
                </c:pt>
                <c:pt idx="12816">
                  <c:v>824.9</c:v>
                </c:pt>
                <c:pt idx="12817">
                  <c:v>824.78</c:v>
                </c:pt>
                <c:pt idx="12818">
                  <c:v>825.07</c:v>
                </c:pt>
                <c:pt idx="12819">
                  <c:v>825.5</c:v>
                </c:pt>
                <c:pt idx="12820">
                  <c:v>825.11</c:v>
                </c:pt>
                <c:pt idx="12821">
                  <c:v>824.79</c:v>
                </c:pt>
                <c:pt idx="12822">
                  <c:v>824.95</c:v>
                </c:pt>
                <c:pt idx="12823">
                  <c:v>824.47</c:v>
                </c:pt>
                <c:pt idx="12824">
                  <c:v>824.57</c:v>
                </c:pt>
                <c:pt idx="12825">
                  <c:v>824.88</c:v>
                </c:pt>
                <c:pt idx="12826">
                  <c:v>824.62</c:v>
                </c:pt>
                <c:pt idx="12827">
                  <c:v>825.16</c:v>
                </c:pt>
                <c:pt idx="12828">
                  <c:v>825.09</c:v>
                </c:pt>
                <c:pt idx="12829">
                  <c:v>824.38</c:v>
                </c:pt>
                <c:pt idx="12830">
                  <c:v>825.09</c:v>
                </c:pt>
                <c:pt idx="12831">
                  <c:v>824.79</c:v>
                </c:pt>
                <c:pt idx="12832">
                  <c:v>825.21</c:v>
                </c:pt>
                <c:pt idx="12833">
                  <c:v>825.43</c:v>
                </c:pt>
                <c:pt idx="12834">
                  <c:v>824.59</c:v>
                </c:pt>
                <c:pt idx="12835">
                  <c:v>824.76</c:v>
                </c:pt>
                <c:pt idx="12836">
                  <c:v>825.26</c:v>
                </c:pt>
                <c:pt idx="12837">
                  <c:v>824.41</c:v>
                </c:pt>
                <c:pt idx="12838">
                  <c:v>824.83</c:v>
                </c:pt>
                <c:pt idx="12839">
                  <c:v>825.31</c:v>
                </c:pt>
                <c:pt idx="12840">
                  <c:v>824.86</c:v>
                </c:pt>
                <c:pt idx="12841">
                  <c:v>824.81</c:v>
                </c:pt>
                <c:pt idx="12842">
                  <c:v>825.31</c:v>
                </c:pt>
                <c:pt idx="12843">
                  <c:v>824.62</c:v>
                </c:pt>
                <c:pt idx="12844">
                  <c:v>824.64</c:v>
                </c:pt>
                <c:pt idx="12845">
                  <c:v>825.4</c:v>
                </c:pt>
                <c:pt idx="12846">
                  <c:v>824.38</c:v>
                </c:pt>
                <c:pt idx="12847">
                  <c:v>825.3</c:v>
                </c:pt>
                <c:pt idx="12848">
                  <c:v>825.07</c:v>
                </c:pt>
                <c:pt idx="12849">
                  <c:v>824.09</c:v>
                </c:pt>
                <c:pt idx="12850">
                  <c:v>824.78</c:v>
                </c:pt>
                <c:pt idx="12851">
                  <c:v>825.43</c:v>
                </c:pt>
                <c:pt idx="12852">
                  <c:v>824.74</c:v>
                </c:pt>
                <c:pt idx="12853">
                  <c:v>825.16</c:v>
                </c:pt>
                <c:pt idx="12854">
                  <c:v>825.28</c:v>
                </c:pt>
                <c:pt idx="12855">
                  <c:v>824.62</c:v>
                </c:pt>
                <c:pt idx="12856">
                  <c:v>825.21</c:v>
                </c:pt>
                <c:pt idx="12857">
                  <c:v>824.98</c:v>
                </c:pt>
                <c:pt idx="12858">
                  <c:v>824.78</c:v>
                </c:pt>
                <c:pt idx="12859">
                  <c:v>824.76</c:v>
                </c:pt>
                <c:pt idx="12860">
                  <c:v>824.97</c:v>
                </c:pt>
                <c:pt idx="12861">
                  <c:v>824.38</c:v>
                </c:pt>
                <c:pt idx="12862">
                  <c:v>824.92</c:v>
                </c:pt>
                <c:pt idx="12863">
                  <c:v>824.9</c:v>
                </c:pt>
                <c:pt idx="12864">
                  <c:v>824.09</c:v>
                </c:pt>
                <c:pt idx="12865">
                  <c:v>825.16</c:v>
                </c:pt>
                <c:pt idx="12866">
                  <c:v>824.53</c:v>
                </c:pt>
                <c:pt idx="12867">
                  <c:v>824.69</c:v>
                </c:pt>
                <c:pt idx="12868">
                  <c:v>825.21</c:v>
                </c:pt>
                <c:pt idx="12869">
                  <c:v>824.28</c:v>
                </c:pt>
                <c:pt idx="12870">
                  <c:v>824.38</c:v>
                </c:pt>
                <c:pt idx="12871">
                  <c:v>825.16</c:v>
                </c:pt>
                <c:pt idx="12872">
                  <c:v>824.41</c:v>
                </c:pt>
                <c:pt idx="12873">
                  <c:v>824.86</c:v>
                </c:pt>
                <c:pt idx="12874">
                  <c:v>825.42</c:v>
                </c:pt>
                <c:pt idx="12875">
                  <c:v>824.19</c:v>
                </c:pt>
                <c:pt idx="12876">
                  <c:v>824.47</c:v>
                </c:pt>
                <c:pt idx="12877">
                  <c:v>824.92</c:v>
                </c:pt>
                <c:pt idx="12878">
                  <c:v>824.34</c:v>
                </c:pt>
                <c:pt idx="12879">
                  <c:v>825.24</c:v>
                </c:pt>
                <c:pt idx="12880">
                  <c:v>824.78</c:v>
                </c:pt>
                <c:pt idx="12881">
                  <c:v>824.38</c:v>
                </c:pt>
                <c:pt idx="12882">
                  <c:v>824.41</c:v>
                </c:pt>
                <c:pt idx="12883">
                  <c:v>825.35</c:v>
                </c:pt>
                <c:pt idx="12884">
                  <c:v>824.55</c:v>
                </c:pt>
                <c:pt idx="12885">
                  <c:v>824.83</c:v>
                </c:pt>
                <c:pt idx="12886">
                  <c:v>825.21</c:v>
                </c:pt>
                <c:pt idx="12887">
                  <c:v>825</c:v>
                </c:pt>
                <c:pt idx="12888">
                  <c:v>825.02</c:v>
                </c:pt>
                <c:pt idx="12889">
                  <c:v>824.97</c:v>
                </c:pt>
                <c:pt idx="12890">
                  <c:v>824.15</c:v>
                </c:pt>
                <c:pt idx="12891">
                  <c:v>825.09</c:v>
                </c:pt>
                <c:pt idx="12892">
                  <c:v>824.36</c:v>
                </c:pt>
                <c:pt idx="12893">
                  <c:v>824.36</c:v>
                </c:pt>
                <c:pt idx="12894">
                  <c:v>824.83</c:v>
                </c:pt>
                <c:pt idx="12895">
                  <c:v>824.15</c:v>
                </c:pt>
                <c:pt idx="12896">
                  <c:v>824.12</c:v>
                </c:pt>
                <c:pt idx="12897">
                  <c:v>825.11</c:v>
                </c:pt>
                <c:pt idx="12898">
                  <c:v>824.69</c:v>
                </c:pt>
                <c:pt idx="12899">
                  <c:v>824.81</c:v>
                </c:pt>
                <c:pt idx="12900">
                  <c:v>825.47</c:v>
                </c:pt>
                <c:pt idx="12901">
                  <c:v>824.57</c:v>
                </c:pt>
                <c:pt idx="12902">
                  <c:v>824.69</c:v>
                </c:pt>
                <c:pt idx="12903">
                  <c:v>825.28</c:v>
                </c:pt>
                <c:pt idx="12904">
                  <c:v>824.36</c:v>
                </c:pt>
                <c:pt idx="12905">
                  <c:v>824.9</c:v>
                </c:pt>
                <c:pt idx="12906">
                  <c:v>825.28</c:v>
                </c:pt>
                <c:pt idx="12907">
                  <c:v>824.5</c:v>
                </c:pt>
                <c:pt idx="12908">
                  <c:v>825.26</c:v>
                </c:pt>
                <c:pt idx="12909">
                  <c:v>825.11</c:v>
                </c:pt>
                <c:pt idx="12910">
                  <c:v>824.98</c:v>
                </c:pt>
                <c:pt idx="12911">
                  <c:v>825.31</c:v>
                </c:pt>
                <c:pt idx="12912">
                  <c:v>825.02</c:v>
                </c:pt>
                <c:pt idx="12913">
                  <c:v>825.35</c:v>
                </c:pt>
                <c:pt idx="12914">
                  <c:v>825.11</c:v>
                </c:pt>
                <c:pt idx="12915">
                  <c:v>825.07</c:v>
                </c:pt>
                <c:pt idx="12916">
                  <c:v>823.79</c:v>
                </c:pt>
                <c:pt idx="12917">
                  <c:v>824.73</c:v>
                </c:pt>
                <c:pt idx="12918">
                  <c:v>824.57</c:v>
                </c:pt>
                <c:pt idx="12919">
                  <c:v>824.34</c:v>
                </c:pt>
                <c:pt idx="12920">
                  <c:v>824.78</c:v>
                </c:pt>
                <c:pt idx="12921">
                  <c:v>824.09</c:v>
                </c:pt>
                <c:pt idx="12922">
                  <c:v>824.62</c:v>
                </c:pt>
                <c:pt idx="12923">
                  <c:v>825.17</c:v>
                </c:pt>
                <c:pt idx="12924">
                  <c:v>824.64</c:v>
                </c:pt>
                <c:pt idx="12925">
                  <c:v>824.83</c:v>
                </c:pt>
                <c:pt idx="12926">
                  <c:v>825.19</c:v>
                </c:pt>
                <c:pt idx="12927">
                  <c:v>824.22</c:v>
                </c:pt>
                <c:pt idx="12928">
                  <c:v>824.5</c:v>
                </c:pt>
                <c:pt idx="12929">
                  <c:v>825.54</c:v>
                </c:pt>
                <c:pt idx="12930">
                  <c:v>824.69</c:v>
                </c:pt>
                <c:pt idx="12931">
                  <c:v>825.07</c:v>
                </c:pt>
                <c:pt idx="12932">
                  <c:v>825.45</c:v>
                </c:pt>
                <c:pt idx="12933">
                  <c:v>824.55</c:v>
                </c:pt>
                <c:pt idx="12934">
                  <c:v>824.5</c:v>
                </c:pt>
                <c:pt idx="12935">
                  <c:v>825.16</c:v>
                </c:pt>
                <c:pt idx="12936">
                  <c:v>824.62</c:v>
                </c:pt>
                <c:pt idx="12937">
                  <c:v>825.04</c:v>
                </c:pt>
                <c:pt idx="12938">
                  <c:v>825.64</c:v>
                </c:pt>
                <c:pt idx="12939">
                  <c:v>824.55</c:v>
                </c:pt>
                <c:pt idx="12940">
                  <c:v>824.85</c:v>
                </c:pt>
                <c:pt idx="12941">
                  <c:v>825.23</c:v>
                </c:pt>
                <c:pt idx="12942">
                  <c:v>824.83</c:v>
                </c:pt>
                <c:pt idx="12943">
                  <c:v>825.04</c:v>
                </c:pt>
                <c:pt idx="12944">
                  <c:v>824.98</c:v>
                </c:pt>
                <c:pt idx="12945">
                  <c:v>824.69</c:v>
                </c:pt>
                <c:pt idx="12946">
                  <c:v>824.74</c:v>
                </c:pt>
                <c:pt idx="12947">
                  <c:v>824.98</c:v>
                </c:pt>
                <c:pt idx="12948">
                  <c:v>824.78</c:v>
                </c:pt>
                <c:pt idx="12949">
                  <c:v>825.09</c:v>
                </c:pt>
                <c:pt idx="12950">
                  <c:v>824.33</c:v>
                </c:pt>
                <c:pt idx="12951">
                  <c:v>824.93</c:v>
                </c:pt>
                <c:pt idx="12952">
                  <c:v>825.38</c:v>
                </c:pt>
                <c:pt idx="12953">
                  <c:v>824.59</c:v>
                </c:pt>
                <c:pt idx="12954">
                  <c:v>824.29</c:v>
                </c:pt>
                <c:pt idx="12955">
                  <c:v>825.31</c:v>
                </c:pt>
                <c:pt idx="12956">
                  <c:v>825.07</c:v>
                </c:pt>
                <c:pt idx="12957">
                  <c:v>825.11</c:v>
                </c:pt>
                <c:pt idx="12958">
                  <c:v>825.05</c:v>
                </c:pt>
                <c:pt idx="12959">
                  <c:v>824.29</c:v>
                </c:pt>
                <c:pt idx="12960">
                  <c:v>824.45</c:v>
                </c:pt>
                <c:pt idx="12961">
                  <c:v>825.45</c:v>
                </c:pt>
                <c:pt idx="12962">
                  <c:v>824.55</c:v>
                </c:pt>
                <c:pt idx="12963">
                  <c:v>824.31</c:v>
                </c:pt>
                <c:pt idx="12964">
                  <c:v>824.45</c:v>
                </c:pt>
                <c:pt idx="12965">
                  <c:v>824.29</c:v>
                </c:pt>
                <c:pt idx="12966">
                  <c:v>824.26</c:v>
                </c:pt>
                <c:pt idx="12967">
                  <c:v>825.14</c:v>
                </c:pt>
                <c:pt idx="12968">
                  <c:v>824.98</c:v>
                </c:pt>
                <c:pt idx="12969">
                  <c:v>824.67</c:v>
                </c:pt>
                <c:pt idx="12970">
                  <c:v>825</c:v>
                </c:pt>
                <c:pt idx="12971">
                  <c:v>824.52</c:v>
                </c:pt>
                <c:pt idx="12972">
                  <c:v>824.74</c:v>
                </c:pt>
                <c:pt idx="12973">
                  <c:v>824.93</c:v>
                </c:pt>
                <c:pt idx="12974">
                  <c:v>824.83</c:v>
                </c:pt>
                <c:pt idx="12975">
                  <c:v>824.45</c:v>
                </c:pt>
                <c:pt idx="12976">
                  <c:v>824.48</c:v>
                </c:pt>
                <c:pt idx="12977">
                  <c:v>824.76</c:v>
                </c:pt>
                <c:pt idx="12978">
                  <c:v>825.04</c:v>
                </c:pt>
                <c:pt idx="12979">
                  <c:v>824.4</c:v>
                </c:pt>
                <c:pt idx="12980">
                  <c:v>824.21</c:v>
                </c:pt>
                <c:pt idx="12981">
                  <c:v>825</c:v>
                </c:pt>
                <c:pt idx="12982">
                  <c:v>824.47</c:v>
                </c:pt>
                <c:pt idx="12983">
                  <c:v>824.73</c:v>
                </c:pt>
                <c:pt idx="12984">
                  <c:v>825.02</c:v>
                </c:pt>
                <c:pt idx="12985">
                  <c:v>824.76</c:v>
                </c:pt>
                <c:pt idx="12986">
                  <c:v>824.6</c:v>
                </c:pt>
                <c:pt idx="12987">
                  <c:v>825.14</c:v>
                </c:pt>
                <c:pt idx="12988">
                  <c:v>824.41</c:v>
                </c:pt>
                <c:pt idx="12989">
                  <c:v>825.04</c:v>
                </c:pt>
                <c:pt idx="12990">
                  <c:v>825.33</c:v>
                </c:pt>
                <c:pt idx="12991">
                  <c:v>824.17</c:v>
                </c:pt>
                <c:pt idx="12992">
                  <c:v>824.21</c:v>
                </c:pt>
                <c:pt idx="12993">
                  <c:v>825.17</c:v>
                </c:pt>
                <c:pt idx="12994">
                  <c:v>824.43</c:v>
                </c:pt>
                <c:pt idx="12995">
                  <c:v>824.64</c:v>
                </c:pt>
                <c:pt idx="12996">
                  <c:v>824.6</c:v>
                </c:pt>
                <c:pt idx="12997">
                  <c:v>824.62</c:v>
                </c:pt>
                <c:pt idx="12998">
                  <c:v>824.92</c:v>
                </c:pt>
                <c:pt idx="12999">
                  <c:v>824.81</c:v>
                </c:pt>
                <c:pt idx="13000">
                  <c:v>824.67</c:v>
                </c:pt>
                <c:pt idx="13001">
                  <c:v>825</c:v>
                </c:pt>
                <c:pt idx="13002">
                  <c:v>825.12</c:v>
                </c:pt>
                <c:pt idx="13003">
                  <c:v>824.79</c:v>
                </c:pt>
                <c:pt idx="13004">
                  <c:v>825.33</c:v>
                </c:pt>
                <c:pt idx="13005">
                  <c:v>824.57</c:v>
                </c:pt>
                <c:pt idx="13006">
                  <c:v>824.55</c:v>
                </c:pt>
                <c:pt idx="13007">
                  <c:v>825.16</c:v>
                </c:pt>
                <c:pt idx="13008">
                  <c:v>824.73</c:v>
                </c:pt>
                <c:pt idx="13009">
                  <c:v>824.57</c:v>
                </c:pt>
                <c:pt idx="13010">
                  <c:v>825.4</c:v>
                </c:pt>
                <c:pt idx="13011">
                  <c:v>824.81</c:v>
                </c:pt>
                <c:pt idx="13012">
                  <c:v>824.69</c:v>
                </c:pt>
                <c:pt idx="13013">
                  <c:v>825.17</c:v>
                </c:pt>
                <c:pt idx="13014">
                  <c:v>824.43</c:v>
                </c:pt>
                <c:pt idx="13015">
                  <c:v>824.98</c:v>
                </c:pt>
                <c:pt idx="13016">
                  <c:v>825.54</c:v>
                </c:pt>
                <c:pt idx="13017">
                  <c:v>824.21</c:v>
                </c:pt>
                <c:pt idx="13018">
                  <c:v>824.78</c:v>
                </c:pt>
                <c:pt idx="13019">
                  <c:v>824.81</c:v>
                </c:pt>
                <c:pt idx="13020">
                  <c:v>823.98</c:v>
                </c:pt>
                <c:pt idx="13021">
                  <c:v>824.79</c:v>
                </c:pt>
                <c:pt idx="13022">
                  <c:v>825.36</c:v>
                </c:pt>
                <c:pt idx="13023">
                  <c:v>824.14</c:v>
                </c:pt>
                <c:pt idx="13024">
                  <c:v>824.81</c:v>
                </c:pt>
                <c:pt idx="13025">
                  <c:v>825.17</c:v>
                </c:pt>
                <c:pt idx="13026">
                  <c:v>824.34</c:v>
                </c:pt>
                <c:pt idx="13027">
                  <c:v>824.26</c:v>
                </c:pt>
                <c:pt idx="13028">
                  <c:v>824.24</c:v>
                </c:pt>
                <c:pt idx="13029">
                  <c:v>824</c:v>
                </c:pt>
                <c:pt idx="13030">
                  <c:v>824.67</c:v>
                </c:pt>
                <c:pt idx="13031">
                  <c:v>824.81</c:v>
                </c:pt>
                <c:pt idx="13032">
                  <c:v>824.73</c:v>
                </c:pt>
                <c:pt idx="13033">
                  <c:v>824.81</c:v>
                </c:pt>
                <c:pt idx="13034">
                  <c:v>824.22</c:v>
                </c:pt>
                <c:pt idx="13035">
                  <c:v>824.36</c:v>
                </c:pt>
                <c:pt idx="13036">
                  <c:v>825.16</c:v>
                </c:pt>
                <c:pt idx="13037">
                  <c:v>824.55</c:v>
                </c:pt>
                <c:pt idx="13038">
                  <c:v>824.55</c:v>
                </c:pt>
                <c:pt idx="13039">
                  <c:v>825.07</c:v>
                </c:pt>
                <c:pt idx="13040">
                  <c:v>824.36</c:v>
                </c:pt>
                <c:pt idx="13041">
                  <c:v>824.03</c:v>
                </c:pt>
                <c:pt idx="13042">
                  <c:v>824.47</c:v>
                </c:pt>
                <c:pt idx="13043">
                  <c:v>824.43</c:v>
                </c:pt>
                <c:pt idx="13044">
                  <c:v>824.55</c:v>
                </c:pt>
                <c:pt idx="13045">
                  <c:v>825.16</c:v>
                </c:pt>
                <c:pt idx="13046">
                  <c:v>824.53</c:v>
                </c:pt>
                <c:pt idx="13047">
                  <c:v>824.5</c:v>
                </c:pt>
                <c:pt idx="13048">
                  <c:v>825.04</c:v>
                </c:pt>
                <c:pt idx="13049">
                  <c:v>824.21</c:v>
                </c:pt>
                <c:pt idx="13050">
                  <c:v>824.64</c:v>
                </c:pt>
                <c:pt idx="13051">
                  <c:v>825.31</c:v>
                </c:pt>
                <c:pt idx="13052">
                  <c:v>823.98</c:v>
                </c:pt>
                <c:pt idx="13053">
                  <c:v>824.41</c:v>
                </c:pt>
                <c:pt idx="13054">
                  <c:v>824.6</c:v>
                </c:pt>
                <c:pt idx="13055">
                  <c:v>823.79</c:v>
                </c:pt>
                <c:pt idx="13056">
                  <c:v>824.36</c:v>
                </c:pt>
                <c:pt idx="13057">
                  <c:v>824.86</c:v>
                </c:pt>
                <c:pt idx="13058">
                  <c:v>823.38</c:v>
                </c:pt>
                <c:pt idx="13059">
                  <c:v>824.48</c:v>
                </c:pt>
                <c:pt idx="13060">
                  <c:v>824</c:v>
                </c:pt>
                <c:pt idx="13061">
                  <c:v>823.98</c:v>
                </c:pt>
                <c:pt idx="13062">
                  <c:v>825.05</c:v>
                </c:pt>
                <c:pt idx="13063">
                  <c:v>823.81</c:v>
                </c:pt>
                <c:pt idx="13064">
                  <c:v>824.38</c:v>
                </c:pt>
                <c:pt idx="13065">
                  <c:v>825.09</c:v>
                </c:pt>
                <c:pt idx="13066">
                  <c:v>824.43</c:v>
                </c:pt>
                <c:pt idx="13067">
                  <c:v>824.69</c:v>
                </c:pt>
                <c:pt idx="13068">
                  <c:v>825.24</c:v>
                </c:pt>
                <c:pt idx="13069">
                  <c:v>824.15</c:v>
                </c:pt>
                <c:pt idx="13070">
                  <c:v>824.76</c:v>
                </c:pt>
                <c:pt idx="13071">
                  <c:v>825.4</c:v>
                </c:pt>
                <c:pt idx="13072">
                  <c:v>824.19</c:v>
                </c:pt>
                <c:pt idx="13073">
                  <c:v>824.71</c:v>
                </c:pt>
                <c:pt idx="13074">
                  <c:v>825.42</c:v>
                </c:pt>
                <c:pt idx="13075">
                  <c:v>824.55</c:v>
                </c:pt>
                <c:pt idx="13076">
                  <c:v>824.5</c:v>
                </c:pt>
                <c:pt idx="13077">
                  <c:v>825.28</c:v>
                </c:pt>
                <c:pt idx="13078">
                  <c:v>824.81</c:v>
                </c:pt>
                <c:pt idx="13079">
                  <c:v>825.04</c:v>
                </c:pt>
                <c:pt idx="13080">
                  <c:v>824.88</c:v>
                </c:pt>
                <c:pt idx="13081">
                  <c:v>824.97</c:v>
                </c:pt>
                <c:pt idx="13082">
                  <c:v>824.97</c:v>
                </c:pt>
                <c:pt idx="13083">
                  <c:v>825.07</c:v>
                </c:pt>
                <c:pt idx="13084">
                  <c:v>824.71</c:v>
                </c:pt>
                <c:pt idx="13085">
                  <c:v>825.12</c:v>
                </c:pt>
                <c:pt idx="13086">
                  <c:v>825</c:v>
                </c:pt>
                <c:pt idx="13087">
                  <c:v>824.78</c:v>
                </c:pt>
                <c:pt idx="13088">
                  <c:v>824.85</c:v>
                </c:pt>
                <c:pt idx="13089">
                  <c:v>824.64</c:v>
                </c:pt>
                <c:pt idx="13090">
                  <c:v>824.73</c:v>
                </c:pt>
                <c:pt idx="13091">
                  <c:v>825.3</c:v>
                </c:pt>
                <c:pt idx="13092">
                  <c:v>824.64</c:v>
                </c:pt>
                <c:pt idx="13093">
                  <c:v>824.81</c:v>
                </c:pt>
                <c:pt idx="13094">
                  <c:v>825.14</c:v>
                </c:pt>
                <c:pt idx="13095">
                  <c:v>824.43</c:v>
                </c:pt>
                <c:pt idx="13096">
                  <c:v>824.41</c:v>
                </c:pt>
                <c:pt idx="13097">
                  <c:v>825.33</c:v>
                </c:pt>
                <c:pt idx="13098">
                  <c:v>824.47</c:v>
                </c:pt>
                <c:pt idx="13099">
                  <c:v>825.19</c:v>
                </c:pt>
                <c:pt idx="13100">
                  <c:v>825.14</c:v>
                </c:pt>
                <c:pt idx="13101">
                  <c:v>824.53</c:v>
                </c:pt>
                <c:pt idx="13102">
                  <c:v>824.62</c:v>
                </c:pt>
                <c:pt idx="13103">
                  <c:v>825.12</c:v>
                </c:pt>
                <c:pt idx="13104">
                  <c:v>824.15</c:v>
                </c:pt>
                <c:pt idx="13105">
                  <c:v>824.21</c:v>
                </c:pt>
                <c:pt idx="13106">
                  <c:v>824.97</c:v>
                </c:pt>
                <c:pt idx="13107">
                  <c:v>824.64</c:v>
                </c:pt>
                <c:pt idx="13108">
                  <c:v>824.86</c:v>
                </c:pt>
                <c:pt idx="13109">
                  <c:v>824.81</c:v>
                </c:pt>
                <c:pt idx="13110">
                  <c:v>824.83</c:v>
                </c:pt>
                <c:pt idx="13111">
                  <c:v>825.11</c:v>
                </c:pt>
                <c:pt idx="13112">
                  <c:v>825.07</c:v>
                </c:pt>
                <c:pt idx="13113">
                  <c:v>824.66</c:v>
                </c:pt>
                <c:pt idx="13114">
                  <c:v>825.28</c:v>
                </c:pt>
                <c:pt idx="13115">
                  <c:v>824.19</c:v>
                </c:pt>
                <c:pt idx="13116">
                  <c:v>824.1</c:v>
                </c:pt>
                <c:pt idx="13117">
                  <c:v>824.71</c:v>
                </c:pt>
                <c:pt idx="13118">
                  <c:v>824.4</c:v>
                </c:pt>
                <c:pt idx="13119">
                  <c:v>824.78</c:v>
                </c:pt>
                <c:pt idx="13120">
                  <c:v>824.95</c:v>
                </c:pt>
                <c:pt idx="13121">
                  <c:v>823.83</c:v>
                </c:pt>
                <c:pt idx="13122">
                  <c:v>824.36</c:v>
                </c:pt>
                <c:pt idx="13123">
                  <c:v>825.05</c:v>
                </c:pt>
                <c:pt idx="13124">
                  <c:v>824.28</c:v>
                </c:pt>
                <c:pt idx="13125">
                  <c:v>824.71</c:v>
                </c:pt>
                <c:pt idx="13126">
                  <c:v>825.04</c:v>
                </c:pt>
                <c:pt idx="13127">
                  <c:v>824.86</c:v>
                </c:pt>
                <c:pt idx="13128">
                  <c:v>824.4</c:v>
                </c:pt>
                <c:pt idx="13129">
                  <c:v>825.09</c:v>
                </c:pt>
                <c:pt idx="13130">
                  <c:v>824.88</c:v>
                </c:pt>
                <c:pt idx="13131">
                  <c:v>824.62</c:v>
                </c:pt>
                <c:pt idx="13132">
                  <c:v>825</c:v>
                </c:pt>
                <c:pt idx="13133">
                  <c:v>824.76</c:v>
                </c:pt>
                <c:pt idx="13134">
                  <c:v>824.9</c:v>
                </c:pt>
                <c:pt idx="13135">
                  <c:v>825.26</c:v>
                </c:pt>
                <c:pt idx="13136">
                  <c:v>824.66</c:v>
                </c:pt>
                <c:pt idx="13137">
                  <c:v>824.95</c:v>
                </c:pt>
                <c:pt idx="13138">
                  <c:v>824.45</c:v>
                </c:pt>
                <c:pt idx="13139">
                  <c:v>824.33</c:v>
                </c:pt>
                <c:pt idx="13140">
                  <c:v>824.5</c:v>
                </c:pt>
                <c:pt idx="13141">
                  <c:v>824.73</c:v>
                </c:pt>
                <c:pt idx="13142">
                  <c:v>823.88</c:v>
                </c:pt>
                <c:pt idx="13143">
                  <c:v>824.88</c:v>
                </c:pt>
                <c:pt idx="13144">
                  <c:v>824.22</c:v>
                </c:pt>
                <c:pt idx="13145">
                  <c:v>824.9</c:v>
                </c:pt>
                <c:pt idx="13146">
                  <c:v>825.23</c:v>
                </c:pt>
                <c:pt idx="13147">
                  <c:v>824.83</c:v>
                </c:pt>
                <c:pt idx="13148">
                  <c:v>825.23</c:v>
                </c:pt>
                <c:pt idx="13149">
                  <c:v>825.33</c:v>
                </c:pt>
                <c:pt idx="13150">
                  <c:v>824.24</c:v>
                </c:pt>
                <c:pt idx="13151">
                  <c:v>824.76</c:v>
                </c:pt>
                <c:pt idx="13152">
                  <c:v>824.69</c:v>
                </c:pt>
                <c:pt idx="13153">
                  <c:v>824.29</c:v>
                </c:pt>
                <c:pt idx="13154">
                  <c:v>824.43</c:v>
                </c:pt>
                <c:pt idx="13155">
                  <c:v>825.49</c:v>
                </c:pt>
                <c:pt idx="13156">
                  <c:v>824.41</c:v>
                </c:pt>
                <c:pt idx="13157">
                  <c:v>824.81</c:v>
                </c:pt>
                <c:pt idx="13158">
                  <c:v>825.09</c:v>
                </c:pt>
                <c:pt idx="13159">
                  <c:v>824.1</c:v>
                </c:pt>
                <c:pt idx="13160">
                  <c:v>824.6</c:v>
                </c:pt>
                <c:pt idx="13161">
                  <c:v>825</c:v>
                </c:pt>
                <c:pt idx="13162">
                  <c:v>824.43</c:v>
                </c:pt>
                <c:pt idx="13163">
                  <c:v>824.57</c:v>
                </c:pt>
                <c:pt idx="13164">
                  <c:v>825.12</c:v>
                </c:pt>
                <c:pt idx="13165">
                  <c:v>823.46</c:v>
                </c:pt>
                <c:pt idx="13166">
                  <c:v>824.55</c:v>
                </c:pt>
                <c:pt idx="13167">
                  <c:v>824.97</c:v>
                </c:pt>
                <c:pt idx="13168">
                  <c:v>823.96</c:v>
                </c:pt>
                <c:pt idx="13169">
                  <c:v>825.26</c:v>
                </c:pt>
                <c:pt idx="13170">
                  <c:v>824.86</c:v>
                </c:pt>
                <c:pt idx="13171">
                  <c:v>824.47</c:v>
                </c:pt>
                <c:pt idx="13172">
                  <c:v>824.92</c:v>
                </c:pt>
                <c:pt idx="13173">
                  <c:v>823.77</c:v>
                </c:pt>
                <c:pt idx="13174">
                  <c:v>824.71</c:v>
                </c:pt>
                <c:pt idx="13175">
                  <c:v>824.73</c:v>
                </c:pt>
                <c:pt idx="13176">
                  <c:v>824.12</c:v>
                </c:pt>
                <c:pt idx="13177">
                  <c:v>824.29</c:v>
                </c:pt>
                <c:pt idx="13178">
                  <c:v>825.11</c:v>
                </c:pt>
                <c:pt idx="13179">
                  <c:v>824.33</c:v>
                </c:pt>
                <c:pt idx="13180">
                  <c:v>824.9</c:v>
                </c:pt>
                <c:pt idx="13181">
                  <c:v>825.19</c:v>
                </c:pt>
                <c:pt idx="13182">
                  <c:v>824.1</c:v>
                </c:pt>
                <c:pt idx="13183">
                  <c:v>824.53</c:v>
                </c:pt>
                <c:pt idx="13184">
                  <c:v>825.17</c:v>
                </c:pt>
                <c:pt idx="13185">
                  <c:v>824.12</c:v>
                </c:pt>
                <c:pt idx="13186">
                  <c:v>823.79</c:v>
                </c:pt>
                <c:pt idx="13187">
                  <c:v>824.86</c:v>
                </c:pt>
                <c:pt idx="13188">
                  <c:v>824.9</c:v>
                </c:pt>
                <c:pt idx="13189">
                  <c:v>824.73</c:v>
                </c:pt>
                <c:pt idx="13190">
                  <c:v>824.74</c:v>
                </c:pt>
                <c:pt idx="13191">
                  <c:v>824.41</c:v>
                </c:pt>
                <c:pt idx="13192">
                  <c:v>824.45</c:v>
                </c:pt>
                <c:pt idx="13193">
                  <c:v>824.88</c:v>
                </c:pt>
                <c:pt idx="13194">
                  <c:v>824.62</c:v>
                </c:pt>
                <c:pt idx="13195">
                  <c:v>824.47</c:v>
                </c:pt>
                <c:pt idx="13196">
                  <c:v>824.95</c:v>
                </c:pt>
                <c:pt idx="13197">
                  <c:v>824.53</c:v>
                </c:pt>
                <c:pt idx="13198">
                  <c:v>823.86</c:v>
                </c:pt>
                <c:pt idx="13199">
                  <c:v>824.4</c:v>
                </c:pt>
                <c:pt idx="13200">
                  <c:v>824.43</c:v>
                </c:pt>
                <c:pt idx="13201">
                  <c:v>824.64</c:v>
                </c:pt>
                <c:pt idx="13202">
                  <c:v>824.24</c:v>
                </c:pt>
                <c:pt idx="13203">
                  <c:v>824.52</c:v>
                </c:pt>
                <c:pt idx="13204">
                  <c:v>824.83</c:v>
                </c:pt>
                <c:pt idx="13205">
                  <c:v>823.76</c:v>
                </c:pt>
                <c:pt idx="13206">
                  <c:v>824.41</c:v>
                </c:pt>
                <c:pt idx="13207">
                  <c:v>824.92</c:v>
                </c:pt>
                <c:pt idx="13208">
                  <c:v>824.07</c:v>
                </c:pt>
                <c:pt idx="13209">
                  <c:v>824.74</c:v>
                </c:pt>
                <c:pt idx="13210">
                  <c:v>825.19</c:v>
                </c:pt>
                <c:pt idx="13211">
                  <c:v>823.84</c:v>
                </c:pt>
                <c:pt idx="13212">
                  <c:v>824.33</c:v>
                </c:pt>
                <c:pt idx="13213">
                  <c:v>825.21</c:v>
                </c:pt>
                <c:pt idx="13214">
                  <c:v>824.57</c:v>
                </c:pt>
                <c:pt idx="13215">
                  <c:v>824.43</c:v>
                </c:pt>
                <c:pt idx="13216">
                  <c:v>824.74</c:v>
                </c:pt>
                <c:pt idx="13217">
                  <c:v>823.43</c:v>
                </c:pt>
                <c:pt idx="13218">
                  <c:v>824.57</c:v>
                </c:pt>
                <c:pt idx="13219">
                  <c:v>824.71</c:v>
                </c:pt>
                <c:pt idx="13220">
                  <c:v>824.29</c:v>
                </c:pt>
                <c:pt idx="13221">
                  <c:v>824.93</c:v>
                </c:pt>
                <c:pt idx="13222">
                  <c:v>824.6</c:v>
                </c:pt>
                <c:pt idx="13223">
                  <c:v>823.93</c:v>
                </c:pt>
                <c:pt idx="13224">
                  <c:v>824.62</c:v>
                </c:pt>
                <c:pt idx="13225">
                  <c:v>824.9</c:v>
                </c:pt>
                <c:pt idx="13226">
                  <c:v>824.07</c:v>
                </c:pt>
                <c:pt idx="13227">
                  <c:v>824.53</c:v>
                </c:pt>
                <c:pt idx="13228">
                  <c:v>824.24</c:v>
                </c:pt>
                <c:pt idx="13229">
                  <c:v>823.74</c:v>
                </c:pt>
                <c:pt idx="13230">
                  <c:v>824.79</c:v>
                </c:pt>
                <c:pt idx="13231">
                  <c:v>824.03</c:v>
                </c:pt>
                <c:pt idx="13232">
                  <c:v>824.36</c:v>
                </c:pt>
                <c:pt idx="13233">
                  <c:v>824.38</c:v>
                </c:pt>
                <c:pt idx="13234">
                  <c:v>823.72</c:v>
                </c:pt>
                <c:pt idx="13235">
                  <c:v>823.95</c:v>
                </c:pt>
                <c:pt idx="13236">
                  <c:v>824.48</c:v>
                </c:pt>
                <c:pt idx="13237">
                  <c:v>824.34</c:v>
                </c:pt>
                <c:pt idx="13238">
                  <c:v>823.53</c:v>
                </c:pt>
                <c:pt idx="13239">
                  <c:v>824.31</c:v>
                </c:pt>
                <c:pt idx="13240">
                  <c:v>823.69</c:v>
                </c:pt>
                <c:pt idx="13241">
                  <c:v>824.52</c:v>
                </c:pt>
                <c:pt idx="13242">
                  <c:v>824.73</c:v>
                </c:pt>
                <c:pt idx="13243">
                  <c:v>823.55</c:v>
                </c:pt>
                <c:pt idx="13244">
                  <c:v>824.47</c:v>
                </c:pt>
                <c:pt idx="13245">
                  <c:v>824.83</c:v>
                </c:pt>
                <c:pt idx="13246">
                  <c:v>824.45</c:v>
                </c:pt>
                <c:pt idx="13247">
                  <c:v>825.04</c:v>
                </c:pt>
                <c:pt idx="13248">
                  <c:v>824.97</c:v>
                </c:pt>
                <c:pt idx="13249">
                  <c:v>823.77</c:v>
                </c:pt>
                <c:pt idx="13250">
                  <c:v>824.29</c:v>
                </c:pt>
                <c:pt idx="13251">
                  <c:v>824.22</c:v>
                </c:pt>
                <c:pt idx="13252">
                  <c:v>824.17</c:v>
                </c:pt>
                <c:pt idx="13253">
                  <c:v>824.02</c:v>
                </c:pt>
                <c:pt idx="13254">
                  <c:v>824.59</c:v>
                </c:pt>
                <c:pt idx="13255">
                  <c:v>824.53</c:v>
                </c:pt>
                <c:pt idx="13256">
                  <c:v>824.78</c:v>
                </c:pt>
                <c:pt idx="13257">
                  <c:v>823.7</c:v>
                </c:pt>
                <c:pt idx="13258">
                  <c:v>824.19</c:v>
                </c:pt>
                <c:pt idx="13259">
                  <c:v>824.97</c:v>
                </c:pt>
                <c:pt idx="13260">
                  <c:v>824.05</c:v>
                </c:pt>
                <c:pt idx="13261">
                  <c:v>823.7</c:v>
                </c:pt>
                <c:pt idx="13262">
                  <c:v>825.42</c:v>
                </c:pt>
                <c:pt idx="13263">
                  <c:v>823.95</c:v>
                </c:pt>
                <c:pt idx="13264">
                  <c:v>824.43</c:v>
                </c:pt>
                <c:pt idx="13265">
                  <c:v>824.79</c:v>
                </c:pt>
                <c:pt idx="13266">
                  <c:v>824.5</c:v>
                </c:pt>
                <c:pt idx="13267">
                  <c:v>823.84</c:v>
                </c:pt>
                <c:pt idx="13268">
                  <c:v>824.69</c:v>
                </c:pt>
                <c:pt idx="13269">
                  <c:v>824.05</c:v>
                </c:pt>
                <c:pt idx="13270">
                  <c:v>824.41</c:v>
                </c:pt>
                <c:pt idx="13271">
                  <c:v>825.07</c:v>
                </c:pt>
                <c:pt idx="13272">
                  <c:v>824.53</c:v>
                </c:pt>
                <c:pt idx="13273">
                  <c:v>824.55</c:v>
                </c:pt>
                <c:pt idx="13274">
                  <c:v>824.95</c:v>
                </c:pt>
                <c:pt idx="13275">
                  <c:v>823.86</c:v>
                </c:pt>
                <c:pt idx="13276">
                  <c:v>823.67</c:v>
                </c:pt>
                <c:pt idx="13277">
                  <c:v>824.69</c:v>
                </c:pt>
                <c:pt idx="13278">
                  <c:v>824.05</c:v>
                </c:pt>
                <c:pt idx="13279">
                  <c:v>824.9</c:v>
                </c:pt>
                <c:pt idx="13280">
                  <c:v>824.9</c:v>
                </c:pt>
                <c:pt idx="13281">
                  <c:v>824.19</c:v>
                </c:pt>
                <c:pt idx="13282">
                  <c:v>824.12</c:v>
                </c:pt>
                <c:pt idx="13283">
                  <c:v>823.93</c:v>
                </c:pt>
                <c:pt idx="13284">
                  <c:v>824.21</c:v>
                </c:pt>
                <c:pt idx="13285">
                  <c:v>824.95</c:v>
                </c:pt>
                <c:pt idx="13286">
                  <c:v>823.51</c:v>
                </c:pt>
                <c:pt idx="13287">
                  <c:v>824.1</c:v>
                </c:pt>
                <c:pt idx="13288">
                  <c:v>824.78</c:v>
                </c:pt>
                <c:pt idx="13289">
                  <c:v>824.17</c:v>
                </c:pt>
                <c:pt idx="13290">
                  <c:v>823.96</c:v>
                </c:pt>
                <c:pt idx="13291">
                  <c:v>824.98</c:v>
                </c:pt>
                <c:pt idx="13292">
                  <c:v>823.65</c:v>
                </c:pt>
                <c:pt idx="13293">
                  <c:v>824.26</c:v>
                </c:pt>
                <c:pt idx="13294">
                  <c:v>824.67</c:v>
                </c:pt>
                <c:pt idx="13295">
                  <c:v>824.88</c:v>
                </c:pt>
                <c:pt idx="13296">
                  <c:v>824.28</c:v>
                </c:pt>
                <c:pt idx="13297">
                  <c:v>824.9</c:v>
                </c:pt>
                <c:pt idx="13298">
                  <c:v>824.05</c:v>
                </c:pt>
                <c:pt idx="13299">
                  <c:v>824.73</c:v>
                </c:pt>
                <c:pt idx="13300">
                  <c:v>824.85</c:v>
                </c:pt>
                <c:pt idx="13301">
                  <c:v>823.91</c:v>
                </c:pt>
                <c:pt idx="13302">
                  <c:v>824.71</c:v>
                </c:pt>
                <c:pt idx="13303">
                  <c:v>824.85</c:v>
                </c:pt>
                <c:pt idx="13304">
                  <c:v>824.24</c:v>
                </c:pt>
                <c:pt idx="13305">
                  <c:v>824.6</c:v>
                </c:pt>
                <c:pt idx="13306">
                  <c:v>825.24</c:v>
                </c:pt>
                <c:pt idx="13307">
                  <c:v>824.12</c:v>
                </c:pt>
                <c:pt idx="13308">
                  <c:v>824.71</c:v>
                </c:pt>
                <c:pt idx="13309">
                  <c:v>824.76</c:v>
                </c:pt>
                <c:pt idx="13310">
                  <c:v>824.24</c:v>
                </c:pt>
                <c:pt idx="13311">
                  <c:v>824.48</c:v>
                </c:pt>
                <c:pt idx="13312">
                  <c:v>824.33</c:v>
                </c:pt>
                <c:pt idx="13313">
                  <c:v>823.86</c:v>
                </c:pt>
                <c:pt idx="13314">
                  <c:v>824.59</c:v>
                </c:pt>
                <c:pt idx="13315">
                  <c:v>824.6</c:v>
                </c:pt>
                <c:pt idx="13316">
                  <c:v>824.78</c:v>
                </c:pt>
                <c:pt idx="13317">
                  <c:v>824.98</c:v>
                </c:pt>
                <c:pt idx="13318">
                  <c:v>824.15</c:v>
                </c:pt>
                <c:pt idx="13319">
                  <c:v>824.53</c:v>
                </c:pt>
                <c:pt idx="13320">
                  <c:v>825.11</c:v>
                </c:pt>
                <c:pt idx="13321">
                  <c:v>824.41</c:v>
                </c:pt>
                <c:pt idx="13322">
                  <c:v>824.12</c:v>
                </c:pt>
                <c:pt idx="13323">
                  <c:v>825.28</c:v>
                </c:pt>
                <c:pt idx="13324">
                  <c:v>824.59</c:v>
                </c:pt>
                <c:pt idx="13325">
                  <c:v>824.78</c:v>
                </c:pt>
                <c:pt idx="13326">
                  <c:v>824.98</c:v>
                </c:pt>
                <c:pt idx="13327">
                  <c:v>824</c:v>
                </c:pt>
                <c:pt idx="13328">
                  <c:v>824.67</c:v>
                </c:pt>
                <c:pt idx="13329">
                  <c:v>825</c:v>
                </c:pt>
                <c:pt idx="13330">
                  <c:v>824.66</c:v>
                </c:pt>
                <c:pt idx="13331">
                  <c:v>824.86</c:v>
                </c:pt>
                <c:pt idx="13332">
                  <c:v>824.88</c:v>
                </c:pt>
                <c:pt idx="13333">
                  <c:v>824.02</c:v>
                </c:pt>
                <c:pt idx="13334">
                  <c:v>824.48</c:v>
                </c:pt>
                <c:pt idx="13335">
                  <c:v>824.86</c:v>
                </c:pt>
                <c:pt idx="13336">
                  <c:v>824.48</c:v>
                </c:pt>
                <c:pt idx="13337">
                  <c:v>824.97</c:v>
                </c:pt>
                <c:pt idx="13338">
                  <c:v>824.34</c:v>
                </c:pt>
                <c:pt idx="13339">
                  <c:v>824.19</c:v>
                </c:pt>
                <c:pt idx="13340">
                  <c:v>824.76</c:v>
                </c:pt>
                <c:pt idx="13341">
                  <c:v>824.69</c:v>
                </c:pt>
                <c:pt idx="13342">
                  <c:v>823.91</c:v>
                </c:pt>
                <c:pt idx="13343">
                  <c:v>824.59</c:v>
                </c:pt>
                <c:pt idx="13344">
                  <c:v>823.34</c:v>
                </c:pt>
                <c:pt idx="13345">
                  <c:v>824.4</c:v>
                </c:pt>
                <c:pt idx="13346">
                  <c:v>824.78</c:v>
                </c:pt>
                <c:pt idx="13347">
                  <c:v>823.39</c:v>
                </c:pt>
                <c:pt idx="13348">
                  <c:v>824.22</c:v>
                </c:pt>
                <c:pt idx="13349">
                  <c:v>825.05</c:v>
                </c:pt>
                <c:pt idx="13350">
                  <c:v>823.67</c:v>
                </c:pt>
                <c:pt idx="13351">
                  <c:v>824.47</c:v>
                </c:pt>
                <c:pt idx="13352">
                  <c:v>824.62</c:v>
                </c:pt>
                <c:pt idx="13353">
                  <c:v>823.26</c:v>
                </c:pt>
                <c:pt idx="13354">
                  <c:v>824.83</c:v>
                </c:pt>
                <c:pt idx="13355">
                  <c:v>824.98</c:v>
                </c:pt>
                <c:pt idx="13356">
                  <c:v>823.5</c:v>
                </c:pt>
                <c:pt idx="13357">
                  <c:v>824.41</c:v>
                </c:pt>
                <c:pt idx="13358">
                  <c:v>824.9</c:v>
                </c:pt>
                <c:pt idx="13359">
                  <c:v>824.34</c:v>
                </c:pt>
                <c:pt idx="13360">
                  <c:v>824.48</c:v>
                </c:pt>
                <c:pt idx="13361">
                  <c:v>824.9</c:v>
                </c:pt>
                <c:pt idx="13362">
                  <c:v>824.74</c:v>
                </c:pt>
                <c:pt idx="13363">
                  <c:v>824.85</c:v>
                </c:pt>
                <c:pt idx="13364">
                  <c:v>824.66</c:v>
                </c:pt>
                <c:pt idx="13365">
                  <c:v>824.03</c:v>
                </c:pt>
                <c:pt idx="13366">
                  <c:v>824.62</c:v>
                </c:pt>
                <c:pt idx="13367">
                  <c:v>824.36</c:v>
                </c:pt>
                <c:pt idx="13368">
                  <c:v>824.09</c:v>
                </c:pt>
                <c:pt idx="13369">
                  <c:v>824.81</c:v>
                </c:pt>
                <c:pt idx="13370">
                  <c:v>824.57</c:v>
                </c:pt>
                <c:pt idx="13371">
                  <c:v>825</c:v>
                </c:pt>
                <c:pt idx="13372">
                  <c:v>824.57</c:v>
                </c:pt>
                <c:pt idx="13373">
                  <c:v>824.59</c:v>
                </c:pt>
                <c:pt idx="13374">
                  <c:v>824.36</c:v>
                </c:pt>
                <c:pt idx="13375">
                  <c:v>825.16</c:v>
                </c:pt>
                <c:pt idx="13376">
                  <c:v>824.48</c:v>
                </c:pt>
                <c:pt idx="13377">
                  <c:v>824.69</c:v>
                </c:pt>
                <c:pt idx="13378">
                  <c:v>824.97</c:v>
                </c:pt>
                <c:pt idx="13379">
                  <c:v>824.17</c:v>
                </c:pt>
                <c:pt idx="13380">
                  <c:v>824.62</c:v>
                </c:pt>
                <c:pt idx="13381">
                  <c:v>825.3</c:v>
                </c:pt>
                <c:pt idx="13382">
                  <c:v>824.19</c:v>
                </c:pt>
                <c:pt idx="13383">
                  <c:v>823.93</c:v>
                </c:pt>
                <c:pt idx="13384">
                  <c:v>824.81</c:v>
                </c:pt>
                <c:pt idx="13385">
                  <c:v>824.4</c:v>
                </c:pt>
                <c:pt idx="13386">
                  <c:v>824.97</c:v>
                </c:pt>
                <c:pt idx="13387">
                  <c:v>824.78</c:v>
                </c:pt>
                <c:pt idx="13388">
                  <c:v>824.73</c:v>
                </c:pt>
                <c:pt idx="13389">
                  <c:v>824.28</c:v>
                </c:pt>
                <c:pt idx="13390">
                  <c:v>824.78</c:v>
                </c:pt>
                <c:pt idx="13391">
                  <c:v>824.12</c:v>
                </c:pt>
                <c:pt idx="13392">
                  <c:v>824.02</c:v>
                </c:pt>
                <c:pt idx="13393">
                  <c:v>824.83</c:v>
                </c:pt>
                <c:pt idx="13394">
                  <c:v>824.43</c:v>
                </c:pt>
                <c:pt idx="13395">
                  <c:v>824.81</c:v>
                </c:pt>
                <c:pt idx="13396">
                  <c:v>823.79</c:v>
                </c:pt>
                <c:pt idx="13397">
                  <c:v>824.69</c:v>
                </c:pt>
                <c:pt idx="13398">
                  <c:v>824.95</c:v>
                </c:pt>
                <c:pt idx="13399">
                  <c:v>824.19</c:v>
                </c:pt>
                <c:pt idx="13400">
                  <c:v>824.14</c:v>
                </c:pt>
                <c:pt idx="13401">
                  <c:v>825.31</c:v>
                </c:pt>
                <c:pt idx="13402">
                  <c:v>824.07</c:v>
                </c:pt>
                <c:pt idx="13403">
                  <c:v>824.88</c:v>
                </c:pt>
                <c:pt idx="13404">
                  <c:v>825.09</c:v>
                </c:pt>
                <c:pt idx="13405">
                  <c:v>823.96</c:v>
                </c:pt>
                <c:pt idx="13406">
                  <c:v>824.43</c:v>
                </c:pt>
                <c:pt idx="13407">
                  <c:v>824.95</c:v>
                </c:pt>
                <c:pt idx="13408">
                  <c:v>824.17</c:v>
                </c:pt>
                <c:pt idx="13409">
                  <c:v>824.45</c:v>
                </c:pt>
                <c:pt idx="13410">
                  <c:v>825</c:v>
                </c:pt>
                <c:pt idx="13411">
                  <c:v>824.34</c:v>
                </c:pt>
                <c:pt idx="13412">
                  <c:v>824.59</c:v>
                </c:pt>
                <c:pt idx="13413">
                  <c:v>824.85</c:v>
                </c:pt>
                <c:pt idx="13414">
                  <c:v>824.38</c:v>
                </c:pt>
                <c:pt idx="13415">
                  <c:v>824.73</c:v>
                </c:pt>
                <c:pt idx="13416">
                  <c:v>824.59</c:v>
                </c:pt>
                <c:pt idx="13417">
                  <c:v>824.26</c:v>
                </c:pt>
                <c:pt idx="13418">
                  <c:v>823.91</c:v>
                </c:pt>
                <c:pt idx="13419">
                  <c:v>824.81</c:v>
                </c:pt>
                <c:pt idx="13420">
                  <c:v>824.48</c:v>
                </c:pt>
                <c:pt idx="13421">
                  <c:v>824.81</c:v>
                </c:pt>
                <c:pt idx="13422">
                  <c:v>824.62</c:v>
                </c:pt>
                <c:pt idx="13423">
                  <c:v>824.83</c:v>
                </c:pt>
                <c:pt idx="13424">
                  <c:v>825.11</c:v>
                </c:pt>
                <c:pt idx="13425">
                  <c:v>824.53</c:v>
                </c:pt>
                <c:pt idx="13426">
                  <c:v>824.52</c:v>
                </c:pt>
                <c:pt idx="13427">
                  <c:v>825.4</c:v>
                </c:pt>
                <c:pt idx="13428">
                  <c:v>824.1</c:v>
                </c:pt>
                <c:pt idx="13429">
                  <c:v>823.91</c:v>
                </c:pt>
                <c:pt idx="13430">
                  <c:v>825.19</c:v>
                </c:pt>
                <c:pt idx="13431">
                  <c:v>824.38</c:v>
                </c:pt>
                <c:pt idx="13432">
                  <c:v>824.43</c:v>
                </c:pt>
                <c:pt idx="13433">
                  <c:v>825.07</c:v>
                </c:pt>
                <c:pt idx="13434">
                  <c:v>824.36</c:v>
                </c:pt>
                <c:pt idx="13435">
                  <c:v>824.41</c:v>
                </c:pt>
                <c:pt idx="13436">
                  <c:v>824.97</c:v>
                </c:pt>
                <c:pt idx="13437">
                  <c:v>824.33</c:v>
                </c:pt>
                <c:pt idx="13438">
                  <c:v>824.59</c:v>
                </c:pt>
                <c:pt idx="13439">
                  <c:v>825.14</c:v>
                </c:pt>
                <c:pt idx="13440">
                  <c:v>824.28</c:v>
                </c:pt>
                <c:pt idx="13441">
                  <c:v>824.17</c:v>
                </c:pt>
                <c:pt idx="13442">
                  <c:v>825.19</c:v>
                </c:pt>
                <c:pt idx="13443">
                  <c:v>824.24</c:v>
                </c:pt>
                <c:pt idx="13444">
                  <c:v>824.97</c:v>
                </c:pt>
                <c:pt idx="13445">
                  <c:v>824.86</c:v>
                </c:pt>
                <c:pt idx="13446">
                  <c:v>824.26</c:v>
                </c:pt>
                <c:pt idx="13447">
                  <c:v>824.41</c:v>
                </c:pt>
                <c:pt idx="13448">
                  <c:v>824.24</c:v>
                </c:pt>
                <c:pt idx="13449">
                  <c:v>824.21</c:v>
                </c:pt>
                <c:pt idx="13450">
                  <c:v>824.62</c:v>
                </c:pt>
                <c:pt idx="13451">
                  <c:v>824.81</c:v>
                </c:pt>
                <c:pt idx="13452">
                  <c:v>824.22</c:v>
                </c:pt>
                <c:pt idx="13453">
                  <c:v>824.66</c:v>
                </c:pt>
                <c:pt idx="13454">
                  <c:v>823.83</c:v>
                </c:pt>
                <c:pt idx="13455">
                  <c:v>824.48</c:v>
                </c:pt>
                <c:pt idx="13456">
                  <c:v>825.59</c:v>
                </c:pt>
                <c:pt idx="13457">
                  <c:v>824.1</c:v>
                </c:pt>
                <c:pt idx="13458">
                  <c:v>824.24</c:v>
                </c:pt>
                <c:pt idx="13459">
                  <c:v>825.19</c:v>
                </c:pt>
                <c:pt idx="13460">
                  <c:v>823.91</c:v>
                </c:pt>
                <c:pt idx="13461">
                  <c:v>824.57</c:v>
                </c:pt>
                <c:pt idx="13462">
                  <c:v>824.98</c:v>
                </c:pt>
                <c:pt idx="13463">
                  <c:v>824.47</c:v>
                </c:pt>
                <c:pt idx="13464">
                  <c:v>824.48</c:v>
                </c:pt>
                <c:pt idx="13465">
                  <c:v>825.05</c:v>
                </c:pt>
                <c:pt idx="13466">
                  <c:v>824.74</c:v>
                </c:pt>
                <c:pt idx="13467">
                  <c:v>824.36</c:v>
                </c:pt>
                <c:pt idx="13468">
                  <c:v>825.36</c:v>
                </c:pt>
                <c:pt idx="13469">
                  <c:v>823.76</c:v>
                </c:pt>
                <c:pt idx="13470">
                  <c:v>824.66</c:v>
                </c:pt>
                <c:pt idx="13471">
                  <c:v>825.04</c:v>
                </c:pt>
                <c:pt idx="13472">
                  <c:v>823.9</c:v>
                </c:pt>
                <c:pt idx="13473">
                  <c:v>824.73</c:v>
                </c:pt>
                <c:pt idx="13474">
                  <c:v>824.92</c:v>
                </c:pt>
                <c:pt idx="13475">
                  <c:v>824.5</c:v>
                </c:pt>
                <c:pt idx="13476">
                  <c:v>824.43</c:v>
                </c:pt>
                <c:pt idx="13477">
                  <c:v>824.67</c:v>
                </c:pt>
                <c:pt idx="13478">
                  <c:v>824.4</c:v>
                </c:pt>
                <c:pt idx="13479">
                  <c:v>824.93</c:v>
                </c:pt>
                <c:pt idx="13480">
                  <c:v>824.36</c:v>
                </c:pt>
                <c:pt idx="13481">
                  <c:v>823.9</c:v>
                </c:pt>
                <c:pt idx="13482">
                  <c:v>825</c:v>
                </c:pt>
                <c:pt idx="13483">
                  <c:v>824.07</c:v>
                </c:pt>
                <c:pt idx="13484">
                  <c:v>823.69</c:v>
                </c:pt>
                <c:pt idx="13485">
                  <c:v>824.81</c:v>
                </c:pt>
                <c:pt idx="13486">
                  <c:v>823.84</c:v>
                </c:pt>
                <c:pt idx="13487">
                  <c:v>823.95</c:v>
                </c:pt>
                <c:pt idx="13488">
                  <c:v>824.26</c:v>
                </c:pt>
                <c:pt idx="13489">
                  <c:v>823.96</c:v>
                </c:pt>
                <c:pt idx="13490">
                  <c:v>824.43</c:v>
                </c:pt>
                <c:pt idx="13491">
                  <c:v>825.45</c:v>
                </c:pt>
                <c:pt idx="13492">
                  <c:v>824.07</c:v>
                </c:pt>
                <c:pt idx="13493">
                  <c:v>823.83</c:v>
                </c:pt>
                <c:pt idx="13494">
                  <c:v>824.71</c:v>
                </c:pt>
                <c:pt idx="13495">
                  <c:v>823.77</c:v>
                </c:pt>
                <c:pt idx="13496">
                  <c:v>824.73</c:v>
                </c:pt>
                <c:pt idx="13497">
                  <c:v>824.69</c:v>
                </c:pt>
                <c:pt idx="13498">
                  <c:v>824.09</c:v>
                </c:pt>
                <c:pt idx="13499">
                  <c:v>824.43</c:v>
                </c:pt>
                <c:pt idx="13500">
                  <c:v>824.31</c:v>
                </c:pt>
                <c:pt idx="13501">
                  <c:v>823.65</c:v>
                </c:pt>
                <c:pt idx="13502">
                  <c:v>824.64</c:v>
                </c:pt>
                <c:pt idx="13503">
                  <c:v>824.47</c:v>
                </c:pt>
                <c:pt idx="13504">
                  <c:v>824.26</c:v>
                </c:pt>
                <c:pt idx="13505">
                  <c:v>824.1</c:v>
                </c:pt>
                <c:pt idx="13506">
                  <c:v>824.02</c:v>
                </c:pt>
                <c:pt idx="13507">
                  <c:v>824.03</c:v>
                </c:pt>
                <c:pt idx="13508">
                  <c:v>825</c:v>
                </c:pt>
                <c:pt idx="13509">
                  <c:v>824.36</c:v>
                </c:pt>
                <c:pt idx="13510">
                  <c:v>823.91</c:v>
                </c:pt>
                <c:pt idx="13511">
                  <c:v>824.6</c:v>
                </c:pt>
                <c:pt idx="13512">
                  <c:v>824.53</c:v>
                </c:pt>
                <c:pt idx="13513">
                  <c:v>824.36</c:v>
                </c:pt>
                <c:pt idx="13514">
                  <c:v>825.07</c:v>
                </c:pt>
                <c:pt idx="13515">
                  <c:v>824.1</c:v>
                </c:pt>
                <c:pt idx="13516">
                  <c:v>824.47</c:v>
                </c:pt>
                <c:pt idx="13517">
                  <c:v>824.55</c:v>
                </c:pt>
                <c:pt idx="13518">
                  <c:v>824.09</c:v>
                </c:pt>
                <c:pt idx="13519">
                  <c:v>824.76</c:v>
                </c:pt>
                <c:pt idx="13520">
                  <c:v>825.16</c:v>
                </c:pt>
                <c:pt idx="13521">
                  <c:v>824.14</c:v>
                </c:pt>
                <c:pt idx="13522">
                  <c:v>824.52</c:v>
                </c:pt>
                <c:pt idx="13523">
                  <c:v>824.98</c:v>
                </c:pt>
                <c:pt idx="13524">
                  <c:v>824.14</c:v>
                </c:pt>
                <c:pt idx="13525">
                  <c:v>824.95</c:v>
                </c:pt>
                <c:pt idx="13526">
                  <c:v>825.26</c:v>
                </c:pt>
                <c:pt idx="13527">
                  <c:v>823.9</c:v>
                </c:pt>
                <c:pt idx="13528">
                  <c:v>824.71</c:v>
                </c:pt>
                <c:pt idx="13529">
                  <c:v>825.42</c:v>
                </c:pt>
                <c:pt idx="13530">
                  <c:v>824.45</c:v>
                </c:pt>
                <c:pt idx="13531">
                  <c:v>824.74</c:v>
                </c:pt>
                <c:pt idx="13532">
                  <c:v>824.92</c:v>
                </c:pt>
                <c:pt idx="13533">
                  <c:v>824.07</c:v>
                </c:pt>
                <c:pt idx="13534">
                  <c:v>824.43</c:v>
                </c:pt>
                <c:pt idx="13535">
                  <c:v>823.88</c:v>
                </c:pt>
                <c:pt idx="13536">
                  <c:v>824.78</c:v>
                </c:pt>
                <c:pt idx="13537">
                  <c:v>824.74</c:v>
                </c:pt>
                <c:pt idx="13538">
                  <c:v>824.5</c:v>
                </c:pt>
                <c:pt idx="13539">
                  <c:v>824.48</c:v>
                </c:pt>
                <c:pt idx="13540">
                  <c:v>824.9</c:v>
                </c:pt>
                <c:pt idx="13541">
                  <c:v>824.41</c:v>
                </c:pt>
                <c:pt idx="13542">
                  <c:v>824.24</c:v>
                </c:pt>
                <c:pt idx="13543">
                  <c:v>825</c:v>
                </c:pt>
                <c:pt idx="13544">
                  <c:v>824.45</c:v>
                </c:pt>
                <c:pt idx="13545">
                  <c:v>824.6</c:v>
                </c:pt>
                <c:pt idx="13546">
                  <c:v>825.05</c:v>
                </c:pt>
                <c:pt idx="13547">
                  <c:v>823.96</c:v>
                </c:pt>
                <c:pt idx="13548">
                  <c:v>824.21</c:v>
                </c:pt>
                <c:pt idx="13549">
                  <c:v>824.59</c:v>
                </c:pt>
                <c:pt idx="13550">
                  <c:v>824.22</c:v>
                </c:pt>
                <c:pt idx="13551">
                  <c:v>824.48</c:v>
                </c:pt>
                <c:pt idx="13552">
                  <c:v>824.85</c:v>
                </c:pt>
                <c:pt idx="13553">
                  <c:v>824.03</c:v>
                </c:pt>
                <c:pt idx="13554">
                  <c:v>824.67</c:v>
                </c:pt>
                <c:pt idx="13555">
                  <c:v>824.92</c:v>
                </c:pt>
                <c:pt idx="13556">
                  <c:v>824.31</c:v>
                </c:pt>
                <c:pt idx="13557">
                  <c:v>824.9</c:v>
                </c:pt>
                <c:pt idx="13558">
                  <c:v>824.85</c:v>
                </c:pt>
                <c:pt idx="13559">
                  <c:v>824.71</c:v>
                </c:pt>
                <c:pt idx="13560">
                  <c:v>824.47</c:v>
                </c:pt>
                <c:pt idx="13561">
                  <c:v>824.97</c:v>
                </c:pt>
                <c:pt idx="13562">
                  <c:v>824.4</c:v>
                </c:pt>
                <c:pt idx="13563">
                  <c:v>825.14</c:v>
                </c:pt>
                <c:pt idx="13564">
                  <c:v>823.96</c:v>
                </c:pt>
                <c:pt idx="13565">
                  <c:v>824.64</c:v>
                </c:pt>
                <c:pt idx="13566">
                  <c:v>825.26</c:v>
                </c:pt>
                <c:pt idx="13567">
                  <c:v>824.52</c:v>
                </c:pt>
                <c:pt idx="13568">
                  <c:v>824.74</c:v>
                </c:pt>
                <c:pt idx="13569">
                  <c:v>825.26</c:v>
                </c:pt>
                <c:pt idx="13570">
                  <c:v>824.45</c:v>
                </c:pt>
                <c:pt idx="13571">
                  <c:v>824.36</c:v>
                </c:pt>
                <c:pt idx="13572">
                  <c:v>824.95</c:v>
                </c:pt>
                <c:pt idx="13573">
                  <c:v>824.48</c:v>
                </c:pt>
                <c:pt idx="13574">
                  <c:v>825.12</c:v>
                </c:pt>
                <c:pt idx="13575">
                  <c:v>824.9</c:v>
                </c:pt>
                <c:pt idx="13576">
                  <c:v>824.5</c:v>
                </c:pt>
                <c:pt idx="13577">
                  <c:v>824.26</c:v>
                </c:pt>
                <c:pt idx="13578">
                  <c:v>825</c:v>
                </c:pt>
                <c:pt idx="13579">
                  <c:v>824.66</c:v>
                </c:pt>
                <c:pt idx="13580">
                  <c:v>824.86</c:v>
                </c:pt>
                <c:pt idx="13581">
                  <c:v>824.95</c:v>
                </c:pt>
                <c:pt idx="13582">
                  <c:v>824.93</c:v>
                </c:pt>
                <c:pt idx="13583">
                  <c:v>824.62</c:v>
                </c:pt>
                <c:pt idx="13584">
                  <c:v>824.95</c:v>
                </c:pt>
                <c:pt idx="13585">
                  <c:v>824.78</c:v>
                </c:pt>
                <c:pt idx="13586">
                  <c:v>824.71</c:v>
                </c:pt>
                <c:pt idx="13587">
                  <c:v>824.95</c:v>
                </c:pt>
                <c:pt idx="13588">
                  <c:v>824.62</c:v>
                </c:pt>
                <c:pt idx="13589">
                  <c:v>824.93</c:v>
                </c:pt>
                <c:pt idx="13590">
                  <c:v>824.45</c:v>
                </c:pt>
                <c:pt idx="13591">
                  <c:v>824.33</c:v>
                </c:pt>
                <c:pt idx="13592">
                  <c:v>824.95</c:v>
                </c:pt>
                <c:pt idx="13593">
                  <c:v>824.6</c:v>
                </c:pt>
                <c:pt idx="13594">
                  <c:v>824.62</c:v>
                </c:pt>
                <c:pt idx="13595">
                  <c:v>824.98</c:v>
                </c:pt>
                <c:pt idx="13596">
                  <c:v>823.6</c:v>
                </c:pt>
                <c:pt idx="13597">
                  <c:v>824.5</c:v>
                </c:pt>
                <c:pt idx="13598">
                  <c:v>825.12</c:v>
                </c:pt>
                <c:pt idx="13599">
                  <c:v>824.36</c:v>
                </c:pt>
                <c:pt idx="13600">
                  <c:v>824.78</c:v>
                </c:pt>
                <c:pt idx="13601">
                  <c:v>825.4</c:v>
                </c:pt>
                <c:pt idx="13602">
                  <c:v>824.22</c:v>
                </c:pt>
                <c:pt idx="13603">
                  <c:v>824.34</c:v>
                </c:pt>
                <c:pt idx="13604">
                  <c:v>824.98</c:v>
                </c:pt>
                <c:pt idx="13605">
                  <c:v>824.02</c:v>
                </c:pt>
                <c:pt idx="13606">
                  <c:v>824.15</c:v>
                </c:pt>
                <c:pt idx="13607">
                  <c:v>824.98</c:v>
                </c:pt>
                <c:pt idx="13608">
                  <c:v>823.76</c:v>
                </c:pt>
                <c:pt idx="13609">
                  <c:v>824.36</c:v>
                </c:pt>
                <c:pt idx="13610">
                  <c:v>824.79</c:v>
                </c:pt>
                <c:pt idx="13611">
                  <c:v>823.86</c:v>
                </c:pt>
                <c:pt idx="13612">
                  <c:v>824.74</c:v>
                </c:pt>
                <c:pt idx="13613">
                  <c:v>824.95</c:v>
                </c:pt>
                <c:pt idx="13614">
                  <c:v>823.64</c:v>
                </c:pt>
                <c:pt idx="13615">
                  <c:v>824.48</c:v>
                </c:pt>
                <c:pt idx="13616">
                  <c:v>824.83</c:v>
                </c:pt>
                <c:pt idx="13617">
                  <c:v>824.43</c:v>
                </c:pt>
                <c:pt idx="13618">
                  <c:v>824.6</c:v>
                </c:pt>
                <c:pt idx="13619">
                  <c:v>824.47</c:v>
                </c:pt>
                <c:pt idx="13620">
                  <c:v>824.1</c:v>
                </c:pt>
                <c:pt idx="13621">
                  <c:v>824.38</c:v>
                </c:pt>
                <c:pt idx="13622">
                  <c:v>824.1</c:v>
                </c:pt>
                <c:pt idx="13623">
                  <c:v>824.45</c:v>
                </c:pt>
                <c:pt idx="13624">
                  <c:v>824.88</c:v>
                </c:pt>
                <c:pt idx="13625">
                  <c:v>824.24</c:v>
                </c:pt>
                <c:pt idx="13626">
                  <c:v>824.81</c:v>
                </c:pt>
                <c:pt idx="13627">
                  <c:v>825.38</c:v>
                </c:pt>
                <c:pt idx="13628">
                  <c:v>823.9</c:v>
                </c:pt>
                <c:pt idx="13629">
                  <c:v>824.47</c:v>
                </c:pt>
                <c:pt idx="13630">
                  <c:v>825.19</c:v>
                </c:pt>
                <c:pt idx="13631">
                  <c:v>824.4</c:v>
                </c:pt>
                <c:pt idx="13632">
                  <c:v>824.45</c:v>
                </c:pt>
                <c:pt idx="13633">
                  <c:v>824.78</c:v>
                </c:pt>
                <c:pt idx="13634">
                  <c:v>824.71</c:v>
                </c:pt>
                <c:pt idx="13635">
                  <c:v>824.67</c:v>
                </c:pt>
                <c:pt idx="13636">
                  <c:v>825.35</c:v>
                </c:pt>
                <c:pt idx="13637">
                  <c:v>824.21</c:v>
                </c:pt>
                <c:pt idx="13638">
                  <c:v>824.53</c:v>
                </c:pt>
                <c:pt idx="13639">
                  <c:v>824.79</c:v>
                </c:pt>
                <c:pt idx="13640">
                  <c:v>824.34</c:v>
                </c:pt>
                <c:pt idx="13641">
                  <c:v>825.04</c:v>
                </c:pt>
                <c:pt idx="13642">
                  <c:v>825.23</c:v>
                </c:pt>
                <c:pt idx="13643">
                  <c:v>823.72</c:v>
                </c:pt>
                <c:pt idx="13644">
                  <c:v>823.67</c:v>
                </c:pt>
                <c:pt idx="13645">
                  <c:v>824.43</c:v>
                </c:pt>
                <c:pt idx="13646">
                  <c:v>823.86</c:v>
                </c:pt>
                <c:pt idx="13647">
                  <c:v>824.76</c:v>
                </c:pt>
                <c:pt idx="13648">
                  <c:v>823.93</c:v>
                </c:pt>
                <c:pt idx="13649">
                  <c:v>823.79</c:v>
                </c:pt>
                <c:pt idx="13650">
                  <c:v>824.57</c:v>
                </c:pt>
                <c:pt idx="13651">
                  <c:v>823.62</c:v>
                </c:pt>
                <c:pt idx="13652">
                  <c:v>823.88</c:v>
                </c:pt>
                <c:pt idx="13653">
                  <c:v>824.07</c:v>
                </c:pt>
                <c:pt idx="13654">
                  <c:v>823.12</c:v>
                </c:pt>
                <c:pt idx="13655">
                  <c:v>823.91</c:v>
                </c:pt>
                <c:pt idx="13656">
                  <c:v>824.98</c:v>
                </c:pt>
                <c:pt idx="13657">
                  <c:v>823.03</c:v>
                </c:pt>
                <c:pt idx="13658">
                  <c:v>823.31</c:v>
                </c:pt>
                <c:pt idx="13659">
                  <c:v>824.53</c:v>
                </c:pt>
                <c:pt idx="13660">
                  <c:v>823.51</c:v>
                </c:pt>
                <c:pt idx="13661">
                  <c:v>823.76</c:v>
                </c:pt>
                <c:pt idx="13662">
                  <c:v>824.79</c:v>
                </c:pt>
                <c:pt idx="13663">
                  <c:v>823.06</c:v>
                </c:pt>
                <c:pt idx="13664">
                  <c:v>824.15</c:v>
                </c:pt>
                <c:pt idx="13665">
                  <c:v>823.91</c:v>
                </c:pt>
                <c:pt idx="13666">
                  <c:v>822.89</c:v>
                </c:pt>
                <c:pt idx="13667">
                  <c:v>824.21</c:v>
                </c:pt>
                <c:pt idx="13668">
                  <c:v>823.98</c:v>
                </c:pt>
                <c:pt idx="13669">
                  <c:v>823.93</c:v>
                </c:pt>
                <c:pt idx="13670">
                  <c:v>824.24</c:v>
                </c:pt>
                <c:pt idx="13671">
                  <c:v>824.55</c:v>
                </c:pt>
                <c:pt idx="13672">
                  <c:v>823.91</c:v>
                </c:pt>
                <c:pt idx="13673">
                  <c:v>824.33</c:v>
                </c:pt>
                <c:pt idx="13674">
                  <c:v>824.14</c:v>
                </c:pt>
                <c:pt idx="13675">
                  <c:v>823.77</c:v>
                </c:pt>
                <c:pt idx="13676">
                  <c:v>824.69</c:v>
                </c:pt>
                <c:pt idx="13677">
                  <c:v>823.95</c:v>
                </c:pt>
                <c:pt idx="13678">
                  <c:v>823.96</c:v>
                </c:pt>
                <c:pt idx="13679">
                  <c:v>825.05</c:v>
                </c:pt>
                <c:pt idx="13680">
                  <c:v>824.02</c:v>
                </c:pt>
                <c:pt idx="13681">
                  <c:v>824.07</c:v>
                </c:pt>
                <c:pt idx="13682">
                  <c:v>825.12</c:v>
                </c:pt>
                <c:pt idx="13683">
                  <c:v>823.98</c:v>
                </c:pt>
                <c:pt idx="13684">
                  <c:v>824.36</c:v>
                </c:pt>
                <c:pt idx="13685">
                  <c:v>825.3</c:v>
                </c:pt>
                <c:pt idx="13686">
                  <c:v>824.45</c:v>
                </c:pt>
                <c:pt idx="13687">
                  <c:v>824.43</c:v>
                </c:pt>
                <c:pt idx="13688">
                  <c:v>824.95</c:v>
                </c:pt>
                <c:pt idx="13689">
                  <c:v>824.09</c:v>
                </c:pt>
                <c:pt idx="13690">
                  <c:v>824.71</c:v>
                </c:pt>
                <c:pt idx="13691">
                  <c:v>824.93</c:v>
                </c:pt>
                <c:pt idx="13692">
                  <c:v>824.57</c:v>
                </c:pt>
                <c:pt idx="13693">
                  <c:v>824.73</c:v>
                </c:pt>
                <c:pt idx="13694">
                  <c:v>825.11</c:v>
                </c:pt>
                <c:pt idx="13695">
                  <c:v>823.91</c:v>
                </c:pt>
                <c:pt idx="13696">
                  <c:v>825</c:v>
                </c:pt>
                <c:pt idx="13697">
                  <c:v>824.98</c:v>
                </c:pt>
                <c:pt idx="13698">
                  <c:v>824.43</c:v>
                </c:pt>
                <c:pt idx="13699">
                  <c:v>824.22</c:v>
                </c:pt>
                <c:pt idx="13700">
                  <c:v>824.22</c:v>
                </c:pt>
                <c:pt idx="13701">
                  <c:v>824.33</c:v>
                </c:pt>
                <c:pt idx="13702">
                  <c:v>824.76</c:v>
                </c:pt>
                <c:pt idx="13703">
                  <c:v>824.47</c:v>
                </c:pt>
                <c:pt idx="13704">
                  <c:v>824.5</c:v>
                </c:pt>
                <c:pt idx="13705">
                  <c:v>824.69</c:v>
                </c:pt>
                <c:pt idx="13706">
                  <c:v>824.59</c:v>
                </c:pt>
                <c:pt idx="13707">
                  <c:v>824.22</c:v>
                </c:pt>
                <c:pt idx="13708">
                  <c:v>825.38</c:v>
                </c:pt>
                <c:pt idx="13709">
                  <c:v>824.5</c:v>
                </c:pt>
                <c:pt idx="13710">
                  <c:v>824.36</c:v>
                </c:pt>
                <c:pt idx="13711">
                  <c:v>825.17</c:v>
                </c:pt>
                <c:pt idx="13712">
                  <c:v>824.5</c:v>
                </c:pt>
                <c:pt idx="13713">
                  <c:v>824.41</c:v>
                </c:pt>
                <c:pt idx="13714">
                  <c:v>825.57</c:v>
                </c:pt>
                <c:pt idx="13715">
                  <c:v>823.77</c:v>
                </c:pt>
                <c:pt idx="13716">
                  <c:v>824.38</c:v>
                </c:pt>
                <c:pt idx="13717">
                  <c:v>825.19</c:v>
                </c:pt>
                <c:pt idx="13718">
                  <c:v>824.21</c:v>
                </c:pt>
                <c:pt idx="13719">
                  <c:v>824.24</c:v>
                </c:pt>
                <c:pt idx="13720">
                  <c:v>824.22</c:v>
                </c:pt>
                <c:pt idx="13721">
                  <c:v>824.57</c:v>
                </c:pt>
                <c:pt idx="13722">
                  <c:v>824.79</c:v>
                </c:pt>
                <c:pt idx="13723">
                  <c:v>825.26</c:v>
                </c:pt>
                <c:pt idx="13724">
                  <c:v>824.15</c:v>
                </c:pt>
                <c:pt idx="13725">
                  <c:v>824.74</c:v>
                </c:pt>
                <c:pt idx="13726">
                  <c:v>824.88</c:v>
                </c:pt>
                <c:pt idx="13727">
                  <c:v>824.64</c:v>
                </c:pt>
                <c:pt idx="13728">
                  <c:v>823.77</c:v>
                </c:pt>
                <c:pt idx="13729">
                  <c:v>824.95</c:v>
                </c:pt>
                <c:pt idx="13730">
                  <c:v>824.41</c:v>
                </c:pt>
                <c:pt idx="13731">
                  <c:v>824.52</c:v>
                </c:pt>
                <c:pt idx="13732">
                  <c:v>823.53</c:v>
                </c:pt>
                <c:pt idx="13733">
                  <c:v>823.39</c:v>
                </c:pt>
                <c:pt idx="13734">
                  <c:v>824.55</c:v>
                </c:pt>
                <c:pt idx="13735">
                  <c:v>823.45</c:v>
                </c:pt>
                <c:pt idx="13736">
                  <c:v>823.7</c:v>
                </c:pt>
                <c:pt idx="13737">
                  <c:v>824.92</c:v>
                </c:pt>
                <c:pt idx="13738">
                  <c:v>823.95</c:v>
                </c:pt>
                <c:pt idx="13739">
                  <c:v>824.78</c:v>
                </c:pt>
                <c:pt idx="13740">
                  <c:v>824.93</c:v>
                </c:pt>
                <c:pt idx="13741">
                  <c:v>823.57</c:v>
                </c:pt>
                <c:pt idx="13742">
                  <c:v>824.34</c:v>
                </c:pt>
                <c:pt idx="13743">
                  <c:v>825.05</c:v>
                </c:pt>
                <c:pt idx="13744">
                  <c:v>824</c:v>
                </c:pt>
                <c:pt idx="13745">
                  <c:v>824.02</c:v>
                </c:pt>
                <c:pt idx="13746">
                  <c:v>825.07</c:v>
                </c:pt>
                <c:pt idx="13747">
                  <c:v>824.22</c:v>
                </c:pt>
                <c:pt idx="13748">
                  <c:v>824.47</c:v>
                </c:pt>
                <c:pt idx="13749">
                  <c:v>824.95</c:v>
                </c:pt>
                <c:pt idx="13750">
                  <c:v>824.43</c:v>
                </c:pt>
                <c:pt idx="13751">
                  <c:v>824.36</c:v>
                </c:pt>
                <c:pt idx="13752">
                  <c:v>824.6</c:v>
                </c:pt>
                <c:pt idx="13753">
                  <c:v>823.98</c:v>
                </c:pt>
                <c:pt idx="13754">
                  <c:v>824.71</c:v>
                </c:pt>
                <c:pt idx="13755">
                  <c:v>824.48</c:v>
                </c:pt>
                <c:pt idx="13756">
                  <c:v>824.1</c:v>
                </c:pt>
                <c:pt idx="13757">
                  <c:v>823.93</c:v>
                </c:pt>
                <c:pt idx="13758">
                  <c:v>823.79</c:v>
                </c:pt>
                <c:pt idx="13759">
                  <c:v>823.27</c:v>
                </c:pt>
                <c:pt idx="13760">
                  <c:v>824.78</c:v>
                </c:pt>
                <c:pt idx="13761">
                  <c:v>823.43</c:v>
                </c:pt>
                <c:pt idx="13762">
                  <c:v>823.29</c:v>
                </c:pt>
                <c:pt idx="13763">
                  <c:v>824.88</c:v>
                </c:pt>
                <c:pt idx="13764">
                  <c:v>823.19</c:v>
                </c:pt>
                <c:pt idx="13765">
                  <c:v>824.05</c:v>
                </c:pt>
                <c:pt idx="13766">
                  <c:v>824.57</c:v>
                </c:pt>
                <c:pt idx="13767">
                  <c:v>824.07</c:v>
                </c:pt>
                <c:pt idx="13768">
                  <c:v>824.03</c:v>
                </c:pt>
                <c:pt idx="13769">
                  <c:v>825</c:v>
                </c:pt>
                <c:pt idx="13770">
                  <c:v>824.52</c:v>
                </c:pt>
                <c:pt idx="13771">
                  <c:v>823.86</c:v>
                </c:pt>
                <c:pt idx="13772">
                  <c:v>824.88</c:v>
                </c:pt>
                <c:pt idx="13773">
                  <c:v>824.36</c:v>
                </c:pt>
                <c:pt idx="13774">
                  <c:v>824.92</c:v>
                </c:pt>
                <c:pt idx="13775">
                  <c:v>825.04</c:v>
                </c:pt>
                <c:pt idx="13776">
                  <c:v>824.05</c:v>
                </c:pt>
                <c:pt idx="13777">
                  <c:v>824.53</c:v>
                </c:pt>
                <c:pt idx="13778">
                  <c:v>824.88</c:v>
                </c:pt>
                <c:pt idx="13779">
                  <c:v>824.29</c:v>
                </c:pt>
                <c:pt idx="13780">
                  <c:v>825</c:v>
                </c:pt>
                <c:pt idx="13781">
                  <c:v>824.19</c:v>
                </c:pt>
                <c:pt idx="13782">
                  <c:v>823.96</c:v>
                </c:pt>
                <c:pt idx="13783">
                  <c:v>824.28</c:v>
                </c:pt>
                <c:pt idx="13784">
                  <c:v>823.96</c:v>
                </c:pt>
                <c:pt idx="13785">
                  <c:v>823.39</c:v>
                </c:pt>
                <c:pt idx="13786">
                  <c:v>824.53</c:v>
                </c:pt>
                <c:pt idx="13787">
                  <c:v>823.93</c:v>
                </c:pt>
                <c:pt idx="13788">
                  <c:v>824.14</c:v>
                </c:pt>
                <c:pt idx="13789">
                  <c:v>824.78</c:v>
                </c:pt>
                <c:pt idx="13790">
                  <c:v>823.57</c:v>
                </c:pt>
                <c:pt idx="13791">
                  <c:v>824.38</c:v>
                </c:pt>
                <c:pt idx="13792">
                  <c:v>824.45</c:v>
                </c:pt>
                <c:pt idx="13793">
                  <c:v>823.51</c:v>
                </c:pt>
                <c:pt idx="13794">
                  <c:v>824.21</c:v>
                </c:pt>
                <c:pt idx="13795">
                  <c:v>825.3</c:v>
                </c:pt>
                <c:pt idx="13796">
                  <c:v>824.1</c:v>
                </c:pt>
                <c:pt idx="13797">
                  <c:v>824.83</c:v>
                </c:pt>
                <c:pt idx="13798">
                  <c:v>825.02</c:v>
                </c:pt>
                <c:pt idx="13799">
                  <c:v>824.12</c:v>
                </c:pt>
                <c:pt idx="13800">
                  <c:v>823.83</c:v>
                </c:pt>
                <c:pt idx="13801">
                  <c:v>824.55</c:v>
                </c:pt>
                <c:pt idx="13802">
                  <c:v>823.43</c:v>
                </c:pt>
                <c:pt idx="13803">
                  <c:v>824.47</c:v>
                </c:pt>
                <c:pt idx="13804">
                  <c:v>824.71</c:v>
                </c:pt>
                <c:pt idx="13805">
                  <c:v>824.31</c:v>
                </c:pt>
                <c:pt idx="13806">
                  <c:v>824.17</c:v>
                </c:pt>
                <c:pt idx="13807">
                  <c:v>824.19</c:v>
                </c:pt>
                <c:pt idx="13808">
                  <c:v>823.74</c:v>
                </c:pt>
                <c:pt idx="13809">
                  <c:v>824.33</c:v>
                </c:pt>
                <c:pt idx="13810">
                  <c:v>824.55</c:v>
                </c:pt>
                <c:pt idx="13811">
                  <c:v>823.38</c:v>
                </c:pt>
                <c:pt idx="13812">
                  <c:v>824.36</c:v>
                </c:pt>
                <c:pt idx="13813">
                  <c:v>824.15</c:v>
                </c:pt>
                <c:pt idx="13814">
                  <c:v>824.29</c:v>
                </c:pt>
                <c:pt idx="13815">
                  <c:v>824.31</c:v>
                </c:pt>
                <c:pt idx="13816">
                  <c:v>823.6</c:v>
                </c:pt>
                <c:pt idx="13817">
                  <c:v>824.12</c:v>
                </c:pt>
                <c:pt idx="13818">
                  <c:v>824.93</c:v>
                </c:pt>
                <c:pt idx="13819">
                  <c:v>824.57</c:v>
                </c:pt>
                <c:pt idx="13820">
                  <c:v>823.86</c:v>
                </c:pt>
                <c:pt idx="13821">
                  <c:v>825.04</c:v>
                </c:pt>
                <c:pt idx="13822">
                  <c:v>823.95</c:v>
                </c:pt>
                <c:pt idx="13823">
                  <c:v>824.4</c:v>
                </c:pt>
                <c:pt idx="13824">
                  <c:v>825.16</c:v>
                </c:pt>
                <c:pt idx="13825">
                  <c:v>823.53</c:v>
                </c:pt>
                <c:pt idx="13826">
                  <c:v>823.91</c:v>
                </c:pt>
                <c:pt idx="13827">
                  <c:v>825.02</c:v>
                </c:pt>
                <c:pt idx="13828">
                  <c:v>824.29</c:v>
                </c:pt>
                <c:pt idx="13829">
                  <c:v>824.15</c:v>
                </c:pt>
                <c:pt idx="13830">
                  <c:v>825.3</c:v>
                </c:pt>
                <c:pt idx="13831">
                  <c:v>824.07</c:v>
                </c:pt>
                <c:pt idx="13832">
                  <c:v>824.66</c:v>
                </c:pt>
                <c:pt idx="13833">
                  <c:v>825.04</c:v>
                </c:pt>
                <c:pt idx="13834">
                  <c:v>824.55</c:v>
                </c:pt>
                <c:pt idx="13835">
                  <c:v>824.76</c:v>
                </c:pt>
                <c:pt idx="13836">
                  <c:v>825</c:v>
                </c:pt>
                <c:pt idx="13837">
                  <c:v>823.19</c:v>
                </c:pt>
                <c:pt idx="13838">
                  <c:v>824.4</c:v>
                </c:pt>
                <c:pt idx="13839">
                  <c:v>824.29</c:v>
                </c:pt>
                <c:pt idx="13840">
                  <c:v>823.93</c:v>
                </c:pt>
                <c:pt idx="13841">
                  <c:v>824.97</c:v>
                </c:pt>
                <c:pt idx="13842">
                  <c:v>824.38</c:v>
                </c:pt>
                <c:pt idx="13843">
                  <c:v>824.66</c:v>
                </c:pt>
                <c:pt idx="13844">
                  <c:v>824.33</c:v>
                </c:pt>
                <c:pt idx="13845">
                  <c:v>824.1</c:v>
                </c:pt>
                <c:pt idx="13846">
                  <c:v>824.29</c:v>
                </c:pt>
                <c:pt idx="13847">
                  <c:v>824.92</c:v>
                </c:pt>
                <c:pt idx="13848">
                  <c:v>823.76</c:v>
                </c:pt>
                <c:pt idx="13849">
                  <c:v>824.12</c:v>
                </c:pt>
                <c:pt idx="13850">
                  <c:v>825.04</c:v>
                </c:pt>
                <c:pt idx="13851">
                  <c:v>823.96</c:v>
                </c:pt>
                <c:pt idx="13852">
                  <c:v>824.05</c:v>
                </c:pt>
                <c:pt idx="13853">
                  <c:v>824.97</c:v>
                </c:pt>
                <c:pt idx="13854">
                  <c:v>823.34</c:v>
                </c:pt>
                <c:pt idx="13855">
                  <c:v>824.07</c:v>
                </c:pt>
                <c:pt idx="13856">
                  <c:v>824.9</c:v>
                </c:pt>
                <c:pt idx="13857">
                  <c:v>824.24</c:v>
                </c:pt>
                <c:pt idx="13858">
                  <c:v>824.64</c:v>
                </c:pt>
                <c:pt idx="13859">
                  <c:v>824.86</c:v>
                </c:pt>
                <c:pt idx="13860">
                  <c:v>824.21</c:v>
                </c:pt>
                <c:pt idx="13861">
                  <c:v>824.52</c:v>
                </c:pt>
                <c:pt idx="13862">
                  <c:v>824.81</c:v>
                </c:pt>
                <c:pt idx="13863">
                  <c:v>824.22</c:v>
                </c:pt>
                <c:pt idx="13864">
                  <c:v>824.69</c:v>
                </c:pt>
                <c:pt idx="13865">
                  <c:v>824.98</c:v>
                </c:pt>
                <c:pt idx="13866">
                  <c:v>823.81</c:v>
                </c:pt>
                <c:pt idx="13867">
                  <c:v>824.85</c:v>
                </c:pt>
                <c:pt idx="13868">
                  <c:v>824.88</c:v>
                </c:pt>
                <c:pt idx="13869">
                  <c:v>824.62</c:v>
                </c:pt>
                <c:pt idx="13870">
                  <c:v>823.27</c:v>
                </c:pt>
                <c:pt idx="13871">
                  <c:v>823.9</c:v>
                </c:pt>
                <c:pt idx="13872">
                  <c:v>823.74</c:v>
                </c:pt>
                <c:pt idx="13873">
                  <c:v>824.92</c:v>
                </c:pt>
                <c:pt idx="13874">
                  <c:v>823.76</c:v>
                </c:pt>
                <c:pt idx="13875">
                  <c:v>824.53</c:v>
                </c:pt>
                <c:pt idx="13876">
                  <c:v>824.69</c:v>
                </c:pt>
                <c:pt idx="13877">
                  <c:v>823.81</c:v>
                </c:pt>
                <c:pt idx="13878">
                  <c:v>824.22</c:v>
                </c:pt>
                <c:pt idx="13879">
                  <c:v>823.95</c:v>
                </c:pt>
                <c:pt idx="13880">
                  <c:v>823.96</c:v>
                </c:pt>
                <c:pt idx="13881">
                  <c:v>824.62</c:v>
                </c:pt>
                <c:pt idx="13882">
                  <c:v>825.09</c:v>
                </c:pt>
                <c:pt idx="13883">
                  <c:v>823.76</c:v>
                </c:pt>
                <c:pt idx="13884">
                  <c:v>824.21</c:v>
                </c:pt>
                <c:pt idx="13885">
                  <c:v>825.17</c:v>
                </c:pt>
                <c:pt idx="13886">
                  <c:v>824.09</c:v>
                </c:pt>
                <c:pt idx="13887">
                  <c:v>824.92</c:v>
                </c:pt>
                <c:pt idx="13888">
                  <c:v>824.95</c:v>
                </c:pt>
                <c:pt idx="13889">
                  <c:v>824.38</c:v>
                </c:pt>
                <c:pt idx="13890">
                  <c:v>824.52</c:v>
                </c:pt>
                <c:pt idx="13891">
                  <c:v>824.88</c:v>
                </c:pt>
                <c:pt idx="13892">
                  <c:v>824.29</c:v>
                </c:pt>
                <c:pt idx="13893">
                  <c:v>824.57</c:v>
                </c:pt>
                <c:pt idx="13894">
                  <c:v>824.62</c:v>
                </c:pt>
                <c:pt idx="13895">
                  <c:v>824.33</c:v>
                </c:pt>
                <c:pt idx="13896">
                  <c:v>824.81</c:v>
                </c:pt>
                <c:pt idx="13897">
                  <c:v>824.52</c:v>
                </c:pt>
                <c:pt idx="13898">
                  <c:v>824.26</c:v>
                </c:pt>
                <c:pt idx="13899">
                  <c:v>824.57</c:v>
                </c:pt>
                <c:pt idx="13900">
                  <c:v>824.41</c:v>
                </c:pt>
                <c:pt idx="13901">
                  <c:v>823.32</c:v>
                </c:pt>
                <c:pt idx="13902">
                  <c:v>824.62</c:v>
                </c:pt>
                <c:pt idx="13903">
                  <c:v>824.38</c:v>
                </c:pt>
                <c:pt idx="13904">
                  <c:v>824.33</c:v>
                </c:pt>
                <c:pt idx="13905">
                  <c:v>824.76</c:v>
                </c:pt>
                <c:pt idx="13906">
                  <c:v>824.1</c:v>
                </c:pt>
                <c:pt idx="13907">
                  <c:v>824.17</c:v>
                </c:pt>
                <c:pt idx="13908">
                  <c:v>824.86</c:v>
                </c:pt>
                <c:pt idx="13909">
                  <c:v>824.52</c:v>
                </c:pt>
                <c:pt idx="13910">
                  <c:v>823.65</c:v>
                </c:pt>
                <c:pt idx="13911">
                  <c:v>825.04</c:v>
                </c:pt>
                <c:pt idx="13912">
                  <c:v>823.51</c:v>
                </c:pt>
                <c:pt idx="13913">
                  <c:v>824.14</c:v>
                </c:pt>
                <c:pt idx="13914">
                  <c:v>824.83</c:v>
                </c:pt>
                <c:pt idx="13915">
                  <c:v>823.77</c:v>
                </c:pt>
                <c:pt idx="13916">
                  <c:v>824.03</c:v>
                </c:pt>
                <c:pt idx="13917">
                  <c:v>824.36</c:v>
                </c:pt>
                <c:pt idx="13918">
                  <c:v>823.7</c:v>
                </c:pt>
                <c:pt idx="13919">
                  <c:v>823.9</c:v>
                </c:pt>
                <c:pt idx="13920">
                  <c:v>824.4</c:v>
                </c:pt>
                <c:pt idx="13921">
                  <c:v>824.19</c:v>
                </c:pt>
                <c:pt idx="13922">
                  <c:v>824.62</c:v>
                </c:pt>
                <c:pt idx="13923">
                  <c:v>824.29</c:v>
                </c:pt>
                <c:pt idx="13924">
                  <c:v>824.05</c:v>
                </c:pt>
                <c:pt idx="13925">
                  <c:v>824.48</c:v>
                </c:pt>
                <c:pt idx="13926">
                  <c:v>823.58</c:v>
                </c:pt>
                <c:pt idx="13927">
                  <c:v>823.98</c:v>
                </c:pt>
                <c:pt idx="13928">
                  <c:v>824.59</c:v>
                </c:pt>
                <c:pt idx="13929">
                  <c:v>824.09</c:v>
                </c:pt>
                <c:pt idx="13930">
                  <c:v>824.5</c:v>
                </c:pt>
                <c:pt idx="13931">
                  <c:v>824.79</c:v>
                </c:pt>
                <c:pt idx="13932">
                  <c:v>823.6</c:v>
                </c:pt>
                <c:pt idx="13933">
                  <c:v>824.17</c:v>
                </c:pt>
                <c:pt idx="13934">
                  <c:v>825.04</c:v>
                </c:pt>
                <c:pt idx="13935">
                  <c:v>824.31</c:v>
                </c:pt>
                <c:pt idx="13936">
                  <c:v>824.24</c:v>
                </c:pt>
                <c:pt idx="13937">
                  <c:v>824.69</c:v>
                </c:pt>
                <c:pt idx="13938">
                  <c:v>823.9</c:v>
                </c:pt>
                <c:pt idx="13939">
                  <c:v>824.07</c:v>
                </c:pt>
                <c:pt idx="13940">
                  <c:v>824.88</c:v>
                </c:pt>
                <c:pt idx="13941">
                  <c:v>824.45</c:v>
                </c:pt>
                <c:pt idx="13942">
                  <c:v>824.81</c:v>
                </c:pt>
                <c:pt idx="13943">
                  <c:v>824.43</c:v>
                </c:pt>
                <c:pt idx="13944">
                  <c:v>824.43</c:v>
                </c:pt>
                <c:pt idx="13945">
                  <c:v>824</c:v>
                </c:pt>
                <c:pt idx="13946">
                  <c:v>824.83</c:v>
                </c:pt>
                <c:pt idx="13947">
                  <c:v>823.77</c:v>
                </c:pt>
                <c:pt idx="13948">
                  <c:v>824.66</c:v>
                </c:pt>
                <c:pt idx="13949">
                  <c:v>824.98</c:v>
                </c:pt>
                <c:pt idx="13950">
                  <c:v>824.12</c:v>
                </c:pt>
                <c:pt idx="13951">
                  <c:v>825.02</c:v>
                </c:pt>
                <c:pt idx="13952">
                  <c:v>824.73</c:v>
                </c:pt>
                <c:pt idx="13953">
                  <c:v>824.05</c:v>
                </c:pt>
                <c:pt idx="13954">
                  <c:v>823.81</c:v>
                </c:pt>
                <c:pt idx="13955">
                  <c:v>823.29</c:v>
                </c:pt>
                <c:pt idx="13956">
                  <c:v>824.21</c:v>
                </c:pt>
                <c:pt idx="13957">
                  <c:v>824.78</c:v>
                </c:pt>
                <c:pt idx="13958">
                  <c:v>824.19</c:v>
                </c:pt>
                <c:pt idx="13959">
                  <c:v>824.1</c:v>
                </c:pt>
                <c:pt idx="13960">
                  <c:v>825.05</c:v>
                </c:pt>
                <c:pt idx="13961">
                  <c:v>823.83</c:v>
                </c:pt>
                <c:pt idx="13962">
                  <c:v>824.26</c:v>
                </c:pt>
                <c:pt idx="13963">
                  <c:v>824.86</c:v>
                </c:pt>
                <c:pt idx="13964">
                  <c:v>823.5</c:v>
                </c:pt>
                <c:pt idx="13965">
                  <c:v>823.72</c:v>
                </c:pt>
                <c:pt idx="13966">
                  <c:v>824.79</c:v>
                </c:pt>
                <c:pt idx="13967">
                  <c:v>824.33</c:v>
                </c:pt>
                <c:pt idx="13968">
                  <c:v>824.69</c:v>
                </c:pt>
                <c:pt idx="13969">
                  <c:v>825.16</c:v>
                </c:pt>
                <c:pt idx="13970">
                  <c:v>823.98</c:v>
                </c:pt>
                <c:pt idx="13971">
                  <c:v>824.09</c:v>
                </c:pt>
                <c:pt idx="13972">
                  <c:v>824.86</c:v>
                </c:pt>
                <c:pt idx="13973">
                  <c:v>823.91</c:v>
                </c:pt>
                <c:pt idx="13974">
                  <c:v>824.38</c:v>
                </c:pt>
                <c:pt idx="13975">
                  <c:v>824.64</c:v>
                </c:pt>
                <c:pt idx="13976">
                  <c:v>824.4</c:v>
                </c:pt>
                <c:pt idx="13977">
                  <c:v>824.71</c:v>
                </c:pt>
                <c:pt idx="13978">
                  <c:v>824.71</c:v>
                </c:pt>
                <c:pt idx="13979">
                  <c:v>823.98</c:v>
                </c:pt>
                <c:pt idx="13980">
                  <c:v>824.6</c:v>
                </c:pt>
                <c:pt idx="13981">
                  <c:v>824.31</c:v>
                </c:pt>
                <c:pt idx="13982">
                  <c:v>823.91</c:v>
                </c:pt>
                <c:pt idx="13983">
                  <c:v>823.81</c:v>
                </c:pt>
                <c:pt idx="13984">
                  <c:v>824.19</c:v>
                </c:pt>
                <c:pt idx="13985">
                  <c:v>823.57</c:v>
                </c:pt>
                <c:pt idx="13986">
                  <c:v>824.62</c:v>
                </c:pt>
                <c:pt idx="13987">
                  <c:v>824.69</c:v>
                </c:pt>
                <c:pt idx="13988">
                  <c:v>823.91</c:v>
                </c:pt>
                <c:pt idx="13989">
                  <c:v>824.85</c:v>
                </c:pt>
                <c:pt idx="13990">
                  <c:v>823.74</c:v>
                </c:pt>
                <c:pt idx="13991">
                  <c:v>823.58</c:v>
                </c:pt>
                <c:pt idx="13992">
                  <c:v>824.55</c:v>
                </c:pt>
                <c:pt idx="13993">
                  <c:v>823.9</c:v>
                </c:pt>
                <c:pt idx="13994">
                  <c:v>824.33</c:v>
                </c:pt>
                <c:pt idx="13995">
                  <c:v>824.19</c:v>
                </c:pt>
                <c:pt idx="13996">
                  <c:v>823.7</c:v>
                </c:pt>
                <c:pt idx="13997">
                  <c:v>823.45</c:v>
                </c:pt>
                <c:pt idx="13998">
                  <c:v>824.4</c:v>
                </c:pt>
                <c:pt idx="13999">
                  <c:v>824.21</c:v>
                </c:pt>
                <c:pt idx="14000">
                  <c:v>823.19</c:v>
                </c:pt>
                <c:pt idx="14001">
                  <c:v>823.79</c:v>
                </c:pt>
                <c:pt idx="14002">
                  <c:v>824.03</c:v>
                </c:pt>
                <c:pt idx="14003">
                  <c:v>824.19</c:v>
                </c:pt>
                <c:pt idx="14004">
                  <c:v>824.45</c:v>
                </c:pt>
                <c:pt idx="14005">
                  <c:v>823.93</c:v>
                </c:pt>
                <c:pt idx="14006">
                  <c:v>824.38</c:v>
                </c:pt>
                <c:pt idx="14007">
                  <c:v>824.15</c:v>
                </c:pt>
                <c:pt idx="14008">
                  <c:v>823.64</c:v>
                </c:pt>
                <c:pt idx="14009">
                  <c:v>824.17</c:v>
                </c:pt>
                <c:pt idx="14010">
                  <c:v>823.55</c:v>
                </c:pt>
                <c:pt idx="14011">
                  <c:v>823</c:v>
                </c:pt>
                <c:pt idx="14012">
                  <c:v>824.19</c:v>
                </c:pt>
                <c:pt idx="14013">
                  <c:v>823.5</c:v>
                </c:pt>
                <c:pt idx="14014">
                  <c:v>823.51</c:v>
                </c:pt>
                <c:pt idx="14015">
                  <c:v>823.77</c:v>
                </c:pt>
                <c:pt idx="14016">
                  <c:v>823.38</c:v>
                </c:pt>
                <c:pt idx="14017">
                  <c:v>824.34</c:v>
                </c:pt>
                <c:pt idx="14018">
                  <c:v>825.16</c:v>
                </c:pt>
                <c:pt idx="14019">
                  <c:v>823.76</c:v>
                </c:pt>
                <c:pt idx="14020">
                  <c:v>824.24</c:v>
                </c:pt>
                <c:pt idx="14021">
                  <c:v>824.83</c:v>
                </c:pt>
                <c:pt idx="14022">
                  <c:v>823.84</c:v>
                </c:pt>
                <c:pt idx="14023">
                  <c:v>823.88</c:v>
                </c:pt>
                <c:pt idx="14024">
                  <c:v>824.95</c:v>
                </c:pt>
                <c:pt idx="14025">
                  <c:v>823.83</c:v>
                </c:pt>
                <c:pt idx="14026">
                  <c:v>824.45</c:v>
                </c:pt>
                <c:pt idx="14027">
                  <c:v>824.55</c:v>
                </c:pt>
                <c:pt idx="14028">
                  <c:v>823.43</c:v>
                </c:pt>
                <c:pt idx="14029">
                  <c:v>824.64</c:v>
                </c:pt>
                <c:pt idx="14030">
                  <c:v>824.67</c:v>
                </c:pt>
                <c:pt idx="14031">
                  <c:v>823.88</c:v>
                </c:pt>
                <c:pt idx="14032">
                  <c:v>824.85</c:v>
                </c:pt>
                <c:pt idx="14033">
                  <c:v>824.93</c:v>
                </c:pt>
                <c:pt idx="14034">
                  <c:v>824.14</c:v>
                </c:pt>
                <c:pt idx="14035">
                  <c:v>824.59</c:v>
                </c:pt>
                <c:pt idx="14036">
                  <c:v>824.53</c:v>
                </c:pt>
                <c:pt idx="14037">
                  <c:v>824.05</c:v>
                </c:pt>
                <c:pt idx="14038">
                  <c:v>824.33</c:v>
                </c:pt>
                <c:pt idx="14039">
                  <c:v>823.13</c:v>
                </c:pt>
                <c:pt idx="14040">
                  <c:v>823.72</c:v>
                </c:pt>
                <c:pt idx="14041">
                  <c:v>824.74</c:v>
                </c:pt>
                <c:pt idx="14042">
                  <c:v>824.07</c:v>
                </c:pt>
                <c:pt idx="14043">
                  <c:v>824.33</c:v>
                </c:pt>
                <c:pt idx="14044">
                  <c:v>824.4</c:v>
                </c:pt>
                <c:pt idx="14045">
                  <c:v>823.34</c:v>
                </c:pt>
                <c:pt idx="14046">
                  <c:v>823.26</c:v>
                </c:pt>
                <c:pt idx="14047">
                  <c:v>824.6</c:v>
                </c:pt>
                <c:pt idx="14048">
                  <c:v>823.69</c:v>
                </c:pt>
                <c:pt idx="14049">
                  <c:v>823.96</c:v>
                </c:pt>
                <c:pt idx="14050">
                  <c:v>824.98</c:v>
                </c:pt>
                <c:pt idx="14051">
                  <c:v>823.77</c:v>
                </c:pt>
                <c:pt idx="14052">
                  <c:v>824.02</c:v>
                </c:pt>
                <c:pt idx="14053">
                  <c:v>824.64</c:v>
                </c:pt>
                <c:pt idx="14054">
                  <c:v>823.79</c:v>
                </c:pt>
                <c:pt idx="14055">
                  <c:v>823.41</c:v>
                </c:pt>
                <c:pt idx="14056">
                  <c:v>824.5</c:v>
                </c:pt>
                <c:pt idx="14057">
                  <c:v>824.17</c:v>
                </c:pt>
                <c:pt idx="14058">
                  <c:v>823.9</c:v>
                </c:pt>
                <c:pt idx="14059">
                  <c:v>824.52</c:v>
                </c:pt>
                <c:pt idx="14060">
                  <c:v>823.65</c:v>
                </c:pt>
                <c:pt idx="14061">
                  <c:v>824.41</c:v>
                </c:pt>
                <c:pt idx="14062">
                  <c:v>824.93</c:v>
                </c:pt>
                <c:pt idx="14063">
                  <c:v>824.09</c:v>
                </c:pt>
                <c:pt idx="14064">
                  <c:v>824.43</c:v>
                </c:pt>
                <c:pt idx="14065">
                  <c:v>823.95</c:v>
                </c:pt>
                <c:pt idx="14066">
                  <c:v>823.64</c:v>
                </c:pt>
                <c:pt idx="14067">
                  <c:v>823.69</c:v>
                </c:pt>
                <c:pt idx="14068">
                  <c:v>824.05</c:v>
                </c:pt>
                <c:pt idx="14069">
                  <c:v>823.86</c:v>
                </c:pt>
                <c:pt idx="14070">
                  <c:v>824.48</c:v>
                </c:pt>
                <c:pt idx="14071">
                  <c:v>823.13</c:v>
                </c:pt>
                <c:pt idx="14072">
                  <c:v>823.55</c:v>
                </c:pt>
                <c:pt idx="14073">
                  <c:v>823.93</c:v>
                </c:pt>
                <c:pt idx="14074">
                  <c:v>823.17</c:v>
                </c:pt>
                <c:pt idx="14075">
                  <c:v>823.62</c:v>
                </c:pt>
                <c:pt idx="14076">
                  <c:v>824.92</c:v>
                </c:pt>
                <c:pt idx="14077">
                  <c:v>824.17</c:v>
                </c:pt>
                <c:pt idx="14078">
                  <c:v>824.12</c:v>
                </c:pt>
                <c:pt idx="14079">
                  <c:v>825.28</c:v>
                </c:pt>
                <c:pt idx="14080">
                  <c:v>823.95</c:v>
                </c:pt>
                <c:pt idx="14081">
                  <c:v>824.38</c:v>
                </c:pt>
                <c:pt idx="14082">
                  <c:v>824.76</c:v>
                </c:pt>
                <c:pt idx="14083">
                  <c:v>823.5</c:v>
                </c:pt>
                <c:pt idx="14084">
                  <c:v>823.86</c:v>
                </c:pt>
                <c:pt idx="14085">
                  <c:v>824.45</c:v>
                </c:pt>
                <c:pt idx="14086">
                  <c:v>822.89</c:v>
                </c:pt>
                <c:pt idx="14087">
                  <c:v>824.09</c:v>
                </c:pt>
                <c:pt idx="14088">
                  <c:v>824.03</c:v>
                </c:pt>
                <c:pt idx="14089">
                  <c:v>823.76</c:v>
                </c:pt>
                <c:pt idx="14090">
                  <c:v>823.9</c:v>
                </c:pt>
                <c:pt idx="14091">
                  <c:v>823.81</c:v>
                </c:pt>
                <c:pt idx="14092">
                  <c:v>823.95</c:v>
                </c:pt>
                <c:pt idx="14093">
                  <c:v>824.14</c:v>
                </c:pt>
                <c:pt idx="14094">
                  <c:v>824.43</c:v>
                </c:pt>
                <c:pt idx="14095">
                  <c:v>823.43</c:v>
                </c:pt>
                <c:pt idx="14096">
                  <c:v>824.22</c:v>
                </c:pt>
                <c:pt idx="14097">
                  <c:v>823.03</c:v>
                </c:pt>
                <c:pt idx="14098">
                  <c:v>823.64</c:v>
                </c:pt>
                <c:pt idx="14099">
                  <c:v>824.92</c:v>
                </c:pt>
                <c:pt idx="14100">
                  <c:v>823.05</c:v>
                </c:pt>
                <c:pt idx="14101">
                  <c:v>823.83</c:v>
                </c:pt>
                <c:pt idx="14102">
                  <c:v>825.07</c:v>
                </c:pt>
                <c:pt idx="14103">
                  <c:v>823.6</c:v>
                </c:pt>
                <c:pt idx="14104">
                  <c:v>823.64</c:v>
                </c:pt>
                <c:pt idx="14105">
                  <c:v>824.85</c:v>
                </c:pt>
                <c:pt idx="14106">
                  <c:v>823.46</c:v>
                </c:pt>
                <c:pt idx="14107">
                  <c:v>823.72</c:v>
                </c:pt>
                <c:pt idx="14108">
                  <c:v>824.53</c:v>
                </c:pt>
                <c:pt idx="14109">
                  <c:v>823.88</c:v>
                </c:pt>
                <c:pt idx="14110">
                  <c:v>824.14</c:v>
                </c:pt>
                <c:pt idx="14111">
                  <c:v>824.47</c:v>
                </c:pt>
                <c:pt idx="14112">
                  <c:v>823.67</c:v>
                </c:pt>
                <c:pt idx="14113">
                  <c:v>824.47</c:v>
                </c:pt>
                <c:pt idx="14114">
                  <c:v>824.83</c:v>
                </c:pt>
                <c:pt idx="14115">
                  <c:v>823.76</c:v>
                </c:pt>
                <c:pt idx="14116">
                  <c:v>823.98</c:v>
                </c:pt>
                <c:pt idx="14117">
                  <c:v>824.07</c:v>
                </c:pt>
                <c:pt idx="14118">
                  <c:v>823.62</c:v>
                </c:pt>
                <c:pt idx="14119">
                  <c:v>823.95</c:v>
                </c:pt>
                <c:pt idx="14120">
                  <c:v>824.14</c:v>
                </c:pt>
                <c:pt idx="14121">
                  <c:v>823.7</c:v>
                </c:pt>
                <c:pt idx="14122">
                  <c:v>823.93</c:v>
                </c:pt>
                <c:pt idx="14123">
                  <c:v>823.9</c:v>
                </c:pt>
                <c:pt idx="14124">
                  <c:v>823.55</c:v>
                </c:pt>
                <c:pt idx="14125">
                  <c:v>824.38</c:v>
                </c:pt>
                <c:pt idx="14126">
                  <c:v>823.43</c:v>
                </c:pt>
                <c:pt idx="14127">
                  <c:v>823.46</c:v>
                </c:pt>
                <c:pt idx="14128">
                  <c:v>824.71</c:v>
                </c:pt>
                <c:pt idx="14129">
                  <c:v>823.15</c:v>
                </c:pt>
                <c:pt idx="14130">
                  <c:v>824.31</c:v>
                </c:pt>
                <c:pt idx="14131">
                  <c:v>825.02</c:v>
                </c:pt>
                <c:pt idx="14132">
                  <c:v>824.21</c:v>
                </c:pt>
                <c:pt idx="14133">
                  <c:v>824.38</c:v>
                </c:pt>
                <c:pt idx="14134">
                  <c:v>824.74</c:v>
                </c:pt>
                <c:pt idx="14135">
                  <c:v>823.53</c:v>
                </c:pt>
                <c:pt idx="14136">
                  <c:v>823.91</c:v>
                </c:pt>
                <c:pt idx="14137">
                  <c:v>824.12</c:v>
                </c:pt>
                <c:pt idx="14138">
                  <c:v>823.26</c:v>
                </c:pt>
                <c:pt idx="14139">
                  <c:v>823.58</c:v>
                </c:pt>
                <c:pt idx="14140">
                  <c:v>824.6</c:v>
                </c:pt>
                <c:pt idx="14141">
                  <c:v>823.36</c:v>
                </c:pt>
                <c:pt idx="14142">
                  <c:v>824.05</c:v>
                </c:pt>
                <c:pt idx="14143">
                  <c:v>824.03</c:v>
                </c:pt>
                <c:pt idx="14144">
                  <c:v>823.53</c:v>
                </c:pt>
                <c:pt idx="14145">
                  <c:v>824.02</c:v>
                </c:pt>
                <c:pt idx="14146">
                  <c:v>824.26</c:v>
                </c:pt>
                <c:pt idx="14147">
                  <c:v>823.12</c:v>
                </c:pt>
                <c:pt idx="14148">
                  <c:v>824.52</c:v>
                </c:pt>
                <c:pt idx="14149">
                  <c:v>824.67</c:v>
                </c:pt>
                <c:pt idx="14150">
                  <c:v>823.9</c:v>
                </c:pt>
                <c:pt idx="14151">
                  <c:v>823.41</c:v>
                </c:pt>
                <c:pt idx="14152">
                  <c:v>823.74</c:v>
                </c:pt>
                <c:pt idx="14153">
                  <c:v>824.14</c:v>
                </c:pt>
                <c:pt idx="14154">
                  <c:v>823.77</c:v>
                </c:pt>
                <c:pt idx="14155">
                  <c:v>823.05</c:v>
                </c:pt>
                <c:pt idx="14156">
                  <c:v>823.36</c:v>
                </c:pt>
                <c:pt idx="14157">
                  <c:v>824.62</c:v>
                </c:pt>
                <c:pt idx="14158">
                  <c:v>822.62</c:v>
                </c:pt>
                <c:pt idx="14159">
                  <c:v>823.32</c:v>
                </c:pt>
                <c:pt idx="14160">
                  <c:v>824.86</c:v>
                </c:pt>
                <c:pt idx="14161">
                  <c:v>823.69</c:v>
                </c:pt>
                <c:pt idx="14162">
                  <c:v>823.67</c:v>
                </c:pt>
                <c:pt idx="14163">
                  <c:v>824.55</c:v>
                </c:pt>
                <c:pt idx="14164">
                  <c:v>823.36</c:v>
                </c:pt>
                <c:pt idx="14165">
                  <c:v>822.93</c:v>
                </c:pt>
                <c:pt idx="14166">
                  <c:v>825.04</c:v>
                </c:pt>
                <c:pt idx="14167">
                  <c:v>822.43</c:v>
                </c:pt>
                <c:pt idx="14168">
                  <c:v>823.86</c:v>
                </c:pt>
                <c:pt idx="14169">
                  <c:v>824.45</c:v>
                </c:pt>
                <c:pt idx="14170">
                  <c:v>824.07</c:v>
                </c:pt>
                <c:pt idx="14171">
                  <c:v>823.96</c:v>
                </c:pt>
                <c:pt idx="14172">
                  <c:v>824.71</c:v>
                </c:pt>
                <c:pt idx="14173">
                  <c:v>823.39</c:v>
                </c:pt>
                <c:pt idx="14174">
                  <c:v>824.74</c:v>
                </c:pt>
                <c:pt idx="14175">
                  <c:v>824.38</c:v>
                </c:pt>
                <c:pt idx="14176">
                  <c:v>823.76</c:v>
                </c:pt>
                <c:pt idx="14177">
                  <c:v>823.79</c:v>
                </c:pt>
                <c:pt idx="14178">
                  <c:v>823.72</c:v>
                </c:pt>
                <c:pt idx="14179">
                  <c:v>822.74</c:v>
                </c:pt>
                <c:pt idx="14180">
                  <c:v>824.36</c:v>
                </c:pt>
                <c:pt idx="14181">
                  <c:v>822.75</c:v>
                </c:pt>
                <c:pt idx="14182">
                  <c:v>822.36</c:v>
                </c:pt>
                <c:pt idx="14183">
                  <c:v>824.31</c:v>
                </c:pt>
                <c:pt idx="14184">
                  <c:v>823.22</c:v>
                </c:pt>
                <c:pt idx="14185">
                  <c:v>823</c:v>
                </c:pt>
                <c:pt idx="14186">
                  <c:v>824.34</c:v>
                </c:pt>
                <c:pt idx="14187">
                  <c:v>823.03</c:v>
                </c:pt>
                <c:pt idx="14188">
                  <c:v>824.22</c:v>
                </c:pt>
                <c:pt idx="14189">
                  <c:v>824.67</c:v>
                </c:pt>
                <c:pt idx="14190">
                  <c:v>822.63</c:v>
                </c:pt>
                <c:pt idx="14191">
                  <c:v>823.39</c:v>
                </c:pt>
                <c:pt idx="14192">
                  <c:v>824.64</c:v>
                </c:pt>
                <c:pt idx="14193">
                  <c:v>822.86</c:v>
                </c:pt>
                <c:pt idx="14194">
                  <c:v>823.86</c:v>
                </c:pt>
                <c:pt idx="14195">
                  <c:v>823.74</c:v>
                </c:pt>
                <c:pt idx="14196">
                  <c:v>823.64</c:v>
                </c:pt>
                <c:pt idx="14197">
                  <c:v>824.17</c:v>
                </c:pt>
                <c:pt idx="14198">
                  <c:v>824.43</c:v>
                </c:pt>
                <c:pt idx="14199">
                  <c:v>823.48</c:v>
                </c:pt>
                <c:pt idx="14200">
                  <c:v>823.1</c:v>
                </c:pt>
                <c:pt idx="14201">
                  <c:v>824.41</c:v>
                </c:pt>
                <c:pt idx="14202">
                  <c:v>823.17</c:v>
                </c:pt>
                <c:pt idx="14203">
                  <c:v>824.05</c:v>
                </c:pt>
                <c:pt idx="14204">
                  <c:v>824.55</c:v>
                </c:pt>
                <c:pt idx="14205">
                  <c:v>823.32</c:v>
                </c:pt>
                <c:pt idx="14206">
                  <c:v>824.07</c:v>
                </c:pt>
                <c:pt idx="14207">
                  <c:v>824.05</c:v>
                </c:pt>
                <c:pt idx="14208">
                  <c:v>824.02</c:v>
                </c:pt>
                <c:pt idx="14209">
                  <c:v>824.31</c:v>
                </c:pt>
                <c:pt idx="14210">
                  <c:v>823.08</c:v>
                </c:pt>
                <c:pt idx="14211">
                  <c:v>823.32</c:v>
                </c:pt>
                <c:pt idx="14212">
                  <c:v>824.45</c:v>
                </c:pt>
                <c:pt idx="14213">
                  <c:v>823.36</c:v>
                </c:pt>
                <c:pt idx="14214">
                  <c:v>823.05</c:v>
                </c:pt>
                <c:pt idx="14215">
                  <c:v>824.36</c:v>
                </c:pt>
                <c:pt idx="14216">
                  <c:v>822.67</c:v>
                </c:pt>
                <c:pt idx="14217">
                  <c:v>824.4</c:v>
                </c:pt>
                <c:pt idx="14218">
                  <c:v>824.74</c:v>
                </c:pt>
                <c:pt idx="14219">
                  <c:v>823.22</c:v>
                </c:pt>
                <c:pt idx="14220">
                  <c:v>823.36</c:v>
                </c:pt>
                <c:pt idx="14221">
                  <c:v>824.02</c:v>
                </c:pt>
                <c:pt idx="14222">
                  <c:v>823.06</c:v>
                </c:pt>
                <c:pt idx="14223">
                  <c:v>823.41</c:v>
                </c:pt>
                <c:pt idx="14224">
                  <c:v>823.76</c:v>
                </c:pt>
                <c:pt idx="14225">
                  <c:v>823.51</c:v>
                </c:pt>
                <c:pt idx="14226">
                  <c:v>823.32</c:v>
                </c:pt>
                <c:pt idx="14227">
                  <c:v>823.93</c:v>
                </c:pt>
                <c:pt idx="14228">
                  <c:v>823.17</c:v>
                </c:pt>
                <c:pt idx="14229">
                  <c:v>823</c:v>
                </c:pt>
                <c:pt idx="14230">
                  <c:v>823.81</c:v>
                </c:pt>
                <c:pt idx="14231">
                  <c:v>822.82</c:v>
                </c:pt>
                <c:pt idx="14232">
                  <c:v>823.53</c:v>
                </c:pt>
                <c:pt idx="14233">
                  <c:v>824.69</c:v>
                </c:pt>
                <c:pt idx="14234">
                  <c:v>823.45</c:v>
                </c:pt>
                <c:pt idx="14235">
                  <c:v>824.31</c:v>
                </c:pt>
                <c:pt idx="14236">
                  <c:v>822.94</c:v>
                </c:pt>
                <c:pt idx="14237">
                  <c:v>823.08</c:v>
                </c:pt>
                <c:pt idx="14238">
                  <c:v>823.86</c:v>
                </c:pt>
                <c:pt idx="14239">
                  <c:v>822.48</c:v>
                </c:pt>
                <c:pt idx="14240">
                  <c:v>823.39</c:v>
                </c:pt>
                <c:pt idx="14241">
                  <c:v>824.43</c:v>
                </c:pt>
                <c:pt idx="14242">
                  <c:v>823.13</c:v>
                </c:pt>
                <c:pt idx="14243">
                  <c:v>823.48</c:v>
                </c:pt>
                <c:pt idx="14244">
                  <c:v>824.4</c:v>
                </c:pt>
                <c:pt idx="14245">
                  <c:v>823.03</c:v>
                </c:pt>
                <c:pt idx="14246">
                  <c:v>823.57</c:v>
                </c:pt>
                <c:pt idx="14247">
                  <c:v>824.73</c:v>
                </c:pt>
                <c:pt idx="14248">
                  <c:v>822.81</c:v>
                </c:pt>
                <c:pt idx="14249">
                  <c:v>823.95</c:v>
                </c:pt>
                <c:pt idx="14250">
                  <c:v>824.24</c:v>
                </c:pt>
                <c:pt idx="14251">
                  <c:v>822.75</c:v>
                </c:pt>
                <c:pt idx="14252">
                  <c:v>823.86</c:v>
                </c:pt>
                <c:pt idx="14253">
                  <c:v>824.33</c:v>
                </c:pt>
                <c:pt idx="14254">
                  <c:v>823.03</c:v>
                </c:pt>
                <c:pt idx="14255">
                  <c:v>823.24</c:v>
                </c:pt>
                <c:pt idx="14256">
                  <c:v>824.1</c:v>
                </c:pt>
                <c:pt idx="14257">
                  <c:v>822.65</c:v>
                </c:pt>
                <c:pt idx="14258">
                  <c:v>822.65</c:v>
                </c:pt>
                <c:pt idx="14259">
                  <c:v>823.24</c:v>
                </c:pt>
                <c:pt idx="14260">
                  <c:v>823.38</c:v>
                </c:pt>
                <c:pt idx="14261">
                  <c:v>823.65</c:v>
                </c:pt>
                <c:pt idx="14262">
                  <c:v>824.53</c:v>
                </c:pt>
                <c:pt idx="14263">
                  <c:v>823.69</c:v>
                </c:pt>
                <c:pt idx="14264">
                  <c:v>822.89</c:v>
                </c:pt>
                <c:pt idx="14265">
                  <c:v>823.36</c:v>
                </c:pt>
                <c:pt idx="14266">
                  <c:v>823.03</c:v>
                </c:pt>
                <c:pt idx="14267">
                  <c:v>823.83</c:v>
                </c:pt>
                <c:pt idx="14268">
                  <c:v>823.38</c:v>
                </c:pt>
                <c:pt idx="14269">
                  <c:v>823.38</c:v>
                </c:pt>
                <c:pt idx="14270">
                  <c:v>824.78</c:v>
                </c:pt>
                <c:pt idx="14271">
                  <c:v>823.06</c:v>
                </c:pt>
                <c:pt idx="14272">
                  <c:v>822.93</c:v>
                </c:pt>
                <c:pt idx="14273">
                  <c:v>824.33</c:v>
                </c:pt>
                <c:pt idx="14274">
                  <c:v>822.58</c:v>
                </c:pt>
                <c:pt idx="14275">
                  <c:v>823.15</c:v>
                </c:pt>
                <c:pt idx="14276">
                  <c:v>823.62</c:v>
                </c:pt>
                <c:pt idx="14277">
                  <c:v>822.74</c:v>
                </c:pt>
                <c:pt idx="14278">
                  <c:v>823.03</c:v>
                </c:pt>
                <c:pt idx="14279">
                  <c:v>824.52</c:v>
                </c:pt>
                <c:pt idx="14280">
                  <c:v>823.27</c:v>
                </c:pt>
                <c:pt idx="14281">
                  <c:v>823.69</c:v>
                </c:pt>
                <c:pt idx="14282">
                  <c:v>823.83</c:v>
                </c:pt>
                <c:pt idx="14283">
                  <c:v>823.05</c:v>
                </c:pt>
                <c:pt idx="14284">
                  <c:v>823.83</c:v>
                </c:pt>
                <c:pt idx="14285">
                  <c:v>823.95</c:v>
                </c:pt>
                <c:pt idx="14286">
                  <c:v>822.58</c:v>
                </c:pt>
                <c:pt idx="14287">
                  <c:v>824.28</c:v>
                </c:pt>
                <c:pt idx="14288">
                  <c:v>824.21</c:v>
                </c:pt>
                <c:pt idx="14289">
                  <c:v>822.86</c:v>
                </c:pt>
                <c:pt idx="14290">
                  <c:v>823.26</c:v>
                </c:pt>
                <c:pt idx="14291">
                  <c:v>823.13</c:v>
                </c:pt>
                <c:pt idx="14292">
                  <c:v>823.26</c:v>
                </c:pt>
                <c:pt idx="14293">
                  <c:v>823.69</c:v>
                </c:pt>
                <c:pt idx="14294">
                  <c:v>822.51</c:v>
                </c:pt>
                <c:pt idx="14295">
                  <c:v>823.55</c:v>
                </c:pt>
                <c:pt idx="14296">
                  <c:v>823.5</c:v>
                </c:pt>
                <c:pt idx="14297">
                  <c:v>822.75</c:v>
                </c:pt>
                <c:pt idx="14298">
                  <c:v>823.06</c:v>
                </c:pt>
                <c:pt idx="14299">
                  <c:v>823.9</c:v>
                </c:pt>
                <c:pt idx="14300">
                  <c:v>823.39</c:v>
                </c:pt>
                <c:pt idx="14301">
                  <c:v>823.31</c:v>
                </c:pt>
                <c:pt idx="14302">
                  <c:v>824.26</c:v>
                </c:pt>
                <c:pt idx="14303">
                  <c:v>822.87</c:v>
                </c:pt>
                <c:pt idx="14304">
                  <c:v>822.6</c:v>
                </c:pt>
                <c:pt idx="14305">
                  <c:v>824.03</c:v>
                </c:pt>
                <c:pt idx="14306">
                  <c:v>823.6</c:v>
                </c:pt>
                <c:pt idx="14307">
                  <c:v>823.5</c:v>
                </c:pt>
                <c:pt idx="14308">
                  <c:v>823.51</c:v>
                </c:pt>
                <c:pt idx="14309">
                  <c:v>823.06</c:v>
                </c:pt>
                <c:pt idx="14310">
                  <c:v>823</c:v>
                </c:pt>
                <c:pt idx="14311">
                  <c:v>824.12</c:v>
                </c:pt>
                <c:pt idx="14312">
                  <c:v>822.93</c:v>
                </c:pt>
                <c:pt idx="14313">
                  <c:v>822.86</c:v>
                </c:pt>
                <c:pt idx="14314">
                  <c:v>824.43</c:v>
                </c:pt>
                <c:pt idx="14315">
                  <c:v>823.48</c:v>
                </c:pt>
                <c:pt idx="14316">
                  <c:v>823.46</c:v>
                </c:pt>
                <c:pt idx="14317">
                  <c:v>823.12</c:v>
                </c:pt>
                <c:pt idx="14318">
                  <c:v>823.05</c:v>
                </c:pt>
                <c:pt idx="14319">
                  <c:v>823.57</c:v>
                </c:pt>
                <c:pt idx="14320">
                  <c:v>823.51</c:v>
                </c:pt>
                <c:pt idx="14321">
                  <c:v>822.91</c:v>
                </c:pt>
                <c:pt idx="14322">
                  <c:v>823.77</c:v>
                </c:pt>
                <c:pt idx="14323">
                  <c:v>822.91</c:v>
                </c:pt>
                <c:pt idx="14324">
                  <c:v>822.25</c:v>
                </c:pt>
                <c:pt idx="14325">
                  <c:v>823.26</c:v>
                </c:pt>
                <c:pt idx="14326">
                  <c:v>822.23</c:v>
                </c:pt>
                <c:pt idx="14327">
                  <c:v>822.58</c:v>
                </c:pt>
                <c:pt idx="14328">
                  <c:v>823.67</c:v>
                </c:pt>
                <c:pt idx="14329">
                  <c:v>822.48</c:v>
                </c:pt>
                <c:pt idx="14330">
                  <c:v>822.49</c:v>
                </c:pt>
                <c:pt idx="14331">
                  <c:v>824.29</c:v>
                </c:pt>
                <c:pt idx="14332">
                  <c:v>823.48</c:v>
                </c:pt>
                <c:pt idx="14333">
                  <c:v>823.29</c:v>
                </c:pt>
                <c:pt idx="14334">
                  <c:v>824.28</c:v>
                </c:pt>
                <c:pt idx="14335">
                  <c:v>822.84</c:v>
                </c:pt>
                <c:pt idx="14336">
                  <c:v>823.15</c:v>
                </c:pt>
                <c:pt idx="14337">
                  <c:v>824.02</c:v>
                </c:pt>
                <c:pt idx="14338">
                  <c:v>823.05</c:v>
                </c:pt>
                <c:pt idx="14339">
                  <c:v>822.96</c:v>
                </c:pt>
                <c:pt idx="14340">
                  <c:v>823.76</c:v>
                </c:pt>
                <c:pt idx="14341">
                  <c:v>823.15</c:v>
                </c:pt>
                <c:pt idx="14342">
                  <c:v>822.81</c:v>
                </c:pt>
                <c:pt idx="14343">
                  <c:v>823.51</c:v>
                </c:pt>
                <c:pt idx="14344">
                  <c:v>823.03</c:v>
                </c:pt>
                <c:pt idx="14345">
                  <c:v>823.93</c:v>
                </c:pt>
                <c:pt idx="14346">
                  <c:v>823.19</c:v>
                </c:pt>
                <c:pt idx="14347">
                  <c:v>822.94</c:v>
                </c:pt>
                <c:pt idx="14348">
                  <c:v>823.26</c:v>
                </c:pt>
                <c:pt idx="14349">
                  <c:v>822.96</c:v>
                </c:pt>
                <c:pt idx="14350">
                  <c:v>822.98</c:v>
                </c:pt>
                <c:pt idx="14351">
                  <c:v>822.86</c:v>
                </c:pt>
                <c:pt idx="14352">
                  <c:v>822.2</c:v>
                </c:pt>
                <c:pt idx="14353">
                  <c:v>822.11</c:v>
                </c:pt>
                <c:pt idx="14354">
                  <c:v>823.36</c:v>
                </c:pt>
                <c:pt idx="14355">
                  <c:v>821.99</c:v>
                </c:pt>
                <c:pt idx="14356">
                  <c:v>822.79</c:v>
                </c:pt>
                <c:pt idx="14357">
                  <c:v>824.03</c:v>
                </c:pt>
                <c:pt idx="14358">
                  <c:v>821.91</c:v>
                </c:pt>
                <c:pt idx="14359">
                  <c:v>823.01</c:v>
                </c:pt>
                <c:pt idx="14360">
                  <c:v>824.22</c:v>
                </c:pt>
                <c:pt idx="14361">
                  <c:v>821.99</c:v>
                </c:pt>
                <c:pt idx="14362">
                  <c:v>823.65</c:v>
                </c:pt>
                <c:pt idx="14363">
                  <c:v>823.83</c:v>
                </c:pt>
                <c:pt idx="14364">
                  <c:v>822.93</c:v>
                </c:pt>
                <c:pt idx="14365">
                  <c:v>823.38</c:v>
                </c:pt>
                <c:pt idx="14366">
                  <c:v>823.53</c:v>
                </c:pt>
                <c:pt idx="14367">
                  <c:v>822.58</c:v>
                </c:pt>
                <c:pt idx="14368">
                  <c:v>822.89</c:v>
                </c:pt>
                <c:pt idx="14369">
                  <c:v>823.08</c:v>
                </c:pt>
                <c:pt idx="14370">
                  <c:v>822.58</c:v>
                </c:pt>
                <c:pt idx="14371">
                  <c:v>823.15</c:v>
                </c:pt>
                <c:pt idx="14372">
                  <c:v>823.13</c:v>
                </c:pt>
                <c:pt idx="14373">
                  <c:v>823.15</c:v>
                </c:pt>
                <c:pt idx="14374">
                  <c:v>823.41</c:v>
                </c:pt>
                <c:pt idx="14375">
                  <c:v>823.22</c:v>
                </c:pt>
                <c:pt idx="14376">
                  <c:v>822.87</c:v>
                </c:pt>
                <c:pt idx="14377">
                  <c:v>823.36</c:v>
                </c:pt>
                <c:pt idx="14378">
                  <c:v>822.68</c:v>
                </c:pt>
                <c:pt idx="14379">
                  <c:v>822.41</c:v>
                </c:pt>
                <c:pt idx="14380">
                  <c:v>822.93</c:v>
                </c:pt>
                <c:pt idx="14381">
                  <c:v>822.2</c:v>
                </c:pt>
                <c:pt idx="14382">
                  <c:v>822.51</c:v>
                </c:pt>
                <c:pt idx="14383">
                  <c:v>823.24</c:v>
                </c:pt>
                <c:pt idx="14384">
                  <c:v>822.37</c:v>
                </c:pt>
                <c:pt idx="14385">
                  <c:v>822.87</c:v>
                </c:pt>
                <c:pt idx="14386">
                  <c:v>824.22</c:v>
                </c:pt>
                <c:pt idx="14387">
                  <c:v>822.53</c:v>
                </c:pt>
                <c:pt idx="14388">
                  <c:v>822.74</c:v>
                </c:pt>
                <c:pt idx="14389">
                  <c:v>823.72</c:v>
                </c:pt>
                <c:pt idx="14390">
                  <c:v>821.92</c:v>
                </c:pt>
                <c:pt idx="14391">
                  <c:v>823.06</c:v>
                </c:pt>
                <c:pt idx="14392">
                  <c:v>824.14</c:v>
                </c:pt>
                <c:pt idx="14393">
                  <c:v>822.82</c:v>
                </c:pt>
                <c:pt idx="14394">
                  <c:v>823.79</c:v>
                </c:pt>
                <c:pt idx="14395">
                  <c:v>824.29</c:v>
                </c:pt>
                <c:pt idx="14396">
                  <c:v>823.12</c:v>
                </c:pt>
                <c:pt idx="14397">
                  <c:v>822.75</c:v>
                </c:pt>
                <c:pt idx="14398">
                  <c:v>823.88</c:v>
                </c:pt>
                <c:pt idx="14399">
                  <c:v>823.34</c:v>
                </c:pt>
                <c:pt idx="14400">
                  <c:v>823.74</c:v>
                </c:pt>
                <c:pt idx="14401">
                  <c:v>824.4</c:v>
                </c:pt>
                <c:pt idx="14402">
                  <c:v>823.62</c:v>
                </c:pt>
                <c:pt idx="14403">
                  <c:v>823.83</c:v>
                </c:pt>
                <c:pt idx="14404">
                  <c:v>824.38</c:v>
                </c:pt>
                <c:pt idx="14405">
                  <c:v>823.88</c:v>
                </c:pt>
                <c:pt idx="14406">
                  <c:v>824.03</c:v>
                </c:pt>
                <c:pt idx="14407">
                  <c:v>823.17</c:v>
                </c:pt>
                <c:pt idx="14408">
                  <c:v>823.1</c:v>
                </c:pt>
                <c:pt idx="14409">
                  <c:v>823.48</c:v>
                </c:pt>
                <c:pt idx="14410">
                  <c:v>823.27</c:v>
                </c:pt>
                <c:pt idx="14411">
                  <c:v>823.01</c:v>
                </c:pt>
                <c:pt idx="14412">
                  <c:v>824.66</c:v>
                </c:pt>
                <c:pt idx="14413">
                  <c:v>823.76</c:v>
                </c:pt>
                <c:pt idx="14414">
                  <c:v>823.74</c:v>
                </c:pt>
                <c:pt idx="14415">
                  <c:v>824.64</c:v>
                </c:pt>
                <c:pt idx="14416">
                  <c:v>823.34</c:v>
                </c:pt>
                <c:pt idx="14417">
                  <c:v>823.65</c:v>
                </c:pt>
                <c:pt idx="14418">
                  <c:v>824.9</c:v>
                </c:pt>
                <c:pt idx="14419">
                  <c:v>823.39</c:v>
                </c:pt>
                <c:pt idx="14420">
                  <c:v>823.65</c:v>
                </c:pt>
                <c:pt idx="14421">
                  <c:v>824.53</c:v>
                </c:pt>
                <c:pt idx="14422">
                  <c:v>823.12</c:v>
                </c:pt>
                <c:pt idx="14423">
                  <c:v>823.2</c:v>
                </c:pt>
                <c:pt idx="14424">
                  <c:v>824.52</c:v>
                </c:pt>
                <c:pt idx="14425">
                  <c:v>823.22</c:v>
                </c:pt>
                <c:pt idx="14426">
                  <c:v>823.51</c:v>
                </c:pt>
                <c:pt idx="14427">
                  <c:v>824.15</c:v>
                </c:pt>
                <c:pt idx="14428">
                  <c:v>823.08</c:v>
                </c:pt>
                <c:pt idx="14429">
                  <c:v>823.32</c:v>
                </c:pt>
                <c:pt idx="14430">
                  <c:v>823.69</c:v>
                </c:pt>
                <c:pt idx="14431">
                  <c:v>823.38</c:v>
                </c:pt>
                <c:pt idx="14432">
                  <c:v>824.19</c:v>
                </c:pt>
                <c:pt idx="14433">
                  <c:v>823.43</c:v>
                </c:pt>
                <c:pt idx="14434">
                  <c:v>823</c:v>
                </c:pt>
                <c:pt idx="14435">
                  <c:v>823.55</c:v>
                </c:pt>
                <c:pt idx="14436">
                  <c:v>823.26</c:v>
                </c:pt>
                <c:pt idx="14437">
                  <c:v>822.81</c:v>
                </c:pt>
                <c:pt idx="14438">
                  <c:v>824.05</c:v>
                </c:pt>
                <c:pt idx="14439">
                  <c:v>822.7</c:v>
                </c:pt>
                <c:pt idx="14440">
                  <c:v>822.67</c:v>
                </c:pt>
                <c:pt idx="14441">
                  <c:v>823.98</c:v>
                </c:pt>
                <c:pt idx="14442">
                  <c:v>822.15</c:v>
                </c:pt>
                <c:pt idx="14443">
                  <c:v>823.1</c:v>
                </c:pt>
                <c:pt idx="14444">
                  <c:v>824.21</c:v>
                </c:pt>
                <c:pt idx="14445">
                  <c:v>822.46</c:v>
                </c:pt>
                <c:pt idx="14446">
                  <c:v>823.22</c:v>
                </c:pt>
                <c:pt idx="14447">
                  <c:v>824.71</c:v>
                </c:pt>
                <c:pt idx="14448">
                  <c:v>822.82</c:v>
                </c:pt>
                <c:pt idx="14449">
                  <c:v>823.45</c:v>
                </c:pt>
                <c:pt idx="14450">
                  <c:v>824.05</c:v>
                </c:pt>
                <c:pt idx="14451">
                  <c:v>823.6</c:v>
                </c:pt>
                <c:pt idx="14452">
                  <c:v>823.96</c:v>
                </c:pt>
                <c:pt idx="14453">
                  <c:v>824.31</c:v>
                </c:pt>
                <c:pt idx="14454">
                  <c:v>822.67</c:v>
                </c:pt>
                <c:pt idx="14455">
                  <c:v>822.48</c:v>
                </c:pt>
                <c:pt idx="14456">
                  <c:v>823.91</c:v>
                </c:pt>
                <c:pt idx="14457">
                  <c:v>823.43</c:v>
                </c:pt>
                <c:pt idx="14458">
                  <c:v>824.31</c:v>
                </c:pt>
                <c:pt idx="14459">
                  <c:v>823.51</c:v>
                </c:pt>
                <c:pt idx="14460">
                  <c:v>823.34</c:v>
                </c:pt>
                <c:pt idx="14461">
                  <c:v>823.88</c:v>
                </c:pt>
                <c:pt idx="14462">
                  <c:v>823.64</c:v>
                </c:pt>
                <c:pt idx="14463">
                  <c:v>823.51</c:v>
                </c:pt>
                <c:pt idx="14464">
                  <c:v>823.88</c:v>
                </c:pt>
                <c:pt idx="14465">
                  <c:v>822.93</c:v>
                </c:pt>
                <c:pt idx="14466">
                  <c:v>822.87</c:v>
                </c:pt>
                <c:pt idx="14467">
                  <c:v>823.95</c:v>
                </c:pt>
                <c:pt idx="14468">
                  <c:v>822.63</c:v>
                </c:pt>
                <c:pt idx="14469">
                  <c:v>823.46</c:v>
                </c:pt>
                <c:pt idx="14470">
                  <c:v>824.57</c:v>
                </c:pt>
                <c:pt idx="14471">
                  <c:v>823.31</c:v>
                </c:pt>
                <c:pt idx="14472">
                  <c:v>822.79</c:v>
                </c:pt>
                <c:pt idx="14473">
                  <c:v>824.07</c:v>
                </c:pt>
                <c:pt idx="14474">
                  <c:v>822.87</c:v>
                </c:pt>
                <c:pt idx="14475">
                  <c:v>822.74</c:v>
                </c:pt>
                <c:pt idx="14476">
                  <c:v>823.84</c:v>
                </c:pt>
                <c:pt idx="14477">
                  <c:v>823.22</c:v>
                </c:pt>
                <c:pt idx="14478">
                  <c:v>823</c:v>
                </c:pt>
                <c:pt idx="14479">
                  <c:v>824.26</c:v>
                </c:pt>
                <c:pt idx="14480">
                  <c:v>822.93</c:v>
                </c:pt>
                <c:pt idx="14481">
                  <c:v>823.65</c:v>
                </c:pt>
                <c:pt idx="14482">
                  <c:v>823.53</c:v>
                </c:pt>
                <c:pt idx="14483">
                  <c:v>823.43</c:v>
                </c:pt>
                <c:pt idx="14484">
                  <c:v>823.67</c:v>
                </c:pt>
                <c:pt idx="14485">
                  <c:v>823.95</c:v>
                </c:pt>
                <c:pt idx="14486">
                  <c:v>823.58</c:v>
                </c:pt>
                <c:pt idx="14487">
                  <c:v>824.1</c:v>
                </c:pt>
                <c:pt idx="14488">
                  <c:v>824.31</c:v>
                </c:pt>
                <c:pt idx="14489">
                  <c:v>823.32</c:v>
                </c:pt>
                <c:pt idx="14490">
                  <c:v>824.43</c:v>
                </c:pt>
                <c:pt idx="14491">
                  <c:v>823.77</c:v>
                </c:pt>
                <c:pt idx="14492">
                  <c:v>823.22</c:v>
                </c:pt>
                <c:pt idx="14493">
                  <c:v>823.79</c:v>
                </c:pt>
                <c:pt idx="14494">
                  <c:v>823.84</c:v>
                </c:pt>
                <c:pt idx="14495">
                  <c:v>824.03</c:v>
                </c:pt>
                <c:pt idx="14496">
                  <c:v>823.72</c:v>
                </c:pt>
                <c:pt idx="14497">
                  <c:v>823.17</c:v>
                </c:pt>
                <c:pt idx="14498">
                  <c:v>823.55</c:v>
                </c:pt>
                <c:pt idx="14499">
                  <c:v>824.19</c:v>
                </c:pt>
                <c:pt idx="14500">
                  <c:v>823.24</c:v>
                </c:pt>
                <c:pt idx="14501">
                  <c:v>824.19</c:v>
                </c:pt>
                <c:pt idx="14502">
                  <c:v>824.19</c:v>
                </c:pt>
                <c:pt idx="14503">
                  <c:v>822.75</c:v>
                </c:pt>
                <c:pt idx="14504">
                  <c:v>823.5</c:v>
                </c:pt>
                <c:pt idx="14505">
                  <c:v>824.07</c:v>
                </c:pt>
                <c:pt idx="14506">
                  <c:v>823.03</c:v>
                </c:pt>
                <c:pt idx="14507">
                  <c:v>823.12</c:v>
                </c:pt>
                <c:pt idx="14508">
                  <c:v>824.28</c:v>
                </c:pt>
                <c:pt idx="14509">
                  <c:v>822.49</c:v>
                </c:pt>
                <c:pt idx="14510">
                  <c:v>822.67</c:v>
                </c:pt>
                <c:pt idx="14511">
                  <c:v>823.38</c:v>
                </c:pt>
                <c:pt idx="14512">
                  <c:v>822.51</c:v>
                </c:pt>
                <c:pt idx="14513">
                  <c:v>823</c:v>
                </c:pt>
                <c:pt idx="14514">
                  <c:v>823.01</c:v>
                </c:pt>
                <c:pt idx="14515">
                  <c:v>822.91</c:v>
                </c:pt>
                <c:pt idx="14516">
                  <c:v>822.3</c:v>
                </c:pt>
                <c:pt idx="14517">
                  <c:v>822.93</c:v>
                </c:pt>
                <c:pt idx="14518">
                  <c:v>822.94</c:v>
                </c:pt>
                <c:pt idx="14519">
                  <c:v>823.41</c:v>
                </c:pt>
                <c:pt idx="14520">
                  <c:v>822.29</c:v>
                </c:pt>
                <c:pt idx="14521">
                  <c:v>823.13</c:v>
                </c:pt>
                <c:pt idx="14522">
                  <c:v>824.12</c:v>
                </c:pt>
                <c:pt idx="14523">
                  <c:v>822.48</c:v>
                </c:pt>
                <c:pt idx="14524">
                  <c:v>822.2</c:v>
                </c:pt>
                <c:pt idx="14525">
                  <c:v>824.28</c:v>
                </c:pt>
                <c:pt idx="14526">
                  <c:v>822.34</c:v>
                </c:pt>
                <c:pt idx="14527">
                  <c:v>822.96</c:v>
                </c:pt>
                <c:pt idx="14528">
                  <c:v>824.15</c:v>
                </c:pt>
                <c:pt idx="14529">
                  <c:v>821.82</c:v>
                </c:pt>
                <c:pt idx="14530">
                  <c:v>822.49</c:v>
                </c:pt>
                <c:pt idx="14531">
                  <c:v>823.88</c:v>
                </c:pt>
                <c:pt idx="14532">
                  <c:v>821.92</c:v>
                </c:pt>
                <c:pt idx="14533">
                  <c:v>822.55</c:v>
                </c:pt>
                <c:pt idx="14534">
                  <c:v>823.24</c:v>
                </c:pt>
                <c:pt idx="14535">
                  <c:v>822.18</c:v>
                </c:pt>
                <c:pt idx="14536">
                  <c:v>822.75</c:v>
                </c:pt>
                <c:pt idx="14537">
                  <c:v>822.82</c:v>
                </c:pt>
                <c:pt idx="14538">
                  <c:v>822.17</c:v>
                </c:pt>
                <c:pt idx="14539">
                  <c:v>823.32</c:v>
                </c:pt>
                <c:pt idx="14540">
                  <c:v>823.72</c:v>
                </c:pt>
                <c:pt idx="14541">
                  <c:v>823.08</c:v>
                </c:pt>
                <c:pt idx="14542">
                  <c:v>823.36</c:v>
                </c:pt>
                <c:pt idx="14543">
                  <c:v>824.07</c:v>
                </c:pt>
                <c:pt idx="14544">
                  <c:v>823.36</c:v>
                </c:pt>
                <c:pt idx="14545">
                  <c:v>823.24</c:v>
                </c:pt>
                <c:pt idx="14546">
                  <c:v>823.39</c:v>
                </c:pt>
                <c:pt idx="14547">
                  <c:v>823.72</c:v>
                </c:pt>
                <c:pt idx="14548">
                  <c:v>823.29</c:v>
                </c:pt>
                <c:pt idx="14549">
                  <c:v>822.51</c:v>
                </c:pt>
                <c:pt idx="14550">
                  <c:v>822.75</c:v>
                </c:pt>
                <c:pt idx="14551">
                  <c:v>823.08</c:v>
                </c:pt>
                <c:pt idx="14552">
                  <c:v>822.43</c:v>
                </c:pt>
                <c:pt idx="14553">
                  <c:v>822.32</c:v>
                </c:pt>
                <c:pt idx="14554">
                  <c:v>823.5</c:v>
                </c:pt>
                <c:pt idx="14555">
                  <c:v>822.58</c:v>
                </c:pt>
                <c:pt idx="14556">
                  <c:v>822.46</c:v>
                </c:pt>
                <c:pt idx="14557">
                  <c:v>823.51</c:v>
                </c:pt>
                <c:pt idx="14558">
                  <c:v>822.1</c:v>
                </c:pt>
                <c:pt idx="14559">
                  <c:v>821.72</c:v>
                </c:pt>
                <c:pt idx="14560">
                  <c:v>823.46</c:v>
                </c:pt>
                <c:pt idx="14561">
                  <c:v>822.46</c:v>
                </c:pt>
                <c:pt idx="14562">
                  <c:v>822.74</c:v>
                </c:pt>
                <c:pt idx="14563">
                  <c:v>823.62</c:v>
                </c:pt>
                <c:pt idx="14564">
                  <c:v>821.68</c:v>
                </c:pt>
                <c:pt idx="14565">
                  <c:v>822.86</c:v>
                </c:pt>
                <c:pt idx="14566">
                  <c:v>823.51</c:v>
                </c:pt>
                <c:pt idx="14567">
                  <c:v>822.58</c:v>
                </c:pt>
                <c:pt idx="14568">
                  <c:v>822.96</c:v>
                </c:pt>
                <c:pt idx="14569">
                  <c:v>823.5</c:v>
                </c:pt>
                <c:pt idx="14570">
                  <c:v>823.2</c:v>
                </c:pt>
                <c:pt idx="14571">
                  <c:v>823.51</c:v>
                </c:pt>
                <c:pt idx="14572">
                  <c:v>823.32</c:v>
                </c:pt>
                <c:pt idx="14573">
                  <c:v>823.77</c:v>
                </c:pt>
                <c:pt idx="14574">
                  <c:v>824.22</c:v>
                </c:pt>
                <c:pt idx="14575">
                  <c:v>823.32</c:v>
                </c:pt>
                <c:pt idx="14576">
                  <c:v>823.51</c:v>
                </c:pt>
                <c:pt idx="14577">
                  <c:v>824.05</c:v>
                </c:pt>
                <c:pt idx="14578">
                  <c:v>822.44</c:v>
                </c:pt>
                <c:pt idx="14579">
                  <c:v>822.75</c:v>
                </c:pt>
                <c:pt idx="14580">
                  <c:v>824.17</c:v>
                </c:pt>
                <c:pt idx="14581">
                  <c:v>823.43</c:v>
                </c:pt>
                <c:pt idx="14582">
                  <c:v>822.94</c:v>
                </c:pt>
                <c:pt idx="14583">
                  <c:v>823.27</c:v>
                </c:pt>
                <c:pt idx="14584">
                  <c:v>823.01</c:v>
                </c:pt>
                <c:pt idx="14585">
                  <c:v>823.65</c:v>
                </c:pt>
                <c:pt idx="14586">
                  <c:v>824.1</c:v>
                </c:pt>
                <c:pt idx="14587">
                  <c:v>822.98</c:v>
                </c:pt>
                <c:pt idx="14588">
                  <c:v>823.93</c:v>
                </c:pt>
                <c:pt idx="14589">
                  <c:v>823.79</c:v>
                </c:pt>
                <c:pt idx="14590">
                  <c:v>822.68</c:v>
                </c:pt>
                <c:pt idx="14591">
                  <c:v>823.31</c:v>
                </c:pt>
                <c:pt idx="14592">
                  <c:v>823.98</c:v>
                </c:pt>
                <c:pt idx="14593">
                  <c:v>822.51</c:v>
                </c:pt>
                <c:pt idx="14594">
                  <c:v>822.82</c:v>
                </c:pt>
                <c:pt idx="14595">
                  <c:v>824.09</c:v>
                </c:pt>
                <c:pt idx="14596">
                  <c:v>823.34</c:v>
                </c:pt>
                <c:pt idx="14597">
                  <c:v>822.68</c:v>
                </c:pt>
                <c:pt idx="14598">
                  <c:v>823.86</c:v>
                </c:pt>
                <c:pt idx="14599">
                  <c:v>822.74</c:v>
                </c:pt>
                <c:pt idx="14600">
                  <c:v>823.1</c:v>
                </c:pt>
                <c:pt idx="14601">
                  <c:v>823</c:v>
                </c:pt>
                <c:pt idx="14602">
                  <c:v>822.56</c:v>
                </c:pt>
                <c:pt idx="14603">
                  <c:v>823.39</c:v>
                </c:pt>
                <c:pt idx="14604">
                  <c:v>822.56</c:v>
                </c:pt>
                <c:pt idx="14605">
                  <c:v>822.11</c:v>
                </c:pt>
                <c:pt idx="14606">
                  <c:v>823.69</c:v>
                </c:pt>
                <c:pt idx="14607">
                  <c:v>822.37</c:v>
                </c:pt>
                <c:pt idx="14608">
                  <c:v>823.05</c:v>
                </c:pt>
                <c:pt idx="14609">
                  <c:v>823.91</c:v>
                </c:pt>
                <c:pt idx="14610">
                  <c:v>821.92</c:v>
                </c:pt>
                <c:pt idx="14611">
                  <c:v>823.2</c:v>
                </c:pt>
                <c:pt idx="14612">
                  <c:v>824.09</c:v>
                </c:pt>
                <c:pt idx="14613">
                  <c:v>822.48</c:v>
                </c:pt>
                <c:pt idx="14614">
                  <c:v>823.57</c:v>
                </c:pt>
                <c:pt idx="14615">
                  <c:v>824.19</c:v>
                </c:pt>
                <c:pt idx="14616">
                  <c:v>822.96</c:v>
                </c:pt>
                <c:pt idx="14617">
                  <c:v>823.29</c:v>
                </c:pt>
                <c:pt idx="14618">
                  <c:v>823.64</c:v>
                </c:pt>
                <c:pt idx="14619">
                  <c:v>822.51</c:v>
                </c:pt>
                <c:pt idx="14620">
                  <c:v>824</c:v>
                </c:pt>
                <c:pt idx="14621">
                  <c:v>823.79</c:v>
                </c:pt>
                <c:pt idx="14622">
                  <c:v>822.6</c:v>
                </c:pt>
                <c:pt idx="14623">
                  <c:v>823.51</c:v>
                </c:pt>
                <c:pt idx="14624">
                  <c:v>823.34</c:v>
                </c:pt>
                <c:pt idx="14625">
                  <c:v>822.43</c:v>
                </c:pt>
                <c:pt idx="14626">
                  <c:v>822.75</c:v>
                </c:pt>
                <c:pt idx="14627">
                  <c:v>822.93</c:v>
                </c:pt>
                <c:pt idx="14628">
                  <c:v>822.58</c:v>
                </c:pt>
                <c:pt idx="14629">
                  <c:v>823.38</c:v>
                </c:pt>
                <c:pt idx="14630">
                  <c:v>823.41</c:v>
                </c:pt>
                <c:pt idx="14631">
                  <c:v>822.53</c:v>
                </c:pt>
                <c:pt idx="14632">
                  <c:v>823.2</c:v>
                </c:pt>
                <c:pt idx="14633">
                  <c:v>822.37</c:v>
                </c:pt>
                <c:pt idx="14634">
                  <c:v>822.81</c:v>
                </c:pt>
                <c:pt idx="14635">
                  <c:v>823.53</c:v>
                </c:pt>
                <c:pt idx="14636">
                  <c:v>822.3</c:v>
                </c:pt>
                <c:pt idx="14637">
                  <c:v>823.17</c:v>
                </c:pt>
                <c:pt idx="14638">
                  <c:v>823.81</c:v>
                </c:pt>
                <c:pt idx="14639">
                  <c:v>822.56</c:v>
                </c:pt>
                <c:pt idx="14640">
                  <c:v>823.1</c:v>
                </c:pt>
                <c:pt idx="14641">
                  <c:v>824.31</c:v>
                </c:pt>
                <c:pt idx="14642">
                  <c:v>822.62</c:v>
                </c:pt>
                <c:pt idx="14643">
                  <c:v>822.91</c:v>
                </c:pt>
                <c:pt idx="14644">
                  <c:v>824.1</c:v>
                </c:pt>
                <c:pt idx="14645">
                  <c:v>822.37</c:v>
                </c:pt>
                <c:pt idx="14646">
                  <c:v>823.29</c:v>
                </c:pt>
                <c:pt idx="14647">
                  <c:v>824.33</c:v>
                </c:pt>
                <c:pt idx="14648">
                  <c:v>822.49</c:v>
                </c:pt>
                <c:pt idx="14649">
                  <c:v>822.84</c:v>
                </c:pt>
                <c:pt idx="14650">
                  <c:v>823.62</c:v>
                </c:pt>
                <c:pt idx="14651">
                  <c:v>823.17</c:v>
                </c:pt>
                <c:pt idx="14652">
                  <c:v>823.43</c:v>
                </c:pt>
                <c:pt idx="14653">
                  <c:v>824.12</c:v>
                </c:pt>
                <c:pt idx="14654">
                  <c:v>822.04</c:v>
                </c:pt>
                <c:pt idx="14655">
                  <c:v>823.51</c:v>
                </c:pt>
                <c:pt idx="14656">
                  <c:v>822.74</c:v>
                </c:pt>
                <c:pt idx="14657">
                  <c:v>822.7</c:v>
                </c:pt>
                <c:pt idx="14658">
                  <c:v>823.31</c:v>
                </c:pt>
                <c:pt idx="14659">
                  <c:v>823.32</c:v>
                </c:pt>
                <c:pt idx="14660">
                  <c:v>822.55</c:v>
                </c:pt>
                <c:pt idx="14661">
                  <c:v>823.43</c:v>
                </c:pt>
                <c:pt idx="14662">
                  <c:v>822.74</c:v>
                </c:pt>
                <c:pt idx="14663">
                  <c:v>823.2</c:v>
                </c:pt>
                <c:pt idx="14664">
                  <c:v>824.09</c:v>
                </c:pt>
                <c:pt idx="14665">
                  <c:v>822.25</c:v>
                </c:pt>
                <c:pt idx="14666">
                  <c:v>823.58</c:v>
                </c:pt>
                <c:pt idx="14667">
                  <c:v>824.28</c:v>
                </c:pt>
                <c:pt idx="14668">
                  <c:v>823.22</c:v>
                </c:pt>
                <c:pt idx="14669">
                  <c:v>824.17</c:v>
                </c:pt>
                <c:pt idx="14670">
                  <c:v>824.31</c:v>
                </c:pt>
                <c:pt idx="14671">
                  <c:v>822.06</c:v>
                </c:pt>
                <c:pt idx="14672">
                  <c:v>823.55</c:v>
                </c:pt>
                <c:pt idx="14673">
                  <c:v>823.98</c:v>
                </c:pt>
                <c:pt idx="14674">
                  <c:v>822.51</c:v>
                </c:pt>
                <c:pt idx="14675">
                  <c:v>824.09</c:v>
                </c:pt>
                <c:pt idx="14676">
                  <c:v>824.34</c:v>
                </c:pt>
                <c:pt idx="14677">
                  <c:v>823.05</c:v>
                </c:pt>
                <c:pt idx="14678">
                  <c:v>823.2</c:v>
                </c:pt>
                <c:pt idx="14679">
                  <c:v>823.29</c:v>
                </c:pt>
                <c:pt idx="14680">
                  <c:v>822.72</c:v>
                </c:pt>
                <c:pt idx="14681">
                  <c:v>822.84</c:v>
                </c:pt>
                <c:pt idx="14682">
                  <c:v>824.19</c:v>
                </c:pt>
                <c:pt idx="14683">
                  <c:v>823.57</c:v>
                </c:pt>
                <c:pt idx="14684">
                  <c:v>823.38</c:v>
                </c:pt>
                <c:pt idx="14685">
                  <c:v>822.98</c:v>
                </c:pt>
                <c:pt idx="14686">
                  <c:v>823.01</c:v>
                </c:pt>
                <c:pt idx="14687">
                  <c:v>823.08</c:v>
                </c:pt>
                <c:pt idx="14688">
                  <c:v>823.27</c:v>
                </c:pt>
                <c:pt idx="14689">
                  <c:v>822.68</c:v>
                </c:pt>
                <c:pt idx="14690">
                  <c:v>823.51</c:v>
                </c:pt>
                <c:pt idx="14691">
                  <c:v>822.67</c:v>
                </c:pt>
                <c:pt idx="14692">
                  <c:v>823.03</c:v>
                </c:pt>
                <c:pt idx="14693">
                  <c:v>823.93</c:v>
                </c:pt>
                <c:pt idx="14694">
                  <c:v>822.36</c:v>
                </c:pt>
                <c:pt idx="14695">
                  <c:v>822.82</c:v>
                </c:pt>
                <c:pt idx="14696">
                  <c:v>823.65</c:v>
                </c:pt>
                <c:pt idx="14697">
                  <c:v>822.62</c:v>
                </c:pt>
                <c:pt idx="14698">
                  <c:v>822.39</c:v>
                </c:pt>
                <c:pt idx="14699">
                  <c:v>823.48</c:v>
                </c:pt>
                <c:pt idx="14700">
                  <c:v>822.39</c:v>
                </c:pt>
                <c:pt idx="14701">
                  <c:v>822.86</c:v>
                </c:pt>
                <c:pt idx="14702">
                  <c:v>823.74</c:v>
                </c:pt>
                <c:pt idx="14703">
                  <c:v>822.32</c:v>
                </c:pt>
                <c:pt idx="14704">
                  <c:v>823.05</c:v>
                </c:pt>
                <c:pt idx="14705">
                  <c:v>824.4</c:v>
                </c:pt>
                <c:pt idx="14706">
                  <c:v>822.65</c:v>
                </c:pt>
                <c:pt idx="14707">
                  <c:v>823.84</c:v>
                </c:pt>
                <c:pt idx="14708">
                  <c:v>824.33</c:v>
                </c:pt>
                <c:pt idx="14709">
                  <c:v>822.62</c:v>
                </c:pt>
                <c:pt idx="14710">
                  <c:v>823.74</c:v>
                </c:pt>
                <c:pt idx="14711">
                  <c:v>824.33</c:v>
                </c:pt>
                <c:pt idx="14712">
                  <c:v>823.22</c:v>
                </c:pt>
                <c:pt idx="14713">
                  <c:v>823.62</c:v>
                </c:pt>
                <c:pt idx="14714">
                  <c:v>822.82</c:v>
                </c:pt>
                <c:pt idx="14715">
                  <c:v>822.82</c:v>
                </c:pt>
                <c:pt idx="14716">
                  <c:v>823.88</c:v>
                </c:pt>
                <c:pt idx="14717">
                  <c:v>822.25</c:v>
                </c:pt>
                <c:pt idx="14718">
                  <c:v>822.62</c:v>
                </c:pt>
                <c:pt idx="14719">
                  <c:v>823.48</c:v>
                </c:pt>
                <c:pt idx="14720">
                  <c:v>821.98</c:v>
                </c:pt>
                <c:pt idx="14721">
                  <c:v>822.15</c:v>
                </c:pt>
                <c:pt idx="14722">
                  <c:v>824.28</c:v>
                </c:pt>
                <c:pt idx="14723">
                  <c:v>822.23</c:v>
                </c:pt>
                <c:pt idx="14724">
                  <c:v>823.01</c:v>
                </c:pt>
                <c:pt idx="14725">
                  <c:v>824.55</c:v>
                </c:pt>
                <c:pt idx="14726">
                  <c:v>823.32</c:v>
                </c:pt>
                <c:pt idx="14727">
                  <c:v>822.67</c:v>
                </c:pt>
                <c:pt idx="14728">
                  <c:v>824.07</c:v>
                </c:pt>
                <c:pt idx="14729">
                  <c:v>822.22</c:v>
                </c:pt>
                <c:pt idx="14730">
                  <c:v>822.86</c:v>
                </c:pt>
                <c:pt idx="14731">
                  <c:v>823.79</c:v>
                </c:pt>
                <c:pt idx="14732">
                  <c:v>823.03</c:v>
                </c:pt>
                <c:pt idx="14733">
                  <c:v>823</c:v>
                </c:pt>
                <c:pt idx="14734">
                  <c:v>823.46</c:v>
                </c:pt>
                <c:pt idx="14735">
                  <c:v>822.93</c:v>
                </c:pt>
                <c:pt idx="14736">
                  <c:v>822.44</c:v>
                </c:pt>
                <c:pt idx="14737">
                  <c:v>823.46</c:v>
                </c:pt>
                <c:pt idx="14738">
                  <c:v>822.55</c:v>
                </c:pt>
                <c:pt idx="14739">
                  <c:v>823.19</c:v>
                </c:pt>
                <c:pt idx="14740">
                  <c:v>823.96</c:v>
                </c:pt>
                <c:pt idx="14741">
                  <c:v>823.1</c:v>
                </c:pt>
                <c:pt idx="14742">
                  <c:v>822.25</c:v>
                </c:pt>
                <c:pt idx="14743">
                  <c:v>822.65</c:v>
                </c:pt>
                <c:pt idx="14744">
                  <c:v>823.15</c:v>
                </c:pt>
                <c:pt idx="14745">
                  <c:v>823.34</c:v>
                </c:pt>
                <c:pt idx="14746">
                  <c:v>822.62</c:v>
                </c:pt>
                <c:pt idx="14747">
                  <c:v>822.32</c:v>
                </c:pt>
                <c:pt idx="14748">
                  <c:v>823.46</c:v>
                </c:pt>
                <c:pt idx="14749">
                  <c:v>822.29</c:v>
                </c:pt>
                <c:pt idx="14750">
                  <c:v>823.1</c:v>
                </c:pt>
                <c:pt idx="14751">
                  <c:v>823.95</c:v>
                </c:pt>
                <c:pt idx="14752">
                  <c:v>823.36</c:v>
                </c:pt>
                <c:pt idx="14753">
                  <c:v>822.82</c:v>
                </c:pt>
                <c:pt idx="14754">
                  <c:v>823.76</c:v>
                </c:pt>
                <c:pt idx="14755">
                  <c:v>823</c:v>
                </c:pt>
                <c:pt idx="14756">
                  <c:v>823.43</c:v>
                </c:pt>
                <c:pt idx="14757">
                  <c:v>823.79</c:v>
                </c:pt>
                <c:pt idx="14758">
                  <c:v>823.01</c:v>
                </c:pt>
                <c:pt idx="14759">
                  <c:v>823.26</c:v>
                </c:pt>
                <c:pt idx="14760">
                  <c:v>824.02</c:v>
                </c:pt>
                <c:pt idx="14761">
                  <c:v>822.56</c:v>
                </c:pt>
                <c:pt idx="14762">
                  <c:v>823.26</c:v>
                </c:pt>
                <c:pt idx="14763">
                  <c:v>824.21</c:v>
                </c:pt>
                <c:pt idx="14764">
                  <c:v>822.81</c:v>
                </c:pt>
                <c:pt idx="14765">
                  <c:v>823.7</c:v>
                </c:pt>
                <c:pt idx="14766">
                  <c:v>823.5</c:v>
                </c:pt>
                <c:pt idx="14767">
                  <c:v>823.53</c:v>
                </c:pt>
                <c:pt idx="14768">
                  <c:v>823.34</c:v>
                </c:pt>
                <c:pt idx="14769">
                  <c:v>823.76</c:v>
                </c:pt>
                <c:pt idx="14770">
                  <c:v>822.86</c:v>
                </c:pt>
                <c:pt idx="14771">
                  <c:v>823.79</c:v>
                </c:pt>
                <c:pt idx="14772">
                  <c:v>823.74</c:v>
                </c:pt>
                <c:pt idx="14773">
                  <c:v>822.81</c:v>
                </c:pt>
                <c:pt idx="14774">
                  <c:v>823.6</c:v>
                </c:pt>
                <c:pt idx="14775">
                  <c:v>822.94</c:v>
                </c:pt>
                <c:pt idx="14776">
                  <c:v>822.89</c:v>
                </c:pt>
                <c:pt idx="14777">
                  <c:v>823.58</c:v>
                </c:pt>
                <c:pt idx="14778">
                  <c:v>822.37</c:v>
                </c:pt>
                <c:pt idx="14779">
                  <c:v>823.06</c:v>
                </c:pt>
                <c:pt idx="14780">
                  <c:v>823.98</c:v>
                </c:pt>
                <c:pt idx="14781">
                  <c:v>822.98</c:v>
                </c:pt>
                <c:pt idx="14782">
                  <c:v>822.63</c:v>
                </c:pt>
                <c:pt idx="14783">
                  <c:v>823.9</c:v>
                </c:pt>
                <c:pt idx="14784">
                  <c:v>823.12</c:v>
                </c:pt>
                <c:pt idx="14785">
                  <c:v>822.96</c:v>
                </c:pt>
                <c:pt idx="14786">
                  <c:v>823.51</c:v>
                </c:pt>
                <c:pt idx="14787">
                  <c:v>822.32</c:v>
                </c:pt>
                <c:pt idx="14788">
                  <c:v>823</c:v>
                </c:pt>
                <c:pt idx="14789">
                  <c:v>823.67</c:v>
                </c:pt>
                <c:pt idx="14790">
                  <c:v>822.25</c:v>
                </c:pt>
                <c:pt idx="14791">
                  <c:v>823.9</c:v>
                </c:pt>
                <c:pt idx="14792">
                  <c:v>822.98</c:v>
                </c:pt>
                <c:pt idx="14793">
                  <c:v>823.31</c:v>
                </c:pt>
                <c:pt idx="14794">
                  <c:v>823.2</c:v>
                </c:pt>
                <c:pt idx="14795">
                  <c:v>823.31</c:v>
                </c:pt>
                <c:pt idx="14796">
                  <c:v>822.53</c:v>
                </c:pt>
                <c:pt idx="14797">
                  <c:v>824.09</c:v>
                </c:pt>
                <c:pt idx="14798">
                  <c:v>823.22</c:v>
                </c:pt>
                <c:pt idx="14799">
                  <c:v>823.32</c:v>
                </c:pt>
                <c:pt idx="14800">
                  <c:v>823.79</c:v>
                </c:pt>
                <c:pt idx="14801">
                  <c:v>822.37</c:v>
                </c:pt>
                <c:pt idx="14802">
                  <c:v>822.49</c:v>
                </c:pt>
                <c:pt idx="14803">
                  <c:v>824.03</c:v>
                </c:pt>
                <c:pt idx="14804">
                  <c:v>822.81</c:v>
                </c:pt>
                <c:pt idx="14805">
                  <c:v>823.29</c:v>
                </c:pt>
                <c:pt idx="14806">
                  <c:v>823.64</c:v>
                </c:pt>
                <c:pt idx="14807">
                  <c:v>822.39</c:v>
                </c:pt>
                <c:pt idx="14808">
                  <c:v>822.51</c:v>
                </c:pt>
                <c:pt idx="14809">
                  <c:v>823.05</c:v>
                </c:pt>
                <c:pt idx="14810">
                  <c:v>822.17</c:v>
                </c:pt>
                <c:pt idx="14811">
                  <c:v>822.74</c:v>
                </c:pt>
                <c:pt idx="14812">
                  <c:v>824</c:v>
                </c:pt>
                <c:pt idx="14813">
                  <c:v>822.68</c:v>
                </c:pt>
                <c:pt idx="14814">
                  <c:v>823.27</c:v>
                </c:pt>
                <c:pt idx="14815">
                  <c:v>824.38</c:v>
                </c:pt>
                <c:pt idx="14816">
                  <c:v>822.13</c:v>
                </c:pt>
                <c:pt idx="14817">
                  <c:v>823.17</c:v>
                </c:pt>
                <c:pt idx="14818">
                  <c:v>823.69</c:v>
                </c:pt>
                <c:pt idx="14819">
                  <c:v>822.81</c:v>
                </c:pt>
                <c:pt idx="14820">
                  <c:v>823.08</c:v>
                </c:pt>
                <c:pt idx="14821">
                  <c:v>823.84</c:v>
                </c:pt>
                <c:pt idx="14822">
                  <c:v>822.18</c:v>
                </c:pt>
                <c:pt idx="14823">
                  <c:v>822.55</c:v>
                </c:pt>
                <c:pt idx="14824">
                  <c:v>823.38</c:v>
                </c:pt>
                <c:pt idx="14825">
                  <c:v>822.79</c:v>
                </c:pt>
                <c:pt idx="14826">
                  <c:v>823.93</c:v>
                </c:pt>
                <c:pt idx="14827">
                  <c:v>822.6</c:v>
                </c:pt>
                <c:pt idx="14828">
                  <c:v>823.2</c:v>
                </c:pt>
                <c:pt idx="14829">
                  <c:v>823.48</c:v>
                </c:pt>
                <c:pt idx="14830">
                  <c:v>822.94</c:v>
                </c:pt>
                <c:pt idx="14831">
                  <c:v>822.79</c:v>
                </c:pt>
                <c:pt idx="14832">
                  <c:v>824.19</c:v>
                </c:pt>
                <c:pt idx="14833">
                  <c:v>822.89</c:v>
                </c:pt>
                <c:pt idx="14834">
                  <c:v>823.17</c:v>
                </c:pt>
                <c:pt idx="14835">
                  <c:v>824.21</c:v>
                </c:pt>
                <c:pt idx="14836">
                  <c:v>822.89</c:v>
                </c:pt>
                <c:pt idx="14837">
                  <c:v>822.87</c:v>
                </c:pt>
                <c:pt idx="14838">
                  <c:v>824.47</c:v>
                </c:pt>
                <c:pt idx="14839">
                  <c:v>822.87</c:v>
                </c:pt>
                <c:pt idx="14840">
                  <c:v>822.72</c:v>
                </c:pt>
                <c:pt idx="14841">
                  <c:v>824.33</c:v>
                </c:pt>
                <c:pt idx="14842">
                  <c:v>822.34</c:v>
                </c:pt>
                <c:pt idx="14843">
                  <c:v>822.51</c:v>
                </c:pt>
                <c:pt idx="14844">
                  <c:v>824.1</c:v>
                </c:pt>
                <c:pt idx="14845">
                  <c:v>822.7</c:v>
                </c:pt>
                <c:pt idx="14846">
                  <c:v>823.29</c:v>
                </c:pt>
                <c:pt idx="14847">
                  <c:v>824.09</c:v>
                </c:pt>
                <c:pt idx="14848">
                  <c:v>822.32</c:v>
                </c:pt>
                <c:pt idx="14849">
                  <c:v>823</c:v>
                </c:pt>
                <c:pt idx="14850">
                  <c:v>823.62</c:v>
                </c:pt>
                <c:pt idx="14851">
                  <c:v>822.81</c:v>
                </c:pt>
                <c:pt idx="14852">
                  <c:v>823.27</c:v>
                </c:pt>
                <c:pt idx="14853">
                  <c:v>823.36</c:v>
                </c:pt>
                <c:pt idx="14854">
                  <c:v>823.27</c:v>
                </c:pt>
                <c:pt idx="14855">
                  <c:v>823.67</c:v>
                </c:pt>
                <c:pt idx="14856">
                  <c:v>822.62</c:v>
                </c:pt>
                <c:pt idx="14857">
                  <c:v>823.19</c:v>
                </c:pt>
                <c:pt idx="14858">
                  <c:v>823.48</c:v>
                </c:pt>
                <c:pt idx="14859">
                  <c:v>822.04</c:v>
                </c:pt>
                <c:pt idx="14860">
                  <c:v>822.84</c:v>
                </c:pt>
                <c:pt idx="14861">
                  <c:v>823.57</c:v>
                </c:pt>
                <c:pt idx="14862">
                  <c:v>822.56</c:v>
                </c:pt>
                <c:pt idx="14863">
                  <c:v>822.32</c:v>
                </c:pt>
                <c:pt idx="14864">
                  <c:v>823.98</c:v>
                </c:pt>
                <c:pt idx="14865">
                  <c:v>822.22</c:v>
                </c:pt>
                <c:pt idx="14866">
                  <c:v>822.7</c:v>
                </c:pt>
                <c:pt idx="14867">
                  <c:v>824.12</c:v>
                </c:pt>
                <c:pt idx="14868">
                  <c:v>822.43</c:v>
                </c:pt>
                <c:pt idx="14869">
                  <c:v>822.55</c:v>
                </c:pt>
                <c:pt idx="14870">
                  <c:v>823.32</c:v>
                </c:pt>
                <c:pt idx="14871">
                  <c:v>822.58</c:v>
                </c:pt>
                <c:pt idx="14872">
                  <c:v>822.18</c:v>
                </c:pt>
                <c:pt idx="14873">
                  <c:v>823.31</c:v>
                </c:pt>
                <c:pt idx="14874">
                  <c:v>822.56</c:v>
                </c:pt>
                <c:pt idx="14875">
                  <c:v>823.57</c:v>
                </c:pt>
                <c:pt idx="14876">
                  <c:v>823.83</c:v>
                </c:pt>
                <c:pt idx="14877">
                  <c:v>822.53</c:v>
                </c:pt>
                <c:pt idx="14878">
                  <c:v>823.05</c:v>
                </c:pt>
                <c:pt idx="14879">
                  <c:v>823.15</c:v>
                </c:pt>
                <c:pt idx="14880">
                  <c:v>822.72</c:v>
                </c:pt>
                <c:pt idx="14881">
                  <c:v>823.36</c:v>
                </c:pt>
                <c:pt idx="14882">
                  <c:v>822.46</c:v>
                </c:pt>
                <c:pt idx="14883">
                  <c:v>823.31</c:v>
                </c:pt>
                <c:pt idx="14884">
                  <c:v>823.19</c:v>
                </c:pt>
                <c:pt idx="14885">
                  <c:v>822.39</c:v>
                </c:pt>
                <c:pt idx="14886">
                  <c:v>822.72</c:v>
                </c:pt>
                <c:pt idx="14887">
                  <c:v>823.38</c:v>
                </c:pt>
                <c:pt idx="14888">
                  <c:v>822.44</c:v>
                </c:pt>
                <c:pt idx="14889">
                  <c:v>823.01</c:v>
                </c:pt>
                <c:pt idx="14890">
                  <c:v>824.28</c:v>
                </c:pt>
                <c:pt idx="14891">
                  <c:v>822.62</c:v>
                </c:pt>
                <c:pt idx="14892">
                  <c:v>822.96</c:v>
                </c:pt>
                <c:pt idx="14893">
                  <c:v>823.53</c:v>
                </c:pt>
                <c:pt idx="14894">
                  <c:v>822.25</c:v>
                </c:pt>
                <c:pt idx="14895">
                  <c:v>822.67</c:v>
                </c:pt>
                <c:pt idx="14896">
                  <c:v>824.09</c:v>
                </c:pt>
                <c:pt idx="14897">
                  <c:v>822.87</c:v>
                </c:pt>
                <c:pt idx="14898">
                  <c:v>823.17</c:v>
                </c:pt>
                <c:pt idx="14899">
                  <c:v>823.9</c:v>
                </c:pt>
                <c:pt idx="14900">
                  <c:v>822.44</c:v>
                </c:pt>
                <c:pt idx="14901">
                  <c:v>823.31</c:v>
                </c:pt>
                <c:pt idx="14902">
                  <c:v>823.69</c:v>
                </c:pt>
                <c:pt idx="14903">
                  <c:v>823.05</c:v>
                </c:pt>
                <c:pt idx="14904">
                  <c:v>822.56</c:v>
                </c:pt>
                <c:pt idx="14905">
                  <c:v>823.1</c:v>
                </c:pt>
                <c:pt idx="14906">
                  <c:v>822.46</c:v>
                </c:pt>
                <c:pt idx="14907">
                  <c:v>823.13</c:v>
                </c:pt>
                <c:pt idx="14908">
                  <c:v>823.53</c:v>
                </c:pt>
                <c:pt idx="14909">
                  <c:v>822.37</c:v>
                </c:pt>
                <c:pt idx="14910">
                  <c:v>823.6</c:v>
                </c:pt>
                <c:pt idx="14911">
                  <c:v>822.3</c:v>
                </c:pt>
                <c:pt idx="14912">
                  <c:v>822.41</c:v>
                </c:pt>
                <c:pt idx="14913">
                  <c:v>823.57</c:v>
                </c:pt>
                <c:pt idx="14914">
                  <c:v>822.49</c:v>
                </c:pt>
                <c:pt idx="14915">
                  <c:v>822.27</c:v>
                </c:pt>
                <c:pt idx="14916">
                  <c:v>823.76</c:v>
                </c:pt>
                <c:pt idx="14917">
                  <c:v>822.81</c:v>
                </c:pt>
                <c:pt idx="14918">
                  <c:v>823.06</c:v>
                </c:pt>
                <c:pt idx="14919">
                  <c:v>824.15</c:v>
                </c:pt>
                <c:pt idx="14920">
                  <c:v>822.67</c:v>
                </c:pt>
                <c:pt idx="14921">
                  <c:v>823.15</c:v>
                </c:pt>
                <c:pt idx="14922">
                  <c:v>823.79</c:v>
                </c:pt>
                <c:pt idx="14923">
                  <c:v>822.79</c:v>
                </c:pt>
                <c:pt idx="14924">
                  <c:v>822.93</c:v>
                </c:pt>
                <c:pt idx="14925">
                  <c:v>824.03</c:v>
                </c:pt>
                <c:pt idx="14926">
                  <c:v>822.82</c:v>
                </c:pt>
                <c:pt idx="14927">
                  <c:v>823.06</c:v>
                </c:pt>
                <c:pt idx="14928">
                  <c:v>823.15</c:v>
                </c:pt>
                <c:pt idx="14929">
                  <c:v>822.17</c:v>
                </c:pt>
                <c:pt idx="14930">
                  <c:v>823.24</c:v>
                </c:pt>
                <c:pt idx="14931">
                  <c:v>823.17</c:v>
                </c:pt>
                <c:pt idx="14932">
                  <c:v>823.24</c:v>
                </c:pt>
                <c:pt idx="14933">
                  <c:v>822.93</c:v>
                </c:pt>
                <c:pt idx="14934">
                  <c:v>822.84</c:v>
                </c:pt>
                <c:pt idx="14935">
                  <c:v>822.04</c:v>
                </c:pt>
                <c:pt idx="14936">
                  <c:v>822.65</c:v>
                </c:pt>
                <c:pt idx="14937">
                  <c:v>822.81</c:v>
                </c:pt>
                <c:pt idx="14938">
                  <c:v>822.41</c:v>
                </c:pt>
                <c:pt idx="14939">
                  <c:v>822.79</c:v>
                </c:pt>
                <c:pt idx="14940">
                  <c:v>821.72</c:v>
                </c:pt>
                <c:pt idx="14941">
                  <c:v>821.92</c:v>
                </c:pt>
                <c:pt idx="14942">
                  <c:v>823.22</c:v>
                </c:pt>
                <c:pt idx="14943">
                  <c:v>822.15</c:v>
                </c:pt>
                <c:pt idx="14944">
                  <c:v>822.23</c:v>
                </c:pt>
                <c:pt idx="14945">
                  <c:v>823</c:v>
                </c:pt>
                <c:pt idx="14946">
                  <c:v>822.03</c:v>
                </c:pt>
                <c:pt idx="14947">
                  <c:v>822.65</c:v>
                </c:pt>
                <c:pt idx="14948">
                  <c:v>823.65</c:v>
                </c:pt>
                <c:pt idx="14949">
                  <c:v>822.2</c:v>
                </c:pt>
                <c:pt idx="14950">
                  <c:v>823.38</c:v>
                </c:pt>
                <c:pt idx="14951">
                  <c:v>823.98</c:v>
                </c:pt>
                <c:pt idx="14952">
                  <c:v>822.41</c:v>
                </c:pt>
                <c:pt idx="14953">
                  <c:v>822.01</c:v>
                </c:pt>
                <c:pt idx="14954">
                  <c:v>823.32</c:v>
                </c:pt>
                <c:pt idx="14955">
                  <c:v>822.36</c:v>
                </c:pt>
                <c:pt idx="14956">
                  <c:v>822.39</c:v>
                </c:pt>
                <c:pt idx="14957">
                  <c:v>822.87</c:v>
                </c:pt>
                <c:pt idx="14958">
                  <c:v>822.41</c:v>
                </c:pt>
                <c:pt idx="14959">
                  <c:v>824.07</c:v>
                </c:pt>
                <c:pt idx="14960">
                  <c:v>823.29</c:v>
                </c:pt>
                <c:pt idx="14961">
                  <c:v>822.43</c:v>
                </c:pt>
                <c:pt idx="14962">
                  <c:v>822.58</c:v>
                </c:pt>
                <c:pt idx="14963">
                  <c:v>823.31</c:v>
                </c:pt>
                <c:pt idx="14964">
                  <c:v>822.87</c:v>
                </c:pt>
                <c:pt idx="14965">
                  <c:v>822.93</c:v>
                </c:pt>
                <c:pt idx="14966">
                  <c:v>822.3</c:v>
                </c:pt>
                <c:pt idx="14967">
                  <c:v>822.86</c:v>
                </c:pt>
                <c:pt idx="14968">
                  <c:v>823.29</c:v>
                </c:pt>
                <c:pt idx="14969">
                  <c:v>821.85</c:v>
                </c:pt>
                <c:pt idx="14970">
                  <c:v>822.15</c:v>
                </c:pt>
                <c:pt idx="14971">
                  <c:v>823.1</c:v>
                </c:pt>
                <c:pt idx="14972">
                  <c:v>822.1</c:v>
                </c:pt>
                <c:pt idx="14973">
                  <c:v>822.58</c:v>
                </c:pt>
                <c:pt idx="14974">
                  <c:v>823.69</c:v>
                </c:pt>
                <c:pt idx="14975">
                  <c:v>822.23</c:v>
                </c:pt>
                <c:pt idx="14976">
                  <c:v>822.22</c:v>
                </c:pt>
                <c:pt idx="14977">
                  <c:v>823.46</c:v>
                </c:pt>
                <c:pt idx="14978">
                  <c:v>821.79</c:v>
                </c:pt>
                <c:pt idx="14979">
                  <c:v>822.29</c:v>
                </c:pt>
                <c:pt idx="14980">
                  <c:v>823.24</c:v>
                </c:pt>
                <c:pt idx="14981">
                  <c:v>822.39</c:v>
                </c:pt>
                <c:pt idx="14982">
                  <c:v>822.58</c:v>
                </c:pt>
                <c:pt idx="14983">
                  <c:v>823.81</c:v>
                </c:pt>
                <c:pt idx="14984">
                  <c:v>821.61</c:v>
                </c:pt>
                <c:pt idx="14985">
                  <c:v>822.46</c:v>
                </c:pt>
                <c:pt idx="14986">
                  <c:v>822.68</c:v>
                </c:pt>
                <c:pt idx="14987">
                  <c:v>822.44</c:v>
                </c:pt>
                <c:pt idx="14988">
                  <c:v>822.17</c:v>
                </c:pt>
                <c:pt idx="14989">
                  <c:v>822.74</c:v>
                </c:pt>
                <c:pt idx="14990">
                  <c:v>821.91</c:v>
                </c:pt>
                <c:pt idx="14991">
                  <c:v>822.7</c:v>
                </c:pt>
                <c:pt idx="14992">
                  <c:v>822.34</c:v>
                </c:pt>
                <c:pt idx="14993">
                  <c:v>822.94</c:v>
                </c:pt>
                <c:pt idx="14994">
                  <c:v>821.35</c:v>
                </c:pt>
                <c:pt idx="14995">
                  <c:v>822.34</c:v>
                </c:pt>
                <c:pt idx="14996">
                  <c:v>821.8</c:v>
                </c:pt>
                <c:pt idx="14997">
                  <c:v>822.58</c:v>
                </c:pt>
                <c:pt idx="14998">
                  <c:v>822.04</c:v>
                </c:pt>
                <c:pt idx="14999">
                  <c:v>822.67</c:v>
                </c:pt>
                <c:pt idx="15000">
                  <c:v>823.57</c:v>
                </c:pt>
                <c:pt idx="15001">
                  <c:v>822.1</c:v>
                </c:pt>
                <c:pt idx="15002">
                  <c:v>822.6</c:v>
                </c:pt>
                <c:pt idx="15003">
                  <c:v>823.9</c:v>
                </c:pt>
                <c:pt idx="15004">
                  <c:v>822.01</c:v>
                </c:pt>
                <c:pt idx="15005">
                  <c:v>822.44</c:v>
                </c:pt>
                <c:pt idx="15006">
                  <c:v>823.31</c:v>
                </c:pt>
                <c:pt idx="15007">
                  <c:v>822.15</c:v>
                </c:pt>
                <c:pt idx="15008">
                  <c:v>822.89</c:v>
                </c:pt>
                <c:pt idx="15009">
                  <c:v>822.94</c:v>
                </c:pt>
                <c:pt idx="15010">
                  <c:v>822.43</c:v>
                </c:pt>
                <c:pt idx="15011">
                  <c:v>821.99</c:v>
                </c:pt>
                <c:pt idx="15012">
                  <c:v>822.79</c:v>
                </c:pt>
                <c:pt idx="15013">
                  <c:v>822.17</c:v>
                </c:pt>
                <c:pt idx="15014">
                  <c:v>822.15</c:v>
                </c:pt>
                <c:pt idx="15015">
                  <c:v>823.31</c:v>
                </c:pt>
                <c:pt idx="15016">
                  <c:v>821.89</c:v>
                </c:pt>
                <c:pt idx="15017">
                  <c:v>822.79</c:v>
                </c:pt>
                <c:pt idx="15018">
                  <c:v>823.81</c:v>
                </c:pt>
                <c:pt idx="15019">
                  <c:v>822.11</c:v>
                </c:pt>
                <c:pt idx="15020">
                  <c:v>823.12</c:v>
                </c:pt>
                <c:pt idx="15021">
                  <c:v>822.46</c:v>
                </c:pt>
                <c:pt idx="15022">
                  <c:v>821.84</c:v>
                </c:pt>
                <c:pt idx="15023">
                  <c:v>823.27</c:v>
                </c:pt>
                <c:pt idx="15024">
                  <c:v>822.48</c:v>
                </c:pt>
                <c:pt idx="15025">
                  <c:v>822.96</c:v>
                </c:pt>
                <c:pt idx="15026">
                  <c:v>824.03</c:v>
                </c:pt>
                <c:pt idx="15027">
                  <c:v>822.51</c:v>
                </c:pt>
                <c:pt idx="15028">
                  <c:v>822.44</c:v>
                </c:pt>
                <c:pt idx="15029">
                  <c:v>823.98</c:v>
                </c:pt>
                <c:pt idx="15030">
                  <c:v>823.06</c:v>
                </c:pt>
                <c:pt idx="15031">
                  <c:v>823.03</c:v>
                </c:pt>
                <c:pt idx="15032">
                  <c:v>824.02</c:v>
                </c:pt>
                <c:pt idx="15033">
                  <c:v>822.39</c:v>
                </c:pt>
                <c:pt idx="15034">
                  <c:v>822.51</c:v>
                </c:pt>
                <c:pt idx="15035">
                  <c:v>822.65</c:v>
                </c:pt>
                <c:pt idx="15036">
                  <c:v>822.08</c:v>
                </c:pt>
                <c:pt idx="15037">
                  <c:v>822.04</c:v>
                </c:pt>
                <c:pt idx="15038">
                  <c:v>823.13</c:v>
                </c:pt>
                <c:pt idx="15039">
                  <c:v>822.39</c:v>
                </c:pt>
                <c:pt idx="15040">
                  <c:v>822.67</c:v>
                </c:pt>
                <c:pt idx="15041">
                  <c:v>823.86</c:v>
                </c:pt>
                <c:pt idx="15042">
                  <c:v>822.37</c:v>
                </c:pt>
                <c:pt idx="15043">
                  <c:v>823.77</c:v>
                </c:pt>
                <c:pt idx="15044">
                  <c:v>822.7</c:v>
                </c:pt>
                <c:pt idx="15045">
                  <c:v>822.43</c:v>
                </c:pt>
                <c:pt idx="15046">
                  <c:v>822.51</c:v>
                </c:pt>
                <c:pt idx="15047">
                  <c:v>822.87</c:v>
                </c:pt>
                <c:pt idx="15048">
                  <c:v>822.34</c:v>
                </c:pt>
                <c:pt idx="15049">
                  <c:v>823.57</c:v>
                </c:pt>
                <c:pt idx="15050">
                  <c:v>822.43</c:v>
                </c:pt>
                <c:pt idx="15051">
                  <c:v>823.2</c:v>
                </c:pt>
                <c:pt idx="15052">
                  <c:v>823.22</c:v>
                </c:pt>
                <c:pt idx="15053">
                  <c:v>822.08</c:v>
                </c:pt>
                <c:pt idx="15054">
                  <c:v>821.89</c:v>
                </c:pt>
                <c:pt idx="15055">
                  <c:v>822.96</c:v>
                </c:pt>
                <c:pt idx="15056">
                  <c:v>821.94</c:v>
                </c:pt>
                <c:pt idx="15057">
                  <c:v>822.08</c:v>
                </c:pt>
                <c:pt idx="15058">
                  <c:v>823.22</c:v>
                </c:pt>
                <c:pt idx="15059">
                  <c:v>821.65</c:v>
                </c:pt>
                <c:pt idx="15060">
                  <c:v>822.51</c:v>
                </c:pt>
                <c:pt idx="15061">
                  <c:v>823.36</c:v>
                </c:pt>
                <c:pt idx="15062">
                  <c:v>822.27</c:v>
                </c:pt>
                <c:pt idx="15063">
                  <c:v>822.23</c:v>
                </c:pt>
                <c:pt idx="15064">
                  <c:v>823.38</c:v>
                </c:pt>
                <c:pt idx="15065">
                  <c:v>822.3</c:v>
                </c:pt>
                <c:pt idx="15066">
                  <c:v>822.87</c:v>
                </c:pt>
                <c:pt idx="15067">
                  <c:v>823.5</c:v>
                </c:pt>
                <c:pt idx="15068">
                  <c:v>822.2</c:v>
                </c:pt>
                <c:pt idx="15069">
                  <c:v>822.39</c:v>
                </c:pt>
                <c:pt idx="15070">
                  <c:v>823.77</c:v>
                </c:pt>
                <c:pt idx="15071">
                  <c:v>822.41</c:v>
                </c:pt>
                <c:pt idx="15072">
                  <c:v>822.98</c:v>
                </c:pt>
                <c:pt idx="15073">
                  <c:v>823.29</c:v>
                </c:pt>
                <c:pt idx="15074">
                  <c:v>822.89</c:v>
                </c:pt>
                <c:pt idx="15075">
                  <c:v>823.01</c:v>
                </c:pt>
                <c:pt idx="15076">
                  <c:v>822.08</c:v>
                </c:pt>
                <c:pt idx="15077">
                  <c:v>822.74</c:v>
                </c:pt>
                <c:pt idx="15078">
                  <c:v>822.93</c:v>
                </c:pt>
                <c:pt idx="15079">
                  <c:v>822.43</c:v>
                </c:pt>
                <c:pt idx="15080">
                  <c:v>821.87</c:v>
                </c:pt>
                <c:pt idx="15081">
                  <c:v>822.82</c:v>
                </c:pt>
                <c:pt idx="15082">
                  <c:v>821.89</c:v>
                </c:pt>
                <c:pt idx="15083">
                  <c:v>821.75</c:v>
                </c:pt>
                <c:pt idx="15084">
                  <c:v>822.98</c:v>
                </c:pt>
                <c:pt idx="15085">
                  <c:v>822.67</c:v>
                </c:pt>
                <c:pt idx="15086">
                  <c:v>822.23</c:v>
                </c:pt>
                <c:pt idx="15087">
                  <c:v>823.48</c:v>
                </c:pt>
                <c:pt idx="15088">
                  <c:v>822.48</c:v>
                </c:pt>
                <c:pt idx="15089">
                  <c:v>822.79</c:v>
                </c:pt>
                <c:pt idx="15090">
                  <c:v>823.1</c:v>
                </c:pt>
                <c:pt idx="15091">
                  <c:v>821.7</c:v>
                </c:pt>
                <c:pt idx="15092">
                  <c:v>823.15</c:v>
                </c:pt>
                <c:pt idx="15093">
                  <c:v>823.43</c:v>
                </c:pt>
                <c:pt idx="15094">
                  <c:v>822.82</c:v>
                </c:pt>
                <c:pt idx="15095">
                  <c:v>822.96</c:v>
                </c:pt>
                <c:pt idx="15096">
                  <c:v>823.26</c:v>
                </c:pt>
                <c:pt idx="15097">
                  <c:v>822.53</c:v>
                </c:pt>
                <c:pt idx="15098">
                  <c:v>823.55</c:v>
                </c:pt>
                <c:pt idx="15099">
                  <c:v>824.26</c:v>
                </c:pt>
                <c:pt idx="15100">
                  <c:v>822.7</c:v>
                </c:pt>
                <c:pt idx="15101">
                  <c:v>824.09</c:v>
                </c:pt>
                <c:pt idx="15102">
                  <c:v>823.06</c:v>
                </c:pt>
                <c:pt idx="15103">
                  <c:v>822.43</c:v>
                </c:pt>
                <c:pt idx="15104">
                  <c:v>822.96</c:v>
                </c:pt>
                <c:pt idx="15105">
                  <c:v>823.22</c:v>
                </c:pt>
                <c:pt idx="15106">
                  <c:v>822.77</c:v>
                </c:pt>
                <c:pt idx="15107">
                  <c:v>823.27</c:v>
                </c:pt>
                <c:pt idx="15108">
                  <c:v>822.6</c:v>
                </c:pt>
                <c:pt idx="15109">
                  <c:v>823.17</c:v>
                </c:pt>
                <c:pt idx="15110">
                  <c:v>823.2</c:v>
                </c:pt>
                <c:pt idx="15111">
                  <c:v>822.67</c:v>
                </c:pt>
                <c:pt idx="15112">
                  <c:v>822.96</c:v>
                </c:pt>
                <c:pt idx="15113">
                  <c:v>823.69</c:v>
                </c:pt>
                <c:pt idx="15114">
                  <c:v>822.67</c:v>
                </c:pt>
                <c:pt idx="15115">
                  <c:v>822.81</c:v>
                </c:pt>
                <c:pt idx="15116">
                  <c:v>823.55</c:v>
                </c:pt>
                <c:pt idx="15117">
                  <c:v>822.62</c:v>
                </c:pt>
                <c:pt idx="15118">
                  <c:v>822.75</c:v>
                </c:pt>
                <c:pt idx="15119">
                  <c:v>824.31</c:v>
                </c:pt>
                <c:pt idx="15120">
                  <c:v>822.23</c:v>
                </c:pt>
                <c:pt idx="15121">
                  <c:v>822.74</c:v>
                </c:pt>
                <c:pt idx="15122">
                  <c:v>824.47</c:v>
                </c:pt>
                <c:pt idx="15123">
                  <c:v>822.39</c:v>
                </c:pt>
                <c:pt idx="15124">
                  <c:v>823.57</c:v>
                </c:pt>
                <c:pt idx="15125">
                  <c:v>823.86</c:v>
                </c:pt>
                <c:pt idx="15126">
                  <c:v>822.74</c:v>
                </c:pt>
                <c:pt idx="15127">
                  <c:v>822.89</c:v>
                </c:pt>
                <c:pt idx="15128">
                  <c:v>823.43</c:v>
                </c:pt>
                <c:pt idx="15129">
                  <c:v>823.43</c:v>
                </c:pt>
                <c:pt idx="15130">
                  <c:v>823.31</c:v>
                </c:pt>
                <c:pt idx="15131">
                  <c:v>823.32</c:v>
                </c:pt>
                <c:pt idx="15132">
                  <c:v>822.55</c:v>
                </c:pt>
                <c:pt idx="15133">
                  <c:v>823.17</c:v>
                </c:pt>
                <c:pt idx="15134">
                  <c:v>822.53</c:v>
                </c:pt>
                <c:pt idx="15135">
                  <c:v>821.99</c:v>
                </c:pt>
                <c:pt idx="15136">
                  <c:v>824.03</c:v>
                </c:pt>
                <c:pt idx="15137">
                  <c:v>822.27</c:v>
                </c:pt>
                <c:pt idx="15138">
                  <c:v>822.58</c:v>
                </c:pt>
                <c:pt idx="15139">
                  <c:v>824.02</c:v>
                </c:pt>
                <c:pt idx="15140">
                  <c:v>822.17</c:v>
                </c:pt>
                <c:pt idx="15141">
                  <c:v>822.25</c:v>
                </c:pt>
                <c:pt idx="15142">
                  <c:v>823.64</c:v>
                </c:pt>
                <c:pt idx="15143">
                  <c:v>822.01</c:v>
                </c:pt>
                <c:pt idx="15144">
                  <c:v>822.36</c:v>
                </c:pt>
                <c:pt idx="15145">
                  <c:v>823.34</c:v>
                </c:pt>
                <c:pt idx="15146">
                  <c:v>823.26</c:v>
                </c:pt>
                <c:pt idx="15147">
                  <c:v>822.39</c:v>
                </c:pt>
                <c:pt idx="15148">
                  <c:v>823.9</c:v>
                </c:pt>
                <c:pt idx="15149">
                  <c:v>822.32</c:v>
                </c:pt>
                <c:pt idx="15150">
                  <c:v>822.77</c:v>
                </c:pt>
                <c:pt idx="15151">
                  <c:v>823.24</c:v>
                </c:pt>
                <c:pt idx="15152">
                  <c:v>822.18</c:v>
                </c:pt>
                <c:pt idx="15153">
                  <c:v>823.27</c:v>
                </c:pt>
                <c:pt idx="15154">
                  <c:v>823.53</c:v>
                </c:pt>
                <c:pt idx="15155">
                  <c:v>822.44</c:v>
                </c:pt>
                <c:pt idx="15156">
                  <c:v>823.48</c:v>
                </c:pt>
                <c:pt idx="15157">
                  <c:v>823.6</c:v>
                </c:pt>
                <c:pt idx="15158">
                  <c:v>823.2</c:v>
                </c:pt>
                <c:pt idx="15159">
                  <c:v>823.74</c:v>
                </c:pt>
                <c:pt idx="15160">
                  <c:v>823.65</c:v>
                </c:pt>
                <c:pt idx="15161">
                  <c:v>822.48</c:v>
                </c:pt>
                <c:pt idx="15162">
                  <c:v>822.72</c:v>
                </c:pt>
                <c:pt idx="15163">
                  <c:v>822.08</c:v>
                </c:pt>
                <c:pt idx="15164">
                  <c:v>821.85</c:v>
                </c:pt>
                <c:pt idx="15165">
                  <c:v>823.57</c:v>
                </c:pt>
                <c:pt idx="15166">
                  <c:v>822.65</c:v>
                </c:pt>
                <c:pt idx="15167">
                  <c:v>822.2</c:v>
                </c:pt>
                <c:pt idx="15168">
                  <c:v>823.08</c:v>
                </c:pt>
                <c:pt idx="15169">
                  <c:v>821.87</c:v>
                </c:pt>
                <c:pt idx="15170">
                  <c:v>822.25</c:v>
                </c:pt>
                <c:pt idx="15171">
                  <c:v>822.62</c:v>
                </c:pt>
                <c:pt idx="15172">
                  <c:v>821.77</c:v>
                </c:pt>
                <c:pt idx="15173">
                  <c:v>822.32</c:v>
                </c:pt>
                <c:pt idx="15174">
                  <c:v>823.41</c:v>
                </c:pt>
                <c:pt idx="15175">
                  <c:v>822.1</c:v>
                </c:pt>
                <c:pt idx="15176">
                  <c:v>822.46</c:v>
                </c:pt>
                <c:pt idx="15177">
                  <c:v>823.2</c:v>
                </c:pt>
                <c:pt idx="15178">
                  <c:v>821.6</c:v>
                </c:pt>
                <c:pt idx="15179">
                  <c:v>822.06</c:v>
                </c:pt>
                <c:pt idx="15180">
                  <c:v>823.36</c:v>
                </c:pt>
                <c:pt idx="15181">
                  <c:v>822.81</c:v>
                </c:pt>
                <c:pt idx="15182">
                  <c:v>823.03</c:v>
                </c:pt>
                <c:pt idx="15183">
                  <c:v>823.1</c:v>
                </c:pt>
                <c:pt idx="15184">
                  <c:v>822.43</c:v>
                </c:pt>
                <c:pt idx="15185">
                  <c:v>822.79</c:v>
                </c:pt>
                <c:pt idx="15186">
                  <c:v>823.65</c:v>
                </c:pt>
                <c:pt idx="15187">
                  <c:v>822.29</c:v>
                </c:pt>
                <c:pt idx="15188">
                  <c:v>823.45</c:v>
                </c:pt>
                <c:pt idx="15189">
                  <c:v>823.26</c:v>
                </c:pt>
                <c:pt idx="15190">
                  <c:v>822.17</c:v>
                </c:pt>
                <c:pt idx="15191">
                  <c:v>823.34</c:v>
                </c:pt>
                <c:pt idx="15192">
                  <c:v>821.82</c:v>
                </c:pt>
                <c:pt idx="15193">
                  <c:v>822.7</c:v>
                </c:pt>
                <c:pt idx="15194">
                  <c:v>822.58</c:v>
                </c:pt>
                <c:pt idx="15195">
                  <c:v>822.08</c:v>
                </c:pt>
                <c:pt idx="15196">
                  <c:v>822.74</c:v>
                </c:pt>
                <c:pt idx="15197">
                  <c:v>824.02</c:v>
                </c:pt>
                <c:pt idx="15198">
                  <c:v>822.41</c:v>
                </c:pt>
                <c:pt idx="15199">
                  <c:v>821.66</c:v>
                </c:pt>
                <c:pt idx="15200">
                  <c:v>823.03</c:v>
                </c:pt>
                <c:pt idx="15201">
                  <c:v>821.82</c:v>
                </c:pt>
                <c:pt idx="15202">
                  <c:v>822.03</c:v>
                </c:pt>
                <c:pt idx="15203">
                  <c:v>823.22</c:v>
                </c:pt>
                <c:pt idx="15204">
                  <c:v>821.84</c:v>
                </c:pt>
                <c:pt idx="15205">
                  <c:v>822.3</c:v>
                </c:pt>
                <c:pt idx="15206">
                  <c:v>823.46</c:v>
                </c:pt>
                <c:pt idx="15207">
                  <c:v>822.62</c:v>
                </c:pt>
                <c:pt idx="15208">
                  <c:v>822.41</c:v>
                </c:pt>
                <c:pt idx="15209">
                  <c:v>823.05</c:v>
                </c:pt>
                <c:pt idx="15210">
                  <c:v>822.89</c:v>
                </c:pt>
                <c:pt idx="15211">
                  <c:v>822.49</c:v>
                </c:pt>
                <c:pt idx="15212">
                  <c:v>823</c:v>
                </c:pt>
                <c:pt idx="15213">
                  <c:v>822.46</c:v>
                </c:pt>
                <c:pt idx="15214">
                  <c:v>822.58</c:v>
                </c:pt>
                <c:pt idx="15215">
                  <c:v>823.48</c:v>
                </c:pt>
                <c:pt idx="15216">
                  <c:v>823.05</c:v>
                </c:pt>
                <c:pt idx="15217">
                  <c:v>823.86</c:v>
                </c:pt>
                <c:pt idx="15218">
                  <c:v>822.23</c:v>
                </c:pt>
                <c:pt idx="15219">
                  <c:v>823.13</c:v>
                </c:pt>
                <c:pt idx="15220">
                  <c:v>823.13</c:v>
                </c:pt>
                <c:pt idx="15221">
                  <c:v>822.37</c:v>
                </c:pt>
                <c:pt idx="15222">
                  <c:v>823.5</c:v>
                </c:pt>
                <c:pt idx="15223">
                  <c:v>823.38</c:v>
                </c:pt>
                <c:pt idx="15224">
                  <c:v>822.68</c:v>
                </c:pt>
                <c:pt idx="15225">
                  <c:v>822.34</c:v>
                </c:pt>
                <c:pt idx="15226">
                  <c:v>823.98</c:v>
                </c:pt>
                <c:pt idx="15227">
                  <c:v>822.17</c:v>
                </c:pt>
                <c:pt idx="15228">
                  <c:v>822.56</c:v>
                </c:pt>
                <c:pt idx="15229">
                  <c:v>824.12</c:v>
                </c:pt>
                <c:pt idx="15230">
                  <c:v>822.17</c:v>
                </c:pt>
                <c:pt idx="15231">
                  <c:v>823.27</c:v>
                </c:pt>
                <c:pt idx="15232">
                  <c:v>823.41</c:v>
                </c:pt>
                <c:pt idx="15233">
                  <c:v>822.3</c:v>
                </c:pt>
                <c:pt idx="15234">
                  <c:v>823.27</c:v>
                </c:pt>
                <c:pt idx="15235">
                  <c:v>823.95</c:v>
                </c:pt>
                <c:pt idx="15236">
                  <c:v>822.62</c:v>
                </c:pt>
                <c:pt idx="15237">
                  <c:v>823.13</c:v>
                </c:pt>
                <c:pt idx="15238">
                  <c:v>823.26</c:v>
                </c:pt>
                <c:pt idx="15239">
                  <c:v>823.01</c:v>
                </c:pt>
                <c:pt idx="15240">
                  <c:v>823.01</c:v>
                </c:pt>
                <c:pt idx="15241">
                  <c:v>823.31</c:v>
                </c:pt>
                <c:pt idx="15242">
                  <c:v>822.22</c:v>
                </c:pt>
                <c:pt idx="15243">
                  <c:v>823.1</c:v>
                </c:pt>
                <c:pt idx="15244">
                  <c:v>823.45</c:v>
                </c:pt>
                <c:pt idx="15245">
                  <c:v>823.38</c:v>
                </c:pt>
                <c:pt idx="15246">
                  <c:v>822.96</c:v>
                </c:pt>
                <c:pt idx="15247">
                  <c:v>823.22</c:v>
                </c:pt>
                <c:pt idx="15248">
                  <c:v>822.67</c:v>
                </c:pt>
                <c:pt idx="15249">
                  <c:v>823.43</c:v>
                </c:pt>
                <c:pt idx="15250">
                  <c:v>823.06</c:v>
                </c:pt>
                <c:pt idx="15251">
                  <c:v>822.94</c:v>
                </c:pt>
                <c:pt idx="15252">
                  <c:v>824.5</c:v>
                </c:pt>
                <c:pt idx="15253">
                  <c:v>822.67</c:v>
                </c:pt>
                <c:pt idx="15254">
                  <c:v>822.58</c:v>
                </c:pt>
                <c:pt idx="15255">
                  <c:v>823.88</c:v>
                </c:pt>
                <c:pt idx="15256">
                  <c:v>822.32</c:v>
                </c:pt>
                <c:pt idx="15257">
                  <c:v>823.57</c:v>
                </c:pt>
                <c:pt idx="15258">
                  <c:v>823.45</c:v>
                </c:pt>
                <c:pt idx="15259">
                  <c:v>822.93</c:v>
                </c:pt>
                <c:pt idx="15260">
                  <c:v>823.27</c:v>
                </c:pt>
                <c:pt idx="15261">
                  <c:v>823.88</c:v>
                </c:pt>
                <c:pt idx="15262">
                  <c:v>822.82</c:v>
                </c:pt>
                <c:pt idx="15263">
                  <c:v>823.27</c:v>
                </c:pt>
                <c:pt idx="15264">
                  <c:v>823.7</c:v>
                </c:pt>
                <c:pt idx="15265">
                  <c:v>823.05</c:v>
                </c:pt>
                <c:pt idx="15266">
                  <c:v>823.74</c:v>
                </c:pt>
                <c:pt idx="15267">
                  <c:v>823.5</c:v>
                </c:pt>
                <c:pt idx="15268">
                  <c:v>822.65</c:v>
                </c:pt>
                <c:pt idx="15269">
                  <c:v>823.15</c:v>
                </c:pt>
                <c:pt idx="15270">
                  <c:v>822.67</c:v>
                </c:pt>
                <c:pt idx="15271">
                  <c:v>822.41</c:v>
                </c:pt>
                <c:pt idx="15272">
                  <c:v>823.41</c:v>
                </c:pt>
                <c:pt idx="15273">
                  <c:v>823.48</c:v>
                </c:pt>
                <c:pt idx="15274">
                  <c:v>822.74</c:v>
                </c:pt>
                <c:pt idx="15275">
                  <c:v>822.94</c:v>
                </c:pt>
                <c:pt idx="15276">
                  <c:v>822.29</c:v>
                </c:pt>
                <c:pt idx="15277">
                  <c:v>822.63</c:v>
                </c:pt>
                <c:pt idx="15278">
                  <c:v>823.76</c:v>
                </c:pt>
                <c:pt idx="15279">
                  <c:v>823.05</c:v>
                </c:pt>
                <c:pt idx="15280">
                  <c:v>823.08</c:v>
                </c:pt>
                <c:pt idx="15281">
                  <c:v>824.45</c:v>
                </c:pt>
                <c:pt idx="15282">
                  <c:v>822.96</c:v>
                </c:pt>
                <c:pt idx="15283">
                  <c:v>823.84</c:v>
                </c:pt>
                <c:pt idx="15284">
                  <c:v>824.29</c:v>
                </c:pt>
                <c:pt idx="15285">
                  <c:v>822.87</c:v>
                </c:pt>
                <c:pt idx="15286">
                  <c:v>823.62</c:v>
                </c:pt>
                <c:pt idx="15287">
                  <c:v>823.98</c:v>
                </c:pt>
                <c:pt idx="15288">
                  <c:v>823.12</c:v>
                </c:pt>
                <c:pt idx="15289">
                  <c:v>823.64</c:v>
                </c:pt>
                <c:pt idx="15290">
                  <c:v>823.69</c:v>
                </c:pt>
                <c:pt idx="15291">
                  <c:v>822.87</c:v>
                </c:pt>
                <c:pt idx="15292">
                  <c:v>822.86</c:v>
                </c:pt>
                <c:pt idx="15293">
                  <c:v>822.86</c:v>
                </c:pt>
                <c:pt idx="15294">
                  <c:v>822.13</c:v>
                </c:pt>
                <c:pt idx="15295">
                  <c:v>822.17</c:v>
                </c:pt>
                <c:pt idx="15296">
                  <c:v>823.67</c:v>
                </c:pt>
                <c:pt idx="15297">
                  <c:v>822.03</c:v>
                </c:pt>
                <c:pt idx="15298">
                  <c:v>823.12</c:v>
                </c:pt>
                <c:pt idx="15299">
                  <c:v>823.31</c:v>
                </c:pt>
                <c:pt idx="15300">
                  <c:v>822.37</c:v>
                </c:pt>
                <c:pt idx="15301">
                  <c:v>823.13</c:v>
                </c:pt>
                <c:pt idx="15302">
                  <c:v>823.69</c:v>
                </c:pt>
                <c:pt idx="15303">
                  <c:v>822.25</c:v>
                </c:pt>
                <c:pt idx="15304">
                  <c:v>822.91</c:v>
                </c:pt>
                <c:pt idx="15305">
                  <c:v>822.87</c:v>
                </c:pt>
                <c:pt idx="15306">
                  <c:v>822.87</c:v>
                </c:pt>
                <c:pt idx="15307">
                  <c:v>823.43</c:v>
                </c:pt>
                <c:pt idx="15308">
                  <c:v>822.87</c:v>
                </c:pt>
                <c:pt idx="15309">
                  <c:v>823.19</c:v>
                </c:pt>
                <c:pt idx="15310">
                  <c:v>823.77</c:v>
                </c:pt>
                <c:pt idx="15311">
                  <c:v>822.67</c:v>
                </c:pt>
                <c:pt idx="15312">
                  <c:v>823.62</c:v>
                </c:pt>
                <c:pt idx="15313">
                  <c:v>824.34</c:v>
                </c:pt>
                <c:pt idx="15314">
                  <c:v>823.26</c:v>
                </c:pt>
                <c:pt idx="15315">
                  <c:v>823.84</c:v>
                </c:pt>
                <c:pt idx="15316">
                  <c:v>824.5</c:v>
                </c:pt>
                <c:pt idx="15317">
                  <c:v>822.72</c:v>
                </c:pt>
                <c:pt idx="15318">
                  <c:v>823.31</c:v>
                </c:pt>
                <c:pt idx="15319">
                  <c:v>824.22</c:v>
                </c:pt>
                <c:pt idx="15320">
                  <c:v>823.17</c:v>
                </c:pt>
                <c:pt idx="15321">
                  <c:v>823.46</c:v>
                </c:pt>
                <c:pt idx="15322">
                  <c:v>824.03</c:v>
                </c:pt>
                <c:pt idx="15323">
                  <c:v>822.89</c:v>
                </c:pt>
                <c:pt idx="15324">
                  <c:v>823.84</c:v>
                </c:pt>
                <c:pt idx="15325">
                  <c:v>823.41</c:v>
                </c:pt>
                <c:pt idx="15326">
                  <c:v>822.98</c:v>
                </c:pt>
                <c:pt idx="15327">
                  <c:v>823.84</c:v>
                </c:pt>
                <c:pt idx="15328">
                  <c:v>823.32</c:v>
                </c:pt>
                <c:pt idx="15329">
                  <c:v>822.25</c:v>
                </c:pt>
                <c:pt idx="15330">
                  <c:v>823.64</c:v>
                </c:pt>
                <c:pt idx="15331">
                  <c:v>822.22</c:v>
                </c:pt>
                <c:pt idx="15332">
                  <c:v>822.29</c:v>
                </c:pt>
                <c:pt idx="15333">
                  <c:v>823.62</c:v>
                </c:pt>
                <c:pt idx="15334">
                  <c:v>822.22</c:v>
                </c:pt>
                <c:pt idx="15335">
                  <c:v>822.37</c:v>
                </c:pt>
                <c:pt idx="15336">
                  <c:v>823.86</c:v>
                </c:pt>
                <c:pt idx="15337">
                  <c:v>822.65</c:v>
                </c:pt>
                <c:pt idx="15338">
                  <c:v>823</c:v>
                </c:pt>
                <c:pt idx="15339">
                  <c:v>823.79</c:v>
                </c:pt>
                <c:pt idx="15340">
                  <c:v>822.13</c:v>
                </c:pt>
                <c:pt idx="15341">
                  <c:v>822.18</c:v>
                </c:pt>
                <c:pt idx="15342">
                  <c:v>822.87</c:v>
                </c:pt>
                <c:pt idx="15343">
                  <c:v>823.27</c:v>
                </c:pt>
                <c:pt idx="15344">
                  <c:v>822.48</c:v>
                </c:pt>
                <c:pt idx="15345">
                  <c:v>823.58</c:v>
                </c:pt>
                <c:pt idx="15346">
                  <c:v>822.67</c:v>
                </c:pt>
                <c:pt idx="15347">
                  <c:v>822.84</c:v>
                </c:pt>
                <c:pt idx="15348">
                  <c:v>824.05</c:v>
                </c:pt>
                <c:pt idx="15349">
                  <c:v>822.22</c:v>
                </c:pt>
                <c:pt idx="15350">
                  <c:v>822.79</c:v>
                </c:pt>
                <c:pt idx="15351">
                  <c:v>823.67</c:v>
                </c:pt>
                <c:pt idx="15352">
                  <c:v>822.81</c:v>
                </c:pt>
                <c:pt idx="15353">
                  <c:v>823</c:v>
                </c:pt>
                <c:pt idx="15354">
                  <c:v>822.82</c:v>
                </c:pt>
                <c:pt idx="15355">
                  <c:v>822.37</c:v>
                </c:pt>
                <c:pt idx="15356">
                  <c:v>822.63</c:v>
                </c:pt>
                <c:pt idx="15357">
                  <c:v>822.93</c:v>
                </c:pt>
                <c:pt idx="15358">
                  <c:v>823.12</c:v>
                </c:pt>
                <c:pt idx="15359">
                  <c:v>823.77</c:v>
                </c:pt>
                <c:pt idx="15360">
                  <c:v>822.44</c:v>
                </c:pt>
                <c:pt idx="15361">
                  <c:v>822.74</c:v>
                </c:pt>
                <c:pt idx="15362">
                  <c:v>824.17</c:v>
                </c:pt>
                <c:pt idx="15363">
                  <c:v>822.11</c:v>
                </c:pt>
                <c:pt idx="15364">
                  <c:v>822.58</c:v>
                </c:pt>
                <c:pt idx="15365">
                  <c:v>824.17</c:v>
                </c:pt>
                <c:pt idx="15366">
                  <c:v>822.18</c:v>
                </c:pt>
                <c:pt idx="15367">
                  <c:v>822.56</c:v>
                </c:pt>
                <c:pt idx="15368">
                  <c:v>823.24</c:v>
                </c:pt>
                <c:pt idx="15369">
                  <c:v>822.39</c:v>
                </c:pt>
                <c:pt idx="15370">
                  <c:v>823.06</c:v>
                </c:pt>
                <c:pt idx="15371">
                  <c:v>823.1</c:v>
                </c:pt>
                <c:pt idx="15372">
                  <c:v>822.46</c:v>
                </c:pt>
                <c:pt idx="15373">
                  <c:v>822.82</c:v>
                </c:pt>
                <c:pt idx="15374">
                  <c:v>823.46</c:v>
                </c:pt>
                <c:pt idx="15375">
                  <c:v>822.22</c:v>
                </c:pt>
                <c:pt idx="15376">
                  <c:v>822.32</c:v>
                </c:pt>
                <c:pt idx="15377">
                  <c:v>823.41</c:v>
                </c:pt>
                <c:pt idx="15378">
                  <c:v>822.36</c:v>
                </c:pt>
                <c:pt idx="15379">
                  <c:v>821.91</c:v>
                </c:pt>
                <c:pt idx="15380">
                  <c:v>822.68</c:v>
                </c:pt>
                <c:pt idx="15381">
                  <c:v>822.06</c:v>
                </c:pt>
                <c:pt idx="15382">
                  <c:v>822.34</c:v>
                </c:pt>
                <c:pt idx="15383">
                  <c:v>823.03</c:v>
                </c:pt>
                <c:pt idx="15384">
                  <c:v>821.94</c:v>
                </c:pt>
                <c:pt idx="15385">
                  <c:v>823.38</c:v>
                </c:pt>
                <c:pt idx="15386">
                  <c:v>821.99</c:v>
                </c:pt>
                <c:pt idx="15387">
                  <c:v>822.44</c:v>
                </c:pt>
                <c:pt idx="15388">
                  <c:v>822.51</c:v>
                </c:pt>
                <c:pt idx="15389">
                  <c:v>822.06</c:v>
                </c:pt>
                <c:pt idx="15390">
                  <c:v>822.96</c:v>
                </c:pt>
                <c:pt idx="15391">
                  <c:v>823.24</c:v>
                </c:pt>
                <c:pt idx="15392">
                  <c:v>821.84</c:v>
                </c:pt>
                <c:pt idx="15393">
                  <c:v>822.72</c:v>
                </c:pt>
                <c:pt idx="15394">
                  <c:v>823.98</c:v>
                </c:pt>
                <c:pt idx="15395">
                  <c:v>822.36</c:v>
                </c:pt>
                <c:pt idx="15396">
                  <c:v>822.98</c:v>
                </c:pt>
                <c:pt idx="15397">
                  <c:v>823.74</c:v>
                </c:pt>
                <c:pt idx="15398">
                  <c:v>822.34</c:v>
                </c:pt>
                <c:pt idx="15399">
                  <c:v>823.08</c:v>
                </c:pt>
                <c:pt idx="15400">
                  <c:v>823.5</c:v>
                </c:pt>
                <c:pt idx="15401">
                  <c:v>822.43</c:v>
                </c:pt>
                <c:pt idx="15402">
                  <c:v>823.32</c:v>
                </c:pt>
                <c:pt idx="15403">
                  <c:v>824.36</c:v>
                </c:pt>
                <c:pt idx="15404">
                  <c:v>823.05</c:v>
                </c:pt>
                <c:pt idx="15405">
                  <c:v>823.38</c:v>
                </c:pt>
                <c:pt idx="15406">
                  <c:v>823.93</c:v>
                </c:pt>
                <c:pt idx="15407">
                  <c:v>822.41</c:v>
                </c:pt>
                <c:pt idx="15408">
                  <c:v>823</c:v>
                </c:pt>
                <c:pt idx="15409">
                  <c:v>823.45</c:v>
                </c:pt>
                <c:pt idx="15410">
                  <c:v>823.43</c:v>
                </c:pt>
                <c:pt idx="15411">
                  <c:v>823.1</c:v>
                </c:pt>
                <c:pt idx="15412">
                  <c:v>824.14</c:v>
                </c:pt>
                <c:pt idx="15413">
                  <c:v>823.27</c:v>
                </c:pt>
                <c:pt idx="15414">
                  <c:v>823.45</c:v>
                </c:pt>
                <c:pt idx="15415">
                  <c:v>822.32</c:v>
                </c:pt>
                <c:pt idx="15416">
                  <c:v>823.13</c:v>
                </c:pt>
                <c:pt idx="15417">
                  <c:v>823.91</c:v>
                </c:pt>
                <c:pt idx="15418">
                  <c:v>822.65</c:v>
                </c:pt>
                <c:pt idx="15419">
                  <c:v>823.1</c:v>
                </c:pt>
                <c:pt idx="15420">
                  <c:v>824.28</c:v>
                </c:pt>
                <c:pt idx="15421">
                  <c:v>823.06</c:v>
                </c:pt>
                <c:pt idx="15422">
                  <c:v>823.19</c:v>
                </c:pt>
                <c:pt idx="15423">
                  <c:v>824.36</c:v>
                </c:pt>
                <c:pt idx="15424">
                  <c:v>822.79</c:v>
                </c:pt>
                <c:pt idx="15425">
                  <c:v>822.89</c:v>
                </c:pt>
                <c:pt idx="15426">
                  <c:v>823.74</c:v>
                </c:pt>
                <c:pt idx="15427">
                  <c:v>822.37</c:v>
                </c:pt>
                <c:pt idx="15428">
                  <c:v>823.12</c:v>
                </c:pt>
                <c:pt idx="15429">
                  <c:v>824</c:v>
                </c:pt>
                <c:pt idx="15430">
                  <c:v>822.81</c:v>
                </c:pt>
                <c:pt idx="15431">
                  <c:v>823.22</c:v>
                </c:pt>
                <c:pt idx="15432">
                  <c:v>824.28</c:v>
                </c:pt>
                <c:pt idx="15433">
                  <c:v>822.84</c:v>
                </c:pt>
                <c:pt idx="15434">
                  <c:v>822.89</c:v>
                </c:pt>
                <c:pt idx="15435">
                  <c:v>823.65</c:v>
                </c:pt>
                <c:pt idx="15436">
                  <c:v>822.17</c:v>
                </c:pt>
                <c:pt idx="15437">
                  <c:v>823.32</c:v>
                </c:pt>
                <c:pt idx="15438">
                  <c:v>823.13</c:v>
                </c:pt>
                <c:pt idx="15439">
                  <c:v>823.22</c:v>
                </c:pt>
                <c:pt idx="15440">
                  <c:v>823.29</c:v>
                </c:pt>
                <c:pt idx="15441">
                  <c:v>823.57</c:v>
                </c:pt>
                <c:pt idx="15442">
                  <c:v>822.58</c:v>
                </c:pt>
                <c:pt idx="15443">
                  <c:v>823.65</c:v>
                </c:pt>
                <c:pt idx="15444">
                  <c:v>822.58</c:v>
                </c:pt>
                <c:pt idx="15445">
                  <c:v>822.84</c:v>
                </c:pt>
                <c:pt idx="15446">
                  <c:v>823.34</c:v>
                </c:pt>
                <c:pt idx="15447">
                  <c:v>822.63</c:v>
                </c:pt>
                <c:pt idx="15448">
                  <c:v>822.86</c:v>
                </c:pt>
                <c:pt idx="15449">
                  <c:v>824.36</c:v>
                </c:pt>
                <c:pt idx="15450">
                  <c:v>823.58</c:v>
                </c:pt>
                <c:pt idx="15451">
                  <c:v>823.39</c:v>
                </c:pt>
                <c:pt idx="15452">
                  <c:v>824.85</c:v>
                </c:pt>
                <c:pt idx="15453">
                  <c:v>823.12</c:v>
                </c:pt>
                <c:pt idx="15454">
                  <c:v>823.72</c:v>
                </c:pt>
                <c:pt idx="15455">
                  <c:v>824.12</c:v>
                </c:pt>
                <c:pt idx="15456">
                  <c:v>823.38</c:v>
                </c:pt>
                <c:pt idx="15457">
                  <c:v>822.79</c:v>
                </c:pt>
                <c:pt idx="15458">
                  <c:v>824.26</c:v>
                </c:pt>
                <c:pt idx="15459">
                  <c:v>822.46</c:v>
                </c:pt>
                <c:pt idx="15460">
                  <c:v>822.29</c:v>
                </c:pt>
                <c:pt idx="15461">
                  <c:v>823.95</c:v>
                </c:pt>
                <c:pt idx="15462">
                  <c:v>822.94</c:v>
                </c:pt>
                <c:pt idx="15463">
                  <c:v>824.09</c:v>
                </c:pt>
                <c:pt idx="15464">
                  <c:v>823.65</c:v>
                </c:pt>
                <c:pt idx="15465">
                  <c:v>823.53</c:v>
                </c:pt>
                <c:pt idx="15466">
                  <c:v>823.91</c:v>
                </c:pt>
                <c:pt idx="15467">
                  <c:v>823.76</c:v>
                </c:pt>
                <c:pt idx="15468">
                  <c:v>823.19</c:v>
                </c:pt>
                <c:pt idx="15469">
                  <c:v>823.86</c:v>
                </c:pt>
                <c:pt idx="15470">
                  <c:v>823.79</c:v>
                </c:pt>
                <c:pt idx="15471">
                  <c:v>822.75</c:v>
                </c:pt>
                <c:pt idx="15472">
                  <c:v>822.67</c:v>
                </c:pt>
                <c:pt idx="15473">
                  <c:v>822.58</c:v>
                </c:pt>
                <c:pt idx="15474">
                  <c:v>822.87</c:v>
                </c:pt>
                <c:pt idx="15475">
                  <c:v>823.41</c:v>
                </c:pt>
                <c:pt idx="15476">
                  <c:v>822.43</c:v>
                </c:pt>
                <c:pt idx="15477">
                  <c:v>822.98</c:v>
                </c:pt>
                <c:pt idx="15478">
                  <c:v>823.6</c:v>
                </c:pt>
                <c:pt idx="15479">
                  <c:v>822.15</c:v>
                </c:pt>
                <c:pt idx="15480">
                  <c:v>823.31</c:v>
                </c:pt>
                <c:pt idx="15481">
                  <c:v>823.77</c:v>
                </c:pt>
                <c:pt idx="15482">
                  <c:v>822.48</c:v>
                </c:pt>
                <c:pt idx="15483">
                  <c:v>822.56</c:v>
                </c:pt>
                <c:pt idx="15484">
                  <c:v>824.26</c:v>
                </c:pt>
                <c:pt idx="15485">
                  <c:v>822.2</c:v>
                </c:pt>
                <c:pt idx="15486">
                  <c:v>822.53</c:v>
                </c:pt>
                <c:pt idx="15487">
                  <c:v>823.06</c:v>
                </c:pt>
                <c:pt idx="15488">
                  <c:v>821.82</c:v>
                </c:pt>
                <c:pt idx="15489">
                  <c:v>822.13</c:v>
                </c:pt>
                <c:pt idx="15490">
                  <c:v>822.27</c:v>
                </c:pt>
                <c:pt idx="15491">
                  <c:v>821.96</c:v>
                </c:pt>
                <c:pt idx="15492">
                  <c:v>822.62</c:v>
                </c:pt>
                <c:pt idx="15493">
                  <c:v>823.13</c:v>
                </c:pt>
                <c:pt idx="15494">
                  <c:v>822.79</c:v>
                </c:pt>
                <c:pt idx="15495">
                  <c:v>822.43</c:v>
                </c:pt>
                <c:pt idx="15496">
                  <c:v>823</c:v>
                </c:pt>
                <c:pt idx="15497">
                  <c:v>822.67</c:v>
                </c:pt>
                <c:pt idx="15498">
                  <c:v>822.72</c:v>
                </c:pt>
                <c:pt idx="15499">
                  <c:v>822.18</c:v>
                </c:pt>
                <c:pt idx="15500">
                  <c:v>822.75</c:v>
                </c:pt>
                <c:pt idx="15501">
                  <c:v>823.95</c:v>
                </c:pt>
                <c:pt idx="15502">
                  <c:v>822.7</c:v>
                </c:pt>
                <c:pt idx="15503">
                  <c:v>822.77</c:v>
                </c:pt>
                <c:pt idx="15504">
                  <c:v>823.53</c:v>
                </c:pt>
                <c:pt idx="15505">
                  <c:v>822.04</c:v>
                </c:pt>
                <c:pt idx="15506">
                  <c:v>821.77</c:v>
                </c:pt>
                <c:pt idx="15507">
                  <c:v>822.82</c:v>
                </c:pt>
                <c:pt idx="15508">
                  <c:v>822.23</c:v>
                </c:pt>
                <c:pt idx="15509">
                  <c:v>822.01</c:v>
                </c:pt>
                <c:pt idx="15510">
                  <c:v>823.29</c:v>
                </c:pt>
                <c:pt idx="15511">
                  <c:v>822.2</c:v>
                </c:pt>
                <c:pt idx="15512">
                  <c:v>822.32</c:v>
                </c:pt>
                <c:pt idx="15513">
                  <c:v>823.79</c:v>
                </c:pt>
                <c:pt idx="15514">
                  <c:v>821.82</c:v>
                </c:pt>
                <c:pt idx="15515">
                  <c:v>822.44</c:v>
                </c:pt>
                <c:pt idx="15516">
                  <c:v>822.96</c:v>
                </c:pt>
                <c:pt idx="15517">
                  <c:v>821.73</c:v>
                </c:pt>
                <c:pt idx="15518">
                  <c:v>822.75</c:v>
                </c:pt>
                <c:pt idx="15519">
                  <c:v>823.48</c:v>
                </c:pt>
                <c:pt idx="15520">
                  <c:v>822.23</c:v>
                </c:pt>
                <c:pt idx="15521">
                  <c:v>823.27</c:v>
                </c:pt>
                <c:pt idx="15522">
                  <c:v>823.2</c:v>
                </c:pt>
                <c:pt idx="15523">
                  <c:v>822.68</c:v>
                </c:pt>
                <c:pt idx="15524">
                  <c:v>823.26</c:v>
                </c:pt>
                <c:pt idx="15525">
                  <c:v>823.84</c:v>
                </c:pt>
                <c:pt idx="15526">
                  <c:v>822.49</c:v>
                </c:pt>
                <c:pt idx="15527">
                  <c:v>823.26</c:v>
                </c:pt>
                <c:pt idx="15528">
                  <c:v>822.03</c:v>
                </c:pt>
                <c:pt idx="15529">
                  <c:v>822.44</c:v>
                </c:pt>
                <c:pt idx="15530">
                  <c:v>823.53</c:v>
                </c:pt>
                <c:pt idx="15531">
                  <c:v>822.6</c:v>
                </c:pt>
                <c:pt idx="15532">
                  <c:v>822.46</c:v>
                </c:pt>
                <c:pt idx="15533">
                  <c:v>823.41</c:v>
                </c:pt>
                <c:pt idx="15534">
                  <c:v>821.96</c:v>
                </c:pt>
                <c:pt idx="15535">
                  <c:v>822.34</c:v>
                </c:pt>
                <c:pt idx="15536">
                  <c:v>823.34</c:v>
                </c:pt>
                <c:pt idx="15537">
                  <c:v>822.17</c:v>
                </c:pt>
                <c:pt idx="15538">
                  <c:v>822.56</c:v>
                </c:pt>
                <c:pt idx="15539">
                  <c:v>823.01</c:v>
                </c:pt>
                <c:pt idx="15540">
                  <c:v>822.37</c:v>
                </c:pt>
                <c:pt idx="15541">
                  <c:v>821.85</c:v>
                </c:pt>
                <c:pt idx="15542">
                  <c:v>823.86</c:v>
                </c:pt>
                <c:pt idx="15543">
                  <c:v>822.43</c:v>
                </c:pt>
                <c:pt idx="15544">
                  <c:v>822.22</c:v>
                </c:pt>
                <c:pt idx="15545">
                  <c:v>823.98</c:v>
                </c:pt>
                <c:pt idx="15546">
                  <c:v>822.36</c:v>
                </c:pt>
                <c:pt idx="15547">
                  <c:v>822.86</c:v>
                </c:pt>
                <c:pt idx="15548">
                  <c:v>822.55</c:v>
                </c:pt>
                <c:pt idx="15549">
                  <c:v>821.8</c:v>
                </c:pt>
                <c:pt idx="15550">
                  <c:v>822.53</c:v>
                </c:pt>
                <c:pt idx="15551">
                  <c:v>823.08</c:v>
                </c:pt>
                <c:pt idx="15552">
                  <c:v>822.72</c:v>
                </c:pt>
                <c:pt idx="15553">
                  <c:v>822.86</c:v>
                </c:pt>
                <c:pt idx="15554">
                  <c:v>822.13</c:v>
                </c:pt>
                <c:pt idx="15555">
                  <c:v>822.96</c:v>
                </c:pt>
                <c:pt idx="15556">
                  <c:v>822.53</c:v>
                </c:pt>
                <c:pt idx="15557">
                  <c:v>822.15</c:v>
                </c:pt>
                <c:pt idx="15558">
                  <c:v>822.55</c:v>
                </c:pt>
                <c:pt idx="15559">
                  <c:v>823.2</c:v>
                </c:pt>
                <c:pt idx="15560">
                  <c:v>822.7</c:v>
                </c:pt>
                <c:pt idx="15561">
                  <c:v>822.43</c:v>
                </c:pt>
                <c:pt idx="15562">
                  <c:v>824.09</c:v>
                </c:pt>
                <c:pt idx="15563">
                  <c:v>822.81</c:v>
                </c:pt>
                <c:pt idx="15564">
                  <c:v>822.65</c:v>
                </c:pt>
                <c:pt idx="15565">
                  <c:v>823.38</c:v>
                </c:pt>
                <c:pt idx="15566">
                  <c:v>822.37</c:v>
                </c:pt>
                <c:pt idx="15567">
                  <c:v>822.65</c:v>
                </c:pt>
                <c:pt idx="15568">
                  <c:v>824.24</c:v>
                </c:pt>
                <c:pt idx="15569">
                  <c:v>822.58</c:v>
                </c:pt>
                <c:pt idx="15570">
                  <c:v>823.17</c:v>
                </c:pt>
                <c:pt idx="15571">
                  <c:v>823.34</c:v>
                </c:pt>
                <c:pt idx="15572">
                  <c:v>823.32</c:v>
                </c:pt>
                <c:pt idx="15573">
                  <c:v>823.06</c:v>
                </c:pt>
                <c:pt idx="15574">
                  <c:v>823.41</c:v>
                </c:pt>
                <c:pt idx="15575">
                  <c:v>822.77</c:v>
                </c:pt>
                <c:pt idx="15576">
                  <c:v>822.77</c:v>
                </c:pt>
                <c:pt idx="15577">
                  <c:v>824.09</c:v>
                </c:pt>
                <c:pt idx="15578">
                  <c:v>824.12</c:v>
                </c:pt>
                <c:pt idx="15579">
                  <c:v>823.7</c:v>
                </c:pt>
                <c:pt idx="15580">
                  <c:v>823.31</c:v>
                </c:pt>
                <c:pt idx="15581">
                  <c:v>823.5</c:v>
                </c:pt>
                <c:pt idx="15582">
                  <c:v>824.34</c:v>
                </c:pt>
                <c:pt idx="15583">
                  <c:v>822.39</c:v>
                </c:pt>
                <c:pt idx="15584">
                  <c:v>822.72</c:v>
                </c:pt>
                <c:pt idx="15585">
                  <c:v>823.48</c:v>
                </c:pt>
                <c:pt idx="15586">
                  <c:v>822.18</c:v>
                </c:pt>
                <c:pt idx="15587">
                  <c:v>822.43</c:v>
                </c:pt>
                <c:pt idx="15588">
                  <c:v>823.79</c:v>
                </c:pt>
                <c:pt idx="15589">
                  <c:v>822.77</c:v>
                </c:pt>
                <c:pt idx="15590">
                  <c:v>822.74</c:v>
                </c:pt>
                <c:pt idx="15591">
                  <c:v>824.17</c:v>
                </c:pt>
                <c:pt idx="15592">
                  <c:v>822.22</c:v>
                </c:pt>
                <c:pt idx="15593">
                  <c:v>823.6</c:v>
                </c:pt>
                <c:pt idx="15594">
                  <c:v>824.14</c:v>
                </c:pt>
                <c:pt idx="15595">
                  <c:v>823.24</c:v>
                </c:pt>
                <c:pt idx="15596">
                  <c:v>823.13</c:v>
                </c:pt>
                <c:pt idx="15597">
                  <c:v>823.13</c:v>
                </c:pt>
                <c:pt idx="15598">
                  <c:v>822.22</c:v>
                </c:pt>
                <c:pt idx="15599">
                  <c:v>822.17</c:v>
                </c:pt>
                <c:pt idx="15600">
                  <c:v>824.05</c:v>
                </c:pt>
                <c:pt idx="15601">
                  <c:v>822.37</c:v>
                </c:pt>
                <c:pt idx="15602">
                  <c:v>823.24</c:v>
                </c:pt>
                <c:pt idx="15603">
                  <c:v>823.43</c:v>
                </c:pt>
                <c:pt idx="15604">
                  <c:v>822.37</c:v>
                </c:pt>
                <c:pt idx="15605">
                  <c:v>822.6</c:v>
                </c:pt>
                <c:pt idx="15606">
                  <c:v>823.84</c:v>
                </c:pt>
                <c:pt idx="15607">
                  <c:v>822.13</c:v>
                </c:pt>
                <c:pt idx="15608">
                  <c:v>822.63</c:v>
                </c:pt>
                <c:pt idx="15609">
                  <c:v>823.06</c:v>
                </c:pt>
                <c:pt idx="15610">
                  <c:v>822.74</c:v>
                </c:pt>
                <c:pt idx="15611">
                  <c:v>824.53</c:v>
                </c:pt>
                <c:pt idx="15612">
                  <c:v>822.39</c:v>
                </c:pt>
                <c:pt idx="15613">
                  <c:v>823.64</c:v>
                </c:pt>
                <c:pt idx="15614">
                  <c:v>823.36</c:v>
                </c:pt>
                <c:pt idx="15615">
                  <c:v>822.46</c:v>
                </c:pt>
                <c:pt idx="15616">
                  <c:v>823.03</c:v>
                </c:pt>
                <c:pt idx="15617">
                  <c:v>824.24</c:v>
                </c:pt>
                <c:pt idx="15618">
                  <c:v>822.17</c:v>
                </c:pt>
                <c:pt idx="15619">
                  <c:v>823.62</c:v>
                </c:pt>
                <c:pt idx="15620">
                  <c:v>823.91</c:v>
                </c:pt>
                <c:pt idx="15621">
                  <c:v>822.86</c:v>
                </c:pt>
                <c:pt idx="15622">
                  <c:v>822.7</c:v>
                </c:pt>
                <c:pt idx="15623">
                  <c:v>824.57</c:v>
                </c:pt>
                <c:pt idx="15624">
                  <c:v>822.96</c:v>
                </c:pt>
                <c:pt idx="15625">
                  <c:v>823.32</c:v>
                </c:pt>
                <c:pt idx="15626">
                  <c:v>823.79</c:v>
                </c:pt>
                <c:pt idx="15627">
                  <c:v>823.03</c:v>
                </c:pt>
                <c:pt idx="15628">
                  <c:v>823.34</c:v>
                </c:pt>
                <c:pt idx="15629">
                  <c:v>823.72</c:v>
                </c:pt>
                <c:pt idx="15630">
                  <c:v>822.49</c:v>
                </c:pt>
                <c:pt idx="15631">
                  <c:v>823.38</c:v>
                </c:pt>
                <c:pt idx="15632">
                  <c:v>823.69</c:v>
                </c:pt>
                <c:pt idx="15633">
                  <c:v>822.86</c:v>
                </c:pt>
                <c:pt idx="15634">
                  <c:v>822.75</c:v>
                </c:pt>
                <c:pt idx="15635">
                  <c:v>824.29</c:v>
                </c:pt>
                <c:pt idx="15636">
                  <c:v>823.36</c:v>
                </c:pt>
                <c:pt idx="15637">
                  <c:v>824.19</c:v>
                </c:pt>
                <c:pt idx="15638">
                  <c:v>822.62</c:v>
                </c:pt>
                <c:pt idx="15639">
                  <c:v>822.89</c:v>
                </c:pt>
                <c:pt idx="15640">
                  <c:v>823.32</c:v>
                </c:pt>
                <c:pt idx="15641">
                  <c:v>822.48</c:v>
                </c:pt>
                <c:pt idx="15642">
                  <c:v>822.48</c:v>
                </c:pt>
                <c:pt idx="15643">
                  <c:v>823.51</c:v>
                </c:pt>
                <c:pt idx="15644">
                  <c:v>822.36</c:v>
                </c:pt>
                <c:pt idx="15645">
                  <c:v>822.23</c:v>
                </c:pt>
                <c:pt idx="15646">
                  <c:v>824.07</c:v>
                </c:pt>
                <c:pt idx="15647">
                  <c:v>822.41</c:v>
                </c:pt>
                <c:pt idx="15648">
                  <c:v>822.82</c:v>
                </c:pt>
                <c:pt idx="15649">
                  <c:v>823.93</c:v>
                </c:pt>
                <c:pt idx="15650">
                  <c:v>823.2</c:v>
                </c:pt>
                <c:pt idx="15651">
                  <c:v>823.43</c:v>
                </c:pt>
                <c:pt idx="15652">
                  <c:v>823.98</c:v>
                </c:pt>
                <c:pt idx="15653">
                  <c:v>822.77</c:v>
                </c:pt>
                <c:pt idx="15654">
                  <c:v>823.79</c:v>
                </c:pt>
                <c:pt idx="15655">
                  <c:v>824.43</c:v>
                </c:pt>
                <c:pt idx="15656">
                  <c:v>823.15</c:v>
                </c:pt>
                <c:pt idx="15657">
                  <c:v>823.27</c:v>
                </c:pt>
                <c:pt idx="15658">
                  <c:v>823.7</c:v>
                </c:pt>
                <c:pt idx="15659">
                  <c:v>822.72</c:v>
                </c:pt>
                <c:pt idx="15660">
                  <c:v>823.58</c:v>
                </c:pt>
                <c:pt idx="15661">
                  <c:v>823.96</c:v>
                </c:pt>
                <c:pt idx="15662">
                  <c:v>823.06</c:v>
                </c:pt>
                <c:pt idx="15663">
                  <c:v>822.89</c:v>
                </c:pt>
                <c:pt idx="15664">
                  <c:v>823.74</c:v>
                </c:pt>
                <c:pt idx="15665">
                  <c:v>823.58</c:v>
                </c:pt>
                <c:pt idx="15666">
                  <c:v>821.84</c:v>
                </c:pt>
                <c:pt idx="15667">
                  <c:v>823.22</c:v>
                </c:pt>
                <c:pt idx="15668">
                  <c:v>823.27</c:v>
                </c:pt>
                <c:pt idx="15669">
                  <c:v>824.15</c:v>
                </c:pt>
                <c:pt idx="15670">
                  <c:v>822.29</c:v>
                </c:pt>
                <c:pt idx="15671">
                  <c:v>823.69</c:v>
                </c:pt>
                <c:pt idx="15672">
                  <c:v>823.77</c:v>
                </c:pt>
                <c:pt idx="15673">
                  <c:v>822.49</c:v>
                </c:pt>
                <c:pt idx="15674">
                  <c:v>823</c:v>
                </c:pt>
                <c:pt idx="15675">
                  <c:v>824.24</c:v>
                </c:pt>
                <c:pt idx="15676">
                  <c:v>822.6</c:v>
                </c:pt>
                <c:pt idx="15677">
                  <c:v>822.68</c:v>
                </c:pt>
                <c:pt idx="15678">
                  <c:v>824.45</c:v>
                </c:pt>
                <c:pt idx="15679">
                  <c:v>823.2</c:v>
                </c:pt>
                <c:pt idx="15680">
                  <c:v>823.69</c:v>
                </c:pt>
                <c:pt idx="15681">
                  <c:v>824.24</c:v>
                </c:pt>
                <c:pt idx="15682">
                  <c:v>822.96</c:v>
                </c:pt>
                <c:pt idx="15683">
                  <c:v>823.84</c:v>
                </c:pt>
                <c:pt idx="15684">
                  <c:v>824.34</c:v>
                </c:pt>
                <c:pt idx="15685">
                  <c:v>823.48</c:v>
                </c:pt>
                <c:pt idx="15686">
                  <c:v>823.79</c:v>
                </c:pt>
                <c:pt idx="15687">
                  <c:v>823.58</c:v>
                </c:pt>
                <c:pt idx="15688">
                  <c:v>822.6</c:v>
                </c:pt>
                <c:pt idx="15689">
                  <c:v>823.08</c:v>
                </c:pt>
                <c:pt idx="15690">
                  <c:v>823.64</c:v>
                </c:pt>
                <c:pt idx="15691">
                  <c:v>823.32</c:v>
                </c:pt>
                <c:pt idx="15692">
                  <c:v>823.1</c:v>
                </c:pt>
                <c:pt idx="15693">
                  <c:v>823.08</c:v>
                </c:pt>
                <c:pt idx="15694">
                  <c:v>822.51</c:v>
                </c:pt>
                <c:pt idx="15695">
                  <c:v>823.65</c:v>
                </c:pt>
                <c:pt idx="15696">
                  <c:v>822.46</c:v>
                </c:pt>
                <c:pt idx="15697">
                  <c:v>823.36</c:v>
                </c:pt>
                <c:pt idx="15698">
                  <c:v>823.41</c:v>
                </c:pt>
                <c:pt idx="15699">
                  <c:v>823.64</c:v>
                </c:pt>
                <c:pt idx="15700">
                  <c:v>822.81</c:v>
                </c:pt>
                <c:pt idx="15701">
                  <c:v>824.17</c:v>
                </c:pt>
                <c:pt idx="15702">
                  <c:v>822.44</c:v>
                </c:pt>
                <c:pt idx="15703">
                  <c:v>822.93</c:v>
                </c:pt>
                <c:pt idx="15704">
                  <c:v>823.96</c:v>
                </c:pt>
                <c:pt idx="15705">
                  <c:v>822.63</c:v>
                </c:pt>
                <c:pt idx="15706">
                  <c:v>822.91</c:v>
                </c:pt>
                <c:pt idx="15707">
                  <c:v>824.26</c:v>
                </c:pt>
                <c:pt idx="15708">
                  <c:v>822.39</c:v>
                </c:pt>
                <c:pt idx="15709">
                  <c:v>823.91</c:v>
                </c:pt>
                <c:pt idx="15710">
                  <c:v>824.02</c:v>
                </c:pt>
                <c:pt idx="15711">
                  <c:v>823.24</c:v>
                </c:pt>
                <c:pt idx="15712">
                  <c:v>823.06</c:v>
                </c:pt>
                <c:pt idx="15713">
                  <c:v>824.48</c:v>
                </c:pt>
                <c:pt idx="15714">
                  <c:v>822.68</c:v>
                </c:pt>
                <c:pt idx="15715">
                  <c:v>823</c:v>
                </c:pt>
                <c:pt idx="15716">
                  <c:v>824.29</c:v>
                </c:pt>
                <c:pt idx="15717">
                  <c:v>823.62</c:v>
                </c:pt>
                <c:pt idx="15718">
                  <c:v>823.83</c:v>
                </c:pt>
                <c:pt idx="15719">
                  <c:v>824.07</c:v>
                </c:pt>
                <c:pt idx="15720">
                  <c:v>822.82</c:v>
                </c:pt>
                <c:pt idx="15721">
                  <c:v>823.9</c:v>
                </c:pt>
                <c:pt idx="15722">
                  <c:v>822.94</c:v>
                </c:pt>
                <c:pt idx="15723">
                  <c:v>823.62</c:v>
                </c:pt>
                <c:pt idx="15724">
                  <c:v>823.81</c:v>
                </c:pt>
                <c:pt idx="15725">
                  <c:v>822.87</c:v>
                </c:pt>
                <c:pt idx="15726">
                  <c:v>823</c:v>
                </c:pt>
                <c:pt idx="15727">
                  <c:v>823.5</c:v>
                </c:pt>
                <c:pt idx="15728">
                  <c:v>822.6</c:v>
                </c:pt>
                <c:pt idx="15729">
                  <c:v>822.39</c:v>
                </c:pt>
                <c:pt idx="15730">
                  <c:v>823.96</c:v>
                </c:pt>
                <c:pt idx="15731">
                  <c:v>823.06</c:v>
                </c:pt>
                <c:pt idx="15732">
                  <c:v>823.01</c:v>
                </c:pt>
                <c:pt idx="15733">
                  <c:v>824.21</c:v>
                </c:pt>
                <c:pt idx="15734">
                  <c:v>823.24</c:v>
                </c:pt>
                <c:pt idx="15735">
                  <c:v>823.1</c:v>
                </c:pt>
                <c:pt idx="15736">
                  <c:v>823.62</c:v>
                </c:pt>
                <c:pt idx="15737">
                  <c:v>822.51</c:v>
                </c:pt>
                <c:pt idx="15738">
                  <c:v>822.81</c:v>
                </c:pt>
                <c:pt idx="15739">
                  <c:v>824.03</c:v>
                </c:pt>
                <c:pt idx="15740">
                  <c:v>822.29</c:v>
                </c:pt>
                <c:pt idx="15741">
                  <c:v>823.08</c:v>
                </c:pt>
                <c:pt idx="15742">
                  <c:v>823.79</c:v>
                </c:pt>
                <c:pt idx="15743">
                  <c:v>822.93</c:v>
                </c:pt>
                <c:pt idx="15744">
                  <c:v>823.74</c:v>
                </c:pt>
                <c:pt idx="15745">
                  <c:v>823.95</c:v>
                </c:pt>
                <c:pt idx="15746">
                  <c:v>822.84</c:v>
                </c:pt>
                <c:pt idx="15747">
                  <c:v>823.01</c:v>
                </c:pt>
                <c:pt idx="15748">
                  <c:v>822.96</c:v>
                </c:pt>
                <c:pt idx="15749">
                  <c:v>823</c:v>
                </c:pt>
                <c:pt idx="15750">
                  <c:v>823.83</c:v>
                </c:pt>
                <c:pt idx="15751">
                  <c:v>822.36</c:v>
                </c:pt>
                <c:pt idx="15752">
                  <c:v>822.74</c:v>
                </c:pt>
                <c:pt idx="15753">
                  <c:v>823.36</c:v>
                </c:pt>
                <c:pt idx="15754">
                  <c:v>822.13</c:v>
                </c:pt>
                <c:pt idx="15755">
                  <c:v>822.46</c:v>
                </c:pt>
                <c:pt idx="15756">
                  <c:v>823.06</c:v>
                </c:pt>
                <c:pt idx="15757">
                  <c:v>821.85</c:v>
                </c:pt>
                <c:pt idx="15758">
                  <c:v>822.37</c:v>
                </c:pt>
                <c:pt idx="15759">
                  <c:v>823.19</c:v>
                </c:pt>
                <c:pt idx="15760">
                  <c:v>822.34</c:v>
                </c:pt>
                <c:pt idx="15761">
                  <c:v>822.77</c:v>
                </c:pt>
                <c:pt idx="15762">
                  <c:v>823.51</c:v>
                </c:pt>
                <c:pt idx="15763">
                  <c:v>822.03</c:v>
                </c:pt>
                <c:pt idx="15764">
                  <c:v>822.74</c:v>
                </c:pt>
                <c:pt idx="15765">
                  <c:v>823.67</c:v>
                </c:pt>
                <c:pt idx="15766">
                  <c:v>821.56</c:v>
                </c:pt>
                <c:pt idx="15767">
                  <c:v>822.2</c:v>
                </c:pt>
                <c:pt idx="15768">
                  <c:v>824.14</c:v>
                </c:pt>
                <c:pt idx="15769">
                  <c:v>822.22</c:v>
                </c:pt>
                <c:pt idx="15770">
                  <c:v>822.44</c:v>
                </c:pt>
                <c:pt idx="15771">
                  <c:v>822.55</c:v>
                </c:pt>
                <c:pt idx="15772">
                  <c:v>822.37</c:v>
                </c:pt>
                <c:pt idx="15773">
                  <c:v>822.08</c:v>
                </c:pt>
                <c:pt idx="15774">
                  <c:v>823</c:v>
                </c:pt>
                <c:pt idx="15775">
                  <c:v>821.98</c:v>
                </c:pt>
                <c:pt idx="15776">
                  <c:v>822.77</c:v>
                </c:pt>
                <c:pt idx="15777">
                  <c:v>823.17</c:v>
                </c:pt>
                <c:pt idx="15778">
                  <c:v>822.93</c:v>
                </c:pt>
                <c:pt idx="15779">
                  <c:v>821.58</c:v>
                </c:pt>
                <c:pt idx="15780">
                  <c:v>822.91</c:v>
                </c:pt>
                <c:pt idx="15781">
                  <c:v>822.13</c:v>
                </c:pt>
                <c:pt idx="15782">
                  <c:v>822.84</c:v>
                </c:pt>
                <c:pt idx="15783">
                  <c:v>822.58</c:v>
                </c:pt>
                <c:pt idx="15784">
                  <c:v>822.29</c:v>
                </c:pt>
                <c:pt idx="15785">
                  <c:v>823.38</c:v>
                </c:pt>
                <c:pt idx="15786">
                  <c:v>822.34</c:v>
                </c:pt>
                <c:pt idx="15787">
                  <c:v>822.58</c:v>
                </c:pt>
                <c:pt idx="15788">
                  <c:v>823.76</c:v>
                </c:pt>
                <c:pt idx="15789">
                  <c:v>821.85</c:v>
                </c:pt>
                <c:pt idx="15790">
                  <c:v>822.3</c:v>
                </c:pt>
                <c:pt idx="15791">
                  <c:v>823.03</c:v>
                </c:pt>
                <c:pt idx="15792">
                  <c:v>821.96</c:v>
                </c:pt>
                <c:pt idx="15793">
                  <c:v>822.18</c:v>
                </c:pt>
                <c:pt idx="15794">
                  <c:v>823.53</c:v>
                </c:pt>
                <c:pt idx="15795">
                  <c:v>822.87</c:v>
                </c:pt>
                <c:pt idx="15796">
                  <c:v>823.29</c:v>
                </c:pt>
                <c:pt idx="15797">
                  <c:v>823.39</c:v>
                </c:pt>
                <c:pt idx="15798">
                  <c:v>822.79</c:v>
                </c:pt>
                <c:pt idx="15799">
                  <c:v>823.51</c:v>
                </c:pt>
                <c:pt idx="15800">
                  <c:v>823.53</c:v>
                </c:pt>
                <c:pt idx="15801">
                  <c:v>822.1</c:v>
                </c:pt>
                <c:pt idx="15802">
                  <c:v>822.74</c:v>
                </c:pt>
                <c:pt idx="15803">
                  <c:v>822.81</c:v>
                </c:pt>
                <c:pt idx="15804">
                  <c:v>822.77</c:v>
                </c:pt>
                <c:pt idx="15805">
                  <c:v>823.03</c:v>
                </c:pt>
                <c:pt idx="15806">
                  <c:v>822.51</c:v>
                </c:pt>
                <c:pt idx="15807">
                  <c:v>822.6</c:v>
                </c:pt>
                <c:pt idx="15808">
                  <c:v>822.44</c:v>
                </c:pt>
                <c:pt idx="15809">
                  <c:v>822.51</c:v>
                </c:pt>
                <c:pt idx="15810">
                  <c:v>823.03</c:v>
                </c:pt>
                <c:pt idx="15811">
                  <c:v>823.1</c:v>
                </c:pt>
                <c:pt idx="15812">
                  <c:v>822.58</c:v>
                </c:pt>
                <c:pt idx="15813">
                  <c:v>822.82</c:v>
                </c:pt>
                <c:pt idx="15814">
                  <c:v>824.21</c:v>
                </c:pt>
                <c:pt idx="15815">
                  <c:v>822.58</c:v>
                </c:pt>
                <c:pt idx="15816">
                  <c:v>822.74</c:v>
                </c:pt>
                <c:pt idx="15817">
                  <c:v>823.55</c:v>
                </c:pt>
                <c:pt idx="15818">
                  <c:v>821.84</c:v>
                </c:pt>
                <c:pt idx="15819">
                  <c:v>822.15</c:v>
                </c:pt>
                <c:pt idx="15820">
                  <c:v>823.6</c:v>
                </c:pt>
                <c:pt idx="15821">
                  <c:v>822.1</c:v>
                </c:pt>
                <c:pt idx="15822">
                  <c:v>822.98</c:v>
                </c:pt>
                <c:pt idx="15823">
                  <c:v>823.81</c:v>
                </c:pt>
                <c:pt idx="15824">
                  <c:v>823.24</c:v>
                </c:pt>
                <c:pt idx="15825">
                  <c:v>822.34</c:v>
                </c:pt>
                <c:pt idx="15826">
                  <c:v>823.01</c:v>
                </c:pt>
                <c:pt idx="15827">
                  <c:v>822.3</c:v>
                </c:pt>
                <c:pt idx="15828">
                  <c:v>823.57</c:v>
                </c:pt>
                <c:pt idx="15829">
                  <c:v>824.12</c:v>
                </c:pt>
                <c:pt idx="15830">
                  <c:v>823.31</c:v>
                </c:pt>
                <c:pt idx="15831">
                  <c:v>823.43</c:v>
                </c:pt>
                <c:pt idx="15832">
                  <c:v>824.1</c:v>
                </c:pt>
                <c:pt idx="15833">
                  <c:v>822.74</c:v>
                </c:pt>
                <c:pt idx="15834">
                  <c:v>822.98</c:v>
                </c:pt>
                <c:pt idx="15835">
                  <c:v>823.12</c:v>
                </c:pt>
                <c:pt idx="15836">
                  <c:v>821.8</c:v>
                </c:pt>
                <c:pt idx="15837">
                  <c:v>822.94</c:v>
                </c:pt>
                <c:pt idx="15838">
                  <c:v>822.58</c:v>
                </c:pt>
                <c:pt idx="15839">
                  <c:v>822.93</c:v>
                </c:pt>
                <c:pt idx="15840">
                  <c:v>822.96</c:v>
                </c:pt>
                <c:pt idx="15841">
                  <c:v>822.46</c:v>
                </c:pt>
                <c:pt idx="15842">
                  <c:v>822.48</c:v>
                </c:pt>
                <c:pt idx="15843">
                  <c:v>823.64</c:v>
                </c:pt>
                <c:pt idx="15844">
                  <c:v>822.74</c:v>
                </c:pt>
                <c:pt idx="15845">
                  <c:v>823.31</c:v>
                </c:pt>
                <c:pt idx="15846">
                  <c:v>824.09</c:v>
                </c:pt>
                <c:pt idx="15847">
                  <c:v>823.01</c:v>
                </c:pt>
                <c:pt idx="15848">
                  <c:v>822.62</c:v>
                </c:pt>
                <c:pt idx="15849">
                  <c:v>823.5</c:v>
                </c:pt>
                <c:pt idx="15850">
                  <c:v>821.92</c:v>
                </c:pt>
                <c:pt idx="15851">
                  <c:v>821.82</c:v>
                </c:pt>
                <c:pt idx="15852">
                  <c:v>823.01</c:v>
                </c:pt>
                <c:pt idx="15853">
                  <c:v>821.65</c:v>
                </c:pt>
                <c:pt idx="15854">
                  <c:v>822.53</c:v>
                </c:pt>
                <c:pt idx="15855">
                  <c:v>823.29</c:v>
                </c:pt>
                <c:pt idx="15856">
                  <c:v>822.53</c:v>
                </c:pt>
                <c:pt idx="15857">
                  <c:v>822.87</c:v>
                </c:pt>
                <c:pt idx="15858">
                  <c:v>823.1</c:v>
                </c:pt>
                <c:pt idx="15859">
                  <c:v>822.48</c:v>
                </c:pt>
                <c:pt idx="15860">
                  <c:v>823.43</c:v>
                </c:pt>
                <c:pt idx="15861">
                  <c:v>823.67</c:v>
                </c:pt>
                <c:pt idx="15862">
                  <c:v>822.1</c:v>
                </c:pt>
                <c:pt idx="15863">
                  <c:v>823.91</c:v>
                </c:pt>
                <c:pt idx="15864">
                  <c:v>822.37</c:v>
                </c:pt>
                <c:pt idx="15865">
                  <c:v>822.51</c:v>
                </c:pt>
                <c:pt idx="15866">
                  <c:v>823.1</c:v>
                </c:pt>
                <c:pt idx="15867">
                  <c:v>821.85</c:v>
                </c:pt>
                <c:pt idx="15868">
                  <c:v>823.22</c:v>
                </c:pt>
                <c:pt idx="15869">
                  <c:v>823.1</c:v>
                </c:pt>
                <c:pt idx="15870">
                  <c:v>822.77</c:v>
                </c:pt>
                <c:pt idx="15871">
                  <c:v>823.13</c:v>
                </c:pt>
                <c:pt idx="15872">
                  <c:v>824.31</c:v>
                </c:pt>
                <c:pt idx="15873">
                  <c:v>823.08</c:v>
                </c:pt>
                <c:pt idx="15874">
                  <c:v>823.05</c:v>
                </c:pt>
                <c:pt idx="15875">
                  <c:v>823.05</c:v>
                </c:pt>
                <c:pt idx="15876">
                  <c:v>822.1</c:v>
                </c:pt>
                <c:pt idx="15877">
                  <c:v>823.53</c:v>
                </c:pt>
                <c:pt idx="15878">
                  <c:v>823.48</c:v>
                </c:pt>
                <c:pt idx="15879">
                  <c:v>822.37</c:v>
                </c:pt>
                <c:pt idx="15880">
                  <c:v>823.38</c:v>
                </c:pt>
                <c:pt idx="15881">
                  <c:v>824.02</c:v>
                </c:pt>
                <c:pt idx="15882">
                  <c:v>821.92</c:v>
                </c:pt>
                <c:pt idx="15883">
                  <c:v>822.74</c:v>
                </c:pt>
                <c:pt idx="15884">
                  <c:v>823.03</c:v>
                </c:pt>
                <c:pt idx="15885">
                  <c:v>822.08</c:v>
                </c:pt>
                <c:pt idx="15886">
                  <c:v>822.56</c:v>
                </c:pt>
                <c:pt idx="15887">
                  <c:v>822.63</c:v>
                </c:pt>
                <c:pt idx="15888">
                  <c:v>822.32</c:v>
                </c:pt>
                <c:pt idx="15889">
                  <c:v>822.48</c:v>
                </c:pt>
                <c:pt idx="15890">
                  <c:v>822.63</c:v>
                </c:pt>
                <c:pt idx="15891">
                  <c:v>822.06</c:v>
                </c:pt>
                <c:pt idx="15892">
                  <c:v>822.43</c:v>
                </c:pt>
                <c:pt idx="15893">
                  <c:v>822.25</c:v>
                </c:pt>
                <c:pt idx="15894">
                  <c:v>821.99</c:v>
                </c:pt>
                <c:pt idx="15895">
                  <c:v>822.51</c:v>
                </c:pt>
                <c:pt idx="15896">
                  <c:v>822.01</c:v>
                </c:pt>
                <c:pt idx="15897">
                  <c:v>822.46</c:v>
                </c:pt>
                <c:pt idx="15898">
                  <c:v>823.62</c:v>
                </c:pt>
                <c:pt idx="15899">
                  <c:v>822.32</c:v>
                </c:pt>
                <c:pt idx="15900">
                  <c:v>822.63</c:v>
                </c:pt>
                <c:pt idx="15901">
                  <c:v>823.64</c:v>
                </c:pt>
                <c:pt idx="15902">
                  <c:v>822.18</c:v>
                </c:pt>
                <c:pt idx="15903">
                  <c:v>822.43</c:v>
                </c:pt>
                <c:pt idx="15904">
                  <c:v>823.19</c:v>
                </c:pt>
                <c:pt idx="15905">
                  <c:v>822.23</c:v>
                </c:pt>
                <c:pt idx="15906">
                  <c:v>822.49</c:v>
                </c:pt>
                <c:pt idx="15907">
                  <c:v>823.06</c:v>
                </c:pt>
                <c:pt idx="15908">
                  <c:v>822.74</c:v>
                </c:pt>
                <c:pt idx="15909">
                  <c:v>822.86</c:v>
                </c:pt>
                <c:pt idx="15910">
                  <c:v>823.43</c:v>
                </c:pt>
                <c:pt idx="15911">
                  <c:v>822.48</c:v>
                </c:pt>
                <c:pt idx="15912">
                  <c:v>823.36</c:v>
                </c:pt>
                <c:pt idx="15913">
                  <c:v>823.51</c:v>
                </c:pt>
                <c:pt idx="15914">
                  <c:v>822.55</c:v>
                </c:pt>
                <c:pt idx="15915">
                  <c:v>823.55</c:v>
                </c:pt>
                <c:pt idx="15916">
                  <c:v>824.09</c:v>
                </c:pt>
                <c:pt idx="15917">
                  <c:v>822.7</c:v>
                </c:pt>
                <c:pt idx="15918">
                  <c:v>824.05</c:v>
                </c:pt>
                <c:pt idx="15919">
                  <c:v>823.74</c:v>
                </c:pt>
                <c:pt idx="15920">
                  <c:v>823.5</c:v>
                </c:pt>
                <c:pt idx="15921">
                  <c:v>823.13</c:v>
                </c:pt>
                <c:pt idx="15922">
                  <c:v>822.49</c:v>
                </c:pt>
                <c:pt idx="15923">
                  <c:v>822.23</c:v>
                </c:pt>
                <c:pt idx="15924">
                  <c:v>823.46</c:v>
                </c:pt>
                <c:pt idx="15925">
                  <c:v>822.03</c:v>
                </c:pt>
                <c:pt idx="15926">
                  <c:v>822.39</c:v>
                </c:pt>
                <c:pt idx="15927">
                  <c:v>822.94</c:v>
                </c:pt>
                <c:pt idx="15928">
                  <c:v>821.94</c:v>
                </c:pt>
                <c:pt idx="15929">
                  <c:v>822.22</c:v>
                </c:pt>
                <c:pt idx="15930">
                  <c:v>823.57</c:v>
                </c:pt>
                <c:pt idx="15931">
                  <c:v>821.54</c:v>
                </c:pt>
                <c:pt idx="15932">
                  <c:v>822.36</c:v>
                </c:pt>
                <c:pt idx="15933">
                  <c:v>823.34</c:v>
                </c:pt>
                <c:pt idx="15934">
                  <c:v>822.03</c:v>
                </c:pt>
                <c:pt idx="15935">
                  <c:v>822.04</c:v>
                </c:pt>
                <c:pt idx="15936">
                  <c:v>823.01</c:v>
                </c:pt>
                <c:pt idx="15937">
                  <c:v>822.44</c:v>
                </c:pt>
                <c:pt idx="15938">
                  <c:v>822.17</c:v>
                </c:pt>
                <c:pt idx="15939">
                  <c:v>823.45</c:v>
                </c:pt>
                <c:pt idx="15940">
                  <c:v>822.68</c:v>
                </c:pt>
                <c:pt idx="15941">
                  <c:v>823.05</c:v>
                </c:pt>
                <c:pt idx="15942">
                  <c:v>823.64</c:v>
                </c:pt>
                <c:pt idx="15943">
                  <c:v>822.49</c:v>
                </c:pt>
                <c:pt idx="15944">
                  <c:v>822.77</c:v>
                </c:pt>
                <c:pt idx="15945">
                  <c:v>824.03</c:v>
                </c:pt>
                <c:pt idx="15946">
                  <c:v>821.56</c:v>
                </c:pt>
                <c:pt idx="15947">
                  <c:v>822.62</c:v>
                </c:pt>
                <c:pt idx="15948">
                  <c:v>823</c:v>
                </c:pt>
                <c:pt idx="15949">
                  <c:v>823.31</c:v>
                </c:pt>
                <c:pt idx="15950">
                  <c:v>822.98</c:v>
                </c:pt>
                <c:pt idx="15951">
                  <c:v>821.92</c:v>
                </c:pt>
                <c:pt idx="15952">
                  <c:v>821.7</c:v>
                </c:pt>
                <c:pt idx="15953">
                  <c:v>823.1</c:v>
                </c:pt>
                <c:pt idx="15954">
                  <c:v>821.75</c:v>
                </c:pt>
                <c:pt idx="15955">
                  <c:v>822.34</c:v>
                </c:pt>
                <c:pt idx="15956">
                  <c:v>823.13</c:v>
                </c:pt>
                <c:pt idx="15957">
                  <c:v>821.79</c:v>
                </c:pt>
                <c:pt idx="15958">
                  <c:v>822.06</c:v>
                </c:pt>
                <c:pt idx="15959">
                  <c:v>823.5</c:v>
                </c:pt>
                <c:pt idx="15960">
                  <c:v>821.73</c:v>
                </c:pt>
                <c:pt idx="15961">
                  <c:v>822.44</c:v>
                </c:pt>
                <c:pt idx="15962">
                  <c:v>823.26</c:v>
                </c:pt>
                <c:pt idx="15963">
                  <c:v>821.6</c:v>
                </c:pt>
                <c:pt idx="15964">
                  <c:v>822.18</c:v>
                </c:pt>
                <c:pt idx="15965">
                  <c:v>823.67</c:v>
                </c:pt>
                <c:pt idx="15966">
                  <c:v>822.34</c:v>
                </c:pt>
                <c:pt idx="15967">
                  <c:v>823.13</c:v>
                </c:pt>
                <c:pt idx="15968">
                  <c:v>823.83</c:v>
                </c:pt>
                <c:pt idx="15969">
                  <c:v>822.27</c:v>
                </c:pt>
                <c:pt idx="15970">
                  <c:v>823.41</c:v>
                </c:pt>
                <c:pt idx="15971">
                  <c:v>823.12</c:v>
                </c:pt>
                <c:pt idx="15972">
                  <c:v>822.01</c:v>
                </c:pt>
                <c:pt idx="15973">
                  <c:v>822.48</c:v>
                </c:pt>
                <c:pt idx="15974">
                  <c:v>823.81</c:v>
                </c:pt>
                <c:pt idx="15975">
                  <c:v>822.49</c:v>
                </c:pt>
                <c:pt idx="15976">
                  <c:v>822.48</c:v>
                </c:pt>
                <c:pt idx="15977">
                  <c:v>822.96</c:v>
                </c:pt>
                <c:pt idx="15978">
                  <c:v>823.12</c:v>
                </c:pt>
                <c:pt idx="15979">
                  <c:v>822.91</c:v>
                </c:pt>
                <c:pt idx="15980">
                  <c:v>822.25</c:v>
                </c:pt>
                <c:pt idx="15981">
                  <c:v>821.91</c:v>
                </c:pt>
                <c:pt idx="15982">
                  <c:v>822.86</c:v>
                </c:pt>
                <c:pt idx="15983">
                  <c:v>822.15</c:v>
                </c:pt>
                <c:pt idx="15984">
                  <c:v>822.22</c:v>
                </c:pt>
                <c:pt idx="15985">
                  <c:v>823.22</c:v>
                </c:pt>
                <c:pt idx="15986">
                  <c:v>822.22</c:v>
                </c:pt>
                <c:pt idx="15987">
                  <c:v>822.49</c:v>
                </c:pt>
                <c:pt idx="15988">
                  <c:v>823.31</c:v>
                </c:pt>
                <c:pt idx="15989">
                  <c:v>822.53</c:v>
                </c:pt>
                <c:pt idx="15990">
                  <c:v>822.62</c:v>
                </c:pt>
                <c:pt idx="15991">
                  <c:v>823.51</c:v>
                </c:pt>
                <c:pt idx="15992">
                  <c:v>822.46</c:v>
                </c:pt>
                <c:pt idx="15993">
                  <c:v>822.53</c:v>
                </c:pt>
                <c:pt idx="15994">
                  <c:v>823.72</c:v>
                </c:pt>
                <c:pt idx="15995">
                  <c:v>821.89</c:v>
                </c:pt>
                <c:pt idx="15996">
                  <c:v>822.65</c:v>
                </c:pt>
                <c:pt idx="15997">
                  <c:v>823.91</c:v>
                </c:pt>
                <c:pt idx="15998">
                  <c:v>822.3</c:v>
                </c:pt>
                <c:pt idx="15999">
                  <c:v>822.72</c:v>
                </c:pt>
                <c:pt idx="16000">
                  <c:v>822.82</c:v>
                </c:pt>
                <c:pt idx="16001">
                  <c:v>822.74</c:v>
                </c:pt>
                <c:pt idx="16002">
                  <c:v>822.84</c:v>
                </c:pt>
                <c:pt idx="16003">
                  <c:v>823.13</c:v>
                </c:pt>
                <c:pt idx="16004">
                  <c:v>822.32</c:v>
                </c:pt>
                <c:pt idx="16005">
                  <c:v>823.38</c:v>
                </c:pt>
                <c:pt idx="16006">
                  <c:v>822.25</c:v>
                </c:pt>
                <c:pt idx="16007">
                  <c:v>822.81</c:v>
                </c:pt>
                <c:pt idx="16008">
                  <c:v>823.7</c:v>
                </c:pt>
                <c:pt idx="16009">
                  <c:v>822.49</c:v>
                </c:pt>
                <c:pt idx="16010">
                  <c:v>823.12</c:v>
                </c:pt>
                <c:pt idx="16011">
                  <c:v>822.96</c:v>
                </c:pt>
                <c:pt idx="16012">
                  <c:v>822.46</c:v>
                </c:pt>
                <c:pt idx="16013">
                  <c:v>823.22</c:v>
                </c:pt>
                <c:pt idx="16014">
                  <c:v>823.38</c:v>
                </c:pt>
                <c:pt idx="16015">
                  <c:v>822.75</c:v>
                </c:pt>
                <c:pt idx="16016">
                  <c:v>822.25</c:v>
                </c:pt>
                <c:pt idx="16017">
                  <c:v>823.86</c:v>
                </c:pt>
                <c:pt idx="16018">
                  <c:v>823.19</c:v>
                </c:pt>
                <c:pt idx="16019">
                  <c:v>822.23</c:v>
                </c:pt>
                <c:pt idx="16020">
                  <c:v>823.36</c:v>
                </c:pt>
                <c:pt idx="16021">
                  <c:v>822.39</c:v>
                </c:pt>
                <c:pt idx="16022">
                  <c:v>822.53</c:v>
                </c:pt>
                <c:pt idx="16023">
                  <c:v>823.34</c:v>
                </c:pt>
                <c:pt idx="16024">
                  <c:v>822.18</c:v>
                </c:pt>
                <c:pt idx="16025">
                  <c:v>822.72</c:v>
                </c:pt>
                <c:pt idx="16026">
                  <c:v>823.77</c:v>
                </c:pt>
                <c:pt idx="16027">
                  <c:v>822.44</c:v>
                </c:pt>
                <c:pt idx="16028">
                  <c:v>822.74</c:v>
                </c:pt>
                <c:pt idx="16029">
                  <c:v>823.55</c:v>
                </c:pt>
                <c:pt idx="16030">
                  <c:v>822.68</c:v>
                </c:pt>
                <c:pt idx="16031">
                  <c:v>822.89</c:v>
                </c:pt>
                <c:pt idx="16032">
                  <c:v>822.56</c:v>
                </c:pt>
                <c:pt idx="16033">
                  <c:v>823.03</c:v>
                </c:pt>
                <c:pt idx="16034">
                  <c:v>823.39</c:v>
                </c:pt>
                <c:pt idx="16035">
                  <c:v>823.1</c:v>
                </c:pt>
                <c:pt idx="16036">
                  <c:v>823.15</c:v>
                </c:pt>
                <c:pt idx="16037">
                  <c:v>823.24</c:v>
                </c:pt>
                <c:pt idx="16038">
                  <c:v>822.51</c:v>
                </c:pt>
                <c:pt idx="16039">
                  <c:v>822.27</c:v>
                </c:pt>
                <c:pt idx="16040">
                  <c:v>822.62</c:v>
                </c:pt>
                <c:pt idx="16041">
                  <c:v>822.55</c:v>
                </c:pt>
                <c:pt idx="16042">
                  <c:v>822.87</c:v>
                </c:pt>
                <c:pt idx="16043">
                  <c:v>824.57</c:v>
                </c:pt>
                <c:pt idx="16044">
                  <c:v>822.87</c:v>
                </c:pt>
                <c:pt idx="16045">
                  <c:v>822.65</c:v>
                </c:pt>
                <c:pt idx="16046">
                  <c:v>824.02</c:v>
                </c:pt>
                <c:pt idx="16047">
                  <c:v>822.67</c:v>
                </c:pt>
                <c:pt idx="16048">
                  <c:v>822.72</c:v>
                </c:pt>
                <c:pt idx="16049">
                  <c:v>823.34</c:v>
                </c:pt>
                <c:pt idx="16050">
                  <c:v>822.81</c:v>
                </c:pt>
                <c:pt idx="16051">
                  <c:v>823.32</c:v>
                </c:pt>
                <c:pt idx="16052">
                  <c:v>824.22</c:v>
                </c:pt>
                <c:pt idx="16053">
                  <c:v>822.65</c:v>
                </c:pt>
                <c:pt idx="16054">
                  <c:v>822.34</c:v>
                </c:pt>
                <c:pt idx="16055">
                  <c:v>823.32</c:v>
                </c:pt>
                <c:pt idx="16056">
                  <c:v>822.11</c:v>
                </c:pt>
                <c:pt idx="16057">
                  <c:v>823.29</c:v>
                </c:pt>
                <c:pt idx="16058">
                  <c:v>823.26</c:v>
                </c:pt>
                <c:pt idx="16059">
                  <c:v>822.82</c:v>
                </c:pt>
                <c:pt idx="16060">
                  <c:v>823.55</c:v>
                </c:pt>
                <c:pt idx="16061">
                  <c:v>823.15</c:v>
                </c:pt>
                <c:pt idx="16062">
                  <c:v>823.06</c:v>
                </c:pt>
                <c:pt idx="16063">
                  <c:v>822.63</c:v>
                </c:pt>
                <c:pt idx="16064">
                  <c:v>821.91</c:v>
                </c:pt>
                <c:pt idx="16065">
                  <c:v>822.34</c:v>
                </c:pt>
                <c:pt idx="16066">
                  <c:v>822.68</c:v>
                </c:pt>
                <c:pt idx="16067">
                  <c:v>823.13</c:v>
                </c:pt>
                <c:pt idx="16068">
                  <c:v>822.2</c:v>
                </c:pt>
                <c:pt idx="16069">
                  <c:v>823.7</c:v>
                </c:pt>
                <c:pt idx="16070">
                  <c:v>822.44</c:v>
                </c:pt>
                <c:pt idx="16071">
                  <c:v>822.56</c:v>
                </c:pt>
                <c:pt idx="16072">
                  <c:v>822.94</c:v>
                </c:pt>
                <c:pt idx="16073">
                  <c:v>821.87</c:v>
                </c:pt>
                <c:pt idx="16074">
                  <c:v>822.82</c:v>
                </c:pt>
                <c:pt idx="16075">
                  <c:v>823.69</c:v>
                </c:pt>
                <c:pt idx="16076">
                  <c:v>822.15</c:v>
                </c:pt>
                <c:pt idx="16077">
                  <c:v>822.06</c:v>
                </c:pt>
                <c:pt idx="16078">
                  <c:v>823.46</c:v>
                </c:pt>
                <c:pt idx="16079">
                  <c:v>821.84</c:v>
                </c:pt>
                <c:pt idx="16080">
                  <c:v>822.46</c:v>
                </c:pt>
                <c:pt idx="16081">
                  <c:v>824.31</c:v>
                </c:pt>
                <c:pt idx="16082">
                  <c:v>822.37</c:v>
                </c:pt>
                <c:pt idx="16083">
                  <c:v>822.98</c:v>
                </c:pt>
                <c:pt idx="16084">
                  <c:v>824.09</c:v>
                </c:pt>
                <c:pt idx="16085">
                  <c:v>822.77</c:v>
                </c:pt>
                <c:pt idx="16086">
                  <c:v>823.12</c:v>
                </c:pt>
                <c:pt idx="16087">
                  <c:v>822.6</c:v>
                </c:pt>
                <c:pt idx="16088">
                  <c:v>822.06</c:v>
                </c:pt>
                <c:pt idx="16089">
                  <c:v>822.53</c:v>
                </c:pt>
                <c:pt idx="16090">
                  <c:v>822.98</c:v>
                </c:pt>
                <c:pt idx="16091">
                  <c:v>822.79</c:v>
                </c:pt>
                <c:pt idx="16092">
                  <c:v>823.01</c:v>
                </c:pt>
                <c:pt idx="16093">
                  <c:v>821.8</c:v>
                </c:pt>
                <c:pt idx="16094">
                  <c:v>821.99</c:v>
                </c:pt>
                <c:pt idx="16095">
                  <c:v>823.32</c:v>
                </c:pt>
                <c:pt idx="16096">
                  <c:v>822.51</c:v>
                </c:pt>
                <c:pt idx="16097">
                  <c:v>822.22</c:v>
                </c:pt>
                <c:pt idx="16098">
                  <c:v>823.6</c:v>
                </c:pt>
                <c:pt idx="16099">
                  <c:v>822.62</c:v>
                </c:pt>
                <c:pt idx="16100">
                  <c:v>822.32</c:v>
                </c:pt>
                <c:pt idx="16101">
                  <c:v>823.45</c:v>
                </c:pt>
                <c:pt idx="16102">
                  <c:v>822.58</c:v>
                </c:pt>
                <c:pt idx="16103">
                  <c:v>822.08</c:v>
                </c:pt>
                <c:pt idx="16104">
                  <c:v>823.93</c:v>
                </c:pt>
                <c:pt idx="16105">
                  <c:v>822.22</c:v>
                </c:pt>
                <c:pt idx="16106">
                  <c:v>822.25</c:v>
                </c:pt>
                <c:pt idx="16107">
                  <c:v>823.31</c:v>
                </c:pt>
                <c:pt idx="16108">
                  <c:v>822.29</c:v>
                </c:pt>
                <c:pt idx="16109">
                  <c:v>822.44</c:v>
                </c:pt>
                <c:pt idx="16110">
                  <c:v>822.77</c:v>
                </c:pt>
                <c:pt idx="16111">
                  <c:v>821.89</c:v>
                </c:pt>
                <c:pt idx="16112">
                  <c:v>822.48</c:v>
                </c:pt>
                <c:pt idx="16113">
                  <c:v>823.03</c:v>
                </c:pt>
                <c:pt idx="16114">
                  <c:v>822.06</c:v>
                </c:pt>
                <c:pt idx="16115">
                  <c:v>822.56</c:v>
                </c:pt>
                <c:pt idx="16116">
                  <c:v>822.58</c:v>
                </c:pt>
                <c:pt idx="16117">
                  <c:v>822.13</c:v>
                </c:pt>
                <c:pt idx="16118">
                  <c:v>822.63</c:v>
                </c:pt>
                <c:pt idx="16119">
                  <c:v>822.41</c:v>
                </c:pt>
                <c:pt idx="16120">
                  <c:v>822.41</c:v>
                </c:pt>
                <c:pt idx="16121">
                  <c:v>822.04</c:v>
                </c:pt>
                <c:pt idx="16122">
                  <c:v>822.08</c:v>
                </c:pt>
                <c:pt idx="16123">
                  <c:v>822.29</c:v>
                </c:pt>
                <c:pt idx="16124">
                  <c:v>823.2</c:v>
                </c:pt>
                <c:pt idx="16125">
                  <c:v>821.94</c:v>
                </c:pt>
                <c:pt idx="16126">
                  <c:v>822.1</c:v>
                </c:pt>
                <c:pt idx="16127">
                  <c:v>822.87</c:v>
                </c:pt>
                <c:pt idx="16128">
                  <c:v>821.87</c:v>
                </c:pt>
                <c:pt idx="16129">
                  <c:v>822.04</c:v>
                </c:pt>
                <c:pt idx="16130">
                  <c:v>823.41</c:v>
                </c:pt>
                <c:pt idx="16131">
                  <c:v>822.36</c:v>
                </c:pt>
                <c:pt idx="16132">
                  <c:v>822.65</c:v>
                </c:pt>
                <c:pt idx="16133">
                  <c:v>823.2</c:v>
                </c:pt>
                <c:pt idx="16134">
                  <c:v>822.36</c:v>
                </c:pt>
                <c:pt idx="16135">
                  <c:v>822.43</c:v>
                </c:pt>
                <c:pt idx="16136">
                  <c:v>823.51</c:v>
                </c:pt>
                <c:pt idx="16137">
                  <c:v>822.03</c:v>
                </c:pt>
                <c:pt idx="16138">
                  <c:v>822.53</c:v>
                </c:pt>
                <c:pt idx="16139">
                  <c:v>823.45</c:v>
                </c:pt>
                <c:pt idx="16140">
                  <c:v>821.91</c:v>
                </c:pt>
                <c:pt idx="16141">
                  <c:v>822.7</c:v>
                </c:pt>
                <c:pt idx="16142">
                  <c:v>823.05</c:v>
                </c:pt>
                <c:pt idx="16143">
                  <c:v>822.37</c:v>
                </c:pt>
                <c:pt idx="16144">
                  <c:v>822.23</c:v>
                </c:pt>
                <c:pt idx="16145">
                  <c:v>822.7</c:v>
                </c:pt>
                <c:pt idx="16146">
                  <c:v>822.29</c:v>
                </c:pt>
                <c:pt idx="16147">
                  <c:v>822.86</c:v>
                </c:pt>
                <c:pt idx="16148">
                  <c:v>822.67</c:v>
                </c:pt>
                <c:pt idx="16149">
                  <c:v>822.22</c:v>
                </c:pt>
                <c:pt idx="16150">
                  <c:v>822.79</c:v>
                </c:pt>
                <c:pt idx="16151">
                  <c:v>821.99</c:v>
                </c:pt>
                <c:pt idx="16152">
                  <c:v>822.32</c:v>
                </c:pt>
                <c:pt idx="16153">
                  <c:v>822.93</c:v>
                </c:pt>
                <c:pt idx="16154">
                  <c:v>822.32</c:v>
                </c:pt>
                <c:pt idx="16155">
                  <c:v>822.6</c:v>
                </c:pt>
                <c:pt idx="16156">
                  <c:v>824.48</c:v>
                </c:pt>
                <c:pt idx="16157">
                  <c:v>822.55</c:v>
                </c:pt>
                <c:pt idx="16158">
                  <c:v>822.29</c:v>
                </c:pt>
                <c:pt idx="16159">
                  <c:v>823.24</c:v>
                </c:pt>
                <c:pt idx="16160">
                  <c:v>822.29</c:v>
                </c:pt>
                <c:pt idx="16161">
                  <c:v>823.58</c:v>
                </c:pt>
                <c:pt idx="16162">
                  <c:v>823.83</c:v>
                </c:pt>
                <c:pt idx="16163">
                  <c:v>822.56</c:v>
                </c:pt>
                <c:pt idx="16164">
                  <c:v>822.84</c:v>
                </c:pt>
                <c:pt idx="16165">
                  <c:v>823.76</c:v>
                </c:pt>
                <c:pt idx="16166">
                  <c:v>822.22</c:v>
                </c:pt>
                <c:pt idx="16167">
                  <c:v>823.38</c:v>
                </c:pt>
                <c:pt idx="16168">
                  <c:v>822.94</c:v>
                </c:pt>
                <c:pt idx="16169">
                  <c:v>822.84</c:v>
                </c:pt>
                <c:pt idx="16170">
                  <c:v>823.65</c:v>
                </c:pt>
                <c:pt idx="16171">
                  <c:v>823.26</c:v>
                </c:pt>
                <c:pt idx="16172">
                  <c:v>822.84</c:v>
                </c:pt>
                <c:pt idx="16173">
                  <c:v>823.01</c:v>
                </c:pt>
                <c:pt idx="16174">
                  <c:v>823.7</c:v>
                </c:pt>
                <c:pt idx="16175">
                  <c:v>822.67</c:v>
                </c:pt>
                <c:pt idx="16176">
                  <c:v>823.34</c:v>
                </c:pt>
                <c:pt idx="16177">
                  <c:v>821.99</c:v>
                </c:pt>
                <c:pt idx="16178">
                  <c:v>822.79</c:v>
                </c:pt>
                <c:pt idx="16179">
                  <c:v>822.39</c:v>
                </c:pt>
                <c:pt idx="16180">
                  <c:v>821.79</c:v>
                </c:pt>
                <c:pt idx="16181">
                  <c:v>821.58</c:v>
                </c:pt>
                <c:pt idx="16182">
                  <c:v>822.39</c:v>
                </c:pt>
                <c:pt idx="16183">
                  <c:v>821.92</c:v>
                </c:pt>
                <c:pt idx="16184">
                  <c:v>822.65</c:v>
                </c:pt>
                <c:pt idx="16185">
                  <c:v>823.41</c:v>
                </c:pt>
                <c:pt idx="16186">
                  <c:v>821.75</c:v>
                </c:pt>
                <c:pt idx="16187">
                  <c:v>822.36</c:v>
                </c:pt>
                <c:pt idx="16188">
                  <c:v>822.72</c:v>
                </c:pt>
                <c:pt idx="16189">
                  <c:v>822.63</c:v>
                </c:pt>
                <c:pt idx="16190">
                  <c:v>822.11</c:v>
                </c:pt>
                <c:pt idx="16191">
                  <c:v>824.12</c:v>
                </c:pt>
                <c:pt idx="16192">
                  <c:v>822.04</c:v>
                </c:pt>
                <c:pt idx="16193">
                  <c:v>823.64</c:v>
                </c:pt>
                <c:pt idx="16194">
                  <c:v>823.62</c:v>
                </c:pt>
                <c:pt idx="16195">
                  <c:v>822.18</c:v>
                </c:pt>
                <c:pt idx="16196">
                  <c:v>822.91</c:v>
                </c:pt>
                <c:pt idx="16197">
                  <c:v>823.03</c:v>
                </c:pt>
                <c:pt idx="16198">
                  <c:v>822.75</c:v>
                </c:pt>
                <c:pt idx="16199">
                  <c:v>823.41</c:v>
                </c:pt>
                <c:pt idx="16200">
                  <c:v>823.62</c:v>
                </c:pt>
                <c:pt idx="16201">
                  <c:v>821.61</c:v>
                </c:pt>
                <c:pt idx="16202">
                  <c:v>822.89</c:v>
                </c:pt>
                <c:pt idx="16203">
                  <c:v>822.29</c:v>
                </c:pt>
                <c:pt idx="16204">
                  <c:v>822.72</c:v>
                </c:pt>
                <c:pt idx="16205">
                  <c:v>822.82</c:v>
                </c:pt>
                <c:pt idx="16206">
                  <c:v>822.2</c:v>
                </c:pt>
                <c:pt idx="16207">
                  <c:v>822.34</c:v>
                </c:pt>
                <c:pt idx="16208">
                  <c:v>822.96</c:v>
                </c:pt>
                <c:pt idx="16209">
                  <c:v>821.96</c:v>
                </c:pt>
                <c:pt idx="16210">
                  <c:v>822.43</c:v>
                </c:pt>
                <c:pt idx="16211">
                  <c:v>823.79</c:v>
                </c:pt>
                <c:pt idx="16212">
                  <c:v>822.93</c:v>
                </c:pt>
                <c:pt idx="16213">
                  <c:v>822.37</c:v>
                </c:pt>
                <c:pt idx="16214">
                  <c:v>823.64</c:v>
                </c:pt>
                <c:pt idx="16215">
                  <c:v>822.2</c:v>
                </c:pt>
                <c:pt idx="16216">
                  <c:v>822.6</c:v>
                </c:pt>
                <c:pt idx="16217">
                  <c:v>823.88</c:v>
                </c:pt>
                <c:pt idx="16218">
                  <c:v>822.22</c:v>
                </c:pt>
                <c:pt idx="16219">
                  <c:v>822.67</c:v>
                </c:pt>
                <c:pt idx="16220">
                  <c:v>823.48</c:v>
                </c:pt>
                <c:pt idx="16221">
                  <c:v>822.15</c:v>
                </c:pt>
                <c:pt idx="16222">
                  <c:v>822.51</c:v>
                </c:pt>
                <c:pt idx="16223">
                  <c:v>823.79</c:v>
                </c:pt>
                <c:pt idx="16224">
                  <c:v>822.53</c:v>
                </c:pt>
                <c:pt idx="16225">
                  <c:v>823.24</c:v>
                </c:pt>
                <c:pt idx="16226">
                  <c:v>823.34</c:v>
                </c:pt>
                <c:pt idx="16227">
                  <c:v>822.41</c:v>
                </c:pt>
                <c:pt idx="16228">
                  <c:v>823.13</c:v>
                </c:pt>
                <c:pt idx="16229">
                  <c:v>823.55</c:v>
                </c:pt>
                <c:pt idx="16230">
                  <c:v>822.18</c:v>
                </c:pt>
                <c:pt idx="16231">
                  <c:v>822.7</c:v>
                </c:pt>
                <c:pt idx="16232">
                  <c:v>822.1</c:v>
                </c:pt>
                <c:pt idx="16233">
                  <c:v>821.66</c:v>
                </c:pt>
                <c:pt idx="16234">
                  <c:v>823.08</c:v>
                </c:pt>
                <c:pt idx="16235">
                  <c:v>821.84</c:v>
                </c:pt>
                <c:pt idx="16236">
                  <c:v>821.84</c:v>
                </c:pt>
                <c:pt idx="16237">
                  <c:v>823.39</c:v>
                </c:pt>
                <c:pt idx="16238">
                  <c:v>821.99</c:v>
                </c:pt>
                <c:pt idx="16239">
                  <c:v>821.82</c:v>
                </c:pt>
                <c:pt idx="16240">
                  <c:v>822.93</c:v>
                </c:pt>
                <c:pt idx="16241">
                  <c:v>821.8</c:v>
                </c:pt>
                <c:pt idx="16242">
                  <c:v>822.67</c:v>
                </c:pt>
                <c:pt idx="16243">
                  <c:v>823.19</c:v>
                </c:pt>
                <c:pt idx="16244">
                  <c:v>822.37</c:v>
                </c:pt>
                <c:pt idx="16245">
                  <c:v>822.63</c:v>
                </c:pt>
                <c:pt idx="16246">
                  <c:v>823.2</c:v>
                </c:pt>
                <c:pt idx="16247">
                  <c:v>821.65</c:v>
                </c:pt>
                <c:pt idx="16248">
                  <c:v>822.2</c:v>
                </c:pt>
                <c:pt idx="16249">
                  <c:v>823.13</c:v>
                </c:pt>
                <c:pt idx="16250">
                  <c:v>821.85</c:v>
                </c:pt>
                <c:pt idx="16251">
                  <c:v>822.23</c:v>
                </c:pt>
                <c:pt idx="16252">
                  <c:v>821.99</c:v>
                </c:pt>
                <c:pt idx="16253">
                  <c:v>821.73</c:v>
                </c:pt>
                <c:pt idx="16254">
                  <c:v>822.03</c:v>
                </c:pt>
                <c:pt idx="16255">
                  <c:v>822.2</c:v>
                </c:pt>
                <c:pt idx="16256">
                  <c:v>821.72</c:v>
                </c:pt>
                <c:pt idx="16257">
                  <c:v>822.3</c:v>
                </c:pt>
                <c:pt idx="16258">
                  <c:v>822.6</c:v>
                </c:pt>
                <c:pt idx="16259">
                  <c:v>822.01</c:v>
                </c:pt>
                <c:pt idx="16260">
                  <c:v>822.94</c:v>
                </c:pt>
                <c:pt idx="16261">
                  <c:v>822.23</c:v>
                </c:pt>
                <c:pt idx="16262">
                  <c:v>822.55</c:v>
                </c:pt>
                <c:pt idx="16263">
                  <c:v>823.2</c:v>
                </c:pt>
                <c:pt idx="16264">
                  <c:v>822.75</c:v>
                </c:pt>
                <c:pt idx="16265">
                  <c:v>822.6</c:v>
                </c:pt>
                <c:pt idx="16266">
                  <c:v>824.1</c:v>
                </c:pt>
                <c:pt idx="16267">
                  <c:v>822.44</c:v>
                </c:pt>
                <c:pt idx="16268">
                  <c:v>822.1</c:v>
                </c:pt>
                <c:pt idx="16269">
                  <c:v>822.79</c:v>
                </c:pt>
                <c:pt idx="16270">
                  <c:v>821.75</c:v>
                </c:pt>
                <c:pt idx="16271">
                  <c:v>822.15</c:v>
                </c:pt>
                <c:pt idx="16272">
                  <c:v>822.82</c:v>
                </c:pt>
                <c:pt idx="16273">
                  <c:v>821.75</c:v>
                </c:pt>
                <c:pt idx="16274">
                  <c:v>822.67</c:v>
                </c:pt>
                <c:pt idx="16275">
                  <c:v>823.29</c:v>
                </c:pt>
                <c:pt idx="16276">
                  <c:v>822.46</c:v>
                </c:pt>
                <c:pt idx="16277">
                  <c:v>822.01</c:v>
                </c:pt>
                <c:pt idx="16278">
                  <c:v>822.77</c:v>
                </c:pt>
                <c:pt idx="16279">
                  <c:v>821.98</c:v>
                </c:pt>
                <c:pt idx="16280">
                  <c:v>821.99</c:v>
                </c:pt>
                <c:pt idx="16281">
                  <c:v>823.08</c:v>
                </c:pt>
                <c:pt idx="16282">
                  <c:v>821.98</c:v>
                </c:pt>
                <c:pt idx="16283">
                  <c:v>822.13</c:v>
                </c:pt>
                <c:pt idx="16284">
                  <c:v>822.22</c:v>
                </c:pt>
                <c:pt idx="16285">
                  <c:v>821.99</c:v>
                </c:pt>
                <c:pt idx="16286">
                  <c:v>822.62</c:v>
                </c:pt>
                <c:pt idx="16287">
                  <c:v>822.06</c:v>
                </c:pt>
                <c:pt idx="16288">
                  <c:v>822.23</c:v>
                </c:pt>
                <c:pt idx="16289">
                  <c:v>823.13</c:v>
                </c:pt>
                <c:pt idx="16290">
                  <c:v>821.91</c:v>
                </c:pt>
                <c:pt idx="16291">
                  <c:v>822.91</c:v>
                </c:pt>
                <c:pt idx="16292">
                  <c:v>823.19</c:v>
                </c:pt>
                <c:pt idx="16293">
                  <c:v>822.04</c:v>
                </c:pt>
                <c:pt idx="16294">
                  <c:v>822.84</c:v>
                </c:pt>
                <c:pt idx="16295">
                  <c:v>823.67</c:v>
                </c:pt>
                <c:pt idx="16296">
                  <c:v>822.41</c:v>
                </c:pt>
                <c:pt idx="16297">
                  <c:v>822.81</c:v>
                </c:pt>
                <c:pt idx="16298">
                  <c:v>823.79</c:v>
                </c:pt>
                <c:pt idx="16299">
                  <c:v>822.03</c:v>
                </c:pt>
                <c:pt idx="16300">
                  <c:v>823.08</c:v>
                </c:pt>
                <c:pt idx="16301">
                  <c:v>823.93</c:v>
                </c:pt>
                <c:pt idx="16302">
                  <c:v>822.53</c:v>
                </c:pt>
                <c:pt idx="16303">
                  <c:v>823.5</c:v>
                </c:pt>
                <c:pt idx="16304">
                  <c:v>823.6</c:v>
                </c:pt>
                <c:pt idx="16305">
                  <c:v>822.3</c:v>
                </c:pt>
                <c:pt idx="16306">
                  <c:v>823.29</c:v>
                </c:pt>
                <c:pt idx="16307">
                  <c:v>823.57</c:v>
                </c:pt>
                <c:pt idx="16308">
                  <c:v>823.84</c:v>
                </c:pt>
                <c:pt idx="16309">
                  <c:v>824.03</c:v>
                </c:pt>
                <c:pt idx="16310">
                  <c:v>824.53</c:v>
                </c:pt>
                <c:pt idx="16311">
                  <c:v>822.86</c:v>
                </c:pt>
                <c:pt idx="16312">
                  <c:v>823.45</c:v>
                </c:pt>
                <c:pt idx="16313">
                  <c:v>824.36</c:v>
                </c:pt>
                <c:pt idx="16314">
                  <c:v>823.29</c:v>
                </c:pt>
                <c:pt idx="16315">
                  <c:v>823.64</c:v>
                </c:pt>
                <c:pt idx="16316">
                  <c:v>822.63</c:v>
                </c:pt>
                <c:pt idx="16317">
                  <c:v>823.1</c:v>
                </c:pt>
                <c:pt idx="16318">
                  <c:v>824.38</c:v>
                </c:pt>
                <c:pt idx="16319">
                  <c:v>823.29</c:v>
                </c:pt>
                <c:pt idx="16320">
                  <c:v>823.62</c:v>
                </c:pt>
                <c:pt idx="16321">
                  <c:v>824.43</c:v>
                </c:pt>
                <c:pt idx="16322">
                  <c:v>823.05</c:v>
                </c:pt>
                <c:pt idx="16323">
                  <c:v>823.79</c:v>
                </c:pt>
                <c:pt idx="16324">
                  <c:v>824.34</c:v>
                </c:pt>
                <c:pt idx="16325">
                  <c:v>822.7</c:v>
                </c:pt>
                <c:pt idx="16326">
                  <c:v>823</c:v>
                </c:pt>
                <c:pt idx="16327">
                  <c:v>824.73</c:v>
                </c:pt>
                <c:pt idx="16328">
                  <c:v>823.05</c:v>
                </c:pt>
                <c:pt idx="16329">
                  <c:v>823.43</c:v>
                </c:pt>
                <c:pt idx="16330">
                  <c:v>824.24</c:v>
                </c:pt>
                <c:pt idx="16331">
                  <c:v>823.36</c:v>
                </c:pt>
                <c:pt idx="16332">
                  <c:v>823.77</c:v>
                </c:pt>
                <c:pt idx="16333">
                  <c:v>823.81</c:v>
                </c:pt>
                <c:pt idx="16334">
                  <c:v>823.1</c:v>
                </c:pt>
                <c:pt idx="16335">
                  <c:v>823.7</c:v>
                </c:pt>
                <c:pt idx="16336">
                  <c:v>823.41</c:v>
                </c:pt>
                <c:pt idx="16337">
                  <c:v>823</c:v>
                </c:pt>
                <c:pt idx="16338">
                  <c:v>823.31</c:v>
                </c:pt>
                <c:pt idx="16339">
                  <c:v>823.13</c:v>
                </c:pt>
                <c:pt idx="16340">
                  <c:v>822.51</c:v>
                </c:pt>
                <c:pt idx="16341">
                  <c:v>823.32</c:v>
                </c:pt>
                <c:pt idx="16342">
                  <c:v>822.96</c:v>
                </c:pt>
                <c:pt idx="16343">
                  <c:v>822.82</c:v>
                </c:pt>
                <c:pt idx="16344">
                  <c:v>823.69</c:v>
                </c:pt>
                <c:pt idx="16345">
                  <c:v>823.24</c:v>
                </c:pt>
                <c:pt idx="16346">
                  <c:v>823.65</c:v>
                </c:pt>
                <c:pt idx="16347">
                  <c:v>823.74</c:v>
                </c:pt>
                <c:pt idx="16348">
                  <c:v>822.37</c:v>
                </c:pt>
                <c:pt idx="16349">
                  <c:v>822.2</c:v>
                </c:pt>
                <c:pt idx="16350">
                  <c:v>824.09</c:v>
                </c:pt>
                <c:pt idx="16351">
                  <c:v>823.24</c:v>
                </c:pt>
                <c:pt idx="16352">
                  <c:v>823.67</c:v>
                </c:pt>
                <c:pt idx="16353">
                  <c:v>824.62</c:v>
                </c:pt>
                <c:pt idx="16354">
                  <c:v>823.27</c:v>
                </c:pt>
                <c:pt idx="16355">
                  <c:v>823.64</c:v>
                </c:pt>
                <c:pt idx="16356">
                  <c:v>824.64</c:v>
                </c:pt>
                <c:pt idx="16357">
                  <c:v>823.24</c:v>
                </c:pt>
                <c:pt idx="16358">
                  <c:v>823.67</c:v>
                </c:pt>
                <c:pt idx="16359">
                  <c:v>824.17</c:v>
                </c:pt>
                <c:pt idx="16360">
                  <c:v>823.13</c:v>
                </c:pt>
                <c:pt idx="16361">
                  <c:v>824.02</c:v>
                </c:pt>
                <c:pt idx="16362">
                  <c:v>824.31</c:v>
                </c:pt>
                <c:pt idx="16363">
                  <c:v>823.03</c:v>
                </c:pt>
                <c:pt idx="16364">
                  <c:v>824.15</c:v>
                </c:pt>
                <c:pt idx="16365">
                  <c:v>823.36</c:v>
                </c:pt>
                <c:pt idx="16366">
                  <c:v>822.44</c:v>
                </c:pt>
                <c:pt idx="16367">
                  <c:v>824.03</c:v>
                </c:pt>
                <c:pt idx="16368">
                  <c:v>823.5</c:v>
                </c:pt>
                <c:pt idx="16369">
                  <c:v>823.2</c:v>
                </c:pt>
                <c:pt idx="16370">
                  <c:v>821.66</c:v>
                </c:pt>
                <c:pt idx="16371">
                  <c:v>822.3</c:v>
                </c:pt>
                <c:pt idx="16372">
                  <c:v>822.39</c:v>
                </c:pt>
                <c:pt idx="16373">
                  <c:v>822.53</c:v>
                </c:pt>
                <c:pt idx="16374">
                  <c:v>822.25</c:v>
                </c:pt>
                <c:pt idx="16375">
                  <c:v>822.75</c:v>
                </c:pt>
                <c:pt idx="16376">
                  <c:v>823.58</c:v>
                </c:pt>
                <c:pt idx="16377">
                  <c:v>822.53</c:v>
                </c:pt>
                <c:pt idx="16378">
                  <c:v>822.23</c:v>
                </c:pt>
                <c:pt idx="16379">
                  <c:v>823.95</c:v>
                </c:pt>
                <c:pt idx="16380">
                  <c:v>823.19</c:v>
                </c:pt>
                <c:pt idx="16381">
                  <c:v>822.79</c:v>
                </c:pt>
                <c:pt idx="16382">
                  <c:v>824.17</c:v>
                </c:pt>
                <c:pt idx="16383">
                  <c:v>822.44</c:v>
                </c:pt>
                <c:pt idx="16384">
                  <c:v>823.01</c:v>
                </c:pt>
                <c:pt idx="16385">
                  <c:v>823.79</c:v>
                </c:pt>
                <c:pt idx="16386">
                  <c:v>822.7</c:v>
                </c:pt>
                <c:pt idx="16387">
                  <c:v>823.79</c:v>
                </c:pt>
                <c:pt idx="16388">
                  <c:v>823.91</c:v>
                </c:pt>
                <c:pt idx="16389">
                  <c:v>822.34</c:v>
                </c:pt>
                <c:pt idx="16390">
                  <c:v>823.05</c:v>
                </c:pt>
                <c:pt idx="16391">
                  <c:v>823.74</c:v>
                </c:pt>
                <c:pt idx="16392">
                  <c:v>823.38</c:v>
                </c:pt>
                <c:pt idx="16393">
                  <c:v>823.15</c:v>
                </c:pt>
                <c:pt idx="16394">
                  <c:v>822.72</c:v>
                </c:pt>
                <c:pt idx="16395">
                  <c:v>822.81</c:v>
                </c:pt>
                <c:pt idx="16396">
                  <c:v>823.48</c:v>
                </c:pt>
                <c:pt idx="16397">
                  <c:v>822.84</c:v>
                </c:pt>
                <c:pt idx="16398">
                  <c:v>822.75</c:v>
                </c:pt>
                <c:pt idx="16399">
                  <c:v>823.83</c:v>
                </c:pt>
                <c:pt idx="16400">
                  <c:v>822.34</c:v>
                </c:pt>
                <c:pt idx="16401">
                  <c:v>822.44</c:v>
                </c:pt>
                <c:pt idx="16402">
                  <c:v>823.88</c:v>
                </c:pt>
                <c:pt idx="16403">
                  <c:v>822.77</c:v>
                </c:pt>
                <c:pt idx="16404">
                  <c:v>823.27</c:v>
                </c:pt>
                <c:pt idx="16405">
                  <c:v>824.47</c:v>
                </c:pt>
                <c:pt idx="16406">
                  <c:v>823.01</c:v>
                </c:pt>
                <c:pt idx="16407">
                  <c:v>823.53</c:v>
                </c:pt>
                <c:pt idx="16408">
                  <c:v>824.26</c:v>
                </c:pt>
                <c:pt idx="16409">
                  <c:v>823.01</c:v>
                </c:pt>
                <c:pt idx="16410">
                  <c:v>822.82</c:v>
                </c:pt>
                <c:pt idx="16411">
                  <c:v>824.17</c:v>
                </c:pt>
                <c:pt idx="16412">
                  <c:v>822.13</c:v>
                </c:pt>
                <c:pt idx="16413">
                  <c:v>823.38</c:v>
                </c:pt>
                <c:pt idx="16414">
                  <c:v>823.7</c:v>
                </c:pt>
                <c:pt idx="16415">
                  <c:v>822.98</c:v>
                </c:pt>
                <c:pt idx="16416">
                  <c:v>822.63</c:v>
                </c:pt>
                <c:pt idx="16417">
                  <c:v>823.55</c:v>
                </c:pt>
                <c:pt idx="16418">
                  <c:v>822.37</c:v>
                </c:pt>
                <c:pt idx="16419">
                  <c:v>823.32</c:v>
                </c:pt>
                <c:pt idx="16420">
                  <c:v>823.39</c:v>
                </c:pt>
                <c:pt idx="16421">
                  <c:v>822.43</c:v>
                </c:pt>
                <c:pt idx="16422">
                  <c:v>823.08</c:v>
                </c:pt>
                <c:pt idx="16423">
                  <c:v>823.15</c:v>
                </c:pt>
                <c:pt idx="16424">
                  <c:v>822.29</c:v>
                </c:pt>
                <c:pt idx="16425">
                  <c:v>823.08</c:v>
                </c:pt>
                <c:pt idx="16426">
                  <c:v>822.43</c:v>
                </c:pt>
                <c:pt idx="16427">
                  <c:v>822.29</c:v>
                </c:pt>
                <c:pt idx="16428">
                  <c:v>822.84</c:v>
                </c:pt>
                <c:pt idx="16429">
                  <c:v>822.11</c:v>
                </c:pt>
                <c:pt idx="16430">
                  <c:v>822.15</c:v>
                </c:pt>
                <c:pt idx="16431">
                  <c:v>823.41</c:v>
                </c:pt>
                <c:pt idx="16432">
                  <c:v>822.1</c:v>
                </c:pt>
                <c:pt idx="16433">
                  <c:v>822.93</c:v>
                </c:pt>
                <c:pt idx="16434">
                  <c:v>824.76</c:v>
                </c:pt>
                <c:pt idx="16435">
                  <c:v>822.48</c:v>
                </c:pt>
                <c:pt idx="16436">
                  <c:v>822.82</c:v>
                </c:pt>
                <c:pt idx="16437">
                  <c:v>823.7</c:v>
                </c:pt>
                <c:pt idx="16438">
                  <c:v>823.36</c:v>
                </c:pt>
                <c:pt idx="16439">
                  <c:v>822.94</c:v>
                </c:pt>
                <c:pt idx="16440">
                  <c:v>823.43</c:v>
                </c:pt>
                <c:pt idx="16441">
                  <c:v>821.89</c:v>
                </c:pt>
                <c:pt idx="16442">
                  <c:v>822.3</c:v>
                </c:pt>
                <c:pt idx="16443">
                  <c:v>823.08</c:v>
                </c:pt>
                <c:pt idx="16444">
                  <c:v>821.98</c:v>
                </c:pt>
                <c:pt idx="16445">
                  <c:v>822.63</c:v>
                </c:pt>
                <c:pt idx="16446">
                  <c:v>823.17</c:v>
                </c:pt>
                <c:pt idx="16447">
                  <c:v>821.8</c:v>
                </c:pt>
                <c:pt idx="16448">
                  <c:v>822.56</c:v>
                </c:pt>
                <c:pt idx="16449">
                  <c:v>822.06</c:v>
                </c:pt>
                <c:pt idx="16450">
                  <c:v>821.7</c:v>
                </c:pt>
                <c:pt idx="16451">
                  <c:v>822.22</c:v>
                </c:pt>
                <c:pt idx="16452">
                  <c:v>822.7</c:v>
                </c:pt>
                <c:pt idx="16453">
                  <c:v>821.8</c:v>
                </c:pt>
                <c:pt idx="16454">
                  <c:v>822.39</c:v>
                </c:pt>
                <c:pt idx="16455">
                  <c:v>821.46</c:v>
                </c:pt>
                <c:pt idx="16456">
                  <c:v>821.75</c:v>
                </c:pt>
                <c:pt idx="16457">
                  <c:v>823.6</c:v>
                </c:pt>
                <c:pt idx="16458">
                  <c:v>821.68</c:v>
                </c:pt>
                <c:pt idx="16459">
                  <c:v>822.29</c:v>
                </c:pt>
                <c:pt idx="16460">
                  <c:v>823.08</c:v>
                </c:pt>
                <c:pt idx="16461">
                  <c:v>821.91</c:v>
                </c:pt>
                <c:pt idx="16462">
                  <c:v>821.8</c:v>
                </c:pt>
                <c:pt idx="16463">
                  <c:v>823.45</c:v>
                </c:pt>
                <c:pt idx="16464">
                  <c:v>821.77</c:v>
                </c:pt>
                <c:pt idx="16465">
                  <c:v>822.32</c:v>
                </c:pt>
                <c:pt idx="16466">
                  <c:v>823.15</c:v>
                </c:pt>
                <c:pt idx="16467">
                  <c:v>821.96</c:v>
                </c:pt>
                <c:pt idx="16468">
                  <c:v>821.96</c:v>
                </c:pt>
                <c:pt idx="16469">
                  <c:v>822.98</c:v>
                </c:pt>
                <c:pt idx="16470">
                  <c:v>822.25</c:v>
                </c:pt>
                <c:pt idx="16471">
                  <c:v>822.63</c:v>
                </c:pt>
                <c:pt idx="16472">
                  <c:v>823.65</c:v>
                </c:pt>
                <c:pt idx="16473">
                  <c:v>822.55</c:v>
                </c:pt>
                <c:pt idx="16474">
                  <c:v>822.86</c:v>
                </c:pt>
                <c:pt idx="16475">
                  <c:v>823.32</c:v>
                </c:pt>
                <c:pt idx="16476">
                  <c:v>822.55</c:v>
                </c:pt>
                <c:pt idx="16477">
                  <c:v>822.87</c:v>
                </c:pt>
                <c:pt idx="16478">
                  <c:v>822.55</c:v>
                </c:pt>
                <c:pt idx="16479">
                  <c:v>822.04</c:v>
                </c:pt>
                <c:pt idx="16480">
                  <c:v>822.03</c:v>
                </c:pt>
                <c:pt idx="16481">
                  <c:v>822.41</c:v>
                </c:pt>
                <c:pt idx="16482">
                  <c:v>822.13</c:v>
                </c:pt>
                <c:pt idx="16483">
                  <c:v>822.7</c:v>
                </c:pt>
                <c:pt idx="16484">
                  <c:v>822.06</c:v>
                </c:pt>
                <c:pt idx="16485">
                  <c:v>822.36</c:v>
                </c:pt>
                <c:pt idx="16486">
                  <c:v>822.81</c:v>
                </c:pt>
                <c:pt idx="16487">
                  <c:v>822.06</c:v>
                </c:pt>
                <c:pt idx="16488">
                  <c:v>822.91</c:v>
                </c:pt>
                <c:pt idx="16489">
                  <c:v>823.5</c:v>
                </c:pt>
                <c:pt idx="16490">
                  <c:v>822.55</c:v>
                </c:pt>
                <c:pt idx="16491">
                  <c:v>822.25</c:v>
                </c:pt>
                <c:pt idx="16492">
                  <c:v>823.32</c:v>
                </c:pt>
                <c:pt idx="16493">
                  <c:v>822.2</c:v>
                </c:pt>
                <c:pt idx="16494">
                  <c:v>822.77</c:v>
                </c:pt>
                <c:pt idx="16495">
                  <c:v>823.41</c:v>
                </c:pt>
                <c:pt idx="16496">
                  <c:v>822.1</c:v>
                </c:pt>
                <c:pt idx="16497">
                  <c:v>822.6</c:v>
                </c:pt>
                <c:pt idx="16498">
                  <c:v>822.3</c:v>
                </c:pt>
                <c:pt idx="16499">
                  <c:v>821.98</c:v>
                </c:pt>
                <c:pt idx="16500">
                  <c:v>821.84</c:v>
                </c:pt>
                <c:pt idx="16501">
                  <c:v>823.32</c:v>
                </c:pt>
                <c:pt idx="16502">
                  <c:v>822.22</c:v>
                </c:pt>
                <c:pt idx="16503">
                  <c:v>822.08</c:v>
                </c:pt>
                <c:pt idx="16504">
                  <c:v>822.55</c:v>
                </c:pt>
                <c:pt idx="16505">
                  <c:v>822.23</c:v>
                </c:pt>
                <c:pt idx="16506">
                  <c:v>822.58</c:v>
                </c:pt>
                <c:pt idx="16507">
                  <c:v>822.46</c:v>
                </c:pt>
                <c:pt idx="16508">
                  <c:v>821.73</c:v>
                </c:pt>
                <c:pt idx="16509">
                  <c:v>822.44</c:v>
                </c:pt>
                <c:pt idx="16510">
                  <c:v>822.18</c:v>
                </c:pt>
                <c:pt idx="16511">
                  <c:v>821.85</c:v>
                </c:pt>
                <c:pt idx="16512">
                  <c:v>822.84</c:v>
                </c:pt>
                <c:pt idx="16513">
                  <c:v>821.79</c:v>
                </c:pt>
                <c:pt idx="16514">
                  <c:v>822.87</c:v>
                </c:pt>
                <c:pt idx="16515">
                  <c:v>822.65</c:v>
                </c:pt>
                <c:pt idx="16516">
                  <c:v>822.27</c:v>
                </c:pt>
                <c:pt idx="16517">
                  <c:v>822.58</c:v>
                </c:pt>
                <c:pt idx="16518">
                  <c:v>824.19</c:v>
                </c:pt>
                <c:pt idx="16519">
                  <c:v>822.65</c:v>
                </c:pt>
                <c:pt idx="16520">
                  <c:v>822.49</c:v>
                </c:pt>
                <c:pt idx="16521">
                  <c:v>823.48</c:v>
                </c:pt>
                <c:pt idx="16522">
                  <c:v>822.25</c:v>
                </c:pt>
                <c:pt idx="16523">
                  <c:v>822.04</c:v>
                </c:pt>
                <c:pt idx="16524">
                  <c:v>824.28</c:v>
                </c:pt>
                <c:pt idx="16525">
                  <c:v>822.79</c:v>
                </c:pt>
                <c:pt idx="16526">
                  <c:v>822.25</c:v>
                </c:pt>
                <c:pt idx="16527">
                  <c:v>823.22</c:v>
                </c:pt>
                <c:pt idx="16528">
                  <c:v>822.08</c:v>
                </c:pt>
                <c:pt idx="16529">
                  <c:v>822.41</c:v>
                </c:pt>
                <c:pt idx="16530">
                  <c:v>823.62</c:v>
                </c:pt>
                <c:pt idx="16531">
                  <c:v>822.44</c:v>
                </c:pt>
                <c:pt idx="16532">
                  <c:v>822.62</c:v>
                </c:pt>
                <c:pt idx="16533">
                  <c:v>822.7</c:v>
                </c:pt>
                <c:pt idx="16534">
                  <c:v>822.36</c:v>
                </c:pt>
                <c:pt idx="16535">
                  <c:v>822.65</c:v>
                </c:pt>
                <c:pt idx="16536">
                  <c:v>823.57</c:v>
                </c:pt>
                <c:pt idx="16537">
                  <c:v>822.27</c:v>
                </c:pt>
                <c:pt idx="16538">
                  <c:v>822.62</c:v>
                </c:pt>
                <c:pt idx="16539">
                  <c:v>822.87</c:v>
                </c:pt>
                <c:pt idx="16540">
                  <c:v>822.37</c:v>
                </c:pt>
                <c:pt idx="16541">
                  <c:v>823.15</c:v>
                </c:pt>
                <c:pt idx="16542">
                  <c:v>821.72</c:v>
                </c:pt>
                <c:pt idx="16543">
                  <c:v>821.73</c:v>
                </c:pt>
                <c:pt idx="16544">
                  <c:v>822.58</c:v>
                </c:pt>
                <c:pt idx="16545">
                  <c:v>822.3</c:v>
                </c:pt>
                <c:pt idx="16546">
                  <c:v>822.18</c:v>
                </c:pt>
                <c:pt idx="16547">
                  <c:v>823.69</c:v>
                </c:pt>
                <c:pt idx="16548">
                  <c:v>821.66</c:v>
                </c:pt>
                <c:pt idx="16549">
                  <c:v>821.98</c:v>
                </c:pt>
                <c:pt idx="16550">
                  <c:v>823.95</c:v>
                </c:pt>
                <c:pt idx="16551">
                  <c:v>822.89</c:v>
                </c:pt>
                <c:pt idx="16552">
                  <c:v>822.62</c:v>
                </c:pt>
                <c:pt idx="16553">
                  <c:v>823.39</c:v>
                </c:pt>
                <c:pt idx="16554">
                  <c:v>822.23</c:v>
                </c:pt>
                <c:pt idx="16555">
                  <c:v>822.65</c:v>
                </c:pt>
                <c:pt idx="16556">
                  <c:v>824</c:v>
                </c:pt>
                <c:pt idx="16557">
                  <c:v>822.51</c:v>
                </c:pt>
                <c:pt idx="16558">
                  <c:v>823.19</c:v>
                </c:pt>
                <c:pt idx="16559">
                  <c:v>823.57</c:v>
                </c:pt>
                <c:pt idx="16560">
                  <c:v>822.53</c:v>
                </c:pt>
                <c:pt idx="16561">
                  <c:v>822.7</c:v>
                </c:pt>
                <c:pt idx="16562">
                  <c:v>823.31</c:v>
                </c:pt>
                <c:pt idx="16563">
                  <c:v>823.38</c:v>
                </c:pt>
                <c:pt idx="16564">
                  <c:v>823.03</c:v>
                </c:pt>
                <c:pt idx="16565">
                  <c:v>823.06</c:v>
                </c:pt>
                <c:pt idx="16566">
                  <c:v>822.72</c:v>
                </c:pt>
                <c:pt idx="16567">
                  <c:v>823.34</c:v>
                </c:pt>
                <c:pt idx="16568">
                  <c:v>822.63</c:v>
                </c:pt>
                <c:pt idx="16569">
                  <c:v>823.22</c:v>
                </c:pt>
                <c:pt idx="16570">
                  <c:v>822.94</c:v>
                </c:pt>
                <c:pt idx="16571">
                  <c:v>822.44</c:v>
                </c:pt>
                <c:pt idx="16572">
                  <c:v>822.48</c:v>
                </c:pt>
                <c:pt idx="16573">
                  <c:v>823.77</c:v>
                </c:pt>
                <c:pt idx="16574">
                  <c:v>822.63</c:v>
                </c:pt>
                <c:pt idx="16575">
                  <c:v>822.63</c:v>
                </c:pt>
                <c:pt idx="16576">
                  <c:v>824.07</c:v>
                </c:pt>
                <c:pt idx="16577">
                  <c:v>822.2</c:v>
                </c:pt>
                <c:pt idx="16578">
                  <c:v>822.68</c:v>
                </c:pt>
                <c:pt idx="16579">
                  <c:v>822.98</c:v>
                </c:pt>
                <c:pt idx="16580">
                  <c:v>822.46</c:v>
                </c:pt>
                <c:pt idx="16581">
                  <c:v>822.08</c:v>
                </c:pt>
                <c:pt idx="16582">
                  <c:v>823.53</c:v>
                </c:pt>
                <c:pt idx="16583">
                  <c:v>822.03</c:v>
                </c:pt>
                <c:pt idx="16584">
                  <c:v>822.13</c:v>
                </c:pt>
                <c:pt idx="16585">
                  <c:v>822.93</c:v>
                </c:pt>
                <c:pt idx="16586">
                  <c:v>821.87</c:v>
                </c:pt>
                <c:pt idx="16587">
                  <c:v>822.7</c:v>
                </c:pt>
                <c:pt idx="16588">
                  <c:v>823.62</c:v>
                </c:pt>
                <c:pt idx="16589">
                  <c:v>822.49</c:v>
                </c:pt>
                <c:pt idx="16590">
                  <c:v>823.76</c:v>
                </c:pt>
                <c:pt idx="16591">
                  <c:v>823.38</c:v>
                </c:pt>
                <c:pt idx="16592">
                  <c:v>822.58</c:v>
                </c:pt>
                <c:pt idx="16593">
                  <c:v>823.57</c:v>
                </c:pt>
                <c:pt idx="16594">
                  <c:v>822.39</c:v>
                </c:pt>
                <c:pt idx="16595">
                  <c:v>822.23</c:v>
                </c:pt>
                <c:pt idx="16596">
                  <c:v>823.31</c:v>
                </c:pt>
                <c:pt idx="16597">
                  <c:v>821.98</c:v>
                </c:pt>
                <c:pt idx="16598">
                  <c:v>822.79</c:v>
                </c:pt>
                <c:pt idx="16599">
                  <c:v>823.6</c:v>
                </c:pt>
                <c:pt idx="16600">
                  <c:v>822.01</c:v>
                </c:pt>
                <c:pt idx="16601">
                  <c:v>822.27</c:v>
                </c:pt>
                <c:pt idx="16602">
                  <c:v>823.05</c:v>
                </c:pt>
                <c:pt idx="16603">
                  <c:v>821.84</c:v>
                </c:pt>
                <c:pt idx="16604">
                  <c:v>822.6</c:v>
                </c:pt>
                <c:pt idx="16605">
                  <c:v>823.24</c:v>
                </c:pt>
                <c:pt idx="16606">
                  <c:v>821.99</c:v>
                </c:pt>
                <c:pt idx="16607">
                  <c:v>821.63</c:v>
                </c:pt>
                <c:pt idx="16608">
                  <c:v>823</c:v>
                </c:pt>
                <c:pt idx="16609">
                  <c:v>821.8</c:v>
                </c:pt>
                <c:pt idx="16610">
                  <c:v>822.18</c:v>
                </c:pt>
                <c:pt idx="16611">
                  <c:v>823.19</c:v>
                </c:pt>
                <c:pt idx="16612">
                  <c:v>822.17</c:v>
                </c:pt>
                <c:pt idx="16613">
                  <c:v>822.91</c:v>
                </c:pt>
                <c:pt idx="16614">
                  <c:v>823.46</c:v>
                </c:pt>
                <c:pt idx="16615">
                  <c:v>822.41</c:v>
                </c:pt>
                <c:pt idx="16616">
                  <c:v>823.41</c:v>
                </c:pt>
                <c:pt idx="16617">
                  <c:v>823.69</c:v>
                </c:pt>
                <c:pt idx="16618">
                  <c:v>823.2</c:v>
                </c:pt>
                <c:pt idx="16619">
                  <c:v>823.93</c:v>
                </c:pt>
                <c:pt idx="16620">
                  <c:v>823.31</c:v>
                </c:pt>
                <c:pt idx="16621">
                  <c:v>822.68</c:v>
                </c:pt>
                <c:pt idx="16622">
                  <c:v>822.7</c:v>
                </c:pt>
                <c:pt idx="16623">
                  <c:v>822.94</c:v>
                </c:pt>
                <c:pt idx="16624">
                  <c:v>822.91</c:v>
                </c:pt>
                <c:pt idx="16625">
                  <c:v>822.87</c:v>
                </c:pt>
                <c:pt idx="16626">
                  <c:v>822.06</c:v>
                </c:pt>
                <c:pt idx="16627">
                  <c:v>822.49</c:v>
                </c:pt>
                <c:pt idx="16628">
                  <c:v>823.31</c:v>
                </c:pt>
                <c:pt idx="16629">
                  <c:v>822.49</c:v>
                </c:pt>
                <c:pt idx="16630">
                  <c:v>822.18</c:v>
                </c:pt>
                <c:pt idx="16631">
                  <c:v>823.06</c:v>
                </c:pt>
                <c:pt idx="16632">
                  <c:v>822.11</c:v>
                </c:pt>
                <c:pt idx="16633">
                  <c:v>822.1</c:v>
                </c:pt>
                <c:pt idx="16634">
                  <c:v>824.33</c:v>
                </c:pt>
                <c:pt idx="16635">
                  <c:v>822.2</c:v>
                </c:pt>
                <c:pt idx="16636">
                  <c:v>821.65</c:v>
                </c:pt>
                <c:pt idx="16637">
                  <c:v>822.67</c:v>
                </c:pt>
                <c:pt idx="16638">
                  <c:v>821.85</c:v>
                </c:pt>
                <c:pt idx="16639">
                  <c:v>822.34</c:v>
                </c:pt>
                <c:pt idx="16640">
                  <c:v>822.82</c:v>
                </c:pt>
                <c:pt idx="16641">
                  <c:v>822.04</c:v>
                </c:pt>
                <c:pt idx="16642">
                  <c:v>822.7</c:v>
                </c:pt>
                <c:pt idx="16643">
                  <c:v>823.2</c:v>
                </c:pt>
                <c:pt idx="16644">
                  <c:v>822.17</c:v>
                </c:pt>
                <c:pt idx="16645">
                  <c:v>821.91</c:v>
                </c:pt>
                <c:pt idx="16646">
                  <c:v>822.79</c:v>
                </c:pt>
                <c:pt idx="16647">
                  <c:v>822.44</c:v>
                </c:pt>
                <c:pt idx="16648">
                  <c:v>823.15</c:v>
                </c:pt>
                <c:pt idx="16649">
                  <c:v>822.86</c:v>
                </c:pt>
                <c:pt idx="16650">
                  <c:v>822.39</c:v>
                </c:pt>
                <c:pt idx="16651">
                  <c:v>824.24</c:v>
                </c:pt>
                <c:pt idx="16652">
                  <c:v>821.61</c:v>
                </c:pt>
                <c:pt idx="16653">
                  <c:v>822.29</c:v>
                </c:pt>
                <c:pt idx="16654">
                  <c:v>822.15</c:v>
                </c:pt>
                <c:pt idx="16655">
                  <c:v>821.87</c:v>
                </c:pt>
                <c:pt idx="16656">
                  <c:v>822.03</c:v>
                </c:pt>
                <c:pt idx="16657">
                  <c:v>822.65</c:v>
                </c:pt>
                <c:pt idx="16658">
                  <c:v>821.72</c:v>
                </c:pt>
                <c:pt idx="16659">
                  <c:v>822.17</c:v>
                </c:pt>
                <c:pt idx="16660">
                  <c:v>822.43</c:v>
                </c:pt>
                <c:pt idx="16661">
                  <c:v>821.73</c:v>
                </c:pt>
                <c:pt idx="16662">
                  <c:v>821.54</c:v>
                </c:pt>
                <c:pt idx="16663">
                  <c:v>822.94</c:v>
                </c:pt>
                <c:pt idx="16664">
                  <c:v>821.91</c:v>
                </c:pt>
                <c:pt idx="16665">
                  <c:v>822.25</c:v>
                </c:pt>
                <c:pt idx="16666">
                  <c:v>823.06</c:v>
                </c:pt>
                <c:pt idx="16667">
                  <c:v>822.6</c:v>
                </c:pt>
                <c:pt idx="16668">
                  <c:v>823.32</c:v>
                </c:pt>
                <c:pt idx="16669">
                  <c:v>823.22</c:v>
                </c:pt>
                <c:pt idx="16670">
                  <c:v>822.84</c:v>
                </c:pt>
                <c:pt idx="16671">
                  <c:v>823.17</c:v>
                </c:pt>
                <c:pt idx="16672">
                  <c:v>823.74</c:v>
                </c:pt>
                <c:pt idx="16673">
                  <c:v>822.58</c:v>
                </c:pt>
                <c:pt idx="16674">
                  <c:v>823.53</c:v>
                </c:pt>
                <c:pt idx="16675">
                  <c:v>823.03</c:v>
                </c:pt>
                <c:pt idx="16676">
                  <c:v>822.93</c:v>
                </c:pt>
                <c:pt idx="16677">
                  <c:v>822.91</c:v>
                </c:pt>
                <c:pt idx="16678">
                  <c:v>822.81</c:v>
                </c:pt>
                <c:pt idx="16679">
                  <c:v>822.63</c:v>
                </c:pt>
                <c:pt idx="16680">
                  <c:v>823.13</c:v>
                </c:pt>
                <c:pt idx="16681">
                  <c:v>822.2</c:v>
                </c:pt>
                <c:pt idx="16682">
                  <c:v>822.39</c:v>
                </c:pt>
                <c:pt idx="16683">
                  <c:v>823.19</c:v>
                </c:pt>
                <c:pt idx="16684">
                  <c:v>822.13</c:v>
                </c:pt>
                <c:pt idx="16685">
                  <c:v>822.84</c:v>
                </c:pt>
                <c:pt idx="16686">
                  <c:v>823.91</c:v>
                </c:pt>
                <c:pt idx="16687">
                  <c:v>822.49</c:v>
                </c:pt>
                <c:pt idx="16688">
                  <c:v>823.12</c:v>
                </c:pt>
                <c:pt idx="16689">
                  <c:v>824.24</c:v>
                </c:pt>
                <c:pt idx="16690">
                  <c:v>822.37</c:v>
                </c:pt>
                <c:pt idx="16691">
                  <c:v>823.46</c:v>
                </c:pt>
                <c:pt idx="16692">
                  <c:v>823.27</c:v>
                </c:pt>
                <c:pt idx="16693">
                  <c:v>822.7</c:v>
                </c:pt>
                <c:pt idx="16694">
                  <c:v>823.69</c:v>
                </c:pt>
                <c:pt idx="16695">
                  <c:v>822.94</c:v>
                </c:pt>
                <c:pt idx="16696">
                  <c:v>822.18</c:v>
                </c:pt>
                <c:pt idx="16697">
                  <c:v>822.68</c:v>
                </c:pt>
                <c:pt idx="16698">
                  <c:v>822.41</c:v>
                </c:pt>
                <c:pt idx="16699">
                  <c:v>822.18</c:v>
                </c:pt>
                <c:pt idx="16700">
                  <c:v>822.77</c:v>
                </c:pt>
                <c:pt idx="16701">
                  <c:v>823.01</c:v>
                </c:pt>
                <c:pt idx="16702">
                  <c:v>822.06</c:v>
                </c:pt>
                <c:pt idx="16703">
                  <c:v>822.62</c:v>
                </c:pt>
                <c:pt idx="16704">
                  <c:v>822.82</c:v>
                </c:pt>
                <c:pt idx="16705">
                  <c:v>821.8</c:v>
                </c:pt>
                <c:pt idx="16706">
                  <c:v>822.68</c:v>
                </c:pt>
                <c:pt idx="16707">
                  <c:v>822.51</c:v>
                </c:pt>
                <c:pt idx="16708">
                  <c:v>822.62</c:v>
                </c:pt>
                <c:pt idx="16709">
                  <c:v>822.87</c:v>
                </c:pt>
                <c:pt idx="16710">
                  <c:v>822.18</c:v>
                </c:pt>
                <c:pt idx="16711">
                  <c:v>822.17</c:v>
                </c:pt>
                <c:pt idx="16712">
                  <c:v>823.88</c:v>
                </c:pt>
                <c:pt idx="16713">
                  <c:v>822.41</c:v>
                </c:pt>
                <c:pt idx="16714">
                  <c:v>822.67</c:v>
                </c:pt>
                <c:pt idx="16715">
                  <c:v>823.6</c:v>
                </c:pt>
                <c:pt idx="16716">
                  <c:v>821.99</c:v>
                </c:pt>
                <c:pt idx="16717">
                  <c:v>823.01</c:v>
                </c:pt>
                <c:pt idx="16718">
                  <c:v>823.36</c:v>
                </c:pt>
                <c:pt idx="16719">
                  <c:v>822.55</c:v>
                </c:pt>
                <c:pt idx="16720">
                  <c:v>822.58</c:v>
                </c:pt>
                <c:pt idx="16721">
                  <c:v>823.13</c:v>
                </c:pt>
                <c:pt idx="16722">
                  <c:v>822.15</c:v>
                </c:pt>
                <c:pt idx="16723">
                  <c:v>822.56</c:v>
                </c:pt>
                <c:pt idx="16724">
                  <c:v>823.12</c:v>
                </c:pt>
                <c:pt idx="16725">
                  <c:v>822.27</c:v>
                </c:pt>
                <c:pt idx="16726">
                  <c:v>822.39</c:v>
                </c:pt>
                <c:pt idx="16727">
                  <c:v>823.29</c:v>
                </c:pt>
                <c:pt idx="16728">
                  <c:v>821.85</c:v>
                </c:pt>
                <c:pt idx="16729">
                  <c:v>823.43</c:v>
                </c:pt>
                <c:pt idx="16730">
                  <c:v>823.77</c:v>
                </c:pt>
                <c:pt idx="16731">
                  <c:v>822.3</c:v>
                </c:pt>
                <c:pt idx="16732">
                  <c:v>823.15</c:v>
                </c:pt>
                <c:pt idx="16733">
                  <c:v>822.17</c:v>
                </c:pt>
                <c:pt idx="16734">
                  <c:v>822.67</c:v>
                </c:pt>
                <c:pt idx="16735">
                  <c:v>823.31</c:v>
                </c:pt>
                <c:pt idx="16736">
                  <c:v>822.65</c:v>
                </c:pt>
                <c:pt idx="16737">
                  <c:v>821.94</c:v>
                </c:pt>
                <c:pt idx="16738">
                  <c:v>822.75</c:v>
                </c:pt>
                <c:pt idx="16739">
                  <c:v>822.49</c:v>
                </c:pt>
                <c:pt idx="16740">
                  <c:v>822.17</c:v>
                </c:pt>
                <c:pt idx="16741">
                  <c:v>823.58</c:v>
                </c:pt>
                <c:pt idx="16742">
                  <c:v>822.39</c:v>
                </c:pt>
                <c:pt idx="16743">
                  <c:v>822.94</c:v>
                </c:pt>
                <c:pt idx="16744">
                  <c:v>823.96</c:v>
                </c:pt>
                <c:pt idx="16745">
                  <c:v>822.48</c:v>
                </c:pt>
                <c:pt idx="16746">
                  <c:v>822.48</c:v>
                </c:pt>
                <c:pt idx="16747">
                  <c:v>823.46</c:v>
                </c:pt>
                <c:pt idx="16748">
                  <c:v>821.58</c:v>
                </c:pt>
                <c:pt idx="16749">
                  <c:v>821.63</c:v>
                </c:pt>
                <c:pt idx="16750">
                  <c:v>822.56</c:v>
                </c:pt>
                <c:pt idx="16751">
                  <c:v>821.89</c:v>
                </c:pt>
                <c:pt idx="16752">
                  <c:v>822.39</c:v>
                </c:pt>
                <c:pt idx="16753">
                  <c:v>823.22</c:v>
                </c:pt>
                <c:pt idx="16754">
                  <c:v>822.46</c:v>
                </c:pt>
                <c:pt idx="16755">
                  <c:v>823.13</c:v>
                </c:pt>
                <c:pt idx="16756">
                  <c:v>823.77</c:v>
                </c:pt>
                <c:pt idx="16757">
                  <c:v>823.72</c:v>
                </c:pt>
                <c:pt idx="16758">
                  <c:v>822.53</c:v>
                </c:pt>
                <c:pt idx="16759">
                  <c:v>823.15</c:v>
                </c:pt>
                <c:pt idx="16760">
                  <c:v>822.67</c:v>
                </c:pt>
                <c:pt idx="16761">
                  <c:v>823.05</c:v>
                </c:pt>
                <c:pt idx="16762">
                  <c:v>823.32</c:v>
                </c:pt>
                <c:pt idx="16763">
                  <c:v>822.84</c:v>
                </c:pt>
                <c:pt idx="16764">
                  <c:v>823.03</c:v>
                </c:pt>
                <c:pt idx="16765">
                  <c:v>821.82</c:v>
                </c:pt>
                <c:pt idx="16766">
                  <c:v>822.81</c:v>
                </c:pt>
                <c:pt idx="16767">
                  <c:v>823.32</c:v>
                </c:pt>
                <c:pt idx="16768">
                  <c:v>821.47</c:v>
                </c:pt>
                <c:pt idx="16769">
                  <c:v>822.04</c:v>
                </c:pt>
                <c:pt idx="16770">
                  <c:v>824</c:v>
                </c:pt>
                <c:pt idx="16771">
                  <c:v>822.22</c:v>
                </c:pt>
                <c:pt idx="16772">
                  <c:v>822.22</c:v>
                </c:pt>
                <c:pt idx="16773">
                  <c:v>824.05</c:v>
                </c:pt>
                <c:pt idx="16774">
                  <c:v>822.68</c:v>
                </c:pt>
                <c:pt idx="16775">
                  <c:v>822.58</c:v>
                </c:pt>
                <c:pt idx="16776">
                  <c:v>823.22</c:v>
                </c:pt>
                <c:pt idx="16777">
                  <c:v>822.2</c:v>
                </c:pt>
                <c:pt idx="16778">
                  <c:v>823.26</c:v>
                </c:pt>
                <c:pt idx="16779">
                  <c:v>824.34</c:v>
                </c:pt>
                <c:pt idx="16780">
                  <c:v>822.32</c:v>
                </c:pt>
                <c:pt idx="16781">
                  <c:v>823.84</c:v>
                </c:pt>
                <c:pt idx="16782">
                  <c:v>824.14</c:v>
                </c:pt>
                <c:pt idx="16783">
                  <c:v>823.62</c:v>
                </c:pt>
                <c:pt idx="16784">
                  <c:v>822.93</c:v>
                </c:pt>
                <c:pt idx="16785">
                  <c:v>823.48</c:v>
                </c:pt>
                <c:pt idx="16786">
                  <c:v>822.49</c:v>
                </c:pt>
                <c:pt idx="16787">
                  <c:v>823.5</c:v>
                </c:pt>
                <c:pt idx="16788">
                  <c:v>823.74</c:v>
                </c:pt>
                <c:pt idx="16789">
                  <c:v>821.7</c:v>
                </c:pt>
                <c:pt idx="16790">
                  <c:v>823.05</c:v>
                </c:pt>
                <c:pt idx="16791">
                  <c:v>822.53</c:v>
                </c:pt>
                <c:pt idx="16792">
                  <c:v>823.31</c:v>
                </c:pt>
                <c:pt idx="16793">
                  <c:v>822.84</c:v>
                </c:pt>
                <c:pt idx="16794">
                  <c:v>822.82</c:v>
                </c:pt>
                <c:pt idx="16795">
                  <c:v>823.03</c:v>
                </c:pt>
                <c:pt idx="16796">
                  <c:v>823.45</c:v>
                </c:pt>
                <c:pt idx="16797">
                  <c:v>822.06</c:v>
                </c:pt>
                <c:pt idx="16798">
                  <c:v>822.41</c:v>
                </c:pt>
                <c:pt idx="16799">
                  <c:v>823.46</c:v>
                </c:pt>
                <c:pt idx="16800">
                  <c:v>822.62</c:v>
                </c:pt>
                <c:pt idx="16801">
                  <c:v>823.39</c:v>
                </c:pt>
                <c:pt idx="16802">
                  <c:v>823.83</c:v>
                </c:pt>
                <c:pt idx="16803">
                  <c:v>823.08</c:v>
                </c:pt>
                <c:pt idx="16804">
                  <c:v>823.24</c:v>
                </c:pt>
                <c:pt idx="16805">
                  <c:v>824.29</c:v>
                </c:pt>
                <c:pt idx="16806">
                  <c:v>822.65</c:v>
                </c:pt>
                <c:pt idx="16807">
                  <c:v>823.34</c:v>
                </c:pt>
                <c:pt idx="16808">
                  <c:v>824.17</c:v>
                </c:pt>
                <c:pt idx="16809">
                  <c:v>822.18</c:v>
                </c:pt>
                <c:pt idx="16810">
                  <c:v>823.13</c:v>
                </c:pt>
                <c:pt idx="16811">
                  <c:v>823.05</c:v>
                </c:pt>
                <c:pt idx="16812">
                  <c:v>822.91</c:v>
                </c:pt>
                <c:pt idx="16813">
                  <c:v>823.58</c:v>
                </c:pt>
                <c:pt idx="16814">
                  <c:v>823.43</c:v>
                </c:pt>
                <c:pt idx="16815">
                  <c:v>822.86</c:v>
                </c:pt>
                <c:pt idx="16816">
                  <c:v>823.9</c:v>
                </c:pt>
                <c:pt idx="16817">
                  <c:v>823.01</c:v>
                </c:pt>
                <c:pt idx="16818">
                  <c:v>823.31</c:v>
                </c:pt>
                <c:pt idx="16819">
                  <c:v>823.84</c:v>
                </c:pt>
                <c:pt idx="16820">
                  <c:v>822.01</c:v>
                </c:pt>
                <c:pt idx="16821">
                  <c:v>822.11</c:v>
                </c:pt>
                <c:pt idx="16822">
                  <c:v>823.22</c:v>
                </c:pt>
                <c:pt idx="16823">
                  <c:v>822.17</c:v>
                </c:pt>
                <c:pt idx="16824">
                  <c:v>822.17</c:v>
                </c:pt>
                <c:pt idx="16825">
                  <c:v>823.67</c:v>
                </c:pt>
                <c:pt idx="16826">
                  <c:v>822.27</c:v>
                </c:pt>
                <c:pt idx="16827">
                  <c:v>822.34</c:v>
                </c:pt>
                <c:pt idx="16828">
                  <c:v>823.41</c:v>
                </c:pt>
                <c:pt idx="16829">
                  <c:v>822.43</c:v>
                </c:pt>
                <c:pt idx="16830">
                  <c:v>822.86</c:v>
                </c:pt>
                <c:pt idx="16831">
                  <c:v>823.38</c:v>
                </c:pt>
                <c:pt idx="16832">
                  <c:v>822.29</c:v>
                </c:pt>
                <c:pt idx="16833">
                  <c:v>821.99</c:v>
                </c:pt>
                <c:pt idx="16834">
                  <c:v>823.24</c:v>
                </c:pt>
                <c:pt idx="16835">
                  <c:v>822.49</c:v>
                </c:pt>
                <c:pt idx="16836">
                  <c:v>822.44</c:v>
                </c:pt>
                <c:pt idx="16837">
                  <c:v>823.32</c:v>
                </c:pt>
                <c:pt idx="16838">
                  <c:v>822.32</c:v>
                </c:pt>
                <c:pt idx="16839">
                  <c:v>823.06</c:v>
                </c:pt>
                <c:pt idx="16840">
                  <c:v>823.58</c:v>
                </c:pt>
                <c:pt idx="16841">
                  <c:v>821.87</c:v>
                </c:pt>
                <c:pt idx="16842">
                  <c:v>822.44</c:v>
                </c:pt>
                <c:pt idx="16843">
                  <c:v>822.3</c:v>
                </c:pt>
                <c:pt idx="16844">
                  <c:v>822.37</c:v>
                </c:pt>
                <c:pt idx="16845">
                  <c:v>822.65</c:v>
                </c:pt>
                <c:pt idx="16846">
                  <c:v>823.13</c:v>
                </c:pt>
                <c:pt idx="16847">
                  <c:v>821.89</c:v>
                </c:pt>
                <c:pt idx="16848">
                  <c:v>822.87</c:v>
                </c:pt>
                <c:pt idx="16849">
                  <c:v>821.7</c:v>
                </c:pt>
                <c:pt idx="16850">
                  <c:v>822.25</c:v>
                </c:pt>
                <c:pt idx="16851">
                  <c:v>823.51</c:v>
                </c:pt>
                <c:pt idx="16852">
                  <c:v>822.18</c:v>
                </c:pt>
                <c:pt idx="16853">
                  <c:v>822.46</c:v>
                </c:pt>
                <c:pt idx="16854">
                  <c:v>822.67</c:v>
                </c:pt>
                <c:pt idx="16855">
                  <c:v>822.13</c:v>
                </c:pt>
                <c:pt idx="16856">
                  <c:v>822.25</c:v>
                </c:pt>
                <c:pt idx="16857">
                  <c:v>823.81</c:v>
                </c:pt>
                <c:pt idx="16858">
                  <c:v>822.51</c:v>
                </c:pt>
                <c:pt idx="16859">
                  <c:v>822.77</c:v>
                </c:pt>
                <c:pt idx="16860">
                  <c:v>823.6</c:v>
                </c:pt>
                <c:pt idx="16861">
                  <c:v>822.56</c:v>
                </c:pt>
                <c:pt idx="16862">
                  <c:v>822.82</c:v>
                </c:pt>
                <c:pt idx="16863">
                  <c:v>823.67</c:v>
                </c:pt>
                <c:pt idx="16864">
                  <c:v>822.67</c:v>
                </c:pt>
                <c:pt idx="16865">
                  <c:v>822.75</c:v>
                </c:pt>
                <c:pt idx="16866">
                  <c:v>823.01</c:v>
                </c:pt>
                <c:pt idx="16867">
                  <c:v>822.63</c:v>
                </c:pt>
                <c:pt idx="16868">
                  <c:v>823.39</c:v>
                </c:pt>
                <c:pt idx="16869">
                  <c:v>824.62</c:v>
                </c:pt>
                <c:pt idx="16870">
                  <c:v>823.43</c:v>
                </c:pt>
                <c:pt idx="16871">
                  <c:v>822.39</c:v>
                </c:pt>
                <c:pt idx="16872">
                  <c:v>822.6</c:v>
                </c:pt>
                <c:pt idx="16873">
                  <c:v>822.55</c:v>
                </c:pt>
                <c:pt idx="16874">
                  <c:v>822.72</c:v>
                </c:pt>
                <c:pt idx="16875">
                  <c:v>822.82</c:v>
                </c:pt>
                <c:pt idx="16876">
                  <c:v>823.41</c:v>
                </c:pt>
                <c:pt idx="16877">
                  <c:v>823.9</c:v>
                </c:pt>
                <c:pt idx="16878">
                  <c:v>822.1</c:v>
                </c:pt>
                <c:pt idx="16879">
                  <c:v>822.43</c:v>
                </c:pt>
                <c:pt idx="16880">
                  <c:v>823.27</c:v>
                </c:pt>
                <c:pt idx="16881">
                  <c:v>822.53</c:v>
                </c:pt>
                <c:pt idx="16882">
                  <c:v>822.29</c:v>
                </c:pt>
                <c:pt idx="16883">
                  <c:v>823.67</c:v>
                </c:pt>
                <c:pt idx="16884">
                  <c:v>822.75</c:v>
                </c:pt>
                <c:pt idx="16885">
                  <c:v>822.17</c:v>
                </c:pt>
                <c:pt idx="16886">
                  <c:v>823.2</c:v>
                </c:pt>
                <c:pt idx="16887">
                  <c:v>822.1</c:v>
                </c:pt>
                <c:pt idx="16888">
                  <c:v>822.55</c:v>
                </c:pt>
                <c:pt idx="16889">
                  <c:v>823.98</c:v>
                </c:pt>
                <c:pt idx="16890">
                  <c:v>822.89</c:v>
                </c:pt>
                <c:pt idx="16891">
                  <c:v>822.82</c:v>
                </c:pt>
                <c:pt idx="16892">
                  <c:v>823.57</c:v>
                </c:pt>
                <c:pt idx="16893">
                  <c:v>823</c:v>
                </c:pt>
                <c:pt idx="16894">
                  <c:v>823.08</c:v>
                </c:pt>
                <c:pt idx="16895">
                  <c:v>823.26</c:v>
                </c:pt>
                <c:pt idx="16896">
                  <c:v>822.44</c:v>
                </c:pt>
                <c:pt idx="16897">
                  <c:v>822.34</c:v>
                </c:pt>
                <c:pt idx="16898">
                  <c:v>823.1</c:v>
                </c:pt>
                <c:pt idx="16899">
                  <c:v>822.04</c:v>
                </c:pt>
                <c:pt idx="16900">
                  <c:v>822.96</c:v>
                </c:pt>
                <c:pt idx="16901">
                  <c:v>823.24</c:v>
                </c:pt>
                <c:pt idx="16902">
                  <c:v>822.51</c:v>
                </c:pt>
                <c:pt idx="16903">
                  <c:v>821.7</c:v>
                </c:pt>
                <c:pt idx="16904">
                  <c:v>821.8</c:v>
                </c:pt>
                <c:pt idx="16905">
                  <c:v>822.55</c:v>
                </c:pt>
                <c:pt idx="16906">
                  <c:v>822.98</c:v>
                </c:pt>
                <c:pt idx="16907">
                  <c:v>822.08</c:v>
                </c:pt>
                <c:pt idx="16908">
                  <c:v>822.1</c:v>
                </c:pt>
                <c:pt idx="16909">
                  <c:v>822.93</c:v>
                </c:pt>
                <c:pt idx="16910">
                  <c:v>821.75</c:v>
                </c:pt>
                <c:pt idx="16911">
                  <c:v>822.27</c:v>
                </c:pt>
                <c:pt idx="16912">
                  <c:v>823.2</c:v>
                </c:pt>
                <c:pt idx="16913">
                  <c:v>821.68</c:v>
                </c:pt>
                <c:pt idx="16914">
                  <c:v>821.79</c:v>
                </c:pt>
                <c:pt idx="16915">
                  <c:v>823.27</c:v>
                </c:pt>
                <c:pt idx="16916">
                  <c:v>822.48</c:v>
                </c:pt>
                <c:pt idx="16917">
                  <c:v>822.25</c:v>
                </c:pt>
                <c:pt idx="16918">
                  <c:v>823.08</c:v>
                </c:pt>
                <c:pt idx="16919">
                  <c:v>822.32</c:v>
                </c:pt>
                <c:pt idx="16920">
                  <c:v>822.39</c:v>
                </c:pt>
                <c:pt idx="16921">
                  <c:v>823.83</c:v>
                </c:pt>
                <c:pt idx="16922">
                  <c:v>821.99</c:v>
                </c:pt>
                <c:pt idx="16923">
                  <c:v>822.43</c:v>
                </c:pt>
                <c:pt idx="16924">
                  <c:v>822.91</c:v>
                </c:pt>
                <c:pt idx="16925">
                  <c:v>822.03</c:v>
                </c:pt>
                <c:pt idx="16926">
                  <c:v>822.44</c:v>
                </c:pt>
                <c:pt idx="16927">
                  <c:v>822.6</c:v>
                </c:pt>
                <c:pt idx="16928">
                  <c:v>822.06</c:v>
                </c:pt>
                <c:pt idx="16929">
                  <c:v>823.06</c:v>
                </c:pt>
                <c:pt idx="16930">
                  <c:v>822.1</c:v>
                </c:pt>
                <c:pt idx="16931">
                  <c:v>822.06</c:v>
                </c:pt>
                <c:pt idx="16932">
                  <c:v>822.87</c:v>
                </c:pt>
                <c:pt idx="16933">
                  <c:v>822.15</c:v>
                </c:pt>
                <c:pt idx="16934">
                  <c:v>822.68</c:v>
                </c:pt>
                <c:pt idx="16935">
                  <c:v>823.69</c:v>
                </c:pt>
                <c:pt idx="16936">
                  <c:v>822.68</c:v>
                </c:pt>
                <c:pt idx="16937">
                  <c:v>822.3</c:v>
                </c:pt>
                <c:pt idx="16938">
                  <c:v>823.69</c:v>
                </c:pt>
                <c:pt idx="16939">
                  <c:v>822.01</c:v>
                </c:pt>
                <c:pt idx="16940">
                  <c:v>823.26</c:v>
                </c:pt>
                <c:pt idx="16941">
                  <c:v>822.94</c:v>
                </c:pt>
                <c:pt idx="16942">
                  <c:v>822.18</c:v>
                </c:pt>
                <c:pt idx="16943">
                  <c:v>822.55</c:v>
                </c:pt>
                <c:pt idx="16944">
                  <c:v>822.55</c:v>
                </c:pt>
                <c:pt idx="16945">
                  <c:v>821.49</c:v>
                </c:pt>
                <c:pt idx="16946">
                  <c:v>822.13</c:v>
                </c:pt>
                <c:pt idx="16947">
                  <c:v>823.57</c:v>
                </c:pt>
                <c:pt idx="16948">
                  <c:v>822.23</c:v>
                </c:pt>
                <c:pt idx="16949">
                  <c:v>821.87</c:v>
                </c:pt>
                <c:pt idx="16950">
                  <c:v>822.48</c:v>
                </c:pt>
                <c:pt idx="16951">
                  <c:v>821.66</c:v>
                </c:pt>
                <c:pt idx="16952">
                  <c:v>822.27</c:v>
                </c:pt>
                <c:pt idx="16953">
                  <c:v>822.51</c:v>
                </c:pt>
                <c:pt idx="16954">
                  <c:v>822.22</c:v>
                </c:pt>
                <c:pt idx="16955">
                  <c:v>822.84</c:v>
                </c:pt>
                <c:pt idx="16956">
                  <c:v>822.7</c:v>
                </c:pt>
                <c:pt idx="16957">
                  <c:v>821.7</c:v>
                </c:pt>
                <c:pt idx="16958">
                  <c:v>823.08</c:v>
                </c:pt>
                <c:pt idx="16959">
                  <c:v>822.03</c:v>
                </c:pt>
                <c:pt idx="16960">
                  <c:v>822.3</c:v>
                </c:pt>
                <c:pt idx="16961">
                  <c:v>822.77</c:v>
                </c:pt>
                <c:pt idx="16962">
                  <c:v>822.22</c:v>
                </c:pt>
                <c:pt idx="16963">
                  <c:v>822.22</c:v>
                </c:pt>
                <c:pt idx="16964">
                  <c:v>823.05</c:v>
                </c:pt>
                <c:pt idx="16965">
                  <c:v>822.25</c:v>
                </c:pt>
                <c:pt idx="16966">
                  <c:v>822.25</c:v>
                </c:pt>
                <c:pt idx="16967">
                  <c:v>823.69</c:v>
                </c:pt>
                <c:pt idx="16968">
                  <c:v>821.8</c:v>
                </c:pt>
                <c:pt idx="16969">
                  <c:v>822.08</c:v>
                </c:pt>
                <c:pt idx="16970">
                  <c:v>823.1</c:v>
                </c:pt>
                <c:pt idx="16971">
                  <c:v>822.15</c:v>
                </c:pt>
                <c:pt idx="16972">
                  <c:v>822.63</c:v>
                </c:pt>
                <c:pt idx="16973">
                  <c:v>822.94</c:v>
                </c:pt>
                <c:pt idx="16974">
                  <c:v>821.92</c:v>
                </c:pt>
                <c:pt idx="16975">
                  <c:v>822.43</c:v>
                </c:pt>
                <c:pt idx="16976">
                  <c:v>824.09</c:v>
                </c:pt>
                <c:pt idx="16977">
                  <c:v>822.36</c:v>
                </c:pt>
                <c:pt idx="16978">
                  <c:v>822.18</c:v>
                </c:pt>
                <c:pt idx="16979">
                  <c:v>823.31</c:v>
                </c:pt>
                <c:pt idx="16980">
                  <c:v>822.41</c:v>
                </c:pt>
                <c:pt idx="16981">
                  <c:v>823.67</c:v>
                </c:pt>
                <c:pt idx="16982">
                  <c:v>823.45</c:v>
                </c:pt>
                <c:pt idx="16983">
                  <c:v>822.22</c:v>
                </c:pt>
                <c:pt idx="16984">
                  <c:v>823.17</c:v>
                </c:pt>
                <c:pt idx="16985">
                  <c:v>822.72</c:v>
                </c:pt>
                <c:pt idx="16986">
                  <c:v>821.96</c:v>
                </c:pt>
                <c:pt idx="16987">
                  <c:v>822.39</c:v>
                </c:pt>
                <c:pt idx="16988">
                  <c:v>822.04</c:v>
                </c:pt>
                <c:pt idx="16989">
                  <c:v>821.53</c:v>
                </c:pt>
                <c:pt idx="16990">
                  <c:v>823.17</c:v>
                </c:pt>
                <c:pt idx="16991">
                  <c:v>822.03</c:v>
                </c:pt>
                <c:pt idx="16992">
                  <c:v>822.51</c:v>
                </c:pt>
                <c:pt idx="16993">
                  <c:v>824.1</c:v>
                </c:pt>
                <c:pt idx="16994">
                  <c:v>821.89</c:v>
                </c:pt>
                <c:pt idx="16995">
                  <c:v>822.1</c:v>
                </c:pt>
                <c:pt idx="16996">
                  <c:v>823.83</c:v>
                </c:pt>
                <c:pt idx="16997">
                  <c:v>822.25</c:v>
                </c:pt>
                <c:pt idx="16998">
                  <c:v>823.46</c:v>
                </c:pt>
                <c:pt idx="16999">
                  <c:v>823.65</c:v>
                </c:pt>
                <c:pt idx="17000">
                  <c:v>822.84</c:v>
                </c:pt>
                <c:pt idx="17001">
                  <c:v>822.93</c:v>
                </c:pt>
                <c:pt idx="17002">
                  <c:v>823.41</c:v>
                </c:pt>
                <c:pt idx="17003">
                  <c:v>821.99</c:v>
                </c:pt>
                <c:pt idx="17004">
                  <c:v>823.26</c:v>
                </c:pt>
                <c:pt idx="17005">
                  <c:v>823.26</c:v>
                </c:pt>
                <c:pt idx="17006">
                  <c:v>822.41</c:v>
                </c:pt>
                <c:pt idx="17007">
                  <c:v>822.53</c:v>
                </c:pt>
                <c:pt idx="17008">
                  <c:v>822.55</c:v>
                </c:pt>
                <c:pt idx="17009">
                  <c:v>822.55</c:v>
                </c:pt>
                <c:pt idx="17010">
                  <c:v>822.48</c:v>
                </c:pt>
                <c:pt idx="17011">
                  <c:v>823.93</c:v>
                </c:pt>
                <c:pt idx="17012">
                  <c:v>822.46</c:v>
                </c:pt>
                <c:pt idx="17013">
                  <c:v>823.13</c:v>
                </c:pt>
                <c:pt idx="17014">
                  <c:v>823.45</c:v>
                </c:pt>
                <c:pt idx="17015">
                  <c:v>823.08</c:v>
                </c:pt>
                <c:pt idx="17016">
                  <c:v>822.77</c:v>
                </c:pt>
                <c:pt idx="17017">
                  <c:v>822.04</c:v>
                </c:pt>
                <c:pt idx="17018">
                  <c:v>822.18</c:v>
                </c:pt>
                <c:pt idx="17019">
                  <c:v>822.84</c:v>
                </c:pt>
                <c:pt idx="17020">
                  <c:v>822.23</c:v>
                </c:pt>
                <c:pt idx="17021">
                  <c:v>822.34</c:v>
                </c:pt>
                <c:pt idx="17022">
                  <c:v>823.2</c:v>
                </c:pt>
                <c:pt idx="17023">
                  <c:v>822.01</c:v>
                </c:pt>
                <c:pt idx="17024">
                  <c:v>822.63</c:v>
                </c:pt>
                <c:pt idx="17025">
                  <c:v>823.22</c:v>
                </c:pt>
                <c:pt idx="17026">
                  <c:v>821.99</c:v>
                </c:pt>
                <c:pt idx="17027">
                  <c:v>822.53</c:v>
                </c:pt>
                <c:pt idx="17028">
                  <c:v>823.05</c:v>
                </c:pt>
                <c:pt idx="17029">
                  <c:v>822.84</c:v>
                </c:pt>
                <c:pt idx="17030">
                  <c:v>822.48</c:v>
                </c:pt>
                <c:pt idx="17031">
                  <c:v>823.12</c:v>
                </c:pt>
                <c:pt idx="17032">
                  <c:v>822.93</c:v>
                </c:pt>
                <c:pt idx="17033">
                  <c:v>822.75</c:v>
                </c:pt>
                <c:pt idx="17034">
                  <c:v>823.15</c:v>
                </c:pt>
                <c:pt idx="17035">
                  <c:v>823.12</c:v>
                </c:pt>
                <c:pt idx="17036">
                  <c:v>823.03</c:v>
                </c:pt>
                <c:pt idx="17037">
                  <c:v>823.62</c:v>
                </c:pt>
                <c:pt idx="17038">
                  <c:v>822.25</c:v>
                </c:pt>
                <c:pt idx="17039">
                  <c:v>822.67</c:v>
                </c:pt>
                <c:pt idx="17040">
                  <c:v>823.43</c:v>
                </c:pt>
                <c:pt idx="17041">
                  <c:v>822.84</c:v>
                </c:pt>
                <c:pt idx="17042">
                  <c:v>822.81</c:v>
                </c:pt>
                <c:pt idx="17043">
                  <c:v>821.8</c:v>
                </c:pt>
                <c:pt idx="17044">
                  <c:v>822.41</c:v>
                </c:pt>
                <c:pt idx="17045">
                  <c:v>823.29</c:v>
                </c:pt>
                <c:pt idx="17046">
                  <c:v>822.36</c:v>
                </c:pt>
                <c:pt idx="17047">
                  <c:v>821.79</c:v>
                </c:pt>
                <c:pt idx="17048">
                  <c:v>822.84</c:v>
                </c:pt>
                <c:pt idx="17049">
                  <c:v>821.79</c:v>
                </c:pt>
                <c:pt idx="17050">
                  <c:v>822.93</c:v>
                </c:pt>
                <c:pt idx="17051">
                  <c:v>824.05</c:v>
                </c:pt>
                <c:pt idx="17052">
                  <c:v>822.36</c:v>
                </c:pt>
                <c:pt idx="17053">
                  <c:v>823.13</c:v>
                </c:pt>
                <c:pt idx="17054">
                  <c:v>823.39</c:v>
                </c:pt>
                <c:pt idx="17055">
                  <c:v>821.98</c:v>
                </c:pt>
                <c:pt idx="17056">
                  <c:v>822.22</c:v>
                </c:pt>
                <c:pt idx="17057">
                  <c:v>823.95</c:v>
                </c:pt>
                <c:pt idx="17058">
                  <c:v>822.32</c:v>
                </c:pt>
                <c:pt idx="17059">
                  <c:v>823.06</c:v>
                </c:pt>
                <c:pt idx="17060">
                  <c:v>823.6</c:v>
                </c:pt>
                <c:pt idx="17061">
                  <c:v>821.94</c:v>
                </c:pt>
                <c:pt idx="17062">
                  <c:v>823.01</c:v>
                </c:pt>
                <c:pt idx="17063">
                  <c:v>823.03</c:v>
                </c:pt>
                <c:pt idx="17064">
                  <c:v>822.17</c:v>
                </c:pt>
                <c:pt idx="17065">
                  <c:v>822.48</c:v>
                </c:pt>
                <c:pt idx="17066">
                  <c:v>822.94</c:v>
                </c:pt>
                <c:pt idx="17067">
                  <c:v>821.94</c:v>
                </c:pt>
                <c:pt idx="17068">
                  <c:v>823.15</c:v>
                </c:pt>
                <c:pt idx="17069">
                  <c:v>822.23</c:v>
                </c:pt>
                <c:pt idx="17070">
                  <c:v>822.91</c:v>
                </c:pt>
                <c:pt idx="17071">
                  <c:v>822.49</c:v>
                </c:pt>
                <c:pt idx="17072">
                  <c:v>821.91</c:v>
                </c:pt>
                <c:pt idx="17073">
                  <c:v>822.72</c:v>
                </c:pt>
                <c:pt idx="17074">
                  <c:v>823.43</c:v>
                </c:pt>
                <c:pt idx="17075">
                  <c:v>822.44</c:v>
                </c:pt>
                <c:pt idx="17076">
                  <c:v>822.87</c:v>
                </c:pt>
                <c:pt idx="17077">
                  <c:v>824.45</c:v>
                </c:pt>
                <c:pt idx="17078">
                  <c:v>823.19</c:v>
                </c:pt>
                <c:pt idx="17079">
                  <c:v>822.41</c:v>
                </c:pt>
                <c:pt idx="17080">
                  <c:v>824.12</c:v>
                </c:pt>
                <c:pt idx="17081">
                  <c:v>822.74</c:v>
                </c:pt>
                <c:pt idx="17082">
                  <c:v>822.56</c:v>
                </c:pt>
                <c:pt idx="17083">
                  <c:v>823.19</c:v>
                </c:pt>
                <c:pt idx="17084">
                  <c:v>822.46</c:v>
                </c:pt>
                <c:pt idx="17085">
                  <c:v>822.51</c:v>
                </c:pt>
                <c:pt idx="17086">
                  <c:v>823.88</c:v>
                </c:pt>
                <c:pt idx="17087">
                  <c:v>822.7</c:v>
                </c:pt>
                <c:pt idx="17088">
                  <c:v>822.75</c:v>
                </c:pt>
                <c:pt idx="17089">
                  <c:v>823.15</c:v>
                </c:pt>
                <c:pt idx="17090">
                  <c:v>823.17</c:v>
                </c:pt>
                <c:pt idx="17091">
                  <c:v>822.68</c:v>
                </c:pt>
                <c:pt idx="17092">
                  <c:v>823.58</c:v>
                </c:pt>
                <c:pt idx="17093">
                  <c:v>821.94</c:v>
                </c:pt>
                <c:pt idx="17094">
                  <c:v>823.53</c:v>
                </c:pt>
                <c:pt idx="17095">
                  <c:v>823.67</c:v>
                </c:pt>
                <c:pt idx="17096">
                  <c:v>823.01</c:v>
                </c:pt>
                <c:pt idx="17097">
                  <c:v>822.93</c:v>
                </c:pt>
                <c:pt idx="17098">
                  <c:v>823.43</c:v>
                </c:pt>
                <c:pt idx="17099">
                  <c:v>822.84</c:v>
                </c:pt>
                <c:pt idx="17100">
                  <c:v>823.76</c:v>
                </c:pt>
                <c:pt idx="17101">
                  <c:v>822.44</c:v>
                </c:pt>
                <c:pt idx="17102">
                  <c:v>822.23</c:v>
                </c:pt>
                <c:pt idx="17103">
                  <c:v>824.09</c:v>
                </c:pt>
                <c:pt idx="17104">
                  <c:v>822.1</c:v>
                </c:pt>
                <c:pt idx="17105">
                  <c:v>822.62</c:v>
                </c:pt>
                <c:pt idx="17106">
                  <c:v>823.58</c:v>
                </c:pt>
                <c:pt idx="17107">
                  <c:v>822.39</c:v>
                </c:pt>
                <c:pt idx="17108">
                  <c:v>822.53</c:v>
                </c:pt>
                <c:pt idx="17109">
                  <c:v>823.77</c:v>
                </c:pt>
                <c:pt idx="17110">
                  <c:v>822.49</c:v>
                </c:pt>
                <c:pt idx="17111">
                  <c:v>822.36</c:v>
                </c:pt>
                <c:pt idx="17112">
                  <c:v>823.83</c:v>
                </c:pt>
                <c:pt idx="17113">
                  <c:v>823</c:v>
                </c:pt>
                <c:pt idx="17114">
                  <c:v>823.29</c:v>
                </c:pt>
                <c:pt idx="17115">
                  <c:v>824.29</c:v>
                </c:pt>
                <c:pt idx="17116">
                  <c:v>822.32</c:v>
                </c:pt>
                <c:pt idx="17117">
                  <c:v>823.6</c:v>
                </c:pt>
                <c:pt idx="17118">
                  <c:v>823.76</c:v>
                </c:pt>
                <c:pt idx="17119">
                  <c:v>823.06</c:v>
                </c:pt>
                <c:pt idx="17120">
                  <c:v>822.58</c:v>
                </c:pt>
                <c:pt idx="17121">
                  <c:v>823.58</c:v>
                </c:pt>
                <c:pt idx="17122">
                  <c:v>823</c:v>
                </c:pt>
                <c:pt idx="17123">
                  <c:v>823.48</c:v>
                </c:pt>
                <c:pt idx="17124">
                  <c:v>823.74</c:v>
                </c:pt>
                <c:pt idx="17125">
                  <c:v>822.96</c:v>
                </c:pt>
                <c:pt idx="17126">
                  <c:v>822.98</c:v>
                </c:pt>
                <c:pt idx="17127">
                  <c:v>822.43</c:v>
                </c:pt>
                <c:pt idx="17128">
                  <c:v>822.74</c:v>
                </c:pt>
                <c:pt idx="17129">
                  <c:v>822.84</c:v>
                </c:pt>
                <c:pt idx="17130">
                  <c:v>822.01</c:v>
                </c:pt>
                <c:pt idx="17131">
                  <c:v>823.06</c:v>
                </c:pt>
                <c:pt idx="17132">
                  <c:v>823.41</c:v>
                </c:pt>
                <c:pt idx="17133">
                  <c:v>823</c:v>
                </c:pt>
                <c:pt idx="17134">
                  <c:v>822.74</c:v>
                </c:pt>
                <c:pt idx="17135">
                  <c:v>824.4</c:v>
                </c:pt>
                <c:pt idx="17136">
                  <c:v>822.23</c:v>
                </c:pt>
                <c:pt idx="17137">
                  <c:v>822.53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9943808"/>
        <c:axId val="169951232"/>
      </c:scatterChart>
      <c:valAx>
        <c:axId val="169943808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Date &amp; Time</a:t>
                </a:r>
              </a:p>
            </c:rich>
          </c:tx>
          <c:layout/>
          <c:overlay val="0"/>
        </c:title>
        <c:numFmt formatCode="m/d/yyyy\ h:mm" sourceLinked="1"/>
        <c:majorTickMark val="out"/>
        <c:minorTickMark val="none"/>
        <c:tickLblPos val="nextTo"/>
        <c:crossAx val="169951232"/>
        <c:crosses val="autoZero"/>
        <c:crossBetween val="midCat"/>
      </c:valAx>
      <c:valAx>
        <c:axId val="169951232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Pressure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169943808"/>
        <c:crosses val="autoZero"/>
        <c:crossBetween val="midCat"/>
      </c:valAx>
    </c:plotArea>
    <c:legend>
      <c:legendPos val="r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SOUNDING_1!$G$1</c:f>
              <c:strCache>
                <c:ptCount val="1"/>
                <c:pt idx="0">
                  <c:v>CO2_ppm</c:v>
                </c:pt>
              </c:strCache>
            </c:strRef>
          </c:tx>
          <c:spPr>
            <a:ln w="28575">
              <a:noFill/>
            </a:ln>
          </c:spPr>
          <c:xVal>
            <c:numRef>
              <c:f>SOUNDING_1!$A$2:$A$7643</c:f>
              <c:numCache>
                <c:formatCode>m/d/yyyy\ h:mm</c:formatCode>
                <c:ptCount val="7642"/>
                <c:pt idx="0">
                  <c:v>41762.016875000001</c:v>
                </c:pt>
                <c:pt idx="1">
                  <c:v>41762.016932870371</c:v>
                </c:pt>
                <c:pt idx="2">
                  <c:v>41762.01699074074</c:v>
                </c:pt>
                <c:pt idx="3">
                  <c:v>41762.017060185186</c:v>
                </c:pt>
                <c:pt idx="4">
                  <c:v>41762.017118055555</c:v>
                </c:pt>
                <c:pt idx="5">
                  <c:v>41762.017175925925</c:v>
                </c:pt>
                <c:pt idx="6">
                  <c:v>41762.017245370371</c:v>
                </c:pt>
                <c:pt idx="7">
                  <c:v>41762.01730324074</c:v>
                </c:pt>
                <c:pt idx="8">
                  <c:v>41762.017361111109</c:v>
                </c:pt>
                <c:pt idx="9">
                  <c:v>41762.017430555556</c:v>
                </c:pt>
                <c:pt idx="10">
                  <c:v>41762.017488425925</c:v>
                </c:pt>
                <c:pt idx="11">
                  <c:v>41762.017546296294</c:v>
                </c:pt>
                <c:pt idx="12">
                  <c:v>41762.017604166664</c:v>
                </c:pt>
                <c:pt idx="13">
                  <c:v>41762.01767361111</c:v>
                </c:pt>
                <c:pt idx="14">
                  <c:v>41762.017731481479</c:v>
                </c:pt>
                <c:pt idx="15">
                  <c:v>41762.017789351848</c:v>
                </c:pt>
                <c:pt idx="16">
                  <c:v>41762.017858796295</c:v>
                </c:pt>
                <c:pt idx="17">
                  <c:v>41762.017916666664</c:v>
                </c:pt>
                <c:pt idx="18">
                  <c:v>41762.017974537041</c:v>
                </c:pt>
                <c:pt idx="19">
                  <c:v>41762.018043981479</c:v>
                </c:pt>
                <c:pt idx="20">
                  <c:v>41762.018101851849</c:v>
                </c:pt>
                <c:pt idx="21">
                  <c:v>41762.018159722225</c:v>
                </c:pt>
                <c:pt idx="22">
                  <c:v>41762.018229166664</c:v>
                </c:pt>
                <c:pt idx="23">
                  <c:v>41762.018287037034</c:v>
                </c:pt>
                <c:pt idx="24">
                  <c:v>41762.01834490741</c:v>
                </c:pt>
                <c:pt idx="25">
                  <c:v>41762.01840277778</c:v>
                </c:pt>
                <c:pt idx="26">
                  <c:v>41762.018472222226</c:v>
                </c:pt>
                <c:pt idx="27">
                  <c:v>41762.018530092595</c:v>
                </c:pt>
                <c:pt idx="28">
                  <c:v>41762.018587962964</c:v>
                </c:pt>
                <c:pt idx="29">
                  <c:v>41762.018657407411</c:v>
                </c:pt>
                <c:pt idx="30">
                  <c:v>41762.01871527778</c:v>
                </c:pt>
                <c:pt idx="31">
                  <c:v>41762.018773148149</c:v>
                </c:pt>
                <c:pt idx="32">
                  <c:v>41762.018842592595</c:v>
                </c:pt>
                <c:pt idx="33">
                  <c:v>41762.018900462965</c:v>
                </c:pt>
                <c:pt idx="34">
                  <c:v>41762.018958333334</c:v>
                </c:pt>
                <c:pt idx="35">
                  <c:v>41762.01902777778</c:v>
                </c:pt>
                <c:pt idx="36">
                  <c:v>41762.019085648149</c:v>
                </c:pt>
                <c:pt idx="37">
                  <c:v>41762.019143518519</c:v>
                </c:pt>
                <c:pt idx="38">
                  <c:v>41762.019201388888</c:v>
                </c:pt>
                <c:pt idx="39">
                  <c:v>41762.019270833334</c:v>
                </c:pt>
                <c:pt idx="40">
                  <c:v>41762.019328703704</c:v>
                </c:pt>
                <c:pt idx="41">
                  <c:v>41762.019386574073</c:v>
                </c:pt>
                <c:pt idx="42">
                  <c:v>41762.019456018519</c:v>
                </c:pt>
                <c:pt idx="43">
                  <c:v>41762.019513888888</c:v>
                </c:pt>
                <c:pt idx="44">
                  <c:v>41762.019571759258</c:v>
                </c:pt>
                <c:pt idx="45">
                  <c:v>41762.019641203704</c:v>
                </c:pt>
                <c:pt idx="46">
                  <c:v>41762.019699074073</c:v>
                </c:pt>
                <c:pt idx="47">
                  <c:v>41762.019756944443</c:v>
                </c:pt>
                <c:pt idx="48">
                  <c:v>41762.019826388889</c:v>
                </c:pt>
                <c:pt idx="49">
                  <c:v>41762.019884259258</c:v>
                </c:pt>
                <c:pt idx="50">
                  <c:v>41762.019942129627</c:v>
                </c:pt>
                <c:pt idx="51">
                  <c:v>41762.020011574074</c:v>
                </c:pt>
                <c:pt idx="52">
                  <c:v>41762.020069444443</c:v>
                </c:pt>
                <c:pt idx="53">
                  <c:v>41762.020127314812</c:v>
                </c:pt>
                <c:pt idx="54">
                  <c:v>41762.020185185182</c:v>
                </c:pt>
                <c:pt idx="55">
                  <c:v>41762.020254629628</c:v>
                </c:pt>
                <c:pt idx="56">
                  <c:v>41762.020312499997</c:v>
                </c:pt>
                <c:pt idx="57">
                  <c:v>41762.020370370374</c:v>
                </c:pt>
                <c:pt idx="58">
                  <c:v>41762.020439814813</c:v>
                </c:pt>
                <c:pt idx="59">
                  <c:v>41762.020497685182</c:v>
                </c:pt>
                <c:pt idx="60">
                  <c:v>41762.020555555559</c:v>
                </c:pt>
                <c:pt idx="61">
                  <c:v>41762.020624999997</c:v>
                </c:pt>
                <c:pt idx="62">
                  <c:v>41762.020682870374</c:v>
                </c:pt>
                <c:pt idx="63">
                  <c:v>41762.020740740743</c:v>
                </c:pt>
                <c:pt idx="64">
                  <c:v>41762.020810185182</c:v>
                </c:pt>
                <c:pt idx="65">
                  <c:v>41762.020868055559</c:v>
                </c:pt>
                <c:pt idx="66">
                  <c:v>41762.020925925928</c:v>
                </c:pt>
                <c:pt idx="67">
                  <c:v>41762.020983796298</c:v>
                </c:pt>
                <c:pt idx="68">
                  <c:v>41762.021053240744</c:v>
                </c:pt>
                <c:pt idx="69">
                  <c:v>41762.021111111113</c:v>
                </c:pt>
                <c:pt idx="70">
                  <c:v>41762.021168981482</c:v>
                </c:pt>
                <c:pt idx="71">
                  <c:v>41762.021238425928</c:v>
                </c:pt>
                <c:pt idx="72">
                  <c:v>41762.021296296298</c:v>
                </c:pt>
                <c:pt idx="73">
                  <c:v>41762.021354166667</c:v>
                </c:pt>
                <c:pt idx="74">
                  <c:v>41762.021423611113</c:v>
                </c:pt>
                <c:pt idx="75">
                  <c:v>41762.021481481483</c:v>
                </c:pt>
                <c:pt idx="76">
                  <c:v>41762.021539351852</c:v>
                </c:pt>
                <c:pt idx="77">
                  <c:v>41762.021608796298</c:v>
                </c:pt>
                <c:pt idx="78">
                  <c:v>41762.021666666667</c:v>
                </c:pt>
                <c:pt idx="79">
                  <c:v>41762.021724537037</c:v>
                </c:pt>
                <c:pt idx="80">
                  <c:v>41762.021782407406</c:v>
                </c:pt>
                <c:pt idx="81">
                  <c:v>41762.021851851852</c:v>
                </c:pt>
                <c:pt idx="82">
                  <c:v>41762.021909722222</c:v>
                </c:pt>
                <c:pt idx="83">
                  <c:v>41762.021967592591</c:v>
                </c:pt>
                <c:pt idx="84">
                  <c:v>41762.022037037037</c:v>
                </c:pt>
                <c:pt idx="85">
                  <c:v>41762.022094907406</c:v>
                </c:pt>
                <c:pt idx="86">
                  <c:v>41762.022152777776</c:v>
                </c:pt>
                <c:pt idx="87">
                  <c:v>41762.022222222222</c:v>
                </c:pt>
                <c:pt idx="88">
                  <c:v>41762.022280092591</c:v>
                </c:pt>
                <c:pt idx="89">
                  <c:v>41762.022337962961</c:v>
                </c:pt>
                <c:pt idx="90">
                  <c:v>41762.022407407407</c:v>
                </c:pt>
                <c:pt idx="91">
                  <c:v>41762.022465277776</c:v>
                </c:pt>
                <c:pt idx="92">
                  <c:v>41762.022523148145</c:v>
                </c:pt>
                <c:pt idx="93">
                  <c:v>41762.022581018522</c:v>
                </c:pt>
                <c:pt idx="94">
                  <c:v>41762.022650462961</c:v>
                </c:pt>
                <c:pt idx="95">
                  <c:v>41762.02270833333</c:v>
                </c:pt>
                <c:pt idx="96">
                  <c:v>41762.022766203707</c:v>
                </c:pt>
                <c:pt idx="97">
                  <c:v>41762.022835648146</c:v>
                </c:pt>
                <c:pt idx="98">
                  <c:v>41762.022893518515</c:v>
                </c:pt>
                <c:pt idx="99">
                  <c:v>41762.022951388892</c:v>
                </c:pt>
                <c:pt idx="100">
                  <c:v>41762.023020833331</c:v>
                </c:pt>
                <c:pt idx="101">
                  <c:v>41762.023078703707</c:v>
                </c:pt>
                <c:pt idx="102">
                  <c:v>41762.023136574076</c:v>
                </c:pt>
                <c:pt idx="103">
                  <c:v>41762.023206018515</c:v>
                </c:pt>
                <c:pt idx="104">
                  <c:v>41762.023263888892</c:v>
                </c:pt>
                <c:pt idx="105">
                  <c:v>41762.023321759261</c:v>
                </c:pt>
                <c:pt idx="106">
                  <c:v>41762.0233912037</c:v>
                </c:pt>
                <c:pt idx="107">
                  <c:v>41762.023449074077</c:v>
                </c:pt>
                <c:pt idx="108">
                  <c:v>41762.023506944446</c:v>
                </c:pt>
                <c:pt idx="109">
                  <c:v>41762.023564814815</c:v>
                </c:pt>
                <c:pt idx="110">
                  <c:v>41762.023634259262</c:v>
                </c:pt>
                <c:pt idx="111">
                  <c:v>41762.023692129631</c:v>
                </c:pt>
                <c:pt idx="112">
                  <c:v>41762.02375</c:v>
                </c:pt>
                <c:pt idx="113">
                  <c:v>41762.023819444446</c:v>
                </c:pt>
                <c:pt idx="114">
                  <c:v>41762.023877314816</c:v>
                </c:pt>
                <c:pt idx="115">
                  <c:v>41762.023935185185</c:v>
                </c:pt>
                <c:pt idx="116">
                  <c:v>41762.024004629631</c:v>
                </c:pt>
                <c:pt idx="117">
                  <c:v>41762.024062500001</c:v>
                </c:pt>
                <c:pt idx="118">
                  <c:v>41762.02412037037</c:v>
                </c:pt>
                <c:pt idx="119">
                  <c:v>41762.024189814816</c:v>
                </c:pt>
                <c:pt idx="120">
                  <c:v>41762.024247685185</c:v>
                </c:pt>
                <c:pt idx="121">
                  <c:v>41762.024305555555</c:v>
                </c:pt>
                <c:pt idx="122">
                  <c:v>41762.024363425924</c:v>
                </c:pt>
                <c:pt idx="123">
                  <c:v>41762.02443287037</c:v>
                </c:pt>
                <c:pt idx="124">
                  <c:v>41762.02449074074</c:v>
                </c:pt>
                <c:pt idx="125">
                  <c:v>41762.024548611109</c:v>
                </c:pt>
                <c:pt idx="126">
                  <c:v>41762.024618055555</c:v>
                </c:pt>
                <c:pt idx="127">
                  <c:v>41762.024675925924</c:v>
                </c:pt>
                <c:pt idx="128">
                  <c:v>41762.024733796294</c:v>
                </c:pt>
                <c:pt idx="129">
                  <c:v>41762.02480324074</c:v>
                </c:pt>
                <c:pt idx="130">
                  <c:v>41762.024861111109</c:v>
                </c:pt>
                <c:pt idx="131">
                  <c:v>41762.024918981479</c:v>
                </c:pt>
                <c:pt idx="132">
                  <c:v>41762.024988425925</c:v>
                </c:pt>
                <c:pt idx="133">
                  <c:v>41762.025046296294</c:v>
                </c:pt>
                <c:pt idx="134">
                  <c:v>41762.025104166663</c:v>
                </c:pt>
                <c:pt idx="135">
                  <c:v>41762.02516203704</c:v>
                </c:pt>
                <c:pt idx="136">
                  <c:v>41762.025231481479</c:v>
                </c:pt>
                <c:pt idx="137">
                  <c:v>41762.025289351855</c:v>
                </c:pt>
                <c:pt idx="138">
                  <c:v>41762.025347222225</c:v>
                </c:pt>
                <c:pt idx="139">
                  <c:v>41762.025416666664</c:v>
                </c:pt>
                <c:pt idx="140">
                  <c:v>41762.02547453704</c:v>
                </c:pt>
                <c:pt idx="141">
                  <c:v>41762.02553240741</c:v>
                </c:pt>
                <c:pt idx="142">
                  <c:v>41762.025601851848</c:v>
                </c:pt>
                <c:pt idx="143">
                  <c:v>41762.025659722225</c:v>
                </c:pt>
                <c:pt idx="144">
                  <c:v>41762.025717592594</c:v>
                </c:pt>
                <c:pt idx="145">
                  <c:v>41762.025787037041</c:v>
                </c:pt>
                <c:pt idx="146">
                  <c:v>41762.02584490741</c:v>
                </c:pt>
                <c:pt idx="147">
                  <c:v>41762.025902777779</c:v>
                </c:pt>
                <c:pt idx="148">
                  <c:v>41762.025960648149</c:v>
                </c:pt>
                <c:pt idx="149">
                  <c:v>41762.026030092595</c:v>
                </c:pt>
                <c:pt idx="150">
                  <c:v>41762.026087962964</c:v>
                </c:pt>
                <c:pt idx="151">
                  <c:v>41762.026145833333</c:v>
                </c:pt>
                <c:pt idx="152">
                  <c:v>41762.02621527778</c:v>
                </c:pt>
                <c:pt idx="153">
                  <c:v>41762.026273148149</c:v>
                </c:pt>
                <c:pt idx="154">
                  <c:v>41762.026331018518</c:v>
                </c:pt>
                <c:pt idx="155">
                  <c:v>41762.026400462964</c:v>
                </c:pt>
                <c:pt idx="156">
                  <c:v>41762.026458333334</c:v>
                </c:pt>
                <c:pt idx="157">
                  <c:v>41762.026516203703</c:v>
                </c:pt>
                <c:pt idx="158">
                  <c:v>41762.026585648149</c:v>
                </c:pt>
                <c:pt idx="159">
                  <c:v>41762.026643518519</c:v>
                </c:pt>
                <c:pt idx="160">
                  <c:v>41762.026701388888</c:v>
                </c:pt>
                <c:pt idx="161">
                  <c:v>41762.026770833334</c:v>
                </c:pt>
                <c:pt idx="162">
                  <c:v>41762.026828703703</c:v>
                </c:pt>
                <c:pt idx="163">
                  <c:v>41762.026886574073</c:v>
                </c:pt>
                <c:pt idx="164">
                  <c:v>41762.026944444442</c:v>
                </c:pt>
                <c:pt idx="165">
                  <c:v>41762.027013888888</c:v>
                </c:pt>
                <c:pt idx="166">
                  <c:v>41762.027071759258</c:v>
                </c:pt>
                <c:pt idx="167">
                  <c:v>41762.027129629627</c:v>
                </c:pt>
                <c:pt idx="168">
                  <c:v>41762.027199074073</c:v>
                </c:pt>
                <c:pt idx="169">
                  <c:v>41762.027256944442</c:v>
                </c:pt>
                <c:pt idx="170">
                  <c:v>41762.027314814812</c:v>
                </c:pt>
                <c:pt idx="171">
                  <c:v>41762.027384259258</c:v>
                </c:pt>
                <c:pt idx="172">
                  <c:v>41762.027442129627</c:v>
                </c:pt>
                <c:pt idx="173">
                  <c:v>41762.027499999997</c:v>
                </c:pt>
                <c:pt idx="174">
                  <c:v>41762.027569444443</c:v>
                </c:pt>
                <c:pt idx="175">
                  <c:v>41762.027627314812</c:v>
                </c:pt>
                <c:pt idx="176">
                  <c:v>41762.027685185189</c:v>
                </c:pt>
                <c:pt idx="177">
                  <c:v>41762.027743055558</c:v>
                </c:pt>
                <c:pt idx="178">
                  <c:v>41762.027812499997</c:v>
                </c:pt>
                <c:pt idx="179">
                  <c:v>41762.027870370373</c:v>
                </c:pt>
                <c:pt idx="180">
                  <c:v>41762.027928240743</c:v>
                </c:pt>
                <c:pt idx="181">
                  <c:v>41762.027997685182</c:v>
                </c:pt>
                <c:pt idx="182">
                  <c:v>41762.028055555558</c:v>
                </c:pt>
                <c:pt idx="183">
                  <c:v>41762.028113425928</c:v>
                </c:pt>
                <c:pt idx="184">
                  <c:v>41762.028182870374</c:v>
                </c:pt>
                <c:pt idx="185">
                  <c:v>41762.028240740743</c:v>
                </c:pt>
                <c:pt idx="186">
                  <c:v>41762.028298611112</c:v>
                </c:pt>
                <c:pt idx="187">
                  <c:v>41762.028368055559</c:v>
                </c:pt>
                <c:pt idx="188">
                  <c:v>41762.028425925928</c:v>
                </c:pt>
                <c:pt idx="189">
                  <c:v>41762.028483796297</c:v>
                </c:pt>
                <c:pt idx="190">
                  <c:v>41762.028541666667</c:v>
                </c:pt>
                <c:pt idx="191">
                  <c:v>41762.028611111113</c:v>
                </c:pt>
                <c:pt idx="192">
                  <c:v>41762.028668981482</c:v>
                </c:pt>
                <c:pt idx="193">
                  <c:v>41762.028726851851</c:v>
                </c:pt>
                <c:pt idx="194">
                  <c:v>41762.028796296298</c:v>
                </c:pt>
                <c:pt idx="195">
                  <c:v>41762.028854166667</c:v>
                </c:pt>
                <c:pt idx="196">
                  <c:v>41762.028912037036</c:v>
                </c:pt>
                <c:pt idx="197">
                  <c:v>41762.028981481482</c:v>
                </c:pt>
                <c:pt idx="198">
                  <c:v>41762.029039351852</c:v>
                </c:pt>
                <c:pt idx="199">
                  <c:v>41762.029097222221</c:v>
                </c:pt>
                <c:pt idx="200">
                  <c:v>41762.029166666667</c:v>
                </c:pt>
                <c:pt idx="201">
                  <c:v>41762.029224537036</c:v>
                </c:pt>
                <c:pt idx="202">
                  <c:v>41762.029282407406</c:v>
                </c:pt>
                <c:pt idx="203">
                  <c:v>41762.029351851852</c:v>
                </c:pt>
                <c:pt idx="204">
                  <c:v>41762.029409722221</c:v>
                </c:pt>
                <c:pt idx="205">
                  <c:v>41762.029467592591</c:v>
                </c:pt>
                <c:pt idx="206">
                  <c:v>41762.02952546296</c:v>
                </c:pt>
                <c:pt idx="207">
                  <c:v>41762.029594907406</c:v>
                </c:pt>
                <c:pt idx="208">
                  <c:v>41762.029652777775</c:v>
                </c:pt>
                <c:pt idx="209">
                  <c:v>41762.029710648145</c:v>
                </c:pt>
                <c:pt idx="210">
                  <c:v>41762.029780092591</c:v>
                </c:pt>
                <c:pt idx="211">
                  <c:v>41762.02983796296</c:v>
                </c:pt>
                <c:pt idx="212">
                  <c:v>41762.029895833337</c:v>
                </c:pt>
                <c:pt idx="213">
                  <c:v>41762.029965277776</c:v>
                </c:pt>
                <c:pt idx="214">
                  <c:v>41762.030023148145</c:v>
                </c:pt>
                <c:pt idx="215">
                  <c:v>41762.030081018522</c:v>
                </c:pt>
                <c:pt idx="216">
                  <c:v>41762.030150462961</c:v>
                </c:pt>
                <c:pt idx="217">
                  <c:v>41762.03020833333</c:v>
                </c:pt>
                <c:pt idx="218">
                  <c:v>41762.030266203707</c:v>
                </c:pt>
                <c:pt idx="219">
                  <c:v>41762.030324074076</c:v>
                </c:pt>
                <c:pt idx="220">
                  <c:v>41762.030393518522</c:v>
                </c:pt>
                <c:pt idx="221">
                  <c:v>41762.030451388891</c:v>
                </c:pt>
                <c:pt idx="222">
                  <c:v>41762.030509259261</c:v>
                </c:pt>
                <c:pt idx="223">
                  <c:v>41762.030578703707</c:v>
                </c:pt>
                <c:pt idx="224">
                  <c:v>41762.030636574076</c:v>
                </c:pt>
                <c:pt idx="225">
                  <c:v>41762.030694444446</c:v>
                </c:pt>
                <c:pt idx="226">
                  <c:v>41762.030763888892</c:v>
                </c:pt>
                <c:pt idx="227">
                  <c:v>41762.030821759261</c:v>
                </c:pt>
                <c:pt idx="228">
                  <c:v>41762.03087962963</c:v>
                </c:pt>
                <c:pt idx="229">
                  <c:v>41762.030949074076</c:v>
                </c:pt>
                <c:pt idx="230">
                  <c:v>41762.031006944446</c:v>
                </c:pt>
                <c:pt idx="231">
                  <c:v>41762.031064814815</c:v>
                </c:pt>
                <c:pt idx="232">
                  <c:v>41762.031122685185</c:v>
                </c:pt>
                <c:pt idx="233">
                  <c:v>41762.031192129631</c:v>
                </c:pt>
                <c:pt idx="234">
                  <c:v>41762.03125</c:v>
                </c:pt>
                <c:pt idx="235">
                  <c:v>41762.031307870369</c:v>
                </c:pt>
                <c:pt idx="236">
                  <c:v>41762.031377314815</c:v>
                </c:pt>
                <c:pt idx="237">
                  <c:v>41762.031435185185</c:v>
                </c:pt>
                <c:pt idx="238">
                  <c:v>41762.031493055554</c:v>
                </c:pt>
                <c:pt idx="239">
                  <c:v>41762.0315625</c:v>
                </c:pt>
                <c:pt idx="240">
                  <c:v>41762.03162037037</c:v>
                </c:pt>
                <c:pt idx="241">
                  <c:v>41762.031678240739</c:v>
                </c:pt>
                <c:pt idx="242">
                  <c:v>41762.031747685185</c:v>
                </c:pt>
                <c:pt idx="243">
                  <c:v>41762.031805555554</c:v>
                </c:pt>
                <c:pt idx="244">
                  <c:v>41762.031863425924</c:v>
                </c:pt>
                <c:pt idx="245">
                  <c:v>41762.031921296293</c:v>
                </c:pt>
                <c:pt idx="246">
                  <c:v>41762.031990740739</c:v>
                </c:pt>
                <c:pt idx="247">
                  <c:v>41762.032048611109</c:v>
                </c:pt>
                <c:pt idx="248">
                  <c:v>41762.032106481478</c:v>
                </c:pt>
                <c:pt idx="249">
                  <c:v>41762.032175925924</c:v>
                </c:pt>
                <c:pt idx="250">
                  <c:v>41762.032233796293</c:v>
                </c:pt>
                <c:pt idx="251">
                  <c:v>41762.03229166667</c:v>
                </c:pt>
                <c:pt idx="252">
                  <c:v>41762.032361111109</c:v>
                </c:pt>
                <c:pt idx="253">
                  <c:v>41762.032418981478</c:v>
                </c:pt>
                <c:pt idx="254">
                  <c:v>41762.032476851855</c:v>
                </c:pt>
                <c:pt idx="255">
                  <c:v>41762.032546296294</c:v>
                </c:pt>
                <c:pt idx="256">
                  <c:v>41762.032604166663</c:v>
                </c:pt>
                <c:pt idx="257">
                  <c:v>41762.03266203704</c:v>
                </c:pt>
                <c:pt idx="258">
                  <c:v>41762.032731481479</c:v>
                </c:pt>
                <c:pt idx="259">
                  <c:v>41762.032789351855</c:v>
                </c:pt>
                <c:pt idx="260">
                  <c:v>41762.032847222225</c:v>
                </c:pt>
                <c:pt idx="261">
                  <c:v>41762.032905092594</c:v>
                </c:pt>
                <c:pt idx="262">
                  <c:v>41762.03297453704</c:v>
                </c:pt>
                <c:pt idx="263">
                  <c:v>41762.033032407409</c:v>
                </c:pt>
                <c:pt idx="264">
                  <c:v>41762.033090277779</c:v>
                </c:pt>
                <c:pt idx="265">
                  <c:v>41762.033159722225</c:v>
                </c:pt>
                <c:pt idx="266">
                  <c:v>41762.033217592594</c:v>
                </c:pt>
                <c:pt idx="267">
                  <c:v>41762.033275462964</c:v>
                </c:pt>
                <c:pt idx="268">
                  <c:v>41762.03334490741</c:v>
                </c:pt>
                <c:pt idx="269">
                  <c:v>41762.033402777779</c:v>
                </c:pt>
                <c:pt idx="270">
                  <c:v>41762.033460648148</c:v>
                </c:pt>
                <c:pt idx="271">
                  <c:v>41762.033530092594</c:v>
                </c:pt>
                <c:pt idx="272">
                  <c:v>41762.033587962964</c:v>
                </c:pt>
                <c:pt idx="273">
                  <c:v>41762.033645833333</c:v>
                </c:pt>
                <c:pt idx="274">
                  <c:v>41762.033703703702</c:v>
                </c:pt>
                <c:pt idx="275">
                  <c:v>41762.033773148149</c:v>
                </c:pt>
                <c:pt idx="276">
                  <c:v>41762.033831018518</c:v>
                </c:pt>
                <c:pt idx="277">
                  <c:v>41762.033888888887</c:v>
                </c:pt>
                <c:pt idx="278">
                  <c:v>41762.033958333333</c:v>
                </c:pt>
                <c:pt idx="279">
                  <c:v>41762.034016203703</c:v>
                </c:pt>
                <c:pt idx="280">
                  <c:v>41762.034074074072</c:v>
                </c:pt>
                <c:pt idx="281">
                  <c:v>41762.034143518518</c:v>
                </c:pt>
                <c:pt idx="282">
                  <c:v>41762.034201388888</c:v>
                </c:pt>
                <c:pt idx="283">
                  <c:v>41762.034259259257</c:v>
                </c:pt>
                <c:pt idx="284">
                  <c:v>41762.034328703703</c:v>
                </c:pt>
                <c:pt idx="285">
                  <c:v>41762.034386574072</c:v>
                </c:pt>
                <c:pt idx="286">
                  <c:v>41762.034444444442</c:v>
                </c:pt>
                <c:pt idx="287">
                  <c:v>41762.034502314818</c:v>
                </c:pt>
                <c:pt idx="288">
                  <c:v>41762.034571759257</c:v>
                </c:pt>
                <c:pt idx="289">
                  <c:v>41762.034629629627</c:v>
                </c:pt>
                <c:pt idx="290">
                  <c:v>41762.034687500003</c:v>
                </c:pt>
                <c:pt idx="291">
                  <c:v>41762.034756944442</c:v>
                </c:pt>
                <c:pt idx="292">
                  <c:v>41762.034814814811</c:v>
                </c:pt>
                <c:pt idx="293">
                  <c:v>41762.034872685188</c:v>
                </c:pt>
                <c:pt idx="294">
                  <c:v>41762.034942129627</c:v>
                </c:pt>
                <c:pt idx="295">
                  <c:v>41762.035000000003</c:v>
                </c:pt>
                <c:pt idx="296">
                  <c:v>41762.035057870373</c:v>
                </c:pt>
                <c:pt idx="297">
                  <c:v>41762.035127314812</c:v>
                </c:pt>
                <c:pt idx="298">
                  <c:v>41762.035185185188</c:v>
                </c:pt>
                <c:pt idx="299">
                  <c:v>41762.035243055558</c:v>
                </c:pt>
                <c:pt idx="300">
                  <c:v>41762.035300925927</c:v>
                </c:pt>
                <c:pt idx="301">
                  <c:v>41762.035370370373</c:v>
                </c:pt>
                <c:pt idx="302">
                  <c:v>41762.035428240742</c:v>
                </c:pt>
                <c:pt idx="303">
                  <c:v>41762.035486111112</c:v>
                </c:pt>
                <c:pt idx="304">
                  <c:v>41762.035555555558</c:v>
                </c:pt>
                <c:pt idx="305">
                  <c:v>41762.035613425927</c:v>
                </c:pt>
                <c:pt idx="306">
                  <c:v>41762.035671296297</c:v>
                </c:pt>
                <c:pt idx="307">
                  <c:v>41762.035740740743</c:v>
                </c:pt>
                <c:pt idx="308">
                  <c:v>41762.035798611112</c:v>
                </c:pt>
                <c:pt idx="309">
                  <c:v>41762.035856481481</c:v>
                </c:pt>
                <c:pt idx="310">
                  <c:v>41762.035925925928</c:v>
                </c:pt>
                <c:pt idx="311">
                  <c:v>41762.035983796297</c:v>
                </c:pt>
                <c:pt idx="312">
                  <c:v>41762.036041666666</c:v>
                </c:pt>
                <c:pt idx="313">
                  <c:v>41762.036111111112</c:v>
                </c:pt>
                <c:pt idx="314">
                  <c:v>41762.036168981482</c:v>
                </c:pt>
                <c:pt idx="315">
                  <c:v>41762.036226851851</c:v>
                </c:pt>
                <c:pt idx="316">
                  <c:v>41762.03628472222</c:v>
                </c:pt>
                <c:pt idx="317">
                  <c:v>41762.036354166667</c:v>
                </c:pt>
                <c:pt idx="318">
                  <c:v>41762.036412037036</c:v>
                </c:pt>
                <c:pt idx="319">
                  <c:v>41762.036469907405</c:v>
                </c:pt>
                <c:pt idx="320">
                  <c:v>41762.036539351851</c:v>
                </c:pt>
                <c:pt idx="321">
                  <c:v>41762.036597222221</c:v>
                </c:pt>
                <c:pt idx="322">
                  <c:v>41762.03665509259</c:v>
                </c:pt>
                <c:pt idx="323">
                  <c:v>41762.036724537036</c:v>
                </c:pt>
                <c:pt idx="324">
                  <c:v>41762.036782407406</c:v>
                </c:pt>
                <c:pt idx="325">
                  <c:v>41762.036840277775</c:v>
                </c:pt>
                <c:pt idx="326">
                  <c:v>41762.036909722221</c:v>
                </c:pt>
                <c:pt idx="327">
                  <c:v>41762.03696759259</c:v>
                </c:pt>
                <c:pt idx="328">
                  <c:v>41762.03702546296</c:v>
                </c:pt>
                <c:pt idx="329">
                  <c:v>41762.037083333336</c:v>
                </c:pt>
                <c:pt idx="330">
                  <c:v>41762.037152777775</c:v>
                </c:pt>
                <c:pt idx="331">
                  <c:v>41762.037210648145</c:v>
                </c:pt>
                <c:pt idx="332">
                  <c:v>41762.037268518521</c:v>
                </c:pt>
                <c:pt idx="333">
                  <c:v>41762.03733796296</c:v>
                </c:pt>
                <c:pt idx="334">
                  <c:v>41762.037395833337</c:v>
                </c:pt>
                <c:pt idx="335">
                  <c:v>41762.037453703706</c:v>
                </c:pt>
                <c:pt idx="336">
                  <c:v>41762.037523148145</c:v>
                </c:pt>
                <c:pt idx="337">
                  <c:v>41762.037581018521</c:v>
                </c:pt>
                <c:pt idx="338">
                  <c:v>41762.037638888891</c:v>
                </c:pt>
                <c:pt idx="339">
                  <c:v>41762.037708333337</c:v>
                </c:pt>
                <c:pt idx="340">
                  <c:v>41762.037766203706</c:v>
                </c:pt>
                <c:pt idx="341">
                  <c:v>41762.037824074076</c:v>
                </c:pt>
                <c:pt idx="342">
                  <c:v>41762.037881944445</c:v>
                </c:pt>
                <c:pt idx="343">
                  <c:v>41762.037951388891</c:v>
                </c:pt>
                <c:pt idx="344">
                  <c:v>41762.03800925926</c:v>
                </c:pt>
                <c:pt idx="345">
                  <c:v>41762.03806712963</c:v>
                </c:pt>
                <c:pt idx="346">
                  <c:v>41762.038136574076</c:v>
                </c:pt>
                <c:pt idx="347">
                  <c:v>41762.038194444445</c:v>
                </c:pt>
                <c:pt idx="348">
                  <c:v>41762.038252314815</c:v>
                </c:pt>
                <c:pt idx="349">
                  <c:v>41762.038321759261</c:v>
                </c:pt>
                <c:pt idx="350">
                  <c:v>41762.03837962963</c:v>
                </c:pt>
                <c:pt idx="351">
                  <c:v>41762.038437499999</c:v>
                </c:pt>
                <c:pt idx="352">
                  <c:v>41762.038506944446</c:v>
                </c:pt>
                <c:pt idx="353">
                  <c:v>41762.038564814815</c:v>
                </c:pt>
                <c:pt idx="354">
                  <c:v>41762.038622685184</c:v>
                </c:pt>
                <c:pt idx="355">
                  <c:v>41762.03869212963</c:v>
                </c:pt>
                <c:pt idx="356">
                  <c:v>41762.03875</c:v>
                </c:pt>
                <c:pt idx="357">
                  <c:v>41762.038807870369</c:v>
                </c:pt>
                <c:pt idx="358">
                  <c:v>41762.038865740738</c:v>
                </c:pt>
                <c:pt idx="359">
                  <c:v>41762.038935185185</c:v>
                </c:pt>
                <c:pt idx="360">
                  <c:v>41762.038993055554</c:v>
                </c:pt>
                <c:pt idx="361">
                  <c:v>41762.039050925923</c:v>
                </c:pt>
                <c:pt idx="362">
                  <c:v>41762.039120370369</c:v>
                </c:pt>
                <c:pt idx="363">
                  <c:v>41762.039178240739</c:v>
                </c:pt>
                <c:pt idx="364">
                  <c:v>41762.039236111108</c:v>
                </c:pt>
                <c:pt idx="365">
                  <c:v>41762.039305555554</c:v>
                </c:pt>
                <c:pt idx="366">
                  <c:v>41762.039363425924</c:v>
                </c:pt>
                <c:pt idx="367">
                  <c:v>41762.039421296293</c:v>
                </c:pt>
                <c:pt idx="368">
                  <c:v>41762.039490740739</c:v>
                </c:pt>
                <c:pt idx="369">
                  <c:v>41762.039548611108</c:v>
                </c:pt>
                <c:pt idx="370">
                  <c:v>41762.039606481485</c:v>
                </c:pt>
                <c:pt idx="371">
                  <c:v>41762.039664351854</c:v>
                </c:pt>
                <c:pt idx="372">
                  <c:v>41762.039733796293</c:v>
                </c:pt>
                <c:pt idx="373">
                  <c:v>41762.03979166667</c:v>
                </c:pt>
                <c:pt idx="374">
                  <c:v>41762.039849537039</c:v>
                </c:pt>
                <c:pt idx="375">
                  <c:v>41762.039918981478</c:v>
                </c:pt>
                <c:pt idx="376">
                  <c:v>41762.039976851855</c:v>
                </c:pt>
                <c:pt idx="377">
                  <c:v>41762.040034722224</c:v>
                </c:pt>
                <c:pt idx="378">
                  <c:v>41762.04010416667</c:v>
                </c:pt>
                <c:pt idx="379">
                  <c:v>41762.040162037039</c:v>
                </c:pt>
                <c:pt idx="380">
                  <c:v>41762.040219907409</c:v>
                </c:pt>
                <c:pt idx="381">
                  <c:v>41762.040289351855</c:v>
                </c:pt>
                <c:pt idx="382">
                  <c:v>41762.040347222224</c:v>
                </c:pt>
                <c:pt idx="383">
                  <c:v>41762.040405092594</c:v>
                </c:pt>
                <c:pt idx="384">
                  <c:v>41762.040462962963</c:v>
                </c:pt>
                <c:pt idx="385">
                  <c:v>41762.040532407409</c:v>
                </c:pt>
                <c:pt idx="386">
                  <c:v>41762.040590277778</c:v>
                </c:pt>
                <c:pt idx="387">
                  <c:v>41762.040648148148</c:v>
                </c:pt>
                <c:pt idx="388">
                  <c:v>41762.040717592594</c:v>
                </c:pt>
                <c:pt idx="389">
                  <c:v>41762.040775462963</c:v>
                </c:pt>
                <c:pt idx="390">
                  <c:v>41762.040833333333</c:v>
                </c:pt>
                <c:pt idx="391">
                  <c:v>41762.040902777779</c:v>
                </c:pt>
                <c:pt idx="392">
                  <c:v>41762.040960648148</c:v>
                </c:pt>
                <c:pt idx="393">
                  <c:v>41762.041018518517</c:v>
                </c:pt>
                <c:pt idx="394">
                  <c:v>41762.041087962964</c:v>
                </c:pt>
                <c:pt idx="395">
                  <c:v>41762.041145833333</c:v>
                </c:pt>
                <c:pt idx="396">
                  <c:v>41762.041203703702</c:v>
                </c:pt>
                <c:pt idx="397">
                  <c:v>41762.041261574072</c:v>
                </c:pt>
                <c:pt idx="398">
                  <c:v>41762.041331018518</c:v>
                </c:pt>
                <c:pt idx="399">
                  <c:v>41762.041388888887</c:v>
                </c:pt>
                <c:pt idx="400">
                  <c:v>41762.041446759256</c:v>
                </c:pt>
                <c:pt idx="401">
                  <c:v>41762.041516203702</c:v>
                </c:pt>
                <c:pt idx="402">
                  <c:v>41762.041574074072</c:v>
                </c:pt>
                <c:pt idx="403">
                  <c:v>41762.041631944441</c:v>
                </c:pt>
                <c:pt idx="404">
                  <c:v>41762.041701388887</c:v>
                </c:pt>
                <c:pt idx="405">
                  <c:v>41762.041759259257</c:v>
                </c:pt>
                <c:pt idx="406">
                  <c:v>41762.041817129626</c:v>
                </c:pt>
                <c:pt idx="407">
                  <c:v>41762.041886574072</c:v>
                </c:pt>
                <c:pt idx="408">
                  <c:v>41762.041944444441</c:v>
                </c:pt>
                <c:pt idx="409">
                  <c:v>41762.042002314818</c:v>
                </c:pt>
                <c:pt idx="410">
                  <c:v>41762.042071759257</c:v>
                </c:pt>
                <c:pt idx="411">
                  <c:v>41762.042129629626</c:v>
                </c:pt>
                <c:pt idx="412">
                  <c:v>41762.042187500003</c:v>
                </c:pt>
                <c:pt idx="413">
                  <c:v>41762.042245370372</c:v>
                </c:pt>
                <c:pt idx="414">
                  <c:v>41762.042314814818</c:v>
                </c:pt>
                <c:pt idx="415">
                  <c:v>41762.042372685188</c:v>
                </c:pt>
                <c:pt idx="416">
                  <c:v>41762.042430555557</c:v>
                </c:pt>
                <c:pt idx="417">
                  <c:v>41762.042500000003</c:v>
                </c:pt>
                <c:pt idx="418">
                  <c:v>41762.042557870373</c:v>
                </c:pt>
                <c:pt idx="419">
                  <c:v>41762.042615740742</c:v>
                </c:pt>
                <c:pt idx="420">
                  <c:v>41762.042685185188</c:v>
                </c:pt>
                <c:pt idx="421">
                  <c:v>41762.042743055557</c:v>
                </c:pt>
                <c:pt idx="422">
                  <c:v>41762.042800925927</c:v>
                </c:pt>
                <c:pt idx="423">
                  <c:v>41762.042870370373</c:v>
                </c:pt>
                <c:pt idx="424">
                  <c:v>41762.042928240742</c:v>
                </c:pt>
                <c:pt idx="425">
                  <c:v>41762.042986111112</c:v>
                </c:pt>
                <c:pt idx="426">
                  <c:v>41762.043043981481</c:v>
                </c:pt>
                <c:pt idx="427">
                  <c:v>41762.043113425927</c:v>
                </c:pt>
                <c:pt idx="428">
                  <c:v>41762.043171296296</c:v>
                </c:pt>
                <c:pt idx="429">
                  <c:v>41762.043229166666</c:v>
                </c:pt>
                <c:pt idx="430">
                  <c:v>41762.043298611112</c:v>
                </c:pt>
                <c:pt idx="431">
                  <c:v>41762.043356481481</c:v>
                </c:pt>
                <c:pt idx="432">
                  <c:v>41762.043414351851</c:v>
                </c:pt>
                <c:pt idx="433">
                  <c:v>41762.043483796297</c:v>
                </c:pt>
                <c:pt idx="434">
                  <c:v>41762.043541666666</c:v>
                </c:pt>
                <c:pt idx="435">
                  <c:v>41762.043599537035</c:v>
                </c:pt>
                <c:pt idx="436">
                  <c:v>41762.043668981481</c:v>
                </c:pt>
                <c:pt idx="437">
                  <c:v>41762.043726851851</c:v>
                </c:pt>
                <c:pt idx="438">
                  <c:v>41762.04378472222</c:v>
                </c:pt>
                <c:pt idx="439">
                  <c:v>41762.043842592589</c:v>
                </c:pt>
                <c:pt idx="440">
                  <c:v>41762.043912037036</c:v>
                </c:pt>
                <c:pt idx="441">
                  <c:v>41762.043969907405</c:v>
                </c:pt>
                <c:pt idx="442">
                  <c:v>41762.044027777774</c:v>
                </c:pt>
                <c:pt idx="443">
                  <c:v>41762.04409722222</c:v>
                </c:pt>
                <c:pt idx="444">
                  <c:v>41762.04415509259</c:v>
                </c:pt>
                <c:pt idx="445">
                  <c:v>41762.044212962966</c:v>
                </c:pt>
                <c:pt idx="446">
                  <c:v>41762.044282407405</c:v>
                </c:pt>
                <c:pt idx="447">
                  <c:v>41762.044340277775</c:v>
                </c:pt>
                <c:pt idx="448">
                  <c:v>41762.044398148151</c:v>
                </c:pt>
                <c:pt idx="449">
                  <c:v>41762.04446759259</c:v>
                </c:pt>
                <c:pt idx="450">
                  <c:v>41762.044525462959</c:v>
                </c:pt>
                <c:pt idx="451">
                  <c:v>41762.044583333336</c:v>
                </c:pt>
                <c:pt idx="452">
                  <c:v>41762.044652777775</c:v>
                </c:pt>
                <c:pt idx="453">
                  <c:v>41762.044710648152</c:v>
                </c:pt>
                <c:pt idx="454">
                  <c:v>41762.044768518521</c:v>
                </c:pt>
                <c:pt idx="455">
                  <c:v>41762.04482638889</c:v>
                </c:pt>
                <c:pt idx="456">
                  <c:v>41762.044895833336</c:v>
                </c:pt>
                <c:pt idx="457">
                  <c:v>41762.044953703706</c:v>
                </c:pt>
                <c:pt idx="458">
                  <c:v>41762.045011574075</c:v>
                </c:pt>
                <c:pt idx="459">
                  <c:v>41762.045081018521</c:v>
                </c:pt>
                <c:pt idx="460">
                  <c:v>41762.045138888891</c:v>
                </c:pt>
                <c:pt idx="461">
                  <c:v>41762.04519675926</c:v>
                </c:pt>
                <c:pt idx="462">
                  <c:v>41762.045266203706</c:v>
                </c:pt>
                <c:pt idx="463">
                  <c:v>41762.045324074075</c:v>
                </c:pt>
                <c:pt idx="464">
                  <c:v>41762.045381944445</c:v>
                </c:pt>
                <c:pt idx="465">
                  <c:v>41762.045451388891</c:v>
                </c:pt>
                <c:pt idx="466">
                  <c:v>41762.04550925926</c:v>
                </c:pt>
                <c:pt idx="467">
                  <c:v>41762.045567129629</c:v>
                </c:pt>
                <c:pt idx="468">
                  <c:v>41762.045624999999</c:v>
                </c:pt>
                <c:pt idx="469">
                  <c:v>41762.045694444445</c:v>
                </c:pt>
                <c:pt idx="470">
                  <c:v>41762.045752314814</c:v>
                </c:pt>
                <c:pt idx="471">
                  <c:v>41762.045810185184</c:v>
                </c:pt>
                <c:pt idx="472">
                  <c:v>41762.04587962963</c:v>
                </c:pt>
                <c:pt idx="473">
                  <c:v>41762.045937499999</c:v>
                </c:pt>
                <c:pt idx="474">
                  <c:v>41762.045995370368</c:v>
                </c:pt>
                <c:pt idx="475">
                  <c:v>41762.046064814815</c:v>
                </c:pt>
                <c:pt idx="476">
                  <c:v>41762.046122685184</c:v>
                </c:pt>
                <c:pt idx="477">
                  <c:v>41762.046180555553</c:v>
                </c:pt>
                <c:pt idx="478">
                  <c:v>41762.046249999999</c:v>
                </c:pt>
                <c:pt idx="479">
                  <c:v>41762.046307870369</c:v>
                </c:pt>
                <c:pt idx="480">
                  <c:v>41762.046365740738</c:v>
                </c:pt>
                <c:pt idx="481">
                  <c:v>41762.046423611115</c:v>
                </c:pt>
                <c:pt idx="482">
                  <c:v>41762.046493055554</c:v>
                </c:pt>
                <c:pt idx="483">
                  <c:v>41762.046550925923</c:v>
                </c:pt>
                <c:pt idx="484">
                  <c:v>41762.0466087963</c:v>
                </c:pt>
                <c:pt idx="485">
                  <c:v>41762.046678240738</c:v>
                </c:pt>
                <c:pt idx="486">
                  <c:v>41762.046736111108</c:v>
                </c:pt>
                <c:pt idx="487">
                  <c:v>41762.046793981484</c:v>
                </c:pt>
                <c:pt idx="488">
                  <c:v>41762.046863425923</c:v>
                </c:pt>
                <c:pt idx="489">
                  <c:v>41762.0469212963</c:v>
                </c:pt>
                <c:pt idx="490">
                  <c:v>41762.046979166669</c:v>
                </c:pt>
                <c:pt idx="491">
                  <c:v>41762.047048611108</c:v>
                </c:pt>
                <c:pt idx="492">
                  <c:v>41762.047106481485</c:v>
                </c:pt>
                <c:pt idx="493">
                  <c:v>41762.047164351854</c:v>
                </c:pt>
                <c:pt idx="494">
                  <c:v>41762.047233796293</c:v>
                </c:pt>
                <c:pt idx="495">
                  <c:v>41762.047291666669</c:v>
                </c:pt>
                <c:pt idx="496">
                  <c:v>41762.047349537039</c:v>
                </c:pt>
                <c:pt idx="497">
                  <c:v>41762.047407407408</c:v>
                </c:pt>
                <c:pt idx="498">
                  <c:v>41762.047476851854</c:v>
                </c:pt>
                <c:pt idx="499">
                  <c:v>41762.047534722224</c:v>
                </c:pt>
                <c:pt idx="500">
                  <c:v>41762.047592592593</c:v>
                </c:pt>
                <c:pt idx="501">
                  <c:v>41762.047662037039</c:v>
                </c:pt>
                <c:pt idx="502">
                  <c:v>41762.047719907408</c:v>
                </c:pt>
                <c:pt idx="503">
                  <c:v>41762.047777777778</c:v>
                </c:pt>
                <c:pt idx="504">
                  <c:v>41762.047847222224</c:v>
                </c:pt>
                <c:pt idx="505">
                  <c:v>41762.047905092593</c:v>
                </c:pt>
                <c:pt idx="506">
                  <c:v>41762.047962962963</c:v>
                </c:pt>
                <c:pt idx="507">
                  <c:v>41762.048032407409</c:v>
                </c:pt>
                <c:pt idx="508">
                  <c:v>41762.048090277778</c:v>
                </c:pt>
                <c:pt idx="509">
                  <c:v>41762.048148148147</c:v>
                </c:pt>
                <c:pt idx="510">
                  <c:v>41762.048206018517</c:v>
                </c:pt>
                <c:pt idx="511">
                  <c:v>41762.048275462963</c:v>
                </c:pt>
                <c:pt idx="512">
                  <c:v>41762.048333333332</c:v>
                </c:pt>
                <c:pt idx="513">
                  <c:v>41762.048391203702</c:v>
                </c:pt>
                <c:pt idx="514">
                  <c:v>41762.048460648148</c:v>
                </c:pt>
                <c:pt idx="515">
                  <c:v>41762.048518518517</c:v>
                </c:pt>
                <c:pt idx="516">
                  <c:v>41762.048576388886</c:v>
                </c:pt>
                <c:pt idx="517">
                  <c:v>41762.048645833333</c:v>
                </c:pt>
                <c:pt idx="518">
                  <c:v>41762.048703703702</c:v>
                </c:pt>
                <c:pt idx="519">
                  <c:v>41762.048761574071</c:v>
                </c:pt>
                <c:pt idx="520">
                  <c:v>41762.048831018517</c:v>
                </c:pt>
                <c:pt idx="521">
                  <c:v>41762.048888888887</c:v>
                </c:pt>
                <c:pt idx="522">
                  <c:v>41762.048946759256</c:v>
                </c:pt>
                <c:pt idx="523">
                  <c:v>41762.049004629633</c:v>
                </c:pt>
                <c:pt idx="524">
                  <c:v>41762.049074074072</c:v>
                </c:pt>
                <c:pt idx="525">
                  <c:v>41762.049131944441</c:v>
                </c:pt>
                <c:pt idx="526">
                  <c:v>41762.049189814818</c:v>
                </c:pt>
                <c:pt idx="527">
                  <c:v>41762.049259259256</c:v>
                </c:pt>
                <c:pt idx="528">
                  <c:v>41762.049317129633</c:v>
                </c:pt>
                <c:pt idx="529">
                  <c:v>41762.049375000002</c:v>
                </c:pt>
                <c:pt idx="530">
                  <c:v>41762.049444444441</c:v>
                </c:pt>
                <c:pt idx="531">
                  <c:v>41762.049502314818</c:v>
                </c:pt>
                <c:pt idx="532">
                  <c:v>41762.049560185187</c:v>
                </c:pt>
                <c:pt idx="533">
                  <c:v>41762.049629629626</c:v>
                </c:pt>
                <c:pt idx="534">
                  <c:v>41762.049687500003</c:v>
                </c:pt>
                <c:pt idx="535">
                  <c:v>41762.049745370372</c:v>
                </c:pt>
                <c:pt idx="536">
                  <c:v>41762.049803240741</c:v>
                </c:pt>
                <c:pt idx="537">
                  <c:v>41762.049872685187</c:v>
                </c:pt>
                <c:pt idx="538">
                  <c:v>41762.049930555557</c:v>
                </c:pt>
                <c:pt idx="539">
                  <c:v>41762.049988425926</c:v>
                </c:pt>
                <c:pt idx="540">
                  <c:v>41762.050057870372</c:v>
                </c:pt>
                <c:pt idx="541">
                  <c:v>41762.050115740742</c:v>
                </c:pt>
                <c:pt idx="542">
                  <c:v>41762.050173611111</c:v>
                </c:pt>
                <c:pt idx="543">
                  <c:v>41762.050243055557</c:v>
                </c:pt>
                <c:pt idx="544">
                  <c:v>41762.050300925926</c:v>
                </c:pt>
                <c:pt idx="545">
                  <c:v>41762.050358796296</c:v>
                </c:pt>
                <c:pt idx="546">
                  <c:v>41762.050428240742</c:v>
                </c:pt>
                <c:pt idx="547">
                  <c:v>41762.050486111111</c:v>
                </c:pt>
                <c:pt idx="548">
                  <c:v>41762.050543981481</c:v>
                </c:pt>
                <c:pt idx="549">
                  <c:v>41762.050613425927</c:v>
                </c:pt>
                <c:pt idx="550">
                  <c:v>41762.050671296296</c:v>
                </c:pt>
                <c:pt idx="551">
                  <c:v>41762.050729166665</c:v>
                </c:pt>
                <c:pt idx="552">
                  <c:v>41762.050787037035</c:v>
                </c:pt>
                <c:pt idx="553">
                  <c:v>41762.050856481481</c:v>
                </c:pt>
                <c:pt idx="554">
                  <c:v>41762.05091435185</c:v>
                </c:pt>
                <c:pt idx="555">
                  <c:v>41762.05097222222</c:v>
                </c:pt>
                <c:pt idx="556">
                  <c:v>41762.051041666666</c:v>
                </c:pt>
                <c:pt idx="557">
                  <c:v>41762.051099537035</c:v>
                </c:pt>
                <c:pt idx="558">
                  <c:v>41762.051157407404</c:v>
                </c:pt>
                <c:pt idx="559">
                  <c:v>41762.051226851851</c:v>
                </c:pt>
                <c:pt idx="560">
                  <c:v>41762.05128472222</c:v>
                </c:pt>
                <c:pt idx="561">
                  <c:v>41762.051342592589</c:v>
                </c:pt>
                <c:pt idx="562">
                  <c:v>41762.051412037035</c:v>
                </c:pt>
                <c:pt idx="563">
                  <c:v>41762.051469907405</c:v>
                </c:pt>
                <c:pt idx="564">
                  <c:v>41762.051527777781</c:v>
                </c:pt>
                <c:pt idx="565">
                  <c:v>41762.051585648151</c:v>
                </c:pt>
                <c:pt idx="566">
                  <c:v>41762.051655092589</c:v>
                </c:pt>
                <c:pt idx="567">
                  <c:v>41762.051712962966</c:v>
                </c:pt>
                <c:pt idx="568">
                  <c:v>41762.051770833335</c:v>
                </c:pt>
                <c:pt idx="569">
                  <c:v>41762.051840277774</c:v>
                </c:pt>
                <c:pt idx="570">
                  <c:v>41762.051898148151</c:v>
                </c:pt>
                <c:pt idx="571">
                  <c:v>41762.05195601852</c:v>
                </c:pt>
                <c:pt idx="572">
                  <c:v>41762.052025462966</c:v>
                </c:pt>
                <c:pt idx="573">
                  <c:v>41762.052083333336</c:v>
                </c:pt>
                <c:pt idx="574">
                  <c:v>41762.052141203705</c:v>
                </c:pt>
                <c:pt idx="575">
                  <c:v>41762.052210648151</c:v>
                </c:pt>
                <c:pt idx="576">
                  <c:v>41762.052268518521</c:v>
                </c:pt>
                <c:pt idx="577">
                  <c:v>41762.05232638889</c:v>
                </c:pt>
                <c:pt idx="578">
                  <c:v>41762.052384259259</c:v>
                </c:pt>
                <c:pt idx="579">
                  <c:v>41762.052453703705</c:v>
                </c:pt>
                <c:pt idx="580">
                  <c:v>41762.052511574075</c:v>
                </c:pt>
                <c:pt idx="581">
                  <c:v>41762.052569444444</c:v>
                </c:pt>
                <c:pt idx="582">
                  <c:v>41762.05263888889</c:v>
                </c:pt>
                <c:pt idx="583">
                  <c:v>41762.05269675926</c:v>
                </c:pt>
                <c:pt idx="584">
                  <c:v>41762.052754629629</c:v>
                </c:pt>
                <c:pt idx="585">
                  <c:v>41762.052824074075</c:v>
                </c:pt>
                <c:pt idx="586">
                  <c:v>41762.052881944444</c:v>
                </c:pt>
                <c:pt idx="587">
                  <c:v>41762.052939814814</c:v>
                </c:pt>
                <c:pt idx="588">
                  <c:v>41762.05300925926</c:v>
                </c:pt>
                <c:pt idx="589">
                  <c:v>41762.053067129629</c:v>
                </c:pt>
                <c:pt idx="590">
                  <c:v>41762.053124999999</c:v>
                </c:pt>
                <c:pt idx="591">
                  <c:v>41762.053194444445</c:v>
                </c:pt>
                <c:pt idx="592">
                  <c:v>41762.053252314814</c:v>
                </c:pt>
                <c:pt idx="593">
                  <c:v>41762.053310185183</c:v>
                </c:pt>
                <c:pt idx="594">
                  <c:v>41762.053368055553</c:v>
                </c:pt>
                <c:pt idx="595">
                  <c:v>41762.053437499999</c:v>
                </c:pt>
                <c:pt idx="596">
                  <c:v>41762.053495370368</c:v>
                </c:pt>
                <c:pt idx="597">
                  <c:v>41762.053553240738</c:v>
                </c:pt>
                <c:pt idx="598">
                  <c:v>41762.053622685184</c:v>
                </c:pt>
                <c:pt idx="599">
                  <c:v>41762.053680555553</c:v>
                </c:pt>
                <c:pt idx="600">
                  <c:v>41762.053738425922</c:v>
                </c:pt>
                <c:pt idx="601">
                  <c:v>41762.053807870368</c:v>
                </c:pt>
                <c:pt idx="602">
                  <c:v>41762.053865740738</c:v>
                </c:pt>
                <c:pt idx="603">
                  <c:v>41762.053923611114</c:v>
                </c:pt>
                <c:pt idx="604">
                  <c:v>41762.053993055553</c:v>
                </c:pt>
                <c:pt idx="605">
                  <c:v>41762.054050925923</c:v>
                </c:pt>
                <c:pt idx="606">
                  <c:v>41762.054108796299</c:v>
                </c:pt>
                <c:pt idx="607">
                  <c:v>41762.054166666669</c:v>
                </c:pt>
                <c:pt idx="608">
                  <c:v>41762.054236111115</c:v>
                </c:pt>
                <c:pt idx="609">
                  <c:v>41762.054293981484</c:v>
                </c:pt>
                <c:pt idx="610">
                  <c:v>41762.054351851853</c:v>
                </c:pt>
                <c:pt idx="611">
                  <c:v>41762.0544212963</c:v>
                </c:pt>
                <c:pt idx="612">
                  <c:v>41762.054479166669</c:v>
                </c:pt>
                <c:pt idx="613">
                  <c:v>41762.054537037038</c:v>
                </c:pt>
                <c:pt idx="614">
                  <c:v>41762.054606481484</c:v>
                </c:pt>
                <c:pt idx="615">
                  <c:v>41762.054664351854</c:v>
                </c:pt>
                <c:pt idx="616">
                  <c:v>41762.054722222223</c:v>
                </c:pt>
                <c:pt idx="617">
                  <c:v>41762.054791666669</c:v>
                </c:pt>
                <c:pt idx="618">
                  <c:v>41762.054849537039</c:v>
                </c:pt>
                <c:pt idx="619">
                  <c:v>41762.054907407408</c:v>
                </c:pt>
                <c:pt idx="620">
                  <c:v>41762.054965277777</c:v>
                </c:pt>
                <c:pt idx="621">
                  <c:v>41762.055034722223</c:v>
                </c:pt>
                <c:pt idx="622">
                  <c:v>41762.055092592593</c:v>
                </c:pt>
                <c:pt idx="623">
                  <c:v>41762.055150462962</c:v>
                </c:pt>
                <c:pt idx="624">
                  <c:v>41762.055219907408</c:v>
                </c:pt>
                <c:pt idx="625">
                  <c:v>41762.055277777778</c:v>
                </c:pt>
                <c:pt idx="626">
                  <c:v>41762.055335648147</c:v>
                </c:pt>
                <c:pt idx="627">
                  <c:v>41762.055405092593</c:v>
                </c:pt>
                <c:pt idx="628">
                  <c:v>41762.055462962962</c:v>
                </c:pt>
                <c:pt idx="629">
                  <c:v>41762.055520833332</c:v>
                </c:pt>
                <c:pt idx="630">
                  <c:v>41762.055590277778</c:v>
                </c:pt>
                <c:pt idx="631">
                  <c:v>41762.055648148147</c:v>
                </c:pt>
                <c:pt idx="632">
                  <c:v>41762.055706018517</c:v>
                </c:pt>
                <c:pt idx="633">
                  <c:v>41762.055775462963</c:v>
                </c:pt>
                <c:pt idx="634">
                  <c:v>41762.055833333332</c:v>
                </c:pt>
                <c:pt idx="635">
                  <c:v>41762.055891203701</c:v>
                </c:pt>
                <c:pt idx="636">
                  <c:v>41762.055949074071</c:v>
                </c:pt>
                <c:pt idx="637">
                  <c:v>41762.056018518517</c:v>
                </c:pt>
                <c:pt idx="638">
                  <c:v>41762.056076388886</c:v>
                </c:pt>
                <c:pt idx="639">
                  <c:v>41762.056134259263</c:v>
                </c:pt>
                <c:pt idx="640">
                  <c:v>41762.056203703702</c:v>
                </c:pt>
                <c:pt idx="641">
                  <c:v>41762.056261574071</c:v>
                </c:pt>
                <c:pt idx="642">
                  <c:v>41762.056319444448</c:v>
                </c:pt>
                <c:pt idx="643">
                  <c:v>41762.056388888886</c:v>
                </c:pt>
                <c:pt idx="644">
                  <c:v>41762.056446759256</c:v>
                </c:pt>
                <c:pt idx="645">
                  <c:v>41762.056504629632</c:v>
                </c:pt>
                <c:pt idx="646">
                  <c:v>41762.056574074071</c:v>
                </c:pt>
                <c:pt idx="647">
                  <c:v>41762.056631944448</c:v>
                </c:pt>
                <c:pt idx="648">
                  <c:v>41762.056689814817</c:v>
                </c:pt>
                <c:pt idx="649">
                  <c:v>41762.056747685187</c:v>
                </c:pt>
                <c:pt idx="650">
                  <c:v>41762.056817129633</c:v>
                </c:pt>
                <c:pt idx="651">
                  <c:v>41762.056875000002</c:v>
                </c:pt>
                <c:pt idx="652">
                  <c:v>41762.056932870371</c:v>
                </c:pt>
                <c:pt idx="653">
                  <c:v>41762.057002314818</c:v>
                </c:pt>
                <c:pt idx="654">
                  <c:v>41762.057060185187</c:v>
                </c:pt>
                <c:pt idx="655">
                  <c:v>41762.057118055556</c:v>
                </c:pt>
                <c:pt idx="656">
                  <c:v>41762.057187500002</c:v>
                </c:pt>
                <c:pt idx="657">
                  <c:v>41762.057245370372</c:v>
                </c:pt>
                <c:pt idx="658">
                  <c:v>41762.057303240741</c:v>
                </c:pt>
                <c:pt idx="659">
                  <c:v>41762.057372685187</c:v>
                </c:pt>
                <c:pt idx="660">
                  <c:v>41762.057430555556</c:v>
                </c:pt>
                <c:pt idx="661">
                  <c:v>41762.057488425926</c:v>
                </c:pt>
                <c:pt idx="662">
                  <c:v>41762.057546296295</c:v>
                </c:pt>
                <c:pt idx="663">
                  <c:v>41762.057615740741</c:v>
                </c:pt>
                <c:pt idx="664">
                  <c:v>41762.057673611111</c:v>
                </c:pt>
                <c:pt idx="665">
                  <c:v>41762.05773148148</c:v>
                </c:pt>
                <c:pt idx="666">
                  <c:v>41762.057800925926</c:v>
                </c:pt>
                <c:pt idx="667">
                  <c:v>41762.057858796295</c:v>
                </c:pt>
                <c:pt idx="668">
                  <c:v>41762.057916666665</c:v>
                </c:pt>
                <c:pt idx="669">
                  <c:v>41762.057986111111</c:v>
                </c:pt>
                <c:pt idx="670">
                  <c:v>41762.05804398148</c:v>
                </c:pt>
                <c:pt idx="671">
                  <c:v>41762.05810185185</c:v>
                </c:pt>
                <c:pt idx="672">
                  <c:v>41762.058171296296</c:v>
                </c:pt>
                <c:pt idx="673">
                  <c:v>41762.058229166665</c:v>
                </c:pt>
                <c:pt idx="674">
                  <c:v>41762.058287037034</c:v>
                </c:pt>
                <c:pt idx="675">
                  <c:v>41762.058344907404</c:v>
                </c:pt>
                <c:pt idx="676">
                  <c:v>41762.05841435185</c:v>
                </c:pt>
                <c:pt idx="677">
                  <c:v>41762.058472222219</c:v>
                </c:pt>
                <c:pt idx="678">
                  <c:v>41762.058530092596</c:v>
                </c:pt>
                <c:pt idx="679">
                  <c:v>41762.058599537035</c:v>
                </c:pt>
                <c:pt idx="680">
                  <c:v>41762.058657407404</c:v>
                </c:pt>
                <c:pt idx="681">
                  <c:v>41762.058715277781</c:v>
                </c:pt>
                <c:pt idx="682">
                  <c:v>41762.05878472222</c:v>
                </c:pt>
                <c:pt idx="683">
                  <c:v>41762.058842592596</c:v>
                </c:pt>
                <c:pt idx="684">
                  <c:v>41762.058900462966</c:v>
                </c:pt>
                <c:pt idx="685">
                  <c:v>41762.058969907404</c:v>
                </c:pt>
                <c:pt idx="686">
                  <c:v>41762.059027777781</c:v>
                </c:pt>
                <c:pt idx="687">
                  <c:v>41762.05908564815</c:v>
                </c:pt>
                <c:pt idx="688">
                  <c:v>41762.059155092589</c:v>
                </c:pt>
                <c:pt idx="689">
                  <c:v>41762.059212962966</c:v>
                </c:pt>
                <c:pt idx="690">
                  <c:v>41762.059270833335</c:v>
                </c:pt>
                <c:pt idx="691">
                  <c:v>41762.059328703705</c:v>
                </c:pt>
                <c:pt idx="692">
                  <c:v>41762.059398148151</c:v>
                </c:pt>
                <c:pt idx="693">
                  <c:v>41762.05945601852</c:v>
                </c:pt>
                <c:pt idx="694">
                  <c:v>41762.059513888889</c:v>
                </c:pt>
                <c:pt idx="695">
                  <c:v>41762.059583333335</c:v>
                </c:pt>
                <c:pt idx="696">
                  <c:v>41762.059641203705</c:v>
                </c:pt>
                <c:pt idx="697">
                  <c:v>41762.059699074074</c:v>
                </c:pt>
                <c:pt idx="698">
                  <c:v>41762.05976851852</c:v>
                </c:pt>
                <c:pt idx="699">
                  <c:v>41762.05982638889</c:v>
                </c:pt>
                <c:pt idx="700">
                  <c:v>41762.059884259259</c:v>
                </c:pt>
                <c:pt idx="701">
                  <c:v>41762.059953703705</c:v>
                </c:pt>
                <c:pt idx="702">
                  <c:v>41762.060011574074</c:v>
                </c:pt>
                <c:pt idx="703">
                  <c:v>41762.060069444444</c:v>
                </c:pt>
                <c:pt idx="704">
                  <c:v>41762.060127314813</c:v>
                </c:pt>
                <c:pt idx="705">
                  <c:v>41762.060196759259</c:v>
                </c:pt>
                <c:pt idx="706">
                  <c:v>41762.060254629629</c:v>
                </c:pt>
                <c:pt idx="707">
                  <c:v>41762.060312499998</c:v>
                </c:pt>
                <c:pt idx="708">
                  <c:v>41762.060381944444</c:v>
                </c:pt>
                <c:pt idx="709">
                  <c:v>41762.060439814813</c:v>
                </c:pt>
                <c:pt idx="710">
                  <c:v>41762.060497685183</c:v>
                </c:pt>
                <c:pt idx="711">
                  <c:v>41762.060567129629</c:v>
                </c:pt>
                <c:pt idx="712">
                  <c:v>41762.060624999998</c:v>
                </c:pt>
                <c:pt idx="713">
                  <c:v>41762.060682870368</c:v>
                </c:pt>
                <c:pt idx="714">
                  <c:v>41762.060752314814</c:v>
                </c:pt>
                <c:pt idx="715">
                  <c:v>41762.060810185183</c:v>
                </c:pt>
                <c:pt idx="716">
                  <c:v>41762.060868055552</c:v>
                </c:pt>
                <c:pt idx="717">
                  <c:v>41762.060925925929</c:v>
                </c:pt>
                <c:pt idx="718">
                  <c:v>41762.060995370368</c:v>
                </c:pt>
                <c:pt idx="719">
                  <c:v>41762.061053240737</c:v>
                </c:pt>
                <c:pt idx="720">
                  <c:v>41762.061111111114</c:v>
                </c:pt>
                <c:pt idx="721">
                  <c:v>41762.061180555553</c:v>
                </c:pt>
                <c:pt idx="722">
                  <c:v>41762.061238425929</c:v>
                </c:pt>
                <c:pt idx="723">
                  <c:v>41762.061296296299</c:v>
                </c:pt>
                <c:pt idx="724">
                  <c:v>41762.061365740738</c:v>
                </c:pt>
                <c:pt idx="725">
                  <c:v>41762.061423611114</c:v>
                </c:pt>
                <c:pt idx="726">
                  <c:v>41762.061481481483</c:v>
                </c:pt>
                <c:pt idx="727">
                  <c:v>41762.061550925922</c:v>
                </c:pt>
                <c:pt idx="728">
                  <c:v>41762.061608796299</c:v>
                </c:pt>
                <c:pt idx="729">
                  <c:v>41762.061666666668</c:v>
                </c:pt>
                <c:pt idx="730">
                  <c:v>41762.061724537038</c:v>
                </c:pt>
                <c:pt idx="731">
                  <c:v>41762.061793981484</c:v>
                </c:pt>
                <c:pt idx="732">
                  <c:v>41762.061851851853</c:v>
                </c:pt>
                <c:pt idx="733">
                  <c:v>41762.061909722222</c:v>
                </c:pt>
                <c:pt idx="734">
                  <c:v>41762.061979166669</c:v>
                </c:pt>
                <c:pt idx="735">
                  <c:v>41762.062037037038</c:v>
                </c:pt>
                <c:pt idx="736">
                  <c:v>41762.062094907407</c:v>
                </c:pt>
                <c:pt idx="737">
                  <c:v>41762.062164351853</c:v>
                </c:pt>
                <c:pt idx="738">
                  <c:v>41762.062222222223</c:v>
                </c:pt>
                <c:pt idx="739">
                  <c:v>41762.062280092592</c:v>
                </c:pt>
                <c:pt idx="740">
                  <c:v>41762.062349537038</c:v>
                </c:pt>
                <c:pt idx="741">
                  <c:v>41762.062407407408</c:v>
                </c:pt>
                <c:pt idx="742">
                  <c:v>41762.062465277777</c:v>
                </c:pt>
                <c:pt idx="743">
                  <c:v>41762.062534722223</c:v>
                </c:pt>
                <c:pt idx="744">
                  <c:v>41762.062592592592</c:v>
                </c:pt>
                <c:pt idx="745">
                  <c:v>41762.062650462962</c:v>
                </c:pt>
                <c:pt idx="746">
                  <c:v>41762.062708333331</c:v>
                </c:pt>
                <c:pt idx="747">
                  <c:v>41762.062777777777</c:v>
                </c:pt>
                <c:pt idx="748">
                  <c:v>41762.062835648147</c:v>
                </c:pt>
                <c:pt idx="749">
                  <c:v>41762.062893518516</c:v>
                </c:pt>
                <c:pt idx="750">
                  <c:v>41762.062962962962</c:v>
                </c:pt>
                <c:pt idx="751">
                  <c:v>41762.063020833331</c:v>
                </c:pt>
                <c:pt idx="752">
                  <c:v>41762.063078703701</c:v>
                </c:pt>
                <c:pt idx="753">
                  <c:v>41762.063148148147</c:v>
                </c:pt>
                <c:pt idx="754">
                  <c:v>41762.063206018516</c:v>
                </c:pt>
                <c:pt idx="755">
                  <c:v>41762.063263888886</c:v>
                </c:pt>
                <c:pt idx="756">
                  <c:v>41762.063333333332</c:v>
                </c:pt>
                <c:pt idx="757">
                  <c:v>41762.063391203701</c:v>
                </c:pt>
                <c:pt idx="758">
                  <c:v>41762.063449074078</c:v>
                </c:pt>
                <c:pt idx="759">
                  <c:v>41762.063506944447</c:v>
                </c:pt>
                <c:pt idx="760">
                  <c:v>41762.063576388886</c:v>
                </c:pt>
                <c:pt idx="761">
                  <c:v>41762.063634259262</c:v>
                </c:pt>
                <c:pt idx="762">
                  <c:v>41762.063692129632</c:v>
                </c:pt>
                <c:pt idx="763">
                  <c:v>41762.063761574071</c:v>
                </c:pt>
                <c:pt idx="764">
                  <c:v>41762.063819444447</c:v>
                </c:pt>
                <c:pt idx="765">
                  <c:v>41762.063877314817</c:v>
                </c:pt>
                <c:pt idx="766">
                  <c:v>41762.063946759263</c:v>
                </c:pt>
                <c:pt idx="767">
                  <c:v>41762.064004629632</c:v>
                </c:pt>
                <c:pt idx="768">
                  <c:v>41762.064062500001</c:v>
                </c:pt>
                <c:pt idx="769">
                  <c:v>41762.064131944448</c:v>
                </c:pt>
                <c:pt idx="770">
                  <c:v>41762.064189814817</c:v>
                </c:pt>
                <c:pt idx="771">
                  <c:v>41762.064247685186</c:v>
                </c:pt>
                <c:pt idx="772">
                  <c:v>41762.064305555556</c:v>
                </c:pt>
                <c:pt idx="773">
                  <c:v>41762.064375000002</c:v>
                </c:pt>
                <c:pt idx="774">
                  <c:v>41762.064432870371</c:v>
                </c:pt>
                <c:pt idx="775">
                  <c:v>41762.06449074074</c:v>
                </c:pt>
                <c:pt idx="776">
                  <c:v>41762.064560185187</c:v>
                </c:pt>
                <c:pt idx="777">
                  <c:v>41762.064618055556</c:v>
                </c:pt>
                <c:pt idx="778">
                  <c:v>41762.064675925925</c:v>
                </c:pt>
                <c:pt idx="779">
                  <c:v>41762.064745370371</c:v>
                </c:pt>
                <c:pt idx="780">
                  <c:v>41762.064803240741</c:v>
                </c:pt>
                <c:pt idx="781">
                  <c:v>41762.06486111111</c:v>
                </c:pt>
                <c:pt idx="782">
                  <c:v>41762.064930555556</c:v>
                </c:pt>
                <c:pt idx="783">
                  <c:v>41762.064988425926</c:v>
                </c:pt>
                <c:pt idx="784">
                  <c:v>41762.065046296295</c:v>
                </c:pt>
                <c:pt idx="785">
                  <c:v>41762.065115740741</c:v>
                </c:pt>
                <c:pt idx="786">
                  <c:v>41762.06517361111</c:v>
                </c:pt>
                <c:pt idx="787">
                  <c:v>41762.06523148148</c:v>
                </c:pt>
                <c:pt idx="788">
                  <c:v>41762.065289351849</c:v>
                </c:pt>
                <c:pt idx="789">
                  <c:v>41762.065358796295</c:v>
                </c:pt>
                <c:pt idx="790">
                  <c:v>41762.065416666665</c:v>
                </c:pt>
                <c:pt idx="791">
                  <c:v>41762.065474537034</c:v>
                </c:pt>
                <c:pt idx="792">
                  <c:v>41762.06554398148</c:v>
                </c:pt>
                <c:pt idx="793">
                  <c:v>41762.065601851849</c:v>
                </c:pt>
                <c:pt idx="794">
                  <c:v>41762.065659722219</c:v>
                </c:pt>
                <c:pt idx="795">
                  <c:v>41762.065729166665</c:v>
                </c:pt>
                <c:pt idx="796">
                  <c:v>41762.065787037034</c:v>
                </c:pt>
                <c:pt idx="797">
                  <c:v>41762.065844907411</c:v>
                </c:pt>
                <c:pt idx="798">
                  <c:v>41762.06591435185</c:v>
                </c:pt>
                <c:pt idx="799">
                  <c:v>41762.065972222219</c:v>
                </c:pt>
                <c:pt idx="800">
                  <c:v>41762.066030092596</c:v>
                </c:pt>
                <c:pt idx="801">
                  <c:v>41762.066087962965</c:v>
                </c:pt>
                <c:pt idx="802">
                  <c:v>41762.066157407404</c:v>
                </c:pt>
                <c:pt idx="803">
                  <c:v>41762.06621527778</c:v>
                </c:pt>
                <c:pt idx="804">
                  <c:v>41762.06627314815</c:v>
                </c:pt>
                <c:pt idx="805">
                  <c:v>41762.066342592596</c:v>
                </c:pt>
                <c:pt idx="806">
                  <c:v>41762.066400462965</c:v>
                </c:pt>
                <c:pt idx="807">
                  <c:v>41762.066458333335</c:v>
                </c:pt>
                <c:pt idx="808">
                  <c:v>41762.066527777781</c:v>
                </c:pt>
                <c:pt idx="809">
                  <c:v>41762.06658564815</c:v>
                </c:pt>
                <c:pt idx="810">
                  <c:v>41762.066643518519</c:v>
                </c:pt>
                <c:pt idx="811">
                  <c:v>41762.066712962966</c:v>
                </c:pt>
                <c:pt idx="812">
                  <c:v>41762.066770833335</c:v>
                </c:pt>
                <c:pt idx="813">
                  <c:v>41762.066828703704</c:v>
                </c:pt>
                <c:pt idx="814">
                  <c:v>41762.066886574074</c:v>
                </c:pt>
                <c:pt idx="815">
                  <c:v>41762.06695601852</c:v>
                </c:pt>
                <c:pt idx="816">
                  <c:v>41762.067013888889</c:v>
                </c:pt>
                <c:pt idx="817">
                  <c:v>41762.067071759258</c:v>
                </c:pt>
                <c:pt idx="818">
                  <c:v>41762.067141203705</c:v>
                </c:pt>
                <c:pt idx="819">
                  <c:v>41762.067199074074</c:v>
                </c:pt>
                <c:pt idx="820">
                  <c:v>41762.067256944443</c:v>
                </c:pt>
                <c:pt idx="821">
                  <c:v>41762.067326388889</c:v>
                </c:pt>
                <c:pt idx="822">
                  <c:v>41762.067384259259</c:v>
                </c:pt>
                <c:pt idx="823">
                  <c:v>41762.067442129628</c:v>
                </c:pt>
                <c:pt idx="824">
                  <c:v>41762.067511574074</c:v>
                </c:pt>
                <c:pt idx="825">
                  <c:v>41762.067569444444</c:v>
                </c:pt>
                <c:pt idx="826">
                  <c:v>41762.067627314813</c:v>
                </c:pt>
                <c:pt idx="827">
                  <c:v>41762.067696759259</c:v>
                </c:pt>
                <c:pt idx="828">
                  <c:v>41762.067754629628</c:v>
                </c:pt>
                <c:pt idx="829">
                  <c:v>41762.067812499998</c:v>
                </c:pt>
                <c:pt idx="830">
                  <c:v>41762.067870370367</c:v>
                </c:pt>
                <c:pt idx="831">
                  <c:v>41762.067939814813</c:v>
                </c:pt>
                <c:pt idx="832">
                  <c:v>41762.067997685182</c:v>
                </c:pt>
                <c:pt idx="833">
                  <c:v>41762.068055555559</c:v>
                </c:pt>
                <c:pt idx="834">
                  <c:v>41762.068124999998</c:v>
                </c:pt>
                <c:pt idx="835">
                  <c:v>41762.068182870367</c:v>
                </c:pt>
                <c:pt idx="836">
                  <c:v>41762.068240740744</c:v>
                </c:pt>
                <c:pt idx="837">
                  <c:v>41762.068310185183</c:v>
                </c:pt>
                <c:pt idx="838">
                  <c:v>41762.068368055552</c:v>
                </c:pt>
                <c:pt idx="839">
                  <c:v>41762.068425925929</c:v>
                </c:pt>
                <c:pt idx="840">
                  <c:v>41762.068495370368</c:v>
                </c:pt>
                <c:pt idx="841">
                  <c:v>41762.068553240744</c:v>
                </c:pt>
                <c:pt idx="842">
                  <c:v>41762.068611111114</c:v>
                </c:pt>
                <c:pt idx="843">
                  <c:v>41762.068668981483</c:v>
                </c:pt>
                <c:pt idx="844">
                  <c:v>41762.068738425929</c:v>
                </c:pt>
                <c:pt idx="845">
                  <c:v>41762.068796296298</c:v>
                </c:pt>
                <c:pt idx="846">
                  <c:v>41762.068854166668</c:v>
                </c:pt>
                <c:pt idx="847">
                  <c:v>41762.068923611114</c:v>
                </c:pt>
                <c:pt idx="848">
                  <c:v>41762.068981481483</c:v>
                </c:pt>
                <c:pt idx="849">
                  <c:v>41762.069039351853</c:v>
                </c:pt>
                <c:pt idx="850">
                  <c:v>41762.069108796299</c:v>
                </c:pt>
                <c:pt idx="851">
                  <c:v>41762.069166666668</c:v>
                </c:pt>
                <c:pt idx="852">
                  <c:v>41762.069224537037</c:v>
                </c:pt>
                <c:pt idx="853">
                  <c:v>41762.069293981483</c:v>
                </c:pt>
                <c:pt idx="854">
                  <c:v>41762.069351851853</c:v>
                </c:pt>
                <c:pt idx="855">
                  <c:v>41762.069409722222</c:v>
                </c:pt>
                <c:pt idx="856">
                  <c:v>41762.069467592592</c:v>
                </c:pt>
                <c:pt idx="857">
                  <c:v>41762.069537037038</c:v>
                </c:pt>
                <c:pt idx="858">
                  <c:v>41762.069594907407</c:v>
                </c:pt>
                <c:pt idx="859">
                  <c:v>41762.069652777776</c:v>
                </c:pt>
                <c:pt idx="860">
                  <c:v>41762.069722222222</c:v>
                </c:pt>
                <c:pt idx="861">
                  <c:v>41762.069780092592</c:v>
                </c:pt>
                <c:pt idx="862">
                  <c:v>41762.069837962961</c:v>
                </c:pt>
                <c:pt idx="863">
                  <c:v>41762.069907407407</c:v>
                </c:pt>
                <c:pt idx="864">
                  <c:v>41762.069965277777</c:v>
                </c:pt>
                <c:pt idx="865">
                  <c:v>41762.070023148146</c:v>
                </c:pt>
                <c:pt idx="866">
                  <c:v>41762.070092592592</c:v>
                </c:pt>
                <c:pt idx="867">
                  <c:v>41762.070150462961</c:v>
                </c:pt>
                <c:pt idx="868">
                  <c:v>41762.070208333331</c:v>
                </c:pt>
                <c:pt idx="869">
                  <c:v>41762.070277777777</c:v>
                </c:pt>
                <c:pt idx="870">
                  <c:v>41762.070335648146</c:v>
                </c:pt>
                <c:pt idx="871">
                  <c:v>41762.070393518516</c:v>
                </c:pt>
                <c:pt idx="872">
                  <c:v>41762.070451388892</c:v>
                </c:pt>
                <c:pt idx="873">
                  <c:v>41762.070520833331</c:v>
                </c:pt>
                <c:pt idx="874">
                  <c:v>41762.0705787037</c:v>
                </c:pt>
                <c:pt idx="875">
                  <c:v>41762.070636574077</c:v>
                </c:pt>
                <c:pt idx="876">
                  <c:v>41762.070706018516</c:v>
                </c:pt>
                <c:pt idx="877">
                  <c:v>41762.070763888885</c:v>
                </c:pt>
                <c:pt idx="878">
                  <c:v>41762.070821759262</c:v>
                </c:pt>
                <c:pt idx="879">
                  <c:v>41762.070891203701</c:v>
                </c:pt>
                <c:pt idx="880">
                  <c:v>41762.070949074077</c:v>
                </c:pt>
                <c:pt idx="881">
                  <c:v>41762.071006944447</c:v>
                </c:pt>
                <c:pt idx="882">
                  <c:v>41762.071076388886</c:v>
                </c:pt>
                <c:pt idx="883">
                  <c:v>41762.071134259262</c:v>
                </c:pt>
                <c:pt idx="884">
                  <c:v>41762.071192129632</c:v>
                </c:pt>
                <c:pt idx="885">
                  <c:v>41762.071250000001</c:v>
                </c:pt>
                <c:pt idx="886">
                  <c:v>41762.071319444447</c:v>
                </c:pt>
                <c:pt idx="887">
                  <c:v>41762.071377314816</c:v>
                </c:pt>
                <c:pt idx="888">
                  <c:v>41762.071435185186</c:v>
                </c:pt>
                <c:pt idx="889">
                  <c:v>41762.071504629632</c:v>
                </c:pt>
                <c:pt idx="890">
                  <c:v>41762.071562500001</c:v>
                </c:pt>
                <c:pt idx="891">
                  <c:v>41762.071620370371</c:v>
                </c:pt>
                <c:pt idx="892">
                  <c:v>41762.071689814817</c:v>
                </c:pt>
                <c:pt idx="893">
                  <c:v>41762.071747685186</c:v>
                </c:pt>
                <c:pt idx="894">
                  <c:v>41762.071805555555</c:v>
                </c:pt>
                <c:pt idx="895">
                  <c:v>41762.071875000001</c:v>
                </c:pt>
                <c:pt idx="896">
                  <c:v>41762.071932870371</c:v>
                </c:pt>
                <c:pt idx="897">
                  <c:v>41762.07199074074</c:v>
                </c:pt>
                <c:pt idx="898">
                  <c:v>41762.072048611109</c:v>
                </c:pt>
                <c:pt idx="899">
                  <c:v>41762.072118055556</c:v>
                </c:pt>
                <c:pt idx="900">
                  <c:v>41762.072175925925</c:v>
                </c:pt>
                <c:pt idx="901">
                  <c:v>41762.072233796294</c:v>
                </c:pt>
                <c:pt idx="902">
                  <c:v>41762.07230324074</c:v>
                </c:pt>
                <c:pt idx="903">
                  <c:v>41762.07236111111</c:v>
                </c:pt>
                <c:pt idx="904">
                  <c:v>41762.072418981479</c:v>
                </c:pt>
                <c:pt idx="905">
                  <c:v>41762.072488425925</c:v>
                </c:pt>
                <c:pt idx="906">
                  <c:v>41762.072546296295</c:v>
                </c:pt>
                <c:pt idx="907">
                  <c:v>41762.072604166664</c:v>
                </c:pt>
                <c:pt idx="908">
                  <c:v>41762.07267361111</c:v>
                </c:pt>
                <c:pt idx="909">
                  <c:v>41762.072731481479</c:v>
                </c:pt>
                <c:pt idx="910">
                  <c:v>41762.072789351849</c:v>
                </c:pt>
                <c:pt idx="911">
                  <c:v>41762.072847222225</c:v>
                </c:pt>
                <c:pt idx="912">
                  <c:v>41762.072916666664</c:v>
                </c:pt>
                <c:pt idx="913">
                  <c:v>41762.072974537034</c:v>
                </c:pt>
                <c:pt idx="914">
                  <c:v>41762.07303240741</c:v>
                </c:pt>
                <c:pt idx="915">
                  <c:v>41762.073101851849</c:v>
                </c:pt>
                <c:pt idx="916">
                  <c:v>41762.073159722226</c:v>
                </c:pt>
                <c:pt idx="917">
                  <c:v>41762.073217592595</c:v>
                </c:pt>
                <c:pt idx="918">
                  <c:v>41762.073287037034</c:v>
                </c:pt>
                <c:pt idx="919">
                  <c:v>41762.073344907411</c:v>
                </c:pt>
                <c:pt idx="920">
                  <c:v>41762.07340277778</c:v>
                </c:pt>
                <c:pt idx="921">
                  <c:v>41762.073472222219</c:v>
                </c:pt>
                <c:pt idx="922">
                  <c:v>41762.073530092595</c:v>
                </c:pt>
                <c:pt idx="923">
                  <c:v>41762.073587962965</c:v>
                </c:pt>
                <c:pt idx="924">
                  <c:v>41762.073657407411</c:v>
                </c:pt>
                <c:pt idx="925">
                  <c:v>41762.07371527778</c:v>
                </c:pt>
                <c:pt idx="926">
                  <c:v>41762.073773148149</c:v>
                </c:pt>
                <c:pt idx="927">
                  <c:v>41762.073831018519</c:v>
                </c:pt>
                <c:pt idx="928">
                  <c:v>41762.073900462965</c:v>
                </c:pt>
                <c:pt idx="929">
                  <c:v>41762.073958333334</c:v>
                </c:pt>
                <c:pt idx="930">
                  <c:v>41762.074016203704</c:v>
                </c:pt>
                <c:pt idx="931">
                  <c:v>41762.07408564815</c:v>
                </c:pt>
                <c:pt idx="932">
                  <c:v>41762.074143518519</c:v>
                </c:pt>
                <c:pt idx="933">
                  <c:v>41762.074201388888</c:v>
                </c:pt>
                <c:pt idx="934">
                  <c:v>41762.074270833335</c:v>
                </c:pt>
                <c:pt idx="935">
                  <c:v>41762.074328703704</c:v>
                </c:pt>
                <c:pt idx="936">
                  <c:v>41762.074386574073</c:v>
                </c:pt>
                <c:pt idx="937">
                  <c:v>41762.074456018519</c:v>
                </c:pt>
                <c:pt idx="938">
                  <c:v>41762.074513888889</c:v>
                </c:pt>
                <c:pt idx="939">
                  <c:v>41762.074571759258</c:v>
                </c:pt>
                <c:pt idx="940">
                  <c:v>41762.074629629627</c:v>
                </c:pt>
                <c:pt idx="941">
                  <c:v>41762.074699074074</c:v>
                </c:pt>
                <c:pt idx="942">
                  <c:v>41762.074756944443</c:v>
                </c:pt>
                <c:pt idx="943">
                  <c:v>41762.074814814812</c:v>
                </c:pt>
                <c:pt idx="944">
                  <c:v>41762.074884259258</c:v>
                </c:pt>
                <c:pt idx="945">
                  <c:v>41762.074942129628</c:v>
                </c:pt>
                <c:pt idx="946">
                  <c:v>41762.074999999997</c:v>
                </c:pt>
                <c:pt idx="947">
                  <c:v>41762.075069444443</c:v>
                </c:pt>
                <c:pt idx="948">
                  <c:v>41762.075127314813</c:v>
                </c:pt>
                <c:pt idx="949">
                  <c:v>41762.075185185182</c:v>
                </c:pt>
                <c:pt idx="950">
                  <c:v>41762.075254629628</c:v>
                </c:pt>
                <c:pt idx="951">
                  <c:v>41762.075312499997</c:v>
                </c:pt>
                <c:pt idx="952">
                  <c:v>41762.075370370374</c:v>
                </c:pt>
                <c:pt idx="953">
                  <c:v>41762.075439814813</c:v>
                </c:pt>
                <c:pt idx="954">
                  <c:v>41762.075497685182</c:v>
                </c:pt>
                <c:pt idx="955">
                  <c:v>41762.075555555559</c:v>
                </c:pt>
                <c:pt idx="956">
                  <c:v>41762.075613425928</c:v>
                </c:pt>
                <c:pt idx="957">
                  <c:v>41762.075682870367</c:v>
                </c:pt>
                <c:pt idx="958">
                  <c:v>41762.075740740744</c:v>
                </c:pt>
                <c:pt idx="959">
                  <c:v>41762.075798611113</c:v>
                </c:pt>
                <c:pt idx="960">
                  <c:v>41762.075868055559</c:v>
                </c:pt>
                <c:pt idx="961">
                  <c:v>41762.075925925928</c:v>
                </c:pt>
                <c:pt idx="962">
                  <c:v>41762.075983796298</c:v>
                </c:pt>
                <c:pt idx="963">
                  <c:v>41762.076053240744</c:v>
                </c:pt>
                <c:pt idx="964">
                  <c:v>41762.076111111113</c:v>
                </c:pt>
                <c:pt idx="965">
                  <c:v>41762.076168981483</c:v>
                </c:pt>
                <c:pt idx="966">
                  <c:v>41762.076238425929</c:v>
                </c:pt>
                <c:pt idx="967">
                  <c:v>41762.076296296298</c:v>
                </c:pt>
                <c:pt idx="968">
                  <c:v>41762.076354166667</c:v>
                </c:pt>
                <c:pt idx="969">
                  <c:v>41762.076412037037</c:v>
                </c:pt>
                <c:pt idx="970">
                  <c:v>41762.076481481483</c:v>
                </c:pt>
                <c:pt idx="971">
                  <c:v>41762.076539351852</c:v>
                </c:pt>
                <c:pt idx="972">
                  <c:v>41762.076597222222</c:v>
                </c:pt>
                <c:pt idx="973">
                  <c:v>41762.076666666668</c:v>
                </c:pt>
                <c:pt idx="974">
                  <c:v>41762.076724537037</c:v>
                </c:pt>
                <c:pt idx="975">
                  <c:v>41762.076782407406</c:v>
                </c:pt>
                <c:pt idx="976">
                  <c:v>41762.076851851853</c:v>
                </c:pt>
                <c:pt idx="977">
                  <c:v>41762.076909722222</c:v>
                </c:pt>
                <c:pt idx="978">
                  <c:v>41762.076967592591</c:v>
                </c:pt>
                <c:pt idx="979">
                  <c:v>41762.077037037037</c:v>
                </c:pt>
                <c:pt idx="980">
                  <c:v>41762.077094907407</c:v>
                </c:pt>
                <c:pt idx="981">
                  <c:v>41762.077152777776</c:v>
                </c:pt>
                <c:pt idx="982">
                  <c:v>41762.077210648145</c:v>
                </c:pt>
                <c:pt idx="983">
                  <c:v>41762.077280092592</c:v>
                </c:pt>
                <c:pt idx="984">
                  <c:v>41762.077337962961</c:v>
                </c:pt>
                <c:pt idx="985">
                  <c:v>41762.07739583333</c:v>
                </c:pt>
                <c:pt idx="986">
                  <c:v>41762.077465277776</c:v>
                </c:pt>
                <c:pt idx="987">
                  <c:v>41762.077523148146</c:v>
                </c:pt>
                <c:pt idx="988">
                  <c:v>41762.077581018515</c:v>
                </c:pt>
                <c:pt idx="989">
                  <c:v>41762.077650462961</c:v>
                </c:pt>
                <c:pt idx="990">
                  <c:v>41762.077708333331</c:v>
                </c:pt>
                <c:pt idx="991">
                  <c:v>41762.077766203707</c:v>
                </c:pt>
                <c:pt idx="992">
                  <c:v>41762.077835648146</c:v>
                </c:pt>
                <c:pt idx="993">
                  <c:v>41762.077893518515</c:v>
                </c:pt>
                <c:pt idx="994">
                  <c:v>41762.077951388892</c:v>
                </c:pt>
                <c:pt idx="995">
                  <c:v>41762.078009259261</c:v>
                </c:pt>
                <c:pt idx="996">
                  <c:v>41762.0780787037</c:v>
                </c:pt>
                <c:pt idx="997">
                  <c:v>41762.078136574077</c:v>
                </c:pt>
                <c:pt idx="998">
                  <c:v>41762.078194444446</c:v>
                </c:pt>
                <c:pt idx="999">
                  <c:v>41762.078263888892</c:v>
                </c:pt>
                <c:pt idx="1000">
                  <c:v>41762.078321759262</c:v>
                </c:pt>
                <c:pt idx="1001">
                  <c:v>41762.078379629631</c:v>
                </c:pt>
                <c:pt idx="1002">
                  <c:v>41762.078449074077</c:v>
                </c:pt>
                <c:pt idx="1003">
                  <c:v>41762.078506944446</c:v>
                </c:pt>
                <c:pt idx="1004">
                  <c:v>41762.078564814816</c:v>
                </c:pt>
                <c:pt idx="1005">
                  <c:v>41762.078634259262</c:v>
                </c:pt>
                <c:pt idx="1006">
                  <c:v>41762.078692129631</c:v>
                </c:pt>
                <c:pt idx="1007">
                  <c:v>41762.078750000001</c:v>
                </c:pt>
                <c:pt idx="1008">
                  <c:v>41762.078819444447</c:v>
                </c:pt>
                <c:pt idx="1009">
                  <c:v>41762.078877314816</c:v>
                </c:pt>
                <c:pt idx="1010">
                  <c:v>41762.078935185185</c:v>
                </c:pt>
                <c:pt idx="1011">
                  <c:v>41762.078993055555</c:v>
                </c:pt>
                <c:pt idx="1012">
                  <c:v>41762.079062500001</c:v>
                </c:pt>
                <c:pt idx="1013">
                  <c:v>41762.07912037037</c:v>
                </c:pt>
                <c:pt idx="1014">
                  <c:v>41762.07917824074</c:v>
                </c:pt>
                <c:pt idx="1015">
                  <c:v>41762.079247685186</c:v>
                </c:pt>
                <c:pt idx="1016">
                  <c:v>41762.079305555555</c:v>
                </c:pt>
                <c:pt idx="1017">
                  <c:v>41762.079363425924</c:v>
                </c:pt>
                <c:pt idx="1018">
                  <c:v>41762.079432870371</c:v>
                </c:pt>
                <c:pt idx="1019">
                  <c:v>41762.07949074074</c:v>
                </c:pt>
                <c:pt idx="1020">
                  <c:v>41762.079548611109</c:v>
                </c:pt>
                <c:pt idx="1021">
                  <c:v>41762.079618055555</c:v>
                </c:pt>
                <c:pt idx="1022">
                  <c:v>41762.079675925925</c:v>
                </c:pt>
                <c:pt idx="1023">
                  <c:v>41762.079733796294</c:v>
                </c:pt>
                <c:pt idx="1024">
                  <c:v>41762.079791666663</c:v>
                </c:pt>
                <c:pt idx="1025">
                  <c:v>41762.079861111109</c:v>
                </c:pt>
                <c:pt idx="1026">
                  <c:v>41762.079918981479</c:v>
                </c:pt>
                <c:pt idx="1027">
                  <c:v>41762.079976851855</c:v>
                </c:pt>
                <c:pt idx="1028">
                  <c:v>41762.080046296294</c:v>
                </c:pt>
                <c:pt idx="1029">
                  <c:v>41762.080104166664</c:v>
                </c:pt>
                <c:pt idx="1030">
                  <c:v>41762.08016203704</c:v>
                </c:pt>
                <c:pt idx="1031">
                  <c:v>41762.080231481479</c:v>
                </c:pt>
                <c:pt idx="1032">
                  <c:v>41762.080289351848</c:v>
                </c:pt>
                <c:pt idx="1033">
                  <c:v>41762.080347222225</c:v>
                </c:pt>
                <c:pt idx="1034">
                  <c:v>41762.080416666664</c:v>
                </c:pt>
                <c:pt idx="1035">
                  <c:v>41762.080474537041</c:v>
                </c:pt>
                <c:pt idx="1036">
                  <c:v>41762.08053240741</c:v>
                </c:pt>
                <c:pt idx="1037">
                  <c:v>41762.080590277779</c:v>
                </c:pt>
                <c:pt idx="1038">
                  <c:v>41762.080659722225</c:v>
                </c:pt>
                <c:pt idx="1039">
                  <c:v>41762.080717592595</c:v>
                </c:pt>
                <c:pt idx="1040">
                  <c:v>41762.080775462964</c:v>
                </c:pt>
                <c:pt idx="1041">
                  <c:v>41762.08084490741</c:v>
                </c:pt>
                <c:pt idx="1042">
                  <c:v>41762.08090277778</c:v>
                </c:pt>
                <c:pt idx="1043">
                  <c:v>41762.080960648149</c:v>
                </c:pt>
                <c:pt idx="1044">
                  <c:v>41762.081030092595</c:v>
                </c:pt>
                <c:pt idx="1045">
                  <c:v>41762.081087962964</c:v>
                </c:pt>
                <c:pt idx="1046">
                  <c:v>41762.081145833334</c:v>
                </c:pt>
                <c:pt idx="1047">
                  <c:v>41762.08121527778</c:v>
                </c:pt>
                <c:pt idx="1048">
                  <c:v>41762.081273148149</c:v>
                </c:pt>
                <c:pt idx="1049">
                  <c:v>41762.081331018519</c:v>
                </c:pt>
                <c:pt idx="1050">
                  <c:v>41762.081400462965</c:v>
                </c:pt>
                <c:pt idx="1051">
                  <c:v>41762.081458333334</c:v>
                </c:pt>
                <c:pt idx="1052">
                  <c:v>41762.081516203703</c:v>
                </c:pt>
                <c:pt idx="1053">
                  <c:v>41762.081574074073</c:v>
                </c:pt>
                <c:pt idx="1054">
                  <c:v>41762.081643518519</c:v>
                </c:pt>
                <c:pt idx="1055">
                  <c:v>41762.081701388888</c:v>
                </c:pt>
                <c:pt idx="1056">
                  <c:v>41762.081759259258</c:v>
                </c:pt>
                <c:pt idx="1057">
                  <c:v>41762.081828703704</c:v>
                </c:pt>
                <c:pt idx="1058">
                  <c:v>41762.081886574073</c:v>
                </c:pt>
                <c:pt idx="1059">
                  <c:v>41762.081944444442</c:v>
                </c:pt>
                <c:pt idx="1060">
                  <c:v>41762.082013888888</c:v>
                </c:pt>
                <c:pt idx="1061">
                  <c:v>41762.082071759258</c:v>
                </c:pt>
                <c:pt idx="1062">
                  <c:v>41762.082129629627</c:v>
                </c:pt>
                <c:pt idx="1063">
                  <c:v>41762.082199074073</c:v>
                </c:pt>
                <c:pt idx="1064">
                  <c:v>41762.082256944443</c:v>
                </c:pt>
                <c:pt idx="1065">
                  <c:v>41762.082314814812</c:v>
                </c:pt>
                <c:pt idx="1066">
                  <c:v>41762.082372685189</c:v>
                </c:pt>
                <c:pt idx="1067">
                  <c:v>41762.082442129627</c:v>
                </c:pt>
                <c:pt idx="1068">
                  <c:v>41762.082499999997</c:v>
                </c:pt>
                <c:pt idx="1069">
                  <c:v>41762.082557870373</c:v>
                </c:pt>
                <c:pt idx="1070">
                  <c:v>41762.082627314812</c:v>
                </c:pt>
                <c:pt idx="1071">
                  <c:v>41762.082685185182</c:v>
                </c:pt>
                <c:pt idx="1072">
                  <c:v>41762.082743055558</c:v>
                </c:pt>
                <c:pt idx="1073">
                  <c:v>41762.082812499997</c:v>
                </c:pt>
                <c:pt idx="1074">
                  <c:v>41762.082870370374</c:v>
                </c:pt>
                <c:pt idx="1075">
                  <c:v>41762.082928240743</c:v>
                </c:pt>
                <c:pt idx="1076">
                  <c:v>41762.082997685182</c:v>
                </c:pt>
                <c:pt idx="1077">
                  <c:v>41762.083055555559</c:v>
                </c:pt>
                <c:pt idx="1078">
                  <c:v>41762.083113425928</c:v>
                </c:pt>
                <c:pt idx="1079">
                  <c:v>41762.083171296297</c:v>
                </c:pt>
                <c:pt idx="1080">
                  <c:v>41762.083240740743</c:v>
                </c:pt>
                <c:pt idx="1081">
                  <c:v>41762.083298611113</c:v>
                </c:pt>
                <c:pt idx="1082">
                  <c:v>41762.083356481482</c:v>
                </c:pt>
                <c:pt idx="1083">
                  <c:v>41762.083425925928</c:v>
                </c:pt>
                <c:pt idx="1084">
                  <c:v>41762.083483796298</c:v>
                </c:pt>
                <c:pt idx="1085">
                  <c:v>41762.083541666667</c:v>
                </c:pt>
                <c:pt idx="1086">
                  <c:v>41762.083611111113</c:v>
                </c:pt>
                <c:pt idx="1087">
                  <c:v>41762.083668981482</c:v>
                </c:pt>
                <c:pt idx="1088">
                  <c:v>41762.083726851852</c:v>
                </c:pt>
                <c:pt idx="1089">
                  <c:v>41762.083796296298</c:v>
                </c:pt>
                <c:pt idx="1090">
                  <c:v>41762.083854166667</c:v>
                </c:pt>
                <c:pt idx="1091">
                  <c:v>41762.083912037036</c:v>
                </c:pt>
                <c:pt idx="1092">
                  <c:v>41762.083981481483</c:v>
                </c:pt>
                <c:pt idx="1093">
                  <c:v>41762.084039351852</c:v>
                </c:pt>
                <c:pt idx="1094">
                  <c:v>41762.084097222221</c:v>
                </c:pt>
                <c:pt idx="1095">
                  <c:v>41762.084155092591</c:v>
                </c:pt>
                <c:pt idx="1096">
                  <c:v>41762.084224537037</c:v>
                </c:pt>
                <c:pt idx="1097">
                  <c:v>41762.084282407406</c:v>
                </c:pt>
                <c:pt idx="1098">
                  <c:v>41762.084340277775</c:v>
                </c:pt>
                <c:pt idx="1099">
                  <c:v>41762.084409722222</c:v>
                </c:pt>
                <c:pt idx="1100">
                  <c:v>41762.084467592591</c:v>
                </c:pt>
                <c:pt idx="1101">
                  <c:v>41762.08452546296</c:v>
                </c:pt>
                <c:pt idx="1102">
                  <c:v>41762.084594907406</c:v>
                </c:pt>
                <c:pt idx="1103">
                  <c:v>41762.084652777776</c:v>
                </c:pt>
                <c:pt idx="1104">
                  <c:v>41762.084710648145</c:v>
                </c:pt>
                <c:pt idx="1105">
                  <c:v>41762.084780092591</c:v>
                </c:pt>
                <c:pt idx="1106">
                  <c:v>41762.084837962961</c:v>
                </c:pt>
                <c:pt idx="1107">
                  <c:v>41762.08489583333</c:v>
                </c:pt>
                <c:pt idx="1108">
                  <c:v>41762.084953703707</c:v>
                </c:pt>
                <c:pt idx="1109">
                  <c:v>41762.085023148145</c:v>
                </c:pt>
                <c:pt idx="1110">
                  <c:v>41762.085081018522</c:v>
                </c:pt>
                <c:pt idx="1111">
                  <c:v>41762.085138888891</c:v>
                </c:pt>
                <c:pt idx="1112">
                  <c:v>41762.08520833333</c:v>
                </c:pt>
                <c:pt idx="1113">
                  <c:v>41762.085266203707</c:v>
                </c:pt>
                <c:pt idx="1114">
                  <c:v>41762.085324074076</c:v>
                </c:pt>
                <c:pt idx="1115">
                  <c:v>41762.085393518515</c:v>
                </c:pt>
                <c:pt idx="1116">
                  <c:v>41762.085451388892</c:v>
                </c:pt>
                <c:pt idx="1117">
                  <c:v>41762.085509259261</c:v>
                </c:pt>
                <c:pt idx="1118">
                  <c:v>41762.085578703707</c:v>
                </c:pt>
                <c:pt idx="1119">
                  <c:v>41762.085636574076</c:v>
                </c:pt>
                <c:pt idx="1120">
                  <c:v>41762.085694444446</c:v>
                </c:pt>
                <c:pt idx="1121">
                  <c:v>41762.085752314815</c:v>
                </c:pt>
                <c:pt idx="1122">
                  <c:v>41762.085821759261</c:v>
                </c:pt>
                <c:pt idx="1123">
                  <c:v>41762.085879629631</c:v>
                </c:pt>
                <c:pt idx="1124">
                  <c:v>41762.0859375</c:v>
                </c:pt>
                <c:pt idx="1125">
                  <c:v>41762.086006944446</c:v>
                </c:pt>
                <c:pt idx="1126">
                  <c:v>41762.086064814815</c:v>
                </c:pt>
                <c:pt idx="1127">
                  <c:v>41762.086122685185</c:v>
                </c:pt>
                <c:pt idx="1128">
                  <c:v>41762.086192129631</c:v>
                </c:pt>
                <c:pt idx="1129">
                  <c:v>41762.08625</c:v>
                </c:pt>
                <c:pt idx="1130">
                  <c:v>41762.08630787037</c:v>
                </c:pt>
                <c:pt idx="1131">
                  <c:v>41762.086377314816</c:v>
                </c:pt>
                <c:pt idx="1132">
                  <c:v>41762.086435185185</c:v>
                </c:pt>
                <c:pt idx="1133">
                  <c:v>41762.086493055554</c:v>
                </c:pt>
                <c:pt idx="1134">
                  <c:v>41762.086562500001</c:v>
                </c:pt>
                <c:pt idx="1135">
                  <c:v>41762.08662037037</c:v>
                </c:pt>
                <c:pt idx="1136">
                  <c:v>41762.086678240739</c:v>
                </c:pt>
                <c:pt idx="1137">
                  <c:v>41762.086736111109</c:v>
                </c:pt>
                <c:pt idx="1138">
                  <c:v>41762.086805555555</c:v>
                </c:pt>
                <c:pt idx="1139">
                  <c:v>41762.086863425924</c:v>
                </c:pt>
                <c:pt idx="1140">
                  <c:v>41762.086921296293</c:v>
                </c:pt>
                <c:pt idx="1141">
                  <c:v>41762.08699074074</c:v>
                </c:pt>
                <c:pt idx="1142">
                  <c:v>41762.087048611109</c:v>
                </c:pt>
                <c:pt idx="1143">
                  <c:v>41762.087106481478</c:v>
                </c:pt>
                <c:pt idx="1144">
                  <c:v>41762.087175925924</c:v>
                </c:pt>
                <c:pt idx="1145">
                  <c:v>41762.087233796294</c:v>
                </c:pt>
                <c:pt idx="1146">
                  <c:v>41762.087291666663</c:v>
                </c:pt>
                <c:pt idx="1147">
                  <c:v>41762.087361111109</c:v>
                </c:pt>
                <c:pt idx="1148">
                  <c:v>41762.087418981479</c:v>
                </c:pt>
                <c:pt idx="1149">
                  <c:v>41762.087476851855</c:v>
                </c:pt>
                <c:pt idx="1150">
                  <c:v>41762.087534722225</c:v>
                </c:pt>
                <c:pt idx="1151">
                  <c:v>41762.087604166663</c:v>
                </c:pt>
                <c:pt idx="1152">
                  <c:v>41762.08766203704</c:v>
                </c:pt>
                <c:pt idx="1153">
                  <c:v>41762.087719907409</c:v>
                </c:pt>
                <c:pt idx="1154">
                  <c:v>41762.087789351855</c:v>
                </c:pt>
                <c:pt idx="1155">
                  <c:v>41762.087847222225</c:v>
                </c:pt>
                <c:pt idx="1156">
                  <c:v>41762.087905092594</c:v>
                </c:pt>
                <c:pt idx="1157">
                  <c:v>41762.08797453704</c:v>
                </c:pt>
                <c:pt idx="1158">
                  <c:v>41762.08803240741</c:v>
                </c:pt>
                <c:pt idx="1159">
                  <c:v>41762.088090277779</c:v>
                </c:pt>
                <c:pt idx="1160">
                  <c:v>41762.088159722225</c:v>
                </c:pt>
                <c:pt idx="1161">
                  <c:v>41762.088217592594</c:v>
                </c:pt>
                <c:pt idx="1162">
                  <c:v>41762.088275462964</c:v>
                </c:pt>
                <c:pt idx="1163">
                  <c:v>41762.088333333333</c:v>
                </c:pt>
                <c:pt idx="1164">
                  <c:v>41762.088402777779</c:v>
                </c:pt>
                <c:pt idx="1165">
                  <c:v>41762.088460648149</c:v>
                </c:pt>
                <c:pt idx="1166">
                  <c:v>41762.088518518518</c:v>
                </c:pt>
                <c:pt idx="1167">
                  <c:v>41762.088587962964</c:v>
                </c:pt>
                <c:pt idx="1168">
                  <c:v>41762.088645833333</c:v>
                </c:pt>
                <c:pt idx="1169">
                  <c:v>41762.088703703703</c:v>
                </c:pt>
                <c:pt idx="1170">
                  <c:v>41762.088773148149</c:v>
                </c:pt>
                <c:pt idx="1171">
                  <c:v>41762.088831018518</c:v>
                </c:pt>
                <c:pt idx="1172">
                  <c:v>41762.088888888888</c:v>
                </c:pt>
                <c:pt idx="1173">
                  <c:v>41762.088958333334</c:v>
                </c:pt>
                <c:pt idx="1174">
                  <c:v>41762.089016203703</c:v>
                </c:pt>
                <c:pt idx="1175">
                  <c:v>41762.089074074072</c:v>
                </c:pt>
                <c:pt idx="1176">
                  <c:v>41762.089143518519</c:v>
                </c:pt>
                <c:pt idx="1177">
                  <c:v>41762.089201388888</c:v>
                </c:pt>
                <c:pt idx="1178">
                  <c:v>41762.089259259257</c:v>
                </c:pt>
                <c:pt idx="1179">
                  <c:v>41762.089317129627</c:v>
                </c:pt>
                <c:pt idx="1180">
                  <c:v>41762.089386574073</c:v>
                </c:pt>
                <c:pt idx="1181">
                  <c:v>41762.089444444442</c:v>
                </c:pt>
                <c:pt idx="1182">
                  <c:v>41762.089502314811</c:v>
                </c:pt>
                <c:pt idx="1183">
                  <c:v>41762.089571759258</c:v>
                </c:pt>
                <c:pt idx="1184">
                  <c:v>41762.089629629627</c:v>
                </c:pt>
                <c:pt idx="1185">
                  <c:v>41762.089687500003</c:v>
                </c:pt>
                <c:pt idx="1186">
                  <c:v>41762.089756944442</c:v>
                </c:pt>
                <c:pt idx="1187">
                  <c:v>41762.089814814812</c:v>
                </c:pt>
                <c:pt idx="1188">
                  <c:v>41762.089872685188</c:v>
                </c:pt>
                <c:pt idx="1189">
                  <c:v>41762.089942129627</c:v>
                </c:pt>
                <c:pt idx="1190">
                  <c:v>41762.089999999997</c:v>
                </c:pt>
                <c:pt idx="1191">
                  <c:v>41762.090057870373</c:v>
                </c:pt>
                <c:pt idx="1192">
                  <c:v>41762.090115740742</c:v>
                </c:pt>
                <c:pt idx="1193">
                  <c:v>41762.090185185189</c:v>
                </c:pt>
                <c:pt idx="1194">
                  <c:v>41762.090243055558</c:v>
                </c:pt>
                <c:pt idx="1195">
                  <c:v>41762.090300925927</c:v>
                </c:pt>
                <c:pt idx="1196">
                  <c:v>41762.090370370373</c:v>
                </c:pt>
                <c:pt idx="1197">
                  <c:v>41762.090428240743</c:v>
                </c:pt>
                <c:pt idx="1198">
                  <c:v>41762.090486111112</c:v>
                </c:pt>
                <c:pt idx="1199">
                  <c:v>41762.090555555558</c:v>
                </c:pt>
                <c:pt idx="1200">
                  <c:v>41762.090613425928</c:v>
                </c:pt>
                <c:pt idx="1201">
                  <c:v>41762.090671296297</c:v>
                </c:pt>
                <c:pt idx="1202">
                  <c:v>41762.090740740743</c:v>
                </c:pt>
                <c:pt idx="1203">
                  <c:v>41762.090798611112</c:v>
                </c:pt>
                <c:pt idx="1204">
                  <c:v>41762.090856481482</c:v>
                </c:pt>
                <c:pt idx="1205">
                  <c:v>41762.090914351851</c:v>
                </c:pt>
                <c:pt idx="1206">
                  <c:v>41762.090983796297</c:v>
                </c:pt>
                <c:pt idx="1207">
                  <c:v>41762.091041666667</c:v>
                </c:pt>
                <c:pt idx="1208">
                  <c:v>41762.091099537036</c:v>
                </c:pt>
                <c:pt idx="1209">
                  <c:v>41762.091168981482</c:v>
                </c:pt>
                <c:pt idx="1210">
                  <c:v>41762.091226851851</c:v>
                </c:pt>
                <c:pt idx="1211">
                  <c:v>41762.091284722221</c:v>
                </c:pt>
                <c:pt idx="1212">
                  <c:v>41762.091354166667</c:v>
                </c:pt>
                <c:pt idx="1213">
                  <c:v>41762.091412037036</c:v>
                </c:pt>
                <c:pt idx="1214">
                  <c:v>41762.091469907406</c:v>
                </c:pt>
                <c:pt idx="1215">
                  <c:v>41762.091539351852</c:v>
                </c:pt>
                <c:pt idx="1216">
                  <c:v>41762.091597222221</c:v>
                </c:pt>
                <c:pt idx="1217">
                  <c:v>41762.09165509259</c:v>
                </c:pt>
                <c:pt idx="1218">
                  <c:v>41762.091724537036</c:v>
                </c:pt>
                <c:pt idx="1219">
                  <c:v>41762.091782407406</c:v>
                </c:pt>
                <c:pt idx="1220">
                  <c:v>41762.091840277775</c:v>
                </c:pt>
                <c:pt idx="1221">
                  <c:v>41762.091898148145</c:v>
                </c:pt>
                <c:pt idx="1222">
                  <c:v>41762.091967592591</c:v>
                </c:pt>
                <c:pt idx="1223">
                  <c:v>41762.09202546296</c:v>
                </c:pt>
                <c:pt idx="1224">
                  <c:v>41762.092083333337</c:v>
                </c:pt>
                <c:pt idx="1225">
                  <c:v>41762.092152777775</c:v>
                </c:pt>
                <c:pt idx="1226">
                  <c:v>41762.092210648145</c:v>
                </c:pt>
                <c:pt idx="1227">
                  <c:v>41762.092268518521</c:v>
                </c:pt>
                <c:pt idx="1228">
                  <c:v>41762.09233796296</c:v>
                </c:pt>
                <c:pt idx="1229">
                  <c:v>41762.092395833337</c:v>
                </c:pt>
                <c:pt idx="1230">
                  <c:v>41762.092453703706</c:v>
                </c:pt>
                <c:pt idx="1231">
                  <c:v>41762.092523148145</c:v>
                </c:pt>
                <c:pt idx="1232">
                  <c:v>41762.092581018522</c:v>
                </c:pt>
                <c:pt idx="1233">
                  <c:v>41762.092638888891</c:v>
                </c:pt>
                <c:pt idx="1234">
                  <c:v>41762.09269675926</c:v>
                </c:pt>
                <c:pt idx="1235">
                  <c:v>41762.092766203707</c:v>
                </c:pt>
                <c:pt idx="1236">
                  <c:v>41762.092824074076</c:v>
                </c:pt>
                <c:pt idx="1237">
                  <c:v>41762.092881944445</c:v>
                </c:pt>
                <c:pt idx="1238">
                  <c:v>41762.092951388891</c:v>
                </c:pt>
                <c:pt idx="1239">
                  <c:v>41762.093009259261</c:v>
                </c:pt>
                <c:pt idx="1240">
                  <c:v>41762.09306712963</c:v>
                </c:pt>
                <c:pt idx="1241">
                  <c:v>41762.093136574076</c:v>
                </c:pt>
                <c:pt idx="1242">
                  <c:v>41762.093194444446</c:v>
                </c:pt>
                <c:pt idx="1243">
                  <c:v>41762.093252314815</c:v>
                </c:pt>
                <c:pt idx="1244">
                  <c:v>41762.093321759261</c:v>
                </c:pt>
                <c:pt idx="1245">
                  <c:v>41762.09337962963</c:v>
                </c:pt>
                <c:pt idx="1246">
                  <c:v>41762.0934375</c:v>
                </c:pt>
                <c:pt idx="1247">
                  <c:v>41762.093495370369</c:v>
                </c:pt>
                <c:pt idx="1248">
                  <c:v>41762.093564814815</c:v>
                </c:pt>
                <c:pt idx="1249">
                  <c:v>41762.093622685185</c:v>
                </c:pt>
                <c:pt idx="1250">
                  <c:v>41762.093680555554</c:v>
                </c:pt>
                <c:pt idx="1251">
                  <c:v>41762.09375</c:v>
                </c:pt>
                <c:pt idx="1252">
                  <c:v>41762.093807870369</c:v>
                </c:pt>
                <c:pt idx="1253">
                  <c:v>41762.093865740739</c:v>
                </c:pt>
                <c:pt idx="1254">
                  <c:v>41762.093935185185</c:v>
                </c:pt>
                <c:pt idx="1255">
                  <c:v>41762.093993055554</c:v>
                </c:pt>
                <c:pt idx="1256">
                  <c:v>41762.094050925924</c:v>
                </c:pt>
                <c:pt idx="1257">
                  <c:v>41762.09412037037</c:v>
                </c:pt>
                <c:pt idx="1258">
                  <c:v>41762.094178240739</c:v>
                </c:pt>
                <c:pt idx="1259">
                  <c:v>41762.094236111108</c:v>
                </c:pt>
                <c:pt idx="1260">
                  <c:v>41762.094305555554</c:v>
                </c:pt>
                <c:pt idx="1261">
                  <c:v>41762.094363425924</c:v>
                </c:pt>
                <c:pt idx="1262">
                  <c:v>41762.094421296293</c:v>
                </c:pt>
                <c:pt idx="1263">
                  <c:v>41762.09447916667</c:v>
                </c:pt>
                <c:pt idx="1264">
                  <c:v>41762.094548611109</c:v>
                </c:pt>
                <c:pt idx="1265">
                  <c:v>41762.094606481478</c:v>
                </c:pt>
                <c:pt idx="1266">
                  <c:v>41762.094664351855</c:v>
                </c:pt>
                <c:pt idx="1267">
                  <c:v>41762.094733796293</c:v>
                </c:pt>
                <c:pt idx="1268">
                  <c:v>41762.09479166667</c:v>
                </c:pt>
                <c:pt idx="1269">
                  <c:v>41762.094849537039</c:v>
                </c:pt>
                <c:pt idx="1270">
                  <c:v>41762.094918981478</c:v>
                </c:pt>
                <c:pt idx="1271">
                  <c:v>41762.094976851855</c:v>
                </c:pt>
                <c:pt idx="1272">
                  <c:v>41762.095034722224</c:v>
                </c:pt>
                <c:pt idx="1273">
                  <c:v>41762.095104166663</c:v>
                </c:pt>
                <c:pt idx="1274">
                  <c:v>41762.09516203704</c:v>
                </c:pt>
                <c:pt idx="1275">
                  <c:v>41762.095219907409</c:v>
                </c:pt>
                <c:pt idx="1276">
                  <c:v>41762.095277777778</c:v>
                </c:pt>
                <c:pt idx="1277">
                  <c:v>41762.095347222225</c:v>
                </c:pt>
                <c:pt idx="1278">
                  <c:v>41762.095405092594</c:v>
                </c:pt>
                <c:pt idx="1279">
                  <c:v>41762.095462962963</c:v>
                </c:pt>
                <c:pt idx="1280">
                  <c:v>41762.095532407409</c:v>
                </c:pt>
                <c:pt idx="1281">
                  <c:v>41762.095590277779</c:v>
                </c:pt>
                <c:pt idx="1282">
                  <c:v>41762.095648148148</c:v>
                </c:pt>
                <c:pt idx="1283">
                  <c:v>41762.095717592594</c:v>
                </c:pt>
                <c:pt idx="1284">
                  <c:v>41762.095775462964</c:v>
                </c:pt>
                <c:pt idx="1285">
                  <c:v>41762.095833333333</c:v>
                </c:pt>
                <c:pt idx="1286">
                  <c:v>41762.095902777779</c:v>
                </c:pt>
                <c:pt idx="1287">
                  <c:v>41762.095960648148</c:v>
                </c:pt>
                <c:pt idx="1288">
                  <c:v>41762.096018518518</c:v>
                </c:pt>
                <c:pt idx="1289">
                  <c:v>41762.096076388887</c:v>
                </c:pt>
                <c:pt idx="1290">
                  <c:v>41762.096145833333</c:v>
                </c:pt>
                <c:pt idx="1291">
                  <c:v>41762.096203703702</c:v>
                </c:pt>
                <c:pt idx="1292">
                  <c:v>41762.096261574072</c:v>
                </c:pt>
                <c:pt idx="1293">
                  <c:v>41762.096331018518</c:v>
                </c:pt>
                <c:pt idx="1294">
                  <c:v>41762.096388888887</c:v>
                </c:pt>
                <c:pt idx="1295">
                  <c:v>41762.096446759257</c:v>
                </c:pt>
                <c:pt idx="1296">
                  <c:v>41762.096516203703</c:v>
                </c:pt>
                <c:pt idx="1297">
                  <c:v>41762.096574074072</c:v>
                </c:pt>
                <c:pt idx="1298">
                  <c:v>41762.096631944441</c:v>
                </c:pt>
                <c:pt idx="1299">
                  <c:v>41762.096701388888</c:v>
                </c:pt>
                <c:pt idx="1300">
                  <c:v>41762.096759259257</c:v>
                </c:pt>
                <c:pt idx="1301">
                  <c:v>41762.096817129626</c:v>
                </c:pt>
                <c:pt idx="1302">
                  <c:v>41762.096886574072</c:v>
                </c:pt>
                <c:pt idx="1303">
                  <c:v>41762.096944444442</c:v>
                </c:pt>
                <c:pt idx="1304">
                  <c:v>41762.097002314818</c:v>
                </c:pt>
                <c:pt idx="1305">
                  <c:v>41762.097060185188</c:v>
                </c:pt>
                <c:pt idx="1306">
                  <c:v>41762.097129629627</c:v>
                </c:pt>
                <c:pt idx="1307">
                  <c:v>41762.097187500003</c:v>
                </c:pt>
                <c:pt idx="1308">
                  <c:v>41762.097245370373</c:v>
                </c:pt>
                <c:pt idx="1309">
                  <c:v>41762.097314814811</c:v>
                </c:pt>
                <c:pt idx="1310">
                  <c:v>41762.097372685188</c:v>
                </c:pt>
                <c:pt idx="1311">
                  <c:v>41762.097430555557</c:v>
                </c:pt>
                <c:pt idx="1312">
                  <c:v>41762.097500000003</c:v>
                </c:pt>
                <c:pt idx="1313">
                  <c:v>41762.097557870373</c:v>
                </c:pt>
                <c:pt idx="1314">
                  <c:v>41762.097615740742</c:v>
                </c:pt>
                <c:pt idx="1315">
                  <c:v>41762.097685185188</c:v>
                </c:pt>
                <c:pt idx="1316">
                  <c:v>41762.097743055558</c:v>
                </c:pt>
                <c:pt idx="1317">
                  <c:v>41762.097800925927</c:v>
                </c:pt>
                <c:pt idx="1318">
                  <c:v>41762.097858796296</c:v>
                </c:pt>
                <c:pt idx="1319">
                  <c:v>41762.097928240742</c:v>
                </c:pt>
                <c:pt idx="1320">
                  <c:v>41762.097986111112</c:v>
                </c:pt>
                <c:pt idx="1321">
                  <c:v>41762.098043981481</c:v>
                </c:pt>
                <c:pt idx="1322">
                  <c:v>41762.098113425927</c:v>
                </c:pt>
                <c:pt idx="1323">
                  <c:v>41762.098171296297</c:v>
                </c:pt>
                <c:pt idx="1324">
                  <c:v>41762.098229166666</c:v>
                </c:pt>
                <c:pt idx="1325">
                  <c:v>41762.098298611112</c:v>
                </c:pt>
                <c:pt idx="1326">
                  <c:v>41762.098356481481</c:v>
                </c:pt>
                <c:pt idx="1327">
                  <c:v>41762.098414351851</c:v>
                </c:pt>
                <c:pt idx="1328">
                  <c:v>41762.098483796297</c:v>
                </c:pt>
                <c:pt idx="1329">
                  <c:v>41762.098541666666</c:v>
                </c:pt>
                <c:pt idx="1330">
                  <c:v>41762.098599537036</c:v>
                </c:pt>
                <c:pt idx="1331">
                  <c:v>41762.098657407405</c:v>
                </c:pt>
                <c:pt idx="1332">
                  <c:v>41762.098726851851</c:v>
                </c:pt>
                <c:pt idx="1333">
                  <c:v>41762.09878472222</c:v>
                </c:pt>
                <c:pt idx="1334">
                  <c:v>41762.09884259259</c:v>
                </c:pt>
                <c:pt idx="1335">
                  <c:v>41762.098912037036</c:v>
                </c:pt>
                <c:pt idx="1336">
                  <c:v>41762.098969907405</c:v>
                </c:pt>
                <c:pt idx="1337">
                  <c:v>41762.099027777775</c:v>
                </c:pt>
                <c:pt idx="1338">
                  <c:v>41762.099097222221</c:v>
                </c:pt>
                <c:pt idx="1339">
                  <c:v>41762.09915509259</c:v>
                </c:pt>
                <c:pt idx="1340">
                  <c:v>41762.099212962959</c:v>
                </c:pt>
                <c:pt idx="1341">
                  <c:v>41762.099282407406</c:v>
                </c:pt>
                <c:pt idx="1342">
                  <c:v>41762.099340277775</c:v>
                </c:pt>
                <c:pt idx="1343">
                  <c:v>41762.099398148152</c:v>
                </c:pt>
                <c:pt idx="1344">
                  <c:v>41762.09946759259</c:v>
                </c:pt>
                <c:pt idx="1345">
                  <c:v>41762.09952546296</c:v>
                </c:pt>
                <c:pt idx="1346">
                  <c:v>41762.099583333336</c:v>
                </c:pt>
                <c:pt idx="1347">
                  <c:v>41762.099641203706</c:v>
                </c:pt>
                <c:pt idx="1348">
                  <c:v>41762.099710648145</c:v>
                </c:pt>
                <c:pt idx="1349">
                  <c:v>41762.099768518521</c:v>
                </c:pt>
                <c:pt idx="1350">
                  <c:v>41762.099826388891</c:v>
                </c:pt>
                <c:pt idx="1351">
                  <c:v>41762.099895833337</c:v>
                </c:pt>
                <c:pt idx="1352">
                  <c:v>41762.099953703706</c:v>
                </c:pt>
                <c:pt idx="1353">
                  <c:v>41762.100011574075</c:v>
                </c:pt>
                <c:pt idx="1354">
                  <c:v>41762.100081018521</c:v>
                </c:pt>
                <c:pt idx="1355">
                  <c:v>41762.100138888891</c:v>
                </c:pt>
                <c:pt idx="1356">
                  <c:v>41762.10019675926</c:v>
                </c:pt>
                <c:pt idx="1357">
                  <c:v>41762.100266203706</c:v>
                </c:pt>
                <c:pt idx="1358">
                  <c:v>41762.100324074076</c:v>
                </c:pt>
                <c:pt idx="1359">
                  <c:v>41762.100381944445</c:v>
                </c:pt>
                <c:pt idx="1360">
                  <c:v>41762.100439814814</c:v>
                </c:pt>
                <c:pt idx="1361">
                  <c:v>41762.10050925926</c:v>
                </c:pt>
                <c:pt idx="1362">
                  <c:v>41762.10056712963</c:v>
                </c:pt>
                <c:pt idx="1363">
                  <c:v>41762.100624999999</c:v>
                </c:pt>
                <c:pt idx="1364">
                  <c:v>41762.100694444445</c:v>
                </c:pt>
                <c:pt idx="1365">
                  <c:v>41762.100752314815</c:v>
                </c:pt>
                <c:pt idx="1366">
                  <c:v>41762.100810185184</c:v>
                </c:pt>
                <c:pt idx="1367">
                  <c:v>41762.10087962963</c:v>
                </c:pt>
                <c:pt idx="1368">
                  <c:v>41762.100937499999</c:v>
                </c:pt>
                <c:pt idx="1369">
                  <c:v>41762.100995370369</c:v>
                </c:pt>
                <c:pt idx="1370">
                  <c:v>41762.101064814815</c:v>
                </c:pt>
                <c:pt idx="1371">
                  <c:v>41762.101122685184</c:v>
                </c:pt>
                <c:pt idx="1372">
                  <c:v>41762.101180555554</c:v>
                </c:pt>
                <c:pt idx="1373">
                  <c:v>41762.101238425923</c:v>
                </c:pt>
                <c:pt idx="1374">
                  <c:v>41762.101307870369</c:v>
                </c:pt>
                <c:pt idx="1375">
                  <c:v>41762.101365740738</c:v>
                </c:pt>
                <c:pt idx="1376">
                  <c:v>41762.101423611108</c:v>
                </c:pt>
                <c:pt idx="1377">
                  <c:v>41762.101493055554</c:v>
                </c:pt>
                <c:pt idx="1378">
                  <c:v>41762.101550925923</c:v>
                </c:pt>
                <c:pt idx="1379">
                  <c:v>41762.1016087963</c:v>
                </c:pt>
                <c:pt idx="1380">
                  <c:v>41762.101678240739</c:v>
                </c:pt>
                <c:pt idx="1381">
                  <c:v>41762.101736111108</c:v>
                </c:pt>
                <c:pt idx="1382">
                  <c:v>41762.101793981485</c:v>
                </c:pt>
                <c:pt idx="1383">
                  <c:v>41762.101863425924</c:v>
                </c:pt>
                <c:pt idx="1384">
                  <c:v>41762.101921296293</c:v>
                </c:pt>
                <c:pt idx="1385">
                  <c:v>41762.101979166669</c:v>
                </c:pt>
                <c:pt idx="1386">
                  <c:v>41762.102048611108</c:v>
                </c:pt>
                <c:pt idx="1387">
                  <c:v>41762.102106481485</c:v>
                </c:pt>
                <c:pt idx="1388">
                  <c:v>41762.102164351854</c:v>
                </c:pt>
                <c:pt idx="1389">
                  <c:v>41762.102222222224</c:v>
                </c:pt>
                <c:pt idx="1390">
                  <c:v>41762.10229166667</c:v>
                </c:pt>
                <c:pt idx="1391">
                  <c:v>41762.102349537039</c:v>
                </c:pt>
                <c:pt idx="1392">
                  <c:v>41762.102407407408</c:v>
                </c:pt>
                <c:pt idx="1393">
                  <c:v>41762.102476851855</c:v>
                </c:pt>
                <c:pt idx="1394">
                  <c:v>41762.102534722224</c:v>
                </c:pt>
                <c:pt idx="1395">
                  <c:v>41762.102592592593</c:v>
                </c:pt>
                <c:pt idx="1396">
                  <c:v>41762.102662037039</c:v>
                </c:pt>
                <c:pt idx="1397">
                  <c:v>41762.102719907409</c:v>
                </c:pt>
                <c:pt idx="1398">
                  <c:v>41762.102777777778</c:v>
                </c:pt>
                <c:pt idx="1399">
                  <c:v>41762.102847222224</c:v>
                </c:pt>
                <c:pt idx="1400">
                  <c:v>41762.102905092594</c:v>
                </c:pt>
                <c:pt idx="1401">
                  <c:v>41762.102962962963</c:v>
                </c:pt>
                <c:pt idx="1402">
                  <c:v>41762.103020833332</c:v>
                </c:pt>
                <c:pt idx="1403">
                  <c:v>41762.103090277778</c:v>
                </c:pt>
                <c:pt idx="1404">
                  <c:v>41762.103148148148</c:v>
                </c:pt>
                <c:pt idx="1405">
                  <c:v>41762.103206018517</c:v>
                </c:pt>
                <c:pt idx="1406">
                  <c:v>41762.103275462963</c:v>
                </c:pt>
                <c:pt idx="1407">
                  <c:v>41762.103333333333</c:v>
                </c:pt>
                <c:pt idx="1408">
                  <c:v>41762.103391203702</c:v>
                </c:pt>
                <c:pt idx="1409">
                  <c:v>41762.103460648148</c:v>
                </c:pt>
                <c:pt idx="1410">
                  <c:v>41762.103518518517</c:v>
                </c:pt>
                <c:pt idx="1411">
                  <c:v>41762.103576388887</c:v>
                </c:pt>
                <c:pt idx="1412">
                  <c:v>41762.103645833333</c:v>
                </c:pt>
                <c:pt idx="1413">
                  <c:v>41762.103703703702</c:v>
                </c:pt>
                <c:pt idx="1414">
                  <c:v>41762.103761574072</c:v>
                </c:pt>
                <c:pt idx="1415">
                  <c:v>41762.103819444441</c:v>
                </c:pt>
                <c:pt idx="1416">
                  <c:v>41762.103888888887</c:v>
                </c:pt>
                <c:pt idx="1417">
                  <c:v>41762.103946759256</c:v>
                </c:pt>
                <c:pt idx="1418">
                  <c:v>41762.104004629633</c:v>
                </c:pt>
                <c:pt idx="1419">
                  <c:v>41762.104074074072</c:v>
                </c:pt>
                <c:pt idx="1420">
                  <c:v>41762.104131944441</c:v>
                </c:pt>
                <c:pt idx="1421">
                  <c:v>41762.104189814818</c:v>
                </c:pt>
                <c:pt idx="1422">
                  <c:v>41762.104259259257</c:v>
                </c:pt>
                <c:pt idx="1423">
                  <c:v>41762.104317129626</c:v>
                </c:pt>
                <c:pt idx="1424">
                  <c:v>41762.104375000003</c:v>
                </c:pt>
                <c:pt idx="1425">
                  <c:v>41762.104444444441</c:v>
                </c:pt>
                <c:pt idx="1426">
                  <c:v>41762.104502314818</c:v>
                </c:pt>
                <c:pt idx="1427">
                  <c:v>41762.104560185187</c:v>
                </c:pt>
                <c:pt idx="1428">
                  <c:v>41762.104629629626</c:v>
                </c:pt>
                <c:pt idx="1429">
                  <c:v>41762.104687500003</c:v>
                </c:pt>
                <c:pt idx="1430">
                  <c:v>41762.104745370372</c:v>
                </c:pt>
                <c:pt idx="1431">
                  <c:v>41762.104803240742</c:v>
                </c:pt>
                <c:pt idx="1432">
                  <c:v>41762.104872685188</c:v>
                </c:pt>
                <c:pt idx="1433">
                  <c:v>41762.104930555557</c:v>
                </c:pt>
                <c:pt idx="1434">
                  <c:v>41762.104988425926</c:v>
                </c:pt>
                <c:pt idx="1435">
                  <c:v>41762.105057870373</c:v>
                </c:pt>
                <c:pt idx="1436">
                  <c:v>41762.105115740742</c:v>
                </c:pt>
                <c:pt idx="1437">
                  <c:v>41762.105173611111</c:v>
                </c:pt>
                <c:pt idx="1438">
                  <c:v>41762.105243055557</c:v>
                </c:pt>
                <c:pt idx="1439">
                  <c:v>41762.105300925927</c:v>
                </c:pt>
                <c:pt idx="1440">
                  <c:v>41762.105358796296</c:v>
                </c:pt>
                <c:pt idx="1441">
                  <c:v>41762.105428240742</c:v>
                </c:pt>
                <c:pt idx="1442">
                  <c:v>41762.105486111112</c:v>
                </c:pt>
                <c:pt idx="1443">
                  <c:v>41762.105543981481</c:v>
                </c:pt>
                <c:pt idx="1444">
                  <c:v>41762.10560185185</c:v>
                </c:pt>
                <c:pt idx="1445">
                  <c:v>41762.105671296296</c:v>
                </c:pt>
                <c:pt idx="1446">
                  <c:v>41762.105729166666</c:v>
                </c:pt>
                <c:pt idx="1447">
                  <c:v>41762.105787037035</c:v>
                </c:pt>
                <c:pt idx="1448">
                  <c:v>41762.105856481481</c:v>
                </c:pt>
                <c:pt idx="1449">
                  <c:v>41762.105914351851</c:v>
                </c:pt>
                <c:pt idx="1450">
                  <c:v>41762.10597222222</c:v>
                </c:pt>
                <c:pt idx="1451">
                  <c:v>41762.106041666666</c:v>
                </c:pt>
                <c:pt idx="1452">
                  <c:v>41762.106099537035</c:v>
                </c:pt>
                <c:pt idx="1453">
                  <c:v>41762.106157407405</c:v>
                </c:pt>
                <c:pt idx="1454">
                  <c:v>41762.106226851851</c:v>
                </c:pt>
                <c:pt idx="1455">
                  <c:v>41762.10628472222</c:v>
                </c:pt>
                <c:pt idx="1456">
                  <c:v>41762.106342592589</c:v>
                </c:pt>
                <c:pt idx="1457">
                  <c:v>41762.106400462966</c:v>
                </c:pt>
                <c:pt idx="1458">
                  <c:v>41762.106469907405</c:v>
                </c:pt>
                <c:pt idx="1459">
                  <c:v>41762.106527777774</c:v>
                </c:pt>
                <c:pt idx="1460">
                  <c:v>41762.106585648151</c:v>
                </c:pt>
                <c:pt idx="1461">
                  <c:v>41762.10665509259</c:v>
                </c:pt>
                <c:pt idx="1462">
                  <c:v>41762.106712962966</c:v>
                </c:pt>
                <c:pt idx="1463">
                  <c:v>41762.106770833336</c:v>
                </c:pt>
                <c:pt idx="1464">
                  <c:v>41762.106840277775</c:v>
                </c:pt>
                <c:pt idx="1465">
                  <c:v>41762.106898148151</c:v>
                </c:pt>
                <c:pt idx="1466">
                  <c:v>41762.106956018521</c:v>
                </c:pt>
                <c:pt idx="1467">
                  <c:v>41762.107025462959</c:v>
                </c:pt>
                <c:pt idx="1468">
                  <c:v>41762.107083333336</c:v>
                </c:pt>
                <c:pt idx="1469">
                  <c:v>41762.107141203705</c:v>
                </c:pt>
                <c:pt idx="1470">
                  <c:v>41762.107199074075</c:v>
                </c:pt>
                <c:pt idx="1471">
                  <c:v>41762.107268518521</c:v>
                </c:pt>
                <c:pt idx="1472">
                  <c:v>41762.10732638889</c:v>
                </c:pt>
                <c:pt idx="1473">
                  <c:v>41762.10738425926</c:v>
                </c:pt>
                <c:pt idx="1474">
                  <c:v>41762.107453703706</c:v>
                </c:pt>
                <c:pt idx="1475">
                  <c:v>41762.107511574075</c:v>
                </c:pt>
                <c:pt idx="1476">
                  <c:v>41762.107569444444</c:v>
                </c:pt>
                <c:pt idx="1477">
                  <c:v>41762.107638888891</c:v>
                </c:pt>
                <c:pt idx="1478">
                  <c:v>41762.10769675926</c:v>
                </c:pt>
                <c:pt idx="1479">
                  <c:v>41762.107754629629</c:v>
                </c:pt>
                <c:pt idx="1480">
                  <c:v>41762.107824074075</c:v>
                </c:pt>
                <c:pt idx="1481">
                  <c:v>41762.107881944445</c:v>
                </c:pt>
                <c:pt idx="1482">
                  <c:v>41762.107939814814</c:v>
                </c:pt>
                <c:pt idx="1483">
                  <c:v>41762.10800925926</c:v>
                </c:pt>
                <c:pt idx="1484">
                  <c:v>41762.108067129629</c:v>
                </c:pt>
                <c:pt idx="1485">
                  <c:v>41762.108124999999</c:v>
                </c:pt>
                <c:pt idx="1486">
                  <c:v>41762.108182870368</c:v>
                </c:pt>
                <c:pt idx="1487">
                  <c:v>41762.108252314814</c:v>
                </c:pt>
                <c:pt idx="1488">
                  <c:v>41762.108310185184</c:v>
                </c:pt>
                <c:pt idx="1489">
                  <c:v>41762.108368055553</c:v>
                </c:pt>
                <c:pt idx="1490">
                  <c:v>41762.108437499999</c:v>
                </c:pt>
                <c:pt idx="1491">
                  <c:v>41762.108495370368</c:v>
                </c:pt>
                <c:pt idx="1492">
                  <c:v>41762.108553240738</c:v>
                </c:pt>
                <c:pt idx="1493">
                  <c:v>41762.108622685184</c:v>
                </c:pt>
                <c:pt idx="1494">
                  <c:v>41762.108680555553</c:v>
                </c:pt>
                <c:pt idx="1495">
                  <c:v>41762.108738425923</c:v>
                </c:pt>
                <c:pt idx="1496">
                  <c:v>41762.108807870369</c:v>
                </c:pt>
                <c:pt idx="1497">
                  <c:v>41762.108865740738</c:v>
                </c:pt>
                <c:pt idx="1498">
                  <c:v>41762.108923611115</c:v>
                </c:pt>
                <c:pt idx="1499">
                  <c:v>41762.108981481484</c:v>
                </c:pt>
                <c:pt idx="1500">
                  <c:v>41762.109050925923</c:v>
                </c:pt>
                <c:pt idx="1501">
                  <c:v>41762.1091087963</c:v>
                </c:pt>
                <c:pt idx="1502">
                  <c:v>41762.109166666669</c:v>
                </c:pt>
                <c:pt idx="1503">
                  <c:v>41762.109236111108</c:v>
                </c:pt>
                <c:pt idx="1504">
                  <c:v>41762.109293981484</c:v>
                </c:pt>
                <c:pt idx="1505">
                  <c:v>41762.109351851854</c:v>
                </c:pt>
                <c:pt idx="1506">
                  <c:v>41762.1094212963</c:v>
                </c:pt>
                <c:pt idx="1507">
                  <c:v>41762.109479166669</c:v>
                </c:pt>
                <c:pt idx="1508">
                  <c:v>41762.109537037039</c:v>
                </c:pt>
                <c:pt idx="1509">
                  <c:v>41762.109606481485</c:v>
                </c:pt>
                <c:pt idx="1510">
                  <c:v>41762.109664351854</c:v>
                </c:pt>
                <c:pt idx="1511">
                  <c:v>41762.109722222223</c:v>
                </c:pt>
                <c:pt idx="1512">
                  <c:v>41762.109780092593</c:v>
                </c:pt>
                <c:pt idx="1513">
                  <c:v>41762.109849537039</c:v>
                </c:pt>
                <c:pt idx="1514">
                  <c:v>41762.109907407408</c:v>
                </c:pt>
                <c:pt idx="1515">
                  <c:v>41762.109965277778</c:v>
                </c:pt>
                <c:pt idx="1516">
                  <c:v>41762.110034722224</c:v>
                </c:pt>
                <c:pt idx="1517">
                  <c:v>41762.110092592593</c:v>
                </c:pt>
                <c:pt idx="1518">
                  <c:v>41762.110150462962</c:v>
                </c:pt>
                <c:pt idx="1519">
                  <c:v>41762.110219907408</c:v>
                </c:pt>
                <c:pt idx="1520">
                  <c:v>41762.110277777778</c:v>
                </c:pt>
                <c:pt idx="1521">
                  <c:v>41762.110335648147</c:v>
                </c:pt>
                <c:pt idx="1522">
                  <c:v>41762.110405092593</c:v>
                </c:pt>
                <c:pt idx="1523">
                  <c:v>41762.110462962963</c:v>
                </c:pt>
                <c:pt idx="1524">
                  <c:v>41762.110520833332</c:v>
                </c:pt>
                <c:pt idx="1525">
                  <c:v>41762.110578703701</c:v>
                </c:pt>
                <c:pt idx="1526">
                  <c:v>41762.110648148147</c:v>
                </c:pt>
                <c:pt idx="1527">
                  <c:v>41762.110706018517</c:v>
                </c:pt>
                <c:pt idx="1528">
                  <c:v>41762.110763888886</c:v>
                </c:pt>
                <c:pt idx="1529">
                  <c:v>41762.110833333332</c:v>
                </c:pt>
                <c:pt idx="1530">
                  <c:v>41762.110891203702</c:v>
                </c:pt>
                <c:pt idx="1531">
                  <c:v>41762.110949074071</c:v>
                </c:pt>
                <c:pt idx="1532">
                  <c:v>41762.111018518517</c:v>
                </c:pt>
                <c:pt idx="1533">
                  <c:v>41762.111076388886</c:v>
                </c:pt>
                <c:pt idx="1534">
                  <c:v>41762.111134259256</c:v>
                </c:pt>
                <c:pt idx="1535">
                  <c:v>41762.111203703702</c:v>
                </c:pt>
                <c:pt idx="1536">
                  <c:v>41762.111261574071</c:v>
                </c:pt>
                <c:pt idx="1537">
                  <c:v>41762.111319444448</c:v>
                </c:pt>
                <c:pt idx="1538">
                  <c:v>41762.111388888887</c:v>
                </c:pt>
                <c:pt idx="1539">
                  <c:v>41762.111446759256</c:v>
                </c:pt>
                <c:pt idx="1540">
                  <c:v>41762.111504629633</c:v>
                </c:pt>
                <c:pt idx="1541">
                  <c:v>41762.111562500002</c:v>
                </c:pt>
                <c:pt idx="1542">
                  <c:v>41762.111631944441</c:v>
                </c:pt>
                <c:pt idx="1543">
                  <c:v>41762.111689814818</c:v>
                </c:pt>
                <c:pt idx="1544">
                  <c:v>41762.111747685187</c:v>
                </c:pt>
                <c:pt idx="1545">
                  <c:v>41762.111817129633</c:v>
                </c:pt>
                <c:pt idx="1546">
                  <c:v>41762.111875000002</c:v>
                </c:pt>
                <c:pt idx="1547">
                  <c:v>41762.111932870372</c:v>
                </c:pt>
                <c:pt idx="1548">
                  <c:v>41762.112002314818</c:v>
                </c:pt>
                <c:pt idx="1549">
                  <c:v>41762.112060185187</c:v>
                </c:pt>
                <c:pt idx="1550">
                  <c:v>41762.112118055556</c:v>
                </c:pt>
                <c:pt idx="1551">
                  <c:v>41762.112187500003</c:v>
                </c:pt>
                <c:pt idx="1552">
                  <c:v>41762.112245370372</c:v>
                </c:pt>
                <c:pt idx="1553">
                  <c:v>41762.112303240741</c:v>
                </c:pt>
                <c:pt idx="1554">
                  <c:v>41762.112361111111</c:v>
                </c:pt>
                <c:pt idx="1555">
                  <c:v>41762.112430555557</c:v>
                </c:pt>
                <c:pt idx="1556">
                  <c:v>41762.112488425926</c:v>
                </c:pt>
                <c:pt idx="1557">
                  <c:v>41762.112546296295</c:v>
                </c:pt>
                <c:pt idx="1558">
                  <c:v>41762.112615740742</c:v>
                </c:pt>
                <c:pt idx="1559">
                  <c:v>41762.112673611111</c:v>
                </c:pt>
                <c:pt idx="1560">
                  <c:v>41762.11273148148</c:v>
                </c:pt>
                <c:pt idx="1561">
                  <c:v>41762.112800925926</c:v>
                </c:pt>
                <c:pt idx="1562">
                  <c:v>41762.112858796296</c:v>
                </c:pt>
                <c:pt idx="1563">
                  <c:v>41762.112916666665</c:v>
                </c:pt>
                <c:pt idx="1564">
                  <c:v>41762.112986111111</c:v>
                </c:pt>
                <c:pt idx="1565">
                  <c:v>41762.113043981481</c:v>
                </c:pt>
                <c:pt idx="1566">
                  <c:v>41762.11310185185</c:v>
                </c:pt>
                <c:pt idx="1567">
                  <c:v>41762.113159722219</c:v>
                </c:pt>
                <c:pt idx="1568">
                  <c:v>41762.113229166665</c:v>
                </c:pt>
                <c:pt idx="1569">
                  <c:v>41762.113287037035</c:v>
                </c:pt>
                <c:pt idx="1570">
                  <c:v>41762.113344907404</c:v>
                </c:pt>
                <c:pt idx="1571">
                  <c:v>41762.11341435185</c:v>
                </c:pt>
                <c:pt idx="1572">
                  <c:v>41762.11347222222</c:v>
                </c:pt>
                <c:pt idx="1573">
                  <c:v>41762.113530092596</c:v>
                </c:pt>
                <c:pt idx="1574">
                  <c:v>41762.113599537035</c:v>
                </c:pt>
                <c:pt idx="1575">
                  <c:v>41762.113657407404</c:v>
                </c:pt>
                <c:pt idx="1576">
                  <c:v>41762.113715277781</c:v>
                </c:pt>
                <c:pt idx="1577">
                  <c:v>41762.11378472222</c:v>
                </c:pt>
                <c:pt idx="1578">
                  <c:v>41762.113842592589</c:v>
                </c:pt>
                <c:pt idx="1579">
                  <c:v>41762.113900462966</c:v>
                </c:pt>
                <c:pt idx="1580">
                  <c:v>41762.113958333335</c:v>
                </c:pt>
                <c:pt idx="1581">
                  <c:v>41762.114027777781</c:v>
                </c:pt>
                <c:pt idx="1582">
                  <c:v>41762.114085648151</c:v>
                </c:pt>
                <c:pt idx="1583">
                  <c:v>41762.11414351852</c:v>
                </c:pt>
                <c:pt idx="1584">
                  <c:v>41762.114212962966</c:v>
                </c:pt>
                <c:pt idx="1585">
                  <c:v>41762.114270833335</c:v>
                </c:pt>
                <c:pt idx="1586">
                  <c:v>41762.114328703705</c:v>
                </c:pt>
                <c:pt idx="1587">
                  <c:v>41762.114398148151</c:v>
                </c:pt>
                <c:pt idx="1588">
                  <c:v>41762.11445601852</c:v>
                </c:pt>
                <c:pt idx="1589">
                  <c:v>41762.11451388889</c:v>
                </c:pt>
                <c:pt idx="1590">
                  <c:v>41762.114583333336</c:v>
                </c:pt>
                <c:pt idx="1591">
                  <c:v>41762.114641203705</c:v>
                </c:pt>
                <c:pt idx="1592">
                  <c:v>41762.114699074074</c:v>
                </c:pt>
                <c:pt idx="1593">
                  <c:v>41762.114768518521</c:v>
                </c:pt>
                <c:pt idx="1594">
                  <c:v>41762.11482638889</c:v>
                </c:pt>
                <c:pt idx="1595">
                  <c:v>41762.114884259259</c:v>
                </c:pt>
                <c:pt idx="1596">
                  <c:v>41762.114942129629</c:v>
                </c:pt>
                <c:pt idx="1597">
                  <c:v>41762.115011574075</c:v>
                </c:pt>
                <c:pt idx="1598">
                  <c:v>41762.115069444444</c:v>
                </c:pt>
                <c:pt idx="1599">
                  <c:v>41762.115127314813</c:v>
                </c:pt>
                <c:pt idx="1600">
                  <c:v>41762.11519675926</c:v>
                </c:pt>
                <c:pt idx="1601">
                  <c:v>41762.115254629629</c:v>
                </c:pt>
                <c:pt idx="1602">
                  <c:v>41762.115312499998</c:v>
                </c:pt>
                <c:pt idx="1603">
                  <c:v>41762.115381944444</c:v>
                </c:pt>
                <c:pt idx="1604">
                  <c:v>41762.115439814814</c:v>
                </c:pt>
                <c:pt idx="1605">
                  <c:v>41762.115497685183</c:v>
                </c:pt>
                <c:pt idx="1606">
                  <c:v>41762.115567129629</c:v>
                </c:pt>
                <c:pt idx="1607">
                  <c:v>41762.115624999999</c:v>
                </c:pt>
                <c:pt idx="1608">
                  <c:v>41762.115682870368</c:v>
                </c:pt>
                <c:pt idx="1609">
                  <c:v>41762.115740740737</c:v>
                </c:pt>
                <c:pt idx="1610">
                  <c:v>41762.115810185183</c:v>
                </c:pt>
                <c:pt idx="1611">
                  <c:v>41762.115868055553</c:v>
                </c:pt>
                <c:pt idx="1612">
                  <c:v>41762.115925925929</c:v>
                </c:pt>
                <c:pt idx="1613">
                  <c:v>41762.115995370368</c:v>
                </c:pt>
                <c:pt idx="1614">
                  <c:v>41762.116053240738</c:v>
                </c:pt>
                <c:pt idx="1615">
                  <c:v>41762.116111111114</c:v>
                </c:pt>
                <c:pt idx="1616">
                  <c:v>41762.116180555553</c:v>
                </c:pt>
                <c:pt idx="1617">
                  <c:v>41762.116238425922</c:v>
                </c:pt>
                <c:pt idx="1618">
                  <c:v>41762.116296296299</c:v>
                </c:pt>
                <c:pt idx="1619">
                  <c:v>41762.116365740738</c:v>
                </c:pt>
                <c:pt idx="1620">
                  <c:v>41762.116423611114</c:v>
                </c:pt>
                <c:pt idx="1621">
                  <c:v>41762.116481481484</c:v>
                </c:pt>
                <c:pt idx="1622">
                  <c:v>41762.116539351853</c:v>
                </c:pt>
                <c:pt idx="1623">
                  <c:v>41762.116608796299</c:v>
                </c:pt>
                <c:pt idx="1624">
                  <c:v>41762.116666666669</c:v>
                </c:pt>
                <c:pt idx="1625">
                  <c:v>41762.116724537038</c:v>
                </c:pt>
                <c:pt idx="1626">
                  <c:v>41762.116793981484</c:v>
                </c:pt>
                <c:pt idx="1627">
                  <c:v>41762.116851851853</c:v>
                </c:pt>
                <c:pt idx="1628">
                  <c:v>41762.116909722223</c:v>
                </c:pt>
                <c:pt idx="1629">
                  <c:v>41762.116979166669</c:v>
                </c:pt>
                <c:pt idx="1630">
                  <c:v>41762.117037037038</c:v>
                </c:pt>
                <c:pt idx="1631">
                  <c:v>41762.117094907408</c:v>
                </c:pt>
                <c:pt idx="1632">
                  <c:v>41762.117164351854</c:v>
                </c:pt>
                <c:pt idx="1633">
                  <c:v>41762.117222222223</c:v>
                </c:pt>
                <c:pt idx="1634">
                  <c:v>41762.117280092592</c:v>
                </c:pt>
                <c:pt idx="1635">
                  <c:v>41762.117337962962</c:v>
                </c:pt>
                <c:pt idx="1636">
                  <c:v>41762.117407407408</c:v>
                </c:pt>
                <c:pt idx="1637">
                  <c:v>41762.117465277777</c:v>
                </c:pt>
                <c:pt idx="1638">
                  <c:v>41762.117523148147</c:v>
                </c:pt>
                <c:pt idx="1639">
                  <c:v>41762.117592592593</c:v>
                </c:pt>
                <c:pt idx="1640">
                  <c:v>41762.117650462962</c:v>
                </c:pt>
                <c:pt idx="1641">
                  <c:v>41762.117708333331</c:v>
                </c:pt>
                <c:pt idx="1642">
                  <c:v>41762.117777777778</c:v>
                </c:pt>
                <c:pt idx="1643">
                  <c:v>41762.117835648147</c:v>
                </c:pt>
                <c:pt idx="1644">
                  <c:v>41762.117893518516</c:v>
                </c:pt>
                <c:pt idx="1645">
                  <c:v>41762.117962962962</c:v>
                </c:pt>
                <c:pt idx="1646">
                  <c:v>41762.118020833332</c:v>
                </c:pt>
                <c:pt idx="1647">
                  <c:v>41762.118078703701</c:v>
                </c:pt>
                <c:pt idx="1648">
                  <c:v>41762.118148148147</c:v>
                </c:pt>
                <c:pt idx="1649">
                  <c:v>41762.118206018517</c:v>
                </c:pt>
                <c:pt idx="1650">
                  <c:v>41762.118263888886</c:v>
                </c:pt>
                <c:pt idx="1651">
                  <c:v>41762.118321759262</c:v>
                </c:pt>
                <c:pt idx="1652">
                  <c:v>41762.118391203701</c:v>
                </c:pt>
                <c:pt idx="1653">
                  <c:v>41762.118449074071</c:v>
                </c:pt>
                <c:pt idx="1654">
                  <c:v>41762.118506944447</c:v>
                </c:pt>
                <c:pt idx="1655">
                  <c:v>41762.118576388886</c:v>
                </c:pt>
                <c:pt idx="1656">
                  <c:v>41762.118634259263</c:v>
                </c:pt>
                <c:pt idx="1657">
                  <c:v>41762.118692129632</c:v>
                </c:pt>
                <c:pt idx="1658">
                  <c:v>41762.118761574071</c:v>
                </c:pt>
                <c:pt idx="1659">
                  <c:v>41762.118819444448</c:v>
                </c:pt>
                <c:pt idx="1660">
                  <c:v>41762.118877314817</c:v>
                </c:pt>
                <c:pt idx="1661">
                  <c:v>41762.118946759256</c:v>
                </c:pt>
                <c:pt idx="1662">
                  <c:v>41762.119004629632</c:v>
                </c:pt>
                <c:pt idx="1663">
                  <c:v>41762.119062500002</c:v>
                </c:pt>
                <c:pt idx="1664">
                  <c:v>41762.119120370371</c:v>
                </c:pt>
                <c:pt idx="1665">
                  <c:v>41762.119189814817</c:v>
                </c:pt>
                <c:pt idx="1666">
                  <c:v>41762.119247685187</c:v>
                </c:pt>
                <c:pt idx="1667">
                  <c:v>41762.119305555556</c:v>
                </c:pt>
                <c:pt idx="1668">
                  <c:v>41762.119375000002</c:v>
                </c:pt>
                <c:pt idx="1669">
                  <c:v>41762.119432870371</c:v>
                </c:pt>
                <c:pt idx="1670">
                  <c:v>41762.119490740741</c:v>
                </c:pt>
                <c:pt idx="1671">
                  <c:v>41762.119560185187</c:v>
                </c:pt>
                <c:pt idx="1672">
                  <c:v>41762.119618055556</c:v>
                </c:pt>
                <c:pt idx="1673">
                  <c:v>41762.119675925926</c:v>
                </c:pt>
                <c:pt idx="1674">
                  <c:v>41762.119745370372</c:v>
                </c:pt>
                <c:pt idx="1675">
                  <c:v>41762.119803240741</c:v>
                </c:pt>
                <c:pt idx="1676">
                  <c:v>41762.11986111111</c:v>
                </c:pt>
                <c:pt idx="1677">
                  <c:v>41762.11991898148</c:v>
                </c:pt>
                <c:pt idx="1678">
                  <c:v>41762.119988425926</c:v>
                </c:pt>
                <c:pt idx="1679">
                  <c:v>41762.120046296295</c:v>
                </c:pt>
                <c:pt idx="1680">
                  <c:v>41762.120104166665</c:v>
                </c:pt>
                <c:pt idx="1681">
                  <c:v>41762.120173611111</c:v>
                </c:pt>
                <c:pt idx="1682">
                  <c:v>41762.12023148148</c:v>
                </c:pt>
                <c:pt idx="1683">
                  <c:v>41762.120289351849</c:v>
                </c:pt>
                <c:pt idx="1684">
                  <c:v>41762.120358796295</c:v>
                </c:pt>
                <c:pt idx="1685">
                  <c:v>41762.120416666665</c:v>
                </c:pt>
                <c:pt idx="1686">
                  <c:v>41762.120474537034</c:v>
                </c:pt>
                <c:pt idx="1687">
                  <c:v>41762.12054398148</c:v>
                </c:pt>
                <c:pt idx="1688">
                  <c:v>41762.12060185185</c:v>
                </c:pt>
                <c:pt idx="1689">
                  <c:v>41762.120659722219</c:v>
                </c:pt>
                <c:pt idx="1690">
                  <c:v>41762.120729166665</c:v>
                </c:pt>
                <c:pt idx="1691">
                  <c:v>41762.120787037034</c:v>
                </c:pt>
                <c:pt idx="1692">
                  <c:v>41762.120844907404</c:v>
                </c:pt>
                <c:pt idx="1693">
                  <c:v>41762.12090277778</c:v>
                </c:pt>
                <c:pt idx="1694">
                  <c:v>41762.120972222219</c:v>
                </c:pt>
                <c:pt idx="1695">
                  <c:v>41762.121030092596</c:v>
                </c:pt>
                <c:pt idx="1696">
                  <c:v>41762.121087962965</c:v>
                </c:pt>
                <c:pt idx="1697">
                  <c:v>41762.121157407404</c:v>
                </c:pt>
                <c:pt idx="1698">
                  <c:v>41762.121215277781</c:v>
                </c:pt>
                <c:pt idx="1699">
                  <c:v>41762.12127314815</c:v>
                </c:pt>
                <c:pt idx="1700">
                  <c:v>41762.121342592596</c:v>
                </c:pt>
                <c:pt idx="1701">
                  <c:v>41762.121400462966</c:v>
                </c:pt>
                <c:pt idx="1702">
                  <c:v>41762.121458333335</c:v>
                </c:pt>
                <c:pt idx="1703">
                  <c:v>41762.121527777781</c:v>
                </c:pt>
                <c:pt idx="1704">
                  <c:v>41762.12158564815</c:v>
                </c:pt>
                <c:pt idx="1705">
                  <c:v>41762.12164351852</c:v>
                </c:pt>
                <c:pt idx="1706">
                  <c:v>41762.121701388889</c:v>
                </c:pt>
                <c:pt idx="1707">
                  <c:v>41762.121770833335</c:v>
                </c:pt>
                <c:pt idx="1708">
                  <c:v>41762.121828703705</c:v>
                </c:pt>
                <c:pt idx="1709">
                  <c:v>41762.121886574074</c:v>
                </c:pt>
                <c:pt idx="1710">
                  <c:v>41762.12195601852</c:v>
                </c:pt>
                <c:pt idx="1711">
                  <c:v>41762.122013888889</c:v>
                </c:pt>
                <c:pt idx="1712">
                  <c:v>41762.122071759259</c:v>
                </c:pt>
                <c:pt idx="1713">
                  <c:v>41762.122141203705</c:v>
                </c:pt>
                <c:pt idx="1714">
                  <c:v>41762.122199074074</c:v>
                </c:pt>
                <c:pt idx="1715">
                  <c:v>41762.122256944444</c:v>
                </c:pt>
                <c:pt idx="1716">
                  <c:v>41762.12232638889</c:v>
                </c:pt>
                <c:pt idx="1717">
                  <c:v>41762.122384259259</c:v>
                </c:pt>
                <c:pt idx="1718">
                  <c:v>41762.122442129628</c:v>
                </c:pt>
                <c:pt idx="1719">
                  <c:v>41762.122499999998</c:v>
                </c:pt>
                <c:pt idx="1720">
                  <c:v>41762.122569444444</c:v>
                </c:pt>
                <c:pt idx="1721">
                  <c:v>41762.122627314813</c:v>
                </c:pt>
                <c:pt idx="1722">
                  <c:v>41762.122685185182</c:v>
                </c:pt>
                <c:pt idx="1723">
                  <c:v>41762.122754629629</c:v>
                </c:pt>
                <c:pt idx="1724">
                  <c:v>41762.122812499998</c:v>
                </c:pt>
                <c:pt idx="1725">
                  <c:v>41762.122870370367</c:v>
                </c:pt>
                <c:pt idx="1726">
                  <c:v>41762.122939814813</c:v>
                </c:pt>
                <c:pt idx="1727">
                  <c:v>41762.122997685183</c:v>
                </c:pt>
                <c:pt idx="1728">
                  <c:v>41762.123055555552</c:v>
                </c:pt>
                <c:pt idx="1729">
                  <c:v>41762.123124999998</c:v>
                </c:pt>
                <c:pt idx="1730">
                  <c:v>41762.123182870368</c:v>
                </c:pt>
                <c:pt idx="1731">
                  <c:v>41762.123240740744</c:v>
                </c:pt>
                <c:pt idx="1732">
                  <c:v>41762.123310185183</c:v>
                </c:pt>
                <c:pt idx="1733">
                  <c:v>41762.123368055552</c:v>
                </c:pt>
                <c:pt idx="1734">
                  <c:v>41762.123425925929</c:v>
                </c:pt>
                <c:pt idx="1735">
                  <c:v>41762.123483796298</c:v>
                </c:pt>
                <c:pt idx="1736">
                  <c:v>41762.123553240737</c:v>
                </c:pt>
                <c:pt idx="1737">
                  <c:v>41762.123611111114</c:v>
                </c:pt>
                <c:pt idx="1738">
                  <c:v>41762.123668981483</c:v>
                </c:pt>
                <c:pt idx="1739">
                  <c:v>41762.123738425929</c:v>
                </c:pt>
                <c:pt idx="1740">
                  <c:v>41762.123796296299</c:v>
                </c:pt>
                <c:pt idx="1741">
                  <c:v>41762.123854166668</c:v>
                </c:pt>
                <c:pt idx="1742">
                  <c:v>41762.123923611114</c:v>
                </c:pt>
                <c:pt idx="1743">
                  <c:v>41762.123981481483</c:v>
                </c:pt>
                <c:pt idx="1744">
                  <c:v>41762.124039351853</c:v>
                </c:pt>
                <c:pt idx="1745">
                  <c:v>41762.124108796299</c:v>
                </c:pt>
                <c:pt idx="1746">
                  <c:v>41762.124166666668</c:v>
                </c:pt>
                <c:pt idx="1747">
                  <c:v>41762.124224537038</c:v>
                </c:pt>
                <c:pt idx="1748">
                  <c:v>41762.124282407407</c:v>
                </c:pt>
                <c:pt idx="1749">
                  <c:v>41762.124351851853</c:v>
                </c:pt>
                <c:pt idx="1750">
                  <c:v>41762.124409722222</c:v>
                </c:pt>
                <c:pt idx="1751">
                  <c:v>41762.124467592592</c:v>
                </c:pt>
                <c:pt idx="1752">
                  <c:v>41762.124537037038</c:v>
                </c:pt>
                <c:pt idx="1753">
                  <c:v>41762.124594907407</c:v>
                </c:pt>
                <c:pt idx="1754">
                  <c:v>41762.124652777777</c:v>
                </c:pt>
                <c:pt idx="1755">
                  <c:v>41762.124722222223</c:v>
                </c:pt>
                <c:pt idx="1756">
                  <c:v>41762.124780092592</c:v>
                </c:pt>
                <c:pt idx="1757">
                  <c:v>41762.124837962961</c:v>
                </c:pt>
                <c:pt idx="1758">
                  <c:v>41762.124907407408</c:v>
                </c:pt>
                <c:pt idx="1759">
                  <c:v>41762.124965277777</c:v>
                </c:pt>
                <c:pt idx="1760">
                  <c:v>41762.125023148146</c:v>
                </c:pt>
                <c:pt idx="1761">
                  <c:v>41762.125081018516</c:v>
                </c:pt>
                <c:pt idx="1762">
                  <c:v>41762.125150462962</c:v>
                </c:pt>
                <c:pt idx="1763">
                  <c:v>41762.125208333331</c:v>
                </c:pt>
                <c:pt idx="1764">
                  <c:v>41762.1252662037</c:v>
                </c:pt>
                <c:pt idx="1765">
                  <c:v>41762.125335648147</c:v>
                </c:pt>
                <c:pt idx="1766">
                  <c:v>41762.125393518516</c:v>
                </c:pt>
                <c:pt idx="1767">
                  <c:v>41762.125451388885</c:v>
                </c:pt>
                <c:pt idx="1768">
                  <c:v>41762.125520833331</c:v>
                </c:pt>
                <c:pt idx="1769">
                  <c:v>41762.125578703701</c:v>
                </c:pt>
                <c:pt idx="1770">
                  <c:v>41762.125636574077</c:v>
                </c:pt>
                <c:pt idx="1771">
                  <c:v>41762.125706018516</c:v>
                </c:pt>
                <c:pt idx="1772">
                  <c:v>41762.125763888886</c:v>
                </c:pt>
                <c:pt idx="1773">
                  <c:v>41762.125821759262</c:v>
                </c:pt>
                <c:pt idx="1774">
                  <c:v>41762.125879629632</c:v>
                </c:pt>
                <c:pt idx="1775">
                  <c:v>41762.125949074078</c:v>
                </c:pt>
                <c:pt idx="1776">
                  <c:v>41762.126006944447</c:v>
                </c:pt>
                <c:pt idx="1777">
                  <c:v>41762.126064814816</c:v>
                </c:pt>
                <c:pt idx="1778">
                  <c:v>41762.126134259262</c:v>
                </c:pt>
                <c:pt idx="1779">
                  <c:v>41762.126192129632</c:v>
                </c:pt>
                <c:pt idx="1780">
                  <c:v>41762.126250000001</c:v>
                </c:pt>
                <c:pt idx="1781">
                  <c:v>41762.126319444447</c:v>
                </c:pt>
                <c:pt idx="1782">
                  <c:v>41762.126377314817</c:v>
                </c:pt>
                <c:pt idx="1783">
                  <c:v>41762.126435185186</c:v>
                </c:pt>
                <c:pt idx="1784">
                  <c:v>41762.126504629632</c:v>
                </c:pt>
                <c:pt idx="1785">
                  <c:v>41762.126562500001</c:v>
                </c:pt>
                <c:pt idx="1786">
                  <c:v>41762.126620370371</c:v>
                </c:pt>
                <c:pt idx="1787">
                  <c:v>41762.126689814817</c:v>
                </c:pt>
                <c:pt idx="1788">
                  <c:v>41762.126747685186</c:v>
                </c:pt>
                <c:pt idx="1789">
                  <c:v>41762.126805555556</c:v>
                </c:pt>
                <c:pt idx="1790">
                  <c:v>41762.126863425925</c:v>
                </c:pt>
                <c:pt idx="1791">
                  <c:v>41762.126932870371</c:v>
                </c:pt>
                <c:pt idx="1792">
                  <c:v>41762.12699074074</c:v>
                </c:pt>
                <c:pt idx="1793">
                  <c:v>41762.12704861111</c:v>
                </c:pt>
                <c:pt idx="1794">
                  <c:v>41762.127118055556</c:v>
                </c:pt>
                <c:pt idx="1795">
                  <c:v>41762.127175925925</c:v>
                </c:pt>
                <c:pt idx="1796">
                  <c:v>41762.127233796295</c:v>
                </c:pt>
                <c:pt idx="1797">
                  <c:v>41762.127303240741</c:v>
                </c:pt>
                <c:pt idx="1798">
                  <c:v>41762.12736111111</c:v>
                </c:pt>
                <c:pt idx="1799">
                  <c:v>41762.127418981479</c:v>
                </c:pt>
                <c:pt idx="1800">
                  <c:v>41762.127488425926</c:v>
                </c:pt>
                <c:pt idx="1801">
                  <c:v>41762.127546296295</c:v>
                </c:pt>
                <c:pt idx="1802">
                  <c:v>41762.127604166664</c:v>
                </c:pt>
                <c:pt idx="1803">
                  <c:v>41762.127662037034</c:v>
                </c:pt>
                <c:pt idx="1804">
                  <c:v>41762.12773148148</c:v>
                </c:pt>
                <c:pt idx="1805">
                  <c:v>41762.127789351849</c:v>
                </c:pt>
                <c:pt idx="1806">
                  <c:v>41762.127847222226</c:v>
                </c:pt>
                <c:pt idx="1807">
                  <c:v>41762.127916666665</c:v>
                </c:pt>
                <c:pt idx="1808">
                  <c:v>41762.127974537034</c:v>
                </c:pt>
                <c:pt idx="1809">
                  <c:v>41762.128032407411</c:v>
                </c:pt>
                <c:pt idx="1810">
                  <c:v>41762.128101851849</c:v>
                </c:pt>
                <c:pt idx="1811">
                  <c:v>41762.128159722219</c:v>
                </c:pt>
                <c:pt idx="1812">
                  <c:v>41762.128217592595</c:v>
                </c:pt>
                <c:pt idx="1813">
                  <c:v>41762.128287037034</c:v>
                </c:pt>
                <c:pt idx="1814">
                  <c:v>41762.128344907411</c:v>
                </c:pt>
                <c:pt idx="1815">
                  <c:v>41762.12840277778</c:v>
                </c:pt>
                <c:pt idx="1816">
                  <c:v>41762.128460648149</c:v>
                </c:pt>
                <c:pt idx="1817">
                  <c:v>41762.128530092596</c:v>
                </c:pt>
                <c:pt idx="1818">
                  <c:v>41762.128587962965</c:v>
                </c:pt>
                <c:pt idx="1819">
                  <c:v>41762.128645833334</c:v>
                </c:pt>
                <c:pt idx="1820">
                  <c:v>41762.12871527778</c:v>
                </c:pt>
                <c:pt idx="1821">
                  <c:v>41762.12877314815</c:v>
                </c:pt>
                <c:pt idx="1822">
                  <c:v>41762.128831018519</c:v>
                </c:pt>
                <c:pt idx="1823">
                  <c:v>41762.128900462965</c:v>
                </c:pt>
                <c:pt idx="1824">
                  <c:v>41762.128958333335</c:v>
                </c:pt>
                <c:pt idx="1825">
                  <c:v>41762.129016203704</c:v>
                </c:pt>
                <c:pt idx="1826">
                  <c:v>41762.12908564815</c:v>
                </c:pt>
                <c:pt idx="1827">
                  <c:v>41762.129143518519</c:v>
                </c:pt>
                <c:pt idx="1828">
                  <c:v>41762.129201388889</c:v>
                </c:pt>
                <c:pt idx="1829">
                  <c:v>41762.129259259258</c:v>
                </c:pt>
                <c:pt idx="1830">
                  <c:v>41762.129328703704</c:v>
                </c:pt>
                <c:pt idx="1831">
                  <c:v>41762.129386574074</c:v>
                </c:pt>
                <c:pt idx="1832">
                  <c:v>41762.129444444443</c:v>
                </c:pt>
                <c:pt idx="1833">
                  <c:v>41762.129513888889</c:v>
                </c:pt>
                <c:pt idx="1834">
                  <c:v>41762.129571759258</c:v>
                </c:pt>
                <c:pt idx="1835">
                  <c:v>41762.129629629628</c:v>
                </c:pt>
                <c:pt idx="1836">
                  <c:v>41762.129699074074</c:v>
                </c:pt>
                <c:pt idx="1837">
                  <c:v>41762.129756944443</c:v>
                </c:pt>
                <c:pt idx="1838">
                  <c:v>41762.129814814813</c:v>
                </c:pt>
                <c:pt idx="1839">
                  <c:v>41762.129884259259</c:v>
                </c:pt>
                <c:pt idx="1840">
                  <c:v>41762.129942129628</c:v>
                </c:pt>
                <c:pt idx="1841">
                  <c:v>41762.129999999997</c:v>
                </c:pt>
                <c:pt idx="1842">
                  <c:v>41762.130069444444</c:v>
                </c:pt>
                <c:pt idx="1843">
                  <c:v>41762.130127314813</c:v>
                </c:pt>
                <c:pt idx="1844">
                  <c:v>41762.130185185182</c:v>
                </c:pt>
                <c:pt idx="1845">
                  <c:v>41762.130243055559</c:v>
                </c:pt>
                <c:pt idx="1846">
                  <c:v>41762.130312499998</c:v>
                </c:pt>
                <c:pt idx="1847">
                  <c:v>41762.130370370367</c:v>
                </c:pt>
                <c:pt idx="1848">
                  <c:v>41762.130428240744</c:v>
                </c:pt>
                <c:pt idx="1849">
                  <c:v>41762.130497685182</c:v>
                </c:pt>
                <c:pt idx="1850">
                  <c:v>41762.130555555559</c:v>
                </c:pt>
                <c:pt idx="1851">
                  <c:v>41762.130613425928</c:v>
                </c:pt>
                <c:pt idx="1852">
                  <c:v>41762.130682870367</c:v>
                </c:pt>
                <c:pt idx="1853">
                  <c:v>41762.130740740744</c:v>
                </c:pt>
                <c:pt idx="1854">
                  <c:v>41762.130798611113</c:v>
                </c:pt>
                <c:pt idx="1855">
                  <c:v>41762.130868055552</c:v>
                </c:pt>
                <c:pt idx="1856">
                  <c:v>41762.130925925929</c:v>
                </c:pt>
                <c:pt idx="1857">
                  <c:v>41762.130983796298</c:v>
                </c:pt>
                <c:pt idx="1858">
                  <c:v>41762.131041666667</c:v>
                </c:pt>
                <c:pt idx="1859">
                  <c:v>41762.131111111114</c:v>
                </c:pt>
                <c:pt idx="1860">
                  <c:v>41762.131168981483</c:v>
                </c:pt>
                <c:pt idx="1861">
                  <c:v>41762.131226851852</c:v>
                </c:pt>
                <c:pt idx="1862">
                  <c:v>41762.131296296298</c:v>
                </c:pt>
                <c:pt idx="1863">
                  <c:v>41762.131354166668</c:v>
                </c:pt>
                <c:pt idx="1864">
                  <c:v>41762.131412037037</c:v>
                </c:pt>
                <c:pt idx="1865">
                  <c:v>41762.131481481483</c:v>
                </c:pt>
                <c:pt idx="1866">
                  <c:v>41762.131539351853</c:v>
                </c:pt>
                <c:pt idx="1867">
                  <c:v>41762.131597222222</c:v>
                </c:pt>
                <c:pt idx="1868">
                  <c:v>41762.131666666668</c:v>
                </c:pt>
                <c:pt idx="1869">
                  <c:v>41762.131724537037</c:v>
                </c:pt>
                <c:pt idx="1870">
                  <c:v>41762.131782407407</c:v>
                </c:pt>
                <c:pt idx="1871">
                  <c:v>41762.131840277776</c:v>
                </c:pt>
                <c:pt idx="1872">
                  <c:v>41762.131909722222</c:v>
                </c:pt>
                <c:pt idx="1873">
                  <c:v>41762.131967592592</c:v>
                </c:pt>
                <c:pt idx="1874">
                  <c:v>41762.132025462961</c:v>
                </c:pt>
                <c:pt idx="1875">
                  <c:v>41762.132094907407</c:v>
                </c:pt>
                <c:pt idx="1876">
                  <c:v>41762.132152777776</c:v>
                </c:pt>
                <c:pt idx="1877">
                  <c:v>41762.132210648146</c:v>
                </c:pt>
                <c:pt idx="1878">
                  <c:v>41762.132280092592</c:v>
                </c:pt>
                <c:pt idx="1879">
                  <c:v>41762.132337962961</c:v>
                </c:pt>
                <c:pt idx="1880">
                  <c:v>41762.132395833331</c:v>
                </c:pt>
                <c:pt idx="1881">
                  <c:v>41762.132465277777</c:v>
                </c:pt>
                <c:pt idx="1882">
                  <c:v>41762.132523148146</c:v>
                </c:pt>
                <c:pt idx="1883">
                  <c:v>41762.132581018515</c:v>
                </c:pt>
                <c:pt idx="1884">
                  <c:v>41762.132638888892</c:v>
                </c:pt>
                <c:pt idx="1885">
                  <c:v>41762.132708333331</c:v>
                </c:pt>
                <c:pt idx="1886">
                  <c:v>41762.1327662037</c:v>
                </c:pt>
                <c:pt idx="1887">
                  <c:v>41762.132824074077</c:v>
                </c:pt>
                <c:pt idx="1888">
                  <c:v>41762.132893518516</c:v>
                </c:pt>
                <c:pt idx="1889">
                  <c:v>41762.132951388892</c:v>
                </c:pt>
                <c:pt idx="1890">
                  <c:v>41762.133009259262</c:v>
                </c:pt>
                <c:pt idx="1891">
                  <c:v>41762.1330787037</c:v>
                </c:pt>
                <c:pt idx="1892">
                  <c:v>41762.133136574077</c:v>
                </c:pt>
                <c:pt idx="1893">
                  <c:v>41762.133194444446</c:v>
                </c:pt>
                <c:pt idx="1894">
                  <c:v>41762.133263888885</c:v>
                </c:pt>
                <c:pt idx="1895">
                  <c:v>41762.133321759262</c:v>
                </c:pt>
                <c:pt idx="1896">
                  <c:v>41762.133379629631</c:v>
                </c:pt>
                <c:pt idx="1897">
                  <c:v>41762.133449074077</c:v>
                </c:pt>
                <c:pt idx="1898">
                  <c:v>41762.133506944447</c:v>
                </c:pt>
                <c:pt idx="1899">
                  <c:v>41762.133564814816</c:v>
                </c:pt>
                <c:pt idx="1900">
                  <c:v>41762.133622685185</c:v>
                </c:pt>
                <c:pt idx="1901">
                  <c:v>41762.133692129632</c:v>
                </c:pt>
                <c:pt idx="1902">
                  <c:v>41762.133750000001</c:v>
                </c:pt>
                <c:pt idx="1903">
                  <c:v>41762.13380787037</c:v>
                </c:pt>
                <c:pt idx="1904">
                  <c:v>41762.133877314816</c:v>
                </c:pt>
                <c:pt idx="1905">
                  <c:v>41762.133935185186</c:v>
                </c:pt>
                <c:pt idx="1906">
                  <c:v>41762.133993055555</c:v>
                </c:pt>
                <c:pt idx="1907">
                  <c:v>41762.134062500001</c:v>
                </c:pt>
                <c:pt idx="1908">
                  <c:v>41762.134120370371</c:v>
                </c:pt>
                <c:pt idx="1909">
                  <c:v>41762.13417824074</c:v>
                </c:pt>
                <c:pt idx="1910">
                  <c:v>41762.134247685186</c:v>
                </c:pt>
                <c:pt idx="1911">
                  <c:v>41762.134305555555</c:v>
                </c:pt>
                <c:pt idx="1912">
                  <c:v>41762.134363425925</c:v>
                </c:pt>
                <c:pt idx="1913">
                  <c:v>41762.134421296294</c:v>
                </c:pt>
                <c:pt idx="1914">
                  <c:v>41762.13449074074</c:v>
                </c:pt>
                <c:pt idx="1915">
                  <c:v>41762.134548611109</c:v>
                </c:pt>
                <c:pt idx="1916">
                  <c:v>41762.134606481479</c:v>
                </c:pt>
                <c:pt idx="1917">
                  <c:v>41762.134675925925</c:v>
                </c:pt>
                <c:pt idx="1918">
                  <c:v>41762.134733796294</c:v>
                </c:pt>
                <c:pt idx="1919">
                  <c:v>41762.134791666664</c:v>
                </c:pt>
                <c:pt idx="1920">
                  <c:v>41762.13486111111</c:v>
                </c:pt>
                <c:pt idx="1921">
                  <c:v>41762.134918981479</c:v>
                </c:pt>
                <c:pt idx="1922">
                  <c:v>41762.134976851848</c:v>
                </c:pt>
                <c:pt idx="1923">
                  <c:v>41762.135046296295</c:v>
                </c:pt>
                <c:pt idx="1924">
                  <c:v>41762.135104166664</c:v>
                </c:pt>
                <c:pt idx="1925">
                  <c:v>41762.135162037041</c:v>
                </c:pt>
                <c:pt idx="1926">
                  <c:v>41762.13521990741</c:v>
                </c:pt>
                <c:pt idx="1927">
                  <c:v>41762.135289351849</c:v>
                </c:pt>
                <c:pt idx="1928">
                  <c:v>41762.135347222225</c:v>
                </c:pt>
                <c:pt idx="1929">
                  <c:v>41762.135405092595</c:v>
                </c:pt>
                <c:pt idx="1930">
                  <c:v>41762.135474537034</c:v>
                </c:pt>
                <c:pt idx="1931">
                  <c:v>41762.13553240741</c:v>
                </c:pt>
                <c:pt idx="1932">
                  <c:v>41762.13559027778</c:v>
                </c:pt>
                <c:pt idx="1933">
                  <c:v>41762.135659722226</c:v>
                </c:pt>
                <c:pt idx="1934">
                  <c:v>41762.135717592595</c:v>
                </c:pt>
                <c:pt idx="1935">
                  <c:v>41762.135775462964</c:v>
                </c:pt>
                <c:pt idx="1936">
                  <c:v>41762.135844907411</c:v>
                </c:pt>
                <c:pt idx="1937">
                  <c:v>41762.13590277778</c:v>
                </c:pt>
                <c:pt idx="1938">
                  <c:v>41762.135960648149</c:v>
                </c:pt>
                <c:pt idx="1939">
                  <c:v>41762.136030092595</c:v>
                </c:pt>
                <c:pt idx="1940">
                  <c:v>41762.136087962965</c:v>
                </c:pt>
                <c:pt idx="1941">
                  <c:v>41762.136145833334</c:v>
                </c:pt>
                <c:pt idx="1942">
                  <c:v>41762.136203703703</c:v>
                </c:pt>
                <c:pt idx="1943">
                  <c:v>41762.136273148149</c:v>
                </c:pt>
                <c:pt idx="1944">
                  <c:v>41762.136331018519</c:v>
                </c:pt>
                <c:pt idx="1945">
                  <c:v>41762.136388888888</c:v>
                </c:pt>
                <c:pt idx="1946">
                  <c:v>41762.136458333334</c:v>
                </c:pt>
                <c:pt idx="1947">
                  <c:v>41762.136516203704</c:v>
                </c:pt>
                <c:pt idx="1948">
                  <c:v>41762.136574074073</c:v>
                </c:pt>
                <c:pt idx="1949">
                  <c:v>41762.136643518519</c:v>
                </c:pt>
                <c:pt idx="1950">
                  <c:v>41762.136701388888</c:v>
                </c:pt>
                <c:pt idx="1951">
                  <c:v>41762.136759259258</c:v>
                </c:pt>
                <c:pt idx="1952">
                  <c:v>41762.136828703704</c:v>
                </c:pt>
                <c:pt idx="1953">
                  <c:v>41762.136886574073</c:v>
                </c:pt>
                <c:pt idx="1954">
                  <c:v>41762.136944444443</c:v>
                </c:pt>
                <c:pt idx="1955">
                  <c:v>41762.137002314812</c:v>
                </c:pt>
                <c:pt idx="1956">
                  <c:v>41762.137071759258</c:v>
                </c:pt>
                <c:pt idx="1957">
                  <c:v>41762.137129629627</c:v>
                </c:pt>
                <c:pt idx="1958">
                  <c:v>41762.137187499997</c:v>
                </c:pt>
                <c:pt idx="1959">
                  <c:v>41762.137256944443</c:v>
                </c:pt>
                <c:pt idx="1960">
                  <c:v>41762.137314814812</c:v>
                </c:pt>
                <c:pt idx="1961">
                  <c:v>41762.137372685182</c:v>
                </c:pt>
                <c:pt idx="1962">
                  <c:v>41762.137442129628</c:v>
                </c:pt>
                <c:pt idx="1963">
                  <c:v>41762.137499999997</c:v>
                </c:pt>
                <c:pt idx="1964">
                  <c:v>41762.137557870374</c:v>
                </c:pt>
                <c:pt idx="1965">
                  <c:v>41762.137627314813</c:v>
                </c:pt>
                <c:pt idx="1966">
                  <c:v>41762.137685185182</c:v>
                </c:pt>
                <c:pt idx="1967">
                  <c:v>41762.137743055559</c:v>
                </c:pt>
                <c:pt idx="1968">
                  <c:v>41762.137800925928</c:v>
                </c:pt>
                <c:pt idx="1969">
                  <c:v>41762.137870370374</c:v>
                </c:pt>
                <c:pt idx="1970">
                  <c:v>41762.137928240743</c:v>
                </c:pt>
                <c:pt idx="1971">
                  <c:v>41762.137986111113</c:v>
                </c:pt>
                <c:pt idx="1972">
                  <c:v>41762.138055555559</c:v>
                </c:pt>
                <c:pt idx="1973">
                  <c:v>41762.138113425928</c:v>
                </c:pt>
                <c:pt idx="1974">
                  <c:v>41762.138171296298</c:v>
                </c:pt>
                <c:pt idx="1975">
                  <c:v>41762.138240740744</c:v>
                </c:pt>
                <c:pt idx="1976">
                  <c:v>41762.138298611113</c:v>
                </c:pt>
                <c:pt idx="1977">
                  <c:v>41762.138356481482</c:v>
                </c:pt>
                <c:pt idx="1978">
                  <c:v>41762.138425925928</c:v>
                </c:pt>
                <c:pt idx="1979">
                  <c:v>41762.138483796298</c:v>
                </c:pt>
                <c:pt idx="1980">
                  <c:v>41762.138541666667</c:v>
                </c:pt>
                <c:pt idx="1981">
                  <c:v>41762.138611111113</c:v>
                </c:pt>
                <c:pt idx="1982">
                  <c:v>41762.138668981483</c:v>
                </c:pt>
                <c:pt idx="1983">
                  <c:v>41762.138726851852</c:v>
                </c:pt>
                <c:pt idx="1984">
                  <c:v>41762.138784722221</c:v>
                </c:pt>
                <c:pt idx="1985">
                  <c:v>41762.138854166667</c:v>
                </c:pt>
                <c:pt idx="1986">
                  <c:v>41762.138912037037</c:v>
                </c:pt>
                <c:pt idx="1987">
                  <c:v>41762.138969907406</c:v>
                </c:pt>
                <c:pt idx="1988">
                  <c:v>41762.139039351852</c:v>
                </c:pt>
                <c:pt idx="1989">
                  <c:v>41762.139097222222</c:v>
                </c:pt>
                <c:pt idx="1990">
                  <c:v>41762.139155092591</c:v>
                </c:pt>
                <c:pt idx="1991">
                  <c:v>41762.139224537037</c:v>
                </c:pt>
                <c:pt idx="1992">
                  <c:v>41762.139282407406</c:v>
                </c:pt>
                <c:pt idx="1993">
                  <c:v>41762.139340277776</c:v>
                </c:pt>
                <c:pt idx="1994">
                  <c:v>41762.139409722222</c:v>
                </c:pt>
                <c:pt idx="1995">
                  <c:v>41762.139467592591</c:v>
                </c:pt>
                <c:pt idx="1996">
                  <c:v>41762.139525462961</c:v>
                </c:pt>
                <c:pt idx="1997">
                  <c:v>41762.13958333333</c:v>
                </c:pt>
                <c:pt idx="1998">
                  <c:v>41762.139652777776</c:v>
                </c:pt>
                <c:pt idx="1999">
                  <c:v>41762.139710648145</c:v>
                </c:pt>
                <c:pt idx="2000">
                  <c:v>41762.139768518522</c:v>
                </c:pt>
                <c:pt idx="2001">
                  <c:v>41762.139837962961</c:v>
                </c:pt>
                <c:pt idx="2002">
                  <c:v>41762.13989583333</c:v>
                </c:pt>
                <c:pt idx="2003">
                  <c:v>41762.139953703707</c:v>
                </c:pt>
                <c:pt idx="2004">
                  <c:v>41762.140023148146</c:v>
                </c:pt>
                <c:pt idx="2005">
                  <c:v>41762.140081018515</c:v>
                </c:pt>
                <c:pt idx="2006">
                  <c:v>41762.140138888892</c:v>
                </c:pt>
                <c:pt idx="2007">
                  <c:v>41762.140208333331</c:v>
                </c:pt>
                <c:pt idx="2008">
                  <c:v>41762.140266203707</c:v>
                </c:pt>
                <c:pt idx="2009">
                  <c:v>41762.140324074076</c:v>
                </c:pt>
                <c:pt idx="2010">
                  <c:v>41762.140381944446</c:v>
                </c:pt>
                <c:pt idx="2011">
                  <c:v>41762.140451388892</c:v>
                </c:pt>
                <c:pt idx="2012">
                  <c:v>41762.140509259261</c:v>
                </c:pt>
                <c:pt idx="2013">
                  <c:v>41762.140567129631</c:v>
                </c:pt>
                <c:pt idx="2014">
                  <c:v>41762.140636574077</c:v>
                </c:pt>
                <c:pt idx="2015">
                  <c:v>41762.140694444446</c:v>
                </c:pt>
                <c:pt idx="2016">
                  <c:v>41762.140752314815</c:v>
                </c:pt>
                <c:pt idx="2017">
                  <c:v>41762.140821759262</c:v>
                </c:pt>
                <c:pt idx="2018">
                  <c:v>41762.140879629631</c:v>
                </c:pt>
                <c:pt idx="2019">
                  <c:v>41762.1409375</c:v>
                </c:pt>
                <c:pt idx="2020">
                  <c:v>41762.141006944446</c:v>
                </c:pt>
                <c:pt idx="2021">
                  <c:v>41762.141064814816</c:v>
                </c:pt>
                <c:pt idx="2022">
                  <c:v>41762.141122685185</c:v>
                </c:pt>
                <c:pt idx="2023">
                  <c:v>41762.141180555554</c:v>
                </c:pt>
                <c:pt idx="2024">
                  <c:v>41762.141250000001</c:v>
                </c:pt>
                <c:pt idx="2025">
                  <c:v>41762.14130787037</c:v>
                </c:pt>
                <c:pt idx="2026">
                  <c:v>41762.141365740739</c:v>
                </c:pt>
                <c:pt idx="2027">
                  <c:v>41762.141435185185</c:v>
                </c:pt>
                <c:pt idx="2028">
                  <c:v>41762.141493055555</c:v>
                </c:pt>
                <c:pt idx="2029">
                  <c:v>41762.141550925924</c:v>
                </c:pt>
                <c:pt idx="2030">
                  <c:v>41762.14162037037</c:v>
                </c:pt>
                <c:pt idx="2031">
                  <c:v>41762.14167824074</c:v>
                </c:pt>
                <c:pt idx="2032">
                  <c:v>41762.141736111109</c:v>
                </c:pt>
                <c:pt idx="2033">
                  <c:v>41762.141805555555</c:v>
                </c:pt>
                <c:pt idx="2034">
                  <c:v>41762.141863425924</c:v>
                </c:pt>
                <c:pt idx="2035">
                  <c:v>41762.141921296294</c:v>
                </c:pt>
                <c:pt idx="2036">
                  <c:v>41762.14199074074</c:v>
                </c:pt>
                <c:pt idx="2037">
                  <c:v>41762.142048611109</c:v>
                </c:pt>
                <c:pt idx="2038">
                  <c:v>41762.142106481479</c:v>
                </c:pt>
                <c:pt idx="2039">
                  <c:v>41762.142164351855</c:v>
                </c:pt>
                <c:pt idx="2040">
                  <c:v>41762.142233796294</c:v>
                </c:pt>
                <c:pt idx="2041">
                  <c:v>41762.142291666663</c:v>
                </c:pt>
                <c:pt idx="2042">
                  <c:v>41762.14234953704</c:v>
                </c:pt>
                <c:pt idx="2043">
                  <c:v>41762.142418981479</c:v>
                </c:pt>
                <c:pt idx="2044">
                  <c:v>41762.142476851855</c:v>
                </c:pt>
                <c:pt idx="2045">
                  <c:v>41762.142534722225</c:v>
                </c:pt>
                <c:pt idx="2046">
                  <c:v>41762.142604166664</c:v>
                </c:pt>
                <c:pt idx="2047">
                  <c:v>41762.14266203704</c:v>
                </c:pt>
                <c:pt idx="2048">
                  <c:v>41762.14271990741</c:v>
                </c:pt>
                <c:pt idx="2049">
                  <c:v>41762.142789351848</c:v>
                </c:pt>
                <c:pt idx="2050">
                  <c:v>41762.142847222225</c:v>
                </c:pt>
                <c:pt idx="2051">
                  <c:v>41762.142905092594</c:v>
                </c:pt>
                <c:pt idx="2052">
                  <c:v>41762.142962962964</c:v>
                </c:pt>
                <c:pt idx="2053">
                  <c:v>41762.14303240741</c:v>
                </c:pt>
                <c:pt idx="2054">
                  <c:v>41762.143090277779</c:v>
                </c:pt>
                <c:pt idx="2055">
                  <c:v>41762.143148148149</c:v>
                </c:pt>
                <c:pt idx="2056">
                  <c:v>41762.143217592595</c:v>
                </c:pt>
                <c:pt idx="2057">
                  <c:v>41762.143275462964</c:v>
                </c:pt>
                <c:pt idx="2058">
                  <c:v>41762.143333333333</c:v>
                </c:pt>
                <c:pt idx="2059">
                  <c:v>41762.14340277778</c:v>
                </c:pt>
                <c:pt idx="2060">
                  <c:v>41762.143460648149</c:v>
                </c:pt>
                <c:pt idx="2061">
                  <c:v>41762.143518518518</c:v>
                </c:pt>
                <c:pt idx="2062">
                  <c:v>41762.143587962964</c:v>
                </c:pt>
                <c:pt idx="2063">
                  <c:v>41762.143645833334</c:v>
                </c:pt>
                <c:pt idx="2064">
                  <c:v>41762.143703703703</c:v>
                </c:pt>
                <c:pt idx="2065">
                  <c:v>41762.143761574072</c:v>
                </c:pt>
                <c:pt idx="2066">
                  <c:v>41762.143831018519</c:v>
                </c:pt>
                <c:pt idx="2067">
                  <c:v>41762.143888888888</c:v>
                </c:pt>
                <c:pt idx="2068">
                  <c:v>41762.143946759257</c:v>
                </c:pt>
                <c:pt idx="2069">
                  <c:v>41762.144016203703</c:v>
                </c:pt>
                <c:pt idx="2070">
                  <c:v>41762.144074074073</c:v>
                </c:pt>
                <c:pt idx="2071">
                  <c:v>41762.144131944442</c:v>
                </c:pt>
                <c:pt idx="2072">
                  <c:v>41762.144201388888</c:v>
                </c:pt>
                <c:pt idx="2073">
                  <c:v>41762.144259259258</c:v>
                </c:pt>
                <c:pt idx="2074">
                  <c:v>41762.144317129627</c:v>
                </c:pt>
                <c:pt idx="2075">
                  <c:v>41762.144386574073</c:v>
                </c:pt>
                <c:pt idx="2076">
                  <c:v>41762.144444444442</c:v>
                </c:pt>
                <c:pt idx="2077">
                  <c:v>41762.144502314812</c:v>
                </c:pt>
                <c:pt idx="2078">
                  <c:v>41762.144571759258</c:v>
                </c:pt>
                <c:pt idx="2079">
                  <c:v>41762.144629629627</c:v>
                </c:pt>
                <c:pt idx="2080">
                  <c:v>41762.144687499997</c:v>
                </c:pt>
                <c:pt idx="2081">
                  <c:v>41762.144745370373</c:v>
                </c:pt>
                <c:pt idx="2082">
                  <c:v>41762.144814814812</c:v>
                </c:pt>
                <c:pt idx="2083">
                  <c:v>41762.144872685189</c:v>
                </c:pt>
                <c:pt idx="2084">
                  <c:v>41762.144930555558</c:v>
                </c:pt>
                <c:pt idx="2085">
                  <c:v>41762.144999999997</c:v>
                </c:pt>
                <c:pt idx="2086">
                  <c:v>41762.145057870373</c:v>
                </c:pt>
                <c:pt idx="2087">
                  <c:v>41762.145115740743</c:v>
                </c:pt>
                <c:pt idx="2088">
                  <c:v>41762.145185185182</c:v>
                </c:pt>
                <c:pt idx="2089">
                  <c:v>41762.145243055558</c:v>
                </c:pt>
                <c:pt idx="2090">
                  <c:v>41762.145300925928</c:v>
                </c:pt>
                <c:pt idx="2091">
                  <c:v>41762.145370370374</c:v>
                </c:pt>
                <c:pt idx="2092">
                  <c:v>41762.145428240743</c:v>
                </c:pt>
                <c:pt idx="2093">
                  <c:v>41762.145486111112</c:v>
                </c:pt>
                <c:pt idx="2094">
                  <c:v>41762.145543981482</c:v>
                </c:pt>
                <c:pt idx="2095">
                  <c:v>41762.145613425928</c:v>
                </c:pt>
                <c:pt idx="2096">
                  <c:v>41762.145671296297</c:v>
                </c:pt>
                <c:pt idx="2097">
                  <c:v>41762.145729166667</c:v>
                </c:pt>
                <c:pt idx="2098">
                  <c:v>41762.145798611113</c:v>
                </c:pt>
                <c:pt idx="2099">
                  <c:v>41762.145856481482</c:v>
                </c:pt>
                <c:pt idx="2100">
                  <c:v>41762.145914351851</c:v>
                </c:pt>
                <c:pt idx="2101">
                  <c:v>41762.145983796298</c:v>
                </c:pt>
                <c:pt idx="2102">
                  <c:v>41762.146041666667</c:v>
                </c:pt>
                <c:pt idx="2103">
                  <c:v>41762.146099537036</c:v>
                </c:pt>
                <c:pt idx="2104">
                  <c:v>41762.146168981482</c:v>
                </c:pt>
                <c:pt idx="2105">
                  <c:v>41762.146226851852</c:v>
                </c:pt>
                <c:pt idx="2106">
                  <c:v>41762.146284722221</c:v>
                </c:pt>
                <c:pt idx="2107">
                  <c:v>41762.14634259259</c:v>
                </c:pt>
                <c:pt idx="2108">
                  <c:v>41762.146412037036</c:v>
                </c:pt>
                <c:pt idx="2109">
                  <c:v>41762.146469907406</c:v>
                </c:pt>
                <c:pt idx="2110">
                  <c:v>41762.146527777775</c:v>
                </c:pt>
                <c:pt idx="2111">
                  <c:v>41762.146597222221</c:v>
                </c:pt>
                <c:pt idx="2112">
                  <c:v>41762.146655092591</c:v>
                </c:pt>
                <c:pt idx="2113">
                  <c:v>41762.14671296296</c:v>
                </c:pt>
                <c:pt idx="2114">
                  <c:v>41762.146782407406</c:v>
                </c:pt>
                <c:pt idx="2115">
                  <c:v>41762.146840277775</c:v>
                </c:pt>
                <c:pt idx="2116">
                  <c:v>41762.146898148145</c:v>
                </c:pt>
                <c:pt idx="2117">
                  <c:v>41762.146967592591</c:v>
                </c:pt>
                <c:pt idx="2118">
                  <c:v>41762.14702546296</c:v>
                </c:pt>
                <c:pt idx="2119">
                  <c:v>41762.147083333337</c:v>
                </c:pt>
                <c:pt idx="2120">
                  <c:v>41762.147141203706</c:v>
                </c:pt>
                <c:pt idx="2121">
                  <c:v>41762.147210648145</c:v>
                </c:pt>
                <c:pt idx="2122">
                  <c:v>41762.147268518522</c:v>
                </c:pt>
                <c:pt idx="2123">
                  <c:v>41762.147326388891</c:v>
                </c:pt>
                <c:pt idx="2124">
                  <c:v>41762.14739583333</c:v>
                </c:pt>
                <c:pt idx="2125">
                  <c:v>41762.147453703707</c:v>
                </c:pt>
                <c:pt idx="2126">
                  <c:v>41762.147511574076</c:v>
                </c:pt>
                <c:pt idx="2127">
                  <c:v>41762.147581018522</c:v>
                </c:pt>
                <c:pt idx="2128">
                  <c:v>41762.147638888891</c:v>
                </c:pt>
                <c:pt idx="2129">
                  <c:v>41762.147696759261</c:v>
                </c:pt>
                <c:pt idx="2130">
                  <c:v>41762.147766203707</c:v>
                </c:pt>
                <c:pt idx="2131">
                  <c:v>41762.147824074076</c:v>
                </c:pt>
                <c:pt idx="2132">
                  <c:v>41762.147881944446</c:v>
                </c:pt>
                <c:pt idx="2133">
                  <c:v>41762.147951388892</c:v>
                </c:pt>
                <c:pt idx="2134">
                  <c:v>41762.148009259261</c:v>
                </c:pt>
                <c:pt idx="2135">
                  <c:v>41762.14806712963</c:v>
                </c:pt>
                <c:pt idx="2136">
                  <c:v>41762.148125</c:v>
                </c:pt>
                <c:pt idx="2137">
                  <c:v>41762.148194444446</c:v>
                </c:pt>
                <c:pt idx="2138">
                  <c:v>41762.148252314815</c:v>
                </c:pt>
                <c:pt idx="2139">
                  <c:v>41762.148310185185</c:v>
                </c:pt>
                <c:pt idx="2140">
                  <c:v>41762.148379629631</c:v>
                </c:pt>
                <c:pt idx="2141">
                  <c:v>41762.1484375</c:v>
                </c:pt>
                <c:pt idx="2142">
                  <c:v>41762.148495370369</c:v>
                </c:pt>
                <c:pt idx="2143">
                  <c:v>41762.148564814815</c:v>
                </c:pt>
                <c:pt idx="2144">
                  <c:v>41762.148622685185</c:v>
                </c:pt>
                <c:pt idx="2145">
                  <c:v>41762.148680555554</c:v>
                </c:pt>
                <c:pt idx="2146">
                  <c:v>41762.14875</c:v>
                </c:pt>
                <c:pt idx="2147">
                  <c:v>41762.14880787037</c:v>
                </c:pt>
                <c:pt idx="2148">
                  <c:v>41762.148865740739</c:v>
                </c:pt>
                <c:pt idx="2149">
                  <c:v>41762.148923611108</c:v>
                </c:pt>
                <c:pt idx="2150">
                  <c:v>41762.148993055554</c:v>
                </c:pt>
                <c:pt idx="2151">
                  <c:v>41762.149050925924</c:v>
                </c:pt>
                <c:pt idx="2152">
                  <c:v>41762.149108796293</c:v>
                </c:pt>
                <c:pt idx="2153">
                  <c:v>41762.149178240739</c:v>
                </c:pt>
                <c:pt idx="2154">
                  <c:v>41762.149236111109</c:v>
                </c:pt>
                <c:pt idx="2155">
                  <c:v>41762.149293981478</c:v>
                </c:pt>
                <c:pt idx="2156">
                  <c:v>41762.149363425924</c:v>
                </c:pt>
                <c:pt idx="2157">
                  <c:v>41762.149421296293</c:v>
                </c:pt>
                <c:pt idx="2158">
                  <c:v>41762.14947916667</c:v>
                </c:pt>
                <c:pt idx="2159">
                  <c:v>41762.149548611109</c:v>
                </c:pt>
                <c:pt idx="2160">
                  <c:v>41762.149606481478</c:v>
                </c:pt>
                <c:pt idx="2161">
                  <c:v>41762.149664351855</c:v>
                </c:pt>
                <c:pt idx="2162">
                  <c:v>41762.149722222224</c:v>
                </c:pt>
                <c:pt idx="2163">
                  <c:v>41762.149791666663</c:v>
                </c:pt>
                <c:pt idx="2164">
                  <c:v>41762.14984953704</c:v>
                </c:pt>
                <c:pt idx="2165">
                  <c:v>41762.149907407409</c:v>
                </c:pt>
                <c:pt idx="2166">
                  <c:v>41762.149976851855</c:v>
                </c:pt>
                <c:pt idx="2167">
                  <c:v>41762.150034722225</c:v>
                </c:pt>
                <c:pt idx="2168">
                  <c:v>41762.150092592594</c:v>
                </c:pt>
                <c:pt idx="2169">
                  <c:v>41762.15016203704</c:v>
                </c:pt>
                <c:pt idx="2170">
                  <c:v>41762.150219907409</c:v>
                </c:pt>
                <c:pt idx="2171">
                  <c:v>41762.150277777779</c:v>
                </c:pt>
                <c:pt idx="2172">
                  <c:v>41762.150347222225</c:v>
                </c:pt>
                <c:pt idx="2173">
                  <c:v>41762.150405092594</c:v>
                </c:pt>
                <c:pt idx="2174">
                  <c:v>41762.150462962964</c:v>
                </c:pt>
                <c:pt idx="2175">
                  <c:v>41762.150520833333</c:v>
                </c:pt>
                <c:pt idx="2176">
                  <c:v>41762.150590277779</c:v>
                </c:pt>
                <c:pt idx="2177">
                  <c:v>41762.150648148148</c:v>
                </c:pt>
                <c:pt idx="2178">
                  <c:v>41762.150706018518</c:v>
                </c:pt>
                <c:pt idx="2179">
                  <c:v>41762.150775462964</c:v>
                </c:pt>
                <c:pt idx="2180">
                  <c:v>41762.150833333333</c:v>
                </c:pt>
                <c:pt idx="2181">
                  <c:v>41762.150891203702</c:v>
                </c:pt>
                <c:pt idx="2182">
                  <c:v>41762.150960648149</c:v>
                </c:pt>
                <c:pt idx="2183">
                  <c:v>41762.151018518518</c:v>
                </c:pt>
                <c:pt idx="2184">
                  <c:v>41762.151076388887</c:v>
                </c:pt>
                <c:pt idx="2185">
                  <c:v>41762.151145833333</c:v>
                </c:pt>
                <c:pt idx="2186">
                  <c:v>41762.151203703703</c:v>
                </c:pt>
                <c:pt idx="2187">
                  <c:v>41762.151261574072</c:v>
                </c:pt>
                <c:pt idx="2188">
                  <c:v>41762.151331018518</c:v>
                </c:pt>
                <c:pt idx="2189">
                  <c:v>41762.151388888888</c:v>
                </c:pt>
                <c:pt idx="2190">
                  <c:v>41762.151446759257</c:v>
                </c:pt>
                <c:pt idx="2191">
                  <c:v>41762.151504629626</c:v>
                </c:pt>
                <c:pt idx="2192">
                  <c:v>41762.151574074072</c:v>
                </c:pt>
                <c:pt idx="2193">
                  <c:v>41762.151631944442</c:v>
                </c:pt>
                <c:pt idx="2194">
                  <c:v>41762.151689814818</c:v>
                </c:pt>
                <c:pt idx="2195">
                  <c:v>41762.151759259257</c:v>
                </c:pt>
                <c:pt idx="2196">
                  <c:v>41762.151817129627</c:v>
                </c:pt>
                <c:pt idx="2197">
                  <c:v>41762.151875000003</c:v>
                </c:pt>
                <c:pt idx="2198">
                  <c:v>41762.151944444442</c:v>
                </c:pt>
                <c:pt idx="2199">
                  <c:v>41762.152002314811</c:v>
                </c:pt>
                <c:pt idx="2200">
                  <c:v>41762.152060185188</c:v>
                </c:pt>
                <c:pt idx="2201">
                  <c:v>41762.152129629627</c:v>
                </c:pt>
                <c:pt idx="2202">
                  <c:v>41762.152187500003</c:v>
                </c:pt>
                <c:pt idx="2203">
                  <c:v>41762.152245370373</c:v>
                </c:pt>
                <c:pt idx="2204">
                  <c:v>41762.152303240742</c:v>
                </c:pt>
                <c:pt idx="2205">
                  <c:v>41762.152372685188</c:v>
                </c:pt>
                <c:pt idx="2206">
                  <c:v>41762.152430555558</c:v>
                </c:pt>
                <c:pt idx="2207">
                  <c:v>41762.152488425927</c:v>
                </c:pt>
                <c:pt idx="2208">
                  <c:v>41762.152557870373</c:v>
                </c:pt>
                <c:pt idx="2209">
                  <c:v>41762.152615740742</c:v>
                </c:pt>
                <c:pt idx="2210">
                  <c:v>41762.152673611112</c:v>
                </c:pt>
                <c:pt idx="2211">
                  <c:v>41762.152743055558</c:v>
                </c:pt>
                <c:pt idx="2212">
                  <c:v>41762.152800925927</c:v>
                </c:pt>
                <c:pt idx="2213">
                  <c:v>41762.152858796297</c:v>
                </c:pt>
                <c:pt idx="2214">
                  <c:v>41762.152928240743</c:v>
                </c:pt>
                <c:pt idx="2215">
                  <c:v>41762.152986111112</c:v>
                </c:pt>
                <c:pt idx="2216">
                  <c:v>41762.153043981481</c:v>
                </c:pt>
                <c:pt idx="2217">
                  <c:v>41762.153101851851</c:v>
                </c:pt>
                <c:pt idx="2218">
                  <c:v>41762.153171296297</c:v>
                </c:pt>
                <c:pt idx="2219">
                  <c:v>41762.153229166666</c:v>
                </c:pt>
                <c:pt idx="2220">
                  <c:v>41762.153287037036</c:v>
                </c:pt>
                <c:pt idx="2221">
                  <c:v>41762.153356481482</c:v>
                </c:pt>
                <c:pt idx="2222">
                  <c:v>41762.153414351851</c:v>
                </c:pt>
                <c:pt idx="2223">
                  <c:v>41762.15347222222</c:v>
                </c:pt>
                <c:pt idx="2224">
                  <c:v>41762.153541666667</c:v>
                </c:pt>
                <c:pt idx="2225">
                  <c:v>41762.153599537036</c:v>
                </c:pt>
                <c:pt idx="2226">
                  <c:v>41762.153657407405</c:v>
                </c:pt>
                <c:pt idx="2227">
                  <c:v>41762.153726851851</c:v>
                </c:pt>
                <c:pt idx="2228">
                  <c:v>41762.153784722221</c:v>
                </c:pt>
                <c:pt idx="2229">
                  <c:v>41762.15384259259</c:v>
                </c:pt>
                <c:pt idx="2230">
                  <c:v>41762.153912037036</c:v>
                </c:pt>
                <c:pt idx="2231">
                  <c:v>41762.153969907406</c:v>
                </c:pt>
                <c:pt idx="2232">
                  <c:v>41762.154027777775</c:v>
                </c:pt>
                <c:pt idx="2233">
                  <c:v>41762.154085648152</c:v>
                </c:pt>
                <c:pt idx="2234">
                  <c:v>41762.15415509259</c:v>
                </c:pt>
                <c:pt idx="2235">
                  <c:v>41762.15421296296</c:v>
                </c:pt>
                <c:pt idx="2236">
                  <c:v>41762.154270833336</c:v>
                </c:pt>
                <c:pt idx="2237">
                  <c:v>41762.154340277775</c:v>
                </c:pt>
                <c:pt idx="2238">
                  <c:v>41762.154398148145</c:v>
                </c:pt>
                <c:pt idx="2239">
                  <c:v>41762.154456018521</c:v>
                </c:pt>
                <c:pt idx="2240">
                  <c:v>41762.15452546296</c:v>
                </c:pt>
                <c:pt idx="2241">
                  <c:v>41762.154583333337</c:v>
                </c:pt>
                <c:pt idx="2242">
                  <c:v>41762.154641203706</c:v>
                </c:pt>
                <c:pt idx="2243">
                  <c:v>41762.154710648145</c:v>
                </c:pt>
                <c:pt idx="2244">
                  <c:v>41762.154768518521</c:v>
                </c:pt>
                <c:pt idx="2245">
                  <c:v>41762.154826388891</c:v>
                </c:pt>
                <c:pt idx="2246">
                  <c:v>41762.15488425926</c:v>
                </c:pt>
                <c:pt idx="2247">
                  <c:v>41762.154953703706</c:v>
                </c:pt>
                <c:pt idx="2248">
                  <c:v>41762.155011574076</c:v>
                </c:pt>
                <c:pt idx="2249">
                  <c:v>41762.155069444445</c:v>
                </c:pt>
                <c:pt idx="2250">
                  <c:v>41762.155138888891</c:v>
                </c:pt>
                <c:pt idx="2251">
                  <c:v>41762.15519675926</c:v>
                </c:pt>
                <c:pt idx="2252">
                  <c:v>41762.15525462963</c:v>
                </c:pt>
                <c:pt idx="2253">
                  <c:v>41762.155324074076</c:v>
                </c:pt>
                <c:pt idx="2254">
                  <c:v>41762.155381944445</c:v>
                </c:pt>
                <c:pt idx="2255">
                  <c:v>41762.155439814815</c:v>
                </c:pt>
                <c:pt idx="2256">
                  <c:v>41762.155509259261</c:v>
                </c:pt>
                <c:pt idx="2257">
                  <c:v>41762.15556712963</c:v>
                </c:pt>
                <c:pt idx="2258">
                  <c:v>41762.155624999999</c:v>
                </c:pt>
                <c:pt idx="2259">
                  <c:v>41762.155682870369</c:v>
                </c:pt>
                <c:pt idx="2260">
                  <c:v>41762.155752314815</c:v>
                </c:pt>
                <c:pt idx="2261">
                  <c:v>41762.155810185184</c:v>
                </c:pt>
                <c:pt idx="2262">
                  <c:v>41762.155868055554</c:v>
                </c:pt>
                <c:pt idx="2263">
                  <c:v>41762.1559375</c:v>
                </c:pt>
                <c:pt idx="2264">
                  <c:v>41762.155995370369</c:v>
                </c:pt>
                <c:pt idx="2265">
                  <c:v>41762.156053240738</c:v>
                </c:pt>
                <c:pt idx="2266">
                  <c:v>41762.156122685185</c:v>
                </c:pt>
                <c:pt idx="2267">
                  <c:v>41762.156180555554</c:v>
                </c:pt>
                <c:pt idx="2268">
                  <c:v>41762.156238425923</c:v>
                </c:pt>
                <c:pt idx="2269">
                  <c:v>41762.156307870369</c:v>
                </c:pt>
                <c:pt idx="2270">
                  <c:v>41762.156365740739</c:v>
                </c:pt>
                <c:pt idx="2271">
                  <c:v>41762.156423611108</c:v>
                </c:pt>
                <c:pt idx="2272">
                  <c:v>41762.156493055554</c:v>
                </c:pt>
                <c:pt idx="2273">
                  <c:v>41762.156550925924</c:v>
                </c:pt>
                <c:pt idx="2274">
                  <c:v>41762.156608796293</c:v>
                </c:pt>
                <c:pt idx="2275">
                  <c:v>41762.156666666669</c:v>
                </c:pt>
                <c:pt idx="2276">
                  <c:v>41762.156736111108</c:v>
                </c:pt>
                <c:pt idx="2277">
                  <c:v>41762.156793981485</c:v>
                </c:pt>
                <c:pt idx="2278">
                  <c:v>41762.156851851854</c:v>
                </c:pt>
                <c:pt idx="2279">
                  <c:v>41762.156921296293</c:v>
                </c:pt>
                <c:pt idx="2280">
                  <c:v>41762.15697916667</c:v>
                </c:pt>
                <c:pt idx="2281">
                  <c:v>41762.157037037039</c:v>
                </c:pt>
                <c:pt idx="2282">
                  <c:v>41762.157106481478</c:v>
                </c:pt>
                <c:pt idx="2283">
                  <c:v>41762.157164351855</c:v>
                </c:pt>
                <c:pt idx="2284">
                  <c:v>41762.157222222224</c:v>
                </c:pt>
                <c:pt idx="2285">
                  <c:v>41762.15729166667</c:v>
                </c:pt>
                <c:pt idx="2286">
                  <c:v>41762.157349537039</c:v>
                </c:pt>
                <c:pt idx="2287">
                  <c:v>41762.157407407409</c:v>
                </c:pt>
                <c:pt idx="2288">
                  <c:v>41762.157465277778</c:v>
                </c:pt>
                <c:pt idx="2289">
                  <c:v>41762.157534722224</c:v>
                </c:pt>
                <c:pt idx="2290">
                  <c:v>41762.157592592594</c:v>
                </c:pt>
                <c:pt idx="2291">
                  <c:v>41762.157650462963</c:v>
                </c:pt>
                <c:pt idx="2292">
                  <c:v>41762.157719907409</c:v>
                </c:pt>
                <c:pt idx="2293">
                  <c:v>41762.157777777778</c:v>
                </c:pt>
                <c:pt idx="2294">
                  <c:v>41762.157835648148</c:v>
                </c:pt>
                <c:pt idx="2295">
                  <c:v>41762.157905092594</c:v>
                </c:pt>
                <c:pt idx="2296">
                  <c:v>41762.157962962963</c:v>
                </c:pt>
                <c:pt idx="2297">
                  <c:v>41762.158020833333</c:v>
                </c:pt>
                <c:pt idx="2298">
                  <c:v>41762.158090277779</c:v>
                </c:pt>
                <c:pt idx="2299">
                  <c:v>41762.158148148148</c:v>
                </c:pt>
                <c:pt idx="2300">
                  <c:v>41762.158206018517</c:v>
                </c:pt>
                <c:pt idx="2301">
                  <c:v>41762.158263888887</c:v>
                </c:pt>
                <c:pt idx="2302">
                  <c:v>41762.158333333333</c:v>
                </c:pt>
                <c:pt idx="2303">
                  <c:v>41762.158391203702</c:v>
                </c:pt>
                <c:pt idx="2304">
                  <c:v>41762.158449074072</c:v>
                </c:pt>
                <c:pt idx="2305">
                  <c:v>41762.158518518518</c:v>
                </c:pt>
                <c:pt idx="2306">
                  <c:v>41762.158576388887</c:v>
                </c:pt>
                <c:pt idx="2307">
                  <c:v>41762.158634259256</c:v>
                </c:pt>
                <c:pt idx="2308">
                  <c:v>41762.158703703702</c:v>
                </c:pt>
                <c:pt idx="2309">
                  <c:v>41762.158761574072</c:v>
                </c:pt>
                <c:pt idx="2310">
                  <c:v>41762.158819444441</c:v>
                </c:pt>
                <c:pt idx="2311">
                  <c:v>41762.158888888887</c:v>
                </c:pt>
                <c:pt idx="2312">
                  <c:v>41762.158946759257</c:v>
                </c:pt>
                <c:pt idx="2313">
                  <c:v>41762.159004629626</c:v>
                </c:pt>
                <c:pt idx="2314">
                  <c:v>41762.159074074072</c:v>
                </c:pt>
                <c:pt idx="2315">
                  <c:v>41762.159131944441</c:v>
                </c:pt>
                <c:pt idx="2316">
                  <c:v>41762.159189814818</c:v>
                </c:pt>
                <c:pt idx="2317">
                  <c:v>41762.159247685187</c:v>
                </c:pt>
                <c:pt idx="2318">
                  <c:v>41762.159317129626</c:v>
                </c:pt>
                <c:pt idx="2319">
                  <c:v>41762.159375000003</c:v>
                </c:pt>
                <c:pt idx="2320">
                  <c:v>41762.159432870372</c:v>
                </c:pt>
                <c:pt idx="2321">
                  <c:v>41762.159502314818</c:v>
                </c:pt>
                <c:pt idx="2322">
                  <c:v>41762.159560185188</c:v>
                </c:pt>
                <c:pt idx="2323">
                  <c:v>41762.159618055557</c:v>
                </c:pt>
                <c:pt idx="2324">
                  <c:v>41762.159687500003</c:v>
                </c:pt>
                <c:pt idx="2325">
                  <c:v>41762.159745370373</c:v>
                </c:pt>
                <c:pt idx="2326">
                  <c:v>41762.159803240742</c:v>
                </c:pt>
                <c:pt idx="2327">
                  <c:v>41762.159872685188</c:v>
                </c:pt>
                <c:pt idx="2328">
                  <c:v>41762.159930555557</c:v>
                </c:pt>
                <c:pt idx="2329">
                  <c:v>41762.159988425927</c:v>
                </c:pt>
                <c:pt idx="2330">
                  <c:v>41762.160046296296</c:v>
                </c:pt>
                <c:pt idx="2331">
                  <c:v>41762.160115740742</c:v>
                </c:pt>
                <c:pt idx="2332">
                  <c:v>41762.160173611112</c:v>
                </c:pt>
                <c:pt idx="2333">
                  <c:v>41762.160231481481</c:v>
                </c:pt>
                <c:pt idx="2334">
                  <c:v>41762.160300925927</c:v>
                </c:pt>
                <c:pt idx="2335">
                  <c:v>41762.160358796296</c:v>
                </c:pt>
                <c:pt idx="2336">
                  <c:v>41762.160416666666</c:v>
                </c:pt>
                <c:pt idx="2337">
                  <c:v>41762.160486111112</c:v>
                </c:pt>
                <c:pt idx="2338">
                  <c:v>41762.160543981481</c:v>
                </c:pt>
                <c:pt idx="2339">
                  <c:v>41762.160601851851</c:v>
                </c:pt>
                <c:pt idx="2340">
                  <c:v>41762.160671296297</c:v>
                </c:pt>
                <c:pt idx="2341">
                  <c:v>41762.160729166666</c:v>
                </c:pt>
                <c:pt idx="2342">
                  <c:v>41762.160787037035</c:v>
                </c:pt>
                <c:pt idx="2343">
                  <c:v>41762.160844907405</c:v>
                </c:pt>
                <c:pt idx="2344">
                  <c:v>41762.160914351851</c:v>
                </c:pt>
                <c:pt idx="2345">
                  <c:v>41762.16097222222</c:v>
                </c:pt>
                <c:pt idx="2346">
                  <c:v>41762.161030092589</c:v>
                </c:pt>
                <c:pt idx="2347">
                  <c:v>41762.161099537036</c:v>
                </c:pt>
                <c:pt idx="2348">
                  <c:v>41762.161157407405</c:v>
                </c:pt>
                <c:pt idx="2349">
                  <c:v>41762.161215277774</c:v>
                </c:pt>
                <c:pt idx="2350">
                  <c:v>41762.16128472222</c:v>
                </c:pt>
                <c:pt idx="2351">
                  <c:v>41762.16134259259</c:v>
                </c:pt>
                <c:pt idx="2352">
                  <c:v>41762.161400462966</c:v>
                </c:pt>
                <c:pt idx="2353">
                  <c:v>41762.161469907405</c:v>
                </c:pt>
                <c:pt idx="2354">
                  <c:v>41762.161527777775</c:v>
                </c:pt>
                <c:pt idx="2355">
                  <c:v>41762.161585648151</c:v>
                </c:pt>
                <c:pt idx="2356">
                  <c:v>41762.16165509259</c:v>
                </c:pt>
                <c:pt idx="2357">
                  <c:v>41762.161712962959</c:v>
                </c:pt>
                <c:pt idx="2358">
                  <c:v>41762.161770833336</c:v>
                </c:pt>
                <c:pt idx="2359">
                  <c:v>41762.161828703705</c:v>
                </c:pt>
                <c:pt idx="2360">
                  <c:v>41762.161898148152</c:v>
                </c:pt>
                <c:pt idx="2361">
                  <c:v>41762.161956018521</c:v>
                </c:pt>
                <c:pt idx="2362">
                  <c:v>41762.16201388889</c:v>
                </c:pt>
                <c:pt idx="2363">
                  <c:v>41762.162083333336</c:v>
                </c:pt>
                <c:pt idx="2364">
                  <c:v>41762.162141203706</c:v>
                </c:pt>
                <c:pt idx="2365">
                  <c:v>41762.162199074075</c:v>
                </c:pt>
                <c:pt idx="2366">
                  <c:v>41762.162268518521</c:v>
                </c:pt>
                <c:pt idx="2367">
                  <c:v>41762.162326388891</c:v>
                </c:pt>
                <c:pt idx="2368">
                  <c:v>41762.16238425926</c:v>
                </c:pt>
                <c:pt idx="2369">
                  <c:v>41762.162453703706</c:v>
                </c:pt>
                <c:pt idx="2370">
                  <c:v>41762.162511574075</c:v>
                </c:pt>
                <c:pt idx="2371">
                  <c:v>41762.162569444445</c:v>
                </c:pt>
                <c:pt idx="2372">
                  <c:v>41762.162627314814</c:v>
                </c:pt>
                <c:pt idx="2373">
                  <c:v>41762.16269675926</c:v>
                </c:pt>
                <c:pt idx="2374">
                  <c:v>41762.162754629629</c:v>
                </c:pt>
                <c:pt idx="2375">
                  <c:v>41762.162812499999</c:v>
                </c:pt>
                <c:pt idx="2376">
                  <c:v>41762.162881944445</c:v>
                </c:pt>
                <c:pt idx="2377">
                  <c:v>41762.162939814814</c:v>
                </c:pt>
                <c:pt idx="2378">
                  <c:v>41762.162997685184</c:v>
                </c:pt>
                <c:pt idx="2379">
                  <c:v>41762.16306712963</c:v>
                </c:pt>
                <c:pt idx="2380">
                  <c:v>41762.163124999999</c:v>
                </c:pt>
                <c:pt idx="2381">
                  <c:v>41762.163182870368</c:v>
                </c:pt>
                <c:pt idx="2382">
                  <c:v>41762.163252314815</c:v>
                </c:pt>
                <c:pt idx="2383">
                  <c:v>41762.163310185184</c:v>
                </c:pt>
                <c:pt idx="2384">
                  <c:v>41762.163368055553</c:v>
                </c:pt>
                <c:pt idx="2385">
                  <c:v>41762.163425925923</c:v>
                </c:pt>
                <c:pt idx="2386">
                  <c:v>41762.163495370369</c:v>
                </c:pt>
                <c:pt idx="2387">
                  <c:v>41762.163553240738</c:v>
                </c:pt>
                <c:pt idx="2388">
                  <c:v>41762.163611111115</c:v>
                </c:pt>
                <c:pt idx="2389">
                  <c:v>41762.163680555554</c:v>
                </c:pt>
                <c:pt idx="2390">
                  <c:v>41762.163738425923</c:v>
                </c:pt>
                <c:pt idx="2391">
                  <c:v>41762.1637962963</c:v>
                </c:pt>
                <c:pt idx="2392">
                  <c:v>41762.163865740738</c:v>
                </c:pt>
                <c:pt idx="2393">
                  <c:v>41762.163923611108</c:v>
                </c:pt>
                <c:pt idx="2394">
                  <c:v>41762.163981481484</c:v>
                </c:pt>
                <c:pt idx="2395">
                  <c:v>41762.164050925923</c:v>
                </c:pt>
                <c:pt idx="2396">
                  <c:v>41762.1641087963</c:v>
                </c:pt>
                <c:pt idx="2397">
                  <c:v>41762.164166666669</c:v>
                </c:pt>
                <c:pt idx="2398">
                  <c:v>41762.164236111108</c:v>
                </c:pt>
                <c:pt idx="2399">
                  <c:v>41762.164293981485</c:v>
                </c:pt>
                <c:pt idx="2400">
                  <c:v>41762.164351851854</c:v>
                </c:pt>
                <c:pt idx="2401">
                  <c:v>41762.164409722223</c:v>
                </c:pt>
                <c:pt idx="2402">
                  <c:v>41762.164479166669</c:v>
                </c:pt>
                <c:pt idx="2403">
                  <c:v>41762.164537037039</c:v>
                </c:pt>
                <c:pt idx="2404">
                  <c:v>41762.164594907408</c:v>
                </c:pt>
                <c:pt idx="2405">
                  <c:v>41762.164664351854</c:v>
                </c:pt>
                <c:pt idx="2406">
                  <c:v>41762.164722222224</c:v>
                </c:pt>
                <c:pt idx="2407">
                  <c:v>41762.164780092593</c:v>
                </c:pt>
                <c:pt idx="2408">
                  <c:v>41762.164849537039</c:v>
                </c:pt>
                <c:pt idx="2409">
                  <c:v>41762.164907407408</c:v>
                </c:pt>
                <c:pt idx="2410">
                  <c:v>41762.164965277778</c:v>
                </c:pt>
                <c:pt idx="2411">
                  <c:v>41762.165034722224</c:v>
                </c:pt>
                <c:pt idx="2412">
                  <c:v>41762.165092592593</c:v>
                </c:pt>
                <c:pt idx="2413">
                  <c:v>41762.165150462963</c:v>
                </c:pt>
                <c:pt idx="2414">
                  <c:v>41762.165208333332</c:v>
                </c:pt>
                <c:pt idx="2415">
                  <c:v>41762.165277777778</c:v>
                </c:pt>
                <c:pt idx="2416">
                  <c:v>41762.165335648147</c:v>
                </c:pt>
                <c:pt idx="2417">
                  <c:v>41762.165393518517</c:v>
                </c:pt>
                <c:pt idx="2418">
                  <c:v>41762.165462962963</c:v>
                </c:pt>
                <c:pt idx="2419">
                  <c:v>41762.165520833332</c:v>
                </c:pt>
                <c:pt idx="2420">
                  <c:v>41762.165578703702</c:v>
                </c:pt>
                <c:pt idx="2421">
                  <c:v>41762.165648148148</c:v>
                </c:pt>
                <c:pt idx="2422">
                  <c:v>41762.165706018517</c:v>
                </c:pt>
                <c:pt idx="2423">
                  <c:v>41762.165763888886</c:v>
                </c:pt>
                <c:pt idx="2424">
                  <c:v>41762.165833333333</c:v>
                </c:pt>
                <c:pt idx="2425">
                  <c:v>41762.165891203702</c:v>
                </c:pt>
                <c:pt idx="2426">
                  <c:v>41762.165949074071</c:v>
                </c:pt>
                <c:pt idx="2427">
                  <c:v>41762.166006944448</c:v>
                </c:pt>
                <c:pt idx="2428">
                  <c:v>41762.166076388887</c:v>
                </c:pt>
                <c:pt idx="2429">
                  <c:v>41762.166134259256</c:v>
                </c:pt>
                <c:pt idx="2430">
                  <c:v>41762.166192129633</c:v>
                </c:pt>
                <c:pt idx="2431">
                  <c:v>41762.166261574072</c:v>
                </c:pt>
                <c:pt idx="2432">
                  <c:v>41762.166319444441</c:v>
                </c:pt>
                <c:pt idx="2433">
                  <c:v>41762.166377314818</c:v>
                </c:pt>
                <c:pt idx="2434">
                  <c:v>41762.166446759256</c:v>
                </c:pt>
                <c:pt idx="2435">
                  <c:v>41762.166504629633</c:v>
                </c:pt>
                <c:pt idx="2436">
                  <c:v>41762.166562500002</c:v>
                </c:pt>
                <c:pt idx="2437">
                  <c:v>41762.166631944441</c:v>
                </c:pt>
                <c:pt idx="2438">
                  <c:v>41762.166689814818</c:v>
                </c:pt>
                <c:pt idx="2439">
                  <c:v>41762.166747685187</c:v>
                </c:pt>
                <c:pt idx="2440">
                  <c:v>41762.166805555556</c:v>
                </c:pt>
                <c:pt idx="2441">
                  <c:v>41762.166875000003</c:v>
                </c:pt>
                <c:pt idx="2442">
                  <c:v>41762.166932870372</c:v>
                </c:pt>
                <c:pt idx="2443">
                  <c:v>41762.166990740741</c:v>
                </c:pt>
                <c:pt idx="2444">
                  <c:v>41762.167060185187</c:v>
                </c:pt>
                <c:pt idx="2445">
                  <c:v>41762.167118055557</c:v>
                </c:pt>
                <c:pt idx="2446">
                  <c:v>41762.167175925926</c:v>
                </c:pt>
                <c:pt idx="2447">
                  <c:v>41762.167245370372</c:v>
                </c:pt>
                <c:pt idx="2448">
                  <c:v>41762.167303240742</c:v>
                </c:pt>
                <c:pt idx="2449">
                  <c:v>41762.167361111111</c:v>
                </c:pt>
                <c:pt idx="2450">
                  <c:v>41762.167430555557</c:v>
                </c:pt>
                <c:pt idx="2451">
                  <c:v>41762.167488425926</c:v>
                </c:pt>
                <c:pt idx="2452">
                  <c:v>41762.167546296296</c:v>
                </c:pt>
                <c:pt idx="2453">
                  <c:v>41762.167615740742</c:v>
                </c:pt>
                <c:pt idx="2454">
                  <c:v>41762.167673611111</c:v>
                </c:pt>
                <c:pt idx="2455">
                  <c:v>41762.167731481481</c:v>
                </c:pt>
                <c:pt idx="2456">
                  <c:v>41762.16778935185</c:v>
                </c:pt>
                <c:pt idx="2457">
                  <c:v>41762.167858796296</c:v>
                </c:pt>
                <c:pt idx="2458">
                  <c:v>41762.167916666665</c:v>
                </c:pt>
                <c:pt idx="2459">
                  <c:v>41762.167974537035</c:v>
                </c:pt>
                <c:pt idx="2460">
                  <c:v>41762.168043981481</c:v>
                </c:pt>
                <c:pt idx="2461">
                  <c:v>41762.16810185185</c:v>
                </c:pt>
                <c:pt idx="2462">
                  <c:v>41762.16815972222</c:v>
                </c:pt>
                <c:pt idx="2463">
                  <c:v>41762.168229166666</c:v>
                </c:pt>
                <c:pt idx="2464">
                  <c:v>41762.168287037035</c:v>
                </c:pt>
                <c:pt idx="2465">
                  <c:v>41762.168344907404</c:v>
                </c:pt>
                <c:pt idx="2466">
                  <c:v>41762.168414351851</c:v>
                </c:pt>
                <c:pt idx="2467">
                  <c:v>41762.16847222222</c:v>
                </c:pt>
                <c:pt idx="2468">
                  <c:v>41762.168530092589</c:v>
                </c:pt>
                <c:pt idx="2469">
                  <c:v>41762.168587962966</c:v>
                </c:pt>
                <c:pt idx="2470">
                  <c:v>41762.168657407405</c:v>
                </c:pt>
                <c:pt idx="2471">
                  <c:v>41762.168715277781</c:v>
                </c:pt>
                <c:pt idx="2472">
                  <c:v>41762.168773148151</c:v>
                </c:pt>
                <c:pt idx="2473">
                  <c:v>41762.168842592589</c:v>
                </c:pt>
                <c:pt idx="2474">
                  <c:v>41762.168900462966</c:v>
                </c:pt>
                <c:pt idx="2475">
                  <c:v>41762.168958333335</c:v>
                </c:pt>
                <c:pt idx="2476">
                  <c:v>41762.169027777774</c:v>
                </c:pt>
                <c:pt idx="2477">
                  <c:v>41762.169085648151</c:v>
                </c:pt>
                <c:pt idx="2478">
                  <c:v>41762.16914351852</c:v>
                </c:pt>
                <c:pt idx="2479">
                  <c:v>41762.169212962966</c:v>
                </c:pt>
                <c:pt idx="2480">
                  <c:v>41762.169270833336</c:v>
                </c:pt>
                <c:pt idx="2481">
                  <c:v>41762.169328703705</c:v>
                </c:pt>
                <c:pt idx="2482">
                  <c:v>41762.169398148151</c:v>
                </c:pt>
                <c:pt idx="2483">
                  <c:v>41762.169456018521</c:v>
                </c:pt>
                <c:pt idx="2484">
                  <c:v>41762.16951388889</c:v>
                </c:pt>
                <c:pt idx="2485">
                  <c:v>41762.169571759259</c:v>
                </c:pt>
                <c:pt idx="2486">
                  <c:v>41762.169641203705</c:v>
                </c:pt>
                <c:pt idx="2487">
                  <c:v>41762.169699074075</c:v>
                </c:pt>
                <c:pt idx="2488">
                  <c:v>41762.169756944444</c:v>
                </c:pt>
                <c:pt idx="2489">
                  <c:v>41762.16982638889</c:v>
                </c:pt>
                <c:pt idx="2490">
                  <c:v>41762.16988425926</c:v>
                </c:pt>
                <c:pt idx="2491">
                  <c:v>41762.169942129629</c:v>
                </c:pt>
                <c:pt idx="2492">
                  <c:v>41762.170011574075</c:v>
                </c:pt>
                <c:pt idx="2493">
                  <c:v>41762.170069444444</c:v>
                </c:pt>
                <c:pt idx="2494">
                  <c:v>41762.170127314814</c:v>
                </c:pt>
                <c:pt idx="2495">
                  <c:v>41762.17019675926</c:v>
                </c:pt>
                <c:pt idx="2496">
                  <c:v>41762.170254629629</c:v>
                </c:pt>
                <c:pt idx="2497">
                  <c:v>41762.170312499999</c:v>
                </c:pt>
                <c:pt idx="2498">
                  <c:v>41762.170370370368</c:v>
                </c:pt>
                <c:pt idx="2499">
                  <c:v>41762.170439814814</c:v>
                </c:pt>
                <c:pt idx="2500">
                  <c:v>41762.170497685183</c:v>
                </c:pt>
                <c:pt idx="2501">
                  <c:v>41762.170555555553</c:v>
                </c:pt>
                <c:pt idx="2502">
                  <c:v>41762.170624999999</c:v>
                </c:pt>
                <c:pt idx="2503">
                  <c:v>41762.170682870368</c:v>
                </c:pt>
                <c:pt idx="2504">
                  <c:v>41762.170740740738</c:v>
                </c:pt>
                <c:pt idx="2505">
                  <c:v>41762.170810185184</c:v>
                </c:pt>
                <c:pt idx="2506">
                  <c:v>41762.170868055553</c:v>
                </c:pt>
                <c:pt idx="2507">
                  <c:v>41762.170925925922</c:v>
                </c:pt>
                <c:pt idx="2508">
                  <c:v>41762.170995370368</c:v>
                </c:pt>
                <c:pt idx="2509">
                  <c:v>41762.171053240738</c:v>
                </c:pt>
                <c:pt idx="2510">
                  <c:v>41762.171111111114</c:v>
                </c:pt>
                <c:pt idx="2511">
                  <c:v>41762.171180555553</c:v>
                </c:pt>
                <c:pt idx="2512">
                  <c:v>41762.171238425923</c:v>
                </c:pt>
                <c:pt idx="2513">
                  <c:v>41762.171296296299</c:v>
                </c:pt>
                <c:pt idx="2514">
                  <c:v>41762.171354166669</c:v>
                </c:pt>
                <c:pt idx="2515">
                  <c:v>41762.171423611115</c:v>
                </c:pt>
                <c:pt idx="2516">
                  <c:v>41762.171481481484</c:v>
                </c:pt>
                <c:pt idx="2517">
                  <c:v>41762.171539351853</c:v>
                </c:pt>
                <c:pt idx="2518">
                  <c:v>41762.1716087963</c:v>
                </c:pt>
                <c:pt idx="2519">
                  <c:v>41762.171666666669</c:v>
                </c:pt>
                <c:pt idx="2520">
                  <c:v>41762.171724537038</c:v>
                </c:pt>
                <c:pt idx="2521">
                  <c:v>41762.171793981484</c:v>
                </c:pt>
                <c:pt idx="2522">
                  <c:v>41762.171851851854</c:v>
                </c:pt>
                <c:pt idx="2523">
                  <c:v>41762.171909722223</c:v>
                </c:pt>
                <c:pt idx="2524">
                  <c:v>41762.171979166669</c:v>
                </c:pt>
                <c:pt idx="2525">
                  <c:v>41762.172037037039</c:v>
                </c:pt>
                <c:pt idx="2526">
                  <c:v>41762.172094907408</c:v>
                </c:pt>
                <c:pt idx="2527">
                  <c:v>41762.172152777777</c:v>
                </c:pt>
                <c:pt idx="2528">
                  <c:v>41762.172222222223</c:v>
                </c:pt>
                <c:pt idx="2529">
                  <c:v>41762.172280092593</c:v>
                </c:pt>
                <c:pt idx="2530">
                  <c:v>41762.172337962962</c:v>
                </c:pt>
                <c:pt idx="2531">
                  <c:v>41762.172407407408</c:v>
                </c:pt>
                <c:pt idx="2532">
                  <c:v>41762.172465277778</c:v>
                </c:pt>
                <c:pt idx="2533">
                  <c:v>41762.172523148147</c:v>
                </c:pt>
                <c:pt idx="2534">
                  <c:v>41762.172592592593</c:v>
                </c:pt>
                <c:pt idx="2535">
                  <c:v>41762.172650462962</c:v>
                </c:pt>
                <c:pt idx="2536">
                  <c:v>41762.172708333332</c:v>
                </c:pt>
                <c:pt idx="2537">
                  <c:v>41762.172777777778</c:v>
                </c:pt>
                <c:pt idx="2538">
                  <c:v>41762.172835648147</c:v>
                </c:pt>
                <c:pt idx="2539">
                  <c:v>41762.172893518517</c:v>
                </c:pt>
                <c:pt idx="2540">
                  <c:v>41762.172951388886</c:v>
                </c:pt>
                <c:pt idx="2541">
                  <c:v>41762.173020833332</c:v>
                </c:pt>
                <c:pt idx="2542">
                  <c:v>41762.173078703701</c:v>
                </c:pt>
                <c:pt idx="2543">
                  <c:v>41762.173136574071</c:v>
                </c:pt>
                <c:pt idx="2544">
                  <c:v>41762.173206018517</c:v>
                </c:pt>
                <c:pt idx="2545">
                  <c:v>41762.173263888886</c:v>
                </c:pt>
                <c:pt idx="2546">
                  <c:v>41762.173321759263</c:v>
                </c:pt>
                <c:pt idx="2547">
                  <c:v>41762.173391203702</c:v>
                </c:pt>
                <c:pt idx="2548">
                  <c:v>41762.173449074071</c:v>
                </c:pt>
                <c:pt idx="2549">
                  <c:v>41762.173506944448</c:v>
                </c:pt>
                <c:pt idx="2550">
                  <c:v>41762.173576388886</c:v>
                </c:pt>
                <c:pt idx="2551">
                  <c:v>41762.173634259256</c:v>
                </c:pt>
                <c:pt idx="2552">
                  <c:v>41762.173692129632</c:v>
                </c:pt>
                <c:pt idx="2553">
                  <c:v>41762.173750000002</c:v>
                </c:pt>
                <c:pt idx="2554">
                  <c:v>41762.173819444448</c:v>
                </c:pt>
                <c:pt idx="2555">
                  <c:v>41762.173877314817</c:v>
                </c:pt>
                <c:pt idx="2556">
                  <c:v>41762.173935185187</c:v>
                </c:pt>
                <c:pt idx="2557">
                  <c:v>41762.174004629633</c:v>
                </c:pt>
                <c:pt idx="2558">
                  <c:v>41762.174062500002</c:v>
                </c:pt>
                <c:pt idx="2559">
                  <c:v>41762.174120370371</c:v>
                </c:pt>
                <c:pt idx="2560">
                  <c:v>41762.174189814818</c:v>
                </c:pt>
                <c:pt idx="2561">
                  <c:v>41762.174247685187</c:v>
                </c:pt>
                <c:pt idx="2562">
                  <c:v>41762.174305555556</c:v>
                </c:pt>
                <c:pt idx="2563">
                  <c:v>41762.174375000002</c:v>
                </c:pt>
                <c:pt idx="2564">
                  <c:v>41762.174432870372</c:v>
                </c:pt>
                <c:pt idx="2565">
                  <c:v>41762.174490740741</c:v>
                </c:pt>
                <c:pt idx="2566">
                  <c:v>41762.17454861111</c:v>
                </c:pt>
                <c:pt idx="2567">
                  <c:v>41762.174618055556</c:v>
                </c:pt>
                <c:pt idx="2568">
                  <c:v>41762.174675925926</c:v>
                </c:pt>
                <c:pt idx="2569">
                  <c:v>41762.174733796295</c:v>
                </c:pt>
                <c:pt idx="2570">
                  <c:v>41762.174803240741</c:v>
                </c:pt>
                <c:pt idx="2571">
                  <c:v>41762.174861111111</c:v>
                </c:pt>
                <c:pt idx="2572">
                  <c:v>41762.17491898148</c:v>
                </c:pt>
                <c:pt idx="2573">
                  <c:v>41762.174988425926</c:v>
                </c:pt>
                <c:pt idx="2574">
                  <c:v>41762.175046296295</c:v>
                </c:pt>
                <c:pt idx="2575">
                  <c:v>41762.175104166665</c:v>
                </c:pt>
                <c:pt idx="2576">
                  <c:v>41762.175173611111</c:v>
                </c:pt>
                <c:pt idx="2577">
                  <c:v>41762.17523148148</c:v>
                </c:pt>
                <c:pt idx="2578">
                  <c:v>41762.17528935185</c:v>
                </c:pt>
                <c:pt idx="2579">
                  <c:v>41762.175358796296</c:v>
                </c:pt>
                <c:pt idx="2580">
                  <c:v>41762.175416666665</c:v>
                </c:pt>
                <c:pt idx="2581">
                  <c:v>41762.175474537034</c:v>
                </c:pt>
                <c:pt idx="2582">
                  <c:v>41762.175532407404</c:v>
                </c:pt>
                <c:pt idx="2583">
                  <c:v>41762.17560185185</c:v>
                </c:pt>
                <c:pt idx="2584">
                  <c:v>41762.175659722219</c:v>
                </c:pt>
                <c:pt idx="2585">
                  <c:v>41762.175717592596</c:v>
                </c:pt>
                <c:pt idx="2586">
                  <c:v>41762.175787037035</c:v>
                </c:pt>
                <c:pt idx="2587">
                  <c:v>41762.175844907404</c:v>
                </c:pt>
                <c:pt idx="2588">
                  <c:v>41762.175902777781</c:v>
                </c:pt>
                <c:pt idx="2589">
                  <c:v>41762.17597222222</c:v>
                </c:pt>
                <c:pt idx="2590">
                  <c:v>41762.176030092596</c:v>
                </c:pt>
                <c:pt idx="2591">
                  <c:v>41762.176087962966</c:v>
                </c:pt>
                <c:pt idx="2592">
                  <c:v>41762.176157407404</c:v>
                </c:pt>
                <c:pt idx="2593">
                  <c:v>41762.176215277781</c:v>
                </c:pt>
                <c:pt idx="2594">
                  <c:v>41762.17627314815</c:v>
                </c:pt>
                <c:pt idx="2595">
                  <c:v>41762.17633101852</c:v>
                </c:pt>
                <c:pt idx="2596">
                  <c:v>41762.176400462966</c:v>
                </c:pt>
                <c:pt idx="2597">
                  <c:v>41762.176458333335</c:v>
                </c:pt>
                <c:pt idx="2598">
                  <c:v>41762.176516203705</c:v>
                </c:pt>
                <c:pt idx="2599">
                  <c:v>41762.176585648151</c:v>
                </c:pt>
                <c:pt idx="2600">
                  <c:v>41762.17664351852</c:v>
                </c:pt>
                <c:pt idx="2601">
                  <c:v>41762.176701388889</c:v>
                </c:pt>
                <c:pt idx="2602">
                  <c:v>41762.176770833335</c:v>
                </c:pt>
                <c:pt idx="2603">
                  <c:v>41762.176828703705</c:v>
                </c:pt>
                <c:pt idx="2604">
                  <c:v>41762.176886574074</c:v>
                </c:pt>
                <c:pt idx="2605">
                  <c:v>41762.17695601852</c:v>
                </c:pt>
                <c:pt idx="2606">
                  <c:v>41762.17701388889</c:v>
                </c:pt>
                <c:pt idx="2607">
                  <c:v>41762.177071759259</c:v>
                </c:pt>
                <c:pt idx="2608">
                  <c:v>41762.177129629628</c:v>
                </c:pt>
                <c:pt idx="2609">
                  <c:v>41762.177199074074</c:v>
                </c:pt>
                <c:pt idx="2610">
                  <c:v>41762.177256944444</c:v>
                </c:pt>
                <c:pt idx="2611">
                  <c:v>41762.177314814813</c:v>
                </c:pt>
                <c:pt idx="2612">
                  <c:v>41762.177384259259</c:v>
                </c:pt>
                <c:pt idx="2613">
                  <c:v>41762.177442129629</c:v>
                </c:pt>
                <c:pt idx="2614">
                  <c:v>41762.177499999998</c:v>
                </c:pt>
                <c:pt idx="2615">
                  <c:v>41762.177569444444</c:v>
                </c:pt>
                <c:pt idx="2616">
                  <c:v>41762.177627314813</c:v>
                </c:pt>
                <c:pt idx="2617">
                  <c:v>41762.177685185183</c:v>
                </c:pt>
                <c:pt idx="2618">
                  <c:v>41762.177754629629</c:v>
                </c:pt>
                <c:pt idx="2619">
                  <c:v>41762.177812499998</c:v>
                </c:pt>
                <c:pt idx="2620">
                  <c:v>41762.177870370368</c:v>
                </c:pt>
                <c:pt idx="2621">
                  <c:v>41762.177939814814</c:v>
                </c:pt>
                <c:pt idx="2622">
                  <c:v>41762.177997685183</c:v>
                </c:pt>
                <c:pt idx="2623">
                  <c:v>41762.178055555552</c:v>
                </c:pt>
                <c:pt idx="2624">
                  <c:v>41762.178113425929</c:v>
                </c:pt>
                <c:pt idx="2625">
                  <c:v>41762.178182870368</c:v>
                </c:pt>
                <c:pt idx="2626">
                  <c:v>41762.178240740737</c:v>
                </c:pt>
                <c:pt idx="2627">
                  <c:v>41762.178298611114</c:v>
                </c:pt>
                <c:pt idx="2628">
                  <c:v>41762.178368055553</c:v>
                </c:pt>
                <c:pt idx="2629">
                  <c:v>41762.178425925929</c:v>
                </c:pt>
                <c:pt idx="2630">
                  <c:v>41762.178483796299</c:v>
                </c:pt>
                <c:pt idx="2631">
                  <c:v>41762.178553240738</c:v>
                </c:pt>
                <c:pt idx="2632">
                  <c:v>41762.178611111114</c:v>
                </c:pt>
                <c:pt idx="2633">
                  <c:v>41762.178668981483</c:v>
                </c:pt>
                <c:pt idx="2634">
                  <c:v>41762.178738425922</c:v>
                </c:pt>
                <c:pt idx="2635">
                  <c:v>41762.178796296299</c:v>
                </c:pt>
                <c:pt idx="2636">
                  <c:v>41762.178854166668</c:v>
                </c:pt>
                <c:pt idx="2637">
                  <c:v>41762.178912037038</c:v>
                </c:pt>
                <c:pt idx="2638">
                  <c:v>41762.178981481484</c:v>
                </c:pt>
                <c:pt idx="2639">
                  <c:v>41762.179039351853</c:v>
                </c:pt>
                <c:pt idx="2640">
                  <c:v>41762.179097222222</c:v>
                </c:pt>
                <c:pt idx="2641">
                  <c:v>41762.179166666669</c:v>
                </c:pt>
                <c:pt idx="2642">
                  <c:v>41762.179224537038</c:v>
                </c:pt>
                <c:pt idx="2643">
                  <c:v>41762.179282407407</c:v>
                </c:pt>
                <c:pt idx="2644">
                  <c:v>41762.179351851853</c:v>
                </c:pt>
                <c:pt idx="2645">
                  <c:v>41762.179409722223</c:v>
                </c:pt>
                <c:pt idx="2646">
                  <c:v>41762.179467592592</c:v>
                </c:pt>
                <c:pt idx="2647">
                  <c:v>41762.179537037038</c:v>
                </c:pt>
                <c:pt idx="2648">
                  <c:v>41762.179594907408</c:v>
                </c:pt>
                <c:pt idx="2649">
                  <c:v>41762.179652777777</c:v>
                </c:pt>
                <c:pt idx="2650">
                  <c:v>41762.179710648146</c:v>
                </c:pt>
                <c:pt idx="2651">
                  <c:v>41762.179780092592</c:v>
                </c:pt>
                <c:pt idx="2652">
                  <c:v>41762.179837962962</c:v>
                </c:pt>
                <c:pt idx="2653">
                  <c:v>41762.179895833331</c:v>
                </c:pt>
                <c:pt idx="2654">
                  <c:v>41762.179965277777</c:v>
                </c:pt>
                <c:pt idx="2655">
                  <c:v>41762.180023148147</c:v>
                </c:pt>
                <c:pt idx="2656">
                  <c:v>41762.180081018516</c:v>
                </c:pt>
                <c:pt idx="2657">
                  <c:v>41762.180150462962</c:v>
                </c:pt>
                <c:pt idx="2658">
                  <c:v>41762.180208333331</c:v>
                </c:pt>
                <c:pt idx="2659">
                  <c:v>41762.180266203701</c:v>
                </c:pt>
                <c:pt idx="2660">
                  <c:v>41762.180335648147</c:v>
                </c:pt>
                <c:pt idx="2661">
                  <c:v>41762.180393518516</c:v>
                </c:pt>
                <c:pt idx="2662">
                  <c:v>41762.180451388886</c:v>
                </c:pt>
                <c:pt idx="2663">
                  <c:v>41762.180509259262</c:v>
                </c:pt>
                <c:pt idx="2664">
                  <c:v>41762.180578703701</c:v>
                </c:pt>
                <c:pt idx="2665">
                  <c:v>41762.180636574078</c:v>
                </c:pt>
                <c:pt idx="2666">
                  <c:v>41762.180694444447</c:v>
                </c:pt>
                <c:pt idx="2667">
                  <c:v>41762.180763888886</c:v>
                </c:pt>
                <c:pt idx="2668">
                  <c:v>41762.180821759262</c:v>
                </c:pt>
                <c:pt idx="2669">
                  <c:v>41762.180879629632</c:v>
                </c:pt>
                <c:pt idx="2670">
                  <c:v>41762.180949074071</c:v>
                </c:pt>
                <c:pt idx="2671">
                  <c:v>41762.181006944447</c:v>
                </c:pt>
                <c:pt idx="2672">
                  <c:v>41762.181064814817</c:v>
                </c:pt>
                <c:pt idx="2673">
                  <c:v>41762.181134259263</c:v>
                </c:pt>
                <c:pt idx="2674">
                  <c:v>41762.181192129632</c:v>
                </c:pt>
                <c:pt idx="2675">
                  <c:v>41762.181250000001</c:v>
                </c:pt>
                <c:pt idx="2676">
                  <c:v>41762.181319444448</c:v>
                </c:pt>
                <c:pt idx="2677">
                  <c:v>41762.181377314817</c:v>
                </c:pt>
                <c:pt idx="2678">
                  <c:v>41762.181435185186</c:v>
                </c:pt>
                <c:pt idx="2679">
                  <c:v>41762.181493055556</c:v>
                </c:pt>
                <c:pt idx="2680">
                  <c:v>41762.181562500002</c:v>
                </c:pt>
                <c:pt idx="2681">
                  <c:v>41762.181620370371</c:v>
                </c:pt>
                <c:pt idx="2682">
                  <c:v>41762.18167824074</c:v>
                </c:pt>
                <c:pt idx="2683">
                  <c:v>41762.181747685187</c:v>
                </c:pt>
                <c:pt idx="2684">
                  <c:v>41762.181805555556</c:v>
                </c:pt>
                <c:pt idx="2685">
                  <c:v>41762.181863425925</c:v>
                </c:pt>
                <c:pt idx="2686">
                  <c:v>41762.181932870371</c:v>
                </c:pt>
                <c:pt idx="2687">
                  <c:v>41762.181990740741</c:v>
                </c:pt>
                <c:pt idx="2688">
                  <c:v>41762.18204861111</c:v>
                </c:pt>
                <c:pt idx="2689">
                  <c:v>41762.182118055556</c:v>
                </c:pt>
                <c:pt idx="2690">
                  <c:v>41762.182175925926</c:v>
                </c:pt>
                <c:pt idx="2691">
                  <c:v>41762.182233796295</c:v>
                </c:pt>
                <c:pt idx="2692">
                  <c:v>41762.182291666664</c:v>
                </c:pt>
                <c:pt idx="2693">
                  <c:v>41762.18236111111</c:v>
                </c:pt>
                <c:pt idx="2694">
                  <c:v>41762.18241898148</c:v>
                </c:pt>
                <c:pt idx="2695">
                  <c:v>41762.182476851849</c:v>
                </c:pt>
                <c:pt idx="2696">
                  <c:v>41762.182546296295</c:v>
                </c:pt>
                <c:pt idx="2697">
                  <c:v>41762.182604166665</c:v>
                </c:pt>
                <c:pt idx="2698">
                  <c:v>41762.182662037034</c:v>
                </c:pt>
                <c:pt idx="2699">
                  <c:v>41762.18273148148</c:v>
                </c:pt>
                <c:pt idx="2700">
                  <c:v>41762.182789351849</c:v>
                </c:pt>
                <c:pt idx="2701">
                  <c:v>41762.182847222219</c:v>
                </c:pt>
                <c:pt idx="2702">
                  <c:v>41762.182916666665</c:v>
                </c:pt>
                <c:pt idx="2703">
                  <c:v>41762.182974537034</c:v>
                </c:pt>
                <c:pt idx="2704">
                  <c:v>41762.183032407411</c:v>
                </c:pt>
                <c:pt idx="2705">
                  <c:v>41762.18309027778</c:v>
                </c:pt>
                <c:pt idx="2706">
                  <c:v>41762.183159722219</c:v>
                </c:pt>
                <c:pt idx="2707">
                  <c:v>41762.183217592596</c:v>
                </c:pt>
                <c:pt idx="2708">
                  <c:v>41762.183275462965</c:v>
                </c:pt>
                <c:pt idx="2709">
                  <c:v>41762.183344907404</c:v>
                </c:pt>
                <c:pt idx="2710">
                  <c:v>41762.18340277778</c:v>
                </c:pt>
                <c:pt idx="2711">
                  <c:v>41762.18346064815</c:v>
                </c:pt>
                <c:pt idx="2712">
                  <c:v>41762.183530092596</c:v>
                </c:pt>
                <c:pt idx="2713">
                  <c:v>41762.183587962965</c:v>
                </c:pt>
                <c:pt idx="2714">
                  <c:v>41762.183645833335</c:v>
                </c:pt>
                <c:pt idx="2715">
                  <c:v>41762.183715277781</c:v>
                </c:pt>
                <c:pt idx="2716">
                  <c:v>41762.18377314815</c:v>
                </c:pt>
                <c:pt idx="2717">
                  <c:v>41762.183831018519</c:v>
                </c:pt>
                <c:pt idx="2718">
                  <c:v>41762.183888888889</c:v>
                </c:pt>
                <c:pt idx="2719">
                  <c:v>41762.183958333335</c:v>
                </c:pt>
                <c:pt idx="2720">
                  <c:v>41762.184016203704</c:v>
                </c:pt>
                <c:pt idx="2721">
                  <c:v>41762.184074074074</c:v>
                </c:pt>
                <c:pt idx="2722">
                  <c:v>41762.18414351852</c:v>
                </c:pt>
                <c:pt idx="2723">
                  <c:v>41762.184201388889</c:v>
                </c:pt>
                <c:pt idx="2724">
                  <c:v>41762.184259259258</c:v>
                </c:pt>
                <c:pt idx="2725">
                  <c:v>41762.184328703705</c:v>
                </c:pt>
                <c:pt idx="2726">
                  <c:v>41762.184386574074</c:v>
                </c:pt>
                <c:pt idx="2727">
                  <c:v>41762.184444444443</c:v>
                </c:pt>
                <c:pt idx="2728">
                  <c:v>41762.184513888889</c:v>
                </c:pt>
                <c:pt idx="2729">
                  <c:v>41762.184571759259</c:v>
                </c:pt>
                <c:pt idx="2730">
                  <c:v>41762.184629629628</c:v>
                </c:pt>
                <c:pt idx="2731">
                  <c:v>41762.184699074074</c:v>
                </c:pt>
                <c:pt idx="2732">
                  <c:v>41762.184756944444</c:v>
                </c:pt>
                <c:pt idx="2733">
                  <c:v>41762.184814814813</c:v>
                </c:pt>
                <c:pt idx="2734">
                  <c:v>41762.184872685182</c:v>
                </c:pt>
                <c:pt idx="2735">
                  <c:v>41762.184942129628</c:v>
                </c:pt>
                <c:pt idx="2736">
                  <c:v>41762.184999999998</c:v>
                </c:pt>
                <c:pt idx="2737">
                  <c:v>41762.185057870367</c:v>
                </c:pt>
                <c:pt idx="2738">
                  <c:v>41762.185127314813</c:v>
                </c:pt>
                <c:pt idx="2739">
                  <c:v>41762.185185185182</c:v>
                </c:pt>
                <c:pt idx="2740">
                  <c:v>41762.185243055559</c:v>
                </c:pt>
                <c:pt idx="2741">
                  <c:v>41762.185312499998</c:v>
                </c:pt>
                <c:pt idx="2742">
                  <c:v>41762.185370370367</c:v>
                </c:pt>
                <c:pt idx="2743">
                  <c:v>41762.185428240744</c:v>
                </c:pt>
                <c:pt idx="2744">
                  <c:v>41762.185497685183</c:v>
                </c:pt>
                <c:pt idx="2745">
                  <c:v>41762.185555555552</c:v>
                </c:pt>
                <c:pt idx="2746">
                  <c:v>41762.185613425929</c:v>
                </c:pt>
                <c:pt idx="2747">
                  <c:v>41762.185671296298</c:v>
                </c:pt>
                <c:pt idx="2748">
                  <c:v>41762.185740740744</c:v>
                </c:pt>
                <c:pt idx="2749">
                  <c:v>41762.185798611114</c:v>
                </c:pt>
                <c:pt idx="2750">
                  <c:v>41762.185856481483</c:v>
                </c:pt>
                <c:pt idx="2751">
                  <c:v>41762.185925925929</c:v>
                </c:pt>
                <c:pt idx="2752">
                  <c:v>41762.185983796298</c:v>
                </c:pt>
                <c:pt idx="2753">
                  <c:v>41762.186041666668</c:v>
                </c:pt>
                <c:pt idx="2754">
                  <c:v>41762.186111111114</c:v>
                </c:pt>
                <c:pt idx="2755">
                  <c:v>41762.186168981483</c:v>
                </c:pt>
                <c:pt idx="2756">
                  <c:v>41762.186226851853</c:v>
                </c:pt>
                <c:pt idx="2757">
                  <c:v>41762.186296296299</c:v>
                </c:pt>
                <c:pt idx="2758">
                  <c:v>41762.186354166668</c:v>
                </c:pt>
                <c:pt idx="2759">
                  <c:v>41762.186412037037</c:v>
                </c:pt>
                <c:pt idx="2760">
                  <c:v>41762.186469907407</c:v>
                </c:pt>
                <c:pt idx="2761">
                  <c:v>41762.186539351853</c:v>
                </c:pt>
                <c:pt idx="2762">
                  <c:v>41762.186597222222</c:v>
                </c:pt>
                <c:pt idx="2763">
                  <c:v>41762.186655092592</c:v>
                </c:pt>
                <c:pt idx="2764">
                  <c:v>41762.186724537038</c:v>
                </c:pt>
                <c:pt idx="2765">
                  <c:v>41762.186782407407</c:v>
                </c:pt>
                <c:pt idx="2766">
                  <c:v>41762.186840277776</c:v>
                </c:pt>
                <c:pt idx="2767">
                  <c:v>41762.186909722222</c:v>
                </c:pt>
                <c:pt idx="2768">
                  <c:v>41762.186967592592</c:v>
                </c:pt>
                <c:pt idx="2769">
                  <c:v>41762.187025462961</c:v>
                </c:pt>
                <c:pt idx="2770">
                  <c:v>41762.187094907407</c:v>
                </c:pt>
                <c:pt idx="2771">
                  <c:v>41762.187152777777</c:v>
                </c:pt>
                <c:pt idx="2772">
                  <c:v>41762.187210648146</c:v>
                </c:pt>
                <c:pt idx="2773">
                  <c:v>41762.187268518515</c:v>
                </c:pt>
                <c:pt idx="2774">
                  <c:v>41762.187337962961</c:v>
                </c:pt>
                <c:pt idx="2775">
                  <c:v>41762.187395833331</c:v>
                </c:pt>
                <c:pt idx="2776">
                  <c:v>41762.1874537037</c:v>
                </c:pt>
                <c:pt idx="2777">
                  <c:v>41762.187523148146</c:v>
                </c:pt>
                <c:pt idx="2778">
                  <c:v>41762.187581018516</c:v>
                </c:pt>
                <c:pt idx="2779">
                  <c:v>41762.187638888892</c:v>
                </c:pt>
                <c:pt idx="2780">
                  <c:v>41762.187708333331</c:v>
                </c:pt>
                <c:pt idx="2781">
                  <c:v>41762.1877662037</c:v>
                </c:pt>
                <c:pt idx="2782">
                  <c:v>41762.187824074077</c:v>
                </c:pt>
                <c:pt idx="2783">
                  <c:v>41762.187893518516</c:v>
                </c:pt>
                <c:pt idx="2784">
                  <c:v>41762.187951388885</c:v>
                </c:pt>
                <c:pt idx="2785">
                  <c:v>41762.188009259262</c:v>
                </c:pt>
                <c:pt idx="2786">
                  <c:v>41762.188078703701</c:v>
                </c:pt>
                <c:pt idx="2787">
                  <c:v>41762.188136574077</c:v>
                </c:pt>
                <c:pt idx="2788">
                  <c:v>41762.188194444447</c:v>
                </c:pt>
                <c:pt idx="2789">
                  <c:v>41762.188252314816</c:v>
                </c:pt>
                <c:pt idx="2790">
                  <c:v>41762.188321759262</c:v>
                </c:pt>
                <c:pt idx="2791">
                  <c:v>41762.188379629632</c:v>
                </c:pt>
                <c:pt idx="2792">
                  <c:v>41762.188437500001</c:v>
                </c:pt>
                <c:pt idx="2793">
                  <c:v>41762.188506944447</c:v>
                </c:pt>
                <c:pt idx="2794">
                  <c:v>41762.188564814816</c:v>
                </c:pt>
                <c:pt idx="2795">
                  <c:v>41762.188622685186</c:v>
                </c:pt>
                <c:pt idx="2796">
                  <c:v>41762.188692129632</c:v>
                </c:pt>
                <c:pt idx="2797">
                  <c:v>41762.188750000001</c:v>
                </c:pt>
                <c:pt idx="2798">
                  <c:v>41762.188807870371</c:v>
                </c:pt>
                <c:pt idx="2799">
                  <c:v>41762.188877314817</c:v>
                </c:pt>
                <c:pt idx="2800">
                  <c:v>41762.188935185186</c:v>
                </c:pt>
                <c:pt idx="2801">
                  <c:v>41762.188993055555</c:v>
                </c:pt>
                <c:pt idx="2802">
                  <c:v>41762.189050925925</c:v>
                </c:pt>
                <c:pt idx="2803">
                  <c:v>41762.189120370371</c:v>
                </c:pt>
                <c:pt idx="2804">
                  <c:v>41762.18917824074</c:v>
                </c:pt>
                <c:pt idx="2805">
                  <c:v>41762.189236111109</c:v>
                </c:pt>
                <c:pt idx="2806">
                  <c:v>41762.189305555556</c:v>
                </c:pt>
                <c:pt idx="2807">
                  <c:v>41762.189363425925</c:v>
                </c:pt>
                <c:pt idx="2808">
                  <c:v>41762.189421296294</c:v>
                </c:pt>
                <c:pt idx="2809">
                  <c:v>41762.18949074074</c:v>
                </c:pt>
                <c:pt idx="2810">
                  <c:v>41762.18954861111</c:v>
                </c:pt>
                <c:pt idx="2811">
                  <c:v>41762.189606481479</c:v>
                </c:pt>
                <c:pt idx="2812">
                  <c:v>41762.189675925925</c:v>
                </c:pt>
                <c:pt idx="2813">
                  <c:v>41762.189733796295</c:v>
                </c:pt>
                <c:pt idx="2814">
                  <c:v>41762.189791666664</c:v>
                </c:pt>
                <c:pt idx="2815">
                  <c:v>41762.189849537041</c:v>
                </c:pt>
                <c:pt idx="2816">
                  <c:v>41762.189918981479</c:v>
                </c:pt>
                <c:pt idx="2817">
                  <c:v>41762.189976851849</c:v>
                </c:pt>
                <c:pt idx="2818">
                  <c:v>41762.190034722225</c:v>
                </c:pt>
                <c:pt idx="2819">
                  <c:v>41762.190104166664</c:v>
                </c:pt>
                <c:pt idx="2820">
                  <c:v>41762.190162037034</c:v>
                </c:pt>
                <c:pt idx="2821">
                  <c:v>41762.19021990741</c:v>
                </c:pt>
                <c:pt idx="2822">
                  <c:v>41762.190289351849</c:v>
                </c:pt>
                <c:pt idx="2823">
                  <c:v>41762.190347222226</c:v>
                </c:pt>
                <c:pt idx="2824">
                  <c:v>41762.190405092595</c:v>
                </c:pt>
                <c:pt idx="2825">
                  <c:v>41762.190474537034</c:v>
                </c:pt>
                <c:pt idx="2826">
                  <c:v>41762.190532407411</c:v>
                </c:pt>
                <c:pt idx="2827">
                  <c:v>41762.19059027778</c:v>
                </c:pt>
                <c:pt idx="2828">
                  <c:v>41762.190659722219</c:v>
                </c:pt>
                <c:pt idx="2829">
                  <c:v>41762.190717592595</c:v>
                </c:pt>
                <c:pt idx="2830">
                  <c:v>41762.190775462965</c:v>
                </c:pt>
                <c:pt idx="2831">
                  <c:v>41762.190833333334</c:v>
                </c:pt>
                <c:pt idx="2832">
                  <c:v>41762.19090277778</c:v>
                </c:pt>
                <c:pt idx="2833">
                  <c:v>41762.190960648149</c:v>
                </c:pt>
                <c:pt idx="2834">
                  <c:v>41762.191018518519</c:v>
                </c:pt>
                <c:pt idx="2835">
                  <c:v>41762.191087962965</c:v>
                </c:pt>
                <c:pt idx="2836">
                  <c:v>41762.191145833334</c:v>
                </c:pt>
                <c:pt idx="2837">
                  <c:v>41762.191203703704</c:v>
                </c:pt>
                <c:pt idx="2838">
                  <c:v>41762.19127314815</c:v>
                </c:pt>
                <c:pt idx="2839">
                  <c:v>41762.191331018519</c:v>
                </c:pt>
                <c:pt idx="2840">
                  <c:v>41762.191388888888</c:v>
                </c:pt>
                <c:pt idx="2841">
                  <c:v>41762.191458333335</c:v>
                </c:pt>
                <c:pt idx="2842">
                  <c:v>41762.191516203704</c:v>
                </c:pt>
                <c:pt idx="2843">
                  <c:v>41762.191574074073</c:v>
                </c:pt>
                <c:pt idx="2844">
                  <c:v>41762.191631944443</c:v>
                </c:pt>
                <c:pt idx="2845">
                  <c:v>41762.191701388889</c:v>
                </c:pt>
                <c:pt idx="2846">
                  <c:v>41762.191759259258</c:v>
                </c:pt>
                <c:pt idx="2847">
                  <c:v>41762.191817129627</c:v>
                </c:pt>
                <c:pt idx="2848">
                  <c:v>41762.191886574074</c:v>
                </c:pt>
                <c:pt idx="2849">
                  <c:v>41762.191944444443</c:v>
                </c:pt>
                <c:pt idx="2850">
                  <c:v>41762.192002314812</c:v>
                </c:pt>
                <c:pt idx="2851">
                  <c:v>41762.192071759258</c:v>
                </c:pt>
                <c:pt idx="2852">
                  <c:v>41762.192129629628</c:v>
                </c:pt>
                <c:pt idx="2853">
                  <c:v>41762.192187499997</c:v>
                </c:pt>
                <c:pt idx="2854">
                  <c:v>41762.192256944443</c:v>
                </c:pt>
                <c:pt idx="2855">
                  <c:v>41762.192314814813</c:v>
                </c:pt>
                <c:pt idx="2856">
                  <c:v>41762.192372685182</c:v>
                </c:pt>
                <c:pt idx="2857">
                  <c:v>41762.192430555559</c:v>
                </c:pt>
                <c:pt idx="2858">
                  <c:v>41762.192499999997</c:v>
                </c:pt>
                <c:pt idx="2859">
                  <c:v>41762.192557870374</c:v>
                </c:pt>
                <c:pt idx="2860">
                  <c:v>41762.192615740743</c:v>
                </c:pt>
                <c:pt idx="2861">
                  <c:v>41762.192685185182</c:v>
                </c:pt>
                <c:pt idx="2862">
                  <c:v>41762.192743055559</c:v>
                </c:pt>
                <c:pt idx="2863">
                  <c:v>41762.192800925928</c:v>
                </c:pt>
                <c:pt idx="2864">
                  <c:v>41762.192870370367</c:v>
                </c:pt>
                <c:pt idx="2865">
                  <c:v>41762.192928240744</c:v>
                </c:pt>
                <c:pt idx="2866">
                  <c:v>41762.192986111113</c:v>
                </c:pt>
                <c:pt idx="2867">
                  <c:v>41762.193055555559</c:v>
                </c:pt>
                <c:pt idx="2868">
                  <c:v>41762.193113425928</c:v>
                </c:pt>
                <c:pt idx="2869">
                  <c:v>41762.193171296298</c:v>
                </c:pt>
                <c:pt idx="2870">
                  <c:v>41762.193229166667</c:v>
                </c:pt>
                <c:pt idx="2871">
                  <c:v>41762.193298611113</c:v>
                </c:pt>
                <c:pt idx="2872">
                  <c:v>41762.193356481483</c:v>
                </c:pt>
                <c:pt idx="2873">
                  <c:v>41762.193414351852</c:v>
                </c:pt>
                <c:pt idx="2874">
                  <c:v>41762.193483796298</c:v>
                </c:pt>
                <c:pt idx="2875">
                  <c:v>41762.193541666667</c:v>
                </c:pt>
                <c:pt idx="2876">
                  <c:v>41762.193599537037</c:v>
                </c:pt>
                <c:pt idx="2877">
                  <c:v>41762.193668981483</c:v>
                </c:pt>
                <c:pt idx="2878">
                  <c:v>41762.193726851852</c:v>
                </c:pt>
                <c:pt idx="2879">
                  <c:v>41762.193784722222</c:v>
                </c:pt>
                <c:pt idx="2880">
                  <c:v>41762.193854166668</c:v>
                </c:pt>
                <c:pt idx="2881">
                  <c:v>41762.193912037037</c:v>
                </c:pt>
                <c:pt idx="2882">
                  <c:v>41762.193969907406</c:v>
                </c:pt>
                <c:pt idx="2883">
                  <c:v>41762.194039351853</c:v>
                </c:pt>
                <c:pt idx="2884">
                  <c:v>41762.194097222222</c:v>
                </c:pt>
                <c:pt idx="2885">
                  <c:v>41762.194155092591</c:v>
                </c:pt>
                <c:pt idx="2886">
                  <c:v>41762.194212962961</c:v>
                </c:pt>
                <c:pt idx="2887">
                  <c:v>41762.194282407407</c:v>
                </c:pt>
                <c:pt idx="2888">
                  <c:v>41762.194340277776</c:v>
                </c:pt>
                <c:pt idx="2889">
                  <c:v>41762.194398148145</c:v>
                </c:pt>
                <c:pt idx="2890">
                  <c:v>41762.194467592592</c:v>
                </c:pt>
                <c:pt idx="2891">
                  <c:v>41762.194525462961</c:v>
                </c:pt>
                <c:pt idx="2892">
                  <c:v>41762.19458333333</c:v>
                </c:pt>
                <c:pt idx="2893">
                  <c:v>41762.194652777776</c:v>
                </c:pt>
                <c:pt idx="2894">
                  <c:v>41762.194710648146</c:v>
                </c:pt>
                <c:pt idx="2895">
                  <c:v>41762.194768518515</c:v>
                </c:pt>
                <c:pt idx="2896">
                  <c:v>41762.194837962961</c:v>
                </c:pt>
                <c:pt idx="2897">
                  <c:v>41762.194895833331</c:v>
                </c:pt>
                <c:pt idx="2898">
                  <c:v>41762.194953703707</c:v>
                </c:pt>
                <c:pt idx="2899">
                  <c:v>41762.195011574076</c:v>
                </c:pt>
                <c:pt idx="2900">
                  <c:v>41762.195081018515</c:v>
                </c:pt>
                <c:pt idx="2901">
                  <c:v>41762.195138888892</c:v>
                </c:pt>
                <c:pt idx="2902">
                  <c:v>41762.195196759261</c:v>
                </c:pt>
                <c:pt idx="2903">
                  <c:v>41762.1952662037</c:v>
                </c:pt>
                <c:pt idx="2904">
                  <c:v>41762.195324074077</c:v>
                </c:pt>
                <c:pt idx="2905">
                  <c:v>41762.195381944446</c:v>
                </c:pt>
                <c:pt idx="2906">
                  <c:v>41762.195451388892</c:v>
                </c:pt>
                <c:pt idx="2907">
                  <c:v>41762.195509259262</c:v>
                </c:pt>
                <c:pt idx="2908">
                  <c:v>41762.195567129631</c:v>
                </c:pt>
                <c:pt idx="2909">
                  <c:v>41762.195636574077</c:v>
                </c:pt>
                <c:pt idx="2910">
                  <c:v>41762.195694444446</c:v>
                </c:pt>
                <c:pt idx="2911">
                  <c:v>41762.195752314816</c:v>
                </c:pt>
                <c:pt idx="2912">
                  <c:v>41762.195810185185</c:v>
                </c:pt>
                <c:pt idx="2913">
                  <c:v>41762.195879629631</c:v>
                </c:pt>
                <c:pt idx="2914">
                  <c:v>41762.195937500001</c:v>
                </c:pt>
                <c:pt idx="2915">
                  <c:v>41762.19599537037</c:v>
                </c:pt>
                <c:pt idx="2916">
                  <c:v>41762.196064814816</c:v>
                </c:pt>
                <c:pt idx="2917">
                  <c:v>41762.196122685185</c:v>
                </c:pt>
                <c:pt idx="2918">
                  <c:v>41762.196180555555</c:v>
                </c:pt>
                <c:pt idx="2919">
                  <c:v>41762.196250000001</c:v>
                </c:pt>
                <c:pt idx="2920">
                  <c:v>41762.19630787037</c:v>
                </c:pt>
                <c:pt idx="2921">
                  <c:v>41762.19636574074</c:v>
                </c:pt>
                <c:pt idx="2922">
                  <c:v>41762.196435185186</c:v>
                </c:pt>
                <c:pt idx="2923">
                  <c:v>41762.196493055555</c:v>
                </c:pt>
                <c:pt idx="2924">
                  <c:v>41762.196550925924</c:v>
                </c:pt>
                <c:pt idx="2925">
                  <c:v>41762.196608796294</c:v>
                </c:pt>
                <c:pt idx="2926">
                  <c:v>41762.19667824074</c:v>
                </c:pt>
                <c:pt idx="2927">
                  <c:v>41762.196736111109</c:v>
                </c:pt>
                <c:pt idx="2928">
                  <c:v>41762.196793981479</c:v>
                </c:pt>
                <c:pt idx="2929">
                  <c:v>41762.196863425925</c:v>
                </c:pt>
                <c:pt idx="2930">
                  <c:v>41762.196921296294</c:v>
                </c:pt>
                <c:pt idx="2931">
                  <c:v>41762.196979166663</c:v>
                </c:pt>
                <c:pt idx="2932">
                  <c:v>41762.197048611109</c:v>
                </c:pt>
                <c:pt idx="2933">
                  <c:v>41762.197106481479</c:v>
                </c:pt>
                <c:pt idx="2934">
                  <c:v>41762.197164351855</c:v>
                </c:pt>
                <c:pt idx="2935">
                  <c:v>41762.197233796294</c:v>
                </c:pt>
                <c:pt idx="2936">
                  <c:v>41762.197291666664</c:v>
                </c:pt>
                <c:pt idx="2937">
                  <c:v>41762.19734953704</c:v>
                </c:pt>
                <c:pt idx="2938">
                  <c:v>41762.197418981479</c:v>
                </c:pt>
                <c:pt idx="2939">
                  <c:v>41762.197476851848</c:v>
                </c:pt>
                <c:pt idx="2940">
                  <c:v>41762.197534722225</c:v>
                </c:pt>
                <c:pt idx="2941">
                  <c:v>41762.197592592594</c:v>
                </c:pt>
                <c:pt idx="2942">
                  <c:v>41762.197662037041</c:v>
                </c:pt>
                <c:pt idx="2943">
                  <c:v>41762.19771990741</c:v>
                </c:pt>
                <c:pt idx="2944">
                  <c:v>41762.197777777779</c:v>
                </c:pt>
                <c:pt idx="2945">
                  <c:v>41762.197847222225</c:v>
                </c:pt>
                <c:pt idx="2946">
                  <c:v>41762.197905092595</c:v>
                </c:pt>
                <c:pt idx="2947">
                  <c:v>41762.197962962964</c:v>
                </c:pt>
                <c:pt idx="2948">
                  <c:v>41762.19803240741</c:v>
                </c:pt>
                <c:pt idx="2949">
                  <c:v>41762.19809027778</c:v>
                </c:pt>
                <c:pt idx="2950">
                  <c:v>41762.198148148149</c:v>
                </c:pt>
                <c:pt idx="2951">
                  <c:v>41762.198217592595</c:v>
                </c:pt>
                <c:pt idx="2952">
                  <c:v>41762.198275462964</c:v>
                </c:pt>
                <c:pt idx="2953">
                  <c:v>41762.198333333334</c:v>
                </c:pt>
                <c:pt idx="2954">
                  <c:v>41762.198391203703</c:v>
                </c:pt>
                <c:pt idx="2955">
                  <c:v>41762.198460648149</c:v>
                </c:pt>
                <c:pt idx="2956">
                  <c:v>41762.198518518519</c:v>
                </c:pt>
                <c:pt idx="2957">
                  <c:v>41762.198576388888</c:v>
                </c:pt>
                <c:pt idx="2958">
                  <c:v>41762.198645833334</c:v>
                </c:pt>
                <c:pt idx="2959">
                  <c:v>41762.198703703703</c:v>
                </c:pt>
                <c:pt idx="2960">
                  <c:v>41762.198761574073</c:v>
                </c:pt>
                <c:pt idx="2961">
                  <c:v>41762.198831018519</c:v>
                </c:pt>
                <c:pt idx="2962">
                  <c:v>41762.198888888888</c:v>
                </c:pt>
                <c:pt idx="2963">
                  <c:v>41762.198946759258</c:v>
                </c:pt>
                <c:pt idx="2964">
                  <c:v>41762.199016203704</c:v>
                </c:pt>
                <c:pt idx="2965">
                  <c:v>41762.199074074073</c:v>
                </c:pt>
                <c:pt idx="2966">
                  <c:v>41762.199131944442</c:v>
                </c:pt>
                <c:pt idx="2967">
                  <c:v>41762.199189814812</c:v>
                </c:pt>
                <c:pt idx="2968">
                  <c:v>41762.199259259258</c:v>
                </c:pt>
                <c:pt idx="2969">
                  <c:v>41762.199317129627</c:v>
                </c:pt>
                <c:pt idx="2970">
                  <c:v>41762.199374999997</c:v>
                </c:pt>
                <c:pt idx="2971">
                  <c:v>41762.199444444443</c:v>
                </c:pt>
                <c:pt idx="2972">
                  <c:v>41762.199502314812</c:v>
                </c:pt>
                <c:pt idx="2973">
                  <c:v>41762.199560185189</c:v>
                </c:pt>
                <c:pt idx="2974">
                  <c:v>41762.199629629627</c:v>
                </c:pt>
                <c:pt idx="2975">
                  <c:v>41762.199687499997</c:v>
                </c:pt>
                <c:pt idx="2976">
                  <c:v>41762.199745370373</c:v>
                </c:pt>
                <c:pt idx="2977">
                  <c:v>41762.199814814812</c:v>
                </c:pt>
                <c:pt idx="2978">
                  <c:v>41762.199872685182</c:v>
                </c:pt>
                <c:pt idx="2979">
                  <c:v>41762.199930555558</c:v>
                </c:pt>
                <c:pt idx="2980">
                  <c:v>41762.199999999997</c:v>
                </c:pt>
                <c:pt idx="2981">
                  <c:v>41762.200057870374</c:v>
                </c:pt>
                <c:pt idx="2982">
                  <c:v>41762.200115740743</c:v>
                </c:pt>
                <c:pt idx="2983">
                  <c:v>41762.200173611112</c:v>
                </c:pt>
                <c:pt idx="2984">
                  <c:v>41762.200243055559</c:v>
                </c:pt>
                <c:pt idx="2985">
                  <c:v>41762.200300925928</c:v>
                </c:pt>
                <c:pt idx="2986">
                  <c:v>41762.200358796297</c:v>
                </c:pt>
                <c:pt idx="2987">
                  <c:v>41762.200428240743</c:v>
                </c:pt>
                <c:pt idx="2988">
                  <c:v>41762.200486111113</c:v>
                </c:pt>
                <c:pt idx="2989">
                  <c:v>41762.200543981482</c:v>
                </c:pt>
                <c:pt idx="2990">
                  <c:v>41762.200613425928</c:v>
                </c:pt>
                <c:pt idx="2991">
                  <c:v>41762.200671296298</c:v>
                </c:pt>
                <c:pt idx="2992">
                  <c:v>41762.200729166667</c:v>
                </c:pt>
                <c:pt idx="2993">
                  <c:v>41762.200798611113</c:v>
                </c:pt>
                <c:pt idx="2994">
                  <c:v>41762.200856481482</c:v>
                </c:pt>
                <c:pt idx="2995">
                  <c:v>41762.200914351852</c:v>
                </c:pt>
                <c:pt idx="2996">
                  <c:v>41762.200972222221</c:v>
                </c:pt>
                <c:pt idx="2997">
                  <c:v>41762.201041666667</c:v>
                </c:pt>
                <c:pt idx="2998">
                  <c:v>41762.201099537036</c:v>
                </c:pt>
                <c:pt idx="2999">
                  <c:v>41762.201157407406</c:v>
                </c:pt>
                <c:pt idx="3000">
                  <c:v>41762.201226851852</c:v>
                </c:pt>
                <c:pt idx="3001">
                  <c:v>41762.201284722221</c:v>
                </c:pt>
                <c:pt idx="3002">
                  <c:v>41762.201342592591</c:v>
                </c:pt>
                <c:pt idx="3003">
                  <c:v>41762.201412037037</c:v>
                </c:pt>
                <c:pt idx="3004">
                  <c:v>41762.201469907406</c:v>
                </c:pt>
                <c:pt idx="3005">
                  <c:v>41762.201527777775</c:v>
                </c:pt>
                <c:pt idx="3006">
                  <c:v>41762.201597222222</c:v>
                </c:pt>
                <c:pt idx="3007">
                  <c:v>41762.201655092591</c:v>
                </c:pt>
                <c:pt idx="3008">
                  <c:v>41762.20171296296</c:v>
                </c:pt>
                <c:pt idx="3009">
                  <c:v>41762.201770833337</c:v>
                </c:pt>
                <c:pt idx="3010">
                  <c:v>41762.201840277776</c:v>
                </c:pt>
                <c:pt idx="3011">
                  <c:v>41762.201898148145</c:v>
                </c:pt>
                <c:pt idx="3012">
                  <c:v>41762.201956018522</c:v>
                </c:pt>
                <c:pt idx="3013">
                  <c:v>41762.202025462961</c:v>
                </c:pt>
                <c:pt idx="3014">
                  <c:v>41762.20208333333</c:v>
                </c:pt>
                <c:pt idx="3015">
                  <c:v>41762.202141203707</c:v>
                </c:pt>
                <c:pt idx="3016">
                  <c:v>41762.202210648145</c:v>
                </c:pt>
                <c:pt idx="3017">
                  <c:v>41762.202268518522</c:v>
                </c:pt>
                <c:pt idx="3018">
                  <c:v>41762.202326388891</c:v>
                </c:pt>
                <c:pt idx="3019">
                  <c:v>41762.20239583333</c:v>
                </c:pt>
                <c:pt idx="3020">
                  <c:v>41762.202453703707</c:v>
                </c:pt>
                <c:pt idx="3021">
                  <c:v>41762.202511574076</c:v>
                </c:pt>
                <c:pt idx="3022">
                  <c:v>41762.202569444446</c:v>
                </c:pt>
                <c:pt idx="3023">
                  <c:v>41762.202638888892</c:v>
                </c:pt>
                <c:pt idx="3024">
                  <c:v>41762.202696759261</c:v>
                </c:pt>
                <c:pt idx="3025">
                  <c:v>41762.20275462963</c:v>
                </c:pt>
                <c:pt idx="3026">
                  <c:v>41762.202824074076</c:v>
                </c:pt>
                <c:pt idx="3027">
                  <c:v>41762.202881944446</c:v>
                </c:pt>
                <c:pt idx="3028">
                  <c:v>41762.202939814815</c:v>
                </c:pt>
                <c:pt idx="3029">
                  <c:v>41762.203009259261</c:v>
                </c:pt>
                <c:pt idx="3030">
                  <c:v>41762.203067129631</c:v>
                </c:pt>
                <c:pt idx="3031">
                  <c:v>41762.203125</c:v>
                </c:pt>
                <c:pt idx="3032">
                  <c:v>41762.203194444446</c:v>
                </c:pt>
                <c:pt idx="3033">
                  <c:v>41762.203252314815</c:v>
                </c:pt>
                <c:pt idx="3034">
                  <c:v>41762.203310185185</c:v>
                </c:pt>
                <c:pt idx="3035">
                  <c:v>41762.203379629631</c:v>
                </c:pt>
                <c:pt idx="3036">
                  <c:v>41762.2034375</c:v>
                </c:pt>
                <c:pt idx="3037">
                  <c:v>41762.20349537037</c:v>
                </c:pt>
                <c:pt idx="3038">
                  <c:v>41762.203553240739</c:v>
                </c:pt>
                <c:pt idx="3039">
                  <c:v>41762.203622685185</c:v>
                </c:pt>
                <c:pt idx="3040">
                  <c:v>41762.203680555554</c:v>
                </c:pt>
                <c:pt idx="3041">
                  <c:v>41762.203738425924</c:v>
                </c:pt>
                <c:pt idx="3042">
                  <c:v>41762.20380787037</c:v>
                </c:pt>
                <c:pt idx="3043">
                  <c:v>41762.203865740739</c:v>
                </c:pt>
                <c:pt idx="3044">
                  <c:v>41762.203923611109</c:v>
                </c:pt>
                <c:pt idx="3045">
                  <c:v>41762.203993055555</c:v>
                </c:pt>
                <c:pt idx="3046">
                  <c:v>41762.204050925924</c:v>
                </c:pt>
                <c:pt idx="3047">
                  <c:v>41762.204108796293</c:v>
                </c:pt>
                <c:pt idx="3048">
                  <c:v>41762.20417824074</c:v>
                </c:pt>
                <c:pt idx="3049">
                  <c:v>41762.204236111109</c:v>
                </c:pt>
                <c:pt idx="3050">
                  <c:v>41762.204293981478</c:v>
                </c:pt>
                <c:pt idx="3051">
                  <c:v>41762.204351851855</c:v>
                </c:pt>
                <c:pt idx="3052">
                  <c:v>41762.204421296294</c:v>
                </c:pt>
                <c:pt idx="3053">
                  <c:v>41762.204479166663</c:v>
                </c:pt>
                <c:pt idx="3054">
                  <c:v>41762.20453703704</c:v>
                </c:pt>
                <c:pt idx="3055">
                  <c:v>41762.204606481479</c:v>
                </c:pt>
                <c:pt idx="3056">
                  <c:v>41762.204664351855</c:v>
                </c:pt>
                <c:pt idx="3057">
                  <c:v>41762.204722222225</c:v>
                </c:pt>
                <c:pt idx="3058">
                  <c:v>41762.204791666663</c:v>
                </c:pt>
                <c:pt idx="3059">
                  <c:v>41762.20484953704</c:v>
                </c:pt>
                <c:pt idx="3060">
                  <c:v>41762.204907407409</c:v>
                </c:pt>
                <c:pt idx="3061">
                  <c:v>41762.204976851855</c:v>
                </c:pt>
                <c:pt idx="3062">
                  <c:v>41762.205034722225</c:v>
                </c:pt>
                <c:pt idx="3063">
                  <c:v>41762.205092592594</c:v>
                </c:pt>
                <c:pt idx="3064">
                  <c:v>41762.205150462964</c:v>
                </c:pt>
                <c:pt idx="3065">
                  <c:v>41762.20521990741</c:v>
                </c:pt>
                <c:pt idx="3066">
                  <c:v>41762.205277777779</c:v>
                </c:pt>
                <c:pt idx="3067">
                  <c:v>41762.205335648148</c:v>
                </c:pt>
                <c:pt idx="3068">
                  <c:v>41762.205405092594</c:v>
                </c:pt>
                <c:pt idx="3069">
                  <c:v>41762.205462962964</c:v>
                </c:pt>
                <c:pt idx="3070">
                  <c:v>41762.205520833333</c:v>
                </c:pt>
                <c:pt idx="3071">
                  <c:v>41762.205590277779</c:v>
                </c:pt>
                <c:pt idx="3072">
                  <c:v>41762.205648148149</c:v>
                </c:pt>
                <c:pt idx="3073">
                  <c:v>41762.205706018518</c:v>
                </c:pt>
                <c:pt idx="3074">
                  <c:v>41762.205775462964</c:v>
                </c:pt>
                <c:pt idx="3075">
                  <c:v>41762.205833333333</c:v>
                </c:pt>
                <c:pt idx="3076">
                  <c:v>41762.205891203703</c:v>
                </c:pt>
                <c:pt idx="3077">
                  <c:v>41762.205960648149</c:v>
                </c:pt>
                <c:pt idx="3078">
                  <c:v>41762.206018518518</c:v>
                </c:pt>
                <c:pt idx="3079">
                  <c:v>41762.206076388888</c:v>
                </c:pt>
                <c:pt idx="3080">
                  <c:v>41762.206134259257</c:v>
                </c:pt>
                <c:pt idx="3081">
                  <c:v>41762.206203703703</c:v>
                </c:pt>
                <c:pt idx="3082">
                  <c:v>41762.206261574072</c:v>
                </c:pt>
                <c:pt idx="3083">
                  <c:v>41762.206319444442</c:v>
                </c:pt>
                <c:pt idx="3084">
                  <c:v>41762.206388888888</c:v>
                </c:pt>
                <c:pt idx="3085">
                  <c:v>41762.206446759257</c:v>
                </c:pt>
                <c:pt idx="3086">
                  <c:v>41762.206504629627</c:v>
                </c:pt>
                <c:pt idx="3087">
                  <c:v>41762.206574074073</c:v>
                </c:pt>
                <c:pt idx="3088">
                  <c:v>41762.206631944442</c:v>
                </c:pt>
                <c:pt idx="3089">
                  <c:v>41762.206689814811</c:v>
                </c:pt>
                <c:pt idx="3090">
                  <c:v>41762.206759259258</c:v>
                </c:pt>
                <c:pt idx="3091">
                  <c:v>41762.206817129627</c:v>
                </c:pt>
                <c:pt idx="3092">
                  <c:v>41762.206875000003</c:v>
                </c:pt>
                <c:pt idx="3093">
                  <c:v>41762.206932870373</c:v>
                </c:pt>
                <c:pt idx="3094">
                  <c:v>41762.207002314812</c:v>
                </c:pt>
                <c:pt idx="3095">
                  <c:v>41762.207060185188</c:v>
                </c:pt>
                <c:pt idx="3096">
                  <c:v>41762.207118055558</c:v>
                </c:pt>
                <c:pt idx="3097">
                  <c:v>41762.207187499997</c:v>
                </c:pt>
                <c:pt idx="3098">
                  <c:v>41762.207245370373</c:v>
                </c:pt>
                <c:pt idx="3099">
                  <c:v>41762.207303240742</c:v>
                </c:pt>
                <c:pt idx="3100">
                  <c:v>41762.207372685189</c:v>
                </c:pt>
                <c:pt idx="3101">
                  <c:v>41762.207430555558</c:v>
                </c:pt>
                <c:pt idx="3102">
                  <c:v>41762.207488425927</c:v>
                </c:pt>
                <c:pt idx="3103">
                  <c:v>41762.207557870373</c:v>
                </c:pt>
                <c:pt idx="3104">
                  <c:v>41762.207615740743</c:v>
                </c:pt>
                <c:pt idx="3105">
                  <c:v>41762.207673611112</c:v>
                </c:pt>
                <c:pt idx="3106">
                  <c:v>41762.207731481481</c:v>
                </c:pt>
                <c:pt idx="3107">
                  <c:v>41762.207800925928</c:v>
                </c:pt>
                <c:pt idx="3108">
                  <c:v>41762.207858796297</c:v>
                </c:pt>
                <c:pt idx="3109">
                  <c:v>41762.207916666666</c:v>
                </c:pt>
                <c:pt idx="3110">
                  <c:v>41762.207986111112</c:v>
                </c:pt>
                <c:pt idx="3111">
                  <c:v>41762.208043981482</c:v>
                </c:pt>
                <c:pt idx="3112">
                  <c:v>41762.208101851851</c:v>
                </c:pt>
                <c:pt idx="3113">
                  <c:v>41762.208171296297</c:v>
                </c:pt>
                <c:pt idx="3114">
                  <c:v>41762.208229166667</c:v>
                </c:pt>
                <c:pt idx="3115">
                  <c:v>41762.208287037036</c:v>
                </c:pt>
                <c:pt idx="3116">
                  <c:v>41762.208356481482</c:v>
                </c:pt>
                <c:pt idx="3117">
                  <c:v>41762.208414351851</c:v>
                </c:pt>
                <c:pt idx="3118">
                  <c:v>41762.208472222221</c:v>
                </c:pt>
                <c:pt idx="3119">
                  <c:v>41762.20853009259</c:v>
                </c:pt>
                <c:pt idx="3120">
                  <c:v>41762.208599537036</c:v>
                </c:pt>
                <c:pt idx="3121">
                  <c:v>41762.208657407406</c:v>
                </c:pt>
                <c:pt idx="3122">
                  <c:v>41762.208715277775</c:v>
                </c:pt>
                <c:pt idx="3123">
                  <c:v>41762.208784722221</c:v>
                </c:pt>
                <c:pt idx="3124">
                  <c:v>41762.20884259259</c:v>
                </c:pt>
                <c:pt idx="3125">
                  <c:v>41762.20890046296</c:v>
                </c:pt>
                <c:pt idx="3126">
                  <c:v>41762.208969907406</c:v>
                </c:pt>
                <c:pt idx="3127">
                  <c:v>41762.209027777775</c:v>
                </c:pt>
                <c:pt idx="3128">
                  <c:v>41762.209085648145</c:v>
                </c:pt>
                <c:pt idx="3129">
                  <c:v>41762.209155092591</c:v>
                </c:pt>
                <c:pt idx="3130">
                  <c:v>41762.20921296296</c:v>
                </c:pt>
                <c:pt idx="3131">
                  <c:v>41762.209270833337</c:v>
                </c:pt>
                <c:pt idx="3132">
                  <c:v>41762.209340277775</c:v>
                </c:pt>
                <c:pt idx="3133">
                  <c:v>41762.209398148145</c:v>
                </c:pt>
                <c:pt idx="3134">
                  <c:v>41762.209456018521</c:v>
                </c:pt>
                <c:pt idx="3135">
                  <c:v>41762.209513888891</c:v>
                </c:pt>
                <c:pt idx="3136">
                  <c:v>41762.209583333337</c:v>
                </c:pt>
                <c:pt idx="3137">
                  <c:v>41762.209641203706</c:v>
                </c:pt>
                <c:pt idx="3138">
                  <c:v>41762.209699074076</c:v>
                </c:pt>
                <c:pt idx="3139">
                  <c:v>41762.209768518522</c:v>
                </c:pt>
                <c:pt idx="3140">
                  <c:v>41762.209826388891</c:v>
                </c:pt>
                <c:pt idx="3141">
                  <c:v>41762.20988425926</c:v>
                </c:pt>
                <c:pt idx="3142">
                  <c:v>41762.209953703707</c:v>
                </c:pt>
                <c:pt idx="3143">
                  <c:v>41762.210011574076</c:v>
                </c:pt>
                <c:pt idx="3144">
                  <c:v>41762.210069444445</c:v>
                </c:pt>
                <c:pt idx="3145">
                  <c:v>41762.210138888891</c:v>
                </c:pt>
                <c:pt idx="3146">
                  <c:v>41762.210196759261</c:v>
                </c:pt>
                <c:pt idx="3147">
                  <c:v>41762.21025462963</c:v>
                </c:pt>
                <c:pt idx="3148">
                  <c:v>41762.210312499999</c:v>
                </c:pt>
                <c:pt idx="3149">
                  <c:v>41762.210381944446</c:v>
                </c:pt>
                <c:pt idx="3150">
                  <c:v>41762.210439814815</c:v>
                </c:pt>
                <c:pt idx="3151">
                  <c:v>41762.210497685184</c:v>
                </c:pt>
                <c:pt idx="3152">
                  <c:v>41762.21056712963</c:v>
                </c:pt>
                <c:pt idx="3153">
                  <c:v>41762.210625</c:v>
                </c:pt>
                <c:pt idx="3154">
                  <c:v>41762.210682870369</c:v>
                </c:pt>
                <c:pt idx="3155">
                  <c:v>41762.210752314815</c:v>
                </c:pt>
                <c:pt idx="3156">
                  <c:v>41762.210810185185</c:v>
                </c:pt>
                <c:pt idx="3157">
                  <c:v>41762.210868055554</c:v>
                </c:pt>
                <c:pt idx="3158">
                  <c:v>41762.2109375</c:v>
                </c:pt>
                <c:pt idx="3159">
                  <c:v>41762.210995370369</c:v>
                </c:pt>
                <c:pt idx="3160">
                  <c:v>41762.211053240739</c:v>
                </c:pt>
                <c:pt idx="3161">
                  <c:v>41762.211111111108</c:v>
                </c:pt>
                <c:pt idx="3162">
                  <c:v>41762.211180555554</c:v>
                </c:pt>
                <c:pt idx="3163">
                  <c:v>41762.211238425924</c:v>
                </c:pt>
                <c:pt idx="3164">
                  <c:v>41762.211296296293</c:v>
                </c:pt>
                <c:pt idx="3165">
                  <c:v>41762.211365740739</c:v>
                </c:pt>
                <c:pt idx="3166">
                  <c:v>41762.211423611108</c:v>
                </c:pt>
                <c:pt idx="3167">
                  <c:v>41762.211481481485</c:v>
                </c:pt>
                <c:pt idx="3168">
                  <c:v>41762.211550925924</c:v>
                </c:pt>
                <c:pt idx="3169">
                  <c:v>41762.211608796293</c:v>
                </c:pt>
                <c:pt idx="3170">
                  <c:v>41762.21166666667</c:v>
                </c:pt>
                <c:pt idx="3171">
                  <c:v>41762.211736111109</c:v>
                </c:pt>
                <c:pt idx="3172">
                  <c:v>41762.211793981478</c:v>
                </c:pt>
                <c:pt idx="3173">
                  <c:v>41762.211851851855</c:v>
                </c:pt>
                <c:pt idx="3174">
                  <c:v>41762.211909722224</c:v>
                </c:pt>
                <c:pt idx="3175">
                  <c:v>41762.21197916667</c:v>
                </c:pt>
                <c:pt idx="3176">
                  <c:v>41762.212037037039</c:v>
                </c:pt>
                <c:pt idx="3177">
                  <c:v>41762.212094907409</c:v>
                </c:pt>
                <c:pt idx="3178">
                  <c:v>41762.212164351855</c:v>
                </c:pt>
                <c:pt idx="3179">
                  <c:v>41762.212222222224</c:v>
                </c:pt>
                <c:pt idx="3180">
                  <c:v>41762.212280092594</c:v>
                </c:pt>
                <c:pt idx="3181">
                  <c:v>41762.21234953704</c:v>
                </c:pt>
                <c:pt idx="3182">
                  <c:v>41762.212407407409</c:v>
                </c:pt>
                <c:pt idx="3183">
                  <c:v>41762.212465277778</c:v>
                </c:pt>
                <c:pt idx="3184">
                  <c:v>41762.212534722225</c:v>
                </c:pt>
                <c:pt idx="3185">
                  <c:v>41762.212592592594</c:v>
                </c:pt>
                <c:pt idx="3186">
                  <c:v>41762.212650462963</c:v>
                </c:pt>
                <c:pt idx="3187">
                  <c:v>41762.212719907409</c:v>
                </c:pt>
                <c:pt idx="3188">
                  <c:v>41762.212777777779</c:v>
                </c:pt>
                <c:pt idx="3189">
                  <c:v>41762.212835648148</c:v>
                </c:pt>
                <c:pt idx="3190">
                  <c:v>41762.212893518517</c:v>
                </c:pt>
                <c:pt idx="3191">
                  <c:v>41762.212962962964</c:v>
                </c:pt>
                <c:pt idx="3192">
                  <c:v>41762.213020833333</c:v>
                </c:pt>
                <c:pt idx="3193">
                  <c:v>41762.213078703702</c:v>
                </c:pt>
                <c:pt idx="3194">
                  <c:v>41762.213148148148</c:v>
                </c:pt>
                <c:pt idx="3195">
                  <c:v>41762.213206018518</c:v>
                </c:pt>
                <c:pt idx="3196">
                  <c:v>41762.213263888887</c:v>
                </c:pt>
                <c:pt idx="3197">
                  <c:v>41762.213333333333</c:v>
                </c:pt>
                <c:pt idx="3198">
                  <c:v>41762.213391203702</c:v>
                </c:pt>
                <c:pt idx="3199">
                  <c:v>41762.213449074072</c:v>
                </c:pt>
                <c:pt idx="3200">
                  <c:v>41762.213518518518</c:v>
                </c:pt>
                <c:pt idx="3201">
                  <c:v>41762.213576388887</c:v>
                </c:pt>
                <c:pt idx="3202">
                  <c:v>41762.213634259257</c:v>
                </c:pt>
                <c:pt idx="3203">
                  <c:v>41762.213692129626</c:v>
                </c:pt>
                <c:pt idx="3204">
                  <c:v>41762.213761574072</c:v>
                </c:pt>
                <c:pt idx="3205">
                  <c:v>41762.213819444441</c:v>
                </c:pt>
                <c:pt idx="3206">
                  <c:v>41762.213877314818</c:v>
                </c:pt>
                <c:pt idx="3207">
                  <c:v>41762.213946759257</c:v>
                </c:pt>
                <c:pt idx="3208">
                  <c:v>41762.214004629626</c:v>
                </c:pt>
                <c:pt idx="3209">
                  <c:v>41762.214062500003</c:v>
                </c:pt>
                <c:pt idx="3210">
                  <c:v>41762.214131944442</c:v>
                </c:pt>
                <c:pt idx="3211">
                  <c:v>41762.214189814818</c:v>
                </c:pt>
                <c:pt idx="3212">
                  <c:v>41762.214247685188</c:v>
                </c:pt>
                <c:pt idx="3213">
                  <c:v>41762.214317129627</c:v>
                </c:pt>
                <c:pt idx="3214">
                  <c:v>41762.214375000003</c:v>
                </c:pt>
                <c:pt idx="3215">
                  <c:v>41762.214432870373</c:v>
                </c:pt>
                <c:pt idx="3216">
                  <c:v>41762.214490740742</c:v>
                </c:pt>
                <c:pt idx="3217">
                  <c:v>41762.214560185188</c:v>
                </c:pt>
                <c:pt idx="3218">
                  <c:v>41762.214618055557</c:v>
                </c:pt>
                <c:pt idx="3219">
                  <c:v>41762.214675925927</c:v>
                </c:pt>
                <c:pt idx="3220">
                  <c:v>41762.214745370373</c:v>
                </c:pt>
                <c:pt idx="3221">
                  <c:v>41762.214803240742</c:v>
                </c:pt>
                <c:pt idx="3222">
                  <c:v>41762.214861111112</c:v>
                </c:pt>
                <c:pt idx="3223">
                  <c:v>41762.214930555558</c:v>
                </c:pt>
                <c:pt idx="3224">
                  <c:v>41762.214988425927</c:v>
                </c:pt>
                <c:pt idx="3225">
                  <c:v>41762.215046296296</c:v>
                </c:pt>
                <c:pt idx="3226">
                  <c:v>41762.215115740742</c:v>
                </c:pt>
                <c:pt idx="3227">
                  <c:v>41762.215173611112</c:v>
                </c:pt>
                <c:pt idx="3228">
                  <c:v>41762.215231481481</c:v>
                </c:pt>
                <c:pt idx="3229">
                  <c:v>41762.215300925927</c:v>
                </c:pt>
                <c:pt idx="3230">
                  <c:v>41762.215358796297</c:v>
                </c:pt>
                <c:pt idx="3231">
                  <c:v>41762.215416666666</c:v>
                </c:pt>
                <c:pt idx="3232">
                  <c:v>41762.215474537035</c:v>
                </c:pt>
                <c:pt idx="3233">
                  <c:v>41762.215543981481</c:v>
                </c:pt>
                <c:pt idx="3234">
                  <c:v>41762.215601851851</c:v>
                </c:pt>
                <c:pt idx="3235">
                  <c:v>41762.21565972222</c:v>
                </c:pt>
                <c:pt idx="3236">
                  <c:v>41762.215729166666</c:v>
                </c:pt>
                <c:pt idx="3237">
                  <c:v>41762.215787037036</c:v>
                </c:pt>
                <c:pt idx="3238">
                  <c:v>41762.215844907405</c:v>
                </c:pt>
                <c:pt idx="3239">
                  <c:v>41762.215914351851</c:v>
                </c:pt>
                <c:pt idx="3240">
                  <c:v>41762.21597222222</c:v>
                </c:pt>
                <c:pt idx="3241">
                  <c:v>41762.21603009259</c:v>
                </c:pt>
                <c:pt idx="3242">
                  <c:v>41762.216099537036</c:v>
                </c:pt>
                <c:pt idx="3243">
                  <c:v>41762.216157407405</c:v>
                </c:pt>
                <c:pt idx="3244">
                  <c:v>41762.216215277775</c:v>
                </c:pt>
                <c:pt idx="3245">
                  <c:v>41762.216273148151</c:v>
                </c:pt>
                <c:pt idx="3246">
                  <c:v>41762.21634259259</c:v>
                </c:pt>
                <c:pt idx="3247">
                  <c:v>41762.216400462959</c:v>
                </c:pt>
                <c:pt idx="3248">
                  <c:v>41762.216458333336</c:v>
                </c:pt>
                <c:pt idx="3249">
                  <c:v>41762.216527777775</c:v>
                </c:pt>
                <c:pt idx="3250">
                  <c:v>41762.216585648152</c:v>
                </c:pt>
                <c:pt idx="3251">
                  <c:v>41762.216643518521</c:v>
                </c:pt>
                <c:pt idx="3252">
                  <c:v>41762.21671296296</c:v>
                </c:pt>
                <c:pt idx="3253">
                  <c:v>41762.216770833336</c:v>
                </c:pt>
                <c:pt idx="3254">
                  <c:v>41762.216828703706</c:v>
                </c:pt>
                <c:pt idx="3255">
                  <c:v>41762.216898148145</c:v>
                </c:pt>
                <c:pt idx="3256">
                  <c:v>41762.216956018521</c:v>
                </c:pt>
                <c:pt idx="3257">
                  <c:v>41762.217013888891</c:v>
                </c:pt>
                <c:pt idx="3258">
                  <c:v>41762.21707175926</c:v>
                </c:pt>
                <c:pt idx="3259">
                  <c:v>41762.217141203706</c:v>
                </c:pt>
                <c:pt idx="3260">
                  <c:v>41762.217199074075</c:v>
                </c:pt>
                <c:pt idx="3261">
                  <c:v>41762.217256944445</c:v>
                </c:pt>
                <c:pt idx="3262">
                  <c:v>41762.217326388891</c:v>
                </c:pt>
                <c:pt idx="3263">
                  <c:v>41762.21738425926</c:v>
                </c:pt>
                <c:pt idx="3264">
                  <c:v>41762.217442129629</c:v>
                </c:pt>
                <c:pt idx="3265">
                  <c:v>41762.217511574076</c:v>
                </c:pt>
                <c:pt idx="3266">
                  <c:v>41762.217569444445</c:v>
                </c:pt>
                <c:pt idx="3267">
                  <c:v>41762.217627314814</c:v>
                </c:pt>
                <c:pt idx="3268">
                  <c:v>41762.21769675926</c:v>
                </c:pt>
                <c:pt idx="3269">
                  <c:v>41762.21775462963</c:v>
                </c:pt>
                <c:pt idx="3270">
                  <c:v>41762.217812499999</c:v>
                </c:pt>
                <c:pt idx="3271">
                  <c:v>41762.217870370368</c:v>
                </c:pt>
                <c:pt idx="3272">
                  <c:v>41762.217939814815</c:v>
                </c:pt>
                <c:pt idx="3273">
                  <c:v>41762.217997685184</c:v>
                </c:pt>
                <c:pt idx="3274">
                  <c:v>41762.218055555553</c:v>
                </c:pt>
                <c:pt idx="3275">
                  <c:v>41762.218124999999</c:v>
                </c:pt>
                <c:pt idx="3276">
                  <c:v>41762.218182870369</c:v>
                </c:pt>
                <c:pt idx="3277">
                  <c:v>41762.218240740738</c:v>
                </c:pt>
                <c:pt idx="3278">
                  <c:v>41762.218310185184</c:v>
                </c:pt>
                <c:pt idx="3279">
                  <c:v>41762.218368055554</c:v>
                </c:pt>
                <c:pt idx="3280">
                  <c:v>41762.218425925923</c:v>
                </c:pt>
                <c:pt idx="3281">
                  <c:v>41762.218495370369</c:v>
                </c:pt>
                <c:pt idx="3282">
                  <c:v>41762.218553240738</c:v>
                </c:pt>
                <c:pt idx="3283">
                  <c:v>41762.218611111108</c:v>
                </c:pt>
                <c:pt idx="3284">
                  <c:v>41762.218680555554</c:v>
                </c:pt>
                <c:pt idx="3285">
                  <c:v>41762.218738425923</c:v>
                </c:pt>
                <c:pt idx="3286">
                  <c:v>41762.2187962963</c:v>
                </c:pt>
                <c:pt idx="3287">
                  <c:v>41762.218854166669</c:v>
                </c:pt>
                <c:pt idx="3288">
                  <c:v>41762.218923611108</c:v>
                </c:pt>
                <c:pt idx="3289">
                  <c:v>41762.218981481485</c:v>
                </c:pt>
                <c:pt idx="3290">
                  <c:v>41762.219039351854</c:v>
                </c:pt>
                <c:pt idx="3291">
                  <c:v>41762.219108796293</c:v>
                </c:pt>
                <c:pt idx="3292">
                  <c:v>41762.219166666669</c:v>
                </c:pt>
                <c:pt idx="3293">
                  <c:v>41762.219224537039</c:v>
                </c:pt>
                <c:pt idx="3294">
                  <c:v>41762.219293981485</c:v>
                </c:pt>
                <c:pt idx="3295">
                  <c:v>41762.219351851854</c:v>
                </c:pt>
                <c:pt idx="3296">
                  <c:v>41762.219409722224</c:v>
                </c:pt>
                <c:pt idx="3297">
                  <c:v>41762.21947916667</c:v>
                </c:pt>
                <c:pt idx="3298">
                  <c:v>41762.219537037039</c:v>
                </c:pt>
                <c:pt idx="3299">
                  <c:v>41762.219594907408</c:v>
                </c:pt>
                <c:pt idx="3300">
                  <c:v>41762.219652777778</c:v>
                </c:pt>
                <c:pt idx="3301">
                  <c:v>41762.219722222224</c:v>
                </c:pt>
                <c:pt idx="3302">
                  <c:v>41762.219780092593</c:v>
                </c:pt>
                <c:pt idx="3303">
                  <c:v>41762.219837962963</c:v>
                </c:pt>
                <c:pt idx="3304">
                  <c:v>41762.219907407409</c:v>
                </c:pt>
                <c:pt idx="3305">
                  <c:v>41762.219965277778</c:v>
                </c:pt>
                <c:pt idx="3306">
                  <c:v>41762.220023148147</c:v>
                </c:pt>
                <c:pt idx="3307">
                  <c:v>41762.220092592594</c:v>
                </c:pt>
                <c:pt idx="3308">
                  <c:v>41762.220150462963</c:v>
                </c:pt>
                <c:pt idx="3309">
                  <c:v>41762.220208333332</c:v>
                </c:pt>
                <c:pt idx="3310">
                  <c:v>41762.220277777778</c:v>
                </c:pt>
                <c:pt idx="3311">
                  <c:v>41762.220335648148</c:v>
                </c:pt>
                <c:pt idx="3312">
                  <c:v>41762.220393518517</c:v>
                </c:pt>
                <c:pt idx="3313">
                  <c:v>41762.220451388886</c:v>
                </c:pt>
                <c:pt idx="3314">
                  <c:v>41762.220520833333</c:v>
                </c:pt>
                <c:pt idx="3315">
                  <c:v>41762.220578703702</c:v>
                </c:pt>
                <c:pt idx="3316">
                  <c:v>41762.220636574071</c:v>
                </c:pt>
                <c:pt idx="3317">
                  <c:v>41762.220706018517</c:v>
                </c:pt>
                <c:pt idx="3318">
                  <c:v>41762.220763888887</c:v>
                </c:pt>
                <c:pt idx="3319">
                  <c:v>41762.220821759256</c:v>
                </c:pt>
                <c:pt idx="3320">
                  <c:v>41762.220891203702</c:v>
                </c:pt>
                <c:pt idx="3321">
                  <c:v>41762.220949074072</c:v>
                </c:pt>
                <c:pt idx="3322">
                  <c:v>41762.221006944441</c:v>
                </c:pt>
                <c:pt idx="3323">
                  <c:v>41762.221076388887</c:v>
                </c:pt>
                <c:pt idx="3324">
                  <c:v>41762.221134259256</c:v>
                </c:pt>
                <c:pt idx="3325">
                  <c:v>41762.221192129633</c:v>
                </c:pt>
                <c:pt idx="3326">
                  <c:v>41762.221261574072</c:v>
                </c:pt>
                <c:pt idx="3327">
                  <c:v>41762.221319444441</c:v>
                </c:pt>
                <c:pt idx="3328">
                  <c:v>41762.221377314818</c:v>
                </c:pt>
                <c:pt idx="3329">
                  <c:v>41762.221435185187</c:v>
                </c:pt>
                <c:pt idx="3330">
                  <c:v>41762.221504629626</c:v>
                </c:pt>
                <c:pt idx="3331">
                  <c:v>41762.221562500003</c:v>
                </c:pt>
                <c:pt idx="3332">
                  <c:v>41762.221620370372</c:v>
                </c:pt>
                <c:pt idx="3333">
                  <c:v>41762.221689814818</c:v>
                </c:pt>
                <c:pt idx="3334">
                  <c:v>41762.221747685187</c:v>
                </c:pt>
                <c:pt idx="3335">
                  <c:v>41762.221805555557</c:v>
                </c:pt>
                <c:pt idx="3336">
                  <c:v>41762.221875000003</c:v>
                </c:pt>
                <c:pt idx="3337">
                  <c:v>41762.221932870372</c:v>
                </c:pt>
                <c:pt idx="3338">
                  <c:v>41762.221990740742</c:v>
                </c:pt>
                <c:pt idx="3339">
                  <c:v>41762.222060185188</c:v>
                </c:pt>
                <c:pt idx="3340">
                  <c:v>41762.222118055557</c:v>
                </c:pt>
                <c:pt idx="3341">
                  <c:v>41762.222175925926</c:v>
                </c:pt>
                <c:pt idx="3342">
                  <c:v>41762.222233796296</c:v>
                </c:pt>
                <c:pt idx="3343">
                  <c:v>41762.222303240742</c:v>
                </c:pt>
                <c:pt idx="3344">
                  <c:v>41762.222361111111</c:v>
                </c:pt>
                <c:pt idx="3345">
                  <c:v>41762.222418981481</c:v>
                </c:pt>
                <c:pt idx="3346">
                  <c:v>41762.222488425927</c:v>
                </c:pt>
                <c:pt idx="3347">
                  <c:v>41762.222546296296</c:v>
                </c:pt>
                <c:pt idx="3348">
                  <c:v>41762.222604166665</c:v>
                </c:pt>
                <c:pt idx="3349">
                  <c:v>41762.222673611112</c:v>
                </c:pt>
                <c:pt idx="3350">
                  <c:v>41762.222731481481</c:v>
                </c:pt>
                <c:pt idx="3351">
                  <c:v>41762.22278935185</c:v>
                </c:pt>
                <c:pt idx="3352">
                  <c:v>41762.222858796296</c:v>
                </c:pt>
                <c:pt idx="3353">
                  <c:v>41762.222916666666</c:v>
                </c:pt>
                <c:pt idx="3354">
                  <c:v>41762.222974537035</c:v>
                </c:pt>
                <c:pt idx="3355">
                  <c:v>41762.223032407404</c:v>
                </c:pt>
                <c:pt idx="3356">
                  <c:v>41762.223101851851</c:v>
                </c:pt>
                <c:pt idx="3357">
                  <c:v>41762.22315972222</c:v>
                </c:pt>
                <c:pt idx="3358">
                  <c:v>41762.223217592589</c:v>
                </c:pt>
                <c:pt idx="3359">
                  <c:v>41762.223287037035</c:v>
                </c:pt>
                <c:pt idx="3360">
                  <c:v>41762.223344907405</c:v>
                </c:pt>
                <c:pt idx="3361">
                  <c:v>41762.223402777781</c:v>
                </c:pt>
                <c:pt idx="3362">
                  <c:v>41762.22347222222</c:v>
                </c:pt>
                <c:pt idx="3363">
                  <c:v>41762.223530092589</c:v>
                </c:pt>
                <c:pt idx="3364">
                  <c:v>41762.223587962966</c:v>
                </c:pt>
                <c:pt idx="3365">
                  <c:v>41762.223657407405</c:v>
                </c:pt>
                <c:pt idx="3366">
                  <c:v>41762.223715277774</c:v>
                </c:pt>
                <c:pt idx="3367">
                  <c:v>41762.223773148151</c:v>
                </c:pt>
                <c:pt idx="3368">
                  <c:v>41762.22384259259</c:v>
                </c:pt>
                <c:pt idx="3369">
                  <c:v>41762.223900462966</c:v>
                </c:pt>
                <c:pt idx="3370">
                  <c:v>41762.223958333336</c:v>
                </c:pt>
                <c:pt idx="3371">
                  <c:v>41762.224016203705</c:v>
                </c:pt>
                <c:pt idx="3372">
                  <c:v>41762.224085648151</c:v>
                </c:pt>
                <c:pt idx="3373">
                  <c:v>41762.224143518521</c:v>
                </c:pt>
                <c:pt idx="3374">
                  <c:v>41762.22420138889</c:v>
                </c:pt>
                <c:pt idx="3375">
                  <c:v>41762.224270833336</c:v>
                </c:pt>
                <c:pt idx="3376">
                  <c:v>41762.224328703705</c:v>
                </c:pt>
                <c:pt idx="3377">
                  <c:v>41762.224386574075</c:v>
                </c:pt>
                <c:pt idx="3378">
                  <c:v>41762.224456018521</c:v>
                </c:pt>
                <c:pt idx="3379">
                  <c:v>41762.22451388889</c:v>
                </c:pt>
                <c:pt idx="3380">
                  <c:v>41762.22457175926</c:v>
                </c:pt>
                <c:pt idx="3381">
                  <c:v>41762.224641203706</c:v>
                </c:pt>
                <c:pt idx="3382">
                  <c:v>41762.224699074075</c:v>
                </c:pt>
                <c:pt idx="3383">
                  <c:v>41762.224756944444</c:v>
                </c:pt>
                <c:pt idx="3384">
                  <c:v>41762.224814814814</c:v>
                </c:pt>
                <c:pt idx="3385">
                  <c:v>41762.22488425926</c:v>
                </c:pt>
                <c:pt idx="3386">
                  <c:v>41762.224942129629</c:v>
                </c:pt>
                <c:pt idx="3387">
                  <c:v>41762.224999999999</c:v>
                </c:pt>
                <c:pt idx="3388">
                  <c:v>41762.225069444445</c:v>
                </c:pt>
                <c:pt idx="3389">
                  <c:v>41762.225127314814</c:v>
                </c:pt>
                <c:pt idx="3390">
                  <c:v>41762.225185185183</c:v>
                </c:pt>
                <c:pt idx="3391">
                  <c:v>41762.225254629629</c:v>
                </c:pt>
                <c:pt idx="3392">
                  <c:v>41762.225312499999</c:v>
                </c:pt>
                <c:pt idx="3393">
                  <c:v>41762.225370370368</c:v>
                </c:pt>
                <c:pt idx="3394">
                  <c:v>41762.225439814814</c:v>
                </c:pt>
                <c:pt idx="3395">
                  <c:v>41762.225497685184</c:v>
                </c:pt>
                <c:pt idx="3396">
                  <c:v>41762.225555555553</c:v>
                </c:pt>
                <c:pt idx="3397">
                  <c:v>41762.225613425922</c:v>
                </c:pt>
                <c:pt idx="3398">
                  <c:v>41762.225682870368</c:v>
                </c:pt>
                <c:pt idx="3399">
                  <c:v>41762.225740740738</c:v>
                </c:pt>
                <c:pt idx="3400">
                  <c:v>41762.225798611114</c:v>
                </c:pt>
                <c:pt idx="3401">
                  <c:v>41762.225868055553</c:v>
                </c:pt>
                <c:pt idx="3402">
                  <c:v>41762.225925925923</c:v>
                </c:pt>
                <c:pt idx="3403">
                  <c:v>41762.225983796299</c:v>
                </c:pt>
                <c:pt idx="3404">
                  <c:v>41762.226053240738</c:v>
                </c:pt>
                <c:pt idx="3405">
                  <c:v>41762.226111111115</c:v>
                </c:pt>
                <c:pt idx="3406">
                  <c:v>41762.226168981484</c:v>
                </c:pt>
                <c:pt idx="3407">
                  <c:v>41762.226238425923</c:v>
                </c:pt>
                <c:pt idx="3408">
                  <c:v>41762.2262962963</c:v>
                </c:pt>
                <c:pt idx="3409">
                  <c:v>41762.226354166669</c:v>
                </c:pt>
                <c:pt idx="3410">
                  <c:v>41762.226412037038</c:v>
                </c:pt>
                <c:pt idx="3411">
                  <c:v>41762.226481481484</c:v>
                </c:pt>
                <c:pt idx="3412">
                  <c:v>41762.226539351854</c:v>
                </c:pt>
                <c:pt idx="3413">
                  <c:v>41762.226597222223</c:v>
                </c:pt>
                <c:pt idx="3414">
                  <c:v>41762.226666666669</c:v>
                </c:pt>
                <c:pt idx="3415">
                  <c:v>41762.226724537039</c:v>
                </c:pt>
                <c:pt idx="3416">
                  <c:v>41762.226782407408</c:v>
                </c:pt>
                <c:pt idx="3417">
                  <c:v>41762.226851851854</c:v>
                </c:pt>
                <c:pt idx="3418">
                  <c:v>41762.226909722223</c:v>
                </c:pt>
                <c:pt idx="3419">
                  <c:v>41762.226967592593</c:v>
                </c:pt>
                <c:pt idx="3420">
                  <c:v>41762.227037037039</c:v>
                </c:pt>
                <c:pt idx="3421">
                  <c:v>41762.227094907408</c:v>
                </c:pt>
                <c:pt idx="3422">
                  <c:v>41762.227152777778</c:v>
                </c:pt>
                <c:pt idx="3423">
                  <c:v>41762.227222222224</c:v>
                </c:pt>
                <c:pt idx="3424">
                  <c:v>41762.227280092593</c:v>
                </c:pt>
                <c:pt idx="3425">
                  <c:v>41762.227337962962</c:v>
                </c:pt>
                <c:pt idx="3426">
                  <c:v>41762.227395833332</c:v>
                </c:pt>
                <c:pt idx="3427">
                  <c:v>41762.227465277778</c:v>
                </c:pt>
                <c:pt idx="3428">
                  <c:v>41762.227523148147</c:v>
                </c:pt>
                <c:pt idx="3429">
                  <c:v>41762.227581018517</c:v>
                </c:pt>
                <c:pt idx="3430">
                  <c:v>41762.227650462963</c:v>
                </c:pt>
                <c:pt idx="3431">
                  <c:v>41762.227708333332</c:v>
                </c:pt>
                <c:pt idx="3432">
                  <c:v>41762.227766203701</c:v>
                </c:pt>
                <c:pt idx="3433">
                  <c:v>41762.227835648147</c:v>
                </c:pt>
                <c:pt idx="3434">
                  <c:v>41762.227893518517</c:v>
                </c:pt>
                <c:pt idx="3435">
                  <c:v>41762.227951388886</c:v>
                </c:pt>
                <c:pt idx="3436">
                  <c:v>41762.228020833332</c:v>
                </c:pt>
                <c:pt idx="3437">
                  <c:v>41762.228078703702</c:v>
                </c:pt>
                <c:pt idx="3438">
                  <c:v>41762.228136574071</c:v>
                </c:pt>
                <c:pt idx="3439">
                  <c:v>41762.228194444448</c:v>
                </c:pt>
                <c:pt idx="3440">
                  <c:v>41762.228263888886</c:v>
                </c:pt>
                <c:pt idx="3441">
                  <c:v>41762.228321759256</c:v>
                </c:pt>
                <c:pt idx="3442">
                  <c:v>41762.228379629632</c:v>
                </c:pt>
                <c:pt idx="3443">
                  <c:v>41762.228449074071</c:v>
                </c:pt>
                <c:pt idx="3444">
                  <c:v>41762.228506944448</c:v>
                </c:pt>
                <c:pt idx="3445">
                  <c:v>41762.228564814817</c:v>
                </c:pt>
                <c:pt idx="3446">
                  <c:v>41762.228634259256</c:v>
                </c:pt>
                <c:pt idx="3447">
                  <c:v>41762.228692129633</c:v>
                </c:pt>
                <c:pt idx="3448">
                  <c:v>41762.228750000002</c:v>
                </c:pt>
                <c:pt idx="3449">
                  <c:v>41762.228819444441</c:v>
                </c:pt>
                <c:pt idx="3450">
                  <c:v>41762.228877314818</c:v>
                </c:pt>
                <c:pt idx="3451">
                  <c:v>41762.228935185187</c:v>
                </c:pt>
                <c:pt idx="3452">
                  <c:v>41762.228993055556</c:v>
                </c:pt>
                <c:pt idx="3453">
                  <c:v>41762.229062500002</c:v>
                </c:pt>
                <c:pt idx="3454">
                  <c:v>41762.229120370372</c:v>
                </c:pt>
                <c:pt idx="3455">
                  <c:v>41762.229178240741</c:v>
                </c:pt>
                <c:pt idx="3456">
                  <c:v>41762.229247685187</c:v>
                </c:pt>
                <c:pt idx="3457">
                  <c:v>41762.229305555556</c:v>
                </c:pt>
                <c:pt idx="3458">
                  <c:v>41762.229363425926</c:v>
                </c:pt>
                <c:pt idx="3459">
                  <c:v>41762.229432870372</c:v>
                </c:pt>
                <c:pt idx="3460">
                  <c:v>41762.229490740741</c:v>
                </c:pt>
                <c:pt idx="3461">
                  <c:v>41762.229548611111</c:v>
                </c:pt>
                <c:pt idx="3462">
                  <c:v>41762.229618055557</c:v>
                </c:pt>
                <c:pt idx="3463">
                  <c:v>41762.229675925926</c:v>
                </c:pt>
                <c:pt idx="3464">
                  <c:v>41762.229733796295</c:v>
                </c:pt>
                <c:pt idx="3465">
                  <c:v>41762.229803240742</c:v>
                </c:pt>
                <c:pt idx="3466">
                  <c:v>41762.229861111111</c:v>
                </c:pt>
                <c:pt idx="3467">
                  <c:v>41762.22991898148</c:v>
                </c:pt>
                <c:pt idx="3468">
                  <c:v>41762.22997685185</c:v>
                </c:pt>
                <c:pt idx="3469">
                  <c:v>41762.230046296296</c:v>
                </c:pt>
                <c:pt idx="3470">
                  <c:v>41762.230104166665</c:v>
                </c:pt>
                <c:pt idx="3471">
                  <c:v>41762.230162037034</c:v>
                </c:pt>
                <c:pt idx="3472">
                  <c:v>41762.230231481481</c:v>
                </c:pt>
                <c:pt idx="3473">
                  <c:v>41762.23028935185</c:v>
                </c:pt>
                <c:pt idx="3474">
                  <c:v>41762.230347222219</c:v>
                </c:pt>
                <c:pt idx="3475">
                  <c:v>41762.230416666665</c:v>
                </c:pt>
                <c:pt idx="3476">
                  <c:v>41762.230474537035</c:v>
                </c:pt>
                <c:pt idx="3477">
                  <c:v>41762.230532407404</c:v>
                </c:pt>
                <c:pt idx="3478">
                  <c:v>41762.23060185185</c:v>
                </c:pt>
                <c:pt idx="3479">
                  <c:v>41762.23065972222</c:v>
                </c:pt>
                <c:pt idx="3480">
                  <c:v>41762.230717592596</c:v>
                </c:pt>
                <c:pt idx="3481">
                  <c:v>41762.230775462966</c:v>
                </c:pt>
                <c:pt idx="3482">
                  <c:v>41762.230844907404</c:v>
                </c:pt>
                <c:pt idx="3483">
                  <c:v>41762.230902777781</c:v>
                </c:pt>
                <c:pt idx="3484">
                  <c:v>41762.23096064815</c:v>
                </c:pt>
                <c:pt idx="3485">
                  <c:v>41762.231030092589</c:v>
                </c:pt>
                <c:pt idx="3486">
                  <c:v>41762.231087962966</c:v>
                </c:pt>
                <c:pt idx="3487">
                  <c:v>41762.231145833335</c:v>
                </c:pt>
                <c:pt idx="3488">
                  <c:v>41762.231215277781</c:v>
                </c:pt>
                <c:pt idx="3489">
                  <c:v>41762.231273148151</c:v>
                </c:pt>
                <c:pt idx="3490">
                  <c:v>41762.23133101852</c:v>
                </c:pt>
                <c:pt idx="3491">
                  <c:v>41762.231400462966</c:v>
                </c:pt>
                <c:pt idx="3492">
                  <c:v>41762.231458333335</c:v>
                </c:pt>
                <c:pt idx="3493">
                  <c:v>41762.231516203705</c:v>
                </c:pt>
                <c:pt idx="3494">
                  <c:v>41762.231585648151</c:v>
                </c:pt>
                <c:pt idx="3495">
                  <c:v>41762.23164351852</c:v>
                </c:pt>
                <c:pt idx="3496">
                  <c:v>41762.23170138889</c:v>
                </c:pt>
                <c:pt idx="3497">
                  <c:v>41762.231759259259</c:v>
                </c:pt>
                <c:pt idx="3498">
                  <c:v>41762.231828703705</c:v>
                </c:pt>
                <c:pt idx="3499">
                  <c:v>41762.231886574074</c:v>
                </c:pt>
                <c:pt idx="3500">
                  <c:v>41762.231944444444</c:v>
                </c:pt>
                <c:pt idx="3501">
                  <c:v>41762.23201388889</c:v>
                </c:pt>
                <c:pt idx="3502">
                  <c:v>41762.232071759259</c:v>
                </c:pt>
                <c:pt idx="3503">
                  <c:v>41762.232129629629</c:v>
                </c:pt>
                <c:pt idx="3504">
                  <c:v>41762.232199074075</c:v>
                </c:pt>
                <c:pt idx="3505">
                  <c:v>41762.232256944444</c:v>
                </c:pt>
                <c:pt idx="3506">
                  <c:v>41762.232314814813</c:v>
                </c:pt>
                <c:pt idx="3507">
                  <c:v>41762.23238425926</c:v>
                </c:pt>
                <c:pt idx="3508">
                  <c:v>41762.232442129629</c:v>
                </c:pt>
                <c:pt idx="3509">
                  <c:v>41762.232499999998</c:v>
                </c:pt>
                <c:pt idx="3510">
                  <c:v>41762.232557870368</c:v>
                </c:pt>
                <c:pt idx="3511">
                  <c:v>41762.232627314814</c:v>
                </c:pt>
                <c:pt idx="3512">
                  <c:v>41762.232685185183</c:v>
                </c:pt>
                <c:pt idx="3513">
                  <c:v>41762.232743055552</c:v>
                </c:pt>
                <c:pt idx="3514">
                  <c:v>41762.232812499999</c:v>
                </c:pt>
                <c:pt idx="3515">
                  <c:v>41762.232870370368</c:v>
                </c:pt>
                <c:pt idx="3516">
                  <c:v>41762.232928240737</c:v>
                </c:pt>
                <c:pt idx="3517">
                  <c:v>41762.232997685183</c:v>
                </c:pt>
                <c:pt idx="3518">
                  <c:v>41762.233055555553</c:v>
                </c:pt>
                <c:pt idx="3519">
                  <c:v>41762.233113425929</c:v>
                </c:pt>
                <c:pt idx="3520">
                  <c:v>41762.233182870368</c:v>
                </c:pt>
                <c:pt idx="3521">
                  <c:v>41762.233240740738</c:v>
                </c:pt>
                <c:pt idx="3522">
                  <c:v>41762.233298611114</c:v>
                </c:pt>
                <c:pt idx="3523">
                  <c:v>41762.233356481483</c:v>
                </c:pt>
                <c:pt idx="3524">
                  <c:v>41762.233425925922</c:v>
                </c:pt>
                <c:pt idx="3525">
                  <c:v>41762.233483796299</c:v>
                </c:pt>
                <c:pt idx="3526">
                  <c:v>41762.233541666668</c:v>
                </c:pt>
                <c:pt idx="3527">
                  <c:v>41762.233611111114</c:v>
                </c:pt>
                <c:pt idx="3528">
                  <c:v>41762.233668981484</c:v>
                </c:pt>
                <c:pt idx="3529">
                  <c:v>41762.233726851853</c:v>
                </c:pt>
                <c:pt idx="3530">
                  <c:v>41762.233796296299</c:v>
                </c:pt>
                <c:pt idx="3531">
                  <c:v>41762.233854166669</c:v>
                </c:pt>
                <c:pt idx="3532">
                  <c:v>41762.233912037038</c:v>
                </c:pt>
                <c:pt idx="3533">
                  <c:v>41762.233981481484</c:v>
                </c:pt>
                <c:pt idx="3534">
                  <c:v>41762.234039351853</c:v>
                </c:pt>
                <c:pt idx="3535">
                  <c:v>41762.234097222223</c:v>
                </c:pt>
                <c:pt idx="3536">
                  <c:v>41762.234155092592</c:v>
                </c:pt>
                <c:pt idx="3537">
                  <c:v>41762.234224537038</c:v>
                </c:pt>
                <c:pt idx="3538">
                  <c:v>41762.234282407408</c:v>
                </c:pt>
                <c:pt idx="3539">
                  <c:v>41762.234340277777</c:v>
                </c:pt>
                <c:pt idx="3540">
                  <c:v>41762.234409722223</c:v>
                </c:pt>
                <c:pt idx="3541">
                  <c:v>41762.234467592592</c:v>
                </c:pt>
                <c:pt idx="3542">
                  <c:v>41762.234525462962</c:v>
                </c:pt>
                <c:pt idx="3543">
                  <c:v>41762.234594907408</c:v>
                </c:pt>
                <c:pt idx="3544">
                  <c:v>41762.234652777777</c:v>
                </c:pt>
                <c:pt idx="3545">
                  <c:v>41762.234710648147</c:v>
                </c:pt>
                <c:pt idx="3546">
                  <c:v>41762.234780092593</c:v>
                </c:pt>
                <c:pt idx="3547">
                  <c:v>41762.234837962962</c:v>
                </c:pt>
                <c:pt idx="3548">
                  <c:v>41762.234895833331</c:v>
                </c:pt>
                <c:pt idx="3549">
                  <c:v>41762.234965277778</c:v>
                </c:pt>
                <c:pt idx="3550">
                  <c:v>41762.235023148147</c:v>
                </c:pt>
                <c:pt idx="3551">
                  <c:v>41762.235081018516</c:v>
                </c:pt>
                <c:pt idx="3552">
                  <c:v>41762.235138888886</c:v>
                </c:pt>
                <c:pt idx="3553">
                  <c:v>41762.235208333332</c:v>
                </c:pt>
                <c:pt idx="3554">
                  <c:v>41762.235266203701</c:v>
                </c:pt>
                <c:pt idx="3555">
                  <c:v>41762.235324074078</c:v>
                </c:pt>
                <c:pt idx="3556">
                  <c:v>41762.235393518517</c:v>
                </c:pt>
                <c:pt idx="3557">
                  <c:v>41762.235451388886</c:v>
                </c:pt>
                <c:pt idx="3558">
                  <c:v>41762.235509259262</c:v>
                </c:pt>
                <c:pt idx="3559">
                  <c:v>41762.235578703701</c:v>
                </c:pt>
                <c:pt idx="3560">
                  <c:v>41762.235636574071</c:v>
                </c:pt>
                <c:pt idx="3561">
                  <c:v>41762.235694444447</c:v>
                </c:pt>
                <c:pt idx="3562">
                  <c:v>41762.235763888886</c:v>
                </c:pt>
                <c:pt idx="3563">
                  <c:v>41762.235821759263</c:v>
                </c:pt>
                <c:pt idx="3564">
                  <c:v>41762.235879629632</c:v>
                </c:pt>
                <c:pt idx="3565">
                  <c:v>41762.235937500001</c:v>
                </c:pt>
                <c:pt idx="3566">
                  <c:v>41762.236006944448</c:v>
                </c:pt>
                <c:pt idx="3567">
                  <c:v>41762.236064814817</c:v>
                </c:pt>
                <c:pt idx="3568">
                  <c:v>41762.236122685186</c:v>
                </c:pt>
                <c:pt idx="3569">
                  <c:v>41762.236192129632</c:v>
                </c:pt>
                <c:pt idx="3570">
                  <c:v>41762.236250000002</c:v>
                </c:pt>
                <c:pt idx="3571">
                  <c:v>41762.236307870371</c:v>
                </c:pt>
                <c:pt idx="3572">
                  <c:v>41762.236377314817</c:v>
                </c:pt>
                <c:pt idx="3573">
                  <c:v>41762.236435185187</c:v>
                </c:pt>
                <c:pt idx="3574">
                  <c:v>41762.236493055556</c:v>
                </c:pt>
                <c:pt idx="3575">
                  <c:v>41762.236562500002</c:v>
                </c:pt>
                <c:pt idx="3576">
                  <c:v>41762.236620370371</c:v>
                </c:pt>
                <c:pt idx="3577">
                  <c:v>41762.236678240741</c:v>
                </c:pt>
                <c:pt idx="3578">
                  <c:v>41762.23673611111</c:v>
                </c:pt>
                <c:pt idx="3579">
                  <c:v>41762.236805555556</c:v>
                </c:pt>
                <c:pt idx="3580">
                  <c:v>41762.236863425926</c:v>
                </c:pt>
                <c:pt idx="3581">
                  <c:v>41762.236921296295</c:v>
                </c:pt>
                <c:pt idx="3582">
                  <c:v>41762.236990740741</c:v>
                </c:pt>
                <c:pt idx="3583">
                  <c:v>41762.23704861111</c:v>
                </c:pt>
                <c:pt idx="3584">
                  <c:v>41762.23710648148</c:v>
                </c:pt>
                <c:pt idx="3585">
                  <c:v>41762.237175925926</c:v>
                </c:pt>
                <c:pt idx="3586">
                  <c:v>41762.237233796295</c:v>
                </c:pt>
                <c:pt idx="3587">
                  <c:v>41762.237291666665</c:v>
                </c:pt>
                <c:pt idx="3588">
                  <c:v>41762.237361111111</c:v>
                </c:pt>
                <c:pt idx="3589">
                  <c:v>41762.23741898148</c:v>
                </c:pt>
                <c:pt idx="3590">
                  <c:v>41762.237476851849</c:v>
                </c:pt>
                <c:pt idx="3591">
                  <c:v>41762.237534722219</c:v>
                </c:pt>
                <c:pt idx="3592">
                  <c:v>41762.237604166665</c:v>
                </c:pt>
                <c:pt idx="3593">
                  <c:v>41762.237662037034</c:v>
                </c:pt>
                <c:pt idx="3594">
                  <c:v>41762.237719907411</c:v>
                </c:pt>
                <c:pt idx="3595">
                  <c:v>41762.23778935185</c:v>
                </c:pt>
                <c:pt idx="3596">
                  <c:v>41762.237847222219</c:v>
                </c:pt>
                <c:pt idx="3597">
                  <c:v>41762.237905092596</c:v>
                </c:pt>
                <c:pt idx="3598">
                  <c:v>41762.237974537034</c:v>
                </c:pt>
                <c:pt idx="3599">
                  <c:v>41762.238032407404</c:v>
                </c:pt>
                <c:pt idx="3600">
                  <c:v>41762.23809027778</c:v>
                </c:pt>
                <c:pt idx="3601">
                  <c:v>41762.238159722219</c:v>
                </c:pt>
                <c:pt idx="3602">
                  <c:v>41762.238217592596</c:v>
                </c:pt>
                <c:pt idx="3603">
                  <c:v>41762.238275462965</c:v>
                </c:pt>
                <c:pt idx="3604">
                  <c:v>41762.238344907404</c:v>
                </c:pt>
                <c:pt idx="3605">
                  <c:v>41762.238402777781</c:v>
                </c:pt>
                <c:pt idx="3606">
                  <c:v>41762.23846064815</c:v>
                </c:pt>
                <c:pt idx="3607">
                  <c:v>41762.238518518519</c:v>
                </c:pt>
                <c:pt idx="3608">
                  <c:v>41762.238587962966</c:v>
                </c:pt>
                <c:pt idx="3609">
                  <c:v>41762.238645833335</c:v>
                </c:pt>
                <c:pt idx="3610">
                  <c:v>41762.238703703704</c:v>
                </c:pt>
                <c:pt idx="3611">
                  <c:v>41762.23877314815</c:v>
                </c:pt>
                <c:pt idx="3612">
                  <c:v>41762.23883101852</c:v>
                </c:pt>
                <c:pt idx="3613">
                  <c:v>41762.238888888889</c:v>
                </c:pt>
                <c:pt idx="3614">
                  <c:v>41762.238958333335</c:v>
                </c:pt>
                <c:pt idx="3615">
                  <c:v>41762.239016203705</c:v>
                </c:pt>
                <c:pt idx="3616">
                  <c:v>41762.239074074074</c:v>
                </c:pt>
                <c:pt idx="3617">
                  <c:v>41762.23914351852</c:v>
                </c:pt>
                <c:pt idx="3618">
                  <c:v>41762.239201388889</c:v>
                </c:pt>
                <c:pt idx="3619">
                  <c:v>41762.239259259259</c:v>
                </c:pt>
                <c:pt idx="3620">
                  <c:v>41762.239317129628</c:v>
                </c:pt>
                <c:pt idx="3621">
                  <c:v>41762.239386574074</c:v>
                </c:pt>
                <c:pt idx="3622">
                  <c:v>41762.239444444444</c:v>
                </c:pt>
                <c:pt idx="3623">
                  <c:v>41762.239502314813</c:v>
                </c:pt>
                <c:pt idx="3624">
                  <c:v>41762.239571759259</c:v>
                </c:pt>
                <c:pt idx="3625">
                  <c:v>41762.239629629628</c:v>
                </c:pt>
                <c:pt idx="3626">
                  <c:v>41762.239687499998</c:v>
                </c:pt>
                <c:pt idx="3627">
                  <c:v>41762.239756944444</c:v>
                </c:pt>
                <c:pt idx="3628">
                  <c:v>41762.239814814813</c:v>
                </c:pt>
                <c:pt idx="3629">
                  <c:v>41762.239872685182</c:v>
                </c:pt>
                <c:pt idx="3630">
                  <c:v>41762.239942129629</c:v>
                </c:pt>
                <c:pt idx="3631">
                  <c:v>41762.239999999998</c:v>
                </c:pt>
                <c:pt idx="3632">
                  <c:v>41762.240057870367</c:v>
                </c:pt>
                <c:pt idx="3633">
                  <c:v>41762.240127314813</c:v>
                </c:pt>
                <c:pt idx="3634">
                  <c:v>41762.240185185183</c:v>
                </c:pt>
                <c:pt idx="3635">
                  <c:v>41762.240243055552</c:v>
                </c:pt>
                <c:pt idx="3636">
                  <c:v>41762.240300925929</c:v>
                </c:pt>
                <c:pt idx="3637">
                  <c:v>41762.240370370368</c:v>
                </c:pt>
                <c:pt idx="3638">
                  <c:v>41762.240428240744</c:v>
                </c:pt>
                <c:pt idx="3639">
                  <c:v>41762.240486111114</c:v>
                </c:pt>
                <c:pt idx="3640">
                  <c:v>41762.240555555552</c:v>
                </c:pt>
                <c:pt idx="3641">
                  <c:v>41762.240613425929</c:v>
                </c:pt>
                <c:pt idx="3642">
                  <c:v>41762.240671296298</c:v>
                </c:pt>
                <c:pt idx="3643">
                  <c:v>41762.240740740737</c:v>
                </c:pt>
                <c:pt idx="3644">
                  <c:v>41762.240798611114</c:v>
                </c:pt>
                <c:pt idx="3645">
                  <c:v>41762.240856481483</c:v>
                </c:pt>
                <c:pt idx="3646">
                  <c:v>41762.240925925929</c:v>
                </c:pt>
                <c:pt idx="3647">
                  <c:v>41762.240983796299</c:v>
                </c:pt>
                <c:pt idx="3648">
                  <c:v>41762.241041666668</c:v>
                </c:pt>
                <c:pt idx="3649">
                  <c:v>41762.241099537037</c:v>
                </c:pt>
                <c:pt idx="3650">
                  <c:v>41762.241168981483</c:v>
                </c:pt>
                <c:pt idx="3651">
                  <c:v>41762.241226851853</c:v>
                </c:pt>
                <c:pt idx="3652">
                  <c:v>41762.241284722222</c:v>
                </c:pt>
                <c:pt idx="3653">
                  <c:v>41762.241354166668</c:v>
                </c:pt>
                <c:pt idx="3654">
                  <c:v>41762.241412037038</c:v>
                </c:pt>
                <c:pt idx="3655">
                  <c:v>41762.241469907407</c:v>
                </c:pt>
                <c:pt idx="3656">
                  <c:v>41762.241539351853</c:v>
                </c:pt>
                <c:pt idx="3657">
                  <c:v>41762.241597222222</c:v>
                </c:pt>
                <c:pt idx="3658">
                  <c:v>41762.241655092592</c:v>
                </c:pt>
                <c:pt idx="3659">
                  <c:v>41762.241724537038</c:v>
                </c:pt>
                <c:pt idx="3660">
                  <c:v>41762.241782407407</c:v>
                </c:pt>
                <c:pt idx="3661">
                  <c:v>41762.241840277777</c:v>
                </c:pt>
                <c:pt idx="3662">
                  <c:v>41762.241898148146</c:v>
                </c:pt>
                <c:pt idx="3663">
                  <c:v>41762.241967592592</c:v>
                </c:pt>
                <c:pt idx="3664">
                  <c:v>41762.242025462961</c:v>
                </c:pt>
                <c:pt idx="3665">
                  <c:v>41762.242083333331</c:v>
                </c:pt>
                <c:pt idx="3666">
                  <c:v>41762.242152777777</c:v>
                </c:pt>
                <c:pt idx="3667">
                  <c:v>41762.242210648146</c:v>
                </c:pt>
                <c:pt idx="3668">
                  <c:v>41762.242268518516</c:v>
                </c:pt>
                <c:pt idx="3669">
                  <c:v>41762.242337962962</c:v>
                </c:pt>
                <c:pt idx="3670">
                  <c:v>41762.242395833331</c:v>
                </c:pt>
                <c:pt idx="3671">
                  <c:v>41762.2424537037</c:v>
                </c:pt>
                <c:pt idx="3672">
                  <c:v>41762.242523148147</c:v>
                </c:pt>
                <c:pt idx="3673">
                  <c:v>41762.242581018516</c:v>
                </c:pt>
                <c:pt idx="3674">
                  <c:v>41762.242638888885</c:v>
                </c:pt>
                <c:pt idx="3675">
                  <c:v>41762.242696759262</c:v>
                </c:pt>
                <c:pt idx="3676">
                  <c:v>41762.242766203701</c:v>
                </c:pt>
                <c:pt idx="3677">
                  <c:v>41762.242824074077</c:v>
                </c:pt>
                <c:pt idx="3678">
                  <c:v>41762.242881944447</c:v>
                </c:pt>
                <c:pt idx="3679">
                  <c:v>41762.242951388886</c:v>
                </c:pt>
                <c:pt idx="3680">
                  <c:v>41762.243009259262</c:v>
                </c:pt>
                <c:pt idx="3681">
                  <c:v>41762.243067129632</c:v>
                </c:pt>
                <c:pt idx="3682">
                  <c:v>41762.243136574078</c:v>
                </c:pt>
                <c:pt idx="3683">
                  <c:v>41762.243194444447</c:v>
                </c:pt>
                <c:pt idx="3684">
                  <c:v>41762.243252314816</c:v>
                </c:pt>
                <c:pt idx="3685">
                  <c:v>41762.243321759262</c:v>
                </c:pt>
                <c:pt idx="3686">
                  <c:v>41762.243379629632</c:v>
                </c:pt>
                <c:pt idx="3687">
                  <c:v>41762.243437500001</c:v>
                </c:pt>
                <c:pt idx="3688">
                  <c:v>41762.243506944447</c:v>
                </c:pt>
                <c:pt idx="3689">
                  <c:v>41762.243564814817</c:v>
                </c:pt>
                <c:pt idx="3690">
                  <c:v>41762.243622685186</c:v>
                </c:pt>
                <c:pt idx="3691">
                  <c:v>41762.243680555555</c:v>
                </c:pt>
                <c:pt idx="3692">
                  <c:v>41762.243750000001</c:v>
                </c:pt>
                <c:pt idx="3693">
                  <c:v>41762.243807870371</c:v>
                </c:pt>
                <c:pt idx="3694">
                  <c:v>41762.24386574074</c:v>
                </c:pt>
                <c:pt idx="3695">
                  <c:v>41762.243935185186</c:v>
                </c:pt>
                <c:pt idx="3696">
                  <c:v>41762.243993055556</c:v>
                </c:pt>
                <c:pt idx="3697">
                  <c:v>41762.244050925925</c:v>
                </c:pt>
                <c:pt idx="3698">
                  <c:v>41762.244120370371</c:v>
                </c:pt>
                <c:pt idx="3699">
                  <c:v>41762.24417824074</c:v>
                </c:pt>
                <c:pt idx="3700">
                  <c:v>41762.24423611111</c:v>
                </c:pt>
                <c:pt idx="3701">
                  <c:v>41762.244305555556</c:v>
                </c:pt>
                <c:pt idx="3702">
                  <c:v>41762.244363425925</c:v>
                </c:pt>
                <c:pt idx="3703">
                  <c:v>41762.244421296295</c:v>
                </c:pt>
                <c:pt idx="3704">
                  <c:v>41762.244479166664</c:v>
                </c:pt>
                <c:pt idx="3705">
                  <c:v>41762.24454861111</c:v>
                </c:pt>
                <c:pt idx="3706">
                  <c:v>41762.244606481479</c:v>
                </c:pt>
                <c:pt idx="3707">
                  <c:v>41762.244664351849</c:v>
                </c:pt>
                <c:pt idx="3708">
                  <c:v>41762.244733796295</c:v>
                </c:pt>
                <c:pt idx="3709">
                  <c:v>41762.244791666664</c:v>
                </c:pt>
                <c:pt idx="3710">
                  <c:v>41762.244849537034</c:v>
                </c:pt>
                <c:pt idx="3711">
                  <c:v>41762.24491898148</c:v>
                </c:pt>
                <c:pt idx="3712">
                  <c:v>41762.244976851849</c:v>
                </c:pt>
                <c:pt idx="3713">
                  <c:v>41762.245034722226</c:v>
                </c:pt>
                <c:pt idx="3714">
                  <c:v>41762.245104166665</c:v>
                </c:pt>
                <c:pt idx="3715">
                  <c:v>41762.245162037034</c:v>
                </c:pt>
                <c:pt idx="3716">
                  <c:v>41762.245219907411</c:v>
                </c:pt>
                <c:pt idx="3717">
                  <c:v>41762.24527777778</c:v>
                </c:pt>
                <c:pt idx="3718">
                  <c:v>41762.245347222219</c:v>
                </c:pt>
                <c:pt idx="3719">
                  <c:v>41762.245405092595</c:v>
                </c:pt>
                <c:pt idx="3720">
                  <c:v>41762.245462962965</c:v>
                </c:pt>
                <c:pt idx="3721">
                  <c:v>41762.245532407411</c:v>
                </c:pt>
                <c:pt idx="3722">
                  <c:v>41762.24559027778</c:v>
                </c:pt>
                <c:pt idx="3723">
                  <c:v>41762.245648148149</c:v>
                </c:pt>
                <c:pt idx="3724">
                  <c:v>41762.245717592596</c:v>
                </c:pt>
                <c:pt idx="3725">
                  <c:v>41762.245775462965</c:v>
                </c:pt>
                <c:pt idx="3726">
                  <c:v>41762.245833333334</c:v>
                </c:pt>
                <c:pt idx="3727">
                  <c:v>41762.24590277778</c:v>
                </c:pt>
                <c:pt idx="3728">
                  <c:v>41762.24596064815</c:v>
                </c:pt>
                <c:pt idx="3729">
                  <c:v>41762.246018518519</c:v>
                </c:pt>
                <c:pt idx="3730">
                  <c:v>41762.246087962965</c:v>
                </c:pt>
                <c:pt idx="3731">
                  <c:v>41762.246145833335</c:v>
                </c:pt>
                <c:pt idx="3732">
                  <c:v>41762.246203703704</c:v>
                </c:pt>
                <c:pt idx="3733">
                  <c:v>41762.246261574073</c:v>
                </c:pt>
                <c:pt idx="3734">
                  <c:v>41762.246331018519</c:v>
                </c:pt>
                <c:pt idx="3735">
                  <c:v>41762.246388888889</c:v>
                </c:pt>
                <c:pt idx="3736">
                  <c:v>41762.246446759258</c:v>
                </c:pt>
                <c:pt idx="3737">
                  <c:v>41762.246516203704</c:v>
                </c:pt>
                <c:pt idx="3738">
                  <c:v>41762.246574074074</c:v>
                </c:pt>
                <c:pt idx="3739">
                  <c:v>41762.246631944443</c:v>
                </c:pt>
                <c:pt idx="3740">
                  <c:v>41762.246701388889</c:v>
                </c:pt>
                <c:pt idx="3741">
                  <c:v>41762.246759259258</c:v>
                </c:pt>
                <c:pt idx="3742">
                  <c:v>41762.246817129628</c:v>
                </c:pt>
                <c:pt idx="3743">
                  <c:v>41762.246886574074</c:v>
                </c:pt>
                <c:pt idx="3744">
                  <c:v>41762.246944444443</c:v>
                </c:pt>
                <c:pt idx="3745">
                  <c:v>41762.247002314813</c:v>
                </c:pt>
                <c:pt idx="3746">
                  <c:v>41762.247060185182</c:v>
                </c:pt>
                <c:pt idx="3747">
                  <c:v>41762.247129629628</c:v>
                </c:pt>
                <c:pt idx="3748">
                  <c:v>41762.247187499997</c:v>
                </c:pt>
                <c:pt idx="3749">
                  <c:v>41762.247245370374</c:v>
                </c:pt>
                <c:pt idx="3750">
                  <c:v>41762.247314814813</c:v>
                </c:pt>
                <c:pt idx="3751">
                  <c:v>41762.247372685182</c:v>
                </c:pt>
                <c:pt idx="3752">
                  <c:v>41762.247430555559</c:v>
                </c:pt>
                <c:pt idx="3753">
                  <c:v>41762.247499999998</c:v>
                </c:pt>
                <c:pt idx="3754">
                  <c:v>41762.247557870367</c:v>
                </c:pt>
                <c:pt idx="3755">
                  <c:v>41762.247615740744</c:v>
                </c:pt>
                <c:pt idx="3756">
                  <c:v>41762.247685185182</c:v>
                </c:pt>
                <c:pt idx="3757">
                  <c:v>41762.247743055559</c:v>
                </c:pt>
                <c:pt idx="3758">
                  <c:v>41762.247800925928</c:v>
                </c:pt>
                <c:pt idx="3759">
                  <c:v>41762.247858796298</c:v>
                </c:pt>
                <c:pt idx="3760">
                  <c:v>41762.247928240744</c:v>
                </c:pt>
                <c:pt idx="3761">
                  <c:v>41762.247986111113</c:v>
                </c:pt>
                <c:pt idx="3762">
                  <c:v>41762.248043981483</c:v>
                </c:pt>
                <c:pt idx="3763">
                  <c:v>41762.248113425929</c:v>
                </c:pt>
                <c:pt idx="3764">
                  <c:v>41762.248171296298</c:v>
                </c:pt>
                <c:pt idx="3765">
                  <c:v>41762.248229166667</c:v>
                </c:pt>
                <c:pt idx="3766">
                  <c:v>41762.248298611114</c:v>
                </c:pt>
                <c:pt idx="3767">
                  <c:v>41762.248356481483</c:v>
                </c:pt>
                <c:pt idx="3768">
                  <c:v>41762.248414351852</c:v>
                </c:pt>
                <c:pt idx="3769">
                  <c:v>41762.248483796298</c:v>
                </c:pt>
                <c:pt idx="3770">
                  <c:v>41762.248541666668</c:v>
                </c:pt>
                <c:pt idx="3771">
                  <c:v>41762.248599537037</c:v>
                </c:pt>
                <c:pt idx="3772">
                  <c:v>41762.248668981483</c:v>
                </c:pt>
                <c:pt idx="3773">
                  <c:v>41762.248726851853</c:v>
                </c:pt>
                <c:pt idx="3774">
                  <c:v>41762.248784722222</c:v>
                </c:pt>
                <c:pt idx="3775">
                  <c:v>41762.248842592591</c:v>
                </c:pt>
                <c:pt idx="3776">
                  <c:v>41762.248912037037</c:v>
                </c:pt>
                <c:pt idx="3777">
                  <c:v>41762.248969907407</c:v>
                </c:pt>
                <c:pt idx="3778">
                  <c:v>41762.249027777776</c:v>
                </c:pt>
                <c:pt idx="3779">
                  <c:v>41762.249097222222</c:v>
                </c:pt>
                <c:pt idx="3780">
                  <c:v>41762.249155092592</c:v>
                </c:pt>
                <c:pt idx="3781">
                  <c:v>41762.249212962961</c:v>
                </c:pt>
                <c:pt idx="3782">
                  <c:v>41762.249282407407</c:v>
                </c:pt>
                <c:pt idx="3783">
                  <c:v>41762.249340277776</c:v>
                </c:pt>
                <c:pt idx="3784">
                  <c:v>41762.249398148146</c:v>
                </c:pt>
                <c:pt idx="3785">
                  <c:v>41762.249467592592</c:v>
                </c:pt>
                <c:pt idx="3786">
                  <c:v>41762.249525462961</c:v>
                </c:pt>
                <c:pt idx="3787">
                  <c:v>41762.249583333331</c:v>
                </c:pt>
                <c:pt idx="3788">
                  <c:v>41762.249641203707</c:v>
                </c:pt>
                <c:pt idx="3789">
                  <c:v>41762.249710648146</c:v>
                </c:pt>
                <c:pt idx="3790">
                  <c:v>41762.249768518515</c:v>
                </c:pt>
                <c:pt idx="3791">
                  <c:v>41762.249826388892</c:v>
                </c:pt>
                <c:pt idx="3792">
                  <c:v>41762.249895833331</c:v>
                </c:pt>
                <c:pt idx="3793">
                  <c:v>41762.2499537037</c:v>
                </c:pt>
                <c:pt idx="3794">
                  <c:v>41762.250011574077</c:v>
                </c:pt>
                <c:pt idx="3795">
                  <c:v>41762.250081018516</c:v>
                </c:pt>
                <c:pt idx="3796">
                  <c:v>41762.250138888892</c:v>
                </c:pt>
                <c:pt idx="3797">
                  <c:v>41762.250196759262</c:v>
                </c:pt>
                <c:pt idx="3798">
                  <c:v>41762.2502662037</c:v>
                </c:pt>
                <c:pt idx="3799">
                  <c:v>41762.250324074077</c:v>
                </c:pt>
                <c:pt idx="3800">
                  <c:v>41762.250381944446</c:v>
                </c:pt>
                <c:pt idx="3801">
                  <c:v>41762.250439814816</c:v>
                </c:pt>
                <c:pt idx="3802">
                  <c:v>41762.250509259262</c:v>
                </c:pt>
                <c:pt idx="3803">
                  <c:v>41762.250567129631</c:v>
                </c:pt>
                <c:pt idx="3804">
                  <c:v>41762.250625000001</c:v>
                </c:pt>
                <c:pt idx="3805">
                  <c:v>41762.250694444447</c:v>
                </c:pt>
                <c:pt idx="3806">
                  <c:v>41762.250752314816</c:v>
                </c:pt>
                <c:pt idx="3807">
                  <c:v>41762.250810185185</c:v>
                </c:pt>
                <c:pt idx="3808">
                  <c:v>41762.250879629632</c:v>
                </c:pt>
                <c:pt idx="3809">
                  <c:v>41762.250937500001</c:v>
                </c:pt>
                <c:pt idx="3810">
                  <c:v>41762.25099537037</c:v>
                </c:pt>
                <c:pt idx="3811">
                  <c:v>41762.251064814816</c:v>
                </c:pt>
                <c:pt idx="3812">
                  <c:v>41762.251122685186</c:v>
                </c:pt>
                <c:pt idx="3813">
                  <c:v>41762.251180555555</c:v>
                </c:pt>
                <c:pt idx="3814">
                  <c:v>41762.251238425924</c:v>
                </c:pt>
                <c:pt idx="3815">
                  <c:v>41762.251307870371</c:v>
                </c:pt>
                <c:pt idx="3816">
                  <c:v>41762.25136574074</c:v>
                </c:pt>
                <c:pt idx="3817">
                  <c:v>41762.251423611109</c:v>
                </c:pt>
                <c:pt idx="3818">
                  <c:v>41762.251493055555</c:v>
                </c:pt>
                <c:pt idx="3819">
                  <c:v>41762.251550925925</c:v>
                </c:pt>
                <c:pt idx="3820">
                  <c:v>41762.251608796294</c:v>
                </c:pt>
                <c:pt idx="3821">
                  <c:v>41762.25167824074</c:v>
                </c:pt>
                <c:pt idx="3822">
                  <c:v>41762.251736111109</c:v>
                </c:pt>
                <c:pt idx="3823">
                  <c:v>41762.251793981479</c:v>
                </c:pt>
                <c:pt idx="3824">
                  <c:v>41762.251863425925</c:v>
                </c:pt>
                <c:pt idx="3825">
                  <c:v>41762.251921296294</c:v>
                </c:pt>
                <c:pt idx="3826">
                  <c:v>41762.251979166664</c:v>
                </c:pt>
                <c:pt idx="3827">
                  <c:v>41762.25204861111</c:v>
                </c:pt>
                <c:pt idx="3828">
                  <c:v>41762.252106481479</c:v>
                </c:pt>
                <c:pt idx="3829">
                  <c:v>41762.252164351848</c:v>
                </c:pt>
                <c:pt idx="3830">
                  <c:v>41762.252222222225</c:v>
                </c:pt>
                <c:pt idx="3831">
                  <c:v>41762.252291666664</c:v>
                </c:pt>
                <c:pt idx="3832">
                  <c:v>41762.252349537041</c:v>
                </c:pt>
                <c:pt idx="3833">
                  <c:v>41762.25240740741</c:v>
                </c:pt>
                <c:pt idx="3834">
                  <c:v>41762.252476851849</c:v>
                </c:pt>
                <c:pt idx="3835">
                  <c:v>41762.252534722225</c:v>
                </c:pt>
                <c:pt idx="3836">
                  <c:v>41762.252592592595</c:v>
                </c:pt>
                <c:pt idx="3837">
                  <c:v>41762.252662037034</c:v>
                </c:pt>
                <c:pt idx="3838">
                  <c:v>41762.25271990741</c:v>
                </c:pt>
                <c:pt idx="3839">
                  <c:v>41762.25277777778</c:v>
                </c:pt>
                <c:pt idx="3840">
                  <c:v>41762.252847222226</c:v>
                </c:pt>
                <c:pt idx="3841">
                  <c:v>41762.252905092595</c:v>
                </c:pt>
                <c:pt idx="3842">
                  <c:v>41762.252962962964</c:v>
                </c:pt>
                <c:pt idx="3843">
                  <c:v>41762.253020833334</c:v>
                </c:pt>
                <c:pt idx="3844">
                  <c:v>41762.25309027778</c:v>
                </c:pt>
                <c:pt idx="3845">
                  <c:v>41762.253148148149</c:v>
                </c:pt>
                <c:pt idx="3846">
                  <c:v>41762.253206018519</c:v>
                </c:pt>
                <c:pt idx="3847">
                  <c:v>41762.253275462965</c:v>
                </c:pt>
                <c:pt idx="3848">
                  <c:v>41762.253333333334</c:v>
                </c:pt>
                <c:pt idx="3849">
                  <c:v>41762.253391203703</c:v>
                </c:pt>
                <c:pt idx="3850">
                  <c:v>41762.253460648149</c:v>
                </c:pt>
                <c:pt idx="3851">
                  <c:v>41762.253518518519</c:v>
                </c:pt>
                <c:pt idx="3852">
                  <c:v>41762.253576388888</c:v>
                </c:pt>
                <c:pt idx="3853">
                  <c:v>41762.253645833334</c:v>
                </c:pt>
                <c:pt idx="3854">
                  <c:v>41762.253703703704</c:v>
                </c:pt>
                <c:pt idx="3855">
                  <c:v>41762.253761574073</c:v>
                </c:pt>
                <c:pt idx="3856">
                  <c:v>41762.253831018519</c:v>
                </c:pt>
                <c:pt idx="3857">
                  <c:v>41762.253888888888</c:v>
                </c:pt>
                <c:pt idx="3858">
                  <c:v>41762.253946759258</c:v>
                </c:pt>
                <c:pt idx="3859">
                  <c:v>41762.254004629627</c:v>
                </c:pt>
                <c:pt idx="3860">
                  <c:v>41762.254074074073</c:v>
                </c:pt>
                <c:pt idx="3861">
                  <c:v>41762.254131944443</c:v>
                </c:pt>
                <c:pt idx="3862">
                  <c:v>41762.254189814812</c:v>
                </c:pt>
                <c:pt idx="3863">
                  <c:v>41762.254259259258</c:v>
                </c:pt>
                <c:pt idx="3864">
                  <c:v>41762.254317129627</c:v>
                </c:pt>
                <c:pt idx="3865">
                  <c:v>41762.254374999997</c:v>
                </c:pt>
                <c:pt idx="3866">
                  <c:v>41762.254444444443</c:v>
                </c:pt>
                <c:pt idx="3867">
                  <c:v>41762.254502314812</c:v>
                </c:pt>
                <c:pt idx="3868">
                  <c:v>41762.254560185182</c:v>
                </c:pt>
                <c:pt idx="3869">
                  <c:v>41762.254629629628</c:v>
                </c:pt>
                <c:pt idx="3870">
                  <c:v>41762.254687499997</c:v>
                </c:pt>
                <c:pt idx="3871">
                  <c:v>41762.254745370374</c:v>
                </c:pt>
                <c:pt idx="3872">
                  <c:v>41762.254803240743</c:v>
                </c:pt>
                <c:pt idx="3873">
                  <c:v>41762.254872685182</c:v>
                </c:pt>
                <c:pt idx="3874">
                  <c:v>41762.254930555559</c:v>
                </c:pt>
                <c:pt idx="3875">
                  <c:v>41762.254988425928</c:v>
                </c:pt>
                <c:pt idx="3876">
                  <c:v>41762.255057870374</c:v>
                </c:pt>
                <c:pt idx="3877">
                  <c:v>41762.255115740743</c:v>
                </c:pt>
                <c:pt idx="3878">
                  <c:v>41762.255173611113</c:v>
                </c:pt>
                <c:pt idx="3879">
                  <c:v>41762.255243055559</c:v>
                </c:pt>
                <c:pt idx="3880">
                  <c:v>41762.255300925928</c:v>
                </c:pt>
                <c:pt idx="3881">
                  <c:v>41762.255358796298</c:v>
                </c:pt>
                <c:pt idx="3882">
                  <c:v>41762.255428240744</c:v>
                </c:pt>
                <c:pt idx="3883">
                  <c:v>41762.255486111113</c:v>
                </c:pt>
                <c:pt idx="3884">
                  <c:v>41762.255543981482</c:v>
                </c:pt>
                <c:pt idx="3885">
                  <c:v>41762.255601851852</c:v>
                </c:pt>
                <c:pt idx="3886">
                  <c:v>41762.255671296298</c:v>
                </c:pt>
                <c:pt idx="3887">
                  <c:v>41762.255729166667</c:v>
                </c:pt>
                <c:pt idx="3888">
                  <c:v>41762.255787037036</c:v>
                </c:pt>
                <c:pt idx="3889">
                  <c:v>41762.255856481483</c:v>
                </c:pt>
                <c:pt idx="3890">
                  <c:v>41762.255914351852</c:v>
                </c:pt>
                <c:pt idx="3891">
                  <c:v>41762.255972222221</c:v>
                </c:pt>
                <c:pt idx="3892">
                  <c:v>41762.256041666667</c:v>
                </c:pt>
                <c:pt idx="3893">
                  <c:v>41762.256099537037</c:v>
                </c:pt>
                <c:pt idx="3894">
                  <c:v>41762.256157407406</c:v>
                </c:pt>
                <c:pt idx="3895">
                  <c:v>41762.256226851852</c:v>
                </c:pt>
                <c:pt idx="3896">
                  <c:v>41762.256284722222</c:v>
                </c:pt>
                <c:pt idx="3897">
                  <c:v>41762.256342592591</c:v>
                </c:pt>
                <c:pt idx="3898">
                  <c:v>41762.25640046296</c:v>
                </c:pt>
                <c:pt idx="3899">
                  <c:v>41762.256469907406</c:v>
                </c:pt>
                <c:pt idx="3900">
                  <c:v>41762.256527777776</c:v>
                </c:pt>
                <c:pt idx="3901">
                  <c:v>41762.256585648145</c:v>
                </c:pt>
                <c:pt idx="3902">
                  <c:v>41762.256655092591</c:v>
                </c:pt>
                <c:pt idx="3903">
                  <c:v>41762.256712962961</c:v>
                </c:pt>
                <c:pt idx="3904">
                  <c:v>41762.25677083333</c:v>
                </c:pt>
                <c:pt idx="3905">
                  <c:v>41762.256840277776</c:v>
                </c:pt>
                <c:pt idx="3906">
                  <c:v>41762.256898148145</c:v>
                </c:pt>
                <c:pt idx="3907">
                  <c:v>41762.256956018522</c:v>
                </c:pt>
                <c:pt idx="3908">
                  <c:v>41762.257025462961</c:v>
                </c:pt>
                <c:pt idx="3909">
                  <c:v>41762.25708333333</c:v>
                </c:pt>
                <c:pt idx="3910">
                  <c:v>41762.257141203707</c:v>
                </c:pt>
                <c:pt idx="3911">
                  <c:v>41762.257210648146</c:v>
                </c:pt>
                <c:pt idx="3912">
                  <c:v>41762.257268518515</c:v>
                </c:pt>
                <c:pt idx="3913">
                  <c:v>41762.257326388892</c:v>
                </c:pt>
                <c:pt idx="3914">
                  <c:v>41762.257384259261</c:v>
                </c:pt>
                <c:pt idx="3915">
                  <c:v>41762.257453703707</c:v>
                </c:pt>
                <c:pt idx="3916">
                  <c:v>41762.257511574076</c:v>
                </c:pt>
                <c:pt idx="3917">
                  <c:v>41762.257569444446</c:v>
                </c:pt>
                <c:pt idx="3918">
                  <c:v>41762.257638888892</c:v>
                </c:pt>
                <c:pt idx="3919">
                  <c:v>41762.257696759261</c:v>
                </c:pt>
                <c:pt idx="3920">
                  <c:v>41762.257754629631</c:v>
                </c:pt>
                <c:pt idx="3921">
                  <c:v>41762.257824074077</c:v>
                </c:pt>
                <c:pt idx="3922">
                  <c:v>41762.257881944446</c:v>
                </c:pt>
                <c:pt idx="3923">
                  <c:v>41762.257939814815</c:v>
                </c:pt>
                <c:pt idx="3924">
                  <c:v>41762.258009259262</c:v>
                </c:pt>
                <c:pt idx="3925">
                  <c:v>41762.258067129631</c:v>
                </c:pt>
                <c:pt idx="3926">
                  <c:v>41762.258125</c:v>
                </c:pt>
                <c:pt idx="3927">
                  <c:v>41762.25818287037</c:v>
                </c:pt>
                <c:pt idx="3928">
                  <c:v>41762.258252314816</c:v>
                </c:pt>
                <c:pt idx="3929">
                  <c:v>41762.258310185185</c:v>
                </c:pt>
                <c:pt idx="3930">
                  <c:v>41762.258368055554</c:v>
                </c:pt>
                <c:pt idx="3931">
                  <c:v>41762.258437500001</c:v>
                </c:pt>
                <c:pt idx="3932">
                  <c:v>41762.25849537037</c:v>
                </c:pt>
                <c:pt idx="3933">
                  <c:v>41762.258553240739</c:v>
                </c:pt>
                <c:pt idx="3934">
                  <c:v>41762.258622685185</c:v>
                </c:pt>
                <c:pt idx="3935">
                  <c:v>41762.258680555555</c:v>
                </c:pt>
                <c:pt idx="3936">
                  <c:v>41762.258738425924</c:v>
                </c:pt>
                <c:pt idx="3937">
                  <c:v>41762.25880787037</c:v>
                </c:pt>
                <c:pt idx="3938">
                  <c:v>41762.25886574074</c:v>
                </c:pt>
                <c:pt idx="3939">
                  <c:v>41762.258923611109</c:v>
                </c:pt>
                <c:pt idx="3940">
                  <c:v>41762.258981481478</c:v>
                </c:pt>
                <c:pt idx="3941">
                  <c:v>41762.259050925924</c:v>
                </c:pt>
                <c:pt idx="3942">
                  <c:v>41762.259108796294</c:v>
                </c:pt>
                <c:pt idx="3943">
                  <c:v>41762.259166666663</c:v>
                </c:pt>
                <c:pt idx="3944">
                  <c:v>41762.259236111109</c:v>
                </c:pt>
                <c:pt idx="3945">
                  <c:v>41762.259293981479</c:v>
                </c:pt>
                <c:pt idx="3946">
                  <c:v>41762.259351851855</c:v>
                </c:pt>
                <c:pt idx="3947">
                  <c:v>41762.259421296294</c:v>
                </c:pt>
                <c:pt idx="3948">
                  <c:v>41762.259479166663</c:v>
                </c:pt>
                <c:pt idx="3949">
                  <c:v>41762.25953703704</c:v>
                </c:pt>
                <c:pt idx="3950">
                  <c:v>41762.259606481479</c:v>
                </c:pt>
                <c:pt idx="3951">
                  <c:v>41762.259664351855</c:v>
                </c:pt>
                <c:pt idx="3952">
                  <c:v>41762.259722222225</c:v>
                </c:pt>
                <c:pt idx="3953">
                  <c:v>41762.259791666664</c:v>
                </c:pt>
                <c:pt idx="3954">
                  <c:v>41762.25984953704</c:v>
                </c:pt>
                <c:pt idx="3955">
                  <c:v>41762.25990740741</c:v>
                </c:pt>
                <c:pt idx="3956">
                  <c:v>41762.259965277779</c:v>
                </c:pt>
                <c:pt idx="3957">
                  <c:v>41762.260034722225</c:v>
                </c:pt>
                <c:pt idx="3958">
                  <c:v>41762.260092592594</c:v>
                </c:pt>
                <c:pt idx="3959">
                  <c:v>41762.260150462964</c:v>
                </c:pt>
                <c:pt idx="3960">
                  <c:v>41762.26021990741</c:v>
                </c:pt>
                <c:pt idx="3961">
                  <c:v>41762.260277777779</c:v>
                </c:pt>
                <c:pt idx="3962">
                  <c:v>41762.260335648149</c:v>
                </c:pt>
                <c:pt idx="3963">
                  <c:v>41762.260405092595</c:v>
                </c:pt>
                <c:pt idx="3964">
                  <c:v>41762.260462962964</c:v>
                </c:pt>
                <c:pt idx="3965">
                  <c:v>41762.260520833333</c:v>
                </c:pt>
                <c:pt idx="3966">
                  <c:v>41762.26059027778</c:v>
                </c:pt>
                <c:pt idx="3967">
                  <c:v>41762.260648148149</c:v>
                </c:pt>
                <c:pt idx="3968">
                  <c:v>41762.260706018518</c:v>
                </c:pt>
                <c:pt idx="3969">
                  <c:v>41762.260763888888</c:v>
                </c:pt>
                <c:pt idx="3970">
                  <c:v>41762.260833333334</c:v>
                </c:pt>
                <c:pt idx="3971">
                  <c:v>41762.260891203703</c:v>
                </c:pt>
                <c:pt idx="3972">
                  <c:v>41762.260949074072</c:v>
                </c:pt>
                <c:pt idx="3973">
                  <c:v>41762.261018518519</c:v>
                </c:pt>
                <c:pt idx="3974">
                  <c:v>41762.261076388888</c:v>
                </c:pt>
                <c:pt idx="3975">
                  <c:v>41762.261134259257</c:v>
                </c:pt>
                <c:pt idx="3976">
                  <c:v>41762.261203703703</c:v>
                </c:pt>
                <c:pt idx="3977">
                  <c:v>41762.261261574073</c:v>
                </c:pt>
                <c:pt idx="3978">
                  <c:v>41762.261319444442</c:v>
                </c:pt>
                <c:pt idx="3979">
                  <c:v>41762.261388888888</c:v>
                </c:pt>
                <c:pt idx="3980">
                  <c:v>41762.261446759258</c:v>
                </c:pt>
                <c:pt idx="3981">
                  <c:v>41762.261504629627</c:v>
                </c:pt>
                <c:pt idx="3982">
                  <c:v>41762.261574074073</c:v>
                </c:pt>
                <c:pt idx="3983">
                  <c:v>41762.261631944442</c:v>
                </c:pt>
                <c:pt idx="3984">
                  <c:v>41762.261689814812</c:v>
                </c:pt>
                <c:pt idx="3985">
                  <c:v>41762.261747685188</c:v>
                </c:pt>
                <c:pt idx="3986">
                  <c:v>41762.261817129627</c:v>
                </c:pt>
                <c:pt idx="3987">
                  <c:v>41762.261874999997</c:v>
                </c:pt>
                <c:pt idx="3988">
                  <c:v>41762.261932870373</c:v>
                </c:pt>
                <c:pt idx="3989">
                  <c:v>41762.262002314812</c:v>
                </c:pt>
                <c:pt idx="3990">
                  <c:v>41762.262060185189</c:v>
                </c:pt>
                <c:pt idx="3991">
                  <c:v>41762.262118055558</c:v>
                </c:pt>
                <c:pt idx="3992">
                  <c:v>41762.262187499997</c:v>
                </c:pt>
                <c:pt idx="3993">
                  <c:v>41762.262245370373</c:v>
                </c:pt>
                <c:pt idx="3994">
                  <c:v>41762.262303240743</c:v>
                </c:pt>
                <c:pt idx="3995">
                  <c:v>41762.262372685182</c:v>
                </c:pt>
                <c:pt idx="3996">
                  <c:v>41762.262430555558</c:v>
                </c:pt>
                <c:pt idx="3997">
                  <c:v>41762.262488425928</c:v>
                </c:pt>
                <c:pt idx="3998">
                  <c:v>41762.262546296297</c:v>
                </c:pt>
                <c:pt idx="3999">
                  <c:v>41762.262615740743</c:v>
                </c:pt>
                <c:pt idx="4000">
                  <c:v>41762.262673611112</c:v>
                </c:pt>
                <c:pt idx="4001">
                  <c:v>41762.262731481482</c:v>
                </c:pt>
                <c:pt idx="4002">
                  <c:v>41762.262800925928</c:v>
                </c:pt>
                <c:pt idx="4003">
                  <c:v>41762.262858796297</c:v>
                </c:pt>
                <c:pt idx="4004">
                  <c:v>41762.262916666667</c:v>
                </c:pt>
                <c:pt idx="4005">
                  <c:v>41762.262986111113</c:v>
                </c:pt>
                <c:pt idx="4006">
                  <c:v>41762.263043981482</c:v>
                </c:pt>
                <c:pt idx="4007">
                  <c:v>41762.263101851851</c:v>
                </c:pt>
                <c:pt idx="4008">
                  <c:v>41762.263171296298</c:v>
                </c:pt>
                <c:pt idx="4009">
                  <c:v>41762.263229166667</c:v>
                </c:pt>
                <c:pt idx="4010">
                  <c:v>41762.263287037036</c:v>
                </c:pt>
                <c:pt idx="4011">
                  <c:v>41762.263344907406</c:v>
                </c:pt>
                <c:pt idx="4012">
                  <c:v>41762.263414351852</c:v>
                </c:pt>
                <c:pt idx="4013">
                  <c:v>41762.263472222221</c:v>
                </c:pt>
                <c:pt idx="4014">
                  <c:v>41762.26353009259</c:v>
                </c:pt>
                <c:pt idx="4015">
                  <c:v>41762.263599537036</c:v>
                </c:pt>
                <c:pt idx="4016">
                  <c:v>41762.263657407406</c:v>
                </c:pt>
                <c:pt idx="4017">
                  <c:v>41762.263715277775</c:v>
                </c:pt>
                <c:pt idx="4018">
                  <c:v>41762.263784722221</c:v>
                </c:pt>
                <c:pt idx="4019">
                  <c:v>41762.263842592591</c:v>
                </c:pt>
                <c:pt idx="4020">
                  <c:v>41762.26390046296</c:v>
                </c:pt>
                <c:pt idx="4021">
                  <c:v>41762.263969907406</c:v>
                </c:pt>
                <c:pt idx="4022">
                  <c:v>41762.264027777775</c:v>
                </c:pt>
                <c:pt idx="4023">
                  <c:v>41762.264085648145</c:v>
                </c:pt>
                <c:pt idx="4024">
                  <c:v>41762.264155092591</c:v>
                </c:pt>
                <c:pt idx="4025">
                  <c:v>41762.26421296296</c:v>
                </c:pt>
                <c:pt idx="4026">
                  <c:v>41762.264270833337</c:v>
                </c:pt>
                <c:pt idx="4027">
                  <c:v>41762.264328703706</c:v>
                </c:pt>
                <c:pt idx="4028">
                  <c:v>41762.264398148145</c:v>
                </c:pt>
                <c:pt idx="4029">
                  <c:v>41762.264456018522</c:v>
                </c:pt>
                <c:pt idx="4030">
                  <c:v>41762.264513888891</c:v>
                </c:pt>
                <c:pt idx="4031">
                  <c:v>41762.26458333333</c:v>
                </c:pt>
                <c:pt idx="4032">
                  <c:v>41762.264641203707</c:v>
                </c:pt>
                <c:pt idx="4033">
                  <c:v>41762.264699074076</c:v>
                </c:pt>
                <c:pt idx="4034">
                  <c:v>41762.264768518522</c:v>
                </c:pt>
                <c:pt idx="4035">
                  <c:v>41762.264826388891</c:v>
                </c:pt>
                <c:pt idx="4036">
                  <c:v>41762.264884259261</c:v>
                </c:pt>
                <c:pt idx="4037">
                  <c:v>41762.264953703707</c:v>
                </c:pt>
                <c:pt idx="4038">
                  <c:v>41762.265011574076</c:v>
                </c:pt>
                <c:pt idx="4039">
                  <c:v>41762.265069444446</c:v>
                </c:pt>
                <c:pt idx="4040">
                  <c:v>41762.265127314815</c:v>
                </c:pt>
                <c:pt idx="4041">
                  <c:v>41762.265196759261</c:v>
                </c:pt>
                <c:pt idx="4042">
                  <c:v>41762.26525462963</c:v>
                </c:pt>
                <c:pt idx="4043">
                  <c:v>41762.2653125</c:v>
                </c:pt>
                <c:pt idx="4044">
                  <c:v>41762.265381944446</c:v>
                </c:pt>
                <c:pt idx="4045">
                  <c:v>41762.265439814815</c:v>
                </c:pt>
                <c:pt idx="4046">
                  <c:v>41762.265497685185</c:v>
                </c:pt>
                <c:pt idx="4047">
                  <c:v>41762.265567129631</c:v>
                </c:pt>
                <c:pt idx="4048">
                  <c:v>41762.265625</c:v>
                </c:pt>
                <c:pt idx="4049">
                  <c:v>41762.265682870369</c:v>
                </c:pt>
                <c:pt idx="4050">
                  <c:v>41762.265752314815</c:v>
                </c:pt>
                <c:pt idx="4051">
                  <c:v>41762.265810185185</c:v>
                </c:pt>
                <c:pt idx="4052">
                  <c:v>41762.265868055554</c:v>
                </c:pt>
                <c:pt idx="4053">
                  <c:v>41762.265925925924</c:v>
                </c:pt>
                <c:pt idx="4054">
                  <c:v>41762.26599537037</c:v>
                </c:pt>
                <c:pt idx="4055">
                  <c:v>41762.266053240739</c:v>
                </c:pt>
                <c:pt idx="4056">
                  <c:v>41762.266111111108</c:v>
                </c:pt>
                <c:pt idx="4057">
                  <c:v>41762.266180555554</c:v>
                </c:pt>
                <c:pt idx="4058">
                  <c:v>41762.266238425924</c:v>
                </c:pt>
                <c:pt idx="4059">
                  <c:v>41762.266296296293</c:v>
                </c:pt>
                <c:pt idx="4060">
                  <c:v>41762.266365740739</c:v>
                </c:pt>
                <c:pt idx="4061">
                  <c:v>41762.266423611109</c:v>
                </c:pt>
                <c:pt idx="4062">
                  <c:v>41762.266481481478</c:v>
                </c:pt>
                <c:pt idx="4063">
                  <c:v>41762.266550925924</c:v>
                </c:pt>
                <c:pt idx="4064">
                  <c:v>41762.266608796293</c:v>
                </c:pt>
                <c:pt idx="4065">
                  <c:v>41762.26666666667</c:v>
                </c:pt>
                <c:pt idx="4066">
                  <c:v>41762.266724537039</c:v>
                </c:pt>
                <c:pt idx="4067">
                  <c:v>41762.266793981478</c:v>
                </c:pt>
                <c:pt idx="4068">
                  <c:v>41762.266851851855</c:v>
                </c:pt>
                <c:pt idx="4069">
                  <c:v>41762.266909722224</c:v>
                </c:pt>
                <c:pt idx="4070">
                  <c:v>41762.266979166663</c:v>
                </c:pt>
                <c:pt idx="4071">
                  <c:v>41762.26703703704</c:v>
                </c:pt>
                <c:pt idx="4072">
                  <c:v>41762.267094907409</c:v>
                </c:pt>
                <c:pt idx="4073">
                  <c:v>41762.267164351855</c:v>
                </c:pt>
                <c:pt idx="4074">
                  <c:v>41762.267222222225</c:v>
                </c:pt>
                <c:pt idx="4075">
                  <c:v>41762.267280092594</c:v>
                </c:pt>
                <c:pt idx="4076">
                  <c:v>41762.26734953704</c:v>
                </c:pt>
                <c:pt idx="4077">
                  <c:v>41762.267407407409</c:v>
                </c:pt>
                <c:pt idx="4078">
                  <c:v>41762.267465277779</c:v>
                </c:pt>
                <c:pt idx="4079">
                  <c:v>41762.267534722225</c:v>
                </c:pt>
                <c:pt idx="4080">
                  <c:v>41762.267592592594</c:v>
                </c:pt>
                <c:pt idx="4081">
                  <c:v>41762.267650462964</c:v>
                </c:pt>
                <c:pt idx="4082">
                  <c:v>41762.267708333333</c:v>
                </c:pt>
                <c:pt idx="4083">
                  <c:v>41762.267777777779</c:v>
                </c:pt>
                <c:pt idx="4084">
                  <c:v>41762.267835648148</c:v>
                </c:pt>
                <c:pt idx="4085">
                  <c:v>41762.267893518518</c:v>
                </c:pt>
                <c:pt idx="4086">
                  <c:v>41762.267962962964</c:v>
                </c:pt>
                <c:pt idx="4087">
                  <c:v>41762.268020833333</c:v>
                </c:pt>
                <c:pt idx="4088">
                  <c:v>41762.268078703702</c:v>
                </c:pt>
                <c:pt idx="4089">
                  <c:v>41762.268148148149</c:v>
                </c:pt>
                <c:pt idx="4090">
                  <c:v>41762.268206018518</c:v>
                </c:pt>
                <c:pt idx="4091">
                  <c:v>41762.268263888887</c:v>
                </c:pt>
                <c:pt idx="4092">
                  <c:v>41762.268333333333</c:v>
                </c:pt>
                <c:pt idx="4093">
                  <c:v>41762.268391203703</c:v>
                </c:pt>
                <c:pt idx="4094">
                  <c:v>41762.268449074072</c:v>
                </c:pt>
                <c:pt idx="4095">
                  <c:v>41762.268506944441</c:v>
                </c:pt>
                <c:pt idx="4096">
                  <c:v>41762.268576388888</c:v>
                </c:pt>
                <c:pt idx="4097">
                  <c:v>41762.268634259257</c:v>
                </c:pt>
                <c:pt idx="4098">
                  <c:v>41762.268692129626</c:v>
                </c:pt>
                <c:pt idx="4099">
                  <c:v>41762.268761574072</c:v>
                </c:pt>
                <c:pt idx="4100">
                  <c:v>41762.268819444442</c:v>
                </c:pt>
                <c:pt idx="4101">
                  <c:v>41762.268877314818</c:v>
                </c:pt>
                <c:pt idx="4102">
                  <c:v>41762.268946759257</c:v>
                </c:pt>
                <c:pt idx="4103">
                  <c:v>41762.269004629627</c:v>
                </c:pt>
                <c:pt idx="4104">
                  <c:v>41762.269062500003</c:v>
                </c:pt>
                <c:pt idx="4105">
                  <c:v>41762.269131944442</c:v>
                </c:pt>
                <c:pt idx="4106">
                  <c:v>41762.269189814811</c:v>
                </c:pt>
                <c:pt idx="4107">
                  <c:v>41762.269247685188</c:v>
                </c:pt>
                <c:pt idx="4108">
                  <c:v>41762.269305555557</c:v>
                </c:pt>
                <c:pt idx="4109">
                  <c:v>41762.269375000003</c:v>
                </c:pt>
                <c:pt idx="4110">
                  <c:v>41762.269432870373</c:v>
                </c:pt>
                <c:pt idx="4111">
                  <c:v>41762.269490740742</c:v>
                </c:pt>
                <c:pt idx="4112">
                  <c:v>41762.269560185188</c:v>
                </c:pt>
                <c:pt idx="4113">
                  <c:v>41762.269618055558</c:v>
                </c:pt>
                <c:pt idx="4114">
                  <c:v>41762.269675925927</c:v>
                </c:pt>
                <c:pt idx="4115">
                  <c:v>41762.269745370373</c:v>
                </c:pt>
                <c:pt idx="4116">
                  <c:v>41762.269803240742</c:v>
                </c:pt>
                <c:pt idx="4117">
                  <c:v>41762.269861111112</c:v>
                </c:pt>
                <c:pt idx="4118">
                  <c:v>41762.269930555558</c:v>
                </c:pt>
                <c:pt idx="4119">
                  <c:v>41762.269988425927</c:v>
                </c:pt>
                <c:pt idx="4120">
                  <c:v>41762.270046296297</c:v>
                </c:pt>
                <c:pt idx="4121">
                  <c:v>41762.270104166666</c:v>
                </c:pt>
                <c:pt idx="4122">
                  <c:v>41762.270173611112</c:v>
                </c:pt>
                <c:pt idx="4123">
                  <c:v>41762.270231481481</c:v>
                </c:pt>
                <c:pt idx="4124">
                  <c:v>41762.270289351851</c:v>
                </c:pt>
                <c:pt idx="4125">
                  <c:v>41762.270358796297</c:v>
                </c:pt>
                <c:pt idx="4126">
                  <c:v>41762.270416666666</c:v>
                </c:pt>
                <c:pt idx="4127">
                  <c:v>41762.270474537036</c:v>
                </c:pt>
                <c:pt idx="4128">
                  <c:v>41762.270543981482</c:v>
                </c:pt>
                <c:pt idx="4129">
                  <c:v>41762.270601851851</c:v>
                </c:pt>
                <c:pt idx="4130">
                  <c:v>41762.27065972222</c:v>
                </c:pt>
                <c:pt idx="4131">
                  <c:v>41762.270729166667</c:v>
                </c:pt>
                <c:pt idx="4132">
                  <c:v>41762.270787037036</c:v>
                </c:pt>
                <c:pt idx="4133">
                  <c:v>41762.270844907405</c:v>
                </c:pt>
                <c:pt idx="4134">
                  <c:v>41762.270914351851</c:v>
                </c:pt>
                <c:pt idx="4135">
                  <c:v>41762.270972222221</c:v>
                </c:pt>
                <c:pt idx="4136">
                  <c:v>41762.27103009259</c:v>
                </c:pt>
                <c:pt idx="4137">
                  <c:v>41762.271087962959</c:v>
                </c:pt>
                <c:pt idx="4138">
                  <c:v>41762.271157407406</c:v>
                </c:pt>
                <c:pt idx="4139">
                  <c:v>41762.271215277775</c:v>
                </c:pt>
                <c:pt idx="4140">
                  <c:v>41762.271273148152</c:v>
                </c:pt>
                <c:pt idx="4141">
                  <c:v>41762.27134259259</c:v>
                </c:pt>
                <c:pt idx="4142">
                  <c:v>41762.27140046296</c:v>
                </c:pt>
                <c:pt idx="4143">
                  <c:v>41762.271458333336</c:v>
                </c:pt>
                <c:pt idx="4144">
                  <c:v>41762.271527777775</c:v>
                </c:pt>
                <c:pt idx="4145">
                  <c:v>41762.271585648145</c:v>
                </c:pt>
                <c:pt idx="4146">
                  <c:v>41762.271643518521</c:v>
                </c:pt>
                <c:pt idx="4147">
                  <c:v>41762.27171296296</c:v>
                </c:pt>
                <c:pt idx="4148">
                  <c:v>41762.271770833337</c:v>
                </c:pt>
                <c:pt idx="4149">
                  <c:v>41762.271828703706</c:v>
                </c:pt>
                <c:pt idx="4150">
                  <c:v>41762.271886574075</c:v>
                </c:pt>
                <c:pt idx="4151">
                  <c:v>41762.271956018521</c:v>
                </c:pt>
                <c:pt idx="4152">
                  <c:v>41762.272013888891</c:v>
                </c:pt>
                <c:pt idx="4153">
                  <c:v>41762.27207175926</c:v>
                </c:pt>
                <c:pt idx="4154">
                  <c:v>41762.272141203706</c:v>
                </c:pt>
                <c:pt idx="4155">
                  <c:v>41762.272199074076</c:v>
                </c:pt>
                <c:pt idx="4156">
                  <c:v>41762.272256944445</c:v>
                </c:pt>
                <c:pt idx="4157">
                  <c:v>41762.272326388891</c:v>
                </c:pt>
                <c:pt idx="4158">
                  <c:v>41762.27238425926</c:v>
                </c:pt>
                <c:pt idx="4159">
                  <c:v>41762.27244212963</c:v>
                </c:pt>
                <c:pt idx="4160">
                  <c:v>41762.272511574076</c:v>
                </c:pt>
                <c:pt idx="4161">
                  <c:v>41762.272569444445</c:v>
                </c:pt>
                <c:pt idx="4162">
                  <c:v>41762.272627314815</c:v>
                </c:pt>
                <c:pt idx="4163">
                  <c:v>41762.272685185184</c:v>
                </c:pt>
                <c:pt idx="4164">
                  <c:v>41762.27275462963</c:v>
                </c:pt>
                <c:pt idx="4165">
                  <c:v>41762.272812499999</c:v>
                </c:pt>
                <c:pt idx="4166">
                  <c:v>41762.272870370369</c:v>
                </c:pt>
                <c:pt idx="4167">
                  <c:v>41762.272939814815</c:v>
                </c:pt>
                <c:pt idx="4168">
                  <c:v>41762.272997685184</c:v>
                </c:pt>
                <c:pt idx="4169">
                  <c:v>41762.273055555554</c:v>
                </c:pt>
                <c:pt idx="4170">
                  <c:v>41762.273125</c:v>
                </c:pt>
                <c:pt idx="4171">
                  <c:v>41762.273182870369</c:v>
                </c:pt>
                <c:pt idx="4172">
                  <c:v>41762.273240740738</c:v>
                </c:pt>
                <c:pt idx="4173">
                  <c:v>41762.273310185185</c:v>
                </c:pt>
                <c:pt idx="4174">
                  <c:v>41762.273368055554</c:v>
                </c:pt>
                <c:pt idx="4175">
                  <c:v>41762.273425925923</c:v>
                </c:pt>
                <c:pt idx="4176">
                  <c:v>41762.2734837963</c:v>
                </c:pt>
                <c:pt idx="4177">
                  <c:v>41762.273553240739</c:v>
                </c:pt>
                <c:pt idx="4178">
                  <c:v>41762.273611111108</c:v>
                </c:pt>
                <c:pt idx="4179">
                  <c:v>41762.273668981485</c:v>
                </c:pt>
                <c:pt idx="4180">
                  <c:v>41762.273738425924</c:v>
                </c:pt>
                <c:pt idx="4181">
                  <c:v>41762.273796296293</c:v>
                </c:pt>
                <c:pt idx="4182">
                  <c:v>41762.273854166669</c:v>
                </c:pt>
                <c:pt idx="4183">
                  <c:v>41762.273923611108</c:v>
                </c:pt>
                <c:pt idx="4184">
                  <c:v>41762.273981481485</c:v>
                </c:pt>
                <c:pt idx="4185">
                  <c:v>41762.274039351854</c:v>
                </c:pt>
                <c:pt idx="4186">
                  <c:v>41762.274108796293</c:v>
                </c:pt>
                <c:pt idx="4187">
                  <c:v>41762.27416666667</c:v>
                </c:pt>
                <c:pt idx="4188">
                  <c:v>41762.274224537039</c:v>
                </c:pt>
                <c:pt idx="4189">
                  <c:v>41762.274293981478</c:v>
                </c:pt>
                <c:pt idx="4190">
                  <c:v>41762.274351851855</c:v>
                </c:pt>
                <c:pt idx="4191">
                  <c:v>41762.274409722224</c:v>
                </c:pt>
                <c:pt idx="4192">
                  <c:v>41762.274467592593</c:v>
                </c:pt>
                <c:pt idx="4193">
                  <c:v>41762.274537037039</c:v>
                </c:pt>
                <c:pt idx="4194">
                  <c:v>41762.274594907409</c:v>
                </c:pt>
                <c:pt idx="4195">
                  <c:v>41762.274652777778</c:v>
                </c:pt>
                <c:pt idx="4196">
                  <c:v>41762.274722222224</c:v>
                </c:pt>
                <c:pt idx="4197">
                  <c:v>41762.274780092594</c:v>
                </c:pt>
                <c:pt idx="4198">
                  <c:v>41762.274837962963</c:v>
                </c:pt>
                <c:pt idx="4199">
                  <c:v>41762.274907407409</c:v>
                </c:pt>
                <c:pt idx="4200">
                  <c:v>41762.274965277778</c:v>
                </c:pt>
                <c:pt idx="4201">
                  <c:v>41762.275023148148</c:v>
                </c:pt>
                <c:pt idx="4202">
                  <c:v>41762.275092592594</c:v>
                </c:pt>
                <c:pt idx="4203">
                  <c:v>41762.275150462963</c:v>
                </c:pt>
                <c:pt idx="4204">
                  <c:v>41762.275208333333</c:v>
                </c:pt>
                <c:pt idx="4205">
                  <c:v>41762.275266203702</c:v>
                </c:pt>
                <c:pt idx="4206">
                  <c:v>41762.275335648148</c:v>
                </c:pt>
                <c:pt idx="4207">
                  <c:v>41762.275393518517</c:v>
                </c:pt>
                <c:pt idx="4208">
                  <c:v>41762.275451388887</c:v>
                </c:pt>
                <c:pt idx="4209">
                  <c:v>41762.275520833333</c:v>
                </c:pt>
                <c:pt idx="4210">
                  <c:v>41762.275578703702</c:v>
                </c:pt>
                <c:pt idx="4211">
                  <c:v>41762.275636574072</c:v>
                </c:pt>
                <c:pt idx="4212">
                  <c:v>41762.275706018518</c:v>
                </c:pt>
                <c:pt idx="4213">
                  <c:v>41762.275763888887</c:v>
                </c:pt>
                <c:pt idx="4214">
                  <c:v>41762.275821759256</c:v>
                </c:pt>
                <c:pt idx="4215">
                  <c:v>41762.275891203702</c:v>
                </c:pt>
                <c:pt idx="4216">
                  <c:v>41762.275949074072</c:v>
                </c:pt>
                <c:pt idx="4217">
                  <c:v>41762.276006944441</c:v>
                </c:pt>
                <c:pt idx="4218">
                  <c:v>41762.276064814818</c:v>
                </c:pt>
                <c:pt idx="4219">
                  <c:v>41762.276134259257</c:v>
                </c:pt>
                <c:pt idx="4220">
                  <c:v>41762.276192129626</c:v>
                </c:pt>
                <c:pt idx="4221">
                  <c:v>41762.276250000003</c:v>
                </c:pt>
                <c:pt idx="4222">
                  <c:v>41762.276319444441</c:v>
                </c:pt>
                <c:pt idx="4223">
                  <c:v>41762.276377314818</c:v>
                </c:pt>
                <c:pt idx="4224">
                  <c:v>41762.276435185187</c:v>
                </c:pt>
                <c:pt idx="4225">
                  <c:v>41762.276504629626</c:v>
                </c:pt>
                <c:pt idx="4226">
                  <c:v>41762.276562500003</c:v>
                </c:pt>
                <c:pt idx="4227">
                  <c:v>41762.276620370372</c:v>
                </c:pt>
                <c:pt idx="4228">
                  <c:v>41762.276689814818</c:v>
                </c:pt>
                <c:pt idx="4229">
                  <c:v>41762.276747685188</c:v>
                </c:pt>
                <c:pt idx="4230">
                  <c:v>41762.276805555557</c:v>
                </c:pt>
                <c:pt idx="4231">
                  <c:v>41762.276863425926</c:v>
                </c:pt>
                <c:pt idx="4232">
                  <c:v>41762.276932870373</c:v>
                </c:pt>
                <c:pt idx="4233">
                  <c:v>41762.276990740742</c:v>
                </c:pt>
                <c:pt idx="4234">
                  <c:v>41762.277048611111</c:v>
                </c:pt>
                <c:pt idx="4235">
                  <c:v>41762.277118055557</c:v>
                </c:pt>
                <c:pt idx="4236">
                  <c:v>41762.277175925927</c:v>
                </c:pt>
                <c:pt idx="4237">
                  <c:v>41762.277233796296</c:v>
                </c:pt>
                <c:pt idx="4238">
                  <c:v>41762.277303240742</c:v>
                </c:pt>
                <c:pt idx="4239">
                  <c:v>41762.277361111112</c:v>
                </c:pt>
                <c:pt idx="4240">
                  <c:v>41762.277418981481</c:v>
                </c:pt>
                <c:pt idx="4241">
                  <c:v>41762.277488425927</c:v>
                </c:pt>
                <c:pt idx="4242">
                  <c:v>41762.277546296296</c:v>
                </c:pt>
                <c:pt idx="4243">
                  <c:v>41762.277604166666</c:v>
                </c:pt>
                <c:pt idx="4244">
                  <c:v>41762.277673611112</c:v>
                </c:pt>
                <c:pt idx="4245">
                  <c:v>41762.277731481481</c:v>
                </c:pt>
                <c:pt idx="4246">
                  <c:v>41762.277789351851</c:v>
                </c:pt>
                <c:pt idx="4247">
                  <c:v>41762.27784722222</c:v>
                </c:pt>
                <c:pt idx="4248">
                  <c:v>41762.277916666666</c:v>
                </c:pt>
                <c:pt idx="4249">
                  <c:v>41762.277974537035</c:v>
                </c:pt>
                <c:pt idx="4250">
                  <c:v>41762.278032407405</c:v>
                </c:pt>
                <c:pt idx="4251">
                  <c:v>41762.278101851851</c:v>
                </c:pt>
                <c:pt idx="4252">
                  <c:v>41762.27815972222</c:v>
                </c:pt>
                <c:pt idx="4253">
                  <c:v>41762.278217592589</c:v>
                </c:pt>
                <c:pt idx="4254">
                  <c:v>41762.278287037036</c:v>
                </c:pt>
                <c:pt idx="4255">
                  <c:v>41762.278344907405</c:v>
                </c:pt>
                <c:pt idx="4256">
                  <c:v>41762.278402777774</c:v>
                </c:pt>
                <c:pt idx="4257">
                  <c:v>41762.27847222222</c:v>
                </c:pt>
                <c:pt idx="4258">
                  <c:v>41762.27853009259</c:v>
                </c:pt>
                <c:pt idx="4259">
                  <c:v>41762.278587962966</c:v>
                </c:pt>
                <c:pt idx="4260">
                  <c:v>41762.278645833336</c:v>
                </c:pt>
                <c:pt idx="4261">
                  <c:v>41762.278715277775</c:v>
                </c:pt>
                <c:pt idx="4262">
                  <c:v>41762.278773148151</c:v>
                </c:pt>
                <c:pt idx="4263">
                  <c:v>41762.278831018521</c:v>
                </c:pt>
                <c:pt idx="4264">
                  <c:v>41762.278900462959</c:v>
                </c:pt>
                <c:pt idx="4265">
                  <c:v>41762.278958333336</c:v>
                </c:pt>
                <c:pt idx="4266">
                  <c:v>41762.279016203705</c:v>
                </c:pt>
                <c:pt idx="4267">
                  <c:v>41762.279085648152</c:v>
                </c:pt>
                <c:pt idx="4268">
                  <c:v>41762.279143518521</c:v>
                </c:pt>
                <c:pt idx="4269">
                  <c:v>41762.27920138889</c:v>
                </c:pt>
                <c:pt idx="4270">
                  <c:v>41762.279270833336</c:v>
                </c:pt>
                <c:pt idx="4271">
                  <c:v>41762.279328703706</c:v>
                </c:pt>
                <c:pt idx="4272">
                  <c:v>41762.279386574075</c:v>
                </c:pt>
                <c:pt idx="4273">
                  <c:v>41762.279444444444</c:v>
                </c:pt>
                <c:pt idx="4274">
                  <c:v>41762.279513888891</c:v>
                </c:pt>
                <c:pt idx="4275">
                  <c:v>41762.27957175926</c:v>
                </c:pt>
                <c:pt idx="4276">
                  <c:v>41762.279629629629</c:v>
                </c:pt>
                <c:pt idx="4277">
                  <c:v>41762.279699074075</c:v>
                </c:pt>
                <c:pt idx="4278">
                  <c:v>41762.279756944445</c:v>
                </c:pt>
                <c:pt idx="4279">
                  <c:v>41762.279814814814</c:v>
                </c:pt>
                <c:pt idx="4280">
                  <c:v>41762.27988425926</c:v>
                </c:pt>
                <c:pt idx="4281">
                  <c:v>41762.279942129629</c:v>
                </c:pt>
                <c:pt idx="4282">
                  <c:v>41762.28</c:v>
                </c:pt>
                <c:pt idx="4283">
                  <c:v>41762.280069444445</c:v>
                </c:pt>
                <c:pt idx="4284">
                  <c:v>41762.280127314814</c:v>
                </c:pt>
                <c:pt idx="4285">
                  <c:v>41762.280185185184</c:v>
                </c:pt>
                <c:pt idx="4286">
                  <c:v>41762.280243055553</c:v>
                </c:pt>
                <c:pt idx="4287">
                  <c:v>41762.280312499999</c:v>
                </c:pt>
                <c:pt idx="4288">
                  <c:v>41762.280370370368</c:v>
                </c:pt>
                <c:pt idx="4289">
                  <c:v>41762.280428240738</c:v>
                </c:pt>
                <c:pt idx="4290">
                  <c:v>41762.280497685184</c:v>
                </c:pt>
                <c:pt idx="4291">
                  <c:v>41762.280555555553</c:v>
                </c:pt>
                <c:pt idx="4292">
                  <c:v>41762.280613425923</c:v>
                </c:pt>
                <c:pt idx="4293">
                  <c:v>41762.280682870369</c:v>
                </c:pt>
                <c:pt idx="4294">
                  <c:v>41762.280740740738</c:v>
                </c:pt>
                <c:pt idx="4295">
                  <c:v>41762.280798611115</c:v>
                </c:pt>
                <c:pt idx="4296">
                  <c:v>41762.280868055554</c:v>
                </c:pt>
                <c:pt idx="4297">
                  <c:v>41762.280925925923</c:v>
                </c:pt>
                <c:pt idx="4298">
                  <c:v>41762.2809837963</c:v>
                </c:pt>
                <c:pt idx="4299">
                  <c:v>41762.281053240738</c:v>
                </c:pt>
                <c:pt idx="4300">
                  <c:v>41762.281111111108</c:v>
                </c:pt>
                <c:pt idx="4301">
                  <c:v>41762.281168981484</c:v>
                </c:pt>
                <c:pt idx="4302">
                  <c:v>41762.281226851854</c:v>
                </c:pt>
                <c:pt idx="4303">
                  <c:v>41762.2812962963</c:v>
                </c:pt>
                <c:pt idx="4304">
                  <c:v>41762.281354166669</c:v>
                </c:pt>
                <c:pt idx="4305">
                  <c:v>41762.281412037039</c:v>
                </c:pt>
                <c:pt idx="4306">
                  <c:v>41762.281481481485</c:v>
                </c:pt>
                <c:pt idx="4307">
                  <c:v>41762.281539351854</c:v>
                </c:pt>
                <c:pt idx="4308">
                  <c:v>41762.281597222223</c:v>
                </c:pt>
                <c:pt idx="4309">
                  <c:v>41762.281666666669</c:v>
                </c:pt>
                <c:pt idx="4310">
                  <c:v>41762.281724537039</c:v>
                </c:pt>
                <c:pt idx="4311">
                  <c:v>41762.281782407408</c:v>
                </c:pt>
                <c:pt idx="4312">
                  <c:v>41762.281851851854</c:v>
                </c:pt>
                <c:pt idx="4313">
                  <c:v>41762.281909722224</c:v>
                </c:pt>
                <c:pt idx="4314">
                  <c:v>41762.281967592593</c:v>
                </c:pt>
                <c:pt idx="4315">
                  <c:v>41762.282025462962</c:v>
                </c:pt>
                <c:pt idx="4316">
                  <c:v>41762.282094907408</c:v>
                </c:pt>
                <c:pt idx="4317">
                  <c:v>41762.282152777778</c:v>
                </c:pt>
                <c:pt idx="4318">
                  <c:v>41762.282210648147</c:v>
                </c:pt>
                <c:pt idx="4319">
                  <c:v>41762.282280092593</c:v>
                </c:pt>
                <c:pt idx="4320">
                  <c:v>41762.282337962963</c:v>
                </c:pt>
                <c:pt idx="4321">
                  <c:v>41762.282395833332</c:v>
                </c:pt>
                <c:pt idx="4322">
                  <c:v>41762.282465277778</c:v>
                </c:pt>
                <c:pt idx="4323">
                  <c:v>41762.282523148147</c:v>
                </c:pt>
                <c:pt idx="4324">
                  <c:v>41762.282581018517</c:v>
                </c:pt>
                <c:pt idx="4325">
                  <c:v>41762.282650462963</c:v>
                </c:pt>
                <c:pt idx="4326">
                  <c:v>41762.282708333332</c:v>
                </c:pt>
                <c:pt idx="4327">
                  <c:v>41762.282766203702</c:v>
                </c:pt>
                <c:pt idx="4328">
                  <c:v>41762.282824074071</c:v>
                </c:pt>
                <c:pt idx="4329">
                  <c:v>41762.282893518517</c:v>
                </c:pt>
                <c:pt idx="4330">
                  <c:v>41762.282951388886</c:v>
                </c:pt>
                <c:pt idx="4331">
                  <c:v>41762.283009259256</c:v>
                </c:pt>
                <c:pt idx="4332">
                  <c:v>41762.283078703702</c:v>
                </c:pt>
                <c:pt idx="4333">
                  <c:v>41762.283136574071</c:v>
                </c:pt>
                <c:pt idx="4334">
                  <c:v>41762.283194444448</c:v>
                </c:pt>
                <c:pt idx="4335">
                  <c:v>41762.283263888887</c:v>
                </c:pt>
                <c:pt idx="4336">
                  <c:v>41762.283321759256</c:v>
                </c:pt>
                <c:pt idx="4337">
                  <c:v>41762.283379629633</c:v>
                </c:pt>
                <c:pt idx="4338">
                  <c:v>41762.283449074072</c:v>
                </c:pt>
                <c:pt idx="4339">
                  <c:v>41762.283506944441</c:v>
                </c:pt>
                <c:pt idx="4340">
                  <c:v>41762.283564814818</c:v>
                </c:pt>
                <c:pt idx="4341">
                  <c:v>41762.283634259256</c:v>
                </c:pt>
                <c:pt idx="4342">
                  <c:v>41762.283692129633</c:v>
                </c:pt>
                <c:pt idx="4343">
                  <c:v>41762.283750000002</c:v>
                </c:pt>
                <c:pt idx="4344">
                  <c:v>41762.283807870372</c:v>
                </c:pt>
                <c:pt idx="4345">
                  <c:v>41762.283877314818</c:v>
                </c:pt>
                <c:pt idx="4346">
                  <c:v>41762.283935185187</c:v>
                </c:pt>
                <c:pt idx="4347">
                  <c:v>41762.283993055556</c:v>
                </c:pt>
                <c:pt idx="4348">
                  <c:v>41762.284062500003</c:v>
                </c:pt>
                <c:pt idx="4349">
                  <c:v>41762.284120370372</c:v>
                </c:pt>
                <c:pt idx="4350">
                  <c:v>41762.284178240741</c:v>
                </c:pt>
                <c:pt idx="4351">
                  <c:v>41762.284247685187</c:v>
                </c:pt>
                <c:pt idx="4352">
                  <c:v>41762.284305555557</c:v>
                </c:pt>
                <c:pt idx="4353">
                  <c:v>41762.284363425926</c:v>
                </c:pt>
                <c:pt idx="4354">
                  <c:v>41762.284432870372</c:v>
                </c:pt>
                <c:pt idx="4355">
                  <c:v>41762.284490740742</c:v>
                </c:pt>
                <c:pt idx="4356">
                  <c:v>41762.284548611111</c:v>
                </c:pt>
                <c:pt idx="4357">
                  <c:v>41762.28460648148</c:v>
                </c:pt>
                <c:pt idx="4358">
                  <c:v>41762.284675925926</c:v>
                </c:pt>
                <c:pt idx="4359">
                  <c:v>41762.284733796296</c:v>
                </c:pt>
                <c:pt idx="4360">
                  <c:v>41762.284791666665</c:v>
                </c:pt>
                <c:pt idx="4361">
                  <c:v>41762.284861111111</c:v>
                </c:pt>
                <c:pt idx="4362">
                  <c:v>41762.284918981481</c:v>
                </c:pt>
                <c:pt idx="4363">
                  <c:v>41762.28497685185</c:v>
                </c:pt>
                <c:pt idx="4364">
                  <c:v>41762.285046296296</c:v>
                </c:pt>
                <c:pt idx="4365">
                  <c:v>41762.285104166665</c:v>
                </c:pt>
                <c:pt idx="4366">
                  <c:v>41762.285162037035</c:v>
                </c:pt>
                <c:pt idx="4367">
                  <c:v>41762.285231481481</c:v>
                </c:pt>
                <c:pt idx="4368">
                  <c:v>41762.28528935185</c:v>
                </c:pt>
                <c:pt idx="4369">
                  <c:v>41762.28534722222</c:v>
                </c:pt>
                <c:pt idx="4370">
                  <c:v>41762.285405092596</c:v>
                </c:pt>
                <c:pt idx="4371">
                  <c:v>41762.285474537035</c:v>
                </c:pt>
                <c:pt idx="4372">
                  <c:v>41762.285532407404</c:v>
                </c:pt>
                <c:pt idx="4373">
                  <c:v>41762.285590277781</c:v>
                </c:pt>
                <c:pt idx="4374">
                  <c:v>41762.28565972222</c:v>
                </c:pt>
                <c:pt idx="4375">
                  <c:v>41762.285717592589</c:v>
                </c:pt>
                <c:pt idx="4376">
                  <c:v>41762.285775462966</c:v>
                </c:pt>
                <c:pt idx="4377">
                  <c:v>41762.285844907405</c:v>
                </c:pt>
                <c:pt idx="4378">
                  <c:v>41762.285902777781</c:v>
                </c:pt>
                <c:pt idx="4379">
                  <c:v>41762.285960648151</c:v>
                </c:pt>
                <c:pt idx="4380">
                  <c:v>41762.286030092589</c:v>
                </c:pt>
                <c:pt idx="4381">
                  <c:v>41762.286087962966</c:v>
                </c:pt>
                <c:pt idx="4382">
                  <c:v>41762.286145833335</c:v>
                </c:pt>
                <c:pt idx="4383">
                  <c:v>41762.286215277774</c:v>
                </c:pt>
                <c:pt idx="4384">
                  <c:v>41762.286273148151</c:v>
                </c:pt>
                <c:pt idx="4385">
                  <c:v>41762.28633101852</c:v>
                </c:pt>
                <c:pt idx="4386">
                  <c:v>41762.28638888889</c:v>
                </c:pt>
                <c:pt idx="4387">
                  <c:v>41762.286458333336</c:v>
                </c:pt>
                <c:pt idx="4388">
                  <c:v>41762.286516203705</c:v>
                </c:pt>
                <c:pt idx="4389">
                  <c:v>41762.286574074074</c:v>
                </c:pt>
                <c:pt idx="4390">
                  <c:v>41762.286643518521</c:v>
                </c:pt>
                <c:pt idx="4391">
                  <c:v>41762.28670138889</c:v>
                </c:pt>
                <c:pt idx="4392">
                  <c:v>41762.286759259259</c:v>
                </c:pt>
                <c:pt idx="4393">
                  <c:v>41762.286828703705</c:v>
                </c:pt>
                <c:pt idx="4394">
                  <c:v>41762.286886574075</c:v>
                </c:pt>
                <c:pt idx="4395">
                  <c:v>41762.286944444444</c:v>
                </c:pt>
                <c:pt idx="4396">
                  <c:v>41762.28701388889</c:v>
                </c:pt>
                <c:pt idx="4397">
                  <c:v>41762.28707175926</c:v>
                </c:pt>
                <c:pt idx="4398">
                  <c:v>41762.287129629629</c:v>
                </c:pt>
                <c:pt idx="4399">
                  <c:v>41762.287187499998</c:v>
                </c:pt>
                <c:pt idx="4400">
                  <c:v>41762.287256944444</c:v>
                </c:pt>
                <c:pt idx="4401">
                  <c:v>41762.287314814814</c:v>
                </c:pt>
                <c:pt idx="4402">
                  <c:v>41762.287372685183</c:v>
                </c:pt>
                <c:pt idx="4403">
                  <c:v>41762.287442129629</c:v>
                </c:pt>
                <c:pt idx="4404">
                  <c:v>41762.287499999999</c:v>
                </c:pt>
                <c:pt idx="4405">
                  <c:v>41762.287557870368</c:v>
                </c:pt>
                <c:pt idx="4406">
                  <c:v>41762.287627314814</c:v>
                </c:pt>
                <c:pt idx="4407">
                  <c:v>41762.287685185183</c:v>
                </c:pt>
                <c:pt idx="4408">
                  <c:v>41762.287743055553</c:v>
                </c:pt>
                <c:pt idx="4409">
                  <c:v>41762.287812499999</c:v>
                </c:pt>
                <c:pt idx="4410">
                  <c:v>41762.287870370368</c:v>
                </c:pt>
                <c:pt idx="4411">
                  <c:v>41762.287928240738</c:v>
                </c:pt>
                <c:pt idx="4412">
                  <c:v>41762.287986111114</c:v>
                </c:pt>
                <c:pt idx="4413">
                  <c:v>41762.288055555553</c:v>
                </c:pt>
                <c:pt idx="4414">
                  <c:v>41762.288113425922</c:v>
                </c:pt>
                <c:pt idx="4415">
                  <c:v>41762.288171296299</c:v>
                </c:pt>
                <c:pt idx="4416">
                  <c:v>41762.288240740738</c:v>
                </c:pt>
                <c:pt idx="4417">
                  <c:v>41762.288298611114</c:v>
                </c:pt>
                <c:pt idx="4418">
                  <c:v>41762.288356481484</c:v>
                </c:pt>
                <c:pt idx="4419">
                  <c:v>41762.288425925923</c:v>
                </c:pt>
                <c:pt idx="4420">
                  <c:v>41762.288483796299</c:v>
                </c:pt>
                <c:pt idx="4421">
                  <c:v>41762.288541666669</c:v>
                </c:pt>
                <c:pt idx="4422">
                  <c:v>41762.288611111115</c:v>
                </c:pt>
                <c:pt idx="4423">
                  <c:v>41762.288668981484</c:v>
                </c:pt>
                <c:pt idx="4424">
                  <c:v>41762.288726851853</c:v>
                </c:pt>
                <c:pt idx="4425">
                  <c:v>41762.288784722223</c:v>
                </c:pt>
                <c:pt idx="4426">
                  <c:v>41762.288854166669</c:v>
                </c:pt>
                <c:pt idx="4427">
                  <c:v>41762.288912037038</c:v>
                </c:pt>
                <c:pt idx="4428">
                  <c:v>41762.288969907408</c:v>
                </c:pt>
                <c:pt idx="4429">
                  <c:v>41762.289039351854</c:v>
                </c:pt>
                <c:pt idx="4430">
                  <c:v>41762.289097222223</c:v>
                </c:pt>
                <c:pt idx="4431">
                  <c:v>41762.289155092592</c:v>
                </c:pt>
                <c:pt idx="4432">
                  <c:v>41762.289224537039</c:v>
                </c:pt>
                <c:pt idx="4433">
                  <c:v>41762.289282407408</c:v>
                </c:pt>
                <c:pt idx="4434">
                  <c:v>41762.289340277777</c:v>
                </c:pt>
                <c:pt idx="4435">
                  <c:v>41762.289409722223</c:v>
                </c:pt>
                <c:pt idx="4436">
                  <c:v>41762.289467592593</c:v>
                </c:pt>
                <c:pt idx="4437">
                  <c:v>41762.289525462962</c:v>
                </c:pt>
                <c:pt idx="4438">
                  <c:v>41762.289594907408</c:v>
                </c:pt>
                <c:pt idx="4439">
                  <c:v>41762.289652777778</c:v>
                </c:pt>
                <c:pt idx="4440">
                  <c:v>41762.289710648147</c:v>
                </c:pt>
                <c:pt idx="4441">
                  <c:v>41762.289768518516</c:v>
                </c:pt>
                <c:pt idx="4442">
                  <c:v>41762.289837962962</c:v>
                </c:pt>
                <c:pt idx="4443">
                  <c:v>41762.289895833332</c:v>
                </c:pt>
                <c:pt idx="4444">
                  <c:v>41762.289953703701</c:v>
                </c:pt>
                <c:pt idx="4445">
                  <c:v>41762.290023148147</c:v>
                </c:pt>
                <c:pt idx="4446">
                  <c:v>41762.290081018517</c:v>
                </c:pt>
                <c:pt idx="4447">
                  <c:v>41762.290138888886</c:v>
                </c:pt>
                <c:pt idx="4448">
                  <c:v>41762.290208333332</c:v>
                </c:pt>
                <c:pt idx="4449">
                  <c:v>41762.290266203701</c:v>
                </c:pt>
                <c:pt idx="4450">
                  <c:v>41762.290324074071</c:v>
                </c:pt>
                <c:pt idx="4451">
                  <c:v>41762.290393518517</c:v>
                </c:pt>
                <c:pt idx="4452">
                  <c:v>41762.290451388886</c:v>
                </c:pt>
                <c:pt idx="4453">
                  <c:v>41762.290509259263</c:v>
                </c:pt>
                <c:pt idx="4454">
                  <c:v>41762.290567129632</c:v>
                </c:pt>
                <c:pt idx="4455">
                  <c:v>41762.290636574071</c:v>
                </c:pt>
                <c:pt idx="4456">
                  <c:v>41762.290694444448</c:v>
                </c:pt>
                <c:pt idx="4457">
                  <c:v>41762.290752314817</c:v>
                </c:pt>
                <c:pt idx="4458">
                  <c:v>41762.290821759256</c:v>
                </c:pt>
                <c:pt idx="4459">
                  <c:v>41762.290879629632</c:v>
                </c:pt>
                <c:pt idx="4460">
                  <c:v>41762.290937500002</c:v>
                </c:pt>
                <c:pt idx="4461">
                  <c:v>41762.291006944448</c:v>
                </c:pt>
                <c:pt idx="4462">
                  <c:v>41762.291064814817</c:v>
                </c:pt>
                <c:pt idx="4463">
                  <c:v>41762.291122685187</c:v>
                </c:pt>
                <c:pt idx="4464">
                  <c:v>41762.291192129633</c:v>
                </c:pt>
                <c:pt idx="4465">
                  <c:v>41762.291250000002</c:v>
                </c:pt>
                <c:pt idx="4466">
                  <c:v>41762.291307870371</c:v>
                </c:pt>
                <c:pt idx="4467">
                  <c:v>41762.291365740741</c:v>
                </c:pt>
                <c:pt idx="4468">
                  <c:v>41762.291435185187</c:v>
                </c:pt>
                <c:pt idx="4469">
                  <c:v>41762.291493055556</c:v>
                </c:pt>
                <c:pt idx="4470">
                  <c:v>41762.291550925926</c:v>
                </c:pt>
                <c:pt idx="4471">
                  <c:v>41762.291620370372</c:v>
                </c:pt>
                <c:pt idx="4472">
                  <c:v>41762.291678240741</c:v>
                </c:pt>
                <c:pt idx="4473">
                  <c:v>41762.29173611111</c:v>
                </c:pt>
                <c:pt idx="4474">
                  <c:v>41762.291805555556</c:v>
                </c:pt>
                <c:pt idx="4475">
                  <c:v>41762.291863425926</c:v>
                </c:pt>
                <c:pt idx="4476">
                  <c:v>41762.291921296295</c:v>
                </c:pt>
                <c:pt idx="4477">
                  <c:v>41762.291990740741</c:v>
                </c:pt>
                <c:pt idx="4478">
                  <c:v>41762.292048611111</c:v>
                </c:pt>
                <c:pt idx="4479">
                  <c:v>41762.29210648148</c:v>
                </c:pt>
                <c:pt idx="4480">
                  <c:v>41762.292164351849</c:v>
                </c:pt>
                <c:pt idx="4481">
                  <c:v>41762.292233796295</c:v>
                </c:pt>
                <c:pt idx="4482">
                  <c:v>41762.292291666665</c:v>
                </c:pt>
                <c:pt idx="4483">
                  <c:v>41762.292349537034</c:v>
                </c:pt>
                <c:pt idx="4484">
                  <c:v>41762.29241898148</c:v>
                </c:pt>
                <c:pt idx="4485">
                  <c:v>41762.29247685185</c:v>
                </c:pt>
                <c:pt idx="4486">
                  <c:v>41762.292534722219</c:v>
                </c:pt>
                <c:pt idx="4487">
                  <c:v>41762.292604166665</c:v>
                </c:pt>
                <c:pt idx="4488">
                  <c:v>41762.292662037034</c:v>
                </c:pt>
                <c:pt idx="4489">
                  <c:v>41762.292719907404</c:v>
                </c:pt>
                <c:pt idx="4490">
                  <c:v>41762.29278935185</c:v>
                </c:pt>
                <c:pt idx="4491">
                  <c:v>41762.292847222219</c:v>
                </c:pt>
                <c:pt idx="4492">
                  <c:v>41762.292905092596</c:v>
                </c:pt>
                <c:pt idx="4493">
                  <c:v>41762.292974537035</c:v>
                </c:pt>
                <c:pt idx="4494">
                  <c:v>41762.293032407404</c:v>
                </c:pt>
                <c:pt idx="4495">
                  <c:v>41762.293090277781</c:v>
                </c:pt>
                <c:pt idx="4496">
                  <c:v>41762.29314814815</c:v>
                </c:pt>
                <c:pt idx="4497">
                  <c:v>41762.293217592596</c:v>
                </c:pt>
                <c:pt idx="4498">
                  <c:v>41762.293275462966</c:v>
                </c:pt>
                <c:pt idx="4499">
                  <c:v>41762.293333333335</c:v>
                </c:pt>
                <c:pt idx="4500">
                  <c:v>41762.293402777781</c:v>
                </c:pt>
                <c:pt idx="4501">
                  <c:v>41762.29346064815</c:v>
                </c:pt>
                <c:pt idx="4502">
                  <c:v>41762.29351851852</c:v>
                </c:pt>
                <c:pt idx="4503">
                  <c:v>41762.293587962966</c:v>
                </c:pt>
                <c:pt idx="4504">
                  <c:v>41762.293645833335</c:v>
                </c:pt>
                <c:pt idx="4505">
                  <c:v>41762.293703703705</c:v>
                </c:pt>
                <c:pt idx="4506">
                  <c:v>41762.293773148151</c:v>
                </c:pt>
                <c:pt idx="4507">
                  <c:v>41762.29383101852</c:v>
                </c:pt>
                <c:pt idx="4508">
                  <c:v>41762.293888888889</c:v>
                </c:pt>
                <c:pt idx="4509">
                  <c:v>41762.293946759259</c:v>
                </c:pt>
                <c:pt idx="4510">
                  <c:v>41762.294016203705</c:v>
                </c:pt>
                <c:pt idx="4511">
                  <c:v>41762.294074074074</c:v>
                </c:pt>
                <c:pt idx="4512">
                  <c:v>41762.294131944444</c:v>
                </c:pt>
                <c:pt idx="4513">
                  <c:v>41762.29420138889</c:v>
                </c:pt>
                <c:pt idx="4514">
                  <c:v>41762.294259259259</c:v>
                </c:pt>
                <c:pt idx="4515">
                  <c:v>41762.294317129628</c:v>
                </c:pt>
                <c:pt idx="4516">
                  <c:v>41762.294386574074</c:v>
                </c:pt>
                <c:pt idx="4517">
                  <c:v>41762.294444444444</c:v>
                </c:pt>
                <c:pt idx="4518">
                  <c:v>41762.294502314813</c:v>
                </c:pt>
                <c:pt idx="4519">
                  <c:v>41762.294571759259</c:v>
                </c:pt>
                <c:pt idx="4520">
                  <c:v>41762.294629629629</c:v>
                </c:pt>
                <c:pt idx="4521">
                  <c:v>41762.294687499998</c:v>
                </c:pt>
                <c:pt idx="4522">
                  <c:v>41762.294745370367</c:v>
                </c:pt>
                <c:pt idx="4523">
                  <c:v>41762.294814814813</c:v>
                </c:pt>
                <c:pt idx="4524">
                  <c:v>41762.294872685183</c:v>
                </c:pt>
                <c:pt idx="4525">
                  <c:v>41762.294930555552</c:v>
                </c:pt>
                <c:pt idx="4526">
                  <c:v>41762.294999999998</c:v>
                </c:pt>
                <c:pt idx="4527">
                  <c:v>41762.295057870368</c:v>
                </c:pt>
                <c:pt idx="4528">
                  <c:v>41762.295115740744</c:v>
                </c:pt>
                <c:pt idx="4529">
                  <c:v>41762.295185185183</c:v>
                </c:pt>
                <c:pt idx="4530">
                  <c:v>41762.295243055552</c:v>
                </c:pt>
                <c:pt idx="4531">
                  <c:v>41762.295300925929</c:v>
                </c:pt>
                <c:pt idx="4532">
                  <c:v>41762.295370370368</c:v>
                </c:pt>
                <c:pt idx="4533">
                  <c:v>41762.295428240737</c:v>
                </c:pt>
                <c:pt idx="4534">
                  <c:v>41762.295486111114</c:v>
                </c:pt>
                <c:pt idx="4535">
                  <c:v>41762.295543981483</c:v>
                </c:pt>
                <c:pt idx="4536">
                  <c:v>41762.295613425929</c:v>
                </c:pt>
                <c:pt idx="4537">
                  <c:v>41762.295671296299</c:v>
                </c:pt>
                <c:pt idx="4538">
                  <c:v>41762.295729166668</c:v>
                </c:pt>
                <c:pt idx="4539">
                  <c:v>41762.295798611114</c:v>
                </c:pt>
                <c:pt idx="4540">
                  <c:v>41762.295856481483</c:v>
                </c:pt>
                <c:pt idx="4541">
                  <c:v>41762.295914351853</c:v>
                </c:pt>
                <c:pt idx="4542">
                  <c:v>41762.295983796299</c:v>
                </c:pt>
                <c:pt idx="4543">
                  <c:v>41762.296041666668</c:v>
                </c:pt>
                <c:pt idx="4544">
                  <c:v>41762.296099537038</c:v>
                </c:pt>
                <c:pt idx="4545">
                  <c:v>41762.296168981484</c:v>
                </c:pt>
                <c:pt idx="4546">
                  <c:v>41762.296226851853</c:v>
                </c:pt>
                <c:pt idx="4547">
                  <c:v>41762.296284722222</c:v>
                </c:pt>
                <c:pt idx="4548">
                  <c:v>41762.296354166669</c:v>
                </c:pt>
                <c:pt idx="4549">
                  <c:v>41762.296412037038</c:v>
                </c:pt>
                <c:pt idx="4550">
                  <c:v>41762.296469907407</c:v>
                </c:pt>
                <c:pt idx="4551">
                  <c:v>41762.296527777777</c:v>
                </c:pt>
                <c:pt idx="4552">
                  <c:v>41762.296597222223</c:v>
                </c:pt>
                <c:pt idx="4553">
                  <c:v>41762.296655092592</c:v>
                </c:pt>
                <c:pt idx="4554">
                  <c:v>41762.296712962961</c:v>
                </c:pt>
                <c:pt idx="4555">
                  <c:v>41762.296782407408</c:v>
                </c:pt>
                <c:pt idx="4556">
                  <c:v>41762.296840277777</c:v>
                </c:pt>
                <c:pt idx="4557">
                  <c:v>41762.296898148146</c:v>
                </c:pt>
                <c:pt idx="4558">
                  <c:v>41762.296967592592</c:v>
                </c:pt>
                <c:pt idx="4559">
                  <c:v>41762.297025462962</c:v>
                </c:pt>
                <c:pt idx="4560">
                  <c:v>41762.297083333331</c:v>
                </c:pt>
                <c:pt idx="4561">
                  <c:v>41762.297152777777</c:v>
                </c:pt>
                <c:pt idx="4562">
                  <c:v>41762.297210648147</c:v>
                </c:pt>
                <c:pt idx="4563">
                  <c:v>41762.297268518516</c:v>
                </c:pt>
                <c:pt idx="4564">
                  <c:v>41762.297326388885</c:v>
                </c:pt>
                <c:pt idx="4565">
                  <c:v>41762.297395833331</c:v>
                </c:pt>
                <c:pt idx="4566">
                  <c:v>41762.297453703701</c:v>
                </c:pt>
                <c:pt idx="4567">
                  <c:v>41762.297511574077</c:v>
                </c:pt>
                <c:pt idx="4568">
                  <c:v>41762.297581018516</c:v>
                </c:pt>
                <c:pt idx="4569">
                  <c:v>41762.297638888886</c:v>
                </c:pt>
                <c:pt idx="4570">
                  <c:v>41762.297696759262</c:v>
                </c:pt>
                <c:pt idx="4571">
                  <c:v>41762.297766203701</c:v>
                </c:pt>
                <c:pt idx="4572">
                  <c:v>41762.297824074078</c:v>
                </c:pt>
                <c:pt idx="4573">
                  <c:v>41762.297881944447</c:v>
                </c:pt>
                <c:pt idx="4574">
                  <c:v>41762.297951388886</c:v>
                </c:pt>
                <c:pt idx="4575">
                  <c:v>41762.298009259262</c:v>
                </c:pt>
                <c:pt idx="4576">
                  <c:v>41762.298067129632</c:v>
                </c:pt>
                <c:pt idx="4577">
                  <c:v>41762.298125000001</c:v>
                </c:pt>
                <c:pt idx="4578">
                  <c:v>41762.298194444447</c:v>
                </c:pt>
                <c:pt idx="4579">
                  <c:v>41762.298252314817</c:v>
                </c:pt>
                <c:pt idx="4580">
                  <c:v>41762.298310185186</c:v>
                </c:pt>
                <c:pt idx="4581">
                  <c:v>41762.298379629632</c:v>
                </c:pt>
                <c:pt idx="4582">
                  <c:v>41762.298437500001</c:v>
                </c:pt>
                <c:pt idx="4583">
                  <c:v>41762.298495370371</c:v>
                </c:pt>
                <c:pt idx="4584">
                  <c:v>41762.298564814817</c:v>
                </c:pt>
                <c:pt idx="4585">
                  <c:v>41762.298622685186</c:v>
                </c:pt>
                <c:pt idx="4586">
                  <c:v>41762.298680555556</c:v>
                </c:pt>
                <c:pt idx="4587">
                  <c:v>41762.298750000002</c:v>
                </c:pt>
                <c:pt idx="4588">
                  <c:v>41762.298807870371</c:v>
                </c:pt>
                <c:pt idx="4589">
                  <c:v>41762.29886574074</c:v>
                </c:pt>
                <c:pt idx="4590">
                  <c:v>41762.29892361111</c:v>
                </c:pt>
                <c:pt idx="4591">
                  <c:v>41762.298993055556</c:v>
                </c:pt>
                <c:pt idx="4592">
                  <c:v>41762.299050925925</c:v>
                </c:pt>
                <c:pt idx="4593">
                  <c:v>41762.299108796295</c:v>
                </c:pt>
                <c:pt idx="4594">
                  <c:v>41762.299178240741</c:v>
                </c:pt>
                <c:pt idx="4595">
                  <c:v>41762.29923611111</c:v>
                </c:pt>
                <c:pt idx="4596">
                  <c:v>41762.299293981479</c:v>
                </c:pt>
                <c:pt idx="4597">
                  <c:v>41762.299363425926</c:v>
                </c:pt>
                <c:pt idx="4598">
                  <c:v>41762.299421296295</c:v>
                </c:pt>
                <c:pt idx="4599">
                  <c:v>41762.299479166664</c:v>
                </c:pt>
                <c:pt idx="4600">
                  <c:v>41762.29954861111</c:v>
                </c:pt>
                <c:pt idx="4601">
                  <c:v>41762.29960648148</c:v>
                </c:pt>
                <c:pt idx="4602">
                  <c:v>41762.299664351849</c:v>
                </c:pt>
                <c:pt idx="4603">
                  <c:v>41762.299733796295</c:v>
                </c:pt>
                <c:pt idx="4604">
                  <c:v>41762.299791666665</c:v>
                </c:pt>
                <c:pt idx="4605">
                  <c:v>41762.299849537034</c:v>
                </c:pt>
                <c:pt idx="4606">
                  <c:v>41762.299907407411</c:v>
                </c:pt>
                <c:pt idx="4607">
                  <c:v>41762.299976851849</c:v>
                </c:pt>
                <c:pt idx="4608">
                  <c:v>41762.300034722219</c:v>
                </c:pt>
                <c:pt idx="4609">
                  <c:v>41762.300092592595</c:v>
                </c:pt>
                <c:pt idx="4610">
                  <c:v>41762.300162037034</c:v>
                </c:pt>
                <c:pt idx="4611">
                  <c:v>41762.300219907411</c:v>
                </c:pt>
                <c:pt idx="4612">
                  <c:v>41762.30027777778</c:v>
                </c:pt>
                <c:pt idx="4613">
                  <c:v>41762.300347222219</c:v>
                </c:pt>
                <c:pt idx="4614">
                  <c:v>41762.300405092596</c:v>
                </c:pt>
                <c:pt idx="4615">
                  <c:v>41762.300462962965</c:v>
                </c:pt>
                <c:pt idx="4616">
                  <c:v>41762.300532407404</c:v>
                </c:pt>
                <c:pt idx="4617">
                  <c:v>41762.30059027778</c:v>
                </c:pt>
                <c:pt idx="4618">
                  <c:v>41762.30064814815</c:v>
                </c:pt>
                <c:pt idx="4619">
                  <c:v>41762.300706018519</c:v>
                </c:pt>
                <c:pt idx="4620">
                  <c:v>41762.300775462965</c:v>
                </c:pt>
                <c:pt idx="4621">
                  <c:v>41762.300833333335</c:v>
                </c:pt>
                <c:pt idx="4622">
                  <c:v>41762.300891203704</c:v>
                </c:pt>
                <c:pt idx="4623">
                  <c:v>41762.30096064815</c:v>
                </c:pt>
                <c:pt idx="4624">
                  <c:v>41762.301018518519</c:v>
                </c:pt>
                <c:pt idx="4625">
                  <c:v>41762.301076388889</c:v>
                </c:pt>
                <c:pt idx="4626">
                  <c:v>41762.301145833335</c:v>
                </c:pt>
                <c:pt idx="4627">
                  <c:v>41762.301203703704</c:v>
                </c:pt>
                <c:pt idx="4628">
                  <c:v>41762.301261574074</c:v>
                </c:pt>
                <c:pt idx="4629">
                  <c:v>41762.30133101852</c:v>
                </c:pt>
                <c:pt idx="4630">
                  <c:v>41762.301388888889</c:v>
                </c:pt>
                <c:pt idx="4631">
                  <c:v>41762.301446759258</c:v>
                </c:pt>
                <c:pt idx="4632">
                  <c:v>41762.301504629628</c:v>
                </c:pt>
                <c:pt idx="4633">
                  <c:v>41762.301574074074</c:v>
                </c:pt>
                <c:pt idx="4634">
                  <c:v>41762.301631944443</c:v>
                </c:pt>
                <c:pt idx="4635">
                  <c:v>41762.301689814813</c:v>
                </c:pt>
                <c:pt idx="4636">
                  <c:v>41762.301759259259</c:v>
                </c:pt>
                <c:pt idx="4637">
                  <c:v>41762.301817129628</c:v>
                </c:pt>
                <c:pt idx="4638">
                  <c:v>41762.301874999997</c:v>
                </c:pt>
                <c:pt idx="4639">
                  <c:v>41762.301944444444</c:v>
                </c:pt>
                <c:pt idx="4640">
                  <c:v>41762.302002314813</c:v>
                </c:pt>
                <c:pt idx="4641">
                  <c:v>41762.302060185182</c:v>
                </c:pt>
                <c:pt idx="4642">
                  <c:v>41762.302129629628</c:v>
                </c:pt>
                <c:pt idx="4643">
                  <c:v>41762.302187499998</c:v>
                </c:pt>
                <c:pt idx="4644">
                  <c:v>41762.302245370367</c:v>
                </c:pt>
                <c:pt idx="4645">
                  <c:v>41762.302314814813</c:v>
                </c:pt>
                <c:pt idx="4646">
                  <c:v>41762.302372685182</c:v>
                </c:pt>
                <c:pt idx="4647">
                  <c:v>41762.302430555559</c:v>
                </c:pt>
                <c:pt idx="4648">
                  <c:v>41762.302488425928</c:v>
                </c:pt>
                <c:pt idx="4649">
                  <c:v>41762.302557870367</c:v>
                </c:pt>
                <c:pt idx="4650">
                  <c:v>41762.302615740744</c:v>
                </c:pt>
                <c:pt idx="4651">
                  <c:v>41762.302673611113</c:v>
                </c:pt>
                <c:pt idx="4652">
                  <c:v>41762.302743055552</c:v>
                </c:pt>
                <c:pt idx="4653">
                  <c:v>41762.302800925929</c:v>
                </c:pt>
                <c:pt idx="4654">
                  <c:v>41762.302858796298</c:v>
                </c:pt>
                <c:pt idx="4655">
                  <c:v>41762.302928240744</c:v>
                </c:pt>
                <c:pt idx="4656">
                  <c:v>41762.302986111114</c:v>
                </c:pt>
                <c:pt idx="4657">
                  <c:v>41762.303043981483</c:v>
                </c:pt>
                <c:pt idx="4658">
                  <c:v>41762.303113425929</c:v>
                </c:pt>
                <c:pt idx="4659">
                  <c:v>41762.303171296298</c:v>
                </c:pt>
                <c:pt idx="4660">
                  <c:v>41762.303229166668</c:v>
                </c:pt>
                <c:pt idx="4661">
                  <c:v>41762.303287037037</c:v>
                </c:pt>
                <c:pt idx="4662">
                  <c:v>41762.303356481483</c:v>
                </c:pt>
                <c:pt idx="4663">
                  <c:v>41762.303414351853</c:v>
                </c:pt>
                <c:pt idx="4664">
                  <c:v>41762.303472222222</c:v>
                </c:pt>
                <c:pt idx="4665">
                  <c:v>41762.303541666668</c:v>
                </c:pt>
                <c:pt idx="4666">
                  <c:v>41762.303599537037</c:v>
                </c:pt>
                <c:pt idx="4667">
                  <c:v>41762.303657407407</c:v>
                </c:pt>
                <c:pt idx="4668">
                  <c:v>41762.303726851853</c:v>
                </c:pt>
                <c:pt idx="4669">
                  <c:v>41762.303784722222</c:v>
                </c:pt>
                <c:pt idx="4670">
                  <c:v>41762.303842592592</c:v>
                </c:pt>
                <c:pt idx="4671">
                  <c:v>41762.303912037038</c:v>
                </c:pt>
                <c:pt idx="4672">
                  <c:v>41762.303969907407</c:v>
                </c:pt>
                <c:pt idx="4673">
                  <c:v>41762.304027777776</c:v>
                </c:pt>
                <c:pt idx="4674">
                  <c:v>41762.304085648146</c:v>
                </c:pt>
                <c:pt idx="4675">
                  <c:v>41762.304155092592</c:v>
                </c:pt>
                <c:pt idx="4676">
                  <c:v>41762.304212962961</c:v>
                </c:pt>
                <c:pt idx="4677">
                  <c:v>41762.304270833331</c:v>
                </c:pt>
                <c:pt idx="4678">
                  <c:v>41762.304340277777</c:v>
                </c:pt>
                <c:pt idx="4679">
                  <c:v>41762.304398148146</c:v>
                </c:pt>
                <c:pt idx="4680">
                  <c:v>41762.304456018515</c:v>
                </c:pt>
                <c:pt idx="4681">
                  <c:v>41762.304525462961</c:v>
                </c:pt>
                <c:pt idx="4682">
                  <c:v>41762.304583333331</c:v>
                </c:pt>
                <c:pt idx="4683">
                  <c:v>41762.3046412037</c:v>
                </c:pt>
                <c:pt idx="4684">
                  <c:v>41762.304710648146</c:v>
                </c:pt>
                <c:pt idx="4685">
                  <c:v>41762.304768518516</c:v>
                </c:pt>
                <c:pt idx="4686">
                  <c:v>41762.304826388892</c:v>
                </c:pt>
                <c:pt idx="4687">
                  <c:v>41762.304895833331</c:v>
                </c:pt>
                <c:pt idx="4688">
                  <c:v>41762.3049537037</c:v>
                </c:pt>
                <c:pt idx="4689">
                  <c:v>41762.305011574077</c:v>
                </c:pt>
                <c:pt idx="4690">
                  <c:v>41762.305069444446</c:v>
                </c:pt>
                <c:pt idx="4691">
                  <c:v>41762.305138888885</c:v>
                </c:pt>
                <c:pt idx="4692">
                  <c:v>41762.305196759262</c:v>
                </c:pt>
                <c:pt idx="4693">
                  <c:v>41762.305254629631</c:v>
                </c:pt>
                <c:pt idx="4694">
                  <c:v>41762.305324074077</c:v>
                </c:pt>
                <c:pt idx="4695">
                  <c:v>41762.305381944447</c:v>
                </c:pt>
                <c:pt idx="4696">
                  <c:v>41762.305439814816</c:v>
                </c:pt>
                <c:pt idx="4697">
                  <c:v>41762.305509259262</c:v>
                </c:pt>
                <c:pt idx="4698">
                  <c:v>41762.305567129632</c:v>
                </c:pt>
                <c:pt idx="4699">
                  <c:v>41762.305625000001</c:v>
                </c:pt>
                <c:pt idx="4700">
                  <c:v>41762.305694444447</c:v>
                </c:pt>
                <c:pt idx="4701">
                  <c:v>41762.305752314816</c:v>
                </c:pt>
                <c:pt idx="4702">
                  <c:v>41762.305810185186</c:v>
                </c:pt>
                <c:pt idx="4703">
                  <c:v>41762.305868055555</c:v>
                </c:pt>
                <c:pt idx="4704">
                  <c:v>41762.305937500001</c:v>
                </c:pt>
                <c:pt idx="4705">
                  <c:v>41762.305995370371</c:v>
                </c:pt>
                <c:pt idx="4706">
                  <c:v>41762.30605324074</c:v>
                </c:pt>
                <c:pt idx="4707">
                  <c:v>41762.306122685186</c:v>
                </c:pt>
                <c:pt idx="4708">
                  <c:v>41762.306180555555</c:v>
                </c:pt>
                <c:pt idx="4709">
                  <c:v>41762.306238425925</c:v>
                </c:pt>
                <c:pt idx="4710">
                  <c:v>41762.306307870371</c:v>
                </c:pt>
                <c:pt idx="4711">
                  <c:v>41762.30636574074</c:v>
                </c:pt>
                <c:pt idx="4712">
                  <c:v>41762.306423611109</c:v>
                </c:pt>
                <c:pt idx="4713">
                  <c:v>41762.306493055556</c:v>
                </c:pt>
                <c:pt idx="4714">
                  <c:v>41762.306550925925</c:v>
                </c:pt>
                <c:pt idx="4715">
                  <c:v>41762.306608796294</c:v>
                </c:pt>
                <c:pt idx="4716">
                  <c:v>41762.306666666664</c:v>
                </c:pt>
                <c:pt idx="4717">
                  <c:v>41762.30673611111</c:v>
                </c:pt>
                <c:pt idx="4718">
                  <c:v>41762.306793981479</c:v>
                </c:pt>
                <c:pt idx="4719">
                  <c:v>41762.306851851848</c:v>
                </c:pt>
                <c:pt idx="4720">
                  <c:v>41762.306921296295</c:v>
                </c:pt>
                <c:pt idx="4721">
                  <c:v>41762.306979166664</c:v>
                </c:pt>
                <c:pt idx="4722">
                  <c:v>41762.307037037041</c:v>
                </c:pt>
                <c:pt idx="4723">
                  <c:v>41762.307106481479</c:v>
                </c:pt>
                <c:pt idx="4724">
                  <c:v>41762.307164351849</c:v>
                </c:pt>
                <c:pt idx="4725">
                  <c:v>41762.307222222225</c:v>
                </c:pt>
                <c:pt idx="4726">
                  <c:v>41762.307291666664</c:v>
                </c:pt>
                <c:pt idx="4727">
                  <c:v>41762.307349537034</c:v>
                </c:pt>
                <c:pt idx="4728">
                  <c:v>41762.30740740741</c:v>
                </c:pt>
                <c:pt idx="4729">
                  <c:v>41762.30746527778</c:v>
                </c:pt>
                <c:pt idx="4730">
                  <c:v>41762.307534722226</c:v>
                </c:pt>
                <c:pt idx="4731">
                  <c:v>41762.307592592595</c:v>
                </c:pt>
                <c:pt idx="4732">
                  <c:v>41762.307650462964</c:v>
                </c:pt>
                <c:pt idx="4733">
                  <c:v>41762.307719907411</c:v>
                </c:pt>
                <c:pt idx="4734">
                  <c:v>41762.30777777778</c:v>
                </c:pt>
                <c:pt idx="4735">
                  <c:v>41762.307835648149</c:v>
                </c:pt>
                <c:pt idx="4736">
                  <c:v>41762.307905092595</c:v>
                </c:pt>
                <c:pt idx="4737">
                  <c:v>41762.307962962965</c:v>
                </c:pt>
                <c:pt idx="4738">
                  <c:v>41762.308020833334</c:v>
                </c:pt>
                <c:pt idx="4739">
                  <c:v>41762.30809027778</c:v>
                </c:pt>
                <c:pt idx="4740">
                  <c:v>41762.308148148149</c:v>
                </c:pt>
                <c:pt idx="4741">
                  <c:v>41762.308206018519</c:v>
                </c:pt>
                <c:pt idx="4742">
                  <c:v>41762.308275462965</c:v>
                </c:pt>
                <c:pt idx="4743">
                  <c:v>41762.308333333334</c:v>
                </c:pt>
                <c:pt idx="4744">
                  <c:v>41762.308391203704</c:v>
                </c:pt>
                <c:pt idx="4745">
                  <c:v>41762.308449074073</c:v>
                </c:pt>
                <c:pt idx="4746">
                  <c:v>41762.308518518519</c:v>
                </c:pt>
                <c:pt idx="4747">
                  <c:v>41762.308576388888</c:v>
                </c:pt>
                <c:pt idx="4748">
                  <c:v>41762.308634259258</c:v>
                </c:pt>
                <c:pt idx="4749">
                  <c:v>41762.308703703704</c:v>
                </c:pt>
                <c:pt idx="4750">
                  <c:v>41762.308761574073</c:v>
                </c:pt>
                <c:pt idx="4751">
                  <c:v>41762.308819444443</c:v>
                </c:pt>
                <c:pt idx="4752">
                  <c:v>41762.308888888889</c:v>
                </c:pt>
                <c:pt idx="4753">
                  <c:v>41762.308946759258</c:v>
                </c:pt>
                <c:pt idx="4754">
                  <c:v>41762.309004629627</c:v>
                </c:pt>
                <c:pt idx="4755">
                  <c:v>41762.309074074074</c:v>
                </c:pt>
                <c:pt idx="4756">
                  <c:v>41762.309131944443</c:v>
                </c:pt>
                <c:pt idx="4757">
                  <c:v>41762.309189814812</c:v>
                </c:pt>
                <c:pt idx="4758">
                  <c:v>41762.309247685182</c:v>
                </c:pt>
                <c:pt idx="4759">
                  <c:v>41762.309317129628</c:v>
                </c:pt>
                <c:pt idx="4760">
                  <c:v>41762.309374999997</c:v>
                </c:pt>
                <c:pt idx="4761">
                  <c:v>41762.309432870374</c:v>
                </c:pt>
                <c:pt idx="4762">
                  <c:v>41762.309502314813</c:v>
                </c:pt>
                <c:pt idx="4763">
                  <c:v>41762.309560185182</c:v>
                </c:pt>
                <c:pt idx="4764">
                  <c:v>41762.309618055559</c:v>
                </c:pt>
                <c:pt idx="4765">
                  <c:v>41762.309687499997</c:v>
                </c:pt>
                <c:pt idx="4766">
                  <c:v>41762.309745370374</c:v>
                </c:pt>
                <c:pt idx="4767">
                  <c:v>41762.309803240743</c:v>
                </c:pt>
                <c:pt idx="4768">
                  <c:v>41762.309872685182</c:v>
                </c:pt>
                <c:pt idx="4769">
                  <c:v>41762.309930555559</c:v>
                </c:pt>
                <c:pt idx="4770">
                  <c:v>41762.309988425928</c:v>
                </c:pt>
                <c:pt idx="4771">
                  <c:v>41762.310046296298</c:v>
                </c:pt>
                <c:pt idx="4772">
                  <c:v>41762.310115740744</c:v>
                </c:pt>
                <c:pt idx="4773">
                  <c:v>41762.310173611113</c:v>
                </c:pt>
                <c:pt idx="4774">
                  <c:v>41762.310231481482</c:v>
                </c:pt>
                <c:pt idx="4775">
                  <c:v>41762.310300925928</c:v>
                </c:pt>
                <c:pt idx="4776">
                  <c:v>41762.310358796298</c:v>
                </c:pt>
                <c:pt idx="4777">
                  <c:v>41762.310416666667</c:v>
                </c:pt>
                <c:pt idx="4778">
                  <c:v>41762.310486111113</c:v>
                </c:pt>
                <c:pt idx="4779">
                  <c:v>41762.310543981483</c:v>
                </c:pt>
                <c:pt idx="4780">
                  <c:v>41762.310601851852</c:v>
                </c:pt>
                <c:pt idx="4781">
                  <c:v>41762.310671296298</c:v>
                </c:pt>
                <c:pt idx="4782">
                  <c:v>41762.310729166667</c:v>
                </c:pt>
                <c:pt idx="4783">
                  <c:v>41762.310787037037</c:v>
                </c:pt>
                <c:pt idx="4784">
                  <c:v>41762.310856481483</c:v>
                </c:pt>
                <c:pt idx="4785">
                  <c:v>41762.310914351852</c:v>
                </c:pt>
                <c:pt idx="4786">
                  <c:v>41762.310972222222</c:v>
                </c:pt>
                <c:pt idx="4787">
                  <c:v>41762.311030092591</c:v>
                </c:pt>
                <c:pt idx="4788">
                  <c:v>41762.311099537037</c:v>
                </c:pt>
                <c:pt idx="4789">
                  <c:v>41762.311157407406</c:v>
                </c:pt>
                <c:pt idx="4790">
                  <c:v>41762.311215277776</c:v>
                </c:pt>
                <c:pt idx="4791">
                  <c:v>41762.311284722222</c:v>
                </c:pt>
                <c:pt idx="4792">
                  <c:v>41762.311342592591</c:v>
                </c:pt>
                <c:pt idx="4793">
                  <c:v>41762.311400462961</c:v>
                </c:pt>
                <c:pt idx="4794">
                  <c:v>41762.311469907407</c:v>
                </c:pt>
                <c:pt idx="4795">
                  <c:v>41762.311527777776</c:v>
                </c:pt>
                <c:pt idx="4796">
                  <c:v>41762.311585648145</c:v>
                </c:pt>
                <c:pt idx="4797">
                  <c:v>41762.311655092592</c:v>
                </c:pt>
                <c:pt idx="4798">
                  <c:v>41762.311712962961</c:v>
                </c:pt>
                <c:pt idx="4799">
                  <c:v>41762.31177083333</c:v>
                </c:pt>
                <c:pt idx="4800">
                  <c:v>41762.311828703707</c:v>
                </c:pt>
                <c:pt idx="4801">
                  <c:v>41762.311898148146</c:v>
                </c:pt>
                <c:pt idx="4802">
                  <c:v>41762.311956018515</c:v>
                </c:pt>
                <c:pt idx="4803">
                  <c:v>41762.312013888892</c:v>
                </c:pt>
                <c:pt idx="4804">
                  <c:v>41762.312083333331</c:v>
                </c:pt>
                <c:pt idx="4805">
                  <c:v>41762.312141203707</c:v>
                </c:pt>
                <c:pt idx="4806">
                  <c:v>41762.312199074076</c:v>
                </c:pt>
                <c:pt idx="4807">
                  <c:v>41762.312268518515</c:v>
                </c:pt>
                <c:pt idx="4808">
                  <c:v>41762.312326388892</c:v>
                </c:pt>
                <c:pt idx="4809">
                  <c:v>41762.312384259261</c:v>
                </c:pt>
                <c:pt idx="4810">
                  <c:v>41762.3124537037</c:v>
                </c:pt>
                <c:pt idx="4811">
                  <c:v>41762.312511574077</c:v>
                </c:pt>
                <c:pt idx="4812">
                  <c:v>41762.312569444446</c:v>
                </c:pt>
                <c:pt idx="4813">
                  <c:v>41762.312627314815</c:v>
                </c:pt>
                <c:pt idx="4814">
                  <c:v>41762.312696759262</c:v>
                </c:pt>
                <c:pt idx="4815">
                  <c:v>41762.312754629631</c:v>
                </c:pt>
                <c:pt idx="4816">
                  <c:v>41762.3128125</c:v>
                </c:pt>
                <c:pt idx="4817">
                  <c:v>41762.312881944446</c:v>
                </c:pt>
                <c:pt idx="4818">
                  <c:v>41762.312939814816</c:v>
                </c:pt>
                <c:pt idx="4819">
                  <c:v>41762.312997685185</c:v>
                </c:pt>
                <c:pt idx="4820">
                  <c:v>41762.313067129631</c:v>
                </c:pt>
                <c:pt idx="4821">
                  <c:v>41762.313125000001</c:v>
                </c:pt>
                <c:pt idx="4822">
                  <c:v>41762.31318287037</c:v>
                </c:pt>
                <c:pt idx="4823">
                  <c:v>41762.313252314816</c:v>
                </c:pt>
                <c:pt idx="4824">
                  <c:v>41762.313310185185</c:v>
                </c:pt>
                <c:pt idx="4825">
                  <c:v>41762.313368055555</c:v>
                </c:pt>
                <c:pt idx="4826">
                  <c:v>41762.313425925924</c:v>
                </c:pt>
                <c:pt idx="4827">
                  <c:v>41762.31349537037</c:v>
                </c:pt>
                <c:pt idx="4828">
                  <c:v>41762.31355324074</c:v>
                </c:pt>
                <c:pt idx="4829">
                  <c:v>41762.313611111109</c:v>
                </c:pt>
                <c:pt idx="4830">
                  <c:v>41762.313680555555</c:v>
                </c:pt>
                <c:pt idx="4831">
                  <c:v>41762.313738425924</c:v>
                </c:pt>
                <c:pt idx="4832">
                  <c:v>41762.313796296294</c:v>
                </c:pt>
                <c:pt idx="4833">
                  <c:v>41762.31386574074</c:v>
                </c:pt>
                <c:pt idx="4834">
                  <c:v>41762.313923611109</c:v>
                </c:pt>
                <c:pt idx="4835">
                  <c:v>41762.313981481479</c:v>
                </c:pt>
                <c:pt idx="4836">
                  <c:v>41762.314050925925</c:v>
                </c:pt>
                <c:pt idx="4837">
                  <c:v>41762.314108796294</c:v>
                </c:pt>
                <c:pt idx="4838">
                  <c:v>41762.314166666663</c:v>
                </c:pt>
                <c:pt idx="4839">
                  <c:v>41762.314236111109</c:v>
                </c:pt>
                <c:pt idx="4840">
                  <c:v>41762.314293981479</c:v>
                </c:pt>
                <c:pt idx="4841">
                  <c:v>41762.314351851855</c:v>
                </c:pt>
                <c:pt idx="4842">
                  <c:v>41762.314409722225</c:v>
                </c:pt>
                <c:pt idx="4843">
                  <c:v>41762.314479166664</c:v>
                </c:pt>
                <c:pt idx="4844">
                  <c:v>41762.31453703704</c:v>
                </c:pt>
                <c:pt idx="4845">
                  <c:v>41762.31459490741</c:v>
                </c:pt>
                <c:pt idx="4846">
                  <c:v>41762.314664351848</c:v>
                </c:pt>
                <c:pt idx="4847">
                  <c:v>41762.314722222225</c:v>
                </c:pt>
                <c:pt idx="4848">
                  <c:v>41762.314780092594</c:v>
                </c:pt>
                <c:pt idx="4849">
                  <c:v>41762.314849537041</c:v>
                </c:pt>
                <c:pt idx="4850">
                  <c:v>41762.31490740741</c:v>
                </c:pt>
                <c:pt idx="4851">
                  <c:v>41762.314965277779</c:v>
                </c:pt>
                <c:pt idx="4852">
                  <c:v>41762.315034722225</c:v>
                </c:pt>
                <c:pt idx="4853">
                  <c:v>41762.315092592595</c:v>
                </c:pt>
                <c:pt idx="4854">
                  <c:v>41762.315150462964</c:v>
                </c:pt>
                <c:pt idx="4855">
                  <c:v>41762.315208333333</c:v>
                </c:pt>
                <c:pt idx="4856">
                  <c:v>41762.31527777778</c:v>
                </c:pt>
                <c:pt idx="4857">
                  <c:v>41762.315335648149</c:v>
                </c:pt>
                <c:pt idx="4858">
                  <c:v>41762.315393518518</c:v>
                </c:pt>
                <c:pt idx="4859">
                  <c:v>41762.315462962964</c:v>
                </c:pt>
                <c:pt idx="4860">
                  <c:v>41762.315520833334</c:v>
                </c:pt>
                <c:pt idx="4861">
                  <c:v>41762.315578703703</c:v>
                </c:pt>
                <c:pt idx="4862">
                  <c:v>41762.315648148149</c:v>
                </c:pt>
                <c:pt idx="4863">
                  <c:v>41762.315706018519</c:v>
                </c:pt>
                <c:pt idx="4864">
                  <c:v>41762.315763888888</c:v>
                </c:pt>
                <c:pt idx="4865">
                  <c:v>41762.315833333334</c:v>
                </c:pt>
                <c:pt idx="4866">
                  <c:v>41762.315891203703</c:v>
                </c:pt>
                <c:pt idx="4867">
                  <c:v>41762.315949074073</c:v>
                </c:pt>
                <c:pt idx="4868">
                  <c:v>41762.316006944442</c:v>
                </c:pt>
                <c:pt idx="4869">
                  <c:v>41762.316076388888</c:v>
                </c:pt>
                <c:pt idx="4870">
                  <c:v>41762.316134259258</c:v>
                </c:pt>
                <c:pt idx="4871">
                  <c:v>41762.316192129627</c:v>
                </c:pt>
                <c:pt idx="4872">
                  <c:v>41762.316261574073</c:v>
                </c:pt>
                <c:pt idx="4873">
                  <c:v>41762.316319444442</c:v>
                </c:pt>
                <c:pt idx="4874">
                  <c:v>41762.316377314812</c:v>
                </c:pt>
                <c:pt idx="4875">
                  <c:v>41762.316446759258</c:v>
                </c:pt>
                <c:pt idx="4876">
                  <c:v>41762.316504629627</c:v>
                </c:pt>
                <c:pt idx="4877">
                  <c:v>41762.316562499997</c:v>
                </c:pt>
                <c:pt idx="4878">
                  <c:v>41762.316631944443</c:v>
                </c:pt>
                <c:pt idx="4879">
                  <c:v>41762.316689814812</c:v>
                </c:pt>
                <c:pt idx="4880">
                  <c:v>41762.316747685189</c:v>
                </c:pt>
                <c:pt idx="4881">
                  <c:v>41762.316805555558</c:v>
                </c:pt>
                <c:pt idx="4882">
                  <c:v>41762.316874999997</c:v>
                </c:pt>
                <c:pt idx="4883">
                  <c:v>41762.316932870373</c:v>
                </c:pt>
                <c:pt idx="4884">
                  <c:v>41762.316990740743</c:v>
                </c:pt>
                <c:pt idx="4885">
                  <c:v>41762.317060185182</c:v>
                </c:pt>
                <c:pt idx="4886">
                  <c:v>41762.317118055558</c:v>
                </c:pt>
                <c:pt idx="4887">
                  <c:v>41762.317175925928</c:v>
                </c:pt>
                <c:pt idx="4888">
                  <c:v>41762.317245370374</c:v>
                </c:pt>
                <c:pt idx="4889">
                  <c:v>41762.317303240743</c:v>
                </c:pt>
                <c:pt idx="4890">
                  <c:v>41762.317361111112</c:v>
                </c:pt>
                <c:pt idx="4891">
                  <c:v>41762.317430555559</c:v>
                </c:pt>
                <c:pt idx="4892">
                  <c:v>41762.317488425928</c:v>
                </c:pt>
                <c:pt idx="4893">
                  <c:v>41762.317546296297</c:v>
                </c:pt>
                <c:pt idx="4894">
                  <c:v>41762.317615740743</c:v>
                </c:pt>
                <c:pt idx="4895">
                  <c:v>41762.317673611113</c:v>
                </c:pt>
                <c:pt idx="4896">
                  <c:v>41762.317731481482</c:v>
                </c:pt>
                <c:pt idx="4897">
                  <c:v>41762.317789351851</c:v>
                </c:pt>
                <c:pt idx="4898">
                  <c:v>41762.317858796298</c:v>
                </c:pt>
                <c:pt idx="4899">
                  <c:v>41762.317916666667</c:v>
                </c:pt>
                <c:pt idx="4900">
                  <c:v>41762.317974537036</c:v>
                </c:pt>
                <c:pt idx="4901">
                  <c:v>41762.318043981482</c:v>
                </c:pt>
                <c:pt idx="4902">
                  <c:v>41762.318101851852</c:v>
                </c:pt>
                <c:pt idx="4903">
                  <c:v>41762.318159722221</c:v>
                </c:pt>
                <c:pt idx="4904">
                  <c:v>41762.318229166667</c:v>
                </c:pt>
                <c:pt idx="4905">
                  <c:v>41762.318287037036</c:v>
                </c:pt>
                <c:pt idx="4906">
                  <c:v>41762.318344907406</c:v>
                </c:pt>
                <c:pt idx="4907">
                  <c:v>41762.318414351852</c:v>
                </c:pt>
                <c:pt idx="4908">
                  <c:v>41762.318472222221</c:v>
                </c:pt>
                <c:pt idx="4909">
                  <c:v>41762.318530092591</c:v>
                </c:pt>
                <c:pt idx="4910">
                  <c:v>41762.31858796296</c:v>
                </c:pt>
                <c:pt idx="4911">
                  <c:v>41762.318657407406</c:v>
                </c:pt>
                <c:pt idx="4912">
                  <c:v>41762.318715277775</c:v>
                </c:pt>
                <c:pt idx="4913">
                  <c:v>41762.318773148145</c:v>
                </c:pt>
                <c:pt idx="4914">
                  <c:v>41762.318842592591</c:v>
                </c:pt>
                <c:pt idx="4915">
                  <c:v>41762.31890046296</c:v>
                </c:pt>
                <c:pt idx="4916">
                  <c:v>41762.318958333337</c:v>
                </c:pt>
                <c:pt idx="4917">
                  <c:v>41762.319027777776</c:v>
                </c:pt>
                <c:pt idx="4918">
                  <c:v>41762.319085648145</c:v>
                </c:pt>
                <c:pt idx="4919">
                  <c:v>41762.319143518522</c:v>
                </c:pt>
                <c:pt idx="4920">
                  <c:v>41762.319212962961</c:v>
                </c:pt>
                <c:pt idx="4921">
                  <c:v>41762.31927083333</c:v>
                </c:pt>
                <c:pt idx="4922">
                  <c:v>41762.319328703707</c:v>
                </c:pt>
                <c:pt idx="4923">
                  <c:v>41762.319386574076</c:v>
                </c:pt>
                <c:pt idx="4924">
                  <c:v>41762.319456018522</c:v>
                </c:pt>
                <c:pt idx="4925">
                  <c:v>41762.319513888891</c:v>
                </c:pt>
                <c:pt idx="4926">
                  <c:v>41762.319571759261</c:v>
                </c:pt>
                <c:pt idx="4927">
                  <c:v>41762.319641203707</c:v>
                </c:pt>
                <c:pt idx="4928">
                  <c:v>41762.319699074076</c:v>
                </c:pt>
                <c:pt idx="4929">
                  <c:v>41762.319756944446</c:v>
                </c:pt>
                <c:pt idx="4930">
                  <c:v>41762.319826388892</c:v>
                </c:pt>
                <c:pt idx="4931">
                  <c:v>41762.319884259261</c:v>
                </c:pt>
                <c:pt idx="4932">
                  <c:v>41762.31994212963</c:v>
                </c:pt>
                <c:pt idx="4933">
                  <c:v>41762.320011574076</c:v>
                </c:pt>
                <c:pt idx="4934">
                  <c:v>41762.320069444446</c:v>
                </c:pt>
                <c:pt idx="4935">
                  <c:v>41762.320127314815</c:v>
                </c:pt>
                <c:pt idx="4936">
                  <c:v>41762.320196759261</c:v>
                </c:pt>
                <c:pt idx="4937">
                  <c:v>41762.320254629631</c:v>
                </c:pt>
                <c:pt idx="4938">
                  <c:v>41762.3203125</c:v>
                </c:pt>
                <c:pt idx="4939">
                  <c:v>41762.320370370369</c:v>
                </c:pt>
                <c:pt idx="4940">
                  <c:v>41762.320439814815</c:v>
                </c:pt>
                <c:pt idx="4941">
                  <c:v>41762.320497685185</c:v>
                </c:pt>
                <c:pt idx="4942">
                  <c:v>41762.320555555554</c:v>
                </c:pt>
                <c:pt idx="4943">
                  <c:v>41762.320625</c:v>
                </c:pt>
                <c:pt idx="4944">
                  <c:v>41762.32068287037</c:v>
                </c:pt>
                <c:pt idx="4945">
                  <c:v>41762.320740740739</c:v>
                </c:pt>
                <c:pt idx="4946">
                  <c:v>41762.320810185185</c:v>
                </c:pt>
                <c:pt idx="4947">
                  <c:v>41762.320868055554</c:v>
                </c:pt>
                <c:pt idx="4948">
                  <c:v>41762.320925925924</c:v>
                </c:pt>
                <c:pt idx="4949">
                  <c:v>41762.32099537037</c:v>
                </c:pt>
                <c:pt idx="4950">
                  <c:v>41762.321053240739</c:v>
                </c:pt>
                <c:pt idx="4951">
                  <c:v>41762.321111111109</c:v>
                </c:pt>
                <c:pt idx="4952">
                  <c:v>41762.321168981478</c:v>
                </c:pt>
                <c:pt idx="4953">
                  <c:v>41762.321238425924</c:v>
                </c:pt>
                <c:pt idx="4954">
                  <c:v>41762.321296296293</c:v>
                </c:pt>
                <c:pt idx="4955">
                  <c:v>41762.32135416667</c:v>
                </c:pt>
                <c:pt idx="4956">
                  <c:v>41762.321423611109</c:v>
                </c:pt>
                <c:pt idx="4957">
                  <c:v>41762.321481481478</c:v>
                </c:pt>
                <c:pt idx="4958">
                  <c:v>41762.321539351855</c:v>
                </c:pt>
                <c:pt idx="4959">
                  <c:v>41762.321608796294</c:v>
                </c:pt>
                <c:pt idx="4960">
                  <c:v>41762.321666666663</c:v>
                </c:pt>
                <c:pt idx="4961">
                  <c:v>41762.32172453704</c:v>
                </c:pt>
                <c:pt idx="4962">
                  <c:v>41762.321793981479</c:v>
                </c:pt>
                <c:pt idx="4963">
                  <c:v>41762.321851851855</c:v>
                </c:pt>
                <c:pt idx="4964">
                  <c:v>41762.321909722225</c:v>
                </c:pt>
                <c:pt idx="4965">
                  <c:v>41762.321967592594</c:v>
                </c:pt>
                <c:pt idx="4966">
                  <c:v>41762.32203703704</c:v>
                </c:pt>
                <c:pt idx="4967">
                  <c:v>41762.322094907409</c:v>
                </c:pt>
                <c:pt idx="4968">
                  <c:v>41762.322152777779</c:v>
                </c:pt>
                <c:pt idx="4969">
                  <c:v>41762.322222222225</c:v>
                </c:pt>
                <c:pt idx="4970">
                  <c:v>41762.322280092594</c:v>
                </c:pt>
                <c:pt idx="4971">
                  <c:v>41762.322337962964</c:v>
                </c:pt>
                <c:pt idx="4972">
                  <c:v>41762.32240740741</c:v>
                </c:pt>
                <c:pt idx="4973">
                  <c:v>41762.322465277779</c:v>
                </c:pt>
                <c:pt idx="4974">
                  <c:v>41762.322523148148</c:v>
                </c:pt>
                <c:pt idx="4975">
                  <c:v>41762.322592592594</c:v>
                </c:pt>
                <c:pt idx="4976">
                  <c:v>41762.322650462964</c:v>
                </c:pt>
                <c:pt idx="4977">
                  <c:v>41762.322708333333</c:v>
                </c:pt>
                <c:pt idx="4978">
                  <c:v>41762.322777777779</c:v>
                </c:pt>
                <c:pt idx="4979">
                  <c:v>41762.322835648149</c:v>
                </c:pt>
                <c:pt idx="4980">
                  <c:v>41762.322893518518</c:v>
                </c:pt>
                <c:pt idx="4981">
                  <c:v>41762.322951388887</c:v>
                </c:pt>
                <c:pt idx="4982">
                  <c:v>41762.323020833333</c:v>
                </c:pt>
                <c:pt idx="4983">
                  <c:v>41762.323078703703</c:v>
                </c:pt>
                <c:pt idx="4984">
                  <c:v>41762.323136574072</c:v>
                </c:pt>
                <c:pt idx="4985">
                  <c:v>41762.323206018518</c:v>
                </c:pt>
                <c:pt idx="4986">
                  <c:v>41762.323263888888</c:v>
                </c:pt>
                <c:pt idx="4987">
                  <c:v>41762.323321759257</c:v>
                </c:pt>
                <c:pt idx="4988">
                  <c:v>41762.323391203703</c:v>
                </c:pt>
                <c:pt idx="4989">
                  <c:v>41762.323449074072</c:v>
                </c:pt>
                <c:pt idx="4990">
                  <c:v>41762.323506944442</c:v>
                </c:pt>
                <c:pt idx="4991">
                  <c:v>41762.323576388888</c:v>
                </c:pt>
                <c:pt idx="4992">
                  <c:v>41762.323634259257</c:v>
                </c:pt>
                <c:pt idx="4993">
                  <c:v>41762.323692129627</c:v>
                </c:pt>
                <c:pt idx="4994">
                  <c:v>41762.323750000003</c:v>
                </c:pt>
                <c:pt idx="4995">
                  <c:v>41762.323819444442</c:v>
                </c:pt>
                <c:pt idx="4996">
                  <c:v>41762.323877314811</c:v>
                </c:pt>
                <c:pt idx="4997">
                  <c:v>41762.323935185188</c:v>
                </c:pt>
                <c:pt idx="4998">
                  <c:v>41762.324004629627</c:v>
                </c:pt>
                <c:pt idx="4999">
                  <c:v>41762.324062500003</c:v>
                </c:pt>
                <c:pt idx="5000">
                  <c:v>41762.324120370373</c:v>
                </c:pt>
                <c:pt idx="5001">
                  <c:v>41762.324189814812</c:v>
                </c:pt>
                <c:pt idx="5002">
                  <c:v>41762.324247685188</c:v>
                </c:pt>
                <c:pt idx="5003">
                  <c:v>41762.324305555558</c:v>
                </c:pt>
                <c:pt idx="5004">
                  <c:v>41762.324374999997</c:v>
                </c:pt>
                <c:pt idx="5005">
                  <c:v>41762.324432870373</c:v>
                </c:pt>
                <c:pt idx="5006">
                  <c:v>41762.324490740742</c:v>
                </c:pt>
                <c:pt idx="5007">
                  <c:v>41762.324548611112</c:v>
                </c:pt>
                <c:pt idx="5008">
                  <c:v>41762.324618055558</c:v>
                </c:pt>
                <c:pt idx="5009">
                  <c:v>41762.324675925927</c:v>
                </c:pt>
                <c:pt idx="5010">
                  <c:v>41762.324733796297</c:v>
                </c:pt>
                <c:pt idx="5011">
                  <c:v>41762.324803240743</c:v>
                </c:pt>
                <c:pt idx="5012">
                  <c:v>41762.324861111112</c:v>
                </c:pt>
                <c:pt idx="5013">
                  <c:v>41762.324918981481</c:v>
                </c:pt>
                <c:pt idx="5014">
                  <c:v>41762.324988425928</c:v>
                </c:pt>
                <c:pt idx="5015">
                  <c:v>41762.325046296297</c:v>
                </c:pt>
                <c:pt idx="5016">
                  <c:v>41762.325104166666</c:v>
                </c:pt>
                <c:pt idx="5017">
                  <c:v>41762.325173611112</c:v>
                </c:pt>
                <c:pt idx="5018">
                  <c:v>41762.325231481482</c:v>
                </c:pt>
                <c:pt idx="5019">
                  <c:v>41762.325289351851</c:v>
                </c:pt>
                <c:pt idx="5020">
                  <c:v>41762.32534722222</c:v>
                </c:pt>
                <c:pt idx="5021">
                  <c:v>41762.325416666667</c:v>
                </c:pt>
                <c:pt idx="5022">
                  <c:v>41762.325474537036</c:v>
                </c:pt>
                <c:pt idx="5023">
                  <c:v>41762.325532407405</c:v>
                </c:pt>
                <c:pt idx="5024">
                  <c:v>41762.325601851851</c:v>
                </c:pt>
                <c:pt idx="5025">
                  <c:v>41762.325659722221</c:v>
                </c:pt>
                <c:pt idx="5026">
                  <c:v>41762.32571759259</c:v>
                </c:pt>
                <c:pt idx="5027">
                  <c:v>41762.325787037036</c:v>
                </c:pt>
                <c:pt idx="5028">
                  <c:v>41762.325844907406</c:v>
                </c:pt>
                <c:pt idx="5029">
                  <c:v>41762.325902777775</c:v>
                </c:pt>
                <c:pt idx="5030">
                  <c:v>41762.325972222221</c:v>
                </c:pt>
                <c:pt idx="5031">
                  <c:v>41762.32603009259</c:v>
                </c:pt>
                <c:pt idx="5032">
                  <c:v>41762.32608796296</c:v>
                </c:pt>
                <c:pt idx="5033">
                  <c:v>41762.326157407406</c:v>
                </c:pt>
                <c:pt idx="5034">
                  <c:v>41762.326215277775</c:v>
                </c:pt>
                <c:pt idx="5035">
                  <c:v>41762.326273148145</c:v>
                </c:pt>
                <c:pt idx="5036">
                  <c:v>41762.326331018521</c:v>
                </c:pt>
                <c:pt idx="5037">
                  <c:v>41762.32640046296</c:v>
                </c:pt>
                <c:pt idx="5038">
                  <c:v>41762.326458333337</c:v>
                </c:pt>
                <c:pt idx="5039">
                  <c:v>41762.326516203706</c:v>
                </c:pt>
                <c:pt idx="5040">
                  <c:v>41762.326585648145</c:v>
                </c:pt>
                <c:pt idx="5041">
                  <c:v>41762.326643518521</c:v>
                </c:pt>
                <c:pt idx="5042">
                  <c:v>41762.326701388891</c:v>
                </c:pt>
                <c:pt idx="5043">
                  <c:v>41762.326770833337</c:v>
                </c:pt>
                <c:pt idx="5044">
                  <c:v>41762.326828703706</c:v>
                </c:pt>
                <c:pt idx="5045">
                  <c:v>41762.326886574076</c:v>
                </c:pt>
                <c:pt idx="5046">
                  <c:v>41762.326956018522</c:v>
                </c:pt>
                <c:pt idx="5047">
                  <c:v>41762.327013888891</c:v>
                </c:pt>
                <c:pt idx="5048">
                  <c:v>41762.32707175926</c:v>
                </c:pt>
                <c:pt idx="5049">
                  <c:v>41762.32712962963</c:v>
                </c:pt>
                <c:pt idx="5050">
                  <c:v>41762.327199074076</c:v>
                </c:pt>
                <c:pt idx="5051">
                  <c:v>41762.327256944445</c:v>
                </c:pt>
                <c:pt idx="5052">
                  <c:v>41762.327314814815</c:v>
                </c:pt>
                <c:pt idx="5053">
                  <c:v>41762.327384259261</c:v>
                </c:pt>
                <c:pt idx="5054">
                  <c:v>41762.32744212963</c:v>
                </c:pt>
                <c:pt idx="5055">
                  <c:v>41762.327499999999</c:v>
                </c:pt>
                <c:pt idx="5056">
                  <c:v>41762.327569444446</c:v>
                </c:pt>
                <c:pt idx="5057">
                  <c:v>41762.327627314815</c:v>
                </c:pt>
                <c:pt idx="5058">
                  <c:v>41762.327685185184</c:v>
                </c:pt>
                <c:pt idx="5059">
                  <c:v>41762.32775462963</c:v>
                </c:pt>
                <c:pt idx="5060">
                  <c:v>41762.3278125</c:v>
                </c:pt>
                <c:pt idx="5061">
                  <c:v>41762.327870370369</c:v>
                </c:pt>
                <c:pt idx="5062">
                  <c:v>41762.327928240738</c:v>
                </c:pt>
                <c:pt idx="5063">
                  <c:v>41762.327997685185</c:v>
                </c:pt>
                <c:pt idx="5064">
                  <c:v>41762.328055555554</c:v>
                </c:pt>
                <c:pt idx="5065">
                  <c:v>41762.328113425923</c:v>
                </c:pt>
                <c:pt idx="5066">
                  <c:v>41762.328182870369</c:v>
                </c:pt>
                <c:pt idx="5067">
                  <c:v>41762.328240740739</c:v>
                </c:pt>
                <c:pt idx="5068">
                  <c:v>41762.328298611108</c:v>
                </c:pt>
                <c:pt idx="5069">
                  <c:v>41762.328368055554</c:v>
                </c:pt>
                <c:pt idx="5070">
                  <c:v>41762.328425925924</c:v>
                </c:pt>
                <c:pt idx="5071">
                  <c:v>41762.328483796293</c:v>
                </c:pt>
                <c:pt idx="5072">
                  <c:v>41762.328553240739</c:v>
                </c:pt>
                <c:pt idx="5073">
                  <c:v>41762.328611111108</c:v>
                </c:pt>
                <c:pt idx="5074">
                  <c:v>41762.328668981485</c:v>
                </c:pt>
                <c:pt idx="5075">
                  <c:v>41762.328738425924</c:v>
                </c:pt>
                <c:pt idx="5076">
                  <c:v>41762.328796296293</c:v>
                </c:pt>
                <c:pt idx="5077">
                  <c:v>41762.32885416667</c:v>
                </c:pt>
                <c:pt idx="5078">
                  <c:v>41762.328912037039</c:v>
                </c:pt>
                <c:pt idx="5079">
                  <c:v>41762.328981481478</c:v>
                </c:pt>
                <c:pt idx="5080">
                  <c:v>41762.329039351855</c:v>
                </c:pt>
                <c:pt idx="5081">
                  <c:v>41762.329097222224</c:v>
                </c:pt>
                <c:pt idx="5082">
                  <c:v>41762.32916666667</c:v>
                </c:pt>
                <c:pt idx="5083">
                  <c:v>41762.329224537039</c:v>
                </c:pt>
                <c:pt idx="5084">
                  <c:v>41762.329282407409</c:v>
                </c:pt>
                <c:pt idx="5085">
                  <c:v>41762.329351851855</c:v>
                </c:pt>
                <c:pt idx="5086">
                  <c:v>41762.329409722224</c:v>
                </c:pt>
                <c:pt idx="5087">
                  <c:v>41762.329467592594</c:v>
                </c:pt>
                <c:pt idx="5088">
                  <c:v>41762.32953703704</c:v>
                </c:pt>
                <c:pt idx="5089">
                  <c:v>41762.329594907409</c:v>
                </c:pt>
                <c:pt idx="5090">
                  <c:v>41762.329652777778</c:v>
                </c:pt>
                <c:pt idx="5091">
                  <c:v>41762.329710648148</c:v>
                </c:pt>
                <c:pt idx="5092">
                  <c:v>41762.329780092594</c:v>
                </c:pt>
                <c:pt idx="5093">
                  <c:v>41762.329837962963</c:v>
                </c:pt>
                <c:pt idx="5094">
                  <c:v>41762.329895833333</c:v>
                </c:pt>
                <c:pt idx="5095">
                  <c:v>41762.329965277779</c:v>
                </c:pt>
                <c:pt idx="5096">
                  <c:v>41762.330023148148</c:v>
                </c:pt>
                <c:pt idx="5097">
                  <c:v>41762.330081018517</c:v>
                </c:pt>
                <c:pt idx="5098">
                  <c:v>41762.330150462964</c:v>
                </c:pt>
                <c:pt idx="5099">
                  <c:v>41762.330208333333</c:v>
                </c:pt>
                <c:pt idx="5100">
                  <c:v>41762.330266203702</c:v>
                </c:pt>
                <c:pt idx="5101">
                  <c:v>41762.330335648148</c:v>
                </c:pt>
                <c:pt idx="5102">
                  <c:v>41762.330393518518</c:v>
                </c:pt>
                <c:pt idx="5103">
                  <c:v>41762.330451388887</c:v>
                </c:pt>
                <c:pt idx="5104">
                  <c:v>41762.330509259256</c:v>
                </c:pt>
                <c:pt idx="5105">
                  <c:v>41762.330578703702</c:v>
                </c:pt>
                <c:pt idx="5106">
                  <c:v>41762.330636574072</c:v>
                </c:pt>
                <c:pt idx="5107">
                  <c:v>41762.330694444441</c:v>
                </c:pt>
                <c:pt idx="5108">
                  <c:v>41762.330763888887</c:v>
                </c:pt>
                <c:pt idx="5109">
                  <c:v>41762.330821759257</c:v>
                </c:pt>
                <c:pt idx="5110">
                  <c:v>41762.330879629626</c:v>
                </c:pt>
                <c:pt idx="5111">
                  <c:v>41762.330949074072</c:v>
                </c:pt>
                <c:pt idx="5112">
                  <c:v>41762.331006944441</c:v>
                </c:pt>
                <c:pt idx="5113">
                  <c:v>41762.331064814818</c:v>
                </c:pt>
                <c:pt idx="5114">
                  <c:v>41762.331134259257</c:v>
                </c:pt>
                <c:pt idx="5115">
                  <c:v>41762.331192129626</c:v>
                </c:pt>
                <c:pt idx="5116">
                  <c:v>41762.331250000003</c:v>
                </c:pt>
                <c:pt idx="5117">
                  <c:v>41762.331319444442</c:v>
                </c:pt>
                <c:pt idx="5118">
                  <c:v>41762.331377314818</c:v>
                </c:pt>
                <c:pt idx="5119">
                  <c:v>41762.331435185188</c:v>
                </c:pt>
                <c:pt idx="5120">
                  <c:v>41762.331493055557</c:v>
                </c:pt>
                <c:pt idx="5121">
                  <c:v>41762.331562500003</c:v>
                </c:pt>
                <c:pt idx="5122">
                  <c:v>41762.331620370373</c:v>
                </c:pt>
                <c:pt idx="5123">
                  <c:v>41762.331678240742</c:v>
                </c:pt>
                <c:pt idx="5124">
                  <c:v>41762.331747685188</c:v>
                </c:pt>
                <c:pt idx="5125">
                  <c:v>41762.331805555557</c:v>
                </c:pt>
                <c:pt idx="5126">
                  <c:v>41762.331863425927</c:v>
                </c:pt>
                <c:pt idx="5127">
                  <c:v>41762.331932870373</c:v>
                </c:pt>
                <c:pt idx="5128">
                  <c:v>41762.331990740742</c:v>
                </c:pt>
                <c:pt idx="5129">
                  <c:v>41762.332048611112</c:v>
                </c:pt>
                <c:pt idx="5130">
                  <c:v>41762.332118055558</c:v>
                </c:pt>
                <c:pt idx="5131">
                  <c:v>41762.332175925927</c:v>
                </c:pt>
                <c:pt idx="5132">
                  <c:v>41762.332233796296</c:v>
                </c:pt>
                <c:pt idx="5133">
                  <c:v>41762.332291666666</c:v>
                </c:pt>
                <c:pt idx="5134">
                  <c:v>41762.332361111112</c:v>
                </c:pt>
                <c:pt idx="5135">
                  <c:v>41762.332418981481</c:v>
                </c:pt>
                <c:pt idx="5136">
                  <c:v>41762.332476851851</c:v>
                </c:pt>
                <c:pt idx="5137">
                  <c:v>41762.332546296297</c:v>
                </c:pt>
                <c:pt idx="5138">
                  <c:v>41762.332604166666</c:v>
                </c:pt>
                <c:pt idx="5139">
                  <c:v>41762.332662037035</c:v>
                </c:pt>
                <c:pt idx="5140">
                  <c:v>41762.332731481481</c:v>
                </c:pt>
                <c:pt idx="5141">
                  <c:v>41762.332789351851</c:v>
                </c:pt>
                <c:pt idx="5142">
                  <c:v>41762.33284722222</c:v>
                </c:pt>
                <c:pt idx="5143">
                  <c:v>41762.332916666666</c:v>
                </c:pt>
                <c:pt idx="5144">
                  <c:v>41762.332974537036</c:v>
                </c:pt>
                <c:pt idx="5145">
                  <c:v>41762.333032407405</c:v>
                </c:pt>
                <c:pt idx="5146">
                  <c:v>41762.333090277774</c:v>
                </c:pt>
                <c:pt idx="5147">
                  <c:v>41762.33315972222</c:v>
                </c:pt>
                <c:pt idx="5148">
                  <c:v>41762.33321759259</c:v>
                </c:pt>
                <c:pt idx="5149">
                  <c:v>41762.333275462966</c:v>
                </c:pt>
                <c:pt idx="5150">
                  <c:v>41762.333344907405</c:v>
                </c:pt>
                <c:pt idx="5151">
                  <c:v>41762.333402777775</c:v>
                </c:pt>
                <c:pt idx="5152">
                  <c:v>41762.333460648151</c:v>
                </c:pt>
                <c:pt idx="5153">
                  <c:v>41762.33353009259</c:v>
                </c:pt>
                <c:pt idx="5154">
                  <c:v>41762.333587962959</c:v>
                </c:pt>
                <c:pt idx="5155">
                  <c:v>41762.333645833336</c:v>
                </c:pt>
                <c:pt idx="5156">
                  <c:v>41762.333715277775</c:v>
                </c:pt>
                <c:pt idx="5157">
                  <c:v>41762.333773148152</c:v>
                </c:pt>
                <c:pt idx="5158">
                  <c:v>41762.333831018521</c:v>
                </c:pt>
                <c:pt idx="5159">
                  <c:v>41762.33390046296</c:v>
                </c:pt>
                <c:pt idx="5160">
                  <c:v>41762.333958333336</c:v>
                </c:pt>
                <c:pt idx="5161">
                  <c:v>41762.334016203706</c:v>
                </c:pt>
                <c:pt idx="5162">
                  <c:v>41762.334074074075</c:v>
                </c:pt>
                <c:pt idx="5163">
                  <c:v>41762.334143518521</c:v>
                </c:pt>
                <c:pt idx="5164">
                  <c:v>41762.334201388891</c:v>
                </c:pt>
                <c:pt idx="5165">
                  <c:v>41762.33425925926</c:v>
                </c:pt>
                <c:pt idx="5166">
                  <c:v>41762.334328703706</c:v>
                </c:pt>
                <c:pt idx="5167">
                  <c:v>41762.334386574075</c:v>
                </c:pt>
                <c:pt idx="5168">
                  <c:v>41762.334444444445</c:v>
                </c:pt>
                <c:pt idx="5169">
                  <c:v>41762.334513888891</c:v>
                </c:pt>
                <c:pt idx="5170">
                  <c:v>41762.33457175926</c:v>
                </c:pt>
                <c:pt idx="5171">
                  <c:v>41762.334629629629</c:v>
                </c:pt>
                <c:pt idx="5172">
                  <c:v>41762.334699074076</c:v>
                </c:pt>
                <c:pt idx="5173">
                  <c:v>41762.334756944445</c:v>
                </c:pt>
                <c:pt idx="5174">
                  <c:v>41762.334814814814</c:v>
                </c:pt>
                <c:pt idx="5175">
                  <c:v>41762.334872685184</c:v>
                </c:pt>
                <c:pt idx="5176">
                  <c:v>41762.33494212963</c:v>
                </c:pt>
                <c:pt idx="5177">
                  <c:v>41762.334999999999</c:v>
                </c:pt>
                <c:pt idx="5178">
                  <c:v>41762.335057870368</c:v>
                </c:pt>
                <c:pt idx="5179">
                  <c:v>41762.335127314815</c:v>
                </c:pt>
                <c:pt idx="5180">
                  <c:v>41762.335185185184</c:v>
                </c:pt>
                <c:pt idx="5181">
                  <c:v>41762.335243055553</c:v>
                </c:pt>
                <c:pt idx="5182">
                  <c:v>41762.335312499999</c:v>
                </c:pt>
                <c:pt idx="5183">
                  <c:v>41762.335370370369</c:v>
                </c:pt>
                <c:pt idx="5184">
                  <c:v>41762.335428240738</c:v>
                </c:pt>
                <c:pt idx="5185">
                  <c:v>41762.335497685184</c:v>
                </c:pt>
                <c:pt idx="5186">
                  <c:v>41762.335555555554</c:v>
                </c:pt>
                <c:pt idx="5187">
                  <c:v>41762.335613425923</c:v>
                </c:pt>
                <c:pt idx="5188">
                  <c:v>41762.3356712963</c:v>
                </c:pt>
                <c:pt idx="5189">
                  <c:v>41762.335740740738</c:v>
                </c:pt>
                <c:pt idx="5190">
                  <c:v>41762.335798611108</c:v>
                </c:pt>
                <c:pt idx="5191">
                  <c:v>41762.335856481484</c:v>
                </c:pt>
                <c:pt idx="5192">
                  <c:v>41762.335925925923</c:v>
                </c:pt>
                <c:pt idx="5193">
                  <c:v>41762.3359837963</c:v>
                </c:pt>
                <c:pt idx="5194">
                  <c:v>41762.336041666669</c:v>
                </c:pt>
                <c:pt idx="5195">
                  <c:v>41762.336111111108</c:v>
                </c:pt>
                <c:pt idx="5196">
                  <c:v>41762.336168981485</c:v>
                </c:pt>
                <c:pt idx="5197">
                  <c:v>41762.336226851854</c:v>
                </c:pt>
                <c:pt idx="5198">
                  <c:v>41762.336296296293</c:v>
                </c:pt>
                <c:pt idx="5199">
                  <c:v>41762.336354166669</c:v>
                </c:pt>
                <c:pt idx="5200">
                  <c:v>41762.336412037039</c:v>
                </c:pt>
                <c:pt idx="5201">
                  <c:v>41762.336469907408</c:v>
                </c:pt>
                <c:pt idx="5202">
                  <c:v>41762.336539351854</c:v>
                </c:pt>
                <c:pt idx="5203">
                  <c:v>41762.336597222224</c:v>
                </c:pt>
                <c:pt idx="5204">
                  <c:v>41762.336655092593</c:v>
                </c:pt>
                <c:pt idx="5205">
                  <c:v>41762.336724537039</c:v>
                </c:pt>
                <c:pt idx="5206">
                  <c:v>41762.336782407408</c:v>
                </c:pt>
                <c:pt idx="5207">
                  <c:v>41762.336840277778</c:v>
                </c:pt>
                <c:pt idx="5208">
                  <c:v>41762.336909722224</c:v>
                </c:pt>
                <c:pt idx="5209">
                  <c:v>41762.336967592593</c:v>
                </c:pt>
                <c:pt idx="5210">
                  <c:v>41762.337025462963</c:v>
                </c:pt>
                <c:pt idx="5211">
                  <c:v>41762.337094907409</c:v>
                </c:pt>
                <c:pt idx="5212">
                  <c:v>41762.337152777778</c:v>
                </c:pt>
                <c:pt idx="5213">
                  <c:v>41762.337210648147</c:v>
                </c:pt>
                <c:pt idx="5214">
                  <c:v>41762.337280092594</c:v>
                </c:pt>
                <c:pt idx="5215">
                  <c:v>41762.337337962963</c:v>
                </c:pt>
                <c:pt idx="5216">
                  <c:v>41762.337395833332</c:v>
                </c:pt>
                <c:pt idx="5217">
                  <c:v>41762.337453703702</c:v>
                </c:pt>
                <c:pt idx="5218">
                  <c:v>41762.337523148148</c:v>
                </c:pt>
                <c:pt idx="5219">
                  <c:v>41762.337581018517</c:v>
                </c:pt>
                <c:pt idx="5220">
                  <c:v>41762.337638888886</c:v>
                </c:pt>
                <c:pt idx="5221">
                  <c:v>41762.337708333333</c:v>
                </c:pt>
                <c:pt idx="5222">
                  <c:v>41762.337766203702</c:v>
                </c:pt>
                <c:pt idx="5223">
                  <c:v>41762.337824074071</c:v>
                </c:pt>
                <c:pt idx="5224">
                  <c:v>41762.337893518517</c:v>
                </c:pt>
                <c:pt idx="5225">
                  <c:v>41762.337951388887</c:v>
                </c:pt>
                <c:pt idx="5226">
                  <c:v>41762.338009259256</c:v>
                </c:pt>
                <c:pt idx="5227">
                  <c:v>41762.338078703702</c:v>
                </c:pt>
                <c:pt idx="5228">
                  <c:v>41762.338136574072</c:v>
                </c:pt>
                <c:pt idx="5229">
                  <c:v>41762.338194444441</c:v>
                </c:pt>
                <c:pt idx="5230">
                  <c:v>41762.338252314818</c:v>
                </c:pt>
                <c:pt idx="5231">
                  <c:v>41762.338321759256</c:v>
                </c:pt>
                <c:pt idx="5232">
                  <c:v>41762.338379629633</c:v>
                </c:pt>
                <c:pt idx="5233">
                  <c:v>41762.338437500002</c:v>
                </c:pt>
                <c:pt idx="5234">
                  <c:v>41762.338506944441</c:v>
                </c:pt>
                <c:pt idx="5235">
                  <c:v>41762.338564814818</c:v>
                </c:pt>
                <c:pt idx="5236">
                  <c:v>41762.338622685187</c:v>
                </c:pt>
                <c:pt idx="5237">
                  <c:v>41762.338692129626</c:v>
                </c:pt>
                <c:pt idx="5238">
                  <c:v>41762.338750000003</c:v>
                </c:pt>
                <c:pt idx="5239">
                  <c:v>41762.338807870372</c:v>
                </c:pt>
                <c:pt idx="5240">
                  <c:v>41762.338877314818</c:v>
                </c:pt>
                <c:pt idx="5241">
                  <c:v>41762.338935185187</c:v>
                </c:pt>
                <c:pt idx="5242">
                  <c:v>41762.338993055557</c:v>
                </c:pt>
                <c:pt idx="5243">
                  <c:v>41762.339062500003</c:v>
                </c:pt>
                <c:pt idx="5244">
                  <c:v>41762.339120370372</c:v>
                </c:pt>
                <c:pt idx="5245">
                  <c:v>41762.339178240742</c:v>
                </c:pt>
                <c:pt idx="5246">
                  <c:v>41762.339236111111</c:v>
                </c:pt>
                <c:pt idx="5247">
                  <c:v>41762.339305555557</c:v>
                </c:pt>
                <c:pt idx="5248">
                  <c:v>41762.339363425926</c:v>
                </c:pt>
                <c:pt idx="5249">
                  <c:v>41762.339421296296</c:v>
                </c:pt>
                <c:pt idx="5250">
                  <c:v>41762.339490740742</c:v>
                </c:pt>
                <c:pt idx="5251">
                  <c:v>41762.339548611111</c:v>
                </c:pt>
                <c:pt idx="5252">
                  <c:v>41762.339606481481</c:v>
                </c:pt>
                <c:pt idx="5253">
                  <c:v>41762.339675925927</c:v>
                </c:pt>
                <c:pt idx="5254">
                  <c:v>41762.339733796296</c:v>
                </c:pt>
                <c:pt idx="5255">
                  <c:v>41762.339791666665</c:v>
                </c:pt>
                <c:pt idx="5256">
                  <c:v>41762.339861111112</c:v>
                </c:pt>
                <c:pt idx="5257">
                  <c:v>41762.339918981481</c:v>
                </c:pt>
                <c:pt idx="5258">
                  <c:v>41762.33997685185</c:v>
                </c:pt>
                <c:pt idx="5259">
                  <c:v>41762.34003472222</c:v>
                </c:pt>
                <c:pt idx="5260">
                  <c:v>41762.340104166666</c:v>
                </c:pt>
                <c:pt idx="5261">
                  <c:v>41762.340162037035</c:v>
                </c:pt>
                <c:pt idx="5262">
                  <c:v>41762.340219907404</c:v>
                </c:pt>
                <c:pt idx="5263">
                  <c:v>41762.340289351851</c:v>
                </c:pt>
                <c:pt idx="5264">
                  <c:v>41762.34034722222</c:v>
                </c:pt>
                <c:pt idx="5265">
                  <c:v>41762.340405092589</c:v>
                </c:pt>
                <c:pt idx="5266">
                  <c:v>41762.340474537035</c:v>
                </c:pt>
                <c:pt idx="5267">
                  <c:v>41762.340532407405</c:v>
                </c:pt>
                <c:pt idx="5268">
                  <c:v>41762.340590277781</c:v>
                </c:pt>
                <c:pt idx="5269">
                  <c:v>41762.34065972222</c:v>
                </c:pt>
                <c:pt idx="5270">
                  <c:v>41762.340717592589</c:v>
                </c:pt>
                <c:pt idx="5271">
                  <c:v>41762.340775462966</c:v>
                </c:pt>
                <c:pt idx="5272">
                  <c:v>41762.340833333335</c:v>
                </c:pt>
                <c:pt idx="5273">
                  <c:v>41762.340902777774</c:v>
                </c:pt>
                <c:pt idx="5274">
                  <c:v>41762.340960648151</c:v>
                </c:pt>
                <c:pt idx="5275">
                  <c:v>41762.34101851852</c:v>
                </c:pt>
                <c:pt idx="5276">
                  <c:v>41762.341087962966</c:v>
                </c:pt>
                <c:pt idx="5277">
                  <c:v>41762.341145833336</c:v>
                </c:pt>
                <c:pt idx="5278">
                  <c:v>41762.341203703705</c:v>
                </c:pt>
                <c:pt idx="5279">
                  <c:v>41762.341273148151</c:v>
                </c:pt>
                <c:pt idx="5280">
                  <c:v>41762.341331018521</c:v>
                </c:pt>
                <c:pt idx="5281">
                  <c:v>41762.34138888889</c:v>
                </c:pt>
                <c:pt idx="5282">
                  <c:v>41762.341458333336</c:v>
                </c:pt>
                <c:pt idx="5283">
                  <c:v>41762.341516203705</c:v>
                </c:pt>
                <c:pt idx="5284">
                  <c:v>41762.341574074075</c:v>
                </c:pt>
                <c:pt idx="5285">
                  <c:v>41762.341631944444</c:v>
                </c:pt>
                <c:pt idx="5286">
                  <c:v>41762.34170138889</c:v>
                </c:pt>
                <c:pt idx="5287">
                  <c:v>41762.34175925926</c:v>
                </c:pt>
                <c:pt idx="5288">
                  <c:v>41762.341817129629</c:v>
                </c:pt>
                <c:pt idx="5289">
                  <c:v>41762.341886574075</c:v>
                </c:pt>
                <c:pt idx="5290">
                  <c:v>41762.341944444444</c:v>
                </c:pt>
                <c:pt idx="5291">
                  <c:v>41762.342002314814</c:v>
                </c:pt>
                <c:pt idx="5292">
                  <c:v>41762.34207175926</c:v>
                </c:pt>
                <c:pt idx="5293">
                  <c:v>41762.342129629629</c:v>
                </c:pt>
                <c:pt idx="5294">
                  <c:v>41762.342187499999</c:v>
                </c:pt>
                <c:pt idx="5295">
                  <c:v>41762.342256944445</c:v>
                </c:pt>
                <c:pt idx="5296">
                  <c:v>41762.342314814814</c:v>
                </c:pt>
                <c:pt idx="5297">
                  <c:v>41762.342372685183</c:v>
                </c:pt>
                <c:pt idx="5298">
                  <c:v>41762.342442129629</c:v>
                </c:pt>
                <c:pt idx="5299">
                  <c:v>41762.342499999999</c:v>
                </c:pt>
                <c:pt idx="5300">
                  <c:v>41762.342557870368</c:v>
                </c:pt>
                <c:pt idx="5301">
                  <c:v>41762.342615740738</c:v>
                </c:pt>
                <c:pt idx="5302">
                  <c:v>41762.342685185184</c:v>
                </c:pt>
                <c:pt idx="5303">
                  <c:v>41762.342743055553</c:v>
                </c:pt>
                <c:pt idx="5304">
                  <c:v>41762.342800925922</c:v>
                </c:pt>
                <c:pt idx="5305">
                  <c:v>41762.342870370368</c:v>
                </c:pt>
                <c:pt idx="5306">
                  <c:v>41762.342928240738</c:v>
                </c:pt>
                <c:pt idx="5307">
                  <c:v>41762.342986111114</c:v>
                </c:pt>
                <c:pt idx="5308">
                  <c:v>41762.343055555553</c:v>
                </c:pt>
                <c:pt idx="5309">
                  <c:v>41762.343113425923</c:v>
                </c:pt>
                <c:pt idx="5310">
                  <c:v>41762.343171296299</c:v>
                </c:pt>
                <c:pt idx="5311">
                  <c:v>41762.343240740738</c:v>
                </c:pt>
                <c:pt idx="5312">
                  <c:v>41762.343298611115</c:v>
                </c:pt>
                <c:pt idx="5313">
                  <c:v>41762.343356481484</c:v>
                </c:pt>
                <c:pt idx="5314">
                  <c:v>41762.343414351853</c:v>
                </c:pt>
                <c:pt idx="5315">
                  <c:v>41762.3434837963</c:v>
                </c:pt>
                <c:pt idx="5316">
                  <c:v>41762.343541666669</c:v>
                </c:pt>
                <c:pt idx="5317">
                  <c:v>41762.343599537038</c:v>
                </c:pt>
                <c:pt idx="5318">
                  <c:v>41762.343668981484</c:v>
                </c:pt>
                <c:pt idx="5319">
                  <c:v>41762.343726851854</c:v>
                </c:pt>
                <c:pt idx="5320">
                  <c:v>41762.343784722223</c:v>
                </c:pt>
                <c:pt idx="5321">
                  <c:v>41762.343854166669</c:v>
                </c:pt>
                <c:pt idx="5322">
                  <c:v>41762.343912037039</c:v>
                </c:pt>
                <c:pt idx="5323">
                  <c:v>41762.343969907408</c:v>
                </c:pt>
                <c:pt idx="5324">
                  <c:v>41762.344039351854</c:v>
                </c:pt>
                <c:pt idx="5325">
                  <c:v>41762.344097222223</c:v>
                </c:pt>
                <c:pt idx="5326">
                  <c:v>41762.344155092593</c:v>
                </c:pt>
                <c:pt idx="5327">
                  <c:v>41762.344212962962</c:v>
                </c:pt>
                <c:pt idx="5328">
                  <c:v>41762.344282407408</c:v>
                </c:pt>
                <c:pt idx="5329">
                  <c:v>41762.344340277778</c:v>
                </c:pt>
                <c:pt idx="5330">
                  <c:v>41762.344398148147</c:v>
                </c:pt>
                <c:pt idx="5331">
                  <c:v>41762.344467592593</c:v>
                </c:pt>
                <c:pt idx="5332">
                  <c:v>41762.344525462962</c:v>
                </c:pt>
                <c:pt idx="5333">
                  <c:v>41762.344583333332</c:v>
                </c:pt>
                <c:pt idx="5334">
                  <c:v>41762.344652777778</c:v>
                </c:pt>
                <c:pt idx="5335">
                  <c:v>41762.344710648147</c:v>
                </c:pt>
                <c:pt idx="5336">
                  <c:v>41762.344768518517</c:v>
                </c:pt>
                <c:pt idx="5337">
                  <c:v>41762.344837962963</c:v>
                </c:pt>
                <c:pt idx="5338">
                  <c:v>41762.344895833332</c:v>
                </c:pt>
                <c:pt idx="5339">
                  <c:v>41762.344953703701</c:v>
                </c:pt>
                <c:pt idx="5340">
                  <c:v>41762.345023148147</c:v>
                </c:pt>
                <c:pt idx="5341">
                  <c:v>41762.345081018517</c:v>
                </c:pt>
                <c:pt idx="5342">
                  <c:v>41762.345138888886</c:v>
                </c:pt>
                <c:pt idx="5343">
                  <c:v>41762.345196759263</c:v>
                </c:pt>
                <c:pt idx="5344">
                  <c:v>41762.345266203702</c:v>
                </c:pt>
                <c:pt idx="5345">
                  <c:v>41762.345324074071</c:v>
                </c:pt>
                <c:pt idx="5346">
                  <c:v>41762.345381944448</c:v>
                </c:pt>
                <c:pt idx="5347">
                  <c:v>41762.345451388886</c:v>
                </c:pt>
                <c:pt idx="5348">
                  <c:v>41762.345509259256</c:v>
                </c:pt>
                <c:pt idx="5349">
                  <c:v>41762.345567129632</c:v>
                </c:pt>
                <c:pt idx="5350">
                  <c:v>41762.345636574071</c:v>
                </c:pt>
                <c:pt idx="5351">
                  <c:v>41762.345694444448</c:v>
                </c:pt>
                <c:pt idx="5352">
                  <c:v>41762.345752314817</c:v>
                </c:pt>
                <c:pt idx="5353">
                  <c:v>41762.345821759256</c:v>
                </c:pt>
                <c:pt idx="5354">
                  <c:v>41762.345879629633</c:v>
                </c:pt>
                <c:pt idx="5355">
                  <c:v>41762.345937500002</c:v>
                </c:pt>
                <c:pt idx="5356">
                  <c:v>41762.345995370371</c:v>
                </c:pt>
                <c:pt idx="5357">
                  <c:v>41762.346064814818</c:v>
                </c:pt>
                <c:pt idx="5358">
                  <c:v>41762.346122685187</c:v>
                </c:pt>
                <c:pt idx="5359">
                  <c:v>41762.346180555556</c:v>
                </c:pt>
                <c:pt idx="5360">
                  <c:v>41762.346250000002</c:v>
                </c:pt>
                <c:pt idx="5361">
                  <c:v>41762.346307870372</c:v>
                </c:pt>
                <c:pt idx="5362">
                  <c:v>41762.346365740741</c:v>
                </c:pt>
                <c:pt idx="5363">
                  <c:v>41762.346435185187</c:v>
                </c:pt>
                <c:pt idx="5364">
                  <c:v>41762.346493055556</c:v>
                </c:pt>
                <c:pt idx="5365">
                  <c:v>41762.346550925926</c:v>
                </c:pt>
                <c:pt idx="5366">
                  <c:v>41762.346620370372</c:v>
                </c:pt>
                <c:pt idx="5367">
                  <c:v>41762.346678240741</c:v>
                </c:pt>
                <c:pt idx="5368">
                  <c:v>41762.346736111111</c:v>
                </c:pt>
                <c:pt idx="5369">
                  <c:v>41762.34679398148</c:v>
                </c:pt>
                <c:pt idx="5370">
                  <c:v>41762.346863425926</c:v>
                </c:pt>
                <c:pt idx="5371">
                  <c:v>41762.346921296295</c:v>
                </c:pt>
                <c:pt idx="5372">
                  <c:v>41762.346979166665</c:v>
                </c:pt>
                <c:pt idx="5373">
                  <c:v>41762.347048611111</c:v>
                </c:pt>
                <c:pt idx="5374">
                  <c:v>41762.34710648148</c:v>
                </c:pt>
                <c:pt idx="5375">
                  <c:v>41762.34716435185</c:v>
                </c:pt>
                <c:pt idx="5376">
                  <c:v>41762.347233796296</c:v>
                </c:pt>
                <c:pt idx="5377">
                  <c:v>41762.347291666665</c:v>
                </c:pt>
                <c:pt idx="5378">
                  <c:v>41762.347349537034</c:v>
                </c:pt>
                <c:pt idx="5379">
                  <c:v>41762.347418981481</c:v>
                </c:pt>
                <c:pt idx="5380">
                  <c:v>41762.34747685185</c:v>
                </c:pt>
                <c:pt idx="5381">
                  <c:v>41762.347534722219</c:v>
                </c:pt>
                <c:pt idx="5382">
                  <c:v>41762.347604166665</c:v>
                </c:pt>
                <c:pt idx="5383">
                  <c:v>41762.347662037035</c:v>
                </c:pt>
                <c:pt idx="5384">
                  <c:v>41762.347719907404</c:v>
                </c:pt>
                <c:pt idx="5385">
                  <c:v>41762.347777777781</c:v>
                </c:pt>
                <c:pt idx="5386">
                  <c:v>41762.34784722222</c:v>
                </c:pt>
                <c:pt idx="5387">
                  <c:v>41762.347905092596</c:v>
                </c:pt>
                <c:pt idx="5388">
                  <c:v>41762.347962962966</c:v>
                </c:pt>
                <c:pt idx="5389">
                  <c:v>41762.348032407404</c:v>
                </c:pt>
                <c:pt idx="5390">
                  <c:v>41762.348090277781</c:v>
                </c:pt>
                <c:pt idx="5391">
                  <c:v>41762.34814814815</c:v>
                </c:pt>
                <c:pt idx="5392">
                  <c:v>41762.348217592589</c:v>
                </c:pt>
                <c:pt idx="5393">
                  <c:v>41762.348275462966</c:v>
                </c:pt>
                <c:pt idx="5394">
                  <c:v>41762.348333333335</c:v>
                </c:pt>
                <c:pt idx="5395">
                  <c:v>41762.348402777781</c:v>
                </c:pt>
                <c:pt idx="5396">
                  <c:v>41762.348460648151</c:v>
                </c:pt>
                <c:pt idx="5397">
                  <c:v>41762.34851851852</c:v>
                </c:pt>
                <c:pt idx="5398">
                  <c:v>41762.348576388889</c:v>
                </c:pt>
                <c:pt idx="5399">
                  <c:v>41762.348645833335</c:v>
                </c:pt>
                <c:pt idx="5400">
                  <c:v>41762.348703703705</c:v>
                </c:pt>
                <c:pt idx="5401">
                  <c:v>41762.348761574074</c:v>
                </c:pt>
                <c:pt idx="5402">
                  <c:v>41762.34883101852</c:v>
                </c:pt>
                <c:pt idx="5403">
                  <c:v>41762.34888888889</c:v>
                </c:pt>
                <c:pt idx="5404">
                  <c:v>41762.348946759259</c:v>
                </c:pt>
                <c:pt idx="5405">
                  <c:v>41762.349016203705</c:v>
                </c:pt>
                <c:pt idx="5406">
                  <c:v>41762.349074074074</c:v>
                </c:pt>
                <c:pt idx="5407">
                  <c:v>41762.349131944444</c:v>
                </c:pt>
                <c:pt idx="5408">
                  <c:v>41762.34920138889</c:v>
                </c:pt>
                <c:pt idx="5409">
                  <c:v>41762.349259259259</c:v>
                </c:pt>
                <c:pt idx="5410">
                  <c:v>41762.349317129629</c:v>
                </c:pt>
                <c:pt idx="5411">
                  <c:v>41762.349374999998</c:v>
                </c:pt>
                <c:pt idx="5412">
                  <c:v>41762.349444444444</c:v>
                </c:pt>
                <c:pt idx="5413">
                  <c:v>41762.349502314813</c:v>
                </c:pt>
                <c:pt idx="5414">
                  <c:v>41762.349560185183</c:v>
                </c:pt>
                <c:pt idx="5415">
                  <c:v>41762.349629629629</c:v>
                </c:pt>
                <c:pt idx="5416">
                  <c:v>41762.349687499998</c:v>
                </c:pt>
                <c:pt idx="5417">
                  <c:v>41762.349745370368</c:v>
                </c:pt>
                <c:pt idx="5418">
                  <c:v>41762.349814814814</c:v>
                </c:pt>
                <c:pt idx="5419">
                  <c:v>41762.349872685183</c:v>
                </c:pt>
                <c:pt idx="5420">
                  <c:v>41762.349930555552</c:v>
                </c:pt>
                <c:pt idx="5421">
                  <c:v>41762.35</c:v>
                </c:pt>
                <c:pt idx="5422">
                  <c:v>41762.350057870368</c:v>
                </c:pt>
                <c:pt idx="5423">
                  <c:v>41762.350115740737</c:v>
                </c:pt>
                <c:pt idx="5424">
                  <c:v>41762.350185185183</c:v>
                </c:pt>
                <c:pt idx="5425">
                  <c:v>41762.350243055553</c:v>
                </c:pt>
                <c:pt idx="5426">
                  <c:v>41762.350300925929</c:v>
                </c:pt>
                <c:pt idx="5427">
                  <c:v>41762.350358796299</c:v>
                </c:pt>
                <c:pt idx="5428">
                  <c:v>41762.350428240738</c:v>
                </c:pt>
                <c:pt idx="5429">
                  <c:v>41762.350486111114</c:v>
                </c:pt>
                <c:pt idx="5430">
                  <c:v>41762.350543981483</c:v>
                </c:pt>
                <c:pt idx="5431">
                  <c:v>41762.350613425922</c:v>
                </c:pt>
                <c:pt idx="5432">
                  <c:v>41762.350671296299</c:v>
                </c:pt>
                <c:pt idx="5433">
                  <c:v>41762.350729166668</c:v>
                </c:pt>
                <c:pt idx="5434">
                  <c:v>41762.350798611114</c:v>
                </c:pt>
                <c:pt idx="5435">
                  <c:v>41762.350856481484</c:v>
                </c:pt>
                <c:pt idx="5436">
                  <c:v>41762.350914351853</c:v>
                </c:pt>
                <c:pt idx="5437">
                  <c:v>41762.350983796299</c:v>
                </c:pt>
                <c:pt idx="5438">
                  <c:v>41762.351041666669</c:v>
                </c:pt>
                <c:pt idx="5439">
                  <c:v>41762.351099537038</c:v>
                </c:pt>
                <c:pt idx="5440">
                  <c:v>41762.351157407407</c:v>
                </c:pt>
                <c:pt idx="5441">
                  <c:v>41762.351226851853</c:v>
                </c:pt>
                <c:pt idx="5442">
                  <c:v>41762.351284722223</c:v>
                </c:pt>
                <c:pt idx="5443">
                  <c:v>41762.351342592592</c:v>
                </c:pt>
                <c:pt idx="5444">
                  <c:v>41762.351412037038</c:v>
                </c:pt>
                <c:pt idx="5445">
                  <c:v>41762.351469907408</c:v>
                </c:pt>
                <c:pt idx="5446">
                  <c:v>41762.351527777777</c:v>
                </c:pt>
                <c:pt idx="5447">
                  <c:v>41762.351597222223</c:v>
                </c:pt>
                <c:pt idx="5448">
                  <c:v>41762.351655092592</c:v>
                </c:pt>
                <c:pt idx="5449">
                  <c:v>41762.351712962962</c:v>
                </c:pt>
                <c:pt idx="5450">
                  <c:v>41762.351782407408</c:v>
                </c:pt>
                <c:pt idx="5451">
                  <c:v>41762.351840277777</c:v>
                </c:pt>
                <c:pt idx="5452">
                  <c:v>41762.351898148147</c:v>
                </c:pt>
                <c:pt idx="5453">
                  <c:v>41762.351956018516</c:v>
                </c:pt>
                <c:pt idx="5454">
                  <c:v>41762.352025462962</c:v>
                </c:pt>
                <c:pt idx="5455">
                  <c:v>41762.352083333331</c:v>
                </c:pt>
                <c:pt idx="5456">
                  <c:v>41762.352141203701</c:v>
                </c:pt>
                <c:pt idx="5457">
                  <c:v>41762.352210648147</c:v>
                </c:pt>
                <c:pt idx="5458">
                  <c:v>41762.352268518516</c:v>
                </c:pt>
                <c:pt idx="5459">
                  <c:v>41762.352326388886</c:v>
                </c:pt>
                <c:pt idx="5460">
                  <c:v>41762.352395833332</c:v>
                </c:pt>
                <c:pt idx="5461">
                  <c:v>41762.352453703701</c:v>
                </c:pt>
                <c:pt idx="5462">
                  <c:v>41762.352511574078</c:v>
                </c:pt>
                <c:pt idx="5463">
                  <c:v>41762.352581018517</c:v>
                </c:pt>
                <c:pt idx="5464">
                  <c:v>41762.352638888886</c:v>
                </c:pt>
                <c:pt idx="5465">
                  <c:v>41762.352696759262</c:v>
                </c:pt>
                <c:pt idx="5466">
                  <c:v>41762.352766203701</c:v>
                </c:pt>
                <c:pt idx="5467">
                  <c:v>41762.352824074071</c:v>
                </c:pt>
                <c:pt idx="5468">
                  <c:v>41762.352881944447</c:v>
                </c:pt>
                <c:pt idx="5469">
                  <c:v>41762.352939814817</c:v>
                </c:pt>
                <c:pt idx="5470">
                  <c:v>41762.353009259263</c:v>
                </c:pt>
                <c:pt idx="5471">
                  <c:v>41762.353067129632</c:v>
                </c:pt>
                <c:pt idx="5472">
                  <c:v>41762.353125000001</c:v>
                </c:pt>
                <c:pt idx="5473">
                  <c:v>41762.353194444448</c:v>
                </c:pt>
                <c:pt idx="5474">
                  <c:v>41762.353252314817</c:v>
                </c:pt>
                <c:pt idx="5475">
                  <c:v>41762.353310185186</c:v>
                </c:pt>
                <c:pt idx="5476">
                  <c:v>41762.353379629632</c:v>
                </c:pt>
                <c:pt idx="5477">
                  <c:v>41762.353437500002</c:v>
                </c:pt>
                <c:pt idx="5478">
                  <c:v>41762.353495370371</c:v>
                </c:pt>
                <c:pt idx="5479">
                  <c:v>41762.353564814817</c:v>
                </c:pt>
                <c:pt idx="5480">
                  <c:v>41762.353622685187</c:v>
                </c:pt>
                <c:pt idx="5481">
                  <c:v>41762.353680555556</c:v>
                </c:pt>
                <c:pt idx="5482">
                  <c:v>41762.353738425925</c:v>
                </c:pt>
                <c:pt idx="5483">
                  <c:v>41762.353807870371</c:v>
                </c:pt>
                <c:pt idx="5484">
                  <c:v>41762.353865740741</c:v>
                </c:pt>
                <c:pt idx="5485">
                  <c:v>41762.35392361111</c:v>
                </c:pt>
                <c:pt idx="5486">
                  <c:v>41762.353993055556</c:v>
                </c:pt>
                <c:pt idx="5487">
                  <c:v>41762.354050925926</c:v>
                </c:pt>
                <c:pt idx="5488">
                  <c:v>41762.354108796295</c:v>
                </c:pt>
                <c:pt idx="5489">
                  <c:v>41762.354178240741</c:v>
                </c:pt>
                <c:pt idx="5490">
                  <c:v>41762.35423611111</c:v>
                </c:pt>
                <c:pt idx="5491">
                  <c:v>41762.35429398148</c:v>
                </c:pt>
                <c:pt idx="5492">
                  <c:v>41762.354363425926</c:v>
                </c:pt>
                <c:pt idx="5493">
                  <c:v>41762.354421296295</c:v>
                </c:pt>
                <c:pt idx="5494">
                  <c:v>41762.354479166665</c:v>
                </c:pt>
                <c:pt idx="5495">
                  <c:v>41762.354537037034</c:v>
                </c:pt>
                <c:pt idx="5496">
                  <c:v>41762.35460648148</c:v>
                </c:pt>
                <c:pt idx="5497">
                  <c:v>41762.354664351849</c:v>
                </c:pt>
                <c:pt idx="5498">
                  <c:v>41762.354722222219</c:v>
                </c:pt>
                <c:pt idx="5499">
                  <c:v>41762.354791666665</c:v>
                </c:pt>
                <c:pt idx="5500">
                  <c:v>41762.354849537034</c:v>
                </c:pt>
                <c:pt idx="5501">
                  <c:v>41762.354907407411</c:v>
                </c:pt>
                <c:pt idx="5502">
                  <c:v>41762.35497685185</c:v>
                </c:pt>
                <c:pt idx="5503">
                  <c:v>41762.355034722219</c:v>
                </c:pt>
                <c:pt idx="5504">
                  <c:v>41762.355092592596</c:v>
                </c:pt>
                <c:pt idx="5505">
                  <c:v>41762.355162037034</c:v>
                </c:pt>
                <c:pt idx="5506">
                  <c:v>41762.355219907404</c:v>
                </c:pt>
                <c:pt idx="5507">
                  <c:v>41762.35527777778</c:v>
                </c:pt>
                <c:pt idx="5508">
                  <c:v>41762.355347222219</c:v>
                </c:pt>
                <c:pt idx="5509">
                  <c:v>41762.355405092596</c:v>
                </c:pt>
                <c:pt idx="5510">
                  <c:v>41762.355462962965</c:v>
                </c:pt>
                <c:pt idx="5511">
                  <c:v>41762.355520833335</c:v>
                </c:pt>
                <c:pt idx="5512">
                  <c:v>41762.355590277781</c:v>
                </c:pt>
                <c:pt idx="5513">
                  <c:v>41762.35564814815</c:v>
                </c:pt>
                <c:pt idx="5514">
                  <c:v>41762.355706018519</c:v>
                </c:pt>
                <c:pt idx="5515">
                  <c:v>41762.355775462966</c:v>
                </c:pt>
                <c:pt idx="5516">
                  <c:v>41762.355833333335</c:v>
                </c:pt>
                <c:pt idx="5517">
                  <c:v>41762.355891203704</c:v>
                </c:pt>
                <c:pt idx="5518">
                  <c:v>41762.35596064815</c:v>
                </c:pt>
                <c:pt idx="5519">
                  <c:v>41762.35601851852</c:v>
                </c:pt>
                <c:pt idx="5520">
                  <c:v>41762.356076388889</c:v>
                </c:pt>
                <c:pt idx="5521">
                  <c:v>41762.356145833335</c:v>
                </c:pt>
                <c:pt idx="5522">
                  <c:v>41762.356203703705</c:v>
                </c:pt>
                <c:pt idx="5523">
                  <c:v>41762.356261574074</c:v>
                </c:pt>
                <c:pt idx="5524">
                  <c:v>41762.356319444443</c:v>
                </c:pt>
                <c:pt idx="5525">
                  <c:v>41762.356388888889</c:v>
                </c:pt>
                <c:pt idx="5526">
                  <c:v>41762.356446759259</c:v>
                </c:pt>
                <c:pt idx="5527">
                  <c:v>41762.356504629628</c:v>
                </c:pt>
                <c:pt idx="5528">
                  <c:v>41762.356574074074</c:v>
                </c:pt>
                <c:pt idx="5529">
                  <c:v>41762.356631944444</c:v>
                </c:pt>
                <c:pt idx="5530">
                  <c:v>41762.356689814813</c:v>
                </c:pt>
                <c:pt idx="5531">
                  <c:v>41762.356759259259</c:v>
                </c:pt>
                <c:pt idx="5532">
                  <c:v>41762.356817129628</c:v>
                </c:pt>
                <c:pt idx="5533">
                  <c:v>41762.356874999998</c:v>
                </c:pt>
                <c:pt idx="5534">
                  <c:v>41762.356944444444</c:v>
                </c:pt>
                <c:pt idx="5535">
                  <c:v>41762.357002314813</c:v>
                </c:pt>
                <c:pt idx="5536">
                  <c:v>41762.357060185182</c:v>
                </c:pt>
                <c:pt idx="5537">
                  <c:v>41762.357129629629</c:v>
                </c:pt>
                <c:pt idx="5538">
                  <c:v>41762.357187499998</c:v>
                </c:pt>
                <c:pt idx="5539">
                  <c:v>41762.357245370367</c:v>
                </c:pt>
                <c:pt idx="5540">
                  <c:v>41762.357303240744</c:v>
                </c:pt>
                <c:pt idx="5541">
                  <c:v>41762.357372685183</c:v>
                </c:pt>
                <c:pt idx="5542">
                  <c:v>41762.357430555552</c:v>
                </c:pt>
                <c:pt idx="5543">
                  <c:v>41762.357488425929</c:v>
                </c:pt>
                <c:pt idx="5544">
                  <c:v>41762.357557870368</c:v>
                </c:pt>
                <c:pt idx="5545">
                  <c:v>41762.357615740744</c:v>
                </c:pt>
                <c:pt idx="5546">
                  <c:v>41762.357673611114</c:v>
                </c:pt>
                <c:pt idx="5547">
                  <c:v>41762.357743055552</c:v>
                </c:pt>
                <c:pt idx="5548">
                  <c:v>41762.357800925929</c:v>
                </c:pt>
                <c:pt idx="5549">
                  <c:v>41762.357858796298</c:v>
                </c:pt>
                <c:pt idx="5550">
                  <c:v>41762.357928240737</c:v>
                </c:pt>
                <c:pt idx="5551">
                  <c:v>41762.357986111114</c:v>
                </c:pt>
                <c:pt idx="5552">
                  <c:v>41762.358043981483</c:v>
                </c:pt>
                <c:pt idx="5553">
                  <c:v>41762.358101851853</c:v>
                </c:pt>
                <c:pt idx="5554">
                  <c:v>41762.358171296299</c:v>
                </c:pt>
                <c:pt idx="5555">
                  <c:v>41762.358229166668</c:v>
                </c:pt>
                <c:pt idx="5556">
                  <c:v>41762.358287037037</c:v>
                </c:pt>
                <c:pt idx="5557">
                  <c:v>41762.358356481483</c:v>
                </c:pt>
                <c:pt idx="5558">
                  <c:v>41762.358414351853</c:v>
                </c:pt>
                <c:pt idx="5559">
                  <c:v>41762.358472222222</c:v>
                </c:pt>
                <c:pt idx="5560">
                  <c:v>41762.358541666668</c:v>
                </c:pt>
                <c:pt idx="5561">
                  <c:v>41762.358599537038</c:v>
                </c:pt>
                <c:pt idx="5562">
                  <c:v>41762.358657407407</c:v>
                </c:pt>
                <c:pt idx="5563">
                  <c:v>41762.358726851853</c:v>
                </c:pt>
                <c:pt idx="5564">
                  <c:v>41762.358784722222</c:v>
                </c:pt>
                <c:pt idx="5565">
                  <c:v>41762.358842592592</c:v>
                </c:pt>
                <c:pt idx="5566">
                  <c:v>41762.358900462961</c:v>
                </c:pt>
                <c:pt idx="5567">
                  <c:v>41762.358969907407</c:v>
                </c:pt>
                <c:pt idx="5568">
                  <c:v>41762.359027777777</c:v>
                </c:pt>
                <c:pt idx="5569">
                  <c:v>41762.359085648146</c:v>
                </c:pt>
                <c:pt idx="5570">
                  <c:v>41762.359155092592</c:v>
                </c:pt>
                <c:pt idx="5571">
                  <c:v>41762.359212962961</c:v>
                </c:pt>
                <c:pt idx="5572">
                  <c:v>41762.359270833331</c:v>
                </c:pt>
                <c:pt idx="5573">
                  <c:v>41762.359340277777</c:v>
                </c:pt>
                <c:pt idx="5574">
                  <c:v>41762.359398148146</c:v>
                </c:pt>
                <c:pt idx="5575">
                  <c:v>41762.359456018516</c:v>
                </c:pt>
                <c:pt idx="5576">
                  <c:v>41762.359525462962</c:v>
                </c:pt>
                <c:pt idx="5577">
                  <c:v>41762.359583333331</c:v>
                </c:pt>
                <c:pt idx="5578">
                  <c:v>41762.3596412037</c:v>
                </c:pt>
                <c:pt idx="5579">
                  <c:v>41762.359699074077</c:v>
                </c:pt>
                <c:pt idx="5580">
                  <c:v>41762.359768518516</c:v>
                </c:pt>
                <c:pt idx="5581">
                  <c:v>41762.359826388885</c:v>
                </c:pt>
                <c:pt idx="5582">
                  <c:v>41762.359884259262</c:v>
                </c:pt>
                <c:pt idx="5583">
                  <c:v>41762.359953703701</c:v>
                </c:pt>
                <c:pt idx="5584">
                  <c:v>41762.360011574077</c:v>
                </c:pt>
                <c:pt idx="5585">
                  <c:v>41762.360069444447</c:v>
                </c:pt>
                <c:pt idx="5586">
                  <c:v>41762.360138888886</c:v>
                </c:pt>
                <c:pt idx="5587">
                  <c:v>41762.360196759262</c:v>
                </c:pt>
                <c:pt idx="5588">
                  <c:v>41762.360254629632</c:v>
                </c:pt>
                <c:pt idx="5589">
                  <c:v>41762.360324074078</c:v>
                </c:pt>
                <c:pt idx="5590">
                  <c:v>41762.360381944447</c:v>
                </c:pt>
                <c:pt idx="5591">
                  <c:v>41762.360439814816</c:v>
                </c:pt>
                <c:pt idx="5592">
                  <c:v>41762.360509259262</c:v>
                </c:pt>
                <c:pt idx="5593">
                  <c:v>41762.360567129632</c:v>
                </c:pt>
                <c:pt idx="5594">
                  <c:v>41762.360625000001</c:v>
                </c:pt>
                <c:pt idx="5595">
                  <c:v>41762.360682870371</c:v>
                </c:pt>
                <c:pt idx="5596">
                  <c:v>41762.360752314817</c:v>
                </c:pt>
                <c:pt idx="5597">
                  <c:v>41762.360810185186</c:v>
                </c:pt>
                <c:pt idx="5598">
                  <c:v>41762.360868055555</c:v>
                </c:pt>
                <c:pt idx="5599">
                  <c:v>41762.360937500001</c:v>
                </c:pt>
                <c:pt idx="5600">
                  <c:v>41762.360995370371</c:v>
                </c:pt>
                <c:pt idx="5601">
                  <c:v>41762.36105324074</c:v>
                </c:pt>
                <c:pt idx="5602">
                  <c:v>41762.361122685186</c:v>
                </c:pt>
                <c:pt idx="5603">
                  <c:v>41762.361180555556</c:v>
                </c:pt>
                <c:pt idx="5604">
                  <c:v>41762.361238425925</c:v>
                </c:pt>
                <c:pt idx="5605">
                  <c:v>41762.361307870371</c:v>
                </c:pt>
                <c:pt idx="5606">
                  <c:v>41762.36136574074</c:v>
                </c:pt>
                <c:pt idx="5607">
                  <c:v>41762.36142361111</c:v>
                </c:pt>
                <c:pt idx="5608">
                  <c:v>41762.361481481479</c:v>
                </c:pt>
                <c:pt idx="5609">
                  <c:v>41762.361550925925</c:v>
                </c:pt>
                <c:pt idx="5610">
                  <c:v>41762.361608796295</c:v>
                </c:pt>
                <c:pt idx="5611">
                  <c:v>41762.361666666664</c:v>
                </c:pt>
                <c:pt idx="5612">
                  <c:v>41762.36173611111</c:v>
                </c:pt>
                <c:pt idx="5613">
                  <c:v>41762.361793981479</c:v>
                </c:pt>
                <c:pt idx="5614">
                  <c:v>41762.361851851849</c:v>
                </c:pt>
                <c:pt idx="5615">
                  <c:v>41762.361921296295</c:v>
                </c:pt>
                <c:pt idx="5616">
                  <c:v>41762.361979166664</c:v>
                </c:pt>
                <c:pt idx="5617">
                  <c:v>41762.362037037034</c:v>
                </c:pt>
                <c:pt idx="5618">
                  <c:v>41762.36210648148</c:v>
                </c:pt>
                <c:pt idx="5619">
                  <c:v>41762.362164351849</c:v>
                </c:pt>
                <c:pt idx="5620">
                  <c:v>41762.362222222226</c:v>
                </c:pt>
                <c:pt idx="5621">
                  <c:v>41762.362280092595</c:v>
                </c:pt>
                <c:pt idx="5622">
                  <c:v>41762.362349537034</c:v>
                </c:pt>
                <c:pt idx="5623">
                  <c:v>41762.362407407411</c:v>
                </c:pt>
                <c:pt idx="5624">
                  <c:v>41762.36246527778</c:v>
                </c:pt>
                <c:pt idx="5625">
                  <c:v>41762.362534722219</c:v>
                </c:pt>
                <c:pt idx="5626">
                  <c:v>41762.362592592595</c:v>
                </c:pt>
                <c:pt idx="5627">
                  <c:v>41762.362650462965</c:v>
                </c:pt>
                <c:pt idx="5628">
                  <c:v>41762.362719907411</c:v>
                </c:pt>
                <c:pt idx="5629">
                  <c:v>41762.36277777778</c:v>
                </c:pt>
                <c:pt idx="5630">
                  <c:v>41762.362835648149</c:v>
                </c:pt>
                <c:pt idx="5631">
                  <c:v>41762.362905092596</c:v>
                </c:pt>
                <c:pt idx="5632">
                  <c:v>41762.362962962965</c:v>
                </c:pt>
                <c:pt idx="5633">
                  <c:v>41762.363020833334</c:v>
                </c:pt>
                <c:pt idx="5634">
                  <c:v>41762.363078703704</c:v>
                </c:pt>
                <c:pt idx="5635">
                  <c:v>41762.36314814815</c:v>
                </c:pt>
                <c:pt idx="5636">
                  <c:v>41762.363206018519</c:v>
                </c:pt>
                <c:pt idx="5637">
                  <c:v>41762.363263888888</c:v>
                </c:pt>
                <c:pt idx="5638">
                  <c:v>41762.363333333335</c:v>
                </c:pt>
                <c:pt idx="5639">
                  <c:v>41762.363391203704</c:v>
                </c:pt>
                <c:pt idx="5640">
                  <c:v>41762.363449074073</c:v>
                </c:pt>
                <c:pt idx="5641">
                  <c:v>41762.363518518519</c:v>
                </c:pt>
                <c:pt idx="5642">
                  <c:v>41762.363576388889</c:v>
                </c:pt>
                <c:pt idx="5643">
                  <c:v>41762.363634259258</c:v>
                </c:pt>
                <c:pt idx="5644">
                  <c:v>41762.363703703704</c:v>
                </c:pt>
                <c:pt idx="5645">
                  <c:v>41762.363761574074</c:v>
                </c:pt>
                <c:pt idx="5646">
                  <c:v>41762.363819444443</c:v>
                </c:pt>
                <c:pt idx="5647">
                  <c:v>41762.363888888889</c:v>
                </c:pt>
                <c:pt idx="5648">
                  <c:v>41762.363946759258</c:v>
                </c:pt>
                <c:pt idx="5649">
                  <c:v>41762.364004629628</c:v>
                </c:pt>
                <c:pt idx="5650">
                  <c:v>41762.364062499997</c:v>
                </c:pt>
                <c:pt idx="5651">
                  <c:v>41762.364131944443</c:v>
                </c:pt>
                <c:pt idx="5652">
                  <c:v>41762.364189814813</c:v>
                </c:pt>
                <c:pt idx="5653">
                  <c:v>41762.364247685182</c:v>
                </c:pt>
                <c:pt idx="5654">
                  <c:v>41762.364317129628</c:v>
                </c:pt>
                <c:pt idx="5655">
                  <c:v>41762.364374999997</c:v>
                </c:pt>
                <c:pt idx="5656">
                  <c:v>41762.364432870374</c:v>
                </c:pt>
                <c:pt idx="5657">
                  <c:v>41762.364502314813</c:v>
                </c:pt>
                <c:pt idx="5658">
                  <c:v>41762.364560185182</c:v>
                </c:pt>
                <c:pt idx="5659">
                  <c:v>41762.364618055559</c:v>
                </c:pt>
                <c:pt idx="5660">
                  <c:v>41762.364687499998</c:v>
                </c:pt>
                <c:pt idx="5661">
                  <c:v>41762.364745370367</c:v>
                </c:pt>
                <c:pt idx="5662">
                  <c:v>41762.364803240744</c:v>
                </c:pt>
                <c:pt idx="5663">
                  <c:v>41762.364861111113</c:v>
                </c:pt>
                <c:pt idx="5664">
                  <c:v>41762.364930555559</c:v>
                </c:pt>
                <c:pt idx="5665">
                  <c:v>41762.364988425928</c:v>
                </c:pt>
                <c:pt idx="5666">
                  <c:v>41762.365046296298</c:v>
                </c:pt>
                <c:pt idx="5667">
                  <c:v>41762.365115740744</c:v>
                </c:pt>
                <c:pt idx="5668">
                  <c:v>41762.365173611113</c:v>
                </c:pt>
                <c:pt idx="5669">
                  <c:v>41762.365231481483</c:v>
                </c:pt>
                <c:pt idx="5670">
                  <c:v>41762.365300925929</c:v>
                </c:pt>
                <c:pt idx="5671">
                  <c:v>41762.365358796298</c:v>
                </c:pt>
                <c:pt idx="5672">
                  <c:v>41762.365416666667</c:v>
                </c:pt>
                <c:pt idx="5673">
                  <c:v>41762.365486111114</c:v>
                </c:pt>
                <c:pt idx="5674">
                  <c:v>41762.365543981483</c:v>
                </c:pt>
                <c:pt idx="5675">
                  <c:v>41762.365601851852</c:v>
                </c:pt>
                <c:pt idx="5676">
                  <c:v>41762.365659722222</c:v>
                </c:pt>
                <c:pt idx="5677">
                  <c:v>41762.365729166668</c:v>
                </c:pt>
                <c:pt idx="5678">
                  <c:v>41762.365787037037</c:v>
                </c:pt>
                <c:pt idx="5679">
                  <c:v>41762.365844907406</c:v>
                </c:pt>
                <c:pt idx="5680">
                  <c:v>41762.365914351853</c:v>
                </c:pt>
                <c:pt idx="5681">
                  <c:v>41762.365972222222</c:v>
                </c:pt>
                <c:pt idx="5682">
                  <c:v>41762.366030092591</c:v>
                </c:pt>
                <c:pt idx="5683">
                  <c:v>41762.366099537037</c:v>
                </c:pt>
                <c:pt idx="5684">
                  <c:v>41762.366157407407</c:v>
                </c:pt>
                <c:pt idx="5685">
                  <c:v>41762.366215277776</c:v>
                </c:pt>
                <c:pt idx="5686">
                  <c:v>41762.366284722222</c:v>
                </c:pt>
                <c:pt idx="5687">
                  <c:v>41762.366342592592</c:v>
                </c:pt>
                <c:pt idx="5688">
                  <c:v>41762.366400462961</c:v>
                </c:pt>
                <c:pt idx="5689">
                  <c:v>41762.36645833333</c:v>
                </c:pt>
                <c:pt idx="5690">
                  <c:v>41762.366527777776</c:v>
                </c:pt>
                <c:pt idx="5691">
                  <c:v>41762.366585648146</c:v>
                </c:pt>
                <c:pt idx="5692">
                  <c:v>41762.366643518515</c:v>
                </c:pt>
                <c:pt idx="5693">
                  <c:v>41762.366712962961</c:v>
                </c:pt>
                <c:pt idx="5694">
                  <c:v>41762.366770833331</c:v>
                </c:pt>
                <c:pt idx="5695">
                  <c:v>41762.366828703707</c:v>
                </c:pt>
                <c:pt idx="5696">
                  <c:v>41762.366898148146</c:v>
                </c:pt>
                <c:pt idx="5697">
                  <c:v>41762.366956018515</c:v>
                </c:pt>
                <c:pt idx="5698">
                  <c:v>41762.367013888892</c:v>
                </c:pt>
                <c:pt idx="5699">
                  <c:v>41762.367083333331</c:v>
                </c:pt>
                <c:pt idx="5700">
                  <c:v>41762.3671412037</c:v>
                </c:pt>
                <c:pt idx="5701">
                  <c:v>41762.367199074077</c:v>
                </c:pt>
                <c:pt idx="5702">
                  <c:v>41762.367268518516</c:v>
                </c:pt>
                <c:pt idx="5703">
                  <c:v>41762.367326388892</c:v>
                </c:pt>
                <c:pt idx="5704">
                  <c:v>41762.367384259262</c:v>
                </c:pt>
                <c:pt idx="5705">
                  <c:v>41762.367442129631</c:v>
                </c:pt>
                <c:pt idx="5706">
                  <c:v>41762.367511574077</c:v>
                </c:pt>
                <c:pt idx="5707">
                  <c:v>41762.367569444446</c:v>
                </c:pt>
                <c:pt idx="5708">
                  <c:v>41762.367627314816</c:v>
                </c:pt>
                <c:pt idx="5709">
                  <c:v>41762.367696759262</c:v>
                </c:pt>
                <c:pt idx="5710">
                  <c:v>41762.367754629631</c:v>
                </c:pt>
                <c:pt idx="5711">
                  <c:v>41762.367812500001</c:v>
                </c:pt>
                <c:pt idx="5712">
                  <c:v>41762.367881944447</c:v>
                </c:pt>
                <c:pt idx="5713">
                  <c:v>41762.367939814816</c:v>
                </c:pt>
                <c:pt idx="5714">
                  <c:v>41762.367997685185</c:v>
                </c:pt>
                <c:pt idx="5715">
                  <c:v>41762.368067129632</c:v>
                </c:pt>
                <c:pt idx="5716">
                  <c:v>41762.368125000001</c:v>
                </c:pt>
                <c:pt idx="5717">
                  <c:v>41762.36818287037</c:v>
                </c:pt>
                <c:pt idx="5718">
                  <c:v>41762.36824074074</c:v>
                </c:pt>
                <c:pt idx="5719">
                  <c:v>41762.368310185186</c:v>
                </c:pt>
                <c:pt idx="5720">
                  <c:v>41762.368368055555</c:v>
                </c:pt>
                <c:pt idx="5721">
                  <c:v>41762.368425925924</c:v>
                </c:pt>
                <c:pt idx="5722">
                  <c:v>41762.368495370371</c:v>
                </c:pt>
                <c:pt idx="5723">
                  <c:v>41762.36855324074</c:v>
                </c:pt>
                <c:pt idx="5724">
                  <c:v>41762.368611111109</c:v>
                </c:pt>
                <c:pt idx="5725">
                  <c:v>41762.368680555555</c:v>
                </c:pt>
                <c:pt idx="5726">
                  <c:v>41762.368738425925</c:v>
                </c:pt>
                <c:pt idx="5727">
                  <c:v>41762.368796296294</c:v>
                </c:pt>
                <c:pt idx="5728">
                  <c:v>41762.36886574074</c:v>
                </c:pt>
                <c:pt idx="5729">
                  <c:v>41762.368923611109</c:v>
                </c:pt>
                <c:pt idx="5730">
                  <c:v>41762.368981481479</c:v>
                </c:pt>
                <c:pt idx="5731">
                  <c:v>41762.369039351855</c:v>
                </c:pt>
                <c:pt idx="5732">
                  <c:v>41762.369108796294</c:v>
                </c:pt>
                <c:pt idx="5733">
                  <c:v>41762.369166666664</c:v>
                </c:pt>
                <c:pt idx="5734">
                  <c:v>41762.36922453704</c:v>
                </c:pt>
                <c:pt idx="5735">
                  <c:v>41762.369293981479</c:v>
                </c:pt>
                <c:pt idx="5736">
                  <c:v>41762.369351851848</c:v>
                </c:pt>
                <c:pt idx="5737">
                  <c:v>41762.369409722225</c:v>
                </c:pt>
                <c:pt idx="5738">
                  <c:v>41762.369479166664</c:v>
                </c:pt>
                <c:pt idx="5739">
                  <c:v>41762.369537037041</c:v>
                </c:pt>
                <c:pt idx="5740">
                  <c:v>41762.36959490741</c:v>
                </c:pt>
                <c:pt idx="5741">
                  <c:v>41762.369664351849</c:v>
                </c:pt>
                <c:pt idx="5742">
                  <c:v>41762.369722222225</c:v>
                </c:pt>
                <c:pt idx="5743">
                  <c:v>41762.369780092595</c:v>
                </c:pt>
                <c:pt idx="5744">
                  <c:v>41762.369837962964</c:v>
                </c:pt>
                <c:pt idx="5745">
                  <c:v>41762.36990740741</c:v>
                </c:pt>
                <c:pt idx="5746">
                  <c:v>41762.36996527778</c:v>
                </c:pt>
                <c:pt idx="5747">
                  <c:v>41762.370023148149</c:v>
                </c:pt>
                <c:pt idx="5748">
                  <c:v>41762.370092592595</c:v>
                </c:pt>
                <c:pt idx="5749">
                  <c:v>41762.370150462964</c:v>
                </c:pt>
                <c:pt idx="5750">
                  <c:v>41762.370208333334</c:v>
                </c:pt>
                <c:pt idx="5751">
                  <c:v>41762.37027777778</c:v>
                </c:pt>
                <c:pt idx="5752">
                  <c:v>41762.370335648149</c:v>
                </c:pt>
                <c:pt idx="5753">
                  <c:v>41762.370393518519</c:v>
                </c:pt>
                <c:pt idx="5754">
                  <c:v>41762.370462962965</c:v>
                </c:pt>
                <c:pt idx="5755">
                  <c:v>41762.370520833334</c:v>
                </c:pt>
                <c:pt idx="5756">
                  <c:v>41762.370578703703</c:v>
                </c:pt>
                <c:pt idx="5757">
                  <c:v>41762.370648148149</c:v>
                </c:pt>
                <c:pt idx="5758">
                  <c:v>41762.370706018519</c:v>
                </c:pt>
                <c:pt idx="5759">
                  <c:v>41762.370763888888</c:v>
                </c:pt>
                <c:pt idx="5760">
                  <c:v>41762.370821759258</c:v>
                </c:pt>
                <c:pt idx="5761">
                  <c:v>41762.370891203704</c:v>
                </c:pt>
                <c:pt idx="5762">
                  <c:v>41762.370949074073</c:v>
                </c:pt>
                <c:pt idx="5763">
                  <c:v>41762.371006944442</c:v>
                </c:pt>
                <c:pt idx="5764">
                  <c:v>41762.371076388888</c:v>
                </c:pt>
                <c:pt idx="5765">
                  <c:v>41762.371134259258</c:v>
                </c:pt>
                <c:pt idx="5766">
                  <c:v>41762.371192129627</c:v>
                </c:pt>
                <c:pt idx="5767">
                  <c:v>41762.371261574073</c:v>
                </c:pt>
                <c:pt idx="5768">
                  <c:v>41762.371319444443</c:v>
                </c:pt>
                <c:pt idx="5769">
                  <c:v>41762.371377314812</c:v>
                </c:pt>
                <c:pt idx="5770">
                  <c:v>41762.371446759258</c:v>
                </c:pt>
                <c:pt idx="5771">
                  <c:v>41762.371504629627</c:v>
                </c:pt>
                <c:pt idx="5772">
                  <c:v>41762.371562499997</c:v>
                </c:pt>
                <c:pt idx="5773">
                  <c:v>41762.371620370373</c:v>
                </c:pt>
                <c:pt idx="5774">
                  <c:v>41762.371689814812</c:v>
                </c:pt>
                <c:pt idx="5775">
                  <c:v>41762.371747685182</c:v>
                </c:pt>
                <c:pt idx="5776">
                  <c:v>41762.371805555558</c:v>
                </c:pt>
                <c:pt idx="5777">
                  <c:v>41762.371874999997</c:v>
                </c:pt>
                <c:pt idx="5778">
                  <c:v>41762.371932870374</c:v>
                </c:pt>
                <c:pt idx="5779">
                  <c:v>41762.371990740743</c:v>
                </c:pt>
                <c:pt idx="5780">
                  <c:v>41762.372060185182</c:v>
                </c:pt>
                <c:pt idx="5781">
                  <c:v>41762.372118055559</c:v>
                </c:pt>
                <c:pt idx="5782">
                  <c:v>41762.372175925928</c:v>
                </c:pt>
                <c:pt idx="5783">
                  <c:v>41762.372245370374</c:v>
                </c:pt>
                <c:pt idx="5784">
                  <c:v>41762.372303240743</c:v>
                </c:pt>
                <c:pt idx="5785">
                  <c:v>41762.372361111113</c:v>
                </c:pt>
                <c:pt idx="5786">
                  <c:v>41762.372418981482</c:v>
                </c:pt>
                <c:pt idx="5787">
                  <c:v>41762.372488425928</c:v>
                </c:pt>
                <c:pt idx="5788">
                  <c:v>41762.372546296298</c:v>
                </c:pt>
                <c:pt idx="5789">
                  <c:v>41762.372604166667</c:v>
                </c:pt>
                <c:pt idx="5790">
                  <c:v>41762.372673611113</c:v>
                </c:pt>
                <c:pt idx="5791">
                  <c:v>41762.372731481482</c:v>
                </c:pt>
                <c:pt idx="5792">
                  <c:v>41762.372789351852</c:v>
                </c:pt>
                <c:pt idx="5793">
                  <c:v>41762.372858796298</c:v>
                </c:pt>
                <c:pt idx="5794">
                  <c:v>41762.372916666667</c:v>
                </c:pt>
                <c:pt idx="5795">
                  <c:v>41762.372974537036</c:v>
                </c:pt>
                <c:pt idx="5796">
                  <c:v>41762.373043981483</c:v>
                </c:pt>
                <c:pt idx="5797">
                  <c:v>41762.373101851852</c:v>
                </c:pt>
                <c:pt idx="5798">
                  <c:v>41762.373159722221</c:v>
                </c:pt>
                <c:pt idx="5799">
                  <c:v>41762.373217592591</c:v>
                </c:pt>
                <c:pt idx="5800">
                  <c:v>41762.373287037037</c:v>
                </c:pt>
                <c:pt idx="5801">
                  <c:v>41762.373344907406</c:v>
                </c:pt>
                <c:pt idx="5802">
                  <c:v>41762.373402777775</c:v>
                </c:pt>
                <c:pt idx="5803">
                  <c:v>41762.373472222222</c:v>
                </c:pt>
                <c:pt idx="5804">
                  <c:v>41762.373530092591</c:v>
                </c:pt>
                <c:pt idx="5805">
                  <c:v>41762.37358796296</c:v>
                </c:pt>
                <c:pt idx="5806">
                  <c:v>41762.373657407406</c:v>
                </c:pt>
                <c:pt idx="5807">
                  <c:v>41762.373715277776</c:v>
                </c:pt>
                <c:pt idx="5808">
                  <c:v>41762.373773148145</c:v>
                </c:pt>
                <c:pt idx="5809">
                  <c:v>41762.373842592591</c:v>
                </c:pt>
                <c:pt idx="5810">
                  <c:v>41762.373900462961</c:v>
                </c:pt>
                <c:pt idx="5811">
                  <c:v>41762.37395833333</c:v>
                </c:pt>
                <c:pt idx="5812">
                  <c:v>41762.374027777776</c:v>
                </c:pt>
                <c:pt idx="5813">
                  <c:v>41762.374085648145</c:v>
                </c:pt>
                <c:pt idx="5814">
                  <c:v>41762.374143518522</c:v>
                </c:pt>
                <c:pt idx="5815">
                  <c:v>41762.374201388891</c:v>
                </c:pt>
                <c:pt idx="5816">
                  <c:v>41762.37427083333</c:v>
                </c:pt>
                <c:pt idx="5817">
                  <c:v>41762.374328703707</c:v>
                </c:pt>
                <c:pt idx="5818">
                  <c:v>41762.374386574076</c:v>
                </c:pt>
                <c:pt idx="5819">
                  <c:v>41762.374456018515</c:v>
                </c:pt>
                <c:pt idx="5820">
                  <c:v>41762.374513888892</c:v>
                </c:pt>
                <c:pt idx="5821">
                  <c:v>41762.374571759261</c:v>
                </c:pt>
                <c:pt idx="5822">
                  <c:v>41762.374641203707</c:v>
                </c:pt>
                <c:pt idx="5823">
                  <c:v>41762.374699074076</c:v>
                </c:pt>
                <c:pt idx="5824">
                  <c:v>41762.374756944446</c:v>
                </c:pt>
                <c:pt idx="5825">
                  <c:v>41762.374826388892</c:v>
                </c:pt>
                <c:pt idx="5826">
                  <c:v>41762.374884259261</c:v>
                </c:pt>
                <c:pt idx="5827">
                  <c:v>41762.374942129631</c:v>
                </c:pt>
                <c:pt idx="5828">
                  <c:v>41762.375</c:v>
                </c:pt>
                <c:pt idx="5829">
                  <c:v>41762.375069444446</c:v>
                </c:pt>
                <c:pt idx="5830">
                  <c:v>41762.375127314815</c:v>
                </c:pt>
                <c:pt idx="5831">
                  <c:v>41762.375185185185</c:v>
                </c:pt>
                <c:pt idx="5832">
                  <c:v>41762.375254629631</c:v>
                </c:pt>
                <c:pt idx="5833">
                  <c:v>41762.3753125</c:v>
                </c:pt>
                <c:pt idx="5834">
                  <c:v>41762.37537037037</c:v>
                </c:pt>
                <c:pt idx="5835">
                  <c:v>41762.375439814816</c:v>
                </c:pt>
                <c:pt idx="5836">
                  <c:v>41762.375497685185</c:v>
                </c:pt>
                <c:pt idx="5837">
                  <c:v>41762.375555555554</c:v>
                </c:pt>
                <c:pt idx="5838">
                  <c:v>41762.375625000001</c:v>
                </c:pt>
                <c:pt idx="5839">
                  <c:v>41762.37568287037</c:v>
                </c:pt>
                <c:pt idx="5840">
                  <c:v>41762.375740740739</c:v>
                </c:pt>
                <c:pt idx="5841">
                  <c:v>41762.375810185185</c:v>
                </c:pt>
                <c:pt idx="5842">
                  <c:v>41762.375868055555</c:v>
                </c:pt>
                <c:pt idx="5843">
                  <c:v>41762.375925925924</c:v>
                </c:pt>
                <c:pt idx="5844">
                  <c:v>41762.375983796293</c:v>
                </c:pt>
                <c:pt idx="5845">
                  <c:v>41762.37605324074</c:v>
                </c:pt>
                <c:pt idx="5846">
                  <c:v>41762.376111111109</c:v>
                </c:pt>
                <c:pt idx="5847">
                  <c:v>41762.376168981478</c:v>
                </c:pt>
                <c:pt idx="5848">
                  <c:v>41762.376238425924</c:v>
                </c:pt>
                <c:pt idx="5849">
                  <c:v>41762.376296296294</c:v>
                </c:pt>
                <c:pt idx="5850">
                  <c:v>41762.376354166663</c:v>
                </c:pt>
                <c:pt idx="5851">
                  <c:v>41762.376423611109</c:v>
                </c:pt>
                <c:pt idx="5852">
                  <c:v>41762.376481481479</c:v>
                </c:pt>
                <c:pt idx="5853">
                  <c:v>41762.376539351855</c:v>
                </c:pt>
                <c:pt idx="5854">
                  <c:v>41762.376608796294</c:v>
                </c:pt>
                <c:pt idx="5855">
                  <c:v>41762.376666666663</c:v>
                </c:pt>
                <c:pt idx="5856">
                  <c:v>41762.37672453704</c:v>
                </c:pt>
                <c:pt idx="5857">
                  <c:v>41762.376782407409</c:v>
                </c:pt>
                <c:pt idx="5858">
                  <c:v>41762.376851851855</c:v>
                </c:pt>
                <c:pt idx="5859">
                  <c:v>41762.376909722225</c:v>
                </c:pt>
                <c:pt idx="5860">
                  <c:v>41762.376967592594</c:v>
                </c:pt>
                <c:pt idx="5861">
                  <c:v>41762.37703703704</c:v>
                </c:pt>
                <c:pt idx="5862">
                  <c:v>41762.37709490741</c:v>
                </c:pt>
                <c:pt idx="5863">
                  <c:v>41762.377152777779</c:v>
                </c:pt>
                <c:pt idx="5864">
                  <c:v>41762.377222222225</c:v>
                </c:pt>
                <c:pt idx="5865">
                  <c:v>41762.377280092594</c:v>
                </c:pt>
                <c:pt idx="5866">
                  <c:v>41762.377337962964</c:v>
                </c:pt>
                <c:pt idx="5867">
                  <c:v>41762.37740740741</c:v>
                </c:pt>
                <c:pt idx="5868">
                  <c:v>41762.377465277779</c:v>
                </c:pt>
                <c:pt idx="5869">
                  <c:v>41762.377523148149</c:v>
                </c:pt>
                <c:pt idx="5870">
                  <c:v>41762.377581018518</c:v>
                </c:pt>
                <c:pt idx="5871">
                  <c:v>41762.377650462964</c:v>
                </c:pt>
                <c:pt idx="5872">
                  <c:v>41762.377708333333</c:v>
                </c:pt>
                <c:pt idx="5873">
                  <c:v>41762.377766203703</c:v>
                </c:pt>
                <c:pt idx="5874">
                  <c:v>41762.377835648149</c:v>
                </c:pt>
                <c:pt idx="5875">
                  <c:v>41762.377893518518</c:v>
                </c:pt>
                <c:pt idx="5876">
                  <c:v>41762.377951388888</c:v>
                </c:pt>
                <c:pt idx="5877">
                  <c:v>41762.378020833334</c:v>
                </c:pt>
                <c:pt idx="5878">
                  <c:v>41762.378078703703</c:v>
                </c:pt>
                <c:pt idx="5879">
                  <c:v>41762.378136574072</c:v>
                </c:pt>
                <c:pt idx="5880">
                  <c:v>41762.378206018519</c:v>
                </c:pt>
                <c:pt idx="5881">
                  <c:v>41762.378263888888</c:v>
                </c:pt>
                <c:pt idx="5882">
                  <c:v>41762.378321759257</c:v>
                </c:pt>
                <c:pt idx="5883">
                  <c:v>41762.378379629627</c:v>
                </c:pt>
                <c:pt idx="5884">
                  <c:v>41762.378449074073</c:v>
                </c:pt>
                <c:pt idx="5885">
                  <c:v>41762.378506944442</c:v>
                </c:pt>
                <c:pt idx="5886">
                  <c:v>41762.378564814811</c:v>
                </c:pt>
                <c:pt idx="5887">
                  <c:v>41762.378634259258</c:v>
                </c:pt>
                <c:pt idx="5888">
                  <c:v>41762.378692129627</c:v>
                </c:pt>
                <c:pt idx="5889">
                  <c:v>41762.378750000003</c:v>
                </c:pt>
                <c:pt idx="5890">
                  <c:v>41762.378819444442</c:v>
                </c:pt>
                <c:pt idx="5891">
                  <c:v>41762.378877314812</c:v>
                </c:pt>
                <c:pt idx="5892">
                  <c:v>41762.378935185188</c:v>
                </c:pt>
                <c:pt idx="5893">
                  <c:v>41762.379004629627</c:v>
                </c:pt>
                <c:pt idx="5894">
                  <c:v>41762.379062499997</c:v>
                </c:pt>
                <c:pt idx="5895">
                  <c:v>41762.379120370373</c:v>
                </c:pt>
                <c:pt idx="5896">
                  <c:v>41762.379189814812</c:v>
                </c:pt>
                <c:pt idx="5897">
                  <c:v>41762.379247685189</c:v>
                </c:pt>
                <c:pt idx="5898">
                  <c:v>41762.379305555558</c:v>
                </c:pt>
                <c:pt idx="5899">
                  <c:v>41762.379363425927</c:v>
                </c:pt>
                <c:pt idx="5900">
                  <c:v>41762.379432870373</c:v>
                </c:pt>
                <c:pt idx="5901">
                  <c:v>41762.379490740743</c:v>
                </c:pt>
                <c:pt idx="5902">
                  <c:v>41762.379548611112</c:v>
                </c:pt>
                <c:pt idx="5903">
                  <c:v>41762.379618055558</c:v>
                </c:pt>
                <c:pt idx="5904">
                  <c:v>41762.379675925928</c:v>
                </c:pt>
                <c:pt idx="5905">
                  <c:v>41762.379733796297</c:v>
                </c:pt>
                <c:pt idx="5906">
                  <c:v>41762.379803240743</c:v>
                </c:pt>
                <c:pt idx="5907">
                  <c:v>41762.379861111112</c:v>
                </c:pt>
                <c:pt idx="5908">
                  <c:v>41762.379918981482</c:v>
                </c:pt>
                <c:pt idx="5909">
                  <c:v>41762.379988425928</c:v>
                </c:pt>
                <c:pt idx="5910">
                  <c:v>41762.380046296297</c:v>
                </c:pt>
                <c:pt idx="5911">
                  <c:v>41762.380104166667</c:v>
                </c:pt>
                <c:pt idx="5912">
                  <c:v>41762.380162037036</c:v>
                </c:pt>
                <c:pt idx="5913">
                  <c:v>41762.380231481482</c:v>
                </c:pt>
                <c:pt idx="5914">
                  <c:v>41762.380289351851</c:v>
                </c:pt>
                <c:pt idx="5915">
                  <c:v>41762.380347222221</c:v>
                </c:pt>
                <c:pt idx="5916">
                  <c:v>41762.380416666667</c:v>
                </c:pt>
                <c:pt idx="5917">
                  <c:v>41762.380474537036</c:v>
                </c:pt>
                <c:pt idx="5918">
                  <c:v>41762.380532407406</c:v>
                </c:pt>
                <c:pt idx="5919">
                  <c:v>41762.380601851852</c:v>
                </c:pt>
                <c:pt idx="5920">
                  <c:v>41762.380659722221</c:v>
                </c:pt>
                <c:pt idx="5921">
                  <c:v>41762.38071759259</c:v>
                </c:pt>
                <c:pt idx="5922">
                  <c:v>41762.380787037036</c:v>
                </c:pt>
                <c:pt idx="5923">
                  <c:v>41762.380844907406</c:v>
                </c:pt>
                <c:pt idx="5924">
                  <c:v>41762.380902777775</c:v>
                </c:pt>
                <c:pt idx="5925">
                  <c:v>41762.380960648145</c:v>
                </c:pt>
                <c:pt idx="5926">
                  <c:v>41762.381030092591</c:v>
                </c:pt>
                <c:pt idx="5927">
                  <c:v>41762.38108796296</c:v>
                </c:pt>
                <c:pt idx="5928">
                  <c:v>41762.381145833337</c:v>
                </c:pt>
                <c:pt idx="5929">
                  <c:v>41762.381215277775</c:v>
                </c:pt>
                <c:pt idx="5930">
                  <c:v>41762.381273148145</c:v>
                </c:pt>
                <c:pt idx="5931">
                  <c:v>41762.381331018521</c:v>
                </c:pt>
                <c:pt idx="5932">
                  <c:v>41762.38140046296</c:v>
                </c:pt>
                <c:pt idx="5933">
                  <c:v>41762.381458333337</c:v>
                </c:pt>
                <c:pt idx="5934">
                  <c:v>41762.381516203706</c:v>
                </c:pt>
                <c:pt idx="5935">
                  <c:v>41762.381585648145</c:v>
                </c:pt>
                <c:pt idx="5936">
                  <c:v>41762.381643518522</c:v>
                </c:pt>
                <c:pt idx="5937">
                  <c:v>41762.381701388891</c:v>
                </c:pt>
                <c:pt idx="5938">
                  <c:v>41762.38175925926</c:v>
                </c:pt>
                <c:pt idx="5939">
                  <c:v>41762.381828703707</c:v>
                </c:pt>
                <c:pt idx="5940">
                  <c:v>41762.381886574076</c:v>
                </c:pt>
                <c:pt idx="5941">
                  <c:v>41762.381944444445</c:v>
                </c:pt>
                <c:pt idx="5942">
                  <c:v>41762.382013888891</c:v>
                </c:pt>
                <c:pt idx="5943">
                  <c:v>41762.382071759261</c:v>
                </c:pt>
                <c:pt idx="5944">
                  <c:v>41762.38212962963</c:v>
                </c:pt>
                <c:pt idx="5945">
                  <c:v>41762.382199074076</c:v>
                </c:pt>
                <c:pt idx="5946">
                  <c:v>41762.382256944446</c:v>
                </c:pt>
                <c:pt idx="5947">
                  <c:v>41762.382314814815</c:v>
                </c:pt>
                <c:pt idx="5948">
                  <c:v>41762.382384259261</c:v>
                </c:pt>
                <c:pt idx="5949">
                  <c:v>41762.38244212963</c:v>
                </c:pt>
                <c:pt idx="5950">
                  <c:v>41762.3825</c:v>
                </c:pt>
                <c:pt idx="5951">
                  <c:v>41762.382569444446</c:v>
                </c:pt>
                <c:pt idx="5952">
                  <c:v>41762.382627314815</c:v>
                </c:pt>
                <c:pt idx="5953">
                  <c:v>41762.382685185185</c:v>
                </c:pt>
                <c:pt idx="5954">
                  <c:v>41762.382743055554</c:v>
                </c:pt>
                <c:pt idx="5955">
                  <c:v>41762.3828125</c:v>
                </c:pt>
                <c:pt idx="5956">
                  <c:v>41762.382870370369</c:v>
                </c:pt>
                <c:pt idx="5957">
                  <c:v>41762.382928240739</c:v>
                </c:pt>
                <c:pt idx="5958">
                  <c:v>41762.382997685185</c:v>
                </c:pt>
                <c:pt idx="5959">
                  <c:v>41762.383055555554</c:v>
                </c:pt>
                <c:pt idx="5960">
                  <c:v>41762.383113425924</c:v>
                </c:pt>
                <c:pt idx="5961">
                  <c:v>41762.38318287037</c:v>
                </c:pt>
                <c:pt idx="5962">
                  <c:v>41762.383240740739</c:v>
                </c:pt>
                <c:pt idx="5963">
                  <c:v>41762.383298611108</c:v>
                </c:pt>
                <c:pt idx="5964">
                  <c:v>41762.383368055554</c:v>
                </c:pt>
                <c:pt idx="5965">
                  <c:v>41762.383425925924</c:v>
                </c:pt>
                <c:pt idx="5966">
                  <c:v>41762.383483796293</c:v>
                </c:pt>
                <c:pt idx="5967">
                  <c:v>41762.38354166667</c:v>
                </c:pt>
                <c:pt idx="5968">
                  <c:v>41762.383611111109</c:v>
                </c:pt>
                <c:pt idx="5969">
                  <c:v>41762.383668981478</c:v>
                </c:pt>
                <c:pt idx="5970">
                  <c:v>41762.383726851855</c:v>
                </c:pt>
                <c:pt idx="5971">
                  <c:v>41762.383796296293</c:v>
                </c:pt>
                <c:pt idx="5972">
                  <c:v>41762.38385416667</c:v>
                </c:pt>
                <c:pt idx="5973">
                  <c:v>41762.383912037039</c:v>
                </c:pt>
                <c:pt idx="5974">
                  <c:v>41762.383981481478</c:v>
                </c:pt>
                <c:pt idx="5975">
                  <c:v>41762.384039351855</c:v>
                </c:pt>
                <c:pt idx="5976">
                  <c:v>41762.384097222224</c:v>
                </c:pt>
                <c:pt idx="5977">
                  <c:v>41762.384166666663</c:v>
                </c:pt>
                <c:pt idx="5978">
                  <c:v>41762.38422453704</c:v>
                </c:pt>
                <c:pt idx="5979">
                  <c:v>41762.384282407409</c:v>
                </c:pt>
                <c:pt idx="5980">
                  <c:v>41762.384340277778</c:v>
                </c:pt>
                <c:pt idx="5981">
                  <c:v>41762.384409722225</c:v>
                </c:pt>
                <c:pt idx="5982">
                  <c:v>41762.384467592594</c:v>
                </c:pt>
                <c:pt idx="5983">
                  <c:v>41762.384525462963</c:v>
                </c:pt>
                <c:pt idx="5984">
                  <c:v>41762.384594907409</c:v>
                </c:pt>
                <c:pt idx="5985">
                  <c:v>41762.384652777779</c:v>
                </c:pt>
                <c:pt idx="5986">
                  <c:v>41762.384710648148</c:v>
                </c:pt>
                <c:pt idx="5987">
                  <c:v>41762.384780092594</c:v>
                </c:pt>
                <c:pt idx="5988">
                  <c:v>41762.384837962964</c:v>
                </c:pt>
                <c:pt idx="5989">
                  <c:v>41762.384895833333</c:v>
                </c:pt>
                <c:pt idx="5990">
                  <c:v>41762.384965277779</c:v>
                </c:pt>
                <c:pt idx="5991">
                  <c:v>41762.385023148148</c:v>
                </c:pt>
                <c:pt idx="5992">
                  <c:v>41762.385081018518</c:v>
                </c:pt>
                <c:pt idx="5993">
                  <c:v>41762.385150462964</c:v>
                </c:pt>
                <c:pt idx="5994">
                  <c:v>41762.385208333333</c:v>
                </c:pt>
                <c:pt idx="5995">
                  <c:v>41762.385266203702</c:v>
                </c:pt>
                <c:pt idx="5996">
                  <c:v>41762.385324074072</c:v>
                </c:pt>
                <c:pt idx="5997">
                  <c:v>41762.385393518518</c:v>
                </c:pt>
                <c:pt idx="5998">
                  <c:v>41762.385451388887</c:v>
                </c:pt>
                <c:pt idx="5999">
                  <c:v>41762.385509259257</c:v>
                </c:pt>
                <c:pt idx="6000">
                  <c:v>41762.385578703703</c:v>
                </c:pt>
                <c:pt idx="6001">
                  <c:v>41762.385636574072</c:v>
                </c:pt>
                <c:pt idx="6002">
                  <c:v>41762.385694444441</c:v>
                </c:pt>
                <c:pt idx="6003">
                  <c:v>41762.385763888888</c:v>
                </c:pt>
                <c:pt idx="6004">
                  <c:v>41762.385821759257</c:v>
                </c:pt>
                <c:pt idx="6005">
                  <c:v>41762.385879629626</c:v>
                </c:pt>
                <c:pt idx="6006">
                  <c:v>41762.385949074072</c:v>
                </c:pt>
                <c:pt idx="6007">
                  <c:v>41762.386006944442</c:v>
                </c:pt>
                <c:pt idx="6008">
                  <c:v>41762.386064814818</c:v>
                </c:pt>
                <c:pt idx="6009">
                  <c:v>41762.386122685188</c:v>
                </c:pt>
                <c:pt idx="6010">
                  <c:v>41762.386192129627</c:v>
                </c:pt>
                <c:pt idx="6011">
                  <c:v>41762.386250000003</c:v>
                </c:pt>
                <c:pt idx="6012">
                  <c:v>41762.386307870373</c:v>
                </c:pt>
                <c:pt idx="6013">
                  <c:v>41762.386377314811</c:v>
                </c:pt>
                <c:pt idx="6014">
                  <c:v>41762.386435185188</c:v>
                </c:pt>
                <c:pt idx="6015">
                  <c:v>41762.386493055557</c:v>
                </c:pt>
                <c:pt idx="6016">
                  <c:v>41762.386562500003</c:v>
                </c:pt>
                <c:pt idx="6017">
                  <c:v>41762.386620370373</c:v>
                </c:pt>
                <c:pt idx="6018">
                  <c:v>41762.386678240742</c:v>
                </c:pt>
                <c:pt idx="6019">
                  <c:v>41762.386747685188</c:v>
                </c:pt>
                <c:pt idx="6020">
                  <c:v>41762.386805555558</c:v>
                </c:pt>
                <c:pt idx="6021">
                  <c:v>41762.386863425927</c:v>
                </c:pt>
                <c:pt idx="6022">
                  <c:v>41762.386921296296</c:v>
                </c:pt>
                <c:pt idx="6023">
                  <c:v>41762.386990740742</c:v>
                </c:pt>
                <c:pt idx="6024">
                  <c:v>41762.387048611112</c:v>
                </c:pt>
                <c:pt idx="6025">
                  <c:v>41762.387106481481</c:v>
                </c:pt>
                <c:pt idx="6026">
                  <c:v>41762.387175925927</c:v>
                </c:pt>
                <c:pt idx="6027">
                  <c:v>41762.387233796297</c:v>
                </c:pt>
                <c:pt idx="6028">
                  <c:v>41762.387291666666</c:v>
                </c:pt>
                <c:pt idx="6029">
                  <c:v>41762.387361111112</c:v>
                </c:pt>
                <c:pt idx="6030">
                  <c:v>41762.387418981481</c:v>
                </c:pt>
                <c:pt idx="6031">
                  <c:v>41762.387476851851</c:v>
                </c:pt>
                <c:pt idx="6032">
                  <c:v>41762.387546296297</c:v>
                </c:pt>
                <c:pt idx="6033">
                  <c:v>41762.387604166666</c:v>
                </c:pt>
                <c:pt idx="6034">
                  <c:v>41762.387662037036</c:v>
                </c:pt>
                <c:pt idx="6035">
                  <c:v>41762.387731481482</c:v>
                </c:pt>
                <c:pt idx="6036">
                  <c:v>41762.387789351851</c:v>
                </c:pt>
                <c:pt idx="6037">
                  <c:v>41762.38784722222</c:v>
                </c:pt>
                <c:pt idx="6038">
                  <c:v>41762.38790509259</c:v>
                </c:pt>
                <c:pt idx="6039">
                  <c:v>41762.387974537036</c:v>
                </c:pt>
                <c:pt idx="6040">
                  <c:v>41762.388032407405</c:v>
                </c:pt>
                <c:pt idx="6041">
                  <c:v>41762.388090277775</c:v>
                </c:pt>
                <c:pt idx="6042">
                  <c:v>41762.388159722221</c:v>
                </c:pt>
                <c:pt idx="6043">
                  <c:v>41762.38821759259</c:v>
                </c:pt>
                <c:pt idx="6044">
                  <c:v>41762.388275462959</c:v>
                </c:pt>
                <c:pt idx="6045">
                  <c:v>41762.388344907406</c:v>
                </c:pt>
                <c:pt idx="6046">
                  <c:v>41762.388402777775</c:v>
                </c:pt>
                <c:pt idx="6047">
                  <c:v>41762.388460648152</c:v>
                </c:pt>
                <c:pt idx="6048">
                  <c:v>41762.38853009259</c:v>
                </c:pt>
                <c:pt idx="6049">
                  <c:v>41762.38858796296</c:v>
                </c:pt>
                <c:pt idx="6050">
                  <c:v>41762.388645833336</c:v>
                </c:pt>
                <c:pt idx="6051">
                  <c:v>41762.388703703706</c:v>
                </c:pt>
                <c:pt idx="6052">
                  <c:v>41762.388773148145</c:v>
                </c:pt>
                <c:pt idx="6053">
                  <c:v>41762.388831018521</c:v>
                </c:pt>
                <c:pt idx="6054">
                  <c:v>41762.388888888891</c:v>
                </c:pt>
                <c:pt idx="6055">
                  <c:v>41762.388958333337</c:v>
                </c:pt>
                <c:pt idx="6056">
                  <c:v>41762.389016203706</c:v>
                </c:pt>
                <c:pt idx="6057">
                  <c:v>41762.389074074075</c:v>
                </c:pt>
                <c:pt idx="6058">
                  <c:v>41762.389143518521</c:v>
                </c:pt>
                <c:pt idx="6059">
                  <c:v>41762.389201388891</c:v>
                </c:pt>
                <c:pt idx="6060">
                  <c:v>41762.38925925926</c:v>
                </c:pt>
                <c:pt idx="6061">
                  <c:v>41762.389328703706</c:v>
                </c:pt>
                <c:pt idx="6062">
                  <c:v>41762.389386574076</c:v>
                </c:pt>
                <c:pt idx="6063">
                  <c:v>41762.389444444445</c:v>
                </c:pt>
                <c:pt idx="6064">
                  <c:v>41762.389513888891</c:v>
                </c:pt>
                <c:pt idx="6065">
                  <c:v>41762.38957175926</c:v>
                </c:pt>
                <c:pt idx="6066">
                  <c:v>41762.38962962963</c:v>
                </c:pt>
                <c:pt idx="6067">
                  <c:v>41762.389687499999</c:v>
                </c:pt>
                <c:pt idx="6068">
                  <c:v>41762.389756944445</c:v>
                </c:pt>
                <c:pt idx="6069">
                  <c:v>41762.389814814815</c:v>
                </c:pt>
                <c:pt idx="6070">
                  <c:v>41762.389872685184</c:v>
                </c:pt>
                <c:pt idx="6071">
                  <c:v>41762.38994212963</c:v>
                </c:pt>
                <c:pt idx="6072">
                  <c:v>41762.39</c:v>
                </c:pt>
                <c:pt idx="6073">
                  <c:v>41762.390057870369</c:v>
                </c:pt>
                <c:pt idx="6074">
                  <c:v>41762.390127314815</c:v>
                </c:pt>
                <c:pt idx="6075">
                  <c:v>41762.390185185184</c:v>
                </c:pt>
                <c:pt idx="6076">
                  <c:v>41762.390243055554</c:v>
                </c:pt>
                <c:pt idx="6077">
                  <c:v>41762.3903125</c:v>
                </c:pt>
                <c:pt idx="6078">
                  <c:v>41762.390370370369</c:v>
                </c:pt>
                <c:pt idx="6079">
                  <c:v>41762.390428240738</c:v>
                </c:pt>
                <c:pt idx="6080">
                  <c:v>41762.390486111108</c:v>
                </c:pt>
                <c:pt idx="6081">
                  <c:v>41762.390555555554</c:v>
                </c:pt>
                <c:pt idx="6082">
                  <c:v>41762.390613425923</c:v>
                </c:pt>
                <c:pt idx="6083">
                  <c:v>41762.3906712963</c:v>
                </c:pt>
                <c:pt idx="6084">
                  <c:v>41762.390740740739</c:v>
                </c:pt>
                <c:pt idx="6085">
                  <c:v>41762.390798611108</c:v>
                </c:pt>
                <c:pt idx="6086">
                  <c:v>41762.390856481485</c:v>
                </c:pt>
                <c:pt idx="6087">
                  <c:v>41762.390925925924</c:v>
                </c:pt>
                <c:pt idx="6088">
                  <c:v>41762.390983796293</c:v>
                </c:pt>
                <c:pt idx="6089">
                  <c:v>41762.391041666669</c:v>
                </c:pt>
                <c:pt idx="6090">
                  <c:v>41762.391111111108</c:v>
                </c:pt>
                <c:pt idx="6091">
                  <c:v>41762.391168981485</c:v>
                </c:pt>
                <c:pt idx="6092">
                  <c:v>41762.391226851854</c:v>
                </c:pt>
                <c:pt idx="6093">
                  <c:v>41762.391296296293</c:v>
                </c:pt>
                <c:pt idx="6094">
                  <c:v>41762.39135416667</c:v>
                </c:pt>
                <c:pt idx="6095">
                  <c:v>41762.391412037039</c:v>
                </c:pt>
                <c:pt idx="6096">
                  <c:v>41762.391469907408</c:v>
                </c:pt>
                <c:pt idx="6097">
                  <c:v>41762.391539351855</c:v>
                </c:pt>
                <c:pt idx="6098">
                  <c:v>41762.391597222224</c:v>
                </c:pt>
                <c:pt idx="6099">
                  <c:v>41762.391655092593</c:v>
                </c:pt>
                <c:pt idx="6100">
                  <c:v>41762.391724537039</c:v>
                </c:pt>
                <c:pt idx="6101">
                  <c:v>41762.391782407409</c:v>
                </c:pt>
                <c:pt idx="6102">
                  <c:v>41762.391840277778</c:v>
                </c:pt>
                <c:pt idx="6103">
                  <c:v>41762.391909722224</c:v>
                </c:pt>
                <c:pt idx="6104">
                  <c:v>41762.391967592594</c:v>
                </c:pt>
                <c:pt idx="6105">
                  <c:v>41762.392025462963</c:v>
                </c:pt>
                <c:pt idx="6106">
                  <c:v>41762.392094907409</c:v>
                </c:pt>
                <c:pt idx="6107">
                  <c:v>41762.392152777778</c:v>
                </c:pt>
                <c:pt idx="6108">
                  <c:v>41762.392210648148</c:v>
                </c:pt>
                <c:pt idx="6109">
                  <c:v>41762.392268518517</c:v>
                </c:pt>
                <c:pt idx="6110">
                  <c:v>41762.392337962963</c:v>
                </c:pt>
                <c:pt idx="6111">
                  <c:v>41762.392395833333</c:v>
                </c:pt>
                <c:pt idx="6112">
                  <c:v>41762.392453703702</c:v>
                </c:pt>
                <c:pt idx="6113">
                  <c:v>41762.392523148148</c:v>
                </c:pt>
                <c:pt idx="6114">
                  <c:v>41762.392581018517</c:v>
                </c:pt>
                <c:pt idx="6115">
                  <c:v>41762.392638888887</c:v>
                </c:pt>
                <c:pt idx="6116">
                  <c:v>41762.392708333333</c:v>
                </c:pt>
                <c:pt idx="6117">
                  <c:v>41762.392766203702</c:v>
                </c:pt>
                <c:pt idx="6118">
                  <c:v>41762.392824074072</c:v>
                </c:pt>
                <c:pt idx="6119">
                  <c:v>41762.392893518518</c:v>
                </c:pt>
                <c:pt idx="6120">
                  <c:v>41762.392951388887</c:v>
                </c:pt>
                <c:pt idx="6121">
                  <c:v>41762.393009259256</c:v>
                </c:pt>
                <c:pt idx="6122">
                  <c:v>41762.393078703702</c:v>
                </c:pt>
                <c:pt idx="6123">
                  <c:v>41762.393136574072</c:v>
                </c:pt>
                <c:pt idx="6124">
                  <c:v>41762.393194444441</c:v>
                </c:pt>
                <c:pt idx="6125">
                  <c:v>41762.393252314818</c:v>
                </c:pt>
                <c:pt idx="6126">
                  <c:v>41762.393321759257</c:v>
                </c:pt>
                <c:pt idx="6127">
                  <c:v>41762.393379629626</c:v>
                </c:pt>
                <c:pt idx="6128">
                  <c:v>41762.393437500003</c:v>
                </c:pt>
                <c:pt idx="6129">
                  <c:v>41762.393506944441</c:v>
                </c:pt>
                <c:pt idx="6130">
                  <c:v>41762.393564814818</c:v>
                </c:pt>
                <c:pt idx="6131">
                  <c:v>41762.393622685187</c:v>
                </c:pt>
                <c:pt idx="6132">
                  <c:v>41762.393692129626</c:v>
                </c:pt>
                <c:pt idx="6133">
                  <c:v>41762.393750000003</c:v>
                </c:pt>
                <c:pt idx="6134">
                  <c:v>41762.393807870372</c:v>
                </c:pt>
                <c:pt idx="6135">
                  <c:v>41762.393877314818</c:v>
                </c:pt>
                <c:pt idx="6136">
                  <c:v>41762.393935185188</c:v>
                </c:pt>
                <c:pt idx="6137">
                  <c:v>41762.393993055557</c:v>
                </c:pt>
                <c:pt idx="6138">
                  <c:v>41762.394050925926</c:v>
                </c:pt>
                <c:pt idx="6139">
                  <c:v>41762.394120370373</c:v>
                </c:pt>
                <c:pt idx="6140">
                  <c:v>41762.394178240742</c:v>
                </c:pt>
                <c:pt idx="6141">
                  <c:v>41762.394236111111</c:v>
                </c:pt>
                <c:pt idx="6142">
                  <c:v>41762.394305555557</c:v>
                </c:pt>
                <c:pt idx="6143">
                  <c:v>41762.394363425927</c:v>
                </c:pt>
                <c:pt idx="6144">
                  <c:v>41762.394421296296</c:v>
                </c:pt>
                <c:pt idx="6145">
                  <c:v>41762.394490740742</c:v>
                </c:pt>
                <c:pt idx="6146">
                  <c:v>41762.394548611112</c:v>
                </c:pt>
                <c:pt idx="6147">
                  <c:v>41762.394606481481</c:v>
                </c:pt>
                <c:pt idx="6148">
                  <c:v>41762.394675925927</c:v>
                </c:pt>
                <c:pt idx="6149">
                  <c:v>41762.394733796296</c:v>
                </c:pt>
                <c:pt idx="6150">
                  <c:v>41762.394791666666</c:v>
                </c:pt>
                <c:pt idx="6151">
                  <c:v>41762.394861111112</c:v>
                </c:pt>
                <c:pt idx="6152">
                  <c:v>41762.394918981481</c:v>
                </c:pt>
                <c:pt idx="6153">
                  <c:v>41762.394976851851</c:v>
                </c:pt>
                <c:pt idx="6154">
                  <c:v>41762.39503472222</c:v>
                </c:pt>
                <c:pt idx="6155">
                  <c:v>41762.395104166666</c:v>
                </c:pt>
                <c:pt idx="6156">
                  <c:v>41762.395162037035</c:v>
                </c:pt>
                <c:pt idx="6157">
                  <c:v>41762.395219907405</c:v>
                </c:pt>
                <c:pt idx="6158">
                  <c:v>41762.395289351851</c:v>
                </c:pt>
                <c:pt idx="6159">
                  <c:v>41762.39534722222</c:v>
                </c:pt>
                <c:pt idx="6160">
                  <c:v>41762.395405092589</c:v>
                </c:pt>
                <c:pt idx="6161">
                  <c:v>41762.395474537036</c:v>
                </c:pt>
                <c:pt idx="6162">
                  <c:v>41762.395532407405</c:v>
                </c:pt>
                <c:pt idx="6163">
                  <c:v>41762.395590277774</c:v>
                </c:pt>
                <c:pt idx="6164">
                  <c:v>41762.39565972222</c:v>
                </c:pt>
                <c:pt idx="6165">
                  <c:v>41762.39571759259</c:v>
                </c:pt>
                <c:pt idx="6166">
                  <c:v>41762.395775462966</c:v>
                </c:pt>
                <c:pt idx="6167">
                  <c:v>41762.395833333336</c:v>
                </c:pt>
                <c:pt idx="6168">
                  <c:v>41762.395902777775</c:v>
                </c:pt>
                <c:pt idx="6169">
                  <c:v>41762.395960648151</c:v>
                </c:pt>
                <c:pt idx="6170">
                  <c:v>41762.396018518521</c:v>
                </c:pt>
                <c:pt idx="6171">
                  <c:v>41762.396087962959</c:v>
                </c:pt>
                <c:pt idx="6172">
                  <c:v>41762.396145833336</c:v>
                </c:pt>
                <c:pt idx="6173">
                  <c:v>41762.396203703705</c:v>
                </c:pt>
                <c:pt idx="6174">
                  <c:v>41762.396273148152</c:v>
                </c:pt>
                <c:pt idx="6175">
                  <c:v>41762.396331018521</c:v>
                </c:pt>
                <c:pt idx="6176">
                  <c:v>41762.39638888889</c:v>
                </c:pt>
                <c:pt idx="6177">
                  <c:v>41762.396458333336</c:v>
                </c:pt>
                <c:pt idx="6178">
                  <c:v>41762.396516203706</c:v>
                </c:pt>
                <c:pt idx="6179">
                  <c:v>41762.396574074075</c:v>
                </c:pt>
                <c:pt idx="6180">
                  <c:v>41762.396643518521</c:v>
                </c:pt>
                <c:pt idx="6181">
                  <c:v>41762.396701388891</c:v>
                </c:pt>
                <c:pt idx="6182">
                  <c:v>41762.39675925926</c:v>
                </c:pt>
                <c:pt idx="6183">
                  <c:v>41762.396817129629</c:v>
                </c:pt>
                <c:pt idx="6184">
                  <c:v>41762.396886574075</c:v>
                </c:pt>
                <c:pt idx="6185">
                  <c:v>41762.396944444445</c:v>
                </c:pt>
                <c:pt idx="6186">
                  <c:v>41762.397002314814</c:v>
                </c:pt>
                <c:pt idx="6187">
                  <c:v>41762.39707175926</c:v>
                </c:pt>
                <c:pt idx="6188">
                  <c:v>41762.397129629629</c:v>
                </c:pt>
                <c:pt idx="6189">
                  <c:v>41762.397187499999</c:v>
                </c:pt>
                <c:pt idx="6190">
                  <c:v>41762.397256944445</c:v>
                </c:pt>
                <c:pt idx="6191">
                  <c:v>41762.397314814814</c:v>
                </c:pt>
                <c:pt idx="6192">
                  <c:v>41762.397372685184</c:v>
                </c:pt>
                <c:pt idx="6193">
                  <c:v>41762.39744212963</c:v>
                </c:pt>
                <c:pt idx="6194">
                  <c:v>41762.397499999999</c:v>
                </c:pt>
                <c:pt idx="6195">
                  <c:v>41762.397557870368</c:v>
                </c:pt>
                <c:pt idx="6196">
                  <c:v>41762.397627314815</c:v>
                </c:pt>
                <c:pt idx="6197">
                  <c:v>41762.397685185184</c:v>
                </c:pt>
                <c:pt idx="6198">
                  <c:v>41762.397743055553</c:v>
                </c:pt>
                <c:pt idx="6199">
                  <c:v>41762.397800925923</c:v>
                </c:pt>
                <c:pt idx="6200">
                  <c:v>41762.397870370369</c:v>
                </c:pt>
                <c:pt idx="6201">
                  <c:v>41762.397928240738</c:v>
                </c:pt>
                <c:pt idx="6202">
                  <c:v>41762.397986111115</c:v>
                </c:pt>
                <c:pt idx="6203">
                  <c:v>41762.398055555554</c:v>
                </c:pt>
                <c:pt idx="6204">
                  <c:v>41762.398113425923</c:v>
                </c:pt>
                <c:pt idx="6205">
                  <c:v>41762.3981712963</c:v>
                </c:pt>
                <c:pt idx="6206">
                  <c:v>41762.398240740738</c:v>
                </c:pt>
                <c:pt idx="6207">
                  <c:v>41762.398298611108</c:v>
                </c:pt>
                <c:pt idx="6208">
                  <c:v>41762.398356481484</c:v>
                </c:pt>
                <c:pt idx="6209">
                  <c:v>41762.398425925923</c:v>
                </c:pt>
                <c:pt idx="6210">
                  <c:v>41762.3984837963</c:v>
                </c:pt>
                <c:pt idx="6211">
                  <c:v>41762.398541666669</c:v>
                </c:pt>
                <c:pt idx="6212">
                  <c:v>41762.398611111108</c:v>
                </c:pt>
                <c:pt idx="6213">
                  <c:v>41762.398668981485</c:v>
                </c:pt>
                <c:pt idx="6214">
                  <c:v>41762.398726851854</c:v>
                </c:pt>
                <c:pt idx="6215">
                  <c:v>41762.398784722223</c:v>
                </c:pt>
                <c:pt idx="6216">
                  <c:v>41762.398854166669</c:v>
                </c:pt>
                <c:pt idx="6217">
                  <c:v>41762.398912037039</c:v>
                </c:pt>
                <c:pt idx="6218">
                  <c:v>41762.398969907408</c:v>
                </c:pt>
                <c:pt idx="6219">
                  <c:v>41762.399039351854</c:v>
                </c:pt>
                <c:pt idx="6220">
                  <c:v>41762.399097222224</c:v>
                </c:pt>
                <c:pt idx="6221">
                  <c:v>41762.399155092593</c:v>
                </c:pt>
                <c:pt idx="6222">
                  <c:v>41762.399224537039</c:v>
                </c:pt>
                <c:pt idx="6223">
                  <c:v>41762.399282407408</c:v>
                </c:pt>
                <c:pt idx="6224">
                  <c:v>41762.399340277778</c:v>
                </c:pt>
                <c:pt idx="6225">
                  <c:v>41762.399409722224</c:v>
                </c:pt>
                <c:pt idx="6226">
                  <c:v>41762.399467592593</c:v>
                </c:pt>
                <c:pt idx="6227">
                  <c:v>41762.399525462963</c:v>
                </c:pt>
                <c:pt idx="6228">
                  <c:v>41762.399594907409</c:v>
                </c:pt>
                <c:pt idx="6229">
                  <c:v>41762.399652777778</c:v>
                </c:pt>
                <c:pt idx="6230">
                  <c:v>41762.399710648147</c:v>
                </c:pt>
                <c:pt idx="6231">
                  <c:v>41762.399768518517</c:v>
                </c:pt>
                <c:pt idx="6232">
                  <c:v>41762.399837962963</c:v>
                </c:pt>
                <c:pt idx="6233">
                  <c:v>41762.399895833332</c:v>
                </c:pt>
                <c:pt idx="6234">
                  <c:v>41762.399953703702</c:v>
                </c:pt>
                <c:pt idx="6235">
                  <c:v>41762.400023148148</c:v>
                </c:pt>
                <c:pt idx="6236">
                  <c:v>41762.400081018517</c:v>
                </c:pt>
                <c:pt idx="6237">
                  <c:v>41762.400138888886</c:v>
                </c:pt>
                <c:pt idx="6238">
                  <c:v>41762.400208333333</c:v>
                </c:pt>
                <c:pt idx="6239">
                  <c:v>41762.400266203702</c:v>
                </c:pt>
                <c:pt idx="6240">
                  <c:v>41762.400324074071</c:v>
                </c:pt>
                <c:pt idx="6241">
                  <c:v>41762.400393518517</c:v>
                </c:pt>
                <c:pt idx="6242">
                  <c:v>41762.400451388887</c:v>
                </c:pt>
                <c:pt idx="6243">
                  <c:v>41762.400509259256</c:v>
                </c:pt>
                <c:pt idx="6244">
                  <c:v>41762.400578703702</c:v>
                </c:pt>
                <c:pt idx="6245">
                  <c:v>41762.400636574072</c:v>
                </c:pt>
                <c:pt idx="6246">
                  <c:v>41762.400694444441</c:v>
                </c:pt>
                <c:pt idx="6247">
                  <c:v>41762.400752314818</c:v>
                </c:pt>
                <c:pt idx="6248">
                  <c:v>41762.400821759256</c:v>
                </c:pt>
                <c:pt idx="6249">
                  <c:v>41762.400879629633</c:v>
                </c:pt>
                <c:pt idx="6250">
                  <c:v>41762.400937500002</c:v>
                </c:pt>
                <c:pt idx="6251">
                  <c:v>41762.401006944441</c:v>
                </c:pt>
                <c:pt idx="6252">
                  <c:v>41762.401064814818</c:v>
                </c:pt>
                <c:pt idx="6253">
                  <c:v>41762.401122685187</c:v>
                </c:pt>
                <c:pt idx="6254">
                  <c:v>41762.401192129626</c:v>
                </c:pt>
                <c:pt idx="6255">
                  <c:v>41762.401250000003</c:v>
                </c:pt>
                <c:pt idx="6256">
                  <c:v>41762.401307870372</c:v>
                </c:pt>
                <c:pt idx="6257">
                  <c:v>41762.401377314818</c:v>
                </c:pt>
                <c:pt idx="6258">
                  <c:v>41762.401435185187</c:v>
                </c:pt>
                <c:pt idx="6259">
                  <c:v>41762.401493055557</c:v>
                </c:pt>
                <c:pt idx="6260">
                  <c:v>41762.401562500003</c:v>
                </c:pt>
                <c:pt idx="6261">
                  <c:v>41762.401620370372</c:v>
                </c:pt>
                <c:pt idx="6262">
                  <c:v>41762.401678240742</c:v>
                </c:pt>
                <c:pt idx="6263">
                  <c:v>41762.401736111111</c:v>
                </c:pt>
                <c:pt idx="6264">
                  <c:v>41762.401805555557</c:v>
                </c:pt>
                <c:pt idx="6265">
                  <c:v>41762.401863425926</c:v>
                </c:pt>
                <c:pt idx="6266">
                  <c:v>41762.401921296296</c:v>
                </c:pt>
                <c:pt idx="6267">
                  <c:v>41762.401990740742</c:v>
                </c:pt>
                <c:pt idx="6268">
                  <c:v>41762.402048611111</c:v>
                </c:pt>
                <c:pt idx="6269">
                  <c:v>41762.402106481481</c:v>
                </c:pt>
                <c:pt idx="6270">
                  <c:v>41762.402175925927</c:v>
                </c:pt>
                <c:pt idx="6271">
                  <c:v>41762.402233796296</c:v>
                </c:pt>
                <c:pt idx="6272">
                  <c:v>41762.402291666665</c:v>
                </c:pt>
                <c:pt idx="6273">
                  <c:v>41762.402361111112</c:v>
                </c:pt>
                <c:pt idx="6274">
                  <c:v>41762.402418981481</c:v>
                </c:pt>
                <c:pt idx="6275">
                  <c:v>41762.40247685185</c:v>
                </c:pt>
                <c:pt idx="6276">
                  <c:v>41762.402546296296</c:v>
                </c:pt>
                <c:pt idx="6277">
                  <c:v>41762.402604166666</c:v>
                </c:pt>
                <c:pt idx="6278">
                  <c:v>41762.402662037035</c:v>
                </c:pt>
                <c:pt idx="6279">
                  <c:v>41762.402719907404</c:v>
                </c:pt>
                <c:pt idx="6280">
                  <c:v>41762.402789351851</c:v>
                </c:pt>
                <c:pt idx="6281">
                  <c:v>41762.40284722222</c:v>
                </c:pt>
                <c:pt idx="6282">
                  <c:v>41762.402905092589</c:v>
                </c:pt>
                <c:pt idx="6283">
                  <c:v>41762.402974537035</c:v>
                </c:pt>
                <c:pt idx="6284">
                  <c:v>41762.403032407405</c:v>
                </c:pt>
                <c:pt idx="6285">
                  <c:v>41762.403090277781</c:v>
                </c:pt>
                <c:pt idx="6286">
                  <c:v>41762.40315972222</c:v>
                </c:pt>
                <c:pt idx="6287">
                  <c:v>41762.403217592589</c:v>
                </c:pt>
                <c:pt idx="6288">
                  <c:v>41762.403275462966</c:v>
                </c:pt>
                <c:pt idx="6289">
                  <c:v>41762.403344907405</c:v>
                </c:pt>
                <c:pt idx="6290">
                  <c:v>41762.403402777774</c:v>
                </c:pt>
                <c:pt idx="6291">
                  <c:v>41762.403460648151</c:v>
                </c:pt>
                <c:pt idx="6292">
                  <c:v>41762.40353009259</c:v>
                </c:pt>
                <c:pt idx="6293">
                  <c:v>41762.403587962966</c:v>
                </c:pt>
                <c:pt idx="6294">
                  <c:v>41762.403645833336</c:v>
                </c:pt>
                <c:pt idx="6295">
                  <c:v>41762.403715277775</c:v>
                </c:pt>
                <c:pt idx="6296">
                  <c:v>41762.403773148151</c:v>
                </c:pt>
                <c:pt idx="6297">
                  <c:v>41762.403831018521</c:v>
                </c:pt>
                <c:pt idx="6298">
                  <c:v>41762.40388888889</c:v>
                </c:pt>
                <c:pt idx="6299">
                  <c:v>41762.403958333336</c:v>
                </c:pt>
                <c:pt idx="6300">
                  <c:v>41762.404016203705</c:v>
                </c:pt>
                <c:pt idx="6301">
                  <c:v>41762.404074074075</c:v>
                </c:pt>
                <c:pt idx="6302">
                  <c:v>41762.404143518521</c:v>
                </c:pt>
                <c:pt idx="6303">
                  <c:v>41762.40420138889</c:v>
                </c:pt>
                <c:pt idx="6304">
                  <c:v>41762.40425925926</c:v>
                </c:pt>
                <c:pt idx="6305">
                  <c:v>41762.404328703706</c:v>
                </c:pt>
                <c:pt idx="6306">
                  <c:v>41762.404386574075</c:v>
                </c:pt>
                <c:pt idx="6307">
                  <c:v>41762.404444444444</c:v>
                </c:pt>
                <c:pt idx="6308">
                  <c:v>41762.404513888891</c:v>
                </c:pt>
                <c:pt idx="6309">
                  <c:v>41762.40457175926</c:v>
                </c:pt>
                <c:pt idx="6310">
                  <c:v>41762.404629629629</c:v>
                </c:pt>
                <c:pt idx="6311">
                  <c:v>41762.404699074075</c:v>
                </c:pt>
                <c:pt idx="6312">
                  <c:v>41762.404756944445</c:v>
                </c:pt>
                <c:pt idx="6313">
                  <c:v>41762.404814814814</c:v>
                </c:pt>
                <c:pt idx="6314">
                  <c:v>41762.40488425926</c:v>
                </c:pt>
                <c:pt idx="6315">
                  <c:v>41762.404942129629</c:v>
                </c:pt>
                <c:pt idx="6316">
                  <c:v>41762.404999999999</c:v>
                </c:pt>
                <c:pt idx="6317">
                  <c:v>41762.405057870368</c:v>
                </c:pt>
                <c:pt idx="6318">
                  <c:v>41762.405127314814</c:v>
                </c:pt>
                <c:pt idx="6319">
                  <c:v>41762.405185185184</c:v>
                </c:pt>
                <c:pt idx="6320">
                  <c:v>41762.405243055553</c:v>
                </c:pt>
                <c:pt idx="6321">
                  <c:v>41762.405312499999</c:v>
                </c:pt>
                <c:pt idx="6322">
                  <c:v>41762.405370370368</c:v>
                </c:pt>
                <c:pt idx="6323">
                  <c:v>41762.405428240738</c:v>
                </c:pt>
                <c:pt idx="6324">
                  <c:v>41762.405497685184</c:v>
                </c:pt>
                <c:pt idx="6325">
                  <c:v>41762.405555555553</c:v>
                </c:pt>
                <c:pt idx="6326">
                  <c:v>41762.405613425923</c:v>
                </c:pt>
                <c:pt idx="6327">
                  <c:v>41762.405682870369</c:v>
                </c:pt>
                <c:pt idx="6328">
                  <c:v>41762.405740740738</c:v>
                </c:pt>
                <c:pt idx="6329">
                  <c:v>41762.405798611115</c:v>
                </c:pt>
                <c:pt idx="6330">
                  <c:v>41762.405868055554</c:v>
                </c:pt>
                <c:pt idx="6331">
                  <c:v>41762.405925925923</c:v>
                </c:pt>
                <c:pt idx="6332">
                  <c:v>41762.4059837963</c:v>
                </c:pt>
                <c:pt idx="6333">
                  <c:v>41762.406041666669</c:v>
                </c:pt>
                <c:pt idx="6334">
                  <c:v>41762.406111111108</c:v>
                </c:pt>
                <c:pt idx="6335">
                  <c:v>41762.406168981484</c:v>
                </c:pt>
                <c:pt idx="6336">
                  <c:v>41762.406226851854</c:v>
                </c:pt>
                <c:pt idx="6337">
                  <c:v>41762.4062962963</c:v>
                </c:pt>
                <c:pt idx="6338">
                  <c:v>41762.406354166669</c:v>
                </c:pt>
                <c:pt idx="6339">
                  <c:v>41762.406412037039</c:v>
                </c:pt>
                <c:pt idx="6340">
                  <c:v>41762.406481481485</c:v>
                </c:pt>
                <c:pt idx="6341">
                  <c:v>41762.406539351854</c:v>
                </c:pt>
                <c:pt idx="6342">
                  <c:v>41762.406597222223</c:v>
                </c:pt>
                <c:pt idx="6343">
                  <c:v>41762.406666666669</c:v>
                </c:pt>
                <c:pt idx="6344">
                  <c:v>41762.406724537039</c:v>
                </c:pt>
                <c:pt idx="6345">
                  <c:v>41762.406782407408</c:v>
                </c:pt>
                <c:pt idx="6346">
                  <c:v>41762.406851851854</c:v>
                </c:pt>
                <c:pt idx="6347">
                  <c:v>41762.406909722224</c:v>
                </c:pt>
                <c:pt idx="6348">
                  <c:v>41762.406967592593</c:v>
                </c:pt>
                <c:pt idx="6349">
                  <c:v>41762.407025462962</c:v>
                </c:pt>
                <c:pt idx="6350">
                  <c:v>41762.407094907408</c:v>
                </c:pt>
                <c:pt idx="6351">
                  <c:v>41762.407152777778</c:v>
                </c:pt>
                <c:pt idx="6352">
                  <c:v>41762.407210648147</c:v>
                </c:pt>
                <c:pt idx="6353">
                  <c:v>41762.407280092593</c:v>
                </c:pt>
                <c:pt idx="6354">
                  <c:v>41762.407337962963</c:v>
                </c:pt>
                <c:pt idx="6355">
                  <c:v>41762.407395833332</c:v>
                </c:pt>
                <c:pt idx="6356">
                  <c:v>41762.407465277778</c:v>
                </c:pt>
                <c:pt idx="6357">
                  <c:v>41762.407523148147</c:v>
                </c:pt>
                <c:pt idx="6358">
                  <c:v>41762.407581018517</c:v>
                </c:pt>
                <c:pt idx="6359">
                  <c:v>41762.407650462963</c:v>
                </c:pt>
                <c:pt idx="6360">
                  <c:v>41762.407708333332</c:v>
                </c:pt>
                <c:pt idx="6361">
                  <c:v>41762.407766203702</c:v>
                </c:pt>
                <c:pt idx="6362">
                  <c:v>41762.407835648148</c:v>
                </c:pt>
                <c:pt idx="6363">
                  <c:v>41762.407893518517</c:v>
                </c:pt>
                <c:pt idx="6364">
                  <c:v>41762.407951388886</c:v>
                </c:pt>
                <c:pt idx="6365">
                  <c:v>41762.408020833333</c:v>
                </c:pt>
                <c:pt idx="6366">
                  <c:v>41762.408078703702</c:v>
                </c:pt>
                <c:pt idx="6367">
                  <c:v>41762.408136574071</c:v>
                </c:pt>
                <c:pt idx="6368">
                  <c:v>41762.408194444448</c:v>
                </c:pt>
                <c:pt idx="6369">
                  <c:v>41762.408263888887</c:v>
                </c:pt>
                <c:pt idx="6370">
                  <c:v>41762.408321759256</c:v>
                </c:pt>
                <c:pt idx="6371">
                  <c:v>41762.408379629633</c:v>
                </c:pt>
                <c:pt idx="6372">
                  <c:v>41762.408449074072</c:v>
                </c:pt>
                <c:pt idx="6373">
                  <c:v>41762.408506944441</c:v>
                </c:pt>
                <c:pt idx="6374">
                  <c:v>41762.408564814818</c:v>
                </c:pt>
                <c:pt idx="6375">
                  <c:v>41762.408634259256</c:v>
                </c:pt>
                <c:pt idx="6376">
                  <c:v>41762.408692129633</c:v>
                </c:pt>
                <c:pt idx="6377">
                  <c:v>41762.408750000002</c:v>
                </c:pt>
                <c:pt idx="6378">
                  <c:v>41762.408819444441</c:v>
                </c:pt>
                <c:pt idx="6379">
                  <c:v>41762.408877314818</c:v>
                </c:pt>
                <c:pt idx="6380">
                  <c:v>41762.408935185187</c:v>
                </c:pt>
                <c:pt idx="6381">
                  <c:v>41762.409004629626</c:v>
                </c:pt>
                <c:pt idx="6382">
                  <c:v>41762.409062500003</c:v>
                </c:pt>
                <c:pt idx="6383">
                  <c:v>41762.409120370372</c:v>
                </c:pt>
                <c:pt idx="6384">
                  <c:v>41762.409178240741</c:v>
                </c:pt>
                <c:pt idx="6385">
                  <c:v>41762.409247685187</c:v>
                </c:pt>
                <c:pt idx="6386">
                  <c:v>41762.409305555557</c:v>
                </c:pt>
                <c:pt idx="6387">
                  <c:v>41762.409363425926</c:v>
                </c:pt>
                <c:pt idx="6388">
                  <c:v>41762.409432870372</c:v>
                </c:pt>
                <c:pt idx="6389">
                  <c:v>41762.409490740742</c:v>
                </c:pt>
                <c:pt idx="6390">
                  <c:v>41762.409548611111</c:v>
                </c:pt>
                <c:pt idx="6391">
                  <c:v>41762.409618055557</c:v>
                </c:pt>
                <c:pt idx="6392">
                  <c:v>41762.409675925926</c:v>
                </c:pt>
                <c:pt idx="6393">
                  <c:v>41762.409733796296</c:v>
                </c:pt>
                <c:pt idx="6394">
                  <c:v>41762.409803240742</c:v>
                </c:pt>
                <c:pt idx="6395">
                  <c:v>41762.409861111111</c:v>
                </c:pt>
                <c:pt idx="6396">
                  <c:v>41762.409918981481</c:v>
                </c:pt>
                <c:pt idx="6397">
                  <c:v>41762.409988425927</c:v>
                </c:pt>
                <c:pt idx="6398">
                  <c:v>41762.410046296296</c:v>
                </c:pt>
                <c:pt idx="6399">
                  <c:v>41762.410104166665</c:v>
                </c:pt>
                <c:pt idx="6400">
                  <c:v>41762.410173611112</c:v>
                </c:pt>
                <c:pt idx="6401">
                  <c:v>41762.410231481481</c:v>
                </c:pt>
                <c:pt idx="6402">
                  <c:v>41762.41028935185</c:v>
                </c:pt>
                <c:pt idx="6403">
                  <c:v>41762.41034722222</c:v>
                </c:pt>
                <c:pt idx="6404">
                  <c:v>41762.410416666666</c:v>
                </c:pt>
                <c:pt idx="6405">
                  <c:v>41762.410474537035</c:v>
                </c:pt>
                <c:pt idx="6406">
                  <c:v>41762.410532407404</c:v>
                </c:pt>
                <c:pt idx="6407">
                  <c:v>41762.410601851851</c:v>
                </c:pt>
                <c:pt idx="6408">
                  <c:v>41762.41065972222</c:v>
                </c:pt>
                <c:pt idx="6409">
                  <c:v>41762.410717592589</c:v>
                </c:pt>
                <c:pt idx="6410">
                  <c:v>41762.410787037035</c:v>
                </c:pt>
                <c:pt idx="6411">
                  <c:v>41762.410844907405</c:v>
                </c:pt>
                <c:pt idx="6412">
                  <c:v>41762.410902777781</c:v>
                </c:pt>
                <c:pt idx="6413">
                  <c:v>41762.41097222222</c:v>
                </c:pt>
                <c:pt idx="6414">
                  <c:v>41762.411030092589</c:v>
                </c:pt>
                <c:pt idx="6415">
                  <c:v>41762.411087962966</c:v>
                </c:pt>
                <c:pt idx="6416">
                  <c:v>41762.411157407405</c:v>
                </c:pt>
                <c:pt idx="6417">
                  <c:v>41762.411215277774</c:v>
                </c:pt>
                <c:pt idx="6418">
                  <c:v>41762.411273148151</c:v>
                </c:pt>
                <c:pt idx="6419">
                  <c:v>41762.41133101852</c:v>
                </c:pt>
                <c:pt idx="6420">
                  <c:v>41762.411400462966</c:v>
                </c:pt>
                <c:pt idx="6421">
                  <c:v>41762.411458333336</c:v>
                </c:pt>
                <c:pt idx="6422">
                  <c:v>41762.411516203705</c:v>
                </c:pt>
                <c:pt idx="6423">
                  <c:v>41762.411585648151</c:v>
                </c:pt>
                <c:pt idx="6424">
                  <c:v>41762.411643518521</c:v>
                </c:pt>
                <c:pt idx="6425">
                  <c:v>41762.41170138889</c:v>
                </c:pt>
                <c:pt idx="6426">
                  <c:v>41762.411770833336</c:v>
                </c:pt>
                <c:pt idx="6427">
                  <c:v>41762.411828703705</c:v>
                </c:pt>
                <c:pt idx="6428">
                  <c:v>41762.411886574075</c:v>
                </c:pt>
                <c:pt idx="6429">
                  <c:v>41762.411956018521</c:v>
                </c:pt>
                <c:pt idx="6430">
                  <c:v>41762.41201388889</c:v>
                </c:pt>
                <c:pt idx="6431">
                  <c:v>41762.41207175926</c:v>
                </c:pt>
                <c:pt idx="6432">
                  <c:v>41762.412141203706</c:v>
                </c:pt>
                <c:pt idx="6433">
                  <c:v>41762.412199074075</c:v>
                </c:pt>
                <c:pt idx="6434">
                  <c:v>41762.412256944444</c:v>
                </c:pt>
                <c:pt idx="6435">
                  <c:v>41762.412314814814</c:v>
                </c:pt>
                <c:pt idx="6436">
                  <c:v>41762.41238425926</c:v>
                </c:pt>
                <c:pt idx="6437">
                  <c:v>41762.412442129629</c:v>
                </c:pt>
                <c:pt idx="6438">
                  <c:v>41762.412499999999</c:v>
                </c:pt>
                <c:pt idx="6439">
                  <c:v>41762.412569444445</c:v>
                </c:pt>
                <c:pt idx="6440">
                  <c:v>41762.412627314814</c:v>
                </c:pt>
                <c:pt idx="6441">
                  <c:v>41762.412685185183</c:v>
                </c:pt>
                <c:pt idx="6442">
                  <c:v>41762.412754629629</c:v>
                </c:pt>
                <c:pt idx="6443">
                  <c:v>41762.412812499999</c:v>
                </c:pt>
                <c:pt idx="6444">
                  <c:v>41762.412870370368</c:v>
                </c:pt>
                <c:pt idx="6445">
                  <c:v>41762.412939814814</c:v>
                </c:pt>
                <c:pt idx="6446">
                  <c:v>41762.412997685184</c:v>
                </c:pt>
                <c:pt idx="6447">
                  <c:v>41762.413055555553</c:v>
                </c:pt>
                <c:pt idx="6448">
                  <c:v>41762.413124999999</c:v>
                </c:pt>
                <c:pt idx="6449">
                  <c:v>41762.413182870368</c:v>
                </c:pt>
                <c:pt idx="6450">
                  <c:v>41762.413240740738</c:v>
                </c:pt>
                <c:pt idx="6451">
                  <c:v>41762.413310185184</c:v>
                </c:pt>
                <c:pt idx="6452">
                  <c:v>41762.413368055553</c:v>
                </c:pt>
                <c:pt idx="6453">
                  <c:v>41762.413425925923</c:v>
                </c:pt>
                <c:pt idx="6454">
                  <c:v>41762.413483796299</c:v>
                </c:pt>
                <c:pt idx="6455">
                  <c:v>41762.413553240738</c:v>
                </c:pt>
                <c:pt idx="6456">
                  <c:v>41762.413611111115</c:v>
                </c:pt>
                <c:pt idx="6457">
                  <c:v>41762.413668981484</c:v>
                </c:pt>
                <c:pt idx="6458">
                  <c:v>41762.413738425923</c:v>
                </c:pt>
                <c:pt idx="6459">
                  <c:v>41762.4137962963</c:v>
                </c:pt>
                <c:pt idx="6460">
                  <c:v>41762.413854166669</c:v>
                </c:pt>
                <c:pt idx="6461">
                  <c:v>41762.413923611108</c:v>
                </c:pt>
                <c:pt idx="6462">
                  <c:v>41762.413981481484</c:v>
                </c:pt>
                <c:pt idx="6463">
                  <c:v>41762.414039351854</c:v>
                </c:pt>
                <c:pt idx="6464">
                  <c:v>41762.4141087963</c:v>
                </c:pt>
                <c:pt idx="6465">
                  <c:v>41762.414166666669</c:v>
                </c:pt>
                <c:pt idx="6466">
                  <c:v>41762.414224537039</c:v>
                </c:pt>
                <c:pt idx="6467">
                  <c:v>41762.414293981485</c:v>
                </c:pt>
                <c:pt idx="6468">
                  <c:v>41762.414351851854</c:v>
                </c:pt>
                <c:pt idx="6469">
                  <c:v>41762.414409722223</c:v>
                </c:pt>
                <c:pt idx="6470">
                  <c:v>41762.414479166669</c:v>
                </c:pt>
                <c:pt idx="6471">
                  <c:v>41762.414537037039</c:v>
                </c:pt>
                <c:pt idx="6472">
                  <c:v>41762.414594907408</c:v>
                </c:pt>
                <c:pt idx="6473">
                  <c:v>41762.414652777778</c:v>
                </c:pt>
                <c:pt idx="6474">
                  <c:v>41762.414722222224</c:v>
                </c:pt>
                <c:pt idx="6475">
                  <c:v>41762.414780092593</c:v>
                </c:pt>
                <c:pt idx="6476">
                  <c:v>41762.414837962962</c:v>
                </c:pt>
                <c:pt idx="6477">
                  <c:v>41762.414907407408</c:v>
                </c:pt>
                <c:pt idx="6478">
                  <c:v>41762.414965277778</c:v>
                </c:pt>
                <c:pt idx="6479">
                  <c:v>41762.415023148147</c:v>
                </c:pt>
                <c:pt idx="6480">
                  <c:v>41762.415092592593</c:v>
                </c:pt>
                <c:pt idx="6481">
                  <c:v>41762.415150462963</c:v>
                </c:pt>
                <c:pt idx="6482">
                  <c:v>41762.415208333332</c:v>
                </c:pt>
                <c:pt idx="6483">
                  <c:v>41762.415277777778</c:v>
                </c:pt>
                <c:pt idx="6484">
                  <c:v>41762.415335648147</c:v>
                </c:pt>
                <c:pt idx="6485">
                  <c:v>41762.415393518517</c:v>
                </c:pt>
                <c:pt idx="6486">
                  <c:v>41762.415462962963</c:v>
                </c:pt>
                <c:pt idx="6487">
                  <c:v>41762.415520833332</c:v>
                </c:pt>
                <c:pt idx="6488">
                  <c:v>41762.415578703702</c:v>
                </c:pt>
                <c:pt idx="6489">
                  <c:v>41762.415636574071</c:v>
                </c:pt>
                <c:pt idx="6490">
                  <c:v>41762.415706018517</c:v>
                </c:pt>
                <c:pt idx="6491">
                  <c:v>41762.415763888886</c:v>
                </c:pt>
                <c:pt idx="6492">
                  <c:v>41762.415821759256</c:v>
                </c:pt>
                <c:pt idx="6493">
                  <c:v>41762.415891203702</c:v>
                </c:pt>
                <c:pt idx="6494">
                  <c:v>41762.415949074071</c:v>
                </c:pt>
                <c:pt idx="6495">
                  <c:v>41762.416006944448</c:v>
                </c:pt>
                <c:pt idx="6496">
                  <c:v>41762.416076388887</c:v>
                </c:pt>
                <c:pt idx="6497">
                  <c:v>41762.416134259256</c:v>
                </c:pt>
                <c:pt idx="6498">
                  <c:v>41762.416192129633</c:v>
                </c:pt>
                <c:pt idx="6499">
                  <c:v>41762.416261574072</c:v>
                </c:pt>
                <c:pt idx="6500">
                  <c:v>41762.416319444441</c:v>
                </c:pt>
                <c:pt idx="6501">
                  <c:v>41762.416377314818</c:v>
                </c:pt>
                <c:pt idx="6502">
                  <c:v>41762.416446759256</c:v>
                </c:pt>
                <c:pt idx="6503">
                  <c:v>41762.416504629633</c:v>
                </c:pt>
                <c:pt idx="6504">
                  <c:v>41762.416562500002</c:v>
                </c:pt>
                <c:pt idx="6505">
                  <c:v>41762.416631944441</c:v>
                </c:pt>
                <c:pt idx="6506">
                  <c:v>41762.416689814818</c:v>
                </c:pt>
                <c:pt idx="6507">
                  <c:v>41762.416747685187</c:v>
                </c:pt>
                <c:pt idx="6508">
                  <c:v>41762.416805555556</c:v>
                </c:pt>
                <c:pt idx="6509">
                  <c:v>41762.416875000003</c:v>
                </c:pt>
                <c:pt idx="6510">
                  <c:v>41762.416932870372</c:v>
                </c:pt>
                <c:pt idx="6511">
                  <c:v>41762.416990740741</c:v>
                </c:pt>
                <c:pt idx="6512">
                  <c:v>41762.417060185187</c:v>
                </c:pt>
                <c:pt idx="6513">
                  <c:v>41762.417118055557</c:v>
                </c:pt>
                <c:pt idx="6514">
                  <c:v>41762.417175925926</c:v>
                </c:pt>
                <c:pt idx="6515">
                  <c:v>41762.417245370372</c:v>
                </c:pt>
                <c:pt idx="6516">
                  <c:v>41762.417303240742</c:v>
                </c:pt>
                <c:pt idx="6517">
                  <c:v>41762.417361111111</c:v>
                </c:pt>
                <c:pt idx="6518">
                  <c:v>41762.417430555557</c:v>
                </c:pt>
                <c:pt idx="6519">
                  <c:v>41762.417488425926</c:v>
                </c:pt>
                <c:pt idx="6520">
                  <c:v>41762.417546296296</c:v>
                </c:pt>
                <c:pt idx="6521">
                  <c:v>41762.417615740742</c:v>
                </c:pt>
                <c:pt idx="6522">
                  <c:v>41762.417673611111</c:v>
                </c:pt>
                <c:pt idx="6523">
                  <c:v>41762.417731481481</c:v>
                </c:pt>
                <c:pt idx="6524">
                  <c:v>41762.41778935185</c:v>
                </c:pt>
                <c:pt idx="6525">
                  <c:v>41762.417858796296</c:v>
                </c:pt>
                <c:pt idx="6526">
                  <c:v>41762.417916666665</c:v>
                </c:pt>
                <c:pt idx="6527">
                  <c:v>41762.417974537035</c:v>
                </c:pt>
                <c:pt idx="6528">
                  <c:v>41762.418043981481</c:v>
                </c:pt>
                <c:pt idx="6529">
                  <c:v>41762.41810185185</c:v>
                </c:pt>
                <c:pt idx="6530">
                  <c:v>41762.41815972222</c:v>
                </c:pt>
                <c:pt idx="6531">
                  <c:v>41762.418229166666</c:v>
                </c:pt>
                <c:pt idx="6532">
                  <c:v>41762.418287037035</c:v>
                </c:pt>
                <c:pt idx="6533">
                  <c:v>41762.418344907404</c:v>
                </c:pt>
                <c:pt idx="6534">
                  <c:v>41762.418414351851</c:v>
                </c:pt>
                <c:pt idx="6535">
                  <c:v>41762.41847222222</c:v>
                </c:pt>
                <c:pt idx="6536">
                  <c:v>41762.418530092589</c:v>
                </c:pt>
                <c:pt idx="6537">
                  <c:v>41762.418599537035</c:v>
                </c:pt>
                <c:pt idx="6538">
                  <c:v>41762.418657407405</c:v>
                </c:pt>
                <c:pt idx="6539">
                  <c:v>41762.418715277781</c:v>
                </c:pt>
                <c:pt idx="6540">
                  <c:v>41762.41878472222</c:v>
                </c:pt>
                <c:pt idx="6541">
                  <c:v>41762.418842592589</c:v>
                </c:pt>
                <c:pt idx="6542">
                  <c:v>41762.418900462966</c:v>
                </c:pt>
                <c:pt idx="6543">
                  <c:v>41762.418958333335</c:v>
                </c:pt>
                <c:pt idx="6544">
                  <c:v>41762.419027777774</c:v>
                </c:pt>
                <c:pt idx="6545">
                  <c:v>41762.419085648151</c:v>
                </c:pt>
                <c:pt idx="6546">
                  <c:v>41762.41914351852</c:v>
                </c:pt>
                <c:pt idx="6547">
                  <c:v>41762.419212962966</c:v>
                </c:pt>
                <c:pt idx="6548">
                  <c:v>41762.419270833336</c:v>
                </c:pt>
                <c:pt idx="6549">
                  <c:v>41762.419328703705</c:v>
                </c:pt>
                <c:pt idx="6550">
                  <c:v>41762.419398148151</c:v>
                </c:pt>
                <c:pt idx="6551">
                  <c:v>41762.419456018521</c:v>
                </c:pt>
                <c:pt idx="6552">
                  <c:v>41762.41951388889</c:v>
                </c:pt>
                <c:pt idx="6553">
                  <c:v>41762.419583333336</c:v>
                </c:pt>
                <c:pt idx="6554">
                  <c:v>41762.419641203705</c:v>
                </c:pt>
                <c:pt idx="6555">
                  <c:v>41762.419699074075</c:v>
                </c:pt>
                <c:pt idx="6556">
                  <c:v>41762.419768518521</c:v>
                </c:pt>
                <c:pt idx="6557">
                  <c:v>41762.41982638889</c:v>
                </c:pt>
                <c:pt idx="6558">
                  <c:v>41762.41988425926</c:v>
                </c:pt>
                <c:pt idx="6559">
                  <c:v>41762.419953703706</c:v>
                </c:pt>
                <c:pt idx="6560">
                  <c:v>41762.420011574075</c:v>
                </c:pt>
                <c:pt idx="6561">
                  <c:v>41762.420069444444</c:v>
                </c:pt>
                <c:pt idx="6562">
                  <c:v>41762.420127314814</c:v>
                </c:pt>
                <c:pt idx="6563">
                  <c:v>41762.42019675926</c:v>
                </c:pt>
                <c:pt idx="6564">
                  <c:v>41762.420254629629</c:v>
                </c:pt>
                <c:pt idx="6565">
                  <c:v>41762.420312499999</c:v>
                </c:pt>
                <c:pt idx="6566">
                  <c:v>41762.420381944445</c:v>
                </c:pt>
                <c:pt idx="6567">
                  <c:v>41762.420439814814</c:v>
                </c:pt>
                <c:pt idx="6568">
                  <c:v>41762.420497685183</c:v>
                </c:pt>
                <c:pt idx="6569">
                  <c:v>41762.420567129629</c:v>
                </c:pt>
                <c:pt idx="6570">
                  <c:v>41762.420624999999</c:v>
                </c:pt>
                <c:pt idx="6571">
                  <c:v>41762.420682870368</c:v>
                </c:pt>
                <c:pt idx="6572">
                  <c:v>41762.420752314814</c:v>
                </c:pt>
                <c:pt idx="6573">
                  <c:v>41762.420810185184</c:v>
                </c:pt>
                <c:pt idx="6574">
                  <c:v>41762.420868055553</c:v>
                </c:pt>
                <c:pt idx="6575">
                  <c:v>41762.420937499999</c:v>
                </c:pt>
                <c:pt idx="6576">
                  <c:v>41762.420995370368</c:v>
                </c:pt>
                <c:pt idx="6577">
                  <c:v>41762.421053240738</c:v>
                </c:pt>
                <c:pt idx="6578">
                  <c:v>41762.421111111114</c:v>
                </c:pt>
                <c:pt idx="6579">
                  <c:v>41762.421180555553</c:v>
                </c:pt>
                <c:pt idx="6580">
                  <c:v>41762.421238425923</c:v>
                </c:pt>
                <c:pt idx="6581">
                  <c:v>41762.421296296299</c:v>
                </c:pt>
                <c:pt idx="6582">
                  <c:v>41762.421365740738</c:v>
                </c:pt>
                <c:pt idx="6583">
                  <c:v>41762.421423611115</c:v>
                </c:pt>
                <c:pt idx="6584">
                  <c:v>41762.421481481484</c:v>
                </c:pt>
                <c:pt idx="6585">
                  <c:v>41762.421550925923</c:v>
                </c:pt>
                <c:pt idx="6586">
                  <c:v>41762.4216087963</c:v>
                </c:pt>
                <c:pt idx="6587">
                  <c:v>41762.421666666669</c:v>
                </c:pt>
                <c:pt idx="6588">
                  <c:v>41762.421736111108</c:v>
                </c:pt>
                <c:pt idx="6589">
                  <c:v>41762.421793981484</c:v>
                </c:pt>
                <c:pt idx="6590">
                  <c:v>41762.421851851854</c:v>
                </c:pt>
                <c:pt idx="6591">
                  <c:v>41762.4219212963</c:v>
                </c:pt>
                <c:pt idx="6592">
                  <c:v>41762.421979166669</c:v>
                </c:pt>
                <c:pt idx="6593">
                  <c:v>41762.422037037039</c:v>
                </c:pt>
                <c:pt idx="6594">
                  <c:v>41762.422094907408</c:v>
                </c:pt>
                <c:pt idx="6595">
                  <c:v>41762.422164351854</c:v>
                </c:pt>
                <c:pt idx="6596">
                  <c:v>41762.422222222223</c:v>
                </c:pt>
                <c:pt idx="6597">
                  <c:v>41762.422280092593</c:v>
                </c:pt>
                <c:pt idx="6598">
                  <c:v>41762.422349537039</c:v>
                </c:pt>
                <c:pt idx="6599">
                  <c:v>41762.422407407408</c:v>
                </c:pt>
                <c:pt idx="6600">
                  <c:v>41762.422465277778</c:v>
                </c:pt>
                <c:pt idx="6601">
                  <c:v>41762.422534722224</c:v>
                </c:pt>
                <c:pt idx="6602">
                  <c:v>41762.422592592593</c:v>
                </c:pt>
                <c:pt idx="6603">
                  <c:v>41762.422650462962</c:v>
                </c:pt>
                <c:pt idx="6604">
                  <c:v>41762.422719907408</c:v>
                </c:pt>
                <c:pt idx="6605">
                  <c:v>41762.422777777778</c:v>
                </c:pt>
                <c:pt idx="6606">
                  <c:v>41762.422835648147</c:v>
                </c:pt>
                <c:pt idx="6607">
                  <c:v>41762.422905092593</c:v>
                </c:pt>
                <c:pt idx="6608">
                  <c:v>41762.422962962963</c:v>
                </c:pt>
                <c:pt idx="6609">
                  <c:v>41762.423020833332</c:v>
                </c:pt>
                <c:pt idx="6610">
                  <c:v>41762.423090277778</c:v>
                </c:pt>
                <c:pt idx="6611">
                  <c:v>41762.423148148147</c:v>
                </c:pt>
                <c:pt idx="6612">
                  <c:v>41762.423206018517</c:v>
                </c:pt>
                <c:pt idx="6613">
                  <c:v>41762.423263888886</c:v>
                </c:pt>
                <c:pt idx="6614">
                  <c:v>41762.423333333332</c:v>
                </c:pt>
                <c:pt idx="6615">
                  <c:v>41762.423391203702</c:v>
                </c:pt>
                <c:pt idx="6616">
                  <c:v>41762.423449074071</c:v>
                </c:pt>
                <c:pt idx="6617">
                  <c:v>41762.423518518517</c:v>
                </c:pt>
                <c:pt idx="6618">
                  <c:v>41762.423576388886</c:v>
                </c:pt>
                <c:pt idx="6619">
                  <c:v>41762.423634259256</c:v>
                </c:pt>
                <c:pt idx="6620">
                  <c:v>41762.423703703702</c:v>
                </c:pt>
                <c:pt idx="6621">
                  <c:v>41762.423761574071</c:v>
                </c:pt>
                <c:pt idx="6622">
                  <c:v>41762.423819444448</c:v>
                </c:pt>
                <c:pt idx="6623">
                  <c:v>41762.423888888887</c:v>
                </c:pt>
                <c:pt idx="6624">
                  <c:v>41762.423946759256</c:v>
                </c:pt>
                <c:pt idx="6625">
                  <c:v>41762.424004629633</c:v>
                </c:pt>
                <c:pt idx="6626">
                  <c:v>41762.424074074072</c:v>
                </c:pt>
                <c:pt idx="6627">
                  <c:v>41762.424131944441</c:v>
                </c:pt>
                <c:pt idx="6628">
                  <c:v>41762.424189814818</c:v>
                </c:pt>
                <c:pt idx="6629">
                  <c:v>41762.424259259256</c:v>
                </c:pt>
                <c:pt idx="6630">
                  <c:v>41762.424317129633</c:v>
                </c:pt>
                <c:pt idx="6631">
                  <c:v>41762.424375000002</c:v>
                </c:pt>
                <c:pt idx="6632">
                  <c:v>41762.424432870372</c:v>
                </c:pt>
                <c:pt idx="6633">
                  <c:v>41762.424502314818</c:v>
                </c:pt>
                <c:pt idx="6634">
                  <c:v>41762.424560185187</c:v>
                </c:pt>
                <c:pt idx="6635">
                  <c:v>41762.424618055556</c:v>
                </c:pt>
                <c:pt idx="6636">
                  <c:v>41762.424687500003</c:v>
                </c:pt>
                <c:pt idx="6637">
                  <c:v>41762.424745370372</c:v>
                </c:pt>
                <c:pt idx="6638">
                  <c:v>41762.424803240741</c:v>
                </c:pt>
                <c:pt idx="6639">
                  <c:v>41762.424872685187</c:v>
                </c:pt>
                <c:pt idx="6640">
                  <c:v>41762.424930555557</c:v>
                </c:pt>
                <c:pt idx="6641">
                  <c:v>41762.424988425926</c:v>
                </c:pt>
                <c:pt idx="6642">
                  <c:v>41762.425057870372</c:v>
                </c:pt>
                <c:pt idx="6643">
                  <c:v>41762.425115740742</c:v>
                </c:pt>
                <c:pt idx="6644">
                  <c:v>41762.425173611111</c:v>
                </c:pt>
                <c:pt idx="6645">
                  <c:v>41762.425243055557</c:v>
                </c:pt>
                <c:pt idx="6646">
                  <c:v>41762.425300925926</c:v>
                </c:pt>
                <c:pt idx="6647">
                  <c:v>41762.425358796296</c:v>
                </c:pt>
                <c:pt idx="6648">
                  <c:v>41762.425428240742</c:v>
                </c:pt>
                <c:pt idx="6649">
                  <c:v>41762.425486111111</c:v>
                </c:pt>
                <c:pt idx="6650">
                  <c:v>41762.425543981481</c:v>
                </c:pt>
                <c:pt idx="6651">
                  <c:v>41762.42560185185</c:v>
                </c:pt>
                <c:pt idx="6652">
                  <c:v>41762.425671296296</c:v>
                </c:pt>
                <c:pt idx="6653">
                  <c:v>41762.425729166665</c:v>
                </c:pt>
                <c:pt idx="6654">
                  <c:v>41762.425787037035</c:v>
                </c:pt>
                <c:pt idx="6655">
                  <c:v>41762.425856481481</c:v>
                </c:pt>
                <c:pt idx="6656">
                  <c:v>41762.42591435185</c:v>
                </c:pt>
                <c:pt idx="6657">
                  <c:v>41762.42597222222</c:v>
                </c:pt>
                <c:pt idx="6658">
                  <c:v>41762.426041666666</c:v>
                </c:pt>
                <c:pt idx="6659">
                  <c:v>41762.426099537035</c:v>
                </c:pt>
                <c:pt idx="6660">
                  <c:v>41762.426157407404</c:v>
                </c:pt>
                <c:pt idx="6661">
                  <c:v>41762.426226851851</c:v>
                </c:pt>
                <c:pt idx="6662">
                  <c:v>41762.42628472222</c:v>
                </c:pt>
                <c:pt idx="6663">
                  <c:v>41762.426342592589</c:v>
                </c:pt>
                <c:pt idx="6664">
                  <c:v>41762.426412037035</c:v>
                </c:pt>
                <c:pt idx="6665">
                  <c:v>41762.426469907405</c:v>
                </c:pt>
                <c:pt idx="6666">
                  <c:v>41762.426527777781</c:v>
                </c:pt>
                <c:pt idx="6667">
                  <c:v>41762.426585648151</c:v>
                </c:pt>
                <c:pt idx="6668">
                  <c:v>41762.426655092589</c:v>
                </c:pt>
                <c:pt idx="6669">
                  <c:v>41762.426712962966</c:v>
                </c:pt>
                <c:pt idx="6670">
                  <c:v>41762.426770833335</c:v>
                </c:pt>
                <c:pt idx="6671">
                  <c:v>41762.426840277774</c:v>
                </c:pt>
                <c:pt idx="6672">
                  <c:v>41762.426898148151</c:v>
                </c:pt>
                <c:pt idx="6673">
                  <c:v>41762.42695601852</c:v>
                </c:pt>
                <c:pt idx="6674">
                  <c:v>41762.427025462966</c:v>
                </c:pt>
                <c:pt idx="6675">
                  <c:v>41762.427083333336</c:v>
                </c:pt>
                <c:pt idx="6676">
                  <c:v>41762.427141203705</c:v>
                </c:pt>
                <c:pt idx="6677">
                  <c:v>41762.427210648151</c:v>
                </c:pt>
                <c:pt idx="6678">
                  <c:v>41762.427268518521</c:v>
                </c:pt>
                <c:pt idx="6679">
                  <c:v>41762.42732638889</c:v>
                </c:pt>
                <c:pt idx="6680">
                  <c:v>41762.427395833336</c:v>
                </c:pt>
                <c:pt idx="6681">
                  <c:v>41762.427453703705</c:v>
                </c:pt>
                <c:pt idx="6682">
                  <c:v>41762.427511574075</c:v>
                </c:pt>
                <c:pt idx="6683">
                  <c:v>41762.427569444444</c:v>
                </c:pt>
                <c:pt idx="6684">
                  <c:v>41762.42763888889</c:v>
                </c:pt>
                <c:pt idx="6685">
                  <c:v>41762.42769675926</c:v>
                </c:pt>
                <c:pt idx="6686">
                  <c:v>41762.427754629629</c:v>
                </c:pt>
                <c:pt idx="6687">
                  <c:v>41762.427824074075</c:v>
                </c:pt>
                <c:pt idx="6688">
                  <c:v>41762.427881944444</c:v>
                </c:pt>
                <c:pt idx="6689">
                  <c:v>41762.427939814814</c:v>
                </c:pt>
                <c:pt idx="6690">
                  <c:v>41762.42800925926</c:v>
                </c:pt>
                <c:pt idx="6691">
                  <c:v>41762.428067129629</c:v>
                </c:pt>
                <c:pt idx="6692">
                  <c:v>41762.428124999999</c:v>
                </c:pt>
                <c:pt idx="6693">
                  <c:v>41762.428194444445</c:v>
                </c:pt>
                <c:pt idx="6694">
                  <c:v>41762.428252314814</c:v>
                </c:pt>
                <c:pt idx="6695">
                  <c:v>41762.428310185183</c:v>
                </c:pt>
                <c:pt idx="6696">
                  <c:v>41762.428379629629</c:v>
                </c:pt>
                <c:pt idx="6697">
                  <c:v>41762.428437499999</c:v>
                </c:pt>
                <c:pt idx="6698">
                  <c:v>41762.428495370368</c:v>
                </c:pt>
                <c:pt idx="6699">
                  <c:v>41762.428564814814</c:v>
                </c:pt>
                <c:pt idx="6700">
                  <c:v>41762.428622685184</c:v>
                </c:pt>
                <c:pt idx="6701">
                  <c:v>41762.428680555553</c:v>
                </c:pt>
                <c:pt idx="6702">
                  <c:v>41762.428738425922</c:v>
                </c:pt>
                <c:pt idx="6703">
                  <c:v>41762.428807870368</c:v>
                </c:pt>
                <c:pt idx="6704">
                  <c:v>41762.428865740738</c:v>
                </c:pt>
                <c:pt idx="6705">
                  <c:v>41762.428923611114</c:v>
                </c:pt>
                <c:pt idx="6706">
                  <c:v>41762.428993055553</c:v>
                </c:pt>
                <c:pt idx="6707">
                  <c:v>41762.429050925923</c:v>
                </c:pt>
                <c:pt idx="6708">
                  <c:v>41762.429108796299</c:v>
                </c:pt>
                <c:pt idx="6709">
                  <c:v>41762.429178240738</c:v>
                </c:pt>
                <c:pt idx="6710">
                  <c:v>41762.429236111115</c:v>
                </c:pt>
                <c:pt idx="6711">
                  <c:v>41762.429293981484</c:v>
                </c:pt>
                <c:pt idx="6712">
                  <c:v>41762.429363425923</c:v>
                </c:pt>
                <c:pt idx="6713">
                  <c:v>41762.4294212963</c:v>
                </c:pt>
                <c:pt idx="6714">
                  <c:v>41762.429479166669</c:v>
                </c:pt>
                <c:pt idx="6715">
                  <c:v>41762.429548611108</c:v>
                </c:pt>
                <c:pt idx="6716">
                  <c:v>41762.429606481484</c:v>
                </c:pt>
                <c:pt idx="6717">
                  <c:v>41762.429664351854</c:v>
                </c:pt>
                <c:pt idx="6718">
                  <c:v>41762.4297337963</c:v>
                </c:pt>
                <c:pt idx="6719">
                  <c:v>41762.429791666669</c:v>
                </c:pt>
                <c:pt idx="6720">
                  <c:v>41762.429849537039</c:v>
                </c:pt>
                <c:pt idx="6721">
                  <c:v>41762.429907407408</c:v>
                </c:pt>
                <c:pt idx="6722">
                  <c:v>41762.429976851854</c:v>
                </c:pt>
                <c:pt idx="6723">
                  <c:v>41762.430034722223</c:v>
                </c:pt>
                <c:pt idx="6724">
                  <c:v>41762.430092592593</c:v>
                </c:pt>
                <c:pt idx="6725">
                  <c:v>41762.430162037039</c:v>
                </c:pt>
                <c:pt idx="6726">
                  <c:v>41762.430219907408</c:v>
                </c:pt>
                <c:pt idx="6727">
                  <c:v>41762.430277777778</c:v>
                </c:pt>
                <c:pt idx="6728">
                  <c:v>41762.430347222224</c:v>
                </c:pt>
                <c:pt idx="6729">
                  <c:v>41762.430405092593</c:v>
                </c:pt>
                <c:pt idx="6730">
                  <c:v>41762.430462962962</c:v>
                </c:pt>
                <c:pt idx="6731">
                  <c:v>41762.430532407408</c:v>
                </c:pt>
                <c:pt idx="6732">
                  <c:v>41762.430590277778</c:v>
                </c:pt>
                <c:pt idx="6733">
                  <c:v>41762.430648148147</c:v>
                </c:pt>
                <c:pt idx="6734">
                  <c:v>41762.430717592593</c:v>
                </c:pt>
                <c:pt idx="6735">
                  <c:v>41762.430775462963</c:v>
                </c:pt>
                <c:pt idx="6736">
                  <c:v>41762.430833333332</c:v>
                </c:pt>
                <c:pt idx="6737">
                  <c:v>41762.430902777778</c:v>
                </c:pt>
                <c:pt idx="6738">
                  <c:v>41762.430960648147</c:v>
                </c:pt>
                <c:pt idx="6739">
                  <c:v>41762.431018518517</c:v>
                </c:pt>
                <c:pt idx="6740">
                  <c:v>41762.431076388886</c:v>
                </c:pt>
                <c:pt idx="6741">
                  <c:v>41762.431145833332</c:v>
                </c:pt>
                <c:pt idx="6742">
                  <c:v>41762.431203703702</c:v>
                </c:pt>
                <c:pt idx="6743">
                  <c:v>41762.431261574071</c:v>
                </c:pt>
                <c:pt idx="6744">
                  <c:v>41762.431331018517</c:v>
                </c:pt>
                <c:pt idx="6745">
                  <c:v>41762.431388888886</c:v>
                </c:pt>
                <c:pt idx="6746">
                  <c:v>41762.431446759256</c:v>
                </c:pt>
                <c:pt idx="6747">
                  <c:v>41762.431516203702</c:v>
                </c:pt>
                <c:pt idx="6748">
                  <c:v>41762.431574074071</c:v>
                </c:pt>
                <c:pt idx="6749">
                  <c:v>41762.431631944448</c:v>
                </c:pt>
                <c:pt idx="6750">
                  <c:v>41762.431701388887</c:v>
                </c:pt>
                <c:pt idx="6751">
                  <c:v>41762.431759259256</c:v>
                </c:pt>
                <c:pt idx="6752">
                  <c:v>41762.431817129633</c:v>
                </c:pt>
                <c:pt idx="6753">
                  <c:v>41762.431886574072</c:v>
                </c:pt>
                <c:pt idx="6754">
                  <c:v>41762.431944444441</c:v>
                </c:pt>
                <c:pt idx="6755">
                  <c:v>41762.432002314818</c:v>
                </c:pt>
                <c:pt idx="6756">
                  <c:v>41762.432060185187</c:v>
                </c:pt>
                <c:pt idx="6757">
                  <c:v>41762.432129629633</c:v>
                </c:pt>
                <c:pt idx="6758">
                  <c:v>41762.432187500002</c:v>
                </c:pt>
                <c:pt idx="6759">
                  <c:v>41762.432245370372</c:v>
                </c:pt>
                <c:pt idx="6760">
                  <c:v>41762.432314814818</c:v>
                </c:pt>
                <c:pt idx="6761">
                  <c:v>41762.432372685187</c:v>
                </c:pt>
                <c:pt idx="6762">
                  <c:v>41762.432430555556</c:v>
                </c:pt>
                <c:pt idx="6763">
                  <c:v>41762.432500000003</c:v>
                </c:pt>
                <c:pt idx="6764">
                  <c:v>41762.432557870372</c:v>
                </c:pt>
                <c:pt idx="6765">
                  <c:v>41762.432615740741</c:v>
                </c:pt>
                <c:pt idx="6766">
                  <c:v>41762.432685185187</c:v>
                </c:pt>
                <c:pt idx="6767">
                  <c:v>41762.432743055557</c:v>
                </c:pt>
                <c:pt idx="6768">
                  <c:v>41762.432800925926</c:v>
                </c:pt>
                <c:pt idx="6769">
                  <c:v>41762.432870370372</c:v>
                </c:pt>
                <c:pt idx="6770">
                  <c:v>41762.432928240742</c:v>
                </c:pt>
                <c:pt idx="6771">
                  <c:v>41762.432986111111</c:v>
                </c:pt>
                <c:pt idx="6772">
                  <c:v>41762.433055555557</c:v>
                </c:pt>
                <c:pt idx="6773">
                  <c:v>41762.433113425926</c:v>
                </c:pt>
                <c:pt idx="6774">
                  <c:v>41762.433171296296</c:v>
                </c:pt>
                <c:pt idx="6775">
                  <c:v>41762.433229166665</c:v>
                </c:pt>
                <c:pt idx="6776">
                  <c:v>41762.433298611111</c:v>
                </c:pt>
                <c:pt idx="6777">
                  <c:v>41762.433356481481</c:v>
                </c:pt>
                <c:pt idx="6778">
                  <c:v>41762.43341435185</c:v>
                </c:pt>
                <c:pt idx="6779">
                  <c:v>41762.433483796296</c:v>
                </c:pt>
                <c:pt idx="6780">
                  <c:v>41762.433541666665</c:v>
                </c:pt>
                <c:pt idx="6781">
                  <c:v>41762.433599537035</c:v>
                </c:pt>
                <c:pt idx="6782">
                  <c:v>41762.433668981481</c:v>
                </c:pt>
                <c:pt idx="6783">
                  <c:v>41762.43372685185</c:v>
                </c:pt>
                <c:pt idx="6784">
                  <c:v>41762.43378472222</c:v>
                </c:pt>
                <c:pt idx="6785">
                  <c:v>41762.433854166666</c:v>
                </c:pt>
                <c:pt idx="6786">
                  <c:v>41762.433912037035</c:v>
                </c:pt>
                <c:pt idx="6787">
                  <c:v>41762.433969907404</c:v>
                </c:pt>
                <c:pt idx="6788">
                  <c:v>41762.434039351851</c:v>
                </c:pt>
                <c:pt idx="6789">
                  <c:v>41762.43409722222</c:v>
                </c:pt>
                <c:pt idx="6790">
                  <c:v>41762.434155092589</c:v>
                </c:pt>
                <c:pt idx="6791">
                  <c:v>41762.434224537035</c:v>
                </c:pt>
                <c:pt idx="6792">
                  <c:v>41762.434282407405</c:v>
                </c:pt>
                <c:pt idx="6793">
                  <c:v>41762.434340277781</c:v>
                </c:pt>
                <c:pt idx="6794">
                  <c:v>41762.434398148151</c:v>
                </c:pt>
                <c:pt idx="6795">
                  <c:v>41762.434467592589</c:v>
                </c:pt>
                <c:pt idx="6796">
                  <c:v>41762.434525462966</c:v>
                </c:pt>
                <c:pt idx="6797">
                  <c:v>41762.434583333335</c:v>
                </c:pt>
                <c:pt idx="6798">
                  <c:v>41762.434652777774</c:v>
                </c:pt>
                <c:pt idx="6799">
                  <c:v>41762.434710648151</c:v>
                </c:pt>
                <c:pt idx="6800">
                  <c:v>41762.43476851852</c:v>
                </c:pt>
                <c:pt idx="6801">
                  <c:v>41762.434837962966</c:v>
                </c:pt>
                <c:pt idx="6802">
                  <c:v>41762.434895833336</c:v>
                </c:pt>
                <c:pt idx="6803">
                  <c:v>41762.434953703705</c:v>
                </c:pt>
                <c:pt idx="6804">
                  <c:v>41762.435023148151</c:v>
                </c:pt>
                <c:pt idx="6805">
                  <c:v>41762.435081018521</c:v>
                </c:pt>
                <c:pt idx="6806">
                  <c:v>41762.43513888889</c:v>
                </c:pt>
                <c:pt idx="6807">
                  <c:v>41762.435208333336</c:v>
                </c:pt>
                <c:pt idx="6808">
                  <c:v>41762.435266203705</c:v>
                </c:pt>
                <c:pt idx="6809">
                  <c:v>41762.435324074075</c:v>
                </c:pt>
                <c:pt idx="6810">
                  <c:v>41762.435393518521</c:v>
                </c:pt>
                <c:pt idx="6811">
                  <c:v>41762.43545138889</c:v>
                </c:pt>
                <c:pt idx="6812">
                  <c:v>41762.43550925926</c:v>
                </c:pt>
                <c:pt idx="6813">
                  <c:v>41762.435567129629</c:v>
                </c:pt>
                <c:pt idx="6814">
                  <c:v>41762.435636574075</c:v>
                </c:pt>
                <c:pt idx="6815">
                  <c:v>41762.435694444444</c:v>
                </c:pt>
                <c:pt idx="6816">
                  <c:v>41762.435752314814</c:v>
                </c:pt>
                <c:pt idx="6817">
                  <c:v>41762.43582175926</c:v>
                </c:pt>
                <c:pt idx="6818">
                  <c:v>41762.435879629629</c:v>
                </c:pt>
                <c:pt idx="6819">
                  <c:v>41762.435937499999</c:v>
                </c:pt>
                <c:pt idx="6820">
                  <c:v>41762.436006944445</c:v>
                </c:pt>
                <c:pt idx="6821">
                  <c:v>41762.436064814814</c:v>
                </c:pt>
                <c:pt idx="6822">
                  <c:v>41762.436122685183</c:v>
                </c:pt>
                <c:pt idx="6823">
                  <c:v>41762.436192129629</c:v>
                </c:pt>
                <c:pt idx="6824">
                  <c:v>41762.436249999999</c:v>
                </c:pt>
                <c:pt idx="6825">
                  <c:v>41762.436307870368</c:v>
                </c:pt>
                <c:pt idx="6826">
                  <c:v>41762.436377314814</c:v>
                </c:pt>
                <c:pt idx="6827">
                  <c:v>41762.436435185184</c:v>
                </c:pt>
                <c:pt idx="6828">
                  <c:v>41762.436493055553</c:v>
                </c:pt>
                <c:pt idx="6829">
                  <c:v>41762.436562499999</c:v>
                </c:pt>
                <c:pt idx="6830">
                  <c:v>41762.436620370368</c:v>
                </c:pt>
                <c:pt idx="6831">
                  <c:v>41762.436678240738</c:v>
                </c:pt>
                <c:pt idx="6832">
                  <c:v>41762.436736111114</c:v>
                </c:pt>
                <c:pt idx="6833">
                  <c:v>41762.436805555553</c:v>
                </c:pt>
                <c:pt idx="6834">
                  <c:v>41762.436863425923</c:v>
                </c:pt>
                <c:pt idx="6835">
                  <c:v>41762.436921296299</c:v>
                </c:pt>
                <c:pt idx="6836">
                  <c:v>41762.436990740738</c:v>
                </c:pt>
                <c:pt idx="6837">
                  <c:v>41762.437048611115</c:v>
                </c:pt>
                <c:pt idx="6838">
                  <c:v>41762.437106481484</c:v>
                </c:pt>
                <c:pt idx="6839">
                  <c:v>41762.437175925923</c:v>
                </c:pt>
                <c:pt idx="6840">
                  <c:v>41762.4372337963</c:v>
                </c:pt>
                <c:pt idx="6841">
                  <c:v>41762.437291666669</c:v>
                </c:pt>
                <c:pt idx="6842">
                  <c:v>41762.437361111108</c:v>
                </c:pt>
                <c:pt idx="6843">
                  <c:v>41762.437418981484</c:v>
                </c:pt>
                <c:pt idx="6844">
                  <c:v>41762.437476851854</c:v>
                </c:pt>
                <c:pt idx="6845">
                  <c:v>41762.4375462963</c:v>
                </c:pt>
                <c:pt idx="6846">
                  <c:v>41762.437604166669</c:v>
                </c:pt>
                <c:pt idx="6847">
                  <c:v>41762.437662037039</c:v>
                </c:pt>
                <c:pt idx="6848">
                  <c:v>41762.437719907408</c:v>
                </c:pt>
                <c:pt idx="6849">
                  <c:v>41762.437789351854</c:v>
                </c:pt>
                <c:pt idx="6850">
                  <c:v>41762.437847222223</c:v>
                </c:pt>
                <c:pt idx="6851">
                  <c:v>41762.437905092593</c:v>
                </c:pt>
                <c:pt idx="6852">
                  <c:v>41762.437974537039</c:v>
                </c:pt>
                <c:pt idx="6853">
                  <c:v>41762.438032407408</c:v>
                </c:pt>
                <c:pt idx="6854">
                  <c:v>41762.438090277778</c:v>
                </c:pt>
                <c:pt idx="6855">
                  <c:v>41762.438159722224</c:v>
                </c:pt>
                <c:pt idx="6856">
                  <c:v>41762.438217592593</c:v>
                </c:pt>
                <c:pt idx="6857">
                  <c:v>41762.438275462962</c:v>
                </c:pt>
                <c:pt idx="6858">
                  <c:v>41762.438344907408</c:v>
                </c:pt>
                <c:pt idx="6859">
                  <c:v>41762.438402777778</c:v>
                </c:pt>
                <c:pt idx="6860">
                  <c:v>41762.438460648147</c:v>
                </c:pt>
                <c:pt idx="6861">
                  <c:v>41762.438530092593</c:v>
                </c:pt>
                <c:pt idx="6862">
                  <c:v>41762.438587962963</c:v>
                </c:pt>
                <c:pt idx="6863">
                  <c:v>41762.438645833332</c:v>
                </c:pt>
                <c:pt idx="6864">
                  <c:v>41762.438715277778</c:v>
                </c:pt>
                <c:pt idx="6865">
                  <c:v>41762.438773148147</c:v>
                </c:pt>
                <c:pt idx="6866">
                  <c:v>41762.438831018517</c:v>
                </c:pt>
              </c:numCache>
            </c:numRef>
          </c:xVal>
          <c:yVal>
            <c:numRef>
              <c:f>SOUNDING_1!$G$2:$G$7643</c:f>
              <c:numCache>
                <c:formatCode>General</c:formatCode>
                <c:ptCount val="7642"/>
                <c:pt idx="0">
                  <c:v>0.1</c:v>
                </c:pt>
                <c:pt idx="1">
                  <c:v>4.25</c:v>
                </c:pt>
                <c:pt idx="2">
                  <c:v>18.66</c:v>
                </c:pt>
                <c:pt idx="3">
                  <c:v>271.42</c:v>
                </c:pt>
                <c:pt idx="4">
                  <c:v>304.10000000000002</c:v>
                </c:pt>
                <c:pt idx="5">
                  <c:v>300.48</c:v>
                </c:pt>
                <c:pt idx="6">
                  <c:v>305.06</c:v>
                </c:pt>
                <c:pt idx="7">
                  <c:v>312.39</c:v>
                </c:pt>
                <c:pt idx="8">
                  <c:v>308.01</c:v>
                </c:pt>
                <c:pt idx="9">
                  <c:v>311.68</c:v>
                </c:pt>
                <c:pt idx="10">
                  <c:v>319.70999999999998</c:v>
                </c:pt>
                <c:pt idx="11">
                  <c:v>316.94</c:v>
                </c:pt>
                <c:pt idx="12">
                  <c:v>318.14999999999998</c:v>
                </c:pt>
                <c:pt idx="13">
                  <c:v>325.55</c:v>
                </c:pt>
                <c:pt idx="14">
                  <c:v>320.62</c:v>
                </c:pt>
                <c:pt idx="15">
                  <c:v>322.68</c:v>
                </c:pt>
                <c:pt idx="16">
                  <c:v>333.76</c:v>
                </c:pt>
                <c:pt idx="17">
                  <c:v>324.55</c:v>
                </c:pt>
                <c:pt idx="18">
                  <c:v>326.64</c:v>
                </c:pt>
                <c:pt idx="19">
                  <c:v>326.66000000000003</c:v>
                </c:pt>
                <c:pt idx="20">
                  <c:v>327.11</c:v>
                </c:pt>
                <c:pt idx="21">
                  <c:v>327.9</c:v>
                </c:pt>
                <c:pt idx="22">
                  <c:v>328.8</c:v>
                </c:pt>
                <c:pt idx="23">
                  <c:v>331.52</c:v>
                </c:pt>
                <c:pt idx="24">
                  <c:v>336.81</c:v>
                </c:pt>
                <c:pt idx="25">
                  <c:v>331.42</c:v>
                </c:pt>
                <c:pt idx="26">
                  <c:v>331.5</c:v>
                </c:pt>
                <c:pt idx="27">
                  <c:v>337.56</c:v>
                </c:pt>
                <c:pt idx="28">
                  <c:v>334.47</c:v>
                </c:pt>
                <c:pt idx="29">
                  <c:v>334.52</c:v>
                </c:pt>
                <c:pt idx="30">
                  <c:v>339.33</c:v>
                </c:pt>
                <c:pt idx="31">
                  <c:v>330.87</c:v>
                </c:pt>
                <c:pt idx="32">
                  <c:v>330.49</c:v>
                </c:pt>
                <c:pt idx="33">
                  <c:v>335.65</c:v>
                </c:pt>
                <c:pt idx="34">
                  <c:v>330.24</c:v>
                </c:pt>
                <c:pt idx="35">
                  <c:v>330.99</c:v>
                </c:pt>
                <c:pt idx="36">
                  <c:v>338.34</c:v>
                </c:pt>
                <c:pt idx="37">
                  <c:v>334.77</c:v>
                </c:pt>
                <c:pt idx="38">
                  <c:v>333.84</c:v>
                </c:pt>
                <c:pt idx="39">
                  <c:v>339.48</c:v>
                </c:pt>
                <c:pt idx="40">
                  <c:v>333.61</c:v>
                </c:pt>
                <c:pt idx="41">
                  <c:v>334.84</c:v>
                </c:pt>
                <c:pt idx="42">
                  <c:v>343.35</c:v>
                </c:pt>
                <c:pt idx="43">
                  <c:v>337.34</c:v>
                </c:pt>
                <c:pt idx="44">
                  <c:v>337.69</c:v>
                </c:pt>
                <c:pt idx="45">
                  <c:v>347.89</c:v>
                </c:pt>
                <c:pt idx="46">
                  <c:v>337.84</c:v>
                </c:pt>
                <c:pt idx="47">
                  <c:v>336.23</c:v>
                </c:pt>
                <c:pt idx="48">
                  <c:v>336.08</c:v>
                </c:pt>
                <c:pt idx="49">
                  <c:v>335.47</c:v>
                </c:pt>
                <c:pt idx="50">
                  <c:v>336.18</c:v>
                </c:pt>
                <c:pt idx="51">
                  <c:v>335.75</c:v>
                </c:pt>
                <c:pt idx="52">
                  <c:v>337.99</c:v>
                </c:pt>
                <c:pt idx="53">
                  <c:v>343.78</c:v>
                </c:pt>
                <c:pt idx="54">
                  <c:v>340.21</c:v>
                </c:pt>
                <c:pt idx="55">
                  <c:v>338.97</c:v>
                </c:pt>
                <c:pt idx="56">
                  <c:v>343.58</c:v>
                </c:pt>
                <c:pt idx="57">
                  <c:v>338.47</c:v>
                </c:pt>
                <c:pt idx="58">
                  <c:v>337.94</c:v>
                </c:pt>
                <c:pt idx="59">
                  <c:v>344.96</c:v>
                </c:pt>
                <c:pt idx="60">
                  <c:v>340.51</c:v>
                </c:pt>
                <c:pt idx="61">
                  <c:v>339.95</c:v>
                </c:pt>
                <c:pt idx="62">
                  <c:v>344.49</c:v>
                </c:pt>
                <c:pt idx="63">
                  <c:v>338.29</c:v>
                </c:pt>
                <c:pt idx="64">
                  <c:v>338.02</c:v>
                </c:pt>
                <c:pt idx="65">
                  <c:v>344.74</c:v>
                </c:pt>
                <c:pt idx="66">
                  <c:v>339.05</c:v>
                </c:pt>
                <c:pt idx="67">
                  <c:v>337.54</c:v>
                </c:pt>
                <c:pt idx="68">
                  <c:v>342.02</c:v>
                </c:pt>
                <c:pt idx="69">
                  <c:v>334.52</c:v>
                </c:pt>
                <c:pt idx="70">
                  <c:v>333.16</c:v>
                </c:pt>
                <c:pt idx="71">
                  <c:v>344.21</c:v>
                </c:pt>
                <c:pt idx="72">
                  <c:v>336.88</c:v>
                </c:pt>
                <c:pt idx="73">
                  <c:v>336.56</c:v>
                </c:pt>
                <c:pt idx="74">
                  <c:v>337.74</c:v>
                </c:pt>
                <c:pt idx="75">
                  <c:v>337.64</c:v>
                </c:pt>
                <c:pt idx="76">
                  <c:v>336.66</c:v>
                </c:pt>
                <c:pt idx="77">
                  <c:v>338.7</c:v>
                </c:pt>
                <c:pt idx="78">
                  <c:v>337.56</c:v>
                </c:pt>
                <c:pt idx="79">
                  <c:v>336.46</c:v>
                </c:pt>
                <c:pt idx="80">
                  <c:v>336.23</c:v>
                </c:pt>
                <c:pt idx="81">
                  <c:v>335.22</c:v>
                </c:pt>
                <c:pt idx="82">
                  <c:v>341.62</c:v>
                </c:pt>
                <c:pt idx="83">
                  <c:v>334.74</c:v>
                </c:pt>
                <c:pt idx="84">
                  <c:v>334.44</c:v>
                </c:pt>
                <c:pt idx="85">
                  <c:v>340.61</c:v>
                </c:pt>
                <c:pt idx="86">
                  <c:v>334.62</c:v>
                </c:pt>
                <c:pt idx="87">
                  <c:v>333.28</c:v>
                </c:pt>
                <c:pt idx="88">
                  <c:v>338.62</c:v>
                </c:pt>
                <c:pt idx="89">
                  <c:v>334.32</c:v>
                </c:pt>
                <c:pt idx="90">
                  <c:v>333.76</c:v>
                </c:pt>
                <c:pt idx="91">
                  <c:v>338.7</c:v>
                </c:pt>
                <c:pt idx="92">
                  <c:v>334.09</c:v>
                </c:pt>
                <c:pt idx="93">
                  <c:v>332.28</c:v>
                </c:pt>
                <c:pt idx="94">
                  <c:v>337.66</c:v>
                </c:pt>
                <c:pt idx="95">
                  <c:v>332.91</c:v>
                </c:pt>
                <c:pt idx="96">
                  <c:v>330.82</c:v>
                </c:pt>
                <c:pt idx="97">
                  <c:v>338.54</c:v>
                </c:pt>
                <c:pt idx="98">
                  <c:v>334.16</c:v>
                </c:pt>
                <c:pt idx="99">
                  <c:v>335.65</c:v>
                </c:pt>
                <c:pt idx="100">
                  <c:v>344.18</c:v>
                </c:pt>
                <c:pt idx="101">
                  <c:v>335.25</c:v>
                </c:pt>
                <c:pt idx="102">
                  <c:v>335.07</c:v>
                </c:pt>
                <c:pt idx="103">
                  <c:v>335.35</c:v>
                </c:pt>
                <c:pt idx="104">
                  <c:v>335.7</c:v>
                </c:pt>
                <c:pt idx="105">
                  <c:v>337.34</c:v>
                </c:pt>
                <c:pt idx="106">
                  <c:v>337.03</c:v>
                </c:pt>
                <c:pt idx="107">
                  <c:v>335.85</c:v>
                </c:pt>
                <c:pt idx="108">
                  <c:v>340.76</c:v>
                </c:pt>
                <c:pt idx="109">
                  <c:v>333.01</c:v>
                </c:pt>
                <c:pt idx="110">
                  <c:v>333.66</c:v>
                </c:pt>
                <c:pt idx="111">
                  <c:v>338.37</c:v>
                </c:pt>
                <c:pt idx="112">
                  <c:v>333.48</c:v>
                </c:pt>
                <c:pt idx="113">
                  <c:v>332.23</c:v>
                </c:pt>
                <c:pt idx="114">
                  <c:v>337.34</c:v>
                </c:pt>
                <c:pt idx="115">
                  <c:v>331.8</c:v>
                </c:pt>
                <c:pt idx="116">
                  <c:v>331.9</c:v>
                </c:pt>
                <c:pt idx="117">
                  <c:v>336.88</c:v>
                </c:pt>
                <c:pt idx="118">
                  <c:v>332.8</c:v>
                </c:pt>
                <c:pt idx="119">
                  <c:v>333.11</c:v>
                </c:pt>
                <c:pt idx="120">
                  <c:v>338.97</c:v>
                </c:pt>
                <c:pt idx="121">
                  <c:v>333.13</c:v>
                </c:pt>
                <c:pt idx="122">
                  <c:v>331.39</c:v>
                </c:pt>
                <c:pt idx="123">
                  <c:v>337.41</c:v>
                </c:pt>
                <c:pt idx="124">
                  <c:v>328.93</c:v>
                </c:pt>
                <c:pt idx="125">
                  <c:v>328.6</c:v>
                </c:pt>
                <c:pt idx="126">
                  <c:v>338.14</c:v>
                </c:pt>
                <c:pt idx="127">
                  <c:v>329.76</c:v>
                </c:pt>
                <c:pt idx="128">
                  <c:v>329.78</c:v>
                </c:pt>
                <c:pt idx="129">
                  <c:v>329.76</c:v>
                </c:pt>
                <c:pt idx="130">
                  <c:v>331.87</c:v>
                </c:pt>
                <c:pt idx="131">
                  <c:v>331.75</c:v>
                </c:pt>
                <c:pt idx="132">
                  <c:v>329.48</c:v>
                </c:pt>
                <c:pt idx="133">
                  <c:v>327.77</c:v>
                </c:pt>
                <c:pt idx="134">
                  <c:v>328.95</c:v>
                </c:pt>
                <c:pt idx="135">
                  <c:v>327.44</c:v>
                </c:pt>
                <c:pt idx="136">
                  <c:v>326.54000000000002</c:v>
                </c:pt>
                <c:pt idx="137">
                  <c:v>332.63</c:v>
                </c:pt>
                <c:pt idx="138">
                  <c:v>327.39</c:v>
                </c:pt>
                <c:pt idx="139">
                  <c:v>328.4</c:v>
                </c:pt>
                <c:pt idx="140">
                  <c:v>336.58</c:v>
                </c:pt>
                <c:pt idx="141">
                  <c:v>329.86</c:v>
                </c:pt>
                <c:pt idx="142">
                  <c:v>328.85</c:v>
                </c:pt>
                <c:pt idx="143">
                  <c:v>333.96</c:v>
                </c:pt>
                <c:pt idx="144">
                  <c:v>330.49</c:v>
                </c:pt>
                <c:pt idx="145">
                  <c:v>328.95</c:v>
                </c:pt>
                <c:pt idx="146">
                  <c:v>334.09</c:v>
                </c:pt>
                <c:pt idx="147">
                  <c:v>327.19</c:v>
                </c:pt>
                <c:pt idx="148">
                  <c:v>329.61</c:v>
                </c:pt>
                <c:pt idx="149">
                  <c:v>334.77</c:v>
                </c:pt>
                <c:pt idx="150">
                  <c:v>327.57</c:v>
                </c:pt>
                <c:pt idx="151">
                  <c:v>328.45</c:v>
                </c:pt>
                <c:pt idx="152">
                  <c:v>334.77</c:v>
                </c:pt>
                <c:pt idx="153">
                  <c:v>328.27</c:v>
                </c:pt>
                <c:pt idx="154">
                  <c:v>328.8</c:v>
                </c:pt>
                <c:pt idx="155">
                  <c:v>336.15</c:v>
                </c:pt>
                <c:pt idx="156">
                  <c:v>325.13</c:v>
                </c:pt>
                <c:pt idx="157">
                  <c:v>325.77999999999997</c:v>
                </c:pt>
                <c:pt idx="158">
                  <c:v>324.64999999999998</c:v>
                </c:pt>
                <c:pt idx="159">
                  <c:v>324.37</c:v>
                </c:pt>
                <c:pt idx="160">
                  <c:v>325.23</c:v>
                </c:pt>
                <c:pt idx="161">
                  <c:v>325.60000000000002</c:v>
                </c:pt>
                <c:pt idx="162">
                  <c:v>325.86</c:v>
                </c:pt>
                <c:pt idx="163">
                  <c:v>324.24</c:v>
                </c:pt>
                <c:pt idx="164">
                  <c:v>325.64999999999998</c:v>
                </c:pt>
                <c:pt idx="165">
                  <c:v>327.82</c:v>
                </c:pt>
                <c:pt idx="166">
                  <c:v>332.48</c:v>
                </c:pt>
                <c:pt idx="167">
                  <c:v>327.79</c:v>
                </c:pt>
                <c:pt idx="168">
                  <c:v>326.70999999999998</c:v>
                </c:pt>
                <c:pt idx="169">
                  <c:v>331.42</c:v>
                </c:pt>
                <c:pt idx="170">
                  <c:v>324.08999999999997</c:v>
                </c:pt>
                <c:pt idx="171">
                  <c:v>323.04000000000002</c:v>
                </c:pt>
                <c:pt idx="172">
                  <c:v>329.18</c:v>
                </c:pt>
                <c:pt idx="173">
                  <c:v>326.54000000000002</c:v>
                </c:pt>
                <c:pt idx="174">
                  <c:v>325.5</c:v>
                </c:pt>
                <c:pt idx="175">
                  <c:v>329.15</c:v>
                </c:pt>
                <c:pt idx="176">
                  <c:v>324.97000000000003</c:v>
                </c:pt>
                <c:pt idx="177">
                  <c:v>323.44</c:v>
                </c:pt>
                <c:pt idx="178">
                  <c:v>329.83</c:v>
                </c:pt>
                <c:pt idx="179">
                  <c:v>323.72000000000003</c:v>
                </c:pt>
                <c:pt idx="180">
                  <c:v>324.95</c:v>
                </c:pt>
                <c:pt idx="181">
                  <c:v>331.24</c:v>
                </c:pt>
                <c:pt idx="182">
                  <c:v>323.67</c:v>
                </c:pt>
                <c:pt idx="183">
                  <c:v>322.52999999999997</c:v>
                </c:pt>
                <c:pt idx="184">
                  <c:v>334.57</c:v>
                </c:pt>
                <c:pt idx="185">
                  <c:v>323.54000000000002</c:v>
                </c:pt>
                <c:pt idx="186">
                  <c:v>323.58999999999997</c:v>
                </c:pt>
                <c:pt idx="187">
                  <c:v>323.87</c:v>
                </c:pt>
                <c:pt idx="188">
                  <c:v>323.74</c:v>
                </c:pt>
                <c:pt idx="189">
                  <c:v>323.58999999999997</c:v>
                </c:pt>
                <c:pt idx="190">
                  <c:v>322.94</c:v>
                </c:pt>
                <c:pt idx="191">
                  <c:v>326.41000000000003</c:v>
                </c:pt>
                <c:pt idx="192">
                  <c:v>330.64</c:v>
                </c:pt>
                <c:pt idx="193">
                  <c:v>326.36</c:v>
                </c:pt>
                <c:pt idx="194">
                  <c:v>326.33</c:v>
                </c:pt>
                <c:pt idx="195">
                  <c:v>331.85</c:v>
                </c:pt>
                <c:pt idx="196">
                  <c:v>323.36</c:v>
                </c:pt>
                <c:pt idx="197">
                  <c:v>321.68</c:v>
                </c:pt>
                <c:pt idx="198">
                  <c:v>327.49</c:v>
                </c:pt>
                <c:pt idx="199">
                  <c:v>322.58</c:v>
                </c:pt>
                <c:pt idx="200">
                  <c:v>324.82</c:v>
                </c:pt>
                <c:pt idx="201">
                  <c:v>330.04</c:v>
                </c:pt>
                <c:pt idx="202">
                  <c:v>324.24</c:v>
                </c:pt>
                <c:pt idx="203">
                  <c:v>323.97000000000003</c:v>
                </c:pt>
                <c:pt idx="204">
                  <c:v>330.21</c:v>
                </c:pt>
                <c:pt idx="205">
                  <c:v>323.92</c:v>
                </c:pt>
                <c:pt idx="206">
                  <c:v>323.36</c:v>
                </c:pt>
                <c:pt idx="207">
                  <c:v>331.19</c:v>
                </c:pt>
                <c:pt idx="208">
                  <c:v>327.22000000000003</c:v>
                </c:pt>
                <c:pt idx="209">
                  <c:v>325.27999999999997</c:v>
                </c:pt>
                <c:pt idx="210">
                  <c:v>331.82</c:v>
                </c:pt>
                <c:pt idx="211">
                  <c:v>323.83999999999997</c:v>
                </c:pt>
                <c:pt idx="212">
                  <c:v>324.39999999999998</c:v>
                </c:pt>
                <c:pt idx="213">
                  <c:v>323.31</c:v>
                </c:pt>
                <c:pt idx="214">
                  <c:v>325</c:v>
                </c:pt>
                <c:pt idx="215">
                  <c:v>324.95</c:v>
                </c:pt>
                <c:pt idx="216">
                  <c:v>324.12</c:v>
                </c:pt>
                <c:pt idx="217">
                  <c:v>325</c:v>
                </c:pt>
                <c:pt idx="218">
                  <c:v>325.25</c:v>
                </c:pt>
                <c:pt idx="219">
                  <c:v>324.95</c:v>
                </c:pt>
                <c:pt idx="220">
                  <c:v>325.55</c:v>
                </c:pt>
                <c:pt idx="221">
                  <c:v>330.77</c:v>
                </c:pt>
                <c:pt idx="222">
                  <c:v>324.72000000000003</c:v>
                </c:pt>
                <c:pt idx="223">
                  <c:v>325.68</c:v>
                </c:pt>
                <c:pt idx="224">
                  <c:v>330.94</c:v>
                </c:pt>
                <c:pt idx="225">
                  <c:v>325.05</c:v>
                </c:pt>
                <c:pt idx="226">
                  <c:v>325.45</c:v>
                </c:pt>
                <c:pt idx="227">
                  <c:v>329.58</c:v>
                </c:pt>
                <c:pt idx="228">
                  <c:v>323.11</c:v>
                </c:pt>
                <c:pt idx="229">
                  <c:v>323.14</c:v>
                </c:pt>
                <c:pt idx="230">
                  <c:v>327.24</c:v>
                </c:pt>
                <c:pt idx="231">
                  <c:v>319.23</c:v>
                </c:pt>
                <c:pt idx="232">
                  <c:v>316.94</c:v>
                </c:pt>
                <c:pt idx="233">
                  <c:v>322.94</c:v>
                </c:pt>
                <c:pt idx="234">
                  <c:v>317.5</c:v>
                </c:pt>
                <c:pt idx="235">
                  <c:v>318.58</c:v>
                </c:pt>
                <c:pt idx="236">
                  <c:v>327.19</c:v>
                </c:pt>
                <c:pt idx="237">
                  <c:v>321.48</c:v>
                </c:pt>
                <c:pt idx="238">
                  <c:v>322.73</c:v>
                </c:pt>
                <c:pt idx="239">
                  <c:v>329.46</c:v>
                </c:pt>
                <c:pt idx="240">
                  <c:v>321.27</c:v>
                </c:pt>
                <c:pt idx="241">
                  <c:v>321.98</c:v>
                </c:pt>
                <c:pt idx="242">
                  <c:v>321.89999999999998</c:v>
                </c:pt>
                <c:pt idx="243">
                  <c:v>322.95999999999998</c:v>
                </c:pt>
                <c:pt idx="244">
                  <c:v>324.08999999999997</c:v>
                </c:pt>
                <c:pt idx="245">
                  <c:v>322.70999999999998</c:v>
                </c:pt>
                <c:pt idx="246">
                  <c:v>323.19</c:v>
                </c:pt>
                <c:pt idx="247">
                  <c:v>329.98</c:v>
                </c:pt>
                <c:pt idx="248">
                  <c:v>322.61</c:v>
                </c:pt>
                <c:pt idx="249">
                  <c:v>321.98</c:v>
                </c:pt>
                <c:pt idx="250">
                  <c:v>327.84</c:v>
                </c:pt>
                <c:pt idx="251">
                  <c:v>321.88</c:v>
                </c:pt>
                <c:pt idx="252">
                  <c:v>321.68</c:v>
                </c:pt>
                <c:pt idx="253">
                  <c:v>326.81</c:v>
                </c:pt>
                <c:pt idx="254">
                  <c:v>321.37</c:v>
                </c:pt>
                <c:pt idx="255">
                  <c:v>322.02999999999997</c:v>
                </c:pt>
                <c:pt idx="256">
                  <c:v>327.47000000000003</c:v>
                </c:pt>
                <c:pt idx="257">
                  <c:v>320.77</c:v>
                </c:pt>
                <c:pt idx="258">
                  <c:v>321.7</c:v>
                </c:pt>
                <c:pt idx="259">
                  <c:v>326.58999999999997</c:v>
                </c:pt>
                <c:pt idx="260">
                  <c:v>320.57</c:v>
                </c:pt>
                <c:pt idx="261">
                  <c:v>319.94</c:v>
                </c:pt>
                <c:pt idx="262">
                  <c:v>325.45</c:v>
                </c:pt>
                <c:pt idx="263">
                  <c:v>318.58</c:v>
                </c:pt>
                <c:pt idx="264">
                  <c:v>317.7</c:v>
                </c:pt>
                <c:pt idx="265">
                  <c:v>325.18</c:v>
                </c:pt>
                <c:pt idx="266">
                  <c:v>319.64</c:v>
                </c:pt>
                <c:pt idx="267">
                  <c:v>319.16000000000003</c:v>
                </c:pt>
                <c:pt idx="268">
                  <c:v>327.49</c:v>
                </c:pt>
                <c:pt idx="269">
                  <c:v>317.08999999999997</c:v>
                </c:pt>
                <c:pt idx="270">
                  <c:v>317.77</c:v>
                </c:pt>
                <c:pt idx="271">
                  <c:v>318.98</c:v>
                </c:pt>
                <c:pt idx="272">
                  <c:v>320.67</c:v>
                </c:pt>
                <c:pt idx="273">
                  <c:v>321.02</c:v>
                </c:pt>
                <c:pt idx="274">
                  <c:v>321.07</c:v>
                </c:pt>
                <c:pt idx="275">
                  <c:v>323.04000000000002</c:v>
                </c:pt>
                <c:pt idx="276">
                  <c:v>327.84</c:v>
                </c:pt>
                <c:pt idx="277">
                  <c:v>321.12</c:v>
                </c:pt>
                <c:pt idx="278">
                  <c:v>319.91000000000003</c:v>
                </c:pt>
                <c:pt idx="279">
                  <c:v>324.24</c:v>
                </c:pt>
                <c:pt idx="280">
                  <c:v>320.14</c:v>
                </c:pt>
                <c:pt idx="281">
                  <c:v>319.83999999999997</c:v>
                </c:pt>
                <c:pt idx="282">
                  <c:v>322.91000000000003</c:v>
                </c:pt>
                <c:pt idx="283">
                  <c:v>316.31</c:v>
                </c:pt>
                <c:pt idx="284">
                  <c:v>315.13</c:v>
                </c:pt>
                <c:pt idx="285">
                  <c:v>321.77999999999997</c:v>
                </c:pt>
                <c:pt idx="286">
                  <c:v>316.47000000000003</c:v>
                </c:pt>
                <c:pt idx="287">
                  <c:v>314.35000000000002</c:v>
                </c:pt>
                <c:pt idx="288">
                  <c:v>319.91000000000003</c:v>
                </c:pt>
                <c:pt idx="289">
                  <c:v>315.48</c:v>
                </c:pt>
                <c:pt idx="290">
                  <c:v>316.62</c:v>
                </c:pt>
                <c:pt idx="291">
                  <c:v>322.20999999999998</c:v>
                </c:pt>
                <c:pt idx="292">
                  <c:v>315.58</c:v>
                </c:pt>
                <c:pt idx="293">
                  <c:v>313.8</c:v>
                </c:pt>
                <c:pt idx="294">
                  <c:v>320.58999999999997</c:v>
                </c:pt>
                <c:pt idx="295">
                  <c:v>313.42</c:v>
                </c:pt>
                <c:pt idx="296">
                  <c:v>314.43</c:v>
                </c:pt>
                <c:pt idx="297">
                  <c:v>316.01</c:v>
                </c:pt>
                <c:pt idx="298">
                  <c:v>315.91000000000003</c:v>
                </c:pt>
                <c:pt idx="299">
                  <c:v>315.66000000000003</c:v>
                </c:pt>
                <c:pt idx="300">
                  <c:v>316.83999999999997</c:v>
                </c:pt>
                <c:pt idx="301">
                  <c:v>318.43</c:v>
                </c:pt>
                <c:pt idx="302">
                  <c:v>318.08</c:v>
                </c:pt>
                <c:pt idx="303">
                  <c:v>319.76</c:v>
                </c:pt>
                <c:pt idx="304">
                  <c:v>319.69</c:v>
                </c:pt>
                <c:pt idx="305">
                  <c:v>323.99</c:v>
                </c:pt>
                <c:pt idx="306">
                  <c:v>316.33999999999997</c:v>
                </c:pt>
                <c:pt idx="307">
                  <c:v>317.7</c:v>
                </c:pt>
                <c:pt idx="308">
                  <c:v>322.77999999999997</c:v>
                </c:pt>
                <c:pt idx="309">
                  <c:v>315.99</c:v>
                </c:pt>
                <c:pt idx="310">
                  <c:v>316.14</c:v>
                </c:pt>
                <c:pt idx="311">
                  <c:v>322.83</c:v>
                </c:pt>
                <c:pt idx="312">
                  <c:v>317.7</c:v>
                </c:pt>
                <c:pt idx="313">
                  <c:v>318.43</c:v>
                </c:pt>
                <c:pt idx="314">
                  <c:v>324.57</c:v>
                </c:pt>
                <c:pt idx="315">
                  <c:v>318.35000000000002</c:v>
                </c:pt>
                <c:pt idx="316">
                  <c:v>317.52</c:v>
                </c:pt>
                <c:pt idx="317">
                  <c:v>324.64999999999998</c:v>
                </c:pt>
                <c:pt idx="318">
                  <c:v>318.70999999999998</c:v>
                </c:pt>
                <c:pt idx="319">
                  <c:v>318.23</c:v>
                </c:pt>
                <c:pt idx="320">
                  <c:v>325.63</c:v>
                </c:pt>
                <c:pt idx="321">
                  <c:v>317.27</c:v>
                </c:pt>
                <c:pt idx="322">
                  <c:v>318.13</c:v>
                </c:pt>
                <c:pt idx="323">
                  <c:v>328.2</c:v>
                </c:pt>
                <c:pt idx="324">
                  <c:v>320.58999999999997</c:v>
                </c:pt>
                <c:pt idx="325">
                  <c:v>319.81</c:v>
                </c:pt>
                <c:pt idx="326">
                  <c:v>320.33999999999997</c:v>
                </c:pt>
                <c:pt idx="327">
                  <c:v>319.86</c:v>
                </c:pt>
                <c:pt idx="328">
                  <c:v>319.56</c:v>
                </c:pt>
                <c:pt idx="329">
                  <c:v>320.44</c:v>
                </c:pt>
                <c:pt idx="330">
                  <c:v>319.86</c:v>
                </c:pt>
                <c:pt idx="331">
                  <c:v>320.72000000000003</c:v>
                </c:pt>
                <c:pt idx="332">
                  <c:v>320.19</c:v>
                </c:pt>
                <c:pt idx="333">
                  <c:v>319.41000000000003</c:v>
                </c:pt>
                <c:pt idx="334">
                  <c:v>325.2</c:v>
                </c:pt>
                <c:pt idx="335">
                  <c:v>317.89999999999998</c:v>
                </c:pt>
                <c:pt idx="336">
                  <c:v>316.01</c:v>
                </c:pt>
                <c:pt idx="337">
                  <c:v>320.69</c:v>
                </c:pt>
                <c:pt idx="338">
                  <c:v>315.20999999999998</c:v>
                </c:pt>
                <c:pt idx="339">
                  <c:v>314.17</c:v>
                </c:pt>
                <c:pt idx="340">
                  <c:v>319.61</c:v>
                </c:pt>
                <c:pt idx="341">
                  <c:v>314.33</c:v>
                </c:pt>
                <c:pt idx="342">
                  <c:v>312.33999999999997</c:v>
                </c:pt>
                <c:pt idx="343">
                  <c:v>318.13</c:v>
                </c:pt>
                <c:pt idx="344">
                  <c:v>315.43</c:v>
                </c:pt>
                <c:pt idx="345">
                  <c:v>313.17</c:v>
                </c:pt>
                <c:pt idx="346">
                  <c:v>318.58</c:v>
                </c:pt>
                <c:pt idx="347">
                  <c:v>314.98</c:v>
                </c:pt>
                <c:pt idx="348">
                  <c:v>315.36</c:v>
                </c:pt>
                <c:pt idx="349">
                  <c:v>322.45999999999998</c:v>
                </c:pt>
                <c:pt idx="350">
                  <c:v>315.63</c:v>
                </c:pt>
                <c:pt idx="351">
                  <c:v>315.91000000000003</c:v>
                </c:pt>
                <c:pt idx="352">
                  <c:v>324.75</c:v>
                </c:pt>
                <c:pt idx="353">
                  <c:v>312.79000000000002</c:v>
                </c:pt>
                <c:pt idx="354">
                  <c:v>311.45999999999998</c:v>
                </c:pt>
                <c:pt idx="355">
                  <c:v>310.17</c:v>
                </c:pt>
                <c:pt idx="356">
                  <c:v>310.55</c:v>
                </c:pt>
                <c:pt idx="357">
                  <c:v>309.67</c:v>
                </c:pt>
                <c:pt idx="358">
                  <c:v>311.02999999999997</c:v>
                </c:pt>
                <c:pt idx="359">
                  <c:v>312.26</c:v>
                </c:pt>
                <c:pt idx="360">
                  <c:v>318.63</c:v>
                </c:pt>
                <c:pt idx="361">
                  <c:v>313.49</c:v>
                </c:pt>
                <c:pt idx="362">
                  <c:v>315.79000000000002</c:v>
                </c:pt>
                <c:pt idx="363">
                  <c:v>322.61</c:v>
                </c:pt>
                <c:pt idx="364">
                  <c:v>318.2</c:v>
                </c:pt>
                <c:pt idx="365">
                  <c:v>316.92</c:v>
                </c:pt>
                <c:pt idx="366">
                  <c:v>321.55</c:v>
                </c:pt>
                <c:pt idx="367">
                  <c:v>316.26</c:v>
                </c:pt>
                <c:pt idx="368">
                  <c:v>315.89</c:v>
                </c:pt>
                <c:pt idx="369">
                  <c:v>322.83</c:v>
                </c:pt>
                <c:pt idx="370">
                  <c:v>318.81</c:v>
                </c:pt>
                <c:pt idx="371">
                  <c:v>319.95999999999998</c:v>
                </c:pt>
                <c:pt idx="372">
                  <c:v>326.95999999999998</c:v>
                </c:pt>
                <c:pt idx="373">
                  <c:v>320.08999999999997</c:v>
                </c:pt>
                <c:pt idx="374">
                  <c:v>319.91000000000003</c:v>
                </c:pt>
                <c:pt idx="375">
                  <c:v>325.25</c:v>
                </c:pt>
                <c:pt idx="376">
                  <c:v>319.81</c:v>
                </c:pt>
                <c:pt idx="377">
                  <c:v>321.35000000000002</c:v>
                </c:pt>
                <c:pt idx="378">
                  <c:v>326.81</c:v>
                </c:pt>
                <c:pt idx="379">
                  <c:v>317.42</c:v>
                </c:pt>
                <c:pt idx="380">
                  <c:v>317.60000000000002</c:v>
                </c:pt>
                <c:pt idx="381">
                  <c:v>320.49</c:v>
                </c:pt>
                <c:pt idx="382">
                  <c:v>321.32</c:v>
                </c:pt>
                <c:pt idx="383">
                  <c:v>320.54000000000002</c:v>
                </c:pt>
                <c:pt idx="384">
                  <c:v>321.07</c:v>
                </c:pt>
                <c:pt idx="385">
                  <c:v>320.72000000000003</c:v>
                </c:pt>
                <c:pt idx="386">
                  <c:v>319.01</c:v>
                </c:pt>
                <c:pt idx="387">
                  <c:v>318.10000000000002</c:v>
                </c:pt>
                <c:pt idx="388">
                  <c:v>316.87</c:v>
                </c:pt>
                <c:pt idx="389">
                  <c:v>323.08999999999997</c:v>
                </c:pt>
                <c:pt idx="390">
                  <c:v>317.8</c:v>
                </c:pt>
                <c:pt idx="391">
                  <c:v>318.68</c:v>
                </c:pt>
                <c:pt idx="392">
                  <c:v>324.45</c:v>
                </c:pt>
                <c:pt idx="393">
                  <c:v>318.73</c:v>
                </c:pt>
                <c:pt idx="394">
                  <c:v>317.42</c:v>
                </c:pt>
                <c:pt idx="395">
                  <c:v>322.41000000000003</c:v>
                </c:pt>
                <c:pt idx="396">
                  <c:v>315.63</c:v>
                </c:pt>
                <c:pt idx="397">
                  <c:v>316.11</c:v>
                </c:pt>
                <c:pt idx="398">
                  <c:v>320.39</c:v>
                </c:pt>
                <c:pt idx="399">
                  <c:v>313.22000000000003</c:v>
                </c:pt>
                <c:pt idx="400">
                  <c:v>313.95</c:v>
                </c:pt>
                <c:pt idx="401">
                  <c:v>320.07</c:v>
                </c:pt>
                <c:pt idx="402">
                  <c:v>315.06</c:v>
                </c:pt>
                <c:pt idx="403">
                  <c:v>312.64</c:v>
                </c:pt>
                <c:pt idx="404">
                  <c:v>318.5</c:v>
                </c:pt>
                <c:pt idx="405">
                  <c:v>313.67</c:v>
                </c:pt>
                <c:pt idx="406">
                  <c:v>313.19</c:v>
                </c:pt>
                <c:pt idx="407">
                  <c:v>321.37</c:v>
                </c:pt>
                <c:pt idx="408">
                  <c:v>314.7</c:v>
                </c:pt>
                <c:pt idx="409">
                  <c:v>315.74</c:v>
                </c:pt>
                <c:pt idx="410">
                  <c:v>316.44</c:v>
                </c:pt>
                <c:pt idx="411">
                  <c:v>317.07</c:v>
                </c:pt>
                <c:pt idx="412">
                  <c:v>316.29000000000002</c:v>
                </c:pt>
                <c:pt idx="413">
                  <c:v>316.31</c:v>
                </c:pt>
                <c:pt idx="414">
                  <c:v>315.52999999999997</c:v>
                </c:pt>
                <c:pt idx="415">
                  <c:v>315.63</c:v>
                </c:pt>
                <c:pt idx="416">
                  <c:v>314.52999999999997</c:v>
                </c:pt>
                <c:pt idx="417">
                  <c:v>314.3</c:v>
                </c:pt>
                <c:pt idx="418">
                  <c:v>320.12</c:v>
                </c:pt>
                <c:pt idx="419">
                  <c:v>311.70999999999998</c:v>
                </c:pt>
                <c:pt idx="420">
                  <c:v>311.48</c:v>
                </c:pt>
                <c:pt idx="421">
                  <c:v>316.49</c:v>
                </c:pt>
                <c:pt idx="422">
                  <c:v>311.73</c:v>
                </c:pt>
                <c:pt idx="423">
                  <c:v>310.64999999999998</c:v>
                </c:pt>
                <c:pt idx="424">
                  <c:v>316.24</c:v>
                </c:pt>
                <c:pt idx="425">
                  <c:v>311.33</c:v>
                </c:pt>
                <c:pt idx="426">
                  <c:v>313.07</c:v>
                </c:pt>
                <c:pt idx="427">
                  <c:v>317.93</c:v>
                </c:pt>
                <c:pt idx="428">
                  <c:v>311.70999999999998</c:v>
                </c:pt>
                <c:pt idx="429">
                  <c:v>310.95</c:v>
                </c:pt>
                <c:pt idx="430">
                  <c:v>315.26</c:v>
                </c:pt>
                <c:pt idx="431">
                  <c:v>310.02</c:v>
                </c:pt>
                <c:pt idx="432">
                  <c:v>309.64</c:v>
                </c:pt>
                <c:pt idx="433">
                  <c:v>314</c:v>
                </c:pt>
                <c:pt idx="434">
                  <c:v>307.98</c:v>
                </c:pt>
                <c:pt idx="435">
                  <c:v>308.74</c:v>
                </c:pt>
                <c:pt idx="436">
                  <c:v>319.31</c:v>
                </c:pt>
                <c:pt idx="437">
                  <c:v>310.8</c:v>
                </c:pt>
                <c:pt idx="438">
                  <c:v>310.64999999999998</c:v>
                </c:pt>
                <c:pt idx="439">
                  <c:v>311.43</c:v>
                </c:pt>
                <c:pt idx="440">
                  <c:v>309.79000000000002</c:v>
                </c:pt>
                <c:pt idx="441">
                  <c:v>308.61</c:v>
                </c:pt>
                <c:pt idx="442">
                  <c:v>309.72000000000003</c:v>
                </c:pt>
                <c:pt idx="443">
                  <c:v>310.10000000000002</c:v>
                </c:pt>
                <c:pt idx="444">
                  <c:v>317.08999999999997</c:v>
                </c:pt>
                <c:pt idx="445">
                  <c:v>313.27</c:v>
                </c:pt>
                <c:pt idx="446">
                  <c:v>312.64</c:v>
                </c:pt>
                <c:pt idx="447">
                  <c:v>317.02</c:v>
                </c:pt>
                <c:pt idx="448">
                  <c:v>312.51</c:v>
                </c:pt>
                <c:pt idx="449">
                  <c:v>312.44</c:v>
                </c:pt>
                <c:pt idx="450">
                  <c:v>320.27</c:v>
                </c:pt>
                <c:pt idx="451">
                  <c:v>314.25</c:v>
                </c:pt>
                <c:pt idx="452">
                  <c:v>312.11</c:v>
                </c:pt>
                <c:pt idx="453">
                  <c:v>318.05</c:v>
                </c:pt>
                <c:pt idx="454">
                  <c:v>312.66000000000003</c:v>
                </c:pt>
                <c:pt idx="455">
                  <c:v>311.98</c:v>
                </c:pt>
                <c:pt idx="456">
                  <c:v>316.89</c:v>
                </c:pt>
                <c:pt idx="457">
                  <c:v>311.18</c:v>
                </c:pt>
                <c:pt idx="458">
                  <c:v>311.10000000000002</c:v>
                </c:pt>
                <c:pt idx="459">
                  <c:v>318</c:v>
                </c:pt>
                <c:pt idx="460">
                  <c:v>313.14</c:v>
                </c:pt>
                <c:pt idx="461">
                  <c:v>312.19</c:v>
                </c:pt>
                <c:pt idx="462">
                  <c:v>320.69</c:v>
                </c:pt>
                <c:pt idx="463">
                  <c:v>312.49</c:v>
                </c:pt>
                <c:pt idx="464">
                  <c:v>313.22000000000003</c:v>
                </c:pt>
                <c:pt idx="465">
                  <c:v>313.60000000000002</c:v>
                </c:pt>
                <c:pt idx="466">
                  <c:v>313.33999999999997</c:v>
                </c:pt>
                <c:pt idx="467">
                  <c:v>313.49</c:v>
                </c:pt>
                <c:pt idx="468">
                  <c:v>312.19</c:v>
                </c:pt>
                <c:pt idx="469">
                  <c:v>310.93</c:v>
                </c:pt>
                <c:pt idx="470">
                  <c:v>309.72000000000003</c:v>
                </c:pt>
                <c:pt idx="471">
                  <c:v>310.62</c:v>
                </c:pt>
                <c:pt idx="472">
                  <c:v>309.37</c:v>
                </c:pt>
                <c:pt idx="473">
                  <c:v>314.22000000000003</c:v>
                </c:pt>
                <c:pt idx="474">
                  <c:v>310.57</c:v>
                </c:pt>
                <c:pt idx="475">
                  <c:v>312.58999999999997</c:v>
                </c:pt>
                <c:pt idx="476">
                  <c:v>317.07</c:v>
                </c:pt>
                <c:pt idx="477">
                  <c:v>310.83</c:v>
                </c:pt>
                <c:pt idx="478">
                  <c:v>309.52</c:v>
                </c:pt>
                <c:pt idx="479">
                  <c:v>315.74</c:v>
                </c:pt>
                <c:pt idx="480">
                  <c:v>310.25</c:v>
                </c:pt>
                <c:pt idx="481">
                  <c:v>311.23</c:v>
                </c:pt>
                <c:pt idx="482">
                  <c:v>317.22000000000003</c:v>
                </c:pt>
                <c:pt idx="483">
                  <c:v>311.45999999999998</c:v>
                </c:pt>
                <c:pt idx="484">
                  <c:v>309.79000000000002</c:v>
                </c:pt>
                <c:pt idx="485">
                  <c:v>315.76</c:v>
                </c:pt>
                <c:pt idx="486">
                  <c:v>307.8</c:v>
                </c:pt>
                <c:pt idx="487">
                  <c:v>308.52999999999997</c:v>
                </c:pt>
                <c:pt idx="488">
                  <c:v>315.79000000000002</c:v>
                </c:pt>
                <c:pt idx="489">
                  <c:v>310.60000000000002</c:v>
                </c:pt>
                <c:pt idx="490">
                  <c:v>311.91000000000003</c:v>
                </c:pt>
                <c:pt idx="491">
                  <c:v>318.77999999999997</c:v>
                </c:pt>
                <c:pt idx="492">
                  <c:v>311.52999999999997</c:v>
                </c:pt>
                <c:pt idx="493">
                  <c:v>310.45</c:v>
                </c:pt>
                <c:pt idx="494">
                  <c:v>309.04000000000002</c:v>
                </c:pt>
                <c:pt idx="495">
                  <c:v>310.77999999999997</c:v>
                </c:pt>
                <c:pt idx="496">
                  <c:v>310.85000000000002</c:v>
                </c:pt>
                <c:pt idx="497">
                  <c:v>310.35000000000002</c:v>
                </c:pt>
                <c:pt idx="498">
                  <c:v>310.95</c:v>
                </c:pt>
                <c:pt idx="499">
                  <c:v>311.56</c:v>
                </c:pt>
                <c:pt idx="500">
                  <c:v>311.86</c:v>
                </c:pt>
                <c:pt idx="501">
                  <c:v>311.88</c:v>
                </c:pt>
                <c:pt idx="502">
                  <c:v>317.39999999999998</c:v>
                </c:pt>
                <c:pt idx="503">
                  <c:v>309.58999999999997</c:v>
                </c:pt>
                <c:pt idx="504">
                  <c:v>308.79000000000002</c:v>
                </c:pt>
                <c:pt idx="505">
                  <c:v>314.38</c:v>
                </c:pt>
                <c:pt idx="506">
                  <c:v>308.41000000000003</c:v>
                </c:pt>
                <c:pt idx="507">
                  <c:v>307.88</c:v>
                </c:pt>
                <c:pt idx="508">
                  <c:v>312.87</c:v>
                </c:pt>
                <c:pt idx="509">
                  <c:v>310.07</c:v>
                </c:pt>
                <c:pt idx="510">
                  <c:v>310.07</c:v>
                </c:pt>
                <c:pt idx="511">
                  <c:v>315.06</c:v>
                </c:pt>
                <c:pt idx="512">
                  <c:v>308.95999999999998</c:v>
                </c:pt>
                <c:pt idx="513">
                  <c:v>307.38</c:v>
                </c:pt>
                <c:pt idx="514">
                  <c:v>311.13</c:v>
                </c:pt>
                <c:pt idx="515">
                  <c:v>305.08999999999997</c:v>
                </c:pt>
                <c:pt idx="516">
                  <c:v>306.57</c:v>
                </c:pt>
                <c:pt idx="517">
                  <c:v>311.63</c:v>
                </c:pt>
                <c:pt idx="518">
                  <c:v>306.12</c:v>
                </c:pt>
                <c:pt idx="519">
                  <c:v>306.60000000000002</c:v>
                </c:pt>
                <c:pt idx="520">
                  <c:v>315.61</c:v>
                </c:pt>
                <c:pt idx="521">
                  <c:v>303.75</c:v>
                </c:pt>
                <c:pt idx="522">
                  <c:v>303.45</c:v>
                </c:pt>
                <c:pt idx="523">
                  <c:v>304.76</c:v>
                </c:pt>
                <c:pt idx="524">
                  <c:v>305.61</c:v>
                </c:pt>
                <c:pt idx="525">
                  <c:v>308.56</c:v>
                </c:pt>
                <c:pt idx="526">
                  <c:v>310.27</c:v>
                </c:pt>
                <c:pt idx="527">
                  <c:v>309.83999999999997</c:v>
                </c:pt>
                <c:pt idx="528">
                  <c:v>315.56</c:v>
                </c:pt>
                <c:pt idx="529">
                  <c:v>308.91000000000003</c:v>
                </c:pt>
                <c:pt idx="530">
                  <c:v>310.42</c:v>
                </c:pt>
                <c:pt idx="531">
                  <c:v>315.91000000000003</c:v>
                </c:pt>
                <c:pt idx="532">
                  <c:v>310.64999999999998</c:v>
                </c:pt>
                <c:pt idx="533">
                  <c:v>310.12</c:v>
                </c:pt>
                <c:pt idx="534">
                  <c:v>315.91000000000003</c:v>
                </c:pt>
                <c:pt idx="535">
                  <c:v>311.18</c:v>
                </c:pt>
                <c:pt idx="536">
                  <c:v>311.23</c:v>
                </c:pt>
                <c:pt idx="537">
                  <c:v>316.72000000000003</c:v>
                </c:pt>
                <c:pt idx="538">
                  <c:v>310.47000000000003</c:v>
                </c:pt>
                <c:pt idx="539">
                  <c:v>311.70999999999998</c:v>
                </c:pt>
                <c:pt idx="540">
                  <c:v>316.49</c:v>
                </c:pt>
                <c:pt idx="541">
                  <c:v>310.57</c:v>
                </c:pt>
                <c:pt idx="542">
                  <c:v>310.32</c:v>
                </c:pt>
                <c:pt idx="543">
                  <c:v>315.43</c:v>
                </c:pt>
                <c:pt idx="544">
                  <c:v>308.41000000000003</c:v>
                </c:pt>
                <c:pt idx="545">
                  <c:v>307.93</c:v>
                </c:pt>
                <c:pt idx="546">
                  <c:v>315.45999999999998</c:v>
                </c:pt>
                <c:pt idx="547">
                  <c:v>307.43</c:v>
                </c:pt>
                <c:pt idx="548">
                  <c:v>307.93</c:v>
                </c:pt>
                <c:pt idx="549">
                  <c:v>307.88</c:v>
                </c:pt>
                <c:pt idx="550">
                  <c:v>308.43</c:v>
                </c:pt>
                <c:pt idx="551">
                  <c:v>309.06</c:v>
                </c:pt>
                <c:pt idx="552">
                  <c:v>308.95999999999998</c:v>
                </c:pt>
                <c:pt idx="553">
                  <c:v>309.87</c:v>
                </c:pt>
                <c:pt idx="554">
                  <c:v>310.37</c:v>
                </c:pt>
                <c:pt idx="555">
                  <c:v>309.72000000000003</c:v>
                </c:pt>
                <c:pt idx="556">
                  <c:v>310.64999999999998</c:v>
                </c:pt>
                <c:pt idx="557">
                  <c:v>314.89999999999998</c:v>
                </c:pt>
                <c:pt idx="558">
                  <c:v>309.20999999999998</c:v>
                </c:pt>
                <c:pt idx="559">
                  <c:v>308.95999999999998</c:v>
                </c:pt>
                <c:pt idx="560">
                  <c:v>314.5</c:v>
                </c:pt>
                <c:pt idx="561">
                  <c:v>309.44</c:v>
                </c:pt>
                <c:pt idx="562">
                  <c:v>307.91000000000003</c:v>
                </c:pt>
                <c:pt idx="563">
                  <c:v>313.12</c:v>
                </c:pt>
                <c:pt idx="564">
                  <c:v>308.08</c:v>
                </c:pt>
                <c:pt idx="565">
                  <c:v>305.66000000000003</c:v>
                </c:pt>
                <c:pt idx="566">
                  <c:v>310.12</c:v>
                </c:pt>
                <c:pt idx="567">
                  <c:v>303.10000000000002</c:v>
                </c:pt>
                <c:pt idx="568">
                  <c:v>302.97000000000003</c:v>
                </c:pt>
                <c:pt idx="569">
                  <c:v>308.56</c:v>
                </c:pt>
                <c:pt idx="570">
                  <c:v>303.39999999999998</c:v>
                </c:pt>
                <c:pt idx="571">
                  <c:v>301.91000000000003</c:v>
                </c:pt>
                <c:pt idx="572">
                  <c:v>307.98</c:v>
                </c:pt>
                <c:pt idx="573">
                  <c:v>302.49</c:v>
                </c:pt>
                <c:pt idx="574">
                  <c:v>301.23</c:v>
                </c:pt>
                <c:pt idx="575">
                  <c:v>309.11</c:v>
                </c:pt>
                <c:pt idx="576">
                  <c:v>300.60000000000002</c:v>
                </c:pt>
                <c:pt idx="577">
                  <c:v>302.24</c:v>
                </c:pt>
                <c:pt idx="578">
                  <c:v>303.75</c:v>
                </c:pt>
                <c:pt idx="579">
                  <c:v>304.23</c:v>
                </c:pt>
                <c:pt idx="580">
                  <c:v>303.47000000000003</c:v>
                </c:pt>
                <c:pt idx="581">
                  <c:v>304.52999999999997</c:v>
                </c:pt>
                <c:pt idx="582">
                  <c:v>303.8</c:v>
                </c:pt>
                <c:pt idx="583">
                  <c:v>304.86</c:v>
                </c:pt>
                <c:pt idx="584">
                  <c:v>304.76</c:v>
                </c:pt>
                <c:pt idx="585">
                  <c:v>305.69</c:v>
                </c:pt>
                <c:pt idx="586">
                  <c:v>310.64999999999998</c:v>
                </c:pt>
                <c:pt idx="587">
                  <c:v>307.18</c:v>
                </c:pt>
                <c:pt idx="588">
                  <c:v>307.2</c:v>
                </c:pt>
                <c:pt idx="589">
                  <c:v>311.76</c:v>
                </c:pt>
                <c:pt idx="590">
                  <c:v>306.75</c:v>
                </c:pt>
                <c:pt idx="591">
                  <c:v>307.85000000000002</c:v>
                </c:pt>
                <c:pt idx="592">
                  <c:v>314.63</c:v>
                </c:pt>
                <c:pt idx="593">
                  <c:v>310.10000000000002</c:v>
                </c:pt>
                <c:pt idx="594">
                  <c:v>311.95999999999998</c:v>
                </c:pt>
                <c:pt idx="595">
                  <c:v>316.74</c:v>
                </c:pt>
                <c:pt idx="596">
                  <c:v>313.24</c:v>
                </c:pt>
                <c:pt idx="597">
                  <c:v>312.87</c:v>
                </c:pt>
                <c:pt idx="598">
                  <c:v>317.60000000000002</c:v>
                </c:pt>
                <c:pt idx="599">
                  <c:v>311.05</c:v>
                </c:pt>
                <c:pt idx="600">
                  <c:v>309.58999999999997</c:v>
                </c:pt>
                <c:pt idx="601">
                  <c:v>315.38</c:v>
                </c:pt>
                <c:pt idx="602">
                  <c:v>307.93</c:v>
                </c:pt>
                <c:pt idx="603">
                  <c:v>309.11</c:v>
                </c:pt>
                <c:pt idx="604">
                  <c:v>318.66000000000003</c:v>
                </c:pt>
                <c:pt idx="605">
                  <c:v>309.08999999999997</c:v>
                </c:pt>
                <c:pt idx="606">
                  <c:v>308.48</c:v>
                </c:pt>
                <c:pt idx="607">
                  <c:v>306.62</c:v>
                </c:pt>
                <c:pt idx="608">
                  <c:v>305.66000000000003</c:v>
                </c:pt>
                <c:pt idx="609">
                  <c:v>305.16000000000003</c:v>
                </c:pt>
                <c:pt idx="610">
                  <c:v>303.89999999999998</c:v>
                </c:pt>
                <c:pt idx="611">
                  <c:v>304.05</c:v>
                </c:pt>
                <c:pt idx="612">
                  <c:v>303.75</c:v>
                </c:pt>
                <c:pt idx="613">
                  <c:v>304.91000000000003</c:v>
                </c:pt>
                <c:pt idx="614">
                  <c:v>303.45</c:v>
                </c:pt>
                <c:pt idx="615">
                  <c:v>307.35000000000002</c:v>
                </c:pt>
                <c:pt idx="616">
                  <c:v>303.27</c:v>
                </c:pt>
                <c:pt idx="617">
                  <c:v>301.89</c:v>
                </c:pt>
                <c:pt idx="618">
                  <c:v>306.72000000000003</c:v>
                </c:pt>
                <c:pt idx="619">
                  <c:v>301.94</c:v>
                </c:pt>
                <c:pt idx="620">
                  <c:v>301.38</c:v>
                </c:pt>
                <c:pt idx="621">
                  <c:v>306.87</c:v>
                </c:pt>
                <c:pt idx="622">
                  <c:v>300.7</c:v>
                </c:pt>
                <c:pt idx="623">
                  <c:v>300.64999999999998</c:v>
                </c:pt>
                <c:pt idx="624">
                  <c:v>306.72000000000003</c:v>
                </c:pt>
                <c:pt idx="625">
                  <c:v>301.74</c:v>
                </c:pt>
                <c:pt idx="626">
                  <c:v>302.01</c:v>
                </c:pt>
                <c:pt idx="627">
                  <c:v>309.26</c:v>
                </c:pt>
                <c:pt idx="628">
                  <c:v>303.89999999999998</c:v>
                </c:pt>
                <c:pt idx="629">
                  <c:v>301.83999999999997</c:v>
                </c:pt>
                <c:pt idx="630">
                  <c:v>308.20999999999998</c:v>
                </c:pt>
                <c:pt idx="631">
                  <c:v>301.66000000000003</c:v>
                </c:pt>
                <c:pt idx="632">
                  <c:v>299.57</c:v>
                </c:pt>
                <c:pt idx="633">
                  <c:v>312.06</c:v>
                </c:pt>
                <c:pt idx="634">
                  <c:v>301.83999999999997</c:v>
                </c:pt>
                <c:pt idx="635">
                  <c:v>302.32</c:v>
                </c:pt>
                <c:pt idx="636">
                  <c:v>302.87</c:v>
                </c:pt>
                <c:pt idx="637">
                  <c:v>303.07</c:v>
                </c:pt>
                <c:pt idx="638">
                  <c:v>303.93</c:v>
                </c:pt>
                <c:pt idx="639">
                  <c:v>302.57</c:v>
                </c:pt>
                <c:pt idx="640">
                  <c:v>301.56</c:v>
                </c:pt>
                <c:pt idx="641">
                  <c:v>308.16000000000003</c:v>
                </c:pt>
                <c:pt idx="642">
                  <c:v>303.95</c:v>
                </c:pt>
                <c:pt idx="643">
                  <c:v>301.54000000000002</c:v>
                </c:pt>
                <c:pt idx="644">
                  <c:v>308.01</c:v>
                </c:pt>
                <c:pt idx="645">
                  <c:v>302.19</c:v>
                </c:pt>
                <c:pt idx="646">
                  <c:v>301.44</c:v>
                </c:pt>
                <c:pt idx="647">
                  <c:v>306.5</c:v>
                </c:pt>
                <c:pt idx="648">
                  <c:v>301.76</c:v>
                </c:pt>
                <c:pt idx="649">
                  <c:v>302.83999999999997</c:v>
                </c:pt>
                <c:pt idx="650">
                  <c:v>308.13</c:v>
                </c:pt>
                <c:pt idx="651">
                  <c:v>301.95999999999998</c:v>
                </c:pt>
                <c:pt idx="652">
                  <c:v>302.06</c:v>
                </c:pt>
                <c:pt idx="653">
                  <c:v>308.02999999999997</c:v>
                </c:pt>
                <c:pt idx="654">
                  <c:v>303.14999999999998</c:v>
                </c:pt>
                <c:pt idx="655">
                  <c:v>303.77999999999997</c:v>
                </c:pt>
                <c:pt idx="656">
                  <c:v>309.82</c:v>
                </c:pt>
                <c:pt idx="657">
                  <c:v>302.29000000000002</c:v>
                </c:pt>
                <c:pt idx="658">
                  <c:v>300.55</c:v>
                </c:pt>
                <c:pt idx="659">
                  <c:v>308.27999999999997</c:v>
                </c:pt>
                <c:pt idx="660">
                  <c:v>299.87</c:v>
                </c:pt>
                <c:pt idx="661">
                  <c:v>299.12</c:v>
                </c:pt>
                <c:pt idx="662">
                  <c:v>299.24</c:v>
                </c:pt>
                <c:pt idx="663">
                  <c:v>299.22000000000003</c:v>
                </c:pt>
                <c:pt idx="664">
                  <c:v>298.89</c:v>
                </c:pt>
                <c:pt idx="665">
                  <c:v>298.54000000000002</c:v>
                </c:pt>
                <c:pt idx="666">
                  <c:v>296.63</c:v>
                </c:pt>
                <c:pt idx="667">
                  <c:v>297.08</c:v>
                </c:pt>
                <c:pt idx="668">
                  <c:v>297.66000000000003</c:v>
                </c:pt>
                <c:pt idx="669">
                  <c:v>299.32</c:v>
                </c:pt>
                <c:pt idx="670">
                  <c:v>304.05</c:v>
                </c:pt>
                <c:pt idx="671">
                  <c:v>297.99</c:v>
                </c:pt>
                <c:pt idx="672">
                  <c:v>299.92</c:v>
                </c:pt>
                <c:pt idx="673">
                  <c:v>306.67</c:v>
                </c:pt>
                <c:pt idx="674">
                  <c:v>300.2</c:v>
                </c:pt>
                <c:pt idx="675">
                  <c:v>302.27</c:v>
                </c:pt>
                <c:pt idx="676">
                  <c:v>306.89999999999998</c:v>
                </c:pt>
                <c:pt idx="677">
                  <c:v>301.38</c:v>
                </c:pt>
                <c:pt idx="678">
                  <c:v>301.83999999999997</c:v>
                </c:pt>
                <c:pt idx="679">
                  <c:v>306.5</c:v>
                </c:pt>
                <c:pt idx="680">
                  <c:v>302.33999999999997</c:v>
                </c:pt>
                <c:pt idx="681">
                  <c:v>302.01</c:v>
                </c:pt>
                <c:pt idx="682">
                  <c:v>307.75</c:v>
                </c:pt>
                <c:pt idx="683">
                  <c:v>302.32</c:v>
                </c:pt>
                <c:pt idx="684">
                  <c:v>300</c:v>
                </c:pt>
                <c:pt idx="685">
                  <c:v>307.07</c:v>
                </c:pt>
                <c:pt idx="686">
                  <c:v>300.27999999999997</c:v>
                </c:pt>
                <c:pt idx="687">
                  <c:v>301.16000000000003</c:v>
                </c:pt>
                <c:pt idx="688">
                  <c:v>311.95999999999998</c:v>
                </c:pt>
                <c:pt idx="689">
                  <c:v>302.64</c:v>
                </c:pt>
                <c:pt idx="690">
                  <c:v>301.11</c:v>
                </c:pt>
                <c:pt idx="691">
                  <c:v>300.60000000000002</c:v>
                </c:pt>
                <c:pt idx="692">
                  <c:v>299.24</c:v>
                </c:pt>
                <c:pt idx="693">
                  <c:v>299.87</c:v>
                </c:pt>
                <c:pt idx="694">
                  <c:v>298.72000000000003</c:v>
                </c:pt>
                <c:pt idx="695">
                  <c:v>300.18</c:v>
                </c:pt>
                <c:pt idx="696">
                  <c:v>300.63</c:v>
                </c:pt>
                <c:pt idx="697">
                  <c:v>300.2</c:v>
                </c:pt>
                <c:pt idx="698">
                  <c:v>301.18</c:v>
                </c:pt>
                <c:pt idx="699">
                  <c:v>306.67</c:v>
                </c:pt>
                <c:pt idx="700">
                  <c:v>301.13</c:v>
                </c:pt>
                <c:pt idx="701">
                  <c:v>301.79000000000002</c:v>
                </c:pt>
                <c:pt idx="702">
                  <c:v>307.95999999999998</c:v>
                </c:pt>
                <c:pt idx="703">
                  <c:v>301.23</c:v>
                </c:pt>
                <c:pt idx="704">
                  <c:v>301.61</c:v>
                </c:pt>
                <c:pt idx="705">
                  <c:v>306.42</c:v>
                </c:pt>
                <c:pt idx="706">
                  <c:v>301.91000000000003</c:v>
                </c:pt>
                <c:pt idx="707">
                  <c:v>299.97000000000003</c:v>
                </c:pt>
                <c:pt idx="708">
                  <c:v>306.85000000000002</c:v>
                </c:pt>
                <c:pt idx="709">
                  <c:v>302.17</c:v>
                </c:pt>
                <c:pt idx="710">
                  <c:v>299.67</c:v>
                </c:pt>
                <c:pt idx="711">
                  <c:v>306.32</c:v>
                </c:pt>
                <c:pt idx="712">
                  <c:v>300.08</c:v>
                </c:pt>
                <c:pt idx="713">
                  <c:v>299.45</c:v>
                </c:pt>
                <c:pt idx="714">
                  <c:v>307.33</c:v>
                </c:pt>
                <c:pt idx="715">
                  <c:v>301.01</c:v>
                </c:pt>
                <c:pt idx="716">
                  <c:v>302.42</c:v>
                </c:pt>
                <c:pt idx="717">
                  <c:v>312.51</c:v>
                </c:pt>
                <c:pt idx="718">
                  <c:v>301.41000000000003</c:v>
                </c:pt>
                <c:pt idx="719">
                  <c:v>299.72000000000003</c:v>
                </c:pt>
                <c:pt idx="720">
                  <c:v>300.13</c:v>
                </c:pt>
                <c:pt idx="721">
                  <c:v>300.10000000000002</c:v>
                </c:pt>
                <c:pt idx="722">
                  <c:v>300.05</c:v>
                </c:pt>
                <c:pt idx="723">
                  <c:v>300.98</c:v>
                </c:pt>
                <c:pt idx="724">
                  <c:v>300.88</c:v>
                </c:pt>
                <c:pt idx="725">
                  <c:v>306.08999999999997</c:v>
                </c:pt>
                <c:pt idx="726">
                  <c:v>300.86</c:v>
                </c:pt>
                <c:pt idx="727">
                  <c:v>299.57</c:v>
                </c:pt>
                <c:pt idx="728">
                  <c:v>305.04000000000002</c:v>
                </c:pt>
                <c:pt idx="729">
                  <c:v>299.87</c:v>
                </c:pt>
                <c:pt idx="730">
                  <c:v>298.39</c:v>
                </c:pt>
                <c:pt idx="731">
                  <c:v>303.73</c:v>
                </c:pt>
                <c:pt idx="732">
                  <c:v>297.95999999999998</c:v>
                </c:pt>
                <c:pt idx="733">
                  <c:v>297.33</c:v>
                </c:pt>
                <c:pt idx="734">
                  <c:v>302.57</c:v>
                </c:pt>
                <c:pt idx="735">
                  <c:v>298.11</c:v>
                </c:pt>
                <c:pt idx="736">
                  <c:v>297.66000000000003</c:v>
                </c:pt>
                <c:pt idx="737">
                  <c:v>303.37</c:v>
                </c:pt>
                <c:pt idx="738">
                  <c:v>297.51</c:v>
                </c:pt>
                <c:pt idx="739">
                  <c:v>296.98</c:v>
                </c:pt>
                <c:pt idx="740">
                  <c:v>303.3</c:v>
                </c:pt>
                <c:pt idx="741">
                  <c:v>298.67</c:v>
                </c:pt>
                <c:pt idx="742">
                  <c:v>297.26</c:v>
                </c:pt>
                <c:pt idx="743">
                  <c:v>304.36</c:v>
                </c:pt>
                <c:pt idx="744">
                  <c:v>296.12</c:v>
                </c:pt>
                <c:pt idx="745">
                  <c:v>297.05</c:v>
                </c:pt>
                <c:pt idx="746">
                  <c:v>296.77999999999997</c:v>
                </c:pt>
                <c:pt idx="747">
                  <c:v>298.49</c:v>
                </c:pt>
                <c:pt idx="748">
                  <c:v>297.91000000000003</c:v>
                </c:pt>
                <c:pt idx="749">
                  <c:v>296.5</c:v>
                </c:pt>
                <c:pt idx="750">
                  <c:v>296.12</c:v>
                </c:pt>
                <c:pt idx="751">
                  <c:v>296.64999999999998</c:v>
                </c:pt>
                <c:pt idx="752">
                  <c:v>294.95999999999998</c:v>
                </c:pt>
                <c:pt idx="753">
                  <c:v>296.05</c:v>
                </c:pt>
                <c:pt idx="754">
                  <c:v>300.93</c:v>
                </c:pt>
                <c:pt idx="755">
                  <c:v>295.42</c:v>
                </c:pt>
                <c:pt idx="756">
                  <c:v>294.45999999999998</c:v>
                </c:pt>
                <c:pt idx="757">
                  <c:v>299.87</c:v>
                </c:pt>
                <c:pt idx="758">
                  <c:v>295.27</c:v>
                </c:pt>
                <c:pt idx="759">
                  <c:v>295.27</c:v>
                </c:pt>
                <c:pt idx="760">
                  <c:v>301.74</c:v>
                </c:pt>
                <c:pt idx="761">
                  <c:v>296.22000000000003</c:v>
                </c:pt>
                <c:pt idx="762">
                  <c:v>299.37</c:v>
                </c:pt>
                <c:pt idx="763">
                  <c:v>306.37</c:v>
                </c:pt>
                <c:pt idx="764">
                  <c:v>301.11</c:v>
                </c:pt>
                <c:pt idx="765">
                  <c:v>302.47000000000003</c:v>
                </c:pt>
                <c:pt idx="766">
                  <c:v>309.94</c:v>
                </c:pt>
                <c:pt idx="767">
                  <c:v>303.85000000000002</c:v>
                </c:pt>
                <c:pt idx="768">
                  <c:v>302.14</c:v>
                </c:pt>
                <c:pt idx="769">
                  <c:v>308.31</c:v>
                </c:pt>
                <c:pt idx="770">
                  <c:v>300.63</c:v>
                </c:pt>
                <c:pt idx="771">
                  <c:v>300.35000000000002</c:v>
                </c:pt>
                <c:pt idx="772">
                  <c:v>309.42</c:v>
                </c:pt>
                <c:pt idx="773">
                  <c:v>299.19</c:v>
                </c:pt>
                <c:pt idx="774">
                  <c:v>297.76</c:v>
                </c:pt>
                <c:pt idx="775">
                  <c:v>296.39999999999998</c:v>
                </c:pt>
                <c:pt idx="776">
                  <c:v>296.25</c:v>
                </c:pt>
                <c:pt idx="777">
                  <c:v>296.17</c:v>
                </c:pt>
                <c:pt idx="778">
                  <c:v>296.98</c:v>
                </c:pt>
                <c:pt idx="779">
                  <c:v>299.3</c:v>
                </c:pt>
                <c:pt idx="780">
                  <c:v>300.55</c:v>
                </c:pt>
                <c:pt idx="781">
                  <c:v>300.25</c:v>
                </c:pt>
                <c:pt idx="782">
                  <c:v>300.64999999999998</c:v>
                </c:pt>
                <c:pt idx="783">
                  <c:v>305.26</c:v>
                </c:pt>
                <c:pt idx="784">
                  <c:v>301.45999999999998</c:v>
                </c:pt>
                <c:pt idx="785">
                  <c:v>300.81</c:v>
                </c:pt>
                <c:pt idx="786">
                  <c:v>306.02</c:v>
                </c:pt>
                <c:pt idx="787">
                  <c:v>300.98</c:v>
                </c:pt>
                <c:pt idx="788">
                  <c:v>300.39999999999998</c:v>
                </c:pt>
                <c:pt idx="789">
                  <c:v>306.92</c:v>
                </c:pt>
                <c:pt idx="790">
                  <c:v>300.76</c:v>
                </c:pt>
                <c:pt idx="791">
                  <c:v>299.85000000000002</c:v>
                </c:pt>
                <c:pt idx="792">
                  <c:v>304.38</c:v>
                </c:pt>
                <c:pt idx="793">
                  <c:v>298.24</c:v>
                </c:pt>
                <c:pt idx="794">
                  <c:v>299.64999999999998</c:v>
                </c:pt>
                <c:pt idx="795">
                  <c:v>304.63</c:v>
                </c:pt>
                <c:pt idx="796">
                  <c:v>298.33999999999997</c:v>
                </c:pt>
                <c:pt idx="797">
                  <c:v>298.08999999999997</c:v>
                </c:pt>
                <c:pt idx="798">
                  <c:v>304.14999999999998</c:v>
                </c:pt>
                <c:pt idx="799">
                  <c:v>297.77999999999997</c:v>
                </c:pt>
                <c:pt idx="800">
                  <c:v>297.38</c:v>
                </c:pt>
                <c:pt idx="801">
                  <c:v>306.33999999999997</c:v>
                </c:pt>
                <c:pt idx="802">
                  <c:v>296.02</c:v>
                </c:pt>
                <c:pt idx="803">
                  <c:v>296.98</c:v>
                </c:pt>
                <c:pt idx="804">
                  <c:v>297.02999999999997</c:v>
                </c:pt>
                <c:pt idx="805">
                  <c:v>295.47000000000003</c:v>
                </c:pt>
                <c:pt idx="806">
                  <c:v>294.45999999999998</c:v>
                </c:pt>
                <c:pt idx="807">
                  <c:v>294.91000000000003</c:v>
                </c:pt>
                <c:pt idx="808">
                  <c:v>293.33</c:v>
                </c:pt>
                <c:pt idx="809">
                  <c:v>293.73</c:v>
                </c:pt>
                <c:pt idx="810">
                  <c:v>292.12</c:v>
                </c:pt>
                <c:pt idx="811">
                  <c:v>292.3</c:v>
                </c:pt>
                <c:pt idx="812">
                  <c:v>297.91000000000003</c:v>
                </c:pt>
                <c:pt idx="813">
                  <c:v>293.3</c:v>
                </c:pt>
                <c:pt idx="814">
                  <c:v>292.12</c:v>
                </c:pt>
                <c:pt idx="815">
                  <c:v>296.8</c:v>
                </c:pt>
                <c:pt idx="816">
                  <c:v>292.77</c:v>
                </c:pt>
                <c:pt idx="817">
                  <c:v>292.95</c:v>
                </c:pt>
                <c:pt idx="818">
                  <c:v>298.24</c:v>
                </c:pt>
                <c:pt idx="819">
                  <c:v>293.14999999999998</c:v>
                </c:pt>
                <c:pt idx="820">
                  <c:v>293.14999999999998</c:v>
                </c:pt>
                <c:pt idx="821">
                  <c:v>298.26</c:v>
                </c:pt>
                <c:pt idx="822">
                  <c:v>290.70999999999998</c:v>
                </c:pt>
                <c:pt idx="823">
                  <c:v>291.11</c:v>
                </c:pt>
                <c:pt idx="824">
                  <c:v>297.86</c:v>
                </c:pt>
                <c:pt idx="825">
                  <c:v>292.88</c:v>
                </c:pt>
                <c:pt idx="826">
                  <c:v>292.62</c:v>
                </c:pt>
                <c:pt idx="827">
                  <c:v>299.45</c:v>
                </c:pt>
                <c:pt idx="828">
                  <c:v>291.82</c:v>
                </c:pt>
                <c:pt idx="829">
                  <c:v>292.52</c:v>
                </c:pt>
                <c:pt idx="830">
                  <c:v>301.89</c:v>
                </c:pt>
                <c:pt idx="831">
                  <c:v>292.45</c:v>
                </c:pt>
                <c:pt idx="832">
                  <c:v>293.77999999999997</c:v>
                </c:pt>
                <c:pt idx="833">
                  <c:v>293.86</c:v>
                </c:pt>
                <c:pt idx="834">
                  <c:v>293.93</c:v>
                </c:pt>
                <c:pt idx="835">
                  <c:v>293.61</c:v>
                </c:pt>
                <c:pt idx="836">
                  <c:v>292.7</c:v>
                </c:pt>
                <c:pt idx="837">
                  <c:v>292.04000000000002</c:v>
                </c:pt>
                <c:pt idx="838">
                  <c:v>296.93</c:v>
                </c:pt>
                <c:pt idx="839">
                  <c:v>292.52</c:v>
                </c:pt>
                <c:pt idx="840">
                  <c:v>294.31</c:v>
                </c:pt>
                <c:pt idx="841">
                  <c:v>299.24</c:v>
                </c:pt>
                <c:pt idx="842">
                  <c:v>293.93</c:v>
                </c:pt>
                <c:pt idx="843">
                  <c:v>294.11</c:v>
                </c:pt>
                <c:pt idx="844">
                  <c:v>298.92</c:v>
                </c:pt>
                <c:pt idx="845">
                  <c:v>294.61</c:v>
                </c:pt>
                <c:pt idx="846">
                  <c:v>294.83999999999997</c:v>
                </c:pt>
                <c:pt idx="847">
                  <c:v>299.87</c:v>
                </c:pt>
                <c:pt idx="848">
                  <c:v>292.64999999999998</c:v>
                </c:pt>
                <c:pt idx="849">
                  <c:v>292.72000000000003</c:v>
                </c:pt>
                <c:pt idx="850">
                  <c:v>298.99</c:v>
                </c:pt>
                <c:pt idx="851">
                  <c:v>293.2</c:v>
                </c:pt>
                <c:pt idx="852">
                  <c:v>291.06</c:v>
                </c:pt>
                <c:pt idx="853">
                  <c:v>297.89</c:v>
                </c:pt>
                <c:pt idx="854">
                  <c:v>292.93</c:v>
                </c:pt>
                <c:pt idx="855">
                  <c:v>293.13</c:v>
                </c:pt>
                <c:pt idx="856">
                  <c:v>301.01</c:v>
                </c:pt>
                <c:pt idx="857">
                  <c:v>292.88</c:v>
                </c:pt>
                <c:pt idx="858">
                  <c:v>293.66000000000003</c:v>
                </c:pt>
                <c:pt idx="859">
                  <c:v>291.49</c:v>
                </c:pt>
                <c:pt idx="860">
                  <c:v>291.64</c:v>
                </c:pt>
                <c:pt idx="861">
                  <c:v>291.29000000000002</c:v>
                </c:pt>
                <c:pt idx="862">
                  <c:v>291.89</c:v>
                </c:pt>
                <c:pt idx="863">
                  <c:v>288.62</c:v>
                </c:pt>
                <c:pt idx="864">
                  <c:v>289</c:v>
                </c:pt>
                <c:pt idx="865">
                  <c:v>290.79000000000002</c:v>
                </c:pt>
                <c:pt idx="866">
                  <c:v>290.99</c:v>
                </c:pt>
                <c:pt idx="867">
                  <c:v>295.44</c:v>
                </c:pt>
                <c:pt idx="868">
                  <c:v>291.20999999999998</c:v>
                </c:pt>
                <c:pt idx="869">
                  <c:v>291.31</c:v>
                </c:pt>
                <c:pt idx="870">
                  <c:v>296.55</c:v>
                </c:pt>
                <c:pt idx="871">
                  <c:v>292.37</c:v>
                </c:pt>
                <c:pt idx="872">
                  <c:v>292.64999999999998</c:v>
                </c:pt>
                <c:pt idx="873">
                  <c:v>297.27999999999997</c:v>
                </c:pt>
                <c:pt idx="874">
                  <c:v>292.5</c:v>
                </c:pt>
                <c:pt idx="875">
                  <c:v>292.37</c:v>
                </c:pt>
                <c:pt idx="876">
                  <c:v>297.66000000000003</c:v>
                </c:pt>
                <c:pt idx="877">
                  <c:v>292.95</c:v>
                </c:pt>
                <c:pt idx="878">
                  <c:v>293.93</c:v>
                </c:pt>
                <c:pt idx="879">
                  <c:v>299.12</c:v>
                </c:pt>
                <c:pt idx="880">
                  <c:v>291.26</c:v>
                </c:pt>
                <c:pt idx="881">
                  <c:v>293.35000000000002</c:v>
                </c:pt>
                <c:pt idx="882">
                  <c:v>300.60000000000002</c:v>
                </c:pt>
                <c:pt idx="883">
                  <c:v>294.61</c:v>
                </c:pt>
                <c:pt idx="884">
                  <c:v>294.83999999999997</c:v>
                </c:pt>
                <c:pt idx="885">
                  <c:v>301.41000000000003</c:v>
                </c:pt>
                <c:pt idx="886">
                  <c:v>294.23</c:v>
                </c:pt>
                <c:pt idx="887">
                  <c:v>293.25</c:v>
                </c:pt>
                <c:pt idx="888">
                  <c:v>293.98</c:v>
                </c:pt>
                <c:pt idx="889">
                  <c:v>293.3</c:v>
                </c:pt>
                <c:pt idx="890">
                  <c:v>293.52999999999997</c:v>
                </c:pt>
                <c:pt idx="891">
                  <c:v>293.23</c:v>
                </c:pt>
                <c:pt idx="892">
                  <c:v>292.08999999999997</c:v>
                </c:pt>
                <c:pt idx="893">
                  <c:v>292.52</c:v>
                </c:pt>
                <c:pt idx="894">
                  <c:v>291.16000000000003</c:v>
                </c:pt>
                <c:pt idx="895">
                  <c:v>290.68</c:v>
                </c:pt>
                <c:pt idx="896">
                  <c:v>297.02999999999997</c:v>
                </c:pt>
                <c:pt idx="897">
                  <c:v>291.52</c:v>
                </c:pt>
                <c:pt idx="898">
                  <c:v>291.49</c:v>
                </c:pt>
                <c:pt idx="899">
                  <c:v>296.55</c:v>
                </c:pt>
                <c:pt idx="900">
                  <c:v>292.25</c:v>
                </c:pt>
                <c:pt idx="901">
                  <c:v>289.22000000000003</c:v>
                </c:pt>
                <c:pt idx="902">
                  <c:v>294.36</c:v>
                </c:pt>
                <c:pt idx="903">
                  <c:v>289.77999999999997</c:v>
                </c:pt>
                <c:pt idx="904">
                  <c:v>290.58</c:v>
                </c:pt>
                <c:pt idx="905">
                  <c:v>295.85000000000002</c:v>
                </c:pt>
                <c:pt idx="906">
                  <c:v>291.49</c:v>
                </c:pt>
                <c:pt idx="907">
                  <c:v>294.81</c:v>
                </c:pt>
                <c:pt idx="908">
                  <c:v>301.31</c:v>
                </c:pt>
                <c:pt idx="909">
                  <c:v>294.45999999999998</c:v>
                </c:pt>
                <c:pt idx="910">
                  <c:v>296.02</c:v>
                </c:pt>
                <c:pt idx="911">
                  <c:v>302.14</c:v>
                </c:pt>
                <c:pt idx="912">
                  <c:v>295.14</c:v>
                </c:pt>
                <c:pt idx="913">
                  <c:v>295.04000000000002</c:v>
                </c:pt>
                <c:pt idx="914">
                  <c:v>305.64</c:v>
                </c:pt>
                <c:pt idx="915">
                  <c:v>293.39999999999998</c:v>
                </c:pt>
                <c:pt idx="916">
                  <c:v>292.17</c:v>
                </c:pt>
                <c:pt idx="917">
                  <c:v>293.18</c:v>
                </c:pt>
                <c:pt idx="918">
                  <c:v>294.33999999999997</c:v>
                </c:pt>
                <c:pt idx="919">
                  <c:v>294.56</c:v>
                </c:pt>
                <c:pt idx="920">
                  <c:v>294.39</c:v>
                </c:pt>
                <c:pt idx="921">
                  <c:v>293.10000000000002</c:v>
                </c:pt>
                <c:pt idx="922">
                  <c:v>298.01</c:v>
                </c:pt>
                <c:pt idx="923">
                  <c:v>292.39999999999998</c:v>
                </c:pt>
                <c:pt idx="924">
                  <c:v>291.72000000000003</c:v>
                </c:pt>
                <c:pt idx="925">
                  <c:v>295.89999999999998</c:v>
                </c:pt>
                <c:pt idx="926">
                  <c:v>291.47000000000003</c:v>
                </c:pt>
                <c:pt idx="927">
                  <c:v>293.5</c:v>
                </c:pt>
                <c:pt idx="928">
                  <c:v>299.72000000000003</c:v>
                </c:pt>
                <c:pt idx="929">
                  <c:v>294.11</c:v>
                </c:pt>
                <c:pt idx="930">
                  <c:v>295.32</c:v>
                </c:pt>
                <c:pt idx="931">
                  <c:v>301.33</c:v>
                </c:pt>
                <c:pt idx="932">
                  <c:v>296</c:v>
                </c:pt>
                <c:pt idx="933">
                  <c:v>294.83999999999997</c:v>
                </c:pt>
                <c:pt idx="934">
                  <c:v>298.29000000000002</c:v>
                </c:pt>
                <c:pt idx="935">
                  <c:v>292.08999999999997</c:v>
                </c:pt>
                <c:pt idx="936">
                  <c:v>292.8</c:v>
                </c:pt>
                <c:pt idx="937">
                  <c:v>297.05</c:v>
                </c:pt>
                <c:pt idx="938">
                  <c:v>292.32</c:v>
                </c:pt>
                <c:pt idx="939">
                  <c:v>292.42</c:v>
                </c:pt>
                <c:pt idx="940">
                  <c:v>299.45</c:v>
                </c:pt>
                <c:pt idx="941">
                  <c:v>291.20999999999998</c:v>
                </c:pt>
                <c:pt idx="942">
                  <c:v>290.83999999999997</c:v>
                </c:pt>
                <c:pt idx="943">
                  <c:v>290.95999999999998</c:v>
                </c:pt>
                <c:pt idx="944">
                  <c:v>291.26</c:v>
                </c:pt>
                <c:pt idx="945">
                  <c:v>290.01</c:v>
                </c:pt>
                <c:pt idx="946">
                  <c:v>290.02999999999997</c:v>
                </c:pt>
                <c:pt idx="947">
                  <c:v>288.47000000000003</c:v>
                </c:pt>
                <c:pt idx="948">
                  <c:v>289</c:v>
                </c:pt>
                <c:pt idx="949">
                  <c:v>291.36</c:v>
                </c:pt>
                <c:pt idx="950">
                  <c:v>290.36</c:v>
                </c:pt>
                <c:pt idx="951">
                  <c:v>294.69</c:v>
                </c:pt>
                <c:pt idx="952">
                  <c:v>291.69</c:v>
                </c:pt>
                <c:pt idx="953">
                  <c:v>290.68</c:v>
                </c:pt>
                <c:pt idx="954">
                  <c:v>295.07</c:v>
                </c:pt>
                <c:pt idx="955">
                  <c:v>289.35000000000002</c:v>
                </c:pt>
                <c:pt idx="956">
                  <c:v>290.63</c:v>
                </c:pt>
                <c:pt idx="957">
                  <c:v>295.67</c:v>
                </c:pt>
                <c:pt idx="958">
                  <c:v>290.99</c:v>
                </c:pt>
                <c:pt idx="959">
                  <c:v>290.23</c:v>
                </c:pt>
                <c:pt idx="960">
                  <c:v>295.12</c:v>
                </c:pt>
                <c:pt idx="961">
                  <c:v>289.38</c:v>
                </c:pt>
                <c:pt idx="962">
                  <c:v>289.55</c:v>
                </c:pt>
                <c:pt idx="963">
                  <c:v>293.88</c:v>
                </c:pt>
                <c:pt idx="964">
                  <c:v>289.68</c:v>
                </c:pt>
                <c:pt idx="965">
                  <c:v>291.99</c:v>
                </c:pt>
                <c:pt idx="966">
                  <c:v>297.81</c:v>
                </c:pt>
                <c:pt idx="967">
                  <c:v>292.07</c:v>
                </c:pt>
                <c:pt idx="968">
                  <c:v>292.12</c:v>
                </c:pt>
                <c:pt idx="969">
                  <c:v>300.38</c:v>
                </c:pt>
                <c:pt idx="970">
                  <c:v>291.54000000000002</c:v>
                </c:pt>
                <c:pt idx="971">
                  <c:v>290.91000000000003</c:v>
                </c:pt>
                <c:pt idx="972">
                  <c:v>290.52999999999997</c:v>
                </c:pt>
                <c:pt idx="973">
                  <c:v>290.63</c:v>
                </c:pt>
                <c:pt idx="974">
                  <c:v>289.2</c:v>
                </c:pt>
                <c:pt idx="975">
                  <c:v>289.64999999999998</c:v>
                </c:pt>
                <c:pt idx="976">
                  <c:v>288.24</c:v>
                </c:pt>
                <c:pt idx="977">
                  <c:v>290.31</c:v>
                </c:pt>
                <c:pt idx="978">
                  <c:v>289.17</c:v>
                </c:pt>
                <c:pt idx="979">
                  <c:v>287.45999999999998</c:v>
                </c:pt>
                <c:pt idx="980">
                  <c:v>293.14999999999998</c:v>
                </c:pt>
                <c:pt idx="981">
                  <c:v>286.02999999999997</c:v>
                </c:pt>
                <c:pt idx="982">
                  <c:v>287.01</c:v>
                </c:pt>
                <c:pt idx="983">
                  <c:v>292.47000000000003</c:v>
                </c:pt>
                <c:pt idx="984">
                  <c:v>288.54000000000002</c:v>
                </c:pt>
                <c:pt idx="985">
                  <c:v>287.81</c:v>
                </c:pt>
                <c:pt idx="986">
                  <c:v>293.43</c:v>
                </c:pt>
                <c:pt idx="987">
                  <c:v>287.26</c:v>
                </c:pt>
                <c:pt idx="988">
                  <c:v>286.86</c:v>
                </c:pt>
                <c:pt idx="989">
                  <c:v>291.57</c:v>
                </c:pt>
                <c:pt idx="990">
                  <c:v>286.18</c:v>
                </c:pt>
                <c:pt idx="991">
                  <c:v>285.98</c:v>
                </c:pt>
                <c:pt idx="992">
                  <c:v>292.17</c:v>
                </c:pt>
                <c:pt idx="993">
                  <c:v>284.57</c:v>
                </c:pt>
                <c:pt idx="994">
                  <c:v>283.41000000000003</c:v>
                </c:pt>
                <c:pt idx="995">
                  <c:v>291.57</c:v>
                </c:pt>
                <c:pt idx="996">
                  <c:v>282.52999999999997</c:v>
                </c:pt>
                <c:pt idx="997">
                  <c:v>282.73</c:v>
                </c:pt>
                <c:pt idx="998">
                  <c:v>290.61</c:v>
                </c:pt>
                <c:pt idx="999">
                  <c:v>280.08999999999997</c:v>
                </c:pt>
                <c:pt idx="1000">
                  <c:v>281.52</c:v>
                </c:pt>
                <c:pt idx="1001">
                  <c:v>282.55</c:v>
                </c:pt>
                <c:pt idx="1002">
                  <c:v>282.68</c:v>
                </c:pt>
                <c:pt idx="1003">
                  <c:v>282.75</c:v>
                </c:pt>
                <c:pt idx="1004">
                  <c:v>282.45</c:v>
                </c:pt>
                <c:pt idx="1005">
                  <c:v>282.8</c:v>
                </c:pt>
                <c:pt idx="1006">
                  <c:v>281.57</c:v>
                </c:pt>
                <c:pt idx="1007">
                  <c:v>282.5</c:v>
                </c:pt>
                <c:pt idx="1008">
                  <c:v>281.57</c:v>
                </c:pt>
                <c:pt idx="1009">
                  <c:v>286.77999999999997</c:v>
                </c:pt>
                <c:pt idx="1010">
                  <c:v>280.54000000000002</c:v>
                </c:pt>
                <c:pt idx="1011">
                  <c:v>281.37</c:v>
                </c:pt>
                <c:pt idx="1012">
                  <c:v>285.32</c:v>
                </c:pt>
                <c:pt idx="1013">
                  <c:v>281.95</c:v>
                </c:pt>
                <c:pt idx="1014">
                  <c:v>281.62</c:v>
                </c:pt>
                <c:pt idx="1015">
                  <c:v>286.91000000000003</c:v>
                </c:pt>
                <c:pt idx="1016">
                  <c:v>283.13</c:v>
                </c:pt>
                <c:pt idx="1017">
                  <c:v>285.10000000000002</c:v>
                </c:pt>
                <c:pt idx="1018">
                  <c:v>291.72000000000003</c:v>
                </c:pt>
                <c:pt idx="1019">
                  <c:v>285.55</c:v>
                </c:pt>
                <c:pt idx="1020">
                  <c:v>285.14999999999998</c:v>
                </c:pt>
                <c:pt idx="1021">
                  <c:v>290.58</c:v>
                </c:pt>
                <c:pt idx="1022">
                  <c:v>283.91000000000003</c:v>
                </c:pt>
                <c:pt idx="1023">
                  <c:v>283.94</c:v>
                </c:pt>
                <c:pt idx="1024">
                  <c:v>291.19</c:v>
                </c:pt>
                <c:pt idx="1025">
                  <c:v>284.87</c:v>
                </c:pt>
                <c:pt idx="1026">
                  <c:v>285.7</c:v>
                </c:pt>
                <c:pt idx="1027">
                  <c:v>297.51</c:v>
                </c:pt>
                <c:pt idx="1028">
                  <c:v>284.72000000000003</c:v>
                </c:pt>
                <c:pt idx="1029">
                  <c:v>285.62</c:v>
                </c:pt>
                <c:pt idx="1030">
                  <c:v>287.81</c:v>
                </c:pt>
                <c:pt idx="1031">
                  <c:v>284.87</c:v>
                </c:pt>
                <c:pt idx="1032">
                  <c:v>284.69</c:v>
                </c:pt>
                <c:pt idx="1033">
                  <c:v>282.7</c:v>
                </c:pt>
                <c:pt idx="1034">
                  <c:v>283.76</c:v>
                </c:pt>
                <c:pt idx="1035">
                  <c:v>284.57</c:v>
                </c:pt>
                <c:pt idx="1036">
                  <c:v>285.02</c:v>
                </c:pt>
                <c:pt idx="1037">
                  <c:v>285.98</c:v>
                </c:pt>
                <c:pt idx="1038">
                  <c:v>290.63</c:v>
                </c:pt>
                <c:pt idx="1039">
                  <c:v>285.75</c:v>
                </c:pt>
                <c:pt idx="1040">
                  <c:v>284.94</c:v>
                </c:pt>
                <c:pt idx="1041">
                  <c:v>290.81</c:v>
                </c:pt>
                <c:pt idx="1042">
                  <c:v>287.11</c:v>
                </c:pt>
                <c:pt idx="1043">
                  <c:v>287.24</c:v>
                </c:pt>
                <c:pt idx="1044">
                  <c:v>291.69</c:v>
                </c:pt>
                <c:pt idx="1045">
                  <c:v>287.51</c:v>
                </c:pt>
                <c:pt idx="1046">
                  <c:v>287.58999999999997</c:v>
                </c:pt>
                <c:pt idx="1047">
                  <c:v>293.08</c:v>
                </c:pt>
                <c:pt idx="1048">
                  <c:v>286.63</c:v>
                </c:pt>
                <c:pt idx="1049">
                  <c:v>285.95</c:v>
                </c:pt>
                <c:pt idx="1050">
                  <c:v>291.06</c:v>
                </c:pt>
                <c:pt idx="1051">
                  <c:v>284.83999999999997</c:v>
                </c:pt>
                <c:pt idx="1052">
                  <c:v>284.24</c:v>
                </c:pt>
                <c:pt idx="1053">
                  <c:v>291.94</c:v>
                </c:pt>
                <c:pt idx="1054">
                  <c:v>284.32</c:v>
                </c:pt>
                <c:pt idx="1055">
                  <c:v>285.8</c:v>
                </c:pt>
                <c:pt idx="1056">
                  <c:v>294.83999999999997</c:v>
                </c:pt>
                <c:pt idx="1057">
                  <c:v>284.94</c:v>
                </c:pt>
                <c:pt idx="1058">
                  <c:v>285.57</c:v>
                </c:pt>
                <c:pt idx="1059">
                  <c:v>285.35000000000002</c:v>
                </c:pt>
                <c:pt idx="1060">
                  <c:v>286.86</c:v>
                </c:pt>
                <c:pt idx="1061">
                  <c:v>287.99</c:v>
                </c:pt>
                <c:pt idx="1062">
                  <c:v>288.49</c:v>
                </c:pt>
                <c:pt idx="1063">
                  <c:v>289.07</c:v>
                </c:pt>
                <c:pt idx="1064">
                  <c:v>293.14999999999998</c:v>
                </c:pt>
                <c:pt idx="1065">
                  <c:v>287.89</c:v>
                </c:pt>
                <c:pt idx="1066">
                  <c:v>287.45999999999998</c:v>
                </c:pt>
                <c:pt idx="1067">
                  <c:v>293.5</c:v>
                </c:pt>
                <c:pt idx="1068">
                  <c:v>286.02999999999997</c:v>
                </c:pt>
                <c:pt idx="1069">
                  <c:v>286.08</c:v>
                </c:pt>
                <c:pt idx="1070">
                  <c:v>288.97000000000003</c:v>
                </c:pt>
                <c:pt idx="1071">
                  <c:v>282.45</c:v>
                </c:pt>
                <c:pt idx="1072">
                  <c:v>285.25</c:v>
                </c:pt>
                <c:pt idx="1073">
                  <c:v>291.82</c:v>
                </c:pt>
                <c:pt idx="1074">
                  <c:v>286.68</c:v>
                </c:pt>
                <c:pt idx="1075">
                  <c:v>285.83</c:v>
                </c:pt>
                <c:pt idx="1076">
                  <c:v>291.83999999999997</c:v>
                </c:pt>
                <c:pt idx="1077">
                  <c:v>287.89</c:v>
                </c:pt>
                <c:pt idx="1078">
                  <c:v>287.45999999999998</c:v>
                </c:pt>
                <c:pt idx="1079">
                  <c:v>293.5</c:v>
                </c:pt>
                <c:pt idx="1080">
                  <c:v>289.77999999999997</c:v>
                </c:pt>
                <c:pt idx="1081">
                  <c:v>290.18</c:v>
                </c:pt>
                <c:pt idx="1082">
                  <c:v>298.54000000000002</c:v>
                </c:pt>
                <c:pt idx="1083">
                  <c:v>287.54000000000002</c:v>
                </c:pt>
                <c:pt idx="1084">
                  <c:v>286.33</c:v>
                </c:pt>
                <c:pt idx="1085">
                  <c:v>286.51</c:v>
                </c:pt>
                <c:pt idx="1086">
                  <c:v>288.29000000000002</c:v>
                </c:pt>
                <c:pt idx="1087">
                  <c:v>288.57</c:v>
                </c:pt>
                <c:pt idx="1088">
                  <c:v>287.64</c:v>
                </c:pt>
                <c:pt idx="1089">
                  <c:v>287.87</c:v>
                </c:pt>
                <c:pt idx="1090">
                  <c:v>286.3</c:v>
                </c:pt>
                <c:pt idx="1091">
                  <c:v>286.48</c:v>
                </c:pt>
                <c:pt idx="1092">
                  <c:v>287.39</c:v>
                </c:pt>
                <c:pt idx="1093">
                  <c:v>292.37</c:v>
                </c:pt>
                <c:pt idx="1094">
                  <c:v>285.37</c:v>
                </c:pt>
                <c:pt idx="1095">
                  <c:v>284.72000000000003</c:v>
                </c:pt>
                <c:pt idx="1096">
                  <c:v>290.36</c:v>
                </c:pt>
                <c:pt idx="1097">
                  <c:v>285.64999999999998</c:v>
                </c:pt>
                <c:pt idx="1098">
                  <c:v>286.61</c:v>
                </c:pt>
                <c:pt idx="1099">
                  <c:v>292.88</c:v>
                </c:pt>
                <c:pt idx="1100">
                  <c:v>286</c:v>
                </c:pt>
                <c:pt idx="1101">
                  <c:v>283.99</c:v>
                </c:pt>
                <c:pt idx="1102">
                  <c:v>289.95</c:v>
                </c:pt>
                <c:pt idx="1103">
                  <c:v>282.93</c:v>
                </c:pt>
                <c:pt idx="1104">
                  <c:v>281.95</c:v>
                </c:pt>
                <c:pt idx="1105">
                  <c:v>287.06</c:v>
                </c:pt>
                <c:pt idx="1106">
                  <c:v>281.52</c:v>
                </c:pt>
                <c:pt idx="1107">
                  <c:v>282.18</c:v>
                </c:pt>
                <c:pt idx="1108">
                  <c:v>287.94</c:v>
                </c:pt>
                <c:pt idx="1109">
                  <c:v>281.77</c:v>
                </c:pt>
                <c:pt idx="1110">
                  <c:v>283.27999999999997</c:v>
                </c:pt>
                <c:pt idx="1111">
                  <c:v>294.74</c:v>
                </c:pt>
                <c:pt idx="1112">
                  <c:v>285.17</c:v>
                </c:pt>
                <c:pt idx="1113">
                  <c:v>286.13</c:v>
                </c:pt>
                <c:pt idx="1114">
                  <c:v>286.27999999999997</c:v>
                </c:pt>
                <c:pt idx="1115">
                  <c:v>287.81</c:v>
                </c:pt>
                <c:pt idx="1116">
                  <c:v>287.54000000000002</c:v>
                </c:pt>
                <c:pt idx="1117">
                  <c:v>288.8</c:v>
                </c:pt>
                <c:pt idx="1118">
                  <c:v>289.25</c:v>
                </c:pt>
                <c:pt idx="1119">
                  <c:v>288.17</c:v>
                </c:pt>
                <c:pt idx="1120">
                  <c:v>286.23</c:v>
                </c:pt>
                <c:pt idx="1121">
                  <c:v>284.49</c:v>
                </c:pt>
                <c:pt idx="1122">
                  <c:v>288.85000000000002</c:v>
                </c:pt>
                <c:pt idx="1123">
                  <c:v>283.31</c:v>
                </c:pt>
                <c:pt idx="1124">
                  <c:v>281.52</c:v>
                </c:pt>
                <c:pt idx="1125">
                  <c:v>286.77999999999997</c:v>
                </c:pt>
                <c:pt idx="1126">
                  <c:v>279.88</c:v>
                </c:pt>
                <c:pt idx="1127">
                  <c:v>279.68</c:v>
                </c:pt>
                <c:pt idx="1128">
                  <c:v>284.26</c:v>
                </c:pt>
                <c:pt idx="1129">
                  <c:v>278.05</c:v>
                </c:pt>
                <c:pt idx="1130">
                  <c:v>280.51</c:v>
                </c:pt>
                <c:pt idx="1131">
                  <c:v>286.61</c:v>
                </c:pt>
                <c:pt idx="1132">
                  <c:v>280.04000000000002</c:v>
                </c:pt>
                <c:pt idx="1133">
                  <c:v>281.14</c:v>
                </c:pt>
                <c:pt idx="1134">
                  <c:v>287.06</c:v>
                </c:pt>
                <c:pt idx="1135">
                  <c:v>280.79000000000002</c:v>
                </c:pt>
                <c:pt idx="1136">
                  <c:v>279.38</c:v>
                </c:pt>
                <c:pt idx="1137">
                  <c:v>285.7</c:v>
                </c:pt>
                <c:pt idx="1138">
                  <c:v>279.41000000000003</c:v>
                </c:pt>
                <c:pt idx="1139">
                  <c:v>278.98</c:v>
                </c:pt>
                <c:pt idx="1140">
                  <c:v>288.33999999999997</c:v>
                </c:pt>
                <c:pt idx="1141">
                  <c:v>278.89999999999998</c:v>
                </c:pt>
                <c:pt idx="1142">
                  <c:v>278.14999999999998</c:v>
                </c:pt>
                <c:pt idx="1143">
                  <c:v>278</c:v>
                </c:pt>
                <c:pt idx="1144">
                  <c:v>276.99</c:v>
                </c:pt>
                <c:pt idx="1145">
                  <c:v>277.54000000000002</c:v>
                </c:pt>
                <c:pt idx="1146">
                  <c:v>279.76</c:v>
                </c:pt>
                <c:pt idx="1147">
                  <c:v>279.33</c:v>
                </c:pt>
                <c:pt idx="1148">
                  <c:v>285.77999999999997</c:v>
                </c:pt>
                <c:pt idx="1149">
                  <c:v>280.58999999999997</c:v>
                </c:pt>
                <c:pt idx="1150">
                  <c:v>278.75</c:v>
                </c:pt>
                <c:pt idx="1151">
                  <c:v>284.26</c:v>
                </c:pt>
                <c:pt idx="1152">
                  <c:v>278.89999999999998</c:v>
                </c:pt>
                <c:pt idx="1153">
                  <c:v>278.63</c:v>
                </c:pt>
                <c:pt idx="1154">
                  <c:v>283.58999999999997</c:v>
                </c:pt>
                <c:pt idx="1155">
                  <c:v>276.36</c:v>
                </c:pt>
                <c:pt idx="1156">
                  <c:v>278.5</c:v>
                </c:pt>
                <c:pt idx="1157">
                  <c:v>282.38</c:v>
                </c:pt>
                <c:pt idx="1158">
                  <c:v>277.69</c:v>
                </c:pt>
                <c:pt idx="1159">
                  <c:v>276.95999999999998</c:v>
                </c:pt>
                <c:pt idx="1160">
                  <c:v>282.3</c:v>
                </c:pt>
                <c:pt idx="1161">
                  <c:v>277.37</c:v>
                </c:pt>
                <c:pt idx="1162">
                  <c:v>278.98</c:v>
                </c:pt>
                <c:pt idx="1163">
                  <c:v>285.42</c:v>
                </c:pt>
                <c:pt idx="1164">
                  <c:v>278.35000000000002</c:v>
                </c:pt>
                <c:pt idx="1165">
                  <c:v>278.77999999999997</c:v>
                </c:pt>
                <c:pt idx="1166">
                  <c:v>287.33999999999997</c:v>
                </c:pt>
                <c:pt idx="1167">
                  <c:v>279.77999999999997</c:v>
                </c:pt>
                <c:pt idx="1168">
                  <c:v>281.22000000000003</c:v>
                </c:pt>
                <c:pt idx="1169">
                  <c:v>281.32</c:v>
                </c:pt>
                <c:pt idx="1170">
                  <c:v>282.43</c:v>
                </c:pt>
                <c:pt idx="1171">
                  <c:v>283.86</c:v>
                </c:pt>
                <c:pt idx="1172">
                  <c:v>282.07</c:v>
                </c:pt>
                <c:pt idx="1173">
                  <c:v>282.18</c:v>
                </c:pt>
                <c:pt idx="1174">
                  <c:v>280.89</c:v>
                </c:pt>
                <c:pt idx="1175">
                  <c:v>280.79000000000002</c:v>
                </c:pt>
                <c:pt idx="1176">
                  <c:v>279.81</c:v>
                </c:pt>
                <c:pt idx="1177">
                  <c:v>285.75</c:v>
                </c:pt>
                <c:pt idx="1178">
                  <c:v>280.69</c:v>
                </c:pt>
                <c:pt idx="1179">
                  <c:v>280.69</c:v>
                </c:pt>
                <c:pt idx="1180">
                  <c:v>285.89999999999998</c:v>
                </c:pt>
                <c:pt idx="1181">
                  <c:v>281.22000000000003</c:v>
                </c:pt>
                <c:pt idx="1182">
                  <c:v>279.93</c:v>
                </c:pt>
                <c:pt idx="1183">
                  <c:v>285.25</c:v>
                </c:pt>
                <c:pt idx="1184">
                  <c:v>279.31</c:v>
                </c:pt>
                <c:pt idx="1185">
                  <c:v>279.02999999999997</c:v>
                </c:pt>
                <c:pt idx="1186">
                  <c:v>284.24</c:v>
                </c:pt>
                <c:pt idx="1187">
                  <c:v>279.43</c:v>
                </c:pt>
                <c:pt idx="1188">
                  <c:v>277.87</c:v>
                </c:pt>
                <c:pt idx="1189">
                  <c:v>284.11</c:v>
                </c:pt>
                <c:pt idx="1190">
                  <c:v>277.74</c:v>
                </c:pt>
                <c:pt idx="1191">
                  <c:v>279.27999999999997</c:v>
                </c:pt>
                <c:pt idx="1192">
                  <c:v>286.13</c:v>
                </c:pt>
                <c:pt idx="1193">
                  <c:v>279.66000000000003</c:v>
                </c:pt>
                <c:pt idx="1194">
                  <c:v>279.23</c:v>
                </c:pt>
                <c:pt idx="1195">
                  <c:v>286.14999999999998</c:v>
                </c:pt>
                <c:pt idx="1196">
                  <c:v>280.56</c:v>
                </c:pt>
                <c:pt idx="1197">
                  <c:v>278.88</c:v>
                </c:pt>
                <c:pt idx="1198">
                  <c:v>278.95</c:v>
                </c:pt>
                <c:pt idx="1199">
                  <c:v>278.02</c:v>
                </c:pt>
                <c:pt idx="1200">
                  <c:v>278.25</c:v>
                </c:pt>
                <c:pt idx="1201">
                  <c:v>279.52999999999997</c:v>
                </c:pt>
                <c:pt idx="1202">
                  <c:v>279.81</c:v>
                </c:pt>
                <c:pt idx="1203">
                  <c:v>280.16000000000003</c:v>
                </c:pt>
                <c:pt idx="1204">
                  <c:v>279.41000000000003</c:v>
                </c:pt>
                <c:pt idx="1205">
                  <c:v>280.24</c:v>
                </c:pt>
                <c:pt idx="1206">
                  <c:v>286.10000000000002</c:v>
                </c:pt>
                <c:pt idx="1207">
                  <c:v>280.06</c:v>
                </c:pt>
                <c:pt idx="1208">
                  <c:v>279.36</c:v>
                </c:pt>
                <c:pt idx="1209">
                  <c:v>283.38</c:v>
                </c:pt>
                <c:pt idx="1210">
                  <c:v>277.54000000000002</c:v>
                </c:pt>
                <c:pt idx="1211">
                  <c:v>276.70999999999998</c:v>
                </c:pt>
                <c:pt idx="1212">
                  <c:v>282.2</c:v>
                </c:pt>
                <c:pt idx="1213">
                  <c:v>276.91000000000003</c:v>
                </c:pt>
                <c:pt idx="1214">
                  <c:v>277.58999999999997</c:v>
                </c:pt>
                <c:pt idx="1215">
                  <c:v>282.95999999999998</c:v>
                </c:pt>
                <c:pt idx="1216">
                  <c:v>278.55</c:v>
                </c:pt>
                <c:pt idx="1217">
                  <c:v>279.93</c:v>
                </c:pt>
                <c:pt idx="1218">
                  <c:v>284.94</c:v>
                </c:pt>
                <c:pt idx="1219">
                  <c:v>281.8</c:v>
                </c:pt>
                <c:pt idx="1220">
                  <c:v>280.87</c:v>
                </c:pt>
                <c:pt idx="1221">
                  <c:v>289</c:v>
                </c:pt>
                <c:pt idx="1222">
                  <c:v>280.94</c:v>
                </c:pt>
                <c:pt idx="1223">
                  <c:v>282.52999999999997</c:v>
                </c:pt>
                <c:pt idx="1224">
                  <c:v>293.10000000000002</c:v>
                </c:pt>
                <c:pt idx="1225">
                  <c:v>285.2</c:v>
                </c:pt>
                <c:pt idx="1226">
                  <c:v>285.55</c:v>
                </c:pt>
                <c:pt idx="1227">
                  <c:v>285.02</c:v>
                </c:pt>
                <c:pt idx="1228">
                  <c:v>283.43</c:v>
                </c:pt>
                <c:pt idx="1229">
                  <c:v>283.76</c:v>
                </c:pt>
                <c:pt idx="1230">
                  <c:v>282.10000000000002</c:v>
                </c:pt>
                <c:pt idx="1231">
                  <c:v>281.55</c:v>
                </c:pt>
                <c:pt idx="1232">
                  <c:v>281.39</c:v>
                </c:pt>
                <c:pt idx="1233">
                  <c:v>279.2</c:v>
                </c:pt>
                <c:pt idx="1234">
                  <c:v>279.13</c:v>
                </c:pt>
                <c:pt idx="1235">
                  <c:v>283.06</c:v>
                </c:pt>
                <c:pt idx="1236">
                  <c:v>279.48</c:v>
                </c:pt>
                <c:pt idx="1237">
                  <c:v>279.27999999999997</c:v>
                </c:pt>
                <c:pt idx="1238">
                  <c:v>285.42</c:v>
                </c:pt>
                <c:pt idx="1239">
                  <c:v>280.49</c:v>
                </c:pt>
                <c:pt idx="1240">
                  <c:v>279.23</c:v>
                </c:pt>
                <c:pt idx="1241">
                  <c:v>282.58</c:v>
                </c:pt>
                <c:pt idx="1242">
                  <c:v>278.35000000000002</c:v>
                </c:pt>
                <c:pt idx="1243">
                  <c:v>279.51</c:v>
                </c:pt>
                <c:pt idx="1244">
                  <c:v>285.5</c:v>
                </c:pt>
                <c:pt idx="1245">
                  <c:v>279.33</c:v>
                </c:pt>
                <c:pt idx="1246">
                  <c:v>279.13</c:v>
                </c:pt>
                <c:pt idx="1247">
                  <c:v>284.82</c:v>
                </c:pt>
                <c:pt idx="1248">
                  <c:v>277.52</c:v>
                </c:pt>
                <c:pt idx="1249">
                  <c:v>277.47000000000003</c:v>
                </c:pt>
                <c:pt idx="1250">
                  <c:v>283.86</c:v>
                </c:pt>
                <c:pt idx="1251">
                  <c:v>277.32</c:v>
                </c:pt>
                <c:pt idx="1252">
                  <c:v>277.11</c:v>
                </c:pt>
                <c:pt idx="1253">
                  <c:v>286.52999999999997</c:v>
                </c:pt>
                <c:pt idx="1254">
                  <c:v>275.86</c:v>
                </c:pt>
                <c:pt idx="1255">
                  <c:v>275.7</c:v>
                </c:pt>
                <c:pt idx="1256">
                  <c:v>275.43</c:v>
                </c:pt>
                <c:pt idx="1257">
                  <c:v>275.81</c:v>
                </c:pt>
                <c:pt idx="1258">
                  <c:v>273.44</c:v>
                </c:pt>
                <c:pt idx="1259">
                  <c:v>273.26</c:v>
                </c:pt>
                <c:pt idx="1260">
                  <c:v>272.61</c:v>
                </c:pt>
                <c:pt idx="1261">
                  <c:v>271.60000000000002</c:v>
                </c:pt>
                <c:pt idx="1262">
                  <c:v>271.3</c:v>
                </c:pt>
                <c:pt idx="1263">
                  <c:v>273.11</c:v>
                </c:pt>
                <c:pt idx="1264">
                  <c:v>280.04000000000002</c:v>
                </c:pt>
                <c:pt idx="1265">
                  <c:v>275.73</c:v>
                </c:pt>
                <c:pt idx="1266">
                  <c:v>276.66000000000003</c:v>
                </c:pt>
                <c:pt idx="1267">
                  <c:v>282.2</c:v>
                </c:pt>
                <c:pt idx="1268">
                  <c:v>276.81</c:v>
                </c:pt>
                <c:pt idx="1269">
                  <c:v>276.18</c:v>
                </c:pt>
                <c:pt idx="1270">
                  <c:v>282.68</c:v>
                </c:pt>
                <c:pt idx="1271">
                  <c:v>277.17</c:v>
                </c:pt>
                <c:pt idx="1272">
                  <c:v>278.73</c:v>
                </c:pt>
                <c:pt idx="1273">
                  <c:v>284.01</c:v>
                </c:pt>
                <c:pt idx="1274">
                  <c:v>279.56</c:v>
                </c:pt>
                <c:pt idx="1275">
                  <c:v>280.29000000000002</c:v>
                </c:pt>
                <c:pt idx="1276">
                  <c:v>285.73</c:v>
                </c:pt>
                <c:pt idx="1277">
                  <c:v>282.18</c:v>
                </c:pt>
                <c:pt idx="1278">
                  <c:v>281.77</c:v>
                </c:pt>
                <c:pt idx="1279">
                  <c:v>287.64</c:v>
                </c:pt>
                <c:pt idx="1280">
                  <c:v>280.77</c:v>
                </c:pt>
                <c:pt idx="1281">
                  <c:v>280.66000000000003</c:v>
                </c:pt>
                <c:pt idx="1282">
                  <c:v>291.94</c:v>
                </c:pt>
                <c:pt idx="1283">
                  <c:v>279.76</c:v>
                </c:pt>
                <c:pt idx="1284">
                  <c:v>278.8</c:v>
                </c:pt>
                <c:pt idx="1285">
                  <c:v>277.77</c:v>
                </c:pt>
                <c:pt idx="1286">
                  <c:v>277.06</c:v>
                </c:pt>
                <c:pt idx="1287">
                  <c:v>277.54000000000002</c:v>
                </c:pt>
                <c:pt idx="1288">
                  <c:v>278.3</c:v>
                </c:pt>
                <c:pt idx="1289">
                  <c:v>278.27</c:v>
                </c:pt>
                <c:pt idx="1290">
                  <c:v>282.64999999999998</c:v>
                </c:pt>
                <c:pt idx="1291">
                  <c:v>277.01</c:v>
                </c:pt>
                <c:pt idx="1292">
                  <c:v>277.69</c:v>
                </c:pt>
                <c:pt idx="1293">
                  <c:v>283.95999999999998</c:v>
                </c:pt>
                <c:pt idx="1294">
                  <c:v>278.10000000000002</c:v>
                </c:pt>
                <c:pt idx="1295">
                  <c:v>277.08999999999997</c:v>
                </c:pt>
                <c:pt idx="1296">
                  <c:v>283.13</c:v>
                </c:pt>
                <c:pt idx="1297">
                  <c:v>277.42</c:v>
                </c:pt>
                <c:pt idx="1298">
                  <c:v>276.23</c:v>
                </c:pt>
                <c:pt idx="1299">
                  <c:v>282.52999999999997</c:v>
                </c:pt>
                <c:pt idx="1300">
                  <c:v>275.76</c:v>
                </c:pt>
                <c:pt idx="1301">
                  <c:v>276.49</c:v>
                </c:pt>
                <c:pt idx="1302">
                  <c:v>281.67</c:v>
                </c:pt>
                <c:pt idx="1303">
                  <c:v>276.38</c:v>
                </c:pt>
                <c:pt idx="1304">
                  <c:v>277.74</c:v>
                </c:pt>
                <c:pt idx="1305">
                  <c:v>284.39</c:v>
                </c:pt>
                <c:pt idx="1306">
                  <c:v>278.85000000000002</c:v>
                </c:pt>
                <c:pt idx="1307">
                  <c:v>278.68</c:v>
                </c:pt>
                <c:pt idx="1308">
                  <c:v>286.35000000000002</c:v>
                </c:pt>
                <c:pt idx="1309">
                  <c:v>277.54000000000002</c:v>
                </c:pt>
                <c:pt idx="1310">
                  <c:v>277.44</c:v>
                </c:pt>
                <c:pt idx="1311">
                  <c:v>287.94</c:v>
                </c:pt>
                <c:pt idx="1312">
                  <c:v>276.16000000000003</c:v>
                </c:pt>
                <c:pt idx="1313">
                  <c:v>275.3</c:v>
                </c:pt>
                <c:pt idx="1314">
                  <c:v>274.3</c:v>
                </c:pt>
                <c:pt idx="1315">
                  <c:v>273.26</c:v>
                </c:pt>
                <c:pt idx="1316">
                  <c:v>273.44</c:v>
                </c:pt>
                <c:pt idx="1317">
                  <c:v>275.25</c:v>
                </c:pt>
                <c:pt idx="1318">
                  <c:v>277.39</c:v>
                </c:pt>
                <c:pt idx="1319">
                  <c:v>283.95999999999998</c:v>
                </c:pt>
                <c:pt idx="1320">
                  <c:v>277.33999999999997</c:v>
                </c:pt>
                <c:pt idx="1321">
                  <c:v>277.67</c:v>
                </c:pt>
                <c:pt idx="1322">
                  <c:v>283.20999999999998</c:v>
                </c:pt>
                <c:pt idx="1323">
                  <c:v>277.89999999999998</c:v>
                </c:pt>
                <c:pt idx="1324">
                  <c:v>277.47000000000003</c:v>
                </c:pt>
                <c:pt idx="1325">
                  <c:v>282.45</c:v>
                </c:pt>
                <c:pt idx="1326">
                  <c:v>277.04000000000002</c:v>
                </c:pt>
                <c:pt idx="1327">
                  <c:v>275.27999999999997</c:v>
                </c:pt>
                <c:pt idx="1328">
                  <c:v>280.44</c:v>
                </c:pt>
                <c:pt idx="1329">
                  <c:v>272.77999999999997</c:v>
                </c:pt>
                <c:pt idx="1330">
                  <c:v>272.58</c:v>
                </c:pt>
                <c:pt idx="1331">
                  <c:v>279.2</c:v>
                </c:pt>
                <c:pt idx="1332">
                  <c:v>274.92</c:v>
                </c:pt>
                <c:pt idx="1333">
                  <c:v>274.77</c:v>
                </c:pt>
                <c:pt idx="1334">
                  <c:v>280.69</c:v>
                </c:pt>
                <c:pt idx="1335">
                  <c:v>273.97000000000003</c:v>
                </c:pt>
                <c:pt idx="1336">
                  <c:v>272.58</c:v>
                </c:pt>
                <c:pt idx="1337">
                  <c:v>280.01</c:v>
                </c:pt>
                <c:pt idx="1338">
                  <c:v>272.52999999999997</c:v>
                </c:pt>
                <c:pt idx="1339">
                  <c:v>271.93</c:v>
                </c:pt>
                <c:pt idx="1340">
                  <c:v>282.83</c:v>
                </c:pt>
                <c:pt idx="1341">
                  <c:v>271.63</c:v>
                </c:pt>
                <c:pt idx="1342">
                  <c:v>271.75</c:v>
                </c:pt>
                <c:pt idx="1343">
                  <c:v>271.10000000000002</c:v>
                </c:pt>
                <c:pt idx="1344">
                  <c:v>273.74</c:v>
                </c:pt>
                <c:pt idx="1345">
                  <c:v>272.51</c:v>
                </c:pt>
                <c:pt idx="1346">
                  <c:v>271.60000000000002</c:v>
                </c:pt>
                <c:pt idx="1347">
                  <c:v>271.45</c:v>
                </c:pt>
                <c:pt idx="1348">
                  <c:v>277.89999999999998</c:v>
                </c:pt>
                <c:pt idx="1349">
                  <c:v>273.51</c:v>
                </c:pt>
                <c:pt idx="1350">
                  <c:v>275.27999999999997</c:v>
                </c:pt>
                <c:pt idx="1351">
                  <c:v>279.98</c:v>
                </c:pt>
                <c:pt idx="1352">
                  <c:v>273.94</c:v>
                </c:pt>
                <c:pt idx="1353">
                  <c:v>275.2</c:v>
                </c:pt>
                <c:pt idx="1354">
                  <c:v>283.66000000000003</c:v>
                </c:pt>
                <c:pt idx="1355">
                  <c:v>278.98</c:v>
                </c:pt>
                <c:pt idx="1356">
                  <c:v>279.48</c:v>
                </c:pt>
                <c:pt idx="1357">
                  <c:v>285.39999999999998</c:v>
                </c:pt>
                <c:pt idx="1358">
                  <c:v>279.25</c:v>
                </c:pt>
                <c:pt idx="1359">
                  <c:v>278.64999999999998</c:v>
                </c:pt>
                <c:pt idx="1360">
                  <c:v>283.64</c:v>
                </c:pt>
                <c:pt idx="1361">
                  <c:v>278.88</c:v>
                </c:pt>
                <c:pt idx="1362">
                  <c:v>277.37</c:v>
                </c:pt>
                <c:pt idx="1363">
                  <c:v>283.83999999999997</c:v>
                </c:pt>
                <c:pt idx="1364">
                  <c:v>277.83999999999997</c:v>
                </c:pt>
                <c:pt idx="1365">
                  <c:v>277.33999999999997</c:v>
                </c:pt>
                <c:pt idx="1366">
                  <c:v>285.62</c:v>
                </c:pt>
                <c:pt idx="1367">
                  <c:v>277.42</c:v>
                </c:pt>
                <c:pt idx="1368">
                  <c:v>278.45</c:v>
                </c:pt>
                <c:pt idx="1369">
                  <c:v>277.29000000000002</c:v>
                </c:pt>
                <c:pt idx="1370">
                  <c:v>277.19</c:v>
                </c:pt>
                <c:pt idx="1371">
                  <c:v>276.58999999999997</c:v>
                </c:pt>
                <c:pt idx="1372">
                  <c:v>277.08999999999997</c:v>
                </c:pt>
                <c:pt idx="1373">
                  <c:v>276.94</c:v>
                </c:pt>
                <c:pt idx="1374">
                  <c:v>275.91000000000003</c:v>
                </c:pt>
                <c:pt idx="1375">
                  <c:v>277.52</c:v>
                </c:pt>
                <c:pt idx="1376">
                  <c:v>275.77999999999997</c:v>
                </c:pt>
                <c:pt idx="1377">
                  <c:v>280.39</c:v>
                </c:pt>
                <c:pt idx="1378">
                  <c:v>275.43</c:v>
                </c:pt>
                <c:pt idx="1379">
                  <c:v>274.14</c:v>
                </c:pt>
                <c:pt idx="1380">
                  <c:v>280.61</c:v>
                </c:pt>
                <c:pt idx="1381">
                  <c:v>275.27999999999997</c:v>
                </c:pt>
                <c:pt idx="1382">
                  <c:v>275.91000000000003</c:v>
                </c:pt>
                <c:pt idx="1383">
                  <c:v>282.14999999999998</c:v>
                </c:pt>
                <c:pt idx="1384">
                  <c:v>277.82</c:v>
                </c:pt>
                <c:pt idx="1385">
                  <c:v>276.20999999999998</c:v>
                </c:pt>
                <c:pt idx="1386">
                  <c:v>280.33999999999997</c:v>
                </c:pt>
                <c:pt idx="1387">
                  <c:v>274.8</c:v>
                </c:pt>
                <c:pt idx="1388">
                  <c:v>273.14</c:v>
                </c:pt>
                <c:pt idx="1389">
                  <c:v>277.64</c:v>
                </c:pt>
                <c:pt idx="1390">
                  <c:v>271.73</c:v>
                </c:pt>
                <c:pt idx="1391">
                  <c:v>271.3</c:v>
                </c:pt>
                <c:pt idx="1392">
                  <c:v>278.12</c:v>
                </c:pt>
                <c:pt idx="1393">
                  <c:v>271.64999999999998</c:v>
                </c:pt>
                <c:pt idx="1394">
                  <c:v>271.73</c:v>
                </c:pt>
                <c:pt idx="1395">
                  <c:v>283.01</c:v>
                </c:pt>
                <c:pt idx="1396">
                  <c:v>273.62</c:v>
                </c:pt>
                <c:pt idx="1397">
                  <c:v>272.13</c:v>
                </c:pt>
                <c:pt idx="1398">
                  <c:v>272.08</c:v>
                </c:pt>
                <c:pt idx="1399">
                  <c:v>274.07</c:v>
                </c:pt>
                <c:pt idx="1400">
                  <c:v>274.02</c:v>
                </c:pt>
                <c:pt idx="1401">
                  <c:v>274.17</c:v>
                </c:pt>
                <c:pt idx="1402">
                  <c:v>272.77999999999997</c:v>
                </c:pt>
                <c:pt idx="1403">
                  <c:v>278.37</c:v>
                </c:pt>
                <c:pt idx="1404">
                  <c:v>273.64</c:v>
                </c:pt>
                <c:pt idx="1405">
                  <c:v>272.61</c:v>
                </c:pt>
                <c:pt idx="1406">
                  <c:v>277.37</c:v>
                </c:pt>
                <c:pt idx="1407">
                  <c:v>272.08</c:v>
                </c:pt>
                <c:pt idx="1408">
                  <c:v>271.25</c:v>
                </c:pt>
                <c:pt idx="1409">
                  <c:v>276.74</c:v>
                </c:pt>
                <c:pt idx="1410">
                  <c:v>271.48</c:v>
                </c:pt>
                <c:pt idx="1411">
                  <c:v>272.13</c:v>
                </c:pt>
                <c:pt idx="1412">
                  <c:v>276.94</c:v>
                </c:pt>
                <c:pt idx="1413">
                  <c:v>270.32</c:v>
                </c:pt>
                <c:pt idx="1414">
                  <c:v>268.55</c:v>
                </c:pt>
                <c:pt idx="1415">
                  <c:v>275</c:v>
                </c:pt>
                <c:pt idx="1416">
                  <c:v>270.97000000000003</c:v>
                </c:pt>
                <c:pt idx="1417">
                  <c:v>270.85000000000002</c:v>
                </c:pt>
                <c:pt idx="1418">
                  <c:v>277.19</c:v>
                </c:pt>
                <c:pt idx="1419">
                  <c:v>270.87</c:v>
                </c:pt>
                <c:pt idx="1420">
                  <c:v>271.60000000000002</c:v>
                </c:pt>
                <c:pt idx="1421">
                  <c:v>280.24</c:v>
                </c:pt>
                <c:pt idx="1422">
                  <c:v>271.02</c:v>
                </c:pt>
                <c:pt idx="1423">
                  <c:v>271.10000000000002</c:v>
                </c:pt>
                <c:pt idx="1424">
                  <c:v>271.35000000000002</c:v>
                </c:pt>
                <c:pt idx="1425">
                  <c:v>271.52999999999997</c:v>
                </c:pt>
                <c:pt idx="1426">
                  <c:v>271.02</c:v>
                </c:pt>
                <c:pt idx="1427">
                  <c:v>271.85000000000002</c:v>
                </c:pt>
                <c:pt idx="1428">
                  <c:v>270.39</c:v>
                </c:pt>
                <c:pt idx="1429">
                  <c:v>270.85000000000002</c:v>
                </c:pt>
                <c:pt idx="1430">
                  <c:v>271.5</c:v>
                </c:pt>
                <c:pt idx="1431">
                  <c:v>270.49</c:v>
                </c:pt>
                <c:pt idx="1432">
                  <c:v>276.36</c:v>
                </c:pt>
                <c:pt idx="1433">
                  <c:v>271.60000000000002</c:v>
                </c:pt>
                <c:pt idx="1434">
                  <c:v>272.45999999999998</c:v>
                </c:pt>
                <c:pt idx="1435">
                  <c:v>278.52</c:v>
                </c:pt>
                <c:pt idx="1436">
                  <c:v>273.39</c:v>
                </c:pt>
                <c:pt idx="1437">
                  <c:v>273.01</c:v>
                </c:pt>
                <c:pt idx="1438">
                  <c:v>278.58</c:v>
                </c:pt>
                <c:pt idx="1439">
                  <c:v>274.19</c:v>
                </c:pt>
                <c:pt idx="1440">
                  <c:v>275.45</c:v>
                </c:pt>
                <c:pt idx="1441">
                  <c:v>281.45</c:v>
                </c:pt>
                <c:pt idx="1442">
                  <c:v>274.19</c:v>
                </c:pt>
                <c:pt idx="1443">
                  <c:v>274.5</c:v>
                </c:pt>
                <c:pt idx="1444">
                  <c:v>279.41000000000003</c:v>
                </c:pt>
                <c:pt idx="1445">
                  <c:v>273.11</c:v>
                </c:pt>
                <c:pt idx="1446">
                  <c:v>272.99</c:v>
                </c:pt>
                <c:pt idx="1447">
                  <c:v>278.95</c:v>
                </c:pt>
                <c:pt idx="1448">
                  <c:v>273.39</c:v>
                </c:pt>
                <c:pt idx="1449">
                  <c:v>273.11</c:v>
                </c:pt>
                <c:pt idx="1450">
                  <c:v>283.13</c:v>
                </c:pt>
                <c:pt idx="1451">
                  <c:v>275.25</c:v>
                </c:pt>
                <c:pt idx="1452">
                  <c:v>277.01</c:v>
                </c:pt>
                <c:pt idx="1453">
                  <c:v>276.49</c:v>
                </c:pt>
                <c:pt idx="1454">
                  <c:v>276.89</c:v>
                </c:pt>
                <c:pt idx="1455">
                  <c:v>275.88</c:v>
                </c:pt>
                <c:pt idx="1456">
                  <c:v>275.60000000000002</c:v>
                </c:pt>
                <c:pt idx="1457">
                  <c:v>274.22000000000003</c:v>
                </c:pt>
                <c:pt idx="1458">
                  <c:v>273.79000000000002</c:v>
                </c:pt>
                <c:pt idx="1459">
                  <c:v>273.64</c:v>
                </c:pt>
                <c:pt idx="1460">
                  <c:v>273.36</c:v>
                </c:pt>
                <c:pt idx="1461">
                  <c:v>279.33</c:v>
                </c:pt>
                <c:pt idx="1462">
                  <c:v>275.35000000000002</c:v>
                </c:pt>
                <c:pt idx="1463">
                  <c:v>275.73</c:v>
                </c:pt>
                <c:pt idx="1464">
                  <c:v>280.39</c:v>
                </c:pt>
                <c:pt idx="1465">
                  <c:v>275.3</c:v>
                </c:pt>
                <c:pt idx="1466">
                  <c:v>275.76</c:v>
                </c:pt>
                <c:pt idx="1467">
                  <c:v>281.27</c:v>
                </c:pt>
                <c:pt idx="1468">
                  <c:v>276.23</c:v>
                </c:pt>
                <c:pt idx="1469">
                  <c:v>275.95999999999998</c:v>
                </c:pt>
                <c:pt idx="1470">
                  <c:v>279.68</c:v>
                </c:pt>
                <c:pt idx="1471">
                  <c:v>273.20999999999998</c:v>
                </c:pt>
                <c:pt idx="1472">
                  <c:v>271.2</c:v>
                </c:pt>
                <c:pt idx="1473">
                  <c:v>277.49</c:v>
                </c:pt>
                <c:pt idx="1474">
                  <c:v>274.35000000000002</c:v>
                </c:pt>
                <c:pt idx="1475">
                  <c:v>273.06</c:v>
                </c:pt>
                <c:pt idx="1476">
                  <c:v>279.91000000000003</c:v>
                </c:pt>
                <c:pt idx="1477">
                  <c:v>273.74</c:v>
                </c:pt>
                <c:pt idx="1478">
                  <c:v>274.45</c:v>
                </c:pt>
                <c:pt idx="1479">
                  <c:v>284.99</c:v>
                </c:pt>
                <c:pt idx="1480">
                  <c:v>274.02</c:v>
                </c:pt>
                <c:pt idx="1481">
                  <c:v>274.37</c:v>
                </c:pt>
                <c:pt idx="1482">
                  <c:v>272.52999999999997</c:v>
                </c:pt>
                <c:pt idx="1483">
                  <c:v>271.93</c:v>
                </c:pt>
                <c:pt idx="1484">
                  <c:v>272.94</c:v>
                </c:pt>
                <c:pt idx="1485">
                  <c:v>271.77999999999997</c:v>
                </c:pt>
                <c:pt idx="1486">
                  <c:v>272.45999999999998</c:v>
                </c:pt>
                <c:pt idx="1487">
                  <c:v>277.57</c:v>
                </c:pt>
                <c:pt idx="1488">
                  <c:v>272.51</c:v>
                </c:pt>
                <c:pt idx="1489">
                  <c:v>275.08</c:v>
                </c:pt>
                <c:pt idx="1490">
                  <c:v>280.58999999999997</c:v>
                </c:pt>
                <c:pt idx="1491">
                  <c:v>274.35000000000002</c:v>
                </c:pt>
                <c:pt idx="1492">
                  <c:v>273.31</c:v>
                </c:pt>
                <c:pt idx="1493">
                  <c:v>278.55</c:v>
                </c:pt>
                <c:pt idx="1494">
                  <c:v>272.66000000000003</c:v>
                </c:pt>
                <c:pt idx="1495">
                  <c:v>273.56</c:v>
                </c:pt>
                <c:pt idx="1496">
                  <c:v>278.2</c:v>
                </c:pt>
                <c:pt idx="1497">
                  <c:v>273.67</c:v>
                </c:pt>
                <c:pt idx="1498">
                  <c:v>275.58</c:v>
                </c:pt>
                <c:pt idx="1499">
                  <c:v>279.88</c:v>
                </c:pt>
                <c:pt idx="1500">
                  <c:v>273.45999999999998</c:v>
                </c:pt>
                <c:pt idx="1501">
                  <c:v>271.37</c:v>
                </c:pt>
                <c:pt idx="1502">
                  <c:v>277.14</c:v>
                </c:pt>
                <c:pt idx="1503">
                  <c:v>271.2</c:v>
                </c:pt>
                <c:pt idx="1504">
                  <c:v>270.95</c:v>
                </c:pt>
                <c:pt idx="1505">
                  <c:v>278.98</c:v>
                </c:pt>
                <c:pt idx="1506">
                  <c:v>270.47000000000003</c:v>
                </c:pt>
                <c:pt idx="1507">
                  <c:v>267.60000000000002</c:v>
                </c:pt>
                <c:pt idx="1508">
                  <c:v>267.75</c:v>
                </c:pt>
                <c:pt idx="1509">
                  <c:v>266.26</c:v>
                </c:pt>
                <c:pt idx="1510">
                  <c:v>265.79000000000002</c:v>
                </c:pt>
                <c:pt idx="1511">
                  <c:v>264.7</c:v>
                </c:pt>
                <c:pt idx="1512">
                  <c:v>264.73</c:v>
                </c:pt>
                <c:pt idx="1513">
                  <c:v>264.73</c:v>
                </c:pt>
                <c:pt idx="1514">
                  <c:v>264.93</c:v>
                </c:pt>
                <c:pt idx="1515">
                  <c:v>267.27</c:v>
                </c:pt>
                <c:pt idx="1516">
                  <c:v>273.14</c:v>
                </c:pt>
                <c:pt idx="1517">
                  <c:v>267.32</c:v>
                </c:pt>
                <c:pt idx="1518">
                  <c:v>267.57</c:v>
                </c:pt>
                <c:pt idx="1519">
                  <c:v>273.74</c:v>
                </c:pt>
                <c:pt idx="1520">
                  <c:v>268.10000000000002</c:v>
                </c:pt>
                <c:pt idx="1521">
                  <c:v>268.33</c:v>
                </c:pt>
                <c:pt idx="1522">
                  <c:v>275.08</c:v>
                </c:pt>
                <c:pt idx="1523">
                  <c:v>271.48</c:v>
                </c:pt>
                <c:pt idx="1524">
                  <c:v>274.32</c:v>
                </c:pt>
                <c:pt idx="1525">
                  <c:v>280.06</c:v>
                </c:pt>
                <c:pt idx="1526">
                  <c:v>276.31</c:v>
                </c:pt>
                <c:pt idx="1527">
                  <c:v>277.62</c:v>
                </c:pt>
                <c:pt idx="1528">
                  <c:v>283.31</c:v>
                </c:pt>
                <c:pt idx="1529">
                  <c:v>275.95999999999998</c:v>
                </c:pt>
                <c:pt idx="1530">
                  <c:v>275.81</c:v>
                </c:pt>
                <c:pt idx="1531">
                  <c:v>280.44</c:v>
                </c:pt>
                <c:pt idx="1532">
                  <c:v>274.24</c:v>
                </c:pt>
                <c:pt idx="1533">
                  <c:v>273.67</c:v>
                </c:pt>
                <c:pt idx="1534">
                  <c:v>281.47000000000003</c:v>
                </c:pt>
                <c:pt idx="1535">
                  <c:v>273.20999999999998</c:v>
                </c:pt>
                <c:pt idx="1536">
                  <c:v>274.02</c:v>
                </c:pt>
                <c:pt idx="1537">
                  <c:v>273.92</c:v>
                </c:pt>
                <c:pt idx="1538">
                  <c:v>272.91000000000003</c:v>
                </c:pt>
                <c:pt idx="1539">
                  <c:v>272.36</c:v>
                </c:pt>
                <c:pt idx="1540">
                  <c:v>272.77999999999997</c:v>
                </c:pt>
                <c:pt idx="1541">
                  <c:v>275.05</c:v>
                </c:pt>
                <c:pt idx="1542">
                  <c:v>273.74</c:v>
                </c:pt>
                <c:pt idx="1543">
                  <c:v>272.23</c:v>
                </c:pt>
                <c:pt idx="1544">
                  <c:v>272.81</c:v>
                </c:pt>
                <c:pt idx="1545">
                  <c:v>278.73</c:v>
                </c:pt>
                <c:pt idx="1546">
                  <c:v>274.52</c:v>
                </c:pt>
                <c:pt idx="1547">
                  <c:v>274.67</c:v>
                </c:pt>
                <c:pt idx="1548">
                  <c:v>279.91000000000003</c:v>
                </c:pt>
                <c:pt idx="1549">
                  <c:v>274.42</c:v>
                </c:pt>
                <c:pt idx="1550">
                  <c:v>274.72000000000003</c:v>
                </c:pt>
                <c:pt idx="1551">
                  <c:v>279.56</c:v>
                </c:pt>
                <c:pt idx="1552">
                  <c:v>272.36</c:v>
                </c:pt>
                <c:pt idx="1553">
                  <c:v>272.66000000000003</c:v>
                </c:pt>
                <c:pt idx="1554">
                  <c:v>276.33</c:v>
                </c:pt>
                <c:pt idx="1555">
                  <c:v>271.3</c:v>
                </c:pt>
                <c:pt idx="1556">
                  <c:v>272.33</c:v>
                </c:pt>
                <c:pt idx="1557">
                  <c:v>278.25</c:v>
                </c:pt>
                <c:pt idx="1558">
                  <c:v>272.66000000000003</c:v>
                </c:pt>
                <c:pt idx="1559">
                  <c:v>271.52999999999997</c:v>
                </c:pt>
                <c:pt idx="1560">
                  <c:v>279.2</c:v>
                </c:pt>
                <c:pt idx="1561">
                  <c:v>272.41000000000003</c:v>
                </c:pt>
                <c:pt idx="1562">
                  <c:v>272</c:v>
                </c:pt>
                <c:pt idx="1563">
                  <c:v>283.16000000000003</c:v>
                </c:pt>
                <c:pt idx="1564">
                  <c:v>273.99</c:v>
                </c:pt>
                <c:pt idx="1565">
                  <c:v>273.87</c:v>
                </c:pt>
                <c:pt idx="1566">
                  <c:v>272.63</c:v>
                </c:pt>
                <c:pt idx="1567">
                  <c:v>272.66000000000003</c:v>
                </c:pt>
                <c:pt idx="1568">
                  <c:v>273.83999999999997</c:v>
                </c:pt>
                <c:pt idx="1569">
                  <c:v>274.97000000000003</c:v>
                </c:pt>
                <c:pt idx="1570">
                  <c:v>275.13</c:v>
                </c:pt>
                <c:pt idx="1571">
                  <c:v>279.02999999999997</c:v>
                </c:pt>
                <c:pt idx="1572">
                  <c:v>273.33999999999997</c:v>
                </c:pt>
                <c:pt idx="1573">
                  <c:v>273.83999999999997</c:v>
                </c:pt>
                <c:pt idx="1574">
                  <c:v>279.95999999999998</c:v>
                </c:pt>
                <c:pt idx="1575">
                  <c:v>275.05</c:v>
                </c:pt>
                <c:pt idx="1576">
                  <c:v>276.41000000000003</c:v>
                </c:pt>
                <c:pt idx="1577">
                  <c:v>281.02</c:v>
                </c:pt>
                <c:pt idx="1578">
                  <c:v>275.43</c:v>
                </c:pt>
                <c:pt idx="1579">
                  <c:v>274.55</c:v>
                </c:pt>
                <c:pt idx="1580">
                  <c:v>280.06</c:v>
                </c:pt>
                <c:pt idx="1581">
                  <c:v>274.92</c:v>
                </c:pt>
                <c:pt idx="1582">
                  <c:v>274.55</c:v>
                </c:pt>
                <c:pt idx="1583">
                  <c:v>282</c:v>
                </c:pt>
                <c:pt idx="1584">
                  <c:v>277.14</c:v>
                </c:pt>
                <c:pt idx="1585">
                  <c:v>274.60000000000002</c:v>
                </c:pt>
                <c:pt idx="1586">
                  <c:v>279.05</c:v>
                </c:pt>
                <c:pt idx="1587">
                  <c:v>274.42</c:v>
                </c:pt>
                <c:pt idx="1588">
                  <c:v>274.24</c:v>
                </c:pt>
                <c:pt idx="1589">
                  <c:v>283.86</c:v>
                </c:pt>
                <c:pt idx="1590">
                  <c:v>272.16000000000003</c:v>
                </c:pt>
                <c:pt idx="1591">
                  <c:v>271.77999999999997</c:v>
                </c:pt>
                <c:pt idx="1592">
                  <c:v>271.07</c:v>
                </c:pt>
                <c:pt idx="1593">
                  <c:v>270.62</c:v>
                </c:pt>
                <c:pt idx="1594">
                  <c:v>270.17</c:v>
                </c:pt>
                <c:pt idx="1595">
                  <c:v>269.94</c:v>
                </c:pt>
                <c:pt idx="1596">
                  <c:v>270.12</c:v>
                </c:pt>
                <c:pt idx="1597">
                  <c:v>269.18</c:v>
                </c:pt>
                <c:pt idx="1598">
                  <c:v>269.49</c:v>
                </c:pt>
                <c:pt idx="1599">
                  <c:v>267.3</c:v>
                </c:pt>
                <c:pt idx="1600">
                  <c:v>272.10000000000002</c:v>
                </c:pt>
                <c:pt idx="1601">
                  <c:v>265.11</c:v>
                </c:pt>
                <c:pt idx="1602">
                  <c:v>265.99</c:v>
                </c:pt>
                <c:pt idx="1603">
                  <c:v>270.75</c:v>
                </c:pt>
                <c:pt idx="1604">
                  <c:v>265.81</c:v>
                </c:pt>
                <c:pt idx="1605">
                  <c:v>265.61</c:v>
                </c:pt>
                <c:pt idx="1606">
                  <c:v>271.05</c:v>
                </c:pt>
                <c:pt idx="1607">
                  <c:v>265.01</c:v>
                </c:pt>
                <c:pt idx="1608">
                  <c:v>264.83</c:v>
                </c:pt>
                <c:pt idx="1609">
                  <c:v>270.24</c:v>
                </c:pt>
                <c:pt idx="1610">
                  <c:v>264.2</c:v>
                </c:pt>
                <c:pt idx="1611">
                  <c:v>264.63</c:v>
                </c:pt>
                <c:pt idx="1612">
                  <c:v>270.54000000000002</c:v>
                </c:pt>
                <c:pt idx="1613">
                  <c:v>265.02999999999997</c:v>
                </c:pt>
                <c:pt idx="1614">
                  <c:v>264.89999999999998</c:v>
                </c:pt>
                <c:pt idx="1615">
                  <c:v>271.93</c:v>
                </c:pt>
                <c:pt idx="1616">
                  <c:v>265.48</c:v>
                </c:pt>
                <c:pt idx="1617">
                  <c:v>266.39</c:v>
                </c:pt>
                <c:pt idx="1618">
                  <c:v>278.73</c:v>
                </c:pt>
                <c:pt idx="1619">
                  <c:v>269.06</c:v>
                </c:pt>
                <c:pt idx="1620">
                  <c:v>269.76</c:v>
                </c:pt>
                <c:pt idx="1621">
                  <c:v>269.02999999999997</c:v>
                </c:pt>
                <c:pt idx="1622">
                  <c:v>269.16000000000003</c:v>
                </c:pt>
                <c:pt idx="1623">
                  <c:v>268.13</c:v>
                </c:pt>
                <c:pt idx="1624">
                  <c:v>269.20999999999998</c:v>
                </c:pt>
                <c:pt idx="1625">
                  <c:v>269.39</c:v>
                </c:pt>
                <c:pt idx="1626">
                  <c:v>274.42</c:v>
                </c:pt>
                <c:pt idx="1627">
                  <c:v>268.02999999999997</c:v>
                </c:pt>
                <c:pt idx="1628">
                  <c:v>268.39999999999998</c:v>
                </c:pt>
                <c:pt idx="1629">
                  <c:v>273.87</c:v>
                </c:pt>
                <c:pt idx="1630">
                  <c:v>268.66000000000003</c:v>
                </c:pt>
                <c:pt idx="1631">
                  <c:v>271.39999999999998</c:v>
                </c:pt>
                <c:pt idx="1632">
                  <c:v>275.45</c:v>
                </c:pt>
                <c:pt idx="1633">
                  <c:v>267.55</c:v>
                </c:pt>
                <c:pt idx="1634">
                  <c:v>266.31</c:v>
                </c:pt>
                <c:pt idx="1635">
                  <c:v>271.75</c:v>
                </c:pt>
                <c:pt idx="1636">
                  <c:v>266.24</c:v>
                </c:pt>
                <c:pt idx="1637">
                  <c:v>264.83</c:v>
                </c:pt>
                <c:pt idx="1638">
                  <c:v>270.37</c:v>
                </c:pt>
                <c:pt idx="1639">
                  <c:v>267.47000000000003</c:v>
                </c:pt>
                <c:pt idx="1640">
                  <c:v>267.12</c:v>
                </c:pt>
                <c:pt idx="1641">
                  <c:v>272.43</c:v>
                </c:pt>
                <c:pt idx="1642">
                  <c:v>266.47000000000003</c:v>
                </c:pt>
                <c:pt idx="1643">
                  <c:v>265.99</c:v>
                </c:pt>
                <c:pt idx="1644">
                  <c:v>272.08</c:v>
                </c:pt>
                <c:pt idx="1645">
                  <c:v>266.24</c:v>
                </c:pt>
                <c:pt idx="1646">
                  <c:v>266.74</c:v>
                </c:pt>
                <c:pt idx="1647">
                  <c:v>277.72000000000003</c:v>
                </c:pt>
                <c:pt idx="1648">
                  <c:v>267.45</c:v>
                </c:pt>
                <c:pt idx="1649">
                  <c:v>265.58</c:v>
                </c:pt>
                <c:pt idx="1650">
                  <c:v>265.31</c:v>
                </c:pt>
                <c:pt idx="1651">
                  <c:v>264.17</c:v>
                </c:pt>
                <c:pt idx="1652">
                  <c:v>261.86</c:v>
                </c:pt>
                <c:pt idx="1653">
                  <c:v>261.13</c:v>
                </c:pt>
                <c:pt idx="1654">
                  <c:v>262.99</c:v>
                </c:pt>
                <c:pt idx="1655">
                  <c:v>268.08</c:v>
                </c:pt>
                <c:pt idx="1656">
                  <c:v>263.14</c:v>
                </c:pt>
                <c:pt idx="1657">
                  <c:v>264.93</c:v>
                </c:pt>
                <c:pt idx="1658">
                  <c:v>269.69</c:v>
                </c:pt>
                <c:pt idx="1659">
                  <c:v>264.10000000000002</c:v>
                </c:pt>
                <c:pt idx="1660">
                  <c:v>265.61</c:v>
                </c:pt>
                <c:pt idx="1661">
                  <c:v>270.87</c:v>
                </c:pt>
                <c:pt idx="1662">
                  <c:v>264.45</c:v>
                </c:pt>
                <c:pt idx="1663">
                  <c:v>265.26</c:v>
                </c:pt>
                <c:pt idx="1664">
                  <c:v>269.83999999999997</c:v>
                </c:pt>
                <c:pt idx="1665">
                  <c:v>263.77</c:v>
                </c:pt>
                <c:pt idx="1666">
                  <c:v>263.19</c:v>
                </c:pt>
                <c:pt idx="1667">
                  <c:v>270.52</c:v>
                </c:pt>
                <c:pt idx="1668">
                  <c:v>266.29000000000002</c:v>
                </c:pt>
                <c:pt idx="1669">
                  <c:v>266.97000000000003</c:v>
                </c:pt>
                <c:pt idx="1670">
                  <c:v>272.66000000000003</c:v>
                </c:pt>
                <c:pt idx="1671">
                  <c:v>268.38</c:v>
                </c:pt>
                <c:pt idx="1672">
                  <c:v>268.08</c:v>
                </c:pt>
                <c:pt idx="1673">
                  <c:v>276.20999999999998</c:v>
                </c:pt>
                <c:pt idx="1674">
                  <c:v>269.26</c:v>
                </c:pt>
                <c:pt idx="1675">
                  <c:v>269.66000000000003</c:v>
                </c:pt>
                <c:pt idx="1676">
                  <c:v>268.86</c:v>
                </c:pt>
                <c:pt idx="1677">
                  <c:v>265.95999999999998</c:v>
                </c:pt>
                <c:pt idx="1678">
                  <c:v>265.02999999999997</c:v>
                </c:pt>
                <c:pt idx="1679">
                  <c:v>264.85000000000002</c:v>
                </c:pt>
                <c:pt idx="1680">
                  <c:v>265.36</c:v>
                </c:pt>
                <c:pt idx="1681">
                  <c:v>265.61</c:v>
                </c:pt>
                <c:pt idx="1682">
                  <c:v>263.54000000000002</c:v>
                </c:pt>
                <c:pt idx="1683">
                  <c:v>265.02999999999997</c:v>
                </c:pt>
                <c:pt idx="1684">
                  <c:v>271.10000000000002</c:v>
                </c:pt>
                <c:pt idx="1685">
                  <c:v>266.49</c:v>
                </c:pt>
                <c:pt idx="1686">
                  <c:v>266.92</c:v>
                </c:pt>
                <c:pt idx="1687">
                  <c:v>272.52999999999997</c:v>
                </c:pt>
                <c:pt idx="1688">
                  <c:v>267.14999999999998</c:v>
                </c:pt>
                <c:pt idx="1689">
                  <c:v>266.87</c:v>
                </c:pt>
                <c:pt idx="1690">
                  <c:v>273.26</c:v>
                </c:pt>
                <c:pt idx="1691">
                  <c:v>267.3</c:v>
                </c:pt>
                <c:pt idx="1692">
                  <c:v>268.23</c:v>
                </c:pt>
                <c:pt idx="1693">
                  <c:v>273.31</c:v>
                </c:pt>
                <c:pt idx="1694">
                  <c:v>267.42</c:v>
                </c:pt>
                <c:pt idx="1695">
                  <c:v>269.36</c:v>
                </c:pt>
                <c:pt idx="1696">
                  <c:v>274.7</c:v>
                </c:pt>
                <c:pt idx="1697">
                  <c:v>267.85000000000002</c:v>
                </c:pt>
                <c:pt idx="1698">
                  <c:v>269.11</c:v>
                </c:pt>
                <c:pt idx="1699">
                  <c:v>276.45999999999998</c:v>
                </c:pt>
                <c:pt idx="1700">
                  <c:v>269.11</c:v>
                </c:pt>
                <c:pt idx="1701">
                  <c:v>267.62</c:v>
                </c:pt>
                <c:pt idx="1702">
                  <c:v>277.67</c:v>
                </c:pt>
                <c:pt idx="1703">
                  <c:v>268.3</c:v>
                </c:pt>
                <c:pt idx="1704">
                  <c:v>266.41000000000003</c:v>
                </c:pt>
                <c:pt idx="1705">
                  <c:v>266.47000000000003</c:v>
                </c:pt>
                <c:pt idx="1706">
                  <c:v>266.04000000000002</c:v>
                </c:pt>
                <c:pt idx="1707">
                  <c:v>265.01</c:v>
                </c:pt>
                <c:pt idx="1708">
                  <c:v>264.25</c:v>
                </c:pt>
                <c:pt idx="1709">
                  <c:v>263.14</c:v>
                </c:pt>
                <c:pt idx="1710">
                  <c:v>269.02999999999997</c:v>
                </c:pt>
                <c:pt idx="1711">
                  <c:v>263.85000000000002</c:v>
                </c:pt>
                <c:pt idx="1712">
                  <c:v>263.87</c:v>
                </c:pt>
                <c:pt idx="1713">
                  <c:v>268.33</c:v>
                </c:pt>
                <c:pt idx="1714">
                  <c:v>263.97000000000003</c:v>
                </c:pt>
                <c:pt idx="1715">
                  <c:v>265.16000000000003</c:v>
                </c:pt>
                <c:pt idx="1716">
                  <c:v>270.69</c:v>
                </c:pt>
                <c:pt idx="1717">
                  <c:v>266.26</c:v>
                </c:pt>
                <c:pt idx="1718">
                  <c:v>265.79000000000002</c:v>
                </c:pt>
                <c:pt idx="1719">
                  <c:v>271.07</c:v>
                </c:pt>
                <c:pt idx="1720">
                  <c:v>265.74</c:v>
                </c:pt>
                <c:pt idx="1721">
                  <c:v>265.79000000000002</c:v>
                </c:pt>
                <c:pt idx="1722">
                  <c:v>270.54000000000002</c:v>
                </c:pt>
                <c:pt idx="1723">
                  <c:v>265.33</c:v>
                </c:pt>
                <c:pt idx="1724">
                  <c:v>264.5</c:v>
                </c:pt>
                <c:pt idx="1725">
                  <c:v>269.66000000000003</c:v>
                </c:pt>
                <c:pt idx="1726">
                  <c:v>263.95</c:v>
                </c:pt>
                <c:pt idx="1727">
                  <c:v>264.22000000000003</c:v>
                </c:pt>
                <c:pt idx="1728">
                  <c:v>271.37</c:v>
                </c:pt>
                <c:pt idx="1729">
                  <c:v>263.33999999999997</c:v>
                </c:pt>
                <c:pt idx="1730">
                  <c:v>263.62</c:v>
                </c:pt>
                <c:pt idx="1731">
                  <c:v>275.39999999999998</c:v>
                </c:pt>
                <c:pt idx="1732">
                  <c:v>263.49</c:v>
                </c:pt>
                <c:pt idx="1733">
                  <c:v>263.22000000000003</c:v>
                </c:pt>
                <c:pt idx="1734">
                  <c:v>261.81</c:v>
                </c:pt>
                <c:pt idx="1735">
                  <c:v>262.45999999999998</c:v>
                </c:pt>
                <c:pt idx="1736">
                  <c:v>262.19</c:v>
                </c:pt>
                <c:pt idx="1737">
                  <c:v>262.19</c:v>
                </c:pt>
                <c:pt idx="1738">
                  <c:v>261.02999999999997</c:v>
                </c:pt>
                <c:pt idx="1739">
                  <c:v>266.11</c:v>
                </c:pt>
                <c:pt idx="1740">
                  <c:v>262.11</c:v>
                </c:pt>
                <c:pt idx="1741">
                  <c:v>263.02</c:v>
                </c:pt>
                <c:pt idx="1742">
                  <c:v>267.7</c:v>
                </c:pt>
                <c:pt idx="1743">
                  <c:v>262.19</c:v>
                </c:pt>
                <c:pt idx="1744">
                  <c:v>262.39</c:v>
                </c:pt>
                <c:pt idx="1745">
                  <c:v>267.7</c:v>
                </c:pt>
                <c:pt idx="1746">
                  <c:v>261.14999999999998</c:v>
                </c:pt>
                <c:pt idx="1747">
                  <c:v>262.26</c:v>
                </c:pt>
                <c:pt idx="1748">
                  <c:v>268.43</c:v>
                </c:pt>
                <c:pt idx="1749">
                  <c:v>262.20999999999998</c:v>
                </c:pt>
                <c:pt idx="1750">
                  <c:v>262.94</c:v>
                </c:pt>
                <c:pt idx="1751">
                  <c:v>268.39999999999998</c:v>
                </c:pt>
                <c:pt idx="1752">
                  <c:v>262.89</c:v>
                </c:pt>
                <c:pt idx="1753">
                  <c:v>261.3</c:v>
                </c:pt>
                <c:pt idx="1754">
                  <c:v>267.2</c:v>
                </c:pt>
                <c:pt idx="1755">
                  <c:v>260.60000000000002</c:v>
                </c:pt>
                <c:pt idx="1756">
                  <c:v>260.62</c:v>
                </c:pt>
                <c:pt idx="1757">
                  <c:v>269.23</c:v>
                </c:pt>
                <c:pt idx="1758">
                  <c:v>262.44</c:v>
                </c:pt>
                <c:pt idx="1759">
                  <c:v>261.73</c:v>
                </c:pt>
                <c:pt idx="1760">
                  <c:v>262.45999999999998</c:v>
                </c:pt>
                <c:pt idx="1761">
                  <c:v>261.45999999999998</c:v>
                </c:pt>
                <c:pt idx="1762">
                  <c:v>262.36</c:v>
                </c:pt>
                <c:pt idx="1763">
                  <c:v>260.88</c:v>
                </c:pt>
                <c:pt idx="1764">
                  <c:v>261.61</c:v>
                </c:pt>
                <c:pt idx="1765">
                  <c:v>262.11</c:v>
                </c:pt>
                <c:pt idx="1766">
                  <c:v>265.06</c:v>
                </c:pt>
                <c:pt idx="1767">
                  <c:v>265.61</c:v>
                </c:pt>
                <c:pt idx="1768">
                  <c:v>270.72000000000003</c:v>
                </c:pt>
                <c:pt idx="1769">
                  <c:v>265.36</c:v>
                </c:pt>
                <c:pt idx="1770">
                  <c:v>266.52</c:v>
                </c:pt>
                <c:pt idx="1771">
                  <c:v>271.63</c:v>
                </c:pt>
                <c:pt idx="1772">
                  <c:v>265.45999999999998</c:v>
                </c:pt>
                <c:pt idx="1773">
                  <c:v>265.45999999999998</c:v>
                </c:pt>
                <c:pt idx="1774">
                  <c:v>269.49</c:v>
                </c:pt>
                <c:pt idx="1775">
                  <c:v>264.55</c:v>
                </c:pt>
                <c:pt idx="1776">
                  <c:v>264.89999999999998</c:v>
                </c:pt>
                <c:pt idx="1777">
                  <c:v>270.22000000000003</c:v>
                </c:pt>
                <c:pt idx="1778">
                  <c:v>264.64999999999998</c:v>
                </c:pt>
                <c:pt idx="1779">
                  <c:v>265.70999999999998</c:v>
                </c:pt>
                <c:pt idx="1780">
                  <c:v>270.54000000000002</c:v>
                </c:pt>
                <c:pt idx="1781">
                  <c:v>265.23</c:v>
                </c:pt>
                <c:pt idx="1782">
                  <c:v>264.64999999999998</c:v>
                </c:pt>
                <c:pt idx="1783">
                  <c:v>271.58</c:v>
                </c:pt>
                <c:pt idx="1784">
                  <c:v>266.06</c:v>
                </c:pt>
                <c:pt idx="1785">
                  <c:v>267.08999999999997</c:v>
                </c:pt>
                <c:pt idx="1786">
                  <c:v>274.62</c:v>
                </c:pt>
                <c:pt idx="1787">
                  <c:v>265.63</c:v>
                </c:pt>
                <c:pt idx="1788">
                  <c:v>264.43</c:v>
                </c:pt>
                <c:pt idx="1789">
                  <c:v>264.75</c:v>
                </c:pt>
                <c:pt idx="1790">
                  <c:v>264.5</c:v>
                </c:pt>
                <c:pt idx="1791">
                  <c:v>264.77999999999997</c:v>
                </c:pt>
                <c:pt idx="1792">
                  <c:v>263.52</c:v>
                </c:pt>
                <c:pt idx="1793">
                  <c:v>262.76</c:v>
                </c:pt>
                <c:pt idx="1794">
                  <c:v>268.33</c:v>
                </c:pt>
                <c:pt idx="1795">
                  <c:v>264.8</c:v>
                </c:pt>
                <c:pt idx="1796">
                  <c:v>263.22000000000003</c:v>
                </c:pt>
                <c:pt idx="1797">
                  <c:v>268.48</c:v>
                </c:pt>
                <c:pt idx="1798">
                  <c:v>262.29000000000002</c:v>
                </c:pt>
                <c:pt idx="1799">
                  <c:v>262.20999999999998</c:v>
                </c:pt>
                <c:pt idx="1800">
                  <c:v>267.12</c:v>
                </c:pt>
                <c:pt idx="1801">
                  <c:v>264.07</c:v>
                </c:pt>
                <c:pt idx="1802">
                  <c:v>262.99</c:v>
                </c:pt>
                <c:pt idx="1803">
                  <c:v>267.02</c:v>
                </c:pt>
                <c:pt idx="1804">
                  <c:v>259.82</c:v>
                </c:pt>
                <c:pt idx="1805">
                  <c:v>260.83</c:v>
                </c:pt>
                <c:pt idx="1806">
                  <c:v>267.25</c:v>
                </c:pt>
                <c:pt idx="1807">
                  <c:v>260.25</c:v>
                </c:pt>
                <c:pt idx="1808">
                  <c:v>261.81</c:v>
                </c:pt>
                <c:pt idx="1809">
                  <c:v>268.76</c:v>
                </c:pt>
                <c:pt idx="1810">
                  <c:v>263.12</c:v>
                </c:pt>
                <c:pt idx="1811">
                  <c:v>262.11</c:v>
                </c:pt>
                <c:pt idx="1812">
                  <c:v>270.82</c:v>
                </c:pt>
                <c:pt idx="1813">
                  <c:v>264.33</c:v>
                </c:pt>
                <c:pt idx="1814">
                  <c:v>264.63</c:v>
                </c:pt>
                <c:pt idx="1815">
                  <c:v>275.13</c:v>
                </c:pt>
                <c:pt idx="1816">
                  <c:v>263.82</c:v>
                </c:pt>
                <c:pt idx="1817">
                  <c:v>263.02</c:v>
                </c:pt>
                <c:pt idx="1818">
                  <c:v>262.49</c:v>
                </c:pt>
                <c:pt idx="1819">
                  <c:v>261.66000000000003</c:v>
                </c:pt>
                <c:pt idx="1820">
                  <c:v>262.36</c:v>
                </c:pt>
                <c:pt idx="1821">
                  <c:v>263.57</c:v>
                </c:pt>
                <c:pt idx="1822">
                  <c:v>262.08</c:v>
                </c:pt>
                <c:pt idx="1823">
                  <c:v>268.76</c:v>
                </c:pt>
                <c:pt idx="1824">
                  <c:v>263.12</c:v>
                </c:pt>
                <c:pt idx="1825">
                  <c:v>263.32</c:v>
                </c:pt>
                <c:pt idx="1826">
                  <c:v>267.52</c:v>
                </c:pt>
                <c:pt idx="1827">
                  <c:v>262.69</c:v>
                </c:pt>
                <c:pt idx="1828">
                  <c:v>262.51</c:v>
                </c:pt>
                <c:pt idx="1829">
                  <c:v>267.72000000000003</c:v>
                </c:pt>
                <c:pt idx="1830">
                  <c:v>261.51</c:v>
                </c:pt>
                <c:pt idx="1831">
                  <c:v>262.26</c:v>
                </c:pt>
                <c:pt idx="1832">
                  <c:v>267.17</c:v>
                </c:pt>
                <c:pt idx="1833">
                  <c:v>262.70999999999998</c:v>
                </c:pt>
                <c:pt idx="1834">
                  <c:v>262.54000000000002</c:v>
                </c:pt>
                <c:pt idx="1835">
                  <c:v>268.88</c:v>
                </c:pt>
                <c:pt idx="1836">
                  <c:v>265.79000000000002</c:v>
                </c:pt>
                <c:pt idx="1837">
                  <c:v>266.33999999999997</c:v>
                </c:pt>
                <c:pt idx="1838">
                  <c:v>271.73</c:v>
                </c:pt>
                <c:pt idx="1839">
                  <c:v>265.13</c:v>
                </c:pt>
                <c:pt idx="1840">
                  <c:v>265.68</c:v>
                </c:pt>
                <c:pt idx="1841">
                  <c:v>271.63</c:v>
                </c:pt>
                <c:pt idx="1842">
                  <c:v>263.60000000000002</c:v>
                </c:pt>
                <c:pt idx="1843">
                  <c:v>265.20999999999998</c:v>
                </c:pt>
                <c:pt idx="1844">
                  <c:v>264.39999999999998</c:v>
                </c:pt>
                <c:pt idx="1845">
                  <c:v>262.83999999999997</c:v>
                </c:pt>
                <c:pt idx="1846">
                  <c:v>262.99</c:v>
                </c:pt>
                <c:pt idx="1847">
                  <c:v>262.79000000000002</c:v>
                </c:pt>
                <c:pt idx="1848">
                  <c:v>262.41000000000003</c:v>
                </c:pt>
                <c:pt idx="1849">
                  <c:v>262.11</c:v>
                </c:pt>
                <c:pt idx="1850">
                  <c:v>261.51</c:v>
                </c:pt>
                <c:pt idx="1851">
                  <c:v>261.56</c:v>
                </c:pt>
                <c:pt idx="1852">
                  <c:v>267.57</c:v>
                </c:pt>
                <c:pt idx="1853">
                  <c:v>262.31</c:v>
                </c:pt>
                <c:pt idx="1854">
                  <c:v>261.61</c:v>
                </c:pt>
                <c:pt idx="1855">
                  <c:v>266.52</c:v>
                </c:pt>
                <c:pt idx="1856">
                  <c:v>260.89999999999998</c:v>
                </c:pt>
                <c:pt idx="1857">
                  <c:v>260.39999999999998</c:v>
                </c:pt>
                <c:pt idx="1858">
                  <c:v>266.83999999999997</c:v>
                </c:pt>
                <c:pt idx="1859">
                  <c:v>261.10000000000002</c:v>
                </c:pt>
                <c:pt idx="1860">
                  <c:v>259.67</c:v>
                </c:pt>
                <c:pt idx="1861">
                  <c:v>266.08999999999997</c:v>
                </c:pt>
                <c:pt idx="1862">
                  <c:v>260.12</c:v>
                </c:pt>
                <c:pt idx="1863">
                  <c:v>260.35000000000002</c:v>
                </c:pt>
                <c:pt idx="1864">
                  <c:v>265.45999999999998</c:v>
                </c:pt>
                <c:pt idx="1865">
                  <c:v>258.27999999999997</c:v>
                </c:pt>
                <c:pt idx="1866">
                  <c:v>259.37</c:v>
                </c:pt>
                <c:pt idx="1867">
                  <c:v>266.62</c:v>
                </c:pt>
                <c:pt idx="1868">
                  <c:v>259.52</c:v>
                </c:pt>
                <c:pt idx="1869">
                  <c:v>260.22000000000003</c:v>
                </c:pt>
                <c:pt idx="1870">
                  <c:v>269.49</c:v>
                </c:pt>
                <c:pt idx="1871">
                  <c:v>259.82</c:v>
                </c:pt>
                <c:pt idx="1872">
                  <c:v>259.47000000000003</c:v>
                </c:pt>
                <c:pt idx="1873">
                  <c:v>258.99</c:v>
                </c:pt>
                <c:pt idx="1874">
                  <c:v>258.64</c:v>
                </c:pt>
                <c:pt idx="1875">
                  <c:v>258.94</c:v>
                </c:pt>
                <c:pt idx="1876">
                  <c:v>260.35000000000002</c:v>
                </c:pt>
                <c:pt idx="1877">
                  <c:v>259.97000000000003</c:v>
                </c:pt>
                <c:pt idx="1878">
                  <c:v>264.35000000000002</c:v>
                </c:pt>
                <c:pt idx="1879">
                  <c:v>260.10000000000002</c:v>
                </c:pt>
                <c:pt idx="1880">
                  <c:v>260.85000000000002</c:v>
                </c:pt>
                <c:pt idx="1881">
                  <c:v>264.89999999999998</c:v>
                </c:pt>
                <c:pt idx="1882">
                  <c:v>259.19</c:v>
                </c:pt>
                <c:pt idx="1883">
                  <c:v>260.64999999999998</c:v>
                </c:pt>
                <c:pt idx="1884">
                  <c:v>265.70999999999998</c:v>
                </c:pt>
                <c:pt idx="1885">
                  <c:v>258.20999999999998</c:v>
                </c:pt>
                <c:pt idx="1886">
                  <c:v>257.7</c:v>
                </c:pt>
                <c:pt idx="1887">
                  <c:v>261.08</c:v>
                </c:pt>
                <c:pt idx="1888">
                  <c:v>255.84</c:v>
                </c:pt>
                <c:pt idx="1889">
                  <c:v>256.60000000000002</c:v>
                </c:pt>
                <c:pt idx="1890">
                  <c:v>261.77999999999997</c:v>
                </c:pt>
                <c:pt idx="1891">
                  <c:v>257.83</c:v>
                </c:pt>
                <c:pt idx="1892">
                  <c:v>259.47000000000003</c:v>
                </c:pt>
                <c:pt idx="1893">
                  <c:v>265.18</c:v>
                </c:pt>
                <c:pt idx="1894">
                  <c:v>260.3</c:v>
                </c:pt>
                <c:pt idx="1895">
                  <c:v>259.52</c:v>
                </c:pt>
                <c:pt idx="1896">
                  <c:v>266.83999999999997</c:v>
                </c:pt>
                <c:pt idx="1897">
                  <c:v>259.97000000000003</c:v>
                </c:pt>
                <c:pt idx="1898">
                  <c:v>260.42</c:v>
                </c:pt>
                <c:pt idx="1899">
                  <c:v>272.18</c:v>
                </c:pt>
                <c:pt idx="1900">
                  <c:v>260.62</c:v>
                </c:pt>
                <c:pt idx="1901">
                  <c:v>260.3</c:v>
                </c:pt>
                <c:pt idx="1902">
                  <c:v>260.42</c:v>
                </c:pt>
                <c:pt idx="1903">
                  <c:v>258.91000000000003</c:v>
                </c:pt>
                <c:pt idx="1904">
                  <c:v>258.79000000000002</c:v>
                </c:pt>
                <c:pt idx="1905">
                  <c:v>258.48</c:v>
                </c:pt>
                <c:pt idx="1906">
                  <c:v>257.73</c:v>
                </c:pt>
                <c:pt idx="1907">
                  <c:v>263.22000000000003</c:v>
                </c:pt>
                <c:pt idx="1908">
                  <c:v>258.11</c:v>
                </c:pt>
                <c:pt idx="1909">
                  <c:v>257.85000000000002</c:v>
                </c:pt>
                <c:pt idx="1910">
                  <c:v>261.39999999999998</c:v>
                </c:pt>
                <c:pt idx="1911">
                  <c:v>256.82</c:v>
                </c:pt>
                <c:pt idx="1912">
                  <c:v>258.33</c:v>
                </c:pt>
                <c:pt idx="1913">
                  <c:v>264.89999999999998</c:v>
                </c:pt>
                <c:pt idx="1914">
                  <c:v>259.11</c:v>
                </c:pt>
                <c:pt idx="1915">
                  <c:v>259.97000000000003</c:v>
                </c:pt>
                <c:pt idx="1916">
                  <c:v>263.54000000000002</c:v>
                </c:pt>
                <c:pt idx="1917">
                  <c:v>257.95999999999998</c:v>
                </c:pt>
                <c:pt idx="1918">
                  <c:v>257</c:v>
                </c:pt>
                <c:pt idx="1919">
                  <c:v>262.33999999999997</c:v>
                </c:pt>
                <c:pt idx="1920">
                  <c:v>255.36</c:v>
                </c:pt>
                <c:pt idx="1921">
                  <c:v>258.16000000000003</c:v>
                </c:pt>
                <c:pt idx="1922">
                  <c:v>262.56</c:v>
                </c:pt>
                <c:pt idx="1923">
                  <c:v>256.95</c:v>
                </c:pt>
                <c:pt idx="1924">
                  <c:v>256.64999999999998</c:v>
                </c:pt>
                <c:pt idx="1925">
                  <c:v>265.08</c:v>
                </c:pt>
                <c:pt idx="1926">
                  <c:v>257.85000000000002</c:v>
                </c:pt>
                <c:pt idx="1927">
                  <c:v>257.12</c:v>
                </c:pt>
                <c:pt idx="1928">
                  <c:v>257.73</c:v>
                </c:pt>
                <c:pt idx="1929">
                  <c:v>255.29</c:v>
                </c:pt>
                <c:pt idx="1930">
                  <c:v>256.12</c:v>
                </c:pt>
                <c:pt idx="1931">
                  <c:v>255.11</c:v>
                </c:pt>
                <c:pt idx="1932">
                  <c:v>254.83</c:v>
                </c:pt>
                <c:pt idx="1933">
                  <c:v>254.36</c:v>
                </c:pt>
                <c:pt idx="1934">
                  <c:v>254.83</c:v>
                </c:pt>
                <c:pt idx="1935">
                  <c:v>255.31</c:v>
                </c:pt>
                <c:pt idx="1936">
                  <c:v>261.13</c:v>
                </c:pt>
                <c:pt idx="1937">
                  <c:v>255.99</c:v>
                </c:pt>
                <c:pt idx="1938">
                  <c:v>255.04</c:v>
                </c:pt>
                <c:pt idx="1939">
                  <c:v>261.25</c:v>
                </c:pt>
                <c:pt idx="1940">
                  <c:v>257.52999999999997</c:v>
                </c:pt>
                <c:pt idx="1941">
                  <c:v>257.35000000000002</c:v>
                </c:pt>
                <c:pt idx="1942">
                  <c:v>261.43</c:v>
                </c:pt>
                <c:pt idx="1943">
                  <c:v>254.78</c:v>
                </c:pt>
                <c:pt idx="1944">
                  <c:v>254.66</c:v>
                </c:pt>
                <c:pt idx="1945">
                  <c:v>259.92</c:v>
                </c:pt>
                <c:pt idx="1946">
                  <c:v>254.81</c:v>
                </c:pt>
                <c:pt idx="1947">
                  <c:v>254.33</c:v>
                </c:pt>
                <c:pt idx="1948">
                  <c:v>259.97000000000003</c:v>
                </c:pt>
                <c:pt idx="1949">
                  <c:v>255.09</c:v>
                </c:pt>
                <c:pt idx="1950">
                  <c:v>254.61</c:v>
                </c:pt>
                <c:pt idx="1951">
                  <c:v>260.73</c:v>
                </c:pt>
                <c:pt idx="1952">
                  <c:v>253.83</c:v>
                </c:pt>
                <c:pt idx="1953">
                  <c:v>255.09</c:v>
                </c:pt>
                <c:pt idx="1954">
                  <c:v>265.16000000000003</c:v>
                </c:pt>
                <c:pt idx="1955">
                  <c:v>254.71</c:v>
                </c:pt>
                <c:pt idx="1956">
                  <c:v>255.72</c:v>
                </c:pt>
                <c:pt idx="1957">
                  <c:v>255.36</c:v>
                </c:pt>
                <c:pt idx="1958">
                  <c:v>254.53</c:v>
                </c:pt>
                <c:pt idx="1959">
                  <c:v>256.19</c:v>
                </c:pt>
                <c:pt idx="1960">
                  <c:v>257.64999999999998</c:v>
                </c:pt>
                <c:pt idx="1961">
                  <c:v>256.87</c:v>
                </c:pt>
                <c:pt idx="1962">
                  <c:v>258.95999999999998</c:v>
                </c:pt>
                <c:pt idx="1963">
                  <c:v>258.81</c:v>
                </c:pt>
                <c:pt idx="1964">
                  <c:v>258.76</c:v>
                </c:pt>
                <c:pt idx="1965">
                  <c:v>263.02</c:v>
                </c:pt>
                <c:pt idx="1966">
                  <c:v>257.73</c:v>
                </c:pt>
                <c:pt idx="1967">
                  <c:v>258.08</c:v>
                </c:pt>
                <c:pt idx="1968">
                  <c:v>263.47000000000003</c:v>
                </c:pt>
                <c:pt idx="1969">
                  <c:v>257.7</c:v>
                </c:pt>
                <c:pt idx="1970">
                  <c:v>257.25</c:v>
                </c:pt>
                <c:pt idx="1971">
                  <c:v>262.56</c:v>
                </c:pt>
                <c:pt idx="1972">
                  <c:v>256.75</c:v>
                </c:pt>
                <c:pt idx="1973">
                  <c:v>257.58</c:v>
                </c:pt>
                <c:pt idx="1974">
                  <c:v>262.99</c:v>
                </c:pt>
                <c:pt idx="1975">
                  <c:v>257.64999999999998</c:v>
                </c:pt>
                <c:pt idx="1976">
                  <c:v>257.58</c:v>
                </c:pt>
                <c:pt idx="1977">
                  <c:v>262.70999999999998</c:v>
                </c:pt>
                <c:pt idx="1978">
                  <c:v>257.33</c:v>
                </c:pt>
                <c:pt idx="1979">
                  <c:v>255.97</c:v>
                </c:pt>
                <c:pt idx="1980">
                  <c:v>265.02999999999997</c:v>
                </c:pt>
                <c:pt idx="1981">
                  <c:v>258.58999999999997</c:v>
                </c:pt>
                <c:pt idx="1982">
                  <c:v>259.20999999999998</c:v>
                </c:pt>
                <c:pt idx="1983">
                  <c:v>269.23</c:v>
                </c:pt>
                <c:pt idx="1984">
                  <c:v>257.02</c:v>
                </c:pt>
                <c:pt idx="1985">
                  <c:v>256.55</c:v>
                </c:pt>
                <c:pt idx="1986">
                  <c:v>258.23</c:v>
                </c:pt>
                <c:pt idx="1987">
                  <c:v>256.77</c:v>
                </c:pt>
                <c:pt idx="1988">
                  <c:v>256.62</c:v>
                </c:pt>
                <c:pt idx="1989">
                  <c:v>256.22000000000003</c:v>
                </c:pt>
                <c:pt idx="1990">
                  <c:v>253.95</c:v>
                </c:pt>
                <c:pt idx="1991">
                  <c:v>258.81</c:v>
                </c:pt>
                <c:pt idx="1992">
                  <c:v>253.4</c:v>
                </c:pt>
                <c:pt idx="1993">
                  <c:v>253.2</c:v>
                </c:pt>
                <c:pt idx="1994">
                  <c:v>259.58999999999997</c:v>
                </c:pt>
                <c:pt idx="1995">
                  <c:v>254.66</c:v>
                </c:pt>
                <c:pt idx="1996">
                  <c:v>255.01</c:v>
                </c:pt>
                <c:pt idx="1997">
                  <c:v>257.95999999999998</c:v>
                </c:pt>
                <c:pt idx="1998">
                  <c:v>253.27</c:v>
                </c:pt>
                <c:pt idx="1999">
                  <c:v>255.11</c:v>
                </c:pt>
                <c:pt idx="2000">
                  <c:v>259.24</c:v>
                </c:pt>
                <c:pt idx="2001">
                  <c:v>255.36</c:v>
                </c:pt>
                <c:pt idx="2002">
                  <c:v>255.31</c:v>
                </c:pt>
                <c:pt idx="2003">
                  <c:v>261.25</c:v>
                </c:pt>
                <c:pt idx="2004">
                  <c:v>254.48</c:v>
                </c:pt>
                <c:pt idx="2005">
                  <c:v>254.83</c:v>
                </c:pt>
                <c:pt idx="2006">
                  <c:v>260.60000000000002</c:v>
                </c:pt>
                <c:pt idx="2007">
                  <c:v>253.78</c:v>
                </c:pt>
                <c:pt idx="2008">
                  <c:v>254.86</c:v>
                </c:pt>
                <c:pt idx="2009">
                  <c:v>261.43</c:v>
                </c:pt>
                <c:pt idx="2010">
                  <c:v>252.19</c:v>
                </c:pt>
                <c:pt idx="2011">
                  <c:v>254</c:v>
                </c:pt>
                <c:pt idx="2012">
                  <c:v>255.11</c:v>
                </c:pt>
                <c:pt idx="2013">
                  <c:v>255.39</c:v>
                </c:pt>
                <c:pt idx="2014">
                  <c:v>255.77</c:v>
                </c:pt>
                <c:pt idx="2015">
                  <c:v>257.05</c:v>
                </c:pt>
                <c:pt idx="2016">
                  <c:v>256.32</c:v>
                </c:pt>
                <c:pt idx="2017">
                  <c:v>256.45</c:v>
                </c:pt>
                <c:pt idx="2018">
                  <c:v>254.98</c:v>
                </c:pt>
                <c:pt idx="2019">
                  <c:v>256.39</c:v>
                </c:pt>
                <c:pt idx="2020">
                  <c:v>262.24</c:v>
                </c:pt>
                <c:pt idx="2021">
                  <c:v>256.7</c:v>
                </c:pt>
                <c:pt idx="2022">
                  <c:v>256.47000000000003</c:v>
                </c:pt>
                <c:pt idx="2023">
                  <c:v>263.22000000000003</c:v>
                </c:pt>
                <c:pt idx="2024">
                  <c:v>259.06</c:v>
                </c:pt>
                <c:pt idx="2025">
                  <c:v>259.67</c:v>
                </c:pt>
                <c:pt idx="2026">
                  <c:v>265.06</c:v>
                </c:pt>
                <c:pt idx="2027">
                  <c:v>260.05</c:v>
                </c:pt>
                <c:pt idx="2028">
                  <c:v>259.69</c:v>
                </c:pt>
                <c:pt idx="2029">
                  <c:v>263.27</c:v>
                </c:pt>
                <c:pt idx="2030">
                  <c:v>258.36</c:v>
                </c:pt>
                <c:pt idx="2031">
                  <c:v>256.95</c:v>
                </c:pt>
                <c:pt idx="2032">
                  <c:v>262.08</c:v>
                </c:pt>
                <c:pt idx="2033">
                  <c:v>256.32</c:v>
                </c:pt>
                <c:pt idx="2034">
                  <c:v>254.93</c:v>
                </c:pt>
                <c:pt idx="2035">
                  <c:v>260.83</c:v>
                </c:pt>
                <c:pt idx="2036">
                  <c:v>254.48</c:v>
                </c:pt>
                <c:pt idx="2037">
                  <c:v>254.68</c:v>
                </c:pt>
                <c:pt idx="2038">
                  <c:v>264.64999999999998</c:v>
                </c:pt>
                <c:pt idx="2039">
                  <c:v>255.26</c:v>
                </c:pt>
                <c:pt idx="2040">
                  <c:v>254.1</c:v>
                </c:pt>
                <c:pt idx="2041">
                  <c:v>253.05</c:v>
                </c:pt>
                <c:pt idx="2042">
                  <c:v>254.31</c:v>
                </c:pt>
                <c:pt idx="2043">
                  <c:v>255.19</c:v>
                </c:pt>
                <c:pt idx="2044">
                  <c:v>255.09</c:v>
                </c:pt>
                <c:pt idx="2045">
                  <c:v>255.79</c:v>
                </c:pt>
                <c:pt idx="2046">
                  <c:v>256.64999999999998</c:v>
                </c:pt>
                <c:pt idx="2047">
                  <c:v>256.04000000000002</c:v>
                </c:pt>
                <c:pt idx="2048">
                  <c:v>256.92</c:v>
                </c:pt>
                <c:pt idx="2049">
                  <c:v>263.7</c:v>
                </c:pt>
                <c:pt idx="2050">
                  <c:v>259.77</c:v>
                </c:pt>
                <c:pt idx="2051">
                  <c:v>259.04000000000002</c:v>
                </c:pt>
                <c:pt idx="2052">
                  <c:v>262.44</c:v>
                </c:pt>
                <c:pt idx="2053">
                  <c:v>255.72</c:v>
                </c:pt>
                <c:pt idx="2054">
                  <c:v>257.88</c:v>
                </c:pt>
                <c:pt idx="2055">
                  <c:v>263.62</c:v>
                </c:pt>
                <c:pt idx="2056">
                  <c:v>259.33999999999997</c:v>
                </c:pt>
                <c:pt idx="2057">
                  <c:v>258.11</c:v>
                </c:pt>
                <c:pt idx="2058">
                  <c:v>262.49</c:v>
                </c:pt>
                <c:pt idx="2059">
                  <c:v>257.64999999999998</c:v>
                </c:pt>
                <c:pt idx="2060">
                  <c:v>256.19</c:v>
                </c:pt>
                <c:pt idx="2061">
                  <c:v>262.02999999999997</c:v>
                </c:pt>
                <c:pt idx="2062">
                  <c:v>256.29000000000002</c:v>
                </c:pt>
                <c:pt idx="2063">
                  <c:v>255.54</c:v>
                </c:pt>
                <c:pt idx="2064">
                  <c:v>264.07</c:v>
                </c:pt>
                <c:pt idx="2065">
                  <c:v>256.42</c:v>
                </c:pt>
                <c:pt idx="2066">
                  <c:v>257.63</c:v>
                </c:pt>
                <c:pt idx="2067">
                  <c:v>266.04000000000002</c:v>
                </c:pt>
                <c:pt idx="2068">
                  <c:v>254.23</c:v>
                </c:pt>
                <c:pt idx="2069">
                  <c:v>254.71</c:v>
                </c:pt>
                <c:pt idx="2070">
                  <c:v>254.68</c:v>
                </c:pt>
                <c:pt idx="2071">
                  <c:v>255.26</c:v>
                </c:pt>
                <c:pt idx="2072">
                  <c:v>255.64</c:v>
                </c:pt>
                <c:pt idx="2073">
                  <c:v>255.11</c:v>
                </c:pt>
                <c:pt idx="2074">
                  <c:v>255.14</c:v>
                </c:pt>
                <c:pt idx="2075">
                  <c:v>262.29000000000002</c:v>
                </c:pt>
                <c:pt idx="2076">
                  <c:v>258.58999999999997</c:v>
                </c:pt>
                <c:pt idx="2077">
                  <c:v>259.08999999999997</c:v>
                </c:pt>
                <c:pt idx="2078">
                  <c:v>264.43</c:v>
                </c:pt>
                <c:pt idx="2079">
                  <c:v>258.27999999999997</c:v>
                </c:pt>
                <c:pt idx="2080">
                  <c:v>258.06</c:v>
                </c:pt>
                <c:pt idx="2081">
                  <c:v>263.49</c:v>
                </c:pt>
                <c:pt idx="2082">
                  <c:v>257.43</c:v>
                </c:pt>
                <c:pt idx="2083">
                  <c:v>258.51</c:v>
                </c:pt>
                <c:pt idx="2084">
                  <c:v>262.39</c:v>
                </c:pt>
                <c:pt idx="2085">
                  <c:v>257.18</c:v>
                </c:pt>
                <c:pt idx="2086">
                  <c:v>257.07</c:v>
                </c:pt>
                <c:pt idx="2087">
                  <c:v>262.29000000000002</c:v>
                </c:pt>
                <c:pt idx="2088">
                  <c:v>256.07</c:v>
                </c:pt>
                <c:pt idx="2089">
                  <c:v>257.07</c:v>
                </c:pt>
                <c:pt idx="2090">
                  <c:v>263.32</c:v>
                </c:pt>
                <c:pt idx="2091">
                  <c:v>257.77999999999997</c:v>
                </c:pt>
                <c:pt idx="2092">
                  <c:v>257.8</c:v>
                </c:pt>
                <c:pt idx="2093">
                  <c:v>265.58</c:v>
                </c:pt>
                <c:pt idx="2094">
                  <c:v>257.07</c:v>
                </c:pt>
                <c:pt idx="2095">
                  <c:v>256.92</c:v>
                </c:pt>
                <c:pt idx="2096">
                  <c:v>256.95</c:v>
                </c:pt>
                <c:pt idx="2097">
                  <c:v>258.43</c:v>
                </c:pt>
                <c:pt idx="2098">
                  <c:v>259.11</c:v>
                </c:pt>
                <c:pt idx="2099">
                  <c:v>258.95999999999998</c:v>
                </c:pt>
                <c:pt idx="2100">
                  <c:v>257.93</c:v>
                </c:pt>
                <c:pt idx="2101">
                  <c:v>257.38</c:v>
                </c:pt>
                <c:pt idx="2102">
                  <c:v>259.14</c:v>
                </c:pt>
                <c:pt idx="2103">
                  <c:v>259.52</c:v>
                </c:pt>
                <c:pt idx="2104">
                  <c:v>264.73</c:v>
                </c:pt>
                <c:pt idx="2105">
                  <c:v>258.02999999999997</c:v>
                </c:pt>
                <c:pt idx="2106">
                  <c:v>258.26</c:v>
                </c:pt>
                <c:pt idx="2107">
                  <c:v>263.62</c:v>
                </c:pt>
                <c:pt idx="2108">
                  <c:v>256.12</c:v>
                </c:pt>
                <c:pt idx="2109">
                  <c:v>255.92</c:v>
                </c:pt>
                <c:pt idx="2110">
                  <c:v>263.07</c:v>
                </c:pt>
                <c:pt idx="2111">
                  <c:v>256.64999999999998</c:v>
                </c:pt>
                <c:pt idx="2112">
                  <c:v>256.27</c:v>
                </c:pt>
                <c:pt idx="2113">
                  <c:v>261.93</c:v>
                </c:pt>
                <c:pt idx="2114">
                  <c:v>255.31</c:v>
                </c:pt>
                <c:pt idx="2115">
                  <c:v>255.36</c:v>
                </c:pt>
                <c:pt idx="2116">
                  <c:v>261.08</c:v>
                </c:pt>
                <c:pt idx="2117">
                  <c:v>257.07</c:v>
                </c:pt>
                <c:pt idx="2118">
                  <c:v>258.74</c:v>
                </c:pt>
                <c:pt idx="2119">
                  <c:v>265.23</c:v>
                </c:pt>
                <c:pt idx="2120">
                  <c:v>259.16000000000003</c:v>
                </c:pt>
                <c:pt idx="2121">
                  <c:v>259.67</c:v>
                </c:pt>
                <c:pt idx="2122">
                  <c:v>267.37</c:v>
                </c:pt>
                <c:pt idx="2123">
                  <c:v>259.11</c:v>
                </c:pt>
                <c:pt idx="2124">
                  <c:v>258.99</c:v>
                </c:pt>
                <c:pt idx="2125">
                  <c:v>256.8</c:v>
                </c:pt>
                <c:pt idx="2126">
                  <c:v>257.95999999999998</c:v>
                </c:pt>
                <c:pt idx="2127">
                  <c:v>258.26</c:v>
                </c:pt>
                <c:pt idx="2128">
                  <c:v>258.58999999999997</c:v>
                </c:pt>
                <c:pt idx="2129">
                  <c:v>258.06</c:v>
                </c:pt>
                <c:pt idx="2130">
                  <c:v>258.16000000000003</c:v>
                </c:pt>
                <c:pt idx="2131">
                  <c:v>258.23</c:v>
                </c:pt>
                <c:pt idx="2132">
                  <c:v>258.36</c:v>
                </c:pt>
                <c:pt idx="2133">
                  <c:v>263.72000000000003</c:v>
                </c:pt>
                <c:pt idx="2134">
                  <c:v>258.70999999999998</c:v>
                </c:pt>
                <c:pt idx="2135">
                  <c:v>258.11</c:v>
                </c:pt>
                <c:pt idx="2136">
                  <c:v>263.24</c:v>
                </c:pt>
                <c:pt idx="2137">
                  <c:v>258.74</c:v>
                </c:pt>
                <c:pt idx="2138">
                  <c:v>258.61</c:v>
                </c:pt>
                <c:pt idx="2139">
                  <c:v>263.85000000000002</c:v>
                </c:pt>
                <c:pt idx="2140">
                  <c:v>257.60000000000002</c:v>
                </c:pt>
                <c:pt idx="2141">
                  <c:v>258.27999999999997</c:v>
                </c:pt>
                <c:pt idx="2142">
                  <c:v>262.87</c:v>
                </c:pt>
                <c:pt idx="2143">
                  <c:v>257.38</c:v>
                </c:pt>
                <c:pt idx="2144">
                  <c:v>256.89999999999998</c:v>
                </c:pt>
                <c:pt idx="2145">
                  <c:v>263.19</c:v>
                </c:pt>
                <c:pt idx="2146">
                  <c:v>256.27</c:v>
                </c:pt>
                <c:pt idx="2147">
                  <c:v>255.92</c:v>
                </c:pt>
                <c:pt idx="2148">
                  <c:v>263.42</c:v>
                </c:pt>
                <c:pt idx="2149">
                  <c:v>255.84</c:v>
                </c:pt>
                <c:pt idx="2150">
                  <c:v>256.12</c:v>
                </c:pt>
                <c:pt idx="2151">
                  <c:v>264.39999999999998</c:v>
                </c:pt>
                <c:pt idx="2152">
                  <c:v>255.06</c:v>
                </c:pt>
                <c:pt idx="2153">
                  <c:v>255.21</c:v>
                </c:pt>
                <c:pt idx="2154">
                  <c:v>255.97</c:v>
                </c:pt>
                <c:pt idx="2155">
                  <c:v>257.12</c:v>
                </c:pt>
                <c:pt idx="2156">
                  <c:v>257.35000000000002</c:v>
                </c:pt>
                <c:pt idx="2157">
                  <c:v>256.33999999999997</c:v>
                </c:pt>
                <c:pt idx="2158">
                  <c:v>255.01</c:v>
                </c:pt>
                <c:pt idx="2159">
                  <c:v>259.87</c:v>
                </c:pt>
                <c:pt idx="2160">
                  <c:v>253.1</c:v>
                </c:pt>
                <c:pt idx="2161">
                  <c:v>251.36</c:v>
                </c:pt>
                <c:pt idx="2162">
                  <c:v>256.92</c:v>
                </c:pt>
                <c:pt idx="2163">
                  <c:v>251.69</c:v>
                </c:pt>
                <c:pt idx="2164">
                  <c:v>251.41</c:v>
                </c:pt>
                <c:pt idx="2165">
                  <c:v>257.35000000000002</c:v>
                </c:pt>
                <c:pt idx="2166">
                  <c:v>252.47</c:v>
                </c:pt>
                <c:pt idx="2167">
                  <c:v>252.22</c:v>
                </c:pt>
                <c:pt idx="2168">
                  <c:v>256.37</c:v>
                </c:pt>
                <c:pt idx="2169">
                  <c:v>249.6</c:v>
                </c:pt>
                <c:pt idx="2170">
                  <c:v>251.23</c:v>
                </c:pt>
                <c:pt idx="2171">
                  <c:v>258.02999999999997</c:v>
                </c:pt>
                <c:pt idx="2172">
                  <c:v>254.28</c:v>
                </c:pt>
                <c:pt idx="2173">
                  <c:v>253.5</c:v>
                </c:pt>
                <c:pt idx="2174">
                  <c:v>259.99</c:v>
                </c:pt>
                <c:pt idx="2175">
                  <c:v>254.08</c:v>
                </c:pt>
                <c:pt idx="2176">
                  <c:v>252.77</c:v>
                </c:pt>
                <c:pt idx="2177">
                  <c:v>259.87</c:v>
                </c:pt>
                <c:pt idx="2178">
                  <c:v>253.45</c:v>
                </c:pt>
                <c:pt idx="2179">
                  <c:v>252.19</c:v>
                </c:pt>
                <c:pt idx="2180">
                  <c:v>251.81</c:v>
                </c:pt>
                <c:pt idx="2181">
                  <c:v>252.06</c:v>
                </c:pt>
                <c:pt idx="2182">
                  <c:v>250.7</c:v>
                </c:pt>
                <c:pt idx="2183">
                  <c:v>249.24</c:v>
                </c:pt>
                <c:pt idx="2184">
                  <c:v>252.09</c:v>
                </c:pt>
                <c:pt idx="2185">
                  <c:v>252.09</c:v>
                </c:pt>
                <c:pt idx="2186">
                  <c:v>253.35</c:v>
                </c:pt>
                <c:pt idx="2187">
                  <c:v>251.11</c:v>
                </c:pt>
                <c:pt idx="2188">
                  <c:v>258.33</c:v>
                </c:pt>
                <c:pt idx="2189">
                  <c:v>253.83</c:v>
                </c:pt>
                <c:pt idx="2190">
                  <c:v>254.43</c:v>
                </c:pt>
                <c:pt idx="2191">
                  <c:v>260.52</c:v>
                </c:pt>
                <c:pt idx="2192">
                  <c:v>256.02</c:v>
                </c:pt>
                <c:pt idx="2193">
                  <c:v>255.82</c:v>
                </c:pt>
                <c:pt idx="2194">
                  <c:v>260.07</c:v>
                </c:pt>
                <c:pt idx="2195">
                  <c:v>253.73</c:v>
                </c:pt>
                <c:pt idx="2196">
                  <c:v>254.2</c:v>
                </c:pt>
                <c:pt idx="2197">
                  <c:v>259.26</c:v>
                </c:pt>
                <c:pt idx="2198">
                  <c:v>251.46</c:v>
                </c:pt>
                <c:pt idx="2199">
                  <c:v>250.28</c:v>
                </c:pt>
                <c:pt idx="2200">
                  <c:v>254.48</c:v>
                </c:pt>
                <c:pt idx="2201">
                  <c:v>249.55</c:v>
                </c:pt>
                <c:pt idx="2202">
                  <c:v>248.67</c:v>
                </c:pt>
                <c:pt idx="2203">
                  <c:v>256.07</c:v>
                </c:pt>
                <c:pt idx="2204">
                  <c:v>250.53</c:v>
                </c:pt>
                <c:pt idx="2205">
                  <c:v>251.06</c:v>
                </c:pt>
                <c:pt idx="2206">
                  <c:v>259.89</c:v>
                </c:pt>
                <c:pt idx="2207">
                  <c:v>250.5</c:v>
                </c:pt>
                <c:pt idx="2208">
                  <c:v>252.72</c:v>
                </c:pt>
                <c:pt idx="2209">
                  <c:v>251.36</c:v>
                </c:pt>
                <c:pt idx="2210">
                  <c:v>251.23</c:v>
                </c:pt>
                <c:pt idx="2211">
                  <c:v>251.16</c:v>
                </c:pt>
                <c:pt idx="2212">
                  <c:v>250.33</c:v>
                </c:pt>
                <c:pt idx="2213">
                  <c:v>250.78</c:v>
                </c:pt>
                <c:pt idx="2214">
                  <c:v>250.93</c:v>
                </c:pt>
                <c:pt idx="2215">
                  <c:v>252.19</c:v>
                </c:pt>
                <c:pt idx="2216">
                  <c:v>252.87</c:v>
                </c:pt>
                <c:pt idx="2217">
                  <c:v>259.08999999999997</c:v>
                </c:pt>
                <c:pt idx="2218">
                  <c:v>254.05</c:v>
                </c:pt>
                <c:pt idx="2219">
                  <c:v>255.16</c:v>
                </c:pt>
                <c:pt idx="2220">
                  <c:v>262.39</c:v>
                </c:pt>
                <c:pt idx="2221">
                  <c:v>256.08999999999997</c:v>
                </c:pt>
                <c:pt idx="2222">
                  <c:v>257.14999999999998</c:v>
                </c:pt>
                <c:pt idx="2223">
                  <c:v>262.19</c:v>
                </c:pt>
                <c:pt idx="2224">
                  <c:v>256.19</c:v>
                </c:pt>
                <c:pt idx="2225">
                  <c:v>255.41</c:v>
                </c:pt>
                <c:pt idx="2226">
                  <c:v>261.23</c:v>
                </c:pt>
                <c:pt idx="2227">
                  <c:v>253.93</c:v>
                </c:pt>
                <c:pt idx="2228">
                  <c:v>253.6</c:v>
                </c:pt>
                <c:pt idx="2229">
                  <c:v>258.26</c:v>
                </c:pt>
                <c:pt idx="2230">
                  <c:v>252.95</c:v>
                </c:pt>
                <c:pt idx="2231">
                  <c:v>252.84</c:v>
                </c:pt>
                <c:pt idx="2232">
                  <c:v>259.11</c:v>
                </c:pt>
                <c:pt idx="2233">
                  <c:v>251.64</c:v>
                </c:pt>
                <c:pt idx="2234">
                  <c:v>253.15</c:v>
                </c:pt>
                <c:pt idx="2235">
                  <c:v>262.64</c:v>
                </c:pt>
                <c:pt idx="2236">
                  <c:v>252.39</c:v>
                </c:pt>
                <c:pt idx="2237">
                  <c:v>252.11</c:v>
                </c:pt>
                <c:pt idx="2238">
                  <c:v>252.74</c:v>
                </c:pt>
                <c:pt idx="2239">
                  <c:v>252.24</c:v>
                </c:pt>
                <c:pt idx="2240">
                  <c:v>251.38</c:v>
                </c:pt>
                <c:pt idx="2241">
                  <c:v>251.41</c:v>
                </c:pt>
                <c:pt idx="2242">
                  <c:v>251.16</c:v>
                </c:pt>
                <c:pt idx="2243">
                  <c:v>252.84</c:v>
                </c:pt>
                <c:pt idx="2244">
                  <c:v>254.05</c:v>
                </c:pt>
                <c:pt idx="2245">
                  <c:v>251.74</c:v>
                </c:pt>
                <c:pt idx="2246">
                  <c:v>257.12</c:v>
                </c:pt>
                <c:pt idx="2247">
                  <c:v>252.9</c:v>
                </c:pt>
                <c:pt idx="2248">
                  <c:v>255.24</c:v>
                </c:pt>
                <c:pt idx="2249">
                  <c:v>261.38</c:v>
                </c:pt>
                <c:pt idx="2250">
                  <c:v>256.8</c:v>
                </c:pt>
                <c:pt idx="2251">
                  <c:v>256.60000000000002</c:v>
                </c:pt>
                <c:pt idx="2252">
                  <c:v>260.17</c:v>
                </c:pt>
                <c:pt idx="2253">
                  <c:v>256.32</c:v>
                </c:pt>
                <c:pt idx="2254">
                  <c:v>256.75</c:v>
                </c:pt>
                <c:pt idx="2255">
                  <c:v>262.61</c:v>
                </c:pt>
                <c:pt idx="2256">
                  <c:v>255.89</c:v>
                </c:pt>
                <c:pt idx="2257">
                  <c:v>254.88</c:v>
                </c:pt>
                <c:pt idx="2258">
                  <c:v>261.33</c:v>
                </c:pt>
                <c:pt idx="2259">
                  <c:v>256.55</c:v>
                </c:pt>
                <c:pt idx="2260">
                  <c:v>256.67</c:v>
                </c:pt>
                <c:pt idx="2261">
                  <c:v>262.74</c:v>
                </c:pt>
                <c:pt idx="2262">
                  <c:v>256.33999999999997</c:v>
                </c:pt>
                <c:pt idx="2263">
                  <c:v>254.83</c:v>
                </c:pt>
                <c:pt idx="2264">
                  <c:v>266.82</c:v>
                </c:pt>
                <c:pt idx="2265">
                  <c:v>256.17</c:v>
                </c:pt>
                <c:pt idx="2266">
                  <c:v>256.85000000000002</c:v>
                </c:pt>
                <c:pt idx="2267">
                  <c:v>257</c:v>
                </c:pt>
                <c:pt idx="2268">
                  <c:v>257.18</c:v>
                </c:pt>
                <c:pt idx="2269">
                  <c:v>257.68</c:v>
                </c:pt>
                <c:pt idx="2270">
                  <c:v>257</c:v>
                </c:pt>
                <c:pt idx="2271">
                  <c:v>257.14999999999998</c:v>
                </c:pt>
                <c:pt idx="2272">
                  <c:v>262.39</c:v>
                </c:pt>
                <c:pt idx="2273">
                  <c:v>258.08</c:v>
                </c:pt>
                <c:pt idx="2274">
                  <c:v>256.22000000000003</c:v>
                </c:pt>
                <c:pt idx="2275">
                  <c:v>261.35000000000002</c:v>
                </c:pt>
                <c:pt idx="2276">
                  <c:v>258.95999999999998</c:v>
                </c:pt>
                <c:pt idx="2277">
                  <c:v>257.68</c:v>
                </c:pt>
                <c:pt idx="2278">
                  <c:v>262.08</c:v>
                </c:pt>
                <c:pt idx="2279">
                  <c:v>255.09</c:v>
                </c:pt>
                <c:pt idx="2280">
                  <c:v>254.28</c:v>
                </c:pt>
                <c:pt idx="2281">
                  <c:v>258.86</c:v>
                </c:pt>
                <c:pt idx="2282">
                  <c:v>254.13</c:v>
                </c:pt>
                <c:pt idx="2283">
                  <c:v>254.48</c:v>
                </c:pt>
                <c:pt idx="2284">
                  <c:v>260.27</c:v>
                </c:pt>
                <c:pt idx="2285">
                  <c:v>253.05</c:v>
                </c:pt>
                <c:pt idx="2286">
                  <c:v>253</c:v>
                </c:pt>
                <c:pt idx="2287">
                  <c:v>259.14</c:v>
                </c:pt>
                <c:pt idx="2288">
                  <c:v>254.58</c:v>
                </c:pt>
                <c:pt idx="2289">
                  <c:v>255.21</c:v>
                </c:pt>
                <c:pt idx="2290">
                  <c:v>263.39</c:v>
                </c:pt>
                <c:pt idx="2291">
                  <c:v>255.49</c:v>
                </c:pt>
                <c:pt idx="2292">
                  <c:v>256.32</c:v>
                </c:pt>
                <c:pt idx="2293">
                  <c:v>253.9</c:v>
                </c:pt>
                <c:pt idx="2294">
                  <c:v>256.07</c:v>
                </c:pt>
                <c:pt idx="2295">
                  <c:v>254.41</c:v>
                </c:pt>
                <c:pt idx="2296">
                  <c:v>253.73</c:v>
                </c:pt>
                <c:pt idx="2297">
                  <c:v>256.29000000000002</c:v>
                </c:pt>
                <c:pt idx="2298">
                  <c:v>258.23</c:v>
                </c:pt>
                <c:pt idx="2299">
                  <c:v>258.18</c:v>
                </c:pt>
                <c:pt idx="2300">
                  <c:v>257.12</c:v>
                </c:pt>
                <c:pt idx="2301">
                  <c:v>261.45999999999998</c:v>
                </c:pt>
                <c:pt idx="2302">
                  <c:v>256.92</c:v>
                </c:pt>
                <c:pt idx="2303">
                  <c:v>253.58</c:v>
                </c:pt>
                <c:pt idx="2304">
                  <c:v>259.52</c:v>
                </c:pt>
                <c:pt idx="2305">
                  <c:v>252.79</c:v>
                </c:pt>
                <c:pt idx="2306">
                  <c:v>255.21</c:v>
                </c:pt>
                <c:pt idx="2307">
                  <c:v>259.20999999999998</c:v>
                </c:pt>
                <c:pt idx="2308">
                  <c:v>252.49</c:v>
                </c:pt>
                <c:pt idx="2309">
                  <c:v>253.9</c:v>
                </c:pt>
                <c:pt idx="2310">
                  <c:v>259.06</c:v>
                </c:pt>
                <c:pt idx="2311">
                  <c:v>253.2</c:v>
                </c:pt>
                <c:pt idx="2312">
                  <c:v>253.1</c:v>
                </c:pt>
                <c:pt idx="2313">
                  <c:v>259.82</c:v>
                </c:pt>
                <c:pt idx="2314">
                  <c:v>252.84</c:v>
                </c:pt>
                <c:pt idx="2315">
                  <c:v>252.27</c:v>
                </c:pt>
                <c:pt idx="2316">
                  <c:v>258.45999999999998</c:v>
                </c:pt>
                <c:pt idx="2317">
                  <c:v>251.01</c:v>
                </c:pt>
                <c:pt idx="2318">
                  <c:v>250.68</c:v>
                </c:pt>
                <c:pt idx="2319">
                  <c:v>258.74</c:v>
                </c:pt>
                <c:pt idx="2320">
                  <c:v>250.03</c:v>
                </c:pt>
                <c:pt idx="2321">
                  <c:v>250.76</c:v>
                </c:pt>
                <c:pt idx="2322">
                  <c:v>250.83</c:v>
                </c:pt>
                <c:pt idx="2323">
                  <c:v>251.13</c:v>
                </c:pt>
                <c:pt idx="2324">
                  <c:v>250.28</c:v>
                </c:pt>
                <c:pt idx="2325">
                  <c:v>249.75</c:v>
                </c:pt>
                <c:pt idx="2326">
                  <c:v>249.72</c:v>
                </c:pt>
                <c:pt idx="2327">
                  <c:v>251.11</c:v>
                </c:pt>
                <c:pt idx="2328">
                  <c:v>250.38</c:v>
                </c:pt>
                <c:pt idx="2329">
                  <c:v>250</c:v>
                </c:pt>
                <c:pt idx="2330">
                  <c:v>255.06</c:v>
                </c:pt>
                <c:pt idx="2331">
                  <c:v>250.4</c:v>
                </c:pt>
                <c:pt idx="2332">
                  <c:v>251.21</c:v>
                </c:pt>
                <c:pt idx="2333">
                  <c:v>257.64999999999998</c:v>
                </c:pt>
                <c:pt idx="2334">
                  <c:v>251.79</c:v>
                </c:pt>
                <c:pt idx="2335">
                  <c:v>252.47</c:v>
                </c:pt>
                <c:pt idx="2336">
                  <c:v>257.55</c:v>
                </c:pt>
                <c:pt idx="2337">
                  <c:v>249.4</c:v>
                </c:pt>
                <c:pt idx="2338">
                  <c:v>249.95</c:v>
                </c:pt>
                <c:pt idx="2339">
                  <c:v>255.56</c:v>
                </c:pt>
                <c:pt idx="2340">
                  <c:v>248.49</c:v>
                </c:pt>
                <c:pt idx="2341">
                  <c:v>248.79</c:v>
                </c:pt>
                <c:pt idx="2342">
                  <c:v>254.91</c:v>
                </c:pt>
                <c:pt idx="2343">
                  <c:v>248.39</c:v>
                </c:pt>
                <c:pt idx="2344">
                  <c:v>248.82</c:v>
                </c:pt>
                <c:pt idx="2345">
                  <c:v>256.08999999999997</c:v>
                </c:pt>
                <c:pt idx="2346">
                  <c:v>250.76</c:v>
                </c:pt>
                <c:pt idx="2347">
                  <c:v>250.1</c:v>
                </c:pt>
                <c:pt idx="2348">
                  <c:v>260.42</c:v>
                </c:pt>
                <c:pt idx="2349">
                  <c:v>252.47</c:v>
                </c:pt>
                <c:pt idx="2350">
                  <c:v>254.86</c:v>
                </c:pt>
                <c:pt idx="2351">
                  <c:v>253.93</c:v>
                </c:pt>
                <c:pt idx="2352">
                  <c:v>254.28</c:v>
                </c:pt>
                <c:pt idx="2353">
                  <c:v>254.91</c:v>
                </c:pt>
                <c:pt idx="2354">
                  <c:v>251.89</c:v>
                </c:pt>
                <c:pt idx="2355">
                  <c:v>250.63</c:v>
                </c:pt>
                <c:pt idx="2356">
                  <c:v>254.71</c:v>
                </c:pt>
                <c:pt idx="2357">
                  <c:v>250.2</c:v>
                </c:pt>
                <c:pt idx="2358">
                  <c:v>251.16</c:v>
                </c:pt>
                <c:pt idx="2359">
                  <c:v>255.87</c:v>
                </c:pt>
                <c:pt idx="2360">
                  <c:v>251.13</c:v>
                </c:pt>
                <c:pt idx="2361">
                  <c:v>250.7</c:v>
                </c:pt>
                <c:pt idx="2362">
                  <c:v>255.97</c:v>
                </c:pt>
                <c:pt idx="2363">
                  <c:v>250</c:v>
                </c:pt>
                <c:pt idx="2364">
                  <c:v>251.21</c:v>
                </c:pt>
                <c:pt idx="2365">
                  <c:v>257.33</c:v>
                </c:pt>
                <c:pt idx="2366">
                  <c:v>252.39</c:v>
                </c:pt>
                <c:pt idx="2367">
                  <c:v>252.19</c:v>
                </c:pt>
                <c:pt idx="2368">
                  <c:v>257.5</c:v>
                </c:pt>
                <c:pt idx="2369">
                  <c:v>253.3</c:v>
                </c:pt>
                <c:pt idx="2370">
                  <c:v>253.85</c:v>
                </c:pt>
                <c:pt idx="2371">
                  <c:v>259.92</c:v>
                </c:pt>
                <c:pt idx="2372">
                  <c:v>252.97</c:v>
                </c:pt>
                <c:pt idx="2373">
                  <c:v>250.15</c:v>
                </c:pt>
                <c:pt idx="2374">
                  <c:v>256.32</c:v>
                </c:pt>
                <c:pt idx="2375">
                  <c:v>250.96</c:v>
                </c:pt>
                <c:pt idx="2376">
                  <c:v>251.11</c:v>
                </c:pt>
                <c:pt idx="2377">
                  <c:v>262.41000000000003</c:v>
                </c:pt>
                <c:pt idx="2378">
                  <c:v>251.23</c:v>
                </c:pt>
                <c:pt idx="2379">
                  <c:v>251.36</c:v>
                </c:pt>
                <c:pt idx="2380">
                  <c:v>252.44</c:v>
                </c:pt>
                <c:pt idx="2381">
                  <c:v>253.65</c:v>
                </c:pt>
                <c:pt idx="2382">
                  <c:v>254</c:v>
                </c:pt>
                <c:pt idx="2383">
                  <c:v>253.5</c:v>
                </c:pt>
                <c:pt idx="2384">
                  <c:v>253.27</c:v>
                </c:pt>
                <c:pt idx="2385">
                  <c:v>259.08999999999997</c:v>
                </c:pt>
                <c:pt idx="2386">
                  <c:v>254.53</c:v>
                </c:pt>
                <c:pt idx="2387">
                  <c:v>255.94</c:v>
                </c:pt>
                <c:pt idx="2388">
                  <c:v>260.5</c:v>
                </c:pt>
                <c:pt idx="2389">
                  <c:v>255.46</c:v>
                </c:pt>
                <c:pt idx="2390">
                  <c:v>256.52</c:v>
                </c:pt>
                <c:pt idx="2391">
                  <c:v>260.67</c:v>
                </c:pt>
                <c:pt idx="2392">
                  <c:v>255.66</c:v>
                </c:pt>
                <c:pt idx="2393">
                  <c:v>255.06</c:v>
                </c:pt>
                <c:pt idx="2394">
                  <c:v>261.02999999999997</c:v>
                </c:pt>
                <c:pt idx="2395">
                  <c:v>253.73</c:v>
                </c:pt>
                <c:pt idx="2396">
                  <c:v>252.67</c:v>
                </c:pt>
                <c:pt idx="2397">
                  <c:v>258.26</c:v>
                </c:pt>
                <c:pt idx="2398">
                  <c:v>251.74</c:v>
                </c:pt>
                <c:pt idx="2399">
                  <c:v>253.1</c:v>
                </c:pt>
                <c:pt idx="2400">
                  <c:v>260.5</c:v>
                </c:pt>
                <c:pt idx="2401">
                  <c:v>254.48</c:v>
                </c:pt>
                <c:pt idx="2402">
                  <c:v>253.58</c:v>
                </c:pt>
                <c:pt idx="2403">
                  <c:v>259.99</c:v>
                </c:pt>
                <c:pt idx="2404">
                  <c:v>250.73</c:v>
                </c:pt>
                <c:pt idx="2405">
                  <c:v>251.51</c:v>
                </c:pt>
                <c:pt idx="2406">
                  <c:v>250.93</c:v>
                </c:pt>
                <c:pt idx="2407">
                  <c:v>248.54</c:v>
                </c:pt>
                <c:pt idx="2408">
                  <c:v>247.94</c:v>
                </c:pt>
                <c:pt idx="2409">
                  <c:v>249.07</c:v>
                </c:pt>
                <c:pt idx="2410">
                  <c:v>249.95</c:v>
                </c:pt>
                <c:pt idx="2411">
                  <c:v>250.76</c:v>
                </c:pt>
                <c:pt idx="2412">
                  <c:v>251.79</c:v>
                </c:pt>
                <c:pt idx="2413">
                  <c:v>251.71</c:v>
                </c:pt>
                <c:pt idx="2414">
                  <c:v>256.12</c:v>
                </c:pt>
                <c:pt idx="2415">
                  <c:v>250.86</c:v>
                </c:pt>
                <c:pt idx="2416">
                  <c:v>250.6</c:v>
                </c:pt>
                <c:pt idx="2417">
                  <c:v>255.46</c:v>
                </c:pt>
                <c:pt idx="2418">
                  <c:v>251.33</c:v>
                </c:pt>
                <c:pt idx="2419">
                  <c:v>251.41</c:v>
                </c:pt>
                <c:pt idx="2420">
                  <c:v>256.32</c:v>
                </c:pt>
                <c:pt idx="2421">
                  <c:v>250.7</c:v>
                </c:pt>
                <c:pt idx="2422">
                  <c:v>251.46</c:v>
                </c:pt>
                <c:pt idx="2423">
                  <c:v>257.02</c:v>
                </c:pt>
                <c:pt idx="2424">
                  <c:v>250.63</c:v>
                </c:pt>
                <c:pt idx="2425">
                  <c:v>250.25</c:v>
                </c:pt>
                <c:pt idx="2426">
                  <c:v>256.37</c:v>
                </c:pt>
                <c:pt idx="2427">
                  <c:v>250.63</c:v>
                </c:pt>
                <c:pt idx="2428">
                  <c:v>250.53</c:v>
                </c:pt>
                <c:pt idx="2429">
                  <c:v>256.55</c:v>
                </c:pt>
                <c:pt idx="2430">
                  <c:v>251.01</c:v>
                </c:pt>
                <c:pt idx="2431">
                  <c:v>251.26</c:v>
                </c:pt>
                <c:pt idx="2432">
                  <c:v>260.7</c:v>
                </c:pt>
                <c:pt idx="2433">
                  <c:v>250.68</c:v>
                </c:pt>
                <c:pt idx="2434">
                  <c:v>253.37</c:v>
                </c:pt>
                <c:pt idx="2435">
                  <c:v>252.27</c:v>
                </c:pt>
                <c:pt idx="2436">
                  <c:v>252.09</c:v>
                </c:pt>
                <c:pt idx="2437">
                  <c:v>253.2</c:v>
                </c:pt>
                <c:pt idx="2438">
                  <c:v>252.37</c:v>
                </c:pt>
                <c:pt idx="2439">
                  <c:v>252.79</c:v>
                </c:pt>
                <c:pt idx="2440">
                  <c:v>252.19</c:v>
                </c:pt>
                <c:pt idx="2441">
                  <c:v>251.81</c:v>
                </c:pt>
                <c:pt idx="2442">
                  <c:v>250.86</c:v>
                </c:pt>
                <c:pt idx="2443">
                  <c:v>256.02</c:v>
                </c:pt>
                <c:pt idx="2444">
                  <c:v>250.53</c:v>
                </c:pt>
                <c:pt idx="2445">
                  <c:v>247.38</c:v>
                </c:pt>
                <c:pt idx="2446">
                  <c:v>251.46</c:v>
                </c:pt>
                <c:pt idx="2447">
                  <c:v>245.07</c:v>
                </c:pt>
                <c:pt idx="2448">
                  <c:v>244.74</c:v>
                </c:pt>
                <c:pt idx="2449">
                  <c:v>250</c:v>
                </c:pt>
                <c:pt idx="2450">
                  <c:v>245.02</c:v>
                </c:pt>
                <c:pt idx="2451">
                  <c:v>247</c:v>
                </c:pt>
                <c:pt idx="2452">
                  <c:v>253.1</c:v>
                </c:pt>
                <c:pt idx="2453">
                  <c:v>249.19</c:v>
                </c:pt>
                <c:pt idx="2454">
                  <c:v>246.42</c:v>
                </c:pt>
                <c:pt idx="2455">
                  <c:v>251.71</c:v>
                </c:pt>
                <c:pt idx="2456">
                  <c:v>246.32</c:v>
                </c:pt>
                <c:pt idx="2457">
                  <c:v>246.83</c:v>
                </c:pt>
                <c:pt idx="2458">
                  <c:v>253.6</c:v>
                </c:pt>
                <c:pt idx="2459">
                  <c:v>245.82</c:v>
                </c:pt>
                <c:pt idx="2460">
                  <c:v>244.94</c:v>
                </c:pt>
                <c:pt idx="2461">
                  <c:v>256.62</c:v>
                </c:pt>
                <c:pt idx="2462">
                  <c:v>244.84</c:v>
                </c:pt>
                <c:pt idx="2463">
                  <c:v>245.04</c:v>
                </c:pt>
                <c:pt idx="2464">
                  <c:v>244.64</c:v>
                </c:pt>
                <c:pt idx="2465">
                  <c:v>244.56</c:v>
                </c:pt>
                <c:pt idx="2466">
                  <c:v>244.71</c:v>
                </c:pt>
                <c:pt idx="2467">
                  <c:v>245.69</c:v>
                </c:pt>
                <c:pt idx="2468">
                  <c:v>244.84</c:v>
                </c:pt>
                <c:pt idx="2469">
                  <c:v>251.38</c:v>
                </c:pt>
                <c:pt idx="2470">
                  <c:v>247.76</c:v>
                </c:pt>
                <c:pt idx="2471">
                  <c:v>246.37</c:v>
                </c:pt>
                <c:pt idx="2472">
                  <c:v>251.69</c:v>
                </c:pt>
                <c:pt idx="2473">
                  <c:v>246.5</c:v>
                </c:pt>
                <c:pt idx="2474">
                  <c:v>245.42</c:v>
                </c:pt>
                <c:pt idx="2475">
                  <c:v>250.86</c:v>
                </c:pt>
                <c:pt idx="2476">
                  <c:v>246.2</c:v>
                </c:pt>
                <c:pt idx="2477">
                  <c:v>248.14</c:v>
                </c:pt>
                <c:pt idx="2478">
                  <c:v>252.59</c:v>
                </c:pt>
                <c:pt idx="2479">
                  <c:v>247.99</c:v>
                </c:pt>
                <c:pt idx="2480">
                  <c:v>247.05</c:v>
                </c:pt>
                <c:pt idx="2481">
                  <c:v>252.09</c:v>
                </c:pt>
                <c:pt idx="2482">
                  <c:v>247.58</c:v>
                </c:pt>
                <c:pt idx="2483">
                  <c:v>247.18</c:v>
                </c:pt>
                <c:pt idx="2484">
                  <c:v>253.4</c:v>
                </c:pt>
                <c:pt idx="2485">
                  <c:v>247.66</c:v>
                </c:pt>
                <c:pt idx="2486">
                  <c:v>246.8</c:v>
                </c:pt>
                <c:pt idx="2487">
                  <c:v>252.84</c:v>
                </c:pt>
                <c:pt idx="2488">
                  <c:v>246.17</c:v>
                </c:pt>
                <c:pt idx="2489">
                  <c:v>246.15</c:v>
                </c:pt>
                <c:pt idx="2490">
                  <c:v>255.16</c:v>
                </c:pt>
                <c:pt idx="2491">
                  <c:v>244.94</c:v>
                </c:pt>
                <c:pt idx="2492">
                  <c:v>247.28</c:v>
                </c:pt>
                <c:pt idx="2493">
                  <c:v>245.04</c:v>
                </c:pt>
                <c:pt idx="2494">
                  <c:v>245.9</c:v>
                </c:pt>
                <c:pt idx="2495">
                  <c:v>245.24</c:v>
                </c:pt>
                <c:pt idx="2496">
                  <c:v>243.91</c:v>
                </c:pt>
                <c:pt idx="2497">
                  <c:v>244.66</c:v>
                </c:pt>
                <c:pt idx="2498">
                  <c:v>247.71</c:v>
                </c:pt>
                <c:pt idx="2499">
                  <c:v>244.49</c:v>
                </c:pt>
                <c:pt idx="2500">
                  <c:v>244.39</c:v>
                </c:pt>
                <c:pt idx="2501">
                  <c:v>249.77</c:v>
                </c:pt>
                <c:pt idx="2502">
                  <c:v>246.6</c:v>
                </c:pt>
                <c:pt idx="2503">
                  <c:v>248.36</c:v>
                </c:pt>
                <c:pt idx="2504">
                  <c:v>251.76</c:v>
                </c:pt>
                <c:pt idx="2505">
                  <c:v>247.1</c:v>
                </c:pt>
                <c:pt idx="2506">
                  <c:v>246.22</c:v>
                </c:pt>
                <c:pt idx="2507">
                  <c:v>250.43</c:v>
                </c:pt>
                <c:pt idx="2508">
                  <c:v>245.24</c:v>
                </c:pt>
                <c:pt idx="2509">
                  <c:v>246.98</c:v>
                </c:pt>
                <c:pt idx="2510">
                  <c:v>252.72</c:v>
                </c:pt>
                <c:pt idx="2511">
                  <c:v>248.16</c:v>
                </c:pt>
                <c:pt idx="2512">
                  <c:v>246.93</c:v>
                </c:pt>
                <c:pt idx="2513">
                  <c:v>252.19</c:v>
                </c:pt>
                <c:pt idx="2514">
                  <c:v>244.74</c:v>
                </c:pt>
                <c:pt idx="2515">
                  <c:v>246.45</c:v>
                </c:pt>
                <c:pt idx="2516">
                  <c:v>253.88</c:v>
                </c:pt>
                <c:pt idx="2517">
                  <c:v>246.78</c:v>
                </c:pt>
                <c:pt idx="2518">
                  <c:v>246.88</c:v>
                </c:pt>
                <c:pt idx="2519">
                  <c:v>258.66000000000003</c:v>
                </c:pt>
                <c:pt idx="2520">
                  <c:v>246.65</c:v>
                </c:pt>
                <c:pt idx="2521">
                  <c:v>247.76</c:v>
                </c:pt>
                <c:pt idx="2522">
                  <c:v>246.63</c:v>
                </c:pt>
                <c:pt idx="2523">
                  <c:v>247.89</c:v>
                </c:pt>
                <c:pt idx="2524">
                  <c:v>247.05</c:v>
                </c:pt>
                <c:pt idx="2525">
                  <c:v>246.1</c:v>
                </c:pt>
                <c:pt idx="2526">
                  <c:v>246.07</c:v>
                </c:pt>
                <c:pt idx="2527">
                  <c:v>250.45</c:v>
                </c:pt>
                <c:pt idx="2528">
                  <c:v>244.28</c:v>
                </c:pt>
                <c:pt idx="2529">
                  <c:v>244.39</c:v>
                </c:pt>
                <c:pt idx="2530">
                  <c:v>250.96</c:v>
                </c:pt>
                <c:pt idx="2531">
                  <c:v>246</c:v>
                </c:pt>
                <c:pt idx="2532">
                  <c:v>243.4</c:v>
                </c:pt>
                <c:pt idx="2533">
                  <c:v>248.59</c:v>
                </c:pt>
                <c:pt idx="2534">
                  <c:v>242.09</c:v>
                </c:pt>
                <c:pt idx="2535">
                  <c:v>243.48</c:v>
                </c:pt>
                <c:pt idx="2536">
                  <c:v>249.87</c:v>
                </c:pt>
                <c:pt idx="2537">
                  <c:v>243.25</c:v>
                </c:pt>
                <c:pt idx="2538">
                  <c:v>242.42</c:v>
                </c:pt>
                <c:pt idx="2539">
                  <c:v>248.14</c:v>
                </c:pt>
                <c:pt idx="2540">
                  <c:v>243.13</c:v>
                </c:pt>
                <c:pt idx="2541">
                  <c:v>242.8</c:v>
                </c:pt>
                <c:pt idx="2542">
                  <c:v>250.76</c:v>
                </c:pt>
                <c:pt idx="2543">
                  <c:v>244.51</c:v>
                </c:pt>
                <c:pt idx="2544">
                  <c:v>243.23</c:v>
                </c:pt>
                <c:pt idx="2545">
                  <c:v>251.69</c:v>
                </c:pt>
                <c:pt idx="2546">
                  <c:v>246.2</c:v>
                </c:pt>
                <c:pt idx="2547">
                  <c:v>248.24</c:v>
                </c:pt>
                <c:pt idx="2548">
                  <c:v>249.47</c:v>
                </c:pt>
                <c:pt idx="2549">
                  <c:v>249.77</c:v>
                </c:pt>
                <c:pt idx="2550">
                  <c:v>249.24</c:v>
                </c:pt>
                <c:pt idx="2551">
                  <c:v>247.94</c:v>
                </c:pt>
                <c:pt idx="2552">
                  <c:v>246.95</c:v>
                </c:pt>
                <c:pt idx="2553">
                  <c:v>247.38</c:v>
                </c:pt>
                <c:pt idx="2554">
                  <c:v>247.08</c:v>
                </c:pt>
                <c:pt idx="2555">
                  <c:v>245.12</c:v>
                </c:pt>
                <c:pt idx="2556">
                  <c:v>251.21</c:v>
                </c:pt>
                <c:pt idx="2557">
                  <c:v>247.43</c:v>
                </c:pt>
                <c:pt idx="2558">
                  <c:v>247.61</c:v>
                </c:pt>
                <c:pt idx="2559">
                  <c:v>251.96</c:v>
                </c:pt>
                <c:pt idx="2560">
                  <c:v>248.41</c:v>
                </c:pt>
                <c:pt idx="2561">
                  <c:v>249.95</c:v>
                </c:pt>
                <c:pt idx="2562">
                  <c:v>255.19</c:v>
                </c:pt>
                <c:pt idx="2563">
                  <c:v>249.57</c:v>
                </c:pt>
                <c:pt idx="2564">
                  <c:v>249.9</c:v>
                </c:pt>
                <c:pt idx="2565">
                  <c:v>254.46</c:v>
                </c:pt>
                <c:pt idx="2566">
                  <c:v>250.45</c:v>
                </c:pt>
                <c:pt idx="2567">
                  <c:v>250.98</c:v>
                </c:pt>
                <c:pt idx="2568">
                  <c:v>253.78</c:v>
                </c:pt>
                <c:pt idx="2569">
                  <c:v>249.22</c:v>
                </c:pt>
                <c:pt idx="2570">
                  <c:v>250.18</c:v>
                </c:pt>
                <c:pt idx="2571">
                  <c:v>256.33999999999997</c:v>
                </c:pt>
                <c:pt idx="2572">
                  <c:v>250.4</c:v>
                </c:pt>
                <c:pt idx="2573">
                  <c:v>251.36</c:v>
                </c:pt>
                <c:pt idx="2574">
                  <c:v>260.45</c:v>
                </c:pt>
                <c:pt idx="2575">
                  <c:v>249.75</c:v>
                </c:pt>
                <c:pt idx="2576">
                  <c:v>249.65</c:v>
                </c:pt>
                <c:pt idx="2577">
                  <c:v>250</c:v>
                </c:pt>
                <c:pt idx="2578">
                  <c:v>250.91</c:v>
                </c:pt>
                <c:pt idx="2579">
                  <c:v>250.53</c:v>
                </c:pt>
                <c:pt idx="2580">
                  <c:v>249.24</c:v>
                </c:pt>
                <c:pt idx="2581">
                  <c:v>249.62</c:v>
                </c:pt>
                <c:pt idx="2582">
                  <c:v>255.89</c:v>
                </c:pt>
                <c:pt idx="2583">
                  <c:v>246.88</c:v>
                </c:pt>
                <c:pt idx="2584">
                  <c:v>246.3</c:v>
                </c:pt>
                <c:pt idx="2585">
                  <c:v>250.7</c:v>
                </c:pt>
                <c:pt idx="2586">
                  <c:v>244.26</c:v>
                </c:pt>
                <c:pt idx="2587">
                  <c:v>243.81</c:v>
                </c:pt>
                <c:pt idx="2588">
                  <c:v>250.35</c:v>
                </c:pt>
                <c:pt idx="2589">
                  <c:v>244.18</c:v>
                </c:pt>
                <c:pt idx="2590">
                  <c:v>242.67</c:v>
                </c:pt>
                <c:pt idx="2591">
                  <c:v>247.76</c:v>
                </c:pt>
                <c:pt idx="2592">
                  <c:v>242.37</c:v>
                </c:pt>
                <c:pt idx="2593">
                  <c:v>243.53</c:v>
                </c:pt>
                <c:pt idx="2594">
                  <c:v>249.62</c:v>
                </c:pt>
                <c:pt idx="2595">
                  <c:v>244.86</c:v>
                </c:pt>
                <c:pt idx="2596">
                  <c:v>244.21</c:v>
                </c:pt>
                <c:pt idx="2597">
                  <c:v>247.86</c:v>
                </c:pt>
                <c:pt idx="2598">
                  <c:v>242.47</c:v>
                </c:pt>
                <c:pt idx="2599">
                  <c:v>242.07</c:v>
                </c:pt>
                <c:pt idx="2600">
                  <c:v>248.56</c:v>
                </c:pt>
                <c:pt idx="2601">
                  <c:v>241.26</c:v>
                </c:pt>
                <c:pt idx="2602">
                  <c:v>242.7</c:v>
                </c:pt>
                <c:pt idx="2603">
                  <c:v>245.17</c:v>
                </c:pt>
                <c:pt idx="2604">
                  <c:v>243.88</c:v>
                </c:pt>
                <c:pt idx="2605">
                  <c:v>243.96</c:v>
                </c:pt>
                <c:pt idx="2606">
                  <c:v>242.82</c:v>
                </c:pt>
                <c:pt idx="2607">
                  <c:v>243.68</c:v>
                </c:pt>
                <c:pt idx="2608">
                  <c:v>244.74</c:v>
                </c:pt>
                <c:pt idx="2609">
                  <c:v>244.46</c:v>
                </c:pt>
                <c:pt idx="2610">
                  <c:v>246.6</c:v>
                </c:pt>
                <c:pt idx="2611">
                  <c:v>251.26</c:v>
                </c:pt>
                <c:pt idx="2612">
                  <c:v>246.37</c:v>
                </c:pt>
                <c:pt idx="2613">
                  <c:v>245.87</c:v>
                </c:pt>
                <c:pt idx="2614">
                  <c:v>250.83</c:v>
                </c:pt>
                <c:pt idx="2615">
                  <c:v>245.67</c:v>
                </c:pt>
                <c:pt idx="2616">
                  <c:v>247.94</c:v>
                </c:pt>
                <c:pt idx="2617">
                  <c:v>253.98</c:v>
                </c:pt>
                <c:pt idx="2618">
                  <c:v>247.43</c:v>
                </c:pt>
                <c:pt idx="2619">
                  <c:v>247.83</c:v>
                </c:pt>
                <c:pt idx="2620">
                  <c:v>253.78</c:v>
                </c:pt>
                <c:pt idx="2621">
                  <c:v>248.97</c:v>
                </c:pt>
                <c:pt idx="2622">
                  <c:v>248.06</c:v>
                </c:pt>
                <c:pt idx="2623">
                  <c:v>252.72</c:v>
                </c:pt>
                <c:pt idx="2624">
                  <c:v>247.08</c:v>
                </c:pt>
                <c:pt idx="2625">
                  <c:v>247.48</c:v>
                </c:pt>
                <c:pt idx="2626">
                  <c:v>253.98</c:v>
                </c:pt>
                <c:pt idx="2627">
                  <c:v>248.79</c:v>
                </c:pt>
                <c:pt idx="2628">
                  <c:v>247.71</c:v>
                </c:pt>
                <c:pt idx="2629">
                  <c:v>255.19</c:v>
                </c:pt>
                <c:pt idx="2630">
                  <c:v>245.29</c:v>
                </c:pt>
                <c:pt idx="2631">
                  <c:v>244.61</c:v>
                </c:pt>
                <c:pt idx="2632">
                  <c:v>244.18</c:v>
                </c:pt>
                <c:pt idx="2633">
                  <c:v>244.66</c:v>
                </c:pt>
                <c:pt idx="2634">
                  <c:v>243.73</c:v>
                </c:pt>
                <c:pt idx="2635">
                  <c:v>243.68</c:v>
                </c:pt>
                <c:pt idx="2636">
                  <c:v>243.35</c:v>
                </c:pt>
                <c:pt idx="2637">
                  <c:v>242.98</c:v>
                </c:pt>
                <c:pt idx="2638">
                  <c:v>243.33</c:v>
                </c:pt>
                <c:pt idx="2639">
                  <c:v>242.07</c:v>
                </c:pt>
                <c:pt idx="2640">
                  <c:v>248.09</c:v>
                </c:pt>
                <c:pt idx="2641">
                  <c:v>244.28</c:v>
                </c:pt>
                <c:pt idx="2642">
                  <c:v>243</c:v>
                </c:pt>
                <c:pt idx="2643">
                  <c:v>249.5</c:v>
                </c:pt>
                <c:pt idx="2644">
                  <c:v>244.41</c:v>
                </c:pt>
                <c:pt idx="2645">
                  <c:v>243.88</c:v>
                </c:pt>
                <c:pt idx="2646">
                  <c:v>249.55</c:v>
                </c:pt>
                <c:pt idx="2647">
                  <c:v>245.49</c:v>
                </c:pt>
                <c:pt idx="2648">
                  <c:v>245.75</c:v>
                </c:pt>
                <c:pt idx="2649">
                  <c:v>250.55</c:v>
                </c:pt>
                <c:pt idx="2650">
                  <c:v>246.78</c:v>
                </c:pt>
                <c:pt idx="2651">
                  <c:v>249.12</c:v>
                </c:pt>
                <c:pt idx="2652">
                  <c:v>254.33</c:v>
                </c:pt>
                <c:pt idx="2653">
                  <c:v>248.56</c:v>
                </c:pt>
                <c:pt idx="2654">
                  <c:v>250.13</c:v>
                </c:pt>
                <c:pt idx="2655">
                  <c:v>256.7</c:v>
                </c:pt>
                <c:pt idx="2656">
                  <c:v>249.97</c:v>
                </c:pt>
                <c:pt idx="2657">
                  <c:v>250</c:v>
                </c:pt>
                <c:pt idx="2658">
                  <c:v>260.73</c:v>
                </c:pt>
                <c:pt idx="2659">
                  <c:v>248.89</c:v>
                </c:pt>
                <c:pt idx="2660">
                  <c:v>249.09</c:v>
                </c:pt>
                <c:pt idx="2661">
                  <c:v>248.72</c:v>
                </c:pt>
                <c:pt idx="2662">
                  <c:v>247.36</c:v>
                </c:pt>
                <c:pt idx="2663">
                  <c:v>247.38</c:v>
                </c:pt>
                <c:pt idx="2664">
                  <c:v>249.37</c:v>
                </c:pt>
                <c:pt idx="2665">
                  <c:v>249.77</c:v>
                </c:pt>
                <c:pt idx="2666">
                  <c:v>254.13</c:v>
                </c:pt>
                <c:pt idx="2667">
                  <c:v>247.91</c:v>
                </c:pt>
                <c:pt idx="2668">
                  <c:v>246.12</c:v>
                </c:pt>
                <c:pt idx="2669">
                  <c:v>252.42</c:v>
                </c:pt>
                <c:pt idx="2670">
                  <c:v>246.83</c:v>
                </c:pt>
                <c:pt idx="2671">
                  <c:v>245.52</c:v>
                </c:pt>
                <c:pt idx="2672">
                  <c:v>250.08</c:v>
                </c:pt>
                <c:pt idx="2673">
                  <c:v>244.74</c:v>
                </c:pt>
                <c:pt idx="2674">
                  <c:v>245.24</c:v>
                </c:pt>
                <c:pt idx="2675">
                  <c:v>249.87</c:v>
                </c:pt>
                <c:pt idx="2676">
                  <c:v>243.83</c:v>
                </c:pt>
                <c:pt idx="2677">
                  <c:v>244.69</c:v>
                </c:pt>
                <c:pt idx="2678">
                  <c:v>249.92</c:v>
                </c:pt>
                <c:pt idx="2679">
                  <c:v>245.85</c:v>
                </c:pt>
                <c:pt idx="2680">
                  <c:v>247.38</c:v>
                </c:pt>
                <c:pt idx="2681">
                  <c:v>252.77</c:v>
                </c:pt>
                <c:pt idx="2682">
                  <c:v>247.28</c:v>
                </c:pt>
                <c:pt idx="2683">
                  <c:v>244.44</c:v>
                </c:pt>
                <c:pt idx="2684">
                  <c:v>252.37</c:v>
                </c:pt>
                <c:pt idx="2685">
                  <c:v>245.02</c:v>
                </c:pt>
                <c:pt idx="2686">
                  <c:v>247.13</c:v>
                </c:pt>
                <c:pt idx="2687">
                  <c:v>247.03</c:v>
                </c:pt>
                <c:pt idx="2688">
                  <c:v>244.69</c:v>
                </c:pt>
                <c:pt idx="2689">
                  <c:v>243.35</c:v>
                </c:pt>
                <c:pt idx="2690">
                  <c:v>243.55</c:v>
                </c:pt>
                <c:pt idx="2691">
                  <c:v>244.01</c:v>
                </c:pt>
                <c:pt idx="2692">
                  <c:v>244.34</c:v>
                </c:pt>
                <c:pt idx="2693">
                  <c:v>244.39</c:v>
                </c:pt>
                <c:pt idx="2694">
                  <c:v>245.47</c:v>
                </c:pt>
                <c:pt idx="2695">
                  <c:v>251.51</c:v>
                </c:pt>
                <c:pt idx="2696">
                  <c:v>244.76</c:v>
                </c:pt>
                <c:pt idx="2697">
                  <c:v>246.7</c:v>
                </c:pt>
                <c:pt idx="2698">
                  <c:v>252.14</c:v>
                </c:pt>
                <c:pt idx="2699">
                  <c:v>247.94</c:v>
                </c:pt>
                <c:pt idx="2700">
                  <c:v>246.85</c:v>
                </c:pt>
                <c:pt idx="2701">
                  <c:v>250.15</c:v>
                </c:pt>
                <c:pt idx="2702">
                  <c:v>243.93</c:v>
                </c:pt>
                <c:pt idx="2703">
                  <c:v>243.55</c:v>
                </c:pt>
                <c:pt idx="2704">
                  <c:v>251.81</c:v>
                </c:pt>
                <c:pt idx="2705">
                  <c:v>246.22</c:v>
                </c:pt>
                <c:pt idx="2706">
                  <c:v>243.96</c:v>
                </c:pt>
                <c:pt idx="2707">
                  <c:v>250.5</c:v>
                </c:pt>
                <c:pt idx="2708">
                  <c:v>244.26</c:v>
                </c:pt>
                <c:pt idx="2709">
                  <c:v>245.17</c:v>
                </c:pt>
                <c:pt idx="2710">
                  <c:v>251.66</c:v>
                </c:pt>
                <c:pt idx="2711">
                  <c:v>244.96</c:v>
                </c:pt>
                <c:pt idx="2712">
                  <c:v>243.93</c:v>
                </c:pt>
                <c:pt idx="2713">
                  <c:v>253.52</c:v>
                </c:pt>
                <c:pt idx="2714">
                  <c:v>244.74</c:v>
                </c:pt>
                <c:pt idx="2715">
                  <c:v>245.49</c:v>
                </c:pt>
                <c:pt idx="2716">
                  <c:v>243.58</c:v>
                </c:pt>
                <c:pt idx="2717">
                  <c:v>242.62</c:v>
                </c:pt>
                <c:pt idx="2718">
                  <c:v>244.41</c:v>
                </c:pt>
                <c:pt idx="2719">
                  <c:v>243.78</c:v>
                </c:pt>
                <c:pt idx="2720">
                  <c:v>244.84</c:v>
                </c:pt>
                <c:pt idx="2721">
                  <c:v>244.51</c:v>
                </c:pt>
                <c:pt idx="2722">
                  <c:v>243.83</c:v>
                </c:pt>
                <c:pt idx="2723">
                  <c:v>244.96</c:v>
                </c:pt>
                <c:pt idx="2724">
                  <c:v>248.59</c:v>
                </c:pt>
                <c:pt idx="2725">
                  <c:v>243.53</c:v>
                </c:pt>
                <c:pt idx="2726">
                  <c:v>243.78</c:v>
                </c:pt>
                <c:pt idx="2727">
                  <c:v>249.92</c:v>
                </c:pt>
                <c:pt idx="2728">
                  <c:v>244.56</c:v>
                </c:pt>
                <c:pt idx="2729">
                  <c:v>245.42</c:v>
                </c:pt>
                <c:pt idx="2730">
                  <c:v>251.76</c:v>
                </c:pt>
                <c:pt idx="2731">
                  <c:v>245.54</c:v>
                </c:pt>
                <c:pt idx="2732">
                  <c:v>245.12</c:v>
                </c:pt>
                <c:pt idx="2733">
                  <c:v>250.3</c:v>
                </c:pt>
                <c:pt idx="2734">
                  <c:v>244.39</c:v>
                </c:pt>
                <c:pt idx="2735">
                  <c:v>243.88</c:v>
                </c:pt>
                <c:pt idx="2736">
                  <c:v>247.99</c:v>
                </c:pt>
                <c:pt idx="2737">
                  <c:v>243.08</c:v>
                </c:pt>
                <c:pt idx="2738">
                  <c:v>241.69</c:v>
                </c:pt>
                <c:pt idx="2739">
                  <c:v>249.04</c:v>
                </c:pt>
                <c:pt idx="2740">
                  <c:v>242.09</c:v>
                </c:pt>
                <c:pt idx="2741">
                  <c:v>242.09</c:v>
                </c:pt>
                <c:pt idx="2742">
                  <c:v>251.96</c:v>
                </c:pt>
                <c:pt idx="2743">
                  <c:v>240.06</c:v>
                </c:pt>
                <c:pt idx="2744">
                  <c:v>238.67</c:v>
                </c:pt>
                <c:pt idx="2745">
                  <c:v>239.07</c:v>
                </c:pt>
                <c:pt idx="2746">
                  <c:v>238.17</c:v>
                </c:pt>
                <c:pt idx="2747">
                  <c:v>239.4</c:v>
                </c:pt>
                <c:pt idx="2748">
                  <c:v>240.11</c:v>
                </c:pt>
                <c:pt idx="2749">
                  <c:v>238.9</c:v>
                </c:pt>
                <c:pt idx="2750">
                  <c:v>244.54</c:v>
                </c:pt>
                <c:pt idx="2751">
                  <c:v>239.22</c:v>
                </c:pt>
                <c:pt idx="2752">
                  <c:v>239.2</c:v>
                </c:pt>
                <c:pt idx="2753">
                  <c:v>243.23</c:v>
                </c:pt>
                <c:pt idx="2754">
                  <c:v>238.9</c:v>
                </c:pt>
                <c:pt idx="2755">
                  <c:v>238.7</c:v>
                </c:pt>
                <c:pt idx="2756">
                  <c:v>244.06</c:v>
                </c:pt>
                <c:pt idx="2757">
                  <c:v>238.95</c:v>
                </c:pt>
                <c:pt idx="2758">
                  <c:v>240.06</c:v>
                </c:pt>
                <c:pt idx="2759">
                  <c:v>245.97</c:v>
                </c:pt>
                <c:pt idx="2760">
                  <c:v>240.26</c:v>
                </c:pt>
                <c:pt idx="2761">
                  <c:v>240.48</c:v>
                </c:pt>
                <c:pt idx="2762">
                  <c:v>246.2</c:v>
                </c:pt>
                <c:pt idx="2763">
                  <c:v>241.92</c:v>
                </c:pt>
                <c:pt idx="2764">
                  <c:v>241.21</c:v>
                </c:pt>
                <c:pt idx="2765">
                  <c:v>246.35</c:v>
                </c:pt>
                <c:pt idx="2766">
                  <c:v>238.87</c:v>
                </c:pt>
                <c:pt idx="2767">
                  <c:v>240.03</c:v>
                </c:pt>
                <c:pt idx="2768">
                  <c:v>246.58</c:v>
                </c:pt>
                <c:pt idx="2769">
                  <c:v>239.58</c:v>
                </c:pt>
                <c:pt idx="2770">
                  <c:v>238.47</c:v>
                </c:pt>
                <c:pt idx="2771">
                  <c:v>241.01</c:v>
                </c:pt>
                <c:pt idx="2772">
                  <c:v>241.24</c:v>
                </c:pt>
                <c:pt idx="2773">
                  <c:v>240.06</c:v>
                </c:pt>
                <c:pt idx="2774">
                  <c:v>238.49</c:v>
                </c:pt>
                <c:pt idx="2775">
                  <c:v>238.27</c:v>
                </c:pt>
                <c:pt idx="2776">
                  <c:v>238.37</c:v>
                </c:pt>
                <c:pt idx="2777">
                  <c:v>240.89</c:v>
                </c:pt>
                <c:pt idx="2778">
                  <c:v>240.03</c:v>
                </c:pt>
                <c:pt idx="2779">
                  <c:v>246.25</c:v>
                </c:pt>
                <c:pt idx="2780">
                  <c:v>239.15</c:v>
                </c:pt>
                <c:pt idx="2781">
                  <c:v>238.49</c:v>
                </c:pt>
                <c:pt idx="2782">
                  <c:v>244.71</c:v>
                </c:pt>
                <c:pt idx="2783">
                  <c:v>240.46</c:v>
                </c:pt>
                <c:pt idx="2784">
                  <c:v>240.99</c:v>
                </c:pt>
                <c:pt idx="2785">
                  <c:v>245.12</c:v>
                </c:pt>
                <c:pt idx="2786">
                  <c:v>240.36</c:v>
                </c:pt>
                <c:pt idx="2787">
                  <c:v>238.82</c:v>
                </c:pt>
                <c:pt idx="2788">
                  <c:v>244.23</c:v>
                </c:pt>
                <c:pt idx="2789">
                  <c:v>237.69</c:v>
                </c:pt>
                <c:pt idx="2790">
                  <c:v>237.29</c:v>
                </c:pt>
                <c:pt idx="2791">
                  <c:v>242.72</c:v>
                </c:pt>
                <c:pt idx="2792">
                  <c:v>236.25</c:v>
                </c:pt>
                <c:pt idx="2793">
                  <c:v>238.07</c:v>
                </c:pt>
                <c:pt idx="2794">
                  <c:v>245.69</c:v>
                </c:pt>
                <c:pt idx="2795">
                  <c:v>238.57</c:v>
                </c:pt>
                <c:pt idx="2796">
                  <c:v>239.7</c:v>
                </c:pt>
                <c:pt idx="2797">
                  <c:v>249.57</c:v>
                </c:pt>
                <c:pt idx="2798">
                  <c:v>239.2</c:v>
                </c:pt>
                <c:pt idx="2799">
                  <c:v>238.65</c:v>
                </c:pt>
                <c:pt idx="2800">
                  <c:v>238.8</c:v>
                </c:pt>
                <c:pt idx="2801">
                  <c:v>240.56</c:v>
                </c:pt>
                <c:pt idx="2802">
                  <c:v>240.38</c:v>
                </c:pt>
                <c:pt idx="2803">
                  <c:v>239.35</c:v>
                </c:pt>
                <c:pt idx="2804">
                  <c:v>240.94</c:v>
                </c:pt>
                <c:pt idx="2805">
                  <c:v>246.17</c:v>
                </c:pt>
                <c:pt idx="2806">
                  <c:v>243.1</c:v>
                </c:pt>
                <c:pt idx="2807">
                  <c:v>241.77</c:v>
                </c:pt>
                <c:pt idx="2808">
                  <c:v>247.38</c:v>
                </c:pt>
                <c:pt idx="2809">
                  <c:v>240.38</c:v>
                </c:pt>
                <c:pt idx="2810">
                  <c:v>242.15</c:v>
                </c:pt>
                <c:pt idx="2811">
                  <c:v>248.29</c:v>
                </c:pt>
                <c:pt idx="2812">
                  <c:v>243.4</c:v>
                </c:pt>
                <c:pt idx="2813">
                  <c:v>244.56</c:v>
                </c:pt>
                <c:pt idx="2814">
                  <c:v>250.48</c:v>
                </c:pt>
                <c:pt idx="2815">
                  <c:v>244.96</c:v>
                </c:pt>
                <c:pt idx="2816">
                  <c:v>244.18</c:v>
                </c:pt>
                <c:pt idx="2817">
                  <c:v>249.27</c:v>
                </c:pt>
                <c:pt idx="2818">
                  <c:v>245.34</c:v>
                </c:pt>
                <c:pt idx="2819">
                  <c:v>244.99</c:v>
                </c:pt>
                <c:pt idx="2820">
                  <c:v>250.4</c:v>
                </c:pt>
                <c:pt idx="2821">
                  <c:v>244.71</c:v>
                </c:pt>
                <c:pt idx="2822">
                  <c:v>243.43</c:v>
                </c:pt>
                <c:pt idx="2823">
                  <c:v>250.76</c:v>
                </c:pt>
                <c:pt idx="2824">
                  <c:v>242.82</c:v>
                </c:pt>
                <c:pt idx="2825">
                  <c:v>242.09</c:v>
                </c:pt>
                <c:pt idx="2826">
                  <c:v>242.7</c:v>
                </c:pt>
                <c:pt idx="2827">
                  <c:v>242.47</c:v>
                </c:pt>
                <c:pt idx="2828">
                  <c:v>241.89</c:v>
                </c:pt>
                <c:pt idx="2829">
                  <c:v>242.95</c:v>
                </c:pt>
                <c:pt idx="2830">
                  <c:v>242.12</c:v>
                </c:pt>
                <c:pt idx="2831">
                  <c:v>240.84</c:v>
                </c:pt>
                <c:pt idx="2832">
                  <c:v>241.16</c:v>
                </c:pt>
                <c:pt idx="2833">
                  <c:v>241.92</c:v>
                </c:pt>
                <c:pt idx="2834">
                  <c:v>247.38</c:v>
                </c:pt>
                <c:pt idx="2835">
                  <c:v>241.01</c:v>
                </c:pt>
                <c:pt idx="2836">
                  <c:v>241.87</c:v>
                </c:pt>
                <c:pt idx="2837">
                  <c:v>248.04</c:v>
                </c:pt>
                <c:pt idx="2838">
                  <c:v>242.65</c:v>
                </c:pt>
                <c:pt idx="2839">
                  <c:v>243.66</c:v>
                </c:pt>
                <c:pt idx="2840">
                  <c:v>248.26</c:v>
                </c:pt>
                <c:pt idx="2841">
                  <c:v>240.96</c:v>
                </c:pt>
                <c:pt idx="2842">
                  <c:v>241.26</c:v>
                </c:pt>
                <c:pt idx="2843">
                  <c:v>246.2</c:v>
                </c:pt>
                <c:pt idx="2844">
                  <c:v>241.57</c:v>
                </c:pt>
                <c:pt idx="2845">
                  <c:v>241.34</c:v>
                </c:pt>
                <c:pt idx="2846">
                  <c:v>246.63</c:v>
                </c:pt>
                <c:pt idx="2847">
                  <c:v>241.87</c:v>
                </c:pt>
                <c:pt idx="2848">
                  <c:v>243</c:v>
                </c:pt>
                <c:pt idx="2849">
                  <c:v>248.72</c:v>
                </c:pt>
                <c:pt idx="2850">
                  <c:v>243.63</c:v>
                </c:pt>
                <c:pt idx="2851">
                  <c:v>243.45</c:v>
                </c:pt>
                <c:pt idx="2852">
                  <c:v>251.11</c:v>
                </c:pt>
                <c:pt idx="2853">
                  <c:v>243.5</c:v>
                </c:pt>
                <c:pt idx="2854">
                  <c:v>244.16</c:v>
                </c:pt>
                <c:pt idx="2855">
                  <c:v>242.93</c:v>
                </c:pt>
                <c:pt idx="2856">
                  <c:v>243.93</c:v>
                </c:pt>
                <c:pt idx="2857">
                  <c:v>242.45</c:v>
                </c:pt>
                <c:pt idx="2858">
                  <c:v>242.65</c:v>
                </c:pt>
                <c:pt idx="2859">
                  <c:v>243.71</c:v>
                </c:pt>
                <c:pt idx="2860">
                  <c:v>242.4</c:v>
                </c:pt>
                <c:pt idx="2861">
                  <c:v>242.82</c:v>
                </c:pt>
                <c:pt idx="2862">
                  <c:v>243.18</c:v>
                </c:pt>
                <c:pt idx="2863">
                  <c:v>247.13</c:v>
                </c:pt>
                <c:pt idx="2864">
                  <c:v>241.52</c:v>
                </c:pt>
                <c:pt idx="2865">
                  <c:v>242.75</c:v>
                </c:pt>
                <c:pt idx="2866">
                  <c:v>248.54</c:v>
                </c:pt>
                <c:pt idx="2867">
                  <c:v>244.59</c:v>
                </c:pt>
                <c:pt idx="2868">
                  <c:v>246.02</c:v>
                </c:pt>
                <c:pt idx="2869">
                  <c:v>251.56</c:v>
                </c:pt>
                <c:pt idx="2870">
                  <c:v>245.72</c:v>
                </c:pt>
                <c:pt idx="2871">
                  <c:v>246.22</c:v>
                </c:pt>
                <c:pt idx="2872">
                  <c:v>251.23</c:v>
                </c:pt>
                <c:pt idx="2873">
                  <c:v>247.33</c:v>
                </c:pt>
                <c:pt idx="2874">
                  <c:v>249.92</c:v>
                </c:pt>
                <c:pt idx="2875">
                  <c:v>256.07</c:v>
                </c:pt>
                <c:pt idx="2876">
                  <c:v>249.65</c:v>
                </c:pt>
                <c:pt idx="2877">
                  <c:v>250.03</c:v>
                </c:pt>
                <c:pt idx="2878">
                  <c:v>256.17</c:v>
                </c:pt>
                <c:pt idx="2879">
                  <c:v>249.35</c:v>
                </c:pt>
                <c:pt idx="2880">
                  <c:v>247.23</c:v>
                </c:pt>
                <c:pt idx="2881">
                  <c:v>259.99</c:v>
                </c:pt>
                <c:pt idx="2882">
                  <c:v>247.86</c:v>
                </c:pt>
                <c:pt idx="2883">
                  <c:v>247.58</c:v>
                </c:pt>
                <c:pt idx="2884">
                  <c:v>246.7</c:v>
                </c:pt>
                <c:pt idx="2885">
                  <c:v>245.67</c:v>
                </c:pt>
                <c:pt idx="2886">
                  <c:v>245.42</c:v>
                </c:pt>
                <c:pt idx="2887">
                  <c:v>246.12</c:v>
                </c:pt>
                <c:pt idx="2888">
                  <c:v>246.17</c:v>
                </c:pt>
                <c:pt idx="2889">
                  <c:v>247.56</c:v>
                </c:pt>
                <c:pt idx="2890">
                  <c:v>245.72</c:v>
                </c:pt>
                <c:pt idx="2891">
                  <c:v>244.89</c:v>
                </c:pt>
                <c:pt idx="2892">
                  <c:v>250.3</c:v>
                </c:pt>
                <c:pt idx="2893">
                  <c:v>244.18</c:v>
                </c:pt>
                <c:pt idx="2894">
                  <c:v>242.95</c:v>
                </c:pt>
                <c:pt idx="2895">
                  <c:v>247.03</c:v>
                </c:pt>
                <c:pt idx="2896">
                  <c:v>240.61</c:v>
                </c:pt>
                <c:pt idx="2897">
                  <c:v>241.99</c:v>
                </c:pt>
                <c:pt idx="2898">
                  <c:v>249.12</c:v>
                </c:pt>
                <c:pt idx="2899">
                  <c:v>243.63</c:v>
                </c:pt>
                <c:pt idx="2900">
                  <c:v>245.22</c:v>
                </c:pt>
                <c:pt idx="2901">
                  <c:v>249.87</c:v>
                </c:pt>
                <c:pt idx="2902">
                  <c:v>242.8</c:v>
                </c:pt>
                <c:pt idx="2903">
                  <c:v>243.43</c:v>
                </c:pt>
                <c:pt idx="2904">
                  <c:v>248.06</c:v>
                </c:pt>
                <c:pt idx="2905">
                  <c:v>243.33</c:v>
                </c:pt>
                <c:pt idx="2906">
                  <c:v>242.27</c:v>
                </c:pt>
                <c:pt idx="2907">
                  <c:v>248.79</c:v>
                </c:pt>
                <c:pt idx="2908">
                  <c:v>241.97</c:v>
                </c:pt>
                <c:pt idx="2909">
                  <c:v>244.21</c:v>
                </c:pt>
                <c:pt idx="2910">
                  <c:v>255.19</c:v>
                </c:pt>
                <c:pt idx="2911">
                  <c:v>242.6</c:v>
                </c:pt>
                <c:pt idx="2912">
                  <c:v>240.99</c:v>
                </c:pt>
                <c:pt idx="2913">
                  <c:v>241.09</c:v>
                </c:pt>
                <c:pt idx="2914">
                  <c:v>238.95</c:v>
                </c:pt>
                <c:pt idx="2915">
                  <c:v>237.24</c:v>
                </c:pt>
                <c:pt idx="2916">
                  <c:v>238.02</c:v>
                </c:pt>
                <c:pt idx="2917">
                  <c:v>237.26</c:v>
                </c:pt>
                <c:pt idx="2918">
                  <c:v>243.23</c:v>
                </c:pt>
                <c:pt idx="2919">
                  <c:v>237.61</c:v>
                </c:pt>
                <c:pt idx="2920">
                  <c:v>237.44</c:v>
                </c:pt>
                <c:pt idx="2921">
                  <c:v>244.23</c:v>
                </c:pt>
                <c:pt idx="2922">
                  <c:v>239.93</c:v>
                </c:pt>
                <c:pt idx="2923">
                  <c:v>238.14</c:v>
                </c:pt>
                <c:pt idx="2924">
                  <c:v>244.21</c:v>
                </c:pt>
                <c:pt idx="2925">
                  <c:v>238.09</c:v>
                </c:pt>
                <c:pt idx="2926">
                  <c:v>239.43</c:v>
                </c:pt>
                <c:pt idx="2927">
                  <c:v>245.17</c:v>
                </c:pt>
                <c:pt idx="2928">
                  <c:v>241.09</c:v>
                </c:pt>
                <c:pt idx="2929">
                  <c:v>241.64</c:v>
                </c:pt>
                <c:pt idx="2930">
                  <c:v>247.83</c:v>
                </c:pt>
                <c:pt idx="2931">
                  <c:v>242.07</c:v>
                </c:pt>
                <c:pt idx="2932">
                  <c:v>243.4</c:v>
                </c:pt>
                <c:pt idx="2933">
                  <c:v>249.7</c:v>
                </c:pt>
                <c:pt idx="2934">
                  <c:v>245.29</c:v>
                </c:pt>
                <c:pt idx="2935">
                  <c:v>245.34</c:v>
                </c:pt>
                <c:pt idx="2936">
                  <c:v>254.71</c:v>
                </c:pt>
                <c:pt idx="2937">
                  <c:v>244.51</c:v>
                </c:pt>
                <c:pt idx="2938">
                  <c:v>244.23</c:v>
                </c:pt>
                <c:pt idx="2939">
                  <c:v>242.93</c:v>
                </c:pt>
                <c:pt idx="2940">
                  <c:v>240.91</c:v>
                </c:pt>
                <c:pt idx="2941">
                  <c:v>241.24</c:v>
                </c:pt>
                <c:pt idx="2942">
                  <c:v>241.36</c:v>
                </c:pt>
                <c:pt idx="2943">
                  <c:v>240.89</c:v>
                </c:pt>
                <c:pt idx="2944">
                  <c:v>242.02</c:v>
                </c:pt>
                <c:pt idx="2945">
                  <c:v>242.09</c:v>
                </c:pt>
                <c:pt idx="2946">
                  <c:v>241.89</c:v>
                </c:pt>
                <c:pt idx="2947">
                  <c:v>247.51</c:v>
                </c:pt>
                <c:pt idx="2948">
                  <c:v>241.34</c:v>
                </c:pt>
                <c:pt idx="2949">
                  <c:v>241.57</c:v>
                </c:pt>
                <c:pt idx="2950">
                  <c:v>246.85</c:v>
                </c:pt>
                <c:pt idx="2951">
                  <c:v>241.01</c:v>
                </c:pt>
                <c:pt idx="2952">
                  <c:v>240.66</c:v>
                </c:pt>
                <c:pt idx="2953">
                  <c:v>245.57</c:v>
                </c:pt>
                <c:pt idx="2954">
                  <c:v>240.79</c:v>
                </c:pt>
                <c:pt idx="2955">
                  <c:v>240.76</c:v>
                </c:pt>
                <c:pt idx="2956">
                  <c:v>245.87</c:v>
                </c:pt>
                <c:pt idx="2957">
                  <c:v>239.75</c:v>
                </c:pt>
                <c:pt idx="2958">
                  <c:v>239.63</c:v>
                </c:pt>
                <c:pt idx="2959">
                  <c:v>244.86</c:v>
                </c:pt>
                <c:pt idx="2960">
                  <c:v>237.24</c:v>
                </c:pt>
                <c:pt idx="2961">
                  <c:v>236.18</c:v>
                </c:pt>
                <c:pt idx="2962">
                  <c:v>243.15</c:v>
                </c:pt>
                <c:pt idx="2963">
                  <c:v>237.36</c:v>
                </c:pt>
                <c:pt idx="2964">
                  <c:v>237.69</c:v>
                </c:pt>
                <c:pt idx="2965">
                  <c:v>247.31</c:v>
                </c:pt>
                <c:pt idx="2966">
                  <c:v>237.79</c:v>
                </c:pt>
                <c:pt idx="2967">
                  <c:v>237.56</c:v>
                </c:pt>
                <c:pt idx="2968">
                  <c:v>239.05</c:v>
                </c:pt>
                <c:pt idx="2969">
                  <c:v>239.33</c:v>
                </c:pt>
                <c:pt idx="2970">
                  <c:v>239.45</c:v>
                </c:pt>
                <c:pt idx="2971">
                  <c:v>240.48</c:v>
                </c:pt>
                <c:pt idx="2972">
                  <c:v>241.26</c:v>
                </c:pt>
                <c:pt idx="2973">
                  <c:v>246.98</c:v>
                </c:pt>
                <c:pt idx="2974">
                  <c:v>241.62</c:v>
                </c:pt>
                <c:pt idx="2975">
                  <c:v>241.11</c:v>
                </c:pt>
                <c:pt idx="2976">
                  <c:v>246.53</c:v>
                </c:pt>
                <c:pt idx="2977">
                  <c:v>239.53</c:v>
                </c:pt>
                <c:pt idx="2978">
                  <c:v>239.5</c:v>
                </c:pt>
                <c:pt idx="2979">
                  <c:v>242.52</c:v>
                </c:pt>
                <c:pt idx="2980">
                  <c:v>237.59</c:v>
                </c:pt>
                <c:pt idx="2981">
                  <c:v>239.15</c:v>
                </c:pt>
                <c:pt idx="2982">
                  <c:v>244.76</c:v>
                </c:pt>
                <c:pt idx="2983">
                  <c:v>240.21</c:v>
                </c:pt>
                <c:pt idx="2984">
                  <c:v>239.98</c:v>
                </c:pt>
                <c:pt idx="2985">
                  <c:v>245.19</c:v>
                </c:pt>
                <c:pt idx="2986">
                  <c:v>240.58</c:v>
                </c:pt>
                <c:pt idx="2987">
                  <c:v>241.39</c:v>
                </c:pt>
                <c:pt idx="2988">
                  <c:v>245.9</c:v>
                </c:pt>
                <c:pt idx="2989">
                  <c:v>240.13</c:v>
                </c:pt>
                <c:pt idx="2990">
                  <c:v>241.01</c:v>
                </c:pt>
                <c:pt idx="2991">
                  <c:v>247.05</c:v>
                </c:pt>
                <c:pt idx="2992">
                  <c:v>238.97</c:v>
                </c:pt>
                <c:pt idx="2993">
                  <c:v>238.29</c:v>
                </c:pt>
                <c:pt idx="2994">
                  <c:v>239.27</c:v>
                </c:pt>
                <c:pt idx="2995">
                  <c:v>239.5</c:v>
                </c:pt>
                <c:pt idx="2996">
                  <c:v>237.97</c:v>
                </c:pt>
                <c:pt idx="2997">
                  <c:v>235.75</c:v>
                </c:pt>
                <c:pt idx="2998">
                  <c:v>237.29</c:v>
                </c:pt>
                <c:pt idx="2999">
                  <c:v>234.89</c:v>
                </c:pt>
                <c:pt idx="3000">
                  <c:v>234.19</c:v>
                </c:pt>
                <c:pt idx="3001">
                  <c:v>233.08</c:v>
                </c:pt>
                <c:pt idx="3002">
                  <c:v>239.17</c:v>
                </c:pt>
                <c:pt idx="3003">
                  <c:v>235.35</c:v>
                </c:pt>
                <c:pt idx="3004">
                  <c:v>237.19</c:v>
                </c:pt>
                <c:pt idx="3005">
                  <c:v>242.82</c:v>
                </c:pt>
                <c:pt idx="3006">
                  <c:v>239.12</c:v>
                </c:pt>
                <c:pt idx="3007">
                  <c:v>237.89</c:v>
                </c:pt>
                <c:pt idx="3008">
                  <c:v>243.86</c:v>
                </c:pt>
                <c:pt idx="3009">
                  <c:v>237.41</c:v>
                </c:pt>
                <c:pt idx="3010">
                  <c:v>237.29</c:v>
                </c:pt>
                <c:pt idx="3011">
                  <c:v>242.7</c:v>
                </c:pt>
                <c:pt idx="3012">
                  <c:v>236.4</c:v>
                </c:pt>
                <c:pt idx="3013">
                  <c:v>235.07</c:v>
                </c:pt>
                <c:pt idx="3014">
                  <c:v>238.87</c:v>
                </c:pt>
                <c:pt idx="3015">
                  <c:v>230.89</c:v>
                </c:pt>
                <c:pt idx="3016">
                  <c:v>231.32</c:v>
                </c:pt>
                <c:pt idx="3017">
                  <c:v>237.03</c:v>
                </c:pt>
                <c:pt idx="3018">
                  <c:v>232.18</c:v>
                </c:pt>
                <c:pt idx="3019">
                  <c:v>233.13</c:v>
                </c:pt>
                <c:pt idx="3020">
                  <c:v>241.94</c:v>
                </c:pt>
                <c:pt idx="3021">
                  <c:v>233.74</c:v>
                </c:pt>
                <c:pt idx="3022">
                  <c:v>233.33</c:v>
                </c:pt>
                <c:pt idx="3023">
                  <c:v>234.16</c:v>
                </c:pt>
                <c:pt idx="3024">
                  <c:v>233.79</c:v>
                </c:pt>
                <c:pt idx="3025">
                  <c:v>234.69</c:v>
                </c:pt>
                <c:pt idx="3026">
                  <c:v>234.79</c:v>
                </c:pt>
                <c:pt idx="3027">
                  <c:v>232.38</c:v>
                </c:pt>
                <c:pt idx="3028">
                  <c:v>233.11</c:v>
                </c:pt>
                <c:pt idx="3029">
                  <c:v>234.37</c:v>
                </c:pt>
                <c:pt idx="3030">
                  <c:v>235.75</c:v>
                </c:pt>
                <c:pt idx="3031">
                  <c:v>241.41</c:v>
                </c:pt>
                <c:pt idx="3032">
                  <c:v>235.17</c:v>
                </c:pt>
                <c:pt idx="3033">
                  <c:v>236.23</c:v>
                </c:pt>
                <c:pt idx="3034">
                  <c:v>240.71</c:v>
                </c:pt>
                <c:pt idx="3035">
                  <c:v>235.12</c:v>
                </c:pt>
                <c:pt idx="3036">
                  <c:v>237.21</c:v>
                </c:pt>
                <c:pt idx="3037">
                  <c:v>241.41</c:v>
                </c:pt>
                <c:pt idx="3038">
                  <c:v>235.65</c:v>
                </c:pt>
                <c:pt idx="3039">
                  <c:v>237.51</c:v>
                </c:pt>
                <c:pt idx="3040">
                  <c:v>244.06</c:v>
                </c:pt>
                <c:pt idx="3041">
                  <c:v>239.3</c:v>
                </c:pt>
                <c:pt idx="3042">
                  <c:v>238.7</c:v>
                </c:pt>
                <c:pt idx="3043">
                  <c:v>243.68</c:v>
                </c:pt>
                <c:pt idx="3044">
                  <c:v>235.83</c:v>
                </c:pt>
                <c:pt idx="3045">
                  <c:v>237.61</c:v>
                </c:pt>
                <c:pt idx="3046">
                  <c:v>241.62</c:v>
                </c:pt>
                <c:pt idx="3047">
                  <c:v>235.57</c:v>
                </c:pt>
                <c:pt idx="3048">
                  <c:v>235.07</c:v>
                </c:pt>
                <c:pt idx="3049">
                  <c:v>246.75</c:v>
                </c:pt>
                <c:pt idx="3050">
                  <c:v>234.69</c:v>
                </c:pt>
                <c:pt idx="3051">
                  <c:v>234.59</c:v>
                </c:pt>
                <c:pt idx="3052">
                  <c:v>232.43</c:v>
                </c:pt>
                <c:pt idx="3053">
                  <c:v>234.97</c:v>
                </c:pt>
                <c:pt idx="3054">
                  <c:v>235.27</c:v>
                </c:pt>
                <c:pt idx="3055">
                  <c:v>235.42</c:v>
                </c:pt>
                <c:pt idx="3056">
                  <c:v>234.97</c:v>
                </c:pt>
                <c:pt idx="3057">
                  <c:v>240.03</c:v>
                </c:pt>
                <c:pt idx="3058">
                  <c:v>235.62</c:v>
                </c:pt>
                <c:pt idx="3059">
                  <c:v>236.98</c:v>
                </c:pt>
                <c:pt idx="3060">
                  <c:v>243.73</c:v>
                </c:pt>
                <c:pt idx="3061">
                  <c:v>239.73</c:v>
                </c:pt>
                <c:pt idx="3062">
                  <c:v>242.07</c:v>
                </c:pt>
                <c:pt idx="3063">
                  <c:v>247.71</c:v>
                </c:pt>
                <c:pt idx="3064">
                  <c:v>241.67</c:v>
                </c:pt>
                <c:pt idx="3065">
                  <c:v>239.78</c:v>
                </c:pt>
                <c:pt idx="3066">
                  <c:v>243.83</c:v>
                </c:pt>
                <c:pt idx="3067">
                  <c:v>239.48</c:v>
                </c:pt>
                <c:pt idx="3068">
                  <c:v>237.94</c:v>
                </c:pt>
                <c:pt idx="3069">
                  <c:v>243.13</c:v>
                </c:pt>
                <c:pt idx="3070">
                  <c:v>237.24</c:v>
                </c:pt>
                <c:pt idx="3071">
                  <c:v>238.04</c:v>
                </c:pt>
                <c:pt idx="3072">
                  <c:v>243.08</c:v>
                </c:pt>
                <c:pt idx="3073">
                  <c:v>236.91</c:v>
                </c:pt>
                <c:pt idx="3074">
                  <c:v>237.71</c:v>
                </c:pt>
                <c:pt idx="3075">
                  <c:v>246.12</c:v>
                </c:pt>
                <c:pt idx="3076">
                  <c:v>237.87</c:v>
                </c:pt>
                <c:pt idx="3077">
                  <c:v>238.6</c:v>
                </c:pt>
                <c:pt idx="3078">
                  <c:v>238.44</c:v>
                </c:pt>
                <c:pt idx="3079">
                  <c:v>236.83</c:v>
                </c:pt>
                <c:pt idx="3080">
                  <c:v>236.63</c:v>
                </c:pt>
                <c:pt idx="3081">
                  <c:v>233.99</c:v>
                </c:pt>
                <c:pt idx="3082">
                  <c:v>234.09</c:v>
                </c:pt>
                <c:pt idx="3083">
                  <c:v>234.26</c:v>
                </c:pt>
                <c:pt idx="3084">
                  <c:v>233.48</c:v>
                </c:pt>
                <c:pt idx="3085">
                  <c:v>233.38</c:v>
                </c:pt>
                <c:pt idx="3086">
                  <c:v>239</c:v>
                </c:pt>
                <c:pt idx="3087">
                  <c:v>233.86</c:v>
                </c:pt>
                <c:pt idx="3088">
                  <c:v>232.33</c:v>
                </c:pt>
                <c:pt idx="3089">
                  <c:v>236.56</c:v>
                </c:pt>
                <c:pt idx="3090">
                  <c:v>232.73</c:v>
                </c:pt>
                <c:pt idx="3091">
                  <c:v>232.45</c:v>
                </c:pt>
                <c:pt idx="3092">
                  <c:v>237.69</c:v>
                </c:pt>
                <c:pt idx="3093">
                  <c:v>234.14</c:v>
                </c:pt>
                <c:pt idx="3094">
                  <c:v>233.56</c:v>
                </c:pt>
                <c:pt idx="3095">
                  <c:v>238.42</c:v>
                </c:pt>
                <c:pt idx="3096">
                  <c:v>234.47</c:v>
                </c:pt>
                <c:pt idx="3097">
                  <c:v>233.69</c:v>
                </c:pt>
                <c:pt idx="3098">
                  <c:v>238.32</c:v>
                </c:pt>
                <c:pt idx="3099">
                  <c:v>232.6</c:v>
                </c:pt>
                <c:pt idx="3100">
                  <c:v>235.25</c:v>
                </c:pt>
                <c:pt idx="3101">
                  <c:v>240.81</c:v>
                </c:pt>
                <c:pt idx="3102">
                  <c:v>235.17</c:v>
                </c:pt>
                <c:pt idx="3103">
                  <c:v>235.07</c:v>
                </c:pt>
                <c:pt idx="3104">
                  <c:v>242.72</c:v>
                </c:pt>
                <c:pt idx="3105">
                  <c:v>234.62</c:v>
                </c:pt>
                <c:pt idx="3106">
                  <c:v>233.53</c:v>
                </c:pt>
                <c:pt idx="3107">
                  <c:v>233.36</c:v>
                </c:pt>
                <c:pt idx="3108">
                  <c:v>233.36</c:v>
                </c:pt>
                <c:pt idx="3109">
                  <c:v>233.21</c:v>
                </c:pt>
                <c:pt idx="3110">
                  <c:v>234.26</c:v>
                </c:pt>
                <c:pt idx="3111">
                  <c:v>233.23</c:v>
                </c:pt>
                <c:pt idx="3112">
                  <c:v>235.37</c:v>
                </c:pt>
                <c:pt idx="3113">
                  <c:v>232.4</c:v>
                </c:pt>
                <c:pt idx="3114">
                  <c:v>234.64</c:v>
                </c:pt>
                <c:pt idx="3115">
                  <c:v>241.79</c:v>
                </c:pt>
                <c:pt idx="3116">
                  <c:v>236.76</c:v>
                </c:pt>
                <c:pt idx="3117">
                  <c:v>237.03</c:v>
                </c:pt>
                <c:pt idx="3118">
                  <c:v>241.47</c:v>
                </c:pt>
                <c:pt idx="3119">
                  <c:v>236.38</c:v>
                </c:pt>
                <c:pt idx="3120">
                  <c:v>236.03</c:v>
                </c:pt>
                <c:pt idx="3121">
                  <c:v>240.01</c:v>
                </c:pt>
                <c:pt idx="3122">
                  <c:v>235.9</c:v>
                </c:pt>
                <c:pt idx="3123">
                  <c:v>235.8</c:v>
                </c:pt>
                <c:pt idx="3124">
                  <c:v>242.65</c:v>
                </c:pt>
                <c:pt idx="3125">
                  <c:v>235.62</c:v>
                </c:pt>
                <c:pt idx="3126">
                  <c:v>236.1</c:v>
                </c:pt>
                <c:pt idx="3127">
                  <c:v>242.09</c:v>
                </c:pt>
                <c:pt idx="3128">
                  <c:v>235.4</c:v>
                </c:pt>
                <c:pt idx="3129">
                  <c:v>236.23</c:v>
                </c:pt>
                <c:pt idx="3130">
                  <c:v>242.55</c:v>
                </c:pt>
                <c:pt idx="3131">
                  <c:v>238.39</c:v>
                </c:pt>
                <c:pt idx="3132">
                  <c:v>238.85</c:v>
                </c:pt>
                <c:pt idx="3133">
                  <c:v>246.55</c:v>
                </c:pt>
                <c:pt idx="3134">
                  <c:v>236</c:v>
                </c:pt>
                <c:pt idx="3135">
                  <c:v>235.2</c:v>
                </c:pt>
                <c:pt idx="3136">
                  <c:v>236.78</c:v>
                </c:pt>
                <c:pt idx="3137">
                  <c:v>235.88</c:v>
                </c:pt>
                <c:pt idx="3138">
                  <c:v>237.03</c:v>
                </c:pt>
                <c:pt idx="3139">
                  <c:v>238.49</c:v>
                </c:pt>
                <c:pt idx="3140">
                  <c:v>238.22</c:v>
                </c:pt>
                <c:pt idx="3141">
                  <c:v>243.4</c:v>
                </c:pt>
                <c:pt idx="3142">
                  <c:v>239.55</c:v>
                </c:pt>
                <c:pt idx="3143">
                  <c:v>240.06</c:v>
                </c:pt>
                <c:pt idx="3144">
                  <c:v>245.9</c:v>
                </c:pt>
                <c:pt idx="3145">
                  <c:v>240.46</c:v>
                </c:pt>
                <c:pt idx="3146">
                  <c:v>241.49</c:v>
                </c:pt>
                <c:pt idx="3147">
                  <c:v>246.17</c:v>
                </c:pt>
                <c:pt idx="3148">
                  <c:v>241.77</c:v>
                </c:pt>
                <c:pt idx="3149">
                  <c:v>242.22</c:v>
                </c:pt>
                <c:pt idx="3150">
                  <c:v>246.42</c:v>
                </c:pt>
                <c:pt idx="3151">
                  <c:v>240.81</c:v>
                </c:pt>
                <c:pt idx="3152">
                  <c:v>241.52</c:v>
                </c:pt>
                <c:pt idx="3153">
                  <c:v>247.03</c:v>
                </c:pt>
                <c:pt idx="3154">
                  <c:v>241.52</c:v>
                </c:pt>
                <c:pt idx="3155">
                  <c:v>240.18</c:v>
                </c:pt>
                <c:pt idx="3156">
                  <c:v>245.24</c:v>
                </c:pt>
                <c:pt idx="3157">
                  <c:v>239.68</c:v>
                </c:pt>
                <c:pt idx="3158">
                  <c:v>239.17</c:v>
                </c:pt>
                <c:pt idx="3159">
                  <c:v>246.53</c:v>
                </c:pt>
                <c:pt idx="3160">
                  <c:v>240.68</c:v>
                </c:pt>
                <c:pt idx="3161">
                  <c:v>240.99</c:v>
                </c:pt>
                <c:pt idx="3162">
                  <c:v>241.04</c:v>
                </c:pt>
                <c:pt idx="3163">
                  <c:v>240.06</c:v>
                </c:pt>
                <c:pt idx="3164">
                  <c:v>240.18</c:v>
                </c:pt>
                <c:pt idx="3165">
                  <c:v>239.58</c:v>
                </c:pt>
                <c:pt idx="3166">
                  <c:v>237.46</c:v>
                </c:pt>
                <c:pt idx="3167">
                  <c:v>238.17</c:v>
                </c:pt>
                <c:pt idx="3168">
                  <c:v>238.37</c:v>
                </c:pt>
                <c:pt idx="3169">
                  <c:v>238.24</c:v>
                </c:pt>
                <c:pt idx="3170">
                  <c:v>242.07</c:v>
                </c:pt>
                <c:pt idx="3171">
                  <c:v>239.63</c:v>
                </c:pt>
                <c:pt idx="3172">
                  <c:v>239.5</c:v>
                </c:pt>
                <c:pt idx="3173">
                  <c:v>242.09</c:v>
                </c:pt>
                <c:pt idx="3174">
                  <c:v>236.71</c:v>
                </c:pt>
                <c:pt idx="3175">
                  <c:v>236.68</c:v>
                </c:pt>
                <c:pt idx="3176">
                  <c:v>240.74</c:v>
                </c:pt>
                <c:pt idx="3177">
                  <c:v>235.17</c:v>
                </c:pt>
                <c:pt idx="3178">
                  <c:v>235.88</c:v>
                </c:pt>
                <c:pt idx="3179">
                  <c:v>241.62</c:v>
                </c:pt>
                <c:pt idx="3180">
                  <c:v>236.03</c:v>
                </c:pt>
                <c:pt idx="3181">
                  <c:v>234.92</c:v>
                </c:pt>
                <c:pt idx="3182">
                  <c:v>239.85</c:v>
                </c:pt>
                <c:pt idx="3183">
                  <c:v>236.05</c:v>
                </c:pt>
                <c:pt idx="3184">
                  <c:v>236.33</c:v>
                </c:pt>
                <c:pt idx="3185">
                  <c:v>241.92</c:v>
                </c:pt>
                <c:pt idx="3186">
                  <c:v>236.08</c:v>
                </c:pt>
                <c:pt idx="3187">
                  <c:v>236.63</c:v>
                </c:pt>
                <c:pt idx="3188">
                  <c:v>244.49</c:v>
                </c:pt>
                <c:pt idx="3189">
                  <c:v>237.56</c:v>
                </c:pt>
                <c:pt idx="3190">
                  <c:v>237.08</c:v>
                </c:pt>
                <c:pt idx="3191">
                  <c:v>235.67</c:v>
                </c:pt>
                <c:pt idx="3192">
                  <c:v>234.47</c:v>
                </c:pt>
                <c:pt idx="3193">
                  <c:v>234.67</c:v>
                </c:pt>
                <c:pt idx="3194">
                  <c:v>232.91</c:v>
                </c:pt>
                <c:pt idx="3195">
                  <c:v>234.06</c:v>
                </c:pt>
                <c:pt idx="3196">
                  <c:v>234.19</c:v>
                </c:pt>
                <c:pt idx="3197">
                  <c:v>235.5</c:v>
                </c:pt>
                <c:pt idx="3198">
                  <c:v>235.78</c:v>
                </c:pt>
                <c:pt idx="3199">
                  <c:v>241.62</c:v>
                </c:pt>
                <c:pt idx="3200">
                  <c:v>236.08</c:v>
                </c:pt>
                <c:pt idx="3201">
                  <c:v>235.6</c:v>
                </c:pt>
                <c:pt idx="3202">
                  <c:v>241.97</c:v>
                </c:pt>
                <c:pt idx="3203">
                  <c:v>236.58</c:v>
                </c:pt>
                <c:pt idx="3204">
                  <c:v>237.39</c:v>
                </c:pt>
                <c:pt idx="3205">
                  <c:v>243.18</c:v>
                </c:pt>
                <c:pt idx="3206">
                  <c:v>239.05</c:v>
                </c:pt>
                <c:pt idx="3207">
                  <c:v>237.16</c:v>
                </c:pt>
                <c:pt idx="3208">
                  <c:v>242.52</c:v>
                </c:pt>
                <c:pt idx="3209">
                  <c:v>236.18</c:v>
                </c:pt>
                <c:pt idx="3210">
                  <c:v>236.73</c:v>
                </c:pt>
                <c:pt idx="3211">
                  <c:v>242.04</c:v>
                </c:pt>
                <c:pt idx="3212">
                  <c:v>236.28</c:v>
                </c:pt>
                <c:pt idx="3213">
                  <c:v>237.71</c:v>
                </c:pt>
                <c:pt idx="3214">
                  <c:v>243.96</c:v>
                </c:pt>
                <c:pt idx="3215">
                  <c:v>238.7</c:v>
                </c:pt>
                <c:pt idx="3216">
                  <c:v>238.6</c:v>
                </c:pt>
                <c:pt idx="3217">
                  <c:v>246.63</c:v>
                </c:pt>
                <c:pt idx="3218">
                  <c:v>237.71</c:v>
                </c:pt>
                <c:pt idx="3219">
                  <c:v>238.12</c:v>
                </c:pt>
                <c:pt idx="3220">
                  <c:v>237.94</c:v>
                </c:pt>
                <c:pt idx="3221">
                  <c:v>236.43</c:v>
                </c:pt>
                <c:pt idx="3222">
                  <c:v>234.84</c:v>
                </c:pt>
                <c:pt idx="3223">
                  <c:v>234.67</c:v>
                </c:pt>
                <c:pt idx="3224">
                  <c:v>234.26</c:v>
                </c:pt>
                <c:pt idx="3225">
                  <c:v>239.75</c:v>
                </c:pt>
                <c:pt idx="3226">
                  <c:v>233.06</c:v>
                </c:pt>
                <c:pt idx="3227">
                  <c:v>232.6</c:v>
                </c:pt>
                <c:pt idx="3228">
                  <c:v>239.33</c:v>
                </c:pt>
                <c:pt idx="3229">
                  <c:v>236.05</c:v>
                </c:pt>
                <c:pt idx="3230">
                  <c:v>236.73</c:v>
                </c:pt>
                <c:pt idx="3231">
                  <c:v>241.59</c:v>
                </c:pt>
                <c:pt idx="3232">
                  <c:v>236.73</c:v>
                </c:pt>
                <c:pt idx="3233">
                  <c:v>237.84</c:v>
                </c:pt>
                <c:pt idx="3234">
                  <c:v>241.92</c:v>
                </c:pt>
                <c:pt idx="3235">
                  <c:v>236.28</c:v>
                </c:pt>
                <c:pt idx="3236">
                  <c:v>237.59</c:v>
                </c:pt>
                <c:pt idx="3237">
                  <c:v>243</c:v>
                </c:pt>
                <c:pt idx="3238">
                  <c:v>235.55</c:v>
                </c:pt>
                <c:pt idx="3239">
                  <c:v>236.96</c:v>
                </c:pt>
                <c:pt idx="3240">
                  <c:v>242.6</c:v>
                </c:pt>
                <c:pt idx="3241">
                  <c:v>236.43</c:v>
                </c:pt>
                <c:pt idx="3242">
                  <c:v>235.78</c:v>
                </c:pt>
                <c:pt idx="3243">
                  <c:v>242.42</c:v>
                </c:pt>
                <c:pt idx="3244">
                  <c:v>234.99</c:v>
                </c:pt>
                <c:pt idx="3245">
                  <c:v>235.12</c:v>
                </c:pt>
                <c:pt idx="3246">
                  <c:v>231.87</c:v>
                </c:pt>
                <c:pt idx="3247">
                  <c:v>231.19</c:v>
                </c:pt>
                <c:pt idx="3248">
                  <c:v>232.12</c:v>
                </c:pt>
                <c:pt idx="3249">
                  <c:v>231.34</c:v>
                </c:pt>
                <c:pt idx="3250">
                  <c:v>230.87</c:v>
                </c:pt>
                <c:pt idx="3251">
                  <c:v>231.42</c:v>
                </c:pt>
                <c:pt idx="3252">
                  <c:v>233.41</c:v>
                </c:pt>
                <c:pt idx="3253">
                  <c:v>235.17</c:v>
                </c:pt>
                <c:pt idx="3254">
                  <c:v>239.85</c:v>
                </c:pt>
                <c:pt idx="3255">
                  <c:v>234.64</c:v>
                </c:pt>
                <c:pt idx="3256">
                  <c:v>236.61</c:v>
                </c:pt>
                <c:pt idx="3257">
                  <c:v>241.84</c:v>
                </c:pt>
                <c:pt idx="3258">
                  <c:v>235.6</c:v>
                </c:pt>
                <c:pt idx="3259">
                  <c:v>237.29</c:v>
                </c:pt>
                <c:pt idx="3260">
                  <c:v>241.74</c:v>
                </c:pt>
                <c:pt idx="3261">
                  <c:v>236.35</c:v>
                </c:pt>
                <c:pt idx="3262">
                  <c:v>235.7</c:v>
                </c:pt>
                <c:pt idx="3263">
                  <c:v>240.43</c:v>
                </c:pt>
                <c:pt idx="3264">
                  <c:v>235.37</c:v>
                </c:pt>
                <c:pt idx="3265">
                  <c:v>236.48</c:v>
                </c:pt>
                <c:pt idx="3266">
                  <c:v>240.96</c:v>
                </c:pt>
                <c:pt idx="3267">
                  <c:v>235.5</c:v>
                </c:pt>
                <c:pt idx="3268">
                  <c:v>236.25</c:v>
                </c:pt>
                <c:pt idx="3269">
                  <c:v>241.49</c:v>
                </c:pt>
                <c:pt idx="3270">
                  <c:v>233.86</c:v>
                </c:pt>
                <c:pt idx="3271">
                  <c:v>233.16</c:v>
                </c:pt>
                <c:pt idx="3272">
                  <c:v>242.65</c:v>
                </c:pt>
                <c:pt idx="3273">
                  <c:v>233.61</c:v>
                </c:pt>
                <c:pt idx="3274">
                  <c:v>233.99</c:v>
                </c:pt>
                <c:pt idx="3275">
                  <c:v>234.09</c:v>
                </c:pt>
                <c:pt idx="3276">
                  <c:v>231.65</c:v>
                </c:pt>
                <c:pt idx="3277">
                  <c:v>231.55</c:v>
                </c:pt>
                <c:pt idx="3278">
                  <c:v>230.69</c:v>
                </c:pt>
                <c:pt idx="3279">
                  <c:v>230.26</c:v>
                </c:pt>
                <c:pt idx="3280">
                  <c:v>231.62</c:v>
                </c:pt>
                <c:pt idx="3281">
                  <c:v>233.36</c:v>
                </c:pt>
                <c:pt idx="3282">
                  <c:v>233.43</c:v>
                </c:pt>
                <c:pt idx="3283">
                  <c:v>239.2</c:v>
                </c:pt>
                <c:pt idx="3284">
                  <c:v>234.49</c:v>
                </c:pt>
                <c:pt idx="3285">
                  <c:v>234.09</c:v>
                </c:pt>
                <c:pt idx="3286">
                  <c:v>238.6</c:v>
                </c:pt>
                <c:pt idx="3287">
                  <c:v>231.9</c:v>
                </c:pt>
                <c:pt idx="3288">
                  <c:v>231.6</c:v>
                </c:pt>
                <c:pt idx="3289">
                  <c:v>239.45</c:v>
                </c:pt>
                <c:pt idx="3290">
                  <c:v>234.29</c:v>
                </c:pt>
                <c:pt idx="3291">
                  <c:v>235.4</c:v>
                </c:pt>
                <c:pt idx="3292">
                  <c:v>240.66</c:v>
                </c:pt>
                <c:pt idx="3293">
                  <c:v>234.87</c:v>
                </c:pt>
                <c:pt idx="3294">
                  <c:v>235.52</c:v>
                </c:pt>
                <c:pt idx="3295">
                  <c:v>242.32</c:v>
                </c:pt>
                <c:pt idx="3296">
                  <c:v>235.8</c:v>
                </c:pt>
                <c:pt idx="3297">
                  <c:v>235.45</c:v>
                </c:pt>
                <c:pt idx="3298">
                  <c:v>241.54</c:v>
                </c:pt>
                <c:pt idx="3299">
                  <c:v>234.42</c:v>
                </c:pt>
                <c:pt idx="3300">
                  <c:v>235.12</c:v>
                </c:pt>
                <c:pt idx="3301">
                  <c:v>244.61</c:v>
                </c:pt>
                <c:pt idx="3302">
                  <c:v>235.1</c:v>
                </c:pt>
                <c:pt idx="3303">
                  <c:v>236.28</c:v>
                </c:pt>
                <c:pt idx="3304">
                  <c:v>237.13</c:v>
                </c:pt>
                <c:pt idx="3305">
                  <c:v>236.68</c:v>
                </c:pt>
                <c:pt idx="3306">
                  <c:v>236.88</c:v>
                </c:pt>
                <c:pt idx="3307">
                  <c:v>236.13</c:v>
                </c:pt>
                <c:pt idx="3308">
                  <c:v>234.44</c:v>
                </c:pt>
                <c:pt idx="3309">
                  <c:v>240.43</c:v>
                </c:pt>
                <c:pt idx="3310">
                  <c:v>237.13</c:v>
                </c:pt>
                <c:pt idx="3311">
                  <c:v>233.31</c:v>
                </c:pt>
                <c:pt idx="3312">
                  <c:v>238.95</c:v>
                </c:pt>
                <c:pt idx="3313">
                  <c:v>233.94</c:v>
                </c:pt>
                <c:pt idx="3314">
                  <c:v>234.21</c:v>
                </c:pt>
                <c:pt idx="3315">
                  <c:v>238.72</c:v>
                </c:pt>
                <c:pt idx="3316">
                  <c:v>232.63</c:v>
                </c:pt>
                <c:pt idx="3317">
                  <c:v>232.4</c:v>
                </c:pt>
                <c:pt idx="3318">
                  <c:v>235.55</c:v>
                </c:pt>
                <c:pt idx="3319">
                  <c:v>231.95</c:v>
                </c:pt>
                <c:pt idx="3320">
                  <c:v>233.86</c:v>
                </c:pt>
                <c:pt idx="3321">
                  <c:v>238.44</c:v>
                </c:pt>
                <c:pt idx="3322">
                  <c:v>234.92</c:v>
                </c:pt>
                <c:pt idx="3323">
                  <c:v>237.01</c:v>
                </c:pt>
                <c:pt idx="3324">
                  <c:v>243.45</c:v>
                </c:pt>
                <c:pt idx="3325">
                  <c:v>237.81</c:v>
                </c:pt>
                <c:pt idx="3326">
                  <c:v>236.48</c:v>
                </c:pt>
                <c:pt idx="3327">
                  <c:v>241.79</c:v>
                </c:pt>
                <c:pt idx="3328">
                  <c:v>234.57</c:v>
                </c:pt>
                <c:pt idx="3329">
                  <c:v>233.28</c:v>
                </c:pt>
                <c:pt idx="3330">
                  <c:v>243.55</c:v>
                </c:pt>
                <c:pt idx="3331">
                  <c:v>232.4</c:v>
                </c:pt>
                <c:pt idx="3332">
                  <c:v>233.28</c:v>
                </c:pt>
                <c:pt idx="3333">
                  <c:v>232.45</c:v>
                </c:pt>
                <c:pt idx="3334">
                  <c:v>231.37</c:v>
                </c:pt>
                <c:pt idx="3335">
                  <c:v>230.87</c:v>
                </c:pt>
                <c:pt idx="3336">
                  <c:v>230.97</c:v>
                </c:pt>
                <c:pt idx="3337">
                  <c:v>231.9</c:v>
                </c:pt>
                <c:pt idx="3338">
                  <c:v>238.47</c:v>
                </c:pt>
                <c:pt idx="3339">
                  <c:v>233.21</c:v>
                </c:pt>
                <c:pt idx="3340">
                  <c:v>232.3</c:v>
                </c:pt>
                <c:pt idx="3341">
                  <c:v>236.61</c:v>
                </c:pt>
                <c:pt idx="3342">
                  <c:v>231.8</c:v>
                </c:pt>
                <c:pt idx="3343">
                  <c:v>231.37</c:v>
                </c:pt>
                <c:pt idx="3344">
                  <c:v>236.63</c:v>
                </c:pt>
                <c:pt idx="3345">
                  <c:v>231.9</c:v>
                </c:pt>
                <c:pt idx="3346">
                  <c:v>231.57</c:v>
                </c:pt>
                <c:pt idx="3347">
                  <c:v>236.98</c:v>
                </c:pt>
                <c:pt idx="3348">
                  <c:v>232.33</c:v>
                </c:pt>
                <c:pt idx="3349">
                  <c:v>230.69</c:v>
                </c:pt>
                <c:pt idx="3350">
                  <c:v>235.67</c:v>
                </c:pt>
                <c:pt idx="3351">
                  <c:v>229.31</c:v>
                </c:pt>
                <c:pt idx="3352">
                  <c:v>229.66</c:v>
                </c:pt>
                <c:pt idx="3353">
                  <c:v>234.16</c:v>
                </c:pt>
                <c:pt idx="3354">
                  <c:v>228.58</c:v>
                </c:pt>
                <c:pt idx="3355">
                  <c:v>229</c:v>
                </c:pt>
                <c:pt idx="3356">
                  <c:v>239.27</c:v>
                </c:pt>
                <c:pt idx="3357">
                  <c:v>229.13</c:v>
                </c:pt>
                <c:pt idx="3358">
                  <c:v>228.73</c:v>
                </c:pt>
                <c:pt idx="3359">
                  <c:v>229.38</c:v>
                </c:pt>
                <c:pt idx="3360">
                  <c:v>228.93</c:v>
                </c:pt>
                <c:pt idx="3361">
                  <c:v>229.78</c:v>
                </c:pt>
                <c:pt idx="3362">
                  <c:v>228.95</c:v>
                </c:pt>
                <c:pt idx="3363">
                  <c:v>229.88</c:v>
                </c:pt>
                <c:pt idx="3364">
                  <c:v>230.01</c:v>
                </c:pt>
                <c:pt idx="3365">
                  <c:v>231.27</c:v>
                </c:pt>
                <c:pt idx="3366">
                  <c:v>230.56</c:v>
                </c:pt>
                <c:pt idx="3367">
                  <c:v>235.07</c:v>
                </c:pt>
                <c:pt idx="3368">
                  <c:v>231.12</c:v>
                </c:pt>
                <c:pt idx="3369">
                  <c:v>230.01</c:v>
                </c:pt>
                <c:pt idx="3370">
                  <c:v>237.56</c:v>
                </c:pt>
                <c:pt idx="3371">
                  <c:v>231.19</c:v>
                </c:pt>
                <c:pt idx="3372">
                  <c:v>231.7</c:v>
                </c:pt>
                <c:pt idx="3373">
                  <c:v>235.67</c:v>
                </c:pt>
                <c:pt idx="3374">
                  <c:v>231.7</c:v>
                </c:pt>
                <c:pt idx="3375">
                  <c:v>231.5</c:v>
                </c:pt>
                <c:pt idx="3376">
                  <c:v>235.2</c:v>
                </c:pt>
                <c:pt idx="3377">
                  <c:v>228.47</c:v>
                </c:pt>
                <c:pt idx="3378">
                  <c:v>229.98</c:v>
                </c:pt>
                <c:pt idx="3379">
                  <c:v>235.7</c:v>
                </c:pt>
                <c:pt idx="3380">
                  <c:v>229.91</c:v>
                </c:pt>
                <c:pt idx="3381">
                  <c:v>231.24</c:v>
                </c:pt>
                <c:pt idx="3382">
                  <c:v>237.51</c:v>
                </c:pt>
                <c:pt idx="3383">
                  <c:v>232.12</c:v>
                </c:pt>
                <c:pt idx="3384">
                  <c:v>232.35</c:v>
                </c:pt>
                <c:pt idx="3385">
                  <c:v>242.9</c:v>
                </c:pt>
                <c:pt idx="3386">
                  <c:v>232.53</c:v>
                </c:pt>
                <c:pt idx="3387">
                  <c:v>231.32</c:v>
                </c:pt>
                <c:pt idx="3388">
                  <c:v>230.87</c:v>
                </c:pt>
                <c:pt idx="3389">
                  <c:v>229.68</c:v>
                </c:pt>
                <c:pt idx="3390">
                  <c:v>230.36</c:v>
                </c:pt>
                <c:pt idx="3391">
                  <c:v>230.41</c:v>
                </c:pt>
                <c:pt idx="3392">
                  <c:v>228.68</c:v>
                </c:pt>
                <c:pt idx="3393">
                  <c:v>236.38</c:v>
                </c:pt>
                <c:pt idx="3394">
                  <c:v>231.37</c:v>
                </c:pt>
                <c:pt idx="3395">
                  <c:v>231.65</c:v>
                </c:pt>
                <c:pt idx="3396">
                  <c:v>238.22</c:v>
                </c:pt>
                <c:pt idx="3397">
                  <c:v>231.32</c:v>
                </c:pt>
                <c:pt idx="3398">
                  <c:v>232.05</c:v>
                </c:pt>
                <c:pt idx="3399">
                  <c:v>238.04</c:v>
                </c:pt>
                <c:pt idx="3400">
                  <c:v>232.35</c:v>
                </c:pt>
                <c:pt idx="3401">
                  <c:v>232.58</c:v>
                </c:pt>
                <c:pt idx="3402">
                  <c:v>237.34</c:v>
                </c:pt>
                <c:pt idx="3403">
                  <c:v>232.5</c:v>
                </c:pt>
                <c:pt idx="3404">
                  <c:v>231.12</c:v>
                </c:pt>
                <c:pt idx="3405">
                  <c:v>235.47</c:v>
                </c:pt>
                <c:pt idx="3406">
                  <c:v>230.72</c:v>
                </c:pt>
                <c:pt idx="3407">
                  <c:v>228.6</c:v>
                </c:pt>
                <c:pt idx="3408">
                  <c:v>234.21</c:v>
                </c:pt>
                <c:pt idx="3409">
                  <c:v>229.81</c:v>
                </c:pt>
                <c:pt idx="3410">
                  <c:v>228.65</c:v>
                </c:pt>
                <c:pt idx="3411">
                  <c:v>235.47</c:v>
                </c:pt>
                <c:pt idx="3412">
                  <c:v>228.5</c:v>
                </c:pt>
                <c:pt idx="3413">
                  <c:v>229.73</c:v>
                </c:pt>
                <c:pt idx="3414">
                  <c:v>240.68</c:v>
                </c:pt>
                <c:pt idx="3415">
                  <c:v>230.01</c:v>
                </c:pt>
                <c:pt idx="3416">
                  <c:v>230.66</c:v>
                </c:pt>
                <c:pt idx="3417">
                  <c:v>230.59</c:v>
                </c:pt>
                <c:pt idx="3418">
                  <c:v>232.02</c:v>
                </c:pt>
                <c:pt idx="3419">
                  <c:v>231.24</c:v>
                </c:pt>
                <c:pt idx="3420">
                  <c:v>230.24</c:v>
                </c:pt>
                <c:pt idx="3421">
                  <c:v>229.88</c:v>
                </c:pt>
                <c:pt idx="3422">
                  <c:v>235.17</c:v>
                </c:pt>
                <c:pt idx="3423">
                  <c:v>230.84</c:v>
                </c:pt>
                <c:pt idx="3424">
                  <c:v>230.51</c:v>
                </c:pt>
                <c:pt idx="3425">
                  <c:v>236.23</c:v>
                </c:pt>
                <c:pt idx="3426">
                  <c:v>231.8</c:v>
                </c:pt>
                <c:pt idx="3427">
                  <c:v>233.18</c:v>
                </c:pt>
                <c:pt idx="3428">
                  <c:v>239.93</c:v>
                </c:pt>
                <c:pt idx="3429">
                  <c:v>233.71</c:v>
                </c:pt>
                <c:pt idx="3430">
                  <c:v>233.01</c:v>
                </c:pt>
                <c:pt idx="3431">
                  <c:v>238.12</c:v>
                </c:pt>
                <c:pt idx="3432">
                  <c:v>233.01</c:v>
                </c:pt>
                <c:pt idx="3433">
                  <c:v>234.52</c:v>
                </c:pt>
                <c:pt idx="3434">
                  <c:v>239.27</c:v>
                </c:pt>
                <c:pt idx="3435">
                  <c:v>231.75</c:v>
                </c:pt>
                <c:pt idx="3436">
                  <c:v>231.65</c:v>
                </c:pt>
                <c:pt idx="3437">
                  <c:v>236.61</c:v>
                </c:pt>
                <c:pt idx="3438">
                  <c:v>230.59</c:v>
                </c:pt>
                <c:pt idx="3439">
                  <c:v>231.6</c:v>
                </c:pt>
                <c:pt idx="3440">
                  <c:v>237.76</c:v>
                </c:pt>
                <c:pt idx="3441">
                  <c:v>229.86</c:v>
                </c:pt>
                <c:pt idx="3442">
                  <c:v>229.98</c:v>
                </c:pt>
                <c:pt idx="3443">
                  <c:v>231.92</c:v>
                </c:pt>
                <c:pt idx="3444">
                  <c:v>232.05</c:v>
                </c:pt>
                <c:pt idx="3445">
                  <c:v>231.07</c:v>
                </c:pt>
                <c:pt idx="3446">
                  <c:v>228.47</c:v>
                </c:pt>
                <c:pt idx="3447">
                  <c:v>229.46</c:v>
                </c:pt>
                <c:pt idx="3448">
                  <c:v>230.26</c:v>
                </c:pt>
                <c:pt idx="3449">
                  <c:v>230.46</c:v>
                </c:pt>
                <c:pt idx="3450">
                  <c:v>232.73</c:v>
                </c:pt>
                <c:pt idx="3451">
                  <c:v>238.82</c:v>
                </c:pt>
                <c:pt idx="3452">
                  <c:v>236.43</c:v>
                </c:pt>
                <c:pt idx="3453">
                  <c:v>237.44</c:v>
                </c:pt>
                <c:pt idx="3454">
                  <c:v>243.23</c:v>
                </c:pt>
                <c:pt idx="3455">
                  <c:v>236.38</c:v>
                </c:pt>
                <c:pt idx="3456">
                  <c:v>234.24</c:v>
                </c:pt>
                <c:pt idx="3457">
                  <c:v>239.05</c:v>
                </c:pt>
                <c:pt idx="3458">
                  <c:v>233.86</c:v>
                </c:pt>
                <c:pt idx="3459">
                  <c:v>231.17</c:v>
                </c:pt>
                <c:pt idx="3460">
                  <c:v>237.16</c:v>
                </c:pt>
                <c:pt idx="3461">
                  <c:v>232.85</c:v>
                </c:pt>
                <c:pt idx="3462">
                  <c:v>233.06</c:v>
                </c:pt>
                <c:pt idx="3463">
                  <c:v>239</c:v>
                </c:pt>
                <c:pt idx="3464">
                  <c:v>233.33</c:v>
                </c:pt>
                <c:pt idx="3465">
                  <c:v>233.41</c:v>
                </c:pt>
                <c:pt idx="3466">
                  <c:v>238.95</c:v>
                </c:pt>
                <c:pt idx="3467">
                  <c:v>231.85</c:v>
                </c:pt>
                <c:pt idx="3468">
                  <c:v>231.72</c:v>
                </c:pt>
                <c:pt idx="3469">
                  <c:v>240.31</c:v>
                </c:pt>
                <c:pt idx="3470">
                  <c:v>230.64</c:v>
                </c:pt>
                <c:pt idx="3471">
                  <c:v>230.74</c:v>
                </c:pt>
                <c:pt idx="3472">
                  <c:v>230.19</c:v>
                </c:pt>
                <c:pt idx="3473">
                  <c:v>230.09</c:v>
                </c:pt>
                <c:pt idx="3474">
                  <c:v>229.31</c:v>
                </c:pt>
                <c:pt idx="3475">
                  <c:v>230.29</c:v>
                </c:pt>
                <c:pt idx="3476">
                  <c:v>231.77</c:v>
                </c:pt>
                <c:pt idx="3477">
                  <c:v>232.28</c:v>
                </c:pt>
                <c:pt idx="3478">
                  <c:v>232.4</c:v>
                </c:pt>
                <c:pt idx="3479">
                  <c:v>230.99</c:v>
                </c:pt>
                <c:pt idx="3480">
                  <c:v>237.01</c:v>
                </c:pt>
                <c:pt idx="3481">
                  <c:v>231.97</c:v>
                </c:pt>
                <c:pt idx="3482">
                  <c:v>230.29</c:v>
                </c:pt>
                <c:pt idx="3483">
                  <c:v>235.83</c:v>
                </c:pt>
                <c:pt idx="3484">
                  <c:v>230.84</c:v>
                </c:pt>
                <c:pt idx="3485">
                  <c:v>230.14</c:v>
                </c:pt>
                <c:pt idx="3486">
                  <c:v>236.15</c:v>
                </c:pt>
                <c:pt idx="3487">
                  <c:v>230.66</c:v>
                </c:pt>
                <c:pt idx="3488">
                  <c:v>231.19</c:v>
                </c:pt>
                <c:pt idx="3489">
                  <c:v>236.43</c:v>
                </c:pt>
                <c:pt idx="3490">
                  <c:v>230.92</c:v>
                </c:pt>
                <c:pt idx="3491">
                  <c:v>228.68</c:v>
                </c:pt>
                <c:pt idx="3492">
                  <c:v>233.79</c:v>
                </c:pt>
                <c:pt idx="3493">
                  <c:v>228.73</c:v>
                </c:pt>
                <c:pt idx="3494">
                  <c:v>228.15</c:v>
                </c:pt>
                <c:pt idx="3495">
                  <c:v>233.26</c:v>
                </c:pt>
                <c:pt idx="3496">
                  <c:v>227.57</c:v>
                </c:pt>
                <c:pt idx="3497">
                  <c:v>228.02</c:v>
                </c:pt>
                <c:pt idx="3498">
                  <c:v>237.92</c:v>
                </c:pt>
                <c:pt idx="3499">
                  <c:v>229.91</c:v>
                </c:pt>
                <c:pt idx="3500">
                  <c:v>229.73</c:v>
                </c:pt>
                <c:pt idx="3501">
                  <c:v>228.7</c:v>
                </c:pt>
                <c:pt idx="3502">
                  <c:v>227.24</c:v>
                </c:pt>
                <c:pt idx="3503">
                  <c:v>227.22</c:v>
                </c:pt>
                <c:pt idx="3504">
                  <c:v>227.11</c:v>
                </c:pt>
                <c:pt idx="3505">
                  <c:v>227.44</c:v>
                </c:pt>
                <c:pt idx="3506">
                  <c:v>231.52</c:v>
                </c:pt>
                <c:pt idx="3507">
                  <c:v>227.11</c:v>
                </c:pt>
                <c:pt idx="3508">
                  <c:v>228.3</c:v>
                </c:pt>
                <c:pt idx="3509">
                  <c:v>234.04</c:v>
                </c:pt>
                <c:pt idx="3510">
                  <c:v>228.07</c:v>
                </c:pt>
                <c:pt idx="3511">
                  <c:v>226.28</c:v>
                </c:pt>
                <c:pt idx="3512">
                  <c:v>230.79</c:v>
                </c:pt>
                <c:pt idx="3513">
                  <c:v>225.3</c:v>
                </c:pt>
                <c:pt idx="3514">
                  <c:v>226.44</c:v>
                </c:pt>
                <c:pt idx="3515">
                  <c:v>232.1</c:v>
                </c:pt>
                <c:pt idx="3516">
                  <c:v>227.84</c:v>
                </c:pt>
                <c:pt idx="3517">
                  <c:v>228.27</c:v>
                </c:pt>
                <c:pt idx="3518">
                  <c:v>233.31</c:v>
                </c:pt>
                <c:pt idx="3519">
                  <c:v>228.68</c:v>
                </c:pt>
                <c:pt idx="3520">
                  <c:v>229.88</c:v>
                </c:pt>
                <c:pt idx="3521">
                  <c:v>234.69</c:v>
                </c:pt>
                <c:pt idx="3522">
                  <c:v>230.77</c:v>
                </c:pt>
                <c:pt idx="3523">
                  <c:v>231.92</c:v>
                </c:pt>
                <c:pt idx="3524">
                  <c:v>238.37</c:v>
                </c:pt>
                <c:pt idx="3525">
                  <c:v>230.64</c:v>
                </c:pt>
                <c:pt idx="3526">
                  <c:v>229.1</c:v>
                </c:pt>
                <c:pt idx="3527">
                  <c:v>230.92</c:v>
                </c:pt>
                <c:pt idx="3528">
                  <c:v>230.36</c:v>
                </c:pt>
                <c:pt idx="3529">
                  <c:v>230.34</c:v>
                </c:pt>
                <c:pt idx="3530">
                  <c:v>229.41</c:v>
                </c:pt>
                <c:pt idx="3531">
                  <c:v>226.79</c:v>
                </c:pt>
                <c:pt idx="3532">
                  <c:v>228.47</c:v>
                </c:pt>
                <c:pt idx="3533">
                  <c:v>228.83</c:v>
                </c:pt>
                <c:pt idx="3534">
                  <c:v>230.34</c:v>
                </c:pt>
                <c:pt idx="3535">
                  <c:v>235.88</c:v>
                </c:pt>
                <c:pt idx="3536">
                  <c:v>229.56</c:v>
                </c:pt>
                <c:pt idx="3537">
                  <c:v>228.8</c:v>
                </c:pt>
                <c:pt idx="3538">
                  <c:v>233.99</c:v>
                </c:pt>
                <c:pt idx="3539">
                  <c:v>229.05</c:v>
                </c:pt>
                <c:pt idx="3540">
                  <c:v>228.2</c:v>
                </c:pt>
                <c:pt idx="3541">
                  <c:v>234.39</c:v>
                </c:pt>
                <c:pt idx="3542">
                  <c:v>229.03</c:v>
                </c:pt>
                <c:pt idx="3543">
                  <c:v>229.08</c:v>
                </c:pt>
                <c:pt idx="3544">
                  <c:v>234.19</c:v>
                </c:pt>
                <c:pt idx="3545">
                  <c:v>228.68</c:v>
                </c:pt>
                <c:pt idx="3546">
                  <c:v>228.75</c:v>
                </c:pt>
                <c:pt idx="3547">
                  <c:v>234.29</c:v>
                </c:pt>
                <c:pt idx="3548">
                  <c:v>230.82</c:v>
                </c:pt>
                <c:pt idx="3549">
                  <c:v>229.38</c:v>
                </c:pt>
                <c:pt idx="3550">
                  <c:v>235.75</c:v>
                </c:pt>
                <c:pt idx="3551">
                  <c:v>228.52</c:v>
                </c:pt>
                <c:pt idx="3552">
                  <c:v>227.54</c:v>
                </c:pt>
                <c:pt idx="3553">
                  <c:v>235.65</c:v>
                </c:pt>
                <c:pt idx="3554">
                  <c:v>227.14</c:v>
                </c:pt>
                <c:pt idx="3555">
                  <c:v>228.12</c:v>
                </c:pt>
                <c:pt idx="3556">
                  <c:v>226.94</c:v>
                </c:pt>
                <c:pt idx="3557">
                  <c:v>226.96</c:v>
                </c:pt>
                <c:pt idx="3558">
                  <c:v>228.07</c:v>
                </c:pt>
                <c:pt idx="3559">
                  <c:v>227.64</c:v>
                </c:pt>
                <c:pt idx="3560">
                  <c:v>228.12</c:v>
                </c:pt>
                <c:pt idx="3561">
                  <c:v>229.31</c:v>
                </c:pt>
                <c:pt idx="3562">
                  <c:v>230.44</c:v>
                </c:pt>
                <c:pt idx="3563">
                  <c:v>228.8</c:v>
                </c:pt>
                <c:pt idx="3564">
                  <c:v>234.24</c:v>
                </c:pt>
                <c:pt idx="3565">
                  <c:v>230.01</c:v>
                </c:pt>
                <c:pt idx="3566">
                  <c:v>228.83</c:v>
                </c:pt>
                <c:pt idx="3567">
                  <c:v>232.43</c:v>
                </c:pt>
                <c:pt idx="3568">
                  <c:v>227.95</c:v>
                </c:pt>
                <c:pt idx="3569">
                  <c:v>228.02</c:v>
                </c:pt>
                <c:pt idx="3570">
                  <c:v>235.32</c:v>
                </c:pt>
                <c:pt idx="3571">
                  <c:v>228.02</c:v>
                </c:pt>
                <c:pt idx="3572">
                  <c:v>228</c:v>
                </c:pt>
                <c:pt idx="3573">
                  <c:v>232.07</c:v>
                </c:pt>
                <c:pt idx="3574">
                  <c:v>226.81</c:v>
                </c:pt>
                <c:pt idx="3575">
                  <c:v>228.47</c:v>
                </c:pt>
                <c:pt idx="3576">
                  <c:v>235.75</c:v>
                </c:pt>
                <c:pt idx="3577">
                  <c:v>231.7</c:v>
                </c:pt>
                <c:pt idx="3578">
                  <c:v>230.97</c:v>
                </c:pt>
                <c:pt idx="3579">
                  <c:v>238.27</c:v>
                </c:pt>
                <c:pt idx="3580">
                  <c:v>231.57</c:v>
                </c:pt>
                <c:pt idx="3581">
                  <c:v>231.95</c:v>
                </c:pt>
                <c:pt idx="3582">
                  <c:v>241.54</c:v>
                </c:pt>
                <c:pt idx="3583">
                  <c:v>232.7</c:v>
                </c:pt>
                <c:pt idx="3584">
                  <c:v>231.52</c:v>
                </c:pt>
                <c:pt idx="3585">
                  <c:v>231.7</c:v>
                </c:pt>
                <c:pt idx="3586">
                  <c:v>231.22</c:v>
                </c:pt>
                <c:pt idx="3587">
                  <c:v>232.45</c:v>
                </c:pt>
                <c:pt idx="3588">
                  <c:v>230.87</c:v>
                </c:pt>
                <c:pt idx="3589">
                  <c:v>231.37</c:v>
                </c:pt>
                <c:pt idx="3590">
                  <c:v>235.83</c:v>
                </c:pt>
                <c:pt idx="3591">
                  <c:v>231.14</c:v>
                </c:pt>
                <c:pt idx="3592">
                  <c:v>229.98</c:v>
                </c:pt>
                <c:pt idx="3593">
                  <c:v>235.47</c:v>
                </c:pt>
                <c:pt idx="3594">
                  <c:v>230.41</c:v>
                </c:pt>
                <c:pt idx="3595">
                  <c:v>230.51</c:v>
                </c:pt>
                <c:pt idx="3596">
                  <c:v>235.9</c:v>
                </c:pt>
                <c:pt idx="3597">
                  <c:v>230.14</c:v>
                </c:pt>
                <c:pt idx="3598">
                  <c:v>229.61</c:v>
                </c:pt>
                <c:pt idx="3599">
                  <c:v>235.67</c:v>
                </c:pt>
                <c:pt idx="3600">
                  <c:v>230.87</c:v>
                </c:pt>
                <c:pt idx="3601">
                  <c:v>230.11</c:v>
                </c:pt>
                <c:pt idx="3602">
                  <c:v>235.83</c:v>
                </c:pt>
                <c:pt idx="3603">
                  <c:v>230.79</c:v>
                </c:pt>
                <c:pt idx="3604">
                  <c:v>231.42</c:v>
                </c:pt>
                <c:pt idx="3605">
                  <c:v>236.46</c:v>
                </c:pt>
                <c:pt idx="3606">
                  <c:v>229.05</c:v>
                </c:pt>
                <c:pt idx="3607">
                  <c:v>228.35</c:v>
                </c:pt>
                <c:pt idx="3608">
                  <c:v>234.57</c:v>
                </c:pt>
                <c:pt idx="3609">
                  <c:v>228.32</c:v>
                </c:pt>
                <c:pt idx="3610">
                  <c:v>226.81</c:v>
                </c:pt>
                <c:pt idx="3611">
                  <c:v>237.89</c:v>
                </c:pt>
                <c:pt idx="3612">
                  <c:v>227.62</c:v>
                </c:pt>
                <c:pt idx="3613">
                  <c:v>227.29</c:v>
                </c:pt>
                <c:pt idx="3614">
                  <c:v>226.71</c:v>
                </c:pt>
                <c:pt idx="3615">
                  <c:v>227.17</c:v>
                </c:pt>
                <c:pt idx="3616">
                  <c:v>225.98</c:v>
                </c:pt>
                <c:pt idx="3617">
                  <c:v>225.68</c:v>
                </c:pt>
                <c:pt idx="3618">
                  <c:v>224.5</c:v>
                </c:pt>
                <c:pt idx="3619">
                  <c:v>229.53</c:v>
                </c:pt>
                <c:pt idx="3620">
                  <c:v>224.65</c:v>
                </c:pt>
                <c:pt idx="3621">
                  <c:v>225.83</c:v>
                </c:pt>
                <c:pt idx="3622">
                  <c:v>232.75</c:v>
                </c:pt>
                <c:pt idx="3623">
                  <c:v>229.51</c:v>
                </c:pt>
                <c:pt idx="3624">
                  <c:v>230.34</c:v>
                </c:pt>
                <c:pt idx="3625">
                  <c:v>234.47</c:v>
                </c:pt>
                <c:pt idx="3626">
                  <c:v>229.83</c:v>
                </c:pt>
                <c:pt idx="3627">
                  <c:v>228.3</c:v>
                </c:pt>
                <c:pt idx="3628">
                  <c:v>233.23</c:v>
                </c:pt>
                <c:pt idx="3629">
                  <c:v>228.27</c:v>
                </c:pt>
                <c:pt idx="3630">
                  <c:v>227.69</c:v>
                </c:pt>
                <c:pt idx="3631">
                  <c:v>233.43</c:v>
                </c:pt>
                <c:pt idx="3632">
                  <c:v>227.95</c:v>
                </c:pt>
                <c:pt idx="3633">
                  <c:v>228.1</c:v>
                </c:pt>
                <c:pt idx="3634">
                  <c:v>233.96</c:v>
                </c:pt>
                <c:pt idx="3635">
                  <c:v>229.61</c:v>
                </c:pt>
                <c:pt idx="3636">
                  <c:v>229.96</c:v>
                </c:pt>
                <c:pt idx="3637">
                  <c:v>236.78</c:v>
                </c:pt>
                <c:pt idx="3638">
                  <c:v>227.01</c:v>
                </c:pt>
                <c:pt idx="3639">
                  <c:v>226.96</c:v>
                </c:pt>
                <c:pt idx="3640">
                  <c:v>227.27</c:v>
                </c:pt>
                <c:pt idx="3641">
                  <c:v>225.53</c:v>
                </c:pt>
                <c:pt idx="3642">
                  <c:v>225.88</c:v>
                </c:pt>
                <c:pt idx="3643">
                  <c:v>226.46</c:v>
                </c:pt>
                <c:pt idx="3644">
                  <c:v>226.08</c:v>
                </c:pt>
                <c:pt idx="3645">
                  <c:v>226.99</c:v>
                </c:pt>
                <c:pt idx="3646">
                  <c:v>227.47</c:v>
                </c:pt>
                <c:pt idx="3647">
                  <c:v>228.27</c:v>
                </c:pt>
                <c:pt idx="3648">
                  <c:v>231.62</c:v>
                </c:pt>
                <c:pt idx="3649">
                  <c:v>227.92</c:v>
                </c:pt>
                <c:pt idx="3650">
                  <c:v>228.05</c:v>
                </c:pt>
                <c:pt idx="3651">
                  <c:v>232.23</c:v>
                </c:pt>
                <c:pt idx="3652">
                  <c:v>227.74</c:v>
                </c:pt>
                <c:pt idx="3653">
                  <c:v>226.71</c:v>
                </c:pt>
                <c:pt idx="3654">
                  <c:v>231.45</c:v>
                </c:pt>
                <c:pt idx="3655">
                  <c:v>225.88</c:v>
                </c:pt>
                <c:pt idx="3656">
                  <c:v>225.73</c:v>
                </c:pt>
                <c:pt idx="3657">
                  <c:v>232.2</c:v>
                </c:pt>
                <c:pt idx="3658">
                  <c:v>226.71</c:v>
                </c:pt>
                <c:pt idx="3659">
                  <c:v>226.86</c:v>
                </c:pt>
                <c:pt idx="3660">
                  <c:v>231.22</c:v>
                </c:pt>
                <c:pt idx="3661">
                  <c:v>226.49</c:v>
                </c:pt>
                <c:pt idx="3662">
                  <c:v>227.54</c:v>
                </c:pt>
                <c:pt idx="3663">
                  <c:v>233.71</c:v>
                </c:pt>
                <c:pt idx="3664">
                  <c:v>229.31</c:v>
                </c:pt>
                <c:pt idx="3665">
                  <c:v>228.45</c:v>
                </c:pt>
                <c:pt idx="3666">
                  <c:v>235.65</c:v>
                </c:pt>
                <c:pt idx="3667">
                  <c:v>226.76</c:v>
                </c:pt>
                <c:pt idx="3668">
                  <c:v>227.84</c:v>
                </c:pt>
                <c:pt idx="3669">
                  <c:v>228.75</c:v>
                </c:pt>
                <c:pt idx="3670">
                  <c:v>229.76</c:v>
                </c:pt>
                <c:pt idx="3671">
                  <c:v>230.21</c:v>
                </c:pt>
                <c:pt idx="3672">
                  <c:v>229.81</c:v>
                </c:pt>
                <c:pt idx="3673">
                  <c:v>229.56</c:v>
                </c:pt>
                <c:pt idx="3674">
                  <c:v>229.38</c:v>
                </c:pt>
                <c:pt idx="3675">
                  <c:v>230.09</c:v>
                </c:pt>
                <c:pt idx="3676">
                  <c:v>229.91</c:v>
                </c:pt>
                <c:pt idx="3677">
                  <c:v>233.89</c:v>
                </c:pt>
                <c:pt idx="3678">
                  <c:v>226.79</c:v>
                </c:pt>
                <c:pt idx="3679">
                  <c:v>226.01</c:v>
                </c:pt>
                <c:pt idx="3680">
                  <c:v>232.23</c:v>
                </c:pt>
                <c:pt idx="3681">
                  <c:v>227.01</c:v>
                </c:pt>
                <c:pt idx="3682">
                  <c:v>226.74</c:v>
                </c:pt>
                <c:pt idx="3683">
                  <c:v>233.74</c:v>
                </c:pt>
                <c:pt idx="3684">
                  <c:v>228.32</c:v>
                </c:pt>
                <c:pt idx="3685">
                  <c:v>227.67</c:v>
                </c:pt>
                <c:pt idx="3686">
                  <c:v>233.46</c:v>
                </c:pt>
                <c:pt idx="3687">
                  <c:v>227.52</c:v>
                </c:pt>
                <c:pt idx="3688">
                  <c:v>226.28</c:v>
                </c:pt>
                <c:pt idx="3689">
                  <c:v>231.37</c:v>
                </c:pt>
                <c:pt idx="3690">
                  <c:v>224.82</c:v>
                </c:pt>
                <c:pt idx="3691">
                  <c:v>224.7</c:v>
                </c:pt>
                <c:pt idx="3692">
                  <c:v>230.79</c:v>
                </c:pt>
                <c:pt idx="3693">
                  <c:v>224.47</c:v>
                </c:pt>
                <c:pt idx="3694">
                  <c:v>224.22</c:v>
                </c:pt>
                <c:pt idx="3695">
                  <c:v>235.52</c:v>
                </c:pt>
                <c:pt idx="3696">
                  <c:v>223.84</c:v>
                </c:pt>
                <c:pt idx="3697">
                  <c:v>222.38</c:v>
                </c:pt>
                <c:pt idx="3698">
                  <c:v>222.71</c:v>
                </c:pt>
                <c:pt idx="3699">
                  <c:v>223.92</c:v>
                </c:pt>
                <c:pt idx="3700">
                  <c:v>224.02</c:v>
                </c:pt>
                <c:pt idx="3701">
                  <c:v>224.02</c:v>
                </c:pt>
                <c:pt idx="3702">
                  <c:v>224.92</c:v>
                </c:pt>
                <c:pt idx="3703">
                  <c:v>230.97</c:v>
                </c:pt>
                <c:pt idx="3704">
                  <c:v>225.76</c:v>
                </c:pt>
                <c:pt idx="3705">
                  <c:v>224.47</c:v>
                </c:pt>
                <c:pt idx="3706">
                  <c:v>229.43</c:v>
                </c:pt>
                <c:pt idx="3707">
                  <c:v>224.17</c:v>
                </c:pt>
                <c:pt idx="3708">
                  <c:v>224.24</c:v>
                </c:pt>
                <c:pt idx="3709">
                  <c:v>228.22</c:v>
                </c:pt>
                <c:pt idx="3710">
                  <c:v>224.92</c:v>
                </c:pt>
                <c:pt idx="3711">
                  <c:v>225.43</c:v>
                </c:pt>
                <c:pt idx="3712">
                  <c:v>229.61</c:v>
                </c:pt>
                <c:pt idx="3713">
                  <c:v>223.26</c:v>
                </c:pt>
                <c:pt idx="3714">
                  <c:v>223.62</c:v>
                </c:pt>
                <c:pt idx="3715">
                  <c:v>229.08</c:v>
                </c:pt>
                <c:pt idx="3716">
                  <c:v>222.78</c:v>
                </c:pt>
                <c:pt idx="3717">
                  <c:v>223.92</c:v>
                </c:pt>
                <c:pt idx="3718">
                  <c:v>229.46</c:v>
                </c:pt>
                <c:pt idx="3719">
                  <c:v>224.22</c:v>
                </c:pt>
                <c:pt idx="3720">
                  <c:v>225.7</c:v>
                </c:pt>
                <c:pt idx="3721">
                  <c:v>230.87</c:v>
                </c:pt>
                <c:pt idx="3722">
                  <c:v>223.51</c:v>
                </c:pt>
                <c:pt idx="3723">
                  <c:v>221.32</c:v>
                </c:pt>
                <c:pt idx="3724">
                  <c:v>220.97</c:v>
                </c:pt>
                <c:pt idx="3725">
                  <c:v>223.31</c:v>
                </c:pt>
                <c:pt idx="3726">
                  <c:v>223.56</c:v>
                </c:pt>
                <c:pt idx="3727">
                  <c:v>222.71</c:v>
                </c:pt>
                <c:pt idx="3728">
                  <c:v>222.91</c:v>
                </c:pt>
                <c:pt idx="3729">
                  <c:v>224.12</c:v>
                </c:pt>
                <c:pt idx="3730">
                  <c:v>225.5</c:v>
                </c:pt>
                <c:pt idx="3731">
                  <c:v>224.67</c:v>
                </c:pt>
                <c:pt idx="3732">
                  <c:v>229.76</c:v>
                </c:pt>
                <c:pt idx="3733">
                  <c:v>224.92</c:v>
                </c:pt>
                <c:pt idx="3734">
                  <c:v>226.18</c:v>
                </c:pt>
                <c:pt idx="3735">
                  <c:v>230.99</c:v>
                </c:pt>
                <c:pt idx="3736">
                  <c:v>224.22</c:v>
                </c:pt>
                <c:pt idx="3737">
                  <c:v>225.53</c:v>
                </c:pt>
                <c:pt idx="3738">
                  <c:v>230.61</c:v>
                </c:pt>
                <c:pt idx="3739">
                  <c:v>225.55</c:v>
                </c:pt>
                <c:pt idx="3740">
                  <c:v>225.33</c:v>
                </c:pt>
                <c:pt idx="3741">
                  <c:v>230.84</c:v>
                </c:pt>
                <c:pt idx="3742">
                  <c:v>226.06</c:v>
                </c:pt>
                <c:pt idx="3743">
                  <c:v>224.92</c:v>
                </c:pt>
                <c:pt idx="3744">
                  <c:v>229.38</c:v>
                </c:pt>
                <c:pt idx="3745">
                  <c:v>225.03</c:v>
                </c:pt>
                <c:pt idx="3746">
                  <c:v>223.72</c:v>
                </c:pt>
                <c:pt idx="3747">
                  <c:v>228.55</c:v>
                </c:pt>
                <c:pt idx="3748">
                  <c:v>222.41</c:v>
                </c:pt>
                <c:pt idx="3749">
                  <c:v>219.69</c:v>
                </c:pt>
                <c:pt idx="3750">
                  <c:v>227.01</c:v>
                </c:pt>
                <c:pt idx="3751">
                  <c:v>220.52</c:v>
                </c:pt>
                <c:pt idx="3752">
                  <c:v>221.02</c:v>
                </c:pt>
                <c:pt idx="3753">
                  <c:v>220.87</c:v>
                </c:pt>
                <c:pt idx="3754">
                  <c:v>222.33</c:v>
                </c:pt>
                <c:pt idx="3755">
                  <c:v>221.68</c:v>
                </c:pt>
                <c:pt idx="3756">
                  <c:v>221.68</c:v>
                </c:pt>
                <c:pt idx="3757">
                  <c:v>221.5</c:v>
                </c:pt>
                <c:pt idx="3758">
                  <c:v>222</c:v>
                </c:pt>
                <c:pt idx="3759">
                  <c:v>220.92</c:v>
                </c:pt>
                <c:pt idx="3760">
                  <c:v>221.83</c:v>
                </c:pt>
                <c:pt idx="3761">
                  <c:v>228.55</c:v>
                </c:pt>
                <c:pt idx="3762">
                  <c:v>223.46</c:v>
                </c:pt>
                <c:pt idx="3763">
                  <c:v>225.05</c:v>
                </c:pt>
                <c:pt idx="3764">
                  <c:v>230.72</c:v>
                </c:pt>
                <c:pt idx="3765">
                  <c:v>226.26</c:v>
                </c:pt>
                <c:pt idx="3766">
                  <c:v>224.87</c:v>
                </c:pt>
                <c:pt idx="3767">
                  <c:v>228.95</c:v>
                </c:pt>
                <c:pt idx="3768">
                  <c:v>223.64</c:v>
                </c:pt>
                <c:pt idx="3769">
                  <c:v>223.99</c:v>
                </c:pt>
                <c:pt idx="3770">
                  <c:v>228.88</c:v>
                </c:pt>
                <c:pt idx="3771">
                  <c:v>224.24</c:v>
                </c:pt>
                <c:pt idx="3772">
                  <c:v>224.75</c:v>
                </c:pt>
                <c:pt idx="3773">
                  <c:v>230.44</c:v>
                </c:pt>
                <c:pt idx="3774">
                  <c:v>226.31</c:v>
                </c:pt>
                <c:pt idx="3775">
                  <c:v>225.78</c:v>
                </c:pt>
                <c:pt idx="3776">
                  <c:v>231.67</c:v>
                </c:pt>
                <c:pt idx="3777">
                  <c:v>224.55</c:v>
                </c:pt>
                <c:pt idx="3778">
                  <c:v>224.07</c:v>
                </c:pt>
                <c:pt idx="3779">
                  <c:v>231.8</c:v>
                </c:pt>
                <c:pt idx="3780">
                  <c:v>223.36</c:v>
                </c:pt>
                <c:pt idx="3781">
                  <c:v>223.24</c:v>
                </c:pt>
                <c:pt idx="3782">
                  <c:v>223.41</c:v>
                </c:pt>
                <c:pt idx="3783">
                  <c:v>224.45</c:v>
                </c:pt>
                <c:pt idx="3784">
                  <c:v>225.08</c:v>
                </c:pt>
                <c:pt idx="3785">
                  <c:v>225.83</c:v>
                </c:pt>
                <c:pt idx="3786">
                  <c:v>224.67</c:v>
                </c:pt>
                <c:pt idx="3787">
                  <c:v>225</c:v>
                </c:pt>
                <c:pt idx="3788">
                  <c:v>225.05</c:v>
                </c:pt>
                <c:pt idx="3789">
                  <c:v>224.85</c:v>
                </c:pt>
                <c:pt idx="3790">
                  <c:v>230.46</c:v>
                </c:pt>
                <c:pt idx="3791">
                  <c:v>225.05</c:v>
                </c:pt>
                <c:pt idx="3792">
                  <c:v>224.12</c:v>
                </c:pt>
                <c:pt idx="3793">
                  <c:v>228.52</c:v>
                </c:pt>
                <c:pt idx="3794">
                  <c:v>223.89</c:v>
                </c:pt>
                <c:pt idx="3795">
                  <c:v>223.31</c:v>
                </c:pt>
                <c:pt idx="3796">
                  <c:v>228.52</c:v>
                </c:pt>
                <c:pt idx="3797">
                  <c:v>223.97</c:v>
                </c:pt>
                <c:pt idx="3798">
                  <c:v>222.83</c:v>
                </c:pt>
                <c:pt idx="3799">
                  <c:v>229.38</c:v>
                </c:pt>
                <c:pt idx="3800">
                  <c:v>222.48</c:v>
                </c:pt>
                <c:pt idx="3801">
                  <c:v>226.06</c:v>
                </c:pt>
                <c:pt idx="3802">
                  <c:v>232.23</c:v>
                </c:pt>
                <c:pt idx="3803">
                  <c:v>226.64</c:v>
                </c:pt>
                <c:pt idx="3804">
                  <c:v>227.06</c:v>
                </c:pt>
                <c:pt idx="3805">
                  <c:v>232.55</c:v>
                </c:pt>
                <c:pt idx="3806">
                  <c:v>225.7</c:v>
                </c:pt>
                <c:pt idx="3807">
                  <c:v>224.65</c:v>
                </c:pt>
                <c:pt idx="3808">
                  <c:v>234.09</c:v>
                </c:pt>
                <c:pt idx="3809">
                  <c:v>223.99</c:v>
                </c:pt>
                <c:pt idx="3810">
                  <c:v>224.7</c:v>
                </c:pt>
                <c:pt idx="3811">
                  <c:v>226.01</c:v>
                </c:pt>
                <c:pt idx="3812">
                  <c:v>226.01</c:v>
                </c:pt>
                <c:pt idx="3813">
                  <c:v>226.38</c:v>
                </c:pt>
                <c:pt idx="3814">
                  <c:v>223.62</c:v>
                </c:pt>
                <c:pt idx="3815">
                  <c:v>224.67</c:v>
                </c:pt>
                <c:pt idx="3816">
                  <c:v>230.94</c:v>
                </c:pt>
                <c:pt idx="3817">
                  <c:v>227.59</c:v>
                </c:pt>
                <c:pt idx="3818">
                  <c:v>228.37</c:v>
                </c:pt>
                <c:pt idx="3819">
                  <c:v>233.16</c:v>
                </c:pt>
                <c:pt idx="3820">
                  <c:v>227.22</c:v>
                </c:pt>
                <c:pt idx="3821">
                  <c:v>225.91</c:v>
                </c:pt>
                <c:pt idx="3822">
                  <c:v>231.67</c:v>
                </c:pt>
                <c:pt idx="3823">
                  <c:v>224.72</c:v>
                </c:pt>
                <c:pt idx="3824">
                  <c:v>224.45</c:v>
                </c:pt>
                <c:pt idx="3825">
                  <c:v>230.54</c:v>
                </c:pt>
                <c:pt idx="3826">
                  <c:v>225.1</c:v>
                </c:pt>
                <c:pt idx="3827">
                  <c:v>224.45</c:v>
                </c:pt>
                <c:pt idx="3828">
                  <c:v>229.71</c:v>
                </c:pt>
                <c:pt idx="3829">
                  <c:v>224.27</c:v>
                </c:pt>
                <c:pt idx="3830">
                  <c:v>224.4</c:v>
                </c:pt>
                <c:pt idx="3831">
                  <c:v>229.53</c:v>
                </c:pt>
                <c:pt idx="3832">
                  <c:v>225.45</c:v>
                </c:pt>
                <c:pt idx="3833">
                  <c:v>225.3</c:v>
                </c:pt>
                <c:pt idx="3834">
                  <c:v>230.26</c:v>
                </c:pt>
                <c:pt idx="3835">
                  <c:v>224.72</c:v>
                </c:pt>
                <c:pt idx="3836">
                  <c:v>224.17</c:v>
                </c:pt>
                <c:pt idx="3837">
                  <c:v>226.74</c:v>
                </c:pt>
                <c:pt idx="3838">
                  <c:v>226.66</c:v>
                </c:pt>
                <c:pt idx="3839">
                  <c:v>225.98</c:v>
                </c:pt>
                <c:pt idx="3840">
                  <c:v>224.75</c:v>
                </c:pt>
                <c:pt idx="3841">
                  <c:v>225.88</c:v>
                </c:pt>
                <c:pt idx="3842">
                  <c:v>225.96</c:v>
                </c:pt>
                <c:pt idx="3843">
                  <c:v>224.24</c:v>
                </c:pt>
                <c:pt idx="3844">
                  <c:v>224.5</c:v>
                </c:pt>
                <c:pt idx="3845">
                  <c:v>231.09</c:v>
                </c:pt>
                <c:pt idx="3846">
                  <c:v>226.99</c:v>
                </c:pt>
                <c:pt idx="3847">
                  <c:v>227.17</c:v>
                </c:pt>
                <c:pt idx="3848">
                  <c:v>232.91</c:v>
                </c:pt>
                <c:pt idx="3849">
                  <c:v>228.93</c:v>
                </c:pt>
                <c:pt idx="3850">
                  <c:v>225.91</c:v>
                </c:pt>
                <c:pt idx="3851">
                  <c:v>231.97</c:v>
                </c:pt>
                <c:pt idx="3852">
                  <c:v>226.21</c:v>
                </c:pt>
                <c:pt idx="3853">
                  <c:v>226.33</c:v>
                </c:pt>
                <c:pt idx="3854">
                  <c:v>231.12</c:v>
                </c:pt>
                <c:pt idx="3855">
                  <c:v>225.1</c:v>
                </c:pt>
                <c:pt idx="3856">
                  <c:v>226.69</c:v>
                </c:pt>
                <c:pt idx="3857">
                  <c:v>231.75</c:v>
                </c:pt>
                <c:pt idx="3858">
                  <c:v>227.14</c:v>
                </c:pt>
                <c:pt idx="3859">
                  <c:v>224.72</c:v>
                </c:pt>
                <c:pt idx="3860">
                  <c:v>229.36</c:v>
                </c:pt>
                <c:pt idx="3861">
                  <c:v>223.74</c:v>
                </c:pt>
                <c:pt idx="3862">
                  <c:v>224.32</c:v>
                </c:pt>
                <c:pt idx="3863">
                  <c:v>232.65</c:v>
                </c:pt>
                <c:pt idx="3864">
                  <c:v>225.78</c:v>
                </c:pt>
                <c:pt idx="3865">
                  <c:v>225.55</c:v>
                </c:pt>
                <c:pt idx="3866">
                  <c:v>224.77</c:v>
                </c:pt>
                <c:pt idx="3867">
                  <c:v>223.69</c:v>
                </c:pt>
                <c:pt idx="3868">
                  <c:v>222.05</c:v>
                </c:pt>
                <c:pt idx="3869">
                  <c:v>222.86</c:v>
                </c:pt>
                <c:pt idx="3870">
                  <c:v>222.51</c:v>
                </c:pt>
                <c:pt idx="3871">
                  <c:v>223.31</c:v>
                </c:pt>
                <c:pt idx="3872">
                  <c:v>223.74</c:v>
                </c:pt>
                <c:pt idx="3873">
                  <c:v>223.67</c:v>
                </c:pt>
                <c:pt idx="3874">
                  <c:v>228.68</c:v>
                </c:pt>
                <c:pt idx="3875">
                  <c:v>223.41</c:v>
                </c:pt>
                <c:pt idx="3876">
                  <c:v>224.04</c:v>
                </c:pt>
                <c:pt idx="3877">
                  <c:v>228.17</c:v>
                </c:pt>
                <c:pt idx="3878">
                  <c:v>223.19</c:v>
                </c:pt>
                <c:pt idx="3879">
                  <c:v>222.41</c:v>
                </c:pt>
                <c:pt idx="3880">
                  <c:v>227.62</c:v>
                </c:pt>
                <c:pt idx="3881">
                  <c:v>221.37</c:v>
                </c:pt>
                <c:pt idx="3882">
                  <c:v>221.2</c:v>
                </c:pt>
                <c:pt idx="3883">
                  <c:v>224.65</c:v>
                </c:pt>
                <c:pt idx="3884">
                  <c:v>220.14</c:v>
                </c:pt>
                <c:pt idx="3885">
                  <c:v>220.29</c:v>
                </c:pt>
                <c:pt idx="3886">
                  <c:v>225.05</c:v>
                </c:pt>
                <c:pt idx="3887">
                  <c:v>221.93</c:v>
                </c:pt>
                <c:pt idx="3888">
                  <c:v>222.36</c:v>
                </c:pt>
                <c:pt idx="3889">
                  <c:v>227.37</c:v>
                </c:pt>
                <c:pt idx="3890">
                  <c:v>221.02</c:v>
                </c:pt>
                <c:pt idx="3891">
                  <c:v>221.93</c:v>
                </c:pt>
                <c:pt idx="3892">
                  <c:v>228.17</c:v>
                </c:pt>
                <c:pt idx="3893">
                  <c:v>219.99</c:v>
                </c:pt>
                <c:pt idx="3894">
                  <c:v>218.86</c:v>
                </c:pt>
                <c:pt idx="3895">
                  <c:v>218.86</c:v>
                </c:pt>
                <c:pt idx="3896">
                  <c:v>219.41</c:v>
                </c:pt>
                <c:pt idx="3897">
                  <c:v>220.27</c:v>
                </c:pt>
                <c:pt idx="3898">
                  <c:v>220.62</c:v>
                </c:pt>
                <c:pt idx="3899">
                  <c:v>219.49</c:v>
                </c:pt>
                <c:pt idx="3900">
                  <c:v>219.94</c:v>
                </c:pt>
                <c:pt idx="3901">
                  <c:v>220.57</c:v>
                </c:pt>
                <c:pt idx="3902">
                  <c:v>220.19</c:v>
                </c:pt>
                <c:pt idx="3903">
                  <c:v>226.54</c:v>
                </c:pt>
                <c:pt idx="3904">
                  <c:v>222.51</c:v>
                </c:pt>
                <c:pt idx="3905">
                  <c:v>222.78</c:v>
                </c:pt>
                <c:pt idx="3906">
                  <c:v>228.42</c:v>
                </c:pt>
                <c:pt idx="3907">
                  <c:v>224.55</c:v>
                </c:pt>
                <c:pt idx="3908">
                  <c:v>226.06</c:v>
                </c:pt>
                <c:pt idx="3909">
                  <c:v>230.64</c:v>
                </c:pt>
                <c:pt idx="3910">
                  <c:v>224.9</c:v>
                </c:pt>
                <c:pt idx="3911">
                  <c:v>223.84</c:v>
                </c:pt>
                <c:pt idx="3912">
                  <c:v>229.76</c:v>
                </c:pt>
                <c:pt idx="3913">
                  <c:v>225.76</c:v>
                </c:pt>
                <c:pt idx="3914">
                  <c:v>226.26</c:v>
                </c:pt>
                <c:pt idx="3915">
                  <c:v>231.8</c:v>
                </c:pt>
                <c:pt idx="3916">
                  <c:v>226.99</c:v>
                </c:pt>
                <c:pt idx="3917">
                  <c:v>227.84</c:v>
                </c:pt>
                <c:pt idx="3918">
                  <c:v>233.86</c:v>
                </c:pt>
                <c:pt idx="3919">
                  <c:v>226.76</c:v>
                </c:pt>
                <c:pt idx="3920">
                  <c:v>226.96</c:v>
                </c:pt>
                <c:pt idx="3921">
                  <c:v>237.08</c:v>
                </c:pt>
                <c:pt idx="3922">
                  <c:v>225.96</c:v>
                </c:pt>
                <c:pt idx="3923">
                  <c:v>225.28</c:v>
                </c:pt>
                <c:pt idx="3924">
                  <c:v>223.59</c:v>
                </c:pt>
                <c:pt idx="3925">
                  <c:v>222.33</c:v>
                </c:pt>
                <c:pt idx="3926">
                  <c:v>223.46</c:v>
                </c:pt>
                <c:pt idx="3927">
                  <c:v>223.69</c:v>
                </c:pt>
                <c:pt idx="3928">
                  <c:v>225.4</c:v>
                </c:pt>
                <c:pt idx="3929">
                  <c:v>228.85</c:v>
                </c:pt>
                <c:pt idx="3930">
                  <c:v>223.41</c:v>
                </c:pt>
                <c:pt idx="3931">
                  <c:v>222.41</c:v>
                </c:pt>
                <c:pt idx="3932">
                  <c:v>227.97</c:v>
                </c:pt>
                <c:pt idx="3933">
                  <c:v>223.24</c:v>
                </c:pt>
                <c:pt idx="3934">
                  <c:v>222.56</c:v>
                </c:pt>
                <c:pt idx="3935">
                  <c:v>226.66</c:v>
                </c:pt>
                <c:pt idx="3936">
                  <c:v>221.45</c:v>
                </c:pt>
                <c:pt idx="3937">
                  <c:v>221.12</c:v>
                </c:pt>
                <c:pt idx="3938">
                  <c:v>226.49</c:v>
                </c:pt>
                <c:pt idx="3939">
                  <c:v>219.94</c:v>
                </c:pt>
                <c:pt idx="3940">
                  <c:v>219.84</c:v>
                </c:pt>
                <c:pt idx="3941">
                  <c:v>224.6</c:v>
                </c:pt>
                <c:pt idx="3942">
                  <c:v>218.03</c:v>
                </c:pt>
                <c:pt idx="3943">
                  <c:v>218.18</c:v>
                </c:pt>
                <c:pt idx="3944">
                  <c:v>225.5</c:v>
                </c:pt>
                <c:pt idx="3945">
                  <c:v>222.08</c:v>
                </c:pt>
                <c:pt idx="3946">
                  <c:v>219.44</c:v>
                </c:pt>
                <c:pt idx="3947">
                  <c:v>227.14</c:v>
                </c:pt>
                <c:pt idx="3948">
                  <c:v>221.15</c:v>
                </c:pt>
                <c:pt idx="3949">
                  <c:v>221.8</c:v>
                </c:pt>
                <c:pt idx="3950">
                  <c:v>221.15</c:v>
                </c:pt>
                <c:pt idx="3951">
                  <c:v>222.21</c:v>
                </c:pt>
                <c:pt idx="3952">
                  <c:v>222.56</c:v>
                </c:pt>
                <c:pt idx="3953">
                  <c:v>221.63</c:v>
                </c:pt>
                <c:pt idx="3954">
                  <c:v>222.46</c:v>
                </c:pt>
                <c:pt idx="3955">
                  <c:v>224.22</c:v>
                </c:pt>
                <c:pt idx="3956">
                  <c:v>224.35</c:v>
                </c:pt>
                <c:pt idx="3957">
                  <c:v>224.57</c:v>
                </c:pt>
                <c:pt idx="3958">
                  <c:v>230.29</c:v>
                </c:pt>
                <c:pt idx="3959">
                  <c:v>223.56</c:v>
                </c:pt>
                <c:pt idx="3960">
                  <c:v>224.52</c:v>
                </c:pt>
                <c:pt idx="3961">
                  <c:v>229.83</c:v>
                </c:pt>
                <c:pt idx="3962">
                  <c:v>223.87</c:v>
                </c:pt>
                <c:pt idx="3963">
                  <c:v>224.12</c:v>
                </c:pt>
                <c:pt idx="3964">
                  <c:v>229.51</c:v>
                </c:pt>
                <c:pt idx="3965">
                  <c:v>223.72</c:v>
                </c:pt>
                <c:pt idx="3966">
                  <c:v>224.55</c:v>
                </c:pt>
                <c:pt idx="3967">
                  <c:v>228.45</c:v>
                </c:pt>
                <c:pt idx="3968">
                  <c:v>223.24</c:v>
                </c:pt>
                <c:pt idx="3969">
                  <c:v>223.54</c:v>
                </c:pt>
                <c:pt idx="3970">
                  <c:v>228.6</c:v>
                </c:pt>
                <c:pt idx="3971">
                  <c:v>223.69</c:v>
                </c:pt>
                <c:pt idx="3972">
                  <c:v>223.84</c:v>
                </c:pt>
                <c:pt idx="3973">
                  <c:v>228.42</c:v>
                </c:pt>
                <c:pt idx="3974">
                  <c:v>222.28</c:v>
                </c:pt>
                <c:pt idx="3975">
                  <c:v>221.78</c:v>
                </c:pt>
                <c:pt idx="3976">
                  <c:v>231.17</c:v>
                </c:pt>
                <c:pt idx="3977">
                  <c:v>223.41</c:v>
                </c:pt>
                <c:pt idx="3978">
                  <c:v>222.68</c:v>
                </c:pt>
                <c:pt idx="3979">
                  <c:v>232.88</c:v>
                </c:pt>
                <c:pt idx="3980">
                  <c:v>221.93</c:v>
                </c:pt>
                <c:pt idx="3981">
                  <c:v>222.18</c:v>
                </c:pt>
                <c:pt idx="3982">
                  <c:v>219.96</c:v>
                </c:pt>
                <c:pt idx="3983">
                  <c:v>222.16</c:v>
                </c:pt>
                <c:pt idx="3984">
                  <c:v>221.48</c:v>
                </c:pt>
                <c:pt idx="3985">
                  <c:v>222.81</c:v>
                </c:pt>
                <c:pt idx="3986">
                  <c:v>223.19</c:v>
                </c:pt>
                <c:pt idx="3987">
                  <c:v>229.36</c:v>
                </c:pt>
                <c:pt idx="3988">
                  <c:v>223.11</c:v>
                </c:pt>
                <c:pt idx="3989">
                  <c:v>222.99</c:v>
                </c:pt>
                <c:pt idx="3990">
                  <c:v>229.1</c:v>
                </c:pt>
                <c:pt idx="3991">
                  <c:v>224.72</c:v>
                </c:pt>
                <c:pt idx="3992">
                  <c:v>222.91</c:v>
                </c:pt>
                <c:pt idx="3993">
                  <c:v>228.07</c:v>
                </c:pt>
                <c:pt idx="3994">
                  <c:v>224.19</c:v>
                </c:pt>
                <c:pt idx="3995">
                  <c:v>224.77</c:v>
                </c:pt>
                <c:pt idx="3996">
                  <c:v>230.06</c:v>
                </c:pt>
                <c:pt idx="3997">
                  <c:v>223.29</c:v>
                </c:pt>
                <c:pt idx="3998">
                  <c:v>222.68</c:v>
                </c:pt>
                <c:pt idx="3999">
                  <c:v>228.22</c:v>
                </c:pt>
                <c:pt idx="4000">
                  <c:v>220.97</c:v>
                </c:pt>
                <c:pt idx="4001">
                  <c:v>219.91</c:v>
                </c:pt>
                <c:pt idx="4002">
                  <c:v>226.91</c:v>
                </c:pt>
                <c:pt idx="4003">
                  <c:v>221.5</c:v>
                </c:pt>
                <c:pt idx="4004">
                  <c:v>220.87</c:v>
                </c:pt>
                <c:pt idx="4005">
                  <c:v>228.3</c:v>
                </c:pt>
                <c:pt idx="4006">
                  <c:v>220.14</c:v>
                </c:pt>
                <c:pt idx="4007">
                  <c:v>219.96</c:v>
                </c:pt>
                <c:pt idx="4008">
                  <c:v>219.34</c:v>
                </c:pt>
                <c:pt idx="4009">
                  <c:v>220.72</c:v>
                </c:pt>
                <c:pt idx="4010">
                  <c:v>219.79</c:v>
                </c:pt>
                <c:pt idx="4011">
                  <c:v>219.99</c:v>
                </c:pt>
                <c:pt idx="4012">
                  <c:v>219.41</c:v>
                </c:pt>
                <c:pt idx="4013">
                  <c:v>221.32</c:v>
                </c:pt>
                <c:pt idx="4014">
                  <c:v>221.35</c:v>
                </c:pt>
                <c:pt idx="4015">
                  <c:v>219.56</c:v>
                </c:pt>
                <c:pt idx="4016">
                  <c:v>224.37</c:v>
                </c:pt>
                <c:pt idx="4017">
                  <c:v>220.59</c:v>
                </c:pt>
                <c:pt idx="4018">
                  <c:v>221.15</c:v>
                </c:pt>
                <c:pt idx="4019">
                  <c:v>224.52</c:v>
                </c:pt>
                <c:pt idx="4020">
                  <c:v>218.55</c:v>
                </c:pt>
                <c:pt idx="4021">
                  <c:v>217.9</c:v>
                </c:pt>
                <c:pt idx="4022">
                  <c:v>223.44</c:v>
                </c:pt>
                <c:pt idx="4023">
                  <c:v>219.74</c:v>
                </c:pt>
                <c:pt idx="4024">
                  <c:v>221.1</c:v>
                </c:pt>
                <c:pt idx="4025">
                  <c:v>225.78</c:v>
                </c:pt>
                <c:pt idx="4026">
                  <c:v>220.44</c:v>
                </c:pt>
                <c:pt idx="4027">
                  <c:v>219.91</c:v>
                </c:pt>
                <c:pt idx="4028">
                  <c:v>225.63</c:v>
                </c:pt>
                <c:pt idx="4029">
                  <c:v>220.77</c:v>
                </c:pt>
                <c:pt idx="4030">
                  <c:v>222.03</c:v>
                </c:pt>
                <c:pt idx="4031">
                  <c:v>229.33</c:v>
                </c:pt>
                <c:pt idx="4032">
                  <c:v>221.85</c:v>
                </c:pt>
                <c:pt idx="4033">
                  <c:v>220.22</c:v>
                </c:pt>
                <c:pt idx="4034">
                  <c:v>230.29</c:v>
                </c:pt>
                <c:pt idx="4035">
                  <c:v>220.75</c:v>
                </c:pt>
                <c:pt idx="4036">
                  <c:v>221.12</c:v>
                </c:pt>
                <c:pt idx="4037">
                  <c:v>220.14</c:v>
                </c:pt>
                <c:pt idx="4038">
                  <c:v>219.51</c:v>
                </c:pt>
                <c:pt idx="4039">
                  <c:v>218.43</c:v>
                </c:pt>
                <c:pt idx="4040">
                  <c:v>219.06</c:v>
                </c:pt>
                <c:pt idx="4041">
                  <c:v>219.89</c:v>
                </c:pt>
                <c:pt idx="4042">
                  <c:v>220.37</c:v>
                </c:pt>
                <c:pt idx="4043">
                  <c:v>222.46</c:v>
                </c:pt>
                <c:pt idx="4044">
                  <c:v>222.38</c:v>
                </c:pt>
                <c:pt idx="4045">
                  <c:v>227.09</c:v>
                </c:pt>
                <c:pt idx="4046">
                  <c:v>221.63</c:v>
                </c:pt>
                <c:pt idx="4047">
                  <c:v>222.68</c:v>
                </c:pt>
                <c:pt idx="4048">
                  <c:v>226.81</c:v>
                </c:pt>
                <c:pt idx="4049">
                  <c:v>221.78</c:v>
                </c:pt>
                <c:pt idx="4050">
                  <c:v>224.22</c:v>
                </c:pt>
                <c:pt idx="4051">
                  <c:v>230.49</c:v>
                </c:pt>
                <c:pt idx="4052">
                  <c:v>224.62</c:v>
                </c:pt>
                <c:pt idx="4053">
                  <c:v>224.72</c:v>
                </c:pt>
                <c:pt idx="4054">
                  <c:v>230.64</c:v>
                </c:pt>
                <c:pt idx="4055">
                  <c:v>224.24</c:v>
                </c:pt>
                <c:pt idx="4056">
                  <c:v>224.97</c:v>
                </c:pt>
                <c:pt idx="4057">
                  <c:v>228.73</c:v>
                </c:pt>
                <c:pt idx="4058">
                  <c:v>222.61</c:v>
                </c:pt>
                <c:pt idx="4059">
                  <c:v>224.04</c:v>
                </c:pt>
                <c:pt idx="4060">
                  <c:v>229.23</c:v>
                </c:pt>
                <c:pt idx="4061">
                  <c:v>223.44</c:v>
                </c:pt>
                <c:pt idx="4062">
                  <c:v>225.23</c:v>
                </c:pt>
                <c:pt idx="4063">
                  <c:v>237.41</c:v>
                </c:pt>
                <c:pt idx="4064">
                  <c:v>226.26</c:v>
                </c:pt>
                <c:pt idx="4065">
                  <c:v>225.58</c:v>
                </c:pt>
                <c:pt idx="4066">
                  <c:v>226.18</c:v>
                </c:pt>
                <c:pt idx="4067">
                  <c:v>226.18</c:v>
                </c:pt>
                <c:pt idx="4068">
                  <c:v>226.16</c:v>
                </c:pt>
                <c:pt idx="4069">
                  <c:v>225.93</c:v>
                </c:pt>
                <c:pt idx="4070">
                  <c:v>224.97</c:v>
                </c:pt>
                <c:pt idx="4071">
                  <c:v>230.29</c:v>
                </c:pt>
                <c:pt idx="4072">
                  <c:v>223.49</c:v>
                </c:pt>
                <c:pt idx="4073">
                  <c:v>223.46</c:v>
                </c:pt>
                <c:pt idx="4074">
                  <c:v>228.78</c:v>
                </c:pt>
                <c:pt idx="4075">
                  <c:v>223.92</c:v>
                </c:pt>
                <c:pt idx="4076">
                  <c:v>225.03</c:v>
                </c:pt>
                <c:pt idx="4077">
                  <c:v>229.81</c:v>
                </c:pt>
                <c:pt idx="4078">
                  <c:v>225.6</c:v>
                </c:pt>
                <c:pt idx="4079">
                  <c:v>225.53</c:v>
                </c:pt>
                <c:pt idx="4080">
                  <c:v>230.89</c:v>
                </c:pt>
                <c:pt idx="4081">
                  <c:v>225.2</c:v>
                </c:pt>
                <c:pt idx="4082">
                  <c:v>225.35</c:v>
                </c:pt>
                <c:pt idx="4083">
                  <c:v>230.24</c:v>
                </c:pt>
                <c:pt idx="4084">
                  <c:v>225.6</c:v>
                </c:pt>
                <c:pt idx="4085">
                  <c:v>224.42</c:v>
                </c:pt>
                <c:pt idx="4086">
                  <c:v>229.15</c:v>
                </c:pt>
                <c:pt idx="4087">
                  <c:v>223.67</c:v>
                </c:pt>
                <c:pt idx="4088">
                  <c:v>224.92</c:v>
                </c:pt>
                <c:pt idx="4089">
                  <c:v>231.97</c:v>
                </c:pt>
                <c:pt idx="4090">
                  <c:v>224.5</c:v>
                </c:pt>
                <c:pt idx="4091">
                  <c:v>223.49</c:v>
                </c:pt>
                <c:pt idx="4092">
                  <c:v>223.09</c:v>
                </c:pt>
                <c:pt idx="4093">
                  <c:v>223.67</c:v>
                </c:pt>
                <c:pt idx="4094">
                  <c:v>222.56</c:v>
                </c:pt>
                <c:pt idx="4095">
                  <c:v>221.75</c:v>
                </c:pt>
                <c:pt idx="4096">
                  <c:v>220.12</c:v>
                </c:pt>
                <c:pt idx="4097">
                  <c:v>221.7</c:v>
                </c:pt>
                <c:pt idx="4098">
                  <c:v>219.76</c:v>
                </c:pt>
                <c:pt idx="4099">
                  <c:v>217.8</c:v>
                </c:pt>
                <c:pt idx="4100">
                  <c:v>223.84</c:v>
                </c:pt>
                <c:pt idx="4101">
                  <c:v>221.4</c:v>
                </c:pt>
                <c:pt idx="4102">
                  <c:v>221.68</c:v>
                </c:pt>
                <c:pt idx="4103">
                  <c:v>227.84</c:v>
                </c:pt>
                <c:pt idx="4104">
                  <c:v>222.38</c:v>
                </c:pt>
                <c:pt idx="4105">
                  <c:v>222.36</c:v>
                </c:pt>
                <c:pt idx="4106">
                  <c:v>226.18</c:v>
                </c:pt>
                <c:pt idx="4107">
                  <c:v>220.64</c:v>
                </c:pt>
                <c:pt idx="4108">
                  <c:v>221.32</c:v>
                </c:pt>
                <c:pt idx="4109">
                  <c:v>227.62</c:v>
                </c:pt>
                <c:pt idx="4110">
                  <c:v>221.2</c:v>
                </c:pt>
                <c:pt idx="4111">
                  <c:v>223.36</c:v>
                </c:pt>
                <c:pt idx="4112">
                  <c:v>227.95</c:v>
                </c:pt>
                <c:pt idx="4113">
                  <c:v>224.12</c:v>
                </c:pt>
                <c:pt idx="4114">
                  <c:v>222</c:v>
                </c:pt>
                <c:pt idx="4115">
                  <c:v>227.44</c:v>
                </c:pt>
                <c:pt idx="4116">
                  <c:v>223.39</c:v>
                </c:pt>
                <c:pt idx="4117">
                  <c:v>223.34</c:v>
                </c:pt>
                <c:pt idx="4118">
                  <c:v>233.23</c:v>
                </c:pt>
                <c:pt idx="4119">
                  <c:v>223.64</c:v>
                </c:pt>
                <c:pt idx="4120">
                  <c:v>224.82</c:v>
                </c:pt>
                <c:pt idx="4121">
                  <c:v>222.48</c:v>
                </c:pt>
                <c:pt idx="4122">
                  <c:v>222.83</c:v>
                </c:pt>
                <c:pt idx="4123">
                  <c:v>223.26</c:v>
                </c:pt>
                <c:pt idx="4124">
                  <c:v>222.46</c:v>
                </c:pt>
                <c:pt idx="4125">
                  <c:v>221.35</c:v>
                </c:pt>
                <c:pt idx="4126">
                  <c:v>227.64</c:v>
                </c:pt>
                <c:pt idx="4127">
                  <c:v>222.23</c:v>
                </c:pt>
                <c:pt idx="4128">
                  <c:v>223.92</c:v>
                </c:pt>
                <c:pt idx="4129">
                  <c:v>228.12</c:v>
                </c:pt>
                <c:pt idx="4130">
                  <c:v>222.71</c:v>
                </c:pt>
                <c:pt idx="4131">
                  <c:v>222.53</c:v>
                </c:pt>
                <c:pt idx="4132">
                  <c:v>228.42</c:v>
                </c:pt>
                <c:pt idx="4133">
                  <c:v>223.01</c:v>
                </c:pt>
                <c:pt idx="4134">
                  <c:v>224.5</c:v>
                </c:pt>
                <c:pt idx="4135">
                  <c:v>229.13</c:v>
                </c:pt>
                <c:pt idx="4136">
                  <c:v>223.62</c:v>
                </c:pt>
                <c:pt idx="4137">
                  <c:v>224.3</c:v>
                </c:pt>
                <c:pt idx="4138">
                  <c:v>228.07</c:v>
                </c:pt>
                <c:pt idx="4139">
                  <c:v>222.08</c:v>
                </c:pt>
                <c:pt idx="4140">
                  <c:v>221.63</c:v>
                </c:pt>
                <c:pt idx="4141">
                  <c:v>227.82</c:v>
                </c:pt>
                <c:pt idx="4142">
                  <c:v>222.63</c:v>
                </c:pt>
                <c:pt idx="4143">
                  <c:v>219.94</c:v>
                </c:pt>
                <c:pt idx="4144">
                  <c:v>226.91</c:v>
                </c:pt>
                <c:pt idx="4145">
                  <c:v>218.28</c:v>
                </c:pt>
                <c:pt idx="4146">
                  <c:v>218.25</c:v>
                </c:pt>
                <c:pt idx="4147">
                  <c:v>218.33</c:v>
                </c:pt>
                <c:pt idx="4148">
                  <c:v>218.83</c:v>
                </c:pt>
                <c:pt idx="4149">
                  <c:v>220.22</c:v>
                </c:pt>
                <c:pt idx="4150">
                  <c:v>218.81</c:v>
                </c:pt>
                <c:pt idx="4151">
                  <c:v>220.24</c:v>
                </c:pt>
                <c:pt idx="4152">
                  <c:v>220.42</c:v>
                </c:pt>
                <c:pt idx="4153">
                  <c:v>218.55</c:v>
                </c:pt>
                <c:pt idx="4154">
                  <c:v>219.84</c:v>
                </c:pt>
                <c:pt idx="4155">
                  <c:v>223.89</c:v>
                </c:pt>
                <c:pt idx="4156">
                  <c:v>220.09</c:v>
                </c:pt>
                <c:pt idx="4157">
                  <c:v>219.34</c:v>
                </c:pt>
                <c:pt idx="4158">
                  <c:v>225.33</c:v>
                </c:pt>
                <c:pt idx="4159">
                  <c:v>218.98</c:v>
                </c:pt>
                <c:pt idx="4160">
                  <c:v>217.75</c:v>
                </c:pt>
                <c:pt idx="4161">
                  <c:v>222</c:v>
                </c:pt>
                <c:pt idx="4162">
                  <c:v>218.13</c:v>
                </c:pt>
                <c:pt idx="4163">
                  <c:v>219.69</c:v>
                </c:pt>
                <c:pt idx="4164">
                  <c:v>223.79</c:v>
                </c:pt>
                <c:pt idx="4165">
                  <c:v>218.63</c:v>
                </c:pt>
                <c:pt idx="4166">
                  <c:v>220.22</c:v>
                </c:pt>
                <c:pt idx="4167">
                  <c:v>226.41</c:v>
                </c:pt>
                <c:pt idx="4168">
                  <c:v>221.02</c:v>
                </c:pt>
                <c:pt idx="4169">
                  <c:v>220.75</c:v>
                </c:pt>
                <c:pt idx="4170">
                  <c:v>226.64</c:v>
                </c:pt>
                <c:pt idx="4171">
                  <c:v>221.22</c:v>
                </c:pt>
                <c:pt idx="4172">
                  <c:v>220.37</c:v>
                </c:pt>
                <c:pt idx="4173">
                  <c:v>228.63</c:v>
                </c:pt>
                <c:pt idx="4174">
                  <c:v>219.89</c:v>
                </c:pt>
                <c:pt idx="4175">
                  <c:v>218.93</c:v>
                </c:pt>
                <c:pt idx="4176">
                  <c:v>218</c:v>
                </c:pt>
                <c:pt idx="4177">
                  <c:v>218.63</c:v>
                </c:pt>
                <c:pt idx="4178">
                  <c:v>218.53</c:v>
                </c:pt>
                <c:pt idx="4179">
                  <c:v>219.28</c:v>
                </c:pt>
                <c:pt idx="4180">
                  <c:v>220.92</c:v>
                </c:pt>
                <c:pt idx="4181">
                  <c:v>221.48</c:v>
                </c:pt>
                <c:pt idx="4182">
                  <c:v>220.52</c:v>
                </c:pt>
                <c:pt idx="4183">
                  <c:v>220.67</c:v>
                </c:pt>
                <c:pt idx="4184">
                  <c:v>226.21</c:v>
                </c:pt>
                <c:pt idx="4185">
                  <c:v>221.32</c:v>
                </c:pt>
                <c:pt idx="4186">
                  <c:v>220.69</c:v>
                </c:pt>
                <c:pt idx="4187">
                  <c:v>225.96</c:v>
                </c:pt>
                <c:pt idx="4188">
                  <c:v>221.1</c:v>
                </c:pt>
                <c:pt idx="4189">
                  <c:v>221.55</c:v>
                </c:pt>
                <c:pt idx="4190">
                  <c:v>225.33</c:v>
                </c:pt>
                <c:pt idx="4191">
                  <c:v>219.81</c:v>
                </c:pt>
                <c:pt idx="4192">
                  <c:v>218.68</c:v>
                </c:pt>
                <c:pt idx="4193">
                  <c:v>223.67</c:v>
                </c:pt>
                <c:pt idx="4194">
                  <c:v>218.45</c:v>
                </c:pt>
                <c:pt idx="4195">
                  <c:v>219.76</c:v>
                </c:pt>
                <c:pt idx="4196">
                  <c:v>223.99</c:v>
                </c:pt>
                <c:pt idx="4197">
                  <c:v>219.51</c:v>
                </c:pt>
                <c:pt idx="4198">
                  <c:v>217.04</c:v>
                </c:pt>
                <c:pt idx="4199">
                  <c:v>223.67</c:v>
                </c:pt>
                <c:pt idx="4200">
                  <c:v>218.45</c:v>
                </c:pt>
                <c:pt idx="4201">
                  <c:v>218.05</c:v>
                </c:pt>
                <c:pt idx="4202">
                  <c:v>229.25</c:v>
                </c:pt>
                <c:pt idx="4203">
                  <c:v>218.93</c:v>
                </c:pt>
                <c:pt idx="4204">
                  <c:v>218.58</c:v>
                </c:pt>
                <c:pt idx="4205">
                  <c:v>220.07</c:v>
                </c:pt>
                <c:pt idx="4206">
                  <c:v>219.64</c:v>
                </c:pt>
                <c:pt idx="4207">
                  <c:v>219.44</c:v>
                </c:pt>
                <c:pt idx="4208">
                  <c:v>217.82</c:v>
                </c:pt>
                <c:pt idx="4209">
                  <c:v>216.97</c:v>
                </c:pt>
                <c:pt idx="4210">
                  <c:v>221.4</c:v>
                </c:pt>
                <c:pt idx="4211">
                  <c:v>216.89</c:v>
                </c:pt>
                <c:pt idx="4212">
                  <c:v>216.04</c:v>
                </c:pt>
                <c:pt idx="4213">
                  <c:v>221.6</c:v>
                </c:pt>
                <c:pt idx="4214">
                  <c:v>218.35</c:v>
                </c:pt>
                <c:pt idx="4215">
                  <c:v>218.53</c:v>
                </c:pt>
                <c:pt idx="4216">
                  <c:v>222.78</c:v>
                </c:pt>
                <c:pt idx="4217">
                  <c:v>219.59</c:v>
                </c:pt>
                <c:pt idx="4218">
                  <c:v>221.6</c:v>
                </c:pt>
                <c:pt idx="4219">
                  <c:v>225.03</c:v>
                </c:pt>
                <c:pt idx="4220">
                  <c:v>219.31</c:v>
                </c:pt>
                <c:pt idx="4221">
                  <c:v>219.31</c:v>
                </c:pt>
                <c:pt idx="4222">
                  <c:v>224.9</c:v>
                </c:pt>
                <c:pt idx="4223">
                  <c:v>221.02</c:v>
                </c:pt>
                <c:pt idx="4224">
                  <c:v>220.44</c:v>
                </c:pt>
                <c:pt idx="4225">
                  <c:v>226.74</c:v>
                </c:pt>
                <c:pt idx="4226">
                  <c:v>223.99</c:v>
                </c:pt>
                <c:pt idx="4227">
                  <c:v>221.98</c:v>
                </c:pt>
                <c:pt idx="4228">
                  <c:v>229.81</c:v>
                </c:pt>
                <c:pt idx="4229">
                  <c:v>223.94</c:v>
                </c:pt>
                <c:pt idx="4230">
                  <c:v>223.77</c:v>
                </c:pt>
                <c:pt idx="4231">
                  <c:v>224.62</c:v>
                </c:pt>
                <c:pt idx="4232">
                  <c:v>223.19</c:v>
                </c:pt>
                <c:pt idx="4233">
                  <c:v>224.27</c:v>
                </c:pt>
                <c:pt idx="4234">
                  <c:v>224.72</c:v>
                </c:pt>
                <c:pt idx="4235">
                  <c:v>222.61</c:v>
                </c:pt>
                <c:pt idx="4236">
                  <c:v>222.36</c:v>
                </c:pt>
                <c:pt idx="4237">
                  <c:v>221.73</c:v>
                </c:pt>
                <c:pt idx="4238">
                  <c:v>222.43</c:v>
                </c:pt>
                <c:pt idx="4239">
                  <c:v>226.74</c:v>
                </c:pt>
                <c:pt idx="4240">
                  <c:v>220.95</c:v>
                </c:pt>
                <c:pt idx="4241">
                  <c:v>222.05</c:v>
                </c:pt>
                <c:pt idx="4242">
                  <c:v>227.67</c:v>
                </c:pt>
                <c:pt idx="4243">
                  <c:v>223.56</c:v>
                </c:pt>
                <c:pt idx="4244">
                  <c:v>224.35</c:v>
                </c:pt>
                <c:pt idx="4245">
                  <c:v>229.31</c:v>
                </c:pt>
                <c:pt idx="4246">
                  <c:v>224.57</c:v>
                </c:pt>
                <c:pt idx="4247">
                  <c:v>224.14</c:v>
                </c:pt>
                <c:pt idx="4248">
                  <c:v>228.68</c:v>
                </c:pt>
                <c:pt idx="4249">
                  <c:v>225.03</c:v>
                </c:pt>
                <c:pt idx="4250">
                  <c:v>225.23</c:v>
                </c:pt>
                <c:pt idx="4251">
                  <c:v>229.56</c:v>
                </c:pt>
                <c:pt idx="4252">
                  <c:v>222.78</c:v>
                </c:pt>
                <c:pt idx="4253">
                  <c:v>222.08</c:v>
                </c:pt>
                <c:pt idx="4254">
                  <c:v>226.69</c:v>
                </c:pt>
                <c:pt idx="4255">
                  <c:v>220.57</c:v>
                </c:pt>
                <c:pt idx="4256">
                  <c:v>219.46</c:v>
                </c:pt>
                <c:pt idx="4257">
                  <c:v>226.06</c:v>
                </c:pt>
                <c:pt idx="4258">
                  <c:v>218.23</c:v>
                </c:pt>
                <c:pt idx="4259">
                  <c:v>218.15</c:v>
                </c:pt>
                <c:pt idx="4260">
                  <c:v>216.69</c:v>
                </c:pt>
                <c:pt idx="4261">
                  <c:v>216.06</c:v>
                </c:pt>
                <c:pt idx="4262">
                  <c:v>215.36</c:v>
                </c:pt>
                <c:pt idx="4263">
                  <c:v>214.93</c:v>
                </c:pt>
                <c:pt idx="4264">
                  <c:v>214.2</c:v>
                </c:pt>
                <c:pt idx="4265">
                  <c:v>214.12</c:v>
                </c:pt>
                <c:pt idx="4266">
                  <c:v>214.6</c:v>
                </c:pt>
                <c:pt idx="4267">
                  <c:v>216.19</c:v>
                </c:pt>
                <c:pt idx="4268">
                  <c:v>220.69</c:v>
                </c:pt>
                <c:pt idx="4269">
                  <c:v>215.84</c:v>
                </c:pt>
                <c:pt idx="4270">
                  <c:v>216.54</c:v>
                </c:pt>
                <c:pt idx="4271">
                  <c:v>221.53</c:v>
                </c:pt>
                <c:pt idx="4272">
                  <c:v>217.25</c:v>
                </c:pt>
                <c:pt idx="4273">
                  <c:v>217.4</c:v>
                </c:pt>
                <c:pt idx="4274">
                  <c:v>224.09</c:v>
                </c:pt>
                <c:pt idx="4275">
                  <c:v>220.02</c:v>
                </c:pt>
                <c:pt idx="4276">
                  <c:v>220.04</c:v>
                </c:pt>
                <c:pt idx="4277">
                  <c:v>224.85</c:v>
                </c:pt>
                <c:pt idx="4278">
                  <c:v>219.46</c:v>
                </c:pt>
                <c:pt idx="4279">
                  <c:v>221.48</c:v>
                </c:pt>
                <c:pt idx="4280">
                  <c:v>225.83</c:v>
                </c:pt>
                <c:pt idx="4281">
                  <c:v>220.82</c:v>
                </c:pt>
                <c:pt idx="4282">
                  <c:v>219.86</c:v>
                </c:pt>
                <c:pt idx="4283">
                  <c:v>227.19</c:v>
                </c:pt>
                <c:pt idx="4284">
                  <c:v>220.27</c:v>
                </c:pt>
                <c:pt idx="4285">
                  <c:v>218.55</c:v>
                </c:pt>
                <c:pt idx="4286">
                  <c:v>228.68</c:v>
                </c:pt>
                <c:pt idx="4287">
                  <c:v>217.55</c:v>
                </c:pt>
                <c:pt idx="4288">
                  <c:v>215.86</c:v>
                </c:pt>
                <c:pt idx="4289">
                  <c:v>215.74</c:v>
                </c:pt>
                <c:pt idx="4290">
                  <c:v>216.59</c:v>
                </c:pt>
                <c:pt idx="4291">
                  <c:v>218.2</c:v>
                </c:pt>
                <c:pt idx="4292">
                  <c:v>217.67</c:v>
                </c:pt>
                <c:pt idx="4293">
                  <c:v>220.9</c:v>
                </c:pt>
                <c:pt idx="4294">
                  <c:v>225.83</c:v>
                </c:pt>
                <c:pt idx="4295">
                  <c:v>221.17</c:v>
                </c:pt>
                <c:pt idx="4296">
                  <c:v>219.69</c:v>
                </c:pt>
                <c:pt idx="4297">
                  <c:v>224.62</c:v>
                </c:pt>
                <c:pt idx="4298">
                  <c:v>219.21</c:v>
                </c:pt>
                <c:pt idx="4299">
                  <c:v>218.43</c:v>
                </c:pt>
                <c:pt idx="4300">
                  <c:v>222.76</c:v>
                </c:pt>
                <c:pt idx="4301">
                  <c:v>217.52</c:v>
                </c:pt>
                <c:pt idx="4302">
                  <c:v>216.87</c:v>
                </c:pt>
                <c:pt idx="4303">
                  <c:v>221.88</c:v>
                </c:pt>
                <c:pt idx="4304">
                  <c:v>218.3</c:v>
                </c:pt>
                <c:pt idx="4305">
                  <c:v>218.98</c:v>
                </c:pt>
                <c:pt idx="4306">
                  <c:v>226.06</c:v>
                </c:pt>
                <c:pt idx="4307">
                  <c:v>222.18</c:v>
                </c:pt>
                <c:pt idx="4308">
                  <c:v>222.58</c:v>
                </c:pt>
                <c:pt idx="4309">
                  <c:v>229.96</c:v>
                </c:pt>
                <c:pt idx="4310">
                  <c:v>224.22</c:v>
                </c:pt>
                <c:pt idx="4311">
                  <c:v>224.32</c:v>
                </c:pt>
                <c:pt idx="4312">
                  <c:v>231.29</c:v>
                </c:pt>
                <c:pt idx="4313">
                  <c:v>222.1</c:v>
                </c:pt>
                <c:pt idx="4314">
                  <c:v>222.05</c:v>
                </c:pt>
                <c:pt idx="4315">
                  <c:v>221.73</c:v>
                </c:pt>
                <c:pt idx="4316">
                  <c:v>220.92</c:v>
                </c:pt>
                <c:pt idx="4317">
                  <c:v>220.39</c:v>
                </c:pt>
                <c:pt idx="4318">
                  <c:v>219.79</c:v>
                </c:pt>
                <c:pt idx="4319">
                  <c:v>218.71</c:v>
                </c:pt>
                <c:pt idx="4320">
                  <c:v>219.91</c:v>
                </c:pt>
                <c:pt idx="4321">
                  <c:v>220.57</c:v>
                </c:pt>
                <c:pt idx="4322">
                  <c:v>221.12</c:v>
                </c:pt>
                <c:pt idx="4323">
                  <c:v>225.33</c:v>
                </c:pt>
                <c:pt idx="4324">
                  <c:v>220.04</c:v>
                </c:pt>
                <c:pt idx="4325">
                  <c:v>221</c:v>
                </c:pt>
                <c:pt idx="4326">
                  <c:v>227.44</c:v>
                </c:pt>
                <c:pt idx="4327">
                  <c:v>221.53</c:v>
                </c:pt>
                <c:pt idx="4328">
                  <c:v>220.47</c:v>
                </c:pt>
                <c:pt idx="4329">
                  <c:v>226.84</c:v>
                </c:pt>
                <c:pt idx="4330">
                  <c:v>221.07</c:v>
                </c:pt>
                <c:pt idx="4331">
                  <c:v>221.93</c:v>
                </c:pt>
                <c:pt idx="4332">
                  <c:v>227.72</c:v>
                </c:pt>
                <c:pt idx="4333">
                  <c:v>223.29</c:v>
                </c:pt>
                <c:pt idx="4334">
                  <c:v>222.91</c:v>
                </c:pt>
                <c:pt idx="4335">
                  <c:v>226.76</c:v>
                </c:pt>
                <c:pt idx="4336">
                  <c:v>221.98</c:v>
                </c:pt>
                <c:pt idx="4337">
                  <c:v>221.85</c:v>
                </c:pt>
                <c:pt idx="4338">
                  <c:v>226.71</c:v>
                </c:pt>
                <c:pt idx="4339">
                  <c:v>219.28</c:v>
                </c:pt>
                <c:pt idx="4340">
                  <c:v>219.61</c:v>
                </c:pt>
                <c:pt idx="4341">
                  <c:v>231.12</c:v>
                </c:pt>
                <c:pt idx="4342">
                  <c:v>222.94</c:v>
                </c:pt>
                <c:pt idx="4343">
                  <c:v>224.47</c:v>
                </c:pt>
                <c:pt idx="4344">
                  <c:v>223.79</c:v>
                </c:pt>
                <c:pt idx="4345">
                  <c:v>223.39</c:v>
                </c:pt>
                <c:pt idx="4346">
                  <c:v>222.13</c:v>
                </c:pt>
                <c:pt idx="4347">
                  <c:v>222.76</c:v>
                </c:pt>
                <c:pt idx="4348">
                  <c:v>221.4</c:v>
                </c:pt>
                <c:pt idx="4349">
                  <c:v>226.01</c:v>
                </c:pt>
                <c:pt idx="4350">
                  <c:v>219.76</c:v>
                </c:pt>
                <c:pt idx="4351">
                  <c:v>220.9</c:v>
                </c:pt>
                <c:pt idx="4352">
                  <c:v>225.86</c:v>
                </c:pt>
                <c:pt idx="4353">
                  <c:v>221.32</c:v>
                </c:pt>
                <c:pt idx="4354">
                  <c:v>222.53</c:v>
                </c:pt>
                <c:pt idx="4355">
                  <c:v>227.24</c:v>
                </c:pt>
                <c:pt idx="4356">
                  <c:v>222.41</c:v>
                </c:pt>
                <c:pt idx="4357">
                  <c:v>221.8</c:v>
                </c:pt>
                <c:pt idx="4358">
                  <c:v>225.76</c:v>
                </c:pt>
                <c:pt idx="4359">
                  <c:v>219.91</c:v>
                </c:pt>
                <c:pt idx="4360">
                  <c:v>219.54</c:v>
                </c:pt>
                <c:pt idx="4361">
                  <c:v>225.33</c:v>
                </c:pt>
                <c:pt idx="4362">
                  <c:v>220.62</c:v>
                </c:pt>
                <c:pt idx="4363">
                  <c:v>219.21</c:v>
                </c:pt>
                <c:pt idx="4364">
                  <c:v>224.45</c:v>
                </c:pt>
                <c:pt idx="4365">
                  <c:v>218.05</c:v>
                </c:pt>
                <c:pt idx="4366">
                  <c:v>216.77</c:v>
                </c:pt>
                <c:pt idx="4367">
                  <c:v>222.05</c:v>
                </c:pt>
                <c:pt idx="4368">
                  <c:v>215.63</c:v>
                </c:pt>
                <c:pt idx="4369">
                  <c:v>216.52</c:v>
                </c:pt>
                <c:pt idx="4370">
                  <c:v>226.01</c:v>
                </c:pt>
                <c:pt idx="4371">
                  <c:v>213.85</c:v>
                </c:pt>
                <c:pt idx="4372">
                  <c:v>214.15</c:v>
                </c:pt>
                <c:pt idx="4373">
                  <c:v>213.02</c:v>
                </c:pt>
                <c:pt idx="4374">
                  <c:v>211.56</c:v>
                </c:pt>
                <c:pt idx="4375">
                  <c:v>211.1</c:v>
                </c:pt>
                <c:pt idx="4376">
                  <c:v>211.81</c:v>
                </c:pt>
                <c:pt idx="4377">
                  <c:v>211.23</c:v>
                </c:pt>
                <c:pt idx="4378">
                  <c:v>215.94</c:v>
                </c:pt>
                <c:pt idx="4379">
                  <c:v>211.78</c:v>
                </c:pt>
                <c:pt idx="4380">
                  <c:v>212.41</c:v>
                </c:pt>
                <c:pt idx="4381">
                  <c:v>216.87</c:v>
                </c:pt>
                <c:pt idx="4382">
                  <c:v>211.86</c:v>
                </c:pt>
                <c:pt idx="4383">
                  <c:v>211.56</c:v>
                </c:pt>
                <c:pt idx="4384">
                  <c:v>216.84</c:v>
                </c:pt>
                <c:pt idx="4385">
                  <c:v>211.53</c:v>
                </c:pt>
                <c:pt idx="4386">
                  <c:v>210.8</c:v>
                </c:pt>
                <c:pt idx="4387">
                  <c:v>215.18</c:v>
                </c:pt>
                <c:pt idx="4388">
                  <c:v>211.33</c:v>
                </c:pt>
                <c:pt idx="4389">
                  <c:v>212.69</c:v>
                </c:pt>
                <c:pt idx="4390">
                  <c:v>218.98</c:v>
                </c:pt>
                <c:pt idx="4391">
                  <c:v>214.48</c:v>
                </c:pt>
                <c:pt idx="4392">
                  <c:v>214.45</c:v>
                </c:pt>
                <c:pt idx="4393">
                  <c:v>220.87</c:v>
                </c:pt>
                <c:pt idx="4394">
                  <c:v>216.21</c:v>
                </c:pt>
                <c:pt idx="4395">
                  <c:v>215.89</c:v>
                </c:pt>
                <c:pt idx="4396">
                  <c:v>223.54</c:v>
                </c:pt>
                <c:pt idx="4397">
                  <c:v>216.47</c:v>
                </c:pt>
                <c:pt idx="4398">
                  <c:v>217.12</c:v>
                </c:pt>
                <c:pt idx="4399">
                  <c:v>218.78</c:v>
                </c:pt>
                <c:pt idx="4400">
                  <c:v>219.99</c:v>
                </c:pt>
                <c:pt idx="4401">
                  <c:v>220.19</c:v>
                </c:pt>
                <c:pt idx="4402">
                  <c:v>218.18</c:v>
                </c:pt>
                <c:pt idx="4403">
                  <c:v>217.47</c:v>
                </c:pt>
                <c:pt idx="4404">
                  <c:v>216.09</c:v>
                </c:pt>
                <c:pt idx="4405">
                  <c:v>215.48</c:v>
                </c:pt>
                <c:pt idx="4406">
                  <c:v>214.9</c:v>
                </c:pt>
                <c:pt idx="4407">
                  <c:v>221.05</c:v>
                </c:pt>
                <c:pt idx="4408">
                  <c:v>214.45</c:v>
                </c:pt>
                <c:pt idx="4409">
                  <c:v>214.05</c:v>
                </c:pt>
                <c:pt idx="4410">
                  <c:v>219.31</c:v>
                </c:pt>
                <c:pt idx="4411">
                  <c:v>212.99</c:v>
                </c:pt>
                <c:pt idx="4412">
                  <c:v>213.22</c:v>
                </c:pt>
                <c:pt idx="4413">
                  <c:v>218.2</c:v>
                </c:pt>
                <c:pt idx="4414">
                  <c:v>214.4</c:v>
                </c:pt>
                <c:pt idx="4415">
                  <c:v>217.47</c:v>
                </c:pt>
                <c:pt idx="4416">
                  <c:v>222.99</c:v>
                </c:pt>
                <c:pt idx="4417">
                  <c:v>216.19</c:v>
                </c:pt>
                <c:pt idx="4418">
                  <c:v>216.72</c:v>
                </c:pt>
                <c:pt idx="4419">
                  <c:v>221.4</c:v>
                </c:pt>
                <c:pt idx="4420">
                  <c:v>214.95</c:v>
                </c:pt>
                <c:pt idx="4421">
                  <c:v>214.17</c:v>
                </c:pt>
                <c:pt idx="4422">
                  <c:v>219.16</c:v>
                </c:pt>
                <c:pt idx="4423">
                  <c:v>213.75</c:v>
                </c:pt>
                <c:pt idx="4424">
                  <c:v>213.85</c:v>
                </c:pt>
                <c:pt idx="4425">
                  <c:v>223.79</c:v>
                </c:pt>
                <c:pt idx="4426">
                  <c:v>214.17</c:v>
                </c:pt>
                <c:pt idx="4427">
                  <c:v>212.34</c:v>
                </c:pt>
                <c:pt idx="4428">
                  <c:v>213.14</c:v>
                </c:pt>
                <c:pt idx="4429">
                  <c:v>214.58</c:v>
                </c:pt>
                <c:pt idx="4430">
                  <c:v>212.94</c:v>
                </c:pt>
                <c:pt idx="4431">
                  <c:v>215.66</c:v>
                </c:pt>
                <c:pt idx="4432">
                  <c:v>215.08</c:v>
                </c:pt>
                <c:pt idx="4433">
                  <c:v>220.64</c:v>
                </c:pt>
                <c:pt idx="4434">
                  <c:v>216.82</c:v>
                </c:pt>
                <c:pt idx="4435">
                  <c:v>218.45</c:v>
                </c:pt>
                <c:pt idx="4436">
                  <c:v>222.43</c:v>
                </c:pt>
                <c:pt idx="4437">
                  <c:v>218.35</c:v>
                </c:pt>
                <c:pt idx="4438">
                  <c:v>217.82</c:v>
                </c:pt>
                <c:pt idx="4439">
                  <c:v>222.03</c:v>
                </c:pt>
                <c:pt idx="4440">
                  <c:v>218.66</c:v>
                </c:pt>
                <c:pt idx="4441">
                  <c:v>219.18</c:v>
                </c:pt>
                <c:pt idx="4442">
                  <c:v>223.34</c:v>
                </c:pt>
                <c:pt idx="4443">
                  <c:v>219.01</c:v>
                </c:pt>
                <c:pt idx="4444">
                  <c:v>219.96</c:v>
                </c:pt>
                <c:pt idx="4445">
                  <c:v>224.27</c:v>
                </c:pt>
                <c:pt idx="4446">
                  <c:v>218.61</c:v>
                </c:pt>
                <c:pt idx="4447">
                  <c:v>218.73</c:v>
                </c:pt>
                <c:pt idx="4448">
                  <c:v>224.4</c:v>
                </c:pt>
                <c:pt idx="4449">
                  <c:v>218.28</c:v>
                </c:pt>
                <c:pt idx="4450">
                  <c:v>216.44</c:v>
                </c:pt>
                <c:pt idx="4451">
                  <c:v>223.19</c:v>
                </c:pt>
                <c:pt idx="4452">
                  <c:v>216.67</c:v>
                </c:pt>
                <c:pt idx="4453">
                  <c:v>218.08</c:v>
                </c:pt>
                <c:pt idx="4454">
                  <c:v>218.91</c:v>
                </c:pt>
                <c:pt idx="4455">
                  <c:v>218.93</c:v>
                </c:pt>
                <c:pt idx="4456">
                  <c:v>220.17</c:v>
                </c:pt>
                <c:pt idx="4457">
                  <c:v>219.59</c:v>
                </c:pt>
                <c:pt idx="4458">
                  <c:v>221.58</c:v>
                </c:pt>
                <c:pt idx="4459">
                  <c:v>221</c:v>
                </c:pt>
                <c:pt idx="4460">
                  <c:v>221.05</c:v>
                </c:pt>
                <c:pt idx="4461">
                  <c:v>220.09</c:v>
                </c:pt>
                <c:pt idx="4462">
                  <c:v>226.31</c:v>
                </c:pt>
                <c:pt idx="4463">
                  <c:v>219.06</c:v>
                </c:pt>
                <c:pt idx="4464">
                  <c:v>218.66</c:v>
                </c:pt>
                <c:pt idx="4465">
                  <c:v>224.4</c:v>
                </c:pt>
                <c:pt idx="4466">
                  <c:v>218.23</c:v>
                </c:pt>
                <c:pt idx="4467">
                  <c:v>218.93</c:v>
                </c:pt>
                <c:pt idx="4468">
                  <c:v>222.91</c:v>
                </c:pt>
                <c:pt idx="4469">
                  <c:v>217.8</c:v>
                </c:pt>
                <c:pt idx="4470">
                  <c:v>216.72</c:v>
                </c:pt>
                <c:pt idx="4471">
                  <c:v>221.27</c:v>
                </c:pt>
                <c:pt idx="4472">
                  <c:v>216.87</c:v>
                </c:pt>
                <c:pt idx="4473">
                  <c:v>217.85</c:v>
                </c:pt>
                <c:pt idx="4474">
                  <c:v>222.76</c:v>
                </c:pt>
                <c:pt idx="4475">
                  <c:v>215.63</c:v>
                </c:pt>
                <c:pt idx="4476">
                  <c:v>214.65</c:v>
                </c:pt>
                <c:pt idx="4477">
                  <c:v>222.86</c:v>
                </c:pt>
                <c:pt idx="4478">
                  <c:v>216.36</c:v>
                </c:pt>
                <c:pt idx="4479">
                  <c:v>216.99</c:v>
                </c:pt>
                <c:pt idx="4480">
                  <c:v>225.53</c:v>
                </c:pt>
                <c:pt idx="4481">
                  <c:v>216.99</c:v>
                </c:pt>
                <c:pt idx="4482">
                  <c:v>215.46</c:v>
                </c:pt>
                <c:pt idx="4483">
                  <c:v>215.11</c:v>
                </c:pt>
                <c:pt idx="4484">
                  <c:v>216.52</c:v>
                </c:pt>
                <c:pt idx="4485">
                  <c:v>216.77</c:v>
                </c:pt>
                <c:pt idx="4486">
                  <c:v>217.22</c:v>
                </c:pt>
                <c:pt idx="4487">
                  <c:v>216.74</c:v>
                </c:pt>
                <c:pt idx="4488">
                  <c:v>215.36</c:v>
                </c:pt>
                <c:pt idx="4489">
                  <c:v>213.87</c:v>
                </c:pt>
                <c:pt idx="4490">
                  <c:v>214.7</c:v>
                </c:pt>
                <c:pt idx="4491">
                  <c:v>218.91</c:v>
                </c:pt>
                <c:pt idx="4492">
                  <c:v>214.25</c:v>
                </c:pt>
                <c:pt idx="4493">
                  <c:v>214.58</c:v>
                </c:pt>
                <c:pt idx="4494">
                  <c:v>221</c:v>
                </c:pt>
                <c:pt idx="4495">
                  <c:v>216.47</c:v>
                </c:pt>
                <c:pt idx="4496">
                  <c:v>217.37</c:v>
                </c:pt>
                <c:pt idx="4497">
                  <c:v>223.14</c:v>
                </c:pt>
                <c:pt idx="4498">
                  <c:v>215.76</c:v>
                </c:pt>
                <c:pt idx="4499">
                  <c:v>217.12</c:v>
                </c:pt>
                <c:pt idx="4500">
                  <c:v>220.8</c:v>
                </c:pt>
                <c:pt idx="4501">
                  <c:v>214.02</c:v>
                </c:pt>
                <c:pt idx="4502">
                  <c:v>215.06</c:v>
                </c:pt>
                <c:pt idx="4503">
                  <c:v>220.47</c:v>
                </c:pt>
                <c:pt idx="4504">
                  <c:v>216.54</c:v>
                </c:pt>
                <c:pt idx="4505">
                  <c:v>217.35</c:v>
                </c:pt>
                <c:pt idx="4506">
                  <c:v>223.72</c:v>
                </c:pt>
                <c:pt idx="4507">
                  <c:v>216.64</c:v>
                </c:pt>
                <c:pt idx="4508">
                  <c:v>216.31</c:v>
                </c:pt>
                <c:pt idx="4509">
                  <c:v>226.36</c:v>
                </c:pt>
                <c:pt idx="4510">
                  <c:v>215.89</c:v>
                </c:pt>
                <c:pt idx="4511">
                  <c:v>216.72</c:v>
                </c:pt>
                <c:pt idx="4512">
                  <c:v>218.1</c:v>
                </c:pt>
                <c:pt idx="4513">
                  <c:v>218</c:v>
                </c:pt>
                <c:pt idx="4514">
                  <c:v>217.15</c:v>
                </c:pt>
                <c:pt idx="4515">
                  <c:v>217.52</c:v>
                </c:pt>
                <c:pt idx="4516">
                  <c:v>216.74</c:v>
                </c:pt>
                <c:pt idx="4517">
                  <c:v>220.92</c:v>
                </c:pt>
                <c:pt idx="4518">
                  <c:v>215.23</c:v>
                </c:pt>
                <c:pt idx="4519">
                  <c:v>217.04</c:v>
                </c:pt>
                <c:pt idx="4520">
                  <c:v>223.21</c:v>
                </c:pt>
                <c:pt idx="4521">
                  <c:v>218.4</c:v>
                </c:pt>
                <c:pt idx="4522">
                  <c:v>217.82</c:v>
                </c:pt>
                <c:pt idx="4523">
                  <c:v>224.12</c:v>
                </c:pt>
                <c:pt idx="4524">
                  <c:v>220.04</c:v>
                </c:pt>
                <c:pt idx="4525">
                  <c:v>220.54</c:v>
                </c:pt>
                <c:pt idx="4526">
                  <c:v>226.86</c:v>
                </c:pt>
                <c:pt idx="4527">
                  <c:v>220.32</c:v>
                </c:pt>
                <c:pt idx="4528">
                  <c:v>220.39</c:v>
                </c:pt>
                <c:pt idx="4529">
                  <c:v>225.76</c:v>
                </c:pt>
                <c:pt idx="4530">
                  <c:v>220.02</c:v>
                </c:pt>
                <c:pt idx="4531">
                  <c:v>220.72</c:v>
                </c:pt>
                <c:pt idx="4532">
                  <c:v>225.76</c:v>
                </c:pt>
                <c:pt idx="4533">
                  <c:v>219.66</c:v>
                </c:pt>
                <c:pt idx="4534">
                  <c:v>219.66</c:v>
                </c:pt>
                <c:pt idx="4535">
                  <c:v>226.16</c:v>
                </c:pt>
                <c:pt idx="4536">
                  <c:v>219.99</c:v>
                </c:pt>
                <c:pt idx="4537">
                  <c:v>219.79</c:v>
                </c:pt>
                <c:pt idx="4538">
                  <c:v>218.13</c:v>
                </c:pt>
                <c:pt idx="4539">
                  <c:v>218.38</c:v>
                </c:pt>
                <c:pt idx="4540">
                  <c:v>217.5</c:v>
                </c:pt>
                <c:pt idx="4541">
                  <c:v>216.26</c:v>
                </c:pt>
                <c:pt idx="4542">
                  <c:v>215.53</c:v>
                </c:pt>
                <c:pt idx="4543">
                  <c:v>214.4</c:v>
                </c:pt>
                <c:pt idx="4544">
                  <c:v>214.6</c:v>
                </c:pt>
                <c:pt idx="4545">
                  <c:v>213.77</c:v>
                </c:pt>
                <c:pt idx="4546">
                  <c:v>218.63</c:v>
                </c:pt>
                <c:pt idx="4547">
                  <c:v>212.51</c:v>
                </c:pt>
                <c:pt idx="4548">
                  <c:v>212.44</c:v>
                </c:pt>
                <c:pt idx="4549">
                  <c:v>217.77</c:v>
                </c:pt>
                <c:pt idx="4550">
                  <c:v>212.71</c:v>
                </c:pt>
                <c:pt idx="4551">
                  <c:v>214.22</c:v>
                </c:pt>
                <c:pt idx="4552">
                  <c:v>219.03</c:v>
                </c:pt>
                <c:pt idx="4553">
                  <c:v>214.75</c:v>
                </c:pt>
                <c:pt idx="4554">
                  <c:v>215.96</c:v>
                </c:pt>
                <c:pt idx="4555">
                  <c:v>221.75</c:v>
                </c:pt>
                <c:pt idx="4556">
                  <c:v>215.63</c:v>
                </c:pt>
                <c:pt idx="4557">
                  <c:v>216.69</c:v>
                </c:pt>
                <c:pt idx="4558">
                  <c:v>222.68</c:v>
                </c:pt>
                <c:pt idx="4559">
                  <c:v>215.03</c:v>
                </c:pt>
                <c:pt idx="4560">
                  <c:v>218.5</c:v>
                </c:pt>
                <c:pt idx="4561">
                  <c:v>225.35</c:v>
                </c:pt>
                <c:pt idx="4562">
                  <c:v>218.33</c:v>
                </c:pt>
                <c:pt idx="4563">
                  <c:v>219.26</c:v>
                </c:pt>
                <c:pt idx="4564">
                  <c:v>229.03</c:v>
                </c:pt>
                <c:pt idx="4565">
                  <c:v>220.32</c:v>
                </c:pt>
                <c:pt idx="4566">
                  <c:v>218.55</c:v>
                </c:pt>
                <c:pt idx="4567">
                  <c:v>217.62</c:v>
                </c:pt>
                <c:pt idx="4568">
                  <c:v>217.22</c:v>
                </c:pt>
                <c:pt idx="4569">
                  <c:v>217.52</c:v>
                </c:pt>
                <c:pt idx="4570">
                  <c:v>219.51</c:v>
                </c:pt>
                <c:pt idx="4571">
                  <c:v>219.99</c:v>
                </c:pt>
                <c:pt idx="4572">
                  <c:v>220.85</c:v>
                </c:pt>
                <c:pt idx="4573">
                  <c:v>220.47</c:v>
                </c:pt>
                <c:pt idx="4574">
                  <c:v>220.44</c:v>
                </c:pt>
                <c:pt idx="4575">
                  <c:v>225.15</c:v>
                </c:pt>
                <c:pt idx="4576">
                  <c:v>219.99</c:v>
                </c:pt>
                <c:pt idx="4577">
                  <c:v>219.03</c:v>
                </c:pt>
                <c:pt idx="4578">
                  <c:v>223.01</c:v>
                </c:pt>
                <c:pt idx="4579">
                  <c:v>216.26</c:v>
                </c:pt>
                <c:pt idx="4580">
                  <c:v>216.09</c:v>
                </c:pt>
                <c:pt idx="4581">
                  <c:v>221.02</c:v>
                </c:pt>
                <c:pt idx="4582">
                  <c:v>215.16</c:v>
                </c:pt>
                <c:pt idx="4583">
                  <c:v>216.67</c:v>
                </c:pt>
                <c:pt idx="4584">
                  <c:v>222.51</c:v>
                </c:pt>
                <c:pt idx="4585">
                  <c:v>216.24</c:v>
                </c:pt>
                <c:pt idx="4586">
                  <c:v>215.11</c:v>
                </c:pt>
                <c:pt idx="4587">
                  <c:v>219.59</c:v>
                </c:pt>
                <c:pt idx="4588">
                  <c:v>213.47</c:v>
                </c:pt>
                <c:pt idx="4589">
                  <c:v>214.55</c:v>
                </c:pt>
                <c:pt idx="4590">
                  <c:v>219.84</c:v>
                </c:pt>
                <c:pt idx="4591">
                  <c:v>214.22</c:v>
                </c:pt>
                <c:pt idx="4592">
                  <c:v>215.26</c:v>
                </c:pt>
                <c:pt idx="4593">
                  <c:v>226.66</c:v>
                </c:pt>
                <c:pt idx="4594">
                  <c:v>215.11</c:v>
                </c:pt>
                <c:pt idx="4595">
                  <c:v>215.33</c:v>
                </c:pt>
                <c:pt idx="4596">
                  <c:v>216.97</c:v>
                </c:pt>
                <c:pt idx="4597">
                  <c:v>216.97</c:v>
                </c:pt>
                <c:pt idx="4598">
                  <c:v>217.22</c:v>
                </c:pt>
                <c:pt idx="4599">
                  <c:v>218.66</c:v>
                </c:pt>
                <c:pt idx="4600">
                  <c:v>217.67</c:v>
                </c:pt>
                <c:pt idx="4601">
                  <c:v>223.84</c:v>
                </c:pt>
                <c:pt idx="4602">
                  <c:v>216.19</c:v>
                </c:pt>
                <c:pt idx="4603">
                  <c:v>215.33</c:v>
                </c:pt>
                <c:pt idx="4604">
                  <c:v>221.73</c:v>
                </c:pt>
                <c:pt idx="4605">
                  <c:v>217.32</c:v>
                </c:pt>
                <c:pt idx="4606">
                  <c:v>216.92</c:v>
                </c:pt>
                <c:pt idx="4607">
                  <c:v>222.73</c:v>
                </c:pt>
                <c:pt idx="4608">
                  <c:v>218.55</c:v>
                </c:pt>
                <c:pt idx="4609">
                  <c:v>218.76</c:v>
                </c:pt>
                <c:pt idx="4610">
                  <c:v>224.77</c:v>
                </c:pt>
                <c:pt idx="4611">
                  <c:v>220.77</c:v>
                </c:pt>
                <c:pt idx="4612">
                  <c:v>219.74</c:v>
                </c:pt>
                <c:pt idx="4613">
                  <c:v>225.53</c:v>
                </c:pt>
                <c:pt idx="4614">
                  <c:v>218.15</c:v>
                </c:pt>
                <c:pt idx="4615">
                  <c:v>218.86</c:v>
                </c:pt>
                <c:pt idx="4616">
                  <c:v>224.42</c:v>
                </c:pt>
                <c:pt idx="4617">
                  <c:v>218.03</c:v>
                </c:pt>
                <c:pt idx="4618">
                  <c:v>216.99</c:v>
                </c:pt>
                <c:pt idx="4619">
                  <c:v>225.08</c:v>
                </c:pt>
                <c:pt idx="4620">
                  <c:v>216.47</c:v>
                </c:pt>
                <c:pt idx="4621">
                  <c:v>217.52</c:v>
                </c:pt>
                <c:pt idx="4622">
                  <c:v>217.2</c:v>
                </c:pt>
                <c:pt idx="4623">
                  <c:v>216.29</c:v>
                </c:pt>
                <c:pt idx="4624">
                  <c:v>216.44</c:v>
                </c:pt>
                <c:pt idx="4625">
                  <c:v>214.73</c:v>
                </c:pt>
                <c:pt idx="4626">
                  <c:v>215.26</c:v>
                </c:pt>
                <c:pt idx="4627">
                  <c:v>214.8</c:v>
                </c:pt>
                <c:pt idx="4628">
                  <c:v>213.54</c:v>
                </c:pt>
                <c:pt idx="4629">
                  <c:v>216.21</c:v>
                </c:pt>
                <c:pt idx="4630">
                  <c:v>221.22</c:v>
                </c:pt>
                <c:pt idx="4631">
                  <c:v>216.19</c:v>
                </c:pt>
                <c:pt idx="4632">
                  <c:v>217.07</c:v>
                </c:pt>
                <c:pt idx="4633">
                  <c:v>220.42</c:v>
                </c:pt>
                <c:pt idx="4634">
                  <c:v>214.25</c:v>
                </c:pt>
                <c:pt idx="4635">
                  <c:v>214</c:v>
                </c:pt>
                <c:pt idx="4636">
                  <c:v>220.39</c:v>
                </c:pt>
                <c:pt idx="4637">
                  <c:v>215.26</c:v>
                </c:pt>
                <c:pt idx="4638">
                  <c:v>216.06</c:v>
                </c:pt>
                <c:pt idx="4639">
                  <c:v>222.68</c:v>
                </c:pt>
                <c:pt idx="4640">
                  <c:v>217.15</c:v>
                </c:pt>
                <c:pt idx="4641">
                  <c:v>217.85</c:v>
                </c:pt>
                <c:pt idx="4642">
                  <c:v>222.38</c:v>
                </c:pt>
                <c:pt idx="4643">
                  <c:v>215.23</c:v>
                </c:pt>
                <c:pt idx="4644">
                  <c:v>216.39</c:v>
                </c:pt>
                <c:pt idx="4645">
                  <c:v>224.14</c:v>
                </c:pt>
                <c:pt idx="4646">
                  <c:v>218.25</c:v>
                </c:pt>
                <c:pt idx="4647">
                  <c:v>219.23</c:v>
                </c:pt>
                <c:pt idx="4648">
                  <c:v>225.91</c:v>
                </c:pt>
                <c:pt idx="4649">
                  <c:v>217.8</c:v>
                </c:pt>
                <c:pt idx="4650">
                  <c:v>218.88</c:v>
                </c:pt>
                <c:pt idx="4651">
                  <c:v>217.52</c:v>
                </c:pt>
                <c:pt idx="4652">
                  <c:v>218.13</c:v>
                </c:pt>
                <c:pt idx="4653">
                  <c:v>217.32</c:v>
                </c:pt>
                <c:pt idx="4654">
                  <c:v>218.33</c:v>
                </c:pt>
                <c:pt idx="4655">
                  <c:v>218.48</c:v>
                </c:pt>
                <c:pt idx="4656">
                  <c:v>217.9</c:v>
                </c:pt>
                <c:pt idx="4657">
                  <c:v>218.08</c:v>
                </c:pt>
                <c:pt idx="4658">
                  <c:v>217.02</c:v>
                </c:pt>
                <c:pt idx="4659">
                  <c:v>221.65</c:v>
                </c:pt>
                <c:pt idx="4660">
                  <c:v>215.08</c:v>
                </c:pt>
                <c:pt idx="4661">
                  <c:v>213.09</c:v>
                </c:pt>
                <c:pt idx="4662">
                  <c:v>216.62</c:v>
                </c:pt>
                <c:pt idx="4663">
                  <c:v>211.53</c:v>
                </c:pt>
                <c:pt idx="4664">
                  <c:v>211.33</c:v>
                </c:pt>
                <c:pt idx="4665">
                  <c:v>217.09</c:v>
                </c:pt>
                <c:pt idx="4666">
                  <c:v>213.02</c:v>
                </c:pt>
                <c:pt idx="4667">
                  <c:v>213.95</c:v>
                </c:pt>
                <c:pt idx="4668">
                  <c:v>218.4</c:v>
                </c:pt>
                <c:pt idx="4669">
                  <c:v>212.89</c:v>
                </c:pt>
                <c:pt idx="4670">
                  <c:v>214.1</c:v>
                </c:pt>
                <c:pt idx="4671">
                  <c:v>218.86</c:v>
                </c:pt>
                <c:pt idx="4672">
                  <c:v>213.07</c:v>
                </c:pt>
                <c:pt idx="4673">
                  <c:v>213.19</c:v>
                </c:pt>
                <c:pt idx="4674">
                  <c:v>218.81</c:v>
                </c:pt>
                <c:pt idx="4675">
                  <c:v>211.3</c:v>
                </c:pt>
                <c:pt idx="4676">
                  <c:v>211.58</c:v>
                </c:pt>
                <c:pt idx="4677">
                  <c:v>221.17</c:v>
                </c:pt>
                <c:pt idx="4678">
                  <c:v>213.09</c:v>
                </c:pt>
                <c:pt idx="4679">
                  <c:v>214.02</c:v>
                </c:pt>
                <c:pt idx="4680">
                  <c:v>212.92</c:v>
                </c:pt>
                <c:pt idx="4681">
                  <c:v>212.39</c:v>
                </c:pt>
                <c:pt idx="4682">
                  <c:v>213.47</c:v>
                </c:pt>
                <c:pt idx="4683">
                  <c:v>213.09</c:v>
                </c:pt>
                <c:pt idx="4684">
                  <c:v>214.58</c:v>
                </c:pt>
                <c:pt idx="4685">
                  <c:v>219.28</c:v>
                </c:pt>
                <c:pt idx="4686">
                  <c:v>212.92</c:v>
                </c:pt>
                <c:pt idx="4687">
                  <c:v>213.54</c:v>
                </c:pt>
                <c:pt idx="4688">
                  <c:v>219.06</c:v>
                </c:pt>
                <c:pt idx="4689">
                  <c:v>215.51</c:v>
                </c:pt>
                <c:pt idx="4690">
                  <c:v>214.85</c:v>
                </c:pt>
                <c:pt idx="4691">
                  <c:v>220.62</c:v>
                </c:pt>
                <c:pt idx="4692">
                  <c:v>215.13</c:v>
                </c:pt>
                <c:pt idx="4693">
                  <c:v>215.36</c:v>
                </c:pt>
                <c:pt idx="4694">
                  <c:v>219.28</c:v>
                </c:pt>
                <c:pt idx="4695">
                  <c:v>213.57</c:v>
                </c:pt>
                <c:pt idx="4696">
                  <c:v>212.34</c:v>
                </c:pt>
                <c:pt idx="4697">
                  <c:v>216.59</c:v>
                </c:pt>
                <c:pt idx="4698">
                  <c:v>211.83</c:v>
                </c:pt>
                <c:pt idx="4699">
                  <c:v>212.26</c:v>
                </c:pt>
                <c:pt idx="4700">
                  <c:v>217.47</c:v>
                </c:pt>
                <c:pt idx="4701">
                  <c:v>214.25</c:v>
                </c:pt>
                <c:pt idx="4702">
                  <c:v>215.06</c:v>
                </c:pt>
                <c:pt idx="4703">
                  <c:v>221.53</c:v>
                </c:pt>
                <c:pt idx="4704">
                  <c:v>215.16</c:v>
                </c:pt>
                <c:pt idx="4705">
                  <c:v>215.81</c:v>
                </c:pt>
                <c:pt idx="4706">
                  <c:v>215.99</c:v>
                </c:pt>
                <c:pt idx="4707">
                  <c:v>216.69</c:v>
                </c:pt>
                <c:pt idx="4708">
                  <c:v>214.58</c:v>
                </c:pt>
                <c:pt idx="4709">
                  <c:v>215.81</c:v>
                </c:pt>
                <c:pt idx="4710">
                  <c:v>215.99</c:v>
                </c:pt>
                <c:pt idx="4711">
                  <c:v>215.66</c:v>
                </c:pt>
                <c:pt idx="4712">
                  <c:v>214.63</c:v>
                </c:pt>
                <c:pt idx="4713">
                  <c:v>213.54</c:v>
                </c:pt>
                <c:pt idx="4714">
                  <c:v>217.8</c:v>
                </c:pt>
                <c:pt idx="4715">
                  <c:v>213.34</c:v>
                </c:pt>
                <c:pt idx="4716">
                  <c:v>213.8</c:v>
                </c:pt>
                <c:pt idx="4717">
                  <c:v>220.72</c:v>
                </c:pt>
                <c:pt idx="4718">
                  <c:v>218.05</c:v>
                </c:pt>
                <c:pt idx="4719">
                  <c:v>217.98</c:v>
                </c:pt>
                <c:pt idx="4720">
                  <c:v>224.14</c:v>
                </c:pt>
                <c:pt idx="4721">
                  <c:v>218</c:v>
                </c:pt>
                <c:pt idx="4722">
                  <c:v>216.01</c:v>
                </c:pt>
                <c:pt idx="4723">
                  <c:v>219.59</c:v>
                </c:pt>
                <c:pt idx="4724">
                  <c:v>214.5</c:v>
                </c:pt>
                <c:pt idx="4725">
                  <c:v>215.28</c:v>
                </c:pt>
                <c:pt idx="4726">
                  <c:v>221.65</c:v>
                </c:pt>
                <c:pt idx="4727">
                  <c:v>214.75</c:v>
                </c:pt>
                <c:pt idx="4728">
                  <c:v>216.64</c:v>
                </c:pt>
                <c:pt idx="4729">
                  <c:v>222.41</c:v>
                </c:pt>
                <c:pt idx="4730">
                  <c:v>215.31</c:v>
                </c:pt>
                <c:pt idx="4731">
                  <c:v>214.73</c:v>
                </c:pt>
                <c:pt idx="4732">
                  <c:v>222.94</c:v>
                </c:pt>
                <c:pt idx="4733">
                  <c:v>215.81</c:v>
                </c:pt>
                <c:pt idx="4734">
                  <c:v>215.03</c:v>
                </c:pt>
                <c:pt idx="4735">
                  <c:v>214.93</c:v>
                </c:pt>
                <c:pt idx="4736">
                  <c:v>216.39</c:v>
                </c:pt>
                <c:pt idx="4737">
                  <c:v>215.53</c:v>
                </c:pt>
                <c:pt idx="4738">
                  <c:v>215.86</c:v>
                </c:pt>
                <c:pt idx="4739">
                  <c:v>216.79</c:v>
                </c:pt>
                <c:pt idx="4740">
                  <c:v>217.8</c:v>
                </c:pt>
                <c:pt idx="4741">
                  <c:v>217.04</c:v>
                </c:pt>
                <c:pt idx="4742">
                  <c:v>215.99</c:v>
                </c:pt>
                <c:pt idx="4743">
                  <c:v>221.98</c:v>
                </c:pt>
                <c:pt idx="4744">
                  <c:v>216.01</c:v>
                </c:pt>
                <c:pt idx="4745">
                  <c:v>214.5</c:v>
                </c:pt>
                <c:pt idx="4746">
                  <c:v>218.43</c:v>
                </c:pt>
                <c:pt idx="4747">
                  <c:v>214.15</c:v>
                </c:pt>
                <c:pt idx="4748">
                  <c:v>214.1</c:v>
                </c:pt>
                <c:pt idx="4749">
                  <c:v>219.66</c:v>
                </c:pt>
                <c:pt idx="4750">
                  <c:v>213.8</c:v>
                </c:pt>
                <c:pt idx="4751">
                  <c:v>212.49</c:v>
                </c:pt>
                <c:pt idx="4752">
                  <c:v>217.95</c:v>
                </c:pt>
                <c:pt idx="4753">
                  <c:v>213.12</c:v>
                </c:pt>
                <c:pt idx="4754">
                  <c:v>212.76</c:v>
                </c:pt>
                <c:pt idx="4755">
                  <c:v>218.15</c:v>
                </c:pt>
                <c:pt idx="4756">
                  <c:v>210.78</c:v>
                </c:pt>
                <c:pt idx="4757">
                  <c:v>209.94</c:v>
                </c:pt>
                <c:pt idx="4758">
                  <c:v>216.62</c:v>
                </c:pt>
                <c:pt idx="4759">
                  <c:v>209.01</c:v>
                </c:pt>
                <c:pt idx="4760">
                  <c:v>210.17</c:v>
                </c:pt>
                <c:pt idx="4761">
                  <c:v>220.72</c:v>
                </c:pt>
                <c:pt idx="4762">
                  <c:v>211.35</c:v>
                </c:pt>
                <c:pt idx="4763">
                  <c:v>211.18</c:v>
                </c:pt>
                <c:pt idx="4764">
                  <c:v>211.4</c:v>
                </c:pt>
                <c:pt idx="4765">
                  <c:v>210.62</c:v>
                </c:pt>
                <c:pt idx="4766">
                  <c:v>211.33</c:v>
                </c:pt>
                <c:pt idx="4767">
                  <c:v>211.15</c:v>
                </c:pt>
                <c:pt idx="4768">
                  <c:v>211.15</c:v>
                </c:pt>
                <c:pt idx="4769">
                  <c:v>216.06</c:v>
                </c:pt>
                <c:pt idx="4770">
                  <c:v>214.4</c:v>
                </c:pt>
                <c:pt idx="4771">
                  <c:v>216.57</c:v>
                </c:pt>
                <c:pt idx="4772">
                  <c:v>222.1</c:v>
                </c:pt>
                <c:pt idx="4773">
                  <c:v>214.63</c:v>
                </c:pt>
                <c:pt idx="4774">
                  <c:v>213.44</c:v>
                </c:pt>
                <c:pt idx="4775">
                  <c:v>219.74</c:v>
                </c:pt>
                <c:pt idx="4776">
                  <c:v>213.7</c:v>
                </c:pt>
                <c:pt idx="4777">
                  <c:v>216.01</c:v>
                </c:pt>
                <c:pt idx="4778">
                  <c:v>220.82</c:v>
                </c:pt>
                <c:pt idx="4779">
                  <c:v>216.44</c:v>
                </c:pt>
                <c:pt idx="4780">
                  <c:v>217.5</c:v>
                </c:pt>
                <c:pt idx="4781">
                  <c:v>221.68</c:v>
                </c:pt>
                <c:pt idx="4782">
                  <c:v>216.44</c:v>
                </c:pt>
                <c:pt idx="4783">
                  <c:v>215.33</c:v>
                </c:pt>
                <c:pt idx="4784">
                  <c:v>221.35</c:v>
                </c:pt>
                <c:pt idx="4785">
                  <c:v>214.35</c:v>
                </c:pt>
                <c:pt idx="4786">
                  <c:v>214.27</c:v>
                </c:pt>
                <c:pt idx="4787">
                  <c:v>221.17</c:v>
                </c:pt>
                <c:pt idx="4788">
                  <c:v>215.96</c:v>
                </c:pt>
                <c:pt idx="4789">
                  <c:v>216.94</c:v>
                </c:pt>
                <c:pt idx="4790">
                  <c:v>217.32</c:v>
                </c:pt>
                <c:pt idx="4791">
                  <c:v>218</c:v>
                </c:pt>
                <c:pt idx="4792">
                  <c:v>218.3</c:v>
                </c:pt>
                <c:pt idx="4793">
                  <c:v>217.15</c:v>
                </c:pt>
                <c:pt idx="4794">
                  <c:v>214.9</c:v>
                </c:pt>
                <c:pt idx="4795">
                  <c:v>215.43</c:v>
                </c:pt>
                <c:pt idx="4796">
                  <c:v>215.21</c:v>
                </c:pt>
                <c:pt idx="4797">
                  <c:v>214.12</c:v>
                </c:pt>
                <c:pt idx="4798">
                  <c:v>218.28</c:v>
                </c:pt>
                <c:pt idx="4799">
                  <c:v>214.38</c:v>
                </c:pt>
                <c:pt idx="4800">
                  <c:v>213.37</c:v>
                </c:pt>
                <c:pt idx="4801">
                  <c:v>217.98</c:v>
                </c:pt>
                <c:pt idx="4802">
                  <c:v>213.82</c:v>
                </c:pt>
                <c:pt idx="4803">
                  <c:v>215.76</c:v>
                </c:pt>
                <c:pt idx="4804">
                  <c:v>221</c:v>
                </c:pt>
                <c:pt idx="4805">
                  <c:v>216.26</c:v>
                </c:pt>
                <c:pt idx="4806">
                  <c:v>216.06</c:v>
                </c:pt>
                <c:pt idx="4807">
                  <c:v>222.33</c:v>
                </c:pt>
                <c:pt idx="4808">
                  <c:v>217.02</c:v>
                </c:pt>
                <c:pt idx="4809">
                  <c:v>217.47</c:v>
                </c:pt>
                <c:pt idx="4810">
                  <c:v>223.01</c:v>
                </c:pt>
                <c:pt idx="4811">
                  <c:v>217.15</c:v>
                </c:pt>
                <c:pt idx="4812">
                  <c:v>217.04</c:v>
                </c:pt>
                <c:pt idx="4813">
                  <c:v>223.62</c:v>
                </c:pt>
                <c:pt idx="4814">
                  <c:v>216.47</c:v>
                </c:pt>
                <c:pt idx="4815">
                  <c:v>217.2</c:v>
                </c:pt>
                <c:pt idx="4816">
                  <c:v>225.13</c:v>
                </c:pt>
                <c:pt idx="4817">
                  <c:v>217.17</c:v>
                </c:pt>
                <c:pt idx="4818">
                  <c:v>216.94</c:v>
                </c:pt>
                <c:pt idx="4819">
                  <c:v>214.75</c:v>
                </c:pt>
                <c:pt idx="4820">
                  <c:v>214.65</c:v>
                </c:pt>
                <c:pt idx="4821">
                  <c:v>214.93</c:v>
                </c:pt>
                <c:pt idx="4822">
                  <c:v>215.61</c:v>
                </c:pt>
                <c:pt idx="4823">
                  <c:v>215.18</c:v>
                </c:pt>
                <c:pt idx="4824">
                  <c:v>215.74</c:v>
                </c:pt>
                <c:pt idx="4825">
                  <c:v>216.04</c:v>
                </c:pt>
                <c:pt idx="4826">
                  <c:v>215.13</c:v>
                </c:pt>
                <c:pt idx="4827">
                  <c:v>219.84</c:v>
                </c:pt>
                <c:pt idx="4828">
                  <c:v>214.2</c:v>
                </c:pt>
                <c:pt idx="4829">
                  <c:v>214.27</c:v>
                </c:pt>
                <c:pt idx="4830">
                  <c:v>218.18</c:v>
                </c:pt>
                <c:pt idx="4831">
                  <c:v>213.12</c:v>
                </c:pt>
                <c:pt idx="4832">
                  <c:v>214.4</c:v>
                </c:pt>
                <c:pt idx="4833">
                  <c:v>220.42</c:v>
                </c:pt>
                <c:pt idx="4834">
                  <c:v>215.99</c:v>
                </c:pt>
                <c:pt idx="4835">
                  <c:v>215.31</c:v>
                </c:pt>
                <c:pt idx="4836">
                  <c:v>220.29</c:v>
                </c:pt>
                <c:pt idx="4837">
                  <c:v>215.16</c:v>
                </c:pt>
                <c:pt idx="4838">
                  <c:v>214.75</c:v>
                </c:pt>
                <c:pt idx="4839">
                  <c:v>218.81</c:v>
                </c:pt>
                <c:pt idx="4840">
                  <c:v>213.32</c:v>
                </c:pt>
                <c:pt idx="4841">
                  <c:v>212.49</c:v>
                </c:pt>
                <c:pt idx="4842">
                  <c:v>217.42</c:v>
                </c:pt>
                <c:pt idx="4843">
                  <c:v>209.39</c:v>
                </c:pt>
                <c:pt idx="4844">
                  <c:v>209.67</c:v>
                </c:pt>
                <c:pt idx="4845">
                  <c:v>216.92</c:v>
                </c:pt>
                <c:pt idx="4846">
                  <c:v>206.42</c:v>
                </c:pt>
                <c:pt idx="4847">
                  <c:v>207.3</c:v>
                </c:pt>
                <c:pt idx="4848">
                  <c:v>208.79</c:v>
                </c:pt>
                <c:pt idx="4849">
                  <c:v>208.79</c:v>
                </c:pt>
                <c:pt idx="4850">
                  <c:v>210.75</c:v>
                </c:pt>
                <c:pt idx="4851">
                  <c:v>210.7</c:v>
                </c:pt>
                <c:pt idx="4852">
                  <c:v>210.1</c:v>
                </c:pt>
                <c:pt idx="4853">
                  <c:v>214.45</c:v>
                </c:pt>
                <c:pt idx="4854">
                  <c:v>208.94</c:v>
                </c:pt>
                <c:pt idx="4855">
                  <c:v>208.61</c:v>
                </c:pt>
                <c:pt idx="4856">
                  <c:v>215.91</c:v>
                </c:pt>
                <c:pt idx="4857">
                  <c:v>209.34</c:v>
                </c:pt>
                <c:pt idx="4858">
                  <c:v>208.33</c:v>
                </c:pt>
                <c:pt idx="4859">
                  <c:v>214.63</c:v>
                </c:pt>
                <c:pt idx="4860">
                  <c:v>210.98</c:v>
                </c:pt>
                <c:pt idx="4861">
                  <c:v>210.57</c:v>
                </c:pt>
                <c:pt idx="4862">
                  <c:v>216.62</c:v>
                </c:pt>
                <c:pt idx="4863">
                  <c:v>212.16</c:v>
                </c:pt>
                <c:pt idx="4864">
                  <c:v>212.21</c:v>
                </c:pt>
                <c:pt idx="4865">
                  <c:v>216.62</c:v>
                </c:pt>
                <c:pt idx="4866">
                  <c:v>212.61</c:v>
                </c:pt>
                <c:pt idx="4867">
                  <c:v>211.83</c:v>
                </c:pt>
                <c:pt idx="4868">
                  <c:v>217.35</c:v>
                </c:pt>
                <c:pt idx="4869">
                  <c:v>212.41</c:v>
                </c:pt>
                <c:pt idx="4870">
                  <c:v>211.46</c:v>
                </c:pt>
                <c:pt idx="4871">
                  <c:v>218.43</c:v>
                </c:pt>
                <c:pt idx="4872">
                  <c:v>213.17</c:v>
                </c:pt>
                <c:pt idx="4873">
                  <c:v>213.49</c:v>
                </c:pt>
                <c:pt idx="4874">
                  <c:v>213.04</c:v>
                </c:pt>
                <c:pt idx="4875">
                  <c:v>213.8</c:v>
                </c:pt>
                <c:pt idx="4876">
                  <c:v>212.49</c:v>
                </c:pt>
                <c:pt idx="4877">
                  <c:v>214.25</c:v>
                </c:pt>
                <c:pt idx="4878">
                  <c:v>214.53</c:v>
                </c:pt>
                <c:pt idx="4879">
                  <c:v>214.73</c:v>
                </c:pt>
                <c:pt idx="4880">
                  <c:v>214.95</c:v>
                </c:pt>
                <c:pt idx="4881">
                  <c:v>215.13</c:v>
                </c:pt>
                <c:pt idx="4882">
                  <c:v>220.49</c:v>
                </c:pt>
                <c:pt idx="4883">
                  <c:v>216.39</c:v>
                </c:pt>
                <c:pt idx="4884">
                  <c:v>215.46</c:v>
                </c:pt>
                <c:pt idx="4885">
                  <c:v>221.07</c:v>
                </c:pt>
                <c:pt idx="4886">
                  <c:v>215.03</c:v>
                </c:pt>
                <c:pt idx="4887">
                  <c:v>215.03</c:v>
                </c:pt>
                <c:pt idx="4888">
                  <c:v>219.06</c:v>
                </c:pt>
                <c:pt idx="4889">
                  <c:v>213.52</c:v>
                </c:pt>
                <c:pt idx="4890">
                  <c:v>213.75</c:v>
                </c:pt>
                <c:pt idx="4891">
                  <c:v>217.85</c:v>
                </c:pt>
                <c:pt idx="4892">
                  <c:v>213.44</c:v>
                </c:pt>
                <c:pt idx="4893">
                  <c:v>214.78</c:v>
                </c:pt>
                <c:pt idx="4894">
                  <c:v>218.68</c:v>
                </c:pt>
                <c:pt idx="4895">
                  <c:v>214.98</c:v>
                </c:pt>
                <c:pt idx="4896">
                  <c:v>213.62</c:v>
                </c:pt>
                <c:pt idx="4897">
                  <c:v>219.06</c:v>
                </c:pt>
                <c:pt idx="4898">
                  <c:v>214.38</c:v>
                </c:pt>
                <c:pt idx="4899">
                  <c:v>213.12</c:v>
                </c:pt>
                <c:pt idx="4900">
                  <c:v>220.49</c:v>
                </c:pt>
                <c:pt idx="4901">
                  <c:v>211.63</c:v>
                </c:pt>
                <c:pt idx="4902">
                  <c:v>211.1</c:v>
                </c:pt>
                <c:pt idx="4903">
                  <c:v>210.47</c:v>
                </c:pt>
                <c:pt idx="4904">
                  <c:v>210.1</c:v>
                </c:pt>
                <c:pt idx="4905">
                  <c:v>211.2</c:v>
                </c:pt>
                <c:pt idx="4906">
                  <c:v>212.56</c:v>
                </c:pt>
                <c:pt idx="4907">
                  <c:v>214.15</c:v>
                </c:pt>
                <c:pt idx="4908">
                  <c:v>214.1</c:v>
                </c:pt>
                <c:pt idx="4909">
                  <c:v>215.08</c:v>
                </c:pt>
                <c:pt idx="4910">
                  <c:v>215.41</c:v>
                </c:pt>
                <c:pt idx="4911">
                  <c:v>221.27</c:v>
                </c:pt>
                <c:pt idx="4912">
                  <c:v>217.77</c:v>
                </c:pt>
                <c:pt idx="4913">
                  <c:v>215.76</c:v>
                </c:pt>
                <c:pt idx="4914">
                  <c:v>222.41</c:v>
                </c:pt>
                <c:pt idx="4915">
                  <c:v>217.98</c:v>
                </c:pt>
                <c:pt idx="4916">
                  <c:v>218.38</c:v>
                </c:pt>
                <c:pt idx="4917">
                  <c:v>223.09</c:v>
                </c:pt>
                <c:pt idx="4918">
                  <c:v>216.72</c:v>
                </c:pt>
                <c:pt idx="4919">
                  <c:v>217.15</c:v>
                </c:pt>
                <c:pt idx="4920">
                  <c:v>221.73</c:v>
                </c:pt>
                <c:pt idx="4921">
                  <c:v>215.21</c:v>
                </c:pt>
                <c:pt idx="4922">
                  <c:v>214.9</c:v>
                </c:pt>
                <c:pt idx="4923">
                  <c:v>220.8</c:v>
                </c:pt>
                <c:pt idx="4924">
                  <c:v>214.35</c:v>
                </c:pt>
                <c:pt idx="4925">
                  <c:v>214.1</c:v>
                </c:pt>
                <c:pt idx="4926">
                  <c:v>220.67</c:v>
                </c:pt>
                <c:pt idx="4927">
                  <c:v>214.15</c:v>
                </c:pt>
                <c:pt idx="4928">
                  <c:v>213.34</c:v>
                </c:pt>
                <c:pt idx="4929">
                  <c:v>221.48</c:v>
                </c:pt>
                <c:pt idx="4930">
                  <c:v>213.75</c:v>
                </c:pt>
                <c:pt idx="4931">
                  <c:v>212.79</c:v>
                </c:pt>
                <c:pt idx="4932">
                  <c:v>212.29</c:v>
                </c:pt>
                <c:pt idx="4933">
                  <c:v>212.19</c:v>
                </c:pt>
                <c:pt idx="4934">
                  <c:v>212.08</c:v>
                </c:pt>
                <c:pt idx="4935">
                  <c:v>213.14</c:v>
                </c:pt>
                <c:pt idx="4936">
                  <c:v>214.27</c:v>
                </c:pt>
                <c:pt idx="4937">
                  <c:v>219.49</c:v>
                </c:pt>
                <c:pt idx="4938">
                  <c:v>212.59</c:v>
                </c:pt>
                <c:pt idx="4939">
                  <c:v>214.17</c:v>
                </c:pt>
                <c:pt idx="4940">
                  <c:v>217.95</c:v>
                </c:pt>
                <c:pt idx="4941">
                  <c:v>213.57</c:v>
                </c:pt>
                <c:pt idx="4942">
                  <c:v>214.85</c:v>
                </c:pt>
                <c:pt idx="4943">
                  <c:v>220.32</c:v>
                </c:pt>
                <c:pt idx="4944">
                  <c:v>215.66</c:v>
                </c:pt>
                <c:pt idx="4945">
                  <c:v>213.62</c:v>
                </c:pt>
                <c:pt idx="4946">
                  <c:v>218.93</c:v>
                </c:pt>
                <c:pt idx="4947">
                  <c:v>215.53</c:v>
                </c:pt>
                <c:pt idx="4948">
                  <c:v>214.9</c:v>
                </c:pt>
                <c:pt idx="4949">
                  <c:v>219.01</c:v>
                </c:pt>
                <c:pt idx="4950">
                  <c:v>215.11</c:v>
                </c:pt>
                <c:pt idx="4951">
                  <c:v>214.7</c:v>
                </c:pt>
                <c:pt idx="4952">
                  <c:v>219.34</c:v>
                </c:pt>
                <c:pt idx="4953">
                  <c:v>212.99</c:v>
                </c:pt>
                <c:pt idx="4954">
                  <c:v>210.6</c:v>
                </c:pt>
                <c:pt idx="4955">
                  <c:v>215.28</c:v>
                </c:pt>
                <c:pt idx="4956">
                  <c:v>209.32</c:v>
                </c:pt>
                <c:pt idx="4957">
                  <c:v>209.24</c:v>
                </c:pt>
                <c:pt idx="4958">
                  <c:v>218.23</c:v>
                </c:pt>
                <c:pt idx="4959">
                  <c:v>207.96</c:v>
                </c:pt>
                <c:pt idx="4960">
                  <c:v>209.39</c:v>
                </c:pt>
                <c:pt idx="4961">
                  <c:v>210.17</c:v>
                </c:pt>
                <c:pt idx="4962">
                  <c:v>209.69</c:v>
                </c:pt>
                <c:pt idx="4963">
                  <c:v>210.83</c:v>
                </c:pt>
                <c:pt idx="4964">
                  <c:v>211.93</c:v>
                </c:pt>
                <c:pt idx="4965">
                  <c:v>212.92</c:v>
                </c:pt>
                <c:pt idx="4966">
                  <c:v>217.98</c:v>
                </c:pt>
                <c:pt idx="4967">
                  <c:v>214.68</c:v>
                </c:pt>
                <c:pt idx="4968">
                  <c:v>213.19</c:v>
                </c:pt>
                <c:pt idx="4969">
                  <c:v>218.43</c:v>
                </c:pt>
                <c:pt idx="4970">
                  <c:v>213.12</c:v>
                </c:pt>
                <c:pt idx="4971">
                  <c:v>212.54</c:v>
                </c:pt>
                <c:pt idx="4972">
                  <c:v>217.04</c:v>
                </c:pt>
                <c:pt idx="4973">
                  <c:v>212.01</c:v>
                </c:pt>
                <c:pt idx="4974">
                  <c:v>210.9</c:v>
                </c:pt>
                <c:pt idx="4975">
                  <c:v>215.11</c:v>
                </c:pt>
                <c:pt idx="4976">
                  <c:v>212.39</c:v>
                </c:pt>
                <c:pt idx="4977">
                  <c:v>212.34</c:v>
                </c:pt>
                <c:pt idx="4978">
                  <c:v>218.25</c:v>
                </c:pt>
                <c:pt idx="4979">
                  <c:v>212.36</c:v>
                </c:pt>
                <c:pt idx="4980">
                  <c:v>214.8</c:v>
                </c:pt>
                <c:pt idx="4981">
                  <c:v>220.52</c:v>
                </c:pt>
                <c:pt idx="4982">
                  <c:v>214.25</c:v>
                </c:pt>
                <c:pt idx="4983">
                  <c:v>215.01</c:v>
                </c:pt>
                <c:pt idx="4984">
                  <c:v>221.35</c:v>
                </c:pt>
                <c:pt idx="4985">
                  <c:v>212.29</c:v>
                </c:pt>
                <c:pt idx="4986">
                  <c:v>212.44</c:v>
                </c:pt>
                <c:pt idx="4987">
                  <c:v>211.2</c:v>
                </c:pt>
                <c:pt idx="4988">
                  <c:v>210.65</c:v>
                </c:pt>
                <c:pt idx="4989">
                  <c:v>209.82</c:v>
                </c:pt>
                <c:pt idx="4990">
                  <c:v>208.11</c:v>
                </c:pt>
                <c:pt idx="4991">
                  <c:v>209.26</c:v>
                </c:pt>
                <c:pt idx="4992">
                  <c:v>210.88</c:v>
                </c:pt>
                <c:pt idx="4993">
                  <c:v>210.75</c:v>
                </c:pt>
                <c:pt idx="4994">
                  <c:v>209.84</c:v>
                </c:pt>
                <c:pt idx="4995">
                  <c:v>214.25</c:v>
                </c:pt>
                <c:pt idx="4996">
                  <c:v>209.42</c:v>
                </c:pt>
                <c:pt idx="4997">
                  <c:v>209.21</c:v>
                </c:pt>
                <c:pt idx="4998">
                  <c:v>214.7</c:v>
                </c:pt>
                <c:pt idx="4999">
                  <c:v>209.52</c:v>
                </c:pt>
                <c:pt idx="5000">
                  <c:v>209.87</c:v>
                </c:pt>
                <c:pt idx="5001">
                  <c:v>215.84</c:v>
                </c:pt>
                <c:pt idx="5002">
                  <c:v>211.78</c:v>
                </c:pt>
                <c:pt idx="5003">
                  <c:v>211.58</c:v>
                </c:pt>
                <c:pt idx="5004">
                  <c:v>218.71</c:v>
                </c:pt>
                <c:pt idx="5005">
                  <c:v>211.05</c:v>
                </c:pt>
                <c:pt idx="5006">
                  <c:v>212.49</c:v>
                </c:pt>
                <c:pt idx="5007">
                  <c:v>217.42</c:v>
                </c:pt>
                <c:pt idx="5008">
                  <c:v>211.05</c:v>
                </c:pt>
                <c:pt idx="5009">
                  <c:v>210.6</c:v>
                </c:pt>
                <c:pt idx="5010">
                  <c:v>216.97</c:v>
                </c:pt>
                <c:pt idx="5011">
                  <c:v>210.67</c:v>
                </c:pt>
                <c:pt idx="5012">
                  <c:v>209.62</c:v>
                </c:pt>
                <c:pt idx="5013">
                  <c:v>218.03</c:v>
                </c:pt>
                <c:pt idx="5014">
                  <c:v>209.87</c:v>
                </c:pt>
                <c:pt idx="5015">
                  <c:v>210.42</c:v>
                </c:pt>
                <c:pt idx="5016">
                  <c:v>211.35</c:v>
                </c:pt>
                <c:pt idx="5017">
                  <c:v>213.07</c:v>
                </c:pt>
                <c:pt idx="5018">
                  <c:v>212.76</c:v>
                </c:pt>
                <c:pt idx="5019">
                  <c:v>212.59</c:v>
                </c:pt>
                <c:pt idx="5020">
                  <c:v>212.64</c:v>
                </c:pt>
                <c:pt idx="5021">
                  <c:v>213.12</c:v>
                </c:pt>
                <c:pt idx="5022">
                  <c:v>212.08</c:v>
                </c:pt>
                <c:pt idx="5023">
                  <c:v>212.41</c:v>
                </c:pt>
                <c:pt idx="5024">
                  <c:v>216.24</c:v>
                </c:pt>
                <c:pt idx="5025">
                  <c:v>212.34</c:v>
                </c:pt>
                <c:pt idx="5026">
                  <c:v>211.46</c:v>
                </c:pt>
                <c:pt idx="5027">
                  <c:v>215.06</c:v>
                </c:pt>
                <c:pt idx="5028">
                  <c:v>210.45</c:v>
                </c:pt>
                <c:pt idx="5029">
                  <c:v>210.22</c:v>
                </c:pt>
                <c:pt idx="5030">
                  <c:v>215.03</c:v>
                </c:pt>
                <c:pt idx="5031">
                  <c:v>206.95</c:v>
                </c:pt>
                <c:pt idx="5032">
                  <c:v>208.01</c:v>
                </c:pt>
                <c:pt idx="5033">
                  <c:v>213.34</c:v>
                </c:pt>
                <c:pt idx="5034">
                  <c:v>208.21</c:v>
                </c:pt>
                <c:pt idx="5035">
                  <c:v>209.94</c:v>
                </c:pt>
                <c:pt idx="5036">
                  <c:v>214.05</c:v>
                </c:pt>
                <c:pt idx="5037">
                  <c:v>209.39</c:v>
                </c:pt>
                <c:pt idx="5038">
                  <c:v>209.89</c:v>
                </c:pt>
                <c:pt idx="5039">
                  <c:v>216.21</c:v>
                </c:pt>
                <c:pt idx="5040">
                  <c:v>210.98</c:v>
                </c:pt>
                <c:pt idx="5041">
                  <c:v>211.78</c:v>
                </c:pt>
                <c:pt idx="5042">
                  <c:v>221.48</c:v>
                </c:pt>
                <c:pt idx="5043">
                  <c:v>210.32</c:v>
                </c:pt>
                <c:pt idx="5044">
                  <c:v>210.05</c:v>
                </c:pt>
                <c:pt idx="5045">
                  <c:v>210.75</c:v>
                </c:pt>
                <c:pt idx="5046">
                  <c:v>212.21</c:v>
                </c:pt>
                <c:pt idx="5047">
                  <c:v>213.07</c:v>
                </c:pt>
                <c:pt idx="5048">
                  <c:v>213.19</c:v>
                </c:pt>
                <c:pt idx="5049">
                  <c:v>209.37</c:v>
                </c:pt>
                <c:pt idx="5050">
                  <c:v>214.58</c:v>
                </c:pt>
                <c:pt idx="5051">
                  <c:v>210.7</c:v>
                </c:pt>
                <c:pt idx="5052">
                  <c:v>210.67</c:v>
                </c:pt>
                <c:pt idx="5053">
                  <c:v>216.06</c:v>
                </c:pt>
                <c:pt idx="5054">
                  <c:v>209.62</c:v>
                </c:pt>
                <c:pt idx="5055">
                  <c:v>209.01</c:v>
                </c:pt>
                <c:pt idx="5056">
                  <c:v>214.3</c:v>
                </c:pt>
                <c:pt idx="5057">
                  <c:v>208.33</c:v>
                </c:pt>
                <c:pt idx="5058">
                  <c:v>209.39</c:v>
                </c:pt>
                <c:pt idx="5059">
                  <c:v>214.55</c:v>
                </c:pt>
                <c:pt idx="5060">
                  <c:v>208.43</c:v>
                </c:pt>
                <c:pt idx="5061">
                  <c:v>209.42</c:v>
                </c:pt>
                <c:pt idx="5062">
                  <c:v>213.52</c:v>
                </c:pt>
                <c:pt idx="5063">
                  <c:v>207.05</c:v>
                </c:pt>
                <c:pt idx="5064">
                  <c:v>205.11</c:v>
                </c:pt>
                <c:pt idx="5065">
                  <c:v>210.37</c:v>
                </c:pt>
                <c:pt idx="5066">
                  <c:v>203.27</c:v>
                </c:pt>
                <c:pt idx="5067">
                  <c:v>204.63</c:v>
                </c:pt>
                <c:pt idx="5068">
                  <c:v>213.09</c:v>
                </c:pt>
                <c:pt idx="5069">
                  <c:v>206.07</c:v>
                </c:pt>
                <c:pt idx="5070">
                  <c:v>207.96</c:v>
                </c:pt>
                <c:pt idx="5071">
                  <c:v>207.68</c:v>
                </c:pt>
                <c:pt idx="5072">
                  <c:v>207.28</c:v>
                </c:pt>
                <c:pt idx="5073">
                  <c:v>206.67</c:v>
                </c:pt>
                <c:pt idx="5074">
                  <c:v>207</c:v>
                </c:pt>
                <c:pt idx="5075">
                  <c:v>209.59</c:v>
                </c:pt>
                <c:pt idx="5076">
                  <c:v>210.07</c:v>
                </c:pt>
                <c:pt idx="5077">
                  <c:v>208.64</c:v>
                </c:pt>
                <c:pt idx="5078">
                  <c:v>208.56</c:v>
                </c:pt>
                <c:pt idx="5079">
                  <c:v>214.48</c:v>
                </c:pt>
                <c:pt idx="5080">
                  <c:v>209.06</c:v>
                </c:pt>
                <c:pt idx="5081">
                  <c:v>208.79</c:v>
                </c:pt>
                <c:pt idx="5082">
                  <c:v>214.65</c:v>
                </c:pt>
                <c:pt idx="5083">
                  <c:v>209.34</c:v>
                </c:pt>
                <c:pt idx="5084">
                  <c:v>208.89</c:v>
                </c:pt>
                <c:pt idx="5085">
                  <c:v>213.87</c:v>
                </c:pt>
                <c:pt idx="5086">
                  <c:v>211.05</c:v>
                </c:pt>
                <c:pt idx="5087">
                  <c:v>213.07</c:v>
                </c:pt>
                <c:pt idx="5088">
                  <c:v>216.62</c:v>
                </c:pt>
                <c:pt idx="5089">
                  <c:v>211.71</c:v>
                </c:pt>
                <c:pt idx="5090">
                  <c:v>211.58</c:v>
                </c:pt>
                <c:pt idx="5091">
                  <c:v>215.18</c:v>
                </c:pt>
                <c:pt idx="5092">
                  <c:v>208.66</c:v>
                </c:pt>
                <c:pt idx="5093">
                  <c:v>210.37</c:v>
                </c:pt>
                <c:pt idx="5094">
                  <c:v>216.04</c:v>
                </c:pt>
                <c:pt idx="5095">
                  <c:v>209.92</c:v>
                </c:pt>
                <c:pt idx="5096">
                  <c:v>209.32</c:v>
                </c:pt>
                <c:pt idx="5097">
                  <c:v>215.61</c:v>
                </c:pt>
                <c:pt idx="5098">
                  <c:v>209.09</c:v>
                </c:pt>
                <c:pt idx="5099">
                  <c:v>210.12</c:v>
                </c:pt>
                <c:pt idx="5100">
                  <c:v>209.97</c:v>
                </c:pt>
                <c:pt idx="5101">
                  <c:v>209.89</c:v>
                </c:pt>
                <c:pt idx="5102">
                  <c:v>210.45</c:v>
                </c:pt>
                <c:pt idx="5103">
                  <c:v>210.98</c:v>
                </c:pt>
                <c:pt idx="5104">
                  <c:v>211.58</c:v>
                </c:pt>
                <c:pt idx="5105">
                  <c:v>208.99</c:v>
                </c:pt>
                <c:pt idx="5106">
                  <c:v>210.85</c:v>
                </c:pt>
                <c:pt idx="5107">
                  <c:v>212.24</c:v>
                </c:pt>
                <c:pt idx="5108">
                  <c:v>218.18</c:v>
                </c:pt>
                <c:pt idx="5109">
                  <c:v>214.65</c:v>
                </c:pt>
                <c:pt idx="5110">
                  <c:v>214.93</c:v>
                </c:pt>
                <c:pt idx="5111">
                  <c:v>220.9</c:v>
                </c:pt>
                <c:pt idx="5112">
                  <c:v>215.99</c:v>
                </c:pt>
                <c:pt idx="5113">
                  <c:v>214.83</c:v>
                </c:pt>
                <c:pt idx="5114">
                  <c:v>218.78</c:v>
                </c:pt>
                <c:pt idx="5115">
                  <c:v>210.5</c:v>
                </c:pt>
                <c:pt idx="5116">
                  <c:v>211.25</c:v>
                </c:pt>
                <c:pt idx="5117">
                  <c:v>216.39</c:v>
                </c:pt>
                <c:pt idx="5118">
                  <c:v>210.47</c:v>
                </c:pt>
                <c:pt idx="5119">
                  <c:v>209.87</c:v>
                </c:pt>
                <c:pt idx="5120">
                  <c:v>215.43</c:v>
                </c:pt>
                <c:pt idx="5121">
                  <c:v>208.11</c:v>
                </c:pt>
                <c:pt idx="5122">
                  <c:v>208.31</c:v>
                </c:pt>
                <c:pt idx="5123">
                  <c:v>213.27</c:v>
                </c:pt>
                <c:pt idx="5124">
                  <c:v>206.45</c:v>
                </c:pt>
                <c:pt idx="5125">
                  <c:v>206.8</c:v>
                </c:pt>
                <c:pt idx="5126">
                  <c:v>217.35</c:v>
                </c:pt>
                <c:pt idx="5127">
                  <c:v>207.58</c:v>
                </c:pt>
                <c:pt idx="5128">
                  <c:v>206.95</c:v>
                </c:pt>
                <c:pt idx="5129">
                  <c:v>209.16</c:v>
                </c:pt>
                <c:pt idx="5130">
                  <c:v>208.36</c:v>
                </c:pt>
                <c:pt idx="5131">
                  <c:v>208.84</c:v>
                </c:pt>
                <c:pt idx="5132">
                  <c:v>208.64</c:v>
                </c:pt>
                <c:pt idx="5133">
                  <c:v>209.24</c:v>
                </c:pt>
                <c:pt idx="5134">
                  <c:v>215.46</c:v>
                </c:pt>
                <c:pt idx="5135">
                  <c:v>210.17</c:v>
                </c:pt>
                <c:pt idx="5136">
                  <c:v>209.29</c:v>
                </c:pt>
                <c:pt idx="5137">
                  <c:v>214.75</c:v>
                </c:pt>
                <c:pt idx="5138">
                  <c:v>210.7</c:v>
                </c:pt>
                <c:pt idx="5139">
                  <c:v>210.05</c:v>
                </c:pt>
                <c:pt idx="5140">
                  <c:v>215.46</c:v>
                </c:pt>
                <c:pt idx="5141">
                  <c:v>209.14</c:v>
                </c:pt>
                <c:pt idx="5142">
                  <c:v>210.75</c:v>
                </c:pt>
                <c:pt idx="5143">
                  <c:v>216.01</c:v>
                </c:pt>
                <c:pt idx="5144">
                  <c:v>210.32</c:v>
                </c:pt>
                <c:pt idx="5145">
                  <c:v>210.17</c:v>
                </c:pt>
                <c:pt idx="5146">
                  <c:v>214.8</c:v>
                </c:pt>
                <c:pt idx="5147">
                  <c:v>209.29</c:v>
                </c:pt>
                <c:pt idx="5148">
                  <c:v>208.43</c:v>
                </c:pt>
                <c:pt idx="5149">
                  <c:v>213.67</c:v>
                </c:pt>
                <c:pt idx="5150">
                  <c:v>207.25</c:v>
                </c:pt>
                <c:pt idx="5151">
                  <c:v>208.94</c:v>
                </c:pt>
                <c:pt idx="5152">
                  <c:v>215.68</c:v>
                </c:pt>
                <c:pt idx="5153">
                  <c:v>208.08</c:v>
                </c:pt>
                <c:pt idx="5154">
                  <c:v>209.01</c:v>
                </c:pt>
                <c:pt idx="5155">
                  <c:v>209.42</c:v>
                </c:pt>
                <c:pt idx="5156">
                  <c:v>208.11</c:v>
                </c:pt>
                <c:pt idx="5157">
                  <c:v>208.06</c:v>
                </c:pt>
                <c:pt idx="5158">
                  <c:v>208.26</c:v>
                </c:pt>
                <c:pt idx="5159">
                  <c:v>207.73</c:v>
                </c:pt>
                <c:pt idx="5160">
                  <c:v>207.53</c:v>
                </c:pt>
                <c:pt idx="5161">
                  <c:v>208.03</c:v>
                </c:pt>
                <c:pt idx="5162">
                  <c:v>207.45</c:v>
                </c:pt>
                <c:pt idx="5163">
                  <c:v>212.59</c:v>
                </c:pt>
                <c:pt idx="5164">
                  <c:v>206.52</c:v>
                </c:pt>
                <c:pt idx="5165">
                  <c:v>206.97</c:v>
                </c:pt>
                <c:pt idx="5166">
                  <c:v>211.51</c:v>
                </c:pt>
                <c:pt idx="5167">
                  <c:v>207.88</c:v>
                </c:pt>
                <c:pt idx="5168">
                  <c:v>206.87</c:v>
                </c:pt>
                <c:pt idx="5169">
                  <c:v>211.1</c:v>
                </c:pt>
                <c:pt idx="5170">
                  <c:v>205.46</c:v>
                </c:pt>
                <c:pt idx="5171">
                  <c:v>205.41</c:v>
                </c:pt>
                <c:pt idx="5172">
                  <c:v>211.05</c:v>
                </c:pt>
                <c:pt idx="5173">
                  <c:v>206.52</c:v>
                </c:pt>
                <c:pt idx="5174">
                  <c:v>206.57</c:v>
                </c:pt>
                <c:pt idx="5175">
                  <c:v>211.66</c:v>
                </c:pt>
                <c:pt idx="5176">
                  <c:v>207.25</c:v>
                </c:pt>
                <c:pt idx="5177">
                  <c:v>208.99</c:v>
                </c:pt>
                <c:pt idx="5178">
                  <c:v>214.7</c:v>
                </c:pt>
                <c:pt idx="5179">
                  <c:v>209.74</c:v>
                </c:pt>
                <c:pt idx="5180">
                  <c:v>210.05</c:v>
                </c:pt>
                <c:pt idx="5181">
                  <c:v>216.79</c:v>
                </c:pt>
                <c:pt idx="5182">
                  <c:v>207.33</c:v>
                </c:pt>
                <c:pt idx="5183">
                  <c:v>206.5</c:v>
                </c:pt>
                <c:pt idx="5184">
                  <c:v>208.86</c:v>
                </c:pt>
                <c:pt idx="5185">
                  <c:v>207.91</c:v>
                </c:pt>
                <c:pt idx="5186">
                  <c:v>208.51</c:v>
                </c:pt>
                <c:pt idx="5187">
                  <c:v>208.79</c:v>
                </c:pt>
                <c:pt idx="5188">
                  <c:v>209.42</c:v>
                </c:pt>
                <c:pt idx="5189">
                  <c:v>210.7</c:v>
                </c:pt>
                <c:pt idx="5190">
                  <c:v>211.33</c:v>
                </c:pt>
                <c:pt idx="5191">
                  <c:v>211.51</c:v>
                </c:pt>
                <c:pt idx="5192">
                  <c:v>216.57</c:v>
                </c:pt>
                <c:pt idx="5193">
                  <c:v>209.72</c:v>
                </c:pt>
                <c:pt idx="5194">
                  <c:v>209.67</c:v>
                </c:pt>
                <c:pt idx="5195">
                  <c:v>213.29</c:v>
                </c:pt>
                <c:pt idx="5196">
                  <c:v>208.53</c:v>
                </c:pt>
                <c:pt idx="5197">
                  <c:v>208.59</c:v>
                </c:pt>
                <c:pt idx="5198">
                  <c:v>213.44</c:v>
                </c:pt>
                <c:pt idx="5199">
                  <c:v>208.16</c:v>
                </c:pt>
                <c:pt idx="5200">
                  <c:v>207.98</c:v>
                </c:pt>
                <c:pt idx="5201">
                  <c:v>214.07</c:v>
                </c:pt>
                <c:pt idx="5202">
                  <c:v>209.39</c:v>
                </c:pt>
                <c:pt idx="5203">
                  <c:v>210.93</c:v>
                </c:pt>
                <c:pt idx="5204">
                  <c:v>216.49</c:v>
                </c:pt>
                <c:pt idx="5205">
                  <c:v>210.67</c:v>
                </c:pt>
                <c:pt idx="5206">
                  <c:v>210.83</c:v>
                </c:pt>
                <c:pt idx="5207">
                  <c:v>216.57</c:v>
                </c:pt>
                <c:pt idx="5208">
                  <c:v>211.4</c:v>
                </c:pt>
                <c:pt idx="5209">
                  <c:v>209.94</c:v>
                </c:pt>
                <c:pt idx="5210">
                  <c:v>217.52</c:v>
                </c:pt>
                <c:pt idx="5211">
                  <c:v>209.09</c:v>
                </c:pt>
                <c:pt idx="5212">
                  <c:v>210.52</c:v>
                </c:pt>
                <c:pt idx="5213">
                  <c:v>208.86</c:v>
                </c:pt>
                <c:pt idx="5214">
                  <c:v>208.64</c:v>
                </c:pt>
                <c:pt idx="5215">
                  <c:v>208.91</c:v>
                </c:pt>
                <c:pt idx="5216">
                  <c:v>209.84</c:v>
                </c:pt>
                <c:pt idx="5217">
                  <c:v>210.35</c:v>
                </c:pt>
                <c:pt idx="5218">
                  <c:v>210.95</c:v>
                </c:pt>
                <c:pt idx="5219">
                  <c:v>210.45</c:v>
                </c:pt>
                <c:pt idx="5220">
                  <c:v>212.49</c:v>
                </c:pt>
                <c:pt idx="5221">
                  <c:v>216.67</c:v>
                </c:pt>
                <c:pt idx="5222">
                  <c:v>211.81</c:v>
                </c:pt>
                <c:pt idx="5223">
                  <c:v>207.96</c:v>
                </c:pt>
                <c:pt idx="5224">
                  <c:v>212.76</c:v>
                </c:pt>
                <c:pt idx="5225">
                  <c:v>209.16</c:v>
                </c:pt>
                <c:pt idx="5226">
                  <c:v>209.84</c:v>
                </c:pt>
                <c:pt idx="5227">
                  <c:v>213.77</c:v>
                </c:pt>
                <c:pt idx="5228">
                  <c:v>208.61</c:v>
                </c:pt>
                <c:pt idx="5229">
                  <c:v>210.37</c:v>
                </c:pt>
                <c:pt idx="5230">
                  <c:v>215.48</c:v>
                </c:pt>
                <c:pt idx="5231">
                  <c:v>207.91</c:v>
                </c:pt>
                <c:pt idx="5232">
                  <c:v>206.55</c:v>
                </c:pt>
                <c:pt idx="5233">
                  <c:v>213.82</c:v>
                </c:pt>
                <c:pt idx="5234">
                  <c:v>209.87</c:v>
                </c:pt>
                <c:pt idx="5235">
                  <c:v>207.33</c:v>
                </c:pt>
                <c:pt idx="5236">
                  <c:v>213.24</c:v>
                </c:pt>
                <c:pt idx="5237">
                  <c:v>206.95</c:v>
                </c:pt>
                <c:pt idx="5238">
                  <c:v>207.8</c:v>
                </c:pt>
                <c:pt idx="5239">
                  <c:v>216.04</c:v>
                </c:pt>
                <c:pt idx="5240">
                  <c:v>208.86</c:v>
                </c:pt>
                <c:pt idx="5241">
                  <c:v>209.44</c:v>
                </c:pt>
                <c:pt idx="5242">
                  <c:v>209.84</c:v>
                </c:pt>
                <c:pt idx="5243">
                  <c:v>210.73</c:v>
                </c:pt>
                <c:pt idx="5244">
                  <c:v>208.71</c:v>
                </c:pt>
                <c:pt idx="5245">
                  <c:v>208.03</c:v>
                </c:pt>
                <c:pt idx="5246">
                  <c:v>207.83</c:v>
                </c:pt>
                <c:pt idx="5247">
                  <c:v>208.13</c:v>
                </c:pt>
                <c:pt idx="5248">
                  <c:v>209.69</c:v>
                </c:pt>
                <c:pt idx="5249">
                  <c:v>209.67</c:v>
                </c:pt>
                <c:pt idx="5250">
                  <c:v>216.21</c:v>
                </c:pt>
                <c:pt idx="5251">
                  <c:v>211.25</c:v>
                </c:pt>
                <c:pt idx="5252">
                  <c:v>212.31</c:v>
                </c:pt>
                <c:pt idx="5253">
                  <c:v>217.4</c:v>
                </c:pt>
                <c:pt idx="5254">
                  <c:v>212.87</c:v>
                </c:pt>
                <c:pt idx="5255">
                  <c:v>211.83</c:v>
                </c:pt>
                <c:pt idx="5256">
                  <c:v>216.87</c:v>
                </c:pt>
                <c:pt idx="5257">
                  <c:v>212.24</c:v>
                </c:pt>
                <c:pt idx="5258">
                  <c:v>213.02</c:v>
                </c:pt>
                <c:pt idx="5259">
                  <c:v>216.62</c:v>
                </c:pt>
                <c:pt idx="5260">
                  <c:v>210.7</c:v>
                </c:pt>
                <c:pt idx="5261">
                  <c:v>209.72</c:v>
                </c:pt>
                <c:pt idx="5262">
                  <c:v>215.71</c:v>
                </c:pt>
                <c:pt idx="5263">
                  <c:v>210.42</c:v>
                </c:pt>
                <c:pt idx="5264">
                  <c:v>209.14</c:v>
                </c:pt>
                <c:pt idx="5265">
                  <c:v>217.2</c:v>
                </c:pt>
                <c:pt idx="5266">
                  <c:v>210.1</c:v>
                </c:pt>
                <c:pt idx="5267">
                  <c:v>210.9</c:v>
                </c:pt>
                <c:pt idx="5268">
                  <c:v>220.14</c:v>
                </c:pt>
                <c:pt idx="5269">
                  <c:v>207.02</c:v>
                </c:pt>
                <c:pt idx="5270">
                  <c:v>207.07</c:v>
                </c:pt>
                <c:pt idx="5271">
                  <c:v>207.23</c:v>
                </c:pt>
                <c:pt idx="5272">
                  <c:v>209.09</c:v>
                </c:pt>
                <c:pt idx="5273">
                  <c:v>211.48</c:v>
                </c:pt>
                <c:pt idx="5274">
                  <c:v>212.24</c:v>
                </c:pt>
                <c:pt idx="5275">
                  <c:v>210.5</c:v>
                </c:pt>
                <c:pt idx="5276">
                  <c:v>214.95</c:v>
                </c:pt>
                <c:pt idx="5277">
                  <c:v>209.29</c:v>
                </c:pt>
                <c:pt idx="5278">
                  <c:v>207.55</c:v>
                </c:pt>
                <c:pt idx="5279">
                  <c:v>213.8</c:v>
                </c:pt>
                <c:pt idx="5280">
                  <c:v>209.89</c:v>
                </c:pt>
                <c:pt idx="5281">
                  <c:v>209.54</c:v>
                </c:pt>
                <c:pt idx="5282">
                  <c:v>213.72</c:v>
                </c:pt>
                <c:pt idx="5283">
                  <c:v>207.63</c:v>
                </c:pt>
                <c:pt idx="5284">
                  <c:v>207.75</c:v>
                </c:pt>
                <c:pt idx="5285">
                  <c:v>211.25</c:v>
                </c:pt>
                <c:pt idx="5286">
                  <c:v>205.44</c:v>
                </c:pt>
                <c:pt idx="5287">
                  <c:v>206.32</c:v>
                </c:pt>
                <c:pt idx="5288">
                  <c:v>211.48</c:v>
                </c:pt>
                <c:pt idx="5289">
                  <c:v>208.18</c:v>
                </c:pt>
                <c:pt idx="5290">
                  <c:v>207.4</c:v>
                </c:pt>
                <c:pt idx="5291">
                  <c:v>213.62</c:v>
                </c:pt>
                <c:pt idx="5292">
                  <c:v>209.19</c:v>
                </c:pt>
                <c:pt idx="5293">
                  <c:v>210.25</c:v>
                </c:pt>
                <c:pt idx="5294">
                  <c:v>217.32</c:v>
                </c:pt>
                <c:pt idx="5295">
                  <c:v>207.5</c:v>
                </c:pt>
                <c:pt idx="5296">
                  <c:v>206.02</c:v>
                </c:pt>
                <c:pt idx="5297">
                  <c:v>205.09</c:v>
                </c:pt>
                <c:pt idx="5298">
                  <c:v>205.61</c:v>
                </c:pt>
                <c:pt idx="5299">
                  <c:v>206.12</c:v>
                </c:pt>
                <c:pt idx="5300">
                  <c:v>206.8</c:v>
                </c:pt>
                <c:pt idx="5301">
                  <c:v>205.89</c:v>
                </c:pt>
                <c:pt idx="5302">
                  <c:v>205.99</c:v>
                </c:pt>
                <c:pt idx="5303">
                  <c:v>204.66</c:v>
                </c:pt>
                <c:pt idx="5304">
                  <c:v>206.8</c:v>
                </c:pt>
                <c:pt idx="5305">
                  <c:v>211.51</c:v>
                </c:pt>
                <c:pt idx="5306">
                  <c:v>206.92</c:v>
                </c:pt>
                <c:pt idx="5307">
                  <c:v>207.3</c:v>
                </c:pt>
                <c:pt idx="5308">
                  <c:v>212.74</c:v>
                </c:pt>
                <c:pt idx="5309">
                  <c:v>207.23</c:v>
                </c:pt>
                <c:pt idx="5310">
                  <c:v>208.74</c:v>
                </c:pt>
                <c:pt idx="5311">
                  <c:v>215.26</c:v>
                </c:pt>
                <c:pt idx="5312">
                  <c:v>208.69</c:v>
                </c:pt>
                <c:pt idx="5313">
                  <c:v>209.99</c:v>
                </c:pt>
                <c:pt idx="5314">
                  <c:v>215.71</c:v>
                </c:pt>
                <c:pt idx="5315">
                  <c:v>209.26</c:v>
                </c:pt>
                <c:pt idx="5316">
                  <c:v>209.01</c:v>
                </c:pt>
                <c:pt idx="5317">
                  <c:v>213.72</c:v>
                </c:pt>
                <c:pt idx="5318">
                  <c:v>209.19</c:v>
                </c:pt>
                <c:pt idx="5319">
                  <c:v>209.49</c:v>
                </c:pt>
                <c:pt idx="5320">
                  <c:v>215.26</c:v>
                </c:pt>
                <c:pt idx="5321">
                  <c:v>210.12</c:v>
                </c:pt>
                <c:pt idx="5322">
                  <c:v>209.57</c:v>
                </c:pt>
                <c:pt idx="5323">
                  <c:v>216.47</c:v>
                </c:pt>
                <c:pt idx="5324">
                  <c:v>207.6</c:v>
                </c:pt>
                <c:pt idx="5325">
                  <c:v>207.45</c:v>
                </c:pt>
                <c:pt idx="5326">
                  <c:v>208.79</c:v>
                </c:pt>
                <c:pt idx="5327">
                  <c:v>208.16</c:v>
                </c:pt>
                <c:pt idx="5328">
                  <c:v>207.58</c:v>
                </c:pt>
                <c:pt idx="5329">
                  <c:v>209.82</c:v>
                </c:pt>
                <c:pt idx="5330">
                  <c:v>210.78</c:v>
                </c:pt>
                <c:pt idx="5331">
                  <c:v>210.95</c:v>
                </c:pt>
                <c:pt idx="5332">
                  <c:v>209.57</c:v>
                </c:pt>
                <c:pt idx="5333">
                  <c:v>210.15</c:v>
                </c:pt>
                <c:pt idx="5334">
                  <c:v>213.75</c:v>
                </c:pt>
                <c:pt idx="5335">
                  <c:v>209.92</c:v>
                </c:pt>
                <c:pt idx="5336">
                  <c:v>210.7</c:v>
                </c:pt>
                <c:pt idx="5337">
                  <c:v>215.71</c:v>
                </c:pt>
                <c:pt idx="5338">
                  <c:v>209.69</c:v>
                </c:pt>
                <c:pt idx="5339">
                  <c:v>209.14</c:v>
                </c:pt>
                <c:pt idx="5340">
                  <c:v>215.21</c:v>
                </c:pt>
                <c:pt idx="5341">
                  <c:v>208.41</c:v>
                </c:pt>
                <c:pt idx="5342">
                  <c:v>208.41</c:v>
                </c:pt>
                <c:pt idx="5343">
                  <c:v>213.47</c:v>
                </c:pt>
                <c:pt idx="5344">
                  <c:v>208.11</c:v>
                </c:pt>
                <c:pt idx="5345">
                  <c:v>206.17</c:v>
                </c:pt>
                <c:pt idx="5346">
                  <c:v>212.44</c:v>
                </c:pt>
                <c:pt idx="5347">
                  <c:v>207.38</c:v>
                </c:pt>
                <c:pt idx="5348">
                  <c:v>206.77</c:v>
                </c:pt>
                <c:pt idx="5349">
                  <c:v>212.66</c:v>
                </c:pt>
                <c:pt idx="5350">
                  <c:v>206.39</c:v>
                </c:pt>
                <c:pt idx="5351">
                  <c:v>208.08</c:v>
                </c:pt>
                <c:pt idx="5352">
                  <c:v>218.63</c:v>
                </c:pt>
                <c:pt idx="5353">
                  <c:v>208.31</c:v>
                </c:pt>
                <c:pt idx="5354">
                  <c:v>207.48</c:v>
                </c:pt>
                <c:pt idx="5355">
                  <c:v>206.47</c:v>
                </c:pt>
                <c:pt idx="5356">
                  <c:v>207.7</c:v>
                </c:pt>
                <c:pt idx="5357">
                  <c:v>207.55</c:v>
                </c:pt>
                <c:pt idx="5358">
                  <c:v>207.6</c:v>
                </c:pt>
                <c:pt idx="5359">
                  <c:v>207.83</c:v>
                </c:pt>
                <c:pt idx="5360">
                  <c:v>212.99</c:v>
                </c:pt>
                <c:pt idx="5361">
                  <c:v>204.76</c:v>
                </c:pt>
                <c:pt idx="5362">
                  <c:v>203.45</c:v>
                </c:pt>
                <c:pt idx="5363">
                  <c:v>209.26</c:v>
                </c:pt>
                <c:pt idx="5364">
                  <c:v>203.75</c:v>
                </c:pt>
                <c:pt idx="5365">
                  <c:v>203.47</c:v>
                </c:pt>
                <c:pt idx="5366">
                  <c:v>209.19</c:v>
                </c:pt>
                <c:pt idx="5367">
                  <c:v>202.49</c:v>
                </c:pt>
                <c:pt idx="5368">
                  <c:v>202.27</c:v>
                </c:pt>
                <c:pt idx="5369">
                  <c:v>206.39</c:v>
                </c:pt>
                <c:pt idx="5370">
                  <c:v>201.44</c:v>
                </c:pt>
                <c:pt idx="5371">
                  <c:v>203.4</c:v>
                </c:pt>
                <c:pt idx="5372">
                  <c:v>211.3</c:v>
                </c:pt>
                <c:pt idx="5373">
                  <c:v>204.56</c:v>
                </c:pt>
                <c:pt idx="5374">
                  <c:v>206.52</c:v>
                </c:pt>
                <c:pt idx="5375">
                  <c:v>213.44</c:v>
                </c:pt>
                <c:pt idx="5376">
                  <c:v>207.8</c:v>
                </c:pt>
                <c:pt idx="5377">
                  <c:v>208.59</c:v>
                </c:pt>
                <c:pt idx="5378">
                  <c:v>214.83</c:v>
                </c:pt>
                <c:pt idx="5379">
                  <c:v>207.55</c:v>
                </c:pt>
                <c:pt idx="5380">
                  <c:v>210.2</c:v>
                </c:pt>
                <c:pt idx="5381">
                  <c:v>209.09</c:v>
                </c:pt>
                <c:pt idx="5382">
                  <c:v>210.8</c:v>
                </c:pt>
                <c:pt idx="5383">
                  <c:v>208.76</c:v>
                </c:pt>
                <c:pt idx="5384">
                  <c:v>208.41</c:v>
                </c:pt>
                <c:pt idx="5385">
                  <c:v>209.92</c:v>
                </c:pt>
                <c:pt idx="5386">
                  <c:v>208.99</c:v>
                </c:pt>
                <c:pt idx="5387">
                  <c:v>208.86</c:v>
                </c:pt>
                <c:pt idx="5388">
                  <c:v>209.87</c:v>
                </c:pt>
                <c:pt idx="5389">
                  <c:v>214.35</c:v>
                </c:pt>
                <c:pt idx="5390">
                  <c:v>209.87</c:v>
                </c:pt>
                <c:pt idx="5391">
                  <c:v>210.5</c:v>
                </c:pt>
                <c:pt idx="5392">
                  <c:v>217.07</c:v>
                </c:pt>
                <c:pt idx="5393">
                  <c:v>210.27</c:v>
                </c:pt>
                <c:pt idx="5394">
                  <c:v>210.7</c:v>
                </c:pt>
                <c:pt idx="5395">
                  <c:v>216.06</c:v>
                </c:pt>
                <c:pt idx="5396">
                  <c:v>210.75</c:v>
                </c:pt>
                <c:pt idx="5397">
                  <c:v>210.27</c:v>
                </c:pt>
                <c:pt idx="5398">
                  <c:v>215.26</c:v>
                </c:pt>
                <c:pt idx="5399">
                  <c:v>210.7</c:v>
                </c:pt>
                <c:pt idx="5400">
                  <c:v>209.99</c:v>
                </c:pt>
                <c:pt idx="5401">
                  <c:v>215.21</c:v>
                </c:pt>
                <c:pt idx="5402">
                  <c:v>209.64</c:v>
                </c:pt>
                <c:pt idx="5403">
                  <c:v>208.94</c:v>
                </c:pt>
                <c:pt idx="5404">
                  <c:v>216.24</c:v>
                </c:pt>
                <c:pt idx="5405">
                  <c:v>209.21</c:v>
                </c:pt>
                <c:pt idx="5406">
                  <c:v>209.32</c:v>
                </c:pt>
                <c:pt idx="5407">
                  <c:v>216.39</c:v>
                </c:pt>
                <c:pt idx="5408">
                  <c:v>208.38</c:v>
                </c:pt>
                <c:pt idx="5409">
                  <c:v>208.79</c:v>
                </c:pt>
                <c:pt idx="5410">
                  <c:v>209.04</c:v>
                </c:pt>
                <c:pt idx="5411">
                  <c:v>208.13</c:v>
                </c:pt>
                <c:pt idx="5412">
                  <c:v>208.61</c:v>
                </c:pt>
                <c:pt idx="5413">
                  <c:v>206.7</c:v>
                </c:pt>
                <c:pt idx="5414">
                  <c:v>209.87</c:v>
                </c:pt>
                <c:pt idx="5415">
                  <c:v>211.3</c:v>
                </c:pt>
                <c:pt idx="5416">
                  <c:v>210.3</c:v>
                </c:pt>
                <c:pt idx="5417">
                  <c:v>209.29</c:v>
                </c:pt>
                <c:pt idx="5418">
                  <c:v>214.43</c:v>
                </c:pt>
                <c:pt idx="5419">
                  <c:v>208.91</c:v>
                </c:pt>
                <c:pt idx="5420">
                  <c:v>210.17</c:v>
                </c:pt>
                <c:pt idx="5421">
                  <c:v>214.88</c:v>
                </c:pt>
                <c:pt idx="5422">
                  <c:v>210.2</c:v>
                </c:pt>
                <c:pt idx="5423">
                  <c:v>212.19</c:v>
                </c:pt>
                <c:pt idx="5424">
                  <c:v>216.97</c:v>
                </c:pt>
                <c:pt idx="5425">
                  <c:v>209.79</c:v>
                </c:pt>
                <c:pt idx="5426">
                  <c:v>209.84</c:v>
                </c:pt>
                <c:pt idx="5427">
                  <c:v>216.11</c:v>
                </c:pt>
                <c:pt idx="5428">
                  <c:v>209.21</c:v>
                </c:pt>
                <c:pt idx="5429">
                  <c:v>209.97</c:v>
                </c:pt>
                <c:pt idx="5430">
                  <c:v>213.97</c:v>
                </c:pt>
                <c:pt idx="5431">
                  <c:v>210.57</c:v>
                </c:pt>
                <c:pt idx="5432">
                  <c:v>211.61</c:v>
                </c:pt>
                <c:pt idx="5433">
                  <c:v>218.83</c:v>
                </c:pt>
                <c:pt idx="5434">
                  <c:v>212.44</c:v>
                </c:pt>
                <c:pt idx="5435">
                  <c:v>212.66</c:v>
                </c:pt>
                <c:pt idx="5436">
                  <c:v>218.23</c:v>
                </c:pt>
                <c:pt idx="5437">
                  <c:v>208.16</c:v>
                </c:pt>
                <c:pt idx="5438">
                  <c:v>208.33</c:v>
                </c:pt>
                <c:pt idx="5439">
                  <c:v>206.67</c:v>
                </c:pt>
                <c:pt idx="5440">
                  <c:v>205.56</c:v>
                </c:pt>
                <c:pt idx="5441">
                  <c:v>206.67</c:v>
                </c:pt>
                <c:pt idx="5442">
                  <c:v>206.39</c:v>
                </c:pt>
                <c:pt idx="5443">
                  <c:v>206.47</c:v>
                </c:pt>
                <c:pt idx="5444">
                  <c:v>205.36</c:v>
                </c:pt>
                <c:pt idx="5445">
                  <c:v>206.37</c:v>
                </c:pt>
                <c:pt idx="5446">
                  <c:v>204.33</c:v>
                </c:pt>
                <c:pt idx="5447">
                  <c:v>209.94</c:v>
                </c:pt>
                <c:pt idx="5448">
                  <c:v>205.21</c:v>
                </c:pt>
                <c:pt idx="5449">
                  <c:v>204.88</c:v>
                </c:pt>
                <c:pt idx="5450">
                  <c:v>210.62</c:v>
                </c:pt>
                <c:pt idx="5451">
                  <c:v>206.09</c:v>
                </c:pt>
                <c:pt idx="5452">
                  <c:v>205.49</c:v>
                </c:pt>
                <c:pt idx="5453">
                  <c:v>210.62</c:v>
                </c:pt>
                <c:pt idx="5454">
                  <c:v>207.38</c:v>
                </c:pt>
                <c:pt idx="5455">
                  <c:v>207.15</c:v>
                </c:pt>
                <c:pt idx="5456">
                  <c:v>212.41</c:v>
                </c:pt>
                <c:pt idx="5457">
                  <c:v>206.8</c:v>
                </c:pt>
                <c:pt idx="5458">
                  <c:v>206.04</c:v>
                </c:pt>
                <c:pt idx="5459">
                  <c:v>211.73</c:v>
                </c:pt>
                <c:pt idx="5460">
                  <c:v>205.87</c:v>
                </c:pt>
                <c:pt idx="5461">
                  <c:v>207.4</c:v>
                </c:pt>
                <c:pt idx="5462">
                  <c:v>215.84</c:v>
                </c:pt>
                <c:pt idx="5463">
                  <c:v>208.21</c:v>
                </c:pt>
                <c:pt idx="5464">
                  <c:v>207.78</c:v>
                </c:pt>
                <c:pt idx="5465">
                  <c:v>216.62</c:v>
                </c:pt>
                <c:pt idx="5466">
                  <c:v>207.45</c:v>
                </c:pt>
                <c:pt idx="5467">
                  <c:v>205.59</c:v>
                </c:pt>
                <c:pt idx="5468">
                  <c:v>206.19</c:v>
                </c:pt>
                <c:pt idx="5469">
                  <c:v>205.06</c:v>
                </c:pt>
                <c:pt idx="5470">
                  <c:v>205.01</c:v>
                </c:pt>
                <c:pt idx="5471">
                  <c:v>203.88</c:v>
                </c:pt>
                <c:pt idx="5472">
                  <c:v>204.33</c:v>
                </c:pt>
                <c:pt idx="5473">
                  <c:v>204.41</c:v>
                </c:pt>
                <c:pt idx="5474">
                  <c:v>204.03</c:v>
                </c:pt>
                <c:pt idx="5475">
                  <c:v>203.85</c:v>
                </c:pt>
                <c:pt idx="5476">
                  <c:v>209.77</c:v>
                </c:pt>
                <c:pt idx="5477">
                  <c:v>203.45</c:v>
                </c:pt>
                <c:pt idx="5478">
                  <c:v>203.88</c:v>
                </c:pt>
                <c:pt idx="5479">
                  <c:v>209.92</c:v>
                </c:pt>
                <c:pt idx="5480">
                  <c:v>203.85</c:v>
                </c:pt>
                <c:pt idx="5481">
                  <c:v>204.28</c:v>
                </c:pt>
                <c:pt idx="5482">
                  <c:v>211.28</c:v>
                </c:pt>
                <c:pt idx="5483">
                  <c:v>206.95</c:v>
                </c:pt>
                <c:pt idx="5484">
                  <c:v>208.76</c:v>
                </c:pt>
                <c:pt idx="5485">
                  <c:v>213.8</c:v>
                </c:pt>
                <c:pt idx="5486">
                  <c:v>209.69</c:v>
                </c:pt>
                <c:pt idx="5487">
                  <c:v>207.6</c:v>
                </c:pt>
                <c:pt idx="5488">
                  <c:v>213.77</c:v>
                </c:pt>
                <c:pt idx="5489">
                  <c:v>209.32</c:v>
                </c:pt>
                <c:pt idx="5490">
                  <c:v>207.58</c:v>
                </c:pt>
                <c:pt idx="5491">
                  <c:v>213.72</c:v>
                </c:pt>
                <c:pt idx="5492">
                  <c:v>206.8</c:v>
                </c:pt>
                <c:pt idx="5493">
                  <c:v>207.4</c:v>
                </c:pt>
                <c:pt idx="5494">
                  <c:v>206.52</c:v>
                </c:pt>
                <c:pt idx="5495">
                  <c:v>207.35</c:v>
                </c:pt>
                <c:pt idx="5496">
                  <c:v>206.62</c:v>
                </c:pt>
                <c:pt idx="5497">
                  <c:v>206.55</c:v>
                </c:pt>
                <c:pt idx="5498">
                  <c:v>204.43</c:v>
                </c:pt>
                <c:pt idx="5499">
                  <c:v>203.98</c:v>
                </c:pt>
                <c:pt idx="5500">
                  <c:v>203.55</c:v>
                </c:pt>
                <c:pt idx="5501">
                  <c:v>204.31</c:v>
                </c:pt>
                <c:pt idx="5502">
                  <c:v>209.69</c:v>
                </c:pt>
                <c:pt idx="5503">
                  <c:v>205.01</c:v>
                </c:pt>
                <c:pt idx="5504">
                  <c:v>206.47</c:v>
                </c:pt>
                <c:pt idx="5505">
                  <c:v>212.49</c:v>
                </c:pt>
                <c:pt idx="5506">
                  <c:v>209.72</c:v>
                </c:pt>
                <c:pt idx="5507">
                  <c:v>209.26</c:v>
                </c:pt>
                <c:pt idx="5508">
                  <c:v>213.57</c:v>
                </c:pt>
                <c:pt idx="5509">
                  <c:v>208.41</c:v>
                </c:pt>
                <c:pt idx="5510">
                  <c:v>207.58</c:v>
                </c:pt>
                <c:pt idx="5511">
                  <c:v>212.79</c:v>
                </c:pt>
                <c:pt idx="5512">
                  <c:v>205.99</c:v>
                </c:pt>
                <c:pt idx="5513">
                  <c:v>207.8</c:v>
                </c:pt>
                <c:pt idx="5514">
                  <c:v>213.57</c:v>
                </c:pt>
                <c:pt idx="5515">
                  <c:v>208.91</c:v>
                </c:pt>
                <c:pt idx="5516">
                  <c:v>209.87</c:v>
                </c:pt>
                <c:pt idx="5517">
                  <c:v>217.2</c:v>
                </c:pt>
                <c:pt idx="5518">
                  <c:v>210.3</c:v>
                </c:pt>
                <c:pt idx="5519">
                  <c:v>210.22</c:v>
                </c:pt>
                <c:pt idx="5520">
                  <c:v>217.42</c:v>
                </c:pt>
                <c:pt idx="5521">
                  <c:v>210.67</c:v>
                </c:pt>
                <c:pt idx="5522">
                  <c:v>210.52</c:v>
                </c:pt>
                <c:pt idx="5523">
                  <c:v>217.82</c:v>
                </c:pt>
                <c:pt idx="5524">
                  <c:v>204.98</c:v>
                </c:pt>
                <c:pt idx="5525">
                  <c:v>204.38</c:v>
                </c:pt>
                <c:pt idx="5526">
                  <c:v>203.7</c:v>
                </c:pt>
                <c:pt idx="5527">
                  <c:v>203.3</c:v>
                </c:pt>
                <c:pt idx="5528">
                  <c:v>203.12</c:v>
                </c:pt>
                <c:pt idx="5529">
                  <c:v>203.7</c:v>
                </c:pt>
                <c:pt idx="5530">
                  <c:v>204.23</c:v>
                </c:pt>
                <c:pt idx="5531">
                  <c:v>209.29</c:v>
                </c:pt>
                <c:pt idx="5532">
                  <c:v>205.59</c:v>
                </c:pt>
                <c:pt idx="5533">
                  <c:v>205.77</c:v>
                </c:pt>
                <c:pt idx="5534">
                  <c:v>210.55</c:v>
                </c:pt>
                <c:pt idx="5535">
                  <c:v>204.93</c:v>
                </c:pt>
                <c:pt idx="5536">
                  <c:v>206.7</c:v>
                </c:pt>
                <c:pt idx="5537">
                  <c:v>211.18</c:v>
                </c:pt>
                <c:pt idx="5538">
                  <c:v>206.67</c:v>
                </c:pt>
                <c:pt idx="5539">
                  <c:v>207.1</c:v>
                </c:pt>
                <c:pt idx="5540">
                  <c:v>211.63</c:v>
                </c:pt>
                <c:pt idx="5541">
                  <c:v>205.54</c:v>
                </c:pt>
                <c:pt idx="5542">
                  <c:v>204.38</c:v>
                </c:pt>
                <c:pt idx="5543">
                  <c:v>210.4</c:v>
                </c:pt>
                <c:pt idx="5544">
                  <c:v>206.42</c:v>
                </c:pt>
                <c:pt idx="5545">
                  <c:v>206.09</c:v>
                </c:pt>
                <c:pt idx="5546">
                  <c:v>211.63</c:v>
                </c:pt>
                <c:pt idx="5547">
                  <c:v>205.44</c:v>
                </c:pt>
                <c:pt idx="5548">
                  <c:v>205.59</c:v>
                </c:pt>
                <c:pt idx="5549">
                  <c:v>212.39</c:v>
                </c:pt>
                <c:pt idx="5550">
                  <c:v>205.64</c:v>
                </c:pt>
                <c:pt idx="5551">
                  <c:v>205.59</c:v>
                </c:pt>
                <c:pt idx="5552">
                  <c:v>206.87</c:v>
                </c:pt>
                <c:pt idx="5553">
                  <c:v>205.64</c:v>
                </c:pt>
                <c:pt idx="5554">
                  <c:v>205.64</c:v>
                </c:pt>
                <c:pt idx="5555">
                  <c:v>205.06</c:v>
                </c:pt>
                <c:pt idx="5556">
                  <c:v>204.63</c:v>
                </c:pt>
                <c:pt idx="5557">
                  <c:v>204.56</c:v>
                </c:pt>
                <c:pt idx="5558">
                  <c:v>202.29</c:v>
                </c:pt>
                <c:pt idx="5559">
                  <c:v>204.08</c:v>
                </c:pt>
                <c:pt idx="5560">
                  <c:v>210.07</c:v>
                </c:pt>
                <c:pt idx="5561">
                  <c:v>203.83</c:v>
                </c:pt>
                <c:pt idx="5562">
                  <c:v>204.23</c:v>
                </c:pt>
                <c:pt idx="5563">
                  <c:v>209.49</c:v>
                </c:pt>
                <c:pt idx="5564">
                  <c:v>203.35</c:v>
                </c:pt>
                <c:pt idx="5565">
                  <c:v>202.84</c:v>
                </c:pt>
                <c:pt idx="5566">
                  <c:v>209.57</c:v>
                </c:pt>
                <c:pt idx="5567">
                  <c:v>204.63</c:v>
                </c:pt>
                <c:pt idx="5568">
                  <c:v>205.59</c:v>
                </c:pt>
                <c:pt idx="5569">
                  <c:v>209.84</c:v>
                </c:pt>
                <c:pt idx="5570">
                  <c:v>204.93</c:v>
                </c:pt>
                <c:pt idx="5571">
                  <c:v>204.38</c:v>
                </c:pt>
                <c:pt idx="5572">
                  <c:v>208.91</c:v>
                </c:pt>
                <c:pt idx="5573">
                  <c:v>203.35</c:v>
                </c:pt>
                <c:pt idx="5574">
                  <c:v>202.69</c:v>
                </c:pt>
                <c:pt idx="5575">
                  <c:v>207.83</c:v>
                </c:pt>
                <c:pt idx="5576">
                  <c:v>202.34</c:v>
                </c:pt>
                <c:pt idx="5577">
                  <c:v>202.29</c:v>
                </c:pt>
                <c:pt idx="5578">
                  <c:v>208.76</c:v>
                </c:pt>
                <c:pt idx="5579">
                  <c:v>200.76</c:v>
                </c:pt>
                <c:pt idx="5580">
                  <c:v>199.72</c:v>
                </c:pt>
                <c:pt idx="5581">
                  <c:v>198.72</c:v>
                </c:pt>
                <c:pt idx="5582">
                  <c:v>199.87</c:v>
                </c:pt>
                <c:pt idx="5583">
                  <c:v>200.1</c:v>
                </c:pt>
                <c:pt idx="5584">
                  <c:v>200.68</c:v>
                </c:pt>
                <c:pt idx="5585">
                  <c:v>200.6</c:v>
                </c:pt>
                <c:pt idx="5586">
                  <c:v>201.61</c:v>
                </c:pt>
                <c:pt idx="5587">
                  <c:v>200.33</c:v>
                </c:pt>
                <c:pt idx="5588">
                  <c:v>198.69</c:v>
                </c:pt>
                <c:pt idx="5589">
                  <c:v>203.35</c:v>
                </c:pt>
                <c:pt idx="5590">
                  <c:v>197.26</c:v>
                </c:pt>
                <c:pt idx="5591">
                  <c:v>196.68</c:v>
                </c:pt>
                <c:pt idx="5592">
                  <c:v>201.51</c:v>
                </c:pt>
                <c:pt idx="5593">
                  <c:v>196.9</c:v>
                </c:pt>
                <c:pt idx="5594">
                  <c:v>196.93</c:v>
                </c:pt>
                <c:pt idx="5595">
                  <c:v>202.87</c:v>
                </c:pt>
                <c:pt idx="5596">
                  <c:v>196.42</c:v>
                </c:pt>
                <c:pt idx="5597">
                  <c:v>197.86</c:v>
                </c:pt>
                <c:pt idx="5598">
                  <c:v>203.83</c:v>
                </c:pt>
                <c:pt idx="5599">
                  <c:v>200</c:v>
                </c:pt>
                <c:pt idx="5600">
                  <c:v>200.78</c:v>
                </c:pt>
                <c:pt idx="5601">
                  <c:v>207.25</c:v>
                </c:pt>
                <c:pt idx="5602">
                  <c:v>201.54</c:v>
                </c:pt>
                <c:pt idx="5603">
                  <c:v>201.26</c:v>
                </c:pt>
                <c:pt idx="5604">
                  <c:v>210.5</c:v>
                </c:pt>
                <c:pt idx="5605">
                  <c:v>204.96</c:v>
                </c:pt>
                <c:pt idx="5606">
                  <c:v>202.97</c:v>
                </c:pt>
                <c:pt idx="5607">
                  <c:v>216.64</c:v>
                </c:pt>
                <c:pt idx="5608">
                  <c:v>203.98</c:v>
                </c:pt>
                <c:pt idx="5609">
                  <c:v>204.23</c:v>
                </c:pt>
                <c:pt idx="5610">
                  <c:v>205.49</c:v>
                </c:pt>
                <c:pt idx="5611">
                  <c:v>205.21</c:v>
                </c:pt>
                <c:pt idx="5612">
                  <c:v>206.52</c:v>
                </c:pt>
                <c:pt idx="5613">
                  <c:v>207.35</c:v>
                </c:pt>
                <c:pt idx="5614">
                  <c:v>208.96</c:v>
                </c:pt>
                <c:pt idx="5615">
                  <c:v>214.2</c:v>
                </c:pt>
                <c:pt idx="5616">
                  <c:v>209.67</c:v>
                </c:pt>
                <c:pt idx="5617">
                  <c:v>212.39</c:v>
                </c:pt>
                <c:pt idx="5618">
                  <c:v>217.95</c:v>
                </c:pt>
                <c:pt idx="5619">
                  <c:v>210.98</c:v>
                </c:pt>
                <c:pt idx="5620">
                  <c:v>209.49</c:v>
                </c:pt>
                <c:pt idx="5621">
                  <c:v>213.87</c:v>
                </c:pt>
                <c:pt idx="5622">
                  <c:v>208.13</c:v>
                </c:pt>
                <c:pt idx="5623">
                  <c:v>207.93</c:v>
                </c:pt>
                <c:pt idx="5624">
                  <c:v>214.02</c:v>
                </c:pt>
                <c:pt idx="5625">
                  <c:v>208.53</c:v>
                </c:pt>
                <c:pt idx="5626">
                  <c:v>205.69</c:v>
                </c:pt>
                <c:pt idx="5627">
                  <c:v>211.86</c:v>
                </c:pt>
                <c:pt idx="5628">
                  <c:v>206.19</c:v>
                </c:pt>
                <c:pt idx="5629">
                  <c:v>207.8</c:v>
                </c:pt>
                <c:pt idx="5630">
                  <c:v>214.63</c:v>
                </c:pt>
                <c:pt idx="5631">
                  <c:v>207.93</c:v>
                </c:pt>
                <c:pt idx="5632">
                  <c:v>207.98</c:v>
                </c:pt>
                <c:pt idx="5633">
                  <c:v>213.82</c:v>
                </c:pt>
                <c:pt idx="5634">
                  <c:v>207.98</c:v>
                </c:pt>
                <c:pt idx="5635">
                  <c:v>208.79</c:v>
                </c:pt>
                <c:pt idx="5636">
                  <c:v>208.86</c:v>
                </c:pt>
                <c:pt idx="5637">
                  <c:v>207.4</c:v>
                </c:pt>
                <c:pt idx="5638">
                  <c:v>207.38</c:v>
                </c:pt>
                <c:pt idx="5639">
                  <c:v>207.15</c:v>
                </c:pt>
                <c:pt idx="5640">
                  <c:v>208.03</c:v>
                </c:pt>
                <c:pt idx="5641">
                  <c:v>208.71</c:v>
                </c:pt>
                <c:pt idx="5642">
                  <c:v>209.59</c:v>
                </c:pt>
                <c:pt idx="5643">
                  <c:v>208.51</c:v>
                </c:pt>
                <c:pt idx="5644">
                  <c:v>213.85</c:v>
                </c:pt>
                <c:pt idx="5645">
                  <c:v>208.59</c:v>
                </c:pt>
                <c:pt idx="5646">
                  <c:v>210.85</c:v>
                </c:pt>
                <c:pt idx="5647">
                  <c:v>216.74</c:v>
                </c:pt>
                <c:pt idx="5648">
                  <c:v>211.53</c:v>
                </c:pt>
                <c:pt idx="5649">
                  <c:v>213.65</c:v>
                </c:pt>
                <c:pt idx="5650">
                  <c:v>218.05</c:v>
                </c:pt>
                <c:pt idx="5651">
                  <c:v>214.55</c:v>
                </c:pt>
                <c:pt idx="5652">
                  <c:v>213.14</c:v>
                </c:pt>
                <c:pt idx="5653">
                  <c:v>217.2</c:v>
                </c:pt>
                <c:pt idx="5654">
                  <c:v>208.86</c:v>
                </c:pt>
                <c:pt idx="5655">
                  <c:v>208.08</c:v>
                </c:pt>
                <c:pt idx="5656">
                  <c:v>212.36</c:v>
                </c:pt>
                <c:pt idx="5657">
                  <c:v>207.05</c:v>
                </c:pt>
                <c:pt idx="5658">
                  <c:v>207.4</c:v>
                </c:pt>
                <c:pt idx="5659">
                  <c:v>214.1</c:v>
                </c:pt>
                <c:pt idx="5660">
                  <c:v>206.62</c:v>
                </c:pt>
                <c:pt idx="5661">
                  <c:v>205.46</c:v>
                </c:pt>
                <c:pt idx="5662">
                  <c:v>215.61</c:v>
                </c:pt>
                <c:pt idx="5663">
                  <c:v>207.02</c:v>
                </c:pt>
                <c:pt idx="5664">
                  <c:v>207.75</c:v>
                </c:pt>
                <c:pt idx="5665">
                  <c:v>208.33</c:v>
                </c:pt>
                <c:pt idx="5666">
                  <c:v>208.69</c:v>
                </c:pt>
                <c:pt idx="5667">
                  <c:v>208.43</c:v>
                </c:pt>
                <c:pt idx="5668">
                  <c:v>206.95</c:v>
                </c:pt>
                <c:pt idx="5669">
                  <c:v>207.05</c:v>
                </c:pt>
                <c:pt idx="5670">
                  <c:v>211.23</c:v>
                </c:pt>
                <c:pt idx="5671">
                  <c:v>205.74</c:v>
                </c:pt>
                <c:pt idx="5672">
                  <c:v>204.38</c:v>
                </c:pt>
                <c:pt idx="5673">
                  <c:v>210.57</c:v>
                </c:pt>
                <c:pt idx="5674">
                  <c:v>206.8</c:v>
                </c:pt>
                <c:pt idx="5675">
                  <c:v>208.51</c:v>
                </c:pt>
                <c:pt idx="5676">
                  <c:v>214.1</c:v>
                </c:pt>
                <c:pt idx="5677">
                  <c:v>208.71</c:v>
                </c:pt>
                <c:pt idx="5678">
                  <c:v>208.16</c:v>
                </c:pt>
                <c:pt idx="5679">
                  <c:v>211.2</c:v>
                </c:pt>
                <c:pt idx="5680">
                  <c:v>205.04</c:v>
                </c:pt>
                <c:pt idx="5681">
                  <c:v>204.83</c:v>
                </c:pt>
                <c:pt idx="5682">
                  <c:v>209.47</c:v>
                </c:pt>
                <c:pt idx="5683">
                  <c:v>204.88</c:v>
                </c:pt>
                <c:pt idx="5684">
                  <c:v>203.78</c:v>
                </c:pt>
                <c:pt idx="5685">
                  <c:v>207.53</c:v>
                </c:pt>
                <c:pt idx="5686">
                  <c:v>206.42</c:v>
                </c:pt>
                <c:pt idx="5687">
                  <c:v>207.75</c:v>
                </c:pt>
                <c:pt idx="5688">
                  <c:v>213.47</c:v>
                </c:pt>
                <c:pt idx="5689">
                  <c:v>208.21</c:v>
                </c:pt>
                <c:pt idx="5690">
                  <c:v>208.11</c:v>
                </c:pt>
                <c:pt idx="5691">
                  <c:v>209.44</c:v>
                </c:pt>
                <c:pt idx="5692">
                  <c:v>208.46</c:v>
                </c:pt>
                <c:pt idx="5693">
                  <c:v>207.53</c:v>
                </c:pt>
                <c:pt idx="5694">
                  <c:v>206.12</c:v>
                </c:pt>
                <c:pt idx="5695">
                  <c:v>205.34</c:v>
                </c:pt>
                <c:pt idx="5696">
                  <c:v>205.26</c:v>
                </c:pt>
                <c:pt idx="5697">
                  <c:v>204.08</c:v>
                </c:pt>
                <c:pt idx="5698">
                  <c:v>203.65</c:v>
                </c:pt>
                <c:pt idx="5699">
                  <c:v>209.52</c:v>
                </c:pt>
                <c:pt idx="5700">
                  <c:v>206.27</c:v>
                </c:pt>
                <c:pt idx="5701">
                  <c:v>206.47</c:v>
                </c:pt>
                <c:pt idx="5702">
                  <c:v>210.8</c:v>
                </c:pt>
                <c:pt idx="5703">
                  <c:v>205.41</c:v>
                </c:pt>
                <c:pt idx="5704">
                  <c:v>206.52</c:v>
                </c:pt>
                <c:pt idx="5705">
                  <c:v>213.47</c:v>
                </c:pt>
                <c:pt idx="5706">
                  <c:v>206.55</c:v>
                </c:pt>
                <c:pt idx="5707">
                  <c:v>206.85</c:v>
                </c:pt>
                <c:pt idx="5708">
                  <c:v>211.91</c:v>
                </c:pt>
                <c:pt idx="5709">
                  <c:v>206.19</c:v>
                </c:pt>
                <c:pt idx="5710">
                  <c:v>204.63</c:v>
                </c:pt>
                <c:pt idx="5711">
                  <c:v>210.93</c:v>
                </c:pt>
                <c:pt idx="5712">
                  <c:v>206.9</c:v>
                </c:pt>
                <c:pt idx="5713">
                  <c:v>206.77</c:v>
                </c:pt>
                <c:pt idx="5714">
                  <c:v>212.66</c:v>
                </c:pt>
                <c:pt idx="5715">
                  <c:v>205.79</c:v>
                </c:pt>
                <c:pt idx="5716">
                  <c:v>206.97</c:v>
                </c:pt>
                <c:pt idx="5717">
                  <c:v>216.84</c:v>
                </c:pt>
                <c:pt idx="5718">
                  <c:v>207.85</c:v>
                </c:pt>
                <c:pt idx="5719">
                  <c:v>206.92</c:v>
                </c:pt>
                <c:pt idx="5720">
                  <c:v>207.48</c:v>
                </c:pt>
                <c:pt idx="5721">
                  <c:v>207.63</c:v>
                </c:pt>
                <c:pt idx="5722">
                  <c:v>208.03</c:v>
                </c:pt>
                <c:pt idx="5723">
                  <c:v>207.93</c:v>
                </c:pt>
                <c:pt idx="5724">
                  <c:v>208.08</c:v>
                </c:pt>
                <c:pt idx="5725">
                  <c:v>205.61</c:v>
                </c:pt>
                <c:pt idx="5726">
                  <c:v>206.12</c:v>
                </c:pt>
                <c:pt idx="5727">
                  <c:v>206.17</c:v>
                </c:pt>
                <c:pt idx="5728">
                  <c:v>210.05</c:v>
                </c:pt>
                <c:pt idx="5729">
                  <c:v>205.69</c:v>
                </c:pt>
                <c:pt idx="5730">
                  <c:v>206.24</c:v>
                </c:pt>
                <c:pt idx="5731">
                  <c:v>211.83</c:v>
                </c:pt>
                <c:pt idx="5732">
                  <c:v>206.24</c:v>
                </c:pt>
                <c:pt idx="5733">
                  <c:v>206.95</c:v>
                </c:pt>
                <c:pt idx="5734">
                  <c:v>211.58</c:v>
                </c:pt>
                <c:pt idx="5735">
                  <c:v>208.01</c:v>
                </c:pt>
                <c:pt idx="5736">
                  <c:v>207</c:v>
                </c:pt>
                <c:pt idx="5737">
                  <c:v>212.39</c:v>
                </c:pt>
                <c:pt idx="5738">
                  <c:v>207.83</c:v>
                </c:pt>
                <c:pt idx="5739">
                  <c:v>207.83</c:v>
                </c:pt>
                <c:pt idx="5740">
                  <c:v>211.86</c:v>
                </c:pt>
                <c:pt idx="5741">
                  <c:v>205.99</c:v>
                </c:pt>
                <c:pt idx="5742">
                  <c:v>205.66</c:v>
                </c:pt>
                <c:pt idx="5743">
                  <c:v>212.59</c:v>
                </c:pt>
                <c:pt idx="5744">
                  <c:v>206.7</c:v>
                </c:pt>
                <c:pt idx="5745">
                  <c:v>207.73</c:v>
                </c:pt>
                <c:pt idx="5746">
                  <c:v>217.7</c:v>
                </c:pt>
                <c:pt idx="5747">
                  <c:v>205.74</c:v>
                </c:pt>
                <c:pt idx="5748">
                  <c:v>205.72</c:v>
                </c:pt>
                <c:pt idx="5749">
                  <c:v>204.66</c:v>
                </c:pt>
                <c:pt idx="5750">
                  <c:v>203.17</c:v>
                </c:pt>
                <c:pt idx="5751">
                  <c:v>202.57</c:v>
                </c:pt>
                <c:pt idx="5752">
                  <c:v>201.96</c:v>
                </c:pt>
                <c:pt idx="5753">
                  <c:v>203.17</c:v>
                </c:pt>
                <c:pt idx="5754">
                  <c:v>210.42</c:v>
                </c:pt>
                <c:pt idx="5755">
                  <c:v>206.04</c:v>
                </c:pt>
                <c:pt idx="5756">
                  <c:v>205.21</c:v>
                </c:pt>
                <c:pt idx="5757">
                  <c:v>211</c:v>
                </c:pt>
                <c:pt idx="5758">
                  <c:v>206.87</c:v>
                </c:pt>
                <c:pt idx="5759">
                  <c:v>206.55</c:v>
                </c:pt>
                <c:pt idx="5760">
                  <c:v>212.41</c:v>
                </c:pt>
                <c:pt idx="5761">
                  <c:v>207.2</c:v>
                </c:pt>
                <c:pt idx="5762">
                  <c:v>207.83</c:v>
                </c:pt>
                <c:pt idx="5763">
                  <c:v>214.12</c:v>
                </c:pt>
                <c:pt idx="5764">
                  <c:v>210.12</c:v>
                </c:pt>
                <c:pt idx="5765">
                  <c:v>210.15</c:v>
                </c:pt>
                <c:pt idx="5766">
                  <c:v>214.53</c:v>
                </c:pt>
                <c:pt idx="5767">
                  <c:v>209.89</c:v>
                </c:pt>
                <c:pt idx="5768">
                  <c:v>208.94</c:v>
                </c:pt>
                <c:pt idx="5769">
                  <c:v>213.87</c:v>
                </c:pt>
                <c:pt idx="5770">
                  <c:v>209.99</c:v>
                </c:pt>
                <c:pt idx="5771">
                  <c:v>210.15</c:v>
                </c:pt>
                <c:pt idx="5772">
                  <c:v>217.37</c:v>
                </c:pt>
                <c:pt idx="5773">
                  <c:v>211.05</c:v>
                </c:pt>
                <c:pt idx="5774">
                  <c:v>213.09</c:v>
                </c:pt>
                <c:pt idx="5775">
                  <c:v>212.97</c:v>
                </c:pt>
                <c:pt idx="5776">
                  <c:v>212.26</c:v>
                </c:pt>
                <c:pt idx="5777">
                  <c:v>212.31</c:v>
                </c:pt>
                <c:pt idx="5778">
                  <c:v>213.27</c:v>
                </c:pt>
                <c:pt idx="5779">
                  <c:v>212.31</c:v>
                </c:pt>
                <c:pt idx="5780">
                  <c:v>211.15</c:v>
                </c:pt>
                <c:pt idx="5781">
                  <c:v>209.97</c:v>
                </c:pt>
                <c:pt idx="5782">
                  <c:v>210.35</c:v>
                </c:pt>
                <c:pt idx="5783">
                  <c:v>215.68</c:v>
                </c:pt>
                <c:pt idx="5784">
                  <c:v>212.08</c:v>
                </c:pt>
                <c:pt idx="5785">
                  <c:v>212.94</c:v>
                </c:pt>
                <c:pt idx="5786">
                  <c:v>216.62</c:v>
                </c:pt>
                <c:pt idx="5787">
                  <c:v>211.88</c:v>
                </c:pt>
                <c:pt idx="5788">
                  <c:v>211.23</c:v>
                </c:pt>
                <c:pt idx="5789">
                  <c:v>216.72</c:v>
                </c:pt>
                <c:pt idx="5790">
                  <c:v>210.7</c:v>
                </c:pt>
                <c:pt idx="5791">
                  <c:v>212.69</c:v>
                </c:pt>
                <c:pt idx="5792">
                  <c:v>218.3</c:v>
                </c:pt>
                <c:pt idx="5793">
                  <c:v>213.34</c:v>
                </c:pt>
                <c:pt idx="5794">
                  <c:v>213.6</c:v>
                </c:pt>
                <c:pt idx="5795">
                  <c:v>218.58</c:v>
                </c:pt>
                <c:pt idx="5796">
                  <c:v>210.98</c:v>
                </c:pt>
                <c:pt idx="5797">
                  <c:v>210.52</c:v>
                </c:pt>
                <c:pt idx="5798">
                  <c:v>215.71</c:v>
                </c:pt>
                <c:pt idx="5799">
                  <c:v>207.2</c:v>
                </c:pt>
                <c:pt idx="5800">
                  <c:v>205.56</c:v>
                </c:pt>
                <c:pt idx="5801">
                  <c:v>215.96</c:v>
                </c:pt>
                <c:pt idx="5802">
                  <c:v>206.75</c:v>
                </c:pt>
                <c:pt idx="5803">
                  <c:v>205.66</c:v>
                </c:pt>
                <c:pt idx="5804">
                  <c:v>203.45</c:v>
                </c:pt>
                <c:pt idx="5805">
                  <c:v>202.64</c:v>
                </c:pt>
                <c:pt idx="5806">
                  <c:v>201.31</c:v>
                </c:pt>
                <c:pt idx="5807">
                  <c:v>202.97</c:v>
                </c:pt>
                <c:pt idx="5808">
                  <c:v>205.41</c:v>
                </c:pt>
                <c:pt idx="5809">
                  <c:v>205.36</c:v>
                </c:pt>
                <c:pt idx="5810">
                  <c:v>205.16</c:v>
                </c:pt>
                <c:pt idx="5811">
                  <c:v>207.63</c:v>
                </c:pt>
                <c:pt idx="5812">
                  <c:v>212.66</c:v>
                </c:pt>
                <c:pt idx="5813">
                  <c:v>206.04</c:v>
                </c:pt>
                <c:pt idx="5814">
                  <c:v>205.82</c:v>
                </c:pt>
                <c:pt idx="5815">
                  <c:v>209.59</c:v>
                </c:pt>
                <c:pt idx="5816">
                  <c:v>204.91</c:v>
                </c:pt>
                <c:pt idx="5817">
                  <c:v>205.31</c:v>
                </c:pt>
                <c:pt idx="5818">
                  <c:v>211.2</c:v>
                </c:pt>
                <c:pt idx="5819">
                  <c:v>204.71</c:v>
                </c:pt>
                <c:pt idx="5820">
                  <c:v>204</c:v>
                </c:pt>
                <c:pt idx="5821">
                  <c:v>210.7</c:v>
                </c:pt>
                <c:pt idx="5822">
                  <c:v>204.31</c:v>
                </c:pt>
                <c:pt idx="5823">
                  <c:v>203.07</c:v>
                </c:pt>
                <c:pt idx="5824">
                  <c:v>206.9</c:v>
                </c:pt>
                <c:pt idx="5825">
                  <c:v>202.42</c:v>
                </c:pt>
                <c:pt idx="5826">
                  <c:v>203.37</c:v>
                </c:pt>
                <c:pt idx="5827">
                  <c:v>210.6</c:v>
                </c:pt>
                <c:pt idx="5828">
                  <c:v>205.04</c:v>
                </c:pt>
                <c:pt idx="5829">
                  <c:v>205.34</c:v>
                </c:pt>
                <c:pt idx="5830">
                  <c:v>216.01</c:v>
                </c:pt>
                <c:pt idx="5831">
                  <c:v>204.53</c:v>
                </c:pt>
                <c:pt idx="5832">
                  <c:v>203.42</c:v>
                </c:pt>
                <c:pt idx="5833">
                  <c:v>203.95</c:v>
                </c:pt>
                <c:pt idx="5834">
                  <c:v>203.4</c:v>
                </c:pt>
                <c:pt idx="5835">
                  <c:v>202.79</c:v>
                </c:pt>
                <c:pt idx="5836">
                  <c:v>204.76</c:v>
                </c:pt>
                <c:pt idx="5837">
                  <c:v>205.89</c:v>
                </c:pt>
                <c:pt idx="5838">
                  <c:v>211.43</c:v>
                </c:pt>
                <c:pt idx="5839">
                  <c:v>207.45</c:v>
                </c:pt>
                <c:pt idx="5840">
                  <c:v>207.96</c:v>
                </c:pt>
                <c:pt idx="5841">
                  <c:v>213.52</c:v>
                </c:pt>
                <c:pt idx="5842">
                  <c:v>209.24</c:v>
                </c:pt>
                <c:pt idx="5843">
                  <c:v>208.11</c:v>
                </c:pt>
                <c:pt idx="5844">
                  <c:v>213.32</c:v>
                </c:pt>
                <c:pt idx="5845">
                  <c:v>209.54</c:v>
                </c:pt>
                <c:pt idx="5846">
                  <c:v>210.78</c:v>
                </c:pt>
                <c:pt idx="5847">
                  <c:v>216.69</c:v>
                </c:pt>
                <c:pt idx="5848">
                  <c:v>212.29</c:v>
                </c:pt>
                <c:pt idx="5849">
                  <c:v>209.16</c:v>
                </c:pt>
                <c:pt idx="5850">
                  <c:v>214.45</c:v>
                </c:pt>
                <c:pt idx="5851">
                  <c:v>207.43</c:v>
                </c:pt>
                <c:pt idx="5852">
                  <c:v>208.38</c:v>
                </c:pt>
                <c:pt idx="5853">
                  <c:v>214.65</c:v>
                </c:pt>
                <c:pt idx="5854">
                  <c:v>208.84</c:v>
                </c:pt>
                <c:pt idx="5855">
                  <c:v>208.99</c:v>
                </c:pt>
                <c:pt idx="5856">
                  <c:v>215.81</c:v>
                </c:pt>
                <c:pt idx="5857">
                  <c:v>208.01</c:v>
                </c:pt>
                <c:pt idx="5858">
                  <c:v>209.32</c:v>
                </c:pt>
                <c:pt idx="5859">
                  <c:v>208.13</c:v>
                </c:pt>
                <c:pt idx="5860">
                  <c:v>205.69</c:v>
                </c:pt>
                <c:pt idx="5861">
                  <c:v>206.72</c:v>
                </c:pt>
                <c:pt idx="5862">
                  <c:v>206.17</c:v>
                </c:pt>
                <c:pt idx="5863">
                  <c:v>206.95</c:v>
                </c:pt>
                <c:pt idx="5864">
                  <c:v>207.25</c:v>
                </c:pt>
                <c:pt idx="5865">
                  <c:v>205.87</c:v>
                </c:pt>
                <c:pt idx="5866">
                  <c:v>206.5</c:v>
                </c:pt>
                <c:pt idx="5867">
                  <c:v>212.99</c:v>
                </c:pt>
                <c:pt idx="5868">
                  <c:v>208.23</c:v>
                </c:pt>
                <c:pt idx="5869">
                  <c:v>206.75</c:v>
                </c:pt>
                <c:pt idx="5870">
                  <c:v>211.4</c:v>
                </c:pt>
                <c:pt idx="5871">
                  <c:v>207.25</c:v>
                </c:pt>
                <c:pt idx="5872">
                  <c:v>208.48</c:v>
                </c:pt>
                <c:pt idx="5873">
                  <c:v>213.34</c:v>
                </c:pt>
                <c:pt idx="5874">
                  <c:v>207.85</c:v>
                </c:pt>
                <c:pt idx="5875">
                  <c:v>209.64</c:v>
                </c:pt>
                <c:pt idx="5876">
                  <c:v>216.72</c:v>
                </c:pt>
                <c:pt idx="5877">
                  <c:v>211.08</c:v>
                </c:pt>
                <c:pt idx="5878">
                  <c:v>210.1</c:v>
                </c:pt>
                <c:pt idx="5879">
                  <c:v>214.55</c:v>
                </c:pt>
                <c:pt idx="5880">
                  <c:v>209.42</c:v>
                </c:pt>
                <c:pt idx="5881">
                  <c:v>210.57</c:v>
                </c:pt>
                <c:pt idx="5882">
                  <c:v>217.3</c:v>
                </c:pt>
                <c:pt idx="5883">
                  <c:v>211.86</c:v>
                </c:pt>
                <c:pt idx="5884">
                  <c:v>210.22</c:v>
                </c:pt>
                <c:pt idx="5885">
                  <c:v>218.63</c:v>
                </c:pt>
                <c:pt idx="5886">
                  <c:v>209.42</c:v>
                </c:pt>
                <c:pt idx="5887">
                  <c:v>209.77</c:v>
                </c:pt>
                <c:pt idx="5888">
                  <c:v>209.82</c:v>
                </c:pt>
                <c:pt idx="5889">
                  <c:v>210.3</c:v>
                </c:pt>
                <c:pt idx="5890">
                  <c:v>208.86</c:v>
                </c:pt>
                <c:pt idx="5891">
                  <c:v>208.41</c:v>
                </c:pt>
                <c:pt idx="5892">
                  <c:v>209.01</c:v>
                </c:pt>
                <c:pt idx="5893">
                  <c:v>208.91</c:v>
                </c:pt>
                <c:pt idx="5894">
                  <c:v>208.38</c:v>
                </c:pt>
                <c:pt idx="5895">
                  <c:v>206.24</c:v>
                </c:pt>
                <c:pt idx="5896">
                  <c:v>211.33</c:v>
                </c:pt>
                <c:pt idx="5897">
                  <c:v>207.53</c:v>
                </c:pt>
                <c:pt idx="5898">
                  <c:v>207.55</c:v>
                </c:pt>
                <c:pt idx="5899">
                  <c:v>213.65</c:v>
                </c:pt>
                <c:pt idx="5900">
                  <c:v>206.29</c:v>
                </c:pt>
                <c:pt idx="5901">
                  <c:v>205.89</c:v>
                </c:pt>
                <c:pt idx="5902">
                  <c:v>210.42</c:v>
                </c:pt>
                <c:pt idx="5903">
                  <c:v>204.18</c:v>
                </c:pt>
                <c:pt idx="5904">
                  <c:v>202.62</c:v>
                </c:pt>
                <c:pt idx="5905">
                  <c:v>207.28</c:v>
                </c:pt>
                <c:pt idx="5906">
                  <c:v>201.96</c:v>
                </c:pt>
                <c:pt idx="5907">
                  <c:v>201.51</c:v>
                </c:pt>
                <c:pt idx="5908">
                  <c:v>207.98</c:v>
                </c:pt>
                <c:pt idx="5909">
                  <c:v>201.74</c:v>
                </c:pt>
                <c:pt idx="5910">
                  <c:v>200.91</c:v>
                </c:pt>
                <c:pt idx="5911">
                  <c:v>208.03</c:v>
                </c:pt>
                <c:pt idx="5912">
                  <c:v>203.5</c:v>
                </c:pt>
                <c:pt idx="5913">
                  <c:v>205.36</c:v>
                </c:pt>
                <c:pt idx="5914">
                  <c:v>214.25</c:v>
                </c:pt>
                <c:pt idx="5915">
                  <c:v>205.26</c:v>
                </c:pt>
                <c:pt idx="5916">
                  <c:v>205.21</c:v>
                </c:pt>
                <c:pt idx="5917">
                  <c:v>207.45</c:v>
                </c:pt>
                <c:pt idx="5918">
                  <c:v>207.7</c:v>
                </c:pt>
                <c:pt idx="5919">
                  <c:v>208.41</c:v>
                </c:pt>
                <c:pt idx="5920">
                  <c:v>208.21</c:v>
                </c:pt>
                <c:pt idx="5921">
                  <c:v>205.94</c:v>
                </c:pt>
                <c:pt idx="5922">
                  <c:v>212.21</c:v>
                </c:pt>
                <c:pt idx="5923">
                  <c:v>206.87</c:v>
                </c:pt>
                <c:pt idx="5924">
                  <c:v>205.61</c:v>
                </c:pt>
                <c:pt idx="5925">
                  <c:v>213.52</c:v>
                </c:pt>
                <c:pt idx="5926">
                  <c:v>208.13</c:v>
                </c:pt>
                <c:pt idx="5927">
                  <c:v>208.18</c:v>
                </c:pt>
                <c:pt idx="5928">
                  <c:v>214.4</c:v>
                </c:pt>
                <c:pt idx="5929">
                  <c:v>209.54</c:v>
                </c:pt>
                <c:pt idx="5930">
                  <c:v>208.03</c:v>
                </c:pt>
                <c:pt idx="5931">
                  <c:v>212.69</c:v>
                </c:pt>
                <c:pt idx="5932">
                  <c:v>208.28</c:v>
                </c:pt>
                <c:pt idx="5933">
                  <c:v>209.11</c:v>
                </c:pt>
                <c:pt idx="5934">
                  <c:v>214.1</c:v>
                </c:pt>
                <c:pt idx="5935">
                  <c:v>209.14</c:v>
                </c:pt>
                <c:pt idx="5936">
                  <c:v>209.84</c:v>
                </c:pt>
                <c:pt idx="5937">
                  <c:v>216.41</c:v>
                </c:pt>
                <c:pt idx="5938">
                  <c:v>211.96</c:v>
                </c:pt>
                <c:pt idx="5939">
                  <c:v>211.86</c:v>
                </c:pt>
                <c:pt idx="5940">
                  <c:v>217.77</c:v>
                </c:pt>
                <c:pt idx="5941">
                  <c:v>209.29</c:v>
                </c:pt>
                <c:pt idx="5942">
                  <c:v>208.61</c:v>
                </c:pt>
                <c:pt idx="5943">
                  <c:v>218.73</c:v>
                </c:pt>
                <c:pt idx="5944">
                  <c:v>206.27</c:v>
                </c:pt>
                <c:pt idx="5945">
                  <c:v>206.97</c:v>
                </c:pt>
                <c:pt idx="5946">
                  <c:v>206.24</c:v>
                </c:pt>
                <c:pt idx="5947">
                  <c:v>206.87</c:v>
                </c:pt>
                <c:pt idx="5948">
                  <c:v>207.78</c:v>
                </c:pt>
                <c:pt idx="5949">
                  <c:v>207.25</c:v>
                </c:pt>
                <c:pt idx="5950">
                  <c:v>208.38</c:v>
                </c:pt>
                <c:pt idx="5951">
                  <c:v>213.62</c:v>
                </c:pt>
                <c:pt idx="5952">
                  <c:v>208.13</c:v>
                </c:pt>
                <c:pt idx="5953">
                  <c:v>206.29</c:v>
                </c:pt>
                <c:pt idx="5954">
                  <c:v>212.08</c:v>
                </c:pt>
                <c:pt idx="5955">
                  <c:v>206.34</c:v>
                </c:pt>
                <c:pt idx="5956">
                  <c:v>205.49</c:v>
                </c:pt>
                <c:pt idx="5957">
                  <c:v>212.08</c:v>
                </c:pt>
                <c:pt idx="5958">
                  <c:v>207.23</c:v>
                </c:pt>
                <c:pt idx="5959">
                  <c:v>207.6</c:v>
                </c:pt>
                <c:pt idx="5960">
                  <c:v>211.51</c:v>
                </c:pt>
                <c:pt idx="5961">
                  <c:v>204.51</c:v>
                </c:pt>
                <c:pt idx="5962">
                  <c:v>205.49</c:v>
                </c:pt>
                <c:pt idx="5963">
                  <c:v>209.32</c:v>
                </c:pt>
                <c:pt idx="5964">
                  <c:v>203.9</c:v>
                </c:pt>
                <c:pt idx="5965">
                  <c:v>203.98</c:v>
                </c:pt>
                <c:pt idx="5966">
                  <c:v>209.54</c:v>
                </c:pt>
                <c:pt idx="5967">
                  <c:v>203.88</c:v>
                </c:pt>
                <c:pt idx="5968">
                  <c:v>205.04</c:v>
                </c:pt>
                <c:pt idx="5969">
                  <c:v>215.08</c:v>
                </c:pt>
                <c:pt idx="5970">
                  <c:v>207.35</c:v>
                </c:pt>
                <c:pt idx="5971">
                  <c:v>206.27</c:v>
                </c:pt>
                <c:pt idx="5972">
                  <c:v>205.34</c:v>
                </c:pt>
                <c:pt idx="5973">
                  <c:v>204.58</c:v>
                </c:pt>
                <c:pt idx="5974">
                  <c:v>204.43</c:v>
                </c:pt>
                <c:pt idx="5975">
                  <c:v>204.71</c:v>
                </c:pt>
                <c:pt idx="5976">
                  <c:v>205.24</c:v>
                </c:pt>
                <c:pt idx="5977">
                  <c:v>205.99</c:v>
                </c:pt>
                <c:pt idx="5978">
                  <c:v>207.2</c:v>
                </c:pt>
                <c:pt idx="5979">
                  <c:v>206.65</c:v>
                </c:pt>
                <c:pt idx="5980">
                  <c:v>211.08</c:v>
                </c:pt>
                <c:pt idx="5981">
                  <c:v>207.45</c:v>
                </c:pt>
                <c:pt idx="5982">
                  <c:v>207.58</c:v>
                </c:pt>
                <c:pt idx="5983">
                  <c:v>212.13</c:v>
                </c:pt>
                <c:pt idx="5984">
                  <c:v>208.84</c:v>
                </c:pt>
                <c:pt idx="5985">
                  <c:v>206.24</c:v>
                </c:pt>
                <c:pt idx="5986">
                  <c:v>209.69</c:v>
                </c:pt>
                <c:pt idx="5987">
                  <c:v>203.15</c:v>
                </c:pt>
                <c:pt idx="5988">
                  <c:v>202.92</c:v>
                </c:pt>
                <c:pt idx="5989">
                  <c:v>208.43</c:v>
                </c:pt>
                <c:pt idx="5990">
                  <c:v>204.13</c:v>
                </c:pt>
                <c:pt idx="5991">
                  <c:v>203.3</c:v>
                </c:pt>
                <c:pt idx="5992">
                  <c:v>209.77</c:v>
                </c:pt>
                <c:pt idx="5993">
                  <c:v>205.04</c:v>
                </c:pt>
                <c:pt idx="5994">
                  <c:v>205.29</c:v>
                </c:pt>
                <c:pt idx="5995">
                  <c:v>211.98</c:v>
                </c:pt>
                <c:pt idx="5996">
                  <c:v>205.46</c:v>
                </c:pt>
                <c:pt idx="5997">
                  <c:v>205.44</c:v>
                </c:pt>
                <c:pt idx="5998">
                  <c:v>216.11</c:v>
                </c:pt>
                <c:pt idx="5999">
                  <c:v>205.77</c:v>
                </c:pt>
                <c:pt idx="6000">
                  <c:v>204.88</c:v>
                </c:pt>
                <c:pt idx="6001">
                  <c:v>205.41</c:v>
                </c:pt>
                <c:pt idx="6002">
                  <c:v>202.95</c:v>
                </c:pt>
                <c:pt idx="6003">
                  <c:v>204.08</c:v>
                </c:pt>
                <c:pt idx="6004">
                  <c:v>204.76</c:v>
                </c:pt>
                <c:pt idx="6005">
                  <c:v>203.6</c:v>
                </c:pt>
                <c:pt idx="6006">
                  <c:v>204.18</c:v>
                </c:pt>
                <c:pt idx="6007">
                  <c:v>204</c:v>
                </c:pt>
                <c:pt idx="6008">
                  <c:v>205.36</c:v>
                </c:pt>
                <c:pt idx="6009">
                  <c:v>212.29</c:v>
                </c:pt>
                <c:pt idx="6010">
                  <c:v>205.84</c:v>
                </c:pt>
                <c:pt idx="6011">
                  <c:v>206.72</c:v>
                </c:pt>
                <c:pt idx="6012">
                  <c:v>212.44</c:v>
                </c:pt>
                <c:pt idx="6013">
                  <c:v>206.97</c:v>
                </c:pt>
                <c:pt idx="6014">
                  <c:v>205.99</c:v>
                </c:pt>
                <c:pt idx="6015">
                  <c:v>210.8</c:v>
                </c:pt>
                <c:pt idx="6016">
                  <c:v>207.68</c:v>
                </c:pt>
                <c:pt idx="6017">
                  <c:v>208.94</c:v>
                </c:pt>
                <c:pt idx="6018">
                  <c:v>214.63</c:v>
                </c:pt>
                <c:pt idx="6019">
                  <c:v>210.67</c:v>
                </c:pt>
                <c:pt idx="6020">
                  <c:v>209.34</c:v>
                </c:pt>
                <c:pt idx="6021">
                  <c:v>214.73</c:v>
                </c:pt>
                <c:pt idx="6022">
                  <c:v>210.3</c:v>
                </c:pt>
                <c:pt idx="6023">
                  <c:v>210.73</c:v>
                </c:pt>
                <c:pt idx="6024">
                  <c:v>217.65</c:v>
                </c:pt>
                <c:pt idx="6025">
                  <c:v>209.49</c:v>
                </c:pt>
                <c:pt idx="6026">
                  <c:v>209.26</c:v>
                </c:pt>
                <c:pt idx="6027">
                  <c:v>219.61</c:v>
                </c:pt>
                <c:pt idx="6028">
                  <c:v>206.24</c:v>
                </c:pt>
                <c:pt idx="6029">
                  <c:v>206.02</c:v>
                </c:pt>
                <c:pt idx="6030">
                  <c:v>205.89</c:v>
                </c:pt>
                <c:pt idx="6031">
                  <c:v>206.67</c:v>
                </c:pt>
                <c:pt idx="6032">
                  <c:v>208.06</c:v>
                </c:pt>
                <c:pt idx="6033">
                  <c:v>207.38</c:v>
                </c:pt>
                <c:pt idx="6034">
                  <c:v>209.57</c:v>
                </c:pt>
                <c:pt idx="6035">
                  <c:v>215.99</c:v>
                </c:pt>
                <c:pt idx="6036">
                  <c:v>208.91</c:v>
                </c:pt>
                <c:pt idx="6037">
                  <c:v>207.53</c:v>
                </c:pt>
                <c:pt idx="6038">
                  <c:v>213.65</c:v>
                </c:pt>
                <c:pt idx="6039">
                  <c:v>208.31</c:v>
                </c:pt>
                <c:pt idx="6040">
                  <c:v>209.59</c:v>
                </c:pt>
                <c:pt idx="6041">
                  <c:v>211.38</c:v>
                </c:pt>
                <c:pt idx="6042">
                  <c:v>204.58</c:v>
                </c:pt>
                <c:pt idx="6043">
                  <c:v>204.71</c:v>
                </c:pt>
                <c:pt idx="6044">
                  <c:v>210.98</c:v>
                </c:pt>
                <c:pt idx="6045">
                  <c:v>204</c:v>
                </c:pt>
                <c:pt idx="6046">
                  <c:v>205.14</c:v>
                </c:pt>
                <c:pt idx="6047">
                  <c:v>211.15</c:v>
                </c:pt>
                <c:pt idx="6048">
                  <c:v>205.49</c:v>
                </c:pt>
                <c:pt idx="6049">
                  <c:v>206.5</c:v>
                </c:pt>
                <c:pt idx="6050">
                  <c:v>212.79</c:v>
                </c:pt>
                <c:pt idx="6051">
                  <c:v>205.16</c:v>
                </c:pt>
                <c:pt idx="6052">
                  <c:v>206.72</c:v>
                </c:pt>
                <c:pt idx="6053">
                  <c:v>211.33</c:v>
                </c:pt>
                <c:pt idx="6054">
                  <c:v>203.75</c:v>
                </c:pt>
                <c:pt idx="6055">
                  <c:v>203.75</c:v>
                </c:pt>
                <c:pt idx="6056">
                  <c:v>215.76</c:v>
                </c:pt>
                <c:pt idx="6057">
                  <c:v>206.95</c:v>
                </c:pt>
                <c:pt idx="6058">
                  <c:v>209.04</c:v>
                </c:pt>
                <c:pt idx="6059">
                  <c:v>207.85</c:v>
                </c:pt>
                <c:pt idx="6060">
                  <c:v>206.85</c:v>
                </c:pt>
                <c:pt idx="6061">
                  <c:v>206.34</c:v>
                </c:pt>
                <c:pt idx="6062">
                  <c:v>207.48</c:v>
                </c:pt>
                <c:pt idx="6063">
                  <c:v>204.41</c:v>
                </c:pt>
                <c:pt idx="6064">
                  <c:v>204.23</c:v>
                </c:pt>
                <c:pt idx="6065">
                  <c:v>202.82</c:v>
                </c:pt>
                <c:pt idx="6066">
                  <c:v>204.63</c:v>
                </c:pt>
                <c:pt idx="6067">
                  <c:v>211.35</c:v>
                </c:pt>
                <c:pt idx="6068">
                  <c:v>205.99</c:v>
                </c:pt>
                <c:pt idx="6069">
                  <c:v>205.87</c:v>
                </c:pt>
                <c:pt idx="6070">
                  <c:v>210.73</c:v>
                </c:pt>
                <c:pt idx="6071">
                  <c:v>205.31</c:v>
                </c:pt>
                <c:pt idx="6072">
                  <c:v>205.04</c:v>
                </c:pt>
                <c:pt idx="6073">
                  <c:v>210.78</c:v>
                </c:pt>
                <c:pt idx="6074">
                  <c:v>205.36</c:v>
                </c:pt>
                <c:pt idx="6075">
                  <c:v>203.9</c:v>
                </c:pt>
                <c:pt idx="6076">
                  <c:v>208.11</c:v>
                </c:pt>
                <c:pt idx="6077">
                  <c:v>203.42</c:v>
                </c:pt>
                <c:pt idx="6078">
                  <c:v>204.23</c:v>
                </c:pt>
                <c:pt idx="6079">
                  <c:v>209.11</c:v>
                </c:pt>
                <c:pt idx="6080">
                  <c:v>203.25</c:v>
                </c:pt>
                <c:pt idx="6081">
                  <c:v>204.56</c:v>
                </c:pt>
                <c:pt idx="6082">
                  <c:v>211.66</c:v>
                </c:pt>
                <c:pt idx="6083">
                  <c:v>205.09</c:v>
                </c:pt>
                <c:pt idx="6084">
                  <c:v>205.84</c:v>
                </c:pt>
                <c:pt idx="6085">
                  <c:v>215.46</c:v>
                </c:pt>
                <c:pt idx="6086">
                  <c:v>206.07</c:v>
                </c:pt>
                <c:pt idx="6087">
                  <c:v>205.24</c:v>
                </c:pt>
                <c:pt idx="6088">
                  <c:v>203.35</c:v>
                </c:pt>
                <c:pt idx="6089">
                  <c:v>201.51</c:v>
                </c:pt>
                <c:pt idx="6090">
                  <c:v>200.93</c:v>
                </c:pt>
                <c:pt idx="6091">
                  <c:v>201.18</c:v>
                </c:pt>
                <c:pt idx="6092">
                  <c:v>200.58</c:v>
                </c:pt>
                <c:pt idx="6093">
                  <c:v>202.37</c:v>
                </c:pt>
                <c:pt idx="6094">
                  <c:v>203.75</c:v>
                </c:pt>
                <c:pt idx="6095">
                  <c:v>203.3</c:v>
                </c:pt>
                <c:pt idx="6096">
                  <c:v>206.92</c:v>
                </c:pt>
                <c:pt idx="6097">
                  <c:v>201.89</c:v>
                </c:pt>
                <c:pt idx="6098">
                  <c:v>203.68</c:v>
                </c:pt>
                <c:pt idx="6099">
                  <c:v>208.66</c:v>
                </c:pt>
                <c:pt idx="6100">
                  <c:v>203.5</c:v>
                </c:pt>
                <c:pt idx="6101">
                  <c:v>202.92</c:v>
                </c:pt>
                <c:pt idx="6102">
                  <c:v>209.29</c:v>
                </c:pt>
                <c:pt idx="6103">
                  <c:v>204.78</c:v>
                </c:pt>
                <c:pt idx="6104">
                  <c:v>204.48</c:v>
                </c:pt>
                <c:pt idx="6105">
                  <c:v>210.62</c:v>
                </c:pt>
                <c:pt idx="6106">
                  <c:v>206.42</c:v>
                </c:pt>
                <c:pt idx="6107">
                  <c:v>205.89</c:v>
                </c:pt>
                <c:pt idx="6108">
                  <c:v>212.13</c:v>
                </c:pt>
                <c:pt idx="6109">
                  <c:v>206.87</c:v>
                </c:pt>
                <c:pt idx="6110">
                  <c:v>205.61</c:v>
                </c:pt>
                <c:pt idx="6111">
                  <c:v>211.66</c:v>
                </c:pt>
                <c:pt idx="6112">
                  <c:v>205.06</c:v>
                </c:pt>
                <c:pt idx="6113">
                  <c:v>205.29</c:v>
                </c:pt>
                <c:pt idx="6114">
                  <c:v>210.1</c:v>
                </c:pt>
                <c:pt idx="6115">
                  <c:v>206.24</c:v>
                </c:pt>
                <c:pt idx="6116">
                  <c:v>206.72</c:v>
                </c:pt>
                <c:pt idx="6117">
                  <c:v>207.02</c:v>
                </c:pt>
                <c:pt idx="6118">
                  <c:v>205.31</c:v>
                </c:pt>
                <c:pt idx="6119">
                  <c:v>206.8</c:v>
                </c:pt>
                <c:pt idx="6120">
                  <c:v>207.68</c:v>
                </c:pt>
                <c:pt idx="6121">
                  <c:v>209.16</c:v>
                </c:pt>
                <c:pt idx="6122">
                  <c:v>208.61</c:v>
                </c:pt>
                <c:pt idx="6123">
                  <c:v>206.65</c:v>
                </c:pt>
                <c:pt idx="6124">
                  <c:v>205.46</c:v>
                </c:pt>
                <c:pt idx="6125">
                  <c:v>208.89</c:v>
                </c:pt>
                <c:pt idx="6126">
                  <c:v>203.85</c:v>
                </c:pt>
                <c:pt idx="6127">
                  <c:v>204.05</c:v>
                </c:pt>
                <c:pt idx="6128">
                  <c:v>210.8</c:v>
                </c:pt>
                <c:pt idx="6129">
                  <c:v>203.75</c:v>
                </c:pt>
                <c:pt idx="6130">
                  <c:v>203.32</c:v>
                </c:pt>
                <c:pt idx="6131">
                  <c:v>208.61</c:v>
                </c:pt>
                <c:pt idx="6132">
                  <c:v>204.25</c:v>
                </c:pt>
                <c:pt idx="6133">
                  <c:v>203.05</c:v>
                </c:pt>
                <c:pt idx="6134">
                  <c:v>207.98</c:v>
                </c:pt>
                <c:pt idx="6135">
                  <c:v>203.1</c:v>
                </c:pt>
                <c:pt idx="6136">
                  <c:v>202.67</c:v>
                </c:pt>
                <c:pt idx="6137">
                  <c:v>208.13</c:v>
                </c:pt>
                <c:pt idx="6138">
                  <c:v>203.37</c:v>
                </c:pt>
                <c:pt idx="6139">
                  <c:v>201.51</c:v>
                </c:pt>
                <c:pt idx="6140">
                  <c:v>207.35</c:v>
                </c:pt>
                <c:pt idx="6141">
                  <c:v>201.74</c:v>
                </c:pt>
                <c:pt idx="6142">
                  <c:v>200.96</c:v>
                </c:pt>
                <c:pt idx="6143">
                  <c:v>209.49</c:v>
                </c:pt>
                <c:pt idx="6144">
                  <c:v>202.57</c:v>
                </c:pt>
                <c:pt idx="6145">
                  <c:v>202.9</c:v>
                </c:pt>
                <c:pt idx="6146">
                  <c:v>203.83</c:v>
                </c:pt>
                <c:pt idx="6147">
                  <c:v>202.87</c:v>
                </c:pt>
                <c:pt idx="6148">
                  <c:v>202.09</c:v>
                </c:pt>
                <c:pt idx="6149">
                  <c:v>201.76</c:v>
                </c:pt>
                <c:pt idx="6150">
                  <c:v>202.01</c:v>
                </c:pt>
                <c:pt idx="6151">
                  <c:v>201.86</c:v>
                </c:pt>
                <c:pt idx="6152">
                  <c:v>200.78</c:v>
                </c:pt>
                <c:pt idx="6153">
                  <c:v>202.95</c:v>
                </c:pt>
                <c:pt idx="6154">
                  <c:v>208.11</c:v>
                </c:pt>
                <c:pt idx="6155">
                  <c:v>202.87</c:v>
                </c:pt>
                <c:pt idx="6156">
                  <c:v>203.3</c:v>
                </c:pt>
                <c:pt idx="6157">
                  <c:v>208.81</c:v>
                </c:pt>
                <c:pt idx="6158">
                  <c:v>206.02</c:v>
                </c:pt>
                <c:pt idx="6159">
                  <c:v>205.41</c:v>
                </c:pt>
                <c:pt idx="6160">
                  <c:v>211.73</c:v>
                </c:pt>
                <c:pt idx="6161">
                  <c:v>206.14</c:v>
                </c:pt>
                <c:pt idx="6162">
                  <c:v>204.63</c:v>
                </c:pt>
                <c:pt idx="6163">
                  <c:v>209.01</c:v>
                </c:pt>
                <c:pt idx="6164">
                  <c:v>204</c:v>
                </c:pt>
                <c:pt idx="6165">
                  <c:v>204.38</c:v>
                </c:pt>
                <c:pt idx="6166">
                  <c:v>209.69</c:v>
                </c:pt>
                <c:pt idx="6167">
                  <c:v>205.34</c:v>
                </c:pt>
                <c:pt idx="6168">
                  <c:v>204.25</c:v>
                </c:pt>
                <c:pt idx="6169">
                  <c:v>209.11</c:v>
                </c:pt>
                <c:pt idx="6170">
                  <c:v>205.19</c:v>
                </c:pt>
                <c:pt idx="6171">
                  <c:v>206.12</c:v>
                </c:pt>
                <c:pt idx="6172">
                  <c:v>213.82</c:v>
                </c:pt>
                <c:pt idx="6173">
                  <c:v>207.07</c:v>
                </c:pt>
                <c:pt idx="6174">
                  <c:v>206.95</c:v>
                </c:pt>
                <c:pt idx="6175">
                  <c:v>207.58</c:v>
                </c:pt>
                <c:pt idx="6176">
                  <c:v>208.56</c:v>
                </c:pt>
                <c:pt idx="6177">
                  <c:v>209.99</c:v>
                </c:pt>
                <c:pt idx="6178">
                  <c:v>208.01</c:v>
                </c:pt>
                <c:pt idx="6179">
                  <c:v>206.04</c:v>
                </c:pt>
                <c:pt idx="6180">
                  <c:v>208.11</c:v>
                </c:pt>
                <c:pt idx="6181">
                  <c:v>208.11</c:v>
                </c:pt>
                <c:pt idx="6182">
                  <c:v>208.76</c:v>
                </c:pt>
                <c:pt idx="6183">
                  <c:v>213.52</c:v>
                </c:pt>
                <c:pt idx="6184">
                  <c:v>208.89</c:v>
                </c:pt>
                <c:pt idx="6185">
                  <c:v>208.76</c:v>
                </c:pt>
                <c:pt idx="6186">
                  <c:v>214.45</c:v>
                </c:pt>
                <c:pt idx="6187">
                  <c:v>209.42</c:v>
                </c:pt>
                <c:pt idx="6188">
                  <c:v>209.89</c:v>
                </c:pt>
                <c:pt idx="6189">
                  <c:v>215.61</c:v>
                </c:pt>
                <c:pt idx="6190">
                  <c:v>210.1</c:v>
                </c:pt>
                <c:pt idx="6191">
                  <c:v>208.74</c:v>
                </c:pt>
                <c:pt idx="6192">
                  <c:v>213.9</c:v>
                </c:pt>
                <c:pt idx="6193">
                  <c:v>207.45</c:v>
                </c:pt>
                <c:pt idx="6194">
                  <c:v>207.48</c:v>
                </c:pt>
                <c:pt idx="6195">
                  <c:v>213.07</c:v>
                </c:pt>
                <c:pt idx="6196">
                  <c:v>208.61</c:v>
                </c:pt>
                <c:pt idx="6197">
                  <c:v>210.1</c:v>
                </c:pt>
                <c:pt idx="6198">
                  <c:v>215.43</c:v>
                </c:pt>
                <c:pt idx="6199">
                  <c:v>208.59</c:v>
                </c:pt>
                <c:pt idx="6200">
                  <c:v>208.41</c:v>
                </c:pt>
                <c:pt idx="6201">
                  <c:v>212.16</c:v>
                </c:pt>
                <c:pt idx="6202">
                  <c:v>204.73</c:v>
                </c:pt>
                <c:pt idx="6203">
                  <c:v>203.7</c:v>
                </c:pt>
                <c:pt idx="6204">
                  <c:v>210.78</c:v>
                </c:pt>
                <c:pt idx="6205">
                  <c:v>203.25</c:v>
                </c:pt>
                <c:pt idx="6206">
                  <c:v>204.15</c:v>
                </c:pt>
                <c:pt idx="6207">
                  <c:v>204.43</c:v>
                </c:pt>
                <c:pt idx="6208">
                  <c:v>202.52</c:v>
                </c:pt>
                <c:pt idx="6209">
                  <c:v>203.45</c:v>
                </c:pt>
                <c:pt idx="6210">
                  <c:v>204.53</c:v>
                </c:pt>
                <c:pt idx="6211">
                  <c:v>202.14</c:v>
                </c:pt>
                <c:pt idx="6212">
                  <c:v>202.67</c:v>
                </c:pt>
                <c:pt idx="6213">
                  <c:v>204.71</c:v>
                </c:pt>
                <c:pt idx="6214">
                  <c:v>203.83</c:v>
                </c:pt>
                <c:pt idx="6215">
                  <c:v>210.22</c:v>
                </c:pt>
                <c:pt idx="6216">
                  <c:v>203.65</c:v>
                </c:pt>
                <c:pt idx="6217">
                  <c:v>203.65</c:v>
                </c:pt>
                <c:pt idx="6218">
                  <c:v>210.4</c:v>
                </c:pt>
                <c:pt idx="6219">
                  <c:v>207.58</c:v>
                </c:pt>
                <c:pt idx="6220">
                  <c:v>207.5</c:v>
                </c:pt>
                <c:pt idx="6221">
                  <c:v>213.75</c:v>
                </c:pt>
                <c:pt idx="6222">
                  <c:v>206.42</c:v>
                </c:pt>
                <c:pt idx="6223">
                  <c:v>205.64</c:v>
                </c:pt>
                <c:pt idx="6224">
                  <c:v>211.96</c:v>
                </c:pt>
                <c:pt idx="6225">
                  <c:v>206.04</c:v>
                </c:pt>
                <c:pt idx="6226">
                  <c:v>207.7</c:v>
                </c:pt>
                <c:pt idx="6227">
                  <c:v>213.32</c:v>
                </c:pt>
                <c:pt idx="6228">
                  <c:v>209.34</c:v>
                </c:pt>
                <c:pt idx="6229">
                  <c:v>209.99</c:v>
                </c:pt>
                <c:pt idx="6230">
                  <c:v>216.82</c:v>
                </c:pt>
                <c:pt idx="6231">
                  <c:v>209.87</c:v>
                </c:pt>
                <c:pt idx="6232">
                  <c:v>207.1</c:v>
                </c:pt>
                <c:pt idx="6233">
                  <c:v>212.16</c:v>
                </c:pt>
                <c:pt idx="6234">
                  <c:v>206.09</c:v>
                </c:pt>
                <c:pt idx="6235">
                  <c:v>205.29</c:v>
                </c:pt>
                <c:pt idx="6236">
                  <c:v>213.47</c:v>
                </c:pt>
                <c:pt idx="6237">
                  <c:v>205.16</c:v>
                </c:pt>
                <c:pt idx="6238">
                  <c:v>205.56</c:v>
                </c:pt>
                <c:pt idx="6239">
                  <c:v>204.93</c:v>
                </c:pt>
                <c:pt idx="6240">
                  <c:v>204.53</c:v>
                </c:pt>
                <c:pt idx="6241">
                  <c:v>204.66</c:v>
                </c:pt>
                <c:pt idx="6242">
                  <c:v>204.13</c:v>
                </c:pt>
                <c:pt idx="6243">
                  <c:v>204.46</c:v>
                </c:pt>
                <c:pt idx="6244">
                  <c:v>204.81</c:v>
                </c:pt>
                <c:pt idx="6245">
                  <c:v>204.03</c:v>
                </c:pt>
                <c:pt idx="6246">
                  <c:v>205.29</c:v>
                </c:pt>
                <c:pt idx="6247">
                  <c:v>205.16</c:v>
                </c:pt>
                <c:pt idx="6248">
                  <c:v>203.68</c:v>
                </c:pt>
                <c:pt idx="6249">
                  <c:v>201.74</c:v>
                </c:pt>
                <c:pt idx="6250">
                  <c:v>206.42</c:v>
                </c:pt>
                <c:pt idx="6251">
                  <c:v>201.36</c:v>
                </c:pt>
                <c:pt idx="6252">
                  <c:v>203.3</c:v>
                </c:pt>
                <c:pt idx="6253">
                  <c:v>209.89</c:v>
                </c:pt>
                <c:pt idx="6254">
                  <c:v>204.83</c:v>
                </c:pt>
                <c:pt idx="6255">
                  <c:v>205.51</c:v>
                </c:pt>
                <c:pt idx="6256">
                  <c:v>211.43</c:v>
                </c:pt>
                <c:pt idx="6257">
                  <c:v>206.85</c:v>
                </c:pt>
                <c:pt idx="6258">
                  <c:v>204.31</c:v>
                </c:pt>
                <c:pt idx="6259">
                  <c:v>210.1</c:v>
                </c:pt>
                <c:pt idx="6260">
                  <c:v>205.69</c:v>
                </c:pt>
                <c:pt idx="6261">
                  <c:v>206.34</c:v>
                </c:pt>
                <c:pt idx="6262">
                  <c:v>210.9</c:v>
                </c:pt>
                <c:pt idx="6263">
                  <c:v>204.71</c:v>
                </c:pt>
                <c:pt idx="6264">
                  <c:v>204.66</c:v>
                </c:pt>
                <c:pt idx="6265">
                  <c:v>210.37</c:v>
                </c:pt>
                <c:pt idx="6266">
                  <c:v>205.14</c:v>
                </c:pt>
                <c:pt idx="6267">
                  <c:v>204.93</c:v>
                </c:pt>
                <c:pt idx="6268">
                  <c:v>211.23</c:v>
                </c:pt>
                <c:pt idx="6269">
                  <c:v>203.73</c:v>
                </c:pt>
                <c:pt idx="6270">
                  <c:v>203.2</c:v>
                </c:pt>
                <c:pt idx="6271">
                  <c:v>216.69</c:v>
                </c:pt>
                <c:pt idx="6272">
                  <c:v>207.6</c:v>
                </c:pt>
                <c:pt idx="6273">
                  <c:v>208.51</c:v>
                </c:pt>
                <c:pt idx="6274">
                  <c:v>208.99</c:v>
                </c:pt>
                <c:pt idx="6275">
                  <c:v>209.14</c:v>
                </c:pt>
                <c:pt idx="6276">
                  <c:v>210.22</c:v>
                </c:pt>
                <c:pt idx="6277">
                  <c:v>210.12</c:v>
                </c:pt>
                <c:pt idx="6278">
                  <c:v>211.25</c:v>
                </c:pt>
                <c:pt idx="6279">
                  <c:v>212.41</c:v>
                </c:pt>
                <c:pt idx="6280">
                  <c:v>214.4</c:v>
                </c:pt>
                <c:pt idx="6281">
                  <c:v>214.63</c:v>
                </c:pt>
                <c:pt idx="6282">
                  <c:v>220.39</c:v>
                </c:pt>
                <c:pt idx="6283">
                  <c:v>213.19</c:v>
                </c:pt>
                <c:pt idx="6284">
                  <c:v>213.09</c:v>
                </c:pt>
                <c:pt idx="6285">
                  <c:v>217.75</c:v>
                </c:pt>
                <c:pt idx="6286">
                  <c:v>213.02</c:v>
                </c:pt>
                <c:pt idx="6287">
                  <c:v>213.54</c:v>
                </c:pt>
                <c:pt idx="6288">
                  <c:v>217.5</c:v>
                </c:pt>
                <c:pt idx="6289">
                  <c:v>210.88</c:v>
                </c:pt>
                <c:pt idx="6290">
                  <c:v>209.29</c:v>
                </c:pt>
                <c:pt idx="6291">
                  <c:v>213.44</c:v>
                </c:pt>
                <c:pt idx="6292">
                  <c:v>207.23</c:v>
                </c:pt>
                <c:pt idx="6293">
                  <c:v>206.87</c:v>
                </c:pt>
                <c:pt idx="6294">
                  <c:v>211.61</c:v>
                </c:pt>
                <c:pt idx="6295">
                  <c:v>205.64</c:v>
                </c:pt>
                <c:pt idx="6296">
                  <c:v>206.82</c:v>
                </c:pt>
                <c:pt idx="6297">
                  <c:v>209.42</c:v>
                </c:pt>
                <c:pt idx="6298">
                  <c:v>202.11</c:v>
                </c:pt>
                <c:pt idx="6299">
                  <c:v>200.65</c:v>
                </c:pt>
                <c:pt idx="6300">
                  <c:v>206.67</c:v>
                </c:pt>
                <c:pt idx="6301">
                  <c:v>201.76</c:v>
                </c:pt>
                <c:pt idx="6302">
                  <c:v>201.08</c:v>
                </c:pt>
                <c:pt idx="6303">
                  <c:v>208.13</c:v>
                </c:pt>
                <c:pt idx="6304">
                  <c:v>199.7</c:v>
                </c:pt>
                <c:pt idx="6305">
                  <c:v>202.27</c:v>
                </c:pt>
                <c:pt idx="6306">
                  <c:v>212.31</c:v>
                </c:pt>
                <c:pt idx="6307">
                  <c:v>203.02</c:v>
                </c:pt>
                <c:pt idx="6308">
                  <c:v>204.78</c:v>
                </c:pt>
                <c:pt idx="6309">
                  <c:v>205.39</c:v>
                </c:pt>
                <c:pt idx="6310">
                  <c:v>204.98</c:v>
                </c:pt>
                <c:pt idx="6311">
                  <c:v>205.46</c:v>
                </c:pt>
                <c:pt idx="6312">
                  <c:v>202.04</c:v>
                </c:pt>
                <c:pt idx="6313">
                  <c:v>203.42</c:v>
                </c:pt>
                <c:pt idx="6314">
                  <c:v>204.61</c:v>
                </c:pt>
                <c:pt idx="6315">
                  <c:v>202.82</c:v>
                </c:pt>
                <c:pt idx="6316">
                  <c:v>204.2</c:v>
                </c:pt>
                <c:pt idx="6317">
                  <c:v>204.33</c:v>
                </c:pt>
                <c:pt idx="6318">
                  <c:v>202.52</c:v>
                </c:pt>
                <c:pt idx="6319">
                  <c:v>203.1</c:v>
                </c:pt>
                <c:pt idx="6320">
                  <c:v>208.28</c:v>
                </c:pt>
                <c:pt idx="6321">
                  <c:v>203.73</c:v>
                </c:pt>
                <c:pt idx="6322">
                  <c:v>204.98</c:v>
                </c:pt>
                <c:pt idx="6323">
                  <c:v>211.58</c:v>
                </c:pt>
                <c:pt idx="6324">
                  <c:v>205.59</c:v>
                </c:pt>
                <c:pt idx="6325">
                  <c:v>204.31</c:v>
                </c:pt>
                <c:pt idx="6326">
                  <c:v>212.36</c:v>
                </c:pt>
                <c:pt idx="6327">
                  <c:v>209.74</c:v>
                </c:pt>
                <c:pt idx="6328">
                  <c:v>210.07</c:v>
                </c:pt>
                <c:pt idx="6329">
                  <c:v>214.58</c:v>
                </c:pt>
                <c:pt idx="6330">
                  <c:v>209.42</c:v>
                </c:pt>
                <c:pt idx="6331">
                  <c:v>208.61</c:v>
                </c:pt>
                <c:pt idx="6332">
                  <c:v>212.99</c:v>
                </c:pt>
                <c:pt idx="6333">
                  <c:v>206.12</c:v>
                </c:pt>
                <c:pt idx="6334">
                  <c:v>205.72</c:v>
                </c:pt>
                <c:pt idx="6335">
                  <c:v>212.84</c:v>
                </c:pt>
                <c:pt idx="6336">
                  <c:v>207.1</c:v>
                </c:pt>
                <c:pt idx="6337">
                  <c:v>204.03</c:v>
                </c:pt>
                <c:pt idx="6338">
                  <c:v>209.06</c:v>
                </c:pt>
                <c:pt idx="6339">
                  <c:v>204.63</c:v>
                </c:pt>
                <c:pt idx="6340">
                  <c:v>204.25</c:v>
                </c:pt>
                <c:pt idx="6341">
                  <c:v>212.39</c:v>
                </c:pt>
                <c:pt idx="6342">
                  <c:v>206.67</c:v>
                </c:pt>
                <c:pt idx="6343">
                  <c:v>207.96</c:v>
                </c:pt>
                <c:pt idx="6344">
                  <c:v>207.18</c:v>
                </c:pt>
                <c:pt idx="6345">
                  <c:v>207.8</c:v>
                </c:pt>
                <c:pt idx="6346">
                  <c:v>205.61</c:v>
                </c:pt>
                <c:pt idx="6347">
                  <c:v>204.56</c:v>
                </c:pt>
                <c:pt idx="6348">
                  <c:v>205.14</c:v>
                </c:pt>
                <c:pt idx="6349">
                  <c:v>205.29</c:v>
                </c:pt>
                <c:pt idx="6350">
                  <c:v>205.01</c:v>
                </c:pt>
                <c:pt idx="6351">
                  <c:v>204.23</c:v>
                </c:pt>
                <c:pt idx="6352">
                  <c:v>204.15</c:v>
                </c:pt>
                <c:pt idx="6353">
                  <c:v>201.28</c:v>
                </c:pt>
                <c:pt idx="6354">
                  <c:v>202.22</c:v>
                </c:pt>
                <c:pt idx="6355">
                  <c:v>208.11</c:v>
                </c:pt>
                <c:pt idx="6356">
                  <c:v>202.79</c:v>
                </c:pt>
                <c:pt idx="6357">
                  <c:v>203.45</c:v>
                </c:pt>
                <c:pt idx="6358">
                  <c:v>206.8</c:v>
                </c:pt>
                <c:pt idx="6359">
                  <c:v>201.66</c:v>
                </c:pt>
                <c:pt idx="6360">
                  <c:v>202.84</c:v>
                </c:pt>
                <c:pt idx="6361">
                  <c:v>207.18</c:v>
                </c:pt>
                <c:pt idx="6362">
                  <c:v>203.07</c:v>
                </c:pt>
                <c:pt idx="6363">
                  <c:v>203.6</c:v>
                </c:pt>
                <c:pt idx="6364">
                  <c:v>207.35</c:v>
                </c:pt>
                <c:pt idx="6365">
                  <c:v>200.58</c:v>
                </c:pt>
                <c:pt idx="6366">
                  <c:v>202.17</c:v>
                </c:pt>
                <c:pt idx="6367">
                  <c:v>207.75</c:v>
                </c:pt>
                <c:pt idx="6368">
                  <c:v>204.61</c:v>
                </c:pt>
                <c:pt idx="6369">
                  <c:v>205.14</c:v>
                </c:pt>
                <c:pt idx="6370">
                  <c:v>211.23</c:v>
                </c:pt>
                <c:pt idx="6371">
                  <c:v>203.85</c:v>
                </c:pt>
                <c:pt idx="6372">
                  <c:v>203.93</c:v>
                </c:pt>
                <c:pt idx="6373">
                  <c:v>209.44</c:v>
                </c:pt>
                <c:pt idx="6374">
                  <c:v>203.73</c:v>
                </c:pt>
                <c:pt idx="6375">
                  <c:v>203.25</c:v>
                </c:pt>
                <c:pt idx="6376">
                  <c:v>209.44</c:v>
                </c:pt>
                <c:pt idx="6377">
                  <c:v>202.72</c:v>
                </c:pt>
                <c:pt idx="6378">
                  <c:v>202.72</c:v>
                </c:pt>
                <c:pt idx="6379">
                  <c:v>204.03</c:v>
                </c:pt>
                <c:pt idx="6380">
                  <c:v>204.03</c:v>
                </c:pt>
                <c:pt idx="6381">
                  <c:v>204.1</c:v>
                </c:pt>
                <c:pt idx="6382">
                  <c:v>206.27</c:v>
                </c:pt>
                <c:pt idx="6383">
                  <c:v>207.12</c:v>
                </c:pt>
                <c:pt idx="6384">
                  <c:v>205.79</c:v>
                </c:pt>
                <c:pt idx="6385">
                  <c:v>205.77</c:v>
                </c:pt>
                <c:pt idx="6386">
                  <c:v>206.02</c:v>
                </c:pt>
                <c:pt idx="6387">
                  <c:v>211.43</c:v>
                </c:pt>
                <c:pt idx="6388">
                  <c:v>204.31</c:v>
                </c:pt>
                <c:pt idx="6389">
                  <c:v>203.95</c:v>
                </c:pt>
                <c:pt idx="6390">
                  <c:v>208.46</c:v>
                </c:pt>
                <c:pt idx="6391">
                  <c:v>201.13</c:v>
                </c:pt>
                <c:pt idx="6392">
                  <c:v>201.21</c:v>
                </c:pt>
                <c:pt idx="6393">
                  <c:v>205.51</c:v>
                </c:pt>
                <c:pt idx="6394">
                  <c:v>198.87</c:v>
                </c:pt>
                <c:pt idx="6395">
                  <c:v>198.99</c:v>
                </c:pt>
                <c:pt idx="6396">
                  <c:v>205.21</c:v>
                </c:pt>
                <c:pt idx="6397">
                  <c:v>201.33</c:v>
                </c:pt>
                <c:pt idx="6398">
                  <c:v>202.37</c:v>
                </c:pt>
                <c:pt idx="6399">
                  <c:v>208.59</c:v>
                </c:pt>
                <c:pt idx="6400">
                  <c:v>203.22</c:v>
                </c:pt>
                <c:pt idx="6401">
                  <c:v>203.37</c:v>
                </c:pt>
                <c:pt idx="6402">
                  <c:v>209.47</c:v>
                </c:pt>
                <c:pt idx="6403">
                  <c:v>206.82</c:v>
                </c:pt>
                <c:pt idx="6404">
                  <c:v>206.85</c:v>
                </c:pt>
                <c:pt idx="6405">
                  <c:v>212.87</c:v>
                </c:pt>
                <c:pt idx="6406">
                  <c:v>209.99</c:v>
                </c:pt>
                <c:pt idx="6407">
                  <c:v>210.2</c:v>
                </c:pt>
                <c:pt idx="6408">
                  <c:v>216.31</c:v>
                </c:pt>
                <c:pt idx="6409">
                  <c:v>210.17</c:v>
                </c:pt>
                <c:pt idx="6410">
                  <c:v>209.89</c:v>
                </c:pt>
                <c:pt idx="6411">
                  <c:v>216.82</c:v>
                </c:pt>
                <c:pt idx="6412">
                  <c:v>206.37</c:v>
                </c:pt>
                <c:pt idx="6413">
                  <c:v>205.41</c:v>
                </c:pt>
                <c:pt idx="6414">
                  <c:v>203.93</c:v>
                </c:pt>
                <c:pt idx="6415">
                  <c:v>204.18</c:v>
                </c:pt>
                <c:pt idx="6416">
                  <c:v>206.24</c:v>
                </c:pt>
                <c:pt idx="6417">
                  <c:v>206.77</c:v>
                </c:pt>
                <c:pt idx="6418">
                  <c:v>208.59</c:v>
                </c:pt>
                <c:pt idx="6419">
                  <c:v>209.11</c:v>
                </c:pt>
                <c:pt idx="6420">
                  <c:v>210.05</c:v>
                </c:pt>
                <c:pt idx="6421">
                  <c:v>209.69</c:v>
                </c:pt>
                <c:pt idx="6422">
                  <c:v>208.74</c:v>
                </c:pt>
                <c:pt idx="6423">
                  <c:v>207.25</c:v>
                </c:pt>
                <c:pt idx="6424">
                  <c:v>206.6</c:v>
                </c:pt>
                <c:pt idx="6425">
                  <c:v>210.6</c:v>
                </c:pt>
                <c:pt idx="6426">
                  <c:v>205.99</c:v>
                </c:pt>
                <c:pt idx="6427">
                  <c:v>207.55</c:v>
                </c:pt>
                <c:pt idx="6428">
                  <c:v>212.08</c:v>
                </c:pt>
                <c:pt idx="6429">
                  <c:v>206.72</c:v>
                </c:pt>
                <c:pt idx="6430">
                  <c:v>203.63</c:v>
                </c:pt>
                <c:pt idx="6431">
                  <c:v>208.99</c:v>
                </c:pt>
                <c:pt idx="6432">
                  <c:v>204.83</c:v>
                </c:pt>
                <c:pt idx="6433">
                  <c:v>207.91</c:v>
                </c:pt>
                <c:pt idx="6434">
                  <c:v>212.92</c:v>
                </c:pt>
                <c:pt idx="6435">
                  <c:v>204.96</c:v>
                </c:pt>
                <c:pt idx="6436">
                  <c:v>204.36</c:v>
                </c:pt>
                <c:pt idx="6437">
                  <c:v>209.04</c:v>
                </c:pt>
                <c:pt idx="6438">
                  <c:v>206.45</c:v>
                </c:pt>
                <c:pt idx="6439">
                  <c:v>206.62</c:v>
                </c:pt>
                <c:pt idx="6440">
                  <c:v>212.29</c:v>
                </c:pt>
                <c:pt idx="6441">
                  <c:v>205.66</c:v>
                </c:pt>
                <c:pt idx="6442">
                  <c:v>207.4</c:v>
                </c:pt>
                <c:pt idx="6443">
                  <c:v>214.17</c:v>
                </c:pt>
                <c:pt idx="6444">
                  <c:v>206.45</c:v>
                </c:pt>
                <c:pt idx="6445">
                  <c:v>206.7</c:v>
                </c:pt>
                <c:pt idx="6446">
                  <c:v>212.19</c:v>
                </c:pt>
                <c:pt idx="6447">
                  <c:v>205.87</c:v>
                </c:pt>
                <c:pt idx="6448">
                  <c:v>207.5</c:v>
                </c:pt>
                <c:pt idx="6449">
                  <c:v>219.03</c:v>
                </c:pt>
                <c:pt idx="6450">
                  <c:v>208.13</c:v>
                </c:pt>
                <c:pt idx="6451">
                  <c:v>209.19</c:v>
                </c:pt>
                <c:pt idx="6452">
                  <c:v>209.44</c:v>
                </c:pt>
                <c:pt idx="6453">
                  <c:v>207.43</c:v>
                </c:pt>
                <c:pt idx="6454">
                  <c:v>207.23</c:v>
                </c:pt>
                <c:pt idx="6455">
                  <c:v>207.15</c:v>
                </c:pt>
                <c:pt idx="6456">
                  <c:v>204.88</c:v>
                </c:pt>
                <c:pt idx="6457">
                  <c:v>204.83</c:v>
                </c:pt>
                <c:pt idx="6458">
                  <c:v>202.04</c:v>
                </c:pt>
                <c:pt idx="6459">
                  <c:v>200.35</c:v>
                </c:pt>
                <c:pt idx="6460">
                  <c:v>204.53</c:v>
                </c:pt>
                <c:pt idx="6461">
                  <c:v>196.9</c:v>
                </c:pt>
                <c:pt idx="6462">
                  <c:v>201.38</c:v>
                </c:pt>
                <c:pt idx="6463">
                  <c:v>206.29</c:v>
                </c:pt>
                <c:pt idx="6464">
                  <c:v>201.38</c:v>
                </c:pt>
                <c:pt idx="6465">
                  <c:v>200.58</c:v>
                </c:pt>
                <c:pt idx="6466">
                  <c:v>204.56</c:v>
                </c:pt>
                <c:pt idx="6467">
                  <c:v>200.83</c:v>
                </c:pt>
                <c:pt idx="6468">
                  <c:v>200.68</c:v>
                </c:pt>
                <c:pt idx="6469">
                  <c:v>206.09</c:v>
                </c:pt>
                <c:pt idx="6470">
                  <c:v>201.61</c:v>
                </c:pt>
                <c:pt idx="6471">
                  <c:v>202.62</c:v>
                </c:pt>
                <c:pt idx="6472">
                  <c:v>206.75</c:v>
                </c:pt>
                <c:pt idx="6473">
                  <c:v>199.3</c:v>
                </c:pt>
                <c:pt idx="6474">
                  <c:v>199.55</c:v>
                </c:pt>
                <c:pt idx="6475">
                  <c:v>204.86</c:v>
                </c:pt>
                <c:pt idx="6476">
                  <c:v>199.4</c:v>
                </c:pt>
                <c:pt idx="6477">
                  <c:v>200.58</c:v>
                </c:pt>
                <c:pt idx="6478">
                  <c:v>206.39</c:v>
                </c:pt>
                <c:pt idx="6479">
                  <c:v>201.54</c:v>
                </c:pt>
                <c:pt idx="6480">
                  <c:v>202.59</c:v>
                </c:pt>
                <c:pt idx="6481">
                  <c:v>208.16</c:v>
                </c:pt>
                <c:pt idx="6482">
                  <c:v>200.88</c:v>
                </c:pt>
                <c:pt idx="6483">
                  <c:v>202.59</c:v>
                </c:pt>
                <c:pt idx="6484">
                  <c:v>213.24</c:v>
                </c:pt>
                <c:pt idx="6485">
                  <c:v>203.12</c:v>
                </c:pt>
                <c:pt idx="6486">
                  <c:v>201.91</c:v>
                </c:pt>
                <c:pt idx="6487">
                  <c:v>202.24</c:v>
                </c:pt>
                <c:pt idx="6488">
                  <c:v>202.14</c:v>
                </c:pt>
                <c:pt idx="6489">
                  <c:v>202.82</c:v>
                </c:pt>
                <c:pt idx="6490">
                  <c:v>201.69</c:v>
                </c:pt>
                <c:pt idx="6491">
                  <c:v>201.51</c:v>
                </c:pt>
                <c:pt idx="6492">
                  <c:v>198.99</c:v>
                </c:pt>
                <c:pt idx="6493">
                  <c:v>198.79</c:v>
                </c:pt>
                <c:pt idx="6494">
                  <c:v>199.4</c:v>
                </c:pt>
                <c:pt idx="6495">
                  <c:v>205.84</c:v>
                </c:pt>
                <c:pt idx="6496">
                  <c:v>201.76</c:v>
                </c:pt>
                <c:pt idx="6497">
                  <c:v>203.83</c:v>
                </c:pt>
                <c:pt idx="6498">
                  <c:v>210.37</c:v>
                </c:pt>
                <c:pt idx="6499">
                  <c:v>205.51</c:v>
                </c:pt>
                <c:pt idx="6500">
                  <c:v>202.62</c:v>
                </c:pt>
                <c:pt idx="6501">
                  <c:v>208.64</c:v>
                </c:pt>
                <c:pt idx="6502">
                  <c:v>203.4</c:v>
                </c:pt>
                <c:pt idx="6503">
                  <c:v>204.18</c:v>
                </c:pt>
                <c:pt idx="6504">
                  <c:v>211.76</c:v>
                </c:pt>
                <c:pt idx="6505">
                  <c:v>204.86</c:v>
                </c:pt>
                <c:pt idx="6506">
                  <c:v>203.7</c:v>
                </c:pt>
                <c:pt idx="6507">
                  <c:v>211.46</c:v>
                </c:pt>
                <c:pt idx="6508">
                  <c:v>205.77</c:v>
                </c:pt>
                <c:pt idx="6509">
                  <c:v>204.88</c:v>
                </c:pt>
                <c:pt idx="6510">
                  <c:v>209.97</c:v>
                </c:pt>
                <c:pt idx="6511">
                  <c:v>205.87</c:v>
                </c:pt>
                <c:pt idx="6512">
                  <c:v>204</c:v>
                </c:pt>
                <c:pt idx="6513">
                  <c:v>208.51</c:v>
                </c:pt>
                <c:pt idx="6514">
                  <c:v>202.57</c:v>
                </c:pt>
                <c:pt idx="6515">
                  <c:v>203.98</c:v>
                </c:pt>
                <c:pt idx="6516">
                  <c:v>210.83</c:v>
                </c:pt>
                <c:pt idx="6517">
                  <c:v>205.41</c:v>
                </c:pt>
                <c:pt idx="6518">
                  <c:v>204.76</c:v>
                </c:pt>
                <c:pt idx="6519">
                  <c:v>212.29</c:v>
                </c:pt>
                <c:pt idx="6520">
                  <c:v>202.77</c:v>
                </c:pt>
                <c:pt idx="6521">
                  <c:v>205.19</c:v>
                </c:pt>
                <c:pt idx="6522">
                  <c:v>203.9</c:v>
                </c:pt>
                <c:pt idx="6523">
                  <c:v>204.83</c:v>
                </c:pt>
                <c:pt idx="6524">
                  <c:v>204.61</c:v>
                </c:pt>
                <c:pt idx="6525">
                  <c:v>203.02</c:v>
                </c:pt>
                <c:pt idx="6526">
                  <c:v>201.86</c:v>
                </c:pt>
                <c:pt idx="6527">
                  <c:v>200.88</c:v>
                </c:pt>
                <c:pt idx="6528">
                  <c:v>200.08</c:v>
                </c:pt>
                <c:pt idx="6529">
                  <c:v>199.7</c:v>
                </c:pt>
                <c:pt idx="6530">
                  <c:v>199.72</c:v>
                </c:pt>
                <c:pt idx="6531">
                  <c:v>196.8</c:v>
                </c:pt>
                <c:pt idx="6532">
                  <c:v>197.18</c:v>
                </c:pt>
                <c:pt idx="6533">
                  <c:v>202.24</c:v>
                </c:pt>
                <c:pt idx="6534">
                  <c:v>196.15</c:v>
                </c:pt>
                <c:pt idx="6535">
                  <c:v>199.24</c:v>
                </c:pt>
                <c:pt idx="6536">
                  <c:v>206.24</c:v>
                </c:pt>
                <c:pt idx="6537">
                  <c:v>200.93</c:v>
                </c:pt>
                <c:pt idx="6538">
                  <c:v>200.78</c:v>
                </c:pt>
                <c:pt idx="6539">
                  <c:v>206.77</c:v>
                </c:pt>
                <c:pt idx="6540">
                  <c:v>203.15</c:v>
                </c:pt>
                <c:pt idx="6541">
                  <c:v>201.66</c:v>
                </c:pt>
                <c:pt idx="6542">
                  <c:v>206.24</c:v>
                </c:pt>
                <c:pt idx="6543">
                  <c:v>196.4</c:v>
                </c:pt>
                <c:pt idx="6544">
                  <c:v>195.75</c:v>
                </c:pt>
                <c:pt idx="6545">
                  <c:v>202.17</c:v>
                </c:pt>
                <c:pt idx="6546">
                  <c:v>196.73</c:v>
                </c:pt>
                <c:pt idx="6547">
                  <c:v>197.21</c:v>
                </c:pt>
                <c:pt idx="6548">
                  <c:v>202.47</c:v>
                </c:pt>
                <c:pt idx="6549">
                  <c:v>196.83</c:v>
                </c:pt>
                <c:pt idx="6550">
                  <c:v>198.59</c:v>
                </c:pt>
                <c:pt idx="6551">
                  <c:v>204.56</c:v>
                </c:pt>
                <c:pt idx="6552">
                  <c:v>200.38</c:v>
                </c:pt>
                <c:pt idx="6553">
                  <c:v>199.35</c:v>
                </c:pt>
                <c:pt idx="6554">
                  <c:v>205.36</c:v>
                </c:pt>
                <c:pt idx="6555">
                  <c:v>199.95</c:v>
                </c:pt>
                <c:pt idx="6556">
                  <c:v>199.95</c:v>
                </c:pt>
                <c:pt idx="6557">
                  <c:v>209.06</c:v>
                </c:pt>
                <c:pt idx="6558">
                  <c:v>198.54</c:v>
                </c:pt>
                <c:pt idx="6559">
                  <c:v>199.19</c:v>
                </c:pt>
                <c:pt idx="6560">
                  <c:v>198.69</c:v>
                </c:pt>
                <c:pt idx="6561">
                  <c:v>197.53</c:v>
                </c:pt>
                <c:pt idx="6562">
                  <c:v>198.11</c:v>
                </c:pt>
                <c:pt idx="6563">
                  <c:v>196.95</c:v>
                </c:pt>
                <c:pt idx="6564">
                  <c:v>198.19</c:v>
                </c:pt>
                <c:pt idx="6565">
                  <c:v>198.62</c:v>
                </c:pt>
                <c:pt idx="6566">
                  <c:v>199.32</c:v>
                </c:pt>
                <c:pt idx="6567">
                  <c:v>201.28</c:v>
                </c:pt>
                <c:pt idx="6568">
                  <c:v>207.43</c:v>
                </c:pt>
                <c:pt idx="6569">
                  <c:v>201.81</c:v>
                </c:pt>
                <c:pt idx="6570">
                  <c:v>201.81</c:v>
                </c:pt>
                <c:pt idx="6571">
                  <c:v>207.5</c:v>
                </c:pt>
                <c:pt idx="6572">
                  <c:v>202.9</c:v>
                </c:pt>
                <c:pt idx="6573">
                  <c:v>202.87</c:v>
                </c:pt>
                <c:pt idx="6574">
                  <c:v>206.97</c:v>
                </c:pt>
                <c:pt idx="6575">
                  <c:v>199.97</c:v>
                </c:pt>
                <c:pt idx="6576">
                  <c:v>205.21</c:v>
                </c:pt>
                <c:pt idx="6577">
                  <c:v>211.96</c:v>
                </c:pt>
                <c:pt idx="6578">
                  <c:v>209.01</c:v>
                </c:pt>
                <c:pt idx="6579">
                  <c:v>209.47</c:v>
                </c:pt>
                <c:pt idx="6580">
                  <c:v>215.96</c:v>
                </c:pt>
                <c:pt idx="6581">
                  <c:v>209.19</c:v>
                </c:pt>
                <c:pt idx="6582">
                  <c:v>207.12</c:v>
                </c:pt>
                <c:pt idx="6583">
                  <c:v>212.94</c:v>
                </c:pt>
                <c:pt idx="6584">
                  <c:v>210.32</c:v>
                </c:pt>
                <c:pt idx="6585">
                  <c:v>209.06</c:v>
                </c:pt>
                <c:pt idx="6586">
                  <c:v>213.44</c:v>
                </c:pt>
                <c:pt idx="6587">
                  <c:v>205.01</c:v>
                </c:pt>
                <c:pt idx="6588">
                  <c:v>204.08</c:v>
                </c:pt>
                <c:pt idx="6589">
                  <c:v>211.48</c:v>
                </c:pt>
                <c:pt idx="6590">
                  <c:v>205.31</c:v>
                </c:pt>
                <c:pt idx="6591">
                  <c:v>204.76</c:v>
                </c:pt>
                <c:pt idx="6592">
                  <c:v>215.36</c:v>
                </c:pt>
                <c:pt idx="6593">
                  <c:v>200.15</c:v>
                </c:pt>
                <c:pt idx="6594">
                  <c:v>200.53</c:v>
                </c:pt>
                <c:pt idx="6595">
                  <c:v>199.14</c:v>
                </c:pt>
                <c:pt idx="6596">
                  <c:v>198.36</c:v>
                </c:pt>
                <c:pt idx="6597">
                  <c:v>199.42</c:v>
                </c:pt>
                <c:pt idx="6598">
                  <c:v>200.18</c:v>
                </c:pt>
                <c:pt idx="6599">
                  <c:v>200.08</c:v>
                </c:pt>
                <c:pt idx="6600">
                  <c:v>202.97</c:v>
                </c:pt>
                <c:pt idx="6601">
                  <c:v>203.65</c:v>
                </c:pt>
                <c:pt idx="6602">
                  <c:v>201.84</c:v>
                </c:pt>
                <c:pt idx="6603">
                  <c:v>207.05</c:v>
                </c:pt>
                <c:pt idx="6604">
                  <c:v>202.14</c:v>
                </c:pt>
                <c:pt idx="6605">
                  <c:v>203.07</c:v>
                </c:pt>
                <c:pt idx="6606">
                  <c:v>207.23</c:v>
                </c:pt>
                <c:pt idx="6607">
                  <c:v>202.17</c:v>
                </c:pt>
                <c:pt idx="6608">
                  <c:v>202.04</c:v>
                </c:pt>
                <c:pt idx="6609">
                  <c:v>207.68</c:v>
                </c:pt>
                <c:pt idx="6610">
                  <c:v>199.85</c:v>
                </c:pt>
                <c:pt idx="6611">
                  <c:v>199.67</c:v>
                </c:pt>
                <c:pt idx="6612">
                  <c:v>205.04</c:v>
                </c:pt>
                <c:pt idx="6613">
                  <c:v>200.33</c:v>
                </c:pt>
                <c:pt idx="6614">
                  <c:v>199.24</c:v>
                </c:pt>
                <c:pt idx="6615">
                  <c:v>203.88</c:v>
                </c:pt>
                <c:pt idx="6616">
                  <c:v>198.72</c:v>
                </c:pt>
                <c:pt idx="6617">
                  <c:v>197.89</c:v>
                </c:pt>
                <c:pt idx="6618">
                  <c:v>204.53</c:v>
                </c:pt>
                <c:pt idx="6619">
                  <c:v>198.54</c:v>
                </c:pt>
                <c:pt idx="6620">
                  <c:v>195.75</c:v>
                </c:pt>
                <c:pt idx="6621">
                  <c:v>201.91</c:v>
                </c:pt>
                <c:pt idx="6622">
                  <c:v>197.63</c:v>
                </c:pt>
                <c:pt idx="6623">
                  <c:v>198.41</c:v>
                </c:pt>
                <c:pt idx="6624">
                  <c:v>205.39</c:v>
                </c:pt>
                <c:pt idx="6625">
                  <c:v>198.99</c:v>
                </c:pt>
                <c:pt idx="6626">
                  <c:v>198.29</c:v>
                </c:pt>
                <c:pt idx="6627">
                  <c:v>207</c:v>
                </c:pt>
                <c:pt idx="6628">
                  <c:v>198.41</c:v>
                </c:pt>
                <c:pt idx="6629">
                  <c:v>197.51</c:v>
                </c:pt>
                <c:pt idx="6630">
                  <c:v>196.78</c:v>
                </c:pt>
                <c:pt idx="6631">
                  <c:v>197.08</c:v>
                </c:pt>
                <c:pt idx="6632">
                  <c:v>197.21</c:v>
                </c:pt>
                <c:pt idx="6633">
                  <c:v>197.61</c:v>
                </c:pt>
                <c:pt idx="6634">
                  <c:v>199.32</c:v>
                </c:pt>
                <c:pt idx="6635">
                  <c:v>199.92</c:v>
                </c:pt>
                <c:pt idx="6636">
                  <c:v>200.1</c:v>
                </c:pt>
                <c:pt idx="6637">
                  <c:v>202.17</c:v>
                </c:pt>
                <c:pt idx="6638">
                  <c:v>207.85</c:v>
                </c:pt>
                <c:pt idx="6639">
                  <c:v>203.55</c:v>
                </c:pt>
                <c:pt idx="6640">
                  <c:v>202.06</c:v>
                </c:pt>
                <c:pt idx="6641">
                  <c:v>207.55</c:v>
                </c:pt>
                <c:pt idx="6642">
                  <c:v>200.15</c:v>
                </c:pt>
                <c:pt idx="6643">
                  <c:v>199.87</c:v>
                </c:pt>
                <c:pt idx="6644">
                  <c:v>206.6</c:v>
                </c:pt>
                <c:pt idx="6645">
                  <c:v>201.84</c:v>
                </c:pt>
                <c:pt idx="6646">
                  <c:v>201.31</c:v>
                </c:pt>
                <c:pt idx="6647">
                  <c:v>206.14</c:v>
                </c:pt>
                <c:pt idx="6648">
                  <c:v>200.58</c:v>
                </c:pt>
                <c:pt idx="6649">
                  <c:v>199.07</c:v>
                </c:pt>
                <c:pt idx="6650">
                  <c:v>205.41</c:v>
                </c:pt>
                <c:pt idx="6651">
                  <c:v>201.28</c:v>
                </c:pt>
                <c:pt idx="6652">
                  <c:v>202.62</c:v>
                </c:pt>
                <c:pt idx="6653">
                  <c:v>208.03</c:v>
                </c:pt>
                <c:pt idx="6654">
                  <c:v>202.01</c:v>
                </c:pt>
                <c:pt idx="6655">
                  <c:v>202.87</c:v>
                </c:pt>
                <c:pt idx="6656">
                  <c:v>209.42</c:v>
                </c:pt>
                <c:pt idx="6657">
                  <c:v>202.92</c:v>
                </c:pt>
                <c:pt idx="6658">
                  <c:v>204.31</c:v>
                </c:pt>
                <c:pt idx="6659">
                  <c:v>207.1</c:v>
                </c:pt>
                <c:pt idx="6660">
                  <c:v>200.08</c:v>
                </c:pt>
                <c:pt idx="6661">
                  <c:v>201.66</c:v>
                </c:pt>
                <c:pt idx="6662">
                  <c:v>209.01</c:v>
                </c:pt>
                <c:pt idx="6663">
                  <c:v>202.14</c:v>
                </c:pt>
                <c:pt idx="6664">
                  <c:v>200.25</c:v>
                </c:pt>
                <c:pt idx="6665">
                  <c:v>208.74</c:v>
                </c:pt>
                <c:pt idx="6666">
                  <c:v>200.55</c:v>
                </c:pt>
                <c:pt idx="6667">
                  <c:v>200</c:v>
                </c:pt>
                <c:pt idx="6668">
                  <c:v>197.78</c:v>
                </c:pt>
                <c:pt idx="6669">
                  <c:v>198.99</c:v>
                </c:pt>
                <c:pt idx="6670">
                  <c:v>198.74</c:v>
                </c:pt>
                <c:pt idx="6671">
                  <c:v>199.14</c:v>
                </c:pt>
                <c:pt idx="6672">
                  <c:v>202.04</c:v>
                </c:pt>
                <c:pt idx="6673">
                  <c:v>203.15</c:v>
                </c:pt>
                <c:pt idx="6674">
                  <c:v>204.2</c:v>
                </c:pt>
                <c:pt idx="6675">
                  <c:v>205.69</c:v>
                </c:pt>
                <c:pt idx="6676">
                  <c:v>210.15</c:v>
                </c:pt>
                <c:pt idx="6677">
                  <c:v>203.68</c:v>
                </c:pt>
                <c:pt idx="6678">
                  <c:v>201.18</c:v>
                </c:pt>
                <c:pt idx="6679">
                  <c:v>206.07</c:v>
                </c:pt>
                <c:pt idx="6680">
                  <c:v>201.91</c:v>
                </c:pt>
                <c:pt idx="6681">
                  <c:v>202.44</c:v>
                </c:pt>
                <c:pt idx="6682">
                  <c:v>208.36</c:v>
                </c:pt>
                <c:pt idx="6683">
                  <c:v>202.47</c:v>
                </c:pt>
                <c:pt idx="6684">
                  <c:v>202.82</c:v>
                </c:pt>
                <c:pt idx="6685">
                  <c:v>207.4</c:v>
                </c:pt>
                <c:pt idx="6686">
                  <c:v>202.22</c:v>
                </c:pt>
                <c:pt idx="6687">
                  <c:v>201.41</c:v>
                </c:pt>
                <c:pt idx="6688">
                  <c:v>206.62</c:v>
                </c:pt>
                <c:pt idx="6689">
                  <c:v>202.14</c:v>
                </c:pt>
                <c:pt idx="6690">
                  <c:v>203.63</c:v>
                </c:pt>
                <c:pt idx="6691">
                  <c:v>208.64</c:v>
                </c:pt>
                <c:pt idx="6692">
                  <c:v>200.83</c:v>
                </c:pt>
                <c:pt idx="6693">
                  <c:v>201.06</c:v>
                </c:pt>
                <c:pt idx="6694">
                  <c:v>204.41</c:v>
                </c:pt>
                <c:pt idx="6695">
                  <c:v>196.48</c:v>
                </c:pt>
                <c:pt idx="6696">
                  <c:v>199.7</c:v>
                </c:pt>
                <c:pt idx="6697">
                  <c:v>206.9</c:v>
                </c:pt>
                <c:pt idx="6698">
                  <c:v>200.83</c:v>
                </c:pt>
                <c:pt idx="6699">
                  <c:v>203</c:v>
                </c:pt>
                <c:pt idx="6700">
                  <c:v>213.77</c:v>
                </c:pt>
                <c:pt idx="6701">
                  <c:v>203.5</c:v>
                </c:pt>
                <c:pt idx="6702">
                  <c:v>202.59</c:v>
                </c:pt>
                <c:pt idx="6703">
                  <c:v>200.63</c:v>
                </c:pt>
                <c:pt idx="6704">
                  <c:v>199.57</c:v>
                </c:pt>
                <c:pt idx="6705">
                  <c:v>199.8</c:v>
                </c:pt>
                <c:pt idx="6706">
                  <c:v>197.58</c:v>
                </c:pt>
                <c:pt idx="6707">
                  <c:v>199.22</c:v>
                </c:pt>
                <c:pt idx="6708">
                  <c:v>201.26</c:v>
                </c:pt>
                <c:pt idx="6709">
                  <c:v>198.29</c:v>
                </c:pt>
                <c:pt idx="6710">
                  <c:v>197.73</c:v>
                </c:pt>
                <c:pt idx="6711">
                  <c:v>203</c:v>
                </c:pt>
                <c:pt idx="6712">
                  <c:v>198.44</c:v>
                </c:pt>
                <c:pt idx="6713">
                  <c:v>196.85</c:v>
                </c:pt>
                <c:pt idx="6714">
                  <c:v>203.02</c:v>
                </c:pt>
                <c:pt idx="6715">
                  <c:v>198.31</c:v>
                </c:pt>
                <c:pt idx="6716">
                  <c:v>197.05</c:v>
                </c:pt>
                <c:pt idx="6717">
                  <c:v>203.88</c:v>
                </c:pt>
                <c:pt idx="6718">
                  <c:v>197.99</c:v>
                </c:pt>
                <c:pt idx="6719">
                  <c:v>197.66</c:v>
                </c:pt>
                <c:pt idx="6720">
                  <c:v>200.63</c:v>
                </c:pt>
                <c:pt idx="6721">
                  <c:v>197.23</c:v>
                </c:pt>
                <c:pt idx="6722">
                  <c:v>199.72</c:v>
                </c:pt>
                <c:pt idx="6723">
                  <c:v>204.53</c:v>
                </c:pt>
                <c:pt idx="6724">
                  <c:v>199.12</c:v>
                </c:pt>
                <c:pt idx="6725">
                  <c:v>197.41</c:v>
                </c:pt>
                <c:pt idx="6726">
                  <c:v>204.88</c:v>
                </c:pt>
                <c:pt idx="6727">
                  <c:v>198.34</c:v>
                </c:pt>
                <c:pt idx="6728">
                  <c:v>197.28</c:v>
                </c:pt>
                <c:pt idx="6729">
                  <c:v>202.9</c:v>
                </c:pt>
                <c:pt idx="6730">
                  <c:v>199.7</c:v>
                </c:pt>
                <c:pt idx="6731">
                  <c:v>200.28</c:v>
                </c:pt>
                <c:pt idx="6732">
                  <c:v>205.94</c:v>
                </c:pt>
                <c:pt idx="6733">
                  <c:v>199.17</c:v>
                </c:pt>
                <c:pt idx="6734">
                  <c:v>199.6</c:v>
                </c:pt>
                <c:pt idx="6735">
                  <c:v>207.38</c:v>
                </c:pt>
                <c:pt idx="6736">
                  <c:v>199.62</c:v>
                </c:pt>
                <c:pt idx="6737">
                  <c:v>198.69</c:v>
                </c:pt>
                <c:pt idx="6738">
                  <c:v>198.56</c:v>
                </c:pt>
                <c:pt idx="6739">
                  <c:v>197.63</c:v>
                </c:pt>
                <c:pt idx="6740">
                  <c:v>197.78</c:v>
                </c:pt>
                <c:pt idx="6741">
                  <c:v>198.72</c:v>
                </c:pt>
                <c:pt idx="6742">
                  <c:v>199.5</c:v>
                </c:pt>
                <c:pt idx="6743">
                  <c:v>199.77</c:v>
                </c:pt>
                <c:pt idx="6744">
                  <c:v>198.64</c:v>
                </c:pt>
                <c:pt idx="6745">
                  <c:v>197.58</c:v>
                </c:pt>
                <c:pt idx="6746">
                  <c:v>198.67</c:v>
                </c:pt>
                <c:pt idx="6747">
                  <c:v>198.64</c:v>
                </c:pt>
                <c:pt idx="6748">
                  <c:v>198.11</c:v>
                </c:pt>
                <c:pt idx="6749">
                  <c:v>202.92</c:v>
                </c:pt>
                <c:pt idx="6750">
                  <c:v>197.81</c:v>
                </c:pt>
                <c:pt idx="6751">
                  <c:v>199.3</c:v>
                </c:pt>
                <c:pt idx="6752">
                  <c:v>205.49</c:v>
                </c:pt>
                <c:pt idx="6753">
                  <c:v>200.6</c:v>
                </c:pt>
                <c:pt idx="6754">
                  <c:v>200.2</c:v>
                </c:pt>
                <c:pt idx="6755">
                  <c:v>204.41</c:v>
                </c:pt>
                <c:pt idx="6756">
                  <c:v>196.7</c:v>
                </c:pt>
                <c:pt idx="6757">
                  <c:v>195.54</c:v>
                </c:pt>
                <c:pt idx="6758">
                  <c:v>201.89</c:v>
                </c:pt>
                <c:pt idx="6759">
                  <c:v>196.78</c:v>
                </c:pt>
                <c:pt idx="6760">
                  <c:v>200.43</c:v>
                </c:pt>
                <c:pt idx="6761">
                  <c:v>205.36</c:v>
                </c:pt>
                <c:pt idx="6762">
                  <c:v>201.76</c:v>
                </c:pt>
                <c:pt idx="6763">
                  <c:v>202.59</c:v>
                </c:pt>
                <c:pt idx="6764">
                  <c:v>208.69</c:v>
                </c:pt>
                <c:pt idx="6765">
                  <c:v>202.87</c:v>
                </c:pt>
                <c:pt idx="6766">
                  <c:v>204.51</c:v>
                </c:pt>
                <c:pt idx="6767">
                  <c:v>210.88</c:v>
                </c:pt>
                <c:pt idx="6768">
                  <c:v>205.66</c:v>
                </c:pt>
                <c:pt idx="6769">
                  <c:v>206.55</c:v>
                </c:pt>
                <c:pt idx="6770">
                  <c:v>211.78</c:v>
                </c:pt>
                <c:pt idx="6771">
                  <c:v>204.41</c:v>
                </c:pt>
                <c:pt idx="6772">
                  <c:v>204.46</c:v>
                </c:pt>
                <c:pt idx="6773">
                  <c:v>215.41</c:v>
                </c:pt>
                <c:pt idx="6774">
                  <c:v>206.52</c:v>
                </c:pt>
                <c:pt idx="6775">
                  <c:v>205.92</c:v>
                </c:pt>
                <c:pt idx="6776">
                  <c:v>206.7</c:v>
                </c:pt>
                <c:pt idx="6777">
                  <c:v>206.9</c:v>
                </c:pt>
                <c:pt idx="6778">
                  <c:v>207.43</c:v>
                </c:pt>
                <c:pt idx="6779">
                  <c:v>208.46</c:v>
                </c:pt>
                <c:pt idx="6780">
                  <c:v>206.04</c:v>
                </c:pt>
                <c:pt idx="6781">
                  <c:v>204.61</c:v>
                </c:pt>
                <c:pt idx="6782">
                  <c:v>205.19</c:v>
                </c:pt>
                <c:pt idx="6783">
                  <c:v>205.01</c:v>
                </c:pt>
                <c:pt idx="6784">
                  <c:v>204.33</c:v>
                </c:pt>
                <c:pt idx="6785">
                  <c:v>202.64</c:v>
                </c:pt>
                <c:pt idx="6786">
                  <c:v>200.43</c:v>
                </c:pt>
                <c:pt idx="6787">
                  <c:v>205.97</c:v>
                </c:pt>
                <c:pt idx="6788">
                  <c:v>200.03</c:v>
                </c:pt>
                <c:pt idx="6789">
                  <c:v>200</c:v>
                </c:pt>
                <c:pt idx="6790">
                  <c:v>206.5</c:v>
                </c:pt>
                <c:pt idx="6791">
                  <c:v>199.65</c:v>
                </c:pt>
                <c:pt idx="6792">
                  <c:v>200.13</c:v>
                </c:pt>
                <c:pt idx="6793">
                  <c:v>204.93</c:v>
                </c:pt>
                <c:pt idx="6794">
                  <c:v>200.48</c:v>
                </c:pt>
                <c:pt idx="6795">
                  <c:v>200.4</c:v>
                </c:pt>
                <c:pt idx="6796">
                  <c:v>206.55</c:v>
                </c:pt>
                <c:pt idx="6797">
                  <c:v>200.53</c:v>
                </c:pt>
                <c:pt idx="6798">
                  <c:v>200.2</c:v>
                </c:pt>
                <c:pt idx="6799">
                  <c:v>204.36</c:v>
                </c:pt>
                <c:pt idx="6800">
                  <c:v>200.25</c:v>
                </c:pt>
                <c:pt idx="6801">
                  <c:v>201.01</c:v>
                </c:pt>
                <c:pt idx="6802">
                  <c:v>208.53</c:v>
                </c:pt>
                <c:pt idx="6803">
                  <c:v>203.9</c:v>
                </c:pt>
                <c:pt idx="6804">
                  <c:v>202.49</c:v>
                </c:pt>
                <c:pt idx="6805">
                  <c:v>208.64</c:v>
                </c:pt>
                <c:pt idx="6806">
                  <c:v>202.47</c:v>
                </c:pt>
                <c:pt idx="6807">
                  <c:v>203.45</c:v>
                </c:pt>
                <c:pt idx="6808">
                  <c:v>209.79</c:v>
                </c:pt>
                <c:pt idx="6809">
                  <c:v>202.11</c:v>
                </c:pt>
                <c:pt idx="6810">
                  <c:v>202.42</c:v>
                </c:pt>
                <c:pt idx="6811">
                  <c:v>213.04</c:v>
                </c:pt>
                <c:pt idx="6812">
                  <c:v>199.82</c:v>
                </c:pt>
                <c:pt idx="6813">
                  <c:v>199.07</c:v>
                </c:pt>
                <c:pt idx="6814">
                  <c:v>197.73</c:v>
                </c:pt>
                <c:pt idx="6815">
                  <c:v>199.24</c:v>
                </c:pt>
                <c:pt idx="6816">
                  <c:v>200.2</c:v>
                </c:pt>
                <c:pt idx="6817">
                  <c:v>199.4</c:v>
                </c:pt>
                <c:pt idx="6818">
                  <c:v>199.62</c:v>
                </c:pt>
                <c:pt idx="6819">
                  <c:v>200.2</c:v>
                </c:pt>
                <c:pt idx="6820">
                  <c:v>199.62</c:v>
                </c:pt>
                <c:pt idx="6821">
                  <c:v>200.68</c:v>
                </c:pt>
                <c:pt idx="6822">
                  <c:v>201.74</c:v>
                </c:pt>
                <c:pt idx="6823">
                  <c:v>200.6</c:v>
                </c:pt>
                <c:pt idx="6824">
                  <c:v>197.48</c:v>
                </c:pt>
                <c:pt idx="6825">
                  <c:v>203.85</c:v>
                </c:pt>
                <c:pt idx="6826">
                  <c:v>197.94</c:v>
                </c:pt>
                <c:pt idx="6827">
                  <c:v>196.83</c:v>
                </c:pt>
                <c:pt idx="6828">
                  <c:v>201.31</c:v>
                </c:pt>
                <c:pt idx="6829">
                  <c:v>196.68</c:v>
                </c:pt>
                <c:pt idx="6830">
                  <c:v>199.42</c:v>
                </c:pt>
                <c:pt idx="6831">
                  <c:v>205.11</c:v>
                </c:pt>
                <c:pt idx="6832">
                  <c:v>200.53</c:v>
                </c:pt>
                <c:pt idx="6833">
                  <c:v>201.56</c:v>
                </c:pt>
                <c:pt idx="6834">
                  <c:v>207.23</c:v>
                </c:pt>
                <c:pt idx="6835">
                  <c:v>203.2</c:v>
                </c:pt>
                <c:pt idx="6836">
                  <c:v>201.86</c:v>
                </c:pt>
                <c:pt idx="6837">
                  <c:v>206.92</c:v>
                </c:pt>
                <c:pt idx="6838">
                  <c:v>203.35</c:v>
                </c:pt>
                <c:pt idx="6839">
                  <c:v>202.72</c:v>
                </c:pt>
                <c:pt idx="6840">
                  <c:v>209.04</c:v>
                </c:pt>
                <c:pt idx="6841">
                  <c:v>203.07</c:v>
                </c:pt>
                <c:pt idx="6842">
                  <c:v>205.26</c:v>
                </c:pt>
                <c:pt idx="6843">
                  <c:v>211.48</c:v>
                </c:pt>
                <c:pt idx="6844">
                  <c:v>205.69</c:v>
                </c:pt>
                <c:pt idx="6845">
                  <c:v>202.95</c:v>
                </c:pt>
                <c:pt idx="6846">
                  <c:v>209.92</c:v>
                </c:pt>
                <c:pt idx="6847">
                  <c:v>205.87</c:v>
                </c:pt>
                <c:pt idx="6848">
                  <c:v>206.57</c:v>
                </c:pt>
                <c:pt idx="6849">
                  <c:v>213.49</c:v>
                </c:pt>
                <c:pt idx="6850">
                  <c:v>202.09</c:v>
                </c:pt>
                <c:pt idx="6851">
                  <c:v>203.27</c:v>
                </c:pt>
                <c:pt idx="6852">
                  <c:v>203.8</c:v>
                </c:pt>
                <c:pt idx="6853">
                  <c:v>204.66</c:v>
                </c:pt>
                <c:pt idx="6854">
                  <c:v>204.83</c:v>
                </c:pt>
                <c:pt idx="6855">
                  <c:v>204.08</c:v>
                </c:pt>
                <c:pt idx="6856">
                  <c:v>203.93</c:v>
                </c:pt>
                <c:pt idx="6857">
                  <c:v>204.18</c:v>
                </c:pt>
                <c:pt idx="6858">
                  <c:v>203.78</c:v>
                </c:pt>
                <c:pt idx="6859">
                  <c:v>205.34</c:v>
                </c:pt>
                <c:pt idx="6860">
                  <c:v>210.55</c:v>
                </c:pt>
                <c:pt idx="6861">
                  <c:v>201.01</c:v>
                </c:pt>
                <c:pt idx="6862">
                  <c:v>199.92</c:v>
                </c:pt>
                <c:pt idx="6863">
                  <c:v>0.1</c:v>
                </c:pt>
                <c:pt idx="6864">
                  <c:v>0.1</c:v>
                </c:pt>
                <c:pt idx="6865">
                  <c:v>4.3099999999999996</c:v>
                </c:pt>
                <c:pt idx="6866">
                  <c:v>10.02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72558592"/>
        <c:axId val="172589440"/>
      </c:scatterChart>
      <c:valAx>
        <c:axId val="17255859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Date &amp; Time</a:t>
                </a:r>
              </a:p>
            </c:rich>
          </c:tx>
          <c:layout/>
          <c:overlay val="0"/>
        </c:title>
        <c:numFmt formatCode="m/d/yyyy\ h:mm" sourceLinked="1"/>
        <c:majorTickMark val="out"/>
        <c:minorTickMark val="none"/>
        <c:tickLblPos val="nextTo"/>
        <c:crossAx val="172589440"/>
        <c:crosses val="autoZero"/>
        <c:crossBetween val="midCat"/>
      </c:valAx>
      <c:valAx>
        <c:axId val="172589440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CO2_ppm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172558592"/>
        <c:crosses val="autoZero"/>
        <c:crossBetween val="midCat"/>
      </c:valAx>
    </c:plotArea>
    <c:legend>
      <c:legendPos val="r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'Data_&amp;_Charts_Sounding_2'!$G$1</c:f>
              <c:strCache>
                <c:ptCount val="1"/>
                <c:pt idx="0">
                  <c:v>CO2_ppm</c:v>
                </c:pt>
              </c:strCache>
            </c:strRef>
          </c:tx>
          <c:spPr>
            <a:ln w="28575">
              <a:noFill/>
            </a:ln>
          </c:spPr>
          <c:xVal>
            <c:numRef>
              <c:f>'Data_&amp;_Charts_Sounding_2'!$A$2:$A$1089</c:f>
              <c:numCache>
                <c:formatCode>m/d/yyyy\ h:mm</c:formatCode>
                <c:ptCount val="1088"/>
                <c:pt idx="0">
                  <c:v>41762.445960648147</c:v>
                </c:pt>
                <c:pt idx="1">
                  <c:v>41762.446030092593</c:v>
                </c:pt>
                <c:pt idx="2">
                  <c:v>41762.446087962962</c:v>
                </c:pt>
                <c:pt idx="3">
                  <c:v>41762.446145833332</c:v>
                </c:pt>
                <c:pt idx="4">
                  <c:v>41762.446215277778</c:v>
                </c:pt>
                <c:pt idx="5">
                  <c:v>41762.446273148147</c:v>
                </c:pt>
                <c:pt idx="6">
                  <c:v>41762.446331018517</c:v>
                </c:pt>
                <c:pt idx="7">
                  <c:v>41762.446400462963</c:v>
                </c:pt>
                <c:pt idx="8">
                  <c:v>41762.446458333332</c:v>
                </c:pt>
                <c:pt idx="9">
                  <c:v>41762.446516203701</c:v>
                </c:pt>
                <c:pt idx="10">
                  <c:v>41762.446585648147</c:v>
                </c:pt>
                <c:pt idx="11">
                  <c:v>41762.446643518517</c:v>
                </c:pt>
                <c:pt idx="12">
                  <c:v>41762.446701388886</c:v>
                </c:pt>
                <c:pt idx="13">
                  <c:v>41762.446759259263</c:v>
                </c:pt>
                <c:pt idx="14">
                  <c:v>41762.446828703702</c:v>
                </c:pt>
                <c:pt idx="15">
                  <c:v>41762.446886574071</c:v>
                </c:pt>
                <c:pt idx="16">
                  <c:v>41762.446944444448</c:v>
                </c:pt>
                <c:pt idx="17">
                  <c:v>41762.447013888886</c:v>
                </c:pt>
                <c:pt idx="18">
                  <c:v>41762.447071759256</c:v>
                </c:pt>
                <c:pt idx="19">
                  <c:v>41762.447129629632</c:v>
                </c:pt>
                <c:pt idx="20">
                  <c:v>41762.447199074071</c:v>
                </c:pt>
                <c:pt idx="21">
                  <c:v>41762.447256944448</c:v>
                </c:pt>
                <c:pt idx="22">
                  <c:v>41762.447314814817</c:v>
                </c:pt>
                <c:pt idx="23">
                  <c:v>41762.447384259256</c:v>
                </c:pt>
                <c:pt idx="24">
                  <c:v>41762.447442129633</c:v>
                </c:pt>
                <c:pt idx="25">
                  <c:v>41762.447500000002</c:v>
                </c:pt>
                <c:pt idx="26">
                  <c:v>41762.447569444441</c:v>
                </c:pt>
                <c:pt idx="27">
                  <c:v>41762.447627314818</c:v>
                </c:pt>
                <c:pt idx="28">
                  <c:v>41762.447685185187</c:v>
                </c:pt>
                <c:pt idx="29">
                  <c:v>41762.447754629633</c:v>
                </c:pt>
                <c:pt idx="30">
                  <c:v>41762.447812500002</c:v>
                </c:pt>
                <c:pt idx="31">
                  <c:v>41762.447870370372</c:v>
                </c:pt>
                <c:pt idx="32">
                  <c:v>41762.447928240741</c:v>
                </c:pt>
                <c:pt idx="33">
                  <c:v>41762.447997685187</c:v>
                </c:pt>
                <c:pt idx="34">
                  <c:v>41762.448055555556</c:v>
                </c:pt>
                <c:pt idx="35">
                  <c:v>41762.448113425926</c:v>
                </c:pt>
                <c:pt idx="36">
                  <c:v>41762.448182870372</c:v>
                </c:pt>
                <c:pt idx="37">
                  <c:v>41762.448240740741</c:v>
                </c:pt>
                <c:pt idx="38">
                  <c:v>41762.448298611111</c:v>
                </c:pt>
                <c:pt idx="39">
                  <c:v>41762.448368055557</c:v>
                </c:pt>
                <c:pt idx="40">
                  <c:v>41762.448425925926</c:v>
                </c:pt>
                <c:pt idx="41">
                  <c:v>41762.448483796295</c:v>
                </c:pt>
                <c:pt idx="42">
                  <c:v>41762.448553240742</c:v>
                </c:pt>
                <c:pt idx="43">
                  <c:v>41762.448611111111</c:v>
                </c:pt>
                <c:pt idx="44">
                  <c:v>41762.44866898148</c:v>
                </c:pt>
                <c:pt idx="45">
                  <c:v>41762.448738425926</c:v>
                </c:pt>
                <c:pt idx="46">
                  <c:v>41762.448796296296</c:v>
                </c:pt>
                <c:pt idx="47">
                  <c:v>41762.448854166665</c:v>
                </c:pt>
                <c:pt idx="48">
                  <c:v>41762.448923611111</c:v>
                </c:pt>
                <c:pt idx="49">
                  <c:v>41762.448981481481</c:v>
                </c:pt>
                <c:pt idx="50">
                  <c:v>41762.44903935185</c:v>
                </c:pt>
                <c:pt idx="51">
                  <c:v>41762.449097222219</c:v>
                </c:pt>
                <c:pt idx="52">
                  <c:v>41762.449166666665</c:v>
                </c:pt>
                <c:pt idx="53">
                  <c:v>41762.449224537035</c:v>
                </c:pt>
                <c:pt idx="54">
                  <c:v>41762.449282407404</c:v>
                </c:pt>
                <c:pt idx="55">
                  <c:v>41762.44935185185</c:v>
                </c:pt>
                <c:pt idx="56">
                  <c:v>41762.44940972222</c:v>
                </c:pt>
                <c:pt idx="57">
                  <c:v>41762.449467592596</c:v>
                </c:pt>
                <c:pt idx="58">
                  <c:v>41762.449537037035</c:v>
                </c:pt>
                <c:pt idx="59">
                  <c:v>41762.449594907404</c:v>
                </c:pt>
                <c:pt idx="60">
                  <c:v>41762.449652777781</c:v>
                </c:pt>
                <c:pt idx="61">
                  <c:v>41762.44972222222</c:v>
                </c:pt>
                <c:pt idx="62">
                  <c:v>41762.449780092589</c:v>
                </c:pt>
                <c:pt idx="63">
                  <c:v>41762.449837962966</c:v>
                </c:pt>
                <c:pt idx="64">
                  <c:v>41762.449907407405</c:v>
                </c:pt>
                <c:pt idx="65">
                  <c:v>41762.449965277781</c:v>
                </c:pt>
                <c:pt idx="66">
                  <c:v>41762.450023148151</c:v>
                </c:pt>
                <c:pt idx="67">
                  <c:v>41762.45008101852</c:v>
                </c:pt>
                <c:pt idx="68">
                  <c:v>41762.450150462966</c:v>
                </c:pt>
                <c:pt idx="69">
                  <c:v>41762.450208333335</c:v>
                </c:pt>
                <c:pt idx="70">
                  <c:v>41762.450266203705</c:v>
                </c:pt>
                <c:pt idx="71">
                  <c:v>41762.450335648151</c:v>
                </c:pt>
                <c:pt idx="72">
                  <c:v>41762.45039351852</c:v>
                </c:pt>
                <c:pt idx="73">
                  <c:v>41762.45045138889</c:v>
                </c:pt>
                <c:pt idx="74">
                  <c:v>41762.450520833336</c:v>
                </c:pt>
                <c:pt idx="75">
                  <c:v>41762.450578703705</c:v>
                </c:pt>
                <c:pt idx="76">
                  <c:v>41762.450636574074</c:v>
                </c:pt>
                <c:pt idx="77">
                  <c:v>41762.450706018521</c:v>
                </c:pt>
                <c:pt idx="78">
                  <c:v>41762.45076388889</c:v>
                </c:pt>
                <c:pt idx="79">
                  <c:v>41762.450821759259</c:v>
                </c:pt>
                <c:pt idx="80">
                  <c:v>41762.450891203705</c:v>
                </c:pt>
                <c:pt idx="81">
                  <c:v>41762.450949074075</c:v>
                </c:pt>
                <c:pt idx="82">
                  <c:v>41762.451006944444</c:v>
                </c:pt>
                <c:pt idx="83">
                  <c:v>41762.45107638889</c:v>
                </c:pt>
                <c:pt idx="84">
                  <c:v>41762.45113425926</c:v>
                </c:pt>
                <c:pt idx="85">
                  <c:v>41762.451192129629</c:v>
                </c:pt>
                <c:pt idx="86">
                  <c:v>41762.451249999998</c:v>
                </c:pt>
                <c:pt idx="87">
                  <c:v>41762.451319444444</c:v>
                </c:pt>
                <c:pt idx="88">
                  <c:v>41762.451377314814</c:v>
                </c:pt>
                <c:pt idx="89">
                  <c:v>41762.451435185183</c:v>
                </c:pt>
                <c:pt idx="90">
                  <c:v>41762.451504629629</c:v>
                </c:pt>
                <c:pt idx="91">
                  <c:v>41762.451562499999</c:v>
                </c:pt>
                <c:pt idx="92">
                  <c:v>41762.451620370368</c:v>
                </c:pt>
                <c:pt idx="93">
                  <c:v>41762.451689814814</c:v>
                </c:pt>
                <c:pt idx="94">
                  <c:v>41762.451747685183</c:v>
                </c:pt>
                <c:pt idx="95">
                  <c:v>41762.451805555553</c:v>
                </c:pt>
                <c:pt idx="96">
                  <c:v>41762.451874999999</c:v>
                </c:pt>
                <c:pt idx="97">
                  <c:v>41762.451932870368</c:v>
                </c:pt>
                <c:pt idx="98">
                  <c:v>41762.451990740738</c:v>
                </c:pt>
                <c:pt idx="99">
                  <c:v>41762.452060185184</c:v>
                </c:pt>
                <c:pt idx="100">
                  <c:v>41762.452118055553</c:v>
                </c:pt>
                <c:pt idx="101">
                  <c:v>41762.452175925922</c:v>
                </c:pt>
                <c:pt idx="102">
                  <c:v>41762.452245370368</c:v>
                </c:pt>
                <c:pt idx="103">
                  <c:v>41762.452303240738</c:v>
                </c:pt>
                <c:pt idx="104">
                  <c:v>41762.452361111114</c:v>
                </c:pt>
                <c:pt idx="105">
                  <c:v>41762.452418981484</c:v>
                </c:pt>
                <c:pt idx="106">
                  <c:v>41762.452488425923</c:v>
                </c:pt>
                <c:pt idx="107">
                  <c:v>41762.452546296299</c:v>
                </c:pt>
                <c:pt idx="108">
                  <c:v>41762.452604166669</c:v>
                </c:pt>
                <c:pt idx="109">
                  <c:v>41762.452673611115</c:v>
                </c:pt>
                <c:pt idx="110">
                  <c:v>41762.452731481484</c:v>
                </c:pt>
                <c:pt idx="111">
                  <c:v>41762.452789351853</c:v>
                </c:pt>
                <c:pt idx="112">
                  <c:v>41762.4528587963</c:v>
                </c:pt>
                <c:pt idx="113">
                  <c:v>41762.452916666669</c:v>
                </c:pt>
                <c:pt idx="114">
                  <c:v>41762.452974537038</c:v>
                </c:pt>
                <c:pt idx="115">
                  <c:v>41762.453043981484</c:v>
                </c:pt>
                <c:pt idx="116">
                  <c:v>41762.453101851854</c:v>
                </c:pt>
                <c:pt idx="117">
                  <c:v>41762.453159722223</c:v>
                </c:pt>
                <c:pt idx="118">
                  <c:v>41762.453229166669</c:v>
                </c:pt>
                <c:pt idx="119">
                  <c:v>41762.453287037039</c:v>
                </c:pt>
                <c:pt idx="120">
                  <c:v>41762.453344907408</c:v>
                </c:pt>
                <c:pt idx="121">
                  <c:v>41762.453402777777</c:v>
                </c:pt>
                <c:pt idx="122">
                  <c:v>41762.453472222223</c:v>
                </c:pt>
                <c:pt idx="123">
                  <c:v>41762.453530092593</c:v>
                </c:pt>
                <c:pt idx="124">
                  <c:v>41762.453587962962</c:v>
                </c:pt>
                <c:pt idx="125">
                  <c:v>41762.453657407408</c:v>
                </c:pt>
                <c:pt idx="126">
                  <c:v>41762.453715277778</c:v>
                </c:pt>
                <c:pt idx="127">
                  <c:v>41762.453773148147</c:v>
                </c:pt>
                <c:pt idx="128">
                  <c:v>41762.453842592593</c:v>
                </c:pt>
                <c:pt idx="129">
                  <c:v>41762.453900462962</c:v>
                </c:pt>
                <c:pt idx="130">
                  <c:v>41762.453958333332</c:v>
                </c:pt>
                <c:pt idx="131">
                  <c:v>41762.454027777778</c:v>
                </c:pt>
                <c:pt idx="132">
                  <c:v>41762.454085648147</c:v>
                </c:pt>
                <c:pt idx="133">
                  <c:v>41762.454143518517</c:v>
                </c:pt>
                <c:pt idx="134">
                  <c:v>41762.454212962963</c:v>
                </c:pt>
                <c:pt idx="135">
                  <c:v>41762.454270833332</c:v>
                </c:pt>
                <c:pt idx="136">
                  <c:v>41762.454328703701</c:v>
                </c:pt>
                <c:pt idx="137">
                  <c:v>41762.454398148147</c:v>
                </c:pt>
                <c:pt idx="138">
                  <c:v>41762.454456018517</c:v>
                </c:pt>
                <c:pt idx="139">
                  <c:v>41762.454513888886</c:v>
                </c:pt>
                <c:pt idx="140">
                  <c:v>41762.454571759263</c:v>
                </c:pt>
                <c:pt idx="141">
                  <c:v>41762.454641203702</c:v>
                </c:pt>
                <c:pt idx="142">
                  <c:v>41762.454699074071</c:v>
                </c:pt>
                <c:pt idx="143">
                  <c:v>41762.454756944448</c:v>
                </c:pt>
                <c:pt idx="144">
                  <c:v>41762.454826388886</c:v>
                </c:pt>
                <c:pt idx="145">
                  <c:v>41762.454884259256</c:v>
                </c:pt>
                <c:pt idx="146">
                  <c:v>41762.454942129632</c:v>
                </c:pt>
                <c:pt idx="147">
                  <c:v>41762.455011574071</c:v>
                </c:pt>
                <c:pt idx="148">
                  <c:v>41762.455069444448</c:v>
                </c:pt>
                <c:pt idx="149">
                  <c:v>41762.455127314817</c:v>
                </c:pt>
                <c:pt idx="150">
                  <c:v>41762.455196759256</c:v>
                </c:pt>
                <c:pt idx="151">
                  <c:v>41762.455254629633</c:v>
                </c:pt>
                <c:pt idx="152">
                  <c:v>41762.455312500002</c:v>
                </c:pt>
                <c:pt idx="153">
                  <c:v>41762.455381944441</c:v>
                </c:pt>
                <c:pt idx="154">
                  <c:v>41762.455439814818</c:v>
                </c:pt>
                <c:pt idx="155">
                  <c:v>41762.455497685187</c:v>
                </c:pt>
                <c:pt idx="156">
                  <c:v>41762.455567129633</c:v>
                </c:pt>
                <c:pt idx="157">
                  <c:v>41762.455625000002</c:v>
                </c:pt>
                <c:pt idx="158">
                  <c:v>41762.455682870372</c:v>
                </c:pt>
                <c:pt idx="159">
                  <c:v>41762.455740740741</c:v>
                </c:pt>
                <c:pt idx="160">
                  <c:v>41762.455810185187</c:v>
                </c:pt>
                <c:pt idx="161">
                  <c:v>41762.455868055556</c:v>
                </c:pt>
                <c:pt idx="162">
                  <c:v>41762.455925925926</c:v>
                </c:pt>
                <c:pt idx="163">
                  <c:v>41762.455995370372</c:v>
                </c:pt>
                <c:pt idx="164">
                  <c:v>41762.456053240741</c:v>
                </c:pt>
                <c:pt idx="165">
                  <c:v>41762.456111111111</c:v>
                </c:pt>
                <c:pt idx="166">
                  <c:v>41762.456180555557</c:v>
                </c:pt>
                <c:pt idx="167">
                  <c:v>41762.456238425926</c:v>
                </c:pt>
                <c:pt idx="168">
                  <c:v>41762.456296296295</c:v>
                </c:pt>
                <c:pt idx="169">
                  <c:v>41762.456365740742</c:v>
                </c:pt>
                <c:pt idx="170">
                  <c:v>41762.456423611111</c:v>
                </c:pt>
                <c:pt idx="171">
                  <c:v>41762.45648148148</c:v>
                </c:pt>
                <c:pt idx="172">
                  <c:v>41762.456550925926</c:v>
                </c:pt>
                <c:pt idx="173">
                  <c:v>41762.456608796296</c:v>
                </c:pt>
                <c:pt idx="174">
                  <c:v>41762.456666666665</c:v>
                </c:pt>
                <c:pt idx="175">
                  <c:v>41762.456724537034</c:v>
                </c:pt>
                <c:pt idx="176">
                  <c:v>41762.456793981481</c:v>
                </c:pt>
                <c:pt idx="177">
                  <c:v>41762.45685185185</c:v>
                </c:pt>
                <c:pt idx="178">
                  <c:v>41762.456909722219</c:v>
                </c:pt>
                <c:pt idx="179">
                  <c:v>41762.456979166665</c:v>
                </c:pt>
                <c:pt idx="180">
                  <c:v>41762.457037037035</c:v>
                </c:pt>
                <c:pt idx="181">
                  <c:v>41762.457094907404</c:v>
                </c:pt>
                <c:pt idx="182">
                  <c:v>41762.45716435185</c:v>
                </c:pt>
                <c:pt idx="183">
                  <c:v>41762.45722222222</c:v>
                </c:pt>
                <c:pt idx="184">
                  <c:v>41762.457280092596</c:v>
                </c:pt>
                <c:pt idx="185">
                  <c:v>41762.457349537035</c:v>
                </c:pt>
                <c:pt idx="186">
                  <c:v>41762.457407407404</c:v>
                </c:pt>
                <c:pt idx="187">
                  <c:v>41762.457465277781</c:v>
                </c:pt>
                <c:pt idx="188">
                  <c:v>41762.45753472222</c:v>
                </c:pt>
                <c:pt idx="189">
                  <c:v>41762.457592592589</c:v>
                </c:pt>
                <c:pt idx="190">
                  <c:v>41762.457650462966</c:v>
                </c:pt>
                <c:pt idx="191">
                  <c:v>41762.457719907405</c:v>
                </c:pt>
                <c:pt idx="192">
                  <c:v>41762.457777777781</c:v>
                </c:pt>
                <c:pt idx="193">
                  <c:v>41762.457835648151</c:v>
                </c:pt>
                <c:pt idx="194">
                  <c:v>41762.45789351852</c:v>
                </c:pt>
                <c:pt idx="195">
                  <c:v>41762.457962962966</c:v>
                </c:pt>
                <c:pt idx="196">
                  <c:v>41762.458020833335</c:v>
                </c:pt>
                <c:pt idx="197">
                  <c:v>41762.458078703705</c:v>
                </c:pt>
                <c:pt idx="198">
                  <c:v>41762.458148148151</c:v>
                </c:pt>
                <c:pt idx="199">
                  <c:v>41762.45820601852</c:v>
                </c:pt>
                <c:pt idx="200">
                  <c:v>41762.45826388889</c:v>
                </c:pt>
                <c:pt idx="201">
                  <c:v>41762.458333333336</c:v>
                </c:pt>
                <c:pt idx="202">
                  <c:v>41762.458391203705</c:v>
                </c:pt>
                <c:pt idx="203">
                  <c:v>41762.458449074074</c:v>
                </c:pt>
                <c:pt idx="204">
                  <c:v>41762.458518518521</c:v>
                </c:pt>
                <c:pt idx="205">
                  <c:v>41762.45857638889</c:v>
                </c:pt>
                <c:pt idx="206">
                  <c:v>41762.458634259259</c:v>
                </c:pt>
                <c:pt idx="207">
                  <c:v>41762.458703703705</c:v>
                </c:pt>
                <c:pt idx="208">
                  <c:v>41762.458761574075</c:v>
                </c:pt>
                <c:pt idx="209">
                  <c:v>41762.458819444444</c:v>
                </c:pt>
                <c:pt idx="210">
                  <c:v>41762.458877314813</c:v>
                </c:pt>
                <c:pt idx="211">
                  <c:v>41762.45894675926</c:v>
                </c:pt>
                <c:pt idx="212">
                  <c:v>41762.459004629629</c:v>
                </c:pt>
                <c:pt idx="213">
                  <c:v>41762.459062499998</c:v>
                </c:pt>
                <c:pt idx="214">
                  <c:v>41762.459131944444</c:v>
                </c:pt>
                <c:pt idx="215">
                  <c:v>41762.459189814814</c:v>
                </c:pt>
                <c:pt idx="216">
                  <c:v>41762.459247685183</c:v>
                </c:pt>
                <c:pt idx="217">
                  <c:v>41762.459317129629</c:v>
                </c:pt>
                <c:pt idx="218">
                  <c:v>41762.459374999999</c:v>
                </c:pt>
                <c:pt idx="219">
                  <c:v>41762.459432870368</c:v>
                </c:pt>
                <c:pt idx="220">
                  <c:v>41762.459502314814</c:v>
                </c:pt>
                <c:pt idx="221">
                  <c:v>41762.459560185183</c:v>
                </c:pt>
                <c:pt idx="222">
                  <c:v>41762.459618055553</c:v>
                </c:pt>
                <c:pt idx="223">
                  <c:v>41762.459687499999</c:v>
                </c:pt>
                <c:pt idx="224">
                  <c:v>41762.459745370368</c:v>
                </c:pt>
                <c:pt idx="225">
                  <c:v>41762.459803240738</c:v>
                </c:pt>
                <c:pt idx="226">
                  <c:v>41762.459872685184</c:v>
                </c:pt>
                <c:pt idx="227">
                  <c:v>41762.459930555553</c:v>
                </c:pt>
                <c:pt idx="228">
                  <c:v>41762.459988425922</c:v>
                </c:pt>
                <c:pt idx="229">
                  <c:v>41762.460046296299</c:v>
                </c:pt>
                <c:pt idx="230">
                  <c:v>41762.460115740738</c:v>
                </c:pt>
                <c:pt idx="231">
                  <c:v>41762.460173611114</c:v>
                </c:pt>
                <c:pt idx="232">
                  <c:v>41762.460231481484</c:v>
                </c:pt>
                <c:pt idx="233">
                  <c:v>41762.460300925923</c:v>
                </c:pt>
                <c:pt idx="234">
                  <c:v>41762.460358796299</c:v>
                </c:pt>
                <c:pt idx="235">
                  <c:v>41762.460416666669</c:v>
                </c:pt>
                <c:pt idx="236">
                  <c:v>41762.460486111115</c:v>
                </c:pt>
                <c:pt idx="237">
                  <c:v>41762.460543981484</c:v>
                </c:pt>
                <c:pt idx="238">
                  <c:v>41762.460601851853</c:v>
                </c:pt>
                <c:pt idx="239">
                  <c:v>41762.4606712963</c:v>
                </c:pt>
                <c:pt idx="240">
                  <c:v>41762.460729166669</c:v>
                </c:pt>
                <c:pt idx="241">
                  <c:v>41762.460787037038</c:v>
                </c:pt>
                <c:pt idx="242">
                  <c:v>41762.460856481484</c:v>
                </c:pt>
                <c:pt idx="243">
                  <c:v>41762.460914351854</c:v>
                </c:pt>
                <c:pt idx="244">
                  <c:v>41762.460972222223</c:v>
                </c:pt>
                <c:pt idx="245">
                  <c:v>41762.461030092592</c:v>
                </c:pt>
                <c:pt idx="246">
                  <c:v>41762.461099537039</c:v>
                </c:pt>
                <c:pt idx="247">
                  <c:v>41762.461157407408</c:v>
                </c:pt>
                <c:pt idx="248">
                  <c:v>41762.461215277777</c:v>
                </c:pt>
                <c:pt idx="249">
                  <c:v>41762.461284722223</c:v>
                </c:pt>
                <c:pt idx="250">
                  <c:v>41762.461342592593</c:v>
                </c:pt>
                <c:pt idx="251">
                  <c:v>41762.461400462962</c:v>
                </c:pt>
                <c:pt idx="252">
                  <c:v>41762.461469907408</c:v>
                </c:pt>
                <c:pt idx="253">
                  <c:v>41762.461527777778</c:v>
                </c:pt>
                <c:pt idx="254">
                  <c:v>41762.461585648147</c:v>
                </c:pt>
                <c:pt idx="255">
                  <c:v>41762.461655092593</c:v>
                </c:pt>
                <c:pt idx="256">
                  <c:v>41762.461712962962</c:v>
                </c:pt>
                <c:pt idx="257">
                  <c:v>41762.461770833332</c:v>
                </c:pt>
                <c:pt idx="258">
                  <c:v>41762.461840277778</c:v>
                </c:pt>
                <c:pt idx="259">
                  <c:v>41762.461898148147</c:v>
                </c:pt>
                <c:pt idx="260">
                  <c:v>41762.461956018517</c:v>
                </c:pt>
                <c:pt idx="261">
                  <c:v>41762.462025462963</c:v>
                </c:pt>
                <c:pt idx="262">
                  <c:v>41762.462083333332</c:v>
                </c:pt>
                <c:pt idx="263">
                  <c:v>41762.462141203701</c:v>
                </c:pt>
                <c:pt idx="264">
                  <c:v>41762.462199074071</c:v>
                </c:pt>
                <c:pt idx="265">
                  <c:v>41762.462268518517</c:v>
                </c:pt>
                <c:pt idx="266">
                  <c:v>41762.462326388886</c:v>
                </c:pt>
                <c:pt idx="267">
                  <c:v>41762.462384259263</c:v>
                </c:pt>
                <c:pt idx="268">
                  <c:v>41762.462453703702</c:v>
                </c:pt>
                <c:pt idx="269">
                  <c:v>41762.462511574071</c:v>
                </c:pt>
                <c:pt idx="270">
                  <c:v>41762.462569444448</c:v>
                </c:pt>
                <c:pt idx="271">
                  <c:v>41762.462638888886</c:v>
                </c:pt>
                <c:pt idx="272">
                  <c:v>41762.462696759256</c:v>
                </c:pt>
                <c:pt idx="273">
                  <c:v>41762.462754629632</c:v>
                </c:pt>
                <c:pt idx="274">
                  <c:v>41762.462824074071</c:v>
                </c:pt>
                <c:pt idx="275">
                  <c:v>41762.462881944448</c:v>
                </c:pt>
                <c:pt idx="276">
                  <c:v>41762.462939814817</c:v>
                </c:pt>
                <c:pt idx="277">
                  <c:v>41762.463009259256</c:v>
                </c:pt>
                <c:pt idx="278">
                  <c:v>41762.463067129633</c:v>
                </c:pt>
                <c:pt idx="279">
                  <c:v>41762.463125000002</c:v>
                </c:pt>
                <c:pt idx="280">
                  <c:v>41762.463194444441</c:v>
                </c:pt>
                <c:pt idx="281">
                  <c:v>41762.463252314818</c:v>
                </c:pt>
                <c:pt idx="282">
                  <c:v>41762.463310185187</c:v>
                </c:pt>
                <c:pt idx="283">
                  <c:v>41762.463368055556</c:v>
                </c:pt>
                <c:pt idx="284">
                  <c:v>41762.463437500002</c:v>
                </c:pt>
                <c:pt idx="285">
                  <c:v>41762.463495370372</c:v>
                </c:pt>
                <c:pt idx="286">
                  <c:v>41762.463553240741</c:v>
                </c:pt>
                <c:pt idx="287">
                  <c:v>41762.463622685187</c:v>
                </c:pt>
                <c:pt idx="288">
                  <c:v>41762.463680555556</c:v>
                </c:pt>
                <c:pt idx="289">
                  <c:v>41762.463738425926</c:v>
                </c:pt>
                <c:pt idx="290">
                  <c:v>41762.463807870372</c:v>
                </c:pt>
                <c:pt idx="291">
                  <c:v>41762.463865740741</c:v>
                </c:pt>
                <c:pt idx="292">
                  <c:v>41762.463923611111</c:v>
                </c:pt>
                <c:pt idx="293">
                  <c:v>41762.463993055557</c:v>
                </c:pt>
                <c:pt idx="294">
                  <c:v>41762.464050925926</c:v>
                </c:pt>
                <c:pt idx="295">
                  <c:v>41762.464108796295</c:v>
                </c:pt>
                <c:pt idx="296">
                  <c:v>41762.464178240742</c:v>
                </c:pt>
                <c:pt idx="297">
                  <c:v>41762.464236111111</c:v>
                </c:pt>
                <c:pt idx="298">
                  <c:v>41762.46429398148</c:v>
                </c:pt>
                <c:pt idx="299">
                  <c:v>41762.46435185185</c:v>
                </c:pt>
                <c:pt idx="300">
                  <c:v>41762.464421296296</c:v>
                </c:pt>
                <c:pt idx="301">
                  <c:v>41762.464479166665</c:v>
                </c:pt>
                <c:pt idx="302">
                  <c:v>41762.464537037034</c:v>
                </c:pt>
                <c:pt idx="303">
                  <c:v>41762.464606481481</c:v>
                </c:pt>
                <c:pt idx="304">
                  <c:v>41762.46466435185</c:v>
                </c:pt>
                <c:pt idx="305">
                  <c:v>41762.464722222219</c:v>
                </c:pt>
                <c:pt idx="306">
                  <c:v>41762.464791666665</c:v>
                </c:pt>
                <c:pt idx="307">
                  <c:v>41762.464849537035</c:v>
                </c:pt>
                <c:pt idx="308">
                  <c:v>41762.464907407404</c:v>
                </c:pt>
                <c:pt idx="309">
                  <c:v>41762.46497685185</c:v>
                </c:pt>
                <c:pt idx="310">
                  <c:v>41762.46503472222</c:v>
                </c:pt>
                <c:pt idx="311">
                  <c:v>41762.465092592596</c:v>
                </c:pt>
                <c:pt idx="312">
                  <c:v>41762.465162037035</c:v>
                </c:pt>
                <c:pt idx="313">
                  <c:v>41762.465219907404</c:v>
                </c:pt>
                <c:pt idx="314">
                  <c:v>41762.465277777781</c:v>
                </c:pt>
                <c:pt idx="315">
                  <c:v>41762.46534722222</c:v>
                </c:pt>
                <c:pt idx="316">
                  <c:v>41762.465405092589</c:v>
                </c:pt>
                <c:pt idx="317">
                  <c:v>41762.465462962966</c:v>
                </c:pt>
                <c:pt idx="318">
                  <c:v>41762.465520833335</c:v>
                </c:pt>
                <c:pt idx="319">
                  <c:v>41762.465590277781</c:v>
                </c:pt>
                <c:pt idx="320">
                  <c:v>41762.465648148151</c:v>
                </c:pt>
                <c:pt idx="321">
                  <c:v>41762.46570601852</c:v>
                </c:pt>
                <c:pt idx="322">
                  <c:v>41762.465775462966</c:v>
                </c:pt>
                <c:pt idx="323">
                  <c:v>41762.465833333335</c:v>
                </c:pt>
                <c:pt idx="324">
                  <c:v>41762.465891203705</c:v>
                </c:pt>
                <c:pt idx="325">
                  <c:v>41762.465960648151</c:v>
                </c:pt>
                <c:pt idx="326">
                  <c:v>41762.46601851852</c:v>
                </c:pt>
                <c:pt idx="327">
                  <c:v>41762.46607638889</c:v>
                </c:pt>
                <c:pt idx="328">
                  <c:v>41762.466145833336</c:v>
                </c:pt>
                <c:pt idx="329">
                  <c:v>41762.466203703705</c:v>
                </c:pt>
                <c:pt idx="330">
                  <c:v>41762.466261574074</c:v>
                </c:pt>
                <c:pt idx="331">
                  <c:v>41762.466331018521</c:v>
                </c:pt>
                <c:pt idx="332">
                  <c:v>41762.46638888889</c:v>
                </c:pt>
                <c:pt idx="333">
                  <c:v>41762.466446759259</c:v>
                </c:pt>
                <c:pt idx="334">
                  <c:v>41762.466504629629</c:v>
                </c:pt>
                <c:pt idx="335">
                  <c:v>41762.466574074075</c:v>
                </c:pt>
                <c:pt idx="336">
                  <c:v>41762.466631944444</c:v>
                </c:pt>
                <c:pt idx="337">
                  <c:v>41762.466689814813</c:v>
                </c:pt>
                <c:pt idx="338">
                  <c:v>41762.46675925926</c:v>
                </c:pt>
                <c:pt idx="339">
                  <c:v>41762.466817129629</c:v>
                </c:pt>
                <c:pt idx="340">
                  <c:v>41762.466874999998</c:v>
                </c:pt>
                <c:pt idx="341">
                  <c:v>41762.466944444444</c:v>
                </c:pt>
                <c:pt idx="342">
                  <c:v>41762.467002314814</c:v>
                </c:pt>
                <c:pt idx="343">
                  <c:v>41762.467060185183</c:v>
                </c:pt>
                <c:pt idx="344">
                  <c:v>41762.467129629629</c:v>
                </c:pt>
                <c:pt idx="345">
                  <c:v>41762.467187499999</c:v>
                </c:pt>
                <c:pt idx="346">
                  <c:v>41762.467245370368</c:v>
                </c:pt>
                <c:pt idx="347">
                  <c:v>41762.467314814814</c:v>
                </c:pt>
                <c:pt idx="348">
                  <c:v>41762.467372685183</c:v>
                </c:pt>
                <c:pt idx="349">
                  <c:v>41762.467430555553</c:v>
                </c:pt>
                <c:pt idx="350">
                  <c:v>41762.467499999999</c:v>
                </c:pt>
                <c:pt idx="351">
                  <c:v>41762.467557870368</c:v>
                </c:pt>
                <c:pt idx="352">
                  <c:v>41762.467615740738</c:v>
                </c:pt>
                <c:pt idx="353">
                  <c:v>41762.467673611114</c:v>
                </c:pt>
                <c:pt idx="354">
                  <c:v>41762.467743055553</c:v>
                </c:pt>
                <c:pt idx="355">
                  <c:v>41762.467800925922</c:v>
                </c:pt>
                <c:pt idx="356">
                  <c:v>41762.467858796299</c:v>
                </c:pt>
                <c:pt idx="357">
                  <c:v>41762.467928240738</c:v>
                </c:pt>
                <c:pt idx="358">
                  <c:v>41762.467986111114</c:v>
                </c:pt>
                <c:pt idx="359">
                  <c:v>41762.468043981484</c:v>
                </c:pt>
                <c:pt idx="360">
                  <c:v>41762.468113425923</c:v>
                </c:pt>
                <c:pt idx="361">
                  <c:v>41762.468171296299</c:v>
                </c:pt>
                <c:pt idx="362">
                  <c:v>41762.468229166669</c:v>
                </c:pt>
                <c:pt idx="363">
                  <c:v>41762.468298611115</c:v>
                </c:pt>
                <c:pt idx="364">
                  <c:v>41762.468356481484</c:v>
                </c:pt>
                <c:pt idx="365">
                  <c:v>41762.468414351853</c:v>
                </c:pt>
                <c:pt idx="366">
                  <c:v>41762.4684837963</c:v>
                </c:pt>
                <c:pt idx="367">
                  <c:v>41762.468541666669</c:v>
                </c:pt>
                <c:pt idx="368">
                  <c:v>41762.468599537038</c:v>
                </c:pt>
                <c:pt idx="369">
                  <c:v>41762.468657407408</c:v>
                </c:pt>
                <c:pt idx="370">
                  <c:v>41762.468726851854</c:v>
                </c:pt>
                <c:pt idx="371">
                  <c:v>41762.468784722223</c:v>
                </c:pt>
                <c:pt idx="372">
                  <c:v>41762.468842592592</c:v>
                </c:pt>
                <c:pt idx="373">
                  <c:v>41762.468912037039</c:v>
                </c:pt>
                <c:pt idx="374">
                  <c:v>41762.468969907408</c:v>
                </c:pt>
                <c:pt idx="375">
                  <c:v>41762.469027777777</c:v>
                </c:pt>
                <c:pt idx="376">
                  <c:v>41762.469097222223</c:v>
                </c:pt>
                <c:pt idx="377">
                  <c:v>41762.469155092593</c:v>
                </c:pt>
                <c:pt idx="378">
                  <c:v>41762.469212962962</c:v>
                </c:pt>
                <c:pt idx="379">
                  <c:v>41762.469282407408</c:v>
                </c:pt>
                <c:pt idx="380">
                  <c:v>41762.469340277778</c:v>
                </c:pt>
                <c:pt idx="381">
                  <c:v>41762.469398148147</c:v>
                </c:pt>
                <c:pt idx="382">
                  <c:v>41762.469467592593</c:v>
                </c:pt>
                <c:pt idx="383">
                  <c:v>41762.469525462962</c:v>
                </c:pt>
                <c:pt idx="384">
                  <c:v>41762.469583333332</c:v>
                </c:pt>
                <c:pt idx="385">
                  <c:v>41762.469652777778</c:v>
                </c:pt>
                <c:pt idx="386">
                  <c:v>41762.469710648147</c:v>
                </c:pt>
                <c:pt idx="387">
                  <c:v>41762.469768518517</c:v>
                </c:pt>
                <c:pt idx="388">
                  <c:v>41762.469826388886</c:v>
                </c:pt>
                <c:pt idx="389">
                  <c:v>41762.469895833332</c:v>
                </c:pt>
                <c:pt idx="390">
                  <c:v>41762.469953703701</c:v>
                </c:pt>
                <c:pt idx="391">
                  <c:v>41762.470011574071</c:v>
                </c:pt>
                <c:pt idx="392">
                  <c:v>41762.470081018517</c:v>
                </c:pt>
                <c:pt idx="393">
                  <c:v>41762.470138888886</c:v>
                </c:pt>
                <c:pt idx="394">
                  <c:v>41762.470196759263</c:v>
                </c:pt>
                <c:pt idx="395">
                  <c:v>41762.470266203702</c:v>
                </c:pt>
                <c:pt idx="396">
                  <c:v>41762.470324074071</c:v>
                </c:pt>
                <c:pt idx="397">
                  <c:v>41762.470381944448</c:v>
                </c:pt>
                <c:pt idx="398">
                  <c:v>41762.470451388886</c:v>
                </c:pt>
                <c:pt idx="399">
                  <c:v>41762.470509259256</c:v>
                </c:pt>
                <c:pt idx="400">
                  <c:v>41762.470567129632</c:v>
                </c:pt>
                <c:pt idx="401">
                  <c:v>41762.470636574071</c:v>
                </c:pt>
                <c:pt idx="402">
                  <c:v>41762.470694444448</c:v>
                </c:pt>
                <c:pt idx="403">
                  <c:v>41762.470752314817</c:v>
                </c:pt>
                <c:pt idx="404">
                  <c:v>41762.470810185187</c:v>
                </c:pt>
                <c:pt idx="405">
                  <c:v>41762.470879629633</c:v>
                </c:pt>
                <c:pt idx="406">
                  <c:v>41762.470937500002</c:v>
                </c:pt>
                <c:pt idx="407">
                  <c:v>41762.470995370371</c:v>
                </c:pt>
                <c:pt idx="408">
                  <c:v>41762.471064814818</c:v>
                </c:pt>
                <c:pt idx="409">
                  <c:v>41762.471122685187</c:v>
                </c:pt>
                <c:pt idx="410">
                  <c:v>41762.471180555556</c:v>
                </c:pt>
                <c:pt idx="411">
                  <c:v>41762.471250000002</c:v>
                </c:pt>
                <c:pt idx="412">
                  <c:v>41762.471307870372</c:v>
                </c:pt>
                <c:pt idx="413">
                  <c:v>41762.471365740741</c:v>
                </c:pt>
                <c:pt idx="414">
                  <c:v>41762.471435185187</c:v>
                </c:pt>
                <c:pt idx="415">
                  <c:v>41762.471493055556</c:v>
                </c:pt>
                <c:pt idx="416">
                  <c:v>41762.471550925926</c:v>
                </c:pt>
                <c:pt idx="417">
                  <c:v>41762.471620370372</c:v>
                </c:pt>
                <c:pt idx="418">
                  <c:v>41762.471678240741</c:v>
                </c:pt>
                <c:pt idx="419">
                  <c:v>41762.471736111111</c:v>
                </c:pt>
                <c:pt idx="420">
                  <c:v>41762.471805555557</c:v>
                </c:pt>
                <c:pt idx="421">
                  <c:v>41762.471863425926</c:v>
                </c:pt>
                <c:pt idx="422">
                  <c:v>41762.471921296295</c:v>
                </c:pt>
                <c:pt idx="423">
                  <c:v>41762.471979166665</c:v>
                </c:pt>
                <c:pt idx="424">
                  <c:v>41762.472048611111</c:v>
                </c:pt>
                <c:pt idx="425">
                  <c:v>41762.47210648148</c:v>
                </c:pt>
                <c:pt idx="426">
                  <c:v>41762.47216435185</c:v>
                </c:pt>
                <c:pt idx="427">
                  <c:v>41762.472233796296</c:v>
                </c:pt>
                <c:pt idx="428">
                  <c:v>41762.472291666665</c:v>
                </c:pt>
                <c:pt idx="429">
                  <c:v>41762.472349537034</c:v>
                </c:pt>
                <c:pt idx="430">
                  <c:v>41762.472418981481</c:v>
                </c:pt>
                <c:pt idx="431">
                  <c:v>41762.47247685185</c:v>
                </c:pt>
                <c:pt idx="432">
                  <c:v>41762.472534722219</c:v>
                </c:pt>
                <c:pt idx="433">
                  <c:v>41762.472604166665</c:v>
                </c:pt>
                <c:pt idx="434">
                  <c:v>41762.472662037035</c:v>
                </c:pt>
                <c:pt idx="435">
                  <c:v>41762.472719907404</c:v>
                </c:pt>
                <c:pt idx="436">
                  <c:v>41762.47278935185</c:v>
                </c:pt>
                <c:pt idx="437">
                  <c:v>41762.47284722222</c:v>
                </c:pt>
                <c:pt idx="438">
                  <c:v>41762.472905092596</c:v>
                </c:pt>
                <c:pt idx="439">
                  <c:v>41762.472962962966</c:v>
                </c:pt>
                <c:pt idx="440">
                  <c:v>41762.473032407404</c:v>
                </c:pt>
                <c:pt idx="441">
                  <c:v>41762.473090277781</c:v>
                </c:pt>
                <c:pt idx="442">
                  <c:v>41762.47314814815</c:v>
                </c:pt>
                <c:pt idx="443">
                  <c:v>41762.473217592589</c:v>
                </c:pt>
                <c:pt idx="444">
                  <c:v>41762.473275462966</c:v>
                </c:pt>
                <c:pt idx="445">
                  <c:v>41762.473333333335</c:v>
                </c:pt>
                <c:pt idx="446">
                  <c:v>41762.473402777781</c:v>
                </c:pt>
                <c:pt idx="447">
                  <c:v>41762.473460648151</c:v>
                </c:pt>
                <c:pt idx="448">
                  <c:v>41762.47351851852</c:v>
                </c:pt>
                <c:pt idx="449">
                  <c:v>41762.473587962966</c:v>
                </c:pt>
                <c:pt idx="450">
                  <c:v>41762.473645833335</c:v>
                </c:pt>
                <c:pt idx="451">
                  <c:v>41762.473703703705</c:v>
                </c:pt>
                <c:pt idx="452">
                  <c:v>41762.473773148151</c:v>
                </c:pt>
                <c:pt idx="453">
                  <c:v>41762.47383101852</c:v>
                </c:pt>
                <c:pt idx="454">
                  <c:v>41762.47388888889</c:v>
                </c:pt>
                <c:pt idx="455">
                  <c:v>41762.473958333336</c:v>
                </c:pt>
                <c:pt idx="456">
                  <c:v>41762.474016203705</c:v>
                </c:pt>
                <c:pt idx="457">
                  <c:v>41762.474074074074</c:v>
                </c:pt>
                <c:pt idx="458">
                  <c:v>41762.474131944444</c:v>
                </c:pt>
                <c:pt idx="459">
                  <c:v>41762.47420138889</c:v>
                </c:pt>
                <c:pt idx="460">
                  <c:v>41762.474259259259</c:v>
                </c:pt>
                <c:pt idx="461">
                  <c:v>41762.474317129629</c:v>
                </c:pt>
                <c:pt idx="462">
                  <c:v>41762.474386574075</c:v>
                </c:pt>
                <c:pt idx="463">
                  <c:v>41762.474444444444</c:v>
                </c:pt>
                <c:pt idx="464">
                  <c:v>41762.474502314813</c:v>
                </c:pt>
                <c:pt idx="465">
                  <c:v>41762.47457175926</c:v>
                </c:pt>
                <c:pt idx="466">
                  <c:v>41762.474629629629</c:v>
                </c:pt>
                <c:pt idx="467">
                  <c:v>41762.474687499998</c:v>
                </c:pt>
                <c:pt idx="468">
                  <c:v>41762.474756944444</c:v>
                </c:pt>
                <c:pt idx="469">
                  <c:v>41762.474814814814</c:v>
                </c:pt>
                <c:pt idx="470">
                  <c:v>41762.474872685183</c:v>
                </c:pt>
                <c:pt idx="471">
                  <c:v>41762.474942129629</c:v>
                </c:pt>
                <c:pt idx="472">
                  <c:v>41762.474999999999</c:v>
                </c:pt>
                <c:pt idx="473">
                  <c:v>41762.475057870368</c:v>
                </c:pt>
                <c:pt idx="474">
                  <c:v>41762.475127314814</c:v>
                </c:pt>
                <c:pt idx="475">
                  <c:v>41762.475185185183</c:v>
                </c:pt>
                <c:pt idx="476">
                  <c:v>41762.475243055553</c:v>
                </c:pt>
                <c:pt idx="477">
                  <c:v>41762.475300925929</c:v>
                </c:pt>
                <c:pt idx="478">
                  <c:v>41762.475370370368</c:v>
                </c:pt>
                <c:pt idx="479">
                  <c:v>41762.475428240738</c:v>
                </c:pt>
                <c:pt idx="480">
                  <c:v>41762.475486111114</c:v>
                </c:pt>
                <c:pt idx="481">
                  <c:v>41762.475555555553</c:v>
                </c:pt>
                <c:pt idx="482">
                  <c:v>41762.475613425922</c:v>
                </c:pt>
                <c:pt idx="483">
                  <c:v>41762.475671296299</c:v>
                </c:pt>
                <c:pt idx="484">
                  <c:v>41762.475740740738</c:v>
                </c:pt>
                <c:pt idx="485">
                  <c:v>41762.475798611114</c:v>
                </c:pt>
                <c:pt idx="486">
                  <c:v>41762.475856481484</c:v>
                </c:pt>
                <c:pt idx="487">
                  <c:v>41762.475925925923</c:v>
                </c:pt>
                <c:pt idx="488">
                  <c:v>41762.475983796299</c:v>
                </c:pt>
                <c:pt idx="489">
                  <c:v>41762.476041666669</c:v>
                </c:pt>
                <c:pt idx="490">
                  <c:v>41762.476111111115</c:v>
                </c:pt>
                <c:pt idx="491">
                  <c:v>41762.476168981484</c:v>
                </c:pt>
                <c:pt idx="492">
                  <c:v>41762.476226851853</c:v>
                </c:pt>
                <c:pt idx="493">
                  <c:v>41762.476284722223</c:v>
                </c:pt>
                <c:pt idx="494">
                  <c:v>41762.476354166669</c:v>
                </c:pt>
                <c:pt idx="495">
                  <c:v>41762.476412037038</c:v>
                </c:pt>
                <c:pt idx="496">
                  <c:v>41762.476469907408</c:v>
                </c:pt>
                <c:pt idx="497">
                  <c:v>41762.476539351854</c:v>
                </c:pt>
                <c:pt idx="498">
                  <c:v>41762.476597222223</c:v>
                </c:pt>
                <c:pt idx="499">
                  <c:v>41762.476655092592</c:v>
                </c:pt>
                <c:pt idx="500">
                  <c:v>41762.476724537039</c:v>
                </c:pt>
                <c:pt idx="501">
                  <c:v>41762.476782407408</c:v>
                </c:pt>
                <c:pt idx="502">
                  <c:v>41762.476840277777</c:v>
                </c:pt>
                <c:pt idx="503">
                  <c:v>41762.476909722223</c:v>
                </c:pt>
                <c:pt idx="504">
                  <c:v>41762.476967592593</c:v>
                </c:pt>
                <c:pt idx="505">
                  <c:v>41762.477025462962</c:v>
                </c:pt>
                <c:pt idx="506">
                  <c:v>41762.477094907408</c:v>
                </c:pt>
                <c:pt idx="507">
                  <c:v>41762.477152777778</c:v>
                </c:pt>
                <c:pt idx="508">
                  <c:v>41762.477210648147</c:v>
                </c:pt>
                <c:pt idx="509">
                  <c:v>41762.477280092593</c:v>
                </c:pt>
                <c:pt idx="510">
                  <c:v>41762.477337962962</c:v>
                </c:pt>
                <c:pt idx="511">
                  <c:v>41762.477395833332</c:v>
                </c:pt>
                <c:pt idx="512">
                  <c:v>41762.477453703701</c:v>
                </c:pt>
                <c:pt idx="513">
                  <c:v>41762.477523148147</c:v>
                </c:pt>
                <c:pt idx="514">
                  <c:v>41762.477581018517</c:v>
                </c:pt>
                <c:pt idx="515">
                  <c:v>41762.477638888886</c:v>
                </c:pt>
                <c:pt idx="516">
                  <c:v>41762.477708333332</c:v>
                </c:pt>
                <c:pt idx="517">
                  <c:v>41762.477766203701</c:v>
                </c:pt>
                <c:pt idx="518">
                  <c:v>41762.477824074071</c:v>
                </c:pt>
                <c:pt idx="519">
                  <c:v>41762.477893518517</c:v>
                </c:pt>
                <c:pt idx="520">
                  <c:v>41762.477951388886</c:v>
                </c:pt>
                <c:pt idx="521">
                  <c:v>41762.478009259263</c:v>
                </c:pt>
                <c:pt idx="522">
                  <c:v>41762.478078703702</c:v>
                </c:pt>
                <c:pt idx="523">
                  <c:v>41762.478136574071</c:v>
                </c:pt>
                <c:pt idx="524">
                  <c:v>41762.478194444448</c:v>
                </c:pt>
                <c:pt idx="525">
                  <c:v>41762.478263888886</c:v>
                </c:pt>
                <c:pt idx="526">
                  <c:v>41762.478321759256</c:v>
                </c:pt>
                <c:pt idx="527">
                  <c:v>41762.478379629632</c:v>
                </c:pt>
                <c:pt idx="528">
                  <c:v>41762.478437500002</c:v>
                </c:pt>
                <c:pt idx="529">
                  <c:v>41762.478506944448</c:v>
                </c:pt>
                <c:pt idx="530">
                  <c:v>41762.478564814817</c:v>
                </c:pt>
                <c:pt idx="531">
                  <c:v>41762.478622685187</c:v>
                </c:pt>
                <c:pt idx="532">
                  <c:v>41762.478692129633</c:v>
                </c:pt>
                <c:pt idx="533">
                  <c:v>41762.478750000002</c:v>
                </c:pt>
                <c:pt idx="534">
                  <c:v>41762.478807870371</c:v>
                </c:pt>
                <c:pt idx="535">
                  <c:v>41762.478877314818</c:v>
                </c:pt>
                <c:pt idx="536">
                  <c:v>41762.478935185187</c:v>
                </c:pt>
                <c:pt idx="537">
                  <c:v>41762.478993055556</c:v>
                </c:pt>
                <c:pt idx="538">
                  <c:v>41762.479062500002</c:v>
                </c:pt>
                <c:pt idx="539">
                  <c:v>41762.479120370372</c:v>
                </c:pt>
                <c:pt idx="540">
                  <c:v>41762.479178240741</c:v>
                </c:pt>
                <c:pt idx="541">
                  <c:v>41762.479247685187</c:v>
                </c:pt>
                <c:pt idx="542">
                  <c:v>41762.479305555556</c:v>
                </c:pt>
                <c:pt idx="543">
                  <c:v>41762.479363425926</c:v>
                </c:pt>
                <c:pt idx="544">
                  <c:v>41762.479432870372</c:v>
                </c:pt>
                <c:pt idx="545">
                  <c:v>41762.479490740741</c:v>
                </c:pt>
                <c:pt idx="546">
                  <c:v>41762.479548611111</c:v>
                </c:pt>
                <c:pt idx="547">
                  <c:v>41762.47960648148</c:v>
                </c:pt>
                <c:pt idx="548">
                  <c:v>41762.479675925926</c:v>
                </c:pt>
                <c:pt idx="549">
                  <c:v>41762.479733796295</c:v>
                </c:pt>
                <c:pt idx="550">
                  <c:v>41762.479791666665</c:v>
                </c:pt>
                <c:pt idx="551">
                  <c:v>41762.479861111111</c:v>
                </c:pt>
                <c:pt idx="552">
                  <c:v>41762.47991898148</c:v>
                </c:pt>
                <c:pt idx="553">
                  <c:v>41762.47997685185</c:v>
                </c:pt>
                <c:pt idx="554">
                  <c:v>41762.480046296296</c:v>
                </c:pt>
                <c:pt idx="555">
                  <c:v>41762.480104166665</c:v>
                </c:pt>
                <c:pt idx="556">
                  <c:v>41762.480162037034</c:v>
                </c:pt>
                <c:pt idx="557">
                  <c:v>41762.480231481481</c:v>
                </c:pt>
                <c:pt idx="558">
                  <c:v>41762.48028935185</c:v>
                </c:pt>
                <c:pt idx="559">
                  <c:v>41762.480347222219</c:v>
                </c:pt>
                <c:pt idx="560">
                  <c:v>41762.480416666665</c:v>
                </c:pt>
                <c:pt idx="561">
                  <c:v>41762.480474537035</c:v>
                </c:pt>
                <c:pt idx="562">
                  <c:v>41762.480532407404</c:v>
                </c:pt>
                <c:pt idx="563">
                  <c:v>41762.480590277781</c:v>
                </c:pt>
                <c:pt idx="564">
                  <c:v>41762.48065972222</c:v>
                </c:pt>
                <c:pt idx="565">
                  <c:v>41762.480717592596</c:v>
                </c:pt>
                <c:pt idx="566">
                  <c:v>41762.480775462966</c:v>
                </c:pt>
                <c:pt idx="567">
                  <c:v>41762.480844907404</c:v>
                </c:pt>
                <c:pt idx="568">
                  <c:v>41762.480902777781</c:v>
                </c:pt>
                <c:pt idx="569">
                  <c:v>41762.48096064815</c:v>
                </c:pt>
                <c:pt idx="570">
                  <c:v>41762.481030092589</c:v>
                </c:pt>
                <c:pt idx="571">
                  <c:v>41762.481087962966</c:v>
                </c:pt>
                <c:pt idx="572">
                  <c:v>41762.481145833335</c:v>
                </c:pt>
                <c:pt idx="573">
                  <c:v>41762.481215277781</c:v>
                </c:pt>
                <c:pt idx="574">
                  <c:v>41762.481273148151</c:v>
                </c:pt>
                <c:pt idx="575">
                  <c:v>41762.48133101852</c:v>
                </c:pt>
                <c:pt idx="576">
                  <c:v>41762.481400462966</c:v>
                </c:pt>
                <c:pt idx="577">
                  <c:v>41762.481458333335</c:v>
                </c:pt>
                <c:pt idx="578">
                  <c:v>41762.481516203705</c:v>
                </c:pt>
                <c:pt idx="579">
                  <c:v>41762.481585648151</c:v>
                </c:pt>
                <c:pt idx="580">
                  <c:v>41762.48164351852</c:v>
                </c:pt>
                <c:pt idx="581">
                  <c:v>41762.48170138889</c:v>
                </c:pt>
                <c:pt idx="582">
                  <c:v>41762.481759259259</c:v>
                </c:pt>
                <c:pt idx="583">
                  <c:v>41762.481828703705</c:v>
                </c:pt>
                <c:pt idx="584">
                  <c:v>41762.481886574074</c:v>
                </c:pt>
                <c:pt idx="585">
                  <c:v>41762.481944444444</c:v>
                </c:pt>
                <c:pt idx="586">
                  <c:v>41762.48201388889</c:v>
                </c:pt>
                <c:pt idx="587">
                  <c:v>41762.482071759259</c:v>
                </c:pt>
                <c:pt idx="588">
                  <c:v>41762.482129629629</c:v>
                </c:pt>
                <c:pt idx="589">
                  <c:v>41762.482199074075</c:v>
                </c:pt>
                <c:pt idx="590">
                  <c:v>41762.482256944444</c:v>
                </c:pt>
                <c:pt idx="591">
                  <c:v>41762.482314814813</c:v>
                </c:pt>
                <c:pt idx="592">
                  <c:v>41762.48238425926</c:v>
                </c:pt>
                <c:pt idx="593">
                  <c:v>41762.482442129629</c:v>
                </c:pt>
                <c:pt idx="594">
                  <c:v>41762.482499999998</c:v>
                </c:pt>
                <c:pt idx="595">
                  <c:v>41762.482569444444</c:v>
                </c:pt>
                <c:pt idx="596">
                  <c:v>41762.482627314814</c:v>
                </c:pt>
                <c:pt idx="597">
                  <c:v>41762.482685185183</c:v>
                </c:pt>
                <c:pt idx="598">
                  <c:v>41762.482754629629</c:v>
                </c:pt>
                <c:pt idx="599">
                  <c:v>41762.482812499999</c:v>
                </c:pt>
                <c:pt idx="600">
                  <c:v>41762.482870370368</c:v>
                </c:pt>
                <c:pt idx="601">
                  <c:v>41762.482928240737</c:v>
                </c:pt>
                <c:pt idx="602">
                  <c:v>41762.482997685183</c:v>
                </c:pt>
                <c:pt idx="603">
                  <c:v>41762.483055555553</c:v>
                </c:pt>
                <c:pt idx="604">
                  <c:v>41762.483113425929</c:v>
                </c:pt>
                <c:pt idx="605">
                  <c:v>41762.483182870368</c:v>
                </c:pt>
                <c:pt idx="606">
                  <c:v>41762.483240740738</c:v>
                </c:pt>
                <c:pt idx="607">
                  <c:v>41762.483298611114</c:v>
                </c:pt>
                <c:pt idx="608">
                  <c:v>41762.483368055553</c:v>
                </c:pt>
                <c:pt idx="609">
                  <c:v>41762.483425925922</c:v>
                </c:pt>
                <c:pt idx="610">
                  <c:v>41762.483483796299</c:v>
                </c:pt>
                <c:pt idx="611">
                  <c:v>41762.483553240738</c:v>
                </c:pt>
                <c:pt idx="612">
                  <c:v>41762.483611111114</c:v>
                </c:pt>
                <c:pt idx="613">
                  <c:v>41762.483668981484</c:v>
                </c:pt>
                <c:pt idx="614">
                  <c:v>41762.483738425923</c:v>
                </c:pt>
                <c:pt idx="615">
                  <c:v>41762.483796296299</c:v>
                </c:pt>
                <c:pt idx="616">
                  <c:v>41762.483854166669</c:v>
                </c:pt>
                <c:pt idx="617">
                  <c:v>41762.483912037038</c:v>
                </c:pt>
                <c:pt idx="618">
                  <c:v>41762.483981481484</c:v>
                </c:pt>
                <c:pt idx="619">
                  <c:v>41762.484039351853</c:v>
                </c:pt>
                <c:pt idx="620">
                  <c:v>41762.484097222223</c:v>
                </c:pt>
                <c:pt idx="621">
                  <c:v>41762.484166666669</c:v>
                </c:pt>
                <c:pt idx="622">
                  <c:v>41762.484224537038</c:v>
                </c:pt>
                <c:pt idx="623">
                  <c:v>41762.484282407408</c:v>
                </c:pt>
                <c:pt idx="624">
                  <c:v>41762.484351851854</c:v>
                </c:pt>
                <c:pt idx="625">
                  <c:v>41762.484409722223</c:v>
                </c:pt>
                <c:pt idx="626">
                  <c:v>41762.484467592592</c:v>
                </c:pt>
                <c:pt idx="627">
                  <c:v>41762.484537037039</c:v>
                </c:pt>
                <c:pt idx="628">
                  <c:v>41762.484594907408</c:v>
                </c:pt>
                <c:pt idx="629">
                  <c:v>41762.484652777777</c:v>
                </c:pt>
                <c:pt idx="630">
                  <c:v>41762.484722222223</c:v>
                </c:pt>
                <c:pt idx="631">
                  <c:v>41762.484780092593</c:v>
                </c:pt>
                <c:pt idx="632">
                  <c:v>41762.484837962962</c:v>
                </c:pt>
                <c:pt idx="633">
                  <c:v>41762.484907407408</c:v>
                </c:pt>
                <c:pt idx="634">
                  <c:v>41762.484965277778</c:v>
                </c:pt>
                <c:pt idx="635">
                  <c:v>41762.485023148147</c:v>
                </c:pt>
                <c:pt idx="636">
                  <c:v>41762.485081018516</c:v>
                </c:pt>
                <c:pt idx="637">
                  <c:v>41762.485150462962</c:v>
                </c:pt>
                <c:pt idx="638">
                  <c:v>41762.485208333332</c:v>
                </c:pt>
                <c:pt idx="639">
                  <c:v>41762.485266203701</c:v>
                </c:pt>
                <c:pt idx="640">
                  <c:v>41762.485335648147</c:v>
                </c:pt>
                <c:pt idx="641">
                  <c:v>41762.485393518517</c:v>
                </c:pt>
                <c:pt idx="642">
                  <c:v>41762.485451388886</c:v>
                </c:pt>
                <c:pt idx="643">
                  <c:v>41762.485520833332</c:v>
                </c:pt>
                <c:pt idx="644">
                  <c:v>41762.485578703701</c:v>
                </c:pt>
                <c:pt idx="645">
                  <c:v>41762.485636574071</c:v>
                </c:pt>
                <c:pt idx="646">
                  <c:v>41762.485706018517</c:v>
                </c:pt>
                <c:pt idx="647">
                  <c:v>41762.485763888886</c:v>
                </c:pt>
                <c:pt idx="648">
                  <c:v>41762.485821759263</c:v>
                </c:pt>
                <c:pt idx="649">
                  <c:v>41762.485891203702</c:v>
                </c:pt>
                <c:pt idx="650">
                  <c:v>41762.485949074071</c:v>
                </c:pt>
                <c:pt idx="651">
                  <c:v>41762.486006944448</c:v>
                </c:pt>
                <c:pt idx="652">
                  <c:v>41762.486076388886</c:v>
                </c:pt>
                <c:pt idx="653">
                  <c:v>41762.486134259256</c:v>
                </c:pt>
                <c:pt idx="654">
                  <c:v>41762.486192129632</c:v>
                </c:pt>
                <c:pt idx="655">
                  <c:v>41762.486250000002</c:v>
                </c:pt>
                <c:pt idx="656">
                  <c:v>41762.486319444448</c:v>
                </c:pt>
                <c:pt idx="657">
                  <c:v>41762.486377314817</c:v>
                </c:pt>
                <c:pt idx="658">
                  <c:v>41762.486435185187</c:v>
                </c:pt>
                <c:pt idx="659">
                  <c:v>41762.486504629633</c:v>
                </c:pt>
                <c:pt idx="660">
                  <c:v>41762.486562500002</c:v>
                </c:pt>
                <c:pt idx="661">
                  <c:v>41762.486620370371</c:v>
                </c:pt>
                <c:pt idx="662">
                  <c:v>41762.486689814818</c:v>
                </c:pt>
                <c:pt idx="663">
                  <c:v>41762.486747685187</c:v>
                </c:pt>
                <c:pt idx="664">
                  <c:v>41762.486805555556</c:v>
                </c:pt>
                <c:pt idx="665">
                  <c:v>41762.486875000002</c:v>
                </c:pt>
                <c:pt idx="666">
                  <c:v>41762.486932870372</c:v>
                </c:pt>
                <c:pt idx="667">
                  <c:v>41762.486990740741</c:v>
                </c:pt>
                <c:pt idx="668">
                  <c:v>41762.487060185187</c:v>
                </c:pt>
                <c:pt idx="669">
                  <c:v>41762.487118055556</c:v>
                </c:pt>
                <c:pt idx="670">
                  <c:v>41762.487175925926</c:v>
                </c:pt>
                <c:pt idx="671">
                  <c:v>41762.487245370372</c:v>
                </c:pt>
                <c:pt idx="672">
                  <c:v>41762.487303240741</c:v>
                </c:pt>
                <c:pt idx="673">
                  <c:v>41762.487361111111</c:v>
                </c:pt>
                <c:pt idx="674">
                  <c:v>41762.48741898148</c:v>
                </c:pt>
                <c:pt idx="675">
                  <c:v>41762.487488425926</c:v>
                </c:pt>
                <c:pt idx="676">
                  <c:v>41762.487546296295</c:v>
                </c:pt>
                <c:pt idx="677">
                  <c:v>41762.487604166665</c:v>
                </c:pt>
                <c:pt idx="678">
                  <c:v>41762.487673611111</c:v>
                </c:pt>
                <c:pt idx="679">
                  <c:v>41762.48773148148</c:v>
                </c:pt>
                <c:pt idx="680">
                  <c:v>41762.48778935185</c:v>
                </c:pt>
                <c:pt idx="681">
                  <c:v>41762.487858796296</c:v>
                </c:pt>
                <c:pt idx="682">
                  <c:v>41762.487916666665</c:v>
                </c:pt>
                <c:pt idx="683">
                  <c:v>41762.487974537034</c:v>
                </c:pt>
                <c:pt idx="684">
                  <c:v>41762.488043981481</c:v>
                </c:pt>
                <c:pt idx="685">
                  <c:v>41762.48810185185</c:v>
                </c:pt>
                <c:pt idx="686">
                  <c:v>41762.488159722219</c:v>
                </c:pt>
                <c:pt idx="687">
                  <c:v>41762.488229166665</c:v>
                </c:pt>
                <c:pt idx="688">
                  <c:v>41762.488287037035</c:v>
                </c:pt>
                <c:pt idx="689">
                  <c:v>41762.488344907404</c:v>
                </c:pt>
                <c:pt idx="690">
                  <c:v>41762.48841435185</c:v>
                </c:pt>
                <c:pt idx="691">
                  <c:v>41762.48847222222</c:v>
                </c:pt>
                <c:pt idx="692">
                  <c:v>41762.488530092596</c:v>
                </c:pt>
                <c:pt idx="693">
                  <c:v>41762.488587962966</c:v>
                </c:pt>
                <c:pt idx="694">
                  <c:v>41762.488657407404</c:v>
                </c:pt>
                <c:pt idx="695">
                  <c:v>41762.488715277781</c:v>
                </c:pt>
                <c:pt idx="696">
                  <c:v>41762.48877314815</c:v>
                </c:pt>
                <c:pt idx="697">
                  <c:v>41762.488842592589</c:v>
                </c:pt>
                <c:pt idx="698">
                  <c:v>41762.488900462966</c:v>
                </c:pt>
                <c:pt idx="699">
                  <c:v>41762.488958333335</c:v>
                </c:pt>
                <c:pt idx="700">
                  <c:v>41762.489027777781</c:v>
                </c:pt>
                <c:pt idx="701">
                  <c:v>41762.489085648151</c:v>
                </c:pt>
                <c:pt idx="702">
                  <c:v>41762.48914351852</c:v>
                </c:pt>
                <c:pt idx="703">
                  <c:v>41762.489212962966</c:v>
                </c:pt>
                <c:pt idx="704">
                  <c:v>41762.489270833335</c:v>
                </c:pt>
                <c:pt idx="705">
                  <c:v>41762.489328703705</c:v>
                </c:pt>
                <c:pt idx="706">
                  <c:v>41762.489398148151</c:v>
                </c:pt>
                <c:pt idx="707">
                  <c:v>41762.48945601852</c:v>
                </c:pt>
                <c:pt idx="708">
                  <c:v>41762.48951388889</c:v>
                </c:pt>
                <c:pt idx="709">
                  <c:v>41762.489571759259</c:v>
                </c:pt>
                <c:pt idx="710">
                  <c:v>41762.489641203705</c:v>
                </c:pt>
                <c:pt idx="711">
                  <c:v>41762.489699074074</c:v>
                </c:pt>
                <c:pt idx="712">
                  <c:v>41762.489756944444</c:v>
                </c:pt>
                <c:pt idx="713">
                  <c:v>41762.48982638889</c:v>
                </c:pt>
                <c:pt idx="714">
                  <c:v>41762.489884259259</c:v>
                </c:pt>
                <c:pt idx="715">
                  <c:v>41762.489942129629</c:v>
                </c:pt>
                <c:pt idx="716">
                  <c:v>41762.490011574075</c:v>
                </c:pt>
                <c:pt idx="717">
                  <c:v>41762.490069444444</c:v>
                </c:pt>
                <c:pt idx="718">
                  <c:v>41762.490127314813</c:v>
                </c:pt>
                <c:pt idx="719">
                  <c:v>41762.49019675926</c:v>
                </c:pt>
                <c:pt idx="720">
                  <c:v>41762.490254629629</c:v>
                </c:pt>
                <c:pt idx="721">
                  <c:v>41762.490312499998</c:v>
                </c:pt>
                <c:pt idx="722">
                  <c:v>41762.490381944444</c:v>
                </c:pt>
                <c:pt idx="723">
                  <c:v>41762.490439814814</c:v>
                </c:pt>
                <c:pt idx="724">
                  <c:v>41762.490497685183</c:v>
                </c:pt>
                <c:pt idx="725">
                  <c:v>41762.490567129629</c:v>
                </c:pt>
                <c:pt idx="726">
                  <c:v>41762.490624999999</c:v>
                </c:pt>
                <c:pt idx="727">
                  <c:v>41762.490682870368</c:v>
                </c:pt>
                <c:pt idx="728">
                  <c:v>41762.490740740737</c:v>
                </c:pt>
                <c:pt idx="729">
                  <c:v>41762.490810185183</c:v>
                </c:pt>
                <c:pt idx="730">
                  <c:v>41762.490868055553</c:v>
                </c:pt>
                <c:pt idx="731">
                  <c:v>41762.490925925929</c:v>
                </c:pt>
                <c:pt idx="732">
                  <c:v>41762.490995370368</c:v>
                </c:pt>
                <c:pt idx="733">
                  <c:v>41762.491053240738</c:v>
                </c:pt>
                <c:pt idx="734">
                  <c:v>41762.491111111114</c:v>
                </c:pt>
                <c:pt idx="735">
                  <c:v>41762.491180555553</c:v>
                </c:pt>
                <c:pt idx="736">
                  <c:v>41762.491238425922</c:v>
                </c:pt>
                <c:pt idx="737">
                  <c:v>41762.491296296299</c:v>
                </c:pt>
                <c:pt idx="738">
                  <c:v>41762.491365740738</c:v>
                </c:pt>
                <c:pt idx="739">
                  <c:v>41762.491423611114</c:v>
                </c:pt>
                <c:pt idx="740">
                  <c:v>41762.491481481484</c:v>
                </c:pt>
                <c:pt idx="741">
                  <c:v>41762.491550925923</c:v>
                </c:pt>
                <c:pt idx="742">
                  <c:v>41762.491608796299</c:v>
                </c:pt>
                <c:pt idx="743">
                  <c:v>41762.491666666669</c:v>
                </c:pt>
                <c:pt idx="744">
                  <c:v>41762.491736111115</c:v>
                </c:pt>
                <c:pt idx="745">
                  <c:v>41762.491793981484</c:v>
                </c:pt>
                <c:pt idx="746">
                  <c:v>41762.491851851853</c:v>
                </c:pt>
                <c:pt idx="747">
                  <c:v>41762.491909722223</c:v>
                </c:pt>
                <c:pt idx="748">
                  <c:v>41762.491979166669</c:v>
                </c:pt>
                <c:pt idx="749">
                  <c:v>41762.492037037038</c:v>
                </c:pt>
                <c:pt idx="750">
                  <c:v>41762.492094907408</c:v>
                </c:pt>
                <c:pt idx="751">
                  <c:v>41762.492164351854</c:v>
                </c:pt>
                <c:pt idx="752">
                  <c:v>41762.492222222223</c:v>
                </c:pt>
                <c:pt idx="753">
                  <c:v>41762.492280092592</c:v>
                </c:pt>
                <c:pt idx="754">
                  <c:v>41762.492349537039</c:v>
                </c:pt>
                <c:pt idx="755">
                  <c:v>41762.492407407408</c:v>
                </c:pt>
                <c:pt idx="756">
                  <c:v>41762.492465277777</c:v>
                </c:pt>
                <c:pt idx="757">
                  <c:v>41762.492534722223</c:v>
                </c:pt>
                <c:pt idx="758">
                  <c:v>41762.492592592593</c:v>
                </c:pt>
                <c:pt idx="759">
                  <c:v>41762.492650462962</c:v>
                </c:pt>
                <c:pt idx="760">
                  <c:v>41762.492719907408</c:v>
                </c:pt>
                <c:pt idx="761">
                  <c:v>41762.492777777778</c:v>
                </c:pt>
                <c:pt idx="762">
                  <c:v>41762.492835648147</c:v>
                </c:pt>
                <c:pt idx="763">
                  <c:v>41762.492905092593</c:v>
                </c:pt>
                <c:pt idx="764">
                  <c:v>41762.492962962962</c:v>
                </c:pt>
                <c:pt idx="765">
                  <c:v>41762.493020833332</c:v>
                </c:pt>
                <c:pt idx="766">
                  <c:v>41762.493078703701</c:v>
                </c:pt>
                <c:pt idx="767">
                  <c:v>41762.493148148147</c:v>
                </c:pt>
                <c:pt idx="768">
                  <c:v>41762.493206018517</c:v>
                </c:pt>
                <c:pt idx="769">
                  <c:v>41762.493263888886</c:v>
                </c:pt>
                <c:pt idx="770">
                  <c:v>41762.493333333332</c:v>
                </c:pt>
                <c:pt idx="771">
                  <c:v>41762.493391203701</c:v>
                </c:pt>
                <c:pt idx="772">
                  <c:v>41762.493449074071</c:v>
                </c:pt>
                <c:pt idx="773">
                  <c:v>41762.493518518517</c:v>
                </c:pt>
                <c:pt idx="774">
                  <c:v>41762.493576388886</c:v>
                </c:pt>
                <c:pt idx="775">
                  <c:v>41762.493634259263</c:v>
                </c:pt>
                <c:pt idx="776">
                  <c:v>41762.493703703702</c:v>
                </c:pt>
                <c:pt idx="777">
                  <c:v>41762.493761574071</c:v>
                </c:pt>
                <c:pt idx="778">
                  <c:v>41762.493819444448</c:v>
                </c:pt>
                <c:pt idx="779">
                  <c:v>41762.493888888886</c:v>
                </c:pt>
                <c:pt idx="780">
                  <c:v>41762.493946759256</c:v>
                </c:pt>
                <c:pt idx="781">
                  <c:v>41762.494004629632</c:v>
                </c:pt>
                <c:pt idx="782">
                  <c:v>41762.494074074071</c:v>
                </c:pt>
                <c:pt idx="783">
                  <c:v>41762.494131944448</c:v>
                </c:pt>
                <c:pt idx="784">
                  <c:v>41762.494189814817</c:v>
                </c:pt>
                <c:pt idx="785">
                  <c:v>41762.494247685187</c:v>
                </c:pt>
                <c:pt idx="786">
                  <c:v>41762.494317129633</c:v>
                </c:pt>
                <c:pt idx="787">
                  <c:v>41762.494375000002</c:v>
                </c:pt>
                <c:pt idx="788">
                  <c:v>41762.494432870371</c:v>
                </c:pt>
                <c:pt idx="789">
                  <c:v>41762.494502314818</c:v>
                </c:pt>
                <c:pt idx="790">
                  <c:v>41762.494560185187</c:v>
                </c:pt>
                <c:pt idx="791">
                  <c:v>41762.494618055556</c:v>
                </c:pt>
                <c:pt idx="792">
                  <c:v>41762.494687500002</c:v>
                </c:pt>
                <c:pt idx="793">
                  <c:v>41762.494745370372</c:v>
                </c:pt>
                <c:pt idx="794">
                  <c:v>41762.494803240741</c:v>
                </c:pt>
                <c:pt idx="795">
                  <c:v>41762.494872685187</c:v>
                </c:pt>
                <c:pt idx="796">
                  <c:v>41762.494930555556</c:v>
                </c:pt>
                <c:pt idx="797">
                  <c:v>41762.494988425926</c:v>
                </c:pt>
                <c:pt idx="798">
                  <c:v>41762.495057870372</c:v>
                </c:pt>
                <c:pt idx="799">
                  <c:v>41762.495115740741</c:v>
                </c:pt>
                <c:pt idx="800">
                  <c:v>41762.495173611111</c:v>
                </c:pt>
                <c:pt idx="801">
                  <c:v>41762.49523148148</c:v>
                </c:pt>
                <c:pt idx="802">
                  <c:v>41762.495300925926</c:v>
                </c:pt>
                <c:pt idx="803">
                  <c:v>41762.495358796295</c:v>
                </c:pt>
                <c:pt idx="804">
                  <c:v>41762.495416666665</c:v>
                </c:pt>
                <c:pt idx="805">
                  <c:v>41762.495486111111</c:v>
                </c:pt>
                <c:pt idx="806">
                  <c:v>41762.49554398148</c:v>
                </c:pt>
                <c:pt idx="807">
                  <c:v>41762.49560185185</c:v>
                </c:pt>
                <c:pt idx="808">
                  <c:v>41762.495671296296</c:v>
                </c:pt>
                <c:pt idx="809">
                  <c:v>41762.495729166665</c:v>
                </c:pt>
                <c:pt idx="810">
                  <c:v>41762.495787037034</c:v>
                </c:pt>
                <c:pt idx="811">
                  <c:v>41762.495856481481</c:v>
                </c:pt>
                <c:pt idx="812">
                  <c:v>41762.49591435185</c:v>
                </c:pt>
                <c:pt idx="813">
                  <c:v>41762.495972222219</c:v>
                </c:pt>
                <c:pt idx="814">
                  <c:v>41762.496041666665</c:v>
                </c:pt>
                <c:pt idx="815">
                  <c:v>41762.496099537035</c:v>
                </c:pt>
                <c:pt idx="816">
                  <c:v>41762.496157407404</c:v>
                </c:pt>
                <c:pt idx="817">
                  <c:v>41762.49622685185</c:v>
                </c:pt>
                <c:pt idx="818">
                  <c:v>41762.49628472222</c:v>
                </c:pt>
                <c:pt idx="819">
                  <c:v>41762.496342592596</c:v>
                </c:pt>
                <c:pt idx="820">
                  <c:v>41762.496400462966</c:v>
                </c:pt>
                <c:pt idx="821">
                  <c:v>41762.496469907404</c:v>
                </c:pt>
                <c:pt idx="822">
                  <c:v>41762.496527777781</c:v>
                </c:pt>
                <c:pt idx="823">
                  <c:v>41762.49658564815</c:v>
                </c:pt>
                <c:pt idx="824">
                  <c:v>41762.496655092589</c:v>
                </c:pt>
                <c:pt idx="825">
                  <c:v>41762.496712962966</c:v>
                </c:pt>
                <c:pt idx="826">
                  <c:v>41762.496770833335</c:v>
                </c:pt>
                <c:pt idx="827">
                  <c:v>41762.496840277781</c:v>
                </c:pt>
                <c:pt idx="828">
                  <c:v>41762.496898148151</c:v>
                </c:pt>
                <c:pt idx="829">
                  <c:v>41762.49695601852</c:v>
                </c:pt>
                <c:pt idx="830">
                  <c:v>41762.497025462966</c:v>
                </c:pt>
                <c:pt idx="831">
                  <c:v>41762.497083333335</c:v>
                </c:pt>
                <c:pt idx="832">
                  <c:v>41762.497141203705</c:v>
                </c:pt>
                <c:pt idx="833">
                  <c:v>41762.497210648151</c:v>
                </c:pt>
                <c:pt idx="834">
                  <c:v>41762.49726851852</c:v>
                </c:pt>
                <c:pt idx="835">
                  <c:v>41762.49732638889</c:v>
                </c:pt>
                <c:pt idx="836">
                  <c:v>41762.497395833336</c:v>
                </c:pt>
                <c:pt idx="837">
                  <c:v>41762.497453703705</c:v>
                </c:pt>
                <c:pt idx="838">
                  <c:v>41762.497511574074</c:v>
                </c:pt>
                <c:pt idx="839">
                  <c:v>41762.497569444444</c:v>
                </c:pt>
                <c:pt idx="840">
                  <c:v>41762.49763888889</c:v>
                </c:pt>
                <c:pt idx="841">
                  <c:v>41762.497696759259</c:v>
                </c:pt>
                <c:pt idx="842">
                  <c:v>41762.497754629629</c:v>
                </c:pt>
                <c:pt idx="843">
                  <c:v>41762.497824074075</c:v>
                </c:pt>
                <c:pt idx="844">
                  <c:v>41762.497881944444</c:v>
                </c:pt>
                <c:pt idx="845">
                  <c:v>41762.497939814813</c:v>
                </c:pt>
                <c:pt idx="846">
                  <c:v>41762.49800925926</c:v>
                </c:pt>
                <c:pt idx="847">
                  <c:v>41762.498067129629</c:v>
                </c:pt>
                <c:pt idx="848">
                  <c:v>41762.498124999998</c:v>
                </c:pt>
                <c:pt idx="849">
                  <c:v>41762.498194444444</c:v>
                </c:pt>
                <c:pt idx="850">
                  <c:v>41762.498252314814</c:v>
                </c:pt>
                <c:pt idx="851">
                  <c:v>41762.498310185183</c:v>
                </c:pt>
                <c:pt idx="852">
                  <c:v>41762.498379629629</c:v>
                </c:pt>
                <c:pt idx="853">
                  <c:v>41762.498437499999</c:v>
                </c:pt>
                <c:pt idx="854">
                  <c:v>41762.498495370368</c:v>
                </c:pt>
                <c:pt idx="855">
                  <c:v>41762.498564814814</c:v>
                </c:pt>
                <c:pt idx="856">
                  <c:v>41762.498622685183</c:v>
                </c:pt>
                <c:pt idx="857">
                  <c:v>41762.498680555553</c:v>
                </c:pt>
                <c:pt idx="858">
                  <c:v>41762.498738425929</c:v>
                </c:pt>
                <c:pt idx="859">
                  <c:v>41762.498807870368</c:v>
                </c:pt>
                <c:pt idx="860">
                  <c:v>41762.498865740738</c:v>
                </c:pt>
                <c:pt idx="861">
                  <c:v>41762.498923611114</c:v>
                </c:pt>
                <c:pt idx="862">
                  <c:v>41762.498993055553</c:v>
                </c:pt>
                <c:pt idx="863">
                  <c:v>41762.499050925922</c:v>
                </c:pt>
                <c:pt idx="864">
                  <c:v>41762.499108796299</c:v>
                </c:pt>
                <c:pt idx="865">
                  <c:v>41762.499178240738</c:v>
                </c:pt>
                <c:pt idx="866">
                  <c:v>41762.499236111114</c:v>
                </c:pt>
                <c:pt idx="867">
                  <c:v>41762.499293981484</c:v>
                </c:pt>
                <c:pt idx="868">
                  <c:v>41762.499363425923</c:v>
                </c:pt>
                <c:pt idx="869">
                  <c:v>41762.499421296299</c:v>
                </c:pt>
                <c:pt idx="870">
                  <c:v>41762.499479166669</c:v>
                </c:pt>
                <c:pt idx="871">
                  <c:v>41762.499548611115</c:v>
                </c:pt>
                <c:pt idx="872">
                  <c:v>41762.499606481484</c:v>
                </c:pt>
                <c:pt idx="873">
                  <c:v>41762.499664351853</c:v>
                </c:pt>
                <c:pt idx="874">
                  <c:v>41762.4997337963</c:v>
                </c:pt>
                <c:pt idx="875">
                  <c:v>41762.499791666669</c:v>
                </c:pt>
                <c:pt idx="876">
                  <c:v>41762.499849537038</c:v>
                </c:pt>
                <c:pt idx="877">
                  <c:v>41762.499907407408</c:v>
                </c:pt>
                <c:pt idx="878">
                  <c:v>41762.499976851854</c:v>
                </c:pt>
                <c:pt idx="879">
                  <c:v>41762.500034722223</c:v>
                </c:pt>
                <c:pt idx="880">
                  <c:v>41762.500092592592</c:v>
                </c:pt>
                <c:pt idx="881">
                  <c:v>41762.500162037039</c:v>
                </c:pt>
                <c:pt idx="882">
                  <c:v>41762.500219907408</c:v>
                </c:pt>
                <c:pt idx="883">
                  <c:v>41762.500277777777</c:v>
                </c:pt>
                <c:pt idx="884">
                  <c:v>41762.500347222223</c:v>
                </c:pt>
                <c:pt idx="885">
                  <c:v>41762.500405092593</c:v>
                </c:pt>
                <c:pt idx="886">
                  <c:v>41762.500462962962</c:v>
                </c:pt>
                <c:pt idx="887">
                  <c:v>41762.500532407408</c:v>
                </c:pt>
                <c:pt idx="888">
                  <c:v>41762.500590277778</c:v>
                </c:pt>
                <c:pt idx="889">
                  <c:v>41762.500648148147</c:v>
                </c:pt>
                <c:pt idx="890">
                  <c:v>41762.500717592593</c:v>
                </c:pt>
                <c:pt idx="891">
                  <c:v>41762.500775462962</c:v>
                </c:pt>
                <c:pt idx="892">
                  <c:v>41762.500833333332</c:v>
                </c:pt>
                <c:pt idx="893">
                  <c:v>41762.500902777778</c:v>
                </c:pt>
                <c:pt idx="894">
                  <c:v>41762.500960648147</c:v>
                </c:pt>
                <c:pt idx="895">
                  <c:v>41762.501018518517</c:v>
                </c:pt>
                <c:pt idx="896">
                  <c:v>41762.501076388886</c:v>
                </c:pt>
                <c:pt idx="897">
                  <c:v>41762.501145833332</c:v>
                </c:pt>
                <c:pt idx="898">
                  <c:v>41762.501203703701</c:v>
                </c:pt>
                <c:pt idx="899">
                  <c:v>41762.501261574071</c:v>
                </c:pt>
                <c:pt idx="900">
                  <c:v>41762.501331018517</c:v>
                </c:pt>
                <c:pt idx="901">
                  <c:v>41762.501388888886</c:v>
                </c:pt>
                <c:pt idx="902">
                  <c:v>41762.501446759263</c:v>
                </c:pt>
                <c:pt idx="903">
                  <c:v>41762.501516203702</c:v>
                </c:pt>
                <c:pt idx="904">
                  <c:v>41762.501574074071</c:v>
                </c:pt>
                <c:pt idx="905">
                  <c:v>41762.501631944448</c:v>
                </c:pt>
                <c:pt idx="906">
                  <c:v>41762.501701388886</c:v>
                </c:pt>
                <c:pt idx="907">
                  <c:v>41762.501759259256</c:v>
                </c:pt>
                <c:pt idx="908">
                  <c:v>41762.501817129632</c:v>
                </c:pt>
                <c:pt idx="909">
                  <c:v>41762.501886574071</c:v>
                </c:pt>
                <c:pt idx="910">
                  <c:v>41762.501944444448</c:v>
                </c:pt>
                <c:pt idx="911">
                  <c:v>41762.502002314817</c:v>
                </c:pt>
                <c:pt idx="912">
                  <c:v>41762.502060185187</c:v>
                </c:pt>
                <c:pt idx="913">
                  <c:v>41762.502129629633</c:v>
                </c:pt>
                <c:pt idx="914">
                  <c:v>41762.502187500002</c:v>
                </c:pt>
                <c:pt idx="915">
                  <c:v>41762.502245370371</c:v>
                </c:pt>
                <c:pt idx="916">
                  <c:v>41762.502314814818</c:v>
                </c:pt>
                <c:pt idx="917">
                  <c:v>41762.502372685187</c:v>
                </c:pt>
                <c:pt idx="918">
                  <c:v>41762.502430555556</c:v>
                </c:pt>
                <c:pt idx="919">
                  <c:v>41762.502500000002</c:v>
                </c:pt>
                <c:pt idx="920">
                  <c:v>41762.502557870372</c:v>
                </c:pt>
                <c:pt idx="921">
                  <c:v>41762.502615740741</c:v>
                </c:pt>
                <c:pt idx="922">
                  <c:v>41762.502685185187</c:v>
                </c:pt>
                <c:pt idx="923">
                  <c:v>41762.502743055556</c:v>
                </c:pt>
                <c:pt idx="924">
                  <c:v>41762.502800925926</c:v>
                </c:pt>
                <c:pt idx="925">
                  <c:v>41762.502870370372</c:v>
                </c:pt>
                <c:pt idx="926">
                  <c:v>41762.502928240741</c:v>
                </c:pt>
                <c:pt idx="927">
                  <c:v>41762.502986111111</c:v>
                </c:pt>
                <c:pt idx="928">
                  <c:v>41762.503055555557</c:v>
                </c:pt>
                <c:pt idx="929">
                  <c:v>41762.503113425926</c:v>
                </c:pt>
                <c:pt idx="930">
                  <c:v>41762.503171296295</c:v>
                </c:pt>
                <c:pt idx="931">
                  <c:v>41762.503229166665</c:v>
                </c:pt>
                <c:pt idx="932">
                  <c:v>41762.503298611111</c:v>
                </c:pt>
                <c:pt idx="933">
                  <c:v>41762.50335648148</c:v>
                </c:pt>
                <c:pt idx="934">
                  <c:v>41762.50341435185</c:v>
                </c:pt>
                <c:pt idx="935">
                  <c:v>41762.503483796296</c:v>
                </c:pt>
                <c:pt idx="936">
                  <c:v>41762.503541666665</c:v>
                </c:pt>
                <c:pt idx="937">
                  <c:v>41762.503599537034</c:v>
                </c:pt>
                <c:pt idx="938">
                  <c:v>41762.503668981481</c:v>
                </c:pt>
                <c:pt idx="939">
                  <c:v>41762.50372685185</c:v>
                </c:pt>
                <c:pt idx="940">
                  <c:v>41762.503784722219</c:v>
                </c:pt>
                <c:pt idx="941">
                  <c:v>41762.503854166665</c:v>
                </c:pt>
                <c:pt idx="942">
                  <c:v>41762.503912037035</c:v>
                </c:pt>
                <c:pt idx="943">
                  <c:v>41762.503969907404</c:v>
                </c:pt>
                <c:pt idx="944">
                  <c:v>41762.50403935185</c:v>
                </c:pt>
                <c:pt idx="945">
                  <c:v>41762.50409722222</c:v>
                </c:pt>
                <c:pt idx="946">
                  <c:v>41762.504155092596</c:v>
                </c:pt>
                <c:pt idx="947">
                  <c:v>41762.504224537035</c:v>
                </c:pt>
                <c:pt idx="948">
                  <c:v>41762.504282407404</c:v>
                </c:pt>
                <c:pt idx="949">
                  <c:v>41762.504340277781</c:v>
                </c:pt>
                <c:pt idx="950">
                  <c:v>41762.50439814815</c:v>
                </c:pt>
                <c:pt idx="951">
                  <c:v>41762.504467592589</c:v>
                </c:pt>
                <c:pt idx="952">
                  <c:v>41762.504525462966</c:v>
                </c:pt>
                <c:pt idx="953">
                  <c:v>41762.504583333335</c:v>
                </c:pt>
                <c:pt idx="954">
                  <c:v>41762.504652777781</c:v>
                </c:pt>
                <c:pt idx="955">
                  <c:v>41762.504710648151</c:v>
                </c:pt>
                <c:pt idx="956">
                  <c:v>41762.50476851852</c:v>
                </c:pt>
                <c:pt idx="957">
                  <c:v>41762.504837962966</c:v>
                </c:pt>
                <c:pt idx="958">
                  <c:v>41762.504895833335</c:v>
                </c:pt>
                <c:pt idx="959">
                  <c:v>41762.504953703705</c:v>
                </c:pt>
                <c:pt idx="960">
                  <c:v>41762.505023148151</c:v>
                </c:pt>
                <c:pt idx="961">
                  <c:v>41762.50508101852</c:v>
                </c:pt>
                <c:pt idx="962">
                  <c:v>41762.50513888889</c:v>
                </c:pt>
                <c:pt idx="963">
                  <c:v>41762.505208333336</c:v>
                </c:pt>
                <c:pt idx="964">
                  <c:v>41762.505266203705</c:v>
                </c:pt>
                <c:pt idx="965">
                  <c:v>41762.505324074074</c:v>
                </c:pt>
                <c:pt idx="966">
                  <c:v>41762.505393518521</c:v>
                </c:pt>
                <c:pt idx="967">
                  <c:v>41762.50545138889</c:v>
                </c:pt>
                <c:pt idx="968">
                  <c:v>41762.505509259259</c:v>
                </c:pt>
                <c:pt idx="969">
                  <c:v>41762.505567129629</c:v>
                </c:pt>
                <c:pt idx="970">
                  <c:v>41762.505636574075</c:v>
                </c:pt>
                <c:pt idx="971">
                  <c:v>41762.505694444444</c:v>
                </c:pt>
                <c:pt idx="972">
                  <c:v>41762.505752314813</c:v>
                </c:pt>
                <c:pt idx="973">
                  <c:v>41762.50582175926</c:v>
                </c:pt>
                <c:pt idx="974">
                  <c:v>41762.505879629629</c:v>
                </c:pt>
                <c:pt idx="975">
                  <c:v>41762.505937499998</c:v>
                </c:pt>
                <c:pt idx="976">
                  <c:v>41762.506006944444</c:v>
                </c:pt>
                <c:pt idx="977">
                  <c:v>41762.506064814814</c:v>
                </c:pt>
                <c:pt idx="978">
                  <c:v>41762.506122685183</c:v>
                </c:pt>
                <c:pt idx="979">
                  <c:v>41762.506192129629</c:v>
                </c:pt>
                <c:pt idx="980">
                  <c:v>41762.506249999999</c:v>
                </c:pt>
                <c:pt idx="981">
                  <c:v>41762.506307870368</c:v>
                </c:pt>
                <c:pt idx="982">
                  <c:v>41762.506377314814</c:v>
                </c:pt>
                <c:pt idx="983">
                  <c:v>41762.506435185183</c:v>
                </c:pt>
                <c:pt idx="984">
                  <c:v>41762.506493055553</c:v>
                </c:pt>
                <c:pt idx="985">
                  <c:v>41762.506562499999</c:v>
                </c:pt>
                <c:pt idx="986">
                  <c:v>41762.506620370368</c:v>
                </c:pt>
                <c:pt idx="987">
                  <c:v>41762.506678240738</c:v>
                </c:pt>
                <c:pt idx="988">
                  <c:v>41762.506736111114</c:v>
                </c:pt>
                <c:pt idx="989">
                  <c:v>41762.506805555553</c:v>
                </c:pt>
                <c:pt idx="990">
                  <c:v>41762.506863425922</c:v>
                </c:pt>
                <c:pt idx="991">
                  <c:v>41762.506921296299</c:v>
                </c:pt>
                <c:pt idx="992">
                  <c:v>41762.506990740738</c:v>
                </c:pt>
                <c:pt idx="993">
                  <c:v>41762.507048611114</c:v>
                </c:pt>
                <c:pt idx="994">
                  <c:v>41762.507106481484</c:v>
                </c:pt>
                <c:pt idx="995">
                  <c:v>41762.507175925923</c:v>
                </c:pt>
                <c:pt idx="996">
                  <c:v>41762.507233796299</c:v>
                </c:pt>
                <c:pt idx="997">
                  <c:v>41762.507291666669</c:v>
                </c:pt>
                <c:pt idx="998">
                  <c:v>41762.507361111115</c:v>
                </c:pt>
                <c:pt idx="999">
                  <c:v>41762.507418981484</c:v>
                </c:pt>
                <c:pt idx="1000">
                  <c:v>41762.507476851853</c:v>
                </c:pt>
                <c:pt idx="1001">
                  <c:v>41762.5075462963</c:v>
                </c:pt>
                <c:pt idx="1002">
                  <c:v>41762.507604166669</c:v>
                </c:pt>
                <c:pt idx="1003">
                  <c:v>41762.507662037038</c:v>
                </c:pt>
                <c:pt idx="1004">
                  <c:v>41762.507731481484</c:v>
                </c:pt>
                <c:pt idx="1005">
                  <c:v>41762.507789351854</c:v>
                </c:pt>
                <c:pt idx="1006">
                  <c:v>41762.507847222223</c:v>
                </c:pt>
                <c:pt idx="1007">
                  <c:v>41762.507905092592</c:v>
                </c:pt>
                <c:pt idx="1008">
                  <c:v>41762.507974537039</c:v>
                </c:pt>
                <c:pt idx="1009">
                  <c:v>41762.508032407408</c:v>
                </c:pt>
                <c:pt idx="1010">
                  <c:v>41762.508090277777</c:v>
                </c:pt>
                <c:pt idx="1011">
                  <c:v>41762.508159722223</c:v>
                </c:pt>
                <c:pt idx="1012">
                  <c:v>41762.508217592593</c:v>
                </c:pt>
                <c:pt idx="1013">
                  <c:v>41762.508275462962</c:v>
                </c:pt>
                <c:pt idx="1014">
                  <c:v>41762.508344907408</c:v>
                </c:pt>
                <c:pt idx="1015">
                  <c:v>41762.508402777778</c:v>
                </c:pt>
                <c:pt idx="1016">
                  <c:v>41762.508460648147</c:v>
                </c:pt>
                <c:pt idx="1017">
                  <c:v>41762.508530092593</c:v>
                </c:pt>
                <c:pt idx="1018">
                  <c:v>41762.508587962962</c:v>
                </c:pt>
                <c:pt idx="1019">
                  <c:v>41762.508645833332</c:v>
                </c:pt>
                <c:pt idx="1020">
                  <c:v>41762.508715277778</c:v>
                </c:pt>
                <c:pt idx="1021">
                  <c:v>41762.508773148147</c:v>
                </c:pt>
                <c:pt idx="1022">
                  <c:v>41762.508831018517</c:v>
                </c:pt>
                <c:pt idx="1023">
                  <c:v>41762.508888888886</c:v>
                </c:pt>
                <c:pt idx="1024">
                  <c:v>41762.508958333332</c:v>
                </c:pt>
                <c:pt idx="1025">
                  <c:v>41762.509016203701</c:v>
                </c:pt>
                <c:pt idx="1026">
                  <c:v>41762.509074074071</c:v>
                </c:pt>
                <c:pt idx="1027">
                  <c:v>41762.509143518517</c:v>
                </c:pt>
                <c:pt idx="1028">
                  <c:v>41762.509201388886</c:v>
                </c:pt>
                <c:pt idx="1029">
                  <c:v>41762.509259259263</c:v>
                </c:pt>
                <c:pt idx="1030">
                  <c:v>41762.509328703702</c:v>
                </c:pt>
                <c:pt idx="1031">
                  <c:v>41762.509386574071</c:v>
                </c:pt>
                <c:pt idx="1032">
                  <c:v>41762.509444444448</c:v>
                </c:pt>
                <c:pt idx="1033">
                  <c:v>41762.509513888886</c:v>
                </c:pt>
                <c:pt idx="1034">
                  <c:v>41762.509571759256</c:v>
                </c:pt>
                <c:pt idx="1035">
                  <c:v>41762.509629629632</c:v>
                </c:pt>
                <c:pt idx="1036">
                  <c:v>41762.509699074071</c:v>
                </c:pt>
                <c:pt idx="1037">
                  <c:v>41762.509756944448</c:v>
                </c:pt>
                <c:pt idx="1038">
                  <c:v>41762.509814814817</c:v>
                </c:pt>
                <c:pt idx="1039">
                  <c:v>41762.509884259256</c:v>
                </c:pt>
                <c:pt idx="1040">
                  <c:v>41762.509942129633</c:v>
                </c:pt>
                <c:pt idx="1041">
                  <c:v>41762.51</c:v>
                </c:pt>
                <c:pt idx="1042">
                  <c:v>41762.510057870371</c:v>
                </c:pt>
                <c:pt idx="1043">
                  <c:v>41762.510127314818</c:v>
                </c:pt>
                <c:pt idx="1044">
                  <c:v>41762.510185185187</c:v>
                </c:pt>
                <c:pt idx="1045">
                  <c:v>41762.510243055556</c:v>
                </c:pt>
                <c:pt idx="1046">
                  <c:v>41762.510312500002</c:v>
                </c:pt>
                <c:pt idx="1047">
                  <c:v>41762.510370370372</c:v>
                </c:pt>
                <c:pt idx="1048">
                  <c:v>41762.510428240741</c:v>
                </c:pt>
                <c:pt idx="1049">
                  <c:v>41762.510497685187</c:v>
                </c:pt>
                <c:pt idx="1050">
                  <c:v>41762.510555555556</c:v>
                </c:pt>
                <c:pt idx="1051">
                  <c:v>41762.510613425926</c:v>
                </c:pt>
                <c:pt idx="1052">
                  <c:v>41762.510682870372</c:v>
                </c:pt>
                <c:pt idx="1053">
                  <c:v>41762.510740740741</c:v>
                </c:pt>
                <c:pt idx="1054">
                  <c:v>41762.510798611111</c:v>
                </c:pt>
                <c:pt idx="1055">
                  <c:v>41762.510868055557</c:v>
                </c:pt>
                <c:pt idx="1056">
                  <c:v>41762.510925925926</c:v>
                </c:pt>
                <c:pt idx="1057">
                  <c:v>41762.510983796295</c:v>
                </c:pt>
                <c:pt idx="1058">
                  <c:v>41762.511053240742</c:v>
                </c:pt>
                <c:pt idx="1059">
                  <c:v>41762.511111111111</c:v>
                </c:pt>
                <c:pt idx="1060">
                  <c:v>41762.51116898148</c:v>
                </c:pt>
                <c:pt idx="1061">
                  <c:v>41762.51122685185</c:v>
                </c:pt>
                <c:pt idx="1062">
                  <c:v>41762.511296296296</c:v>
                </c:pt>
                <c:pt idx="1063">
                  <c:v>41762.511354166665</c:v>
                </c:pt>
                <c:pt idx="1064">
                  <c:v>41762.511412037034</c:v>
                </c:pt>
                <c:pt idx="1065">
                  <c:v>41762.511481481481</c:v>
                </c:pt>
                <c:pt idx="1066">
                  <c:v>41762.51153935185</c:v>
                </c:pt>
                <c:pt idx="1067">
                  <c:v>41762.511597222219</c:v>
                </c:pt>
                <c:pt idx="1068">
                  <c:v>41762.511666666665</c:v>
                </c:pt>
                <c:pt idx="1069">
                  <c:v>41762.511724537035</c:v>
                </c:pt>
                <c:pt idx="1070">
                  <c:v>41762.511782407404</c:v>
                </c:pt>
                <c:pt idx="1071">
                  <c:v>41762.51185185185</c:v>
                </c:pt>
                <c:pt idx="1072">
                  <c:v>41762.51190972222</c:v>
                </c:pt>
                <c:pt idx="1073">
                  <c:v>41762.511967592596</c:v>
                </c:pt>
                <c:pt idx="1074">
                  <c:v>41762.512037037035</c:v>
                </c:pt>
                <c:pt idx="1075">
                  <c:v>41762.512094907404</c:v>
                </c:pt>
                <c:pt idx="1076">
                  <c:v>41762.512152777781</c:v>
                </c:pt>
                <c:pt idx="1077">
                  <c:v>41762.51222222222</c:v>
                </c:pt>
                <c:pt idx="1078">
                  <c:v>41762.512280092589</c:v>
                </c:pt>
                <c:pt idx="1079">
                  <c:v>41762.512337962966</c:v>
                </c:pt>
                <c:pt idx="1080">
                  <c:v>41762.512395833335</c:v>
                </c:pt>
                <c:pt idx="1081">
                  <c:v>41762.512465277781</c:v>
                </c:pt>
                <c:pt idx="1082">
                  <c:v>41762.512523148151</c:v>
                </c:pt>
                <c:pt idx="1083">
                  <c:v>41762.51258101852</c:v>
                </c:pt>
                <c:pt idx="1084">
                  <c:v>41762.512650462966</c:v>
                </c:pt>
                <c:pt idx="1085">
                  <c:v>41762.512708333335</c:v>
                </c:pt>
                <c:pt idx="1086">
                  <c:v>41762.512766203705</c:v>
                </c:pt>
                <c:pt idx="1087">
                  <c:v>41762.512835648151</c:v>
                </c:pt>
              </c:numCache>
            </c:numRef>
          </c:xVal>
          <c:yVal>
            <c:numRef>
              <c:f>'Data_&amp;_Charts_Sounding_2'!$G$2:$G$1089</c:f>
              <c:numCache>
                <c:formatCode>General</c:formatCode>
                <c:ptCount val="1088"/>
                <c:pt idx="0">
                  <c:v>0.15</c:v>
                </c:pt>
                <c:pt idx="1">
                  <c:v>4.41</c:v>
                </c:pt>
                <c:pt idx="2">
                  <c:v>10.95</c:v>
                </c:pt>
                <c:pt idx="3">
                  <c:v>99.57</c:v>
                </c:pt>
                <c:pt idx="4">
                  <c:v>114.58</c:v>
                </c:pt>
                <c:pt idx="5">
                  <c:v>117.22</c:v>
                </c:pt>
                <c:pt idx="6">
                  <c:v>122.63</c:v>
                </c:pt>
                <c:pt idx="7">
                  <c:v>132.22999999999999</c:v>
                </c:pt>
                <c:pt idx="8">
                  <c:v>133.66</c:v>
                </c:pt>
                <c:pt idx="9">
                  <c:v>138.6</c:v>
                </c:pt>
                <c:pt idx="10">
                  <c:v>147.86000000000001</c:v>
                </c:pt>
                <c:pt idx="11">
                  <c:v>147.61000000000001</c:v>
                </c:pt>
                <c:pt idx="12">
                  <c:v>151.18</c:v>
                </c:pt>
                <c:pt idx="13">
                  <c:v>159.37</c:v>
                </c:pt>
                <c:pt idx="14">
                  <c:v>158.99</c:v>
                </c:pt>
                <c:pt idx="15">
                  <c:v>162.44</c:v>
                </c:pt>
                <c:pt idx="16">
                  <c:v>169.64</c:v>
                </c:pt>
                <c:pt idx="17">
                  <c:v>167.12</c:v>
                </c:pt>
                <c:pt idx="18">
                  <c:v>168.71</c:v>
                </c:pt>
                <c:pt idx="19">
                  <c:v>176.06</c:v>
                </c:pt>
                <c:pt idx="20">
                  <c:v>172.58</c:v>
                </c:pt>
                <c:pt idx="21">
                  <c:v>173.89</c:v>
                </c:pt>
                <c:pt idx="22">
                  <c:v>184.89</c:v>
                </c:pt>
                <c:pt idx="23">
                  <c:v>176.84</c:v>
                </c:pt>
                <c:pt idx="24">
                  <c:v>177.19</c:v>
                </c:pt>
                <c:pt idx="25">
                  <c:v>179.96</c:v>
                </c:pt>
                <c:pt idx="26">
                  <c:v>179.43</c:v>
                </c:pt>
                <c:pt idx="27">
                  <c:v>179.61</c:v>
                </c:pt>
                <c:pt idx="28">
                  <c:v>180.94</c:v>
                </c:pt>
                <c:pt idx="29">
                  <c:v>182.43</c:v>
                </c:pt>
                <c:pt idx="30">
                  <c:v>184.67</c:v>
                </c:pt>
                <c:pt idx="31">
                  <c:v>185.52</c:v>
                </c:pt>
                <c:pt idx="32">
                  <c:v>186.56</c:v>
                </c:pt>
                <c:pt idx="33">
                  <c:v>189.98</c:v>
                </c:pt>
                <c:pt idx="34">
                  <c:v>187.36</c:v>
                </c:pt>
                <c:pt idx="35">
                  <c:v>189.5</c:v>
                </c:pt>
                <c:pt idx="36">
                  <c:v>197.76</c:v>
                </c:pt>
                <c:pt idx="37">
                  <c:v>192.95</c:v>
                </c:pt>
                <c:pt idx="38">
                  <c:v>193.15</c:v>
                </c:pt>
                <c:pt idx="39">
                  <c:v>199.42</c:v>
                </c:pt>
                <c:pt idx="40">
                  <c:v>194.34</c:v>
                </c:pt>
                <c:pt idx="41">
                  <c:v>193.76</c:v>
                </c:pt>
                <c:pt idx="42">
                  <c:v>200.76</c:v>
                </c:pt>
                <c:pt idx="43">
                  <c:v>197.08</c:v>
                </c:pt>
                <c:pt idx="44">
                  <c:v>197.48</c:v>
                </c:pt>
                <c:pt idx="45">
                  <c:v>204.46</c:v>
                </c:pt>
                <c:pt idx="46">
                  <c:v>201.51</c:v>
                </c:pt>
                <c:pt idx="47">
                  <c:v>201.84</c:v>
                </c:pt>
                <c:pt idx="48">
                  <c:v>206.8</c:v>
                </c:pt>
                <c:pt idx="49">
                  <c:v>202.72</c:v>
                </c:pt>
                <c:pt idx="50">
                  <c:v>203.15</c:v>
                </c:pt>
                <c:pt idx="51">
                  <c:v>208.31</c:v>
                </c:pt>
                <c:pt idx="52">
                  <c:v>201.16</c:v>
                </c:pt>
                <c:pt idx="53">
                  <c:v>200.05</c:v>
                </c:pt>
                <c:pt idx="54">
                  <c:v>206.17</c:v>
                </c:pt>
                <c:pt idx="55">
                  <c:v>201.21</c:v>
                </c:pt>
                <c:pt idx="56">
                  <c:v>201.31</c:v>
                </c:pt>
                <c:pt idx="57">
                  <c:v>209.19</c:v>
                </c:pt>
                <c:pt idx="58">
                  <c:v>203</c:v>
                </c:pt>
                <c:pt idx="59">
                  <c:v>202.72</c:v>
                </c:pt>
                <c:pt idx="60">
                  <c:v>202.82</c:v>
                </c:pt>
                <c:pt idx="61">
                  <c:v>200.7</c:v>
                </c:pt>
                <c:pt idx="62">
                  <c:v>200.98</c:v>
                </c:pt>
                <c:pt idx="63">
                  <c:v>203.68</c:v>
                </c:pt>
                <c:pt idx="64">
                  <c:v>201.59</c:v>
                </c:pt>
                <c:pt idx="65">
                  <c:v>201.44</c:v>
                </c:pt>
                <c:pt idx="66">
                  <c:v>200.78</c:v>
                </c:pt>
                <c:pt idx="67">
                  <c:v>200.73</c:v>
                </c:pt>
                <c:pt idx="68">
                  <c:v>199.97</c:v>
                </c:pt>
                <c:pt idx="69">
                  <c:v>200.43</c:v>
                </c:pt>
                <c:pt idx="70">
                  <c:v>198.82</c:v>
                </c:pt>
                <c:pt idx="71">
                  <c:v>203.8</c:v>
                </c:pt>
                <c:pt idx="72">
                  <c:v>199.52</c:v>
                </c:pt>
                <c:pt idx="73">
                  <c:v>200.65</c:v>
                </c:pt>
                <c:pt idx="74">
                  <c:v>204.98</c:v>
                </c:pt>
                <c:pt idx="75">
                  <c:v>199.5</c:v>
                </c:pt>
                <c:pt idx="76">
                  <c:v>198.01</c:v>
                </c:pt>
                <c:pt idx="77">
                  <c:v>203.32</c:v>
                </c:pt>
                <c:pt idx="78">
                  <c:v>199.75</c:v>
                </c:pt>
                <c:pt idx="79">
                  <c:v>200.4</c:v>
                </c:pt>
                <c:pt idx="80">
                  <c:v>206.87</c:v>
                </c:pt>
                <c:pt idx="81">
                  <c:v>203.65</c:v>
                </c:pt>
                <c:pt idx="82">
                  <c:v>204.43</c:v>
                </c:pt>
                <c:pt idx="83">
                  <c:v>210.05</c:v>
                </c:pt>
                <c:pt idx="84">
                  <c:v>203.6</c:v>
                </c:pt>
                <c:pt idx="85">
                  <c:v>204.23</c:v>
                </c:pt>
                <c:pt idx="86">
                  <c:v>208.56</c:v>
                </c:pt>
                <c:pt idx="87">
                  <c:v>202.59</c:v>
                </c:pt>
                <c:pt idx="88">
                  <c:v>203.58</c:v>
                </c:pt>
                <c:pt idx="89">
                  <c:v>209.74</c:v>
                </c:pt>
                <c:pt idx="90">
                  <c:v>204.93</c:v>
                </c:pt>
                <c:pt idx="91">
                  <c:v>205.09</c:v>
                </c:pt>
                <c:pt idx="92">
                  <c:v>210.93</c:v>
                </c:pt>
                <c:pt idx="93">
                  <c:v>203.17</c:v>
                </c:pt>
                <c:pt idx="94">
                  <c:v>203.3</c:v>
                </c:pt>
                <c:pt idx="95">
                  <c:v>214.9</c:v>
                </c:pt>
                <c:pt idx="96">
                  <c:v>201.26</c:v>
                </c:pt>
                <c:pt idx="97">
                  <c:v>201.16</c:v>
                </c:pt>
                <c:pt idx="98">
                  <c:v>201.44</c:v>
                </c:pt>
                <c:pt idx="99">
                  <c:v>205.49</c:v>
                </c:pt>
                <c:pt idx="100">
                  <c:v>207.28</c:v>
                </c:pt>
                <c:pt idx="101">
                  <c:v>206.32</c:v>
                </c:pt>
                <c:pt idx="102">
                  <c:v>204.73</c:v>
                </c:pt>
                <c:pt idx="103">
                  <c:v>204.18</c:v>
                </c:pt>
                <c:pt idx="104">
                  <c:v>203.75</c:v>
                </c:pt>
                <c:pt idx="105">
                  <c:v>202.97</c:v>
                </c:pt>
                <c:pt idx="106">
                  <c:v>207.43</c:v>
                </c:pt>
                <c:pt idx="107">
                  <c:v>201.56</c:v>
                </c:pt>
                <c:pt idx="108">
                  <c:v>202.72</c:v>
                </c:pt>
                <c:pt idx="109">
                  <c:v>208.53</c:v>
                </c:pt>
                <c:pt idx="110">
                  <c:v>202.97</c:v>
                </c:pt>
                <c:pt idx="111">
                  <c:v>202.67</c:v>
                </c:pt>
                <c:pt idx="112">
                  <c:v>208.18</c:v>
                </c:pt>
                <c:pt idx="113">
                  <c:v>202.24</c:v>
                </c:pt>
                <c:pt idx="114">
                  <c:v>201.38</c:v>
                </c:pt>
                <c:pt idx="115">
                  <c:v>207.25</c:v>
                </c:pt>
                <c:pt idx="116">
                  <c:v>202.06</c:v>
                </c:pt>
                <c:pt idx="117">
                  <c:v>203.12</c:v>
                </c:pt>
                <c:pt idx="118">
                  <c:v>210.93</c:v>
                </c:pt>
                <c:pt idx="119">
                  <c:v>206.39</c:v>
                </c:pt>
                <c:pt idx="120">
                  <c:v>203.4</c:v>
                </c:pt>
                <c:pt idx="121">
                  <c:v>208.91</c:v>
                </c:pt>
                <c:pt idx="122">
                  <c:v>203.9</c:v>
                </c:pt>
                <c:pt idx="123">
                  <c:v>204.51</c:v>
                </c:pt>
                <c:pt idx="124">
                  <c:v>208.36</c:v>
                </c:pt>
                <c:pt idx="125">
                  <c:v>201.01</c:v>
                </c:pt>
                <c:pt idx="126">
                  <c:v>199.62</c:v>
                </c:pt>
                <c:pt idx="127">
                  <c:v>204.71</c:v>
                </c:pt>
                <c:pt idx="128">
                  <c:v>199.42</c:v>
                </c:pt>
                <c:pt idx="129">
                  <c:v>199.77</c:v>
                </c:pt>
                <c:pt idx="130">
                  <c:v>206.92</c:v>
                </c:pt>
                <c:pt idx="131">
                  <c:v>199.75</c:v>
                </c:pt>
                <c:pt idx="132">
                  <c:v>198.82</c:v>
                </c:pt>
                <c:pt idx="133">
                  <c:v>211.71</c:v>
                </c:pt>
                <c:pt idx="134">
                  <c:v>200.45</c:v>
                </c:pt>
                <c:pt idx="135">
                  <c:v>198.34</c:v>
                </c:pt>
                <c:pt idx="136">
                  <c:v>199.17</c:v>
                </c:pt>
                <c:pt idx="137">
                  <c:v>195.42</c:v>
                </c:pt>
                <c:pt idx="138">
                  <c:v>197.43</c:v>
                </c:pt>
                <c:pt idx="139">
                  <c:v>197.66</c:v>
                </c:pt>
                <c:pt idx="140">
                  <c:v>201.89</c:v>
                </c:pt>
                <c:pt idx="141">
                  <c:v>203.15</c:v>
                </c:pt>
                <c:pt idx="142">
                  <c:v>202.95</c:v>
                </c:pt>
                <c:pt idx="143">
                  <c:v>202.62</c:v>
                </c:pt>
                <c:pt idx="144">
                  <c:v>207.83</c:v>
                </c:pt>
                <c:pt idx="145">
                  <c:v>200.83</c:v>
                </c:pt>
                <c:pt idx="146">
                  <c:v>202.37</c:v>
                </c:pt>
                <c:pt idx="147">
                  <c:v>207.8</c:v>
                </c:pt>
                <c:pt idx="148">
                  <c:v>202.69</c:v>
                </c:pt>
                <c:pt idx="149">
                  <c:v>202.97</c:v>
                </c:pt>
                <c:pt idx="150">
                  <c:v>209.77</c:v>
                </c:pt>
                <c:pt idx="151">
                  <c:v>205.56</c:v>
                </c:pt>
                <c:pt idx="152">
                  <c:v>207.33</c:v>
                </c:pt>
                <c:pt idx="153">
                  <c:v>213.49</c:v>
                </c:pt>
                <c:pt idx="154">
                  <c:v>204.66</c:v>
                </c:pt>
                <c:pt idx="155">
                  <c:v>204.96</c:v>
                </c:pt>
                <c:pt idx="156">
                  <c:v>209.52</c:v>
                </c:pt>
                <c:pt idx="157">
                  <c:v>204.63</c:v>
                </c:pt>
                <c:pt idx="158">
                  <c:v>203.4</c:v>
                </c:pt>
                <c:pt idx="159">
                  <c:v>209.79</c:v>
                </c:pt>
                <c:pt idx="160">
                  <c:v>204.68</c:v>
                </c:pt>
                <c:pt idx="161">
                  <c:v>205.61</c:v>
                </c:pt>
                <c:pt idx="162">
                  <c:v>212.31</c:v>
                </c:pt>
                <c:pt idx="163">
                  <c:v>204.51</c:v>
                </c:pt>
                <c:pt idx="164">
                  <c:v>204.13</c:v>
                </c:pt>
                <c:pt idx="165">
                  <c:v>210.3</c:v>
                </c:pt>
                <c:pt idx="166">
                  <c:v>205.44</c:v>
                </c:pt>
                <c:pt idx="167">
                  <c:v>207.48</c:v>
                </c:pt>
                <c:pt idx="168">
                  <c:v>216.14</c:v>
                </c:pt>
                <c:pt idx="169">
                  <c:v>206.92</c:v>
                </c:pt>
                <c:pt idx="170">
                  <c:v>206.42</c:v>
                </c:pt>
                <c:pt idx="171">
                  <c:v>205.14</c:v>
                </c:pt>
                <c:pt idx="172">
                  <c:v>204.33</c:v>
                </c:pt>
                <c:pt idx="173">
                  <c:v>206.39</c:v>
                </c:pt>
                <c:pt idx="174">
                  <c:v>208.21</c:v>
                </c:pt>
                <c:pt idx="175">
                  <c:v>205.82</c:v>
                </c:pt>
                <c:pt idx="176">
                  <c:v>206.27</c:v>
                </c:pt>
                <c:pt idx="177">
                  <c:v>204.76</c:v>
                </c:pt>
                <c:pt idx="178">
                  <c:v>202.29</c:v>
                </c:pt>
                <c:pt idx="179">
                  <c:v>209.67</c:v>
                </c:pt>
                <c:pt idx="180">
                  <c:v>206.5</c:v>
                </c:pt>
                <c:pt idx="181">
                  <c:v>208.38</c:v>
                </c:pt>
                <c:pt idx="182">
                  <c:v>215.06</c:v>
                </c:pt>
                <c:pt idx="183">
                  <c:v>209.11</c:v>
                </c:pt>
                <c:pt idx="184">
                  <c:v>207.5</c:v>
                </c:pt>
                <c:pt idx="185">
                  <c:v>212.99</c:v>
                </c:pt>
                <c:pt idx="186">
                  <c:v>205.49</c:v>
                </c:pt>
                <c:pt idx="187">
                  <c:v>205.36</c:v>
                </c:pt>
                <c:pt idx="188">
                  <c:v>209.44</c:v>
                </c:pt>
                <c:pt idx="189">
                  <c:v>205.49</c:v>
                </c:pt>
                <c:pt idx="190">
                  <c:v>208.86</c:v>
                </c:pt>
                <c:pt idx="191">
                  <c:v>213.34</c:v>
                </c:pt>
                <c:pt idx="192">
                  <c:v>209.69</c:v>
                </c:pt>
                <c:pt idx="193">
                  <c:v>209.21</c:v>
                </c:pt>
                <c:pt idx="194">
                  <c:v>214.63</c:v>
                </c:pt>
                <c:pt idx="195">
                  <c:v>206.52</c:v>
                </c:pt>
                <c:pt idx="196">
                  <c:v>204.08</c:v>
                </c:pt>
                <c:pt idx="197">
                  <c:v>207.73</c:v>
                </c:pt>
                <c:pt idx="198">
                  <c:v>202.29</c:v>
                </c:pt>
                <c:pt idx="199">
                  <c:v>200.58</c:v>
                </c:pt>
                <c:pt idx="200">
                  <c:v>205.49</c:v>
                </c:pt>
                <c:pt idx="201">
                  <c:v>198.16</c:v>
                </c:pt>
                <c:pt idx="202">
                  <c:v>199.82</c:v>
                </c:pt>
                <c:pt idx="203">
                  <c:v>209.19</c:v>
                </c:pt>
                <c:pt idx="204">
                  <c:v>201.61</c:v>
                </c:pt>
                <c:pt idx="205">
                  <c:v>201.16</c:v>
                </c:pt>
                <c:pt idx="206">
                  <c:v>199.85</c:v>
                </c:pt>
                <c:pt idx="207">
                  <c:v>202.06</c:v>
                </c:pt>
                <c:pt idx="208">
                  <c:v>201.38</c:v>
                </c:pt>
                <c:pt idx="209">
                  <c:v>200.18</c:v>
                </c:pt>
                <c:pt idx="210">
                  <c:v>198.67</c:v>
                </c:pt>
                <c:pt idx="211">
                  <c:v>198.79</c:v>
                </c:pt>
                <c:pt idx="212">
                  <c:v>197.91</c:v>
                </c:pt>
                <c:pt idx="213">
                  <c:v>195.12</c:v>
                </c:pt>
                <c:pt idx="214">
                  <c:v>199.14</c:v>
                </c:pt>
                <c:pt idx="215">
                  <c:v>192.07</c:v>
                </c:pt>
                <c:pt idx="216">
                  <c:v>194.54</c:v>
                </c:pt>
                <c:pt idx="217">
                  <c:v>200.5</c:v>
                </c:pt>
                <c:pt idx="218">
                  <c:v>196.07</c:v>
                </c:pt>
                <c:pt idx="219">
                  <c:v>195.22</c:v>
                </c:pt>
                <c:pt idx="220">
                  <c:v>200.53</c:v>
                </c:pt>
                <c:pt idx="221">
                  <c:v>197.03</c:v>
                </c:pt>
                <c:pt idx="222">
                  <c:v>197.83</c:v>
                </c:pt>
                <c:pt idx="223">
                  <c:v>201.99</c:v>
                </c:pt>
                <c:pt idx="224">
                  <c:v>195.62</c:v>
                </c:pt>
                <c:pt idx="225">
                  <c:v>196.53</c:v>
                </c:pt>
                <c:pt idx="226">
                  <c:v>202.77</c:v>
                </c:pt>
                <c:pt idx="227">
                  <c:v>198.97</c:v>
                </c:pt>
                <c:pt idx="228">
                  <c:v>199.87</c:v>
                </c:pt>
                <c:pt idx="229">
                  <c:v>205.44</c:v>
                </c:pt>
                <c:pt idx="230">
                  <c:v>199.42</c:v>
                </c:pt>
                <c:pt idx="231">
                  <c:v>200.1</c:v>
                </c:pt>
                <c:pt idx="232">
                  <c:v>205.61</c:v>
                </c:pt>
                <c:pt idx="233">
                  <c:v>197.28</c:v>
                </c:pt>
                <c:pt idx="234">
                  <c:v>199.4</c:v>
                </c:pt>
                <c:pt idx="235">
                  <c:v>205.51</c:v>
                </c:pt>
                <c:pt idx="236">
                  <c:v>197.71</c:v>
                </c:pt>
                <c:pt idx="237">
                  <c:v>197.53</c:v>
                </c:pt>
                <c:pt idx="238">
                  <c:v>205.74</c:v>
                </c:pt>
                <c:pt idx="239">
                  <c:v>197.96</c:v>
                </c:pt>
                <c:pt idx="240">
                  <c:v>201.23</c:v>
                </c:pt>
                <c:pt idx="241">
                  <c:v>211.61</c:v>
                </c:pt>
                <c:pt idx="242">
                  <c:v>198.69</c:v>
                </c:pt>
                <c:pt idx="243">
                  <c:v>199.95</c:v>
                </c:pt>
                <c:pt idx="244">
                  <c:v>198.56</c:v>
                </c:pt>
                <c:pt idx="245">
                  <c:v>196.2</c:v>
                </c:pt>
                <c:pt idx="246">
                  <c:v>196.15</c:v>
                </c:pt>
                <c:pt idx="247">
                  <c:v>198.31</c:v>
                </c:pt>
                <c:pt idx="248">
                  <c:v>197.41</c:v>
                </c:pt>
                <c:pt idx="249">
                  <c:v>194.71</c:v>
                </c:pt>
                <c:pt idx="250">
                  <c:v>195.02</c:v>
                </c:pt>
                <c:pt idx="251">
                  <c:v>196.75</c:v>
                </c:pt>
                <c:pt idx="252">
                  <c:v>200.76</c:v>
                </c:pt>
                <c:pt idx="253">
                  <c:v>195.37</c:v>
                </c:pt>
                <c:pt idx="254">
                  <c:v>196.25</c:v>
                </c:pt>
                <c:pt idx="255">
                  <c:v>201.21</c:v>
                </c:pt>
                <c:pt idx="256">
                  <c:v>197.94</c:v>
                </c:pt>
                <c:pt idx="257">
                  <c:v>198.21</c:v>
                </c:pt>
                <c:pt idx="258">
                  <c:v>204.15</c:v>
                </c:pt>
                <c:pt idx="259">
                  <c:v>199.57</c:v>
                </c:pt>
                <c:pt idx="260">
                  <c:v>201.96</c:v>
                </c:pt>
                <c:pt idx="261">
                  <c:v>208.64</c:v>
                </c:pt>
                <c:pt idx="262">
                  <c:v>204.53</c:v>
                </c:pt>
                <c:pt idx="263">
                  <c:v>203</c:v>
                </c:pt>
                <c:pt idx="264">
                  <c:v>207.85</c:v>
                </c:pt>
                <c:pt idx="265">
                  <c:v>202.37</c:v>
                </c:pt>
                <c:pt idx="266">
                  <c:v>201.94</c:v>
                </c:pt>
                <c:pt idx="267">
                  <c:v>207.6</c:v>
                </c:pt>
                <c:pt idx="268">
                  <c:v>201.44</c:v>
                </c:pt>
                <c:pt idx="269">
                  <c:v>201.46</c:v>
                </c:pt>
                <c:pt idx="270">
                  <c:v>205.06</c:v>
                </c:pt>
                <c:pt idx="271">
                  <c:v>198.41</c:v>
                </c:pt>
                <c:pt idx="272">
                  <c:v>198.49</c:v>
                </c:pt>
                <c:pt idx="273">
                  <c:v>207.1</c:v>
                </c:pt>
                <c:pt idx="274">
                  <c:v>196.9</c:v>
                </c:pt>
                <c:pt idx="275">
                  <c:v>197.43</c:v>
                </c:pt>
                <c:pt idx="276">
                  <c:v>207.1</c:v>
                </c:pt>
                <c:pt idx="277">
                  <c:v>199.75</c:v>
                </c:pt>
                <c:pt idx="278">
                  <c:v>200.03</c:v>
                </c:pt>
                <c:pt idx="279">
                  <c:v>198.24</c:v>
                </c:pt>
                <c:pt idx="280">
                  <c:v>198.92</c:v>
                </c:pt>
                <c:pt idx="281">
                  <c:v>200.76</c:v>
                </c:pt>
                <c:pt idx="282">
                  <c:v>201.21</c:v>
                </c:pt>
                <c:pt idx="283">
                  <c:v>201.81</c:v>
                </c:pt>
                <c:pt idx="284">
                  <c:v>202.97</c:v>
                </c:pt>
                <c:pt idx="285">
                  <c:v>202.72</c:v>
                </c:pt>
                <c:pt idx="286">
                  <c:v>203.05</c:v>
                </c:pt>
                <c:pt idx="287">
                  <c:v>209.01</c:v>
                </c:pt>
                <c:pt idx="288">
                  <c:v>204.76</c:v>
                </c:pt>
                <c:pt idx="289">
                  <c:v>203.68</c:v>
                </c:pt>
                <c:pt idx="290">
                  <c:v>209.34</c:v>
                </c:pt>
                <c:pt idx="291">
                  <c:v>203.4</c:v>
                </c:pt>
                <c:pt idx="292">
                  <c:v>201.44</c:v>
                </c:pt>
                <c:pt idx="293">
                  <c:v>210.57</c:v>
                </c:pt>
                <c:pt idx="294">
                  <c:v>204.71</c:v>
                </c:pt>
                <c:pt idx="295">
                  <c:v>207.3</c:v>
                </c:pt>
                <c:pt idx="296">
                  <c:v>214.35</c:v>
                </c:pt>
                <c:pt idx="297">
                  <c:v>209.67</c:v>
                </c:pt>
                <c:pt idx="298">
                  <c:v>209.11</c:v>
                </c:pt>
                <c:pt idx="299">
                  <c:v>213.85</c:v>
                </c:pt>
                <c:pt idx="300">
                  <c:v>208.16</c:v>
                </c:pt>
                <c:pt idx="301">
                  <c:v>206.14</c:v>
                </c:pt>
                <c:pt idx="302">
                  <c:v>211.48</c:v>
                </c:pt>
                <c:pt idx="303">
                  <c:v>205.46</c:v>
                </c:pt>
                <c:pt idx="304">
                  <c:v>203</c:v>
                </c:pt>
                <c:pt idx="305">
                  <c:v>207.75</c:v>
                </c:pt>
                <c:pt idx="306">
                  <c:v>203.2</c:v>
                </c:pt>
                <c:pt idx="307">
                  <c:v>202.17</c:v>
                </c:pt>
                <c:pt idx="308">
                  <c:v>209.42</c:v>
                </c:pt>
                <c:pt idx="309">
                  <c:v>201.16</c:v>
                </c:pt>
                <c:pt idx="310">
                  <c:v>200.1</c:v>
                </c:pt>
                <c:pt idx="311">
                  <c:v>210.73</c:v>
                </c:pt>
                <c:pt idx="312">
                  <c:v>201.44</c:v>
                </c:pt>
                <c:pt idx="313">
                  <c:v>201.84</c:v>
                </c:pt>
                <c:pt idx="314">
                  <c:v>202.92</c:v>
                </c:pt>
                <c:pt idx="315">
                  <c:v>202.87</c:v>
                </c:pt>
                <c:pt idx="316">
                  <c:v>201.99</c:v>
                </c:pt>
                <c:pt idx="317">
                  <c:v>202.84</c:v>
                </c:pt>
                <c:pt idx="318">
                  <c:v>202.52</c:v>
                </c:pt>
                <c:pt idx="319">
                  <c:v>201.51</c:v>
                </c:pt>
                <c:pt idx="320">
                  <c:v>203.47</c:v>
                </c:pt>
                <c:pt idx="321">
                  <c:v>202.67</c:v>
                </c:pt>
                <c:pt idx="322">
                  <c:v>209.01</c:v>
                </c:pt>
                <c:pt idx="323">
                  <c:v>201.89</c:v>
                </c:pt>
                <c:pt idx="324">
                  <c:v>201.31</c:v>
                </c:pt>
                <c:pt idx="325">
                  <c:v>208.21</c:v>
                </c:pt>
                <c:pt idx="326">
                  <c:v>204.83</c:v>
                </c:pt>
                <c:pt idx="327">
                  <c:v>205.24</c:v>
                </c:pt>
                <c:pt idx="328">
                  <c:v>209.87</c:v>
                </c:pt>
                <c:pt idx="329">
                  <c:v>203.52</c:v>
                </c:pt>
                <c:pt idx="330">
                  <c:v>203.12</c:v>
                </c:pt>
                <c:pt idx="331">
                  <c:v>208.18</c:v>
                </c:pt>
                <c:pt idx="332">
                  <c:v>201.26</c:v>
                </c:pt>
                <c:pt idx="333">
                  <c:v>200.65</c:v>
                </c:pt>
                <c:pt idx="334">
                  <c:v>206.04</c:v>
                </c:pt>
                <c:pt idx="335">
                  <c:v>202.59</c:v>
                </c:pt>
                <c:pt idx="336">
                  <c:v>201.51</c:v>
                </c:pt>
                <c:pt idx="337">
                  <c:v>206.47</c:v>
                </c:pt>
                <c:pt idx="338">
                  <c:v>201.11</c:v>
                </c:pt>
                <c:pt idx="339">
                  <c:v>202.42</c:v>
                </c:pt>
                <c:pt idx="340">
                  <c:v>209.01</c:v>
                </c:pt>
                <c:pt idx="341">
                  <c:v>201.61</c:v>
                </c:pt>
                <c:pt idx="342">
                  <c:v>202.92</c:v>
                </c:pt>
                <c:pt idx="343">
                  <c:v>210.5</c:v>
                </c:pt>
                <c:pt idx="344">
                  <c:v>204.13</c:v>
                </c:pt>
                <c:pt idx="345">
                  <c:v>204.13</c:v>
                </c:pt>
                <c:pt idx="346">
                  <c:v>211</c:v>
                </c:pt>
                <c:pt idx="347">
                  <c:v>202.64</c:v>
                </c:pt>
                <c:pt idx="348">
                  <c:v>202.77</c:v>
                </c:pt>
                <c:pt idx="349">
                  <c:v>202.19</c:v>
                </c:pt>
                <c:pt idx="350">
                  <c:v>199.97</c:v>
                </c:pt>
                <c:pt idx="351">
                  <c:v>199.65</c:v>
                </c:pt>
                <c:pt idx="352">
                  <c:v>198.97</c:v>
                </c:pt>
                <c:pt idx="353">
                  <c:v>197.51</c:v>
                </c:pt>
                <c:pt idx="354">
                  <c:v>197.91</c:v>
                </c:pt>
                <c:pt idx="355">
                  <c:v>195.54</c:v>
                </c:pt>
                <c:pt idx="356">
                  <c:v>194.81</c:v>
                </c:pt>
                <c:pt idx="357">
                  <c:v>195.54</c:v>
                </c:pt>
                <c:pt idx="358">
                  <c:v>195.02</c:v>
                </c:pt>
                <c:pt idx="359">
                  <c:v>194.79</c:v>
                </c:pt>
                <c:pt idx="360">
                  <c:v>199.97</c:v>
                </c:pt>
                <c:pt idx="361">
                  <c:v>196.4</c:v>
                </c:pt>
                <c:pt idx="362">
                  <c:v>196.35</c:v>
                </c:pt>
                <c:pt idx="363">
                  <c:v>202.01</c:v>
                </c:pt>
                <c:pt idx="364">
                  <c:v>198.64</c:v>
                </c:pt>
                <c:pt idx="365">
                  <c:v>198.11</c:v>
                </c:pt>
                <c:pt idx="366">
                  <c:v>200.35</c:v>
                </c:pt>
                <c:pt idx="367">
                  <c:v>193.45</c:v>
                </c:pt>
                <c:pt idx="368">
                  <c:v>193.15</c:v>
                </c:pt>
                <c:pt idx="369">
                  <c:v>200.55</c:v>
                </c:pt>
                <c:pt idx="370">
                  <c:v>195.77</c:v>
                </c:pt>
                <c:pt idx="371">
                  <c:v>194.66</c:v>
                </c:pt>
                <c:pt idx="372">
                  <c:v>201.59</c:v>
                </c:pt>
                <c:pt idx="373">
                  <c:v>195.97</c:v>
                </c:pt>
                <c:pt idx="374">
                  <c:v>196.73</c:v>
                </c:pt>
                <c:pt idx="375">
                  <c:v>203.45</c:v>
                </c:pt>
                <c:pt idx="376">
                  <c:v>197.13</c:v>
                </c:pt>
                <c:pt idx="377">
                  <c:v>198.34</c:v>
                </c:pt>
                <c:pt idx="378">
                  <c:v>204.43</c:v>
                </c:pt>
                <c:pt idx="379">
                  <c:v>201.71</c:v>
                </c:pt>
                <c:pt idx="380">
                  <c:v>202.37</c:v>
                </c:pt>
                <c:pt idx="381">
                  <c:v>211.05</c:v>
                </c:pt>
                <c:pt idx="382">
                  <c:v>203.27</c:v>
                </c:pt>
                <c:pt idx="383">
                  <c:v>202.87</c:v>
                </c:pt>
                <c:pt idx="384">
                  <c:v>214.73</c:v>
                </c:pt>
                <c:pt idx="385">
                  <c:v>203.02</c:v>
                </c:pt>
                <c:pt idx="386">
                  <c:v>202.06</c:v>
                </c:pt>
                <c:pt idx="387">
                  <c:v>201.08</c:v>
                </c:pt>
                <c:pt idx="388">
                  <c:v>201.84</c:v>
                </c:pt>
                <c:pt idx="389">
                  <c:v>202.37</c:v>
                </c:pt>
                <c:pt idx="390">
                  <c:v>201.44</c:v>
                </c:pt>
                <c:pt idx="391">
                  <c:v>203.05</c:v>
                </c:pt>
                <c:pt idx="392">
                  <c:v>202.06</c:v>
                </c:pt>
                <c:pt idx="393">
                  <c:v>202.34</c:v>
                </c:pt>
                <c:pt idx="394">
                  <c:v>202.57</c:v>
                </c:pt>
                <c:pt idx="395">
                  <c:v>208.28</c:v>
                </c:pt>
                <c:pt idx="396">
                  <c:v>203.85</c:v>
                </c:pt>
                <c:pt idx="397">
                  <c:v>204.56</c:v>
                </c:pt>
                <c:pt idx="398">
                  <c:v>210.5</c:v>
                </c:pt>
                <c:pt idx="399">
                  <c:v>202.97</c:v>
                </c:pt>
                <c:pt idx="400">
                  <c:v>202.62</c:v>
                </c:pt>
                <c:pt idx="401">
                  <c:v>209.77</c:v>
                </c:pt>
                <c:pt idx="402">
                  <c:v>204.13</c:v>
                </c:pt>
                <c:pt idx="403">
                  <c:v>204.28</c:v>
                </c:pt>
                <c:pt idx="404">
                  <c:v>209.99</c:v>
                </c:pt>
                <c:pt idx="405">
                  <c:v>201.89</c:v>
                </c:pt>
                <c:pt idx="406">
                  <c:v>202.9</c:v>
                </c:pt>
                <c:pt idx="407">
                  <c:v>208.23</c:v>
                </c:pt>
                <c:pt idx="408">
                  <c:v>204.66</c:v>
                </c:pt>
                <c:pt idx="409">
                  <c:v>203.7</c:v>
                </c:pt>
                <c:pt idx="410">
                  <c:v>210.6</c:v>
                </c:pt>
                <c:pt idx="411">
                  <c:v>202.49</c:v>
                </c:pt>
                <c:pt idx="412">
                  <c:v>203.4</c:v>
                </c:pt>
                <c:pt idx="413">
                  <c:v>210.25</c:v>
                </c:pt>
                <c:pt idx="414">
                  <c:v>203.42</c:v>
                </c:pt>
                <c:pt idx="415">
                  <c:v>201.94</c:v>
                </c:pt>
                <c:pt idx="416">
                  <c:v>207.43</c:v>
                </c:pt>
                <c:pt idx="417">
                  <c:v>203.5</c:v>
                </c:pt>
                <c:pt idx="418">
                  <c:v>202.87</c:v>
                </c:pt>
                <c:pt idx="419">
                  <c:v>212.66</c:v>
                </c:pt>
                <c:pt idx="420">
                  <c:v>201.69</c:v>
                </c:pt>
                <c:pt idx="421">
                  <c:v>201.41</c:v>
                </c:pt>
                <c:pt idx="422">
                  <c:v>201.38</c:v>
                </c:pt>
                <c:pt idx="423">
                  <c:v>199.62</c:v>
                </c:pt>
                <c:pt idx="424">
                  <c:v>201.79</c:v>
                </c:pt>
                <c:pt idx="425">
                  <c:v>203.85</c:v>
                </c:pt>
                <c:pt idx="426">
                  <c:v>204.81</c:v>
                </c:pt>
                <c:pt idx="427">
                  <c:v>207.07</c:v>
                </c:pt>
                <c:pt idx="428">
                  <c:v>205.44</c:v>
                </c:pt>
                <c:pt idx="429">
                  <c:v>204.43</c:v>
                </c:pt>
                <c:pt idx="430">
                  <c:v>208.11</c:v>
                </c:pt>
                <c:pt idx="431">
                  <c:v>201.66</c:v>
                </c:pt>
                <c:pt idx="432">
                  <c:v>204.05</c:v>
                </c:pt>
                <c:pt idx="433">
                  <c:v>209.24</c:v>
                </c:pt>
                <c:pt idx="434">
                  <c:v>201.44</c:v>
                </c:pt>
                <c:pt idx="435">
                  <c:v>201.79</c:v>
                </c:pt>
                <c:pt idx="436">
                  <c:v>207.48</c:v>
                </c:pt>
                <c:pt idx="437">
                  <c:v>203.35</c:v>
                </c:pt>
                <c:pt idx="438">
                  <c:v>203.65</c:v>
                </c:pt>
                <c:pt idx="439">
                  <c:v>209.72</c:v>
                </c:pt>
                <c:pt idx="440">
                  <c:v>202.52</c:v>
                </c:pt>
                <c:pt idx="441">
                  <c:v>202.11</c:v>
                </c:pt>
                <c:pt idx="442">
                  <c:v>207.75</c:v>
                </c:pt>
                <c:pt idx="443">
                  <c:v>200.15</c:v>
                </c:pt>
                <c:pt idx="444">
                  <c:v>201.31</c:v>
                </c:pt>
                <c:pt idx="445">
                  <c:v>206.82</c:v>
                </c:pt>
                <c:pt idx="446">
                  <c:v>200.1</c:v>
                </c:pt>
                <c:pt idx="447">
                  <c:v>202.69</c:v>
                </c:pt>
                <c:pt idx="448">
                  <c:v>207.96</c:v>
                </c:pt>
                <c:pt idx="449">
                  <c:v>204</c:v>
                </c:pt>
                <c:pt idx="450">
                  <c:v>204.71</c:v>
                </c:pt>
                <c:pt idx="451">
                  <c:v>210.78</c:v>
                </c:pt>
                <c:pt idx="452">
                  <c:v>203.88</c:v>
                </c:pt>
                <c:pt idx="453">
                  <c:v>203.93</c:v>
                </c:pt>
                <c:pt idx="454">
                  <c:v>211.43</c:v>
                </c:pt>
                <c:pt idx="455">
                  <c:v>203.12</c:v>
                </c:pt>
                <c:pt idx="456">
                  <c:v>203.52</c:v>
                </c:pt>
                <c:pt idx="457">
                  <c:v>205.04</c:v>
                </c:pt>
                <c:pt idx="458">
                  <c:v>204.33</c:v>
                </c:pt>
                <c:pt idx="459">
                  <c:v>202.54</c:v>
                </c:pt>
                <c:pt idx="460">
                  <c:v>202.64</c:v>
                </c:pt>
                <c:pt idx="461">
                  <c:v>202.42</c:v>
                </c:pt>
                <c:pt idx="462">
                  <c:v>202.17</c:v>
                </c:pt>
                <c:pt idx="463">
                  <c:v>198.59</c:v>
                </c:pt>
                <c:pt idx="464">
                  <c:v>196.8</c:v>
                </c:pt>
                <c:pt idx="465">
                  <c:v>202.97</c:v>
                </c:pt>
                <c:pt idx="466">
                  <c:v>197.21</c:v>
                </c:pt>
                <c:pt idx="467">
                  <c:v>198.36</c:v>
                </c:pt>
                <c:pt idx="468">
                  <c:v>205.34</c:v>
                </c:pt>
                <c:pt idx="469">
                  <c:v>200.65</c:v>
                </c:pt>
                <c:pt idx="470">
                  <c:v>199.62</c:v>
                </c:pt>
                <c:pt idx="471">
                  <c:v>204.1</c:v>
                </c:pt>
                <c:pt idx="472">
                  <c:v>198.46</c:v>
                </c:pt>
                <c:pt idx="473">
                  <c:v>198.44</c:v>
                </c:pt>
                <c:pt idx="474">
                  <c:v>204.71</c:v>
                </c:pt>
                <c:pt idx="475">
                  <c:v>200.81</c:v>
                </c:pt>
                <c:pt idx="476">
                  <c:v>201.99</c:v>
                </c:pt>
                <c:pt idx="477">
                  <c:v>208.18</c:v>
                </c:pt>
                <c:pt idx="478">
                  <c:v>203.15</c:v>
                </c:pt>
                <c:pt idx="479">
                  <c:v>202.34</c:v>
                </c:pt>
                <c:pt idx="480">
                  <c:v>208.69</c:v>
                </c:pt>
                <c:pt idx="481">
                  <c:v>202.77</c:v>
                </c:pt>
                <c:pt idx="482">
                  <c:v>203.17</c:v>
                </c:pt>
                <c:pt idx="483">
                  <c:v>208.56</c:v>
                </c:pt>
                <c:pt idx="484">
                  <c:v>202.06</c:v>
                </c:pt>
                <c:pt idx="485">
                  <c:v>202.47</c:v>
                </c:pt>
                <c:pt idx="486">
                  <c:v>208.99</c:v>
                </c:pt>
                <c:pt idx="487">
                  <c:v>202.79</c:v>
                </c:pt>
                <c:pt idx="488">
                  <c:v>203.2</c:v>
                </c:pt>
                <c:pt idx="489">
                  <c:v>213.77</c:v>
                </c:pt>
                <c:pt idx="490">
                  <c:v>205.14</c:v>
                </c:pt>
                <c:pt idx="491">
                  <c:v>204.56</c:v>
                </c:pt>
                <c:pt idx="492">
                  <c:v>201.44</c:v>
                </c:pt>
                <c:pt idx="493">
                  <c:v>201.51</c:v>
                </c:pt>
                <c:pt idx="494">
                  <c:v>202.09</c:v>
                </c:pt>
                <c:pt idx="495">
                  <c:v>200.28</c:v>
                </c:pt>
                <c:pt idx="496">
                  <c:v>199.9</c:v>
                </c:pt>
                <c:pt idx="497">
                  <c:v>202.39</c:v>
                </c:pt>
                <c:pt idx="498">
                  <c:v>202.44</c:v>
                </c:pt>
                <c:pt idx="499">
                  <c:v>203.25</c:v>
                </c:pt>
                <c:pt idx="500">
                  <c:v>202.47</c:v>
                </c:pt>
                <c:pt idx="501">
                  <c:v>201.44</c:v>
                </c:pt>
                <c:pt idx="502">
                  <c:v>202.04</c:v>
                </c:pt>
                <c:pt idx="503">
                  <c:v>209.59</c:v>
                </c:pt>
                <c:pt idx="504">
                  <c:v>203.47</c:v>
                </c:pt>
                <c:pt idx="505">
                  <c:v>203.35</c:v>
                </c:pt>
                <c:pt idx="506">
                  <c:v>206.95</c:v>
                </c:pt>
                <c:pt idx="507">
                  <c:v>200.78</c:v>
                </c:pt>
                <c:pt idx="508">
                  <c:v>199.24</c:v>
                </c:pt>
                <c:pt idx="509">
                  <c:v>205.99</c:v>
                </c:pt>
                <c:pt idx="510">
                  <c:v>202.14</c:v>
                </c:pt>
                <c:pt idx="511">
                  <c:v>203.9</c:v>
                </c:pt>
                <c:pt idx="512">
                  <c:v>209.52</c:v>
                </c:pt>
                <c:pt idx="513">
                  <c:v>203.65</c:v>
                </c:pt>
                <c:pt idx="514">
                  <c:v>205.89</c:v>
                </c:pt>
                <c:pt idx="515">
                  <c:v>211.35</c:v>
                </c:pt>
                <c:pt idx="516">
                  <c:v>205.21</c:v>
                </c:pt>
                <c:pt idx="517">
                  <c:v>203.15</c:v>
                </c:pt>
                <c:pt idx="518">
                  <c:v>208.99</c:v>
                </c:pt>
                <c:pt idx="519">
                  <c:v>202.62</c:v>
                </c:pt>
                <c:pt idx="520">
                  <c:v>203.45</c:v>
                </c:pt>
                <c:pt idx="521">
                  <c:v>209.77</c:v>
                </c:pt>
                <c:pt idx="522">
                  <c:v>202.54</c:v>
                </c:pt>
                <c:pt idx="523">
                  <c:v>202.74</c:v>
                </c:pt>
                <c:pt idx="524">
                  <c:v>208.43</c:v>
                </c:pt>
                <c:pt idx="525">
                  <c:v>200.25</c:v>
                </c:pt>
                <c:pt idx="526">
                  <c:v>198.84</c:v>
                </c:pt>
                <c:pt idx="527">
                  <c:v>206.42</c:v>
                </c:pt>
                <c:pt idx="528">
                  <c:v>196.27</c:v>
                </c:pt>
                <c:pt idx="529">
                  <c:v>197.73</c:v>
                </c:pt>
                <c:pt idx="530">
                  <c:v>197.76</c:v>
                </c:pt>
                <c:pt idx="531">
                  <c:v>198.09</c:v>
                </c:pt>
                <c:pt idx="532">
                  <c:v>195.24</c:v>
                </c:pt>
                <c:pt idx="533">
                  <c:v>194.11</c:v>
                </c:pt>
                <c:pt idx="534">
                  <c:v>197.21</c:v>
                </c:pt>
                <c:pt idx="535">
                  <c:v>198.21</c:v>
                </c:pt>
                <c:pt idx="536">
                  <c:v>201.26</c:v>
                </c:pt>
                <c:pt idx="537">
                  <c:v>202.27</c:v>
                </c:pt>
                <c:pt idx="538">
                  <c:v>207.48</c:v>
                </c:pt>
                <c:pt idx="539">
                  <c:v>199.67</c:v>
                </c:pt>
                <c:pt idx="540">
                  <c:v>198.24</c:v>
                </c:pt>
                <c:pt idx="541">
                  <c:v>204.56</c:v>
                </c:pt>
                <c:pt idx="542">
                  <c:v>200.93</c:v>
                </c:pt>
                <c:pt idx="543">
                  <c:v>198.34</c:v>
                </c:pt>
                <c:pt idx="544">
                  <c:v>202.37</c:v>
                </c:pt>
                <c:pt idx="545">
                  <c:v>197.16</c:v>
                </c:pt>
                <c:pt idx="546">
                  <c:v>196.83</c:v>
                </c:pt>
                <c:pt idx="547">
                  <c:v>203.35</c:v>
                </c:pt>
                <c:pt idx="548">
                  <c:v>198.06</c:v>
                </c:pt>
                <c:pt idx="549">
                  <c:v>197</c:v>
                </c:pt>
                <c:pt idx="550">
                  <c:v>201.33</c:v>
                </c:pt>
                <c:pt idx="551">
                  <c:v>197.53</c:v>
                </c:pt>
                <c:pt idx="552">
                  <c:v>196.35</c:v>
                </c:pt>
                <c:pt idx="553">
                  <c:v>200.6</c:v>
                </c:pt>
                <c:pt idx="554">
                  <c:v>195.07</c:v>
                </c:pt>
                <c:pt idx="555">
                  <c:v>193.61</c:v>
                </c:pt>
                <c:pt idx="556">
                  <c:v>200.55</c:v>
                </c:pt>
                <c:pt idx="557">
                  <c:v>196.25</c:v>
                </c:pt>
                <c:pt idx="558">
                  <c:v>198.41</c:v>
                </c:pt>
                <c:pt idx="559">
                  <c:v>206.5</c:v>
                </c:pt>
                <c:pt idx="560">
                  <c:v>200.98</c:v>
                </c:pt>
                <c:pt idx="561">
                  <c:v>201.38</c:v>
                </c:pt>
                <c:pt idx="562">
                  <c:v>208.38</c:v>
                </c:pt>
                <c:pt idx="563">
                  <c:v>198.29</c:v>
                </c:pt>
                <c:pt idx="564">
                  <c:v>198.51</c:v>
                </c:pt>
                <c:pt idx="565">
                  <c:v>198.11</c:v>
                </c:pt>
                <c:pt idx="566">
                  <c:v>198.11</c:v>
                </c:pt>
                <c:pt idx="567">
                  <c:v>198.56</c:v>
                </c:pt>
                <c:pt idx="568">
                  <c:v>199.17</c:v>
                </c:pt>
                <c:pt idx="569">
                  <c:v>200.1</c:v>
                </c:pt>
                <c:pt idx="570">
                  <c:v>200.6</c:v>
                </c:pt>
                <c:pt idx="571">
                  <c:v>202.77</c:v>
                </c:pt>
                <c:pt idx="572">
                  <c:v>202.52</c:v>
                </c:pt>
                <c:pt idx="573">
                  <c:v>207.98</c:v>
                </c:pt>
                <c:pt idx="574">
                  <c:v>203.52</c:v>
                </c:pt>
                <c:pt idx="575">
                  <c:v>203.78</c:v>
                </c:pt>
                <c:pt idx="576">
                  <c:v>208.99</c:v>
                </c:pt>
                <c:pt idx="577">
                  <c:v>204.76</c:v>
                </c:pt>
                <c:pt idx="578">
                  <c:v>206.67</c:v>
                </c:pt>
                <c:pt idx="579">
                  <c:v>209.64</c:v>
                </c:pt>
                <c:pt idx="580">
                  <c:v>205.01</c:v>
                </c:pt>
                <c:pt idx="581">
                  <c:v>205.21</c:v>
                </c:pt>
                <c:pt idx="582">
                  <c:v>212.66</c:v>
                </c:pt>
                <c:pt idx="583">
                  <c:v>207.68</c:v>
                </c:pt>
                <c:pt idx="584">
                  <c:v>206.37</c:v>
                </c:pt>
                <c:pt idx="585">
                  <c:v>210.98</c:v>
                </c:pt>
                <c:pt idx="586">
                  <c:v>203.32</c:v>
                </c:pt>
                <c:pt idx="587">
                  <c:v>203.7</c:v>
                </c:pt>
                <c:pt idx="588">
                  <c:v>210.67</c:v>
                </c:pt>
                <c:pt idx="589">
                  <c:v>204.43</c:v>
                </c:pt>
                <c:pt idx="590">
                  <c:v>204.53</c:v>
                </c:pt>
                <c:pt idx="591">
                  <c:v>208.81</c:v>
                </c:pt>
                <c:pt idx="592">
                  <c:v>203.12</c:v>
                </c:pt>
                <c:pt idx="593">
                  <c:v>201.66</c:v>
                </c:pt>
                <c:pt idx="594">
                  <c:v>206.77</c:v>
                </c:pt>
                <c:pt idx="595">
                  <c:v>200.53</c:v>
                </c:pt>
                <c:pt idx="596">
                  <c:v>198.44</c:v>
                </c:pt>
                <c:pt idx="597">
                  <c:v>207.65</c:v>
                </c:pt>
                <c:pt idx="598">
                  <c:v>196.15</c:v>
                </c:pt>
                <c:pt idx="599">
                  <c:v>195.54</c:v>
                </c:pt>
                <c:pt idx="600">
                  <c:v>195.29</c:v>
                </c:pt>
                <c:pt idx="601">
                  <c:v>196.15</c:v>
                </c:pt>
                <c:pt idx="602">
                  <c:v>198.36</c:v>
                </c:pt>
                <c:pt idx="603">
                  <c:v>200.38</c:v>
                </c:pt>
                <c:pt idx="604">
                  <c:v>202.95</c:v>
                </c:pt>
                <c:pt idx="605">
                  <c:v>203.45</c:v>
                </c:pt>
                <c:pt idx="606">
                  <c:v>203.27</c:v>
                </c:pt>
                <c:pt idx="607">
                  <c:v>202.67</c:v>
                </c:pt>
                <c:pt idx="608">
                  <c:v>201.51</c:v>
                </c:pt>
                <c:pt idx="609">
                  <c:v>202.92</c:v>
                </c:pt>
                <c:pt idx="610">
                  <c:v>201.21</c:v>
                </c:pt>
                <c:pt idx="611">
                  <c:v>205.36</c:v>
                </c:pt>
                <c:pt idx="612">
                  <c:v>200.83</c:v>
                </c:pt>
                <c:pt idx="613">
                  <c:v>201.13</c:v>
                </c:pt>
                <c:pt idx="614">
                  <c:v>207.25</c:v>
                </c:pt>
                <c:pt idx="615">
                  <c:v>201.51</c:v>
                </c:pt>
                <c:pt idx="616">
                  <c:v>202.82</c:v>
                </c:pt>
                <c:pt idx="617">
                  <c:v>207.85</c:v>
                </c:pt>
                <c:pt idx="618">
                  <c:v>202.14</c:v>
                </c:pt>
                <c:pt idx="619">
                  <c:v>202.27</c:v>
                </c:pt>
                <c:pt idx="620">
                  <c:v>209.11</c:v>
                </c:pt>
                <c:pt idx="621">
                  <c:v>204.2</c:v>
                </c:pt>
                <c:pt idx="622">
                  <c:v>203.58</c:v>
                </c:pt>
                <c:pt idx="623">
                  <c:v>208.43</c:v>
                </c:pt>
                <c:pt idx="624">
                  <c:v>204.31</c:v>
                </c:pt>
                <c:pt idx="625">
                  <c:v>203.42</c:v>
                </c:pt>
                <c:pt idx="626">
                  <c:v>206.19</c:v>
                </c:pt>
                <c:pt idx="627">
                  <c:v>202.19</c:v>
                </c:pt>
                <c:pt idx="628">
                  <c:v>200.5</c:v>
                </c:pt>
                <c:pt idx="629">
                  <c:v>204.58</c:v>
                </c:pt>
                <c:pt idx="630">
                  <c:v>196.68</c:v>
                </c:pt>
                <c:pt idx="631">
                  <c:v>197.63</c:v>
                </c:pt>
                <c:pt idx="632">
                  <c:v>206.95</c:v>
                </c:pt>
                <c:pt idx="633">
                  <c:v>199.65</c:v>
                </c:pt>
                <c:pt idx="634">
                  <c:v>199.75</c:v>
                </c:pt>
                <c:pt idx="635">
                  <c:v>208.11</c:v>
                </c:pt>
                <c:pt idx="636">
                  <c:v>200.1</c:v>
                </c:pt>
                <c:pt idx="637">
                  <c:v>200.38</c:v>
                </c:pt>
                <c:pt idx="638">
                  <c:v>200.53</c:v>
                </c:pt>
                <c:pt idx="639">
                  <c:v>200.68</c:v>
                </c:pt>
                <c:pt idx="640">
                  <c:v>200.43</c:v>
                </c:pt>
                <c:pt idx="641">
                  <c:v>199.27</c:v>
                </c:pt>
                <c:pt idx="642">
                  <c:v>199.19</c:v>
                </c:pt>
                <c:pt idx="643">
                  <c:v>200.38</c:v>
                </c:pt>
                <c:pt idx="644">
                  <c:v>200.18</c:v>
                </c:pt>
                <c:pt idx="645">
                  <c:v>201.36</c:v>
                </c:pt>
                <c:pt idx="646">
                  <c:v>202.84</c:v>
                </c:pt>
                <c:pt idx="647">
                  <c:v>203.68</c:v>
                </c:pt>
                <c:pt idx="648">
                  <c:v>204.18</c:v>
                </c:pt>
                <c:pt idx="649">
                  <c:v>208.41</c:v>
                </c:pt>
                <c:pt idx="650">
                  <c:v>204.61</c:v>
                </c:pt>
                <c:pt idx="651">
                  <c:v>204.13</c:v>
                </c:pt>
                <c:pt idx="652">
                  <c:v>208.36</c:v>
                </c:pt>
                <c:pt idx="653">
                  <c:v>200.45</c:v>
                </c:pt>
                <c:pt idx="654">
                  <c:v>200.43</c:v>
                </c:pt>
                <c:pt idx="655">
                  <c:v>204.33</c:v>
                </c:pt>
                <c:pt idx="656">
                  <c:v>196.5</c:v>
                </c:pt>
                <c:pt idx="657">
                  <c:v>195.29</c:v>
                </c:pt>
                <c:pt idx="658">
                  <c:v>201.36</c:v>
                </c:pt>
                <c:pt idx="659">
                  <c:v>198.16</c:v>
                </c:pt>
                <c:pt idx="660">
                  <c:v>197.05</c:v>
                </c:pt>
                <c:pt idx="661">
                  <c:v>200.58</c:v>
                </c:pt>
                <c:pt idx="662">
                  <c:v>195.04</c:v>
                </c:pt>
                <c:pt idx="663">
                  <c:v>190.48</c:v>
                </c:pt>
                <c:pt idx="664">
                  <c:v>196.98</c:v>
                </c:pt>
                <c:pt idx="665">
                  <c:v>191.67</c:v>
                </c:pt>
                <c:pt idx="666">
                  <c:v>194.31</c:v>
                </c:pt>
                <c:pt idx="667">
                  <c:v>198.74</c:v>
                </c:pt>
                <c:pt idx="668">
                  <c:v>192.37</c:v>
                </c:pt>
                <c:pt idx="669">
                  <c:v>190.16</c:v>
                </c:pt>
                <c:pt idx="670">
                  <c:v>197.28</c:v>
                </c:pt>
                <c:pt idx="671">
                  <c:v>191.72</c:v>
                </c:pt>
                <c:pt idx="672">
                  <c:v>193.08</c:v>
                </c:pt>
                <c:pt idx="673">
                  <c:v>204.36</c:v>
                </c:pt>
                <c:pt idx="674">
                  <c:v>197.68</c:v>
                </c:pt>
                <c:pt idx="675">
                  <c:v>198.41</c:v>
                </c:pt>
                <c:pt idx="676">
                  <c:v>197.73</c:v>
                </c:pt>
                <c:pt idx="677">
                  <c:v>197.31</c:v>
                </c:pt>
                <c:pt idx="678">
                  <c:v>195.24</c:v>
                </c:pt>
                <c:pt idx="679">
                  <c:v>195.9</c:v>
                </c:pt>
                <c:pt idx="680">
                  <c:v>194.86</c:v>
                </c:pt>
                <c:pt idx="681">
                  <c:v>196.45</c:v>
                </c:pt>
                <c:pt idx="682">
                  <c:v>196.58</c:v>
                </c:pt>
                <c:pt idx="683">
                  <c:v>196.73</c:v>
                </c:pt>
                <c:pt idx="684">
                  <c:v>202.09</c:v>
                </c:pt>
                <c:pt idx="685">
                  <c:v>198.59</c:v>
                </c:pt>
                <c:pt idx="686">
                  <c:v>200.23</c:v>
                </c:pt>
                <c:pt idx="687">
                  <c:v>206.85</c:v>
                </c:pt>
                <c:pt idx="688">
                  <c:v>201.81</c:v>
                </c:pt>
                <c:pt idx="689">
                  <c:v>202.37</c:v>
                </c:pt>
                <c:pt idx="690">
                  <c:v>208.23</c:v>
                </c:pt>
                <c:pt idx="691">
                  <c:v>203.93</c:v>
                </c:pt>
                <c:pt idx="692">
                  <c:v>201.23</c:v>
                </c:pt>
                <c:pt idx="693">
                  <c:v>207.33</c:v>
                </c:pt>
                <c:pt idx="694">
                  <c:v>204.61</c:v>
                </c:pt>
                <c:pt idx="695">
                  <c:v>204.23</c:v>
                </c:pt>
                <c:pt idx="696">
                  <c:v>210.9</c:v>
                </c:pt>
                <c:pt idx="697">
                  <c:v>205.09</c:v>
                </c:pt>
                <c:pt idx="698">
                  <c:v>205.54</c:v>
                </c:pt>
                <c:pt idx="699">
                  <c:v>212.24</c:v>
                </c:pt>
                <c:pt idx="700">
                  <c:v>206.45</c:v>
                </c:pt>
                <c:pt idx="701">
                  <c:v>204.51</c:v>
                </c:pt>
                <c:pt idx="702">
                  <c:v>208.48</c:v>
                </c:pt>
                <c:pt idx="703">
                  <c:v>198.06</c:v>
                </c:pt>
                <c:pt idx="704">
                  <c:v>198.44</c:v>
                </c:pt>
                <c:pt idx="705">
                  <c:v>204.83</c:v>
                </c:pt>
                <c:pt idx="706">
                  <c:v>198.74</c:v>
                </c:pt>
                <c:pt idx="707">
                  <c:v>199.37</c:v>
                </c:pt>
                <c:pt idx="708">
                  <c:v>205.61</c:v>
                </c:pt>
                <c:pt idx="709">
                  <c:v>198.14</c:v>
                </c:pt>
                <c:pt idx="710">
                  <c:v>199.14</c:v>
                </c:pt>
                <c:pt idx="711">
                  <c:v>208.21</c:v>
                </c:pt>
                <c:pt idx="712">
                  <c:v>193.5</c:v>
                </c:pt>
                <c:pt idx="713">
                  <c:v>194.44</c:v>
                </c:pt>
                <c:pt idx="714">
                  <c:v>195.92</c:v>
                </c:pt>
                <c:pt idx="715">
                  <c:v>199.57</c:v>
                </c:pt>
                <c:pt idx="716">
                  <c:v>201.26</c:v>
                </c:pt>
                <c:pt idx="717">
                  <c:v>202.29</c:v>
                </c:pt>
                <c:pt idx="718">
                  <c:v>203.27</c:v>
                </c:pt>
                <c:pt idx="719">
                  <c:v>202.39</c:v>
                </c:pt>
                <c:pt idx="720">
                  <c:v>202.82</c:v>
                </c:pt>
                <c:pt idx="721">
                  <c:v>201.91</c:v>
                </c:pt>
                <c:pt idx="722">
                  <c:v>209.37</c:v>
                </c:pt>
                <c:pt idx="723">
                  <c:v>205.21</c:v>
                </c:pt>
                <c:pt idx="724">
                  <c:v>204.36</c:v>
                </c:pt>
                <c:pt idx="725">
                  <c:v>211.76</c:v>
                </c:pt>
                <c:pt idx="726">
                  <c:v>205.04</c:v>
                </c:pt>
                <c:pt idx="727">
                  <c:v>204.81</c:v>
                </c:pt>
                <c:pt idx="728">
                  <c:v>209.77</c:v>
                </c:pt>
                <c:pt idx="729">
                  <c:v>202.82</c:v>
                </c:pt>
                <c:pt idx="730">
                  <c:v>204.28</c:v>
                </c:pt>
                <c:pt idx="731">
                  <c:v>209.99</c:v>
                </c:pt>
                <c:pt idx="732">
                  <c:v>206.34</c:v>
                </c:pt>
                <c:pt idx="733">
                  <c:v>205.19</c:v>
                </c:pt>
                <c:pt idx="734">
                  <c:v>210.17</c:v>
                </c:pt>
                <c:pt idx="735">
                  <c:v>202.64</c:v>
                </c:pt>
                <c:pt idx="736">
                  <c:v>204.66</c:v>
                </c:pt>
                <c:pt idx="737">
                  <c:v>209.89</c:v>
                </c:pt>
                <c:pt idx="738">
                  <c:v>204.63</c:v>
                </c:pt>
                <c:pt idx="739">
                  <c:v>203.47</c:v>
                </c:pt>
                <c:pt idx="740">
                  <c:v>207.48</c:v>
                </c:pt>
                <c:pt idx="741">
                  <c:v>195.07</c:v>
                </c:pt>
                <c:pt idx="742">
                  <c:v>195.67</c:v>
                </c:pt>
                <c:pt idx="743">
                  <c:v>200.28</c:v>
                </c:pt>
                <c:pt idx="744">
                  <c:v>196.27</c:v>
                </c:pt>
                <c:pt idx="745">
                  <c:v>198.77</c:v>
                </c:pt>
                <c:pt idx="746">
                  <c:v>207.25</c:v>
                </c:pt>
                <c:pt idx="747">
                  <c:v>198.34</c:v>
                </c:pt>
                <c:pt idx="748">
                  <c:v>198.56</c:v>
                </c:pt>
                <c:pt idx="749">
                  <c:v>209.04</c:v>
                </c:pt>
                <c:pt idx="750">
                  <c:v>195.85</c:v>
                </c:pt>
                <c:pt idx="751">
                  <c:v>195.92</c:v>
                </c:pt>
                <c:pt idx="752">
                  <c:v>194.41</c:v>
                </c:pt>
                <c:pt idx="753">
                  <c:v>192.8</c:v>
                </c:pt>
                <c:pt idx="754">
                  <c:v>193.13</c:v>
                </c:pt>
                <c:pt idx="755">
                  <c:v>192.77</c:v>
                </c:pt>
                <c:pt idx="756">
                  <c:v>194.61</c:v>
                </c:pt>
                <c:pt idx="757">
                  <c:v>194.36</c:v>
                </c:pt>
                <c:pt idx="758">
                  <c:v>194.13</c:v>
                </c:pt>
                <c:pt idx="759">
                  <c:v>192.72</c:v>
                </c:pt>
                <c:pt idx="760">
                  <c:v>198.06</c:v>
                </c:pt>
                <c:pt idx="761">
                  <c:v>189.63</c:v>
                </c:pt>
                <c:pt idx="762">
                  <c:v>190.28</c:v>
                </c:pt>
                <c:pt idx="763">
                  <c:v>198.97</c:v>
                </c:pt>
                <c:pt idx="764">
                  <c:v>192.42</c:v>
                </c:pt>
                <c:pt idx="765">
                  <c:v>191.29</c:v>
                </c:pt>
                <c:pt idx="766">
                  <c:v>197.68</c:v>
                </c:pt>
                <c:pt idx="767">
                  <c:v>195.07</c:v>
                </c:pt>
                <c:pt idx="768">
                  <c:v>194.81</c:v>
                </c:pt>
                <c:pt idx="769">
                  <c:v>197.86</c:v>
                </c:pt>
                <c:pt idx="770">
                  <c:v>189.73</c:v>
                </c:pt>
                <c:pt idx="771">
                  <c:v>192.77</c:v>
                </c:pt>
                <c:pt idx="772">
                  <c:v>197.1</c:v>
                </c:pt>
                <c:pt idx="773">
                  <c:v>190.89</c:v>
                </c:pt>
                <c:pt idx="774">
                  <c:v>192.62</c:v>
                </c:pt>
                <c:pt idx="775">
                  <c:v>198.87</c:v>
                </c:pt>
                <c:pt idx="776">
                  <c:v>193.08</c:v>
                </c:pt>
                <c:pt idx="777">
                  <c:v>194.79</c:v>
                </c:pt>
                <c:pt idx="778">
                  <c:v>201.16</c:v>
                </c:pt>
                <c:pt idx="779">
                  <c:v>199.32</c:v>
                </c:pt>
                <c:pt idx="780">
                  <c:v>200.5</c:v>
                </c:pt>
                <c:pt idx="781">
                  <c:v>205.87</c:v>
                </c:pt>
                <c:pt idx="782">
                  <c:v>201.56</c:v>
                </c:pt>
                <c:pt idx="783">
                  <c:v>200.83</c:v>
                </c:pt>
                <c:pt idx="784">
                  <c:v>208.76</c:v>
                </c:pt>
                <c:pt idx="785">
                  <c:v>200.25</c:v>
                </c:pt>
                <c:pt idx="786">
                  <c:v>201.03</c:v>
                </c:pt>
                <c:pt idx="787">
                  <c:v>200.73</c:v>
                </c:pt>
                <c:pt idx="788">
                  <c:v>202.29</c:v>
                </c:pt>
                <c:pt idx="789">
                  <c:v>201.18</c:v>
                </c:pt>
                <c:pt idx="790">
                  <c:v>202.37</c:v>
                </c:pt>
                <c:pt idx="791">
                  <c:v>199.9</c:v>
                </c:pt>
                <c:pt idx="792">
                  <c:v>200.08</c:v>
                </c:pt>
                <c:pt idx="793">
                  <c:v>201.33</c:v>
                </c:pt>
                <c:pt idx="794">
                  <c:v>199.87</c:v>
                </c:pt>
                <c:pt idx="795">
                  <c:v>200.86</c:v>
                </c:pt>
                <c:pt idx="796">
                  <c:v>199.77</c:v>
                </c:pt>
                <c:pt idx="797">
                  <c:v>199.32</c:v>
                </c:pt>
                <c:pt idx="798">
                  <c:v>203.9</c:v>
                </c:pt>
                <c:pt idx="799">
                  <c:v>197.61</c:v>
                </c:pt>
                <c:pt idx="800">
                  <c:v>199.6</c:v>
                </c:pt>
                <c:pt idx="801">
                  <c:v>206.65</c:v>
                </c:pt>
                <c:pt idx="802">
                  <c:v>198.41</c:v>
                </c:pt>
                <c:pt idx="803">
                  <c:v>198.54</c:v>
                </c:pt>
                <c:pt idx="804">
                  <c:v>205.16</c:v>
                </c:pt>
                <c:pt idx="805">
                  <c:v>197.76</c:v>
                </c:pt>
                <c:pt idx="806">
                  <c:v>197.08</c:v>
                </c:pt>
                <c:pt idx="807">
                  <c:v>200.81</c:v>
                </c:pt>
                <c:pt idx="808">
                  <c:v>194.94</c:v>
                </c:pt>
                <c:pt idx="809">
                  <c:v>196.07</c:v>
                </c:pt>
                <c:pt idx="810">
                  <c:v>201.33</c:v>
                </c:pt>
                <c:pt idx="811">
                  <c:v>193.43</c:v>
                </c:pt>
                <c:pt idx="812">
                  <c:v>194.81</c:v>
                </c:pt>
                <c:pt idx="813">
                  <c:v>201.16</c:v>
                </c:pt>
                <c:pt idx="814">
                  <c:v>194.64</c:v>
                </c:pt>
                <c:pt idx="815">
                  <c:v>192.45</c:v>
                </c:pt>
                <c:pt idx="816">
                  <c:v>198.74</c:v>
                </c:pt>
                <c:pt idx="817">
                  <c:v>191.77</c:v>
                </c:pt>
                <c:pt idx="818">
                  <c:v>192.52</c:v>
                </c:pt>
                <c:pt idx="819">
                  <c:v>200.25</c:v>
                </c:pt>
                <c:pt idx="820">
                  <c:v>196.3</c:v>
                </c:pt>
                <c:pt idx="821">
                  <c:v>197.36</c:v>
                </c:pt>
                <c:pt idx="822">
                  <c:v>206.27</c:v>
                </c:pt>
                <c:pt idx="823">
                  <c:v>196.1</c:v>
                </c:pt>
                <c:pt idx="824">
                  <c:v>194.28</c:v>
                </c:pt>
                <c:pt idx="825">
                  <c:v>197.03</c:v>
                </c:pt>
                <c:pt idx="826">
                  <c:v>197.81</c:v>
                </c:pt>
                <c:pt idx="827">
                  <c:v>197.99</c:v>
                </c:pt>
                <c:pt idx="828">
                  <c:v>198.39</c:v>
                </c:pt>
                <c:pt idx="829">
                  <c:v>199.47</c:v>
                </c:pt>
                <c:pt idx="830">
                  <c:v>199.17</c:v>
                </c:pt>
                <c:pt idx="831">
                  <c:v>200.15</c:v>
                </c:pt>
                <c:pt idx="832">
                  <c:v>200.45</c:v>
                </c:pt>
                <c:pt idx="833">
                  <c:v>202.37</c:v>
                </c:pt>
                <c:pt idx="834">
                  <c:v>204.46</c:v>
                </c:pt>
                <c:pt idx="835">
                  <c:v>204.36</c:v>
                </c:pt>
                <c:pt idx="836">
                  <c:v>209.16</c:v>
                </c:pt>
                <c:pt idx="837">
                  <c:v>203.83</c:v>
                </c:pt>
                <c:pt idx="838">
                  <c:v>201.91</c:v>
                </c:pt>
                <c:pt idx="839">
                  <c:v>206.8</c:v>
                </c:pt>
                <c:pt idx="840">
                  <c:v>201.46</c:v>
                </c:pt>
                <c:pt idx="841">
                  <c:v>201.18</c:v>
                </c:pt>
                <c:pt idx="842">
                  <c:v>206.87</c:v>
                </c:pt>
                <c:pt idx="843">
                  <c:v>198.44</c:v>
                </c:pt>
                <c:pt idx="844">
                  <c:v>196.32</c:v>
                </c:pt>
                <c:pt idx="845">
                  <c:v>203.02</c:v>
                </c:pt>
                <c:pt idx="846">
                  <c:v>198.64</c:v>
                </c:pt>
                <c:pt idx="847">
                  <c:v>198.51</c:v>
                </c:pt>
                <c:pt idx="848">
                  <c:v>201.49</c:v>
                </c:pt>
                <c:pt idx="849">
                  <c:v>196.48</c:v>
                </c:pt>
                <c:pt idx="850">
                  <c:v>195.72</c:v>
                </c:pt>
                <c:pt idx="851">
                  <c:v>203.6</c:v>
                </c:pt>
                <c:pt idx="852">
                  <c:v>198.87</c:v>
                </c:pt>
                <c:pt idx="853">
                  <c:v>195.75</c:v>
                </c:pt>
                <c:pt idx="854">
                  <c:v>202.77</c:v>
                </c:pt>
                <c:pt idx="855">
                  <c:v>199.4</c:v>
                </c:pt>
                <c:pt idx="856">
                  <c:v>200.35</c:v>
                </c:pt>
                <c:pt idx="857">
                  <c:v>207.3</c:v>
                </c:pt>
                <c:pt idx="858">
                  <c:v>200.4</c:v>
                </c:pt>
                <c:pt idx="859">
                  <c:v>202.11</c:v>
                </c:pt>
                <c:pt idx="860">
                  <c:v>210.95</c:v>
                </c:pt>
                <c:pt idx="861">
                  <c:v>201.66</c:v>
                </c:pt>
                <c:pt idx="862">
                  <c:v>200.7</c:v>
                </c:pt>
                <c:pt idx="863">
                  <c:v>199.65</c:v>
                </c:pt>
                <c:pt idx="864">
                  <c:v>199.62</c:v>
                </c:pt>
                <c:pt idx="865">
                  <c:v>196</c:v>
                </c:pt>
                <c:pt idx="866">
                  <c:v>194.91</c:v>
                </c:pt>
                <c:pt idx="867">
                  <c:v>194.71</c:v>
                </c:pt>
                <c:pt idx="868">
                  <c:v>197.08</c:v>
                </c:pt>
                <c:pt idx="869">
                  <c:v>197.71</c:v>
                </c:pt>
                <c:pt idx="870">
                  <c:v>198.77</c:v>
                </c:pt>
                <c:pt idx="871">
                  <c:v>200.38</c:v>
                </c:pt>
                <c:pt idx="872">
                  <c:v>198.74</c:v>
                </c:pt>
                <c:pt idx="873">
                  <c:v>197.05</c:v>
                </c:pt>
                <c:pt idx="874">
                  <c:v>201.23</c:v>
                </c:pt>
                <c:pt idx="875">
                  <c:v>200.65</c:v>
                </c:pt>
                <c:pt idx="876">
                  <c:v>200.18</c:v>
                </c:pt>
                <c:pt idx="877">
                  <c:v>205.06</c:v>
                </c:pt>
                <c:pt idx="878">
                  <c:v>200.25</c:v>
                </c:pt>
                <c:pt idx="879">
                  <c:v>201.31</c:v>
                </c:pt>
                <c:pt idx="880">
                  <c:v>205.29</c:v>
                </c:pt>
                <c:pt idx="881">
                  <c:v>198.14</c:v>
                </c:pt>
                <c:pt idx="882">
                  <c:v>195.22</c:v>
                </c:pt>
                <c:pt idx="883">
                  <c:v>202.14</c:v>
                </c:pt>
                <c:pt idx="884">
                  <c:v>199.75</c:v>
                </c:pt>
                <c:pt idx="885">
                  <c:v>203.27</c:v>
                </c:pt>
                <c:pt idx="886">
                  <c:v>208.11</c:v>
                </c:pt>
                <c:pt idx="887">
                  <c:v>202.39</c:v>
                </c:pt>
                <c:pt idx="888">
                  <c:v>203.58</c:v>
                </c:pt>
                <c:pt idx="889">
                  <c:v>208.08</c:v>
                </c:pt>
                <c:pt idx="890">
                  <c:v>200.91</c:v>
                </c:pt>
                <c:pt idx="891">
                  <c:v>197.38</c:v>
                </c:pt>
                <c:pt idx="892">
                  <c:v>205.26</c:v>
                </c:pt>
                <c:pt idx="893">
                  <c:v>202.04</c:v>
                </c:pt>
                <c:pt idx="894">
                  <c:v>200.96</c:v>
                </c:pt>
                <c:pt idx="895">
                  <c:v>205.39</c:v>
                </c:pt>
                <c:pt idx="896">
                  <c:v>199.09</c:v>
                </c:pt>
                <c:pt idx="897">
                  <c:v>200.48</c:v>
                </c:pt>
                <c:pt idx="898">
                  <c:v>210.37</c:v>
                </c:pt>
                <c:pt idx="899">
                  <c:v>200.76</c:v>
                </c:pt>
                <c:pt idx="900">
                  <c:v>201.01</c:v>
                </c:pt>
                <c:pt idx="901">
                  <c:v>202.09</c:v>
                </c:pt>
                <c:pt idx="902">
                  <c:v>201.66</c:v>
                </c:pt>
                <c:pt idx="903">
                  <c:v>199.07</c:v>
                </c:pt>
                <c:pt idx="904">
                  <c:v>202.06</c:v>
                </c:pt>
                <c:pt idx="905">
                  <c:v>199.52</c:v>
                </c:pt>
                <c:pt idx="906">
                  <c:v>201.11</c:v>
                </c:pt>
                <c:pt idx="907">
                  <c:v>200.48</c:v>
                </c:pt>
                <c:pt idx="908">
                  <c:v>204.05</c:v>
                </c:pt>
                <c:pt idx="909">
                  <c:v>210.93</c:v>
                </c:pt>
                <c:pt idx="910">
                  <c:v>207.75</c:v>
                </c:pt>
                <c:pt idx="911">
                  <c:v>207.7</c:v>
                </c:pt>
                <c:pt idx="912">
                  <c:v>211.33</c:v>
                </c:pt>
                <c:pt idx="913">
                  <c:v>203.58</c:v>
                </c:pt>
                <c:pt idx="914">
                  <c:v>202.24</c:v>
                </c:pt>
                <c:pt idx="915">
                  <c:v>207.35</c:v>
                </c:pt>
                <c:pt idx="916">
                  <c:v>203.1</c:v>
                </c:pt>
                <c:pt idx="917">
                  <c:v>204.96</c:v>
                </c:pt>
                <c:pt idx="918">
                  <c:v>211.71</c:v>
                </c:pt>
                <c:pt idx="919">
                  <c:v>206.85</c:v>
                </c:pt>
                <c:pt idx="920">
                  <c:v>206.17</c:v>
                </c:pt>
                <c:pt idx="921">
                  <c:v>209.04</c:v>
                </c:pt>
                <c:pt idx="922">
                  <c:v>203.15</c:v>
                </c:pt>
                <c:pt idx="923">
                  <c:v>202.44</c:v>
                </c:pt>
                <c:pt idx="924">
                  <c:v>208.33</c:v>
                </c:pt>
                <c:pt idx="925">
                  <c:v>200.55</c:v>
                </c:pt>
                <c:pt idx="926">
                  <c:v>201.54</c:v>
                </c:pt>
                <c:pt idx="927">
                  <c:v>207.43</c:v>
                </c:pt>
                <c:pt idx="928">
                  <c:v>198.06</c:v>
                </c:pt>
                <c:pt idx="929">
                  <c:v>196.22</c:v>
                </c:pt>
                <c:pt idx="930">
                  <c:v>198.49</c:v>
                </c:pt>
                <c:pt idx="931">
                  <c:v>192.09</c:v>
                </c:pt>
                <c:pt idx="932">
                  <c:v>190.31</c:v>
                </c:pt>
                <c:pt idx="933">
                  <c:v>197.66</c:v>
                </c:pt>
                <c:pt idx="934">
                  <c:v>190.56</c:v>
                </c:pt>
                <c:pt idx="935">
                  <c:v>189.93</c:v>
                </c:pt>
                <c:pt idx="936">
                  <c:v>197.89</c:v>
                </c:pt>
                <c:pt idx="937">
                  <c:v>188.47</c:v>
                </c:pt>
                <c:pt idx="938">
                  <c:v>187.94</c:v>
                </c:pt>
                <c:pt idx="939">
                  <c:v>188.77</c:v>
                </c:pt>
                <c:pt idx="940">
                  <c:v>189.85</c:v>
                </c:pt>
                <c:pt idx="941">
                  <c:v>191.97</c:v>
                </c:pt>
                <c:pt idx="942">
                  <c:v>195.29</c:v>
                </c:pt>
                <c:pt idx="943">
                  <c:v>196.73</c:v>
                </c:pt>
                <c:pt idx="944">
                  <c:v>199.45</c:v>
                </c:pt>
                <c:pt idx="945">
                  <c:v>200.3</c:v>
                </c:pt>
                <c:pt idx="946">
                  <c:v>201.01</c:v>
                </c:pt>
                <c:pt idx="947">
                  <c:v>199.32</c:v>
                </c:pt>
                <c:pt idx="948">
                  <c:v>199.75</c:v>
                </c:pt>
                <c:pt idx="949">
                  <c:v>200.1</c:v>
                </c:pt>
                <c:pt idx="950">
                  <c:v>206.27</c:v>
                </c:pt>
                <c:pt idx="951">
                  <c:v>200.3</c:v>
                </c:pt>
                <c:pt idx="952">
                  <c:v>201.33</c:v>
                </c:pt>
                <c:pt idx="953">
                  <c:v>206.29</c:v>
                </c:pt>
                <c:pt idx="954">
                  <c:v>198.97</c:v>
                </c:pt>
                <c:pt idx="955">
                  <c:v>198.49</c:v>
                </c:pt>
                <c:pt idx="956">
                  <c:v>204.08</c:v>
                </c:pt>
                <c:pt idx="957">
                  <c:v>198.31</c:v>
                </c:pt>
                <c:pt idx="958">
                  <c:v>199.14</c:v>
                </c:pt>
                <c:pt idx="959">
                  <c:v>205.36</c:v>
                </c:pt>
                <c:pt idx="960">
                  <c:v>201.96</c:v>
                </c:pt>
                <c:pt idx="961">
                  <c:v>203.68</c:v>
                </c:pt>
                <c:pt idx="962">
                  <c:v>207.45</c:v>
                </c:pt>
                <c:pt idx="963">
                  <c:v>197.36</c:v>
                </c:pt>
                <c:pt idx="964">
                  <c:v>198.11</c:v>
                </c:pt>
                <c:pt idx="965">
                  <c:v>204.63</c:v>
                </c:pt>
                <c:pt idx="966">
                  <c:v>200.98</c:v>
                </c:pt>
                <c:pt idx="967">
                  <c:v>199.92</c:v>
                </c:pt>
                <c:pt idx="968">
                  <c:v>205.77</c:v>
                </c:pt>
                <c:pt idx="969">
                  <c:v>197.1</c:v>
                </c:pt>
                <c:pt idx="970">
                  <c:v>196.17</c:v>
                </c:pt>
                <c:pt idx="971">
                  <c:v>202.64</c:v>
                </c:pt>
                <c:pt idx="972">
                  <c:v>196</c:v>
                </c:pt>
                <c:pt idx="973">
                  <c:v>193.18</c:v>
                </c:pt>
                <c:pt idx="974">
                  <c:v>202.67</c:v>
                </c:pt>
                <c:pt idx="975">
                  <c:v>195.69</c:v>
                </c:pt>
                <c:pt idx="976">
                  <c:v>195.44</c:v>
                </c:pt>
                <c:pt idx="977">
                  <c:v>197.08</c:v>
                </c:pt>
                <c:pt idx="978">
                  <c:v>199.02</c:v>
                </c:pt>
                <c:pt idx="979">
                  <c:v>199.52</c:v>
                </c:pt>
                <c:pt idx="980">
                  <c:v>201.86</c:v>
                </c:pt>
                <c:pt idx="981">
                  <c:v>201.18</c:v>
                </c:pt>
                <c:pt idx="982">
                  <c:v>200.7</c:v>
                </c:pt>
                <c:pt idx="983">
                  <c:v>201.23</c:v>
                </c:pt>
                <c:pt idx="984">
                  <c:v>201.08</c:v>
                </c:pt>
                <c:pt idx="985">
                  <c:v>205.54</c:v>
                </c:pt>
                <c:pt idx="986">
                  <c:v>199.85</c:v>
                </c:pt>
                <c:pt idx="987">
                  <c:v>198.64</c:v>
                </c:pt>
                <c:pt idx="988">
                  <c:v>203.88</c:v>
                </c:pt>
                <c:pt idx="989">
                  <c:v>198.56</c:v>
                </c:pt>
                <c:pt idx="990">
                  <c:v>197.89</c:v>
                </c:pt>
                <c:pt idx="991">
                  <c:v>203.52</c:v>
                </c:pt>
                <c:pt idx="992">
                  <c:v>197.68</c:v>
                </c:pt>
                <c:pt idx="993">
                  <c:v>196.78</c:v>
                </c:pt>
                <c:pt idx="994">
                  <c:v>202.87</c:v>
                </c:pt>
                <c:pt idx="995">
                  <c:v>197.89</c:v>
                </c:pt>
                <c:pt idx="996">
                  <c:v>200.28</c:v>
                </c:pt>
                <c:pt idx="997">
                  <c:v>204.41</c:v>
                </c:pt>
                <c:pt idx="998">
                  <c:v>199.8</c:v>
                </c:pt>
                <c:pt idx="999">
                  <c:v>199.95</c:v>
                </c:pt>
                <c:pt idx="1000">
                  <c:v>206.24</c:v>
                </c:pt>
                <c:pt idx="1001">
                  <c:v>201.08</c:v>
                </c:pt>
                <c:pt idx="1002">
                  <c:v>198.31</c:v>
                </c:pt>
                <c:pt idx="1003">
                  <c:v>204.36</c:v>
                </c:pt>
                <c:pt idx="1004">
                  <c:v>198.62</c:v>
                </c:pt>
                <c:pt idx="1005">
                  <c:v>198.92</c:v>
                </c:pt>
                <c:pt idx="1006">
                  <c:v>203.55</c:v>
                </c:pt>
                <c:pt idx="1007">
                  <c:v>195.09</c:v>
                </c:pt>
                <c:pt idx="1008">
                  <c:v>195.47</c:v>
                </c:pt>
                <c:pt idx="1009">
                  <c:v>202.14</c:v>
                </c:pt>
                <c:pt idx="1010">
                  <c:v>194.54</c:v>
                </c:pt>
                <c:pt idx="1011">
                  <c:v>196.1</c:v>
                </c:pt>
                <c:pt idx="1012">
                  <c:v>202.95</c:v>
                </c:pt>
                <c:pt idx="1013">
                  <c:v>192.32</c:v>
                </c:pt>
                <c:pt idx="1014">
                  <c:v>192.85</c:v>
                </c:pt>
                <c:pt idx="1015">
                  <c:v>195.39</c:v>
                </c:pt>
                <c:pt idx="1016">
                  <c:v>194.81</c:v>
                </c:pt>
                <c:pt idx="1017">
                  <c:v>194.76</c:v>
                </c:pt>
                <c:pt idx="1018">
                  <c:v>195.87</c:v>
                </c:pt>
                <c:pt idx="1019">
                  <c:v>197.36</c:v>
                </c:pt>
                <c:pt idx="1020">
                  <c:v>196.7</c:v>
                </c:pt>
                <c:pt idx="1021">
                  <c:v>197.51</c:v>
                </c:pt>
                <c:pt idx="1022">
                  <c:v>198.87</c:v>
                </c:pt>
                <c:pt idx="1023">
                  <c:v>204.43</c:v>
                </c:pt>
                <c:pt idx="1024">
                  <c:v>198.69</c:v>
                </c:pt>
                <c:pt idx="1025">
                  <c:v>199.65</c:v>
                </c:pt>
                <c:pt idx="1026">
                  <c:v>205.89</c:v>
                </c:pt>
                <c:pt idx="1027">
                  <c:v>198.11</c:v>
                </c:pt>
                <c:pt idx="1028">
                  <c:v>201.18</c:v>
                </c:pt>
                <c:pt idx="1029">
                  <c:v>207.53</c:v>
                </c:pt>
                <c:pt idx="1030">
                  <c:v>200.6</c:v>
                </c:pt>
                <c:pt idx="1031">
                  <c:v>201.61</c:v>
                </c:pt>
                <c:pt idx="1032">
                  <c:v>207.38</c:v>
                </c:pt>
                <c:pt idx="1033">
                  <c:v>203.98</c:v>
                </c:pt>
                <c:pt idx="1034">
                  <c:v>200.3</c:v>
                </c:pt>
                <c:pt idx="1035">
                  <c:v>203.25</c:v>
                </c:pt>
                <c:pt idx="1036">
                  <c:v>198.49</c:v>
                </c:pt>
                <c:pt idx="1037">
                  <c:v>195.24</c:v>
                </c:pt>
                <c:pt idx="1038">
                  <c:v>200.18</c:v>
                </c:pt>
                <c:pt idx="1039">
                  <c:v>194.94</c:v>
                </c:pt>
                <c:pt idx="1040">
                  <c:v>193.33</c:v>
                </c:pt>
                <c:pt idx="1041">
                  <c:v>195.14</c:v>
                </c:pt>
                <c:pt idx="1042">
                  <c:v>193.05</c:v>
                </c:pt>
                <c:pt idx="1043">
                  <c:v>196.42</c:v>
                </c:pt>
                <c:pt idx="1044">
                  <c:v>202.57</c:v>
                </c:pt>
                <c:pt idx="1045">
                  <c:v>193.08</c:v>
                </c:pt>
                <c:pt idx="1046">
                  <c:v>193.2</c:v>
                </c:pt>
                <c:pt idx="1047">
                  <c:v>200.98</c:v>
                </c:pt>
                <c:pt idx="1048">
                  <c:v>191.79</c:v>
                </c:pt>
                <c:pt idx="1049">
                  <c:v>193.96</c:v>
                </c:pt>
                <c:pt idx="1050">
                  <c:v>195.85</c:v>
                </c:pt>
                <c:pt idx="1051">
                  <c:v>198.24</c:v>
                </c:pt>
                <c:pt idx="1052">
                  <c:v>199.17</c:v>
                </c:pt>
                <c:pt idx="1053">
                  <c:v>200.33</c:v>
                </c:pt>
                <c:pt idx="1054">
                  <c:v>203.12</c:v>
                </c:pt>
                <c:pt idx="1055">
                  <c:v>205.19</c:v>
                </c:pt>
                <c:pt idx="1056">
                  <c:v>203.83</c:v>
                </c:pt>
                <c:pt idx="1057">
                  <c:v>197.63</c:v>
                </c:pt>
                <c:pt idx="1058">
                  <c:v>197.31</c:v>
                </c:pt>
                <c:pt idx="1059">
                  <c:v>200.7</c:v>
                </c:pt>
                <c:pt idx="1060">
                  <c:v>201.66</c:v>
                </c:pt>
                <c:pt idx="1061">
                  <c:v>206.45</c:v>
                </c:pt>
                <c:pt idx="1062">
                  <c:v>203.37</c:v>
                </c:pt>
                <c:pt idx="1063">
                  <c:v>202.14</c:v>
                </c:pt>
                <c:pt idx="1064">
                  <c:v>207.6</c:v>
                </c:pt>
                <c:pt idx="1065">
                  <c:v>200.43</c:v>
                </c:pt>
                <c:pt idx="1066">
                  <c:v>199.17</c:v>
                </c:pt>
                <c:pt idx="1067">
                  <c:v>204.78</c:v>
                </c:pt>
                <c:pt idx="1068">
                  <c:v>202.32</c:v>
                </c:pt>
                <c:pt idx="1069">
                  <c:v>201.69</c:v>
                </c:pt>
                <c:pt idx="1070">
                  <c:v>207.23</c:v>
                </c:pt>
                <c:pt idx="1071">
                  <c:v>201.59</c:v>
                </c:pt>
                <c:pt idx="1072">
                  <c:v>202.47</c:v>
                </c:pt>
                <c:pt idx="1073">
                  <c:v>206.87</c:v>
                </c:pt>
                <c:pt idx="1074">
                  <c:v>201.66</c:v>
                </c:pt>
                <c:pt idx="1075">
                  <c:v>203.63</c:v>
                </c:pt>
                <c:pt idx="1076">
                  <c:v>209.11</c:v>
                </c:pt>
                <c:pt idx="1077">
                  <c:v>204.15</c:v>
                </c:pt>
                <c:pt idx="1078">
                  <c:v>203.73</c:v>
                </c:pt>
                <c:pt idx="1079">
                  <c:v>208.43</c:v>
                </c:pt>
                <c:pt idx="1080">
                  <c:v>201.66</c:v>
                </c:pt>
                <c:pt idx="1081">
                  <c:v>201.38</c:v>
                </c:pt>
                <c:pt idx="1082">
                  <c:v>207.15</c:v>
                </c:pt>
                <c:pt idx="1083">
                  <c:v>198.64</c:v>
                </c:pt>
                <c:pt idx="1084">
                  <c:v>199.17</c:v>
                </c:pt>
                <c:pt idx="1085">
                  <c:v>207.88</c:v>
                </c:pt>
                <c:pt idx="1086">
                  <c:v>199.27</c:v>
                </c:pt>
                <c:pt idx="1087">
                  <c:v>196.42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7634816"/>
        <c:axId val="168446208"/>
      </c:scatterChart>
      <c:valAx>
        <c:axId val="167634816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Date &amp; Time</a:t>
                </a:r>
              </a:p>
            </c:rich>
          </c:tx>
          <c:layout/>
          <c:overlay val="0"/>
        </c:title>
        <c:numFmt formatCode="m/d/yyyy\ h:mm" sourceLinked="1"/>
        <c:majorTickMark val="out"/>
        <c:minorTickMark val="none"/>
        <c:tickLblPos val="nextTo"/>
        <c:crossAx val="168446208"/>
        <c:crosses val="autoZero"/>
        <c:crossBetween val="midCat"/>
      </c:valAx>
      <c:valAx>
        <c:axId val="168446208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CO2_ppm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167634816"/>
        <c:crosses val="autoZero"/>
        <c:crossBetween val="midCat"/>
      </c:valAx>
    </c:plotArea>
    <c:legend>
      <c:legendPos val="r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SOUNDING_3!$G$1</c:f>
              <c:strCache>
                <c:ptCount val="1"/>
                <c:pt idx="0">
                  <c:v>CO2_ppm</c:v>
                </c:pt>
              </c:strCache>
            </c:strRef>
          </c:tx>
          <c:spPr>
            <a:ln w="28575">
              <a:noFill/>
            </a:ln>
          </c:spPr>
          <c:xVal>
            <c:numRef>
              <c:f>SOUNDING_3!$A$2:$A$12951</c:f>
              <c:numCache>
                <c:formatCode>m/d/yyyy\ h:mm</c:formatCode>
                <c:ptCount val="12950"/>
                <c:pt idx="0">
                  <c:v>41762.523935185185</c:v>
                </c:pt>
                <c:pt idx="1">
                  <c:v>41762.524004629631</c:v>
                </c:pt>
                <c:pt idx="2">
                  <c:v>41762.524062500001</c:v>
                </c:pt>
                <c:pt idx="3">
                  <c:v>41762.52412037037</c:v>
                </c:pt>
                <c:pt idx="4">
                  <c:v>41762.524178240739</c:v>
                </c:pt>
                <c:pt idx="5">
                  <c:v>41762.524247685185</c:v>
                </c:pt>
                <c:pt idx="6">
                  <c:v>41762.524305555555</c:v>
                </c:pt>
                <c:pt idx="7">
                  <c:v>41762.524363425924</c:v>
                </c:pt>
                <c:pt idx="8">
                  <c:v>41762.52443287037</c:v>
                </c:pt>
                <c:pt idx="9">
                  <c:v>41762.52449074074</c:v>
                </c:pt>
                <c:pt idx="10">
                  <c:v>41762.524548611109</c:v>
                </c:pt>
                <c:pt idx="11">
                  <c:v>41762.524618055555</c:v>
                </c:pt>
                <c:pt idx="12">
                  <c:v>41762.524675925924</c:v>
                </c:pt>
                <c:pt idx="13">
                  <c:v>41762.524733796294</c:v>
                </c:pt>
                <c:pt idx="14">
                  <c:v>41762.52480324074</c:v>
                </c:pt>
                <c:pt idx="15">
                  <c:v>41762.524861111109</c:v>
                </c:pt>
                <c:pt idx="16">
                  <c:v>41762.524918981479</c:v>
                </c:pt>
                <c:pt idx="17">
                  <c:v>41762.524988425925</c:v>
                </c:pt>
                <c:pt idx="18">
                  <c:v>41762.525046296294</c:v>
                </c:pt>
                <c:pt idx="19">
                  <c:v>41762.525104166663</c:v>
                </c:pt>
                <c:pt idx="20">
                  <c:v>41762.52516203704</c:v>
                </c:pt>
                <c:pt idx="21">
                  <c:v>41762.525231481479</c:v>
                </c:pt>
                <c:pt idx="22">
                  <c:v>41762.525289351855</c:v>
                </c:pt>
                <c:pt idx="23">
                  <c:v>41762.525347222225</c:v>
                </c:pt>
                <c:pt idx="24">
                  <c:v>41762.525416666664</c:v>
                </c:pt>
                <c:pt idx="25">
                  <c:v>41762.52547453704</c:v>
                </c:pt>
                <c:pt idx="26">
                  <c:v>41762.52553240741</c:v>
                </c:pt>
                <c:pt idx="27">
                  <c:v>41762.525601851848</c:v>
                </c:pt>
                <c:pt idx="28">
                  <c:v>41762.525659722225</c:v>
                </c:pt>
                <c:pt idx="29">
                  <c:v>41762.525717592594</c:v>
                </c:pt>
                <c:pt idx="30">
                  <c:v>41762.525787037041</c:v>
                </c:pt>
                <c:pt idx="31">
                  <c:v>41762.52584490741</c:v>
                </c:pt>
                <c:pt idx="32">
                  <c:v>41762.525902777779</c:v>
                </c:pt>
                <c:pt idx="33">
                  <c:v>41762.525972222225</c:v>
                </c:pt>
                <c:pt idx="34">
                  <c:v>41762.526030092595</c:v>
                </c:pt>
                <c:pt idx="35">
                  <c:v>41762.526087962964</c:v>
                </c:pt>
                <c:pt idx="36">
                  <c:v>41762.52615740741</c:v>
                </c:pt>
                <c:pt idx="37">
                  <c:v>41762.52621527778</c:v>
                </c:pt>
                <c:pt idx="38">
                  <c:v>41762.526273148149</c:v>
                </c:pt>
                <c:pt idx="39">
                  <c:v>41762.526331018518</c:v>
                </c:pt>
                <c:pt idx="40">
                  <c:v>41762.526400462964</c:v>
                </c:pt>
                <c:pt idx="41">
                  <c:v>41762.526458333334</c:v>
                </c:pt>
                <c:pt idx="42">
                  <c:v>41762.526516203703</c:v>
                </c:pt>
                <c:pt idx="43">
                  <c:v>41762.526585648149</c:v>
                </c:pt>
                <c:pt idx="44">
                  <c:v>41762.526643518519</c:v>
                </c:pt>
                <c:pt idx="45">
                  <c:v>41762.526701388888</c:v>
                </c:pt>
                <c:pt idx="46">
                  <c:v>41762.526770833334</c:v>
                </c:pt>
                <c:pt idx="47">
                  <c:v>41762.526828703703</c:v>
                </c:pt>
                <c:pt idx="48">
                  <c:v>41762.526886574073</c:v>
                </c:pt>
                <c:pt idx="49">
                  <c:v>41762.526956018519</c:v>
                </c:pt>
                <c:pt idx="50">
                  <c:v>41762.527013888888</c:v>
                </c:pt>
                <c:pt idx="51">
                  <c:v>41762.527071759258</c:v>
                </c:pt>
                <c:pt idx="52">
                  <c:v>41762.527141203704</c:v>
                </c:pt>
                <c:pt idx="53">
                  <c:v>41762.527199074073</c:v>
                </c:pt>
                <c:pt idx="54">
                  <c:v>41762.527256944442</c:v>
                </c:pt>
                <c:pt idx="55">
                  <c:v>41762.527326388888</c:v>
                </c:pt>
                <c:pt idx="56">
                  <c:v>41762.527384259258</c:v>
                </c:pt>
                <c:pt idx="57">
                  <c:v>41762.527442129627</c:v>
                </c:pt>
                <c:pt idx="58">
                  <c:v>41762.527499999997</c:v>
                </c:pt>
                <c:pt idx="59">
                  <c:v>41762.527569444443</c:v>
                </c:pt>
                <c:pt idx="60">
                  <c:v>41762.527627314812</c:v>
                </c:pt>
                <c:pt idx="61">
                  <c:v>41762.527685185189</c:v>
                </c:pt>
                <c:pt idx="62">
                  <c:v>41762.527754629627</c:v>
                </c:pt>
                <c:pt idx="63">
                  <c:v>41762.527812499997</c:v>
                </c:pt>
                <c:pt idx="64">
                  <c:v>41762.527870370373</c:v>
                </c:pt>
                <c:pt idx="65">
                  <c:v>41762.527939814812</c:v>
                </c:pt>
                <c:pt idx="66">
                  <c:v>41762.527997685182</c:v>
                </c:pt>
                <c:pt idx="67">
                  <c:v>41762.528055555558</c:v>
                </c:pt>
                <c:pt idx="68">
                  <c:v>41762.528124999997</c:v>
                </c:pt>
                <c:pt idx="69">
                  <c:v>41762.528182870374</c:v>
                </c:pt>
                <c:pt idx="70">
                  <c:v>41762.528240740743</c:v>
                </c:pt>
                <c:pt idx="71">
                  <c:v>41762.528310185182</c:v>
                </c:pt>
                <c:pt idx="72">
                  <c:v>41762.528368055559</c:v>
                </c:pt>
                <c:pt idx="73">
                  <c:v>41762.528425925928</c:v>
                </c:pt>
                <c:pt idx="74">
                  <c:v>41762.528483796297</c:v>
                </c:pt>
                <c:pt idx="75">
                  <c:v>41762.528553240743</c:v>
                </c:pt>
                <c:pt idx="76">
                  <c:v>41762.528611111113</c:v>
                </c:pt>
                <c:pt idx="77">
                  <c:v>41762.528668981482</c:v>
                </c:pt>
                <c:pt idx="78">
                  <c:v>41762.528738425928</c:v>
                </c:pt>
                <c:pt idx="79">
                  <c:v>41762.528796296298</c:v>
                </c:pt>
                <c:pt idx="80">
                  <c:v>41762.528854166667</c:v>
                </c:pt>
                <c:pt idx="81">
                  <c:v>41762.528923611113</c:v>
                </c:pt>
                <c:pt idx="82">
                  <c:v>41762.528981481482</c:v>
                </c:pt>
                <c:pt idx="83">
                  <c:v>41762.529039351852</c:v>
                </c:pt>
                <c:pt idx="84">
                  <c:v>41762.529108796298</c:v>
                </c:pt>
                <c:pt idx="85">
                  <c:v>41762.529166666667</c:v>
                </c:pt>
                <c:pt idx="86">
                  <c:v>41762.529224537036</c:v>
                </c:pt>
                <c:pt idx="87">
                  <c:v>41762.529293981483</c:v>
                </c:pt>
                <c:pt idx="88">
                  <c:v>41762.529351851852</c:v>
                </c:pt>
                <c:pt idx="89">
                  <c:v>41762.529409722221</c:v>
                </c:pt>
                <c:pt idx="90">
                  <c:v>41762.529479166667</c:v>
                </c:pt>
                <c:pt idx="91">
                  <c:v>41762.529537037037</c:v>
                </c:pt>
                <c:pt idx="92">
                  <c:v>41762.529594907406</c:v>
                </c:pt>
                <c:pt idx="93">
                  <c:v>41762.529652777775</c:v>
                </c:pt>
                <c:pt idx="94">
                  <c:v>41762.529722222222</c:v>
                </c:pt>
                <c:pt idx="95">
                  <c:v>41762.529780092591</c:v>
                </c:pt>
                <c:pt idx="96">
                  <c:v>41762.52983796296</c:v>
                </c:pt>
                <c:pt idx="97">
                  <c:v>41762.529907407406</c:v>
                </c:pt>
                <c:pt idx="98">
                  <c:v>41762.529965277776</c:v>
                </c:pt>
                <c:pt idx="99">
                  <c:v>41762.530023148145</c:v>
                </c:pt>
                <c:pt idx="100">
                  <c:v>41762.530092592591</c:v>
                </c:pt>
                <c:pt idx="101">
                  <c:v>41762.530150462961</c:v>
                </c:pt>
                <c:pt idx="102">
                  <c:v>41762.53020833333</c:v>
                </c:pt>
                <c:pt idx="103">
                  <c:v>41762.530277777776</c:v>
                </c:pt>
                <c:pt idx="104">
                  <c:v>41762.530335648145</c:v>
                </c:pt>
                <c:pt idx="105">
                  <c:v>41762.530393518522</c:v>
                </c:pt>
                <c:pt idx="106">
                  <c:v>41762.530462962961</c:v>
                </c:pt>
                <c:pt idx="107">
                  <c:v>41762.53052083333</c:v>
                </c:pt>
                <c:pt idx="108">
                  <c:v>41762.530578703707</c:v>
                </c:pt>
                <c:pt idx="109">
                  <c:v>41762.530648148146</c:v>
                </c:pt>
                <c:pt idx="110">
                  <c:v>41762.530706018515</c:v>
                </c:pt>
                <c:pt idx="111">
                  <c:v>41762.530763888892</c:v>
                </c:pt>
                <c:pt idx="112">
                  <c:v>41762.530821759261</c:v>
                </c:pt>
                <c:pt idx="113">
                  <c:v>41762.530891203707</c:v>
                </c:pt>
                <c:pt idx="114">
                  <c:v>41762.530949074076</c:v>
                </c:pt>
                <c:pt idx="115">
                  <c:v>41762.531006944446</c:v>
                </c:pt>
                <c:pt idx="116">
                  <c:v>41762.531076388892</c:v>
                </c:pt>
                <c:pt idx="117">
                  <c:v>41762.531134259261</c:v>
                </c:pt>
                <c:pt idx="118">
                  <c:v>41762.531192129631</c:v>
                </c:pt>
                <c:pt idx="119">
                  <c:v>41762.531261574077</c:v>
                </c:pt>
                <c:pt idx="120">
                  <c:v>41762.531319444446</c:v>
                </c:pt>
                <c:pt idx="121">
                  <c:v>41762.531377314815</c:v>
                </c:pt>
                <c:pt idx="122">
                  <c:v>41762.531446759262</c:v>
                </c:pt>
                <c:pt idx="123">
                  <c:v>41762.531504629631</c:v>
                </c:pt>
                <c:pt idx="124">
                  <c:v>41762.5315625</c:v>
                </c:pt>
                <c:pt idx="125">
                  <c:v>41762.531631944446</c:v>
                </c:pt>
                <c:pt idx="126">
                  <c:v>41762.531689814816</c:v>
                </c:pt>
                <c:pt idx="127">
                  <c:v>41762.531747685185</c:v>
                </c:pt>
                <c:pt idx="128">
                  <c:v>41762.531805555554</c:v>
                </c:pt>
                <c:pt idx="129">
                  <c:v>41762.531875000001</c:v>
                </c:pt>
                <c:pt idx="130">
                  <c:v>41762.53193287037</c:v>
                </c:pt>
                <c:pt idx="131">
                  <c:v>41762.531990740739</c:v>
                </c:pt>
                <c:pt idx="132">
                  <c:v>41762.532060185185</c:v>
                </c:pt>
                <c:pt idx="133">
                  <c:v>41762.532118055555</c:v>
                </c:pt>
                <c:pt idx="134">
                  <c:v>41762.532175925924</c:v>
                </c:pt>
                <c:pt idx="135">
                  <c:v>41762.53224537037</c:v>
                </c:pt>
                <c:pt idx="136">
                  <c:v>41762.53230324074</c:v>
                </c:pt>
                <c:pt idx="137">
                  <c:v>41762.532361111109</c:v>
                </c:pt>
                <c:pt idx="138">
                  <c:v>41762.532430555555</c:v>
                </c:pt>
                <c:pt idx="139">
                  <c:v>41762.532488425924</c:v>
                </c:pt>
                <c:pt idx="140">
                  <c:v>41762.532546296294</c:v>
                </c:pt>
                <c:pt idx="141">
                  <c:v>41762.53261574074</c:v>
                </c:pt>
                <c:pt idx="142">
                  <c:v>41762.532673611109</c:v>
                </c:pt>
                <c:pt idx="143">
                  <c:v>41762.532731481479</c:v>
                </c:pt>
                <c:pt idx="144">
                  <c:v>41762.532800925925</c:v>
                </c:pt>
                <c:pt idx="145">
                  <c:v>41762.532858796294</c:v>
                </c:pt>
                <c:pt idx="146">
                  <c:v>41762.532916666663</c:v>
                </c:pt>
                <c:pt idx="147">
                  <c:v>41762.53297453704</c:v>
                </c:pt>
                <c:pt idx="148">
                  <c:v>41762.533043981479</c:v>
                </c:pt>
                <c:pt idx="149">
                  <c:v>41762.533101851855</c:v>
                </c:pt>
                <c:pt idx="150">
                  <c:v>41762.533159722225</c:v>
                </c:pt>
                <c:pt idx="151">
                  <c:v>41762.533229166664</c:v>
                </c:pt>
                <c:pt idx="152">
                  <c:v>41762.53328703704</c:v>
                </c:pt>
                <c:pt idx="153">
                  <c:v>41762.53334490741</c:v>
                </c:pt>
                <c:pt idx="154">
                  <c:v>41762.533414351848</c:v>
                </c:pt>
                <c:pt idx="155">
                  <c:v>41762.533472222225</c:v>
                </c:pt>
                <c:pt idx="156">
                  <c:v>41762.533530092594</c:v>
                </c:pt>
                <c:pt idx="157">
                  <c:v>41762.533599537041</c:v>
                </c:pt>
                <c:pt idx="158">
                  <c:v>41762.53365740741</c:v>
                </c:pt>
                <c:pt idx="159">
                  <c:v>41762.533715277779</c:v>
                </c:pt>
                <c:pt idx="160">
                  <c:v>41762.533784722225</c:v>
                </c:pt>
                <c:pt idx="161">
                  <c:v>41762.533842592595</c:v>
                </c:pt>
                <c:pt idx="162">
                  <c:v>41762.533900462964</c:v>
                </c:pt>
                <c:pt idx="163">
                  <c:v>41762.533958333333</c:v>
                </c:pt>
                <c:pt idx="164">
                  <c:v>41762.53402777778</c:v>
                </c:pt>
                <c:pt idx="165">
                  <c:v>41762.534085648149</c:v>
                </c:pt>
                <c:pt idx="166">
                  <c:v>41762.534143518518</c:v>
                </c:pt>
                <c:pt idx="167">
                  <c:v>41762.534212962964</c:v>
                </c:pt>
                <c:pt idx="168">
                  <c:v>41762.534270833334</c:v>
                </c:pt>
                <c:pt idx="169">
                  <c:v>41762.534328703703</c:v>
                </c:pt>
                <c:pt idx="170">
                  <c:v>41762.534398148149</c:v>
                </c:pt>
                <c:pt idx="171">
                  <c:v>41762.534456018519</c:v>
                </c:pt>
                <c:pt idx="172">
                  <c:v>41762.534513888888</c:v>
                </c:pt>
                <c:pt idx="173">
                  <c:v>41762.534583333334</c:v>
                </c:pt>
                <c:pt idx="174">
                  <c:v>41762.534641203703</c:v>
                </c:pt>
                <c:pt idx="175">
                  <c:v>41762.534699074073</c:v>
                </c:pt>
                <c:pt idx="176">
                  <c:v>41762.534768518519</c:v>
                </c:pt>
                <c:pt idx="177">
                  <c:v>41762.534826388888</c:v>
                </c:pt>
                <c:pt idx="178">
                  <c:v>41762.534884259258</c:v>
                </c:pt>
                <c:pt idx="179">
                  <c:v>41762.534953703704</c:v>
                </c:pt>
                <c:pt idx="180">
                  <c:v>41762.535011574073</c:v>
                </c:pt>
                <c:pt idx="181">
                  <c:v>41762.535069444442</c:v>
                </c:pt>
                <c:pt idx="182">
                  <c:v>41762.535127314812</c:v>
                </c:pt>
                <c:pt idx="183">
                  <c:v>41762.535196759258</c:v>
                </c:pt>
                <c:pt idx="184">
                  <c:v>41762.535254629627</c:v>
                </c:pt>
                <c:pt idx="185">
                  <c:v>41762.535312499997</c:v>
                </c:pt>
                <c:pt idx="186">
                  <c:v>41762.535381944443</c:v>
                </c:pt>
                <c:pt idx="187">
                  <c:v>41762.535439814812</c:v>
                </c:pt>
                <c:pt idx="188">
                  <c:v>41762.535497685189</c:v>
                </c:pt>
                <c:pt idx="189">
                  <c:v>41762.535567129627</c:v>
                </c:pt>
                <c:pt idx="190">
                  <c:v>41762.535624999997</c:v>
                </c:pt>
                <c:pt idx="191">
                  <c:v>41762.535682870373</c:v>
                </c:pt>
                <c:pt idx="192">
                  <c:v>41762.535752314812</c:v>
                </c:pt>
                <c:pt idx="193">
                  <c:v>41762.535810185182</c:v>
                </c:pt>
                <c:pt idx="194">
                  <c:v>41762.535868055558</c:v>
                </c:pt>
                <c:pt idx="195">
                  <c:v>41762.535937499997</c:v>
                </c:pt>
                <c:pt idx="196">
                  <c:v>41762.535995370374</c:v>
                </c:pt>
                <c:pt idx="197">
                  <c:v>41762.536053240743</c:v>
                </c:pt>
                <c:pt idx="198">
                  <c:v>41762.536122685182</c:v>
                </c:pt>
                <c:pt idx="199">
                  <c:v>41762.536180555559</c:v>
                </c:pt>
                <c:pt idx="200">
                  <c:v>41762.536238425928</c:v>
                </c:pt>
                <c:pt idx="201">
                  <c:v>41762.536296296297</c:v>
                </c:pt>
                <c:pt idx="202">
                  <c:v>41762.536365740743</c:v>
                </c:pt>
                <c:pt idx="203">
                  <c:v>41762.536423611113</c:v>
                </c:pt>
                <c:pt idx="204">
                  <c:v>41762.536481481482</c:v>
                </c:pt>
                <c:pt idx="205">
                  <c:v>41762.536550925928</c:v>
                </c:pt>
                <c:pt idx="206">
                  <c:v>41762.536608796298</c:v>
                </c:pt>
                <c:pt idx="207">
                  <c:v>41762.536666666667</c:v>
                </c:pt>
                <c:pt idx="208">
                  <c:v>41762.536736111113</c:v>
                </c:pt>
                <c:pt idx="209">
                  <c:v>41762.536793981482</c:v>
                </c:pt>
                <c:pt idx="210">
                  <c:v>41762.536851851852</c:v>
                </c:pt>
                <c:pt idx="211">
                  <c:v>41762.536921296298</c:v>
                </c:pt>
                <c:pt idx="212">
                  <c:v>41762.536979166667</c:v>
                </c:pt>
                <c:pt idx="213">
                  <c:v>41762.537037037036</c:v>
                </c:pt>
                <c:pt idx="214">
                  <c:v>41762.537106481483</c:v>
                </c:pt>
                <c:pt idx="215">
                  <c:v>41762.537164351852</c:v>
                </c:pt>
                <c:pt idx="216">
                  <c:v>41762.537222222221</c:v>
                </c:pt>
                <c:pt idx="217">
                  <c:v>41762.537280092591</c:v>
                </c:pt>
                <c:pt idx="218">
                  <c:v>41762.537349537037</c:v>
                </c:pt>
                <c:pt idx="219">
                  <c:v>41762.537407407406</c:v>
                </c:pt>
                <c:pt idx="220">
                  <c:v>41762.537465277775</c:v>
                </c:pt>
                <c:pt idx="221">
                  <c:v>41762.537534722222</c:v>
                </c:pt>
                <c:pt idx="222">
                  <c:v>41762.537592592591</c:v>
                </c:pt>
                <c:pt idx="223">
                  <c:v>41762.53765046296</c:v>
                </c:pt>
                <c:pt idx="224">
                  <c:v>41762.537719907406</c:v>
                </c:pt>
                <c:pt idx="225">
                  <c:v>41762.537777777776</c:v>
                </c:pt>
                <c:pt idx="226">
                  <c:v>41762.537835648145</c:v>
                </c:pt>
                <c:pt idx="227">
                  <c:v>41762.537905092591</c:v>
                </c:pt>
                <c:pt idx="228">
                  <c:v>41762.537962962961</c:v>
                </c:pt>
                <c:pt idx="229">
                  <c:v>41762.53802083333</c:v>
                </c:pt>
                <c:pt idx="230">
                  <c:v>41762.538090277776</c:v>
                </c:pt>
                <c:pt idx="231">
                  <c:v>41762.538148148145</c:v>
                </c:pt>
                <c:pt idx="232">
                  <c:v>41762.538206018522</c:v>
                </c:pt>
                <c:pt idx="233">
                  <c:v>41762.538275462961</c:v>
                </c:pt>
                <c:pt idx="234">
                  <c:v>41762.53833333333</c:v>
                </c:pt>
                <c:pt idx="235">
                  <c:v>41762.538391203707</c:v>
                </c:pt>
                <c:pt idx="236">
                  <c:v>41762.538449074076</c:v>
                </c:pt>
                <c:pt idx="237">
                  <c:v>41762.538518518515</c:v>
                </c:pt>
                <c:pt idx="238">
                  <c:v>41762.538576388892</c:v>
                </c:pt>
                <c:pt idx="239">
                  <c:v>41762.538634259261</c:v>
                </c:pt>
                <c:pt idx="240">
                  <c:v>41762.538703703707</c:v>
                </c:pt>
                <c:pt idx="241">
                  <c:v>41762.538761574076</c:v>
                </c:pt>
                <c:pt idx="242">
                  <c:v>41762.538819444446</c:v>
                </c:pt>
                <c:pt idx="243">
                  <c:v>41762.538888888892</c:v>
                </c:pt>
                <c:pt idx="244">
                  <c:v>41762.538946759261</c:v>
                </c:pt>
                <c:pt idx="245">
                  <c:v>41762.539004629631</c:v>
                </c:pt>
                <c:pt idx="246">
                  <c:v>41762.539074074077</c:v>
                </c:pt>
                <c:pt idx="247">
                  <c:v>41762.539131944446</c:v>
                </c:pt>
                <c:pt idx="248">
                  <c:v>41762.539189814815</c:v>
                </c:pt>
                <c:pt idx="249">
                  <c:v>41762.539259259262</c:v>
                </c:pt>
                <c:pt idx="250">
                  <c:v>41762.539317129631</c:v>
                </c:pt>
                <c:pt idx="251">
                  <c:v>41762.539375</c:v>
                </c:pt>
                <c:pt idx="252">
                  <c:v>41762.53943287037</c:v>
                </c:pt>
                <c:pt idx="253">
                  <c:v>41762.539502314816</c:v>
                </c:pt>
                <c:pt idx="254">
                  <c:v>41762.539560185185</c:v>
                </c:pt>
                <c:pt idx="255">
                  <c:v>41762.539618055554</c:v>
                </c:pt>
                <c:pt idx="256">
                  <c:v>41762.539687500001</c:v>
                </c:pt>
                <c:pt idx="257">
                  <c:v>41762.53974537037</c:v>
                </c:pt>
                <c:pt idx="258">
                  <c:v>41762.539803240739</c:v>
                </c:pt>
                <c:pt idx="259">
                  <c:v>41762.539872685185</c:v>
                </c:pt>
                <c:pt idx="260">
                  <c:v>41762.539930555555</c:v>
                </c:pt>
                <c:pt idx="261">
                  <c:v>41762.539988425924</c:v>
                </c:pt>
                <c:pt idx="262">
                  <c:v>41762.54005787037</c:v>
                </c:pt>
                <c:pt idx="263">
                  <c:v>41762.54011574074</c:v>
                </c:pt>
                <c:pt idx="264">
                  <c:v>41762.540173611109</c:v>
                </c:pt>
                <c:pt idx="265">
                  <c:v>41762.540243055555</c:v>
                </c:pt>
                <c:pt idx="266">
                  <c:v>41762.540300925924</c:v>
                </c:pt>
                <c:pt idx="267">
                  <c:v>41762.540358796294</c:v>
                </c:pt>
                <c:pt idx="268">
                  <c:v>41762.54042824074</c:v>
                </c:pt>
                <c:pt idx="269">
                  <c:v>41762.540486111109</c:v>
                </c:pt>
                <c:pt idx="270">
                  <c:v>41762.540543981479</c:v>
                </c:pt>
                <c:pt idx="271">
                  <c:v>41762.540601851855</c:v>
                </c:pt>
                <c:pt idx="272">
                  <c:v>41762.540671296294</c:v>
                </c:pt>
                <c:pt idx="273">
                  <c:v>41762.540729166663</c:v>
                </c:pt>
                <c:pt idx="274">
                  <c:v>41762.54078703704</c:v>
                </c:pt>
                <c:pt idx="275">
                  <c:v>41762.540856481479</c:v>
                </c:pt>
                <c:pt idx="276">
                  <c:v>41762.540914351855</c:v>
                </c:pt>
                <c:pt idx="277">
                  <c:v>41762.540972222225</c:v>
                </c:pt>
                <c:pt idx="278">
                  <c:v>41762.541041666664</c:v>
                </c:pt>
                <c:pt idx="279">
                  <c:v>41762.54109953704</c:v>
                </c:pt>
                <c:pt idx="280">
                  <c:v>41762.54115740741</c:v>
                </c:pt>
                <c:pt idx="281">
                  <c:v>41762.541226851848</c:v>
                </c:pt>
                <c:pt idx="282">
                  <c:v>41762.541284722225</c:v>
                </c:pt>
                <c:pt idx="283">
                  <c:v>41762.541342592594</c:v>
                </c:pt>
                <c:pt idx="284">
                  <c:v>41762.541412037041</c:v>
                </c:pt>
                <c:pt idx="285">
                  <c:v>41762.54146990741</c:v>
                </c:pt>
                <c:pt idx="286">
                  <c:v>41762.541527777779</c:v>
                </c:pt>
                <c:pt idx="287">
                  <c:v>41762.541597222225</c:v>
                </c:pt>
                <c:pt idx="288">
                  <c:v>41762.541655092595</c:v>
                </c:pt>
                <c:pt idx="289">
                  <c:v>41762.541712962964</c:v>
                </c:pt>
                <c:pt idx="290">
                  <c:v>41762.541770833333</c:v>
                </c:pt>
                <c:pt idx="291">
                  <c:v>41762.54184027778</c:v>
                </c:pt>
                <c:pt idx="292">
                  <c:v>41762.541898148149</c:v>
                </c:pt>
                <c:pt idx="293">
                  <c:v>41762.541956018518</c:v>
                </c:pt>
                <c:pt idx="294">
                  <c:v>41762.542025462964</c:v>
                </c:pt>
                <c:pt idx="295">
                  <c:v>41762.542083333334</c:v>
                </c:pt>
                <c:pt idx="296">
                  <c:v>41762.542141203703</c:v>
                </c:pt>
                <c:pt idx="297">
                  <c:v>41762.542210648149</c:v>
                </c:pt>
                <c:pt idx="298">
                  <c:v>41762.542268518519</c:v>
                </c:pt>
                <c:pt idx="299">
                  <c:v>41762.542326388888</c:v>
                </c:pt>
                <c:pt idx="300">
                  <c:v>41762.542395833334</c:v>
                </c:pt>
                <c:pt idx="301">
                  <c:v>41762.542453703703</c:v>
                </c:pt>
                <c:pt idx="302">
                  <c:v>41762.542511574073</c:v>
                </c:pt>
                <c:pt idx="303">
                  <c:v>41762.542581018519</c:v>
                </c:pt>
                <c:pt idx="304">
                  <c:v>41762.542638888888</c:v>
                </c:pt>
                <c:pt idx="305">
                  <c:v>41762.542696759258</c:v>
                </c:pt>
                <c:pt idx="306">
                  <c:v>41762.542766203704</c:v>
                </c:pt>
                <c:pt idx="307">
                  <c:v>41762.542824074073</c:v>
                </c:pt>
                <c:pt idx="308">
                  <c:v>41762.542881944442</c:v>
                </c:pt>
                <c:pt idx="309">
                  <c:v>41762.542939814812</c:v>
                </c:pt>
                <c:pt idx="310">
                  <c:v>41762.543009259258</c:v>
                </c:pt>
                <c:pt idx="311">
                  <c:v>41762.543067129627</c:v>
                </c:pt>
                <c:pt idx="312">
                  <c:v>41762.543124999997</c:v>
                </c:pt>
                <c:pt idx="313">
                  <c:v>41762.543194444443</c:v>
                </c:pt>
                <c:pt idx="314">
                  <c:v>41762.543252314812</c:v>
                </c:pt>
                <c:pt idx="315">
                  <c:v>41762.543310185189</c:v>
                </c:pt>
                <c:pt idx="316">
                  <c:v>41762.543379629627</c:v>
                </c:pt>
                <c:pt idx="317">
                  <c:v>41762.543437499997</c:v>
                </c:pt>
                <c:pt idx="318">
                  <c:v>41762.543495370373</c:v>
                </c:pt>
                <c:pt idx="319">
                  <c:v>41762.543564814812</c:v>
                </c:pt>
                <c:pt idx="320">
                  <c:v>41762.543622685182</c:v>
                </c:pt>
                <c:pt idx="321">
                  <c:v>41762.543680555558</c:v>
                </c:pt>
                <c:pt idx="322">
                  <c:v>41762.543749999997</c:v>
                </c:pt>
                <c:pt idx="323">
                  <c:v>41762.543807870374</c:v>
                </c:pt>
                <c:pt idx="324">
                  <c:v>41762.543865740743</c:v>
                </c:pt>
                <c:pt idx="325">
                  <c:v>41762.543923611112</c:v>
                </c:pt>
                <c:pt idx="326">
                  <c:v>41762.543993055559</c:v>
                </c:pt>
                <c:pt idx="327">
                  <c:v>41762.544050925928</c:v>
                </c:pt>
                <c:pt idx="328">
                  <c:v>41762.544108796297</c:v>
                </c:pt>
                <c:pt idx="329">
                  <c:v>41762.544178240743</c:v>
                </c:pt>
                <c:pt idx="330">
                  <c:v>41762.544236111113</c:v>
                </c:pt>
                <c:pt idx="331">
                  <c:v>41762.544293981482</c:v>
                </c:pt>
                <c:pt idx="332">
                  <c:v>41762.544363425928</c:v>
                </c:pt>
                <c:pt idx="333">
                  <c:v>41762.544421296298</c:v>
                </c:pt>
                <c:pt idx="334">
                  <c:v>41762.544479166667</c:v>
                </c:pt>
                <c:pt idx="335">
                  <c:v>41762.544548611113</c:v>
                </c:pt>
                <c:pt idx="336">
                  <c:v>41762.544606481482</c:v>
                </c:pt>
                <c:pt idx="337">
                  <c:v>41762.544664351852</c:v>
                </c:pt>
                <c:pt idx="338">
                  <c:v>41762.544733796298</c:v>
                </c:pt>
                <c:pt idx="339">
                  <c:v>41762.544791666667</c:v>
                </c:pt>
                <c:pt idx="340">
                  <c:v>41762.544849537036</c:v>
                </c:pt>
                <c:pt idx="341">
                  <c:v>41762.544918981483</c:v>
                </c:pt>
                <c:pt idx="342">
                  <c:v>41762.544976851852</c:v>
                </c:pt>
                <c:pt idx="343">
                  <c:v>41762.545034722221</c:v>
                </c:pt>
                <c:pt idx="344">
                  <c:v>41762.545092592591</c:v>
                </c:pt>
                <c:pt idx="345">
                  <c:v>41762.545162037037</c:v>
                </c:pt>
                <c:pt idx="346">
                  <c:v>41762.545219907406</c:v>
                </c:pt>
                <c:pt idx="347">
                  <c:v>41762.545277777775</c:v>
                </c:pt>
                <c:pt idx="348">
                  <c:v>41762.545347222222</c:v>
                </c:pt>
                <c:pt idx="349">
                  <c:v>41762.545405092591</c:v>
                </c:pt>
                <c:pt idx="350">
                  <c:v>41762.54546296296</c:v>
                </c:pt>
                <c:pt idx="351">
                  <c:v>41762.545532407406</c:v>
                </c:pt>
                <c:pt idx="352">
                  <c:v>41762.545590277776</c:v>
                </c:pt>
                <c:pt idx="353">
                  <c:v>41762.545648148145</c:v>
                </c:pt>
                <c:pt idx="354">
                  <c:v>41762.545717592591</c:v>
                </c:pt>
                <c:pt idx="355">
                  <c:v>41762.545775462961</c:v>
                </c:pt>
                <c:pt idx="356">
                  <c:v>41762.54583333333</c:v>
                </c:pt>
                <c:pt idx="357">
                  <c:v>41762.545902777776</c:v>
                </c:pt>
                <c:pt idx="358">
                  <c:v>41762.545960648145</c:v>
                </c:pt>
                <c:pt idx="359">
                  <c:v>41762.546018518522</c:v>
                </c:pt>
                <c:pt idx="360">
                  <c:v>41762.546076388891</c:v>
                </c:pt>
                <c:pt idx="361">
                  <c:v>41762.54614583333</c:v>
                </c:pt>
                <c:pt idx="362">
                  <c:v>41762.546203703707</c:v>
                </c:pt>
                <c:pt idx="363">
                  <c:v>41762.546261574076</c:v>
                </c:pt>
                <c:pt idx="364">
                  <c:v>41762.546331018515</c:v>
                </c:pt>
                <c:pt idx="365">
                  <c:v>41762.546388888892</c:v>
                </c:pt>
                <c:pt idx="366">
                  <c:v>41762.546446759261</c:v>
                </c:pt>
                <c:pt idx="367">
                  <c:v>41762.546516203707</c:v>
                </c:pt>
                <c:pt idx="368">
                  <c:v>41762.546574074076</c:v>
                </c:pt>
                <c:pt idx="369">
                  <c:v>41762.546631944446</c:v>
                </c:pt>
                <c:pt idx="370">
                  <c:v>41762.546701388892</c:v>
                </c:pt>
                <c:pt idx="371">
                  <c:v>41762.546759259261</c:v>
                </c:pt>
                <c:pt idx="372">
                  <c:v>41762.546817129631</c:v>
                </c:pt>
                <c:pt idx="373">
                  <c:v>41762.546886574077</c:v>
                </c:pt>
                <c:pt idx="374">
                  <c:v>41762.546944444446</c:v>
                </c:pt>
                <c:pt idx="375">
                  <c:v>41762.547002314815</c:v>
                </c:pt>
                <c:pt idx="376">
                  <c:v>41762.547071759262</c:v>
                </c:pt>
                <c:pt idx="377">
                  <c:v>41762.547129629631</c:v>
                </c:pt>
                <c:pt idx="378">
                  <c:v>41762.5471875</c:v>
                </c:pt>
                <c:pt idx="379">
                  <c:v>41762.54724537037</c:v>
                </c:pt>
                <c:pt idx="380">
                  <c:v>41762.547314814816</c:v>
                </c:pt>
                <c:pt idx="381">
                  <c:v>41762.547372685185</c:v>
                </c:pt>
                <c:pt idx="382">
                  <c:v>41762.547430555554</c:v>
                </c:pt>
                <c:pt idx="383">
                  <c:v>41762.547500000001</c:v>
                </c:pt>
                <c:pt idx="384">
                  <c:v>41762.54755787037</c:v>
                </c:pt>
                <c:pt idx="385">
                  <c:v>41762.547615740739</c:v>
                </c:pt>
                <c:pt idx="386">
                  <c:v>41762.547685185185</c:v>
                </c:pt>
                <c:pt idx="387">
                  <c:v>41762.547743055555</c:v>
                </c:pt>
                <c:pt idx="388">
                  <c:v>41762.547800925924</c:v>
                </c:pt>
                <c:pt idx="389">
                  <c:v>41762.54787037037</c:v>
                </c:pt>
                <c:pt idx="390">
                  <c:v>41762.54792824074</c:v>
                </c:pt>
                <c:pt idx="391">
                  <c:v>41762.547986111109</c:v>
                </c:pt>
                <c:pt idx="392">
                  <c:v>41762.548055555555</c:v>
                </c:pt>
                <c:pt idx="393">
                  <c:v>41762.548113425924</c:v>
                </c:pt>
                <c:pt idx="394">
                  <c:v>41762.548171296294</c:v>
                </c:pt>
                <c:pt idx="395">
                  <c:v>41762.54824074074</c:v>
                </c:pt>
                <c:pt idx="396">
                  <c:v>41762.548298611109</c:v>
                </c:pt>
                <c:pt idx="397">
                  <c:v>41762.548356481479</c:v>
                </c:pt>
                <c:pt idx="398">
                  <c:v>41762.548414351855</c:v>
                </c:pt>
                <c:pt idx="399">
                  <c:v>41762.548483796294</c:v>
                </c:pt>
                <c:pt idx="400">
                  <c:v>41762.548541666663</c:v>
                </c:pt>
                <c:pt idx="401">
                  <c:v>41762.54859953704</c:v>
                </c:pt>
                <c:pt idx="402">
                  <c:v>41762.548668981479</c:v>
                </c:pt>
                <c:pt idx="403">
                  <c:v>41762.548726851855</c:v>
                </c:pt>
                <c:pt idx="404">
                  <c:v>41762.548784722225</c:v>
                </c:pt>
                <c:pt idx="405">
                  <c:v>41762.548854166664</c:v>
                </c:pt>
                <c:pt idx="406">
                  <c:v>41762.54891203704</c:v>
                </c:pt>
                <c:pt idx="407">
                  <c:v>41762.54896990741</c:v>
                </c:pt>
                <c:pt idx="408">
                  <c:v>41762.549039351848</c:v>
                </c:pt>
                <c:pt idx="409">
                  <c:v>41762.549097222225</c:v>
                </c:pt>
                <c:pt idx="410">
                  <c:v>41762.549155092594</c:v>
                </c:pt>
                <c:pt idx="411">
                  <c:v>41762.549224537041</c:v>
                </c:pt>
                <c:pt idx="412">
                  <c:v>41762.54928240741</c:v>
                </c:pt>
                <c:pt idx="413">
                  <c:v>41762.549340277779</c:v>
                </c:pt>
                <c:pt idx="414">
                  <c:v>41762.549398148149</c:v>
                </c:pt>
                <c:pt idx="415">
                  <c:v>41762.549467592595</c:v>
                </c:pt>
                <c:pt idx="416">
                  <c:v>41762.549525462964</c:v>
                </c:pt>
                <c:pt idx="417">
                  <c:v>41762.549583333333</c:v>
                </c:pt>
                <c:pt idx="418">
                  <c:v>41762.54965277778</c:v>
                </c:pt>
                <c:pt idx="419">
                  <c:v>41762.549710648149</c:v>
                </c:pt>
                <c:pt idx="420">
                  <c:v>41762.549768518518</c:v>
                </c:pt>
                <c:pt idx="421">
                  <c:v>41762.549837962964</c:v>
                </c:pt>
                <c:pt idx="422">
                  <c:v>41762.549895833334</c:v>
                </c:pt>
                <c:pt idx="423">
                  <c:v>41762.549953703703</c:v>
                </c:pt>
                <c:pt idx="424">
                  <c:v>41762.550023148149</c:v>
                </c:pt>
                <c:pt idx="425">
                  <c:v>41762.550081018519</c:v>
                </c:pt>
                <c:pt idx="426">
                  <c:v>41762.550138888888</c:v>
                </c:pt>
                <c:pt idx="427">
                  <c:v>41762.550208333334</c:v>
                </c:pt>
                <c:pt idx="428">
                  <c:v>41762.550266203703</c:v>
                </c:pt>
                <c:pt idx="429">
                  <c:v>41762.550324074073</c:v>
                </c:pt>
                <c:pt idx="430">
                  <c:v>41762.550393518519</c:v>
                </c:pt>
                <c:pt idx="431">
                  <c:v>41762.550451388888</c:v>
                </c:pt>
                <c:pt idx="432">
                  <c:v>41762.550509259258</c:v>
                </c:pt>
                <c:pt idx="433">
                  <c:v>41762.550567129627</c:v>
                </c:pt>
                <c:pt idx="434">
                  <c:v>41762.550636574073</c:v>
                </c:pt>
                <c:pt idx="435">
                  <c:v>41762.550694444442</c:v>
                </c:pt>
                <c:pt idx="436">
                  <c:v>41762.550752314812</c:v>
                </c:pt>
                <c:pt idx="437">
                  <c:v>41762.550821759258</c:v>
                </c:pt>
                <c:pt idx="438">
                  <c:v>41762.550879629627</c:v>
                </c:pt>
                <c:pt idx="439">
                  <c:v>41762.550937499997</c:v>
                </c:pt>
                <c:pt idx="440">
                  <c:v>41762.551006944443</c:v>
                </c:pt>
                <c:pt idx="441">
                  <c:v>41762.551064814812</c:v>
                </c:pt>
                <c:pt idx="442">
                  <c:v>41762.551122685189</c:v>
                </c:pt>
                <c:pt idx="443">
                  <c:v>41762.551192129627</c:v>
                </c:pt>
                <c:pt idx="444">
                  <c:v>41762.551249999997</c:v>
                </c:pt>
                <c:pt idx="445">
                  <c:v>41762.551307870373</c:v>
                </c:pt>
                <c:pt idx="446">
                  <c:v>41762.551377314812</c:v>
                </c:pt>
                <c:pt idx="447">
                  <c:v>41762.551435185182</c:v>
                </c:pt>
                <c:pt idx="448">
                  <c:v>41762.551493055558</c:v>
                </c:pt>
                <c:pt idx="449">
                  <c:v>41762.551550925928</c:v>
                </c:pt>
                <c:pt idx="450">
                  <c:v>41762.551620370374</c:v>
                </c:pt>
                <c:pt idx="451">
                  <c:v>41762.551678240743</c:v>
                </c:pt>
                <c:pt idx="452">
                  <c:v>41762.551736111112</c:v>
                </c:pt>
                <c:pt idx="453">
                  <c:v>41762.551805555559</c:v>
                </c:pt>
                <c:pt idx="454">
                  <c:v>41762.551863425928</c:v>
                </c:pt>
                <c:pt idx="455">
                  <c:v>41762.551921296297</c:v>
                </c:pt>
                <c:pt idx="456">
                  <c:v>41762.551990740743</c:v>
                </c:pt>
                <c:pt idx="457">
                  <c:v>41762.552048611113</c:v>
                </c:pt>
                <c:pt idx="458">
                  <c:v>41762.552106481482</c:v>
                </c:pt>
                <c:pt idx="459">
                  <c:v>41762.552175925928</c:v>
                </c:pt>
                <c:pt idx="460">
                  <c:v>41762.552233796298</c:v>
                </c:pt>
                <c:pt idx="461">
                  <c:v>41762.552291666667</c:v>
                </c:pt>
                <c:pt idx="462">
                  <c:v>41762.552361111113</c:v>
                </c:pt>
                <c:pt idx="463">
                  <c:v>41762.552418981482</c:v>
                </c:pt>
                <c:pt idx="464">
                  <c:v>41762.552476851852</c:v>
                </c:pt>
                <c:pt idx="465">
                  <c:v>41762.552546296298</c:v>
                </c:pt>
                <c:pt idx="466">
                  <c:v>41762.552604166667</c:v>
                </c:pt>
                <c:pt idx="467">
                  <c:v>41762.552662037036</c:v>
                </c:pt>
                <c:pt idx="468">
                  <c:v>41762.552719907406</c:v>
                </c:pt>
                <c:pt idx="469">
                  <c:v>41762.552789351852</c:v>
                </c:pt>
                <c:pt idx="470">
                  <c:v>41762.552847222221</c:v>
                </c:pt>
                <c:pt idx="471">
                  <c:v>41762.552905092591</c:v>
                </c:pt>
                <c:pt idx="472">
                  <c:v>41762.552974537037</c:v>
                </c:pt>
                <c:pt idx="473">
                  <c:v>41762.553032407406</c:v>
                </c:pt>
                <c:pt idx="474">
                  <c:v>41762.553090277775</c:v>
                </c:pt>
                <c:pt idx="475">
                  <c:v>41762.553159722222</c:v>
                </c:pt>
                <c:pt idx="476">
                  <c:v>41762.553217592591</c:v>
                </c:pt>
                <c:pt idx="477">
                  <c:v>41762.55327546296</c:v>
                </c:pt>
                <c:pt idx="478">
                  <c:v>41762.553344907406</c:v>
                </c:pt>
                <c:pt idx="479">
                  <c:v>41762.553402777776</c:v>
                </c:pt>
                <c:pt idx="480">
                  <c:v>41762.553460648145</c:v>
                </c:pt>
                <c:pt idx="481">
                  <c:v>41762.553530092591</c:v>
                </c:pt>
                <c:pt idx="482">
                  <c:v>41762.553587962961</c:v>
                </c:pt>
                <c:pt idx="483">
                  <c:v>41762.55364583333</c:v>
                </c:pt>
                <c:pt idx="484">
                  <c:v>41762.553715277776</c:v>
                </c:pt>
                <c:pt idx="485">
                  <c:v>41762.553773148145</c:v>
                </c:pt>
                <c:pt idx="486">
                  <c:v>41762.553831018522</c:v>
                </c:pt>
                <c:pt idx="487">
                  <c:v>41762.553888888891</c:v>
                </c:pt>
                <c:pt idx="488">
                  <c:v>41762.55395833333</c:v>
                </c:pt>
                <c:pt idx="489">
                  <c:v>41762.554016203707</c:v>
                </c:pt>
                <c:pt idx="490">
                  <c:v>41762.554074074076</c:v>
                </c:pt>
                <c:pt idx="491">
                  <c:v>41762.554143518515</c:v>
                </c:pt>
                <c:pt idx="492">
                  <c:v>41762.554201388892</c:v>
                </c:pt>
                <c:pt idx="493">
                  <c:v>41762.554259259261</c:v>
                </c:pt>
                <c:pt idx="494">
                  <c:v>41762.554328703707</c:v>
                </c:pt>
                <c:pt idx="495">
                  <c:v>41762.554386574076</c:v>
                </c:pt>
                <c:pt idx="496">
                  <c:v>41762.554444444446</c:v>
                </c:pt>
                <c:pt idx="497">
                  <c:v>41762.554513888892</c:v>
                </c:pt>
                <c:pt idx="498">
                  <c:v>41762.554571759261</c:v>
                </c:pt>
                <c:pt idx="499">
                  <c:v>41762.554629629631</c:v>
                </c:pt>
                <c:pt idx="500">
                  <c:v>41762.554699074077</c:v>
                </c:pt>
                <c:pt idx="501">
                  <c:v>41762.554756944446</c:v>
                </c:pt>
                <c:pt idx="502">
                  <c:v>41762.554814814815</c:v>
                </c:pt>
                <c:pt idx="503">
                  <c:v>41762.554872685185</c:v>
                </c:pt>
                <c:pt idx="504">
                  <c:v>41762.554942129631</c:v>
                </c:pt>
                <c:pt idx="505">
                  <c:v>41762.555</c:v>
                </c:pt>
                <c:pt idx="506">
                  <c:v>41762.55505787037</c:v>
                </c:pt>
                <c:pt idx="507">
                  <c:v>41762.555127314816</c:v>
                </c:pt>
                <c:pt idx="508">
                  <c:v>41762.555185185185</c:v>
                </c:pt>
                <c:pt idx="509">
                  <c:v>41762.555243055554</c:v>
                </c:pt>
                <c:pt idx="510">
                  <c:v>41762.555312500001</c:v>
                </c:pt>
                <c:pt idx="511">
                  <c:v>41762.55537037037</c:v>
                </c:pt>
                <c:pt idx="512">
                  <c:v>41762.555428240739</c:v>
                </c:pt>
                <c:pt idx="513">
                  <c:v>41762.555497685185</c:v>
                </c:pt>
                <c:pt idx="514">
                  <c:v>41762.555555555555</c:v>
                </c:pt>
                <c:pt idx="515">
                  <c:v>41762.555613425924</c:v>
                </c:pt>
                <c:pt idx="516">
                  <c:v>41762.55568287037</c:v>
                </c:pt>
                <c:pt idx="517">
                  <c:v>41762.55574074074</c:v>
                </c:pt>
                <c:pt idx="518">
                  <c:v>41762.555798611109</c:v>
                </c:pt>
                <c:pt idx="519">
                  <c:v>41762.555868055555</c:v>
                </c:pt>
                <c:pt idx="520">
                  <c:v>41762.555925925924</c:v>
                </c:pt>
                <c:pt idx="521">
                  <c:v>41762.555983796294</c:v>
                </c:pt>
                <c:pt idx="522">
                  <c:v>41762.556041666663</c:v>
                </c:pt>
                <c:pt idx="523">
                  <c:v>41762.556111111109</c:v>
                </c:pt>
                <c:pt idx="524">
                  <c:v>41762.556168981479</c:v>
                </c:pt>
                <c:pt idx="525">
                  <c:v>41762.556226851855</c:v>
                </c:pt>
                <c:pt idx="526">
                  <c:v>41762.556296296294</c:v>
                </c:pt>
                <c:pt idx="527">
                  <c:v>41762.556354166663</c:v>
                </c:pt>
                <c:pt idx="528">
                  <c:v>41762.55641203704</c:v>
                </c:pt>
                <c:pt idx="529">
                  <c:v>41762.556481481479</c:v>
                </c:pt>
                <c:pt idx="530">
                  <c:v>41762.556539351855</c:v>
                </c:pt>
                <c:pt idx="531">
                  <c:v>41762.556597222225</c:v>
                </c:pt>
                <c:pt idx="532">
                  <c:v>41762.556666666664</c:v>
                </c:pt>
                <c:pt idx="533">
                  <c:v>41762.55672453704</c:v>
                </c:pt>
                <c:pt idx="534">
                  <c:v>41762.55678240741</c:v>
                </c:pt>
                <c:pt idx="535">
                  <c:v>41762.556851851848</c:v>
                </c:pt>
                <c:pt idx="536">
                  <c:v>41762.556909722225</c:v>
                </c:pt>
                <c:pt idx="537">
                  <c:v>41762.556967592594</c:v>
                </c:pt>
                <c:pt idx="538">
                  <c:v>41762.557037037041</c:v>
                </c:pt>
                <c:pt idx="539">
                  <c:v>41762.55709490741</c:v>
                </c:pt>
                <c:pt idx="540">
                  <c:v>41762.557152777779</c:v>
                </c:pt>
                <c:pt idx="541">
                  <c:v>41762.557210648149</c:v>
                </c:pt>
                <c:pt idx="542">
                  <c:v>41762.557280092595</c:v>
                </c:pt>
                <c:pt idx="543">
                  <c:v>41762.557337962964</c:v>
                </c:pt>
                <c:pt idx="544">
                  <c:v>41762.557395833333</c:v>
                </c:pt>
                <c:pt idx="545">
                  <c:v>41762.55746527778</c:v>
                </c:pt>
                <c:pt idx="546">
                  <c:v>41762.557523148149</c:v>
                </c:pt>
                <c:pt idx="547">
                  <c:v>41762.557581018518</c:v>
                </c:pt>
                <c:pt idx="548">
                  <c:v>41762.557650462964</c:v>
                </c:pt>
                <c:pt idx="549">
                  <c:v>41762.557708333334</c:v>
                </c:pt>
                <c:pt idx="550">
                  <c:v>41762.557766203703</c:v>
                </c:pt>
                <c:pt idx="551">
                  <c:v>41762.557835648149</c:v>
                </c:pt>
                <c:pt idx="552">
                  <c:v>41762.557893518519</c:v>
                </c:pt>
                <c:pt idx="553">
                  <c:v>41762.557951388888</c:v>
                </c:pt>
                <c:pt idx="554">
                  <c:v>41762.558020833334</c:v>
                </c:pt>
                <c:pt idx="555">
                  <c:v>41762.558078703703</c:v>
                </c:pt>
                <c:pt idx="556">
                  <c:v>41762.558136574073</c:v>
                </c:pt>
                <c:pt idx="557">
                  <c:v>41762.558194444442</c:v>
                </c:pt>
                <c:pt idx="558">
                  <c:v>41762.558263888888</c:v>
                </c:pt>
                <c:pt idx="559">
                  <c:v>41762.558321759258</c:v>
                </c:pt>
                <c:pt idx="560">
                  <c:v>41762.558379629627</c:v>
                </c:pt>
                <c:pt idx="561">
                  <c:v>41762.558449074073</c:v>
                </c:pt>
                <c:pt idx="562">
                  <c:v>41762.558506944442</c:v>
                </c:pt>
                <c:pt idx="563">
                  <c:v>41762.558564814812</c:v>
                </c:pt>
                <c:pt idx="564">
                  <c:v>41762.558634259258</c:v>
                </c:pt>
                <c:pt idx="565">
                  <c:v>41762.558692129627</c:v>
                </c:pt>
                <c:pt idx="566">
                  <c:v>41762.558749999997</c:v>
                </c:pt>
                <c:pt idx="567">
                  <c:v>41762.558819444443</c:v>
                </c:pt>
                <c:pt idx="568">
                  <c:v>41762.558877314812</c:v>
                </c:pt>
                <c:pt idx="569">
                  <c:v>41762.558935185189</c:v>
                </c:pt>
                <c:pt idx="570">
                  <c:v>41762.559004629627</c:v>
                </c:pt>
                <c:pt idx="571">
                  <c:v>41762.559062499997</c:v>
                </c:pt>
                <c:pt idx="572">
                  <c:v>41762.559120370373</c:v>
                </c:pt>
                <c:pt idx="573">
                  <c:v>41762.559189814812</c:v>
                </c:pt>
                <c:pt idx="574">
                  <c:v>41762.559247685182</c:v>
                </c:pt>
                <c:pt idx="575">
                  <c:v>41762.559305555558</c:v>
                </c:pt>
                <c:pt idx="576">
                  <c:v>41762.559363425928</c:v>
                </c:pt>
                <c:pt idx="577">
                  <c:v>41762.559432870374</c:v>
                </c:pt>
                <c:pt idx="578">
                  <c:v>41762.559490740743</c:v>
                </c:pt>
                <c:pt idx="579">
                  <c:v>41762.559548611112</c:v>
                </c:pt>
                <c:pt idx="580">
                  <c:v>41762.559618055559</c:v>
                </c:pt>
                <c:pt idx="581">
                  <c:v>41762.559675925928</c:v>
                </c:pt>
                <c:pt idx="582">
                  <c:v>41762.559733796297</c:v>
                </c:pt>
                <c:pt idx="583">
                  <c:v>41762.559803240743</c:v>
                </c:pt>
                <c:pt idx="584">
                  <c:v>41762.559861111113</c:v>
                </c:pt>
                <c:pt idx="585">
                  <c:v>41762.559918981482</c:v>
                </c:pt>
                <c:pt idx="586">
                  <c:v>41762.559988425928</c:v>
                </c:pt>
                <c:pt idx="587">
                  <c:v>41762.560046296298</c:v>
                </c:pt>
                <c:pt idx="588">
                  <c:v>41762.560104166667</c:v>
                </c:pt>
                <c:pt idx="589">
                  <c:v>41762.560173611113</c:v>
                </c:pt>
                <c:pt idx="590">
                  <c:v>41762.560231481482</c:v>
                </c:pt>
                <c:pt idx="591">
                  <c:v>41762.560289351852</c:v>
                </c:pt>
                <c:pt idx="592">
                  <c:v>41762.560358796298</c:v>
                </c:pt>
                <c:pt idx="593">
                  <c:v>41762.560416666667</c:v>
                </c:pt>
                <c:pt idx="594">
                  <c:v>41762.560474537036</c:v>
                </c:pt>
                <c:pt idx="595">
                  <c:v>41762.560532407406</c:v>
                </c:pt>
                <c:pt idx="596">
                  <c:v>41762.560601851852</c:v>
                </c:pt>
                <c:pt idx="597">
                  <c:v>41762.560659722221</c:v>
                </c:pt>
                <c:pt idx="598">
                  <c:v>41762.560717592591</c:v>
                </c:pt>
                <c:pt idx="599">
                  <c:v>41762.560787037037</c:v>
                </c:pt>
                <c:pt idx="600">
                  <c:v>41762.560844907406</c:v>
                </c:pt>
                <c:pt idx="601">
                  <c:v>41762.560902777775</c:v>
                </c:pt>
                <c:pt idx="602">
                  <c:v>41762.560972222222</c:v>
                </c:pt>
                <c:pt idx="603">
                  <c:v>41762.561030092591</c:v>
                </c:pt>
                <c:pt idx="604">
                  <c:v>41762.56108796296</c:v>
                </c:pt>
                <c:pt idx="605">
                  <c:v>41762.561157407406</c:v>
                </c:pt>
                <c:pt idx="606">
                  <c:v>41762.561215277776</c:v>
                </c:pt>
                <c:pt idx="607">
                  <c:v>41762.561273148145</c:v>
                </c:pt>
                <c:pt idx="608">
                  <c:v>41762.561342592591</c:v>
                </c:pt>
                <c:pt idx="609">
                  <c:v>41762.561400462961</c:v>
                </c:pt>
                <c:pt idx="610">
                  <c:v>41762.56145833333</c:v>
                </c:pt>
                <c:pt idx="611">
                  <c:v>41762.561516203707</c:v>
                </c:pt>
                <c:pt idx="612">
                  <c:v>41762.561585648145</c:v>
                </c:pt>
                <c:pt idx="613">
                  <c:v>41762.561643518522</c:v>
                </c:pt>
                <c:pt idx="614">
                  <c:v>41762.561701388891</c:v>
                </c:pt>
                <c:pt idx="615">
                  <c:v>41762.56177083333</c:v>
                </c:pt>
                <c:pt idx="616">
                  <c:v>41762.561828703707</c:v>
                </c:pt>
                <c:pt idx="617">
                  <c:v>41762.561886574076</c:v>
                </c:pt>
                <c:pt idx="618">
                  <c:v>41762.561956018515</c:v>
                </c:pt>
                <c:pt idx="619">
                  <c:v>41762.562013888892</c:v>
                </c:pt>
                <c:pt idx="620">
                  <c:v>41762.562071759261</c:v>
                </c:pt>
                <c:pt idx="621">
                  <c:v>41762.562141203707</c:v>
                </c:pt>
                <c:pt idx="622">
                  <c:v>41762.562199074076</c:v>
                </c:pt>
                <c:pt idx="623">
                  <c:v>41762.562256944446</c:v>
                </c:pt>
                <c:pt idx="624">
                  <c:v>41762.562326388892</c:v>
                </c:pt>
                <c:pt idx="625">
                  <c:v>41762.562384259261</c:v>
                </c:pt>
                <c:pt idx="626">
                  <c:v>41762.562442129631</c:v>
                </c:pt>
                <c:pt idx="627">
                  <c:v>41762.562511574077</c:v>
                </c:pt>
                <c:pt idx="628">
                  <c:v>41762.562569444446</c:v>
                </c:pt>
                <c:pt idx="629">
                  <c:v>41762.562627314815</c:v>
                </c:pt>
                <c:pt idx="630">
                  <c:v>41762.562685185185</c:v>
                </c:pt>
                <c:pt idx="631">
                  <c:v>41762.562754629631</c:v>
                </c:pt>
                <c:pt idx="632">
                  <c:v>41762.5628125</c:v>
                </c:pt>
                <c:pt idx="633">
                  <c:v>41762.56287037037</c:v>
                </c:pt>
                <c:pt idx="634">
                  <c:v>41762.562939814816</c:v>
                </c:pt>
                <c:pt idx="635">
                  <c:v>41762.562997685185</c:v>
                </c:pt>
                <c:pt idx="636">
                  <c:v>41762.563055555554</c:v>
                </c:pt>
                <c:pt idx="637">
                  <c:v>41762.563125000001</c:v>
                </c:pt>
                <c:pt idx="638">
                  <c:v>41762.56318287037</c:v>
                </c:pt>
                <c:pt idx="639">
                  <c:v>41762.563240740739</c:v>
                </c:pt>
                <c:pt idx="640">
                  <c:v>41762.563310185185</c:v>
                </c:pt>
                <c:pt idx="641">
                  <c:v>41762.563368055555</c:v>
                </c:pt>
                <c:pt idx="642">
                  <c:v>41762.563425925924</c:v>
                </c:pt>
                <c:pt idx="643">
                  <c:v>41762.56349537037</c:v>
                </c:pt>
                <c:pt idx="644">
                  <c:v>41762.56355324074</c:v>
                </c:pt>
                <c:pt idx="645">
                  <c:v>41762.563611111109</c:v>
                </c:pt>
                <c:pt idx="646">
                  <c:v>41762.563680555555</c:v>
                </c:pt>
                <c:pt idx="647">
                  <c:v>41762.563738425924</c:v>
                </c:pt>
                <c:pt idx="648">
                  <c:v>41762.563796296294</c:v>
                </c:pt>
                <c:pt idx="649">
                  <c:v>41762.563854166663</c:v>
                </c:pt>
                <c:pt idx="650">
                  <c:v>41762.563923611109</c:v>
                </c:pt>
                <c:pt idx="651">
                  <c:v>41762.563981481479</c:v>
                </c:pt>
                <c:pt idx="652">
                  <c:v>41762.564039351855</c:v>
                </c:pt>
                <c:pt idx="653">
                  <c:v>41762.564108796294</c:v>
                </c:pt>
                <c:pt idx="654">
                  <c:v>41762.564166666663</c:v>
                </c:pt>
                <c:pt idx="655">
                  <c:v>41762.56422453704</c:v>
                </c:pt>
                <c:pt idx="656">
                  <c:v>41762.564293981479</c:v>
                </c:pt>
                <c:pt idx="657">
                  <c:v>41762.564351851855</c:v>
                </c:pt>
                <c:pt idx="658">
                  <c:v>41762.564409722225</c:v>
                </c:pt>
                <c:pt idx="659">
                  <c:v>41762.564479166664</c:v>
                </c:pt>
                <c:pt idx="660">
                  <c:v>41762.56453703704</c:v>
                </c:pt>
                <c:pt idx="661">
                  <c:v>41762.56459490741</c:v>
                </c:pt>
                <c:pt idx="662">
                  <c:v>41762.564664351848</c:v>
                </c:pt>
                <c:pt idx="663">
                  <c:v>41762.564722222225</c:v>
                </c:pt>
                <c:pt idx="664">
                  <c:v>41762.564780092594</c:v>
                </c:pt>
                <c:pt idx="665">
                  <c:v>41762.564849537041</c:v>
                </c:pt>
                <c:pt idx="666">
                  <c:v>41762.56490740741</c:v>
                </c:pt>
                <c:pt idx="667">
                  <c:v>41762.564965277779</c:v>
                </c:pt>
                <c:pt idx="668">
                  <c:v>41762.565023148149</c:v>
                </c:pt>
                <c:pt idx="669">
                  <c:v>41762.565092592595</c:v>
                </c:pt>
                <c:pt idx="670">
                  <c:v>41762.565150462964</c:v>
                </c:pt>
                <c:pt idx="671">
                  <c:v>41762.565208333333</c:v>
                </c:pt>
                <c:pt idx="672">
                  <c:v>41762.56527777778</c:v>
                </c:pt>
                <c:pt idx="673">
                  <c:v>41762.565335648149</c:v>
                </c:pt>
                <c:pt idx="674">
                  <c:v>41762.565393518518</c:v>
                </c:pt>
                <c:pt idx="675">
                  <c:v>41762.565462962964</c:v>
                </c:pt>
                <c:pt idx="676">
                  <c:v>41762.565520833334</c:v>
                </c:pt>
                <c:pt idx="677">
                  <c:v>41762.565578703703</c:v>
                </c:pt>
                <c:pt idx="678">
                  <c:v>41762.565648148149</c:v>
                </c:pt>
                <c:pt idx="679">
                  <c:v>41762.565706018519</c:v>
                </c:pt>
                <c:pt idx="680">
                  <c:v>41762.565763888888</c:v>
                </c:pt>
                <c:pt idx="681">
                  <c:v>41762.565833333334</c:v>
                </c:pt>
                <c:pt idx="682">
                  <c:v>41762.565891203703</c:v>
                </c:pt>
                <c:pt idx="683">
                  <c:v>41762.565949074073</c:v>
                </c:pt>
                <c:pt idx="684">
                  <c:v>41762.566018518519</c:v>
                </c:pt>
                <c:pt idx="685">
                  <c:v>41762.566076388888</c:v>
                </c:pt>
                <c:pt idx="686">
                  <c:v>41762.566134259258</c:v>
                </c:pt>
                <c:pt idx="687">
                  <c:v>41762.566192129627</c:v>
                </c:pt>
                <c:pt idx="688">
                  <c:v>41762.566261574073</c:v>
                </c:pt>
                <c:pt idx="689">
                  <c:v>41762.566319444442</c:v>
                </c:pt>
                <c:pt idx="690">
                  <c:v>41762.566377314812</c:v>
                </c:pt>
                <c:pt idx="691">
                  <c:v>41762.566446759258</c:v>
                </c:pt>
                <c:pt idx="692">
                  <c:v>41762.566504629627</c:v>
                </c:pt>
                <c:pt idx="693">
                  <c:v>41762.566562499997</c:v>
                </c:pt>
                <c:pt idx="694">
                  <c:v>41762.566631944443</c:v>
                </c:pt>
                <c:pt idx="695">
                  <c:v>41762.566689814812</c:v>
                </c:pt>
                <c:pt idx="696">
                  <c:v>41762.566747685189</c:v>
                </c:pt>
                <c:pt idx="697">
                  <c:v>41762.566817129627</c:v>
                </c:pt>
                <c:pt idx="698">
                  <c:v>41762.566874999997</c:v>
                </c:pt>
                <c:pt idx="699">
                  <c:v>41762.566932870373</c:v>
                </c:pt>
                <c:pt idx="700">
                  <c:v>41762.567002314812</c:v>
                </c:pt>
                <c:pt idx="701">
                  <c:v>41762.567060185182</c:v>
                </c:pt>
                <c:pt idx="702">
                  <c:v>41762.567118055558</c:v>
                </c:pt>
                <c:pt idx="703">
                  <c:v>41762.567187499997</c:v>
                </c:pt>
                <c:pt idx="704">
                  <c:v>41762.567245370374</c:v>
                </c:pt>
                <c:pt idx="705">
                  <c:v>41762.567303240743</c:v>
                </c:pt>
                <c:pt idx="706">
                  <c:v>41762.567361111112</c:v>
                </c:pt>
                <c:pt idx="707">
                  <c:v>41762.567430555559</c:v>
                </c:pt>
                <c:pt idx="708">
                  <c:v>41762.567488425928</c:v>
                </c:pt>
                <c:pt idx="709">
                  <c:v>41762.567546296297</c:v>
                </c:pt>
                <c:pt idx="710">
                  <c:v>41762.567615740743</c:v>
                </c:pt>
                <c:pt idx="711">
                  <c:v>41762.567673611113</c:v>
                </c:pt>
                <c:pt idx="712">
                  <c:v>41762.567731481482</c:v>
                </c:pt>
                <c:pt idx="713">
                  <c:v>41762.567800925928</c:v>
                </c:pt>
                <c:pt idx="714">
                  <c:v>41762.567858796298</c:v>
                </c:pt>
                <c:pt idx="715">
                  <c:v>41762.567916666667</c:v>
                </c:pt>
                <c:pt idx="716">
                  <c:v>41762.567986111113</c:v>
                </c:pt>
                <c:pt idx="717">
                  <c:v>41762.568043981482</c:v>
                </c:pt>
                <c:pt idx="718">
                  <c:v>41762.568101851852</c:v>
                </c:pt>
                <c:pt idx="719">
                  <c:v>41762.568171296298</c:v>
                </c:pt>
                <c:pt idx="720">
                  <c:v>41762.568229166667</c:v>
                </c:pt>
                <c:pt idx="721">
                  <c:v>41762.568287037036</c:v>
                </c:pt>
                <c:pt idx="722">
                  <c:v>41762.568356481483</c:v>
                </c:pt>
                <c:pt idx="723">
                  <c:v>41762.568414351852</c:v>
                </c:pt>
                <c:pt idx="724">
                  <c:v>41762.568472222221</c:v>
                </c:pt>
                <c:pt idx="725">
                  <c:v>41762.568530092591</c:v>
                </c:pt>
                <c:pt idx="726">
                  <c:v>41762.568599537037</c:v>
                </c:pt>
                <c:pt idx="727">
                  <c:v>41762.568657407406</c:v>
                </c:pt>
                <c:pt idx="728">
                  <c:v>41762.568715277775</c:v>
                </c:pt>
                <c:pt idx="729">
                  <c:v>41762.568784722222</c:v>
                </c:pt>
                <c:pt idx="730">
                  <c:v>41762.568842592591</c:v>
                </c:pt>
                <c:pt idx="731">
                  <c:v>41762.56890046296</c:v>
                </c:pt>
                <c:pt idx="732">
                  <c:v>41762.568969907406</c:v>
                </c:pt>
                <c:pt idx="733">
                  <c:v>41762.569027777776</c:v>
                </c:pt>
                <c:pt idx="734">
                  <c:v>41762.569085648145</c:v>
                </c:pt>
                <c:pt idx="735">
                  <c:v>41762.569155092591</c:v>
                </c:pt>
                <c:pt idx="736">
                  <c:v>41762.569212962961</c:v>
                </c:pt>
                <c:pt idx="737">
                  <c:v>41762.56927083333</c:v>
                </c:pt>
                <c:pt idx="738">
                  <c:v>41762.569340277776</c:v>
                </c:pt>
                <c:pt idx="739">
                  <c:v>41762.569398148145</c:v>
                </c:pt>
                <c:pt idx="740">
                  <c:v>41762.569456018522</c:v>
                </c:pt>
                <c:pt idx="741">
                  <c:v>41762.569513888891</c:v>
                </c:pt>
                <c:pt idx="742">
                  <c:v>41762.56958333333</c:v>
                </c:pt>
                <c:pt idx="743">
                  <c:v>41762.569641203707</c:v>
                </c:pt>
                <c:pt idx="744">
                  <c:v>41762.569699074076</c:v>
                </c:pt>
                <c:pt idx="745">
                  <c:v>41762.569768518515</c:v>
                </c:pt>
                <c:pt idx="746">
                  <c:v>41762.569826388892</c:v>
                </c:pt>
                <c:pt idx="747">
                  <c:v>41762.569884259261</c:v>
                </c:pt>
                <c:pt idx="748">
                  <c:v>41762.569953703707</c:v>
                </c:pt>
                <c:pt idx="749">
                  <c:v>41762.570011574076</c:v>
                </c:pt>
                <c:pt idx="750">
                  <c:v>41762.570069444446</c:v>
                </c:pt>
                <c:pt idx="751">
                  <c:v>41762.570138888892</c:v>
                </c:pt>
                <c:pt idx="752">
                  <c:v>41762.570196759261</c:v>
                </c:pt>
                <c:pt idx="753">
                  <c:v>41762.570254629631</c:v>
                </c:pt>
                <c:pt idx="754">
                  <c:v>41762.570324074077</c:v>
                </c:pt>
                <c:pt idx="755">
                  <c:v>41762.570381944446</c:v>
                </c:pt>
                <c:pt idx="756">
                  <c:v>41762.570439814815</c:v>
                </c:pt>
                <c:pt idx="757">
                  <c:v>41762.570509259262</c:v>
                </c:pt>
                <c:pt idx="758">
                  <c:v>41762.570567129631</c:v>
                </c:pt>
                <c:pt idx="759">
                  <c:v>41762.570625</c:v>
                </c:pt>
                <c:pt idx="760">
                  <c:v>41762.57068287037</c:v>
                </c:pt>
                <c:pt idx="761">
                  <c:v>41762.570752314816</c:v>
                </c:pt>
                <c:pt idx="762">
                  <c:v>41762.570810185185</c:v>
                </c:pt>
                <c:pt idx="763">
                  <c:v>41762.570868055554</c:v>
                </c:pt>
                <c:pt idx="764">
                  <c:v>41762.570937500001</c:v>
                </c:pt>
                <c:pt idx="765">
                  <c:v>41762.57099537037</c:v>
                </c:pt>
                <c:pt idx="766">
                  <c:v>41762.571053240739</c:v>
                </c:pt>
                <c:pt idx="767">
                  <c:v>41762.571122685185</c:v>
                </c:pt>
                <c:pt idx="768">
                  <c:v>41762.571180555555</c:v>
                </c:pt>
                <c:pt idx="769">
                  <c:v>41762.571238425924</c:v>
                </c:pt>
                <c:pt idx="770">
                  <c:v>41762.57130787037</c:v>
                </c:pt>
                <c:pt idx="771">
                  <c:v>41762.57136574074</c:v>
                </c:pt>
                <c:pt idx="772">
                  <c:v>41762.571423611109</c:v>
                </c:pt>
                <c:pt idx="773">
                  <c:v>41762.571493055555</c:v>
                </c:pt>
                <c:pt idx="774">
                  <c:v>41762.571550925924</c:v>
                </c:pt>
                <c:pt idx="775">
                  <c:v>41762.571608796294</c:v>
                </c:pt>
                <c:pt idx="776">
                  <c:v>41762.57167824074</c:v>
                </c:pt>
                <c:pt idx="777">
                  <c:v>41762.571736111109</c:v>
                </c:pt>
                <c:pt idx="778">
                  <c:v>41762.571793981479</c:v>
                </c:pt>
                <c:pt idx="779">
                  <c:v>41762.571851851855</c:v>
                </c:pt>
                <c:pt idx="780">
                  <c:v>41762.571921296294</c:v>
                </c:pt>
                <c:pt idx="781">
                  <c:v>41762.571979166663</c:v>
                </c:pt>
                <c:pt idx="782">
                  <c:v>41762.57203703704</c:v>
                </c:pt>
                <c:pt idx="783">
                  <c:v>41762.572106481479</c:v>
                </c:pt>
                <c:pt idx="784">
                  <c:v>41762.572164351855</c:v>
                </c:pt>
                <c:pt idx="785">
                  <c:v>41762.572222222225</c:v>
                </c:pt>
                <c:pt idx="786">
                  <c:v>41762.572291666664</c:v>
                </c:pt>
                <c:pt idx="787">
                  <c:v>41762.57234953704</c:v>
                </c:pt>
                <c:pt idx="788">
                  <c:v>41762.57240740741</c:v>
                </c:pt>
                <c:pt idx="789">
                  <c:v>41762.572476851848</c:v>
                </c:pt>
                <c:pt idx="790">
                  <c:v>41762.572534722225</c:v>
                </c:pt>
                <c:pt idx="791">
                  <c:v>41762.572592592594</c:v>
                </c:pt>
                <c:pt idx="792">
                  <c:v>41762.572662037041</c:v>
                </c:pt>
                <c:pt idx="793">
                  <c:v>41762.57271990741</c:v>
                </c:pt>
                <c:pt idx="794">
                  <c:v>41762.572777777779</c:v>
                </c:pt>
                <c:pt idx="795">
                  <c:v>41762.572847222225</c:v>
                </c:pt>
                <c:pt idx="796">
                  <c:v>41762.572905092595</c:v>
                </c:pt>
                <c:pt idx="797">
                  <c:v>41762.572962962964</c:v>
                </c:pt>
                <c:pt idx="798">
                  <c:v>41762.573020833333</c:v>
                </c:pt>
                <c:pt idx="799">
                  <c:v>41762.57309027778</c:v>
                </c:pt>
                <c:pt idx="800">
                  <c:v>41762.573148148149</c:v>
                </c:pt>
                <c:pt idx="801">
                  <c:v>41762.573206018518</c:v>
                </c:pt>
                <c:pt idx="802">
                  <c:v>41762.573275462964</c:v>
                </c:pt>
                <c:pt idx="803">
                  <c:v>41762.573333333334</c:v>
                </c:pt>
                <c:pt idx="804">
                  <c:v>41762.573391203703</c:v>
                </c:pt>
                <c:pt idx="805">
                  <c:v>41762.573460648149</c:v>
                </c:pt>
                <c:pt idx="806">
                  <c:v>41762.573518518519</c:v>
                </c:pt>
                <c:pt idx="807">
                  <c:v>41762.573576388888</c:v>
                </c:pt>
                <c:pt idx="808">
                  <c:v>41762.573645833334</c:v>
                </c:pt>
                <c:pt idx="809">
                  <c:v>41762.573703703703</c:v>
                </c:pt>
                <c:pt idx="810">
                  <c:v>41762.573761574073</c:v>
                </c:pt>
                <c:pt idx="811">
                  <c:v>41762.573831018519</c:v>
                </c:pt>
                <c:pt idx="812">
                  <c:v>41762.573888888888</c:v>
                </c:pt>
                <c:pt idx="813">
                  <c:v>41762.573946759258</c:v>
                </c:pt>
                <c:pt idx="814">
                  <c:v>41762.574016203704</c:v>
                </c:pt>
                <c:pt idx="815">
                  <c:v>41762.574074074073</c:v>
                </c:pt>
                <c:pt idx="816">
                  <c:v>41762.574131944442</c:v>
                </c:pt>
                <c:pt idx="817">
                  <c:v>41762.574189814812</c:v>
                </c:pt>
                <c:pt idx="818">
                  <c:v>41762.574259259258</c:v>
                </c:pt>
                <c:pt idx="819">
                  <c:v>41762.574317129627</c:v>
                </c:pt>
                <c:pt idx="820">
                  <c:v>41762.574374999997</c:v>
                </c:pt>
                <c:pt idx="821">
                  <c:v>41762.574444444443</c:v>
                </c:pt>
                <c:pt idx="822">
                  <c:v>41762.574502314812</c:v>
                </c:pt>
                <c:pt idx="823">
                  <c:v>41762.574560185189</c:v>
                </c:pt>
                <c:pt idx="824">
                  <c:v>41762.574629629627</c:v>
                </c:pt>
                <c:pt idx="825">
                  <c:v>41762.574687499997</c:v>
                </c:pt>
                <c:pt idx="826">
                  <c:v>41762.574745370373</c:v>
                </c:pt>
                <c:pt idx="827">
                  <c:v>41762.574814814812</c:v>
                </c:pt>
                <c:pt idx="828">
                  <c:v>41762.574872685182</c:v>
                </c:pt>
                <c:pt idx="829">
                  <c:v>41762.574930555558</c:v>
                </c:pt>
                <c:pt idx="830">
                  <c:v>41762.574999999997</c:v>
                </c:pt>
                <c:pt idx="831">
                  <c:v>41762.575057870374</c:v>
                </c:pt>
                <c:pt idx="832">
                  <c:v>41762.575115740743</c:v>
                </c:pt>
                <c:pt idx="833">
                  <c:v>41762.575185185182</c:v>
                </c:pt>
                <c:pt idx="834">
                  <c:v>41762.575243055559</c:v>
                </c:pt>
                <c:pt idx="835">
                  <c:v>41762.575300925928</c:v>
                </c:pt>
                <c:pt idx="836">
                  <c:v>41762.575358796297</c:v>
                </c:pt>
                <c:pt idx="837">
                  <c:v>41762.575428240743</c:v>
                </c:pt>
                <c:pt idx="838">
                  <c:v>41762.575486111113</c:v>
                </c:pt>
                <c:pt idx="839">
                  <c:v>41762.575543981482</c:v>
                </c:pt>
                <c:pt idx="840">
                  <c:v>41762.575613425928</c:v>
                </c:pt>
                <c:pt idx="841">
                  <c:v>41762.575671296298</c:v>
                </c:pt>
                <c:pt idx="842">
                  <c:v>41762.575729166667</c:v>
                </c:pt>
                <c:pt idx="843">
                  <c:v>41762.575798611113</c:v>
                </c:pt>
                <c:pt idx="844">
                  <c:v>41762.575856481482</c:v>
                </c:pt>
                <c:pt idx="845">
                  <c:v>41762.575914351852</c:v>
                </c:pt>
                <c:pt idx="846">
                  <c:v>41762.575983796298</c:v>
                </c:pt>
                <c:pt idx="847">
                  <c:v>41762.576041666667</c:v>
                </c:pt>
                <c:pt idx="848">
                  <c:v>41762.576099537036</c:v>
                </c:pt>
                <c:pt idx="849">
                  <c:v>41762.576168981483</c:v>
                </c:pt>
                <c:pt idx="850">
                  <c:v>41762.576226851852</c:v>
                </c:pt>
                <c:pt idx="851">
                  <c:v>41762.576284722221</c:v>
                </c:pt>
                <c:pt idx="852">
                  <c:v>41762.576354166667</c:v>
                </c:pt>
                <c:pt idx="853">
                  <c:v>41762.576412037037</c:v>
                </c:pt>
                <c:pt idx="854">
                  <c:v>41762.576469907406</c:v>
                </c:pt>
                <c:pt idx="855">
                  <c:v>41762.576527777775</c:v>
                </c:pt>
                <c:pt idx="856">
                  <c:v>41762.576597222222</c:v>
                </c:pt>
                <c:pt idx="857">
                  <c:v>41762.576655092591</c:v>
                </c:pt>
                <c:pt idx="858">
                  <c:v>41762.57671296296</c:v>
                </c:pt>
                <c:pt idx="859">
                  <c:v>41762.576782407406</c:v>
                </c:pt>
                <c:pt idx="860">
                  <c:v>41762.576840277776</c:v>
                </c:pt>
                <c:pt idx="861">
                  <c:v>41762.576898148145</c:v>
                </c:pt>
                <c:pt idx="862">
                  <c:v>41762.576967592591</c:v>
                </c:pt>
                <c:pt idx="863">
                  <c:v>41762.577025462961</c:v>
                </c:pt>
                <c:pt idx="864">
                  <c:v>41762.57708333333</c:v>
                </c:pt>
                <c:pt idx="865">
                  <c:v>41762.577152777776</c:v>
                </c:pt>
                <c:pt idx="866">
                  <c:v>41762.577210648145</c:v>
                </c:pt>
                <c:pt idx="867">
                  <c:v>41762.577268518522</c:v>
                </c:pt>
                <c:pt idx="868">
                  <c:v>41762.577337962961</c:v>
                </c:pt>
                <c:pt idx="869">
                  <c:v>41762.57739583333</c:v>
                </c:pt>
                <c:pt idx="870">
                  <c:v>41762.577453703707</c:v>
                </c:pt>
                <c:pt idx="871">
                  <c:v>41762.577523148146</c:v>
                </c:pt>
                <c:pt idx="872">
                  <c:v>41762.577581018515</c:v>
                </c:pt>
                <c:pt idx="873">
                  <c:v>41762.577638888892</c:v>
                </c:pt>
                <c:pt idx="874">
                  <c:v>41762.577696759261</c:v>
                </c:pt>
                <c:pt idx="875">
                  <c:v>41762.577766203707</c:v>
                </c:pt>
                <c:pt idx="876">
                  <c:v>41762.577824074076</c:v>
                </c:pt>
                <c:pt idx="877">
                  <c:v>41762.577881944446</c:v>
                </c:pt>
                <c:pt idx="878">
                  <c:v>41762.577951388892</c:v>
                </c:pt>
                <c:pt idx="879">
                  <c:v>41762.578009259261</c:v>
                </c:pt>
                <c:pt idx="880">
                  <c:v>41762.578067129631</c:v>
                </c:pt>
                <c:pt idx="881">
                  <c:v>41762.578136574077</c:v>
                </c:pt>
                <c:pt idx="882">
                  <c:v>41762.578194444446</c:v>
                </c:pt>
                <c:pt idx="883">
                  <c:v>41762.578252314815</c:v>
                </c:pt>
                <c:pt idx="884">
                  <c:v>41762.578321759262</c:v>
                </c:pt>
                <c:pt idx="885">
                  <c:v>41762.578379629631</c:v>
                </c:pt>
                <c:pt idx="886">
                  <c:v>41762.5784375</c:v>
                </c:pt>
                <c:pt idx="887">
                  <c:v>41762.578506944446</c:v>
                </c:pt>
                <c:pt idx="888">
                  <c:v>41762.578564814816</c:v>
                </c:pt>
                <c:pt idx="889">
                  <c:v>41762.578622685185</c:v>
                </c:pt>
                <c:pt idx="890">
                  <c:v>41762.578692129631</c:v>
                </c:pt>
                <c:pt idx="891">
                  <c:v>41762.578750000001</c:v>
                </c:pt>
                <c:pt idx="892">
                  <c:v>41762.57880787037</c:v>
                </c:pt>
                <c:pt idx="893">
                  <c:v>41762.578865740739</c:v>
                </c:pt>
                <c:pt idx="894">
                  <c:v>41762.578935185185</c:v>
                </c:pt>
                <c:pt idx="895">
                  <c:v>41762.578993055555</c:v>
                </c:pt>
                <c:pt idx="896">
                  <c:v>41762.579050925924</c:v>
                </c:pt>
                <c:pt idx="897">
                  <c:v>41762.57912037037</c:v>
                </c:pt>
                <c:pt idx="898">
                  <c:v>41762.57917824074</c:v>
                </c:pt>
                <c:pt idx="899">
                  <c:v>41762.579236111109</c:v>
                </c:pt>
                <c:pt idx="900">
                  <c:v>41762.579305555555</c:v>
                </c:pt>
                <c:pt idx="901">
                  <c:v>41762.579363425924</c:v>
                </c:pt>
                <c:pt idx="902">
                  <c:v>41762.579421296294</c:v>
                </c:pt>
                <c:pt idx="903">
                  <c:v>41762.57949074074</c:v>
                </c:pt>
                <c:pt idx="904">
                  <c:v>41762.579548611109</c:v>
                </c:pt>
                <c:pt idx="905">
                  <c:v>41762.579606481479</c:v>
                </c:pt>
                <c:pt idx="906">
                  <c:v>41762.579675925925</c:v>
                </c:pt>
                <c:pt idx="907">
                  <c:v>41762.579733796294</c:v>
                </c:pt>
                <c:pt idx="908">
                  <c:v>41762.579791666663</c:v>
                </c:pt>
                <c:pt idx="909">
                  <c:v>41762.57984953704</c:v>
                </c:pt>
                <c:pt idx="910">
                  <c:v>41762.579918981479</c:v>
                </c:pt>
                <c:pt idx="911">
                  <c:v>41762.579976851855</c:v>
                </c:pt>
                <c:pt idx="912">
                  <c:v>41762.580034722225</c:v>
                </c:pt>
                <c:pt idx="913">
                  <c:v>41762.580104166664</c:v>
                </c:pt>
                <c:pt idx="914">
                  <c:v>41762.58016203704</c:v>
                </c:pt>
                <c:pt idx="915">
                  <c:v>41762.58021990741</c:v>
                </c:pt>
                <c:pt idx="916">
                  <c:v>41762.580289351848</c:v>
                </c:pt>
                <c:pt idx="917">
                  <c:v>41762.580347222225</c:v>
                </c:pt>
                <c:pt idx="918">
                  <c:v>41762.580405092594</c:v>
                </c:pt>
                <c:pt idx="919">
                  <c:v>41762.580474537041</c:v>
                </c:pt>
                <c:pt idx="920">
                  <c:v>41762.58053240741</c:v>
                </c:pt>
                <c:pt idx="921">
                  <c:v>41762.580590277779</c:v>
                </c:pt>
                <c:pt idx="922">
                  <c:v>41762.580659722225</c:v>
                </c:pt>
                <c:pt idx="923">
                  <c:v>41762.580717592595</c:v>
                </c:pt>
                <c:pt idx="924">
                  <c:v>41762.580775462964</c:v>
                </c:pt>
                <c:pt idx="925">
                  <c:v>41762.58084490741</c:v>
                </c:pt>
                <c:pt idx="926">
                  <c:v>41762.58090277778</c:v>
                </c:pt>
                <c:pt idx="927">
                  <c:v>41762.580960648149</c:v>
                </c:pt>
                <c:pt idx="928">
                  <c:v>41762.581018518518</c:v>
                </c:pt>
                <c:pt idx="929">
                  <c:v>41762.581087962964</c:v>
                </c:pt>
                <c:pt idx="930">
                  <c:v>41762.581145833334</c:v>
                </c:pt>
                <c:pt idx="931">
                  <c:v>41762.581203703703</c:v>
                </c:pt>
                <c:pt idx="932">
                  <c:v>41762.581273148149</c:v>
                </c:pt>
                <c:pt idx="933">
                  <c:v>41762.581331018519</c:v>
                </c:pt>
                <c:pt idx="934">
                  <c:v>41762.581388888888</c:v>
                </c:pt>
                <c:pt idx="935">
                  <c:v>41762.581458333334</c:v>
                </c:pt>
                <c:pt idx="936">
                  <c:v>41762.581516203703</c:v>
                </c:pt>
                <c:pt idx="937">
                  <c:v>41762.581574074073</c:v>
                </c:pt>
                <c:pt idx="938">
                  <c:v>41762.581643518519</c:v>
                </c:pt>
                <c:pt idx="939">
                  <c:v>41762.581701388888</c:v>
                </c:pt>
                <c:pt idx="940">
                  <c:v>41762.581759259258</c:v>
                </c:pt>
                <c:pt idx="941">
                  <c:v>41762.581828703704</c:v>
                </c:pt>
                <c:pt idx="942">
                  <c:v>41762.581886574073</c:v>
                </c:pt>
                <c:pt idx="943">
                  <c:v>41762.581944444442</c:v>
                </c:pt>
                <c:pt idx="944">
                  <c:v>41762.582013888888</c:v>
                </c:pt>
                <c:pt idx="945">
                  <c:v>41762.582071759258</c:v>
                </c:pt>
                <c:pt idx="946">
                  <c:v>41762.582129629627</c:v>
                </c:pt>
                <c:pt idx="947">
                  <c:v>41762.582187499997</c:v>
                </c:pt>
                <c:pt idx="948">
                  <c:v>41762.582256944443</c:v>
                </c:pt>
                <c:pt idx="949">
                  <c:v>41762.582314814812</c:v>
                </c:pt>
                <c:pt idx="950">
                  <c:v>41762.582372685189</c:v>
                </c:pt>
                <c:pt idx="951">
                  <c:v>41762.582442129627</c:v>
                </c:pt>
                <c:pt idx="952">
                  <c:v>41762.582499999997</c:v>
                </c:pt>
                <c:pt idx="953">
                  <c:v>41762.582557870373</c:v>
                </c:pt>
                <c:pt idx="954">
                  <c:v>41762.582627314812</c:v>
                </c:pt>
                <c:pt idx="955">
                  <c:v>41762.582685185182</c:v>
                </c:pt>
                <c:pt idx="956">
                  <c:v>41762.582743055558</c:v>
                </c:pt>
                <c:pt idx="957">
                  <c:v>41762.582812499997</c:v>
                </c:pt>
                <c:pt idx="958">
                  <c:v>41762.582870370374</c:v>
                </c:pt>
                <c:pt idx="959">
                  <c:v>41762.582928240743</c:v>
                </c:pt>
                <c:pt idx="960">
                  <c:v>41762.582997685182</c:v>
                </c:pt>
                <c:pt idx="961">
                  <c:v>41762.583055555559</c:v>
                </c:pt>
                <c:pt idx="962">
                  <c:v>41762.583113425928</c:v>
                </c:pt>
                <c:pt idx="963">
                  <c:v>41762.583182870374</c:v>
                </c:pt>
                <c:pt idx="964">
                  <c:v>41762.583240740743</c:v>
                </c:pt>
                <c:pt idx="965">
                  <c:v>41762.583298611113</c:v>
                </c:pt>
                <c:pt idx="966">
                  <c:v>41762.583356481482</c:v>
                </c:pt>
                <c:pt idx="967">
                  <c:v>41762.583425925928</c:v>
                </c:pt>
                <c:pt idx="968">
                  <c:v>41762.583483796298</c:v>
                </c:pt>
                <c:pt idx="969">
                  <c:v>41762.583541666667</c:v>
                </c:pt>
                <c:pt idx="970">
                  <c:v>41762.583611111113</c:v>
                </c:pt>
                <c:pt idx="971">
                  <c:v>41762.583668981482</c:v>
                </c:pt>
                <c:pt idx="972">
                  <c:v>41762.583726851852</c:v>
                </c:pt>
                <c:pt idx="973">
                  <c:v>41762.583796296298</c:v>
                </c:pt>
                <c:pt idx="974">
                  <c:v>41762.583854166667</c:v>
                </c:pt>
                <c:pt idx="975">
                  <c:v>41762.583912037036</c:v>
                </c:pt>
                <c:pt idx="976">
                  <c:v>41762.583981481483</c:v>
                </c:pt>
                <c:pt idx="977">
                  <c:v>41762.584039351852</c:v>
                </c:pt>
                <c:pt idx="978">
                  <c:v>41762.584097222221</c:v>
                </c:pt>
                <c:pt idx="979">
                  <c:v>41762.584166666667</c:v>
                </c:pt>
                <c:pt idx="980">
                  <c:v>41762.584224537037</c:v>
                </c:pt>
                <c:pt idx="981">
                  <c:v>41762.584282407406</c:v>
                </c:pt>
                <c:pt idx="982">
                  <c:v>41762.584351851852</c:v>
                </c:pt>
                <c:pt idx="983">
                  <c:v>41762.584409722222</c:v>
                </c:pt>
                <c:pt idx="984">
                  <c:v>41762.584467592591</c:v>
                </c:pt>
                <c:pt idx="985">
                  <c:v>41762.58452546296</c:v>
                </c:pt>
                <c:pt idx="986">
                  <c:v>41762.584594907406</c:v>
                </c:pt>
                <c:pt idx="987">
                  <c:v>41762.584652777776</c:v>
                </c:pt>
                <c:pt idx="988">
                  <c:v>41762.584710648145</c:v>
                </c:pt>
                <c:pt idx="989">
                  <c:v>41762.584780092591</c:v>
                </c:pt>
                <c:pt idx="990">
                  <c:v>41762.584837962961</c:v>
                </c:pt>
                <c:pt idx="991">
                  <c:v>41762.58489583333</c:v>
                </c:pt>
                <c:pt idx="992">
                  <c:v>41762.584965277776</c:v>
                </c:pt>
                <c:pt idx="993">
                  <c:v>41762.585023148145</c:v>
                </c:pt>
                <c:pt idx="994">
                  <c:v>41762.585081018522</c:v>
                </c:pt>
                <c:pt idx="995">
                  <c:v>41762.585150462961</c:v>
                </c:pt>
                <c:pt idx="996">
                  <c:v>41762.58520833333</c:v>
                </c:pt>
                <c:pt idx="997">
                  <c:v>41762.585266203707</c:v>
                </c:pt>
                <c:pt idx="998">
                  <c:v>41762.585335648146</c:v>
                </c:pt>
                <c:pt idx="999">
                  <c:v>41762.585393518515</c:v>
                </c:pt>
                <c:pt idx="1000">
                  <c:v>41762.585451388892</c:v>
                </c:pt>
                <c:pt idx="1001">
                  <c:v>41762.585520833331</c:v>
                </c:pt>
                <c:pt idx="1002">
                  <c:v>41762.585578703707</c:v>
                </c:pt>
                <c:pt idx="1003">
                  <c:v>41762.585636574076</c:v>
                </c:pt>
                <c:pt idx="1004">
                  <c:v>41762.585694444446</c:v>
                </c:pt>
                <c:pt idx="1005">
                  <c:v>41762.585763888892</c:v>
                </c:pt>
                <c:pt idx="1006">
                  <c:v>41762.585821759261</c:v>
                </c:pt>
                <c:pt idx="1007">
                  <c:v>41762.585879629631</c:v>
                </c:pt>
                <c:pt idx="1008">
                  <c:v>41762.585949074077</c:v>
                </c:pt>
                <c:pt idx="1009">
                  <c:v>41762.586006944446</c:v>
                </c:pt>
                <c:pt idx="1010">
                  <c:v>41762.586064814815</c:v>
                </c:pt>
                <c:pt idx="1011">
                  <c:v>41762.586134259262</c:v>
                </c:pt>
                <c:pt idx="1012">
                  <c:v>41762.586192129631</c:v>
                </c:pt>
                <c:pt idx="1013">
                  <c:v>41762.58625</c:v>
                </c:pt>
                <c:pt idx="1014">
                  <c:v>41762.586319444446</c:v>
                </c:pt>
                <c:pt idx="1015">
                  <c:v>41762.586377314816</c:v>
                </c:pt>
                <c:pt idx="1016">
                  <c:v>41762.586435185185</c:v>
                </c:pt>
                <c:pt idx="1017">
                  <c:v>41762.586504629631</c:v>
                </c:pt>
                <c:pt idx="1018">
                  <c:v>41762.586562500001</c:v>
                </c:pt>
                <c:pt idx="1019">
                  <c:v>41762.58662037037</c:v>
                </c:pt>
                <c:pt idx="1020">
                  <c:v>41762.586689814816</c:v>
                </c:pt>
                <c:pt idx="1021">
                  <c:v>41762.586747685185</c:v>
                </c:pt>
                <c:pt idx="1022">
                  <c:v>41762.586805555555</c:v>
                </c:pt>
                <c:pt idx="1023">
                  <c:v>41762.586863425924</c:v>
                </c:pt>
                <c:pt idx="1024">
                  <c:v>41762.58693287037</c:v>
                </c:pt>
                <c:pt idx="1025">
                  <c:v>41762.58699074074</c:v>
                </c:pt>
                <c:pt idx="1026">
                  <c:v>41762.587048611109</c:v>
                </c:pt>
                <c:pt idx="1027">
                  <c:v>41762.587118055555</c:v>
                </c:pt>
                <c:pt idx="1028">
                  <c:v>41762.587175925924</c:v>
                </c:pt>
                <c:pt idx="1029">
                  <c:v>41762.587233796294</c:v>
                </c:pt>
                <c:pt idx="1030">
                  <c:v>41762.58730324074</c:v>
                </c:pt>
                <c:pt idx="1031">
                  <c:v>41762.587361111109</c:v>
                </c:pt>
                <c:pt idx="1032">
                  <c:v>41762.587418981479</c:v>
                </c:pt>
                <c:pt idx="1033">
                  <c:v>41762.587488425925</c:v>
                </c:pt>
                <c:pt idx="1034">
                  <c:v>41762.587546296294</c:v>
                </c:pt>
                <c:pt idx="1035">
                  <c:v>41762.587604166663</c:v>
                </c:pt>
                <c:pt idx="1036">
                  <c:v>41762.587673611109</c:v>
                </c:pt>
                <c:pt idx="1037">
                  <c:v>41762.587731481479</c:v>
                </c:pt>
                <c:pt idx="1038">
                  <c:v>41762.587789351855</c:v>
                </c:pt>
                <c:pt idx="1039">
                  <c:v>41762.587847222225</c:v>
                </c:pt>
                <c:pt idx="1040">
                  <c:v>41762.587916666664</c:v>
                </c:pt>
                <c:pt idx="1041">
                  <c:v>41762.58797453704</c:v>
                </c:pt>
                <c:pt idx="1042">
                  <c:v>41762.58803240741</c:v>
                </c:pt>
                <c:pt idx="1043">
                  <c:v>41762.588101851848</c:v>
                </c:pt>
                <c:pt idx="1044">
                  <c:v>41762.588159722225</c:v>
                </c:pt>
                <c:pt idx="1045">
                  <c:v>41762.588217592594</c:v>
                </c:pt>
                <c:pt idx="1046">
                  <c:v>41762.588287037041</c:v>
                </c:pt>
                <c:pt idx="1047">
                  <c:v>41762.58834490741</c:v>
                </c:pt>
                <c:pt idx="1048">
                  <c:v>41762.588402777779</c:v>
                </c:pt>
                <c:pt idx="1049">
                  <c:v>41762.588472222225</c:v>
                </c:pt>
                <c:pt idx="1050">
                  <c:v>41762.588530092595</c:v>
                </c:pt>
                <c:pt idx="1051">
                  <c:v>41762.588587962964</c:v>
                </c:pt>
                <c:pt idx="1052">
                  <c:v>41762.58865740741</c:v>
                </c:pt>
                <c:pt idx="1053">
                  <c:v>41762.58871527778</c:v>
                </c:pt>
                <c:pt idx="1054">
                  <c:v>41762.588773148149</c:v>
                </c:pt>
                <c:pt idx="1055">
                  <c:v>41762.588842592595</c:v>
                </c:pt>
                <c:pt idx="1056">
                  <c:v>41762.588900462964</c:v>
                </c:pt>
                <c:pt idx="1057">
                  <c:v>41762.588958333334</c:v>
                </c:pt>
                <c:pt idx="1058">
                  <c:v>41762.589016203703</c:v>
                </c:pt>
                <c:pt idx="1059">
                  <c:v>41762.589085648149</c:v>
                </c:pt>
                <c:pt idx="1060">
                  <c:v>41762.589143518519</c:v>
                </c:pt>
                <c:pt idx="1061">
                  <c:v>41762.589201388888</c:v>
                </c:pt>
                <c:pt idx="1062">
                  <c:v>41762.589270833334</c:v>
                </c:pt>
                <c:pt idx="1063">
                  <c:v>41762.589328703703</c:v>
                </c:pt>
                <c:pt idx="1064">
                  <c:v>41762.589386574073</c:v>
                </c:pt>
                <c:pt idx="1065">
                  <c:v>41762.589456018519</c:v>
                </c:pt>
                <c:pt idx="1066">
                  <c:v>41762.589513888888</c:v>
                </c:pt>
                <c:pt idx="1067">
                  <c:v>41762.589571759258</c:v>
                </c:pt>
                <c:pt idx="1068">
                  <c:v>41762.589641203704</c:v>
                </c:pt>
                <c:pt idx="1069">
                  <c:v>41762.589699074073</c:v>
                </c:pt>
                <c:pt idx="1070">
                  <c:v>41762.589756944442</c:v>
                </c:pt>
                <c:pt idx="1071">
                  <c:v>41762.589826388888</c:v>
                </c:pt>
                <c:pt idx="1072">
                  <c:v>41762.589884259258</c:v>
                </c:pt>
                <c:pt idx="1073">
                  <c:v>41762.589942129627</c:v>
                </c:pt>
                <c:pt idx="1074">
                  <c:v>41762.590011574073</c:v>
                </c:pt>
                <c:pt idx="1075">
                  <c:v>41762.590069444443</c:v>
                </c:pt>
                <c:pt idx="1076">
                  <c:v>41762.590127314812</c:v>
                </c:pt>
                <c:pt idx="1077">
                  <c:v>41762.590185185189</c:v>
                </c:pt>
                <c:pt idx="1078">
                  <c:v>41762.590254629627</c:v>
                </c:pt>
                <c:pt idx="1079">
                  <c:v>41762.590312499997</c:v>
                </c:pt>
                <c:pt idx="1080">
                  <c:v>41762.590370370373</c:v>
                </c:pt>
                <c:pt idx="1081">
                  <c:v>41762.590439814812</c:v>
                </c:pt>
                <c:pt idx="1082">
                  <c:v>41762.590497685182</c:v>
                </c:pt>
                <c:pt idx="1083">
                  <c:v>41762.590555555558</c:v>
                </c:pt>
                <c:pt idx="1084">
                  <c:v>41762.590624999997</c:v>
                </c:pt>
                <c:pt idx="1085">
                  <c:v>41762.590682870374</c:v>
                </c:pt>
                <c:pt idx="1086">
                  <c:v>41762.590740740743</c:v>
                </c:pt>
                <c:pt idx="1087">
                  <c:v>41762.590810185182</c:v>
                </c:pt>
                <c:pt idx="1088">
                  <c:v>41762.590868055559</c:v>
                </c:pt>
                <c:pt idx="1089">
                  <c:v>41762.590925925928</c:v>
                </c:pt>
                <c:pt idx="1090">
                  <c:v>41762.590995370374</c:v>
                </c:pt>
                <c:pt idx="1091">
                  <c:v>41762.591053240743</c:v>
                </c:pt>
                <c:pt idx="1092">
                  <c:v>41762.591111111113</c:v>
                </c:pt>
                <c:pt idx="1093">
                  <c:v>41762.591180555559</c:v>
                </c:pt>
                <c:pt idx="1094">
                  <c:v>41762.591238425928</c:v>
                </c:pt>
                <c:pt idx="1095">
                  <c:v>41762.591296296298</c:v>
                </c:pt>
                <c:pt idx="1096">
                  <c:v>41762.591354166667</c:v>
                </c:pt>
                <c:pt idx="1097">
                  <c:v>41762.591423611113</c:v>
                </c:pt>
                <c:pt idx="1098">
                  <c:v>41762.591481481482</c:v>
                </c:pt>
                <c:pt idx="1099">
                  <c:v>41762.591539351852</c:v>
                </c:pt>
                <c:pt idx="1100">
                  <c:v>41762.591608796298</c:v>
                </c:pt>
                <c:pt idx="1101">
                  <c:v>41762.591666666667</c:v>
                </c:pt>
                <c:pt idx="1102">
                  <c:v>41762.591724537036</c:v>
                </c:pt>
                <c:pt idx="1103">
                  <c:v>41762.591793981483</c:v>
                </c:pt>
                <c:pt idx="1104">
                  <c:v>41762.591851851852</c:v>
                </c:pt>
                <c:pt idx="1105">
                  <c:v>41762.591909722221</c:v>
                </c:pt>
                <c:pt idx="1106">
                  <c:v>41762.591979166667</c:v>
                </c:pt>
                <c:pt idx="1107">
                  <c:v>41762.592037037037</c:v>
                </c:pt>
                <c:pt idx="1108">
                  <c:v>41762.592094907406</c:v>
                </c:pt>
                <c:pt idx="1109">
                  <c:v>41762.592164351852</c:v>
                </c:pt>
                <c:pt idx="1110">
                  <c:v>41762.592222222222</c:v>
                </c:pt>
                <c:pt idx="1111">
                  <c:v>41762.592280092591</c:v>
                </c:pt>
                <c:pt idx="1112">
                  <c:v>41762.592349537037</c:v>
                </c:pt>
                <c:pt idx="1113">
                  <c:v>41762.592407407406</c:v>
                </c:pt>
                <c:pt idx="1114">
                  <c:v>41762.592465277776</c:v>
                </c:pt>
                <c:pt idx="1115">
                  <c:v>41762.592523148145</c:v>
                </c:pt>
                <c:pt idx="1116">
                  <c:v>41762.592592592591</c:v>
                </c:pt>
                <c:pt idx="1117">
                  <c:v>41762.592650462961</c:v>
                </c:pt>
                <c:pt idx="1118">
                  <c:v>41762.59270833333</c:v>
                </c:pt>
                <c:pt idx="1119">
                  <c:v>41762.592777777776</c:v>
                </c:pt>
                <c:pt idx="1120">
                  <c:v>41762.592835648145</c:v>
                </c:pt>
                <c:pt idx="1121">
                  <c:v>41762.592893518522</c:v>
                </c:pt>
                <c:pt idx="1122">
                  <c:v>41762.592962962961</c:v>
                </c:pt>
                <c:pt idx="1123">
                  <c:v>41762.59302083333</c:v>
                </c:pt>
                <c:pt idx="1124">
                  <c:v>41762.593078703707</c:v>
                </c:pt>
                <c:pt idx="1125">
                  <c:v>41762.593148148146</c:v>
                </c:pt>
                <c:pt idx="1126">
                  <c:v>41762.593206018515</c:v>
                </c:pt>
                <c:pt idx="1127">
                  <c:v>41762.593263888892</c:v>
                </c:pt>
                <c:pt idx="1128">
                  <c:v>41762.593333333331</c:v>
                </c:pt>
                <c:pt idx="1129">
                  <c:v>41762.593391203707</c:v>
                </c:pt>
                <c:pt idx="1130">
                  <c:v>41762.593449074076</c:v>
                </c:pt>
                <c:pt idx="1131">
                  <c:v>41762.593518518515</c:v>
                </c:pt>
                <c:pt idx="1132">
                  <c:v>41762.593576388892</c:v>
                </c:pt>
                <c:pt idx="1133">
                  <c:v>41762.593634259261</c:v>
                </c:pt>
                <c:pt idx="1134">
                  <c:v>41762.593692129631</c:v>
                </c:pt>
                <c:pt idx="1135">
                  <c:v>41762.593761574077</c:v>
                </c:pt>
                <c:pt idx="1136">
                  <c:v>41762.593819444446</c:v>
                </c:pt>
                <c:pt idx="1137">
                  <c:v>41762.593877314815</c:v>
                </c:pt>
                <c:pt idx="1138">
                  <c:v>41762.593946759262</c:v>
                </c:pt>
                <c:pt idx="1139">
                  <c:v>41762.594004629631</c:v>
                </c:pt>
                <c:pt idx="1140">
                  <c:v>41762.5940625</c:v>
                </c:pt>
                <c:pt idx="1141">
                  <c:v>41762.594131944446</c:v>
                </c:pt>
                <c:pt idx="1142">
                  <c:v>41762.594189814816</c:v>
                </c:pt>
                <c:pt idx="1143">
                  <c:v>41762.594247685185</c:v>
                </c:pt>
                <c:pt idx="1144">
                  <c:v>41762.594317129631</c:v>
                </c:pt>
                <c:pt idx="1145">
                  <c:v>41762.594375000001</c:v>
                </c:pt>
                <c:pt idx="1146">
                  <c:v>41762.59443287037</c:v>
                </c:pt>
                <c:pt idx="1147">
                  <c:v>41762.594502314816</c:v>
                </c:pt>
                <c:pt idx="1148">
                  <c:v>41762.594560185185</c:v>
                </c:pt>
                <c:pt idx="1149">
                  <c:v>41762.594618055555</c:v>
                </c:pt>
                <c:pt idx="1150">
                  <c:v>41762.594687500001</c:v>
                </c:pt>
                <c:pt idx="1151">
                  <c:v>41762.59474537037</c:v>
                </c:pt>
                <c:pt idx="1152">
                  <c:v>41762.59480324074</c:v>
                </c:pt>
                <c:pt idx="1153">
                  <c:v>41762.594861111109</c:v>
                </c:pt>
                <c:pt idx="1154">
                  <c:v>41762.594930555555</c:v>
                </c:pt>
                <c:pt idx="1155">
                  <c:v>41762.594988425924</c:v>
                </c:pt>
                <c:pt idx="1156">
                  <c:v>41762.595046296294</c:v>
                </c:pt>
                <c:pt idx="1157">
                  <c:v>41762.59511574074</c:v>
                </c:pt>
                <c:pt idx="1158">
                  <c:v>41762.595173611109</c:v>
                </c:pt>
                <c:pt idx="1159">
                  <c:v>41762.595231481479</c:v>
                </c:pt>
                <c:pt idx="1160">
                  <c:v>41762.595300925925</c:v>
                </c:pt>
                <c:pt idx="1161">
                  <c:v>41762.595358796294</c:v>
                </c:pt>
                <c:pt idx="1162">
                  <c:v>41762.595416666663</c:v>
                </c:pt>
                <c:pt idx="1163">
                  <c:v>41762.595486111109</c:v>
                </c:pt>
                <c:pt idx="1164">
                  <c:v>41762.595543981479</c:v>
                </c:pt>
                <c:pt idx="1165">
                  <c:v>41762.595601851855</c:v>
                </c:pt>
                <c:pt idx="1166">
                  <c:v>41762.595671296294</c:v>
                </c:pt>
                <c:pt idx="1167">
                  <c:v>41762.595729166664</c:v>
                </c:pt>
                <c:pt idx="1168">
                  <c:v>41762.59578703704</c:v>
                </c:pt>
                <c:pt idx="1169">
                  <c:v>41762.59584490741</c:v>
                </c:pt>
                <c:pt idx="1170">
                  <c:v>41762.595914351848</c:v>
                </c:pt>
                <c:pt idx="1171">
                  <c:v>41762.595972222225</c:v>
                </c:pt>
                <c:pt idx="1172">
                  <c:v>41762.596030092594</c:v>
                </c:pt>
                <c:pt idx="1173">
                  <c:v>41762.596099537041</c:v>
                </c:pt>
                <c:pt idx="1174">
                  <c:v>41762.59615740741</c:v>
                </c:pt>
                <c:pt idx="1175">
                  <c:v>41762.596215277779</c:v>
                </c:pt>
                <c:pt idx="1176">
                  <c:v>41762.596284722225</c:v>
                </c:pt>
                <c:pt idx="1177">
                  <c:v>41762.596342592595</c:v>
                </c:pt>
                <c:pt idx="1178">
                  <c:v>41762.596400462964</c:v>
                </c:pt>
                <c:pt idx="1179">
                  <c:v>41762.59646990741</c:v>
                </c:pt>
                <c:pt idx="1180">
                  <c:v>41762.59652777778</c:v>
                </c:pt>
                <c:pt idx="1181">
                  <c:v>41762.596585648149</c:v>
                </c:pt>
                <c:pt idx="1182">
                  <c:v>41762.596655092595</c:v>
                </c:pt>
                <c:pt idx="1183">
                  <c:v>41762.596712962964</c:v>
                </c:pt>
                <c:pt idx="1184">
                  <c:v>41762.596770833334</c:v>
                </c:pt>
                <c:pt idx="1185">
                  <c:v>41762.59684027778</c:v>
                </c:pt>
                <c:pt idx="1186">
                  <c:v>41762.596898148149</c:v>
                </c:pt>
                <c:pt idx="1187">
                  <c:v>41762.596956018519</c:v>
                </c:pt>
                <c:pt idx="1188">
                  <c:v>41762.597013888888</c:v>
                </c:pt>
                <c:pt idx="1189">
                  <c:v>41762.597083333334</c:v>
                </c:pt>
                <c:pt idx="1190">
                  <c:v>41762.597141203703</c:v>
                </c:pt>
                <c:pt idx="1191">
                  <c:v>41762.597199074073</c:v>
                </c:pt>
                <c:pt idx="1192">
                  <c:v>41762.597268518519</c:v>
                </c:pt>
                <c:pt idx="1193">
                  <c:v>41762.597326388888</c:v>
                </c:pt>
                <c:pt idx="1194">
                  <c:v>41762.597384259258</c:v>
                </c:pt>
                <c:pt idx="1195">
                  <c:v>41762.597453703704</c:v>
                </c:pt>
                <c:pt idx="1196">
                  <c:v>41762.597511574073</c:v>
                </c:pt>
                <c:pt idx="1197">
                  <c:v>41762.597569444442</c:v>
                </c:pt>
                <c:pt idx="1198">
                  <c:v>41762.597638888888</c:v>
                </c:pt>
                <c:pt idx="1199">
                  <c:v>41762.597696759258</c:v>
                </c:pt>
                <c:pt idx="1200">
                  <c:v>41762.597754629627</c:v>
                </c:pt>
                <c:pt idx="1201">
                  <c:v>41762.597824074073</c:v>
                </c:pt>
                <c:pt idx="1202">
                  <c:v>41762.597881944443</c:v>
                </c:pt>
                <c:pt idx="1203">
                  <c:v>41762.597939814812</c:v>
                </c:pt>
                <c:pt idx="1204">
                  <c:v>41762.598009259258</c:v>
                </c:pt>
                <c:pt idx="1205">
                  <c:v>41762.598067129627</c:v>
                </c:pt>
                <c:pt idx="1206">
                  <c:v>41762.598124999997</c:v>
                </c:pt>
                <c:pt idx="1207">
                  <c:v>41762.598182870373</c:v>
                </c:pt>
                <c:pt idx="1208">
                  <c:v>41762.598252314812</c:v>
                </c:pt>
                <c:pt idx="1209">
                  <c:v>41762.598310185182</c:v>
                </c:pt>
                <c:pt idx="1210">
                  <c:v>41762.598368055558</c:v>
                </c:pt>
                <c:pt idx="1211">
                  <c:v>41762.598437499997</c:v>
                </c:pt>
                <c:pt idx="1212">
                  <c:v>41762.598495370374</c:v>
                </c:pt>
                <c:pt idx="1213">
                  <c:v>41762.598553240743</c:v>
                </c:pt>
                <c:pt idx="1214">
                  <c:v>41762.598622685182</c:v>
                </c:pt>
                <c:pt idx="1215">
                  <c:v>41762.598680555559</c:v>
                </c:pt>
                <c:pt idx="1216">
                  <c:v>41762.598738425928</c:v>
                </c:pt>
                <c:pt idx="1217">
                  <c:v>41762.598807870374</c:v>
                </c:pt>
                <c:pt idx="1218">
                  <c:v>41762.598865740743</c:v>
                </c:pt>
                <c:pt idx="1219">
                  <c:v>41762.598923611113</c:v>
                </c:pt>
                <c:pt idx="1220">
                  <c:v>41762.598993055559</c:v>
                </c:pt>
                <c:pt idx="1221">
                  <c:v>41762.599050925928</c:v>
                </c:pt>
                <c:pt idx="1222">
                  <c:v>41762.599108796298</c:v>
                </c:pt>
                <c:pt idx="1223">
                  <c:v>41762.599178240744</c:v>
                </c:pt>
                <c:pt idx="1224">
                  <c:v>41762.599236111113</c:v>
                </c:pt>
                <c:pt idx="1225">
                  <c:v>41762.599293981482</c:v>
                </c:pt>
                <c:pt idx="1226">
                  <c:v>41762.599363425928</c:v>
                </c:pt>
                <c:pt idx="1227">
                  <c:v>41762.599421296298</c:v>
                </c:pt>
                <c:pt idx="1228">
                  <c:v>41762.599479166667</c:v>
                </c:pt>
                <c:pt idx="1229">
                  <c:v>41762.599537037036</c:v>
                </c:pt>
                <c:pt idx="1230">
                  <c:v>41762.599606481483</c:v>
                </c:pt>
                <c:pt idx="1231">
                  <c:v>41762.599664351852</c:v>
                </c:pt>
                <c:pt idx="1232">
                  <c:v>41762.599722222221</c:v>
                </c:pt>
                <c:pt idx="1233">
                  <c:v>41762.599791666667</c:v>
                </c:pt>
                <c:pt idx="1234">
                  <c:v>41762.599849537037</c:v>
                </c:pt>
                <c:pt idx="1235">
                  <c:v>41762.599907407406</c:v>
                </c:pt>
                <c:pt idx="1236">
                  <c:v>41762.599976851852</c:v>
                </c:pt>
                <c:pt idx="1237">
                  <c:v>41762.600034722222</c:v>
                </c:pt>
                <c:pt idx="1238">
                  <c:v>41762.600092592591</c:v>
                </c:pt>
                <c:pt idx="1239">
                  <c:v>41762.600162037037</c:v>
                </c:pt>
                <c:pt idx="1240">
                  <c:v>41762.600219907406</c:v>
                </c:pt>
                <c:pt idx="1241">
                  <c:v>41762.600277777776</c:v>
                </c:pt>
                <c:pt idx="1242">
                  <c:v>41762.600347222222</c:v>
                </c:pt>
                <c:pt idx="1243">
                  <c:v>41762.600405092591</c:v>
                </c:pt>
                <c:pt idx="1244">
                  <c:v>41762.600462962961</c:v>
                </c:pt>
                <c:pt idx="1245">
                  <c:v>41762.60052083333</c:v>
                </c:pt>
                <c:pt idx="1246">
                  <c:v>41762.600590277776</c:v>
                </c:pt>
                <c:pt idx="1247">
                  <c:v>41762.600648148145</c:v>
                </c:pt>
                <c:pt idx="1248">
                  <c:v>41762.600706018522</c:v>
                </c:pt>
                <c:pt idx="1249">
                  <c:v>41762.600775462961</c:v>
                </c:pt>
                <c:pt idx="1250">
                  <c:v>41762.60083333333</c:v>
                </c:pt>
                <c:pt idx="1251">
                  <c:v>41762.600891203707</c:v>
                </c:pt>
                <c:pt idx="1252">
                  <c:v>41762.600960648146</c:v>
                </c:pt>
                <c:pt idx="1253">
                  <c:v>41762.601018518515</c:v>
                </c:pt>
                <c:pt idx="1254">
                  <c:v>41762.601076388892</c:v>
                </c:pt>
                <c:pt idx="1255">
                  <c:v>41762.601145833331</c:v>
                </c:pt>
                <c:pt idx="1256">
                  <c:v>41762.601203703707</c:v>
                </c:pt>
                <c:pt idx="1257">
                  <c:v>41762.601261574076</c:v>
                </c:pt>
                <c:pt idx="1258">
                  <c:v>41762.601331018515</c:v>
                </c:pt>
                <c:pt idx="1259">
                  <c:v>41762.601388888892</c:v>
                </c:pt>
                <c:pt idx="1260">
                  <c:v>41762.601446759261</c:v>
                </c:pt>
                <c:pt idx="1261">
                  <c:v>41762.6015162037</c:v>
                </c:pt>
                <c:pt idx="1262">
                  <c:v>41762.601574074077</c:v>
                </c:pt>
                <c:pt idx="1263">
                  <c:v>41762.601631944446</c:v>
                </c:pt>
                <c:pt idx="1264">
                  <c:v>41762.601689814815</c:v>
                </c:pt>
                <c:pt idx="1265">
                  <c:v>41762.601759259262</c:v>
                </c:pt>
                <c:pt idx="1266">
                  <c:v>41762.601817129631</c:v>
                </c:pt>
                <c:pt idx="1267">
                  <c:v>41762.601875</c:v>
                </c:pt>
                <c:pt idx="1268">
                  <c:v>41762.601944444446</c:v>
                </c:pt>
                <c:pt idx="1269">
                  <c:v>41762.602002314816</c:v>
                </c:pt>
                <c:pt idx="1270">
                  <c:v>41762.602060185185</c:v>
                </c:pt>
                <c:pt idx="1271">
                  <c:v>41762.602129629631</c:v>
                </c:pt>
                <c:pt idx="1272">
                  <c:v>41762.602187500001</c:v>
                </c:pt>
                <c:pt idx="1273">
                  <c:v>41762.60224537037</c:v>
                </c:pt>
                <c:pt idx="1274">
                  <c:v>41762.602314814816</c:v>
                </c:pt>
                <c:pt idx="1275">
                  <c:v>41762.602372685185</c:v>
                </c:pt>
                <c:pt idx="1276">
                  <c:v>41762.602430555555</c:v>
                </c:pt>
                <c:pt idx="1277">
                  <c:v>41762.602500000001</c:v>
                </c:pt>
                <c:pt idx="1278">
                  <c:v>41762.60255787037</c:v>
                </c:pt>
                <c:pt idx="1279">
                  <c:v>41762.60261574074</c:v>
                </c:pt>
                <c:pt idx="1280">
                  <c:v>41762.602685185186</c:v>
                </c:pt>
                <c:pt idx="1281">
                  <c:v>41762.602743055555</c:v>
                </c:pt>
                <c:pt idx="1282">
                  <c:v>41762.602800925924</c:v>
                </c:pt>
                <c:pt idx="1283">
                  <c:v>41762.602858796294</c:v>
                </c:pt>
                <c:pt idx="1284">
                  <c:v>41762.60292824074</c:v>
                </c:pt>
                <c:pt idx="1285">
                  <c:v>41762.602986111109</c:v>
                </c:pt>
                <c:pt idx="1286">
                  <c:v>41762.603043981479</c:v>
                </c:pt>
                <c:pt idx="1287">
                  <c:v>41762.603113425925</c:v>
                </c:pt>
                <c:pt idx="1288">
                  <c:v>41762.603171296294</c:v>
                </c:pt>
                <c:pt idx="1289">
                  <c:v>41762.603229166663</c:v>
                </c:pt>
                <c:pt idx="1290">
                  <c:v>41762.603298611109</c:v>
                </c:pt>
                <c:pt idx="1291">
                  <c:v>41762.603356481479</c:v>
                </c:pt>
                <c:pt idx="1292">
                  <c:v>41762.603414351855</c:v>
                </c:pt>
                <c:pt idx="1293">
                  <c:v>41762.603483796294</c:v>
                </c:pt>
                <c:pt idx="1294">
                  <c:v>41762.603541666664</c:v>
                </c:pt>
                <c:pt idx="1295">
                  <c:v>41762.60359953704</c:v>
                </c:pt>
                <c:pt idx="1296">
                  <c:v>41762.603668981479</c:v>
                </c:pt>
                <c:pt idx="1297">
                  <c:v>41762.603726851848</c:v>
                </c:pt>
                <c:pt idx="1298">
                  <c:v>41762.603784722225</c:v>
                </c:pt>
                <c:pt idx="1299">
                  <c:v>41762.603854166664</c:v>
                </c:pt>
                <c:pt idx="1300">
                  <c:v>41762.603912037041</c:v>
                </c:pt>
                <c:pt idx="1301">
                  <c:v>41762.60396990741</c:v>
                </c:pt>
                <c:pt idx="1302">
                  <c:v>41762.604027777779</c:v>
                </c:pt>
                <c:pt idx="1303">
                  <c:v>41762.604097222225</c:v>
                </c:pt>
                <c:pt idx="1304">
                  <c:v>41762.604155092595</c:v>
                </c:pt>
                <c:pt idx="1305">
                  <c:v>41762.604212962964</c:v>
                </c:pt>
                <c:pt idx="1306">
                  <c:v>41762.60428240741</c:v>
                </c:pt>
                <c:pt idx="1307">
                  <c:v>41762.60434027778</c:v>
                </c:pt>
                <c:pt idx="1308">
                  <c:v>41762.604398148149</c:v>
                </c:pt>
                <c:pt idx="1309">
                  <c:v>41762.604467592595</c:v>
                </c:pt>
                <c:pt idx="1310">
                  <c:v>41762.604525462964</c:v>
                </c:pt>
                <c:pt idx="1311">
                  <c:v>41762.604583333334</c:v>
                </c:pt>
                <c:pt idx="1312">
                  <c:v>41762.60465277778</c:v>
                </c:pt>
                <c:pt idx="1313">
                  <c:v>41762.604710648149</c:v>
                </c:pt>
                <c:pt idx="1314">
                  <c:v>41762.604768518519</c:v>
                </c:pt>
                <c:pt idx="1315">
                  <c:v>41762.604837962965</c:v>
                </c:pt>
                <c:pt idx="1316">
                  <c:v>41762.604895833334</c:v>
                </c:pt>
                <c:pt idx="1317">
                  <c:v>41762.604953703703</c:v>
                </c:pt>
                <c:pt idx="1318">
                  <c:v>41762.605023148149</c:v>
                </c:pt>
                <c:pt idx="1319">
                  <c:v>41762.605081018519</c:v>
                </c:pt>
                <c:pt idx="1320">
                  <c:v>41762.605138888888</c:v>
                </c:pt>
                <c:pt idx="1321">
                  <c:v>41762.605196759258</c:v>
                </c:pt>
                <c:pt idx="1322">
                  <c:v>41762.605266203704</c:v>
                </c:pt>
                <c:pt idx="1323">
                  <c:v>41762.605324074073</c:v>
                </c:pt>
                <c:pt idx="1324">
                  <c:v>41762.605381944442</c:v>
                </c:pt>
                <c:pt idx="1325">
                  <c:v>41762.605451388888</c:v>
                </c:pt>
                <c:pt idx="1326">
                  <c:v>41762.605509259258</c:v>
                </c:pt>
                <c:pt idx="1327">
                  <c:v>41762.605567129627</c:v>
                </c:pt>
                <c:pt idx="1328">
                  <c:v>41762.605636574073</c:v>
                </c:pt>
                <c:pt idx="1329">
                  <c:v>41762.605694444443</c:v>
                </c:pt>
                <c:pt idx="1330">
                  <c:v>41762.605752314812</c:v>
                </c:pt>
                <c:pt idx="1331">
                  <c:v>41762.605821759258</c:v>
                </c:pt>
                <c:pt idx="1332">
                  <c:v>41762.605879629627</c:v>
                </c:pt>
                <c:pt idx="1333">
                  <c:v>41762.605937499997</c:v>
                </c:pt>
                <c:pt idx="1334">
                  <c:v>41762.606006944443</c:v>
                </c:pt>
                <c:pt idx="1335">
                  <c:v>41762.606064814812</c:v>
                </c:pt>
                <c:pt idx="1336">
                  <c:v>41762.606122685182</c:v>
                </c:pt>
                <c:pt idx="1337">
                  <c:v>41762.606192129628</c:v>
                </c:pt>
                <c:pt idx="1338">
                  <c:v>41762.606249999997</c:v>
                </c:pt>
                <c:pt idx="1339">
                  <c:v>41762.606307870374</c:v>
                </c:pt>
                <c:pt idx="1340">
                  <c:v>41762.606365740743</c:v>
                </c:pt>
                <c:pt idx="1341">
                  <c:v>41762.606435185182</c:v>
                </c:pt>
                <c:pt idx="1342">
                  <c:v>41762.606493055559</c:v>
                </c:pt>
                <c:pt idx="1343">
                  <c:v>41762.606550925928</c:v>
                </c:pt>
                <c:pt idx="1344">
                  <c:v>41762.606620370374</c:v>
                </c:pt>
                <c:pt idx="1345">
                  <c:v>41762.606678240743</c:v>
                </c:pt>
                <c:pt idx="1346">
                  <c:v>41762.606736111113</c:v>
                </c:pt>
                <c:pt idx="1347">
                  <c:v>41762.606805555559</c:v>
                </c:pt>
                <c:pt idx="1348">
                  <c:v>41762.606863425928</c:v>
                </c:pt>
                <c:pt idx="1349">
                  <c:v>41762.606921296298</c:v>
                </c:pt>
                <c:pt idx="1350">
                  <c:v>41762.606990740744</c:v>
                </c:pt>
                <c:pt idx="1351">
                  <c:v>41762.607048611113</c:v>
                </c:pt>
                <c:pt idx="1352">
                  <c:v>41762.607106481482</c:v>
                </c:pt>
                <c:pt idx="1353">
                  <c:v>41762.607175925928</c:v>
                </c:pt>
                <c:pt idx="1354">
                  <c:v>41762.607233796298</c:v>
                </c:pt>
                <c:pt idx="1355">
                  <c:v>41762.607291666667</c:v>
                </c:pt>
                <c:pt idx="1356">
                  <c:v>41762.607361111113</c:v>
                </c:pt>
                <c:pt idx="1357">
                  <c:v>41762.607418981483</c:v>
                </c:pt>
                <c:pt idx="1358">
                  <c:v>41762.607476851852</c:v>
                </c:pt>
                <c:pt idx="1359">
                  <c:v>41762.607534722221</c:v>
                </c:pt>
                <c:pt idx="1360">
                  <c:v>41762.607604166667</c:v>
                </c:pt>
                <c:pt idx="1361">
                  <c:v>41762.607662037037</c:v>
                </c:pt>
                <c:pt idx="1362">
                  <c:v>41762.607719907406</c:v>
                </c:pt>
                <c:pt idx="1363">
                  <c:v>41762.607789351852</c:v>
                </c:pt>
                <c:pt idx="1364">
                  <c:v>41762.607847222222</c:v>
                </c:pt>
                <c:pt idx="1365">
                  <c:v>41762.607905092591</c:v>
                </c:pt>
                <c:pt idx="1366">
                  <c:v>41762.607974537037</c:v>
                </c:pt>
                <c:pt idx="1367">
                  <c:v>41762.608032407406</c:v>
                </c:pt>
                <c:pt idx="1368">
                  <c:v>41762.608090277776</c:v>
                </c:pt>
                <c:pt idx="1369">
                  <c:v>41762.608159722222</c:v>
                </c:pt>
                <c:pt idx="1370">
                  <c:v>41762.608217592591</c:v>
                </c:pt>
                <c:pt idx="1371">
                  <c:v>41762.608275462961</c:v>
                </c:pt>
                <c:pt idx="1372">
                  <c:v>41762.608344907407</c:v>
                </c:pt>
                <c:pt idx="1373">
                  <c:v>41762.608402777776</c:v>
                </c:pt>
                <c:pt idx="1374">
                  <c:v>41762.608460648145</c:v>
                </c:pt>
                <c:pt idx="1375">
                  <c:v>41762.608530092592</c:v>
                </c:pt>
                <c:pt idx="1376">
                  <c:v>41762.608587962961</c:v>
                </c:pt>
                <c:pt idx="1377">
                  <c:v>41762.60864583333</c:v>
                </c:pt>
                <c:pt idx="1378">
                  <c:v>41762.608703703707</c:v>
                </c:pt>
                <c:pt idx="1379">
                  <c:v>41762.608773148146</c:v>
                </c:pt>
                <c:pt idx="1380">
                  <c:v>41762.608831018515</c:v>
                </c:pt>
                <c:pt idx="1381">
                  <c:v>41762.608888888892</c:v>
                </c:pt>
                <c:pt idx="1382">
                  <c:v>41762.608958333331</c:v>
                </c:pt>
                <c:pt idx="1383">
                  <c:v>41762.609016203707</c:v>
                </c:pt>
                <c:pt idx="1384">
                  <c:v>41762.609074074076</c:v>
                </c:pt>
                <c:pt idx="1385">
                  <c:v>41762.609143518515</c:v>
                </c:pt>
                <c:pt idx="1386">
                  <c:v>41762.609201388892</c:v>
                </c:pt>
                <c:pt idx="1387">
                  <c:v>41762.609259259261</c:v>
                </c:pt>
                <c:pt idx="1388">
                  <c:v>41762.6093287037</c:v>
                </c:pt>
                <c:pt idx="1389">
                  <c:v>41762.609386574077</c:v>
                </c:pt>
                <c:pt idx="1390">
                  <c:v>41762.609444444446</c:v>
                </c:pt>
                <c:pt idx="1391">
                  <c:v>41762.609513888892</c:v>
                </c:pt>
                <c:pt idx="1392">
                  <c:v>41762.609571759262</c:v>
                </c:pt>
                <c:pt idx="1393">
                  <c:v>41762.609629629631</c:v>
                </c:pt>
                <c:pt idx="1394">
                  <c:v>41762.609699074077</c:v>
                </c:pt>
                <c:pt idx="1395">
                  <c:v>41762.609756944446</c:v>
                </c:pt>
                <c:pt idx="1396">
                  <c:v>41762.609814814816</c:v>
                </c:pt>
                <c:pt idx="1397">
                  <c:v>41762.609872685185</c:v>
                </c:pt>
                <c:pt idx="1398">
                  <c:v>41762.609942129631</c:v>
                </c:pt>
                <c:pt idx="1399">
                  <c:v>41762.61</c:v>
                </c:pt>
                <c:pt idx="1400">
                  <c:v>41762.61005787037</c:v>
                </c:pt>
                <c:pt idx="1401">
                  <c:v>41762.610127314816</c:v>
                </c:pt>
                <c:pt idx="1402">
                  <c:v>41762.610185185185</c:v>
                </c:pt>
                <c:pt idx="1403">
                  <c:v>41762.610243055555</c:v>
                </c:pt>
                <c:pt idx="1404">
                  <c:v>41762.610312500001</c:v>
                </c:pt>
                <c:pt idx="1405">
                  <c:v>41762.61037037037</c:v>
                </c:pt>
                <c:pt idx="1406">
                  <c:v>41762.61042824074</c:v>
                </c:pt>
                <c:pt idx="1407">
                  <c:v>41762.610497685186</c:v>
                </c:pt>
                <c:pt idx="1408">
                  <c:v>41762.610555555555</c:v>
                </c:pt>
                <c:pt idx="1409">
                  <c:v>41762.610613425924</c:v>
                </c:pt>
                <c:pt idx="1410">
                  <c:v>41762.610682870371</c:v>
                </c:pt>
                <c:pt idx="1411">
                  <c:v>41762.61074074074</c:v>
                </c:pt>
                <c:pt idx="1412">
                  <c:v>41762.610798611109</c:v>
                </c:pt>
                <c:pt idx="1413">
                  <c:v>41762.610868055555</c:v>
                </c:pt>
                <c:pt idx="1414">
                  <c:v>41762.610925925925</c:v>
                </c:pt>
                <c:pt idx="1415">
                  <c:v>41762.610983796294</c:v>
                </c:pt>
                <c:pt idx="1416">
                  <c:v>41762.611041666663</c:v>
                </c:pt>
                <c:pt idx="1417">
                  <c:v>41762.611111111109</c:v>
                </c:pt>
                <c:pt idx="1418">
                  <c:v>41762.611168981479</c:v>
                </c:pt>
                <c:pt idx="1419">
                  <c:v>41762.611226851855</c:v>
                </c:pt>
                <c:pt idx="1420">
                  <c:v>41762.611296296294</c:v>
                </c:pt>
                <c:pt idx="1421">
                  <c:v>41762.611354166664</c:v>
                </c:pt>
                <c:pt idx="1422">
                  <c:v>41762.61141203704</c:v>
                </c:pt>
                <c:pt idx="1423">
                  <c:v>41762.611481481479</c:v>
                </c:pt>
                <c:pt idx="1424">
                  <c:v>41762.611539351848</c:v>
                </c:pt>
                <c:pt idx="1425">
                  <c:v>41762.611597222225</c:v>
                </c:pt>
                <c:pt idx="1426">
                  <c:v>41762.611666666664</c:v>
                </c:pt>
                <c:pt idx="1427">
                  <c:v>41762.611724537041</c:v>
                </c:pt>
                <c:pt idx="1428">
                  <c:v>41762.61178240741</c:v>
                </c:pt>
                <c:pt idx="1429">
                  <c:v>41762.611851851849</c:v>
                </c:pt>
                <c:pt idx="1430">
                  <c:v>41762.611909722225</c:v>
                </c:pt>
                <c:pt idx="1431">
                  <c:v>41762.611967592595</c:v>
                </c:pt>
                <c:pt idx="1432">
                  <c:v>41762.612025462964</c:v>
                </c:pt>
                <c:pt idx="1433">
                  <c:v>41762.61209490741</c:v>
                </c:pt>
                <c:pt idx="1434">
                  <c:v>41762.61215277778</c:v>
                </c:pt>
                <c:pt idx="1435">
                  <c:v>41762.612210648149</c:v>
                </c:pt>
                <c:pt idx="1436">
                  <c:v>41762.612280092595</c:v>
                </c:pt>
                <c:pt idx="1437">
                  <c:v>41762.612337962964</c:v>
                </c:pt>
                <c:pt idx="1438">
                  <c:v>41762.612395833334</c:v>
                </c:pt>
                <c:pt idx="1439">
                  <c:v>41762.61246527778</c:v>
                </c:pt>
                <c:pt idx="1440">
                  <c:v>41762.612523148149</c:v>
                </c:pt>
                <c:pt idx="1441">
                  <c:v>41762.612581018519</c:v>
                </c:pt>
                <c:pt idx="1442">
                  <c:v>41762.612650462965</c:v>
                </c:pt>
                <c:pt idx="1443">
                  <c:v>41762.612708333334</c:v>
                </c:pt>
                <c:pt idx="1444">
                  <c:v>41762.612766203703</c:v>
                </c:pt>
                <c:pt idx="1445">
                  <c:v>41762.612835648149</c:v>
                </c:pt>
                <c:pt idx="1446">
                  <c:v>41762.612893518519</c:v>
                </c:pt>
                <c:pt idx="1447">
                  <c:v>41762.612951388888</c:v>
                </c:pt>
                <c:pt idx="1448">
                  <c:v>41762.613020833334</c:v>
                </c:pt>
                <c:pt idx="1449">
                  <c:v>41762.613078703704</c:v>
                </c:pt>
                <c:pt idx="1450">
                  <c:v>41762.613136574073</c:v>
                </c:pt>
                <c:pt idx="1451">
                  <c:v>41762.613194444442</c:v>
                </c:pt>
                <c:pt idx="1452">
                  <c:v>41762.613263888888</c:v>
                </c:pt>
                <c:pt idx="1453">
                  <c:v>41762.613321759258</c:v>
                </c:pt>
                <c:pt idx="1454">
                  <c:v>41762.613379629627</c:v>
                </c:pt>
                <c:pt idx="1455">
                  <c:v>41762.613449074073</c:v>
                </c:pt>
                <c:pt idx="1456">
                  <c:v>41762.613506944443</c:v>
                </c:pt>
                <c:pt idx="1457">
                  <c:v>41762.613564814812</c:v>
                </c:pt>
                <c:pt idx="1458">
                  <c:v>41762.613634259258</c:v>
                </c:pt>
                <c:pt idx="1459">
                  <c:v>41762.613692129627</c:v>
                </c:pt>
                <c:pt idx="1460">
                  <c:v>41762.613749999997</c:v>
                </c:pt>
                <c:pt idx="1461">
                  <c:v>41762.613819444443</c:v>
                </c:pt>
                <c:pt idx="1462">
                  <c:v>41762.613877314812</c:v>
                </c:pt>
                <c:pt idx="1463">
                  <c:v>41762.613935185182</c:v>
                </c:pt>
                <c:pt idx="1464">
                  <c:v>41762.614004629628</c:v>
                </c:pt>
                <c:pt idx="1465">
                  <c:v>41762.614062499997</c:v>
                </c:pt>
                <c:pt idx="1466">
                  <c:v>41762.614120370374</c:v>
                </c:pt>
                <c:pt idx="1467">
                  <c:v>41762.614189814813</c:v>
                </c:pt>
                <c:pt idx="1468">
                  <c:v>41762.614247685182</c:v>
                </c:pt>
                <c:pt idx="1469">
                  <c:v>41762.614305555559</c:v>
                </c:pt>
                <c:pt idx="1470">
                  <c:v>41762.614363425928</c:v>
                </c:pt>
                <c:pt idx="1471">
                  <c:v>41762.614432870374</c:v>
                </c:pt>
                <c:pt idx="1472">
                  <c:v>41762.614490740743</c:v>
                </c:pt>
                <c:pt idx="1473">
                  <c:v>41762.614548611113</c:v>
                </c:pt>
                <c:pt idx="1474">
                  <c:v>41762.614618055559</c:v>
                </c:pt>
                <c:pt idx="1475">
                  <c:v>41762.614675925928</c:v>
                </c:pt>
                <c:pt idx="1476">
                  <c:v>41762.614733796298</c:v>
                </c:pt>
                <c:pt idx="1477">
                  <c:v>41762.614803240744</c:v>
                </c:pt>
                <c:pt idx="1478">
                  <c:v>41762.614861111113</c:v>
                </c:pt>
                <c:pt idx="1479">
                  <c:v>41762.614918981482</c:v>
                </c:pt>
                <c:pt idx="1480">
                  <c:v>41762.614988425928</c:v>
                </c:pt>
                <c:pt idx="1481">
                  <c:v>41762.615046296298</c:v>
                </c:pt>
                <c:pt idx="1482">
                  <c:v>41762.615104166667</c:v>
                </c:pt>
                <c:pt idx="1483">
                  <c:v>41762.615173611113</c:v>
                </c:pt>
                <c:pt idx="1484">
                  <c:v>41762.615231481483</c:v>
                </c:pt>
                <c:pt idx="1485">
                  <c:v>41762.615289351852</c:v>
                </c:pt>
                <c:pt idx="1486">
                  <c:v>41762.615358796298</c:v>
                </c:pt>
                <c:pt idx="1487">
                  <c:v>41762.615416666667</c:v>
                </c:pt>
                <c:pt idx="1488">
                  <c:v>41762.615474537037</c:v>
                </c:pt>
                <c:pt idx="1489">
                  <c:v>41762.615532407406</c:v>
                </c:pt>
                <c:pt idx="1490">
                  <c:v>41762.615601851852</c:v>
                </c:pt>
                <c:pt idx="1491">
                  <c:v>41762.615659722222</c:v>
                </c:pt>
                <c:pt idx="1492">
                  <c:v>41762.615717592591</c:v>
                </c:pt>
                <c:pt idx="1493">
                  <c:v>41762.615787037037</c:v>
                </c:pt>
                <c:pt idx="1494">
                  <c:v>41762.615844907406</c:v>
                </c:pt>
                <c:pt idx="1495">
                  <c:v>41762.615902777776</c:v>
                </c:pt>
                <c:pt idx="1496">
                  <c:v>41762.615972222222</c:v>
                </c:pt>
                <c:pt idx="1497">
                  <c:v>41762.616030092591</c:v>
                </c:pt>
                <c:pt idx="1498">
                  <c:v>41762.616087962961</c:v>
                </c:pt>
                <c:pt idx="1499">
                  <c:v>41762.616157407407</c:v>
                </c:pt>
                <c:pt idx="1500">
                  <c:v>41762.616215277776</c:v>
                </c:pt>
                <c:pt idx="1501">
                  <c:v>41762.616273148145</c:v>
                </c:pt>
                <c:pt idx="1502">
                  <c:v>41762.616342592592</c:v>
                </c:pt>
                <c:pt idx="1503">
                  <c:v>41762.616400462961</c:v>
                </c:pt>
                <c:pt idx="1504">
                  <c:v>41762.61645833333</c:v>
                </c:pt>
                <c:pt idx="1505">
                  <c:v>41762.616527777776</c:v>
                </c:pt>
                <c:pt idx="1506">
                  <c:v>41762.616585648146</c:v>
                </c:pt>
                <c:pt idx="1507">
                  <c:v>41762.616643518515</c:v>
                </c:pt>
                <c:pt idx="1508">
                  <c:v>41762.616701388892</c:v>
                </c:pt>
                <c:pt idx="1509">
                  <c:v>41762.616770833331</c:v>
                </c:pt>
                <c:pt idx="1510">
                  <c:v>41762.616828703707</c:v>
                </c:pt>
                <c:pt idx="1511">
                  <c:v>41762.616886574076</c:v>
                </c:pt>
                <c:pt idx="1512">
                  <c:v>41762.616956018515</c:v>
                </c:pt>
                <c:pt idx="1513">
                  <c:v>41762.617013888892</c:v>
                </c:pt>
                <c:pt idx="1514">
                  <c:v>41762.617071759261</c:v>
                </c:pt>
                <c:pt idx="1515">
                  <c:v>41762.6171412037</c:v>
                </c:pt>
                <c:pt idx="1516">
                  <c:v>41762.617199074077</c:v>
                </c:pt>
                <c:pt idx="1517">
                  <c:v>41762.617256944446</c:v>
                </c:pt>
                <c:pt idx="1518">
                  <c:v>41762.617326388892</c:v>
                </c:pt>
                <c:pt idx="1519">
                  <c:v>41762.617384259262</c:v>
                </c:pt>
                <c:pt idx="1520">
                  <c:v>41762.617442129631</c:v>
                </c:pt>
                <c:pt idx="1521">
                  <c:v>41762.617511574077</c:v>
                </c:pt>
                <c:pt idx="1522">
                  <c:v>41762.617569444446</c:v>
                </c:pt>
                <c:pt idx="1523">
                  <c:v>41762.617627314816</c:v>
                </c:pt>
                <c:pt idx="1524">
                  <c:v>41762.617685185185</c:v>
                </c:pt>
                <c:pt idx="1525">
                  <c:v>41762.617754629631</c:v>
                </c:pt>
                <c:pt idx="1526">
                  <c:v>41762.617812500001</c:v>
                </c:pt>
                <c:pt idx="1527">
                  <c:v>41762.61787037037</c:v>
                </c:pt>
                <c:pt idx="1528">
                  <c:v>41762.617939814816</c:v>
                </c:pt>
                <c:pt idx="1529">
                  <c:v>41762.617997685185</c:v>
                </c:pt>
                <c:pt idx="1530">
                  <c:v>41762.618055555555</c:v>
                </c:pt>
                <c:pt idx="1531">
                  <c:v>41762.618125000001</c:v>
                </c:pt>
                <c:pt idx="1532">
                  <c:v>41762.61818287037</c:v>
                </c:pt>
                <c:pt idx="1533">
                  <c:v>41762.61824074074</c:v>
                </c:pt>
                <c:pt idx="1534">
                  <c:v>41762.618310185186</c:v>
                </c:pt>
                <c:pt idx="1535">
                  <c:v>41762.618368055555</c:v>
                </c:pt>
                <c:pt idx="1536">
                  <c:v>41762.618425925924</c:v>
                </c:pt>
                <c:pt idx="1537">
                  <c:v>41762.618495370371</c:v>
                </c:pt>
                <c:pt idx="1538">
                  <c:v>41762.61855324074</c:v>
                </c:pt>
                <c:pt idx="1539">
                  <c:v>41762.618611111109</c:v>
                </c:pt>
                <c:pt idx="1540">
                  <c:v>41762.618680555555</c:v>
                </c:pt>
                <c:pt idx="1541">
                  <c:v>41762.618738425925</c:v>
                </c:pt>
                <c:pt idx="1542">
                  <c:v>41762.618796296294</c:v>
                </c:pt>
                <c:pt idx="1543">
                  <c:v>41762.618854166663</c:v>
                </c:pt>
                <c:pt idx="1544">
                  <c:v>41762.618923611109</c:v>
                </c:pt>
                <c:pt idx="1545">
                  <c:v>41762.618981481479</c:v>
                </c:pt>
                <c:pt idx="1546">
                  <c:v>41762.619039351855</c:v>
                </c:pt>
                <c:pt idx="1547">
                  <c:v>41762.619108796294</c:v>
                </c:pt>
                <c:pt idx="1548">
                  <c:v>41762.619166666664</c:v>
                </c:pt>
                <c:pt idx="1549">
                  <c:v>41762.61922453704</c:v>
                </c:pt>
                <c:pt idx="1550">
                  <c:v>41762.619293981479</c:v>
                </c:pt>
                <c:pt idx="1551">
                  <c:v>41762.619351851848</c:v>
                </c:pt>
                <c:pt idx="1552">
                  <c:v>41762.619409722225</c:v>
                </c:pt>
                <c:pt idx="1553">
                  <c:v>41762.619479166664</c:v>
                </c:pt>
                <c:pt idx="1554">
                  <c:v>41762.619537037041</c:v>
                </c:pt>
                <c:pt idx="1555">
                  <c:v>41762.61959490741</c:v>
                </c:pt>
                <c:pt idx="1556">
                  <c:v>41762.619664351849</c:v>
                </c:pt>
                <c:pt idx="1557">
                  <c:v>41762.619722222225</c:v>
                </c:pt>
                <c:pt idx="1558">
                  <c:v>41762.619780092595</c:v>
                </c:pt>
                <c:pt idx="1559">
                  <c:v>41762.619849537034</c:v>
                </c:pt>
                <c:pt idx="1560">
                  <c:v>41762.61990740741</c:v>
                </c:pt>
                <c:pt idx="1561">
                  <c:v>41762.61996527778</c:v>
                </c:pt>
                <c:pt idx="1562">
                  <c:v>41762.620023148149</c:v>
                </c:pt>
                <c:pt idx="1563">
                  <c:v>41762.620092592595</c:v>
                </c:pt>
                <c:pt idx="1564">
                  <c:v>41762.620150462964</c:v>
                </c:pt>
                <c:pt idx="1565">
                  <c:v>41762.620208333334</c:v>
                </c:pt>
                <c:pt idx="1566">
                  <c:v>41762.62027777778</c:v>
                </c:pt>
                <c:pt idx="1567">
                  <c:v>41762.620335648149</c:v>
                </c:pt>
                <c:pt idx="1568">
                  <c:v>41762.620393518519</c:v>
                </c:pt>
                <c:pt idx="1569">
                  <c:v>41762.620462962965</c:v>
                </c:pt>
                <c:pt idx="1570">
                  <c:v>41762.620520833334</c:v>
                </c:pt>
                <c:pt idx="1571">
                  <c:v>41762.620578703703</c:v>
                </c:pt>
                <c:pt idx="1572">
                  <c:v>41762.620648148149</c:v>
                </c:pt>
                <c:pt idx="1573">
                  <c:v>41762.620706018519</c:v>
                </c:pt>
                <c:pt idx="1574">
                  <c:v>41762.620763888888</c:v>
                </c:pt>
                <c:pt idx="1575">
                  <c:v>41762.620833333334</c:v>
                </c:pt>
                <c:pt idx="1576">
                  <c:v>41762.620891203704</c:v>
                </c:pt>
                <c:pt idx="1577">
                  <c:v>41762.620949074073</c:v>
                </c:pt>
                <c:pt idx="1578">
                  <c:v>41762.621018518519</c:v>
                </c:pt>
                <c:pt idx="1579">
                  <c:v>41762.621076388888</c:v>
                </c:pt>
                <c:pt idx="1580">
                  <c:v>41762.621134259258</c:v>
                </c:pt>
                <c:pt idx="1581">
                  <c:v>41762.621192129627</c:v>
                </c:pt>
                <c:pt idx="1582">
                  <c:v>41762.621261574073</c:v>
                </c:pt>
                <c:pt idx="1583">
                  <c:v>41762.621319444443</c:v>
                </c:pt>
                <c:pt idx="1584">
                  <c:v>41762.621377314812</c:v>
                </c:pt>
                <c:pt idx="1585">
                  <c:v>41762.621446759258</c:v>
                </c:pt>
                <c:pt idx="1586">
                  <c:v>41762.621504629627</c:v>
                </c:pt>
                <c:pt idx="1587">
                  <c:v>41762.621562499997</c:v>
                </c:pt>
                <c:pt idx="1588">
                  <c:v>41762.621631944443</c:v>
                </c:pt>
                <c:pt idx="1589">
                  <c:v>41762.621689814812</c:v>
                </c:pt>
                <c:pt idx="1590">
                  <c:v>41762.621747685182</c:v>
                </c:pt>
                <c:pt idx="1591">
                  <c:v>41762.621817129628</c:v>
                </c:pt>
                <c:pt idx="1592">
                  <c:v>41762.621874999997</c:v>
                </c:pt>
                <c:pt idx="1593">
                  <c:v>41762.621932870374</c:v>
                </c:pt>
                <c:pt idx="1594">
                  <c:v>41762.622002314813</c:v>
                </c:pt>
                <c:pt idx="1595">
                  <c:v>41762.622060185182</c:v>
                </c:pt>
                <c:pt idx="1596">
                  <c:v>41762.622118055559</c:v>
                </c:pt>
                <c:pt idx="1597">
                  <c:v>41762.622175925928</c:v>
                </c:pt>
                <c:pt idx="1598">
                  <c:v>41762.622245370374</c:v>
                </c:pt>
                <c:pt idx="1599">
                  <c:v>41762.622303240743</c:v>
                </c:pt>
                <c:pt idx="1600">
                  <c:v>41762.622361111113</c:v>
                </c:pt>
                <c:pt idx="1601">
                  <c:v>41762.622430555559</c:v>
                </c:pt>
                <c:pt idx="1602">
                  <c:v>41762.622488425928</c:v>
                </c:pt>
                <c:pt idx="1603">
                  <c:v>41762.622546296298</c:v>
                </c:pt>
                <c:pt idx="1604">
                  <c:v>41762.622615740744</c:v>
                </c:pt>
                <c:pt idx="1605">
                  <c:v>41762.622673611113</c:v>
                </c:pt>
                <c:pt idx="1606">
                  <c:v>41762.622731481482</c:v>
                </c:pt>
                <c:pt idx="1607">
                  <c:v>41762.622800925928</c:v>
                </c:pt>
                <c:pt idx="1608">
                  <c:v>41762.622858796298</c:v>
                </c:pt>
                <c:pt idx="1609">
                  <c:v>41762.622916666667</c:v>
                </c:pt>
                <c:pt idx="1610">
                  <c:v>41762.622986111113</c:v>
                </c:pt>
                <c:pt idx="1611">
                  <c:v>41762.623043981483</c:v>
                </c:pt>
                <c:pt idx="1612">
                  <c:v>41762.623101851852</c:v>
                </c:pt>
                <c:pt idx="1613">
                  <c:v>41762.623171296298</c:v>
                </c:pt>
                <c:pt idx="1614">
                  <c:v>41762.623229166667</c:v>
                </c:pt>
                <c:pt idx="1615">
                  <c:v>41762.623287037037</c:v>
                </c:pt>
                <c:pt idx="1616">
                  <c:v>41762.623344907406</c:v>
                </c:pt>
                <c:pt idx="1617">
                  <c:v>41762.623414351852</c:v>
                </c:pt>
                <c:pt idx="1618">
                  <c:v>41762.623472222222</c:v>
                </c:pt>
                <c:pt idx="1619">
                  <c:v>41762.623530092591</c:v>
                </c:pt>
                <c:pt idx="1620">
                  <c:v>41762.623599537037</c:v>
                </c:pt>
                <c:pt idx="1621">
                  <c:v>41762.623657407406</c:v>
                </c:pt>
                <c:pt idx="1622">
                  <c:v>41762.623715277776</c:v>
                </c:pt>
                <c:pt idx="1623">
                  <c:v>41762.623784722222</c:v>
                </c:pt>
                <c:pt idx="1624">
                  <c:v>41762.623842592591</c:v>
                </c:pt>
                <c:pt idx="1625">
                  <c:v>41762.623900462961</c:v>
                </c:pt>
                <c:pt idx="1626">
                  <c:v>41762.623969907407</c:v>
                </c:pt>
                <c:pt idx="1627">
                  <c:v>41762.624027777776</c:v>
                </c:pt>
                <c:pt idx="1628">
                  <c:v>41762.624085648145</c:v>
                </c:pt>
                <c:pt idx="1629">
                  <c:v>41762.624155092592</c:v>
                </c:pt>
                <c:pt idx="1630">
                  <c:v>41762.624212962961</c:v>
                </c:pt>
                <c:pt idx="1631">
                  <c:v>41762.62427083333</c:v>
                </c:pt>
                <c:pt idx="1632">
                  <c:v>41762.624340277776</c:v>
                </c:pt>
                <c:pt idx="1633">
                  <c:v>41762.624398148146</c:v>
                </c:pt>
                <c:pt idx="1634">
                  <c:v>41762.624456018515</c:v>
                </c:pt>
                <c:pt idx="1635">
                  <c:v>41762.624513888892</c:v>
                </c:pt>
                <c:pt idx="1636">
                  <c:v>41762.624583333331</c:v>
                </c:pt>
                <c:pt idx="1637">
                  <c:v>41762.624641203707</c:v>
                </c:pt>
                <c:pt idx="1638">
                  <c:v>41762.624699074076</c:v>
                </c:pt>
                <c:pt idx="1639">
                  <c:v>41762.624768518515</c:v>
                </c:pt>
                <c:pt idx="1640">
                  <c:v>41762.624826388892</c:v>
                </c:pt>
                <c:pt idx="1641">
                  <c:v>41762.624884259261</c:v>
                </c:pt>
                <c:pt idx="1642">
                  <c:v>41762.6249537037</c:v>
                </c:pt>
                <c:pt idx="1643">
                  <c:v>41762.625011574077</c:v>
                </c:pt>
                <c:pt idx="1644">
                  <c:v>41762.625069444446</c:v>
                </c:pt>
                <c:pt idx="1645">
                  <c:v>41762.625138888892</c:v>
                </c:pt>
                <c:pt idx="1646">
                  <c:v>41762.625196759262</c:v>
                </c:pt>
                <c:pt idx="1647">
                  <c:v>41762.625254629631</c:v>
                </c:pt>
                <c:pt idx="1648">
                  <c:v>41762.625324074077</c:v>
                </c:pt>
                <c:pt idx="1649">
                  <c:v>41762.625381944446</c:v>
                </c:pt>
                <c:pt idx="1650">
                  <c:v>41762.625439814816</c:v>
                </c:pt>
                <c:pt idx="1651">
                  <c:v>41762.625509259262</c:v>
                </c:pt>
                <c:pt idx="1652">
                  <c:v>41762.625567129631</c:v>
                </c:pt>
                <c:pt idx="1653">
                  <c:v>41762.625625000001</c:v>
                </c:pt>
                <c:pt idx="1654">
                  <c:v>41762.62568287037</c:v>
                </c:pt>
                <c:pt idx="1655">
                  <c:v>41762.625752314816</c:v>
                </c:pt>
                <c:pt idx="1656">
                  <c:v>41762.625810185185</c:v>
                </c:pt>
                <c:pt idx="1657">
                  <c:v>41762.625868055555</c:v>
                </c:pt>
                <c:pt idx="1658">
                  <c:v>41762.625937500001</c:v>
                </c:pt>
                <c:pt idx="1659">
                  <c:v>41762.62599537037</c:v>
                </c:pt>
                <c:pt idx="1660">
                  <c:v>41762.62605324074</c:v>
                </c:pt>
                <c:pt idx="1661">
                  <c:v>41762.626122685186</c:v>
                </c:pt>
                <c:pt idx="1662">
                  <c:v>41762.626180555555</c:v>
                </c:pt>
                <c:pt idx="1663">
                  <c:v>41762.626238425924</c:v>
                </c:pt>
                <c:pt idx="1664">
                  <c:v>41762.626307870371</c:v>
                </c:pt>
                <c:pt idx="1665">
                  <c:v>41762.62636574074</c:v>
                </c:pt>
                <c:pt idx="1666">
                  <c:v>41762.626423611109</c:v>
                </c:pt>
                <c:pt idx="1667">
                  <c:v>41762.626493055555</c:v>
                </c:pt>
                <c:pt idx="1668">
                  <c:v>41762.626550925925</c:v>
                </c:pt>
                <c:pt idx="1669">
                  <c:v>41762.626608796294</c:v>
                </c:pt>
                <c:pt idx="1670">
                  <c:v>41762.626666666663</c:v>
                </c:pt>
                <c:pt idx="1671">
                  <c:v>41762.626736111109</c:v>
                </c:pt>
                <c:pt idx="1672">
                  <c:v>41762.626793981479</c:v>
                </c:pt>
                <c:pt idx="1673">
                  <c:v>41762.626851851855</c:v>
                </c:pt>
                <c:pt idx="1674">
                  <c:v>41762.626921296294</c:v>
                </c:pt>
                <c:pt idx="1675">
                  <c:v>41762.626979166664</c:v>
                </c:pt>
                <c:pt idx="1676">
                  <c:v>41762.62703703704</c:v>
                </c:pt>
                <c:pt idx="1677">
                  <c:v>41762.627106481479</c:v>
                </c:pt>
                <c:pt idx="1678">
                  <c:v>41762.627164351848</c:v>
                </c:pt>
                <c:pt idx="1679">
                  <c:v>41762.627222222225</c:v>
                </c:pt>
                <c:pt idx="1680">
                  <c:v>41762.627291666664</c:v>
                </c:pt>
                <c:pt idx="1681">
                  <c:v>41762.627349537041</c:v>
                </c:pt>
                <c:pt idx="1682">
                  <c:v>41762.62740740741</c:v>
                </c:pt>
                <c:pt idx="1683">
                  <c:v>41762.627476851849</c:v>
                </c:pt>
                <c:pt idx="1684">
                  <c:v>41762.627534722225</c:v>
                </c:pt>
                <c:pt idx="1685">
                  <c:v>41762.627592592595</c:v>
                </c:pt>
                <c:pt idx="1686">
                  <c:v>41762.627662037034</c:v>
                </c:pt>
                <c:pt idx="1687">
                  <c:v>41762.62771990741</c:v>
                </c:pt>
                <c:pt idx="1688">
                  <c:v>41762.62777777778</c:v>
                </c:pt>
                <c:pt idx="1689">
                  <c:v>41762.627835648149</c:v>
                </c:pt>
                <c:pt idx="1690">
                  <c:v>41762.627905092595</c:v>
                </c:pt>
                <c:pt idx="1691">
                  <c:v>41762.627962962964</c:v>
                </c:pt>
                <c:pt idx="1692">
                  <c:v>41762.628020833334</c:v>
                </c:pt>
                <c:pt idx="1693">
                  <c:v>41762.62809027778</c:v>
                </c:pt>
                <c:pt idx="1694">
                  <c:v>41762.628148148149</c:v>
                </c:pt>
                <c:pt idx="1695">
                  <c:v>41762.628206018519</c:v>
                </c:pt>
                <c:pt idx="1696">
                  <c:v>41762.628275462965</c:v>
                </c:pt>
                <c:pt idx="1697">
                  <c:v>41762.628333333334</c:v>
                </c:pt>
                <c:pt idx="1698">
                  <c:v>41762.628391203703</c:v>
                </c:pt>
                <c:pt idx="1699">
                  <c:v>41762.628460648149</c:v>
                </c:pt>
                <c:pt idx="1700">
                  <c:v>41762.628518518519</c:v>
                </c:pt>
                <c:pt idx="1701">
                  <c:v>41762.628576388888</c:v>
                </c:pt>
                <c:pt idx="1702">
                  <c:v>41762.628645833334</c:v>
                </c:pt>
                <c:pt idx="1703">
                  <c:v>41762.628703703704</c:v>
                </c:pt>
                <c:pt idx="1704">
                  <c:v>41762.628761574073</c:v>
                </c:pt>
                <c:pt idx="1705">
                  <c:v>41762.628831018519</c:v>
                </c:pt>
                <c:pt idx="1706">
                  <c:v>41762.628888888888</c:v>
                </c:pt>
                <c:pt idx="1707">
                  <c:v>41762.628946759258</c:v>
                </c:pt>
                <c:pt idx="1708">
                  <c:v>41762.629004629627</c:v>
                </c:pt>
                <c:pt idx="1709">
                  <c:v>41762.629074074073</c:v>
                </c:pt>
                <c:pt idx="1710">
                  <c:v>41762.629131944443</c:v>
                </c:pt>
                <c:pt idx="1711">
                  <c:v>41762.629189814812</c:v>
                </c:pt>
                <c:pt idx="1712">
                  <c:v>41762.629259259258</c:v>
                </c:pt>
                <c:pt idx="1713">
                  <c:v>41762.629317129627</c:v>
                </c:pt>
                <c:pt idx="1714">
                  <c:v>41762.629374999997</c:v>
                </c:pt>
                <c:pt idx="1715">
                  <c:v>41762.629444444443</c:v>
                </c:pt>
                <c:pt idx="1716">
                  <c:v>41762.629502314812</c:v>
                </c:pt>
                <c:pt idx="1717">
                  <c:v>41762.629560185182</c:v>
                </c:pt>
                <c:pt idx="1718">
                  <c:v>41762.629629629628</c:v>
                </c:pt>
                <c:pt idx="1719">
                  <c:v>41762.629687499997</c:v>
                </c:pt>
                <c:pt idx="1720">
                  <c:v>41762.629745370374</c:v>
                </c:pt>
                <c:pt idx="1721">
                  <c:v>41762.629814814813</c:v>
                </c:pt>
                <c:pt idx="1722">
                  <c:v>41762.629872685182</c:v>
                </c:pt>
                <c:pt idx="1723">
                  <c:v>41762.629930555559</c:v>
                </c:pt>
                <c:pt idx="1724">
                  <c:v>41762.629999999997</c:v>
                </c:pt>
                <c:pt idx="1725">
                  <c:v>41762.630057870374</c:v>
                </c:pt>
                <c:pt idx="1726">
                  <c:v>41762.630115740743</c:v>
                </c:pt>
                <c:pt idx="1727">
                  <c:v>41762.630173611113</c:v>
                </c:pt>
                <c:pt idx="1728">
                  <c:v>41762.630243055559</c:v>
                </c:pt>
                <c:pt idx="1729">
                  <c:v>41762.630300925928</c:v>
                </c:pt>
                <c:pt idx="1730">
                  <c:v>41762.630358796298</c:v>
                </c:pt>
                <c:pt idx="1731">
                  <c:v>41762.630428240744</c:v>
                </c:pt>
                <c:pt idx="1732">
                  <c:v>41762.630486111113</c:v>
                </c:pt>
                <c:pt idx="1733">
                  <c:v>41762.630543981482</c:v>
                </c:pt>
                <c:pt idx="1734">
                  <c:v>41762.630613425928</c:v>
                </c:pt>
                <c:pt idx="1735">
                  <c:v>41762.630671296298</c:v>
                </c:pt>
                <c:pt idx="1736">
                  <c:v>41762.630729166667</c:v>
                </c:pt>
                <c:pt idx="1737">
                  <c:v>41762.630798611113</c:v>
                </c:pt>
                <c:pt idx="1738">
                  <c:v>41762.630856481483</c:v>
                </c:pt>
                <c:pt idx="1739">
                  <c:v>41762.630914351852</c:v>
                </c:pt>
                <c:pt idx="1740">
                  <c:v>41762.630983796298</c:v>
                </c:pt>
                <c:pt idx="1741">
                  <c:v>41762.631041666667</c:v>
                </c:pt>
                <c:pt idx="1742">
                  <c:v>41762.631099537037</c:v>
                </c:pt>
                <c:pt idx="1743">
                  <c:v>41762.631168981483</c:v>
                </c:pt>
                <c:pt idx="1744">
                  <c:v>41762.631226851852</c:v>
                </c:pt>
                <c:pt idx="1745">
                  <c:v>41762.631284722222</c:v>
                </c:pt>
                <c:pt idx="1746">
                  <c:v>41762.631342592591</c:v>
                </c:pt>
                <c:pt idx="1747">
                  <c:v>41762.631412037037</c:v>
                </c:pt>
                <c:pt idx="1748">
                  <c:v>41762.631469907406</c:v>
                </c:pt>
                <c:pt idx="1749">
                  <c:v>41762.631527777776</c:v>
                </c:pt>
                <c:pt idx="1750">
                  <c:v>41762.631597222222</c:v>
                </c:pt>
                <c:pt idx="1751">
                  <c:v>41762.631655092591</c:v>
                </c:pt>
                <c:pt idx="1752">
                  <c:v>41762.631712962961</c:v>
                </c:pt>
                <c:pt idx="1753">
                  <c:v>41762.631782407407</c:v>
                </c:pt>
                <c:pt idx="1754">
                  <c:v>41762.631840277776</c:v>
                </c:pt>
                <c:pt idx="1755">
                  <c:v>41762.631898148145</c:v>
                </c:pt>
                <c:pt idx="1756">
                  <c:v>41762.631967592592</c:v>
                </c:pt>
                <c:pt idx="1757">
                  <c:v>41762.632025462961</c:v>
                </c:pt>
                <c:pt idx="1758">
                  <c:v>41762.63208333333</c:v>
                </c:pt>
                <c:pt idx="1759">
                  <c:v>41762.632152777776</c:v>
                </c:pt>
                <c:pt idx="1760">
                  <c:v>41762.632210648146</c:v>
                </c:pt>
                <c:pt idx="1761">
                  <c:v>41762.632268518515</c:v>
                </c:pt>
                <c:pt idx="1762">
                  <c:v>41762.632337962961</c:v>
                </c:pt>
                <c:pt idx="1763">
                  <c:v>41762.632395833331</c:v>
                </c:pt>
                <c:pt idx="1764">
                  <c:v>41762.632453703707</c:v>
                </c:pt>
                <c:pt idx="1765">
                  <c:v>41762.632511574076</c:v>
                </c:pt>
                <c:pt idx="1766">
                  <c:v>41762.632581018515</c:v>
                </c:pt>
                <c:pt idx="1767">
                  <c:v>41762.632638888892</c:v>
                </c:pt>
                <c:pt idx="1768">
                  <c:v>41762.632696759261</c:v>
                </c:pt>
                <c:pt idx="1769">
                  <c:v>41762.6327662037</c:v>
                </c:pt>
                <c:pt idx="1770">
                  <c:v>41762.632824074077</c:v>
                </c:pt>
                <c:pt idx="1771">
                  <c:v>41762.632881944446</c:v>
                </c:pt>
                <c:pt idx="1772">
                  <c:v>41762.632951388892</c:v>
                </c:pt>
                <c:pt idx="1773">
                  <c:v>41762.633009259262</c:v>
                </c:pt>
                <c:pt idx="1774">
                  <c:v>41762.633067129631</c:v>
                </c:pt>
                <c:pt idx="1775">
                  <c:v>41762.633136574077</c:v>
                </c:pt>
                <c:pt idx="1776">
                  <c:v>41762.633194444446</c:v>
                </c:pt>
                <c:pt idx="1777">
                  <c:v>41762.633252314816</c:v>
                </c:pt>
                <c:pt idx="1778">
                  <c:v>41762.633321759262</c:v>
                </c:pt>
                <c:pt idx="1779">
                  <c:v>41762.633379629631</c:v>
                </c:pt>
                <c:pt idx="1780">
                  <c:v>41762.633437500001</c:v>
                </c:pt>
                <c:pt idx="1781">
                  <c:v>41762.63349537037</c:v>
                </c:pt>
                <c:pt idx="1782">
                  <c:v>41762.633564814816</c:v>
                </c:pt>
                <c:pt idx="1783">
                  <c:v>41762.633622685185</c:v>
                </c:pt>
                <c:pt idx="1784">
                  <c:v>41762.633680555555</c:v>
                </c:pt>
                <c:pt idx="1785">
                  <c:v>41762.633750000001</c:v>
                </c:pt>
                <c:pt idx="1786">
                  <c:v>41762.63380787037</c:v>
                </c:pt>
                <c:pt idx="1787">
                  <c:v>41762.63386574074</c:v>
                </c:pt>
                <c:pt idx="1788">
                  <c:v>41762.633935185186</c:v>
                </c:pt>
                <c:pt idx="1789">
                  <c:v>41762.633993055555</c:v>
                </c:pt>
                <c:pt idx="1790">
                  <c:v>41762.634050925924</c:v>
                </c:pt>
                <c:pt idx="1791">
                  <c:v>41762.634120370371</c:v>
                </c:pt>
                <c:pt idx="1792">
                  <c:v>41762.63417824074</c:v>
                </c:pt>
                <c:pt idx="1793">
                  <c:v>41762.634236111109</c:v>
                </c:pt>
                <c:pt idx="1794">
                  <c:v>41762.634305555555</c:v>
                </c:pt>
                <c:pt idx="1795">
                  <c:v>41762.634363425925</c:v>
                </c:pt>
                <c:pt idx="1796">
                  <c:v>41762.634421296294</c:v>
                </c:pt>
                <c:pt idx="1797">
                  <c:v>41762.63449074074</c:v>
                </c:pt>
                <c:pt idx="1798">
                  <c:v>41762.634548611109</c:v>
                </c:pt>
                <c:pt idx="1799">
                  <c:v>41762.634606481479</c:v>
                </c:pt>
                <c:pt idx="1800">
                  <c:v>41762.634664351855</c:v>
                </c:pt>
                <c:pt idx="1801">
                  <c:v>41762.634733796294</c:v>
                </c:pt>
                <c:pt idx="1802">
                  <c:v>41762.634791666664</c:v>
                </c:pt>
                <c:pt idx="1803">
                  <c:v>41762.63484953704</c:v>
                </c:pt>
                <c:pt idx="1804">
                  <c:v>41762.634918981479</c:v>
                </c:pt>
                <c:pt idx="1805">
                  <c:v>41762.634976851848</c:v>
                </c:pt>
                <c:pt idx="1806">
                  <c:v>41762.635034722225</c:v>
                </c:pt>
                <c:pt idx="1807">
                  <c:v>41762.635104166664</c:v>
                </c:pt>
                <c:pt idx="1808">
                  <c:v>41762.635162037041</c:v>
                </c:pt>
                <c:pt idx="1809">
                  <c:v>41762.63521990741</c:v>
                </c:pt>
                <c:pt idx="1810">
                  <c:v>41762.635289351849</c:v>
                </c:pt>
                <c:pt idx="1811">
                  <c:v>41762.635347222225</c:v>
                </c:pt>
                <c:pt idx="1812">
                  <c:v>41762.635405092595</c:v>
                </c:pt>
                <c:pt idx="1813">
                  <c:v>41762.635474537034</c:v>
                </c:pt>
                <c:pt idx="1814">
                  <c:v>41762.63553240741</c:v>
                </c:pt>
                <c:pt idx="1815">
                  <c:v>41762.63559027778</c:v>
                </c:pt>
                <c:pt idx="1816">
                  <c:v>41762.635659722226</c:v>
                </c:pt>
                <c:pt idx="1817">
                  <c:v>41762.635717592595</c:v>
                </c:pt>
                <c:pt idx="1818">
                  <c:v>41762.635775462964</c:v>
                </c:pt>
                <c:pt idx="1819">
                  <c:v>41762.635833333334</c:v>
                </c:pt>
                <c:pt idx="1820">
                  <c:v>41762.63590277778</c:v>
                </c:pt>
                <c:pt idx="1821">
                  <c:v>41762.635960648149</c:v>
                </c:pt>
                <c:pt idx="1822">
                  <c:v>41762.636018518519</c:v>
                </c:pt>
                <c:pt idx="1823">
                  <c:v>41762.636087962965</c:v>
                </c:pt>
                <c:pt idx="1824">
                  <c:v>41762.636145833334</c:v>
                </c:pt>
                <c:pt idx="1825">
                  <c:v>41762.636203703703</c:v>
                </c:pt>
                <c:pt idx="1826">
                  <c:v>41762.636273148149</c:v>
                </c:pt>
                <c:pt idx="1827">
                  <c:v>41762.636331018519</c:v>
                </c:pt>
                <c:pt idx="1828">
                  <c:v>41762.636388888888</c:v>
                </c:pt>
                <c:pt idx="1829">
                  <c:v>41762.636458333334</c:v>
                </c:pt>
                <c:pt idx="1830">
                  <c:v>41762.636516203704</c:v>
                </c:pt>
                <c:pt idx="1831">
                  <c:v>41762.636574074073</c:v>
                </c:pt>
                <c:pt idx="1832">
                  <c:v>41762.636643518519</c:v>
                </c:pt>
                <c:pt idx="1833">
                  <c:v>41762.636701388888</c:v>
                </c:pt>
                <c:pt idx="1834">
                  <c:v>41762.636759259258</c:v>
                </c:pt>
                <c:pt idx="1835">
                  <c:v>41762.636828703704</c:v>
                </c:pt>
                <c:pt idx="1836">
                  <c:v>41762.636886574073</c:v>
                </c:pt>
                <c:pt idx="1837">
                  <c:v>41762.636944444443</c:v>
                </c:pt>
                <c:pt idx="1838">
                  <c:v>41762.637002314812</c:v>
                </c:pt>
                <c:pt idx="1839">
                  <c:v>41762.637071759258</c:v>
                </c:pt>
                <c:pt idx="1840">
                  <c:v>41762.637129629627</c:v>
                </c:pt>
                <c:pt idx="1841">
                  <c:v>41762.637187499997</c:v>
                </c:pt>
                <c:pt idx="1842">
                  <c:v>41762.637256944443</c:v>
                </c:pt>
                <c:pt idx="1843">
                  <c:v>41762.637314814812</c:v>
                </c:pt>
                <c:pt idx="1844">
                  <c:v>41762.637372685182</c:v>
                </c:pt>
                <c:pt idx="1845">
                  <c:v>41762.637442129628</c:v>
                </c:pt>
                <c:pt idx="1846">
                  <c:v>41762.637499999997</c:v>
                </c:pt>
                <c:pt idx="1847">
                  <c:v>41762.637557870374</c:v>
                </c:pt>
                <c:pt idx="1848">
                  <c:v>41762.637627314813</c:v>
                </c:pt>
                <c:pt idx="1849">
                  <c:v>41762.637685185182</c:v>
                </c:pt>
                <c:pt idx="1850">
                  <c:v>41762.637743055559</c:v>
                </c:pt>
                <c:pt idx="1851">
                  <c:v>41762.637812499997</c:v>
                </c:pt>
                <c:pt idx="1852">
                  <c:v>41762.637870370374</c:v>
                </c:pt>
                <c:pt idx="1853">
                  <c:v>41762.637928240743</c:v>
                </c:pt>
                <c:pt idx="1854">
                  <c:v>41762.637997685182</c:v>
                </c:pt>
                <c:pt idx="1855">
                  <c:v>41762.638055555559</c:v>
                </c:pt>
                <c:pt idx="1856">
                  <c:v>41762.638113425928</c:v>
                </c:pt>
                <c:pt idx="1857">
                  <c:v>41762.638171296298</c:v>
                </c:pt>
                <c:pt idx="1858">
                  <c:v>41762.638240740744</c:v>
                </c:pt>
                <c:pt idx="1859">
                  <c:v>41762.638298611113</c:v>
                </c:pt>
                <c:pt idx="1860">
                  <c:v>41762.638356481482</c:v>
                </c:pt>
                <c:pt idx="1861">
                  <c:v>41762.638425925928</c:v>
                </c:pt>
                <c:pt idx="1862">
                  <c:v>41762.638483796298</c:v>
                </c:pt>
                <c:pt idx="1863">
                  <c:v>41762.638541666667</c:v>
                </c:pt>
                <c:pt idx="1864">
                  <c:v>41762.638611111113</c:v>
                </c:pt>
                <c:pt idx="1865">
                  <c:v>41762.638668981483</c:v>
                </c:pt>
                <c:pt idx="1866">
                  <c:v>41762.638726851852</c:v>
                </c:pt>
                <c:pt idx="1867">
                  <c:v>41762.638796296298</c:v>
                </c:pt>
                <c:pt idx="1868">
                  <c:v>41762.638854166667</c:v>
                </c:pt>
                <c:pt idx="1869">
                  <c:v>41762.638912037037</c:v>
                </c:pt>
                <c:pt idx="1870">
                  <c:v>41762.638981481483</c:v>
                </c:pt>
                <c:pt idx="1871">
                  <c:v>41762.639039351852</c:v>
                </c:pt>
                <c:pt idx="1872">
                  <c:v>41762.639097222222</c:v>
                </c:pt>
                <c:pt idx="1873">
                  <c:v>41762.639155092591</c:v>
                </c:pt>
                <c:pt idx="1874">
                  <c:v>41762.639224537037</c:v>
                </c:pt>
                <c:pt idx="1875">
                  <c:v>41762.639282407406</c:v>
                </c:pt>
                <c:pt idx="1876">
                  <c:v>41762.639340277776</c:v>
                </c:pt>
                <c:pt idx="1877">
                  <c:v>41762.639409722222</c:v>
                </c:pt>
                <c:pt idx="1878">
                  <c:v>41762.639467592591</c:v>
                </c:pt>
                <c:pt idx="1879">
                  <c:v>41762.639525462961</c:v>
                </c:pt>
                <c:pt idx="1880">
                  <c:v>41762.639594907407</c:v>
                </c:pt>
                <c:pt idx="1881">
                  <c:v>41762.639652777776</c:v>
                </c:pt>
                <c:pt idx="1882">
                  <c:v>41762.639710648145</c:v>
                </c:pt>
                <c:pt idx="1883">
                  <c:v>41762.639780092592</c:v>
                </c:pt>
                <c:pt idx="1884">
                  <c:v>41762.639837962961</c:v>
                </c:pt>
                <c:pt idx="1885">
                  <c:v>41762.63989583333</c:v>
                </c:pt>
                <c:pt idx="1886">
                  <c:v>41762.639965277776</c:v>
                </c:pt>
                <c:pt idx="1887">
                  <c:v>41762.640023148146</c:v>
                </c:pt>
                <c:pt idx="1888">
                  <c:v>41762.640081018515</c:v>
                </c:pt>
                <c:pt idx="1889">
                  <c:v>41762.640150462961</c:v>
                </c:pt>
                <c:pt idx="1890">
                  <c:v>41762.640208333331</c:v>
                </c:pt>
                <c:pt idx="1891">
                  <c:v>41762.640266203707</c:v>
                </c:pt>
                <c:pt idx="1892">
                  <c:v>41762.640324074076</c:v>
                </c:pt>
                <c:pt idx="1893">
                  <c:v>41762.640393518515</c:v>
                </c:pt>
                <c:pt idx="1894">
                  <c:v>41762.640451388892</c:v>
                </c:pt>
                <c:pt idx="1895">
                  <c:v>41762.640509259261</c:v>
                </c:pt>
                <c:pt idx="1896">
                  <c:v>41762.6405787037</c:v>
                </c:pt>
                <c:pt idx="1897">
                  <c:v>41762.640636574077</c:v>
                </c:pt>
                <c:pt idx="1898">
                  <c:v>41762.640694444446</c:v>
                </c:pt>
                <c:pt idx="1899">
                  <c:v>41762.640763888892</c:v>
                </c:pt>
                <c:pt idx="1900">
                  <c:v>41762.640821759262</c:v>
                </c:pt>
                <c:pt idx="1901">
                  <c:v>41762.640879629631</c:v>
                </c:pt>
                <c:pt idx="1902">
                  <c:v>41762.640949074077</c:v>
                </c:pt>
                <c:pt idx="1903">
                  <c:v>41762.641006944446</c:v>
                </c:pt>
                <c:pt idx="1904">
                  <c:v>41762.641064814816</c:v>
                </c:pt>
                <c:pt idx="1905">
                  <c:v>41762.641134259262</c:v>
                </c:pt>
                <c:pt idx="1906">
                  <c:v>41762.641192129631</c:v>
                </c:pt>
                <c:pt idx="1907">
                  <c:v>41762.641250000001</c:v>
                </c:pt>
                <c:pt idx="1908">
                  <c:v>41762.641319444447</c:v>
                </c:pt>
                <c:pt idx="1909">
                  <c:v>41762.641377314816</c:v>
                </c:pt>
                <c:pt idx="1910">
                  <c:v>41762.641435185185</c:v>
                </c:pt>
                <c:pt idx="1911">
                  <c:v>41762.641493055555</c:v>
                </c:pt>
                <c:pt idx="1912">
                  <c:v>41762.641562500001</c:v>
                </c:pt>
                <c:pt idx="1913">
                  <c:v>41762.64162037037</c:v>
                </c:pt>
                <c:pt idx="1914">
                  <c:v>41762.64167824074</c:v>
                </c:pt>
                <c:pt idx="1915">
                  <c:v>41762.641747685186</c:v>
                </c:pt>
                <c:pt idx="1916">
                  <c:v>41762.641805555555</c:v>
                </c:pt>
                <c:pt idx="1917">
                  <c:v>41762.641863425924</c:v>
                </c:pt>
                <c:pt idx="1918">
                  <c:v>41762.641932870371</c:v>
                </c:pt>
                <c:pt idx="1919">
                  <c:v>41762.64199074074</c:v>
                </c:pt>
                <c:pt idx="1920">
                  <c:v>41762.642048611109</c:v>
                </c:pt>
                <c:pt idx="1921">
                  <c:v>41762.642118055555</c:v>
                </c:pt>
                <c:pt idx="1922">
                  <c:v>41762.642175925925</c:v>
                </c:pt>
                <c:pt idx="1923">
                  <c:v>41762.642233796294</c:v>
                </c:pt>
                <c:pt idx="1924">
                  <c:v>41762.64230324074</c:v>
                </c:pt>
                <c:pt idx="1925">
                  <c:v>41762.642361111109</c:v>
                </c:pt>
                <c:pt idx="1926">
                  <c:v>41762.642418981479</c:v>
                </c:pt>
                <c:pt idx="1927">
                  <c:v>41762.642488425925</c:v>
                </c:pt>
                <c:pt idx="1928">
                  <c:v>41762.642546296294</c:v>
                </c:pt>
                <c:pt idx="1929">
                  <c:v>41762.642604166664</c:v>
                </c:pt>
                <c:pt idx="1930">
                  <c:v>41762.64266203704</c:v>
                </c:pt>
                <c:pt idx="1931">
                  <c:v>41762.642731481479</c:v>
                </c:pt>
                <c:pt idx="1932">
                  <c:v>41762.642789351848</c:v>
                </c:pt>
                <c:pt idx="1933">
                  <c:v>41762.642847222225</c:v>
                </c:pt>
                <c:pt idx="1934">
                  <c:v>41762.642916666664</c:v>
                </c:pt>
                <c:pt idx="1935">
                  <c:v>41762.642974537041</c:v>
                </c:pt>
                <c:pt idx="1936">
                  <c:v>41762.64303240741</c:v>
                </c:pt>
                <c:pt idx="1937">
                  <c:v>41762.643101851849</c:v>
                </c:pt>
                <c:pt idx="1938">
                  <c:v>41762.643159722225</c:v>
                </c:pt>
                <c:pt idx="1939">
                  <c:v>41762.643217592595</c:v>
                </c:pt>
                <c:pt idx="1940">
                  <c:v>41762.643287037034</c:v>
                </c:pt>
                <c:pt idx="1941">
                  <c:v>41762.64334490741</c:v>
                </c:pt>
                <c:pt idx="1942">
                  <c:v>41762.64340277778</c:v>
                </c:pt>
                <c:pt idx="1943">
                  <c:v>41762.643472222226</c:v>
                </c:pt>
                <c:pt idx="1944">
                  <c:v>41762.643530092595</c:v>
                </c:pt>
                <c:pt idx="1945">
                  <c:v>41762.643587962964</c:v>
                </c:pt>
                <c:pt idx="1946">
                  <c:v>41762.643657407411</c:v>
                </c:pt>
                <c:pt idx="1947">
                  <c:v>41762.64371527778</c:v>
                </c:pt>
                <c:pt idx="1948">
                  <c:v>41762.643773148149</c:v>
                </c:pt>
                <c:pt idx="1949">
                  <c:v>41762.643831018519</c:v>
                </c:pt>
                <c:pt idx="1950">
                  <c:v>41762.643900462965</c:v>
                </c:pt>
                <c:pt idx="1951">
                  <c:v>41762.643958333334</c:v>
                </c:pt>
                <c:pt idx="1952">
                  <c:v>41762.644016203703</c:v>
                </c:pt>
                <c:pt idx="1953">
                  <c:v>41762.644085648149</c:v>
                </c:pt>
                <c:pt idx="1954">
                  <c:v>41762.644143518519</c:v>
                </c:pt>
                <c:pt idx="1955">
                  <c:v>41762.644201388888</c:v>
                </c:pt>
                <c:pt idx="1956">
                  <c:v>41762.644270833334</c:v>
                </c:pt>
                <c:pt idx="1957">
                  <c:v>41762.644328703704</c:v>
                </c:pt>
                <c:pt idx="1958">
                  <c:v>41762.644386574073</c:v>
                </c:pt>
                <c:pt idx="1959">
                  <c:v>41762.644456018519</c:v>
                </c:pt>
                <c:pt idx="1960">
                  <c:v>41762.644513888888</c:v>
                </c:pt>
                <c:pt idx="1961">
                  <c:v>41762.644571759258</c:v>
                </c:pt>
                <c:pt idx="1962">
                  <c:v>41762.644641203704</c:v>
                </c:pt>
                <c:pt idx="1963">
                  <c:v>41762.644699074073</c:v>
                </c:pt>
                <c:pt idx="1964">
                  <c:v>41762.644756944443</c:v>
                </c:pt>
                <c:pt idx="1965">
                  <c:v>41762.644814814812</c:v>
                </c:pt>
                <c:pt idx="1966">
                  <c:v>41762.644884259258</c:v>
                </c:pt>
                <c:pt idx="1967">
                  <c:v>41762.644942129627</c:v>
                </c:pt>
                <c:pt idx="1968">
                  <c:v>41762.644999999997</c:v>
                </c:pt>
                <c:pt idx="1969">
                  <c:v>41762.645069444443</c:v>
                </c:pt>
                <c:pt idx="1970">
                  <c:v>41762.645127314812</c:v>
                </c:pt>
                <c:pt idx="1971">
                  <c:v>41762.645185185182</c:v>
                </c:pt>
                <c:pt idx="1972">
                  <c:v>41762.645254629628</c:v>
                </c:pt>
                <c:pt idx="1973">
                  <c:v>41762.645312499997</c:v>
                </c:pt>
                <c:pt idx="1974">
                  <c:v>41762.645370370374</c:v>
                </c:pt>
                <c:pt idx="1975">
                  <c:v>41762.645439814813</c:v>
                </c:pt>
                <c:pt idx="1976">
                  <c:v>41762.645497685182</c:v>
                </c:pt>
                <c:pt idx="1977">
                  <c:v>41762.645555555559</c:v>
                </c:pt>
                <c:pt idx="1978">
                  <c:v>41762.645624999997</c:v>
                </c:pt>
                <c:pt idx="1979">
                  <c:v>41762.645682870374</c:v>
                </c:pt>
                <c:pt idx="1980">
                  <c:v>41762.645740740743</c:v>
                </c:pt>
                <c:pt idx="1981">
                  <c:v>41762.645810185182</c:v>
                </c:pt>
                <c:pt idx="1982">
                  <c:v>41762.645868055559</c:v>
                </c:pt>
                <c:pt idx="1983">
                  <c:v>41762.645925925928</c:v>
                </c:pt>
                <c:pt idx="1984">
                  <c:v>41762.645983796298</c:v>
                </c:pt>
                <c:pt idx="1985">
                  <c:v>41762.646053240744</c:v>
                </c:pt>
                <c:pt idx="1986">
                  <c:v>41762.646111111113</c:v>
                </c:pt>
                <c:pt idx="1987">
                  <c:v>41762.646168981482</c:v>
                </c:pt>
                <c:pt idx="1988">
                  <c:v>41762.646238425928</c:v>
                </c:pt>
                <c:pt idx="1989">
                  <c:v>41762.646296296298</c:v>
                </c:pt>
                <c:pt idx="1990">
                  <c:v>41762.646354166667</c:v>
                </c:pt>
                <c:pt idx="1991">
                  <c:v>41762.646423611113</c:v>
                </c:pt>
                <c:pt idx="1992">
                  <c:v>41762.646481481483</c:v>
                </c:pt>
                <c:pt idx="1993">
                  <c:v>41762.646539351852</c:v>
                </c:pt>
                <c:pt idx="1994">
                  <c:v>41762.646608796298</c:v>
                </c:pt>
                <c:pt idx="1995">
                  <c:v>41762.646666666667</c:v>
                </c:pt>
                <c:pt idx="1996">
                  <c:v>41762.646724537037</c:v>
                </c:pt>
                <c:pt idx="1997">
                  <c:v>41762.646793981483</c:v>
                </c:pt>
                <c:pt idx="1998">
                  <c:v>41762.646851851852</c:v>
                </c:pt>
                <c:pt idx="1999">
                  <c:v>41762.646909722222</c:v>
                </c:pt>
                <c:pt idx="2000">
                  <c:v>41762.646979166668</c:v>
                </c:pt>
                <c:pt idx="2001">
                  <c:v>41762.647037037037</c:v>
                </c:pt>
                <c:pt idx="2002">
                  <c:v>41762.647094907406</c:v>
                </c:pt>
                <c:pt idx="2003">
                  <c:v>41762.647152777776</c:v>
                </c:pt>
                <c:pt idx="2004">
                  <c:v>41762.647222222222</c:v>
                </c:pt>
                <c:pt idx="2005">
                  <c:v>41762.647280092591</c:v>
                </c:pt>
                <c:pt idx="2006">
                  <c:v>41762.647337962961</c:v>
                </c:pt>
                <c:pt idx="2007">
                  <c:v>41762.647407407407</c:v>
                </c:pt>
                <c:pt idx="2008">
                  <c:v>41762.647465277776</c:v>
                </c:pt>
                <c:pt idx="2009">
                  <c:v>41762.647523148145</c:v>
                </c:pt>
                <c:pt idx="2010">
                  <c:v>41762.647592592592</c:v>
                </c:pt>
                <c:pt idx="2011">
                  <c:v>41762.647650462961</c:v>
                </c:pt>
                <c:pt idx="2012">
                  <c:v>41762.64770833333</c:v>
                </c:pt>
                <c:pt idx="2013">
                  <c:v>41762.647777777776</c:v>
                </c:pt>
                <c:pt idx="2014">
                  <c:v>41762.647835648146</c:v>
                </c:pt>
                <c:pt idx="2015">
                  <c:v>41762.647893518515</c:v>
                </c:pt>
                <c:pt idx="2016">
                  <c:v>41762.647962962961</c:v>
                </c:pt>
                <c:pt idx="2017">
                  <c:v>41762.648020833331</c:v>
                </c:pt>
                <c:pt idx="2018">
                  <c:v>41762.648078703707</c:v>
                </c:pt>
                <c:pt idx="2019">
                  <c:v>41762.648148148146</c:v>
                </c:pt>
                <c:pt idx="2020">
                  <c:v>41762.648206018515</c:v>
                </c:pt>
                <c:pt idx="2021">
                  <c:v>41762.648263888892</c:v>
                </c:pt>
                <c:pt idx="2022">
                  <c:v>41762.648321759261</c:v>
                </c:pt>
                <c:pt idx="2023">
                  <c:v>41762.6483912037</c:v>
                </c:pt>
                <c:pt idx="2024">
                  <c:v>41762.648449074077</c:v>
                </c:pt>
                <c:pt idx="2025">
                  <c:v>41762.648506944446</c:v>
                </c:pt>
                <c:pt idx="2026">
                  <c:v>41762.648576388892</c:v>
                </c:pt>
                <c:pt idx="2027">
                  <c:v>41762.648634259262</c:v>
                </c:pt>
                <c:pt idx="2028">
                  <c:v>41762.648692129631</c:v>
                </c:pt>
                <c:pt idx="2029">
                  <c:v>41762.648761574077</c:v>
                </c:pt>
                <c:pt idx="2030">
                  <c:v>41762.648819444446</c:v>
                </c:pt>
                <c:pt idx="2031">
                  <c:v>41762.648877314816</c:v>
                </c:pt>
                <c:pt idx="2032">
                  <c:v>41762.648946759262</c:v>
                </c:pt>
                <c:pt idx="2033">
                  <c:v>41762.649004629631</c:v>
                </c:pt>
                <c:pt idx="2034">
                  <c:v>41762.649062500001</c:v>
                </c:pt>
                <c:pt idx="2035">
                  <c:v>41762.649131944447</c:v>
                </c:pt>
                <c:pt idx="2036">
                  <c:v>41762.649189814816</c:v>
                </c:pt>
                <c:pt idx="2037">
                  <c:v>41762.649247685185</c:v>
                </c:pt>
                <c:pt idx="2038">
                  <c:v>41762.649317129632</c:v>
                </c:pt>
                <c:pt idx="2039">
                  <c:v>41762.649375000001</c:v>
                </c:pt>
                <c:pt idx="2040">
                  <c:v>41762.64943287037</c:v>
                </c:pt>
                <c:pt idx="2041">
                  <c:v>41762.64949074074</c:v>
                </c:pt>
                <c:pt idx="2042">
                  <c:v>41762.649560185186</c:v>
                </c:pt>
                <c:pt idx="2043">
                  <c:v>41762.649618055555</c:v>
                </c:pt>
                <c:pt idx="2044">
                  <c:v>41762.649675925924</c:v>
                </c:pt>
                <c:pt idx="2045">
                  <c:v>41762.649745370371</c:v>
                </c:pt>
                <c:pt idx="2046">
                  <c:v>41762.64980324074</c:v>
                </c:pt>
                <c:pt idx="2047">
                  <c:v>41762.649861111109</c:v>
                </c:pt>
                <c:pt idx="2048">
                  <c:v>41762.649930555555</c:v>
                </c:pt>
                <c:pt idx="2049">
                  <c:v>41762.649988425925</c:v>
                </c:pt>
                <c:pt idx="2050">
                  <c:v>41762.650046296294</c:v>
                </c:pt>
                <c:pt idx="2051">
                  <c:v>41762.65011574074</c:v>
                </c:pt>
                <c:pt idx="2052">
                  <c:v>41762.650173611109</c:v>
                </c:pt>
                <c:pt idx="2053">
                  <c:v>41762.650231481479</c:v>
                </c:pt>
                <c:pt idx="2054">
                  <c:v>41762.650300925925</c:v>
                </c:pt>
                <c:pt idx="2055">
                  <c:v>41762.650358796294</c:v>
                </c:pt>
                <c:pt idx="2056">
                  <c:v>41762.650416666664</c:v>
                </c:pt>
                <c:pt idx="2057">
                  <c:v>41762.65048611111</c:v>
                </c:pt>
                <c:pt idx="2058">
                  <c:v>41762.650543981479</c:v>
                </c:pt>
                <c:pt idx="2059">
                  <c:v>41762.650601851848</c:v>
                </c:pt>
                <c:pt idx="2060">
                  <c:v>41762.650659722225</c:v>
                </c:pt>
                <c:pt idx="2061">
                  <c:v>41762.650729166664</c:v>
                </c:pt>
                <c:pt idx="2062">
                  <c:v>41762.650787037041</c:v>
                </c:pt>
                <c:pt idx="2063">
                  <c:v>41762.65084490741</c:v>
                </c:pt>
                <c:pt idx="2064">
                  <c:v>41762.650914351849</c:v>
                </c:pt>
                <c:pt idx="2065">
                  <c:v>41762.650972222225</c:v>
                </c:pt>
                <c:pt idx="2066">
                  <c:v>41762.651030092595</c:v>
                </c:pt>
                <c:pt idx="2067">
                  <c:v>41762.651099537034</c:v>
                </c:pt>
                <c:pt idx="2068">
                  <c:v>41762.65115740741</c:v>
                </c:pt>
                <c:pt idx="2069">
                  <c:v>41762.65121527778</c:v>
                </c:pt>
                <c:pt idx="2070">
                  <c:v>41762.651284722226</c:v>
                </c:pt>
                <c:pt idx="2071">
                  <c:v>41762.651342592595</c:v>
                </c:pt>
                <c:pt idx="2072">
                  <c:v>41762.651400462964</c:v>
                </c:pt>
                <c:pt idx="2073">
                  <c:v>41762.651469907411</c:v>
                </c:pt>
                <c:pt idx="2074">
                  <c:v>41762.65152777778</c:v>
                </c:pt>
                <c:pt idx="2075">
                  <c:v>41762.651585648149</c:v>
                </c:pt>
                <c:pt idx="2076">
                  <c:v>41762.651643518519</c:v>
                </c:pt>
                <c:pt idx="2077">
                  <c:v>41762.651712962965</c:v>
                </c:pt>
                <c:pt idx="2078">
                  <c:v>41762.651770833334</c:v>
                </c:pt>
                <c:pt idx="2079">
                  <c:v>41762.651828703703</c:v>
                </c:pt>
                <c:pt idx="2080">
                  <c:v>41762.651898148149</c:v>
                </c:pt>
                <c:pt idx="2081">
                  <c:v>41762.651956018519</c:v>
                </c:pt>
                <c:pt idx="2082">
                  <c:v>41762.652013888888</c:v>
                </c:pt>
                <c:pt idx="2083">
                  <c:v>41762.652083333334</c:v>
                </c:pt>
                <c:pt idx="2084">
                  <c:v>41762.652141203704</c:v>
                </c:pt>
                <c:pt idx="2085">
                  <c:v>41762.652199074073</c:v>
                </c:pt>
                <c:pt idx="2086">
                  <c:v>41762.652268518519</c:v>
                </c:pt>
                <c:pt idx="2087">
                  <c:v>41762.652326388888</c:v>
                </c:pt>
                <c:pt idx="2088">
                  <c:v>41762.652384259258</c:v>
                </c:pt>
                <c:pt idx="2089">
                  <c:v>41762.652453703704</c:v>
                </c:pt>
                <c:pt idx="2090">
                  <c:v>41762.652511574073</c:v>
                </c:pt>
                <c:pt idx="2091">
                  <c:v>41762.652569444443</c:v>
                </c:pt>
                <c:pt idx="2092">
                  <c:v>41762.652638888889</c:v>
                </c:pt>
                <c:pt idx="2093">
                  <c:v>41762.652696759258</c:v>
                </c:pt>
                <c:pt idx="2094">
                  <c:v>41762.652754629627</c:v>
                </c:pt>
                <c:pt idx="2095">
                  <c:v>41762.652812499997</c:v>
                </c:pt>
                <c:pt idx="2096">
                  <c:v>41762.652881944443</c:v>
                </c:pt>
                <c:pt idx="2097">
                  <c:v>41762.652939814812</c:v>
                </c:pt>
                <c:pt idx="2098">
                  <c:v>41762.652997685182</c:v>
                </c:pt>
                <c:pt idx="2099">
                  <c:v>41762.653067129628</c:v>
                </c:pt>
                <c:pt idx="2100">
                  <c:v>41762.653124999997</c:v>
                </c:pt>
                <c:pt idx="2101">
                  <c:v>41762.653182870374</c:v>
                </c:pt>
                <c:pt idx="2102">
                  <c:v>41762.653252314813</c:v>
                </c:pt>
                <c:pt idx="2103">
                  <c:v>41762.653310185182</c:v>
                </c:pt>
                <c:pt idx="2104">
                  <c:v>41762.653368055559</c:v>
                </c:pt>
                <c:pt idx="2105">
                  <c:v>41762.653437499997</c:v>
                </c:pt>
                <c:pt idx="2106">
                  <c:v>41762.653495370374</c:v>
                </c:pt>
                <c:pt idx="2107">
                  <c:v>41762.653553240743</c:v>
                </c:pt>
                <c:pt idx="2108">
                  <c:v>41762.653622685182</c:v>
                </c:pt>
                <c:pt idx="2109">
                  <c:v>41762.653680555559</c:v>
                </c:pt>
                <c:pt idx="2110">
                  <c:v>41762.653738425928</c:v>
                </c:pt>
                <c:pt idx="2111">
                  <c:v>41762.653807870367</c:v>
                </c:pt>
                <c:pt idx="2112">
                  <c:v>41762.653865740744</c:v>
                </c:pt>
                <c:pt idx="2113">
                  <c:v>41762.653923611113</c:v>
                </c:pt>
                <c:pt idx="2114">
                  <c:v>41762.653981481482</c:v>
                </c:pt>
                <c:pt idx="2115">
                  <c:v>41762.654050925928</c:v>
                </c:pt>
                <c:pt idx="2116">
                  <c:v>41762.654108796298</c:v>
                </c:pt>
                <c:pt idx="2117">
                  <c:v>41762.654166666667</c:v>
                </c:pt>
                <c:pt idx="2118">
                  <c:v>41762.654236111113</c:v>
                </c:pt>
                <c:pt idx="2119">
                  <c:v>41762.654293981483</c:v>
                </c:pt>
                <c:pt idx="2120">
                  <c:v>41762.654351851852</c:v>
                </c:pt>
                <c:pt idx="2121">
                  <c:v>41762.654421296298</c:v>
                </c:pt>
                <c:pt idx="2122">
                  <c:v>41762.654479166667</c:v>
                </c:pt>
                <c:pt idx="2123">
                  <c:v>41762.654537037037</c:v>
                </c:pt>
                <c:pt idx="2124">
                  <c:v>41762.654606481483</c:v>
                </c:pt>
                <c:pt idx="2125">
                  <c:v>41762.654664351852</c:v>
                </c:pt>
                <c:pt idx="2126">
                  <c:v>41762.654722222222</c:v>
                </c:pt>
                <c:pt idx="2127">
                  <c:v>41762.654791666668</c:v>
                </c:pt>
                <c:pt idx="2128">
                  <c:v>41762.654849537037</c:v>
                </c:pt>
                <c:pt idx="2129">
                  <c:v>41762.654907407406</c:v>
                </c:pt>
                <c:pt idx="2130">
                  <c:v>41762.654976851853</c:v>
                </c:pt>
                <c:pt idx="2131">
                  <c:v>41762.655034722222</c:v>
                </c:pt>
                <c:pt idx="2132">
                  <c:v>41762.655092592591</c:v>
                </c:pt>
                <c:pt idx="2133">
                  <c:v>41762.655150462961</c:v>
                </c:pt>
                <c:pt idx="2134">
                  <c:v>41762.655219907407</c:v>
                </c:pt>
                <c:pt idx="2135">
                  <c:v>41762.655277777776</c:v>
                </c:pt>
                <c:pt idx="2136">
                  <c:v>41762.655335648145</c:v>
                </c:pt>
                <c:pt idx="2137">
                  <c:v>41762.655405092592</c:v>
                </c:pt>
                <c:pt idx="2138">
                  <c:v>41762.655462962961</c:v>
                </c:pt>
                <c:pt idx="2139">
                  <c:v>41762.65552083333</c:v>
                </c:pt>
                <c:pt idx="2140">
                  <c:v>41762.655590277776</c:v>
                </c:pt>
                <c:pt idx="2141">
                  <c:v>41762.655648148146</c:v>
                </c:pt>
                <c:pt idx="2142">
                  <c:v>41762.655706018515</c:v>
                </c:pt>
                <c:pt idx="2143">
                  <c:v>41762.655775462961</c:v>
                </c:pt>
                <c:pt idx="2144">
                  <c:v>41762.655833333331</c:v>
                </c:pt>
                <c:pt idx="2145">
                  <c:v>41762.655891203707</c:v>
                </c:pt>
                <c:pt idx="2146">
                  <c:v>41762.655960648146</c:v>
                </c:pt>
                <c:pt idx="2147">
                  <c:v>41762.656018518515</c:v>
                </c:pt>
                <c:pt idx="2148">
                  <c:v>41762.656076388892</c:v>
                </c:pt>
                <c:pt idx="2149">
                  <c:v>41762.656145833331</c:v>
                </c:pt>
                <c:pt idx="2150">
                  <c:v>41762.6562037037</c:v>
                </c:pt>
                <c:pt idx="2151">
                  <c:v>41762.656261574077</c:v>
                </c:pt>
                <c:pt idx="2152">
                  <c:v>41762.656319444446</c:v>
                </c:pt>
                <c:pt idx="2153">
                  <c:v>41762.656388888892</c:v>
                </c:pt>
                <c:pt idx="2154">
                  <c:v>41762.656446759262</c:v>
                </c:pt>
                <c:pt idx="2155">
                  <c:v>41762.656504629631</c:v>
                </c:pt>
                <c:pt idx="2156">
                  <c:v>41762.656574074077</c:v>
                </c:pt>
                <c:pt idx="2157">
                  <c:v>41762.656631944446</c:v>
                </c:pt>
                <c:pt idx="2158">
                  <c:v>41762.656689814816</c:v>
                </c:pt>
                <c:pt idx="2159">
                  <c:v>41762.656759259262</c:v>
                </c:pt>
                <c:pt idx="2160">
                  <c:v>41762.656817129631</c:v>
                </c:pt>
                <c:pt idx="2161">
                  <c:v>41762.656875000001</c:v>
                </c:pt>
                <c:pt idx="2162">
                  <c:v>41762.656944444447</c:v>
                </c:pt>
                <c:pt idx="2163">
                  <c:v>41762.657002314816</c:v>
                </c:pt>
                <c:pt idx="2164">
                  <c:v>41762.657060185185</c:v>
                </c:pt>
                <c:pt idx="2165">
                  <c:v>41762.657129629632</c:v>
                </c:pt>
                <c:pt idx="2166">
                  <c:v>41762.657187500001</c:v>
                </c:pt>
                <c:pt idx="2167">
                  <c:v>41762.65724537037</c:v>
                </c:pt>
                <c:pt idx="2168">
                  <c:v>41762.657314814816</c:v>
                </c:pt>
                <c:pt idx="2169">
                  <c:v>41762.657372685186</c:v>
                </c:pt>
                <c:pt idx="2170">
                  <c:v>41762.657430555555</c:v>
                </c:pt>
                <c:pt idx="2171">
                  <c:v>41762.657488425924</c:v>
                </c:pt>
                <c:pt idx="2172">
                  <c:v>41762.657557870371</c:v>
                </c:pt>
                <c:pt idx="2173">
                  <c:v>41762.65761574074</c:v>
                </c:pt>
                <c:pt idx="2174">
                  <c:v>41762.657673611109</c:v>
                </c:pt>
                <c:pt idx="2175">
                  <c:v>41762.657743055555</c:v>
                </c:pt>
                <c:pt idx="2176">
                  <c:v>41762.657800925925</c:v>
                </c:pt>
                <c:pt idx="2177">
                  <c:v>41762.657858796294</c:v>
                </c:pt>
                <c:pt idx="2178">
                  <c:v>41762.65792824074</c:v>
                </c:pt>
                <c:pt idx="2179">
                  <c:v>41762.657986111109</c:v>
                </c:pt>
                <c:pt idx="2180">
                  <c:v>41762.658043981479</c:v>
                </c:pt>
                <c:pt idx="2181">
                  <c:v>41762.658113425925</c:v>
                </c:pt>
                <c:pt idx="2182">
                  <c:v>41762.658171296294</c:v>
                </c:pt>
                <c:pt idx="2183">
                  <c:v>41762.658229166664</c:v>
                </c:pt>
                <c:pt idx="2184">
                  <c:v>41762.65829861111</c:v>
                </c:pt>
                <c:pt idx="2185">
                  <c:v>41762.658356481479</c:v>
                </c:pt>
                <c:pt idx="2186">
                  <c:v>41762.658414351848</c:v>
                </c:pt>
                <c:pt idx="2187">
                  <c:v>41762.658472222225</c:v>
                </c:pt>
                <c:pt idx="2188">
                  <c:v>41762.658541666664</c:v>
                </c:pt>
                <c:pt idx="2189">
                  <c:v>41762.658599537041</c:v>
                </c:pt>
                <c:pt idx="2190">
                  <c:v>41762.65865740741</c:v>
                </c:pt>
                <c:pt idx="2191">
                  <c:v>41762.658726851849</c:v>
                </c:pt>
                <c:pt idx="2192">
                  <c:v>41762.658784722225</c:v>
                </c:pt>
                <c:pt idx="2193">
                  <c:v>41762.658842592595</c:v>
                </c:pt>
                <c:pt idx="2194">
                  <c:v>41762.658912037034</c:v>
                </c:pt>
                <c:pt idx="2195">
                  <c:v>41762.65896990741</c:v>
                </c:pt>
                <c:pt idx="2196">
                  <c:v>41762.65902777778</c:v>
                </c:pt>
                <c:pt idx="2197">
                  <c:v>41762.659097222226</c:v>
                </c:pt>
                <c:pt idx="2198">
                  <c:v>41762.659155092595</c:v>
                </c:pt>
                <c:pt idx="2199">
                  <c:v>41762.659212962964</c:v>
                </c:pt>
                <c:pt idx="2200">
                  <c:v>41762.659282407411</c:v>
                </c:pt>
                <c:pt idx="2201">
                  <c:v>41762.65934027778</c:v>
                </c:pt>
                <c:pt idx="2202">
                  <c:v>41762.659398148149</c:v>
                </c:pt>
                <c:pt idx="2203">
                  <c:v>41762.659467592595</c:v>
                </c:pt>
                <c:pt idx="2204">
                  <c:v>41762.659525462965</c:v>
                </c:pt>
                <c:pt idx="2205">
                  <c:v>41762.659583333334</c:v>
                </c:pt>
                <c:pt idx="2206">
                  <c:v>41762.659641203703</c:v>
                </c:pt>
                <c:pt idx="2207">
                  <c:v>41762.659710648149</c:v>
                </c:pt>
                <c:pt idx="2208">
                  <c:v>41762.659768518519</c:v>
                </c:pt>
                <c:pt idx="2209">
                  <c:v>41762.659826388888</c:v>
                </c:pt>
                <c:pt idx="2210">
                  <c:v>41762.659895833334</c:v>
                </c:pt>
                <c:pt idx="2211">
                  <c:v>41762.659953703704</c:v>
                </c:pt>
                <c:pt idx="2212">
                  <c:v>41762.660011574073</c:v>
                </c:pt>
                <c:pt idx="2213">
                  <c:v>41762.660081018519</c:v>
                </c:pt>
                <c:pt idx="2214">
                  <c:v>41762.660138888888</c:v>
                </c:pt>
                <c:pt idx="2215">
                  <c:v>41762.660196759258</c:v>
                </c:pt>
                <c:pt idx="2216">
                  <c:v>41762.660266203704</c:v>
                </c:pt>
                <c:pt idx="2217">
                  <c:v>41762.660324074073</c:v>
                </c:pt>
                <c:pt idx="2218">
                  <c:v>41762.660381944443</c:v>
                </c:pt>
                <c:pt idx="2219">
                  <c:v>41762.660451388889</c:v>
                </c:pt>
                <c:pt idx="2220">
                  <c:v>41762.660509259258</c:v>
                </c:pt>
                <c:pt idx="2221">
                  <c:v>41762.660567129627</c:v>
                </c:pt>
                <c:pt idx="2222">
                  <c:v>41762.660636574074</c:v>
                </c:pt>
                <c:pt idx="2223">
                  <c:v>41762.660694444443</c:v>
                </c:pt>
                <c:pt idx="2224">
                  <c:v>41762.660752314812</c:v>
                </c:pt>
                <c:pt idx="2225">
                  <c:v>41762.660810185182</c:v>
                </c:pt>
                <c:pt idx="2226">
                  <c:v>41762.660879629628</c:v>
                </c:pt>
                <c:pt idx="2227">
                  <c:v>41762.660937499997</c:v>
                </c:pt>
                <c:pt idx="2228">
                  <c:v>41762.660995370374</c:v>
                </c:pt>
                <c:pt idx="2229">
                  <c:v>41762.661064814813</c:v>
                </c:pt>
                <c:pt idx="2230">
                  <c:v>41762.661122685182</c:v>
                </c:pt>
                <c:pt idx="2231">
                  <c:v>41762.661180555559</c:v>
                </c:pt>
                <c:pt idx="2232">
                  <c:v>41762.661249999997</c:v>
                </c:pt>
                <c:pt idx="2233">
                  <c:v>41762.661307870374</c:v>
                </c:pt>
                <c:pt idx="2234">
                  <c:v>41762.661365740743</c:v>
                </c:pt>
                <c:pt idx="2235">
                  <c:v>41762.661435185182</c:v>
                </c:pt>
                <c:pt idx="2236">
                  <c:v>41762.661493055559</c:v>
                </c:pt>
                <c:pt idx="2237">
                  <c:v>41762.661550925928</c:v>
                </c:pt>
                <c:pt idx="2238">
                  <c:v>41762.661620370367</c:v>
                </c:pt>
                <c:pt idx="2239">
                  <c:v>41762.661678240744</c:v>
                </c:pt>
                <c:pt idx="2240">
                  <c:v>41762.661736111113</c:v>
                </c:pt>
                <c:pt idx="2241">
                  <c:v>41762.661805555559</c:v>
                </c:pt>
                <c:pt idx="2242">
                  <c:v>41762.661863425928</c:v>
                </c:pt>
                <c:pt idx="2243">
                  <c:v>41762.661921296298</c:v>
                </c:pt>
                <c:pt idx="2244">
                  <c:v>41762.661979166667</c:v>
                </c:pt>
                <c:pt idx="2245">
                  <c:v>41762.662048611113</c:v>
                </c:pt>
                <c:pt idx="2246">
                  <c:v>41762.662106481483</c:v>
                </c:pt>
                <c:pt idx="2247">
                  <c:v>41762.662164351852</c:v>
                </c:pt>
                <c:pt idx="2248">
                  <c:v>41762.662233796298</c:v>
                </c:pt>
                <c:pt idx="2249">
                  <c:v>41762.662291666667</c:v>
                </c:pt>
                <c:pt idx="2250">
                  <c:v>41762.662349537037</c:v>
                </c:pt>
                <c:pt idx="2251">
                  <c:v>41762.662418981483</c:v>
                </c:pt>
                <c:pt idx="2252">
                  <c:v>41762.662476851852</c:v>
                </c:pt>
                <c:pt idx="2253">
                  <c:v>41762.662534722222</c:v>
                </c:pt>
                <c:pt idx="2254">
                  <c:v>41762.662604166668</c:v>
                </c:pt>
                <c:pt idx="2255">
                  <c:v>41762.662662037037</c:v>
                </c:pt>
                <c:pt idx="2256">
                  <c:v>41762.662719907406</c:v>
                </c:pt>
                <c:pt idx="2257">
                  <c:v>41762.662789351853</c:v>
                </c:pt>
                <c:pt idx="2258">
                  <c:v>41762.662847222222</c:v>
                </c:pt>
                <c:pt idx="2259">
                  <c:v>41762.662905092591</c:v>
                </c:pt>
                <c:pt idx="2260">
                  <c:v>41762.662974537037</c:v>
                </c:pt>
                <c:pt idx="2261">
                  <c:v>41762.663032407407</c:v>
                </c:pt>
                <c:pt idx="2262">
                  <c:v>41762.663090277776</c:v>
                </c:pt>
                <c:pt idx="2263">
                  <c:v>41762.663148148145</c:v>
                </c:pt>
                <c:pt idx="2264">
                  <c:v>41762.663217592592</c:v>
                </c:pt>
                <c:pt idx="2265">
                  <c:v>41762.663275462961</c:v>
                </c:pt>
                <c:pt idx="2266">
                  <c:v>41762.66333333333</c:v>
                </c:pt>
                <c:pt idx="2267">
                  <c:v>41762.663402777776</c:v>
                </c:pt>
                <c:pt idx="2268">
                  <c:v>41762.663460648146</c:v>
                </c:pt>
                <c:pt idx="2269">
                  <c:v>41762.663518518515</c:v>
                </c:pt>
                <c:pt idx="2270">
                  <c:v>41762.663587962961</c:v>
                </c:pt>
                <c:pt idx="2271">
                  <c:v>41762.663645833331</c:v>
                </c:pt>
                <c:pt idx="2272">
                  <c:v>41762.663703703707</c:v>
                </c:pt>
                <c:pt idx="2273">
                  <c:v>41762.663773148146</c:v>
                </c:pt>
                <c:pt idx="2274">
                  <c:v>41762.663831018515</c:v>
                </c:pt>
                <c:pt idx="2275">
                  <c:v>41762.663888888892</c:v>
                </c:pt>
                <c:pt idx="2276">
                  <c:v>41762.663958333331</c:v>
                </c:pt>
                <c:pt idx="2277">
                  <c:v>41762.6640162037</c:v>
                </c:pt>
                <c:pt idx="2278">
                  <c:v>41762.664074074077</c:v>
                </c:pt>
                <c:pt idx="2279">
                  <c:v>41762.664143518516</c:v>
                </c:pt>
                <c:pt idx="2280">
                  <c:v>41762.664201388892</c:v>
                </c:pt>
                <c:pt idx="2281">
                  <c:v>41762.664259259262</c:v>
                </c:pt>
                <c:pt idx="2282">
                  <c:v>41762.664317129631</c:v>
                </c:pt>
                <c:pt idx="2283">
                  <c:v>41762.664386574077</c:v>
                </c:pt>
                <c:pt idx="2284">
                  <c:v>41762.664444444446</c:v>
                </c:pt>
                <c:pt idx="2285">
                  <c:v>41762.664502314816</c:v>
                </c:pt>
                <c:pt idx="2286">
                  <c:v>41762.664571759262</c:v>
                </c:pt>
                <c:pt idx="2287">
                  <c:v>41762.664629629631</c:v>
                </c:pt>
                <c:pt idx="2288">
                  <c:v>41762.664687500001</c:v>
                </c:pt>
                <c:pt idx="2289">
                  <c:v>41762.664756944447</c:v>
                </c:pt>
                <c:pt idx="2290">
                  <c:v>41762.664814814816</c:v>
                </c:pt>
                <c:pt idx="2291">
                  <c:v>41762.664872685185</c:v>
                </c:pt>
                <c:pt idx="2292">
                  <c:v>41762.664942129632</c:v>
                </c:pt>
                <c:pt idx="2293">
                  <c:v>41762.665000000001</c:v>
                </c:pt>
                <c:pt idx="2294">
                  <c:v>41762.66505787037</c:v>
                </c:pt>
                <c:pt idx="2295">
                  <c:v>41762.665127314816</c:v>
                </c:pt>
                <c:pt idx="2296">
                  <c:v>41762.665185185186</c:v>
                </c:pt>
                <c:pt idx="2297">
                  <c:v>41762.665243055555</c:v>
                </c:pt>
                <c:pt idx="2298">
                  <c:v>41762.665300925924</c:v>
                </c:pt>
                <c:pt idx="2299">
                  <c:v>41762.665370370371</c:v>
                </c:pt>
                <c:pt idx="2300">
                  <c:v>41762.66542824074</c:v>
                </c:pt>
                <c:pt idx="2301">
                  <c:v>41762.665486111109</c:v>
                </c:pt>
                <c:pt idx="2302">
                  <c:v>41762.665555555555</c:v>
                </c:pt>
                <c:pt idx="2303">
                  <c:v>41762.665613425925</c:v>
                </c:pt>
                <c:pt idx="2304">
                  <c:v>41762.665671296294</c:v>
                </c:pt>
                <c:pt idx="2305">
                  <c:v>41762.66574074074</c:v>
                </c:pt>
                <c:pt idx="2306">
                  <c:v>41762.665798611109</c:v>
                </c:pt>
                <c:pt idx="2307">
                  <c:v>41762.665856481479</c:v>
                </c:pt>
                <c:pt idx="2308">
                  <c:v>41762.665925925925</c:v>
                </c:pt>
                <c:pt idx="2309">
                  <c:v>41762.665983796294</c:v>
                </c:pt>
                <c:pt idx="2310">
                  <c:v>41762.666041666664</c:v>
                </c:pt>
                <c:pt idx="2311">
                  <c:v>41762.66611111111</c:v>
                </c:pt>
                <c:pt idx="2312">
                  <c:v>41762.666168981479</c:v>
                </c:pt>
                <c:pt idx="2313">
                  <c:v>41762.666226851848</c:v>
                </c:pt>
                <c:pt idx="2314">
                  <c:v>41762.666296296295</c:v>
                </c:pt>
                <c:pt idx="2315">
                  <c:v>41762.666354166664</c:v>
                </c:pt>
                <c:pt idx="2316">
                  <c:v>41762.666412037041</c:v>
                </c:pt>
                <c:pt idx="2317">
                  <c:v>41762.66646990741</c:v>
                </c:pt>
                <c:pt idx="2318">
                  <c:v>41762.666539351849</c:v>
                </c:pt>
                <c:pt idx="2319">
                  <c:v>41762.666597222225</c:v>
                </c:pt>
                <c:pt idx="2320">
                  <c:v>41762.666655092595</c:v>
                </c:pt>
                <c:pt idx="2321">
                  <c:v>41762.666724537034</c:v>
                </c:pt>
                <c:pt idx="2322">
                  <c:v>41762.66678240741</c:v>
                </c:pt>
                <c:pt idx="2323">
                  <c:v>41762.66684027778</c:v>
                </c:pt>
                <c:pt idx="2324">
                  <c:v>41762.666909722226</c:v>
                </c:pt>
                <c:pt idx="2325">
                  <c:v>41762.666967592595</c:v>
                </c:pt>
                <c:pt idx="2326">
                  <c:v>41762.667025462964</c:v>
                </c:pt>
                <c:pt idx="2327">
                  <c:v>41762.667094907411</c:v>
                </c:pt>
                <c:pt idx="2328">
                  <c:v>41762.66715277778</c:v>
                </c:pt>
                <c:pt idx="2329">
                  <c:v>41762.667210648149</c:v>
                </c:pt>
                <c:pt idx="2330">
                  <c:v>41762.667280092595</c:v>
                </c:pt>
                <c:pt idx="2331">
                  <c:v>41762.667337962965</c:v>
                </c:pt>
                <c:pt idx="2332">
                  <c:v>41762.667395833334</c:v>
                </c:pt>
                <c:pt idx="2333">
                  <c:v>41762.66746527778</c:v>
                </c:pt>
                <c:pt idx="2334">
                  <c:v>41762.667523148149</c:v>
                </c:pt>
                <c:pt idx="2335">
                  <c:v>41762.667581018519</c:v>
                </c:pt>
                <c:pt idx="2336">
                  <c:v>41762.667638888888</c:v>
                </c:pt>
                <c:pt idx="2337">
                  <c:v>41762.667708333334</c:v>
                </c:pt>
                <c:pt idx="2338">
                  <c:v>41762.667766203704</c:v>
                </c:pt>
                <c:pt idx="2339">
                  <c:v>41762.667824074073</c:v>
                </c:pt>
                <c:pt idx="2340">
                  <c:v>41762.667893518519</c:v>
                </c:pt>
                <c:pt idx="2341">
                  <c:v>41762.667951388888</c:v>
                </c:pt>
                <c:pt idx="2342">
                  <c:v>41762.668009259258</c:v>
                </c:pt>
                <c:pt idx="2343">
                  <c:v>41762.668078703704</c:v>
                </c:pt>
                <c:pt idx="2344">
                  <c:v>41762.668136574073</c:v>
                </c:pt>
                <c:pt idx="2345">
                  <c:v>41762.668194444443</c:v>
                </c:pt>
                <c:pt idx="2346">
                  <c:v>41762.668263888889</c:v>
                </c:pt>
                <c:pt idx="2347">
                  <c:v>41762.668321759258</c:v>
                </c:pt>
                <c:pt idx="2348">
                  <c:v>41762.668379629627</c:v>
                </c:pt>
                <c:pt idx="2349">
                  <c:v>41762.668449074074</c:v>
                </c:pt>
                <c:pt idx="2350">
                  <c:v>41762.668506944443</c:v>
                </c:pt>
                <c:pt idx="2351">
                  <c:v>41762.668564814812</c:v>
                </c:pt>
                <c:pt idx="2352">
                  <c:v>41762.668634259258</c:v>
                </c:pt>
                <c:pt idx="2353">
                  <c:v>41762.668692129628</c:v>
                </c:pt>
                <c:pt idx="2354">
                  <c:v>41762.668749999997</c:v>
                </c:pt>
                <c:pt idx="2355">
                  <c:v>41762.668807870374</c:v>
                </c:pt>
                <c:pt idx="2356">
                  <c:v>41762.668877314813</c:v>
                </c:pt>
                <c:pt idx="2357">
                  <c:v>41762.668935185182</c:v>
                </c:pt>
                <c:pt idx="2358">
                  <c:v>41762.668993055559</c:v>
                </c:pt>
                <c:pt idx="2359">
                  <c:v>41762.669062499997</c:v>
                </c:pt>
                <c:pt idx="2360">
                  <c:v>41762.669120370374</c:v>
                </c:pt>
                <c:pt idx="2361">
                  <c:v>41762.669178240743</c:v>
                </c:pt>
                <c:pt idx="2362">
                  <c:v>41762.669247685182</c:v>
                </c:pt>
                <c:pt idx="2363">
                  <c:v>41762.669305555559</c:v>
                </c:pt>
                <c:pt idx="2364">
                  <c:v>41762.669363425928</c:v>
                </c:pt>
                <c:pt idx="2365">
                  <c:v>41762.669432870367</c:v>
                </c:pt>
                <c:pt idx="2366">
                  <c:v>41762.669490740744</c:v>
                </c:pt>
                <c:pt idx="2367">
                  <c:v>41762.669548611113</c:v>
                </c:pt>
                <c:pt idx="2368">
                  <c:v>41762.669618055559</c:v>
                </c:pt>
                <c:pt idx="2369">
                  <c:v>41762.669675925928</c:v>
                </c:pt>
                <c:pt idx="2370">
                  <c:v>41762.669733796298</c:v>
                </c:pt>
                <c:pt idx="2371">
                  <c:v>41762.669803240744</c:v>
                </c:pt>
                <c:pt idx="2372">
                  <c:v>41762.669861111113</c:v>
                </c:pt>
                <c:pt idx="2373">
                  <c:v>41762.669918981483</c:v>
                </c:pt>
                <c:pt idx="2374">
                  <c:v>41762.669976851852</c:v>
                </c:pt>
                <c:pt idx="2375">
                  <c:v>41762.670046296298</c:v>
                </c:pt>
                <c:pt idx="2376">
                  <c:v>41762.670104166667</c:v>
                </c:pt>
                <c:pt idx="2377">
                  <c:v>41762.670162037037</c:v>
                </c:pt>
                <c:pt idx="2378">
                  <c:v>41762.670231481483</c:v>
                </c:pt>
                <c:pt idx="2379">
                  <c:v>41762.670289351852</c:v>
                </c:pt>
                <c:pt idx="2380">
                  <c:v>41762.670347222222</c:v>
                </c:pt>
                <c:pt idx="2381">
                  <c:v>41762.670416666668</c:v>
                </c:pt>
                <c:pt idx="2382">
                  <c:v>41762.670474537037</c:v>
                </c:pt>
                <c:pt idx="2383">
                  <c:v>41762.670532407406</c:v>
                </c:pt>
                <c:pt idx="2384">
                  <c:v>41762.670601851853</c:v>
                </c:pt>
                <c:pt idx="2385">
                  <c:v>41762.670659722222</c:v>
                </c:pt>
                <c:pt idx="2386">
                  <c:v>41762.670717592591</c:v>
                </c:pt>
                <c:pt idx="2387">
                  <c:v>41762.670787037037</c:v>
                </c:pt>
                <c:pt idx="2388">
                  <c:v>41762.670844907407</c:v>
                </c:pt>
                <c:pt idx="2389">
                  <c:v>41762.670902777776</c:v>
                </c:pt>
                <c:pt idx="2390">
                  <c:v>41762.670972222222</c:v>
                </c:pt>
                <c:pt idx="2391">
                  <c:v>41762.671030092592</c:v>
                </c:pt>
                <c:pt idx="2392">
                  <c:v>41762.671087962961</c:v>
                </c:pt>
                <c:pt idx="2393">
                  <c:v>41762.67114583333</c:v>
                </c:pt>
                <c:pt idx="2394">
                  <c:v>41762.671215277776</c:v>
                </c:pt>
                <c:pt idx="2395">
                  <c:v>41762.671273148146</c:v>
                </c:pt>
                <c:pt idx="2396">
                  <c:v>41762.671331018515</c:v>
                </c:pt>
                <c:pt idx="2397">
                  <c:v>41762.671400462961</c:v>
                </c:pt>
                <c:pt idx="2398">
                  <c:v>41762.671458333331</c:v>
                </c:pt>
                <c:pt idx="2399">
                  <c:v>41762.671516203707</c:v>
                </c:pt>
                <c:pt idx="2400">
                  <c:v>41762.671585648146</c:v>
                </c:pt>
                <c:pt idx="2401">
                  <c:v>41762.671643518515</c:v>
                </c:pt>
                <c:pt idx="2402">
                  <c:v>41762.671701388892</c:v>
                </c:pt>
                <c:pt idx="2403">
                  <c:v>41762.671770833331</c:v>
                </c:pt>
                <c:pt idx="2404">
                  <c:v>41762.6718287037</c:v>
                </c:pt>
                <c:pt idx="2405">
                  <c:v>41762.671886574077</c:v>
                </c:pt>
                <c:pt idx="2406">
                  <c:v>41762.671956018516</c:v>
                </c:pt>
                <c:pt idx="2407">
                  <c:v>41762.672013888892</c:v>
                </c:pt>
                <c:pt idx="2408">
                  <c:v>41762.672071759262</c:v>
                </c:pt>
                <c:pt idx="2409">
                  <c:v>41762.672129629631</c:v>
                </c:pt>
                <c:pt idx="2410">
                  <c:v>41762.672199074077</c:v>
                </c:pt>
                <c:pt idx="2411">
                  <c:v>41762.672256944446</c:v>
                </c:pt>
                <c:pt idx="2412">
                  <c:v>41762.672314814816</c:v>
                </c:pt>
                <c:pt idx="2413">
                  <c:v>41762.672384259262</c:v>
                </c:pt>
                <c:pt idx="2414">
                  <c:v>41762.672442129631</c:v>
                </c:pt>
                <c:pt idx="2415">
                  <c:v>41762.672500000001</c:v>
                </c:pt>
                <c:pt idx="2416">
                  <c:v>41762.672569444447</c:v>
                </c:pt>
                <c:pt idx="2417">
                  <c:v>41762.672627314816</c:v>
                </c:pt>
                <c:pt idx="2418">
                  <c:v>41762.672685185185</c:v>
                </c:pt>
                <c:pt idx="2419">
                  <c:v>41762.672754629632</c:v>
                </c:pt>
                <c:pt idx="2420">
                  <c:v>41762.672812500001</c:v>
                </c:pt>
                <c:pt idx="2421">
                  <c:v>41762.67287037037</c:v>
                </c:pt>
                <c:pt idx="2422">
                  <c:v>41762.672939814816</c:v>
                </c:pt>
                <c:pt idx="2423">
                  <c:v>41762.672997685186</c:v>
                </c:pt>
                <c:pt idx="2424">
                  <c:v>41762.673055555555</c:v>
                </c:pt>
                <c:pt idx="2425">
                  <c:v>41762.673125000001</c:v>
                </c:pt>
                <c:pt idx="2426">
                  <c:v>41762.673182870371</c:v>
                </c:pt>
                <c:pt idx="2427">
                  <c:v>41762.67324074074</c:v>
                </c:pt>
                <c:pt idx="2428">
                  <c:v>41762.673310185186</c:v>
                </c:pt>
                <c:pt idx="2429">
                  <c:v>41762.673368055555</c:v>
                </c:pt>
                <c:pt idx="2430">
                  <c:v>41762.673425925925</c:v>
                </c:pt>
                <c:pt idx="2431">
                  <c:v>41762.673483796294</c:v>
                </c:pt>
                <c:pt idx="2432">
                  <c:v>41762.67355324074</c:v>
                </c:pt>
                <c:pt idx="2433">
                  <c:v>41762.673611111109</c:v>
                </c:pt>
                <c:pt idx="2434">
                  <c:v>41762.673668981479</c:v>
                </c:pt>
                <c:pt idx="2435">
                  <c:v>41762.673738425925</c:v>
                </c:pt>
                <c:pt idx="2436">
                  <c:v>41762.673796296294</c:v>
                </c:pt>
                <c:pt idx="2437">
                  <c:v>41762.673854166664</c:v>
                </c:pt>
                <c:pt idx="2438">
                  <c:v>41762.67392361111</c:v>
                </c:pt>
                <c:pt idx="2439">
                  <c:v>41762.673981481479</c:v>
                </c:pt>
                <c:pt idx="2440">
                  <c:v>41762.674039351848</c:v>
                </c:pt>
                <c:pt idx="2441">
                  <c:v>41762.674108796295</c:v>
                </c:pt>
                <c:pt idx="2442">
                  <c:v>41762.674166666664</c:v>
                </c:pt>
                <c:pt idx="2443">
                  <c:v>41762.674224537041</c:v>
                </c:pt>
                <c:pt idx="2444">
                  <c:v>41762.674293981479</c:v>
                </c:pt>
                <c:pt idx="2445">
                  <c:v>41762.674351851849</c:v>
                </c:pt>
                <c:pt idx="2446">
                  <c:v>41762.674409722225</c:v>
                </c:pt>
                <c:pt idx="2447">
                  <c:v>41762.674467592595</c:v>
                </c:pt>
                <c:pt idx="2448">
                  <c:v>41762.674537037034</c:v>
                </c:pt>
                <c:pt idx="2449">
                  <c:v>41762.67459490741</c:v>
                </c:pt>
                <c:pt idx="2450">
                  <c:v>41762.67465277778</c:v>
                </c:pt>
                <c:pt idx="2451">
                  <c:v>41762.674722222226</c:v>
                </c:pt>
                <c:pt idx="2452">
                  <c:v>41762.674780092595</c:v>
                </c:pt>
                <c:pt idx="2453">
                  <c:v>41762.674837962964</c:v>
                </c:pt>
                <c:pt idx="2454">
                  <c:v>41762.674907407411</c:v>
                </c:pt>
                <c:pt idx="2455">
                  <c:v>41762.67496527778</c:v>
                </c:pt>
                <c:pt idx="2456">
                  <c:v>41762.675023148149</c:v>
                </c:pt>
                <c:pt idx="2457">
                  <c:v>41762.675092592595</c:v>
                </c:pt>
                <c:pt idx="2458">
                  <c:v>41762.675150462965</c:v>
                </c:pt>
                <c:pt idx="2459">
                  <c:v>41762.675208333334</c:v>
                </c:pt>
                <c:pt idx="2460">
                  <c:v>41762.67527777778</c:v>
                </c:pt>
                <c:pt idx="2461">
                  <c:v>41762.675335648149</c:v>
                </c:pt>
                <c:pt idx="2462">
                  <c:v>41762.675393518519</c:v>
                </c:pt>
                <c:pt idx="2463">
                  <c:v>41762.675462962965</c:v>
                </c:pt>
                <c:pt idx="2464">
                  <c:v>41762.675520833334</c:v>
                </c:pt>
                <c:pt idx="2465">
                  <c:v>41762.675578703704</c:v>
                </c:pt>
                <c:pt idx="2466">
                  <c:v>41762.675636574073</c:v>
                </c:pt>
                <c:pt idx="2467">
                  <c:v>41762.675706018519</c:v>
                </c:pt>
                <c:pt idx="2468">
                  <c:v>41762.675763888888</c:v>
                </c:pt>
                <c:pt idx="2469">
                  <c:v>41762.675821759258</c:v>
                </c:pt>
                <c:pt idx="2470">
                  <c:v>41762.675891203704</c:v>
                </c:pt>
                <c:pt idx="2471">
                  <c:v>41762.675949074073</c:v>
                </c:pt>
                <c:pt idx="2472">
                  <c:v>41762.676006944443</c:v>
                </c:pt>
                <c:pt idx="2473">
                  <c:v>41762.676076388889</c:v>
                </c:pt>
                <c:pt idx="2474">
                  <c:v>41762.676134259258</c:v>
                </c:pt>
                <c:pt idx="2475">
                  <c:v>41762.676192129627</c:v>
                </c:pt>
                <c:pt idx="2476">
                  <c:v>41762.676261574074</c:v>
                </c:pt>
                <c:pt idx="2477">
                  <c:v>41762.676319444443</c:v>
                </c:pt>
                <c:pt idx="2478">
                  <c:v>41762.676377314812</c:v>
                </c:pt>
                <c:pt idx="2479">
                  <c:v>41762.676446759258</c:v>
                </c:pt>
                <c:pt idx="2480">
                  <c:v>41762.676504629628</c:v>
                </c:pt>
                <c:pt idx="2481">
                  <c:v>41762.676562499997</c:v>
                </c:pt>
                <c:pt idx="2482">
                  <c:v>41762.676631944443</c:v>
                </c:pt>
                <c:pt idx="2483">
                  <c:v>41762.676689814813</c:v>
                </c:pt>
                <c:pt idx="2484">
                  <c:v>41762.676747685182</c:v>
                </c:pt>
                <c:pt idx="2485">
                  <c:v>41762.676805555559</c:v>
                </c:pt>
                <c:pt idx="2486">
                  <c:v>41762.676874999997</c:v>
                </c:pt>
                <c:pt idx="2487">
                  <c:v>41762.676932870374</c:v>
                </c:pt>
                <c:pt idx="2488">
                  <c:v>41762.676990740743</c:v>
                </c:pt>
                <c:pt idx="2489">
                  <c:v>41762.677060185182</c:v>
                </c:pt>
                <c:pt idx="2490">
                  <c:v>41762.677118055559</c:v>
                </c:pt>
                <c:pt idx="2491">
                  <c:v>41762.677175925928</c:v>
                </c:pt>
                <c:pt idx="2492">
                  <c:v>41762.677245370367</c:v>
                </c:pt>
                <c:pt idx="2493">
                  <c:v>41762.677303240744</c:v>
                </c:pt>
                <c:pt idx="2494">
                  <c:v>41762.677361111113</c:v>
                </c:pt>
                <c:pt idx="2495">
                  <c:v>41762.677430555559</c:v>
                </c:pt>
                <c:pt idx="2496">
                  <c:v>41762.677488425928</c:v>
                </c:pt>
                <c:pt idx="2497">
                  <c:v>41762.677546296298</c:v>
                </c:pt>
                <c:pt idx="2498">
                  <c:v>41762.677615740744</c:v>
                </c:pt>
                <c:pt idx="2499">
                  <c:v>41762.677673611113</c:v>
                </c:pt>
                <c:pt idx="2500">
                  <c:v>41762.677731481483</c:v>
                </c:pt>
                <c:pt idx="2501">
                  <c:v>41762.677800925929</c:v>
                </c:pt>
                <c:pt idx="2502">
                  <c:v>41762.677858796298</c:v>
                </c:pt>
                <c:pt idx="2503">
                  <c:v>41762.677916666667</c:v>
                </c:pt>
                <c:pt idx="2504">
                  <c:v>41762.677974537037</c:v>
                </c:pt>
                <c:pt idx="2505">
                  <c:v>41762.678043981483</c:v>
                </c:pt>
                <c:pt idx="2506">
                  <c:v>41762.678101851852</c:v>
                </c:pt>
                <c:pt idx="2507">
                  <c:v>41762.678159722222</c:v>
                </c:pt>
                <c:pt idx="2508">
                  <c:v>41762.678229166668</c:v>
                </c:pt>
                <c:pt idx="2509">
                  <c:v>41762.678287037037</c:v>
                </c:pt>
                <c:pt idx="2510">
                  <c:v>41762.678344907406</c:v>
                </c:pt>
                <c:pt idx="2511">
                  <c:v>41762.678414351853</c:v>
                </c:pt>
                <c:pt idx="2512">
                  <c:v>41762.678472222222</c:v>
                </c:pt>
                <c:pt idx="2513">
                  <c:v>41762.678530092591</c:v>
                </c:pt>
                <c:pt idx="2514">
                  <c:v>41762.678599537037</c:v>
                </c:pt>
                <c:pt idx="2515">
                  <c:v>41762.678657407407</c:v>
                </c:pt>
                <c:pt idx="2516">
                  <c:v>41762.678715277776</c:v>
                </c:pt>
                <c:pt idx="2517">
                  <c:v>41762.678784722222</c:v>
                </c:pt>
                <c:pt idx="2518">
                  <c:v>41762.678842592592</c:v>
                </c:pt>
                <c:pt idx="2519">
                  <c:v>41762.678900462961</c:v>
                </c:pt>
                <c:pt idx="2520">
                  <c:v>41762.678969907407</c:v>
                </c:pt>
                <c:pt idx="2521">
                  <c:v>41762.679027777776</c:v>
                </c:pt>
                <c:pt idx="2522">
                  <c:v>41762.679085648146</c:v>
                </c:pt>
                <c:pt idx="2523">
                  <c:v>41762.679143518515</c:v>
                </c:pt>
                <c:pt idx="2524">
                  <c:v>41762.679212962961</c:v>
                </c:pt>
                <c:pt idx="2525">
                  <c:v>41762.679270833331</c:v>
                </c:pt>
                <c:pt idx="2526">
                  <c:v>41762.679328703707</c:v>
                </c:pt>
                <c:pt idx="2527">
                  <c:v>41762.679398148146</c:v>
                </c:pt>
                <c:pt idx="2528">
                  <c:v>41762.679456018515</c:v>
                </c:pt>
                <c:pt idx="2529">
                  <c:v>41762.679513888892</c:v>
                </c:pt>
                <c:pt idx="2530">
                  <c:v>41762.679583333331</c:v>
                </c:pt>
                <c:pt idx="2531">
                  <c:v>41762.6796412037</c:v>
                </c:pt>
                <c:pt idx="2532">
                  <c:v>41762.679699074077</c:v>
                </c:pt>
                <c:pt idx="2533">
                  <c:v>41762.679768518516</c:v>
                </c:pt>
                <c:pt idx="2534">
                  <c:v>41762.679826388892</c:v>
                </c:pt>
                <c:pt idx="2535">
                  <c:v>41762.679884259262</c:v>
                </c:pt>
                <c:pt idx="2536">
                  <c:v>41762.6799537037</c:v>
                </c:pt>
                <c:pt idx="2537">
                  <c:v>41762.680011574077</c:v>
                </c:pt>
                <c:pt idx="2538">
                  <c:v>41762.680069444446</c:v>
                </c:pt>
                <c:pt idx="2539">
                  <c:v>41762.680138888885</c:v>
                </c:pt>
                <c:pt idx="2540">
                  <c:v>41762.680196759262</c:v>
                </c:pt>
                <c:pt idx="2541">
                  <c:v>41762.680254629631</c:v>
                </c:pt>
                <c:pt idx="2542">
                  <c:v>41762.680312500001</c:v>
                </c:pt>
                <c:pt idx="2543">
                  <c:v>41762.680381944447</c:v>
                </c:pt>
                <c:pt idx="2544">
                  <c:v>41762.680439814816</c:v>
                </c:pt>
                <c:pt idx="2545">
                  <c:v>41762.680497685185</c:v>
                </c:pt>
                <c:pt idx="2546">
                  <c:v>41762.680567129632</c:v>
                </c:pt>
                <c:pt idx="2547">
                  <c:v>41762.680625000001</c:v>
                </c:pt>
                <c:pt idx="2548">
                  <c:v>41762.68068287037</c:v>
                </c:pt>
                <c:pt idx="2549">
                  <c:v>41762.680752314816</c:v>
                </c:pt>
                <c:pt idx="2550">
                  <c:v>41762.680810185186</c:v>
                </c:pt>
                <c:pt idx="2551">
                  <c:v>41762.680868055555</c:v>
                </c:pt>
                <c:pt idx="2552">
                  <c:v>41762.680937500001</c:v>
                </c:pt>
                <c:pt idx="2553">
                  <c:v>41762.680995370371</c:v>
                </c:pt>
                <c:pt idx="2554">
                  <c:v>41762.68105324074</c:v>
                </c:pt>
                <c:pt idx="2555">
                  <c:v>41762.681122685186</c:v>
                </c:pt>
                <c:pt idx="2556">
                  <c:v>41762.681180555555</c:v>
                </c:pt>
                <c:pt idx="2557">
                  <c:v>41762.681238425925</c:v>
                </c:pt>
                <c:pt idx="2558">
                  <c:v>41762.681296296294</c:v>
                </c:pt>
                <c:pt idx="2559">
                  <c:v>41762.68136574074</c:v>
                </c:pt>
                <c:pt idx="2560">
                  <c:v>41762.681423611109</c:v>
                </c:pt>
                <c:pt idx="2561">
                  <c:v>41762.681481481479</c:v>
                </c:pt>
                <c:pt idx="2562">
                  <c:v>41762.681550925925</c:v>
                </c:pt>
                <c:pt idx="2563">
                  <c:v>41762.681608796294</c:v>
                </c:pt>
                <c:pt idx="2564">
                  <c:v>41762.681666666664</c:v>
                </c:pt>
                <c:pt idx="2565">
                  <c:v>41762.68173611111</c:v>
                </c:pt>
                <c:pt idx="2566">
                  <c:v>41762.681793981479</c:v>
                </c:pt>
                <c:pt idx="2567">
                  <c:v>41762.681851851848</c:v>
                </c:pt>
                <c:pt idx="2568">
                  <c:v>41762.681921296295</c:v>
                </c:pt>
                <c:pt idx="2569">
                  <c:v>41762.681979166664</c:v>
                </c:pt>
                <c:pt idx="2570">
                  <c:v>41762.682037037041</c:v>
                </c:pt>
                <c:pt idx="2571">
                  <c:v>41762.682106481479</c:v>
                </c:pt>
                <c:pt idx="2572">
                  <c:v>41762.682164351849</c:v>
                </c:pt>
                <c:pt idx="2573">
                  <c:v>41762.682222222225</c:v>
                </c:pt>
                <c:pt idx="2574">
                  <c:v>41762.682291666664</c:v>
                </c:pt>
                <c:pt idx="2575">
                  <c:v>41762.682349537034</c:v>
                </c:pt>
                <c:pt idx="2576">
                  <c:v>41762.68240740741</c:v>
                </c:pt>
                <c:pt idx="2577">
                  <c:v>41762.682476851849</c:v>
                </c:pt>
                <c:pt idx="2578">
                  <c:v>41762.682534722226</c:v>
                </c:pt>
                <c:pt idx="2579">
                  <c:v>41762.682592592595</c:v>
                </c:pt>
                <c:pt idx="2580">
                  <c:v>41762.682650462964</c:v>
                </c:pt>
                <c:pt idx="2581">
                  <c:v>41762.682719907411</c:v>
                </c:pt>
                <c:pt idx="2582">
                  <c:v>41762.68277777778</c:v>
                </c:pt>
                <c:pt idx="2583">
                  <c:v>41762.682835648149</c:v>
                </c:pt>
                <c:pt idx="2584">
                  <c:v>41762.682905092595</c:v>
                </c:pt>
                <c:pt idx="2585">
                  <c:v>41762.682962962965</c:v>
                </c:pt>
                <c:pt idx="2586">
                  <c:v>41762.683020833334</c:v>
                </c:pt>
                <c:pt idx="2587">
                  <c:v>41762.68309027778</c:v>
                </c:pt>
                <c:pt idx="2588">
                  <c:v>41762.683148148149</c:v>
                </c:pt>
                <c:pt idx="2589">
                  <c:v>41762.683206018519</c:v>
                </c:pt>
                <c:pt idx="2590">
                  <c:v>41762.683275462965</c:v>
                </c:pt>
                <c:pt idx="2591">
                  <c:v>41762.683333333334</c:v>
                </c:pt>
                <c:pt idx="2592">
                  <c:v>41762.683391203704</c:v>
                </c:pt>
                <c:pt idx="2593">
                  <c:v>41762.68346064815</c:v>
                </c:pt>
                <c:pt idx="2594">
                  <c:v>41762.683518518519</c:v>
                </c:pt>
                <c:pt idx="2595">
                  <c:v>41762.683576388888</c:v>
                </c:pt>
                <c:pt idx="2596">
                  <c:v>41762.683645833335</c:v>
                </c:pt>
                <c:pt idx="2597">
                  <c:v>41762.683703703704</c:v>
                </c:pt>
                <c:pt idx="2598">
                  <c:v>41762.683761574073</c:v>
                </c:pt>
                <c:pt idx="2599">
                  <c:v>41762.683819444443</c:v>
                </c:pt>
                <c:pt idx="2600">
                  <c:v>41762.683888888889</c:v>
                </c:pt>
                <c:pt idx="2601">
                  <c:v>41762.683946759258</c:v>
                </c:pt>
                <c:pt idx="2602">
                  <c:v>41762.684004629627</c:v>
                </c:pt>
                <c:pt idx="2603">
                  <c:v>41762.684074074074</c:v>
                </c:pt>
                <c:pt idx="2604">
                  <c:v>41762.684131944443</c:v>
                </c:pt>
                <c:pt idx="2605">
                  <c:v>41762.684189814812</c:v>
                </c:pt>
                <c:pt idx="2606">
                  <c:v>41762.684259259258</c:v>
                </c:pt>
                <c:pt idx="2607">
                  <c:v>41762.684317129628</c:v>
                </c:pt>
                <c:pt idx="2608">
                  <c:v>41762.684374999997</c:v>
                </c:pt>
                <c:pt idx="2609">
                  <c:v>41762.684444444443</c:v>
                </c:pt>
                <c:pt idx="2610">
                  <c:v>41762.684502314813</c:v>
                </c:pt>
                <c:pt idx="2611">
                  <c:v>41762.684560185182</c:v>
                </c:pt>
                <c:pt idx="2612">
                  <c:v>41762.684629629628</c:v>
                </c:pt>
                <c:pt idx="2613">
                  <c:v>41762.684687499997</c:v>
                </c:pt>
                <c:pt idx="2614">
                  <c:v>41762.684745370374</c:v>
                </c:pt>
                <c:pt idx="2615">
                  <c:v>41762.684803240743</c:v>
                </c:pt>
                <c:pt idx="2616">
                  <c:v>41762.684872685182</c:v>
                </c:pt>
                <c:pt idx="2617">
                  <c:v>41762.684930555559</c:v>
                </c:pt>
                <c:pt idx="2618">
                  <c:v>41762.684988425928</c:v>
                </c:pt>
                <c:pt idx="2619">
                  <c:v>41762.685057870367</c:v>
                </c:pt>
                <c:pt idx="2620">
                  <c:v>41762.685115740744</c:v>
                </c:pt>
                <c:pt idx="2621">
                  <c:v>41762.685173611113</c:v>
                </c:pt>
                <c:pt idx="2622">
                  <c:v>41762.685243055559</c:v>
                </c:pt>
                <c:pt idx="2623">
                  <c:v>41762.685300925928</c:v>
                </c:pt>
                <c:pt idx="2624">
                  <c:v>41762.685358796298</c:v>
                </c:pt>
                <c:pt idx="2625">
                  <c:v>41762.685428240744</c:v>
                </c:pt>
                <c:pt idx="2626">
                  <c:v>41762.685486111113</c:v>
                </c:pt>
                <c:pt idx="2627">
                  <c:v>41762.685543981483</c:v>
                </c:pt>
                <c:pt idx="2628">
                  <c:v>41762.685613425929</c:v>
                </c:pt>
                <c:pt idx="2629">
                  <c:v>41762.685671296298</c:v>
                </c:pt>
                <c:pt idx="2630">
                  <c:v>41762.685729166667</c:v>
                </c:pt>
                <c:pt idx="2631">
                  <c:v>41762.685798611114</c:v>
                </c:pt>
                <c:pt idx="2632">
                  <c:v>41762.685856481483</c:v>
                </c:pt>
                <c:pt idx="2633">
                  <c:v>41762.685914351852</c:v>
                </c:pt>
                <c:pt idx="2634">
                  <c:v>41762.685972222222</c:v>
                </c:pt>
                <c:pt idx="2635">
                  <c:v>41762.686041666668</c:v>
                </c:pt>
                <c:pt idx="2636">
                  <c:v>41762.686099537037</c:v>
                </c:pt>
                <c:pt idx="2637">
                  <c:v>41762.686157407406</c:v>
                </c:pt>
                <c:pt idx="2638">
                  <c:v>41762.686226851853</c:v>
                </c:pt>
                <c:pt idx="2639">
                  <c:v>41762.686284722222</c:v>
                </c:pt>
                <c:pt idx="2640">
                  <c:v>41762.686342592591</c:v>
                </c:pt>
                <c:pt idx="2641">
                  <c:v>41762.686412037037</c:v>
                </c:pt>
                <c:pt idx="2642">
                  <c:v>41762.686469907407</c:v>
                </c:pt>
                <c:pt idx="2643">
                  <c:v>41762.686527777776</c:v>
                </c:pt>
                <c:pt idx="2644">
                  <c:v>41762.686597222222</c:v>
                </c:pt>
                <c:pt idx="2645">
                  <c:v>41762.686655092592</c:v>
                </c:pt>
                <c:pt idx="2646">
                  <c:v>41762.686712962961</c:v>
                </c:pt>
                <c:pt idx="2647">
                  <c:v>41762.686782407407</c:v>
                </c:pt>
                <c:pt idx="2648">
                  <c:v>41762.686840277776</c:v>
                </c:pt>
                <c:pt idx="2649">
                  <c:v>41762.686898148146</c:v>
                </c:pt>
                <c:pt idx="2650">
                  <c:v>41762.686967592592</c:v>
                </c:pt>
                <c:pt idx="2651">
                  <c:v>41762.687025462961</c:v>
                </c:pt>
                <c:pt idx="2652">
                  <c:v>41762.687083333331</c:v>
                </c:pt>
                <c:pt idx="2653">
                  <c:v>41762.687141203707</c:v>
                </c:pt>
                <c:pt idx="2654">
                  <c:v>41762.687210648146</c:v>
                </c:pt>
                <c:pt idx="2655">
                  <c:v>41762.687268518515</c:v>
                </c:pt>
                <c:pt idx="2656">
                  <c:v>41762.687326388892</c:v>
                </c:pt>
                <c:pt idx="2657">
                  <c:v>41762.687395833331</c:v>
                </c:pt>
                <c:pt idx="2658">
                  <c:v>41762.6874537037</c:v>
                </c:pt>
                <c:pt idx="2659">
                  <c:v>41762.687511574077</c:v>
                </c:pt>
                <c:pt idx="2660">
                  <c:v>41762.687581018516</c:v>
                </c:pt>
                <c:pt idx="2661">
                  <c:v>41762.687638888892</c:v>
                </c:pt>
                <c:pt idx="2662">
                  <c:v>41762.687696759262</c:v>
                </c:pt>
                <c:pt idx="2663">
                  <c:v>41762.6877662037</c:v>
                </c:pt>
                <c:pt idx="2664">
                  <c:v>41762.687824074077</c:v>
                </c:pt>
                <c:pt idx="2665">
                  <c:v>41762.687881944446</c:v>
                </c:pt>
                <c:pt idx="2666">
                  <c:v>41762.687951388885</c:v>
                </c:pt>
                <c:pt idx="2667">
                  <c:v>41762.688009259262</c:v>
                </c:pt>
                <c:pt idx="2668">
                  <c:v>41762.688067129631</c:v>
                </c:pt>
                <c:pt idx="2669">
                  <c:v>41762.688136574077</c:v>
                </c:pt>
                <c:pt idx="2670">
                  <c:v>41762.688194444447</c:v>
                </c:pt>
                <c:pt idx="2671">
                  <c:v>41762.688252314816</c:v>
                </c:pt>
                <c:pt idx="2672">
                  <c:v>41762.688310185185</c:v>
                </c:pt>
                <c:pt idx="2673">
                  <c:v>41762.688379629632</c:v>
                </c:pt>
                <c:pt idx="2674">
                  <c:v>41762.688437500001</c:v>
                </c:pt>
                <c:pt idx="2675">
                  <c:v>41762.68849537037</c:v>
                </c:pt>
                <c:pt idx="2676">
                  <c:v>41762.688564814816</c:v>
                </c:pt>
                <c:pt idx="2677">
                  <c:v>41762.688622685186</c:v>
                </c:pt>
                <c:pt idx="2678">
                  <c:v>41762.688680555555</c:v>
                </c:pt>
                <c:pt idx="2679">
                  <c:v>41762.688750000001</c:v>
                </c:pt>
                <c:pt idx="2680">
                  <c:v>41762.688807870371</c:v>
                </c:pt>
                <c:pt idx="2681">
                  <c:v>41762.68886574074</c:v>
                </c:pt>
                <c:pt idx="2682">
                  <c:v>41762.688935185186</c:v>
                </c:pt>
                <c:pt idx="2683">
                  <c:v>41762.688993055555</c:v>
                </c:pt>
                <c:pt idx="2684">
                  <c:v>41762.689050925925</c:v>
                </c:pt>
                <c:pt idx="2685">
                  <c:v>41762.689120370371</c:v>
                </c:pt>
                <c:pt idx="2686">
                  <c:v>41762.68917824074</c:v>
                </c:pt>
                <c:pt idx="2687">
                  <c:v>41762.689236111109</c:v>
                </c:pt>
                <c:pt idx="2688">
                  <c:v>41762.689305555556</c:v>
                </c:pt>
                <c:pt idx="2689">
                  <c:v>41762.689363425925</c:v>
                </c:pt>
                <c:pt idx="2690">
                  <c:v>41762.689421296294</c:v>
                </c:pt>
                <c:pt idx="2691">
                  <c:v>41762.689479166664</c:v>
                </c:pt>
                <c:pt idx="2692">
                  <c:v>41762.68954861111</c:v>
                </c:pt>
                <c:pt idx="2693">
                  <c:v>41762.689606481479</c:v>
                </c:pt>
                <c:pt idx="2694">
                  <c:v>41762.689664351848</c:v>
                </c:pt>
                <c:pt idx="2695">
                  <c:v>41762.689733796295</c:v>
                </c:pt>
                <c:pt idx="2696">
                  <c:v>41762.689791666664</c:v>
                </c:pt>
                <c:pt idx="2697">
                  <c:v>41762.689849537041</c:v>
                </c:pt>
                <c:pt idx="2698">
                  <c:v>41762.689918981479</c:v>
                </c:pt>
                <c:pt idx="2699">
                  <c:v>41762.689976851849</c:v>
                </c:pt>
                <c:pt idx="2700">
                  <c:v>41762.690034722225</c:v>
                </c:pt>
                <c:pt idx="2701">
                  <c:v>41762.690104166664</c:v>
                </c:pt>
                <c:pt idx="2702">
                  <c:v>41762.690162037034</c:v>
                </c:pt>
                <c:pt idx="2703">
                  <c:v>41762.69021990741</c:v>
                </c:pt>
                <c:pt idx="2704">
                  <c:v>41762.690289351849</c:v>
                </c:pt>
                <c:pt idx="2705">
                  <c:v>41762.690347222226</c:v>
                </c:pt>
                <c:pt idx="2706">
                  <c:v>41762.690405092595</c:v>
                </c:pt>
                <c:pt idx="2707">
                  <c:v>41762.690474537034</c:v>
                </c:pt>
                <c:pt idx="2708">
                  <c:v>41762.690532407411</c:v>
                </c:pt>
                <c:pt idx="2709">
                  <c:v>41762.69059027778</c:v>
                </c:pt>
                <c:pt idx="2710">
                  <c:v>41762.690648148149</c:v>
                </c:pt>
                <c:pt idx="2711">
                  <c:v>41762.690717592595</c:v>
                </c:pt>
                <c:pt idx="2712">
                  <c:v>41762.690775462965</c:v>
                </c:pt>
                <c:pt idx="2713">
                  <c:v>41762.690833333334</c:v>
                </c:pt>
                <c:pt idx="2714">
                  <c:v>41762.69090277778</c:v>
                </c:pt>
                <c:pt idx="2715">
                  <c:v>41762.690960648149</c:v>
                </c:pt>
                <c:pt idx="2716">
                  <c:v>41762.691018518519</c:v>
                </c:pt>
                <c:pt idx="2717">
                  <c:v>41762.691087962965</c:v>
                </c:pt>
                <c:pt idx="2718">
                  <c:v>41762.691145833334</c:v>
                </c:pt>
                <c:pt idx="2719">
                  <c:v>41762.691203703704</c:v>
                </c:pt>
                <c:pt idx="2720">
                  <c:v>41762.69127314815</c:v>
                </c:pt>
                <c:pt idx="2721">
                  <c:v>41762.691331018519</c:v>
                </c:pt>
                <c:pt idx="2722">
                  <c:v>41762.691388888888</c:v>
                </c:pt>
                <c:pt idx="2723">
                  <c:v>41762.691458333335</c:v>
                </c:pt>
                <c:pt idx="2724">
                  <c:v>41762.691516203704</c:v>
                </c:pt>
                <c:pt idx="2725">
                  <c:v>41762.691574074073</c:v>
                </c:pt>
                <c:pt idx="2726">
                  <c:v>41762.691643518519</c:v>
                </c:pt>
                <c:pt idx="2727">
                  <c:v>41762.691701388889</c:v>
                </c:pt>
                <c:pt idx="2728">
                  <c:v>41762.691759259258</c:v>
                </c:pt>
                <c:pt idx="2729">
                  <c:v>41762.691817129627</c:v>
                </c:pt>
                <c:pt idx="2730">
                  <c:v>41762.691886574074</c:v>
                </c:pt>
                <c:pt idx="2731">
                  <c:v>41762.691944444443</c:v>
                </c:pt>
                <c:pt idx="2732">
                  <c:v>41762.692002314812</c:v>
                </c:pt>
                <c:pt idx="2733">
                  <c:v>41762.692071759258</c:v>
                </c:pt>
                <c:pt idx="2734">
                  <c:v>41762.692129629628</c:v>
                </c:pt>
                <c:pt idx="2735">
                  <c:v>41762.692187499997</c:v>
                </c:pt>
                <c:pt idx="2736">
                  <c:v>41762.692256944443</c:v>
                </c:pt>
                <c:pt idx="2737">
                  <c:v>41762.692314814813</c:v>
                </c:pt>
                <c:pt idx="2738">
                  <c:v>41762.692372685182</c:v>
                </c:pt>
                <c:pt idx="2739">
                  <c:v>41762.692442129628</c:v>
                </c:pt>
                <c:pt idx="2740">
                  <c:v>41762.692499999997</c:v>
                </c:pt>
                <c:pt idx="2741">
                  <c:v>41762.692557870374</c:v>
                </c:pt>
                <c:pt idx="2742">
                  <c:v>41762.692627314813</c:v>
                </c:pt>
                <c:pt idx="2743">
                  <c:v>41762.692685185182</c:v>
                </c:pt>
                <c:pt idx="2744">
                  <c:v>41762.692743055559</c:v>
                </c:pt>
                <c:pt idx="2745">
                  <c:v>41762.692800925928</c:v>
                </c:pt>
                <c:pt idx="2746">
                  <c:v>41762.692870370367</c:v>
                </c:pt>
                <c:pt idx="2747">
                  <c:v>41762.692928240744</c:v>
                </c:pt>
                <c:pt idx="2748">
                  <c:v>41762.692986111113</c:v>
                </c:pt>
                <c:pt idx="2749">
                  <c:v>41762.693055555559</c:v>
                </c:pt>
                <c:pt idx="2750">
                  <c:v>41762.693113425928</c:v>
                </c:pt>
                <c:pt idx="2751">
                  <c:v>41762.693171296298</c:v>
                </c:pt>
                <c:pt idx="2752">
                  <c:v>41762.693240740744</c:v>
                </c:pt>
                <c:pt idx="2753">
                  <c:v>41762.693298611113</c:v>
                </c:pt>
                <c:pt idx="2754">
                  <c:v>41762.693356481483</c:v>
                </c:pt>
                <c:pt idx="2755">
                  <c:v>41762.693425925929</c:v>
                </c:pt>
                <c:pt idx="2756">
                  <c:v>41762.693483796298</c:v>
                </c:pt>
                <c:pt idx="2757">
                  <c:v>41762.693541666667</c:v>
                </c:pt>
                <c:pt idx="2758">
                  <c:v>41762.693611111114</c:v>
                </c:pt>
                <c:pt idx="2759">
                  <c:v>41762.693668981483</c:v>
                </c:pt>
                <c:pt idx="2760">
                  <c:v>41762.693726851852</c:v>
                </c:pt>
                <c:pt idx="2761">
                  <c:v>41762.693796296298</c:v>
                </c:pt>
                <c:pt idx="2762">
                  <c:v>41762.693854166668</c:v>
                </c:pt>
                <c:pt idx="2763">
                  <c:v>41762.693912037037</c:v>
                </c:pt>
                <c:pt idx="2764">
                  <c:v>41762.693969907406</c:v>
                </c:pt>
                <c:pt idx="2765">
                  <c:v>41762.694039351853</c:v>
                </c:pt>
                <c:pt idx="2766">
                  <c:v>41762.694097222222</c:v>
                </c:pt>
                <c:pt idx="2767">
                  <c:v>41762.694155092591</c:v>
                </c:pt>
                <c:pt idx="2768">
                  <c:v>41762.694224537037</c:v>
                </c:pt>
                <c:pt idx="2769">
                  <c:v>41762.694282407407</c:v>
                </c:pt>
                <c:pt idx="2770">
                  <c:v>41762.694340277776</c:v>
                </c:pt>
                <c:pt idx="2771">
                  <c:v>41762.694409722222</c:v>
                </c:pt>
                <c:pt idx="2772">
                  <c:v>41762.694467592592</c:v>
                </c:pt>
                <c:pt idx="2773">
                  <c:v>41762.694525462961</c:v>
                </c:pt>
                <c:pt idx="2774">
                  <c:v>41762.694594907407</c:v>
                </c:pt>
                <c:pt idx="2775">
                  <c:v>41762.694652777776</c:v>
                </c:pt>
                <c:pt idx="2776">
                  <c:v>41762.694710648146</c:v>
                </c:pt>
                <c:pt idx="2777">
                  <c:v>41762.694780092592</c:v>
                </c:pt>
                <c:pt idx="2778">
                  <c:v>41762.694837962961</c:v>
                </c:pt>
                <c:pt idx="2779">
                  <c:v>41762.694895833331</c:v>
                </c:pt>
                <c:pt idx="2780">
                  <c:v>41762.694965277777</c:v>
                </c:pt>
                <c:pt idx="2781">
                  <c:v>41762.695023148146</c:v>
                </c:pt>
                <c:pt idx="2782">
                  <c:v>41762.695081018515</c:v>
                </c:pt>
                <c:pt idx="2783">
                  <c:v>41762.695138888892</c:v>
                </c:pt>
                <c:pt idx="2784">
                  <c:v>41762.695208333331</c:v>
                </c:pt>
                <c:pt idx="2785">
                  <c:v>41762.6952662037</c:v>
                </c:pt>
                <c:pt idx="2786">
                  <c:v>41762.695324074077</c:v>
                </c:pt>
                <c:pt idx="2787">
                  <c:v>41762.695393518516</c:v>
                </c:pt>
                <c:pt idx="2788">
                  <c:v>41762.695451388892</c:v>
                </c:pt>
                <c:pt idx="2789">
                  <c:v>41762.695509259262</c:v>
                </c:pt>
                <c:pt idx="2790">
                  <c:v>41762.6955787037</c:v>
                </c:pt>
                <c:pt idx="2791">
                  <c:v>41762.695636574077</c:v>
                </c:pt>
                <c:pt idx="2792">
                  <c:v>41762.695694444446</c:v>
                </c:pt>
                <c:pt idx="2793">
                  <c:v>41762.695763888885</c:v>
                </c:pt>
                <c:pt idx="2794">
                  <c:v>41762.695821759262</c:v>
                </c:pt>
                <c:pt idx="2795">
                  <c:v>41762.695879629631</c:v>
                </c:pt>
                <c:pt idx="2796">
                  <c:v>41762.695949074077</c:v>
                </c:pt>
                <c:pt idx="2797">
                  <c:v>41762.696006944447</c:v>
                </c:pt>
                <c:pt idx="2798">
                  <c:v>41762.696064814816</c:v>
                </c:pt>
                <c:pt idx="2799">
                  <c:v>41762.696134259262</c:v>
                </c:pt>
                <c:pt idx="2800">
                  <c:v>41762.696192129632</c:v>
                </c:pt>
                <c:pt idx="2801">
                  <c:v>41762.696250000001</c:v>
                </c:pt>
                <c:pt idx="2802">
                  <c:v>41762.69630787037</c:v>
                </c:pt>
                <c:pt idx="2803">
                  <c:v>41762.696377314816</c:v>
                </c:pt>
                <c:pt idx="2804">
                  <c:v>41762.696435185186</c:v>
                </c:pt>
                <c:pt idx="2805">
                  <c:v>41762.696493055555</c:v>
                </c:pt>
                <c:pt idx="2806">
                  <c:v>41762.696562500001</c:v>
                </c:pt>
                <c:pt idx="2807">
                  <c:v>41762.696620370371</c:v>
                </c:pt>
                <c:pt idx="2808">
                  <c:v>41762.69667824074</c:v>
                </c:pt>
                <c:pt idx="2809">
                  <c:v>41762.696747685186</c:v>
                </c:pt>
                <c:pt idx="2810">
                  <c:v>41762.696805555555</c:v>
                </c:pt>
                <c:pt idx="2811">
                  <c:v>41762.696863425925</c:v>
                </c:pt>
                <c:pt idx="2812">
                  <c:v>41762.696932870371</c:v>
                </c:pt>
                <c:pt idx="2813">
                  <c:v>41762.69699074074</c:v>
                </c:pt>
                <c:pt idx="2814">
                  <c:v>41762.697048611109</c:v>
                </c:pt>
                <c:pt idx="2815">
                  <c:v>41762.697118055556</c:v>
                </c:pt>
                <c:pt idx="2816">
                  <c:v>41762.697175925925</c:v>
                </c:pt>
                <c:pt idx="2817">
                  <c:v>41762.697233796294</c:v>
                </c:pt>
                <c:pt idx="2818">
                  <c:v>41762.69730324074</c:v>
                </c:pt>
                <c:pt idx="2819">
                  <c:v>41762.69736111111</c:v>
                </c:pt>
                <c:pt idx="2820">
                  <c:v>41762.697418981479</c:v>
                </c:pt>
                <c:pt idx="2821">
                  <c:v>41762.697476851848</c:v>
                </c:pt>
                <c:pt idx="2822">
                  <c:v>41762.697546296295</c:v>
                </c:pt>
                <c:pt idx="2823">
                  <c:v>41762.697604166664</c:v>
                </c:pt>
                <c:pt idx="2824">
                  <c:v>41762.697662037041</c:v>
                </c:pt>
                <c:pt idx="2825">
                  <c:v>41762.697731481479</c:v>
                </c:pt>
                <c:pt idx="2826">
                  <c:v>41762.697789351849</c:v>
                </c:pt>
                <c:pt idx="2827">
                  <c:v>41762.697847222225</c:v>
                </c:pt>
                <c:pt idx="2828">
                  <c:v>41762.697916666664</c:v>
                </c:pt>
                <c:pt idx="2829">
                  <c:v>41762.697974537034</c:v>
                </c:pt>
                <c:pt idx="2830">
                  <c:v>41762.69803240741</c:v>
                </c:pt>
                <c:pt idx="2831">
                  <c:v>41762.698101851849</c:v>
                </c:pt>
                <c:pt idx="2832">
                  <c:v>41762.698159722226</c:v>
                </c:pt>
                <c:pt idx="2833">
                  <c:v>41762.698217592595</c:v>
                </c:pt>
                <c:pt idx="2834">
                  <c:v>41762.698287037034</c:v>
                </c:pt>
                <c:pt idx="2835">
                  <c:v>41762.698344907411</c:v>
                </c:pt>
                <c:pt idx="2836">
                  <c:v>41762.69840277778</c:v>
                </c:pt>
                <c:pt idx="2837">
                  <c:v>41762.698472222219</c:v>
                </c:pt>
                <c:pt idx="2838">
                  <c:v>41762.698530092595</c:v>
                </c:pt>
                <c:pt idx="2839">
                  <c:v>41762.698587962965</c:v>
                </c:pt>
                <c:pt idx="2840">
                  <c:v>41762.698645833334</c:v>
                </c:pt>
                <c:pt idx="2841">
                  <c:v>41762.69871527778</c:v>
                </c:pt>
                <c:pt idx="2842">
                  <c:v>41762.698773148149</c:v>
                </c:pt>
                <c:pt idx="2843">
                  <c:v>41762.698831018519</c:v>
                </c:pt>
                <c:pt idx="2844">
                  <c:v>41762.698900462965</c:v>
                </c:pt>
                <c:pt idx="2845">
                  <c:v>41762.698958333334</c:v>
                </c:pt>
                <c:pt idx="2846">
                  <c:v>41762.699016203704</c:v>
                </c:pt>
                <c:pt idx="2847">
                  <c:v>41762.69908564815</c:v>
                </c:pt>
                <c:pt idx="2848">
                  <c:v>41762.699143518519</c:v>
                </c:pt>
                <c:pt idx="2849">
                  <c:v>41762.699201388888</c:v>
                </c:pt>
                <c:pt idx="2850">
                  <c:v>41762.699270833335</c:v>
                </c:pt>
                <c:pt idx="2851">
                  <c:v>41762.699328703704</c:v>
                </c:pt>
                <c:pt idx="2852">
                  <c:v>41762.699386574073</c:v>
                </c:pt>
                <c:pt idx="2853">
                  <c:v>41762.699456018519</c:v>
                </c:pt>
                <c:pt idx="2854">
                  <c:v>41762.699513888889</c:v>
                </c:pt>
                <c:pt idx="2855">
                  <c:v>41762.699571759258</c:v>
                </c:pt>
                <c:pt idx="2856">
                  <c:v>41762.699641203704</c:v>
                </c:pt>
                <c:pt idx="2857">
                  <c:v>41762.699699074074</c:v>
                </c:pt>
                <c:pt idx="2858">
                  <c:v>41762.699756944443</c:v>
                </c:pt>
                <c:pt idx="2859">
                  <c:v>41762.699814814812</c:v>
                </c:pt>
                <c:pt idx="2860">
                  <c:v>41762.699884259258</c:v>
                </c:pt>
                <c:pt idx="2861">
                  <c:v>41762.699942129628</c:v>
                </c:pt>
                <c:pt idx="2862">
                  <c:v>41762.699999999997</c:v>
                </c:pt>
                <c:pt idx="2863">
                  <c:v>41762.700069444443</c:v>
                </c:pt>
                <c:pt idx="2864">
                  <c:v>41762.700127314813</c:v>
                </c:pt>
                <c:pt idx="2865">
                  <c:v>41762.700185185182</c:v>
                </c:pt>
                <c:pt idx="2866">
                  <c:v>41762.700254629628</c:v>
                </c:pt>
                <c:pt idx="2867">
                  <c:v>41762.700312499997</c:v>
                </c:pt>
                <c:pt idx="2868">
                  <c:v>41762.700370370374</c:v>
                </c:pt>
                <c:pt idx="2869">
                  <c:v>41762.700439814813</c:v>
                </c:pt>
                <c:pt idx="2870">
                  <c:v>41762.700497685182</c:v>
                </c:pt>
                <c:pt idx="2871">
                  <c:v>41762.700555555559</c:v>
                </c:pt>
                <c:pt idx="2872">
                  <c:v>41762.700624999998</c:v>
                </c:pt>
                <c:pt idx="2873">
                  <c:v>41762.700682870367</c:v>
                </c:pt>
                <c:pt idx="2874">
                  <c:v>41762.700740740744</c:v>
                </c:pt>
                <c:pt idx="2875">
                  <c:v>41762.700810185182</c:v>
                </c:pt>
                <c:pt idx="2876">
                  <c:v>41762.700868055559</c:v>
                </c:pt>
                <c:pt idx="2877">
                  <c:v>41762.700925925928</c:v>
                </c:pt>
                <c:pt idx="2878">
                  <c:v>41762.700983796298</c:v>
                </c:pt>
                <c:pt idx="2879">
                  <c:v>41762.701053240744</c:v>
                </c:pt>
                <c:pt idx="2880">
                  <c:v>41762.701111111113</c:v>
                </c:pt>
                <c:pt idx="2881">
                  <c:v>41762.701168981483</c:v>
                </c:pt>
                <c:pt idx="2882">
                  <c:v>41762.701238425929</c:v>
                </c:pt>
                <c:pt idx="2883">
                  <c:v>41762.701296296298</c:v>
                </c:pt>
                <c:pt idx="2884">
                  <c:v>41762.701354166667</c:v>
                </c:pt>
                <c:pt idx="2885">
                  <c:v>41762.701423611114</c:v>
                </c:pt>
                <c:pt idx="2886">
                  <c:v>41762.701481481483</c:v>
                </c:pt>
                <c:pt idx="2887">
                  <c:v>41762.701539351852</c:v>
                </c:pt>
                <c:pt idx="2888">
                  <c:v>41762.701608796298</c:v>
                </c:pt>
                <c:pt idx="2889">
                  <c:v>41762.701666666668</c:v>
                </c:pt>
                <c:pt idx="2890">
                  <c:v>41762.701724537037</c:v>
                </c:pt>
                <c:pt idx="2891">
                  <c:v>41762.701793981483</c:v>
                </c:pt>
                <c:pt idx="2892">
                  <c:v>41762.701851851853</c:v>
                </c:pt>
                <c:pt idx="2893">
                  <c:v>41762.701909722222</c:v>
                </c:pt>
                <c:pt idx="2894">
                  <c:v>41762.701979166668</c:v>
                </c:pt>
                <c:pt idx="2895">
                  <c:v>41762.702037037037</c:v>
                </c:pt>
                <c:pt idx="2896">
                  <c:v>41762.702094907407</c:v>
                </c:pt>
                <c:pt idx="2897">
                  <c:v>41762.702152777776</c:v>
                </c:pt>
                <c:pt idx="2898">
                  <c:v>41762.702222222222</c:v>
                </c:pt>
                <c:pt idx="2899">
                  <c:v>41762.702280092592</c:v>
                </c:pt>
                <c:pt idx="2900">
                  <c:v>41762.702337962961</c:v>
                </c:pt>
                <c:pt idx="2901">
                  <c:v>41762.702407407407</c:v>
                </c:pt>
                <c:pt idx="2902">
                  <c:v>41762.702465277776</c:v>
                </c:pt>
                <c:pt idx="2903">
                  <c:v>41762.702523148146</c:v>
                </c:pt>
                <c:pt idx="2904">
                  <c:v>41762.702592592592</c:v>
                </c:pt>
                <c:pt idx="2905">
                  <c:v>41762.702650462961</c:v>
                </c:pt>
                <c:pt idx="2906">
                  <c:v>41762.702708333331</c:v>
                </c:pt>
                <c:pt idx="2907">
                  <c:v>41762.702777777777</c:v>
                </c:pt>
                <c:pt idx="2908">
                  <c:v>41762.702835648146</c:v>
                </c:pt>
                <c:pt idx="2909">
                  <c:v>41762.702893518515</c:v>
                </c:pt>
                <c:pt idx="2910">
                  <c:v>41762.702962962961</c:v>
                </c:pt>
                <c:pt idx="2911">
                  <c:v>41762.703020833331</c:v>
                </c:pt>
                <c:pt idx="2912">
                  <c:v>41762.7030787037</c:v>
                </c:pt>
                <c:pt idx="2913">
                  <c:v>41762.703148148146</c:v>
                </c:pt>
                <c:pt idx="2914">
                  <c:v>41762.703206018516</c:v>
                </c:pt>
                <c:pt idx="2915">
                  <c:v>41762.703263888892</c:v>
                </c:pt>
                <c:pt idx="2916">
                  <c:v>41762.703321759262</c:v>
                </c:pt>
                <c:pt idx="2917">
                  <c:v>41762.7033912037</c:v>
                </c:pt>
                <c:pt idx="2918">
                  <c:v>41762.703449074077</c:v>
                </c:pt>
                <c:pt idx="2919">
                  <c:v>41762.703506944446</c:v>
                </c:pt>
                <c:pt idx="2920">
                  <c:v>41762.703576388885</c:v>
                </c:pt>
                <c:pt idx="2921">
                  <c:v>41762.703634259262</c:v>
                </c:pt>
                <c:pt idx="2922">
                  <c:v>41762.703692129631</c:v>
                </c:pt>
                <c:pt idx="2923">
                  <c:v>41762.703761574077</c:v>
                </c:pt>
                <c:pt idx="2924">
                  <c:v>41762.703819444447</c:v>
                </c:pt>
                <c:pt idx="2925">
                  <c:v>41762.703877314816</c:v>
                </c:pt>
                <c:pt idx="2926">
                  <c:v>41762.703946759262</c:v>
                </c:pt>
                <c:pt idx="2927">
                  <c:v>41762.704004629632</c:v>
                </c:pt>
                <c:pt idx="2928">
                  <c:v>41762.704062500001</c:v>
                </c:pt>
                <c:pt idx="2929">
                  <c:v>41762.704131944447</c:v>
                </c:pt>
                <c:pt idx="2930">
                  <c:v>41762.704189814816</c:v>
                </c:pt>
                <c:pt idx="2931">
                  <c:v>41762.704247685186</c:v>
                </c:pt>
                <c:pt idx="2932">
                  <c:v>41762.704317129632</c:v>
                </c:pt>
                <c:pt idx="2933">
                  <c:v>41762.704375000001</c:v>
                </c:pt>
                <c:pt idx="2934">
                  <c:v>41762.704432870371</c:v>
                </c:pt>
                <c:pt idx="2935">
                  <c:v>41762.70449074074</c:v>
                </c:pt>
                <c:pt idx="2936">
                  <c:v>41762.704560185186</c:v>
                </c:pt>
                <c:pt idx="2937">
                  <c:v>41762.704618055555</c:v>
                </c:pt>
                <c:pt idx="2938">
                  <c:v>41762.704675925925</c:v>
                </c:pt>
                <c:pt idx="2939">
                  <c:v>41762.704745370371</c:v>
                </c:pt>
                <c:pt idx="2940">
                  <c:v>41762.70480324074</c:v>
                </c:pt>
                <c:pt idx="2941">
                  <c:v>41762.704861111109</c:v>
                </c:pt>
                <c:pt idx="2942">
                  <c:v>41762.704930555556</c:v>
                </c:pt>
                <c:pt idx="2943">
                  <c:v>41762.704988425925</c:v>
                </c:pt>
                <c:pt idx="2944">
                  <c:v>41762.705046296294</c:v>
                </c:pt>
                <c:pt idx="2945">
                  <c:v>41762.70511574074</c:v>
                </c:pt>
                <c:pt idx="2946">
                  <c:v>41762.70517361111</c:v>
                </c:pt>
                <c:pt idx="2947">
                  <c:v>41762.705231481479</c:v>
                </c:pt>
                <c:pt idx="2948">
                  <c:v>41762.705300925925</c:v>
                </c:pt>
                <c:pt idx="2949">
                  <c:v>41762.705358796295</c:v>
                </c:pt>
                <c:pt idx="2950">
                  <c:v>41762.705416666664</c:v>
                </c:pt>
                <c:pt idx="2951">
                  <c:v>41762.705474537041</c:v>
                </c:pt>
                <c:pt idx="2952">
                  <c:v>41762.705543981479</c:v>
                </c:pt>
                <c:pt idx="2953">
                  <c:v>41762.705601851849</c:v>
                </c:pt>
                <c:pt idx="2954">
                  <c:v>41762.705659722225</c:v>
                </c:pt>
                <c:pt idx="2955">
                  <c:v>41762.705729166664</c:v>
                </c:pt>
                <c:pt idx="2956">
                  <c:v>41762.705787037034</c:v>
                </c:pt>
                <c:pt idx="2957">
                  <c:v>41762.70584490741</c:v>
                </c:pt>
                <c:pt idx="2958">
                  <c:v>41762.705914351849</c:v>
                </c:pt>
                <c:pt idx="2959">
                  <c:v>41762.705972222226</c:v>
                </c:pt>
                <c:pt idx="2960">
                  <c:v>41762.706030092595</c:v>
                </c:pt>
                <c:pt idx="2961">
                  <c:v>41762.706099537034</c:v>
                </c:pt>
                <c:pt idx="2962">
                  <c:v>41762.706157407411</c:v>
                </c:pt>
                <c:pt idx="2963">
                  <c:v>41762.70621527778</c:v>
                </c:pt>
                <c:pt idx="2964">
                  <c:v>41762.706284722219</c:v>
                </c:pt>
                <c:pt idx="2965">
                  <c:v>41762.706342592595</c:v>
                </c:pt>
                <c:pt idx="2966">
                  <c:v>41762.706400462965</c:v>
                </c:pt>
                <c:pt idx="2967">
                  <c:v>41762.706469907411</c:v>
                </c:pt>
                <c:pt idx="2968">
                  <c:v>41762.70652777778</c:v>
                </c:pt>
                <c:pt idx="2969">
                  <c:v>41762.706585648149</c:v>
                </c:pt>
                <c:pt idx="2970">
                  <c:v>41762.706643518519</c:v>
                </c:pt>
                <c:pt idx="2971">
                  <c:v>41762.706712962965</c:v>
                </c:pt>
                <c:pt idx="2972">
                  <c:v>41762.706770833334</c:v>
                </c:pt>
                <c:pt idx="2973">
                  <c:v>41762.706828703704</c:v>
                </c:pt>
                <c:pt idx="2974">
                  <c:v>41762.70689814815</c:v>
                </c:pt>
                <c:pt idx="2975">
                  <c:v>41762.706956018519</c:v>
                </c:pt>
                <c:pt idx="2976">
                  <c:v>41762.707013888888</c:v>
                </c:pt>
                <c:pt idx="2977">
                  <c:v>41762.707083333335</c:v>
                </c:pt>
                <c:pt idx="2978">
                  <c:v>41762.707141203704</c:v>
                </c:pt>
                <c:pt idx="2979">
                  <c:v>41762.707199074073</c:v>
                </c:pt>
                <c:pt idx="2980">
                  <c:v>41762.707268518519</c:v>
                </c:pt>
                <c:pt idx="2981">
                  <c:v>41762.707326388889</c:v>
                </c:pt>
                <c:pt idx="2982">
                  <c:v>41762.707384259258</c:v>
                </c:pt>
                <c:pt idx="2983">
                  <c:v>41762.707453703704</c:v>
                </c:pt>
                <c:pt idx="2984">
                  <c:v>41762.707511574074</c:v>
                </c:pt>
                <c:pt idx="2985">
                  <c:v>41762.707569444443</c:v>
                </c:pt>
                <c:pt idx="2986">
                  <c:v>41762.707638888889</c:v>
                </c:pt>
                <c:pt idx="2987">
                  <c:v>41762.707696759258</c:v>
                </c:pt>
                <c:pt idx="2988">
                  <c:v>41762.707754629628</c:v>
                </c:pt>
                <c:pt idx="2989">
                  <c:v>41762.707812499997</c:v>
                </c:pt>
                <c:pt idx="2990">
                  <c:v>41762.707881944443</c:v>
                </c:pt>
                <c:pt idx="2991">
                  <c:v>41762.707939814813</c:v>
                </c:pt>
                <c:pt idx="2992">
                  <c:v>41762.707997685182</c:v>
                </c:pt>
                <c:pt idx="2993">
                  <c:v>41762.708067129628</c:v>
                </c:pt>
                <c:pt idx="2994">
                  <c:v>41762.708124999997</c:v>
                </c:pt>
                <c:pt idx="2995">
                  <c:v>41762.708182870374</c:v>
                </c:pt>
                <c:pt idx="2996">
                  <c:v>41762.708252314813</c:v>
                </c:pt>
                <c:pt idx="2997">
                  <c:v>41762.708310185182</c:v>
                </c:pt>
                <c:pt idx="2998">
                  <c:v>41762.708368055559</c:v>
                </c:pt>
                <c:pt idx="2999">
                  <c:v>41762.708437499998</c:v>
                </c:pt>
                <c:pt idx="3000">
                  <c:v>41762.708495370367</c:v>
                </c:pt>
                <c:pt idx="3001">
                  <c:v>41762.708553240744</c:v>
                </c:pt>
                <c:pt idx="3002">
                  <c:v>41762.708622685182</c:v>
                </c:pt>
                <c:pt idx="3003">
                  <c:v>41762.708680555559</c:v>
                </c:pt>
                <c:pt idx="3004">
                  <c:v>41762.708738425928</c:v>
                </c:pt>
                <c:pt idx="3005">
                  <c:v>41762.708796296298</c:v>
                </c:pt>
                <c:pt idx="3006">
                  <c:v>41762.708865740744</c:v>
                </c:pt>
                <c:pt idx="3007">
                  <c:v>41762.708923611113</c:v>
                </c:pt>
                <c:pt idx="3008">
                  <c:v>41762.708981481483</c:v>
                </c:pt>
                <c:pt idx="3009">
                  <c:v>41762.709050925929</c:v>
                </c:pt>
                <c:pt idx="3010">
                  <c:v>41762.709108796298</c:v>
                </c:pt>
                <c:pt idx="3011">
                  <c:v>41762.709166666667</c:v>
                </c:pt>
                <c:pt idx="3012">
                  <c:v>41762.709236111114</c:v>
                </c:pt>
                <c:pt idx="3013">
                  <c:v>41762.709293981483</c:v>
                </c:pt>
                <c:pt idx="3014">
                  <c:v>41762.709351851852</c:v>
                </c:pt>
                <c:pt idx="3015">
                  <c:v>41762.709421296298</c:v>
                </c:pt>
                <c:pt idx="3016">
                  <c:v>41762.709479166668</c:v>
                </c:pt>
                <c:pt idx="3017">
                  <c:v>41762.709537037037</c:v>
                </c:pt>
                <c:pt idx="3018">
                  <c:v>41762.709606481483</c:v>
                </c:pt>
                <c:pt idx="3019">
                  <c:v>41762.709664351853</c:v>
                </c:pt>
                <c:pt idx="3020">
                  <c:v>41762.709722222222</c:v>
                </c:pt>
                <c:pt idx="3021">
                  <c:v>41762.709791666668</c:v>
                </c:pt>
                <c:pt idx="3022">
                  <c:v>41762.709849537037</c:v>
                </c:pt>
                <c:pt idx="3023">
                  <c:v>41762.709907407407</c:v>
                </c:pt>
                <c:pt idx="3024">
                  <c:v>41762.709965277776</c:v>
                </c:pt>
                <c:pt idx="3025">
                  <c:v>41762.710034722222</c:v>
                </c:pt>
                <c:pt idx="3026">
                  <c:v>41762.710092592592</c:v>
                </c:pt>
                <c:pt idx="3027">
                  <c:v>41762.710150462961</c:v>
                </c:pt>
                <c:pt idx="3028">
                  <c:v>41762.710219907407</c:v>
                </c:pt>
                <c:pt idx="3029">
                  <c:v>41762.710277777776</c:v>
                </c:pt>
                <c:pt idx="3030">
                  <c:v>41762.710335648146</c:v>
                </c:pt>
                <c:pt idx="3031">
                  <c:v>41762.710405092592</c:v>
                </c:pt>
                <c:pt idx="3032">
                  <c:v>41762.710462962961</c:v>
                </c:pt>
                <c:pt idx="3033">
                  <c:v>41762.710520833331</c:v>
                </c:pt>
                <c:pt idx="3034">
                  <c:v>41762.710590277777</c:v>
                </c:pt>
                <c:pt idx="3035">
                  <c:v>41762.710648148146</c:v>
                </c:pt>
                <c:pt idx="3036">
                  <c:v>41762.710706018515</c:v>
                </c:pt>
                <c:pt idx="3037">
                  <c:v>41762.710775462961</c:v>
                </c:pt>
                <c:pt idx="3038">
                  <c:v>41762.710833333331</c:v>
                </c:pt>
                <c:pt idx="3039">
                  <c:v>41762.7108912037</c:v>
                </c:pt>
                <c:pt idx="3040">
                  <c:v>41762.710960648146</c:v>
                </c:pt>
                <c:pt idx="3041">
                  <c:v>41762.711018518516</c:v>
                </c:pt>
                <c:pt idx="3042">
                  <c:v>41762.711076388892</c:v>
                </c:pt>
                <c:pt idx="3043">
                  <c:v>41762.711134259262</c:v>
                </c:pt>
                <c:pt idx="3044">
                  <c:v>41762.7112037037</c:v>
                </c:pt>
                <c:pt idx="3045">
                  <c:v>41762.711261574077</c:v>
                </c:pt>
                <c:pt idx="3046">
                  <c:v>41762.711319444446</c:v>
                </c:pt>
                <c:pt idx="3047">
                  <c:v>41762.711388888885</c:v>
                </c:pt>
                <c:pt idx="3048">
                  <c:v>41762.711446759262</c:v>
                </c:pt>
                <c:pt idx="3049">
                  <c:v>41762.711504629631</c:v>
                </c:pt>
                <c:pt idx="3050">
                  <c:v>41762.711574074077</c:v>
                </c:pt>
                <c:pt idx="3051">
                  <c:v>41762.711631944447</c:v>
                </c:pt>
                <c:pt idx="3052">
                  <c:v>41762.711689814816</c:v>
                </c:pt>
                <c:pt idx="3053">
                  <c:v>41762.711759259262</c:v>
                </c:pt>
                <c:pt idx="3054">
                  <c:v>41762.711817129632</c:v>
                </c:pt>
                <c:pt idx="3055">
                  <c:v>41762.711875000001</c:v>
                </c:pt>
                <c:pt idx="3056">
                  <c:v>41762.711944444447</c:v>
                </c:pt>
                <c:pt idx="3057">
                  <c:v>41762.712002314816</c:v>
                </c:pt>
                <c:pt idx="3058">
                  <c:v>41762.712060185186</c:v>
                </c:pt>
                <c:pt idx="3059">
                  <c:v>41762.712129629632</c:v>
                </c:pt>
                <c:pt idx="3060">
                  <c:v>41762.712187500001</c:v>
                </c:pt>
                <c:pt idx="3061">
                  <c:v>41762.712245370371</c:v>
                </c:pt>
                <c:pt idx="3062">
                  <c:v>41762.71230324074</c:v>
                </c:pt>
                <c:pt idx="3063">
                  <c:v>41762.712372685186</c:v>
                </c:pt>
                <c:pt idx="3064">
                  <c:v>41762.712430555555</c:v>
                </c:pt>
                <c:pt idx="3065">
                  <c:v>41762.712488425925</c:v>
                </c:pt>
                <c:pt idx="3066">
                  <c:v>41762.712557870371</c:v>
                </c:pt>
                <c:pt idx="3067">
                  <c:v>41762.71261574074</c:v>
                </c:pt>
                <c:pt idx="3068">
                  <c:v>41762.712673611109</c:v>
                </c:pt>
                <c:pt idx="3069">
                  <c:v>41762.712743055556</c:v>
                </c:pt>
                <c:pt idx="3070">
                  <c:v>41762.712800925925</c:v>
                </c:pt>
                <c:pt idx="3071">
                  <c:v>41762.712858796294</c:v>
                </c:pt>
                <c:pt idx="3072">
                  <c:v>41762.71292824074</c:v>
                </c:pt>
                <c:pt idx="3073">
                  <c:v>41762.71298611111</c:v>
                </c:pt>
                <c:pt idx="3074">
                  <c:v>41762.713043981479</c:v>
                </c:pt>
                <c:pt idx="3075">
                  <c:v>41762.713113425925</c:v>
                </c:pt>
                <c:pt idx="3076">
                  <c:v>41762.713171296295</c:v>
                </c:pt>
                <c:pt idx="3077">
                  <c:v>41762.713229166664</c:v>
                </c:pt>
                <c:pt idx="3078">
                  <c:v>41762.71329861111</c:v>
                </c:pt>
                <c:pt idx="3079">
                  <c:v>41762.713356481479</c:v>
                </c:pt>
                <c:pt idx="3080">
                  <c:v>41762.713414351849</c:v>
                </c:pt>
                <c:pt idx="3081">
                  <c:v>41762.713472222225</c:v>
                </c:pt>
                <c:pt idx="3082">
                  <c:v>41762.713541666664</c:v>
                </c:pt>
                <c:pt idx="3083">
                  <c:v>41762.713599537034</c:v>
                </c:pt>
                <c:pt idx="3084">
                  <c:v>41762.71365740741</c:v>
                </c:pt>
                <c:pt idx="3085">
                  <c:v>41762.713726851849</c:v>
                </c:pt>
                <c:pt idx="3086">
                  <c:v>41762.713784722226</c:v>
                </c:pt>
                <c:pt idx="3087">
                  <c:v>41762.713842592595</c:v>
                </c:pt>
                <c:pt idx="3088">
                  <c:v>41762.713912037034</c:v>
                </c:pt>
                <c:pt idx="3089">
                  <c:v>41762.713969907411</c:v>
                </c:pt>
                <c:pt idx="3090">
                  <c:v>41762.71402777778</c:v>
                </c:pt>
                <c:pt idx="3091">
                  <c:v>41762.714097222219</c:v>
                </c:pt>
                <c:pt idx="3092">
                  <c:v>41762.714155092595</c:v>
                </c:pt>
                <c:pt idx="3093">
                  <c:v>41762.714212962965</c:v>
                </c:pt>
                <c:pt idx="3094">
                  <c:v>41762.714282407411</c:v>
                </c:pt>
                <c:pt idx="3095">
                  <c:v>41762.71434027778</c:v>
                </c:pt>
                <c:pt idx="3096">
                  <c:v>41762.714398148149</c:v>
                </c:pt>
                <c:pt idx="3097">
                  <c:v>41762.714467592596</c:v>
                </c:pt>
                <c:pt idx="3098">
                  <c:v>41762.714525462965</c:v>
                </c:pt>
                <c:pt idx="3099">
                  <c:v>41762.714583333334</c:v>
                </c:pt>
                <c:pt idx="3100">
                  <c:v>41762.714641203704</c:v>
                </c:pt>
                <c:pt idx="3101">
                  <c:v>41762.71471064815</c:v>
                </c:pt>
                <c:pt idx="3102">
                  <c:v>41762.714768518519</c:v>
                </c:pt>
                <c:pt idx="3103">
                  <c:v>41762.714826388888</c:v>
                </c:pt>
                <c:pt idx="3104">
                  <c:v>41762.714895833335</c:v>
                </c:pt>
                <c:pt idx="3105">
                  <c:v>41762.714953703704</c:v>
                </c:pt>
                <c:pt idx="3106">
                  <c:v>41762.715011574073</c:v>
                </c:pt>
                <c:pt idx="3107">
                  <c:v>41762.715081018519</c:v>
                </c:pt>
                <c:pt idx="3108">
                  <c:v>41762.715138888889</c:v>
                </c:pt>
                <c:pt idx="3109">
                  <c:v>41762.715196759258</c:v>
                </c:pt>
                <c:pt idx="3110">
                  <c:v>41762.715266203704</c:v>
                </c:pt>
                <c:pt idx="3111">
                  <c:v>41762.715324074074</c:v>
                </c:pt>
                <c:pt idx="3112">
                  <c:v>41762.715381944443</c:v>
                </c:pt>
                <c:pt idx="3113">
                  <c:v>41762.715451388889</c:v>
                </c:pt>
                <c:pt idx="3114">
                  <c:v>41762.715509259258</c:v>
                </c:pt>
                <c:pt idx="3115">
                  <c:v>41762.715567129628</c:v>
                </c:pt>
                <c:pt idx="3116">
                  <c:v>41762.715624999997</c:v>
                </c:pt>
                <c:pt idx="3117">
                  <c:v>41762.715694444443</c:v>
                </c:pt>
                <c:pt idx="3118">
                  <c:v>41762.715752314813</c:v>
                </c:pt>
                <c:pt idx="3119">
                  <c:v>41762.715810185182</c:v>
                </c:pt>
                <c:pt idx="3120">
                  <c:v>41762.715879629628</c:v>
                </c:pt>
                <c:pt idx="3121">
                  <c:v>41762.715937499997</c:v>
                </c:pt>
                <c:pt idx="3122">
                  <c:v>41762.715995370374</c:v>
                </c:pt>
                <c:pt idx="3123">
                  <c:v>41762.716064814813</c:v>
                </c:pt>
                <c:pt idx="3124">
                  <c:v>41762.716122685182</c:v>
                </c:pt>
                <c:pt idx="3125">
                  <c:v>41762.716180555559</c:v>
                </c:pt>
                <c:pt idx="3126">
                  <c:v>41762.716249999998</c:v>
                </c:pt>
                <c:pt idx="3127">
                  <c:v>41762.716307870367</c:v>
                </c:pt>
                <c:pt idx="3128">
                  <c:v>41762.716365740744</c:v>
                </c:pt>
                <c:pt idx="3129">
                  <c:v>41762.716435185182</c:v>
                </c:pt>
                <c:pt idx="3130">
                  <c:v>41762.716493055559</c:v>
                </c:pt>
                <c:pt idx="3131">
                  <c:v>41762.716550925928</c:v>
                </c:pt>
                <c:pt idx="3132">
                  <c:v>41762.716620370367</c:v>
                </c:pt>
                <c:pt idx="3133">
                  <c:v>41762.716678240744</c:v>
                </c:pt>
                <c:pt idx="3134">
                  <c:v>41762.716736111113</c:v>
                </c:pt>
                <c:pt idx="3135">
                  <c:v>41762.716793981483</c:v>
                </c:pt>
                <c:pt idx="3136">
                  <c:v>41762.716863425929</c:v>
                </c:pt>
                <c:pt idx="3137">
                  <c:v>41762.716921296298</c:v>
                </c:pt>
                <c:pt idx="3138">
                  <c:v>41762.716979166667</c:v>
                </c:pt>
                <c:pt idx="3139">
                  <c:v>41762.717048611114</c:v>
                </c:pt>
                <c:pt idx="3140">
                  <c:v>41762.717106481483</c:v>
                </c:pt>
                <c:pt idx="3141">
                  <c:v>41762.717164351852</c:v>
                </c:pt>
                <c:pt idx="3142">
                  <c:v>41762.717233796298</c:v>
                </c:pt>
                <c:pt idx="3143">
                  <c:v>41762.717291666668</c:v>
                </c:pt>
                <c:pt idx="3144">
                  <c:v>41762.717349537037</c:v>
                </c:pt>
                <c:pt idx="3145">
                  <c:v>41762.717418981483</c:v>
                </c:pt>
                <c:pt idx="3146">
                  <c:v>41762.717476851853</c:v>
                </c:pt>
                <c:pt idx="3147">
                  <c:v>41762.717534722222</c:v>
                </c:pt>
                <c:pt idx="3148">
                  <c:v>41762.717604166668</c:v>
                </c:pt>
                <c:pt idx="3149">
                  <c:v>41762.717662037037</c:v>
                </c:pt>
                <c:pt idx="3150">
                  <c:v>41762.717719907407</c:v>
                </c:pt>
                <c:pt idx="3151">
                  <c:v>41762.717789351853</c:v>
                </c:pt>
                <c:pt idx="3152">
                  <c:v>41762.717847222222</c:v>
                </c:pt>
                <c:pt idx="3153">
                  <c:v>41762.717905092592</c:v>
                </c:pt>
                <c:pt idx="3154">
                  <c:v>41762.717962962961</c:v>
                </c:pt>
                <c:pt idx="3155">
                  <c:v>41762.718032407407</c:v>
                </c:pt>
                <c:pt idx="3156">
                  <c:v>41762.718090277776</c:v>
                </c:pt>
                <c:pt idx="3157">
                  <c:v>41762.718148148146</c:v>
                </c:pt>
                <c:pt idx="3158">
                  <c:v>41762.718217592592</c:v>
                </c:pt>
                <c:pt idx="3159">
                  <c:v>41762.718275462961</c:v>
                </c:pt>
                <c:pt idx="3160">
                  <c:v>41762.718333333331</c:v>
                </c:pt>
                <c:pt idx="3161">
                  <c:v>41762.718402777777</c:v>
                </c:pt>
                <c:pt idx="3162">
                  <c:v>41762.718460648146</c:v>
                </c:pt>
                <c:pt idx="3163">
                  <c:v>41762.718518518515</c:v>
                </c:pt>
                <c:pt idx="3164">
                  <c:v>41762.718587962961</c:v>
                </c:pt>
                <c:pt idx="3165">
                  <c:v>41762.718645833331</c:v>
                </c:pt>
                <c:pt idx="3166">
                  <c:v>41762.7187037037</c:v>
                </c:pt>
                <c:pt idx="3167">
                  <c:v>41762.718773148146</c:v>
                </c:pt>
                <c:pt idx="3168">
                  <c:v>41762.718831018516</c:v>
                </c:pt>
                <c:pt idx="3169">
                  <c:v>41762.718888888892</c:v>
                </c:pt>
                <c:pt idx="3170">
                  <c:v>41762.718958333331</c:v>
                </c:pt>
                <c:pt idx="3171">
                  <c:v>41762.7190162037</c:v>
                </c:pt>
                <c:pt idx="3172">
                  <c:v>41762.719074074077</c:v>
                </c:pt>
                <c:pt idx="3173">
                  <c:v>41762.719131944446</c:v>
                </c:pt>
                <c:pt idx="3174">
                  <c:v>41762.719201388885</c:v>
                </c:pt>
                <c:pt idx="3175">
                  <c:v>41762.719259259262</c:v>
                </c:pt>
                <c:pt idx="3176">
                  <c:v>41762.719317129631</c:v>
                </c:pt>
                <c:pt idx="3177">
                  <c:v>41762.719386574077</c:v>
                </c:pt>
                <c:pt idx="3178">
                  <c:v>41762.719444444447</c:v>
                </c:pt>
                <c:pt idx="3179">
                  <c:v>41762.719502314816</c:v>
                </c:pt>
                <c:pt idx="3180">
                  <c:v>41762.719571759262</c:v>
                </c:pt>
                <c:pt idx="3181">
                  <c:v>41762.719629629632</c:v>
                </c:pt>
                <c:pt idx="3182">
                  <c:v>41762.719687500001</c:v>
                </c:pt>
                <c:pt idx="3183">
                  <c:v>41762.719756944447</c:v>
                </c:pt>
                <c:pt idx="3184">
                  <c:v>41762.719814814816</c:v>
                </c:pt>
                <c:pt idx="3185">
                  <c:v>41762.719872685186</c:v>
                </c:pt>
                <c:pt idx="3186">
                  <c:v>41762.719942129632</c:v>
                </c:pt>
                <c:pt idx="3187">
                  <c:v>41762.720000000001</c:v>
                </c:pt>
                <c:pt idx="3188">
                  <c:v>41762.720057870371</c:v>
                </c:pt>
                <c:pt idx="3189">
                  <c:v>41762.72011574074</c:v>
                </c:pt>
                <c:pt idx="3190">
                  <c:v>41762.720185185186</c:v>
                </c:pt>
                <c:pt idx="3191">
                  <c:v>41762.720243055555</c:v>
                </c:pt>
                <c:pt idx="3192">
                  <c:v>41762.720300925925</c:v>
                </c:pt>
                <c:pt idx="3193">
                  <c:v>41762.720370370371</c:v>
                </c:pt>
                <c:pt idx="3194">
                  <c:v>41762.72042824074</c:v>
                </c:pt>
                <c:pt idx="3195">
                  <c:v>41762.720486111109</c:v>
                </c:pt>
                <c:pt idx="3196">
                  <c:v>41762.720555555556</c:v>
                </c:pt>
                <c:pt idx="3197">
                  <c:v>41762.720613425925</c:v>
                </c:pt>
                <c:pt idx="3198">
                  <c:v>41762.720671296294</c:v>
                </c:pt>
                <c:pt idx="3199">
                  <c:v>41762.72074074074</c:v>
                </c:pt>
                <c:pt idx="3200">
                  <c:v>41762.72079861111</c:v>
                </c:pt>
                <c:pt idx="3201">
                  <c:v>41762.720856481479</c:v>
                </c:pt>
                <c:pt idx="3202">
                  <c:v>41762.720925925925</c:v>
                </c:pt>
                <c:pt idx="3203">
                  <c:v>41762.720983796295</c:v>
                </c:pt>
                <c:pt idx="3204">
                  <c:v>41762.721041666664</c:v>
                </c:pt>
                <c:pt idx="3205">
                  <c:v>41762.72111111111</c:v>
                </c:pt>
                <c:pt idx="3206">
                  <c:v>41762.721168981479</c:v>
                </c:pt>
                <c:pt idx="3207">
                  <c:v>41762.721226851849</c:v>
                </c:pt>
                <c:pt idx="3208">
                  <c:v>41762.721284722225</c:v>
                </c:pt>
                <c:pt idx="3209">
                  <c:v>41762.721354166664</c:v>
                </c:pt>
                <c:pt idx="3210">
                  <c:v>41762.721412037034</c:v>
                </c:pt>
                <c:pt idx="3211">
                  <c:v>41762.72146990741</c:v>
                </c:pt>
                <c:pt idx="3212">
                  <c:v>41762.721539351849</c:v>
                </c:pt>
                <c:pt idx="3213">
                  <c:v>41762.721597222226</c:v>
                </c:pt>
                <c:pt idx="3214">
                  <c:v>41762.721655092595</c:v>
                </c:pt>
                <c:pt idx="3215">
                  <c:v>41762.721724537034</c:v>
                </c:pt>
                <c:pt idx="3216">
                  <c:v>41762.721782407411</c:v>
                </c:pt>
                <c:pt idx="3217">
                  <c:v>41762.72184027778</c:v>
                </c:pt>
                <c:pt idx="3218">
                  <c:v>41762.721909722219</c:v>
                </c:pt>
                <c:pt idx="3219">
                  <c:v>41762.721967592595</c:v>
                </c:pt>
                <c:pt idx="3220">
                  <c:v>41762.722025462965</c:v>
                </c:pt>
                <c:pt idx="3221">
                  <c:v>41762.722094907411</c:v>
                </c:pt>
                <c:pt idx="3222">
                  <c:v>41762.72215277778</c:v>
                </c:pt>
                <c:pt idx="3223">
                  <c:v>41762.722210648149</c:v>
                </c:pt>
                <c:pt idx="3224">
                  <c:v>41762.722280092596</c:v>
                </c:pt>
                <c:pt idx="3225">
                  <c:v>41762.722337962965</c:v>
                </c:pt>
                <c:pt idx="3226">
                  <c:v>41762.722395833334</c:v>
                </c:pt>
                <c:pt idx="3227">
                  <c:v>41762.722453703704</c:v>
                </c:pt>
                <c:pt idx="3228">
                  <c:v>41762.72252314815</c:v>
                </c:pt>
                <c:pt idx="3229">
                  <c:v>41762.722581018519</c:v>
                </c:pt>
                <c:pt idx="3230">
                  <c:v>41762.722638888888</c:v>
                </c:pt>
                <c:pt idx="3231">
                  <c:v>41762.722708333335</c:v>
                </c:pt>
                <c:pt idx="3232">
                  <c:v>41762.722766203704</c:v>
                </c:pt>
                <c:pt idx="3233">
                  <c:v>41762.722824074073</c:v>
                </c:pt>
                <c:pt idx="3234">
                  <c:v>41762.722893518519</c:v>
                </c:pt>
                <c:pt idx="3235">
                  <c:v>41762.722951388889</c:v>
                </c:pt>
                <c:pt idx="3236">
                  <c:v>41762.723009259258</c:v>
                </c:pt>
                <c:pt idx="3237">
                  <c:v>41762.723078703704</c:v>
                </c:pt>
                <c:pt idx="3238">
                  <c:v>41762.723136574074</c:v>
                </c:pt>
                <c:pt idx="3239">
                  <c:v>41762.723194444443</c:v>
                </c:pt>
                <c:pt idx="3240">
                  <c:v>41762.723263888889</c:v>
                </c:pt>
                <c:pt idx="3241">
                  <c:v>41762.723321759258</c:v>
                </c:pt>
                <c:pt idx="3242">
                  <c:v>41762.723379629628</c:v>
                </c:pt>
                <c:pt idx="3243">
                  <c:v>41762.723449074074</c:v>
                </c:pt>
                <c:pt idx="3244">
                  <c:v>41762.723506944443</c:v>
                </c:pt>
                <c:pt idx="3245">
                  <c:v>41762.723564814813</c:v>
                </c:pt>
                <c:pt idx="3246">
                  <c:v>41762.723622685182</c:v>
                </c:pt>
                <c:pt idx="3247">
                  <c:v>41762.723692129628</c:v>
                </c:pt>
                <c:pt idx="3248">
                  <c:v>41762.723749999997</c:v>
                </c:pt>
                <c:pt idx="3249">
                  <c:v>41762.723807870374</c:v>
                </c:pt>
                <c:pt idx="3250">
                  <c:v>41762.723877314813</c:v>
                </c:pt>
                <c:pt idx="3251">
                  <c:v>41762.723935185182</c:v>
                </c:pt>
                <c:pt idx="3252">
                  <c:v>41762.723993055559</c:v>
                </c:pt>
                <c:pt idx="3253">
                  <c:v>41762.724062499998</c:v>
                </c:pt>
                <c:pt idx="3254">
                  <c:v>41762.724120370367</c:v>
                </c:pt>
                <c:pt idx="3255">
                  <c:v>41762.724178240744</c:v>
                </c:pt>
                <c:pt idx="3256">
                  <c:v>41762.724247685182</c:v>
                </c:pt>
                <c:pt idx="3257">
                  <c:v>41762.724305555559</c:v>
                </c:pt>
                <c:pt idx="3258">
                  <c:v>41762.724363425928</c:v>
                </c:pt>
                <c:pt idx="3259">
                  <c:v>41762.724432870367</c:v>
                </c:pt>
                <c:pt idx="3260">
                  <c:v>41762.724490740744</c:v>
                </c:pt>
                <c:pt idx="3261">
                  <c:v>41762.724548611113</c:v>
                </c:pt>
                <c:pt idx="3262">
                  <c:v>41762.724618055552</c:v>
                </c:pt>
                <c:pt idx="3263">
                  <c:v>41762.724675925929</c:v>
                </c:pt>
                <c:pt idx="3264">
                  <c:v>41762.724733796298</c:v>
                </c:pt>
                <c:pt idx="3265">
                  <c:v>41762.724791666667</c:v>
                </c:pt>
                <c:pt idx="3266">
                  <c:v>41762.724861111114</c:v>
                </c:pt>
                <c:pt idx="3267">
                  <c:v>41762.724918981483</c:v>
                </c:pt>
                <c:pt idx="3268">
                  <c:v>41762.724976851852</c:v>
                </c:pt>
                <c:pt idx="3269">
                  <c:v>41762.725046296298</c:v>
                </c:pt>
                <c:pt idx="3270">
                  <c:v>41762.725104166668</c:v>
                </c:pt>
                <c:pt idx="3271">
                  <c:v>41762.725162037037</c:v>
                </c:pt>
                <c:pt idx="3272">
                  <c:v>41762.725231481483</c:v>
                </c:pt>
                <c:pt idx="3273">
                  <c:v>41762.725289351853</c:v>
                </c:pt>
                <c:pt idx="3274">
                  <c:v>41762.725347222222</c:v>
                </c:pt>
                <c:pt idx="3275">
                  <c:v>41762.725416666668</c:v>
                </c:pt>
                <c:pt idx="3276">
                  <c:v>41762.725474537037</c:v>
                </c:pt>
                <c:pt idx="3277">
                  <c:v>41762.725532407407</c:v>
                </c:pt>
                <c:pt idx="3278">
                  <c:v>41762.725601851853</c:v>
                </c:pt>
                <c:pt idx="3279">
                  <c:v>41762.725659722222</c:v>
                </c:pt>
                <c:pt idx="3280">
                  <c:v>41762.725717592592</c:v>
                </c:pt>
                <c:pt idx="3281">
                  <c:v>41762.725775462961</c:v>
                </c:pt>
                <c:pt idx="3282">
                  <c:v>41762.725844907407</c:v>
                </c:pt>
                <c:pt idx="3283">
                  <c:v>41762.725902777776</c:v>
                </c:pt>
                <c:pt idx="3284">
                  <c:v>41762.725960648146</c:v>
                </c:pt>
                <c:pt idx="3285">
                  <c:v>41762.726030092592</c:v>
                </c:pt>
                <c:pt idx="3286">
                  <c:v>41762.726087962961</c:v>
                </c:pt>
                <c:pt idx="3287">
                  <c:v>41762.726145833331</c:v>
                </c:pt>
                <c:pt idx="3288">
                  <c:v>41762.726215277777</c:v>
                </c:pt>
                <c:pt idx="3289">
                  <c:v>41762.726273148146</c:v>
                </c:pt>
                <c:pt idx="3290">
                  <c:v>41762.726331018515</c:v>
                </c:pt>
                <c:pt idx="3291">
                  <c:v>41762.726400462961</c:v>
                </c:pt>
                <c:pt idx="3292">
                  <c:v>41762.726458333331</c:v>
                </c:pt>
                <c:pt idx="3293">
                  <c:v>41762.7265162037</c:v>
                </c:pt>
                <c:pt idx="3294">
                  <c:v>41762.726585648146</c:v>
                </c:pt>
                <c:pt idx="3295">
                  <c:v>41762.726643518516</c:v>
                </c:pt>
                <c:pt idx="3296">
                  <c:v>41762.726701388892</c:v>
                </c:pt>
                <c:pt idx="3297">
                  <c:v>41762.726770833331</c:v>
                </c:pt>
                <c:pt idx="3298">
                  <c:v>41762.7268287037</c:v>
                </c:pt>
                <c:pt idx="3299">
                  <c:v>41762.726886574077</c:v>
                </c:pt>
                <c:pt idx="3300">
                  <c:v>41762.726944444446</c:v>
                </c:pt>
                <c:pt idx="3301">
                  <c:v>41762.727013888885</c:v>
                </c:pt>
                <c:pt idx="3302">
                  <c:v>41762.727071759262</c:v>
                </c:pt>
                <c:pt idx="3303">
                  <c:v>41762.727129629631</c:v>
                </c:pt>
                <c:pt idx="3304">
                  <c:v>41762.727199074077</c:v>
                </c:pt>
                <c:pt idx="3305">
                  <c:v>41762.727256944447</c:v>
                </c:pt>
                <c:pt idx="3306">
                  <c:v>41762.727314814816</c:v>
                </c:pt>
                <c:pt idx="3307">
                  <c:v>41762.727384259262</c:v>
                </c:pt>
                <c:pt idx="3308">
                  <c:v>41762.727442129632</c:v>
                </c:pt>
                <c:pt idx="3309">
                  <c:v>41762.727500000001</c:v>
                </c:pt>
                <c:pt idx="3310">
                  <c:v>41762.727569444447</c:v>
                </c:pt>
                <c:pt idx="3311">
                  <c:v>41762.727627314816</c:v>
                </c:pt>
                <c:pt idx="3312">
                  <c:v>41762.727685185186</c:v>
                </c:pt>
                <c:pt idx="3313">
                  <c:v>41762.727754629632</c:v>
                </c:pt>
                <c:pt idx="3314">
                  <c:v>41762.727812500001</c:v>
                </c:pt>
                <c:pt idx="3315">
                  <c:v>41762.727870370371</c:v>
                </c:pt>
                <c:pt idx="3316">
                  <c:v>41762.727939814817</c:v>
                </c:pt>
                <c:pt idx="3317">
                  <c:v>41762.727997685186</c:v>
                </c:pt>
                <c:pt idx="3318">
                  <c:v>41762.728055555555</c:v>
                </c:pt>
                <c:pt idx="3319">
                  <c:v>41762.728125000001</c:v>
                </c:pt>
                <c:pt idx="3320">
                  <c:v>41762.728182870371</c:v>
                </c:pt>
                <c:pt idx="3321">
                  <c:v>41762.72824074074</c:v>
                </c:pt>
                <c:pt idx="3322">
                  <c:v>41762.728298611109</c:v>
                </c:pt>
                <c:pt idx="3323">
                  <c:v>41762.728368055556</c:v>
                </c:pt>
                <c:pt idx="3324">
                  <c:v>41762.728425925925</c:v>
                </c:pt>
                <c:pt idx="3325">
                  <c:v>41762.728483796294</c:v>
                </c:pt>
                <c:pt idx="3326">
                  <c:v>41762.72855324074</c:v>
                </c:pt>
                <c:pt idx="3327">
                  <c:v>41762.72861111111</c:v>
                </c:pt>
                <c:pt idx="3328">
                  <c:v>41762.728668981479</c:v>
                </c:pt>
                <c:pt idx="3329">
                  <c:v>41762.728738425925</c:v>
                </c:pt>
                <c:pt idx="3330">
                  <c:v>41762.728796296295</c:v>
                </c:pt>
                <c:pt idx="3331">
                  <c:v>41762.728854166664</c:v>
                </c:pt>
                <c:pt idx="3332">
                  <c:v>41762.72892361111</c:v>
                </c:pt>
                <c:pt idx="3333">
                  <c:v>41762.728981481479</c:v>
                </c:pt>
                <c:pt idx="3334">
                  <c:v>41762.729039351849</c:v>
                </c:pt>
                <c:pt idx="3335">
                  <c:v>41762.729108796295</c:v>
                </c:pt>
                <c:pt idx="3336">
                  <c:v>41762.729166666664</c:v>
                </c:pt>
                <c:pt idx="3337">
                  <c:v>41762.729224537034</c:v>
                </c:pt>
                <c:pt idx="3338">
                  <c:v>41762.72929398148</c:v>
                </c:pt>
                <c:pt idx="3339">
                  <c:v>41762.729351851849</c:v>
                </c:pt>
                <c:pt idx="3340">
                  <c:v>41762.729409722226</c:v>
                </c:pt>
                <c:pt idx="3341">
                  <c:v>41762.729467592595</c:v>
                </c:pt>
                <c:pt idx="3342">
                  <c:v>41762.729537037034</c:v>
                </c:pt>
                <c:pt idx="3343">
                  <c:v>41762.729594907411</c:v>
                </c:pt>
                <c:pt idx="3344">
                  <c:v>41762.72965277778</c:v>
                </c:pt>
                <c:pt idx="3345">
                  <c:v>41762.729722222219</c:v>
                </c:pt>
                <c:pt idx="3346">
                  <c:v>41762.729780092595</c:v>
                </c:pt>
                <c:pt idx="3347">
                  <c:v>41762.729837962965</c:v>
                </c:pt>
                <c:pt idx="3348">
                  <c:v>41762.729907407411</c:v>
                </c:pt>
                <c:pt idx="3349">
                  <c:v>41762.72996527778</c:v>
                </c:pt>
                <c:pt idx="3350">
                  <c:v>41762.730023148149</c:v>
                </c:pt>
                <c:pt idx="3351">
                  <c:v>41762.730092592596</c:v>
                </c:pt>
                <c:pt idx="3352">
                  <c:v>41762.730150462965</c:v>
                </c:pt>
                <c:pt idx="3353">
                  <c:v>41762.730208333334</c:v>
                </c:pt>
                <c:pt idx="3354">
                  <c:v>41762.73027777778</c:v>
                </c:pt>
                <c:pt idx="3355">
                  <c:v>41762.73033564815</c:v>
                </c:pt>
                <c:pt idx="3356">
                  <c:v>41762.730393518519</c:v>
                </c:pt>
                <c:pt idx="3357">
                  <c:v>41762.730451388888</c:v>
                </c:pt>
                <c:pt idx="3358">
                  <c:v>41762.730520833335</c:v>
                </c:pt>
                <c:pt idx="3359">
                  <c:v>41762.730578703704</c:v>
                </c:pt>
                <c:pt idx="3360">
                  <c:v>41762.730636574073</c:v>
                </c:pt>
                <c:pt idx="3361">
                  <c:v>41762.730706018519</c:v>
                </c:pt>
                <c:pt idx="3362">
                  <c:v>41762.730763888889</c:v>
                </c:pt>
                <c:pt idx="3363">
                  <c:v>41762.730821759258</c:v>
                </c:pt>
                <c:pt idx="3364">
                  <c:v>41762.730891203704</c:v>
                </c:pt>
                <c:pt idx="3365">
                  <c:v>41762.730949074074</c:v>
                </c:pt>
                <c:pt idx="3366">
                  <c:v>41762.731006944443</c:v>
                </c:pt>
                <c:pt idx="3367">
                  <c:v>41762.731076388889</c:v>
                </c:pt>
                <c:pt idx="3368">
                  <c:v>41762.731134259258</c:v>
                </c:pt>
                <c:pt idx="3369">
                  <c:v>41762.731192129628</c:v>
                </c:pt>
                <c:pt idx="3370">
                  <c:v>41762.731261574074</c:v>
                </c:pt>
                <c:pt idx="3371">
                  <c:v>41762.731319444443</c:v>
                </c:pt>
                <c:pt idx="3372">
                  <c:v>41762.731377314813</c:v>
                </c:pt>
                <c:pt idx="3373">
                  <c:v>41762.731446759259</c:v>
                </c:pt>
                <c:pt idx="3374">
                  <c:v>41762.731504629628</c:v>
                </c:pt>
                <c:pt idx="3375">
                  <c:v>41762.731562499997</c:v>
                </c:pt>
                <c:pt idx="3376">
                  <c:v>41762.731620370374</c:v>
                </c:pt>
                <c:pt idx="3377">
                  <c:v>41762.731689814813</c:v>
                </c:pt>
                <c:pt idx="3378">
                  <c:v>41762.731747685182</c:v>
                </c:pt>
                <c:pt idx="3379">
                  <c:v>41762.731805555559</c:v>
                </c:pt>
                <c:pt idx="3380">
                  <c:v>41762.731874999998</c:v>
                </c:pt>
                <c:pt idx="3381">
                  <c:v>41762.731932870367</c:v>
                </c:pt>
                <c:pt idx="3382">
                  <c:v>41762.731990740744</c:v>
                </c:pt>
                <c:pt idx="3383">
                  <c:v>41762.732060185182</c:v>
                </c:pt>
                <c:pt idx="3384">
                  <c:v>41762.732118055559</c:v>
                </c:pt>
                <c:pt idx="3385">
                  <c:v>41762.732175925928</c:v>
                </c:pt>
                <c:pt idx="3386">
                  <c:v>41762.732245370367</c:v>
                </c:pt>
                <c:pt idx="3387">
                  <c:v>41762.732303240744</c:v>
                </c:pt>
                <c:pt idx="3388">
                  <c:v>41762.732361111113</c:v>
                </c:pt>
                <c:pt idx="3389">
                  <c:v>41762.732430555552</c:v>
                </c:pt>
                <c:pt idx="3390">
                  <c:v>41762.732488425929</c:v>
                </c:pt>
                <c:pt idx="3391">
                  <c:v>41762.732546296298</c:v>
                </c:pt>
                <c:pt idx="3392">
                  <c:v>41762.732615740744</c:v>
                </c:pt>
                <c:pt idx="3393">
                  <c:v>41762.732673611114</c:v>
                </c:pt>
                <c:pt idx="3394">
                  <c:v>41762.732731481483</c:v>
                </c:pt>
                <c:pt idx="3395">
                  <c:v>41762.732789351852</c:v>
                </c:pt>
                <c:pt idx="3396">
                  <c:v>41762.732858796298</c:v>
                </c:pt>
                <c:pt idx="3397">
                  <c:v>41762.732916666668</c:v>
                </c:pt>
                <c:pt idx="3398">
                  <c:v>41762.732974537037</c:v>
                </c:pt>
                <c:pt idx="3399">
                  <c:v>41762.733043981483</c:v>
                </c:pt>
                <c:pt idx="3400">
                  <c:v>41762.733101851853</c:v>
                </c:pt>
                <c:pt idx="3401">
                  <c:v>41762.733159722222</c:v>
                </c:pt>
                <c:pt idx="3402">
                  <c:v>41762.733229166668</c:v>
                </c:pt>
                <c:pt idx="3403">
                  <c:v>41762.733287037037</c:v>
                </c:pt>
                <c:pt idx="3404">
                  <c:v>41762.733344907407</c:v>
                </c:pt>
                <c:pt idx="3405">
                  <c:v>41762.733414351853</c:v>
                </c:pt>
                <c:pt idx="3406">
                  <c:v>41762.733472222222</c:v>
                </c:pt>
                <c:pt idx="3407">
                  <c:v>41762.733530092592</c:v>
                </c:pt>
                <c:pt idx="3408">
                  <c:v>41762.733599537038</c:v>
                </c:pt>
                <c:pt idx="3409">
                  <c:v>41762.733657407407</c:v>
                </c:pt>
                <c:pt idx="3410">
                  <c:v>41762.733715277776</c:v>
                </c:pt>
                <c:pt idx="3411">
                  <c:v>41762.733784722222</c:v>
                </c:pt>
                <c:pt idx="3412">
                  <c:v>41762.733842592592</c:v>
                </c:pt>
                <c:pt idx="3413">
                  <c:v>41762.733900462961</c:v>
                </c:pt>
                <c:pt idx="3414">
                  <c:v>41762.733958333331</c:v>
                </c:pt>
                <c:pt idx="3415">
                  <c:v>41762.734027777777</c:v>
                </c:pt>
                <c:pt idx="3416">
                  <c:v>41762.734085648146</c:v>
                </c:pt>
                <c:pt idx="3417">
                  <c:v>41762.734143518515</c:v>
                </c:pt>
                <c:pt idx="3418">
                  <c:v>41762.734212962961</c:v>
                </c:pt>
                <c:pt idx="3419">
                  <c:v>41762.734270833331</c:v>
                </c:pt>
                <c:pt idx="3420">
                  <c:v>41762.7343287037</c:v>
                </c:pt>
                <c:pt idx="3421">
                  <c:v>41762.734398148146</c:v>
                </c:pt>
                <c:pt idx="3422">
                  <c:v>41762.734456018516</c:v>
                </c:pt>
                <c:pt idx="3423">
                  <c:v>41762.734513888892</c:v>
                </c:pt>
                <c:pt idx="3424">
                  <c:v>41762.734583333331</c:v>
                </c:pt>
                <c:pt idx="3425">
                  <c:v>41762.7346412037</c:v>
                </c:pt>
                <c:pt idx="3426">
                  <c:v>41762.734699074077</c:v>
                </c:pt>
                <c:pt idx="3427">
                  <c:v>41762.734768518516</c:v>
                </c:pt>
                <c:pt idx="3428">
                  <c:v>41762.734826388885</c:v>
                </c:pt>
                <c:pt idx="3429">
                  <c:v>41762.734884259262</c:v>
                </c:pt>
                <c:pt idx="3430">
                  <c:v>41762.734953703701</c:v>
                </c:pt>
                <c:pt idx="3431">
                  <c:v>41762.735011574077</c:v>
                </c:pt>
                <c:pt idx="3432">
                  <c:v>41762.735069444447</c:v>
                </c:pt>
                <c:pt idx="3433">
                  <c:v>41762.735127314816</c:v>
                </c:pt>
                <c:pt idx="3434">
                  <c:v>41762.735196759262</c:v>
                </c:pt>
                <c:pt idx="3435">
                  <c:v>41762.735254629632</c:v>
                </c:pt>
                <c:pt idx="3436">
                  <c:v>41762.735312500001</c:v>
                </c:pt>
                <c:pt idx="3437">
                  <c:v>41762.735381944447</c:v>
                </c:pt>
                <c:pt idx="3438">
                  <c:v>41762.735439814816</c:v>
                </c:pt>
                <c:pt idx="3439">
                  <c:v>41762.735497685186</c:v>
                </c:pt>
                <c:pt idx="3440">
                  <c:v>41762.735567129632</c:v>
                </c:pt>
                <c:pt idx="3441">
                  <c:v>41762.735625000001</c:v>
                </c:pt>
                <c:pt idx="3442">
                  <c:v>41762.735682870371</c:v>
                </c:pt>
                <c:pt idx="3443">
                  <c:v>41762.735752314817</c:v>
                </c:pt>
                <c:pt idx="3444">
                  <c:v>41762.735810185186</c:v>
                </c:pt>
                <c:pt idx="3445">
                  <c:v>41762.735868055555</c:v>
                </c:pt>
                <c:pt idx="3446">
                  <c:v>41762.735937500001</c:v>
                </c:pt>
                <c:pt idx="3447">
                  <c:v>41762.735995370371</c:v>
                </c:pt>
                <c:pt idx="3448">
                  <c:v>41762.73605324074</c:v>
                </c:pt>
                <c:pt idx="3449">
                  <c:v>41762.736111111109</c:v>
                </c:pt>
                <c:pt idx="3450">
                  <c:v>41762.736180555556</c:v>
                </c:pt>
                <c:pt idx="3451">
                  <c:v>41762.736238425925</c:v>
                </c:pt>
                <c:pt idx="3452">
                  <c:v>41762.736296296294</c:v>
                </c:pt>
                <c:pt idx="3453">
                  <c:v>41762.73636574074</c:v>
                </c:pt>
                <c:pt idx="3454">
                  <c:v>41762.73642361111</c:v>
                </c:pt>
                <c:pt idx="3455">
                  <c:v>41762.736481481479</c:v>
                </c:pt>
                <c:pt idx="3456">
                  <c:v>41762.736550925925</c:v>
                </c:pt>
                <c:pt idx="3457">
                  <c:v>41762.736608796295</c:v>
                </c:pt>
                <c:pt idx="3458">
                  <c:v>41762.736666666664</c:v>
                </c:pt>
                <c:pt idx="3459">
                  <c:v>41762.73673611111</c:v>
                </c:pt>
                <c:pt idx="3460">
                  <c:v>41762.736793981479</c:v>
                </c:pt>
                <c:pt idx="3461">
                  <c:v>41762.736851851849</c:v>
                </c:pt>
                <c:pt idx="3462">
                  <c:v>41762.736921296295</c:v>
                </c:pt>
                <c:pt idx="3463">
                  <c:v>41762.736979166664</c:v>
                </c:pt>
                <c:pt idx="3464">
                  <c:v>41762.737037037034</c:v>
                </c:pt>
                <c:pt idx="3465">
                  <c:v>41762.73710648148</c:v>
                </c:pt>
                <c:pt idx="3466">
                  <c:v>41762.737164351849</c:v>
                </c:pt>
                <c:pt idx="3467">
                  <c:v>41762.737222222226</c:v>
                </c:pt>
                <c:pt idx="3468">
                  <c:v>41762.737280092595</c:v>
                </c:pt>
                <c:pt idx="3469">
                  <c:v>41762.737349537034</c:v>
                </c:pt>
                <c:pt idx="3470">
                  <c:v>41762.737407407411</c:v>
                </c:pt>
                <c:pt idx="3471">
                  <c:v>41762.73746527778</c:v>
                </c:pt>
                <c:pt idx="3472">
                  <c:v>41762.737534722219</c:v>
                </c:pt>
                <c:pt idx="3473">
                  <c:v>41762.737592592595</c:v>
                </c:pt>
                <c:pt idx="3474">
                  <c:v>41762.737650462965</c:v>
                </c:pt>
                <c:pt idx="3475">
                  <c:v>41762.737719907411</c:v>
                </c:pt>
                <c:pt idx="3476">
                  <c:v>41762.73777777778</c:v>
                </c:pt>
                <c:pt idx="3477">
                  <c:v>41762.737835648149</c:v>
                </c:pt>
                <c:pt idx="3478">
                  <c:v>41762.737905092596</c:v>
                </c:pt>
                <c:pt idx="3479">
                  <c:v>41762.737962962965</c:v>
                </c:pt>
                <c:pt idx="3480">
                  <c:v>41762.738020833334</c:v>
                </c:pt>
                <c:pt idx="3481">
                  <c:v>41762.73809027778</c:v>
                </c:pt>
                <c:pt idx="3482">
                  <c:v>41762.73814814815</c:v>
                </c:pt>
                <c:pt idx="3483">
                  <c:v>41762.738206018519</c:v>
                </c:pt>
                <c:pt idx="3484">
                  <c:v>41762.738275462965</c:v>
                </c:pt>
                <c:pt idx="3485">
                  <c:v>41762.738333333335</c:v>
                </c:pt>
                <c:pt idx="3486">
                  <c:v>41762.738391203704</c:v>
                </c:pt>
                <c:pt idx="3487">
                  <c:v>41762.738449074073</c:v>
                </c:pt>
                <c:pt idx="3488">
                  <c:v>41762.738518518519</c:v>
                </c:pt>
                <c:pt idx="3489">
                  <c:v>41762.738576388889</c:v>
                </c:pt>
                <c:pt idx="3490">
                  <c:v>41762.738634259258</c:v>
                </c:pt>
                <c:pt idx="3491">
                  <c:v>41762.738703703704</c:v>
                </c:pt>
                <c:pt idx="3492">
                  <c:v>41762.738761574074</c:v>
                </c:pt>
                <c:pt idx="3493">
                  <c:v>41762.738819444443</c:v>
                </c:pt>
                <c:pt idx="3494">
                  <c:v>41762.738888888889</c:v>
                </c:pt>
                <c:pt idx="3495">
                  <c:v>41762.738946759258</c:v>
                </c:pt>
                <c:pt idx="3496">
                  <c:v>41762.739004629628</c:v>
                </c:pt>
                <c:pt idx="3497">
                  <c:v>41762.739074074074</c:v>
                </c:pt>
                <c:pt idx="3498">
                  <c:v>41762.739131944443</c:v>
                </c:pt>
                <c:pt idx="3499">
                  <c:v>41762.739189814813</c:v>
                </c:pt>
                <c:pt idx="3500">
                  <c:v>41762.739259259259</c:v>
                </c:pt>
                <c:pt idx="3501">
                  <c:v>41762.739317129628</c:v>
                </c:pt>
                <c:pt idx="3502">
                  <c:v>41762.739374999997</c:v>
                </c:pt>
                <c:pt idx="3503">
                  <c:v>41762.739432870374</c:v>
                </c:pt>
                <c:pt idx="3504">
                  <c:v>41762.739502314813</c:v>
                </c:pt>
                <c:pt idx="3505">
                  <c:v>41762.739560185182</c:v>
                </c:pt>
                <c:pt idx="3506">
                  <c:v>41762.739618055559</c:v>
                </c:pt>
                <c:pt idx="3507">
                  <c:v>41762.739687499998</c:v>
                </c:pt>
                <c:pt idx="3508">
                  <c:v>41762.739745370367</c:v>
                </c:pt>
                <c:pt idx="3509">
                  <c:v>41762.739803240744</c:v>
                </c:pt>
                <c:pt idx="3510">
                  <c:v>41762.739872685182</c:v>
                </c:pt>
                <c:pt idx="3511">
                  <c:v>41762.739930555559</c:v>
                </c:pt>
                <c:pt idx="3512">
                  <c:v>41762.739988425928</c:v>
                </c:pt>
                <c:pt idx="3513">
                  <c:v>41762.740057870367</c:v>
                </c:pt>
                <c:pt idx="3514">
                  <c:v>41762.740115740744</c:v>
                </c:pt>
                <c:pt idx="3515">
                  <c:v>41762.740173611113</c:v>
                </c:pt>
                <c:pt idx="3516">
                  <c:v>41762.740243055552</c:v>
                </c:pt>
                <c:pt idx="3517">
                  <c:v>41762.740300925929</c:v>
                </c:pt>
                <c:pt idx="3518">
                  <c:v>41762.740358796298</c:v>
                </c:pt>
                <c:pt idx="3519">
                  <c:v>41762.740428240744</c:v>
                </c:pt>
                <c:pt idx="3520">
                  <c:v>41762.740486111114</c:v>
                </c:pt>
                <c:pt idx="3521">
                  <c:v>41762.740543981483</c:v>
                </c:pt>
                <c:pt idx="3522">
                  <c:v>41762.740601851852</c:v>
                </c:pt>
                <c:pt idx="3523">
                  <c:v>41762.740671296298</c:v>
                </c:pt>
                <c:pt idx="3524">
                  <c:v>41762.740729166668</c:v>
                </c:pt>
                <c:pt idx="3525">
                  <c:v>41762.740787037037</c:v>
                </c:pt>
                <c:pt idx="3526">
                  <c:v>41762.740856481483</c:v>
                </c:pt>
                <c:pt idx="3527">
                  <c:v>41762.740914351853</c:v>
                </c:pt>
                <c:pt idx="3528">
                  <c:v>41762.740972222222</c:v>
                </c:pt>
                <c:pt idx="3529">
                  <c:v>41762.741041666668</c:v>
                </c:pt>
                <c:pt idx="3530">
                  <c:v>41762.741099537037</c:v>
                </c:pt>
                <c:pt idx="3531">
                  <c:v>41762.741157407407</c:v>
                </c:pt>
                <c:pt idx="3532">
                  <c:v>41762.741226851853</c:v>
                </c:pt>
                <c:pt idx="3533">
                  <c:v>41762.741284722222</c:v>
                </c:pt>
                <c:pt idx="3534">
                  <c:v>41762.741342592592</c:v>
                </c:pt>
                <c:pt idx="3535">
                  <c:v>41762.741412037038</c:v>
                </c:pt>
                <c:pt idx="3536">
                  <c:v>41762.741469907407</c:v>
                </c:pt>
                <c:pt idx="3537">
                  <c:v>41762.741527777776</c:v>
                </c:pt>
                <c:pt idx="3538">
                  <c:v>41762.741597222222</c:v>
                </c:pt>
                <c:pt idx="3539">
                  <c:v>41762.741655092592</c:v>
                </c:pt>
                <c:pt idx="3540">
                  <c:v>41762.741712962961</c:v>
                </c:pt>
                <c:pt idx="3541">
                  <c:v>41762.741770833331</c:v>
                </c:pt>
                <c:pt idx="3542">
                  <c:v>41762.741840277777</c:v>
                </c:pt>
                <c:pt idx="3543">
                  <c:v>41762.741898148146</c:v>
                </c:pt>
                <c:pt idx="3544">
                  <c:v>41762.741956018515</c:v>
                </c:pt>
                <c:pt idx="3545">
                  <c:v>41762.742025462961</c:v>
                </c:pt>
                <c:pt idx="3546">
                  <c:v>41762.742083333331</c:v>
                </c:pt>
                <c:pt idx="3547">
                  <c:v>41762.7421412037</c:v>
                </c:pt>
                <c:pt idx="3548">
                  <c:v>41762.742210648146</c:v>
                </c:pt>
                <c:pt idx="3549">
                  <c:v>41762.742268518516</c:v>
                </c:pt>
                <c:pt idx="3550">
                  <c:v>41762.742326388892</c:v>
                </c:pt>
                <c:pt idx="3551">
                  <c:v>41762.742395833331</c:v>
                </c:pt>
                <c:pt idx="3552">
                  <c:v>41762.7424537037</c:v>
                </c:pt>
                <c:pt idx="3553">
                  <c:v>41762.742511574077</c:v>
                </c:pt>
                <c:pt idx="3554">
                  <c:v>41762.742581018516</c:v>
                </c:pt>
                <c:pt idx="3555">
                  <c:v>41762.742638888885</c:v>
                </c:pt>
                <c:pt idx="3556">
                  <c:v>41762.742696759262</c:v>
                </c:pt>
                <c:pt idx="3557">
                  <c:v>41762.742766203701</c:v>
                </c:pt>
                <c:pt idx="3558">
                  <c:v>41762.742824074077</c:v>
                </c:pt>
                <c:pt idx="3559">
                  <c:v>41762.742881944447</c:v>
                </c:pt>
                <c:pt idx="3560">
                  <c:v>41762.742939814816</c:v>
                </c:pt>
                <c:pt idx="3561">
                  <c:v>41762.743009259262</c:v>
                </c:pt>
                <c:pt idx="3562">
                  <c:v>41762.743067129632</c:v>
                </c:pt>
                <c:pt idx="3563">
                  <c:v>41762.743125000001</c:v>
                </c:pt>
                <c:pt idx="3564">
                  <c:v>41762.743194444447</c:v>
                </c:pt>
                <c:pt idx="3565">
                  <c:v>41762.743252314816</c:v>
                </c:pt>
                <c:pt idx="3566">
                  <c:v>41762.743310185186</c:v>
                </c:pt>
                <c:pt idx="3567">
                  <c:v>41762.743379629632</c:v>
                </c:pt>
                <c:pt idx="3568">
                  <c:v>41762.743437500001</c:v>
                </c:pt>
                <c:pt idx="3569">
                  <c:v>41762.743495370371</c:v>
                </c:pt>
                <c:pt idx="3570">
                  <c:v>41762.743564814817</c:v>
                </c:pt>
                <c:pt idx="3571">
                  <c:v>41762.743622685186</c:v>
                </c:pt>
                <c:pt idx="3572">
                  <c:v>41762.743680555555</c:v>
                </c:pt>
                <c:pt idx="3573">
                  <c:v>41762.743750000001</c:v>
                </c:pt>
                <c:pt idx="3574">
                  <c:v>41762.743807870371</c:v>
                </c:pt>
                <c:pt idx="3575">
                  <c:v>41762.74386574074</c:v>
                </c:pt>
                <c:pt idx="3576">
                  <c:v>41762.743935185186</c:v>
                </c:pt>
                <c:pt idx="3577">
                  <c:v>41762.743993055556</c:v>
                </c:pt>
                <c:pt idx="3578">
                  <c:v>41762.744050925925</c:v>
                </c:pt>
                <c:pt idx="3579">
                  <c:v>41762.744108796294</c:v>
                </c:pt>
                <c:pt idx="3580">
                  <c:v>41762.74417824074</c:v>
                </c:pt>
                <c:pt idx="3581">
                  <c:v>41762.74423611111</c:v>
                </c:pt>
                <c:pt idx="3582">
                  <c:v>41762.744293981479</c:v>
                </c:pt>
                <c:pt idx="3583">
                  <c:v>41762.744363425925</c:v>
                </c:pt>
                <c:pt idx="3584">
                  <c:v>41762.744421296295</c:v>
                </c:pt>
                <c:pt idx="3585">
                  <c:v>41762.744479166664</c:v>
                </c:pt>
                <c:pt idx="3586">
                  <c:v>41762.74454861111</c:v>
                </c:pt>
                <c:pt idx="3587">
                  <c:v>41762.744606481479</c:v>
                </c:pt>
                <c:pt idx="3588">
                  <c:v>41762.744664351849</c:v>
                </c:pt>
                <c:pt idx="3589">
                  <c:v>41762.744733796295</c:v>
                </c:pt>
                <c:pt idx="3590">
                  <c:v>41762.744791666664</c:v>
                </c:pt>
                <c:pt idx="3591">
                  <c:v>41762.744849537034</c:v>
                </c:pt>
                <c:pt idx="3592">
                  <c:v>41762.74491898148</c:v>
                </c:pt>
                <c:pt idx="3593">
                  <c:v>41762.744976851849</c:v>
                </c:pt>
                <c:pt idx="3594">
                  <c:v>41762.745034722226</c:v>
                </c:pt>
                <c:pt idx="3595">
                  <c:v>41762.745092592595</c:v>
                </c:pt>
                <c:pt idx="3596">
                  <c:v>41762.745162037034</c:v>
                </c:pt>
                <c:pt idx="3597">
                  <c:v>41762.745219907411</c:v>
                </c:pt>
                <c:pt idx="3598">
                  <c:v>41762.74527777778</c:v>
                </c:pt>
                <c:pt idx="3599">
                  <c:v>41762.745347222219</c:v>
                </c:pt>
                <c:pt idx="3600">
                  <c:v>41762.745405092595</c:v>
                </c:pt>
                <c:pt idx="3601">
                  <c:v>41762.745462962965</c:v>
                </c:pt>
                <c:pt idx="3602">
                  <c:v>41762.745532407411</c:v>
                </c:pt>
                <c:pt idx="3603">
                  <c:v>41762.74559027778</c:v>
                </c:pt>
                <c:pt idx="3604">
                  <c:v>41762.745648148149</c:v>
                </c:pt>
                <c:pt idx="3605">
                  <c:v>41762.745717592596</c:v>
                </c:pt>
                <c:pt idx="3606">
                  <c:v>41762.745775462965</c:v>
                </c:pt>
                <c:pt idx="3607">
                  <c:v>41762.745833333334</c:v>
                </c:pt>
                <c:pt idx="3608">
                  <c:v>41762.74590277778</c:v>
                </c:pt>
                <c:pt idx="3609">
                  <c:v>41762.74596064815</c:v>
                </c:pt>
                <c:pt idx="3610">
                  <c:v>41762.746018518519</c:v>
                </c:pt>
                <c:pt idx="3611">
                  <c:v>41762.746087962965</c:v>
                </c:pt>
                <c:pt idx="3612">
                  <c:v>41762.746145833335</c:v>
                </c:pt>
                <c:pt idx="3613">
                  <c:v>41762.746203703704</c:v>
                </c:pt>
                <c:pt idx="3614">
                  <c:v>41762.746261574073</c:v>
                </c:pt>
                <c:pt idx="3615">
                  <c:v>41762.746331018519</c:v>
                </c:pt>
                <c:pt idx="3616">
                  <c:v>41762.746388888889</c:v>
                </c:pt>
                <c:pt idx="3617">
                  <c:v>41762.746446759258</c:v>
                </c:pt>
                <c:pt idx="3618">
                  <c:v>41762.746516203704</c:v>
                </c:pt>
                <c:pt idx="3619">
                  <c:v>41762.746574074074</c:v>
                </c:pt>
                <c:pt idx="3620">
                  <c:v>41762.746631944443</c:v>
                </c:pt>
                <c:pt idx="3621">
                  <c:v>41762.746701388889</c:v>
                </c:pt>
                <c:pt idx="3622">
                  <c:v>41762.746759259258</c:v>
                </c:pt>
                <c:pt idx="3623">
                  <c:v>41762.746817129628</c:v>
                </c:pt>
                <c:pt idx="3624">
                  <c:v>41762.746886574074</c:v>
                </c:pt>
                <c:pt idx="3625">
                  <c:v>41762.746944444443</c:v>
                </c:pt>
                <c:pt idx="3626">
                  <c:v>41762.747002314813</c:v>
                </c:pt>
                <c:pt idx="3627">
                  <c:v>41762.747071759259</c:v>
                </c:pt>
                <c:pt idx="3628">
                  <c:v>41762.747129629628</c:v>
                </c:pt>
                <c:pt idx="3629">
                  <c:v>41762.747187499997</c:v>
                </c:pt>
                <c:pt idx="3630">
                  <c:v>41762.747256944444</c:v>
                </c:pt>
                <c:pt idx="3631">
                  <c:v>41762.747314814813</c:v>
                </c:pt>
                <c:pt idx="3632">
                  <c:v>41762.747372685182</c:v>
                </c:pt>
                <c:pt idx="3633">
                  <c:v>41762.747430555559</c:v>
                </c:pt>
                <c:pt idx="3634">
                  <c:v>41762.747499999998</c:v>
                </c:pt>
                <c:pt idx="3635">
                  <c:v>41762.747557870367</c:v>
                </c:pt>
                <c:pt idx="3636">
                  <c:v>41762.747615740744</c:v>
                </c:pt>
                <c:pt idx="3637">
                  <c:v>41762.747685185182</c:v>
                </c:pt>
                <c:pt idx="3638">
                  <c:v>41762.747743055559</c:v>
                </c:pt>
                <c:pt idx="3639">
                  <c:v>41762.747800925928</c:v>
                </c:pt>
                <c:pt idx="3640">
                  <c:v>41762.747870370367</c:v>
                </c:pt>
                <c:pt idx="3641">
                  <c:v>41762.747928240744</c:v>
                </c:pt>
                <c:pt idx="3642">
                  <c:v>41762.747986111113</c:v>
                </c:pt>
                <c:pt idx="3643">
                  <c:v>41762.748055555552</c:v>
                </c:pt>
                <c:pt idx="3644">
                  <c:v>41762.748113425929</c:v>
                </c:pt>
                <c:pt idx="3645">
                  <c:v>41762.748171296298</c:v>
                </c:pt>
                <c:pt idx="3646">
                  <c:v>41762.748240740744</c:v>
                </c:pt>
                <c:pt idx="3647">
                  <c:v>41762.748298611114</c:v>
                </c:pt>
                <c:pt idx="3648">
                  <c:v>41762.748356481483</c:v>
                </c:pt>
                <c:pt idx="3649">
                  <c:v>41762.748425925929</c:v>
                </c:pt>
                <c:pt idx="3650">
                  <c:v>41762.748483796298</c:v>
                </c:pt>
                <c:pt idx="3651">
                  <c:v>41762.748541666668</c:v>
                </c:pt>
                <c:pt idx="3652">
                  <c:v>41762.748599537037</c:v>
                </c:pt>
                <c:pt idx="3653">
                  <c:v>41762.748668981483</c:v>
                </c:pt>
                <c:pt idx="3654">
                  <c:v>41762.748726851853</c:v>
                </c:pt>
                <c:pt idx="3655">
                  <c:v>41762.748784722222</c:v>
                </c:pt>
                <c:pt idx="3656">
                  <c:v>41762.748854166668</c:v>
                </c:pt>
                <c:pt idx="3657">
                  <c:v>41762.748912037037</c:v>
                </c:pt>
                <c:pt idx="3658">
                  <c:v>41762.748969907407</c:v>
                </c:pt>
                <c:pt idx="3659">
                  <c:v>41762.749039351853</c:v>
                </c:pt>
                <c:pt idx="3660">
                  <c:v>41762.749097222222</c:v>
                </c:pt>
                <c:pt idx="3661">
                  <c:v>41762.749155092592</c:v>
                </c:pt>
                <c:pt idx="3662">
                  <c:v>41762.749224537038</c:v>
                </c:pt>
                <c:pt idx="3663">
                  <c:v>41762.749282407407</c:v>
                </c:pt>
                <c:pt idx="3664">
                  <c:v>41762.749340277776</c:v>
                </c:pt>
                <c:pt idx="3665">
                  <c:v>41762.749409722222</c:v>
                </c:pt>
                <c:pt idx="3666">
                  <c:v>41762.749467592592</c:v>
                </c:pt>
                <c:pt idx="3667">
                  <c:v>41762.749525462961</c:v>
                </c:pt>
                <c:pt idx="3668">
                  <c:v>41762.749594907407</c:v>
                </c:pt>
                <c:pt idx="3669">
                  <c:v>41762.749652777777</c:v>
                </c:pt>
                <c:pt idx="3670">
                  <c:v>41762.749710648146</c:v>
                </c:pt>
                <c:pt idx="3671">
                  <c:v>41762.749768518515</c:v>
                </c:pt>
                <c:pt idx="3672">
                  <c:v>41762.749837962961</c:v>
                </c:pt>
                <c:pt idx="3673">
                  <c:v>41762.749895833331</c:v>
                </c:pt>
                <c:pt idx="3674">
                  <c:v>41762.7499537037</c:v>
                </c:pt>
                <c:pt idx="3675">
                  <c:v>41762.750023148146</c:v>
                </c:pt>
                <c:pt idx="3676">
                  <c:v>41762.750081018516</c:v>
                </c:pt>
                <c:pt idx="3677">
                  <c:v>41762.750138888892</c:v>
                </c:pt>
                <c:pt idx="3678">
                  <c:v>41762.750208333331</c:v>
                </c:pt>
                <c:pt idx="3679">
                  <c:v>41762.7502662037</c:v>
                </c:pt>
                <c:pt idx="3680">
                  <c:v>41762.750324074077</c:v>
                </c:pt>
                <c:pt idx="3681">
                  <c:v>41762.750393518516</c:v>
                </c:pt>
                <c:pt idx="3682">
                  <c:v>41762.750451388885</c:v>
                </c:pt>
                <c:pt idx="3683">
                  <c:v>41762.750509259262</c:v>
                </c:pt>
                <c:pt idx="3684">
                  <c:v>41762.750578703701</c:v>
                </c:pt>
                <c:pt idx="3685">
                  <c:v>41762.750636574077</c:v>
                </c:pt>
                <c:pt idx="3686">
                  <c:v>41762.750694444447</c:v>
                </c:pt>
                <c:pt idx="3687">
                  <c:v>41762.750752314816</c:v>
                </c:pt>
                <c:pt idx="3688">
                  <c:v>41762.750821759262</c:v>
                </c:pt>
                <c:pt idx="3689">
                  <c:v>41762.750879629632</c:v>
                </c:pt>
                <c:pt idx="3690">
                  <c:v>41762.750937500001</c:v>
                </c:pt>
                <c:pt idx="3691">
                  <c:v>41762.751006944447</c:v>
                </c:pt>
                <c:pt idx="3692">
                  <c:v>41762.751064814816</c:v>
                </c:pt>
                <c:pt idx="3693">
                  <c:v>41762.751122685186</c:v>
                </c:pt>
                <c:pt idx="3694">
                  <c:v>41762.751192129632</c:v>
                </c:pt>
                <c:pt idx="3695">
                  <c:v>41762.751250000001</c:v>
                </c:pt>
                <c:pt idx="3696">
                  <c:v>41762.751307870371</c:v>
                </c:pt>
                <c:pt idx="3697">
                  <c:v>41762.751377314817</c:v>
                </c:pt>
                <c:pt idx="3698">
                  <c:v>41762.751435185186</c:v>
                </c:pt>
                <c:pt idx="3699">
                  <c:v>41762.751493055555</c:v>
                </c:pt>
                <c:pt idx="3700">
                  <c:v>41762.751562500001</c:v>
                </c:pt>
                <c:pt idx="3701">
                  <c:v>41762.751620370371</c:v>
                </c:pt>
                <c:pt idx="3702">
                  <c:v>41762.75167824074</c:v>
                </c:pt>
                <c:pt idx="3703">
                  <c:v>41762.751747685186</c:v>
                </c:pt>
                <c:pt idx="3704">
                  <c:v>41762.751805555556</c:v>
                </c:pt>
                <c:pt idx="3705">
                  <c:v>41762.751863425925</c:v>
                </c:pt>
                <c:pt idx="3706">
                  <c:v>41762.751921296294</c:v>
                </c:pt>
                <c:pt idx="3707">
                  <c:v>41762.75199074074</c:v>
                </c:pt>
                <c:pt idx="3708">
                  <c:v>41762.75204861111</c:v>
                </c:pt>
                <c:pt idx="3709">
                  <c:v>41762.752106481479</c:v>
                </c:pt>
                <c:pt idx="3710">
                  <c:v>41762.752175925925</c:v>
                </c:pt>
                <c:pt idx="3711">
                  <c:v>41762.752233796295</c:v>
                </c:pt>
                <c:pt idx="3712">
                  <c:v>41762.752291666664</c:v>
                </c:pt>
                <c:pt idx="3713">
                  <c:v>41762.75236111111</c:v>
                </c:pt>
                <c:pt idx="3714">
                  <c:v>41762.752418981479</c:v>
                </c:pt>
                <c:pt idx="3715">
                  <c:v>41762.752476851849</c:v>
                </c:pt>
                <c:pt idx="3716">
                  <c:v>41762.752546296295</c:v>
                </c:pt>
                <c:pt idx="3717">
                  <c:v>41762.752604166664</c:v>
                </c:pt>
                <c:pt idx="3718">
                  <c:v>41762.752662037034</c:v>
                </c:pt>
                <c:pt idx="3719">
                  <c:v>41762.75273148148</c:v>
                </c:pt>
                <c:pt idx="3720">
                  <c:v>41762.752789351849</c:v>
                </c:pt>
                <c:pt idx="3721">
                  <c:v>41762.752847222226</c:v>
                </c:pt>
                <c:pt idx="3722">
                  <c:v>41762.752916666665</c:v>
                </c:pt>
                <c:pt idx="3723">
                  <c:v>41762.752974537034</c:v>
                </c:pt>
                <c:pt idx="3724">
                  <c:v>41762.753032407411</c:v>
                </c:pt>
                <c:pt idx="3725">
                  <c:v>41762.75309027778</c:v>
                </c:pt>
                <c:pt idx="3726">
                  <c:v>41762.753159722219</c:v>
                </c:pt>
                <c:pt idx="3727">
                  <c:v>41762.753217592595</c:v>
                </c:pt>
                <c:pt idx="3728">
                  <c:v>41762.753275462965</c:v>
                </c:pt>
                <c:pt idx="3729">
                  <c:v>41762.753344907411</c:v>
                </c:pt>
                <c:pt idx="3730">
                  <c:v>41762.75340277778</c:v>
                </c:pt>
                <c:pt idx="3731">
                  <c:v>41762.753460648149</c:v>
                </c:pt>
                <c:pt idx="3732">
                  <c:v>41762.753530092596</c:v>
                </c:pt>
                <c:pt idx="3733">
                  <c:v>41762.753587962965</c:v>
                </c:pt>
                <c:pt idx="3734">
                  <c:v>41762.753645833334</c:v>
                </c:pt>
                <c:pt idx="3735">
                  <c:v>41762.75371527778</c:v>
                </c:pt>
                <c:pt idx="3736">
                  <c:v>41762.75377314815</c:v>
                </c:pt>
                <c:pt idx="3737">
                  <c:v>41762.753831018519</c:v>
                </c:pt>
                <c:pt idx="3738">
                  <c:v>41762.753900462965</c:v>
                </c:pt>
                <c:pt idx="3739">
                  <c:v>41762.753958333335</c:v>
                </c:pt>
                <c:pt idx="3740">
                  <c:v>41762.754016203704</c:v>
                </c:pt>
                <c:pt idx="3741">
                  <c:v>41762.75408564815</c:v>
                </c:pt>
                <c:pt idx="3742">
                  <c:v>41762.754143518519</c:v>
                </c:pt>
                <c:pt idx="3743">
                  <c:v>41762.754201388889</c:v>
                </c:pt>
                <c:pt idx="3744">
                  <c:v>41762.754259259258</c:v>
                </c:pt>
                <c:pt idx="3745">
                  <c:v>41762.754328703704</c:v>
                </c:pt>
                <c:pt idx="3746">
                  <c:v>41762.754386574074</c:v>
                </c:pt>
                <c:pt idx="3747">
                  <c:v>41762.754444444443</c:v>
                </c:pt>
                <c:pt idx="3748">
                  <c:v>41762.754513888889</c:v>
                </c:pt>
                <c:pt idx="3749">
                  <c:v>41762.754571759258</c:v>
                </c:pt>
                <c:pt idx="3750">
                  <c:v>41762.754629629628</c:v>
                </c:pt>
                <c:pt idx="3751">
                  <c:v>41762.754699074074</c:v>
                </c:pt>
                <c:pt idx="3752">
                  <c:v>41762.754756944443</c:v>
                </c:pt>
                <c:pt idx="3753">
                  <c:v>41762.754814814813</c:v>
                </c:pt>
                <c:pt idx="3754">
                  <c:v>41762.754884259259</c:v>
                </c:pt>
                <c:pt idx="3755">
                  <c:v>41762.754942129628</c:v>
                </c:pt>
                <c:pt idx="3756">
                  <c:v>41762.754999999997</c:v>
                </c:pt>
                <c:pt idx="3757">
                  <c:v>41762.755069444444</c:v>
                </c:pt>
                <c:pt idx="3758">
                  <c:v>41762.755127314813</c:v>
                </c:pt>
                <c:pt idx="3759">
                  <c:v>41762.755185185182</c:v>
                </c:pt>
                <c:pt idx="3760">
                  <c:v>41762.755243055559</c:v>
                </c:pt>
                <c:pt idx="3761">
                  <c:v>41762.755312499998</c:v>
                </c:pt>
                <c:pt idx="3762">
                  <c:v>41762.755370370367</c:v>
                </c:pt>
                <c:pt idx="3763">
                  <c:v>41762.755428240744</c:v>
                </c:pt>
                <c:pt idx="3764">
                  <c:v>41762.755497685182</c:v>
                </c:pt>
                <c:pt idx="3765">
                  <c:v>41762.755555555559</c:v>
                </c:pt>
                <c:pt idx="3766">
                  <c:v>41762.755613425928</c:v>
                </c:pt>
                <c:pt idx="3767">
                  <c:v>41762.755682870367</c:v>
                </c:pt>
                <c:pt idx="3768">
                  <c:v>41762.755740740744</c:v>
                </c:pt>
                <c:pt idx="3769">
                  <c:v>41762.755798611113</c:v>
                </c:pt>
                <c:pt idx="3770">
                  <c:v>41762.755868055552</c:v>
                </c:pt>
                <c:pt idx="3771">
                  <c:v>41762.755925925929</c:v>
                </c:pt>
                <c:pt idx="3772">
                  <c:v>41762.755983796298</c:v>
                </c:pt>
                <c:pt idx="3773">
                  <c:v>41762.756053240744</c:v>
                </c:pt>
                <c:pt idx="3774">
                  <c:v>41762.756111111114</c:v>
                </c:pt>
                <c:pt idx="3775">
                  <c:v>41762.756168981483</c:v>
                </c:pt>
                <c:pt idx="3776">
                  <c:v>41762.756238425929</c:v>
                </c:pt>
                <c:pt idx="3777">
                  <c:v>41762.756296296298</c:v>
                </c:pt>
                <c:pt idx="3778">
                  <c:v>41762.756354166668</c:v>
                </c:pt>
                <c:pt idx="3779">
                  <c:v>41762.756412037037</c:v>
                </c:pt>
                <c:pt idx="3780">
                  <c:v>41762.756481481483</c:v>
                </c:pt>
                <c:pt idx="3781">
                  <c:v>41762.756539351853</c:v>
                </c:pt>
                <c:pt idx="3782">
                  <c:v>41762.756597222222</c:v>
                </c:pt>
                <c:pt idx="3783">
                  <c:v>41762.756666666668</c:v>
                </c:pt>
                <c:pt idx="3784">
                  <c:v>41762.756724537037</c:v>
                </c:pt>
                <c:pt idx="3785">
                  <c:v>41762.756782407407</c:v>
                </c:pt>
                <c:pt idx="3786">
                  <c:v>41762.756851851853</c:v>
                </c:pt>
                <c:pt idx="3787">
                  <c:v>41762.756909722222</c:v>
                </c:pt>
                <c:pt idx="3788">
                  <c:v>41762.756967592592</c:v>
                </c:pt>
                <c:pt idx="3789">
                  <c:v>41762.757037037038</c:v>
                </c:pt>
                <c:pt idx="3790">
                  <c:v>41762.757094907407</c:v>
                </c:pt>
                <c:pt idx="3791">
                  <c:v>41762.757152777776</c:v>
                </c:pt>
                <c:pt idx="3792">
                  <c:v>41762.757222222222</c:v>
                </c:pt>
                <c:pt idx="3793">
                  <c:v>41762.757280092592</c:v>
                </c:pt>
                <c:pt idx="3794">
                  <c:v>41762.757337962961</c:v>
                </c:pt>
                <c:pt idx="3795">
                  <c:v>41762.757407407407</c:v>
                </c:pt>
                <c:pt idx="3796">
                  <c:v>41762.757465277777</c:v>
                </c:pt>
                <c:pt idx="3797">
                  <c:v>41762.757523148146</c:v>
                </c:pt>
                <c:pt idx="3798">
                  <c:v>41762.757581018515</c:v>
                </c:pt>
                <c:pt idx="3799">
                  <c:v>41762.757650462961</c:v>
                </c:pt>
                <c:pt idx="3800">
                  <c:v>41762.757708333331</c:v>
                </c:pt>
                <c:pt idx="3801">
                  <c:v>41762.7577662037</c:v>
                </c:pt>
                <c:pt idx="3802">
                  <c:v>41762.757835648146</c:v>
                </c:pt>
                <c:pt idx="3803">
                  <c:v>41762.757893518516</c:v>
                </c:pt>
                <c:pt idx="3804">
                  <c:v>41762.757951388892</c:v>
                </c:pt>
                <c:pt idx="3805">
                  <c:v>41762.758020833331</c:v>
                </c:pt>
                <c:pt idx="3806">
                  <c:v>41762.7580787037</c:v>
                </c:pt>
                <c:pt idx="3807">
                  <c:v>41762.758136574077</c:v>
                </c:pt>
                <c:pt idx="3808">
                  <c:v>41762.758206018516</c:v>
                </c:pt>
                <c:pt idx="3809">
                  <c:v>41762.758263888885</c:v>
                </c:pt>
                <c:pt idx="3810">
                  <c:v>41762.758321759262</c:v>
                </c:pt>
                <c:pt idx="3811">
                  <c:v>41762.758391203701</c:v>
                </c:pt>
                <c:pt idx="3812">
                  <c:v>41762.758449074077</c:v>
                </c:pt>
                <c:pt idx="3813">
                  <c:v>41762.758506944447</c:v>
                </c:pt>
                <c:pt idx="3814">
                  <c:v>41762.758576388886</c:v>
                </c:pt>
                <c:pt idx="3815">
                  <c:v>41762.758634259262</c:v>
                </c:pt>
                <c:pt idx="3816">
                  <c:v>41762.758692129632</c:v>
                </c:pt>
                <c:pt idx="3817">
                  <c:v>41762.758750000001</c:v>
                </c:pt>
                <c:pt idx="3818">
                  <c:v>41762.758819444447</c:v>
                </c:pt>
                <c:pt idx="3819">
                  <c:v>41762.758877314816</c:v>
                </c:pt>
                <c:pt idx="3820">
                  <c:v>41762.758935185186</c:v>
                </c:pt>
                <c:pt idx="3821">
                  <c:v>41762.759004629632</c:v>
                </c:pt>
                <c:pt idx="3822">
                  <c:v>41762.759062500001</c:v>
                </c:pt>
                <c:pt idx="3823">
                  <c:v>41762.759120370371</c:v>
                </c:pt>
                <c:pt idx="3824">
                  <c:v>41762.759189814817</c:v>
                </c:pt>
                <c:pt idx="3825">
                  <c:v>41762.759247685186</c:v>
                </c:pt>
                <c:pt idx="3826">
                  <c:v>41762.759305555555</c:v>
                </c:pt>
                <c:pt idx="3827">
                  <c:v>41762.759375000001</c:v>
                </c:pt>
                <c:pt idx="3828">
                  <c:v>41762.759432870371</c:v>
                </c:pt>
                <c:pt idx="3829">
                  <c:v>41762.75949074074</c:v>
                </c:pt>
                <c:pt idx="3830">
                  <c:v>41762.759560185186</c:v>
                </c:pt>
                <c:pt idx="3831">
                  <c:v>41762.759618055556</c:v>
                </c:pt>
                <c:pt idx="3832">
                  <c:v>41762.759675925925</c:v>
                </c:pt>
                <c:pt idx="3833">
                  <c:v>41762.759745370371</c:v>
                </c:pt>
                <c:pt idx="3834">
                  <c:v>41762.75980324074</c:v>
                </c:pt>
                <c:pt idx="3835">
                  <c:v>41762.75986111111</c:v>
                </c:pt>
                <c:pt idx="3836">
                  <c:v>41762.759918981479</c:v>
                </c:pt>
                <c:pt idx="3837">
                  <c:v>41762.759988425925</c:v>
                </c:pt>
                <c:pt idx="3838">
                  <c:v>41762.760046296295</c:v>
                </c:pt>
                <c:pt idx="3839">
                  <c:v>41762.760104166664</c:v>
                </c:pt>
                <c:pt idx="3840">
                  <c:v>41762.76017361111</c:v>
                </c:pt>
                <c:pt idx="3841">
                  <c:v>41762.760231481479</c:v>
                </c:pt>
                <c:pt idx="3842">
                  <c:v>41762.760289351849</c:v>
                </c:pt>
                <c:pt idx="3843">
                  <c:v>41762.760358796295</c:v>
                </c:pt>
                <c:pt idx="3844">
                  <c:v>41762.760416666664</c:v>
                </c:pt>
                <c:pt idx="3845">
                  <c:v>41762.760474537034</c:v>
                </c:pt>
                <c:pt idx="3846">
                  <c:v>41762.76054398148</c:v>
                </c:pt>
                <c:pt idx="3847">
                  <c:v>41762.760601851849</c:v>
                </c:pt>
                <c:pt idx="3848">
                  <c:v>41762.760659722226</c:v>
                </c:pt>
                <c:pt idx="3849">
                  <c:v>41762.760729166665</c:v>
                </c:pt>
                <c:pt idx="3850">
                  <c:v>41762.760787037034</c:v>
                </c:pt>
                <c:pt idx="3851">
                  <c:v>41762.760844907411</c:v>
                </c:pt>
                <c:pt idx="3852">
                  <c:v>41762.760914351849</c:v>
                </c:pt>
                <c:pt idx="3853">
                  <c:v>41762.760972222219</c:v>
                </c:pt>
                <c:pt idx="3854">
                  <c:v>41762.761030092595</c:v>
                </c:pt>
                <c:pt idx="3855">
                  <c:v>41762.761087962965</c:v>
                </c:pt>
                <c:pt idx="3856">
                  <c:v>41762.761157407411</c:v>
                </c:pt>
                <c:pt idx="3857">
                  <c:v>41762.76121527778</c:v>
                </c:pt>
                <c:pt idx="3858">
                  <c:v>41762.761273148149</c:v>
                </c:pt>
                <c:pt idx="3859">
                  <c:v>41762.761342592596</c:v>
                </c:pt>
                <c:pt idx="3860">
                  <c:v>41762.761400462965</c:v>
                </c:pt>
                <c:pt idx="3861">
                  <c:v>41762.761458333334</c:v>
                </c:pt>
                <c:pt idx="3862">
                  <c:v>41762.76152777778</c:v>
                </c:pt>
                <c:pt idx="3863">
                  <c:v>41762.76158564815</c:v>
                </c:pt>
                <c:pt idx="3864">
                  <c:v>41762.761643518519</c:v>
                </c:pt>
                <c:pt idx="3865">
                  <c:v>41762.761712962965</c:v>
                </c:pt>
                <c:pt idx="3866">
                  <c:v>41762.761770833335</c:v>
                </c:pt>
                <c:pt idx="3867">
                  <c:v>41762.761828703704</c:v>
                </c:pt>
                <c:pt idx="3868">
                  <c:v>41762.76189814815</c:v>
                </c:pt>
                <c:pt idx="3869">
                  <c:v>41762.761956018519</c:v>
                </c:pt>
                <c:pt idx="3870">
                  <c:v>41762.762013888889</c:v>
                </c:pt>
                <c:pt idx="3871">
                  <c:v>41762.762071759258</c:v>
                </c:pt>
                <c:pt idx="3872">
                  <c:v>41762.762141203704</c:v>
                </c:pt>
                <c:pt idx="3873">
                  <c:v>41762.762199074074</c:v>
                </c:pt>
                <c:pt idx="3874">
                  <c:v>41762.762256944443</c:v>
                </c:pt>
                <c:pt idx="3875">
                  <c:v>41762.762326388889</c:v>
                </c:pt>
                <c:pt idx="3876">
                  <c:v>41762.762384259258</c:v>
                </c:pt>
                <c:pt idx="3877">
                  <c:v>41762.762442129628</c:v>
                </c:pt>
                <c:pt idx="3878">
                  <c:v>41762.762511574074</c:v>
                </c:pt>
                <c:pt idx="3879">
                  <c:v>41762.762569444443</c:v>
                </c:pt>
                <c:pt idx="3880">
                  <c:v>41762.762627314813</c:v>
                </c:pt>
                <c:pt idx="3881">
                  <c:v>41762.762696759259</c:v>
                </c:pt>
                <c:pt idx="3882">
                  <c:v>41762.762754629628</c:v>
                </c:pt>
                <c:pt idx="3883">
                  <c:v>41762.762812499997</c:v>
                </c:pt>
                <c:pt idx="3884">
                  <c:v>41762.762881944444</c:v>
                </c:pt>
                <c:pt idx="3885">
                  <c:v>41762.762939814813</c:v>
                </c:pt>
                <c:pt idx="3886">
                  <c:v>41762.762997685182</c:v>
                </c:pt>
                <c:pt idx="3887">
                  <c:v>41762.763067129628</c:v>
                </c:pt>
                <c:pt idx="3888">
                  <c:v>41762.763124999998</c:v>
                </c:pt>
                <c:pt idx="3889">
                  <c:v>41762.763182870367</c:v>
                </c:pt>
                <c:pt idx="3890">
                  <c:v>41762.763240740744</c:v>
                </c:pt>
                <c:pt idx="3891">
                  <c:v>41762.763310185182</c:v>
                </c:pt>
                <c:pt idx="3892">
                  <c:v>41762.763368055559</c:v>
                </c:pt>
                <c:pt idx="3893">
                  <c:v>41762.763425925928</c:v>
                </c:pt>
                <c:pt idx="3894">
                  <c:v>41762.763495370367</c:v>
                </c:pt>
                <c:pt idx="3895">
                  <c:v>41762.763553240744</c:v>
                </c:pt>
                <c:pt idx="3896">
                  <c:v>41762.763611111113</c:v>
                </c:pt>
                <c:pt idx="3897">
                  <c:v>41762.763680555552</c:v>
                </c:pt>
                <c:pt idx="3898">
                  <c:v>41762.763738425929</c:v>
                </c:pt>
                <c:pt idx="3899">
                  <c:v>41762.763796296298</c:v>
                </c:pt>
                <c:pt idx="3900">
                  <c:v>41762.763865740744</c:v>
                </c:pt>
                <c:pt idx="3901">
                  <c:v>41762.763923611114</c:v>
                </c:pt>
                <c:pt idx="3902">
                  <c:v>41762.763981481483</c:v>
                </c:pt>
                <c:pt idx="3903">
                  <c:v>41762.764050925929</c:v>
                </c:pt>
                <c:pt idx="3904">
                  <c:v>41762.764108796298</c:v>
                </c:pt>
                <c:pt idx="3905">
                  <c:v>41762.764166666668</c:v>
                </c:pt>
                <c:pt idx="3906">
                  <c:v>41762.764236111114</c:v>
                </c:pt>
                <c:pt idx="3907">
                  <c:v>41762.764293981483</c:v>
                </c:pt>
                <c:pt idx="3908">
                  <c:v>41762.764351851853</c:v>
                </c:pt>
                <c:pt idx="3909">
                  <c:v>41762.764409722222</c:v>
                </c:pt>
                <c:pt idx="3910">
                  <c:v>41762.764479166668</c:v>
                </c:pt>
                <c:pt idx="3911">
                  <c:v>41762.764537037037</c:v>
                </c:pt>
                <c:pt idx="3912">
                  <c:v>41762.764594907407</c:v>
                </c:pt>
                <c:pt idx="3913">
                  <c:v>41762.764664351853</c:v>
                </c:pt>
                <c:pt idx="3914">
                  <c:v>41762.764722222222</c:v>
                </c:pt>
                <c:pt idx="3915">
                  <c:v>41762.764780092592</c:v>
                </c:pt>
                <c:pt idx="3916">
                  <c:v>41762.764849537038</c:v>
                </c:pt>
                <c:pt idx="3917">
                  <c:v>41762.764907407407</c:v>
                </c:pt>
                <c:pt idx="3918">
                  <c:v>41762.764965277776</c:v>
                </c:pt>
                <c:pt idx="3919">
                  <c:v>41762.765034722222</c:v>
                </c:pt>
                <c:pt idx="3920">
                  <c:v>41762.765092592592</c:v>
                </c:pt>
                <c:pt idx="3921">
                  <c:v>41762.765150462961</c:v>
                </c:pt>
                <c:pt idx="3922">
                  <c:v>41762.765219907407</c:v>
                </c:pt>
                <c:pt idx="3923">
                  <c:v>41762.765277777777</c:v>
                </c:pt>
                <c:pt idx="3924">
                  <c:v>41762.765335648146</c:v>
                </c:pt>
                <c:pt idx="3925">
                  <c:v>41762.765393518515</c:v>
                </c:pt>
                <c:pt idx="3926">
                  <c:v>41762.765462962961</c:v>
                </c:pt>
                <c:pt idx="3927">
                  <c:v>41762.765520833331</c:v>
                </c:pt>
                <c:pt idx="3928">
                  <c:v>41762.7655787037</c:v>
                </c:pt>
                <c:pt idx="3929">
                  <c:v>41762.765648148146</c:v>
                </c:pt>
                <c:pt idx="3930">
                  <c:v>41762.765706018516</c:v>
                </c:pt>
                <c:pt idx="3931">
                  <c:v>41762.765763888892</c:v>
                </c:pt>
                <c:pt idx="3932">
                  <c:v>41762.765833333331</c:v>
                </c:pt>
                <c:pt idx="3933">
                  <c:v>41762.7658912037</c:v>
                </c:pt>
                <c:pt idx="3934">
                  <c:v>41762.765949074077</c:v>
                </c:pt>
                <c:pt idx="3935">
                  <c:v>41762.766018518516</c:v>
                </c:pt>
                <c:pt idx="3936">
                  <c:v>41762.766076388885</c:v>
                </c:pt>
                <c:pt idx="3937">
                  <c:v>41762.766134259262</c:v>
                </c:pt>
                <c:pt idx="3938">
                  <c:v>41762.766203703701</c:v>
                </c:pt>
                <c:pt idx="3939">
                  <c:v>41762.766261574077</c:v>
                </c:pt>
                <c:pt idx="3940">
                  <c:v>41762.766319444447</c:v>
                </c:pt>
                <c:pt idx="3941">
                  <c:v>41762.766377314816</c:v>
                </c:pt>
                <c:pt idx="3942">
                  <c:v>41762.766446759262</c:v>
                </c:pt>
                <c:pt idx="3943">
                  <c:v>41762.766504629632</c:v>
                </c:pt>
                <c:pt idx="3944">
                  <c:v>41762.766562500001</c:v>
                </c:pt>
                <c:pt idx="3945">
                  <c:v>41762.766631944447</c:v>
                </c:pt>
                <c:pt idx="3946">
                  <c:v>41762.766689814816</c:v>
                </c:pt>
                <c:pt idx="3947">
                  <c:v>41762.766747685186</c:v>
                </c:pt>
                <c:pt idx="3948">
                  <c:v>41762.766817129632</c:v>
                </c:pt>
                <c:pt idx="3949">
                  <c:v>41762.766875000001</c:v>
                </c:pt>
                <c:pt idx="3950">
                  <c:v>41762.766932870371</c:v>
                </c:pt>
                <c:pt idx="3951">
                  <c:v>41762.767002314817</c:v>
                </c:pt>
                <c:pt idx="3952">
                  <c:v>41762.767060185186</c:v>
                </c:pt>
                <c:pt idx="3953">
                  <c:v>41762.767118055555</c:v>
                </c:pt>
                <c:pt idx="3954">
                  <c:v>41762.767187500001</c:v>
                </c:pt>
                <c:pt idx="3955">
                  <c:v>41762.767245370371</c:v>
                </c:pt>
                <c:pt idx="3956">
                  <c:v>41762.76730324074</c:v>
                </c:pt>
                <c:pt idx="3957">
                  <c:v>41762.767361111109</c:v>
                </c:pt>
                <c:pt idx="3958">
                  <c:v>41762.767430555556</c:v>
                </c:pt>
                <c:pt idx="3959">
                  <c:v>41762.767488425925</c:v>
                </c:pt>
                <c:pt idx="3960">
                  <c:v>41762.767546296294</c:v>
                </c:pt>
                <c:pt idx="3961">
                  <c:v>41762.76761574074</c:v>
                </c:pt>
                <c:pt idx="3962">
                  <c:v>41762.76767361111</c:v>
                </c:pt>
                <c:pt idx="3963">
                  <c:v>41762.767731481479</c:v>
                </c:pt>
                <c:pt idx="3964">
                  <c:v>41762.767800925925</c:v>
                </c:pt>
                <c:pt idx="3965">
                  <c:v>41762.767858796295</c:v>
                </c:pt>
                <c:pt idx="3966">
                  <c:v>41762.767916666664</c:v>
                </c:pt>
                <c:pt idx="3967">
                  <c:v>41762.76798611111</c:v>
                </c:pt>
                <c:pt idx="3968">
                  <c:v>41762.768043981479</c:v>
                </c:pt>
                <c:pt idx="3969">
                  <c:v>41762.768101851849</c:v>
                </c:pt>
                <c:pt idx="3970">
                  <c:v>41762.768171296295</c:v>
                </c:pt>
                <c:pt idx="3971">
                  <c:v>41762.768229166664</c:v>
                </c:pt>
                <c:pt idx="3972">
                  <c:v>41762.768287037034</c:v>
                </c:pt>
                <c:pt idx="3973">
                  <c:v>41762.76835648148</c:v>
                </c:pt>
                <c:pt idx="3974">
                  <c:v>41762.768414351849</c:v>
                </c:pt>
                <c:pt idx="3975">
                  <c:v>41762.768472222226</c:v>
                </c:pt>
                <c:pt idx="3976">
                  <c:v>41762.768530092595</c:v>
                </c:pt>
                <c:pt idx="3977">
                  <c:v>41762.768599537034</c:v>
                </c:pt>
                <c:pt idx="3978">
                  <c:v>41762.768657407411</c:v>
                </c:pt>
                <c:pt idx="3979">
                  <c:v>41762.76871527778</c:v>
                </c:pt>
                <c:pt idx="3980">
                  <c:v>41762.768784722219</c:v>
                </c:pt>
                <c:pt idx="3981">
                  <c:v>41762.768842592595</c:v>
                </c:pt>
                <c:pt idx="3982">
                  <c:v>41762.768900462965</c:v>
                </c:pt>
                <c:pt idx="3983">
                  <c:v>41762.768969907411</c:v>
                </c:pt>
                <c:pt idx="3984">
                  <c:v>41762.76902777778</c:v>
                </c:pt>
                <c:pt idx="3985">
                  <c:v>41762.769085648149</c:v>
                </c:pt>
                <c:pt idx="3986">
                  <c:v>41762.769155092596</c:v>
                </c:pt>
                <c:pt idx="3987">
                  <c:v>41762.769212962965</c:v>
                </c:pt>
                <c:pt idx="3988">
                  <c:v>41762.769270833334</c:v>
                </c:pt>
                <c:pt idx="3989">
                  <c:v>41762.76934027778</c:v>
                </c:pt>
                <c:pt idx="3990">
                  <c:v>41762.76939814815</c:v>
                </c:pt>
                <c:pt idx="3991">
                  <c:v>41762.769456018519</c:v>
                </c:pt>
                <c:pt idx="3992">
                  <c:v>41762.769513888888</c:v>
                </c:pt>
                <c:pt idx="3993">
                  <c:v>41762.769583333335</c:v>
                </c:pt>
                <c:pt idx="3994">
                  <c:v>41762.769641203704</c:v>
                </c:pt>
                <c:pt idx="3995">
                  <c:v>41762.769699074073</c:v>
                </c:pt>
                <c:pt idx="3996">
                  <c:v>41762.769768518519</c:v>
                </c:pt>
                <c:pt idx="3997">
                  <c:v>41762.769826388889</c:v>
                </c:pt>
                <c:pt idx="3998">
                  <c:v>41762.769884259258</c:v>
                </c:pt>
                <c:pt idx="3999">
                  <c:v>41762.769953703704</c:v>
                </c:pt>
                <c:pt idx="4000">
                  <c:v>41762.770011574074</c:v>
                </c:pt>
                <c:pt idx="4001">
                  <c:v>41762.770069444443</c:v>
                </c:pt>
                <c:pt idx="4002">
                  <c:v>41762.770138888889</c:v>
                </c:pt>
                <c:pt idx="4003">
                  <c:v>41762.770196759258</c:v>
                </c:pt>
                <c:pt idx="4004">
                  <c:v>41762.770254629628</c:v>
                </c:pt>
                <c:pt idx="4005">
                  <c:v>41762.770312499997</c:v>
                </c:pt>
                <c:pt idx="4006">
                  <c:v>41762.770381944443</c:v>
                </c:pt>
                <c:pt idx="4007">
                  <c:v>41762.770439814813</c:v>
                </c:pt>
                <c:pt idx="4008">
                  <c:v>41762.770497685182</c:v>
                </c:pt>
                <c:pt idx="4009">
                  <c:v>41762.770567129628</c:v>
                </c:pt>
                <c:pt idx="4010">
                  <c:v>41762.770624999997</c:v>
                </c:pt>
                <c:pt idx="4011">
                  <c:v>41762.770682870374</c:v>
                </c:pt>
                <c:pt idx="4012">
                  <c:v>41762.770752314813</c:v>
                </c:pt>
                <c:pt idx="4013">
                  <c:v>41762.770810185182</c:v>
                </c:pt>
                <c:pt idx="4014">
                  <c:v>41762.770868055559</c:v>
                </c:pt>
                <c:pt idx="4015">
                  <c:v>41762.770937499998</c:v>
                </c:pt>
                <c:pt idx="4016">
                  <c:v>41762.770995370367</c:v>
                </c:pt>
                <c:pt idx="4017">
                  <c:v>41762.771053240744</c:v>
                </c:pt>
                <c:pt idx="4018">
                  <c:v>41762.771122685182</c:v>
                </c:pt>
                <c:pt idx="4019">
                  <c:v>41762.771180555559</c:v>
                </c:pt>
                <c:pt idx="4020">
                  <c:v>41762.771238425928</c:v>
                </c:pt>
                <c:pt idx="4021">
                  <c:v>41762.771296296298</c:v>
                </c:pt>
                <c:pt idx="4022">
                  <c:v>41762.771365740744</c:v>
                </c:pt>
                <c:pt idx="4023">
                  <c:v>41762.771423611113</c:v>
                </c:pt>
                <c:pt idx="4024">
                  <c:v>41762.771481481483</c:v>
                </c:pt>
                <c:pt idx="4025">
                  <c:v>41762.771550925929</c:v>
                </c:pt>
                <c:pt idx="4026">
                  <c:v>41762.771608796298</c:v>
                </c:pt>
                <c:pt idx="4027">
                  <c:v>41762.771666666667</c:v>
                </c:pt>
                <c:pt idx="4028">
                  <c:v>41762.771736111114</c:v>
                </c:pt>
                <c:pt idx="4029">
                  <c:v>41762.771793981483</c:v>
                </c:pt>
                <c:pt idx="4030">
                  <c:v>41762.771851851852</c:v>
                </c:pt>
                <c:pt idx="4031">
                  <c:v>41762.771921296298</c:v>
                </c:pt>
                <c:pt idx="4032">
                  <c:v>41762.771979166668</c:v>
                </c:pt>
                <c:pt idx="4033">
                  <c:v>41762.772037037037</c:v>
                </c:pt>
                <c:pt idx="4034">
                  <c:v>41762.772106481483</c:v>
                </c:pt>
                <c:pt idx="4035">
                  <c:v>41762.772164351853</c:v>
                </c:pt>
                <c:pt idx="4036">
                  <c:v>41762.772222222222</c:v>
                </c:pt>
                <c:pt idx="4037">
                  <c:v>41762.772280092591</c:v>
                </c:pt>
                <c:pt idx="4038">
                  <c:v>41762.772349537037</c:v>
                </c:pt>
                <c:pt idx="4039">
                  <c:v>41762.772407407407</c:v>
                </c:pt>
                <c:pt idx="4040">
                  <c:v>41762.772465277776</c:v>
                </c:pt>
                <c:pt idx="4041">
                  <c:v>41762.772534722222</c:v>
                </c:pt>
                <c:pt idx="4042">
                  <c:v>41762.772592592592</c:v>
                </c:pt>
                <c:pt idx="4043">
                  <c:v>41762.772650462961</c:v>
                </c:pt>
                <c:pt idx="4044">
                  <c:v>41762.772719907407</c:v>
                </c:pt>
                <c:pt idx="4045">
                  <c:v>41762.772777777776</c:v>
                </c:pt>
                <c:pt idx="4046">
                  <c:v>41762.772835648146</c:v>
                </c:pt>
                <c:pt idx="4047">
                  <c:v>41762.772905092592</c:v>
                </c:pt>
                <c:pt idx="4048">
                  <c:v>41762.772962962961</c:v>
                </c:pt>
                <c:pt idx="4049">
                  <c:v>41762.773020833331</c:v>
                </c:pt>
                <c:pt idx="4050">
                  <c:v>41762.773090277777</c:v>
                </c:pt>
                <c:pt idx="4051">
                  <c:v>41762.773148148146</c:v>
                </c:pt>
                <c:pt idx="4052">
                  <c:v>41762.773206018515</c:v>
                </c:pt>
                <c:pt idx="4053">
                  <c:v>41762.773263888892</c:v>
                </c:pt>
                <c:pt idx="4054">
                  <c:v>41762.773333333331</c:v>
                </c:pt>
                <c:pt idx="4055">
                  <c:v>41762.7733912037</c:v>
                </c:pt>
                <c:pt idx="4056">
                  <c:v>41762.773449074077</c:v>
                </c:pt>
                <c:pt idx="4057">
                  <c:v>41762.773518518516</c:v>
                </c:pt>
                <c:pt idx="4058">
                  <c:v>41762.773576388892</c:v>
                </c:pt>
                <c:pt idx="4059">
                  <c:v>41762.773634259262</c:v>
                </c:pt>
                <c:pt idx="4060">
                  <c:v>41762.7737037037</c:v>
                </c:pt>
                <c:pt idx="4061">
                  <c:v>41762.773761574077</c:v>
                </c:pt>
                <c:pt idx="4062">
                  <c:v>41762.773819444446</c:v>
                </c:pt>
                <c:pt idx="4063">
                  <c:v>41762.773888888885</c:v>
                </c:pt>
                <c:pt idx="4064">
                  <c:v>41762.773946759262</c:v>
                </c:pt>
                <c:pt idx="4065">
                  <c:v>41762.774004629631</c:v>
                </c:pt>
                <c:pt idx="4066">
                  <c:v>41762.774074074077</c:v>
                </c:pt>
                <c:pt idx="4067">
                  <c:v>41762.774131944447</c:v>
                </c:pt>
                <c:pt idx="4068">
                  <c:v>41762.774189814816</c:v>
                </c:pt>
                <c:pt idx="4069">
                  <c:v>41762.774247685185</c:v>
                </c:pt>
                <c:pt idx="4070">
                  <c:v>41762.774317129632</c:v>
                </c:pt>
                <c:pt idx="4071">
                  <c:v>41762.774375000001</c:v>
                </c:pt>
                <c:pt idx="4072">
                  <c:v>41762.77443287037</c:v>
                </c:pt>
                <c:pt idx="4073">
                  <c:v>41762.774502314816</c:v>
                </c:pt>
                <c:pt idx="4074">
                  <c:v>41762.774560185186</c:v>
                </c:pt>
                <c:pt idx="4075">
                  <c:v>41762.774618055555</c:v>
                </c:pt>
                <c:pt idx="4076">
                  <c:v>41762.774687500001</c:v>
                </c:pt>
                <c:pt idx="4077">
                  <c:v>41762.774745370371</c:v>
                </c:pt>
                <c:pt idx="4078">
                  <c:v>41762.77480324074</c:v>
                </c:pt>
                <c:pt idx="4079">
                  <c:v>41762.774872685186</c:v>
                </c:pt>
                <c:pt idx="4080">
                  <c:v>41762.774930555555</c:v>
                </c:pt>
                <c:pt idx="4081">
                  <c:v>41762.774988425925</c:v>
                </c:pt>
                <c:pt idx="4082">
                  <c:v>41762.775057870371</c:v>
                </c:pt>
                <c:pt idx="4083">
                  <c:v>41762.77511574074</c:v>
                </c:pt>
                <c:pt idx="4084">
                  <c:v>41762.775173611109</c:v>
                </c:pt>
                <c:pt idx="4085">
                  <c:v>41762.775231481479</c:v>
                </c:pt>
                <c:pt idx="4086">
                  <c:v>41762.775300925925</c:v>
                </c:pt>
                <c:pt idx="4087">
                  <c:v>41762.775358796294</c:v>
                </c:pt>
                <c:pt idx="4088">
                  <c:v>41762.775416666664</c:v>
                </c:pt>
                <c:pt idx="4089">
                  <c:v>41762.77548611111</c:v>
                </c:pt>
                <c:pt idx="4090">
                  <c:v>41762.775543981479</c:v>
                </c:pt>
                <c:pt idx="4091">
                  <c:v>41762.775601851848</c:v>
                </c:pt>
                <c:pt idx="4092">
                  <c:v>41762.775671296295</c:v>
                </c:pt>
                <c:pt idx="4093">
                  <c:v>41762.775729166664</c:v>
                </c:pt>
                <c:pt idx="4094">
                  <c:v>41762.775787037041</c:v>
                </c:pt>
                <c:pt idx="4095">
                  <c:v>41762.775856481479</c:v>
                </c:pt>
                <c:pt idx="4096">
                  <c:v>41762.775914351849</c:v>
                </c:pt>
                <c:pt idx="4097">
                  <c:v>41762.775972222225</c:v>
                </c:pt>
                <c:pt idx="4098">
                  <c:v>41762.776041666664</c:v>
                </c:pt>
                <c:pt idx="4099">
                  <c:v>41762.776099537034</c:v>
                </c:pt>
                <c:pt idx="4100">
                  <c:v>41762.77615740741</c:v>
                </c:pt>
                <c:pt idx="4101">
                  <c:v>41762.776226851849</c:v>
                </c:pt>
                <c:pt idx="4102">
                  <c:v>41762.776284722226</c:v>
                </c:pt>
                <c:pt idx="4103">
                  <c:v>41762.776342592595</c:v>
                </c:pt>
                <c:pt idx="4104">
                  <c:v>41762.776400462964</c:v>
                </c:pt>
                <c:pt idx="4105">
                  <c:v>41762.776469907411</c:v>
                </c:pt>
                <c:pt idx="4106">
                  <c:v>41762.77652777778</c:v>
                </c:pt>
                <c:pt idx="4107">
                  <c:v>41762.776585648149</c:v>
                </c:pt>
                <c:pt idx="4108">
                  <c:v>41762.776655092595</c:v>
                </c:pt>
                <c:pt idx="4109">
                  <c:v>41762.776712962965</c:v>
                </c:pt>
                <c:pt idx="4110">
                  <c:v>41762.776770833334</c:v>
                </c:pt>
                <c:pt idx="4111">
                  <c:v>41762.77684027778</c:v>
                </c:pt>
                <c:pt idx="4112">
                  <c:v>41762.776898148149</c:v>
                </c:pt>
                <c:pt idx="4113">
                  <c:v>41762.776956018519</c:v>
                </c:pt>
                <c:pt idx="4114">
                  <c:v>41762.777025462965</c:v>
                </c:pt>
                <c:pt idx="4115">
                  <c:v>41762.777083333334</c:v>
                </c:pt>
                <c:pt idx="4116">
                  <c:v>41762.777141203704</c:v>
                </c:pt>
                <c:pt idx="4117">
                  <c:v>41762.77721064815</c:v>
                </c:pt>
                <c:pt idx="4118">
                  <c:v>41762.777268518519</c:v>
                </c:pt>
                <c:pt idx="4119">
                  <c:v>41762.777326388888</c:v>
                </c:pt>
                <c:pt idx="4120">
                  <c:v>41762.777384259258</c:v>
                </c:pt>
                <c:pt idx="4121">
                  <c:v>41762.777453703704</c:v>
                </c:pt>
                <c:pt idx="4122">
                  <c:v>41762.777511574073</c:v>
                </c:pt>
                <c:pt idx="4123">
                  <c:v>41762.777569444443</c:v>
                </c:pt>
                <c:pt idx="4124">
                  <c:v>41762.777638888889</c:v>
                </c:pt>
                <c:pt idx="4125">
                  <c:v>41762.777696759258</c:v>
                </c:pt>
                <c:pt idx="4126">
                  <c:v>41762.777754629627</c:v>
                </c:pt>
                <c:pt idx="4127">
                  <c:v>41762.777824074074</c:v>
                </c:pt>
                <c:pt idx="4128">
                  <c:v>41762.777881944443</c:v>
                </c:pt>
                <c:pt idx="4129">
                  <c:v>41762.777939814812</c:v>
                </c:pt>
                <c:pt idx="4130">
                  <c:v>41762.778009259258</c:v>
                </c:pt>
                <c:pt idx="4131">
                  <c:v>41762.778067129628</c:v>
                </c:pt>
                <c:pt idx="4132">
                  <c:v>41762.778124999997</c:v>
                </c:pt>
                <c:pt idx="4133">
                  <c:v>41762.778194444443</c:v>
                </c:pt>
                <c:pt idx="4134">
                  <c:v>41762.778252314813</c:v>
                </c:pt>
                <c:pt idx="4135">
                  <c:v>41762.778310185182</c:v>
                </c:pt>
                <c:pt idx="4136">
                  <c:v>41762.778368055559</c:v>
                </c:pt>
                <c:pt idx="4137">
                  <c:v>41762.778437499997</c:v>
                </c:pt>
                <c:pt idx="4138">
                  <c:v>41762.778495370374</c:v>
                </c:pt>
                <c:pt idx="4139">
                  <c:v>41762.778553240743</c:v>
                </c:pt>
                <c:pt idx="4140">
                  <c:v>41762.778622685182</c:v>
                </c:pt>
                <c:pt idx="4141">
                  <c:v>41762.778680555559</c:v>
                </c:pt>
                <c:pt idx="4142">
                  <c:v>41762.778738425928</c:v>
                </c:pt>
                <c:pt idx="4143">
                  <c:v>41762.778807870367</c:v>
                </c:pt>
                <c:pt idx="4144">
                  <c:v>41762.778865740744</c:v>
                </c:pt>
                <c:pt idx="4145">
                  <c:v>41762.778923611113</c:v>
                </c:pt>
                <c:pt idx="4146">
                  <c:v>41762.778993055559</c:v>
                </c:pt>
                <c:pt idx="4147">
                  <c:v>41762.779050925928</c:v>
                </c:pt>
                <c:pt idx="4148">
                  <c:v>41762.779108796298</c:v>
                </c:pt>
                <c:pt idx="4149">
                  <c:v>41762.779178240744</c:v>
                </c:pt>
                <c:pt idx="4150">
                  <c:v>41762.779236111113</c:v>
                </c:pt>
                <c:pt idx="4151">
                  <c:v>41762.779293981483</c:v>
                </c:pt>
                <c:pt idx="4152">
                  <c:v>41762.779351851852</c:v>
                </c:pt>
                <c:pt idx="4153">
                  <c:v>41762.779421296298</c:v>
                </c:pt>
                <c:pt idx="4154">
                  <c:v>41762.779479166667</c:v>
                </c:pt>
                <c:pt idx="4155">
                  <c:v>41762.779537037037</c:v>
                </c:pt>
                <c:pt idx="4156">
                  <c:v>41762.779606481483</c:v>
                </c:pt>
                <c:pt idx="4157">
                  <c:v>41762.779664351852</c:v>
                </c:pt>
                <c:pt idx="4158">
                  <c:v>41762.779722222222</c:v>
                </c:pt>
                <c:pt idx="4159">
                  <c:v>41762.779791666668</c:v>
                </c:pt>
                <c:pt idx="4160">
                  <c:v>41762.779849537037</c:v>
                </c:pt>
                <c:pt idx="4161">
                  <c:v>41762.779907407406</c:v>
                </c:pt>
                <c:pt idx="4162">
                  <c:v>41762.779976851853</c:v>
                </c:pt>
                <c:pt idx="4163">
                  <c:v>41762.780034722222</c:v>
                </c:pt>
                <c:pt idx="4164">
                  <c:v>41762.780092592591</c:v>
                </c:pt>
                <c:pt idx="4165">
                  <c:v>41762.780162037037</c:v>
                </c:pt>
                <c:pt idx="4166">
                  <c:v>41762.780219907407</c:v>
                </c:pt>
                <c:pt idx="4167">
                  <c:v>41762.780277777776</c:v>
                </c:pt>
                <c:pt idx="4168">
                  <c:v>41762.780347222222</c:v>
                </c:pt>
                <c:pt idx="4169">
                  <c:v>41762.780405092592</c:v>
                </c:pt>
                <c:pt idx="4170">
                  <c:v>41762.780462962961</c:v>
                </c:pt>
                <c:pt idx="4171">
                  <c:v>41762.78052083333</c:v>
                </c:pt>
                <c:pt idx="4172">
                  <c:v>41762.780590277776</c:v>
                </c:pt>
                <c:pt idx="4173">
                  <c:v>41762.780648148146</c:v>
                </c:pt>
                <c:pt idx="4174">
                  <c:v>41762.780706018515</c:v>
                </c:pt>
                <c:pt idx="4175">
                  <c:v>41762.780775462961</c:v>
                </c:pt>
                <c:pt idx="4176">
                  <c:v>41762.780833333331</c:v>
                </c:pt>
                <c:pt idx="4177">
                  <c:v>41762.780891203707</c:v>
                </c:pt>
                <c:pt idx="4178">
                  <c:v>41762.780960648146</c:v>
                </c:pt>
                <c:pt idx="4179">
                  <c:v>41762.781018518515</c:v>
                </c:pt>
                <c:pt idx="4180">
                  <c:v>41762.781076388892</c:v>
                </c:pt>
                <c:pt idx="4181">
                  <c:v>41762.781145833331</c:v>
                </c:pt>
                <c:pt idx="4182">
                  <c:v>41762.7812037037</c:v>
                </c:pt>
                <c:pt idx="4183">
                  <c:v>41762.781261574077</c:v>
                </c:pt>
                <c:pt idx="4184">
                  <c:v>41762.781331018516</c:v>
                </c:pt>
                <c:pt idx="4185">
                  <c:v>41762.781388888892</c:v>
                </c:pt>
                <c:pt idx="4186">
                  <c:v>41762.781446759262</c:v>
                </c:pt>
                <c:pt idx="4187">
                  <c:v>41762.781504629631</c:v>
                </c:pt>
                <c:pt idx="4188">
                  <c:v>41762.781574074077</c:v>
                </c:pt>
                <c:pt idx="4189">
                  <c:v>41762.781631944446</c:v>
                </c:pt>
                <c:pt idx="4190">
                  <c:v>41762.781689814816</c:v>
                </c:pt>
                <c:pt idx="4191">
                  <c:v>41762.781759259262</c:v>
                </c:pt>
                <c:pt idx="4192">
                  <c:v>41762.781817129631</c:v>
                </c:pt>
                <c:pt idx="4193">
                  <c:v>41762.781875000001</c:v>
                </c:pt>
                <c:pt idx="4194">
                  <c:v>41762.781944444447</c:v>
                </c:pt>
                <c:pt idx="4195">
                  <c:v>41762.782002314816</c:v>
                </c:pt>
                <c:pt idx="4196">
                  <c:v>41762.782060185185</c:v>
                </c:pt>
                <c:pt idx="4197">
                  <c:v>41762.782129629632</c:v>
                </c:pt>
                <c:pt idx="4198">
                  <c:v>41762.782187500001</c:v>
                </c:pt>
                <c:pt idx="4199">
                  <c:v>41762.78224537037</c:v>
                </c:pt>
                <c:pt idx="4200">
                  <c:v>41762.782314814816</c:v>
                </c:pt>
                <c:pt idx="4201">
                  <c:v>41762.782372685186</c:v>
                </c:pt>
                <c:pt idx="4202">
                  <c:v>41762.782430555555</c:v>
                </c:pt>
                <c:pt idx="4203">
                  <c:v>41762.782488425924</c:v>
                </c:pt>
                <c:pt idx="4204">
                  <c:v>41762.782557870371</c:v>
                </c:pt>
                <c:pt idx="4205">
                  <c:v>41762.78261574074</c:v>
                </c:pt>
                <c:pt idx="4206">
                  <c:v>41762.782673611109</c:v>
                </c:pt>
                <c:pt idx="4207">
                  <c:v>41762.782743055555</c:v>
                </c:pt>
                <c:pt idx="4208">
                  <c:v>41762.782800925925</c:v>
                </c:pt>
                <c:pt idx="4209">
                  <c:v>41762.782858796294</c:v>
                </c:pt>
                <c:pt idx="4210">
                  <c:v>41762.78292824074</c:v>
                </c:pt>
                <c:pt idx="4211">
                  <c:v>41762.782986111109</c:v>
                </c:pt>
                <c:pt idx="4212">
                  <c:v>41762.783043981479</c:v>
                </c:pt>
                <c:pt idx="4213">
                  <c:v>41762.783113425925</c:v>
                </c:pt>
                <c:pt idx="4214">
                  <c:v>41762.783171296294</c:v>
                </c:pt>
                <c:pt idx="4215">
                  <c:v>41762.783229166664</c:v>
                </c:pt>
                <c:pt idx="4216">
                  <c:v>41762.78329861111</c:v>
                </c:pt>
                <c:pt idx="4217">
                  <c:v>41762.783356481479</c:v>
                </c:pt>
                <c:pt idx="4218">
                  <c:v>41762.783414351848</c:v>
                </c:pt>
                <c:pt idx="4219">
                  <c:v>41762.783472222225</c:v>
                </c:pt>
                <c:pt idx="4220">
                  <c:v>41762.783541666664</c:v>
                </c:pt>
                <c:pt idx="4221">
                  <c:v>41762.783599537041</c:v>
                </c:pt>
                <c:pt idx="4222">
                  <c:v>41762.78365740741</c:v>
                </c:pt>
                <c:pt idx="4223">
                  <c:v>41762.783726851849</c:v>
                </c:pt>
                <c:pt idx="4224">
                  <c:v>41762.783784722225</c:v>
                </c:pt>
                <c:pt idx="4225">
                  <c:v>41762.783842592595</c:v>
                </c:pt>
                <c:pt idx="4226">
                  <c:v>41762.783912037034</c:v>
                </c:pt>
                <c:pt idx="4227">
                  <c:v>41762.78396990741</c:v>
                </c:pt>
                <c:pt idx="4228">
                  <c:v>41762.78402777778</c:v>
                </c:pt>
                <c:pt idx="4229">
                  <c:v>41762.784097222226</c:v>
                </c:pt>
                <c:pt idx="4230">
                  <c:v>41762.784155092595</c:v>
                </c:pt>
                <c:pt idx="4231">
                  <c:v>41762.784212962964</c:v>
                </c:pt>
                <c:pt idx="4232">
                  <c:v>41762.784282407411</c:v>
                </c:pt>
                <c:pt idx="4233">
                  <c:v>41762.78434027778</c:v>
                </c:pt>
                <c:pt idx="4234">
                  <c:v>41762.784398148149</c:v>
                </c:pt>
                <c:pt idx="4235">
                  <c:v>41762.784456018519</c:v>
                </c:pt>
                <c:pt idx="4236">
                  <c:v>41762.784525462965</c:v>
                </c:pt>
                <c:pt idx="4237">
                  <c:v>41762.784583333334</c:v>
                </c:pt>
                <c:pt idx="4238">
                  <c:v>41762.784641203703</c:v>
                </c:pt>
                <c:pt idx="4239">
                  <c:v>41762.784710648149</c:v>
                </c:pt>
                <c:pt idx="4240">
                  <c:v>41762.784768518519</c:v>
                </c:pt>
                <c:pt idx="4241">
                  <c:v>41762.784826388888</c:v>
                </c:pt>
                <c:pt idx="4242">
                  <c:v>41762.784895833334</c:v>
                </c:pt>
                <c:pt idx="4243">
                  <c:v>41762.784953703704</c:v>
                </c:pt>
                <c:pt idx="4244">
                  <c:v>41762.785011574073</c:v>
                </c:pt>
                <c:pt idx="4245">
                  <c:v>41762.785081018519</c:v>
                </c:pt>
                <c:pt idx="4246">
                  <c:v>41762.785138888888</c:v>
                </c:pt>
                <c:pt idx="4247">
                  <c:v>41762.785196759258</c:v>
                </c:pt>
                <c:pt idx="4248">
                  <c:v>41762.785266203704</c:v>
                </c:pt>
                <c:pt idx="4249">
                  <c:v>41762.785324074073</c:v>
                </c:pt>
                <c:pt idx="4250">
                  <c:v>41762.785381944443</c:v>
                </c:pt>
                <c:pt idx="4251">
                  <c:v>41762.785439814812</c:v>
                </c:pt>
                <c:pt idx="4252">
                  <c:v>41762.785509259258</c:v>
                </c:pt>
                <c:pt idx="4253">
                  <c:v>41762.785567129627</c:v>
                </c:pt>
                <c:pt idx="4254">
                  <c:v>41762.785624999997</c:v>
                </c:pt>
                <c:pt idx="4255">
                  <c:v>41762.785694444443</c:v>
                </c:pt>
                <c:pt idx="4256">
                  <c:v>41762.785752314812</c:v>
                </c:pt>
                <c:pt idx="4257">
                  <c:v>41762.785810185182</c:v>
                </c:pt>
                <c:pt idx="4258">
                  <c:v>41762.785879629628</c:v>
                </c:pt>
                <c:pt idx="4259">
                  <c:v>41762.785937499997</c:v>
                </c:pt>
                <c:pt idx="4260">
                  <c:v>41762.785995370374</c:v>
                </c:pt>
                <c:pt idx="4261">
                  <c:v>41762.786064814813</c:v>
                </c:pt>
                <c:pt idx="4262">
                  <c:v>41762.786122685182</c:v>
                </c:pt>
                <c:pt idx="4263">
                  <c:v>41762.786180555559</c:v>
                </c:pt>
                <c:pt idx="4264">
                  <c:v>41762.786249999997</c:v>
                </c:pt>
                <c:pt idx="4265">
                  <c:v>41762.786307870374</c:v>
                </c:pt>
                <c:pt idx="4266">
                  <c:v>41762.786365740743</c:v>
                </c:pt>
                <c:pt idx="4267">
                  <c:v>41762.786423611113</c:v>
                </c:pt>
                <c:pt idx="4268">
                  <c:v>41762.786493055559</c:v>
                </c:pt>
                <c:pt idx="4269">
                  <c:v>41762.786550925928</c:v>
                </c:pt>
                <c:pt idx="4270">
                  <c:v>41762.786608796298</c:v>
                </c:pt>
                <c:pt idx="4271">
                  <c:v>41762.786678240744</c:v>
                </c:pt>
                <c:pt idx="4272">
                  <c:v>41762.786736111113</c:v>
                </c:pt>
                <c:pt idx="4273">
                  <c:v>41762.786793981482</c:v>
                </c:pt>
                <c:pt idx="4274">
                  <c:v>41762.786863425928</c:v>
                </c:pt>
                <c:pt idx="4275">
                  <c:v>41762.786921296298</c:v>
                </c:pt>
                <c:pt idx="4276">
                  <c:v>41762.786979166667</c:v>
                </c:pt>
                <c:pt idx="4277">
                  <c:v>41762.787048611113</c:v>
                </c:pt>
                <c:pt idx="4278">
                  <c:v>41762.787106481483</c:v>
                </c:pt>
                <c:pt idx="4279">
                  <c:v>41762.787164351852</c:v>
                </c:pt>
                <c:pt idx="4280">
                  <c:v>41762.787233796298</c:v>
                </c:pt>
                <c:pt idx="4281">
                  <c:v>41762.787291666667</c:v>
                </c:pt>
                <c:pt idx="4282">
                  <c:v>41762.787349537037</c:v>
                </c:pt>
                <c:pt idx="4283">
                  <c:v>41762.787407407406</c:v>
                </c:pt>
                <c:pt idx="4284">
                  <c:v>41762.787476851852</c:v>
                </c:pt>
                <c:pt idx="4285">
                  <c:v>41762.787534722222</c:v>
                </c:pt>
                <c:pt idx="4286">
                  <c:v>41762.787592592591</c:v>
                </c:pt>
                <c:pt idx="4287">
                  <c:v>41762.787662037037</c:v>
                </c:pt>
                <c:pt idx="4288">
                  <c:v>41762.787719907406</c:v>
                </c:pt>
                <c:pt idx="4289">
                  <c:v>41762.787777777776</c:v>
                </c:pt>
                <c:pt idx="4290">
                  <c:v>41762.787847222222</c:v>
                </c:pt>
                <c:pt idx="4291">
                  <c:v>41762.787905092591</c:v>
                </c:pt>
                <c:pt idx="4292">
                  <c:v>41762.787962962961</c:v>
                </c:pt>
                <c:pt idx="4293">
                  <c:v>41762.788032407407</c:v>
                </c:pt>
                <c:pt idx="4294">
                  <c:v>41762.788090277776</c:v>
                </c:pt>
                <c:pt idx="4295">
                  <c:v>41762.788148148145</c:v>
                </c:pt>
                <c:pt idx="4296">
                  <c:v>41762.788217592592</c:v>
                </c:pt>
                <c:pt idx="4297">
                  <c:v>41762.788275462961</c:v>
                </c:pt>
                <c:pt idx="4298">
                  <c:v>41762.78833333333</c:v>
                </c:pt>
                <c:pt idx="4299">
                  <c:v>41762.788391203707</c:v>
                </c:pt>
                <c:pt idx="4300">
                  <c:v>41762.788460648146</c:v>
                </c:pt>
                <c:pt idx="4301">
                  <c:v>41762.788518518515</c:v>
                </c:pt>
                <c:pt idx="4302">
                  <c:v>41762.788576388892</c:v>
                </c:pt>
                <c:pt idx="4303">
                  <c:v>41762.788645833331</c:v>
                </c:pt>
                <c:pt idx="4304">
                  <c:v>41762.788703703707</c:v>
                </c:pt>
                <c:pt idx="4305">
                  <c:v>41762.788761574076</c:v>
                </c:pt>
                <c:pt idx="4306">
                  <c:v>41762.788831018515</c:v>
                </c:pt>
                <c:pt idx="4307">
                  <c:v>41762.788888888892</c:v>
                </c:pt>
                <c:pt idx="4308">
                  <c:v>41762.788946759261</c:v>
                </c:pt>
                <c:pt idx="4309">
                  <c:v>41762.7890162037</c:v>
                </c:pt>
                <c:pt idx="4310">
                  <c:v>41762.789074074077</c:v>
                </c:pt>
                <c:pt idx="4311">
                  <c:v>41762.789131944446</c:v>
                </c:pt>
                <c:pt idx="4312">
                  <c:v>41762.789189814815</c:v>
                </c:pt>
                <c:pt idx="4313">
                  <c:v>41762.789259259262</c:v>
                </c:pt>
                <c:pt idx="4314">
                  <c:v>41762.789317129631</c:v>
                </c:pt>
                <c:pt idx="4315">
                  <c:v>41762.789375</c:v>
                </c:pt>
                <c:pt idx="4316">
                  <c:v>41762.789444444446</c:v>
                </c:pt>
                <c:pt idx="4317">
                  <c:v>41762.789502314816</c:v>
                </c:pt>
                <c:pt idx="4318">
                  <c:v>41762.789560185185</c:v>
                </c:pt>
                <c:pt idx="4319">
                  <c:v>41762.789629629631</c:v>
                </c:pt>
                <c:pt idx="4320">
                  <c:v>41762.789687500001</c:v>
                </c:pt>
                <c:pt idx="4321">
                  <c:v>41762.78974537037</c:v>
                </c:pt>
                <c:pt idx="4322">
                  <c:v>41762.789814814816</c:v>
                </c:pt>
                <c:pt idx="4323">
                  <c:v>41762.789872685185</c:v>
                </c:pt>
                <c:pt idx="4324">
                  <c:v>41762.789930555555</c:v>
                </c:pt>
                <c:pt idx="4325">
                  <c:v>41762.79</c:v>
                </c:pt>
                <c:pt idx="4326">
                  <c:v>41762.79005787037</c:v>
                </c:pt>
                <c:pt idx="4327">
                  <c:v>41762.79011574074</c:v>
                </c:pt>
                <c:pt idx="4328">
                  <c:v>41762.790173611109</c:v>
                </c:pt>
                <c:pt idx="4329">
                  <c:v>41762.790243055555</c:v>
                </c:pt>
                <c:pt idx="4330">
                  <c:v>41762.790300925924</c:v>
                </c:pt>
                <c:pt idx="4331">
                  <c:v>41762.790358796294</c:v>
                </c:pt>
                <c:pt idx="4332">
                  <c:v>41762.79042824074</c:v>
                </c:pt>
                <c:pt idx="4333">
                  <c:v>41762.790486111109</c:v>
                </c:pt>
                <c:pt idx="4334">
                  <c:v>41762.790543981479</c:v>
                </c:pt>
                <c:pt idx="4335">
                  <c:v>41762.790613425925</c:v>
                </c:pt>
                <c:pt idx="4336">
                  <c:v>41762.790671296294</c:v>
                </c:pt>
                <c:pt idx="4337">
                  <c:v>41762.790729166663</c:v>
                </c:pt>
                <c:pt idx="4338">
                  <c:v>41762.790798611109</c:v>
                </c:pt>
                <c:pt idx="4339">
                  <c:v>41762.790856481479</c:v>
                </c:pt>
                <c:pt idx="4340">
                  <c:v>41762.790914351855</c:v>
                </c:pt>
                <c:pt idx="4341">
                  <c:v>41762.790983796294</c:v>
                </c:pt>
                <c:pt idx="4342">
                  <c:v>41762.791041666664</c:v>
                </c:pt>
                <c:pt idx="4343">
                  <c:v>41762.79109953704</c:v>
                </c:pt>
                <c:pt idx="4344">
                  <c:v>41762.79115740741</c:v>
                </c:pt>
                <c:pt idx="4345">
                  <c:v>41762.791226851848</c:v>
                </c:pt>
                <c:pt idx="4346">
                  <c:v>41762.791284722225</c:v>
                </c:pt>
                <c:pt idx="4347">
                  <c:v>41762.791342592594</c:v>
                </c:pt>
                <c:pt idx="4348">
                  <c:v>41762.791412037041</c:v>
                </c:pt>
                <c:pt idx="4349">
                  <c:v>41762.79146990741</c:v>
                </c:pt>
                <c:pt idx="4350">
                  <c:v>41762.791527777779</c:v>
                </c:pt>
                <c:pt idx="4351">
                  <c:v>41762.791597222225</c:v>
                </c:pt>
                <c:pt idx="4352">
                  <c:v>41762.791655092595</c:v>
                </c:pt>
                <c:pt idx="4353">
                  <c:v>41762.791712962964</c:v>
                </c:pt>
                <c:pt idx="4354">
                  <c:v>41762.79178240741</c:v>
                </c:pt>
                <c:pt idx="4355">
                  <c:v>41762.79184027778</c:v>
                </c:pt>
                <c:pt idx="4356">
                  <c:v>41762.791898148149</c:v>
                </c:pt>
                <c:pt idx="4357">
                  <c:v>41762.791956018518</c:v>
                </c:pt>
                <c:pt idx="4358">
                  <c:v>41762.792025462964</c:v>
                </c:pt>
                <c:pt idx="4359">
                  <c:v>41762.792083333334</c:v>
                </c:pt>
                <c:pt idx="4360">
                  <c:v>41762.792141203703</c:v>
                </c:pt>
                <c:pt idx="4361">
                  <c:v>41762.792210648149</c:v>
                </c:pt>
                <c:pt idx="4362">
                  <c:v>41762.792268518519</c:v>
                </c:pt>
                <c:pt idx="4363">
                  <c:v>41762.792326388888</c:v>
                </c:pt>
                <c:pt idx="4364">
                  <c:v>41762.792395833334</c:v>
                </c:pt>
                <c:pt idx="4365">
                  <c:v>41762.792453703703</c:v>
                </c:pt>
                <c:pt idx="4366">
                  <c:v>41762.792511574073</c:v>
                </c:pt>
                <c:pt idx="4367">
                  <c:v>41762.792581018519</c:v>
                </c:pt>
                <c:pt idx="4368">
                  <c:v>41762.792638888888</c:v>
                </c:pt>
                <c:pt idx="4369">
                  <c:v>41762.792696759258</c:v>
                </c:pt>
                <c:pt idx="4370">
                  <c:v>41762.792766203704</c:v>
                </c:pt>
                <c:pt idx="4371">
                  <c:v>41762.792824074073</c:v>
                </c:pt>
                <c:pt idx="4372">
                  <c:v>41762.792881944442</c:v>
                </c:pt>
                <c:pt idx="4373">
                  <c:v>41762.792939814812</c:v>
                </c:pt>
                <c:pt idx="4374">
                  <c:v>41762.793009259258</c:v>
                </c:pt>
                <c:pt idx="4375">
                  <c:v>41762.793067129627</c:v>
                </c:pt>
                <c:pt idx="4376">
                  <c:v>41762.793124999997</c:v>
                </c:pt>
                <c:pt idx="4377">
                  <c:v>41762.793194444443</c:v>
                </c:pt>
                <c:pt idx="4378">
                  <c:v>41762.793252314812</c:v>
                </c:pt>
                <c:pt idx="4379">
                  <c:v>41762.793310185189</c:v>
                </c:pt>
                <c:pt idx="4380">
                  <c:v>41762.793379629627</c:v>
                </c:pt>
                <c:pt idx="4381">
                  <c:v>41762.793437499997</c:v>
                </c:pt>
                <c:pt idx="4382">
                  <c:v>41762.793495370373</c:v>
                </c:pt>
                <c:pt idx="4383">
                  <c:v>41762.793564814812</c:v>
                </c:pt>
                <c:pt idx="4384">
                  <c:v>41762.793622685182</c:v>
                </c:pt>
                <c:pt idx="4385">
                  <c:v>41762.793680555558</c:v>
                </c:pt>
                <c:pt idx="4386">
                  <c:v>41762.793738425928</c:v>
                </c:pt>
                <c:pt idx="4387">
                  <c:v>41762.793807870374</c:v>
                </c:pt>
                <c:pt idx="4388">
                  <c:v>41762.793865740743</c:v>
                </c:pt>
                <c:pt idx="4389">
                  <c:v>41762.793923611112</c:v>
                </c:pt>
                <c:pt idx="4390">
                  <c:v>41762.793993055559</c:v>
                </c:pt>
                <c:pt idx="4391">
                  <c:v>41762.794050925928</c:v>
                </c:pt>
                <c:pt idx="4392">
                  <c:v>41762.794108796297</c:v>
                </c:pt>
                <c:pt idx="4393">
                  <c:v>41762.794178240743</c:v>
                </c:pt>
                <c:pt idx="4394">
                  <c:v>41762.794236111113</c:v>
                </c:pt>
                <c:pt idx="4395">
                  <c:v>41762.794293981482</c:v>
                </c:pt>
                <c:pt idx="4396">
                  <c:v>41762.794363425928</c:v>
                </c:pt>
                <c:pt idx="4397">
                  <c:v>41762.794421296298</c:v>
                </c:pt>
                <c:pt idx="4398">
                  <c:v>41762.794479166667</c:v>
                </c:pt>
                <c:pt idx="4399">
                  <c:v>41762.794548611113</c:v>
                </c:pt>
                <c:pt idx="4400">
                  <c:v>41762.794606481482</c:v>
                </c:pt>
                <c:pt idx="4401">
                  <c:v>41762.794664351852</c:v>
                </c:pt>
                <c:pt idx="4402">
                  <c:v>41762.794722222221</c:v>
                </c:pt>
                <c:pt idx="4403">
                  <c:v>41762.794791666667</c:v>
                </c:pt>
                <c:pt idx="4404">
                  <c:v>41762.794849537036</c:v>
                </c:pt>
                <c:pt idx="4405">
                  <c:v>41762.794907407406</c:v>
                </c:pt>
                <c:pt idx="4406">
                  <c:v>41762.794976851852</c:v>
                </c:pt>
                <c:pt idx="4407">
                  <c:v>41762.795034722221</c:v>
                </c:pt>
                <c:pt idx="4408">
                  <c:v>41762.795092592591</c:v>
                </c:pt>
                <c:pt idx="4409">
                  <c:v>41762.795162037037</c:v>
                </c:pt>
                <c:pt idx="4410">
                  <c:v>41762.795219907406</c:v>
                </c:pt>
                <c:pt idx="4411">
                  <c:v>41762.795277777775</c:v>
                </c:pt>
                <c:pt idx="4412">
                  <c:v>41762.795347222222</c:v>
                </c:pt>
                <c:pt idx="4413">
                  <c:v>41762.795405092591</c:v>
                </c:pt>
                <c:pt idx="4414">
                  <c:v>41762.79546296296</c:v>
                </c:pt>
                <c:pt idx="4415">
                  <c:v>41762.795520833337</c:v>
                </c:pt>
                <c:pt idx="4416">
                  <c:v>41762.795590277776</c:v>
                </c:pt>
                <c:pt idx="4417">
                  <c:v>41762.795648148145</c:v>
                </c:pt>
                <c:pt idx="4418">
                  <c:v>41762.795706018522</c:v>
                </c:pt>
                <c:pt idx="4419">
                  <c:v>41762.795775462961</c:v>
                </c:pt>
                <c:pt idx="4420">
                  <c:v>41762.79583333333</c:v>
                </c:pt>
                <c:pt idx="4421">
                  <c:v>41762.795891203707</c:v>
                </c:pt>
                <c:pt idx="4422">
                  <c:v>41762.795960648145</c:v>
                </c:pt>
                <c:pt idx="4423">
                  <c:v>41762.796018518522</c:v>
                </c:pt>
                <c:pt idx="4424">
                  <c:v>41762.796076388891</c:v>
                </c:pt>
                <c:pt idx="4425">
                  <c:v>41762.79614583333</c:v>
                </c:pt>
                <c:pt idx="4426">
                  <c:v>41762.796203703707</c:v>
                </c:pt>
                <c:pt idx="4427">
                  <c:v>41762.796261574076</c:v>
                </c:pt>
                <c:pt idx="4428">
                  <c:v>41762.796319444446</c:v>
                </c:pt>
                <c:pt idx="4429">
                  <c:v>41762.796388888892</c:v>
                </c:pt>
                <c:pt idx="4430">
                  <c:v>41762.796446759261</c:v>
                </c:pt>
                <c:pt idx="4431">
                  <c:v>41762.79650462963</c:v>
                </c:pt>
                <c:pt idx="4432">
                  <c:v>41762.796574074076</c:v>
                </c:pt>
                <c:pt idx="4433">
                  <c:v>41762.796631944446</c:v>
                </c:pt>
                <c:pt idx="4434">
                  <c:v>41762.796689814815</c:v>
                </c:pt>
                <c:pt idx="4435">
                  <c:v>41762.796759259261</c:v>
                </c:pt>
                <c:pt idx="4436">
                  <c:v>41762.796817129631</c:v>
                </c:pt>
                <c:pt idx="4437">
                  <c:v>41762.796875</c:v>
                </c:pt>
                <c:pt idx="4438">
                  <c:v>41762.796944444446</c:v>
                </c:pt>
                <c:pt idx="4439">
                  <c:v>41762.797002314815</c:v>
                </c:pt>
                <c:pt idx="4440">
                  <c:v>41762.797060185185</c:v>
                </c:pt>
                <c:pt idx="4441">
                  <c:v>41762.797129629631</c:v>
                </c:pt>
                <c:pt idx="4442">
                  <c:v>41762.7971875</c:v>
                </c:pt>
                <c:pt idx="4443">
                  <c:v>41762.79724537037</c:v>
                </c:pt>
                <c:pt idx="4444">
                  <c:v>41762.797303240739</c:v>
                </c:pt>
                <c:pt idx="4445">
                  <c:v>41762.797372685185</c:v>
                </c:pt>
                <c:pt idx="4446">
                  <c:v>41762.797430555554</c:v>
                </c:pt>
                <c:pt idx="4447">
                  <c:v>41762.797488425924</c:v>
                </c:pt>
                <c:pt idx="4448">
                  <c:v>41762.79755787037</c:v>
                </c:pt>
                <c:pt idx="4449">
                  <c:v>41762.797615740739</c:v>
                </c:pt>
                <c:pt idx="4450">
                  <c:v>41762.797673611109</c:v>
                </c:pt>
                <c:pt idx="4451">
                  <c:v>41762.797743055555</c:v>
                </c:pt>
                <c:pt idx="4452">
                  <c:v>41762.797800925924</c:v>
                </c:pt>
                <c:pt idx="4453">
                  <c:v>41762.797858796293</c:v>
                </c:pt>
                <c:pt idx="4454">
                  <c:v>41762.79792824074</c:v>
                </c:pt>
                <c:pt idx="4455">
                  <c:v>41762.797986111109</c:v>
                </c:pt>
                <c:pt idx="4456">
                  <c:v>41762.798043981478</c:v>
                </c:pt>
                <c:pt idx="4457">
                  <c:v>41762.798101851855</c:v>
                </c:pt>
                <c:pt idx="4458">
                  <c:v>41762.798171296294</c:v>
                </c:pt>
                <c:pt idx="4459">
                  <c:v>41762.798229166663</c:v>
                </c:pt>
                <c:pt idx="4460">
                  <c:v>41762.79828703704</c:v>
                </c:pt>
                <c:pt idx="4461">
                  <c:v>41762.798356481479</c:v>
                </c:pt>
                <c:pt idx="4462">
                  <c:v>41762.798414351855</c:v>
                </c:pt>
                <c:pt idx="4463">
                  <c:v>41762.798472222225</c:v>
                </c:pt>
                <c:pt idx="4464">
                  <c:v>41762.798541666663</c:v>
                </c:pt>
                <c:pt idx="4465">
                  <c:v>41762.79859953704</c:v>
                </c:pt>
                <c:pt idx="4466">
                  <c:v>41762.798657407409</c:v>
                </c:pt>
                <c:pt idx="4467">
                  <c:v>41762.798726851855</c:v>
                </c:pt>
                <c:pt idx="4468">
                  <c:v>41762.798784722225</c:v>
                </c:pt>
                <c:pt idx="4469">
                  <c:v>41762.798842592594</c:v>
                </c:pt>
                <c:pt idx="4470">
                  <c:v>41762.79891203704</c:v>
                </c:pt>
                <c:pt idx="4471">
                  <c:v>41762.79896990741</c:v>
                </c:pt>
                <c:pt idx="4472">
                  <c:v>41762.799027777779</c:v>
                </c:pt>
                <c:pt idx="4473">
                  <c:v>41762.799085648148</c:v>
                </c:pt>
                <c:pt idx="4474">
                  <c:v>41762.799155092594</c:v>
                </c:pt>
                <c:pt idx="4475">
                  <c:v>41762.799212962964</c:v>
                </c:pt>
                <c:pt idx="4476">
                  <c:v>41762.799270833333</c:v>
                </c:pt>
                <c:pt idx="4477">
                  <c:v>41762.799340277779</c:v>
                </c:pt>
                <c:pt idx="4478">
                  <c:v>41762.799398148149</c:v>
                </c:pt>
                <c:pt idx="4479">
                  <c:v>41762.799456018518</c:v>
                </c:pt>
                <c:pt idx="4480">
                  <c:v>41762.799525462964</c:v>
                </c:pt>
                <c:pt idx="4481">
                  <c:v>41762.799583333333</c:v>
                </c:pt>
                <c:pt idx="4482">
                  <c:v>41762.799641203703</c:v>
                </c:pt>
                <c:pt idx="4483">
                  <c:v>41762.799710648149</c:v>
                </c:pt>
                <c:pt idx="4484">
                  <c:v>41762.799768518518</c:v>
                </c:pt>
                <c:pt idx="4485">
                  <c:v>41762.799826388888</c:v>
                </c:pt>
                <c:pt idx="4486">
                  <c:v>41762.799884259257</c:v>
                </c:pt>
                <c:pt idx="4487">
                  <c:v>41762.799953703703</c:v>
                </c:pt>
                <c:pt idx="4488">
                  <c:v>41762.800011574072</c:v>
                </c:pt>
                <c:pt idx="4489">
                  <c:v>41762.800069444442</c:v>
                </c:pt>
                <c:pt idx="4490">
                  <c:v>41762.800138888888</c:v>
                </c:pt>
                <c:pt idx="4491">
                  <c:v>41762.800196759257</c:v>
                </c:pt>
                <c:pt idx="4492">
                  <c:v>41762.800254629627</c:v>
                </c:pt>
                <c:pt idx="4493">
                  <c:v>41762.800324074073</c:v>
                </c:pt>
                <c:pt idx="4494">
                  <c:v>41762.800381944442</c:v>
                </c:pt>
                <c:pt idx="4495">
                  <c:v>41762.800439814811</c:v>
                </c:pt>
                <c:pt idx="4496">
                  <c:v>41762.800509259258</c:v>
                </c:pt>
                <c:pt idx="4497">
                  <c:v>41762.800567129627</c:v>
                </c:pt>
                <c:pt idx="4498">
                  <c:v>41762.800625000003</c:v>
                </c:pt>
                <c:pt idx="4499">
                  <c:v>41762.800682870373</c:v>
                </c:pt>
                <c:pt idx="4500">
                  <c:v>41762.800752314812</c:v>
                </c:pt>
                <c:pt idx="4501">
                  <c:v>41762.800810185188</c:v>
                </c:pt>
                <c:pt idx="4502">
                  <c:v>41762.800868055558</c:v>
                </c:pt>
                <c:pt idx="4503">
                  <c:v>41762.800937499997</c:v>
                </c:pt>
                <c:pt idx="4504">
                  <c:v>41762.800995370373</c:v>
                </c:pt>
                <c:pt idx="4505">
                  <c:v>41762.801053240742</c:v>
                </c:pt>
                <c:pt idx="4506">
                  <c:v>41762.801122685189</c:v>
                </c:pt>
                <c:pt idx="4507">
                  <c:v>41762.801180555558</c:v>
                </c:pt>
                <c:pt idx="4508">
                  <c:v>41762.801238425927</c:v>
                </c:pt>
                <c:pt idx="4509">
                  <c:v>41762.801307870373</c:v>
                </c:pt>
                <c:pt idx="4510">
                  <c:v>41762.801365740743</c:v>
                </c:pt>
                <c:pt idx="4511">
                  <c:v>41762.801423611112</c:v>
                </c:pt>
                <c:pt idx="4512">
                  <c:v>41762.801481481481</c:v>
                </c:pt>
                <c:pt idx="4513">
                  <c:v>41762.801550925928</c:v>
                </c:pt>
                <c:pt idx="4514">
                  <c:v>41762.801608796297</c:v>
                </c:pt>
                <c:pt idx="4515">
                  <c:v>41762.801666666666</c:v>
                </c:pt>
                <c:pt idx="4516">
                  <c:v>41762.801736111112</c:v>
                </c:pt>
                <c:pt idx="4517">
                  <c:v>41762.801793981482</c:v>
                </c:pt>
                <c:pt idx="4518">
                  <c:v>41762.801851851851</c:v>
                </c:pt>
                <c:pt idx="4519">
                  <c:v>41762.801921296297</c:v>
                </c:pt>
                <c:pt idx="4520">
                  <c:v>41762.801979166667</c:v>
                </c:pt>
                <c:pt idx="4521">
                  <c:v>41762.802037037036</c:v>
                </c:pt>
                <c:pt idx="4522">
                  <c:v>41762.802106481482</c:v>
                </c:pt>
                <c:pt idx="4523">
                  <c:v>41762.802164351851</c:v>
                </c:pt>
                <c:pt idx="4524">
                  <c:v>41762.802222222221</c:v>
                </c:pt>
                <c:pt idx="4525">
                  <c:v>41762.802291666667</c:v>
                </c:pt>
                <c:pt idx="4526">
                  <c:v>41762.802349537036</c:v>
                </c:pt>
                <c:pt idx="4527">
                  <c:v>41762.802407407406</c:v>
                </c:pt>
                <c:pt idx="4528">
                  <c:v>41762.802465277775</c:v>
                </c:pt>
                <c:pt idx="4529">
                  <c:v>41762.802534722221</c:v>
                </c:pt>
                <c:pt idx="4530">
                  <c:v>41762.80259259259</c:v>
                </c:pt>
                <c:pt idx="4531">
                  <c:v>41762.80265046296</c:v>
                </c:pt>
                <c:pt idx="4532">
                  <c:v>41762.802719907406</c:v>
                </c:pt>
                <c:pt idx="4533">
                  <c:v>41762.802777777775</c:v>
                </c:pt>
                <c:pt idx="4534">
                  <c:v>41762.802835648145</c:v>
                </c:pt>
                <c:pt idx="4535">
                  <c:v>41762.802905092591</c:v>
                </c:pt>
                <c:pt idx="4536">
                  <c:v>41762.80296296296</c:v>
                </c:pt>
                <c:pt idx="4537">
                  <c:v>41762.803020833337</c:v>
                </c:pt>
                <c:pt idx="4538">
                  <c:v>41762.803090277775</c:v>
                </c:pt>
                <c:pt idx="4539">
                  <c:v>41762.803148148145</c:v>
                </c:pt>
                <c:pt idx="4540">
                  <c:v>41762.803206018521</c:v>
                </c:pt>
                <c:pt idx="4541">
                  <c:v>41762.803263888891</c:v>
                </c:pt>
                <c:pt idx="4542">
                  <c:v>41762.803333333337</c:v>
                </c:pt>
                <c:pt idx="4543">
                  <c:v>41762.803391203706</c:v>
                </c:pt>
                <c:pt idx="4544">
                  <c:v>41762.803449074076</c:v>
                </c:pt>
                <c:pt idx="4545">
                  <c:v>41762.803518518522</c:v>
                </c:pt>
                <c:pt idx="4546">
                  <c:v>41762.803576388891</c:v>
                </c:pt>
                <c:pt idx="4547">
                  <c:v>41762.80363425926</c:v>
                </c:pt>
                <c:pt idx="4548">
                  <c:v>41762.803703703707</c:v>
                </c:pt>
                <c:pt idx="4549">
                  <c:v>41762.803761574076</c:v>
                </c:pt>
                <c:pt idx="4550">
                  <c:v>41762.803819444445</c:v>
                </c:pt>
                <c:pt idx="4551">
                  <c:v>41762.803888888891</c:v>
                </c:pt>
                <c:pt idx="4552">
                  <c:v>41762.803946759261</c:v>
                </c:pt>
                <c:pt idx="4553">
                  <c:v>41762.80400462963</c:v>
                </c:pt>
                <c:pt idx="4554">
                  <c:v>41762.804062499999</c:v>
                </c:pt>
                <c:pt idx="4555">
                  <c:v>41762.804131944446</c:v>
                </c:pt>
                <c:pt idx="4556">
                  <c:v>41762.804189814815</c:v>
                </c:pt>
                <c:pt idx="4557">
                  <c:v>41762.804247685184</c:v>
                </c:pt>
                <c:pt idx="4558">
                  <c:v>41762.80431712963</c:v>
                </c:pt>
                <c:pt idx="4559">
                  <c:v>41762.804375</c:v>
                </c:pt>
                <c:pt idx="4560">
                  <c:v>41762.804432870369</c:v>
                </c:pt>
                <c:pt idx="4561">
                  <c:v>41762.804502314815</c:v>
                </c:pt>
                <c:pt idx="4562">
                  <c:v>41762.804560185185</c:v>
                </c:pt>
                <c:pt idx="4563">
                  <c:v>41762.804618055554</c:v>
                </c:pt>
                <c:pt idx="4564">
                  <c:v>41762.8046875</c:v>
                </c:pt>
                <c:pt idx="4565">
                  <c:v>41762.804745370369</c:v>
                </c:pt>
                <c:pt idx="4566">
                  <c:v>41762.804803240739</c:v>
                </c:pt>
                <c:pt idx="4567">
                  <c:v>41762.804872685185</c:v>
                </c:pt>
                <c:pt idx="4568">
                  <c:v>41762.804930555554</c:v>
                </c:pt>
                <c:pt idx="4569">
                  <c:v>41762.804988425924</c:v>
                </c:pt>
                <c:pt idx="4570">
                  <c:v>41762.805046296293</c:v>
                </c:pt>
                <c:pt idx="4571">
                  <c:v>41762.805115740739</c:v>
                </c:pt>
                <c:pt idx="4572">
                  <c:v>41762.805173611108</c:v>
                </c:pt>
                <c:pt idx="4573">
                  <c:v>41762.805231481485</c:v>
                </c:pt>
                <c:pt idx="4574">
                  <c:v>41762.805300925924</c:v>
                </c:pt>
                <c:pt idx="4575">
                  <c:v>41762.805358796293</c:v>
                </c:pt>
                <c:pt idx="4576">
                  <c:v>41762.80541666667</c:v>
                </c:pt>
                <c:pt idx="4577">
                  <c:v>41762.805486111109</c:v>
                </c:pt>
                <c:pt idx="4578">
                  <c:v>41762.805543981478</c:v>
                </c:pt>
                <c:pt idx="4579">
                  <c:v>41762.805601851855</c:v>
                </c:pt>
                <c:pt idx="4580">
                  <c:v>41762.805671296293</c:v>
                </c:pt>
                <c:pt idx="4581">
                  <c:v>41762.80572916667</c:v>
                </c:pt>
                <c:pt idx="4582">
                  <c:v>41762.805787037039</c:v>
                </c:pt>
                <c:pt idx="4583">
                  <c:v>41762.805844907409</c:v>
                </c:pt>
                <c:pt idx="4584">
                  <c:v>41762.805914351855</c:v>
                </c:pt>
                <c:pt idx="4585">
                  <c:v>41762.805972222224</c:v>
                </c:pt>
                <c:pt idx="4586">
                  <c:v>41762.806030092594</c:v>
                </c:pt>
                <c:pt idx="4587">
                  <c:v>41762.80609953704</c:v>
                </c:pt>
                <c:pt idx="4588">
                  <c:v>41762.806157407409</c:v>
                </c:pt>
                <c:pt idx="4589">
                  <c:v>41762.806215277778</c:v>
                </c:pt>
                <c:pt idx="4590">
                  <c:v>41762.806284722225</c:v>
                </c:pt>
                <c:pt idx="4591">
                  <c:v>41762.806342592594</c:v>
                </c:pt>
                <c:pt idx="4592">
                  <c:v>41762.806400462963</c:v>
                </c:pt>
                <c:pt idx="4593">
                  <c:v>41762.806469907409</c:v>
                </c:pt>
                <c:pt idx="4594">
                  <c:v>41762.806527777779</c:v>
                </c:pt>
                <c:pt idx="4595">
                  <c:v>41762.806585648148</c:v>
                </c:pt>
                <c:pt idx="4596">
                  <c:v>41762.806643518517</c:v>
                </c:pt>
                <c:pt idx="4597">
                  <c:v>41762.806712962964</c:v>
                </c:pt>
                <c:pt idx="4598">
                  <c:v>41762.806770833333</c:v>
                </c:pt>
                <c:pt idx="4599">
                  <c:v>41762.806828703702</c:v>
                </c:pt>
                <c:pt idx="4600">
                  <c:v>41762.806898148148</c:v>
                </c:pt>
                <c:pt idx="4601">
                  <c:v>41762.806956018518</c:v>
                </c:pt>
                <c:pt idx="4602">
                  <c:v>41762.807013888887</c:v>
                </c:pt>
                <c:pt idx="4603">
                  <c:v>41762.807083333333</c:v>
                </c:pt>
                <c:pt idx="4604">
                  <c:v>41762.807141203702</c:v>
                </c:pt>
                <c:pt idx="4605">
                  <c:v>41762.807199074072</c:v>
                </c:pt>
                <c:pt idx="4606">
                  <c:v>41762.807268518518</c:v>
                </c:pt>
                <c:pt idx="4607">
                  <c:v>41762.807326388887</c:v>
                </c:pt>
                <c:pt idx="4608">
                  <c:v>41762.807384259257</c:v>
                </c:pt>
                <c:pt idx="4609">
                  <c:v>41762.807453703703</c:v>
                </c:pt>
                <c:pt idx="4610">
                  <c:v>41762.807511574072</c:v>
                </c:pt>
                <c:pt idx="4611">
                  <c:v>41762.807569444441</c:v>
                </c:pt>
                <c:pt idx="4612">
                  <c:v>41762.807627314818</c:v>
                </c:pt>
                <c:pt idx="4613">
                  <c:v>41762.807696759257</c:v>
                </c:pt>
                <c:pt idx="4614">
                  <c:v>41762.807754629626</c:v>
                </c:pt>
                <c:pt idx="4615">
                  <c:v>41762.807812500003</c:v>
                </c:pt>
                <c:pt idx="4616">
                  <c:v>41762.807881944442</c:v>
                </c:pt>
                <c:pt idx="4617">
                  <c:v>41762.807939814818</c:v>
                </c:pt>
                <c:pt idx="4618">
                  <c:v>41762.807997685188</c:v>
                </c:pt>
                <c:pt idx="4619">
                  <c:v>41762.808067129627</c:v>
                </c:pt>
                <c:pt idx="4620">
                  <c:v>41762.808125000003</c:v>
                </c:pt>
                <c:pt idx="4621">
                  <c:v>41762.808182870373</c:v>
                </c:pt>
                <c:pt idx="4622">
                  <c:v>41762.808252314811</c:v>
                </c:pt>
                <c:pt idx="4623">
                  <c:v>41762.808310185188</c:v>
                </c:pt>
                <c:pt idx="4624">
                  <c:v>41762.808368055557</c:v>
                </c:pt>
                <c:pt idx="4625">
                  <c:v>41762.808425925927</c:v>
                </c:pt>
                <c:pt idx="4626">
                  <c:v>41762.808495370373</c:v>
                </c:pt>
                <c:pt idx="4627">
                  <c:v>41762.808553240742</c:v>
                </c:pt>
                <c:pt idx="4628">
                  <c:v>41762.808611111112</c:v>
                </c:pt>
                <c:pt idx="4629">
                  <c:v>41762.808680555558</c:v>
                </c:pt>
                <c:pt idx="4630">
                  <c:v>41762.808738425927</c:v>
                </c:pt>
                <c:pt idx="4631">
                  <c:v>41762.808796296296</c:v>
                </c:pt>
                <c:pt idx="4632">
                  <c:v>41762.808865740742</c:v>
                </c:pt>
                <c:pt idx="4633">
                  <c:v>41762.808923611112</c:v>
                </c:pt>
                <c:pt idx="4634">
                  <c:v>41762.808981481481</c:v>
                </c:pt>
                <c:pt idx="4635">
                  <c:v>41762.809050925927</c:v>
                </c:pt>
                <c:pt idx="4636">
                  <c:v>41762.809108796297</c:v>
                </c:pt>
                <c:pt idx="4637">
                  <c:v>41762.809166666666</c:v>
                </c:pt>
                <c:pt idx="4638">
                  <c:v>41762.809224537035</c:v>
                </c:pt>
                <c:pt idx="4639">
                  <c:v>41762.809293981481</c:v>
                </c:pt>
                <c:pt idx="4640">
                  <c:v>41762.809351851851</c:v>
                </c:pt>
                <c:pt idx="4641">
                  <c:v>41762.80940972222</c:v>
                </c:pt>
                <c:pt idx="4642">
                  <c:v>41762.809479166666</c:v>
                </c:pt>
                <c:pt idx="4643">
                  <c:v>41762.809537037036</c:v>
                </c:pt>
                <c:pt idx="4644">
                  <c:v>41762.809594907405</c:v>
                </c:pt>
                <c:pt idx="4645">
                  <c:v>41762.809664351851</c:v>
                </c:pt>
                <c:pt idx="4646">
                  <c:v>41762.80972222222</c:v>
                </c:pt>
                <c:pt idx="4647">
                  <c:v>41762.80978009259</c:v>
                </c:pt>
                <c:pt idx="4648">
                  <c:v>41762.809849537036</c:v>
                </c:pt>
                <c:pt idx="4649">
                  <c:v>41762.809907407405</c:v>
                </c:pt>
                <c:pt idx="4650">
                  <c:v>41762.809965277775</c:v>
                </c:pt>
                <c:pt idx="4651">
                  <c:v>41762.810034722221</c:v>
                </c:pt>
                <c:pt idx="4652">
                  <c:v>41762.81009259259</c:v>
                </c:pt>
                <c:pt idx="4653">
                  <c:v>41762.810150462959</c:v>
                </c:pt>
                <c:pt idx="4654">
                  <c:v>41762.810208333336</c:v>
                </c:pt>
                <c:pt idx="4655">
                  <c:v>41762.810277777775</c:v>
                </c:pt>
                <c:pt idx="4656">
                  <c:v>41762.810335648152</c:v>
                </c:pt>
                <c:pt idx="4657">
                  <c:v>41762.810393518521</c:v>
                </c:pt>
                <c:pt idx="4658">
                  <c:v>41762.81046296296</c:v>
                </c:pt>
                <c:pt idx="4659">
                  <c:v>41762.810520833336</c:v>
                </c:pt>
                <c:pt idx="4660">
                  <c:v>41762.810578703706</c:v>
                </c:pt>
                <c:pt idx="4661">
                  <c:v>41762.810648148145</c:v>
                </c:pt>
                <c:pt idx="4662">
                  <c:v>41762.810706018521</c:v>
                </c:pt>
                <c:pt idx="4663">
                  <c:v>41762.810763888891</c:v>
                </c:pt>
                <c:pt idx="4664">
                  <c:v>41762.810833333337</c:v>
                </c:pt>
                <c:pt idx="4665">
                  <c:v>41762.810891203706</c:v>
                </c:pt>
                <c:pt idx="4666">
                  <c:v>41762.810949074075</c:v>
                </c:pt>
                <c:pt idx="4667">
                  <c:v>41762.811006944445</c:v>
                </c:pt>
                <c:pt idx="4668">
                  <c:v>41762.811076388891</c:v>
                </c:pt>
                <c:pt idx="4669">
                  <c:v>41762.81113425926</c:v>
                </c:pt>
                <c:pt idx="4670">
                  <c:v>41762.811192129629</c:v>
                </c:pt>
                <c:pt idx="4671">
                  <c:v>41762.811261574076</c:v>
                </c:pt>
                <c:pt idx="4672">
                  <c:v>41762.811319444445</c:v>
                </c:pt>
                <c:pt idx="4673">
                  <c:v>41762.811377314814</c:v>
                </c:pt>
                <c:pt idx="4674">
                  <c:v>41762.81144675926</c:v>
                </c:pt>
                <c:pt idx="4675">
                  <c:v>41762.81150462963</c:v>
                </c:pt>
                <c:pt idx="4676">
                  <c:v>41762.811562499999</c:v>
                </c:pt>
                <c:pt idx="4677">
                  <c:v>41762.811631944445</c:v>
                </c:pt>
                <c:pt idx="4678">
                  <c:v>41762.811689814815</c:v>
                </c:pt>
                <c:pt idx="4679">
                  <c:v>41762.811747685184</c:v>
                </c:pt>
                <c:pt idx="4680">
                  <c:v>41762.811805555553</c:v>
                </c:pt>
                <c:pt idx="4681">
                  <c:v>41762.811874999999</c:v>
                </c:pt>
                <c:pt idx="4682">
                  <c:v>41762.811932870369</c:v>
                </c:pt>
                <c:pt idx="4683">
                  <c:v>41762.811990740738</c:v>
                </c:pt>
                <c:pt idx="4684">
                  <c:v>41762.812060185184</c:v>
                </c:pt>
                <c:pt idx="4685">
                  <c:v>41762.812118055554</c:v>
                </c:pt>
                <c:pt idx="4686">
                  <c:v>41762.812175925923</c:v>
                </c:pt>
                <c:pt idx="4687">
                  <c:v>41762.812245370369</c:v>
                </c:pt>
                <c:pt idx="4688">
                  <c:v>41762.812303240738</c:v>
                </c:pt>
                <c:pt idx="4689">
                  <c:v>41762.812361111108</c:v>
                </c:pt>
                <c:pt idx="4690">
                  <c:v>41762.812430555554</c:v>
                </c:pt>
                <c:pt idx="4691">
                  <c:v>41762.812488425923</c:v>
                </c:pt>
                <c:pt idx="4692">
                  <c:v>41762.8125462963</c:v>
                </c:pt>
                <c:pt idx="4693">
                  <c:v>41762.812615740739</c:v>
                </c:pt>
                <c:pt idx="4694">
                  <c:v>41762.812673611108</c:v>
                </c:pt>
                <c:pt idx="4695">
                  <c:v>41762.812731481485</c:v>
                </c:pt>
                <c:pt idx="4696">
                  <c:v>41762.812789351854</c:v>
                </c:pt>
                <c:pt idx="4697">
                  <c:v>41762.812858796293</c:v>
                </c:pt>
                <c:pt idx="4698">
                  <c:v>41762.812916666669</c:v>
                </c:pt>
                <c:pt idx="4699">
                  <c:v>41762.812974537039</c:v>
                </c:pt>
                <c:pt idx="4700">
                  <c:v>41762.813043981485</c:v>
                </c:pt>
                <c:pt idx="4701">
                  <c:v>41762.813101851854</c:v>
                </c:pt>
                <c:pt idx="4702">
                  <c:v>41762.813159722224</c:v>
                </c:pt>
                <c:pt idx="4703">
                  <c:v>41762.81322916667</c:v>
                </c:pt>
                <c:pt idx="4704">
                  <c:v>41762.813287037039</c:v>
                </c:pt>
                <c:pt idx="4705">
                  <c:v>41762.813344907408</c:v>
                </c:pt>
                <c:pt idx="4706">
                  <c:v>41762.813414351855</c:v>
                </c:pt>
                <c:pt idx="4707">
                  <c:v>41762.813472222224</c:v>
                </c:pt>
                <c:pt idx="4708">
                  <c:v>41762.813530092593</c:v>
                </c:pt>
                <c:pt idx="4709">
                  <c:v>41762.813587962963</c:v>
                </c:pt>
                <c:pt idx="4710">
                  <c:v>41762.813657407409</c:v>
                </c:pt>
                <c:pt idx="4711">
                  <c:v>41762.813715277778</c:v>
                </c:pt>
                <c:pt idx="4712">
                  <c:v>41762.813773148147</c:v>
                </c:pt>
                <c:pt idx="4713">
                  <c:v>41762.813842592594</c:v>
                </c:pt>
                <c:pt idx="4714">
                  <c:v>41762.813900462963</c:v>
                </c:pt>
                <c:pt idx="4715">
                  <c:v>41762.813958333332</c:v>
                </c:pt>
                <c:pt idx="4716">
                  <c:v>41762.814027777778</c:v>
                </c:pt>
                <c:pt idx="4717">
                  <c:v>41762.814085648148</c:v>
                </c:pt>
                <c:pt idx="4718">
                  <c:v>41762.814143518517</c:v>
                </c:pt>
                <c:pt idx="4719">
                  <c:v>41762.814212962963</c:v>
                </c:pt>
                <c:pt idx="4720">
                  <c:v>41762.814270833333</c:v>
                </c:pt>
                <c:pt idx="4721">
                  <c:v>41762.814328703702</c:v>
                </c:pt>
                <c:pt idx="4722">
                  <c:v>41762.814386574071</c:v>
                </c:pt>
                <c:pt idx="4723">
                  <c:v>41762.814456018517</c:v>
                </c:pt>
                <c:pt idx="4724">
                  <c:v>41762.814513888887</c:v>
                </c:pt>
                <c:pt idx="4725">
                  <c:v>41762.814571759256</c:v>
                </c:pt>
                <c:pt idx="4726">
                  <c:v>41762.814641203702</c:v>
                </c:pt>
                <c:pt idx="4727">
                  <c:v>41762.814699074072</c:v>
                </c:pt>
                <c:pt idx="4728">
                  <c:v>41762.814756944441</c:v>
                </c:pt>
                <c:pt idx="4729">
                  <c:v>41762.814826388887</c:v>
                </c:pt>
                <c:pt idx="4730">
                  <c:v>41762.814884259256</c:v>
                </c:pt>
                <c:pt idx="4731">
                  <c:v>41762.814942129633</c:v>
                </c:pt>
                <c:pt idx="4732">
                  <c:v>41762.815011574072</c:v>
                </c:pt>
                <c:pt idx="4733">
                  <c:v>41762.815069444441</c:v>
                </c:pt>
                <c:pt idx="4734">
                  <c:v>41762.815127314818</c:v>
                </c:pt>
                <c:pt idx="4735">
                  <c:v>41762.815185185187</c:v>
                </c:pt>
                <c:pt idx="4736">
                  <c:v>41762.815254629626</c:v>
                </c:pt>
                <c:pt idx="4737">
                  <c:v>41762.815312500003</c:v>
                </c:pt>
                <c:pt idx="4738">
                  <c:v>41762.815370370372</c:v>
                </c:pt>
                <c:pt idx="4739">
                  <c:v>41762.815439814818</c:v>
                </c:pt>
                <c:pt idx="4740">
                  <c:v>41762.815497685187</c:v>
                </c:pt>
                <c:pt idx="4741">
                  <c:v>41762.815555555557</c:v>
                </c:pt>
                <c:pt idx="4742">
                  <c:v>41762.815625000003</c:v>
                </c:pt>
                <c:pt idx="4743">
                  <c:v>41762.815682870372</c:v>
                </c:pt>
                <c:pt idx="4744">
                  <c:v>41762.815740740742</c:v>
                </c:pt>
                <c:pt idx="4745">
                  <c:v>41762.815810185188</c:v>
                </c:pt>
                <c:pt idx="4746">
                  <c:v>41762.815868055557</c:v>
                </c:pt>
                <c:pt idx="4747">
                  <c:v>41762.815925925926</c:v>
                </c:pt>
                <c:pt idx="4748">
                  <c:v>41762.815995370373</c:v>
                </c:pt>
                <c:pt idx="4749">
                  <c:v>41762.816053240742</c:v>
                </c:pt>
                <c:pt idx="4750">
                  <c:v>41762.816111111111</c:v>
                </c:pt>
                <c:pt idx="4751">
                  <c:v>41762.816168981481</c:v>
                </c:pt>
                <c:pt idx="4752">
                  <c:v>41762.816238425927</c:v>
                </c:pt>
                <c:pt idx="4753">
                  <c:v>41762.816296296296</c:v>
                </c:pt>
                <c:pt idx="4754">
                  <c:v>41762.816354166665</c:v>
                </c:pt>
                <c:pt idx="4755">
                  <c:v>41762.816423611112</c:v>
                </c:pt>
                <c:pt idx="4756">
                  <c:v>41762.816481481481</c:v>
                </c:pt>
                <c:pt idx="4757">
                  <c:v>41762.81653935185</c:v>
                </c:pt>
                <c:pt idx="4758">
                  <c:v>41762.816608796296</c:v>
                </c:pt>
                <c:pt idx="4759">
                  <c:v>41762.816666666666</c:v>
                </c:pt>
                <c:pt idx="4760">
                  <c:v>41762.816724537035</c:v>
                </c:pt>
                <c:pt idx="4761">
                  <c:v>41762.816793981481</c:v>
                </c:pt>
                <c:pt idx="4762">
                  <c:v>41762.816851851851</c:v>
                </c:pt>
                <c:pt idx="4763">
                  <c:v>41762.81690972222</c:v>
                </c:pt>
                <c:pt idx="4764">
                  <c:v>41762.816967592589</c:v>
                </c:pt>
                <c:pt idx="4765">
                  <c:v>41762.817037037035</c:v>
                </c:pt>
                <c:pt idx="4766">
                  <c:v>41762.817094907405</c:v>
                </c:pt>
                <c:pt idx="4767">
                  <c:v>41762.817152777781</c:v>
                </c:pt>
                <c:pt idx="4768">
                  <c:v>41762.81722222222</c:v>
                </c:pt>
                <c:pt idx="4769">
                  <c:v>41762.817280092589</c:v>
                </c:pt>
                <c:pt idx="4770">
                  <c:v>41762.817337962966</c:v>
                </c:pt>
                <c:pt idx="4771">
                  <c:v>41762.817407407405</c:v>
                </c:pt>
                <c:pt idx="4772">
                  <c:v>41762.817465277774</c:v>
                </c:pt>
                <c:pt idx="4773">
                  <c:v>41762.817523148151</c:v>
                </c:pt>
                <c:pt idx="4774">
                  <c:v>41762.81759259259</c:v>
                </c:pt>
                <c:pt idx="4775">
                  <c:v>41762.817650462966</c:v>
                </c:pt>
                <c:pt idx="4776">
                  <c:v>41762.817708333336</c:v>
                </c:pt>
                <c:pt idx="4777">
                  <c:v>41762.817777777775</c:v>
                </c:pt>
                <c:pt idx="4778">
                  <c:v>41762.817835648151</c:v>
                </c:pt>
                <c:pt idx="4779">
                  <c:v>41762.817893518521</c:v>
                </c:pt>
                <c:pt idx="4780">
                  <c:v>41762.81795138889</c:v>
                </c:pt>
                <c:pt idx="4781">
                  <c:v>41762.818020833336</c:v>
                </c:pt>
                <c:pt idx="4782">
                  <c:v>41762.818078703705</c:v>
                </c:pt>
                <c:pt idx="4783">
                  <c:v>41762.818136574075</c:v>
                </c:pt>
                <c:pt idx="4784">
                  <c:v>41762.818206018521</c:v>
                </c:pt>
                <c:pt idx="4785">
                  <c:v>41762.81826388889</c:v>
                </c:pt>
                <c:pt idx="4786">
                  <c:v>41762.81832175926</c:v>
                </c:pt>
                <c:pt idx="4787">
                  <c:v>41762.818391203706</c:v>
                </c:pt>
                <c:pt idx="4788">
                  <c:v>41762.818449074075</c:v>
                </c:pt>
                <c:pt idx="4789">
                  <c:v>41762.818506944444</c:v>
                </c:pt>
                <c:pt idx="4790">
                  <c:v>41762.818576388891</c:v>
                </c:pt>
                <c:pt idx="4791">
                  <c:v>41762.81863425926</c:v>
                </c:pt>
                <c:pt idx="4792">
                  <c:v>41762.818692129629</c:v>
                </c:pt>
                <c:pt idx="4793">
                  <c:v>41762.818749999999</c:v>
                </c:pt>
                <c:pt idx="4794">
                  <c:v>41762.818819444445</c:v>
                </c:pt>
                <c:pt idx="4795">
                  <c:v>41762.818877314814</c:v>
                </c:pt>
                <c:pt idx="4796">
                  <c:v>41762.818935185183</c:v>
                </c:pt>
                <c:pt idx="4797">
                  <c:v>41762.819004629629</c:v>
                </c:pt>
                <c:pt idx="4798">
                  <c:v>41762.819062499999</c:v>
                </c:pt>
                <c:pt idx="4799">
                  <c:v>41762.819120370368</c:v>
                </c:pt>
                <c:pt idx="4800">
                  <c:v>41762.819189814814</c:v>
                </c:pt>
                <c:pt idx="4801">
                  <c:v>41762.819247685184</c:v>
                </c:pt>
                <c:pt idx="4802">
                  <c:v>41762.819305555553</c:v>
                </c:pt>
                <c:pt idx="4803">
                  <c:v>41762.819374999999</c:v>
                </c:pt>
                <c:pt idx="4804">
                  <c:v>41762.819432870368</c:v>
                </c:pt>
                <c:pt idx="4805">
                  <c:v>41762.819490740738</c:v>
                </c:pt>
                <c:pt idx="4806">
                  <c:v>41762.819548611114</c:v>
                </c:pt>
                <c:pt idx="4807">
                  <c:v>41762.819618055553</c:v>
                </c:pt>
                <c:pt idx="4808">
                  <c:v>41762.819675925923</c:v>
                </c:pt>
                <c:pt idx="4809">
                  <c:v>41762.819733796299</c:v>
                </c:pt>
                <c:pt idx="4810">
                  <c:v>41762.819803240738</c:v>
                </c:pt>
                <c:pt idx="4811">
                  <c:v>41762.819861111115</c:v>
                </c:pt>
                <c:pt idx="4812">
                  <c:v>41762.819918981484</c:v>
                </c:pt>
                <c:pt idx="4813">
                  <c:v>41762.819988425923</c:v>
                </c:pt>
                <c:pt idx="4814">
                  <c:v>41762.8200462963</c:v>
                </c:pt>
                <c:pt idx="4815">
                  <c:v>41762.820104166669</c:v>
                </c:pt>
                <c:pt idx="4816">
                  <c:v>41762.820173611108</c:v>
                </c:pt>
                <c:pt idx="4817">
                  <c:v>41762.820231481484</c:v>
                </c:pt>
                <c:pt idx="4818">
                  <c:v>41762.820289351854</c:v>
                </c:pt>
                <c:pt idx="4819">
                  <c:v>41762.8203587963</c:v>
                </c:pt>
                <c:pt idx="4820">
                  <c:v>41762.820416666669</c:v>
                </c:pt>
                <c:pt idx="4821">
                  <c:v>41762.820474537039</c:v>
                </c:pt>
                <c:pt idx="4822">
                  <c:v>41762.820532407408</c:v>
                </c:pt>
                <c:pt idx="4823">
                  <c:v>41762.820601851854</c:v>
                </c:pt>
                <c:pt idx="4824">
                  <c:v>41762.820659722223</c:v>
                </c:pt>
                <c:pt idx="4825">
                  <c:v>41762.820717592593</c:v>
                </c:pt>
                <c:pt idx="4826">
                  <c:v>41762.820787037039</c:v>
                </c:pt>
                <c:pt idx="4827">
                  <c:v>41762.820844907408</c:v>
                </c:pt>
                <c:pt idx="4828">
                  <c:v>41762.820902777778</c:v>
                </c:pt>
                <c:pt idx="4829">
                  <c:v>41762.820972222224</c:v>
                </c:pt>
                <c:pt idx="4830">
                  <c:v>41762.821030092593</c:v>
                </c:pt>
                <c:pt idx="4831">
                  <c:v>41762.821087962962</c:v>
                </c:pt>
                <c:pt idx="4832">
                  <c:v>41762.821157407408</c:v>
                </c:pt>
                <c:pt idx="4833">
                  <c:v>41762.821215277778</c:v>
                </c:pt>
                <c:pt idx="4834">
                  <c:v>41762.821273148147</c:v>
                </c:pt>
                <c:pt idx="4835">
                  <c:v>41762.821331018517</c:v>
                </c:pt>
                <c:pt idx="4836">
                  <c:v>41762.821400462963</c:v>
                </c:pt>
                <c:pt idx="4837">
                  <c:v>41762.821458333332</c:v>
                </c:pt>
                <c:pt idx="4838">
                  <c:v>41762.821516203701</c:v>
                </c:pt>
                <c:pt idx="4839">
                  <c:v>41762.821585648147</c:v>
                </c:pt>
                <c:pt idx="4840">
                  <c:v>41762.821643518517</c:v>
                </c:pt>
                <c:pt idx="4841">
                  <c:v>41762.821701388886</c:v>
                </c:pt>
                <c:pt idx="4842">
                  <c:v>41762.821770833332</c:v>
                </c:pt>
                <c:pt idx="4843">
                  <c:v>41762.821828703702</c:v>
                </c:pt>
                <c:pt idx="4844">
                  <c:v>41762.821886574071</c:v>
                </c:pt>
                <c:pt idx="4845">
                  <c:v>41762.821956018517</c:v>
                </c:pt>
                <c:pt idx="4846">
                  <c:v>41762.822013888886</c:v>
                </c:pt>
                <c:pt idx="4847">
                  <c:v>41762.822071759256</c:v>
                </c:pt>
                <c:pt idx="4848">
                  <c:v>41762.822129629632</c:v>
                </c:pt>
                <c:pt idx="4849">
                  <c:v>41762.822199074071</c:v>
                </c:pt>
                <c:pt idx="4850">
                  <c:v>41762.822256944448</c:v>
                </c:pt>
                <c:pt idx="4851">
                  <c:v>41762.822314814817</c:v>
                </c:pt>
                <c:pt idx="4852">
                  <c:v>41762.822384259256</c:v>
                </c:pt>
                <c:pt idx="4853">
                  <c:v>41762.822442129633</c:v>
                </c:pt>
                <c:pt idx="4854">
                  <c:v>41762.822500000002</c:v>
                </c:pt>
                <c:pt idx="4855">
                  <c:v>41762.822569444441</c:v>
                </c:pt>
                <c:pt idx="4856">
                  <c:v>41762.822627314818</c:v>
                </c:pt>
                <c:pt idx="4857">
                  <c:v>41762.822685185187</c:v>
                </c:pt>
                <c:pt idx="4858">
                  <c:v>41762.822754629633</c:v>
                </c:pt>
                <c:pt idx="4859">
                  <c:v>41762.822812500002</c:v>
                </c:pt>
                <c:pt idx="4860">
                  <c:v>41762.822870370372</c:v>
                </c:pt>
                <c:pt idx="4861">
                  <c:v>41762.822939814818</c:v>
                </c:pt>
                <c:pt idx="4862">
                  <c:v>41762.822997685187</c:v>
                </c:pt>
                <c:pt idx="4863">
                  <c:v>41762.823055555556</c:v>
                </c:pt>
                <c:pt idx="4864">
                  <c:v>41762.823113425926</c:v>
                </c:pt>
                <c:pt idx="4865">
                  <c:v>41762.823182870372</c:v>
                </c:pt>
                <c:pt idx="4866">
                  <c:v>41762.823240740741</c:v>
                </c:pt>
                <c:pt idx="4867">
                  <c:v>41762.823298611111</c:v>
                </c:pt>
                <c:pt idx="4868">
                  <c:v>41762.823368055557</c:v>
                </c:pt>
                <c:pt idx="4869">
                  <c:v>41762.823425925926</c:v>
                </c:pt>
                <c:pt idx="4870">
                  <c:v>41762.823483796295</c:v>
                </c:pt>
                <c:pt idx="4871">
                  <c:v>41762.823553240742</c:v>
                </c:pt>
                <c:pt idx="4872">
                  <c:v>41762.823611111111</c:v>
                </c:pt>
                <c:pt idx="4873">
                  <c:v>41762.82366898148</c:v>
                </c:pt>
                <c:pt idx="4874">
                  <c:v>41762.823738425926</c:v>
                </c:pt>
                <c:pt idx="4875">
                  <c:v>41762.823796296296</c:v>
                </c:pt>
                <c:pt idx="4876">
                  <c:v>41762.823854166665</c:v>
                </c:pt>
                <c:pt idx="4877">
                  <c:v>41762.823912037034</c:v>
                </c:pt>
                <c:pt idx="4878">
                  <c:v>41762.823981481481</c:v>
                </c:pt>
                <c:pt idx="4879">
                  <c:v>41762.82403935185</c:v>
                </c:pt>
                <c:pt idx="4880">
                  <c:v>41762.824097222219</c:v>
                </c:pt>
                <c:pt idx="4881">
                  <c:v>41762.824166666665</c:v>
                </c:pt>
                <c:pt idx="4882">
                  <c:v>41762.824224537035</c:v>
                </c:pt>
                <c:pt idx="4883">
                  <c:v>41762.824282407404</c:v>
                </c:pt>
                <c:pt idx="4884">
                  <c:v>41762.82435185185</c:v>
                </c:pt>
                <c:pt idx="4885">
                  <c:v>41762.82440972222</c:v>
                </c:pt>
                <c:pt idx="4886">
                  <c:v>41762.824467592596</c:v>
                </c:pt>
                <c:pt idx="4887">
                  <c:v>41762.824537037035</c:v>
                </c:pt>
                <c:pt idx="4888">
                  <c:v>41762.824594907404</c:v>
                </c:pt>
                <c:pt idx="4889">
                  <c:v>41762.824652777781</c:v>
                </c:pt>
                <c:pt idx="4890">
                  <c:v>41762.82471064815</c:v>
                </c:pt>
                <c:pt idx="4891">
                  <c:v>41762.824780092589</c:v>
                </c:pt>
                <c:pt idx="4892">
                  <c:v>41762.824837962966</c:v>
                </c:pt>
                <c:pt idx="4893">
                  <c:v>41762.824895833335</c:v>
                </c:pt>
                <c:pt idx="4894">
                  <c:v>41762.824965277781</c:v>
                </c:pt>
                <c:pt idx="4895">
                  <c:v>41762.825023148151</c:v>
                </c:pt>
                <c:pt idx="4896">
                  <c:v>41762.82508101852</c:v>
                </c:pt>
                <c:pt idx="4897">
                  <c:v>41762.825150462966</c:v>
                </c:pt>
                <c:pt idx="4898">
                  <c:v>41762.825208333335</c:v>
                </c:pt>
                <c:pt idx="4899">
                  <c:v>41762.825266203705</c:v>
                </c:pt>
                <c:pt idx="4900">
                  <c:v>41762.825335648151</c:v>
                </c:pt>
                <c:pt idx="4901">
                  <c:v>41762.82539351852</c:v>
                </c:pt>
                <c:pt idx="4902">
                  <c:v>41762.82545138889</c:v>
                </c:pt>
                <c:pt idx="4903">
                  <c:v>41762.825520833336</c:v>
                </c:pt>
                <c:pt idx="4904">
                  <c:v>41762.825578703705</c:v>
                </c:pt>
                <c:pt idx="4905">
                  <c:v>41762.825636574074</c:v>
                </c:pt>
                <c:pt idx="4906">
                  <c:v>41762.825694444444</c:v>
                </c:pt>
                <c:pt idx="4907">
                  <c:v>41762.82576388889</c:v>
                </c:pt>
                <c:pt idx="4908">
                  <c:v>41762.825821759259</c:v>
                </c:pt>
                <c:pt idx="4909">
                  <c:v>41762.825879629629</c:v>
                </c:pt>
                <c:pt idx="4910">
                  <c:v>41762.825949074075</c:v>
                </c:pt>
                <c:pt idx="4911">
                  <c:v>41762.826006944444</c:v>
                </c:pt>
                <c:pt idx="4912">
                  <c:v>41762.826064814813</c:v>
                </c:pt>
                <c:pt idx="4913">
                  <c:v>41762.82613425926</c:v>
                </c:pt>
                <c:pt idx="4914">
                  <c:v>41762.826192129629</c:v>
                </c:pt>
                <c:pt idx="4915">
                  <c:v>41762.826249999998</c:v>
                </c:pt>
                <c:pt idx="4916">
                  <c:v>41762.826319444444</c:v>
                </c:pt>
                <c:pt idx="4917">
                  <c:v>41762.826377314814</c:v>
                </c:pt>
                <c:pt idx="4918">
                  <c:v>41762.826435185183</c:v>
                </c:pt>
                <c:pt idx="4919">
                  <c:v>41762.826493055552</c:v>
                </c:pt>
                <c:pt idx="4920">
                  <c:v>41762.826562499999</c:v>
                </c:pt>
                <c:pt idx="4921">
                  <c:v>41762.826620370368</c:v>
                </c:pt>
                <c:pt idx="4922">
                  <c:v>41762.826678240737</c:v>
                </c:pt>
                <c:pt idx="4923">
                  <c:v>41762.826747685183</c:v>
                </c:pt>
                <c:pt idx="4924">
                  <c:v>41762.826805555553</c:v>
                </c:pt>
                <c:pt idx="4925">
                  <c:v>41762.826863425929</c:v>
                </c:pt>
                <c:pt idx="4926">
                  <c:v>41762.826932870368</c:v>
                </c:pt>
                <c:pt idx="4927">
                  <c:v>41762.826990740738</c:v>
                </c:pt>
                <c:pt idx="4928">
                  <c:v>41762.827048611114</c:v>
                </c:pt>
                <c:pt idx="4929">
                  <c:v>41762.827118055553</c:v>
                </c:pt>
                <c:pt idx="4930">
                  <c:v>41762.827175925922</c:v>
                </c:pt>
                <c:pt idx="4931">
                  <c:v>41762.827233796299</c:v>
                </c:pt>
                <c:pt idx="4932">
                  <c:v>41762.827291666668</c:v>
                </c:pt>
                <c:pt idx="4933">
                  <c:v>41762.827361111114</c:v>
                </c:pt>
                <c:pt idx="4934">
                  <c:v>41762.827418981484</c:v>
                </c:pt>
                <c:pt idx="4935">
                  <c:v>41762.827476851853</c:v>
                </c:pt>
                <c:pt idx="4936">
                  <c:v>41762.827546296299</c:v>
                </c:pt>
                <c:pt idx="4937">
                  <c:v>41762.827604166669</c:v>
                </c:pt>
                <c:pt idx="4938">
                  <c:v>41762.827662037038</c:v>
                </c:pt>
                <c:pt idx="4939">
                  <c:v>41762.827731481484</c:v>
                </c:pt>
                <c:pt idx="4940">
                  <c:v>41762.827789351853</c:v>
                </c:pt>
                <c:pt idx="4941">
                  <c:v>41762.827847222223</c:v>
                </c:pt>
                <c:pt idx="4942">
                  <c:v>41762.827916666669</c:v>
                </c:pt>
                <c:pt idx="4943">
                  <c:v>41762.827974537038</c:v>
                </c:pt>
                <c:pt idx="4944">
                  <c:v>41762.828032407408</c:v>
                </c:pt>
                <c:pt idx="4945">
                  <c:v>41762.828090277777</c:v>
                </c:pt>
                <c:pt idx="4946">
                  <c:v>41762.828159722223</c:v>
                </c:pt>
                <c:pt idx="4947">
                  <c:v>41762.828217592592</c:v>
                </c:pt>
                <c:pt idx="4948">
                  <c:v>41762.828275462962</c:v>
                </c:pt>
                <c:pt idx="4949">
                  <c:v>41762.828344907408</c:v>
                </c:pt>
                <c:pt idx="4950">
                  <c:v>41762.828402777777</c:v>
                </c:pt>
                <c:pt idx="4951">
                  <c:v>41762.828460648147</c:v>
                </c:pt>
                <c:pt idx="4952">
                  <c:v>41762.828530092593</c:v>
                </c:pt>
                <c:pt idx="4953">
                  <c:v>41762.828587962962</c:v>
                </c:pt>
                <c:pt idx="4954">
                  <c:v>41762.828645833331</c:v>
                </c:pt>
                <c:pt idx="4955">
                  <c:v>41762.828715277778</c:v>
                </c:pt>
                <c:pt idx="4956">
                  <c:v>41762.828773148147</c:v>
                </c:pt>
                <c:pt idx="4957">
                  <c:v>41762.828831018516</c:v>
                </c:pt>
                <c:pt idx="4958">
                  <c:v>41762.828888888886</c:v>
                </c:pt>
                <c:pt idx="4959">
                  <c:v>41762.828958333332</c:v>
                </c:pt>
                <c:pt idx="4960">
                  <c:v>41762.829016203701</c:v>
                </c:pt>
                <c:pt idx="4961">
                  <c:v>41762.829074074078</c:v>
                </c:pt>
                <c:pt idx="4962">
                  <c:v>41762.829143518517</c:v>
                </c:pt>
                <c:pt idx="4963">
                  <c:v>41762.829201388886</c:v>
                </c:pt>
                <c:pt idx="4964">
                  <c:v>41762.829259259262</c:v>
                </c:pt>
                <c:pt idx="4965">
                  <c:v>41762.829328703701</c:v>
                </c:pt>
                <c:pt idx="4966">
                  <c:v>41762.829386574071</c:v>
                </c:pt>
                <c:pt idx="4967">
                  <c:v>41762.829444444447</c:v>
                </c:pt>
                <c:pt idx="4968">
                  <c:v>41762.829513888886</c:v>
                </c:pt>
                <c:pt idx="4969">
                  <c:v>41762.829571759263</c:v>
                </c:pt>
                <c:pt idx="4970">
                  <c:v>41762.829629629632</c:v>
                </c:pt>
                <c:pt idx="4971">
                  <c:v>41762.829699074071</c:v>
                </c:pt>
                <c:pt idx="4972">
                  <c:v>41762.829756944448</c:v>
                </c:pt>
                <c:pt idx="4973">
                  <c:v>41762.829814814817</c:v>
                </c:pt>
                <c:pt idx="4974">
                  <c:v>41762.829872685186</c:v>
                </c:pt>
                <c:pt idx="4975">
                  <c:v>41762.829942129632</c:v>
                </c:pt>
                <c:pt idx="4976">
                  <c:v>41762.83</c:v>
                </c:pt>
                <c:pt idx="4977">
                  <c:v>41762.830057870371</c:v>
                </c:pt>
                <c:pt idx="4978">
                  <c:v>41762.830127314817</c:v>
                </c:pt>
                <c:pt idx="4979">
                  <c:v>41762.830185185187</c:v>
                </c:pt>
                <c:pt idx="4980">
                  <c:v>41762.830243055556</c:v>
                </c:pt>
                <c:pt idx="4981">
                  <c:v>41762.830312500002</c:v>
                </c:pt>
                <c:pt idx="4982">
                  <c:v>41762.830370370371</c:v>
                </c:pt>
                <c:pt idx="4983">
                  <c:v>41762.830428240741</c:v>
                </c:pt>
                <c:pt idx="4984">
                  <c:v>41762.830497685187</c:v>
                </c:pt>
                <c:pt idx="4985">
                  <c:v>41762.830555555556</c:v>
                </c:pt>
                <c:pt idx="4986">
                  <c:v>41762.830613425926</c:v>
                </c:pt>
                <c:pt idx="4987">
                  <c:v>41762.830671296295</c:v>
                </c:pt>
                <c:pt idx="4988">
                  <c:v>41762.830740740741</c:v>
                </c:pt>
                <c:pt idx="4989">
                  <c:v>41762.83079861111</c:v>
                </c:pt>
                <c:pt idx="4990">
                  <c:v>41762.83085648148</c:v>
                </c:pt>
                <c:pt idx="4991">
                  <c:v>41762.830925925926</c:v>
                </c:pt>
                <c:pt idx="4992">
                  <c:v>41762.830983796295</c:v>
                </c:pt>
                <c:pt idx="4993">
                  <c:v>41762.831041666665</c:v>
                </c:pt>
                <c:pt idx="4994">
                  <c:v>41762.831111111111</c:v>
                </c:pt>
                <c:pt idx="4995">
                  <c:v>41762.83116898148</c:v>
                </c:pt>
                <c:pt idx="4996">
                  <c:v>41762.831226851849</c:v>
                </c:pt>
                <c:pt idx="4997">
                  <c:v>41762.831296296295</c:v>
                </c:pt>
                <c:pt idx="4998">
                  <c:v>41762.831354166665</c:v>
                </c:pt>
                <c:pt idx="4999">
                  <c:v>41762.831412037034</c:v>
                </c:pt>
                <c:pt idx="5000">
                  <c:v>41762.831469907411</c:v>
                </c:pt>
                <c:pt idx="5001">
                  <c:v>41762.83153935185</c:v>
                </c:pt>
                <c:pt idx="5002">
                  <c:v>41762.831597222219</c:v>
                </c:pt>
                <c:pt idx="5003">
                  <c:v>41762.831655092596</c:v>
                </c:pt>
                <c:pt idx="5004">
                  <c:v>41762.831724537034</c:v>
                </c:pt>
                <c:pt idx="5005">
                  <c:v>41762.831782407404</c:v>
                </c:pt>
                <c:pt idx="5006">
                  <c:v>41762.83184027778</c:v>
                </c:pt>
                <c:pt idx="5007">
                  <c:v>41762.831909722219</c:v>
                </c:pt>
                <c:pt idx="5008">
                  <c:v>41762.831967592596</c:v>
                </c:pt>
                <c:pt idx="5009">
                  <c:v>41762.832025462965</c:v>
                </c:pt>
                <c:pt idx="5010">
                  <c:v>41762.832094907404</c:v>
                </c:pt>
                <c:pt idx="5011">
                  <c:v>41762.832152777781</c:v>
                </c:pt>
                <c:pt idx="5012">
                  <c:v>41762.83221064815</c:v>
                </c:pt>
                <c:pt idx="5013">
                  <c:v>41762.832280092596</c:v>
                </c:pt>
                <c:pt idx="5014">
                  <c:v>41762.832337962966</c:v>
                </c:pt>
                <c:pt idx="5015">
                  <c:v>41762.832395833335</c:v>
                </c:pt>
                <c:pt idx="5016">
                  <c:v>41762.832453703704</c:v>
                </c:pt>
                <c:pt idx="5017">
                  <c:v>41762.83252314815</c:v>
                </c:pt>
                <c:pt idx="5018">
                  <c:v>41762.83258101852</c:v>
                </c:pt>
                <c:pt idx="5019">
                  <c:v>41762.832638888889</c:v>
                </c:pt>
                <c:pt idx="5020">
                  <c:v>41762.832708333335</c:v>
                </c:pt>
                <c:pt idx="5021">
                  <c:v>41762.832766203705</c:v>
                </c:pt>
                <c:pt idx="5022">
                  <c:v>41762.832824074074</c:v>
                </c:pt>
                <c:pt idx="5023">
                  <c:v>41762.83289351852</c:v>
                </c:pt>
                <c:pt idx="5024">
                  <c:v>41762.832951388889</c:v>
                </c:pt>
                <c:pt idx="5025">
                  <c:v>41762.833009259259</c:v>
                </c:pt>
                <c:pt idx="5026">
                  <c:v>41762.833078703705</c:v>
                </c:pt>
                <c:pt idx="5027">
                  <c:v>41762.833136574074</c:v>
                </c:pt>
                <c:pt idx="5028">
                  <c:v>41762.833194444444</c:v>
                </c:pt>
                <c:pt idx="5029">
                  <c:v>41762.833252314813</c:v>
                </c:pt>
                <c:pt idx="5030">
                  <c:v>41762.833321759259</c:v>
                </c:pt>
                <c:pt idx="5031">
                  <c:v>41762.833379629628</c:v>
                </c:pt>
                <c:pt idx="5032">
                  <c:v>41762.833437499998</c:v>
                </c:pt>
                <c:pt idx="5033">
                  <c:v>41762.833506944444</c:v>
                </c:pt>
                <c:pt idx="5034">
                  <c:v>41762.833564814813</c:v>
                </c:pt>
                <c:pt idx="5035">
                  <c:v>41762.833622685182</c:v>
                </c:pt>
                <c:pt idx="5036">
                  <c:v>41762.833692129629</c:v>
                </c:pt>
                <c:pt idx="5037">
                  <c:v>41762.833749999998</c:v>
                </c:pt>
                <c:pt idx="5038">
                  <c:v>41762.833807870367</c:v>
                </c:pt>
                <c:pt idx="5039">
                  <c:v>41762.833877314813</c:v>
                </c:pt>
                <c:pt idx="5040">
                  <c:v>41762.833935185183</c:v>
                </c:pt>
                <c:pt idx="5041">
                  <c:v>41762.833993055552</c:v>
                </c:pt>
                <c:pt idx="5042">
                  <c:v>41762.834050925929</c:v>
                </c:pt>
                <c:pt idx="5043">
                  <c:v>41762.834120370368</c:v>
                </c:pt>
                <c:pt idx="5044">
                  <c:v>41762.834178240744</c:v>
                </c:pt>
                <c:pt idx="5045">
                  <c:v>41762.834236111114</c:v>
                </c:pt>
                <c:pt idx="5046">
                  <c:v>41762.834305555552</c:v>
                </c:pt>
                <c:pt idx="5047">
                  <c:v>41762.834363425929</c:v>
                </c:pt>
                <c:pt idx="5048">
                  <c:v>41762.834421296298</c:v>
                </c:pt>
                <c:pt idx="5049">
                  <c:v>41762.834490740737</c:v>
                </c:pt>
                <c:pt idx="5050">
                  <c:v>41762.834548611114</c:v>
                </c:pt>
                <c:pt idx="5051">
                  <c:v>41762.834606481483</c:v>
                </c:pt>
                <c:pt idx="5052">
                  <c:v>41762.834675925929</c:v>
                </c:pt>
                <c:pt idx="5053">
                  <c:v>41762.834733796299</c:v>
                </c:pt>
                <c:pt idx="5054">
                  <c:v>41762.834791666668</c:v>
                </c:pt>
                <c:pt idx="5055">
                  <c:v>41762.834849537037</c:v>
                </c:pt>
                <c:pt idx="5056">
                  <c:v>41762.834918981483</c:v>
                </c:pt>
                <c:pt idx="5057">
                  <c:v>41762.834976851853</c:v>
                </c:pt>
                <c:pt idx="5058">
                  <c:v>41762.835034722222</c:v>
                </c:pt>
                <c:pt idx="5059">
                  <c:v>41762.835104166668</c:v>
                </c:pt>
                <c:pt idx="5060">
                  <c:v>41762.835162037038</c:v>
                </c:pt>
                <c:pt idx="5061">
                  <c:v>41762.835219907407</c:v>
                </c:pt>
                <c:pt idx="5062">
                  <c:v>41762.835289351853</c:v>
                </c:pt>
                <c:pt idx="5063">
                  <c:v>41762.835347222222</c:v>
                </c:pt>
                <c:pt idx="5064">
                  <c:v>41762.835405092592</c:v>
                </c:pt>
                <c:pt idx="5065">
                  <c:v>41762.835474537038</c:v>
                </c:pt>
                <c:pt idx="5066">
                  <c:v>41762.835532407407</c:v>
                </c:pt>
                <c:pt idx="5067">
                  <c:v>41762.835590277777</c:v>
                </c:pt>
                <c:pt idx="5068">
                  <c:v>41762.835659722223</c:v>
                </c:pt>
                <c:pt idx="5069">
                  <c:v>41762.835717592592</c:v>
                </c:pt>
                <c:pt idx="5070">
                  <c:v>41762.835775462961</c:v>
                </c:pt>
                <c:pt idx="5071">
                  <c:v>41762.835833333331</c:v>
                </c:pt>
                <c:pt idx="5072">
                  <c:v>41762.835902777777</c:v>
                </c:pt>
                <c:pt idx="5073">
                  <c:v>41762.835960648146</c:v>
                </c:pt>
                <c:pt idx="5074">
                  <c:v>41762.836018518516</c:v>
                </c:pt>
                <c:pt idx="5075">
                  <c:v>41762.836087962962</c:v>
                </c:pt>
                <c:pt idx="5076">
                  <c:v>41762.836145833331</c:v>
                </c:pt>
                <c:pt idx="5077">
                  <c:v>41762.8362037037</c:v>
                </c:pt>
                <c:pt idx="5078">
                  <c:v>41762.836273148147</c:v>
                </c:pt>
                <c:pt idx="5079">
                  <c:v>41762.836331018516</c:v>
                </c:pt>
                <c:pt idx="5080">
                  <c:v>41762.836388888885</c:v>
                </c:pt>
                <c:pt idx="5081">
                  <c:v>41762.836458333331</c:v>
                </c:pt>
                <c:pt idx="5082">
                  <c:v>41762.836516203701</c:v>
                </c:pt>
                <c:pt idx="5083">
                  <c:v>41762.836574074077</c:v>
                </c:pt>
                <c:pt idx="5084">
                  <c:v>41762.836631944447</c:v>
                </c:pt>
                <c:pt idx="5085">
                  <c:v>41762.836701388886</c:v>
                </c:pt>
                <c:pt idx="5086">
                  <c:v>41762.836759259262</c:v>
                </c:pt>
                <c:pt idx="5087">
                  <c:v>41762.836817129632</c:v>
                </c:pt>
                <c:pt idx="5088">
                  <c:v>41762.836886574078</c:v>
                </c:pt>
                <c:pt idx="5089">
                  <c:v>41762.836944444447</c:v>
                </c:pt>
                <c:pt idx="5090">
                  <c:v>41762.837002314816</c:v>
                </c:pt>
                <c:pt idx="5091">
                  <c:v>41762.837071759262</c:v>
                </c:pt>
                <c:pt idx="5092">
                  <c:v>41762.837129629632</c:v>
                </c:pt>
                <c:pt idx="5093">
                  <c:v>41762.837187500001</c:v>
                </c:pt>
                <c:pt idx="5094">
                  <c:v>41762.837256944447</c:v>
                </c:pt>
                <c:pt idx="5095">
                  <c:v>41762.837314814817</c:v>
                </c:pt>
                <c:pt idx="5096">
                  <c:v>41762.837372685186</c:v>
                </c:pt>
                <c:pt idx="5097">
                  <c:v>41762.837430555555</c:v>
                </c:pt>
                <c:pt idx="5098">
                  <c:v>41762.837500000001</c:v>
                </c:pt>
                <c:pt idx="5099">
                  <c:v>41762.837557870371</c:v>
                </c:pt>
                <c:pt idx="5100">
                  <c:v>41762.83761574074</c:v>
                </c:pt>
                <c:pt idx="5101">
                  <c:v>41762.837685185186</c:v>
                </c:pt>
                <c:pt idx="5102">
                  <c:v>41762.837743055556</c:v>
                </c:pt>
                <c:pt idx="5103">
                  <c:v>41762.837800925925</c:v>
                </c:pt>
                <c:pt idx="5104">
                  <c:v>41762.837870370371</c:v>
                </c:pt>
                <c:pt idx="5105">
                  <c:v>41762.83792824074</c:v>
                </c:pt>
                <c:pt idx="5106">
                  <c:v>41762.83798611111</c:v>
                </c:pt>
                <c:pt idx="5107">
                  <c:v>41762.838055555556</c:v>
                </c:pt>
                <c:pt idx="5108">
                  <c:v>41762.838113425925</c:v>
                </c:pt>
                <c:pt idx="5109">
                  <c:v>41762.838171296295</c:v>
                </c:pt>
                <c:pt idx="5110">
                  <c:v>41762.838229166664</c:v>
                </c:pt>
                <c:pt idx="5111">
                  <c:v>41762.83829861111</c:v>
                </c:pt>
                <c:pt idx="5112">
                  <c:v>41762.838356481479</c:v>
                </c:pt>
                <c:pt idx="5113">
                  <c:v>41762.838414351849</c:v>
                </c:pt>
                <c:pt idx="5114">
                  <c:v>41762.838483796295</c:v>
                </c:pt>
                <c:pt idx="5115">
                  <c:v>41762.838541666664</c:v>
                </c:pt>
                <c:pt idx="5116">
                  <c:v>41762.838599537034</c:v>
                </c:pt>
                <c:pt idx="5117">
                  <c:v>41762.83866898148</c:v>
                </c:pt>
                <c:pt idx="5118">
                  <c:v>41762.838726851849</c:v>
                </c:pt>
                <c:pt idx="5119">
                  <c:v>41762.838784722226</c:v>
                </c:pt>
                <c:pt idx="5120">
                  <c:v>41762.838854166665</c:v>
                </c:pt>
                <c:pt idx="5121">
                  <c:v>41762.838912037034</c:v>
                </c:pt>
                <c:pt idx="5122">
                  <c:v>41762.838969907411</c:v>
                </c:pt>
                <c:pt idx="5123">
                  <c:v>41762.839039351849</c:v>
                </c:pt>
                <c:pt idx="5124">
                  <c:v>41762.839097222219</c:v>
                </c:pt>
                <c:pt idx="5125">
                  <c:v>41762.839155092595</c:v>
                </c:pt>
                <c:pt idx="5126">
                  <c:v>41762.839212962965</c:v>
                </c:pt>
                <c:pt idx="5127">
                  <c:v>41762.839282407411</c:v>
                </c:pt>
                <c:pt idx="5128">
                  <c:v>41762.83934027778</c:v>
                </c:pt>
                <c:pt idx="5129">
                  <c:v>41762.839398148149</c:v>
                </c:pt>
                <c:pt idx="5130">
                  <c:v>41762.839467592596</c:v>
                </c:pt>
                <c:pt idx="5131">
                  <c:v>41762.839525462965</c:v>
                </c:pt>
                <c:pt idx="5132">
                  <c:v>41762.839583333334</c:v>
                </c:pt>
                <c:pt idx="5133">
                  <c:v>41762.83965277778</c:v>
                </c:pt>
                <c:pt idx="5134">
                  <c:v>41762.83971064815</c:v>
                </c:pt>
                <c:pt idx="5135">
                  <c:v>41762.839768518519</c:v>
                </c:pt>
                <c:pt idx="5136">
                  <c:v>41762.839837962965</c:v>
                </c:pt>
                <c:pt idx="5137">
                  <c:v>41762.839895833335</c:v>
                </c:pt>
                <c:pt idx="5138">
                  <c:v>41762.839953703704</c:v>
                </c:pt>
                <c:pt idx="5139">
                  <c:v>41762.840011574073</c:v>
                </c:pt>
                <c:pt idx="5140">
                  <c:v>41762.840081018519</c:v>
                </c:pt>
                <c:pt idx="5141">
                  <c:v>41762.840138888889</c:v>
                </c:pt>
                <c:pt idx="5142">
                  <c:v>41762.840196759258</c:v>
                </c:pt>
                <c:pt idx="5143">
                  <c:v>41762.840266203704</c:v>
                </c:pt>
                <c:pt idx="5144">
                  <c:v>41762.840324074074</c:v>
                </c:pt>
                <c:pt idx="5145">
                  <c:v>41762.840381944443</c:v>
                </c:pt>
                <c:pt idx="5146">
                  <c:v>41762.840451388889</c:v>
                </c:pt>
                <c:pt idx="5147">
                  <c:v>41762.840509259258</c:v>
                </c:pt>
                <c:pt idx="5148">
                  <c:v>41762.840567129628</c:v>
                </c:pt>
                <c:pt idx="5149">
                  <c:v>41762.840636574074</c:v>
                </c:pt>
                <c:pt idx="5150">
                  <c:v>41762.840694444443</c:v>
                </c:pt>
                <c:pt idx="5151">
                  <c:v>41762.840752314813</c:v>
                </c:pt>
                <c:pt idx="5152">
                  <c:v>41762.840810185182</c:v>
                </c:pt>
                <c:pt idx="5153">
                  <c:v>41762.840879629628</c:v>
                </c:pt>
                <c:pt idx="5154">
                  <c:v>41762.840937499997</c:v>
                </c:pt>
                <c:pt idx="5155">
                  <c:v>41762.840995370374</c:v>
                </c:pt>
                <c:pt idx="5156">
                  <c:v>41762.841064814813</c:v>
                </c:pt>
                <c:pt idx="5157">
                  <c:v>41762.841122685182</c:v>
                </c:pt>
                <c:pt idx="5158">
                  <c:v>41762.841180555559</c:v>
                </c:pt>
                <c:pt idx="5159">
                  <c:v>41762.841249999998</c:v>
                </c:pt>
                <c:pt idx="5160">
                  <c:v>41762.841307870367</c:v>
                </c:pt>
                <c:pt idx="5161">
                  <c:v>41762.841365740744</c:v>
                </c:pt>
                <c:pt idx="5162">
                  <c:v>41762.841435185182</c:v>
                </c:pt>
                <c:pt idx="5163">
                  <c:v>41762.841493055559</c:v>
                </c:pt>
                <c:pt idx="5164">
                  <c:v>41762.841550925928</c:v>
                </c:pt>
                <c:pt idx="5165">
                  <c:v>41762.841608796298</c:v>
                </c:pt>
                <c:pt idx="5166">
                  <c:v>41762.841678240744</c:v>
                </c:pt>
                <c:pt idx="5167">
                  <c:v>41762.841736111113</c:v>
                </c:pt>
                <c:pt idx="5168">
                  <c:v>41762.841793981483</c:v>
                </c:pt>
                <c:pt idx="5169">
                  <c:v>41762.841863425929</c:v>
                </c:pt>
                <c:pt idx="5170">
                  <c:v>41762.841921296298</c:v>
                </c:pt>
                <c:pt idx="5171">
                  <c:v>41762.841979166667</c:v>
                </c:pt>
                <c:pt idx="5172">
                  <c:v>41762.842048611114</c:v>
                </c:pt>
                <c:pt idx="5173">
                  <c:v>41762.842106481483</c:v>
                </c:pt>
                <c:pt idx="5174">
                  <c:v>41762.842164351852</c:v>
                </c:pt>
                <c:pt idx="5175">
                  <c:v>41762.842233796298</c:v>
                </c:pt>
                <c:pt idx="5176">
                  <c:v>41762.842291666668</c:v>
                </c:pt>
                <c:pt idx="5177">
                  <c:v>41762.842349537037</c:v>
                </c:pt>
                <c:pt idx="5178">
                  <c:v>41762.842418981483</c:v>
                </c:pt>
                <c:pt idx="5179">
                  <c:v>41762.842476851853</c:v>
                </c:pt>
                <c:pt idx="5180">
                  <c:v>41762.842534722222</c:v>
                </c:pt>
                <c:pt idx="5181">
                  <c:v>41762.842592592591</c:v>
                </c:pt>
                <c:pt idx="5182">
                  <c:v>41762.842662037037</c:v>
                </c:pt>
                <c:pt idx="5183">
                  <c:v>41762.842719907407</c:v>
                </c:pt>
                <c:pt idx="5184">
                  <c:v>41762.842777777776</c:v>
                </c:pt>
                <c:pt idx="5185">
                  <c:v>41762.842847222222</c:v>
                </c:pt>
                <c:pt idx="5186">
                  <c:v>41762.842905092592</c:v>
                </c:pt>
                <c:pt idx="5187">
                  <c:v>41762.842962962961</c:v>
                </c:pt>
                <c:pt idx="5188">
                  <c:v>41762.843032407407</c:v>
                </c:pt>
                <c:pt idx="5189">
                  <c:v>41762.843090277776</c:v>
                </c:pt>
                <c:pt idx="5190">
                  <c:v>41762.843148148146</c:v>
                </c:pt>
                <c:pt idx="5191">
                  <c:v>41762.843217592592</c:v>
                </c:pt>
                <c:pt idx="5192">
                  <c:v>41762.843275462961</c:v>
                </c:pt>
                <c:pt idx="5193">
                  <c:v>41762.843333333331</c:v>
                </c:pt>
                <c:pt idx="5194">
                  <c:v>41762.843391203707</c:v>
                </c:pt>
                <c:pt idx="5195">
                  <c:v>41762.843460648146</c:v>
                </c:pt>
                <c:pt idx="5196">
                  <c:v>41762.843518518515</c:v>
                </c:pt>
                <c:pt idx="5197">
                  <c:v>41762.843576388892</c:v>
                </c:pt>
                <c:pt idx="5198">
                  <c:v>41762.843645833331</c:v>
                </c:pt>
                <c:pt idx="5199">
                  <c:v>41762.8437037037</c:v>
                </c:pt>
                <c:pt idx="5200">
                  <c:v>41762.843761574077</c:v>
                </c:pt>
                <c:pt idx="5201">
                  <c:v>41762.843831018516</c:v>
                </c:pt>
                <c:pt idx="5202">
                  <c:v>41762.843888888892</c:v>
                </c:pt>
                <c:pt idx="5203">
                  <c:v>41762.843946759262</c:v>
                </c:pt>
                <c:pt idx="5204">
                  <c:v>41762.8440162037</c:v>
                </c:pt>
                <c:pt idx="5205">
                  <c:v>41762.844074074077</c:v>
                </c:pt>
                <c:pt idx="5206">
                  <c:v>41762.844131944446</c:v>
                </c:pt>
                <c:pt idx="5207">
                  <c:v>41762.844189814816</c:v>
                </c:pt>
                <c:pt idx="5208">
                  <c:v>41762.844259259262</c:v>
                </c:pt>
                <c:pt idx="5209">
                  <c:v>41762.844317129631</c:v>
                </c:pt>
                <c:pt idx="5210">
                  <c:v>41762.844375000001</c:v>
                </c:pt>
                <c:pt idx="5211">
                  <c:v>41762.844444444447</c:v>
                </c:pt>
                <c:pt idx="5212">
                  <c:v>41762.844502314816</c:v>
                </c:pt>
                <c:pt idx="5213">
                  <c:v>41762.844560185185</c:v>
                </c:pt>
                <c:pt idx="5214">
                  <c:v>41762.844629629632</c:v>
                </c:pt>
                <c:pt idx="5215">
                  <c:v>41762.844687500001</c:v>
                </c:pt>
                <c:pt idx="5216">
                  <c:v>41762.84474537037</c:v>
                </c:pt>
                <c:pt idx="5217">
                  <c:v>41762.844814814816</c:v>
                </c:pt>
                <c:pt idx="5218">
                  <c:v>41762.844872685186</c:v>
                </c:pt>
                <c:pt idx="5219">
                  <c:v>41762.844930555555</c:v>
                </c:pt>
                <c:pt idx="5220">
                  <c:v>41762.845000000001</c:v>
                </c:pt>
                <c:pt idx="5221">
                  <c:v>41762.845057870371</c:v>
                </c:pt>
                <c:pt idx="5222">
                  <c:v>41762.84511574074</c:v>
                </c:pt>
                <c:pt idx="5223">
                  <c:v>41762.845173611109</c:v>
                </c:pt>
                <c:pt idx="5224">
                  <c:v>41762.845243055555</c:v>
                </c:pt>
                <c:pt idx="5225">
                  <c:v>41762.845300925925</c:v>
                </c:pt>
                <c:pt idx="5226">
                  <c:v>41762.845358796294</c:v>
                </c:pt>
                <c:pt idx="5227">
                  <c:v>41762.84542824074</c:v>
                </c:pt>
                <c:pt idx="5228">
                  <c:v>41762.845486111109</c:v>
                </c:pt>
                <c:pt idx="5229">
                  <c:v>41762.845543981479</c:v>
                </c:pt>
                <c:pt idx="5230">
                  <c:v>41762.845613425925</c:v>
                </c:pt>
                <c:pt idx="5231">
                  <c:v>41762.845671296294</c:v>
                </c:pt>
                <c:pt idx="5232">
                  <c:v>41762.845729166664</c:v>
                </c:pt>
                <c:pt idx="5233">
                  <c:v>41762.84579861111</c:v>
                </c:pt>
                <c:pt idx="5234">
                  <c:v>41762.845856481479</c:v>
                </c:pt>
                <c:pt idx="5235">
                  <c:v>41762.845914351848</c:v>
                </c:pt>
                <c:pt idx="5236">
                  <c:v>41762.845972222225</c:v>
                </c:pt>
                <c:pt idx="5237">
                  <c:v>41762.846041666664</c:v>
                </c:pt>
                <c:pt idx="5238">
                  <c:v>41762.846099537041</c:v>
                </c:pt>
                <c:pt idx="5239">
                  <c:v>41762.84615740741</c:v>
                </c:pt>
                <c:pt idx="5240">
                  <c:v>41762.846226851849</c:v>
                </c:pt>
                <c:pt idx="5241">
                  <c:v>41762.846284722225</c:v>
                </c:pt>
                <c:pt idx="5242">
                  <c:v>41762.846342592595</c:v>
                </c:pt>
                <c:pt idx="5243">
                  <c:v>41762.846412037034</c:v>
                </c:pt>
                <c:pt idx="5244">
                  <c:v>41762.84646990741</c:v>
                </c:pt>
                <c:pt idx="5245">
                  <c:v>41762.84652777778</c:v>
                </c:pt>
                <c:pt idx="5246">
                  <c:v>41762.846597222226</c:v>
                </c:pt>
                <c:pt idx="5247">
                  <c:v>41762.846655092595</c:v>
                </c:pt>
                <c:pt idx="5248">
                  <c:v>41762.846712962964</c:v>
                </c:pt>
                <c:pt idx="5249">
                  <c:v>41762.846770833334</c:v>
                </c:pt>
                <c:pt idx="5250">
                  <c:v>41762.84684027778</c:v>
                </c:pt>
                <c:pt idx="5251">
                  <c:v>41762.846898148149</c:v>
                </c:pt>
                <c:pt idx="5252">
                  <c:v>41762.846956018519</c:v>
                </c:pt>
                <c:pt idx="5253">
                  <c:v>41762.847025462965</c:v>
                </c:pt>
                <c:pt idx="5254">
                  <c:v>41762.847083333334</c:v>
                </c:pt>
                <c:pt idx="5255">
                  <c:v>41762.847141203703</c:v>
                </c:pt>
                <c:pt idx="5256">
                  <c:v>41762.847210648149</c:v>
                </c:pt>
                <c:pt idx="5257">
                  <c:v>41762.847268518519</c:v>
                </c:pt>
                <c:pt idx="5258">
                  <c:v>41762.847326388888</c:v>
                </c:pt>
                <c:pt idx="5259">
                  <c:v>41762.847395833334</c:v>
                </c:pt>
                <c:pt idx="5260">
                  <c:v>41762.847453703704</c:v>
                </c:pt>
                <c:pt idx="5261">
                  <c:v>41762.847511574073</c:v>
                </c:pt>
                <c:pt idx="5262">
                  <c:v>41762.847569444442</c:v>
                </c:pt>
                <c:pt idx="5263">
                  <c:v>41762.847638888888</c:v>
                </c:pt>
                <c:pt idx="5264">
                  <c:v>41762.847696759258</c:v>
                </c:pt>
                <c:pt idx="5265">
                  <c:v>41762.847754629627</c:v>
                </c:pt>
                <c:pt idx="5266">
                  <c:v>41762.847824074073</c:v>
                </c:pt>
                <c:pt idx="5267">
                  <c:v>41762.847881944443</c:v>
                </c:pt>
                <c:pt idx="5268">
                  <c:v>41762.847939814812</c:v>
                </c:pt>
                <c:pt idx="5269">
                  <c:v>41762.848009259258</c:v>
                </c:pt>
                <c:pt idx="5270">
                  <c:v>41762.848067129627</c:v>
                </c:pt>
                <c:pt idx="5271">
                  <c:v>41762.848124999997</c:v>
                </c:pt>
                <c:pt idx="5272">
                  <c:v>41762.848194444443</c:v>
                </c:pt>
                <c:pt idx="5273">
                  <c:v>41762.848252314812</c:v>
                </c:pt>
                <c:pt idx="5274">
                  <c:v>41762.848310185182</c:v>
                </c:pt>
                <c:pt idx="5275">
                  <c:v>41762.848379629628</c:v>
                </c:pt>
                <c:pt idx="5276">
                  <c:v>41762.848437499997</c:v>
                </c:pt>
                <c:pt idx="5277">
                  <c:v>41762.848495370374</c:v>
                </c:pt>
                <c:pt idx="5278">
                  <c:v>41762.848553240743</c:v>
                </c:pt>
                <c:pt idx="5279">
                  <c:v>41762.848622685182</c:v>
                </c:pt>
                <c:pt idx="5280">
                  <c:v>41762.848680555559</c:v>
                </c:pt>
                <c:pt idx="5281">
                  <c:v>41762.848738425928</c:v>
                </c:pt>
                <c:pt idx="5282">
                  <c:v>41762.848807870374</c:v>
                </c:pt>
                <c:pt idx="5283">
                  <c:v>41762.848865740743</c:v>
                </c:pt>
                <c:pt idx="5284">
                  <c:v>41762.848923611113</c:v>
                </c:pt>
                <c:pt idx="5285">
                  <c:v>41762.848993055559</c:v>
                </c:pt>
                <c:pt idx="5286">
                  <c:v>41762.849050925928</c:v>
                </c:pt>
                <c:pt idx="5287">
                  <c:v>41762.849108796298</c:v>
                </c:pt>
                <c:pt idx="5288">
                  <c:v>41762.849178240744</c:v>
                </c:pt>
                <c:pt idx="5289">
                  <c:v>41762.849236111113</c:v>
                </c:pt>
                <c:pt idx="5290">
                  <c:v>41762.849293981482</c:v>
                </c:pt>
                <c:pt idx="5291">
                  <c:v>41762.849351851852</c:v>
                </c:pt>
                <c:pt idx="5292">
                  <c:v>41762.849421296298</c:v>
                </c:pt>
                <c:pt idx="5293">
                  <c:v>41762.849479166667</c:v>
                </c:pt>
                <c:pt idx="5294">
                  <c:v>41762.849537037036</c:v>
                </c:pt>
                <c:pt idx="5295">
                  <c:v>41762.849606481483</c:v>
                </c:pt>
                <c:pt idx="5296">
                  <c:v>41762.849664351852</c:v>
                </c:pt>
                <c:pt idx="5297">
                  <c:v>41762.849722222221</c:v>
                </c:pt>
                <c:pt idx="5298">
                  <c:v>41762.849791666667</c:v>
                </c:pt>
                <c:pt idx="5299">
                  <c:v>41762.849849537037</c:v>
                </c:pt>
                <c:pt idx="5300">
                  <c:v>41762.849907407406</c:v>
                </c:pt>
                <c:pt idx="5301">
                  <c:v>41762.849976851852</c:v>
                </c:pt>
                <c:pt idx="5302">
                  <c:v>41762.850034722222</c:v>
                </c:pt>
                <c:pt idx="5303">
                  <c:v>41762.850092592591</c:v>
                </c:pt>
                <c:pt idx="5304">
                  <c:v>41762.85015046296</c:v>
                </c:pt>
                <c:pt idx="5305">
                  <c:v>41762.850219907406</c:v>
                </c:pt>
                <c:pt idx="5306">
                  <c:v>41762.850277777776</c:v>
                </c:pt>
                <c:pt idx="5307">
                  <c:v>41762.850335648145</c:v>
                </c:pt>
                <c:pt idx="5308">
                  <c:v>41762.850405092591</c:v>
                </c:pt>
                <c:pt idx="5309">
                  <c:v>41762.850462962961</c:v>
                </c:pt>
                <c:pt idx="5310">
                  <c:v>41762.85052083333</c:v>
                </c:pt>
                <c:pt idx="5311">
                  <c:v>41762.850590277776</c:v>
                </c:pt>
                <c:pt idx="5312">
                  <c:v>41762.850648148145</c:v>
                </c:pt>
                <c:pt idx="5313">
                  <c:v>41762.850706018522</c:v>
                </c:pt>
                <c:pt idx="5314">
                  <c:v>41762.850775462961</c:v>
                </c:pt>
                <c:pt idx="5315">
                  <c:v>41762.85083333333</c:v>
                </c:pt>
                <c:pt idx="5316">
                  <c:v>41762.850891203707</c:v>
                </c:pt>
                <c:pt idx="5317">
                  <c:v>41762.850949074076</c:v>
                </c:pt>
                <c:pt idx="5318">
                  <c:v>41762.851018518515</c:v>
                </c:pt>
                <c:pt idx="5319">
                  <c:v>41762.851076388892</c:v>
                </c:pt>
                <c:pt idx="5320">
                  <c:v>41762.851134259261</c:v>
                </c:pt>
                <c:pt idx="5321">
                  <c:v>41762.851203703707</c:v>
                </c:pt>
                <c:pt idx="5322">
                  <c:v>41762.851261574076</c:v>
                </c:pt>
                <c:pt idx="5323">
                  <c:v>41762.851319444446</c:v>
                </c:pt>
                <c:pt idx="5324">
                  <c:v>41762.851388888892</c:v>
                </c:pt>
                <c:pt idx="5325">
                  <c:v>41762.851446759261</c:v>
                </c:pt>
                <c:pt idx="5326">
                  <c:v>41762.851504629631</c:v>
                </c:pt>
                <c:pt idx="5327">
                  <c:v>41762.851574074077</c:v>
                </c:pt>
                <c:pt idx="5328">
                  <c:v>41762.851631944446</c:v>
                </c:pt>
                <c:pt idx="5329">
                  <c:v>41762.851689814815</c:v>
                </c:pt>
                <c:pt idx="5330">
                  <c:v>41762.851759259262</c:v>
                </c:pt>
                <c:pt idx="5331">
                  <c:v>41762.851817129631</c:v>
                </c:pt>
                <c:pt idx="5332">
                  <c:v>41762.851875</c:v>
                </c:pt>
                <c:pt idx="5333">
                  <c:v>41762.85193287037</c:v>
                </c:pt>
                <c:pt idx="5334">
                  <c:v>41762.852002314816</c:v>
                </c:pt>
                <c:pt idx="5335">
                  <c:v>41762.852060185185</c:v>
                </c:pt>
                <c:pt idx="5336">
                  <c:v>41762.852118055554</c:v>
                </c:pt>
                <c:pt idx="5337">
                  <c:v>41762.852187500001</c:v>
                </c:pt>
                <c:pt idx="5338">
                  <c:v>41762.85224537037</c:v>
                </c:pt>
                <c:pt idx="5339">
                  <c:v>41762.852303240739</c:v>
                </c:pt>
                <c:pt idx="5340">
                  <c:v>41762.852372685185</c:v>
                </c:pt>
                <c:pt idx="5341">
                  <c:v>41762.852430555555</c:v>
                </c:pt>
                <c:pt idx="5342">
                  <c:v>41762.852488425924</c:v>
                </c:pt>
                <c:pt idx="5343">
                  <c:v>41762.85255787037</c:v>
                </c:pt>
                <c:pt idx="5344">
                  <c:v>41762.85261574074</c:v>
                </c:pt>
                <c:pt idx="5345">
                  <c:v>41762.852673611109</c:v>
                </c:pt>
                <c:pt idx="5346">
                  <c:v>41762.852731481478</c:v>
                </c:pt>
                <c:pt idx="5347">
                  <c:v>41762.852800925924</c:v>
                </c:pt>
                <c:pt idx="5348">
                  <c:v>41762.852858796294</c:v>
                </c:pt>
                <c:pt idx="5349">
                  <c:v>41762.852916666663</c:v>
                </c:pt>
                <c:pt idx="5350">
                  <c:v>41762.852986111109</c:v>
                </c:pt>
                <c:pt idx="5351">
                  <c:v>41762.853043981479</c:v>
                </c:pt>
                <c:pt idx="5352">
                  <c:v>41762.853101851855</c:v>
                </c:pt>
                <c:pt idx="5353">
                  <c:v>41762.853171296294</c:v>
                </c:pt>
                <c:pt idx="5354">
                  <c:v>41762.853229166663</c:v>
                </c:pt>
                <c:pt idx="5355">
                  <c:v>41762.85328703704</c:v>
                </c:pt>
                <c:pt idx="5356">
                  <c:v>41762.853356481479</c:v>
                </c:pt>
                <c:pt idx="5357">
                  <c:v>41762.853414351855</c:v>
                </c:pt>
                <c:pt idx="5358">
                  <c:v>41762.853472222225</c:v>
                </c:pt>
                <c:pt idx="5359">
                  <c:v>41762.853530092594</c:v>
                </c:pt>
                <c:pt idx="5360">
                  <c:v>41762.85359953704</c:v>
                </c:pt>
                <c:pt idx="5361">
                  <c:v>41762.85365740741</c:v>
                </c:pt>
                <c:pt idx="5362">
                  <c:v>41762.853715277779</c:v>
                </c:pt>
                <c:pt idx="5363">
                  <c:v>41762.853784722225</c:v>
                </c:pt>
                <c:pt idx="5364">
                  <c:v>41762.853842592594</c:v>
                </c:pt>
                <c:pt idx="5365">
                  <c:v>41762.853900462964</c:v>
                </c:pt>
                <c:pt idx="5366">
                  <c:v>41762.85396990741</c:v>
                </c:pt>
                <c:pt idx="5367">
                  <c:v>41762.854027777779</c:v>
                </c:pt>
                <c:pt idx="5368">
                  <c:v>41762.854085648149</c:v>
                </c:pt>
                <c:pt idx="5369">
                  <c:v>41762.854155092595</c:v>
                </c:pt>
                <c:pt idx="5370">
                  <c:v>41762.854212962964</c:v>
                </c:pt>
                <c:pt idx="5371">
                  <c:v>41762.854270833333</c:v>
                </c:pt>
                <c:pt idx="5372">
                  <c:v>41762.854328703703</c:v>
                </c:pt>
                <c:pt idx="5373">
                  <c:v>41762.854398148149</c:v>
                </c:pt>
                <c:pt idx="5374">
                  <c:v>41762.854456018518</c:v>
                </c:pt>
                <c:pt idx="5375">
                  <c:v>41762.854513888888</c:v>
                </c:pt>
                <c:pt idx="5376">
                  <c:v>41762.854583333334</c:v>
                </c:pt>
                <c:pt idx="5377">
                  <c:v>41762.854641203703</c:v>
                </c:pt>
                <c:pt idx="5378">
                  <c:v>41762.854699074072</c:v>
                </c:pt>
                <c:pt idx="5379">
                  <c:v>41762.854768518519</c:v>
                </c:pt>
                <c:pt idx="5380">
                  <c:v>41762.854826388888</c:v>
                </c:pt>
                <c:pt idx="5381">
                  <c:v>41762.854884259257</c:v>
                </c:pt>
                <c:pt idx="5382">
                  <c:v>41762.854953703703</c:v>
                </c:pt>
                <c:pt idx="5383">
                  <c:v>41762.855011574073</c:v>
                </c:pt>
                <c:pt idx="5384">
                  <c:v>41762.855069444442</c:v>
                </c:pt>
                <c:pt idx="5385">
                  <c:v>41762.855138888888</c:v>
                </c:pt>
                <c:pt idx="5386">
                  <c:v>41762.855196759258</c:v>
                </c:pt>
                <c:pt idx="5387">
                  <c:v>41762.855254629627</c:v>
                </c:pt>
                <c:pt idx="5388">
                  <c:v>41762.855312500003</c:v>
                </c:pt>
                <c:pt idx="5389">
                  <c:v>41762.855381944442</c:v>
                </c:pt>
                <c:pt idx="5390">
                  <c:v>41762.855439814812</c:v>
                </c:pt>
                <c:pt idx="5391">
                  <c:v>41762.855497685188</c:v>
                </c:pt>
                <c:pt idx="5392">
                  <c:v>41762.855567129627</c:v>
                </c:pt>
                <c:pt idx="5393">
                  <c:v>41762.855624999997</c:v>
                </c:pt>
                <c:pt idx="5394">
                  <c:v>41762.855682870373</c:v>
                </c:pt>
                <c:pt idx="5395">
                  <c:v>41762.855752314812</c:v>
                </c:pt>
                <c:pt idx="5396">
                  <c:v>41762.855810185189</c:v>
                </c:pt>
                <c:pt idx="5397">
                  <c:v>41762.855868055558</c:v>
                </c:pt>
                <c:pt idx="5398">
                  <c:v>41762.855937499997</c:v>
                </c:pt>
                <c:pt idx="5399">
                  <c:v>41762.855995370373</c:v>
                </c:pt>
                <c:pt idx="5400">
                  <c:v>41762.856053240743</c:v>
                </c:pt>
                <c:pt idx="5401">
                  <c:v>41762.856111111112</c:v>
                </c:pt>
                <c:pt idx="5402">
                  <c:v>41762.856180555558</c:v>
                </c:pt>
                <c:pt idx="5403">
                  <c:v>41762.856238425928</c:v>
                </c:pt>
                <c:pt idx="5404">
                  <c:v>41762.856296296297</c:v>
                </c:pt>
                <c:pt idx="5405">
                  <c:v>41762.856365740743</c:v>
                </c:pt>
                <c:pt idx="5406">
                  <c:v>41762.856423611112</c:v>
                </c:pt>
                <c:pt idx="5407">
                  <c:v>41762.856481481482</c:v>
                </c:pt>
                <c:pt idx="5408">
                  <c:v>41762.856550925928</c:v>
                </c:pt>
                <c:pt idx="5409">
                  <c:v>41762.856608796297</c:v>
                </c:pt>
                <c:pt idx="5410">
                  <c:v>41762.856666666667</c:v>
                </c:pt>
                <c:pt idx="5411">
                  <c:v>41762.856736111113</c:v>
                </c:pt>
                <c:pt idx="5412">
                  <c:v>41762.856793981482</c:v>
                </c:pt>
                <c:pt idx="5413">
                  <c:v>41762.856851851851</c:v>
                </c:pt>
                <c:pt idx="5414">
                  <c:v>41762.856909722221</c:v>
                </c:pt>
                <c:pt idx="5415">
                  <c:v>41762.856979166667</c:v>
                </c:pt>
                <c:pt idx="5416">
                  <c:v>41762.857037037036</c:v>
                </c:pt>
                <c:pt idx="5417">
                  <c:v>41762.857094907406</c:v>
                </c:pt>
                <c:pt idx="5418">
                  <c:v>41762.857164351852</c:v>
                </c:pt>
                <c:pt idx="5419">
                  <c:v>41762.857222222221</c:v>
                </c:pt>
                <c:pt idx="5420">
                  <c:v>41762.85728009259</c:v>
                </c:pt>
                <c:pt idx="5421">
                  <c:v>41762.857349537036</c:v>
                </c:pt>
                <c:pt idx="5422">
                  <c:v>41762.857407407406</c:v>
                </c:pt>
                <c:pt idx="5423">
                  <c:v>41762.857465277775</c:v>
                </c:pt>
                <c:pt idx="5424">
                  <c:v>41762.857534722221</c:v>
                </c:pt>
                <c:pt idx="5425">
                  <c:v>41762.857592592591</c:v>
                </c:pt>
                <c:pt idx="5426">
                  <c:v>41762.85765046296</c:v>
                </c:pt>
                <c:pt idx="5427">
                  <c:v>41762.857708333337</c:v>
                </c:pt>
                <c:pt idx="5428">
                  <c:v>41762.857777777775</c:v>
                </c:pt>
                <c:pt idx="5429">
                  <c:v>41762.857835648145</c:v>
                </c:pt>
                <c:pt idx="5430">
                  <c:v>41762.857893518521</c:v>
                </c:pt>
                <c:pt idx="5431">
                  <c:v>41762.85796296296</c:v>
                </c:pt>
                <c:pt idx="5432">
                  <c:v>41762.858020833337</c:v>
                </c:pt>
                <c:pt idx="5433">
                  <c:v>41762.858078703706</c:v>
                </c:pt>
                <c:pt idx="5434">
                  <c:v>41762.858148148145</c:v>
                </c:pt>
                <c:pt idx="5435">
                  <c:v>41762.858206018522</c:v>
                </c:pt>
                <c:pt idx="5436">
                  <c:v>41762.858263888891</c:v>
                </c:pt>
                <c:pt idx="5437">
                  <c:v>41762.85833333333</c:v>
                </c:pt>
                <c:pt idx="5438">
                  <c:v>41762.858391203707</c:v>
                </c:pt>
                <c:pt idx="5439">
                  <c:v>41762.858449074076</c:v>
                </c:pt>
                <c:pt idx="5440">
                  <c:v>41762.858518518522</c:v>
                </c:pt>
                <c:pt idx="5441">
                  <c:v>41762.858576388891</c:v>
                </c:pt>
                <c:pt idx="5442">
                  <c:v>41762.858634259261</c:v>
                </c:pt>
                <c:pt idx="5443">
                  <c:v>41762.85869212963</c:v>
                </c:pt>
                <c:pt idx="5444">
                  <c:v>41762.858761574076</c:v>
                </c:pt>
                <c:pt idx="5445">
                  <c:v>41762.858819444446</c:v>
                </c:pt>
                <c:pt idx="5446">
                  <c:v>41762.858877314815</c:v>
                </c:pt>
                <c:pt idx="5447">
                  <c:v>41762.858946759261</c:v>
                </c:pt>
                <c:pt idx="5448">
                  <c:v>41762.85900462963</c:v>
                </c:pt>
                <c:pt idx="5449">
                  <c:v>41762.8590625</c:v>
                </c:pt>
                <c:pt idx="5450">
                  <c:v>41762.859131944446</c:v>
                </c:pt>
                <c:pt idx="5451">
                  <c:v>41762.859189814815</c:v>
                </c:pt>
                <c:pt idx="5452">
                  <c:v>41762.859247685185</c:v>
                </c:pt>
                <c:pt idx="5453">
                  <c:v>41762.859317129631</c:v>
                </c:pt>
                <c:pt idx="5454">
                  <c:v>41762.859375</c:v>
                </c:pt>
                <c:pt idx="5455">
                  <c:v>41762.859432870369</c:v>
                </c:pt>
                <c:pt idx="5456">
                  <c:v>41762.859490740739</c:v>
                </c:pt>
                <c:pt idx="5457">
                  <c:v>41762.859560185185</c:v>
                </c:pt>
                <c:pt idx="5458">
                  <c:v>41762.859618055554</c:v>
                </c:pt>
                <c:pt idx="5459">
                  <c:v>41762.859675925924</c:v>
                </c:pt>
                <c:pt idx="5460">
                  <c:v>41762.85974537037</c:v>
                </c:pt>
                <c:pt idx="5461">
                  <c:v>41762.859803240739</c:v>
                </c:pt>
                <c:pt idx="5462">
                  <c:v>41762.859861111108</c:v>
                </c:pt>
                <c:pt idx="5463">
                  <c:v>41762.859930555554</c:v>
                </c:pt>
                <c:pt idx="5464">
                  <c:v>41762.859988425924</c:v>
                </c:pt>
                <c:pt idx="5465">
                  <c:v>41762.860046296293</c:v>
                </c:pt>
                <c:pt idx="5466">
                  <c:v>41762.860115740739</c:v>
                </c:pt>
                <c:pt idx="5467">
                  <c:v>41762.860173611109</c:v>
                </c:pt>
                <c:pt idx="5468">
                  <c:v>41762.860231481478</c:v>
                </c:pt>
                <c:pt idx="5469">
                  <c:v>41762.860289351855</c:v>
                </c:pt>
                <c:pt idx="5470">
                  <c:v>41762.860358796293</c:v>
                </c:pt>
                <c:pt idx="5471">
                  <c:v>41762.86041666667</c:v>
                </c:pt>
                <c:pt idx="5472">
                  <c:v>41762.860474537039</c:v>
                </c:pt>
                <c:pt idx="5473">
                  <c:v>41762.860543981478</c:v>
                </c:pt>
                <c:pt idx="5474">
                  <c:v>41762.860601851855</c:v>
                </c:pt>
                <c:pt idx="5475">
                  <c:v>41762.860659722224</c:v>
                </c:pt>
                <c:pt idx="5476">
                  <c:v>41762.860729166663</c:v>
                </c:pt>
                <c:pt idx="5477">
                  <c:v>41762.86078703704</c:v>
                </c:pt>
                <c:pt idx="5478">
                  <c:v>41762.860844907409</c:v>
                </c:pt>
                <c:pt idx="5479">
                  <c:v>41762.860914351855</c:v>
                </c:pt>
                <c:pt idx="5480">
                  <c:v>41762.860972222225</c:v>
                </c:pt>
                <c:pt idx="5481">
                  <c:v>41762.861030092594</c:v>
                </c:pt>
                <c:pt idx="5482">
                  <c:v>41762.86109953704</c:v>
                </c:pt>
                <c:pt idx="5483">
                  <c:v>41762.861157407409</c:v>
                </c:pt>
                <c:pt idx="5484">
                  <c:v>41762.861215277779</c:v>
                </c:pt>
                <c:pt idx="5485">
                  <c:v>41762.861273148148</c:v>
                </c:pt>
                <c:pt idx="5486">
                  <c:v>41762.861342592594</c:v>
                </c:pt>
                <c:pt idx="5487">
                  <c:v>41762.861400462964</c:v>
                </c:pt>
                <c:pt idx="5488">
                  <c:v>41762.861458333333</c:v>
                </c:pt>
                <c:pt idx="5489">
                  <c:v>41762.861527777779</c:v>
                </c:pt>
                <c:pt idx="5490">
                  <c:v>41762.861585648148</c:v>
                </c:pt>
                <c:pt idx="5491">
                  <c:v>41762.861643518518</c:v>
                </c:pt>
                <c:pt idx="5492">
                  <c:v>41762.861712962964</c:v>
                </c:pt>
                <c:pt idx="5493">
                  <c:v>41762.861770833333</c:v>
                </c:pt>
                <c:pt idx="5494">
                  <c:v>41762.861828703702</c:v>
                </c:pt>
                <c:pt idx="5495">
                  <c:v>41762.861898148149</c:v>
                </c:pt>
                <c:pt idx="5496">
                  <c:v>41762.861956018518</c:v>
                </c:pt>
                <c:pt idx="5497">
                  <c:v>41762.862013888887</c:v>
                </c:pt>
                <c:pt idx="5498">
                  <c:v>41762.862071759257</c:v>
                </c:pt>
                <c:pt idx="5499">
                  <c:v>41762.862141203703</c:v>
                </c:pt>
                <c:pt idx="5500">
                  <c:v>41762.862199074072</c:v>
                </c:pt>
                <c:pt idx="5501">
                  <c:v>41762.862256944441</c:v>
                </c:pt>
                <c:pt idx="5502">
                  <c:v>41762.862326388888</c:v>
                </c:pt>
                <c:pt idx="5503">
                  <c:v>41762.862384259257</c:v>
                </c:pt>
                <c:pt idx="5504">
                  <c:v>41762.862442129626</c:v>
                </c:pt>
                <c:pt idx="5505">
                  <c:v>41762.862511574072</c:v>
                </c:pt>
                <c:pt idx="5506">
                  <c:v>41762.862569444442</c:v>
                </c:pt>
                <c:pt idx="5507">
                  <c:v>41762.862627314818</c:v>
                </c:pt>
                <c:pt idx="5508">
                  <c:v>41762.862696759257</c:v>
                </c:pt>
                <c:pt idx="5509">
                  <c:v>41762.862754629627</c:v>
                </c:pt>
                <c:pt idx="5510">
                  <c:v>41762.862812500003</c:v>
                </c:pt>
                <c:pt idx="5511">
                  <c:v>41762.862870370373</c:v>
                </c:pt>
                <c:pt idx="5512">
                  <c:v>41762.862939814811</c:v>
                </c:pt>
                <c:pt idx="5513">
                  <c:v>41762.862997685188</c:v>
                </c:pt>
                <c:pt idx="5514">
                  <c:v>41762.863055555557</c:v>
                </c:pt>
                <c:pt idx="5515">
                  <c:v>41762.863125000003</c:v>
                </c:pt>
                <c:pt idx="5516">
                  <c:v>41762.863182870373</c:v>
                </c:pt>
                <c:pt idx="5517">
                  <c:v>41762.863240740742</c:v>
                </c:pt>
                <c:pt idx="5518">
                  <c:v>41762.863310185188</c:v>
                </c:pt>
                <c:pt idx="5519">
                  <c:v>41762.863368055558</c:v>
                </c:pt>
                <c:pt idx="5520">
                  <c:v>41762.863425925927</c:v>
                </c:pt>
                <c:pt idx="5521">
                  <c:v>41762.863495370373</c:v>
                </c:pt>
                <c:pt idx="5522">
                  <c:v>41762.863553240742</c:v>
                </c:pt>
                <c:pt idx="5523">
                  <c:v>41762.863611111112</c:v>
                </c:pt>
                <c:pt idx="5524">
                  <c:v>41762.863680555558</c:v>
                </c:pt>
                <c:pt idx="5525">
                  <c:v>41762.863738425927</c:v>
                </c:pt>
                <c:pt idx="5526">
                  <c:v>41762.863796296297</c:v>
                </c:pt>
                <c:pt idx="5527">
                  <c:v>41762.863854166666</c:v>
                </c:pt>
                <c:pt idx="5528">
                  <c:v>41762.863923611112</c:v>
                </c:pt>
                <c:pt idx="5529">
                  <c:v>41762.863981481481</c:v>
                </c:pt>
                <c:pt idx="5530">
                  <c:v>41762.864039351851</c:v>
                </c:pt>
                <c:pt idx="5531">
                  <c:v>41762.864108796297</c:v>
                </c:pt>
                <c:pt idx="5532">
                  <c:v>41762.864166666666</c:v>
                </c:pt>
                <c:pt idx="5533">
                  <c:v>41762.864224537036</c:v>
                </c:pt>
                <c:pt idx="5534">
                  <c:v>41762.864293981482</c:v>
                </c:pt>
                <c:pt idx="5535">
                  <c:v>41762.864351851851</c:v>
                </c:pt>
                <c:pt idx="5536">
                  <c:v>41762.86440972222</c:v>
                </c:pt>
                <c:pt idx="5537">
                  <c:v>41762.864479166667</c:v>
                </c:pt>
                <c:pt idx="5538">
                  <c:v>41762.864537037036</c:v>
                </c:pt>
                <c:pt idx="5539">
                  <c:v>41762.864594907405</c:v>
                </c:pt>
                <c:pt idx="5540">
                  <c:v>41762.864652777775</c:v>
                </c:pt>
                <c:pt idx="5541">
                  <c:v>41762.864722222221</c:v>
                </c:pt>
                <c:pt idx="5542">
                  <c:v>41762.86478009259</c:v>
                </c:pt>
                <c:pt idx="5543">
                  <c:v>41762.864837962959</c:v>
                </c:pt>
                <c:pt idx="5544">
                  <c:v>41762.864907407406</c:v>
                </c:pt>
                <c:pt idx="5545">
                  <c:v>41762.864965277775</c:v>
                </c:pt>
                <c:pt idx="5546">
                  <c:v>41762.865023148152</c:v>
                </c:pt>
                <c:pt idx="5547">
                  <c:v>41762.86509259259</c:v>
                </c:pt>
                <c:pt idx="5548">
                  <c:v>41762.86515046296</c:v>
                </c:pt>
                <c:pt idx="5549">
                  <c:v>41762.865208333336</c:v>
                </c:pt>
                <c:pt idx="5550">
                  <c:v>41762.865277777775</c:v>
                </c:pt>
                <c:pt idx="5551">
                  <c:v>41762.865335648145</c:v>
                </c:pt>
                <c:pt idx="5552">
                  <c:v>41762.865393518521</c:v>
                </c:pt>
                <c:pt idx="5553">
                  <c:v>41762.865451388891</c:v>
                </c:pt>
                <c:pt idx="5554">
                  <c:v>41762.865520833337</c:v>
                </c:pt>
                <c:pt idx="5555">
                  <c:v>41762.865578703706</c:v>
                </c:pt>
                <c:pt idx="5556">
                  <c:v>41762.865636574075</c:v>
                </c:pt>
                <c:pt idx="5557">
                  <c:v>41762.865706018521</c:v>
                </c:pt>
                <c:pt idx="5558">
                  <c:v>41762.865763888891</c:v>
                </c:pt>
                <c:pt idx="5559">
                  <c:v>41762.86582175926</c:v>
                </c:pt>
                <c:pt idx="5560">
                  <c:v>41762.865891203706</c:v>
                </c:pt>
                <c:pt idx="5561">
                  <c:v>41762.865949074076</c:v>
                </c:pt>
                <c:pt idx="5562">
                  <c:v>41762.866006944445</c:v>
                </c:pt>
                <c:pt idx="5563">
                  <c:v>41762.866076388891</c:v>
                </c:pt>
                <c:pt idx="5564">
                  <c:v>41762.86613425926</c:v>
                </c:pt>
                <c:pt idx="5565">
                  <c:v>41762.86619212963</c:v>
                </c:pt>
                <c:pt idx="5566">
                  <c:v>41762.866249999999</c:v>
                </c:pt>
                <c:pt idx="5567">
                  <c:v>41762.866319444445</c:v>
                </c:pt>
                <c:pt idx="5568">
                  <c:v>41762.866377314815</c:v>
                </c:pt>
                <c:pt idx="5569">
                  <c:v>41762.866435185184</c:v>
                </c:pt>
                <c:pt idx="5570">
                  <c:v>41762.86650462963</c:v>
                </c:pt>
                <c:pt idx="5571">
                  <c:v>41762.866562499999</c:v>
                </c:pt>
                <c:pt idx="5572">
                  <c:v>41762.866620370369</c:v>
                </c:pt>
                <c:pt idx="5573">
                  <c:v>41762.866689814815</c:v>
                </c:pt>
                <c:pt idx="5574">
                  <c:v>41762.866747685184</c:v>
                </c:pt>
                <c:pt idx="5575">
                  <c:v>41762.866805555554</c:v>
                </c:pt>
                <c:pt idx="5576">
                  <c:v>41762.866875</c:v>
                </c:pt>
                <c:pt idx="5577">
                  <c:v>41762.866932870369</c:v>
                </c:pt>
                <c:pt idx="5578">
                  <c:v>41762.866990740738</c:v>
                </c:pt>
                <c:pt idx="5579">
                  <c:v>41762.867060185185</c:v>
                </c:pt>
                <c:pt idx="5580">
                  <c:v>41762.867118055554</c:v>
                </c:pt>
                <c:pt idx="5581">
                  <c:v>41762.867175925923</c:v>
                </c:pt>
                <c:pt idx="5582">
                  <c:v>41762.8672337963</c:v>
                </c:pt>
                <c:pt idx="5583">
                  <c:v>41762.867303240739</c:v>
                </c:pt>
                <c:pt idx="5584">
                  <c:v>41762.867361111108</c:v>
                </c:pt>
                <c:pt idx="5585">
                  <c:v>41762.867418981485</c:v>
                </c:pt>
                <c:pt idx="5586">
                  <c:v>41762.867488425924</c:v>
                </c:pt>
                <c:pt idx="5587">
                  <c:v>41762.867546296293</c:v>
                </c:pt>
                <c:pt idx="5588">
                  <c:v>41762.867604166669</c:v>
                </c:pt>
                <c:pt idx="5589">
                  <c:v>41762.867673611108</c:v>
                </c:pt>
                <c:pt idx="5590">
                  <c:v>41762.867731481485</c:v>
                </c:pt>
                <c:pt idx="5591">
                  <c:v>41762.867789351854</c:v>
                </c:pt>
                <c:pt idx="5592">
                  <c:v>41762.867858796293</c:v>
                </c:pt>
                <c:pt idx="5593">
                  <c:v>41762.86791666667</c:v>
                </c:pt>
                <c:pt idx="5594">
                  <c:v>41762.867974537039</c:v>
                </c:pt>
                <c:pt idx="5595">
                  <c:v>41762.868032407408</c:v>
                </c:pt>
                <c:pt idx="5596">
                  <c:v>41762.868101851855</c:v>
                </c:pt>
                <c:pt idx="5597">
                  <c:v>41762.868159722224</c:v>
                </c:pt>
                <c:pt idx="5598">
                  <c:v>41762.868217592593</c:v>
                </c:pt>
                <c:pt idx="5599">
                  <c:v>41762.868287037039</c:v>
                </c:pt>
                <c:pt idx="5600">
                  <c:v>41762.868344907409</c:v>
                </c:pt>
                <c:pt idx="5601">
                  <c:v>41762.868402777778</c:v>
                </c:pt>
                <c:pt idx="5602">
                  <c:v>41762.868472222224</c:v>
                </c:pt>
                <c:pt idx="5603">
                  <c:v>41762.868530092594</c:v>
                </c:pt>
                <c:pt idx="5604">
                  <c:v>41762.868587962963</c:v>
                </c:pt>
                <c:pt idx="5605">
                  <c:v>41762.868657407409</c:v>
                </c:pt>
                <c:pt idx="5606">
                  <c:v>41762.868715277778</c:v>
                </c:pt>
                <c:pt idx="5607">
                  <c:v>41762.868773148148</c:v>
                </c:pt>
                <c:pt idx="5608">
                  <c:v>41762.868831018517</c:v>
                </c:pt>
                <c:pt idx="5609">
                  <c:v>41762.868900462963</c:v>
                </c:pt>
                <c:pt idx="5610">
                  <c:v>41762.868958333333</c:v>
                </c:pt>
                <c:pt idx="5611">
                  <c:v>41762.869016203702</c:v>
                </c:pt>
                <c:pt idx="5612">
                  <c:v>41762.869085648148</c:v>
                </c:pt>
                <c:pt idx="5613">
                  <c:v>41762.869143518517</c:v>
                </c:pt>
                <c:pt idx="5614">
                  <c:v>41762.869201388887</c:v>
                </c:pt>
                <c:pt idx="5615">
                  <c:v>41762.869270833333</c:v>
                </c:pt>
                <c:pt idx="5616">
                  <c:v>41762.869328703702</c:v>
                </c:pt>
                <c:pt idx="5617">
                  <c:v>41762.869386574072</c:v>
                </c:pt>
                <c:pt idx="5618">
                  <c:v>41762.869456018518</c:v>
                </c:pt>
                <c:pt idx="5619">
                  <c:v>41762.869513888887</c:v>
                </c:pt>
                <c:pt idx="5620">
                  <c:v>41762.869571759256</c:v>
                </c:pt>
                <c:pt idx="5621">
                  <c:v>41762.869641203702</c:v>
                </c:pt>
                <c:pt idx="5622">
                  <c:v>41762.869699074072</c:v>
                </c:pt>
                <c:pt idx="5623">
                  <c:v>41762.869756944441</c:v>
                </c:pt>
                <c:pt idx="5624">
                  <c:v>41762.869814814818</c:v>
                </c:pt>
                <c:pt idx="5625">
                  <c:v>41762.869884259257</c:v>
                </c:pt>
                <c:pt idx="5626">
                  <c:v>41762.869942129626</c:v>
                </c:pt>
                <c:pt idx="5627">
                  <c:v>41762.870000000003</c:v>
                </c:pt>
                <c:pt idx="5628">
                  <c:v>41762.870069444441</c:v>
                </c:pt>
                <c:pt idx="5629">
                  <c:v>41762.870127314818</c:v>
                </c:pt>
                <c:pt idx="5630">
                  <c:v>41762.870185185187</c:v>
                </c:pt>
                <c:pt idx="5631">
                  <c:v>41762.870254629626</c:v>
                </c:pt>
                <c:pt idx="5632">
                  <c:v>41762.870312500003</c:v>
                </c:pt>
                <c:pt idx="5633">
                  <c:v>41762.870370370372</c:v>
                </c:pt>
                <c:pt idx="5634">
                  <c:v>41762.870439814818</c:v>
                </c:pt>
                <c:pt idx="5635">
                  <c:v>41762.870497685188</c:v>
                </c:pt>
                <c:pt idx="5636">
                  <c:v>41762.870555555557</c:v>
                </c:pt>
                <c:pt idx="5637">
                  <c:v>41762.870613425926</c:v>
                </c:pt>
                <c:pt idx="5638">
                  <c:v>41762.870682870373</c:v>
                </c:pt>
                <c:pt idx="5639">
                  <c:v>41762.870740740742</c:v>
                </c:pt>
                <c:pt idx="5640">
                  <c:v>41762.870798611111</c:v>
                </c:pt>
                <c:pt idx="5641">
                  <c:v>41762.870868055557</c:v>
                </c:pt>
                <c:pt idx="5642">
                  <c:v>41762.870925925927</c:v>
                </c:pt>
                <c:pt idx="5643">
                  <c:v>41762.870983796296</c:v>
                </c:pt>
                <c:pt idx="5644">
                  <c:v>41762.871053240742</c:v>
                </c:pt>
                <c:pt idx="5645">
                  <c:v>41762.871111111112</c:v>
                </c:pt>
                <c:pt idx="5646">
                  <c:v>41762.871168981481</c:v>
                </c:pt>
                <c:pt idx="5647">
                  <c:v>41762.871238425927</c:v>
                </c:pt>
                <c:pt idx="5648">
                  <c:v>41762.871296296296</c:v>
                </c:pt>
                <c:pt idx="5649">
                  <c:v>41762.871354166666</c:v>
                </c:pt>
                <c:pt idx="5650">
                  <c:v>41762.871412037035</c:v>
                </c:pt>
                <c:pt idx="5651">
                  <c:v>41762.871481481481</c:v>
                </c:pt>
                <c:pt idx="5652">
                  <c:v>41762.871539351851</c:v>
                </c:pt>
                <c:pt idx="5653">
                  <c:v>41762.87159722222</c:v>
                </c:pt>
                <c:pt idx="5654">
                  <c:v>41762.871666666666</c:v>
                </c:pt>
                <c:pt idx="5655">
                  <c:v>41762.871724537035</c:v>
                </c:pt>
                <c:pt idx="5656">
                  <c:v>41762.871782407405</c:v>
                </c:pt>
                <c:pt idx="5657">
                  <c:v>41762.871851851851</c:v>
                </c:pt>
                <c:pt idx="5658">
                  <c:v>41762.87190972222</c:v>
                </c:pt>
                <c:pt idx="5659">
                  <c:v>41762.871967592589</c:v>
                </c:pt>
                <c:pt idx="5660">
                  <c:v>41762.872037037036</c:v>
                </c:pt>
                <c:pt idx="5661">
                  <c:v>41762.872094907405</c:v>
                </c:pt>
                <c:pt idx="5662">
                  <c:v>41762.872152777774</c:v>
                </c:pt>
                <c:pt idx="5663">
                  <c:v>41762.87222222222</c:v>
                </c:pt>
                <c:pt idx="5664">
                  <c:v>41762.87228009259</c:v>
                </c:pt>
                <c:pt idx="5665">
                  <c:v>41762.872337962966</c:v>
                </c:pt>
                <c:pt idx="5666">
                  <c:v>41762.872395833336</c:v>
                </c:pt>
                <c:pt idx="5667">
                  <c:v>41762.872465277775</c:v>
                </c:pt>
                <c:pt idx="5668">
                  <c:v>41762.872523148151</c:v>
                </c:pt>
                <c:pt idx="5669">
                  <c:v>41762.872581018521</c:v>
                </c:pt>
                <c:pt idx="5670">
                  <c:v>41762.872650462959</c:v>
                </c:pt>
                <c:pt idx="5671">
                  <c:v>41762.872708333336</c:v>
                </c:pt>
                <c:pt idx="5672">
                  <c:v>41762.872766203705</c:v>
                </c:pt>
                <c:pt idx="5673">
                  <c:v>41762.872835648152</c:v>
                </c:pt>
                <c:pt idx="5674">
                  <c:v>41762.872893518521</c:v>
                </c:pt>
                <c:pt idx="5675">
                  <c:v>41762.87295138889</c:v>
                </c:pt>
                <c:pt idx="5676">
                  <c:v>41762.873020833336</c:v>
                </c:pt>
                <c:pt idx="5677">
                  <c:v>41762.873078703706</c:v>
                </c:pt>
                <c:pt idx="5678">
                  <c:v>41762.873136574075</c:v>
                </c:pt>
                <c:pt idx="5679">
                  <c:v>41762.873194444444</c:v>
                </c:pt>
                <c:pt idx="5680">
                  <c:v>41762.873263888891</c:v>
                </c:pt>
                <c:pt idx="5681">
                  <c:v>41762.87332175926</c:v>
                </c:pt>
                <c:pt idx="5682">
                  <c:v>41762.873379629629</c:v>
                </c:pt>
                <c:pt idx="5683">
                  <c:v>41762.873449074075</c:v>
                </c:pt>
                <c:pt idx="5684">
                  <c:v>41762.873506944445</c:v>
                </c:pt>
                <c:pt idx="5685">
                  <c:v>41762.873564814814</c:v>
                </c:pt>
                <c:pt idx="5686">
                  <c:v>41762.87363425926</c:v>
                </c:pt>
                <c:pt idx="5687">
                  <c:v>41762.873692129629</c:v>
                </c:pt>
                <c:pt idx="5688">
                  <c:v>41762.873749999999</c:v>
                </c:pt>
                <c:pt idx="5689">
                  <c:v>41762.873819444445</c:v>
                </c:pt>
                <c:pt idx="5690">
                  <c:v>41762.873877314814</c:v>
                </c:pt>
                <c:pt idx="5691">
                  <c:v>41762.873935185184</c:v>
                </c:pt>
                <c:pt idx="5692">
                  <c:v>41762.873993055553</c:v>
                </c:pt>
                <c:pt idx="5693">
                  <c:v>41762.874062499999</c:v>
                </c:pt>
                <c:pt idx="5694">
                  <c:v>41762.874120370368</c:v>
                </c:pt>
                <c:pt idx="5695">
                  <c:v>41762.874178240738</c:v>
                </c:pt>
                <c:pt idx="5696">
                  <c:v>41762.874247685184</c:v>
                </c:pt>
                <c:pt idx="5697">
                  <c:v>41762.874305555553</c:v>
                </c:pt>
                <c:pt idx="5698">
                  <c:v>41762.874363425923</c:v>
                </c:pt>
                <c:pt idx="5699">
                  <c:v>41762.874432870369</c:v>
                </c:pt>
                <c:pt idx="5700">
                  <c:v>41762.874490740738</c:v>
                </c:pt>
                <c:pt idx="5701">
                  <c:v>41762.874548611115</c:v>
                </c:pt>
                <c:pt idx="5702">
                  <c:v>41762.874618055554</c:v>
                </c:pt>
                <c:pt idx="5703">
                  <c:v>41762.874675925923</c:v>
                </c:pt>
                <c:pt idx="5704">
                  <c:v>41762.8747337963</c:v>
                </c:pt>
                <c:pt idx="5705">
                  <c:v>41762.874791666669</c:v>
                </c:pt>
                <c:pt idx="5706">
                  <c:v>41762.874861111108</c:v>
                </c:pt>
                <c:pt idx="5707">
                  <c:v>41762.874918981484</c:v>
                </c:pt>
                <c:pt idx="5708">
                  <c:v>41762.874976851854</c:v>
                </c:pt>
                <c:pt idx="5709">
                  <c:v>41762.8750462963</c:v>
                </c:pt>
                <c:pt idx="5710">
                  <c:v>41762.875104166669</c:v>
                </c:pt>
                <c:pt idx="5711">
                  <c:v>41762.875162037039</c:v>
                </c:pt>
                <c:pt idx="5712">
                  <c:v>41762.875231481485</c:v>
                </c:pt>
                <c:pt idx="5713">
                  <c:v>41762.875289351854</c:v>
                </c:pt>
                <c:pt idx="5714">
                  <c:v>41762.875347222223</c:v>
                </c:pt>
                <c:pt idx="5715">
                  <c:v>41762.875416666669</c:v>
                </c:pt>
                <c:pt idx="5716">
                  <c:v>41762.875474537039</c:v>
                </c:pt>
                <c:pt idx="5717">
                  <c:v>41762.875532407408</c:v>
                </c:pt>
                <c:pt idx="5718">
                  <c:v>41762.875601851854</c:v>
                </c:pt>
                <c:pt idx="5719">
                  <c:v>41762.875659722224</c:v>
                </c:pt>
                <c:pt idx="5720">
                  <c:v>41762.875717592593</c:v>
                </c:pt>
                <c:pt idx="5721">
                  <c:v>41762.875775462962</c:v>
                </c:pt>
                <c:pt idx="5722">
                  <c:v>41762.875844907408</c:v>
                </c:pt>
                <c:pt idx="5723">
                  <c:v>41762.875902777778</c:v>
                </c:pt>
                <c:pt idx="5724">
                  <c:v>41762.875960648147</c:v>
                </c:pt>
                <c:pt idx="5725">
                  <c:v>41762.876030092593</c:v>
                </c:pt>
                <c:pt idx="5726">
                  <c:v>41762.876087962963</c:v>
                </c:pt>
                <c:pt idx="5727">
                  <c:v>41762.876145833332</c:v>
                </c:pt>
                <c:pt idx="5728">
                  <c:v>41762.876215277778</c:v>
                </c:pt>
                <c:pt idx="5729">
                  <c:v>41762.876273148147</c:v>
                </c:pt>
                <c:pt idx="5730">
                  <c:v>41762.876331018517</c:v>
                </c:pt>
                <c:pt idx="5731">
                  <c:v>41762.876400462963</c:v>
                </c:pt>
                <c:pt idx="5732">
                  <c:v>41762.876458333332</c:v>
                </c:pt>
                <c:pt idx="5733">
                  <c:v>41762.876516203702</c:v>
                </c:pt>
                <c:pt idx="5734">
                  <c:v>41762.876574074071</c:v>
                </c:pt>
                <c:pt idx="5735">
                  <c:v>41762.876643518517</c:v>
                </c:pt>
                <c:pt idx="5736">
                  <c:v>41762.876701388886</c:v>
                </c:pt>
                <c:pt idx="5737">
                  <c:v>41762.876759259256</c:v>
                </c:pt>
                <c:pt idx="5738">
                  <c:v>41762.876828703702</c:v>
                </c:pt>
                <c:pt idx="5739">
                  <c:v>41762.876886574071</c:v>
                </c:pt>
                <c:pt idx="5740">
                  <c:v>41762.876944444448</c:v>
                </c:pt>
                <c:pt idx="5741">
                  <c:v>41762.877013888887</c:v>
                </c:pt>
                <c:pt idx="5742">
                  <c:v>41762.877071759256</c:v>
                </c:pt>
                <c:pt idx="5743">
                  <c:v>41762.877129629633</c:v>
                </c:pt>
                <c:pt idx="5744">
                  <c:v>41762.877199074072</c:v>
                </c:pt>
                <c:pt idx="5745">
                  <c:v>41762.877256944441</c:v>
                </c:pt>
                <c:pt idx="5746">
                  <c:v>41762.877314814818</c:v>
                </c:pt>
                <c:pt idx="5747">
                  <c:v>41762.877372685187</c:v>
                </c:pt>
                <c:pt idx="5748">
                  <c:v>41762.877442129633</c:v>
                </c:pt>
                <c:pt idx="5749">
                  <c:v>41762.877500000002</c:v>
                </c:pt>
                <c:pt idx="5750">
                  <c:v>41762.877557870372</c:v>
                </c:pt>
                <c:pt idx="5751">
                  <c:v>41762.877627314818</c:v>
                </c:pt>
                <c:pt idx="5752">
                  <c:v>41762.877685185187</c:v>
                </c:pt>
                <c:pt idx="5753">
                  <c:v>41762.877743055556</c:v>
                </c:pt>
                <c:pt idx="5754">
                  <c:v>41762.877812500003</c:v>
                </c:pt>
                <c:pt idx="5755">
                  <c:v>41762.877870370372</c:v>
                </c:pt>
                <c:pt idx="5756">
                  <c:v>41762.877928240741</c:v>
                </c:pt>
                <c:pt idx="5757">
                  <c:v>41762.877997685187</c:v>
                </c:pt>
                <c:pt idx="5758">
                  <c:v>41762.878055555557</c:v>
                </c:pt>
                <c:pt idx="5759">
                  <c:v>41762.878113425926</c:v>
                </c:pt>
                <c:pt idx="5760">
                  <c:v>41762.878171296295</c:v>
                </c:pt>
                <c:pt idx="5761">
                  <c:v>41762.878240740742</c:v>
                </c:pt>
                <c:pt idx="5762">
                  <c:v>41762.878298611111</c:v>
                </c:pt>
                <c:pt idx="5763">
                  <c:v>41762.87835648148</c:v>
                </c:pt>
                <c:pt idx="5764">
                  <c:v>41762.878425925926</c:v>
                </c:pt>
                <c:pt idx="5765">
                  <c:v>41762.878483796296</c:v>
                </c:pt>
                <c:pt idx="5766">
                  <c:v>41762.878541666665</c:v>
                </c:pt>
                <c:pt idx="5767">
                  <c:v>41762.878611111111</c:v>
                </c:pt>
                <c:pt idx="5768">
                  <c:v>41762.878668981481</c:v>
                </c:pt>
                <c:pt idx="5769">
                  <c:v>41762.87872685185</c:v>
                </c:pt>
                <c:pt idx="5770">
                  <c:v>41762.878796296296</c:v>
                </c:pt>
                <c:pt idx="5771">
                  <c:v>41762.878854166665</c:v>
                </c:pt>
                <c:pt idx="5772">
                  <c:v>41762.878912037035</c:v>
                </c:pt>
                <c:pt idx="5773">
                  <c:v>41762.878981481481</c:v>
                </c:pt>
                <c:pt idx="5774">
                  <c:v>41762.87903935185</c:v>
                </c:pt>
                <c:pt idx="5775">
                  <c:v>41762.87909722222</c:v>
                </c:pt>
                <c:pt idx="5776">
                  <c:v>41762.879155092596</c:v>
                </c:pt>
                <c:pt idx="5777">
                  <c:v>41762.879224537035</c:v>
                </c:pt>
                <c:pt idx="5778">
                  <c:v>41762.879282407404</c:v>
                </c:pt>
                <c:pt idx="5779">
                  <c:v>41762.879340277781</c:v>
                </c:pt>
                <c:pt idx="5780">
                  <c:v>41762.87940972222</c:v>
                </c:pt>
                <c:pt idx="5781">
                  <c:v>41762.879467592589</c:v>
                </c:pt>
                <c:pt idx="5782">
                  <c:v>41762.879525462966</c:v>
                </c:pt>
                <c:pt idx="5783">
                  <c:v>41762.879594907405</c:v>
                </c:pt>
                <c:pt idx="5784">
                  <c:v>41762.879652777781</c:v>
                </c:pt>
                <c:pt idx="5785">
                  <c:v>41762.879710648151</c:v>
                </c:pt>
                <c:pt idx="5786">
                  <c:v>41762.879780092589</c:v>
                </c:pt>
                <c:pt idx="5787">
                  <c:v>41762.879837962966</c:v>
                </c:pt>
                <c:pt idx="5788">
                  <c:v>41762.879895833335</c:v>
                </c:pt>
                <c:pt idx="5789">
                  <c:v>41762.879953703705</c:v>
                </c:pt>
                <c:pt idx="5790">
                  <c:v>41762.880023148151</c:v>
                </c:pt>
                <c:pt idx="5791">
                  <c:v>41762.88008101852</c:v>
                </c:pt>
                <c:pt idx="5792">
                  <c:v>41762.88013888889</c:v>
                </c:pt>
                <c:pt idx="5793">
                  <c:v>41762.880208333336</c:v>
                </c:pt>
                <c:pt idx="5794">
                  <c:v>41762.880266203705</c:v>
                </c:pt>
                <c:pt idx="5795">
                  <c:v>41762.880324074074</c:v>
                </c:pt>
                <c:pt idx="5796">
                  <c:v>41762.880393518521</c:v>
                </c:pt>
                <c:pt idx="5797">
                  <c:v>41762.88045138889</c:v>
                </c:pt>
                <c:pt idx="5798">
                  <c:v>41762.880509259259</c:v>
                </c:pt>
                <c:pt idx="5799">
                  <c:v>41762.880578703705</c:v>
                </c:pt>
                <c:pt idx="5800">
                  <c:v>41762.880636574075</c:v>
                </c:pt>
                <c:pt idx="5801">
                  <c:v>41762.880694444444</c:v>
                </c:pt>
                <c:pt idx="5802">
                  <c:v>41762.880752314813</c:v>
                </c:pt>
                <c:pt idx="5803">
                  <c:v>41762.88082175926</c:v>
                </c:pt>
                <c:pt idx="5804">
                  <c:v>41762.880879629629</c:v>
                </c:pt>
                <c:pt idx="5805">
                  <c:v>41762.880937499998</c:v>
                </c:pt>
                <c:pt idx="5806">
                  <c:v>41762.881006944444</c:v>
                </c:pt>
                <c:pt idx="5807">
                  <c:v>41762.881064814814</c:v>
                </c:pt>
                <c:pt idx="5808">
                  <c:v>41762.881122685183</c:v>
                </c:pt>
                <c:pt idx="5809">
                  <c:v>41762.881192129629</c:v>
                </c:pt>
                <c:pt idx="5810">
                  <c:v>41762.881249999999</c:v>
                </c:pt>
                <c:pt idx="5811">
                  <c:v>41762.881307870368</c:v>
                </c:pt>
                <c:pt idx="5812">
                  <c:v>41762.881377314814</c:v>
                </c:pt>
                <c:pt idx="5813">
                  <c:v>41762.881435185183</c:v>
                </c:pt>
                <c:pt idx="5814">
                  <c:v>41762.881493055553</c:v>
                </c:pt>
                <c:pt idx="5815">
                  <c:v>41762.881562499999</c:v>
                </c:pt>
                <c:pt idx="5816">
                  <c:v>41762.881620370368</c:v>
                </c:pt>
                <c:pt idx="5817">
                  <c:v>41762.881678240738</c:v>
                </c:pt>
                <c:pt idx="5818">
                  <c:v>41762.881736111114</c:v>
                </c:pt>
                <c:pt idx="5819">
                  <c:v>41762.881805555553</c:v>
                </c:pt>
                <c:pt idx="5820">
                  <c:v>41762.881863425922</c:v>
                </c:pt>
                <c:pt idx="5821">
                  <c:v>41762.881921296299</c:v>
                </c:pt>
                <c:pt idx="5822">
                  <c:v>41762.881990740738</c:v>
                </c:pt>
                <c:pt idx="5823">
                  <c:v>41762.882048611114</c:v>
                </c:pt>
                <c:pt idx="5824">
                  <c:v>41762.882106481484</c:v>
                </c:pt>
                <c:pt idx="5825">
                  <c:v>41762.882175925923</c:v>
                </c:pt>
                <c:pt idx="5826">
                  <c:v>41762.882233796299</c:v>
                </c:pt>
                <c:pt idx="5827">
                  <c:v>41762.882291666669</c:v>
                </c:pt>
                <c:pt idx="5828">
                  <c:v>41762.882361111115</c:v>
                </c:pt>
                <c:pt idx="5829">
                  <c:v>41762.882418981484</c:v>
                </c:pt>
                <c:pt idx="5830">
                  <c:v>41762.882476851853</c:v>
                </c:pt>
                <c:pt idx="5831">
                  <c:v>41762.882534722223</c:v>
                </c:pt>
                <c:pt idx="5832">
                  <c:v>41762.882604166669</c:v>
                </c:pt>
                <c:pt idx="5833">
                  <c:v>41762.882662037038</c:v>
                </c:pt>
                <c:pt idx="5834">
                  <c:v>41762.882719907408</c:v>
                </c:pt>
                <c:pt idx="5835">
                  <c:v>41762.882789351854</c:v>
                </c:pt>
                <c:pt idx="5836">
                  <c:v>41762.882847222223</c:v>
                </c:pt>
                <c:pt idx="5837">
                  <c:v>41762.882905092592</c:v>
                </c:pt>
                <c:pt idx="5838">
                  <c:v>41762.882974537039</c:v>
                </c:pt>
                <c:pt idx="5839">
                  <c:v>41762.883032407408</c:v>
                </c:pt>
                <c:pt idx="5840">
                  <c:v>41762.883090277777</c:v>
                </c:pt>
                <c:pt idx="5841">
                  <c:v>41762.883159722223</c:v>
                </c:pt>
                <c:pt idx="5842">
                  <c:v>41762.883217592593</c:v>
                </c:pt>
                <c:pt idx="5843">
                  <c:v>41762.883275462962</c:v>
                </c:pt>
                <c:pt idx="5844">
                  <c:v>41762.883333333331</c:v>
                </c:pt>
                <c:pt idx="5845">
                  <c:v>41762.883402777778</c:v>
                </c:pt>
                <c:pt idx="5846">
                  <c:v>41762.883460648147</c:v>
                </c:pt>
                <c:pt idx="5847">
                  <c:v>41762.883518518516</c:v>
                </c:pt>
                <c:pt idx="5848">
                  <c:v>41762.883587962962</c:v>
                </c:pt>
                <c:pt idx="5849">
                  <c:v>41762.883645833332</c:v>
                </c:pt>
                <c:pt idx="5850">
                  <c:v>41762.883703703701</c:v>
                </c:pt>
                <c:pt idx="5851">
                  <c:v>41762.883773148147</c:v>
                </c:pt>
                <c:pt idx="5852">
                  <c:v>41762.883831018517</c:v>
                </c:pt>
                <c:pt idx="5853">
                  <c:v>41762.883888888886</c:v>
                </c:pt>
                <c:pt idx="5854">
                  <c:v>41762.883958333332</c:v>
                </c:pt>
                <c:pt idx="5855">
                  <c:v>41762.884016203701</c:v>
                </c:pt>
                <c:pt idx="5856">
                  <c:v>41762.884074074071</c:v>
                </c:pt>
                <c:pt idx="5857">
                  <c:v>41762.884131944447</c:v>
                </c:pt>
                <c:pt idx="5858">
                  <c:v>41762.884201388886</c:v>
                </c:pt>
                <c:pt idx="5859">
                  <c:v>41762.884259259263</c:v>
                </c:pt>
                <c:pt idx="5860">
                  <c:v>41762.884317129632</c:v>
                </c:pt>
                <c:pt idx="5861">
                  <c:v>41762.884386574071</c:v>
                </c:pt>
                <c:pt idx="5862">
                  <c:v>41762.884444444448</c:v>
                </c:pt>
                <c:pt idx="5863">
                  <c:v>41762.884502314817</c:v>
                </c:pt>
                <c:pt idx="5864">
                  <c:v>41762.884571759256</c:v>
                </c:pt>
                <c:pt idx="5865">
                  <c:v>41762.884629629632</c:v>
                </c:pt>
                <c:pt idx="5866">
                  <c:v>41762.884687500002</c:v>
                </c:pt>
                <c:pt idx="5867">
                  <c:v>41762.884756944448</c:v>
                </c:pt>
                <c:pt idx="5868">
                  <c:v>41762.884814814817</c:v>
                </c:pt>
                <c:pt idx="5869">
                  <c:v>41762.884872685187</c:v>
                </c:pt>
                <c:pt idx="5870">
                  <c:v>41762.884942129633</c:v>
                </c:pt>
                <c:pt idx="5871">
                  <c:v>41762.885000000002</c:v>
                </c:pt>
                <c:pt idx="5872">
                  <c:v>41762.885057870371</c:v>
                </c:pt>
                <c:pt idx="5873">
                  <c:v>41762.885115740741</c:v>
                </c:pt>
                <c:pt idx="5874">
                  <c:v>41762.885185185187</c:v>
                </c:pt>
                <c:pt idx="5875">
                  <c:v>41762.885243055556</c:v>
                </c:pt>
                <c:pt idx="5876">
                  <c:v>41762.885300925926</c:v>
                </c:pt>
                <c:pt idx="5877">
                  <c:v>41762.885370370372</c:v>
                </c:pt>
                <c:pt idx="5878">
                  <c:v>41762.885428240741</c:v>
                </c:pt>
                <c:pt idx="5879">
                  <c:v>41762.88548611111</c:v>
                </c:pt>
                <c:pt idx="5880">
                  <c:v>41762.885555555556</c:v>
                </c:pt>
                <c:pt idx="5881">
                  <c:v>41762.885613425926</c:v>
                </c:pt>
                <c:pt idx="5882">
                  <c:v>41762.885671296295</c:v>
                </c:pt>
                <c:pt idx="5883">
                  <c:v>41762.885740740741</c:v>
                </c:pt>
                <c:pt idx="5884">
                  <c:v>41762.885798611111</c:v>
                </c:pt>
                <c:pt idx="5885">
                  <c:v>41762.88585648148</c:v>
                </c:pt>
                <c:pt idx="5886">
                  <c:v>41762.885914351849</c:v>
                </c:pt>
                <c:pt idx="5887">
                  <c:v>41762.885983796295</c:v>
                </c:pt>
                <c:pt idx="5888">
                  <c:v>41762.886041666665</c:v>
                </c:pt>
                <c:pt idx="5889">
                  <c:v>41762.886099537034</c:v>
                </c:pt>
                <c:pt idx="5890">
                  <c:v>41762.88616898148</c:v>
                </c:pt>
                <c:pt idx="5891">
                  <c:v>41762.88622685185</c:v>
                </c:pt>
                <c:pt idx="5892">
                  <c:v>41762.886284722219</c:v>
                </c:pt>
                <c:pt idx="5893">
                  <c:v>41762.886354166665</c:v>
                </c:pt>
                <c:pt idx="5894">
                  <c:v>41762.886412037034</c:v>
                </c:pt>
                <c:pt idx="5895">
                  <c:v>41762.886469907404</c:v>
                </c:pt>
                <c:pt idx="5896">
                  <c:v>41762.88653935185</c:v>
                </c:pt>
                <c:pt idx="5897">
                  <c:v>41762.886597222219</c:v>
                </c:pt>
                <c:pt idx="5898">
                  <c:v>41762.886655092596</c:v>
                </c:pt>
                <c:pt idx="5899">
                  <c:v>41762.886712962965</c:v>
                </c:pt>
                <c:pt idx="5900">
                  <c:v>41762.886782407404</c:v>
                </c:pt>
                <c:pt idx="5901">
                  <c:v>41762.886840277781</c:v>
                </c:pt>
                <c:pt idx="5902">
                  <c:v>41762.88689814815</c:v>
                </c:pt>
                <c:pt idx="5903">
                  <c:v>41762.886967592596</c:v>
                </c:pt>
                <c:pt idx="5904">
                  <c:v>41762.887025462966</c:v>
                </c:pt>
                <c:pt idx="5905">
                  <c:v>41762.887083333335</c:v>
                </c:pt>
                <c:pt idx="5906">
                  <c:v>41762.887152777781</c:v>
                </c:pt>
                <c:pt idx="5907">
                  <c:v>41762.88721064815</c:v>
                </c:pt>
                <c:pt idx="5908">
                  <c:v>41762.88726851852</c:v>
                </c:pt>
                <c:pt idx="5909">
                  <c:v>41762.887337962966</c:v>
                </c:pt>
                <c:pt idx="5910">
                  <c:v>41762.887395833335</c:v>
                </c:pt>
                <c:pt idx="5911">
                  <c:v>41762.887453703705</c:v>
                </c:pt>
                <c:pt idx="5912">
                  <c:v>41762.887523148151</c:v>
                </c:pt>
                <c:pt idx="5913">
                  <c:v>41762.88758101852</c:v>
                </c:pt>
                <c:pt idx="5914">
                  <c:v>41762.887638888889</c:v>
                </c:pt>
                <c:pt idx="5915">
                  <c:v>41762.887696759259</c:v>
                </c:pt>
                <c:pt idx="5916">
                  <c:v>41762.887766203705</c:v>
                </c:pt>
                <c:pt idx="5917">
                  <c:v>41762.887824074074</c:v>
                </c:pt>
                <c:pt idx="5918">
                  <c:v>41762.887881944444</c:v>
                </c:pt>
                <c:pt idx="5919">
                  <c:v>41762.88795138889</c:v>
                </c:pt>
                <c:pt idx="5920">
                  <c:v>41762.888009259259</c:v>
                </c:pt>
                <c:pt idx="5921">
                  <c:v>41762.888067129628</c:v>
                </c:pt>
                <c:pt idx="5922">
                  <c:v>41762.888136574074</c:v>
                </c:pt>
                <c:pt idx="5923">
                  <c:v>41762.888194444444</c:v>
                </c:pt>
                <c:pt idx="5924">
                  <c:v>41762.888252314813</c:v>
                </c:pt>
                <c:pt idx="5925">
                  <c:v>41762.888321759259</c:v>
                </c:pt>
                <c:pt idx="5926">
                  <c:v>41762.888379629629</c:v>
                </c:pt>
                <c:pt idx="5927">
                  <c:v>41762.888437499998</c:v>
                </c:pt>
                <c:pt idx="5928">
                  <c:v>41762.888495370367</c:v>
                </c:pt>
                <c:pt idx="5929">
                  <c:v>41762.888564814813</c:v>
                </c:pt>
                <c:pt idx="5930">
                  <c:v>41762.888622685183</c:v>
                </c:pt>
                <c:pt idx="5931">
                  <c:v>41762.888680555552</c:v>
                </c:pt>
                <c:pt idx="5932">
                  <c:v>41762.888749999998</c:v>
                </c:pt>
                <c:pt idx="5933">
                  <c:v>41762.888807870368</c:v>
                </c:pt>
                <c:pt idx="5934">
                  <c:v>41762.888865740744</c:v>
                </c:pt>
                <c:pt idx="5935">
                  <c:v>41762.888935185183</c:v>
                </c:pt>
                <c:pt idx="5936">
                  <c:v>41762.888993055552</c:v>
                </c:pt>
                <c:pt idx="5937">
                  <c:v>41762.889050925929</c:v>
                </c:pt>
                <c:pt idx="5938">
                  <c:v>41762.889120370368</c:v>
                </c:pt>
                <c:pt idx="5939">
                  <c:v>41762.889178240737</c:v>
                </c:pt>
                <c:pt idx="5940">
                  <c:v>41762.889236111114</c:v>
                </c:pt>
                <c:pt idx="5941">
                  <c:v>41762.889293981483</c:v>
                </c:pt>
                <c:pt idx="5942">
                  <c:v>41762.889363425929</c:v>
                </c:pt>
                <c:pt idx="5943">
                  <c:v>41762.889421296299</c:v>
                </c:pt>
                <c:pt idx="5944">
                  <c:v>41762.889479166668</c:v>
                </c:pt>
                <c:pt idx="5945">
                  <c:v>41762.889548611114</c:v>
                </c:pt>
                <c:pt idx="5946">
                  <c:v>41762.889606481483</c:v>
                </c:pt>
                <c:pt idx="5947">
                  <c:v>41762.889664351853</c:v>
                </c:pt>
                <c:pt idx="5948">
                  <c:v>41762.889733796299</c:v>
                </c:pt>
                <c:pt idx="5949">
                  <c:v>41762.889791666668</c:v>
                </c:pt>
                <c:pt idx="5950">
                  <c:v>41762.889849537038</c:v>
                </c:pt>
                <c:pt idx="5951">
                  <c:v>41762.889918981484</c:v>
                </c:pt>
                <c:pt idx="5952">
                  <c:v>41762.889976851853</c:v>
                </c:pt>
                <c:pt idx="5953">
                  <c:v>41762.890034722222</c:v>
                </c:pt>
                <c:pt idx="5954">
                  <c:v>41762.890104166669</c:v>
                </c:pt>
                <c:pt idx="5955">
                  <c:v>41762.890162037038</c:v>
                </c:pt>
                <c:pt idx="5956">
                  <c:v>41762.890219907407</c:v>
                </c:pt>
                <c:pt idx="5957">
                  <c:v>41762.890277777777</c:v>
                </c:pt>
                <c:pt idx="5958">
                  <c:v>41762.890347222223</c:v>
                </c:pt>
                <c:pt idx="5959">
                  <c:v>41762.890405092592</c:v>
                </c:pt>
                <c:pt idx="5960">
                  <c:v>41762.890462962961</c:v>
                </c:pt>
                <c:pt idx="5961">
                  <c:v>41762.890532407408</c:v>
                </c:pt>
                <c:pt idx="5962">
                  <c:v>41762.890590277777</c:v>
                </c:pt>
                <c:pt idx="5963">
                  <c:v>41762.890648148146</c:v>
                </c:pt>
                <c:pt idx="5964">
                  <c:v>41762.890717592592</c:v>
                </c:pt>
                <c:pt idx="5965">
                  <c:v>41762.890775462962</c:v>
                </c:pt>
                <c:pt idx="5966">
                  <c:v>41762.890833333331</c:v>
                </c:pt>
                <c:pt idx="5967">
                  <c:v>41762.890902777777</c:v>
                </c:pt>
                <c:pt idx="5968">
                  <c:v>41762.890960648147</c:v>
                </c:pt>
                <c:pt idx="5969">
                  <c:v>41762.891018518516</c:v>
                </c:pt>
                <c:pt idx="5970">
                  <c:v>41762.891076388885</c:v>
                </c:pt>
                <c:pt idx="5971">
                  <c:v>41762.891145833331</c:v>
                </c:pt>
                <c:pt idx="5972">
                  <c:v>41762.891203703701</c:v>
                </c:pt>
                <c:pt idx="5973">
                  <c:v>41762.891261574077</c:v>
                </c:pt>
                <c:pt idx="5974">
                  <c:v>41762.891331018516</c:v>
                </c:pt>
                <c:pt idx="5975">
                  <c:v>41762.891388888886</c:v>
                </c:pt>
                <c:pt idx="5976">
                  <c:v>41762.891446759262</c:v>
                </c:pt>
                <c:pt idx="5977">
                  <c:v>41762.891516203701</c:v>
                </c:pt>
                <c:pt idx="5978">
                  <c:v>41762.891574074078</c:v>
                </c:pt>
                <c:pt idx="5979">
                  <c:v>41762.891631944447</c:v>
                </c:pt>
                <c:pt idx="5980">
                  <c:v>41762.891701388886</c:v>
                </c:pt>
                <c:pt idx="5981">
                  <c:v>41762.891759259262</c:v>
                </c:pt>
                <c:pt idx="5982">
                  <c:v>41762.891817129632</c:v>
                </c:pt>
                <c:pt idx="5983">
                  <c:v>41762.891875000001</c:v>
                </c:pt>
                <c:pt idx="5984">
                  <c:v>41762.891944444447</c:v>
                </c:pt>
                <c:pt idx="5985">
                  <c:v>41762.892002314817</c:v>
                </c:pt>
                <c:pt idx="5986">
                  <c:v>41762.892060185186</c:v>
                </c:pt>
                <c:pt idx="5987">
                  <c:v>41762.892129629632</c:v>
                </c:pt>
                <c:pt idx="5988">
                  <c:v>41762.892187500001</c:v>
                </c:pt>
                <c:pt idx="5989">
                  <c:v>41762.892245370371</c:v>
                </c:pt>
                <c:pt idx="5990">
                  <c:v>41762.892314814817</c:v>
                </c:pt>
                <c:pt idx="5991">
                  <c:v>41762.892372685186</c:v>
                </c:pt>
                <c:pt idx="5992">
                  <c:v>41762.892430555556</c:v>
                </c:pt>
                <c:pt idx="5993">
                  <c:v>41762.892500000002</c:v>
                </c:pt>
                <c:pt idx="5994">
                  <c:v>41762.892557870371</c:v>
                </c:pt>
                <c:pt idx="5995">
                  <c:v>41762.89261574074</c:v>
                </c:pt>
                <c:pt idx="5996">
                  <c:v>41762.89267361111</c:v>
                </c:pt>
                <c:pt idx="5997">
                  <c:v>41762.892743055556</c:v>
                </c:pt>
                <c:pt idx="5998">
                  <c:v>41762.892800925925</c:v>
                </c:pt>
                <c:pt idx="5999">
                  <c:v>41762.892858796295</c:v>
                </c:pt>
                <c:pt idx="6000">
                  <c:v>41762.892928240741</c:v>
                </c:pt>
                <c:pt idx="6001">
                  <c:v>41762.89298611111</c:v>
                </c:pt>
                <c:pt idx="6002">
                  <c:v>41762.893043981479</c:v>
                </c:pt>
                <c:pt idx="6003">
                  <c:v>41762.893113425926</c:v>
                </c:pt>
                <c:pt idx="6004">
                  <c:v>41762.893171296295</c:v>
                </c:pt>
                <c:pt idx="6005">
                  <c:v>41762.893229166664</c:v>
                </c:pt>
                <c:pt idx="6006">
                  <c:v>41762.89329861111</c:v>
                </c:pt>
                <c:pt idx="6007">
                  <c:v>41762.89335648148</c:v>
                </c:pt>
                <c:pt idx="6008">
                  <c:v>41762.893414351849</c:v>
                </c:pt>
                <c:pt idx="6009">
                  <c:v>41762.893483796295</c:v>
                </c:pt>
                <c:pt idx="6010">
                  <c:v>41762.893541666665</c:v>
                </c:pt>
                <c:pt idx="6011">
                  <c:v>41762.893599537034</c:v>
                </c:pt>
                <c:pt idx="6012">
                  <c:v>41762.893657407411</c:v>
                </c:pt>
                <c:pt idx="6013">
                  <c:v>41762.893726851849</c:v>
                </c:pt>
                <c:pt idx="6014">
                  <c:v>41762.893784722219</c:v>
                </c:pt>
                <c:pt idx="6015">
                  <c:v>41762.893842592595</c:v>
                </c:pt>
                <c:pt idx="6016">
                  <c:v>41762.893912037034</c:v>
                </c:pt>
                <c:pt idx="6017">
                  <c:v>41762.893969907411</c:v>
                </c:pt>
                <c:pt idx="6018">
                  <c:v>41762.89402777778</c:v>
                </c:pt>
                <c:pt idx="6019">
                  <c:v>41762.894097222219</c:v>
                </c:pt>
                <c:pt idx="6020">
                  <c:v>41762.894155092596</c:v>
                </c:pt>
                <c:pt idx="6021">
                  <c:v>41762.894212962965</c:v>
                </c:pt>
                <c:pt idx="6022">
                  <c:v>41762.894282407404</c:v>
                </c:pt>
                <c:pt idx="6023">
                  <c:v>41762.89434027778</c:v>
                </c:pt>
                <c:pt idx="6024">
                  <c:v>41762.89439814815</c:v>
                </c:pt>
                <c:pt idx="6025">
                  <c:v>41762.894456018519</c:v>
                </c:pt>
                <c:pt idx="6026">
                  <c:v>41762.894525462965</c:v>
                </c:pt>
                <c:pt idx="6027">
                  <c:v>41762.894583333335</c:v>
                </c:pt>
                <c:pt idx="6028">
                  <c:v>41762.894641203704</c:v>
                </c:pt>
                <c:pt idx="6029">
                  <c:v>41762.89471064815</c:v>
                </c:pt>
                <c:pt idx="6030">
                  <c:v>41762.894768518519</c:v>
                </c:pt>
                <c:pt idx="6031">
                  <c:v>41762.894826388889</c:v>
                </c:pt>
                <c:pt idx="6032">
                  <c:v>41762.894895833335</c:v>
                </c:pt>
                <c:pt idx="6033">
                  <c:v>41762.894953703704</c:v>
                </c:pt>
                <c:pt idx="6034">
                  <c:v>41762.895011574074</c:v>
                </c:pt>
                <c:pt idx="6035">
                  <c:v>41762.89508101852</c:v>
                </c:pt>
                <c:pt idx="6036">
                  <c:v>41762.895138888889</c:v>
                </c:pt>
                <c:pt idx="6037">
                  <c:v>41762.895196759258</c:v>
                </c:pt>
                <c:pt idx="6038">
                  <c:v>41762.895254629628</c:v>
                </c:pt>
                <c:pt idx="6039">
                  <c:v>41762.895324074074</c:v>
                </c:pt>
                <c:pt idx="6040">
                  <c:v>41762.895381944443</c:v>
                </c:pt>
                <c:pt idx="6041">
                  <c:v>41762.895439814813</c:v>
                </c:pt>
                <c:pt idx="6042">
                  <c:v>41762.895509259259</c:v>
                </c:pt>
                <c:pt idx="6043">
                  <c:v>41762.895567129628</c:v>
                </c:pt>
                <c:pt idx="6044">
                  <c:v>41762.895624999997</c:v>
                </c:pt>
                <c:pt idx="6045">
                  <c:v>41762.895694444444</c:v>
                </c:pt>
                <c:pt idx="6046">
                  <c:v>41762.895752314813</c:v>
                </c:pt>
                <c:pt idx="6047">
                  <c:v>41762.895810185182</c:v>
                </c:pt>
                <c:pt idx="6048">
                  <c:v>41762.895879629628</c:v>
                </c:pt>
                <c:pt idx="6049">
                  <c:v>41762.895937499998</c:v>
                </c:pt>
                <c:pt idx="6050">
                  <c:v>41762.895995370367</c:v>
                </c:pt>
                <c:pt idx="6051">
                  <c:v>41762.896064814813</c:v>
                </c:pt>
                <c:pt idx="6052">
                  <c:v>41762.896122685182</c:v>
                </c:pt>
                <c:pt idx="6053">
                  <c:v>41762.896180555559</c:v>
                </c:pt>
                <c:pt idx="6054">
                  <c:v>41762.896238425928</c:v>
                </c:pt>
                <c:pt idx="6055">
                  <c:v>41762.896307870367</c:v>
                </c:pt>
                <c:pt idx="6056">
                  <c:v>41762.896365740744</c:v>
                </c:pt>
                <c:pt idx="6057">
                  <c:v>41762.896423611113</c:v>
                </c:pt>
                <c:pt idx="6058">
                  <c:v>41762.896493055552</c:v>
                </c:pt>
                <c:pt idx="6059">
                  <c:v>41762.896550925929</c:v>
                </c:pt>
                <c:pt idx="6060">
                  <c:v>41762.896608796298</c:v>
                </c:pt>
                <c:pt idx="6061">
                  <c:v>41762.896678240744</c:v>
                </c:pt>
                <c:pt idx="6062">
                  <c:v>41762.896736111114</c:v>
                </c:pt>
                <c:pt idx="6063">
                  <c:v>41762.896793981483</c:v>
                </c:pt>
                <c:pt idx="6064">
                  <c:v>41762.896863425929</c:v>
                </c:pt>
                <c:pt idx="6065">
                  <c:v>41762.896921296298</c:v>
                </c:pt>
                <c:pt idx="6066">
                  <c:v>41762.896979166668</c:v>
                </c:pt>
                <c:pt idx="6067">
                  <c:v>41762.897037037037</c:v>
                </c:pt>
                <c:pt idx="6068">
                  <c:v>41762.897106481483</c:v>
                </c:pt>
                <c:pt idx="6069">
                  <c:v>41762.897164351853</c:v>
                </c:pt>
                <c:pt idx="6070">
                  <c:v>41762.897222222222</c:v>
                </c:pt>
                <c:pt idx="6071">
                  <c:v>41762.897291666668</c:v>
                </c:pt>
                <c:pt idx="6072">
                  <c:v>41762.897349537037</c:v>
                </c:pt>
                <c:pt idx="6073">
                  <c:v>41762.897407407407</c:v>
                </c:pt>
                <c:pt idx="6074">
                  <c:v>41762.897476851853</c:v>
                </c:pt>
                <c:pt idx="6075">
                  <c:v>41762.897534722222</c:v>
                </c:pt>
                <c:pt idx="6076">
                  <c:v>41762.897592592592</c:v>
                </c:pt>
                <c:pt idx="6077">
                  <c:v>41762.897662037038</c:v>
                </c:pt>
                <c:pt idx="6078">
                  <c:v>41762.897719907407</c:v>
                </c:pt>
                <c:pt idx="6079">
                  <c:v>41762.897777777776</c:v>
                </c:pt>
                <c:pt idx="6080">
                  <c:v>41762.897847222222</c:v>
                </c:pt>
                <c:pt idx="6081">
                  <c:v>41762.897905092592</c:v>
                </c:pt>
                <c:pt idx="6082">
                  <c:v>41762.897962962961</c:v>
                </c:pt>
                <c:pt idx="6083">
                  <c:v>41762.898020833331</c:v>
                </c:pt>
                <c:pt idx="6084">
                  <c:v>41762.898090277777</c:v>
                </c:pt>
                <c:pt idx="6085">
                  <c:v>41762.898148148146</c:v>
                </c:pt>
                <c:pt idx="6086">
                  <c:v>41762.898206018515</c:v>
                </c:pt>
                <c:pt idx="6087">
                  <c:v>41762.898275462961</c:v>
                </c:pt>
                <c:pt idx="6088">
                  <c:v>41762.898333333331</c:v>
                </c:pt>
                <c:pt idx="6089">
                  <c:v>41762.8983912037</c:v>
                </c:pt>
                <c:pt idx="6090">
                  <c:v>41762.898460648146</c:v>
                </c:pt>
                <c:pt idx="6091">
                  <c:v>41762.898518518516</c:v>
                </c:pt>
                <c:pt idx="6092">
                  <c:v>41762.898576388892</c:v>
                </c:pt>
                <c:pt idx="6093">
                  <c:v>41762.898645833331</c:v>
                </c:pt>
                <c:pt idx="6094">
                  <c:v>41762.8987037037</c:v>
                </c:pt>
                <c:pt idx="6095">
                  <c:v>41762.898761574077</c:v>
                </c:pt>
                <c:pt idx="6096">
                  <c:v>41762.898819444446</c:v>
                </c:pt>
                <c:pt idx="6097">
                  <c:v>41762.898888888885</c:v>
                </c:pt>
                <c:pt idx="6098">
                  <c:v>41762.898946759262</c:v>
                </c:pt>
                <c:pt idx="6099">
                  <c:v>41762.899004629631</c:v>
                </c:pt>
                <c:pt idx="6100">
                  <c:v>41762.899074074077</c:v>
                </c:pt>
                <c:pt idx="6101">
                  <c:v>41762.899131944447</c:v>
                </c:pt>
                <c:pt idx="6102">
                  <c:v>41762.899189814816</c:v>
                </c:pt>
                <c:pt idx="6103">
                  <c:v>41762.899259259262</c:v>
                </c:pt>
                <c:pt idx="6104">
                  <c:v>41762.899317129632</c:v>
                </c:pt>
                <c:pt idx="6105">
                  <c:v>41762.899375000001</c:v>
                </c:pt>
                <c:pt idx="6106">
                  <c:v>41762.899444444447</c:v>
                </c:pt>
                <c:pt idx="6107">
                  <c:v>41762.899502314816</c:v>
                </c:pt>
                <c:pt idx="6108">
                  <c:v>41762.899560185186</c:v>
                </c:pt>
                <c:pt idx="6109">
                  <c:v>41762.899618055555</c:v>
                </c:pt>
                <c:pt idx="6110">
                  <c:v>41762.899687500001</c:v>
                </c:pt>
                <c:pt idx="6111">
                  <c:v>41762.899745370371</c:v>
                </c:pt>
                <c:pt idx="6112">
                  <c:v>41762.89980324074</c:v>
                </c:pt>
                <c:pt idx="6113">
                  <c:v>41762.899872685186</c:v>
                </c:pt>
                <c:pt idx="6114">
                  <c:v>41762.899930555555</c:v>
                </c:pt>
                <c:pt idx="6115">
                  <c:v>41762.899988425925</c:v>
                </c:pt>
                <c:pt idx="6116">
                  <c:v>41762.900057870371</c:v>
                </c:pt>
                <c:pt idx="6117">
                  <c:v>41762.90011574074</c:v>
                </c:pt>
                <c:pt idx="6118">
                  <c:v>41762.900173611109</c:v>
                </c:pt>
                <c:pt idx="6119">
                  <c:v>41762.900243055556</c:v>
                </c:pt>
                <c:pt idx="6120">
                  <c:v>41762.900300925925</c:v>
                </c:pt>
                <c:pt idx="6121">
                  <c:v>41762.900358796294</c:v>
                </c:pt>
                <c:pt idx="6122">
                  <c:v>41762.900416666664</c:v>
                </c:pt>
                <c:pt idx="6123">
                  <c:v>41762.90048611111</c:v>
                </c:pt>
                <c:pt idx="6124">
                  <c:v>41762.900543981479</c:v>
                </c:pt>
                <c:pt idx="6125">
                  <c:v>41762.900601851848</c:v>
                </c:pt>
                <c:pt idx="6126">
                  <c:v>41762.900671296295</c:v>
                </c:pt>
                <c:pt idx="6127">
                  <c:v>41762.900729166664</c:v>
                </c:pt>
                <c:pt idx="6128">
                  <c:v>41762.900787037041</c:v>
                </c:pt>
                <c:pt idx="6129">
                  <c:v>41762.900856481479</c:v>
                </c:pt>
                <c:pt idx="6130">
                  <c:v>41762.900914351849</c:v>
                </c:pt>
                <c:pt idx="6131">
                  <c:v>41762.900972222225</c:v>
                </c:pt>
                <c:pt idx="6132">
                  <c:v>41762.901041666664</c:v>
                </c:pt>
                <c:pt idx="6133">
                  <c:v>41762.901099537034</c:v>
                </c:pt>
                <c:pt idx="6134">
                  <c:v>41762.90115740741</c:v>
                </c:pt>
                <c:pt idx="6135">
                  <c:v>41762.901226851849</c:v>
                </c:pt>
                <c:pt idx="6136">
                  <c:v>41762.901284722226</c:v>
                </c:pt>
                <c:pt idx="6137">
                  <c:v>41762.901342592595</c:v>
                </c:pt>
                <c:pt idx="6138">
                  <c:v>41762.901400462964</c:v>
                </c:pt>
                <c:pt idx="6139">
                  <c:v>41762.901469907411</c:v>
                </c:pt>
                <c:pt idx="6140">
                  <c:v>41762.90152777778</c:v>
                </c:pt>
                <c:pt idx="6141">
                  <c:v>41762.901585648149</c:v>
                </c:pt>
                <c:pt idx="6142">
                  <c:v>41762.901655092595</c:v>
                </c:pt>
                <c:pt idx="6143">
                  <c:v>41762.901712962965</c:v>
                </c:pt>
                <c:pt idx="6144">
                  <c:v>41762.901770833334</c:v>
                </c:pt>
                <c:pt idx="6145">
                  <c:v>41762.90184027778</c:v>
                </c:pt>
                <c:pt idx="6146">
                  <c:v>41762.901898148149</c:v>
                </c:pt>
                <c:pt idx="6147">
                  <c:v>41762.901956018519</c:v>
                </c:pt>
                <c:pt idx="6148">
                  <c:v>41762.902025462965</c:v>
                </c:pt>
                <c:pt idx="6149">
                  <c:v>41762.902083333334</c:v>
                </c:pt>
                <c:pt idx="6150">
                  <c:v>41762.902141203704</c:v>
                </c:pt>
                <c:pt idx="6151">
                  <c:v>41762.902199074073</c:v>
                </c:pt>
                <c:pt idx="6152">
                  <c:v>41762.902268518519</c:v>
                </c:pt>
                <c:pt idx="6153">
                  <c:v>41762.902326388888</c:v>
                </c:pt>
                <c:pt idx="6154">
                  <c:v>41762.902384259258</c:v>
                </c:pt>
                <c:pt idx="6155">
                  <c:v>41762.902453703704</c:v>
                </c:pt>
                <c:pt idx="6156">
                  <c:v>41762.902511574073</c:v>
                </c:pt>
                <c:pt idx="6157">
                  <c:v>41762.902569444443</c:v>
                </c:pt>
                <c:pt idx="6158">
                  <c:v>41762.902638888889</c:v>
                </c:pt>
                <c:pt idx="6159">
                  <c:v>41762.902696759258</c:v>
                </c:pt>
                <c:pt idx="6160">
                  <c:v>41762.902754629627</c:v>
                </c:pt>
                <c:pt idx="6161">
                  <c:v>41762.902824074074</c:v>
                </c:pt>
                <c:pt idx="6162">
                  <c:v>41762.902881944443</c:v>
                </c:pt>
                <c:pt idx="6163">
                  <c:v>41762.902939814812</c:v>
                </c:pt>
                <c:pt idx="6164">
                  <c:v>41762.903009259258</c:v>
                </c:pt>
                <c:pt idx="6165">
                  <c:v>41762.903067129628</c:v>
                </c:pt>
                <c:pt idx="6166">
                  <c:v>41762.903124999997</c:v>
                </c:pt>
                <c:pt idx="6167">
                  <c:v>41762.903182870374</c:v>
                </c:pt>
                <c:pt idx="6168">
                  <c:v>41762.903252314813</c:v>
                </c:pt>
                <c:pt idx="6169">
                  <c:v>41762.903310185182</c:v>
                </c:pt>
                <c:pt idx="6170">
                  <c:v>41762.903368055559</c:v>
                </c:pt>
                <c:pt idx="6171">
                  <c:v>41762.903437499997</c:v>
                </c:pt>
                <c:pt idx="6172">
                  <c:v>41762.903495370374</c:v>
                </c:pt>
                <c:pt idx="6173">
                  <c:v>41762.903553240743</c:v>
                </c:pt>
                <c:pt idx="6174">
                  <c:v>41762.903622685182</c:v>
                </c:pt>
                <c:pt idx="6175">
                  <c:v>41762.903680555559</c:v>
                </c:pt>
                <c:pt idx="6176">
                  <c:v>41762.903738425928</c:v>
                </c:pt>
                <c:pt idx="6177">
                  <c:v>41762.903807870367</c:v>
                </c:pt>
                <c:pt idx="6178">
                  <c:v>41762.903865740744</c:v>
                </c:pt>
                <c:pt idx="6179">
                  <c:v>41762.903923611113</c:v>
                </c:pt>
                <c:pt idx="6180">
                  <c:v>41762.903981481482</c:v>
                </c:pt>
                <c:pt idx="6181">
                  <c:v>41762.904050925928</c:v>
                </c:pt>
                <c:pt idx="6182">
                  <c:v>41762.904108796298</c:v>
                </c:pt>
                <c:pt idx="6183">
                  <c:v>41762.904166666667</c:v>
                </c:pt>
                <c:pt idx="6184">
                  <c:v>41762.904236111113</c:v>
                </c:pt>
                <c:pt idx="6185">
                  <c:v>41762.904293981483</c:v>
                </c:pt>
                <c:pt idx="6186">
                  <c:v>41762.904351851852</c:v>
                </c:pt>
                <c:pt idx="6187">
                  <c:v>41762.904421296298</c:v>
                </c:pt>
                <c:pt idx="6188">
                  <c:v>41762.904479166667</c:v>
                </c:pt>
                <c:pt idx="6189">
                  <c:v>41762.904537037037</c:v>
                </c:pt>
                <c:pt idx="6190">
                  <c:v>41762.904606481483</c:v>
                </c:pt>
                <c:pt idx="6191">
                  <c:v>41762.904664351852</c:v>
                </c:pt>
                <c:pt idx="6192">
                  <c:v>41762.904722222222</c:v>
                </c:pt>
                <c:pt idx="6193">
                  <c:v>41762.904780092591</c:v>
                </c:pt>
                <c:pt idx="6194">
                  <c:v>41762.904849537037</c:v>
                </c:pt>
                <c:pt idx="6195">
                  <c:v>41762.904907407406</c:v>
                </c:pt>
                <c:pt idx="6196">
                  <c:v>41762.904965277776</c:v>
                </c:pt>
                <c:pt idx="6197">
                  <c:v>41762.905034722222</c:v>
                </c:pt>
                <c:pt idx="6198">
                  <c:v>41762.905092592591</c:v>
                </c:pt>
                <c:pt idx="6199">
                  <c:v>41762.905150462961</c:v>
                </c:pt>
                <c:pt idx="6200">
                  <c:v>41762.905219907407</c:v>
                </c:pt>
                <c:pt idx="6201">
                  <c:v>41762.905277777776</c:v>
                </c:pt>
                <c:pt idx="6202">
                  <c:v>41762.905335648145</c:v>
                </c:pt>
                <c:pt idx="6203">
                  <c:v>41762.905405092592</c:v>
                </c:pt>
                <c:pt idx="6204">
                  <c:v>41762.905462962961</c:v>
                </c:pt>
                <c:pt idx="6205">
                  <c:v>41762.90552083333</c:v>
                </c:pt>
                <c:pt idx="6206">
                  <c:v>41762.905578703707</c:v>
                </c:pt>
                <c:pt idx="6207">
                  <c:v>41762.905648148146</c:v>
                </c:pt>
                <c:pt idx="6208">
                  <c:v>41762.905706018515</c:v>
                </c:pt>
                <c:pt idx="6209">
                  <c:v>41762.905763888892</c:v>
                </c:pt>
                <c:pt idx="6210">
                  <c:v>41762.905833333331</c:v>
                </c:pt>
                <c:pt idx="6211">
                  <c:v>41762.905891203707</c:v>
                </c:pt>
                <c:pt idx="6212">
                  <c:v>41762.905949074076</c:v>
                </c:pt>
                <c:pt idx="6213">
                  <c:v>41762.906018518515</c:v>
                </c:pt>
                <c:pt idx="6214">
                  <c:v>41762.906076388892</c:v>
                </c:pt>
                <c:pt idx="6215">
                  <c:v>41762.906134259261</c:v>
                </c:pt>
                <c:pt idx="6216">
                  <c:v>41762.9062037037</c:v>
                </c:pt>
                <c:pt idx="6217">
                  <c:v>41762.906261574077</c:v>
                </c:pt>
                <c:pt idx="6218">
                  <c:v>41762.906319444446</c:v>
                </c:pt>
                <c:pt idx="6219">
                  <c:v>41762.906388888892</c:v>
                </c:pt>
                <c:pt idx="6220">
                  <c:v>41762.906446759262</c:v>
                </c:pt>
                <c:pt idx="6221">
                  <c:v>41762.906504629631</c:v>
                </c:pt>
                <c:pt idx="6222">
                  <c:v>41762.9065625</c:v>
                </c:pt>
                <c:pt idx="6223">
                  <c:v>41762.906631944446</c:v>
                </c:pt>
                <c:pt idx="6224">
                  <c:v>41762.906689814816</c:v>
                </c:pt>
                <c:pt idx="6225">
                  <c:v>41762.906747685185</c:v>
                </c:pt>
                <c:pt idx="6226">
                  <c:v>41762.906817129631</c:v>
                </c:pt>
                <c:pt idx="6227">
                  <c:v>41762.906875000001</c:v>
                </c:pt>
                <c:pt idx="6228">
                  <c:v>41762.90693287037</c:v>
                </c:pt>
                <c:pt idx="6229">
                  <c:v>41762.907002314816</c:v>
                </c:pt>
                <c:pt idx="6230">
                  <c:v>41762.907060185185</c:v>
                </c:pt>
                <c:pt idx="6231">
                  <c:v>41762.907118055555</c:v>
                </c:pt>
                <c:pt idx="6232">
                  <c:v>41762.907187500001</c:v>
                </c:pt>
                <c:pt idx="6233">
                  <c:v>41762.90724537037</c:v>
                </c:pt>
                <c:pt idx="6234">
                  <c:v>41762.90730324074</c:v>
                </c:pt>
                <c:pt idx="6235">
                  <c:v>41762.907361111109</c:v>
                </c:pt>
                <c:pt idx="6236">
                  <c:v>41762.907430555555</c:v>
                </c:pt>
                <c:pt idx="6237">
                  <c:v>41762.907488425924</c:v>
                </c:pt>
                <c:pt idx="6238">
                  <c:v>41762.907546296294</c:v>
                </c:pt>
                <c:pt idx="6239">
                  <c:v>41762.90761574074</c:v>
                </c:pt>
                <c:pt idx="6240">
                  <c:v>41762.907673611109</c:v>
                </c:pt>
                <c:pt idx="6241">
                  <c:v>41762.907731481479</c:v>
                </c:pt>
                <c:pt idx="6242">
                  <c:v>41762.907800925925</c:v>
                </c:pt>
                <c:pt idx="6243">
                  <c:v>41762.907858796294</c:v>
                </c:pt>
                <c:pt idx="6244">
                  <c:v>41762.907916666663</c:v>
                </c:pt>
                <c:pt idx="6245">
                  <c:v>41762.907986111109</c:v>
                </c:pt>
                <c:pt idx="6246">
                  <c:v>41762.908043981479</c:v>
                </c:pt>
                <c:pt idx="6247">
                  <c:v>41762.908101851855</c:v>
                </c:pt>
                <c:pt idx="6248">
                  <c:v>41762.908159722225</c:v>
                </c:pt>
                <c:pt idx="6249">
                  <c:v>41762.908229166664</c:v>
                </c:pt>
                <c:pt idx="6250">
                  <c:v>41762.90828703704</c:v>
                </c:pt>
                <c:pt idx="6251">
                  <c:v>41762.90834490741</c:v>
                </c:pt>
                <c:pt idx="6252">
                  <c:v>41762.908414351848</c:v>
                </c:pt>
                <c:pt idx="6253">
                  <c:v>41762.908472222225</c:v>
                </c:pt>
                <c:pt idx="6254">
                  <c:v>41762.908530092594</c:v>
                </c:pt>
                <c:pt idx="6255">
                  <c:v>41762.908599537041</c:v>
                </c:pt>
                <c:pt idx="6256">
                  <c:v>41762.90865740741</c:v>
                </c:pt>
                <c:pt idx="6257">
                  <c:v>41762.908715277779</c:v>
                </c:pt>
                <c:pt idx="6258">
                  <c:v>41762.908784722225</c:v>
                </c:pt>
                <c:pt idx="6259">
                  <c:v>41762.908842592595</c:v>
                </c:pt>
                <c:pt idx="6260">
                  <c:v>41762.908900462964</c:v>
                </c:pt>
                <c:pt idx="6261">
                  <c:v>41762.90896990741</c:v>
                </c:pt>
                <c:pt idx="6262">
                  <c:v>41762.90902777778</c:v>
                </c:pt>
                <c:pt idx="6263">
                  <c:v>41762.909085648149</c:v>
                </c:pt>
                <c:pt idx="6264">
                  <c:v>41762.909143518518</c:v>
                </c:pt>
                <c:pt idx="6265">
                  <c:v>41762.909212962964</c:v>
                </c:pt>
                <c:pt idx="6266">
                  <c:v>41762.909270833334</c:v>
                </c:pt>
                <c:pt idx="6267">
                  <c:v>41762.909328703703</c:v>
                </c:pt>
                <c:pt idx="6268">
                  <c:v>41762.909398148149</c:v>
                </c:pt>
                <c:pt idx="6269">
                  <c:v>41762.909456018519</c:v>
                </c:pt>
                <c:pt idx="6270">
                  <c:v>41762.909513888888</c:v>
                </c:pt>
                <c:pt idx="6271">
                  <c:v>41762.909583333334</c:v>
                </c:pt>
                <c:pt idx="6272">
                  <c:v>41762.909641203703</c:v>
                </c:pt>
                <c:pt idx="6273">
                  <c:v>41762.909699074073</c:v>
                </c:pt>
                <c:pt idx="6274">
                  <c:v>41762.909768518519</c:v>
                </c:pt>
                <c:pt idx="6275">
                  <c:v>41762.909826388888</c:v>
                </c:pt>
                <c:pt idx="6276">
                  <c:v>41762.909884259258</c:v>
                </c:pt>
                <c:pt idx="6277">
                  <c:v>41762.909942129627</c:v>
                </c:pt>
                <c:pt idx="6278">
                  <c:v>41762.910011574073</c:v>
                </c:pt>
                <c:pt idx="6279">
                  <c:v>41762.910069444442</c:v>
                </c:pt>
                <c:pt idx="6280">
                  <c:v>41762.910127314812</c:v>
                </c:pt>
                <c:pt idx="6281">
                  <c:v>41762.910196759258</c:v>
                </c:pt>
                <c:pt idx="6282">
                  <c:v>41762.910254629627</c:v>
                </c:pt>
                <c:pt idx="6283">
                  <c:v>41762.910312499997</c:v>
                </c:pt>
                <c:pt idx="6284">
                  <c:v>41762.910381944443</c:v>
                </c:pt>
                <c:pt idx="6285">
                  <c:v>41762.910439814812</c:v>
                </c:pt>
                <c:pt idx="6286">
                  <c:v>41762.910497685189</c:v>
                </c:pt>
                <c:pt idx="6287">
                  <c:v>41762.910567129627</c:v>
                </c:pt>
                <c:pt idx="6288">
                  <c:v>41762.910624999997</c:v>
                </c:pt>
                <c:pt idx="6289">
                  <c:v>41762.910682870373</c:v>
                </c:pt>
                <c:pt idx="6290">
                  <c:v>41762.910740740743</c:v>
                </c:pt>
                <c:pt idx="6291">
                  <c:v>41762.910810185182</c:v>
                </c:pt>
                <c:pt idx="6292">
                  <c:v>41762.910868055558</c:v>
                </c:pt>
                <c:pt idx="6293">
                  <c:v>41762.910925925928</c:v>
                </c:pt>
                <c:pt idx="6294">
                  <c:v>41762.910995370374</c:v>
                </c:pt>
                <c:pt idx="6295">
                  <c:v>41762.911053240743</c:v>
                </c:pt>
                <c:pt idx="6296">
                  <c:v>41762.911111111112</c:v>
                </c:pt>
                <c:pt idx="6297">
                  <c:v>41762.911180555559</c:v>
                </c:pt>
                <c:pt idx="6298">
                  <c:v>41762.911238425928</c:v>
                </c:pt>
                <c:pt idx="6299">
                  <c:v>41762.911296296297</c:v>
                </c:pt>
                <c:pt idx="6300">
                  <c:v>41762.911365740743</c:v>
                </c:pt>
                <c:pt idx="6301">
                  <c:v>41762.911423611113</c:v>
                </c:pt>
                <c:pt idx="6302">
                  <c:v>41762.911481481482</c:v>
                </c:pt>
                <c:pt idx="6303">
                  <c:v>41762.911550925928</c:v>
                </c:pt>
                <c:pt idx="6304">
                  <c:v>41762.911608796298</c:v>
                </c:pt>
                <c:pt idx="6305">
                  <c:v>41762.911666666667</c:v>
                </c:pt>
                <c:pt idx="6306">
                  <c:v>41762.911724537036</c:v>
                </c:pt>
                <c:pt idx="6307">
                  <c:v>41762.911793981482</c:v>
                </c:pt>
                <c:pt idx="6308">
                  <c:v>41762.911851851852</c:v>
                </c:pt>
                <c:pt idx="6309">
                  <c:v>41762.911909722221</c:v>
                </c:pt>
                <c:pt idx="6310">
                  <c:v>41762.911979166667</c:v>
                </c:pt>
                <c:pt idx="6311">
                  <c:v>41762.912037037036</c:v>
                </c:pt>
                <c:pt idx="6312">
                  <c:v>41762.912094907406</c:v>
                </c:pt>
                <c:pt idx="6313">
                  <c:v>41762.912164351852</c:v>
                </c:pt>
                <c:pt idx="6314">
                  <c:v>41762.912222222221</c:v>
                </c:pt>
                <c:pt idx="6315">
                  <c:v>41762.912280092591</c:v>
                </c:pt>
                <c:pt idx="6316">
                  <c:v>41762.912349537037</c:v>
                </c:pt>
                <c:pt idx="6317">
                  <c:v>41762.912407407406</c:v>
                </c:pt>
                <c:pt idx="6318">
                  <c:v>41762.912465277775</c:v>
                </c:pt>
                <c:pt idx="6319">
                  <c:v>41762.912523148145</c:v>
                </c:pt>
                <c:pt idx="6320">
                  <c:v>41762.912592592591</c:v>
                </c:pt>
                <c:pt idx="6321">
                  <c:v>41762.91265046296</c:v>
                </c:pt>
                <c:pt idx="6322">
                  <c:v>41762.912708333337</c:v>
                </c:pt>
                <c:pt idx="6323">
                  <c:v>41762.912777777776</c:v>
                </c:pt>
                <c:pt idx="6324">
                  <c:v>41762.912835648145</c:v>
                </c:pt>
                <c:pt idx="6325">
                  <c:v>41762.912893518522</c:v>
                </c:pt>
                <c:pt idx="6326">
                  <c:v>41762.912962962961</c:v>
                </c:pt>
                <c:pt idx="6327">
                  <c:v>41762.91302083333</c:v>
                </c:pt>
                <c:pt idx="6328">
                  <c:v>41762.913078703707</c:v>
                </c:pt>
                <c:pt idx="6329">
                  <c:v>41762.913148148145</c:v>
                </c:pt>
                <c:pt idx="6330">
                  <c:v>41762.913206018522</c:v>
                </c:pt>
                <c:pt idx="6331">
                  <c:v>41762.913263888891</c:v>
                </c:pt>
                <c:pt idx="6332">
                  <c:v>41762.913321759261</c:v>
                </c:pt>
                <c:pt idx="6333">
                  <c:v>41762.913391203707</c:v>
                </c:pt>
                <c:pt idx="6334">
                  <c:v>41762.913449074076</c:v>
                </c:pt>
                <c:pt idx="6335">
                  <c:v>41762.913506944446</c:v>
                </c:pt>
                <c:pt idx="6336">
                  <c:v>41762.913576388892</c:v>
                </c:pt>
                <c:pt idx="6337">
                  <c:v>41762.913634259261</c:v>
                </c:pt>
                <c:pt idx="6338">
                  <c:v>41762.91369212963</c:v>
                </c:pt>
                <c:pt idx="6339">
                  <c:v>41762.913761574076</c:v>
                </c:pt>
                <c:pt idx="6340">
                  <c:v>41762.913819444446</c:v>
                </c:pt>
                <c:pt idx="6341">
                  <c:v>41762.913877314815</c:v>
                </c:pt>
                <c:pt idx="6342">
                  <c:v>41762.913946759261</c:v>
                </c:pt>
                <c:pt idx="6343">
                  <c:v>41762.914004629631</c:v>
                </c:pt>
                <c:pt idx="6344">
                  <c:v>41762.9140625</c:v>
                </c:pt>
                <c:pt idx="6345">
                  <c:v>41762.914120370369</c:v>
                </c:pt>
                <c:pt idx="6346">
                  <c:v>41762.914189814815</c:v>
                </c:pt>
                <c:pt idx="6347">
                  <c:v>41762.914247685185</c:v>
                </c:pt>
                <c:pt idx="6348">
                  <c:v>41762.914305555554</c:v>
                </c:pt>
                <c:pt idx="6349">
                  <c:v>41762.914375</c:v>
                </c:pt>
                <c:pt idx="6350">
                  <c:v>41762.91443287037</c:v>
                </c:pt>
                <c:pt idx="6351">
                  <c:v>41762.914490740739</c:v>
                </c:pt>
                <c:pt idx="6352">
                  <c:v>41762.914560185185</c:v>
                </c:pt>
                <c:pt idx="6353">
                  <c:v>41762.914618055554</c:v>
                </c:pt>
                <c:pt idx="6354">
                  <c:v>41762.914675925924</c:v>
                </c:pt>
                <c:pt idx="6355">
                  <c:v>41762.91474537037</c:v>
                </c:pt>
                <c:pt idx="6356">
                  <c:v>41762.914803240739</c:v>
                </c:pt>
                <c:pt idx="6357">
                  <c:v>41762.914861111109</c:v>
                </c:pt>
                <c:pt idx="6358">
                  <c:v>41762.914930555555</c:v>
                </c:pt>
                <c:pt idx="6359">
                  <c:v>41762.914988425924</c:v>
                </c:pt>
                <c:pt idx="6360">
                  <c:v>41762.915046296293</c:v>
                </c:pt>
                <c:pt idx="6361">
                  <c:v>41762.91510416667</c:v>
                </c:pt>
                <c:pt idx="6362">
                  <c:v>41762.915173611109</c:v>
                </c:pt>
                <c:pt idx="6363">
                  <c:v>41762.915231481478</c:v>
                </c:pt>
                <c:pt idx="6364">
                  <c:v>41762.915289351855</c:v>
                </c:pt>
                <c:pt idx="6365">
                  <c:v>41762.915358796294</c:v>
                </c:pt>
                <c:pt idx="6366">
                  <c:v>41762.915416666663</c:v>
                </c:pt>
                <c:pt idx="6367">
                  <c:v>41762.91547453704</c:v>
                </c:pt>
                <c:pt idx="6368">
                  <c:v>41762.915543981479</c:v>
                </c:pt>
                <c:pt idx="6369">
                  <c:v>41762.915601851855</c:v>
                </c:pt>
                <c:pt idx="6370">
                  <c:v>41762.915659722225</c:v>
                </c:pt>
                <c:pt idx="6371">
                  <c:v>41762.915729166663</c:v>
                </c:pt>
                <c:pt idx="6372">
                  <c:v>41762.91578703704</c:v>
                </c:pt>
                <c:pt idx="6373">
                  <c:v>41762.915844907409</c:v>
                </c:pt>
                <c:pt idx="6374">
                  <c:v>41762.915914351855</c:v>
                </c:pt>
                <c:pt idx="6375">
                  <c:v>41762.915972222225</c:v>
                </c:pt>
                <c:pt idx="6376">
                  <c:v>41762.916030092594</c:v>
                </c:pt>
                <c:pt idx="6377">
                  <c:v>41762.916087962964</c:v>
                </c:pt>
                <c:pt idx="6378">
                  <c:v>41762.91615740741</c:v>
                </c:pt>
                <c:pt idx="6379">
                  <c:v>41762.916215277779</c:v>
                </c:pt>
                <c:pt idx="6380">
                  <c:v>41762.916273148148</c:v>
                </c:pt>
                <c:pt idx="6381">
                  <c:v>41762.916342592594</c:v>
                </c:pt>
                <c:pt idx="6382">
                  <c:v>41762.916400462964</c:v>
                </c:pt>
                <c:pt idx="6383">
                  <c:v>41762.916458333333</c:v>
                </c:pt>
                <c:pt idx="6384">
                  <c:v>41762.916527777779</c:v>
                </c:pt>
                <c:pt idx="6385">
                  <c:v>41762.916585648149</c:v>
                </c:pt>
                <c:pt idx="6386">
                  <c:v>41762.916643518518</c:v>
                </c:pt>
                <c:pt idx="6387">
                  <c:v>41762.916712962964</c:v>
                </c:pt>
                <c:pt idx="6388">
                  <c:v>41762.916770833333</c:v>
                </c:pt>
                <c:pt idx="6389">
                  <c:v>41762.916828703703</c:v>
                </c:pt>
                <c:pt idx="6390">
                  <c:v>41762.916886574072</c:v>
                </c:pt>
                <c:pt idx="6391">
                  <c:v>41762.916956018518</c:v>
                </c:pt>
                <c:pt idx="6392">
                  <c:v>41762.917013888888</c:v>
                </c:pt>
                <c:pt idx="6393">
                  <c:v>41762.917071759257</c:v>
                </c:pt>
                <c:pt idx="6394">
                  <c:v>41762.917141203703</c:v>
                </c:pt>
                <c:pt idx="6395">
                  <c:v>41762.917199074072</c:v>
                </c:pt>
                <c:pt idx="6396">
                  <c:v>41762.917256944442</c:v>
                </c:pt>
                <c:pt idx="6397">
                  <c:v>41762.917326388888</c:v>
                </c:pt>
                <c:pt idx="6398">
                  <c:v>41762.917384259257</c:v>
                </c:pt>
                <c:pt idx="6399">
                  <c:v>41762.917442129627</c:v>
                </c:pt>
                <c:pt idx="6400">
                  <c:v>41762.917511574073</c:v>
                </c:pt>
                <c:pt idx="6401">
                  <c:v>41762.917569444442</c:v>
                </c:pt>
                <c:pt idx="6402">
                  <c:v>41762.917627314811</c:v>
                </c:pt>
                <c:pt idx="6403">
                  <c:v>41762.917685185188</c:v>
                </c:pt>
                <c:pt idx="6404">
                  <c:v>41762.917754629627</c:v>
                </c:pt>
                <c:pt idx="6405">
                  <c:v>41762.917812500003</c:v>
                </c:pt>
                <c:pt idx="6406">
                  <c:v>41762.917870370373</c:v>
                </c:pt>
                <c:pt idx="6407">
                  <c:v>41762.917939814812</c:v>
                </c:pt>
                <c:pt idx="6408">
                  <c:v>41762.917997685188</c:v>
                </c:pt>
                <c:pt idx="6409">
                  <c:v>41762.918055555558</c:v>
                </c:pt>
                <c:pt idx="6410">
                  <c:v>41762.918124999997</c:v>
                </c:pt>
                <c:pt idx="6411">
                  <c:v>41762.918182870373</c:v>
                </c:pt>
                <c:pt idx="6412">
                  <c:v>41762.918240740742</c:v>
                </c:pt>
                <c:pt idx="6413">
                  <c:v>41762.918310185189</c:v>
                </c:pt>
                <c:pt idx="6414">
                  <c:v>41762.918368055558</c:v>
                </c:pt>
                <c:pt idx="6415">
                  <c:v>41762.918425925927</c:v>
                </c:pt>
                <c:pt idx="6416">
                  <c:v>41762.918483796297</c:v>
                </c:pt>
                <c:pt idx="6417">
                  <c:v>41762.918553240743</c:v>
                </c:pt>
                <c:pt idx="6418">
                  <c:v>41762.918611111112</c:v>
                </c:pt>
                <c:pt idx="6419">
                  <c:v>41762.918668981481</c:v>
                </c:pt>
                <c:pt idx="6420">
                  <c:v>41762.918738425928</c:v>
                </c:pt>
                <c:pt idx="6421">
                  <c:v>41762.918796296297</c:v>
                </c:pt>
                <c:pt idx="6422">
                  <c:v>41762.918854166666</c:v>
                </c:pt>
                <c:pt idx="6423">
                  <c:v>41762.918923611112</c:v>
                </c:pt>
                <c:pt idx="6424">
                  <c:v>41762.918981481482</c:v>
                </c:pt>
                <c:pt idx="6425">
                  <c:v>41762.919039351851</c:v>
                </c:pt>
                <c:pt idx="6426">
                  <c:v>41762.919108796297</c:v>
                </c:pt>
                <c:pt idx="6427">
                  <c:v>41762.919166666667</c:v>
                </c:pt>
                <c:pt idx="6428">
                  <c:v>41762.919224537036</c:v>
                </c:pt>
                <c:pt idx="6429">
                  <c:v>41762.919293981482</c:v>
                </c:pt>
                <c:pt idx="6430">
                  <c:v>41762.919351851851</c:v>
                </c:pt>
                <c:pt idx="6431">
                  <c:v>41762.919409722221</c:v>
                </c:pt>
                <c:pt idx="6432">
                  <c:v>41762.91946759259</c:v>
                </c:pt>
                <c:pt idx="6433">
                  <c:v>41762.919537037036</c:v>
                </c:pt>
                <c:pt idx="6434">
                  <c:v>41762.919594907406</c:v>
                </c:pt>
                <c:pt idx="6435">
                  <c:v>41762.919652777775</c:v>
                </c:pt>
                <c:pt idx="6436">
                  <c:v>41762.919722222221</c:v>
                </c:pt>
                <c:pt idx="6437">
                  <c:v>41762.91978009259</c:v>
                </c:pt>
                <c:pt idx="6438">
                  <c:v>41762.91983796296</c:v>
                </c:pt>
                <c:pt idx="6439">
                  <c:v>41762.919907407406</c:v>
                </c:pt>
                <c:pt idx="6440">
                  <c:v>41762.919965277775</c:v>
                </c:pt>
                <c:pt idx="6441">
                  <c:v>41762.920023148145</c:v>
                </c:pt>
                <c:pt idx="6442">
                  <c:v>41762.920092592591</c:v>
                </c:pt>
                <c:pt idx="6443">
                  <c:v>41762.92015046296</c:v>
                </c:pt>
                <c:pt idx="6444">
                  <c:v>41762.920208333337</c:v>
                </c:pt>
                <c:pt idx="6445">
                  <c:v>41762.920266203706</c:v>
                </c:pt>
                <c:pt idx="6446">
                  <c:v>41762.920335648145</c:v>
                </c:pt>
                <c:pt idx="6447">
                  <c:v>41762.920393518521</c:v>
                </c:pt>
                <c:pt idx="6448">
                  <c:v>41762.920451388891</c:v>
                </c:pt>
                <c:pt idx="6449">
                  <c:v>41762.920520833337</c:v>
                </c:pt>
                <c:pt idx="6450">
                  <c:v>41762.920578703706</c:v>
                </c:pt>
                <c:pt idx="6451">
                  <c:v>41762.920636574076</c:v>
                </c:pt>
                <c:pt idx="6452">
                  <c:v>41762.920706018522</c:v>
                </c:pt>
                <c:pt idx="6453">
                  <c:v>41762.920763888891</c:v>
                </c:pt>
                <c:pt idx="6454">
                  <c:v>41762.92082175926</c:v>
                </c:pt>
                <c:pt idx="6455">
                  <c:v>41762.920891203707</c:v>
                </c:pt>
                <c:pt idx="6456">
                  <c:v>41762.920949074076</c:v>
                </c:pt>
                <c:pt idx="6457">
                  <c:v>41762.921006944445</c:v>
                </c:pt>
                <c:pt idx="6458">
                  <c:v>41762.921064814815</c:v>
                </c:pt>
                <c:pt idx="6459">
                  <c:v>41762.921134259261</c:v>
                </c:pt>
                <c:pt idx="6460">
                  <c:v>41762.92119212963</c:v>
                </c:pt>
                <c:pt idx="6461">
                  <c:v>41762.921249999999</c:v>
                </c:pt>
                <c:pt idx="6462">
                  <c:v>41762.921319444446</c:v>
                </c:pt>
                <c:pt idx="6463">
                  <c:v>41762.921377314815</c:v>
                </c:pt>
                <c:pt idx="6464">
                  <c:v>41762.921435185184</c:v>
                </c:pt>
                <c:pt idx="6465">
                  <c:v>41762.92150462963</c:v>
                </c:pt>
                <c:pt idx="6466">
                  <c:v>41762.9215625</c:v>
                </c:pt>
                <c:pt idx="6467">
                  <c:v>41762.921620370369</c:v>
                </c:pt>
                <c:pt idx="6468">
                  <c:v>41762.921689814815</c:v>
                </c:pt>
                <c:pt idx="6469">
                  <c:v>41762.921747685185</c:v>
                </c:pt>
                <c:pt idx="6470">
                  <c:v>41762.921805555554</c:v>
                </c:pt>
                <c:pt idx="6471">
                  <c:v>41762.921863425923</c:v>
                </c:pt>
                <c:pt idx="6472">
                  <c:v>41762.921932870369</c:v>
                </c:pt>
                <c:pt idx="6473">
                  <c:v>41762.921990740739</c:v>
                </c:pt>
                <c:pt idx="6474">
                  <c:v>41762.922048611108</c:v>
                </c:pt>
                <c:pt idx="6475">
                  <c:v>41762.922118055554</c:v>
                </c:pt>
                <c:pt idx="6476">
                  <c:v>41762.922175925924</c:v>
                </c:pt>
                <c:pt idx="6477">
                  <c:v>41762.922233796293</c:v>
                </c:pt>
                <c:pt idx="6478">
                  <c:v>41762.922303240739</c:v>
                </c:pt>
                <c:pt idx="6479">
                  <c:v>41762.922361111108</c:v>
                </c:pt>
                <c:pt idx="6480">
                  <c:v>41762.922418981485</c:v>
                </c:pt>
                <c:pt idx="6481">
                  <c:v>41762.922488425924</c:v>
                </c:pt>
                <c:pt idx="6482">
                  <c:v>41762.922546296293</c:v>
                </c:pt>
                <c:pt idx="6483">
                  <c:v>41762.92260416667</c:v>
                </c:pt>
                <c:pt idx="6484">
                  <c:v>41762.922673611109</c:v>
                </c:pt>
                <c:pt idx="6485">
                  <c:v>41762.922731481478</c:v>
                </c:pt>
                <c:pt idx="6486">
                  <c:v>41762.922789351855</c:v>
                </c:pt>
                <c:pt idx="6487">
                  <c:v>41762.922847222224</c:v>
                </c:pt>
                <c:pt idx="6488">
                  <c:v>41762.92291666667</c:v>
                </c:pt>
                <c:pt idx="6489">
                  <c:v>41762.922974537039</c:v>
                </c:pt>
                <c:pt idx="6490">
                  <c:v>41762.923032407409</c:v>
                </c:pt>
                <c:pt idx="6491">
                  <c:v>41762.923101851855</c:v>
                </c:pt>
                <c:pt idx="6492">
                  <c:v>41762.923159722224</c:v>
                </c:pt>
                <c:pt idx="6493">
                  <c:v>41762.923217592594</c:v>
                </c:pt>
                <c:pt idx="6494">
                  <c:v>41762.92328703704</c:v>
                </c:pt>
                <c:pt idx="6495">
                  <c:v>41762.923344907409</c:v>
                </c:pt>
                <c:pt idx="6496">
                  <c:v>41762.923402777778</c:v>
                </c:pt>
                <c:pt idx="6497">
                  <c:v>41762.923472222225</c:v>
                </c:pt>
                <c:pt idx="6498">
                  <c:v>41762.923530092594</c:v>
                </c:pt>
                <c:pt idx="6499">
                  <c:v>41762.923587962963</c:v>
                </c:pt>
                <c:pt idx="6500">
                  <c:v>41762.923645833333</c:v>
                </c:pt>
                <c:pt idx="6501">
                  <c:v>41762.923715277779</c:v>
                </c:pt>
                <c:pt idx="6502">
                  <c:v>41762.923773148148</c:v>
                </c:pt>
                <c:pt idx="6503">
                  <c:v>41762.923831018517</c:v>
                </c:pt>
                <c:pt idx="6504">
                  <c:v>41762.923900462964</c:v>
                </c:pt>
                <c:pt idx="6505">
                  <c:v>41762.923958333333</c:v>
                </c:pt>
                <c:pt idx="6506">
                  <c:v>41762.924016203702</c:v>
                </c:pt>
                <c:pt idx="6507">
                  <c:v>41762.924085648148</c:v>
                </c:pt>
                <c:pt idx="6508">
                  <c:v>41762.924143518518</c:v>
                </c:pt>
                <c:pt idx="6509">
                  <c:v>41762.924201388887</c:v>
                </c:pt>
                <c:pt idx="6510">
                  <c:v>41762.924270833333</c:v>
                </c:pt>
                <c:pt idx="6511">
                  <c:v>41762.924328703702</c:v>
                </c:pt>
                <c:pt idx="6512">
                  <c:v>41762.924386574072</c:v>
                </c:pt>
                <c:pt idx="6513">
                  <c:v>41762.924444444441</c:v>
                </c:pt>
                <c:pt idx="6514">
                  <c:v>41762.924513888887</c:v>
                </c:pt>
                <c:pt idx="6515">
                  <c:v>41762.924571759257</c:v>
                </c:pt>
                <c:pt idx="6516">
                  <c:v>41762.924629629626</c:v>
                </c:pt>
                <c:pt idx="6517">
                  <c:v>41762.924699074072</c:v>
                </c:pt>
                <c:pt idx="6518">
                  <c:v>41762.924756944441</c:v>
                </c:pt>
                <c:pt idx="6519">
                  <c:v>41762.924814814818</c:v>
                </c:pt>
                <c:pt idx="6520">
                  <c:v>41762.924884259257</c:v>
                </c:pt>
                <c:pt idx="6521">
                  <c:v>41762.924942129626</c:v>
                </c:pt>
                <c:pt idx="6522">
                  <c:v>41762.925000000003</c:v>
                </c:pt>
                <c:pt idx="6523">
                  <c:v>41762.925069444442</c:v>
                </c:pt>
                <c:pt idx="6524">
                  <c:v>41762.925127314818</c:v>
                </c:pt>
                <c:pt idx="6525">
                  <c:v>41762.925185185188</c:v>
                </c:pt>
                <c:pt idx="6526">
                  <c:v>41762.925243055557</c:v>
                </c:pt>
                <c:pt idx="6527">
                  <c:v>41762.925312500003</c:v>
                </c:pt>
                <c:pt idx="6528">
                  <c:v>41762.925370370373</c:v>
                </c:pt>
                <c:pt idx="6529">
                  <c:v>41762.925428240742</c:v>
                </c:pt>
                <c:pt idx="6530">
                  <c:v>41762.925497685188</c:v>
                </c:pt>
                <c:pt idx="6531">
                  <c:v>41762.925555555557</c:v>
                </c:pt>
                <c:pt idx="6532">
                  <c:v>41762.925613425927</c:v>
                </c:pt>
                <c:pt idx="6533">
                  <c:v>41762.925682870373</c:v>
                </c:pt>
                <c:pt idx="6534">
                  <c:v>41762.925740740742</c:v>
                </c:pt>
                <c:pt idx="6535">
                  <c:v>41762.925798611112</c:v>
                </c:pt>
                <c:pt idx="6536">
                  <c:v>41762.925868055558</c:v>
                </c:pt>
                <c:pt idx="6537">
                  <c:v>41762.925925925927</c:v>
                </c:pt>
                <c:pt idx="6538">
                  <c:v>41762.925983796296</c:v>
                </c:pt>
                <c:pt idx="6539">
                  <c:v>41762.926053240742</c:v>
                </c:pt>
                <c:pt idx="6540">
                  <c:v>41762.926111111112</c:v>
                </c:pt>
                <c:pt idx="6541">
                  <c:v>41762.926168981481</c:v>
                </c:pt>
                <c:pt idx="6542">
                  <c:v>41762.926226851851</c:v>
                </c:pt>
                <c:pt idx="6543">
                  <c:v>41762.926296296297</c:v>
                </c:pt>
                <c:pt idx="6544">
                  <c:v>41762.926354166666</c:v>
                </c:pt>
                <c:pt idx="6545">
                  <c:v>41762.926412037035</c:v>
                </c:pt>
                <c:pt idx="6546">
                  <c:v>41762.926481481481</c:v>
                </c:pt>
                <c:pt idx="6547">
                  <c:v>41762.926539351851</c:v>
                </c:pt>
                <c:pt idx="6548">
                  <c:v>41762.92659722222</c:v>
                </c:pt>
                <c:pt idx="6549">
                  <c:v>41762.926666666666</c:v>
                </c:pt>
                <c:pt idx="6550">
                  <c:v>41762.926724537036</c:v>
                </c:pt>
                <c:pt idx="6551">
                  <c:v>41762.926782407405</c:v>
                </c:pt>
                <c:pt idx="6552">
                  <c:v>41762.926851851851</c:v>
                </c:pt>
                <c:pt idx="6553">
                  <c:v>41762.92690972222</c:v>
                </c:pt>
                <c:pt idx="6554">
                  <c:v>41762.92696759259</c:v>
                </c:pt>
                <c:pt idx="6555">
                  <c:v>41762.927025462966</c:v>
                </c:pt>
                <c:pt idx="6556">
                  <c:v>41762.927094907405</c:v>
                </c:pt>
                <c:pt idx="6557">
                  <c:v>41762.927152777775</c:v>
                </c:pt>
                <c:pt idx="6558">
                  <c:v>41762.927210648151</c:v>
                </c:pt>
                <c:pt idx="6559">
                  <c:v>41762.92728009259</c:v>
                </c:pt>
                <c:pt idx="6560">
                  <c:v>41762.927337962959</c:v>
                </c:pt>
                <c:pt idx="6561">
                  <c:v>41762.927395833336</c:v>
                </c:pt>
                <c:pt idx="6562">
                  <c:v>41762.927465277775</c:v>
                </c:pt>
                <c:pt idx="6563">
                  <c:v>41762.927523148152</c:v>
                </c:pt>
                <c:pt idx="6564">
                  <c:v>41762.927581018521</c:v>
                </c:pt>
                <c:pt idx="6565">
                  <c:v>41762.92765046296</c:v>
                </c:pt>
                <c:pt idx="6566">
                  <c:v>41762.927708333336</c:v>
                </c:pt>
                <c:pt idx="6567">
                  <c:v>41762.927766203706</c:v>
                </c:pt>
                <c:pt idx="6568">
                  <c:v>41762.927824074075</c:v>
                </c:pt>
                <c:pt idx="6569">
                  <c:v>41762.927893518521</c:v>
                </c:pt>
                <c:pt idx="6570">
                  <c:v>41762.927951388891</c:v>
                </c:pt>
                <c:pt idx="6571">
                  <c:v>41762.92800925926</c:v>
                </c:pt>
                <c:pt idx="6572">
                  <c:v>41762.928078703706</c:v>
                </c:pt>
                <c:pt idx="6573">
                  <c:v>41762.928136574075</c:v>
                </c:pt>
                <c:pt idx="6574">
                  <c:v>41762.928194444445</c:v>
                </c:pt>
                <c:pt idx="6575">
                  <c:v>41762.928263888891</c:v>
                </c:pt>
                <c:pt idx="6576">
                  <c:v>41762.92832175926</c:v>
                </c:pt>
                <c:pt idx="6577">
                  <c:v>41762.928379629629</c:v>
                </c:pt>
                <c:pt idx="6578">
                  <c:v>41762.928449074076</c:v>
                </c:pt>
                <c:pt idx="6579">
                  <c:v>41762.928506944445</c:v>
                </c:pt>
                <c:pt idx="6580">
                  <c:v>41762.928564814814</c:v>
                </c:pt>
                <c:pt idx="6581">
                  <c:v>41762.928622685184</c:v>
                </c:pt>
                <c:pt idx="6582">
                  <c:v>41762.92869212963</c:v>
                </c:pt>
                <c:pt idx="6583">
                  <c:v>41762.928749999999</c:v>
                </c:pt>
                <c:pt idx="6584">
                  <c:v>41762.928807870368</c:v>
                </c:pt>
                <c:pt idx="6585">
                  <c:v>41762.928877314815</c:v>
                </c:pt>
                <c:pt idx="6586">
                  <c:v>41762.928935185184</c:v>
                </c:pt>
                <c:pt idx="6587">
                  <c:v>41762.928993055553</c:v>
                </c:pt>
                <c:pt idx="6588">
                  <c:v>41762.929062499999</c:v>
                </c:pt>
                <c:pt idx="6589">
                  <c:v>41762.929120370369</c:v>
                </c:pt>
                <c:pt idx="6590">
                  <c:v>41762.929178240738</c:v>
                </c:pt>
                <c:pt idx="6591">
                  <c:v>41762.929247685184</c:v>
                </c:pt>
                <c:pt idx="6592">
                  <c:v>41762.929305555554</c:v>
                </c:pt>
                <c:pt idx="6593">
                  <c:v>41762.929363425923</c:v>
                </c:pt>
                <c:pt idx="6594">
                  <c:v>41762.929432870369</c:v>
                </c:pt>
                <c:pt idx="6595">
                  <c:v>41762.929490740738</c:v>
                </c:pt>
                <c:pt idx="6596">
                  <c:v>41762.929548611108</c:v>
                </c:pt>
                <c:pt idx="6597">
                  <c:v>41762.929606481484</c:v>
                </c:pt>
                <c:pt idx="6598">
                  <c:v>41762.929675925923</c:v>
                </c:pt>
                <c:pt idx="6599">
                  <c:v>41762.9297337963</c:v>
                </c:pt>
                <c:pt idx="6600">
                  <c:v>41762.929791666669</c:v>
                </c:pt>
                <c:pt idx="6601">
                  <c:v>41762.929861111108</c:v>
                </c:pt>
                <c:pt idx="6602">
                  <c:v>41762.929918981485</c:v>
                </c:pt>
                <c:pt idx="6603">
                  <c:v>41762.929976851854</c:v>
                </c:pt>
                <c:pt idx="6604">
                  <c:v>41762.930046296293</c:v>
                </c:pt>
                <c:pt idx="6605">
                  <c:v>41762.930104166669</c:v>
                </c:pt>
                <c:pt idx="6606">
                  <c:v>41762.930162037039</c:v>
                </c:pt>
                <c:pt idx="6607">
                  <c:v>41762.930231481485</c:v>
                </c:pt>
                <c:pt idx="6608">
                  <c:v>41762.930289351854</c:v>
                </c:pt>
                <c:pt idx="6609">
                  <c:v>41762.930347222224</c:v>
                </c:pt>
                <c:pt idx="6610">
                  <c:v>41762.930405092593</c:v>
                </c:pt>
                <c:pt idx="6611">
                  <c:v>41762.930474537039</c:v>
                </c:pt>
                <c:pt idx="6612">
                  <c:v>41762.930532407408</c:v>
                </c:pt>
                <c:pt idx="6613">
                  <c:v>41762.930590277778</c:v>
                </c:pt>
                <c:pt idx="6614">
                  <c:v>41762.930659722224</c:v>
                </c:pt>
                <c:pt idx="6615">
                  <c:v>41762.930717592593</c:v>
                </c:pt>
                <c:pt idx="6616">
                  <c:v>41762.930775462963</c:v>
                </c:pt>
                <c:pt idx="6617">
                  <c:v>41762.930844907409</c:v>
                </c:pt>
                <c:pt idx="6618">
                  <c:v>41762.930902777778</c:v>
                </c:pt>
                <c:pt idx="6619">
                  <c:v>41762.930960648147</c:v>
                </c:pt>
                <c:pt idx="6620">
                  <c:v>41762.931030092594</c:v>
                </c:pt>
                <c:pt idx="6621">
                  <c:v>41762.931087962963</c:v>
                </c:pt>
                <c:pt idx="6622">
                  <c:v>41762.931145833332</c:v>
                </c:pt>
                <c:pt idx="6623">
                  <c:v>41762.931203703702</c:v>
                </c:pt>
                <c:pt idx="6624">
                  <c:v>41762.931273148148</c:v>
                </c:pt>
                <c:pt idx="6625">
                  <c:v>41762.931331018517</c:v>
                </c:pt>
                <c:pt idx="6626">
                  <c:v>41762.931388888886</c:v>
                </c:pt>
                <c:pt idx="6627">
                  <c:v>41762.931458333333</c:v>
                </c:pt>
                <c:pt idx="6628">
                  <c:v>41762.931516203702</c:v>
                </c:pt>
                <c:pt idx="6629">
                  <c:v>41762.931574074071</c:v>
                </c:pt>
                <c:pt idx="6630">
                  <c:v>41762.931643518517</c:v>
                </c:pt>
                <c:pt idx="6631">
                  <c:v>41762.931701388887</c:v>
                </c:pt>
                <c:pt idx="6632">
                  <c:v>41762.931759259256</c:v>
                </c:pt>
                <c:pt idx="6633">
                  <c:v>41762.931828703702</c:v>
                </c:pt>
                <c:pt idx="6634">
                  <c:v>41762.931886574072</c:v>
                </c:pt>
                <c:pt idx="6635">
                  <c:v>41762.931944444441</c:v>
                </c:pt>
                <c:pt idx="6636">
                  <c:v>41762.932002314818</c:v>
                </c:pt>
                <c:pt idx="6637">
                  <c:v>41762.932071759256</c:v>
                </c:pt>
                <c:pt idx="6638">
                  <c:v>41762.932129629633</c:v>
                </c:pt>
                <c:pt idx="6639">
                  <c:v>41762.932187500002</c:v>
                </c:pt>
                <c:pt idx="6640">
                  <c:v>41762.932256944441</c:v>
                </c:pt>
                <c:pt idx="6641">
                  <c:v>41762.932314814818</c:v>
                </c:pt>
                <c:pt idx="6642">
                  <c:v>41762.932372685187</c:v>
                </c:pt>
                <c:pt idx="6643">
                  <c:v>41762.932442129626</c:v>
                </c:pt>
                <c:pt idx="6644">
                  <c:v>41762.932500000003</c:v>
                </c:pt>
                <c:pt idx="6645">
                  <c:v>41762.932557870372</c:v>
                </c:pt>
                <c:pt idx="6646">
                  <c:v>41762.932627314818</c:v>
                </c:pt>
                <c:pt idx="6647">
                  <c:v>41762.932685185187</c:v>
                </c:pt>
                <c:pt idx="6648">
                  <c:v>41762.932743055557</c:v>
                </c:pt>
                <c:pt idx="6649">
                  <c:v>41762.932812500003</c:v>
                </c:pt>
                <c:pt idx="6650">
                  <c:v>41762.932870370372</c:v>
                </c:pt>
                <c:pt idx="6651">
                  <c:v>41762.932928240742</c:v>
                </c:pt>
                <c:pt idx="6652">
                  <c:v>41762.932986111111</c:v>
                </c:pt>
                <c:pt idx="6653">
                  <c:v>41762.933055555557</c:v>
                </c:pt>
                <c:pt idx="6654">
                  <c:v>41762.933113425926</c:v>
                </c:pt>
                <c:pt idx="6655">
                  <c:v>41762.933171296296</c:v>
                </c:pt>
                <c:pt idx="6656">
                  <c:v>41762.933240740742</c:v>
                </c:pt>
                <c:pt idx="6657">
                  <c:v>41762.933298611111</c:v>
                </c:pt>
                <c:pt idx="6658">
                  <c:v>41762.933356481481</c:v>
                </c:pt>
                <c:pt idx="6659">
                  <c:v>41762.933425925927</c:v>
                </c:pt>
                <c:pt idx="6660">
                  <c:v>41762.933483796296</c:v>
                </c:pt>
                <c:pt idx="6661">
                  <c:v>41762.933541666665</c:v>
                </c:pt>
                <c:pt idx="6662">
                  <c:v>41762.933611111112</c:v>
                </c:pt>
                <c:pt idx="6663">
                  <c:v>41762.933668981481</c:v>
                </c:pt>
                <c:pt idx="6664">
                  <c:v>41762.93372685185</c:v>
                </c:pt>
                <c:pt idx="6665">
                  <c:v>41762.93378472222</c:v>
                </c:pt>
                <c:pt idx="6666">
                  <c:v>41762.933854166666</c:v>
                </c:pt>
                <c:pt idx="6667">
                  <c:v>41762.933912037035</c:v>
                </c:pt>
                <c:pt idx="6668">
                  <c:v>41762.933969907404</c:v>
                </c:pt>
                <c:pt idx="6669">
                  <c:v>41762.934039351851</c:v>
                </c:pt>
                <c:pt idx="6670">
                  <c:v>41762.93409722222</c:v>
                </c:pt>
                <c:pt idx="6671">
                  <c:v>41762.934155092589</c:v>
                </c:pt>
                <c:pt idx="6672">
                  <c:v>41762.934224537035</c:v>
                </c:pt>
                <c:pt idx="6673">
                  <c:v>41762.934282407405</c:v>
                </c:pt>
                <c:pt idx="6674">
                  <c:v>41762.934340277781</c:v>
                </c:pt>
                <c:pt idx="6675">
                  <c:v>41762.93440972222</c:v>
                </c:pt>
                <c:pt idx="6676">
                  <c:v>41762.934467592589</c:v>
                </c:pt>
                <c:pt idx="6677">
                  <c:v>41762.934525462966</c:v>
                </c:pt>
                <c:pt idx="6678">
                  <c:v>41762.934583333335</c:v>
                </c:pt>
                <c:pt idx="6679">
                  <c:v>41762.934652777774</c:v>
                </c:pt>
                <c:pt idx="6680">
                  <c:v>41762.934710648151</c:v>
                </c:pt>
                <c:pt idx="6681">
                  <c:v>41762.93476851852</c:v>
                </c:pt>
                <c:pt idx="6682">
                  <c:v>41762.934837962966</c:v>
                </c:pt>
                <c:pt idx="6683">
                  <c:v>41762.934895833336</c:v>
                </c:pt>
                <c:pt idx="6684">
                  <c:v>41762.934953703705</c:v>
                </c:pt>
                <c:pt idx="6685">
                  <c:v>41762.935023148151</c:v>
                </c:pt>
                <c:pt idx="6686">
                  <c:v>41762.935081018521</c:v>
                </c:pt>
                <c:pt idx="6687">
                  <c:v>41762.93513888889</c:v>
                </c:pt>
                <c:pt idx="6688">
                  <c:v>41762.935208333336</c:v>
                </c:pt>
                <c:pt idx="6689">
                  <c:v>41762.935266203705</c:v>
                </c:pt>
                <c:pt idx="6690">
                  <c:v>41762.935324074075</c:v>
                </c:pt>
                <c:pt idx="6691">
                  <c:v>41762.935393518521</c:v>
                </c:pt>
                <c:pt idx="6692">
                  <c:v>41762.93545138889</c:v>
                </c:pt>
                <c:pt idx="6693">
                  <c:v>41762.93550925926</c:v>
                </c:pt>
                <c:pt idx="6694">
                  <c:v>41762.935567129629</c:v>
                </c:pt>
                <c:pt idx="6695">
                  <c:v>41762.935636574075</c:v>
                </c:pt>
                <c:pt idx="6696">
                  <c:v>41762.935694444444</c:v>
                </c:pt>
                <c:pt idx="6697">
                  <c:v>41762.935752314814</c:v>
                </c:pt>
                <c:pt idx="6698">
                  <c:v>41762.93582175926</c:v>
                </c:pt>
                <c:pt idx="6699">
                  <c:v>41762.935879629629</c:v>
                </c:pt>
                <c:pt idx="6700">
                  <c:v>41762.935937499999</c:v>
                </c:pt>
                <c:pt idx="6701">
                  <c:v>41762.936006944445</c:v>
                </c:pt>
                <c:pt idx="6702">
                  <c:v>41762.936064814814</c:v>
                </c:pt>
                <c:pt idx="6703">
                  <c:v>41762.936122685183</c:v>
                </c:pt>
                <c:pt idx="6704">
                  <c:v>41762.936192129629</c:v>
                </c:pt>
                <c:pt idx="6705">
                  <c:v>41762.936249999999</c:v>
                </c:pt>
                <c:pt idx="6706">
                  <c:v>41762.936307870368</c:v>
                </c:pt>
                <c:pt idx="6707">
                  <c:v>41762.936365740738</c:v>
                </c:pt>
                <c:pt idx="6708">
                  <c:v>41762.936435185184</c:v>
                </c:pt>
                <c:pt idx="6709">
                  <c:v>41762.936493055553</c:v>
                </c:pt>
                <c:pt idx="6710">
                  <c:v>41762.936550925922</c:v>
                </c:pt>
                <c:pt idx="6711">
                  <c:v>41762.936620370368</c:v>
                </c:pt>
                <c:pt idx="6712">
                  <c:v>41762.936678240738</c:v>
                </c:pt>
                <c:pt idx="6713">
                  <c:v>41762.936736111114</c:v>
                </c:pt>
                <c:pt idx="6714">
                  <c:v>41762.936805555553</c:v>
                </c:pt>
                <c:pt idx="6715">
                  <c:v>41762.936863425923</c:v>
                </c:pt>
                <c:pt idx="6716">
                  <c:v>41762.936921296299</c:v>
                </c:pt>
                <c:pt idx="6717">
                  <c:v>41762.936990740738</c:v>
                </c:pt>
                <c:pt idx="6718">
                  <c:v>41762.937048611115</c:v>
                </c:pt>
                <c:pt idx="6719">
                  <c:v>41762.937106481484</c:v>
                </c:pt>
                <c:pt idx="6720">
                  <c:v>41762.937164351853</c:v>
                </c:pt>
                <c:pt idx="6721">
                  <c:v>41762.9372337963</c:v>
                </c:pt>
                <c:pt idx="6722">
                  <c:v>41762.937291666669</c:v>
                </c:pt>
                <c:pt idx="6723">
                  <c:v>41762.937349537038</c:v>
                </c:pt>
                <c:pt idx="6724">
                  <c:v>41762.937418981484</c:v>
                </c:pt>
                <c:pt idx="6725">
                  <c:v>41762.937476851854</c:v>
                </c:pt>
                <c:pt idx="6726">
                  <c:v>41762.937534722223</c:v>
                </c:pt>
                <c:pt idx="6727">
                  <c:v>41762.937604166669</c:v>
                </c:pt>
                <c:pt idx="6728">
                  <c:v>41762.937662037039</c:v>
                </c:pt>
                <c:pt idx="6729">
                  <c:v>41762.937719907408</c:v>
                </c:pt>
                <c:pt idx="6730">
                  <c:v>41762.937789351854</c:v>
                </c:pt>
                <c:pt idx="6731">
                  <c:v>41762.937847222223</c:v>
                </c:pt>
                <c:pt idx="6732">
                  <c:v>41762.937905092593</c:v>
                </c:pt>
                <c:pt idx="6733">
                  <c:v>41762.937974537039</c:v>
                </c:pt>
                <c:pt idx="6734">
                  <c:v>41762.938032407408</c:v>
                </c:pt>
                <c:pt idx="6735">
                  <c:v>41762.938090277778</c:v>
                </c:pt>
                <c:pt idx="6736">
                  <c:v>41762.938148148147</c:v>
                </c:pt>
                <c:pt idx="6737">
                  <c:v>41762.938217592593</c:v>
                </c:pt>
                <c:pt idx="6738">
                  <c:v>41762.938275462962</c:v>
                </c:pt>
                <c:pt idx="6739">
                  <c:v>41762.938333333332</c:v>
                </c:pt>
                <c:pt idx="6740">
                  <c:v>41762.938402777778</c:v>
                </c:pt>
                <c:pt idx="6741">
                  <c:v>41762.938460648147</c:v>
                </c:pt>
                <c:pt idx="6742">
                  <c:v>41762.938518518517</c:v>
                </c:pt>
                <c:pt idx="6743">
                  <c:v>41762.938587962963</c:v>
                </c:pt>
                <c:pt idx="6744">
                  <c:v>41762.938645833332</c:v>
                </c:pt>
                <c:pt idx="6745">
                  <c:v>41762.938703703701</c:v>
                </c:pt>
                <c:pt idx="6746">
                  <c:v>41762.938773148147</c:v>
                </c:pt>
                <c:pt idx="6747">
                  <c:v>41762.938831018517</c:v>
                </c:pt>
                <c:pt idx="6748">
                  <c:v>41762.938888888886</c:v>
                </c:pt>
                <c:pt idx="6749">
                  <c:v>41762.938946759263</c:v>
                </c:pt>
                <c:pt idx="6750">
                  <c:v>41762.939016203702</c:v>
                </c:pt>
                <c:pt idx="6751">
                  <c:v>41762.939074074071</c:v>
                </c:pt>
                <c:pt idx="6752">
                  <c:v>41762.939131944448</c:v>
                </c:pt>
                <c:pt idx="6753">
                  <c:v>41762.939201388886</c:v>
                </c:pt>
                <c:pt idx="6754">
                  <c:v>41762.939259259256</c:v>
                </c:pt>
                <c:pt idx="6755">
                  <c:v>41762.939317129632</c:v>
                </c:pt>
                <c:pt idx="6756">
                  <c:v>41762.939386574071</c:v>
                </c:pt>
                <c:pt idx="6757">
                  <c:v>41762.939444444448</c:v>
                </c:pt>
                <c:pt idx="6758">
                  <c:v>41762.939502314817</c:v>
                </c:pt>
                <c:pt idx="6759">
                  <c:v>41762.939571759256</c:v>
                </c:pt>
                <c:pt idx="6760">
                  <c:v>41762.939629629633</c:v>
                </c:pt>
                <c:pt idx="6761">
                  <c:v>41762.939687500002</c:v>
                </c:pt>
                <c:pt idx="6762">
                  <c:v>41762.939745370371</c:v>
                </c:pt>
                <c:pt idx="6763">
                  <c:v>41762.939814814818</c:v>
                </c:pt>
                <c:pt idx="6764">
                  <c:v>41762.939872685187</c:v>
                </c:pt>
                <c:pt idx="6765">
                  <c:v>41762.939930555556</c:v>
                </c:pt>
                <c:pt idx="6766">
                  <c:v>41762.94</c:v>
                </c:pt>
                <c:pt idx="6767">
                  <c:v>41762.940057870372</c:v>
                </c:pt>
                <c:pt idx="6768">
                  <c:v>41762.940115740741</c:v>
                </c:pt>
                <c:pt idx="6769">
                  <c:v>41762.940185185187</c:v>
                </c:pt>
                <c:pt idx="6770">
                  <c:v>41762.940243055556</c:v>
                </c:pt>
                <c:pt idx="6771">
                  <c:v>41762.940300925926</c:v>
                </c:pt>
                <c:pt idx="6772">
                  <c:v>41762.940370370372</c:v>
                </c:pt>
                <c:pt idx="6773">
                  <c:v>41762.940428240741</c:v>
                </c:pt>
                <c:pt idx="6774">
                  <c:v>41762.940486111111</c:v>
                </c:pt>
                <c:pt idx="6775">
                  <c:v>41762.94054398148</c:v>
                </c:pt>
                <c:pt idx="6776">
                  <c:v>41762.940613425926</c:v>
                </c:pt>
                <c:pt idx="6777">
                  <c:v>41762.940671296295</c:v>
                </c:pt>
                <c:pt idx="6778">
                  <c:v>41762.940729166665</c:v>
                </c:pt>
                <c:pt idx="6779">
                  <c:v>41762.940798611111</c:v>
                </c:pt>
                <c:pt idx="6780">
                  <c:v>41762.94085648148</c:v>
                </c:pt>
                <c:pt idx="6781">
                  <c:v>41762.94091435185</c:v>
                </c:pt>
                <c:pt idx="6782">
                  <c:v>41762.940983796296</c:v>
                </c:pt>
                <c:pt idx="6783">
                  <c:v>41762.941041666665</c:v>
                </c:pt>
                <c:pt idx="6784">
                  <c:v>41762.941099537034</c:v>
                </c:pt>
                <c:pt idx="6785">
                  <c:v>41762.941168981481</c:v>
                </c:pt>
                <c:pt idx="6786">
                  <c:v>41762.94122685185</c:v>
                </c:pt>
                <c:pt idx="6787">
                  <c:v>41762.941284722219</c:v>
                </c:pt>
                <c:pt idx="6788">
                  <c:v>41762.941342592596</c:v>
                </c:pt>
                <c:pt idx="6789">
                  <c:v>41762.941412037035</c:v>
                </c:pt>
                <c:pt idx="6790">
                  <c:v>41762.941469907404</c:v>
                </c:pt>
                <c:pt idx="6791">
                  <c:v>41762.941527777781</c:v>
                </c:pt>
                <c:pt idx="6792">
                  <c:v>41762.94159722222</c:v>
                </c:pt>
                <c:pt idx="6793">
                  <c:v>41762.941655092596</c:v>
                </c:pt>
                <c:pt idx="6794">
                  <c:v>41762.941712962966</c:v>
                </c:pt>
                <c:pt idx="6795">
                  <c:v>41762.941782407404</c:v>
                </c:pt>
                <c:pt idx="6796">
                  <c:v>41762.941840277781</c:v>
                </c:pt>
                <c:pt idx="6797">
                  <c:v>41762.94189814815</c:v>
                </c:pt>
                <c:pt idx="6798">
                  <c:v>41762.941967592589</c:v>
                </c:pt>
                <c:pt idx="6799">
                  <c:v>41762.942025462966</c:v>
                </c:pt>
                <c:pt idx="6800">
                  <c:v>41762.942083333335</c:v>
                </c:pt>
                <c:pt idx="6801">
                  <c:v>41762.942152777781</c:v>
                </c:pt>
                <c:pt idx="6802">
                  <c:v>41762.942210648151</c:v>
                </c:pt>
                <c:pt idx="6803">
                  <c:v>41762.94226851852</c:v>
                </c:pt>
                <c:pt idx="6804">
                  <c:v>41762.942326388889</c:v>
                </c:pt>
                <c:pt idx="6805">
                  <c:v>41762.942395833335</c:v>
                </c:pt>
                <c:pt idx="6806">
                  <c:v>41762.942453703705</c:v>
                </c:pt>
                <c:pt idx="6807">
                  <c:v>41762.942511574074</c:v>
                </c:pt>
                <c:pt idx="6808">
                  <c:v>41762.94258101852</c:v>
                </c:pt>
                <c:pt idx="6809">
                  <c:v>41762.94263888889</c:v>
                </c:pt>
                <c:pt idx="6810">
                  <c:v>41762.942696759259</c:v>
                </c:pt>
                <c:pt idx="6811">
                  <c:v>41762.942766203705</c:v>
                </c:pt>
                <c:pt idx="6812">
                  <c:v>41762.942824074074</c:v>
                </c:pt>
                <c:pt idx="6813">
                  <c:v>41762.942881944444</c:v>
                </c:pt>
                <c:pt idx="6814">
                  <c:v>41762.94295138889</c:v>
                </c:pt>
                <c:pt idx="6815">
                  <c:v>41762.943009259259</c:v>
                </c:pt>
                <c:pt idx="6816">
                  <c:v>41762.943067129629</c:v>
                </c:pt>
                <c:pt idx="6817">
                  <c:v>41762.943124999998</c:v>
                </c:pt>
                <c:pt idx="6818">
                  <c:v>41762.943194444444</c:v>
                </c:pt>
                <c:pt idx="6819">
                  <c:v>41762.943252314813</c:v>
                </c:pt>
                <c:pt idx="6820">
                  <c:v>41762.943310185183</c:v>
                </c:pt>
                <c:pt idx="6821">
                  <c:v>41762.943379629629</c:v>
                </c:pt>
                <c:pt idx="6822">
                  <c:v>41762.943437499998</c:v>
                </c:pt>
                <c:pt idx="6823">
                  <c:v>41762.943495370368</c:v>
                </c:pt>
                <c:pt idx="6824">
                  <c:v>41762.943564814814</c:v>
                </c:pt>
                <c:pt idx="6825">
                  <c:v>41762.943622685183</c:v>
                </c:pt>
                <c:pt idx="6826">
                  <c:v>41762.943680555552</c:v>
                </c:pt>
                <c:pt idx="6827">
                  <c:v>41762.943749999999</c:v>
                </c:pt>
                <c:pt idx="6828">
                  <c:v>41762.943807870368</c:v>
                </c:pt>
                <c:pt idx="6829">
                  <c:v>41762.943865740737</c:v>
                </c:pt>
                <c:pt idx="6830">
                  <c:v>41762.943923611114</c:v>
                </c:pt>
                <c:pt idx="6831">
                  <c:v>41762.943993055553</c:v>
                </c:pt>
                <c:pt idx="6832">
                  <c:v>41762.944050925929</c:v>
                </c:pt>
                <c:pt idx="6833">
                  <c:v>41762.944108796299</c:v>
                </c:pt>
                <c:pt idx="6834">
                  <c:v>41762.944178240738</c:v>
                </c:pt>
                <c:pt idx="6835">
                  <c:v>41762.944236111114</c:v>
                </c:pt>
                <c:pt idx="6836">
                  <c:v>41762.944293981483</c:v>
                </c:pt>
                <c:pt idx="6837">
                  <c:v>41762.944363425922</c:v>
                </c:pt>
                <c:pt idx="6838">
                  <c:v>41762.944421296299</c:v>
                </c:pt>
                <c:pt idx="6839">
                  <c:v>41762.944479166668</c:v>
                </c:pt>
                <c:pt idx="6840">
                  <c:v>41762.944548611114</c:v>
                </c:pt>
                <c:pt idx="6841">
                  <c:v>41762.944606481484</c:v>
                </c:pt>
                <c:pt idx="6842">
                  <c:v>41762.944664351853</c:v>
                </c:pt>
                <c:pt idx="6843">
                  <c:v>41762.944733796299</c:v>
                </c:pt>
                <c:pt idx="6844">
                  <c:v>41762.944791666669</c:v>
                </c:pt>
                <c:pt idx="6845">
                  <c:v>41762.944849537038</c:v>
                </c:pt>
                <c:pt idx="6846">
                  <c:v>41762.944907407407</c:v>
                </c:pt>
                <c:pt idx="6847">
                  <c:v>41762.944976851853</c:v>
                </c:pt>
                <c:pt idx="6848">
                  <c:v>41762.945034722223</c:v>
                </c:pt>
                <c:pt idx="6849">
                  <c:v>41762.945092592592</c:v>
                </c:pt>
                <c:pt idx="6850">
                  <c:v>41762.945162037038</c:v>
                </c:pt>
                <c:pt idx="6851">
                  <c:v>41762.945219907408</c:v>
                </c:pt>
                <c:pt idx="6852">
                  <c:v>41762.945277777777</c:v>
                </c:pt>
                <c:pt idx="6853">
                  <c:v>41762.945347222223</c:v>
                </c:pt>
                <c:pt idx="6854">
                  <c:v>41762.945405092592</c:v>
                </c:pt>
                <c:pt idx="6855">
                  <c:v>41762.945462962962</c:v>
                </c:pt>
                <c:pt idx="6856">
                  <c:v>41762.945532407408</c:v>
                </c:pt>
                <c:pt idx="6857">
                  <c:v>41762.945590277777</c:v>
                </c:pt>
                <c:pt idx="6858">
                  <c:v>41762.945648148147</c:v>
                </c:pt>
                <c:pt idx="6859">
                  <c:v>41762.945706018516</c:v>
                </c:pt>
                <c:pt idx="6860">
                  <c:v>41762.945775462962</c:v>
                </c:pt>
                <c:pt idx="6861">
                  <c:v>41762.945833333331</c:v>
                </c:pt>
                <c:pt idx="6862">
                  <c:v>41762.945891203701</c:v>
                </c:pt>
                <c:pt idx="6863">
                  <c:v>41762.945960648147</c:v>
                </c:pt>
                <c:pt idx="6864">
                  <c:v>41762.946018518516</c:v>
                </c:pt>
                <c:pt idx="6865">
                  <c:v>41762.946076388886</c:v>
                </c:pt>
                <c:pt idx="6866">
                  <c:v>41762.946145833332</c:v>
                </c:pt>
                <c:pt idx="6867">
                  <c:v>41762.946203703701</c:v>
                </c:pt>
                <c:pt idx="6868">
                  <c:v>41762.946261574078</c:v>
                </c:pt>
                <c:pt idx="6869">
                  <c:v>41762.946331018517</c:v>
                </c:pt>
                <c:pt idx="6870">
                  <c:v>41762.946388888886</c:v>
                </c:pt>
                <c:pt idx="6871">
                  <c:v>41762.946446759262</c:v>
                </c:pt>
                <c:pt idx="6872">
                  <c:v>41762.946504629632</c:v>
                </c:pt>
                <c:pt idx="6873">
                  <c:v>41762.946574074071</c:v>
                </c:pt>
                <c:pt idx="6874">
                  <c:v>41762.946631944447</c:v>
                </c:pt>
                <c:pt idx="6875">
                  <c:v>41762.946689814817</c:v>
                </c:pt>
                <c:pt idx="6876">
                  <c:v>41762.946759259263</c:v>
                </c:pt>
                <c:pt idx="6877">
                  <c:v>41762.946817129632</c:v>
                </c:pt>
                <c:pt idx="6878">
                  <c:v>41762.946875000001</c:v>
                </c:pt>
                <c:pt idx="6879">
                  <c:v>41762.946944444448</c:v>
                </c:pt>
                <c:pt idx="6880">
                  <c:v>41762.947002314817</c:v>
                </c:pt>
                <c:pt idx="6881">
                  <c:v>41762.947060185186</c:v>
                </c:pt>
                <c:pt idx="6882">
                  <c:v>41762.947129629632</c:v>
                </c:pt>
                <c:pt idx="6883">
                  <c:v>41762.947187500002</c:v>
                </c:pt>
                <c:pt idx="6884">
                  <c:v>41762.947245370371</c:v>
                </c:pt>
                <c:pt idx="6885">
                  <c:v>41762.94730324074</c:v>
                </c:pt>
                <c:pt idx="6886">
                  <c:v>41762.947372685187</c:v>
                </c:pt>
                <c:pt idx="6887">
                  <c:v>41762.947430555556</c:v>
                </c:pt>
                <c:pt idx="6888">
                  <c:v>41762.947488425925</c:v>
                </c:pt>
                <c:pt idx="6889">
                  <c:v>41762.947557870371</c:v>
                </c:pt>
                <c:pt idx="6890">
                  <c:v>41762.947615740741</c:v>
                </c:pt>
                <c:pt idx="6891">
                  <c:v>41762.94767361111</c:v>
                </c:pt>
                <c:pt idx="6892">
                  <c:v>41762.947743055556</c:v>
                </c:pt>
                <c:pt idx="6893">
                  <c:v>41762.947800925926</c:v>
                </c:pt>
                <c:pt idx="6894">
                  <c:v>41762.947858796295</c:v>
                </c:pt>
                <c:pt idx="6895">
                  <c:v>41762.947928240741</c:v>
                </c:pt>
                <c:pt idx="6896">
                  <c:v>41762.94798611111</c:v>
                </c:pt>
                <c:pt idx="6897">
                  <c:v>41762.94804398148</c:v>
                </c:pt>
                <c:pt idx="6898">
                  <c:v>41762.948113425926</c:v>
                </c:pt>
                <c:pt idx="6899">
                  <c:v>41762.948171296295</c:v>
                </c:pt>
                <c:pt idx="6900">
                  <c:v>41762.948229166665</c:v>
                </c:pt>
                <c:pt idx="6901">
                  <c:v>41762.948287037034</c:v>
                </c:pt>
                <c:pt idx="6902">
                  <c:v>41762.94835648148</c:v>
                </c:pt>
                <c:pt idx="6903">
                  <c:v>41762.948414351849</c:v>
                </c:pt>
                <c:pt idx="6904">
                  <c:v>41762.948472222219</c:v>
                </c:pt>
                <c:pt idx="6905">
                  <c:v>41762.948541666665</c:v>
                </c:pt>
                <c:pt idx="6906">
                  <c:v>41762.948599537034</c:v>
                </c:pt>
                <c:pt idx="6907">
                  <c:v>41762.948657407411</c:v>
                </c:pt>
                <c:pt idx="6908">
                  <c:v>41762.94872685185</c:v>
                </c:pt>
                <c:pt idx="6909">
                  <c:v>41762.948784722219</c:v>
                </c:pt>
                <c:pt idx="6910">
                  <c:v>41762.948842592596</c:v>
                </c:pt>
                <c:pt idx="6911">
                  <c:v>41762.948912037034</c:v>
                </c:pt>
                <c:pt idx="6912">
                  <c:v>41762.948969907404</c:v>
                </c:pt>
                <c:pt idx="6913">
                  <c:v>41762.94902777778</c:v>
                </c:pt>
                <c:pt idx="6914">
                  <c:v>41762.94908564815</c:v>
                </c:pt>
                <c:pt idx="6915">
                  <c:v>41762.949155092596</c:v>
                </c:pt>
                <c:pt idx="6916">
                  <c:v>41762.949212962965</c:v>
                </c:pt>
                <c:pt idx="6917">
                  <c:v>41762.949270833335</c:v>
                </c:pt>
                <c:pt idx="6918">
                  <c:v>41762.949340277781</c:v>
                </c:pt>
                <c:pt idx="6919">
                  <c:v>41762.94939814815</c:v>
                </c:pt>
                <c:pt idx="6920">
                  <c:v>41762.949456018519</c:v>
                </c:pt>
                <c:pt idx="6921">
                  <c:v>41762.949525462966</c:v>
                </c:pt>
                <c:pt idx="6922">
                  <c:v>41762.949583333335</c:v>
                </c:pt>
                <c:pt idx="6923">
                  <c:v>41762.949641203704</c:v>
                </c:pt>
                <c:pt idx="6924">
                  <c:v>41762.94971064815</c:v>
                </c:pt>
                <c:pt idx="6925">
                  <c:v>41762.94976851852</c:v>
                </c:pt>
                <c:pt idx="6926">
                  <c:v>41762.949826388889</c:v>
                </c:pt>
                <c:pt idx="6927">
                  <c:v>41762.949884259258</c:v>
                </c:pt>
                <c:pt idx="6928">
                  <c:v>41762.949953703705</c:v>
                </c:pt>
                <c:pt idx="6929">
                  <c:v>41762.950011574074</c:v>
                </c:pt>
                <c:pt idx="6930">
                  <c:v>41762.950069444443</c:v>
                </c:pt>
                <c:pt idx="6931">
                  <c:v>41762.950138888889</c:v>
                </c:pt>
                <c:pt idx="6932">
                  <c:v>41762.950196759259</c:v>
                </c:pt>
                <c:pt idx="6933">
                  <c:v>41762.950254629628</c:v>
                </c:pt>
                <c:pt idx="6934">
                  <c:v>41762.950324074074</c:v>
                </c:pt>
                <c:pt idx="6935">
                  <c:v>41762.950381944444</c:v>
                </c:pt>
                <c:pt idx="6936">
                  <c:v>41762.950439814813</c:v>
                </c:pt>
                <c:pt idx="6937">
                  <c:v>41762.950509259259</c:v>
                </c:pt>
                <c:pt idx="6938">
                  <c:v>41762.950567129628</c:v>
                </c:pt>
                <c:pt idx="6939">
                  <c:v>41762.950624999998</c:v>
                </c:pt>
                <c:pt idx="6940">
                  <c:v>41762.950682870367</c:v>
                </c:pt>
                <c:pt idx="6941">
                  <c:v>41762.950752314813</c:v>
                </c:pt>
                <c:pt idx="6942">
                  <c:v>41762.950810185182</c:v>
                </c:pt>
                <c:pt idx="6943">
                  <c:v>41762.950868055559</c:v>
                </c:pt>
                <c:pt idx="6944">
                  <c:v>41762.950937499998</c:v>
                </c:pt>
                <c:pt idx="6945">
                  <c:v>41762.950995370367</c:v>
                </c:pt>
                <c:pt idx="6946">
                  <c:v>41762.951053240744</c:v>
                </c:pt>
                <c:pt idx="6947">
                  <c:v>41762.951122685183</c:v>
                </c:pt>
                <c:pt idx="6948">
                  <c:v>41762.951180555552</c:v>
                </c:pt>
                <c:pt idx="6949">
                  <c:v>41762.951238425929</c:v>
                </c:pt>
                <c:pt idx="6950">
                  <c:v>41762.951307870368</c:v>
                </c:pt>
                <c:pt idx="6951">
                  <c:v>41762.951365740744</c:v>
                </c:pt>
                <c:pt idx="6952">
                  <c:v>41762.951423611114</c:v>
                </c:pt>
                <c:pt idx="6953">
                  <c:v>41762.951493055552</c:v>
                </c:pt>
                <c:pt idx="6954">
                  <c:v>41762.951550925929</c:v>
                </c:pt>
                <c:pt idx="6955">
                  <c:v>41762.951608796298</c:v>
                </c:pt>
                <c:pt idx="6956">
                  <c:v>41762.951666666668</c:v>
                </c:pt>
                <c:pt idx="6957">
                  <c:v>41762.951736111114</c:v>
                </c:pt>
                <c:pt idx="6958">
                  <c:v>41762.951793981483</c:v>
                </c:pt>
                <c:pt idx="6959">
                  <c:v>41762.951851851853</c:v>
                </c:pt>
                <c:pt idx="6960">
                  <c:v>41762.951921296299</c:v>
                </c:pt>
                <c:pt idx="6961">
                  <c:v>41762.951979166668</c:v>
                </c:pt>
                <c:pt idx="6962">
                  <c:v>41762.952037037037</c:v>
                </c:pt>
                <c:pt idx="6963">
                  <c:v>41762.952106481483</c:v>
                </c:pt>
                <c:pt idx="6964">
                  <c:v>41762.952164351853</c:v>
                </c:pt>
                <c:pt idx="6965">
                  <c:v>41762.952222222222</c:v>
                </c:pt>
                <c:pt idx="6966">
                  <c:v>41762.952291666668</c:v>
                </c:pt>
                <c:pt idx="6967">
                  <c:v>41762.952349537038</c:v>
                </c:pt>
                <c:pt idx="6968">
                  <c:v>41762.952407407407</c:v>
                </c:pt>
                <c:pt idx="6969">
                  <c:v>41762.952465277776</c:v>
                </c:pt>
                <c:pt idx="6970">
                  <c:v>41762.952534722222</c:v>
                </c:pt>
                <c:pt idx="6971">
                  <c:v>41762.952592592592</c:v>
                </c:pt>
                <c:pt idx="6972">
                  <c:v>41762.952650462961</c:v>
                </c:pt>
                <c:pt idx="6973">
                  <c:v>41762.952719907407</c:v>
                </c:pt>
                <c:pt idx="6974">
                  <c:v>41762.952777777777</c:v>
                </c:pt>
                <c:pt idx="6975">
                  <c:v>41762.952835648146</c:v>
                </c:pt>
                <c:pt idx="6976">
                  <c:v>41762.952905092592</c:v>
                </c:pt>
                <c:pt idx="6977">
                  <c:v>41762.952962962961</c:v>
                </c:pt>
                <c:pt idx="6978">
                  <c:v>41762.953020833331</c:v>
                </c:pt>
                <c:pt idx="6979">
                  <c:v>41762.953090277777</c:v>
                </c:pt>
                <c:pt idx="6980">
                  <c:v>41762.953148148146</c:v>
                </c:pt>
                <c:pt idx="6981">
                  <c:v>41762.953206018516</c:v>
                </c:pt>
                <c:pt idx="6982">
                  <c:v>41762.953263888892</c:v>
                </c:pt>
                <c:pt idx="6983">
                  <c:v>41762.953333333331</c:v>
                </c:pt>
                <c:pt idx="6984">
                  <c:v>41762.9533912037</c:v>
                </c:pt>
                <c:pt idx="6985">
                  <c:v>41762.953449074077</c:v>
                </c:pt>
                <c:pt idx="6986">
                  <c:v>41762.953518518516</c:v>
                </c:pt>
                <c:pt idx="6987">
                  <c:v>41762.953576388885</c:v>
                </c:pt>
                <c:pt idx="6988">
                  <c:v>41762.953634259262</c:v>
                </c:pt>
                <c:pt idx="6989">
                  <c:v>41762.953703703701</c:v>
                </c:pt>
                <c:pt idx="6990">
                  <c:v>41762.953761574077</c:v>
                </c:pt>
                <c:pt idx="6991">
                  <c:v>41762.953819444447</c:v>
                </c:pt>
                <c:pt idx="6992">
                  <c:v>41762.953888888886</c:v>
                </c:pt>
                <c:pt idx="6993">
                  <c:v>41762.953946759262</c:v>
                </c:pt>
                <c:pt idx="6994">
                  <c:v>41762.954004629632</c:v>
                </c:pt>
                <c:pt idx="6995">
                  <c:v>41762.954074074078</c:v>
                </c:pt>
                <c:pt idx="6996">
                  <c:v>41762.954131944447</c:v>
                </c:pt>
                <c:pt idx="6997">
                  <c:v>41762.954189814816</c:v>
                </c:pt>
                <c:pt idx="6998">
                  <c:v>41762.954247685186</c:v>
                </c:pt>
                <c:pt idx="6999">
                  <c:v>41762.954317129632</c:v>
                </c:pt>
                <c:pt idx="7000">
                  <c:v>41762.954375000001</c:v>
                </c:pt>
                <c:pt idx="7001">
                  <c:v>41762.954432870371</c:v>
                </c:pt>
                <c:pt idx="7002">
                  <c:v>41762.954502314817</c:v>
                </c:pt>
                <c:pt idx="7003">
                  <c:v>41762.954560185186</c:v>
                </c:pt>
                <c:pt idx="7004">
                  <c:v>41762.954618055555</c:v>
                </c:pt>
                <c:pt idx="7005">
                  <c:v>41762.954687500001</c:v>
                </c:pt>
                <c:pt idx="7006">
                  <c:v>41762.954745370371</c:v>
                </c:pt>
                <c:pt idx="7007">
                  <c:v>41762.95480324074</c:v>
                </c:pt>
                <c:pt idx="7008">
                  <c:v>41762.954872685186</c:v>
                </c:pt>
                <c:pt idx="7009">
                  <c:v>41762.954930555556</c:v>
                </c:pt>
                <c:pt idx="7010">
                  <c:v>41762.954988425925</c:v>
                </c:pt>
                <c:pt idx="7011">
                  <c:v>41762.955046296294</c:v>
                </c:pt>
                <c:pt idx="7012">
                  <c:v>41762.95511574074</c:v>
                </c:pt>
                <c:pt idx="7013">
                  <c:v>41762.95517361111</c:v>
                </c:pt>
                <c:pt idx="7014">
                  <c:v>41762.955231481479</c:v>
                </c:pt>
                <c:pt idx="7015">
                  <c:v>41762.955300925925</c:v>
                </c:pt>
                <c:pt idx="7016">
                  <c:v>41762.955358796295</c:v>
                </c:pt>
                <c:pt idx="7017">
                  <c:v>41762.955416666664</c:v>
                </c:pt>
                <c:pt idx="7018">
                  <c:v>41762.95548611111</c:v>
                </c:pt>
                <c:pt idx="7019">
                  <c:v>41762.955543981479</c:v>
                </c:pt>
                <c:pt idx="7020">
                  <c:v>41762.955601851849</c:v>
                </c:pt>
                <c:pt idx="7021">
                  <c:v>41762.955671296295</c:v>
                </c:pt>
                <c:pt idx="7022">
                  <c:v>41762.955729166664</c:v>
                </c:pt>
                <c:pt idx="7023">
                  <c:v>41762.955787037034</c:v>
                </c:pt>
                <c:pt idx="7024">
                  <c:v>41762.95584490741</c:v>
                </c:pt>
                <c:pt idx="7025">
                  <c:v>41762.955914351849</c:v>
                </c:pt>
                <c:pt idx="7026">
                  <c:v>41762.955972222226</c:v>
                </c:pt>
                <c:pt idx="7027">
                  <c:v>41762.956030092595</c:v>
                </c:pt>
                <c:pt idx="7028">
                  <c:v>41762.956099537034</c:v>
                </c:pt>
                <c:pt idx="7029">
                  <c:v>41762.956157407411</c:v>
                </c:pt>
                <c:pt idx="7030">
                  <c:v>41762.95621527778</c:v>
                </c:pt>
                <c:pt idx="7031">
                  <c:v>41762.956284722219</c:v>
                </c:pt>
                <c:pt idx="7032">
                  <c:v>41762.956342592595</c:v>
                </c:pt>
                <c:pt idx="7033">
                  <c:v>41762.956400462965</c:v>
                </c:pt>
                <c:pt idx="7034">
                  <c:v>41762.956469907411</c:v>
                </c:pt>
                <c:pt idx="7035">
                  <c:v>41762.95652777778</c:v>
                </c:pt>
                <c:pt idx="7036">
                  <c:v>41762.956585648149</c:v>
                </c:pt>
                <c:pt idx="7037">
                  <c:v>41762.956655092596</c:v>
                </c:pt>
                <c:pt idx="7038">
                  <c:v>41762.956712962965</c:v>
                </c:pt>
                <c:pt idx="7039">
                  <c:v>41762.956770833334</c:v>
                </c:pt>
                <c:pt idx="7040">
                  <c:v>41762.956828703704</c:v>
                </c:pt>
                <c:pt idx="7041">
                  <c:v>41762.95689814815</c:v>
                </c:pt>
                <c:pt idx="7042">
                  <c:v>41762.956956018519</c:v>
                </c:pt>
                <c:pt idx="7043">
                  <c:v>41762.957013888888</c:v>
                </c:pt>
                <c:pt idx="7044">
                  <c:v>41762.957083333335</c:v>
                </c:pt>
                <c:pt idx="7045">
                  <c:v>41762.957141203704</c:v>
                </c:pt>
                <c:pt idx="7046">
                  <c:v>41762.957199074073</c:v>
                </c:pt>
                <c:pt idx="7047">
                  <c:v>41762.957268518519</c:v>
                </c:pt>
                <c:pt idx="7048">
                  <c:v>41762.957326388889</c:v>
                </c:pt>
                <c:pt idx="7049">
                  <c:v>41762.957384259258</c:v>
                </c:pt>
                <c:pt idx="7050">
                  <c:v>41762.957453703704</c:v>
                </c:pt>
                <c:pt idx="7051">
                  <c:v>41762.957511574074</c:v>
                </c:pt>
                <c:pt idx="7052">
                  <c:v>41762.957569444443</c:v>
                </c:pt>
                <c:pt idx="7053">
                  <c:v>41762.957627314812</c:v>
                </c:pt>
                <c:pt idx="7054">
                  <c:v>41762.957696759258</c:v>
                </c:pt>
                <c:pt idx="7055">
                  <c:v>41762.957754629628</c:v>
                </c:pt>
                <c:pt idx="7056">
                  <c:v>41762.957812499997</c:v>
                </c:pt>
                <c:pt idx="7057">
                  <c:v>41762.957881944443</c:v>
                </c:pt>
                <c:pt idx="7058">
                  <c:v>41762.957939814813</c:v>
                </c:pt>
                <c:pt idx="7059">
                  <c:v>41762.957997685182</c:v>
                </c:pt>
                <c:pt idx="7060">
                  <c:v>41762.958067129628</c:v>
                </c:pt>
                <c:pt idx="7061">
                  <c:v>41762.958124999997</c:v>
                </c:pt>
                <c:pt idx="7062">
                  <c:v>41762.958182870374</c:v>
                </c:pt>
                <c:pt idx="7063">
                  <c:v>41762.958252314813</c:v>
                </c:pt>
                <c:pt idx="7064">
                  <c:v>41762.958310185182</c:v>
                </c:pt>
                <c:pt idx="7065">
                  <c:v>41762.958368055559</c:v>
                </c:pt>
                <c:pt idx="7066">
                  <c:v>41762.958425925928</c:v>
                </c:pt>
                <c:pt idx="7067">
                  <c:v>41762.958495370367</c:v>
                </c:pt>
                <c:pt idx="7068">
                  <c:v>41762.958553240744</c:v>
                </c:pt>
                <c:pt idx="7069">
                  <c:v>41762.958611111113</c:v>
                </c:pt>
                <c:pt idx="7070">
                  <c:v>41762.958680555559</c:v>
                </c:pt>
                <c:pt idx="7071">
                  <c:v>41762.958738425928</c:v>
                </c:pt>
                <c:pt idx="7072">
                  <c:v>41762.958796296298</c:v>
                </c:pt>
                <c:pt idx="7073">
                  <c:v>41762.958865740744</c:v>
                </c:pt>
                <c:pt idx="7074">
                  <c:v>41762.958923611113</c:v>
                </c:pt>
                <c:pt idx="7075">
                  <c:v>41762.958981481483</c:v>
                </c:pt>
                <c:pt idx="7076">
                  <c:v>41762.959050925929</c:v>
                </c:pt>
                <c:pt idx="7077">
                  <c:v>41762.959108796298</c:v>
                </c:pt>
                <c:pt idx="7078">
                  <c:v>41762.959166666667</c:v>
                </c:pt>
                <c:pt idx="7079">
                  <c:v>41762.959224537037</c:v>
                </c:pt>
                <c:pt idx="7080">
                  <c:v>41762.959293981483</c:v>
                </c:pt>
                <c:pt idx="7081">
                  <c:v>41762.959351851852</c:v>
                </c:pt>
                <c:pt idx="7082">
                  <c:v>41762.959409722222</c:v>
                </c:pt>
                <c:pt idx="7083">
                  <c:v>41762.959479166668</c:v>
                </c:pt>
                <c:pt idx="7084">
                  <c:v>41762.959537037037</c:v>
                </c:pt>
                <c:pt idx="7085">
                  <c:v>41762.959594907406</c:v>
                </c:pt>
                <c:pt idx="7086">
                  <c:v>41762.959664351853</c:v>
                </c:pt>
                <c:pt idx="7087">
                  <c:v>41762.959722222222</c:v>
                </c:pt>
                <c:pt idx="7088">
                  <c:v>41762.959780092591</c:v>
                </c:pt>
                <c:pt idx="7089">
                  <c:v>41762.959849537037</c:v>
                </c:pt>
                <c:pt idx="7090">
                  <c:v>41762.959907407407</c:v>
                </c:pt>
                <c:pt idx="7091">
                  <c:v>41762.959965277776</c:v>
                </c:pt>
                <c:pt idx="7092">
                  <c:v>41762.960034722222</c:v>
                </c:pt>
                <c:pt idx="7093">
                  <c:v>41762.960092592592</c:v>
                </c:pt>
                <c:pt idx="7094">
                  <c:v>41762.960150462961</c:v>
                </c:pt>
                <c:pt idx="7095">
                  <c:v>41762.96020833333</c:v>
                </c:pt>
                <c:pt idx="7096">
                  <c:v>41762.960277777776</c:v>
                </c:pt>
                <c:pt idx="7097">
                  <c:v>41762.960335648146</c:v>
                </c:pt>
                <c:pt idx="7098">
                  <c:v>41762.960393518515</c:v>
                </c:pt>
                <c:pt idx="7099">
                  <c:v>41762.960462962961</c:v>
                </c:pt>
                <c:pt idx="7100">
                  <c:v>41762.960520833331</c:v>
                </c:pt>
                <c:pt idx="7101">
                  <c:v>41762.960578703707</c:v>
                </c:pt>
                <c:pt idx="7102">
                  <c:v>41762.960648148146</c:v>
                </c:pt>
                <c:pt idx="7103">
                  <c:v>41762.960706018515</c:v>
                </c:pt>
                <c:pt idx="7104">
                  <c:v>41762.960763888892</c:v>
                </c:pt>
                <c:pt idx="7105">
                  <c:v>41762.960833333331</c:v>
                </c:pt>
                <c:pt idx="7106">
                  <c:v>41762.9608912037</c:v>
                </c:pt>
                <c:pt idx="7107">
                  <c:v>41762.960949074077</c:v>
                </c:pt>
                <c:pt idx="7108">
                  <c:v>41762.961006944446</c:v>
                </c:pt>
                <c:pt idx="7109">
                  <c:v>41762.961076388892</c:v>
                </c:pt>
                <c:pt idx="7110">
                  <c:v>41762.961134259262</c:v>
                </c:pt>
                <c:pt idx="7111">
                  <c:v>41762.961192129631</c:v>
                </c:pt>
                <c:pt idx="7112">
                  <c:v>41762.961261574077</c:v>
                </c:pt>
                <c:pt idx="7113">
                  <c:v>41762.961319444446</c:v>
                </c:pt>
                <c:pt idx="7114">
                  <c:v>41762.961377314816</c:v>
                </c:pt>
                <c:pt idx="7115">
                  <c:v>41762.961446759262</c:v>
                </c:pt>
                <c:pt idx="7116">
                  <c:v>41762.961504629631</c:v>
                </c:pt>
                <c:pt idx="7117">
                  <c:v>41762.961562500001</c:v>
                </c:pt>
                <c:pt idx="7118">
                  <c:v>41762.961631944447</c:v>
                </c:pt>
                <c:pt idx="7119">
                  <c:v>41762.961689814816</c:v>
                </c:pt>
                <c:pt idx="7120">
                  <c:v>41762.961747685185</c:v>
                </c:pt>
                <c:pt idx="7121">
                  <c:v>41762.961805555555</c:v>
                </c:pt>
                <c:pt idx="7122">
                  <c:v>41762.961875000001</c:v>
                </c:pt>
                <c:pt idx="7123">
                  <c:v>41762.96193287037</c:v>
                </c:pt>
                <c:pt idx="7124">
                  <c:v>41762.96199074074</c:v>
                </c:pt>
                <c:pt idx="7125">
                  <c:v>41762.962060185186</c:v>
                </c:pt>
                <c:pt idx="7126">
                  <c:v>41762.962118055555</c:v>
                </c:pt>
                <c:pt idx="7127">
                  <c:v>41762.962175925924</c:v>
                </c:pt>
                <c:pt idx="7128">
                  <c:v>41762.962245370371</c:v>
                </c:pt>
                <c:pt idx="7129">
                  <c:v>41762.96230324074</c:v>
                </c:pt>
                <c:pt idx="7130">
                  <c:v>41762.962361111109</c:v>
                </c:pt>
                <c:pt idx="7131">
                  <c:v>41762.962430555555</c:v>
                </c:pt>
                <c:pt idx="7132">
                  <c:v>41762.962488425925</c:v>
                </c:pt>
                <c:pt idx="7133">
                  <c:v>41762.962546296294</c:v>
                </c:pt>
                <c:pt idx="7134">
                  <c:v>41762.962604166663</c:v>
                </c:pt>
                <c:pt idx="7135">
                  <c:v>41762.962673611109</c:v>
                </c:pt>
                <c:pt idx="7136">
                  <c:v>41762.962731481479</c:v>
                </c:pt>
                <c:pt idx="7137">
                  <c:v>41762.962789351855</c:v>
                </c:pt>
                <c:pt idx="7138">
                  <c:v>41762.962858796294</c:v>
                </c:pt>
                <c:pt idx="7139">
                  <c:v>41762.962916666664</c:v>
                </c:pt>
                <c:pt idx="7140">
                  <c:v>41762.96297453704</c:v>
                </c:pt>
                <c:pt idx="7141">
                  <c:v>41762.963043981479</c:v>
                </c:pt>
                <c:pt idx="7142">
                  <c:v>41762.963101851848</c:v>
                </c:pt>
                <c:pt idx="7143">
                  <c:v>41762.963159722225</c:v>
                </c:pt>
                <c:pt idx="7144">
                  <c:v>41762.963229166664</c:v>
                </c:pt>
                <c:pt idx="7145">
                  <c:v>41762.963287037041</c:v>
                </c:pt>
                <c:pt idx="7146">
                  <c:v>41762.96334490741</c:v>
                </c:pt>
                <c:pt idx="7147">
                  <c:v>41762.963414351849</c:v>
                </c:pt>
                <c:pt idx="7148">
                  <c:v>41762.963472222225</c:v>
                </c:pt>
                <c:pt idx="7149">
                  <c:v>41762.963530092595</c:v>
                </c:pt>
                <c:pt idx="7150">
                  <c:v>41762.963587962964</c:v>
                </c:pt>
                <c:pt idx="7151">
                  <c:v>41762.96365740741</c:v>
                </c:pt>
                <c:pt idx="7152">
                  <c:v>41762.96371527778</c:v>
                </c:pt>
                <c:pt idx="7153">
                  <c:v>41762.963773148149</c:v>
                </c:pt>
                <c:pt idx="7154">
                  <c:v>41762.963842592595</c:v>
                </c:pt>
                <c:pt idx="7155">
                  <c:v>41762.963900462964</c:v>
                </c:pt>
                <c:pt idx="7156">
                  <c:v>41762.963958333334</c:v>
                </c:pt>
                <c:pt idx="7157">
                  <c:v>41762.96402777778</c:v>
                </c:pt>
                <c:pt idx="7158">
                  <c:v>41762.964085648149</c:v>
                </c:pt>
                <c:pt idx="7159">
                  <c:v>41762.964143518519</c:v>
                </c:pt>
                <c:pt idx="7160">
                  <c:v>41762.964212962965</c:v>
                </c:pt>
                <c:pt idx="7161">
                  <c:v>41762.964270833334</c:v>
                </c:pt>
                <c:pt idx="7162">
                  <c:v>41762.964328703703</c:v>
                </c:pt>
                <c:pt idx="7163">
                  <c:v>41762.964386574073</c:v>
                </c:pt>
                <c:pt idx="7164">
                  <c:v>41762.964456018519</c:v>
                </c:pt>
                <c:pt idx="7165">
                  <c:v>41762.964513888888</c:v>
                </c:pt>
                <c:pt idx="7166">
                  <c:v>41762.964571759258</c:v>
                </c:pt>
                <c:pt idx="7167">
                  <c:v>41762.964641203704</c:v>
                </c:pt>
                <c:pt idx="7168">
                  <c:v>41762.964699074073</c:v>
                </c:pt>
                <c:pt idx="7169">
                  <c:v>41762.964756944442</c:v>
                </c:pt>
                <c:pt idx="7170">
                  <c:v>41762.964826388888</c:v>
                </c:pt>
                <c:pt idx="7171">
                  <c:v>41762.964884259258</c:v>
                </c:pt>
                <c:pt idx="7172">
                  <c:v>41762.964942129627</c:v>
                </c:pt>
                <c:pt idx="7173">
                  <c:v>41762.965011574073</c:v>
                </c:pt>
                <c:pt idx="7174">
                  <c:v>41762.965069444443</c:v>
                </c:pt>
                <c:pt idx="7175">
                  <c:v>41762.965127314812</c:v>
                </c:pt>
                <c:pt idx="7176">
                  <c:v>41762.965185185189</c:v>
                </c:pt>
                <c:pt idx="7177">
                  <c:v>41762.965254629627</c:v>
                </c:pt>
                <c:pt idx="7178">
                  <c:v>41762.965312499997</c:v>
                </c:pt>
                <c:pt idx="7179">
                  <c:v>41762.965370370373</c:v>
                </c:pt>
                <c:pt idx="7180">
                  <c:v>41762.965439814812</c:v>
                </c:pt>
                <c:pt idx="7181">
                  <c:v>41762.965497685182</c:v>
                </c:pt>
                <c:pt idx="7182">
                  <c:v>41762.965555555558</c:v>
                </c:pt>
                <c:pt idx="7183">
                  <c:v>41762.965624999997</c:v>
                </c:pt>
                <c:pt idx="7184">
                  <c:v>41762.965682870374</c:v>
                </c:pt>
                <c:pt idx="7185">
                  <c:v>41762.965740740743</c:v>
                </c:pt>
                <c:pt idx="7186">
                  <c:v>41762.965810185182</c:v>
                </c:pt>
                <c:pt idx="7187">
                  <c:v>41762.965868055559</c:v>
                </c:pt>
                <c:pt idx="7188">
                  <c:v>41762.965925925928</c:v>
                </c:pt>
                <c:pt idx="7189">
                  <c:v>41762.965995370374</c:v>
                </c:pt>
                <c:pt idx="7190">
                  <c:v>41762.966053240743</c:v>
                </c:pt>
                <c:pt idx="7191">
                  <c:v>41762.966111111113</c:v>
                </c:pt>
                <c:pt idx="7192">
                  <c:v>41762.966168981482</c:v>
                </c:pt>
                <c:pt idx="7193">
                  <c:v>41762.966238425928</c:v>
                </c:pt>
                <c:pt idx="7194">
                  <c:v>41762.966296296298</c:v>
                </c:pt>
                <c:pt idx="7195">
                  <c:v>41762.966354166667</c:v>
                </c:pt>
                <c:pt idx="7196">
                  <c:v>41762.966423611113</c:v>
                </c:pt>
                <c:pt idx="7197">
                  <c:v>41762.966481481482</c:v>
                </c:pt>
                <c:pt idx="7198">
                  <c:v>41762.966539351852</c:v>
                </c:pt>
                <c:pt idx="7199">
                  <c:v>41762.966608796298</c:v>
                </c:pt>
                <c:pt idx="7200">
                  <c:v>41762.966666666667</c:v>
                </c:pt>
                <c:pt idx="7201">
                  <c:v>41762.966724537036</c:v>
                </c:pt>
                <c:pt idx="7202">
                  <c:v>41762.966793981483</c:v>
                </c:pt>
                <c:pt idx="7203">
                  <c:v>41762.966851851852</c:v>
                </c:pt>
                <c:pt idx="7204">
                  <c:v>41762.966909722221</c:v>
                </c:pt>
                <c:pt idx="7205">
                  <c:v>41762.966967592591</c:v>
                </c:pt>
                <c:pt idx="7206">
                  <c:v>41762.967037037037</c:v>
                </c:pt>
                <c:pt idx="7207">
                  <c:v>41762.967094907406</c:v>
                </c:pt>
                <c:pt idx="7208">
                  <c:v>41762.967152777775</c:v>
                </c:pt>
                <c:pt idx="7209">
                  <c:v>41762.967222222222</c:v>
                </c:pt>
                <c:pt idx="7210">
                  <c:v>41762.967280092591</c:v>
                </c:pt>
                <c:pt idx="7211">
                  <c:v>41762.96733796296</c:v>
                </c:pt>
                <c:pt idx="7212">
                  <c:v>41762.967407407406</c:v>
                </c:pt>
                <c:pt idx="7213">
                  <c:v>41762.967465277776</c:v>
                </c:pt>
                <c:pt idx="7214">
                  <c:v>41762.967523148145</c:v>
                </c:pt>
                <c:pt idx="7215">
                  <c:v>41762.967592592591</c:v>
                </c:pt>
                <c:pt idx="7216">
                  <c:v>41762.967650462961</c:v>
                </c:pt>
                <c:pt idx="7217">
                  <c:v>41762.96770833333</c:v>
                </c:pt>
                <c:pt idx="7218">
                  <c:v>41762.967766203707</c:v>
                </c:pt>
                <c:pt idx="7219">
                  <c:v>41762.967835648145</c:v>
                </c:pt>
                <c:pt idx="7220">
                  <c:v>41762.967893518522</c:v>
                </c:pt>
                <c:pt idx="7221">
                  <c:v>41762.967951388891</c:v>
                </c:pt>
                <c:pt idx="7222">
                  <c:v>41762.96802083333</c:v>
                </c:pt>
                <c:pt idx="7223">
                  <c:v>41762.968078703707</c:v>
                </c:pt>
                <c:pt idx="7224">
                  <c:v>41762.968136574076</c:v>
                </c:pt>
                <c:pt idx="7225">
                  <c:v>41762.968206018515</c:v>
                </c:pt>
                <c:pt idx="7226">
                  <c:v>41762.968263888892</c:v>
                </c:pt>
                <c:pt idx="7227">
                  <c:v>41762.968321759261</c:v>
                </c:pt>
                <c:pt idx="7228">
                  <c:v>41762.968391203707</c:v>
                </c:pt>
                <c:pt idx="7229">
                  <c:v>41762.968449074076</c:v>
                </c:pt>
                <c:pt idx="7230">
                  <c:v>41762.968506944446</c:v>
                </c:pt>
                <c:pt idx="7231">
                  <c:v>41762.968576388892</c:v>
                </c:pt>
                <c:pt idx="7232">
                  <c:v>41762.968634259261</c:v>
                </c:pt>
                <c:pt idx="7233">
                  <c:v>41762.968692129631</c:v>
                </c:pt>
                <c:pt idx="7234">
                  <c:v>41762.96875</c:v>
                </c:pt>
                <c:pt idx="7235">
                  <c:v>41762.968819444446</c:v>
                </c:pt>
                <c:pt idx="7236">
                  <c:v>41762.968877314815</c:v>
                </c:pt>
                <c:pt idx="7237">
                  <c:v>41762.968935185185</c:v>
                </c:pt>
                <c:pt idx="7238">
                  <c:v>41762.969004629631</c:v>
                </c:pt>
                <c:pt idx="7239">
                  <c:v>41762.9690625</c:v>
                </c:pt>
                <c:pt idx="7240">
                  <c:v>41762.96912037037</c:v>
                </c:pt>
                <c:pt idx="7241">
                  <c:v>41762.969189814816</c:v>
                </c:pt>
                <c:pt idx="7242">
                  <c:v>41762.969247685185</c:v>
                </c:pt>
                <c:pt idx="7243">
                  <c:v>41762.969305555554</c:v>
                </c:pt>
                <c:pt idx="7244">
                  <c:v>41762.969375000001</c:v>
                </c:pt>
                <c:pt idx="7245">
                  <c:v>41762.96943287037</c:v>
                </c:pt>
                <c:pt idx="7246">
                  <c:v>41762.969490740739</c:v>
                </c:pt>
                <c:pt idx="7247">
                  <c:v>41762.969548611109</c:v>
                </c:pt>
                <c:pt idx="7248">
                  <c:v>41762.969618055555</c:v>
                </c:pt>
                <c:pt idx="7249">
                  <c:v>41762.969675925924</c:v>
                </c:pt>
                <c:pt idx="7250">
                  <c:v>41762.969733796293</c:v>
                </c:pt>
                <c:pt idx="7251">
                  <c:v>41762.96980324074</c:v>
                </c:pt>
                <c:pt idx="7252">
                  <c:v>41762.969861111109</c:v>
                </c:pt>
                <c:pt idx="7253">
                  <c:v>41762.969918981478</c:v>
                </c:pt>
                <c:pt idx="7254">
                  <c:v>41762.969988425924</c:v>
                </c:pt>
                <c:pt idx="7255">
                  <c:v>41762.970046296294</c:v>
                </c:pt>
                <c:pt idx="7256">
                  <c:v>41762.970104166663</c:v>
                </c:pt>
                <c:pt idx="7257">
                  <c:v>41762.970173611109</c:v>
                </c:pt>
                <c:pt idx="7258">
                  <c:v>41762.970231481479</c:v>
                </c:pt>
                <c:pt idx="7259">
                  <c:v>41762.970289351855</c:v>
                </c:pt>
                <c:pt idx="7260">
                  <c:v>41762.970347222225</c:v>
                </c:pt>
                <c:pt idx="7261">
                  <c:v>41762.970416666663</c:v>
                </c:pt>
                <c:pt idx="7262">
                  <c:v>41762.97047453704</c:v>
                </c:pt>
                <c:pt idx="7263">
                  <c:v>41762.970532407409</c:v>
                </c:pt>
                <c:pt idx="7264">
                  <c:v>41762.970601851855</c:v>
                </c:pt>
                <c:pt idx="7265">
                  <c:v>41762.970659722225</c:v>
                </c:pt>
                <c:pt idx="7266">
                  <c:v>41762.970717592594</c:v>
                </c:pt>
                <c:pt idx="7267">
                  <c:v>41762.97078703704</c:v>
                </c:pt>
                <c:pt idx="7268">
                  <c:v>41762.97084490741</c:v>
                </c:pt>
                <c:pt idx="7269">
                  <c:v>41762.970902777779</c:v>
                </c:pt>
                <c:pt idx="7270">
                  <c:v>41762.970972222225</c:v>
                </c:pt>
                <c:pt idx="7271">
                  <c:v>41762.971030092594</c:v>
                </c:pt>
                <c:pt idx="7272">
                  <c:v>41762.971087962964</c:v>
                </c:pt>
                <c:pt idx="7273">
                  <c:v>41762.971145833333</c:v>
                </c:pt>
                <c:pt idx="7274">
                  <c:v>41762.971215277779</c:v>
                </c:pt>
                <c:pt idx="7275">
                  <c:v>41762.971273148149</c:v>
                </c:pt>
                <c:pt idx="7276">
                  <c:v>41762.971331018518</c:v>
                </c:pt>
                <c:pt idx="7277">
                  <c:v>41762.971400462964</c:v>
                </c:pt>
                <c:pt idx="7278">
                  <c:v>41762.971458333333</c:v>
                </c:pt>
                <c:pt idx="7279">
                  <c:v>41762.971516203703</c:v>
                </c:pt>
                <c:pt idx="7280">
                  <c:v>41762.971585648149</c:v>
                </c:pt>
                <c:pt idx="7281">
                  <c:v>41762.971643518518</c:v>
                </c:pt>
                <c:pt idx="7282">
                  <c:v>41762.971701388888</c:v>
                </c:pt>
                <c:pt idx="7283">
                  <c:v>41762.971770833334</c:v>
                </c:pt>
                <c:pt idx="7284">
                  <c:v>41762.971828703703</c:v>
                </c:pt>
                <c:pt idx="7285">
                  <c:v>41762.971886574072</c:v>
                </c:pt>
                <c:pt idx="7286">
                  <c:v>41762.971956018519</c:v>
                </c:pt>
                <c:pt idx="7287">
                  <c:v>41762.972013888888</c:v>
                </c:pt>
                <c:pt idx="7288">
                  <c:v>41762.972071759257</c:v>
                </c:pt>
                <c:pt idx="7289">
                  <c:v>41762.972129629627</c:v>
                </c:pt>
                <c:pt idx="7290">
                  <c:v>41762.972199074073</c:v>
                </c:pt>
                <c:pt idx="7291">
                  <c:v>41762.972256944442</c:v>
                </c:pt>
                <c:pt idx="7292">
                  <c:v>41762.972314814811</c:v>
                </c:pt>
                <c:pt idx="7293">
                  <c:v>41762.972384259258</c:v>
                </c:pt>
                <c:pt idx="7294">
                  <c:v>41762.972442129627</c:v>
                </c:pt>
                <c:pt idx="7295">
                  <c:v>41762.972500000003</c:v>
                </c:pt>
                <c:pt idx="7296">
                  <c:v>41762.972569444442</c:v>
                </c:pt>
                <c:pt idx="7297">
                  <c:v>41762.972627314812</c:v>
                </c:pt>
                <c:pt idx="7298">
                  <c:v>41762.972685185188</c:v>
                </c:pt>
                <c:pt idx="7299">
                  <c:v>41762.972754629627</c:v>
                </c:pt>
                <c:pt idx="7300">
                  <c:v>41762.972812499997</c:v>
                </c:pt>
                <c:pt idx="7301">
                  <c:v>41762.972870370373</c:v>
                </c:pt>
                <c:pt idx="7302">
                  <c:v>41762.972928240742</c:v>
                </c:pt>
                <c:pt idx="7303">
                  <c:v>41762.972997685189</c:v>
                </c:pt>
                <c:pt idx="7304">
                  <c:v>41762.973055555558</c:v>
                </c:pt>
                <c:pt idx="7305">
                  <c:v>41762.973113425927</c:v>
                </c:pt>
                <c:pt idx="7306">
                  <c:v>41762.973182870373</c:v>
                </c:pt>
                <c:pt idx="7307">
                  <c:v>41762.973240740743</c:v>
                </c:pt>
                <c:pt idx="7308">
                  <c:v>41762.973298611112</c:v>
                </c:pt>
                <c:pt idx="7309">
                  <c:v>41762.973368055558</c:v>
                </c:pt>
                <c:pt idx="7310">
                  <c:v>41762.973425925928</c:v>
                </c:pt>
                <c:pt idx="7311">
                  <c:v>41762.973483796297</c:v>
                </c:pt>
                <c:pt idx="7312">
                  <c:v>41762.973553240743</c:v>
                </c:pt>
                <c:pt idx="7313">
                  <c:v>41762.973611111112</c:v>
                </c:pt>
                <c:pt idx="7314">
                  <c:v>41762.973668981482</c:v>
                </c:pt>
                <c:pt idx="7315">
                  <c:v>41762.973726851851</c:v>
                </c:pt>
                <c:pt idx="7316">
                  <c:v>41762.973796296297</c:v>
                </c:pt>
                <c:pt idx="7317">
                  <c:v>41762.973854166667</c:v>
                </c:pt>
                <c:pt idx="7318">
                  <c:v>41762.973912037036</c:v>
                </c:pt>
                <c:pt idx="7319">
                  <c:v>41762.973981481482</c:v>
                </c:pt>
                <c:pt idx="7320">
                  <c:v>41762.974039351851</c:v>
                </c:pt>
                <c:pt idx="7321">
                  <c:v>41762.974097222221</c:v>
                </c:pt>
                <c:pt idx="7322">
                  <c:v>41762.974166666667</c:v>
                </c:pt>
                <c:pt idx="7323">
                  <c:v>41762.974224537036</c:v>
                </c:pt>
                <c:pt idx="7324">
                  <c:v>41762.974282407406</c:v>
                </c:pt>
                <c:pt idx="7325">
                  <c:v>41762.974351851852</c:v>
                </c:pt>
                <c:pt idx="7326">
                  <c:v>41762.974409722221</c:v>
                </c:pt>
                <c:pt idx="7327">
                  <c:v>41762.97446759259</c:v>
                </c:pt>
                <c:pt idx="7328">
                  <c:v>41762.974537037036</c:v>
                </c:pt>
                <c:pt idx="7329">
                  <c:v>41762.974594907406</c:v>
                </c:pt>
                <c:pt idx="7330">
                  <c:v>41762.974652777775</c:v>
                </c:pt>
                <c:pt idx="7331">
                  <c:v>41762.974710648145</c:v>
                </c:pt>
                <c:pt idx="7332">
                  <c:v>41762.974780092591</c:v>
                </c:pt>
                <c:pt idx="7333">
                  <c:v>41762.97483796296</c:v>
                </c:pt>
                <c:pt idx="7334">
                  <c:v>41762.974895833337</c:v>
                </c:pt>
                <c:pt idx="7335">
                  <c:v>41762.974965277775</c:v>
                </c:pt>
                <c:pt idx="7336">
                  <c:v>41762.975023148145</c:v>
                </c:pt>
                <c:pt idx="7337">
                  <c:v>41762.975081018521</c:v>
                </c:pt>
                <c:pt idx="7338">
                  <c:v>41762.97515046296</c:v>
                </c:pt>
                <c:pt idx="7339">
                  <c:v>41762.975208333337</c:v>
                </c:pt>
                <c:pt idx="7340">
                  <c:v>41762.975266203706</c:v>
                </c:pt>
                <c:pt idx="7341">
                  <c:v>41762.975335648145</c:v>
                </c:pt>
                <c:pt idx="7342">
                  <c:v>41762.975393518522</c:v>
                </c:pt>
                <c:pt idx="7343">
                  <c:v>41762.975451388891</c:v>
                </c:pt>
                <c:pt idx="7344">
                  <c:v>41762.97550925926</c:v>
                </c:pt>
                <c:pt idx="7345">
                  <c:v>41762.975578703707</c:v>
                </c:pt>
                <c:pt idx="7346">
                  <c:v>41762.975636574076</c:v>
                </c:pt>
                <c:pt idx="7347">
                  <c:v>41762.975694444445</c:v>
                </c:pt>
                <c:pt idx="7348">
                  <c:v>41762.975763888891</c:v>
                </c:pt>
                <c:pt idx="7349">
                  <c:v>41762.975821759261</c:v>
                </c:pt>
                <c:pt idx="7350">
                  <c:v>41762.97587962963</c:v>
                </c:pt>
                <c:pt idx="7351">
                  <c:v>41762.975949074076</c:v>
                </c:pt>
                <c:pt idx="7352">
                  <c:v>41762.976006944446</c:v>
                </c:pt>
                <c:pt idx="7353">
                  <c:v>41762.976064814815</c:v>
                </c:pt>
                <c:pt idx="7354">
                  <c:v>41762.976134259261</c:v>
                </c:pt>
                <c:pt idx="7355">
                  <c:v>41762.97619212963</c:v>
                </c:pt>
                <c:pt idx="7356">
                  <c:v>41762.97625</c:v>
                </c:pt>
                <c:pt idx="7357">
                  <c:v>41762.976307870369</c:v>
                </c:pt>
                <c:pt idx="7358">
                  <c:v>41762.976377314815</c:v>
                </c:pt>
                <c:pt idx="7359">
                  <c:v>41762.976435185185</c:v>
                </c:pt>
                <c:pt idx="7360">
                  <c:v>41762.976493055554</c:v>
                </c:pt>
                <c:pt idx="7361">
                  <c:v>41762.9765625</c:v>
                </c:pt>
                <c:pt idx="7362">
                  <c:v>41762.976620370369</c:v>
                </c:pt>
                <c:pt idx="7363">
                  <c:v>41762.976678240739</c:v>
                </c:pt>
                <c:pt idx="7364">
                  <c:v>41762.976747685185</c:v>
                </c:pt>
                <c:pt idx="7365">
                  <c:v>41762.976805555554</c:v>
                </c:pt>
                <c:pt idx="7366">
                  <c:v>41762.976863425924</c:v>
                </c:pt>
                <c:pt idx="7367">
                  <c:v>41762.97693287037</c:v>
                </c:pt>
                <c:pt idx="7368">
                  <c:v>41762.976990740739</c:v>
                </c:pt>
                <c:pt idx="7369">
                  <c:v>41762.977048611108</c:v>
                </c:pt>
                <c:pt idx="7370">
                  <c:v>41762.977118055554</c:v>
                </c:pt>
                <c:pt idx="7371">
                  <c:v>41762.977175925924</c:v>
                </c:pt>
                <c:pt idx="7372">
                  <c:v>41762.977233796293</c:v>
                </c:pt>
                <c:pt idx="7373">
                  <c:v>41762.97729166667</c:v>
                </c:pt>
                <c:pt idx="7374">
                  <c:v>41762.977361111109</c:v>
                </c:pt>
                <c:pt idx="7375">
                  <c:v>41762.977418981478</c:v>
                </c:pt>
                <c:pt idx="7376">
                  <c:v>41762.977476851855</c:v>
                </c:pt>
                <c:pt idx="7377">
                  <c:v>41762.977546296293</c:v>
                </c:pt>
                <c:pt idx="7378">
                  <c:v>41762.97760416667</c:v>
                </c:pt>
                <c:pt idx="7379">
                  <c:v>41762.977662037039</c:v>
                </c:pt>
                <c:pt idx="7380">
                  <c:v>41762.977731481478</c:v>
                </c:pt>
                <c:pt idx="7381">
                  <c:v>41762.977789351855</c:v>
                </c:pt>
                <c:pt idx="7382">
                  <c:v>41762.977847222224</c:v>
                </c:pt>
                <c:pt idx="7383">
                  <c:v>41762.977916666663</c:v>
                </c:pt>
                <c:pt idx="7384">
                  <c:v>41762.97797453704</c:v>
                </c:pt>
                <c:pt idx="7385">
                  <c:v>41762.978032407409</c:v>
                </c:pt>
                <c:pt idx="7386">
                  <c:v>41762.978090277778</c:v>
                </c:pt>
                <c:pt idx="7387">
                  <c:v>41762.978159722225</c:v>
                </c:pt>
                <c:pt idx="7388">
                  <c:v>41762.978217592594</c:v>
                </c:pt>
                <c:pt idx="7389">
                  <c:v>41762.978275462963</c:v>
                </c:pt>
                <c:pt idx="7390">
                  <c:v>41762.978344907409</c:v>
                </c:pt>
                <c:pt idx="7391">
                  <c:v>41762.978402777779</c:v>
                </c:pt>
                <c:pt idx="7392">
                  <c:v>41762.978460648148</c:v>
                </c:pt>
                <c:pt idx="7393">
                  <c:v>41762.978530092594</c:v>
                </c:pt>
                <c:pt idx="7394">
                  <c:v>41762.978587962964</c:v>
                </c:pt>
                <c:pt idx="7395">
                  <c:v>41762.978645833333</c:v>
                </c:pt>
                <c:pt idx="7396">
                  <c:v>41762.978715277779</c:v>
                </c:pt>
                <c:pt idx="7397">
                  <c:v>41762.978773148148</c:v>
                </c:pt>
                <c:pt idx="7398">
                  <c:v>41762.978831018518</c:v>
                </c:pt>
                <c:pt idx="7399">
                  <c:v>41762.978888888887</c:v>
                </c:pt>
                <c:pt idx="7400">
                  <c:v>41762.978958333333</c:v>
                </c:pt>
                <c:pt idx="7401">
                  <c:v>41762.979016203702</c:v>
                </c:pt>
                <c:pt idx="7402">
                  <c:v>41762.979074074072</c:v>
                </c:pt>
                <c:pt idx="7403">
                  <c:v>41762.979143518518</c:v>
                </c:pt>
                <c:pt idx="7404">
                  <c:v>41762.979201388887</c:v>
                </c:pt>
                <c:pt idx="7405">
                  <c:v>41762.979259259257</c:v>
                </c:pt>
                <c:pt idx="7406">
                  <c:v>41762.979328703703</c:v>
                </c:pt>
                <c:pt idx="7407">
                  <c:v>41762.979386574072</c:v>
                </c:pt>
                <c:pt idx="7408">
                  <c:v>41762.979444444441</c:v>
                </c:pt>
                <c:pt idx="7409">
                  <c:v>41762.979513888888</c:v>
                </c:pt>
                <c:pt idx="7410">
                  <c:v>41762.979571759257</c:v>
                </c:pt>
                <c:pt idx="7411">
                  <c:v>41762.979629629626</c:v>
                </c:pt>
                <c:pt idx="7412">
                  <c:v>41762.979687500003</c:v>
                </c:pt>
                <c:pt idx="7413">
                  <c:v>41762.979756944442</c:v>
                </c:pt>
                <c:pt idx="7414">
                  <c:v>41762.979814814818</c:v>
                </c:pt>
                <c:pt idx="7415">
                  <c:v>41762.979872685188</c:v>
                </c:pt>
                <c:pt idx="7416">
                  <c:v>41762.979942129627</c:v>
                </c:pt>
                <c:pt idx="7417">
                  <c:v>41762.980000000003</c:v>
                </c:pt>
                <c:pt idx="7418">
                  <c:v>41762.980057870373</c:v>
                </c:pt>
                <c:pt idx="7419">
                  <c:v>41762.980127314811</c:v>
                </c:pt>
                <c:pt idx="7420">
                  <c:v>41762.980185185188</c:v>
                </c:pt>
                <c:pt idx="7421">
                  <c:v>41762.980243055557</c:v>
                </c:pt>
                <c:pt idx="7422">
                  <c:v>41762.980312500003</c:v>
                </c:pt>
                <c:pt idx="7423">
                  <c:v>41762.980370370373</c:v>
                </c:pt>
                <c:pt idx="7424">
                  <c:v>41762.980428240742</c:v>
                </c:pt>
                <c:pt idx="7425">
                  <c:v>41762.980497685188</c:v>
                </c:pt>
                <c:pt idx="7426">
                  <c:v>41762.980555555558</c:v>
                </c:pt>
                <c:pt idx="7427">
                  <c:v>41762.980613425927</c:v>
                </c:pt>
                <c:pt idx="7428">
                  <c:v>41762.980671296296</c:v>
                </c:pt>
                <c:pt idx="7429">
                  <c:v>41762.980740740742</c:v>
                </c:pt>
                <c:pt idx="7430">
                  <c:v>41762.980798611112</c:v>
                </c:pt>
                <c:pt idx="7431">
                  <c:v>41762.980856481481</c:v>
                </c:pt>
                <c:pt idx="7432">
                  <c:v>41762.980925925927</c:v>
                </c:pt>
                <c:pt idx="7433">
                  <c:v>41762.980983796297</c:v>
                </c:pt>
                <c:pt idx="7434">
                  <c:v>41762.981041666666</c:v>
                </c:pt>
                <c:pt idx="7435">
                  <c:v>41762.981111111112</c:v>
                </c:pt>
                <c:pt idx="7436">
                  <c:v>41762.981168981481</c:v>
                </c:pt>
                <c:pt idx="7437">
                  <c:v>41762.981226851851</c:v>
                </c:pt>
                <c:pt idx="7438">
                  <c:v>41762.981296296297</c:v>
                </c:pt>
                <c:pt idx="7439">
                  <c:v>41762.981354166666</c:v>
                </c:pt>
                <c:pt idx="7440">
                  <c:v>41762.981412037036</c:v>
                </c:pt>
                <c:pt idx="7441">
                  <c:v>41762.981469907405</c:v>
                </c:pt>
                <c:pt idx="7442">
                  <c:v>41762.981539351851</c:v>
                </c:pt>
                <c:pt idx="7443">
                  <c:v>41762.98159722222</c:v>
                </c:pt>
                <c:pt idx="7444">
                  <c:v>41762.98165509259</c:v>
                </c:pt>
                <c:pt idx="7445">
                  <c:v>41762.981724537036</c:v>
                </c:pt>
                <c:pt idx="7446">
                  <c:v>41762.981782407405</c:v>
                </c:pt>
                <c:pt idx="7447">
                  <c:v>41762.981840277775</c:v>
                </c:pt>
                <c:pt idx="7448">
                  <c:v>41762.981909722221</c:v>
                </c:pt>
                <c:pt idx="7449">
                  <c:v>41762.98196759259</c:v>
                </c:pt>
                <c:pt idx="7450">
                  <c:v>41762.982025462959</c:v>
                </c:pt>
                <c:pt idx="7451">
                  <c:v>41762.982094907406</c:v>
                </c:pt>
                <c:pt idx="7452">
                  <c:v>41762.982152777775</c:v>
                </c:pt>
                <c:pt idx="7453">
                  <c:v>41762.982210648152</c:v>
                </c:pt>
                <c:pt idx="7454">
                  <c:v>41762.982268518521</c:v>
                </c:pt>
                <c:pt idx="7455">
                  <c:v>41762.98233796296</c:v>
                </c:pt>
                <c:pt idx="7456">
                  <c:v>41762.982395833336</c:v>
                </c:pt>
                <c:pt idx="7457">
                  <c:v>41762.982453703706</c:v>
                </c:pt>
                <c:pt idx="7458">
                  <c:v>41762.982523148145</c:v>
                </c:pt>
                <c:pt idx="7459">
                  <c:v>41762.982581018521</c:v>
                </c:pt>
                <c:pt idx="7460">
                  <c:v>41762.982638888891</c:v>
                </c:pt>
                <c:pt idx="7461">
                  <c:v>41762.982708333337</c:v>
                </c:pt>
                <c:pt idx="7462">
                  <c:v>41762.982766203706</c:v>
                </c:pt>
                <c:pt idx="7463">
                  <c:v>41762.982824074075</c:v>
                </c:pt>
                <c:pt idx="7464">
                  <c:v>41762.982893518521</c:v>
                </c:pt>
                <c:pt idx="7465">
                  <c:v>41762.982951388891</c:v>
                </c:pt>
                <c:pt idx="7466">
                  <c:v>41762.98300925926</c:v>
                </c:pt>
                <c:pt idx="7467">
                  <c:v>41762.983078703706</c:v>
                </c:pt>
                <c:pt idx="7468">
                  <c:v>41762.983136574076</c:v>
                </c:pt>
                <c:pt idx="7469">
                  <c:v>41762.983194444445</c:v>
                </c:pt>
                <c:pt idx="7470">
                  <c:v>41762.983252314814</c:v>
                </c:pt>
                <c:pt idx="7471">
                  <c:v>41762.98332175926</c:v>
                </c:pt>
                <c:pt idx="7472">
                  <c:v>41762.98337962963</c:v>
                </c:pt>
                <c:pt idx="7473">
                  <c:v>41762.983437499999</c:v>
                </c:pt>
                <c:pt idx="7474">
                  <c:v>41762.983506944445</c:v>
                </c:pt>
                <c:pt idx="7475">
                  <c:v>41762.983564814815</c:v>
                </c:pt>
                <c:pt idx="7476">
                  <c:v>41762.983622685184</c:v>
                </c:pt>
                <c:pt idx="7477">
                  <c:v>41762.98369212963</c:v>
                </c:pt>
                <c:pt idx="7478">
                  <c:v>41762.983749999999</c:v>
                </c:pt>
                <c:pt idx="7479">
                  <c:v>41762.983807870369</c:v>
                </c:pt>
                <c:pt idx="7480">
                  <c:v>41762.983877314815</c:v>
                </c:pt>
                <c:pt idx="7481">
                  <c:v>41762.983935185184</c:v>
                </c:pt>
                <c:pt idx="7482">
                  <c:v>41762.983993055554</c:v>
                </c:pt>
                <c:pt idx="7483">
                  <c:v>41762.984050925923</c:v>
                </c:pt>
                <c:pt idx="7484">
                  <c:v>41762.984120370369</c:v>
                </c:pt>
                <c:pt idx="7485">
                  <c:v>41762.984178240738</c:v>
                </c:pt>
                <c:pt idx="7486">
                  <c:v>41762.984236111108</c:v>
                </c:pt>
                <c:pt idx="7487">
                  <c:v>41762.984305555554</c:v>
                </c:pt>
                <c:pt idx="7488">
                  <c:v>41762.984363425923</c:v>
                </c:pt>
                <c:pt idx="7489">
                  <c:v>41762.9844212963</c:v>
                </c:pt>
                <c:pt idx="7490">
                  <c:v>41762.984490740739</c:v>
                </c:pt>
                <c:pt idx="7491">
                  <c:v>41762.984548611108</c:v>
                </c:pt>
                <c:pt idx="7492">
                  <c:v>41762.984606481485</c:v>
                </c:pt>
                <c:pt idx="7493">
                  <c:v>41762.984675925924</c:v>
                </c:pt>
                <c:pt idx="7494">
                  <c:v>41762.984733796293</c:v>
                </c:pt>
                <c:pt idx="7495">
                  <c:v>41762.984791666669</c:v>
                </c:pt>
                <c:pt idx="7496">
                  <c:v>41762.984849537039</c:v>
                </c:pt>
                <c:pt idx="7497">
                  <c:v>41762.984918981485</c:v>
                </c:pt>
                <c:pt idx="7498">
                  <c:v>41762.984976851854</c:v>
                </c:pt>
                <c:pt idx="7499">
                  <c:v>41762.985034722224</c:v>
                </c:pt>
                <c:pt idx="7500">
                  <c:v>41762.98510416667</c:v>
                </c:pt>
                <c:pt idx="7501">
                  <c:v>41762.985162037039</c:v>
                </c:pt>
                <c:pt idx="7502">
                  <c:v>41762.985219907408</c:v>
                </c:pt>
                <c:pt idx="7503">
                  <c:v>41762.985289351855</c:v>
                </c:pt>
                <c:pt idx="7504">
                  <c:v>41762.985347222224</c:v>
                </c:pt>
                <c:pt idx="7505">
                  <c:v>41762.985405092593</c:v>
                </c:pt>
                <c:pt idx="7506">
                  <c:v>41762.985474537039</c:v>
                </c:pt>
                <c:pt idx="7507">
                  <c:v>41762.985532407409</c:v>
                </c:pt>
                <c:pt idx="7508">
                  <c:v>41762.985590277778</c:v>
                </c:pt>
                <c:pt idx="7509">
                  <c:v>41762.985659722224</c:v>
                </c:pt>
                <c:pt idx="7510">
                  <c:v>41762.985717592594</c:v>
                </c:pt>
                <c:pt idx="7511">
                  <c:v>41762.985775462963</c:v>
                </c:pt>
                <c:pt idx="7512">
                  <c:v>41762.985833333332</c:v>
                </c:pt>
                <c:pt idx="7513">
                  <c:v>41762.985902777778</c:v>
                </c:pt>
                <c:pt idx="7514">
                  <c:v>41762.985960648148</c:v>
                </c:pt>
                <c:pt idx="7515">
                  <c:v>41762.986018518517</c:v>
                </c:pt>
                <c:pt idx="7516">
                  <c:v>41762.986087962963</c:v>
                </c:pt>
                <c:pt idx="7517">
                  <c:v>41762.986145833333</c:v>
                </c:pt>
                <c:pt idx="7518">
                  <c:v>41762.986203703702</c:v>
                </c:pt>
                <c:pt idx="7519">
                  <c:v>41762.986273148148</c:v>
                </c:pt>
                <c:pt idx="7520">
                  <c:v>41762.986331018517</c:v>
                </c:pt>
                <c:pt idx="7521">
                  <c:v>41762.986388888887</c:v>
                </c:pt>
                <c:pt idx="7522">
                  <c:v>41762.986458333333</c:v>
                </c:pt>
                <c:pt idx="7523">
                  <c:v>41762.986516203702</c:v>
                </c:pt>
                <c:pt idx="7524">
                  <c:v>41762.986574074072</c:v>
                </c:pt>
                <c:pt idx="7525">
                  <c:v>41762.986631944441</c:v>
                </c:pt>
                <c:pt idx="7526">
                  <c:v>41762.986701388887</c:v>
                </c:pt>
                <c:pt idx="7527">
                  <c:v>41762.986759259256</c:v>
                </c:pt>
                <c:pt idx="7528">
                  <c:v>41762.986817129633</c:v>
                </c:pt>
                <c:pt idx="7529">
                  <c:v>41762.986886574072</c:v>
                </c:pt>
                <c:pt idx="7530">
                  <c:v>41762.986944444441</c:v>
                </c:pt>
                <c:pt idx="7531">
                  <c:v>41762.987002314818</c:v>
                </c:pt>
                <c:pt idx="7532">
                  <c:v>41762.987071759257</c:v>
                </c:pt>
                <c:pt idx="7533">
                  <c:v>41762.987129629626</c:v>
                </c:pt>
                <c:pt idx="7534">
                  <c:v>41762.987187500003</c:v>
                </c:pt>
                <c:pt idx="7535">
                  <c:v>41762.987256944441</c:v>
                </c:pt>
                <c:pt idx="7536">
                  <c:v>41762.987314814818</c:v>
                </c:pt>
                <c:pt idx="7537">
                  <c:v>41762.987372685187</c:v>
                </c:pt>
                <c:pt idx="7538">
                  <c:v>41762.987430555557</c:v>
                </c:pt>
                <c:pt idx="7539">
                  <c:v>41762.987500000003</c:v>
                </c:pt>
                <c:pt idx="7540">
                  <c:v>41762.987557870372</c:v>
                </c:pt>
                <c:pt idx="7541">
                  <c:v>41762.987615740742</c:v>
                </c:pt>
                <c:pt idx="7542">
                  <c:v>41762.987685185188</c:v>
                </c:pt>
                <c:pt idx="7543">
                  <c:v>41762.987743055557</c:v>
                </c:pt>
                <c:pt idx="7544">
                  <c:v>41762.987800925926</c:v>
                </c:pt>
                <c:pt idx="7545">
                  <c:v>41762.987870370373</c:v>
                </c:pt>
                <c:pt idx="7546">
                  <c:v>41762.987928240742</c:v>
                </c:pt>
                <c:pt idx="7547">
                  <c:v>41762.987986111111</c:v>
                </c:pt>
                <c:pt idx="7548">
                  <c:v>41762.988055555557</c:v>
                </c:pt>
                <c:pt idx="7549">
                  <c:v>41762.988113425927</c:v>
                </c:pt>
                <c:pt idx="7550">
                  <c:v>41762.988171296296</c:v>
                </c:pt>
                <c:pt idx="7551">
                  <c:v>41762.988240740742</c:v>
                </c:pt>
                <c:pt idx="7552">
                  <c:v>41762.988298611112</c:v>
                </c:pt>
                <c:pt idx="7553">
                  <c:v>41762.988356481481</c:v>
                </c:pt>
                <c:pt idx="7554">
                  <c:v>41762.98841435185</c:v>
                </c:pt>
                <c:pt idx="7555">
                  <c:v>41762.988483796296</c:v>
                </c:pt>
                <c:pt idx="7556">
                  <c:v>41762.988541666666</c:v>
                </c:pt>
                <c:pt idx="7557">
                  <c:v>41762.988599537035</c:v>
                </c:pt>
                <c:pt idx="7558">
                  <c:v>41762.988668981481</c:v>
                </c:pt>
                <c:pt idx="7559">
                  <c:v>41762.988726851851</c:v>
                </c:pt>
                <c:pt idx="7560">
                  <c:v>41762.98878472222</c:v>
                </c:pt>
                <c:pt idx="7561">
                  <c:v>41762.988854166666</c:v>
                </c:pt>
                <c:pt idx="7562">
                  <c:v>41762.988912037035</c:v>
                </c:pt>
                <c:pt idx="7563">
                  <c:v>41762.988969907405</c:v>
                </c:pt>
                <c:pt idx="7564">
                  <c:v>41762.989039351851</c:v>
                </c:pt>
                <c:pt idx="7565">
                  <c:v>41762.98909722222</c:v>
                </c:pt>
                <c:pt idx="7566">
                  <c:v>41762.989155092589</c:v>
                </c:pt>
                <c:pt idx="7567">
                  <c:v>41762.989212962966</c:v>
                </c:pt>
                <c:pt idx="7568">
                  <c:v>41762.989282407405</c:v>
                </c:pt>
                <c:pt idx="7569">
                  <c:v>41762.989340277774</c:v>
                </c:pt>
                <c:pt idx="7570">
                  <c:v>41762.989398148151</c:v>
                </c:pt>
                <c:pt idx="7571">
                  <c:v>41762.98946759259</c:v>
                </c:pt>
                <c:pt idx="7572">
                  <c:v>41762.989525462966</c:v>
                </c:pt>
                <c:pt idx="7573">
                  <c:v>41762.989583333336</c:v>
                </c:pt>
                <c:pt idx="7574">
                  <c:v>41762.989652777775</c:v>
                </c:pt>
                <c:pt idx="7575">
                  <c:v>41762.989710648151</c:v>
                </c:pt>
                <c:pt idx="7576">
                  <c:v>41762.989768518521</c:v>
                </c:pt>
                <c:pt idx="7577">
                  <c:v>41762.989837962959</c:v>
                </c:pt>
                <c:pt idx="7578">
                  <c:v>41762.989895833336</c:v>
                </c:pt>
                <c:pt idx="7579">
                  <c:v>41762.989953703705</c:v>
                </c:pt>
                <c:pt idx="7580">
                  <c:v>41762.990011574075</c:v>
                </c:pt>
                <c:pt idx="7581">
                  <c:v>41762.990081018521</c:v>
                </c:pt>
                <c:pt idx="7582">
                  <c:v>41762.99013888889</c:v>
                </c:pt>
                <c:pt idx="7583">
                  <c:v>41762.99019675926</c:v>
                </c:pt>
                <c:pt idx="7584">
                  <c:v>41762.990266203706</c:v>
                </c:pt>
                <c:pt idx="7585">
                  <c:v>41762.990324074075</c:v>
                </c:pt>
                <c:pt idx="7586">
                  <c:v>41762.990381944444</c:v>
                </c:pt>
                <c:pt idx="7587">
                  <c:v>41762.990451388891</c:v>
                </c:pt>
                <c:pt idx="7588">
                  <c:v>41762.99050925926</c:v>
                </c:pt>
                <c:pt idx="7589">
                  <c:v>41762.990567129629</c:v>
                </c:pt>
                <c:pt idx="7590">
                  <c:v>41762.990636574075</c:v>
                </c:pt>
                <c:pt idx="7591">
                  <c:v>41762.990694444445</c:v>
                </c:pt>
                <c:pt idx="7592">
                  <c:v>41762.990752314814</c:v>
                </c:pt>
                <c:pt idx="7593">
                  <c:v>41762.990810185183</c:v>
                </c:pt>
                <c:pt idx="7594">
                  <c:v>41762.990879629629</c:v>
                </c:pt>
                <c:pt idx="7595">
                  <c:v>41762.990937499999</c:v>
                </c:pt>
                <c:pt idx="7596">
                  <c:v>41762.990995370368</c:v>
                </c:pt>
                <c:pt idx="7597">
                  <c:v>41762.991064814814</c:v>
                </c:pt>
                <c:pt idx="7598">
                  <c:v>41762.991122685184</c:v>
                </c:pt>
                <c:pt idx="7599">
                  <c:v>41762.991180555553</c:v>
                </c:pt>
                <c:pt idx="7600">
                  <c:v>41762.991249999999</c:v>
                </c:pt>
                <c:pt idx="7601">
                  <c:v>41762.991307870368</c:v>
                </c:pt>
                <c:pt idx="7602">
                  <c:v>41762.991365740738</c:v>
                </c:pt>
                <c:pt idx="7603">
                  <c:v>41762.991435185184</c:v>
                </c:pt>
                <c:pt idx="7604">
                  <c:v>41762.991493055553</c:v>
                </c:pt>
                <c:pt idx="7605">
                  <c:v>41762.991550925923</c:v>
                </c:pt>
                <c:pt idx="7606">
                  <c:v>41762.991620370369</c:v>
                </c:pt>
                <c:pt idx="7607">
                  <c:v>41762.991678240738</c:v>
                </c:pt>
                <c:pt idx="7608">
                  <c:v>41762.991736111115</c:v>
                </c:pt>
                <c:pt idx="7609">
                  <c:v>41762.991793981484</c:v>
                </c:pt>
                <c:pt idx="7610">
                  <c:v>41762.991863425923</c:v>
                </c:pt>
                <c:pt idx="7611">
                  <c:v>41762.9919212963</c:v>
                </c:pt>
                <c:pt idx="7612">
                  <c:v>41762.991979166669</c:v>
                </c:pt>
                <c:pt idx="7613">
                  <c:v>41762.992048611108</c:v>
                </c:pt>
                <c:pt idx="7614">
                  <c:v>41762.992106481484</c:v>
                </c:pt>
                <c:pt idx="7615">
                  <c:v>41762.992164351854</c:v>
                </c:pt>
                <c:pt idx="7616">
                  <c:v>41762.9922337963</c:v>
                </c:pt>
                <c:pt idx="7617">
                  <c:v>41762.992291666669</c:v>
                </c:pt>
                <c:pt idx="7618">
                  <c:v>41762.992349537039</c:v>
                </c:pt>
                <c:pt idx="7619">
                  <c:v>41762.992418981485</c:v>
                </c:pt>
                <c:pt idx="7620">
                  <c:v>41762.992476851854</c:v>
                </c:pt>
                <c:pt idx="7621">
                  <c:v>41762.992534722223</c:v>
                </c:pt>
                <c:pt idx="7622">
                  <c:v>41762.992592592593</c:v>
                </c:pt>
                <c:pt idx="7623">
                  <c:v>41762.992662037039</c:v>
                </c:pt>
                <c:pt idx="7624">
                  <c:v>41762.992719907408</c:v>
                </c:pt>
                <c:pt idx="7625">
                  <c:v>41762.992777777778</c:v>
                </c:pt>
                <c:pt idx="7626">
                  <c:v>41762.992847222224</c:v>
                </c:pt>
                <c:pt idx="7627">
                  <c:v>41762.992905092593</c:v>
                </c:pt>
                <c:pt idx="7628">
                  <c:v>41762.992962962962</c:v>
                </c:pt>
                <c:pt idx="7629">
                  <c:v>41762.993032407408</c:v>
                </c:pt>
                <c:pt idx="7630">
                  <c:v>41762.993090277778</c:v>
                </c:pt>
                <c:pt idx="7631">
                  <c:v>41762.993148148147</c:v>
                </c:pt>
                <c:pt idx="7632">
                  <c:v>41762.993217592593</c:v>
                </c:pt>
                <c:pt idx="7633">
                  <c:v>41762.993275462963</c:v>
                </c:pt>
                <c:pt idx="7634">
                  <c:v>41762.993333333332</c:v>
                </c:pt>
                <c:pt idx="7635">
                  <c:v>41762.993391203701</c:v>
                </c:pt>
                <c:pt idx="7636">
                  <c:v>41762.993460648147</c:v>
                </c:pt>
                <c:pt idx="7637">
                  <c:v>41762.993518518517</c:v>
                </c:pt>
                <c:pt idx="7638">
                  <c:v>41762.993576388886</c:v>
                </c:pt>
                <c:pt idx="7639">
                  <c:v>41762.993645833332</c:v>
                </c:pt>
                <c:pt idx="7640">
                  <c:v>41762.993703703702</c:v>
                </c:pt>
                <c:pt idx="7641">
                  <c:v>41762.993761574071</c:v>
                </c:pt>
                <c:pt idx="7642">
                  <c:v>41762.993831018517</c:v>
                </c:pt>
                <c:pt idx="7643">
                  <c:v>41762.993888888886</c:v>
                </c:pt>
                <c:pt idx="7644">
                  <c:v>41762.993946759256</c:v>
                </c:pt>
                <c:pt idx="7645">
                  <c:v>41762.994016203702</c:v>
                </c:pt>
                <c:pt idx="7646">
                  <c:v>41762.994074074071</c:v>
                </c:pt>
                <c:pt idx="7647">
                  <c:v>41762.994131944448</c:v>
                </c:pt>
                <c:pt idx="7648">
                  <c:v>41762.994201388887</c:v>
                </c:pt>
                <c:pt idx="7649">
                  <c:v>41762.994259259256</c:v>
                </c:pt>
                <c:pt idx="7650">
                  <c:v>41762.994317129633</c:v>
                </c:pt>
                <c:pt idx="7651">
                  <c:v>41762.994375000002</c:v>
                </c:pt>
                <c:pt idx="7652">
                  <c:v>41762.994444444441</c:v>
                </c:pt>
                <c:pt idx="7653">
                  <c:v>41762.994502314818</c:v>
                </c:pt>
                <c:pt idx="7654">
                  <c:v>41762.994560185187</c:v>
                </c:pt>
                <c:pt idx="7655">
                  <c:v>41762.994629629633</c:v>
                </c:pt>
                <c:pt idx="7656">
                  <c:v>41762.994687500002</c:v>
                </c:pt>
                <c:pt idx="7657">
                  <c:v>41762.994745370372</c:v>
                </c:pt>
                <c:pt idx="7658">
                  <c:v>41762.994814814818</c:v>
                </c:pt>
                <c:pt idx="7659">
                  <c:v>41762.994872685187</c:v>
                </c:pt>
                <c:pt idx="7660">
                  <c:v>41762.994930555556</c:v>
                </c:pt>
                <c:pt idx="7661">
                  <c:v>41762.995000000003</c:v>
                </c:pt>
                <c:pt idx="7662">
                  <c:v>41762.995057870372</c:v>
                </c:pt>
                <c:pt idx="7663">
                  <c:v>41762.995115740741</c:v>
                </c:pt>
                <c:pt idx="7664">
                  <c:v>41762.995173611111</c:v>
                </c:pt>
                <c:pt idx="7665">
                  <c:v>41762.995243055557</c:v>
                </c:pt>
                <c:pt idx="7666">
                  <c:v>41762.995300925926</c:v>
                </c:pt>
                <c:pt idx="7667">
                  <c:v>41762.995358796295</c:v>
                </c:pt>
                <c:pt idx="7668">
                  <c:v>41762.995428240742</c:v>
                </c:pt>
                <c:pt idx="7669">
                  <c:v>41762.995486111111</c:v>
                </c:pt>
                <c:pt idx="7670">
                  <c:v>41762.99554398148</c:v>
                </c:pt>
                <c:pt idx="7671">
                  <c:v>41762.995613425926</c:v>
                </c:pt>
                <c:pt idx="7672">
                  <c:v>41762.995671296296</c:v>
                </c:pt>
                <c:pt idx="7673">
                  <c:v>41762.995729166665</c:v>
                </c:pt>
                <c:pt idx="7674">
                  <c:v>41762.995798611111</c:v>
                </c:pt>
                <c:pt idx="7675">
                  <c:v>41762.995856481481</c:v>
                </c:pt>
                <c:pt idx="7676">
                  <c:v>41762.99591435185</c:v>
                </c:pt>
                <c:pt idx="7677">
                  <c:v>41762.995972222219</c:v>
                </c:pt>
                <c:pt idx="7678">
                  <c:v>41762.996041666665</c:v>
                </c:pt>
                <c:pt idx="7679">
                  <c:v>41762.996099537035</c:v>
                </c:pt>
                <c:pt idx="7680">
                  <c:v>41762.996157407404</c:v>
                </c:pt>
                <c:pt idx="7681">
                  <c:v>41762.99622685185</c:v>
                </c:pt>
                <c:pt idx="7682">
                  <c:v>41762.99628472222</c:v>
                </c:pt>
                <c:pt idx="7683">
                  <c:v>41762.996342592596</c:v>
                </c:pt>
                <c:pt idx="7684">
                  <c:v>41762.996412037035</c:v>
                </c:pt>
                <c:pt idx="7685">
                  <c:v>41762.996469907404</c:v>
                </c:pt>
                <c:pt idx="7686">
                  <c:v>41762.996527777781</c:v>
                </c:pt>
                <c:pt idx="7687">
                  <c:v>41762.99659722222</c:v>
                </c:pt>
                <c:pt idx="7688">
                  <c:v>41762.996655092589</c:v>
                </c:pt>
                <c:pt idx="7689">
                  <c:v>41762.996712962966</c:v>
                </c:pt>
                <c:pt idx="7690">
                  <c:v>41762.996782407405</c:v>
                </c:pt>
                <c:pt idx="7691">
                  <c:v>41762.996840277781</c:v>
                </c:pt>
                <c:pt idx="7692">
                  <c:v>41762.996898148151</c:v>
                </c:pt>
                <c:pt idx="7693">
                  <c:v>41762.99695601852</c:v>
                </c:pt>
                <c:pt idx="7694">
                  <c:v>41762.997025462966</c:v>
                </c:pt>
                <c:pt idx="7695">
                  <c:v>41762.997083333335</c:v>
                </c:pt>
                <c:pt idx="7696">
                  <c:v>41762.997141203705</c:v>
                </c:pt>
                <c:pt idx="7697">
                  <c:v>41762.997210648151</c:v>
                </c:pt>
                <c:pt idx="7698">
                  <c:v>41762.99726851852</c:v>
                </c:pt>
                <c:pt idx="7699">
                  <c:v>41762.99732638889</c:v>
                </c:pt>
                <c:pt idx="7700">
                  <c:v>41762.997395833336</c:v>
                </c:pt>
                <c:pt idx="7701">
                  <c:v>41762.997453703705</c:v>
                </c:pt>
                <c:pt idx="7702">
                  <c:v>41762.997511574074</c:v>
                </c:pt>
                <c:pt idx="7703">
                  <c:v>41762.997581018521</c:v>
                </c:pt>
                <c:pt idx="7704">
                  <c:v>41762.99763888889</c:v>
                </c:pt>
                <c:pt idx="7705">
                  <c:v>41762.997696759259</c:v>
                </c:pt>
                <c:pt idx="7706">
                  <c:v>41762.997754629629</c:v>
                </c:pt>
                <c:pt idx="7707">
                  <c:v>41762.997824074075</c:v>
                </c:pt>
                <c:pt idx="7708">
                  <c:v>41762.997881944444</c:v>
                </c:pt>
                <c:pt idx="7709">
                  <c:v>41762.997939814813</c:v>
                </c:pt>
                <c:pt idx="7710">
                  <c:v>41762.99800925926</c:v>
                </c:pt>
                <c:pt idx="7711">
                  <c:v>41762.998067129629</c:v>
                </c:pt>
                <c:pt idx="7712">
                  <c:v>41762.998124999998</c:v>
                </c:pt>
                <c:pt idx="7713">
                  <c:v>41762.998194444444</c:v>
                </c:pt>
                <c:pt idx="7714">
                  <c:v>41762.998252314814</c:v>
                </c:pt>
                <c:pt idx="7715">
                  <c:v>41762.998310185183</c:v>
                </c:pt>
                <c:pt idx="7716">
                  <c:v>41762.998379629629</c:v>
                </c:pt>
                <c:pt idx="7717">
                  <c:v>41762.998437499999</c:v>
                </c:pt>
                <c:pt idx="7718">
                  <c:v>41762.998495370368</c:v>
                </c:pt>
                <c:pt idx="7719">
                  <c:v>41762.998553240737</c:v>
                </c:pt>
                <c:pt idx="7720">
                  <c:v>41762.998622685183</c:v>
                </c:pt>
                <c:pt idx="7721">
                  <c:v>41762.998680555553</c:v>
                </c:pt>
                <c:pt idx="7722">
                  <c:v>41762.998738425929</c:v>
                </c:pt>
                <c:pt idx="7723">
                  <c:v>41762.998807870368</c:v>
                </c:pt>
                <c:pt idx="7724">
                  <c:v>41762.998865740738</c:v>
                </c:pt>
                <c:pt idx="7725">
                  <c:v>41762.998923611114</c:v>
                </c:pt>
                <c:pt idx="7726">
                  <c:v>41762.998993055553</c:v>
                </c:pt>
                <c:pt idx="7727">
                  <c:v>41762.999050925922</c:v>
                </c:pt>
                <c:pt idx="7728">
                  <c:v>41762.999108796299</c:v>
                </c:pt>
                <c:pt idx="7729">
                  <c:v>41762.999178240738</c:v>
                </c:pt>
                <c:pt idx="7730">
                  <c:v>41762.999236111114</c:v>
                </c:pt>
                <c:pt idx="7731">
                  <c:v>41762.999293981484</c:v>
                </c:pt>
                <c:pt idx="7732">
                  <c:v>41762.999363425923</c:v>
                </c:pt>
                <c:pt idx="7733">
                  <c:v>41762.999421296299</c:v>
                </c:pt>
                <c:pt idx="7734">
                  <c:v>41762.999479166669</c:v>
                </c:pt>
                <c:pt idx="7735">
                  <c:v>41762.999537037038</c:v>
                </c:pt>
                <c:pt idx="7736">
                  <c:v>41762.999606481484</c:v>
                </c:pt>
                <c:pt idx="7737">
                  <c:v>41762.999664351853</c:v>
                </c:pt>
                <c:pt idx="7738">
                  <c:v>41762.999722222223</c:v>
                </c:pt>
                <c:pt idx="7739">
                  <c:v>41762.999791666669</c:v>
                </c:pt>
                <c:pt idx="7740">
                  <c:v>41762.999849537038</c:v>
                </c:pt>
                <c:pt idx="7741">
                  <c:v>41762.999907407408</c:v>
                </c:pt>
                <c:pt idx="7742">
                  <c:v>41762.999976851854</c:v>
                </c:pt>
                <c:pt idx="7743">
                  <c:v>41763.000034722223</c:v>
                </c:pt>
                <c:pt idx="7744">
                  <c:v>41763.000092592592</c:v>
                </c:pt>
                <c:pt idx="7745">
                  <c:v>41763.000162037039</c:v>
                </c:pt>
                <c:pt idx="7746">
                  <c:v>41763.000219907408</c:v>
                </c:pt>
                <c:pt idx="7747">
                  <c:v>41763.000277777777</c:v>
                </c:pt>
                <c:pt idx="7748">
                  <c:v>41763.000335648147</c:v>
                </c:pt>
                <c:pt idx="7749">
                  <c:v>41763.000405092593</c:v>
                </c:pt>
                <c:pt idx="7750">
                  <c:v>41763.000462962962</c:v>
                </c:pt>
                <c:pt idx="7751">
                  <c:v>41763.000520833331</c:v>
                </c:pt>
                <c:pt idx="7752">
                  <c:v>41763.000590277778</c:v>
                </c:pt>
                <c:pt idx="7753">
                  <c:v>41763.000648148147</c:v>
                </c:pt>
                <c:pt idx="7754">
                  <c:v>41763.000706018516</c:v>
                </c:pt>
                <c:pt idx="7755">
                  <c:v>41763.000775462962</c:v>
                </c:pt>
                <c:pt idx="7756">
                  <c:v>41763.000833333332</c:v>
                </c:pt>
                <c:pt idx="7757">
                  <c:v>41763.000891203701</c:v>
                </c:pt>
                <c:pt idx="7758">
                  <c:v>41763.000960648147</c:v>
                </c:pt>
                <c:pt idx="7759">
                  <c:v>41763.001018518517</c:v>
                </c:pt>
                <c:pt idx="7760">
                  <c:v>41763.001076388886</c:v>
                </c:pt>
                <c:pt idx="7761">
                  <c:v>41763.001134259262</c:v>
                </c:pt>
                <c:pt idx="7762">
                  <c:v>41763.001203703701</c:v>
                </c:pt>
                <c:pt idx="7763">
                  <c:v>41763.001261574071</c:v>
                </c:pt>
                <c:pt idx="7764">
                  <c:v>41763.001319444447</c:v>
                </c:pt>
                <c:pt idx="7765">
                  <c:v>41763.001388888886</c:v>
                </c:pt>
                <c:pt idx="7766">
                  <c:v>41763.001446759263</c:v>
                </c:pt>
                <c:pt idx="7767">
                  <c:v>41763.001504629632</c:v>
                </c:pt>
                <c:pt idx="7768">
                  <c:v>41763.001574074071</c:v>
                </c:pt>
                <c:pt idx="7769">
                  <c:v>41763.001631944448</c:v>
                </c:pt>
                <c:pt idx="7770">
                  <c:v>41763.001689814817</c:v>
                </c:pt>
                <c:pt idx="7771">
                  <c:v>41763.001759259256</c:v>
                </c:pt>
                <c:pt idx="7772">
                  <c:v>41763.001817129632</c:v>
                </c:pt>
                <c:pt idx="7773">
                  <c:v>41763.001875000002</c:v>
                </c:pt>
                <c:pt idx="7774">
                  <c:v>41763.001932870371</c:v>
                </c:pt>
                <c:pt idx="7775">
                  <c:v>41763.002002314817</c:v>
                </c:pt>
                <c:pt idx="7776">
                  <c:v>41763.002060185187</c:v>
                </c:pt>
                <c:pt idx="7777">
                  <c:v>41763.002118055556</c:v>
                </c:pt>
                <c:pt idx="7778">
                  <c:v>41763.002187500002</c:v>
                </c:pt>
                <c:pt idx="7779">
                  <c:v>41763.002245370371</c:v>
                </c:pt>
                <c:pt idx="7780">
                  <c:v>41763.002303240741</c:v>
                </c:pt>
                <c:pt idx="7781">
                  <c:v>41763.002372685187</c:v>
                </c:pt>
                <c:pt idx="7782">
                  <c:v>41763.002430555556</c:v>
                </c:pt>
                <c:pt idx="7783">
                  <c:v>41763.002488425926</c:v>
                </c:pt>
                <c:pt idx="7784">
                  <c:v>41763.002557870372</c:v>
                </c:pt>
                <c:pt idx="7785">
                  <c:v>41763.002615740741</c:v>
                </c:pt>
                <c:pt idx="7786">
                  <c:v>41763.00267361111</c:v>
                </c:pt>
                <c:pt idx="7787">
                  <c:v>41763.002743055556</c:v>
                </c:pt>
                <c:pt idx="7788">
                  <c:v>41763.002800925926</c:v>
                </c:pt>
                <c:pt idx="7789">
                  <c:v>41763.002858796295</c:v>
                </c:pt>
                <c:pt idx="7790">
                  <c:v>41763.002916666665</c:v>
                </c:pt>
                <c:pt idx="7791">
                  <c:v>41763.002986111111</c:v>
                </c:pt>
                <c:pt idx="7792">
                  <c:v>41763.00304398148</c:v>
                </c:pt>
                <c:pt idx="7793">
                  <c:v>41763.003101851849</c:v>
                </c:pt>
                <c:pt idx="7794">
                  <c:v>41763.003171296295</c:v>
                </c:pt>
                <c:pt idx="7795">
                  <c:v>41763.003229166665</c:v>
                </c:pt>
                <c:pt idx="7796">
                  <c:v>41763.003287037034</c:v>
                </c:pt>
                <c:pt idx="7797">
                  <c:v>41763.00335648148</c:v>
                </c:pt>
                <c:pt idx="7798">
                  <c:v>41763.00341435185</c:v>
                </c:pt>
                <c:pt idx="7799">
                  <c:v>41763.003472222219</c:v>
                </c:pt>
                <c:pt idx="7800">
                  <c:v>41763.003541666665</c:v>
                </c:pt>
                <c:pt idx="7801">
                  <c:v>41763.003599537034</c:v>
                </c:pt>
                <c:pt idx="7802">
                  <c:v>41763.003657407404</c:v>
                </c:pt>
                <c:pt idx="7803">
                  <c:v>41763.00371527778</c:v>
                </c:pt>
                <c:pt idx="7804">
                  <c:v>41763.003784722219</c:v>
                </c:pt>
                <c:pt idx="7805">
                  <c:v>41763.003842592596</c:v>
                </c:pt>
                <c:pt idx="7806">
                  <c:v>41763.003900462965</c:v>
                </c:pt>
                <c:pt idx="7807">
                  <c:v>41763.003969907404</c:v>
                </c:pt>
                <c:pt idx="7808">
                  <c:v>41763.004027777781</c:v>
                </c:pt>
                <c:pt idx="7809">
                  <c:v>41763.00408564815</c:v>
                </c:pt>
                <c:pt idx="7810">
                  <c:v>41763.004155092596</c:v>
                </c:pt>
                <c:pt idx="7811">
                  <c:v>41763.004212962966</c:v>
                </c:pt>
                <c:pt idx="7812">
                  <c:v>41763.004270833335</c:v>
                </c:pt>
                <c:pt idx="7813">
                  <c:v>41763.004340277781</c:v>
                </c:pt>
                <c:pt idx="7814">
                  <c:v>41763.00439814815</c:v>
                </c:pt>
                <c:pt idx="7815">
                  <c:v>41763.00445601852</c:v>
                </c:pt>
                <c:pt idx="7816">
                  <c:v>41763.004525462966</c:v>
                </c:pt>
                <c:pt idx="7817">
                  <c:v>41763.004583333335</c:v>
                </c:pt>
                <c:pt idx="7818">
                  <c:v>41763.004641203705</c:v>
                </c:pt>
                <c:pt idx="7819">
                  <c:v>41763.004699074074</c:v>
                </c:pt>
                <c:pt idx="7820">
                  <c:v>41763.00476851852</c:v>
                </c:pt>
                <c:pt idx="7821">
                  <c:v>41763.004826388889</c:v>
                </c:pt>
                <c:pt idx="7822">
                  <c:v>41763.004884259259</c:v>
                </c:pt>
                <c:pt idx="7823">
                  <c:v>41763.004953703705</c:v>
                </c:pt>
                <c:pt idx="7824">
                  <c:v>41763.005011574074</c:v>
                </c:pt>
                <c:pt idx="7825">
                  <c:v>41763.005069444444</c:v>
                </c:pt>
                <c:pt idx="7826">
                  <c:v>41763.00513888889</c:v>
                </c:pt>
                <c:pt idx="7827">
                  <c:v>41763.005196759259</c:v>
                </c:pt>
                <c:pt idx="7828">
                  <c:v>41763.005254629628</c:v>
                </c:pt>
                <c:pt idx="7829">
                  <c:v>41763.005324074074</c:v>
                </c:pt>
                <c:pt idx="7830">
                  <c:v>41763.005381944444</c:v>
                </c:pt>
                <c:pt idx="7831">
                  <c:v>41763.005439814813</c:v>
                </c:pt>
                <c:pt idx="7832">
                  <c:v>41763.005497685182</c:v>
                </c:pt>
                <c:pt idx="7833">
                  <c:v>41763.005567129629</c:v>
                </c:pt>
                <c:pt idx="7834">
                  <c:v>41763.005624999998</c:v>
                </c:pt>
                <c:pt idx="7835">
                  <c:v>41763.005682870367</c:v>
                </c:pt>
                <c:pt idx="7836">
                  <c:v>41763.005752314813</c:v>
                </c:pt>
                <c:pt idx="7837">
                  <c:v>41763.005810185183</c:v>
                </c:pt>
                <c:pt idx="7838">
                  <c:v>41763.005868055552</c:v>
                </c:pt>
                <c:pt idx="7839">
                  <c:v>41763.005937499998</c:v>
                </c:pt>
                <c:pt idx="7840">
                  <c:v>41763.005995370368</c:v>
                </c:pt>
                <c:pt idx="7841">
                  <c:v>41763.006053240744</c:v>
                </c:pt>
                <c:pt idx="7842">
                  <c:v>41763.006122685183</c:v>
                </c:pt>
                <c:pt idx="7843">
                  <c:v>41763.006180555552</c:v>
                </c:pt>
                <c:pt idx="7844">
                  <c:v>41763.006238425929</c:v>
                </c:pt>
                <c:pt idx="7845">
                  <c:v>41763.006296296298</c:v>
                </c:pt>
                <c:pt idx="7846">
                  <c:v>41763.006365740737</c:v>
                </c:pt>
                <c:pt idx="7847">
                  <c:v>41763.006423611114</c:v>
                </c:pt>
                <c:pt idx="7848">
                  <c:v>41763.006481481483</c:v>
                </c:pt>
                <c:pt idx="7849">
                  <c:v>41763.006550925929</c:v>
                </c:pt>
                <c:pt idx="7850">
                  <c:v>41763.006608796299</c:v>
                </c:pt>
                <c:pt idx="7851">
                  <c:v>41763.006666666668</c:v>
                </c:pt>
                <c:pt idx="7852">
                  <c:v>41763.006736111114</c:v>
                </c:pt>
                <c:pt idx="7853">
                  <c:v>41763.006793981483</c:v>
                </c:pt>
                <c:pt idx="7854">
                  <c:v>41763.006851851853</c:v>
                </c:pt>
                <c:pt idx="7855">
                  <c:v>41763.006921296299</c:v>
                </c:pt>
                <c:pt idx="7856">
                  <c:v>41763.006979166668</c:v>
                </c:pt>
                <c:pt idx="7857">
                  <c:v>41763.007037037038</c:v>
                </c:pt>
                <c:pt idx="7858">
                  <c:v>41763.007106481484</c:v>
                </c:pt>
                <c:pt idx="7859">
                  <c:v>41763.007164351853</c:v>
                </c:pt>
                <c:pt idx="7860">
                  <c:v>41763.007222222222</c:v>
                </c:pt>
                <c:pt idx="7861">
                  <c:v>41763.007280092592</c:v>
                </c:pt>
                <c:pt idx="7862">
                  <c:v>41763.007349537038</c:v>
                </c:pt>
                <c:pt idx="7863">
                  <c:v>41763.007407407407</c:v>
                </c:pt>
                <c:pt idx="7864">
                  <c:v>41763.007465277777</c:v>
                </c:pt>
                <c:pt idx="7865">
                  <c:v>41763.007534722223</c:v>
                </c:pt>
                <c:pt idx="7866">
                  <c:v>41763.007592592592</c:v>
                </c:pt>
                <c:pt idx="7867">
                  <c:v>41763.007650462961</c:v>
                </c:pt>
                <c:pt idx="7868">
                  <c:v>41763.007719907408</c:v>
                </c:pt>
                <c:pt idx="7869">
                  <c:v>41763.007777777777</c:v>
                </c:pt>
                <c:pt idx="7870">
                  <c:v>41763.007835648146</c:v>
                </c:pt>
                <c:pt idx="7871">
                  <c:v>41763.007905092592</c:v>
                </c:pt>
                <c:pt idx="7872">
                  <c:v>41763.007962962962</c:v>
                </c:pt>
                <c:pt idx="7873">
                  <c:v>41763.008020833331</c:v>
                </c:pt>
                <c:pt idx="7874">
                  <c:v>41763.0080787037</c:v>
                </c:pt>
                <c:pt idx="7875">
                  <c:v>41763.008148148147</c:v>
                </c:pt>
                <c:pt idx="7876">
                  <c:v>41763.008206018516</c:v>
                </c:pt>
                <c:pt idx="7877">
                  <c:v>41763.008263888885</c:v>
                </c:pt>
                <c:pt idx="7878">
                  <c:v>41763.008333333331</c:v>
                </c:pt>
                <c:pt idx="7879">
                  <c:v>41763.008391203701</c:v>
                </c:pt>
                <c:pt idx="7880">
                  <c:v>41763.008449074077</c:v>
                </c:pt>
                <c:pt idx="7881">
                  <c:v>41763.008518518516</c:v>
                </c:pt>
                <c:pt idx="7882">
                  <c:v>41763.008576388886</c:v>
                </c:pt>
                <c:pt idx="7883">
                  <c:v>41763.008634259262</c:v>
                </c:pt>
                <c:pt idx="7884">
                  <c:v>41763.008703703701</c:v>
                </c:pt>
                <c:pt idx="7885">
                  <c:v>41763.008761574078</c:v>
                </c:pt>
                <c:pt idx="7886">
                  <c:v>41763.008819444447</c:v>
                </c:pt>
                <c:pt idx="7887">
                  <c:v>41763.008888888886</c:v>
                </c:pt>
                <c:pt idx="7888">
                  <c:v>41763.008946759262</c:v>
                </c:pt>
                <c:pt idx="7889">
                  <c:v>41763.009004629632</c:v>
                </c:pt>
                <c:pt idx="7890">
                  <c:v>41763.009062500001</c:v>
                </c:pt>
                <c:pt idx="7891">
                  <c:v>41763.009131944447</c:v>
                </c:pt>
                <c:pt idx="7892">
                  <c:v>41763.009189814817</c:v>
                </c:pt>
                <c:pt idx="7893">
                  <c:v>41763.009247685186</c:v>
                </c:pt>
                <c:pt idx="7894">
                  <c:v>41763.009317129632</c:v>
                </c:pt>
                <c:pt idx="7895">
                  <c:v>41763.009375000001</c:v>
                </c:pt>
                <c:pt idx="7896">
                  <c:v>41763.009432870371</c:v>
                </c:pt>
                <c:pt idx="7897">
                  <c:v>41763.009502314817</c:v>
                </c:pt>
                <c:pt idx="7898">
                  <c:v>41763.009560185186</c:v>
                </c:pt>
                <c:pt idx="7899">
                  <c:v>41763.009618055556</c:v>
                </c:pt>
                <c:pt idx="7900">
                  <c:v>41763.009687500002</c:v>
                </c:pt>
                <c:pt idx="7901">
                  <c:v>41763.009745370371</c:v>
                </c:pt>
                <c:pt idx="7902">
                  <c:v>41763.00980324074</c:v>
                </c:pt>
                <c:pt idx="7903">
                  <c:v>41763.00986111111</c:v>
                </c:pt>
                <c:pt idx="7904">
                  <c:v>41763.009930555556</c:v>
                </c:pt>
                <c:pt idx="7905">
                  <c:v>41763.009988425925</c:v>
                </c:pt>
                <c:pt idx="7906">
                  <c:v>41763.010046296295</c:v>
                </c:pt>
                <c:pt idx="7907">
                  <c:v>41763.010115740741</c:v>
                </c:pt>
                <c:pt idx="7908">
                  <c:v>41763.01017361111</c:v>
                </c:pt>
                <c:pt idx="7909">
                  <c:v>41763.010231481479</c:v>
                </c:pt>
                <c:pt idx="7910">
                  <c:v>41763.010300925926</c:v>
                </c:pt>
                <c:pt idx="7911">
                  <c:v>41763.010358796295</c:v>
                </c:pt>
                <c:pt idx="7912">
                  <c:v>41763.010416666664</c:v>
                </c:pt>
                <c:pt idx="7913">
                  <c:v>41763.01048611111</c:v>
                </c:pt>
                <c:pt idx="7914">
                  <c:v>41763.01054398148</c:v>
                </c:pt>
                <c:pt idx="7915">
                  <c:v>41763.010601851849</c:v>
                </c:pt>
                <c:pt idx="7916">
                  <c:v>41763.010659722226</c:v>
                </c:pt>
                <c:pt idx="7917">
                  <c:v>41763.010729166665</c:v>
                </c:pt>
                <c:pt idx="7918">
                  <c:v>41763.010787037034</c:v>
                </c:pt>
                <c:pt idx="7919">
                  <c:v>41763.010844907411</c:v>
                </c:pt>
                <c:pt idx="7920">
                  <c:v>41763.010914351849</c:v>
                </c:pt>
                <c:pt idx="7921">
                  <c:v>41763.010972222219</c:v>
                </c:pt>
                <c:pt idx="7922">
                  <c:v>41763.011030092595</c:v>
                </c:pt>
                <c:pt idx="7923">
                  <c:v>41763.011099537034</c:v>
                </c:pt>
                <c:pt idx="7924">
                  <c:v>41763.011157407411</c:v>
                </c:pt>
                <c:pt idx="7925">
                  <c:v>41763.01121527778</c:v>
                </c:pt>
                <c:pt idx="7926">
                  <c:v>41763.011284722219</c:v>
                </c:pt>
                <c:pt idx="7927">
                  <c:v>41763.011342592596</c:v>
                </c:pt>
                <c:pt idx="7928">
                  <c:v>41763.011400462965</c:v>
                </c:pt>
                <c:pt idx="7929">
                  <c:v>41763.011469907404</c:v>
                </c:pt>
                <c:pt idx="7930">
                  <c:v>41763.01152777778</c:v>
                </c:pt>
                <c:pt idx="7931">
                  <c:v>41763.01158564815</c:v>
                </c:pt>
                <c:pt idx="7932">
                  <c:v>41763.011643518519</c:v>
                </c:pt>
                <c:pt idx="7933">
                  <c:v>41763.011712962965</c:v>
                </c:pt>
                <c:pt idx="7934">
                  <c:v>41763.011770833335</c:v>
                </c:pt>
                <c:pt idx="7935">
                  <c:v>41763.011828703704</c:v>
                </c:pt>
                <c:pt idx="7936">
                  <c:v>41763.01189814815</c:v>
                </c:pt>
                <c:pt idx="7937">
                  <c:v>41763.011956018519</c:v>
                </c:pt>
                <c:pt idx="7938">
                  <c:v>41763.012013888889</c:v>
                </c:pt>
                <c:pt idx="7939">
                  <c:v>41763.012083333335</c:v>
                </c:pt>
                <c:pt idx="7940">
                  <c:v>41763.012141203704</c:v>
                </c:pt>
                <c:pt idx="7941">
                  <c:v>41763.012199074074</c:v>
                </c:pt>
                <c:pt idx="7942">
                  <c:v>41763.01226851852</c:v>
                </c:pt>
                <c:pt idx="7943">
                  <c:v>41763.012326388889</c:v>
                </c:pt>
                <c:pt idx="7944">
                  <c:v>41763.012384259258</c:v>
                </c:pt>
                <c:pt idx="7945">
                  <c:v>41763.012442129628</c:v>
                </c:pt>
                <c:pt idx="7946">
                  <c:v>41763.012511574074</c:v>
                </c:pt>
                <c:pt idx="7947">
                  <c:v>41763.012569444443</c:v>
                </c:pt>
                <c:pt idx="7948">
                  <c:v>41763.012627314813</c:v>
                </c:pt>
                <c:pt idx="7949">
                  <c:v>41763.012696759259</c:v>
                </c:pt>
                <c:pt idx="7950">
                  <c:v>41763.012754629628</c:v>
                </c:pt>
                <c:pt idx="7951">
                  <c:v>41763.012812499997</c:v>
                </c:pt>
                <c:pt idx="7952">
                  <c:v>41763.012881944444</c:v>
                </c:pt>
                <c:pt idx="7953">
                  <c:v>41763.012939814813</c:v>
                </c:pt>
                <c:pt idx="7954">
                  <c:v>41763.012997685182</c:v>
                </c:pt>
                <c:pt idx="7955">
                  <c:v>41763.013067129628</c:v>
                </c:pt>
                <c:pt idx="7956">
                  <c:v>41763.013124999998</c:v>
                </c:pt>
                <c:pt idx="7957">
                  <c:v>41763.013182870367</c:v>
                </c:pt>
                <c:pt idx="7958">
                  <c:v>41763.013240740744</c:v>
                </c:pt>
                <c:pt idx="7959">
                  <c:v>41763.013310185182</c:v>
                </c:pt>
                <c:pt idx="7960">
                  <c:v>41763.013368055559</c:v>
                </c:pt>
                <c:pt idx="7961">
                  <c:v>41763.013425925928</c:v>
                </c:pt>
                <c:pt idx="7962">
                  <c:v>41763.013495370367</c:v>
                </c:pt>
                <c:pt idx="7963">
                  <c:v>41763.013553240744</c:v>
                </c:pt>
                <c:pt idx="7964">
                  <c:v>41763.013611111113</c:v>
                </c:pt>
                <c:pt idx="7965">
                  <c:v>41763.013680555552</c:v>
                </c:pt>
                <c:pt idx="7966">
                  <c:v>41763.013738425929</c:v>
                </c:pt>
                <c:pt idx="7967">
                  <c:v>41763.013796296298</c:v>
                </c:pt>
                <c:pt idx="7968">
                  <c:v>41763.013865740744</c:v>
                </c:pt>
                <c:pt idx="7969">
                  <c:v>41763.013923611114</c:v>
                </c:pt>
                <c:pt idx="7970">
                  <c:v>41763.013981481483</c:v>
                </c:pt>
                <c:pt idx="7971">
                  <c:v>41763.014039351852</c:v>
                </c:pt>
                <c:pt idx="7972">
                  <c:v>41763.014108796298</c:v>
                </c:pt>
                <c:pt idx="7973">
                  <c:v>41763.014166666668</c:v>
                </c:pt>
                <c:pt idx="7974">
                  <c:v>41763.014224537037</c:v>
                </c:pt>
                <c:pt idx="7975">
                  <c:v>41763.014293981483</c:v>
                </c:pt>
                <c:pt idx="7976">
                  <c:v>41763.014351851853</c:v>
                </c:pt>
                <c:pt idx="7977">
                  <c:v>41763.014409722222</c:v>
                </c:pt>
                <c:pt idx="7978">
                  <c:v>41763.014479166668</c:v>
                </c:pt>
                <c:pt idx="7979">
                  <c:v>41763.014537037037</c:v>
                </c:pt>
                <c:pt idx="7980">
                  <c:v>41763.014594907407</c:v>
                </c:pt>
                <c:pt idx="7981">
                  <c:v>41763.014664351853</c:v>
                </c:pt>
                <c:pt idx="7982">
                  <c:v>41763.014722222222</c:v>
                </c:pt>
                <c:pt idx="7983">
                  <c:v>41763.014780092592</c:v>
                </c:pt>
                <c:pt idx="7984">
                  <c:v>41763.014849537038</c:v>
                </c:pt>
                <c:pt idx="7985">
                  <c:v>41763.014907407407</c:v>
                </c:pt>
                <c:pt idx="7986">
                  <c:v>41763.014965277776</c:v>
                </c:pt>
                <c:pt idx="7987">
                  <c:v>41763.015023148146</c:v>
                </c:pt>
                <c:pt idx="7988">
                  <c:v>41763.015092592592</c:v>
                </c:pt>
                <c:pt idx="7989">
                  <c:v>41763.015150462961</c:v>
                </c:pt>
                <c:pt idx="7990">
                  <c:v>41763.015208333331</c:v>
                </c:pt>
                <c:pt idx="7991">
                  <c:v>41763.015277777777</c:v>
                </c:pt>
                <c:pt idx="7992">
                  <c:v>41763.015335648146</c:v>
                </c:pt>
                <c:pt idx="7993">
                  <c:v>41763.015393518515</c:v>
                </c:pt>
                <c:pt idx="7994">
                  <c:v>41763.015462962961</c:v>
                </c:pt>
                <c:pt idx="7995">
                  <c:v>41763.015520833331</c:v>
                </c:pt>
                <c:pt idx="7996">
                  <c:v>41763.0155787037</c:v>
                </c:pt>
                <c:pt idx="7997">
                  <c:v>41763.015648148146</c:v>
                </c:pt>
                <c:pt idx="7998">
                  <c:v>41763.015706018516</c:v>
                </c:pt>
                <c:pt idx="7999">
                  <c:v>41763.015763888892</c:v>
                </c:pt>
                <c:pt idx="8000">
                  <c:v>41763.015821759262</c:v>
                </c:pt>
                <c:pt idx="8001">
                  <c:v>41763.0158912037</c:v>
                </c:pt>
                <c:pt idx="8002">
                  <c:v>41763.015949074077</c:v>
                </c:pt>
                <c:pt idx="8003">
                  <c:v>41763.016006944446</c:v>
                </c:pt>
                <c:pt idx="8004">
                  <c:v>41763.016076388885</c:v>
                </c:pt>
                <c:pt idx="8005">
                  <c:v>41763.016134259262</c:v>
                </c:pt>
                <c:pt idx="8006">
                  <c:v>41763.016192129631</c:v>
                </c:pt>
                <c:pt idx="8007">
                  <c:v>41763.016261574077</c:v>
                </c:pt>
                <c:pt idx="8008">
                  <c:v>41763.016319444447</c:v>
                </c:pt>
                <c:pt idx="8009">
                  <c:v>41763.016377314816</c:v>
                </c:pt>
                <c:pt idx="8010">
                  <c:v>41763.016446759262</c:v>
                </c:pt>
                <c:pt idx="8011">
                  <c:v>41763.016504629632</c:v>
                </c:pt>
                <c:pt idx="8012">
                  <c:v>41763.016562500001</c:v>
                </c:pt>
                <c:pt idx="8013">
                  <c:v>41763.01662037037</c:v>
                </c:pt>
                <c:pt idx="8014">
                  <c:v>41763.016689814816</c:v>
                </c:pt>
                <c:pt idx="8015">
                  <c:v>41763.016747685186</c:v>
                </c:pt>
                <c:pt idx="8016">
                  <c:v>41763.016805555555</c:v>
                </c:pt>
                <c:pt idx="8017">
                  <c:v>41763.016875000001</c:v>
                </c:pt>
                <c:pt idx="8018">
                  <c:v>41763.016932870371</c:v>
                </c:pt>
                <c:pt idx="8019">
                  <c:v>41763.01699074074</c:v>
                </c:pt>
                <c:pt idx="8020">
                  <c:v>41763.017060185186</c:v>
                </c:pt>
                <c:pt idx="8021">
                  <c:v>41763.017118055555</c:v>
                </c:pt>
                <c:pt idx="8022">
                  <c:v>41763.017175925925</c:v>
                </c:pt>
                <c:pt idx="8023">
                  <c:v>41763.017245370371</c:v>
                </c:pt>
                <c:pt idx="8024">
                  <c:v>41763.01730324074</c:v>
                </c:pt>
                <c:pt idx="8025">
                  <c:v>41763.017361111109</c:v>
                </c:pt>
                <c:pt idx="8026">
                  <c:v>41763.017418981479</c:v>
                </c:pt>
                <c:pt idx="8027">
                  <c:v>41763.017488425925</c:v>
                </c:pt>
                <c:pt idx="8028">
                  <c:v>41763.017546296294</c:v>
                </c:pt>
                <c:pt idx="8029">
                  <c:v>41763.017604166664</c:v>
                </c:pt>
                <c:pt idx="8030">
                  <c:v>41763.01767361111</c:v>
                </c:pt>
                <c:pt idx="8031">
                  <c:v>41763.017731481479</c:v>
                </c:pt>
                <c:pt idx="8032">
                  <c:v>41763.017789351848</c:v>
                </c:pt>
                <c:pt idx="8033">
                  <c:v>41763.017858796295</c:v>
                </c:pt>
                <c:pt idx="8034">
                  <c:v>41763.017916666664</c:v>
                </c:pt>
                <c:pt idx="8035">
                  <c:v>41763.017974537041</c:v>
                </c:pt>
                <c:pt idx="8036">
                  <c:v>41763.018043981479</c:v>
                </c:pt>
                <c:pt idx="8037">
                  <c:v>41763.018101851849</c:v>
                </c:pt>
                <c:pt idx="8038">
                  <c:v>41763.018159722225</c:v>
                </c:pt>
                <c:pt idx="8039">
                  <c:v>41763.018229166664</c:v>
                </c:pt>
                <c:pt idx="8040">
                  <c:v>41763.018287037034</c:v>
                </c:pt>
                <c:pt idx="8041">
                  <c:v>41763.01834490741</c:v>
                </c:pt>
                <c:pt idx="8042">
                  <c:v>41763.01840277778</c:v>
                </c:pt>
                <c:pt idx="8043">
                  <c:v>41763.018472222226</c:v>
                </c:pt>
                <c:pt idx="8044">
                  <c:v>41763.018530092595</c:v>
                </c:pt>
                <c:pt idx="8045">
                  <c:v>41763.018587962964</c:v>
                </c:pt>
                <c:pt idx="8046">
                  <c:v>41763.018657407411</c:v>
                </c:pt>
                <c:pt idx="8047">
                  <c:v>41763.01871527778</c:v>
                </c:pt>
                <c:pt idx="8048">
                  <c:v>41763.018773148149</c:v>
                </c:pt>
                <c:pt idx="8049">
                  <c:v>41763.018842592595</c:v>
                </c:pt>
                <c:pt idx="8050">
                  <c:v>41763.018900462965</c:v>
                </c:pt>
                <c:pt idx="8051">
                  <c:v>41763.018958333334</c:v>
                </c:pt>
                <c:pt idx="8052">
                  <c:v>41763.01902777778</c:v>
                </c:pt>
                <c:pt idx="8053">
                  <c:v>41763.019085648149</c:v>
                </c:pt>
                <c:pt idx="8054">
                  <c:v>41763.019143518519</c:v>
                </c:pt>
                <c:pt idx="8055">
                  <c:v>41763.019201388888</c:v>
                </c:pt>
                <c:pt idx="8056">
                  <c:v>41763.019270833334</c:v>
                </c:pt>
                <c:pt idx="8057">
                  <c:v>41763.019328703704</c:v>
                </c:pt>
                <c:pt idx="8058">
                  <c:v>41763.019386574073</c:v>
                </c:pt>
                <c:pt idx="8059">
                  <c:v>41763.019456018519</c:v>
                </c:pt>
                <c:pt idx="8060">
                  <c:v>41763.019513888888</c:v>
                </c:pt>
                <c:pt idx="8061">
                  <c:v>41763.019571759258</c:v>
                </c:pt>
                <c:pt idx="8062">
                  <c:v>41763.019641203704</c:v>
                </c:pt>
                <c:pt idx="8063">
                  <c:v>41763.019699074073</c:v>
                </c:pt>
                <c:pt idx="8064">
                  <c:v>41763.019756944443</c:v>
                </c:pt>
                <c:pt idx="8065">
                  <c:v>41763.019826388889</c:v>
                </c:pt>
                <c:pt idx="8066">
                  <c:v>41763.019884259258</c:v>
                </c:pt>
                <c:pt idx="8067">
                  <c:v>41763.019942129627</c:v>
                </c:pt>
                <c:pt idx="8068">
                  <c:v>41763.019999999997</c:v>
                </c:pt>
                <c:pt idx="8069">
                  <c:v>41763.020069444443</c:v>
                </c:pt>
                <c:pt idx="8070">
                  <c:v>41763.020127314812</c:v>
                </c:pt>
                <c:pt idx="8071">
                  <c:v>41763.020185185182</c:v>
                </c:pt>
                <c:pt idx="8072">
                  <c:v>41763.020254629628</c:v>
                </c:pt>
                <c:pt idx="8073">
                  <c:v>41763.020312499997</c:v>
                </c:pt>
                <c:pt idx="8074">
                  <c:v>41763.020370370374</c:v>
                </c:pt>
                <c:pt idx="8075">
                  <c:v>41763.020439814813</c:v>
                </c:pt>
                <c:pt idx="8076">
                  <c:v>41763.020497685182</c:v>
                </c:pt>
                <c:pt idx="8077">
                  <c:v>41763.020555555559</c:v>
                </c:pt>
                <c:pt idx="8078">
                  <c:v>41763.020624999997</c:v>
                </c:pt>
                <c:pt idx="8079">
                  <c:v>41763.020682870374</c:v>
                </c:pt>
                <c:pt idx="8080">
                  <c:v>41763.020740740743</c:v>
                </c:pt>
                <c:pt idx="8081">
                  <c:v>41763.020798611113</c:v>
                </c:pt>
                <c:pt idx="8082">
                  <c:v>41763.020868055559</c:v>
                </c:pt>
                <c:pt idx="8083">
                  <c:v>41763.020925925928</c:v>
                </c:pt>
                <c:pt idx="8084">
                  <c:v>41763.020983796298</c:v>
                </c:pt>
                <c:pt idx="8085">
                  <c:v>41763.021053240744</c:v>
                </c:pt>
                <c:pt idx="8086">
                  <c:v>41763.021111111113</c:v>
                </c:pt>
                <c:pt idx="8087">
                  <c:v>41763.021168981482</c:v>
                </c:pt>
                <c:pt idx="8088">
                  <c:v>41763.021238425928</c:v>
                </c:pt>
                <c:pt idx="8089">
                  <c:v>41763.021296296298</c:v>
                </c:pt>
                <c:pt idx="8090">
                  <c:v>41763.021354166667</c:v>
                </c:pt>
                <c:pt idx="8091">
                  <c:v>41763.021423611113</c:v>
                </c:pt>
                <c:pt idx="8092">
                  <c:v>41763.021481481483</c:v>
                </c:pt>
                <c:pt idx="8093">
                  <c:v>41763.021539351852</c:v>
                </c:pt>
                <c:pt idx="8094">
                  <c:v>41763.021608796298</c:v>
                </c:pt>
                <c:pt idx="8095">
                  <c:v>41763.021666666667</c:v>
                </c:pt>
                <c:pt idx="8096">
                  <c:v>41763.021724537037</c:v>
                </c:pt>
                <c:pt idx="8097">
                  <c:v>41763.021782407406</c:v>
                </c:pt>
                <c:pt idx="8098">
                  <c:v>41763.021851851852</c:v>
                </c:pt>
                <c:pt idx="8099">
                  <c:v>41763.021909722222</c:v>
                </c:pt>
                <c:pt idx="8100">
                  <c:v>41763.021967592591</c:v>
                </c:pt>
                <c:pt idx="8101">
                  <c:v>41763.022037037037</c:v>
                </c:pt>
                <c:pt idx="8102">
                  <c:v>41763.022094907406</c:v>
                </c:pt>
                <c:pt idx="8103">
                  <c:v>41763.022152777776</c:v>
                </c:pt>
                <c:pt idx="8104">
                  <c:v>41763.022222222222</c:v>
                </c:pt>
                <c:pt idx="8105">
                  <c:v>41763.022280092591</c:v>
                </c:pt>
                <c:pt idx="8106">
                  <c:v>41763.022337962961</c:v>
                </c:pt>
                <c:pt idx="8107">
                  <c:v>41763.022407407407</c:v>
                </c:pt>
                <c:pt idx="8108">
                  <c:v>41763.022465277776</c:v>
                </c:pt>
                <c:pt idx="8109">
                  <c:v>41763.022523148145</c:v>
                </c:pt>
                <c:pt idx="8110">
                  <c:v>41763.022581018522</c:v>
                </c:pt>
                <c:pt idx="8111">
                  <c:v>41763.022650462961</c:v>
                </c:pt>
                <c:pt idx="8112">
                  <c:v>41763.02270833333</c:v>
                </c:pt>
                <c:pt idx="8113">
                  <c:v>41763.022766203707</c:v>
                </c:pt>
                <c:pt idx="8114">
                  <c:v>41763.022835648146</c:v>
                </c:pt>
                <c:pt idx="8115">
                  <c:v>41763.022893518515</c:v>
                </c:pt>
                <c:pt idx="8116">
                  <c:v>41763.022951388892</c:v>
                </c:pt>
                <c:pt idx="8117">
                  <c:v>41763.023020833331</c:v>
                </c:pt>
                <c:pt idx="8118">
                  <c:v>41763.023078703707</c:v>
                </c:pt>
                <c:pt idx="8119">
                  <c:v>41763.023136574076</c:v>
                </c:pt>
                <c:pt idx="8120">
                  <c:v>41763.023206018515</c:v>
                </c:pt>
                <c:pt idx="8121">
                  <c:v>41763.023263888892</c:v>
                </c:pt>
                <c:pt idx="8122">
                  <c:v>41763.023321759261</c:v>
                </c:pt>
                <c:pt idx="8123">
                  <c:v>41763.023379629631</c:v>
                </c:pt>
                <c:pt idx="8124">
                  <c:v>41763.023449074077</c:v>
                </c:pt>
                <c:pt idx="8125">
                  <c:v>41763.023506944446</c:v>
                </c:pt>
                <c:pt idx="8126">
                  <c:v>41763.023564814815</c:v>
                </c:pt>
                <c:pt idx="8127">
                  <c:v>41763.023634259262</c:v>
                </c:pt>
                <c:pt idx="8128">
                  <c:v>41763.023692129631</c:v>
                </c:pt>
                <c:pt idx="8129">
                  <c:v>41763.02375</c:v>
                </c:pt>
                <c:pt idx="8130">
                  <c:v>41763.023819444446</c:v>
                </c:pt>
                <c:pt idx="8131">
                  <c:v>41763.023877314816</c:v>
                </c:pt>
                <c:pt idx="8132">
                  <c:v>41763.023935185185</c:v>
                </c:pt>
                <c:pt idx="8133">
                  <c:v>41763.024004629631</c:v>
                </c:pt>
                <c:pt idx="8134">
                  <c:v>41763.024062500001</c:v>
                </c:pt>
                <c:pt idx="8135">
                  <c:v>41763.02412037037</c:v>
                </c:pt>
                <c:pt idx="8136">
                  <c:v>41763.024178240739</c:v>
                </c:pt>
                <c:pt idx="8137">
                  <c:v>41763.024247685185</c:v>
                </c:pt>
                <c:pt idx="8138">
                  <c:v>41763.024305555555</c:v>
                </c:pt>
                <c:pt idx="8139">
                  <c:v>41763.024363425924</c:v>
                </c:pt>
                <c:pt idx="8140">
                  <c:v>41763.02443287037</c:v>
                </c:pt>
                <c:pt idx="8141">
                  <c:v>41763.02449074074</c:v>
                </c:pt>
                <c:pt idx="8142">
                  <c:v>41763.024548611109</c:v>
                </c:pt>
                <c:pt idx="8143">
                  <c:v>41763.024618055555</c:v>
                </c:pt>
                <c:pt idx="8144">
                  <c:v>41763.024675925924</c:v>
                </c:pt>
                <c:pt idx="8145">
                  <c:v>41763.024733796294</c:v>
                </c:pt>
                <c:pt idx="8146">
                  <c:v>41763.02480324074</c:v>
                </c:pt>
                <c:pt idx="8147">
                  <c:v>41763.024861111109</c:v>
                </c:pt>
                <c:pt idx="8148">
                  <c:v>41763.024918981479</c:v>
                </c:pt>
                <c:pt idx="8149">
                  <c:v>41763.024988425925</c:v>
                </c:pt>
                <c:pt idx="8150">
                  <c:v>41763.025046296294</c:v>
                </c:pt>
                <c:pt idx="8151">
                  <c:v>41763.025104166663</c:v>
                </c:pt>
                <c:pt idx="8152">
                  <c:v>41763.02516203704</c:v>
                </c:pt>
                <c:pt idx="8153">
                  <c:v>41763.025231481479</c:v>
                </c:pt>
                <c:pt idx="8154">
                  <c:v>41763.025289351855</c:v>
                </c:pt>
                <c:pt idx="8155">
                  <c:v>41763.025347222225</c:v>
                </c:pt>
                <c:pt idx="8156">
                  <c:v>41763.025416666664</c:v>
                </c:pt>
                <c:pt idx="8157">
                  <c:v>41763.02547453704</c:v>
                </c:pt>
                <c:pt idx="8158">
                  <c:v>41763.02553240741</c:v>
                </c:pt>
                <c:pt idx="8159">
                  <c:v>41763.025601851848</c:v>
                </c:pt>
                <c:pt idx="8160">
                  <c:v>41763.025659722225</c:v>
                </c:pt>
                <c:pt idx="8161">
                  <c:v>41763.025717592594</c:v>
                </c:pt>
                <c:pt idx="8162">
                  <c:v>41763.025787037041</c:v>
                </c:pt>
                <c:pt idx="8163">
                  <c:v>41763.02584490741</c:v>
                </c:pt>
                <c:pt idx="8164">
                  <c:v>41763.025902777779</c:v>
                </c:pt>
                <c:pt idx="8165">
                  <c:v>41763.025960648149</c:v>
                </c:pt>
                <c:pt idx="8166">
                  <c:v>41763.026030092595</c:v>
                </c:pt>
                <c:pt idx="8167">
                  <c:v>41763.026087962964</c:v>
                </c:pt>
                <c:pt idx="8168">
                  <c:v>41763.026145833333</c:v>
                </c:pt>
                <c:pt idx="8169">
                  <c:v>41763.02621527778</c:v>
                </c:pt>
                <c:pt idx="8170">
                  <c:v>41763.026273148149</c:v>
                </c:pt>
                <c:pt idx="8171">
                  <c:v>41763.026331018518</c:v>
                </c:pt>
                <c:pt idx="8172">
                  <c:v>41763.026400462964</c:v>
                </c:pt>
                <c:pt idx="8173">
                  <c:v>41763.026458333334</c:v>
                </c:pt>
                <c:pt idx="8174">
                  <c:v>41763.026516203703</c:v>
                </c:pt>
                <c:pt idx="8175">
                  <c:v>41763.026585648149</c:v>
                </c:pt>
                <c:pt idx="8176">
                  <c:v>41763.026643518519</c:v>
                </c:pt>
                <c:pt idx="8177">
                  <c:v>41763.026701388888</c:v>
                </c:pt>
                <c:pt idx="8178">
                  <c:v>41763.026759259257</c:v>
                </c:pt>
                <c:pt idx="8179">
                  <c:v>41763.026828703703</c:v>
                </c:pt>
                <c:pt idx="8180">
                  <c:v>41763.026886574073</c:v>
                </c:pt>
                <c:pt idx="8181">
                  <c:v>41763.026944444442</c:v>
                </c:pt>
                <c:pt idx="8182">
                  <c:v>41763.027013888888</c:v>
                </c:pt>
                <c:pt idx="8183">
                  <c:v>41763.027071759258</c:v>
                </c:pt>
                <c:pt idx="8184">
                  <c:v>41763.027129629627</c:v>
                </c:pt>
                <c:pt idx="8185">
                  <c:v>41763.027199074073</c:v>
                </c:pt>
                <c:pt idx="8186">
                  <c:v>41763.027256944442</c:v>
                </c:pt>
                <c:pt idx="8187">
                  <c:v>41763.027314814812</c:v>
                </c:pt>
                <c:pt idx="8188">
                  <c:v>41763.027384259258</c:v>
                </c:pt>
                <c:pt idx="8189">
                  <c:v>41763.027442129627</c:v>
                </c:pt>
                <c:pt idx="8190">
                  <c:v>41763.027499999997</c:v>
                </c:pt>
                <c:pt idx="8191">
                  <c:v>41763.027557870373</c:v>
                </c:pt>
                <c:pt idx="8192">
                  <c:v>41763.027627314812</c:v>
                </c:pt>
                <c:pt idx="8193">
                  <c:v>41763.027685185189</c:v>
                </c:pt>
                <c:pt idx="8194">
                  <c:v>41763.027743055558</c:v>
                </c:pt>
                <c:pt idx="8195">
                  <c:v>41763.027812499997</c:v>
                </c:pt>
                <c:pt idx="8196">
                  <c:v>41763.027870370373</c:v>
                </c:pt>
                <c:pt idx="8197">
                  <c:v>41763.027928240743</c:v>
                </c:pt>
                <c:pt idx="8198">
                  <c:v>41763.027997685182</c:v>
                </c:pt>
                <c:pt idx="8199">
                  <c:v>41763.028055555558</c:v>
                </c:pt>
                <c:pt idx="8200">
                  <c:v>41763.028113425928</c:v>
                </c:pt>
                <c:pt idx="8201">
                  <c:v>41763.028182870374</c:v>
                </c:pt>
                <c:pt idx="8202">
                  <c:v>41763.028240740743</c:v>
                </c:pt>
                <c:pt idx="8203">
                  <c:v>41763.028298611112</c:v>
                </c:pt>
                <c:pt idx="8204">
                  <c:v>41763.028368055559</c:v>
                </c:pt>
                <c:pt idx="8205">
                  <c:v>41763.028425925928</c:v>
                </c:pt>
                <c:pt idx="8206">
                  <c:v>41763.028483796297</c:v>
                </c:pt>
                <c:pt idx="8207">
                  <c:v>41763.028541666667</c:v>
                </c:pt>
                <c:pt idx="8208">
                  <c:v>41763.028611111113</c:v>
                </c:pt>
                <c:pt idx="8209">
                  <c:v>41763.028668981482</c:v>
                </c:pt>
                <c:pt idx="8210">
                  <c:v>41763.028726851851</c:v>
                </c:pt>
                <c:pt idx="8211">
                  <c:v>41763.028796296298</c:v>
                </c:pt>
                <c:pt idx="8212">
                  <c:v>41763.028854166667</c:v>
                </c:pt>
                <c:pt idx="8213">
                  <c:v>41763.028912037036</c:v>
                </c:pt>
                <c:pt idx="8214">
                  <c:v>41763.028981481482</c:v>
                </c:pt>
                <c:pt idx="8215">
                  <c:v>41763.029039351852</c:v>
                </c:pt>
                <c:pt idx="8216">
                  <c:v>41763.029097222221</c:v>
                </c:pt>
                <c:pt idx="8217">
                  <c:v>41763.029166666667</c:v>
                </c:pt>
                <c:pt idx="8218">
                  <c:v>41763.029224537036</c:v>
                </c:pt>
                <c:pt idx="8219">
                  <c:v>41763.029282407406</c:v>
                </c:pt>
                <c:pt idx="8220">
                  <c:v>41763.029340277775</c:v>
                </c:pt>
                <c:pt idx="8221">
                  <c:v>41763.029409722221</c:v>
                </c:pt>
                <c:pt idx="8222">
                  <c:v>41763.029467592591</c:v>
                </c:pt>
                <c:pt idx="8223">
                  <c:v>41763.02952546296</c:v>
                </c:pt>
                <c:pt idx="8224">
                  <c:v>41763.029594907406</c:v>
                </c:pt>
                <c:pt idx="8225">
                  <c:v>41763.029652777775</c:v>
                </c:pt>
                <c:pt idx="8226">
                  <c:v>41763.029710648145</c:v>
                </c:pt>
                <c:pt idx="8227">
                  <c:v>41763.029780092591</c:v>
                </c:pt>
                <c:pt idx="8228">
                  <c:v>41763.02983796296</c:v>
                </c:pt>
                <c:pt idx="8229">
                  <c:v>41763.029895833337</c:v>
                </c:pt>
                <c:pt idx="8230">
                  <c:v>41763.029965277776</c:v>
                </c:pt>
                <c:pt idx="8231">
                  <c:v>41763.030023148145</c:v>
                </c:pt>
                <c:pt idx="8232">
                  <c:v>41763.030081018522</c:v>
                </c:pt>
                <c:pt idx="8233">
                  <c:v>41763.030138888891</c:v>
                </c:pt>
                <c:pt idx="8234">
                  <c:v>41763.03020833333</c:v>
                </c:pt>
                <c:pt idx="8235">
                  <c:v>41763.030266203707</c:v>
                </c:pt>
                <c:pt idx="8236">
                  <c:v>41763.030324074076</c:v>
                </c:pt>
                <c:pt idx="8237">
                  <c:v>41763.030393518522</c:v>
                </c:pt>
                <c:pt idx="8238">
                  <c:v>41763.030451388891</c:v>
                </c:pt>
                <c:pt idx="8239">
                  <c:v>41763.030509259261</c:v>
                </c:pt>
                <c:pt idx="8240">
                  <c:v>41763.030578703707</c:v>
                </c:pt>
                <c:pt idx="8241">
                  <c:v>41763.030636574076</c:v>
                </c:pt>
                <c:pt idx="8242">
                  <c:v>41763.030694444446</c:v>
                </c:pt>
                <c:pt idx="8243">
                  <c:v>41763.030763888892</c:v>
                </c:pt>
                <c:pt idx="8244">
                  <c:v>41763.030821759261</c:v>
                </c:pt>
                <c:pt idx="8245">
                  <c:v>41763.03087962963</c:v>
                </c:pt>
                <c:pt idx="8246">
                  <c:v>41763.030949074076</c:v>
                </c:pt>
                <c:pt idx="8247">
                  <c:v>41763.031006944446</c:v>
                </c:pt>
                <c:pt idx="8248">
                  <c:v>41763.031064814815</c:v>
                </c:pt>
                <c:pt idx="8249">
                  <c:v>41763.031122685185</c:v>
                </c:pt>
                <c:pt idx="8250">
                  <c:v>41763.031192129631</c:v>
                </c:pt>
                <c:pt idx="8251">
                  <c:v>41763.03125</c:v>
                </c:pt>
                <c:pt idx="8252">
                  <c:v>41763.031307870369</c:v>
                </c:pt>
                <c:pt idx="8253">
                  <c:v>41763.031377314815</c:v>
                </c:pt>
                <c:pt idx="8254">
                  <c:v>41763.031435185185</c:v>
                </c:pt>
                <c:pt idx="8255">
                  <c:v>41763.031493055554</c:v>
                </c:pt>
                <c:pt idx="8256">
                  <c:v>41763.0315625</c:v>
                </c:pt>
                <c:pt idx="8257">
                  <c:v>41763.03162037037</c:v>
                </c:pt>
                <c:pt idx="8258">
                  <c:v>41763.031678240739</c:v>
                </c:pt>
                <c:pt idx="8259">
                  <c:v>41763.031747685185</c:v>
                </c:pt>
                <c:pt idx="8260">
                  <c:v>41763.031805555554</c:v>
                </c:pt>
                <c:pt idx="8261">
                  <c:v>41763.031863425924</c:v>
                </c:pt>
                <c:pt idx="8262">
                  <c:v>41763.031921296293</c:v>
                </c:pt>
                <c:pt idx="8263">
                  <c:v>41763.031990740739</c:v>
                </c:pt>
                <c:pt idx="8264">
                  <c:v>41763.032048611109</c:v>
                </c:pt>
                <c:pt idx="8265">
                  <c:v>41763.032106481478</c:v>
                </c:pt>
                <c:pt idx="8266">
                  <c:v>41763.032175925924</c:v>
                </c:pt>
                <c:pt idx="8267">
                  <c:v>41763.032233796293</c:v>
                </c:pt>
                <c:pt idx="8268">
                  <c:v>41763.03229166667</c:v>
                </c:pt>
                <c:pt idx="8269">
                  <c:v>41763.032361111109</c:v>
                </c:pt>
                <c:pt idx="8270">
                  <c:v>41763.032418981478</c:v>
                </c:pt>
                <c:pt idx="8271">
                  <c:v>41763.032476851855</c:v>
                </c:pt>
                <c:pt idx="8272">
                  <c:v>41763.032546296294</c:v>
                </c:pt>
                <c:pt idx="8273">
                  <c:v>41763.032604166663</c:v>
                </c:pt>
                <c:pt idx="8274">
                  <c:v>41763.03266203704</c:v>
                </c:pt>
                <c:pt idx="8275">
                  <c:v>41763.032719907409</c:v>
                </c:pt>
                <c:pt idx="8276">
                  <c:v>41763.032789351855</c:v>
                </c:pt>
                <c:pt idx="8277">
                  <c:v>41763.032847222225</c:v>
                </c:pt>
                <c:pt idx="8278">
                  <c:v>41763.032905092594</c:v>
                </c:pt>
                <c:pt idx="8279">
                  <c:v>41763.03297453704</c:v>
                </c:pt>
                <c:pt idx="8280">
                  <c:v>41763.033032407409</c:v>
                </c:pt>
                <c:pt idx="8281">
                  <c:v>41763.033090277779</c:v>
                </c:pt>
                <c:pt idx="8282">
                  <c:v>41763.033159722225</c:v>
                </c:pt>
                <c:pt idx="8283">
                  <c:v>41763.033217592594</c:v>
                </c:pt>
                <c:pt idx="8284">
                  <c:v>41763.033275462964</c:v>
                </c:pt>
                <c:pt idx="8285">
                  <c:v>41763.03334490741</c:v>
                </c:pt>
                <c:pt idx="8286">
                  <c:v>41763.033402777779</c:v>
                </c:pt>
                <c:pt idx="8287">
                  <c:v>41763.033460648148</c:v>
                </c:pt>
                <c:pt idx="8288">
                  <c:v>41763.033518518518</c:v>
                </c:pt>
                <c:pt idx="8289">
                  <c:v>41763.033587962964</c:v>
                </c:pt>
                <c:pt idx="8290">
                  <c:v>41763.033645833333</c:v>
                </c:pt>
                <c:pt idx="8291">
                  <c:v>41763.033703703702</c:v>
                </c:pt>
                <c:pt idx="8292">
                  <c:v>41763.033773148149</c:v>
                </c:pt>
                <c:pt idx="8293">
                  <c:v>41763.033831018518</c:v>
                </c:pt>
                <c:pt idx="8294">
                  <c:v>41763.033888888887</c:v>
                </c:pt>
                <c:pt idx="8295">
                  <c:v>41763.033958333333</c:v>
                </c:pt>
                <c:pt idx="8296">
                  <c:v>41763.034016203703</c:v>
                </c:pt>
                <c:pt idx="8297">
                  <c:v>41763.034074074072</c:v>
                </c:pt>
                <c:pt idx="8298">
                  <c:v>41763.034143518518</c:v>
                </c:pt>
                <c:pt idx="8299">
                  <c:v>41763.034201388888</c:v>
                </c:pt>
                <c:pt idx="8300">
                  <c:v>41763.034259259257</c:v>
                </c:pt>
                <c:pt idx="8301">
                  <c:v>41763.034328703703</c:v>
                </c:pt>
                <c:pt idx="8302">
                  <c:v>41763.034386574072</c:v>
                </c:pt>
                <c:pt idx="8303">
                  <c:v>41763.034444444442</c:v>
                </c:pt>
                <c:pt idx="8304">
                  <c:v>41763.034502314818</c:v>
                </c:pt>
                <c:pt idx="8305">
                  <c:v>41763.034571759257</c:v>
                </c:pt>
                <c:pt idx="8306">
                  <c:v>41763.034629629627</c:v>
                </c:pt>
                <c:pt idx="8307">
                  <c:v>41763.034687500003</c:v>
                </c:pt>
                <c:pt idx="8308">
                  <c:v>41763.034756944442</c:v>
                </c:pt>
                <c:pt idx="8309">
                  <c:v>41763.034814814811</c:v>
                </c:pt>
                <c:pt idx="8310">
                  <c:v>41763.034872685188</c:v>
                </c:pt>
                <c:pt idx="8311">
                  <c:v>41763.034942129627</c:v>
                </c:pt>
                <c:pt idx="8312">
                  <c:v>41763.035000000003</c:v>
                </c:pt>
                <c:pt idx="8313">
                  <c:v>41763.035057870373</c:v>
                </c:pt>
                <c:pt idx="8314">
                  <c:v>41763.035127314812</c:v>
                </c:pt>
                <c:pt idx="8315">
                  <c:v>41763.035185185188</c:v>
                </c:pt>
                <c:pt idx="8316">
                  <c:v>41763.035243055558</c:v>
                </c:pt>
                <c:pt idx="8317">
                  <c:v>41763.035300925927</c:v>
                </c:pt>
                <c:pt idx="8318">
                  <c:v>41763.035370370373</c:v>
                </c:pt>
                <c:pt idx="8319">
                  <c:v>41763.035428240742</c:v>
                </c:pt>
                <c:pt idx="8320">
                  <c:v>41763.035486111112</c:v>
                </c:pt>
                <c:pt idx="8321">
                  <c:v>41763.035555555558</c:v>
                </c:pt>
                <c:pt idx="8322">
                  <c:v>41763.035613425927</c:v>
                </c:pt>
                <c:pt idx="8323">
                  <c:v>41763.035671296297</c:v>
                </c:pt>
                <c:pt idx="8324">
                  <c:v>41763.035740740743</c:v>
                </c:pt>
                <c:pt idx="8325">
                  <c:v>41763.035798611112</c:v>
                </c:pt>
                <c:pt idx="8326">
                  <c:v>41763.035856481481</c:v>
                </c:pt>
                <c:pt idx="8327">
                  <c:v>41763.035925925928</c:v>
                </c:pt>
                <c:pt idx="8328">
                  <c:v>41763.035983796297</c:v>
                </c:pt>
                <c:pt idx="8329">
                  <c:v>41763.036041666666</c:v>
                </c:pt>
                <c:pt idx="8330">
                  <c:v>41763.036099537036</c:v>
                </c:pt>
                <c:pt idx="8331">
                  <c:v>41763.036168981482</c:v>
                </c:pt>
                <c:pt idx="8332">
                  <c:v>41763.036226851851</c:v>
                </c:pt>
                <c:pt idx="8333">
                  <c:v>41763.03628472222</c:v>
                </c:pt>
                <c:pt idx="8334">
                  <c:v>41763.036354166667</c:v>
                </c:pt>
                <c:pt idx="8335">
                  <c:v>41763.036412037036</c:v>
                </c:pt>
                <c:pt idx="8336">
                  <c:v>41763.036469907405</c:v>
                </c:pt>
                <c:pt idx="8337">
                  <c:v>41763.036539351851</c:v>
                </c:pt>
                <c:pt idx="8338">
                  <c:v>41763.036597222221</c:v>
                </c:pt>
                <c:pt idx="8339">
                  <c:v>41763.03665509259</c:v>
                </c:pt>
                <c:pt idx="8340">
                  <c:v>41763.036724537036</c:v>
                </c:pt>
                <c:pt idx="8341">
                  <c:v>41763.036782407406</c:v>
                </c:pt>
                <c:pt idx="8342">
                  <c:v>41763.036840277775</c:v>
                </c:pt>
                <c:pt idx="8343">
                  <c:v>41763.036898148152</c:v>
                </c:pt>
                <c:pt idx="8344">
                  <c:v>41763.03696759259</c:v>
                </c:pt>
                <c:pt idx="8345">
                  <c:v>41763.03702546296</c:v>
                </c:pt>
                <c:pt idx="8346">
                  <c:v>41763.037083333336</c:v>
                </c:pt>
                <c:pt idx="8347">
                  <c:v>41763.037152777775</c:v>
                </c:pt>
                <c:pt idx="8348">
                  <c:v>41763.037210648145</c:v>
                </c:pt>
                <c:pt idx="8349">
                  <c:v>41763.037268518521</c:v>
                </c:pt>
                <c:pt idx="8350">
                  <c:v>41763.03733796296</c:v>
                </c:pt>
                <c:pt idx="8351">
                  <c:v>41763.037395833337</c:v>
                </c:pt>
                <c:pt idx="8352">
                  <c:v>41763.037453703706</c:v>
                </c:pt>
                <c:pt idx="8353">
                  <c:v>41763.037523148145</c:v>
                </c:pt>
                <c:pt idx="8354">
                  <c:v>41763.037581018521</c:v>
                </c:pt>
                <c:pt idx="8355">
                  <c:v>41763.037638888891</c:v>
                </c:pt>
                <c:pt idx="8356">
                  <c:v>41763.037708333337</c:v>
                </c:pt>
                <c:pt idx="8357">
                  <c:v>41763.037766203706</c:v>
                </c:pt>
                <c:pt idx="8358">
                  <c:v>41763.037824074076</c:v>
                </c:pt>
                <c:pt idx="8359">
                  <c:v>41763.037881944445</c:v>
                </c:pt>
                <c:pt idx="8360">
                  <c:v>41763.037951388891</c:v>
                </c:pt>
                <c:pt idx="8361">
                  <c:v>41763.03800925926</c:v>
                </c:pt>
                <c:pt idx="8362">
                  <c:v>41763.03806712963</c:v>
                </c:pt>
                <c:pt idx="8363">
                  <c:v>41763.038136574076</c:v>
                </c:pt>
                <c:pt idx="8364">
                  <c:v>41763.038194444445</c:v>
                </c:pt>
                <c:pt idx="8365">
                  <c:v>41763.038252314815</c:v>
                </c:pt>
                <c:pt idx="8366">
                  <c:v>41763.038321759261</c:v>
                </c:pt>
                <c:pt idx="8367">
                  <c:v>41763.03837962963</c:v>
                </c:pt>
                <c:pt idx="8368">
                  <c:v>41763.038437499999</c:v>
                </c:pt>
                <c:pt idx="8369">
                  <c:v>41763.038506944446</c:v>
                </c:pt>
                <c:pt idx="8370">
                  <c:v>41763.038564814815</c:v>
                </c:pt>
                <c:pt idx="8371">
                  <c:v>41763.038622685184</c:v>
                </c:pt>
                <c:pt idx="8372">
                  <c:v>41763.038680555554</c:v>
                </c:pt>
                <c:pt idx="8373">
                  <c:v>41763.03875</c:v>
                </c:pt>
                <c:pt idx="8374">
                  <c:v>41763.038807870369</c:v>
                </c:pt>
                <c:pt idx="8375">
                  <c:v>41763.038865740738</c:v>
                </c:pt>
                <c:pt idx="8376">
                  <c:v>41763.038935185185</c:v>
                </c:pt>
                <c:pt idx="8377">
                  <c:v>41763.038993055554</c:v>
                </c:pt>
                <c:pt idx="8378">
                  <c:v>41763.039050925923</c:v>
                </c:pt>
                <c:pt idx="8379">
                  <c:v>41763.039120370369</c:v>
                </c:pt>
                <c:pt idx="8380">
                  <c:v>41763.039178240739</c:v>
                </c:pt>
                <c:pt idx="8381">
                  <c:v>41763.039236111108</c:v>
                </c:pt>
                <c:pt idx="8382">
                  <c:v>41763.039305555554</c:v>
                </c:pt>
                <c:pt idx="8383">
                  <c:v>41763.039363425924</c:v>
                </c:pt>
                <c:pt idx="8384">
                  <c:v>41763.039421296293</c:v>
                </c:pt>
                <c:pt idx="8385">
                  <c:v>41763.039479166669</c:v>
                </c:pt>
                <c:pt idx="8386">
                  <c:v>41763.039548611108</c:v>
                </c:pt>
                <c:pt idx="8387">
                  <c:v>41763.039606481485</c:v>
                </c:pt>
                <c:pt idx="8388">
                  <c:v>41763.039664351854</c:v>
                </c:pt>
                <c:pt idx="8389">
                  <c:v>41763.039733796293</c:v>
                </c:pt>
                <c:pt idx="8390">
                  <c:v>41763.03979166667</c:v>
                </c:pt>
                <c:pt idx="8391">
                  <c:v>41763.039849537039</c:v>
                </c:pt>
                <c:pt idx="8392">
                  <c:v>41763.039918981478</c:v>
                </c:pt>
                <c:pt idx="8393">
                  <c:v>41763.039976851855</c:v>
                </c:pt>
                <c:pt idx="8394">
                  <c:v>41763.040034722224</c:v>
                </c:pt>
                <c:pt idx="8395">
                  <c:v>41763.04010416667</c:v>
                </c:pt>
                <c:pt idx="8396">
                  <c:v>41763.040162037039</c:v>
                </c:pt>
                <c:pt idx="8397">
                  <c:v>41763.040219907409</c:v>
                </c:pt>
                <c:pt idx="8398">
                  <c:v>41763.040289351855</c:v>
                </c:pt>
                <c:pt idx="8399">
                  <c:v>41763.040347222224</c:v>
                </c:pt>
                <c:pt idx="8400">
                  <c:v>41763.040405092594</c:v>
                </c:pt>
                <c:pt idx="8401">
                  <c:v>41763.040462962963</c:v>
                </c:pt>
                <c:pt idx="8402">
                  <c:v>41763.040532407409</c:v>
                </c:pt>
                <c:pt idx="8403">
                  <c:v>41763.040590277778</c:v>
                </c:pt>
                <c:pt idx="8404">
                  <c:v>41763.040648148148</c:v>
                </c:pt>
                <c:pt idx="8405">
                  <c:v>41763.040717592594</c:v>
                </c:pt>
                <c:pt idx="8406">
                  <c:v>41763.040775462963</c:v>
                </c:pt>
                <c:pt idx="8407">
                  <c:v>41763.040833333333</c:v>
                </c:pt>
                <c:pt idx="8408">
                  <c:v>41763.040902777779</c:v>
                </c:pt>
                <c:pt idx="8409">
                  <c:v>41763.040960648148</c:v>
                </c:pt>
                <c:pt idx="8410">
                  <c:v>41763.041018518517</c:v>
                </c:pt>
                <c:pt idx="8411">
                  <c:v>41763.041087962964</c:v>
                </c:pt>
                <c:pt idx="8412">
                  <c:v>41763.041145833333</c:v>
                </c:pt>
                <c:pt idx="8413">
                  <c:v>41763.041203703702</c:v>
                </c:pt>
                <c:pt idx="8414">
                  <c:v>41763.041261574072</c:v>
                </c:pt>
                <c:pt idx="8415">
                  <c:v>41763.041331018518</c:v>
                </c:pt>
                <c:pt idx="8416">
                  <c:v>41763.041388888887</c:v>
                </c:pt>
                <c:pt idx="8417">
                  <c:v>41763.041446759256</c:v>
                </c:pt>
                <c:pt idx="8418">
                  <c:v>41763.041516203702</c:v>
                </c:pt>
                <c:pt idx="8419">
                  <c:v>41763.041574074072</c:v>
                </c:pt>
                <c:pt idx="8420">
                  <c:v>41763.041631944441</c:v>
                </c:pt>
                <c:pt idx="8421">
                  <c:v>41763.041701388887</c:v>
                </c:pt>
                <c:pt idx="8422">
                  <c:v>41763.041759259257</c:v>
                </c:pt>
                <c:pt idx="8423">
                  <c:v>41763.041817129626</c:v>
                </c:pt>
                <c:pt idx="8424">
                  <c:v>41763.041886574072</c:v>
                </c:pt>
                <c:pt idx="8425">
                  <c:v>41763.041944444441</c:v>
                </c:pt>
                <c:pt idx="8426">
                  <c:v>41763.042002314818</c:v>
                </c:pt>
                <c:pt idx="8427">
                  <c:v>41763.042060185187</c:v>
                </c:pt>
                <c:pt idx="8428">
                  <c:v>41763.042129629626</c:v>
                </c:pt>
                <c:pt idx="8429">
                  <c:v>41763.042187500003</c:v>
                </c:pt>
                <c:pt idx="8430">
                  <c:v>41763.042245370372</c:v>
                </c:pt>
                <c:pt idx="8431">
                  <c:v>41763.042314814818</c:v>
                </c:pt>
                <c:pt idx="8432">
                  <c:v>41763.042372685188</c:v>
                </c:pt>
                <c:pt idx="8433">
                  <c:v>41763.042430555557</c:v>
                </c:pt>
                <c:pt idx="8434">
                  <c:v>41763.042500000003</c:v>
                </c:pt>
                <c:pt idx="8435">
                  <c:v>41763.042557870373</c:v>
                </c:pt>
                <c:pt idx="8436">
                  <c:v>41763.042615740742</c:v>
                </c:pt>
                <c:pt idx="8437">
                  <c:v>41763.042685185188</c:v>
                </c:pt>
                <c:pt idx="8438">
                  <c:v>41763.042743055557</c:v>
                </c:pt>
                <c:pt idx="8439">
                  <c:v>41763.042800925927</c:v>
                </c:pt>
                <c:pt idx="8440">
                  <c:v>41763.042858796296</c:v>
                </c:pt>
                <c:pt idx="8441">
                  <c:v>41763.042928240742</c:v>
                </c:pt>
                <c:pt idx="8442">
                  <c:v>41763.042986111112</c:v>
                </c:pt>
                <c:pt idx="8443">
                  <c:v>41763.043043981481</c:v>
                </c:pt>
                <c:pt idx="8444">
                  <c:v>41763.043113425927</c:v>
                </c:pt>
                <c:pt idx="8445">
                  <c:v>41763.043171296296</c:v>
                </c:pt>
                <c:pt idx="8446">
                  <c:v>41763.043229166666</c:v>
                </c:pt>
                <c:pt idx="8447">
                  <c:v>41763.043298611112</c:v>
                </c:pt>
                <c:pt idx="8448">
                  <c:v>41763.043356481481</c:v>
                </c:pt>
                <c:pt idx="8449">
                  <c:v>41763.043414351851</c:v>
                </c:pt>
                <c:pt idx="8450">
                  <c:v>41763.043483796297</c:v>
                </c:pt>
                <c:pt idx="8451">
                  <c:v>41763.043541666666</c:v>
                </c:pt>
                <c:pt idx="8452">
                  <c:v>41763.043599537035</c:v>
                </c:pt>
                <c:pt idx="8453">
                  <c:v>41763.043668981481</c:v>
                </c:pt>
                <c:pt idx="8454">
                  <c:v>41763.043726851851</c:v>
                </c:pt>
                <c:pt idx="8455">
                  <c:v>41763.04378472222</c:v>
                </c:pt>
                <c:pt idx="8456">
                  <c:v>41763.043842592589</c:v>
                </c:pt>
                <c:pt idx="8457">
                  <c:v>41763.043912037036</c:v>
                </c:pt>
                <c:pt idx="8458">
                  <c:v>41763.043969907405</c:v>
                </c:pt>
                <c:pt idx="8459">
                  <c:v>41763.044027777774</c:v>
                </c:pt>
                <c:pt idx="8460">
                  <c:v>41763.04409722222</c:v>
                </c:pt>
                <c:pt idx="8461">
                  <c:v>41763.04415509259</c:v>
                </c:pt>
                <c:pt idx="8462">
                  <c:v>41763.044212962966</c:v>
                </c:pt>
                <c:pt idx="8463">
                  <c:v>41763.044282407405</c:v>
                </c:pt>
                <c:pt idx="8464">
                  <c:v>41763.044340277775</c:v>
                </c:pt>
                <c:pt idx="8465">
                  <c:v>41763.044398148151</c:v>
                </c:pt>
                <c:pt idx="8466">
                  <c:v>41763.04446759259</c:v>
                </c:pt>
                <c:pt idx="8467">
                  <c:v>41763.044525462959</c:v>
                </c:pt>
                <c:pt idx="8468">
                  <c:v>41763.044583333336</c:v>
                </c:pt>
                <c:pt idx="8469">
                  <c:v>41763.044641203705</c:v>
                </c:pt>
                <c:pt idx="8470">
                  <c:v>41763.044710648152</c:v>
                </c:pt>
                <c:pt idx="8471">
                  <c:v>41763.044768518521</c:v>
                </c:pt>
                <c:pt idx="8472">
                  <c:v>41763.04482638889</c:v>
                </c:pt>
                <c:pt idx="8473">
                  <c:v>41763.044895833336</c:v>
                </c:pt>
                <c:pt idx="8474">
                  <c:v>41763.044953703706</c:v>
                </c:pt>
                <c:pt idx="8475">
                  <c:v>41763.045011574075</c:v>
                </c:pt>
                <c:pt idx="8476">
                  <c:v>41763.045081018521</c:v>
                </c:pt>
                <c:pt idx="8477">
                  <c:v>41763.045138888891</c:v>
                </c:pt>
                <c:pt idx="8478">
                  <c:v>41763.04519675926</c:v>
                </c:pt>
                <c:pt idx="8479">
                  <c:v>41763.045266203706</c:v>
                </c:pt>
                <c:pt idx="8480">
                  <c:v>41763.045324074075</c:v>
                </c:pt>
                <c:pt idx="8481">
                  <c:v>41763.045381944445</c:v>
                </c:pt>
                <c:pt idx="8482">
                  <c:v>41763.045439814814</c:v>
                </c:pt>
                <c:pt idx="8483">
                  <c:v>41763.04550925926</c:v>
                </c:pt>
                <c:pt idx="8484">
                  <c:v>41763.045567129629</c:v>
                </c:pt>
                <c:pt idx="8485">
                  <c:v>41763.045624999999</c:v>
                </c:pt>
                <c:pt idx="8486">
                  <c:v>41763.045694444445</c:v>
                </c:pt>
                <c:pt idx="8487">
                  <c:v>41763.045752314814</c:v>
                </c:pt>
                <c:pt idx="8488">
                  <c:v>41763.045810185184</c:v>
                </c:pt>
                <c:pt idx="8489">
                  <c:v>41763.04587962963</c:v>
                </c:pt>
                <c:pt idx="8490">
                  <c:v>41763.045937499999</c:v>
                </c:pt>
                <c:pt idx="8491">
                  <c:v>41763.045995370368</c:v>
                </c:pt>
                <c:pt idx="8492">
                  <c:v>41763.046064814815</c:v>
                </c:pt>
                <c:pt idx="8493">
                  <c:v>41763.046122685184</c:v>
                </c:pt>
                <c:pt idx="8494">
                  <c:v>41763.046180555553</c:v>
                </c:pt>
                <c:pt idx="8495">
                  <c:v>41763.046238425923</c:v>
                </c:pt>
                <c:pt idx="8496">
                  <c:v>41763.046307870369</c:v>
                </c:pt>
                <c:pt idx="8497">
                  <c:v>41763.046365740738</c:v>
                </c:pt>
                <c:pt idx="8498">
                  <c:v>41763.046423611115</c:v>
                </c:pt>
                <c:pt idx="8499">
                  <c:v>41763.046493055554</c:v>
                </c:pt>
                <c:pt idx="8500">
                  <c:v>41763.046550925923</c:v>
                </c:pt>
                <c:pt idx="8501">
                  <c:v>41763.0466087963</c:v>
                </c:pt>
                <c:pt idx="8502">
                  <c:v>41763.046678240738</c:v>
                </c:pt>
                <c:pt idx="8503">
                  <c:v>41763.046736111108</c:v>
                </c:pt>
                <c:pt idx="8504">
                  <c:v>41763.046793981484</c:v>
                </c:pt>
                <c:pt idx="8505">
                  <c:v>41763.046863425923</c:v>
                </c:pt>
                <c:pt idx="8506">
                  <c:v>41763.0469212963</c:v>
                </c:pt>
                <c:pt idx="8507">
                  <c:v>41763.046979166669</c:v>
                </c:pt>
                <c:pt idx="8508">
                  <c:v>41763.047048611108</c:v>
                </c:pt>
                <c:pt idx="8509">
                  <c:v>41763.047106481485</c:v>
                </c:pt>
                <c:pt idx="8510">
                  <c:v>41763.047164351854</c:v>
                </c:pt>
                <c:pt idx="8511">
                  <c:v>41763.047222222223</c:v>
                </c:pt>
                <c:pt idx="8512">
                  <c:v>41763.047291666669</c:v>
                </c:pt>
                <c:pt idx="8513">
                  <c:v>41763.047349537039</c:v>
                </c:pt>
                <c:pt idx="8514">
                  <c:v>41763.047407407408</c:v>
                </c:pt>
                <c:pt idx="8515">
                  <c:v>41763.047476851854</c:v>
                </c:pt>
                <c:pt idx="8516">
                  <c:v>41763.047534722224</c:v>
                </c:pt>
                <c:pt idx="8517">
                  <c:v>41763.047592592593</c:v>
                </c:pt>
                <c:pt idx="8518">
                  <c:v>41763.047662037039</c:v>
                </c:pt>
                <c:pt idx="8519">
                  <c:v>41763.047719907408</c:v>
                </c:pt>
                <c:pt idx="8520">
                  <c:v>41763.047777777778</c:v>
                </c:pt>
                <c:pt idx="8521">
                  <c:v>41763.047847222224</c:v>
                </c:pt>
                <c:pt idx="8522">
                  <c:v>41763.047905092593</c:v>
                </c:pt>
                <c:pt idx="8523">
                  <c:v>41763.047962962963</c:v>
                </c:pt>
                <c:pt idx="8524">
                  <c:v>41763.048020833332</c:v>
                </c:pt>
                <c:pt idx="8525">
                  <c:v>41763.048090277778</c:v>
                </c:pt>
                <c:pt idx="8526">
                  <c:v>41763.048148148147</c:v>
                </c:pt>
                <c:pt idx="8527">
                  <c:v>41763.048206018517</c:v>
                </c:pt>
                <c:pt idx="8528">
                  <c:v>41763.048275462963</c:v>
                </c:pt>
                <c:pt idx="8529">
                  <c:v>41763.048333333332</c:v>
                </c:pt>
                <c:pt idx="8530">
                  <c:v>41763.048391203702</c:v>
                </c:pt>
                <c:pt idx="8531">
                  <c:v>41763.048460648148</c:v>
                </c:pt>
                <c:pt idx="8532">
                  <c:v>41763.048518518517</c:v>
                </c:pt>
                <c:pt idx="8533">
                  <c:v>41763.048576388886</c:v>
                </c:pt>
                <c:pt idx="8534">
                  <c:v>41763.048645833333</c:v>
                </c:pt>
                <c:pt idx="8535">
                  <c:v>41763.048703703702</c:v>
                </c:pt>
                <c:pt idx="8536">
                  <c:v>41763.048761574071</c:v>
                </c:pt>
                <c:pt idx="8537">
                  <c:v>41763.048819444448</c:v>
                </c:pt>
                <c:pt idx="8538">
                  <c:v>41763.048888888887</c:v>
                </c:pt>
                <c:pt idx="8539">
                  <c:v>41763.048946759256</c:v>
                </c:pt>
                <c:pt idx="8540">
                  <c:v>41763.049004629633</c:v>
                </c:pt>
                <c:pt idx="8541">
                  <c:v>41763.049074074072</c:v>
                </c:pt>
                <c:pt idx="8542">
                  <c:v>41763.049131944441</c:v>
                </c:pt>
                <c:pt idx="8543">
                  <c:v>41763.049189814818</c:v>
                </c:pt>
                <c:pt idx="8544">
                  <c:v>41763.049259259256</c:v>
                </c:pt>
                <c:pt idx="8545">
                  <c:v>41763.049317129633</c:v>
                </c:pt>
                <c:pt idx="8546">
                  <c:v>41763.049375000002</c:v>
                </c:pt>
                <c:pt idx="8547">
                  <c:v>41763.049444444441</c:v>
                </c:pt>
                <c:pt idx="8548">
                  <c:v>41763.049502314818</c:v>
                </c:pt>
                <c:pt idx="8549">
                  <c:v>41763.049560185187</c:v>
                </c:pt>
                <c:pt idx="8550">
                  <c:v>41763.049629629626</c:v>
                </c:pt>
                <c:pt idx="8551">
                  <c:v>41763.049687500003</c:v>
                </c:pt>
                <c:pt idx="8552">
                  <c:v>41763.049745370372</c:v>
                </c:pt>
                <c:pt idx="8553">
                  <c:v>41763.049803240741</c:v>
                </c:pt>
                <c:pt idx="8554">
                  <c:v>41763.049872685187</c:v>
                </c:pt>
                <c:pt idx="8555">
                  <c:v>41763.049930555557</c:v>
                </c:pt>
                <c:pt idx="8556">
                  <c:v>41763.049988425926</c:v>
                </c:pt>
                <c:pt idx="8557">
                  <c:v>41763.050057870372</c:v>
                </c:pt>
                <c:pt idx="8558">
                  <c:v>41763.050115740742</c:v>
                </c:pt>
                <c:pt idx="8559">
                  <c:v>41763.050173611111</c:v>
                </c:pt>
                <c:pt idx="8560">
                  <c:v>41763.050243055557</c:v>
                </c:pt>
                <c:pt idx="8561">
                  <c:v>41763.050300925926</c:v>
                </c:pt>
                <c:pt idx="8562">
                  <c:v>41763.050358796296</c:v>
                </c:pt>
                <c:pt idx="8563">
                  <c:v>41763.050428240742</c:v>
                </c:pt>
                <c:pt idx="8564">
                  <c:v>41763.050486111111</c:v>
                </c:pt>
                <c:pt idx="8565">
                  <c:v>41763.050543981481</c:v>
                </c:pt>
                <c:pt idx="8566">
                  <c:v>41763.05060185185</c:v>
                </c:pt>
                <c:pt idx="8567">
                  <c:v>41763.050671296296</c:v>
                </c:pt>
                <c:pt idx="8568">
                  <c:v>41763.050729166665</c:v>
                </c:pt>
                <c:pt idx="8569">
                  <c:v>41763.050787037035</c:v>
                </c:pt>
                <c:pt idx="8570">
                  <c:v>41763.050856481481</c:v>
                </c:pt>
                <c:pt idx="8571">
                  <c:v>41763.05091435185</c:v>
                </c:pt>
                <c:pt idx="8572">
                  <c:v>41763.05097222222</c:v>
                </c:pt>
                <c:pt idx="8573">
                  <c:v>41763.051041666666</c:v>
                </c:pt>
                <c:pt idx="8574">
                  <c:v>41763.051099537035</c:v>
                </c:pt>
                <c:pt idx="8575">
                  <c:v>41763.051157407404</c:v>
                </c:pt>
                <c:pt idx="8576">
                  <c:v>41763.051226851851</c:v>
                </c:pt>
                <c:pt idx="8577">
                  <c:v>41763.05128472222</c:v>
                </c:pt>
                <c:pt idx="8578">
                  <c:v>41763.051342592589</c:v>
                </c:pt>
                <c:pt idx="8579">
                  <c:v>41763.051400462966</c:v>
                </c:pt>
                <c:pt idx="8580">
                  <c:v>41763.051469907405</c:v>
                </c:pt>
                <c:pt idx="8581">
                  <c:v>41763.051527777781</c:v>
                </c:pt>
                <c:pt idx="8582">
                  <c:v>41763.051585648151</c:v>
                </c:pt>
                <c:pt idx="8583">
                  <c:v>41763.051655092589</c:v>
                </c:pt>
                <c:pt idx="8584">
                  <c:v>41763.051712962966</c:v>
                </c:pt>
                <c:pt idx="8585">
                  <c:v>41763.051770833335</c:v>
                </c:pt>
                <c:pt idx="8586">
                  <c:v>41763.051840277774</c:v>
                </c:pt>
                <c:pt idx="8587">
                  <c:v>41763.051898148151</c:v>
                </c:pt>
                <c:pt idx="8588">
                  <c:v>41763.05195601852</c:v>
                </c:pt>
                <c:pt idx="8589">
                  <c:v>41763.052025462966</c:v>
                </c:pt>
                <c:pt idx="8590">
                  <c:v>41763.052083333336</c:v>
                </c:pt>
                <c:pt idx="8591">
                  <c:v>41763.052141203705</c:v>
                </c:pt>
                <c:pt idx="8592">
                  <c:v>41763.052210648151</c:v>
                </c:pt>
                <c:pt idx="8593">
                  <c:v>41763.052268518521</c:v>
                </c:pt>
                <c:pt idx="8594">
                  <c:v>41763.05232638889</c:v>
                </c:pt>
                <c:pt idx="8595">
                  <c:v>41763.052384259259</c:v>
                </c:pt>
                <c:pt idx="8596">
                  <c:v>41763.052453703705</c:v>
                </c:pt>
                <c:pt idx="8597">
                  <c:v>41763.052511574075</c:v>
                </c:pt>
                <c:pt idx="8598">
                  <c:v>41763.052569444444</c:v>
                </c:pt>
                <c:pt idx="8599">
                  <c:v>41763.05263888889</c:v>
                </c:pt>
                <c:pt idx="8600">
                  <c:v>41763.05269675926</c:v>
                </c:pt>
                <c:pt idx="8601">
                  <c:v>41763.052754629629</c:v>
                </c:pt>
                <c:pt idx="8602">
                  <c:v>41763.052824074075</c:v>
                </c:pt>
                <c:pt idx="8603">
                  <c:v>41763.052881944444</c:v>
                </c:pt>
                <c:pt idx="8604">
                  <c:v>41763.052939814814</c:v>
                </c:pt>
                <c:pt idx="8605">
                  <c:v>41763.05300925926</c:v>
                </c:pt>
                <c:pt idx="8606">
                  <c:v>41763.053067129629</c:v>
                </c:pt>
                <c:pt idx="8607">
                  <c:v>41763.053124999999</c:v>
                </c:pt>
                <c:pt idx="8608">
                  <c:v>41763.053182870368</c:v>
                </c:pt>
                <c:pt idx="8609">
                  <c:v>41763.053252314814</c:v>
                </c:pt>
                <c:pt idx="8610">
                  <c:v>41763.053310185183</c:v>
                </c:pt>
                <c:pt idx="8611">
                  <c:v>41763.053368055553</c:v>
                </c:pt>
                <c:pt idx="8612">
                  <c:v>41763.053437499999</c:v>
                </c:pt>
                <c:pt idx="8613">
                  <c:v>41763.053495370368</c:v>
                </c:pt>
                <c:pt idx="8614">
                  <c:v>41763.053553240738</c:v>
                </c:pt>
                <c:pt idx="8615">
                  <c:v>41763.053622685184</c:v>
                </c:pt>
                <c:pt idx="8616">
                  <c:v>41763.053680555553</c:v>
                </c:pt>
                <c:pt idx="8617">
                  <c:v>41763.053738425922</c:v>
                </c:pt>
                <c:pt idx="8618">
                  <c:v>41763.053807870368</c:v>
                </c:pt>
                <c:pt idx="8619">
                  <c:v>41763.053865740738</c:v>
                </c:pt>
                <c:pt idx="8620">
                  <c:v>41763.053923611114</c:v>
                </c:pt>
                <c:pt idx="8621">
                  <c:v>41763.053981481484</c:v>
                </c:pt>
                <c:pt idx="8622">
                  <c:v>41763.054050925923</c:v>
                </c:pt>
                <c:pt idx="8623">
                  <c:v>41763.054108796299</c:v>
                </c:pt>
                <c:pt idx="8624">
                  <c:v>41763.054166666669</c:v>
                </c:pt>
                <c:pt idx="8625">
                  <c:v>41763.054236111115</c:v>
                </c:pt>
                <c:pt idx="8626">
                  <c:v>41763.054293981484</c:v>
                </c:pt>
                <c:pt idx="8627">
                  <c:v>41763.054351851853</c:v>
                </c:pt>
                <c:pt idx="8628">
                  <c:v>41763.0544212963</c:v>
                </c:pt>
                <c:pt idx="8629">
                  <c:v>41763.054479166669</c:v>
                </c:pt>
                <c:pt idx="8630">
                  <c:v>41763.054537037038</c:v>
                </c:pt>
                <c:pt idx="8631">
                  <c:v>41763.054606481484</c:v>
                </c:pt>
                <c:pt idx="8632">
                  <c:v>41763.054664351854</c:v>
                </c:pt>
                <c:pt idx="8633">
                  <c:v>41763.054722222223</c:v>
                </c:pt>
                <c:pt idx="8634">
                  <c:v>41763.054780092592</c:v>
                </c:pt>
                <c:pt idx="8635">
                  <c:v>41763.054849537039</c:v>
                </c:pt>
                <c:pt idx="8636">
                  <c:v>41763.054907407408</c:v>
                </c:pt>
                <c:pt idx="8637">
                  <c:v>41763.054965277777</c:v>
                </c:pt>
                <c:pt idx="8638">
                  <c:v>41763.055034722223</c:v>
                </c:pt>
                <c:pt idx="8639">
                  <c:v>41763.055092592593</c:v>
                </c:pt>
                <c:pt idx="8640">
                  <c:v>41763.055150462962</c:v>
                </c:pt>
                <c:pt idx="8641">
                  <c:v>41763.055219907408</c:v>
                </c:pt>
                <c:pt idx="8642">
                  <c:v>41763.055277777778</c:v>
                </c:pt>
                <c:pt idx="8643">
                  <c:v>41763.055335648147</c:v>
                </c:pt>
                <c:pt idx="8644">
                  <c:v>41763.055405092593</c:v>
                </c:pt>
                <c:pt idx="8645">
                  <c:v>41763.055462962962</c:v>
                </c:pt>
                <c:pt idx="8646">
                  <c:v>41763.055520833332</c:v>
                </c:pt>
                <c:pt idx="8647">
                  <c:v>41763.055590277778</c:v>
                </c:pt>
                <c:pt idx="8648">
                  <c:v>41763.055648148147</c:v>
                </c:pt>
                <c:pt idx="8649">
                  <c:v>41763.055706018517</c:v>
                </c:pt>
                <c:pt idx="8650">
                  <c:v>41763.055763888886</c:v>
                </c:pt>
                <c:pt idx="8651">
                  <c:v>41763.055833333332</c:v>
                </c:pt>
                <c:pt idx="8652">
                  <c:v>41763.055891203701</c:v>
                </c:pt>
                <c:pt idx="8653">
                  <c:v>41763.055949074071</c:v>
                </c:pt>
                <c:pt idx="8654">
                  <c:v>41763.056018518517</c:v>
                </c:pt>
                <c:pt idx="8655">
                  <c:v>41763.056076388886</c:v>
                </c:pt>
                <c:pt idx="8656">
                  <c:v>41763.056134259263</c:v>
                </c:pt>
                <c:pt idx="8657">
                  <c:v>41763.056203703702</c:v>
                </c:pt>
                <c:pt idx="8658">
                  <c:v>41763.056261574071</c:v>
                </c:pt>
                <c:pt idx="8659">
                  <c:v>41763.056319444448</c:v>
                </c:pt>
                <c:pt idx="8660">
                  <c:v>41763.056388888886</c:v>
                </c:pt>
                <c:pt idx="8661">
                  <c:v>41763.056446759256</c:v>
                </c:pt>
                <c:pt idx="8662">
                  <c:v>41763.056504629632</c:v>
                </c:pt>
                <c:pt idx="8663">
                  <c:v>41763.056562500002</c:v>
                </c:pt>
                <c:pt idx="8664">
                  <c:v>41763.056631944448</c:v>
                </c:pt>
                <c:pt idx="8665">
                  <c:v>41763.056689814817</c:v>
                </c:pt>
                <c:pt idx="8666">
                  <c:v>41763.056747685187</c:v>
                </c:pt>
                <c:pt idx="8667">
                  <c:v>41763.056817129633</c:v>
                </c:pt>
                <c:pt idx="8668">
                  <c:v>41763.056875000002</c:v>
                </c:pt>
                <c:pt idx="8669">
                  <c:v>41763.056932870371</c:v>
                </c:pt>
                <c:pt idx="8670">
                  <c:v>41763.057002314818</c:v>
                </c:pt>
                <c:pt idx="8671">
                  <c:v>41763.057060185187</c:v>
                </c:pt>
                <c:pt idx="8672">
                  <c:v>41763.057118055556</c:v>
                </c:pt>
                <c:pt idx="8673">
                  <c:v>41763.057187500002</c:v>
                </c:pt>
                <c:pt idx="8674">
                  <c:v>41763.057245370372</c:v>
                </c:pt>
                <c:pt idx="8675">
                  <c:v>41763.057303240741</c:v>
                </c:pt>
                <c:pt idx="8676">
                  <c:v>41763.05736111111</c:v>
                </c:pt>
                <c:pt idx="8677">
                  <c:v>41763.057430555556</c:v>
                </c:pt>
                <c:pt idx="8678">
                  <c:v>41763.057488425926</c:v>
                </c:pt>
                <c:pt idx="8679">
                  <c:v>41763.057546296295</c:v>
                </c:pt>
                <c:pt idx="8680">
                  <c:v>41763.057615740741</c:v>
                </c:pt>
                <c:pt idx="8681">
                  <c:v>41763.057673611111</c:v>
                </c:pt>
                <c:pt idx="8682">
                  <c:v>41763.05773148148</c:v>
                </c:pt>
                <c:pt idx="8683">
                  <c:v>41763.057800925926</c:v>
                </c:pt>
                <c:pt idx="8684">
                  <c:v>41763.057858796295</c:v>
                </c:pt>
                <c:pt idx="8685">
                  <c:v>41763.057916666665</c:v>
                </c:pt>
                <c:pt idx="8686">
                  <c:v>41763.057986111111</c:v>
                </c:pt>
                <c:pt idx="8687">
                  <c:v>41763.05804398148</c:v>
                </c:pt>
                <c:pt idx="8688">
                  <c:v>41763.05810185185</c:v>
                </c:pt>
                <c:pt idx="8689">
                  <c:v>41763.058171296296</c:v>
                </c:pt>
                <c:pt idx="8690">
                  <c:v>41763.058229166665</c:v>
                </c:pt>
                <c:pt idx="8691">
                  <c:v>41763.058287037034</c:v>
                </c:pt>
                <c:pt idx="8692">
                  <c:v>41763.058344907404</c:v>
                </c:pt>
                <c:pt idx="8693">
                  <c:v>41763.05841435185</c:v>
                </c:pt>
                <c:pt idx="8694">
                  <c:v>41763.058472222219</c:v>
                </c:pt>
                <c:pt idx="8695">
                  <c:v>41763.058530092596</c:v>
                </c:pt>
                <c:pt idx="8696">
                  <c:v>41763.058599537035</c:v>
                </c:pt>
                <c:pt idx="8697">
                  <c:v>41763.058657407404</c:v>
                </c:pt>
                <c:pt idx="8698">
                  <c:v>41763.058715277781</c:v>
                </c:pt>
                <c:pt idx="8699">
                  <c:v>41763.05878472222</c:v>
                </c:pt>
                <c:pt idx="8700">
                  <c:v>41763.058842592596</c:v>
                </c:pt>
                <c:pt idx="8701">
                  <c:v>41763.058900462966</c:v>
                </c:pt>
                <c:pt idx="8702">
                  <c:v>41763.058969907404</c:v>
                </c:pt>
                <c:pt idx="8703">
                  <c:v>41763.059027777781</c:v>
                </c:pt>
                <c:pt idx="8704">
                  <c:v>41763.05908564815</c:v>
                </c:pt>
                <c:pt idx="8705">
                  <c:v>41763.05914351852</c:v>
                </c:pt>
                <c:pt idx="8706">
                  <c:v>41763.059212962966</c:v>
                </c:pt>
                <c:pt idx="8707">
                  <c:v>41763.059270833335</c:v>
                </c:pt>
                <c:pt idx="8708">
                  <c:v>41763.059328703705</c:v>
                </c:pt>
                <c:pt idx="8709">
                  <c:v>41763.059398148151</c:v>
                </c:pt>
                <c:pt idx="8710">
                  <c:v>41763.05945601852</c:v>
                </c:pt>
                <c:pt idx="8711">
                  <c:v>41763.059513888889</c:v>
                </c:pt>
                <c:pt idx="8712">
                  <c:v>41763.059583333335</c:v>
                </c:pt>
                <c:pt idx="8713">
                  <c:v>41763.059641203705</c:v>
                </c:pt>
                <c:pt idx="8714">
                  <c:v>41763.059699074074</c:v>
                </c:pt>
                <c:pt idx="8715">
                  <c:v>41763.05976851852</c:v>
                </c:pt>
                <c:pt idx="8716">
                  <c:v>41763.05982638889</c:v>
                </c:pt>
                <c:pt idx="8717">
                  <c:v>41763.059884259259</c:v>
                </c:pt>
                <c:pt idx="8718">
                  <c:v>41763.059942129628</c:v>
                </c:pt>
                <c:pt idx="8719">
                  <c:v>41763.060011574074</c:v>
                </c:pt>
                <c:pt idx="8720">
                  <c:v>41763.060069444444</c:v>
                </c:pt>
                <c:pt idx="8721">
                  <c:v>41763.060127314813</c:v>
                </c:pt>
                <c:pt idx="8722">
                  <c:v>41763.060196759259</c:v>
                </c:pt>
                <c:pt idx="8723">
                  <c:v>41763.060254629629</c:v>
                </c:pt>
                <c:pt idx="8724">
                  <c:v>41763.060312499998</c:v>
                </c:pt>
                <c:pt idx="8725">
                  <c:v>41763.060381944444</c:v>
                </c:pt>
                <c:pt idx="8726">
                  <c:v>41763.060439814813</c:v>
                </c:pt>
                <c:pt idx="8727">
                  <c:v>41763.060497685183</c:v>
                </c:pt>
                <c:pt idx="8728">
                  <c:v>41763.060567129629</c:v>
                </c:pt>
                <c:pt idx="8729">
                  <c:v>41763.060624999998</c:v>
                </c:pt>
                <c:pt idx="8730">
                  <c:v>41763.060682870368</c:v>
                </c:pt>
                <c:pt idx="8731">
                  <c:v>41763.060740740744</c:v>
                </c:pt>
                <c:pt idx="8732">
                  <c:v>41763.060810185183</c:v>
                </c:pt>
                <c:pt idx="8733">
                  <c:v>41763.060868055552</c:v>
                </c:pt>
                <c:pt idx="8734">
                  <c:v>41763.060925925929</c:v>
                </c:pt>
                <c:pt idx="8735">
                  <c:v>41763.060995370368</c:v>
                </c:pt>
                <c:pt idx="8736">
                  <c:v>41763.061053240737</c:v>
                </c:pt>
                <c:pt idx="8737">
                  <c:v>41763.061111111114</c:v>
                </c:pt>
                <c:pt idx="8738">
                  <c:v>41763.061180555553</c:v>
                </c:pt>
                <c:pt idx="8739">
                  <c:v>41763.061238425929</c:v>
                </c:pt>
                <c:pt idx="8740">
                  <c:v>41763.061296296299</c:v>
                </c:pt>
                <c:pt idx="8741">
                  <c:v>41763.061365740738</c:v>
                </c:pt>
                <c:pt idx="8742">
                  <c:v>41763.061423611114</c:v>
                </c:pt>
                <c:pt idx="8743">
                  <c:v>41763.061481481483</c:v>
                </c:pt>
                <c:pt idx="8744">
                  <c:v>41763.061550925922</c:v>
                </c:pt>
                <c:pt idx="8745">
                  <c:v>41763.061608796299</c:v>
                </c:pt>
                <c:pt idx="8746">
                  <c:v>41763.061666666668</c:v>
                </c:pt>
                <c:pt idx="8747">
                  <c:v>41763.061724537038</c:v>
                </c:pt>
                <c:pt idx="8748">
                  <c:v>41763.061793981484</c:v>
                </c:pt>
                <c:pt idx="8749">
                  <c:v>41763.061851851853</c:v>
                </c:pt>
                <c:pt idx="8750">
                  <c:v>41763.061909722222</c:v>
                </c:pt>
                <c:pt idx="8751">
                  <c:v>41763.061979166669</c:v>
                </c:pt>
                <c:pt idx="8752">
                  <c:v>41763.062037037038</c:v>
                </c:pt>
                <c:pt idx="8753">
                  <c:v>41763.062094907407</c:v>
                </c:pt>
                <c:pt idx="8754">
                  <c:v>41763.062164351853</c:v>
                </c:pt>
                <c:pt idx="8755">
                  <c:v>41763.062222222223</c:v>
                </c:pt>
                <c:pt idx="8756">
                  <c:v>41763.062280092592</c:v>
                </c:pt>
                <c:pt idx="8757">
                  <c:v>41763.062349537038</c:v>
                </c:pt>
                <c:pt idx="8758">
                  <c:v>41763.062407407408</c:v>
                </c:pt>
                <c:pt idx="8759">
                  <c:v>41763.062465277777</c:v>
                </c:pt>
                <c:pt idx="8760">
                  <c:v>41763.062523148146</c:v>
                </c:pt>
                <c:pt idx="8761">
                  <c:v>41763.062592592592</c:v>
                </c:pt>
                <c:pt idx="8762">
                  <c:v>41763.062650462962</c:v>
                </c:pt>
                <c:pt idx="8763">
                  <c:v>41763.062708333331</c:v>
                </c:pt>
                <c:pt idx="8764">
                  <c:v>41763.062777777777</c:v>
                </c:pt>
                <c:pt idx="8765">
                  <c:v>41763.062835648147</c:v>
                </c:pt>
                <c:pt idx="8766">
                  <c:v>41763.062893518516</c:v>
                </c:pt>
                <c:pt idx="8767">
                  <c:v>41763.062962962962</c:v>
                </c:pt>
                <c:pt idx="8768">
                  <c:v>41763.063020833331</c:v>
                </c:pt>
                <c:pt idx="8769">
                  <c:v>41763.063078703701</c:v>
                </c:pt>
                <c:pt idx="8770">
                  <c:v>41763.063148148147</c:v>
                </c:pt>
                <c:pt idx="8771">
                  <c:v>41763.063206018516</c:v>
                </c:pt>
                <c:pt idx="8772">
                  <c:v>41763.063263888886</c:v>
                </c:pt>
                <c:pt idx="8773">
                  <c:v>41763.063321759262</c:v>
                </c:pt>
                <c:pt idx="8774">
                  <c:v>41763.063391203701</c:v>
                </c:pt>
                <c:pt idx="8775">
                  <c:v>41763.063449074078</c:v>
                </c:pt>
                <c:pt idx="8776">
                  <c:v>41763.063506944447</c:v>
                </c:pt>
                <c:pt idx="8777">
                  <c:v>41763.063576388886</c:v>
                </c:pt>
                <c:pt idx="8778">
                  <c:v>41763.063634259262</c:v>
                </c:pt>
                <c:pt idx="8779">
                  <c:v>41763.063692129632</c:v>
                </c:pt>
                <c:pt idx="8780">
                  <c:v>41763.063761574071</c:v>
                </c:pt>
                <c:pt idx="8781">
                  <c:v>41763.063819444447</c:v>
                </c:pt>
                <c:pt idx="8782">
                  <c:v>41763.063877314817</c:v>
                </c:pt>
                <c:pt idx="8783">
                  <c:v>41763.063946759263</c:v>
                </c:pt>
                <c:pt idx="8784">
                  <c:v>41763.064004629632</c:v>
                </c:pt>
                <c:pt idx="8785">
                  <c:v>41763.064062500001</c:v>
                </c:pt>
                <c:pt idx="8786">
                  <c:v>41763.064131944448</c:v>
                </c:pt>
                <c:pt idx="8787">
                  <c:v>41763.064189814817</c:v>
                </c:pt>
                <c:pt idx="8788">
                  <c:v>41763.064247685186</c:v>
                </c:pt>
                <c:pt idx="8789">
                  <c:v>41763.064305555556</c:v>
                </c:pt>
                <c:pt idx="8790">
                  <c:v>41763.064375000002</c:v>
                </c:pt>
                <c:pt idx="8791">
                  <c:v>41763.064432870371</c:v>
                </c:pt>
                <c:pt idx="8792">
                  <c:v>41763.06449074074</c:v>
                </c:pt>
                <c:pt idx="8793">
                  <c:v>41763.064560185187</c:v>
                </c:pt>
                <c:pt idx="8794">
                  <c:v>41763.064618055556</c:v>
                </c:pt>
                <c:pt idx="8795">
                  <c:v>41763.064675925925</c:v>
                </c:pt>
                <c:pt idx="8796">
                  <c:v>41763.064745370371</c:v>
                </c:pt>
                <c:pt idx="8797">
                  <c:v>41763.064803240741</c:v>
                </c:pt>
                <c:pt idx="8798">
                  <c:v>41763.06486111111</c:v>
                </c:pt>
                <c:pt idx="8799">
                  <c:v>41763.064930555556</c:v>
                </c:pt>
                <c:pt idx="8800">
                  <c:v>41763.064988425926</c:v>
                </c:pt>
                <c:pt idx="8801">
                  <c:v>41763.065046296295</c:v>
                </c:pt>
                <c:pt idx="8802">
                  <c:v>41763.065104166664</c:v>
                </c:pt>
                <c:pt idx="8803">
                  <c:v>41763.06517361111</c:v>
                </c:pt>
                <c:pt idx="8804">
                  <c:v>41763.06523148148</c:v>
                </c:pt>
                <c:pt idx="8805">
                  <c:v>41763.065289351849</c:v>
                </c:pt>
                <c:pt idx="8806">
                  <c:v>41763.065358796295</c:v>
                </c:pt>
                <c:pt idx="8807">
                  <c:v>41763.065416666665</c:v>
                </c:pt>
                <c:pt idx="8808">
                  <c:v>41763.065474537034</c:v>
                </c:pt>
                <c:pt idx="8809">
                  <c:v>41763.06554398148</c:v>
                </c:pt>
                <c:pt idx="8810">
                  <c:v>41763.065601851849</c:v>
                </c:pt>
                <c:pt idx="8811">
                  <c:v>41763.065659722219</c:v>
                </c:pt>
                <c:pt idx="8812">
                  <c:v>41763.065729166665</c:v>
                </c:pt>
                <c:pt idx="8813">
                  <c:v>41763.065787037034</c:v>
                </c:pt>
                <c:pt idx="8814">
                  <c:v>41763.065844907411</c:v>
                </c:pt>
                <c:pt idx="8815">
                  <c:v>41763.06590277778</c:v>
                </c:pt>
                <c:pt idx="8816">
                  <c:v>41763.065972222219</c:v>
                </c:pt>
                <c:pt idx="8817">
                  <c:v>41763.066030092596</c:v>
                </c:pt>
                <c:pt idx="8818">
                  <c:v>41763.066087962965</c:v>
                </c:pt>
                <c:pt idx="8819">
                  <c:v>41763.066157407404</c:v>
                </c:pt>
                <c:pt idx="8820">
                  <c:v>41763.06621527778</c:v>
                </c:pt>
                <c:pt idx="8821">
                  <c:v>41763.06627314815</c:v>
                </c:pt>
                <c:pt idx="8822">
                  <c:v>41763.066342592596</c:v>
                </c:pt>
                <c:pt idx="8823">
                  <c:v>41763.066400462965</c:v>
                </c:pt>
                <c:pt idx="8824">
                  <c:v>41763.066458333335</c:v>
                </c:pt>
                <c:pt idx="8825">
                  <c:v>41763.066527777781</c:v>
                </c:pt>
                <c:pt idx="8826">
                  <c:v>41763.06658564815</c:v>
                </c:pt>
                <c:pt idx="8827">
                  <c:v>41763.066643518519</c:v>
                </c:pt>
                <c:pt idx="8828">
                  <c:v>41763.066701388889</c:v>
                </c:pt>
                <c:pt idx="8829">
                  <c:v>41763.066770833335</c:v>
                </c:pt>
                <c:pt idx="8830">
                  <c:v>41763.066828703704</c:v>
                </c:pt>
                <c:pt idx="8831">
                  <c:v>41763.066886574074</c:v>
                </c:pt>
                <c:pt idx="8832">
                  <c:v>41763.06695601852</c:v>
                </c:pt>
                <c:pt idx="8833">
                  <c:v>41763.067013888889</c:v>
                </c:pt>
                <c:pt idx="8834">
                  <c:v>41763.067071759258</c:v>
                </c:pt>
                <c:pt idx="8835">
                  <c:v>41763.067141203705</c:v>
                </c:pt>
                <c:pt idx="8836">
                  <c:v>41763.067199074074</c:v>
                </c:pt>
                <c:pt idx="8837">
                  <c:v>41763.067256944443</c:v>
                </c:pt>
                <c:pt idx="8838">
                  <c:v>41763.067326388889</c:v>
                </c:pt>
                <c:pt idx="8839">
                  <c:v>41763.067384259259</c:v>
                </c:pt>
                <c:pt idx="8840">
                  <c:v>41763.067442129628</c:v>
                </c:pt>
                <c:pt idx="8841">
                  <c:v>41763.067511574074</c:v>
                </c:pt>
                <c:pt idx="8842">
                  <c:v>41763.067569444444</c:v>
                </c:pt>
                <c:pt idx="8843">
                  <c:v>41763.067627314813</c:v>
                </c:pt>
                <c:pt idx="8844">
                  <c:v>41763.067685185182</c:v>
                </c:pt>
                <c:pt idx="8845">
                  <c:v>41763.067754629628</c:v>
                </c:pt>
                <c:pt idx="8846">
                  <c:v>41763.067812499998</c:v>
                </c:pt>
                <c:pt idx="8847">
                  <c:v>41763.067870370367</c:v>
                </c:pt>
                <c:pt idx="8848">
                  <c:v>41763.067939814813</c:v>
                </c:pt>
                <c:pt idx="8849">
                  <c:v>41763.067997685182</c:v>
                </c:pt>
                <c:pt idx="8850">
                  <c:v>41763.068055555559</c:v>
                </c:pt>
                <c:pt idx="8851">
                  <c:v>41763.068124999998</c:v>
                </c:pt>
                <c:pt idx="8852">
                  <c:v>41763.068182870367</c:v>
                </c:pt>
                <c:pt idx="8853">
                  <c:v>41763.068240740744</c:v>
                </c:pt>
                <c:pt idx="8854">
                  <c:v>41763.068310185183</c:v>
                </c:pt>
                <c:pt idx="8855">
                  <c:v>41763.068368055552</c:v>
                </c:pt>
                <c:pt idx="8856">
                  <c:v>41763.068425925929</c:v>
                </c:pt>
                <c:pt idx="8857">
                  <c:v>41763.068483796298</c:v>
                </c:pt>
                <c:pt idx="8858">
                  <c:v>41763.068553240744</c:v>
                </c:pt>
                <c:pt idx="8859">
                  <c:v>41763.068611111114</c:v>
                </c:pt>
                <c:pt idx="8860">
                  <c:v>41763.068668981483</c:v>
                </c:pt>
                <c:pt idx="8861">
                  <c:v>41763.068738425929</c:v>
                </c:pt>
                <c:pt idx="8862">
                  <c:v>41763.068796296298</c:v>
                </c:pt>
                <c:pt idx="8863">
                  <c:v>41763.068854166668</c:v>
                </c:pt>
                <c:pt idx="8864">
                  <c:v>41763.068923611114</c:v>
                </c:pt>
                <c:pt idx="8865">
                  <c:v>41763.068981481483</c:v>
                </c:pt>
                <c:pt idx="8866">
                  <c:v>41763.069039351853</c:v>
                </c:pt>
                <c:pt idx="8867">
                  <c:v>41763.069108796299</c:v>
                </c:pt>
                <c:pt idx="8868">
                  <c:v>41763.069166666668</c:v>
                </c:pt>
                <c:pt idx="8869">
                  <c:v>41763.069224537037</c:v>
                </c:pt>
                <c:pt idx="8870">
                  <c:v>41763.069282407407</c:v>
                </c:pt>
                <c:pt idx="8871">
                  <c:v>41763.069351851853</c:v>
                </c:pt>
                <c:pt idx="8872">
                  <c:v>41763.069409722222</c:v>
                </c:pt>
                <c:pt idx="8873">
                  <c:v>41763.069467592592</c:v>
                </c:pt>
                <c:pt idx="8874">
                  <c:v>41763.069537037038</c:v>
                </c:pt>
                <c:pt idx="8875">
                  <c:v>41763.069594907407</c:v>
                </c:pt>
                <c:pt idx="8876">
                  <c:v>41763.069652777776</c:v>
                </c:pt>
                <c:pt idx="8877">
                  <c:v>41763.069722222222</c:v>
                </c:pt>
                <c:pt idx="8878">
                  <c:v>41763.069780092592</c:v>
                </c:pt>
                <c:pt idx="8879">
                  <c:v>41763.069837962961</c:v>
                </c:pt>
                <c:pt idx="8880">
                  <c:v>41763.069907407407</c:v>
                </c:pt>
                <c:pt idx="8881">
                  <c:v>41763.069965277777</c:v>
                </c:pt>
                <c:pt idx="8882">
                  <c:v>41763.070023148146</c:v>
                </c:pt>
                <c:pt idx="8883">
                  <c:v>41763.070092592592</c:v>
                </c:pt>
                <c:pt idx="8884">
                  <c:v>41763.070150462961</c:v>
                </c:pt>
                <c:pt idx="8885">
                  <c:v>41763.070208333331</c:v>
                </c:pt>
                <c:pt idx="8886">
                  <c:v>41763.0702662037</c:v>
                </c:pt>
                <c:pt idx="8887">
                  <c:v>41763.070335648146</c:v>
                </c:pt>
                <c:pt idx="8888">
                  <c:v>41763.070393518516</c:v>
                </c:pt>
                <c:pt idx="8889">
                  <c:v>41763.070451388892</c:v>
                </c:pt>
                <c:pt idx="8890">
                  <c:v>41763.070520833331</c:v>
                </c:pt>
                <c:pt idx="8891">
                  <c:v>41763.0705787037</c:v>
                </c:pt>
                <c:pt idx="8892">
                  <c:v>41763.070636574077</c:v>
                </c:pt>
                <c:pt idx="8893">
                  <c:v>41763.070706018516</c:v>
                </c:pt>
                <c:pt idx="8894">
                  <c:v>41763.070763888885</c:v>
                </c:pt>
                <c:pt idx="8895">
                  <c:v>41763.070821759262</c:v>
                </c:pt>
                <c:pt idx="8896">
                  <c:v>41763.070891203701</c:v>
                </c:pt>
                <c:pt idx="8897">
                  <c:v>41763.070949074077</c:v>
                </c:pt>
                <c:pt idx="8898">
                  <c:v>41763.071006944447</c:v>
                </c:pt>
                <c:pt idx="8899">
                  <c:v>41763.071064814816</c:v>
                </c:pt>
                <c:pt idx="8900">
                  <c:v>41763.071134259262</c:v>
                </c:pt>
                <c:pt idx="8901">
                  <c:v>41763.071192129632</c:v>
                </c:pt>
                <c:pt idx="8902">
                  <c:v>41763.071250000001</c:v>
                </c:pt>
                <c:pt idx="8903">
                  <c:v>41763.071319444447</c:v>
                </c:pt>
                <c:pt idx="8904">
                  <c:v>41763.071377314816</c:v>
                </c:pt>
                <c:pt idx="8905">
                  <c:v>41763.071435185186</c:v>
                </c:pt>
                <c:pt idx="8906">
                  <c:v>41763.071504629632</c:v>
                </c:pt>
                <c:pt idx="8907">
                  <c:v>41763.071562500001</c:v>
                </c:pt>
                <c:pt idx="8908">
                  <c:v>41763.071620370371</c:v>
                </c:pt>
                <c:pt idx="8909">
                  <c:v>41763.071689814817</c:v>
                </c:pt>
                <c:pt idx="8910">
                  <c:v>41763.071747685186</c:v>
                </c:pt>
                <c:pt idx="8911">
                  <c:v>41763.071805555555</c:v>
                </c:pt>
                <c:pt idx="8912">
                  <c:v>41763.071863425925</c:v>
                </c:pt>
                <c:pt idx="8913">
                  <c:v>41763.071932870371</c:v>
                </c:pt>
                <c:pt idx="8914">
                  <c:v>41763.07199074074</c:v>
                </c:pt>
                <c:pt idx="8915">
                  <c:v>41763.072048611109</c:v>
                </c:pt>
                <c:pt idx="8916">
                  <c:v>41763.072118055556</c:v>
                </c:pt>
                <c:pt idx="8917">
                  <c:v>41763.072175925925</c:v>
                </c:pt>
                <c:pt idx="8918">
                  <c:v>41763.072233796294</c:v>
                </c:pt>
                <c:pt idx="8919">
                  <c:v>41763.07230324074</c:v>
                </c:pt>
                <c:pt idx="8920">
                  <c:v>41763.07236111111</c:v>
                </c:pt>
                <c:pt idx="8921">
                  <c:v>41763.072418981479</c:v>
                </c:pt>
                <c:pt idx="8922">
                  <c:v>41763.072488425925</c:v>
                </c:pt>
                <c:pt idx="8923">
                  <c:v>41763.072546296295</c:v>
                </c:pt>
                <c:pt idx="8924">
                  <c:v>41763.072604166664</c:v>
                </c:pt>
                <c:pt idx="8925">
                  <c:v>41763.07267361111</c:v>
                </c:pt>
                <c:pt idx="8926">
                  <c:v>41763.072731481479</c:v>
                </c:pt>
                <c:pt idx="8927">
                  <c:v>41763.072789351849</c:v>
                </c:pt>
                <c:pt idx="8928">
                  <c:v>41763.072847222225</c:v>
                </c:pt>
                <c:pt idx="8929">
                  <c:v>41763.072916666664</c:v>
                </c:pt>
                <c:pt idx="8930">
                  <c:v>41763.072974537034</c:v>
                </c:pt>
                <c:pt idx="8931">
                  <c:v>41763.07303240741</c:v>
                </c:pt>
                <c:pt idx="8932">
                  <c:v>41763.073101851849</c:v>
                </c:pt>
                <c:pt idx="8933">
                  <c:v>41763.073159722226</c:v>
                </c:pt>
                <c:pt idx="8934">
                  <c:v>41763.073217592595</c:v>
                </c:pt>
                <c:pt idx="8935">
                  <c:v>41763.073287037034</c:v>
                </c:pt>
                <c:pt idx="8936">
                  <c:v>41763.073344907411</c:v>
                </c:pt>
                <c:pt idx="8937">
                  <c:v>41763.07340277778</c:v>
                </c:pt>
                <c:pt idx="8938">
                  <c:v>41763.073472222219</c:v>
                </c:pt>
                <c:pt idx="8939">
                  <c:v>41763.073530092595</c:v>
                </c:pt>
                <c:pt idx="8940">
                  <c:v>41763.073587962965</c:v>
                </c:pt>
                <c:pt idx="8941">
                  <c:v>41763.073645833334</c:v>
                </c:pt>
                <c:pt idx="8942">
                  <c:v>41763.07371527778</c:v>
                </c:pt>
                <c:pt idx="8943">
                  <c:v>41763.073773148149</c:v>
                </c:pt>
                <c:pt idx="8944">
                  <c:v>41763.073831018519</c:v>
                </c:pt>
                <c:pt idx="8945">
                  <c:v>41763.073900462965</c:v>
                </c:pt>
                <c:pt idx="8946">
                  <c:v>41763.073958333334</c:v>
                </c:pt>
                <c:pt idx="8947">
                  <c:v>41763.074016203704</c:v>
                </c:pt>
                <c:pt idx="8948">
                  <c:v>41763.07408564815</c:v>
                </c:pt>
                <c:pt idx="8949">
                  <c:v>41763.074143518519</c:v>
                </c:pt>
                <c:pt idx="8950">
                  <c:v>41763.074201388888</c:v>
                </c:pt>
                <c:pt idx="8951">
                  <c:v>41763.074270833335</c:v>
                </c:pt>
                <c:pt idx="8952">
                  <c:v>41763.074328703704</c:v>
                </c:pt>
                <c:pt idx="8953">
                  <c:v>41763.074386574073</c:v>
                </c:pt>
                <c:pt idx="8954">
                  <c:v>41763.074444444443</c:v>
                </c:pt>
                <c:pt idx="8955">
                  <c:v>41763.074513888889</c:v>
                </c:pt>
                <c:pt idx="8956">
                  <c:v>41763.074571759258</c:v>
                </c:pt>
                <c:pt idx="8957">
                  <c:v>41763.074629629627</c:v>
                </c:pt>
                <c:pt idx="8958">
                  <c:v>41763.074699074074</c:v>
                </c:pt>
                <c:pt idx="8959">
                  <c:v>41763.074756944443</c:v>
                </c:pt>
                <c:pt idx="8960">
                  <c:v>41763.074814814812</c:v>
                </c:pt>
                <c:pt idx="8961">
                  <c:v>41763.074884259258</c:v>
                </c:pt>
                <c:pt idx="8962">
                  <c:v>41763.074942129628</c:v>
                </c:pt>
                <c:pt idx="8963">
                  <c:v>41763.074999999997</c:v>
                </c:pt>
                <c:pt idx="8964">
                  <c:v>41763.075069444443</c:v>
                </c:pt>
                <c:pt idx="8965">
                  <c:v>41763.075127314813</c:v>
                </c:pt>
                <c:pt idx="8966">
                  <c:v>41763.075185185182</c:v>
                </c:pt>
                <c:pt idx="8967">
                  <c:v>41763.075243055559</c:v>
                </c:pt>
                <c:pt idx="8968">
                  <c:v>41763.075312499997</c:v>
                </c:pt>
                <c:pt idx="8969">
                  <c:v>41763.075370370374</c:v>
                </c:pt>
                <c:pt idx="8970">
                  <c:v>41763.075428240743</c:v>
                </c:pt>
                <c:pt idx="8971">
                  <c:v>41763.075497685182</c:v>
                </c:pt>
                <c:pt idx="8972">
                  <c:v>41763.075555555559</c:v>
                </c:pt>
                <c:pt idx="8973">
                  <c:v>41763.075613425928</c:v>
                </c:pt>
                <c:pt idx="8974">
                  <c:v>41763.075682870367</c:v>
                </c:pt>
                <c:pt idx="8975">
                  <c:v>41763.075740740744</c:v>
                </c:pt>
                <c:pt idx="8976">
                  <c:v>41763.075798611113</c:v>
                </c:pt>
                <c:pt idx="8977">
                  <c:v>41763.075868055559</c:v>
                </c:pt>
                <c:pt idx="8978">
                  <c:v>41763.075925925928</c:v>
                </c:pt>
                <c:pt idx="8979">
                  <c:v>41763.075983796298</c:v>
                </c:pt>
                <c:pt idx="8980">
                  <c:v>41763.076053240744</c:v>
                </c:pt>
                <c:pt idx="8981">
                  <c:v>41763.076111111113</c:v>
                </c:pt>
                <c:pt idx="8982">
                  <c:v>41763.076168981483</c:v>
                </c:pt>
                <c:pt idx="8983">
                  <c:v>41763.076226851852</c:v>
                </c:pt>
                <c:pt idx="8984">
                  <c:v>41763.076296296298</c:v>
                </c:pt>
                <c:pt idx="8985">
                  <c:v>41763.076354166667</c:v>
                </c:pt>
                <c:pt idx="8986">
                  <c:v>41763.076412037037</c:v>
                </c:pt>
                <c:pt idx="8987">
                  <c:v>41763.076481481483</c:v>
                </c:pt>
                <c:pt idx="8988">
                  <c:v>41763.076539351852</c:v>
                </c:pt>
                <c:pt idx="8989">
                  <c:v>41763.076597222222</c:v>
                </c:pt>
                <c:pt idx="8990">
                  <c:v>41763.076666666668</c:v>
                </c:pt>
                <c:pt idx="8991">
                  <c:v>41763.076724537037</c:v>
                </c:pt>
                <c:pt idx="8992">
                  <c:v>41763.076782407406</c:v>
                </c:pt>
                <c:pt idx="8993">
                  <c:v>41763.076851851853</c:v>
                </c:pt>
                <c:pt idx="8994">
                  <c:v>41763.076909722222</c:v>
                </c:pt>
                <c:pt idx="8995">
                  <c:v>41763.076967592591</c:v>
                </c:pt>
                <c:pt idx="8996">
                  <c:v>41763.077025462961</c:v>
                </c:pt>
                <c:pt idx="8997">
                  <c:v>41763.077094907407</c:v>
                </c:pt>
                <c:pt idx="8998">
                  <c:v>41763.077152777776</c:v>
                </c:pt>
                <c:pt idx="8999">
                  <c:v>41763.077210648145</c:v>
                </c:pt>
                <c:pt idx="9000">
                  <c:v>41763.077280092592</c:v>
                </c:pt>
                <c:pt idx="9001">
                  <c:v>41763.077337962961</c:v>
                </c:pt>
                <c:pt idx="9002">
                  <c:v>41763.07739583333</c:v>
                </c:pt>
                <c:pt idx="9003">
                  <c:v>41763.077465277776</c:v>
                </c:pt>
                <c:pt idx="9004">
                  <c:v>41763.077523148146</c:v>
                </c:pt>
                <c:pt idx="9005">
                  <c:v>41763.077581018515</c:v>
                </c:pt>
                <c:pt idx="9006">
                  <c:v>41763.077650462961</c:v>
                </c:pt>
                <c:pt idx="9007">
                  <c:v>41763.077708333331</c:v>
                </c:pt>
                <c:pt idx="9008">
                  <c:v>41763.077766203707</c:v>
                </c:pt>
                <c:pt idx="9009">
                  <c:v>41763.077824074076</c:v>
                </c:pt>
                <c:pt idx="9010">
                  <c:v>41763.077893518515</c:v>
                </c:pt>
                <c:pt idx="9011">
                  <c:v>41763.077951388892</c:v>
                </c:pt>
                <c:pt idx="9012">
                  <c:v>41763.078009259261</c:v>
                </c:pt>
                <c:pt idx="9013">
                  <c:v>41763.0780787037</c:v>
                </c:pt>
                <c:pt idx="9014">
                  <c:v>41763.078136574077</c:v>
                </c:pt>
                <c:pt idx="9015">
                  <c:v>41763.078194444446</c:v>
                </c:pt>
                <c:pt idx="9016">
                  <c:v>41763.078263888892</c:v>
                </c:pt>
                <c:pt idx="9017">
                  <c:v>41763.078321759262</c:v>
                </c:pt>
                <c:pt idx="9018">
                  <c:v>41763.078379629631</c:v>
                </c:pt>
                <c:pt idx="9019">
                  <c:v>41763.078449074077</c:v>
                </c:pt>
                <c:pt idx="9020">
                  <c:v>41763.078506944446</c:v>
                </c:pt>
                <c:pt idx="9021">
                  <c:v>41763.078564814816</c:v>
                </c:pt>
                <c:pt idx="9022">
                  <c:v>41763.078634259262</c:v>
                </c:pt>
                <c:pt idx="9023">
                  <c:v>41763.078692129631</c:v>
                </c:pt>
                <c:pt idx="9024">
                  <c:v>41763.078750000001</c:v>
                </c:pt>
                <c:pt idx="9025">
                  <c:v>41763.07880787037</c:v>
                </c:pt>
                <c:pt idx="9026">
                  <c:v>41763.078877314816</c:v>
                </c:pt>
                <c:pt idx="9027">
                  <c:v>41763.078935185185</c:v>
                </c:pt>
                <c:pt idx="9028">
                  <c:v>41763.078993055555</c:v>
                </c:pt>
                <c:pt idx="9029">
                  <c:v>41763.079062500001</c:v>
                </c:pt>
                <c:pt idx="9030">
                  <c:v>41763.07912037037</c:v>
                </c:pt>
                <c:pt idx="9031">
                  <c:v>41763.07917824074</c:v>
                </c:pt>
                <c:pt idx="9032">
                  <c:v>41763.079247685186</c:v>
                </c:pt>
                <c:pt idx="9033">
                  <c:v>41763.079305555555</c:v>
                </c:pt>
                <c:pt idx="9034">
                  <c:v>41763.079363425924</c:v>
                </c:pt>
                <c:pt idx="9035">
                  <c:v>41763.079432870371</c:v>
                </c:pt>
                <c:pt idx="9036">
                  <c:v>41763.07949074074</c:v>
                </c:pt>
                <c:pt idx="9037">
                  <c:v>41763.079548611109</c:v>
                </c:pt>
                <c:pt idx="9038">
                  <c:v>41763.079606481479</c:v>
                </c:pt>
                <c:pt idx="9039">
                  <c:v>41763.079675925925</c:v>
                </c:pt>
                <c:pt idx="9040">
                  <c:v>41763.079733796294</c:v>
                </c:pt>
                <c:pt idx="9041">
                  <c:v>41763.079791666663</c:v>
                </c:pt>
                <c:pt idx="9042">
                  <c:v>41763.079861111109</c:v>
                </c:pt>
                <c:pt idx="9043">
                  <c:v>41763.079918981479</c:v>
                </c:pt>
                <c:pt idx="9044">
                  <c:v>41763.079976851855</c:v>
                </c:pt>
                <c:pt idx="9045">
                  <c:v>41763.080046296294</c:v>
                </c:pt>
                <c:pt idx="9046">
                  <c:v>41763.080104166664</c:v>
                </c:pt>
                <c:pt idx="9047">
                  <c:v>41763.08016203704</c:v>
                </c:pt>
                <c:pt idx="9048">
                  <c:v>41763.080231481479</c:v>
                </c:pt>
                <c:pt idx="9049">
                  <c:v>41763.080289351848</c:v>
                </c:pt>
                <c:pt idx="9050">
                  <c:v>41763.080347222225</c:v>
                </c:pt>
                <c:pt idx="9051">
                  <c:v>41763.080416666664</c:v>
                </c:pt>
                <c:pt idx="9052">
                  <c:v>41763.080474537041</c:v>
                </c:pt>
                <c:pt idx="9053">
                  <c:v>41763.08053240741</c:v>
                </c:pt>
                <c:pt idx="9054">
                  <c:v>41763.080590277779</c:v>
                </c:pt>
                <c:pt idx="9055">
                  <c:v>41763.080659722225</c:v>
                </c:pt>
                <c:pt idx="9056">
                  <c:v>41763.080717592595</c:v>
                </c:pt>
                <c:pt idx="9057">
                  <c:v>41763.080775462964</c:v>
                </c:pt>
                <c:pt idx="9058">
                  <c:v>41763.08084490741</c:v>
                </c:pt>
                <c:pt idx="9059">
                  <c:v>41763.08090277778</c:v>
                </c:pt>
                <c:pt idx="9060">
                  <c:v>41763.080960648149</c:v>
                </c:pt>
                <c:pt idx="9061">
                  <c:v>41763.081030092595</c:v>
                </c:pt>
                <c:pt idx="9062">
                  <c:v>41763.081087962964</c:v>
                </c:pt>
                <c:pt idx="9063">
                  <c:v>41763.081145833334</c:v>
                </c:pt>
                <c:pt idx="9064">
                  <c:v>41763.08121527778</c:v>
                </c:pt>
                <c:pt idx="9065">
                  <c:v>41763.081273148149</c:v>
                </c:pt>
                <c:pt idx="9066">
                  <c:v>41763.081331018519</c:v>
                </c:pt>
                <c:pt idx="9067">
                  <c:v>41763.081388888888</c:v>
                </c:pt>
                <c:pt idx="9068">
                  <c:v>41763.081458333334</c:v>
                </c:pt>
                <c:pt idx="9069">
                  <c:v>41763.081516203703</c:v>
                </c:pt>
                <c:pt idx="9070">
                  <c:v>41763.081574074073</c:v>
                </c:pt>
                <c:pt idx="9071">
                  <c:v>41763.081643518519</c:v>
                </c:pt>
                <c:pt idx="9072">
                  <c:v>41763.081701388888</c:v>
                </c:pt>
                <c:pt idx="9073">
                  <c:v>41763.081759259258</c:v>
                </c:pt>
                <c:pt idx="9074">
                  <c:v>41763.081828703704</c:v>
                </c:pt>
                <c:pt idx="9075">
                  <c:v>41763.081886574073</c:v>
                </c:pt>
                <c:pt idx="9076">
                  <c:v>41763.081944444442</c:v>
                </c:pt>
                <c:pt idx="9077">
                  <c:v>41763.082013888888</c:v>
                </c:pt>
                <c:pt idx="9078">
                  <c:v>41763.082071759258</c:v>
                </c:pt>
                <c:pt idx="9079">
                  <c:v>41763.082129629627</c:v>
                </c:pt>
                <c:pt idx="9080">
                  <c:v>41763.082187499997</c:v>
                </c:pt>
                <c:pt idx="9081">
                  <c:v>41763.082256944443</c:v>
                </c:pt>
                <c:pt idx="9082">
                  <c:v>41763.082314814812</c:v>
                </c:pt>
                <c:pt idx="9083">
                  <c:v>41763.082372685189</c:v>
                </c:pt>
                <c:pt idx="9084">
                  <c:v>41763.082442129627</c:v>
                </c:pt>
                <c:pt idx="9085">
                  <c:v>41763.082499999997</c:v>
                </c:pt>
                <c:pt idx="9086">
                  <c:v>41763.082557870373</c:v>
                </c:pt>
                <c:pt idx="9087">
                  <c:v>41763.082627314812</c:v>
                </c:pt>
                <c:pt idx="9088">
                  <c:v>41763.082685185182</c:v>
                </c:pt>
                <c:pt idx="9089">
                  <c:v>41763.082743055558</c:v>
                </c:pt>
                <c:pt idx="9090">
                  <c:v>41763.082812499997</c:v>
                </c:pt>
                <c:pt idx="9091">
                  <c:v>41763.082870370374</c:v>
                </c:pt>
                <c:pt idx="9092">
                  <c:v>41763.082928240743</c:v>
                </c:pt>
                <c:pt idx="9093">
                  <c:v>41763.082986111112</c:v>
                </c:pt>
                <c:pt idx="9094">
                  <c:v>41763.083055555559</c:v>
                </c:pt>
                <c:pt idx="9095">
                  <c:v>41763.083113425928</c:v>
                </c:pt>
                <c:pt idx="9096">
                  <c:v>41763.083171296297</c:v>
                </c:pt>
                <c:pt idx="9097">
                  <c:v>41763.083240740743</c:v>
                </c:pt>
                <c:pt idx="9098">
                  <c:v>41763.083298611113</c:v>
                </c:pt>
                <c:pt idx="9099">
                  <c:v>41763.083356481482</c:v>
                </c:pt>
                <c:pt idx="9100">
                  <c:v>41763.083425925928</c:v>
                </c:pt>
                <c:pt idx="9101">
                  <c:v>41763.083483796298</c:v>
                </c:pt>
                <c:pt idx="9102">
                  <c:v>41763.083541666667</c:v>
                </c:pt>
                <c:pt idx="9103">
                  <c:v>41763.083611111113</c:v>
                </c:pt>
                <c:pt idx="9104">
                  <c:v>41763.083668981482</c:v>
                </c:pt>
                <c:pt idx="9105">
                  <c:v>41763.083726851852</c:v>
                </c:pt>
                <c:pt idx="9106">
                  <c:v>41763.083796296298</c:v>
                </c:pt>
                <c:pt idx="9107">
                  <c:v>41763.083854166667</c:v>
                </c:pt>
                <c:pt idx="9108">
                  <c:v>41763.083912037036</c:v>
                </c:pt>
                <c:pt idx="9109">
                  <c:v>41763.083969907406</c:v>
                </c:pt>
                <c:pt idx="9110">
                  <c:v>41763.084039351852</c:v>
                </c:pt>
                <c:pt idx="9111">
                  <c:v>41763.084097222221</c:v>
                </c:pt>
                <c:pt idx="9112">
                  <c:v>41763.084155092591</c:v>
                </c:pt>
                <c:pt idx="9113">
                  <c:v>41763.084224537037</c:v>
                </c:pt>
                <c:pt idx="9114">
                  <c:v>41763.084282407406</c:v>
                </c:pt>
                <c:pt idx="9115">
                  <c:v>41763.084340277775</c:v>
                </c:pt>
                <c:pt idx="9116">
                  <c:v>41763.084409722222</c:v>
                </c:pt>
                <c:pt idx="9117">
                  <c:v>41763.084467592591</c:v>
                </c:pt>
                <c:pt idx="9118">
                  <c:v>41763.08452546296</c:v>
                </c:pt>
                <c:pt idx="9119">
                  <c:v>41763.084594907406</c:v>
                </c:pt>
                <c:pt idx="9120">
                  <c:v>41763.084652777776</c:v>
                </c:pt>
                <c:pt idx="9121">
                  <c:v>41763.084710648145</c:v>
                </c:pt>
                <c:pt idx="9122">
                  <c:v>41763.084768518522</c:v>
                </c:pt>
                <c:pt idx="9123">
                  <c:v>41763.084837962961</c:v>
                </c:pt>
                <c:pt idx="9124">
                  <c:v>41763.08489583333</c:v>
                </c:pt>
                <c:pt idx="9125">
                  <c:v>41763.084953703707</c:v>
                </c:pt>
                <c:pt idx="9126">
                  <c:v>41763.085023148145</c:v>
                </c:pt>
                <c:pt idx="9127">
                  <c:v>41763.085081018522</c:v>
                </c:pt>
                <c:pt idx="9128">
                  <c:v>41763.085138888891</c:v>
                </c:pt>
                <c:pt idx="9129">
                  <c:v>41763.08520833333</c:v>
                </c:pt>
                <c:pt idx="9130">
                  <c:v>41763.085266203707</c:v>
                </c:pt>
                <c:pt idx="9131">
                  <c:v>41763.085324074076</c:v>
                </c:pt>
                <c:pt idx="9132">
                  <c:v>41763.085393518515</c:v>
                </c:pt>
                <c:pt idx="9133">
                  <c:v>41763.085451388892</c:v>
                </c:pt>
                <c:pt idx="9134">
                  <c:v>41763.085509259261</c:v>
                </c:pt>
                <c:pt idx="9135">
                  <c:v>41763.08556712963</c:v>
                </c:pt>
                <c:pt idx="9136">
                  <c:v>41763.085636574076</c:v>
                </c:pt>
                <c:pt idx="9137">
                  <c:v>41763.085694444446</c:v>
                </c:pt>
                <c:pt idx="9138">
                  <c:v>41763.085752314815</c:v>
                </c:pt>
                <c:pt idx="9139">
                  <c:v>41763.085821759261</c:v>
                </c:pt>
                <c:pt idx="9140">
                  <c:v>41763.085879629631</c:v>
                </c:pt>
                <c:pt idx="9141">
                  <c:v>41763.0859375</c:v>
                </c:pt>
                <c:pt idx="9142">
                  <c:v>41763.086006944446</c:v>
                </c:pt>
                <c:pt idx="9143">
                  <c:v>41763.086064814815</c:v>
                </c:pt>
                <c:pt idx="9144">
                  <c:v>41763.086122685185</c:v>
                </c:pt>
                <c:pt idx="9145">
                  <c:v>41763.086192129631</c:v>
                </c:pt>
                <c:pt idx="9146">
                  <c:v>41763.08625</c:v>
                </c:pt>
                <c:pt idx="9147">
                  <c:v>41763.08630787037</c:v>
                </c:pt>
                <c:pt idx="9148">
                  <c:v>41763.086377314816</c:v>
                </c:pt>
                <c:pt idx="9149">
                  <c:v>41763.086435185185</c:v>
                </c:pt>
                <c:pt idx="9150">
                  <c:v>41763.086493055554</c:v>
                </c:pt>
                <c:pt idx="9151">
                  <c:v>41763.086550925924</c:v>
                </c:pt>
                <c:pt idx="9152">
                  <c:v>41763.08662037037</c:v>
                </c:pt>
                <c:pt idx="9153">
                  <c:v>41763.086678240739</c:v>
                </c:pt>
                <c:pt idx="9154">
                  <c:v>41763.086736111109</c:v>
                </c:pt>
                <c:pt idx="9155">
                  <c:v>41763.086805555555</c:v>
                </c:pt>
                <c:pt idx="9156">
                  <c:v>41763.086863425924</c:v>
                </c:pt>
                <c:pt idx="9157">
                  <c:v>41763.086921296293</c:v>
                </c:pt>
                <c:pt idx="9158">
                  <c:v>41763.08699074074</c:v>
                </c:pt>
                <c:pt idx="9159">
                  <c:v>41763.087048611109</c:v>
                </c:pt>
                <c:pt idx="9160">
                  <c:v>41763.087106481478</c:v>
                </c:pt>
                <c:pt idx="9161">
                  <c:v>41763.087175925924</c:v>
                </c:pt>
                <c:pt idx="9162">
                  <c:v>41763.087233796294</c:v>
                </c:pt>
                <c:pt idx="9163">
                  <c:v>41763.087291666663</c:v>
                </c:pt>
                <c:pt idx="9164">
                  <c:v>41763.08734953704</c:v>
                </c:pt>
                <c:pt idx="9165">
                  <c:v>41763.087418981479</c:v>
                </c:pt>
                <c:pt idx="9166">
                  <c:v>41763.087476851855</c:v>
                </c:pt>
                <c:pt idx="9167">
                  <c:v>41763.087534722225</c:v>
                </c:pt>
                <c:pt idx="9168">
                  <c:v>41763.087604166663</c:v>
                </c:pt>
                <c:pt idx="9169">
                  <c:v>41763.08766203704</c:v>
                </c:pt>
                <c:pt idx="9170">
                  <c:v>41763.087719907409</c:v>
                </c:pt>
                <c:pt idx="9171">
                  <c:v>41763.087789351855</c:v>
                </c:pt>
                <c:pt idx="9172">
                  <c:v>41763.087847222225</c:v>
                </c:pt>
                <c:pt idx="9173">
                  <c:v>41763.087905092594</c:v>
                </c:pt>
                <c:pt idx="9174">
                  <c:v>41763.08797453704</c:v>
                </c:pt>
                <c:pt idx="9175">
                  <c:v>41763.08803240741</c:v>
                </c:pt>
                <c:pt idx="9176">
                  <c:v>41763.088090277779</c:v>
                </c:pt>
                <c:pt idx="9177">
                  <c:v>41763.088148148148</c:v>
                </c:pt>
                <c:pt idx="9178">
                  <c:v>41763.088217592594</c:v>
                </c:pt>
                <c:pt idx="9179">
                  <c:v>41763.088275462964</c:v>
                </c:pt>
                <c:pt idx="9180">
                  <c:v>41763.088333333333</c:v>
                </c:pt>
                <c:pt idx="9181">
                  <c:v>41763.088402777779</c:v>
                </c:pt>
                <c:pt idx="9182">
                  <c:v>41763.088460648149</c:v>
                </c:pt>
                <c:pt idx="9183">
                  <c:v>41763.088518518518</c:v>
                </c:pt>
                <c:pt idx="9184">
                  <c:v>41763.088587962964</c:v>
                </c:pt>
                <c:pt idx="9185">
                  <c:v>41763.088645833333</c:v>
                </c:pt>
                <c:pt idx="9186">
                  <c:v>41763.088703703703</c:v>
                </c:pt>
                <c:pt idx="9187">
                  <c:v>41763.088773148149</c:v>
                </c:pt>
                <c:pt idx="9188">
                  <c:v>41763.088831018518</c:v>
                </c:pt>
                <c:pt idx="9189">
                  <c:v>41763.088888888888</c:v>
                </c:pt>
                <c:pt idx="9190">
                  <c:v>41763.088958333334</c:v>
                </c:pt>
                <c:pt idx="9191">
                  <c:v>41763.089016203703</c:v>
                </c:pt>
                <c:pt idx="9192">
                  <c:v>41763.089074074072</c:v>
                </c:pt>
                <c:pt idx="9193">
                  <c:v>41763.089131944442</c:v>
                </c:pt>
                <c:pt idx="9194">
                  <c:v>41763.089201388888</c:v>
                </c:pt>
                <c:pt idx="9195">
                  <c:v>41763.089259259257</c:v>
                </c:pt>
                <c:pt idx="9196">
                  <c:v>41763.089317129627</c:v>
                </c:pt>
                <c:pt idx="9197">
                  <c:v>41763.089386574073</c:v>
                </c:pt>
                <c:pt idx="9198">
                  <c:v>41763.089444444442</c:v>
                </c:pt>
                <c:pt idx="9199">
                  <c:v>41763.089502314811</c:v>
                </c:pt>
                <c:pt idx="9200">
                  <c:v>41763.089571759258</c:v>
                </c:pt>
                <c:pt idx="9201">
                  <c:v>41763.089629629627</c:v>
                </c:pt>
                <c:pt idx="9202">
                  <c:v>41763.089687500003</c:v>
                </c:pt>
                <c:pt idx="9203">
                  <c:v>41763.089756944442</c:v>
                </c:pt>
                <c:pt idx="9204">
                  <c:v>41763.089814814812</c:v>
                </c:pt>
                <c:pt idx="9205">
                  <c:v>41763.089872685188</c:v>
                </c:pt>
                <c:pt idx="9206">
                  <c:v>41763.089930555558</c:v>
                </c:pt>
                <c:pt idx="9207">
                  <c:v>41763.089999999997</c:v>
                </c:pt>
                <c:pt idx="9208">
                  <c:v>41763.090057870373</c:v>
                </c:pt>
                <c:pt idx="9209">
                  <c:v>41763.090115740742</c:v>
                </c:pt>
                <c:pt idx="9210">
                  <c:v>41763.090185185189</c:v>
                </c:pt>
                <c:pt idx="9211">
                  <c:v>41763.090243055558</c:v>
                </c:pt>
                <c:pt idx="9212">
                  <c:v>41763.090300925927</c:v>
                </c:pt>
                <c:pt idx="9213">
                  <c:v>41763.090370370373</c:v>
                </c:pt>
                <c:pt idx="9214">
                  <c:v>41763.090428240743</c:v>
                </c:pt>
                <c:pt idx="9215">
                  <c:v>41763.090486111112</c:v>
                </c:pt>
                <c:pt idx="9216">
                  <c:v>41763.090555555558</c:v>
                </c:pt>
                <c:pt idx="9217">
                  <c:v>41763.090613425928</c:v>
                </c:pt>
                <c:pt idx="9218">
                  <c:v>41763.090671296297</c:v>
                </c:pt>
                <c:pt idx="9219">
                  <c:v>41763.090729166666</c:v>
                </c:pt>
                <c:pt idx="9220">
                  <c:v>41763.090798611112</c:v>
                </c:pt>
                <c:pt idx="9221">
                  <c:v>41763.090856481482</c:v>
                </c:pt>
                <c:pt idx="9222">
                  <c:v>41763.090914351851</c:v>
                </c:pt>
                <c:pt idx="9223">
                  <c:v>41763.090983796297</c:v>
                </c:pt>
                <c:pt idx="9224">
                  <c:v>41763.091041666667</c:v>
                </c:pt>
                <c:pt idx="9225">
                  <c:v>41763.091099537036</c:v>
                </c:pt>
                <c:pt idx="9226">
                  <c:v>41763.091168981482</c:v>
                </c:pt>
                <c:pt idx="9227">
                  <c:v>41763.091226851851</c:v>
                </c:pt>
                <c:pt idx="9228">
                  <c:v>41763.091284722221</c:v>
                </c:pt>
                <c:pt idx="9229">
                  <c:v>41763.091354166667</c:v>
                </c:pt>
                <c:pt idx="9230">
                  <c:v>41763.091412037036</c:v>
                </c:pt>
                <c:pt idx="9231">
                  <c:v>41763.091469907406</c:v>
                </c:pt>
                <c:pt idx="9232">
                  <c:v>41763.091539351852</c:v>
                </c:pt>
                <c:pt idx="9233">
                  <c:v>41763.091597222221</c:v>
                </c:pt>
                <c:pt idx="9234">
                  <c:v>41763.09165509259</c:v>
                </c:pt>
                <c:pt idx="9235">
                  <c:v>41763.09171296296</c:v>
                </c:pt>
                <c:pt idx="9236">
                  <c:v>41763.091782407406</c:v>
                </c:pt>
                <c:pt idx="9237">
                  <c:v>41763.091840277775</c:v>
                </c:pt>
                <c:pt idx="9238">
                  <c:v>41763.091898148145</c:v>
                </c:pt>
                <c:pt idx="9239">
                  <c:v>41763.091967592591</c:v>
                </c:pt>
                <c:pt idx="9240">
                  <c:v>41763.09202546296</c:v>
                </c:pt>
                <c:pt idx="9241">
                  <c:v>41763.092083333337</c:v>
                </c:pt>
                <c:pt idx="9242">
                  <c:v>41763.092152777775</c:v>
                </c:pt>
                <c:pt idx="9243">
                  <c:v>41763.092210648145</c:v>
                </c:pt>
                <c:pt idx="9244">
                  <c:v>41763.092268518521</c:v>
                </c:pt>
                <c:pt idx="9245">
                  <c:v>41763.09233796296</c:v>
                </c:pt>
                <c:pt idx="9246">
                  <c:v>41763.092395833337</c:v>
                </c:pt>
                <c:pt idx="9247">
                  <c:v>41763.092453703706</c:v>
                </c:pt>
                <c:pt idx="9248">
                  <c:v>41763.092511574076</c:v>
                </c:pt>
                <c:pt idx="9249">
                  <c:v>41763.092581018522</c:v>
                </c:pt>
                <c:pt idx="9250">
                  <c:v>41763.092638888891</c:v>
                </c:pt>
                <c:pt idx="9251">
                  <c:v>41763.09269675926</c:v>
                </c:pt>
                <c:pt idx="9252">
                  <c:v>41763.092766203707</c:v>
                </c:pt>
                <c:pt idx="9253">
                  <c:v>41763.092824074076</c:v>
                </c:pt>
                <c:pt idx="9254">
                  <c:v>41763.092881944445</c:v>
                </c:pt>
                <c:pt idx="9255">
                  <c:v>41763.092951388891</c:v>
                </c:pt>
                <c:pt idx="9256">
                  <c:v>41763.093009259261</c:v>
                </c:pt>
                <c:pt idx="9257">
                  <c:v>41763.09306712963</c:v>
                </c:pt>
                <c:pt idx="9258">
                  <c:v>41763.093136574076</c:v>
                </c:pt>
                <c:pt idx="9259">
                  <c:v>41763.093194444446</c:v>
                </c:pt>
                <c:pt idx="9260">
                  <c:v>41763.093252314815</c:v>
                </c:pt>
                <c:pt idx="9261">
                  <c:v>41763.093310185184</c:v>
                </c:pt>
                <c:pt idx="9262">
                  <c:v>41763.09337962963</c:v>
                </c:pt>
                <c:pt idx="9263">
                  <c:v>41763.0934375</c:v>
                </c:pt>
                <c:pt idx="9264">
                  <c:v>41763.093495370369</c:v>
                </c:pt>
                <c:pt idx="9265">
                  <c:v>41763.093564814815</c:v>
                </c:pt>
                <c:pt idx="9266">
                  <c:v>41763.093622685185</c:v>
                </c:pt>
                <c:pt idx="9267">
                  <c:v>41763.093680555554</c:v>
                </c:pt>
                <c:pt idx="9268">
                  <c:v>41763.09375</c:v>
                </c:pt>
                <c:pt idx="9269">
                  <c:v>41763.093807870369</c:v>
                </c:pt>
                <c:pt idx="9270">
                  <c:v>41763.093865740739</c:v>
                </c:pt>
                <c:pt idx="9271">
                  <c:v>41763.093935185185</c:v>
                </c:pt>
                <c:pt idx="9272">
                  <c:v>41763.093993055554</c:v>
                </c:pt>
                <c:pt idx="9273">
                  <c:v>41763.094050925924</c:v>
                </c:pt>
                <c:pt idx="9274">
                  <c:v>41763.09412037037</c:v>
                </c:pt>
                <c:pt idx="9275">
                  <c:v>41763.094178240739</c:v>
                </c:pt>
                <c:pt idx="9276">
                  <c:v>41763.094236111108</c:v>
                </c:pt>
                <c:pt idx="9277">
                  <c:v>41763.094293981485</c:v>
                </c:pt>
                <c:pt idx="9278">
                  <c:v>41763.094363425924</c:v>
                </c:pt>
                <c:pt idx="9279">
                  <c:v>41763.094421296293</c:v>
                </c:pt>
                <c:pt idx="9280">
                  <c:v>41763.09447916667</c:v>
                </c:pt>
                <c:pt idx="9281">
                  <c:v>41763.094548611109</c:v>
                </c:pt>
                <c:pt idx="9282">
                  <c:v>41763.094606481478</c:v>
                </c:pt>
                <c:pt idx="9283">
                  <c:v>41763.094664351855</c:v>
                </c:pt>
                <c:pt idx="9284">
                  <c:v>41763.094733796293</c:v>
                </c:pt>
                <c:pt idx="9285">
                  <c:v>41763.09479166667</c:v>
                </c:pt>
                <c:pt idx="9286">
                  <c:v>41763.094849537039</c:v>
                </c:pt>
                <c:pt idx="9287">
                  <c:v>41763.094918981478</c:v>
                </c:pt>
                <c:pt idx="9288">
                  <c:v>41763.094976851855</c:v>
                </c:pt>
                <c:pt idx="9289">
                  <c:v>41763.095034722224</c:v>
                </c:pt>
                <c:pt idx="9290">
                  <c:v>41763.095092592594</c:v>
                </c:pt>
                <c:pt idx="9291">
                  <c:v>41763.09516203704</c:v>
                </c:pt>
                <c:pt idx="9292">
                  <c:v>41763.095219907409</c:v>
                </c:pt>
                <c:pt idx="9293">
                  <c:v>41763.095277777778</c:v>
                </c:pt>
                <c:pt idx="9294">
                  <c:v>41763.095347222225</c:v>
                </c:pt>
                <c:pt idx="9295">
                  <c:v>41763.095405092594</c:v>
                </c:pt>
                <c:pt idx="9296">
                  <c:v>41763.095462962963</c:v>
                </c:pt>
                <c:pt idx="9297">
                  <c:v>41763.095532407409</c:v>
                </c:pt>
                <c:pt idx="9298">
                  <c:v>41763.095590277779</c:v>
                </c:pt>
                <c:pt idx="9299">
                  <c:v>41763.095648148148</c:v>
                </c:pt>
                <c:pt idx="9300">
                  <c:v>41763.095717592594</c:v>
                </c:pt>
                <c:pt idx="9301">
                  <c:v>41763.095775462964</c:v>
                </c:pt>
                <c:pt idx="9302">
                  <c:v>41763.095833333333</c:v>
                </c:pt>
                <c:pt idx="9303">
                  <c:v>41763.095891203702</c:v>
                </c:pt>
                <c:pt idx="9304">
                  <c:v>41763.095960648148</c:v>
                </c:pt>
                <c:pt idx="9305">
                  <c:v>41763.096018518518</c:v>
                </c:pt>
                <c:pt idx="9306">
                  <c:v>41763.096076388887</c:v>
                </c:pt>
                <c:pt idx="9307">
                  <c:v>41763.096145833333</c:v>
                </c:pt>
                <c:pt idx="9308">
                  <c:v>41763.096203703702</c:v>
                </c:pt>
                <c:pt idx="9309">
                  <c:v>41763.096261574072</c:v>
                </c:pt>
                <c:pt idx="9310">
                  <c:v>41763.096331018518</c:v>
                </c:pt>
                <c:pt idx="9311">
                  <c:v>41763.096388888887</c:v>
                </c:pt>
                <c:pt idx="9312">
                  <c:v>41763.096446759257</c:v>
                </c:pt>
                <c:pt idx="9313">
                  <c:v>41763.096516203703</c:v>
                </c:pt>
                <c:pt idx="9314">
                  <c:v>41763.096574074072</c:v>
                </c:pt>
                <c:pt idx="9315">
                  <c:v>41763.096631944441</c:v>
                </c:pt>
                <c:pt idx="9316">
                  <c:v>41763.096701388888</c:v>
                </c:pt>
                <c:pt idx="9317">
                  <c:v>41763.096759259257</c:v>
                </c:pt>
                <c:pt idx="9318">
                  <c:v>41763.096817129626</c:v>
                </c:pt>
                <c:pt idx="9319">
                  <c:v>41763.096875000003</c:v>
                </c:pt>
                <c:pt idx="9320">
                  <c:v>41763.096944444442</c:v>
                </c:pt>
                <c:pt idx="9321">
                  <c:v>41763.097002314818</c:v>
                </c:pt>
                <c:pt idx="9322">
                  <c:v>41763.097060185188</c:v>
                </c:pt>
                <c:pt idx="9323">
                  <c:v>41763.097129629627</c:v>
                </c:pt>
                <c:pt idx="9324">
                  <c:v>41763.097187500003</c:v>
                </c:pt>
                <c:pt idx="9325">
                  <c:v>41763.097245370373</c:v>
                </c:pt>
                <c:pt idx="9326">
                  <c:v>41763.097314814811</c:v>
                </c:pt>
                <c:pt idx="9327">
                  <c:v>41763.097372685188</c:v>
                </c:pt>
                <c:pt idx="9328">
                  <c:v>41763.097430555557</c:v>
                </c:pt>
                <c:pt idx="9329">
                  <c:v>41763.097500000003</c:v>
                </c:pt>
                <c:pt idx="9330">
                  <c:v>41763.097557870373</c:v>
                </c:pt>
                <c:pt idx="9331">
                  <c:v>41763.097615740742</c:v>
                </c:pt>
                <c:pt idx="9332">
                  <c:v>41763.097673611112</c:v>
                </c:pt>
                <c:pt idx="9333">
                  <c:v>41763.097743055558</c:v>
                </c:pt>
                <c:pt idx="9334">
                  <c:v>41763.097800925927</c:v>
                </c:pt>
                <c:pt idx="9335">
                  <c:v>41763.097858796296</c:v>
                </c:pt>
                <c:pt idx="9336">
                  <c:v>41763.097928240742</c:v>
                </c:pt>
                <c:pt idx="9337">
                  <c:v>41763.097986111112</c:v>
                </c:pt>
                <c:pt idx="9338">
                  <c:v>41763.098043981481</c:v>
                </c:pt>
                <c:pt idx="9339">
                  <c:v>41763.098113425927</c:v>
                </c:pt>
                <c:pt idx="9340">
                  <c:v>41763.098171296297</c:v>
                </c:pt>
                <c:pt idx="9341">
                  <c:v>41763.098229166666</c:v>
                </c:pt>
                <c:pt idx="9342">
                  <c:v>41763.098298611112</c:v>
                </c:pt>
                <c:pt idx="9343">
                  <c:v>41763.098356481481</c:v>
                </c:pt>
                <c:pt idx="9344">
                  <c:v>41763.098414351851</c:v>
                </c:pt>
                <c:pt idx="9345">
                  <c:v>41763.09847222222</c:v>
                </c:pt>
                <c:pt idx="9346">
                  <c:v>41763.098541666666</c:v>
                </c:pt>
                <c:pt idx="9347">
                  <c:v>41763.098599537036</c:v>
                </c:pt>
                <c:pt idx="9348">
                  <c:v>41763.098657407405</c:v>
                </c:pt>
                <c:pt idx="9349">
                  <c:v>41763.098726851851</c:v>
                </c:pt>
                <c:pt idx="9350">
                  <c:v>41763.09878472222</c:v>
                </c:pt>
                <c:pt idx="9351">
                  <c:v>41763.09884259259</c:v>
                </c:pt>
                <c:pt idx="9352">
                  <c:v>41763.098912037036</c:v>
                </c:pt>
                <c:pt idx="9353">
                  <c:v>41763.098969907405</c:v>
                </c:pt>
                <c:pt idx="9354">
                  <c:v>41763.099027777775</c:v>
                </c:pt>
                <c:pt idx="9355">
                  <c:v>41763.099097222221</c:v>
                </c:pt>
                <c:pt idx="9356">
                  <c:v>41763.09915509259</c:v>
                </c:pt>
                <c:pt idx="9357">
                  <c:v>41763.099212962959</c:v>
                </c:pt>
                <c:pt idx="9358">
                  <c:v>41763.099282407406</c:v>
                </c:pt>
                <c:pt idx="9359">
                  <c:v>41763.099340277775</c:v>
                </c:pt>
                <c:pt idx="9360">
                  <c:v>41763.099398148152</c:v>
                </c:pt>
                <c:pt idx="9361">
                  <c:v>41763.099456018521</c:v>
                </c:pt>
                <c:pt idx="9362">
                  <c:v>41763.09952546296</c:v>
                </c:pt>
                <c:pt idx="9363">
                  <c:v>41763.099583333336</c:v>
                </c:pt>
                <c:pt idx="9364">
                  <c:v>41763.099641203706</c:v>
                </c:pt>
                <c:pt idx="9365">
                  <c:v>41763.099710648145</c:v>
                </c:pt>
                <c:pt idx="9366">
                  <c:v>41763.099768518521</c:v>
                </c:pt>
                <c:pt idx="9367">
                  <c:v>41763.099826388891</c:v>
                </c:pt>
                <c:pt idx="9368">
                  <c:v>41763.099895833337</c:v>
                </c:pt>
                <c:pt idx="9369">
                  <c:v>41763.099953703706</c:v>
                </c:pt>
                <c:pt idx="9370">
                  <c:v>41763.100011574075</c:v>
                </c:pt>
                <c:pt idx="9371">
                  <c:v>41763.100081018521</c:v>
                </c:pt>
                <c:pt idx="9372">
                  <c:v>41763.100138888891</c:v>
                </c:pt>
                <c:pt idx="9373">
                  <c:v>41763.10019675926</c:v>
                </c:pt>
                <c:pt idx="9374">
                  <c:v>41763.100254629629</c:v>
                </c:pt>
                <c:pt idx="9375">
                  <c:v>41763.100324074076</c:v>
                </c:pt>
                <c:pt idx="9376">
                  <c:v>41763.100381944445</c:v>
                </c:pt>
                <c:pt idx="9377">
                  <c:v>41763.100439814814</c:v>
                </c:pt>
                <c:pt idx="9378">
                  <c:v>41763.10050925926</c:v>
                </c:pt>
                <c:pt idx="9379">
                  <c:v>41763.10056712963</c:v>
                </c:pt>
                <c:pt idx="9380">
                  <c:v>41763.100624999999</c:v>
                </c:pt>
                <c:pt idx="9381">
                  <c:v>41763.100694444445</c:v>
                </c:pt>
                <c:pt idx="9382">
                  <c:v>41763.100752314815</c:v>
                </c:pt>
                <c:pt idx="9383">
                  <c:v>41763.100810185184</c:v>
                </c:pt>
                <c:pt idx="9384">
                  <c:v>41763.10087962963</c:v>
                </c:pt>
                <c:pt idx="9385">
                  <c:v>41763.100937499999</c:v>
                </c:pt>
                <c:pt idx="9386">
                  <c:v>41763.100995370369</c:v>
                </c:pt>
                <c:pt idx="9387">
                  <c:v>41763.101053240738</c:v>
                </c:pt>
                <c:pt idx="9388">
                  <c:v>41763.101122685184</c:v>
                </c:pt>
                <c:pt idx="9389">
                  <c:v>41763.101180555554</c:v>
                </c:pt>
                <c:pt idx="9390">
                  <c:v>41763.101238425923</c:v>
                </c:pt>
                <c:pt idx="9391">
                  <c:v>41763.101307870369</c:v>
                </c:pt>
                <c:pt idx="9392">
                  <c:v>41763.101365740738</c:v>
                </c:pt>
                <c:pt idx="9393">
                  <c:v>41763.101423611108</c:v>
                </c:pt>
                <c:pt idx="9394">
                  <c:v>41763.101493055554</c:v>
                </c:pt>
                <c:pt idx="9395">
                  <c:v>41763.101550925923</c:v>
                </c:pt>
                <c:pt idx="9396">
                  <c:v>41763.1016087963</c:v>
                </c:pt>
                <c:pt idx="9397">
                  <c:v>41763.101678240739</c:v>
                </c:pt>
                <c:pt idx="9398">
                  <c:v>41763.101736111108</c:v>
                </c:pt>
                <c:pt idx="9399">
                  <c:v>41763.101793981485</c:v>
                </c:pt>
                <c:pt idx="9400">
                  <c:v>41763.101863425924</c:v>
                </c:pt>
                <c:pt idx="9401">
                  <c:v>41763.101921296293</c:v>
                </c:pt>
                <c:pt idx="9402">
                  <c:v>41763.101979166669</c:v>
                </c:pt>
                <c:pt idx="9403">
                  <c:v>41763.102037037039</c:v>
                </c:pt>
                <c:pt idx="9404">
                  <c:v>41763.102106481485</c:v>
                </c:pt>
                <c:pt idx="9405">
                  <c:v>41763.102164351854</c:v>
                </c:pt>
                <c:pt idx="9406">
                  <c:v>41763.102222222224</c:v>
                </c:pt>
                <c:pt idx="9407">
                  <c:v>41763.10229166667</c:v>
                </c:pt>
                <c:pt idx="9408">
                  <c:v>41763.102349537039</c:v>
                </c:pt>
                <c:pt idx="9409">
                  <c:v>41763.102407407408</c:v>
                </c:pt>
                <c:pt idx="9410">
                  <c:v>41763.102476851855</c:v>
                </c:pt>
                <c:pt idx="9411">
                  <c:v>41763.102534722224</c:v>
                </c:pt>
                <c:pt idx="9412">
                  <c:v>41763.102592592593</c:v>
                </c:pt>
                <c:pt idx="9413">
                  <c:v>41763.102662037039</c:v>
                </c:pt>
                <c:pt idx="9414">
                  <c:v>41763.102719907409</c:v>
                </c:pt>
                <c:pt idx="9415">
                  <c:v>41763.102777777778</c:v>
                </c:pt>
                <c:pt idx="9416">
                  <c:v>41763.102835648147</c:v>
                </c:pt>
                <c:pt idx="9417">
                  <c:v>41763.102905092594</c:v>
                </c:pt>
                <c:pt idx="9418">
                  <c:v>41763.102962962963</c:v>
                </c:pt>
                <c:pt idx="9419">
                  <c:v>41763.103020833332</c:v>
                </c:pt>
                <c:pt idx="9420">
                  <c:v>41763.103090277778</c:v>
                </c:pt>
                <c:pt idx="9421">
                  <c:v>41763.103148148148</c:v>
                </c:pt>
                <c:pt idx="9422">
                  <c:v>41763.103206018517</c:v>
                </c:pt>
                <c:pt idx="9423">
                  <c:v>41763.103275462963</c:v>
                </c:pt>
                <c:pt idx="9424">
                  <c:v>41763.103333333333</c:v>
                </c:pt>
                <c:pt idx="9425">
                  <c:v>41763.103391203702</c:v>
                </c:pt>
                <c:pt idx="9426">
                  <c:v>41763.103460648148</c:v>
                </c:pt>
                <c:pt idx="9427">
                  <c:v>41763.103518518517</c:v>
                </c:pt>
                <c:pt idx="9428">
                  <c:v>41763.103576388887</c:v>
                </c:pt>
                <c:pt idx="9429">
                  <c:v>41763.103634259256</c:v>
                </c:pt>
                <c:pt idx="9430">
                  <c:v>41763.103703703702</c:v>
                </c:pt>
                <c:pt idx="9431">
                  <c:v>41763.103761574072</c:v>
                </c:pt>
                <c:pt idx="9432">
                  <c:v>41763.103819444441</c:v>
                </c:pt>
                <c:pt idx="9433">
                  <c:v>41763.103888888887</c:v>
                </c:pt>
                <c:pt idx="9434">
                  <c:v>41763.103946759256</c:v>
                </c:pt>
                <c:pt idx="9435">
                  <c:v>41763.104004629633</c:v>
                </c:pt>
                <c:pt idx="9436">
                  <c:v>41763.104074074072</c:v>
                </c:pt>
                <c:pt idx="9437">
                  <c:v>41763.104131944441</c:v>
                </c:pt>
                <c:pt idx="9438">
                  <c:v>41763.104189814818</c:v>
                </c:pt>
                <c:pt idx="9439">
                  <c:v>41763.104259259257</c:v>
                </c:pt>
                <c:pt idx="9440">
                  <c:v>41763.104317129626</c:v>
                </c:pt>
                <c:pt idx="9441">
                  <c:v>41763.104375000003</c:v>
                </c:pt>
                <c:pt idx="9442">
                  <c:v>41763.104444444441</c:v>
                </c:pt>
                <c:pt idx="9443">
                  <c:v>41763.104502314818</c:v>
                </c:pt>
                <c:pt idx="9444">
                  <c:v>41763.104560185187</c:v>
                </c:pt>
                <c:pt idx="9445">
                  <c:v>41763.104618055557</c:v>
                </c:pt>
                <c:pt idx="9446">
                  <c:v>41763.104687500003</c:v>
                </c:pt>
                <c:pt idx="9447">
                  <c:v>41763.104745370372</c:v>
                </c:pt>
                <c:pt idx="9448">
                  <c:v>41763.104803240742</c:v>
                </c:pt>
                <c:pt idx="9449">
                  <c:v>41763.104872685188</c:v>
                </c:pt>
                <c:pt idx="9450">
                  <c:v>41763.104930555557</c:v>
                </c:pt>
                <c:pt idx="9451">
                  <c:v>41763.104988425926</c:v>
                </c:pt>
                <c:pt idx="9452">
                  <c:v>41763.105057870373</c:v>
                </c:pt>
                <c:pt idx="9453">
                  <c:v>41763.105115740742</c:v>
                </c:pt>
                <c:pt idx="9454">
                  <c:v>41763.105173611111</c:v>
                </c:pt>
                <c:pt idx="9455">
                  <c:v>41763.105243055557</c:v>
                </c:pt>
                <c:pt idx="9456">
                  <c:v>41763.105300925927</c:v>
                </c:pt>
                <c:pt idx="9457">
                  <c:v>41763.105358796296</c:v>
                </c:pt>
                <c:pt idx="9458">
                  <c:v>41763.105416666665</c:v>
                </c:pt>
                <c:pt idx="9459">
                  <c:v>41763.105486111112</c:v>
                </c:pt>
                <c:pt idx="9460">
                  <c:v>41763.105543981481</c:v>
                </c:pt>
                <c:pt idx="9461">
                  <c:v>41763.10560185185</c:v>
                </c:pt>
                <c:pt idx="9462">
                  <c:v>41763.105671296296</c:v>
                </c:pt>
                <c:pt idx="9463">
                  <c:v>41763.105729166666</c:v>
                </c:pt>
                <c:pt idx="9464">
                  <c:v>41763.105787037035</c:v>
                </c:pt>
                <c:pt idx="9465">
                  <c:v>41763.105856481481</c:v>
                </c:pt>
                <c:pt idx="9466">
                  <c:v>41763.105914351851</c:v>
                </c:pt>
                <c:pt idx="9467">
                  <c:v>41763.10597222222</c:v>
                </c:pt>
                <c:pt idx="9468">
                  <c:v>41763.106041666666</c:v>
                </c:pt>
                <c:pt idx="9469">
                  <c:v>41763.106099537035</c:v>
                </c:pt>
                <c:pt idx="9470">
                  <c:v>41763.106157407405</c:v>
                </c:pt>
                <c:pt idx="9471">
                  <c:v>41763.106215277781</c:v>
                </c:pt>
                <c:pt idx="9472">
                  <c:v>41763.10628472222</c:v>
                </c:pt>
                <c:pt idx="9473">
                  <c:v>41763.106342592589</c:v>
                </c:pt>
                <c:pt idx="9474">
                  <c:v>41763.106400462966</c:v>
                </c:pt>
                <c:pt idx="9475">
                  <c:v>41763.106469907405</c:v>
                </c:pt>
                <c:pt idx="9476">
                  <c:v>41763.106527777774</c:v>
                </c:pt>
                <c:pt idx="9477">
                  <c:v>41763.106585648151</c:v>
                </c:pt>
                <c:pt idx="9478">
                  <c:v>41763.10665509259</c:v>
                </c:pt>
                <c:pt idx="9479">
                  <c:v>41763.106712962966</c:v>
                </c:pt>
                <c:pt idx="9480">
                  <c:v>41763.106770833336</c:v>
                </c:pt>
                <c:pt idx="9481">
                  <c:v>41763.106840277775</c:v>
                </c:pt>
                <c:pt idx="9482">
                  <c:v>41763.106898148151</c:v>
                </c:pt>
                <c:pt idx="9483">
                  <c:v>41763.106956018521</c:v>
                </c:pt>
                <c:pt idx="9484">
                  <c:v>41763.107025462959</c:v>
                </c:pt>
                <c:pt idx="9485">
                  <c:v>41763.107083333336</c:v>
                </c:pt>
                <c:pt idx="9486">
                  <c:v>41763.107141203705</c:v>
                </c:pt>
                <c:pt idx="9487">
                  <c:v>41763.107199074075</c:v>
                </c:pt>
                <c:pt idx="9488">
                  <c:v>41763.107268518521</c:v>
                </c:pt>
                <c:pt idx="9489">
                  <c:v>41763.10732638889</c:v>
                </c:pt>
                <c:pt idx="9490">
                  <c:v>41763.10738425926</c:v>
                </c:pt>
                <c:pt idx="9491">
                  <c:v>41763.107453703706</c:v>
                </c:pt>
                <c:pt idx="9492">
                  <c:v>41763.107511574075</c:v>
                </c:pt>
                <c:pt idx="9493">
                  <c:v>41763.107569444444</c:v>
                </c:pt>
                <c:pt idx="9494">
                  <c:v>41763.107638888891</c:v>
                </c:pt>
                <c:pt idx="9495">
                  <c:v>41763.10769675926</c:v>
                </c:pt>
                <c:pt idx="9496">
                  <c:v>41763.107754629629</c:v>
                </c:pt>
                <c:pt idx="9497">
                  <c:v>41763.107824074075</c:v>
                </c:pt>
                <c:pt idx="9498">
                  <c:v>41763.107881944445</c:v>
                </c:pt>
                <c:pt idx="9499">
                  <c:v>41763.107939814814</c:v>
                </c:pt>
                <c:pt idx="9500">
                  <c:v>41763.107997685183</c:v>
                </c:pt>
                <c:pt idx="9501">
                  <c:v>41763.108067129629</c:v>
                </c:pt>
                <c:pt idx="9502">
                  <c:v>41763.108124999999</c:v>
                </c:pt>
                <c:pt idx="9503">
                  <c:v>41763.108182870368</c:v>
                </c:pt>
                <c:pt idx="9504">
                  <c:v>41763.108252314814</c:v>
                </c:pt>
                <c:pt idx="9505">
                  <c:v>41763.108310185184</c:v>
                </c:pt>
                <c:pt idx="9506">
                  <c:v>41763.108368055553</c:v>
                </c:pt>
                <c:pt idx="9507">
                  <c:v>41763.108437499999</c:v>
                </c:pt>
                <c:pt idx="9508">
                  <c:v>41763.108495370368</c:v>
                </c:pt>
                <c:pt idx="9509">
                  <c:v>41763.108553240738</c:v>
                </c:pt>
                <c:pt idx="9510">
                  <c:v>41763.108622685184</c:v>
                </c:pt>
                <c:pt idx="9511">
                  <c:v>41763.108680555553</c:v>
                </c:pt>
                <c:pt idx="9512">
                  <c:v>41763.108738425923</c:v>
                </c:pt>
                <c:pt idx="9513">
                  <c:v>41763.108796296299</c:v>
                </c:pt>
                <c:pt idx="9514">
                  <c:v>41763.108865740738</c:v>
                </c:pt>
                <c:pt idx="9515">
                  <c:v>41763.108923611115</c:v>
                </c:pt>
                <c:pt idx="9516">
                  <c:v>41763.108981481484</c:v>
                </c:pt>
                <c:pt idx="9517">
                  <c:v>41763.109050925923</c:v>
                </c:pt>
                <c:pt idx="9518">
                  <c:v>41763.1091087963</c:v>
                </c:pt>
                <c:pt idx="9519">
                  <c:v>41763.109166666669</c:v>
                </c:pt>
                <c:pt idx="9520">
                  <c:v>41763.109236111108</c:v>
                </c:pt>
                <c:pt idx="9521">
                  <c:v>41763.109293981484</c:v>
                </c:pt>
                <c:pt idx="9522">
                  <c:v>41763.109351851854</c:v>
                </c:pt>
                <c:pt idx="9523">
                  <c:v>41763.1094212963</c:v>
                </c:pt>
                <c:pt idx="9524">
                  <c:v>41763.109479166669</c:v>
                </c:pt>
                <c:pt idx="9525">
                  <c:v>41763.109537037039</c:v>
                </c:pt>
                <c:pt idx="9526">
                  <c:v>41763.109594907408</c:v>
                </c:pt>
                <c:pt idx="9527">
                  <c:v>41763.109664351854</c:v>
                </c:pt>
                <c:pt idx="9528">
                  <c:v>41763.109722222223</c:v>
                </c:pt>
                <c:pt idx="9529">
                  <c:v>41763.109780092593</c:v>
                </c:pt>
                <c:pt idx="9530">
                  <c:v>41763.109849537039</c:v>
                </c:pt>
                <c:pt idx="9531">
                  <c:v>41763.109907407408</c:v>
                </c:pt>
                <c:pt idx="9532">
                  <c:v>41763.109965277778</c:v>
                </c:pt>
                <c:pt idx="9533">
                  <c:v>41763.110034722224</c:v>
                </c:pt>
                <c:pt idx="9534">
                  <c:v>41763.110092592593</c:v>
                </c:pt>
                <c:pt idx="9535">
                  <c:v>41763.110150462962</c:v>
                </c:pt>
                <c:pt idx="9536">
                  <c:v>41763.110219907408</c:v>
                </c:pt>
                <c:pt idx="9537">
                  <c:v>41763.110277777778</c:v>
                </c:pt>
                <c:pt idx="9538">
                  <c:v>41763.110335648147</c:v>
                </c:pt>
                <c:pt idx="9539">
                  <c:v>41763.110405092593</c:v>
                </c:pt>
                <c:pt idx="9540">
                  <c:v>41763.110462962963</c:v>
                </c:pt>
                <c:pt idx="9541">
                  <c:v>41763.110520833332</c:v>
                </c:pt>
                <c:pt idx="9542">
                  <c:v>41763.110578703701</c:v>
                </c:pt>
                <c:pt idx="9543">
                  <c:v>41763.110648148147</c:v>
                </c:pt>
                <c:pt idx="9544">
                  <c:v>41763.110706018517</c:v>
                </c:pt>
                <c:pt idx="9545">
                  <c:v>41763.110763888886</c:v>
                </c:pt>
                <c:pt idx="9546">
                  <c:v>41763.110833333332</c:v>
                </c:pt>
                <c:pt idx="9547">
                  <c:v>41763.110891203702</c:v>
                </c:pt>
                <c:pt idx="9548">
                  <c:v>41763.110949074071</c:v>
                </c:pt>
                <c:pt idx="9549">
                  <c:v>41763.111018518517</c:v>
                </c:pt>
                <c:pt idx="9550">
                  <c:v>41763.111076388886</c:v>
                </c:pt>
                <c:pt idx="9551">
                  <c:v>41763.111134259256</c:v>
                </c:pt>
                <c:pt idx="9552">
                  <c:v>41763.111203703702</c:v>
                </c:pt>
                <c:pt idx="9553">
                  <c:v>41763.111261574071</c:v>
                </c:pt>
                <c:pt idx="9554">
                  <c:v>41763.111319444448</c:v>
                </c:pt>
                <c:pt idx="9555">
                  <c:v>41763.111377314817</c:v>
                </c:pt>
                <c:pt idx="9556">
                  <c:v>41763.111446759256</c:v>
                </c:pt>
                <c:pt idx="9557">
                  <c:v>41763.111504629633</c:v>
                </c:pt>
                <c:pt idx="9558">
                  <c:v>41763.111562500002</c:v>
                </c:pt>
                <c:pt idx="9559">
                  <c:v>41763.111631944441</c:v>
                </c:pt>
                <c:pt idx="9560">
                  <c:v>41763.111689814818</c:v>
                </c:pt>
                <c:pt idx="9561">
                  <c:v>41763.111747685187</c:v>
                </c:pt>
                <c:pt idx="9562">
                  <c:v>41763.111817129633</c:v>
                </c:pt>
                <c:pt idx="9563">
                  <c:v>41763.111875000002</c:v>
                </c:pt>
                <c:pt idx="9564">
                  <c:v>41763.111932870372</c:v>
                </c:pt>
                <c:pt idx="9565">
                  <c:v>41763.112002314818</c:v>
                </c:pt>
                <c:pt idx="9566">
                  <c:v>41763.112060185187</c:v>
                </c:pt>
                <c:pt idx="9567">
                  <c:v>41763.112118055556</c:v>
                </c:pt>
                <c:pt idx="9568">
                  <c:v>41763.112175925926</c:v>
                </c:pt>
                <c:pt idx="9569">
                  <c:v>41763.112245370372</c:v>
                </c:pt>
                <c:pt idx="9570">
                  <c:v>41763.112303240741</c:v>
                </c:pt>
                <c:pt idx="9571">
                  <c:v>41763.112361111111</c:v>
                </c:pt>
                <c:pt idx="9572">
                  <c:v>41763.112430555557</c:v>
                </c:pt>
                <c:pt idx="9573">
                  <c:v>41763.112488425926</c:v>
                </c:pt>
                <c:pt idx="9574">
                  <c:v>41763.112546296295</c:v>
                </c:pt>
                <c:pt idx="9575">
                  <c:v>41763.112615740742</c:v>
                </c:pt>
                <c:pt idx="9576">
                  <c:v>41763.112673611111</c:v>
                </c:pt>
                <c:pt idx="9577">
                  <c:v>41763.11273148148</c:v>
                </c:pt>
                <c:pt idx="9578">
                  <c:v>41763.112800925926</c:v>
                </c:pt>
                <c:pt idx="9579">
                  <c:v>41763.112858796296</c:v>
                </c:pt>
                <c:pt idx="9580">
                  <c:v>41763.112916666665</c:v>
                </c:pt>
                <c:pt idx="9581">
                  <c:v>41763.112974537034</c:v>
                </c:pt>
                <c:pt idx="9582">
                  <c:v>41763.113043981481</c:v>
                </c:pt>
                <c:pt idx="9583">
                  <c:v>41763.11310185185</c:v>
                </c:pt>
                <c:pt idx="9584">
                  <c:v>41763.113159722219</c:v>
                </c:pt>
                <c:pt idx="9585">
                  <c:v>41763.113229166665</c:v>
                </c:pt>
                <c:pt idx="9586">
                  <c:v>41763.113287037035</c:v>
                </c:pt>
                <c:pt idx="9587">
                  <c:v>41763.113344907404</c:v>
                </c:pt>
                <c:pt idx="9588">
                  <c:v>41763.11341435185</c:v>
                </c:pt>
                <c:pt idx="9589">
                  <c:v>41763.11347222222</c:v>
                </c:pt>
                <c:pt idx="9590">
                  <c:v>41763.113530092596</c:v>
                </c:pt>
                <c:pt idx="9591">
                  <c:v>41763.113599537035</c:v>
                </c:pt>
                <c:pt idx="9592">
                  <c:v>41763.113657407404</c:v>
                </c:pt>
                <c:pt idx="9593">
                  <c:v>41763.113715277781</c:v>
                </c:pt>
                <c:pt idx="9594">
                  <c:v>41763.11378472222</c:v>
                </c:pt>
                <c:pt idx="9595">
                  <c:v>41763.113842592589</c:v>
                </c:pt>
                <c:pt idx="9596">
                  <c:v>41763.113900462966</c:v>
                </c:pt>
                <c:pt idx="9597">
                  <c:v>41763.113958333335</c:v>
                </c:pt>
                <c:pt idx="9598">
                  <c:v>41763.114027777781</c:v>
                </c:pt>
                <c:pt idx="9599">
                  <c:v>41763.114085648151</c:v>
                </c:pt>
                <c:pt idx="9600">
                  <c:v>41763.11414351852</c:v>
                </c:pt>
                <c:pt idx="9601">
                  <c:v>41763.114212962966</c:v>
                </c:pt>
                <c:pt idx="9602">
                  <c:v>41763.114270833335</c:v>
                </c:pt>
                <c:pt idx="9603">
                  <c:v>41763.114328703705</c:v>
                </c:pt>
                <c:pt idx="9604">
                  <c:v>41763.114398148151</c:v>
                </c:pt>
                <c:pt idx="9605">
                  <c:v>41763.11445601852</c:v>
                </c:pt>
                <c:pt idx="9606">
                  <c:v>41763.11451388889</c:v>
                </c:pt>
                <c:pt idx="9607">
                  <c:v>41763.114583333336</c:v>
                </c:pt>
                <c:pt idx="9608">
                  <c:v>41763.114641203705</c:v>
                </c:pt>
                <c:pt idx="9609">
                  <c:v>41763.114699074074</c:v>
                </c:pt>
                <c:pt idx="9610">
                  <c:v>41763.114756944444</c:v>
                </c:pt>
                <c:pt idx="9611">
                  <c:v>41763.11482638889</c:v>
                </c:pt>
                <c:pt idx="9612">
                  <c:v>41763.114884259259</c:v>
                </c:pt>
                <c:pt idx="9613">
                  <c:v>41763.114942129629</c:v>
                </c:pt>
                <c:pt idx="9614">
                  <c:v>41763.115011574075</c:v>
                </c:pt>
                <c:pt idx="9615">
                  <c:v>41763.115069444444</c:v>
                </c:pt>
                <c:pt idx="9616">
                  <c:v>41763.115127314813</c:v>
                </c:pt>
                <c:pt idx="9617">
                  <c:v>41763.11519675926</c:v>
                </c:pt>
                <c:pt idx="9618">
                  <c:v>41763.115254629629</c:v>
                </c:pt>
                <c:pt idx="9619">
                  <c:v>41763.115312499998</c:v>
                </c:pt>
                <c:pt idx="9620">
                  <c:v>41763.115381944444</c:v>
                </c:pt>
                <c:pt idx="9621">
                  <c:v>41763.115439814814</c:v>
                </c:pt>
                <c:pt idx="9622">
                  <c:v>41763.115497685183</c:v>
                </c:pt>
                <c:pt idx="9623">
                  <c:v>41763.115555555552</c:v>
                </c:pt>
                <c:pt idx="9624">
                  <c:v>41763.115624999999</c:v>
                </c:pt>
                <c:pt idx="9625">
                  <c:v>41763.115682870368</c:v>
                </c:pt>
                <c:pt idx="9626">
                  <c:v>41763.115740740737</c:v>
                </c:pt>
                <c:pt idx="9627">
                  <c:v>41763.115810185183</c:v>
                </c:pt>
                <c:pt idx="9628">
                  <c:v>41763.115868055553</c:v>
                </c:pt>
                <c:pt idx="9629">
                  <c:v>41763.115925925929</c:v>
                </c:pt>
                <c:pt idx="9630">
                  <c:v>41763.115995370368</c:v>
                </c:pt>
                <c:pt idx="9631">
                  <c:v>41763.116053240738</c:v>
                </c:pt>
                <c:pt idx="9632">
                  <c:v>41763.116111111114</c:v>
                </c:pt>
                <c:pt idx="9633">
                  <c:v>41763.116180555553</c:v>
                </c:pt>
                <c:pt idx="9634">
                  <c:v>41763.116238425922</c:v>
                </c:pt>
                <c:pt idx="9635">
                  <c:v>41763.116296296299</c:v>
                </c:pt>
                <c:pt idx="9636">
                  <c:v>41763.116365740738</c:v>
                </c:pt>
                <c:pt idx="9637">
                  <c:v>41763.116423611114</c:v>
                </c:pt>
                <c:pt idx="9638">
                  <c:v>41763.116481481484</c:v>
                </c:pt>
                <c:pt idx="9639">
                  <c:v>41763.116539351853</c:v>
                </c:pt>
                <c:pt idx="9640">
                  <c:v>41763.116608796299</c:v>
                </c:pt>
                <c:pt idx="9641">
                  <c:v>41763.116666666669</c:v>
                </c:pt>
                <c:pt idx="9642">
                  <c:v>41763.116724537038</c:v>
                </c:pt>
                <c:pt idx="9643">
                  <c:v>41763.116793981484</c:v>
                </c:pt>
                <c:pt idx="9644">
                  <c:v>41763.116851851853</c:v>
                </c:pt>
                <c:pt idx="9645">
                  <c:v>41763.116909722223</c:v>
                </c:pt>
                <c:pt idx="9646">
                  <c:v>41763.116979166669</c:v>
                </c:pt>
                <c:pt idx="9647">
                  <c:v>41763.117037037038</c:v>
                </c:pt>
                <c:pt idx="9648">
                  <c:v>41763.117094907408</c:v>
                </c:pt>
                <c:pt idx="9649">
                  <c:v>41763.117164351854</c:v>
                </c:pt>
                <c:pt idx="9650">
                  <c:v>41763.117222222223</c:v>
                </c:pt>
                <c:pt idx="9651">
                  <c:v>41763.117280092592</c:v>
                </c:pt>
                <c:pt idx="9652">
                  <c:v>41763.117337962962</c:v>
                </c:pt>
                <c:pt idx="9653">
                  <c:v>41763.117407407408</c:v>
                </c:pt>
                <c:pt idx="9654">
                  <c:v>41763.117465277777</c:v>
                </c:pt>
                <c:pt idx="9655">
                  <c:v>41763.117523148147</c:v>
                </c:pt>
                <c:pt idx="9656">
                  <c:v>41763.117592592593</c:v>
                </c:pt>
                <c:pt idx="9657">
                  <c:v>41763.117650462962</c:v>
                </c:pt>
                <c:pt idx="9658">
                  <c:v>41763.117708333331</c:v>
                </c:pt>
                <c:pt idx="9659">
                  <c:v>41763.117777777778</c:v>
                </c:pt>
                <c:pt idx="9660">
                  <c:v>41763.117835648147</c:v>
                </c:pt>
                <c:pt idx="9661">
                  <c:v>41763.117893518516</c:v>
                </c:pt>
                <c:pt idx="9662">
                  <c:v>41763.117962962962</c:v>
                </c:pt>
                <c:pt idx="9663">
                  <c:v>41763.118020833332</c:v>
                </c:pt>
                <c:pt idx="9664">
                  <c:v>41763.118078703701</c:v>
                </c:pt>
                <c:pt idx="9665">
                  <c:v>41763.118136574078</c:v>
                </c:pt>
                <c:pt idx="9666">
                  <c:v>41763.118206018517</c:v>
                </c:pt>
                <c:pt idx="9667">
                  <c:v>41763.118263888886</c:v>
                </c:pt>
                <c:pt idx="9668">
                  <c:v>41763.118321759262</c:v>
                </c:pt>
                <c:pt idx="9669">
                  <c:v>41763.118391203701</c:v>
                </c:pt>
                <c:pt idx="9670">
                  <c:v>41763.118449074071</c:v>
                </c:pt>
                <c:pt idx="9671">
                  <c:v>41763.118506944447</c:v>
                </c:pt>
                <c:pt idx="9672">
                  <c:v>41763.118576388886</c:v>
                </c:pt>
                <c:pt idx="9673">
                  <c:v>41763.118634259263</c:v>
                </c:pt>
                <c:pt idx="9674">
                  <c:v>41763.118692129632</c:v>
                </c:pt>
                <c:pt idx="9675">
                  <c:v>41763.118761574071</c:v>
                </c:pt>
                <c:pt idx="9676">
                  <c:v>41763.118819444448</c:v>
                </c:pt>
                <c:pt idx="9677">
                  <c:v>41763.118877314817</c:v>
                </c:pt>
                <c:pt idx="9678">
                  <c:v>41763.118935185186</c:v>
                </c:pt>
                <c:pt idx="9679">
                  <c:v>41763.119004629632</c:v>
                </c:pt>
                <c:pt idx="9680">
                  <c:v>41763.119062500002</c:v>
                </c:pt>
                <c:pt idx="9681">
                  <c:v>41763.119120370371</c:v>
                </c:pt>
                <c:pt idx="9682">
                  <c:v>41763.119189814817</c:v>
                </c:pt>
                <c:pt idx="9683">
                  <c:v>41763.119247685187</c:v>
                </c:pt>
                <c:pt idx="9684">
                  <c:v>41763.119305555556</c:v>
                </c:pt>
                <c:pt idx="9685">
                  <c:v>41763.119375000002</c:v>
                </c:pt>
                <c:pt idx="9686">
                  <c:v>41763.119432870371</c:v>
                </c:pt>
                <c:pt idx="9687">
                  <c:v>41763.119490740741</c:v>
                </c:pt>
                <c:pt idx="9688">
                  <c:v>41763.119560185187</c:v>
                </c:pt>
                <c:pt idx="9689">
                  <c:v>41763.119618055556</c:v>
                </c:pt>
                <c:pt idx="9690">
                  <c:v>41763.119675925926</c:v>
                </c:pt>
                <c:pt idx="9691">
                  <c:v>41763.119745370372</c:v>
                </c:pt>
                <c:pt idx="9692">
                  <c:v>41763.119803240741</c:v>
                </c:pt>
                <c:pt idx="9693">
                  <c:v>41763.11986111111</c:v>
                </c:pt>
                <c:pt idx="9694">
                  <c:v>41763.11991898148</c:v>
                </c:pt>
                <c:pt idx="9695">
                  <c:v>41763.119988425926</c:v>
                </c:pt>
                <c:pt idx="9696">
                  <c:v>41763.120046296295</c:v>
                </c:pt>
                <c:pt idx="9697">
                  <c:v>41763.120104166665</c:v>
                </c:pt>
                <c:pt idx="9698">
                  <c:v>41763.120173611111</c:v>
                </c:pt>
                <c:pt idx="9699">
                  <c:v>41763.12023148148</c:v>
                </c:pt>
                <c:pt idx="9700">
                  <c:v>41763.120289351849</c:v>
                </c:pt>
                <c:pt idx="9701">
                  <c:v>41763.120358796295</c:v>
                </c:pt>
                <c:pt idx="9702">
                  <c:v>41763.120416666665</c:v>
                </c:pt>
                <c:pt idx="9703">
                  <c:v>41763.120474537034</c:v>
                </c:pt>
                <c:pt idx="9704">
                  <c:v>41763.12054398148</c:v>
                </c:pt>
                <c:pt idx="9705">
                  <c:v>41763.12060185185</c:v>
                </c:pt>
                <c:pt idx="9706">
                  <c:v>41763.120659722219</c:v>
                </c:pt>
                <c:pt idx="9707">
                  <c:v>41763.120717592596</c:v>
                </c:pt>
                <c:pt idx="9708">
                  <c:v>41763.120787037034</c:v>
                </c:pt>
                <c:pt idx="9709">
                  <c:v>41763.120844907404</c:v>
                </c:pt>
                <c:pt idx="9710">
                  <c:v>41763.12090277778</c:v>
                </c:pt>
                <c:pt idx="9711">
                  <c:v>41763.120972222219</c:v>
                </c:pt>
                <c:pt idx="9712">
                  <c:v>41763.121030092596</c:v>
                </c:pt>
                <c:pt idx="9713">
                  <c:v>41763.121087962965</c:v>
                </c:pt>
                <c:pt idx="9714">
                  <c:v>41763.121157407404</c:v>
                </c:pt>
                <c:pt idx="9715">
                  <c:v>41763.121215277781</c:v>
                </c:pt>
                <c:pt idx="9716">
                  <c:v>41763.12127314815</c:v>
                </c:pt>
                <c:pt idx="9717">
                  <c:v>41763.121342592596</c:v>
                </c:pt>
                <c:pt idx="9718">
                  <c:v>41763.121400462966</c:v>
                </c:pt>
                <c:pt idx="9719">
                  <c:v>41763.121458333335</c:v>
                </c:pt>
                <c:pt idx="9720">
                  <c:v>41763.121516203704</c:v>
                </c:pt>
                <c:pt idx="9721">
                  <c:v>41763.12158564815</c:v>
                </c:pt>
                <c:pt idx="9722">
                  <c:v>41763.12164351852</c:v>
                </c:pt>
                <c:pt idx="9723">
                  <c:v>41763.121701388889</c:v>
                </c:pt>
                <c:pt idx="9724">
                  <c:v>41763.121770833335</c:v>
                </c:pt>
                <c:pt idx="9725">
                  <c:v>41763.121828703705</c:v>
                </c:pt>
                <c:pt idx="9726">
                  <c:v>41763.121886574074</c:v>
                </c:pt>
                <c:pt idx="9727">
                  <c:v>41763.12195601852</c:v>
                </c:pt>
                <c:pt idx="9728">
                  <c:v>41763.122013888889</c:v>
                </c:pt>
                <c:pt idx="9729">
                  <c:v>41763.122071759259</c:v>
                </c:pt>
                <c:pt idx="9730">
                  <c:v>41763.122141203705</c:v>
                </c:pt>
                <c:pt idx="9731">
                  <c:v>41763.122199074074</c:v>
                </c:pt>
                <c:pt idx="9732">
                  <c:v>41763.122256944444</c:v>
                </c:pt>
                <c:pt idx="9733">
                  <c:v>41763.122314814813</c:v>
                </c:pt>
                <c:pt idx="9734">
                  <c:v>41763.122384259259</c:v>
                </c:pt>
                <c:pt idx="9735">
                  <c:v>41763.122442129628</c:v>
                </c:pt>
                <c:pt idx="9736">
                  <c:v>41763.122499999998</c:v>
                </c:pt>
                <c:pt idx="9737">
                  <c:v>41763.122569444444</c:v>
                </c:pt>
                <c:pt idx="9738">
                  <c:v>41763.122627314813</c:v>
                </c:pt>
                <c:pt idx="9739">
                  <c:v>41763.122685185182</c:v>
                </c:pt>
                <c:pt idx="9740">
                  <c:v>41763.122754629629</c:v>
                </c:pt>
                <c:pt idx="9741">
                  <c:v>41763.122812499998</c:v>
                </c:pt>
                <c:pt idx="9742">
                  <c:v>41763.122870370367</c:v>
                </c:pt>
                <c:pt idx="9743">
                  <c:v>41763.122939814813</c:v>
                </c:pt>
                <c:pt idx="9744">
                  <c:v>41763.122997685183</c:v>
                </c:pt>
                <c:pt idx="9745">
                  <c:v>41763.123055555552</c:v>
                </c:pt>
                <c:pt idx="9746">
                  <c:v>41763.123124999998</c:v>
                </c:pt>
                <c:pt idx="9747">
                  <c:v>41763.123182870368</c:v>
                </c:pt>
                <c:pt idx="9748">
                  <c:v>41763.123240740744</c:v>
                </c:pt>
                <c:pt idx="9749">
                  <c:v>41763.123298611114</c:v>
                </c:pt>
                <c:pt idx="9750">
                  <c:v>41763.123368055552</c:v>
                </c:pt>
                <c:pt idx="9751">
                  <c:v>41763.123425925929</c:v>
                </c:pt>
                <c:pt idx="9752">
                  <c:v>41763.123483796298</c:v>
                </c:pt>
                <c:pt idx="9753">
                  <c:v>41763.123553240737</c:v>
                </c:pt>
                <c:pt idx="9754">
                  <c:v>41763.123611111114</c:v>
                </c:pt>
                <c:pt idx="9755">
                  <c:v>41763.123668981483</c:v>
                </c:pt>
                <c:pt idx="9756">
                  <c:v>41763.123738425929</c:v>
                </c:pt>
                <c:pt idx="9757">
                  <c:v>41763.123796296299</c:v>
                </c:pt>
                <c:pt idx="9758">
                  <c:v>41763.123854166668</c:v>
                </c:pt>
                <c:pt idx="9759">
                  <c:v>41763.123923611114</c:v>
                </c:pt>
                <c:pt idx="9760">
                  <c:v>41763.123981481483</c:v>
                </c:pt>
                <c:pt idx="9761">
                  <c:v>41763.124039351853</c:v>
                </c:pt>
                <c:pt idx="9762">
                  <c:v>41763.124097222222</c:v>
                </c:pt>
                <c:pt idx="9763">
                  <c:v>41763.124166666668</c:v>
                </c:pt>
                <c:pt idx="9764">
                  <c:v>41763.124224537038</c:v>
                </c:pt>
                <c:pt idx="9765">
                  <c:v>41763.124282407407</c:v>
                </c:pt>
                <c:pt idx="9766">
                  <c:v>41763.124351851853</c:v>
                </c:pt>
                <c:pt idx="9767">
                  <c:v>41763.124409722222</c:v>
                </c:pt>
                <c:pt idx="9768">
                  <c:v>41763.124467592592</c:v>
                </c:pt>
                <c:pt idx="9769">
                  <c:v>41763.124537037038</c:v>
                </c:pt>
                <c:pt idx="9770">
                  <c:v>41763.124594907407</c:v>
                </c:pt>
                <c:pt idx="9771">
                  <c:v>41763.124652777777</c:v>
                </c:pt>
                <c:pt idx="9772">
                  <c:v>41763.124722222223</c:v>
                </c:pt>
                <c:pt idx="9773">
                  <c:v>41763.124780092592</c:v>
                </c:pt>
                <c:pt idx="9774">
                  <c:v>41763.124837962961</c:v>
                </c:pt>
                <c:pt idx="9775">
                  <c:v>41763.124895833331</c:v>
                </c:pt>
                <c:pt idx="9776">
                  <c:v>41763.124965277777</c:v>
                </c:pt>
                <c:pt idx="9777">
                  <c:v>41763.125023148146</c:v>
                </c:pt>
                <c:pt idx="9778">
                  <c:v>41763.125081018516</c:v>
                </c:pt>
                <c:pt idx="9779">
                  <c:v>41763.125150462962</c:v>
                </c:pt>
                <c:pt idx="9780">
                  <c:v>41763.125208333331</c:v>
                </c:pt>
                <c:pt idx="9781">
                  <c:v>41763.1252662037</c:v>
                </c:pt>
                <c:pt idx="9782">
                  <c:v>41763.125335648147</c:v>
                </c:pt>
                <c:pt idx="9783">
                  <c:v>41763.125393518516</c:v>
                </c:pt>
                <c:pt idx="9784">
                  <c:v>41763.125451388885</c:v>
                </c:pt>
                <c:pt idx="9785">
                  <c:v>41763.125520833331</c:v>
                </c:pt>
                <c:pt idx="9786">
                  <c:v>41763.125578703701</c:v>
                </c:pt>
                <c:pt idx="9787">
                  <c:v>41763.125636574077</c:v>
                </c:pt>
                <c:pt idx="9788">
                  <c:v>41763.125706018516</c:v>
                </c:pt>
                <c:pt idx="9789">
                  <c:v>41763.125763888886</c:v>
                </c:pt>
                <c:pt idx="9790">
                  <c:v>41763.125821759262</c:v>
                </c:pt>
                <c:pt idx="9791">
                  <c:v>41763.125879629632</c:v>
                </c:pt>
                <c:pt idx="9792">
                  <c:v>41763.125949074078</c:v>
                </c:pt>
                <c:pt idx="9793">
                  <c:v>41763.126006944447</c:v>
                </c:pt>
                <c:pt idx="9794">
                  <c:v>41763.126064814816</c:v>
                </c:pt>
                <c:pt idx="9795">
                  <c:v>41763.126134259262</c:v>
                </c:pt>
                <c:pt idx="9796">
                  <c:v>41763.126192129632</c:v>
                </c:pt>
                <c:pt idx="9797">
                  <c:v>41763.126250000001</c:v>
                </c:pt>
                <c:pt idx="9798">
                  <c:v>41763.126319444447</c:v>
                </c:pt>
                <c:pt idx="9799">
                  <c:v>41763.126377314817</c:v>
                </c:pt>
                <c:pt idx="9800">
                  <c:v>41763.126435185186</c:v>
                </c:pt>
                <c:pt idx="9801">
                  <c:v>41763.126504629632</c:v>
                </c:pt>
                <c:pt idx="9802">
                  <c:v>41763.126562500001</c:v>
                </c:pt>
                <c:pt idx="9803">
                  <c:v>41763.126620370371</c:v>
                </c:pt>
                <c:pt idx="9804">
                  <c:v>41763.12667824074</c:v>
                </c:pt>
                <c:pt idx="9805">
                  <c:v>41763.126747685186</c:v>
                </c:pt>
                <c:pt idx="9806">
                  <c:v>41763.126805555556</c:v>
                </c:pt>
                <c:pt idx="9807">
                  <c:v>41763.126863425925</c:v>
                </c:pt>
                <c:pt idx="9808">
                  <c:v>41763.126932870371</c:v>
                </c:pt>
                <c:pt idx="9809">
                  <c:v>41763.12699074074</c:v>
                </c:pt>
                <c:pt idx="9810">
                  <c:v>41763.12704861111</c:v>
                </c:pt>
                <c:pt idx="9811">
                  <c:v>41763.127118055556</c:v>
                </c:pt>
                <c:pt idx="9812">
                  <c:v>41763.127175925925</c:v>
                </c:pt>
                <c:pt idx="9813">
                  <c:v>41763.127233796295</c:v>
                </c:pt>
                <c:pt idx="9814">
                  <c:v>41763.127303240741</c:v>
                </c:pt>
                <c:pt idx="9815">
                  <c:v>41763.12736111111</c:v>
                </c:pt>
                <c:pt idx="9816">
                  <c:v>41763.127418981479</c:v>
                </c:pt>
                <c:pt idx="9817">
                  <c:v>41763.127476851849</c:v>
                </c:pt>
                <c:pt idx="9818">
                  <c:v>41763.127546296295</c:v>
                </c:pt>
                <c:pt idx="9819">
                  <c:v>41763.127604166664</c:v>
                </c:pt>
                <c:pt idx="9820">
                  <c:v>41763.127662037034</c:v>
                </c:pt>
                <c:pt idx="9821">
                  <c:v>41763.12773148148</c:v>
                </c:pt>
                <c:pt idx="9822">
                  <c:v>41763.127789351849</c:v>
                </c:pt>
                <c:pt idx="9823">
                  <c:v>41763.127847222226</c:v>
                </c:pt>
                <c:pt idx="9824">
                  <c:v>41763.127916666665</c:v>
                </c:pt>
                <c:pt idx="9825">
                  <c:v>41763.127974537034</c:v>
                </c:pt>
                <c:pt idx="9826">
                  <c:v>41763.128032407411</c:v>
                </c:pt>
                <c:pt idx="9827">
                  <c:v>41763.128101851849</c:v>
                </c:pt>
                <c:pt idx="9828">
                  <c:v>41763.128159722219</c:v>
                </c:pt>
                <c:pt idx="9829">
                  <c:v>41763.128217592595</c:v>
                </c:pt>
                <c:pt idx="9830">
                  <c:v>41763.128287037034</c:v>
                </c:pt>
                <c:pt idx="9831">
                  <c:v>41763.128344907411</c:v>
                </c:pt>
                <c:pt idx="9832">
                  <c:v>41763.12840277778</c:v>
                </c:pt>
                <c:pt idx="9833">
                  <c:v>41763.128460648149</c:v>
                </c:pt>
                <c:pt idx="9834">
                  <c:v>41763.128530092596</c:v>
                </c:pt>
                <c:pt idx="9835">
                  <c:v>41763.128587962965</c:v>
                </c:pt>
                <c:pt idx="9836">
                  <c:v>41763.128645833334</c:v>
                </c:pt>
                <c:pt idx="9837">
                  <c:v>41763.12871527778</c:v>
                </c:pt>
                <c:pt idx="9838">
                  <c:v>41763.12877314815</c:v>
                </c:pt>
                <c:pt idx="9839">
                  <c:v>41763.128831018519</c:v>
                </c:pt>
                <c:pt idx="9840">
                  <c:v>41763.128900462965</c:v>
                </c:pt>
                <c:pt idx="9841">
                  <c:v>41763.128958333335</c:v>
                </c:pt>
                <c:pt idx="9842">
                  <c:v>41763.129016203704</c:v>
                </c:pt>
                <c:pt idx="9843">
                  <c:v>41763.12908564815</c:v>
                </c:pt>
                <c:pt idx="9844">
                  <c:v>41763.129143518519</c:v>
                </c:pt>
                <c:pt idx="9845">
                  <c:v>41763.129201388889</c:v>
                </c:pt>
                <c:pt idx="9846">
                  <c:v>41763.129259259258</c:v>
                </c:pt>
                <c:pt idx="9847">
                  <c:v>41763.129328703704</c:v>
                </c:pt>
                <c:pt idx="9848">
                  <c:v>41763.129386574074</c:v>
                </c:pt>
                <c:pt idx="9849">
                  <c:v>41763.129444444443</c:v>
                </c:pt>
                <c:pt idx="9850">
                  <c:v>41763.129513888889</c:v>
                </c:pt>
                <c:pt idx="9851">
                  <c:v>41763.129571759258</c:v>
                </c:pt>
                <c:pt idx="9852">
                  <c:v>41763.129629629628</c:v>
                </c:pt>
                <c:pt idx="9853">
                  <c:v>41763.129699074074</c:v>
                </c:pt>
                <c:pt idx="9854">
                  <c:v>41763.129756944443</c:v>
                </c:pt>
                <c:pt idx="9855">
                  <c:v>41763.129814814813</c:v>
                </c:pt>
                <c:pt idx="9856">
                  <c:v>41763.129884259259</c:v>
                </c:pt>
                <c:pt idx="9857">
                  <c:v>41763.129942129628</c:v>
                </c:pt>
                <c:pt idx="9858">
                  <c:v>41763.129999999997</c:v>
                </c:pt>
                <c:pt idx="9859">
                  <c:v>41763.130069444444</c:v>
                </c:pt>
                <c:pt idx="9860">
                  <c:v>41763.130127314813</c:v>
                </c:pt>
                <c:pt idx="9861">
                  <c:v>41763.130185185182</c:v>
                </c:pt>
                <c:pt idx="9862">
                  <c:v>41763.130243055559</c:v>
                </c:pt>
                <c:pt idx="9863">
                  <c:v>41763.130312499998</c:v>
                </c:pt>
                <c:pt idx="9864">
                  <c:v>41763.130370370367</c:v>
                </c:pt>
                <c:pt idx="9865">
                  <c:v>41763.130428240744</c:v>
                </c:pt>
                <c:pt idx="9866">
                  <c:v>41763.130497685182</c:v>
                </c:pt>
                <c:pt idx="9867">
                  <c:v>41763.130555555559</c:v>
                </c:pt>
                <c:pt idx="9868">
                  <c:v>41763.130613425928</c:v>
                </c:pt>
                <c:pt idx="9869">
                  <c:v>41763.130682870367</c:v>
                </c:pt>
                <c:pt idx="9870">
                  <c:v>41763.130740740744</c:v>
                </c:pt>
                <c:pt idx="9871">
                  <c:v>41763.130798611113</c:v>
                </c:pt>
                <c:pt idx="9872">
                  <c:v>41763.130868055552</c:v>
                </c:pt>
                <c:pt idx="9873">
                  <c:v>41763.130925925929</c:v>
                </c:pt>
                <c:pt idx="9874">
                  <c:v>41763.130983796298</c:v>
                </c:pt>
                <c:pt idx="9875">
                  <c:v>41763.131041666667</c:v>
                </c:pt>
                <c:pt idx="9876">
                  <c:v>41763.131111111114</c:v>
                </c:pt>
                <c:pt idx="9877">
                  <c:v>41763.131168981483</c:v>
                </c:pt>
                <c:pt idx="9878">
                  <c:v>41763.131226851852</c:v>
                </c:pt>
                <c:pt idx="9879">
                  <c:v>41763.131296296298</c:v>
                </c:pt>
                <c:pt idx="9880">
                  <c:v>41763.131354166668</c:v>
                </c:pt>
                <c:pt idx="9881">
                  <c:v>41763.131412037037</c:v>
                </c:pt>
                <c:pt idx="9882">
                  <c:v>41763.131481481483</c:v>
                </c:pt>
                <c:pt idx="9883">
                  <c:v>41763.131539351853</c:v>
                </c:pt>
                <c:pt idx="9884">
                  <c:v>41763.131597222222</c:v>
                </c:pt>
                <c:pt idx="9885">
                  <c:v>41763.131666666668</c:v>
                </c:pt>
                <c:pt idx="9886">
                  <c:v>41763.131724537037</c:v>
                </c:pt>
                <c:pt idx="9887">
                  <c:v>41763.131782407407</c:v>
                </c:pt>
                <c:pt idx="9888">
                  <c:v>41763.131840277776</c:v>
                </c:pt>
                <c:pt idx="9889">
                  <c:v>41763.131909722222</c:v>
                </c:pt>
                <c:pt idx="9890">
                  <c:v>41763.131967592592</c:v>
                </c:pt>
                <c:pt idx="9891">
                  <c:v>41763.132025462961</c:v>
                </c:pt>
                <c:pt idx="9892">
                  <c:v>41763.132094907407</c:v>
                </c:pt>
                <c:pt idx="9893">
                  <c:v>41763.132152777776</c:v>
                </c:pt>
                <c:pt idx="9894">
                  <c:v>41763.132210648146</c:v>
                </c:pt>
                <c:pt idx="9895">
                  <c:v>41763.132280092592</c:v>
                </c:pt>
                <c:pt idx="9896">
                  <c:v>41763.132337962961</c:v>
                </c:pt>
                <c:pt idx="9897">
                  <c:v>41763.132395833331</c:v>
                </c:pt>
                <c:pt idx="9898">
                  <c:v>41763.132465277777</c:v>
                </c:pt>
                <c:pt idx="9899">
                  <c:v>41763.132523148146</c:v>
                </c:pt>
                <c:pt idx="9900">
                  <c:v>41763.132581018515</c:v>
                </c:pt>
                <c:pt idx="9901">
                  <c:v>41763.132638888892</c:v>
                </c:pt>
                <c:pt idx="9902">
                  <c:v>41763.132708333331</c:v>
                </c:pt>
                <c:pt idx="9903">
                  <c:v>41763.1327662037</c:v>
                </c:pt>
                <c:pt idx="9904">
                  <c:v>41763.132824074077</c:v>
                </c:pt>
                <c:pt idx="9905">
                  <c:v>41763.132893518516</c:v>
                </c:pt>
                <c:pt idx="9906">
                  <c:v>41763.132951388892</c:v>
                </c:pt>
                <c:pt idx="9907">
                  <c:v>41763.133009259262</c:v>
                </c:pt>
                <c:pt idx="9908">
                  <c:v>41763.1330787037</c:v>
                </c:pt>
                <c:pt idx="9909">
                  <c:v>41763.133136574077</c:v>
                </c:pt>
                <c:pt idx="9910">
                  <c:v>41763.133194444446</c:v>
                </c:pt>
                <c:pt idx="9911">
                  <c:v>41763.133263888885</c:v>
                </c:pt>
                <c:pt idx="9912">
                  <c:v>41763.133321759262</c:v>
                </c:pt>
                <c:pt idx="9913">
                  <c:v>41763.133379629631</c:v>
                </c:pt>
                <c:pt idx="9914">
                  <c:v>41763.133449074077</c:v>
                </c:pt>
                <c:pt idx="9915">
                  <c:v>41763.133506944447</c:v>
                </c:pt>
                <c:pt idx="9916">
                  <c:v>41763.133564814816</c:v>
                </c:pt>
                <c:pt idx="9917">
                  <c:v>41763.133622685185</c:v>
                </c:pt>
                <c:pt idx="9918">
                  <c:v>41763.133692129632</c:v>
                </c:pt>
                <c:pt idx="9919">
                  <c:v>41763.133750000001</c:v>
                </c:pt>
                <c:pt idx="9920">
                  <c:v>41763.13380787037</c:v>
                </c:pt>
                <c:pt idx="9921">
                  <c:v>41763.133877314816</c:v>
                </c:pt>
                <c:pt idx="9922">
                  <c:v>41763.133935185186</c:v>
                </c:pt>
                <c:pt idx="9923">
                  <c:v>41763.133993055555</c:v>
                </c:pt>
                <c:pt idx="9924">
                  <c:v>41763.134062500001</c:v>
                </c:pt>
                <c:pt idx="9925">
                  <c:v>41763.134120370371</c:v>
                </c:pt>
                <c:pt idx="9926">
                  <c:v>41763.13417824074</c:v>
                </c:pt>
                <c:pt idx="9927">
                  <c:v>41763.134247685186</c:v>
                </c:pt>
                <c:pt idx="9928">
                  <c:v>41763.134305555555</c:v>
                </c:pt>
                <c:pt idx="9929">
                  <c:v>41763.134363425925</c:v>
                </c:pt>
                <c:pt idx="9930">
                  <c:v>41763.134421296294</c:v>
                </c:pt>
                <c:pt idx="9931">
                  <c:v>41763.13449074074</c:v>
                </c:pt>
                <c:pt idx="9932">
                  <c:v>41763.134548611109</c:v>
                </c:pt>
                <c:pt idx="9933">
                  <c:v>41763.134606481479</c:v>
                </c:pt>
                <c:pt idx="9934">
                  <c:v>41763.134675925925</c:v>
                </c:pt>
                <c:pt idx="9935">
                  <c:v>41763.134733796294</c:v>
                </c:pt>
                <c:pt idx="9936">
                  <c:v>41763.134791666664</c:v>
                </c:pt>
                <c:pt idx="9937">
                  <c:v>41763.13486111111</c:v>
                </c:pt>
                <c:pt idx="9938">
                  <c:v>41763.134918981479</c:v>
                </c:pt>
                <c:pt idx="9939">
                  <c:v>41763.134976851848</c:v>
                </c:pt>
                <c:pt idx="9940">
                  <c:v>41763.135046296295</c:v>
                </c:pt>
                <c:pt idx="9941">
                  <c:v>41763.135104166664</c:v>
                </c:pt>
                <c:pt idx="9942">
                  <c:v>41763.135162037041</c:v>
                </c:pt>
                <c:pt idx="9943">
                  <c:v>41763.13521990741</c:v>
                </c:pt>
                <c:pt idx="9944">
                  <c:v>41763.135289351849</c:v>
                </c:pt>
                <c:pt idx="9945">
                  <c:v>41763.135347222225</c:v>
                </c:pt>
                <c:pt idx="9946">
                  <c:v>41763.135405092595</c:v>
                </c:pt>
                <c:pt idx="9947">
                  <c:v>41763.135474537034</c:v>
                </c:pt>
                <c:pt idx="9948">
                  <c:v>41763.13553240741</c:v>
                </c:pt>
                <c:pt idx="9949">
                  <c:v>41763.13559027778</c:v>
                </c:pt>
                <c:pt idx="9950">
                  <c:v>41763.135659722226</c:v>
                </c:pt>
                <c:pt idx="9951">
                  <c:v>41763.135717592595</c:v>
                </c:pt>
                <c:pt idx="9952">
                  <c:v>41763.135775462964</c:v>
                </c:pt>
                <c:pt idx="9953">
                  <c:v>41763.135844907411</c:v>
                </c:pt>
                <c:pt idx="9954">
                  <c:v>41763.13590277778</c:v>
                </c:pt>
                <c:pt idx="9955">
                  <c:v>41763.135960648149</c:v>
                </c:pt>
                <c:pt idx="9956">
                  <c:v>41763.136018518519</c:v>
                </c:pt>
                <c:pt idx="9957">
                  <c:v>41763.136087962965</c:v>
                </c:pt>
                <c:pt idx="9958">
                  <c:v>41763.136145833334</c:v>
                </c:pt>
                <c:pt idx="9959">
                  <c:v>41763.136203703703</c:v>
                </c:pt>
                <c:pt idx="9960">
                  <c:v>41763.136273148149</c:v>
                </c:pt>
                <c:pt idx="9961">
                  <c:v>41763.136331018519</c:v>
                </c:pt>
                <c:pt idx="9962">
                  <c:v>41763.136388888888</c:v>
                </c:pt>
                <c:pt idx="9963">
                  <c:v>41763.136458333334</c:v>
                </c:pt>
                <c:pt idx="9964">
                  <c:v>41763.136516203704</c:v>
                </c:pt>
                <c:pt idx="9965">
                  <c:v>41763.136574074073</c:v>
                </c:pt>
                <c:pt idx="9966">
                  <c:v>41763.136643518519</c:v>
                </c:pt>
                <c:pt idx="9967">
                  <c:v>41763.136701388888</c:v>
                </c:pt>
                <c:pt idx="9968">
                  <c:v>41763.136759259258</c:v>
                </c:pt>
                <c:pt idx="9969">
                  <c:v>41763.136828703704</c:v>
                </c:pt>
                <c:pt idx="9970">
                  <c:v>41763.136886574073</c:v>
                </c:pt>
                <c:pt idx="9971">
                  <c:v>41763.136944444443</c:v>
                </c:pt>
                <c:pt idx="9972">
                  <c:v>41763.137002314812</c:v>
                </c:pt>
                <c:pt idx="9973">
                  <c:v>41763.137071759258</c:v>
                </c:pt>
                <c:pt idx="9974">
                  <c:v>41763.137129629627</c:v>
                </c:pt>
                <c:pt idx="9975">
                  <c:v>41763.137187499997</c:v>
                </c:pt>
                <c:pt idx="9976">
                  <c:v>41763.137256944443</c:v>
                </c:pt>
                <c:pt idx="9977">
                  <c:v>41763.137314814812</c:v>
                </c:pt>
                <c:pt idx="9978">
                  <c:v>41763.137372685182</c:v>
                </c:pt>
                <c:pt idx="9979">
                  <c:v>41763.137442129628</c:v>
                </c:pt>
                <c:pt idx="9980">
                  <c:v>41763.137499999997</c:v>
                </c:pt>
                <c:pt idx="9981">
                  <c:v>41763.137557870374</c:v>
                </c:pt>
                <c:pt idx="9982">
                  <c:v>41763.137627314813</c:v>
                </c:pt>
                <c:pt idx="9983">
                  <c:v>41763.137685185182</c:v>
                </c:pt>
                <c:pt idx="9984">
                  <c:v>41763.137743055559</c:v>
                </c:pt>
                <c:pt idx="9985">
                  <c:v>41763.137800925928</c:v>
                </c:pt>
                <c:pt idx="9986">
                  <c:v>41763.137870370374</c:v>
                </c:pt>
                <c:pt idx="9987">
                  <c:v>41763.137928240743</c:v>
                </c:pt>
                <c:pt idx="9988">
                  <c:v>41763.137986111113</c:v>
                </c:pt>
                <c:pt idx="9989">
                  <c:v>41763.138055555559</c:v>
                </c:pt>
                <c:pt idx="9990">
                  <c:v>41763.138113425928</c:v>
                </c:pt>
                <c:pt idx="9991">
                  <c:v>41763.138171296298</c:v>
                </c:pt>
                <c:pt idx="9992">
                  <c:v>41763.138240740744</c:v>
                </c:pt>
                <c:pt idx="9993">
                  <c:v>41763.138298611113</c:v>
                </c:pt>
                <c:pt idx="9994">
                  <c:v>41763.138356481482</c:v>
                </c:pt>
                <c:pt idx="9995">
                  <c:v>41763.138425925928</c:v>
                </c:pt>
                <c:pt idx="9996">
                  <c:v>41763.138483796298</c:v>
                </c:pt>
                <c:pt idx="9997">
                  <c:v>41763.138541666667</c:v>
                </c:pt>
                <c:pt idx="9998">
                  <c:v>41763.138599537036</c:v>
                </c:pt>
                <c:pt idx="9999">
                  <c:v>41763.138668981483</c:v>
                </c:pt>
                <c:pt idx="10000">
                  <c:v>41763.138726851852</c:v>
                </c:pt>
                <c:pt idx="10001">
                  <c:v>41763.138784722221</c:v>
                </c:pt>
                <c:pt idx="10002">
                  <c:v>41763.138854166667</c:v>
                </c:pt>
                <c:pt idx="10003">
                  <c:v>41763.138912037037</c:v>
                </c:pt>
                <c:pt idx="10004">
                  <c:v>41763.138969907406</c:v>
                </c:pt>
                <c:pt idx="10005">
                  <c:v>41763.139039351852</c:v>
                </c:pt>
                <c:pt idx="10006">
                  <c:v>41763.139097222222</c:v>
                </c:pt>
                <c:pt idx="10007">
                  <c:v>41763.139155092591</c:v>
                </c:pt>
                <c:pt idx="10008">
                  <c:v>41763.139224537037</c:v>
                </c:pt>
                <c:pt idx="10009">
                  <c:v>41763.139282407406</c:v>
                </c:pt>
                <c:pt idx="10010">
                  <c:v>41763.139340277776</c:v>
                </c:pt>
                <c:pt idx="10011">
                  <c:v>41763.139398148145</c:v>
                </c:pt>
                <c:pt idx="10012">
                  <c:v>41763.139467592591</c:v>
                </c:pt>
                <c:pt idx="10013">
                  <c:v>41763.139525462961</c:v>
                </c:pt>
                <c:pt idx="10014">
                  <c:v>41763.13958333333</c:v>
                </c:pt>
                <c:pt idx="10015">
                  <c:v>41763.139652777776</c:v>
                </c:pt>
                <c:pt idx="10016">
                  <c:v>41763.139710648145</c:v>
                </c:pt>
                <c:pt idx="10017">
                  <c:v>41763.139768518522</c:v>
                </c:pt>
                <c:pt idx="10018">
                  <c:v>41763.139837962961</c:v>
                </c:pt>
                <c:pt idx="10019">
                  <c:v>41763.13989583333</c:v>
                </c:pt>
                <c:pt idx="10020">
                  <c:v>41763.139953703707</c:v>
                </c:pt>
                <c:pt idx="10021">
                  <c:v>41763.140023148146</c:v>
                </c:pt>
                <c:pt idx="10022">
                  <c:v>41763.140081018515</c:v>
                </c:pt>
                <c:pt idx="10023">
                  <c:v>41763.140138888892</c:v>
                </c:pt>
                <c:pt idx="10024">
                  <c:v>41763.140208333331</c:v>
                </c:pt>
                <c:pt idx="10025">
                  <c:v>41763.140266203707</c:v>
                </c:pt>
                <c:pt idx="10026">
                  <c:v>41763.140324074076</c:v>
                </c:pt>
                <c:pt idx="10027">
                  <c:v>41763.140381944446</c:v>
                </c:pt>
                <c:pt idx="10028">
                  <c:v>41763.140451388892</c:v>
                </c:pt>
                <c:pt idx="10029">
                  <c:v>41763.140509259261</c:v>
                </c:pt>
                <c:pt idx="10030">
                  <c:v>41763.140567129631</c:v>
                </c:pt>
                <c:pt idx="10031">
                  <c:v>41763.140636574077</c:v>
                </c:pt>
                <c:pt idx="10032">
                  <c:v>41763.140694444446</c:v>
                </c:pt>
                <c:pt idx="10033">
                  <c:v>41763.140752314815</c:v>
                </c:pt>
                <c:pt idx="10034">
                  <c:v>41763.140821759262</c:v>
                </c:pt>
                <c:pt idx="10035">
                  <c:v>41763.140879629631</c:v>
                </c:pt>
                <c:pt idx="10036">
                  <c:v>41763.1409375</c:v>
                </c:pt>
                <c:pt idx="10037">
                  <c:v>41763.141006944446</c:v>
                </c:pt>
                <c:pt idx="10038">
                  <c:v>41763.141064814816</c:v>
                </c:pt>
                <c:pt idx="10039">
                  <c:v>41763.141122685185</c:v>
                </c:pt>
                <c:pt idx="10040">
                  <c:v>41763.141180555554</c:v>
                </c:pt>
                <c:pt idx="10041">
                  <c:v>41763.141250000001</c:v>
                </c:pt>
                <c:pt idx="10042">
                  <c:v>41763.14130787037</c:v>
                </c:pt>
                <c:pt idx="10043">
                  <c:v>41763.141365740739</c:v>
                </c:pt>
                <c:pt idx="10044">
                  <c:v>41763.141435185185</c:v>
                </c:pt>
                <c:pt idx="10045">
                  <c:v>41763.141493055555</c:v>
                </c:pt>
                <c:pt idx="10046">
                  <c:v>41763.141550925924</c:v>
                </c:pt>
                <c:pt idx="10047">
                  <c:v>41763.14162037037</c:v>
                </c:pt>
                <c:pt idx="10048">
                  <c:v>41763.14167824074</c:v>
                </c:pt>
                <c:pt idx="10049">
                  <c:v>41763.141736111109</c:v>
                </c:pt>
                <c:pt idx="10050">
                  <c:v>41763.141805555555</c:v>
                </c:pt>
                <c:pt idx="10051">
                  <c:v>41763.141863425924</c:v>
                </c:pt>
                <c:pt idx="10052">
                  <c:v>41763.141921296294</c:v>
                </c:pt>
                <c:pt idx="10053">
                  <c:v>41763.141979166663</c:v>
                </c:pt>
                <c:pt idx="10054">
                  <c:v>41763.142048611109</c:v>
                </c:pt>
                <c:pt idx="10055">
                  <c:v>41763.142106481479</c:v>
                </c:pt>
                <c:pt idx="10056">
                  <c:v>41763.142164351855</c:v>
                </c:pt>
                <c:pt idx="10057">
                  <c:v>41763.142233796294</c:v>
                </c:pt>
                <c:pt idx="10058">
                  <c:v>41763.142291666663</c:v>
                </c:pt>
                <c:pt idx="10059">
                  <c:v>41763.14234953704</c:v>
                </c:pt>
                <c:pt idx="10060">
                  <c:v>41763.142418981479</c:v>
                </c:pt>
                <c:pt idx="10061">
                  <c:v>41763.142476851855</c:v>
                </c:pt>
                <c:pt idx="10062">
                  <c:v>41763.142534722225</c:v>
                </c:pt>
                <c:pt idx="10063">
                  <c:v>41763.142604166664</c:v>
                </c:pt>
                <c:pt idx="10064">
                  <c:v>41763.14266203704</c:v>
                </c:pt>
                <c:pt idx="10065">
                  <c:v>41763.14271990741</c:v>
                </c:pt>
                <c:pt idx="10066">
                  <c:v>41763.142777777779</c:v>
                </c:pt>
                <c:pt idx="10067">
                  <c:v>41763.142847222225</c:v>
                </c:pt>
                <c:pt idx="10068">
                  <c:v>41763.142905092594</c:v>
                </c:pt>
                <c:pt idx="10069">
                  <c:v>41763.142962962964</c:v>
                </c:pt>
                <c:pt idx="10070">
                  <c:v>41763.14303240741</c:v>
                </c:pt>
                <c:pt idx="10071">
                  <c:v>41763.143090277779</c:v>
                </c:pt>
                <c:pt idx="10072">
                  <c:v>41763.143148148149</c:v>
                </c:pt>
                <c:pt idx="10073">
                  <c:v>41763.143217592595</c:v>
                </c:pt>
                <c:pt idx="10074">
                  <c:v>41763.143275462964</c:v>
                </c:pt>
                <c:pt idx="10075">
                  <c:v>41763.143333333333</c:v>
                </c:pt>
                <c:pt idx="10076">
                  <c:v>41763.14340277778</c:v>
                </c:pt>
                <c:pt idx="10077">
                  <c:v>41763.143460648149</c:v>
                </c:pt>
                <c:pt idx="10078">
                  <c:v>41763.143518518518</c:v>
                </c:pt>
                <c:pt idx="10079">
                  <c:v>41763.143587962964</c:v>
                </c:pt>
                <c:pt idx="10080">
                  <c:v>41763.143645833334</c:v>
                </c:pt>
                <c:pt idx="10081">
                  <c:v>41763.143703703703</c:v>
                </c:pt>
                <c:pt idx="10082">
                  <c:v>41763.143761574072</c:v>
                </c:pt>
                <c:pt idx="10083">
                  <c:v>41763.143831018519</c:v>
                </c:pt>
                <c:pt idx="10084">
                  <c:v>41763.143888888888</c:v>
                </c:pt>
                <c:pt idx="10085">
                  <c:v>41763.143946759257</c:v>
                </c:pt>
                <c:pt idx="10086">
                  <c:v>41763.144016203703</c:v>
                </c:pt>
                <c:pt idx="10087">
                  <c:v>41763.144074074073</c:v>
                </c:pt>
                <c:pt idx="10088">
                  <c:v>41763.144131944442</c:v>
                </c:pt>
                <c:pt idx="10089">
                  <c:v>41763.144201388888</c:v>
                </c:pt>
                <c:pt idx="10090">
                  <c:v>41763.144259259258</c:v>
                </c:pt>
                <c:pt idx="10091">
                  <c:v>41763.144317129627</c:v>
                </c:pt>
                <c:pt idx="10092">
                  <c:v>41763.144386574073</c:v>
                </c:pt>
                <c:pt idx="10093">
                  <c:v>41763.144444444442</c:v>
                </c:pt>
                <c:pt idx="10094">
                  <c:v>41763.144502314812</c:v>
                </c:pt>
                <c:pt idx="10095">
                  <c:v>41763.144560185188</c:v>
                </c:pt>
                <c:pt idx="10096">
                  <c:v>41763.144629629627</c:v>
                </c:pt>
                <c:pt idx="10097">
                  <c:v>41763.144687499997</c:v>
                </c:pt>
                <c:pt idx="10098">
                  <c:v>41763.144745370373</c:v>
                </c:pt>
                <c:pt idx="10099">
                  <c:v>41763.144814814812</c:v>
                </c:pt>
                <c:pt idx="10100">
                  <c:v>41763.144872685189</c:v>
                </c:pt>
                <c:pt idx="10101">
                  <c:v>41763.144930555558</c:v>
                </c:pt>
                <c:pt idx="10102">
                  <c:v>41763.144999999997</c:v>
                </c:pt>
                <c:pt idx="10103">
                  <c:v>41763.145057870373</c:v>
                </c:pt>
                <c:pt idx="10104">
                  <c:v>41763.145115740743</c:v>
                </c:pt>
                <c:pt idx="10105">
                  <c:v>41763.145185185182</c:v>
                </c:pt>
                <c:pt idx="10106">
                  <c:v>41763.145243055558</c:v>
                </c:pt>
                <c:pt idx="10107">
                  <c:v>41763.145300925928</c:v>
                </c:pt>
                <c:pt idx="10108">
                  <c:v>41763.145358796297</c:v>
                </c:pt>
                <c:pt idx="10109">
                  <c:v>41763.145428240743</c:v>
                </c:pt>
                <c:pt idx="10110">
                  <c:v>41763.145486111112</c:v>
                </c:pt>
                <c:pt idx="10111">
                  <c:v>41763.145543981482</c:v>
                </c:pt>
                <c:pt idx="10112">
                  <c:v>41763.145613425928</c:v>
                </c:pt>
                <c:pt idx="10113">
                  <c:v>41763.145671296297</c:v>
                </c:pt>
                <c:pt idx="10114">
                  <c:v>41763.145729166667</c:v>
                </c:pt>
                <c:pt idx="10115">
                  <c:v>41763.145798611113</c:v>
                </c:pt>
                <c:pt idx="10116">
                  <c:v>41763.145856481482</c:v>
                </c:pt>
                <c:pt idx="10117">
                  <c:v>41763.145914351851</c:v>
                </c:pt>
                <c:pt idx="10118">
                  <c:v>41763.145983796298</c:v>
                </c:pt>
                <c:pt idx="10119">
                  <c:v>41763.146041666667</c:v>
                </c:pt>
                <c:pt idx="10120">
                  <c:v>41763.146099537036</c:v>
                </c:pt>
                <c:pt idx="10121">
                  <c:v>41763.146157407406</c:v>
                </c:pt>
                <c:pt idx="10122">
                  <c:v>41763.146226851852</c:v>
                </c:pt>
                <c:pt idx="10123">
                  <c:v>41763.146284722221</c:v>
                </c:pt>
                <c:pt idx="10124">
                  <c:v>41763.14634259259</c:v>
                </c:pt>
                <c:pt idx="10125">
                  <c:v>41763.146412037036</c:v>
                </c:pt>
                <c:pt idx="10126">
                  <c:v>41763.146469907406</c:v>
                </c:pt>
                <c:pt idx="10127">
                  <c:v>41763.146527777775</c:v>
                </c:pt>
                <c:pt idx="10128">
                  <c:v>41763.146597222221</c:v>
                </c:pt>
                <c:pt idx="10129">
                  <c:v>41763.146655092591</c:v>
                </c:pt>
                <c:pt idx="10130">
                  <c:v>41763.14671296296</c:v>
                </c:pt>
                <c:pt idx="10131">
                  <c:v>41763.146782407406</c:v>
                </c:pt>
                <c:pt idx="10132">
                  <c:v>41763.146840277775</c:v>
                </c:pt>
                <c:pt idx="10133">
                  <c:v>41763.146898148145</c:v>
                </c:pt>
                <c:pt idx="10134">
                  <c:v>41763.146967592591</c:v>
                </c:pt>
                <c:pt idx="10135">
                  <c:v>41763.14702546296</c:v>
                </c:pt>
                <c:pt idx="10136">
                  <c:v>41763.147083333337</c:v>
                </c:pt>
                <c:pt idx="10137">
                  <c:v>41763.147141203706</c:v>
                </c:pt>
                <c:pt idx="10138">
                  <c:v>41763.147210648145</c:v>
                </c:pt>
                <c:pt idx="10139">
                  <c:v>41763.147268518522</c:v>
                </c:pt>
                <c:pt idx="10140">
                  <c:v>41763.147326388891</c:v>
                </c:pt>
                <c:pt idx="10141">
                  <c:v>41763.14739583333</c:v>
                </c:pt>
                <c:pt idx="10142">
                  <c:v>41763.147453703707</c:v>
                </c:pt>
                <c:pt idx="10143">
                  <c:v>41763.147511574076</c:v>
                </c:pt>
                <c:pt idx="10144">
                  <c:v>41763.147581018522</c:v>
                </c:pt>
                <c:pt idx="10145">
                  <c:v>41763.147638888891</c:v>
                </c:pt>
                <c:pt idx="10146">
                  <c:v>41763.147696759261</c:v>
                </c:pt>
                <c:pt idx="10147">
                  <c:v>41763.147766203707</c:v>
                </c:pt>
                <c:pt idx="10148">
                  <c:v>41763.147824074076</c:v>
                </c:pt>
                <c:pt idx="10149">
                  <c:v>41763.147881944446</c:v>
                </c:pt>
                <c:pt idx="10150">
                  <c:v>41763.147939814815</c:v>
                </c:pt>
                <c:pt idx="10151">
                  <c:v>41763.148009259261</c:v>
                </c:pt>
                <c:pt idx="10152">
                  <c:v>41763.14806712963</c:v>
                </c:pt>
                <c:pt idx="10153">
                  <c:v>41763.148125</c:v>
                </c:pt>
                <c:pt idx="10154">
                  <c:v>41763.148194444446</c:v>
                </c:pt>
                <c:pt idx="10155">
                  <c:v>41763.148252314815</c:v>
                </c:pt>
                <c:pt idx="10156">
                  <c:v>41763.148310185185</c:v>
                </c:pt>
                <c:pt idx="10157">
                  <c:v>41763.148379629631</c:v>
                </c:pt>
                <c:pt idx="10158">
                  <c:v>41763.1484375</c:v>
                </c:pt>
                <c:pt idx="10159">
                  <c:v>41763.148495370369</c:v>
                </c:pt>
                <c:pt idx="10160">
                  <c:v>41763.148564814815</c:v>
                </c:pt>
                <c:pt idx="10161">
                  <c:v>41763.148622685185</c:v>
                </c:pt>
                <c:pt idx="10162">
                  <c:v>41763.148680555554</c:v>
                </c:pt>
                <c:pt idx="10163">
                  <c:v>41763.148738425924</c:v>
                </c:pt>
                <c:pt idx="10164">
                  <c:v>41763.14880787037</c:v>
                </c:pt>
                <c:pt idx="10165">
                  <c:v>41763.148865740739</c:v>
                </c:pt>
                <c:pt idx="10166">
                  <c:v>41763.148923611108</c:v>
                </c:pt>
                <c:pt idx="10167">
                  <c:v>41763.148993055554</c:v>
                </c:pt>
                <c:pt idx="10168">
                  <c:v>41763.149050925924</c:v>
                </c:pt>
                <c:pt idx="10169">
                  <c:v>41763.149108796293</c:v>
                </c:pt>
                <c:pt idx="10170">
                  <c:v>41763.149178240739</c:v>
                </c:pt>
                <c:pt idx="10171">
                  <c:v>41763.149236111109</c:v>
                </c:pt>
                <c:pt idx="10172">
                  <c:v>41763.149293981478</c:v>
                </c:pt>
                <c:pt idx="10173">
                  <c:v>41763.149363425924</c:v>
                </c:pt>
                <c:pt idx="10174">
                  <c:v>41763.149421296293</c:v>
                </c:pt>
                <c:pt idx="10175">
                  <c:v>41763.14947916667</c:v>
                </c:pt>
                <c:pt idx="10176">
                  <c:v>41763.149548611109</c:v>
                </c:pt>
                <c:pt idx="10177">
                  <c:v>41763.149606481478</c:v>
                </c:pt>
                <c:pt idx="10178">
                  <c:v>41763.149664351855</c:v>
                </c:pt>
                <c:pt idx="10179">
                  <c:v>41763.149722222224</c:v>
                </c:pt>
                <c:pt idx="10180">
                  <c:v>41763.149791666663</c:v>
                </c:pt>
                <c:pt idx="10181">
                  <c:v>41763.14984953704</c:v>
                </c:pt>
                <c:pt idx="10182">
                  <c:v>41763.149907407409</c:v>
                </c:pt>
                <c:pt idx="10183">
                  <c:v>41763.149976851855</c:v>
                </c:pt>
                <c:pt idx="10184">
                  <c:v>41763.150034722225</c:v>
                </c:pt>
                <c:pt idx="10185">
                  <c:v>41763.150092592594</c:v>
                </c:pt>
                <c:pt idx="10186">
                  <c:v>41763.15016203704</c:v>
                </c:pt>
                <c:pt idx="10187">
                  <c:v>41763.150219907409</c:v>
                </c:pt>
                <c:pt idx="10188">
                  <c:v>41763.150277777779</c:v>
                </c:pt>
                <c:pt idx="10189">
                  <c:v>41763.150347222225</c:v>
                </c:pt>
                <c:pt idx="10190">
                  <c:v>41763.150405092594</c:v>
                </c:pt>
                <c:pt idx="10191">
                  <c:v>41763.150462962964</c:v>
                </c:pt>
                <c:pt idx="10192">
                  <c:v>41763.150520833333</c:v>
                </c:pt>
                <c:pt idx="10193">
                  <c:v>41763.150590277779</c:v>
                </c:pt>
                <c:pt idx="10194">
                  <c:v>41763.150648148148</c:v>
                </c:pt>
                <c:pt idx="10195">
                  <c:v>41763.150706018518</c:v>
                </c:pt>
                <c:pt idx="10196">
                  <c:v>41763.150775462964</c:v>
                </c:pt>
                <c:pt idx="10197">
                  <c:v>41763.150833333333</c:v>
                </c:pt>
                <c:pt idx="10198">
                  <c:v>41763.150891203702</c:v>
                </c:pt>
                <c:pt idx="10199">
                  <c:v>41763.150960648149</c:v>
                </c:pt>
                <c:pt idx="10200">
                  <c:v>41763.151018518518</c:v>
                </c:pt>
                <c:pt idx="10201">
                  <c:v>41763.151076388887</c:v>
                </c:pt>
                <c:pt idx="10202">
                  <c:v>41763.151145833333</c:v>
                </c:pt>
                <c:pt idx="10203">
                  <c:v>41763.151203703703</c:v>
                </c:pt>
                <c:pt idx="10204">
                  <c:v>41763.151261574072</c:v>
                </c:pt>
                <c:pt idx="10205">
                  <c:v>41763.151319444441</c:v>
                </c:pt>
                <c:pt idx="10206">
                  <c:v>41763.151388888888</c:v>
                </c:pt>
                <c:pt idx="10207">
                  <c:v>41763.151446759257</c:v>
                </c:pt>
                <c:pt idx="10208">
                  <c:v>41763.151504629626</c:v>
                </c:pt>
                <c:pt idx="10209">
                  <c:v>41763.151574074072</c:v>
                </c:pt>
                <c:pt idx="10210">
                  <c:v>41763.151631944442</c:v>
                </c:pt>
                <c:pt idx="10211">
                  <c:v>41763.151689814818</c:v>
                </c:pt>
                <c:pt idx="10212">
                  <c:v>41763.151759259257</c:v>
                </c:pt>
                <c:pt idx="10213">
                  <c:v>41763.151817129627</c:v>
                </c:pt>
                <c:pt idx="10214">
                  <c:v>41763.151875000003</c:v>
                </c:pt>
                <c:pt idx="10215">
                  <c:v>41763.151944444442</c:v>
                </c:pt>
                <c:pt idx="10216">
                  <c:v>41763.152002314811</c:v>
                </c:pt>
                <c:pt idx="10217">
                  <c:v>41763.152060185188</c:v>
                </c:pt>
                <c:pt idx="10218">
                  <c:v>41763.152129629627</c:v>
                </c:pt>
                <c:pt idx="10219">
                  <c:v>41763.152187500003</c:v>
                </c:pt>
                <c:pt idx="10220">
                  <c:v>41763.152245370373</c:v>
                </c:pt>
                <c:pt idx="10221">
                  <c:v>41763.152303240742</c:v>
                </c:pt>
                <c:pt idx="10222">
                  <c:v>41763.152372685188</c:v>
                </c:pt>
                <c:pt idx="10223">
                  <c:v>41763.152430555558</c:v>
                </c:pt>
                <c:pt idx="10224">
                  <c:v>41763.152488425927</c:v>
                </c:pt>
                <c:pt idx="10225">
                  <c:v>41763.152557870373</c:v>
                </c:pt>
                <c:pt idx="10226">
                  <c:v>41763.152615740742</c:v>
                </c:pt>
                <c:pt idx="10227">
                  <c:v>41763.152673611112</c:v>
                </c:pt>
                <c:pt idx="10228">
                  <c:v>41763.152743055558</c:v>
                </c:pt>
                <c:pt idx="10229">
                  <c:v>41763.152800925927</c:v>
                </c:pt>
                <c:pt idx="10230">
                  <c:v>41763.152858796297</c:v>
                </c:pt>
                <c:pt idx="10231">
                  <c:v>41763.152928240743</c:v>
                </c:pt>
                <c:pt idx="10232">
                  <c:v>41763.152986111112</c:v>
                </c:pt>
                <c:pt idx="10233">
                  <c:v>41763.153043981481</c:v>
                </c:pt>
                <c:pt idx="10234">
                  <c:v>41763.153101851851</c:v>
                </c:pt>
                <c:pt idx="10235">
                  <c:v>41763.153171296297</c:v>
                </c:pt>
                <c:pt idx="10236">
                  <c:v>41763.153229166666</c:v>
                </c:pt>
                <c:pt idx="10237">
                  <c:v>41763.153287037036</c:v>
                </c:pt>
                <c:pt idx="10238">
                  <c:v>41763.153356481482</c:v>
                </c:pt>
                <c:pt idx="10239">
                  <c:v>41763.153414351851</c:v>
                </c:pt>
                <c:pt idx="10240">
                  <c:v>41763.15347222222</c:v>
                </c:pt>
                <c:pt idx="10241">
                  <c:v>41763.153541666667</c:v>
                </c:pt>
                <c:pt idx="10242">
                  <c:v>41763.153599537036</c:v>
                </c:pt>
                <c:pt idx="10243">
                  <c:v>41763.153657407405</c:v>
                </c:pt>
                <c:pt idx="10244">
                  <c:v>41763.153726851851</c:v>
                </c:pt>
                <c:pt idx="10245">
                  <c:v>41763.153784722221</c:v>
                </c:pt>
                <c:pt idx="10246">
                  <c:v>41763.15384259259</c:v>
                </c:pt>
                <c:pt idx="10247">
                  <c:v>41763.153900462959</c:v>
                </c:pt>
                <c:pt idx="10248">
                  <c:v>41763.153969907406</c:v>
                </c:pt>
                <c:pt idx="10249">
                  <c:v>41763.154027777775</c:v>
                </c:pt>
                <c:pt idx="10250">
                  <c:v>41763.154085648152</c:v>
                </c:pt>
                <c:pt idx="10251">
                  <c:v>41763.15415509259</c:v>
                </c:pt>
                <c:pt idx="10252">
                  <c:v>41763.15421296296</c:v>
                </c:pt>
                <c:pt idx="10253">
                  <c:v>41763.154270833336</c:v>
                </c:pt>
                <c:pt idx="10254">
                  <c:v>41763.154340277775</c:v>
                </c:pt>
                <c:pt idx="10255">
                  <c:v>41763.154398148145</c:v>
                </c:pt>
                <c:pt idx="10256">
                  <c:v>41763.154456018521</c:v>
                </c:pt>
                <c:pt idx="10257">
                  <c:v>41763.15452546296</c:v>
                </c:pt>
                <c:pt idx="10258">
                  <c:v>41763.154583333337</c:v>
                </c:pt>
                <c:pt idx="10259">
                  <c:v>41763.154641203706</c:v>
                </c:pt>
                <c:pt idx="10260">
                  <c:v>41763.154699074075</c:v>
                </c:pt>
                <c:pt idx="10261">
                  <c:v>41763.154768518521</c:v>
                </c:pt>
                <c:pt idx="10262">
                  <c:v>41763.154826388891</c:v>
                </c:pt>
                <c:pt idx="10263">
                  <c:v>41763.15488425926</c:v>
                </c:pt>
                <c:pt idx="10264">
                  <c:v>41763.154953703706</c:v>
                </c:pt>
                <c:pt idx="10265">
                  <c:v>41763.155011574076</c:v>
                </c:pt>
                <c:pt idx="10266">
                  <c:v>41763.155069444445</c:v>
                </c:pt>
                <c:pt idx="10267">
                  <c:v>41763.155138888891</c:v>
                </c:pt>
                <c:pt idx="10268">
                  <c:v>41763.15519675926</c:v>
                </c:pt>
                <c:pt idx="10269">
                  <c:v>41763.15525462963</c:v>
                </c:pt>
                <c:pt idx="10270">
                  <c:v>41763.155324074076</c:v>
                </c:pt>
                <c:pt idx="10271">
                  <c:v>41763.155381944445</c:v>
                </c:pt>
                <c:pt idx="10272">
                  <c:v>41763.155439814815</c:v>
                </c:pt>
                <c:pt idx="10273">
                  <c:v>41763.155509259261</c:v>
                </c:pt>
                <c:pt idx="10274">
                  <c:v>41763.15556712963</c:v>
                </c:pt>
                <c:pt idx="10275">
                  <c:v>41763.155624999999</c:v>
                </c:pt>
                <c:pt idx="10276">
                  <c:v>41763.155682870369</c:v>
                </c:pt>
                <c:pt idx="10277">
                  <c:v>41763.155752314815</c:v>
                </c:pt>
                <c:pt idx="10278">
                  <c:v>41763.155810185184</c:v>
                </c:pt>
                <c:pt idx="10279">
                  <c:v>41763.155868055554</c:v>
                </c:pt>
                <c:pt idx="10280">
                  <c:v>41763.1559375</c:v>
                </c:pt>
                <c:pt idx="10281">
                  <c:v>41763.155995370369</c:v>
                </c:pt>
                <c:pt idx="10282">
                  <c:v>41763.156053240738</c:v>
                </c:pt>
                <c:pt idx="10283">
                  <c:v>41763.156122685185</c:v>
                </c:pt>
                <c:pt idx="10284">
                  <c:v>41763.156180555554</c:v>
                </c:pt>
                <c:pt idx="10285">
                  <c:v>41763.156238425923</c:v>
                </c:pt>
                <c:pt idx="10286">
                  <c:v>41763.156307870369</c:v>
                </c:pt>
                <c:pt idx="10287">
                  <c:v>41763.156365740739</c:v>
                </c:pt>
                <c:pt idx="10288">
                  <c:v>41763.156423611108</c:v>
                </c:pt>
                <c:pt idx="10289">
                  <c:v>41763.156481481485</c:v>
                </c:pt>
                <c:pt idx="10290">
                  <c:v>41763.156550925924</c:v>
                </c:pt>
                <c:pt idx="10291">
                  <c:v>41763.156608796293</c:v>
                </c:pt>
                <c:pt idx="10292">
                  <c:v>41763.156666666669</c:v>
                </c:pt>
                <c:pt idx="10293">
                  <c:v>41763.156736111108</c:v>
                </c:pt>
                <c:pt idx="10294">
                  <c:v>41763.156793981485</c:v>
                </c:pt>
                <c:pt idx="10295">
                  <c:v>41763.156851851854</c:v>
                </c:pt>
                <c:pt idx="10296">
                  <c:v>41763.156921296293</c:v>
                </c:pt>
                <c:pt idx="10297">
                  <c:v>41763.15697916667</c:v>
                </c:pt>
                <c:pt idx="10298">
                  <c:v>41763.157037037039</c:v>
                </c:pt>
                <c:pt idx="10299">
                  <c:v>41763.157106481478</c:v>
                </c:pt>
                <c:pt idx="10300">
                  <c:v>41763.157164351855</c:v>
                </c:pt>
                <c:pt idx="10301">
                  <c:v>41763.157222222224</c:v>
                </c:pt>
                <c:pt idx="10302">
                  <c:v>41763.157280092593</c:v>
                </c:pt>
                <c:pt idx="10303">
                  <c:v>41763.157349537039</c:v>
                </c:pt>
                <c:pt idx="10304">
                  <c:v>41763.157407407409</c:v>
                </c:pt>
                <c:pt idx="10305">
                  <c:v>41763.157465277778</c:v>
                </c:pt>
                <c:pt idx="10306">
                  <c:v>41763.157534722224</c:v>
                </c:pt>
                <c:pt idx="10307">
                  <c:v>41763.157592592594</c:v>
                </c:pt>
                <c:pt idx="10308">
                  <c:v>41763.157650462963</c:v>
                </c:pt>
                <c:pt idx="10309">
                  <c:v>41763.157719907409</c:v>
                </c:pt>
                <c:pt idx="10310">
                  <c:v>41763.157777777778</c:v>
                </c:pt>
                <c:pt idx="10311">
                  <c:v>41763.157835648148</c:v>
                </c:pt>
                <c:pt idx="10312">
                  <c:v>41763.157905092594</c:v>
                </c:pt>
                <c:pt idx="10313">
                  <c:v>41763.157962962963</c:v>
                </c:pt>
                <c:pt idx="10314">
                  <c:v>41763.158020833333</c:v>
                </c:pt>
                <c:pt idx="10315">
                  <c:v>41763.158078703702</c:v>
                </c:pt>
                <c:pt idx="10316">
                  <c:v>41763.158148148148</c:v>
                </c:pt>
                <c:pt idx="10317">
                  <c:v>41763.158206018517</c:v>
                </c:pt>
                <c:pt idx="10318">
                  <c:v>41763.158263888887</c:v>
                </c:pt>
                <c:pt idx="10319">
                  <c:v>41763.158333333333</c:v>
                </c:pt>
                <c:pt idx="10320">
                  <c:v>41763.158391203702</c:v>
                </c:pt>
                <c:pt idx="10321">
                  <c:v>41763.158449074072</c:v>
                </c:pt>
                <c:pt idx="10322">
                  <c:v>41763.158518518518</c:v>
                </c:pt>
                <c:pt idx="10323">
                  <c:v>41763.158576388887</c:v>
                </c:pt>
                <c:pt idx="10324">
                  <c:v>41763.158634259256</c:v>
                </c:pt>
                <c:pt idx="10325">
                  <c:v>41763.158703703702</c:v>
                </c:pt>
                <c:pt idx="10326">
                  <c:v>41763.158761574072</c:v>
                </c:pt>
                <c:pt idx="10327">
                  <c:v>41763.158819444441</c:v>
                </c:pt>
                <c:pt idx="10328">
                  <c:v>41763.158888888887</c:v>
                </c:pt>
                <c:pt idx="10329">
                  <c:v>41763.158946759257</c:v>
                </c:pt>
                <c:pt idx="10330">
                  <c:v>41763.159004629626</c:v>
                </c:pt>
                <c:pt idx="10331">
                  <c:v>41763.159062500003</c:v>
                </c:pt>
                <c:pt idx="10332">
                  <c:v>41763.159131944441</c:v>
                </c:pt>
                <c:pt idx="10333">
                  <c:v>41763.159189814818</c:v>
                </c:pt>
                <c:pt idx="10334">
                  <c:v>41763.159247685187</c:v>
                </c:pt>
                <c:pt idx="10335">
                  <c:v>41763.159317129626</c:v>
                </c:pt>
                <c:pt idx="10336">
                  <c:v>41763.159375000003</c:v>
                </c:pt>
                <c:pt idx="10337">
                  <c:v>41763.159432870372</c:v>
                </c:pt>
                <c:pt idx="10338">
                  <c:v>41763.159502314818</c:v>
                </c:pt>
                <c:pt idx="10339">
                  <c:v>41763.159560185188</c:v>
                </c:pt>
                <c:pt idx="10340">
                  <c:v>41763.159618055557</c:v>
                </c:pt>
                <c:pt idx="10341">
                  <c:v>41763.159687500003</c:v>
                </c:pt>
                <c:pt idx="10342">
                  <c:v>41763.159745370373</c:v>
                </c:pt>
                <c:pt idx="10343">
                  <c:v>41763.159803240742</c:v>
                </c:pt>
                <c:pt idx="10344">
                  <c:v>41763.159861111111</c:v>
                </c:pt>
                <c:pt idx="10345">
                  <c:v>41763.159930555557</c:v>
                </c:pt>
                <c:pt idx="10346">
                  <c:v>41763.159988425927</c:v>
                </c:pt>
                <c:pt idx="10347">
                  <c:v>41763.160046296296</c:v>
                </c:pt>
                <c:pt idx="10348">
                  <c:v>41763.160115740742</c:v>
                </c:pt>
                <c:pt idx="10349">
                  <c:v>41763.160173611112</c:v>
                </c:pt>
                <c:pt idx="10350">
                  <c:v>41763.160231481481</c:v>
                </c:pt>
                <c:pt idx="10351">
                  <c:v>41763.160300925927</c:v>
                </c:pt>
                <c:pt idx="10352">
                  <c:v>41763.160358796296</c:v>
                </c:pt>
                <c:pt idx="10353">
                  <c:v>41763.160416666666</c:v>
                </c:pt>
                <c:pt idx="10354">
                  <c:v>41763.160486111112</c:v>
                </c:pt>
                <c:pt idx="10355">
                  <c:v>41763.160543981481</c:v>
                </c:pt>
                <c:pt idx="10356">
                  <c:v>41763.160601851851</c:v>
                </c:pt>
                <c:pt idx="10357">
                  <c:v>41763.16065972222</c:v>
                </c:pt>
                <c:pt idx="10358">
                  <c:v>41763.160729166666</c:v>
                </c:pt>
                <c:pt idx="10359">
                  <c:v>41763.160787037035</c:v>
                </c:pt>
                <c:pt idx="10360">
                  <c:v>41763.160844907405</c:v>
                </c:pt>
                <c:pt idx="10361">
                  <c:v>41763.160914351851</c:v>
                </c:pt>
                <c:pt idx="10362">
                  <c:v>41763.16097222222</c:v>
                </c:pt>
                <c:pt idx="10363">
                  <c:v>41763.161030092589</c:v>
                </c:pt>
                <c:pt idx="10364">
                  <c:v>41763.161099537036</c:v>
                </c:pt>
                <c:pt idx="10365">
                  <c:v>41763.161157407405</c:v>
                </c:pt>
                <c:pt idx="10366">
                  <c:v>41763.161215277774</c:v>
                </c:pt>
                <c:pt idx="10367">
                  <c:v>41763.16128472222</c:v>
                </c:pt>
                <c:pt idx="10368">
                  <c:v>41763.16134259259</c:v>
                </c:pt>
                <c:pt idx="10369">
                  <c:v>41763.161400462966</c:v>
                </c:pt>
                <c:pt idx="10370">
                  <c:v>41763.161469907405</c:v>
                </c:pt>
                <c:pt idx="10371">
                  <c:v>41763.161527777775</c:v>
                </c:pt>
                <c:pt idx="10372">
                  <c:v>41763.161585648151</c:v>
                </c:pt>
                <c:pt idx="10373">
                  <c:v>41763.161643518521</c:v>
                </c:pt>
                <c:pt idx="10374">
                  <c:v>41763.161712962959</c:v>
                </c:pt>
                <c:pt idx="10375">
                  <c:v>41763.161770833336</c:v>
                </c:pt>
                <c:pt idx="10376">
                  <c:v>41763.161828703705</c:v>
                </c:pt>
                <c:pt idx="10377">
                  <c:v>41763.161898148152</c:v>
                </c:pt>
                <c:pt idx="10378">
                  <c:v>41763.161956018521</c:v>
                </c:pt>
                <c:pt idx="10379">
                  <c:v>41763.16201388889</c:v>
                </c:pt>
                <c:pt idx="10380">
                  <c:v>41763.162083333336</c:v>
                </c:pt>
                <c:pt idx="10381">
                  <c:v>41763.162141203706</c:v>
                </c:pt>
                <c:pt idx="10382">
                  <c:v>41763.162199074075</c:v>
                </c:pt>
                <c:pt idx="10383">
                  <c:v>41763.162268518521</c:v>
                </c:pt>
                <c:pt idx="10384">
                  <c:v>41763.162326388891</c:v>
                </c:pt>
                <c:pt idx="10385">
                  <c:v>41763.16238425926</c:v>
                </c:pt>
                <c:pt idx="10386">
                  <c:v>41763.162442129629</c:v>
                </c:pt>
                <c:pt idx="10387">
                  <c:v>41763.162511574075</c:v>
                </c:pt>
                <c:pt idx="10388">
                  <c:v>41763.162569444445</c:v>
                </c:pt>
                <c:pt idx="10389">
                  <c:v>41763.162627314814</c:v>
                </c:pt>
                <c:pt idx="10390">
                  <c:v>41763.16269675926</c:v>
                </c:pt>
                <c:pt idx="10391">
                  <c:v>41763.162754629629</c:v>
                </c:pt>
                <c:pt idx="10392">
                  <c:v>41763.162812499999</c:v>
                </c:pt>
                <c:pt idx="10393">
                  <c:v>41763.162881944445</c:v>
                </c:pt>
                <c:pt idx="10394">
                  <c:v>41763.162939814814</c:v>
                </c:pt>
                <c:pt idx="10395">
                  <c:v>41763.162997685184</c:v>
                </c:pt>
                <c:pt idx="10396">
                  <c:v>41763.16306712963</c:v>
                </c:pt>
                <c:pt idx="10397">
                  <c:v>41763.163124999999</c:v>
                </c:pt>
                <c:pt idx="10398">
                  <c:v>41763.163182870368</c:v>
                </c:pt>
                <c:pt idx="10399">
                  <c:v>41763.163240740738</c:v>
                </c:pt>
                <c:pt idx="10400">
                  <c:v>41763.163310185184</c:v>
                </c:pt>
                <c:pt idx="10401">
                  <c:v>41763.163368055553</c:v>
                </c:pt>
                <c:pt idx="10402">
                  <c:v>41763.163425925923</c:v>
                </c:pt>
                <c:pt idx="10403">
                  <c:v>41763.163495370369</c:v>
                </c:pt>
                <c:pt idx="10404">
                  <c:v>41763.163553240738</c:v>
                </c:pt>
                <c:pt idx="10405">
                  <c:v>41763.163611111115</c:v>
                </c:pt>
                <c:pt idx="10406">
                  <c:v>41763.163680555554</c:v>
                </c:pt>
                <c:pt idx="10407">
                  <c:v>41763.163738425923</c:v>
                </c:pt>
                <c:pt idx="10408">
                  <c:v>41763.1637962963</c:v>
                </c:pt>
                <c:pt idx="10409">
                  <c:v>41763.163865740738</c:v>
                </c:pt>
                <c:pt idx="10410">
                  <c:v>41763.163923611108</c:v>
                </c:pt>
                <c:pt idx="10411">
                  <c:v>41763.163981481484</c:v>
                </c:pt>
                <c:pt idx="10412">
                  <c:v>41763.164039351854</c:v>
                </c:pt>
                <c:pt idx="10413">
                  <c:v>41763.1641087963</c:v>
                </c:pt>
                <c:pt idx="10414">
                  <c:v>41763.164166666669</c:v>
                </c:pt>
                <c:pt idx="10415">
                  <c:v>41763.164224537039</c:v>
                </c:pt>
                <c:pt idx="10416">
                  <c:v>41763.164293981485</c:v>
                </c:pt>
                <c:pt idx="10417">
                  <c:v>41763.164351851854</c:v>
                </c:pt>
                <c:pt idx="10418">
                  <c:v>41763.164409722223</c:v>
                </c:pt>
                <c:pt idx="10419">
                  <c:v>41763.164479166669</c:v>
                </c:pt>
                <c:pt idx="10420">
                  <c:v>41763.164537037039</c:v>
                </c:pt>
                <c:pt idx="10421">
                  <c:v>41763.164594907408</c:v>
                </c:pt>
                <c:pt idx="10422">
                  <c:v>41763.164664351854</c:v>
                </c:pt>
                <c:pt idx="10423">
                  <c:v>41763.164722222224</c:v>
                </c:pt>
                <c:pt idx="10424">
                  <c:v>41763.164780092593</c:v>
                </c:pt>
                <c:pt idx="10425">
                  <c:v>41763.164849537039</c:v>
                </c:pt>
                <c:pt idx="10426">
                  <c:v>41763.164907407408</c:v>
                </c:pt>
                <c:pt idx="10427">
                  <c:v>41763.164965277778</c:v>
                </c:pt>
                <c:pt idx="10428">
                  <c:v>41763.165023148147</c:v>
                </c:pt>
                <c:pt idx="10429">
                  <c:v>41763.165092592593</c:v>
                </c:pt>
                <c:pt idx="10430">
                  <c:v>41763.165150462963</c:v>
                </c:pt>
                <c:pt idx="10431">
                  <c:v>41763.165208333332</c:v>
                </c:pt>
                <c:pt idx="10432">
                  <c:v>41763.165277777778</c:v>
                </c:pt>
                <c:pt idx="10433">
                  <c:v>41763.165335648147</c:v>
                </c:pt>
                <c:pt idx="10434">
                  <c:v>41763.165393518517</c:v>
                </c:pt>
                <c:pt idx="10435">
                  <c:v>41763.165462962963</c:v>
                </c:pt>
                <c:pt idx="10436">
                  <c:v>41763.165520833332</c:v>
                </c:pt>
                <c:pt idx="10437">
                  <c:v>41763.165578703702</c:v>
                </c:pt>
                <c:pt idx="10438">
                  <c:v>41763.165648148148</c:v>
                </c:pt>
                <c:pt idx="10439">
                  <c:v>41763.165706018517</c:v>
                </c:pt>
                <c:pt idx="10440">
                  <c:v>41763.165763888886</c:v>
                </c:pt>
                <c:pt idx="10441">
                  <c:v>41763.165821759256</c:v>
                </c:pt>
                <c:pt idx="10442">
                  <c:v>41763.165891203702</c:v>
                </c:pt>
                <c:pt idx="10443">
                  <c:v>41763.165949074071</c:v>
                </c:pt>
                <c:pt idx="10444">
                  <c:v>41763.166006944448</c:v>
                </c:pt>
                <c:pt idx="10445">
                  <c:v>41763.166076388887</c:v>
                </c:pt>
                <c:pt idx="10446">
                  <c:v>41763.166134259256</c:v>
                </c:pt>
                <c:pt idx="10447">
                  <c:v>41763.166192129633</c:v>
                </c:pt>
                <c:pt idx="10448">
                  <c:v>41763.166261574072</c:v>
                </c:pt>
                <c:pt idx="10449">
                  <c:v>41763.166319444441</c:v>
                </c:pt>
                <c:pt idx="10450">
                  <c:v>41763.166377314818</c:v>
                </c:pt>
                <c:pt idx="10451">
                  <c:v>41763.166446759256</c:v>
                </c:pt>
                <c:pt idx="10452">
                  <c:v>41763.166504629633</c:v>
                </c:pt>
                <c:pt idx="10453">
                  <c:v>41763.166562500002</c:v>
                </c:pt>
                <c:pt idx="10454">
                  <c:v>41763.166620370372</c:v>
                </c:pt>
                <c:pt idx="10455">
                  <c:v>41763.166689814818</c:v>
                </c:pt>
                <c:pt idx="10456">
                  <c:v>41763.166747685187</c:v>
                </c:pt>
                <c:pt idx="10457">
                  <c:v>41763.166805555556</c:v>
                </c:pt>
                <c:pt idx="10458">
                  <c:v>41763.166875000003</c:v>
                </c:pt>
                <c:pt idx="10459">
                  <c:v>41763.166932870372</c:v>
                </c:pt>
                <c:pt idx="10460">
                  <c:v>41763.166990740741</c:v>
                </c:pt>
                <c:pt idx="10461">
                  <c:v>41763.167060185187</c:v>
                </c:pt>
                <c:pt idx="10462">
                  <c:v>41763.167118055557</c:v>
                </c:pt>
                <c:pt idx="10463">
                  <c:v>41763.167175925926</c:v>
                </c:pt>
                <c:pt idx="10464">
                  <c:v>41763.167245370372</c:v>
                </c:pt>
                <c:pt idx="10465">
                  <c:v>41763.167303240742</c:v>
                </c:pt>
                <c:pt idx="10466">
                  <c:v>41763.167361111111</c:v>
                </c:pt>
                <c:pt idx="10467">
                  <c:v>41763.167430555557</c:v>
                </c:pt>
                <c:pt idx="10468">
                  <c:v>41763.167488425926</c:v>
                </c:pt>
                <c:pt idx="10469">
                  <c:v>41763.167546296296</c:v>
                </c:pt>
                <c:pt idx="10470">
                  <c:v>41763.167604166665</c:v>
                </c:pt>
                <c:pt idx="10471">
                  <c:v>41763.167673611111</c:v>
                </c:pt>
                <c:pt idx="10472">
                  <c:v>41763.167731481481</c:v>
                </c:pt>
                <c:pt idx="10473">
                  <c:v>41763.16778935185</c:v>
                </c:pt>
                <c:pt idx="10474">
                  <c:v>41763.167858796296</c:v>
                </c:pt>
                <c:pt idx="10475">
                  <c:v>41763.167916666665</c:v>
                </c:pt>
                <c:pt idx="10476">
                  <c:v>41763.167974537035</c:v>
                </c:pt>
                <c:pt idx="10477">
                  <c:v>41763.168043981481</c:v>
                </c:pt>
                <c:pt idx="10478">
                  <c:v>41763.16810185185</c:v>
                </c:pt>
                <c:pt idx="10479">
                  <c:v>41763.16815972222</c:v>
                </c:pt>
                <c:pt idx="10480">
                  <c:v>41763.168229166666</c:v>
                </c:pt>
                <c:pt idx="10481">
                  <c:v>41763.168287037035</c:v>
                </c:pt>
                <c:pt idx="10482">
                  <c:v>41763.168344907404</c:v>
                </c:pt>
                <c:pt idx="10483">
                  <c:v>41763.168402777781</c:v>
                </c:pt>
                <c:pt idx="10484">
                  <c:v>41763.16847222222</c:v>
                </c:pt>
                <c:pt idx="10485">
                  <c:v>41763.168530092589</c:v>
                </c:pt>
                <c:pt idx="10486">
                  <c:v>41763.168587962966</c:v>
                </c:pt>
                <c:pt idx="10487">
                  <c:v>41763.168657407405</c:v>
                </c:pt>
                <c:pt idx="10488">
                  <c:v>41763.168715277781</c:v>
                </c:pt>
                <c:pt idx="10489">
                  <c:v>41763.168773148151</c:v>
                </c:pt>
                <c:pt idx="10490">
                  <c:v>41763.168842592589</c:v>
                </c:pt>
                <c:pt idx="10491">
                  <c:v>41763.168900462966</c:v>
                </c:pt>
                <c:pt idx="10492">
                  <c:v>41763.168958333335</c:v>
                </c:pt>
                <c:pt idx="10493">
                  <c:v>41763.169027777774</c:v>
                </c:pt>
                <c:pt idx="10494">
                  <c:v>41763.169085648151</c:v>
                </c:pt>
                <c:pt idx="10495">
                  <c:v>41763.16914351852</c:v>
                </c:pt>
                <c:pt idx="10496">
                  <c:v>41763.16920138889</c:v>
                </c:pt>
                <c:pt idx="10497">
                  <c:v>41763.169270833336</c:v>
                </c:pt>
                <c:pt idx="10498">
                  <c:v>41763.169328703705</c:v>
                </c:pt>
                <c:pt idx="10499">
                  <c:v>41763.169386574074</c:v>
                </c:pt>
                <c:pt idx="10500">
                  <c:v>41763.169456018521</c:v>
                </c:pt>
                <c:pt idx="10501">
                  <c:v>41763.16951388889</c:v>
                </c:pt>
                <c:pt idx="10502">
                  <c:v>41763.169571759259</c:v>
                </c:pt>
                <c:pt idx="10503">
                  <c:v>41763.169641203705</c:v>
                </c:pt>
                <c:pt idx="10504">
                  <c:v>41763.169699074075</c:v>
                </c:pt>
                <c:pt idx="10505">
                  <c:v>41763.169756944444</c:v>
                </c:pt>
                <c:pt idx="10506">
                  <c:v>41763.16982638889</c:v>
                </c:pt>
                <c:pt idx="10507">
                  <c:v>41763.16988425926</c:v>
                </c:pt>
                <c:pt idx="10508">
                  <c:v>41763.169942129629</c:v>
                </c:pt>
                <c:pt idx="10509">
                  <c:v>41763.17</c:v>
                </c:pt>
                <c:pt idx="10510">
                  <c:v>41763.170069444444</c:v>
                </c:pt>
                <c:pt idx="10511">
                  <c:v>41763.170127314814</c:v>
                </c:pt>
                <c:pt idx="10512">
                  <c:v>41763.170185185183</c:v>
                </c:pt>
                <c:pt idx="10513">
                  <c:v>41763.170254629629</c:v>
                </c:pt>
                <c:pt idx="10514">
                  <c:v>41763.170312499999</c:v>
                </c:pt>
                <c:pt idx="10515">
                  <c:v>41763.170370370368</c:v>
                </c:pt>
                <c:pt idx="10516">
                  <c:v>41763.170439814814</c:v>
                </c:pt>
                <c:pt idx="10517">
                  <c:v>41763.170497685183</c:v>
                </c:pt>
                <c:pt idx="10518">
                  <c:v>41763.170555555553</c:v>
                </c:pt>
                <c:pt idx="10519">
                  <c:v>41763.170624999999</c:v>
                </c:pt>
                <c:pt idx="10520">
                  <c:v>41763.170682870368</c:v>
                </c:pt>
                <c:pt idx="10521">
                  <c:v>41763.170740740738</c:v>
                </c:pt>
                <c:pt idx="10522">
                  <c:v>41763.170810185184</c:v>
                </c:pt>
                <c:pt idx="10523">
                  <c:v>41763.170868055553</c:v>
                </c:pt>
                <c:pt idx="10524">
                  <c:v>41763.170925925922</c:v>
                </c:pt>
                <c:pt idx="10525">
                  <c:v>41763.170983796299</c:v>
                </c:pt>
                <c:pt idx="10526">
                  <c:v>41763.171053240738</c:v>
                </c:pt>
                <c:pt idx="10527">
                  <c:v>41763.171111111114</c:v>
                </c:pt>
                <c:pt idx="10528">
                  <c:v>41763.171168981484</c:v>
                </c:pt>
                <c:pt idx="10529">
                  <c:v>41763.171238425923</c:v>
                </c:pt>
                <c:pt idx="10530">
                  <c:v>41763.171296296299</c:v>
                </c:pt>
                <c:pt idx="10531">
                  <c:v>41763.171354166669</c:v>
                </c:pt>
                <c:pt idx="10532">
                  <c:v>41763.171423611115</c:v>
                </c:pt>
                <c:pt idx="10533">
                  <c:v>41763.171481481484</c:v>
                </c:pt>
                <c:pt idx="10534">
                  <c:v>41763.171539351853</c:v>
                </c:pt>
                <c:pt idx="10535">
                  <c:v>41763.1716087963</c:v>
                </c:pt>
                <c:pt idx="10536">
                  <c:v>41763.171666666669</c:v>
                </c:pt>
                <c:pt idx="10537">
                  <c:v>41763.171724537038</c:v>
                </c:pt>
                <c:pt idx="10538">
                  <c:v>41763.171782407408</c:v>
                </c:pt>
                <c:pt idx="10539">
                  <c:v>41763.171851851854</c:v>
                </c:pt>
                <c:pt idx="10540">
                  <c:v>41763.171909722223</c:v>
                </c:pt>
                <c:pt idx="10541">
                  <c:v>41763.171967592592</c:v>
                </c:pt>
                <c:pt idx="10542">
                  <c:v>41763.172037037039</c:v>
                </c:pt>
                <c:pt idx="10543">
                  <c:v>41763.172094907408</c:v>
                </c:pt>
                <c:pt idx="10544">
                  <c:v>41763.172152777777</c:v>
                </c:pt>
                <c:pt idx="10545">
                  <c:v>41763.172222222223</c:v>
                </c:pt>
                <c:pt idx="10546">
                  <c:v>41763.172280092593</c:v>
                </c:pt>
                <c:pt idx="10547">
                  <c:v>41763.172337962962</c:v>
                </c:pt>
                <c:pt idx="10548">
                  <c:v>41763.172407407408</c:v>
                </c:pt>
                <c:pt idx="10549">
                  <c:v>41763.172465277778</c:v>
                </c:pt>
                <c:pt idx="10550">
                  <c:v>41763.172523148147</c:v>
                </c:pt>
                <c:pt idx="10551">
                  <c:v>41763.172581018516</c:v>
                </c:pt>
                <c:pt idx="10552">
                  <c:v>41763.172650462962</c:v>
                </c:pt>
                <c:pt idx="10553">
                  <c:v>41763.172708333332</c:v>
                </c:pt>
                <c:pt idx="10554">
                  <c:v>41763.172766203701</c:v>
                </c:pt>
                <c:pt idx="10555">
                  <c:v>41763.172835648147</c:v>
                </c:pt>
                <c:pt idx="10556">
                  <c:v>41763.172893518517</c:v>
                </c:pt>
                <c:pt idx="10557">
                  <c:v>41763.172951388886</c:v>
                </c:pt>
                <c:pt idx="10558">
                  <c:v>41763.173020833332</c:v>
                </c:pt>
                <c:pt idx="10559">
                  <c:v>41763.173078703701</c:v>
                </c:pt>
                <c:pt idx="10560">
                  <c:v>41763.173136574071</c:v>
                </c:pt>
                <c:pt idx="10561">
                  <c:v>41763.173206018517</c:v>
                </c:pt>
                <c:pt idx="10562">
                  <c:v>41763.173263888886</c:v>
                </c:pt>
                <c:pt idx="10563">
                  <c:v>41763.173321759263</c:v>
                </c:pt>
                <c:pt idx="10564">
                  <c:v>41763.173391203702</c:v>
                </c:pt>
                <c:pt idx="10565">
                  <c:v>41763.173449074071</c:v>
                </c:pt>
                <c:pt idx="10566">
                  <c:v>41763.173506944448</c:v>
                </c:pt>
                <c:pt idx="10567">
                  <c:v>41763.173564814817</c:v>
                </c:pt>
                <c:pt idx="10568">
                  <c:v>41763.173634259256</c:v>
                </c:pt>
                <c:pt idx="10569">
                  <c:v>41763.173692129632</c:v>
                </c:pt>
                <c:pt idx="10570">
                  <c:v>41763.173750000002</c:v>
                </c:pt>
                <c:pt idx="10571">
                  <c:v>41763.173819444448</c:v>
                </c:pt>
                <c:pt idx="10572">
                  <c:v>41763.173877314817</c:v>
                </c:pt>
                <c:pt idx="10573">
                  <c:v>41763.173935185187</c:v>
                </c:pt>
                <c:pt idx="10574">
                  <c:v>41763.174004629633</c:v>
                </c:pt>
                <c:pt idx="10575">
                  <c:v>41763.174062500002</c:v>
                </c:pt>
                <c:pt idx="10576">
                  <c:v>41763.174120370371</c:v>
                </c:pt>
                <c:pt idx="10577">
                  <c:v>41763.174189814818</c:v>
                </c:pt>
                <c:pt idx="10578">
                  <c:v>41763.174247685187</c:v>
                </c:pt>
                <c:pt idx="10579">
                  <c:v>41763.174305555556</c:v>
                </c:pt>
                <c:pt idx="10580">
                  <c:v>41763.174363425926</c:v>
                </c:pt>
                <c:pt idx="10581">
                  <c:v>41763.174432870372</c:v>
                </c:pt>
                <c:pt idx="10582">
                  <c:v>41763.174490740741</c:v>
                </c:pt>
                <c:pt idx="10583">
                  <c:v>41763.17454861111</c:v>
                </c:pt>
                <c:pt idx="10584">
                  <c:v>41763.174618055556</c:v>
                </c:pt>
                <c:pt idx="10585">
                  <c:v>41763.174675925926</c:v>
                </c:pt>
                <c:pt idx="10586">
                  <c:v>41763.174733796295</c:v>
                </c:pt>
                <c:pt idx="10587">
                  <c:v>41763.174803240741</c:v>
                </c:pt>
                <c:pt idx="10588">
                  <c:v>41763.174861111111</c:v>
                </c:pt>
                <c:pt idx="10589">
                  <c:v>41763.17491898148</c:v>
                </c:pt>
                <c:pt idx="10590">
                  <c:v>41763.174988425926</c:v>
                </c:pt>
                <c:pt idx="10591">
                  <c:v>41763.175046296295</c:v>
                </c:pt>
                <c:pt idx="10592">
                  <c:v>41763.175104166665</c:v>
                </c:pt>
                <c:pt idx="10593">
                  <c:v>41763.175162037034</c:v>
                </c:pt>
                <c:pt idx="10594">
                  <c:v>41763.17523148148</c:v>
                </c:pt>
                <c:pt idx="10595">
                  <c:v>41763.17528935185</c:v>
                </c:pt>
                <c:pt idx="10596">
                  <c:v>41763.175347222219</c:v>
                </c:pt>
                <c:pt idx="10597">
                  <c:v>41763.175416666665</c:v>
                </c:pt>
                <c:pt idx="10598">
                  <c:v>41763.175474537034</c:v>
                </c:pt>
                <c:pt idx="10599">
                  <c:v>41763.175532407404</c:v>
                </c:pt>
                <c:pt idx="10600">
                  <c:v>41763.17560185185</c:v>
                </c:pt>
                <c:pt idx="10601">
                  <c:v>41763.175659722219</c:v>
                </c:pt>
                <c:pt idx="10602">
                  <c:v>41763.175717592596</c:v>
                </c:pt>
                <c:pt idx="10603">
                  <c:v>41763.175787037035</c:v>
                </c:pt>
                <c:pt idx="10604">
                  <c:v>41763.175844907404</c:v>
                </c:pt>
                <c:pt idx="10605">
                  <c:v>41763.175902777781</c:v>
                </c:pt>
                <c:pt idx="10606">
                  <c:v>41763.17597222222</c:v>
                </c:pt>
                <c:pt idx="10607">
                  <c:v>41763.176030092596</c:v>
                </c:pt>
                <c:pt idx="10608">
                  <c:v>41763.176087962966</c:v>
                </c:pt>
                <c:pt idx="10609">
                  <c:v>41763.176145833335</c:v>
                </c:pt>
                <c:pt idx="10610">
                  <c:v>41763.176215277781</c:v>
                </c:pt>
                <c:pt idx="10611">
                  <c:v>41763.17627314815</c:v>
                </c:pt>
                <c:pt idx="10612">
                  <c:v>41763.17633101852</c:v>
                </c:pt>
                <c:pt idx="10613">
                  <c:v>41763.176400462966</c:v>
                </c:pt>
                <c:pt idx="10614">
                  <c:v>41763.176458333335</c:v>
                </c:pt>
                <c:pt idx="10615">
                  <c:v>41763.176516203705</c:v>
                </c:pt>
                <c:pt idx="10616">
                  <c:v>41763.176585648151</c:v>
                </c:pt>
                <c:pt idx="10617">
                  <c:v>41763.17664351852</c:v>
                </c:pt>
                <c:pt idx="10618">
                  <c:v>41763.176701388889</c:v>
                </c:pt>
                <c:pt idx="10619">
                  <c:v>41763.176770833335</c:v>
                </c:pt>
                <c:pt idx="10620">
                  <c:v>41763.176828703705</c:v>
                </c:pt>
                <c:pt idx="10621">
                  <c:v>41763.176886574074</c:v>
                </c:pt>
                <c:pt idx="10622">
                  <c:v>41763.176944444444</c:v>
                </c:pt>
                <c:pt idx="10623">
                  <c:v>41763.17701388889</c:v>
                </c:pt>
                <c:pt idx="10624">
                  <c:v>41763.177071759259</c:v>
                </c:pt>
                <c:pt idx="10625">
                  <c:v>41763.177129629628</c:v>
                </c:pt>
                <c:pt idx="10626">
                  <c:v>41763.177199074074</c:v>
                </c:pt>
                <c:pt idx="10627">
                  <c:v>41763.177256944444</c:v>
                </c:pt>
                <c:pt idx="10628">
                  <c:v>41763.177314814813</c:v>
                </c:pt>
                <c:pt idx="10629">
                  <c:v>41763.177384259259</c:v>
                </c:pt>
                <c:pt idx="10630">
                  <c:v>41763.177442129629</c:v>
                </c:pt>
                <c:pt idx="10631">
                  <c:v>41763.177499999998</c:v>
                </c:pt>
                <c:pt idx="10632">
                  <c:v>41763.177569444444</c:v>
                </c:pt>
                <c:pt idx="10633">
                  <c:v>41763.177627314813</c:v>
                </c:pt>
                <c:pt idx="10634">
                  <c:v>41763.177685185183</c:v>
                </c:pt>
                <c:pt idx="10635">
                  <c:v>41763.177743055552</c:v>
                </c:pt>
                <c:pt idx="10636">
                  <c:v>41763.177812499998</c:v>
                </c:pt>
                <c:pt idx="10637">
                  <c:v>41763.177870370368</c:v>
                </c:pt>
                <c:pt idx="10638">
                  <c:v>41763.177928240744</c:v>
                </c:pt>
                <c:pt idx="10639">
                  <c:v>41763.177997685183</c:v>
                </c:pt>
                <c:pt idx="10640">
                  <c:v>41763.178055555552</c:v>
                </c:pt>
                <c:pt idx="10641">
                  <c:v>41763.178113425929</c:v>
                </c:pt>
                <c:pt idx="10642">
                  <c:v>41763.178182870368</c:v>
                </c:pt>
                <c:pt idx="10643">
                  <c:v>41763.178240740737</c:v>
                </c:pt>
                <c:pt idx="10644">
                  <c:v>41763.178298611114</c:v>
                </c:pt>
                <c:pt idx="10645">
                  <c:v>41763.178368055553</c:v>
                </c:pt>
                <c:pt idx="10646">
                  <c:v>41763.178425925929</c:v>
                </c:pt>
                <c:pt idx="10647">
                  <c:v>41763.178483796299</c:v>
                </c:pt>
                <c:pt idx="10648">
                  <c:v>41763.178541666668</c:v>
                </c:pt>
                <c:pt idx="10649">
                  <c:v>41763.178611111114</c:v>
                </c:pt>
                <c:pt idx="10650">
                  <c:v>41763.178668981483</c:v>
                </c:pt>
                <c:pt idx="10651">
                  <c:v>41763.178726851853</c:v>
                </c:pt>
                <c:pt idx="10652">
                  <c:v>41763.178796296299</c:v>
                </c:pt>
                <c:pt idx="10653">
                  <c:v>41763.178854166668</c:v>
                </c:pt>
                <c:pt idx="10654">
                  <c:v>41763.178912037038</c:v>
                </c:pt>
                <c:pt idx="10655">
                  <c:v>41763.178981481484</c:v>
                </c:pt>
                <c:pt idx="10656">
                  <c:v>41763.179039351853</c:v>
                </c:pt>
                <c:pt idx="10657">
                  <c:v>41763.179097222222</c:v>
                </c:pt>
                <c:pt idx="10658">
                  <c:v>41763.179166666669</c:v>
                </c:pt>
                <c:pt idx="10659">
                  <c:v>41763.179224537038</c:v>
                </c:pt>
                <c:pt idx="10660">
                  <c:v>41763.179282407407</c:v>
                </c:pt>
                <c:pt idx="10661">
                  <c:v>41763.179351851853</c:v>
                </c:pt>
                <c:pt idx="10662">
                  <c:v>41763.179409722223</c:v>
                </c:pt>
                <c:pt idx="10663">
                  <c:v>41763.179467592592</c:v>
                </c:pt>
                <c:pt idx="10664">
                  <c:v>41763.179525462961</c:v>
                </c:pt>
                <c:pt idx="10665">
                  <c:v>41763.179594907408</c:v>
                </c:pt>
                <c:pt idx="10666">
                  <c:v>41763.179652777777</c:v>
                </c:pt>
                <c:pt idx="10667">
                  <c:v>41763.179710648146</c:v>
                </c:pt>
                <c:pt idx="10668">
                  <c:v>41763.179780092592</c:v>
                </c:pt>
                <c:pt idx="10669">
                  <c:v>41763.179837962962</c:v>
                </c:pt>
                <c:pt idx="10670">
                  <c:v>41763.179895833331</c:v>
                </c:pt>
                <c:pt idx="10671">
                  <c:v>41763.179965277777</c:v>
                </c:pt>
                <c:pt idx="10672">
                  <c:v>41763.180023148147</c:v>
                </c:pt>
                <c:pt idx="10673">
                  <c:v>41763.180081018516</c:v>
                </c:pt>
                <c:pt idx="10674">
                  <c:v>41763.180150462962</c:v>
                </c:pt>
                <c:pt idx="10675">
                  <c:v>41763.180208333331</c:v>
                </c:pt>
                <c:pt idx="10676">
                  <c:v>41763.180266203701</c:v>
                </c:pt>
                <c:pt idx="10677">
                  <c:v>41763.180324074077</c:v>
                </c:pt>
                <c:pt idx="10678">
                  <c:v>41763.180393518516</c:v>
                </c:pt>
                <c:pt idx="10679">
                  <c:v>41763.180451388886</c:v>
                </c:pt>
                <c:pt idx="10680">
                  <c:v>41763.180509259262</c:v>
                </c:pt>
                <c:pt idx="10681">
                  <c:v>41763.180578703701</c:v>
                </c:pt>
                <c:pt idx="10682">
                  <c:v>41763.180636574078</c:v>
                </c:pt>
                <c:pt idx="10683">
                  <c:v>41763.180694444447</c:v>
                </c:pt>
                <c:pt idx="10684">
                  <c:v>41763.180763888886</c:v>
                </c:pt>
                <c:pt idx="10685">
                  <c:v>41763.180821759262</c:v>
                </c:pt>
                <c:pt idx="10686">
                  <c:v>41763.180879629632</c:v>
                </c:pt>
                <c:pt idx="10687">
                  <c:v>41763.180949074071</c:v>
                </c:pt>
                <c:pt idx="10688">
                  <c:v>41763.181006944447</c:v>
                </c:pt>
                <c:pt idx="10689">
                  <c:v>41763.181064814817</c:v>
                </c:pt>
                <c:pt idx="10690">
                  <c:v>41763.181122685186</c:v>
                </c:pt>
                <c:pt idx="10691">
                  <c:v>41763.181192129632</c:v>
                </c:pt>
                <c:pt idx="10692">
                  <c:v>41763.181250000001</c:v>
                </c:pt>
                <c:pt idx="10693">
                  <c:v>41763.181307870371</c:v>
                </c:pt>
                <c:pt idx="10694">
                  <c:v>41763.181377314817</c:v>
                </c:pt>
                <c:pt idx="10695">
                  <c:v>41763.181435185186</c:v>
                </c:pt>
                <c:pt idx="10696">
                  <c:v>41763.181493055556</c:v>
                </c:pt>
                <c:pt idx="10697">
                  <c:v>41763.181562500002</c:v>
                </c:pt>
                <c:pt idx="10698">
                  <c:v>41763.181620370371</c:v>
                </c:pt>
                <c:pt idx="10699">
                  <c:v>41763.18167824074</c:v>
                </c:pt>
                <c:pt idx="10700">
                  <c:v>41763.181747685187</c:v>
                </c:pt>
                <c:pt idx="10701">
                  <c:v>41763.181805555556</c:v>
                </c:pt>
                <c:pt idx="10702">
                  <c:v>41763.181863425925</c:v>
                </c:pt>
                <c:pt idx="10703">
                  <c:v>41763.181921296295</c:v>
                </c:pt>
                <c:pt idx="10704">
                  <c:v>41763.181990740741</c:v>
                </c:pt>
                <c:pt idx="10705">
                  <c:v>41763.18204861111</c:v>
                </c:pt>
                <c:pt idx="10706">
                  <c:v>41763.182106481479</c:v>
                </c:pt>
                <c:pt idx="10707">
                  <c:v>41763.182175925926</c:v>
                </c:pt>
                <c:pt idx="10708">
                  <c:v>41763.182233796295</c:v>
                </c:pt>
                <c:pt idx="10709">
                  <c:v>41763.182291666664</c:v>
                </c:pt>
                <c:pt idx="10710">
                  <c:v>41763.18236111111</c:v>
                </c:pt>
                <c:pt idx="10711">
                  <c:v>41763.18241898148</c:v>
                </c:pt>
                <c:pt idx="10712">
                  <c:v>41763.182476851849</c:v>
                </c:pt>
                <c:pt idx="10713">
                  <c:v>41763.182546296295</c:v>
                </c:pt>
                <c:pt idx="10714">
                  <c:v>41763.182604166665</c:v>
                </c:pt>
                <c:pt idx="10715">
                  <c:v>41763.182662037034</c:v>
                </c:pt>
                <c:pt idx="10716">
                  <c:v>41763.18273148148</c:v>
                </c:pt>
                <c:pt idx="10717">
                  <c:v>41763.182789351849</c:v>
                </c:pt>
                <c:pt idx="10718">
                  <c:v>41763.182847222219</c:v>
                </c:pt>
                <c:pt idx="10719">
                  <c:v>41763.182905092595</c:v>
                </c:pt>
                <c:pt idx="10720">
                  <c:v>41763.182974537034</c:v>
                </c:pt>
                <c:pt idx="10721">
                  <c:v>41763.183032407411</c:v>
                </c:pt>
                <c:pt idx="10722">
                  <c:v>41763.18309027778</c:v>
                </c:pt>
                <c:pt idx="10723">
                  <c:v>41763.183159722219</c:v>
                </c:pt>
                <c:pt idx="10724">
                  <c:v>41763.183217592596</c:v>
                </c:pt>
                <c:pt idx="10725">
                  <c:v>41763.183275462965</c:v>
                </c:pt>
                <c:pt idx="10726">
                  <c:v>41763.183344907404</c:v>
                </c:pt>
                <c:pt idx="10727">
                  <c:v>41763.18340277778</c:v>
                </c:pt>
                <c:pt idx="10728">
                  <c:v>41763.18346064815</c:v>
                </c:pt>
                <c:pt idx="10729">
                  <c:v>41763.183530092596</c:v>
                </c:pt>
                <c:pt idx="10730">
                  <c:v>41763.183587962965</c:v>
                </c:pt>
                <c:pt idx="10731">
                  <c:v>41763.183645833335</c:v>
                </c:pt>
                <c:pt idx="10732">
                  <c:v>41763.183703703704</c:v>
                </c:pt>
                <c:pt idx="10733">
                  <c:v>41763.18377314815</c:v>
                </c:pt>
                <c:pt idx="10734">
                  <c:v>41763.183831018519</c:v>
                </c:pt>
                <c:pt idx="10735">
                  <c:v>41763.183888888889</c:v>
                </c:pt>
                <c:pt idx="10736">
                  <c:v>41763.183958333335</c:v>
                </c:pt>
                <c:pt idx="10737">
                  <c:v>41763.184016203704</c:v>
                </c:pt>
                <c:pt idx="10738">
                  <c:v>41763.184074074074</c:v>
                </c:pt>
                <c:pt idx="10739">
                  <c:v>41763.18414351852</c:v>
                </c:pt>
                <c:pt idx="10740">
                  <c:v>41763.184201388889</c:v>
                </c:pt>
                <c:pt idx="10741">
                  <c:v>41763.184259259258</c:v>
                </c:pt>
                <c:pt idx="10742">
                  <c:v>41763.184328703705</c:v>
                </c:pt>
                <c:pt idx="10743">
                  <c:v>41763.184386574074</c:v>
                </c:pt>
                <c:pt idx="10744">
                  <c:v>41763.184444444443</c:v>
                </c:pt>
                <c:pt idx="10745">
                  <c:v>41763.184513888889</c:v>
                </c:pt>
                <c:pt idx="10746">
                  <c:v>41763.184571759259</c:v>
                </c:pt>
                <c:pt idx="10747">
                  <c:v>41763.184629629628</c:v>
                </c:pt>
                <c:pt idx="10748">
                  <c:v>41763.184687499997</c:v>
                </c:pt>
                <c:pt idx="10749">
                  <c:v>41763.184756944444</c:v>
                </c:pt>
                <c:pt idx="10750">
                  <c:v>41763.184814814813</c:v>
                </c:pt>
                <c:pt idx="10751">
                  <c:v>41763.184872685182</c:v>
                </c:pt>
                <c:pt idx="10752">
                  <c:v>41763.184942129628</c:v>
                </c:pt>
                <c:pt idx="10753">
                  <c:v>41763.184999999998</c:v>
                </c:pt>
                <c:pt idx="10754">
                  <c:v>41763.185057870367</c:v>
                </c:pt>
                <c:pt idx="10755">
                  <c:v>41763.185127314813</c:v>
                </c:pt>
                <c:pt idx="10756">
                  <c:v>41763.185185185182</c:v>
                </c:pt>
                <c:pt idx="10757">
                  <c:v>41763.185243055559</c:v>
                </c:pt>
                <c:pt idx="10758">
                  <c:v>41763.185312499998</c:v>
                </c:pt>
                <c:pt idx="10759">
                  <c:v>41763.185370370367</c:v>
                </c:pt>
                <c:pt idx="10760">
                  <c:v>41763.185428240744</c:v>
                </c:pt>
                <c:pt idx="10761">
                  <c:v>41763.185486111113</c:v>
                </c:pt>
                <c:pt idx="10762">
                  <c:v>41763.185555555552</c:v>
                </c:pt>
                <c:pt idx="10763">
                  <c:v>41763.185613425929</c:v>
                </c:pt>
                <c:pt idx="10764">
                  <c:v>41763.185671296298</c:v>
                </c:pt>
                <c:pt idx="10765">
                  <c:v>41763.185740740744</c:v>
                </c:pt>
                <c:pt idx="10766">
                  <c:v>41763.185798611114</c:v>
                </c:pt>
                <c:pt idx="10767">
                  <c:v>41763.185856481483</c:v>
                </c:pt>
                <c:pt idx="10768">
                  <c:v>41763.185925925929</c:v>
                </c:pt>
                <c:pt idx="10769">
                  <c:v>41763.185983796298</c:v>
                </c:pt>
                <c:pt idx="10770">
                  <c:v>41763.186041666668</c:v>
                </c:pt>
                <c:pt idx="10771">
                  <c:v>41763.186111111114</c:v>
                </c:pt>
                <c:pt idx="10772">
                  <c:v>41763.186168981483</c:v>
                </c:pt>
                <c:pt idx="10773">
                  <c:v>41763.186226851853</c:v>
                </c:pt>
                <c:pt idx="10774">
                  <c:v>41763.186284722222</c:v>
                </c:pt>
                <c:pt idx="10775">
                  <c:v>41763.186354166668</c:v>
                </c:pt>
                <c:pt idx="10776">
                  <c:v>41763.186412037037</c:v>
                </c:pt>
                <c:pt idx="10777">
                  <c:v>41763.186469907407</c:v>
                </c:pt>
                <c:pt idx="10778">
                  <c:v>41763.186539351853</c:v>
                </c:pt>
                <c:pt idx="10779">
                  <c:v>41763.186597222222</c:v>
                </c:pt>
                <c:pt idx="10780">
                  <c:v>41763.186655092592</c:v>
                </c:pt>
                <c:pt idx="10781">
                  <c:v>41763.186724537038</c:v>
                </c:pt>
                <c:pt idx="10782">
                  <c:v>41763.186782407407</c:v>
                </c:pt>
                <c:pt idx="10783">
                  <c:v>41763.186840277776</c:v>
                </c:pt>
                <c:pt idx="10784">
                  <c:v>41763.186909722222</c:v>
                </c:pt>
                <c:pt idx="10785">
                  <c:v>41763.186967592592</c:v>
                </c:pt>
                <c:pt idx="10786">
                  <c:v>41763.187025462961</c:v>
                </c:pt>
                <c:pt idx="10787">
                  <c:v>41763.187083333331</c:v>
                </c:pt>
                <c:pt idx="10788">
                  <c:v>41763.187152777777</c:v>
                </c:pt>
                <c:pt idx="10789">
                  <c:v>41763.187210648146</c:v>
                </c:pt>
                <c:pt idx="10790">
                  <c:v>41763.187268518515</c:v>
                </c:pt>
                <c:pt idx="10791">
                  <c:v>41763.187337962961</c:v>
                </c:pt>
                <c:pt idx="10792">
                  <c:v>41763.187395833331</c:v>
                </c:pt>
                <c:pt idx="10793">
                  <c:v>41763.1874537037</c:v>
                </c:pt>
                <c:pt idx="10794">
                  <c:v>41763.187523148146</c:v>
                </c:pt>
                <c:pt idx="10795">
                  <c:v>41763.187581018516</c:v>
                </c:pt>
                <c:pt idx="10796">
                  <c:v>41763.187638888892</c:v>
                </c:pt>
                <c:pt idx="10797">
                  <c:v>41763.187708333331</c:v>
                </c:pt>
                <c:pt idx="10798">
                  <c:v>41763.1877662037</c:v>
                </c:pt>
                <c:pt idx="10799">
                  <c:v>41763.187824074077</c:v>
                </c:pt>
                <c:pt idx="10800">
                  <c:v>41763.187893518516</c:v>
                </c:pt>
                <c:pt idx="10801">
                  <c:v>41763.187951388885</c:v>
                </c:pt>
                <c:pt idx="10802">
                  <c:v>41763.188009259262</c:v>
                </c:pt>
                <c:pt idx="10803">
                  <c:v>41763.188067129631</c:v>
                </c:pt>
                <c:pt idx="10804">
                  <c:v>41763.188136574077</c:v>
                </c:pt>
                <c:pt idx="10805">
                  <c:v>41763.188194444447</c:v>
                </c:pt>
                <c:pt idx="10806">
                  <c:v>41763.188252314816</c:v>
                </c:pt>
                <c:pt idx="10807">
                  <c:v>41763.188321759262</c:v>
                </c:pt>
                <c:pt idx="10808">
                  <c:v>41763.188379629632</c:v>
                </c:pt>
                <c:pt idx="10809">
                  <c:v>41763.188437500001</c:v>
                </c:pt>
                <c:pt idx="10810">
                  <c:v>41763.188506944447</c:v>
                </c:pt>
                <c:pt idx="10811">
                  <c:v>41763.188564814816</c:v>
                </c:pt>
                <c:pt idx="10812">
                  <c:v>41763.188622685186</c:v>
                </c:pt>
                <c:pt idx="10813">
                  <c:v>41763.188692129632</c:v>
                </c:pt>
                <c:pt idx="10814">
                  <c:v>41763.188750000001</c:v>
                </c:pt>
                <c:pt idx="10815">
                  <c:v>41763.188807870371</c:v>
                </c:pt>
                <c:pt idx="10816">
                  <c:v>41763.18886574074</c:v>
                </c:pt>
                <c:pt idx="10817">
                  <c:v>41763.188935185186</c:v>
                </c:pt>
                <c:pt idx="10818">
                  <c:v>41763.188993055555</c:v>
                </c:pt>
                <c:pt idx="10819">
                  <c:v>41763.189050925925</c:v>
                </c:pt>
                <c:pt idx="10820">
                  <c:v>41763.189120370371</c:v>
                </c:pt>
                <c:pt idx="10821">
                  <c:v>41763.18917824074</c:v>
                </c:pt>
                <c:pt idx="10822">
                  <c:v>41763.189236111109</c:v>
                </c:pt>
                <c:pt idx="10823">
                  <c:v>41763.189305555556</c:v>
                </c:pt>
                <c:pt idx="10824">
                  <c:v>41763.189363425925</c:v>
                </c:pt>
                <c:pt idx="10825">
                  <c:v>41763.189421296294</c:v>
                </c:pt>
                <c:pt idx="10826">
                  <c:v>41763.18949074074</c:v>
                </c:pt>
                <c:pt idx="10827">
                  <c:v>41763.18954861111</c:v>
                </c:pt>
                <c:pt idx="10828">
                  <c:v>41763.189606481479</c:v>
                </c:pt>
                <c:pt idx="10829">
                  <c:v>41763.189664351848</c:v>
                </c:pt>
                <c:pt idx="10830">
                  <c:v>41763.189733796295</c:v>
                </c:pt>
                <c:pt idx="10831">
                  <c:v>41763.189791666664</c:v>
                </c:pt>
                <c:pt idx="10832">
                  <c:v>41763.189849537041</c:v>
                </c:pt>
                <c:pt idx="10833">
                  <c:v>41763.189918981479</c:v>
                </c:pt>
                <c:pt idx="10834">
                  <c:v>41763.189976851849</c:v>
                </c:pt>
                <c:pt idx="10835">
                  <c:v>41763.190034722225</c:v>
                </c:pt>
                <c:pt idx="10836">
                  <c:v>41763.190104166664</c:v>
                </c:pt>
                <c:pt idx="10837">
                  <c:v>41763.190162037034</c:v>
                </c:pt>
                <c:pt idx="10838">
                  <c:v>41763.19021990741</c:v>
                </c:pt>
                <c:pt idx="10839">
                  <c:v>41763.190289351849</c:v>
                </c:pt>
                <c:pt idx="10840">
                  <c:v>41763.190347222226</c:v>
                </c:pt>
                <c:pt idx="10841">
                  <c:v>41763.190405092595</c:v>
                </c:pt>
                <c:pt idx="10842">
                  <c:v>41763.190474537034</c:v>
                </c:pt>
                <c:pt idx="10843">
                  <c:v>41763.190532407411</c:v>
                </c:pt>
                <c:pt idx="10844">
                  <c:v>41763.19059027778</c:v>
                </c:pt>
                <c:pt idx="10845">
                  <c:v>41763.190648148149</c:v>
                </c:pt>
                <c:pt idx="10846">
                  <c:v>41763.190717592595</c:v>
                </c:pt>
                <c:pt idx="10847">
                  <c:v>41763.190775462965</c:v>
                </c:pt>
                <c:pt idx="10848">
                  <c:v>41763.190833333334</c:v>
                </c:pt>
                <c:pt idx="10849">
                  <c:v>41763.19090277778</c:v>
                </c:pt>
                <c:pt idx="10850">
                  <c:v>41763.190960648149</c:v>
                </c:pt>
                <c:pt idx="10851">
                  <c:v>41763.191018518519</c:v>
                </c:pt>
                <c:pt idx="10852">
                  <c:v>41763.191087962965</c:v>
                </c:pt>
                <c:pt idx="10853">
                  <c:v>41763.191145833334</c:v>
                </c:pt>
                <c:pt idx="10854">
                  <c:v>41763.191203703704</c:v>
                </c:pt>
                <c:pt idx="10855">
                  <c:v>41763.19127314815</c:v>
                </c:pt>
                <c:pt idx="10856">
                  <c:v>41763.191331018519</c:v>
                </c:pt>
                <c:pt idx="10857">
                  <c:v>41763.191388888888</c:v>
                </c:pt>
                <c:pt idx="10858">
                  <c:v>41763.191446759258</c:v>
                </c:pt>
                <c:pt idx="10859">
                  <c:v>41763.191516203704</c:v>
                </c:pt>
                <c:pt idx="10860">
                  <c:v>41763.191574074073</c:v>
                </c:pt>
                <c:pt idx="10861">
                  <c:v>41763.191631944443</c:v>
                </c:pt>
                <c:pt idx="10862">
                  <c:v>41763.191701388889</c:v>
                </c:pt>
                <c:pt idx="10863">
                  <c:v>41763.191759259258</c:v>
                </c:pt>
                <c:pt idx="10864">
                  <c:v>41763.191817129627</c:v>
                </c:pt>
                <c:pt idx="10865">
                  <c:v>41763.191886574074</c:v>
                </c:pt>
                <c:pt idx="10866">
                  <c:v>41763.191944444443</c:v>
                </c:pt>
                <c:pt idx="10867">
                  <c:v>41763.192002314812</c:v>
                </c:pt>
                <c:pt idx="10868">
                  <c:v>41763.192071759258</c:v>
                </c:pt>
                <c:pt idx="10869">
                  <c:v>41763.192129629628</c:v>
                </c:pt>
                <c:pt idx="10870">
                  <c:v>41763.192187499997</c:v>
                </c:pt>
                <c:pt idx="10871">
                  <c:v>41763.192245370374</c:v>
                </c:pt>
                <c:pt idx="10872">
                  <c:v>41763.192314814813</c:v>
                </c:pt>
                <c:pt idx="10873">
                  <c:v>41763.192372685182</c:v>
                </c:pt>
                <c:pt idx="10874">
                  <c:v>41763.192430555559</c:v>
                </c:pt>
                <c:pt idx="10875">
                  <c:v>41763.192499999997</c:v>
                </c:pt>
                <c:pt idx="10876">
                  <c:v>41763.192557870374</c:v>
                </c:pt>
                <c:pt idx="10877">
                  <c:v>41763.192615740743</c:v>
                </c:pt>
                <c:pt idx="10878">
                  <c:v>41763.192685185182</c:v>
                </c:pt>
                <c:pt idx="10879">
                  <c:v>41763.192743055559</c:v>
                </c:pt>
                <c:pt idx="10880">
                  <c:v>41763.192800925928</c:v>
                </c:pt>
                <c:pt idx="10881">
                  <c:v>41763.192870370367</c:v>
                </c:pt>
                <c:pt idx="10882">
                  <c:v>41763.192928240744</c:v>
                </c:pt>
                <c:pt idx="10883">
                  <c:v>41763.192986111113</c:v>
                </c:pt>
                <c:pt idx="10884">
                  <c:v>41763.193055555559</c:v>
                </c:pt>
                <c:pt idx="10885">
                  <c:v>41763.193113425928</c:v>
                </c:pt>
                <c:pt idx="10886">
                  <c:v>41763.193171296298</c:v>
                </c:pt>
                <c:pt idx="10887">
                  <c:v>41763.193229166667</c:v>
                </c:pt>
                <c:pt idx="10888">
                  <c:v>41763.193298611113</c:v>
                </c:pt>
                <c:pt idx="10889">
                  <c:v>41763.193356481483</c:v>
                </c:pt>
                <c:pt idx="10890">
                  <c:v>41763.193414351852</c:v>
                </c:pt>
                <c:pt idx="10891">
                  <c:v>41763.193483796298</c:v>
                </c:pt>
                <c:pt idx="10892">
                  <c:v>41763.193541666667</c:v>
                </c:pt>
                <c:pt idx="10893">
                  <c:v>41763.193599537037</c:v>
                </c:pt>
                <c:pt idx="10894">
                  <c:v>41763.193668981483</c:v>
                </c:pt>
                <c:pt idx="10895">
                  <c:v>41763.193726851852</c:v>
                </c:pt>
                <c:pt idx="10896">
                  <c:v>41763.193784722222</c:v>
                </c:pt>
                <c:pt idx="10897">
                  <c:v>41763.193854166668</c:v>
                </c:pt>
                <c:pt idx="10898">
                  <c:v>41763.193912037037</c:v>
                </c:pt>
                <c:pt idx="10899">
                  <c:v>41763.193969907406</c:v>
                </c:pt>
                <c:pt idx="10900">
                  <c:v>41763.194027777776</c:v>
                </c:pt>
                <c:pt idx="10901">
                  <c:v>41763.194097222222</c:v>
                </c:pt>
                <c:pt idx="10902">
                  <c:v>41763.194155092591</c:v>
                </c:pt>
                <c:pt idx="10903">
                  <c:v>41763.194212962961</c:v>
                </c:pt>
                <c:pt idx="10904">
                  <c:v>41763.194282407407</c:v>
                </c:pt>
                <c:pt idx="10905">
                  <c:v>41763.194340277776</c:v>
                </c:pt>
                <c:pt idx="10906">
                  <c:v>41763.194398148145</c:v>
                </c:pt>
                <c:pt idx="10907">
                  <c:v>41763.194467592592</c:v>
                </c:pt>
                <c:pt idx="10908">
                  <c:v>41763.194525462961</c:v>
                </c:pt>
                <c:pt idx="10909">
                  <c:v>41763.19458333333</c:v>
                </c:pt>
                <c:pt idx="10910">
                  <c:v>41763.194652777776</c:v>
                </c:pt>
                <c:pt idx="10911">
                  <c:v>41763.194710648146</c:v>
                </c:pt>
                <c:pt idx="10912">
                  <c:v>41763.194768518515</c:v>
                </c:pt>
                <c:pt idx="10913">
                  <c:v>41763.194826388892</c:v>
                </c:pt>
                <c:pt idx="10914">
                  <c:v>41763.194895833331</c:v>
                </c:pt>
                <c:pt idx="10915">
                  <c:v>41763.194953703707</c:v>
                </c:pt>
                <c:pt idx="10916">
                  <c:v>41763.195011574076</c:v>
                </c:pt>
                <c:pt idx="10917">
                  <c:v>41763.195081018515</c:v>
                </c:pt>
                <c:pt idx="10918">
                  <c:v>41763.195138888892</c:v>
                </c:pt>
                <c:pt idx="10919">
                  <c:v>41763.195196759261</c:v>
                </c:pt>
                <c:pt idx="10920">
                  <c:v>41763.1952662037</c:v>
                </c:pt>
                <c:pt idx="10921">
                  <c:v>41763.195324074077</c:v>
                </c:pt>
                <c:pt idx="10922">
                  <c:v>41763.195381944446</c:v>
                </c:pt>
                <c:pt idx="10923">
                  <c:v>41763.195451388892</c:v>
                </c:pt>
                <c:pt idx="10924">
                  <c:v>41763.195509259262</c:v>
                </c:pt>
                <c:pt idx="10925">
                  <c:v>41763.195567129631</c:v>
                </c:pt>
                <c:pt idx="10926">
                  <c:v>41763.195625</c:v>
                </c:pt>
                <c:pt idx="10927">
                  <c:v>41763.195694444446</c:v>
                </c:pt>
                <c:pt idx="10928">
                  <c:v>41763.195752314816</c:v>
                </c:pt>
                <c:pt idx="10929">
                  <c:v>41763.195810185185</c:v>
                </c:pt>
                <c:pt idx="10930">
                  <c:v>41763.195879629631</c:v>
                </c:pt>
                <c:pt idx="10931">
                  <c:v>41763.195937500001</c:v>
                </c:pt>
                <c:pt idx="10932">
                  <c:v>41763.19599537037</c:v>
                </c:pt>
                <c:pt idx="10933">
                  <c:v>41763.196064814816</c:v>
                </c:pt>
                <c:pt idx="10934">
                  <c:v>41763.196122685185</c:v>
                </c:pt>
                <c:pt idx="10935">
                  <c:v>41763.196180555555</c:v>
                </c:pt>
                <c:pt idx="10936">
                  <c:v>41763.196250000001</c:v>
                </c:pt>
                <c:pt idx="10937">
                  <c:v>41763.19630787037</c:v>
                </c:pt>
                <c:pt idx="10938">
                  <c:v>41763.19636574074</c:v>
                </c:pt>
                <c:pt idx="10939">
                  <c:v>41763.196435185186</c:v>
                </c:pt>
                <c:pt idx="10940">
                  <c:v>41763.196493055555</c:v>
                </c:pt>
                <c:pt idx="10941">
                  <c:v>41763.196550925924</c:v>
                </c:pt>
                <c:pt idx="10942">
                  <c:v>41763.196608796294</c:v>
                </c:pt>
                <c:pt idx="10943">
                  <c:v>41763.19667824074</c:v>
                </c:pt>
                <c:pt idx="10944">
                  <c:v>41763.196736111109</c:v>
                </c:pt>
                <c:pt idx="10945">
                  <c:v>41763.196793981479</c:v>
                </c:pt>
                <c:pt idx="10946">
                  <c:v>41763.196863425925</c:v>
                </c:pt>
                <c:pt idx="10947">
                  <c:v>41763.196921296294</c:v>
                </c:pt>
                <c:pt idx="10948">
                  <c:v>41763.196979166663</c:v>
                </c:pt>
                <c:pt idx="10949">
                  <c:v>41763.197048611109</c:v>
                </c:pt>
                <c:pt idx="10950">
                  <c:v>41763.197106481479</c:v>
                </c:pt>
                <c:pt idx="10951">
                  <c:v>41763.197164351855</c:v>
                </c:pt>
                <c:pt idx="10952">
                  <c:v>41763.197233796294</c:v>
                </c:pt>
                <c:pt idx="10953">
                  <c:v>41763.197291666664</c:v>
                </c:pt>
                <c:pt idx="10954">
                  <c:v>41763.19734953704</c:v>
                </c:pt>
                <c:pt idx="10955">
                  <c:v>41763.19740740741</c:v>
                </c:pt>
                <c:pt idx="10956">
                  <c:v>41763.197476851848</c:v>
                </c:pt>
                <c:pt idx="10957">
                  <c:v>41763.197534722225</c:v>
                </c:pt>
                <c:pt idx="10958">
                  <c:v>41763.197592592594</c:v>
                </c:pt>
                <c:pt idx="10959">
                  <c:v>41763.197662037041</c:v>
                </c:pt>
                <c:pt idx="10960">
                  <c:v>41763.19771990741</c:v>
                </c:pt>
                <c:pt idx="10961">
                  <c:v>41763.197777777779</c:v>
                </c:pt>
                <c:pt idx="10962">
                  <c:v>41763.197847222225</c:v>
                </c:pt>
                <c:pt idx="10963">
                  <c:v>41763.197905092595</c:v>
                </c:pt>
                <c:pt idx="10964">
                  <c:v>41763.197962962964</c:v>
                </c:pt>
                <c:pt idx="10965">
                  <c:v>41763.19803240741</c:v>
                </c:pt>
                <c:pt idx="10966">
                  <c:v>41763.19809027778</c:v>
                </c:pt>
                <c:pt idx="10967">
                  <c:v>41763.198148148149</c:v>
                </c:pt>
                <c:pt idx="10968">
                  <c:v>41763.198206018518</c:v>
                </c:pt>
                <c:pt idx="10969">
                  <c:v>41763.198275462964</c:v>
                </c:pt>
                <c:pt idx="10970">
                  <c:v>41763.198333333334</c:v>
                </c:pt>
                <c:pt idx="10971">
                  <c:v>41763.198391203703</c:v>
                </c:pt>
                <c:pt idx="10972">
                  <c:v>41763.198460648149</c:v>
                </c:pt>
                <c:pt idx="10973">
                  <c:v>41763.198518518519</c:v>
                </c:pt>
                <c:pt idx="10974">
                  <c:v>41763.198576388888</c:v>
                </c:pt>
                <c:pt idx="10975">
                  <c:v>41763.198645833334</c:v>
                </c:pt>
                <c:pt idx="10976">
                  <c:v>41763.198703703703</c:v>
                </c:pt>
                <c:pt idx="10977">
                  <c:v>41763.198761574073</c:v>
                </c:pt>
                <c:pt idx="10978">
                  <c:v>41763.198831018519</c:v>
                </c:pt>
                <c:pt idx="10979">
                  <c:v>41763.198888888888</c:v>
                </c:pt>
                <c:pt idx="10980">
                  <c:v>41763.198946759258</c:v>
                </c:pt>
                <c:pt idx="10981">
                  <c:v>41763.199016203704</c:v>
                </c:pt>
                <c:pt idx="10982">
                  <c:v>41763.199074074073</c:v>
                </c:pt>
                <c:pt idx="10983">
                  <c:v>41763.199131944442</c:v>
                </c:pt>
                <c:pt idx="10984">
                  <c:v>41763.199189814812</c:v>
                </c:pt>
                <c:pt idx="10985">
                  <c:v>41763.199259259258</c:v>
                </c:pt>
                <c:pt idx="10986">
                  <c:v>41763.199317129627</c:v>
                </c:pt>
                <c:pt idx="10987">
                  <c:v>41763.199374999997</c:v>
                </c:pt>
                <c:pt idx="10988">
                  <c:v>41763.199444444443</c:v>
                </c:pt>
                <c:pt idx="10989">
                  <c:v>41763.199502314812</c:v>
                </c:pt>
                <c:pt idx="10990">
                  <c:v>41763.199560185189</c:v>
                </c:pt>
                <c:pt idx="10991">
                  <c:v>41763.199629629627</c:v>
                </c:pt>
                <c:pt idx="10992">
                  <c:v>41763.199687499997</c:v>
                </c:pt>
                <c:pt idx="10993">
                  <c:v>41763.199745370373</c:v>
                </c:pt>
                <c:pt idx="10994">
                  <c:v>41763.199814814812</c:v>
                </c:pt>
                <c:pt idx="10995">
                  <c:v>41763.199872685182</c:v>
                </c:pt>
                <c:pt idx="10996">
                  <c:v>41763.199930555558</c:v>
                </c:pt>
                <c:pt idx="10997">
                  <c:v>41763.199988425928</c:v>
                </c:pt>
                <c:pt idx="10998">
                  <c:v>41763.200057870374</c:v>
                </c:pt>
                <c:pt idx="10999">
                  <c:v>41763.200115740743</c:v>
                </c:pt>
                <c:pt idx="11000">
                  <c:v>41763.200173611112</c:v>
                </c:pt>
                <c:pt idx="11001">
                  <c:v>41763.200243055559</c:v>
                </c:pt>
                <c:pt idx="11002">
                  <c:v>41763.200300925928</c:v>
                </c:pt>
                <c:pt idx="11003">
                  <c:v>41763.200358796297</c:v>
                </c:pt>
                <c:pt idx="11004">
                  <c:v>41763.200428240743</c:v>
                </c:pt>
                <c:pt idx="11005">
                  <c:v>41763.200486111113</c:v>
                </c:pt>
                <c:pt idx="11006">
                  <c:v>41763.200543981482</c:v>
                </c:pt>
                <c:pt idx="11007">
                  <c:v>41763.200613425928</c:v>
                </c:pt>
                <c:pt idx="11008">
                  <c:v>41763.200671296298</c:v>
                </c:pt>
                <c:pt idx="11009">
                  <c:v>41763.200729166667</c:v>
                </c:pt>
                <c:pt idx="11010">
                  <c:v>41763.200798611113</c:v>
                </c:pt>
                <c:pt idx="11011">
                  <c:v>41763.200856481482</c:v>
                </c:pt>
                <c:pt idx="11012">
                  <c:v>41763.200914351852</c:v>
                </c:pt>
                <c:pt idx="11013">
                  <c:v>41763.200972222221</c:v>
                </c:pt>
                <c:pt idx="11014">
                  <c:v>41763.201041666667</c:v>
                </c:pt>
                <c:pt idx="11015">
                  <c:v>41763.201099537036</c:v>
                </c:pt>
                <c:pt idx="11016">
                  <c:v>41763.201157407406</c:v>
                </c:pt>
                <c:pt idx="11017">
                  <c:v>41763.201226851852</c:v>
                </c:pt>
                <c:pt idx="11018">
                  <c:v>41763.201284722221</c:v>
                </c:pt>
                <c:pt idx="11019">
                  <c:v>41763.201342592591</c:v>
                </c:pt>
                <c:pt idx="11020">
                  <c:v>41763.201412037037</c:v>
                </c:pt>
                <c:pt idx="11021">
                  <c:v>41763.201469907406</c:v>
                </c:pt>
                <c:pt idx="11022">
                  <c:v>41763.201527777775</c:v>
                </c:pt>
                <c:pt idx="11023">
                  <c:v>41763.201597222222</c:v>
                </c:pt>
                <c:pt idx="11024">
                  <c:v>41763.201655092591</c:v>
                </c:pt>
                <c:pt idx="11025">
                  <c:v>41763.20171296296</c:v>
                </c:pt>
                <c:pt idx="11026">
                  <c:v>41763.201770833337</c:v>
                </c:pt>
                <c:pt idx="11027">
                  <c:v>41763.201840277776</c:v>
                </c:pt>
                <c:pt idx="11028">
                  <c:v>41763.201898148145</c:v>
                </c:pt>
                <c:pt idx="11029">
                  <c:v>41763.201956018522</c:v>
                </c:pt>
                <c:pt idx="11030">
                  <c:v>41763.202025462961</c:v>
                </c:pt>
                <c:pt idx="11031">
                  <c:v>41763.20208333333</c:v>
                </c:pt>
                <c:pt idx="11032">
                  <c:v>41763.202141203707</c:v>
                </c:pt>
                <c:pt idx="11033">
                  <c:v>41763.202210648145</c:v>
                </c:pt>
                <c:pt idx="11034">
                  <c:v>41763.202268518522</c:v>
                </c:pt>
                <c:pt idx="11035">
                  <c:v>41763.202326388891</c:v>
                </c:pt>
                <c:pt idx="11036">
                  <c:v>41763.20239583333</c:v>
                </c:pt>
                <c:pt idx="11037">
                  <c:v>41763.202453703707</c:v>
                </c:pt>
                <c:pt idx="11038">
                  <c:v>41763.202511574076</c:v>
                </c:pt>
                <c:pt idx="11039">
                  <c:v>41763.202569444446</c:v>
                </c:pt>
                <c:pt idx="11040">
                  <c:v>41763.202638888892</c:v>
                </c:pt>
                <c:pt idx="11041">
                  <c:v>41763.202696759261</c:v>
                </c:pt>
                <c:pt idx="11042">
                  <c:v>41763.20275462963</c:v>
                </c:pt>
                <c:pt idx="11043">
                  <c:v>41763.202824074076</c:v>
                </c:pt>
                <c:pt idx="11044">
                  <c:v>41763.202881944446</c:v>
                </c:pt>
                <c:pt idx="11045">
                  <c:v>41763.202939814815</c:v>
                </c:pt>
                <c:pt idx="11046">
                  <c:v>41763.203009259261</c:v>
                </c:pt>
                <c:pt idx="11047">
                  <c:v>41763.203067129631</c:v>
                </c:pt>
                <c:pt idx="11048">
                  <c:v>41763.203125</c:v>
                </c:pt>
                <c:pt idx="11049">
                  <c:v>41763.203194444446</c:v>
                </c:pt>
                <c:pt idx="11050">
                  <c:v>41763.203252314815</c:v>
                </c:pt>
                <c:pt idx="11051">
                  <c:v>41763.203310185185</c:v>
                </c:pt>
                <c:pt idx="11052">
                  <c:v>41763.203368055554</c:v>
                </c:pt>
                <c:pt idx="11053">
                  <c:v>41763.2034375</c:v>
                </c:pt>
                <c:pt idx="11054">
                  <c:v>41763.20349537037</c:v>
                </c:pt>
                <c:pt idx="11055">
                  <c:v>41763.203553240739</c:v>
                </c:pt>
                <c:pt idx="11056">
                  <c:v>41763.203622685185</c:v>
                </c:pt>
                <c:pt idx="11057">
                  <c:v>41763.203680555554</c:v>
                </c:pt>
                <c:pt idx="11058">
                  <c:v>41763.203738425924</c:v>
                </c:pt>
                <c:pt idx="11059">
                  <c:v>41763.20380787037</c:v>
                </c:pt>
                <c:pt idx="11060">
                  <c:v>41763.203865740739</c:v>
                </c:pt>
                <c:pt idx="11061">
                  <c:v>41763.203923611109</c:v>
                </c:pt>
                <c:pt idx="11062">
                  <c:v>41763.203993055555</c:v>
                </c:pt>
                <c:pt idx="11063">
                  <c:v>41763.204050925924</c:v>
                </c:pt>
                <c:pt idx="11064">
                  <c:v>41763.204108796293</c:v>
                </c:pt>
                <c:pt idx="11065">
                  <c:v>41763.20417824074</c:v>
                </c:pt>
                <c:pt idx="11066">
                  <c:v>41763.204236111109</c:v>
                </c:pt>
                <c:pt idx="11067">
                  <c:v>41763.204293981478</c:v>
                </c:pt>
                <c:pt idx="11068">
                  <c:v>41763.204351851855</c:v>
                </c:pt>
                <c:pt idx="11069">
                  <c:v>41763.204421296294</c:v>
                </c:pt>
                <c:pt idx="11070">
                  <c:v>41763.204479166663</c:v>
                </c:pt>
                <c:pt idx="11071">
                  <c:v>41763.20453703704</c:v>
                </c:pt>
                <c:pt idx="11072">
                  <c:v>41763.204606481479</c:v>
                </c:pt>
                <c:pt idx="11073">
                  <c:v>41763.204664351855</c:v>
                </c:pt>
                <c:pt idx="11074">
                  <c:v>41763.204722222225</c:v>
                </c:pt>
                <c:pt idx="11075">
                  <c:v>41763.204791666663</c:v>
                </c:pt>
                <c:pt idx="11076">
                  <c:v>41763.20484953704</c:v>
                </c:pt>
                <c:pt idx="11077">
                  <c:v>41763.204907407409</c:v>
                </c:pt>
                <c:pt idx="11078">
                  <c:v>41763.204976851855</c:v>
                </c:pt>
                <c:pt idx="11079">
                  <c:v>41763.205034722225</c:v>
                </c:pt>
                <c:pt idx="11080">
                  <c:v>41763.205092592594</c:v>
                </c:pt>
                <c:pt idx="11081">
                  <c:v>41763.205150462964</c:v>
                </c:pt>
                <c:pt idx="11082">
                  <c:v>41763.20521990741</c:v>
                </c:pt>
                <c:pt idx="11083">
                  <c:v>41763.205277777779</c:v>
                </c:pt>
                <c:pt idx="11084">
                  <c:v>41763.205335648148</c:v>
                </c:pt>
                <c:pt idx="11085">
                  <c:v>41763.205405092594</c:v>
                </c:pt>
                <c:pt idx="11086">
                  <c:v>41763.205462962964</c:v>
                </c:pt>
                <c:pt idx="11087">
                  <c:v>41763.205520833333</c:v>
                </c:pt>
                <c:pt idx="11088">
                  <c:v>41763.205590277779</c:v>
                </c:pt>
                <c:pt idx="11089">
                  <c:v>41763.205648148149</c:v>
                </c:pt>
                <c:pt idx="11090">
                  <c:v>41763.205706018518</c:v>
                </c:pt>
                <c:pt idx="11091">
                  <c:v>41763.205775462964</c:v>
                </c:pt>
                <c:pt idx="11092">
                  <c:v>41763.205833333333</c:v>
                </c:pt>
                <c:pt idx="11093">
                  <c:v>41763.205891203703</c:v>
                </c:pt>
                <c:pt idx="11094">
                  <c:v>41763.205949074072</c:v>
                </c:pt>
                <c:pt idx="11095">
                  <c:v>41763.206018518518</c:v>
                </c:pt>
                <c:pt idx="11096">
                  <c:v>41763.206076388888</c:v>
                </c:pt>
                <c:pt idx="11097">
                  <c:v>41763.206134259257</c:v>
                </c:pt>
                <c:pt idx="11098">
                  <c:v>41763.206203703703</c:v>
                </c:pt>
                <c:pt idx="11099">
                  <c:v>41763.206261574072</c:v>
                </c:pt>
                <c:pt idx="11100">
                  <c:v>41763.206319444442</c:v>
                </c:pt>
                <c:pt idx="11101">
                  <c:v>41763.206388888888</c:v>
                </c:pt>
                <c:pt idx="11102">
                  <c:v>41763.206446759257</c:v>
                </c:pt>
                <c:pt idx="11103">
                  <c:v>41763.206504629627</c:v>
                </c:pt>
                <c:pt idx="11104">
                  <c:v>41763.206574074073</c:v>
                </c:pt>
                <c:pt idx="11105">
                  <c:v>41763.206631944442</c:v>
                </c:pt>
                <c:pt idx="11106">
                  <c:v>41763.206689814811</c:v>
                </c:pt>
                <c:pt idx="11107">
                  <c:v>41763.206759259258</c:v>
                </c:pt>
                <c:pt idx="11108">
                  <c:v>41763.206817129627</c:v>
                </c:pt>
                <c:pt idx="11109">
                  <c:v>41763.206875000003</c:v>
                </c:pt>
                <c:pt idx="11110">
                  <c:v>41763.206932870373</c:v>
                </c:pt>
                <c:pt idx="11111">
                  <c:v>41763.207002314812</c:v>
                </c:pt>
                <c:pt idx="11112">
                  <c:v>41763.207060185188</c:v>
                </c:pt>
                <c:pt idx="11113">
                  <c:v>41763.207118055558</c:v>
                </c:pt>
                <c:pt idx="11114">
                  <c:v>41763.207187499997</c:v>
                </c:pt>
                <c:pt idx="11115">
                  <c:v>41763.207245370373</c:v>
                </c:pt>
                <c:pt idx="11116">
                  <c:v>41763.207303240742</c:v>
                </c:pt>
                <c:pt idx="11117">
                  <c:v>41763.207372685189</c:v>
                </c:pt>
                <c:pt idx="11118">
                  <c:v>41763.207430555558</c:v>
                </c:pt>
                <c:pt idx="11119">
                  <c:v>41763.207488425927</c:v>
                </c:pt>
                <c:pt idx="11120">
                  <c:v>41763.207557870373</c:v>
                </c:pt>
                <c:pt idx="11121">
                  <c:v>41763.207615740743</c:v>
                </c:pt>
                <c:pt idx="11122">
                  <c:v>41763.207673611112</c:v>
                </c:pt>
                <c:pt idx="11123">
                  <c:v>41763.207731481481</c:v>
                </c:pt>
                <c:pt idx="11124">
                  <c:v>41763.207800925928</c:v>
                </c:pt>
                <c:pt idx="11125">
                  <c:v>41763.207858796297</c:v>
                </c:pt>
                <c:pt idx="11126">
                  <c:v>41763.207916666666</c:v>
                </c:pt>
                <c:pt idx="11127">
                  <c:v>41763.207986111112</c:v>
                </c:pt>
                <c:pt idx="11128">
                  <c:v>41763.208043981482</c:v>
                </c:pt>
                <c:pt idx="11129">
                  <c:v>41763.208101851851</c:v>
                </c:pt>
                <c:pt idx="11130">
                  <c:v>41763.208171296297</c:v>
                </c:pt>
                <c:pt idx="11131">
                  <c:v>41763.208229166667</c:v>
                </c:pt>
                <c:pt idx="11132">
                  <c:v>41763.208287037036</c:v>
                </c:pt>
                <c:pt idx="11133">
                  <c:v>41763.208356481482</c:v>
                </c:pt>
                <c:pt idx="11134">
                  <c:v>41763.208414351851</c:v>
                </c:pt>
                <c:pt idx="11135">
                  <c:v>41763.208472222221</c:v>
                </c:pt>
                <c:pt idx="11136">
                  <c:v>41763.20853009259</c:v>
                </c:pt>
                <c:pt idx="11137">
                  <c:v>41763.208599537036</c:v>
                </c:pt>
                <c:pt idx="11138">
                  <c:v>41763.208657407406</c:v>
                </c:pt>
                <c:pt idx="11139">
                  <c:v>41763.208715277775</c:v>
                </c:pt>
                <c:pt idx="11140">
                  <c:v>41763.208784722221</c:v>
                </c:pt>
                <c:pt idx="11141">
                  <c:v>41763.20884259259</c:v>
                </c:pt>
                <c:pt idx="11142">
                  <c:v>41763.20890046296</c:v>
                </c:pt>
                <c:pt idx="11143">
                  <c:v>41763.208969907406</c:v>
                </c:pt>
                <c:pt idx="11144">
                  <c:v>41763.209027777775</c:v>
                </c:pt>
                <c:pt idx="11145">
                  <c:v>41763.209085648145</c:v>
                </c:pt>
                <c:pt idx="11146">
                  <c:v>41763.209155092591</c:v>
                </c:pt>
                <c:pt idx="11147">
                  <c:v>41763.20921296296</c:v>
                </c:pt>
                <c:pt idx="11148">
                  <c:v>41763.209270833337</c:v>
                </c:pt>
                <c:pt idx="11149">
                  <c:v>41763.209340277775</c:v>
                </c:pt>
                <c:pt idx="11150">
                  <c:v>41763.209398148145</c:v>
                </c:pt>
                <c:pt idx="11151">
                  <c:v>41763.209456018521</c:v>
                </c:pt>
                <c:pt idx="11152">
                  <c:v>41763.209513888891</c:v>
                </c:pt>
                <c:pt idx="11153">
                  <c:v>41763.209583333337</c:v>
                </c:pt>
                <c:pt idx="11154">
                  <c:v>41763.209641203706</c:v>
                </c:pt>
                <c:pt idx="11155">
                  <c:v>41763.209699074076</c:v>
                </c:pt>
                <c:pt idx="11156">
                  <c:v>41763.209768518522</c:v>
                </c:pt>
                <c:pt idx="11157">
                  <c:v>41763.209826388891</c:v>
                </c:pt>
                <c:pt idx="11158">
                  <c:v>41763.20988425926</c:v>
                </c:pt>
                <c:pt idx="11159">
                  <c:v>41763.209953703707</c:v>
                </c:pt>
                <c:pt idx="11160">
                  <c:v>41763.210011574076</c:v>
                </c:pt>
                <c:pt idx="11161">
                  <c:v>41763.210069444445</c:v>
                </c:pt>
                <c:pt idx="11162">
                  <c:v>41763.210138888891</c:v>
                </c:pt>
                <c:pt idx="11163">
                  <c:v>41763.210196759261</c:v>
                </c:pt>
                <c:pt idx="11164">
                  <c:v>41763.21025462963</c:v>
                </c:pt>
                <c:pt idx="11165">
                  <c:v>41763.210312499999</c:v>
                </c:pt>
                <c:pt idx="11166">
                  <c:v>41763.210381944446</c:v>
                </c:pt>
                <c:pt idx="11167">
                  <c:v>41763.210439814815</c:v>
                </c:pt>
                <c:pt idx="11168">
                  <c:v>41763.210497685184</c:v>
                </c:pt>
                <c:pt idx="11169">
                  <c:v>41763.21056712963</c:v>
                </c:pt>
                <c:pt idx="11170">
                  <c:v>41763.210625</c:v>
                </c:pt>
                <c:pt idx="11171">
                  <c:v>41763.210682870369</c:v>
                </c:pt>
                <c:pt idx="11172">
                  <c:v>41763.210752314815</c:v>
                </c:pt>
                <c:pt idx="11173">
                  <c:v>41763.210810185185</c:v>
                </c:pt>
                <c:pt idx="11174">
                  <c:v>41763.210868055554</c:v>
                </c:pt>
                <c:pt idx="11175">
                  <c:v>41763.2109375</c:v>
                </c:pt>
                <c:pt idx="11176">
                  <c:v>41763.210995370369</c:v>
                </c:pt>
                <c:pt idx="11177">
                  <c:v>41763.211053240739</c:v>
                </c:pt>
                <c:pt idx="11178">
                  <c:v>41763.211111111108</c:v>
                </c:pt>
                <c:pt idx="11179">
                  <c:v>41763.211180555554</c:v>
                </c:pt>
                <c:pt idx="11180">
                  <c:v>41763.211238425924</c:v>
                </c:pt>
                <c:pt idx="11181">
                  <c:v>41763.211296296293</c:v>
                </c:pt>
                <c:pt idx="11182">
                  <c:v>41763.211365740739</c:v>
                </c:pt>
                <c:pt idx="11183">
                  <c:v>41763.211423611108</c:v>
                </c:pt>
                <c:pt idx="11184">
                  <c:v>41763.211481481485</c:v>
                </c:pt>
                <c:pt idx="11185">
                  <c:v>41763.211550925924</c:v>
                </c:pt>
                <c:pt idx="11186">
                  <c:v>41763.211608796293</c:v>
                </c:pt>
                <c:pt idx="11187">
                  <c:v>41763.21166666667</c:v>
                </c:pt>
                <c:pt idx="11188">
                  <c:v>41763.211736111109</c:v>
                </c:pt>
                <c:pt idx="11189">
                  <c:v>41763.211793981478</c:v>
                </c:pt>
                <c:pt idx="11190">
                  <c:v>41763.211851851855</c:v>
                </c:pt>
                <c:pt idx="11191">
                  <c:v>41763.211921296293</c:v>
                </c:pt>
                <c:pt idx="11192">
                  <c:v>41763.21197916667</c:v>
                </c:pt>
                <c:pt idx="11193">
                  <c:v>41763.212037037039</c:v>
                </c:pt>
                <c:pt idx="11194">
                  <c:v>41763.212094907409</c:v>
                </c:pt>
                <c:pt idx="11195">
                  <c:v>41763.212164351855</c:v>
                </c:pt>
                <c:pt idx="11196">
                  <c:v>41763.212222222224</c:v>
                </c:pt>
                <c:pt idx="11197">
                  <c:v>41763.212280092594</c:v>
                </c:pt>
                <c:pt idx="11198">
                  <c:v>41763.21234953704</c:v>
                </c:pt>
                <c:pt idx="11199">
                  <c:v>41763.212407407409</c:v>
                </c:pt>
                <c:pt idx="11200">
                  <c:v>41763.212465277778</c:v>
                </c:pt>
                <c:pt idx="11201">
                  <c:v>41763.212534722225</c:v>
                </c:pt>
                <c:pt idx="11202">
                  <c:v>41763.212592592594</c:v>
                </c:pt>
                <c:pt idx="11203">
                  <c:v>41763.212650462963</c:v>
                </c:pt>
                <c:pt idx="11204">
                  <c:v>41763.212719907409</c:v>
                </c:pt>
                <c:pt idx="11205">
                  <c:v>41763.212777777779</c:v>
                </c:pt>
                <c:pt idx="11206">
                  <c:v>41763.212835648148</c:v>
                </c:pt>
                <c:pt idx="11207">
                  <c:v>41763.212893518517</c:v>
                </c:pt>
                <c:pt idx="11208">
                  <c:v>41763.212962962964</c:v>
                </c:pt>
                <c:pt idx="11209">
                  <c:v>41763.213020833333</c:v>
                </c:pt>
                <c:pt idx="11210">
                  <c:v>41763.213078703702</c:v>
                </c:pt>
                <c:pt idx="11211">
                  <c:v>41763.213148148148</c:v>
                </c:pt>
                <c:pt idx="11212">
                  <c:v>41763.213206018518</c:v>
                </c:pt>
                <c:pt idx="11213">
                  <c:v>41763.213263888887</c:v>
                </c:pt>
                <c:pt idx="11214">
                  <c:v>41763.213333333333</c:v>
                </c:pt>
                <c:pt idx="11215">
                  <c:v>41763.213391203702</c:v>
                </c:pt>
                <c:pt idx="11216">
                  <c:v>41763.213449074072</c:v>
                </c:pt>
                <c:pt idx="11217">
                  <c:v>41763.213518518518</c:v>
                </c:pt>
                <c:pt idx="11218">
                  <c:v>41763.213576388887</c:v>
                </c:pt>
                <c:pt idx="11219">
                  <c:v>41763.213634259257</c:v>
                </c:pt>
                <c:pt idx="11220">
                  <c:v>41763.213692129626</c:v>
                </c:pt>
                <c:pt idx="11221">
                  <c:v>41763.213761574072</c:v>
                </c:pt>
                <c:pt idx="11222">
                  <c:v>41763.213819444441</c:v>
                </c:pt>
                <c:pt idx="11223">
                  <c:v>41763.213877314818</c:v>
                </c:pt>
                <c:pt idx="11224">
                  <c:v>41763.213946759257</c:v>
                </c:pt>
                <c:pt idx="11225">
                  <c:v>41763.214004629626</c:v>
                </c:pt>
                <c:pt idx="11226">
                  <c:v>41763.214062500003</c:v>
                </c:pt>
                <c:pt idx="11227">
                  <c:v>41763.214131944442</c:v>
                </c:pt>
                <c:pt idx="11228">
                  <c:v>41763.214189814818</c:v>
                </c:pt>
                <c:pt idx="11229">
                  <c:v>41763.214247685188</c:v>
                </c:pt>
                <c:pt idx="11230">
                  <c:v>41763.214317129627</c:v>
                </c:pt>
                <c:pt idx="11231">
                  <c:v>41763.214375000003</c:v>
                </c:pt>
                <c:pt idx="11232">
                  <c:v>41763.214432870373</c:v>
                </c:pt>
                <c:pt idx="11233">
                  <c:v>41763.214490740742</c:v>
                </c:pt>
                <c:pt idx="11234">
                  <c:v>41763.214560185188</c:v>
                </c:pt>
                <c:pt idx="11235">
                  <c:v>41763.214618055557</c:v>
                </c:pt>
                <c:pt idx="11236">
                  <c:v>41763.214675925927</c:v>
                </c:pt>
                <c:pt idx="11237">
                  <c:v>41763.214745370373</c:v>
                </c:pt>
                <c:pt idx="11238">
                  <c:v>41763.214803240742</c:v>
                </c:pt>
                <c:pt idx="11239">
                  <c:v>41763.214861111112</c:v>
                </c:pt>
                <c:pt idx="11240">
                  <c:v>41763.214930555558</c:v>
                </c:pt>
                <c:pt idx="11241">
                  <c:v>41763.214988425927</c:v>
                </c:pt>
                <c:pt idx="11242">
                  <c:v>41763.215046296296</c:v>
                </c:pt>
                <c:pt idx="11243">
                  <c:v>41763.215115740742</c:v>
                </c:pt>
                <c:pt idx="11244">
                  <c:v>41763.215173611112</c:v>
                </c:pt>
                <c:pt idx="11245">
                  <c:v>41763.215231481481</c:v>
                </c:pt>
                <c:pt idx="11246">
                  <c:v>41763.215300925927</c:v>
                </c:pt>
                <c:pt idx="11247">
                  <c:v>41763.215358796297</c:v>
                </c:pt>
                <c:pt idx="11248">
                  <c:v>41763.215416666666</c:v>
                </c:pt>
                <c:pt idx="11249">
                  <c:v>41763.215474537035</c:v>
                </c:pt>
                <c:pt idx="11250">
                  <c:v>41763.215543981481</c:v>
                </c:pt>
                <c:pt idx="11251">
                  <c:v>41763.215601851851</c:v>
                </c:pt>
                <c:pt idx="11252">
                  <c:v>41763.21565972222</c:v>
                </c:pt>
                <c:pt idx="11253">
                  <c:v>41763.215729166666</c:v>
                </c:pt>
                <c:pt idx="11254">
                  <c:v>41763.215787037036</c:v>
                </c:pt>
                <c:pt idx="11255">
                  <c:v>41763.215844907405</c:v>
                </c:pt>
                <c:pt idx="11256">
                  <c:v>41763.215914351851</c:v>
                </c:pt>
                <c:pt idx="11257">
                  <c:v>41763.21597222222</c:v>
                </c:pt>
                <c:pt idx="11258">
                  <c:v>41763.21603009259</c:v>
                </c:pt>
                <c:pt idx="11259">
                  <c:v>41763.216099537036</c:v>
                </c:pt>
                <c:pt idx="11260">
                  <c:v>41763.216157407405</c:v>
                </c:pt>
                <c:pt idx="11261">
                  <c:v>41763.216215277775</c:v>
                </c:pt>
                <c:pt idx="11262">
                  <c:v>41763.216273148151</c:v>
                </c:pt>
                <c:pt idx="11263">
                  <c:v>41763.21634259259</c:v>
                </c:pt>
                <c:pt idx="11264">
                  <c:v>41763.216400462959</c:v>
                </c:pt>
                <c:pt idx="11265">
                  <c:v>41763.216458333336</c:v>
                </c:pt>
                <c:pt idx="11266">
                  <c:v>41763.216527777775</c:v>
                </c:pt>
                <c:pt idx="11267">
                  <c:v>41763.216585648152</c:v>
                </c:pt>
                <c:pt idx="11268">
                  <c:v>41763.216643518521</c:v>
                </c:pt>
                <c:pt idx="11269">
                  <c:v>41763.21671296296</c:v>
                </c:pt>
                <c:pt idx="11270">
                  <c:v>41763.216770833336</c:v>
                </c:pt>
                <c:pt idx="11271">
                  <c:v>41763.216828703706</c:v>
                </c:pt>
                <c:pt idx="11272">
                  <c:v>41763.216898148145</c:v>
                </c:pt>
                <c:pt idx="11273">
                  <c:v>41763.216956018521</c:v>
                </c:pt>
                <c:pt idx="11274">
                  <c:v>41763.217013888891</c:v>
                </c:pt>
                <c:pt idx="11275">
                  <c:v>41763.217083333337</c:v>
                </c:pt>
                <c:pt idx="11276">
                  <c:v>41763.217141203706</c:v>
                </c:pt>
                <c:pt idx="11277">
                  <c:v>41763.217199074075</c:v>
                </c:pt>
                <c:pt idx="11278">
                  <c:v>41763.217256944445</c:v>
                </c:pt>
                <c:pt idx="11279">
                  <c:v>41763.217326388891</c:v>
                </c:pt>
                <c:pt idx="11280">
                  <c:v>41763.21738425926</c:v>
                </c:pt>
                <c:pt idx="11281">
                  <c:v>41763.217442129629</c:v>
                </c:pt>
                <c:pt idx="11282">
                  <c:v>41763.217511574076</c:v>
                </c:pt>
                <c:pt idx="11283">
                  <c:v>41763.217569444445</c:v>
                </c:pt>
                <c:pt idx="11284">
                  <c:v>41763.217627314814</c:v>
                </c:pt>
                <c:pt idx="11285">
                  <c:v>41763.21769675926</c:v>
                </c:pt>
                <c:pt idx="11286">
                  <c:v>41763.21775462963</c:v>
                </c:pt>
                <c:pt idx="11287">
                  <c:v>41763.217812499999</c:v>
                </c:pt>
                <c:pt idx="11288">
                  <c:v>41763.217881944445</c:v>
                </c:pt>
                <c:pt idx="11289">
                  <c:v>41763.217939814815</c:v>
                </c:pt>
                <c:pt idx="11290">
                  <c:v>41763.217997685184</c:v>
                </c:pt>
                <c:pt idx="11291">
                  <c:v>41763.218055555553</c:v>
                </c:pt>
                <c:pt idx="11292">
                  <c:v>41763.218124999999</c:v>
                </c:pt>
                <c:pt idx="11293">
                  <c:v>41763.218182870369</c:v>
                </c:pt>
                <c:pt idx="11294">
                  <c:v>41763.218240740738</c:v>
                </c:pt>
                <c:pt idx="11295">
                  <c:v>41763.218310185184</c:v>
                </c:pt>
                <c:pt idx="11296">
                  <c:v>41763.218368055554</c:v>
                </c:pt>
                <c:pt idx="11297">
                  <c:v>41763.218425925923</c:v>
                </c:pt>
                <c:pt idx="11298">
                  <c:v>41763.218495370369</c:v>
                </c:pt>
                <c:pt idx="11299">
                  <c:v>41763.218553240738</c:v>
                </c:pt>
                <c:pt idx="11300">
                  <c:v>41763.218611111108</c:v>
                </c:pt>
                <c:pt idx="11301">
                  <c:v>41763.218680555554</c:v>
                </c:pt>
                <c:pt idx="11302">
                  <c:v>41763.218738425923</c:v>
                </c:pt>
                <c:pt idx="11303">
                  <c:v>41763.2187962963</c:v>
                </c:pt>
                <c:pt idx="11304">
                  <c:v>41763.218854166669</c:v>
                </c:pt>
                <c:pt idx="11305">
                  <c:v>41763.218923611108</c:v>
                </c:pt>
                <c:pt idx="11306">
                  <c:v>41763.218981481485</c:v>
                </c:pt>
                <c:pt idx="11307">
                  <c:v>41763.219039351854</c:v>
                </c:pt>
                <c:pt idx="11308">
                  <c:v>41763.219108796293</c:v>
                </c:pt>
                <c:pt idx="11309">
                  <c:v>41763.219166666669</c:v>
                </c:pt>
                <c:pt idx="11310">
                  <c:v>41763.219224537039</c:v>
                </c:pt>
                <c:pt idx="11311">
                  <c:v>41763.219293981485</c:v>
                </c:pt>
                <c:pt idx="11312">
                  <c:v>41763.219351851854</c:v>
                </c:pt>
                <c:pt idx="11313">
                  <c:v>41763.219409722224</c:v>
                </c:pt>
                <c:pt idx="11314">
                  <c:v>41763.21947916667</c:v>
                </c:pt>
                <c:pt idx="11315">
                  <c:v>41763.219537037039</c:v>
                </c:pt>
                <c:pt idx="11316">
                  <c:v>41763.219594907408</c:v>
                </c:pt>
                <c:pt idx="11317">
                  <c:v>41763.219664351855</c:v>
                </c:pt>
                <c:pt idx="11318">
                  <c:v>41763.219722222224</c:v>
                </c:pt>
                <c:pt idx="11319">
                  <c:v>41763.219780092593</c:v>
                </c:pt>
                <c:pt idx="11320">
                  <c:v>41763.219837962963</c:v>
                </c:pt>
                <c:pt idx="11321">
                  <c:v>41763.219907407409</c:v>
                </c:pt>
                <c:pt idx="11322">
                  <c:v>41763.219965277778</c:v>
                </c:pt>
                <c:pt idx="11323">
                  <c:v>41763.220023148147</c:v>
                </c:pt>
                <c:pt idx="11324">
                  <c:v>41763.220092592594</c:v>
                </c:pt>
                <c:pt idx="11325">
                  <c:v>41763.220150462963</c:v>
                </c:pt>
                <c:pt idx="11326">
                  <c:v>41763.220208333332</c:v>
                </c:pt>
                <c:pt idx="11327">
                  <c:v>41763.220277777778</c:v>
                </c:pt>
                <c:pt idx="11328">
                  <c:v>41763.220335648148</c:v>
                </c:pt>
                <c:pt idx="11329">
                  <c:v>41763.220393518517</c:v>
                </c:pt>
                <c:pt idx="11330">
                  <c:v>41763.220462962963</c:v>
                </c:pt>
                <c:pt idx="11331">
                  <c:v>41763.220520833333</c:v>
                </c:pt>
                <c:pt idx="11332">
                  <c:v>41763.220578703702</c:v>
                </c:pt>
                <c:pt idx="11333">
                  <c:v>41763.220636574071</c:v>
                </c:pt>
                <c:pt idx="11334">
                  <c:v>41763.220706018517</c:v>
                </c:pt>
                <c:pt idx="11335">
                  <c:v>41763.220763888887</c:v>
                </c:pt>
                <c:pt idx="11336">
                  <c:v>41763.220821759256</c:v>
                </c:pt>
                <c:pt idx="11337">
                  <c:v>41763.220891203702</c:v>
                </c:pt>
                <c:pt idx="11338">
                  <c:v>41763.220949074072</c:v>
                </c:pt>
                <c:pt idx="11339">
                  <c:v>41763.221006944441</c:v>
                </c:pt>
                <c:pt idx="11340">
                  <c:v>41763.221076388887</c:v>
                </c:pt>
                <c:pt idx="11341">
                  <c:v>41763.221134259256</c:v>
                </c:pt>
                <c:pt idx="11342">
                  <c:v>41763.221192129633</c:v>
                </c:pt>
                <c:pt idx="11343">
                  <c:v>41763.221261574072</c:v>
                </c:pt>
                <c:pt idx="11344">
                  <c:v>41763.221319444441</c:v>
                </c:pt>
                <c:pt idx="11345">
                  <c:v>41763.221377314818</c:v>
                </c:pt>
                <c:pt idx="11346">
                  <c:v>41763.221435185187</c:v>
                </c:pt>
                <c:pt idx="11347">
                  <c:v>41763.221504629626</c:v>
                </c:pt>
                <c:pt idx="11348">
                  <c:v>41763.221562500003</c:v>
                </c:pt>
                <c:pt idx="11349">
                  <c:v>41763.221620370372</c:v>
                </c:pt>
                <c:pt idx="11350">
                  <c:v>41763.221689814818</c:v>
                </c:pt>
                <c:pt idx="11351">
                  <c:v>41763.221747685187</c:v>
                </c:pt>
                <c:pt idx="11352">
                  <c:v>41763.221805555557</c:v>
                </c:pt>
                <c:pt idx="11353">
                  <c:v>41763.221875000003</c:v>
                </c:pt>
                <c:pt idx="11354">
                  <c:v>41763.221932870372</c:v>
                </c:pt>
                <c:pt idx="11355">
                  <c:v>41763.221990740742</c:v>
                </c:pt>
                <c:pt idx="11356">
                  <c:v>41763.222060185188</c:v>
                </c:pt>
                <c:pt idx="11357">
                  <c:v>41763.222118055557</c:v>
                </c:pt>
                <c:pt idx="11358">
                  <c:v>41763.222175925926</c:v>
                </c:pt>
                <c:pt idx="11359">
                  <c:v>41763.222245370373</c:v>
                </c:pt>
                <c:pt idx="11360">
                  <c:v>41763.222303240742</c:v>
                </c:pt>
                <c:pt idx="11361">
                  <c:v>41763.222361111111</c:v>
                </c:pt>
                <c:pt idx="11362">
                  <c:v>41763.222418981481</c:v>
                </c:pt>
                <c:pt idx="11363">
                  <c:v>41763.222488425927</c:v>
                </c:pt>
                <c:pt idx="11364">
                  <c:v>41763.222546296296</c:v>
                </c:pt>
                <c:pt idx="11365">
                  <c:v>41763.222604166665</c:v>
                </c:pt>
                <c:pt idx="11366">
                  <c:v>41763.222673611112</c:v>
                </c:pt>
                <c:pt idx="11367">
                  <c:v>41763.222731481481</c:v>
                </c:pt>
                <c:pt idx="11368">
                  <c:v>41763.22278935185</c:v>
                </c:pt>
                <c:pt idx="11369">
                  <c:v>41763.222858796296</c:v>
                </c:pt>
                <c:pt idx="11370">
                  <c:v>41763.222916666666</c:v>
                </c:pt>
                <c:pt idx="11371">
                  <c:v>41763.222974537035</c:v>
                </c:pt>
                <c:pt idx="11372">
                  <c:v>41763.223043981481</c:v>
                </c:pt>
                <c:pt idx="11373">
                  <c:v>41763.223101851851</c:v>
                </c:pt>
                <c:pt idx="11374">
                  <c:v>41763.22315972222</c:v>
                </c:pt>
                <c:pt idx="11375">
                  <c:v>41763.223217592589</c:v>
                </c:pt>
                <c:pt idx="11376">
                  <c:v>41763.223287037035</c:v>
                </c:pt>
                <c:pt idx="11377">
                  <c:v>41763.223344907405</c:v>
                </c:pt>
                <c:pt idx="11378">
                  <c:v>41763.223402777781</c:v>
                </c:pt>
                <c:pt idx="11379">
                  <c:v>41763.22347222222</c:v>
                </c:pt>
                <c:pt idx="11380">
                  <c:v>41763.223530092589</c:v>
                </c:pt>
                <c:pt idx="11381">
                  <c:v>41763.223587962966</c:v>
                </c:pt>
                <c:pt idx="11382">
                  <c:v>41763.223657407405</c:v>
                </c:pt>
                <c:pt idx="11383">
                  <c:v>41763.223715277774</c:v>
                </c:pt>
                <c:pt idx="11384">
                  <c:v>41763.223773148151</c:v>
                </c:pt>
                <c:pt idx="11385">
                  <c:v>41763.22384259259</c:v>
                </c:pt>
                <c:pt idx="11386">
                  <c:v>41763.223900462966</c:v>
                </c:pt>
                <c:pt idx="11387">
                  <c:v>41763.223958333336</c:v>
                </c:pt>
                <c:pt idx="11388">
                  <c:v>41763.224027777775</c:v>
                </c:pt>
                <c:pt idx="11389">
                  <c:v>41763.224085648151</c:v>
                </c:pt>
                <c:pt idx="11390">
                  <c:v>41763.224143518521</c:v>
                </c:pt>
                <c:pt idx="11391">
                  <c:v>41763.22420138889</c:v>
                </c:pt>
                <c:pt idx="11392">
                  <c:v>41763.224270833336</c:v>
                </c:pt>
                <c:pt idx="11393">
                  <c:v>41763.224328703705</c:v>
                </c:pt>
                <c:pt idx="11394">
                  <c:v>41763.224386574075</c:v>
                </c:pt>
                <c:pt idx="11395">
                  <c:v>41763.224456018521</c:v>
                </c:pt>
                <c:pt idx="11396">
                  <c:v>41763.22451388889</c:v>
                </c:pt>
                <c:pt idx="11397">
                  <c:v>41763.22457175926</c:v>
                </c:pt>
                <c:pt idx="11398">
                  <c:v>41763.224641203706</c:v>
                </c:pt>
                <c:pt idx="11399">
                  <c:v>41763.224699074075</c:v>
                </c:pt>
                <c:pt idx="11400">
                  <c:v>41763.224756944444</c:v>
                </c:pt>
                <c:pt idx="11401">
                  <c:v>41763.224826388891</c:v>
                </c:pt>
                <c:pt idx="11402">
                  <c:v>41763.22488425926</c:v>
                </c:pt>
                <c:pt idx="11403">
                  <c:v>41763.224942129629</c:v>
                </c:pt>
                <c:pt idx="11404">
                  <c:v>41763.224999999999</c:v>
                </c:pt>
                <c:pt idx="11405">
                  <c:v>41763.225069444445</c:v>
                </c:pt>
                <c:pt idx="11406">
                  <c:v>41763.225127314814</c:v>
                </c:pt>
                <c:pt idx="11407">
                  <c:v>41763.225185185183</c:v>
                </c:pt>
                <c:pt idx="11408">
                  <c:v>41763.225254629629</c:v>
                </c:pt>
                <c:pt idx="11409">
                  <c:v>41763.225312499999</c:v>
                </c:pt>
                <c:pt idx="11410">
                  <c:v>41763.225370370368</c:v>
                </c:pt>
                <c:pt idx="11411">
                  <c:v>41763.225439814814</c:v>
                </c:pt>
                <c:pt idx="11412">
                  <c:v>41763.225497685184</c:v>
                </c:pt>
                <c:pt idx="11413">
                  <c:v>41763.225555555553</c:v>
                </c:pt>
                <c:pt idx="11414">
                  <c:v>41763.225624999999</c:v>
                </c:pt>
                <c:pt idx="11415">
                  <c:v>41763.225682870368</c:v>
                </c:pt>
                <c:pt idx="11416">
                  <c:v>41763.225740740738</c:v>
                </c:pt>
                <c:pt idx="11417">
                  <c:v>41763.225798611114</c:v>
                </c:pt>
                <c:pt idx="11418">
                  <c:v>41763.225868055553</c:v>
                </c:pt>
                <c:pt idx="11419">
                  <c:v>41763.225925925923</c:v>
                </c:pt>
                <c:pt idx="11420">
                  <c:v>41763.225983796299</c:v>
                </c:pt>
                <c:pt idx="11421">
                  <c:v>41763.226053240738</c:v>
                </c:pt>
                <c:pt idx="11422">
                  <c:v>41763.226111111115</c:v>
                </c:pt>
                <c:pt idx="11423">
                  <c:v>41763.226168981484</c:v>
                </c:pt>
                <c:pt idx="11424">
                  <c:v>41763.226238425923</c:v>
                </c:pt>
                <c:pt idx="11425">
                  <c:v>41763.2262962963</c:v>
                </c:pt>
                <c:pt idx="11426">
                  <c:v>41763.226354166669</c:v>
                </c:pt>
                <c:pt idx="11427">
                  <c:v>41763.226423611108</c:v>
                </c:pt>
                <c:pt idx="11428">
                  <c:v>41763.226481481484</c:v>
                </c:pt>
                <c:pt idx="11429">
                  <c:v>41763.226539351854</c:v>
                </c:pt>
                <c:pt idx="11430">
                  <c:v>41763.226597222223</c:v>
                </c:pt>
                <c:pt idx="11431">
                  <c:v>41763.226666666669</c:v>
                </c:pt>
                <c:pt idx="11432">
                  <c:v>41763.226724537039</c:v>
                </c:pt>
                <c:pt idx="11433">
                  <c:v>41763.226782407408</c:v>
                </c:pt>
                <c:pt idx="11434">
                  <c:v>41763.226851851854</c:v>
                </c:pt>
                <c:pt idx="11435">
                  <c:v>41763.226909722223</c:v>
                </c:pt>
                <c:pt idx="11436">
                  <c:v>41763.226967592593</c:v>
                </c:pt>
                <c:pt idx="11437">
                  <c:v>41763.227037037039</c:v>
                </c:pt>
                <c:pt idx="11438">
                  <c:v>41763.227094907408</c:v>
                </c:pt>
                <c:pt idx="11439">
                  <c:v>41763.227152777778</c:v>
                </c:pt>
                <c:pt idx="11440">
                  <c:v>41763.227222222224</c:v>
                </c:pt>
                <c:pt idx="11441">
                  <c:v>41763.227280092593</c:v>
                </c:pt>
                <c:pt idx="11442">
                  <c:v>41763.227337962962</c:v>
                </c:pt>
                <c:pt idx="11443">
                  <c:v>41763.227407407408</c:v>
                </c:pt>
                <c:pt idx="11444">
                  <c:v>41763.227465277778</c:v>
                </c:pt>
                <c:pt idx="11445">
                  <c:v>41763.227523148147</c:v>
                </c:pt>
                <c:pt idx="11446">
                  <c:v>41763.227581018517</c:v>
                </c:pt>
                <c:pt idx="11447">
                  <c:v>41763.227650462963</c:v>
                </c:pt>
                <c:pt idx="11448">
                  <c:v>41763.227708333332</c:v>
                </c:pt>
                <c:pt idx="11449">
                  <c:v>41763.227766203701</c:v>
                </c:pt>
                <c:pt idx="11450">
                  <c:v>41763.227835648147</c:v>
                </c:pt>
                <c:pt idx="11451">
                  <c:v>41763.227893518517</c:v>
                </c:pt>
                <c:pt idx="11452">
                  <c:v>41763.227951388886</c:v>
                </c:pt>
                <c:pt idx="11453">
                  <c:v>41763.228020833332</c:v>
                </c:pt>
                <c:pt idx="11454">
                  <c:v>41763.228078703702</c:v>
                </c:pt>
                <c:pt idx="11455">
                  <c:v>41763.228136574071</c:v>
                </c:pt>
                <c:pt idx="11456">
                  <c:v>41763.228206018517</c:v>
                </c:pt>
                <c:pt idx="11457">
                  <c:v>41763.228263888886</c:v>
                </c:pt>
                <c:pt idx="11458">
                  <c:v>41763.228321759256</c:v>
                </c:pt>
                <c:pt idx="11459">
                  <c:v>41763.228379629632</c:v>
                </c:pt>
                <c:pt idx="11460">
                  <c:v>41763.228449074071</c:v>
                </c:pt>
                <c:pt idx="11461">
                  <c:v>41763.228506944448</c:v>
                </c:pt>
                <c:pt idx="11462">
                  <c:v>41763.228564814817</c:v>
                </c:pt>
                <c:pt idx="11463">
                  <c:v>41763.228634259256</c:v>
                </c:pt>
                <c:pt idx="11464">
                  <c:v>41763.228692129633</c:v>
                </c:pt>
                <c:pt idx="11465">
                  <c:v>41763.228750000002</c:v>
                </c:pt>
                <c:pt idx="11466">
                  <c:v>41763.228819444441</c:v>
                </c:pt>
                <c:pt idx="11467">
                  <c:v>41763.228877314818</c:v>
                </c:pt>
                <c:pt idx="11468">
                  <c:v>41763.228935185187</c:v>
                </c:pt>
                <c:pt idx="11469">
                  <c:v>41763.229004629633</c:v>
                </c:pt>
                <c:pt idx="11470">
                  <c:v>41763.229062500002</c:v>
                </c:pt>
                <c:pt idx="11471">
                  <c:v>41763.229120370372</c:v>
                </c:pt>
                <c:pt idx="11472">
                  <c:v>41763.229178240741</c:v>
                </c:pt>
                <c:pt idx="11473">
                  <c:v>41763.229247685187</c:v>
                </c:pt>
                <c:pt idx="11474">
                  <c:v>41763.229305555556</c:v>
                </c:pt>
                <c:pt idx="11475">
                  <c:v>41763.229363425926</c:v>
                </c:pt>
                <c:pt idx="11476">
                  <c:v>41763.229432870372</c:v>
                </c:pt>
                <c:pt idx="11477">
                  <c:v>41763.229490740741</c:v>
                </c:pt>
                <c:pt idx="11478">
                  <c:v>41763.229548611111</c:v>
                </c:pt>
                <c:pt idx="11479">
                  <c:v>41763.229618055557</c:v>
                </c:pt>
                <c:pt idx="11480">
                  <c:v>41763.229675925926</c:v>
                </c:pt>
                <c:pt idx="11481">
                  <c:v>41763.229733796295</c:v>
                </c:pt>
                <c:pt idx="11482">
                  <c:v>41763.229803240742</c:v>
                </c:pt>
                <c:pt idx="11483">
                  <c:v>41763.229861111111</c:v>
                </c:pt>
                <c:pt idx="11484">
                  <c:v>41763.22991898148</c:v>
                </c:pt>
                <c:pt idx="11485">
                  <c:v>41763.22997685185</c:v>
                </c:pt>
                <c:pt idx="11486">
                  <c:v>41763.230046296296</c:v>
                </c:pt>
                <c:pt idx="11487">
                  <c:v>41763.230104166665</c:v>
                </c:pt>
                <c:pt idx="11488">
                  <c:v>41763.230162037034</c:v>
                </c:pt>
                <c:pt idx="11489">
                  <c:v>41763.230231481481</c:v>
                </c:pt>
                <c:pt idx="11490">
                  <c:v>41763.23028935185</c:v>
                </c:pt>
                <c:pt idx="11491">
                  <c:v>41763.230347222219</c:v>
                </c:pt>
                <c:pt idx="11492">
                  <c:v>41763.230416666665</c:v>
                </c:pt>
                <c:pt idx="11493">
                  <c:v>41763.230474537035</c:v>
                </c:pt>
                <c:pt idx="11494">
                  <c:v>41763.230532407404</c:v>
                </c:pt>
                <c:pt idx="11495">
                  <c:v>41763.23060185185</c:v>
                </c:pt>
                <c:pt idx="11496">
                  <c:v>41763.23065972222</c:v>
                </c:pt>
                <c:pt idx="11497">
                  <c:v>41763.230717592596</c:v>
                </c:pt>
                <c:pt idx="11498">
                  <c:v>41763.230787037035</c:v>
                </c:pt>
                <c:pt idx="11499">
                  <c:v>41763.230844907404</c:v>
                </c:pt>
                <c:pt idx="11500">
                  <c:v>41763.230902777781</c:v>
                </c:pt>
                <c:pt idx="11501">
                  <c:v>41763.23096064815</c:v>
                </c:pt>
                <c:pt idx="11502">
                  <c:v>41763.231030092589</c:v>
                </c:pt>
                <c:pt idx="11503">
                  <c:v>41763.231087962966</c:v>
                </c:pt>
                <c:pt idx="11504">
                  <c:v>41763.231145833335</c:v>
                </c:pt>
                <c:pt idx="11505">
                  <c:v>41763.231215277781</c:v>
                </c:pt>
                <c:pt idx="11506">
                  <c:v>41763.231273148151</c:v>
                </c:pt>
                <c:pt idx="11507">
                  <c:v>41763.23133101852</c:v>
                </c:pt>
                <c:pt idx="11508">
                  <c:v>41763.231400462966</c:v>
                </c:pt>
                <c:pt idx="11509">
                  <c:v>41763.231458333335</c:v>
                </c:pt>
                <c:pt idx="11510">
                  <c:v>41763.231516203705</c:v>
                </c:pt>
                <c:pt idx="11511">
                  <c:v>41763.231585648151</c:v>
                </c:pt>
                <c:pt idx="11512">
                  <c:v>41763.23164351852</c:v>
                </c:pt>
                <c:pt idx="11513">
                  <c:v>41763.23170138889</c:v>
                </c:pt>
                <c:pt idx="11514">
                  <c:v>41763.231759259259</c:v>
                </c:pt>
                <c:pt idx="11515">
                  <c:v>41763.231828703705</c:v>
                </c:pt>
                <c:pt idx="11516">
                  <c:v>41763.231886574074</c:v>
                </c:pt>
                <c:pt idx="11517">
                  <c:v>41763.231944444444</c:v>
                </c:pt>
                <c:pt idx="11518">
                  <c:v>41763.23201388889</c:v>
                </c:pt>
                <c:pt idx="11519">
                  <c:v>41763.232071759259</c:v>
                </c:pt>
                <c:pt idx="11520">
                  <c:v>41763.232129629629</c:v>
                </c:pt>
                <c:pt idx="11521">
                  <c:v>41763.232199074075</c:v>
                </c:pt>
                <c:pt idx="11522">
                  <c:v>41763.232256944444</c:v>
                </c:pt>
                <c:pt idx="11523">
                  <c:v>41763.232314814813</c:v>
                </c:pt>
                <c:pt idx="11524">
                  <c:v>41763.23238425926</c:v>
                </c:pt>
                <c:pt idx="11525">
                  <c:v>41763.232442129629</c:v>
                </c:pt>
                <c:pt idx="11526">
                  <c:v>41763.232499999998</c:v>
                </c:pt>
                <c:pt idx="11527">
                  <c:v>41763.232557870368</c:v>
                </c:pt>
                <c:pt idx="11528">
                  <c:v>41763.232627314814</c:v>
                </c:pt>
                <c:pt idx="11529">
                  <c:v>41763.232685185183</c:v>
                </c:pt>
                <c:pt idx="11530">
                  <c:v>41763.232743055552</c:v>
                </c:pt>
                <c:pt idx="11531">
                  <c:v>41763.232812499999</c:v>
                </c:pt>
                <c:pt idx="11532">
                  <c:v>41763.232870370368</c:v>
                </c:pt>
                <c:pt idx="11533">
                  <c:v>41763.232928240737</c:v>
                </c:pt>
                <c:pt idx="11534">
                  <c:v>41763.232997685183</c:v>
                </c:pt>
                <c:pt idx="11535">
                  <c:v>41763.233055555553</c:v>
                </c:pt>
                <c:pt idx="11536">
                  <c:v>41763.233113425929</c:v>
                </c:pt>
                <c:pt idx="11537">
                  <c:v>41763.233182870368</c:v>
                </c:pt>
                <c:pt idx="11538">
                  <c:v>41763.233240740738</c:v>
                </c:pt>
                <c:pt idx="11539">
                  <c:v>41763.233298611114</c:v>
                </c:pt>
                <c:pt idx="11540">
                  <c:v>41763.233356481483</c:v>
                </c:pt>
                <c:pt idx="11541">
                  <c:v>41763.233425925922</c:v>
                </c:pt>
                <c:pt idx="11542">
                  <c:v>41763.233483796299</c:v>
                </c:pt>
                <c:pt idx="11543">
                  <c:v>41763.233541666668</c:v>
                </c:pt>
                <c:pt idx="11544">
                  <c:v>41763.233611111114</c:v>
                </c:pt>
                <c:pt idx="11545">
                  <c:v>41763.233668981484</c:v>
                </c:pt>
                <c:pt idx="11546">
                  <c:v>41763.233726851853</c:v>
                </c:pt>
                <c:pt idx="11547">
                  <c:v>41763.233796296299</c:v>
                </c:pt>
                <c:pt idx="11548">
                  <c:v>41763.233854166669</c:v>
                </c:pt>
                <c:pt idx="11549">
                  <c:v>41763.233912037038</c:v>
                </c:pt>
                <c:pt idx="11550">
                  <c:v>41763.233981481484</c:v>
                </c:pt>
                <c:pt idx="11551">
                  <c:v>41763.234039351853</c:v>
                </c:pt>
                <c:pt idx="11552">
                  <c:v>41763.234097222223</c:v>
                </c:pt>
                <c:pt idx="11553">
                  <c:v>41763.234166666669</c:v>
                </c:pt>
                <c:pt idx="11554">
                  <c:v>41763.234224537038</c:v>
                </c:pt>
                <c:pt idx="11555">
                  <c:v>41763.234282407408</c:v>
                </c:pt>
                <c:pt idx="11556">
                  <c:v>41763.234340277777</c:v>
                </c:pt>
                <c:pt idx="11557">
                  <c:v>41763.234409722223</c:v>
                </c:pt>
                <c:pt idx="11558">
                  <c:v>41763.234467592592</c:v>
                </c:pt>
                <c:pt idx="11559">
                  <c:v>41763.234525462962</c:v>
                </c:pt>
                <c:pt idx="11560">
                  <c:v>41763.234594907408</c:v>
                </c:pt>
                <c:pt idx="11561">
                  <c:v>41763.234652777777</c:v>
                </c:pt>
                <c:pt idx="11562">
                  <c:v>41763.234710648147</c:v>
                </c:pt>
                <c:pt idx="11563">
                  <c:v>41763.234780092593</c:v>
                </c:pt>
                <c:pt idx="11564">
                  <c:v>41763.234837962962</c:v>
                </c:pt>
                <c:pt idx="11565">
                  <c:v>41763.234895833331</c:v>
                </c:pt>
                <c:pt idx="11566">
                  <c:v>41763.234965277778</c:v>
                </c:pt>
                <c:pt idx="11567">
                  <c:v>41763.235023148147</c:v>
                </c:pt>
                <c:pt idx="11568">
                  <c:v>41763.235081018516</c:v>
                </c:pt>
                <c:pt idx="11569">
                  <c:v>41763.235138888886</c:v>
                </c:pt>
                <c:pt idx="11570">
                  <c:v>41763.235208333332</c:v>
                </c:pt>
                <c:pt idx="11571">
                  <c:v>41763.235266203701</c:v>
                </c:pt>
                <c:pt idx="11572">
                  <c:v>41763.235324074078</c:v>
                </c:pt>
                <c:pt idx="11573">
                  <c:v>41763.235393518517</c:v>
                </c:pt>
                <c:pt idx="11574">
                  <c:v>41763.235451388886</c:v>
                </c:pt>
                <c:pt idx="11575">
                  <c:v>41763.235509259262</c:v>
                </c:pt>
                <c:pt idx="11576">
                  <c:v>41763.235578703701</c:v>
                </c:pt>
                <c:pt idx="11577">
                  <c:v>41763.235636574071</c:v>
                </c:pt>
                <c:pt idx="11578">
                  <c:v>41763.235694444447</c:v>
                </c:pt>
                <c:pt idx="11579">
                  <c:v>41763.235763888886</c:v>
                </c:pt>
                <c:pt idx="11580">
                  <c:v>41763.235821759263</c:v>
                </c:pt>
                <c:pt idx="11581">
                  <c:v>41763.235879629632</c:v>
                </c:pt>
                <c:pt idx="11582">
                  <c:v>41763.235937500001</c:v>
                </c:pt>
                <c:pt idx="11583">
                  <c:v>41763.236006944448</c:v>
                </c:pt>
                <c:pt idx="11584">
                  <c:v>41763.236064814817</c:v>
                </c:pt>
                <c:pt idx="11585">
                  <c:v>41763.236122685186</c:v>
                </c:pt>
                <c:pt idx="11586">
                  <c:v>41763.236192129632</c:v>
                </c:pt>
                <c:pt idx="11587">
                  <c:v>41763.236250000002</c:v>
                </c:pt>
                <c:pt idx="11588">
                  <c:v>41763.236307870371</c:v>
                </c:pt>
                <c:pt idx="11589">
                  <c:v>41763.236377314817</c:v>
                </c:pt>
                <c:pt idx="11590">
                  <c:v>41763.236435185187</c:v>
                </c:pt>
                <c:pt idx="11591">
                  <c:v>41763.236493055556</c:v>
                </c:pt>
                <c:pt idx="11592">
                  <c:v>41763.236562500002</c:v>
                </c:pt>
                <c:pt idx="11593">
                  <c:v>41763.236620370371</c:v>
                </c:pt>
                <c:pt idx="11594">
                  <c:v>41763.236678240741</c:v>
                </c:pt>
                <c:pt idx="11595">
                  <c:v>41763.236747685187</c:v>
                </c:pt>
                <c:pt idx="11596">
                  <c:v>41763.236805555556</c:v>
                </c:pt>
                <c:pt idx="11597">
                  <c:v>41763.236863425926</c:v>
                </c:pt>
                <c:pt idx="11598">
                  <c:v>41763.236921296295</c:v>
                </c:pt>
                <c:pt idx="11599">
                  <c:v>41763.236990740741</c:v>
                </c:pt>
                <c:pt idx="11600">
                  <c:v>41763.23704861111</c:v>
                </c:pt>
                <c:pt idx="11601">
                  <c:v>41763.23710648148</c:v>
                </c:pt>
                <c:pt idx="11602">
                  <c:v>41763.237175925926</c:v>
                </c:pt>
                <c:pt idx="11603">
                  <c:v>41763.237233796295</c:v>
                </c:pt>
                <c:pt idx="11604">
                  <c:v>41763.237291666665</c:v>
                </c:pt>
                <c:pt idx="11605">
                  <c:v>41763.237361111111</c:v>
                </c:pt>
                <c:pt idx="11606">
                  <c:v>41763.23741898148</c:v>
                </c:pt>
                <c:pt idx="11607">
                  <c:v>41763.237476851849</c:v>
                </c:pt>
                <c:pt idx="11608">
                  <c:v>41763.237546296295</c:v>
                </c:pt>
                <c:pt idx="11609">
                  <c:v>41763.237604166665</c:v>
                </c:pt>
                <c:pt idx="11610">
                  <c:v>41763.237662037034</c:v>
                </c:pt>
                <c:pt idx="11611">
                  <c:v>41763.237719907411</c:v>
                </c:pt>
                <c:pt idx="11612">
                  <c:v>41763.23778935185</c:v>
                </c:pt>
                <c:pt idx="11613">
                  <c:v>41763.237847222219</c:v>
                </c:pt>
                <c:pt idx="11614">
                  <c:v>41763.237905092596</c:v>
                </c:pt>
                <c:pt idx="11615">
                  <c:v>41763.237974537034</c:v>
                </c:pt>
                <c:pt idx="11616">
                  <c:v>41763.238032407404</c:v>
                </c:pt>
                <c:pt idx="11617">
                  <c:v>41763.23809027778</c:v>
                </c:pt>
                <c:pt idx="11618">
                  <c:v>41763.238159722219</c:v>
                </c:pt>
                <c:pt idx="11619">
                  <c:v>41763.238217592596</c:v>
                </c:pt>
                <c:pt idx="11620">
                  <c:v>41763.238275462965</c:v>
                </c:pt>
                <c:pt idx="11621">
                  <c:v>41763.238344907404</c:v>
                </c:pt>
                <c:pt idx="11622">
                  <c:v>41763.238402777781</c:v>
                </c:pt>
                <c:pt idx="11623">
                  <c:v>41763.23846064815</c:v>
                </c:pt>
                <c:pt idx="11624">
                  <c:v>41763.238518518519</c:v>
                </c:pt>
                <c:pt idx="11625">
                  <c:v>41763.238587962966</c:v>
                </c:pt>
                <c:pt idx="11626">
                  <c:v>41763.238645833335</c:v>
                </c:pt>
                <c:pt idx="11627">
                  <c:v>41763.238703703704</c:v>
                </c:pt>
                <c:pt idx="11628">
                  <c:v>41763.23877314815</c:v>
                </c:pt>
                <c:pt idx="11629">
                  <c:v>41763.23883101852</c:v>
                </c:pt>
                <c:pt idx="11630">
                  <c:v>41763.238888888889</c:v>
                </c:pt>
                <c:pt idx="11631">
                  <c:v>41763.238958333335</c:v>
                </c:pt>
                <c:pt idx="11632">
                  <c:v>41763.239016203705</c:v>
                </c:pt>
                <c:pt idx="11633">
                  <c:v>41763.239074074074</c:v>
                </c:pt>
                <c:pt idx="11634">
                  <c:v>41763.23914351852</c:v>
                </c:pt>
                <c:pt idx="11635">
                  <c:v>41763.239201388889</c:v>
                </c:pt>
                <c:pt idx="11636">
                  <c:v>41763.239259259259</c:v>
                </c:pt>
                <c:pt idx="11637">
                  <c:v>41763.239317129628</c:v>
                </c:pt>
                <c:pt idx="11638">
                  <c:v>41763.239386574074</c:v>
                </c:pt>
                <c:pt idx="11639">
                  <c:v>41763.239444444444</c:v>
                </c:pt>
                <c:pt idx="11640">
                  <c:v>41763.239502314813</c:v>
                </c:pt>
                <c:pt idx="11641">
                  <c:v>41763.239571759259</c:v>
                </c:pt>
                <c:pt idx="11642">
                  <c:v>41763.239629629628</c:v>
                </c:pt>
                <c:pt idx="11643">
                  <c:v>41763.239687499998</c:v>
                </c:pt>
                <c:pt idx="11644">
                  <c:v>41763.239756944444</c:v>
                </c:pt>
                <c:pt idx="11645">
                  <c:v>41763.239814814813</c:v>
                </c:pt>
                <c:pt idx="11646">
                  <c:v>41763.239872685182</c:v>
                </c:pt>
                <c:pt idx="11647">
                  <c:v>41763.239942129629</c:v>
                </c:pt>
                <c:pt idx="11648">
                  <c:v>41763.24</c:v>
                </c:pt>
                <c:pt idx="11649">
                  <c:v>41763.240057870367</c:v>
                </c:pt>
                <c:pt idx="11650">
                  <c:v>41763.240127314813</c:v>
                </c:pt>
                <c:pt idx="11651">
                  <c:v>41763.240185185183</c:v>
                </c:pt>
                <c:pt idx="11652">
                  <c:v>41763.240243055552</c:v>
                </c:pt>
                <c:pt idx="11653">
                  <c:v>41763.240300925929</c:v>
                </c:pt>
                <c:pt idx="11654">
                  <c:v>41763.240370370368</c:v>
                </c:pt>
                <c:pt idx="11655">
                  <c:v>41763.240428240744</c:v>
                </c:pt>
                <c:pt idx="11656">
                  <c:v>41763.240486111114</c:v>
                </c:pt>
                <c:pt idx="11657">
                  <c:v>41763.240555555552</c:v>
                </c:pt>
                <c:pt idx="11658">
                  <c:v>41763.240613425929</c:v>
                </c:pt>
                <c:pt idx="11659">
                  <c:v>41763.240671296298</c:v>
                </c:pt>
                <c:pt idx="11660">
                  <c:v>41763.240740740737</c:v>
                </c:pt>
                <c:pt idx="11661">
                  <c:v>41763.240798611114</c:v>
                </c:pt>
                <c:pt idx="11662">
                  <c:v>41763.240856481483</c:v>
                </c:pt>
                <c:pt idx="11663">
                  <c:v>41763.240925925929</c:v>
                </c:pt>
                <c:pt idx="11664">
                  <c:v>41763.240983796299</c:v>
                </c:pt>
                <c:pt idx="11665">
                  <c:v>41763.241041666668</c:v>
                </c:pt>
                <c:pt idx="11666">
                  <c:v>41763.241099537037</c:v>
                </c:pt>
                <c:pt idx="11667">
                  <c:v>41763.241168981483</c:v>
                </c:pt>
                <c:pt idx="11668">
                  <c:v>41763.241226851853</c:v>
                </c:pt>
                <c:pt idx="11669">
                  <c:v>41763.241284722222</c:v>
                </c:pt>
                <c:pt idx="11670">
                  <c:v>41763.241354166668</c:v>
                </c:pt>
                <c:pt idx="11671">
                  <c:v>41763.241412037038</c:v>
                </c:pt>
                <c:pt idx="11672">
                  <c:v>41763.241469907407</c:v>
                </c:pt>
                <c:pt idx="11673">
                  <c:v>41763.241539351853</c:v>
                </c:pt>
                <c:pt idx="11674">
                  <c:v>41763.241597222222</c:v>
                </c:pt>
                <c:pt idx="11675">
                  <c:v>41763.241655092592</c:v>
                </c:pt>
                <c:pt idx="11676">
                  <c:v>41763.241724537038</c:v>
                </c:pt>
                <c:pt idx="11677">
                  <c:v>41763.241782407407</c:v>
                </c:pt>
                <c:pt idx="11678">
                  <c:v>41763.241840277777</c:v>
                </c:pt>
                <c:pt idx="11679">
                  <c:v>41763.241898148146</c:v>
                </c:pt>
                <c:pt idx="11680">
                  <c:v>41763.241967592592</c:v>
                </c:pt>
                <c:pt idx="11681">
                  <c:v>41763.242025462961</c:v>
                </c:pt>
                <c:pt idx="11682">
                  <c:v>41763.242083333331</c:v>
                </c:pt>
                <c:pt idx="11683">
                  <c:v>41763.242152777777</c:v>
                </c:pt>
                <c:pt idx="11684">
                  <c:v>41763.242210648146</c:v>
                </c:pt>
                <c:pt idx="11685">
                  <c:v>41763.242268518516</c:v>
                </c:pt>
                <c:pt idx="11686">
                  <c:v>41763.242337962962</c:v>
                </c:pt>
                <c:pt idx="11687">
                  <c:v>41763.242395833331</c:v>
                </c:pt>
                <c:pt idx="11688">
                  <c:v>41763.2424537037</c:v>
                </c:pt>
                <c:pt idx="11689">
                  <c:v>41763.242523148147</c:v>
                </c:pt>
                <c:pt idx="11690">
                  <c:v>41763.242581018516</c:v>
                </c:pt>
                <c:pt idx="11691">
                  <c:v>41763.242638888885</c:v>
                </c:pt>
                <c:pt idx="11692">
                  <c:v>41763.242696759262</c:v>
                </c:pt>
                <c:pt idx="11693">
                  <c:v>41763.242766203701</c:v>
                </c:pt>
                <c:pt idx="11694">
                  <c:v>41763.242824074077</c:v>
                </c:pt>
                <c:pt idx="11695">
                  <c:v>41763.242881944447</c:v>
                </c:pt>
                <c:pt idx="11696">
                  <c:v>41763.242951388886</c:v>
                </c:pt>
                <c:pt idx="11697">
                  <c:v>41763.243009259262</c:v>
                </c:pt>
                <c:pt idx="11698">
                  <c:v>41763.243067129632</c:v>
                </c:pt>
                <c:pt idx="11699">
                  <c:v>41763.243136574078</c:v>
                </c:pt>
                <c:pt idx="11700">
                  <c:v>41763.243194444447</c:v>
                </c:pt>
                <c:pt idx="11701">
                  <c:v>41763.243252314816</c:v>
                </c:pt>
                <c:pt idx="11702">
                  <c:v>41763.243321759262</c:v>
                </c:pt>
                <c:pt idx="11703">
                  <c:v>41763.243379629632</c:v>
                </c:pt>
                <c:pt idx="11704">
                  <c:v>41763.243437500001</c:v>
                </c:pt>
                <c:pt idx="11705">
                  <c:v>41763.243495370371</c:v>
                </c:pt>
                <c:pt idx="11706">
                  <c:v>41763.243564814817</c:v>
                </c:pt>
                <c:pt idx="11707">
                  <c:v>41763.243622685186</c:v>
                </c:pt>
                <c:pt idx="11708">
                  <c:v>41763.243680555555</c:v>
                </c:pt>
                <c:pt idx="11709">
                  <c:v>41763.243750000001</c:v>
                </c:pt>
                <c:pt idx="11710">
                  <c:v>41763.243807870371</c:v>
                </c:pt>
                <c:pt idx="11711">
                  <c:v>41763.24386574074</c:v>
                </c:pt>
                <c:pt idx="11712">
                  <c:v>41763.243935185186</c:v>
                </c:pt>
                <c:pt idx="11713">
                  <c:v>41763.243993055556</c:v>
                </c:pt>
                <c:pt idx="11714">
                  <c:v>41763.244050925925</c:v>
                </c:pt>
                <c:pt idx="11715">
                  <c:v>41763.244120370371</c:v>
                </c:pt>
                <c:pt idx="11716">
                  <c:v>41763.24417824074</c:v>
                </c:pt>
                <c:pt idx="11717">
                  <c:v>41763.24423611111</c:v>
                </c:pt>
                <c:pt idx="11718">
                  <c:v>41763.244305555556</c:v>
                </c:pt>
                <c:pt idx="11719">
                  <c:v>41763.244363425925</c:v>
                </c:pt>
                <c:pt idx="11720">
                  <c:v>41763.244421296295</c:v>
                </c:pt>
                <c:pt idx="11721">
                  <c:v>41763.244479166664</c:v>
                </c:pt>
                <c:pt idx="11722">
                  <c:v>41763.24454861111</c:v>
                </c:pt>
                <c:pt idx="11723">
                  <c:v>41763.244606481479</c:v>
                </c:pt>
                <c:pt idx="11724">
                  <c:v>41763.244664351849</c:v>
                </c:pt>
                <c:pt idx="11725">
                  <c:v>41763.244733796295</c:v>
                </c:pt>
                <c:pt idx="11726">
                  <c:v>41763.244791666664</c:v>
                </c:pt>
                <c:pt idx="11727">
                  <c:v>41763.244849537034</c:v>
                </c:pt>
                <c:pt idx="11728">
                  <c:v>41763.24491898148</c:v>
                </c:pt>
                <c:pt idx="11729">
                  <c:v>41763.244976851849</c:v>
                </c:pt>
                <c:pt idx="11730">
                  <c:v>41763.245034722226</c:v>
                </c:pt>
                <c:pt idx="11731">
                  <c:v>41763.245104166665</c:v>
                </c:pt>
                <c:pt idx="11732">
                  <c:v>41763.245162037034</c:v>
                </c:pt>
                <c:pt idx="11733">
                  <c:v>41763.245219907411</c:v>
                </c:pt>
                <c:pt idx="11734">
                  <c:v>41763.24527777778</c:v>
                </c:pt>
                <c:pt idx="11735">
                  <c:v>41763.245347222219</c:v>
                </c:pt>
                <c:pt idx="11736">
                  <c:v>41763.245405092595</c:v>
                </c:pt>
                <c:pt idx="11737">
                  <c:v>41763.245462962965</c:v>
                </c:pt>
                <c:pt idx="11738">
                  <c:v>41763.245532407411</c:v>
                </c:pt>
                <c:pt idx="11739">
                  <c:v>41763.24559027778</c:v>
                </c:pt>
                <c:pt idx="11740">
                  <c:v>41763.245648148149</c:v>
                </c:pt>
                <c:pt idx="11741">
                  <c:v>41763.245717592596</c:v>
                </c:pt>
                <c:pt idx="11742">
                  <c:v>41763.245775462965</c:v>
                </c:pt>
                <c:pt idx="11743">
                  <c:v>41763.245833333334</c:v>
                </c:pt>
                <c:pt idx="11744">
                  <c:v>41763.24590277778</c:v>
                </c:pt>
                <c:pt idx="11745">
                  <c:v>41763.24596064815</c:v>
                </c:pt>
                <c:pt idx="11746">
                  <c:v>41763.246018518519</c:v>
                </c:pt>
                <c:pt idx="11747">
                  <c:v>41763.246087962965</c:v>
                </c:pt>
                <c:pt idx="11748">
                  <c:v>41763.246145833335</c:v>
                </c:pt>
                <c:pt idx="11749">
                  <c:v>41763.246203703704</c:v>
                </c:pt>
                <c:pt idx="11750">
                  <c:v>41763.246261574073</c:v>
                </c:pt>
                <c:pt idx="11751">
                  <c:v>41763.246331018519</c:v>
                </c:pt>
                <c:pt idx="11752">
                  <c:v>41763.246388888889</c:v>
                </c:pt>
                <c:pt idx="11753">
                  <c:v>41763.246446759258</c:v>
                </c:pt>
                <c:pt idx="11754">
                  <c:v>41763.246516203704</c:v>
                </c:pt>
                <c:pt idx="11755">
                  <c:v>41763.246574074074</c:v>
                </c:pt>
                <c:pt idx="11756">
                  <c:v>41763.246631944443</c:v>
                </c:pt>
                <c:pt idx="11757">
                  <c:v>41763.246701388889</c:v>
                </c:pt>
                <c:pt idx="11758">
                  <c:v>41763.246759259258</c:v>
                </c:pt>
                <c:pt idx="11759">
                  <c:v>41763.246817129628</c:v>
                </c:pt>
                <c:pt idx="11760">
                  <c:v>41763.246886574074</c:v>
                </c:pt>
                <c:pt idx="11761">
                  <c:v>41763.246944444443</c:v>
                </c:pt>
                <c:pt idx="11762">
                  <c:v>41763.247002314813</c:v>
                </c:pt>
                <c:pt idx="11763">
                  <c:v>41763.247060185182</c:v>
                </c:pt>
                <c:pt idx="11764">
                  <c:v>41763.247129629628</c:v>
                </c:pt>
                <c:pt idx="11765">
                  <c:v>41763.247187499997</c:v>
                </c:pt>
                <c:pt idx="11766">
                  <c:v>41763.247245370374</c:v>
                </c:pt>
                <c:pt idx="11767">
                  <c:v>41763.247314814813</c:v>
                </c:pt>
                <c:pt idx="11768">
                  <c:v>41763.247372685182</c:v>
                </c:pt>
                <c:pt idx="11769">
                  <c:v>41763.247430555559</c:v>
                </c:pt>
                <c:pt idx="11770">
                  <c:v>41763.247499999998</c:v>
                </c:pt>
                <c:pt idx="11771">
                  <c:v>41763.247557870367</c:v>
                </c:pt>
                <c:pt idx="11772">
                  <c:v>41763.247615740744</c:v>
                </c:pt>
                <c:pt idx="11773">
                  <c:v>41763.247685185182</c:v>
                </c:pt>
                <c:pt idx="11774">
                  <c:v>41763.247743055559</c:v>
                </c:pt>
                <c:pt idx="11775">
                  <c:v>41763.247800925928</c:v>
                </c:pt>
                <c:pt idx="11776">
                  <c:v>41763.247858796298</c:v>
                </c:pt>
                <c:pt idx="11777">
                  <c:v>41763.247928240744</c:v>
                </c:pt>
                <c:pt idx="11778">
                  <c:v>41763.247986111113</c:v>
                </c:pt>
                <c:pt idx="11779">
                  <c:v>41763.248043981483</c:v>
                </c:pt>
                <c:pt idx="11780">
                  <c:v>41763.248113425929</c:v>
                </c:pt>
                <c:pt idx="11781">
                  <c:v>41763.248171296298</c:v>
                </c:pt>
                <c:pt idx="11782">
                  <c:v>41763.248229166667</c:v>
                </c:pt>
                <c:pt idx="11783">
                  <c:v>41763.248298611114</c:v>
                </c:pt>
                <c:pt idx="11784">
                  <c:v>41763.248356481483</c:v>
                </c:pt>
                <c:pt idx="11785">
                  <c:v>41763.248414351852</c:v>
                </c:pt>
                <c:pt idx="11786">
                  <c:v>41763.248483796298</c:v>
                </c:pt>
                <c:pt idx="11787">
                  <c:v>41763.248541666668</c:v>
                </c:pt>
                <c:pt idx="11788">
                  <c:v>41763.248599537037</c:v>
                </c:pt>
                <c:pt idx="11789">
                  <c:v>41763.248657407406</c:v>
                </c:pt>
                <c:pt idx="11790">
                  <c:v>41763.248726851853</c:v>
                </c:pt>
                <c:pt idx="11791">
                  <c:v>41763.248784722222</c:v>
                </c:pt>
                <c:pt idx="11792">
                  <c:v>41763.248842592591</c:v>
                </c:pt>
                <c:pt idx="11793">
                  <c:v>41763.248912037037</c:v>
                </c:pt>
                <c:pt idx="11794">
                  <c:v>41763.248969907407</c:v>
                </c:pt>
                <c:pt idx="11795">
                  <c:v>41763.249027777776</c:v>
                </c:pt>
                <c:pt idx="11796">
                  <c:v>41763.249097222222</c:v>
                </c:pt>
                <c:pt idx="11797">
                  <c:v>41763.249155092592</c:v>
                </c:pt>
                <c:pt idx="11798">
                  <c:v>41763.249212962961</c:v>
                </c:pt>
                <c:pt idx="11799">
                  <c:v>41763.249282407407</c:v>
                </c:pt>
                <c:pt idx="11800">
                  <c:v>41763.249340277776</c:v>
                </c:pt>
                <c:pt idx="11801">
                  <c:v>41763.249398148146</c:v>
                </c:pt>
                <c:pt idx="11802">
                  <c:v>41763.249456018515</c:v>
                </c:pt>
                <c:pt idx="11803">
                  <c:v>41763.249525462961</c:v>
                </c:pt>
                <c:pt idx="11804">
                  <c:v>41763.249583333331</c:v>
                </c:pt>
                <c:pt idx="11805">
                  <c:v>41763.249641203707</c:v>
                </c:pt>
                <c:pt idx="11806">
                  <c:v>41763.249710648146</c:v>
                </c:pt>
                <c:pt idx="11807">
                  <c:v>41763.249768518515</c:v>
                </c:pt>
                <c:pt idx="11808">
                  <c:v>41763.249826388892</c:v>
                </c:pt>
                <c:pt idx="11809">
                  <c:v>41763.249895833331</c:v>
                </c:pt>
                <c:pt idx="11810">
                  <c:v>41763.2499537037</c:v>
                </c:pt>
                <c:pt idx="11811">
                  <c:v>41763.250011574077</c:v>
                </c:pt>
                <c:pt idx="11812">
                  <c:v>41763.250081018516</c:v>
                </c:pt>
                <c:pt idx="11813">
                  <c:v>41763.250138888892</c:v>
                </c:pt>
                <c:pt idx="11814">
                  <c:v>41763.250196759262</c:v>
                </c:pt>
                <c:pt idx="11815">
                  <c:v>41763.2502662037</c:v>
                </c:pt>
                <c:pt idx="11816">
                  <c:v>41763.250324074077</c:v>
                </c:pt>
                <c:pt idx="11817">
                  <c:v>41763.250381944446</c:v>
                </c:pt>
                <c:pt idx="11818">
                  <c:v>41763.250439814816</c:v>
                </c:pt>
                <c:pt idx="11819">
                  <c:v>41763.250509259262</c:v>
                </c:pt>
                <c:pt idx="11820">
                  <c:v>41763.250567129631</c:v>
                </c:pt>
                <c:pt idx="11821">
                  <c:v>41763.250625000001</c:v>
                </c:pt>
                <c:pt idx="11822">
                  <c:v>41763.250694444447</c:v>
                </c:pt>
                <c:pt idx="11823">
                  <c:v>41763.250752314816</c:v>
                </c:pt>
                <c:pt idx="11824">
                  <c:v>41763.250810185185</c:v>
                </c:pt>
                <c:pt idx="11825">
                  <c:v>41763.250879629632</c:v>
                </c:pt>
                <c:pt idx="11826">
                  <c:v>41763.250937500001</c:v>
                </c:pt>
                <c:pt idx="11827">
                  <c:v>41763.25099537037</c:v>
                </c:pt>
                <c:pt idx="11828">
                  <c:v>41763.251064814816</c:v>
                </c:pt>
                <c:pt idx="11829">
                  <c:v>41763.251122685186</c:v>
                </c:pt>
                <c:pt idx="11830">
                  <c:v>41763.251180555555</c:v>
                </c:pt>
                <c:pt idx="11831">
                  <c:v>41763.251238425924</c:v>
                </c:pt>
                <c:pt idx="11832">
                  <c:v>41763.251307870371</c:v>
                </c:pt>
                <c:pt idx="11833">
                  <c:v>41763.25136574074</c:v>
                </c:pt>
                <c:pt idx="11834">
                  <c:v>41763.251423611109</c:v>
                </c:pt>
                <c:pt idx="11835">
                  <c:v>41763.251493055555</c:v>
                </c:pt>
                <c:pt idx="11836">
                  <c:v>41763.251550925925</c:v>
                </c:pt>
                <c:pt idx="11837">
                  <c:v>41763.251608796294</c:v>
                </c:pt>
                <c:pt idx="11838">
                  <c:v>41763.25167824074</c:v>
                </c:pt>
                <c:pt idx="11839">
                  <c:v>41763.251736111109</c:v>
                </c:pt>
                <c:pt idx="11840">
                  <c:v>41763.251793981479</c:v>
                </c:pt>
                <c:pt idx="11841">
                  <c:v>41763.251863425925</c:v>
                </c:pt>
                <c:pt idx="11842">
                  <c:v>41763.251921296294</c:v>
                </c:pt>
                <c:pt idx="11843">
                  <c:v>41763.251979166664</c:v>
                </c:pt>
                <c:pt idx="11844">
                  <c:v>41763.25203703704</c:v>
                </c:pt>
                <c:pt idx="11845">
                  <c:v>41763.252106481479</c:v>
                </c:pt>
                <c:pt idx="11846">
                  <c:v>41763.252164351848</c:v>
                </c:pt>
                <c:pt idx="11847">
                  <c:v>41763.252222222225</c:v>
                </c:pt>
                <c:pt idx="11848">
                  <c:v>41763.252291666664</c:v>
                </c:pt>
                <c:pt idx="11849">
                  <c:v>41763.252349537041</c:v>
                </c:pt>
                <c:pt idx="11850">
                  <c:v>41763.25240740741</c:v>
                </c:pt>
                <c:pt idx="11851">
                  <c:v>41763.252476851849</c:v>
                </c:pt>
                <c:pt idx="11852">
                  <c:v>41763.252534722225</c:v>
                </c:pt>
                <c:pt idx="11853">
                  <c:v>41763.252592592595</c:v>
                </c:pt>
                <c:pt idx="11854">
                  <c:v>41763.252662037034</c:v>
                </c:pt>
                <c:pt idx="11855">
                  <c:v>41763.25271990741</c:v>
                </c:pt>
                <c:pt idx="11856">
                  <c:v>41763.25277777778</c:v>
                </c:pt>
                <c:pt idx="11857">
                  <c:v>41763.252835648149</c:v>
                </c:pt>
                <c:pt idx="11858">
                  <c:v>41763.252905092595</c:v>
                </c:pt>
                <c:pt idx="11859">
                  <c:v>41763.252962962964</c:v>
                </c:pt>
                <c:pt idx="11860">
                  <c:v>41763.253020833334</c:v>
                </c:pt>
                <c:pt idx="11861">
                  <c:v>41763.25309027778</c:v>
                </c:pt>
                <c:pt idx="11862">
                  <c:v>41763.253148148149</c:v>
                </c:pt>
                <c:pt idx="11863">
                  <c:v>41763.253206018519</c:v>
                </c:pt>
                <c:pt idx="11864">
                  <c:v>41763.253275462965</c:v>
                </c:pt>
                <c:pt idx="11865">
                  <c:v>41763.253333333334</c:v>
                </c:pt>
                <c:pt idx="11866">
                  <c:v>41763.253391203703</c:v>
                </c:pt>
                <c:pt idx="11867">
                  <c:v>41763.253460648149</c:v>
                </c:pt>
                <c:pt idx="11868">
                  <c:v>41763.253518518519</c:v>
                </c:pt>
                <c:pt idx="11869">
                  <c:v>41763.253576388888</c:v>
                </c:pt>
                <c:pt idx="11870">
                  <c:v>41763.253645833334</c:v>
                </c:pt>
                <c:pt idx="11871">
                  <c:v>41763.253703703704</c:v>
                </c:pt>
                <c:pt idx="11872">
                  <c:v>41763.253761574073</c:v>
                </c:pt>
                <c:pt idx="11873">
                  <c:v>41763.253819444442</c:v>
                </c:pt>
                <c:pt idx="11874">
                  <c:v>41763.253888888888</c:v>
                </c:pt>
                <c:pt idx="11875">
                  <c:v>41763.253946759258</c:v>
                </c:pt>
                <c:pt idx="11876">
                  <c:v>41763.254004629627</c:v>
                </c:pt>
                <c:pt idx="11877">
                  <c:v>41763.254074074073</c:v>
                </c:pt>
                <c:pt idx="11878">
                  <c:v>41763.254131944443</c:v>
                </c:pt>
                <c:pt idx="11879">
                  <c:v>41763.254189814812</c:v>
                </c:pt>
                <c:pt idx="11880">
                  <c:v>41763.254259259258</c:v>
                </c:pt>
                <c:pt idx="11881">
                  <c:v>41763.254317129627</c:v>
                </c:pt>
                <c:pt idx="11882">
                  <c:v>41763.254374999997</c:v>
                </c:pt>
                <c:pt idx="11883">
                  <c:v>41763.254444444443</c:v>
                </c:pt>
                <c:pt idx="11884">
                  <c:v>41763.254502314812</c:v>
                </c:pt>
                <c:pt idx="11885">
                  <c:v>41763.254560185182</c:v>
                </c:pt>
                <c:pt idx="11886">
                  <c:v>41763.254618055558</c:v>
                </c:pt>
                <c:pt idx="11887">
                  <c:v>41763.254687499997</c:v>
                </c:pt>
                <c:pt idx="11888">
                  <c:v>41763.254745370374</c:v>
                </c:pt>
                <c:pt idx="11889">
                  <c:v>41763.254803240743</c:v>
                </c:pt>
                <c:pt idx="11890">
                  <c:v>41763.254872685182</c:v>
                </c:pt>
                <c:pt idx="11891">
                  <c:v>41763.254930555559</c:v>
                </c:pt>
                <c:pt idx="11892">
                  <c:v>41763.254988425928</c:v>
                </c:pt>
                <c:pt idx="11893">
                  <c:v>41763.255057870374</c:v>
                </c:pt>
                <c:pt idx="11894">
                  <c:v>41763.255115740743</c:v>
                </c:pt>
                <c:pt idx="11895">
                  <c:v>41763.255173611113</c:v>
                </c:pt>
                <c:pt idx="11896">
                  <c:v>41763.255243055559</c:v>
                </c:pt>
                <c:pt idx="11897">
                  <c:v>41763.255300925928</c:v>
                </c:pt>
                <c:pt idx="11898">
                  <c:v>41763.255358796298</c:v>
                </c:pt>
                <c:pt idx="11899">
                  <c:v>41763.255416666667</c:v>
                </c:pt>
                <c:pt idx="11900">
                  <c:v>41763.255486111113</c:v>
                </c:pt>
                <c:pt idx="11901">
                  <c:v>41763.255543981482</c:v>
                </c:pt>
                <c:pt idx="11902">
                  <c:v>41763.255601851852</c:v>
                </c:pt>
                <c:pt idx="11903">
                  <c:v>41763.255671296298</c:v>
                </c:pt>
                <c:pt idx="11904">
                  <c:v>41763.255729166667</c:v>
                </c:pt>
                <c:pt idx="11905">
                  <c:v>41763.255787037036</c:v>
                </c:pt>
                <c:pt idx="11906">
                  <c:v>41763.255856481483</c:v>
                </c:pt>
                <c:pt idx="11907">
                  <c:v>41763.255914351852</c:v>
                </c:pt>
                <c:pt idx="11908">
                  <c:v>41763.255972222221</c:v>
                </c:pt>
                <c:pt idx="11909">
                  <c:v>41763.256041666667</c:v>
                </c:pt>
                <c:pt idx="11910">
                  <c:v>41763.256099537037</c:v>
                </c:pt>
                <c:pt idx="11911">
                  <c:v>41763.256157407406</c:v>
                </c:pt>
                <c:pt idx="11912">
                  <c:v>41763.256226851852</c:v>
                </c:pt>
                <c:pt idx="11913">
                  <c:v>41763.256284722222</c:v>
                </c:pt>
                <c:pt idx="11914">
                  <c:v>41763.256342592591</c:v>
                </c:pt>
                <c:pt idx="11915">
                  <c:v>41763.25640046296</c:v>
                </c:pt>
                <c:pt idx="11916">
                  <c:v>41763.256469907406</c:v>
                </c:pt>
                <c:pt idx="11917">
                  <c:v>41763.256527777776</c:v>
                </c:pt>
                <c:pt idx="11918">
                  <c:v>41763.256585648145</c:v>
                </c:pt>
                <c:pt idx="11919">
                  <c:v>41763.256655092591</c:v>
                </c:pt>
                <c:pt idx="11920">
                  <c:v>41763.256712962961</c:v>
                </c:pt>
                <c:pt idx="11921">
                  <c:v>41763.25677083333</c:v>
                </c:pt>
                <c:pt idx="11922">
                  <c:v>41763.256840277776</c:v>
                </c:pt>
                <c:pt idx="11923">
                  <c:v>41763.256898148145</c:v>
                </c:pt>
                <c:pt idx="11924">
                  <c:v>41763.256956018522</c:v>
                </c:pt>
                <c:pt idx="11925">
                  <c:v>41763.257025462961</c:v>
                </c:pt>
                <c:pt idx="11926">
                  <c:v>41763.25708333333</c:v>
                </c:pt>
                <c:pt idx="11927">
                  <c:v>41763.257141203707</c:v>
                </c:pt>
                <c:pt idx="11928">
                  <c:v>41763.257199074076</c:v>
                </c:pt>
                <c:pt idx="11929">
                  <c:v>41763.257268518515</c:v>
                </c:pt>
                <c:pt idx="11930">
                  <c:v>41763.257326388892</c:v>
                </c:pt>
                <c:pt idx="11931">
                  <c:v>41763.257384259261</c:v>
                </c:pt>
                <c:pt idx="11932">
                  <c:v>41763.257453703707</c:v>
                </c:pt>
                <c:pt idx="11933">
                  <c:v>41763.257511574076</c:v>
                </c:pt>
                <c:pt idx="11934">
                  <c:v>41763.257569444446</c:v>
                </c:pt>
                <c:pt idx="11935">
                  <c:v>41763.257638888892</c:v>
                </c:pt>
                <c:pt idx="11936">
                  <c:v>41763.257696759261</c:v>
                </c:pt>
                <c:pt idx="11937">
                  <c:v>41763.257754629631</c:v>
                </c:pt>
                <c:pt idx="11938">
                  <c:v>41763.257824074077</c:v>
                </c:pt>
                <c:pt idx="11939">
                  <c:v>41763.257881944446</c:v>
                </c:pt>
                <c:pt idx="11940">
                  <c:v>41763.257939814815</c:v>
                </c:pt>
                <c:pt idx="11941">
                  <c:v>41763.257997685185</c:v>
                </c:pt>
                <c:pt idx="11942">
                  <c:v>41763.258067129631</c:v>
                </c:pt>
                <c:pt idx="11943">
                  <c:v>41763.258125</c:v>
                </c:pt>
                <c:pt idx="11944">
                  <c:v>41763.25818287037</c:v>
                </c:pt>
                <c:pt idx="11945">
                  <c:v>41763.258252314816</c:v>
                </c:pt>
                <c:pt idx="11946">
                  <c:v>41763.258310185185</c:v>
                </c:pt>
                <c:pt idx="11947">
                  <c:v>41763.258368055554</c:v>
                </c:pt>
                <c:pt idx="11948">
                  <c:v>41763.258437500001</c:v>
                </c:pt>
                <c:pt idx="11949">
                  <c:v>41763.25849537037</c:v>
                </c:pt>
                <c:pt idx="11950">
                  <c:v>41763.258553240739</c:v>
                </c:pt>
                <c:pt idx="11951">
                  <c:v>41763.258622685185</c:v>
                </c:pt>
                <c:pt idx="11952">
                  <c:v>41763.258680555555</c:v>
                </c:pt>
                <c:pt idx="11953">
                  <c:v>41763.258738425924</c:v>
                </c:pt>
                <c:pt idx="11954">
                  <c:v>41763.258796296293</c:v>
                </c:pt>
                <c:pt idx="11955">
                  <c:v>41763.25886574074</c:v>
                </c:pt>
                <c:pt idx="11956">
                  <c:v>41763.258923611109</c:v>
                </c:pt>
                <c:pt idx="11957">
                  <c:v>41763.258981481478</c:v>
                </c:pt>
                <c:pt idx="11958">
                  <c:v>41763.259050925924</c:v>
                </c:pt>
                <c:pt idx="11959">
                  <c:v>41763.259108796294</c:v>
                </c:pt>
                <c:pt idx="11960">
                  <c:v>41763.259166666663</c:v>
                </c:pt>
                <c:pt idx="11961">
                  <c:v>41763.259236111109</c:v>
                </c:pt>
                <c:pt idx="11962">
                  <c:v>41763.259293981479</c:v>
                </c:pt>
                <c:pt idx="11963">
                  <c:v>41763.259351851855</c:v>
                </c:pt>
                <c:pt idx="11964">
                  <c:v>41763.259421296294</c:v>
                </c:pt>
                <c:pt idx="11965">
                  <c:v>41763.259479166663</c:v>
                </c:pt>
                <c:pt idx="11966">
                  <c:v>41763.25953703704</c:v>
                </c:pt>
                <c:pt idx="11967">
                  <c:v>41763.259606481479</c:v>
                </c:pt>
                <c:pt idx="11968">
                  <c:v>41763.259664351855</c:v>
                </c:pt>
                <c:pt idx="11969">
                  <c:v>41763.259722222225</c:v>
                </c:pt>
                <c:pt idx="11970">
                  <c:v>41763.259780092594</c:v>
                </c:pt>
                <c:pt idx="11971">
                  <c:v>41763.25984953704</c:v>
                </c:pt>
                <c:pt idx="11972">
                  <c:v>41763.25990740741</c:v>
                </c:pt>
                <c:pt idx="11973">
                  <c:v>41763.259965277779</c:v>
                </c:pt>
                <c:pt idx="11974">
                  <c:v>41763.260034722225</c:v>
                </c:pt>
                <c:pt idx="11975">
                  <c:v>41763.260092592594</c:v>
                </c:pt>
                <c:pt idx="11976">
                  <c:v>41763.260150462964</c:v>
                </c:pt>
                <c:pt idx="11977">
                  <c:v>41763.26021990741</c:v>
                </c:pt>
                <c:pt idx="11978">
                  <c:v>41763.260277777779</c:v>
                </c:pt>
                <c:pt idx="11979">
                  <c:v>41763.260335648149</c:v>
                </c:pt>
                <c:pt idx="11980">
                  <c:v>41763.260405092595</c:v>
                </c:pt>
                <c:pt idx="11981">
                  <c:v>41763.260462962964</c:v>
                </c:pt>
                <c:pt idx="11982">
                  <c:v>41763.260520833333</c:v>
                </c:pt>
                <c:pt idx="11983">
                  <c:v>41763.260578703703</c:v>
                </c:pt>
                <c:pt idx="11984">
                  <c:v>41763.260648148149</c:v>
                </c:pt>
                <c:pt idx="11985">
                  <c:v>41763.260706018518</c:v>
                </c:pt>
                <c:pt idx="11986">
                  <c:v>41763.260763888888</c:v>
                </c:pt>
                <c:pt idx="11987">
                  <c:v>41763.260833333334</c:v>
                </c:pt>
                <c:pt idx="11988">
                  <c:v>41763.260891203703</c:v>
                </c:pt>
                <c:pt idx="11989">
                  <c:v>41763.260949074072</c:v>
                </c:pt>
                <c:pt idx="11990">
                  <c:v>41763.261018518519</c:v>
                </c:pt>
                <c:pt idx="11991">
                  <c:v>41763.261076388888</c:v>
                </c:pt>
                <c:pt idx="11992">
                  <c:v>41763.261134259257</c:v>
                </c:pt>
                <c:pt idx="11993">
                  <c:v>41763.261203703703</c:v>
                </c:pt>
                <c:pt idx="11994">
                  <c:v>41763.261261574073</c:v>
                </c:pt>
                <c:pt idx="11995">
                  <c:v>41763.261319444442</c:v>
                </c:pt>
                <c:pt idx="11996">
                  <c:v>41763.261377314811</c:v>
                </c:pt>
                <c:pt idx="11997">
                  <c:v>41763.261446759258</c:v>
                </c:pt>
                <c:pt idx="11998">
                  <c:v>41763.261504629627</c:v>
                </c:pt>
                <c:pt idx="11999">
                  <c:v>41763.261562500003</c:v>
                </c:pt>
                <c:pt idx="12000">
                  <c:v>41763.261631944442</c:v>
                </c:pt>
                <c:pt idx="12001">
                  <c:v>41763.261689814812</c:v>
                </c:pt>
                <c:pt idx="12002">
                  <c:v>41763.261747685188</c:v>
                </c:pt>
                <c:pt idx="12003">
                  <c:v>41763.261817129627</c:v>
                </c:pt>
                <c:pt idx="12004">
                  <c:v>41763.261874999997</c:v>
                </c:pt>
                <c:pt idx="12005">
                  <c:v>41763.261932870373</c:v>
                </c:pt>
                <c:pt idx="12006">
                  <c:v>41763.262002314812</c:v>
                </c:pt>
                <c:pt idx="12007">
                  <c:v>41763.262060185189</c:v>
                </c:pt>
                <c:pt idx="12008">
                  <c:v>41763.262118055558</c:v>
                </c:pt>
                <c:pt idx="12009">
                  <c:v>41763.262175925927</c:v>
                </c:pt>
                <c:pt idx="12010">
                  <c:v>41763.262245370373</c:v>
                </c:pt>
                <c:pt idx="12011">
                  <c:v>41763.262303240743</c:v>
                </c:pt>
                <c:pt idx="12012">
                  <c:v>41763.262361111112</c:v>
                </c:pt>
                <c:pt idx="12013">
                  <c:v>41763.262430555558</c:v>
                </c:pt>
                <c:pt idx="12014">
                  <c:v>41763.262488425928</c:v>
                </c:pt>
                <c:pt idx="12015">
                  <c:v>41763.262546296297</c:v>
                </c:pt>
                <c:pt idx="12016">
                  <c:v>41763.262615740743</c:v>
                </c:pt>
                <c:pt idx="12017">
                  <c:v>41763.262673611112</c:v>
                </c:pt>
                <c:pt idx="12018">
                  <c:v>41763.262731481482</c:v>
                </c:pt>
                <c:pt idx="12019">
                  <c:v>41763.262800925928</c:v>
                </c:pt>
                <c:pt idx="12020">
                  <c:v>41763.262858796297</c:v>
                </c:pt>
                <c:pt idx="12021">
                  <c:v>41763.262916666667</c:v>
                </c:pt>
                <c:pt idx="12022">
                  <c:v>41763.262986111113</c:v>
                </c:pt>
                <c:pt idx="12023">
                  <c:v>41763.263043981482</c:v>
                </c:pt>
                <c:pt idx="12024">
                  <c:v>41763.263101851851</c:v>
                </c:pt>
                <c:pt idx="12025">
                  <c:v>41763.263159722221</c:v>
                </c:pt>
                <c:pt idx="12026">
                  <c:v>41763.263229166667</c:v>
                </c:pt>
                <c:pt idx="12027">
                  <c:v>41763.263287037036</c:v>
                </c:pt>
                <c:pt idx="12028">
                  <c:v>41763.263344907406</c:v>
                </c:pt>
                <c:pt idx="12029">
                  <c:v>41763.263414351852</c:v>
                </c:pt>
                <c:pt idx="12030">
                  <c:v>41763.263472222221</c:v>
                </c:pt>
                <c:pt idx="12031">
                  <c:v>41763.26353009259</c:v>
                </c:pt>
                <c:pt idx="12032">
                  <c:v>41763.263599537036</c:v>
                </c:pt>
                <c:pt idx="12033">
                  <c:v>41763.263657407406</c:v>
                </c:pt>
                <c:pt idx="12034">
                  <c:v>41763.263715277775</c:v>
                </c:pt>
                <c:pt idx="12035">
                  <c:v>41763.263784722221</c:v>
                </c:pt>
                <c:pt idx="12036">
                  <c:v>41763.263842592591</c:v>
                </c:pt>
                <c:pt idx="12037">
                  <c:v>41763.26390046296</c:v>
                </c:pt>
                <c:pt idx="12038">
                  <c:v>41763.263958333337</c:v>
                </c:pt>
                <c:pt idx="12039">
                  <c:v>41763.264027777775</c:v>
                </c:pt>
                <c:pt idx="12040">
                  <c:v>41763.264085648145</c:v>
                </c:pt>
                <c:pt idx="12041">
                  <c:v>41763.264143518521</c:v>
                </c:pt>
                <c:pt idx="12042">
                  <c:v>41763.26421296296</c:v>
                </c:pt>
                <c:pt idx="12043">
                  <c:v>41763.264270833337</c:v>
                </c:pt>
                <c:pt idx="12044">
                  <c:v>41763.264328703706</c:v>
                </c:pt>
                <c:pt idx="12045">
                  <c:v>41763.264398148145</c:v>
                </c:pt>
                <c:pt idx="12046">
                  <c:v>41763.264456018522</c:v>
                </c:pt>
                <c:pt idx="12047">
                  <c:v>41763.264513888891</c:v>
                </c:pt>
                <c:pt idx="12048">
                  <c:v>41763.26458333333</c:v>
                </c:pt>
                <c:pt idx="12049">
                  <c:v>41763.264641203707</c:v>
                </c:pt>
                <c:pt idx="12050">
                  <c:v>41763.264699074076</c:v>
                </c:pt>
                <c:pt idx="12051">
                  <c:v>41763.264756944445</c:v>
                </c:pt>
                <c:pt idx="12052">
                  <c:v>41763.264826388891</c:v>
                </c:pt>
                <c:pt idx="12053">
                  <c:v>41763.264884259261</c:v>
                </c:pt>
                <c:pt idx="12054">
                  <c:v>41763.26494212963</c:v>
                </c:pt>
                <c:pt idx="12055">
                  <c:v>41763.265011574076</c:v>
                </c:pt>
                <c:pt idx="12056">
                  <c:v>41763.265069444446</c:v>
                </c:pt>
                <c:pt idx="12057">
                  <c:v>41763.265127314815</c:v>
                </c:pt>
                <c:pt idx="12058">
                  <c:v>41763.265196759261</c:v>
                </c:pt>
                <c:pt idx="12059">
                  <c:v>41763.26525462963</c:v>
                </c:pt>
                <c:pt idx="12060">
                  <c:v>41763.2653125</c:v>
                </c:pt>
                <c:pt idx="12061">
                  <c:v>41763.265381944446</c:v>
                </c:pt>
                <c:pt idx="12062">
                  <c:v>41763.265439814815</c:v>
                </c:pt>
                <c:pt idx="12063">
                  <c:v>41763.265497685185</c:v>
                </c:pt>
                <c:pt idx="12064">
                  <c:v>41763.265567129631</c:v>
                </c:pt>
                <c:pt idx="12065">
                  <c:v>41763.265625</c:v>
                </c:pt>
                <c:pt idx="12066">
                  <c:v>41763.265682870369</c:v>
                </c:pt>
                <c:pt idx="12067">
                  <c:v>41763.265740740739</c:v>
                </c:pt>
                <c:pt idx="12068">
                  <c:v>41763.265810185185</c:v>
                </c:pt>
                <c:pt idx="12069">
                  <c:v>41763.265868055554</c:v>
                </c:pt>
                <c:pt idx="12070">
                  <c:v>41763.265925925924</c:v>
                </c:pt>
                <c:pt idx="12071">
                  <c:v>41763.26599537037</c:v>
                </c:pt>
                <c:pt idx="12072">
                  <c:v>41763.266053240739</c:v>
                </c:pt>
                <c:pt idx="12073">
                  <c:v>41763.266111111108</c:v>
                </c:pt>
                <c:pt idx="12074">
                  <c:v>41763.266180555554</c:v>
                </c:pt>
                <c:pt idx="12075">
                  <c:v>41763.266238425924</c:v>
                </c:pt>
                <c:pt idx="12076">
                  <c:v>41763.266296296293</c:v>
                </c:pt>
                <c:pt idx="12077">
                  <c:v>41763.266365740739</c:v>
                </c:pt>
                <c:pt idx="12078">
                  <c:v>41763.266423611109</c:v>
                </c:pt>
                <c:pt idx="12079">
                  <c:v>41763.266481481478</c:v>
                </c:pt>
                <c:pt idx="12080">
                  <c:v>41763.266539351855</c:v>
                </c:pt>
                <c:pt idx="12081">
                  <c:v>41763.266608796293</c:v>
                </c:pt>
                <c:pt idx="12082">
                  <c:v>41763.26666666667</c:v>
                </c:pt>
                <c:pt idx="12083">
                  <c:v>41763.266724537039</c:v>
                </c:pt>
                <c:pt idx="12084">
                  <c:v>41763.266793981478</c:v>
                </c:pt>
                <c:pt idx="12085">
                  <c:v>41763.266851851855</c:v>
                </c:pt>
                <c:pt idx="12086">
                  <c:v>41763.266909722224</c:v>
                </c:pt>
                <c:pt idx="12087">
                  <c:v>41763.266979166663</c:v>
                </c:pt>
                <c:pt idx="12088">
                  <c:v>41763.26703703704</c:v>
                </c:pt>
                <c:pt idx="12089">
                  <c:v>41763.267094907409</c:v>
                </c:pt>
                <c:pt idx="12090">
                  <c:v>41763.267164351855</c:v>
                </c:pt>
                <c:pt idx="12091">
                  <c:v>41763.267222222225</c:v>
                </c:pt>
                <c:pt idx="12092">
                  <c:v>41763.267280092594</c:v>
                </c:pt>
                <c:pt idx="12093">
                  <c:v>41763.267337962963</c:v>
                </c:pt>
                <c:pt idx="12094">
                  <c:v>41763.267407407409</c:v>
                </c:pt>
                <c:pt idx="12095">
                  <c:v>41763.267465277779</c:v>
                </c:pt>
                <c:pt idx="12096">
                  <c:v>41763.267523148148</c:v>
                </c:pt>
                <c:pt idx="12097">
                  <c:v>41763.267592592594</c:v>
                </c:pt>
                <c:pt idx="12098">
                  <c:v>41763.267650462964</c:v>
                </c:pt>
                <c:pt idx="12099">
                  <c:v>41763.267708333333</c:v>
                </c:pt>
                <c:pt idx="12100">
                  <c:v>41763.267777777779</c:v>
                </c:pt>
                <c:pt idx="12101">
                  <c:v>41763.267835648148</c:v>
                </c:pt>
                <c:pt idx="12102">
                  <c:v>41763.267893518518</c:v>
                </c:pt>
                <c:pt idx="12103">
                  <c:v>41763.267962962964</c:v>
                </c:pt>
                <c:pt idx="12104">
                  <c:v>41763.268020833333</c:v>
                </c:pt>
                <c:pt idx="12105">
                  <c:v>41763.268078703702</c:v>
                </c:pt>
                <c:pt idx="12106">
                  <c:v>41763.268136574072</c:v>
                </c:pt>
                <c:pt idx="12107">
                  <c:v>41763.268206018518</c:v>
                </c:pt>
                <c:pt idx="12108">
                  <c:v>41763.268263888887</c:v>
                </c:pt>
                <c:pt idx="12109">
                  <c:v>41763.268321759257</c:v>
                </c:pt>
                <c:pt idx="12110">
                  <c:v>41763.268391203703</c:v>
                </c:pt>
                <c:pt idx="12111">
                  <c:v>41763.268449074072</c:v>
                </c:pt>
                <c:pt idx="12112">
                  <c:v>41763.268506944441</c:v>
                </c:pt>
                <c:pt idx="12113">
                  <c:v>41763.268576388888</c:v>
                </c:pt>
                <c:pt idx="12114">
                  <c:v>41763.268634259257</c:v>
                </c:pt>
                <c:pt idx="12115">
                  <c:v>41763.268692129626</c:v>
                </c:pt>
                <c:pt idx="12116">
                  <c:v>41763.268761574072</c:v>
                </c:pt>
                <c:pt idx="12117">
                  <c:v>41763.268819444442</c:v>
                </c:pt>
                <c:pt idx="12118">
                  <c:v>41763.268877314818</c:v>
                </c:pt>
                <c:pt idx="12119">
                  <c:v>41763.268946759257</c:v>
                </c:pt>
                <c:pt idx="12120">
                  <c:v>41763.269004629627</c:v>
                </c:pt>
                <c:pt idx="12121">
                  <c:v>41763.269062500003</c:v>
                </c:pt>
                <c:pt idx="12122">
                  <c:v>41763.269120370373</c:v>
                </c:pt>
                <c:pt idx="12123">
                  <c:v>41763.269189814811</c:v>
                </c:pt>
                <c:pt idx="12124">
                  <c:v>41763.269247685188</c:v>
                </c:pt>
                <c:pt idx="12125">
                  <c:v>41763.269305555557</c:v>
                </c:pt>
                <c:pt idx="12126">
                  <c:v>41763.269375000003</c:v>
                </c:pt>
                <c:pt idx="12127">
                  <c:v>41763.269432870373</c:v>
                </c:pt>
                <c:pt idx="12128">
                  <c:v>41763.269490740742</c:v>
                </c:pt>
                <c:pt idx="12129">
                  <c:v>41763.269560185188</c:v>
                </c:pt>
                <c:pt idx="12130">
                  <c:v>41763.269618055558</c:v>
                </c:pt>
                <c:pt idx="12131">
                  <c:v>41763.269675925927</c:v>
                </c:pt>
                <c:pt idx="12132">
                  <c:v>41763.269745370373</c:v>
                </c:pt>
                <c:pt idx="12133">
                  <c:v>41763.269803240742</c:v>
                </c:pt>
                <c:pt idx="12134">
                  <c:v>41763.269861111112</c:v>
                </c:pt>
                <c:pt idx="12135">
                  <c:v>41763.269918981481</c:v>
                </c:pt>
                <c:pt idx="12136">
                  <c:v>41763.269988425927</c:v>
                </c:pt>
                <c:pt idx="12137">
                  <c:v>41763.270046296297</c:v>
                </c:pt>
                <c:pt idx="12138">
                  <c:v>41763.270104166666</c:v>
                </c:pt>
                <c:pt idx="12139">
                  <c:v>41763.270173611112</c:v>
                </c:pt>
                <c:pt idx="12140">
                  <c:v>41763.270231481481</c:v>
                </c:pt>
                <c:pt idx="12141">
                  <c:v>41763.270289351851</c:v>
                </c:pt>
                <c:pt idx="12142">
                  <c:v>41763.270358796297</c:v>
                </c:pt>
                <c:pt idx="12143">
                  <c:v>41763.270416666666</c:v>
                </c:pt>
                <c:pt idx="12144">
                  <c:v>41763.270474537036</c:v>
                </c:pt>
                <c:pt idx="12145">
                  <c:v>41763.270543981482</c:v>
                </c:pt>
                <c:pt idx="12146">
                  <c:v>41763.270601851851</c:v>
                </c:pt>
                <c:pt idx="12147">
                  <c:v>41763.27065972222</c:v>
                </c:pt>
                <c:pt idx="12148">
                  <c:v>41763.27071759259</c:v>
                </c:pt>
                <c:pt idx="12149">
                  <c:v>41763.270787037036</c:v>
                </c:pt>
                <c:pt idx="12150">
                  <c:v>41763.270844907405</c:v>
                </c:pt>
                <c:pt idx="12151">
                  <c:v>41763.270902777775</c:v>
                </c:pt>
                <c:pt idx="12152">
                  <c:v>41763.270972222221</c:v>
                </c:pt>
                <c:pt idx="12153">
                  <c:v>41763.27103009259</c:v>
                </c:pt>
                <c:pt idx="12154">
                  <c:v>41763.271087962959</c:v>
                </c:pt>
                <c:pt idx="12155">
                  <c:v>41763.271157407406</c:v>
                </c:pt>
                <c:pt idx="12156">
                  <c:v>41763.271215277775</c:v>
                </c:pt>
                <c:pt idx="12157">
                  <c:v>41763.271273148152</c:v>
                </c:pt>
                <c:pt idx="12158">
                  <c:v>41763.27134259259</c:v>
                </c:pt>
                <c:pt idx="12159">
                  <c:v>41763.27140046296</c:v>
                </c:pt>
                <c:pt idx="12160">
                  <c:v>41763.271458333336</c:v>
                </c:pt>
                <c:pt idx="12161">
                  <c:v>41763.271516203706</c:v>
                </c:pt>
                <c:pt idx="12162">
                  <c:v>41763.271585648145</c:v>
                </c:pt>
                <c:pt idx="12163">
                  <c:v>41763.271643518521</c:v>
                </c:pt>
                <c:pt idx="12164">
                  <c:v>41763.271701388891</c:v>
                </c:pt>
                <c:pt idx="12165">
                  <c:v>41763.271770833337</c:v>
                </c:pt>
                <c:pt idx="12166">
                  <c:v>41763.271828703706</c:v>
                </c:pt>
                <c:pt idx="12167">
                  <c:v>41763.271886574075</c:v>
                </c:pt>
                <c:pt idx="12168">
                  <c:v>41763.271956018521</c:v>
                </c:pt>
                <c:pt idx="12169">
                  <c:v>41763.272013888891</c:v>
                </c:pt>
                <c:pt idx="12170">
                  <c:v>41763.27207175926</c:v>
                </c:pt>
                <c:pt idx="12171">
                  <c:v>41763.272141203706</c:v>
                </c:pt>
                <c:pt idx="12172">
                  <c:v>41763.272199074076</c:v>
                </c:pt>
                <c:pt idx="12173">
                  <c:v>41763.272256944445</c:v>
                </c:pt>
                <c:pt idx="12174">
                  <c:v>41763.272326388891</c:v>
                </c:pt>
                <c:pt idx="12175">
                  <c:v>41763.27238425926</c:v>
                </c:pt>
                <c:pt idx="12176">
                  <c:v>41763.27244212963</c:v>
                </c:pt>
                <c:pt idx="12177">
                  <c:v>41763.272499999999</c:v>
                </c:pt>
                <c:pt idx="12178">
                  <c:v>41763.272569444445</c:v>
                </c:pt>
                <c:pt idx="12179">
                  <c:v>41763.272627314815</c:v>
                </c:pt>
                <c:pt idx="12180">
                  <c:v>41763.272685185184</c:v>
                </c:pt>
                <c:pt idx="12181">
                  <c:v>41763.27275462963</c:v>
                </c:pt>
                <c:pt idx="12182">
                  <c:v>41763.272812499999</c:v>
                </c:pt>
                <c:pt idx="12183">
                  <c:v>41763.272870370369</c:v>
                </c:pt>
                <c:pt idx="12184">
                  <c:v>41763.272939814815</c:v>
                </c:pt>
                <c:pt idx="12185">
                  <c:v>41763.272997685184</c:v>
                </c:pt>
                <c:pt idx="12186">
                  <c:v>41763.273055555554</c:v>
                </c:pt>
                <c:pt idx="12187">
                  <c:v>41763.273125</c:v>
                </c:pt>
                <c:pt idx="12188">
                  <c:v>41763.273182870369</c:v>
                </c:pt>
                <c:pt idx="12189">
                  <c:v>41763.273240740738</c:v>
                </c:pt>
                <c:pt idx="12190">
                  <c:v>41763.273298611108</c:v>
                </c:pt>
                <c:pt idx="12191">
                  <c:v>41763.273368055554</c:v>
                </c:pt>
                <c:pt idx="12192">
                  <c:v>41763.273425925923</c:v>
                </c:pt>
                <c:pt idx="12193">
                  <c:v>41763.2734837963</c:v>
                </c:pt>
                <c:pt idx="12194">
                  <c:v>41763.273553240739</c:v>
                </c:pt>
                <c:pt idx="12195">
                  <c:v>41763.273611111108</c:v>
                </c:pt>
                <c:pt idx="12196">
                  <c:v>41763.273668981485</c:v>
                </c:pt>
                <c:pt idx="12197">
                  <c:v>41763.273738425924</c:v>
                </c:pt>
                <c:pt idx="12198">
                  <c:v>41763.273796296293</c:v>
                </c:pt>
                <c:pt idx="12199">
                  <c:v>41763.273854166669</c:v>
                </c:pt>
                <c:pt idx="12200">
                  <c:v>41763.273923611108</c:v>
                </c:pt>
                <c:pt idx="12201">
                  <c:v>41763.273981481485</c:v>
                </c:pt>
                <c:pt idx="12202">
                  <c:v>41763.274039351854</c:v>
                </c:pt>
                <c:pt idx="12203">
                  <c:v>41763.274108796293</c:v>
                </c:pt>
                <c:pt idx="12204">
                  <c:v>41763.27416666667</c:v>
                </c:pt>
                <c:pt idx="12205">
                  <c:v>41763.274224537039</c:v>
                </c:pt>
                <c:pt idx="12206">
                  <c:v>41763.274282407408</c:v>
                </c:pt>
                <c:pt idx="12207">
                  <c:v>41763.274351851855</c:v>
                </c:pt>
                <c:pt idx="12208">
                  <c:v>41763.274409722224</c:v>
                </c:pt>
                <c:pt idx="12209">
                  <c:v>41763.274467592593</c:v>
                </c:pt>
                <c:pt idx="12210">
                  <c:v>41763.274537037039</c:v>
                </c:pt>
                <c:pt idx="12211">
                  <c:v>41763.274594907409</c:v>
                </c:pt>
                <c:pt idx="12212">
                  <c:v>41763.274652777778</c:v>
                </c:pt>
                <c:pt idx="12213">
                  <c:v>41763.274722222224</c:v>
                </c:pt>
                <c:pt idx="12214">
                  <c:v>41763.274780092594</c:v>
                </c:pt>
                <c:pt idx="12215">
                  <c:v>41763.274837962963</c:v>
                </c:pt>
                <c:pt idx="12216">
                  <c:v>41763.274907407409</c:v>
                </c:pt>
                <c:pt idx="12217">
                  <c:v>41763.274965277778</c:v>
                </c:pt>
                <c:pt idx="12218">
                  <c:v>41763.275023148148</c:v>
                </c:pt>
                <c:pt idx="12219">
                  <c:v>41763.275081018517</c:v>
                </c:pt>
                <c:pt idx="12220">
                  <c:v>41763.275150462963</c:v>
                </c:pt>
                <c:pt idx="12221">
                  <c:v>41763.275208333333</c:v>
                </c:pt>
                <c:pt idx="12222">
                  <c:v>41763.275266203702</c:v>
                </c:pt>
                <c:pt idx="12223">
                  <c:v>41763.275335648148</c:v>
                </c:pt>
                <c:pt idx="12224">
                  <c:v>41763.275393518517</c:v>
                </c:pt>
                <c:pt idx="12225">
                  <c:v>41763.275451388887</c:v>
                </c:pt>
                <c:pt idx="12226">
                  <c:v>41763.275520833333</c:v>
                </c:pt>
                <c:pt idx="12227">
                  <c:v>41763.275578703702</c:v>
                </c:pt>
                <c:pt idx="12228">
                  <c:v>41763.275636574072</c:v>
                </c:pt>
                <c:pt idx="12229">
                  <c:v>41763.275706018518</c:v>
                </c:pt>
                <c:pt idx="12230">
                  <c:v>41763.275763888887</c:v>
                </c:pt>
                <c:pt idx="12231">
                  <c:v>41763.275821759256</c:v>
                </c:pt>
                <c:pt idx="12232">
                  <c:v>41763.275879629633</c:v>
                </c:pt>
                <c:pt idx="12233">
                  <c:v>41763.275949074072</c:v>
                </c:pt>
                <c:pt idx="12234">
                  <c:v>41763.276006944441</c:v>
                </c:pt>
                <c:pt idx="12235">
                  <c:v>41763.276064814818</c:v>
                </c:pt>
                <c:pt idx="12236">
                  <c:v>41763.276134259257</c:v>
                </c:pt>
                <c:pt idx="12237">
                  <c:v>41763.276192129626</c:v>
                </c:pt>
                <c:pt idx="12238">
                  <c:v>41763.276250000003</c:v>
                </c:pt>
                <c:pt idx="12239">
                  <c:v>41763.276319444441</c:v>
                </c:pt>
                <c:pt idx="12240">
                  <c:v>41763.276377314818</c:v>
                </c:pt>
                <c:pt idx="12241">
                  <c:v>41763.276435185187</c:v>
                </c:pt>
                <c:pt idx="12242">
                  <c:v>41763.276504629626</c:v>
                </c:pt>
                <c:pt idx="12243">
                  <c:v>41763.276562500003</c:v>
                </c:pt>
                <c:pt idx="12244">
                  <c:v>41763.276620370372</c:v>
                </c:pt>
                <c:pt idx="12245">
                  <c:v>41763.276678240742</c:v>
                </c:pt>
                <c:pt idx="12246">
                  <c:v>41763.276747685188</c:v>
                </c:pt>
                <c:pt idx="12247">
                  <c:v>41763.276805555557</c:v>
                </c:pt>
                <c:pt idx="12248">
                  <c:v>41763.276863425926</c:v>
                </c:pt>
                <c:pt idx="12249">
                  <c:v>41763.276932870373</c:v>
                </c:pt>
                <c:pt idx="12250">
                  <c:v>41763.276990740742</c:v>
                </c:pt>
                <c:pt idx="12251">
                  <c:v>41763.277048611111</c:v>
                </c:pt>
                <c:pt idx="12252">
                  <c:v>41763.277118055557</c:v>
                </c:pt>
                <c:pt idx="12253">
                  <c:v>41763.277175925927</c:v>
                </c:pt>
                <c:pt idx="12254">
                  <c:v>41763.277233796296</c:v>
                </c:pt>
                <c:pt idx="12255">
                  <c:v>41763.277303240742</c:v>
                </c:pt>
                <c:pt idx="12256">
                  <c:v>41763.277361111112</c:v>
                </c:pt>
                <c:pt idx="12257">
                  <c:v>41763.277418981481</c:v>
                </c:pt>
                <c:pt idx="12258">
                  <c:v>41763.277488425927</c:v>
                </c:pt>
                <c:pt idx="12259">
                  <c:v>41763.277546296296</c:v>
                </c:pt>
                <c:pt idx="12260">
                  <c:v>41763.277604166666</c:v>
                </c:pt>
                <c:pt idx="12261">
                  <c:v>41763.277662037035</c:v>
                </c:pt>
                <c:pt idx="12262">
                  <c:v>41763.277731481481</c:v>
                </c:pt>
                <c:pt idx="12263">
                  <c:v>41763.277789351851</c:v>
                </c:pt>
                <c:pt idx="12264">
                  <c:v>41763.27784722222</c:v>
                </c:pt>
                <c:pt idx="12265">
                  <c:v>41763.277916666666</c:v>
                </c:pt>
                <c:pt idx="12266">
                  <c:v>41763.277974537035</c:v>
                </c:pt>
                <c:pt idx="12267">
                  <c:v>41763.278032407405</c:v>
                </c:pt>
                <c:pt idx="12268">
                  <c:v>41763.278101851851</c:v>
                </c:pt>
                <c:pt idx="12269">
                  <c:v>41763.27815972222</c:v>
                </c:pt>
                <c:pt idx="12270">
                  <c:v>41763.278217592589</c:v>
                </c:pt>
                <c:pt idx="12271">
                  <c:v>41763.278287037036</c:v>
                </c:pt>
                <c:pt idx="12272">
                  <c:v>41763.278344907405</c:v>
                </c:pt>
                <c:pt idx="12273">
                  <c:v>41763.278402777774</c:v>
                </c:pt>
                <c:pt idx="12274">
                  <c:v>41763.278460648151</c:v>
                </c:pt>
                <c:pt idx="12275">
                  <c:v>41763.27853009259</c:v>
                </c:pt>
                <c:pt idx="12276">
                  <c:v>41763.278587962966</c:v>
                </c:pt>
                <c:pt idx="12277">
                  <c:v>41763.278645833336</c:v>
                </c:pt>
                <c:pt idx="12278">
                  <c:v>41763.278715277775</c:v>
                </c:pt>
                <c:pt idx="12279">
                  <c:v>41763.278773148151</c:v>
                </c:pt>
                <c:pt idx="12280">
                  <c:v>41763.278831018521</c:v>
                </c:pt>
                <c:pt idx="12281">
                  <c:v>41763.278900462959</c:v>
                </c:pt>
                <c:pt idx="12282">
                  <c:v>41763.278958333336</c:v>
                </c:pt>
                <c:pt idx="12283">
                  <c:v>41763.279016203705</c:v>
                </c:pt>
                <c:pt idx="12284">
                  <c:v>41763.279085648152</c:v>
                </c:pt>
                <c:pt idx="12285">
                  <c:v>41763.279143518521</c:v>
                </c:pt>
                <c:pt idx="12286">
                  <c:v>41763.27920138889</c:v>
                </c:pt>
                <c:pt idx="12287">
                  <c:v>41763.27925925926</c:v>
                </c:pt>
                <c:pt idx="12288">
                  <c:v>41763.279328703706</c:v>
                </c:pt>
                <c:pt idx="12289">
                  <c:v>41763.279386574075</c:v>
                </c:pt>
                <c:pt idx="12290">
                  <c:v>41763.279444444444</c:v>
                </c:pt>
                <c:pt idx="12291">
                  <c:v>41763.279513888891</c:v>
                </c:pt>
                <c:pt idx="12292">
                  <c:v>41763.27957175926</c:v>
                </c:pt>
                <c:pt idx="12293">
                  <c:v>41763.279629629629</c:v>
                </c:pt>
                <c:pt idx="12294">
                  <c:v>41763.279699074075</c:v>
                </c:pt>
                <c:pt idx="12295">
                  <c:v>41763.279756944445</c:v>
                </c:pt>
                <c:pt idx="12296">
                  <c:v>41763.279814814814</c:v>
                </c:pt>
                <c:pt idx="12297">
                  <c:v>41763.27988425926</c:v>
                </c:pt>
                <c:pt idx="12298">
                  <c:v>41763.279942129629</c:v>
                </c:pt>
                <c:pt idx="12299">
                  <c:v>41763.279999999999</c:v>
                </c:pt>
                <c:pt idx="12300">
                  <c:v>41763.280069444445</c:v>
                </c:pt>
                <c:pt idx="12301">
                  <c:v>41763.280127314814</c:v>
                </c:pt>
                <c:pt idx="12302">
                  <c:v>41763.280185185184</c:v>
                </c:pt>
                <c:pt idx="12303">
                  <c:v>41763.280243055553</c:v>
                </c:pt>
                <c:pt idx="12304">
                  <c:v>41763.280312499999</c:v>
                </c:pt>
                <c:pt idx="12305">
                  <c:v>41763.280370370368</c:v>
                </c:pt>
                <c:pt idx="12306">
                  <c:v>41763.280428240738</c:v>
                </c:pt>
                <c:pt idx="12307">
                  <c:v>41763.280497685184</c:v>
                </c:pt>
                <c:pt idx="12308">
                  <c:v>41763.280555555553</c:v>
                </c:pt>
                <c:pt idx="12309">
                  <c:v>41763.280613425923</c:v>
                </c:pt>
                <c:pt idx="12310">
                  <c:v>41763.280682870369</c:v>
                </c:pt>
                <c:pt idx="12311">
                  <c:v>41763.280740740738</c:v>
                </c:pt>
                <c:pt idx="12312">
                  <c:v>41763.280798611115</c:v>
                </c:pt>
                <c:pt idx="12313">
                  <c:v>41763.280868055554</c:v>
                </c:pt>
                <c:pt idx="12314">
                  <c:v>41763.280925925923</c:v>
                </c:pt>
                <c:pt idx="12315">
                  <c:v>41763.2809837963</c:v>
                </c:pt>
                <c:pt idx="12316">
                  <c:v>41763.281041666669</c:v>
                </c:pt>
                <c:pt idx="12317">
                  <c:v>41763.281111111108</c:v>
                </c:pt>
                <c:pt idx="12318">
                  <c:v>41763.281168981484</c:v>
                </c:pt>
                <c:pt idx="12319">
                  <c:v>41763.281226851854</c:v>
                </c:pt>
                <c:pt idx="12320">
                  <c:v>41763.2812962963</c:v>
                </c:pt>
                <c:pt idx="12321">
                  <c:v>41763.281354166669</c:v>
                </c:pt>
                <c:pt idx="12322">
                  <c:v>41763.281412037039</c:v>
                </c:pt>
                <c:pt idx="12323">
                  <c:v>41763.281481481485</c:v>
                </c:pt>
                <c:pt idx="12324">
                  <c:v>41763.281539351854</c:v>
                </c:pt>
                <c:pt idx="12325">
                  <c:v>41763.281597222223</c:v>
                </c:pt>
                <c:pt idx="12326">
                  <c:v>41763.281666666669</c:v>
                </c:pt>
                <c:pt idx="12327">
                  <c:v>41763.281724537039</c:v>
                </c:pt>
                <c:pt idx="12328">
                  <c:v>41763.281782407408</c:v>
                </c:pt>
                <c:pt idx="12329">
                  <c:v>41763.281840277778</c:v>
                </c:pt>
                <c:pt idx="12330">
                  <c:v>41763.281909722224</c:v>
                </c:pt>
                <c:pt idx="12331">
                  <c:v>41763.281967592593</c:v>
                </c:pt>
                <c:pt idx="12332">
                  <c:v>41763.282025462962</c:v>
                </c:pt>
                <c:pt idx="12333">
                  <c:v>41763.282094907408</c:v>
                </c:pt>
                <c:pt idx="12334">
                  <c:v>41763.282152777778</c:v>
                </c:pt>
                <c:pt idx="12335">
                  <c:v>41763.282210648147</c:v>
                </c:pt>
                <c:pt idx="12336">
                  <c:v>41763.282280092593</c:v>
                </c:pt>
                <c:pt idx="12337">
                  <c:v>41763.282337962963</c:v>
                </c:pt>
                <c:pt idx="12338">
                  <c:v>41763.282395833332</c:v>
                </c:pt>
                <c:pt idx="12339">
                  <c:v>41763.282465277778</c:v>
                </c:pt>
                <c:pt idx="12340">
                  <c:v>41763.282523148147</c:v>
                </c:pt>
                <c:pt idx="12341">
                  <c:v>41763.282581018517</c:v>
                </c:pt>
                <c:pt idx="12342">
                  <c:v>41763.282650462963</c:v>
                </c:pt>
                <c:pt idx="12343">
                  <c:v>41763.282708333332</c:v>
                </c:pt>
                <c:pt idx="12344">
                  <c:v>41763.282766203702</c:v>
                </c:pt>
                <c:pt idx="12345">
                  <c:v>41763.282824074071</c:v>
                </c:pt>
                <c:pt idx="12346">
                  <c:v>41763.282893518517</c:v>
                </c:pt>
                <c:pt idx="12347">
                  <c:v>41763.282951388886</c:v>
                </c:pt>
                <c:pt idx="12348">
                  <c:v>41763.283009259256</c:v>
                </c:pt>
                <c:pt idx="12349">
                  <c:v>41763.283078703702</c:v>
                </c:pt>
                <c:pt idx="12350">
                  <c:v>41763.283136574071</c:v>
                </c:pt>
                <c:pt idx="12351">
                  <c:v>41763.283194444448</c:v>
                </c:pt>
                <c:pt idx="12352">
                  <c:v>41763.283263888887</c:v>
                </c:pt>
                <c:pt idx="12353">
                  <c:v>41763.283321759256</c:v>
                </c:pt>
                <c:pt idx="12354">
                  <c:v>41763.283379629633</c:v>
                </c:pt>
                <c:pt idx="12355">
                  <c:v>41763.283449074072</c:v>
                </c:pt>
                <c:pt idx="12356">
                  <c:v>41763.283506944441</c:v>
                </c:pt>
                <c:pt idx="12357">
                  <c:v>41763.283564814818</c:v>
                </c:pt>
                <c:pt idx="12358">
                  <c:v>41763.283622685187</c:v>
                </c:pt>
                <c:pt idx="12359">
                  <c:v>41763.283692129633</c:v>
                </c:pt>
                <c:pt idx="12360">
                  <c:v>41763.283750000002</c:v>
                </c:pt>
                <c:pt idx="12361">
                  <c:v>41763.283807870372</c:v>
                </c:pt>
                <c:pt idx="12362">
                  <c:v>41763.283877314818</c:v>
                </c:pt>
                <c:pt idx="12363">
                  <c:v>41763.283935185187</c:v>
                </c:pt>
                <c:pt idx="12364">
                  <c:v>41763.283993055556</c:v>
                </c:pt>
                <c:pt idx="12365">
                  <c:v>41763.284062500003</c:v>
                </c:pt>
                <c:pt idx="12366">
                  <c:v>41763.284120370372</c:v>
                </c:pt>
                <c:pt idx="12367">
                  <c:v>41763.284178240741</c:v>
                </c:pt>
                <c:pt idx="12368">
                  <c:v>41763.284247685187</c:v>
                </c:pt>
                <c:pt idx="12369">
                  <c:v>41763.284305555557</c:v>
                </c:pt>
                <c:pt idx="12370">
                  <c:v>41763.284363425926</c:v>
                </c:pt>
                <c:pt idx="12371">
                  <c:v>41763.284421296295</c:v>
                </c:pt>
                <c:pt idx="12372">
                  <c:v>41763.284490740742</c:v>
                </c:pt>
                <c:pt idx="12373">
                  <c:v>41763.284548611111</c:v>
                </c:pt>
                <c:pt idx="12374">
                  <c:v>41763.28460648148</c:v>
                </c:pt>
                <c:pt idx="12375">
                  <c:v>41763.284675925926</c:v>
                </c:pt>
                <c:pt idx="12376">
                  <c:v>41763.284733796296</c:v>
                </c:pt>
                <c:pt idx="12377">
                  <c:v>41763.284791666665</c:v>
                </c:pt>
                <c:pt idx="12378">
                  <c:v>41763.284861111111</c:v>
                </c:pt>
                <c:pt idx="12379">
                  <c:v>41763.284918981481</c:v>
                </c:pt>
                <c:pt idx="12380">
                  <c:v>41763.28497685185</c:v>
                </c:pt>
                <c:pt idx="12381">
                  <c:v>41763.285046296296</c:v>
                </c:pt>
                <c:pt idx="12382">
                  <c:v>41763.285104166665</c:v>
                </c:pt>
                <c:pt idx="12383">
                  <c:v>41763.285162037035</c:v>
                </c:pt>
                <c:pt idx="12384">
                  <c:v>41763.285219907404</c:v>
                </c:pt>
                <c:pt idx="12385">
                  <c:v>41763.28528935185</c:v>
                </c:pt>
                <c:pt idx="12386">
                  <c:v>41763.28534722222</c:v>
                </c:pt>
                <c:pt idx="12387">
                  <c:v>41763.285405092596</c:v>
                </c:pt>
                <c:pt idx="12388">
                  <c:v>41763.285474537035</c:v>
                </c:pt>
                <c:pt idx="12389">
                  <c:v>41763.285532407404</c:v>
                </c:pt>
                <c:pt idx="12390">
                  <c:v>41763.285590277781</c:v>
                </c:pt>
                <c:pt idx="12391">
                  <c:v>41763.28565972222</c:v>
                </c:pt>
                <c:pt idx="12392">
                  <c:v>41763.285717592589</c:v>
                </c:pt>
                <c:pt idx="12393">
                  <c:v>41763.285775462966</c:v>
                </c:pt>
                <c:pt idx="12394">
                  <c:v>41763.285844907405</c:v>
                </c:pt>
                <c:pt idx="12395">
                  <c:v>41763.285902777781</c:v>
                </c:pt>
                <c:pt idx="12396">
                  <c:v>41763.285960648151</c:v>
                </c:pt>
                <c:pt idx="12397">
                  <c:v>41763.286030092589</c:v>
                </c:pt>
                <c:pt idx="12398">
                  <c:v>41763.286087962966</c:v>
                </c:pt>
                <c:pt idx="12399">
                  <c:v>41763.286145833335</c:v>
                </c:pt>
                <c:pt idx="12400">
                  <c:v>41763.286203703705</c:v>
                </c:pt>
                <c:pt idx="12401">
                  <c:v>41763.286273148151</c:v>
                </c:pt>
                <c:pt idx="12402">
                  <c:v>41763.28633101852</c:v>
                </c:pt>
                <c:pt idx="12403">
                  <c:v>41763.28638888889</c:v>
                </c:pt>
                <c:pt idx="12404">
                  <c:v>41763.286458333336</c:v>
                </c:pt>
                <c:pt idx="12405">
                  <c:v>41763.286516203705</c:v>
                </c:pt>
                <c:pt idx="12406">
                  <c:v>41763.286574074074</c:v>
                </c:pt>
                <c:pt idx="12407">
                  <c:v>41763.286643518521</c:v>
                </c:pt>
                <c:pt idx="12408">
                  <c:v>41763.28670138889</c:v>
                </c:pt>
                <c:pt idx="12409">
                  <c:v>41763.286759259259</c:v>
                </c:pt>
                <c:pt idx="12410">
                  <c:v>41763.286828703705</c:v>
                </c:pt>
                <c:pt idx="12411">
                  <c:v>41763.286886574075</c:v>
                </c:pt>
                <c:pt idx="12412">
                  <c:v>41763.286944444444</c:v>
                </c:pt>
                <c:pt idx="12413">
                  <c:v>41763.287002314813</c:v>
                </c:pt>
                <c:pt idx="12414">
                  <c:v>41763.28707175926</c:v>
                </c:pt>
                <c:pt idx="12415">
                  <c:v>41763.287129629629</c:v>
                </c:pt>
                <c:pt idx="12416">
                  <c:v>41763.287187499998</c:v>
                </c:pt>
                <c:pt idx="12417">
                  <c:v>41763.287256944444</c:v>
                </c:pt>
                <c:pt idx="12418">
                  <c:v>41763.287314814814</c:v>
                </c:pt>
                <c:pt idx="12419">
                  <c:v>41763.287372685183</c:v>
                </c:pt>
                <c:pt idx="12420">
                  <c:v>41763.287442129629</c:v>
                </c:pt>
                <c:pt idx="12421">
                  <c:v>41763.287499999999</c:v>
                </c:pt>
                <c:pt idx="12422">
                  <c:v>41763.287557870368</c:v>
                </c:pt>
                <c:pt idx="12423">
                  <c:v>41763.287627314814</c:v>
                </c:pt>
                <c:pt idx="12424">
                  <c:v>41763.287685185183</c:v>
                </c:pt>
                <c:pt idx="12425">
                  <c:v>41763.287743055553</c:v>
                </c:pt>
                <c:pt idx="12426">
                  <c:v>41763.287800925929</c:v>
                </c:pt>
                <c:pt idx="12427">
                  <c:v>41763.287870370368</c:v>
                </c:pt>
                <c:pt idx="12428">
                  <c:v>41763.287928240738</c:v>
                </c:pt>
                <c:pt idx="12429">
                  <c:v>41763.287986111114</c:v>
                </c:pt>
                <c:pt idx="12430">
                  <c:v>41763.288055555553</c:v>
                </c:pt>
                <c:pt idx="12431">
                  <c:v>41763.288113425922</c:v>
                </c:pt>
                <c:pt idx="12432">
                  <c:v>41763.288171296299</c:v>
                </c:pt>
                <c:pt idx="12433">
                  <c:v>41763.288240740738</c:v>
                </c:pt>
                <c:pt idx="12434">
                  <c:v>41763.288298611114</c:v>
                </c:pt>
                <c:pt idx="12435">
                  <c:v>41763.288356481484</c:v>
                </c:pt>
                <c:pt idx="12436">
                  <c:v>41763.288425925923</c:v>
                </c:pt>
                <c:pt idx="12437">
                  <c:v>41763.288483796299</c:v>
                </c:pt>
                <c:pt idx="12438">
                  <c:v>41763.288541666669</c:v>
                </c:pt>
                <c:pt idx="12439">
                  <c:v>41763.288599537038</c:v>
                </c:pt>
                <c:pt idx="12440">
                  <c:v>41763.288668981484</c:v>
                </c:pt>
                <c:pt idx="12441">
                  <c:v>41763.288726851853</c:v>
                </c:pt>
                <c:pt idx="12442">
                  <c:v>41763.288784722223</c:v>
                </c:pt>
                <c:pt idx="12443">
                  <c:v>41763.288854166669</c:v>
                </c:pt>
                <c:pt idx="12444">
                  <c:v>41763.288912037038</c:v>
                </c:pt>
                <c:pt idx="12445">
                  <c:v>41763.288969907408</c:v>
                </c:pt>
                <c:pt idx="12446">
                  <c:v>41763.289039351854</c:v>
                </c:pt>
                <c:pt idx="12447">
                  <c:v>41763.289097222223</c:v>
                </c:pt>
                <c:pt idx="12448">
                  <c:v>41763.289155092592</c:v>
                </c:pt>
                <c:pt idx="12449">
                  <c:v>41763.289224537039</c:v>
                </c:pt>
                <c:pt idx="12450">
                  <c:v>41763.289282407408</c:v>
                </c:pt>
                <c:pt idx="12451">
                  <c:v>41763.289340277777</c:v>
                </c:pt>
                <c:pt idx="12452">
                  <c:v>41763.289409722223</c:v>
                </c:pt>
                <c:pt idx="12453">
                  <c:v>41763.289467592593</c:v>
                </c:pt>
                <c:pt idx="12454">
                  <c:v>41763.289525462962</c:v>
                </c:pt>
                <c:pt idx="12455">
                  <c:v>41763.289583333331</c:v>
                </c:pt>
                <c:pt idx="12456">
                  <c:v>41763.289652777778</c:v>
                </c:pt>
                <c:pt idx="12457">
                  <c:v>41763.289710648147</c:v>
                </c:pt>
                <c:pt idx="12458">
                  <c:v>41763.289768518516</c:v>
                </c:pt>
                <c:pt idx="12459">
                  <c:v>41763.289837962962</c:v>
                </c:pt>
                <c:pt idx="12460">
                  <c:v>41763.289895833332</c:v>
                </c:pt>
                <c:pt idx="12461">
                  <c:v>41763.289953703701</c:v>
                </c:pt>
                <c:pt idx="12462">
                  <c:v>41763.290023148147</c:v>
                </c:pt>
                <c:pt idx="12463">
                  <c:v>41763.290081018517</c:v>
                </c:pt>
                <c:pt idx="12464">
                  <c:v>41763.290138888886</c:v>
                </c:pt>
                <c:pt idx="12465">
                  <c:v>41763.290208333332</c:v>
                </c:pt>
                <c:pt idx="12466">
                  <c:v>41763.290266203701</c:v>
                </c:pt>
                <c:pt idx="12467">
                  <c:v>41763.290324074071</c:v>
                </c:pt>
                <c:pt idx="12468">
                  <c:v>41763.290381944447</c:v>
                </c:pt>
                <c:pt idx="12469">
                  <c:v>41763.290451388886</c:v>
                </c:pt>
                <c:pt idx="12470">
                  <c:v>41763.290509259263</c:v>
                </c:pt>
                <c:pt idx="12471">
                  <c:v>41763.290567129632</c:v>
                </c:pt>
                <c:pt idx="12472">
                  <c:v>41763.290636574071</c:v>
                </c:pt>
                <c:pt idx="12473">
                  <c:v>41763.290694444448</c:v>
                </c:pt>
                <c:pt idx="12474">
                  <c:v>41763.290752314817</c:v>
                </c:pt>
                <c:pt idx="12475">
                  <c:v>41763.290821759256</c:v>
                </c:pt>
                <c:pt idx="12476">
                  <c:v>41763.290879629632</c:v>
                </c:pt>
                <c:pt idx="12477">
                  <c:v>41763.290937500002</c:v>
                </c:pt>
                <c:pt idx="12478">
                  <c:v>41763.291006944448</c:v>
                </c:pt>
                <c:pt idx="12479">
                  <c:v>41763.291064814817</c:v>
                </c:pt>
                <c:pt idx="12480">
                  <c:v>41763.291122685187</c:v>
                </c:pt>
                <c:pt idx="12481">
                  <c:v>41763.291192129633</c:v>
                </c:pt>
                <c:pt idx="12482">
                  <c:v>41763.291250000002</c:v>
                </c:pt>
                <c:pt idx="12483">
                  <c:v>41763.291307870371</c:v>
                </c:pt>
                <c:pt idx="12484">
                  <c:v>41763.291365740741</c:v>
                </c:pt>
                <c:pt idx="12485">
                  <c:v>41763.291435185187</c:v>
                </c:pt>
                <c:pt idx="12486">
                  <c:v>41763.291493055556</c:v>
                </c:pt>
                <c:pt idx="12487">
                  <c:v>41763.291550925926</c:v>
                </c:pt>
                <c:pt idx="12488">
                  <c:v>41763.291620370372</c:v>
                </c:pt>
                <c:pt idx="12489">
                  <c:v>41763.291678240741</c:v>
                </c:pt>
                <c:pt idx="12490">
                  <c:v>41763.29173611111</c:v>
                </c:pt>
                <c:pt idx="12491">
                  <c:v>41763.291805555556</c:v>
                </c:pt>
                <c:pt idx="12492">
                  <c:v>41763.291863425926</c:v>
                </c:pt>
                <c:pt idx="12493">
                  <c:v>41763.291921296295</c:v>
                </c:pt>
                <c:pt idx="12494">
                  <c:v>41763.291990740741</c:v>
                </c:pt>
                <c:pt idx="12495">
                  <c:v>41763.292048611111</c:v>
                </c:pt>
                <c:pt idx="12496">
                  <c:v>41763.29210648148</c:v>
                </c:pt>
                <c:pt idx="12497">
                  <c:v>41763.292164351849</c:v>
                </c:pt>
                <c:pt idx="12498">
                  <c:v>41763.292233796295</c:v>
                </c:pt>
                <c:pt idx="12499">
                  <c:v>41763.292291666665</c:v>
                </c:pt>
                <c:pt idx="12500">
                  <c:v>41763.292349537034</c:v>
                </c:pt>
                <c:pt idx="12501">
                  <c:v>41763.29241898148</c:v>
                </c:pt>
                <c:pt idx="12502">
                  <c:v>41763.29247685185</c:v>
                </c:pt>
                <c:pt idx="12503">
                  <c:v>41763.292534722219</c:v>
                </c:pt>
                <c:pt idx="12504">
                  <c:v>41763.292604166665</c:v>
                </c:pt>
                <c:pt idx="12505">
                  <c:v>41763.292662037034</c:v>
                </c:pt>
                <c:pt idx="12506">
                  <c:v>41763.292719907404</c:v>
                </c:pt>
                <c:pt idx="12507">
                  <c:v>41763.29278935185</c:v>
                </c:pt>
                <c:pt idx="12508">
                  <c:v>41763.292847222219</c:v>
                </c:pt>
                <c:pt idx="12509">
                  <c:v>41763.292905092596</c:v>
                </c:pt>
                <c:pt idx="12510">
                  <c:v>41763.292962962965</c:v>
                </c:pt>
                <c:pt idx="12511">
                  <c:v>41763.293032407404</c:v>
                </c:pt>
                <c:pt idx="12512">
                  <c:v>41763.293090277781</c:v>
                </c:pt>
                <c:pt idx="12513">
                  <c:v>41763.29314814815</c:v>
                </c:pt>
                <c:pt idx="12514">
                  <c:v>41763.293217592596</c:v>
                </c:pt>
                <c:pt idx="12515">
                  <c:v>41763.293275462966</c:v>
                </c:pt>
                <c:pt idx="12516">
                  <c:v>41763.293333333335</c:v>
                </c:pt>
                <c:pt idx="12517">
                  <c:v>41763.293402777781</c:v>
                </c:pt>
                <c:pt idx="12518">
                  <c:v>41763.29346064815</c:v>
                </c:pt>
                <c:pt idx="12519">
                  <c:v>41763.29351851852</c:v>
                </c:pt>
                <c:pt idx="12520">
                  <c:v>41763.293587962966</c:v>
                </c:pt>
                <c:pt idx="12521">
                  <c:v>41763.293645833335</c:v>
                </c:pt>
                <c:pt idx="12522">
                  <c:v>41763.293703703705</c:v>
                </c:pt>
                <c:pt idx="12523">
                  <c:v>41763.293761574074</c:v>
                </c:pt>
                <c:pt idx="12524">
                  <c:v>41763.29383101852</c:v>
                </c:pt>
                <c:pt idx="12525">
                  <c:v>41763.293888888889</c:v>
                </c:pt>
                <c:pt idx="12526">
                  <c:v>41763.293946759259</c:v>
                </c:pt>
                <c:pt idx="12527">
                  <c:v>41763.294016203705</c:v>
                </c:pt>
                <c:pt idx="12528">
                  <c:v>41763.294074074074</c:v>
                </c:pt>
                <c:pt idx="12529">
                  <c:v>41763.294131944444</c:v>
                </c:pt>
                <c:pt idx="12530">
                  <c:v>41763.29420138889</c:v>
                </c:pt>
                <c:pt idx="12531">
                  <c:v>41763.294259259259</c:v>
                </c:pt>
                <c:pt idx="12532">
                  <c:v>41763.294317129628</c:v>
                </c:pt>
                <c:pt idx="12533">
                  <c:v>41763.294386574074</c:v>
                </c:pt>
                <c:pt idx="12534">
                  <c:v>41763.294444444444</c:v>
                </c:pt>
                <c:pt idx="12535">
                  <c:v>41763.294502314813</c:v>
                </c:pt>
                <c:pt idx="12536">
                  <c:v>41763.294571759259</c:v>
                </c:pt>
                <c:pt idx="12537">
                  <c:v>41763.294629629629</c:v>
                </c:pt>
                <c:pt idx="12538">
                  <c:v>41763.294687499998</c:v>
                </c:pt>
                <c:pt idx="12539">
                  <c:v>41763.294745370367</c:v>
                </c:pt>
                <c:pt idx="12540">
                  <c:v>41763.294814814813</c:v>
                </c:pt>
                <c:pt idx="12541">
                  <c:v>41763.294872685183</c:v>
                </c:pt>
                <c:pt idx="12542">
                  <c:v>41763.294930555552</c:v>
                </c:pt>
                <c:pt idx="12543">
                  <c:v>41763.294999999998</c:v>
                </c:pt>
                <c:pt idx="12544">
                  <c:v>41763.295057870368</c:v>
                </c:pt>
                <c:pt idx="12545">
                  <c:v>41763.295115740744</c:v>
                </c:pt>
                <c:pt idx="12546">
                  <c:v>41763.295185185183</c:v>
                </c:pt>
                <c:pt idx="12547">
                  <c:v>41763.295243055552</c:v>
                </c:pt>
                <c:pt idx="12548">
                  <c:v>41763.295300925929</c:v>
                </c:pt>
                <c:pt idx="12549">
                  <c:v>41763.295370370368</c:v>
                </c:pt>
                <c:pt idx="12550">
                  <c:v>41763.295428240737</c:v>
                </c:pt>
                <c:pt idx="12551">
                  <c:v>41763.295486111114</c:v>
                </c:pt>
                <c:pt idx="12552">
                  <c:v>41763.295543981483</c:v>
                </c:pt>
                <c:pt idx="12553">
                  <c:v>41763.295613425929</c:v>
                </c:pt>
                <c:pt idx="12554">
                  <c:v>41763.295671296299</c:v>
                </c:pt>
                <c:pt idx="12555">
                  <c:v>41763.295729166668</c:v>
                </c:pt>
                <c:pt idx="12556">
                  <c:v>41763.295798611114</c:v>
                </c:pt>
                <c:pt idx="12557">
                  <c:v>41763.295856481483</c:v>
                </c:pt>
                <c:pt idx="12558">
                  <c:v>41763.295914351853</c:v>
                </c:pt>
                <c:pt idx="12559">
                  <c:v>41763.295983796299</c:v>
                </c:pt>
                <c:pt idx="12560">
                  <c:v>41763.296041666668</c:v>
                </c:pt>
                <c:pt idx="12561">
                  <c:v>41763.296099537038</c:v>
                </c:pt>
                <c:pt idx="12562">
                  <c:v>41763.296168981484</c:v>
                </c:pt>
                <c:pt idx="12563">
                  <c:v>41763.296226851853</c:v>
                </c:pt>
                <c:pt idx="12564">
                  <c:v>41763.296284722222</c:v>
                </c:pt>
                <c:pt idx="12565">
                  <c:v>41763.296342592592</c:v>
                </c:pt>
                <c:pt idx="12566">
                  <c:v>41763.296412037038</c:v>
                </c:pt>
                <c:pt idx="12567">
                  <c:v>41763.296469907407</c:v>
                </c:pt>
                <c:pt idx="12568">
                  <c:v>41763.296527777777</c:v>
                </c:pt>
                <c:pt idx="12569">
                  <c:v>41763.296597222223</c:v>
                </c:pt>
                <c:pt idx="12570">
                  <c:v>41763.296655092592</c:v>
                </c:pt>
                <c:pt idx="12571">
                  <c:v>41763.296712962961</c:v>
                </c:pt>
                <c:pt idx="12572">
                  <c:v>41763.296782407408</c:v>
                </c:pt>
                <c:pt idx="12573">
                  <c:v>41763.296840277777</c:v>
                </c:pt>
                <c:pt idx="12574">
                  <c:v>41763.296898148146</c:v>
                </c:pt>
                <c:pt idx="12575">
                  <c:v>41763.296967592592</c:v>
                </c:pt>
                <c:pt idx="12576">
                  <c:v>41763.297025462962</c:v>
                </c:pt>
                <c:pt idx="12577">
                  <c:v>41763.297083333331</c:v>
                </c:pt>
                <c:pt idx="12578">
                  <c:v>41763.297152777777</c:v>
                </c:pt>
                <c:pt idx="12579">
                  <c:v>41763.297210648147</c:v>
                </c:pt>
                <c:pt idx="12580">
                  <c:v>41763.297268518516</c:v>
                </c:pt>
                <c:pt idx="12581">
                  <c:v>41763.297326388885</c:v>
                </c:pt>
                <c:pt idx="12582">
                  <c:v>41763.297395833331</c:v>
                </c:pt>
                <c:pt idx="12583">
                  <c:v>41763.297453703701</c:v>
                </c:pt>
                <c:pt idx="12584">
                  <c:v>41763.297511574077</c:v>
                </c:pt>
                <c:pt idx="12585">
                  <c:v>41763.297581018516</c:v>
                </c:pt>
                <c:pt idx="12586">
                  <c:v>41763.297638888886</c:v>
                </c:pt>
                <c:pt idx="12587">
                  <c:v>41763.297696759262</c:v>
                </c:pt>
                <c:pt idx="12588">
                  <c:v>41763.297766203701</c:v>
                </c:pt>
                <c:pt idx="12589">
                  <c:v>41763.297824074078</c:v>
                </c:pt>
                <c:pt idx="12590">
                  <c:v>41763.297881944447</c:v>
                </c:pt>
                <c:pt idx="12591">
                  <c:v>41763.297951388886</c:v>
                </c:pt>
                <c:pt idx="12592">
                  <c:v>41763.298009259262</c:v>
                </c:pt>
                <c:pt idx="12593">
                  <c:v>41763.298067129632</c:v>
                </c:pt>
                <c:pt idx="12594">
                  <c:v>41763.298125000001</c:v>
                </c:pt>
                <c:pt idx="12595">
                  <c:v>41763.298194444447</c:v>
                </c:pt>
                <c:pt idx="12596">
                  <c:v>41763.298252314817</c:v>
                </c:pt>
                <c:pt idx="12597">
                  <c:v>41763.298310185186</c:v>
                </c:pt>
                <c:pt idx="12598">
                  <c:v>41763.298379629632</c:v>
                </c:pt>
                <c:pt idx="12599">
                  <c:v>41763.298437500001</c:v>
                </c:pt>
                <c:pt idx="12600">
                  <c:v>41763.298495370371</c:v>
                </c:pt>
                <c:pt idx="12601">
                  <c:v>41763.298564814817</c:v>
                </c:pt>
                <c:pt idx="12602">
                  <c:v>41763.298622685186</c:v>
                </c:pt>
                <c:pt idx="12603">
                  <c:v>41763.298680555556</c:v>
                </c:pt>
                <c:pt idx="12604">
                  <c:v>41763.298750000002</c:v>
                </c:pt>
                <c:pt idx="12605">
                  <c:v>41763.298807870371</c:v>
                </c:pt>
                <c:pt idx="12606">
                  <c:v>41763.29886574074</c:v>
                </c:pt>
                <c:pt idx="12607">
                  <c:v>41763.29892361111</c:v>
                </c:pt>
                <c:pt idx="12608">
                  <c:v>41763.298993055556</c:v>
                </c:pt>
                <c:pt idx="12609">
                  <c:v>41763.299050925925</c:v>
                </c:pt>
                <c:pt idx="12610">
                  <c:v>41763.299108796295</c:v>
                </c:pt>
                <c:pt idx="12611">
                  <c:v>41763.299178240741</c:v>
                </c:pt>
                <c:pt idx="12612">
                  <c:v>41763.29923611111</c:v>
                </c:pt>
                <c:pt idx="12613">
                  <c:v>41763.299293981479</c:v>
                </c:pt>
                <c:pt idx="12614">
                  <c:v>41763.299363425926</c:v>
                </c:pt>
                <c:pt idx="12615">
                  <c:v>41763.299421296295</c:v>
                </c:pt>
                <c:pt idx="12616">
                  <c:v>41763.299479166664</c:v>
                </c:pt>
                <c:pt idx="12617">
                  <c:v>41763.29954861111</c:v>
                </c:pt>
                <c:pt idx="12618">
                  <c:v>41763.29960648148</c:v>
                </c:pt>
                <c:pt idx="12619">
                  <c:v>41763.299664351849</c:v>
                </c:pt>
                <c:pt idx="12620">
                  <c:v>41763.299733796295</c:v>
                </c:pt>
                <c:pt idx="12621">
                  <c:v>41763.299791666665</c:v>
                </c:pt>
                <c:pt idx="12622">
                  <c:v>41763.299849537034</c:v>
                </c:pt>
                <c:pt idx="12623">
                  <c:v>41763.299907407411</c:v>
                </c:pt>
                <c:pt idx="12624">
                  <c:v>41763.299976851849</c:v>
                </c:pt>
                <c:pt idx="12625">
                  <c:v>41763.300034722219</c:v>
                </c:pt>
                <c:pt idx="12626">
                  <c:v>41763.300092592595</c:v>
                </c:pt>
                <c:pt idx="12627">
                  <c:v>41763.300162037034</c:v>
                </c:pt>
                <c:pt idx="12628">
                  <c:v>41763.300219907411</c:v>
                </c:pt>
                <c:pt idx="12629">
                  <c:v>41763.30027777778</c:v>
                </c:pt>
                <c:pt idx="12630">
                  <c:v>41763.300347222219</c:v>
                </c:pt>
                <c:pt idx="12631">
                  <c:v>41763.300405092596</c:v>
                </c:pt>
                <c:pt idx="12632">
                  <c:v>41763.300462962965</c:v>
                </c:pt>
                <c:pt idx="12633">
                  <c:v>41763.300532407404</c:v>
                </c:pt>
                <c:pt idx="12634">
                  <c:v>41763.30059027778</c:v>
                </c:pt>
                <c:pt idx="12635">
                  <c:v>41763.30064814815</c:v>
                </c:pt>
                <c:pt idx="12636">
                  <c:v>41763.300706018519</c:v>
                </c:pt>
                <c:pt idx="12637">
                  <c:v>41763.300775462965</c:v>
                </c:pt>
                <c:pt idx="12638">
                  <c:v>41763.300833333335</c:v>
                </c:pt>
                <c:pt idx="12639">
                  <c:v>41763.300891203704</c:v>
                </c:pt>
                <c:pt idx="12640">
                  <c:v>41763.30096064815</c:v>
                </c:pt>
                <c:pt idx="12641">
                  <c:v>41763.301018518519</c:v>
                </c:pt>
                <c:pt idx="12642">
                  <c:v>41763.301076388889</c:v>
                </c:pt>
                <c:pt idx="12643">
                  <c:v>41763.301145833335</c:v>
                </c:pt>
                <c:pt idx="12644">
                  <c:v>41763.301203703704</c:v>
                </c:pt>
                <c:pt idx="12645">
                  <c:v>41763.301261574074</c:v>
                </c:pt>
                <c:pt idx="12646">
                  <c:v>41763.30133101852</c:v>
                </c:pt>
                <c:pt idx="12647">
                  <c:v>41763.301388888889</c:v>
                </c:pt>
                <c:pt idx="12648">
                  <c:v>41763.301446759258</c:v>
                </c:pt>
                <c:pt idx="12649">
                  <c:v>41763.301504629628</c:v>
                </c:pt>
                <c:pt idx="12650">
                  <c:v>41763.301574074074</c:v>
                </c:pt>
                <c:pt idx="12651">
                  <c:v>41763.301631944443</c:v>
                </c:pt>
                <c:pt idx="12652">
                  <c:v>41763.301689814813</c:v>
                </c:pt>
                <c:pt idx="12653">
                  <c:v>41763.301759259259</c:v>
                </c:pt>
                <c:pt idx="12654">
                  <c:v>41763.301817129628</c:v>
                </c:pt>
                <c:pt idx="12655">
                  <c:v>41763.301874999997</c:v>
                </c:pt>
                <c:pt idx="12656">
                  <c:v>41763.301944444444</c:v>
                </c:pt>
                <c:pt idx="12657">
                  <c:v>41763.302002314813</c:v>
                </c:pt>
                <c:pt idx="12658">
                  <c:v>41763.302060185182</c:v>
                </c:pt>
                <c:pt idx="12659">
                  <c:v>41763.302129629628</c:v>
                </c:pt>
                <c:pt idx="12660">
                  <c:v>41763.302187499998</c:v>
                </c:pt>
                <c:pt idx="12661">
                  <c:v>41763.302245370367</c:v>
                </c:pt>
                <c:pt idx="12662">
                  <c:v>41763.302314814813</c:v>
                </c:pt>
                <c:pt idx="12663">
                  <c:v>41763.302372685182</c:v>
                </c:pt>
                <c:pt idx="12664">
                  <c:v>41763.302430555559</c:v>
                </c:pt>
                <c:pt idx="12665">
                  <c:v>41763.302488425928</c:v>
                </c:pt>
                <c:pt idx="12666">
                  <c:v>41763.302557870367</c:v>
                </c:pt>
                <c:pt idx="12667">
                  <c:v>41763.302615740744</c:v>
                </c:pt>
                <c:pt idx="12668">
                  <c:v>41763.302673611113</c:v>
                </c:pt>
                <c:pt idx="12669">
                  <c:v>41763.302743055552</c:v>
                </c:pt>
                <c:pt idx="12670">
                  <c:v>41763.302800925929</c:v>
                </c:pt>
                <c:pt idx="12671">
                  <c:v>41763.302858796298</c:v>
                </c:pt>
                <c:pt idx="12672">
                  <c:v>41763.302928240744</c:v>
                </c:pt>
                <c:pt idx="12673">
                  <c:v>41763.302986111114</c:v>
                </c:pt>
                <c:pt idx="12674">
                  <c:v>41763.303043981483</c:v>
                </c:pt>
                <c:pt idx="12675">
                  <c:v>41763.303113425929</c:v>
                </c:pt>
                <c:pt idx="12676">
                  <c:v>41763.303171296298</c:v>
                </c:pt>
                <c:pt idx="12677">
                  <c:v>41763.303229166668</c:v>
                </c:pt>
                <c:pt idx="12678">
                  <c:v>41763.303287037037</c:v>
                </c:pt>
                <c:pt idx="12679">
                  <c:v>41763.303356481483</c:v>
                </c:pt>
                <c:pt idx="12680">
                  <c:v>41763.303414351853</c:v>
                </c:pt>
                <c:pt idx="12681">
                  <c:v>41763.303472222222</c:v>
                </c:pt>
                <c:pt idx="12682">
                  <c:v>41763.303541666668</c:v>
                </c:pt>
                <c:pt idx="12683">
                  <c:v>41763.303599537037</c:v>
                </c:pt>
                <c:pt idx="12684">
                  <c:v>41763.303657407407</c:v>
                </c:pt>
                <c:pt idx="12685">
                  <c:v>41763.303726851853</c:v>
                </c:pt>
                <c:pt idx="12686">
                  <c:v>41763.303784722222</c:v>
                </c:pt>
                <c:pt idx="12687">
                  <c:v>41763.303842592592</c:v>
                </c:pt>
                <c:pt idx="12688">
                  <c:v>41763.303912037038</c:v>
                </c:pt>
                <c:pt idx="12689">
                  <c:v>41763.303969907407</c:v>
                </c:pt>
                <c:pt idx="12690">
                  <c:v>41763.304027777776</c:v>
                </c:pt>
                <c:pt idx="12691">
                  <c:v>41763.304085648146</c:v>
                </c:pt>
                <c:pt idx="12692">
                  <c:v>41763.304155092592</c:v>
                </c:pt>
                <c:pt idx="12693">
                  <c:v>41763.304212962961</c:v>
                </c:pt>
                <c:pt idx="12694">
                  <c:v>41763.304270833331</c:v>
                </c:pt>
                <c:pt idx="12695">
                  <c:v>41763.304340277777</c:v>
                </c:pt>
                <c:pt idx="12696">
                  <c:v>41763.304398148146</c:v>
                </c:pt>
                <c:pt idx="12697">
                  <c:v>41763.304456018515</c:v>
                </c:pt>
                <c:pt idx="12698">
                  <c:v>41763.304525462961</c:v>
                </c:pt>
                <c:pt idx="12699">
                  <c:v>41763.304583333331</c:v>
                </c:pt>
                <c:pt idx="12700">
                  <c:v>41763.3046412037</c:v>
                </c:pt>
                <c:pt idx="12701">
                  <c:v>41763.304710648146</c:v>
                </c:pt>
                <c:pt idx="12702">
                  <c:v>41763.304768518516</c:v>
                </c:pt>
                <c:pt idx="12703">
                  <c:v>41763.304826388892</c:v>
                </c:pt>
                <c:pt idx="12704">
                  <c:v>41763.304884259262</c:v>
                </c:pt>
                <c:pt idx="12705">
                  <c:v>41763.3049537037</c:v>
                </c:pt>
                <c:pt idx="12706">
                  <c:v>41763.305011574077</c:v>
                </c:pt>
                <c:pt idx="12707">
                  <c:v>41763.305069444446</c:v>
                </c:pt>
                <c:pt idx="12708">
                  <c:v>41763.305138888885</c:v>
                </c:pt>
                <c:pt idx="12709">
                  <c:v>41763.305196759262</c:v>
                </c:pt>
                <c:pt idx="12710">
                  <c:v>41763.305254629631</c:v>
                </c:pt>
                <c:pt idx="12711">
                  <c:v>41763.305324074077</c:v>
                </c:pt>
                <c:pt idx="12712">
                  <c:v>41763.305381944447</c:v>
                </c:pt>
                <c:pt idx="12713">
                  <c:v>41763.305439814816</c:v>
                </c:pt>
                <c:pt idx="12714">
                  <c:v>41763.305509259262</c:v>
                </c:pt>
                <c:pt idx="12715">
                  <c:v>41763.305567129632</c:v>
                </c:pt>
                <c:pt idx="12716">
                  <c:v>41763.305625000001</c:v>
                </c:pt>
                <c:pt idx="12717">
                  <c:v>41763.305694444447</c:v>
                </c:pt>
                <c:pt idx="12718">
                  <c:v>41763.305752314816</c:v>
                </c:pt>
                <c:pt idx="12719">
                  <c:v>41763.305810185186</c:v>
                </c:pt>
                <c:pt idx="12720">
                  <c:v>41763.305868055555</c:v>
                </c:pt>
                <c:pt idx="12721">
                  <c:v>41763.305937500001</c:v>
                </c:pt>
                <c:pt idx="12722">
                  <c:v>41763.305995370371</c:v>
                </c:pt>
                <c:pt idx="12723">
                  <c:v>41763.30605324074</c:v>
                </c:pt>
                <c:pt idx="12724">
                  <c:v>41763.306122685186</c:v>
                </c:pt>
                <c:pt idx="12725">
                  <c:v>41763.306180555555</c:v>
                </c:pt>
                <c:pt idx="12726">
                  <c:v>41763.306238425925</c:v>
                </c:pt>
                <c:pt idx="12727">
                  <c:v>41763.306307870371</c:v>
                </c:pt>
                <c:pt idx="12728">
                  <c:v>41763.30636574074</c:v>
                </c:pt>
                <c:pt idx="12729">
                  <c:v>41763.306423611109</c:v>
                </c:pt>
                <c:pt idx="12730">
                  <c:v>41763.306493055556</c:v>
                </c:pt>
                <c:pt idx="12731">
                  <c:v>41763.306550925925</c:v>
                </c:pt>
                <c:pt idx="12732">
                  <c:v>41763.306608796294</c:v>
                </c:pt>
                <c:pt idx="12733">
                  <c:v>41763.306666666664</c:v>
                </c:pt>
                <c:pt idx="12734">
                  <c:v>41763.30673611111</c:v>
                </c:pt>
                <c:pt idx="12735">
                  <c:v>41763.306793981479</c:v>
                </c:pt>
                <c:pt idx="12736">
                  <c:v>41763.306851851848</c:v>
                </c:pt>
                <c:pt idx="12737">
                  <c:v>41763.306921296295</c:v>
                </c:pt>
                <c:pt idx="12738">
                  <c:v>41763.306979166664</c:v>
                </c:pt>
                <c:pt idx="12739">
                  <c:v>41763.307037037041</c:v>
                </c:pt>
                <c:pt idx="12740">
                  <c:v>41763.307106481479</c:v>
                </c:pt>
                <c:pt idx="12741">
                  <c:v>41763.307164351849</c:v>
                </c:pt>
                <c:pt idx="12742">
                  <c:v>41763.307222222225</c:v>
                </c:pt>
                <c:pt idx="12743">
                  <c:v>41763.307291666664</c:v>
                </c:pt>
                <c:pt idx="12744">
                  <c:v>41763.307349537034</c:v>
                </c:pt>
                <c:pt idx="12745">
                  <c:v>41763.30740740741</c:v>
                </c:pt>
                <c:pt idx="12746">
                  <c:v>41763.30746527778</c:v>
                </c:pt>
                <c:pt idx="12747">
                  <c:v>41763.307534722226</c:v>
                </c:pt>
                <c:pt idx="12748">
                  <c:v>41763.307592592595</c:v>
                </c:pt>
                <c:pt idx="12749">
                  <c:v>41763.307650462964</c:v>
                </c:pt>
                <c:pt idx="12750">
                  <c:v>41763.307719907411</c:v>
                </c:pt>
                <c:pt idx="12751">
                  <c:v>41763.30777777778</c:v>
                </c:pt>
                <c:pt idx="12752">
                  <c:v>41763.307835648149</c:v>
                </c:pt>
                <c:pt idx="12753">
                  <c:v>41763.307905092595</c:v>
                </c:pt>
                <c:pt idx="12754">
                  <c:v>41763.307962962965</c:v>
                </c:pt>
                <c:pt idx="12755">
                  <c:v>41763.308020833334</c:v>
                </c:pt>
                <c:pt idx="12756">
                  <c:v>41763.30809027778</c:v>
                </c:pt>
                <c:pt idx="12757">
                  <c:v>41763.308148148149</c:v>
                </c:pt>
                <c:pt idx="12758">
                  <c:v>41763.308206018519</c:v>
                </c:pt>
                <c:pt idx="12759">
                  <c:v>41763.308275462965</c:v>
                </c:pt>
                <c:pt idx="12760">
                  <c:v>41763.308333333334</c:v>
                </c:pt>
                <c:pt idx="12761">
                  <c:v>41763.308391203704</c:v>
                </c:pt>
                <c:pt idx="12762">
                  <c:v>41763.308449074073</c:v>
                </c:pt>
                <c:pt idx="12763">
                  <c:v>41763.308518518519</c:v>
                </c:pt>
                <c:pt idx="12764">
                  <c:v>41763.308576388888</c:v>
                </c:pt>
                <c:pt idx="12765">
                  <c:v>41763.308634259258</c:v>
                </c:pt>
                <c:pt idx="12766">
                  <c:v>41763.308703703704</c:v>
                </c:pt>
                <c:pt idx="12767">
                  <c:v>41763.308761574073</c:v>
                </c:pt>
                <c:pt idx="12768">
                  <c:v>41763.308819444443</c:v>
                </c:pt>
                <c:pt idx="12769">
                  <c:v>41763.308888888889</c:v>
                </c:pt>
                <c:pt idx="12770">
                  <c:v>41763.308946759258</c:v>
                </c:pt>
                <c:pt idx="12771">
                  <c:v>41763.309004629627</c:v>
                </c:pt>
                <c:pt idx="12772">
                  <c:v>41763.309074074074</c:v>
                </c:pt>
                <c:pt idx="12773">
                  <c:v>41763.309131944443</c:v>
                </c:pt>
                <c:pt idx="12774">
                  <c:v>41763.309189814812</c:v>
                </c:pt>
                <c:pt idx="12775">
                  <c:v>41763.309247685182</c:v>
                </c:pt>
                <c:pt idx="12776">
                  <c:v>41763.309317129628</c:v>
                </c:pt>
                <c:pt idx="12777">
                  <c:v>41763.309374999997</c:v>
                </c:pt>
                <c:pt idx="12778">
                  <c:v>41763.309432870374</c:v>
                </c:pt>
                <c:pt idx="12779">
                  <c:v>41763.309502314813</c:v>
                </c:pt>
                <c:pt idx="12780">
                  <c:v>41763.309560185182</c:v>
                </c:pt>
                <c:pt idx="12781">
                  <c:v>41763.309618055559</c:v>
                </c:pt>
                <c:pt idx="12782">
                  <c:v>41763.309687499997</c:v>
                </c:pt>
                <c:pt idx="12783">
                  <c:v>41763.309745370374</c:v>
                </c:pt>
                <c:pt idx="12784">
                  <c:v>41763.309803240743</c:v>
                </c:pt>
                <c:pt idx="12785">
                  <c:v>41763.309872685182</c:v>
                </c:pt>
                <c:pt idx="12786">
                  <c:v>41763.309930555559</c:v>
                </c:pt>
                <c:pt idx="12787">
                  <c:v>41763.309988425928</c:v>
                </c:pt>
                <c:pt idx="12788">
                  <c:v>41763.310057870367</c:v>
                </c:pt>
                <c:pt idx="12789">
                  <c:v>41763.310115740744</c:v>
                </c:pt>
                <c:pt idx="12790">
                  <c:v>41763.310173611113</c:v>
                </c:pt>
                <c:pt idx="12791">
                  <c:v>41763.310231481482</c:v>
                </c:pt>
                <c:pt idx="12792">
                  <c:v>41763.310300925928</c:v>
                </c:pt>
                <c:pt idx="12793">
                  <c:v>41763.310358796298</c:v>
                </c:pt>
                <c:pt idx="12794">
                  <c:v>41763.310416666667</c:v>
                </c:pt>
                <c:pt idx="12795">
                  <c:v>41763.310486111113</c:v>
                </c:pt>
                <c:pt idx="12796">
                  <c:v>41763.310543981483</c:v>
                </c:pt>
                <c:pt idx="12797">
                  <c:v>41763.310601851852</c:v>
                </c:pt>
                <c:pt idx="12798">
                  <c:v>41763.310671296298</c:v>
                </c:pt>
                <c:pt idx="12799">
                  <c:v>41763.310729166667</c:v>
                </c:pt>
                <c:pt idx="12800">
                  <c:v>41763.310787037037</c:v>
                </c:pt>
                <c:pt idx="12801">
                  <c:v>41763.310856481483</c:v>
                </c:pt>
                <c:pt idx="12802">
                  <c:v>41763.310914351852</c:v>
                </c:pt>
                <c:pt idx="12803">
                  <c:v>41763.310972222222</c:v>
                </c:pt>
                <c:pt idx="12804">
                  <c:v>41763.311030092591</c:v>
                </c:pt>
                <c:pt idx="12805">
                  <c:v>41763.311099537037</c:v>
                </c:pt>
                <c:pt idx="12806">
                  <c:v>41763.311157407406</c:v>
                </c:pt>
                <c:pt idx="12807">
                  <c:v>41763.311215277776</c:v>
                </c:pt>
                <c:pt idx="12808">
                  <c:v>41763.311284722222</c:v>
                </c:pt>
                <c:pt idx="12809">
                  <c:v>41763.311342592591</c:v>
                </c:pt>
                <c:pt idx="12810">
                  <c:v>41763.311400462961</c:v>
                </c:pt>
                <c:pt idx="12811">
                  <c:v>41763.311469907407</c:v>
                </c:pt>
                <c:pt idx="12812">
                  <c:v>41763.311527777776</c:v>
                </c:pt>
                <c:pt idx="12813">
                  <c:v>41763.311585648145</c:v>
                </c:pt>
                <c:pt idx="12814">
                  <c:v>41763.311655092592</c:v>
                </c:pt>
                <c:pt idx="12815">
                  <c:v>41763.311712962961</c:v>
                </c:pt>
                <c:pt idx="12816">
                  <c:v>41763.31177083333</c:v>
                </c:pt>
                <c:pt idx="12817">
                  <c:v>41763.311828703707</c:v>
                </c:pt>
                <c:pt idx="12818">
                  <c:v>41763.311898148146</c:v>
                </c:pt>
                <c:pt idx="12819">
                  <c:v>41763.311956018515</c:v>
                </c:pt>
                <c:pt idx="12820">
                  <c:v>41763.312013888892</c:v>
                </c:pt>
                <c:pt idx="12821">
                  <c:v>41763.312083333331</c:v>
                </c:pt>
                <c:pt idx="12822">
                  <c:v>41763.312141203707</c:v>
                </c:pt>
                <c:pt idx="12823">
                  <c:v>41763.312199074076</c:v>
                </c:pt>
                <c:pt idx="12824">
                  <c:v>41763.312268518515</c:v>
                </c:pt>
                <c:pt idx="12825">
                  <c:v>41763.312326388892</c:v>
                </c:pt>
                <c:pt idx="12826">
                  <c:v>41763.312384259261</c:v>
                </c:pt>
                <c:pt idx="12827">
                  <c:v>41763.3124537037</c:v>
                </c:pt>
                <c:pt idx="12828">
                  <c:v>41763.312511574077</c:v>
                </c:pt>
                <c:pt idx="12829">
                  <c:v>41763.312569444446</c:v>
                </c:pt>
                <c:pt idx="12830">
                  <c:v>41763.312627314815</c:v>
                </c:pt>
                <c:pt idx="12831">
                  <c:v>41763.312696759262</c:v>
                </c:pt>
                <c:pt idx="12832">
                  <c:v>41763.312754629631</c:v>
                </c:pt>
                <c:pt idx="12833">
                  <c:v>41763.3128125</c:v>
                </c:pt>
                <c:pt idx="12834">
                  <c:v>41763.312881944446</c:v>
                </c:pt>
                <c:pt idx="12835">
                  <c:v>41763.312939814816</c:v>
                </c:pt>
                <c:pt idx="12836">
                  <c:v>41763.312997685185</c:v>
                </c:pt>
                <c:pt idx="12837">
                  <c:v>41763.313067129631</c:v>
                </c:pt>
                <c:pt idx="12838">
                  <c:v>41763.313125000001</c:v>
                </c:pt>
                <c:pt idx="12839">
                  <c:v>41763.31318287037</c:v>
                </c:pt>
                <c:pt idx="12840">
                  <c:v>41763.313252314816</c:v>
                </c:pt>
                <c:pt idx="12841">
                  <c:v>41763.313310185185</c:v>
                </c:pt>
                <c:pt idx="12842">
                  <c:v>41763.313368055555</c:v>
                </c:pt>
                <c:pt idx="12843">
                  <c:v>41763.313437500001</c:v>
                </c:pt>
                <c:pt idx="12844">
                  <c:v>41763.31349537037</c:v>
                </c:pt>
                <c:pt idx="12845">
                  <c:v>41763.31355324074</c:v>
                </c:pt>
                <c:pt idx="12846">
                  <c:v>41763.313611111109</c:v>
                </c:pt>
                <c:pt idx="12847">
                  <c:v>41763.313680555555</c:v>
                </c:pt>
                <c:pt idx="12848">
                  <c:v>41763.313738425924</c:v>
                </c:pt>
                <c:pt idx="12849">
                  <c:v>41763.313796296294</c:v>
                </c:pt>
                <c:pt idx="12850">
                  <c:v>41763.31386574074</c:v>
                </c:pt>
                <c:pt idx="12851">
                  <c:v>41763.313923611109</c:v>
                </c:pt>
                <c:pt idx="12852">
                  <c:v>41763.313981481479</c:v>
                </c:pt>
                <c:pt idx="12853">
                  <c:v>41763.314050925925</c:v>
                </c:pt>
                <c:pt idx="12854">
                  <c:v>41763.314108796294</c:v>
                </c:pt>
                <c:pt idx="12855">
                  <c:v>41763.314166666663</c:v>
                </c:pt>
                <c:pt idx="12856">
                  <c:v>41763.314236111109</c:v>
                </c:pt>
                <c:pt idx="12857">
                  <c:v>41763.314293981479</c:v>
                </c:pt>
                <c:pt idx="12858">
                  <c:v>41763.314351851855</c:v>
                </c:pt>
                <c:pt idx="12859">
                  <c:v>41763.314409722225</c:v>
                </c:pt>
                <c:pt idx="12860">
                  <c:v>41763.314479166664</c:v>
                </c:pt>
                <c:pt idx="12861">
                  <c:v>41763.31453703704</c:v>
                </c:pt>
                <c:pt idx="12862">
                  <c:v>41763.31459490741</c:v>
                </c:pt>
                <c:pt idx="12863">
                  <c:v>41763.314664351848</c:v>
                </c:pt>
                <c:pt idx="12864">
                  <c:v>41763.314722222225</c:v>
                </c:pt>
                <c:pt idx="12865">
                  <c:v>41763.314780092594</c:v>
                </c:pt>
                <c:pt idx="12866">
                  <c:v>41763.314849537041</c:v>
                </c:pt>
                <c:pt idx="12867">
                  <c:v>41763.31490740741</c:v>
                </c:pt>
                <c:pt idx="12868">
                  <c:v>41763.314965277779</c:v>
                </c:pt>
                <c:pt idx="12869">
                  <c:v>41763.315034722225</c:v>
                </c:pt>
                <c:pt idx="12870">
                  <c:v>41763.315092592595</c:v>
                </c:pt>
                <c:pt idx="12871">
                  <c:v>41763.315150462964</c:v>
                </c:pt>
                <c:pt idx="12872">
                  <c:v>41763.31521990741</c:v>
                </c:pt>
                <c:pt idx="12873">
                  <c:v>41763.31527777778</c:v>
                </c:pt>
                <c:pt idx="12874">
                  <c:v>41763.315335648149</c:v>
                </c:pt>
                <c:pt idx="12875">
                  <c:v>41763.315393518518</c:v>
                </c:pt>
                <c:pt idx="12876">
                  <c:v>41763.315462962964</c:v>
                </c:pt>
                <c:pt idx="12877">
                  <c:v>41763.315520833334</c:v>
                </c:pt>
                <c:pt idx="12878">
                  <c:v>41763.315578703703</c:v>
                </c:pt>
                <c:pt idx="12879">
                  <c:v>41763.315648148149</c:v>
                </c:pt>
                <c:pt idx="12880">
                  <c:v>41763.315706018519</c:v>
                </c:pt>
                <c:pt idx="12881">
                  <c:v>41763.315763888888</c:v>
                </c:pt>
                <c:pt idx="12882">
                  <c:v>41763.315833333334</c:v>
                </c:pt>
                <c:pt idx="12883">
                  <c:v>41763.315891203703</c:v>
                </c:pt>
                <c:pt idx="12884">
                  <c:v>41763.315949074073</c:v>
                </c:pt>
                <c:pt idx="12885">
                  <c:v>41763.316018518519</c:v>
                </c:pt>
                <c:pt idx="12886">
                  <c:v>41763.316076388888</c:v>
                </c:pt>
                <c:pt idx="12887">
                  <c:v>41763.316134259258</c:v>
                </c:pt>
                <c:pt idx="12888">
                  <c:v>41763.316192129627</c:v>
                </c:pt>
                <c:pt idx="12889">
                  <c:v>41763.316261574073</c:v>
                </c:pt>
                <c:pt idx="12890">
                  <c:v>41763.316319444442</c:v>
                </c:pt>
                <c:pt idx="12891">
                  <c:v>41763.316377314812</c:v>
                </c:pt>
                <c:pt idx="12892">
                  <c:v>41763.316446759258</c:v>
                </c:pt>
                <c:pt idx="12893">
                  <c:v>41763.316504629627</c:v>
                </c:pt>
                <c:pt idx="12894">
                  <c:v>41763.316562499997</c:v>
                </c:pt>
                <c:pt idx="12895">
                  <c:v>41763.316631944443</c:v>
                </c:pt>
                <c:pt idx="12896">
                  <c:v>41763.316689814812</c:v>
                </c:pt>
                <c:pt idx="12897">
                  <c:v>41763.316747685189</c:v>
                </c:pt>
                <c:pt idx="12898">
                  <c:v>41763.316817129627</c:v>
                </c:pt>
                <c:pt idx="12899">
                  <c:v>41763.316874999997</c:v>
                </c:pt>
                <c:pt idx="12900">
                  <c:v>41763.316932870373</c:v>
                </c:pt>
                <c:pt idx="12901">
                  <c:v>41763.316990740743</c:v>
                </c:pt>
                <c:pt idx="12902">
                  <c:v>41763.317060185182</c:v>
                </c:pt>
                <c:pt idx="12903">
                  <c:v>41763.317118055558</c:v>
                </c:pt>
                <c:pt idx="12904">
                  <c:v>41763.317175925928</c:v>
                </c:pt>
                <c:pt idx="12905">
                  <c:v>41763.317245370374</c:v>
                </c:pt>
                <c:pt idx="12906">
                  <c:v>41763.317303240743</c:v>
                </c:pt>
                <c:pt idx="12907">
                  <c:v>41763.317361111112</c:v>
                </c:pt>
                <c:pt idx="12908">
                  <c:v>41763.317430555559</c:v>
                </c:pt>
                <c:pt idx="12909">
                  <c:v>41763.317488425928</c:v>
                </c:pt>
                <c:pt idx="12910">
                  <c:v>41763.317546296297</c:v>
                </c:pt>
                <c:pt idx="12911">
                  <c:v>41763.317615740743</c:v>
                </c:pt>
                <c:pt idx="12912">
                  <c:v>41763.317673611113</c:v>
                </c:pt>
                <c:pt idx="12913">
                  <c:v>41763.317731481482</c:v>
                </c:pt>
                <c:pt idx="12914">
                  <c:v>41763.317789351851</c:v>
                </c:pt>
                <c:pt idx="12915">
                  <c:v>41763.317858796298</c:v>
                </c:pt>
                <c:pt idx="12916">
                  <c:v>41763.317916666667</c:v>
                </c:pt>
                <c:pt idx="12917">
                  <c:v>41763.317974537036</c:v>
                </c:pt>
                <c:pt idx="12918">
                  <c:v>41763.318043981482</c:v>
                </c:pt>
                <c:pt idx="12919">
                  <c:v>41763.318101851852</c:v>
                </c:pt>
                <c:pt idx="12920">
                  <c:v>41763.318159722221</c:v>
                </c:pt>
                <c:pt idx="12921">
                  <c:v>41763.318229166667</c:v>
                </c:pt>
                <c:pt idx="12922">
                  <c:v>41763.318287037036</c:v>
                </c:pt>
                <c:pt idx="12923">
                  <c:v>41763.318344907406</c:v>
                </c:pt>
                <c:pt idx="12924">
                  <c:v>41763.318414351852</c:v>
                </c:pt>
                <c:pt idx="12925">
                  <c:v>41763.318472222221</c:v>
                </c:pt>
                <c:pt idx="12926">
                  <c:v>41763.318530092591</c:v>
                </c:pt>
                <c:pt idx="12927">
                  <c:v>41763.318599537037</c:v>
                </c:pt>
                <c:pt idx="12928">
                  <c:v>41763.318657407406</c:v>
                </c:pt>
                <c:pt idx="12929">
                  <c:v>41763.318715277775</c:v>
                </c:pt>
                <c:pt idx="12930">
                  <c:v>41763.318773148145</c:v>
                </c:pt>
                <c:pt idx="12931">
                  <c:v>41763.318842592591</c:v>
                </c:pt>
                <c:pt idx="12932">
                  <c:v>41763.31890046296</c:v>
                </c:pt>
                <c:pt idx="12933">
                  <c:v>41763.318958333337</c:v>
                </c:pt>
                <c:pt idx="12934">
                  <c:v>41763.319027777776</c:v>
                </c:pt>
                <c:pt idx="12935">
                  <c:v>41763.319085648145</c:v>
                </c:pt>
                <c:pt idx="12936">
                  <c:v>41763.319143518522</c:v>
                </c:pt>
                <c:pt idx="12937">
                  <c:v>41763.319212962961</c:v>
                </c:pt>
                <c:pt idx="12938">
                  <c:v>41763.31927083333</c:v>
                </c:pt>
                <c:pt idx="12939">
                  <c:v>41763.319328703707</c:v>
                </c:pt>
                <c:pt idx="12940">
                  <c:v>41763.319398148145</c:v>
                </c:pt>
                <c:pt idx="12941">
                  <c:v>41763.319456018522</c:v>
                </c:pt>
                <c:pt idx="12942">
                  <c:v>41763.319513888891</c:v>
                </c:pt>
                <c:pt idx="12943">
                  <c:v>41763.319571759261</c:v>
                </c:pt>
                <c:pt idx="12944">
                  <c:v>41763.319641203707</c:v>
                </c:pt>
                <c:pt idx="12945">
                  <c:v>41763.319699074076</c:v>
                </c:pt>
                <c:pt idx="12946">
                  <c:v>41763.319756944446</c:v>
                </c:pt>
                <c:pt idx="12947">
                  <c:v>41763.319826388892</c:v>
                </c:pt>
                <c:pt idx="12948">
                  <c:v>41763.319884259261</c:v>
                </c:pt>
                <c:pt idx="12949">
                  <c:v>41763.31994212963</c:v>
                </c:pt>
              </c:numCache>
            </c:numRef>
          </c:xVal>
          <c:yVal>
            <c:numRef>
              <c:f>SOUNDING_3!$G$2:$G$12951</c:f>
              <c:numCache>
                <c:formatCode>General</c:formatCode>
                <c:ptCount val="12950"/>
                <c:pt idx="0">
                  <c:v>0.1</c:v>
                </c:pt>
                <c:pt idx="1">
                  <c:v>4.41</c:v>
                </c:pt>
                <c:pt idx="2">
                  <c:v>9.99</c:v>
                </c:pt>
                <c:pt idx="3">
                  <c:v>79.98</c:v>
                </c:pt>
                <c:pt idx="4">
                  <c:v>93.98</c:v>
                </c:pt>
                <c:pt idx="5">
                  <c:v>96.93</c:v>
                </c:pt>
                <c:pt idx="6">
                  <c:v>102.97</c:v>
                </c:pt>
                <c:pt idx="7">
                  <c:v>121.07</c:v>
                </c:pt>
                <c:pt idx="8">
                  <c:v>122.23</c:v>
                </c:pt>
                <c:pt idx="9">
                  <c:v>136.63</c:v>
                </c:pt>
                <c:pt idx="10">
                  <c:v>143.93</c:v>
                </c:pt>
                <c:pt idx="11">
                  <c:v>142.94999999999999</c:v>
                </c:pt>
                <c:pt idx="12">
                  <c:v>145.94999999999999</c:v>
                </c:pt>
                <c:pt idx="13">
                  <c:v>152.22</c:v>
                </c:pt>
                <c:pt idx="14">
                  <c:v>152.24</c:v>
                </c:pt>
                <c:pt idx="15">
                  <c:v>155.49</c:v>
                </c:pt>
                <c:pt idx="16">
                  <c:v>162.41</c:v>
                </c:pt>
                <c:pt idx="17">
                  <c:v>161.93</c:v>
                </c:pt>
                <c:pt idx="18">
                  <c:v>164.15</c:v>
                </c:pt>
                <c:pt idx="19">
                  <c:v>171.83</c:v>
                </c:pt>
                <c:pt idx="20">
                  <c:v>168.08</c:v>
                </c:pt>
                <c:pt idx="21">
                  <c:v>169.51</c:v>
                </c:pt>
                <c:pt idx="22">
                  <c:v>180.19</c:v>
                </c:pt>
                <c:pt idx="23">
                  <c:v>174.4</c:v>
                </c:pt>
                <c:pt idx="24">
                  <c:v>175.35</c:v>
                </c:pt>
                <c:pt idx="25">
                  <c:v>169.36</c:v>
                </c:pt>
                <c:pt idx="26">
                  <c:v>171.45</c:v>
                </c:pt>
                <c:pt idx="27">
                  <c:v>173.82</c:v>
                </c:pt>
                <c:pt idx="28">
                  <c:v>175.23</c:v>
                </c:pt>
                <c:pt idx="29">
                  <c:v>180.26</c:v>
                </c:pt>
                <c:pt idx="30">
                  <c:v>183.26</c:v>
                </c:pt>
                <c:pt idx="31">
                  <c:v>183.21</c:v>
                </c:pt>
                <c:pt idx="32">
                  <c:v>184.11</c:v>
                </c:pt>
                <c:pt idx="33">
                  <c:v>182.23</c:v>
                </c:pt>
                <c:pt idx="34">
                  <c:v>184.29</c:v>
                </c:pt>
                <c:pt idx="35">
                  <c:v>184.62</c:v>
                </c:pt>
                <c:pt idx="36">
                  <c:v>190.31</c:v>
                </c:pt>
                <c:pt idx="37">
                  <c:v>185.95</c:v>
                </c:pt>
                <c:pt idx="38">
                  <c:v>186.2</c:v>
                </c:pt>
                <c:pt idx="39">
                  <c:v>192.5</c:v>
                </c:pt>
                <c:pt idx="40">
                  <c:v>187.99</c:v>
                </c:pt>
                <c:pt idx="41">
                  <c:v>188.37</c:v>
                </c:pt>
                <c:pt idx="42">
                  <c:v>194.01</c:v>
                </c:pt>
                <c:pt idx="43">
                  <c:v>188.52</c:v>
                </c:pt>
                <c:pt idx="44">
                  <c:v>189.4</c:v>
                </c:pt>
                <c:pt idx="45">
                  <c:v>195.32</c:v>
                </c:pt>
                <c:pt idx="46">
                  <c:v>191.26</c:v>
                </c:pt>
                <c:pt idx="47">
                  <c:v>191.34</c:v>
                </c:pt>
                <c:pt idx="48">
                  <c:v>194.89</c:v>
                </c:pt>
                <c:pt idx="49">
                  <c:v>192.07</c:v>
                </c:pt>
                <c:pt idx="50">
                  <c:v>190.71</c:v>
                </c:pt>
                <c:pt idx="51">
                  <c:v>194.61</c:v>
                </c:pt>
                <c:pt idx="52">
                  <c:v>189.9</c:v>
                </c:pt>
                <c:pt idx="53">
                  <c:v>192.09</c:v>
                </c:pt>
                <c:pt idx="54">
                  <c:v>198.34</c:v>
                </c:pt>
                <c:pt idx="55">
                  <c:v>192.65</c:v>
                </c:pt>
                <c:pt idx="56">
                  <c:v>192.3</c:v>
                </c:pt>
                <c:pt idx="57">
                  <c:v>198.99</c:v>
                </c:pt>
                <c:pt idx="58">
                  <c:v>192.82</c:v>
                </c:pt>
                <c:pt idx="59">
                  <c:v>194.01</c:v>
                </c:pt>
                <c:pt idx="60">
                  <c:v>206.55</c:v>
                </c:pt>
                <c:pt idx="61">
                  <c:v>196.75</c:v>
                </c:pt>
                <c:pt idx="62">
                  <c:v>195.85</c:v>
                </c:pt>
                <c:pt idx="63">
                  <c:v>196.12</c:v>
                </c:pt>
                <c:pt idx="64">
                  <c:v>196.25</c:v>
                </c:pt>
                <c:pt idx="65">
                  <c:v>196.75</c:v>
                </c:pt>
                <c:pt idx="66">
                  <c:v>194.99</c:v>
                </c:pt>
                <c:pt idx="67">
                  <c:v>193.58</c:v>
                </c:pt>
                <c:pt idx="68">
                  <c:v>192.2</c:v>
                </c:pt>
                <c:pt idx="69">
                  <c:v>194.71</c:v>
                </c:pt>
                <c:pt idx="70">
                  <c:v>194.84</c:v>
                </c:pt>
                <c:pt idx="71">
                  <c:v>200.58</c:v>
                </c:pt>
                <c:pt idx="72">
                  <c:v>195.95</c:v>
                </c:pt>
                <c:pt idx="73">
                  <c:v>196.88</c:v>
                </c:pt>
                <c:pt idx="74">
                  <c:v>201.64</c:v>
                </c:pt>
                <c:pt idx="75">
                  <c:v>195.64</c:v>
                </c:pt>
                <c:pt idx="76">
                  <c:v>194.79</c:v>
                </c:pt>
                <c:pt idx="77">
                  <c:v>200.65</c:v>
                </c:pt>
                <c:pt idx="78">
                  <c:v>193.15</c:v>
                </c:pt>
                <c:pt idx="79">
                  <c:v>190.58</c:v>
                </c:pt>
                <c:pt idx="80">
                  <c:v>196.35</c:v>
                </c:pt>
                <c:pt idx="81">
                  <c:v>191.41</c:v>
                </c:pt>
                <c:pt idx="82">
                  <c:v>194.51</c:v>
                </c:pt>
                <c:pt idx="83">
                  <c:v>200.25</c:v>
                </c:pt>
                <c:pt idx="84">
                  <c:v>193.63</c:v>
                </c:pt>
                <c:pt idx="85">
                  <c:v>197.43</c:v>
                </c:pt>
                <c:pt idx="86">
                  <c:v>206.04</c:v>
                </c:pt>
                <c:pt idx="87">
                  <c:v>201.76</c:v>
                </c:pt>
                <c:pt idx="88">
                  <c:v>199.45</c:v>
                </c:pt>
                <c:pt idx="89">
                  <c:v>205.64</c:v>
                </c:pt>
                <c:pt idx="90">
                  <c:v>201.99</c:v>
                </c:pt>
                <c:pt idx="91">
                  <c:v>202.54</c:v>
                </c:pt>
                <c:pt idx="92">
                  <c:v>210.12</c:v>
                </c:pt>
                <c:pt idx="93">
                  <c:v>203.73</c:v>
                </c:pt>
                <c:pt idx="94">
                  <c:v>202.52</c:v>
                </c:pt>
                <c:pt idx="95">
                  <c:v>212.19</c:v>
                </c:pt>
                <c:pt idx="96">
                  <c:v>203.7</c:v>
                </c:pt>
                <c:pt idx="97">
                  <c:v>203.32</c:v>
                </c:pt>
                <c:pt idx="98">
                  <c:v>200.55</c:v>
                </c:pt>
                <c:pt idx="99">
                  <c:v>201.23</c:v>
                </c:pt>
                <c:pt idx="100">
                  <c:v>203.47</c:v>
                </c:pt>
                <c:pt idx="101">
                  <c:v>202.92</c:v>
                </c:pt>
                <c:pt idx="102">
                  <c:v>202.9</c:v>
                </c:pt>
                <c:pt idx="103">
                  <c:v>200.25</c:v>
                </c:pt>
                <c:pt idx="104">
                  <c:v>195.67</c:v>
                </c:pt>
                <c:pt idx="105">
                  <c:v>196.45</c:v>
                </c:pt>
                <c:pt idx="106">
                  <c:v>202.57</c:v>
                </c:pt>
                <c:pt idx="107">
                  <c:v>197.89</c:v>
                </c:pt>
                <c:pt idx="108">
                  <c:v>199.24</c:v>
                </c:pt>
                <c:pt idx="109">
                  <c:v>205.46</c:v>
                </c:pt>
                <c:pt idx="110">
                  <c:v>198.82</c:v>
                </c:pt>
                <c:pt idx="111">
                  <c:v>199.57</c:v>
                </c:pt>
                <c:pt idx="112">
                  <c:v>203.98</c:v>
                </c:pt>
                <c:pt idx="113">
                  <c:v>199.07</c:v>
                </c:pt>
                <c:pt idx="114">
                  <c:v>199.45</c:v>
                </c:pt>
                <c:pt idx="115">
                  <c:v>206.09</c:v>
                </c:pt>
                <c:pt idx="116">
                  <c:v>200.4</c:v>
                </c:pt>
                <c:pt idx="117">
                  <c:v>201.86</c:v>
                </c:pt>
                <c:pt idx="118">
                  <c:v>206.72</c:v>
                </c:pt>
                <c:pt idx="119">
                  <c:v>200.78</c:v>
                </c:pt>
                <c:pt idx="120">
                  <c:v>197.66</c:v>
                </c:pt>
                <c:pt idx="121">
                  <c:v>202.54</c:v>
                </c:pt>
                <c:pt idx="122">
                  <c:v>196.85</c:v>
                </c:pt>
                <c:pt idx="123">
                  <c:v>197.28</c:v>
                </c:pt>
                <c:pt idx="124">
                  <c:v>201.56</c:v>
                </c:pt>
                <c:pt idx="125">
                  <c:v>196.42</c:v>
                </c:pt>
                <c:pt idx="126">
                  <c:v>197.13</c:v>
                </c:pt>
                <c:pt idx="127">
                  <c:v>205.24</c:v>
                </c:pt>
                <c:pt idx="128">
                  <c:v>199.3</c:v>
                </c:pt>
                <c:pt idx="129">
                  <c:v>199.77</c:v>
                </c:pt>
                <c:pt idx="130">
                  <c:v>210.8</c:v>
                </c:pt>
                <c:pt idx="131">
                  <c:v>200.43</c:v>
                </c:pt>
                <c:pt idx="132">
                  <c:v>196.25</c:v>
                </c:pt>
                <c:pt idx="133">
                  <c:v>193.88</c:v>
                </c:pt>
                <c:pt idx="134">
                  <c:v>193.4</c:v>
                </c:pt>
                <c:pt idx="135">
                  <c:v>195.27</c:v>
                </c:pt>
                <c:pt idx="136">
                  <c:v>197.05</c:v>
                </c:pt>
                <c:pt idx="137">
                  <c:v>196.4</c:v>
                </c:pt>
                <c:pt idx="138">
                  <c:v>196.5</c:v>
                </c:pt>
                <c:pt idx="139">
                  <c:v>196.68</c:v>
                </c:pt>
                <c:pt idx="140">
                  <c:v>197.51</c:v>
                </c:pt>
                <c:pt idx="141">
                  <c:v>196.9</c:v>
                </c:pt>
                <c:pt idx="142">
                  <c:v>198.11</c:v>
                </c:pt>
                <c:pt idx="143">
                  <c:v>198.34</c:v>
                </c:pt>
                <c:pt idx="144">
                  <c:v>204.28</c:v>
                </c:pt>
                <c:pt idx="145">
                  <c:v>199.09</c:v>
                </c:pt>
                <c:pt idx="146">
                  <c:v>199.72</c:v>
                </c:pt>
                <c:pt idx="147">
                  <c:v>205.99</c:v>
                </c:pt>
                <c:pt idx="148">
                  <c:v>200.43</c:v>
                </c:pt>
                <c:pt idx="149">
                  <c:v>201.44</c:v>
                </c:pt>
                <c:pt idx="150">
                  <c:v>205.59</c:v>
                </c:pt>
                <c:pt idx="151">
                  <c:v>199.27</c:v>
                </c:pt>
                <c:pt idx="152">
                  <c:v>198.74</c:v>
                </c:pt>
                <c:pt idx="153">
                  <c:v>205.29</c:v>
                </c:pt>
                <c:pt idx="154">
                  <c:v>200.91</c:v>
                </c:pt>
                <c:pt idx="155">
                  <c:v>198.59</c:v>
                </c:pt>
                <c:pt idx="156">
                  <c:v>204.23</c:v>
                </c:pt>
                <c:pt idx="157">
                  <c:v>199.04</c:v>
                </c:pt>
                <c:pt idx="158">
                  <c:v>198.72</c:v>
                </c:pt>
                <c:pt idx="159">
                  <c:v>204.31</c:v>
                </c:pt>
                <c:pt idx="160">
                  <c:v>197.38</c:v>
                </c:pt>
                <c:pt idx="161">
                  <c:v>198.39</c:v>
                </c:pt>
                <c:pt idx="162">
                  <c:v>205.61</c:v>
                </c:pt>
                <c:pt idx="163">
                  <c:v>195.22</c:v>
                </c:pt>
                <c:pt idx="164">
                  <c:v>197.13</c:v>
                </c:pt>
                <c:pt idx="165">
                  <c:v>202.84</c:v>
                </c:pt>
                <c:pt idx="166">
                  <c:v>194.96</c:v>
                </c:pt>
                <c:pt idx="167">
                  <c:v>194.49</c:v>
                </c:pt>
                <c:pt idx="168">
                  <c:v>206.12</c:v>
                </c:pt>
                <c:pt idx="169">
                  <c:v>195.39</c:v>
                </c:pt>
                <c:pt idx="170">
                  <c:v>192.8</c:v>
                </c:pt>
                <c:pt idx="171">
                  <c:v>192.95</c:v>
                </c:pt>
                <c:pt idx="172">
                  <c:v>194.84</c:v>
                </c:pt>
                <c:pt idx="173">
                  <c:v>194.36</c:v>
                </c:pt>
                <c:pt idx="174">
                  <c:v>192.98</c:v>
                </c:pt>
                <c:pt idx="175">
                  <c:v>190.84</c:v>
                </c:pt>
                <c:pt idx="176">
                  <c:v>191.31</c:v>
                </c:pt>
                <c:pt idx="177">
                  <c:v>191.49</c:v>
                </c:pt>
                <c:pt idx="178">
                  <c:v>193.18</c:v>
                </c:pt>
                <c:pt idx="179">
                  <c:v>197.66</c:v>
                </c:pt>
                <c:pt idx="180">
                  <c:v>191.89</c:v>
                </c:pt>
                <c:pt idx="181">
                  <c:v>194.56</c:v>
                </c:pt>
                <c:pt idx="182">
                  <c:v>199.35</c:v>
                </c:pt>
                <c:pt idx="183">
                  <c:v>193.53</c:v>
                </c:pt>
                <c:pt idx="184">
                  <c:v>193.28</c:v>
                </c:pt>
                <c:pt idx="185">
                  <c:v>199.75</c:v>
                </c:pt>
                <c:pt idx="186">
                  <c:v>196.12</c:v>
                </c:pt>
                <c:pt idx="187">
                  <c:v>195.27</c:v>
                </c:pt>
                <c:pt idx="188">
                  <c:v>199.37</c:v>
                </c:pt>
                <c:pt idx="189">
                  <c:v>193.98</c:v>
                </c:pt>
                <c:pt idx="190">
                  <c:v>196.5</c:v>
                </c:pt>
                <c:pt idx="191">
                  <c:v>201.99</c:v>
                </c:pt>
                <c:pt idx="192">
                  <c:v>196.42</c:v>
                </c:pt>
                <c:pt idx="193">
                  <c:v>194.76</c:v>
                </c:pt>
                <c:pt idx="194">
                  <c:v>199.8</c:v>
                </c:pt>
                <c:pt idx="195">
                  <c:v>194.26</c:v>
                </c:pt>
                <c:pt idx="196">
                  <c:v>193.78</c:v>
                </c:pt>
                <c:pt idx="197">
                  <c:v>200.05</c:v>
                </c:pt>
                <c:pt idx="198">
                  <c:v>195.24</c:v>
                </c:pt>
                <c:pt idx="199">
                  <c:v>196.45</c:v>
                </c:pt>
                <c:pt idx="200">
                  <c:v>202.47</c:v>
                </c:pt>
                <c:pt idx="201">
                  <c:v>198.49</c:v>
                </c:pt>
                <c:pt idx="202">
                  <c:v>200.98</c:v>
                </c:pt>
                <c:pt idx="203">
                  <c:v>208.33</c:v>
                </c:pt>
                <c:pt idx="204">
                  <c:v>200.33</c:v>
                </c:pt>
                <c:pt idx="205">
                  <c:v>198.36</c:v>
                </c:pt>
                <c:pt idx="206">
                  <c:v>199.42</c:v>
                </c:pt>
                <c:pt idx="207">
                  <c:v>200.18</c:v>
                </c:pt>
                <c:pt idx="208">
                  <c:v>199.55</c:v>
                </c:pt>
                <c:pt idx="209">
                  <c:v>199.45</c:v>
                </c:pt>
                <c:pt idx="210">
                  <c:v>197.21</c:v>
                </c:pt>
                <c:pt idx="211">
                  <c:v>198.01</c:v>
                </c:pt>
                <c:pt idx="212">
                  <c:v>196.4</c:v>
                </c:pt>
                <c:pt idx="213">
                  <c:v>193.38</c:v>
                </c:pt>
                <c:pt idx="214">
                  <c:v>199.95</c:v>
                </c:pt>
                <c:pt idx="215">
                  <c:v>194.18</c:v>
                </c:pt>
                <c:pt idx="216">
                  <c:v>195.09</c:v>
                </c:pt>
                <c:pt idx="217">
                  <c:v>202.57</c:v>
                </c:pt>
                <c:pt idx="218">
                  <c:v>197.23</c:v>
                </c:pt>
                <c:pt idx="219">
                  <c:v>194.94</c:v>
                </c:pt>
                <c:pt idx="220">
                  <c:v>202.01</c:v>
                </c:pt>
                <c:pt idx="221">
                  <c:v>196.63</c:v>
                </c:pt>
                <c:pt idx="222">
                  <c:v>197.05</c:v>
                </c:pt>
                <c:pt idx="223">
                  <c:v>200.68</c:v>
                </c:pt>
                <c:pt idx="224">
                  <c:v>194.66</c:v>
                </c:pt>
                <c:pt idx="225">
                  <c:v>194.21</c:v>
                </c:pt>
                <c:pt idx="226">
                  <c:v>202.09</c:v>
                </c:pt>
                <c:pt idx="227">
                  <c:v>196.78</c:v>
                </c:pt>
                <c:pt idx="228">
                  <c:v>194.89</c:v>
                </c:pt>
                <c:pt idx="229">
                  <c:v>197.73</c:v>
                </c:pt>
                <c:pt idx="230">
                  <c:v>193.78</c:v>
                </c:pt>
                <c:pt idx="231">
                  <c:v>192.85</c:v>
                </c:pt>
                <c:pt idx="232">
                  <c:v>198.54</c:v>
                </c:pt>
                <c:pt idx="233">
                  <c:v>193.83</c:v>
                </c:pt>
                <c:pt idx="234">
                  <c:v>194.79</c:v>
                </c:pt>
                <c:pt idx="235">
                  <c:v>198.94</c:v>
                </c:pt>
                <c:pt idx="236">
                  <c:v>193.86</c:v>
                </c:pt>
                <c:pt idx="237">
                  <c:v>196.05</c:v>
                </c:pt>
                <c:pt idx="238">
                  <c:v>201.44</c:v>
                </c:pt>
                <c:pt idx="239">
                  <c:v>194.13</c:v>
                </c:pt>
                <c:pt idx="240">
                  <c:v>193.1</c:v>
                </c:pt>
                <c:pt idx="241">
                  <c:v>203.32</c:v>
                </c:pt>
                <c:pt idx="242">
                  <c:v>194.94</c:v>
                </c:pt>
                <c:pt idx="243">
                  <c:v>195.42</c:v>
                </c:pt>
                <c:pt idx="244">
                  <c:v>195.34</c:v>
                </c:pt>
                <c:pt idx="245">
                  <c:v>195.09</c:v>
                </c:pt>
                <c:pt idx="246">
                  <c:v>193.86</c:v>
                </c:pt>
                <c:pt idx="247">
                  <c:v>193.15</c:v>
                </c:pt>
                <c:pt idx="248">
                  <c:v>192.85</c:v>
                </c:pt>
                <c:pt idx="249">
                  <c:v>191.97</c:v>
                </c:pt>
                <c:pt idx="250">
                  <c:v>191.52</c:v>
                </c:pt>
                <c:pt idx="251">
                  <c:v>194.16</c:v>
                </c:pt>
                <c:pt idx="252">
                  <c:v>200.73</c:v>
                </c:pt>
                <c:pt idx="253">
                  <c:v>196.42</c:v>
                </c:pt>
                <c:pt idx="254">
                  <c:v>195.72</c:v>
                </c:pt>
                <c:pt idx="255">
                  <c:v>202.42</c:v>
                </c:pt>
                <c:pt idx="256">
                  <c:v>197.16</c:v>
                </c:pt>
                <c:pt idx="257">
                  <c:v>195.49</c:v>
                </c:pt>
                <c:pt idx="258">
                  <c:v>200.73</c:v>
                </c:pt>
                <c:pt idx="259">
                  <c:v>194.89</c:v>
                </c:pt>
                <c:pt idx="260">
                  <c:v>194.49</c:v>
                </c:pt>
                <c:pt idx="261">
                  <c:v>199.72</c:v>
                </c:pt>
                <c:pt idx="262">
                  <c:v>195.32</c:v>
                </c:pt>
                <c:pt idx="263">
                  <c:v>197.31</c:v>
                </c:pt>
                <c:pt idx="264">
                  <c:v>202.42</c:v>
                </c:pt>
                <c:pt idx="265">
                  <c:v>195.8</c:v>
                </c:pt>
                <c:pt idx="266">
                  <c:v>196.42</c:v>
                </c:pt>
                <c:pt idx="267">
                  <c:v>200.98</c:v>
                </c:pt>
                <c:pt idx="268">
                  <c:v>194.99</c:v>
                </c:pt>
                <c:pt idx="269">
                  <c:v>192.42</c:v>
                </c:pt>
                <c:pt idx="270">
                  <c:v>196.7</c:v>
                </c:pt>
                <c:pt idx="271">
                  <c:v>189.68</c:v>
                </c:pt>
                <c:pt idx="272">
                  <c:v>190.96</c:v>
                </c:pt>
                <c:pt idx="273">
                  <c:v>199.42</c:v>
                </c:pt>
                <c:pt idx="274">
                  <c:v>194.21</c:v>
                </c:pt>
                <c:pt idx="275">
                  <c:v>195.52</c:v>
                </c:pt>
                <c:pt idx="276">
                  <c:v>203.7</c:v>
                </c:pt>
                <c:pt idx="277">
                  <c:v>194.86</c:v>
                </c:pt>
                <c:pt idx="278">
                  <c:v>194.64</c:v>
                </c:pt>
                <c:pt idx="279">
                  <c:v>194.23</c:v>
                </c:pt>
                <c:pt idx="280">
                  <c:v>194.91</c:v>
                </c:pt>
                <c:pt idx="281">
                  <c:v>195.54</c:v>
                </c:pt>
                <c:pt idx="282">
                  <c:v>197.63</c:v>
                </c:pt>
                <c:pt idx="283">
                  <c:v>199.12</c:v>
                </c:pt>
                <c:pt idx="284">
                  <c:v>198.84</c:v>
                </c:pt>
                <c:pt idx="285">
                  <c:v>195.77</c:v>
                </c:pt>
                <c:pt idx="286">
                  <c:v>194.23</c:v>
                </c:pt>
                <c:pt idx="287">
                  <c:v>196.65</c:v>
                </c:pt>
                <c:pt idx="288">
                  <c:v>195.75</c:v>
                </c:pt>
                <c:pt idx="289">
                  <c:v>193.28</c:v>
                </c:pt>
                <c:pt idx="290">
                  <c:v>200.18</c:v>
                </c:pt>
                <c:pt idx="291">
                  <c:v>196.12</c:v>
                </c:pt>
                <c:pt idx="292">
                  <c:v>195.92</c:v>
                </c:pt>
                <c:pt idx="293">
                  <c:v>203.32</c:v>
                </c:pt>
                <c:pt idx="294">
                  <c:v>199.09</c:v>
                </c:pt>
                <c:pt idx="295">
                  <c:v>196.27</c:v>
                </c:pt>
                <c:pt idx="296">
                  <c:v>200.96</c:v>
                </c:pt>
                <c:pt idx="297">
                  <c:v>197.94</c:v>
                </c:pt>
                <c:pt idx="298">
                  <c:v>199.55</c:v>
                </c:pt>
                <c:pt idx="299">
                  <c:v>205.31</c:v>
                </c:pt>
                <c:pt idx="300">
                  <c:v>199.47</c:v>
                </c:pt>
                <c:pt idx="301">
                  <c:v>200.91</c:v>
                </c:pt>
                <c:pt idx="302">
                  <c:v>208.51</c:v>
                </c:pt>
                <c:pt idx="303">
                  <c:v>200.28</c:v>
                </c:pt>
                <c:pt idx="304">
                  <c:v>198.59</c:v>
                </c:pt>
                <c:pt idx="305">
                  <c:v>202.37</c:v>
                </c:pt>
                <c:pt idx="306">
                  <c:v>197</c:v>
                </c:pt>
                <c:pt idx="307">
                  <c:v>195.02</c:v>
                </c:pt>
                <c:pt idx="308">
                  <c:v>201.28</c:v>
                </c:pt>
                <c:pt idx="309">
                  <c:v>195.54</c:v>
                </c:pt>
                <c:pt idx="310">
                  <c:v>196.02</c:v>
                </c:pt>
                <c:pt idx="311">
                  <c:v>204.53</c:v>
                </c:pt>
                <c:pt idx="312">
                  <c:v>199.37</c:v>
                </c:pt>
                <c:pt idx="313">
                  <c:v>199.67</c:v>
                </c:pt>
                <c:pt idx="314">
                  <c:v>208.96</c:v>
                </c:pt>
                <c:pt idx="315">
                  <c:v>195.67</c:v>
                </c:pt>
                <c:pt idx="316">
                  <c:v>197.38</c:v>
                </c:pt>
                <c:pt idx="317">
                  <c:v>197.18</c:v>
                </c:pt>
                <c:pt idx="318">
                  <c:v>197.1</c:v>
                </c:pt>
                <c:pt idx="319">
                  <c:v>197.18</c:v>
                </c:pt>
                <c:pt idx="320">
                  <c:v>199.8</c:v>
                </c:pt>
                <c:pt idx="321">
                  <c:v>199.19</c:v>
                </c:pt>
                <c:pt idx="322">
                  <c:v>199.65</c:v>
                </c:pt>
                <c:pt idx="323">
                  <c:v>198.21</c:v>
                </c:pt>
                <c:pt idx="324">
                  <c:v>198.16</c:v>
                </c:pt>
                <c:pt idx="325">
                  <c:v>202.74</c:v>
                </c:pt>
                <c:pt idx="326">
                  <c:v>198.14</c:v>
                </c:pt>
                <c:pt idx="327">
                  <c:v>199.02</c:v>
                </c:pt>
                <c:pt idx="328">
                  <c:v>203.75</c:v>
                </c:pt>
                <c:pt idx="329">
                  <c:v>198.89</c:v>
                </c:pt>
                <c:pt idx="330">
                  <c:v>199.52</c:v>
                </c:pt>
                <c:pt idx="331">
                  <c:v>203.35</c:v>
                </c:pt>
                <c:pt idx="332">
                  <c:v>196.8</c:v>
                </c:pt>
                <c:pt idx="333">
                  <c:v>196.73</c:v>
                </c:pt>
                <c:pt idx="334">
                  <c:v>201.13</c:v>
                </c:pt>
                <c:pt idx="335">
                  <c:v>193.71</c:v>
                </c:pt>
                <c:pt idx="336">
                  <c:v>192.8</c:v>
                </c:pt>
                <c:pt idx="337">
                  <c:v>198.29</c:v>
                </c:pt>
                <c:pt idx="338">
                  <c:v>194.11</c:v>
                </c:pt>
                <c:pt idx="339">
                  <c:v>192.93</c:v>
                </c:pt>
                <c:pt idx="340">
                  <c:v>200</c:v>
                </c:pt>
                <c:pt idx="341">
                  <c:v>194.91</c:v>
                </c:pt>
                <c:pt idx="342">
                  <c:v>192.95</c:v>
                </c:pt>
                <c:pt idx="343">
                  <c:v>198.87</c:v>
                </c:pt>
                <c:pt idx="344">
                  <c:v>191.64</c:v>
                </c:pt>
                <c:pt idx="345">
                  <c:v>191.44</c:v>
                </c:pt>
                <c:pt idx="346">
                  <c:v>197.28</c:v>
                </c:pt>
                <c:pt idx="347">
                  <c:v>191.44</c:v>
                </c:pt>
                <c:pt idx="348">
                  <c:v>191.82</c:v>
                </c:pt>
                <c:pt idx="349">
                  <c:v>201.28</c:v>
                </c:pt>
                <c:pt idx="350">
                  <c:v>190.99</c:v>
                </c:pt>
                <c:pt idx="351">
                  <c:v>190.96</c:v>
                </c:pt>
                <c:pt idx="352">
                  <c:v>194.06</c:v>
                </c:pt>
                <c:pt idx="353">
                  <c:v>195.37</c:v>
                </c:pt>
                <c:pt idx="354">
                  <c:v>194.34</c:v>
                </c:pt>
                <c:pt idx="355">
                  <c:v>193.43</c:v>
                </c:pt>
                <c:pt idx="356">
                  <c:v>194.94</c:v>
                </c:pt>
                <c:pt idx="357">
                  <c:v>196.22</c:v>
                </c:pt>
                <c:pt idx="358">
                  <c:v>198.72</c:v>
                </c:pt>
                <c:pt idx="359">
                  <c:v>197.26</c:v>
                </c:pt>
                <c:pt idx="360">
                  <c:v>196.8</c:v>
                </c:pt>
                <c:pt idx="361">
                  <c:v>196.05</c:v>
                </c:pt>
                <c:pt idx="362">
                  <c:v>194.11</c:v>
                </c:pt>
                <c:pt idx="363">
                  <c:v>201.16</c:v>
                </c:pt>
                <c:pt idx="364">
                  <c:v>196.15</c:v>
                </c:pt>
                <c:pt idx="365">
                  <c:v>197.68</c:v>
                </c:pt>
                <c:pt idx="366">
                  <c:v>202.62</c:v>
                </c:pt>
                <c:pt idx="367">
                  <c:v>194.56</c:v>
                </c:pt>
                <c:pt idx="368">
                  <c:v>193.33</c:v>
                </c:pt>
                <c:pt idx="369">
                  <c:v>198.31</c:v>
                </c:pt>
                <c:pt idx="370">
                  <c:v>192.2</c:v>
                </c:pt>
                <c:pt idx="371">
                  <c:v>193.55</c:v>
                </c:pt>
                <c:pt idx="372">
                  <c:v>198.54</c:v>
                </c:pt>
                <c:pt idx="373">
                  <c:v>190.51</c:v>
                </c:pt>
                <c:pt idx="374">
                  <c:v>187.13</c:v>
                </c:pt>
                <c:pt idx="375">
                  <c:v>193.38</c:v>
                </c:pt>
                <c:pt idx="376">
                  <c:v>186.18</c:v>
                </c:pt>
                <c:pt idx="377">
                  <c:v>187.36</c:v>
                </c:pt>
                <c:pt idx="378">
                  <c:v>192.07</c:v>
                </c:pt>
                <c:pt idx="379">
                  <c:v>187.19</c:v>
                </c:pt>
                <c:pt idx="380">
                  <c:v>187.79</c:v>
                </c:pt>
                <c:pt idx="381">
                  <c:v>197.31</c:v>
                </c:pt>
                <c:pt idx="382">
                  <c:v>194.74</c:v>
                </c:pt>
                <c:pt idx="383">
                  <c:v>194.96</c:v>
                </c:pt>
                <c:pt idx="384">
                  <c:v>201.99</c:v>
                </c:pt>
                <c:pt idx="385">
                  <c:v>195.22</c:v>
                </c:pt>
                <c:pt idx="386">
                  <c:v>194.26</c:v>
                </c:pt>
                <c:pt idx="387">
                  <c:v>193.66</c:v>
                </c:pt>
                <c:pt idx="388">
                  <c:v>193.33</c:v>
                </c:pt>
                <c:pt idx="389">
                  <c:v>194.74</c:v>
                </c:pt>
                <c:pt idx="390">
                  <c:v>194.61</c:v>
                </c:pt>
                <c:pt idx="391">
                  <c:v>194.61</c:v>
                </c:pt>
                <c:pt idx="392">
                  <c:v>194.34</c:v>
                </c:pt>
                <c:pt idx="393">
                  <c:v>191.97</c:v>
                </c:pt>
                <c:pt idx="394">
                  <c:v>193.63</c:v>
                </c:pt>
                <c:pt idx="395">
                  <c:v>190.03</c:v>
                </c:pt>
                <c:pt idx="396">
                  <c:v>189.58</c:v>
                </c:pt>
                <c:pt idx="397">
                  <c:v>188.65</c:v>
                </c:pt>
                <c:pt idx="398">
                  <c:v>194.06</c:v>
                </c:pt>
                <c:pt idx="399">
                  <c:v>189.8</c:v>
                </c:pt>
                <c:pt idx="400">
                  <c:v>192.67</c:v>
                </c:pt>
                <c:pt idx="401">
                  <c:v>198.62</c:v>
                </c:pt>
                <c:pt idx="402">
                  <c:v>195.34</c:v>
                </c:pt>
                <c:pt idx="403">
                  <c:v>193.66</c:v>
                </c:pt>
                <c:pt idx="404">
                  <c:v>200.28</c:v>
                </c:pt>
                <c:pt idx="405">
                  <c:v>193.5</c:v>
                </c:pt>
                <c:pt idx="406">
                  <c:v>195.22</c:v>
                </c:pt>
                <c:pt idx="407">
                  <c:v>201.08</c:v>
                </c:pt>
                <c:pt idx="408">
                  <c:v>195.44</c:v>
                </c:pt>
                <c:pt idx="409">
                  <c:v>196.17</c:v>
                </c:pt>
                <c:pt idx="410">
                  <c:v>202.14</c:v>
                </c:pt>
                <c:pt idx="411">
                  <c:v>196.02</c:v>
                </c:pt>
                <c:pt idx="412">
                  <c:v>194.36</c:v>
                </c:pt>
                <c:pt idx="413">
                  <c:v>198.82</c:v>
                </c:pt>
                <c:pt idx="414">
                  <c:v>193.2</c:v>
                </c:pt>
                <c:pt idx="415">
                  <c:v>192.09</c:v>
                </c:pt>
                <c:pt idx="416">
                  <c:v>197.61</c:v>
                </c:pt>
                <c:pt idx="417">
                  <c:v>191.77</c:v>
                </c:pt>
                <c:pt idx="418">
                  <c:v>192.32</c:v>
                </c:pt>
                <c:pt idx="419">
                  <c:v>198.97</c:v>
                </c:pt>
                <c:pt idx="420">
                  <c:v>192.15</c:v>
                </c:pt>
                <c:pt idx="421">
                  <c:v>192.27</c:v>
                </c:pt>
                <c:pt idx="422">
                  <c:v>201.49</c:v>
                </c:pt>
                <c:pt idx="423">
                  <c:v>193.1</c:v>
                </c:pt>
                <c:pt idx="424">
                  <c:v>192.72</c:v>
                </c:pt>
                <c:pt idx="425">
                  <c:v>192.77</c:v>
                </c:pt>
                <c:pt idx="426">
                  <c:v>194.21</c:v>
                </c:pt>
                <c:pt idx="427">
                  <c:v>195.37</c:v>
                </c:pt>
                <c:pt idx="428">
                  <c:v>193.78</c:v>
                </c:pt>
                <c:pt idx="429">
                  <c:v>192.9</c:v>
                </c:pt>
                <c:pt idx="430">
                  <c:v>192.65</c:v>
                </c:pt>
                <c:pt idx="431">
                  <c:v>193.38</c:v>
                </c:pt>
                <c:pt idx="432">
                  <c:v>194.36</c:v>
                </c:pt>
                <c:pt idx="433">
                  <c:v>199.92</c:v>
                </c:pt>
                <c:pt idx="434">
                  <c:v>189.9</c:v>
                </c:pt>
                <c:pt idx="435">
                  <c:v>191.74</c:v>
                </c:pt>
                <c:pt idx="436">
                  <c:v>197.94</c:v>
                </c:pt>
                <c:pt idx="437">
                  <c:v>192.85</c:v>
                </c:pt>
                <c:pt idx="438">
                  <c:v>192.22</c:v>
                </c:pt>
                <c:pt idx="439">
                  <c:v>196.32</c:v>
                </c:pt>
                <c:pt idx="440">
                  <c:v>192.62</c:v>
                </c:pt>
                <c:pt idx="441">
                  <c:v>191.72</c:v>
                </c:pt>
                <c:pt idx="442">
                  <c:v>196.78</c:v>
                </c:pt>
                <c:pt idx="443">
                  <c:v>191.82</c:v>
                </c:pt>
                <c:pt idx="444">
                  <c:v>191.54</c:v>
                </c:pt>
                <c:pt idx="445">
                  <c:v>199.55</c:v>
                </c:pt>
                <c:pt idx="446">
                  <c:v>195.97</c:v>
                </c:pt>
                <c:pt idx="447">
                  <c:v>197.94</c:v>
                </c:pt>
                <c:pt idx="448">
                  <c:v>203.93</c:v>
                </c:pt>
                <c:pt idx="449">
                  <c:v>196.2</c:v>
                </c:pt>
                <c:pt idx="450">
                  <c:v>196.55</c:v>
                </c:pt>
                <c:pt idx="451">
                  <c:v>203.22</c:v>
                </c:pt>
                <c:pt idx="452">
                  <c:v>197.61</c:v>
                </c:pt>
                <c:pt idx="453">
                  <c:v>197.86</c:v>
                </c:pt>
                <c:pt idx="454">
                  <c:v>201.81</c:v>
                </c:pt>
                <c:pt idx="455">
                  <c:v>195.85</c:v>
                </c:pt>
                <c:pt idx="456">
                  <c:v>195.49</c:v>
                </c:pt>
                <c:pt idx="457">
                  <c:v>207.2</c:v>
                </c:pt>
                <c:pt idx="458">
                  <c:v>200.68</c:v>
                </c:pt>
                <c:pt idx="459">
                  <c:v>199.47</c:v>
                </c:pt>
                <c:pt idx="460">
                  <c:v>198.74</c:v>
                </c:pt>
                <c:pt idx="461">
                  <c:v>197.66</c:v>
                </c:pt>
                <c:pt idx="462">
                  <c:v>197.53</c:v>
                </c:pt>
                <c:pt idx="463">
                  <c:v>197.48</c:v>
                </c:pt>
                <c:pt idx="464">
                  <c:v>196.35</c:v>
                </c:pt>
                <c:pt idx="465">
                  <c:v>194.23</c:v>
                </c:pt>
                <c:pt idx="466">
                  <c:v>192.95</c:v>
                </c:pt>
                <c:pt idx="467">
                  <c:v>191.84</c:v>
                </c:pt>
                <c:pt idx="468">
                  <c:v>196.75</c:v>
                </c:pt>
                <c:pt idx="469">
                  <c:v>193.88</c:v>
                </c:pt>
                <c:pt idx="470">
                  <c:v>193.58</c:v>
                </c:pt>
                <c:pt idx="471">
                  <c:v>197.31</c:v>
                </c:pt>
                <c:pt idx="472">
                  <c:v>193</c:v>
                </c:pt>
                <c:pt idx="473">
                  <c:v>191.92</c:v>
                </c:pt>
                <c:pt idx="474">
                  <c:v>195.95</c:v>
                </c:pt>
                <c:pt idx="475">
                  <c:v>190.06</c:v>
                </c:pt>
                <c:pt idx="476">
                  <c:v>191.31</c:v>
                </c:pt>
                <c:pt idx="477">
                  <c:v>197.81</c:v>
                </c:pt>
                <c:pt idx="478">
                  <c:v>192.12</c:v>
                </c:pt>
                <c:pt idx="479">
                  <c:v>190.79</c:v>
                </c:pt>
                <c:pt idx="480">
                  <c:v>193.71</c:v>
                </c:pt>
                <c:pt idx="481">
                  <c:v>191.59</c:v>
                </c:pt>
                <c:pt idx="482">
                  <c:v>191.74</c:v>
                </c:pt>
                <c:pt idx="483">
                  <c:v>196.1</c:v>
                </c:pt>
                <c:pt idx="484">
                  <c:v>189.9</c:v>
                </c:pt>
                <c:pt idx="485">
                  <c:v>186.18</c:v>
                </c:pt>
                <c:pt idx="486">
                  <c:v>190.51</c:v>
                </c:pt>
                <c:pt idx="487">
                  <c:v>186.86</c:v>
                </c:pt>
                <c:pt idx="488">
                  <c:v>189.38</c:v>
                </c:pt>
                <c:pt idx="489">
                  <c:v>196</c:v>
                </c:pt>
                <c:pt idx="490">
                  <c:v>188.42</c:v>
                </c:pt>
                <c:pt idx="491">
                  <c:v>188.85</c:v>
                </c:pt>
                <c:pt idx="492">
                  <c:v>196.32</c:v>
                </c:pt>
                <c:pt idx="493">
                  <c:v>190.48</c:v>
                </c:pt>
                <c:pt idx="494">
                  <c:v>190.21</c:v>
                </c:pt>
                <c:pt idx="495">
                  <c:v>200.4</c:v>
                </c:pt>
                <c:pt idx="496">
                  <c:v>188.42</c:v>
                </c:pt>
                <c:pt idx="497">
                  <c:v>188.75</c:v>
                </c:pt>
                <c:pt idx="498">
                  <c:v>187.11</c:v>
                </c:pt>
                <c:pt idx="499">
                  <c:v>188.02</c:v>
                </c:pt>
                <c:pt idx="500">
                  <c:v>187.69</c:v>
                </c:pt>
                <c:pt idx="501">
                  <c:v>189.17</c:v>
                </c:pt>
                <c:pt idx="502">
                  <c:v>189.75</c:v>
                </c:pt>
                <c:pt idx="503">
                  <c:v>189.75</c:v>
                </c:pt>
                <c:pt idx="504">
                  <c:v>190.53</c:v>
                </c:pt>
                <c:pt idx="505">
                  <c:v>189.6</c:v>
                </c:pt>
                <c:pt idx="506">
                  <c:v>194.34</c:v>
                </c:pt>
                <c:pt idx="507">
                  <c:v>191.36</c:v>
                </c:pt>
                <c:pt idx="508">
                  <c:v>194.89</c:v>
                </c:pt>
                <c:pt idx="509">
                  <c:v>199.65</c:v>
                </c:pt>
                <c:pt idx="510">
                  <c:v>192.55</c:v>
                </c:pt>
                <c:pt idx="511">
                  <c:v>193.61</c:v>
                </c:pt>
                <c:pt idx="512">
                  <c:v>197</c:v>
                </c:pt>
                <c:pt idx="513">
                  <c:v>189.8</c:v>
                </c:pt>
                <c:pt idx="514">
                  <c:v>189.65</c:v>
                </c:pt>
                <c:pt idx="515">
                  <c:v>194.28</c:v>
                </c:pt>
                <c:pt idx="516">
                  <c:v>186.58</c:v>
                </c:pt>
                <c:pt idx="517">
                  <c:v>186.48</c:v>
                </c:pt>
                <c:pt idx="518">
                  <c:v>192.02</c:v>
                </c:pt>
                <c:pt idx="519">
                  <c:v>187.36</c:v>
                </c:pt>
                <c:pt idx="520">
                  <c:v>186.71</c:v>
                </c:pt>
                <c:pt idx="521">
                  <c:v>191.52</c:v>
                </c:pt>
                <c:pt idx="522">
                  <c:v>187.79</c:v>
                </c:pt>
                <c:pt idx="523">
                  <c:v>188.49</c:v>
                </c:pt>
                <c:pt idx="524">
                  <c:v>193.66</c:v>
                </c:pt>
                <c:pt idx="525">
                  <c:v>188.65</c:v>
                </c:pt>
                <c:pt idx="526">
                  <c:v>187.03</c:v>
                </c:pt>
                <c:pt idx="527">
                  <c:v>193.35</c:v>
                </c:pt>
                <c:pt idx="528">
                  <c:v>188.6</c:v>
                </c:pt>
                <c:pt idx="529">
                  <c:v>188.09</c:v>
                </c:pt>
                <c:pt idx="530">
                  <c:v>198.11</c:v>
                </c:pt>
                <c:pt idx="531">
                  <c:v>191.39</c:v>
                </c:pt>
                <c:pt idx="532">
                  <c:v>192.62</c:v>
                </c:pt>
                <c:pt idx="533">
                  <c:v>191.59</c:v>
                </c:pt>
                <c:pt idx="534">
                  <c:v>189.93</c:v>
                </c:pt>
                <c:pt idx="535">
                  <c:v>189.48</c:v>
                </c:pt>
                <c:pt idx="536">
                  <c:v>188.65</c:v>
                </c:pt>
                <c:pt idx="537">
                  <c:v>190.53</c:v>
                </c:pt>
                <c:pt idx="538">
                  <c:v>192.47</c:v>
                </c:pt>
                <c:pt idx="539">
                  <c:v>195.97</c:v>
                </c:pt>
                <c:pt idx="540">
                  <c:v>196.07</c:v>
                </c:pt>
                <c:pt idx="541">
                  <c:v>197.41</c:v>
                </c:pt>
                <c:pt idx="542">
                  <c:v>195.97</c:v>
                </c:pt>
                <c:pt idx="543">
                  <c:v>194.59</c:v>
                </c:pt>
                <c:pt idx="544">
                  <c:v>199.37</c:v>
                </c:pt>
                <c:pt idx="545">
                  <c:v>192.93</c:v>
                </c:pt>
                <c:pt idx="546">
                  <c:v>192.67</c:v>
                </c:pt>
                <c:pt idx="547">
                  <c:v>195.59</c:v>
                </c:pt>
                <c:pt idx="548">
                  <c:v>188.14</c:v>
                </c:pt>
                <c:pt idx="549">
                  <c:v>186.33</c:v>
                </c:pt>
                <c:pt idx="550">
                  <c:v>193.15</c:v>
                </c:pt>
                <c:pt idx="551">
                  <c:v>189.78</c:v>
                </c:pt>
                <c:pt idx="552">
                  <c:v>189</c:v>
                </c:pt>
                <c:pt idx="553">
                  <c:v>192.62</c:v>
                </c:pt>
                <c:pt idx="554">
                  <c:v>192.32</c:v>
                </c:pt>
                <c:pt idx="555">
                  <c:v>191.99</c:v>
                </c:pt>
                <c:pt idx="556">
                  <c:v>196.4</c:v>
                </c:pt>
                <c:pt idx="557">
                  <c:v>189.6</c:v>
                </c:pt>
                <c:pt idx="558">
                  <c:v>192.32</c:v>
                </c:pt>
                <c:pt idx="559">
                  <c:v>197.31</c:v>
                </c:pt>
                <c:pt idx="560">
                  <c:v>193.48</c:v>
                </c:pt>
                <c:pt idx="561">
                  <c:v>192.98</c:v>
                </c:pt>
                <c:pt idx="562">
                  <c:v>198.14</c:v>
                </c:pt>
                <c:pt idx="563">
                  <c:v>192.3</c:v>
                </c:pt>
                <c:pt idx="564">
                  <c:v>193.03</c:v>
                </c:pt>
                <c:pt idx="565">
                  <c:v>199.87</c:v>
                </c:pt>
                <c:pt idx="566">
                  <c:v>190.81</c:v>
                </c:pt>
                <c:pt idx="567">
                  <c:v>192.6</c:v>
                </c:pt>
                <c:pt idx="568">
                  <c:v>205.34</c:v>
                </c:pt>
                <c:pt idx="569">
                  <c:v>193.45</c:v>
                </c:pt>
                <c:pt idx="570">
                  <c:v>191.64</c:v>
                </c:pt>
                <c:pt idx="571">
                  <c:v>188.12</c:v>
                </c:pt>
                <c:pt idx="572">
                  <c:v>188.95</c:v>
                </c:pt>
                <c:pt idx="573">
                  <c:v>191.09</c:v>
                </c:pt>
                <c:pt idx="574">
                  <c:v>192.02</c:v>
                </c:pt>
                <c:pt idx="575">
                  <c:v>191.69</c:v>
                </c:pt>
                <c:pt idx="576">
                  <c:v>190.06</c:v>
                </c:pt>
                <c:pt idx="577">
                  <c:v>190.71</c:v>
                </c:pt>
                <c:pt idx="578">
                  <c:v>193.33</c:v>
                </c:pt>
                <c:pt idx="579">
                  <c:v>198.64</c:v>
                </c:pt>
                <c:pt idx="580">
                  <c:v>194.01</c:v>
                </c:pt>
                <c:pt idx="581">
                  <c:v>193.33</c:v>
                </c:pt>
                <c:pt idx="582">
                  <c:v>200.25</c:v>
                </c:pt>
                <c:pt idx="583">
                  <c:v>196.98</c:v>
                </c:pt>
                <c:pt idx="584">
                  <c:v>196.88</c:v>
                </c:pt>
                <c:pt idx="585">
                  <c:v>202.39</c:v>
                </c:pt>
                <c:pt idx="586">
                  <c:v>194.91</c:v>
                </c:pt>
                <c:pt idx="587">
                  <c:v>196.27</c:v>
                </c:pt>
                <c:pt idx="588">
                  <c:v>200.93</c:v>
                </c:pt>
                <c:pt idx="589">
                  <c:v>196.7</c:v>
                </c:pt>
                <c:pt idx="590">
                  <c:v>195.29</c:v>
                </c:pt>
                <c:pt idx="591">
                  <c:v>203.05</c:v>
                </c:pt>
                <c:pt idx="592">
                  <c:v>196.55</c:v>
                </c:pt>
                <c:pt idx="593">
                  <c:v>193.45</c:v>
                </c:pt>
                <c:pt idx="594">
                  <c:v>200.43</c:v>
                </c:pt>
                <c:pt idx="595">
                  <c:v>196.9</c:v>
                </c:pt>
                <c:pt idx="596">
                  <c:v>197.33</c:v>
                </c:pt>
                <c:pt idx="597">
                  <c:v>200.73</c:v>
                </c:pt>
                <c:pt idx="598">
                  <c:v>190.99</c:v>
                </c:pt>
                <c:pt idx="599">
                  <c:v>190.71</c:v>
                </c:pt>
                <c:pt idx="600">
                  <c:v>198.54</c:v>
                </c:pt>
                <c:pt idx="601">
                  <c:v>193.2</c:v>
                </c:pt>
                <c:pt idx="602">
                  <c:v>193.98</c:v>
                </c:pt>
                <c:pt idx="603">
                  <c:v>202.44</c:v>
                </c:pt>
                <c:pt idx="604">
                  <c:v>194.89</c:v>
                </c:pt>
                <c:pt idx="605">
                  <c:v>198.09</c:v>
                </c:pt>
                <c:pt idx="606">
                  <c:v>199.75</c:v>
                </c:pt>
                <c:pt idx="607">
                  <c:v>201.38</c:v>
                </c:pt>
                <c:pt idx="608">
                  <c:v>202.27</c:v>
                </c:pt>
                <c:pt idx="609">
                  <c:v>200.08</c:v>
                </c:pt>
                <c:pt idx="610">
                  <c:v>198.62</c:v>
                </c:pt>
                <c:pt idx="611">
                  <c:v>199.72</c:v>
                </c:pt>
                <c:pt idx="612">
                  <c:v>199.19</c:v>
                </c:pt>
                <c:pt idx="613">
                  <c:v>198.49</c:v>
                </c:pt>
                <c:pt idx="614">
                  <c:v>194.91</c:v>
                </c:pt>
                <c:pt idx="615">
                  <c:v>194.89</c:v>
                </c:pt>
                <c:pt idx="616">
                  <c:v>197.03</c:v>
                </c:pt>
                <c:pt idx="617">
                  <c:v>203.4</c:v>
                </c:pt>
                <c:pt idx="618">
                  <c:v>195.69</c:v>
                </c:pt>
                <c:pt idx="619">
                  <c:v>194.54</c:v>
                </c:pt>
                <c:pt idx="620">
                  <c:v>196.68</c:v>
                </c:pt>
                <c:pt idx="621">
                  <c:v>191.09</c:v>
                </c:pt>
                <c:pt idx="622">
                  <c:v>192.67</c:v>
                </c:pt>
                <c:pt idx="623">
                  <c:v>197.13</c:v>
                </c:pt>
                <c:pt idx="624">
                  <c:v>193.08</c:v>
                </c:pt>
                <c:pt idx="625">
                  <c:v>193.78</c:v>
                </c:pt>
                <c:pt idx="626">
                  <c:v>199.14</c:v>
                </c:pt>
                <c:pt idx="627">
                  <c:v>192.85</c:v>
                </c:pt>
                <c:pt idx="628">
                  <c:v>193.05</c:v>
                </c:pt>
                <c:pt idx="629">
                  <c:v>196.75</c:v>
                </c:pt>
                <c:pt idx="630">
                  <c:v>194.01</c:v>
                </c:pt>
                <c:pt idx="631">
                  <c:v>193.38</c:v>
                </c:pt>
                <c:pt idx="632">
                  <c:v>199.95</c:v>
                </c:pt>
                <c:pt idx="633">
                  <c:v>196.45</c:v>
                </c:pt>
                <c:pt idx="634">
                  <c:v>197.41</c:v>
                </c:pt>
                <c:pt idx="635">
                  <c:v>202.77</c:v>
                </c:pt>
                <c:pt idx="636">
                  <c:v>197.96</c:v>
                </c:pt>
                <c:pt idx="637">
                  <c:v>197.03</c:v>
                </c:pt>
                <c:pt idx="638">
                  <c:v>204.13</c:v>
                </c:pt>
                <c:pt idx="639">
                  <c:v>193.78</c:v>
                </c:pt>
                <c:pt idx="640">
                  <c:v>193.43</c:v>
                </c:pt>
                <c:pt idx="641">
                  <c:v>202.19</c:v>
                </c:pt>
                <c:pt idx="642">
                  <c:v>192.65</c:v>
                </c:pt>
                <c:pt idx="643">
                  <c:v>192.82</c:v>
                </c:pt>
                <c:pt idx="644">
                  <c:v>192.47</c:v>
                </c:pt>
                <c:pt idx="645">
                  <c:v>192.8</c:v>
                </c:pt>
                <c:pt idx="646">
                  <c:v>192.12</c:v>
                </c:pt>
                <c:pt idx="647">
                  <c:v>190.63</c:v>
                </c:pt>
                <c:pt idx="648">
                  <c:v>189.73</c:v>
                </c:pt>
                <c:pt idx="649">
                  <c:v>189.3</c:v>
                </c:pt>
                <c:pt idx="650">
                  <c:v>190.81</c:v>
                </c:pt>
                <c:pt idx="651">
                  <c:v>191.19</c:v>
                </c:pt>
                <c:pt idx="652">
                  <c:v>192.2</c:v>
                </c:pt>
                <c:pt idx="653">
                  <c:v>193.3</c:v>
                </c:pt>
                <c:pt idx="654">
                  <c:v>191.54</c:v>
                </c:pt>
                <c:pt idx="655">
                  <c:v>196.12</c:v>
                </c:pt>
                <c:pt idx="656">
                  <c:v>191.24</c:v>
                </c:pt>
                <c:pt idx="657">
                  <c:v>192.25</c:v>
                </c:pt>
                <c:pt idx="658">
                  <c:v>199.09</c:v>
                </c:pt>
                <c:pt idx="659">
                  <c:v>194.34</c:v>
                </c:pt>
                <c:pt idx="660">
                  <c:v>194.03</c:v>
                </c:pt>
                <c:pt idx="661">
                  <c:v>197.73</c:v>
                </c:pt>
                <c:pt idx="662">
                  <c:v>189.68</c:v>
                </c:pt>
                <c:pt idx="663">
                  <c:v>188.62</c:v>
                </c:pt>
                <c:pt idx="664">
                  <c:v>192.22</c:v>
                </c:pt>
                <c:pt idx="665">
                  <c:v>185.57</c:v>
                </c:pt>
                <c:pt idx="666">
                  <c:v>183.38</c:v>
                </c:pt>
                <c:pt idx="667">
                  <c:v>188.87</c:v>
                </c:pt>
                <c:pt idx="668">
                  <c:v>187.89</c:v>
                </c:pt>
                <c:pt idx="669">
                  <c:v>187.84</c:v>
                </c:pt>
                <c:pt idx="670">
                  <c:v>194.23</c:v>
                </c:pt>
                <c:pt idx="671">
                  <c:v>192.09</c:v>
                </c:pt>
                <c:pt idx="672">
                  <c:v>194.66</c:v>
                </c:pt>
                <c:pt idx="673">
                  <c:v>199.45</c:v>
                </c:pt>
                <c:pt idx="674">
                  <c:v>193.55</c:v>
                </c:pt>
                <c:pt idx="675">
                  <c:v>193.76</c:v>
                </c:pt>
                <c:pt idx="676">
                  <c:v>200.38</c:v>
                </c:pt>
                <c:pt idx="677">
                  <c:v>193.91</c:v>
                </c:pt>
                <c:pt idx="678">
                  <c:v>193.08</c:v>
                </c:pt>
                <c:pt idx="679">
                  <c:v>203.83</c:v>
                </c:pt>
                <c:pt idx="680">
                  <c:v>195.67</c:v>
                </c:pt>
                <c:pt idx="681">
                  <c:v>196.15</c:v>
                </c:pt>
                <c:pt idx="682">
                  <c:v>198.44</c:v>
                </c:pt>
                <c:pt idx="683">
                  <c:v>200.05</c:v>
                </c:pt>
                <c:pt idx="684">
                  <c:v>199.95</c:v>
                </c:pt>
                <c:pt idx="685">
                  <c:v>199.19</c:v>
                </c:pt>
                <c:pt idx="686">
                  <c:v>197.31</c:v>
                </c:pt>
                <c:pt idx="687">
                  <c:v>197.51</c:v>
                </c:pt>
                <c:pt idx="688">
                  <c:v>197.05</c:v>
                </c:pt>
                <c:pt idx="689">
                  <c:v>197.05</c:v>
                </c:pt>
                <c:pt idx="690">
                  <c:v>197.63</c:v>
                </c:pt>
                <c:pt idx="691">
                  <c:v>196.32</c:v>
                </c:pt>
                <c:pt idx="692">
                  <c:v>197.96</c:v>
                </c:pt>
                <c:pt idx="693">
                  <c:v>203.45</c:v>
                </c:pt>
                <c:pt idx="694">
                  <c:v>197.1</c:v>
                </c:pt>
                <c:pt idx="695">
                  <c:v>195.39</c:v>
                </c:pt>
                <c:pt idx="696">
                  <c:v>198.77</c:v>
                </c:pt>
                <c:pt idx="697">
                  <c:v>194.74</c:v>
                </c:pt>
                <c:pt idx="698">
                  <c:v>194.89</c:v>
                </c:pt>
                <c:pt idx="699">
                  <c:v>198.16</c:v>
                </c:pt>
                <c:pt idx="700">
                  <c:v>193.91</c:v>
                </c:pt>
                <c:pt idx="701">
                  <c:v>194.79</c:v>
                </c:pt>
                <c:pt idx="702">
                  <c:v>199.17</c:v>
                </c:pt>
                <c:pt idx="703">
                  <c:v>192.04</c:v>
                </c:pt>
                <c:pt idx="704">
                  <c:v>192.3</c:v>
                </c:pt>
                <c:pt idx="705">
                  <c:v>197.41</c:v>
                </c:pt>
                <c:pt idx="706">
                  <c:v>190.38</c:v>
                </c:pt>
                <c:pt idx="707">
                  <c:v>189.63</c:v>
                </c:pt>
                <c:pt idx="708">
                  <c:v>196.5</c:v>
                </c:pt>
                <c:pt idx="709">
                  <c:v>190.18</c:v>
                </c:pt>
                <c:pt idx="710">
                  <c:v>189.22</c:v>
                </c:pt>
                <c:pt idx="711">
                  <c:v>196.3</c:v>
                </c:pt>
                <c:pt idx="712">
                  <c:v>193.45</c:v>
                </c:pt>
                <c:pt idx="713">
                  <c:v>196.25</c:v>
                </c:pt>
                <c:pt idx="714">
                  <c:v>204.53</c:v>
                </c:pt>
                <c:pt idx="715">
                  <c:v>198.39</c:v>
                </c:pt>
                <c:pt idx="716">
                  <c:v>198.44</c:v>
                </c:pt>
                <c:pt idx="717">
                  <c:v>209.09</c:v>
                </c:pt>
                <c:pt idx="718">
                  <c:v>198.92</c:v>
                </c:pt>
                <c:pt idx="719">
                  <c:v>198.77</c:v>
                </c:pt>
                <c:pt idx="720">
                  <c:v>200.13</c:v>
                </c:pt>
                <c:pt idx="721">
                  <c:v>201.54</c:v>
                </c:pt>
                <c:pt idx="722">
                  <c:v>200.7</c:v>
                </c:pt>
                <c:pt idx="723">
                  <c:v>200.93</c:v>
                </c:pt>
                <c:pt idx="724">
                  <c:v>200.33</c:v>
                </c:pt>
                <c:pt idx="725">
                  <c:v>200.15</c:v>
                </c:pt>
                <c:pt idx="726">
                  <c:v>199.95</c:v>
                </c:pt>
                <c:pt idx="727">
                  <c:v>197.03</c:v>
                </c:pt>
                <c:pt idx="728">
                  <c:v>197.89</c:v>
                </c:pt>
                <c:pt idx="729">
                  <c:v>197.03</c:v>
                </c:pt>
                <c:pt idx="730">
                  <c:v>196.83</c:v>
                </c:pt>
                <c:pt idx="731">
                  <c:v>202.92</c:v>
                </c:pt>
                <c:pt idx="732">
                  <c:v>196.17</c:v>
                </c:pt>
                <c:pt idx="733">
                  <c:v>194.49</c:v>
                </c:pt>
                <c:pt idx="734">
                  <c:v>199.47</c:v>
                </c:pt>
                <c:pt idx="735">
                  <c:v>193</c:v>
                </c:pt>
                <c:pt idx="736">
                  <c:v>194.64</c:v>
                </c:pt>
                <c:pt idx="737">
                  <c:v>199.6</c:v>
                </c:pt>
                <c:pt idx="738">
                  <c:v>194.61</c:v>
                </c:pt>
                <c:pt idx="739">
                  <c:v>191.41</c:v>
                </c:pt>
                <c:pt idx="740">
                  <c:v>196.37</c:v>
                </c:pt>
                <c:pt idx="741">
                  <c:v>190.58</c:v>
                </c:pt>
                <c:pt idx="742">
                  <c:v>190.06</c:v>
                </c:pt>
                <c:pt idx="743">
                  <c:v>193.28</c:v>
                </c:pt>
                <c:pt idx="744">
                  <c:v>186.2</c:v>
                </c:pt>
                <c:pt idx="745">
                  <c:v>187.46</c:v>
                </c:pt>
                <c:pt idx="746">
                  <c:v>192.88</c:v>
                </c:pt>
                <c:pt idx="747">
                  <c:v>188.8</c:v>
                </c:pt>
                <c:pt idx="748">
                  <c:v>189.5</c:v>
                </c:pt>
                <c:pt idx="749">
                  <c:v>194.91</c:v>
                </c:pt>
                <c:pt idx="750">
                  <c:v>189.33</c:v>
                </c:pt>
                <c:pt idx="751">
                  <c:v>189.5</c:v>
                </c:pt>
                <c:pt idx="752">
                  <c:v>195.42</c:v>
                </c:pt>
                <c:pt idx="753">
                  <c:v>190.53</c:v>
                </c:pt>
                <c:pt idx="754">
                  <c:v>190.36</c:v>
                </c:pt>
                <c:pt idx="755">
                  <c:v>203.98</c:v>
                </c:pt>
                <c:pt idx="756">
                  <c:v>195.12</c:v>
                </c:pt>
                <c:pt idx="757">
                  <c:v>195.8</c:v>
                </c:pt>
                <c:pt idx="758">
                  <c:v>194.44</c:v>
                </c:pt>
                <c:pt idx="759">
                  <c:v>190.81</c:v>
                </c:pt>
                <c:pt idx="760">
                  <c:v>190.01</c:v>
                </c:pt>
                <c:pt idx="761">
                  <c:v>189.02</c:v>
                </c:pt>
                <c:pt idx="762">
                  <c:v>192.72</c:v>
                </c:pt>
                <c:pt idx="763">
                  <c:v>192.9</c:v>
                </c:pt>
                <c:pt idx="764">
                  <c:v>192.45</c:v>
                </c:pt>
                <c:pt idx="765">
                  <c:v>194.66</c:v>
                </c:pt>
                <c:pt idx="766">
                  <c:v>193.23</c:v>
                </c:pt>
                <c:pt idx="767">
                  <c:v>191.09</c:v>
                </c:pt>
                <c:pt idx="768">
                  <c:v>192.75</c:v>
                </c:pt>
                <c:pt idx="769">
                  <c:v>197.51</c:v>
                </c:pt>
                <c:pt idx="770">
                  <c:v>191.84</c:v>
                </c:pt>
                <c:pt idx="771">
                  <c:v>192.88</c:v>
                </c:pt>
                <c:pt idx="772">
                  <c:v>198.09</c:v>
                </c:pt>
                <c:pt idx="773">
                  <c:v>192.88</c:v>
                </c:pt>
                <c:pt idx="774">
                  <c:v>193.98</c:v>
                </c:pt>
                <c:pt idx="775">
                  <c:v>196.9</c:v>
                </c:pt>
                <c:pt idx="776">
                  <c:v>193.1</c:v>
                </c:pt>
                <c:pt idx="777">
                  <c:v>194.79</c:v>
                </c:pt>
                <c:pt idx="778">
                  <c:v>202.11</c:v>
                </c:pt>
                <c:pt idx="779">
                  <c:v>197</c:v>
                </c:pt>
                <c:pt idx="780">
                  <c:v>198.79</c:v>
                </c:pt>
                <c:pt idx="781">
                  <c:v>203.85</c:v>
                </c:pt>
                <c:pt idx="782">
                  <c:v>196.85</c:v>
                </c:pt>
                <c:pt idx="783">
                  <c:v>196.53</c:v>
                </c:pt>
                <c:pt idx="784">
                  <c:v>202.06</c:v>
                </c:pt>
                <c:pt idx="785">
                  <c:v>196.22</c:v>
                </c:pt>
                <c:pt idx="786">
                  <c:v>197.28</c:v>
                </c:pt>
                <c:pt idx="787">
                  <c:v>200.08</c:v>
                </c:pt>
                <c:pt idx="788">
                  <c:v>194.66</c:v>
                </c:pt>
                <c:pt idx="789">
                  <c:v>195.59</c:v>
                </c:pt>
                <c:pt idx="790">
                  <c:v>203.52</c:v>
                </c:pt>
                <c:pt idx="791">
                  <c:v>199.3</c:v>
                </c:pt>
                <c:pt idx="792">
                  <c:v>199.17</c:v>
                </c:pt>
                <c:pt idx="793">
                  <c:v>208.41</c:v>
                </c:pt>
                <c:pt idx="794">
                  <c:v>197.56</c:v>
                </c:pt>
                <c:pt idx="795">
                  <c:v>197.61</c:v>
                </c:pt>
                <c:pt idx="796">
                  <c:v>196.55</c:v>
                </c:pt>
                <c:pt idx="797">
                  <c:v>197.41</c:v>
                </c:pt>
                <c:pt idx="798">
                  <c:v>196.55</c:v>
                </c:pt>
                <c:pt idx="799">
                  <c:v>197.71</c:v>
                </c:pt>
                <c:pt idx="800">
                  <c:v>197.86</c:v>
                </c:pt>
                <c:pt idx="801">
                  <c:v>197.16</c:v>
                </c:pt>
                <c:pt idx="802">
                  <c:v>195.49</c:v>
                </c:pt>
                <c:pt idx="803">
                  <c:v>195.27</c:v>
                </c:pt>
                <c:pt idx="804">
                  <c:v>202.04</c:v>
                </c:pt>
                <c:pt idx="805">
                  <c:v>198.19</c:v>
                </c:pt>
                <c:pt idx="806">
                  <c:v>199.02</c:v>
                </c:pt>
                <c:pt idx="807">
                  <c:v>202.84</c:v>
                </c:pt>
                <c:pt idx="808">
                  <c:v>198.89</c:v>
                </c:pt>
                <c:pt idx="809">
                  <c:v>197.13</c:v>
                </c:pt>
                <c:pt idx="810">
                  <c:v>199.82</c:v>
                </c:pt>
                <c:pt idx="811">
                  <c:v>194.51</c:v>
                </c:pt>
                <c:pt idx="812">
                  <c:v>192.65</c:v>
                </c:pt>
                <c:pt idx="813">
                  <c:v>198.59</c:v>
                </c:pt>
                <c:pt idx="814">
                  <c:v>192.12</c:v>
                </c:pt>
                <c:pt idx="815">
                  <c:v>192.98</c:v>
                </c:pt>
                <c:pt idx="816">
                  <c:v>199.47</c:v>
                </c:pt>
                <c:pt idx="817">
                  <c:v>196</c:v>
                </c:pt>
                <c:pt idx="818">
                  <c:v>197.28</c:v>
                </c:pt>
                <c:pt idx="819">
                  <c:v>200.3</c:v>
                </c:pt>
                <c:pt idx="820">
                  <c:v>195.44</c:v>
                </c:pt>
                <c:pt idx="821">
                  <c:v>193.18</c:v>
                </c:pt>
                <c:pt idx="822">
                  <c:v>198.19</c:v>
                </c:pt>
                <c:pt idx="823">
                  <c:v>192.65</c:v>
                </c:pt>
                <c:pt idx="824">
                  <c:v>193.71</c:v>
                </c:pt>
                <c:pt idx="825">
                  <c:v>198.51</c:v>
                </c:pt>
                <c:pt idx="826">
                  <c:v>190.94</c:v>
                </c:pt>
                <c:pt idx="827">
                  <c:v>187.76</c:v>
                </c:pt>
                <c:pt idx="828">
                  <c:v>195.77</c:v>
                </c:pt>
                <c:pt idx="829">
                  <c:v>191.29</c:v>
                </c:pt>
                <c:pt idx="830">
                  <c:v>189.68</c:v>
                </c:pt>
                <c:pt idx="831">
                  <c:v>197.21</c:v>
                </c:pt>
                <c:pt idx="832">
                  <c:v>191.82</c:v>
                </c:pt>
                <c:pt idx="833">
                  <c:v>191.49</c:v>
                </c:pt>
                <c:pt idx="834">
                  <c:v>190.56</c:v>
                </c:pt>
                <c:pt idx="835">
                  <c:v>190.81</c:v>
                </c:pt>
                <c:pt idx="836">
                  <c:v>192.57</c:v>
                </c:pt>
                <c:pt idx="837">
                  <c:v>194.76</c:v>
                </c:pt>
                <c:pt idx="838">
                  <c:v>194.81</c:v>
                </c:pt>
                <c:pt idx="839">
                  <c:v>196.27</c:v>
                </c:pt>
                <c:pt idx="840">
                  <c:v>198.21</c:v>
                </c:pt>
                <c:pt idx="841">
                  <c:v>197.38</c:v>
                </c:pt>
                <c:pt idx="842">
                  <c:v>196.45</c:v>
                </c:pt>
                <c:pt idx="843">
                  <c:v>197.05</c:v>
                </c:pt>
                <c:pt idx="844">
                  <c:v>199.5</c:v>
                </c:pt>
                <c:pt idx="845">
                  <c:v>203.45</c:v>
                </c:pt>
                <c:pt idx="846">
                  <c:v>196.45</c:v>
                </c:pt>
                <c:pt idx="847">
                  <c:v>192.15</c:v>
                </c:pt>
                <c:pt idx="848">
                  <c:v>196.17</c:v>
                </c:pt>
                <c:pt idx="849">
                  <c:v>192.42</c:v>
                </c:pt>
                <c:pt idx="850">
                  <c:v>194.13</c:v>
                </c:pt>
                <c:pt idx="851">
                  <c:v>201.96</c:v>
                </c:pt>
                <c:pt idx="852">
                  <c:v>197.58</c:v>
                </c:pt>
                <c:pt idx="853">
                  <c:v>197.51</c:v>
                </c:pt>
                <c:pt idx="854">
                  <c:v>203.42</c:v>
                </c:pt>
                <c:pt idx="855">
                  <c:v>197.26</c:v>
                </c:pt>
                <c:pt idx="856">
                  <c:v>196</c:v>
                </c:pt>
                <c:pt idx="857">
                  <c:v>200.63</c:v>
                </c:pt>
                <c:pt idx="858">
                  <c:v>196.63</c:v>
                </c:pt>
                <c:pt idx="859">
                  <c:v>196.22</c:v>
                </c:pt>
                <c:pt idx="860">
                  <c:v>199.75</c:v>
                </c:pt>
                <c:pt idx="861">
                  <c:v>192.47</c:v>
                </c:pt>
                <c:pt idx="862">
                  <c:v>193.38</c:v>
                </c:pt>
                <c:pt idx="863">
                  <c:v>199.24</c:v>
                </c:pt>
                <c:pt idx="864">
                  <c:v>192.37</c:v>
                </c:pt>
                <c:pt idx="865">
                  <c:v>191.11</c:v>
                </c:pt>
                <c:pt idx="866">
                  <c:v>197.66</c:v>
                </c:pt>
                <c:pt idx="867">
                  <c:v>191.79</c:v>
                </c:pt>
                <c:pt idx="868">
                  <c:v>192.02</c:v>
                </c:pt>
                <c:pt idx="869">
                  <c:v>202.01</c:v>
                </c:pt>
                <c:pt idx="870">
                  <c:v>192.98</c:v>
                </c:pt>
                <c:pt idx="871">
                  <c:v>191.31</c:v>
                </c:pt>
                <c:pt idx="872">
                  <c:v>191.94</c:v>
                </c:pt>
                <c:pt idx="873">
                  <c:v>192.45</c:v>
                </c:pt>
                <c:pt idx="874">
                  <c:v>190.76</c:v>
                </c:pt>
                <c:pt idx="875">
                  <c:v>189.78</c:v>
                </c:pt>
                <c:pt idx="876">
                  <c:v>189.27</c:v>
                </c:pt>
                <c:pt idx="877">
                  <c:v>191.06</c:v>
                </c:pt>
                <c:pt idx="878">
                  <c:v>193.33</c:v>
                </c:pt>
                <c:pt idx="879">
                  <c:v>191.62</c:v>
                </c:pt>
                <c:pt idx="880">
                  <c:v>198.49</c:v>
                </c:pt>
                <c:pt idx="881">
                  <c:v>195.57</c:v>
                </c:pt>
                <c:pt idx="882">
                  <c:v>194.66</c:v>
                </c:pt>
                <c:pt idx="883">
                  <c:v>201.44</c:v>
                </c:pt>
                <c:pt idx="884">
                  <c:v>197.43</c:v>
                </c:pt>
                <c:pt idx="885">
                  <c:v>196.78</c:v>
                </c:pt>
                <c:pt idx="886">
                  <c:v>203.15</c:v>
                </c:pt>
                <c:pt idx="887">
                  <c:v>196.75</c:v>
                </c:pt>
                <c:pt idx="888">
                  <c:v>197.66</c:v>
                </c:pt>
                <c:pt idx="889">
                  <c:v>203.75</c:v>
                </c:pt>
                <c:pt idx="890">
                  <c:v>198.29</c:v>
                </c:pt>
                <c:pt idx="891">
                  <c:v>196.78</c:v>
                </c:pt>
                <c:pt idx="892">
                  <c:v>201.84</c:v>
                </c:pt>
                <c:pt idx="893">
                  <c:v>197.48</c:v>
                </c:pt>
                <c:pt idx="894">
                  <c:v>195.87</c:v>
                </c:pt>
                <c:pt idx="895">
                  <c:v>201.13</c:v>
                </c:pt>
                <c:pt idx="896">
                  <c:v>197.28</c:v>
                </c:pt>
                <c:pt idx="897">
                  <c:v>196.1</c:v>
                </c:pt>
                <c:pt idx="898">
                  <c:v>200</c:v>
                </c:pt>
                <c:pt idx="899">
                  <c:v>192.88</c:v>
                </c:pt>
                <c:pt idx="900">
                  <c:v>192.77</c:v>
                </c:pt>
                <c:pt idx="901">
                  <c:v>200.05</c:v>
                </c:pt>
                <c:pt idx="902">
                  <c:v>196.65</c:v>
                </c:pt>
                <c:pt idx="903">
                  <c:v>196.27</c:v>
                </c:pt>
                <c:pt idx="904">
                  <c:v>202.82</c:v>
                </c:pt>
                <c:pt idx="905">
                  <c:v>197.53</c:v>
                </c:pt>
                <c:pt idx="906">
                  <c:v>196.02</c:v>
                </c:pt>
                <c:pt idx="907">
                  <c:v>206.95</c:v>
                </c:pt>
                <c:pt idx="908">
                  <c:v>196.88</c:v>
                </c:pt>
                <c:pt idx="909">
                  <c:v>195.67</c:v>
                </c:pt>
                <c:pt idx="910">
                  <c:v>194.66</c:v>
                </c:pt>
                <c:pt idx="911">
                  <c:v>192.3</c:v>
                </c:pt>
                <c:pt idx="912">
                  <c:v>192.9</c:v>
                </c:pt>
                <c:pt idx="913">
                  <c:v>192.88</c:v>
                </c:pt>
                <c:pt idx="914">
                  <c:v>195.77</c:v>
                </c:pt>
                <c:pt idx="915">
                  <c:v>194.54</c:v>
                </c:pt>
                <c:pt idx="916">
                  <c:v>196.5</c:v>
                </c:pt>
                <c:pt idx="917">
                  <c:v>194.23</c:v>
                </c:pt>
                <c:pt idx="918">
                  <c:v>193.25</c:v>
                </c:pt>
                <c:pt idx="919">
                  <c:v>193.4</c:v>
                </c:pt>
                <c:pt idx="920">
                  <c:v>191.99</c:v>
                </c:pt>
                <c:pt idx="921">
                  <c:v>197.03</c:v>
                </c:pt>
                <c:pt idx="922">
                  <c:v>188.85</c:v>
                </c:pt>
                <c:pt idx="923">
                  <c:v>185.5</c:v>
                </c:pt>
                <c:pt idx="924">
                  <c:v>188.85</c:v>
                </c:pt>
                <c:pt idx="925">
                  <c:v>187.01</c:v>
                </c:pt>
                <c:pt idx="926">
                  <c:v>188.24</c:v>
                </c:pt>
                <c:pt idx="927">
                  <c:v>194.99</c:v>
                </c:pt>
                <c:pt idx="928">
                  <c:v>192.09</c:v>
                </c:pt>
                <c:pt idx="929">
                  <c:v>188.97</c:v>
                </c:pt>
                <c:pt idx="930">
                  <c:v>195.49</c:v>
                </c:pt>
                <c:pt idx="931">
                  <c:v>190.43</c:v>
                </c:pt>
                <c:pt idx="932">
                  <c:v>190.06</c:v>
                </c:pt>
                <c:pt idx="933">
                  <c:v>192.98</c:v>
                </c:pt>
                <c:pt idx="934">
                  <c:v>187.01</c:v>
                </c:pt>
                <c:pt idx="935">
                  <c:v>190.63</c:v>
                </c:pt>
                <c:pt idx="936">
                  <c:v>197.89</c:v>
                </c:pt>
                <c:pt idx="937">
                  <c:v>193.53</c:v>
                </c:pt>
                <c:pt idx="938">
                  <c:v>192.25</c:v>
                </c:pt>
                <c:pt idx="939">
                  <c:v>196.9</c:v>
                </c:pt>
                <c:pt idx="940">
                  <c:v>189.05</c:v>
                </c:pt>
                <c:pt idx="941">
                  <c:v>187.24</c:v>
                </c:pt>
                <c:pt idx="942">
                  <c:v>194.69</c:v>
                </c:pt>
                <c:pt idx="943">
                  <c:v>189.7</c:v>
                </c:pt>
                <c:pt idx="944">
                  <c:v>190.91</c:v>
                </c:pt>
                <c:pt idx="945">
                  <c:v>198.26</c:v>
                </c:pt>
                <c:pt idx="946">
                  <c:v>191.11</c:v>
                </c:pt>
                <c:pt idx="947">
                  <c:v>190.21</c:v>
                </c:pt>
                <c:pt idx="948">
                  <c:v>190.61</c:v>
                </c:pt>
                <c:pt idx="949">
                  <c:v>189.53</c:v>
                </c:pt>
                <c:pt idx="950">
                  <c:v>190.03</c:v>
                </c:pt>
                <c:pt idx="951">
                  <c:v>191.09</c:v>
                </c:pt>
                <c:pt idx="952">
                  <c:v>190.63</c:v>
                </c:pt>
                <c:pt idx="953">
                  <c:v>190.61</c:v>
                </c:pt>
                <c:pt idx="954">
                  <c:v>192.98</c:v>
                </c:pt>
                <c:pt idx="955">
                  <c:v>193.66</c:v>
                </c:pt>
                <c:pt idx="956">
                  <c:v>200.58</c:v>
                </c:pt>
                <c:pt idx="957">
                  <c:v>194.66</c:v>
                </c:pt>
                <c:pt idx="958">
                  <c:v>193.86</c:v>
                </c:pt>
                <c:pt idx="959">
                  <c:v>200.08</c:v>
                </c:pt>
                <c:pt idx="960">
                  <c:v>195.14</c:v>
                </c:pt>
                <c:pt idx="961">
                  <c:v>194.54</c:v>
                </c:pt>
                <c:pt idx="962">
                  <c:v>197.73</c:v>
                </c:pt>
                <c:pt idx="963">
                  <c:v>190.58</c:v>
                </c:pt>
                <c:pt idx="964">
                  <c:v>191.14</c:v>
                </c:pt>
                <c:pt idx="965">
                  <c:v>193.35</c:v>
                </c:pt>
                <c:pt idx="966">
                  <c:v>185.6</c:v>
                </c:pt>
                <c:pt idx="967">
                  <c:v>185.93</c:v>
                </c:pt>
                <c:pt idx="968">
                  <c:v>189.27</c:v>
                </c:pt>
                <c:pt idx="969">
                  <c:v>182.96</c:v>
                </c:pt>
                <c:pt idx="970">
                  <c:v>185.83</c:v>
                </c:pt>
                <c:pt idx="971">
                  <c:v>190.94</c:v>
                </c:pt>
                <c:pt idx="972">
                  <c:v>187.03</c:v>
                </c:pt>
                <c:pt idx="973">
                  <c:v>184.06</c:v>
                </c:pt>
                <c:pt idx="974">
                  <c:v>190.94</c:v>
                </c:pt>
                <c:pt idx="975">
                  <c:v>189.93</c:v>
                </c:pt>
                <c:pt idx="976">
                  <c:v>188.92</c:v>
                </c:pt>
                <c:pt idx="977">
                  <c:v>192.22</c:v>
                </c:pt>
                <c:pt idx="978">
                  <c:v>186.86</c:v>
                </c:pt>
                <c:pt idx="979">
                  <c:v>190.48</c:v>
                </c:pt>
                <c:pt idx="980">
                  <c:v>198.34</c:v>
                </c:pt>
                <c:pt idx="981">
                  <c:v>193.61</c:v>
                </c:pt>
                <c:pt idx="982">
                  <c:v>194.99</c:v>
                </c:pt>
                <c:pt idx="983">
                  <c:v>207.28</c:v>
                </c:pt>
                <c:pt idx="984">
                  <c:v>194.84</c:v>
                </c:pt>
                <c:pt idx="985">
                  <c:v>193.98</c:v>
                </c:pt>
                <c:pt idx="986">
                  <c:v>192.32</c:v>
                </c:pt>
                <c:pt idx="987">
                  <c:v>192.93</c:v>
                </c:pt>
                <c:pt idx="988">
                  <c:v>195.77</c:v>
                </c:pt>
                <c:pt idx="989">
                  <c:v>195.22</c:v>
                </c:pt>
                <c:pt idx="990">
                  <c:v>194.46</c:v>
                </c:pt>
                <c:pt idx="991">
                  <c:v>196.22</c:v>
                </c:pt>
                <c:pt idx="992">
                  <c:v>192.3</c:v>
                </c:pt>
                <c:pt idx="993">
                  <c:v>191.11</c:v>
                </c:pt>
                <c:pt idx="994">
                  <c:v>196.25</c:v>
                </c:pt>
                <c:pt idx="995">
                  <c:v>190.53</c:v>
                </c:pt>
                <c:pt idx="996">
                  <c:v>191.16</c:v>
                </c:pt>
                <c:pt idx="997">
                  <c:v>196.45</c:v>
                </c:pt>
                <c:pt idx="998">
                  <c:v>190.96</c:v>
                </c:pt>
                <c:pt idx="999">
                  <c:v>191.29</c:v>
                </c:pt>
                <c:pt idx="1000">
                  <c:v>196.4</c:v>
                </c:pt>
                <c:pt idx="1001">
                  <c:v>188.92</c:v>
                </c:pt>
                <c:pt idx="1002">
                  <c:v>188.97</c:v>
                </c:pt>
                <c:pt idx="1003">
                  <c:v>194.59</c:v>
                </c:pt>
                <c:pt idx="1004">
                  <c:v>190.66</c:v>
                </c:pt>
                <c:pt idx="1005">
                  <c:v>189.27</c:v>
                </c:pt>
                <c:pt idx="1006">
                  <c:v>195.22</c:v>
                </c:pt>
                <c:pt idx="1007">
                  <c:v>188.42</c:v>
                </c:pt>
                <c:pt idx="1008">
                  <c:v>185.7</c:v>
                </c:pt>
                <c:pt idx="1009">
                  <c:v>191.89</c:v>
                </c:pt>
                <c:pt idx="1010">
                  <c:v>187.29</c:v>
                </c:pt>
                <c:pt idx="1011">
                  <c:v>187.71</c:v>
                </c:pt>
                <c:pt idx="1012">
                  <c:v>191.87</c:v>
                </c:pt>
                <c:pt idx="1013">
                  <c:v>186.3</c:v>
                </c:pt>
                <c:pt idx="1014">
                  <c:v>184.87</c:v>
                </c:pt>
                <c:pt idx="1015">
                  <c:v>192.55</c:v>
                </c:pt>
                <c:pt idx="1016">
                  <c:v>187.06</c:v>
                </c:pt>
                <c:pt idx="1017">
                  <c:v>188.57</c:v>
                </c:pt>
                <c:pt idx="1018">
                  <c:v>193.38</c:v>
                </c:pt>
                <c:pt idx="1019">
                  <c:v>182.55</c:v>
                </c:pt>
                <c:pt idx="1020">
                  <c:v>182.75</c:v>
                </c:pt>
                <c:pt idx="1021">
                  <c:v>194.34</c:v>
                </c:pt>
                <c:pt idx="1022">
                  <c:v>185.88</c:v>
                </c:pt>
                <c:pt idx="1023">
                  <c:v>185.27</c:v>
                </c:pt>
                <c:pt idx="1024">
                  <c:v>185.22</c:v>
                </c:pt>
                <c:pt idx="1025">
                  <c:v>185.32</c:v>
                </c:pt>
                <c:pt idx="1026">
                  <c:v>185.35</c:v>
                </c:pt>
                <c:pt idx="1027">
                  <c:v>184.87</c:v>
                </c:pt>
                <c:pt idx="1028">
                  <c:v>185.5</c:v>
                </c:pt>
                <c:pt idx="1029">
                  <c:v>184.54</c:v>
                </c:pt>
                <c:pt idx="1030">
                  <c:v>182.25</c:v>
                </c:pt>
                <c:pt idx="1031">
                  <c:v>180.36</c:v>
                </c:pt>
                <c:pt idx="1032">
                  <c:v>183.86</c:v>
                </c:pt>
                <c:pt idx="1033">
                  <c:v>180.84</c:v>
                </c:pt>
                <c:pt idx="1034">
                  <c:v>184.92</c:v>
                </c:pt>
                <c:pt idx="1035">
                  <c:v>193.1</c:v>
                </c:pt>
                <c:pt idx="1036">
                  <c:v>189.75</c:v>
                </c:pt>
                <c:pt idx="1037">
                  <c:v>188.22</c:v>
                </c:pt>
                <c:pt idx="1038">
                  <c:v>192.7</c:v>
                </c:pt>
                <c:pt idx="1039">
                  <c:v>185.25</c:v>
                </c:pt>
                <c:pt idx="1040">
                  <c:v>184.54</c:v>
                </c:pt>
                <c:pt idx="1041">
                  <c:v>188.42</c:v>
                </c:pt>
                <c:pt idx="1042">
                  <c:v>184.01</c:v>
                </c:pt>
                <c:pt idx="1043">
                  <c:v>189.05</c:v>
                </c:pt>
                <c:pt idx="1044">
                  <c:v>196.42</c:v>
                </c:pt>
                <c:pt idx="1045">
                  <c:v>191.34</c:v>
                </c:pt>
                <c:pt idx="1046">
                  <c:v>195.72</c:v>
                </c:pt>
                <c:pt idx="1047">
                  <c:v>200.4</c:v>
                </c:pt>
                <c:pt idx="1048">
                  <c:v>197.05</c:v>
                </c:pt>
                <c:pt idx="1049">
                  <c:v>197.73</c:v>
                </c:pt>
                <c:pt idx="1050">
                  <c:v>204.08</c:v>
                </c:pt>
                <c:pt idx="1051">
                  <c:v>196.27</c:v>
                </c:pt>
                <c:pt idx="1052">
                  <c:v>195.29</c:v>
                </c:pt>
                <c:pt idx="1053">
                  <c:v>201.38</c:v>
                </c:pt>
                <c:pt idx="1054">
                  <c:v>193.76</c:v>
                </c:pt>
                <c:pt idx="1055">
                  <c:v>190.28</c:v>
                </c:pt>
                <c:pt idx="1056">
                  <c:v>197.23</c:v>
                </c:pt>
                <c:pt idx="1057">
                  <c:v>187.89</c:v>
                </c:pt>
                <c:pt idx="1058">
                  <c:v>187.31</c:v>
                </c:pt>
                <c:pt idx="1059">
                  <c:v>200.4</c:v>
                </c:pt>
                <c:pt idx="1060">
                  <c:v>190.76</c:v>
                </c:pt>
                <c:pt idx="1061">
                  <c:v>190.61</c:v>
                </c:pt>
                <c:pt idx="1062">
                  <c:v>190.63</c:v>
                </c:pt>
                <c:pt idx="1063">
                  <c:v>191.67</c:v>
                </c:pt>
                <c:pt idx="1064">
                  <c:v>192.5</c:v>
                </c:pt>
                <c:pt idx="1065">
                  <c:v>192.3</c:v>
                </c:pt>
                <c:pt idx="1066">
                  <c:v>190.74</c:v>
                </c:pt>
                <c:pt idx="1067">
                  <c:v>187.46</c:v>
                </c:pt>
                <c:pt idx="1068">
                  <c:v>186.56</c:v>
                </c:pt>
                <c:pt idx="1069">
                  <c:v>188.49</c:v>
                </c:pt>
                <c:pt idx="1070">
                  <c:v>195.22</c:v>
                </c:pt>
                <c:pt idx="1071">
                  <c:v>191.31</c:v>
                </c:pt>
                <c:pt idx="1072">
                  <c:v>190.18</c:v>
                </c:pt>
                <c:pt idx="1073">
                  <c:v>195.22</c:v>
                </c:pt>
                <c:pt idx="1074">
                  <c:v>190.23</c:v>
                </c:pt>
                <c:pt idx="1075">
                  <c:v>188.95</c:v>
                </c:pt>
                <c:pt idx="1076">
                  <c:v>197</c:v>
                </c:pt>
                <c:pt idx="1077">
                  <c:v>193.15</c:v>
                </c:pt>
                <c:pt idx="1078">
                  <c:v>192.88</c:v>
                </c:pt>
                <c:pt idx="1079">
                  <c:v>197.48</c:v>
                </c:pt>
                <c:pt idx="1080">
                  <c:v>190.84</c:v>
                </c:pt>
                <c:pt idx="1081">
                  <c:v>192.25</c:v>
                </c:pt>
                <c:pt idx="1082">
                  <c:v>197.86</c:v>
                </c:pt>
                <c:pt idx="1083">
                  <c:v>194.16</c:v>
                </c:pt>
                <c:pt idx="1084">
                  <c:v>192.42</c:v>
                </c:pt>
                <c:pt idx="1085">
                  <c:v>198.19</c:v>
                </c:pt>
                <c:pt idx="1086">
                  <c:v>192.12</c:v>
                </c:pt>
                <c:pt idx="1087">
                  <c:v>191.11</c:v>
                </c:pt>
                <c:pt idx="1088">
                  <c:v>197.1</c:v>
                </c:pt>
                <c:pt idx="1089">
                  <c:v>193.33</c:v>
                </c:pt>
                <c:pt idx="1090">
                  <c:v>194.34</c:v>
                </c:pt>
                <c:pt idx="1091">
                  <c:v>199.24</c:v>
                </c:pt>
                <c:pt idx="1092">
                  <c:v>193.2</c:v>
                </c:pt>
                <c:pt idx="1093">
                  <c:v>192.57</c:v>
                </c:pt>
                <c:pt idx="1094">
                  <c:v>199.9</c:v>
                </c:pt>
                <c:pt idx="1095">
                  <c:v>193.88</c:v>
                </c:pt>
                <c:pt idx="1096">
                  <c:v>194.49</c:v>
                </c:pt>
                <c:pt idx="1097">
                  <c:v>203.35</c:v>
                </c:pt>
                <c:pt idx="1098">
                  <c:v>192.52</c:v>
                </c:pt>
                <c:pt idx="1099">
                  <c:v>191.87</c:v>
                </c:pt>
                <c:pt idx="1100">
                  <c:v>192.47</c:v>
                </c:pt>
                <c:pt idx="1101">
                  <c:v>192.04</c:v>
                </c:pt>
                <c:pt idx="1102">
                  <c:v>192.82</c:v>
                </c:pt>
                <c:pt idx="1103">
                  <c:v>192.04</c:v>
                </c:pt>
                <c:pt idx="1104">
                  <c:v>192.47</c:v>
                </c:pt>
                <c:pt idx="1105">
                  <c:v>191.62</c:v>
                </c:pt>
                <c:pt idx="1106">
                  <c:v>189.83</c:v>
                </c:pt>
                <c:pt idx="1107">
                  <c:v>191.77</c:v>
                </c:pt>
                <c:pt idx="1108">
                  <c:v>196.93</c:v>
                </c:pt>
                <c:pt idx="1109">
                  <c:v>192.75</c:v>
                </c:pt>
                <c:pt idx="1110">
                  <c:v>192.47</c:v>
                </c:pt>
                <c:pt idx="1111">
                  <c:v>198.84</c:v>
                </c:pt>
                <c:pt idx="1112">
                  <c:v>195.44</c:v>
                </c:pt>
                <c:pt idx="1113">
                  <c:v>194.69</c:v>
                </c:pt>
                <c:pt idx="1114">
                  <c:v>200.1</c:v>
                </c:pt>
                <c:pt idx="1115">
                  <c:v>192.82</c:v>
                </c:pt>
                <c:pt idx="1116">
                  <c:v>190.53</c:v>
                </c:pt>
                <c:pt idx="1117">
                  <c:v>198.64</c:v>
                </c:pt>
                <c:pt idx="1118">
                  <c:v>194.23</c:v>
                </c:pt>
                <c:pt idx="1119">
                  <c:v>195.52</c:v>
                </c:pt>
                <c:pt idx="1120">
                  <c:v>200.73</c:v>
                </c:pt>
                <c:pt idx="1121">
                  <c:v>195.8</c:v>
                </c:pt>
                <c:pt idx="1122">
                  <c:v>195.69</c:v>
                </c:pt>
                <c:pt idx="1123">
                  <c:v>200</c:v>
                </c:pt>
                <c:pt idx="1124">
                  <c:v>191.84</c:v>
                </c:pt>
                <c:pt idx="1125">
                  <c:v>192.65</c:v>
                </c:pt>
                <c:pt idx="1126">
                  <c:v>199.12</c:v>
                </c:pt>
                <c:pt idx="1127">
                  <c:v>193.68</c:v>
                </c:pt>
                <c:pt idx="1128">
                  <c:v>194.84</c:v>
                </c:pt>
                <c:pt idx="1129">
                  <c:v>201.56</c:v>
                </c:pt>
                <c:pt idx="1130">
                  <c:v>196.95</c:v>
                </c:pt>
                <c:pt idx="1131">
                  <c:v>196.17</c:v>
                </c:pt>
                <c:pt idx="1132">
                  <c:v>201.54</c:v>
                </c:pt>
                <c:pt idx="1133">
                  <c:v>195.12</c:v>
                </c:pt>
                <c:pt idx="1134">
                  <c:v>196.2</c:v>
                </c:pt>
                <c:pt idx="1135">
                  <c:v>208.64</c:v>
                </c:pt>
                <c:pt idx="1136">
                  <c:v>195.69</c:v>
                </c:pt>
                <c:pt idx="1137">
                  <c:v>194.86</c:v>
                </c:pt>
                <c:pt idx="1138">
                  <c:v>197.36</c:v>
                </c:pt>
                <c:pt idx="1139">
                  <c:v>197.05</c:v>
                </c:pt>
                <c:pt idx="1140">
                  <c:v>196.45</c:v>
                </c:pt>
                <c:pt idx="1141">
                  <c:v>198.34</c:v>
                </c:pt>
                <c:pt idx="1142">
                  <c:v>197.78</c:v>
                </c:pt>
                <c:pt idx="1143">
                  <c:v>196.7</c:v>
                </c:pt>
                <c:pt idx="1144">
                  <c:v>194.23</c:v>
                </c:pt>
                <c:pt idx="1145">
                  <c:v>194.34</c:v>
                </c:pt>
                <c:pt idx="1146">
                  <c:v>197.71</c:v>
                </c:pt>
                <c:pt idx="1147">
                  <c:v>190.31</c:v>
                </c:pt>
                <c:pt idx="1148">
                  <c:v>189.7</c:v>
                </c:pt>
                <c:pt idx="1149">
                  <c:v>195.8</c:v>
                </c:pt>
                <c:pt idx="1150">
                  <c:v>191.82</c:v>
                </c:pt>
                <c:pt idx="1151">
                  <c:v>191.52</c:v>
                </c:pt>
                <c:pt idx="1152">
                  <c:v>200.7</c:v>
                </c:pt>
                <c:pt idx="1153">
                  <c:v>194.01</c:v>
                </c:pt>
                <c:pt idx="1154">
                  <c:v>194.23</c:v>
                </c:pt>
                <c:pt idx="1155">
                  <c:v>200.83</c:v>
                </c:pt>
                <c:pt idx="1156">
                  <c:v>195.62</c:v>
                </c:pt>
                <c:pt idx="1157">
                  <c:v>197.36</c:v>
                </c:pt>
                <c:pt idx="1158">
                  <c:v>203.95</c:v>
                </c:pt>
                <c:pt idx="1159">
                  <c:v>198.79</c:v>
                </c:pt>
                <c:pt idx="1160">
                  <c:v>198.46</c:v>
                </c:pt>
                <c:pt idx="1161">
                  <c:v>200.91</c:v>
                </c:pt>
                <c:pt idx="1162">
                  <c:v>192.47</c:v>
                </c:pt>
                <c:pt idx="1163">
                  <c:v>192.32</c:v>
                </c:pt>
                <c:pt idx="1164">
                  <c:v>196.05</c:v>
                </c:pt>
                <c:pt idx="1165">
                  <c:v>191.34</c:v>
                </c:pt>
                <c:pt idx="1166">
                  <c:v>193.58</c:v>
                </c:pt>
                <c:pt idx="1167">
                  <c:v>200.13</c:v>
                </c:pt>
                <c:pt idx="1168">
                  <c:v>193.25</c:v>
                </c:pt>
                <c:pt idx="1169">
                  <c:v>194.59</c:v>
                </c:pt>
                <c:pt idx="1170">
                  <c:v>202.77</c:v>
                </c:pt>
                <c:pt idx="1171">
                  <c:v>195.57</c:v>
                </c:pt>
                <c:pt idx="1172">
                  <c:v>191.16</c:v>
                </c:pt>
                <c:pt idx="1173">
                  <c:v>197.83</c:v>
                </c:pt>
                <c:pt idx="1174">
                  <c:v>185.98</c:v>
                </c:pt>
                <c:pt idx="1175">
                  <c:v>185.85</c:v>
                </c:pt>
                <c:pt idx="1176">
                  <c:v>184.87</c:v>
                </c:pt>
                <c:pt idx="1177">
                  <c:v>185.4</c:v>
                </c:pt>
                <c:pt idx="1178">
                  <c:v>188.44</c:v>
                </c:pt>
                <c:pt idx="1179">
                  <c:v>191.99</c:v>
                </c:pt>
                <c:pt idx="1180">
                  <c:v>193.2</c:v>
                </c:pt>
                <c:pt idx="1181">
                  <c:v>194.31</c:v>
                </c:pt>
                <c:pt idx="1182">
                  <c:v>194.96</c:v>
                </c:pt>
                <c:pt idx="1183">
                  <c:v>196.32</c:v>
                </c:pt>
                <c:pt idx="1184">
                  <c:v>202.19</c:v>
                </c:pt>
                <c:pt idx="1185">
                  <c:v>200.48</c:v>
                </c:pt>
                <c:pt idx="1186">
                  <c:v>199.07</c:v>
                </c:pt>
                <c:pt idx="1187">
                  <c:v>204.81</c:v>
                </c:pt>
                <c:pt idx="1188">
                  <c:v>198.87</c:v>
                </c:pt>
                <c:pt idx="1189">
                  <c:v>190.06</c:v>
                </c:pt>
                <c:pt idx="1190">
                  <c:v>191.89</c:v>
                </c:pt>
                <c:pt idx="1191">
                  <c:v>192.2</c:v>
                </c:pt>
                <c:pt idx="1192">
                  <c:v>196.12</c:v>
                </c:pt>
                <c:pt idx="1193">
                  <c:v>201.46</c:v>
                </c:pt>
                <c:pt idx="1194">
                  <c:v>194.51</c:v>
                </c:pt>
                <c:pt idx="1195">
                  <c:v>196.12</c:v>
                </c:pt>
                <c:pt idx="1196">
                  <c:v>200.38</c:v>
                </c:pt>
                <c:pt idx="1197">
                  <c:v>196.05</c:v>
                </c:pt>
                <c:pt idx="1198">
                  <c:v>194.34</c:v>
                </c:pt>
                <c:pt idx="1199">
                  <c:v>196.17</c:v>
                </c:pt>
                <c:pt idx="1200">
                  <c:v>191.89</c:v>
                </c:pt>
                <c:pt idx="1201">
                  <c:v>192.93</c:v>
                </c:pt>
                <c:pt idx="1202">
                  <c:v>196.37</c:v>
                </c:pt>
                <c:pt idx="1203">
                  <c:v>186.86</c:v>
                </c:pt>
                <c:pt idx="1204">
                  <c:v>183.13</c:v>
                </c:pt>
                <c:pt idx="1205">
                  <c:v>184.64</c:v>
                </c:pt>
                <c:pt idx="1206">
                  <c:v>178.58</c:v>
                </c:pt>
                <c:pt idx="1207">
                  <c:v>183.13</c:v>
                </c:pt>
                <c:pt idx="1208">
                  <c:v>195.8</c:v>
                </c:pt>
                <c:pt idx="1209">
                  <c:v>191.62</c:v>
                </c:pt>
                <c:pt idx="1210">
                  <c:v>190.99</c:v>
                </c:pt>
                <c:pt idx="1211">
                  <c:v>203.65</c:v>
                </c:pt>
                <c:pt idx="1212">
                  <c:v>191.67</c:v>
                </c:pt>
                <c:pt idx="1213">
                  <c:v>190.41</c:v>
                </c:pt>
                <c:pt idx="1214">
                  <c:v>190.28</c:v>
                </c:pt>
                <c:pt idx="1215">
                  <c:v>192.52</c:v>
                </c:pt>
                <c:pt idx="1216">
                  <c:v>192.09</c:v>
                </c:pt>
                <c:pt idx="1217">
                  <c:v>190.48</c:v>
                </c:pt>
                <c:pt idx="1218">
                  <c:v>187.44</c:v>
                </c:pt>
                <c:pt idx="1219">
                  <c:v>185.3</c:v>
                </c:pt>
                <c:pt idx="1220">
                  <c:v>184.72</c:v>
                </c:pt>
                <c:pt idx="1221">
                  <c:v>180.61</c:v>
                </c:pt>
                <c:pt idx="1222">
                  <c:v>186.23</c:v>
                </c:pt>
                <c:pt idx="1223">
                  <c:v>182.45</c:v>
                </c:pt>
                <c:pt idx="1224">
                  <c:v>178.52</c:v>
                </c:pt>
                <c:pt idx="1225">
                  <c:v>183.08</c:v>
                </c:pt>
                <c:pt idx="1226">
                  <c:v>174.02</c:v>
                </c:pt>
                <c:pt idx="1227">
                  <c:v>173.79</c:v>
                </c:pt>
                <c:pt idx="1228">
                  <c:v>184.06</c:v>
                </c:pt>
                <c:pt idx="1229">
                  <c:v>180.29</c:v>
                </c:pt>
                <c:pt idx="1230">
                  <c:v>181.57</c:v>
                </c:pt>
                <c:pt idx="1231">
                  <c:v>188.24</c:v>
                </c:pt>
                <c:pt idx="1232">
                  <c:v>182.63</c:v>
                </c:pt>
                <c:pt idx="1233">
                  <c:v>183.28</c:v>
                </c:pt>
                <c:pt idx="1234">
                  <c:v>188.97</c:v>
                </c:pt>
                <c:pt idx="1235">
                  <c:v>182.07</c:v>
                </c:pt>
                <c:pt idx="1236">
                  <c:v>183.48</c:v>
                </c:pt>
                <c:pt idx="1237">
                  <c:v>189.12</c:v>
                </c:pt>
                <c:pt idx="1238">
                  <c:v>180.49</c:v>
                </c:pt>
                <c:pt idx="1239">
                  <c:v>177.69</c:v>
                </c:pt>
                <c:pt idx="1240">
                  <c:v>174.67</c:v>
                </c:pt>
                <c:pt idx="1241">
                  <c:v>162.26</c:v>
                </c:pt>
                <c:pt idx="1242">
                  <c:v>161.05000000000001</c:v>
                </c:pt>
                <c:pt idx="1243">
                  <c:v>170.69</c:v>
                </c:pt>
                <c:pt idx="1244">
                  <c:v>162.79</c:v>
                </c:pt>
                <c:pt idx="1245">
                  <c:v>166.62</c:v>
                </c:pt>
                <c:pt idx="1246">
                  <c:v>177.24</c:v>
                </c:pt>
                <c:pt idx="1247">
                  <c:v>174.97</c:v>
                </c:pt>
                <c:pt idx="1248">
                  <c:v>177.01</c:v>
                </c:pt>
                <c:pt idx="1249">
                  <c:v>189.22</c:v>
                </c:pt>
                <c:pt idx="1250">
                  <c:v>178.07</c:v>
                </c:pt>
                <c:pt idx="1251">
                  <c:v>178.78</c:v>
                </c:pt>
                <c:pt idx="1252">
                  <c:v>176.84</c:v>
                </c:pt>
                <c:pt idx="1253">
                  <c:v>179.86</c:v>
                </c:pt>
                <c:pt idx="1254">
                  <c:v>178</c:v>
                </c:pt>
                <c:pt idx="1255">
                  <c:v>172.94</c:v>
                </c:pt>
                <c:pt idx="1256">
                  <c:v>172.1</c:v>
                </c:pt>
                <c:pt idx="1257">
                  <c:v>178</c:v>
                </c:pt>
                <c:pt idx="1258">
                  <c:v>184.49</c:v>
                </c:pt>
                <c:pt idx="1259">
                  <c:v>180.29</c:v>
                </c:pt>
                <c:pt idx="1260">
                  <c:v>181.22</c:v>
                </c:pt>
                <c:pt idx="1261">
                  <c:v>178.4</c:v>
                </c:pt>
                <c:pt idx="1262">
                  <c:v>176.21</c:v>
                </c:pt>
                <c:pt idx="1263">
                  <c:v>180.39</c:v>
                </c:pt>
                <c:pt idx="1264">
                  <c:v>172.99</c:v>
                </c:pt>
                <c:pt idx="1265">
                  <c:v>172.16</c:v>
                </c:pt>
                <c:pt idx="1266">
                  <c:v>175.45</c:v>
                </c:pt>
                <c:pt idx="1267">
                  <c:v>168.33</c:v>
                </c:pt>
                <c:pt idx="1268">
                  <c:v>171.98</c:v>
                </c:pt>
                <c:pt idx="1269">
                  <c:v>179.51</c:v>
                </c:pt>
                <c:pt idx="1270">
                  <c:v>175.73</c:v>
                </c:pt>
                <c:pt idx="1271">
                  <c:v>178.02</c:v>
                </c:pt>
                <c:pt idx="1272">
                  <c:v>185.47</c:v>
                </c:pt>
                <c:pt idx="1273">
                  <c:v>179.68</c:v>
                </c:pt>
                <c:pt idx="1274">
                  <c:v>177.54</c:v>
                </c:pt>
                <c:pt idx="1275">
                  <c:v>186.68</c:v>
                </c:pt>
                <c:pt idx="1276">
                  <c:v>179.08</c:v>
                </c:pt>
                <c:pt idx="1277">
                  <c:v>182.5</c:v>
                </c:pt>
                <c:pt idx="1278">
                  <c:v>189.33</c:v>
                </c:pt>
                <c:pt idx="1279">
                  <c:v>183.48</c:v>
                </c:pt>
                <c:pt idx="1280">
                  <c:v>178.25</c:v>
                </c:pt>
                <c:pt idx="1281">
                  <c:v>181.07</c:v>
                </c:pt>
                <c:pt idx="1282">
                  <c:v>173.64</c:v>
                </c:pt>
                <c:pt idx="1283">
                  <c:v>170.62</c:v>
                </c:pt>
                <c:pt idx="1284">
                  <c:v>167.6</c:v>
                </c:pt>
                <c:pt idx="1285">
                  <c:v>164.5</c:v>
                </c:pt>
                <c:pt idx="1286">
                  <c:v>163.66999999999999</c:v>
                </c:pt>
                <c:pt idx="1287">
                  <c:v>172.58</c:v>
                </c:pt>
                <c:pt idx="1288">
                  <c:v>157.96</c:v>
                </c:pt>
                <c:pt idx="1289">
                  <c:v>160.32</c:v>
                </c:pt>
                <c:pt idx="1290">
                  <c:v>170.85</c:v>
                </c:pt>
                <c:pt idx="1291">
                  <c:v>179.58</c:v>
                </c:pt>
                <c:pt idx="1292">
                  <c:v>178.55</c:v>
                </c:pt>
                <c:pt idx="1293">
                  <c:v>176.64</c:v>
                </c:pt>
                <c:pt idx="1294">
                  <c:v>176.16</c:v>
                </c:pt>
                <c:pt idx="1295">
                  <c:v>177.17</c:v>
                </c:pt>
                <c:pt idx="1296">
                  <c:v>179.76</c:v>
                </c:pt>
                <c:pt idx="1297">
                  <c:v>174.67</c:v>
                </c:pt>
                <c:pt idx="1298">
                  <c:v>184.21</c:v>
                </c:pt>
                <c:pt idx="1299">
                  <c:v>185.62</c:v>
                </c:pt>
                <c:pt idx="1300">
                  <c:v>187.81</c:v>
                </c:pt>
                <c:pt idx="1301">
                  <c:v>189.68</c:v>
                </c:pt>
                <c:pt idx="1302">
                  <c:v>191.01</c:v>
                </c:pt>
                <c:pt idx="1303">
                  <c:v>177.77</c:v>
                </c:pt>
                <c:pt idx="1304">
                  <c:v>182.91</c:v>
                </c:pt>
                <c:pt idx="1305">
                  <c:v>179.73</c:v>
                </c:pt>
                <c:pt idx="1306">
                  <c:v>187.44</c:v>
                </c:pt>
                <c:pt idx="1307">
                  <c:v>196.78</c:v>
                </c:pt>
                <c:pt idx="1308">
                  <c:v>195.37</c:v>
                </c:pt>
                <c:pt idx="1309">
                  <c:v>197.83</c:v>
                </c:pt>
                <c:pt idx="1310">
                  <c:v>203.88</c:v>
                </c:pt>
                <c:pt idx="1311">
                  <c:v>193.15</c:v>
                </c:pt>
                <c:pt idx="1312">
                  <c:v>194.01</c:v>
                </c:pt>
                <c:pt idx="1313">
                  <c:v>198.49</c:v>
                </c:pt>
                <c:pt idx="1314">
                  <c:v>188.34</c:v>
                </c:pt>
                <c:pt idx="1315">
                  <c:v>174.12</c:v>
                </c:pt>
                <c:pt idx="1316">
                  <c:v>181.34</c:v>
                </c:pt>
                <c:pt idx="1317">
                  <c:v>180.49</c:v>
                </c:pt>
                <c:pt idx="1318">
                  <c:v>183.64</c:v>
                </c:pt>
                <c:pt idx="1319">
                  <c:v>191.74</c:v>
                </c:pt>
                <c:pt idx="1320">
                  <c:v>180.87</c:v>
                </c:pt>
                <c:pt idx="1321">
                  <c:v>185.4</c:v>
                </c:pt>
                <c:pt idx="1322">
                  <c:v>193</c:v>
                </c:pt>
                <c:pt idx="1323">
                  <c:v>188.65</c:v>
                </c:pt>
                <c:pt idx="1324">
                  <c:v>188.7</c:v>
                </c:pt>
                <c:pt idx="1325">
                  <c:v>198.14</c:v>
                </c:pt>
                <c:pt idx="1326">
                  <c:v>186.3</c:v>
                </c:pt>
                <c:pt idx="1327">
                  <c:v>187.06</c:v>
                </c:pt>
                <c:pt idx="1328">
                  <c:v>188.37</c:v>
                </c:pt>
                <c:pt idx="1329">
                  <c:v>184.54</c:v>
                </c:pt>
                <c:pt idx="1330">
                  <c:v>178.63</c:v>
                </c:pt>
                <c:pt idx="1331">
                  <c:v>182.98</c:v>
                </c:pt>
                <c:pt idx="1332">
                  <c:v>181.37</c:v>
                </c:pt>
                <c:pt idx="1333">
                  <c:v>179.88</c:v>
                </c:pt>
                <c:pt idx="1334">
                  <c:v>174.9</c:v>
                </c:pt>
                <c:pt idx="1335">
                  <c:v>173.49</c:v>
                </c:pt>
                <c:pt idx="1336">
                  <c:v>179.66</c:v>
                </c:pt>
                <c:pt idx="1337">
                  <c:v>173.51</c:v>
                </c:pt>
                <c:pt idx="1338">
                  <c:v>173.64</c:v>
                </c:pt>
                <c:pt idx="1339">
                  <c:v>183.36</c:v>
                </c:pt>
                <c:pt idx="1340">
                  <c:v>175.08</c:v>
                </c:pt>
                <c:pt idx="1341">
                  <c:v>176.49</c:v>
                </c:pt>
                <c:pt idx="1342">
                  <c:v>182.65</c:v>
                </c:pt>
                <c:pt idx="1343">
                  <c:v>174.7</c:v>
                </c:pt>
                <c:pt idx="1344">
                  <c:v>172.26</c:v>
                </c:pt>
                <c:pt idx="1345">
                  <c:v>180.39</c:v>
                </c:pt>
                <c:pt idx="1346">
                  <c:v>180.77</c:v>
                </c:pt>
                <c:pt idx="1347">
                  <c:v>164.95</c:v>
                </c:pt>
                <c:pt idx="1348">
                  <c:v>169.84</c:v>
                </c:pt>
                <c:pt idx="1349">
                  <c:v>166.77</c:v>
                </c:pt>
                <c:pt idx="1350">
                  <c:v>171.9</c:v>
                </c:pt>
                <c:pt idx="1351">
                  <c:v>178.35</c:v>
                </c:pt>
                <c:pt idx="1352">
                  <c:v>169.16</c:v>
                </c:pt>
                <c:pt idx="1353">
                  <c:v>170.82</c:v>
                </c:pt>
                <c:pt idx="1354">
                  <c:v>174.85</c:v>
                </c:pt>
                <c:pt idx="1355">
                  <c:v>169.46</c:v>
                </c:pt>
                <c:pt idx="1356">
                  <c:v>170.52</c:v>
                </c:pt>
                <c:pt idx="1357">
                  <c:v>180.34</c:v>
                </c:pt>
                <c:pt idx="1358">
                  <c:v>176.38</c:v>
                </c:pt>
                <c:pt idx="1359">
                  <c:v>176.66</c:v>
                </c:pt>
                <c:pt idx="1360">
                  <c:v>185.47</c:v>
                </c:pt>
                <c:pt idx="1361">
                  <c:v>183.41</c:v>
                </c:pt>
                <c:pt idx="1362">
                  <c:v>186.18</c:v>
                </c:pt>
                <c:pt idx="1363">
                  <c:v>196.12</c:v>
                </c:pt>
                <c:pt idx="1364">
                  <c:v>185.3</c:v>
                </c:pt>
                <c:pt idx="1365">
                  <c:v>181.57</c:v>
                </c:pt>
                <c:pt idx="1366">
                  <c:v>188.57</c:v>
                </c:pt>
                <c:pt idx="1367">
                  <c:v>191.72</c:v>
                </c:pt>
                <c:pt idx="1368">
                  <c:v>191.99</c:v>
                </c:pt>
                <c:pt idx="1369">
                  <c:v>190.58</c:v>
                </c:pt>
                <c:pt idx="1370">
                  <c:v>191.74</c:v>
                </c:pt>
                <c:pt idx="1371">
                  <c:v>193.3</c:v>
                </c:pt>
                <c:pt idx="1372">
                  <c:v>193.91</c:v>
                </c:pt>
                <c:pt idx="1373">
                  <c:v>193</c:v>
                </c:pt>
                <c:pt idx="1374">
                  <c:v>190.89</c:v>
                </c:pt>
                <c:pt idx="1375">
                  <c:v>190.94</c:v>
                </c:pt>
                <c:pt idx="1376">
                  <c:v>194.49</c:v>
                </c:pt>
                <c:pt idx="1377">
                  <c:v>200.28</c:v>
                </c:pt>
                <c:pt idx="1378">
                  <c:v>192.8</c:v>
                </c:pt>
                <c:pt idx="1379">
                  <c:v>197.78</c:v>
                </c:pt>
                <c:pt idx="1380">
                  <c:v>202.22</c:v>
                </c:pt>
                <c:pt idx="1381">
                  <c:v>194.76</c:v>
                </c:pt>
                <c:pt idx="1382">
                  <c:v>189.5</c:v>
                </c:pt>
                <c:pt idx="1383">
                  <c:v>198.62</c:v>
                </c:pt>
                <c:pt idx="1384">
                  <c:v>190.74</c:v>
                </c:pt>
                <c:pt idx="1385">
                  <c:v>188.02</c:v>
                </c:pt>
                <c:pt idx="1386">
                  <c:v>190.74</c:v>
                </c:pt>
                <c:pt idx="1387">
                  <c:v>182.07</c:v>
                </c:pt>
                <c:pt idx="1388">
                  <c:v>180.36</c:v>
                </c:pt>
                <c:pt idx="1389">
                  <c:v>189.88</c:v>
                </c:pt>
                <c:pt idx="1390">
                  <c:v>188.32</c:v>
                </c:pt>
                <c:pt idx="1391">
                  <c:v>189.07</c:v>
                </c:pt>
                <c:pt idx="1392">
                  <c:v>194.23</c:v>
                </c:pt>
                <c:pt idx="1393">
                  <c:v>190.18</c:v>
                </c:pt>
                <c:pt idx="1394">
                  <c:v>187.29</c:v>
                </c:pt>
                <c:pt idx="1395">
                  <c:v>190.03</c:v>
                </c:pt>
                <c:pt idx="1396">
                  <c:v>183.46</c:v>
                </c:pt>
                <c:pt idx="1397">
                  <c:v>183.21</c:v>
                </c:pt>
                <c:pt idx="1398">
                  <c:v>190.33</c:v>
                </c:pt>
                <c:pt idx="1399">
                  <c:v>184.37</c:v>
                </c:pt>
                <c:pt idx="1400">
                  <c:v>184.69</c:v>
                </c:pt>
                <c:pt idx="1401">
                  <c:v>195.14</c:v>
                </c:pt>
                <c:pt idx="1402">
                  <c:v>187.29</c:v>
                </c:pt>
                <c:pt idx="1403">
                  <c:v>184.92</c:v>
                </c:pt>
                <c:pt idx="1404">
                  <c:v>182.78</c:v>
                </c:pt>
                <c:pt idx="1405">
                  <c:v>182.96</c:v>
                </c:pt>
                <c:pt idx="1406">
                  <c:v>181.97</c:v>
                </c:pt>
                <c:pt idx="1407">
                  <c:v>183.51</c:v>
                </c:pt>
                <c:pt idx="1408">
                  <c:v>183.18</c:v>
                </c:pt>
                <c:pt idx="1409">
                  <c:v>182.91</c:v>
                </c:pt>
                <c:pt idx="1410">
                  <c:v>184.21</c:v>
                </c:pt>
                <c:pt idx="1411">
                  <c:v>182.02</c:v>
                </c:pt>
                <c:pt idx="1412">
                  <c:v>185.52</c:v>
                </c:pt>
                <c:pt idx="1413">
                  <c:v>179.18</c:v>
                </c:pt>
                <c:pt idx="1414">
                  <c:v>184.42</c:v>
                </c:pt>
                <c:pt idx="1415">
                  <c:v>193.35</c:v>
                </c:pt>
                <c:pt idx="1416">
                  <c:v>189.68</c:v>
                </c:pt>
                <c:pt idx="1417">
                  <c:v>190.28</c:v>
                </c:pt>
                <c:pt idx="1418">
                  <c:v>195.12</c:v>
                </c:pt>
                <c:pt idx="1419">
                  <c:v>185.7</c:v>
                </c:pt>
                <c:pt idx="1420">
                  <c:v>185.75</c:v>
                </c:pt>
                <c:pt idx="1421">
                  <c:v>191.72</c:v>
                </c:pt>
                <c:pt idx="1422">
                  <c:v>177.47</c:v>
                </c:pt>
                <c:pt idx="1423">
                  <c:v>181.02</c:v>
                </c:pt>
                <c:pt idx="1424">
                  <c:v>186.35</c:v>
                </c:pt>
                <c:pt idx="1425">
                  <c:v>177.79</c:v>
                </c:pt>
                <c:pt idx="1426">
                  <c:v>180.06</c:v>
                </c:pt>
                <c:pt idx="1427">
                  <c:v>181.75</c:v>
                </c:pt>
                <c:pt idx="1428">
                  <c:v>179.48</c:v>
                </c:pt>
                <c:pt idx="1429">
                  <c:v>181.45</c:v>
                </c:pt>
                <c:pt idx="1430">
                  <c:v>186.86</c:v>
                </c:pt>
                <c:pt idx="1431">
                  <c:v>187.61</c:v>
                </c:pt>
                <c:pt idx="1432">
                  <c:v>187.01</c:v>
                </c:pt>
                <c:pt idx="1433">
                  <c:v>193.83</c:v>
                </c:pt>
                <c:pt idx="1434">
                  <c:v>181.87</c:v>
                </c:pt>
                <c:pt idx="1435">
                  <c:v>184.11</c:v>
                </c:pt>
                <c:pt idx="1436">
                  <c:v>191.94</c:v>
                </c:pt>
                <c:pt idx="1437">
                  <c:v>186.13</c:v>
                </c:pt>
                <c:pt idx="1438">
                  <c:v>182.4</c:v>
                </c:pt>
                <c:pt idx="1439">
                  <c:v>196.4</c:v>
                </c:pt>
                <c:pt idx="1440">
                  <c:v>183.74</c:v>
                </c:pt>
                <c:pt idx="1441">
                  <c:v>183.08</c:v>
                </c:pt>
                <c:pt idx="1442">
                  <c:v>181.55</c:v>
                </c:pt>
                <c:pt idx="1443">
                  <c:v>180.34</c:v>
                </c:pt>
                <c:pt idx="1444">
                  <c:v>181.02</c:v>
                </c:pt>
                <c:pt idx="1445">
                  <c:v>182.85</c:v>
                </c:pt>
                <c:pt idx="1446">
                  <c:v>178.58</c:v>
                </c:pt>
                <c:pt idx="1447">
                  <c:v>178.68</c:v>
                </c:pt>
                <c:pt idx="1448">
                  <c:v>177.64</c:v>
                </c:pt>
                <c:pt idx="1449">
                  <c:v>175.28</c:v>
                </c:pt>
                <c:pt idx="1450">
                  <c:v>177.82</c:v>
                </c:pt>
                <c:pt idx="1451">
                  <c:v>173.31</c:v>
                </c:pt>
                <c:pt idx="1452">
                  <c:v>171.88</c:v>
                </c:pt>
                <c:pt idx="1453">
                  <c:v>180.16</c:v>
                </c:pt>
                <c:pt idx="1454">
                  <c:v>178.12</c:v>
                </c:pt>
                <c:pt idx="1455">
                  <c:v>177.79</c:v>
                </c:pt>
                <c:pt idx="1456">
                  <c:v>186.25</c:v>
                </c:pt>
                <c:pt idx="1457">
                  <c:v>171.78</c:v>
                </c:pt>
                <c:pt idx="1458">
                  <c:v>172.1</c:v>
                </c:pt>
                <c:pt idx="1459">
                  <c:v>163.12</c:v>
                </c:pt>
                <c:pt idx="1460">
                  <c:v>160.97999999999999</c:v>
                </c:pt>
                <c:pt idx="1461">
                  <c:v>165.89</c:v>
                </c:pt>
                <c:pt idx="1462">
                  <c:v>175.2</c:v>
                </c:pt>
                <c:pt idx="1463">
                  <c:v>170.04</c:v>
                </c:pt>
                <c:pt idx="1464">
                  <c:v>168.93</c:v>
                </c:pt>
                <c:pt idx="1465">
                  <c:v>174.14</c:v>
                </c:pt>
                <c:pt idx="1466">
                  <c:v>173.01</c:v>
                </c:pt>
                <c:pt idx="1467">
                  <c:v>180.26</c:v>
                </c:pt>
                <c:pt idx="1468">
                  <c:v>187.16</c:v>
                </c:pt>
                <c:pt idx="1469">
                  <c:v>185.4</c:v>
                </c:pt>
                <c:pt idx="1470">
                  <c:v>189.35</c:v>
                </c:pt>
                <c:pt idx="1471">
                  <c:v>196.37</c:v>
                </c:pt>
                <c:pt idx="1472">
                  <c:v>192.95</c:v>
                </c:pt>
                <c:pt idx="1473">
                  <c:v>195.37</c:v>
                </c:pt>
                <c:pt idx="1474">
                  <c:v>205.09</c:v>
                </c:pt>
                <c:pt idx="1475">
                  <c:v>197.81</c:v>
                </c:pt>
                <c:pt idx="1476">
                  <c:v>195.9</c:v>
                </c:pt>
                <c:pt idx="1477">
                  <c:v>192.25</c:v>
                </c:pt>
                <c:pt idx="1478">
                  <c:v>177.47</c:v>
                </c:pt>
                <c:pt idx="1479">
                  <c:v>181.19</c:v>
                </c:pt>
                <c:pt idx="1480">
                  <c:v>184.11</c:v>
                </c:pt>
                <c:pt idx="1481">
                  <c:v>185.88</c:v>
                </c:pt>
                <c:pt idx="1482">
                  <c:v>183.33</c:v>
                </c:pt>
                <c:pt idx="1483">
                  <c:v>179.78</c:v>
                </c:pt>
                <c:pt idx="1484">
                  <c:v>181.87</c:v>
                </c:pt>
                <c:pt idx="1485">
                  <c:v>181.7</c:v>
                </c:pt>
                <c:pt idx="1486">
                  <c:v>181.32</c:v>
                </c:pt>
                <c:pt idx="1487">
                  <c:v>180.11</c:v>
                </c:pt>
                <c:pt idx="1488">
                  <c:v>187.16</c:v>
                </c:pt>
                <c:pt idx="1489">
                  <c:v>182.5</c:v>
                </c:pt>
                <c:pt idx="1490">
                  <c:v>180.14</c:v>
                </c:pt>
                <c:pt idx="1491">
                  <c:v>186.15</c:v>
                </c:pt>
                <c:pt idx="1492">
                  <c:v>180.41</c:v>
                </c:pt>
                <c:pt idx="1493">
                  <c:v>178.83</c:v>
                </c:pt>
                <c:pt idx="1494">
                  <c:v>184.57</c:v>
                </c:pt>
                <c:pt idx="1495">
                  <c:v>182.98</c:v>
                </c:pt>
                <c:pt idx="1496">
                  <c:v>184.59</c:v>
                </c:pt>
                <c:pt idx="1497">
                  <c:v>189.65</c:v>
                </c:pt>
                <c:pt idx="1498">
                  <c:v>187.97</c:v>
                </c:pt>
                <c:pt idx="1499">
                  <c:v>191.21</c:v>
                </c:pt>
                <c:pt idx="1500">
                  <c:v>196.53</c:v>
                </c:pt>
                <c:pt idx="1501">
                  <c:v>192.37</c:v>
                </c:pt>
                <c:pt idx="1502">
                  <c:v>193</c:v>
                </c:pt>
                <c:pt idx="1503">
                  <c:v>198.26</c:v>
                </c:pt>
                <c:pt idx="1504">
                  <c:v>192.52</c:v>
                </c:pt>
                <c:pt idx="1505">
                  <c:v>189.58</c:v>
                </c:pt>
                <c:pt idx="1506">
                  <c:v>195.75</c:v>
                </c:pt>
                <c:pt idx="1507">
                  <c:v>193.15</c:v>
                </c:pt>
                <c:pt idx="1508">
                  <c:v>194.01</c:v>
                </c:pt>
                <c:pt idx="1509">
                  <c:v>200.5</c:v>
                </c:pt>
                <c:pt idx="1510">
                  <c:v>188.82</c:v>
                </c:pt>
                <c:pt idx="1511">
                  <c:v>191.36</c:v>
                </c:pt>
                <c:pt idx="1512">
                  <c:v>195.9</c:v>
                </c:pt>
                <c:pt idx="1513">
                  <c:v>185.02</c:v>
                </c:pt>
                <c:pt idx="1514">
                  <c:v>181.32</c:v>
                </c:pt>
                <c:pt idx="1515">
                  <c:v>179.58</c:v>
                </c:pt>
                <c:pt idx="1516">
                  <c:v>180.77</c:v>
                </c:pt>
                <c:pt idx="1517">
                  <c:v>182.33</c:v>
                </c:pt>
                <c:pt idx="1518">
                  <c:v>182.55</c:v>
                </c:pt>
                <c:pt idx="1519">
                  <c:v>187.11</c:v>
                </c:pt>
                <c:pt idx="1520">
                  <c:v>184.99</c:v>
                </c:pt>
                <c:pt idx="1521">
                  <c:v>184.99</c:v>
                </c:pt>
                <c:pt idx="1522">
                  <c:v>188.52</c:v>
                </c:pt>
                <c:pt idx="1523">
                  <c:v>187.44</c:v>
                </c:pt>
                <c:pt idx="1524">
                  <c:v>187.44</c:v>
                </c:pt>
                <c:pt idx="1525">
                  <c:v>188.47</c:v>
                </c:pt>
                <c:pt idx="1526">
                  <c:v>192.55</c:v>
                </c:pt>
                <c:pt idx="1527">
                  <c:v>189.25</c:v>
                </c:pt>
                <c:pt idx="1528">
                  <c:v>189.85</c:v>
                </c:pt>
                <c:pt idx="1529">
                  <c:v>197.08</c:v>
                </c:pt>
                <c:pt idx="1530">
                  <c:v>189.75</c:v>
                </c:pt>
                <c:pt idx="1531">
                  <c:v>183.16</c:v>
                </c:pt>
                <c:pt idx="1532">
                  <c:v>173.11</c:v>
                </c:pt>
                <c:pt idx="1533">
                  <c:v>167.52</c:v>
                </c:pt>
                <c:pt idx="1534">
                  <c:v>167.47</c:v>
                </c:pt>
                <c:pt idx="1535">
                  <c:v>173.44</c:v>
                </c:pt>
                <c:pt idx="1536">
                  <c:v>173.99</c:v>
                </c:pt>
                <c:pt idx="1537">
                  <c:v>179.53</c:v>
                </c:pt>
                <c:pt idx="1538">
                  <c:v>184.59</c:v>
                </c:pt>
                <c:pt idx="1539">
                  <c:v>178.9</c:v>
                </c:pt>
                <c:pt idx="1540">
                  <c:v>177.17</c:v>
                </c:pt>
                <c:pt idx="1541">
                  <c:v>181.72</c:v>
                </c:pt>
                <c:pt idx="1542">
                  <c:v>178.35</c:v>
                </c:pt>
                <c:pt idx="1543">
                  <c:v>174.65</c:v>
                </c:pt>
                <c:pt idx="1544">
                  <c:v>184.52</c:v>
                </c:pt>
                <c:pt idx="1545">
                  <c:v>182.8</c:v>
                </c:pt>
                <c:pt idx="1546">
                  <c:v>184.57</c:v>
                </c:pt>
                <c:pt idx="1547">
                  <c:v>191.36</c:v>
                </c:pt>
                <c:pt idx="1548">
                  <c:v>187.24</c:v>
                </c:pt>
                <c:pt idx="1549">
                  <c:v>187.54</c:v>
                </c:pt>
                <c:pt idx="1550">
                  <c:v>199.62</c:v>
                </c:pt>
                <c:pt idx="1551">
                  <c:v>192.04</c:v>
                </c:pt>
                <c:pt idx="1552">
                  <c:v>192.3</c:v>
                </c:pt>
                <c:pt idx="1553">
                  <c:v>194.23</c:v>
                </c:pt>
                <c:pt idx="1554">
                  <c:v>193.15</c:v>
                </c:pt>
                <c:pt idx="1555">
                  <c:v>191.67</c:v>
                </c:pt>
                <c:pt idx="1556">
                  <c:v>190.84</c:v>
                </c:pt>
                <c:pt idx="1557">
                  <c:v>187.94</c:v>
                </c:pt>
                <c:pt idx="1558">
                  <c:v>187.81</c:v>
                </c:pt>
                <c:pt idx="1559">
                  <c:v>189.4</c:v>
                </c:pt>
                <c:pt idx="1560">
                  <c:v>190.79</c:v>
                </c:pt>
                <c:pt idx="1561">
                  <c:v>191.57</c:v>
                </c:pt>
                <c:pt idx="1562">
                  <c:v>192.12</c:v>
                </c:pt>
                <c:pt idx="1563">
                  <c:v>186.86</c:v>
                </c:pt>
                <c:pt idx="1564">
                  <c:v>192.25</c:v>
                </c:pt>
                <c:pt idx="1565">
                  <c:v>192.32</c:v>
                </c:pt>
                <c:pt idx="1566">
                  <c:v>192.4</c:v>
                </c:pt>
                <c:pt idx="1567">
                  <c:v>197.1</c:v>
                </c:pt>
                <c:pt idx="1568">
                  <c:v>192.77</c:v>
                </c:pt>
                <c:pt idx="1569">
                  <c:v>189.65</c:v>
                </c:pt>
                <c:pt idx="1570">
                  <c:v>194.21</c:v>
                </c:pt>
                <c:pt idx="1571">
                  <c:v>184.47</c:v>
                </c:pt>
                <c:pt idx="1572">
                  <c:v>188.87</c:v>
                </c:pt>
                <c:pt idx="1573">
                  <c:v>194.64</c:v>
                </c:pt>
                <c:pt idx="1574">
                  <c:v>186.61</c:v>
                </c:pt>
                <c:pt idx="1575">
                  <c:v>185.95</c:v>
                </c:pt>
                <c:pt idx="1576">
                  <c:v>191.82</c:v>
                </c:pt>
                <c:pt idx="1577">
                  <c:v>186.28</c:v>
                </c:pt>
                <c:pt idx="1578">
                  <c:v>188.44</c:v>
                </c:pt>
                <c:pt idx="1579">
                  <c:v>194.66</c:v>
                </c:pt>
                <c:pt idx="1580">
                  <c:v>188.32</c:v>
                </c:pt>
                <c:pt idx="1581">
                  <c:v>189.95</c:v>
                </c:pt>
                <c:pt idx="1582">
                  <c:v>197.73</c:v>
                </c:pt>
                <c:pt idx="1583">
                  <c:v>192.17</c:v>
                </c:pt>
                <c:pt idx="1584">
                  <c:v>190.16</c:v>
                </c:pt>
                <c:pt idx="1585">
                  <c:v>197.58</c:v>
                </c:pt>
                <c:pt idx="1586">
                  <c:v>190.26</c:v>
                </c:pt>
                <c:pt idx="1587">
                  <c:v>191.79</c:v>
                </c:pt>
                <c:pt idx="1588">
                  <c:v>196.25</c:v>
                </c:pt>
                <c:pt idx="1589">
                  <c:v>187.66</c:v>
                </c:pt>
                <c:pt idx="1590">
                  <c:v>188.65</c:v>
                </c:pt>
                <c:pt idx="1591">
                  <c:v>186.78</c:v>
                </c:pt>
                <c:pt idx="1592">
                  <c:v>188.17</c:v>
                </c:pt>
                <c:pt idx="1593">
                  <c:v>187.89</c:v>
                </c:pt>
                <c:pt idx="1594">
                  <c:v>183.51</c:v>
                </c:pt>
                <c:pt idx="1595">
                  <c:v>177.64</c:v>
                </c:pt>
                <c:pt idx="1596">
                  <c:v>180.11</c:v>
                </c:pt>
                <c:pt idx="1597">
                  <c:v>178.98</c:v>
                </c:pt>
                <c:pt idx="1598">
                  <c:v>181.8</c:v>
                </c:pt>
                <c:pt idx="1599">
                  <c:v>188.75</c:v>
                </c:pt>
                <c:pt idx="1600">
                  <c:v>186.28</c:v>
                </c:pt>
                <c:pt idx="1601">
                  <c:v>187.64</c:v>
                </c:pt>
                <c:pt idx="1602">
                  <c:v>193.88</c:v>
                </c:pt>
                <c:pt idx="1603">
                  <c:v>191.67</c:v>
                </c:pt>
                <c:pt idx="1604">
                  <c:v>193.1</c:v>
                </c:pt>
                <c:pt idx="1605">
                  <c:v>199.3</c:v>
                </c:pt>
                <c:pt idx="1606">
                  <c:v>193.83</c:v>
                </c:pt>
                <c:pt idx="1607">
                  <c:v>189.6</c:v>
                </c:pt>
                <c:pt idx="1608">
                  <c:v>193.83</c:v>
                </c:pt>
                <c:pt idx="1609">
                  <c:v>191.69</c:v>
                </c:pt>
                <c:pt idx="1610">
                  <c:v>187.08</c:v>
                </c:pt>
                <c:pt idx="1611">
                  <c:v>191.72</c:v>
                </c:pt>
                <c:pt idx="1612">
                  <c:v>184.69</c:v>
                </c:pt>
                <c:pt idx="1613">
                  <c:v>185.85</c:v>
                </c:pt>
                <c:pt idx="1614">
                  <c:v>191.29</c:v>
                </c:pt>
                <c:pt idx="1615">
                  <c:v>187.69</c:v>
                </c:pt>
                <c:pt idx="1616">
                  <c:v>189.38</c:v>
                </c:pt>
                <c:pt idx="1617">
                  <c:v>195.97</c:v>
                </c:pt>
                <c:pt idx="1618">
                  <c:v>194.01</c:v>
                </c:pt>
                <c:pt idx="1619">
                  <c:v>196.15</c:v>
                </c:pt>
                <c:pt idx="1620">
                  <c:v>202.52</c:v>
                </c:pt>
                <c:pt idx="1621">
                  <c:v>197.05</c:v>
                </c:pt>
                <c:pt idx="1622">
                  <c:v>196.58</c:v>
                </c:pt>
                <c:pt idx="1623">
                  <c:v>203.37</c:v>
                </c:pt>
                <c:pt idx="1624">
                  <c:v>190.71</c:v>
                </c:pt>
                <c:pt idx="1625">
                  <c:v>189.63</c:v>
                </c:pt>
                <c:pt idx="1626">
                  <c:v>187.54</c:v>
                </c:pt>
                <c:pt idx="1627">
                  <c:v>182.23</c:v>
                </c:pt>
                <c:pt idx="1628">
                  <c:v>184.39</c:v>
                </c:pt>
                <c:pt idx="1629">
                  <c:v>183.31</c:v>
                </c:pt>
                <c:pt idx="1630">
                  <c:v>183.53</c:v>
                </c:pt>
                <c:pt idx="1631">
                  <c:v>185.7</c:v>
                </c:pt>
                <c:pt idx="1632">
                  <c:v>183.84</c:v>
                </c:pt>
                <c:pt idx="1633">
                  <c:v>184.49</c:v>
                </c:pt>
                <c:pt idx="1634">
                  <c:v>180.09</c:v>
                </c:pt>
                <c:pt idx="1635">
                  <c:v>185.25</c:v>
                </c:pt>
                <c:pt idx="1636">
                  <c:v>190.38</c:v>
                </c:pt>
                <c:pt idx="1637">
                  <c:v>196.37</c:v>
                </c:pt>
                <c:pt idx="1638">
                  <c:v>193.13</c:v>
                </c:pt>
                <c:pt idx="1639">
                  <c:v>194.61</c:v>
                </c:pt>
                <c:pt idx="1640">
                  <c:v>201.44</c:v>
                </c:pt>
                <c:pt idx="1641">
                  <c:v>194.94</c:v>
                </c:pt>
                <c:pt idx="1642">
                  <c:v>196.05</c:v>
                </c:pt>
                <c:pt idx="1643">
                  <c:v>202.44</c:v>
                </c:pt>
                <c:pt idx="1644">
                  <c:v>199.24</c:v>
                </c:pt>
                <c:pt idx="1645">
                  <c:v>193.43</c:v>
                </c:pt>
                <c:pt idx="1646">
                  <c:v>198.54</c:v>
                </c:pt>
                <c:pt idx="1647">
                  <c:v>194.71</c:v>
                </c:pt>
                <c:pt idx="1648">
                  <c:v>194.79</c:v>
                </c:pt>
                <c:pt idx="1649">
                  <c:v>200.08</c:v>
                </c:pt>
                <c:pt idx="1650">
                  <c:v>192.98</c:v>
                </c:pt>
                <c:pt idx="1651">
                  <c:v>189.85</c:v>
                </c:pt>
                <c:pt idx="1652">
                  <c:v>196.37</c:v>
                </c:pt>
                <c:pt idx="1653">
                  <c:v>191.92</c:v>
                </c:pt>
                <c:pt idx="1654">
                  <c:v>193.5</c:v>
                </c:pt>
                <c:pt idx="1655">
                  <c:v>198.26</c:v>
                </c:pt>
                <c:pt idx="1656">
                  <c:v>189.6</c:v>
                </c:pt>
                <c:pt idx="1657">
                  <c:v>188.87</c:v>
                </c:pt>
                <c:pt idx="1658">
                  <c:v>194.79</c:v>
                </c:pt>
                <c:pt idx="1659">
                  <c:v>188.7</c:v>
                </c:pt>
                <c:pt idx="1660">
                  <c:v>187.94</c:v>
                </c:pt>
                <c:pt idx="1661">
                  <c:v>200.3</c:v>
                </c:pt>
                <c:pt idx="1662">
                  <c:v>194.26</c:v>
                </c:pt>
                <c:pt idx="1663">
                  <c:v>196.15</c:v>
                </c:pt>
                <c:pt idx="1664">
                  <c:v>198.72</c:v>
                </c:pt>
                <c:pt idx="1665">
                  <c:v>198.24</c:v>
                </c:pt>
                <c:pt idx="1666">
                  <c:v>196.6</c:v>
                </c:pt>
                <c:pt idx="1667">
                  <c:v>192.07</c:v>
                </c:pt>
                <c:pt idx="1668">
                  <c:v>192.65</c:v>
                </c:pt>
                <c:pt idx="1669">
                  <c:v>194.76</c:v>
                </c:pt>
                <c:pt idx="1670">
                  <c:v>194.91</c:v>
                </c:pt>
                <c:pt idx="1671">
                  <c:v>196.25</c:v>
                </c:pt>
                <c:pt idx="1672">
                  <c:v>195.09</c:v>
                </c:pt>
                <c:pt idx="1673">
                  <c:v>194.34</c:v>
                </c:pt>
                <c:pt idx="1674">
                  <c:v>194.54</c:v>
                </c:pt>
                <c:pt idx="1675">
                  <c:v>200.1</c:v>
                </c:pt>
                <c:pt idx="1676">
                  <c:v>192.37</c:v>
                </c:pt>
                <c:pt idx="1677">
                  <c:v>189.17</c:v>
                </c:pt>
                <c:pt idx="1678">
                  <c:v>197.78</c:v>
                </c:pt>
                <c:pt idx="1679">
                  <c:v>194.64</c:v>
                </c:pt>
                <c:pt idx="1680">
                  <c:v>195.27</c:v>
                </c:pt>
                <c:pt idx="1681">
                  <c:v>198.92</c:v>
                </c:pt>
                <c:pt idx="1682">
                  <c:v>191.21</c:v>
                </c:pt>
                <c:pt idx="1683">
                  <c:v>186.76</c:v>
                </c:pt>
                <c:pt idx="1684">
                  <c:v>192.77</c:v>
                </c:pt>
                <c:pt idx="1685">
                  <c:v>188.8</c:v>
                </c:pt>
                <c:pt idx="1686">
                  <c:v>187.54</c:v>
                </c:pt>
                <c:pt idx="1687">
                  <c:v>191.99</c:v>
                </c:pt>
                <c:pt idx="1688">
                  <c:v>190.71</c:v>
                </c:pt>
                <c:pt idx="1689">
                  <c:v>190.36</c:v>
                </c:pt>
                <c:pt idx="1690">
                  <c:v>195.87</c:v>
                </c:pt>
                <c:pt idx="1691">
                  <c:v>189.68</c:v>
                </c:pt>
                <c:pt idx="1692">
                  <c:v>189.15</c:v>
                </c:pt>
                <c:pt idx="1693">
                  <c:v>196.68</c:v>
                </c:pt>
                <c:pt idx="1694">
                  <c:v>193.23</c:v>
                </c:pt>
                <c:pt idx="1695">
                  <c:v>192.04</c:v>
                </c:pt>
                <c:pt idx="1696">
                  <c:v>200.23</c:v>
                </c:pt>
                <c:pt idx="1697">
                  <c:v>195.62</c:v>
                </c:pt>
                <c:pt idx="1698">
                  <c:v>195.9</c:v>
                </c:pt>
                <c:pt idx="1699">
                  <c:v>203.47</c:v>
                </c:pt>
                <c:pt idx="1700">
                  <c:v>193.08</c:v>
                </c:pt>
                <c:pt idx="1701">
                  <c:v>195.37</c:v>
                </c:pt>
                <c:pt idx="1702">
                  <c:v>196.4</c:v>
                </c:pt>
                <c:pt idx="1703">
                  <c:v>196.02</c:v>
                </c:pt>
                <c:pt idx="1704">
                  <c:v>192.15</c:v>
                </c:pt>
                <c:pt idx="1705">
                  <c:v>195.39</c:v>
                </c:pt>
                <c:pt idx="1706">
                  <c:v>198.06</c:v>
                </c:pt>
                <c:pt idx="1707">
                  <c:v>199.55</c:v>
                </c:pt>
                <c:pt idx="1708">
                  <c:v>198.72</c:v>
                </c:pt>
                <c:pt idx="1709">
                  <c:v>197.18</c:v>
                </c:pt>
                <c:pt idx="1710">
                  <c:v>194.41</c:v>
                </c:pt>
                <c:pt idx="1711">
                  <c:v>192.45</c:v>
                </c:pt>
                <c:pt idx="1712">
                  <c:v>192.7</c:v>
                </c:pt>
                <c:pt idx="1713">
                  <c:v>196.37</c:v>
                </c:pt>
                <c:pt idx="1714">
                  <c:v>193.25</c:v>
                </c:pt>
                <c:pt idx="1715">
                  <c:v>193.35</c:v>
                </c:pt>
                <c:pt idx="1716">
                  <c:v>198.21</c:v>
                </c:pt>
                <c:pt idx="1717">
                  <c:v>190.91</c:v>
                </c:pt>
                <c:pt idx="1718">
                  <c:v>192.93</c:v>
                </c:pt>
                <c:pt idx="1719">
                  <c:v>199.3</c:v>
                </c:pt>
                <c:pt idx="1720">
                  <c:v>194.11</c:v>
                </c:pt>
                <c:pt idx="1721">
                  <c:v>194.86</c:v>
                </c:pt>
                <c:pt idx="1722">
                  <c:v>199.97</c:v>
                </c:pt>
                <c:pt idx="1723">
                  <c:v>190.26</c:v>
                </c:pt>
                <c:pt idx="1724">
                  <c:v>187.01</c:v>
                </c:pt>
                <c:pt idx="1725">
                  <c:v>193.53</c:v>
                </c:pt>
                <c:pt idx="1726">
                  <c:v>188.12</c:v>
                </c:pt>
                <c:pt idx="1727">
                  <c:v>190.46</c:v>
                </c:pt>
                <c:pt idx="1728">
                  <c:v>196.48</c:v>
                </c:pt>
                <c:pt idx="1729">
                  <c:v>192.47</c:v>
                </c:pt>
                <c:pt idx="1730">
                  <c:v>191.41</c:v>
                </c:pt>
                <c:pt idx="1731">
                  <c:v>197</c:v>
                </c:pt>
                <c:pt idx="1732">
                  <c:v>188.12</c:v>
                </c:pt>
                <c:pt idx="1733">
                  <c:v>189.65</c:v>
                </c:pt>
                <c:pt idx="1734">
                  <c:v>196.78</c:v>
                </c:pt>
                <c:pt idx="1735">
                  <c:v>192.55</c:v>
                </c:pt>
                <c:pt idx="1736">
                  <c:v>195.19</c:v>
                </c:pt>
                <c:pt idx="1737">
                  <c:v>204.38</c:v>
                </c:pt>
                <c:pt idx="1738">
                  <c:v>196.12</c:v>
                </c:pt>
                <c:pt idx="1739">
                  <c:v>194.86</c:v>
                </c:pt>
                <c:pt idx="1740">
                  <c:v>197.83</c:v>
                </c:pt>
                <c:pt idx="1741">
                  <c:v>199.4</c:v>
                </c:pt>
                <c:pt idx="1742">
                  <c:v>198.72</c:v>
                </c:pt>
                <c:pt idx="1743">
                  <c:v>199.87</c:v>
                </c:pt>
                <c:pt idx="1744">
                  <c:v>198.24</c:v>
                </c:pt>
                <c:pt idx="1745">
                  <c:v>197.28</c:v>
                </c:pt>
                <c:pt idx="1746">
                  <c:v>191.79</c:v>
                </c:pt>
                <c:pt idx="1747">
                  <c:v>190.86</c:v>
                </c:pt>
                <c:pt idx="1748">
                  <c:v>199.27</c:v>
                </c:pt>
                <c:pt idx="1749">
                  <c:v>193.73</c:v>
                </c:pt>
                <c:pt idx="1750">
                  <c:v>190.43</c:v>
                </c:pt>
                <c:pt idx="1751">
                  <c:v>190.99</c:v>
                </c:pt>
                <c:pt idx="1752">
                  <c:v>184.99</c:v>
                </c:pt>
                <c:pt idx="1753">
                  <c:v>190.43</c:v>
                </c:pt>
                <c:pt idx="1754">
                  <c:v>195.95</c:v>
                </c:pt>
                <c:pt idx="1755">
                  <c:v>191.87</c:v>
                </c:pt>
                <c:pt idx="1756">
                  <c:v>192.8</c:v>
                </c:pt>
                <c:pt idx="1757">
                  <c:v>196.12</c:v>
                </c:pt>
                <c:pt idx="1758">
                  <c:v>189.43</c:v>
                </c:pt>
                <c:pt idx="1759">
                  <c:v>189.48</c:v>
                </c:pt>
                <c:pt idx="1760">
                  <c:v>196.42</c:v>
                </c:pt>
                <c:pt idx="1761">
                  <c:v>191.31</c:v>
                </c:pt>
                <c:pt idx="1762">
                  <c:v>191.24</c:v>
                </c:pt>
                <c:pt idx="1763">
                  <c:v>196.35</c:v>
                </c:pt>
                <c:pt idx="1764">
                  <c:v>192.6</c:v>
                </c:pt>
                <c:pt idx="1765">
                  <c:v>193.81</c:v>
                </c:pt>
                <c:pt idx="1766">
                  <c:v>198.14</c:v>
                </c:pt>
                <c:pt idx="1767">
                  <c:v>193.08</c:v>
                </c:pt>
                <c:pt idx="1768">
                  <c:v>189.27</c:v>
                </c:pt>
                <c:pt idx="1769">
                  <c:v>197.81</c:v>
                </c:pt>
                <c:pt idx="1770">
                  <c:v>193.38</c:v>
                </c:pt>
                <c:pt idx="1771">
                  <c:v>193.63</c:v>
                </c:pt>
                <c:pt idx="1772">
                  <c:v>201.11</c:v>
                </c:pt>
                <c:pt idx="1773">
                  <c:v>188.39</c:v>
                </c:pt>
                <c:pt idx="1774">
                  <c:v>188.09</c:v>
                </c:pt>
                <c:pt idx="1775">
                  <c:v>199.19</c:v>
                </c:pt>
                <c:pt idx="1776">
                  <c:v>189.53</c:v>
                </c:pt>
                <c:pt idx="1777">
                  <c:v>189.38</c:v>
                </c:pt>
                <c:pt idx="1778">
                  <c:v>190.33</c:v>
                </c:pt>
                <c:pt idx="1779">
                  <c:v>190.63</c:v>
                </c:pt>
                <c:pt idx="1780">
                  <c:v>191.92</c:v>
                </c:pt>
                <c:pt idx="1781">
                  <c:v>191.94</c:v>
                </c:pt>
                <c:pt idx="1782">
                  <c:v>189.75</c:v>
                </c:pt>
                <c:pt idx="1783">
                  <c:v>190.31</c:v>
                </c:pt>
                <c:pt idx="1784">
                  <c:v>190.21</c:v>
                </c:pt>
                <c:pt idx="1785">
                  <c:v>189.1</c:v>
                </c:pt>
                <c:pt idx="1786">
                  <c:v>194.03</c:v>
                </c:pt>
                <c:pt idx="1787">
                  <c:v>185.95</c:v>
                </c:pt>
                <c:pt idx="1788">
                  <c:v>187.24</c:v>
                </c:pt>
                <c:pt idx="1789">
                  <c:v>189.9</c:v>
                </c:pt>
                <c:pt idx="1790">
                  <c:v>185.52</c:v>
                </c:pt>
                <c:pt idx="1791">
                  <c:v>186.63</c:v>
                </c:pt>
                <c:pt idx="1792">
                  <c:v>190.81</c:v>
                </c:pt>
                <c:pt idx="1793">
                  <c:v>185.4</c:v>
                </c:pt>
                <c:pt idx="1794">
                  <c:v>188.04</c:v>
                </c:pt>
                <c:pt idx="1795">
                  <c:v>192.88</c:v>
                </c:pt>
                <c:pt idx="1796">
                  <c:v>187.94</c:v>
                </c:pt>
                <c:pt idx="1797">
                  <c:v>190.84</c:v>
                </c:pt>
                <c:pt idx="1798">
                  <c:v>195.09</c:v>
                </c:pt>
                <c:pt idx="1799">
                  <c:v>188.87</c:v>
                </c:pt>
                <c:pt idx="1800">
                  <c:v>191.54</c:v>
                </c:pt>
                <c:pt idx="1801">
                  <c:v>197.48</c:v>
                </c:pt>
                <c:pt idx="1802">
                  <c:v>193.5</c:v>
                </c:pt>
                <c:pt idx="1803">
                  <c:v>190.84</c:v>
                </c:pt>
                <c:pt idx="1804">
                  <c:v>193.76</c:v>
                </c:pt>
                <c:pt idx="1805">
                  <c:v>191.31</c:v>
                </c:pt>
                <c:pt idx="1806">
                  <c:v>192.77</c:v>
                </c:pt>
                <c:pt idx="1807">
                  <c:v>197.91</c:v>
                </c:pt>
                <c:pt idx="1808">
                  <c:v>189.2</c:v>
                </c:pt>
                <c:pt idx="1809">
                  <c:v>186.2</c:v>
                </c:pt>
                <c:pt idx="1810">
                  <c:v>195.27</c:v>
                </c:pt>
                <c:pt idx="1811">
                  <c:v>187.61</c:v>
                </c:pt>
                <c:pt idx="1812">
                  <c:v>189.02</c:v>
                </c:pt>
                <c:pt idx="1813">
                  <c:v>198.89</c:v>
                </c:pt>
                <c:pt idx="1814">
                  <c:v>187.94</c:v>
                </c:pt>
                <c:pt idx="1815">
                  <c:v>188.8</c:v>
                </c:pt>
                <c:pt idx="1816">
                  <c:v>190.51</c:v>
                </c:pt>
                <c:pt idx="1817">
                  <c:v>190.56</c:v>
                </c:pt>
                <c:pt idx="1818">
                  <c:v>191.77</c:v>
                </c:pt>
                <c:pt idx="1819">
                  <c:v>192.22</c:v>
                </c:pt>
                <c:pt idx="1820">
                  <c:v>193.05</c:v>
                </c:pt>
                <c:pt idx="1821">
                  <c:v>194.06</c:v>
                </c:pt>
                <c:pt idx="1822">
                  <c:v>190.46</c:v>
                </c:pt>
                <c:pt idx="1823">
                  <c:v>192.57</c:v>
                </c:pt>
                <c:pt idx="1824">
                  <c:v>196.9</c:v>
                </c:pt>
                <c:pt idx="1825">
                  <c:v>191.87</c:v>
                </c:pt>
                <c:pt idx="1826">
                  <c:v>194.99</c:v>
                </c:pt>
                <c:pt idx="1827">
                  <c:v>199.22</c:v>
                </c:pt>
                <c:pt idx="1828">
                  <c:v>192.67</c:v>
                </c:pt>
                <c:pt idx="1829">
                  <c:v>191.84</c:v>
                </c:pt>
                <c:pt idx="1830">
                  <c:v>197.46</c:v>
                </c:pt>
                <c:pt idx="1831">
                  <c:v>184.32</c:v>
                </c:pt>
                <c:pt idx="1832">
                  <c:v>187.87</c:v>
                </c:pt>
                <c:pt idx="1833">
                  <c:v>192.98</c:v>
                </c:pt>
                <c:pt idx="1834">
                  <c:v>188.97</c:v>
                </c:pt>
                <c:pt idx="1835">
                  <c:v>185.73</c:v>
                </c:pt>
                <c:pt idx="1836">
                  <c:v>191.26</c:v>
                </c:pt>
                <c:pt idx="1837">
                  <c:v>187.39</c:v>
                </c:pt>
                <c:pt idx="1838">
                  <c:v>188.67</c:v>
                </c:pt>
                <c:pt idx="1839">
                  <c:v>197.05</c:v>
                </c:pt>
                <c:pt idx="1840">
                  <c:v>191.52</c:v>
                </c:pt>
                <c:pt idx="1841">
                  <c:v>192.88</c:v>
                </c:pt>
                <c:pt idx="1842">
                  <c:v>199.19</c:v>
                </c:pt>
                <c:pt idx="1843">
                  <c:v>194.86</c:v>
                </c:pt>
                <c:pt idx="1844">
                  <c:v>194.11</c:v>
                </c:pt>
                <c:pt idx="1845">
                  <c:v>198.09</c:v>
                </c:pt>
                <c:pt idx="1846">
                  <c:v>194.61</c:v>
                </c:pt>
                <c:pt idx="1847">
                  <c:v>195.02</c:v>
                </c:pt>
                <c:pt idx="1848">
                  <c:v>201.99</c:v>
                </c:pt>
                <c:pt idx="1849">
                  <c:v>194.74</c:v>
                </c:pt>
                <c:pt idx="1850">
                  <c:v>194.36</c:v>
                </c:pt>
                <c:pt idx="1851">
                  <c:v>204.71</c:v>
                </c:pt>
                <c:pt idx="1852">
                  <c:v>192.72</c:v>
                </c:pt>
                <c:pt idx="1853">
                  <c:v>193.88</c:v>
                </c:pt>
                <c:pt idx="1854">
                  <c:v>192.62</c:v>
                </c:pt>
                <c:pt idx="1855">
                  <c:v>195.29</c:v>
                </c:pt>
                <c:pt idx="1856">
                  <c:v>196.37</c:v>
                </c:pt>
                <c:pt idx="1857">
                  <c:v>198.97</c:v>
                </c:pt>
                <c:pt idx="1858">
                  <c:v>197.58</c:v>
                </c:pt>
                <c:pt idx="1859">
                  <c:v>196.17</c:v>
                </c:pt>
                <c:pt idx="1860">
                  <c:v>196.12</c:v>
                </c:pt>
                <c:pt idx="1861">
                  <c:v>196.07</c:v>
                </c:pt>
                <c:pt idx="1862">
                  <c:v>200.65</c:v>
                </c:pt>
                <c:pt idx="1863">
                  <c:v>192.6</c:v>
                </c:pt>
                <c:pt idx="1864">
                  <c:v>191.77</c:v>
                </c:pt>
                <c:pt idx="1865">
                  <c:v>195.34</c:v>
                </c:pt>
                <c:pt idx="1866">
                  <c:v>191.36</c:v>
                </c:pt>
                <c:pt idx="1867">
                  <c:v>192.9</c:v>
                </c:pt>
                <c:pt idx="1868">
                  <c:v>197.08</c:v>
                </c:pt>
                <c:pt idx="1869">
                  <c:v>191.34</c:v>
                </c:pt>
                <c:pt idx="1870">
                  <c:v>188.9</c:v>
                </c:pt>
                <c:pt idx="1871">
                  <c:v>194.96</c:v>
                </c:pt>
                <c:pt idx="1872">
                  <c:v>189.5</c:v>
                </c:pt>
                <c:pt idx="1873">
                  <c:v>187.16</c:v>
                </c:pt>
                <c:pt idx="1874">
                  <c:v>190.11</c:v>
                </c:pt>
                <c:pt idx="1875">
                  <c:v>183.59</c:v>
                </c:pt>
                <c:pt idx="1876">
                  <c:v>185.83</c:v>
                </c:pt>
                <c:pt idx="1877">
                  <c:v>192.82</c:v>
                </c:pt>
                <c:pt idx="1878">
                  <c:v>184.59</c:v>
                </c:pt>
                <c:pt idx="1879">
                  <c:v>185.3</c:v>
                </c:pt>
                <c:pt idx="1880">
                  <c:v>194.18</c:v>
                </c:pt>
                <c:pt idx="1881">
                  <c:v>188.75</c:v>
                </c:pt>
                <c:pt idx="1882">
                  <c:v>188.09</c:v>
                </c:pt>
                <c:pt idx="1883">
                  <c:v>192.72</c:v>
                </c:pt>
                <c:pt idx="1884">
                  <c:v>189.07</c:v>
                </c:pt>
                <c:pt idx="1885">
                  <c:v>190.68</c:v>
                </c:pt>
                <c:pt idx="1886">
                  <c:v>198.01</c:v>
                </c:pt>
                <c:pt idx="1887">
                  <c:v>187.41</c:v>
                </c:pt>
                <c:pt idx="1888">
                  <c:v>186.15</c:v>
                </c:pt>
                <c:pt idx="1889">
                  <c:v>185.75</c:v>
                </c:pt>
                <c:pt idx="1890">
                  <c:v>185.25</c:v>
                </c:pt>
                <c:pt idx="1891">
                  <c:v>184.72</c:v>
                </c:pt>
                <c:pt idx="1892">
                  <c:v>184.57</c:v>
                </c:pt>
                <c:pt idx="1893">
                  <c:v>186.66</c:v>
                </c:pt>
                <c:pt idx="1894">
                  <c:v>187.97</c:v>
                </c:pt>
                <c:pt idx="1895">
                  <c:v>188.02</c:v>
                </c:pt>
                <c:pt idx="1896">
                  <c:v>192.04</c:v>
                </c:pt>
                <c:pt idx="1897">
                  <c:v>191.94</c:v>
                </c:pt>
                <c:pt idx="1898">
                  <c:v>191.41</c:v>
                </c:pt>
                <c:pt idx="1899">
                  <c:v>192.9</c:v>
                </c:pt>
                <c:pt idx="1900">
                  <c:v>197.61</c:v>
                </c:pt>
                <c:pt idx="1901">
                  <c:v>190.51</c:v>
                </c:pt>
                <c:pt idx="1902">
                  <c:v>189.83</c:v>
                </c:pt>
                <c:pt idx="1903">
                  <c:v>191.82</c:v>
                </c:pt>
                <c:pt idx="1904">
                  <c:v>186.51</c:v>
                </c:pt>
                <c:pt idx="1905">
                  <c:v>188.02</c:v>
                </c:pt>
                <c:pt idx="1906">
                  <c:v>193</c:v>
                </c:pt>
                <c:pt idx="1907">
                  <c:v>188.19</c:v>
                </c:pt>
                <c:pt idx="1908">
                  <c:v>188.8</c:v>
                </c:pt>
                <c:pt idx="1909">
                  <c:v>196.2</c:v>
                </c:pt>
                <c:pt idx="1910">
                  <c:v>190.58</c:v>
                </c:pt>
                <c:pt idx="1911">
                  <c:v>194.74</c:v>
                </c:pt>
                <c:pt idx="1912">
                  <c:v>201.26</c:v>
                </c:pt>
                <c:pt idx="1913">
                  <c:v>194.89</c:v>
                </c:pt>
                <c:pt idx="1914">
                  <c:v>193.66</c:v>
                </c:pt>
                <c:pt idx="1915">
                  <c:v>199.22</c:v>
                </c:pt>
                <c:pt idx="1916">
                  <c:v>190.84</c:v>
                </c:pt>
                <c:pt idx="1917">
                  <c:v>192.35</c:v>
                </c:pt>
                <c:pt idx="1918">
                  <c:v>194.59</c:v>
                </c:pt>
                <c:pt idx="1919">
                  <c:v>191.19</c:v>
                </c:pt>
                <c:pt idx="1920">
                  <c:v>190.86</c:v>
                </c:pt>
                <c:pt idx="1921">
                  <c:v>194.39</c:v>
                </c:pt>
                <c:pt idx="1922">
                  <c:v>186.76</c:v>
                </c:pt>
                <c:pt idx="1923">
                  <c:v>185.65</c:v>
                </c:pt>
                <c:pt idx="1924">
                  <c:v>195.57</c:v>
                </c:pt>
                <c:pt idx="1925">
                  <c:v>183.96</c:v>
                </c:pt>
                <c:pt idx="1926">
                  <c:v>183.56</c:v>
                </c:pt>
                <c:pt idx="1927">
                  <c:v>184.39</c:v>
                </c:pt>
                <c:pt idx="1928">
                  <c:v>183.79</c:v>
                </c:pt>
                <c:pt idx="1929">
                  <c:v>185.57</c:v>
                </c:pt>
                <c:pt idx="1930">
                  <c:v>184.72</c:v>
                </c:pt>
                <c:pt idx="1931">
                  <c:v>185.57</c:v>
                </c:pt>
                <c:pt idx="1932">
                  <c:v>184.26</c:v>
                </c:pt>
                <c:pt idx="1933">
                  <c:v>185.85</c:v>
                </c:pt>
                <c:pt idx="1934">
                  <c:v>185.6</c:v>
                </c:pt>
                <c:pt idx="1935">
                  <c:v>192.95</c:v>
                </c:pt>
                <c:pt idx="1936">
                  <c:v>187.44</c:v>
                </c:pt>
                <c:pt idx="1937">
                  <c:v>185.45</c:v>
                </c:pt>
                <c:pt idx="1938">
                  <c:v>193.25</c:v>
                </c:pt>
                <c:pt idx="1939">
                  <c:v>188.37</c:v>
                </c:pt>
                <c:pt idx="1940">
                  <c:v>189.68</c:v>
                </c:pt>
                <c:pt idx="1941">
                  <c:v>197.26</c:v>
                </c:pt>
                <c:pt idx="1942">
                  <c:v>194.03</c:v>
                </c:pt>
                <c:pt idx="1943">
                  <c:v>194.44</c:v>
                </c:pt>
                <c:pt idx="1944">
                  <c:v>202.11</c:v>
                </c:pt>
                <c:pt idx="1945">
                  <c:v>197.76</c:v>
                </c:pt>
                <c:pt idx="1946">
                  <c:v>197.28</c:v>
                </c:pt>
                <c:pt idx="1947">
                  <c:v>202.64</c:v>
                </c:pt>
                <c:pt idx="1948">
                  <c:v>197.38</c:v>
                </c:pt>
                <c:pt idx="1949">
                  <c:v>197.31</c:v>
                </c:pt>
                <c:pt idx="1950">
                  <c:v>202.04</c:v>
                </c:pt>
                <c:pt idx="1951">
                  <c:v>196</c:v>
                </c:pt>
                <c:pt idx="1952">
                  <c:v>191.92</c:v>
                </c:pt>
                <c:pt idx="1953">
                  <c:v>196.93</c:v>
                </c:pt>
                <c:pt idx="1954">
                  <c:v>188.65</c:v>
                </c:pt>
                <c:pt idx="1955">
                  <c:v>191.87</c:v>
                </c:pt>
                <c:pt idx="1956">
                  <c:v>199.7</c:v>
                </c:pt>
                <c:pt idx="1957">
                  <c:v>192.2</c:v>
                </c:pt>
                <c:pt idx="1958">
                  <c:v>187.74</c:v>
                </c:pt>
                <c:pt idx="1959">
                  <c:v>196.42</c:v>
                </c:pt>
                <c:pt idx="1960">
                  <c:v>190.28</c:v>
                </c:pt>
                <c:pt idx="1961">
                  <c:v>192.09</c:v>
                </c:pt>
                <c:pt idx="1962">
                  <c:v>201.64</c:v>
                </c:pt>
                <c:pt idx="1963">
                  <c:v>192.04</c:v>
                </c:pt>
                <c:pt idx="1964">
                  <c:v>192.65</c:v>
                </c:pt>
                <c:pt idx="1965">
                  <c:v>193.25</c:v>
                </c:pt>
                <c:pt idx="1966">
                  <c:v>194.49</c:v>
                </c:pt>
                <c:pt idx="1967">
                  <c:v>194.99</c:v>
                </c:pt>
                <c:pt idx="1968">
                  <c:v>197.03</c:v>
                </c:pt>
                <c:pt idx="1969">
                  <c:v>196.32</c:v>
                </c:pt>
                <c:pt idx="1970">
                  <c:v>195.19</c:v>
                </c:pt>
                <c:pt idx="1971">
                  <c:v>195.07</c:v>
                </c:pt>
                <c:pt idx="1972">
                  <c:v>196.85</c:v>
                </c:pt>
                <c:pt idx="1973">
                  <c:v>202.29</c:v>
                </c:pt>
                <c:pt idx="1974">
                  <c:v>193.33</c:v>
                </c:pt>
                <c:pt idx="1975">
                  <c:v>195.52</c:v>
                </c:pt>
                <c:pt idx="1976">
                  <c:v>199.5</c:v>
                </c:pt>
                <c:pt idx="1977">
                  <c:v>194.81</c:v>
                </c:pt>
                <c:pt idx="1978">
                  <c:v>193.66</c:v>
                </c:pt>
                <c:pt idx="1979">
                  <c:v>200.15</c:v>
                </c:pt>
                <c:pt idx="1980">
                  <c:v>196.37</c:v>
                </c:pt>
                <c:pt idx="1981">
                  <c:v>193.5</c:v>
                </c:pt>
                <c:pt idx="1982">
                  <c:v>198.84</c:v>
                </c:pt>
                <c:pt idx="1983">
                  <c:v>190.81</c:v>
                </c:pt>
                <c:pt idx="1984">
                  <c:v>187.36</c:v>
                </c:pt>
                <c:pt idx="1985">
                  <c:v>193.33</c:v>
                </c:pt>
                <c:pt idx="1986">
                  <c:v>189.55</c:v>
                </c:pt>
                <c:pt idx="1987">
                  <c:v>191.64</c:v>
                </c:pt>
                <c:pt idx="1988">
                  <c:v>196.63</c:v>
                </c:pt>
                <c:pt idx="1989">
                  <c:v>189.7</c:v>
                </c:pt>
                <c:pt idx="1990">
                  <c:v>186.53</c:v>
                </c:pt>
                <c:pt idx="1991">
                  <c:v>191.44</c:v>
                </c:pt>
                <c:pt idx="1992">
                  <c:v>186</c:v>
                </c:pt>
                <c:pt idx="1993">
                  <c:v>186.33</c:v>
                </c:pt>
                <c:pt idx="1994">
                  <c:v>191.69</c:v>
                </c:pt>
                <c:pt idx="1995">
                  <c:v>186.63</c:v>
                </c:pt>
                <c:pt idx="1996">
                  <c:v>186.35</c:v>
                </c:pt>
                <c:pt idx="1997">
                  <c:v>192.25</c:v>
                </c:pt>
                <c:pt idx="1998">
                  <c:v>185.05</c:v>
                </c:pt>
                <c:pt idx="1999">
                  <c:v>186.53</c:v>
                </c:pt>
                <c:pt idx="2000">
                  <c:v>197.23</c:v>
                </c:pt>
                <c:pt idx="2001">
                  <c:v>185.73</c:v>
                </c:pt>
                <c:pt idx="2002">
                  <c:v>186.73</c:v>
                </c:pt>
                <c:pt idx="2003">
                  <c:v>188.39</c:v>
                </c:pt>
                <c:pt idx="2004">
                  <c:v>187.76</c:v>
                </c:pt>
                <c:pt idx="2005">
                  <c:v>189.4</c:v>
                </c:pt>
                <c:pt idx="2006">
                  <c:v>187.51</c:v>
                </c:pt>
                <c:pt idx="2007">
                  <c:v>188.12</c:v>
                </c:pt>
                <c:pt idx="2008">
                  <c:v>186.58</c:v>
                </c:pt>
                <c:pt idx="2009">
                  <c:v>187.61</c:v>
                </c:pt>
                <c:pt idx="2010">
                  <c:v>187.11</c:v>
                </c:pt>
                <c:pt idx="2011">
                  <c:v>191.97</c:v>
                </c:pt>
                <c:pt idx="2012">
                  <c:v>188.65</c:v>
                </c:pt>
                <c:pt idx="2013">
                  <c:v>188.49</c:v>
                </c:pt>
                <c:pt idx="2014">
                  <c:v>193.63</c:v>
                </c:pt>
                <c:pt idx="2015">
                  <c:v>188.8</c:v>
                </c:pt>
                <c:pt idx="2016">
                  <c:v>190.46</c:v>
                </c:pt>
                <c:pt idx="2017">
                  <c:v>195.59</c:v>
                </c:pt>
                <c:pt idx="2018">
                  <c:v>189.98</c:v>
                </c:pt>
                <c:pt idx="2019">
                  <c:v>192.45</c:v>
                </c:pt>
                <c:pt idx="2020">
                  <c:v>198.16</c:v>
                </c:pt>
                <c:pt idx="2021">
                  <c:v>193.68</c:v>
                </c:pt>
                <c:pt idx="2022">
                  <c:v>191.67</c:v>
                </c:pt>
                <c:pt idx="2023">
                  <c:v>196.93</c:v>
                </c:pt>
                <c:pt idx="2024">
                  <c:v>191.19</c:v>
                </c:pt>
                <c:pt idx="2025">
                  <c:v>192.7</c:v>
                </c:pt>
                <c:pt idx="2026">
                  <c:v>198.26</c:v>
                </c:pt>
                <c:pt idx="2027">
                  <c:v>189.38</c:v>
                </c:pt>
                <c:pt idx="2028">
                  <c:v>190.74</c:v>
                </c:pt>
                <c:pt idx="2029">
                  <c:v>196.68</c:v>
                </c:pt>
                <c:pt idx="2030">
                  <c:v>190.21</c:v>
                </c:pt>
                <c:pt idx="2031">
                  <c:v>189.8</c:v>
                </c:pt>
                <c:pt idx="2032">
                  <c:v>193.48</c:v>
                </c:pt>
                <c:pt idx="2033">
                  <c:v>188.97</c:v>
                </c:pt>
                <c:pt idx="2034">
                  <c:v>188.29</c:v>
                </c:pt>
                <c:pt idx="2035">
                  <c:v>196.5</c:v>
                </c:pt>
                <c:pt idx="2036">
                  <c:v>187.19</c:v>
                </c:pt>
                <c:pt idx="2037">
                  <c:v>187.08</c:v>
                </c:pt>
                <c:pt idx="2038">
                  <c:v>197.71</c:v>
                </c:pt>
                <c:pt idx="2039">
                  <c:v>187.54</c:v>
                </c:pt>
                <c:pt idx="2040">
                  <c:v>185.95</c:v>
                </c:pt>
                <c:pt idx="2041">
                  <c:v>188.52</c:v>
                </c:pt>
                <c:pt idx="2042">
                  <c:v>184.89</c:v>
                </c:pt>
                <c:pt idx="2043">
                  <c:v>185.15</c:v>
                </c:pt>
                <c:pt idx="2044">
                  <c:v>187.64</c:v>
                </c:pt>
                <c:pt idx="2045">
                  <c:v>188.9</c:v>
                </c:pt>
                <c:pt idx="2046">
                  <c:v>189.88</c:v>
                </c:pt>
                <c:pt idx="2047">
                  <c:v>190.56</c:v>
                </c:pt>
                <c:pt idx="2048">
                  <c:v>190.28</c:v>
                </c:pt>
                <c:pt idx="2049">
                  <c:v>196.25</c:v>
                </c:pt>
                <c:pt idx="2050">
                  <c:v>187.51</c:v>
                </c:pt>
                <c:pt idx="2051">
                  <c:v>188.92</c:v>
                </c:pt>
                <c:pt idx="2052">
                  <c:v>194.69</c:v>
                </c:pt>
                <c:pt idx="2053">
                  <c:v>188.09</c:v>
                </c:pt>
                <c:pt idx="2054">
                  <c:v>189.35</c:v>
                </c:pt>
                <c:pt idx="2055">
                  <c:v>194.11</c:v>
                </c:pt>
                <c:pt idx="2056">
                  <c:v>188.49</c:v>
                </c:pt>
                <c:pt idx="2057">
                  <c:v>189.12</c:v>
                </c:pt>
                <c:pt idx="2058">
                  <c:v>194.08</c:v>
                </c:pt>
                <c:pt idx="2059">
                  <c:v>189.3</c:v>
                </c:pt>
                <c:pt idx="2060">
                  <c:v>189</c:v>
                </c:pt>
                <c:pt idx="2061">
                  <c:v>195.12</c:v>
                </c:pt>
                <c:pt idx="2062">
                  <c:v>192.17</c:v>
                </c:pt>
                <c:pt idx="2063">
                  <c:v>191.39</c:v>
                </c:pt>
                <c:pt idx="2064">
                  <c:v>196.2</c:v>
                </c:pt>
                <c:pt idx="2065">
                  <c:v>191.19</c:v>
                </c:pt>
                <c:pt idx="2066">
                  <c:v>192.09</c:v>
                </c:pt>
                <c:pt idx="2067">
                  <c:v>196.8</c:v>
                </c:pt>
                <c:pt idx="2068">
                  <c:v>190.79</c:v>
                </c:pt>
                <c:pt idx="2069">
                  <c:v>191.04</c:v>
                </c:pt>
                <c:pt idx="2070">
                  <c:v>196.78</c:v>
                </c:pt>
                <c:pt idx="2071">
                  <c:v>190.48</c:v>
                </c:pt>
                <c:pt idx="2072">
                  <c:v>191.06</c:v>
                </c:pt>
                <c:pt idx="2073">
                  <c:v>197.13</c:v>
                </c:pt>
                <c:pt idx="2074">
                  <c:v>190.84</c:v>
                </c:pt>
                <c:pt idx="2075">
                  <c:v>192.22</c:v>
                </c:pt>
                <c:pt idx="2076">
                  <c:v>192.15</c:v>
                </c:pt>
                <c:pt idx="2077">
                  <c:v>192.22</c:v>
                </c:pt>
                <c:pt idx="2078">
                  <c:v>193.53</c:v>
                </c:pt>
                <c:pt idx="2079">
                  <c:v>193.96</c:v>
                </c:pt>
                <c:pt idx="2080">
                  <c:v>195.24</c:v>
                </c:pt>
                <c:pt idx="2081">
                  <c:v>194.18</c:v>
                </c:pt>
                <c:pt idx="2082">
                  <c:v>194.59</c:v>
                </c:pt>
                <c:pt idx="2083">
                  <c:v>191.64</c:v>
                </c:pt>
                <c:pt idx="2084">
                  <c:v>191.21</c:v>
                </c:pt>
                <c:pt idx="2085">
                  <c:v>191.16</c:v>
                </c:pt>
                <c:pt idx="2086">
                  <c:v>189.2</c:v>
                </c:pt>
                <c:pt idx="2087">
                  <c:v>194.23</c:v>
                </c:pt>
                <c:pt idx="2088">
                  <c:v>188.22</c:v>
                </c:pt>
                <c:pt idx="2089">
                  <c:v>186.33</c:v>
                </c:pt>
                <c:pt idx="2090">
                  <c:v>191.82</c:v>
                </c:pt>
                <c:pt idx="2091">
                  <c:v>187.59</c:v>
                </c:pt>
                <c:pt idx="2092">
                  <c:v>188.67</c:v>
                </c:pt>
                <c:pt idx="2093">
                  <c:v>193.33</c:v>
                </c:pt>
                <c:pt idx="2094">
                  <c:v>188.17</c:v>
                </c:pt>
                <c:pt idx="2095">
                  <c:v>189.25</c:v>
                </c:pt>
                <c:pt idx="2096">
                  <c:v>194.13</c:v>
                </c:pt>
                <c:pt idx="2097">
                  <c:v>191.44</c:v>
                </c:pt>
                <c:pt idx="2098">
                  <c:v>192.47</c:v>
                </c:pt>
                <c:pt idx="2099">
                  <c:v>196.73</c:v>
                </c:pt>
                <c:pt idx="2100">
                  <c:v>187.84</c:v>
                </c:pt>
                <c:pt idx="2101">
                  <c:v>189.07</c:v>
                </c:pt>
                <c:pt idx="2102">
                  <c:v>192.4</c:v>
                </c:pt>
                <c:pt idx="2103">
                  <c:v>188.19</c:v>
                </c:pt>
                <c:pt idx="2104">
                  <c:v>184.57</c:v>
                </c:pt>
                <c:pt idx="2105">
                  <c:v>188.95</c:v>
                </c:pt>
                <c:pt idx="2106">
                  <c:v>182.3</c:v>
                </c:pt>
                <c:pt idx="2107">
                  <c:v>183.03</c:v>
                </c:pt>
                <c:pt idx="2108">
                  <c:v>191.16</c:v>
                </c:pt>
                <c:pt idx="2109">
                  <c:v>187.76</c:v>
                </c:pt>
                <c:pt idx="2110">
                  <c:v>190.18</c:v>
                </c:pt>
                <c:pt idx="2111">
                  <c:v>196.8</c:v>
                </c:pt>
                <c:pt idx="2112">
                  <c:v>189.12</c:v>
                </c:pt>
                <c:pt idx="2113">
                  <c:v>189.9</c:v>
                </c:pt>
                <c:pt idx="2114">
                  <c:v>189.17</c:v>
                </c:pt>
                <c:pt idx="2115">
                  <c:v>186.78</c:v>
                </c:pt>
                <c:pt idx="2116">
                  <c:v>187.13</c:v>
                </c:pt>
                <c:pt idx="2117">
                  <c:v>187.76</c:v>
                </c:pt>
                <c:pt idx="2118">
                  <c:v>187.61</c:v>
                </c:pt>
                <c:pt idx="2119">
                  <c:v>187.21</c:v>
                </c:pt>
                <c:pt idx="2120">
                  <c:v>190.68</c:v>
                </c:pt>
                <c:pt idx="2121">
                  <c:v>190.33</c:v>
                </c:pt>
                <c:pt idx="2122">
                  <c:v>189.22</c:v>
                </c:pt>
                <c:pt idx="2123">
                  <c:v>190.48</c:v>
                </c:pt>
                <c:pt idx="2124">
                  <c:v>191.49</c:v>
                </c:pt>
                <c:pt idx="2125">
                  <c:v>196.68</c:v>
                </c:pt>
                <c:pt idx="2126">
                  <c:v>192.5</c:v>
                </c:pt>
                <c:pt idx="2127">
                  <c:v>193.73</c:v>
                </c:pt>
                <c:pt idx="2128">
                  <c:v>197.05</c:v>
                </c:pt>
                <c:pt idx="2129">
                  <c:v>192.35</c:v>
                </c:pt>
                <c:pt idx="2130">
                  <c:v>191.11</c:v>
                </c:pt>
                <c:pt idx="2131">
                  <c:v>196.53</c:v>
                </c:pt>
                <c:pt idx="2132">
                  <c:v>189.02</c:v>
                </c:pt>
                <c:pt idx="2133">
                  <c:v>188.02</c:v>
                </c:pt>
                <c:pt idx="2134">
                  <c:v>193.33</c:v>
                </c:pt>
                <c:pt idx="2135">
                  <c:v>191.44</c:v>
                </c:pt>
                <c:pt idx="2136">
                  <c:v>191.29</c:v>
                </c:pt>
                <c:pt idx="2137">
                  <c:v>195.42</c:v>
                </c:pt>
                <c:pt idx="2138">
                  <c:v>190.71</c:v>
                </c:pt>
                <c:pt idx="2139">
                  <c:v>190.38</c:v>
                </c:pt>
                <c:pt idx="2140">
                  <c:v>195.72</c:v>
                </c:pt>
                <c:pt idx="2141">
                  <c:v>190.94</c:v>
                </c:pt>
                <c:pt idx="2142">
                  <c:v>193.18</c:v>
                </c:pt>
                <c:pt idx="2143">
                  <c:v>197.96</c:v>
                </c:pt>
                <c:pt idx="2144">
                  <c:v>192.45</c:v>
                </c:pt>
                <c:pt idx="2145">
                  <c:v>193.03</c:v>
                </c:pt>
                <c:pt idx="2146">
                  <c:v>199.22</c:v>
                </c:pt>
                <c:pt idx="2147">
                  <c:v>193.81</c:v>
                </c:pt>
                <c:pt idx="2148">
                  <c:v>193.81</c:v>
                </c:pt>
                <c:pt idx="2149">
                  <c:v>199.8</c:v>
                </c:pt>
                <c:pt idx="2150">
                  <c:v>192.42</c:v>
                </c:pt>
                <c:pt idx="2151">
                  <c:v>190.71</c:v>
                </c:pt>
                <c:pt idx="2152">
                  <c:v>189.8</c:v>
                </c:pt>
                <c:pt idx="2153">
                  <c:v>188.14</c:v>
                </c:pt>
                <c:pt idx="2154">
                  <c:v>187.06</c:v>
                </c:pt>
                <c:pt idx="2155">
                  <c:v>186.08</c:v>
                </c:pt>
                <c:pt idx="2156">
                  <c:v>183.21</c:v>
                </c:pt>
                <c:pt idx="2157">
                  <c:v>183.36</c:v>
                </c:pt>
                <c:pt idx="2158">
                  <c:v>183.74</c:v>
                </c:pt>
                <c:pt idx="2159">
                  <c:v>185.52</c:v>
                </c:pt>
                <c:pt idx="2160">
                  <c:v>184.67</c:v>
                </c:pt>
                <c:pt idx="2161">
                  <c:v>185.67</c:v>
                </c:pt>
                <c:pt idx="2162">
                  <c:v>183.71</c:v>
                </c:pt>
                <c:pt idx="2163">
                  <c:v>188.95</c:v>
                </c:pt>
                <c:pt idx="2164">
                  <c:v>186.68</c:v>
                </c:pt>
                <c:pt idx="2165">
                  <c:v>189.53</c:v>
                </c:pt>
                <c:pt idx="2166">
                  <c:v>196.42</c:v>
                </c:pt>
                <c:pt idx="2167">
                  <c:v>189.83</c:v>
                </c:pt>
                <c:pt idx="2168">
                  <c:v>190.38</c:v>
                </c:pt>
                <c:pt idx="2169">
                  <c:v>197.1</c:v>
                </c:pt>
                <c:pt idx="2170">
                  <c:v>191.04</c:v>
                </c:pt>
                <c:pt idx="2171">
                  <c:v>191.79</c:v>
                </c:pt>
                <c:pt idx="2172">
                  <c:v>197.16</c:v>
                </c:pt>
                <c:pt idx="2173">
                  <c:v>189.58</c:v>
                </c:pt>
                <c:pt idx="2174">
                  <c:v>189.25</c:v>
                </c:pt>
                <c:pt idx="2175">
                  <c:v>195.82</c:v>
                </c:pt>
                <c:pt idx="2176">
                  <c:v>189.55</c:v>
                </c:pt>
                <c:pt idx="2177">
                  <c:v>190.71</c:v>
                </c:pt>
                <c:pt idx="2178">
                  <c:v>196.17</c:v>
                </c:pt>
                <c:pt idx="2179">
                  <c:v>190.18</c:v>
                </c:pt>
                <c:pt idx="2180">
                  <c:v>192.62</c:v>
                </c:pt>
                <c:pt idx="2181">
                  <c:v>196.42</c:v>
                </c:pt>
                <c:pt idx="2182">
                  <c:v>188.8</c:v>
                </c:pt>
                <c:pt idx="2183">
                  <c:v>187.84</c:v>
                </c:pt>
                <c:pt idx="2184">
                  <c:v>194.31</c:v>
                </c:pt>
                <c:pt idx="2185">
                  <c:v>189.17</c:v>
                </c:pt>
                <c:pt idx="2186">
                  <c:v>189.98</c:v>
                </c:pt>
                <c:pt idx="2187">
                  <c:v>195.9</c:v>
                </c:pt>
                <c:pt idx="2188">
                  <c:v>185.83</c:v>
                </c:pt>
                <c:pt idx="2189">
                  <c:v>185.55</c:v>
                </c:pt>
                <c:pt idx="2190">
                  <c:v>187.31</c:v>
                </c:pt>
                <c:pt idx="2191">
                  <c:v>188.52</c:v>
                </c:pt>
                <c:pt idx="2192">
                  <c:v>189.1</c:v>
                </c:pt>
                <c:pt idx="2193">
                  <c:v>187.54</c:v>
                </c:pt>
                <c:pt idx="2194">
                  <c:v>186.53</c:v>
                </c:pt>
                <c:pt idx="2195">
                  <c:v>185.83</c:v>
                </c:pt>
                <c:pt idx="2196">
                  <c:v>181.8</c:v>
                </c:pt>
                <c:pt idx="2197">
                  <c:v>184.19</c:v>
                </c:pt>
                <c:pt idx="2198">
                  <c:v>191.97</c:v>
                </c:pt>
                <c:pt idx="2199">
                  <c:v>186</c:v>
                </c:pt>
                <c:pt idx="2200">
                  <c:v>186.08</c:v>
                </c:pt>
                <c:pt idx="2201">
                  <c:v>193.66</c:v>
                </c:pt>
                <c:pt idx="2202">
                  <c:v>186.3</c:v>
                </c:pt>
                <c:pt idx="2203">
                  <c:v>185.4</c:v>
                </c:pt>
                <c:pt idx="2204">
                  <c:v>190.76</c:v>
                </c:pt>
                <c:pt idx="2205">
                  <c:v>186</c:v>
                </c:pt>
                <c:pt idx="2206">
                  <c:v>185.52</c:v>
                </c:pt>
                <c:pt idx="2207">
                  <c:v>190.76</c:v>
                </c:pt>
                <c:pt idx="2208">
                  <c:v>186.4</c:v>
                </c:pt>
                <c:pt idx="2209">
                  <c:v>187.54</c:v>
                </c:pt>
                <c:pt idx="2210">
                  <c:v>191.87</c:v>
                </c:pt>
                <c:pt idx="2211">
                  <c:v>187.08</c:v>
                </c:pt>
                <c:pt idx="2212">
                  <c:v>187.66</c:v>
                </c:pt>
                <c:pt idx="2213">
                  <c:v>191.77</c:v>
                </c:pt>
                <c:pt idx="2214">
                  <c:v>189.38</c:v>
                </c:pt>
                <c:pt idx="2215">
                  <c:v>190.33</c:v>
                </c:pt>
                <c:pt idx="2216">
                  <c:v>196.93</c:v>
                </c:pt>
                <c:pt idx="2217">
                  <c:v>191.39</c:v>
                </c:pt>
                <c:pt idx="2218">
                  <c:v>190.33</c:v>
                </c:pt>
                <c:pt idx="2219">
                  <c:v>196.48</c:v>
                </c:pt>
                <c:pt idx="2220">
                  <c:v>187.51</c:v>
                </c:pt>
                <c:pt idx="2221">
                  <c:v>185.2</c:v>
                </c:pt>
                <c:pt idx="2222">
                  <c:v>193.38</c:v>
                </c:pt>
                <c:pt idx="2223">
                  <c:v>186.38</c:v>
                </c:pt>
                <c:pt idx="2224">
                  <c:v>187.24</c:v>
                </c:pt>
                <c:pt idx="2225">
                  <c:v>196.78</c:v>
                </c:pt>
                <c:pt idx="2226">
                  <c:v>187.97</c:v>
                </c:pt>
                <c:pt idx="2227">
                  <c:v>186.4</c:v>
                </c:pt>
                <c:pt idx="2228">
                  <c:v>187.16</c:v>
                </c:pt>
                <c:pt idx="2229">
                  <c:v>187.06</c:v>
                </c:pt>
                <c:pt idx="2230">
                  <c:v>187.19</c:v>
                </c:pt>
                <c:pt idx="2231">
                  <c:v>187.66</c:v>
                </c:pt>
                <c:pt idx="2232">
                  <c:v>186.88</c:v>
                </c:pt>
                <c:pt idx="2233">
                  <c:v>186.13</c:v>
                </c:pt>
                <c:pt idx="2234">
                  <c:v>185.4</c:v>
                </c:pt>
                <c:pt idx="2235">
                  <c:v>187.29</c:v>
                </c:pt>
                <c:pt idx="2236">
                  <c:v>192.67</c:v>
                </c:pt>
                <c:pt idx="2237">
                  <c:v>185.67</c:v>
                </c:pt>
                <c:pt idx="2238">
                  <c:v>182.5</c:v>
                </c:pt>
                <c:pt idx="2239">
                  <c:v>188.85</c:v>
                </c:pt>
                <c:pt idx="2240">
                  <c:v>183.38</c:v>
                </c:pt>
                <c:pt idx="2241">
                  <c:v>183.01</c:v>
                </c:pt>
                <c:pt idx="2242">
                  <c:v>187.94</c:v>
                </c:pt>
                <c:pt idx="2243">
                  <c:v>183.46</c:v>
                </c:pt>
                <c:pt idx="2244">
                  <c:v>186.58</c:v>
                </c:pt>
                <c:pt idx="2245">
                  <c:v>192.45</c:v>
                </c:pt>
                <c:pt idx="2246">
                  <c:v>185.35</c:v>
                </c:pt>
                <c:pt idx="2247">
                  <c:v>186.05</c:v>
                </c:pt>
                <c:pt idx="2248">
                  <c:v>191.44</c:v>
                </c:pt>
                <c:pt idx="2249">
                  <c:v>185.52</c:v>
                </c:pt>
                <c:pt idx="2250">
                  <c:v>184.49</c:v>
                </c:pt>
                <c:pt idx="2251">
                  <c:v>189.12</c:v>
                </c:pt>
                <c:pt idx="2252">
                  <c:v>184.72</c:v>
                </c:pt>
                <c:pt idx="2253">
                  <c:v>187.19</c:v>
                </c:pt>
                <c:pt idx="2254">
                  <c:v>194.74</c:v>
                </c:pt>
                <c:pt idx="2255">
                  <c:v>188.39</c:v>
                </c:pt>
                <c:pt idx="2256">
                  <c:v>188.92</c:v>
                </c:pt>
                <c:pt idx="2257">
                  <c:v>195.22</c:v>
                </c:pt>
                <c:pt idx="2258">
                  <c:v>191.21</c:v>
                </c:pt>
                <c:pt idx="2259">
                  <c:v>192.07</c:v>
                </c:pt>
                <c:pt idx="2260">
                  <c:v>199.24</c:v>
                </c:pt>
                <c:pt idx="2261">
                  <c:v>192.04</c:v>
                </c:pt>
                <c:pt idx="2262">
                  <c:v>190.76</c:v>
                </c:pt>
                <c:pt idx="2263">
                  <c:v>197.81</c:v>
                </c:pt>
                <c:pt idx="2264">
                  <c:v>187.79</c:v>
                </c:pt>
                <c:pt idx="2265">
                  <c:v>186.68</c:v>
                </c:pt>
                <c:pt idx="2266">
                  <c:v>186.58</c:v>
                </c:pt>
                <c:pt idx="2267">
                  <c:v>188.95</c:v>
                </c:pt>
                <c:pt idx="2268">
                  <c:v>189.85</c:v>
                </c:pt>
                <c:pt idx="2269">
                  <c:v>189.53</c:v>
                </c:pt>
                <c:pt idx="2270">
                  <c:v>190.13</c:v>
                </c:pt>
                <c:pt idx="2271">
                  <c:v>189.22</c:v>
                </c:pt>
                <c:pt idx="2272">
                  <c:v>187.92</c:v>
                </c:pt>
                <c:pt idx="2273">
                  <c:v>188.72</c:v>
                </c:pt>
                <c:pt idx="2274">
                  <c:v>193.45</c:v>
                </c:pt>
                <c:pt idx="2275">
                  <c:v>191.16</c:v>
                </c:pt>
                <c:pt idx="2276">
                  <c:v>190.63</c:v>
                </c:pt>
                <c:pt idx="2277">
                  <c:v>195.47</c:v>
                </c:pt>
                <c:pt idx="2278">
                  <c:v>192.25</c:v>
                </c:pt>
                <c:pt idx="2279">
                  <c:v>195.34</c:v>
                </c:pt>
                <c:pt idx="2280">
                  <c:v>201.33</c:v>
                </c:pt>
                <c:pt idx="2281">
                  <c:v>195.8</c:v>
                </c:pt>
                <c:pt idx="2282">
                  <c:v>194.16</c:v>
                </c:pt>
                <c:pt idx="2283">
                  <c:v>201.84</c:v>
                </c:pt>
                <c:pt idx="2284">
                  <c:v>197.28</c:v>
                </c:pt>
                <c:pt idx="2285">
                  <c:v>197.76</c:v>
                </c:pt>
                <c:pt idx="2286">
                  <c:v>201.46</c:v>
                </c:pt>
                <c:pt idx="2287">
                  <c:v>194.44</c:v>
                </c:pt>
                <c:pt idx="2288">
                  <c:v>193.48</c:v>
                </c:pt>
                <c:pt idx="2289">
                  <c:v>197.61</c:v>
                </c:pt>
                <c:pt idx="2290">
                  <c:v>194.49</c:v>
                </c:pt>
                <c:pt idx="2291">
                  <c:v>193.63</c:v>
                </c:pt>
                <c:pt idx="2292">
                  <c:v>198.67</c:v>
                </c:pt>
                <c:pt idx="2293">
                  <c:v>191.26</c:v>
                </c:pt>
                <c:pt idx="2294">
                  <c:v>187.99</c:v>
                </c:pt>
                <c:pt idx="2295">
                  <c:v>192.88</c:v>
                </c:pt>
                <c:pt idx="2296">
                  <c:v>187.21</c:v>
                </c:pt>
                <c:pt idx="2297">
                  <c:v>186.78</c:v>
                </c:pt>
                <c:pt idx="2298">
                  <c:v>196.37</c:v>
                </c:pt>
                <c:pt idx="2299">
                  <c:v>190.53</c:v>
                </c:pt>
                <c:pt idx="2300">
                  <c:v>189.45</c:v>
                </c:pt>
                <c:pt idx="2301">
                  <c:v>200.23</c:v>
                </c:pt>
                <c:pt idx="2302">
                  <c:v>190.68</c:v>
                </c:pt>
                <c:pt idx="2303">
                  <c:v>191.06</c:v>
                </c:pt>
                <c:pt idx="2304">
                  <c:v>188.97</c:v>
                </c:pt>
                <c:pt idx="2305">
                  <c:v>189.53</c:v>
                </c:pt>
                <c:pt idx="2306">
                  <c:v>189.07</c:v>
                </c:pt>
                <c:pt idx="2307">
                  <c:v>189</c:v>
                </c:pt>
                <c:pt idx="2308">
                  <c:v>190.96</c:v>
                </c:pt>
                <c:pt idx="2309">
                  <c:v>192.42</c:v>
                </c:pt>
                <c:pt idx="2310">
                  <c:v>194.46</c:v>
                </c:pt>
                <c:pt idx="2311">
                  <c:v>194.28</c:v>
                </c:pt>
                <c:pt idx="2312">
                  <c:v>199.62</c:v>
                </c:pt>
                <c:pt idx="2313">
                  <c:v>191.82</c:v>
                </c:pt>
                <c:pt idx="2314">
                  <c:v>189.1</c:v>
                </c:pt>
                <c:pt idx="2315">
                  <c:v>194.71</c:v>
                </c:pt>
                <c:pt idx="2316">
                  <c:v>189.68</c:v>
                </c:pt>
                <c:pt idx="2317">
                  <c:v>191.44</c:v>
                </c:pt>
                <c:pt idx="2318">
                  <c:v>197.99</c:v>
                </c:pt>
                <c:pt idx="2319">
                  <c:v>193.43</c:v>
                </c:pt>
                <c:pt idx="2320">
                  <c:v>194.56</c:v>
                </c:pt>
                <c:pt idx="2321">
                  <c:v>199.92</c:v>
                </c:pt>
                <c:pt idx="2322">
                  <c:v>196.1</c:v>
                </c:pt>
                <c:pt idx="2323">
                  <c:v>194.94</c:v>
                </c:pt>
                <c:pt idx="2324">
                  <c:v>201.36</c:v>
                </c:pt>
                <c:pt idx="2325">
                  <c:v>194.94</c:v>
                </c:pt>
                <c:pt idx="2326">
                  <c:v>195.49</c:v>
                </c:pt>
                <c:pt idx="2327">
                  <c:v>201.08</c:v>
                </c:pt>
                <c:pt idx="2328">
                  <c:v>192.95</c:v>
                </c:pt>
                <c:pt idx="2329">
                  <c:v>193.03</c:v>
                </c:pt>
                <c:pt idx="2330">
                  <c:v>199.14</c:v>
                </c:pt>
                <c:pt idx="2331">
                  <c:v>192.07</c:v>
                </c:pt>
                <c:pt idx="2332">
                  <c:v>189.85</c:v>
                </c:pt>
                <c:pt idx="2333">
                  <c:v>194.61</c:v>
                </c:pt>
                <c:pt idx="2334">
                  <c:v>189.75</c:v>
                </c:pt>
                <c:pt idx="2335">
                  <c:v>189.58</c:v>
                </c:pt>
                <c:pt idx="2336">
                  <c:v>198.56</c:v>
                </c:pt>
                <c:pt idx="2337">
                  <c:v>192.15</c:v>
                </c:pt>
                <c:pt idx="2338">
                  <c:v>191.67</c:v>
                </c:pt>
                <c:pt idx="2339">
                  <c:v>203.47</c:v>
                </c:pt>
                <c:pt idx="2340">
                  <c:v>189.33</c:v>
                </c:pt>
                <c:pt idx="2341">
                  <c:v>188.04</c:v>
                </c:pt>
                <c:pt idx="2342">
                  <c:v>187.97</c:v>
                </c:pt>
                <c:pt idx="2343">
                  <c:v>190.74</c:v>
                </c:pt>
                <c:pt idx="2344">
                  <c:v>189.98</c:v>
                </c:pt>
                <c:pt idx="2345">
                  <c:v>191.69</c:v>
                </c:pt>
                <c:pt idx="2346">
                  <c:v>191.54</c:v>
                </c:pt>
                <c:pt idx="2347">
                  <c:v>192.65</c:v>
                </c:pt>
                <c:pt idx="2348">
                  <c:v>190.74</c:v>
                </c:pt>
                <c:pt idx="2349">
                  <c:v>189.27</c:v>
                </c:pt>
                <c:pt idx="2350">
                  <c:v>193.61</c:v>
                </c:pt>
                <c:pt idx="2351">
                  <c:v>188.85</c:v>
                </c:pt>
                <c:pt idx="2352">
                  <c:v>191.06</c:v>
                </c:pt>
                <c:pt idx="2353">
                  <c:v>196.48</c:v>
                </c:pt>
                <c:pt idx="2354">
                  <c:v>189.3</c:v>
                </c:pt>
                <c:pt idx="2355">
                  <c:v>190.08</c:v>
                </c:pt>
                <c:pt idx="2356">
                  <c:v>193.66</c:v>
                </c:pt>
                <c:pt idx="2357">
                  <c:v>184.74</c:v>
                </c:pt>
                <c:pt idx="2358">
                  <c:v>188.39</c:v>
                </c:pt>
                <c:pt idx="2359">
                  <c:v>194.23</c:v>
                </c:pt>
                <c:pt idx="2360">
                  <c:v>188.24</c:v>
                </c:pt>
                <c:pt idx="2361">
                  <c:v>189.25</c:v>
                </c:pt>
                <c:pt idx="2362">
                  <c:v>193.88</c:v>
                </c:pt>
                <c:pt idx="2363">
                  <c:v>188.7</c:v>
                </c:pt>
                <c:pt idx="2364">
                  <c:v>188.39</c:v>
                </c:pt>
                <c:pt idx="2365">
                  <c:v>192.55</c:v>
                </c:pt>
                <c:pt idx="2366">
                  <c:v>188.14</c:v>
                </c:pt>
                <c:pt idx="2367">
                  <c:v>188.97</c:v>
                </c:pt>
                <c:pt idx="2368">
                  <c:v>195.22</c:v>
                </c:pt>
                <c:pt idx="2369">
                  <c:v>189.6</c:v>
                </c:pt>
                <c:pt idx="2370">
                  <c:v>191.62</c:v>
                </c:pt>
                <c:pt idx="2371">
                  <c:v>197.28</c:v>
                </c:pt>
                <c:pt idx="2372">
                  <c:v>186.98</c:v>
                </c:pt>
                <c:pt idx="2373">
                  <c:v>188.8</c:v>
                </c:pt>
                <c:pt idx="2374">
                  <c:v>197.46</c:v>
                </c:pt>
                <c:pt idx="2375">
                  <c:v>191.69</c:v>
                </c:pt>
                <c:pt idx="2376">
                  <c:v>191.94</c:v>
                </c:pt>
                <c:pt idx="2377">
                  <c:v>203.78</c:v>
                </c:pt>
                <c:pt idx="2378">
                  <c:v>194.21</c:v>
                </c:pt>
                <c:pt idx="2379">
                  <c:v>193.15</c:v>
                </c:pt>
                <c:pt idx="2380">
                  <c:v>191.69</c:v>
                </c:pt>
                <c:pt idx="2381">
                  <c:v>191.72</c:v>
                </c:pt>
                <c:pt idx="2382">
                  <c:v>191.14</c:v>
                </c:pt>
                <c:pt idx="2383">
                  <c:v>190.96</c:v>
                </c:pt>
                <c:pt idx="2384">
                  <c:v>190.53</c:v>
                </c:pt>
                <c:pt idx="2385">
                  <c:v>189.58</c:v>
                </c:pt>
                <c:pt idx="2386">
                  <c:v>188.9</c:v>
                </c:pt>
                <c:pt idx="2387">
                  <c:v>189.63</c:v>
                </c:pt>
                <c:pt idx="2388">
                  <c:v>194.74</c:v>
                </c:pt>
                <c:pt idx="2389">
                  <c:v>190.71</c:v>
                </c:pt>
                <c:pt idx="2390">
                  <c:v>190.23</c:v>
                </c:pt>
                <c:pt idx="2391">
                  <c:v>195.54</c:v>
                </c:pt>
                <c:pt idx="2392">
                  <c:v>187.69</c:v>
                </c:pt>
                <c:pt idx="2393">
                  <c:v>188.27</c:v>
                </c:pt>
                <c:pt idx="2394">
                  <c:v>193.08</c:v>
                </c:pt>
                <c:pt idx="2395">
                  <c:v>186.93</c:v>
                </c:pt>
                <c:pt idx="2396">
                  <c:v>189.88</c:v>
                </c:pt>
                <c:pt idx="2397">
                  <c:v>195.59</c:v>
                </c:pt>
                <c:pt idx="2398">
                  <c:v>191.99</c:v>
                </c:pt>
                <c:pt idx="2399">
                  <c:v>193.73</c:v>
                </c:pt>
                <c:pt idx="2400">
                  <c:v>199.45</c:v>
                </c:pt>
                <c:pt idx="2401">
                  <c:v>194.41</c:v>
                </c:pt>
                <c:pt idx="2402">
                  <c:v>192.09</c:v>
                </c:pt>
                <c:pt idx="2403">
                  <c:v>196.7</c:v>
                </c:pt>
                <c:pt idx="2404">
                  <c:v>191.57</c:v>
                </c:pt>
                <c:pt idx="2405">
                  <c:v>191.16</c:v>
                </c:pt>
                <c:pt idx="2406">
                  <c:v>196.3</c:v>
                </c:pt>
                <c:pt idx="2407">
                  <c:v>190.08</c:v>
                </c:pt>
                <c:pt idx="2408">
                  <c:v>189.1</c:v>
                </c:pt>
                <c:pt idx="2409">
                  <c:v>197.48</c:v>
                </c:pt>
                <c:pt idx="2410">
                  <c:v>190.18</c:v>
                </c:pt>
                <c:pt idx="2411">
                  <c:v>190.89</c:v>
                </c:pt>
                <c:pt idx="2412">
                  <c:v>197.73</c:v>
                </c:pt>
                <c:pt idx="2413">
                  <c:v>188.57</c:v>
                </c:pt>
                <c:pt idx="2414">
                  <c:v>188.52</c:v>
                </c:pt>
                <c:pt idx="2415">
                  <c:v>189.55</c:v>
                </c:pt>
                <c:pt idx="2416">
                  <c:v>189.35</c:v>
                </c:pt>
                <c:pt idx="2417">
                  <c:v>189.63</c:v>
                </c:pt>
                <c:pt idx="2418">
                  <c:v>190.31</c:v>
                </c:pt>
                <c:pt idx="2419">
                  <c:v>191.31</c:v>
                </c:pt>
                <c:pt idx="2420">
                  <c:v>192.93</c:v>
                </c:pt>
                <c:pt idx="2421">
                  <c:v>191.44</c:v>
                </c:pt>
                <c:pt idx="2422">
                  <c:v>190.81</c:v>
                </c:pt>
                <c:pt idx="2423">
                  <c:v>190.66</c:v>
                </c:pt>
                <c:pt idx="2424">
                  <c:v>192.65</c:v>
                </c:pt>
                <c:pt idx="2425">
                  <c:v>190.21</c:v>
                </c:pt>
                <c:pt idx="2426">
                  <c:v>197.94</c:v>
                </c:pt>
                <c:pt idx="2427">
                  <c:v>193.2</c:v>
                </c:pt>
                <c:pt idx="2428">
                  <c:v>191.04</c:v>
                </c:pt>
                <c:pt idx="2429">
                  <c:v>196.32</c:v>
                </c:pt>
                <c:pt idx="2430">
                  <c:v>192.04</c:v>
                </c:pt>
                <c:pt idx="2431">
                  <c:v>190.21</c:v>
                </c:pt>
                <c:pt idx="2432">
                  <c:v>196.3</c:v>
                </c:pt>
                <c:pt idx="2433">
                  <c:v>192.62</c:v>
                </c:pt>
                <c:pt idx="2434">
                  <c:v>192.6</c:v>
                </c:pt>
                <c:pt idx="2435">
                  <c:v>197.21</c:v>
                </c:pt>
                <c:pt idx="2436">
                  <c:v>191.16</c:v>
                </c:pt>
                <c:pt idx="2437">
                  <c:v>190.99</c:v>
                </c:pt>
                <c:pt idx="2438">
                  <c:v>194.91</c:v>
                </c:pt>
                <c:pt idx="2439">
                  <c:v>188.07</c:v>
                </c:pt>
                <c:pt idx="2440">
                  <c:v>189.17</c:v>
                </c:pt>
                <c:pt idx="2441">
                  <c:v>194.79</c:v>
                </c:pt>
                <c:pt idx="2442">
                  <c:v>189.65</c:v>
                </c:pt>
                <c:pt idx="2443">
                  <c:v>187.59</c:v>
                </c:pt>
                <c:pt idx="2444">
                  <c:v>192.2</c:v>
                </c:pt>
                <c:pt idx="2445">
                  <c:v>186.93</c:v>
                </c:pt>
                <c:pt idx="2446">
                  <c:v>189.05</c:v>
                </c:pt>
                <c:pt idx="2447">
                  <c:v>193.68</c:v>
                </c:pt>
                <c:pt idx="2448">
                  <c:v>188.72</c:v>
                </c:pt>
                <c:pt idx="2449">
                  <c:v>188.44</c:v>
                </c:pt>
                <c:pt idx="2450">
                  <c:v>194.96</c:v>
                </c:pt>
                <c:pt idx="2451">
                  <c:v>189.48</c:v>
                </c:pt>
                <c:pt idx="2452">
                  <c:v>188.6</c:v>
                </c:pt>
                <c:pt idx="2453">
                  <c:v>188.39</c:v>
                </c:pt>
                <c:pt idx="2454">
                  <c:v>188.82</c:v>
                </c:pt>
                <c:pt idx="2455">
                  <c:v>189.15</c:v>
                </c:pt>
                <c:pt idx="2456">
                  <c:v>188.07</c:v>
                </c:pt>
                <c:pt idx="2457">
                  <c:v>188.54</c:v>
                </c:pt>
                <c:pt idx="2458">
                  <c:v>189.25</c:v>
                </c:pt>
                <c:pt idx="2459">
                  <c:v>189.22</c:v>
                </c:pt>
                <c:pt idx="2460">
                  <c:v>190.61</c:v>
                </c:pt>
                <c:pt idx="2461">
                  <c:v>188.52</c:v>
                </c:pt>
                <c:pt idx="2462">
                  <c:v>188.47</c:v>
                </c:pt>
                <c:pt idx="2463">
                  <c:v>189.8</c:v>
                </c:pt>
                <c:pt idx="2464">
                  <c:v>194.44</c:v>
                </c:pt>
                <c:pt idx="2465">
                  <c:v>186.33</c:v>
                </c:pt>
                <c:pt idx="2466">
                  <c:v>186.83</c:v>
                </c:pt>
                <c:pt idx="2467">
                  <c:v>193.13</c:v>
                </c:pt>
                <c:pt idx="2468">
                  <c:v>188.54</c:v>
                </c:pt>
                <c:pt idx="2469">
                  <c:v>190.46</c:v>
                </c:pt>
                <c:pt idx="2470">
                  <c:v>195.42</c:v>
                </c:pt>
                <c:pt idx="2471">
                  <c:v>191.44</c:v>
                </c:pt>
                <c:pt idx="2472">
                  <c:v>189.55</c:v>
                </c:pt>
                <c:pt idx="2473">
                  <c:v>191.36</c:v>
                </c:pt>
                <c:pt idx="2474">
                  <c:v>184.59</c:v>
                </c:pt>
                <c:pt idx="2475">
                  <c:v>187.21</c:v>
                </c:pt>
                <c:pt idx="2476">
                  <c:v>193.35</c:v>
                </c:pt>
                <c:pt idx="2477">
                  <c:v>185.12</c:v>
                </c:pt>
                <c:pt idx="2478">
                  <c:v>187.61</c:v>
                </c:pt>
                <c:pt idx="2479">
                  <c:v>192.8</c:v>
                </c:pt>
                <c:pt idx="2480">
                  <c:v>183.76</c:v>
                </c:pt>
                <c:pt idx="2481">
                  <c:v>187.44</c:v>
                </c:pt>
                <c:pt idx="2482">
                  <c:v>193.53</c:v>
                </c:pt>
                <c:pt idx="2483">
                  <c:v>189.7</c:v>
                </c:pt>
                <c:pt idx="2484">
                  <c:v>191.44</c:v>
                </c:pt>
                <c:pt idx="2485">
                  <c:v>198.44</c:v>
                </c:pt>
                <c:pt idx="2486">
                  <c:v>193.63</c:v>
                </c:pt>
                <c:pt idx="2487">
                  <c:v>193.5</c:v>
                </c:pt>
                <c:pt idx="2488">
                  <c:v>202.17</c:v>
                </c:pt>
                <c:pt idx="2489">
                  <c:v>194.23</c:v>
                </c:pt>
                <c:pt idx="2490">
                  <c:v>192.77</c:v>
                </c:pt>
                <c:pt idx="2491">
                  <c:v>191.44</c:v>
                </c:pt>
                <c:pt idx="2492">
                  <c:v>191.79</c:v>
                </c:pt>
                <c:pt idx="2493">
                  <c:v>193.73</c:v>
                </c:pt>
                <c:pt idx="2494">
                  <c:v>192.4</c:v>
                </c:pt>
                <c:pt idx="2495">
                  <c:v>192.2</c:v>
                </c:pt>
                <c:pt idx="2496">
                  <c:v>191.67</c:v>
                </c:pt>
                <c:pt idx="2497">
                  <c:v>189.88</c:v>
                </c:pt>
                <c:pt idx="2498">
                  <c:v>188.04</c:v>
                </c:pt>
                <c:pt idx="2499">
                  <c:v>187.89</c:v>
                </c:pt>
                <c:pt idx="2500">
                  <c:v>186.58</c:v>
                </c:pt>
                <c:pt idx="2501">
                  <c:v>186.3</c:v>
                </c:pt>
                <c:pt idx="2502">
                  <c:v>191.52</c:v>
                </c:pt>
                <c:pt idx="2503">
                  <c:v>187.46</c:v>
                </c:pt>
                <c:pt idx="2504">
                  <c:v>189.78</c:v>
                </c:pt>
                <c:pt idx="2505">
                  <c:v>194.13</c:v>
                </c:pt>
                <c:pt idx="2506">
                  <c:v>188.44</c:v>
                </c:pt>
                <c:pt idx="2507">
                  <c:v>189.17</c:v>
                </c:pt>
                <c:pt idx="2508">
                  <c:v>193.71</c:v>
                </c:pt>
                <c:pt idx="2509">
                  <c:v>187.51</c:v>
                </c:pt>
                <c:pt idx="2510">
                  <c:v>184.94</c:v>
                </c:pt>
                <c:pt idx="2511">
                  <c:v>190.63</c:v>
                </c:pt>
                <c:pt idx="2512">
                  <c:v>184.39</c:v>
                </c:pt>
                <c:pt idx="2513">
                  <c:v>184.87</c:v>
                </c:pt>
                <c:pt idx="2514">
                  <c:v>191.59</c:v>
                </c:pt>
                <c:pt idx="2515">
                  <c:v>188.09</c:v>
                </c:pt>
                <c:pt idx="2516">
                  <c:v>192.12</c:v>
                </c:pt>
                <c:pt idx="2517">
                  <c:v>196.93</c:v>
                </c:pt>
                <c:pt idx="2518">
                  <c:v>193.23</c:v>
                </c:pt>
                <c:pt idx="2519">
                  <c:v>194.31</c:v>
                </c:pt>
                <c:pt idx="2520">
                  <c:v>198.64</c:v>
                </c:pt>
                <c:pt idx="2521">
                  <c:v>189.95</c:v>
                </c:pt>
                <c:pt idx="2522">
                  <c:v>188.27</c:v>
                </c:pt>
                <c:pt idx="2523">
                  <c:v>195.59</c:v>
                </c:pt>
                <c:pt idx="2524">
                  <c:v>189.68</c:v>
                </c:pt>
                <c:pt idx="2525">
                  <c:v>188.77</c:v>
                </c:pt>
                <c:pt idx="2526">
                  <c:v>198.09</c:v>
                </c:pt>
                <c:pt idx="2527">
                  <c:v>187.31</c:v>
                </c:pt>
                <c:pt idx="2528">
                  <c:v>186.73</c:v>
                </c:pt>
                <c:pt idx="2529">
                  <c:v>184.34</c:v>
                </c:pt>
                <c:pt idx="2530">
                  <c:v>184.52</c:v>
                </c:pt>
                <c:pt idx="2531">
                  <c:v>184.87</c:v>
                </c:pt>
                <c:pt idx="2532">
                  <c:v>184.49</c:v>
                </c:pt>
                <c:pt idx="2533">
                  <c:v>181.5</c:v>
                </c:pt>
                <c:pt idx="2534">
                  <c:v>183.64</c:v>
                </c:pt>
                <c:pt idx="2535">
                  <c:v>184.01</c:v>
                </c:pt>
                <c:pt idx="2536">
                  <c:v>184.77</c:v>
                </c:pt>
                <c:pt idx="2537">
                  <c:v>185.7</c:v>
                </c:pt>
                <c:pt idx="2538">
                  <c:v>184.04</c:v>
                </c:pt>
                <c:pt idx="2539">
                  <c:v>186.28</c:v>
                </c:pt>
                <c:pt idx="2540">
                  <c:v>191.97</c:v>
                </c:pt>
                <c:pt idx="2541">
                  <c:v>187.01</c:v>
                </c:pt>
                <c:pt idx="2542">
                  <c:v>184.74</c:v>
                </c:pt>
                <c:pt idx="2543">
                  <c:v>188.24</c:v>
                </c:pt>
                <c:pt idx="2544">
                  <c:v>181.57</c:v>
                </c:pt>
                <c:pt idx="2545">
                  <c:v>181.24</c:v>
                </c:pt>
                <c:pt idx="2546">
                  <c:v>187.24</c:v>
                </c:pt>
                <c:pt idx="2547">
                  <c:v>183.41</c:v>
                </c:pt>
                <c:pt idx="2548">
                  <c:v>186.43</c:v>
                </c:pt>
                <c:pt idx="2549">
                  <c:v>193.58</c:v>
                </c:pt>
                <c:pt idx="2550">
                  <c:v>188.42</c:v>
                </c:pt>
                <c:pt idx="2551">
                  <c:v>190.03</c:v>
                </c:pt>
                <c:pt idx="2552">
                  <c:v>193.83</c:v>
                </c:pt>
                <c:pt idx="2553">
                  <c:v>188.07</c:v>
                </c:pt>
                <c:pt idx="2554">
                  <c:v>189.22</c:v>
                </c:pt>
                <c:pt idx="2555">
                  <c:v>194.79</c:v>
                </c:pt>
                <c:pt idx="2556">
                  <c:v>188.65</c:v>
                </c:pt>
                <c:pt idx="2557">
                  <c:v>187.34</c:v>
                </c:pt>
                <c:pt idx="2558">
                  <c:v>192.37</c:v>
                </c:pt>
                <c:pt idx="2559">
                  <c:v>187.79</c:v>
                </c:pt>
                <c:pt idx="2560">
                  <c:v>188.14</c:v>
                </c:pt>
                <c:pt idx="2561">
                  <c:v>196.02</c:v>
                </c:pt>
                <c:pt idx="2562">
                  <c:v>187.39</c:v>
                </c:pt>
                <c:pt idx="2563">
                  <c:v>185.7</c:v>
                </c:pt>
                <c:pt idx="2564">
                  <c:v>194.84</c:v>
                </c:pt>
                <c:pt idx="2565">
                  <c:v>186.48</c:v>
                </c:pt>
                <c:pt idx="2566">
                  <c:v>187.89</c:v>
                </c:pt>
                <c:pt idx="2567">
                  <c:v>189</c:v>
                </c:pt>
                <c:pt idx="2568">
                  <c:v>187.34</c:v>
                </c:pt>
                <c:pt idx="2569">
                  <c:v>186.18</c:v>
                </c:pt>
                <c:pt idx="2570">
                  <c:v>185.6</c:v>
                </c:pt>
                <c:pt idx="2571">
                  <c:v>187.81</c:v>
                </c:pt>
                <c:pt idx="2572">
                  <c:v>188.02</c:v>
                </c:pt>
                <c:pt idx="2573">
                  <c:v>185.45</c:v>
                </c:pt>
                <c:pt idx="2574">
                  <c:v>186.35</c:v>
                </c:pt>
                <c:pt idx="2575">
                  <c:v>185.47</c:v>
                </c:pt>
                <c:pt idx="2576">
                  <c:v>184.29</c:v>
                </c:pt>
                <c:pt idx="2577">
                  <c:v>183.48</c:v>
                </c:pt>
                <c:pt idx="2578">
                  <c:v>189.15</c:v>
                </c:pt>
                <c:pt idx="2579">
                  <c:v>185.42</c:v>
                </c:pt>
                <c:pt idx="2580">
                  <c:v>184.54</c:v>
                </c:pt>
                <c:pt idx="2581">
                  <c:v>190.23</c:v>
                </c:pt>
                <c:pt idx="2582">
                  <c:v>186.35</c:v>
                </c:pt>
                <c:pt idx="2583">
                  <c:v>186.96</c:v>
                </c:pt>
                <c:pt idx="2584">
                  <c:v>194.31</c:v>
                </c:pt>
                <c:pt idx="2585">
                  <c:v>188.9</c:v>
                </c:pt>
                <c:pt idx="2586">
                  <c:v>190.21</c:v>
                </c:pt>
                <c:pt idx="2587">
                  <c:v>194.71</c:v>
                </c:pt>
                <c:pt idx="2588">
                  <c:v>190.84</c:v>
                </c:pt>
                <c:pt idx="2589">
                  <c:v>189.4</c:v>
                </c:pt>
                <c:pt idx="2590">
                  <c:v>192.4</c:v>
                </c:pt>
                <c:pt idx="2591">
                  <c:v>188.02</c:v>
                </c:pt>
                <c:pt idx="2592">
                  <c:v>187.46</c:v>
                </c:pt>
                <c:pt idx="2593">
                  <c:v>193.76</c:v>
                </c:pt>
                <c:pt idx="2594">
                  <c:v>188.49</c:v>
                </c:pt>
                <c:pt idx="2595">
                  <c:v>187.79</c:v>
                </c:pt>
                <c:pt idx="2596">
                  <c:v>192.09</c:v>
                </c:pt>
                <c:pt idx="2597">
                  <c:v>186.15</c:v>
                </c:pt>
                <c:pt idx="2598">
                  <c:v>188.22</c:v>
                </c:pt>
                <c:pt idx="2599">
                  <c:v>195.54</c:v>
                </c:pt>
                <c:pt idx="2600">
                  <c:v>188.92</c:v>
                </c:pt>
                <c:pt idx="2601">
                  <c:v>189.9</c:v>
                </c:pt>
                <c:pt idx="2602">
                  <c:v>198.77</c:v>
                </c:pt>
                <c:pt idx="2603">
                  <c:v>190.74</c:v>
                </c:pt>
                <c:pt idx="2604">
                  <c:v>189.5</c:v>
                </c:pt>
                <c:pt idx="2605">
                  <c:v>190.96</c:v>
                </c:pt>
                <c:pt idx="2606">
                  <c:v>190.53</c:v>
                </c:pt>
                <c:pt idx="2607">
                  <c:v>191.16</c:v>
                </c:pt>
                <c:pt idx="2608">
                  <c:v>188.67</c:v>
                </c:pt>
                <c:pt idx="2609">
                  <c:v>186.03</c:v>
                </c:pt>
                <c:pt idx="2610">
                  <c:v>187.64</c:v>
                </c:pt>
                <c:pt idx="2611">
                  <c:v>185.55</c:v>
                </c:pt>
                <c:pt idx="2612">
                  <c:v>186.68</c:v>
                </c:pt>
                <c:pt idx="2613">
                  <c:v>188.07</c:v>
                </c:pt>
                <c:pt idx="2614">
                  <c:v>187.94</c:v>
                </c:pt>
                <c:pt idx="2615">
                  <c:v>188.12</c:v>
                </c:pt>
                <c:pt idx="2616">
                  <c:v>194.94</c:v>
                </c:pt>
                <c:pt idx="2617">
                  <c:v>188.44</c:v>
                </c:pt>
                <c:pt idx="2618">
                  <c:v>189.75</c:v>
                </c:pt>
                <c:pt idx="2619">
                  <c:v>195.69</c:v>
                </c:pt>
                <c:pt idx="2620">
                  <c:v>190.63</c:v>
                </c:pt>
                <c:pt idx="2621">
                  <c:v>190.63</c:v>
                </c:pt>
                <c:pt idx="2622">
                  <c:v>194.94</c:v>
                </c:pt>
                <c:pt idx="2623">
                  <c:v>190.66</c:v>
                </c:pt>
                <c:pt idx="2624">
                  <c:v>191.01</c:v>
                </c:pt>
                <c:pt idx="2625">
                  <c:v>194.89</c:v>
                </c:pt>
                <c:pt idx="2626">
                  <c:v>186.43</c:v>
                </c:pt>
                <c:pt idx="2627">
                  <c:v>184.62</c:v>
                </c:pt>
                <c:pt idx="2628">
                  <c:v>190.23</c:v>
                </c:pt>
                <c:pt idx="2629">
                  <c:v>183.69</c:v>
                </c:pt>
                <c:pt idx="2630">
                  <c:v>184.82</c:v>
                </c:pt>
                <c:pt idx="2631">
                  <c:v>187.87</c:v>
                </c:pt>
                <c:pt idx="2632">
                  <c:v>182.55</c:v>
                </c:pt>
                <c:pt idx="2633">
                  <c:v>181.62</c:v>
                </c:pt>
                <c:pt idx="2634">
                  <c:v>188.02</c:v>
                </c:pt>
                <c:pt idx="2635">
                  <c:v>181.22</c:v>
                </c:pt>
                <c:pt idx="2636">
                  <c:v>183.33</c:v>
                </c:pt>
                <c:pt idx="2637">
                  <c:v>189.1</c:v>
                </c:pt>
                <c:pt idx="2638">
                  <c:v>184.37</c:v>
                </c:pt>
                <c:pt idx="2639">
                  <c:v>183.51</c:v>
                </c:pt>
                <c:pt idx="2640">
                  <c:v>189.58</c:v>
                </c:pt>
                <c:pt idx="2641">
                  <c:v>181.9</c:v>
                </c:pt>
                <c:pt idx="2642">
                  <c:v>181.42</c:v>
                </c:pt>
                <c:pt idx="2643">
                  <c:v>184.09</c:v>
                </c:pt>
                <c:pt idx="2644">
                  <c:v>186.58</c:v>
                </c:pt>
                <c:pt idx="2645">
                  <c:v>187.64</c:v>
                </c:pt>
                <c:pt idx="2646">
                  <c:v>187.49</c:v>
                </c:pt>
                <c:pt idx="2647">
                  <c:v>188.54</c:v>
                </c:pt>
                <c:pt idx="2648">
                  <c:v>186.73</c:v>
                </c:pt>
                <c:pt idx="2649">
                  <c:v>187.16</c:v>
                </c:pt>
                <c:pt idx="2650">
                  <c:v>188.77</c:v>
                </c:pt>
                <c:pt idx="2651">
                  <c:v>189.38</c:v>
                </c:pt>
                <c:pt idx="2652">
                  <c:v>189.48</c:v>
                </c:pt>
                <c:pt idx="2653">
                  <c:v>188.24</c:v>
                </c:pt>
                <c:pt idx="2654">
                  <c:v>191.31</c:v>
                </c:pt>
                <c:pt idx="2655">
                  <c:v>185.98</c:v>
                </c:pt>
                <c:pt idx="2656">
                  <c:v>185.02</c:v>
                </c:pt>
                <c:pt idx="2657">
                  <c:v>189.35</c:v>
                </c:pt>
                <c:pt idx="2658">
                  <c:v>185.35</c:v>
                </c:pt>
                <c:pt idx="2659">
                  <c:v>184.04</c:v>
                </c:pt>
                <c:pt idx="2660">
                  <c:v>190.99</c:v>
                </c:pt>
                <c:pt idx="2661">
                  <c:v>186.08</c:v>
                </c:pt>
                <c:pt idx="2662">
                  <c:v>185.07</c:v>
                </c:pt>
                <c:pt idx="2663">
                  <c:v>188.85</c:v>
                </c:pt>
                <c:pt idx="2664">
                  <c:v>183.71</c:v>
                </c:pt>
                <c:pt idx="2665">
                  <c:v>185.35</c:v>
                </c:pt>
                <c:pt idx="2666">
                  <c:v>191.04</c:v>
                </c:pt>
                <c:pt idx="2667">
                  <c:v>187.34</c:v>
                </c:pt>
                <c:pt idx="2668">
                  <c:v>187.34</c:v>
                </c:pt>
                <c:pt idx="2669">
                  <c:v>194.18</c:v>
                </c:pt>
                <c:pt idx="2670">
                  <c:v>190.13</c:v>
                </c:pt>
                <c:pt idx="2671">
                  <c:v>190.41</c:v>
                </c:pt>
                <c:pt idx="2672">
                  <c:v>195.85</c:v>
                </c:pt>
                <c:pt idx="2673">
                  <c:v>190.79</c:v>
                </c:pt>
                <c:pt idx="2674">
                  <c:v>189.25</c:v>
                </c:pt>
                <c:pt idx="2675">
                  <c:v>197.71</c:v>
                </c:pt>
                <c:pt idx="2676">
                  <c:v>191.94</c:v>
                </c:pt>
                <c:pt idx="2677">
                  <c:v>191.49</c:v>
                </c:pt>
                <c:pt idx="2678">
                  <c:v>195.9</c:v>
                </c:pt>
                <c:pt idx="2679">
                  <c:v>187.66</c:v>
                </c:pt>
                <c:pt idx="2680">
                  <c:v>188.27</c:v>
                </c:pt>
                <c:pt idx="2681">
                  <c:v>189.33</c:v>
                </c:pt>
                <c:pt idx="2682">
                  <c:v>188.29</c:v>
                </c:pt>
                <c:pt idx="2683">
                  <c:v>187.59</c:v>
                </c:pt>
                <c:pt idx="2684">
                  <c:v>188.37</c:v>
                </c:pt>
                <c:pt idx="2685">
                  <c:v>188.34</c:v>
                </c:pt>
                <c:pt idx="2686">
                  <c:v>187.26</c:v>
                </c:pt>
                <c:pt idx="2687">
                  <c:v>185.88</c:v>
                </c:pt>
                <c:pt idx="2688">
                  <c:v>182.75</c:v>
                </c:pt>
                <c:pt idx="2689">
                  <c:v>185.15</c:v>
                </c:pt>
                <c:pt idx="2690">
                  <c:v>186.2</c:v>
                </c:pt>
                <c:pt idx="2691">
                  <c:v>185.6</c:v>
                </c:pt>
                <c:pt idx="2692">
                  <c:v>189.98</c:v>
                </c:pt>
                <c:pt idx="2693">
                  <c:v>185.98</c:v>
                </c:pt>
                <c:pt idx="2694">
                  <c:v>185.57</c:v>
                </c:pt>
                <c:pt idx="2695">
                  <c:v>190.76</c:v>
                </c:pt>
                <c:pt idx="2696">
                  <c:v>183.53</c:v>
                </c:pt>
                <c:pt idx="2697">
                  <c:v>186.61</c:v>
                </c:pt>
                <c:pt idx="2698">
                  <c:v>191.64</c:v>
                </c:pt>
                <c:pt idx="2699">
                  <c:v>184.89</c:v>
                </c:pt>
                <c:pt idx="2700">
                  <c:v>184.72</c:v>
                </c:pt>
                <c:pt idx="2701">
                  <c:v>190.43</c:v>
                </c:pt>
                <c:pt idx="2702">
                  <c:v>187.06</c:v>
                </c:pt>
                <c:pt idx="2703">
                  <c:v>188.34</c:v>
                </c:pt>
                <c:pt idx="2704">
                  <c:v>193.5</c:v>
                </c:pt>
                <c:pt idx="2705">
                  <c:v>187.64</c:v>
                </c:pt>
                <c:pt idx="2706">
                  <c:v>187.94</c:v>
                </c:pt>
                <c:pt idx="2707">
                  <c:v>191.24</c:v>
                </c:pt>
                <c:pt idx="2708">
                  <c:v>184.87</c:v>
                </c:pt>
                <c:pt idx="2709">
                  <c:v>185.47</c:v>
                </c:pt>
                <c:pt idx="2710">
                  <c:v>190.06</c:v>
                </c:pt>
                <c:pt idx="2711">
                  <c:v>183.64</c:v>
                </c:pt>
                <c:pt idx="2712">
                  <c:v>183.91</c:v>
                </c:pt>
                <c:pt idx="2713">
                  <c:v>189.07</c:v>
                </c:pt>
                <c:pt idx="2714">
                  <c:v>182.65</c:v>
                </c:pt>
                <c:pt idx="2715">
                  <c:v>181.97</c:v>
                </c:pt>
                <c:pt idx="2716">
                  <c:v>190.41</c:v>
                </c:pt>
                <c:pt idx="2717">
                  <c:v>180.39</c:v>
                </c:pt>
                <c:pt idx="2718">
                  <c:v>179.33</c:v>
                </c:pt>
                <c:pt idx="2719">
                  <c:v>179.56</c:v>
                </c:pt>
                <c:pt idx="2720">
                  <c:v>184.32</c:v>
                </c:pt>
                <c:pt idx="2721">
                  <c:v>185.4</c:v>
                </c:pt>
                <c:pt idx="2722">
                  <c:v>184.14</c:v>
                </c:pt>
                <c:pt idx="2723">
                  <c:v>186.51</c:v>
                </c:pt>
                <c:pt idx="2724">
                  <c:v>186.03</c:v>
                </c:pt>
                <c:pt idx="2725">
                  <c:v>186.83</c:v>
                </c:pt>
                <c:pt idx="2726">
                  <c:v>186.93</c:v>
                </c:pt>
                <c:pt idx="2727">
                  <c:v>187.97</c:v>
                </c:pt>
                <c:pt idx="2728">
                  <c:v>187.66</c:v>
                </c:pt>
                <c:pt idx="2729">
                  <c:v>183.28</c:v>
                </c:pt>
                <c:pt idx="2730">
                  <c:v>187.29</c:v>
                </c:pt>
                <c:pt idx="2731">
                  <c:v>183.23</c:v>
                </c:pt>
                <c:pt idx="2732">
                  <c:v>183.64</c:v>
                </c:pt>
                <c:pt idx="2733">
                  <c:v>186.43</c:v>
                </c:pt>
                <c:pt idx="2734">
                  <c:v>180.51</c:v>
                </c:pt>
                <c:pt idx="2735">
                  <c:v>180.16</c:v>
                </c:pt>
                <c:pt idx="2736">
                  <c:v>184.69</c:v>
                </c:pt>
                <c:pt idx="2737">
                  <c:v>181.95</c:v>
                </c:pt>
                <c:pt idx="2738">
                  <c:v>183.84</c:v>
                </c:pt>
                <c:pt idx="2739">
                  <c:v>190.08</c:v>
                </c:pt>
                <c:pt idx="2740">
                  <c:v>183.76</c:v>
                </c:pt>
                <c:pt idx="2741">
                  <c:v>183.01</c:v>
                </c:pt>
                <c:pt idx="2742">
                  <c:v>188.72</c:v>
                </c:pt>
                <c:pt idx="2743">
                  <c:v>183.23</c:v>
                </c:pt>
                <c:pt idx="2744">
                  <c:v>181.82</c:v>
                </c:pt>
                <c:pt idx="2745">
                  <c:v>187.59</c:v>
                </c:pt>
                <c:pt idx="2746">
                  <c:v>180.41</c:v>
                </c:pt>
                <c:pt idx="2747">
                  <c:v>182.48</c:v>
                </c:pt>
                <c:pt idx="2748">
                  <c:v>188.65</c:v>
                </c:pt>
                <c:pt idx="2749">
                  <c:v>184.09</c:v>
                </c:pt>
                <c:pt idx="2750">
                  <c:v>185.32</c:v>
                </c:pt>
                <c:pt idx="2751">
                  <c:v>190.33</c:v>
                </c:pt>
                <c:pt idx="2752">
                  <c:v>184.24</c:v>
                </c:pt>
                <c:pt idx="2753">
                  <c:v>184.04</c:v>
                </c:pt>
                <c:pt idx="2754">
                  <c:v>192.75</c:v>
                </c:pt>
                <c:pt idx="2755">
                  <c:v>184.97</c:v>
                </c:pt>
                <c:pt idx="2756">
                  <c:v>185.52</c:v>
                </c:pt>
                <c:pt idx="2757">
                  <c:v>186.63</c:v>
                </c:pt>
                <c:pt idx="2758">
                  <c:v>186.25</c:v>
                </c:pt>
                <c:pt idx="2759">
                  <c:v>186.15</c:v>
                </c:pt>
                <c:pt idx="2760">
                  <c:v>185.27</c:v>
                </c:pt>
                <c:pt idx="2761">
                  <c:v>184.54</c:v>
                </c:pt>
                <c:pt idx="2762">
                  <c:v>185.85</c:v>
                </c:pt>
                <c:pt idx="2763">
                  <c:v>186.61</c:v>
                </c:pt>
                <c:pt idx="2764">
                  <c:v>185.17</c:v>
                </c:pt>
                <c:pt idx="2765">
                  <c:v>184.04</c:v>
                </c:pt>
                <c:pt idx="2766">
                  <c:v>183.59</c:v>
                </c:pt>
                <c:pt idx="2767">
                  <c:v>184.06</c:v>
                </c:pt>
                <c:pt idx="2768">
                  <c:v>188.47</c:v>
                </c:pt>
                <c:pt idx="2769">
                  <c:v>182.88</c:v>
                </c:pt>
                <c:pt idx="2770">
                  <c:v>180.82</c:v>
                </c:pt>
                <c:pt idx="2771">
                  <c:v>184.39</c:v>
                </c:pt>
                <c:pt idx="2772">
                  <c:v>181.92</c:v>
                </c:pt>
                <c:pt idx="2773">
                  <c:v>181.52</c:v>
                </c:pt>
                <c:pt idx="2774">
                  <c:v>188.19</c:v>
                </c:pt>
                <c:pt idx="2775">
                  <c:v>182.75</c:v>
                </c:pt>
                <c:pt idx="2776">
                  <c:v>182.91</c:v>
                </c:pt>
                <c:pt idx="2777">
                  <c:v>187.71</c:v>
                </c:pt>
                <c:pt idx="2778">
                  <c:v>183.28</c:v>
                </c:pt>
                <c:pt idx="2779">
                  <c:v>181.92</c:v>
                </c:pt>
                <c:pt idx="2780">
                  <c:v>188.07</c:v>
                </c:pt>
                <c:pt idx="2781">
                  <c:v>183.43</c:v>
                </c:pt>
                <c:pt idx="2782">
                  <c:v>184.87</c:v>
                </c:pt>
                <c:pt idx="2783">
                  <c:v>190.74</c:v>
                </c:pt>
                <c:pt idx="2784">
                  <c:v>185.57</c:v>
                </c:pt>
                <c:pt idx="2785">
                  <c:v>186.28</c:v>
                </c:pt>
                <c:pt idx="2786">
                  <c:v>194.13</c:v>
                </c:pt>
                <c:pt idx="2787">
                  <c:v>187.44</c:v>
                </c:pt>
                <c:pt idx="2788">
                  <c:v>186.63</c:v>
                </c:pt>
                <c:pt idx="2789">
                  <c:v>192.55</c:v>
                </c:pt>
                <c:pt idx="2790">
                  <c:v>185.45</c:v>
                </c:pt>
                <c:pt idx="2791">
                  <c:v>183.86</c:v>
                </c:pt>
                <c:pt idx="2792">
                  <c:v>193.3</c:v>
                </c:pt>
                <c:pt idx="2793">
                  <c:v>186.03</c:v>
                </c:pt>
                <c:pt idx="2794">
                  <c:v>187.21</c:v>
                </c:pt>
                <c:pt idx="2795">
                  <c:v>185.7</c:v>
                </c:pt>
                <c:pt idx="2796">
                  <c:v>186.33</c:v>
                </c:pt>
                <c:pt idx="2797">
                  <c:v>185.83</c:v>
                </c:pt>
                <c:pt idx="2798">
                  <c:v>186.1</c:v>
                </c:pt>
                <c:pt idx="2799">
                  <c:v>186.63</c:v>
                </c:pt>
                <c:pt idx="2800">
                  <c:v>186.58</c:v>
                </c:pt>
                <c:pt idx="2801">
                  <c:v>183.86</c:v>
                </c:pt>
                <c:pt idx="2802">
                  <c:v>184.52</c:v>
                </c:pt>
                <c:pt idx="2803">
                  <c:v>184.62</c:v>
                </c:pt>
                <c:pt idx="2804">
                  <c:v>185.6</c:v>
                </c:pt>
                <c:pt idx="2805">
                  <c:v>184.34</c:v>
                </c:pt>
                <c:pt idx="2806">
                  <c:v>191.62</c:v>
                </c:pt>
                <c:pt idx="2807">
                  <c:v>185.67</c:v>
                </c:pt>
                <c:pt idx="2808">
                  <c:v>186.15</c:v>
                </c:pt>
                <c:pt idx="2809">
                  <c:v>191.77</c:v>
                </c:pt>
                <c:pt idx="2810">
                  <c:v>186.08</c:v>
                </c:pt>
                <c:pt idx="2811">
                  <c:v>185.75</c:v>
                </c:pt>
                <c:pt idx="2812">
                  <c:v>191.36</c:v>
                </c:pt>
                <c:pt idx="2813">
                  <c:v>184.74</c:v>
                </c:pt>
                <c:pt idx="2814">
                  <c:v>187.13</c:v>
                </c:pt>
                <c:pt idx="2815">
                  <c:v>192.77</c:v>
                </c:pt>
                <c:pt idx="2816">
                  <c:v>187.24</c:v>
                </c:pt>
                <c:pt idx="2817">
                  <c:v>187.34</c:v>
                </c:pt>
                <c:pt idx="2818">
                  <c:v>192.77</c:v>
                </c:pt>
                <c:pt idx="2819">
                  <c:v>185.98</c:v>
                </c:pt>
                <c:pt idx="2820">
                  <c:v>184.82</c:v>
                </c:pt>
                <c:pt idx="2821">
                  <c:v>191.21</c:v>
                </c:pt>
                <c:pt idx="2822">
                  <c:v>185.7</c:v>
                </c:pt>
                <c:pt idx="2823">
                  <c:v>187.54</c:v>
                </c:pt>
                <c:pt idx="2824">
                  <c:v>193.28</c:v>
                </c:pt>
                <c:pt idx="2825">
                  <c:v>186.68</c:v>
                </c:pt>
                <c:pt idx="2826">
                  <c:v>186.58</c:v>
                </c:pt>
                <c:pt idx="2827">
                  <c:v>193.43</c:v>
                </c:pt>
                <c:pt idx="2828">
                  <c:v>185.32</c:v>
                </c:pt>
                <c:pt idx="2829">
                  <c:v>186.33</c:v>
                </c:pt>
                <c:pt idx="2830">
                  <c:v>191.89</c:v>
                </c:pt>
                <c:pt idx="2831">
                  <c:v>181.97</c:v>
                </c:pt>
                <c:pt idx="2832">
                  <c:v>182.25</c:v>
                </c:pt>
                <c:pt idx="2833">
                  <c:v>184.34</c:v>
                </c:pt>
                <c:pt idx="2834">
                  <c:v>184.16</c:v>
                </c:pt>
                <c:pt idx="2835">
                  <c:v>184.79</c:v>
                </c:pt>
                <c:pt idx="2836">
                  <c:v>185.83</c:v>
                </c:pt>
                <c:pt idx="2837">
                  <c:v>185.02</c:v>
                </c:pt>
                <c:pt idx="2838">
                  <c:v>184.39</c:v>
                </c:pt>
                <c:pt idx="2839">
                  <c:v>183.81</c:v>
                </c:pt>
                <c:pt idx="2840">
                  <c:v>185.62</c:v>
                </c:pt>
                <c:pt idx="2841">
                  <c:v>192.02</c:v>
                </c:pt>
                <c:pt idx="2842">
                  <c:v>186.81</c:v>
                </c:pt>
                <c:pt idx="2843">
                  <c:v>185.47</c:v>
                </c:pt>
                <c:pt idx="2844">
                  <c:v>191.34</c:v>
                </c:pt>
                <c:pt idx="2845">
                  <c:v>186.33</c:v>
                </c:pt>
                <c:pt idx="2846">
                  <c:v>183.51</c:v>
                </c:pt>
                <c:pt idx="2847">
                  <c:v>188.62</c:v>
                </c:pt>
                <c:pt idx="2848">
                  <c:v>181.24</c:v>
                </c:pt>
                <c:pt idx="2849">
                  <c:v>178.88</c:v>
                </c:pt>
                <c:pt idx="2850">
                  <c:v>185.67</c:v>
                </c:pt>
                <c:pt idx="2851">
                  <c:v>181.5</c:v>
                </c:pt>
                <c:pt idx="2852">
                  <c:v>181.95</c:v>
                </c:pt>
                <c:pt idx="2853">
                  <c:v>186.66</c:v>
                </c:pt>
                <c:pt idx="2854">
                  <c:v>181.32</c:v>
                </c:pt>
                <c:pt idx="2855">
                  <c:v>180.16</c:v>
                </c:pt>
                <c:pt idx="2856">
                  <c:v>187.11</c:v>
                </c:pt>
                <c:pt idx="2857">
                  <c:v>181.7</c:v>
                </c:pt>
                <c:pt idx="2858">
                  <c:v>182.3</c:v>
                </c:pt>
                <c:pt idx="2859">
                  <c:v>189.1</c:v>
                </c:pt>
                <c:pt idx="2860">
                  <c:v>185.9</c:v>
                </c:pt>
                <c:pt idx="2861">
                  <c:v>185.65</c:v>
                </c:pt>
                <c:pt idx="2862">
                  <c:v>190.16</c:v>
                </c:pt>
                <c:pt idx="2863">
                  <c:v>185.42</c:v>
                </c:pt>
                <c:pt idx="2864">
                  <c:v>184.64</c:v>
                </c:pt>
                <c:pt idx="2865">
                  <c:v>190.26</c:v>
                </c:pt>
                <c:pt idx="2866">
                  <c:v>185.52</c:v>
                </c:pt>
                <c:pt idx="2867">
                  <c:v>185.2</c:v>
                </c:pt>
                <c:pt idx="2868">
                  <c:v>194.18</c:v>
                </c:pt>
                <c:pt idx="2869">
                  <c:v>186</c:v>
                </c:pt>
                <c:pt idx="2870">
                  <c:v>185.62</c:v>
                </c:pt>
                <c:pt idx="2871">
                  <c:v>197.51</c:v>
                </c:pt>
                <c:pt idx="2872">
                  <c:v>185.73</c:v>
                </c:pt>
                <c:pt idx="2873">
                  <c:v>185.7</c:v>
                </c:pt>
                <c:pt idx="2874">
                  <c:v>185.73</c:v>
                </c:pt>
                <c:pt idx="2875">
                  <c:v>183.71</c:v>
                </c:pt>
                <c:pt idx="2876">
                  <c:v>183.81</c:v>
                </c:pt>
                <c:pt idx="2877">
                  <c:v>183.18</c:v>
                </c:pt>
                <c:pt idx="2878">
                  <c:v>183.64</c:v>
                </c:pt>
                <c:pt idx="2879">
                  <c:v>182.91</c:v>
                </c:pt>
                <c:pt idx="2880">
                  <c:v>183.71</c:v>
                </c:pt>
                <c:pt idx="2881">
                  <c:v>184.04</c:v>
                </c:pt>
                <c:pt idx="2882">
                  <c:v>189.4</c:v>
                </c:pt>
                <c:pt idx="2883">
                  <c:v>185.12</c:v>
                </c:pt>
                <c:pt idx="2884">
                  <c:v>185.3</c:v>
                </c:pt>
                <c:pt idx="2885">
                  <c:v>189.65</c:v>
                </c:pt>
                <c:pt idx="2886">
                  <c:v>184.99</c:v>
                </c:pt>
                <c:pt idx="2887">
                  <c:v>185.25</c:v>
                </c:pt>
                <c:pt idx="2888">
                  <c:v>188.49</c:v>
                </c:pt>
                <c:pt idx="2889">
                  <c:v>184.32</c:v>
                </c:pt>
                <c:pt idx="2890">
                  <c:v>185.78</c:v>
                </c:pt>
                <c:pt idx="2891">
                  <c:v>190.71</c:v>
                </c:pt>
                <c:pt idx="2892">
                  <c:v>185.8</c:v>
                </c:pt>
                <c:pt idx="2893">
                  <c:v>186.18</c:v>
                </c:pt>
                <c:pt idx="2894">
                  <c:v>190.74</c:v>
                </c:pt>
                <c:pt idx="2895">
                  <c:v>186.13</c:v>
                </c:pt>
                <c:pt idx="2896">
                  <c:v>185.73</c:v>
                </c:pt>
                <c:pt idx="2897">
                  <c:v>189.83</c:v>
                </c:pt>
                <c:pt idx="2898">
                  <c:v>186.53</c:v>
                </c:pt>
                <c:pt idx="2899">
                  <c:v>188.17</c:v>
                </c:pt>
                <c:pt idx="2900">
                  <c:v>193.5</c:v>
                </c:pt>
                <c:pt idx="2901">
                  <c:v>187.61</c:v>
                </c:pt>
                <c:pt idx="2902">
                  <c:v>188.62</c:v>
                </c:pt>
                <c:pt idx="2903">
                  <c:v>195.09</c:v>
                </c:pt>
                <c:pt idx="2904">
                  <c:v>187.99</c:v>
                </c:pt>
                <c:pt idx="2905">
                  <c:v>187.44</c:v>
                </c:pt>
                <c:pt idx="2906">
                  <c:v>195.22</c:v>
                </c:pt>
                <c:pt idx="2907">
                  <c:v>185.67</c:v>
                </c:pt>
                <c:pt idx="2908">
                  <c:v>185.9</c:v>
                </c:pt>
                <c:pt idx="2909">
                  <c:v>184.04</c:v>
                </c:pt>
                <c:pt idx="2910">
                  <c:v>184.67</c:v>
                </c:pt>
                <c:pt idx="2911">
                  <c:v>184.16</c:v>
                </c:pt>
                <c:pt idx="2912">
                  <c:v>184.72</c:v>
                </c:pt>
                <c:pt idx="2913">
                  <c:v>183.99</c:v>
                </c:pt>
                <c:pt idx="2914">
                  <c:v>184.16</c:v>
                </c:pt>
                <c:pt idx="2915">
                  <c:v>186.53</c:v>
                </c:pt>
                <c:pt idx="2916">
                  <c:v>184.34</c:v>
                </c:pt>
                <c:pt idx="2917">
                  <c:v>185.27</c:v>
                </c:pt>
                <c:pt idx="2918">
                  <c:v>183.81</c:v>
                </c:pt>
                <c:pt idx="2919">
                  <c:v>185.25</c:v>
                </c:pt>
                <c:pt idx="2920">
                  <c:v>190.46</c:v>
                </c:pt>
                <c:pt idx="2921">
                  <c:v>184.64</c:v>
                </c:pt>
                <c:pt idx="2922">
                  <c:v>184.74</c:v>
                </c:pt>
                <c:pt idx="2923">
                  <c:v>189.8</c:v>
                </c:pt>
                <c:pt idx="2924">
                  <c:v>186.66</c:v>
                </c:pt>
                <c:pt idx="2925">
                  <c:v>184.92</c:v>
                </c:pt>
                <c:pt idx="2926">
                  <c:v>188.72</c:v>
                </c:pt>
                <c:pt idx="2927">
                  <c:v>183.81</c:v>
                </c:pt>
                <c:pt idx="2928">
                  <c:v>185.32</c:v>
                </c:pt>
                <c:pt idx="2929">
                  <c:v>189.78</c:v>
                </c:pt>
                <c:pt idx="2930">
                  <c:v>184.24</c:v>
                </c:pt>
                <c:pt idx="2931">
                  <c:v>183.61</c:v>
                </c:pt>
                <c:pt idx="2932">
                  <c:v>189.05</c:v>
                </c:pt>
                <c:pt idx="2933">
                  <c:v>184.37</c:v>
                </c:pt>
                <c:pt idx="2934">
                  <c:v>183.99</c:v>
                </c:pt>
                <c:pt idx="2935">
                  <c:v>190.33</c:v>
                </c:pt>
                <c:pt idx="2936">
                  <c:v>186.58</c:v>
                </c:pt>
                <c:pt idx="2937">
                  <c:v>186.63</c:v>
                </c:pt>
                <c:pt idx="2938">
                  <c:v>193.08</c:v>
                </c:pt>
                <c:pt idx="2939">
                  <c:v>186.86</c:v>
                </c:pt>
                <c:pt idx="2940">
                  <c:v>184.24</c:v>
                </c:pt>
                <c:pt idx="2941">
                  <c:v>192.65</c:v>
                </c:pt>
                <c:pt idx="2942">
                  <c:v>187.24</c:v>
                </c:pt>
                <c:pt idx="2943">
                  <c:v>186.76</c:v>
                </c:pt>
                <c:pt idx="2944">
                  <c:v>197.1</c:v>
                </c:pt>
                <c:pt idx="2945">
                  <c:v>185.85</c:v>
                </c:pt>
                <c:pt idx="2946">
                  <c:v>184.16</c:v>
                </c:pt>
                <c:pt idx="2947">
                  <c:v>186.61</c:v>
                </c:pt>
                <c:pt idx="2948">
                  <c:v>187.92</c:v>
                </c:pt>
                <c:pt idx="2949">
                  <c:v>187.59</c:v>
                </c:pt>
                <c:pt idx="2950">
                  <c:v>188.49</c:v>
                </c:pt>
                <c:pt idx="2951">
                  <c:v>189.58</c:v>
                </c:pt>
                <c:pt idx="2952">
                  <c:v>189.9</c:v>
                </c:pt>
                <c:pt idx="2953">
                  <c:v>189.83</c:v>
                </c:pt>
                <c:pt idx="2954">
                  <c:v>191.44</c:v>
                </c:pt>
                <c:pt idx="2955">
                  <c:v>196.88</c:v>
                </c:pt>
                <c:pt idx="2956">
                  <c:v>191.41</c:v>
                </c:pt>
                <c:pt idx="2957">
                  <c:v>191.44</c:v>
                </c:pt>
                <c:pt idx="2958">
                  <c:v>195.77</c:v>
                </c:pt>
                <c:pt idx="2959">
                  <c:v>190.51</c:v>
                </c:pt>
                <c:pt idx="2960">
                  <c:v>188.67</c:v>
                </c:pt>
                <c:pt idx="2961">
                  <c:v>193.98</c:v>
                </c:pt>
                <c:pt idx="2962">
                  <c:v>189.15</c:v>
                </c:pt>
                <c:pt idx="2963">
                  <c:v>188.29</c:v>
                </c:pt>
                <c:pt idx="2964">
                  <c:v>194.89</c:v>
                </c:pt>
                <c:pt idx="2965">
                  <c:v>184.89</c:v>
                </c:pt>
                <c:pt idx="2966">
                  <c:v>187.26</c:v>
                </c:pt>
                <c:pt idx="2967">
                  <c:v>192.6</c:v>
                </c:pt>
                <c:pt idx="2968">
                  <c:v>190.33</c:v>
                </c:pt>
                <c:pt idx="2969">
                  <c:v>190.31</c:v>
                </c:pt>
                <c:pt idx="2970">
                  <c:v>195.32</c:v>
                </c:pt>
                <c:pt idx="2971">
                  <c:v>188.82</c:v>
                </c:pt>
                <c:pt idx="2972">
                  <c:v>185.78</c:v>
                </c:pt>
                <c:pt idx="2973">
                  <c:v>191.39</c:v>
                </c:pt>
                <c:pt idx="2974">
                  <c:v>190.26</c:v>
                </c:pt>
                <c:pt idx="2975">
                  <c:v>191.06</c:v>
                </c:pt>
                <c:pt idx="2976">
                  <c:v>196.5</c:v>
                </c:pt>
                <c:pt idx="2977">
                  <c:v>189.83</c:v>
                </c:pt>
                <c:pt idx="2978">
                  <c:v>187.66</c:v>
                </c:pt>
                <c:pt idx="2979">
                  <c:v>196.22</c:v>
                </c:pt>
                <c:pt idx="2980">
                  <c:v>188.82</c:v>
                </c:pt>
                <c:pt idx="2981">
                  <c:v>188.04</c:v>
                </c:pt>
                <c:pt idx="2982">
                  <c:v>197.96</c:v>
                </c:pt>
                <c:pt idx="2983">
                  <c:v>187.51</c:v>
                </c:pt>
                <c:pt idx="2984">
                  <c:v>188.32</c:v>
                </c:pt>
                <c:pt idx="2985">
                  <c:v>190.03</c:v>
                </c:pt>
                <c:pt idx="2986">
                  <c:v>189.78</c:v>
                </c:pt>
                <c:pt idx="2987">
                  <c:v>190.58</c:v>
                </c:pt>
                <c:pt idx="2988">
                  <c:v>189.88</c:v>
                </c:pt>
                <c:pt idx="2989">
                  <c:v>192.4</c:v>
                </c:pt>
                <c:pt idx="2990">
                  <c:v>193.58</c:v>
                </c:pt>
                <c:pt idx="2991">
                  <c:v>192.47</c:v>
                </c:pt>
                <c:pt idx="2992">
                  <c:v>191.21</c:v>
                </c:pt>
                <c:pt idx="2993">
                  <c:v>196.2</c:v>
                </c:pt>
                <c:pt idx="2994">
                  <c:v>191.79</c:v>
                </c:pt>
                <c:pt idx="2995">
                  <c:v>191.84</c:v>
                </c:pt>
                <c:pt idx="2996">
                  <c:v>195.77</c:v>
                </c:pt>
                <c:pt idx="2997">
                  <c:v>190.13</c:v>
                </c:pt>
                <c:pt idx="2998">
                  <c:v>189.63</c:v>
                </c:pt>
                <c:pt idx="2999">
                  <c:v>194.23</c:v>
                </c:pt>
                <c:pt idx="3000">
                  <c:v>187.99</c:v>
                </c:pt>
                <c:pt idx="3001">
                  <c:v>186.98</c:v>
                </c:pt>
                <c:pt idx="3002">
                  <c:v>189.65</c:v>
                </c:pt>
                <c:pt idx="3003">
                  <c:v>183.01</c:v>
                </c:pt>
                <c:pt idx="3004">
                  <c:v>183.69</c:v>
                </c:pt>
                <c:pt idx="3005">
                  <c:v>189.43</c:v>
                </c:pt>
                <c:pt idx="3006">
                  <c:v>181.67</c:v>
                </c:pt>
                <c:pt idx="3007">
                  <c:v>182</c:v>
                </c:pt>
                <c:pt idx="3008">
                  <c:v>188.44</c:v>
                </c:pt>
                <c:pt idx="3009">
                  <c:v>183.11</c:v>
                </c:pt>
                <c:pt idx="3010">
                  <c:v>182.12</c:v>
                </c:pt>
                <c:pt idx="3011">
                  <c:v>188.17</c:v>
                </c:pt>
                <c:pt idx="3012">
                  <c:v>184.06</c:v>
                </c:pt>
                <c:pt idx="3013">
                  <c:v>185.12</c:v>
                </c:pt>
                <c:pt idx="3014">
                  <c:v>190.63</c:v>
                </c:pt>
                <c:pt idx="3015">
                  <c:v>182.78</c:v>
                </c:pt>
                <c:pt idx="3016">
                  <c:v>182.5</c:v>
                </c:pt>
                <c:pt idx="3017">
                  <c:v>190.41</c:v>
                </c:pt>
                <c:pt idx="3018">
                  <c:v>182.68</c:v>
                </c:pt>
                <c:pt idx="3019">
                  <c:v>181.8</c:v>
                </c:pt>
                <c:pt idx="3020">
                  <c:v>184.87</c:v>
                </c:pt>
                <c:pt idx="3021">
                  <c:v>182.12</c:v>
                </c:pt>
                <c:pt idx="3022">
                  <c:v>182.98</c:v>
                </c:pt>
                <c:pt idx="3023">
                  <c:v>183.16</c:v>
                </c:pt>
                <c:pt idx="3024">
                  <c:v>183.84</c:v>
                </c:pt>
                <c:pt idx="3025">
                  <c:v>183.71</c:v>
                </c:pt>
                <c:pt idx="3026">
                  <c:v>185.65</c:v>
                </c:pt>
                <c:pt idx="3027">
                  <c:v>184.92</c:v>
                </c:pt>
                <c:pt idx="3028">
                  <c:v>183.84</c:v>
                </c:pt>
                <c:pt idx="3029">
                  <c:v>183.74</c:v>
                </c:pt>
                <c:pt idx="3030">
                  <c:v>183.48</c:v>
                </c:pt>
                <c:pt idx="3031">
                  <c:v>189.2</c:v>
                </c:pt>
                <c:pt idx="3032">
                  <c:v>184.82</c:v>
                </c:pt>
                <c:pt idx="3033">
                  <c:v>186.38</c:v>
                </c:pt>
                <c:pt idx="3034">
                  <c:v>191.72</c:v>
                </c:pt>
                <c:pt idx="3035">
                  <c:v>183.69</c:v>
                </c:pt>
                <c:pt idx="3036">
                  <c:v>183.23</c:v>
                </c:pt>
                <c:pt idx="3037">
                  <c:v>187.66</c:v>
                </c:pt>
                <c:pt idx="3038">
                  <c:v>185.22</c:v>
                </c:pt>
                <c:pt idx="3039">
                  <c:v>185.88</c:v>
                </c:pt>
                <c:pt idx="3040">
                  <c:v>190.33</c:v>
                </c:pt>
                <c:pt idx="3041">
                  <c:v>184.21</c:v>
                </c:pt>
                <c:pt idx="3042">
                  <c:v>186.3</c:v>
                </c:pt>
                <c:pt idx="3043">
                  <c:v>191.14</c:v>
                </c:pt>
                <c:pt idx="3044">
                  <c:v>186.13</c:v>
                </c:pt>
                <c:pt idx="3045">
                  <c:v>184.94</c:v>
                </c:pt>
                <c:pt idx="3046">
                  <c:v>189.7</c:v>
                </c:pt>
                <c:pt idx="3047">
                  <c:v>184.49</c:v>
                </c:pt>
                <c:pt idx="3048">
                  <c:v>184.97</c:v>
                </c:pt>
                <c:pt idx="3049">
                  <c:v>190.11</c:v>
                </c:pt>
                <c:pt idx="3050">
                  <c:v>183.79</c:v>
                </c:pt>
                <c:pt idx="3051">
                  <c:v>184.01</c:v>
                </c:pt>
                <c:pt idx="3052">
                  <c:v>188.92</c:v>
                </c:pt>
                <c:pt idx="3053">
                  <c:v>181.75</c:v>
                </c:pt>
                <c:pt idx="3054">
                  <c:v>183.74</c:v>
                </c:pt>
                <c:pt idx="3055">
                  <c:v>191.16</c:v>
                </c:pt>
                <c:pt idx="3056">
                  <c:v>183.59</c:v>
                </c:pt>
                <c:pt idx="3057">
                  <c:v>182.48</c:v>
                </c:pt>
                <c:pt idx="3058">
                  <c:v>183.84</c:v>
                </c:pt>
                <c:pt idx="3059">
                  <c:v>181.27</c:v>
                </c:pt>
                <c:pt idx="3060">
                  <c:v>180.66</c:v>
                </c:pt>
                <c:pt idx="3061">
                  <c:v>179.68</c:v>
                </c:pt>
                <c:pt idx="3062">
                  <c:v>180.39</c:v>
                </c:pt>
                <c:pt idx="3063">
                  <c:v>183.18</c:v>
                </c:pt>
                <c:pt idx="3064">
                  <c:v>184.62</c:v>
                </c:pt>
                <c:pt idx="3065">
                  <c:v>184.74</c:v>
                </c:pt>
                <c:pt idx="3066">
                  <c:v>185.47</c:v>
                </c:pt>
                <c:pt idx="3067">
                  <c:v>187.36</c:v>
                </c:pt>
                <c:pt idx="3068">
                  <c:v>187.76</c:v>
                </c:pt>
                <c:pt idx="3069">
                  <c:v>194.01</c:v>
                </c:pt>
                <c:pt idx="3070">
                  <c:v>185.95</c:v>
                </c:pt>
                <c:pt idx="3071">
                  <c:v>187.76</c:v>
                </c:pt>
                <c:pt idx="3072">
                  <c:v>192.22</c:v>
                </c:pt>
                <c:pt idx="3073">
                  <c:v>185.1</c:v>
                </c:pt>
                <c:pt idx="3074">
                  <c:v>186.05</c:v>
                </c:pt>
                <c:pt idx="3075">
                  <c:v>190.53</c:v>
                </c:pt>
                <c:pt idx="3076">
                  <c:v>184.87</c:v>
                </c:pt>
                <c:pt idx="3077">
                  <c:v>184.97</c:v>
                </c:pt>
                <c:pt idx="3078">
                  <c:v>189.95</c:v>
                </c:pt>
                <c:pt idx="3079">
                  <c:v>183.48</c:v>
                </c:pt>
                <c:pt idx="3080">
                  <c:v>183.56</c:v>
                </c:pt>
                <c:pt idx="3081">
                  <c:v>189.9</c:v>
                </c:pt>
                <c:pt idx="3082">
                  <c:v>185.1</c:v>
                </c:pt>
                <c:pt idx="3083">
                  <c:v>184.87</c:v>
                </c:pt>
                <c:pt idx="3084">
                  <c:v>190.58</c:v>
                </c:pt>
                <c:pt idx="3085">
                  <c:v>184.62</c:v>
                </c:pt>
                <c:pt idx="3086">
                  <c:v>184.62</c:v>
                </c:pt>
                <c:pt idx="3087">
                  <c:v>188.92</c:v>
                </c:pt>
                <c:pt idx="3088">
                  <c:v>183.38</c:v>
                </c:pt>
                <c:pt idx="3089">
                  <c:v>184.97</c:v>
                </c:pt>
                <c:pt idx="3090">
                  <c:v>192.9</c:v>
                </c:pt>
                <c:pt idx="3091">
                  <c:v>186.93</c:v>
                </c:pt>
                <c:pt idx="3092">
                  <c:v>186.1</c:v>
                </c:pt>
                <c:pt idx="3093">
                  <c:v>194.99</c:v>
                </c:pt>
                <c:pt idx="3094">
                  <c:v>186.61</c:v>
                </c:pt>
                <c:pt idx="3095">
                  <c:v>185.73</c:v>
                </c:pt>
                <c:pt idx="3096">
                  <c:v>184.74</c:v>
                </c:pt>
                <c:pt idx="3097">
                  <c:v>184.59</c:v>
                </c:pt>
                <c:pt idx="3098">
                  <c:v>186.61</c:v>
                </c:pt>
                <c:pt idx="3099">
                  <c:v>185.57</c:v>
                </c:pt>
                <c:pt idx="3100">
                  <c:v>184.42</c:v>
                </c:pt>
                <c:pt idx="3101">
                  <c:v>185.75</c:v>
                </c:pt>
                <c:pt idx="3102">
                  <c:v>186.71</c:v>
                </c:pt>
                <c:pt idx="3103">
                  <c:v>184.26</c:v>
                </c:pt>
                <c:pt idx="3104">
                  <c:v>185.3</c:v>
                </c:pt>
                <c:pt idx="3105">
                  <c:v>187.54</c:v>
                </c:pt>
                <c:pt idx="3106">
                  <c:v>186.66</c:v>
                </c:pt>
                <c:pt idx="3107">
                  <c:v>189.75</c:v>
                </c:pt>
                <c:pt idx="3108">
                  <c:v>184.72</c:v>
                </c:pt>
                <c:pt idx="3109">
                  <c:v>185.37</c:v>
                </c:pt>
                <c:pt idx="3110">
                  <c:v>191.34</c:v>
                </c:pt>
                <c:pt idx="3111">
                  <c:v>188.92</c:v>
                </c:pt>
                <c:pt idx="3112">
                  <c:v>188.44</c:v>
                </c:pt>
                <c:pt idx="3113">
                  <c:v>194.61</c:v>
                </c:pt>
                <c:pt idx="3114">
                  <c:v>189.12</c:v>
                </c:pt>
                <c:pt idx="3115">
                  <c:v>188.7</c:v>
                </c:pt>
                <c:pt idx="3116">
                  <c:v>193.93</c:v>
                </c:pt>
                <c:pt idx="3117">
                  <c:v>188.22</c:v>
                </c:pt>
                <c:pt idx="3118">
                  <c:v>190.13</c:v>
                </c:pt>
                <c:pt idx="3119">
                  <c:v>195.39</c:v>
                </c:pt>
                <c:pt idx="3120">
                  <c:v>188.8</c:v>
                </c:pt>
                <c:pt idx="3121">
                  <c:v>189.05</c:v>
                </c:pt>
                <c:pt idx="3122">
                  <c:v>194.86</c:v>
                </c:pt>
                <c:pt idx="3123">
                  <c:v>189.4</c:v>
                </c:pt>
                <c:pt idx="3124">
                  <c:v>188.24</c:v>
                </c:pt>
                <c:pt idx="3125">
                  <c:v>193.53</c:v>
                </c:pt>
                <c:pt idx="3126">
                  <c:v>186.98</c:v>
                </c:pt>
                <c:pt idx="3127">
                  <c:v>185.75</c:v>
                </c:pt>
                <c:pt idx="3128">
                  <c:v>192.15</c:v>
                </c:pt>
                <c:pt idx="3129">
                  <c:v>183.31</c:v>
                </c:pt>
                <c:pt idx="3130">
                  <c:v>184.37</c:v>
                </c:pt>
                <c:pt idx="3131">
                  <c:v>195.75</c:v>
                </c:pt>
                <c:pt idx="3132">
                  <c:v>185.27</c:v>
                </c:pt>
                <c:pt idx="3133">
                  <c:v>185.07</c:v>
                </c:pt>
                <c:pt idx="3134">
                  <c:v>185.83</c:v>
                </c:pt>
                <c:pt idx="3135">
                  <c:v>185.98</c:v>
                </c:pt>
                <c:pt idx="3136">
                  <c:v>186.08</c:v>
                </c:pt>
                <c:pt idx="3137">
                  <c:v>187.26</c:v>
                </c:pt>
                <c:pt idx="3138">
                  <c:v>187.51</c:v>
                </c:pt>
                <c:pt idx="3139">
                  <c:v>187.54</c:v>
                </c:pt>
                <c:pt idx="3140">
                  <c:v>187.03</c:v>
                </c:pt>
                <c:pt idx="3141">
                  <c:v>189.83</c:v>
                </c:pt>
                <c:pt idx="3142">
                  <c:v>195.07</c:v>
                </c:pt>
                <c:pt idx="3143">
                  <c:v>190.86</c:v>
                </c:pt>
                <c:pt idx="3144">
                  <c:v>191.44</c:v>
                </c:pt>
                <c:pt idx="3145">
                  <c:v>197.53</c:v>
                </c:pt>
                <c:pt idx="3146">
                  <c:v>190.43</c:v>
                </c:pt>
                <c:pt idx="3147">
                  <c:v>190.79</c:v>
                </c:pt>
                <c:pt idx="3148">
                  <c:v>195.12</c:v>
                </c:pt>
                <c:pt idx="3149">
                  <c:v>189.33</c:v>
                </c:pt>
                <c:pt idx="3150">
                  <c:v>189.43</c:v>
                </c:pt>
                <c:pt idx="3151">
                  <c:v>193.71</c:v>
                </c:pt>
                <c:pt idx="3152">
                  <c:v>186.71</c:v>
                </c:pt>
                <c:pt idx="3153">
                  <c:v>185.27</c:v>
                </c:pt>
                <c:pt idx="3154">
                  <c:v>190.96</c:v>
                </c:pt>
                <c:pt idx="3155">
                  <c:v>185.65</c:v>
                </c:pt>
                <c:pt idx="3156">
                  <c:v>185.32</c:v>
                </c:pt>
                <c:pt idx="3157">
                  <c:v>191.14</c:v>
                </c:pt>
                <c:pt idx="3158">
                  <c:v>184.32</c:v>
                </c:pt>
                <c:pt idx="3159">
                  <c:v>182.83</c:v>
                </c:pt>
                <c:pt idx="3160">
                  <c:v>188.8</c:v>
                </c:pt>
                <c:pt idx="3161">
                  <c:v>180.44</c:v>
                </c:pt>
                <c:pt idx="3162">
                  <c:v>181.8</c:v>
                </c:pt>
                <c:pt idx="3163">
                  <c:v>188.32</c:v>
                </c:pt>
                <c:pt idx="3164">
                  <c:v>183.06</c:v>
                </c:pt>
                <c:pt idx="3165">
                  <c:v>181.19</c:v>
                </c:pt>
                <c:pt idx="3166">
                  <c:v>188.82</c:v>
                </c:pt>
                <c:pt idx="3167">
                  <c:v>182.7</c:v>
                </c:pt>
                <c:pt idx="3168">
                  <c:v>184.54</c:v>
                </c:pt>
                <c:pt idx="3169">
                  <c:v>196.07</c:v>
                </c:pt>
                <c:pt idx="3170">
                  <c:v>184.84</c:v>
                </c:pt>
                <c:pt idx="3171">
                  <c:v>184.62</c:v>
                </c:pt>
                <c:pt idx="3172">
                  <c:v>184.26</c:v>
                </c:pt>
                <c:pt idx="3173">
                  <c:v>185.75</c:v>
                </c:pt>
                <c:pt idx="3174">
                  <c:v>186.43</c:v>
                </c:pt>
                <c:pt idx="3175">
                  <c:v>183.64</c:v>
                </c:pt>
                <c:pt idx="3176">
                  <c:v>184.67</c:v>
                </c:pt>
                <c:pt idx="3177">
                  <c:v>182.63</c:v>
                </c:pt>
                <c:pt idx="3178">
                  <c:v>186.81</c:v>
                </c:pt>
                <c:pt idx="3179">
                  <c:v>188.04</c:v>
                </c:pt>
                <c:pt idx="3180">
                  <c:v>192.93</c:v>
                </c:pt>
                <c:pt idx="3181">
                  <c:v>187.01</c:v>
                </c:pt>
                <c:pt idx="3182">
                  <c:v>184.24</c:v>
                </c:pt>
                <c:pt idx="3183">
                  <c:v>188.72</c:v>
                </c:pt>
                <c:pt idx="3184">
                  <c:v>185.8</c:v>
                </c:pt>
                <c:pt idx="3185">
                  <c:v>187.51</c:v>
                </c:pt>
                <c:pt idx="3186">
                  <c:v>191.97</c:v>
                </c:pt>
                <c:pt idx="3187">
                  <c:v>185.22</c:v>
                </c:pt>
                <c:pt idx="3188">
                  <c:v>184.24</c:v>
                </c:pt>
                <c:pt idx="3189">
                  <c:v>189.98</c:v>
                </c:pt>
                <c:pt idx="3190">
                  <c:v>184.34</c:v>
                </c:pt>
                <c:pt idx="3191">
                  <c:v>184.64</c:v>
                </c:pt>
                <c:pt idx="3192">
                  <c:v>190.28</c:v>
                </c:pt>
                <c:pt idx="3193">
                  <c:v>183.79</c:v>
                </c:pt>
                <c:pt idx="3194">
                  <c:v>183.48</c:v>
                </c:pt>
                <c:pt idx="3195">
                  <c:v>189.15</c:v>
                </c:pt>
                <c:pt idx="3196">
                  <c:v>184.87</c:v>
                </c:pt>
                <c:pt idx="3197">
                  <c:v>185.32</c:v>
                </c:pt>
                <c:pt idx="3198">
                  <c:v>191.21</c:v>
                </c:pt>
                <c:pt idx="3199">
                  <c:v>184.32</c:v>
                </c:pt>
                <c:pt idx="3200">
                  <c:v>184.29</c:v>
                </c:pt>
                <c:pt idx="3201">
                  <c:v>191.64</c:v>
                </c:pt>
                <c:pt idx="3202">
                  <c:v>185.93</c:v>
                </c:pt>
                <c:pt idx="3203">
                  <c:v>186.63</c:v>
                </c:pt>
                <c:pt idx="3204">
                  <c:v>193.63</c:v>
                </c:pt>
                <c:pt idx="3205">
                  <c:v>186.78</c:v>
                </c:pt>
                <c:pt idx="3206">
                  <c:v>186.23</c:v>
                </c:pt>
                <c:pt idx="3207">
                  <c:v>196.65</c:v>
                </c:pt>
                <c:pt idx="3208">
                  <c:v>186.71</c:v>
                </c:pt>
                <c:pt idx="3209">
                  <c:v>187.71</c:v>
                </c:pt>
                <c:pt idx="3210">
                  <c:v>186.91</c:v>
                </c:pt>
                <c:pt idx="3211">
                  <c:v>189.88</c:v>
                </c:pt>
                <c:pt idx="3212">
                  <c:v>191.29</c:v>
                </c:pt>
                <c:pt idx="3213">
                  <c:v>190.53</c:v>
                </c:pt>
                <c:pt idx="3214">
                  <c:v>190.56</c:v>
                </c:pt>
                <c:pt idx="3215">
                  <c:v>190.48</c:v>
                </c:pt>
                <c:pt idx="3216">
                  <c:v>189.53</c:v>
                </c:pt>
                <c:pt idx="3217">
                  <c:v>187.74</c:v>
                </c:pt>
                <c:pt idx="3218">
                  <c:v>191.72</c:v>
                </c:pt>
                <c:pt idx="3219">
                  <c:v>187.84</c:v>
                </c:pt>
                <c:pt idx="3220">
                  <c:v>189.38</c:v>
                </c:pt>
                <c:pt idx="3221">
                  <c:v>193.3</c:v>
                </c:pt>
                <c:pt idx="3222">
                  <c:v>186.43</c:v>
                </c:pt>
                <c:pt idx="3223">
                  <c:v>186.61</c:v>
                </c:pt>
                <c:pt idx="3224">
                  <c:v>192.09</c:v>
                </c:pt>
                <c:pt idx="3225">
                  <c:v>185.6</c:v>
                </c:pt>
                <c:pt idx="3226">
                  <c:v>186.51</c:v>
                </c:pt>
                <c:pt idx="3227">
                  <c:v>192.25</c:v>
                </c:pt>
                <c:pt idx="3228">
                  <c:v>186.73</c:v>
                </c:pt>
                <c:pt idx="3229">
                  <c:v>187.84</c:v>
                </c:pt>
                <c:pt idx="3230">
                  <c:v>193.4</c:v>
                </c:pt>
                <c:pt idx="3231">
                  <c:v>187.74</c:v>
                </c:pt>
                <c:pt idx="3232">
                  <c:v>183.84</c:v>
                </c:pt>
                <c:pt idx="3233">
                  <c:v>187.79</c:v>
                </c:pt>
                <c:pt idx="3234">
                  <c:v>183.86</c:v>
                </c:pt>
                <c:pt idx="3235">
                  <c:v>185.25</c:v>
                </c:pt>
                <c:pt idx="3236">
                  <c:v>192.12</c:v>
                </c:pt>
                <c:pt idx="3237">
                  <c:v>185.22</c:v>
                </c:pt>
                <c:pt idx="3238">
                  <c:v>183.89</c:v>
                </c:pt>
                <c:pt idx="3239">
                  <c:v>189.78</c:v>
                </c:pt>
                <c:pt idx="3240">
                  <c:v>185.07</c:v>
                </c:pt>
                <c:pt idx="3241">
                  <c:v>184.59</c:v>
                </c:pt>
                <c:pt idx="3242">
                  <c:v>193</c:v>
                </c:pt>
                <c:pt idx="3243">
                  <c:v>184.19</c:v>
                </c:pt>
                <c:pt idx="3244">
                  <c:v>184.04</c:v>
                </c:pt>
                <c:pt idx="3245">
                  <c:v>185.12</c:v>
                </c:pt>
                <c:pt idx="3246">
                  <c:v>184.24</c:v>
                </c:pt>
                <c:pt idx="3247">
                  <c:v>188.02</c:v>
                </c:pt>
                <c:pt idx="3248">
                  <c:v>190.31</c:v>
                </c:pt>
                <c:pt idx="3249">
                  <c:v>192.32</c:v>
                </c:pt>
                <c:pt idx="3250">
                  <c:v>190.76</c:v>
                </c:pt>
                <c:pt idx="3251">
                  <c:v>191.14</c:v>
                </c:pt>
                <c:pt idx="3252">
                  <c:v>190.63</c:v>
                </c:pt>
                <c:pt idx="3253">
                  <c:v>191.09</c:v>
                </c:pt>
                <c:pt idx="3254">
                  <c:v>191.72</c:v>
                </c:pt>
                <c:pt idx="3255">
                  <c:v>191.57</c:v>
                </c:pt>
                <c:pt idx="3256">
                  <c:v>197.18</c:v>
                </c:pt>
                <c:pt idx="3257">
                  <c:v>192.27</c:v>
                </c:pt>
                <c:pt idx="3258">
                  <c:v>191.94</c:v>
                </c:pt>
                <c:pt idx="3259">
                  <c:v>195.12</c:v>
                </c:pt>
                <c:pt idx="3260">
                  <c:v>188.27</c:v>
                </c:pt>
                <c:pt idx="3261">
                  <c:v>188.77</c:v>
                </c:pt>
                <c:pt idx="3262">
                  <c:v>193.18</c:v>
                </c:pt>
                <c:pt idx="3263">
                  <c:v>186.91</c:v>
                </c:pt>
                <c:pt idx="3264">
                  <c:v>188.54</c:v>
                </c:pt>
                <c:pt idx="3265">
                  <c:v>193.71</c:v>
                </c:pt>
                <c:pt idx="3266">
                  <c:v>187.51</c:v>
                </c:pt>
                <c:pt idx="3267">
                  <c:v>187.46</c:v>
                </c:pt>
                <c:pt idx="3268">
                  <c:v>193.61</c:v>
                </c:pt>
                <c:pt idx="3269">
                  <c:v>187.81</c:v>
                </c:pt>
                <c:pt idx="3270">
                  <c:v>188.04</c:v>
                </c:pt>
                <c:pt idx="3271">
                  <c:v>192.52</c:v>
                </c:pt>
                <c:pt idx="3272">
                  <c:v>188.6</c:v>
                </c:pt>
                <c:pt idx="3273">
                  <c:v>187.99</c:v>
                </c:pt>
                <c:pt idx="3274">
                  <c:v>193.83</c:v>
                </c:pt>
                <c:pt idx="3275">
                  <c:v>187.59</c:v>
                </c:pt>
                <c:pt idx="3276">
                  <c:v>188.04</c:v>
                </c:pt>
                <c:pt idx="3277">
                  <c:v>194.44</c:v>
                </c:pt>
                <c:pt idx="3278">
                  <c:v>187.56</c:v>
                </c:pt>
                <c:pt idx="3279">
                  <c:v>186.13</c:v>
                </c:pt>
                <c:pt idx="3280">
                  <c:v>194.59</c:v>
                </c:pt>
                <c:pt idx="3281">
                  <c:v>185.52</c:v>
                </c:pt>
                <c:pt idx="3282">
                  <c:v>185.3</c:v>
                </c:pt>
                <c:pt idx="3283">
                  <c:v>185.57</c:v>
                </c:pt>
                <c:pt idx="3284">
                  <c:v>186.98</c:v>
                </c:pt>
                <c:pt idx="3285">
                  <c:v>187.31</c:v>
                </c:pt>
                <c:pt idx="3286">
                  <c:v>187.61</c:v>
                </c:pt>
                <c:pt idx="3287">
                  <c:v>186.78</c:v>
                </c:pt>
                <c:pt idx="3288">
                  <c:v>187.69</c:v>
                </c:pt>
                <c:pt idx="3289">
                  <c:v>188.54</c:v>
                </c:pt>
                <c:pt idx="3290">
                  <c:v>189.4</c:v>
                </c:pt>
                <c:pt idx="3291">
                  <c:v>188.47</c:v>
                </c:pt>
                <c:pt idx="3292">
                  <c:v>187.41</c:v>
                </c:pt>
                <c:pt idx="3293">
                  <c:v>185.27</c:v>
                </c:pt>
                <c:pt idx="3294">
                  <c:v>191.41</c:v>
                </c:pt>
                <c:pt idx="3295">
                  <c:v>187.79</c:v>
                </c:pt>
                <c:pt idx="3296">
                  <c:v>188.19</c:v>
                </c:pt>
                <c:pt idx="3297">
                  <c:v>192.6</c:v>
                </c:pt>
                <c:pt idx="3298">
                  <c:v>188.62</c:v>
                </c:pt>
                <c:pt idx="3299">
                  <c:v>189.45</c:v>
                </c:pt>
                <c:pt idx="3300">
                  <c:v>195.04</c:v>
                </c:pt>
                <c:pt idx="3301">
                  <c:v>190.79</c:v>
                </c:pt>
                <c:pt idx="3302">
                  <c:v>190.16</c:v>
                </c:pt>
                <c:pt idx="3303">
                  <c:v>193.58</c:v>
                </c:pt>
                <c:pt idx="3304">
                  <c:v>186.66</c:v>
                </c:pt>
                <c:pt idx="3305">
                  <c:v>186.66</c:v>
                </c:pt>
                <c:pt idx="3306">
                  <c:v>193.33</c:v>
                </c:pt>
                <c:pt idx="3307">
                  <c:v>187.66</c:v>
                </c:pt>
                <c:pt idx="3308">
                  <c:v>187.94</c:v>
                </c:pt>
                <c:pt idx="3309">
                  <c:v>193.66</c:v>
                </c:pt>
                <c:pt idx="3310">
                  <c:v>187.92</c:v>
                </c:pt>
                <c:pt idx="3311">
                  <c:v>186.46</c:v>
                </c:pt>
                <c:pt idx="3312">
                  <c:v>193.3</c:v>
                </c:pt>
                <c:pt idx="3313">
                  <c:v>188.17</c:v>
                </c:pt>
                <c:pt idx="3314">
                  <c:v>187.59</c:v>
                </c:pt>
                <c:pt idx="3315">
                  <c:v>193.15</c:v>
                </c:pt>
                <c:pt idx="3316">
                  <c:v>186.86</c:v>
                </c:pt>
                <c:pt idx="3317">
                  <c:v>186.03</c:v>
                </c:pt>
                <c:pt idx="3318">
                  <c:v>194.13</c:v>
                </c:pt>
                <c:pt idx="3319">
                  <c:v>185.78</c:v>
                </c:pt>
                <c:pt idx="3320">
                  <c:v>186.81</c:v>
                </c:pt>
                <c:pt idx="3321">
                  <c:v>198.49</c:v>
                </c:pt>
                <c:pt idx="3322">
                  <c:v>186.96</c:v>
                </c:pt>
                <c:pt idx="3323">
                  <c:v>186.68</c:v>
                </c:pt>
                <c:pt idx="3324">
                  <c:v>187.21</c:v>
                </c:pt>
                <c:pt idx="3325">
                  <c:v>186.93</c:v>
                </c:pt>
                <c:pt idx="3326">
                  <c:v>185.98</c:v>
                </c:pt>
                <c:pt idx="3327">
                  <c:v>187.87</c:v>
                </c:pt>
                <c:pt idx="3328">
                  <c:v>187.03</c:v>
                </c:pt>
                <c:pt idx="3329">
                  <c:v>187.81</c:v>
                </c:pt>
                <c:pt idx="3330">
                  <c:v>187.84</c:v>
                </c:pt>
                <c:pt idx="3331">
                  <c:v>187.21</c:v>
                </c:pt>
                <c:pt idx="3332">
                  <c:v>194.06</c:v>
                </c:pt>
                <c:pt idx="3333">
                  <c:v>189.1</c:v>
                </c:pt>
                <c:pt idx="3334">
                  <c:v>186.78</c:v>
                </c:pt>
                <c:pt idx="3335">
                  <c:v>192.95</c:v>
                </c:pt>
                <c:pt idx="3336">
                  <c:v>187.64</c:v>
                </c:pt>
                <c:pt idx="3337">
                  <c:v>186.73</c:v>
                </c:pt>
                <c:pt idx="3338">
                  <c:v>191.74</c:v>
                </c:pt>
                <c:pt idx="3339">
                  <c:v>185.32</c:v>
                </c:pt>
                <c:pt idx="3340">
                  <c:v>185.32</c:v>
                </c:pt>
                <c:pt idx="3341">
                  <c:v>190.91</c:v>
                </c:pt>
                <c:pt idx="3342">
                  <c:v>184.01</c:v>
                </c:pt>
                <c:pt idx="3343">
                  <c:v>185.7</c:v>
                </c:pt>
                <c:pt idx="3344">
                  <c:v>191.06</c:v>
                </c:pt>
                <c:pt idx="3345">
                  <c:v>185.78</c:v>
                </c:pt>
                <c:pt idx="3346">
                  <c:v>187.44</c:v>
                </c:pt>
                <c:pt idx="3347">
                  <c:v>193.1</c:v>
                </c:pt>
                <c:pt idx="3348">
                  <c:v>188.19</c:v>
                </c:pt>
                <c:pt idx="3349">
                  <c:v>188.04</c:v>
                </c:pt>
                <c:pt idx="3350">
                  <c:v>193.68</c:v>
                </c:pt>
                <c:pt idx="3351">
                  <c:v>187.97</c:v>
                </c:pt>
                <c:pt idx="3352">
                  <c:v>188.02</c:v>
                </c:pt>
                <c:pt idx="3353">
                  <c:v>193.13</c:v>
                </c:pt>
                <c:pt idx="3354">
                  <c:v>188.17</c:v>
                </c:pt>
                <c:pt idx="3355">
                  <c:v>188.49</c:v>
                </c:pt>
                <c:pt idx="3356">
                  <c:v>193.45</c:v>
                </c:pt>
                <c:pt idx="3357">
                  <c:v>185.15</c:v>
                </c:pt>
                <c:pt idx="3358">
                  <c:v>185.7</c:v>
                </c:pt>
                <c:pt idx="3359">
                  <c:v>184.57</c:v>
                </c:pt>
                <c:pt idx="3360">
                  <c:v>185.47</c:v>
                </c:pt>
                <c:pt idx="3361">
                  <c:v>185.52</c:v>
                </c:pt>
                <c:pt idx="3362">
                  <c:v>188.39</c:v>
                </c:pt>
                <c:pt idx="3363">
                  <c:v>189.58</c:v>
                </c:pt>
                <c:pt idx="3364">
                  <c:v>189.5</c:v>
                </c:pt>
                <c:pt idx="3365">
                  <c:v>188.8</c:v>
                </c:pt>
                <c:pt idx="3366">
                  <c:v>189.58</c:v>
                </c:pt>
                <c:pt idx="3367">
                  <c:v>189.25</c:v>
                </c:pt>
                <c:pt idx="3368">
                  <c:v>186.1</c:v>
                </c:pt>
                <c:pt idx="3369">
                  <c:v>187.34</c:v>
                </c:pt>
                <c:pt idx="3370">
                  <c:v>190.66</c:v>
                </c:pt>
                <c:pt idx="3371">
                  <c:v>185.57</c:v>
                </c:pt>
                <c:pt idx="3372">
                  <c:v>184.79</c:v>
                </c:pt>
                <c:pt idx="3373">
                  <c:v>191.11</c:v>
                </c:pt>
                <c:pt idx="3374">
                  <c:v>185.65</c:v>
                </c:pt>
                <c:pt idx="3375">
                  <c:v>186.58</c:v>
                </c:pt>
                <c:pt idx="3376">
                  <c:v>191.87</c:v>
                </c:pt>
                <c:pt idx="3377">
                  <c:v>186.1</c:v>
                </c:pt>
                <c:pt idx="3378">
                  <c:v>184.89</c:v>
                </c:pt>
                <c:pt idx="3379">
                  <c:v>192.02</c:v>
                </c:pt>
                <c:pt idx="3380">
                  <c:v>187.49</c:v>
                </c:pt>
                <c:pt idx="3381">
                  <c:v>186.23</c:v>
                </c:pt>
                <c:pt idx="3382">
                  <c:v>192.98</c:v>
                </c:pt>
                <c:pt idx="3383">
                  <c:v>188.04</c:v>
                </c:pt>
                <c:pt idx="3384">
                  <c:v>190.26</c:v>
                </c:pt>
                <c:pt idx="3385">
                  <c:v>196.2</c:v>
                </c:pt>
                <c:pt idx="3386">
                  <c:v>189.78</c:v>
                </c:pt>
                <c:pt idx="3387">
                  <c:v>189.17</c:v>
                </c:pt>
                <c:pt idx="3388">
                  <c:v>193.1</c:v>
                </c:pt>
                <c:pt idx="3389">
                  <c:v>187.54</c:v>
                </c:pt>
                <c:pt idx="3390">
                  <c:v>189.15</c:v>
                </c:pt>
                <c:pt idx="3391">
                  <c:v>196.12</c:v>
                </c:pt>
                <c:pt idx="3392">
                  <c:v>189.2</c:v>
                </c:pt>
                <c:pt idx="3393">
                  <c:v>188.02</c:v>
                </c:pt>
                <c:pt idx="3394">
                  <c:v>199.47</c:v>
                </c:pt>
                <c:pt idx="3395">
                  <c:v>189.63</c:v>
                </c:pt>
                <c:pt idx="3396">
                  <c:v>188.29</c:v>
                </c:pt>
                <c:pt idx="3397">
                  <c:v>186.38</c:v>
                </c:pt>
                <c:pt idx="3398">
                  <c:v>186.63</c:v>
                </c:pt>
                <c:pt idx="3399">
                  <c:v>185.42</c:v>
                </c:pt>
                <c:pt idx="3400">
                  <c:v>185.8</c:v>
                </c:pt>
                <c:pt idx="3401">
                  <c:v>185.3</c:v>
                </c:pt>
                <c:pt idx="3402">
                  <c:v>184.49</c:v>
                </c:pt>
                <c:pt idx="3403">
                  <c:v>185.2</c:v>
                </c:pt>
                <c:pt idx="3404">
                  <c:v>184.82</c:v>
                </c:pt>
                <c:pt idx="3405">
                  <c:v>184.24</c:v>
                </c:pt>
                <c:pt idx="3406">
                  <c:v>187.03</c:v>
                </c:pt>
                <c:pt idx="3407">
                  <c:v>186.15</c:v>
                </c:pt>
                <c:pt idx="3408">
                  <c:v>191.72</c:v>
                </c:pt>
                <c:pt idx="3409">
                  <c:v>187.64</c:v>
                </c:pt>
                <c:pt idx="3410">
                  <c:v>188.67</c:v>
                </c:pt>
                <c:pt idx="3411">
                  <c:v>194.51</c:v>
                </c:pt>
                <c:pt idx="3412">
                  <c:v>189.2</c:v>
                </c:pt>
                <c:pt idx="3413">
                  <c:v>186.15</c:v>
                </c:pt>
                <c:pt idx="3414">
                  <c:v>191.84</c:v>
                </c:pt>
                <c:pt idx="3415">
                  <c:v>188.07</c:v>
                </c:pt>
                <c:pt idx="3416">
                  <c:v>187.74</c:v>
                </c:pt>
                <c:pt idx="3417">
                  <c:v>191.29</c:v>
                </c:pt>
                <c:pt idx="3418">
                  <c:v>186.68</c:v>
                </c:pt>
                <c:pt idx="3419">
                  <c:v>185.85</c:v>
                </c:pt>
                <c:pt idx="3420">
                  <c:v>191.47</c:v>
                </c:pt>
                <c:pt idx="3421">
                  <c:v>185.42</c:v>
                </c:pt>
                <c:pt idx="3422">
                  <c:v>184.84</c:v>
                </c:pt>
                <c:pt idx="3423">
                  <c:v>189.8</c:v>
                </c:pt>
                <c:pt idx="3424">
                  <c:v>183.66</c:v>
                </c:pt>
                <c:pt idx="3425">
                  <c:v>183.03</c:v>
                </c:pt>
                <c:pt idx="3426">
                  <c:v>190.84</c:v>
                </c:pt>
                <c:pt idx="3427">
                  <c:v>186.61</c:v>
                </c:pt>
                <c:pt idx="3428">
                  <c:v>186.91</c:v>
                </c:pt>
                <c:pt idx="3429">
                  <c:v>194.86</c:v>
                </c:pt>
                <c:pt idx="3430">
                  <c:v>187.41</c:v>
                </c:pt>
                <c:pt idx="3431">
                  <c:v>187.92</c:v>
                </c:pt>
                <c:pt idx="3432">
                  <c:v>196.12</c:v>
                </c:pt>
                <c:pt idx="3433">
                  <c:v>187.54</c:v>
                </c:pt>
                <c:pt idx="3434">
                  <c:v>188.04</c:v>
                </c:pt>
                <c:pt idx="3435">
                  <c:v>188.49</c:v>
                </c:pt>
                <c:pt idx="3436">
                  <c:v>188.42</c:v>
                </c:pt>
                <c:pt idx="3437">
                  <c:v>187.97</c:v>
                </c:pt>
                <c:pt idx="3438">
                  <c:v>187.19</c:v>
                </c:pt>
                <c:pt idx="3439">
                  <c:v>185.65</c:v>
                </c:pt>
                <c:pt idx="3440">
                  <c:v>183.28</c:v>
                </c:pt>
                <c:pt idx="3441">
                  <c:v>182.73</c:v>
                </c:pt>
                <c:pt idx="3442">
                  <c:v>183.69</c:v>
                </c:pt>
                <c:pt idx="3443">
                  <c:v>188.62</c:v>
                </c:pt>
                <c:pt idx="3444">
                  <c:v>184.21</c:v>
                </c:pt>
                <c:pt idx="3445">
                  <c:v>184.21</c:v>
                </c:pt>
                <c:pt idx="3446">
                  <c:v>191.14</c:v>
                </c:pt>
                <c:pt idx="3447">
                  <c:v>185.73</c:v>
                </c:pt>
                <c:pt idx="3448">
                  <c:v>185.4</c:v>
                </c:pt>
                <c:pt idx="3449">
                  <c:v>191.14</c:v>
                </c:pt>
                <c:pt idx="3450">
                  <c:v>186.96</c:v>
                </c:pt>
                <c:pt idx="3451">
                  <c:v>187.69</c:v>
                </c:pt>
                <c:pt idx="3452">
                  <c:v>192.25</c:v>
                </c:pt>
                <c:pt idx="3453">
                  <c:v>188.9</c:v>
                </c:pt>
                <c:pt idx="3454">
                  <c:v>188.7</c:v>
                </c:pt>
                <c:pt idx="3455">
                  <c:v>195.22</c:v>
                </c:pt>
                <c:pt idx="3456">
                  <c:v>189.5</c:v>
                </c:pt>
                <c:pt idx="3457">
                  <c:v>188.22</c:v>
                </c:pt>
                <c:pt idx="3458">
                  <c:v>191.82</c:v>
                </c:pt>
                <c:pt idx="3459">
                  <c:v>186.48</c:v>
                </c:pt>
                <c:pt idx="3460">
                  <c:v>188.34</c:v>
                </c:pt>
                <c:pt idx="3461">
                  <c:v>194.51</c:v>
                </c:pt>
                <c:pt idx="3462">
                  <c:v>188.95</c:v>
                </c:pt>
                <c:pt idx="3463">
                  <c:v>189.78</c:v>
                </c:pt>
                <c:pt idx="3464">
                  <c:v>194.21</c:v>
                </c:pt>
                <c:pt idx="3465">
                  <c:v>187.11</c:v>
                </c:pt>
                <c:pt idx="3466">
                  <c:v>187.46</c:v>
                </c:pt>
                <c:pt idx="3467">
                  <c:v>195.07</c:v>
                </c:pt>
                <c:pt idx="3468">
                  <c:v>188.07</c:v>
                </c:pt>
                <c:pt idx="3469">
                  <c:v>187.24</c:v>
                </c:pt>
                <c:pt idx="3470">
                  <c:v>198.11</c:v>
                </c:pt>
                <c:pt idx="3471">
                  <c:v>187.08</c:v>
                </c:pt>
                <c:pt idx="3472">
                  <c:v>186.51</c:v>
                </c:pt>
                <c:pt idx="3473">
                  <c:v>187.11</c:v>
                </c:pt>
                <c:pt idx="3474">
                  <c:v>185.3</c:v>
                </c:pt>
                <c:pt idx="3475">
                  <c:v>184.16</c:v>
                </c:pt>
                <c:pt idx="3476">
                  <c:v>185.32</c:v>
                </c:pt>
                <c:pt idx="3477">
                  <c:v>184.82</c:v>
                </c:pt>
                <c:pt idx="3478">
                  <c:v>184.69</c:v>
                </c:pt>
                <c:pt idx="3479">
                  <c:v>185.8</c:v>
                </c:pt>
                <c:pt idx="3480">
                  <c:v>185.2</c:v>
                </c:pt>
                <c:pt idx="3481">
                  <c:v>190.53</c:v>
                </c:pt>
                <c:pt idx="3482">
                  <c:v>186.38</c:v>
                </c:pt>
                <c:pt idx="3483">
                  <c:v>187.84</c:v>
                </c:pt>
                <c:pt idx="3484">
                  <c:v>191.52</c:v>
                </c:pt>
                <c:pt idx="3485">
                  <c:v>186.63</c:v>
                </c:pt>
                <c:pt idx="3486">
                  <c:v>187.44</c:v>
                </c:pt>
                <c:pt idx="3487">
                  <c:v>191.62</c:v>
                </c:pt>
                <c:pt idx="3488">
                  <c:v>185.4</c:v>
                </c:pt>
                <c:pt idx="3489">
                  <c:v>185.95</c:v>
                </c:pt>
                <c:pt idx="3490">
                  <c:v>191.34</c:v>
                </c:pt>
                <c:pt idx="3491">
                  <c:v>185.35</c:v>
                </c:pt>
                <c:pt idx="3492">
                  <c:v>185.62</c:v>
                </c:pt>
                <c:pt idx="3493">
                  <c:v>190.46</c:v>
                </c:pt>
                <c:pt idx="3494">
                  <c:v>184.99</c:v>
                </c:pt>
                <c:pt idx="3495">
                  <c:v>186.96</c:v>
                </c:pt>
                <c:pt idx="3496">
                  <c:v>190.94</c:v>
                </c:pt>
                <c:pt idx="3497">
                  <c:v>185.62</c:v>
                </c:pt>
                <c:pt idx="3498">
                  <c:v>185.7</c:v>
                </c:pt>
                <c:pt idx="3499">
                  <c:v>190.53</c:v>
                </c:pt>
                <c:pt idx="3500">
                  <c:v>183.64</c:v>
                </c:pt>
                <c:pt idx="3501">
                  <c:v>182.83</c:v>
                </c:pt>
                <c:pt idx="3502">
                  <c:v>188.24</c:v>
                </c:pt>
                <c:pt idx="3503">
                  <c:v>181.29</c:v>
                </c:pt>
                <c:pt idx="3504">
                  <c:v>180.06</c:v>
                </c:pt>
                <c:pt idx="3505">
                  <c:v>189.5</c:v>
                </c:pt>
                <c:pt idx="3506">
                  <c:v>180.51</c:v>
                </c:pt>
                <c:pt idx="3507">
                  <c:v>182.18</c:v>
                </c:pt>
                <c:pt idx="3508">
                  <c:v>183.33</c:v>
                </c:pt>
                <c:pt idx="3509">
                  <c:v>182.53</c:v>
                </c:pt>
                <c:pt idx="3510">
                  <c:v>183.01</c:v>
                </c:pt>
                <c:pt idx="3511">
                  <c:v>182.33</c:v>
                </c:pt>
                <c:pt idx="3512">
                  <c:v>183.64</c:v>
                </c:pt>
                <c:pt idx="3513">
                  <c:v>180.99</c:v>
                </c:pt>
                <c:pt idx="3514">
                  <c:v>181.24</c:v>
                </c:pt>
                <c:pt idx="3515">
                  <c:v>180.56</c:v>
                </c:pt>
                <c:pt idx="3516">
                  <c:v>181.92</c:v>
                </c:pt>
                <c:pt idx="3517">
                  <c:v>181.6</c:v>
                </c:pt>
                <c:pt idx="3518">
                  <c:v>181.85</c:v>
                </c:pt>
                <c:pt idx="3519">
                  <c:v>187.46</c:v>
                </c:pt>
                <c:pt idx="3520">
                  <c:v>183.69</c:v>
                </c:pt>
                <c:pt idx="3521">
                  <c:v>183.86</c:v>
                </c:pt>
                <c:pt idx="3522">
                  <c:v>188.37</c:v>
                </c:pt>
                <c:pt idx="3523">
                  <c:v>182.43</c:v>
                </c:pt>
                <c:pt idx="3524">
                  <c:v>183.61</c:v>
                </c:pt>
                <c:pt idx="3525">
                  <c:v>188.95</c:v>
                </c:pt>
                <c:pt idx="3526">
                  <c:v>184.79</c:v>
                </c:pt>
                <c:pt idx="3527">
                  <c:v>184.82</c:v>
                </c:pt>
                <c:pt idx="3528">
                  <c:v>190.96</c:v>
                </c:pt>
                <c:pt idx="3529">
                  <c:v>185.25</c:v>
                </c:pt>
                <c:pt idx="3530">
                  <c:v>184.69</c:v>
                </c:pt>
                <c:pt idx="3531">
                  <c:v>190.16</c:v>
                </c:pt>
                <c:pt idx="3532">
                  <c:v>185.52</c:v>
                </c:pt>
                <c:pt idx="3533">
                  <c:v>183.16</c:v>
                </c:pt>
                <c:pt idx="3534">
                  <c:v>188.42</c:v>
                </c:pt>
                <c:pt idx="3535">
                  <c:v>183.13</c:v>
                </c:pt>
                <c:pt idx="3536">
                  <c:v>184.62</c:v>
                </c:pt>
                <c:pt idx="3537">
                  <c:v>191.47</c:v>
                </c:pt>
                <c:pt idx="3538">
                  <c:v>185.9</c:v>
                </c:pt>
                <c:pt idx="3539">
                  <c:v>185.9</c:v>
                </c:pt>
                <c:pt idx="3540">
                  <c:v>190.74</c:v>
                </c:pt>
                <c:pt idx="3541">
                  <c:v>182.65</c:v>
                </c:pt>
                <c:pt idx="3542">
                  <c:v>184.01</c:v>
                </c:pt>
                <c:pt idx="3543">
                  <c:v>192.85</c:v>
                </c:pt>
                <c:pt idx="3544">
                  <c:v>184.09</c:v>
                </c:pt>
                <c:pt idx="3545">
                  <c:v>184.54</c:v>
                </c:pt>
                <c:pt idx="3546">
                  <c:v>185.4</c:v>
                </c:pt>
                <c:pt idx="3547">
                  <c:v>185.67</c:v>
                </c:pt>
                <c:pt idx="3548">
                  <c:v>183.79</c:v>
                </c:pt>
                <c:pt idx="3549">
                  <c:v>183.91</c:v>
                </c:pt>
                <c:pt idx="3550">
                  <c:v>185.6</c:v>
                </c:pt>
                <c:pt idx="3551">
                  <c:v>185.6</c:v>
                </c:pt>
                <c:pt idx="3552">
                  <c:v>184.34</c:v>
                </c:pt>
                <c:pt idx="3553">
                  <c:v>183.28</c:v>
                </c:pt>
                <c:pt idx="3554">
                  <c:v>184.49</c:v>
                </c:pt>
                <c:pt idx="3555">
                  <c:v>184.26</c:v>
                </c:pt>
                <c:pt idx="3556">
                  <c:v>184.97</c:v>
                </c:pt>
                <c:pt idx="3557">
                  <c:v>189.43</c:v>
                </c:pt>
                <c:pt idx="3558">
                  <c:v>184.57</c:v>
                </c:pt>
                <c:pt idx="3559">
                  <c:v>184.82</c:v>
                </c:pt>
                <c:pt idx="3560">
                  <c:v>190.68</c:v>
                </c:pt>
                <c:pt idx="3561">
                  <c:v>186.46</c:v>
                </c:pt>
                <c:pt idx="3562">
                  <c:v>184.06</c:v>
                </c:pt>
                <c:pt idx="3563">
                  <c:v>189.93</c:v>
                </c:pt>
                <c:pt idx="3564">
                  <c:v>186.35</c:v>
                </c:pt>
                <c:pt idx="3565">
                  <c:v>187.56</c:v>
                </c:pt>
                <c:pt idx="3566">
                  <c:v>193.91</c:v>
                </c:pt>
                <c:pt idx="3567">
                  <c:v>187.59</c:v>
                </c:pt>
                <c:pt idx="3568">
                  <c:v>185.47</c:v>
                </c:pt>
                <c:pt idx="3569">
                  <c:v>191.36</c:v>
                </c:pt>
                <c:pt idx="3570">
                  <c:v>187.46</c:v>
                </c:pt>
                <c:pt idx="3571">
                  <c:v>187.76</c:v>
                </c:pt>
                <c:pt idx="3572">
                  <c:v>191.84</c:v>
                </c:pt>
                <c:pt idx="3573">
                  <c:v>184.97</c:v>
                </c:pt>
                <c:pt idx="3574">
                  <c:v>186.03</c:v>
                </c:pt>
                <c:pt idx="3575">
                  <c:v>192.09</c:v>
                </c:pt>
                <c:pt idx="3576">
                  <c:v>187.39</c:v>
                </c:pt>
                <c:pt idx="3577">
                  <c:v>186.53</c:v>
                </c:pt>
                <c:pt idx="3578">
                  <c:v>192.82</c:v>
                </c:pt>
                <c:pt idx="3579">
                  <c:v>187.69</c:v>
                </c:pt>
                <c:pt idx="3580">
                  <c:v>186.05</c:v>
                </c:pt>
                <c:pt idx="3581">
                  <c:v>189.93</c:v>
                </c:pt>
                <c:pt idx="3582">
                  <c:v>180.36</c:v>
                </c:pt>
                <c:pt idx="3583">
                  <c:v>181.7</c:v>
                </c:pt>
                <c:pt idx="3584">
                  <c:v>182.91</c:v>
                </c:pt>
                <c:pt idx="3585">
                  <c:v>185.55</c:v>
                </c:pt>
                <c:pt idx="3586">
                  <c:v>186.28</c:v>
                </c:pt>
                <c:pt idx="3587">
                  <c:v>184.87</c:v>
                </c:pt>
                <c:pt idx="3588">
                  <c:v>186.13</c:v>
                </c:pt>
                <c:pt idx="3589">
                  <c:v>185.83</c:v>
                </c:pt>
                <c:pt idx="3590">
                  <c:v>186.96</c:v>
                </c:pt>
                <c:pt idx="3591">
                  <c:v>183.71</c:v>
                </c:pt>
                <c:pt idx="3592">
                  <c:v>188.39</c:v>
                </c:pt>
                <c:pt idx="3593">
                  <c:v>181.8</c:v>
                </c:pt>
                <c:pt idx="3594">
                  <c:v>183.64</c:v>
                </c:pt>
                <c:pt idx="3595">
                  <c:v>188.62</c:v>
                </c:pt>
                <c:pt idx="3596">
                  <c:v>186.68</c:v>
                </c:pt>
                <c:pt idx="3597">
                  <c:v>185.45</c:v>
                </c:pt>
                <c:pt idx="3598">
                  <c:v>190.38</c:v>
                </c:pt>
                <c:pt idx="3599">
                  <c:v>184.37</c:v>
                </c:pt>
                <c:pt idx="3600">
                  <c:v>185.98</c:v>
                </c:pt>
                <c:pt idx="3601">
                  <c:v>191.57</c:v>
                </c:pt>
                <c:pt idx="3602">
                  <c:v>185.25</c:v>
                </c:pt>
                <c:pt idx="3603">
                  <c:v>185.47</c:v>
                </c:pt>
                <c:pt idx="3604">
                  <c:v>189.7</c:v>
                </c:pt>
                <c:pt idx="3605">
                  <c:v>185.62</c:v>
                </c:pt>
                <c:pt idx="3606">
                  <c:v>184.82</c:v>
                </c:pt>
                <c:pt idx="3607">
                  <c:v>187.59</c:v>
                </c:pt>
                <c:pt idx="3608">
                  <c:v>183.51</c:v>
                </c:pt>
                <c:pt idx="3609">
                  <c:v>182.7</c:v>
                </c:pt>
                <c:pt idx="3610">
                  <c:v>187.11</c:v>
                </c:pt>
                <c:pt idx="3611">
                  <c:v>181.9</c:v>
                </c:pt>
                <c:pt idx="3612">
                  <c:v>181.85</c:v>
                </c:pt>
                <c:pt idx="3613">
                  <c:v>188.67</c:v>
                </c:pt>
                <c:pt idx="3614">
                  <c:v>183.64</c:v>
                </c:pt>
                <c:pt idx="3615">
                  <c:v>184.57</c:v>
                </c:pt>
                <c:pt idx="3616">
                  <c:v>189.98</c:v>
                </c:pt>
                <c:pt idx="3617">
                  <c:v>180.94</c:v>
                </c:pt>
                <c:pt idx="3618">
                  <c:v>180.97</c:v>
                </c:pt>
                <c:pt idx="3619">
                  <c:v>182.7</c:v>
                </c:pt>
                <c:pt idx="3620">
                  <c:v>183.99</c:v>
                </c:pt>
                <c:pt idx="3621">
                  <c:v>183.46</c:v>
                </c:pt>
                <c:pt idx="3622">
                  <c:v>183.81</c:v>
                </c:pt>
                <c:pt idx="3623">
                  <c:v>183.96</c:v>
                </c:pt>
                <c:pt idx="3624">
                  <c:v>184.34</c:v>
                </c:pt>
                <c:pt idx="3625">
                  <c:v>184.09</c:v>
                </c:pt>
                <c:pt idx="3626">
                  <c:v>182.75</c:v>
                </c:pt>
                <c:pt idx="3627">
                  <c:v>183.23</c:v>
                </c:pt>
                <c:pt idx="3628">
                  <c:v>181.02</c:v>
                </c:pt>
                <c:pt idx="3629">
                  <c:v>180.61</c:v>
                </c:pt>
                <c:pt idx="3630">
                  <c:v>186.15</c:v>
                </c:pt>
                <c:pt idx="3631">
                  <c:v>180.46</c:v>
                </c:pt>
                <c:pt idx="3632">
                  <c:v>180.19</c:v>
                </c:pt>
                <c:pt idx="3633">
                  <c:v>187.03</c:v>
                </c:pt>
                <c:pt idx="3634">
                  <c:v>181.22</c:v>
                </c:pt>
                <c:pt idx="3635">
                  <c:v>181.47</c:v>
                </c:pt>
                <c:pt idx="3636">
                  <c:v>186.25</c:v>
                </c:pt>
                <c:pt idx="3637">
                  <c:v>178.95</c:v>
                </c:pt>
                <c:pt idx="3638">
                  <c:v>178.17</c:v>
                </c:pt>
                <c:pt idx="3639">
                  <c:v>182.28</c:v>
                </c:pt>
                <c:pt idx="3640">
                  <c:v>177.92</c:v>
                </c:pt>
                <c:pt idx="3641">
                  <c:v>178.95</c:v>
                </c:pt>
                <c:pt idx="3642">
                  <c:v>184.84</c:v>
                </c:pt>
                <c:pt idx="3643">
                  <c:v>180.56</c:v>
                </c:pt>
                <c:pt idx="3644">
                  <c:v>179.81</c:v>
                </c:pt>
                <c:pt idx="3645">
                  <c:v>187.03</c:v>
                </c:pt>
                <c:pt idx="3646">
                  <c:v>181.45</c:v>
                </c:pt>
                <c:pt idx="3647">
                  <c:v>179.81</c:v>
                </c:pt>
                <c:pt idx="3648">
                  <c:v>184.44</c:v>
                </c:pt>
                <c:pt idx="3649">
                  <c:v>177.06</c:v>
                </c:pt>
                <c:pt idx="3650">
                  <c:v>177.64</c:v>
                </c:pt>
                <c:pt idx="3651">
                  <c:v>185.78</c:v>
                </c:pt>
                <c:pt idx="3652">
                  <c:v>182.15</c:v>
                </c:pt>
                <c:pt idx="3653">
                  <c:v>182.73</c:v>
                </c:pt>
                <c:pt idx="3654">
                  <c:v>190.76</c:v>
                </c:pt>
                <c:pt idx="3655">
                  <c:v>181.42</c:v>
                </c:pt>
                <c:pt idx="3656">
                  <c:v>181.14</c:v>
                </c:pt>
                <c:pt idx="3657">
                  <c:v>182.12</c:v>
                </c:pt>
                <c:pt idx="3658">
                  <c:v>184.19</c:v>
                </c:pt>
                <c:pt idx="3659">
                  <c:v>182.63</c:v>
                </c:pt>
                <c:pt idx="3660">
                  <c:v>182.55</c:v>
                </c:pt>
                <c:pt idx="3661">
                  <c:v>185.3</c:v>
                </c:pt>
                <c:pt idx="3662">
                  <c:v>185.37</c:v>
                </c:pt>
                <c:pt idx="3663">
                  <c:v>186.1</c:v>
                </c:pt>
                <c:pt idx="3664">
                  <c:v>187.92</c:v>
                </c:pt>
                <c:pt idx="3665">
                  <c:v>188.95</c:v>
                </c:pt>
                <c:pt idx="3666">
                  <c:v>188.75</c:v>
                </c:pt>
                <c:pt idx="3667">
                  <c:v>187.56</c:v>
                </c:pt>
                <c:pt idx="3668">
                  <c:v>194.39</c:v>
                </c:pt>
                <c:pt idx="3669">
                  <c:v>192.3</c:v>
                </c:pt>
                <c:pt idx="3670">
                  <c:v>192.67</c:v>
                </c:pt>
                <c:pt idx="3671">
                  <c:v>197.66</c:v>
                </c:pt>
                <c:pt idx="3672">
                  <c:v>195.42</c:v>
                </c:pt>
                <c:pt idx="3673">
                  <c:v>194.11</c:v>
                </c:pt>
                <c:pt idx="3674">
                  <c:v>200.03</c:v>
                </c:pt>
                <c:pt idx="3675">
                  <c:v>195.97</c:v>
                </c:pt>
                <c:pt idx="3676">
                  <c:v>193.28</c:v>
                </c:pt>
                <c:pt idx="3677">
                  <c:v>196.58</c:v>
                </c:pt>
                <c:pt idx="3678">
                  <c:v>188.47</c:v>
                </c:pt>
                <c:pt idx="3679">
                  <c:v>187.34</c:v>
                </c:pt>
                <c:pt idx="3680">
                  <c:v>191.99</c:v>
                </c:pt>
                <c:pt idx="3681">
                  <c:v>183.08</c:v>
                </c:pt>
                <c:pt idx="3682">
                  <c:v>182.28</c:v>
                </c:pt>
                <c:pt idx="3683">
                  <c:v>188.49</c:v>
                </c:pt>
                <c:pt idx="3684">
                  <c:v>183.86</c:v>
                </c:pt>
                <c:pt idx="3685">
                  <c:v>184.99</c:v>
                </c:pt>
                <c:pt idx="3686">
                  <c:v>188.9</c:v>
                </c:pt>
                <c:pt idx="3687">
                  <c:v>184.42</c:v>
                </c:pt>
                <c:pt idx="3688">
                  <c:v>182.91</c:v>
                </c:pt>
                <c:pt idx="3689">
                  <c:v>191.29</c:v>
                </c:pt>
                <c:pt idx="3690">
                  <c:v>185.95</c:v>
                </c:pt>
                <c:pt idx="3691">
                  <c:v>184.42</c:v>
                </c:pt>
                <c:pt idx="3692">
                  <c:v>194.01</c:v>
                </c:pt>
                <c:pt idx="3693">
                  <c:v>183.11</c:v>
                </c:pt>
                <c:pt idx="3694">
                  <c:v>184.49</c:v>
                </c:pt>
                <c:pt idx="3695">
                  <c:v>184.01</c:v>
                </c:pt>
                <c:pt idx="3696">
                  <c:v>182.28</c:v>
                </c:pt>
                <c:pt idx="3697">
                  <c:v>183.61</c:v>
                </c:pt>
                <c:pt idx="3698">
                  <c:v>184.77</c:v>
                </c:pt>
                <c:pt idx="3699">
                  <c:v>183.56</c:v>
                </c:pt>
                <c:pt idx="3700">
                  <c:v>184.57</c:v>
                </c:pt>
                <c:pt idx="3701">
                  <c:v>185.45</c:v>
                </c:pt>
                <c:pt idx="3702">
                  <c:v>186.4</c:v>
                </c:pt>
                <c:pt idx="3703">
                  <c:v>185.75</c:v>
                </c:pt>
                <c:pt idx="3704">
                  <c:v>185.67</c:v>
                </c:pt>
                <c:pt idx="3705">
                  <c:v>186.51</c:v>
                </c:pt>
                <c:pt idx="3706">
                  <c:v>192.3</c:v>
                </c:pt>
                <c:pt idx="3707">
                  <c:v>187.36</c:v>
                </c:pt>
                <c:pt idx="3708">
                  <c:v>186.63</c:v>
                </c:pt>
                <c:pt idx="3709">
                  <c:v>192.65</c:v>
                </c:pt>
                <c:pt idx="3710">
                  <c:v>186.86</c:v>
                </c:pt>
                <c:pt idx="3711">
                  <c:v>186.23</c:v>
                </c:pt>
                <c:pt idx="3712">
                  <c:v>191.26</c:v>
                </c:pt>
                <c:pt idx="3713">
                  <c:v>183.71</c:v>
                </c:pt>
                <c:pt idx="3714">
                  <c:v>183.38</c:v>
                </c:pt>
                <c:pt idx="3715">
                  <c:v>186.48</c:v>
                </c:pt>
                <c:pt idx="3716">
                  <c:v>182.23</c:v>
                </c:pt>
                <c:pt idx="3717">
                  <c:v>184.24</c:v>
                </c:pt>
                <c:pt idx="3718">
                  <c:v>190.99</c:v>
                </c:pt>
                <c:pt idx="3719">
                  <c:v>185.37</c:v>
                </c:pt>
                <c:pt idx="3720">
                  <c:v>184.24</c:v>
                </c:pt>
                <c:pt idx="3721">
                  <c:v>189.22</c:v>
                </c:pt>
                <c:pt idx="3722">
                  <c:v>184.84</c:v>
                </c:pt>
                <c:pt idx="3723">
                  <c:v>184.16</c:v>
                </c:pt>
                <c:pt idx="3724">
                  <c:v>190.23</c:v>
                </c:pt>
                <c:pt idx="3725">
                  <c:v>184.24</c:v>
                </c:pt>
                <c:pt idx="3726">
                  <c:v>184.49</c:v>
                </c:pt>
                <c:pt idx="3727">
                  <c:v>191.69</c:v>
                </c:pt>
                <c:pt idx="3728">
                  <c:v>186.43</c:v>
                </c:pt>
                <c:pt idx="3729">
                  <c:v>185.93</c:v>
                </c:pt>
                <c:pt idx="3730">
                  <c:v>195.9</c:v>
                </c:pt>
                <c:pt idx="3731">
                  <c:v>187.11</c:v>
                </c:pt>
                <c:pt idx="3732">
                  <c:v>187.64</c:v>
                </c:pt>
                <c:pt idx="3733">
                  <c:v>188.6</c:v>
                </c:pt>
                <c:pt idx="3734">
                  <c:v>189.9</c:v>
                </c:pt>
                <c:pt idx="3735">
                  <c:v>190.76</c:v>
                </c:pt>
                <c:pt idx="3736">
                  <c:v>189.25</c:v>
                </c:pt>
                <c:pt idx="3737">
                  <c:v>189.17</c:v>
                </c:pt>
                <c:pt idx="3738">
                  <c:v>188.97</c:v>
                </c:pt>
                <c:pt idx="3739">
                  <c:v>188.37</c:v>
                </c:pt>
                <c:pt idx="3740">
                  <c:v>186.51</c:v>
                </c:pt>
                <c:pt idx="3741">
                  <c:v>190.51</c:v>
                </c:pt>
                <c:pt idx="3742">
                  <c:v>186.78</c:v>
                </c:pt>
                <c:pt idx="3743">
                  <c:v>185.93</c:v>
                </c:pt>
                <c:pt idx="3744">
                  <c:v>188.37</c:v>
                </c:pt>
                <c:pt idx="3745">
                  <c:v>182.38</c:v>
                </c:pt>
                <c:pt idx="3746">
                  <c:v>181.42</c:v>
                </c:pt>
                <c:pt idx="3747">
                  <c:v>187.87</c:v>
                </c:pt>
                <c:pt idx="3748">
                  <c:v>184.29</c:v>
                </c:pt>
                <c:pt idx="3749">
                  <c:v>185.27</c:v>
                </c:pt>
                <c:pt idx="3750">
                  <c:v>190.41</c:v>
                </c:pt>
                <c:pt idx="3751">
                  <c:v>185.2</c:v>
                </c:pt>
                <c:pt idx="3752">
                  <c:v>185.45</c:v>
                </c:pt>
                <c:pt idx="3753">
                  <c:v>189.58</c:v>
                </c:pt>
                <c:pt idx="3754">
                  <c:v>185.42</c:v>
                </c:pt>
                <c:pt idx="3755">
                  <c:v>181.29</c:v>
                </c:pt>
                <c:pt idx="3756">
                  <c:v>187.29</c:v>
                </c:pt>
                <c:pt idx="3757">
                  <c:v>182.65</c:v>
                </c:pt>
                <c:pt idx="3758">
                  <c:v>184.44</c:v>
                </c:pt>
                <c:pt idx="3759">
                  <c:v>190.23</c:v>
                </c:pt>
                <c:pt idx="3760">
                  <c:v>184.97</c:v>
                </c:pt>
                <c:pt idx="3761">
                  <c:v>185.12</c:v>
                </c:pt>
                <c:pt idx="3762">
                  <c:v>190.38</c:v>
                </c:pt>
                <c:pt idx="3763">
                  <c:v>185.52</c:v>
                </c:pt>
                <c:pt idx="3764">
                  <c:v>186.93</c:v>
                </c:pt>
                <c:pt idx="3765">
                  <c:v>193.68</c:v>
                </c:pt>
                <c:pt idx="3766">
                  <c:v>187.29</c:v>
                </c:pt>
                <c:pt idx="3767">
                  <c:v>188.19</c:v>
                </c:pt>
                <c:pt idx="3768">
                  <c:v>199.7</c:v>
                </c:pt>
                <c:pt idx="3769">
                  <c:v>189.65</c:v>
                </c:pt>
                <c:pt idx="3770">
                  <c:v>189.35</c:v>
                </c:pt>
                <c:pt idx="3771">
                  <c:v>188.65</c:v>
                </c:pt>
                <c:pt idx="3772">
                  <c:v>186.18</c:v>
                </c:pt>
                <c:pt idx="3773">
                  <c:v>185.73</c:v>
                </c:pt>
                <c:pt idx="3774">
                  <c:v>183.71</c:v>
                </c:pt>
                <c:pt idx="3775">
                  <c:v>183.36</c:v>
                </c:pt>
                <c:pt idx="3776">
                  <c:v>184.44</c:v>
                </c:pt>
                <c:pt idx="3777">
                  <c:v>185.9</c:v>
                </c:pt>
                <c:pt idx="3778">
                  <c:v>186.66</c:v>
                </c:pt>
                <c:pt idx="3779">
                  <c:v>193.08</c:v>
                </c:pt>
                <c:pt idx="3780">
                  <c:v>188.29</c:v>
                </c:pt>
                <c:pt idx="3781">
                  <c:v>188.37</c:v>
                </c:pt>
                <c:pt idx="3782">
                  <c:v>194.13</c:v>
                </c:pt>
                <c:pt idx="3783">
                  <c:v>188.29</c:v>
                </c:pt>
                <c:pt idx="3784">
                  <c:v>186.33</c:v>
                </c:pt>
                <c:pt idx="3785">
                  <c:v>191.24</c:v>
                </c:pt>
                <c:pt idx="3786">
                  <c:v>185.42</c:v>
                </c:pt>
                <c:pt idx="3787">
                  <c:v>186.25</c:v>
                </c:pt>
                <c:pt idx="3788">
                  <c:v>190.76</c:v>
                </c:pt>
                <c:pt idx="3789">
                  <c:v>183.94</c:v>
                </c:pt>
                <c:pt idx="3790">
                  <c:v>184.01</c:v>
                </c:pt>
                <c:pt idx="3791">
                  <c:v>189.68</c:v>
                </c:pt>
                <c:pt idx="3792">
                  <c:v>183.89</c:v>
                </c:pt>
                <c:pt idx="3793">
                  <c:v>183.18</c:v>
                </c:pt>
                <c:pt idx="3794">
                  <c:v>188.29</c:v>
                </c:pt>
                <c:pt idx="3795">
                  <c:v>182.58</c:v>
                </c:pt>
                <c:pt idx="3796">
                  <c:v>182.83</c:v>
                </c:pt>
                <c:pt idx="3797">
                  <c:v>189.12</c:v>
                </c:pt>
                <c:pt idx="3798">
                  <c:v>182.48</c:v>
                </c:pt>
                <c:pt idx="3799">
                  <c:v>182.5</c:v>
                </c:pt>
                <c:pt idx="3800">
                  <c:v>189.98</c:v>
                </c:pt>
                <c:pt idx="3801">
                  <c:v>183.76</c:v>
                </c:pt>
                <c:pt idx="3802">
                  <c:v>182.93</c:v>
                </c:pt>
                <c:pt idx="3803">
                  <c:v>190.28</c:v>
                </c:pt>
                <c:pt idx="3804">
                  <c:v>181.77</c:v>
                </c:pt>
                <c:pt idx="3805">
                  <c:v>182.43</c:v>
                </c:pt>
                <c:pt idx="3806">
                  <c:v>182.6</c:v>
                </c:pt>
                <c:pt idx="3807">
                  <c:v>181.82</c:v>
                </c:pt>
                <c:pt idx="3808">
                  <c:v>181.8</c:v>
                </c:pt>
                <c:pt idx="3809">
                  <c:v>181.6</c:v>
                </c:pt>
                <c:pt idx="3810">
                  <c:v>182</c:v>
                </c:pt>
                <c:pt idx="3811">
                  <c:v>182.1</c:v>
                </c:pt>
                <c:pt idx="3812">
                  <c:v>182.02</c:v>
                </c:pt>
                <c:pt idx="3813">
                  <c:v>182.5</c:v>
                </c:pt>
                <c:pt idx="3814">
                  <c:v>181.5</c:v>
                </c:pt>
                <c:pt idx="3815">
                  <c:v>179.28</c:v>
                </c:pt>
                <c:pt idx="3816">
                  <c:v>181.22</c:v>
                </c:pt>
                <c:pt idx="3817">
                  <c:v>187.13</c:v>
                </c:pt>
                <c:pt idx="3818">
                  <c:v>179.73</c:v>
                </c:pt>
                <c:pt idx="3819">
                  <c:v>181.27</c:v>
                </c:pt>
                <c:pt idx="3820">
                  <c:v>186.38</c:v>
                </c:pt>
                <c:pt idx="3821">
                  <c:v>181.14</c:v>
                </c:pt>
                <c:pt idx="3822">
                  <c:v>181.29</c:v>
                </c:pt>
                <c:pt idx="3823">
                  <c:v>186.56</c:v>
                </c:pt>
                <c:pt idx="3824">
                  <c:v>179.73</c:v>
                </c:pt>
                <c:pt idx="3825">
                  <c:v>179</c:v>
                </c:pt>
                <c:pt idx="3826">
                  <c:v>185.25</c:v>
                </c:pt>
                <c:pt idx="3827">
                  <c:v>179.61</c:v>
                </c:pt>
                <c:pt idx="3828">
                  <c:v>178.78</c:v>
                </c:pt>
                <c:pt idx="3829">
                  <c:v>183.43</c:v>
                </c:pt>
                <c:pt idx="3830">
                  <c:v>177.87</c:v>
                </c:pt>
                <c:pt idx="3831">
                  <c:v>179.38</c:v>
                </c:pt>
                <c:pt idx="3832">
                  <c:v>184.32</c:v>
                </c:pt>
                <c:pt idx="3833">
                  <c:v>179.2</c:v>
                </c:pt>
                <c:pt idx="3834">
                  <c:v>179.36</c:v>
                </c:pt>
                <c:pt idx="3835">
                  <c:v>184.74</c:v>
                </c:pt>
                <c:pt idx="3836">
                  <c:v>178.55</c:v>
                </c:pt>
                <c:pt idx="3837">
                  <c:v>180.21</c:v>
                </c:pt>
                <c:pt idx="3838">
                  <c:v>187.29</c:v>
                </c:pt>
                <c:pt idx="3839">
                  <c:v>183.11</c:v>
                </c:pt>
                <c:pt idx="3840">
                  <c:v>182.7</c:v>
                </c:pt>
                <c:pt idx="3841">
                  <c:v>191.24</c:v>
                </c:pt>
                <c:pt idx="3842">
                  <c:v>183.28</c:v>
                </c:pt>
                <c:pt idx="3843">
                  <c:v>183.33</c:v>
                </c:pt>
                <c:pt idx="3844">
                  <c:v>185.22</c:v>
                </c:pt>
                <c:pt idx="3845">
                  <c:v>187.31</c:v>
                </c:pt>
                <c:pt idx="3846">
                  <c:v>187.64</c:v>
                </c:pt>
                <c:pt idx="3847">
                  <c:v>186.05</c:v>
                </c:pt>
                <c:pt idx="3848">
                  <c:v>186.03</c:v>
                </c:pt>
                <c:pt idx="3849">
                  <c:v>184.79</c:v>
                </c:pt>
                <c:pt idx="3850">
                  <c:v>185.05</c:v>
                </c:pt>
                <c:pt idx="3851">
                  <c:v>184.59</c:v>
                </c:pt>
                <c:pt idx="3852">
                  <c:v>184.62</c:v>
                </c:pt>
                <c:pt idx="3853">
                  <c:v>185.02</c:v>
                </c:pt>
                <c:pt idx="3854">
                  <c:v>185.8</c:v>
                </c:pt>
                <c:pt idx="3855">
                  <c:v>190.21</c:v>
                </c:pt>
                <c:pt idx="3856">
                  <c:v>183.33</c:v>
                </c:pt>
                <c:pt idx="3857">
                  <c:v>183.81</c:v>
                </c:pt>
                <c:pt idx="3858">
                  <c:v>188.9</c:v>
                </c:pt>
                <c:pt idx="3859">
                  <c:v>183.66</c:v>
                </c:pt>
                <c:pt idx="3860">
                  <c:v>184.39</c:v>
                </c:pt>
                <c:pt idx="3861">
                  <c:v>189.73</c:v>
                </c:pt>
                <c:pt idx="3862">
                  <c:v>185.3</c:v>
                </c:pt>
                <c:pt idx="3863">
                  <c:v>185.8</c:v>
                </c:pt>
                <c:pt idx="3864">
                  <c:v>191.44</c:v>
                </c:pt>
                <c:pt idx="3865">
                  <c:v>185.95</c:v>
                </c:pt>
                <c:pt idx="3866">
                  <c:v>185.57</c:v>
                </c:pt>
                <c:pt idx="3867">
                  <c:v>192.07</c:v>
                </c:pt>
                <c:pt idx="3868">
                  <c:v>185.3</c:v>
                </c:pt>
                <c:pt idx="3869">
                  <c:v>186.03</c:v>
                </c:pt>
                <c:pt idx="3870">
                  <c:v>191.57</c:v>
                </c:pt>
                <c:pt idx="3871">
                  <c:v>186.23</c:v>
                </c:pt>
                <c:pt idx="3872">
                  <c:v>186.46</c:v>
                </c:pt>
                <c:pt idx="3873">
                  <c:v>191.87</c:v>
                </c:pt>
                <c:pt idx="3874">
                  <c:v>182.75</c:v>
                </c:pt>
                <c:pt idx="3875">
                  <c:v>181.62</c:v>
                </c:pt>
                <c:pt idx="3876">
                  <c:v>189.12</c:v>
                </c:pt>
                <c:pt idx="3877">
                  <c:v>184.69</c:v>
                </c:pt>
                <c:pt idx="3878">
                  <c:v>184.49</c:v>
                </c:pt>
                <c:pt idx="3879">
                  <c:v>191.39</c:v>
                </c:pt>
                <c:pt idx="3880">
                  <c:v>183.69</c:v>
                </c:pt>
                <c:pt idx="3881">
                  <c:v>182.98</c:v>
                </c:pt>
                <c:pt idx="3882">
                  <c:v>183.06</c:v>
                </c:pt>
                <c:pt idx="3883">
                  <c:v>184.82</c:v>
                </c:pt>
                <c:pt idx="3884">
                  <c:v>185.83</c:v>
                </c:pt>
                <c:pt idx="3885">
                  <c:v>185.25</c:v>
                </c:pt>
                <c:pt idx="3886">
                  <c:v>185.47</c:v>
                </c:pt>
                <c:pt idx="3887">
                  <c:v>184.49</c:v>
                </c:pt>
                <c:pt idx="3888">
                  <c:v>182.38</c:v>
                </c:pt>
                <c:pt idx="3889">
                  <c:v>184.92</c:v>
                </c:pt>
                <c:pt idx="3890">
                  <c:v>191.06</c:v>
                </c:pt>
                <c:pt idx="3891">
                  <c:v>185.75</c:v>
                </c:pt>
                <c:pt idx="3892">
                  <c:v>186.08</c:v>
                </c:pt>
                <c:pt idx="3893">
                  <c:v>189.93</c:v>
                </c:pt>
                <c:pt idx="3894">
                  <c:v>184.69</c:v>
                </c:pt>
                <c:pt idx="3895">
                  <c:v>185.12</c:v>
                </c:pt>
                <c:pt idx="3896">
                  <c:v>189.27</c:v>
                </c:pt>
                <c:pt idx="3897">
                  <c:v>184.49</c:v>
                </c:pt>
                <c:pt idx="3898">
                  <c:v>182.38</c:v>
                </c:pt>
                <c:pt idx="3899">
                  <c:v>186.93</c:v>
                </c:pt>
                <c:pt idx="3900">
                  <c:v>182.1</c:v>
                </c:pt>
                <c:pt idx="3901">
                  <c:v>183.74</c:v>
                </c:pt>
                <c:pt idx="3902">
                  <c:v>189.27</c:v>
                </c:pt>
                <c:pt idx="3903">
                  <c:v>184.64</c:v>
                </c:pt>
                <c:pt idx="3904">
                  <c:v>184.19</c:v>
                </c:pt>
                <c:pt idx="3905">
                  <c:v>189.07</c:v>
                </c:pt>
                <c:pt idx="3906">
                  <c:v>181.29</c:v>
                </c:pt>
                <c:pt idx="3907">
                  <c:v>181.72</c:v>
                </c:pt>
                <c:pt idx="3908">
                  <c:v>185.7</c:v>
                </c:pt>
                <c:pt idx="3909">
                  <c:v>180.06</c:v>
                </c:pt>
                <c:pt idx="3910">
                  <c:v>182.43</c:v>
                </c:pt>
                <c:pt idx="3911">
                  <c:v>188.47</c:v>
                </c:pt>
                <c:pt idx="3912">
                  <c:v>184.69</c:v>
                </c:pt>
                <c:pt idx="3913">
                  <c:v>183.94</c:v>
                </c:pt>
                <c:pt idx="3914">
                  <c:v>192.37</c:v>
                </c:pt>
                <c:pt idx="3915">
                  <c:v>184.82</c:v>
                </c:pt>
                <c:pt idx="3916">
                  <c:v>184.24</c:v>
                </c:pt>
                <c:pt idx="3917">
                  <c:v>184.19</c:v>
                </c:pt>
                <c:pt idx="3918">
                  <c:v>186.46</c:v>
                </c:pt>
                <c:pt idx="3919">
                  <c:v>187.41</c:v>
                </c:pt>
                <c:pt idx="3920">
                  <c:v>186.61</c:v>
                </c:pt>
                <c:pt idx="3921">
                  <c:v>187.74</c:v>
                </c:pt>
                <c:pt idx="3922">
                  <c:v>185.65</c:v>
                </c:pt>
                <c:pt idx="3923">
                  <c:v>185.35</c:v>
                </c:pt>
                <c:pt idx="3924">
                  <c:v>184.62</c:v>
                </c:pt>
                <c:pt idx="3925">
                  <c:v>190.18</c:v>
                </c:pt>
                <c:pt idx="3926">
                  <c:v>182.25</c:v>
                </c:pt>
                <c:pt idx="3927">
                  <c:v>182.3</c:v>
                </c:pt>
                <c:pt idx="3928">
                  <c:v>186.66</c:v>
                </c:pt>
                <c:pt idx="3929">
                  <c:v>181.85</c:v>
                </c:pt>
                <c:pt idx="3930">
                  <c:v>183.31</c:v>
                </c:pt>
                <c:pt idx="3931">
                  <c:v>189.7</c:v>
                </c:pt>
                <c:pt idx="3932">
                  <c:v>184.49</c:v>
                </c:pt>
                <c:pt idx="3933">
                  <c:v>185.83</c:v>
                </c:pt>
                <c:pt idx="3934">
                  <c:v>190.71</c:v>
                </c:pt>
                <c:pt idx="3935">
                  <c:v>185.3</c:v>
                </c:pt>
                <c:pt idx="3936">
                  <c:v>183.61</c:v>
                </c:pt>
                <c:pt idx="3937">
                  <c:v>188.8</c:v>
                </c:pt>
                <c:pt idx="3938">
                  <c:v>184.29</c:v>
                </c:pt>
                <c:pt idx="3939">
                  <c:v>185.4</c:v>
                </c:pt>
                <c:pt idx="3940">
                  <c:v>190.99</c:v>
                </c:pt>
                <c:pt idx="3941">
                  <c:v>185.5</c:v>
                </c:pt>
                <c:pt idx="3942">
                  <c:v>187.36</c:v>
                </c:pt>
                <c:pt idx="3943">
                  <c:v>192.35</c:v>
                </c:pt>
                <c:pt idx="3944">
                  <c:v>187.87</c:v>
                </c:pt>
                <c:pt idx="3945">
                  <c:v>188.37</c:v>
                </c:pt>
                <c:pt idx="3946">
                  <c:v>194.91</c:v>
                </c:pt>
                <c:pt idx="3947">
                  <c:v>188.19</c:v>
                </c:pt>
                <c:pt idx="3948">
                  <c:v>186.91</c:v>
                </c:pt>
                <c:pt idx="3949">
                  <c:v>197.23</c:v>
                </c:pt>
                <c:pt idx="3950">
                  <c:v>187.06</c:v>
                </c:pt>
                <c:pt idx="3951">
                  <c:v>187.13</c:v>
                </c:pt>
                <c:pt idx="3952">
                  <c:v>187.29</c:v>
                </c:pt>
                <c:pt idx="3953">
                  <c:v>185.98</c:v>
                </c:pt>
                <c:pt idx="3954">
                  <c:v>186.98</c:v>
                </c:pt>
                <c:pt idx="3955">
                  <c:v>186.88</c:v>
                </c:pt>
                <c:pt idx="3956">
                  <c:v>185.67</c:v>
                </c:pt>
                <c:pt idx="3957">
                  <c:v>185.1</c:v>
                </c:pt>
                <c:pt idx="3958">
                  <c:v>184.64</c:v>
                </c:pt>
                <c:pt idx="3959">
                  <c:v>185.78</c:v>
                </c:pt>
                <c:pt idx="3960">
                  <c:v>190.94</c:v>
                </c:pt>
                <c:pt idx="3961">
                  <c:v>184.32</c:v>
                </c:pt>
                <c:pt idx="3962">
                  <c:v>182.43</c:v>
                </c:pt>
                <c:pt idx="3963">
                  <c:v>188.17</c:v>
                </c:pt>
                <c:pt idx="3964">
                  <c:v>182.63</c:v>
                </c:pt>
                <c:pt idx="3965">
                  <c:v>180.94</c:v>
                </c:pt>
                <c:pt idx="3966">
                  <c:v>184.82</c:v>
                </c:pt>
                <c:pt idx="3967">
                  <c:v>177.87</c:v>
                </c:pt>
                <c:pt idx="3968">
                  <c:v>177.37</c:v>
                </c:pt>
                <c:pt idx="3969">
                  <c:v>185.2</c:v>
                </c:pt>
                <c:pt idx="3970">
                  <c:v>180.36</c:v>
                </c:pt>
                <c:pt idx="3971">
                  <c:v>178.17</c:v>
                </c:pt>
                <c:pt idx="3972">
                  <c:v>184.32</c:v>
                </c:pt>
                <c:pt idx="3973">
                  <c:v>179.33</c:v>
                </c:pt>
                <c:pt idx="3974">
                  <c:v>181.72</c:v>
                </c:pt>
                <c:pt idx="3975">
                  <c:v>187.26</c:v>
                </c:pt>
                <c:pt idx="3976">
                  <c:v>181.72</c:v>
                </c:pt>
                <c:pt idx="3977">
                  <c:v>183.28</c:v>
                </c:pt>
                <c:pt idx="3978">
                  <c:v>189.4</c:v>
                </c:pt>
                <c:pt idx="3979">
                  <c:v>184.34</c:v>
                </c:pt>
                <c:pt idx="3980">
                  <c:v>185.37</c:v>
                </c:pt>
                <c:pt idx="3981">
                  <c:v>193.3</c:v>
                </c:pt>
                <c:pt idx="3982">
                  <c:v>186.2</c:v>
                </c:pt>
                <c:pt idx="3983">
                  <c:v>187.13</c:v>
                </c:pt>
                <c:pt idx="3984">
                  <c:v>185.55</c:v>
                </c:pt>
                <c:pt idx="3985">
                  <c:v>184.32</c:v>
                </c:pt>
                <c:pt idx="3986">
                  <c:v>182.43</c:v>
                </c:pt>
                <c:pt idx="3987">
                  <c:v>182.12</c:v>
                </c:pt>
                <c:pt idx="3988">
                  <c:v>181.87</c:v>
                </c:pt>
                <c:pt idx="3989">
                  <c:v>181.7</c:v>
                </c:pt>
                <c:pt idx="3990">
                  <c:v>184.21</c:v>
                </c:pt>
                <c:pt idx="3991">
                  <c:v>184.89</c:v>
                </c:pt>
                <c:pt idx="3992">
                  <c:v>190.96</c:v>
                </c:pt>
                <c:pt idx="3993">
                  <c:v>185.42</c:v>
                </c:pt>
                <c:pt idx="3994">
                  <c:v>185.8</c:v>
                </c:pt>
                <c:pt idx="3995">
                  <c:v>190.68</c:v>
                </c:pt>
                <c:pt idx="3996">
                  <c:v>185.27</c:v>
                </c:pt>
                <c:pt idx="3997">
                  <c:v>185.62</c:v>
                </c:pt>
                <c:pt idx="3998">
                  <c:v>190.68</c:v>
                </c:pt>
                <c:pt idx="3999">
                  <c:v>184.26</c:v>
                </c:pt>
                <c:pt idx="4000">
                  <c:v>184.94</c:v>
                </c:pt>
                <c:pt idx="4001">
                  <c:v>190.51</c:v>
                </c:pt>
                <c:pt idx="4002">
                  <c:v>185.95</c:v>
                </c:pt>
                <c:pt idx="4003">
                  <c:v>185.47</c:v>
                </c:pt>
                <c:pt idx="4004">
                  <c:v>191.57</c:v>
                </c:pt>
                <c:pt idx="4005">
                  <c:v>186.43</c:v>
                </c:pt>
                <c:pt idx="4006">
                  <c:v>184.89</c:v>
                </c:pt>
                <c:pt idx="4007">
                  <c:v>191.57</c:v>
                </c:pt>
                <c:pt idx="4008">
                  <c:v>186.76</c:v>
                </c:pt>
                <c:pt idx="4009">
                  <c:v>187.03</c:v>
                </c:pt>
                <c:pt idx="4010">
                  <c:v>194.01</c:v>
                </c:pt>
                <c:pt idx="4011">
                  <c:v>187.31</c:v>
                </c:pt>
                <c:pt idx="4012">
                  <c:v>187.97</c:v>
                </c:pt>
                <c:pt idx="4013">
                  <c:v>195.47</c:v>
                </c:pt>
                <c:pt idx="4014">
                  <c:v>187.74</c:v>
                </c:pt>
                <c:pt idx="4015">
                  <c:v>187.81</c:v>
                </c:pt>
                <c:pt idx="4016">
                  <c:v>187.01</c:v>
                </c:pt>
                <c:pt idx="4017">
                  <c:v>187.03</c:v>
                </c:pt>
                <c:pt idx="4018">
                  <c:v>187.56</c:v>
                </c:pt>
                <c:pt idx="4019">
                  <c:v>186.58</c:v>
                </c:pt>
                <c:pt idx="4020">
                  <c:v>185.75</c:v>
                </c:pt>
                <c:pt idx="4021">
                  <c:v>186.18</c:v>
                </c:pt>
                <c:pt idx="4022">
                  <c:v>185.83</c:v>
                </c:pt>
                <c:pt idx="4023">
                  <c:v>186.81</c:v>
                </c:pt>
                <c:pt idx="4024">
                  <c:v>192.37</c:v>
                </c:pt>
                <c:pt idx="4025">
                  <c:v>186.83</c:v>
                </c:pt>
                <c:pt idx="4026">
                  <c:v>185.7</c:v>
                </c:pt>
                <c:pt idx="4027">
                  <c:v>191.79</c:v>
                </c:pt>
                <c:pt idx="4028">
                  <c:v>184.92</c:v>
                </c:pt>
                <c:pt idx="4029">
                  <c:v>184.37</c:v>
                </c:pt>
                <c:pt idx="4030">
                  <c:v>189.78</c:v>
                </c:pt>
                <c:pt idx="4031">
                  <c:v>183.48</c:v>
                </c:pt>
                <c:pt idx="4032">
                  <c:v>183.89</c:v>
                </c:pt>
                <c:pt idx="4033">
                  <c:v>189.25</c:v>
                </c:pt>
                <c:pt idx="4034">
                  <c:v>183.81</c:v>
                </c:pt>
                <c:pt idx="4035">
                  <c:v>183.86</c:v>
                </c:pt>
                <c:pt idx="4036">
                  <c:v>189.5</c:v>
                </c:pt>
                <c:pt idx="4037">
                  <c:v>184.39</c:v>
                </c:pt>
                <c:pt idx="4038">
                  <c:v>183.53</c:v>
                </c:pt>
                <c:pt idx="4039">
                  <c:v>188.7</c:v>
                </c:pt>
                <c:pt idx="4040">
                  <c:v>183.41</c:v>
                </c:pt>
                <c:pt idx="4041">
                  <c:v>182.73</c:v>
                </c:pt>
                <c:pt idx="4042">
                  <c:v>189.2</c:v>
                </c:pt>
                <c:pt idx="4043">
                  <c:v>183.13</c:v>
                </c:pt>
                <c:pt idx="4044">
                  <c:v>184.14</c:v>
                </c:pt>
                <c:pt idx="4045">
                  <c:v>191.62</c:v>
                </c:pt>
                <c:pt idx="4046">
                  <c:v>185.65</c:v>
                </c:pt>
                <c:pt idx="4047">
                  <c:v>185.05</c:v>
                </c:pt>
                <c:pt idx="4048">
                  <c:v>185.2</c:v>
                </c:pt>
                <c:pt idx="4049">
                  <c:v>183.59</c:v>
                </c:pt>
                <c:pt idx="4050">
                  <c:v>185.02</c:v>
                </c:pt>
                <c:pt idx="4051">
                  <c:v>187.51</c:v>
                </c:pt>
                <c:pt idx="4052">
                  <c:v>187.74</c:v>
                </c:pt>
                <c:pt idx="4053">
                  <c:v>187.54</c:v>
                </c:pt>
                <c:pt idx="4054">
                  <c:v>186.98</c:v>
                </c:pt>
                <c:pt idx="4055">
                  <c:v>186.86</c:v>
                </c:pt>
                <c:pt idx="4056">
                  <c:v>193.88</c:v>
                </c:pt>
                <c:pt idx="4057">
                  <c:v>188.39</c:v>
                </c:pt>
                <c:pt idx="4058">
                  <c:v>187.61</c:v>
                </c:pt>
                <c:pt idx="4059">
                  <c:v>191.92</c:v>
                </c:pt>
                <c:pt idx="4060">
                  <c:v>186.28</c:v>
                </c:pt>
                <c:pt idx="4061">
                  <c:v>187.89</c:v>
                </c:pt>
                <c:pt idx="4062">
                  <c:v>192.85</c:v>
                </c:pt>
                <c:pt idx="4063">
                  <c:v>186.78</c:v>
                </c:pt>
                <c:pt idx="4064">
                  <c:v>187.16</c:v>
                </c:pt>
                <c:pt idx="4065">
                  <c:v>191.01</c:v>
                </c:pt>
                <c:pt idx="4066">
                  <c:v>184.67</c:v>
                </c:pt>
                <c:pt idx="4067">
                  <c:v>181.95</c:v>
                </c:pt>
                <c:pt idx="4068">
                  <c:v>187.13</c:v>
                </c:pt>
                <c:pt idx="4069">
                  <c:v>182.88</c:v>
                </c:pt>
                <c:pt idx="4070">
                  <c:v>184.89</c:v>
                </c:pt>
                <c:pt idx="4071">
                  <c:v>189.65</c:v>
                </c:pt>
                <c:pt idx="4072">
                  <c:v>183.56</c:v>
                </c:pt>
                <c:pt idx="4073">
                  <c:v>184.37</c:v>
                </c:pt>
                <c:pt idx="4074">
                  <c:v>189.2</c:v>
                </c:pt>
                <c:pt idx="4075">
                  <c:v>183.36</c:v>
                </c:pt>
                <c:pt idx="4076">
                  <c:v>184.21</c:v>
                </c:pt>
                <c:pt idx="4077">
                  <c:v>192.07</c:v>
                </c:pt>
                <c:pt idx="4078">
                  <c:v>184.09</c:v>
                </c:pt>
                <c:pt idx="4079">
                  <c:v>182.96</c:v>
                </c:pt>
                <c:pt idx="4080">
                  <c:v>182.65</c:v>
                </c:pt>
                <c:pt idx="4081">
                  <c:v>182.5</c:v>
                </c:pt>
                <c:pt idx="4082">
                  <c:v>182.5</c:v>
                </c:pt>
                <c:pt idx="4083">
                  <c:v>183.28</c:v>
                </c:pt>
                <c:pt idx="4084">
                  <c:v>181.34</c:v>
                </c:pt>
                <c:pt idx="4085">
                  <c:v>181.67</c:v>
                </c:pt>
                <c:pt idx="4086">
                  <c:v>183.74</c:v>
                </c:pt>
                <c:pt idx="4087">
                  <c:v>183.53</c:v>
                </c:pt>
                <c:pt idx="4088">
                  <c:v>183.94</c:v>
                </c:pt>
                <c:pt idx="4089">
                  <c:v>185.83</c:v>
                </c:pt>
                <c:pt idx="4090">
                  <c:v>184.69</c:v>
                </c:pt>
                <c:pt idx="4091">
                  <c:v>190.03</c:v>
                </c:pt>
                <c:pt idx="4092">
                  <c:v>184.92</c:v>
                </c:pt>
                <c:pt idx="4093">
                  <c:v>185.3</c:v>
                </c:pt>
                <c:pt idx="4094">
                  <c:v>190.63</c:v>
                </c:pt>
                <c:pt idx="4095">
                  <c:v>183.86</c:v>
                </c:pt>
                <c:pt idx="4096">
                  <c:v>183.64</c:v>
                </c:pt>
                <c:pt idx="4097">
                  <c:v>189.33</c:v>
                </c:pt>
                <c:pt idx="4098">
                  <c:v>183.46</c:v>
                </c:pt>
                <c:pt idx="4099">
                  <c:v>184.39</c:v>
                </c:pt>
                <c:pt idx="4100">
                  <c:v>189.6</c:v>
                </c:pt>
                <c:pt idx="4101">
                  <c:v>184.19</c:v>
                </c:pt>
                <c:pt idx="4102">
                  <c:v>185.05</c:v>
                </c:pt>
                <c:pt idx="4103">
                  <c:v>192.25</c:v>
                </c:pt>
                <c:pt idx="4104">
                  <c:v>184.74</c:v>
                </c:pt>
                <c:pt idx="4105">
                  <c:v>184.64</c:v>
                </c:pt>
                <c:pt idx="4106">
                  <c:v>189.25</c:v>
                </c:pt>
                <c:pt idx="4107">
                  <c:v>184.59</c:v>
                </c:pt>
                <c:pt idx="4108">
                  <c:v>184.14</c:v>
                </c:pt>
                <c:pt idx="4109">
                  <c:v>190.43</c:v>
                </c:pt>
                <c:pt idx="4110">
                  <c:v>183.36</c:v>
                </c:pt>
                <c:pt idx="4111">
                  <c:v>183.01</c:v>
                </c:pt>
                <c:pt idx="4112">
                  <c:v>190.11</c:v>
                </c:pt>
                <c:pt idx="4113">
                  <c:v>182.45</c:v>
                </c:pt>
                <c:pt idx="4114">
                  <c:v>182.75</c:v>
                </c:pt>
                <c:pt idx="4115">
                  <c:v>182.48</c:v>
                </c:pt>
                <c:pt idx="4116">
                  <c:v>181.82</c:v>
                </c:pt>
                <c:pt idx="4117">
                  <c:v>182.85</c:v>
                </c:pt>
                <c:pt idx="4118">
                  <c:v>183.64</c:v>
                </c:pt>
                <c:pt idx="4119">
                  <c:v>185.1</c:v>
                </c:pt>
                <c:pt idx="4120">
                  <c:v>184.99</c:v>
                </c:pt>
                <c:pt idx="4121">
                  <c:v>184.19</c:v>
                </c:pt>
                <c:pt idx="4122">
                  <c:v>187.08</c:v>
                </c:pt>
                <c:pt idx="4123">
                  <c:v>193.23</c:v>
                </c:pt>
                <c:pt idx="4124">
                  <c:v>188.22</c:v>
                </c:pt>
                <c:pt idx="4125">
                  <c:v>188.09</c:v>
                </c:pt>
                <c:pt idx="4126">
                  <c:v>193.28</c:v>
                </c:pt>
                <c:pt idx="4127">
                  <c:v>186.23</c:v>
                </c:pt>
                <c:pt idx="4128">
                  <c:v>184.89</c:v>
                </c:pt>
                <c:pt idx="4129">
                  <c:v>188.97</c:v>
                </c:pt>
                <c:pt idx="4130">
                  <c:v>186.51</c:v>
                </c:pt>
                <c:pt idx="4131">
                  <c:v>184.79</c:v>
                </c:pt>
                <c:pt idx="4132">
                  <c:v>189.98</c:v>
                </c:pt>
                <c:pt idx="4133">
                  <c:v>186.28</c:v>
                </c:pt>
                <c:pt idx="4134">
                  <c:v>185.7</c:v>
                </c:pt>
                <c:pt idx="4135">
                  <c:v>188.92</c:v>
                </c:pt>
                <c:pt idx="4136">
                  <c:v>182.73</c:v>
                </c:pt>
                <c:pt idx="4137">
                  <c:v>182.15</c:v>
                </c:pt>
                <c:pt idx="4138">
                  <c:v>189.12</c:v>
                </c:pt>
                <c:pt idx="4139">
                  <c:v>183.84</c:v>
                </c:pt>
                <c:pt idx="4140">
                  <c:v>183.86</c:v>
                </c:pt>
                <c:pt idx="4141">
                  <c:v>189.33</c:v>
                </c:pt>
                <c:pt idx="4142">
                  <c:v>181.87</c:v>
                </c:pt>
                <c:pt idx="4143">
                  <c:v>182.38</c:v>
                </c:pt>
                <c:pt idx="4144">
                  <c:v>189.4</c:v>
                </c:pt>
                <c:pt idx="4145">
                  <c:v>184.09</c:v>
                </c:pt>
                <c:pt idx="4146">
                  <c:v>183.03</c:v>
                </c:pt>
                <c:pt idx="4147">
                  <c:v>193.15</c:v>
                </c:pt>
                <c:pt idx="4148">
                  <c:v>183.56</c:v>
                </c:pt>
                <c:pt idx="4149">
                  <c:v>182.8</c:v>
                </c:pt>
                <c:pt idx="4150">
                  <c:v>183.74</c:v>
                </c:pt>
                <c:pt idx="4151">
                  <c:v>183.08</c:v>
                </c:pt>
                <c:pt idx="4152">
                  <c:v>184.29</c:v>
                </c:pt>
                <c:pt idx="4153">
                  <c:v>184.92</c:v>
                </c:pt>
                <c:pt idx="4154">
                  <c:v>184.19</c:v>
                </c:pt>
                <c:pt idx="4155">
                  <c:v>184.19</c:v>
                </c:pt>
                <c:pt idx="4156">
                  <c:v>185.22</c:v>
                </c:pt>
                <c:pt idx="4157">
                  <c:v>185.05</c:v>
                </c:pt>
                <c:pt idx="4158">
                  <c:v>191.09</c:v>
                </c:pt>
                <c:pt idx="4159">
                  <c:v>186.91</c:v>
                </c:pt>
                <c:pt idx="4160">
                  <c:v>186.73</c:v>
                </c:pt>
                <c:pt idx="4161">
                  <c:v>191.09</c:v>
                </c:pt>
                <c:pt idx="4162">
                  <c:v>187.01</c:v>
                </c:pt>
                <c:pt idx="4163">
                  <c:v>186</c:v>
                </c:pt>
                <c:pt idx="4164">
                  <c:v>191.67</c:v>
                </c:pt>
                <c:pt idx="4165">
                  <c:v>186.3</c:v>
                </c:pt>
                <c:pt idx="4166">
                  <c:v>183.76</c:v>
                </c:pt>
                <c:pt idx="4167">
                  <c:v>189.73</c:v>
                </c:pt>
                <c:pt idx="4168">
                  <c:v>183.36</c:v>
                </c:pt>
                <c:pt idx="4169">
                  <c:v>183.56</c:v>
                </c:pt>
                <c:pt idx="4170">
                  <c:v>189.55</c:v>
                </c:pt>
                <c:pt idx="4171">
                  <c:v>185.17</c:v>
                </c:pt>
                <c:pt idx="4172">
                  <c:v>183.41</c:v>
                </c:pt>
                <c:pt idx="4173">
                  <c:v>189.2</c:v>
                </c:pt>
                <c:pt idx="4174">
                  <c:v>186.08</c:v>
                </c:pt>
                <c:pt idx="4175">
                  <c:v>185.78</c:v>
                </c:pt>
                <c:pt idx="4176">
                  <c:v>190.41</c:v>
                </c:pt>
                <c:pt idx="4177">
                  <c:v>183.26</c:v>
                </c:pt>
                <c:pt idx="4178">
                  <c:v>182.25</c:v>
                </c:pt>
                <c:pt idx="4179">
                  <c:v>187.24</c:v>
                </c:pt>
                <c:pt idx="4180">
                  <c:v>180.11</c:v>
                </c:pt>
                <c:pt idx="4181">
                  <c:v>180.11</c:v>
                </c:pt>
                <c:pt idx="4182">
                  <c:v>190.99</c:v>
                </c:pt>
                <c:pt idx="4183">
                  <c:v>178.02</c:v>
                </c:pt>
                <c:pt idx="4184">
                  <c:v>177.79</c:v>
                </c:pt>
                <c:pt idx="4185">
                  <c:v>177.97</c:v>
                </c:pt>
                <c:pt idx="4186">
                  <c:v>178.58</c:v>
                </c:pt>
                <c:pt idx="4187">
                  <c:v>177.67</c:v>
                </c:pt>
                <c:pt idx="4188">
                  <c:v>178.1</c:v>
                </c:pt>
                <c:pt idx="4189">
                  <c:v>178.65</c:v>
                </c:pt>
                <c:pt idx="4190">
                  <c:v>178.5</c:v>
                </c:pt>
                <c:pt idx="4191">
                  <c:v>178.42</c:v>
                </c:pt>
                <c:pt idx="4192">
                  <c:v>177.9</c:v>
                </c:pt>
                <c:pt idx="4193">
                  <c:v>182.65</c:v>
                </c:pt>
                <c:pt idx="4194">
                  <c:v>178</c:v>
                </c:pt>
                <c:pt idx="4195">
                  <c:v>177.09</c:v>
                </c:pt>
                <c:pt idx="4196">
                  <c:v>182.02</c:v>
                </c:pt>
                <c:pt idx="4197">
                  <c:v>178.55</c:v>
                </c:pt>
                <c:pt idx="4198">
                  <c:v>180.14</c:v>
                </c:pt>
                <c:pt idx="4199">
                  <c:v>183.86</c:v>
                </c:pt>
                <c:pt idx="4200">
                  <c:v>177.29</c:v>
                </c:pt>
                <c:pt idx="4201">
                  <c:v>176.13</c:v>
                </c:pt>
                <c:pt idx="4202">
                  <c:v>182.15</c:v>
                </c:pt>
                <c:pt idx="4203">
                  <c:v>178.02</c:v>
                </c:pt>
                <c:pt idx="4204">
                  <c:v>179.08</c:v>
                </c:pt>
                <c:pt idx="4205">
                  <c:v>185.5</c:v>
                </c:pt>
                <c:pt idx="4206">
                  <c:v>179.31</c:v>
                </c:pt>
                <c:pt idx="4207">
                  <c:v>178.07</c:v>
                </c:pt>
                <c:pt idx="4208">
                  <c:v>184.47</c:v>
                </c:pt>
                <c:pt idx="4209">
                  <c:v>179.78</c:v>
                </c:pt>
                <c:pt idx="4210">
                  <c:v>181.55</c:v>
                </c:pt>
                <c:pt idx="4211">
                  <c:v>187.84</c:v>
                </c:pt>
                <c:pt idx="4212">
                  <c:v>183.41</c:v>
                </c:pt>
                <c:pt idx="4213">
                  <c:v>183.81</c:v>
                </c:pt>
                <c:pt idx="4214">
                  <c:v>194.71</c:v>
                </c:pt>
                <c:pt idx="4215">
                  <c:v>182.96</c:v>
                </c:pt>
                <c:pt idx="4216">
                  <c:v>183.16</c:v>
                </c:pt>
                <c:pt idx="4217">
                  <c:v>184.84</c:v>
                </c:pt>
                <c:pt idx="4218">
                  <c:v>183.53</c:v>
                </c:pt>
                <c:pt idx="4219">
                  <c:v>183.89</c:v>
                </c:pt>
                <c:pt idx="4220">
                  <c:v>184.62</c:v>
                </c:pt>
                <c:pt idx="4221">
                  <c:v>185.88</c:v>
                </c:pt>
                <c:pt idx="4222">
                  <c:v>186.38</c:v>
                </c:pt>
                <c:pt idx="4223">
                  <c:v>185.67</c:v>
                </c:pt>
                <c:pt idx="4224">
                  <c:v>182.88</c:v>
                </c:pt>
                <c:pt idx="4225">
                  <c:v>188.22</c:v>
                </c:pt>
                <c:pt idx="4226">
                  <c:v>182.78</c:v>
                </c:pt>
                <c:pt idx="4227">
                  <c:v>182.4</c:v>
                </c:pt>
                <c:pt idx="4228">
                  <c:v>188.87</c:v>
                </c:pt>
                <c:pt idx="4229">
                  <c:v>184.32</c:v>
                </c:pt>
                <c:pt idx="4230">
                  <c:v>183.71</c:v>
                </c:pt>
                <c:pt idx="4231">
                  <c:v>187.21</c:v>
                </c:pt>
                <c:pt idx="4232">
                  <c:v>183.66</c:v>
                </c:pt>
                <c:pt idx="4233">
                  <c:v>181.9</c:v>
                </c:pt>
                <c:pt idx="4234">
                  <c:v>187.87</c:v>
                </c:pt>
                <c:pt idx="4235">
                  <c:v>181.97</c:v>
                </c:pt>
                <c:pt idx="4236">
                  <c:v>182.25</c:v>
                </c:pt>
                <c:pt idx="4237">
                  <c:v>187.36</c:v>
                </c:pt>
                <c:pt idx="4238">
                  <c:v>182.65</c:v>
                </c:pt>
                <c:pt idx="4239">
                  <c:v>182.68</c:v>
                </c:pt>
                <c:pt idx="4240">
                  <c:v>188.07</c:v>
                </c:pt>
                <c:pt idx="4241">
                  <c:v>181.22</c:v>
                </c:pt>
                <c:pt idx="4242">
                  <c:v>179.66</c:v>
                </c:pt>
                <c:pt idx="4243">
                  <c:v>187.39</c:v>
                </c:pt>
                <c:pt idx="4244">
                  <c:v>182.25</c:v>
                </c:pt>
                <c:pt idx="4245">
                  <c:v>182.38</c:v>
                </c:pt>
                <c:pt idx="4246">
                  <c:v>192.9</c:v>
                </c:pt>
                <c:pt idx="4247">
                  <c:v>183.84</c:v>
                </c:pt>
                <c:pt idx="4248">
                  <c:v>182.15</c:v>
                </c:pt>
                <c:pt idx="4249">
                  <c:v>181.62</c:v>
                </c:pt>
                <c:pt idx="4250">
                  <c:v>182.4</c:v>
                </c:pt>
                <c:pt idx="4251">
                  <c:v>181.29</c:v>
                </c:pt>
                <c:pt idx="4252">
                  <c:v>181.72</c:v>
                </c:pt>
                <c:pt idx="4253">
                  <c:v>181.09</c:v>
                </c:pt>
                <c:pt idx="4254">
                  <c:v>179.38</c:v>
                </c:pt>
                <c:pt idx="4255">
                  <c:v>178.78</c:v>
                </c:pt>
                <c:pt idx="4256">
                  <c:v>180.09</c:v>
                </c:pt>
                <c:pt idx="4257">
                  <c:v>185.83</c:v>
                </c:pt>
                <c:pt idx="4258">
                  <c:v>179.98</c:v>
                </c:pt>
                <c:pt idx="4259">
                  <c:v>179.73</c:v>
                </c:pt>
                <c:pt idx="4260">
                  <c:v>185.57</c:v>
                </c:pt>
                <c:pt idx="4261">
                  <c:v>180.14</c:v>
                </c:pt>
                <c:pt idx="4262">
                  <c:v>179.36</c:v>
                </c:pt>
                <c:pt idx="4263">
                  <c:v>185.57</c:v>
                </c:pt>
                <c:pt idx="4264">
                  <c:v>181.27</c:v>
                </c:pt>
                <c:pt idx="4265">
                  <c:v>180.84</c:v>
                </c:pt>
                <c:pt idx="4266">
                  <c:v>186.83</c:v>
                </c:pt>
                <c:pt idx="4267">
                  <c:v>182.12</c:v>
                </c:pt>
                <c:pt idx="4268">
                  <c:v>181.92</c:v>
                </c:pt>
                <c:pt idx="4269">
                  <c:v>187.84</c:v>
                </c:pt>
                <c:pt idx="4270">
                  <c:v>183.51</c:v>
                </c:pt>
                <c:pt idx="4271">
                  <c:v>185.42</c:v>
                </c:pt>
                <c:pt idx="4272">
                  <c:v>193.48</c:v>
                </c:pt>
                <c:pt idx="4273">
                  <c:v>187.26</c:v>
                </c:pt>
                <c:pt idx="4274">
                  <c:v>188.62</c:v>
                </c:pt>
                <c:pt idx="4275">
                  <c:v>195.44</c:v>
                </c:pt>
                <c:pt idx="4276">
                  <c:v>190.31</c:v>
                </c:pt>
                <c:pt idx="4277">
                  <c:v>190.48</c:v>
                </c:pt>
                <c:pt idx="4278">
                  <c:v>198.59</c:v>
                </c:pt>
                <c:pt idx="4279">
                  <c:v>187.46</c:v>
                </c:pt>
                <c:pt idx="4280">
                  <c:v>185.3</c:v>
                </c:pt>
                <c:pt idx="4281">
                  <c:v>183.59</c:v>
                </c:pt>
                <c:pt idx="4282">
                  <c:v>182.53</c:v>
                </c:pt>
                <c:pt idx="4283">
                  <c:v>181.02</c:v>
                </c:pt>
                <c:pt idx="4284">
                  <c:v>179.33</c:v>
                </c:pt>
                <c:pt idx="4285">
                  <c:v>180.89</c:v>
                </c:pt>
                <c:pt idx="4286">
                  <c:v>181.32</c:v>
                </c:pt>
                <c:pt idx="4287">
                  <c:v>182.93</c:v>
                </c:pt>
                <c:pt idx="4288">
                  <c:v>183.41</c:v>
                </c:pt>
                <c:pt idx="4289">
                  <c:v>186.08</c:v>
                </c:pt>
                <c:pt idx="4290">
                  <c:v>180.24</c:v>
                </c:pt>
                <c:pt idx="4291">
                  <c:v>181.02</c:v>
                </c:pt>
                <c:pt idx="4292">
                  <c:v>185.4</c:v>
                </c:pt>
                <c:pt idx="4293">
                  <c:v>181.32</c:v>
                </c:pt>
                <c:pt idx="4294">
                  <c:v>182.73</c:v>
                </c:pt>
                <c:pt idx="4295">
                  <c:v>188.77</c:v>
                </c:pt>
                <c:pt idx="4296">
                  <c:v>184.24</c:v>
                </c:pt>
                <c:pt idx="4297">
                  <c:v>183.11</c:v>
                </c:pt>
                <c:pt idx="4298">
                  <c:v>188.19</c:v>
                </c:pt>
                <c:pt idx="4299">
                  <c:v>182.63</c:v>
                </c:pt>
                <c:pt idx="4300">
                  <c:v>180.29</c:v>
                </c:pt>
                <c:pt idx="4301">
                  <c:v>185.85</c:v>
                </c:pt>
                <c:pt idx="4302">
                  <c:v>179.38</c:v>
                </c:pt>
                <c:pt idx="4303">
                  <c:v>178.65</c:v>
                </c:pt>
                <c:pt idx="4304">
                  <c:v>184.16</c:v>
                </c:pt>
                <c:pt idx="4305">
                  <c:v>178.9</c:v>
                </c:pt>
                <c:pt idx="4306">
                  <c:v>180.21</c:v>
                </c:pt>
                <c:pt idx="4307">
                  <c:v>185.45</c:v>
                </c:pt>
                <c:pt idx="4308">
                  <c:v>178.17</c:v>
                </c:pt>
                <c:pt idx="4309">
                  <c:v>178.5</c:v>
                </c:pt>
                <c:pt idx="4310">
                  <c:v>188.37</c:v>
                </c:pt>
                <c:pt idx="4311">
                  <c:v>179.15</c:v>
                </c:pt>
                <c:pt idx="4312">
                  <c:v>178.68</c:v>
                </c:pt>
                <c:pt idx="4313">
                  <c:v>178.6</c:v>
                </c:pt>
                <c:pt idx="4314">
                  <c:v>178.83</c:v>
                </c:pt>
                <c:pt idx="4315">
                  <c:v>178.9</c:v>
                </c:pt>
                <c:pt idx="4316">
                  <c:v>178.52</c:v>
                </c:pt>
                <c:pt idx="4317">
                  <c:v>178.32</c:v>
                </c:pt>
                <c:pt idx="4318">
                  <c:v>184.06</c:v>
                </c:pt>
                <c:pt idx="4319">
                  <c:v>178.6</c:v>
                </c:pt>
                <c:pt idx="4320">
                  <c:v>179.36</c:v>
                </c:pt>
                <c:pt idx="4321">
                  <c:v>185.95</c:v>
                </c:pt>
                <c:pt idx="4322">
                  <c:v>181.57</c:v>
                </c:pt>
                <c:pt idx="4323">
                  <c:v>179.58</c:v>
                </c:pt>
                <c:pt idx="4324">
                  <c:v>185.12</c:v>
                </c:pt>
                <c:pt idx="4325">
                  <c:v>178.3</c:v>
                </c:pt>
                <c:pt idx="4326">
                  <c:v>177.22</c:v>
                </c:pt>
                <c:pt idx="4327">
                  <c:v>183.46</c:v>
                </c:pt>
                <c:pt idx="4328">
                  <c:v>177.67</c:v>
                </c:pt>
                <c:pt idx="4329">
                  <c:v>178.12</c:v>
                </c:pt>
                <c:pt idx="4330">
                  <c:v>185.02</c:v>
                </c:pt>
                <c:pt idx="4331">
                  <c:v>178.32</c:v>
                </c:pt>
                <c:pt idx="4332">
                  <c:v>176.06</c:v>
                </c:pt>
                <c:pt idx="4333">
                  <c:v>182.88</c:v>
                </c:pt>
                <c:pt idx="4334">
                  <c:v>177.62</c:v>
                </c:pt>
                <c:pt idx="4335">
                  <c:v>177.34</c:v>
                </c:pt>
                <c:pt idx="4336">
                  <c:v>182.3</c:v>
                </c:pt>
                <c:pt idx="4337">
                  <c:v>175.15</c:v>
                </c:pt>
                <c:pt idx="4338">
                  <c:v>176.86</c:v>
                </c:pt>
                <c:pt idx="4339">
                  <c:v>184.79</c:v>
                </c:pt>
                <c:pt idx="4340">
                  <c:v>176.79</c:v>
                </c:pt>
                <c:pt idx="4341">
                  <c:v>176.96</c:v>
                </c:pt>
                <c:pt idx="4342">
                  <c:v>175.86</c:v>
                </c:pt>
                <c:pt idx="4343">
                  <c:v>175.81</c:v>
                </c:pt>
                <c:pt idx="4344">
                  <c:v>175.2</c:v>
                </c:pt>
                <c:pt idx="4345">
                  <c:v>176.49</c:v>
                </c:pt>
                <c:pt idx="4346">
                  <c:v>177.82</c:v>
                </c:pt>
                <c:pt idx="4347">
                  <c:v>176.56</c:v>
                </c:pt>
                <c:pt idx="4348">
                  <c:v>174.95</c:v>
                </c:pt>
                <c:pt idx="4349">
                  <c:v>175.83</c:v>
                </c:pt>
                <c:pt idx="4350">
                  <c:v>180.87</c:v>
                </c:pt>
                <c:pt idx="4351">
                  <c:v>177.27</c:v>
                </c:pt>
                <c:pt idx="4352">
                  <c:v>178.22</c:v>
                </c:pt>
                <c:pt idx="4353">
                  <c:v>183.86</c:v>
                </c:pt>
                <c:pt idx="4354">
                  <c:v>178.75</c:v>
                </c:pt>
                <c:pt idx="4355">
                  <c:v>179.36</c:v>
                </c:pt>
                <c:pt idx="4356">
                  <c:v>185.47</c:v>
                </c:pt>
                <c:pt idx="4357">
                  <c:v>179.66</c:v>
                </c:pt>
                <c:pt idx="4358">
                  <c:v>180.79</c:v>
                </c:pt>
                <c:pt idx="4359">
                  <c:v>186.1</c:v>
                </c:pt>
                <c:pt idx="4360">
                  <c:v>180.26</c:v>
                </c:pt>
                <c:pt idx="4361">
                  <c:v>178.63</c:v>
                </c:pt>
                <c:pt idx="4362">
                  <c:v>183.99</c:v>
                </c:pt>
                <c:pt idx="4363">
                  <c:v>179.28</c:v>
                </c:pt>
                <c:pt idx="4364">
                  <c:v>179.25</c:v>
                </c:pt>
                <c:pt idx="4365">
                  <c:v>182.96</c:v>
                </c:pt>
                <c:pt idx="4366">
                  <c:v>178.55</c:v>
                </c:pt>
                <c:pt idx="4367">
                  <c:v>180.19</c:v>
                </c:pt>
                <c:pt idx="4368">
                  <c:v>187.79</c:v>
                </c:pt>
                <c:pt idx="4369">
                  <c:v>180.26</c:v>
                </c:pt>
                <c:pt idx="4370">
                  <c:v>180.19</c:v>
                </c:pt>
                <c:pt idx="4371">
                  <c:v>178.98</c:v>
                </c:pt>
                <c:pt idx="4372">
                  <c:v>178.2</c:v>
                </c:pt>
                <c:pt idx="4373">
                  <c:v>178.12</c:v>
                </c:pt>
                <c:pt idx="4374">
                  <c:v>176.01</c:v>
                </c:pt>
                <c:pt idx="4375">
                  <c:v>176.46</c:v>
                </c:pt>
                <c:pt idx="4376">
                  <c:v>177.82</c:v>
                </c:pt>
                <c:pt idx="4377">
                  <c:v>175.93</c:v>
                </c:pt>
                <c:pt idx="4378">
                  <c:v>176.36</c:v>
                </c:pt>
                <c:pt idx="4379">
                  <c:v>181.45</c:v>
                </c:pt>
                <c:pt idx="4380">
                  <c:v>176.36</c:v>
                </c:pt>
                <c:pt idx="4381">
                  <c:v>175.88</c:v>
                </c:pt>
                <c:pt idx="4382">
                  <c:v>182.28</c:v>
                </c:pt>
                <c:pt idx="4383">
                  <c:v>177.37</c:v>
                </c:pt>
                <c:pt idx="4384">
                  <c:v>177.67</c:v>
                </c:pt>
                <c:pt idx="4385">
                  <c:v>183.48</c:v>
                </c:pt>
                <c:pt idx="4386">
                  <c:v>179.43</c:v>
                </c:pt>
                <c:pt idx="4387">
                  <c:v>179.58</c:v>
                </c:pt>
                <c:pt idx="4388">
                  <c:v>183.84</c:v>
                </c:pt>
                <c:pt idx="4389">
                  <c:v>177.44</c:v>
                </c:pt>
                <c:pt idx="4390">
                  <c:v>177.29</c:v>
                </c:pt>
                <c:pt idx="4391">
                  <c:v>182.55</c:v>
                </c:pt>
                <c:pt idx="4392">
                  <c:v>179.13</c:v>
                </c:pt>
                <c:pt idx="4393">
                  <c:v>178.8</c:v>
                </c:pt>
                <c:pt idx="4394">
                  <c:v>183.74</c:v>
                </c:pt>
                <c:pt idx="4395">
                  <c:v>178.37</c:v>
                </c:pt>
                <c:pt idx="4396">
                  <c:v>177.74</c:v>
                </c:pt>
                <c:pt idx="4397">
                  <c:v>185.62</c:v>
                </c:pt>
                <c:pt idx="4398">
                  <c:v>177.42</c:v>
                </c:pt>
                <c:pt idx="4399">
                  <c:v>179.15</c:v>
                </c:pt>
                <c:pt idx="4400">
                  <c:v>177.82</c:v>
                </c:pt>
                <c:pt idx="4401">
                  <c:v>178.9</c:v>
                </c:pt>
                <c:pt idx="4402">
                  <c:v>179.41</c:v>
                </c:pt>
                <c:pt idx="4403">
                  <c:v>179.76</c:v>
                </c:pt>
                <c:pt idx="4404">
                  <c:v>180.94</c:v>
                </c:pt>
                <c:pt idx="4405">
                  <c:v>180.01</c:v>
                </c:pt>
                <c:pt idx="4406">
                  <c:v>180.99</c:v>
                </c:pt>
                <c:pt idx="4407">
                  <c:v>180.97</c:v>
                </c:pt>
                <c:pt idx="4408">
                  <c:v>185.22</c:v>
                </c:pt>
                <c:pt idx="4409">
                  <c:v>180.59</c:v>
                </c:pt>
                <c:pt idx="4410">
                  <c:v>181.24</c:v>
                </c:pt>
                <c:pt idx="4411">
                  <c:v>186.43</c:v>
                </c:pt>
                <c:pt idx="4412">
                  <c:v>182.6</c:v>
                </c:pt>
                <c:pt idx="4413">
                  <c:v>183.16</c:v>
                </c:pt>
                <c:pt idx="4414">
                  <c:v>188.82</c:v>
                </c:pt>
                <c:pt idx="4415">
                  <c:v>183.01</c:v>
                </c:pt>
                <c:pt idx="4416">
                  <c:v>183.71</c:v>
                </c:pt>
                <c:pt idx="4417">
                  <c:v>188.7</c:v>
                </c:pt>
                <c:pt idx="4418">
                  <c:v>182.8</c:v>
                </c:pt>
                <c:pt idx="4419">
                  <c:v>183.26</c:v>
                </c:pt>
                <c:pt idx="4420">
                  <c:v>187.26</c:v>
                </c:pt>
                <c:pt idx="4421">
                  <c:v>182.96</c:v>
                </c:pt>
                <c:pt idx="4422">
                  <c:v>181.57</c:v>
                </c:pt>
                <c:pt idx="4423">
                  <c:v>187.59</c:v>
                </c:pt>
                <c:pt idx="4424">
                  <c:v>181.9</c:v>
                </c:pt>
                <c:pt idx="4425">
                  <c:v>182.35</c:v>
                </c:pt>
                <c:pt idx="4426">
                  <c:v>189.2</c:v>
                </c:pt>
                <c:pt idx="4427">
                  <c:v>181.87</c:v>
                </c:pt>
                <c:pt idx="4428">
                  <c:v>181.8</c:v>
                </c:pt>
                <c:pt idx="4429">
                  <c:v>181.29</c:v>
                </c:pt>
                <c:pt idx="4430">
                  <c:v>182.63</c:v>
                </c:pt>
                <c:pt idx="4431">
                  <c:v>180.77</c:v>
                </c:pt>
                <c:pt idx="4432">
                  <c:v>178.63</c:v>
                </c:pt>
                <c:pt idx="4433">
                  <c:v>178.8</c:v>
                </c:pt>
                <c:pt idx="4434">
                  <c:v>179.15</c:v>
                </c:pt>
                <c:pt idx="4435">
                  <c:v>178</c:v>
                </c:pt>
                <c:pt idx="4436">
                  <c:v>178.55</c:v>
                </c:pt>
                <c:pt idx="4437">
                  <c:v>182.85</c:v>
                </c:pt>
                <c:pt idx="4438">
                  <c:v>179.05</c:v>
                </c:pt>
                <c:pt idx="4439">
                  <c:v>178.73</c:v>
                </c:pt>
                <c:pt idx="4440">
                  <c:v>182.93</c:v>
                </c:pt>
                <c:pt idx="4441">
                  <c:v>177.69</c:v>
                </c:pt>
                <c:pt idx="4442">
                  <c:v>177.79</c:v>
                </c:pt>
                <c:pt idx="4443">
                  <c:v>183.69</c:v>
                </c:pt>
                <c:pt idx="4444">
                  <c:v>177.32</c:v>
                </c:pt>
                <c:pt idx="4445">
                  <c:v>175.5</c:v>
                </c:pt>
                <c:pt idx="4446">
                  <c:v>181.12</c:v>
                </c:pt>
                <c:pt idx="4447">
                  <c:v>174.8</c:v>
                </c:pt>
                <c:pt idx="4448">
                  <c:v>173.79</c:v>
                </c:pt>
                <c:pt idx="4449">
                  <c:v>179.96</c:v>
                </c:pt>
                <c:pt idx="4450">
                  <c:v>173.74</c:v>
                </c:pt>
                <c:pt idx="4451">
                  <c:v>172.73</c:v>
                </c:pt>
                <c:pt idx="4452">
                  <c:v>178.55</c:v>
                </c:pt>
                <c:pt idx="4453">
                  <c:v>175.35</c:v>
                </c:pt>
                <c:pt idx="4454">
                  <c:v>173.89</c:v>
                </c:pt>
                <c:pt idx="4455">
                  <c:v>184.19</c:v>
                </c:pt>
                <c:pt idx="4456">
                  <c:v>176.03</c:v>
                </c:pt>
                <c:pt idx="4457">
                  <c:v>177.54</c:v>
                </c:pt>
                <c:pt idx="4458">
                  <c:v>178.35</c:v>
                </c:pt>
                <c:pt idx="4459">
                  <c:v>177.82</c:v>
                </c:pt>
                <c:pt idx="4460">
                  <c:v>179.66</c:v>
                </c:pt>
                <c:pt idx="4461">
                  <c:v>180.44</c:v>
                </c:pt>
                <c:pt idx="4462">
                  <c:v>180.34</c:v>
                </c:pt>
                <c:pt idx="4463">
                  <c:v>180.19</c:v>
                </c:pt>
                <c:pt idx="4464">
                  <c:v>180.36</c:v>
                </c:pt>
                <c:pt idx="4465">
                  <c:v>182.43</c:v>
                </c:pt>
                <c:pt idx="4466">
                  <c:v>187.24</c:v>
                </c:pt>
                <c:pt idx="4467">
                  <c:v>181.12</c:v>
                </c:pt>
                <c:pt idx="4468">
                  <c:v>180.77</c:v>
                </c:pt>
                <c:pt idx="4469">
                  <c:v>185.3</c:v>
                </c:pt>
                <c:pt idx="4470">
                  <c:v>179.61</c:v>
                </c:pt>
                <c:pt idx="4471">
                  <c:v>179.46</c:v>
                </c:pt>
                <c:pt idx="4472">
                  <c:v>185.17</c:v>
                </c:pt>
                <c:pt idx="4473">
                  <c:v>180.66</c:v>
                </c:pt>
                <c:pt idx="4474">
                  <c:v>180.77</c:v>
                </c:pt>
                <c:pt idx="4475">
                  <c:v>186.43</c:v>
                </c:pt>
                <c:pt idx="4476">
                  <c:v>182.05</c:v>
                </c:pt>
                <c:pt idx="4477">
                  <c:v>182.23</c:v>
                </c:pt>
                <c:pt idx="4478">
                  <c:v>187.31</c:v>
                </c:pt>
                <c:pt idx="4479">
                  <c:v>181.22</c:v>
                </c:pt>
                <c:pt idx="4480">
                  <c:v>181.42</c:v>
                </c:pt>
                <c:pt idx="4481">
                  <c:v>187.44</c:v>
                </c:pt>
                <c:pt idx="4482">
                  <c:v>182.35</c:v>
                </c:pt>
                <c:pt idx="4483">
                  <c:v>183.33</c:v>
                </c:pt>
                <c:pt idx="4484">
                  <c:v>192.42</c:v>
                </c:pt>
                <c:pt idx="4485">
                  <c:v>182.5</c:v>
                </c:pt>
                <c:pt idx="4486">
                  <c:v>182.6</c:v>
                </c:pt>
                <c:pt idx="4487">
                  <c:v>183.06</c:v>
                </c:pt>
                <c:pt idx="4488">
                  <c:v>183.56</c:v>
                </c:pt>
                <c:pt idx="4489">
                  <c:v>182.45</c:v>
                </c:pt>
                <c:pt idx="4490">
                  <c:v>182.18</c:v>
                </c:pt>
                <c:pt idx="4491">
                  <c:v>181.07</c:v>
                </c:pt>
                <c:pt idx="4492">
                  <c:v>179.33</c:v>
                </c:pt>
                <c:pt idx="4493">
                  <c:v>181.82</c:v>
                </c:pt>
                <c:pt idx="4494">
                  <c:v>184.16</c:v>
                </c:pt>
                <c:pt idx="4495">
                  <c:v>189.27</c:v>
                </c:pt>
                <c:pt idx="4496">
                  <c:v>181.95</c:v>
                </c:pt>
                <c:pt idx="4497">
                  <c:v>180.44</c:v>
                </c:pt>
                <c:pt idx="4498">
                  <c:v>184.52</c:v>
                </c:pt>
                <c:pt idx="4499">
                  <c:v>179.83</c:v>
                </c:pt>
                <c:pt idx="4500">
                  <c:v>180.56</c:v>
                </c:pt>
                <c:pt idx="4501">
                  <c:v>185.45</c:v>
                </c:pt>
                <c:pt idx="4502">
                  <c:v>179.43</c:v>
                </c:pt>
                <c:pt idx="4503">
                  <c:v>179.28</c:v>
                </c:pt>
                <c:pt idx="4504">
                  <c:v>183.69</c:v>
                </c:pt>
                <c:pt idx="4505">
                  <c:v>179.48</c:v>
                </c:pt>
                <c:pt idx="4506">
                  <c:v>179.61</c:v>
                </c:pt>
                <c:pt idx="4507">
                  <c:v>185.93</c:v>
                </c:pt>
                <c:pt idx="4508">
                  <c:v>180.19</c:v>
                </c:pt>
                <c:pt idx="4509">
                  <c:v>179.61</c:v>
                </c:pt>
                <c:pt idx="4510">
                  <c:v>186.81</c:v>
                </c:pt>
                <c:pt idx="4511">
                  <c:v>180.21</c:v>
                </c:pt>
                <c:pt idx="4512">
                  <c:v>179.71</c:v>
                </c:pt>
                <c:pt idx="4513">
                  <c:v>180.21</c:v>
                </c:pt>
                <c:pt idx="4514">
                  <c:v>180.54</c:v>
                </c:pt>
                <c:pt idx="4515">
                  <c:v>180.26</c:v>
                </c:pt>
                <c:pt idx="4516">
                  <c:v>181.09</c:v>
                </c:pt>
                <c:pt idx="4517">
                  <c:v>181.57</c:v>
                </c:pt>
                <c:pt idx="4518">
                  <c:v>180.56</c:v>
                </c:pt>
                <c:pt idx="4519">
                  <c:v>181.62</c:v>
                </c:pt>
                <c:pt idx="4520">
                  <c:v>181.45</c:v>
                </c:pt>
                <c:pt idx="4521">
                  <c:v>184.77</c:v>
                </c:pt>
                <c:pt idx="4522">
                  <c:v>180.64</c:v>
                </c:pt>
                <c:pt idx="4523">
                  <c:v>182.2</c:v>
                </c:pt>
                <c:pt idx="4524">
                  <c:v>187.26</c:v>
                </c:pt>
                <c:pt idx="4525">
                  <c:v>180.89</c:v>
                </c:pt>
                <c:pt idx="4526">
                  <c:v>180.09</c:v>
                </c:pt>
                <c:pt idx="4527">
                  <c:v>187.13</c:v>
                </c:pt>
                <c:pt idx="4528">
                  <c:v>183.08</c:v>
                </c:pt>
                <c:pt idx="4529">
                  <c:v>182.07</c:v>
                </c:pt>
                <c:pt idx="4530">
                  <c:v>187.08</c:v>
                </c:pt>
                <c:pt idx="4531">
                  <c:v>183.94</c:v>
                </c:pt>
                <c:pt idx="4532">
                  <c:v>184.06</c:v>
                </c:pt>
                <c:pt idx="4533">
                  <c:v>188.27</c:v>
                </c:pt>
                <c:pt idx="4534">
                  <c:v>184.87</c:v>
                </c:pt>
                <c:pt idx="4535">
                  <c:v>186.73</c:v>
                </c:pt>
                <c:pt idx="4536">
                  <c:v>190.91</c:v>
                </c:pt>
                <c:pt idx="4537">
                  <c:v>183.81</c:v>
                </c:pt>
                <c:pt idx="4538">
                  <c:v>181.82</c:v>
                </c:pt>
                <c:pt idx="4539">
                  <c:v>188.85</c:v>
                </c:pt>
                <c:pt idx="4540">
                  <c:v>179.91</c:v>
                </c:pt>
                <c:pt idx="4541">
                  <c:v>180.14</c:v>
                </c:pt>
                <c:pt idx="4542">
                  <c:v>181.45</c:v>
                </c:pt>
                <c:pt idx="4543">
                  <c:v>180.19</c:v>
                </c:pt>
                <c:pt idx="4544">
                  <c:v>180.26</c:v>
                </c:pt>
                <c:pt idx="4545">
                  <c:v>180.94</c:v>
                </c:pt>
                <c:pt idx="4546">
                  <c:v>181.24</c:v>
                </c:pt>
                <c:pt idx="4547">
                  <c:v>181.09</c:v>
                </c:pt>
                <c:pt idx="4548">
                  <c:v>182.5</c:v>
                </c:pt>
                <c:pt idx="4549">
                  <c:v>182.8</c:v>
                </c:pt>
                <c:pt idx="4550">
                  <c:v>188.7</c:v>
                </c:pt>
                <c:pt idx="4551">
                  <c:v>182.73</c:v>
                </c:pt>
                <c:pt idx="4552">
                  <c:v>181.42</c:v>
                </c:pt>
                <c:pt idx="4553">
                  <c:v>186.73</c:v>
                </c:pt>
                <c:pt idx="4554">
                  <c:v>182.15</c:v>
                </c:pt>
                <c:pt idx="4555">
                  <c:v>183.51</c:v>
                </c:pt>
                <c:pt idx="4556">
                  <c:v>188.37</c:v>
                </c:pt>
                <c:pt idx="4557">
                  <c:v>181.82</c:v>
                </c:pt>
                <c:pt idx="4558">
                  <c:v>182.33</c:v>
                </c:pt>
                <c:pt idx="4559">
                  <c:v>186.78</c:v>
                </c:pt>
                <c:pt idx="4560">
                  <c:v>181.7</c:v>
                </c:pt>
                <c:pt idx="4561">
                  <c:v>179.1</c:v>
                </c:pt>
                <c:pt idx="4562">
                  <c:v>184.84</c:v>
                </c:pt>
                <c:pt idx="4563">
                  <c:v>182.6</c:v>
                </c:pt>
                <c:pt idx="4564">
                  <c:v>182.88</c:v>
                </c:pt>
                <c:pt idx="4565">
                  <c:v>188.17</c:v>
                </c:pt>
                <c:pt idx="4566">
                  <c:v>181.85</c:v>
                </c:pt>
                <c:pt idx="4567">
                  <c:v>183.53</c:v>
                </c:pt>
                <c:pt idx="4568">
                  <c:v>191.64</c:v>
                </c:pt>
                <c:pt idx="4569">
                  <c:v>183.38</c:v>
                </c:pt>
                <c:pt idx="4570">
                  <c:v>182.4</c:v>
                </c:pt>
                <c:pt idx="4571">
                  <c:v>179.81</c:v>
                </c:pt>
                <c:pt idx="4572">
                  <c:v>181.6</c:v>
                </c:pt>
                <c:pt idx="4573">
                  <c:v>180.39</c:v>
                </c:pt>
                <c:pt idx="4574">
                  <c:v>179.36</c:v>
                </c:pt>
                <c:pt idx="4575">
                  <c:v>179.76</c:v>
                </c:pt>
                <c:pt idx="4576">
                  <c:v>180.41</c:v>
                </c:pt>
                <c:pt idx="4577">
                  <c:v>180.46</c:v>
                </c:pt>
                <c:pt idx="4578">
                  <c:v>179.91</c:v>
                </c:pt>
                <c:pt idx="4579">
                  <c:v>185.37</c:v>
                </c:pt>
                <c:pt idx="4580">
                  <c:v>178.58</c:v>
                </c:pt>
                <c:pt idx="4581">
                  <c:v>178.85</c:v>
                </c:pt>
                <c:pt idx="4582">
                  <c:v>184.52</c:v>
                </c:pt>
                <c:pt idx="4583">
                  <c:v>179.36</c:v>
                </c:pt>
                <c:pt idx="4584">
                  <c:v>178.8</c:v>
                </c:pt>
                <c:pt idx="4585">
                  <c:v>184.01</c:v>
                </c:pt>
                <c:pt idx="4586">
                  <c:v>178.25</c:v>
                </c:pt>
                <c:pt idx="4587">
                  <c:v>177.67</c:v>
                </c:pt>
                <c:pt idx="4588">
                  <c:v>182.83</c:v>
                </c:pt>
                <c:pt idx="4589">
                  <c:v>179.28</c:v>
                </c:pt>
                <c:pt idx="4590">
                  <c:v>176.94</c:v>
                </c:pt>
                <c:pt idx="4591">
                  <c:v>182.48</c:v>
                </c:pt>
                <c:pt idx="4592">
                  <c:v>176.79</c:v>
                </c:pt>
                <c:pt idx="4593">
                  <c:v>177.14</c:v>
                </c:pt>
                <c:pt idx="4594">
                  <c:v>183.79</c:v>
                </c:pt>
                <c:pt idx="4595">
                  <c:v>178.25</c:v>
                </c:pt>
                <c:pt idx="4596">
                  <c:v>178.47</c:v>
                </c:pt>
                <c:pt idx="4597">
                  <c:v>187.74</c:v>
                </c:pt>
                <c:pt idx="4598">
                  <c:v>178.32</c:v>
                </c:pt>
                <c:pt idx="4599">
                  <c:v>177.95</c:v>
                </c:pt>
                <c:pt idx="4600">
                  <c:v>180.77</c:v>
                </c:pt>
                <c:pt idx="4601">
                  <c:v>181.97</c:v>
                </c:pt>
                <c:pt idx="4602">
                  <c:v>182.48</c:v>
                </c:pt>
                <c:pt idx="4603">
                  <c:v>181.72</c:v>
                </c:pt>
                <c:pt idx="4604">
                  <c:v>182.75</c:v>
                </c:pt>
                <c:pt idx="4605">
                  <c:v>183.23</c:v>
                </c:pt>
                <c:pt idx="4606">
                  <c:v>183.96</c:v>
                </c:pt>
                <c:pt idx="4607">
                  <c:v>185.6</c:v>
                </c:pt>
                <c:pt idx="4608">
                  <c:v>191.29</c:v>
                </c:pt>
                <c:pt idx="4609">
                  <c:v>186.91</c:v>
                </c:pt>
                <c:pt idx="4610">
                  <c:v>186.56</c:v>
                </c:pt>
                <c:pt idx="4611">
                  <c:v>192.09</c:v>
                </c:pt>
                <c:pt idx="4612">
                  <c:v>186.4</c:v>
                </c:pt>
                <c:pt idx="4613">
                  <c:v>187.97</c:v>
                </c:pt>
                <c:pt idx="4614">
                  <c:v>191.39</c:v>
                </c:pt>
                <c:pt idx="4615">
                  <c:v>186.4</c:v>
                </c:pt>
                <c:pt idx="4616">
                  <c:v>185.67</c:v>
                </c:pt>
                <c:pt idx="4617">
                  <c:v>190.41</c:v>
                </c:pt>
                <c:pt idx="4618">
                  <c:v>185.15</c:v>
                </c:pt>
                <c:pt idx="4619">
                  <c:v>186</c:v>
                </c:pt>
                <c:pt idx="4620">
                  <c:v>191.47</c:v>
                </c:pt>
                <c:pt idx="4621">
                  <c:v>186.86</c:v>
                </c:pt>
                <c:pt idx="4622">
                  <c:v>186.78</c:v>
                </c:pt>
                <c:pt idx="4623">
                  <c:v>194.59</c:v>
                </c:pt>
                <c:pt idx="4624">
                  <c:v>188.44</c:v>
                </c:pt>
                <c:pt idx="4625">
                  <c:v>187.61</c:v>
                </c:pt>
                <c:pt idx="4626">
                  <c:v>197.28</c:v>
                </c:pt>
                <c:pt idx="4627">
                  <c:v>186.96</c:v>
                </c:pt>
                <c:pt idx="4628">
                  <c:v>185.75</c:v>
                </c:pt>
                <c:pt idx="4629">
                  <c:v>184.49</c:v>
                </c:pt>
                <c:pt idx="4630">
                  <c:v>185.55</c:v>
                </c:pt>
                <c:pt idx="4631">
                  <c:v>186.46</c:v>
                </c:pt>
                <c:pt idx="4632">
                  <c:v>186.71</c:v>
                </c:pt>
                <c:pt idx="4633">
                  <c:v>184.49</c:v>
                </c:pt>
                <c:pt idx="4634">
                  <c:v>189.88</c:v>
                </c:pt>
                <c:pt idx="4635">
                  <c:v>183.91</c:v>
                </c:pt>
                <c:pt idx="4636">
                  <c:v>183.79</c:v>
                </c:pt>
                <c:pt idx="4637">
                  <c:v>189.38</c:v>
                </c:pt>
                <c:pt idx="4638">
                  <c:v>184.57</c:v>
                </c:pt>
                <c:pt idx="4639">
                  <c:v>183.13</c:v>
                </c:pt>
                <c:pt idx="4640">
                  <c:v>187.99</c:v>
                </c:pt>
                <c:pt idx="4641">
                  <c:v>183.79</c:v>
                </c:pt>
                <c:pt idx="4642">
                  <c:v>184.06</c:v>
                </c:pt>
                <c:pt idx="4643">
                  <c:v>189.9</c:v>
                </c:pt>
                <c:pt idx="4644">
                  <c:v>184.94</c:v>
                </c:pt>
                <c:pt idx="4645">
                  <c:v>185.27</c:v>
                </c:pt>
                <c:pt idx="4646">
                  <c:v>190.01</c:v>
                </c:pt>
                <c:pt idx="4647">
                  <c:v>185.02</c:v>
                </c:pt>
                <c:pt idx="4648">
                  <c:v>184.37</c:v>
                </c:pt>
                <c:pt idx="4649">
                  <c:v>189.07</c:v>
                </c:pt>
                <c:pt idx="4650">
                  <c:v>182.5</c:v>
                </c:pt>
                <c:pt idx="4651">
                  <c:v>182.05</c:v>
                </c:pt>
                <c:pt idx="4652">
                  <c:v>188.14</c:v>
                </c:pt>
                <c:pt idx="4653">
                  <c:v>180.87</c:v>
                </c:pt>
                <c:pt idx="4654">
                  <c:v>181.97</c:v>
                </c:pt>
                <c:pt idx="4655">
                  <c:v>183.03</c:v>
                </c:pt>
                <c:pt idx="4656">
                  <c:v>183.79</c:v>
                </c:pt>
                <c:pt idx="4657">
                  <c:v>184.06</c:v>
                </c:pt>
                <c:pt idx="4658">
                  <c:v>182.75</c:v>
                </c:pt>
                <c:pt idx="4659">
                  <c:v>183.56</c:v>
                </c:pt>
                <c:pt idx="4660">
                  <c:v>183.08</c:v>
                </c:pt>
                <c:pt idx="4661">
                  <c:v>182.1</c:v>
                </c:pt>
                <c:pt idx="4662">
                  <c:v>179.68</c:v>
                </c:pt>
                <c:pt idx="4663">
                  <c:v>184.67</c:v>
                </c:pt>
                <c:pt idx="4664">
                  <c:v>180.74</c:v>
                </c:pt>
                <c:pt idx="4665">
                  <c:v>180.72</c:v>
                </c:pt>
                <c:pt idx="4666">
                  <c:v>185.42</c:v>
                </c:pt>
                <c:pt idx="4667">
                  <c:v>180.84</c:v>
                </c:pt>
                <c:pt idx="4668">
                  <c:v>182.6</c:v>
                </c:pt>
                <c:pt idx="4669">
                  <c:v>187.01</c:v>
                </c:pt>
                <c:pt idx="4670">
                  <c:v>180.64</c:v>
                </c:pt>
                <c:pt idx="4671">
                  <c:v>181.7</c:v>
                </c:pt>
                <c:pt idx="4672">
                  <c:v>187.08</c:v>
                </c:pt>
                <c:pt idx="4673">
                  <c:v>179.25</c:v>
                </c:pt>
                <c:pt idx="4674">
                  <c:v>179.25</c:v>
                </c:pt>
                <c:pt idx="4675">
                  <c:v>185.12</c:v>
                </c:pt>
                <c:pt idx="4676">
                  <c:v>179.48</c:v>
                </c:pt>
                <c:pt idx="4677">
                  <c:v>180.11</c:v>
                </c:pt>
                <c:pt idx="4678">
                  <c:v>186.28</c:v>
                </c:pt>
                <c:pt idx="4679">
                  <c:v>180.21</c:v>
                </c:pt>
                <c:pt idx="4680">
                  <c:v>179.58</c:v>
                </c:pt>
                <c:pt idx="4681">
                  <c:v>188.54</c:v>
                </c:pt>
                <c:pt idx="4682">
                  <c:v>176.99</c:v>
                </c:pt>
                <c:pt idx="4683">
                  <c:v>178.35</c:v>
                </c:pt>
                <c:pt idx="4684">
                  <c:v>177.74</c:v>
                </c:pt>
                <c:pt idx="4685">
                  <c:v>178.88</c:v>
                </c:pt>
                <c:pt idx="4686">
                  <c:v>178.78</c:v>
                </c:pt>
                <c:pt idx="4687">
                  <c:v>177.37</c:v>
                </c:pt>
                <c:pt idx="4688">
                  <c:v>175.98</c:v>
                </c:pt>
                <c:pt idx="4689">
                  <c:v>175.38</c:v>
                </c:pt>
                <c:pt idx="4690">
                  <c:v>178.07</c:v>
                </c:pt>
                <c:pt idx="4691">
                  <c:v>177.82</c:v>
                </c:pt>
                <c:pt idx="4692">
                  <c:v>183.81</c:v>
                </c:pt>
                <c:pt idx="4693">
                  <c:v>178.7</c:v>
                </c:pt>
                <c:pt idx="4694">
                  <c:v>179.73</c:v>
                </c:pt>
                <c:pt idx="4695">
                  <c:v>183.64</c:v>
                </c:pt>
                <c:pt idx="4696">
                  <c:v>178.17</c:v>
                </c:pt>
                <c:pt idx="4697">
                  <c:v>178.4</c:v>
                </c:pt>
                <c:pt idx="4698">
                  <c:v>184.37</c:v>
                </c:pt>
                <c:pt idx="4699">
                  <c:v>177.57</c:v>
                </c:pt>
                <c:pt idx="4700">
                  <c:v>177.01</c:v>
                </c:pt>
                <c:pt idx="4701">
                  <c:v>182.98</c:v>
                </c:pt>
                <c:pt idx="4702">
                  <c:v>176.94</c:v>
                </c:pt>
                <c:pt idx="4703">
                  <c:v>177.72</c:v>
                </c:pt>
                <c:pt idx="4704">
                  <c:v>184.39</c:v>
                </c:pt>
                <c:pt idx="4705">
                  <c:v>178.22</c:v>
                </c:pt>
                <c:pt idx="4706">
                  <c:v>177.95</c:v>
                </c:pt>
                <c:pt idx="4707">
                  <c:v>184.94</c:v>
                </c:pt>
                <c:pt idx="4708">
                  <c:v>178.98</c:v>
                </c:pt>
                <c:pt idx="4709">
                  <c:v>178.45</c:v>
                </c:pt>
                <c:pt idx="4710">
                  <c:v>188.6</c:v>
                </c:pt>
                <c:pt idx="4711">
                  <c:v>178.15</c:v>
                </c:pt>
                <c:pt idx="4712">
                  <c:v>177.92</c:v>
                </c:pt>
                <c:pt idx="4713">
                  <c:v>176.89</c:v>
                </c:pt>
                <c:pt idx="4714">
                  <c:v>177.67</c:v>
                </c:pt>
                <c:pt idx="4715">
                  <c:v>177.04</c:v>
                </c:pt>
                <c:pt idx="4716">
                  <c:v>175.68</c:v>
                </c:pt>
                <c:pt idx="4717">
                  <c:v>175.25</c:v>
                </c:pt>
                <c:pt idx="4718">
                  <c:v>180.34</c:v>
                </c:pt>
                <c:pt idx="4719">
                  <c:v>175.38</c:v>
                </c:pt>
                <c:pt idx="4720">
                  <c:v>176.46</c:v>
                </c:pt>
                <c:pt idx="4721">
                  <c:v>181.67</c:v>
                </c:pt>
                <c:pt idx="4722">
                  <c:v>175.68</c:v>
                </c:pt>
                <c:pt idx="4723">
                  <c:v>175.43</c:v>
                </c:pt>
                <c:pt idx="4724">
                  <c:v>181.32</c:v>
                </c:pt>
                <c:pt idx="4725">
                  <c:v>176.16</c:v>
                </c:pt>
                <c:pt idx="4726">
                  <c:v>175.91</c:v>
                </c:pt>
                <c:pt idx="4727">
                  <c:v>181.6</c:v>
                </c:pt>
                <c:pt idx="4728">
                  <c:v>178.25</c:v>
                </c:pt>
                <c:pt idx="4729">
                  <c:v>178.78</c:v>
                </c:pt>
                <c:pt idx="4730">
                  <c:v>184.19</c:v>
                </c:pt>
                <c:pt idx="4731">
                  <c:v>179.28</c:v>
                </c:pt>
                <c:pt idx="4732">
                  <c:v>180.59</c:v>
                </c:pt>
                <c:pt idx="4733">
                  <c:v>186.76</c:v>
                </c:pt>
                <c:pt idx="4734">
                  <c:v>181.39</c:v>
                </c:pt>
                <c:pt idx="4735">
                  <c:v>182.93</c:v>
                </c:pt>
                <c:pt idx="4736">
                  <c:v>190.46</c:v>
                </c:pt>
                <c:pt idx="4737">
                  <c:v>183.43</c:v>
                </c:pt>
                <c:pt idx="4738">
                  <c:v>183.46</c:v>
                </c:pt>
                <c:pt idx="4739">
                  <c:v>183.48</c:v>
                </c:pt>
                <c:pt idx="4740">
                  <c:v>184.19</c:v>
                </c:pt>
                <c:pt idx="4741">
                  <c:v>185.15</c:v>
                </c:pt>
                <c:pt idx="4742">
                  <c:v>185.47</c:v>
                </c:pt>
                <c:pt idx="4743">
                  <c:v>185.05</c:v>
                </c:pt>
                <c:pt idx="4744">
                  <c:v>185.12</c:v>
                </c:pt>
                <c:pt idx="4745">
                  <c:v>185.5</c:v>
                </c:pt>
                <c:pt idx="4746">
                  <c:v>184.84</c:v>
                </c:pt>
                <c:pt idx="4747">
                  <c:v>189.53</c:v>
                </c:pt>
                <c:pt idx="4748">
                  <c:v>185.73</c:v>
                </c:pt>
                <c:pt idx="4749">
                  <c:v>186.33</c:v>
                </c:pt>
                <c:pt idx="4750">
                  <c:v>190.51</c:v>
                </c:pt>
                <c:pt idx="4751">
                  <c:v>182.5</c:v>
                </c:pt>
                <c:pt idx="4752">
                  <c:v>181.24</c:v>
                </c:pt>
                <c:pt idx="4753">
                  <c:v>186.86</c:v>
                </c:pt>
                <c:pt idx="4754">
                  <c:v>182.98</c:v>
                </c:pt>
                <c:pt idx="4755">
                  <c:v>183.16</c:v>
                </c:pt>
                <c:pt idx="4756">
                  <c:v>188.14</c:v>
                </c:pt>
                <c:pt idx="4757">
                  <c:v>183.36</c:v>
                </c:pt>
                <c:pt idx="4758">
                  <c:v>181.55</c:v>
                </c:pt>
                <c:pt idx="4759">
                  <c:v>187.64</c:v>
                </c:pt>
                <c:pt idx="4760">
                  <c:v>180.59</c:v>
                </c:pt>
                <c:pt idx="4761">
                  <c:v>179.83</c:v>
                </c:pt>
                <c:pt idx="4762">
                  <c:v>186.58</c:v>
                </c:pt>
                <c:pt idx="4763">
                  <c:v>181.37</c:v>
                </c:pt>
                <c:pt idx="4764">
                  <c:v>180.77</c:v>
                </c:pt>
                <c:pt idx="4765">
                  <c:v>187.59</c:v>
                </c:pt>
                <c:pt idx="4766">
                  <c:v>178.37</c:v>
                </c:pt>
                <c:pt idx="4767">
                  <c:v>177.32</c:v>
                </c:pt>
                <c:pt idx="4768">
                  <c:v>178.88</c:v>
                </c:pt>
                <c:pt idx="4769">
                  <c:v>179.33</c:v>
                </c:pt>
                <c:pt idx="4770">
                  <c:v>176.59</c:v>
                </c:pt>
                <c:pt idx="4771">
                  <c:v>177.42</c:v>
                </c:pt>
                <c:pt idx="4772">
                  <c:v>179.88</c:v>
                </c:pt>
                <c:pt idx="4773">
                  <c:v>179.73</c:v>
                </c:pt>
                <c:pt idx="4774">
                  <c:v>179.83</c:v>
                </c:pt>
                <c:pt idx="4775">
                  <c:v>178.9</c:v>
                </c:pt>
                <c:pt idx="4776">
                  <c:v>184.99</c:v>
                </c:pt>
                <c:pt idx="4777">
                  <c:v>179.51</c:v>
                </c:pt>
                <c:pt idx="4778">
                  <c:v>178</c:v>
                </c:pt>
                <c:pt idx="4779">
                  <c:v>182.88</c:v>
                </c:pt>
                <c:pt idx="4780">
                  <c:v>176.56</c:v>
                </c:pt>
                <c:pt idx="4781">
                  <c:v>177.24</c:v>
                </c:pt>
                <c:pt idx="4782">
                  <c:v>181.52</c:v>
                </c:pt>
                <c:pt idx="4783">
                  <c:v>176.41</c:v>
                </c:pt>
                <c:pt idx="4784">
                  <c:v>176.54</c:v>
                </c:pt>
                <c:pt idx="4785">
                  <c:v>181.12</c:v>
                </c:pt>
                <c:pt idx="4786">
                  <c:v>177.09</c:v>
                </c:pt>
                <c:pt idx="4787">
                  <c:v>176.61</c:v>
                </c:pt>
                <c:pt idx="4788">
                  <c:v>181.5</c:v>
                </c:pt>
                <c:pt idx="4789">
                  <c:v>178</c:v>
                </c:pt>
                <c:pt idx="4790">
                  <c:v>177.62</c:v>
                </c:pt>
                <c:pt idx="4791">
                  <c:v>182.25</c:v>
                </c:pt>
                <c:pt idx="4792">
                  <c:v>176.51</c:v>
                </c:pt>
                <c:pt idx="4793">
                  <c:v>175.28</c:v>
                </c:pt>
                <c:pt idx="4794">
                  <c:v>183.33</c:v>
                </c:pt>
                <c:pt idx="4795">
                  <c:v>175.73</c:v>
                </c:pt>
                <c:pt idx="4796">
                  <c:v>177.72</c:v>
                </c:pt>
                <c:pt idx="4797">
                  <c:v>180.46</c:v>
                </c:pt>
                <c:pt idx="4798">
                  <c:v>179.18</c:v>
                </c:pt>
                <c:pt idx="4799">
                  <c:v>179.13</c:v>
                </c:pt>
                <c:pt idx="4800">
                  <c:v>177.37</c:v>
                </c:pt>
                <c:pt idx="4801">
                  <c:v>177.42</c:v>
                </c:pt>
                <c:pt idx="4802">
                  <c:v>178.07</c:v>
                </c:pt>
                <c:pt idx="4803">
                  <c:v>178.95</c:v>
                </c:pt>
                <c:pt idx="4804">
                  <c:v>178.8</c:v>
                </c:pt>
                <c:pt idx="4805">
                  <c:v>185.85</c:v>
                </c:pt>
                <c:pt idx="4806">
                  <c:v>180.34</c:v>
                </c:pt>
                <c:pt idx="4807">
                  <c:v>182.23</c:v>
                </c:pt>
                <c:pt idx="4808">
                  <c:v>186.28</c:v>
                </c:pt>
                <c:pt idx="4809">
                  <c:v>179.96</c:v>
                </c:pt>
                <c:pt idx="4810">
                  <c:v>180.19</c:v>
                </c:pt>
                <c:pt idx="4811">
                  <c:v>185.17</c:v>
                </c:pt>
                <c:pt idx="4812">
                  <c:v>181.87</c:v>
                </c:pt>
                <c:pt idx="4813">
                  <c:v>181.75</c:v>
                </c:pt>
                <c:pt idx="4814">
                  <c:v>187.01</c:v>
                </c:pt>
                <c:pt idx="4815">
                  <c:v>181.57</c:v>
                </c:pt>
                <c:pt idx="4816">
                  <c:v>181.97</c:v>
                </c:pt>
                <c:pt idx="4817">
                  <c:v>186.71</c:v>
                </c:pt>
                <c:pt idx="4818">
                  <c:v>182.23</c:v>
                </c:pt>
                <c:pt idx="4819">
                  <c:v>183.81</c:v>
                </c:pt>
                <c:pt idx="4820">
                  <c:v>189</c:v>
                </c:pt>
                <c:pt idx="4821">
                  <c:v>183.43</c:v>
                </c:pt>
                <c:pt idx="4822">
                  <c:v>183.03</c:v>
                </c:pt>
                <c:pt idx="4823">
                  <c:v>189.68</c:v>
                </c:pt>
                <c:pt idx="4824">
                  <c:v>180.54</c:v>
                </c:pt>
                <c:pt idx="4825">
                  <c:v>179.73</c:v>
                </c:pt>
                <c:pt idx="4826">
                  <c:v>179.41</c:v>
                </c:pt>
                <c:pt idx="4827">
                  <c:v>181.37</c:v>
                </c:pt>
                <c:pt idx="4828">
                  <c:v>180.14</c:v>
                </c:pt>
                <c:pt idx="4829">
                  <c:v>178.98</c:v>
                </c:pt>
                <c:pt idx="4830">
                  <c:v>178.65</c:v>
                </c:pt>
                <c:pt idx="4831">
                  <c:v>177.17</c:v>
                </c:pt>
                <c:pt idx="4832">
                  <c:v>175.78</c:v>
                </c:pt>
                <c:pt idx="4833">
                  <c:v>174.32</c:v>
                </c:pt>
                <c:pt idx="4834">
                  <c:v>178.88</c:v>
                </c:pt>
                <c:pt idx="4835">
                  <c:v>173.19</c:v>
                </c:pt>
                <c:pt idx="4836">
                  <c:v>173.79</c:v>
                </c:pt>
                <c:pt idx="4837">
                  <c:v>178.42</c:v>
                </c:pt>
                <c:pt idx="4838">
                  <c:v>172.1</c:v>
                </c:pt>
                <c:pt idx="4839">
                  <c:v>171.85</c:v>
                </c:pt>
                <c:pt idx="4840">
                  <c:v>177.79</c:v>
                </c:pt>
                <c:pt idx="4841">
                  <c:v>173.34</c:v>
                </c:pt>
                <c:pt idx="4842">
                  <c:v>173.14</c:v>
                </c:pt>
                <c:pt idx="4843">
                  <c:v>179.41</c:v>
                </c:pt>
                <c:pt idx="4844">
                  <c:v>174.12</c:v>
                </c:pt>
                <c:pt idx="4845">
                  <c:v>174.62</c:v>
                </c:pt>
                <c:pt idx="4846">
                  <c:v>178.7</c:v>
                </c:pt>
                <c:pt idx="4847">
                  <c:v>171.98</c:v>
                </c:pt>
                <c:pt idx="4848">
                  <c:v>172.36</c:v>
                </c:pt>
                <c:pt idx="4849">
                  <c:v>179.86</c:v>
                </c:pt>
                <c:pt idx="4850">
                  <c:v>174.02</c:v>
                </c:pt>
                <c:pt idx="4851">
                  <c:v>173.72</c:v>
                </c:pt>
                <c:pt idx="4852">
                  <c:v>185.62</c:v>
                </c:pt>
                <c:pt idx="4853">
                  <c:v>175.4</c:v>
                </c:pt>
                <c:pt idx="4854">
                  <c:v>173.84</c:v>
                </c:pt>
                <c:pt idx="4855">
                  <c:v>173.74</c:v>
                </c:pt>
                <c:pt idx="4856">
                  <c:v>173.62</c:v>
                </c:pt>
                <c:pt idx="4857">
                  <c:v>173.51</c:v>
                </c:pt>
                <c:pt idx="4858">
                  <c:v>173.62</c:v>
                </c:pt>
                <c:pt idx="4859">
                  <c:v>172.81</c:v>
                </c:pt>
                <c:pt idx="4860">
                  <c:v>173.11</c:v>
                </c:pt>
                <c:pt idx="4861">
                  <c:v>174.32</c:v>
                </c:pt>
                <c:pt idx="4862">
                  <c:v>174.55</c:v>
                </c:pt>
                <c:pt idx="4863">
                  <c:v>180.01</c:v>
                </c:pt>
                <c:pt idx="4864">
                  <c:v>174.8</c:v>
                </c:pt>
                <c:pt idx="4865">
                  <c:v>174.8</c:v>
                </c:pt>
                <c:pt idx="4866">
                  <c:v>181.14</c:v>
                </c:pt>
                <c:pt idx="4867">
                  <c:v>174.67</c:v>
                </c:pt>
                <c:pt idx="4868">
                  <c:v>173.34</c:v>
                </c:pt>
                <c:pt idx="4869">
                  <c:v>179.86</c:v>
                </c:pt>
                <c:pt idx="4870">
                  <c:v>173.92</c:v>
                </c:pt>
                <c:pt idx="4871">
                  <c:v>174.6</c:v>
                </c:pt>
                <c:pt idx="4872">
                  <c:v>178.45</c:v>
                </c:pt>
                <c:pt idx="4873">
                  <c:v>173.26</c:v>
                </c:pt>
                <c:pt idx="4874">
                  <c:v>173.04</c:v>
                </c:pt>
                <c:pt idx="4875">
                  <c:v>177.59</c:v>
                </c:pt>
                <c:pt idx="4876">
                  <c:v>170.42</c:v>
                </c:pt>
                <c:pt idx="4877">
                  <c:v>171.32</c:v>
                </c:pt>
                <c:pt idx="4878">
                  <c:v>178.17</c:v>
                </c:pt>
                <c:pt idx="4879">
                  <c:v>172.56</c:v>
                </c:pt>
                <c:pt idx="4880">
                  <c:v>171.2</c:v>
                </c:pt>
                <c:pt idx="4881">
                  <c:v>181.5</c:v>
                </c:pt>
                <c:pt idx="4882">
                  <c:v>171.9</c:v>
                </c:pt>
                <c:pt idx="4883">
                  <c:v>172.46</c:v>
                </c:pt>
                <c:pt idx="4884">
                  <c:v>172.58</c:v>
                </c:pt>
                <c:pt idx="4885">
                  <c:v>172.23</c:v>
                </c:pt>
                <c:pt idx="4886">
                  <c:v>173.72</c:v>
                </c:pt>
                <c:pt idx="4887">
                  <c:v>176.16</c:v>
                </c:pt>
                <c:pt idx="4888">
                  <c:v>176.81</c:v>
                </c:pt>
                <c:pt idx="4889">
                  <c:v>180.39</c:v>
                </c:pt>
                <c:pt idx="4890">
                  <c:v>176.06</c:v>
                </c:pt>
                <c:pt idx="4891">
                  <c:v>177.32</c:v>
                </c:pt>
                <c:pt idx="4892">
                  <c:v>182.4</c:v>
                </c:pt>
                <c:pt idx="4893">
                  <c:v>176.28</c:v>
                </c:pt>
                <c:pt idx="4894">
                  <c:v>175.25</c:v>
                </c:pt>
                <c:pt idx="4895">
                  <c:v>179.51</c:v>
                </c:pt>
                <c:pt idx="4896">
                  <c:v>173.24</c:v>
                </c:pt>
                <c:pt idx="4897">
                  <c:v>172.68</c:v>
                </c:pt>
                <c:pt idx="4898">
                  <c:v>178</c:v>
                </c:pt>
                <c:pt idx="4899">
                  <c:v>174.04</c:v>
                </c:pt>
                <c:pt idx="4900">
                  <c:v>175.4</c:v>
                </c:pt>
                <c:pt idx="4901">
                  <c:v>179.78</c:v>
                </c:pt>
                <c:pt idx="4902">
                  <c:v>175.4</c:v>
                </c:pt>
                <c:pt idx="4903">
                  <c:v>174.65</c:v>
                </c:pt>
                <c:pt idx="4904">
                  <c:v>181.34</c:v>
                </c:pt>
                <c:pt idx="4905">
                  <c:v>175.18</c:v>
                </c:pt>
                <c:pt idx="4906">
                  <c:v>175.98</c:v>
                </c:pt>
                <c:pt idx="4907">
                  <c:v>185.83</c:v>
                </c:pt>
                <c:pt idx="4908">
                  <c:v>175.96</c:v>
                </c:pt>
                <c:pt idx="4909">
                  <c:v>174.65</c:v>
                </c:pt>
                <c:pt idx="4910">
                  <c:v>175.58</c:v>
                </c:pt>
                <c:pt idx="4911">
                  <c:v>177.01</c:v>
                </c:pt>
                <c:pt idx="4912">
                  <c:v>176.38</c:v>
                </c:pt>
                <c:pt idx="4913">
                  <c:v>175</c:v>
                </c:pt>
                <c:pt idx="4914">
                  <c:v>175.18</c:v>
                </c:pt>
                <c:pt idx="4915">
                  <c:v>175.53</c:v>
                </c:pt>
                <c:pt idx="4916">
                  <c:v>176.28</c:v>
                </c:pt>
                <c:pt idx="4917">
                  <c:v>175.91</c:v>
                </c:pt>
                <c:pt idx="4918">
                  <c:v>180.51</c:v>
                </c:pt>
                <c:pt idx="4919">
                  <c:v>175.93</c:v>
                </c:pt>
                <c:pt idx="4920">
                  <c:v>177.97</c:v>
                </c:pt>
                <c:pt idx="4921">
                  <c:v>183.69</c:v>
                </c:pt>
                <c:pt idx="4922">
                  <c:v>180.34</c:v>
                </c:pt>
                <c:pt idx="4923">
                  <c:v>179.88</c:v>
                </c:pt>
                <c:pt idx="4924">
                  <c:v>185.7</c:v>
                </c:pt>
                <c:pt idx="4925">
                  <c:v>180.39</c:v>
                </c:pt>
                <c:pt idx="4926">
                  <c:v>184.69</c:v>
                </c:pt>
                <c:pt idx="4927">
                  <c:v>193.2</c:v>
                </c:pt>
                <c:pt idx="4928">
                  <c:v>192.7</c:v>
                </c:pt>
                <c:pt idx="4929">
                  <c:v>199.67</c:v>
                </c:pt>
                <c:pt idx="4930">
                  <c:v>208.26</c:v>
                </c:pt>
                <c:pt idx="4931">
                  <c:v>207.3</c:v>
                </c:pt>
                <c:pt idx="4932">
                  <c:v>207.83</c:v>
                </c:pt>
                <c:pt idx="4933">
                  <c:v>216.06</c:v>
                </c:pt>
                <c:pt idx="4934">
                  <c:v>214.17</c:v>
                </c:pt>
                <c:pt idx="4935">
                  <c:v>214.85</c:v>
                </c:pt>
                <c:pt idx="4936">
                  <c:v>224.75</c:v>
                </c:pt>
                <c:pt idx="4937">
                  <c:v>213.47</c:v>
                </c:pt>
                <c:pt idx="4938">
                  <c:v>213.17</c:v>
                </c:pt>
                <c:pt idx="4939">
                  <c:v>216.34</c:v>
                </c:pt>
                <c:pt idx="4940">
                  <c:v>226.11</c:v>
                </c:pt>
                <c:pt idx="4941">
                  <c:v>232.73</c:v>
                </c:pt>
                <c:pt idx="4942">
                  <c:v>239.8</c:v>
                </c:pt>
                <c:pt idx="4943">
                  <c:v>242.5</c:v>
                </c:pt>
                <c:pt idx="4944">
                  <c:v>248.69</c:v>
                </c:pt>
                <c:pt idx="4945">
                  <c:v>243.38</c:v>
                </c:pt>
                <c:pt idx="4946">
                  <c:v>243.05</c:v>
                </c:pt>
                <c:pt idx="4947">
                  <c:v>249.14</c:v>
                </c:pt>
                <c:pt idx="4948">
                  <c:v>243.76</c:v>
                </c:pt>
                <c:pt idx="4949">
                  <c:v>245.8</c:v>
                </c:pt>
                <c:pt idx="4950">
                  <c:v>249.62</c:v>
                </c:pt>
                <c:pt idx="4951">
                  <c:v>241.69</c:v>
                </c:pt>
                <c:pt idx="4952">
                  <c:v>240.01</c:v>
                </c:pt>
                <c:pt idx="4953">
                  <c:v>242.5</c:v>
                </c:pt>
                <c:pt idx="4954">
                  <c:v>235.45</c:v>
                </c:pt>
                <c:pt idx="4955">
                  <c:v>234.54</c:v>
                </c:pt>
                <c:pt idx="4956">
                  <c:v>236.61</c:v>
                </c:pt>
                <c:pt idx="4957">
                  <c:v>228.52</c:v>
                </c:pt>
                <c:pt idx="4958">
                  <c:v>225.73</c:v>
                </c:pt>
                <c:pt idx="4959">
                  <c:v>228.17</c:v>
                </c:pt>
                <c:pt idx="4960">
                  <c:v>218.91</c:v>
                </c:pt>
                <c:pt idx="4961">
                  <c:v>216.39</c:v>
                </c:pt>
                <c:pt idx="4962">
                  <c:v>220.85</c:v>
                </c:pt>
                <c:pt idx="4963">
                  <c:v>209.97</c:v>
                </c:pt>
                <c:pt idx="4964">
                  <c:v>209.24</c:v>
                </c:pt>
                <c:pt idx="4965">
                  <c:v>205.99</c:v>
                </c:pt>
                <c:pt idx="4966">
                  <c:v>202.82</c:v>
                </c:pt>
                <c:pt idx="4967">
                  <c:v>202.04</c:v>
                </c:pt>
                <c:pt idx="4968">
                  <c:v>200.08</c:v>
                </c:pt>
                <c:pt idx="4969">
                  <c:v>197.68</c:v>
                </c:pt>
                <c:pt idx="4970">
                  <c:v>197.26</c:v>
                </c:pt>
                <c:pt idx="4971">
                  <c:v>196.1</c:v>
                </c:pt>
                <c:pt idx="4972">
                  <c:v>194.31</c:v>
                </c:pt>
                <c:pt idx="4973">
                  <c:v>198.82</c:v>
                </c:pt>
                <c:pt idx="4974">
                  <c:v>192.32</c:v>
                </c:pt>
                <c:pt idx="4975">
                  <c:v>191.09</c:v>
                </c:pt>
                <c:pt idx="4976">
                  <c:v>195.22</c:v>
                </c:pt>
                <c:pt idx="4977">
                  <c:v>188.67</c:v>
                </c:pt>
                <c:pt idx="4978">
                  <c:v>188.44</c:v>
                </c:pt>
                <c:pt idx="4979">
                  <c:v>191.87</c:v>
                </c:pt>
                <c:pt idx="4980">
                  <c:v>184.54</c:v>
                </c:pt>
                <c:pt idx="4981">
                  <c:v>184.09</c:v>
                </c:pt>
                <c:pt idx="4982">
                  <c:v>189.1</c:v>
                </c:pt>
                <c:pt idx="4983">
                  <c:v>184.87</c:v>
                </c:pt>
                <c:pt idx="4984">
                  <c:v>185.32</c:v>
                </c:pt>
                <c:pt idx="4985">
                  <c:v>191.44</c:v>
                </c:pt>
                <c:pt idx="4986">
                  <c:v>187.11</c:v>
                </c:pt>
                <c:pt idx="4987">
                  <c:v>187.36</c:v>
                </c:pt>
                <c:pt idx="4988">
                  <c:v>191.09</c:v>
                </c:pt>
                <c:pt idx="4989">
                  <c:v>183.43</c:v>
                </c:pt>
                <c:pt idx="4990">
                  <c:v>183.03</c:v>
                </c:pt>
                <c:pt idx="4991">
                  <c:v>191.24</c:v>
                </c:pt>
                <c:pt idx="4992">
                  <c:v>183.33</c:v>
                </c:pt>
                <c:pt idx="4993">
                  <c:v>183.61</c:v>
                </c:pt>
                <c:pt idx="4994">
                  <c:v>183.86</c:v>
                </c:pt>
                <c:pt idx="4995">
                  <c:v>182.96</c:v>
                </c:pt>
                <c:pt idx="4996">
                  <c:v>182</c:v>
                </c:pt>
                <c:pt idx="4997">
                  <c:v>180.26</c:v>
                </c:pt>
                <c:pt idx="4998">
                  <c:v>178.6</c:v>
                </c:pt>
                <c:pt idx="4999">
                  <c:v>179.86</c:v>
                </c:pt>
                <c:pt idx="5000">
                  <c:v>180.89</c:v>
                </c:pt>
                <c:pt idx="5001">
                  <c:v>180.59</c:v>
                </c:pt>
                <c:pt idx="5002">
                  <c:v>187.84</c:v>
                </c:pt>
                <c:pt idx="5003">
                  <c:v>181.85</c:v>
                </c:pt>
                <c:pt idx="5004">
                  <c:v>182.15</c:v>
                </c:pt>
                <c:pt idx="5005">
                  <c:v>186.76</c:v>
                </c:pt>
                <c:pt idx="5006">
                  <c:v>182.12</c:v>
                </c:pt>
                <c:pt idx="5007">
                  <c:v>181.75</c:v>
                </c:pt>
                <c:pt idx="5008">
                  <c:v>185.32</c:v>
                </c:pt>
                <c:pt idx="5009">
                  <c:v>180.82</c:v>
                </c:pt>
                <c:pt idx="5010">
                  <c:v>181.34</c:v>
                </c:pt>
                <c:pt idx="5011">
                  <c:v>186.68</c:v>
                </c:pt>
                <c:pt idx="5012">
                  <c:v>181.65</c:v>
                </c:pt>
                <c:pt idx="5013">
                  <c:v>183.16</c:v>
                </c:pt>
                <c:pt idx="5014">
                  <c:v>188.87</c:v>
                </c:pt>
                <c:pt idx="5015">
                  <c:v>184.37</c:v>
                </c:pt>
                <c:pt idx="5016">
                  <c:v>184.82</c:v>
                </c:pt>
                <c:pt idx="5017">
                  <c:v>191.64</c:v>
                </c:pt>
                <c:pt idx="5018">
                  <c:v>184.77</c:v>
                </c:pt>
                <c:pt idx="5019">
                  <c:v>183.96</c:v>
                </c:pt>
                <c:pt idx="5020">
                  <c:v>191.69</c:v>
                </c:pt>
                <c:pt idx="5021">
                  <c:v>180.89</c:v>
                </c:pt>
                <c:pt idx="5022">
                  <c:v>181.12</c:v>
                </c:pt>
                <c:pt idx="5023">
                  <c:v>180.99</c:v>
                </c:pt>
                <c:pt idx="5024">
                  <c:v>180.66</c:v>
                </c:pt>
                <c:pt idx="5025">
                  <c:v>180.94</c:v>
                </c:pt>
                <c:pt idx="5026">
                  <c:v>181.04</c:v>
                </c:pt>
                <c:pt idx="5027">
                  <c:v>181.45</c:v>
                </c:pt>
                <c:pt idx="5028">
                  <c:v>187.11</c:v>
                </c:pt>
                <c:pt idx="5029">
                  <c:v>182.3</c:v>
                </c:pt>
                <c:pt idx="5030">
                  <c:v>181.27</c:v>
                </c:pt>
                <c:pt idx="5031">
                  <c:v>187.56</c:v>
                </c:pt>
                <c:pt idx="5032">
                  <c:v>181.95</c:v>
                </c:pt>
                <c:pt idx="5033">
                  <c:v>179.56</c:v>
                </c:pt>
                <c:pt idx="5034">
                  <c:v>183.84</c:v>
                </c:pt>
                <c:pt idx="5035">
                  <c:v>177.92</c:v>
                </c:pt>
                <c:pt idx="5036">
                  <c:v>177.74</c:v>
                </c:pt>
                <c:pt idx="5037">
                  <c:v>183.71</c:v>
                </c:pt>
                <c:pt idx="5038">
                  <c:v>177.29</c:v>
                </c:pt>
                <c:pt idx="5039">
                  <c:v>177.59</c:v>
                </c:pt>
                <c:pt idx="5040">
                  <c:v>183.16</c:v>
                </c:pt>
                <c:pt idx="5041">
                  <c:v>176.16</c:v>
                </c:pt>
                <c:pt idx="5042">
                  <c:v>174.82</c:v>
                </c:pt>
                <c:pt idx="5043">
                  <c:v>181.09</c:v>
                </c:pt>
                <c:pt idx="5044">
                  <c:v>175.3</c:v>
                </c:pt>
                <c:pt idx="5045">
                  <c:v>176.21</c:v>
                </c:pt>
                <c:pt idx="5046">
                  <c:v>184.64</c:v>
                </c:pt>
                <c:pt idx="5047">
                  <c:v>175.38</c:v>
                </c:pt>
                <c:pt idx="5048">
                  <c:v>175.58</c:v>
                </c:pt>
                <c:pt idx="5049">
                  <c:v>174.77</c:v>
                </c:pt>
                <c:pt idx="5050">
                  <c:v>173.97</c:v>
                </c:pt>
                <c:pt idx="5051">
                  <c:v>172.16</c:v>
                </c:pt>
                <c:pt idx="5052">
                  <c:v>172.76</c:v>
                </c:pt>
                <c:pt idx="5053">
                  <c:v>172.58</c:v>
                </c:pt>
                <c:pt idx="5054">
                  <c:v>173.21</c:v>
                </c:pt>
                <c:pt idx="5055">
                  <c:v>172.83</c:v>
                </c:pt>
                <c:pt idx="5056">
                  <c:v>172.51</c:v>
                </c:pt>
                <c:pt idx="5057">
                  <c:v>177.47</c:v>
                </c:pt>
                <c:pt idx="5058">
                  <c:v>173.11</c:v>
                </c:pt>
                <c:pt idx="5059">
                  <c:v>172.96</c:v>
                </c:pt>
                <c:pt idx="5060">
                  <c:v>178.12</c:v>
                </c:pt>
                <c:pt idx="5061">
                  <c:v>175.15</c:v>
                </c:pt>
                <c:pt idx="5062">
                  <c:v>175.98</c:v>
                </c:pt>
                <c:pt idx="5063">
                  <c:v>181.39</c:v>
                </c:pt>
                <c:pt idx="5064">
                  <c:v>177.01</c:v>
                </c:pt>
                <c:pt idx="5065">
                  <c:v>177.74</c:v>
                </c:pt>
                <c:pt idx="5066">
                  <c:v>183.59</c:v>
                </c:pt>
                <c:pt idx="5067">
                  <c:v>177.77</c:v>
                </c:pt>
                <c:pt idx="5068">
                  <c:v>176.18</c:v>
                </c:pt>
                <c:pt idx="5069">
                  <c:v>180.74</c:v>
                </c:pt>
                <c:pt idx="5070">
                  <c:v>174.85</c:v>
                </c:pt>
                <c:pt idx="5071">
                  <c:v>174.45</c:v>
                </c:pt>
                <c:pt idx="5072">
                  <c:v>182.05</c:v>
                </c:pt>
                <c:pt idx="5073">
                  <c:v>175.68</c:v>
                </c:pt>
                <c:pt idx="5074">
                  <c:v>174.95</c:v>
                </c:pt>
                <c:pt idx="5075">
                  <c:v>180.94</c:v>
                </c:pt>
                <c:pt idx="5076">
                  <c:v>173.19</c:v>
                </c:pt>
                <c:pt idx="5077">
                  <c:v>172.41</c:v>
                </c:pt>
                <c:pt idx="5078">
                  <c:v>173.06</c:v>
                </c:pt>
                <c:pt idx="5079">
                  <c:v>172.96</c:v>
                </c:pt>
                <c:pt idx="5080">
                  <c:v>173.54</c:v>
                </c:pt>
                <c:pt idx="5081">
                  <c:v>173.84</c:v>
                </c:pt>
                <c:pt idx="5082">
                  <c:v>172.83</c:v>
                </c:pt>
                <c:pt idx="5083">
                  <c:v>171.73</c:v>
                </c:pt>
                <c:pt idx="5084">
                  <c:v>172.23</c:v>
                </c:pt>
                <c:pt idx="5085">
                  <c:v>172.94</c:v>
                </c:pt>
                <c:pt idx="5086">
                  <c:v>178.05</c:v>
                </c:pt>
                <c:pt idx="5087">
                  <c:v>172.89</c:v>
                </c:pt>
                <c:pt idx="5088">
                  <c:v>172.1</c:v>
                </c:pt>
                <c:pt idx="5089">
                  <c:v>176.96</c:v>
                </c:pt>
                <c:pt idx="5090">
                  <c:v>172.73</c:v>
                </c:pt>
                <c:pt idx="5091">
                  <c:v>173.16</c:v>
                </c:pt>
                <c:pt idx="5092">
                  <c:v>178.58</c:v>
                </c:pt>
                <c:pt idx="5093">
                  <c:v>172.38</c:v>
                </c:pt>
                <c:pt idx="5094">
                  <c:v>172.28</c:v>
                </c:pt>
                <c:pt idx="5095">
                  <c:v>178.45</c:v>
                </c:pt>
                <c:pt idx="5096">
                  <c:v>172.13</c:v>
                </c:pt>
                <c:pt idx="5097">
                  <c:v>173.14</c:v>
                </c:pt>
                <c:pt idx="5098">
                  <c:v>178.37</c:v>
                </c:pt>
                <c:pt idx="5099">
                  <c:v>171.55</c:v>
                </c:pt>
                <c:pt idx="5100">
                  <c:v>170.59</c:v>
                </c:pt>
                <c:pt idx="5101">
                  <c:v>177.74</c:v>
                </c:pt>
                <c:pt idx="5102">
                  <c:v>170.72</c:v>
                </c:pt>
                <c:pt idx="5103">
                  <c:v>172.99</c:v>
                </c:pt>
                <c:pt idx="5104">
                  <c:v>172.21</c:v>
                </c:pt>
                <c:pt idx="5105">
                  <c:v>171.68</c:v>
                </c:pt>
                <c:pt idx="5106">
                  <c:v>170.87</c:v>
                </c:pt>
                <c:pt idx="5107">
                  <c:v>169.89</c:v>
                </c:pt>
                <c:pt idx="5108">
                  <c:v>169.84</c:v>
                </c:pt>
                <c:pt idx="5109">
                  <c:v>170.47</c:v>
                </c:pt>
                <c:pt idx="5110">
                  <c:v>170.14</c:v>
                </c:pt>
                <c:pt idx="5111">
                  <c:v>171.48</c:v>
                </c:pt>
                <c:pt idx="5112">
                  <c:v>177.39</c:v>
                </c:pt>
                <c:pt idx="5113">
                  <c:v>174.09</c:v>
                </c:pt>
                <c:pt idx="5114">
                  <c:v>174.7</c:v>
                </c:pt>
                <c:pt idx="5115">
                  <c:v>180.29</c:v>
                </c:pt>
                <c:pt idx="5116">
                  <c:v>176.21</c:v>
                </c:pt>
                <c:pt idx="5117">
                  <c:v>176.61</c:v>
                </c:pt>
                <c:pt idx="5118">
                  <c:v>180.24</c:v>
                </c:pt>
                <c:pt idx="5119">
                  <c:v>175.35</c:v>
                </c:pt>
                <c:pt idx="5120">
                  <c:v>175.08</c:v>
                </c:pt>
                <c:pt idx="5121">
                  <c:v>179.46</c:v>
                </c:pt>
                <c:pt idx="5122">
                  <c:v>174.82</c:v>
                </c:pt>
                <c:pt idx="5123">
                  <c:v>175.58</c:v>
                </c:pt>
                <c:pt idx="5124">
                  <c:v>181.22</c:v>
                </c:pt>
                <c:pt idx="5125">
                  <c:v>175.5</c:v>
                </c:pt>
                <c:pt idx="5126">
                  <c:v>175.13</c:v>
                </c:pt>
                <c:pt idx="5127">
                  <c:v>181.9</c:v>
                </c:pt>
                <c:pt idx="5128">
                  <c:v>175.3</c:v>
                </c:pt>
                <c:pt idx="5129">
                  <c:v>176.46</c:v>
                </c:pt>
                <c:pt idx="5130">
                  <c:v>184.49</c:v>
                </c:pt>
                <c:pt idx="5131">
                  <c:v>175.65</c:v>
                </c:pt>
                <c:pt idx="5132">
                  <c:v>175.86</c:v>
                </c:pt>
                <c:pt idx="5133">
                  <c:v>177.09</c:v>
                </c:pt>
                <c:pt idx="5134">
                  <c:v>176.28</c:v>
                </c:pt>
                <c:pt idx="5135">
                  <c:v>175.6</c:v>
                </c:pt>
                <c:pt idx="5136">
                  <c:v>174.27</c:v>
                </c:pt>
                <c:pt idx="5137">
                  <c:v>174.55</c:v>
                </c:pt>
                <c:pt idx="5138">
                  <c:v>172.99</c:v>
                </c:pt>
                <c:pt idx="5139">
                  <c:v>173.74</c:v>
                </c:pt>
                <c:pt idx="5140">
                  <c:v>173.04</c:v>
                </c:pt>
                <c:pt idx="5141">
                  <c:v>177.82</c:v>
                </c:pt>
                <c:pt idx="5142">
                  <c:v>174.65</c:v>
                </c:pt>
                <c:pt idx="5143">
                  <c:v>172.51</c:v>
                </c:pt>
                <c:pt idx="5144">
                  <c:v>178.2</c:v>
                </c:pt>
                <c:pt idx="5145">
                  <c:v>172.26</c:v>
                </c:pt>
                <c:pt idx="5146">
                  <c:v>171.98</c:v>
                </c:pt>
                <c:pt idx="5147">
                  <c:v>176.16</c:v>
                </c:pt>
                <c:pt idx="5148">
                  <c:v>170.97</c:v>
                </c:pt>
                <c:pt idx="5149">
                  <c:v>171.5</c:v>
                </c:pt>
                <c:pt idx="5150">
                  <c:v>177.52</c:v>
                </c:pt>
                <c:pt idx="5151">
                  <c:v>170.47</c:v>
                </c:pt>
                <c:pt idx="5152">
                  <c:v>169.61</c:v>
                </c:pt>
                <c:pt idx="5153">
                  <c:v>176.03</c:v>
                </c:pt>
                <c:pt idx="5154">
                  <c:v>170.64</c:v>
                </c:pt>
                <c:pt idx="5155">
                  <c:v>168.73</c:v>
                </c:pt>
                <c:pt idx="5156">
                  <c:v>175.93</c:v>
                </c:pt>
                <c:pt idx="5157">
                  <c:v>170.67</c:v>
                </c:pt>
                <c:pt idx="5158">
                  <c:v>171.02</c:v>
                </c:pt>
                <c:pt idx="5159">
                  <c:v>180.19</c:v>
                </c:pt>
                <c:pt idx="5160">
                  <c:v>169.26</c:v>
                </c:pt>
                <c:pt idx="5161">
                  <c:v>170.14</c:v>
                </c:pt>
                <c:pt idx="5162">
                  <c:v>171</c:v>
                </c:pt>
                <c:pt idx="5163">
                  <c:v>172.21</c:v>
                </c:pt>
                <c:pt idx="5164">
                  <c:v>173.36</c:v>
                </c:pt>
                <c:pt idx="5165">
                  <c:v>173.04</c:v>
                </c:pt>
                <c:pt idx="5166">
                  <c:v>174.42</c:v>
                </c:pt>
                <c:pt idx="5167">
                  <c:v>178.6</c:v>
                </c:pt>
                <c:pt idx="5168">
                  <c:v>173.16</c:v>
                </c:pt>
                <c:pt idx="5169">
                  <c:v>173.74</c:v>
                </c:pt>
                <c:pt idx="5170">
                  <c:v>176.84</c:v>
                </c:pt>
                <c:pt idx="5171">
                  <c:v>171.65</c:v>
                </c:pt>
                <c:pt idx="5172">
                  <c:v>169.94</c:v>
                </c:pt>
                <c:pt idx="5173">
                  <c:v>175.73</c:v>
                </c:pt>
                <c:pt idx="5174">
                  <c:v>168.86</c:v>
                </c:pt>
                <c:pt idx="5175">
                  <c:v>167.15</c:v>
                </c:pt>
                <c:pt idx="5176">
                  <c:v>174.14</c:v>
                </c:pt>
                <c:pt idx="5177">
                  <c:v>168.4</c:v>
                </c:pt>
                <c:pt idx="5178">
                  <c:v>169.11</c:v>
                </c:pt>
                <c:pt idx="5179">
                  <c:v>173.51</c:v>
                </c:pt>
                <c:pt idx="5180">
                  <c:v>167.25</c:v>
                </c:pt>
                <c:pt idx="5181">
                  <c:v>168.43</c:v>
                </c:pt>
                <c:pt idx="5182">
                  <c:v>173.69</c:v>
                </c:pt>
                <c:pt idx="5183">
                  <c:v>167.02</c:v>
                </c:pt>
                <c:pt idx="5184">
                  <c:v>166.92</c:v>
                </c:pt>
                <c:pt idx="5185">
                  <c:v>174.47</c:v>
                </c:pt>
                <c:pt idx="5186">
                  <c:v>167.5</c:v>
                </c:pt>
                <c:pt idx="5187">
                  <c:v>165.89</c:v>
                </c:pt>
                <c:pt idx="5188">
                  <c:v>165.79</c:v>
                </c:pt>
                <c:pt idx="5189">
                  <c:v>165.06</c:v>
                </c:pt>
                <c:pt idx="5190">
                  <c:v>164.8</c:v>
                </c:pt>
                <c:pt idx="5191">
                  <c:v>165.01</c:v>
                </c:pt>
                <c:pt idx="5192">
                  <c:v>166.49</c:v>
                </c:pt>
                <c:pt idx="5193">
                  <c:v>166.77</c:v>
                </c:pt>
                <c:pt idx="5194">
                  <c:v>167.65</c:v>
                </c:pt>
                <c:pt idx="5195">
                  <c:v>168.78</c:v>
                </c:pt>
                <c:pt idx="5196">
                  <c:v>174.65</c:v>
                </c:pt>
                <c:pt idx="5197">
                  <c:v>168.53</c:v>
                </c:pt>
                <c:pt idx="5198">
                  <c:v>168.43</c:v>
                </c:pt>
                <c:pt idx="5199">
                  <c:v>172.83</c:v>
                </c:pt>
                <c:pt idx="5200">
                  <c:v>170.37</c:v>
                </c:pt>
                <c:pt idx="5201">
                  <c:v>171.73</c:v>
                </c:pt>
                <c:pt idx="5202">
                  <c:v>176.84</c:v>
                </c:pt>
                <c:pt idx="5203">
                  <c:v>171.48</c:v>
                </c:pt>
                <c:pt idx="5204">
                  <c:v>169.86</c:v>
                </c:pt>
                <c:pt idx="5205">
                  <c:v>174.6</c:v>
                </c:pt>
                <c:pt idx="5206">
                  <c:v>169.64</c:v>
                </c:pt>
                <c:pt idx="5207">
                  <c:v>169.96</c:v>
                </c:pt>
                <c:pt idx="5208">
                  <c:v>175.98</c:v>
                </c:pt>
                <c:pt idx="5209">
                  <c:v>170.42</c:v>
                </c:pt>
                <c:pt idx="5210">
                  <c:v>171.5</c:v>
                </c:pt>
                <c:pt idx="5211">
                  <c:v>178.73</c:v>
                </c:pt>
                <c:pt idx="5212">
                  <c:v>172.96</c:v>
                </c:pt>
                <c:pt idx="5213">
                  <c:v>172.89</c:v>
                </c:pt>
                <c:pt idx="5214">
                  <c:v>180.49</c:v>
                </c:pt>
                <c:pt idx="5215">
                  <c:v>172.81</c:v>
                </c:pt>
                <c:pt idx="5216">
                  <c:v>172.68</c:v>
                </c:pt>
                <c:pt idx="5217">
                  <c:v>174.19</c:v>
                </c:pt>
                <c:pt idx="5218">
                  <c:v>174.72</c:v>
                </c:pt>
                <c:pt idx="5219">
                  <c:v>175.13</c:v>
                </c:pt>
                <c:pt idx="5220">
                  <c:v>176.86</c:v>
                </c:pt>
                <c:pt idx="5221">
                  <c:v>176.38</c:v>
                </c:pt>
                <c:pt idx="5222">
                  <c:v>175.86</c:v>
                </c:pt>
                <c:pt idx="5223">
                  <c:v>178.52</c:v>
                </c:pt>
                <c:pt idx="5224">
                  <c:v>177.06</c:v>
                </c:pt>
                <c:pt idx="5225">
                  <c:v>182.78</c:v>
                </c:pt>
                <c:pt idx="5226">
                  <c:v>175.88</c:v>
                </c:pt>
                <c:pt idx="5227">
                  <c:v>174.5</c:v>
                </c:pt>
                <c:pt idx="5228">
                  <c:v>178.45</c:v>
                </c:pt>
                <c:pt idx="5229">
                  <c:v>172.94</c:v>
                </c:pt>
                <c:pt idx="5230">
                  <c:v>171.27</c:v>
                </c:pt>
                <c:pt idx="5231">
                  <c:v>177.95</c:v>
                </c:pt>
                <c:pt idx="5232">
                  <c:v>173.19</c:v>
                </c:pt>
                <c:pt idx="5233">
                  <c:v>173.94</c:v>
                </c:pt>
                <c:pt idx="5234">
                  <c:v>179.68</c:v>
                </c:pt>
                <c:pt idx="5235">
                  <c:v>175.18</c:v>
                </c:pt>
                <c:pt idx="5236">
                  <c:v>173.62</c:v>
                </c:pt>
                <c:pt idx="5237">
                  <c:v>178.32</c:v>
                </c:pt>
                <c:pt idx="5238">
                  <c:v>172.38</c:v>
                </c:pt>
                <c:pt idx="5239">
                  <c:v>172.99</c:v>
                </c:pt>
                <c:pt idx="5240">
                  <c:v>179.68</c:v>
                </c:pt>
                <c:pt idx="5241">
                  <c:v>172.94</c:v>
                </c:pt>
                <c:pt idx="5242">
                  <c:v>171.95</c:v>
                </c:pt>
                <c:pt idx="5243">
                  <c:v>182.43</c:v>
                </c:pt>
                <c:pt idx="5244">
                  <c:v>173.01</c:v>
                </c:pt>
                <c:pt idx="5245">
                  <c:v>173.16</c:v>
                </c:pt>
                <c:pt idx="5246">
                  <c:v>172.71</c:v>
                </c:pt>
                <c:pt idx="5247">
                  <c:v>174.02</c:v>
                </c:pt>
                <c:pt idx="5248">
                  <c:v>172.21</c:v>
                </c:pt>
                <c:pt idx="5249">
                  <c:v>171.37</c:v>
                </c:pt>
                <c:pt idx="5250">
                  <c:v>172.23</c:v>
                </c:pt>
                <c:pt idx="5251">
                  <c:v>177.82</c:v>
                </c:pt>
                <c:pt idx="5252">
                  <c:v>174.77</c:v>
                </c:pt>
                <c:pt idx="5253">
                  <c:v>173.99</c:v>
                </c:pt>
                <c:pt idx="5254">
                  <c:v>181.47</c:v>
                </c:pt>
                <c:pt idx="5255">
                  <c:v>175.33</c:v>
                </c:pt>
                <c:pt idx="5256">
                  <c:v>175.4</c:v>
                </c:pt>
                <c:pt idx="5257">
                  <c:v>180.79</c:v>
                </c:pt>
                <c:pt idx="5258">
                  <c:v>175.38</c:v>
                </c:pt>
                <c:pt idx="5259">
                  <c:v>174.97</c:v>
                </c:pt>
                <c:pt idx="5260">
                  <c:v>180.26</c:v>
                </c:pt>
                <c:pt idx="5261">
                  <c:v>173.56</c:v>
                </c:pt>
                <c:pt idx="5262">
                  <c:v>174.27</c:v>
                </c:pt>
                <c:pt idx="5263">
                  <c:v>177.39</c:v>
                </c:pt>
                <c:pt idx="5264">
                  <c:v>173.39</c:v>
                </c:pt>
                <c:pt idx="5265">
                  <c:v>172.73</c:v>
                </c:pt>
                <c:pt idx="5266">
                  <c:v>178.6</c:v>
                </c:pt>
                <c:pt idx="5267">
                  <c:v>172.94</c:v>
                </c:pt>
                <c:pt idx="5268">
                  <c:v>173.99</c:v>
                </c:pt>
                <c:pt idx="5269">
                  <c:v>183.26</c:v>
                </c:pt>
                <c:pt idx="5270">
                  <c:v>176.49</c:v>
                </c:pt>
                <c:pt idx="5271">
                  <c:v>176.59</c:v>
                </c:pt>
                <c:pt idx="5272">
                  <c:v>174.95</c:v>
                </c:pt>
                <c:pt idx="5273">
                  <c:v>176.21</c:v>
                </c:pt>
                <c:pt idx="5274">
                  <c:v>174.47</c:v>
                </c:pt>
                <c:pt idx="5275">
                  <c:v>173.46</c:v>
                </c:pt>
                <c:pt idx="5276">
                  <c:v>173.56</c:v>
                </c:pt>
                <c:pt idx="5277">
                  <c:v>174.04</c:v>
                </c:pt>
                <c:pt idx="5278">
                  <c:v>175</c:v>
                </c:pt>
                <c:pt idx="5279">
                  <c:v>173.09</c:v>
                </c:pt>
                <c:pt idx="5280">
                  <c:v>176.76</c:v>
                </c:pt>
                <c:pt idx="5281">
                  <c:v>171.07</c:v>
                </c:pt>
                <c:pt idx="5282">
                  <c:v>171.88</c:v>
                </c:pt>
                <c:pt idx="5283">
                  <c:v>176.74</c:v>
                </c:pt>
                <c:pt idx="5284">
                  <c:v>172.58</c:v>
                </c:pt>
                <c:pt idx="5285">
                  <c:v>172</c:v>
                </c:pt>
                <c:pt idx="5286">
                  <c:v>178.35</c:v>
                </c:pt>
                <c:pt idx="5287">
                  <c:v>173.06</c:v>
                </c:pt>
                <c:pt idx="5288">
                  <c:v>172.81</c:v>
                </c:pt>
                <c:pt idx="5289">
                  <c:v>178.37</c:v>
                </c:pt>
                <c:pt idx="5290">
                  <c:v>172.96</c:v>
                </c:pt>
                <c:pt idx="5291">
                  <c:v>172.66</c:v>
                </c:pt>
                <c:pt idx="5292">
                  <c:v>177.29</c:v>
                </c:pt>
                <c:pt idx="5293">
                  <c:v>171.75</c:v>
                </c:pt>
                <c:pt idx="5294">
                  <c:v>172.13</c:v>
                </c:pt>
                <c:pt idx="5295">
                  <c:v>178.12</c:v>
                </c:pt>
                <c:pt idx="5296">
                  <c:v>172.13</c:v>
                </c:pt>
                <c:pt idx="5297">
                  <c:v>173.72</c:v>
                </c:pt>
                <c:pt idx="5298">
                  <c:v>181.72</c:v>
                </c:pt>
                <c:pt idx="5299">
                  <c:v>172.03</c:v>
                </c:pt>
                <c:pt idx="5300">
                  <c:v>174.52</c:v>
                </c:pt>
                <c:pt idx="5301">
                  <c:v>172.89</c:v>
                </c:pt>
                <c:pt idx="5302">
                  <c:v>174.19</c:v>
                </c:pt>
                <c:pt idx="5303">
                  <c:v>175</c:v>
                </c:pt>
                <c:pt idx="5304">
                  <c:v>175.98</c:v>
                </c:pt>
                <c:pt idx="5305">
                  <c:v>175.63</c:v>
                </c:pt>
                <c:pt idx="5306">
                  <c:v>173.77</c:v>
                </c:pt>
                <c:pt idx="5307">
                  <c:v>172.18</c:v>
                </c:pt>
                <c:pt idx="5308">
                  <c:v>171.3</c:v>
                </c:pt>
                <c:pt idx="5309">
                  <c:v>177.06</c:v>
                </c:pt>
                <c:pt idx="5310">
                  <c:v>172.16</c:v>
                </c:pt>
                <c:pt idx="5311">
                  <c:v>171.85</c:v>
                </c:pt>
                <c:pt idx="5312">
                  <c:v>176.94</c:v>
                </c:pt>
                <c:pt idx="5313">
                  <c:v>171.12</c:v>
                </c:pt>
                <c:pt idx="5314">
                  <c:v>170.64</c:v>
                </c:pt>
                <c:pt idx="5315">
                  <c:v>175.88</c:v>
                </c:pt>
                <c:pt idx="5316">
                  <c:v>169.61</c:v>
                </c:pt>
                <c:pt idx="5317">
                  <c:v>171.65</c:v>
                </c:pt>
                <c:pt idx="5318">
                  <c:v>177.29</c:v>
                </c:pt>
                <c:pt idx="5319">
                  <c:v>171.42</c:v>
                </c:pt>
                <c:pt idx="5320">
                  <c:v>169.64</c:v>
                </c:pt>
                <c:pt idx="5321">
                  <c:v>175.08</c:v>
                </c:pt>
                <c:pt idx="5322">
                  <c:v>171.12</c:v>
                </c:pt>
                <c:pt idx="5323">
                  <c:v>171.8</c:v>
                </c:pt>
                <c:pt idx="5324">
                  <c:v>178.83</c:v>
                </c:pt>
                <c:pt idx="5325">
                  <c:v>170.57</c:v>
                </c:pt>
                <c:pt idx="5326">
                  <c:v>171.85</c:v>
                </c:pt>
                <c:pt idx="5327">
                  <c:v>183.53</c:v>
                </c:pt>
                <c:pt idx="5328">
                  <c:v>170.87</c:v>
                </c:pt>
                <c:pt idx="5329">
                  <c:v>171.27</c:v>
                </c:pt>
                <c:pt idx="5330">
                  <c:v>170.34</c:v>
                </c:pt>
                <c:pt idx="5331">
                  <c:v>169.76</c:v>
                </c:pt>
                <c:pt idx="5332">
                  <c:v>168.81</c:v>
                </c:pt>
                <c:pt idx="5333">
                  <c:v>169.79</c:v>
                </c:pt>
                <c:pt idx="5334">
                  <c:v>169.71</c:v>
                </c:pt>
                <c:pt idx="5335">
                  <c:v>174.27</c:v>
                </c:pt>
                <c:pt idx="5336">
                  <c:v>168.05</c:v>
                </c:pt>
                <c:pt idx="5337">
                  <c:v>167.27</c:v>
                </c:pt>
                <c:pt idx="5338">
                  <c:v>173.09</c:v>
                </c:pt>
                <c:pt idx="5339">
                  <c:v>169.36</c:v>
                </c:pt>
                <c:pt idx="5340">
                  <c:v>170.17</c:v>
                </c:pt>
                <c:pt idx="5341">
                  <c:v>174.45</c:v>
                </c:pt>
                <c:pt idx="5342">
                  <c:v>172.08</c:v>
                </c:pt>
                <c:pt idx="5343">
                  <c:v>170.75</c:v>
                </c:pt>
                <c:pt idx="5344">
                  <c:v>176.08</c:v>
                </c:pt>
                <c:pt idx="5345">
                  <c:v>170.97</c:v>
                </c:pt>
                <c:pt idx="5346">
                  <c:v>171.85</c:v>
                </c:pt>
                <c:pt idx="5347">
                  <c:v>177.59</c:v>
                </c:pt>
                <c:pt idx="5348">
                  <c:v>173.34</c:v>
                </c:pt>
                <c:pt idx="5349">
                  <c:v>172.63</c:v>
                </c:pt>
                <c:pt idx="5350">
                  <c:v>178.1</c:v>
                </c:pt>
                <c:pt idx="5351">
                  <c:v>170.47</c:v>
                </c:pt>
                <c:pt idx="5352">
                  <c:v>169.64</c:v>
                </c:pt>
                <c:pt idx="5353">
                  <c:v>177.42</c:v>
                </c:pt>
                <c:pt idx="5354">
                  <c:v>171</c:v>
                </c:pt>
                <c:pt idx="5355">
                  <c:v>170.75</c:v>
                </c:pt>
                <c:pt idx="5356">
                  <c:v>171.02</c:v>
                </c:pt>
                <c:pt idx="5357">
                  <c:v>170.52</c:v>
                </c:pt>
                <c:pt idx="5358">
                  <c:v>171.58</c:v>
                </c:pt>
                <c:pt idx="5359">
                  <c:v>173.29</c:v>
                </c:pt>
                <c:pt idx="5360">
                  <c:v>172.86</c:v>
                </c:pt>
                <c:pt idx="5361">
                  <c:v>172.18</c:v>
                </c:pt>
                <c:pt idx="5362">
                  <c:v>170.82</c:v>
                </c:pt>
                <c:pt idx="5363">
                  <c:v>172.26</c:v>
                </c:pt>
                <c:pt idx="5364">
                  <c:v>176.28</c:v>
                </c:pt>
                <c:pt idx="5365">
                  <c:v>173.29</c:v>
                </c:pt>
                <c:pt idx="5366">
                  <c:v>171.6</c:v>
                </c:pt>
                <c:pt idx="5367">
                  <c:v>177.62</c:v>
                </c:pt>
                <c:pt idx="5368">
                  <c:v>171.9</c:v>
                </c:pt>
                <c:pt idx="5369">
                  <c:v>171.55</c:v>
                </c:pt>
                <c:pt idx="5370">
                  <c:v>176.06</c:v>
                </c:pt>
                <c:pt idx="5371">
                  <c:v>170.77</c:v>
                </c:pt>
                <c:pt idx="5372">
                  <c:v>172.33</c:v>
                </c:pt>
                <c:pt idx="5373">
                  <c:v>175.53</c:v>
                </c:pt>
                <c:pt idx="5374">
                  <c:v>171.1</c:v>
                </c:pt>
                <c:pt idx="5375">
                  <c:v>170.37</c:v>
                </c:pt>
                <c:pt idx="5376">
                  <c:v>175.96</c:v>
                </c:pt>
                <c:pt idx="5377">
                  <c:v>171.6</c:v>
                </c:pt>
                <c:pt idx="5378">
                  <c:v>171.35</c:v>
                </c:pt>
                <c:pt idx="5379">
                  <c:v>177.09</c:v>
                </c:pt>
                <c:pt idx="5380">
                  <c:v>170.75</c:v>
                </c:pt>
                <c:pt idx="5381">
                  <c:v>170.62</c:v>
                </c:pt>
                <c:pt idx="5382">
                  <c:v>181.77</c:v>
                </c:pt>
                <c:pt idx="5383">
                  <c:v>170.75</c:v>
                </c:pt>
                <c:pt idx="5384">
                  <c:v>169.86</c:v>
                </c:pt>
                <c:pt idx="5385">
                  <c:v>171.42</c:v>
                </c:pt>
                <c:pt idx="5386">
                  <c:v>171.63</c:v>
                </c:pt>
                <c:pt idx="5387">
                  <c:v>172.13</c:v>
                </c:pt>
                <c:pt idx="5388">
                  <c:v>171.7</c:v>
                </c:pt>
                <c:pt idx="5389">
                  <c:v>173.11</c:v>
                </c:pt>
                <c:pt idx="5390">
                  <c:v>172.89</c:v>
                </c:pt>
                <c:pt idx="5391">
                  <c:v>171.02</c:v>
                </c:pt>
                <c:pt idx="5392">
                  <c:v>172.18</c:v>
                </c:pt>
                <c:pt idx="5393">
                  <c:v>177.54</c:v>
                </c:pt>
                <c:pt idx="5394">
                  <c:v>170.87</c:v>
                </c:pt>
                <c:pt idx="5395">
                  <c:v>170.02</c:v>
                </c:pt>
                <c:pt idx="5396">
                  <c:v>175.53</c:v>
                </c:pt>
                <c:pt idx="5397">
                  <c:v>171.25</c:v>
                </c:pt>
                <c:pt idx="5398">
                  <c:v>170.27</c:v>
                </c:pt>
                <c:pt idx="5399">
                  <c:v>175.18</c:v>
                </c:pt>
                <c:pt idx="5400">
                  <c:v>171.1</c:v>
                </c:pt>
                <c:pt idx="5401">
                  <c:v>171.55</c:v>
                </c:pt>
                <c:pt idx="5402">
                  <c:v>177.39</c:v>
                </c:pt>
                <c:pt idx="5403">
                  <c:v>172.36</c:v>
                </c:pt>
                <c:pt idx="5404">
                  <c:v>173.39</c:v>
                </c:pt>
                <c:pt idx="5405">
                  <c:v>178.68</c:v>
                </c:pt>
                <c:pt idx="5406">
                  <c:v>172.23</c:v>
                </c:pt>
                <c:pt idx="5407">
                  <c:v>173.16</c:v>
                </c:pt>
                <c:pt idx="5408">
                  <c:v>180.74</c:v>
                </c:pt>
                <c:pt idx="5409">
                  <c:v>172.13</c:v>
                </c:pt>
                <c:pt idx="5410">
                  <c:v>173.56</c:v>
                </c:pt>
                <c:pt idx="5411">
                  <c:v>172.83</c:v>
                </c:pt>
                <c:pt idx="5412">
                  <c:v>171.7</c:v>
                </c:pt>
                <c:pt idx="5413">
                  <c:v>172.86</c:v>
                </c:pt>
                <c:pt idx="5414">
                  <c:v>173.89</c:v>
                </c:pt>
                <c:pt idx="5415">
                  <c:v>174.6</c:v>
                </c:pt>
                <c:pt idx="5416">
                  <c:v>174.14</c:v>
                </c:pt>
                <c:pt idx="5417">
                  <c:v>173.97</c:v>
                </c:pt>
                <c:pt idx="5418">
                  <c:v>175.4</c:v>
                </c:pt>
                <c:pt idx="5419">
                  <c:v>180.01</c:v>
                </c:pt>
                <c:pt idx="5420">
                  <c:v>173.11</c:v>
                </c:pt>
                <c:pt idx="5421">
                  <c:v>172.21</c:v>
                </c:pt>
                <c:pt idx="5422">
                  <c:v>175.68</c:v>
                </c:pt>
                <c:pt idx="5423">
                  <c:v>170.47</c:v>
                </c:pt>
                <c:pt idx="5424">
                  <c:v>169.66</c:v>
                </c:pt>
                <c:pt idx="5425">
                  <c:v>175.13</c:v>
                </c:pt>
                <c:pt idx="5426">
                  <c:v>170.19</c:v>
                </c:pt>
                <c:pt idx="5427">
                  <c:v>169.89</c:v>
                </c:pt>
                <c:pt idx="5428">
                  <c:v>174.9</c:v>
                </c:pt>
                <c:pt idx="5429">
                  <c:v>168.15</c:v>
                </c:pt>
                <c:pt idx="5430">
                  <c:v>168.73</c:v>
                </c:pt>
                <c:pt idx="5431">
                  <c:v>174.8</c:v>
                </c:pt>
                <c:pt idx="5432">
                  <c:v>170.02</c:v>
                </c:pt>
                <c:pt idx="5433">
                  <c:v>168.91</c:v>
                </c:pt>
                <c:pt idx="5434">
                  <c:v>175.18</c:v>
                </c:pt>
                <c:pt idx="5435">
                  <c:v>168.98</c:v>
                </c:pt>
                <c:pt idx="5436">
                  <c:v>169.13</c:v>
                </c:pt>
                <c:pt idx="5437">
                  <c:v>175</c:v>
                </c:pt>
                <c:pt idx="5438">
                  <c:v>165.91</c:v>
                </c:pt>
                <c:pt idx="5439">
                  <c:v>166.09</c:v>
                </c:pt>
                <c:pt idx="5440">
                  <c:v>167.4</c:v>
                </c:pt>
                <c:pt idx="5441">
                  <c:v>168.18</c:v>
                </c:pt>
                <c:pt idx="5442">
                  <c:v>169.71</c:v>
                </c:pt>
                <c:pt idx="5443">
                  <c:v>169.18</c:v>
                </c:pt>
                <c:pt idx="5444">
                  <c:v>169.56</c:v>
                </c:pt>
                <c:pt idx="5445">
                  <c:v>168.3</c:v>
                </c:pt>
                <c:pt idx="5446">
                  <c:v>169.59</c:v>
                </c:pt>
                <c:pt idx="5447">
                  <c:v>171.55</c:v>
                </c:pt>
                <c:pt idx="5448">
                  <c:v>178.15</c:v>
                </c:pt>
                <c:pt idx="5449">
                  <c:v>171.7</c:v>
                </c:pt>
                <c:pt idx="5450">
                  <c:v>170.49</c:v>
                </c:pt>
                <c:pt idx="5451">
                  <c:v>175.93</c:v>
                </c:pt>
                <c:pt idx="5452">
                  <c:v>171</c:v>
                </c:pt>
                <c:pt idx="5453">
                  <c:v>172.53</c:v>
                </c:pt>
                <c:pt idx="5454">
                  <c:v>177.84</c:v>
                </c:pt>
                <c:pt idx="5455">
                  <c:v>171.93</c:v>
                </c:pt>
                <c:pt idx="5456">
                  <c:v>172.76</c:v>
                </c:pt>
                <c:pt idx="5457">
                  <c:v>178.07</c:v>
                </c:pt>
                <c:pt idx="5458">
                  <c:v>173.79</c:v>
                </c:pt>
                <c:pt idx="5459">
                  <c:v>173.84</c:v>
                </c:pt>
                <c:pt idx="5460">
                  <c:v>179.03</c:v>
                </c:pt>
                <c:pt idx="5461">
                  <c:v>174.35</c:v>
                </c:pt>
                <c:pt idx="5462">
                  <c:v>174.97</c:v>
                </c:pt>
                <c:pt idx="5463">
                  <c:v>182.65</c:v>
                </c:pt>
                <c:pt idx="5464">
                  <c:v>177.17</c:v>
                </c:pt>
                <c:pt idx="5465">
                  <c:v>176.61</c:v>
                </c:pt>
                <c:pt idx="5466">
                  <c:v>185.12</c:v>
                </c:pt>
                <c:pt idx="5467">
                  <c:v>175.45</c:v>
                </c:pt>
                <c:pt idx="5468">
                  <c:v>174.6</c:v>
                </c:pt>
                <c:pt idx="5469">
                  <c:v>174.85</c:v>
                </c:pt>
                <c:pt idx="5470">
                  <c:v>173.72</c:v>
                </c:pt>
                <c:pt idx="5471">
                  <c:v>173.24</c:v>
                </c:pt>
                <c:pt idx="5472">
                  <c:v>172.38</c:v>
                </c:pt>
                <c:pt idx="5473">
                  <c:v>172.96</c:v>
                </c:pt>
                <c:pt idx="5474">
                  <c:v>174.97</c:v>
                </c:pt>
                <c:pt idx="5475">
                  <c:v>175.03</c:v>
                </c:pt>
                <c:pt idx="5476">
                  <c:v>173.46</c:v>
                </c:pt>
                <c:pt idx="5477">
                  <c:v>177.54</c:v>
                </c:pt>
                <c:pt idx="5478">
                  <c:v>171.85</c:v>
                </c:pt>
                <c:pt idx="5479">
                  <c:v>171.02</c:v>
                </c:pt>
                <c:pt idx="5480">
                  <c:v>177.27</c:v>
                </c:pt>
                <c:pt idx="5481">
                  <c:v>171.53</c:v>
                </c:pt>
                <c:pt idx="5482">
                  <c:v>170.29</c:v>
                </c:pt>
                <c:pt idx="5483">
                  <c:v>175.45</c:v>
                </c:pt>
                <c:pt idx="5484">
                  <c:v>171.8</c:v>
                </c:pt>
                <c:pt idx="5485">
                  <c:v>172.73</c:v>
                </c:pt>
                <c:pt idx="5486">
                  <c:v>178.47</c:v>
                </c:pt>
                <c:pt idx="5487">
                  <c:v>173.11</c:v>
                </c:pt>
                <c:pt idx="5488">
                  <c:v>174.67</c:v>
                </c:pt>
                <c:pt idx="5489">
                  <c:v>179.98</c:v>
                </c:pt>
                <c:pt idx="5490">
                  <c:v>175.13</c:v>
                </c:pt>
                <c:pt idx="5491">
                  <c:v>174.42</c:v>
                </c:pt>
                <c:pt idx="5492">
                  <c:v>179.58</c:v>
                </c:pt>
                <c:pt idx="5493">
                  <c:v>172.94</c:v>
                </c:pt>
                <c:pt idx="5494">
                  <c:v>171.88</c:v>
                </c:pt>
                <c:pt idx="5495">
                  <c:v>183.13</c:v>
                </c:pt>
                <c:pt idx="5496">
                  <c:v>171.58</c:v>
                </c:pt>
                <c:pt idx="5497">
                  <c:v>171.65</c:v>
                </c:pt>
                <c:pt idx="5498">
                  <c:v>170.57</c:v>
                </c:pt>
                <c:pt idx="5499">
                  <c:v>169.23</c:v>
                </c:pt>
                <c:pt idx="5500">
                  <c:v>169.66</c:v>
                </c:pt>
                <c:pt idx="5501">
                  <c:v>170.39</c:v>
                </c:pt>
                <c:pt idx="5502">
                  <c:v>169.34</c:v>
                </c:pt>
                <c:pt idx="5503">
                  <c:v>173.74</c:v>
                </c:pt>
                <c:pt idx="5504">
                  <c:v>168.55</c:v>
                </c:pt>
                <c:pt idx="5505">
                  <c:v>167.3</c:v>
                </c:pt>
                <c:pt idx="5506">
                  <c:v>173.84</c:v>
                </c:pt>
                <c:pt idx="5507">
                  <c:v>169.16</c:v>
                </c:pt>
                <c:pt idx="5508">
                  <c:v>170.12</c:v>
                </c:pt>
                <c:pt idx="5509">
                  <c:v>176.36</c:v>
                </c:pt>
                <c:pt idx="5510">
                  <c:v>172.26</c:v>
                </c:pt>
                <c:pt idx="5511">
                  <c:v>170.44</c:v>
                </c:pt>
                <c:pt idx="5512">
                  <c:v>175.81</c:v>
                </c:pt>
                <c:pt idx="5513">
                  <c:v>169.01</c:v>
                </c:pt>
                <c:pt idx="5514">
                  <c:v>169.44</c:v>
                </c:pt>
                <c:pt idx="5515">
                  <c:v>174.24</c:v>
                </c:pt>
                <c:pt idx="5516">
                  <c:v>170.44</c:v>
                </c:pt>
                <c:pt idx="5517">
                  <c:v>171.4</c:v>
                </c:pt>
                <c:pt idx="5518">
                  <c:v>176.54</c:v>
                </c:pt>
                <c:pt idx="5519">
                  <c:v>171.05</c:v>
                </c:pt>
                <c:pt idx="5520">
                  <c:v>172.66</c:v>
                </c:pt>
                <c:pt idx="5521">
                  <c:v>177.9</c:v>
                </c:pt>
                <c:pt idx="5522">
                  <c:v>168.63</c:v>
                </c:pt>
                <c:pt idx="5523">
                  <c:v>170.02</c:v>
                </c:pt>
                <c:pt idx="5524">
                  <c:v>169.11</c:v>
                </c:pt>
                <c:pt idx="5525">
                  <c:v>168.66</c:v>
                </c:pt>
                <c:pt idx="5526">
                  <c:v>168.15</c:v>
                </c:pt>
                <c:pt idx="5527">
                  <c:v>167.95</c:v>
                </c:pt>
                <c:pt idx="5528">
                  <c:v>168.15</c:v>
                </c:pt>
                <c:pt idx="5529">
                  <c:v>167.95</c:v>
                </c:pt>
                <c:pt idx="5530">
                  <c:v>169.94</c:v>
                </c:pt>
                <c:pt idx="5531">
                  <c:v>168.48</c:v>
                </c:pt>
                <c:pt idx="5532">
                  <c:v>173.24</c:v>
                </c:pt>
                <c:pt idx="5533">
                  <c:v>167.09</c:v>
                </c:pt>
                <c:pt idx="5534">
                  <c:v>165.48</c:v>
                </c:pt>
                <c:pt idx="5535">
                  <c:v>171.35</c:v>
                </c:pt>
                <c:pt idx="5536">
                  <c:v>166.09</c:v>
                </c:pt>
                <c:pt idx="5537">
                  <c:v>168.33</c:v>
                </c:pt>
                <c:pt idx="5538">
                  <c:v>173.89</c:v>
                </c:pt>
                <c:pt idx="5539">
                  <c:v>168.33</c:v>
                </c:pt>
                <c:pt idx="5540">
                  <c:v>169.44</c:v>
                </c:pt>
                <c:pt idx="5541">
                  <c:v>174.22</c:v>
                </c:pt>
                <c:pt idx="5542">
                  <c:v>169.61</c:v>
                </c:pt>
                <c:pt idx="5543">
                  <c:v>171.22</c:v>
                </c:pt>
                <c:pt idx="5544">
                  <c:v>174.32</c:v>
                </c:pt>
                <c:pt idx="5545">
                  <c:v>168.83</c:v>
                </c:pt>
                <c:pt idx="5546">
                  <c:v>167.32</c:v>
                </c:pt>
                <c:pt idx="5547">
                  <c:v>173.99</c:v>
                </c:pt>
                <c:pt idx="5548">
                  <c:v>169.49</c:v>
                </c:pt>
                <c:pt idx="5549">
                  <c:v>170.04</c:v>
                </c:pt>
                <c:pt idx="5550">
                  <c:v>178.05</c:v>
                </c:pt>
                <c:pt idx="5551">
                  <c:v>168.86</c:v>
                </c:pt>
                <c:pt idx="5552">
                  <c:v>167.77</c:v>
                </c:pt>
                <c:pt idx="5553">
                  <c:v>168.91</c:v>
                </c:pt>
                <c:pt idx="5554">
                  <c:v>168.76</c:v>
                </c:pt>
                <c:pt idx="5555">
                  <c:v>167.93</c:v>
                </c:pt>
                <c:pt idx="5556">
                  <c:v>166.92</c:v>
                </c:pt>
                <c:pt idx="5557">
                  <c:v>168.61</c:v>
                </c:pt>
                <c:pt idx="5558">
                  <c:v>168.63</c:v>
                </c:pt>
                <c:pt idx="5559">
                  <c:v>168.3</c:v>
                </c:pt>
                <c:pt idx="5560">
                  <c:v>168.35</c:v>
                </c:pt>
                <c:pt idx="5561">
                  <c:v>174.5</c:v>
                </c:pt>
                <c:pt idx="5562">
                  <c:v>171.25</c:v>
                </c:pt>
                <c:pt idx="5563">
                  <c:v>171.17</c:v>
                </c:pt>
                <c:pt idx="5564">
                  <c:v>176.76</c:v>
                </c:pt>
                <c:pt idx="5565">
                  <c:v>171.8</c:v>
                </c:pt>
                <c:pt idx="5566">
                  <c:v>173.24</c:v>
                </c:pt>
                <c:pt idx="5567">
                  <c:v>177.32</c:v>
                </c:pt>
                <c:pt idx="5568">
                  <c:v>170.59</c:v>
                </c:pt>
                <c:pt idx="5569">
                  <c:v>171.02</c:v>
                </c:pt>
                <c:pt idx="5570">
                  <c:v>175.1</c:v>
                </c:pt>
                <c:pt idx="5571">
                  <c:v>170.95</c:v>
                </c:pt>
                <c:pt idx="5572">
                  <c:v>170.37</c:v>
                </c:pt>
                <c:pt idx="5573">
                  <c:v>175.03</c:v>
                </c:pt>
                <c:pt idx="5574">
                  <c:v>170.62</c:v>
                </c:pt>
                <c:pt idx="5575">
                  <c:v>169.71</c:v>
                </c:pt>
                <c:pt idx="5576">
                  <c:v>176.03</c:v>
                </c:pt>
                <c:pt idx="5577">
                  <c:v>168.88</c:v>
                </c:pt>
                <c:pt idx="5578">
                  <c:v>167.88</c:v>
                </c:pt>
                <c:pt idx="5579">
                  <c:v>178.8</c:v>
                </c:pt>
                <c:pt idx="5580">
                  <c:v>167.7</c:v>
                </c:pt>
                <c:pt idx="5581">
                  <c:v>166.99</c:v>
                </c:pt>
                <c:pt idx="5582">
                  <c:v>167.88</c:v>
                </c:pt>
                <c:pt idx="5583">
                  <c:v>169.16</c:v>
                </c:pt>
                <c:pt idx="5584">
                  <c:v>168.91</c:v>
                </c:pt>
                <c:pt idx="5585">
                  <c:v>170.82</c:v>
                </c:pt>
                <c:pt idx="5586">
                  <c:v>171.32</c:v>
                </c:pt>
                <c:pt idx="5587">
                  <c:v>175.68</c:v>
                </c:pt>
                <c:pt idx="5588">
                  <c:v>171.15</c:v>
                </c:pt>
                <c:pt idx="5589">
                  <c:v>171.85</c:v>
                </c:pt>
                <c:pt idx="5590">
                  <c:v>177.17</c:v>
                </c:pt>
                <c:pt idx="5591">
                  <c:v>171.6</c:v>
                </c:pt>
                <c:pt idx="5592">
                  <c:v>169.59</c:v>
                </c:pt>
                <c:pt idx="5593">
                  <c:v>174.55</c:v>
                </c:pt>
                <c:pt idx="5594">
                  <c:v>167.52</c:v>
                </c:pt>
                <c:pt idx="5595">
                  <c:v>168.05</c:v>
                </c:pt>
                <c:pt idx="5596">
                  <c:v>172.86</c:v>
                </c:pt>
                <c:pt idx="5597">
                  <c:v>168.88</c:v>
                </c:pt>
                <c:pt idx="5598">
                  <c:v>168.38</c:v>
                </c:pt>
                <c:pt idx="5599">
                  <c:v>174.87</c:v>
                </c:pt>
                <c:pt idx="5600">
                  <c:v>168.86</c:v>
                </c:pt>
                <c:pt idx="5601">
                  <c:v>169.91</c:v>
                </c:pt>
                <c:pt idx="5602">
                  <c:v>174.8</c:v>
                </c:pt>
                <c:pt idx="5603">
                  <c:v>168.5</c:v>
                </c:pt>
                <c:pt idx="5604">
                  <c:v>168.23</c:v>
                </c:pt>
                <c:pt idx="5605">
                  <c:v>175.4</c:v>
                </c:pt>
                <c:pt idx="5606">
                  <c:v>167.45</c:v>
                </c:pt>
                <c:pt idx="5607">
                  <c:v>167.12</c:v>
                </c:pt>
                <c:pt idx="5608">
                  <c:v>167.17</c:v>
                </c:pt>
                <c:pt idx="5609">
                  <c:v>167.67</c:v>
                </c:pt>
                <c:pt idx="5610">
                  <c:v>168.88</c:v>
                </c:pt>
                <c:pt idx="5611">
                  <c:v>169.18</c:v>
                </c:pt>
                <c:pt idx="5612">
                  <c:v>170.04</c:v>
                </c:pt>
                <c:pt idx="5613">
                  <c:v>169.46</c:v>
                </c:pt>
                <c:pt idx="5614">
                  <c:v>169.56</c:v>
                </c:pt>
                <c:pt idx="5615">
                  <c:v>170.44</c:v>
                </c:pt>
                <c:pt idx="5616">
                  <c:v>175.03</c:v>
                </c:pt>
                <c:pt idx="5617">
                  <c:v>170.97</c:v>
                </c:pt>
                <c:pt idx="5618">
                  <c:v>171.83</c:v>
                </c:pt>
                <c:pt idx="5619">
                  <c:v>177.24</c:v>
                </c:pt>
                <c:pt idx="5620">
                  <c:v>172.51</c:v>
                </c:pt>
                <c:pt idx="5621">
                  <c:v>172.08</c:v>
                </c:pt>
                <c:pt idx="5622">
                  <c:v>176.91</c:v>
                </c:pt>
                <c:pt idx="5623">
                  <c:v>172.1</c:v>
                </c:pt>
                <c:pt idx="5624">
                  <c:v>171.73</c:v>
                </c:pt>
                <c:pt idx="5625">
                  <c:v>178.15</c:v>
                </c:pt>
                <c:pt idx="5626">
                  <c:v>174.02</c:v>
                </c:pt>
                <c:pt idx="5627">
                  <c:v>173.74</c:v>
                </c:pt>
                <c:pt idx="5628">
                  <c:v>180.64</c:v>
                </c:pt>
                <c:pt idx="5629">
                  <c:v>175.96</c:v>
                </c:pt>
                <c:pt idx="5630">
                  <c:v>175.48</c:v>
                </c:pt>
                <c:pt idx="5631">
                  <c:v>181.27</c:v>
                </c:pt>
                <c:pt idx="5632">
                  <c:v>174.95</c:v>
                </c:pt>
                <c:pt idx="5633">
                  <c:v>176.16</c:v>
                </c:pt>
                <c:pt idx="5634">
                  <c:v>184.87</c:v>
                </c:pt>
                <c:pt idx="5635">
                  <c:v>176.01</c:v>
                </c:pt>
                <c:pt idx="5636">
                  <c:v>175.58</c:v>
                </c:pt>
                <c:pt idx="5637">
                  <c:v>176.18</c:v>
                </c:pt>
                <c:pt idx="5638">
                  <c:v>174.57</c:v>
                </c:pt>
                <c:pt idx="5639">
                  <c:v>173.44</c:v>
                </c:pt>
                <c:pt idx="5640">
                  <c:v>171.53</c:v>
                </c:pt>
                <c:pt idx="5641">
                  <c:v>172.38</c:v>
                </c:pt>
                <c:pt idx="5642">
                  <c:v>174.02</c:v>
                </c:pt>
                <c:pt idx="5643">
                  <c:v>171.5</c:v>
                </c:pt>
                <c:pt idx="5644">
                  <c:v>171.53</c:v>
                </c:pt>
                <c:pt idx="5645">
                  <c:v>175.96</c:v>
                </c:pt>
                <c:pt idx="5646">
                  <c:v>171.37</c:v>
                </c:pt>
                <c:pt idx="5647">
                  <c:v>171.1</c:v>
                </c:pt>
                <c:pt idx="5648">
                  <c:v>177.11</c:v>
                </c:pt>
                <c:pt idx="5649">
                  <c:v>173.39</c:v>
                </c:pt>
                <c:pt idx="5650">
                  <c:v>171.2</c:v>
                </c:pt>
                <c:pt idx="5651">
                  <c:v>175.28</c:v>
                </c:pt>
                <c:pt idx="5652">
                  <c:v>171.27</c:v>
                </c:pt>
                <c:pt idx="5653">
                  <c:v>171.55</c:v>
                </c:pt>
                <c:pt idx="5654">
                  <c:v>176.31</c:v>
                </c:pt>
                <c:pt idx="5655">
                  <c:v>171.1</c:v>
                </c:pt>
                <c:pt idx="5656">
                  <c:v>171.73</c:v>
                </c:pt>
                <c:pt idx="5657">
                  <c:v>177.09</c:v>
                </c:pt>
                <c:pt idx="5658">
                  <c:v>168.86</c:v>
                </c:pt>
                <c:pt idx="5659">
                  <c:v>168.33</c:v>
                </c:pt>
                <c:pt idx="5660">
                  <c:v>176.66</c:v>
                </c:pt>
                <c:pt idx="5661">
                  <c:v>168.15</c:v>
                </c:pt>
                <c:pt idx="5662">
                  <c:v>169.61</c:v>
                </c:pt>
                <c:pt idx="5663">
                  <c:v>177.64</c:v>
                </c:pt>
                <c:pt idx="5664">
                  <c:v>168.2</c:v>
                </c:pt>
                <c:pt idx="5665">
                  <c:v>170.22</c:v>
                </c:pt>
                <c:pt idx="5666">
                  <c:v>168.73</c:v>
                </c:pt>
                <c:pt idx="5667">
                  <c:v>169.28</c:v>
                </c:pt>
                <c:pt idx="5668">
                  <c:v>168.43</c:v>
                </c:pt>
                <c:pt idx="5669">
                  <c:v>168.23</c:v>
                </c:pt>
                <c:pt idx="5670">
                  <c:v>168.81</c:v>
                </c:pt>
                <c:pt idx="5671">
                  <c:v>174.4</c:v>
                </c:pt>
                <c:pt idx="5672">
                  <c:v>171.55</c:v>
                </c:pt>
                <c:pt idx="5673">
                  <c:v>171.98</c:v>
                </c:pt>
                <c:pt idx="5674">
                  <c:v>177.06</c:v>
                </c:pt>
                <c:pt idx="5675">
                  <c:v>171.53</c:v>
                </c:pt>
                <c:pt idx="5676">
                  <c:v>172.18</c:v>
                </c:pt>
                <c:pt idx="5677">
                  <c:v>177.09</c:v>
                </c:pt>
                <c:pt idx="5678">
                  <c:v>171.02</c:v>
                </c:pt>
                <c:pt idx="5679">
                  <c:v>168.83</c:v>
                </c:pt>
                <c:pt idx="5680">
                  <c:v>174.75</c:v>
                </c:pt>
                <c:pt idx="5681">
                  <c:v>169.99</c:v>
                </c:pt>
                <c:pt idx="5682">
                  <c:v>171.12</c:v>
                </c:pt>
                <c:pt idx="5683">
                  <c:v>177.04</c:v>
                </c:pt>
                <c:pt idx="5684">
                  <c:v>172.13</c:v>
                </c:pt>
                <c:pt idx="5685">
                  <c:v>170.37</c:v>
                </c:pt>
                <c:pt idx="5686">
                  <c:v>176.71</c:v>
                </c:pt>
                <c:pt idx="5687">
                  <c:v>171.48</c:v>
                </c:pt>
                <c:pt idx="5688">
                  <c:v>171.07</c:v>
                </c:pt>
                <c:pt idx="5689">
                  <c:v>180.26</c:v>
                </c:pt>
                <c:pt idx="5690">
                  <c:v>171.73</c:v>
                </c:pt>
                <c:pt idx="5691">
                  <c:v>172.63</c:v>
                </c:pt>
                <c:pt idx="5692">
                  <c:v>172.46</c:v>
                </c:pt>
                <c:pt idx="5693">
                  <c:v>173.89</c:v>
                </c:pt>
                <c:pt idx="5694">
                  <c:v>173.82</c:v>
                </c:pt>
                <c:pt idx="5695">
                  <c:v>174.6</c:v>
                </c:pt>
                <c:pt idx="5696">
                  <c:v>175.23</c:v>
                </c:pt>
                <c:pt idx="5697">
                  <c:v>175.38</c:v>
                </c:pt>
                <c:pt idx="5698">
                  <c:v>175.6</c:v>
                </c:pt>
                <c:pt idx="5699">
                  <c:v>176.28</c:v>
                </c:pt>
                <c:pt idx="5700">
                  <c:v>182.7</c:v>
                </c:pt>
                <c:pt idx="5701">
                  <c:v>176.94</c:v>
                </c:pt>
                <c:pt idx="5702">
                  <c:v>175.55</c:v>
                </c:pt>
                <c:pt idx="5703">
                  <c:v>180.31</c:v>
                </c:pt>
                <c:pt idx="5704">
                  <c:v>175.55</c:v>
                </c:pt>
                <c:pt idx="5705">
                  <c:v>176.41</c:v>
                </c:pt>
                <c:pt idx="5706">
                  <c:v>181.75</c:v>
                </c:pt>
                <c:pt idx="5707">
                  <c:v>175.91</c:v>
                </c:pt>
                <c:pt idx="5708">
                  <c:v>176.74</c:v>
                </c:pt>
                <c:pt idx="5709">
                  <c:v>181.52</c:v>
                </c:pt>
                <c:pt idx="5710">
                  <c:v>176.21</c:v>
                </c:pt>
                <c:pt idx="5711">
                  <c:v>175.4</c:v>
                </c:pt>
                <c:pt idx="5712">
                  <c:v>180.56</c:v>
                </c:pt>
                <c:pt idx="5713">
                  <c:v>173.56</c:v>
                </c:pt>
                <c:pt idx="5714">
                  <c:v>173.39</c:v>
                </c:pt>
                <c:pt idx="5715">
                  <c:v>179.1</c:v>
                </c:pt>
                <c:pt idx="5716">
                  <c:v>170.44</c:v>
                </c:pt>
                <c:pt idx="5717">
                  <c:v>170.19</c:v>
                </c:pt>
                <c:pt idx="5718">
                  <c:v>179.73</c:v>
                </c:pt>
                <c:pt idx="5719">
                  <c:v>170.9</c:v>
                </c:pt>
                <c:pt idx="5720">
                  <c:v>170.44</c:v>
                </c:pt>
                <c:pt idx="5721">
                  <c:v>170.32</c:v>
                </c:pt>
                <c:pt idx="5722">
                  <c:v>169.61</c:v>
                </c:pt>
                <c:pt idx="5723">
                  <c:v>169.66</c:v>
                </c:pt>
                <c:pt idx="5724">
                  <c:v>170.02</c:v>
                </c:pt>
                <c:pt idx="5725">
                  <c:v>169.49</c:v>
                </c:pt>
                <c:pt idx="5726">
                  <c:v>170.09</c:v>
                </c:pt>
                <c:pt idx="5727">
                  <c:v>170.44</c:v>
                </c:pt>
                <c:pt idx="5728">
                  <c:v>172.21</c:v>
                </c:pt>
                <c:pt idx="5729">
                  <c:v>176.61</c:v>
                </c:pt>
                <c:pt idx="5730">
                  <c:v>172</c:v>
                </c:pt>
                <c:pt idx="5731">
                  <c:v>172.23</c:v>
                </c:pt>
                <c:pt idx="5732">
                  <c:v>177.34</c:v>
                </c:pt>
                <c:pt idx="5733">
                  <c:v>172.13</c:v>
                </c:pt>
                <c:pt idx="5734">
                  <c:v>172.81</c:v>
                </c:pt>
                <c:pt idx="5735">
                  <c:v>176.41</c:v>
                </c:pt>
                <c:pt idx="5736">
                  <c:v>172.53</c:v>
                </c:pt>
                <c:pt idx="5737">
                  <c:v>173.51</c:v>
                </c:pt>
                <c:pt idx="5738">
                  <c:v>177.52</c:v>
                </c:pt>
                <c:pt idx="5739">
                  <c:v>171.6</c:v>
                </c:pt>
                <c:pt idx="5740">
                  <c:v>170.02</c:v>
                </c:pt>
                <c:pt idx="5741">
                  <c:v>174.55</c:v>
                </c:pt>
                <c:pt idx="5742">
                  <c:v>168.63</c:v>
                </c:pt>
                <c:pt idx="5743">
                  <c:v>170.92</c:v>
                </c:pt>
                <c:pt idx="5744">
                  <c:v>178.5</c:v>
                </c:pt>
                <c:pt idx="5745">
                  <c:v>172.61</c:v>
                </c:pt>
                <c:pt idx="5746">
                  <c:v>173.54</c:v>
                </c:pt>
                <c:pt idx="5747">
                  <c:v>183.76</c:v>
                </c:pt>
                <c:pt idx="5748">
                  <c:v>171.88</c:v>
                </c:pt>
                <c:pt idx="5749">
                  <c:v>170.87</c:v>
                </c:pt>
                <c:pt idx="5750">
                  <c:v>169.61</c:v>
                </c:pt>
                <c:pt idx="5751">
                  <c:v>167.98</c:v>
                </c:pt>
                <c:pt idx="5752">
                  <c:v>167.9</c:v>
                </c:pt>
                <c:pt idx="5753">
                  <c:v>169.71</c:v>
                </c:pt>
                <c:pt idx="5754">
                  <c:v>168.18</c:v>
                </c:pt>
                <c:pt idx="5755">
                  <c:v>173.41</c:v>
                </c:pt>
                <c:pt idx="5756">
                  <c:v>168.5</c:v>
                </c:pt>
                <c:pt idx="5757">
                  <c:v>168.08</c:v>
                </c:pt>
                <c:pt idx="5758">
                  <c:v>174.87</c:v>
                </c:pt>
                <c:pt idx="5759">
                  <c:v>171.15</c:v>
                </c:pt>
                <c:pt idx="5760">
                  <c:v>170.14</c:v>
                </c:pt>
                <c:pt idx="5761">
                  <c:v>175.93</c:v>
                </c:pt>
                <c:pt idx="5762">
                  <c:v>169.36</c:v>
                </c:pt>
                <c:pt idx="5763">
                  <c:v>168.63</c:v>
                </c:pt>
                <c:pt idx="5764">
                  <c:v>174.27</c:v>
                </c:pt>
                <c:pt idx="5765">
                  <c:v>168.28</c:v>
                </c:pt>
                <c:pt idx="5766">
                  <c:v>170.29</c:v>
                </c:pt>
                <c:pt idx="5767">
                  <c:v>177.01</c:v>
                </c:pt>
                <c:pt idx="5768">
                  <c:v>172.41</c:v>
                </c:pt>
                <c:pt idx="5769">
                  <c:v>173.99</c:v>
                </c:pt>
                <c:pt idx="5770">
                  <c:v>178.75</c:v>
                </c:pt>
                <c:pt idx="5771">
                  <c:v>173.64</c:v>
                </c:pt>
                <c:pt idx="5772">
                  <c:v>173.59</c:v>
                </c:pt>
                <c:pt idx="5773">
                  <c:v>180.24</c:v>
                </c:pt>
                <c:pt idx="5774">
                  <c:v>173.04</c:v>
                </c:pt>
                <c:pt idx="5775">
                  <c:v>172.03</c:v>
                </c:pt>
                <c:pt idx="5776">
                  <c:v>171.6</c:v>
                </c:pt>
                <c:pt idx="5777">
                  <c:v>170.12</c:v>
                </c:pt>
                <c:pt idx="5778">
                  <c:v>169.31</c:v>
                </c:pt>
                <c:pt idx="5779">
                  <c:v>168.4</c:v>
                </c:pt>
                <c:pt idx="5780">
                  <c:v>169.79</c:v>
                </c:pt>
                <c:pt idx="5781">
                  <c:v>170.27</c:v>
                </c:pt>
                <c:pt idx="5782">
                  <c:v>171.3</c:v>
                </c:pt>
                <c:pt idx="5783">
                  <c:v>171.78</c:v>
                </c:pt>
                <c:pt idx="5784">
                  <c:v>178.17</c:v>
                </c:pt>
                <c:pt idx="5785">
                  <c:v>172.63</c:v>
                </c:pt>
                <c:pt idx="5786">
                  <c:v>169.69</c:v>
                </c:pt>
                <c:pt idx="5787">
                  <c:v>173.77</c:v>
                </c:pt>
                <c:pt idx="5788">
                  <c:v>167.82</c:v>
                </c:pt>
                <c:pt idx="5789">
                  <c:v>168.81</c:v>
                </c:pt>
                <c:pt idx="5790">
                  <c:v>174.77</c:v>
                </c:pt>
                <c:pt idx="5791">
                  <c:v>169.18</c:v>
                </c:pt>
                <c:pt idx="5792">
                  <c:v>168.38</c:v>
                </c:pt>
                <c:pt idx="5793">
                  <c:v>172.58</c:v>
                </c:pt>
                <c:pt idx="5794">
                  <c:v>168.08</c:v>
                </c:pt>
                <c:pt idx="5795">
                  <c:v>167.3</c:v>
                </c:pt>
                <c:pt idx="5796">
                  <c:v>172.23</c:v>
                </c:pt>
                <c:pt idx="5797">
                  <c:v>165.89</c:v>
                </c:pt>
                <c:pt idx="5798">
                  <c:v>166.52</c:v>
                </c:pt>
                <c:pt idx="5799">
                  <c:v>172.36</c:v>
                </c:pt>
                <c:pt idx="5800">
                  <c:v>165.66</c:v>
                </c:pt>
                <c:pt idx="5801">
                  <c:v>166.52</c:v>
                </c:pt>
                <c:pt idx="5802">
                  <c:v>172.33</c:v>
                </c:pt>
                <c:pt idx="5803">
                  <c:v>166.47</c:v>
                </c:pt>
                <c:pt idx="5804">
                  <c:v>166.52</c:v>
                </c:pt>
                <c:pt idx="5805">
                  <c:v>167.93</c:v>
                </c:pt>
                <c:pt idx="5806">
                  <c:v>166.19</c:v>
                </c:pt>
                <c:pt idx="5807">
                  <c:v>167.17</c:v>
                </c:pt>
                <c:pt idx="5808">
                  <c:v>166.47</c:v>
                </c:pt>
                <c:pt idx="5809">
                  <c:v>166.31</c:v>
                </c:pt>
                <c:pt idx="5810">
                  <c:v>165.51</c:v>
                </c:pt>
                <c:pt idx="5811">
                  <c:v>165.23</c:v>
                </c:pt>
                <c:pt idx="5812">
                  <c:v>165.66</c:v>
                </c:pt>
                <c:pt idx="5813">
                  <c:v>171.88</c:v>
                </c:pt>
                <c:pt idx="5814">
                  <c:v>165.96</c:v>
                </c:pt>
                <c:pt idx="5815">
                  <c:v>165.26</c:v>
                </c:pt>
                <c:pt idx="5816">
                  <c:v>170.19</c:v>
                </c:pt>
                <c:pt idx="5817">
                  <c:v>165.33</c:v>
                </c:pt>
                <c:pt idx="5818">
                  <c:v>165.16</c:v>
                </c:pt>
                <c:pt idx="5819">
                  <c:v>170.27</c:v>
                </c:pt>
                <c:pt idx="5820">
                  <c:v>163.69999999999999</c:v>
                </c:pt>
                <c:pt idx="5821">
                  <c:v>165.06</c:v>
                </c:pt>
                <c:pt idx="5822">
                  <c:v>170.69</c:v>
                </c:pt>
                <c:pt idx="5823">
                  <c:v>165.01</c:v>
                </c:pt>
                <c:pt idx="5824">
                  <c:v>165.79</c:v>
                </c:pt>
                <c:pt idx="5825">
                  <c:v>170.39</c:v>
                </c:pt>
                <c:pt idx="5826">
                  <c:v>165.41</c:v>
                </c:pt>
                <c:pt idx="5827">
                  <c:v>167.7</c:v>
                </c:pt>
                <c:pt idx="5828">
                  <c:v>175.33</c:v>
                </c:pt>
                <c:pt idx="5829">
                  <c:v>170.9</c:v>
                </c:pt>
                <c:pt idx="5830">
                  <c:v>171.05</c:v>
                </c:pt>
                <c:pt idx="5831">
                  <c:v>181.77</c:v>
                </c:pt>
                <c:pt idx="5832">
                  <c:v>171.98</c:v>
                </c:pt>
                <c:pt idx="5833">
                  <c:v>171.9</c:v>
                </c:pt>
                <c:pt idx="5834">
                  <c:v>169.84</c:v>
                </c:pt>
                <c:pt idx="5835">
                  <c:v>169.34</c:v>
                </c:pt>
                <c:pt idx="5836">
                  <c:v>169.46</c:v>
                </c:pt>
                <c:pt idx="5837">
                  <c:v>170.04</c:v>
                </c:pt>
                <c:pt idx="5838">
                  <c:v>171</c:v>
                </c:pt>
                <c:pt idx="5839">
                  <c:v>171.32</c:v>
                </c:pt>
                <c:pt idx="5840">
                  <c:v>170.95</c:v>
                </c:pt>
                <c:pt idx="5841">
                  <c:v>171.78</c:v>
                </c:pt>
                <c:pt idx="5842">
                  <c:v>176.54</c:v>
                </c:pt>
                <c:pt idx="5843">
                  <c:v>171.75</c:v>
                </c:pt>
                <c:pt idx="5844">
                  <c:v>172.61</c:v>
                </c:pt>
                <c:pt idx="5845">
                  <c:v>178.05</c:v>
                </c:pt>
                <c:pt idx="5846">
                  <c:v>172.21</c:v>
                </c:pt>
                <c:pt idx="5847">
                  <c:v>170.95</c:v>
                </c:pt>
                <c:pt idx="5848">
                  <c:v>175.5</c:v>
                </c:pt>
                <c:pt idx="5849">
                  <c:v>170.12</c:v>
                </c:pt>
                <c:pt idx="5850">
                  <c:v>169.06</c:v>
                </c:pt>
                <c:pt idx="5851">
                  <c:v>174.32</c:v>
                </c:pt>
                <c:pt idx="5852">
                  <c:v>169.71</c:v>
                </c:pt>
                <c:pt idx="5853">
                  <c:v>168.76</c:v>
                </c:pt>
                <c:pt idx="5854">
                  <c:v>173.31</c:v>
                </c:pt>
                <c:pt idx="5855">
                  <c:v>168.53</c:v>
                </c:pt>
                <c:pt idx="5856">
                  <c:v>170.39</c:v>
                </c:pt>
                <c:pt idx="5857">
                  <c:v>178.98</c:v>
                </c:pt>
                <c:pt idx="5858">
                  <c:v>172.43</c:v>
                </c:pt>
                <c:pt idx="5859">
                  <c:v>171.78</c:v>
                </c:pt>
                <c:pt idx="5860">
                  <c:v>171.15</c:v>
                </c:pt>
                <c:pt idx="5861">
                  <c:v>170.87</c:v>
                </c:pt>
                <c:pt idx="5862">
                  <c:v>169.49</c:v>
                </c:pt>
                <c:pt idx="5863">
                  <c:v>170.54</c:v>
                </c:pt>
                <c:pt idx="5864">
                  <c:v>170.39</c:v>
                </c:pt>
                <c:pt idx="5865">
                  <c:v>171.95</c:v>
                </c:pt>
                <c:pt idx="5866">
                  <c:v>170.87</c:v>
                </c:pt>
                <c:pt idx="5867">
                  <c:v>169.99</c:v>
                </c:pt>
                <c:pt idx="5868">
                  <c:v>174.24</c:v>
                </c:pt>
                <c:pt idx="5869">
                  <c:v>169.49</c:v>
                </c:pt>
                <c:pt idx="5870">
                  <c:v>169.94</c:v>
                </c:pt>
                <c:pt idx="5871">
                  <c:v>174.65</c:v>
                </c:pt>
                <c:pt idx="5872">
                  <c:v>170.57</c:v>
                </c:pt>
                <c:pt idx="5873">
                  <c:v>170.59</c:v>
                </c:pt>
                <c:pt idx="5874">
                  <c:v>175.53</c:v>
                </c:pt>
                <c:pt idx="5875">
                  <c:v>168.55</c:v>
                </c:pt>
                <c:pt idx="5876">
                  <c:v>167.09</c:v>
                </c:pt>
                <c:pt idx="5877">
                  <c:v>172.94</c:v>
                </c:pt>
                <c:pt idx="5878">
                  <c:v>166.92</c:v>
                </c:pt>
                <c:pt idx="5879">
                  <c:v>166.47</c:v>
                </c:pt>
                <c:pt idx="5880">
                  <c:v>170.22</c:v>
                </c:pt>
                <c:pt idx="5881">
                  <c:v>164.73</c:v>
                </c:pt>
                <c:pt idx="5882">
                  <c:v>165.63</c:v>
                </c:pt>
                <c:pt idx="5883">
                  <c:v>173.01</c:v>
                </c:pt>
                <c:pt idx="5884">
                  <c:v>166.09</c:v>
                </c:pt>
                <c:pt idx="5885">
                  <c:v>166.82</c:v>
                </c:pt>
                <c:pt idx="5886">
                  <c:v>173.77</c:v>
                </c:pt>
                <c:pt idx="5887">
                  <c:v>166.69</c:v>
                </c:pt>
                <c:pt idx="5888">
                  <c:v>167.45</c:v>
                </c:pt>
                <c:pt idx="5889">
                  <c:v>166.79</c:v>
                </c:pt>
                <c:pt idx="5890">
                  <c:v>167.52</c:v>
                </c:pt>
                <c:pt idx="5891">
                  <c:v>168.73</c:v>
                </c:pt>
                <c:pt idx="5892">
                  <c:v>168.08</c:v>
                </c:pt>
                <c:pt idx="5893">
                  <c:v>168.48</c:v>
                </c:pt>
                <c:pt idx="5894">
                  <c:v>167.62</c:v>
                </c:pt>
                <c:pt idx="5895">
                  <c:v>167.98</c:v>
                </c:pt>
                <c:pt idx="5896">
                  <c:v>167.93</c:v>
                </c:pt>
                <c:pt idx="5897">
                  <c:v>172.23</c:v>
                </c:pt>
                <c:pt idx="5898">
                  <c:v>167.09</c:v>
                </c:pt>
                <c:pt idx="5899">
                  <c:v>168.43</c:v>
                </c:pt>
                <c:pt idx="5900">
                  <c:v>172.83</c:v>
                </c:pt>
                <c:pt idx="5901">
                  <c:v>168.58</c:v>
                </c:pt>
                <c:pt idx="5902">
                  <c:v>167.72</c:v>
                </c:pt>
                <c:pt idx="5903">
                  <c:v>172.26</c:v>
                </c:pt>
                <c:pt idx="5904">
                  <c:v>166.11</c:v>
                </c:pt>
                <c:pt idx="5905">
                  <c:v>166.47</c:v>
                </c:pt>
                <c:pt idx="5906">
                  <c:v>172.08</c:v>
                </c:pt>
                <c:pt idx="5907">
                  <c:v>167.25</c:v>
                </c:pt>
                <c:pt idx="5908">
                  <c:v>167.4</c:v>
                </c:pt>
                <c:pt idx="5909">
                  <c:v>172.41</c:v>
                </c:pt>
                <c:pt idx="5910">
                  <c:v>166.54</c:v>
                </c:pt>
                <c:pt idx="5911">
                  <c:v>165.94</c:v>
                </c:pt>
                <c:pt idx="5912">
                  <c:v>173.09</c:v>
                </c:pt>
                <c:pt idx="5913">
                  <c:v>166.54</c:v>
                </c:pt>
                <c:pt idx="5914">
                  <c:v>166.14</c:v>
                </c:pt>
                <c:pt idx="5915">
                  <c:v>175.43</c:v>
                </c:pt>
                <c:pt idx="5916">
                  <c:v>165.53</c:v>
                </c:pt>
                <c:pt idx="5917">
                  <c:v>167.2</c:v>
                </c:pt>
                <c:pt idx="5918">
                  <c:v>168.2</c:v>
                </c:pt>
                <c:pt idx="5919">
                  <c:v>169.01</c:v>
                </c:pt>
                <c:pt idx="5920">
                  <c:v>168.86</c:v>
                </c:pt>
                <c:pt idx="5921">
                  <c:v>167.57</c:v>
                </c:pt>
                <c:pt idx="5922">
                  <c:v>167.22</c:v>
                </c:pt>
                <c:pt idx="5923">
                  <c:v>166.99</c:v>
                </c:pt>
                <c:pt idx="5924">
                  <c:v>164.93</c:v>
                </c:pt>
                <c:pt idx="5925">
                  <c:v>164.68</c:v>
                </c:pt>
                <c:pt idx="5926">
                  <c:v>169.79</c:v>
                </c:pt>
                <c:pt idx="5927">
                  <c:v>165.63</c:v>
                </c:pt>
                <c:pt idx="5928">
                  <c:v>167.4</c:v>
                </c:pt>
                <c:pt idx="5929">
                  <c:v>173.94</c:v>
                </c:pt>
                <c:pt idx="5930">
                  <c:v>169.28</c:v>
                </c:pt>
                <c:pt idx="5931">
                  <c:v>168.83</c:v>
                </c:pt>
                <c:pt idx="5932">
                  <c:v>174.22</c:v>
                </c:pt>
                <c:pt idx="5933">
                  <c:v>168.96</c:v>
                </c:pt>
                <c:pt idx="5934">
                  <c:v>169.59</c:v>
                </c:pt>
                <c:pt idx="5935">
                  <c:v>175.65</c:v>
                </c:pt>
                <c:pt idx="5936">
                  <c:v>170.34</c:v>
                </c:pt>
                <c:pt idx="5937">
                  <c:v>170.22</c:v>
                </c:pt>
                <c:pt idx="5938">
                  <c:v>175.6</c:v>
                </c:pt>
                <c:pt idx="5939">
                  <c:v>168.76</c:v>
                </c:pt>
                <c:pt idx="5940">
                  <c:v>169.54</c:v>
                </c:pt>
                <c:pt idx="5941">
                  <c:v>175.5</c:v>
                </c:pt>
                <c:pt idx="5942">
                  <c:v>167.9</c:v>
                </c:pt>
                <c:pt idx="5943">
                  <c:v>166.94</c:v>
                </c:pt>
                <c:pt idx="5944">
                  <c:v>177.59</c:v>
                </c:pt>
                <c:pt idx="5945">
                  <c:v>166.54</c:v>
                </c:pt>
                <c:pt idx="5946">
                  <c:v>165.89</c:v>
                </c:pt>
                <c:pt idx="5947">
                  <c:v>166.11</c:v>
                </c:pt>
                <c:pt idx="5948">
                  <c:v>166.44</c:v>
                </c:pt>
                <c:pt idx="5949">
                  <c:v>166.62</c:v>
                </c:pt>
                <c:pt idx="5950">
                  <c:v>164.7</c:v>
                </c:pt>
                <c:pt idx="5951">
                  <c:v>163.57</c:v>
                </c:pt>
                <c:pt idx="5952">
                  <c:v>169.64</c:v>
                </c:pt>
                <c:pt idx="5953">
                  <c:v>164.55</c:v>
                </c:pt>
                <c:pt idx="5954">
                  <c:v>163.82</c:v>
                </c:pt>
                <c:pt idx="5955">
                  <c:v>169.13</c:v>
                </c:pt>
                <c:pt idx="5956">
                  <c:v>165.76</c:v>
                </c:pt>
                <c:pt idx="5957">
                  <c:v>164.33</c:v>
                </c:pt>
                <c:pt idx="5958">
                  <c:v>168.71</c:v>
                </c:pt>
                <c:pt idx="5959">
                  <c:v>163.49</c:v>
                </c:pt>
                <c:pt idx="5960">
                  <c:v>163.57</c:v>
                </c:pt>
                <c:pt idx="5961">
                  <c:v>169.61</c:v>
                </c:pt>
                <c:pt idx="5962">
                  <c:v>164.33</c:v>
                </c:pt>
                <c:pt idx="5963">
                  <c:v>164.02</c:v>
                </c:pt>
                <c:pt idx="5964">
                  <c:v>169.16</c:v>
                </c:pt>
                <c:pt idx="5965">
                  <c:v>162.76</c:v>
                </c:pt>
                <c:pt idx="5966">
                  <c:v>163.13999999999999</c:v>
                </c:pt>
                <c:pt idx="5967">
                  <c:v>169.08</c:v>
                </c:pt>
                <c:pt idx="5968">
                  <c:v>165.28</c:v>
                </c:pt>
                <c:pt idx="5969">
                  <c:v>164.7</c:v>
                </c:pt>
                <c:pt idx="5970">
                  <c:v>172.16</c:v>
                </c:pt>
                <c:pt idx="5971">
                  <c:v>164.07</c:v>
                </c:pt>
                <c:pt idx="5972">
                  <c:v>163.66999999999999</c:v>
                </c:pt>
                <c:pt idx="5973">
                  <c:v>163.95</c:v>
                </c:pt>
                <c:pt idx="5974">
                  <c:v>163.09</c:v>
                </c:pt>
                <c:pt idx="5975">
                  <c:v>163.13999999999999</c:v>
                </c:pt>
                <c:pt idx="5976">
                  <c:v>163.19</c:v>
                </c:pt>
                <c:pt idx="5977">
                  <c:v>163.09</c:v>
                </c:pt>
                <c:pt idx="5978">
                  <c:v>163.66999999999999</c:v>
                </c:pt>
                <c:pt idx="5979">
                  <c:v>163.65</c:v>
                </c:pt>
                <c:pt idx="5980">
                  <c:v>164.17</c:v>
                </c:pt>
                <c:pt idx="5981">
                  <c:v>170.67</c:v>
                </c:pt>
                <c:pt idx="5982">
                  <c:v>166.39</c:v>
                </c:pt>
                <c:pt idx="5983">
                  <c:v>166.16</c:v>
                </c:pt>
                <c:pt idx="5984">
                  <c:v>171.88</c:v>
                </c:pt>
                <c:pt idx="5985">
                  <c:v>165.96</c:v>
                </c:pt>
                <c:pt idx="5986">
                  <c:v>165.63</c:v>
                </c:pt>
                <c:pt idx="5987">
                  <c:v>170.62</c:v>
                </c:pt>
                <c:pt idx="5988">
                  <c:v>166.69</c:v>
                </c:pt>
                <c:pt idx="5989">
                  <c:v>166.84</c:v>
                </c:pt>
                <c:pt idx="5990">
                  <c:v>170.34</c:v>
                </c:pt>
                <c:pt idx="5991">
                  <c:v>166.41</c:v>
                </c:pt>
                <c:pt idx="5992">
                  <c:v>166.16</c:v>
                </c:pt>
                <c:pt idx="5993">
                  <c:v>170.95</c:v>
                </c:pt>
                <c:pt idx="5994">
                  <c:v>165.76</c:v>
                </c:pt>
                <c:pt idx="5995">
                  <c:v>166.69</c:v>
                </c:pt>
                <c:pt idx="5996">
                  <c:v>172.66</c:v>
                </c:pt>
                <c:pt idx="5997">
                  <c:v>165.18</c:v>
                </c:pt>
                <c:pt idx="5998">
                  <c:v>166.11</c:v>
                </c:pt>
                <c:pt idx="5999">
                  <c:v>174.62</c:v>
                </c:pt>
                <c:pt idx="6000">
                  <c:v>165.74</c:v>
                </c:pt>
                <c:pt idx="6001">
                  <c:v>165.56</c:v>
                </c:pt>
                <c:pt idx="6002">
                  <c:v>166.11</c:v>
                </c:pt>
                <c:pt idx="6003">
                  <c:v>165.23</c:v>
                </c:pt>
                <c:pt idx="6004">
                  <c:v>166.41</c:v>
                </c:pt>
                <c:pt idx="6005">
                  <c:v>164.78</c:v>
                </c:pt>
                <c:pt idx="6006">
                  <c:v>166.24</c:v>
                </c:pt>
                <c:pt idx="6007">
                  <c:v>165.96</c:v>
                </c:pt>
                <c:pt idx="6008">
                  <c:v>165.96</c:v>
                </c:pt>
                <c:pt idx="6009">
                  <c:v>167.95</c:v>
                </c:pt>
                <c:pt idx="6010">
                  <c:v>173.14</c:v>
                </c:pt>
                <c:pt idx="6011">
                  <c:v>167.9</c:v>
                </c:pt>
                <c:pt idx="6012">
                  <c:v>169.13</c:v>
                </c:pt>
                <c:pt idx="6013">
                  <c:v>173.34</c:v>
                </c:pt>
                <c:pt idx="6014">
                  <c:v>165.89</c:v>
                </c:pt>
                <c:pt idx="6015">
                  <c:v>164.7</c:v>
                </c:pt>
                <c:pt idx="6016">
                  <c:v>170.37</c:v>
                </c:pt>
                <c:pt idx="6017">
                  <c:v>166.47</c:v>
                </c:pt>
                <c:pt idx="6018">
                  <c:v>164.85</c:v>
                </c:pt>
                <c:pt idx="6019">
                  <c:v>169.46</c:v>
                </c:pt>
                <c:pt idx="6020">
                  <c:v>163.27000000000001</c:v>
                </c:pt>
                <c:pt idx="6021">
                  <c:v>163.32</c:v>
                </c:pt>
                <c:pt idx="6022">
                  <c:v>167.9</c:v>
                </c:pt>
                <c:pt idx="6023">
                  <c:v>162.49</c:v>
                </c:pt>
                <c:pt idx="6024">
                  <c:v>162.99</c:v>
                </c:pt>
                <c:pt idx="6025">
                  <c:v>170.47</c:v>
                </c:pt>
                <c:pt idx="6026">
                  <c:v>166.62</c:v>
                </c:pt>
                <c:pt idx="6027">
                  <c:v>167.4</c:v>
                </c:pt>
                <c:pt idx="6028">
                  <c:v>177.47</c:v>
                </c:pt>
                <c:pt idx="6029">
                  <c:v>165.99</c:v>
                </c:pt>
                <c:pt idx="6030">
                  <c:v>166.64</c:v>
                </c:pt>
                <c:pt idx="6031">
                  <c:v>165.36</c:v>
                </c:pt>
                <c:pt idx="6032">
                  <c:v>164.1</c:v>
                </c:pt>
                <c:pt idx="6033">
                  <c:v>165.31</c:v>
                </c:pt>
                <c:pt idx="6034">
                  <c:v>165.13</c:v>
                </c:pt>
                <c:pt idx="6035">
                  <c:v>164.63</c:v>
                </c:pt>
                <c:pt idx="6036">
                  <c:v>171.12</c:v>
                </c:pt>
                <c:pt idx="6037">
                  <c:v>166.77</c:v>
                </c:pt>
                <c:pt idx="6038">
                  <c:v>169.41</c:v>
                </c:pt>
                <c:pt idx="6039">
                  <c:v>174.7</c:v>
                </c:pt>
                <c:pt idx="6040">
                  <c:v>169.49</c:v>
                </c:pt>
                <c:pt idx="6041">
                  <c:v>171.25</c:v>
                </c:pt>
                <c:pt idx="6042">
                  <c:v>176.79</c:v>
                </c:pt>
                <c:pt idx="6043">
                  <c:v>170.22</c:v>
                </c:pt>
                <c:pt idx="6044">
                  <c:v>170.52</c:v>
                </c:pt>
                <c:pt idx="6045">
                  <c:v>176.59</c:v>
                </c:pt>
                <c:pt idx="6046">
                  <c:v>170.72</c:v>
                </c:pt>
                <c:pt idx="6047">
                  <c:v>171.53</c:v>
                </c:pt>
                <c:pt idx="6048">
                  <c:v>177.04</c:v>
                </c:pt>
                <c:pt idx="6049">
                  <c:v>170.87</c:v>
                </c:pt>
                <c:pt idx="6050">
                  <c:v>170.02</c:v>
                </c:pt>
                <c:pt idx="6051">
                  <c:v>174.55</c:v>
                </c:pt>
                <c:pt idx="6052">
                  <c:v>169.66</c:v>
                </c:pt>
                <c:pt idx="6053">
                  <c:v>170.85</c:v>
                </c:pt>
                <c:pt idx="6054">
                  <c:v>176.96</c:v>
                </c:pt>
                <c:pt idx="6055">
                  <c:v>169.54</c:v>
                </c:pt>
                <c:pt idx="6056">
                  <c:v>170.17</c:v>
                </c:pt>
                <c:pt idx="6057">
                  <c:v>170.42</c:v>
                </c:pt>
                <c:pt idx="6058">
                  <c:v>170.77</c:v>
                </c:pt>
                <c:pt idx="6059">
                  <c:v>171.27</c:v>
                </c:pt>
                <c:pt idx="6060">
                  <c:v>171.75</c:v>
                </c:pt>
                <c:pt idx="6061">
                  <c:v>171.73</c:v>
                </c:pt>
                <c:pt idx="6062">
                  <c:v>171.58</c:v>
                </c:pt>
                <c:pt idx="6063">
                  <c:v>170.62</c:v>
                </c:pt>
                <c:pt idx="6064">
                  <c:v>171.73</c:v>
                </c:pt>
                <c:pt idx="6065">
                  <c:v>177.37</c:v>
                </c:pt>
                <c:pt idx="6066">
                  <c:v>170.52</c:v>
                </c:pt>
                <c:pt idx="6067">
                  <c:v>170.85</c:v>
                </c:pt>
                <c:pt idx="6068">
                  <c:v>176.71</c:v>
                </c:pt>
                <c:pt idx="6069">
                  <c:v>172.43</c:v>
                </c:pt>
                <c:pt idx="6070">
                  <c:v>170.92</c:v>
                </c:pt>
                <c:pt idx="6071">
                  <c:v>175.2</c:v>
                </c:pt>
                <c:pt idx="6072">
                  <c:v>169.91</c:v>
                </c:pt>
                <c:pt idx="6073">
                  <c:v>170.54</c:v>
                </c:pt>
                <c:pt idx="6074">
                  <c:v>175.96</c:v>
                </c:pt>
                <c:pt idx="6075">
                  <c:v>169.23</c:v>
                </c:pt>
                <c:pt idx="6076">
                  <c:v>171.27</c:v>
                </c:pt>
                <c:pt idx="6077">
                  <c:v>175.05</c:v>
                </c:pt>
                <c:pt idx="6078">
                  <c:v>171.63</c:v>
                </c:pt>
                <c:pt idx="6079">
                  <c:v>171.8</c:v>
                </c:pt>
                <c:pt idx="6080">
                  <c:v>176.31</c:v>
                </c:pt>
                <c:pt idx="6081">
                  <c:v>167.52</c:v>
                </c:pt>
                <c:pt idx="6082">
                  <c:v>168.03</c:v>
                </c:pt>
                <c:pt idx="6083">
                  <c:v>174.6</c:v>
                </c:pt>
                <c:pt idx="6084">
                  <c:v>166.59</c:v>
                </c:pt>
                <c:pt idx="6085">
                  <c:v>166.29</c:v>
                </c:pt>
                <c:pt idx="6086">
                  <c:v>165.63</c:v>
                </c:pt>
                <c:pt idx="6087">
                  <c:v>167.6</c:v>
                </c:pt>
                <c:pt idx="6088">
                  <c:v>168.83</c:v>
                </c:pt>
                <c:pt idx="6089">
                  <c:v>168</c:v>
                </c:pt>
                <c:pt idx="6090">
                  <c:v>166.59</c:v>
                </c:pt>
                <c:pt idx="6091">
                  <c:v>166.39</c:v>
                </c:pt>
                <c:pt idx="6092">
                  <c:v>167.3</c:v>
                </c:pt>
                <c:pt idx="6093">
                  <c:v>167.37</c:v>
                </c:pt>
                <c:pt idx="6094">
                  <c:v>171.1</c:v>
                </c:pt>
                <c:pt idx="6095">
                  <c:v>168.76</c:v>
                </c:pt>
                <c:pt idx="6096">
                  <c:v>170.57</c:v>
                </c:pt>
                <c:pt idx="6097">
                  <c:v>177.54</c:v>
                </c:pt>
                <c:pt idx="6098">
                  <c:v>170.47</c:v>
                </c:pt>
                <c:pt idx="6099">
                  <c:v>170.14</c:v>
                </c:pt>
                <c:pt idx="6100">
                  <c:v>174.75</c:v>
                </c:pt>
                <c:pt idx="6101">
                  <c:v>171.48</c:v>
                </c:pt>
                <c:pt idx="6102">
                  <c:v>172.08</c:v>
                </c:pt>
                <c:pt idx="6103">
                  <c:v>176.13</c:v>
                </c:pt>
                <c:pt idx="6104">
                  <c:v>172.23</c:v>
                </c:pt>
                <c:pt idx="6105">
                  <c:v>170.67</c:v>
                </c:pt>
                <c:pt idx="6106">
                  <c:v>175.58</c:v>
                </c:pt>
                <c:pt idx="6107">
                  <c:v>170.75</c:v>
                </c:pt>
                <c:pt idx="6108">
                  <c:v>169.21</c:v>
                </c:pt>
                <c:pt idx="6109">
                  <c:v>175.18</c:v>
                </c:pt>
                <c:pt idx="6110">
                  <c:v>171.32</c:v>
                </c:pt>
                <c:pt idx="6111">
                  <c:v>171.15</c:v>
                </c:pt>
                <c:pt idx="6112">
                  <c:v>179.71</c:v>
                </c:pt>
                <c:pt idx="6113">
                  <c:v>170.82</c:v>
                </c:pt>
                <c:pt idx="6114">
                  <c:v>170.59</c:v>
                </c:pt>
                <c:pt idx="6115">
                  <c:v>168.73</c:v>
                </c:pt>
                <c:pt idx="6116">
                  <c:v>167.8</c:v>
                </c:pt>
                <c:pt idx="6117">
                  <c:v>168.1</c:v>
                </c:pt>
                <c:pt idx="6118">
                  <c:v>167.75</c:v>
                </c:pt>
                <c:pt idx="6119">
                  <c:v>168.08</c:v>
                </c:pt>
                <c:pt idx="6120">
                  <c:v>167.55</c:v>
                </c:pt>
                <c:pt idx="6121">
                  <c:v>169.06</c:v>
                </c:pt>
                <c:pt idx="6122">
                  <c:v>169.01</c:v>
                </c:pt>
                <c:pt idx="6123">
                  <c:v>173.74</c:v>
                </c:pt>
                <c:pt idx="6124">
                  <c:v>166.64</c:v>
                </c:pt>
                <c:pt idx="6125">
                  <c:v>164.98</c:v>
                </c:pt>
                <c:pt idx="6126">
                  <c:v>170.85</c:v>
                </c:pt>
                <c:pt idx="6127">
                  <c:v>165.61</c:v>
                </c:pt>
                <c:pt idx="6128">
                  <c:v>165.91</c:v>
                </c:pt>
                <c:pt idx="6129">
                  <c:v>170.62</c:v>
                </c:pt>
                <c:pt idx="6130">
                  <c:v>163.97</c:v>
                </c:pt>
                <c:pt idx="6131">
                  <c:v>162.87</c:v>
                </c:pt>
                <c:pt idx="6132">
                  <c:v>168.61</c:v>
                </c:pt>
                <c:pt idx="6133">
                  <c:v>164.63</c:v>
                </c:pt>
                <c:pt idx="6134">
                  <c:v>164.33</c:v>
                </c:pt>
                <c:pt idx="6135">
                  <c:v>170.22</c:v>
                </c:pt>
                <c:pt idx="6136">
                  <c:v>166.41</c:v>
                </c:pt>
                <c:pt idx="6137">
                  <c:v>166.84</c:v>
                </c:pt>
                <c:pt idx="6138">
                  <c:v>173.16</c:v>
                </c:pt>
                <c:pt idx="6139">
                  <c:v>166.04</c:v>
                </c:pt>
                <c:pt idx="6140">
                  <c:v>165.76</c:v>
                </c:pt>
                <c:pt idx="6141">
                  <c:v>176.13</c:v>
                </c:pt>
                <c:pt idx="6142">
                  <c:v>165.86</c:v>
                </c:pt>
                <c:pt idx="6143">
                  <c:v>165.11</c:v>
                </c:pt>
                <c:pt idx="6144">
                  <c:v>165.26</c:v>
                </c:pt>
                <c:pt idx="6145">
                  <c:v>165.71</c:v>
                </c:pt>
                <c:pt idx="6146">
                  <c:v>165.23</c:v>
                </c:pt>
                <c:pt idx="6147">
                  <c:v>165.43</c:v>
                </c:pt>
                <c:pt idx="6148">
                  <c:v>166.52</c:v>
                </c:pt>
                <c:pt idx="6149">
                  <c:v>172.03</c:v>
                </c:pt>
                <c:pt idx="6150">
                  <c:v>167.32</c:v>
                </c:pt>
                <c:pt idx="6151">
                  <c:v>167.57</c:v>
                </c:pt>
                <c:pt idx="6152">
                  <c:v>172.53</c:v>
                </c:pt>
                <c:pt idx="6153">
                  <c:v>165.38</c:v>
                </c:pt>
                <c:pt idx="6154">
                  <c:v>164.53</c:v>
                </c:pt>
                <c:pt idx="6155">
                  <c:v>169.94</c:v>
                </c:pt>
                <c:pt idx="6156">
                  <c:v>166.09</c:v>
                </c:pt>
                <c:pt idx="6157">
                  <c:v>165.53</c:v>
                </c:pt>
                <c:pt idx="6158">
                  <c:v>171.6</c:v>
                </c:pt>
                <c:pt idx="6159">
                  <c:v>167.3</c:v>
                </c:pt>
                <c:pt idx="6160">
                  <c:v>167.45</c:v>
                </c:pt>
                <c:pt idx="6161">
                  <c:v>171.53</c:v>
                </c:pt>
                <c:pt idx="6162">
                  <c:v>167.2</c:v>
                </c:pt>
                <c:pt idx="6163">
                  <c:v>165.56</c:v>
                </c:pt>
                <c:pt idx="6164">
                  <c:v>171.35</c:v>
                </c:pt>
                <c:pt idx="6165">
                  <c:v>168.83</c:v>
                </c:pt>
                <c:pt idx="6166">
                  <c:v>168.4</c:v>
                </c:pt>
                <c:pt idx="6167">
                  <c:v>176.18</c:v>
                </c:pt>
                <c:pt idx="6168">
                  <c:v>169.01</c:v>
                </c:pt>
                <c:pt idx="6169">
                  <c:v>167.9</c:v>
                </c:pt>
                <c:pt idx="6170">
                  <c:v>173.77</c:v>
                </c:pt>
                <c:pt idx="6171">
                  <c:v>168.23</c:v>
                </c:pt>
                <c:pt idx="6172">
                  <c:v>168.63</c:v>
                </c:pt>
                <c:pt idx="6173">
                  <c:v>169.16</c:v>
                </c:pt>
                <c:pt idx="6174">
                  <c:v>169.66</c:v>
                </c:pt>
                <c:pt idx="6175">
                  <c:v>167.75</c:v>
                </c:pt>
                <c:pt idx="6176">
                  <c:v>168.15</c:v>
                </c:pt>
                <c:pt idx="6177">
                  <c:v>168.93</c:v>
                </c:pt>
                <c:pt idx="6178">
                  <c:v>174.57</c:v>
                </c:pt>
                <c:pt idx="6179">
                  <c:v>168.93</c:v>
                </c:pt>
                <c:pt idx="6180">
                  <c:v>168.91</c:v>
                </c:pt>
                <c:pt idx="6181">
                  <c:v>174.62</c:v>
                </c:pt>
                <c:pt idx="6182">
                  <c:v>169.56</c:v>
                </c:pt>
                <c:pt idx="6183">
                  <c:v>168.58</c:v>
                </c:pt>
                <c:pt idx="6184">
                  <c:v>177.01</c:v>
                </c:pt>
                <c:pt idx="6185">
                  <c:v>173.26</c:v>
                </c:pt>
                <c:pt idx="6186">
                  <c:v>172.08</c:v>
                </c:pt>
                <c:pt idx="6187">
                  <c:v>176.66</c:v>
                </c:pt>
                <c:pt idx="6188">
                  <c:v>171.27</c:v>
                </c:pt>
                <c:pt idx="6189">
                  <c:v>172.48</c:v>
                </c:pt>
                <c:pt idx="6190">
                  <c:v>177.59</c:v>
                </c:pt>
                <c:pt idx="6191">
                  <c:v>171.1</c:v>
                </c:pt>
                <c:pt idx="6192">
                  <c:v>170.69</c:v>
                </c:pt>
                <c:pt idx="6193">
                  <c:v>174.32</c:v>
                </c:pt>
                <c:pt idx="6194">
                  <c:v>168.81</c:v>
                </c:pt>
                <c:pt idx="6195">
                  <c:v>169.26</c:v>
                </c:pt>
                <c:pt idx="6196">
                  <c:v>177.04</c:v>
                </c:pt>
                <c:pt idx="6197">
                  <c:v>168.93</c:v>
                </c:pt>
                <c:pt idx="6198">
                  <c:v>168.83</c:v>
                </c:pt>
                <c:pt idx="6199">
                  <c:v>168.03</c:v>
                </c:pt>
                <c:pt idx="6200">
                  <c:v>167.5</c:v>
                </c:pt>
                <c:pt idx="6201">
                  <c:v>167.52</c:v>
                </c:pt>
                <c:pt idx="6202">
                  <c:v>168.93</c:v>
                </c:pt>
                <c:pt idx="6203">
                  <c:v>168.63</c:v>
                </c:pt>
                <c:pt idx="6204">
                  <c:v>168.71</c:v>
                </c:pt>
                <c:pt idx="6205">
                  <c:v>169.11</c:v>
                </c:pt>
                <c:pt idx="6206">
                  <c:v>169.13</c:v>
                </c:pt>
                <c:pt idx="6207">
                  <c:v>174.9</c:v>
                </c:pt>
                <c:pt idx="6208">
                  <c:v>169.91</c:v>
                </c:pt>
                <c:pt idx="6209">
                  <c:v>171.4</c:v>
                </c:pt>
                <c:pt idx="6210">
                  <c:v>176.51</c:v>
                </c:pt>
                <c:pt idx="6211">
                  <c:v>170.9</c:v>
                </c:pt>
                <c:pt idx="6212">
                  <c:v>170.29</c:v>
                </c:pt>
                <c:pt idx="6213">
                  <c:v>176.38</c:v>
                </c:pt>
                <c:pt idx="6214">
                  <c:v>171.32</c:v>
                </c:pt>
                <c:pt idx="6215">
                  <c:v>170.62</c:v>
                </c:pt>
                <c:pt idx="6216">
                  <c:v>174.92</c:v>
                </c:pt>
                <c:pt idx="6217">
                  <c:v>170.44</c:v>
                </c:pt>
                <c:pt idx="6218">
                  <c:v>169.16</c:v>
                </c:pt>
                <c:pt idx="6219">
                  <c:v>173.97</c:v>
                </c:pt>
                <c:pt idx="6220">
                  <c:v>168.61</c:v>
                </c:pt>
                <c:pt idx="6221">
                  <c:v>167.88</c:v>
                </c:pt>
                <c:pt idx="6222">
                  <c:v>174.19</c:v>
                </c:pt>
                <c:pt idx="6223">
                  <c:v>168.38</c:v>
                </c:pt>
                <c:pt idx="6224">
                  <c:v>167.93</c:v>
                </c:pt>
                <c:pt idx="6225">
                  <c:v>174.82</c:v>
                </c:pt>
                <c:pt idx="6226">
                  <c:v>166.09</c:v>
                </c:pt>
                <c:pt idx="6227">
                  <c:v>166.34</c:v>
                </c:pt>
                <c:pt idx="6228">
                  <c:v>166.57</c:v>
                </c:pt>
                <c:pt idx="6229">
                  <c:v>166.89</c:v>
                </c:pt>
                <c:pt idx="6230">
                  <c:v>165.56</c:v>
                </c:pt>
                <c:pt idx="6231">
                  <c:v>164.95</c:v>
                </c:pt>
                <c:pt idx="6232">
                  <c:v>167.22</c:v>
                </c:pt>
                <c:pt idx="6233">
                  <c:v>167.37</c:v>
                </c:pt>
                <c:pt idx="6234">
                  <c:v>167.4</c:v>
                </c:pt>
                <c:pt idx="6235">
                  <c:v>168.81</c:v>
                </c:pt>
                <c:pt idx="6236">
                  <c:v>174.47</c:v>
                </c:pt>
                <c:pt idx="6237">
                  <c:v>170.29</c:v>
                </c:pt>
                <c:pt idx="6238">
                  <c:v>168.96</c:v>
                </c:pt>
                <c:pt idx="6239">
                  <c:v>175.91</c:v>
                </c:pt>
                <c:pt idx="6240">
                  <c:v>169.71</c:v>
                </c:pt>
                <c:pt idx="6241">
                  <c:v>168.28</c:v>
                </c:pt>
                <c:pt idx="6242">
                  <c:v>172.99</c:v>
                </c:pt>
                <c:pt idx="6243">
                  <c:v>167.82</c:v>
                </c:pt>
                <c:pt idx="6244">
                  <c:v>168.18</c:v>
                </c:pt>
                <c:pt idx="6245">
                  <c:v>174.17</c:v>
                </c:pt>
                <c:pt idx="6246">
                  <c:v>168.78</c:v>
                </c:pt>
                <c:pt idx="6247">
                  <c:v>169.03</c:v>
                </c:pt>
                <c:pt idx="6248">
                  <c:v>176.54</c:v>
                </c:pt>
                <c:pt idx="6249">
                  <c:v>171.25</c:v>
                </c:pt>
                <c:pt idx="6250">
                  <c:v>170.87</c:v>
                </c:pt>
                <c:pt idx="6251">
                  <c:v>176.03</c:v>
                </c:pt>
                <c:pt idx="6252">
                  <c:v>171.15</c:v>
                </c:pt>
                <c:pt idx="6253">
                  <c:v>172.91</c:v>
                </c:pt>
                <c:pt idx="6254">
                  <c:v>184.82</c:v>
                </c:pt>
                <c:pt idx="6255">
                  <c:v>174.8</c:v>
                </c:pt>
                <c:pt idx="6256">
                  <c:v>173.97</c:v>
                </c:pt>
                <c:pt idx="6257">
                  <c:v>172.83</c:v>
                </c:pt>
                <c:pt idx="6258">
                  <c:v>172.78</c:v>
                </c:pt>
                <c:pt idx="6259">
                  <c:v>172.91</c:v>
                </c:pt>
                <c:pt idx="6260">
                  <c:v>172.16</c:v>
                </c:pt>
                <c:pt idx="6261">
                  <c:v>170.82</c:v>
                </c:pt>
                <c:pt idx="6262">
                  <c:v>176.33</c:v>
                </c:pt>
                <c:pt idx="6263">
                  <c:v>170.42</c:v>
                </c:pt>
                <c:pt idx="6264">
                  <c:v>169.94</c:v>
                </c:pt>
                <c:pt idx="6265">
                  <c:v>175</c:v>
                </c:pt>
                <c:pt idx="6266">
                  <c:v>169.11</c:v>
                </c:pt>
                <c:pt idx="6267">
                  <c:v>169.13</c:v>
                </c:pt>
                <c:pt idx="6268">
                  <c:v>174.27</c:v>
                </c:pt>
                <c:pt idx="6269">
                  <c:v>168.4</c:v>
                </c:pt>
                <c:pt idx="6270">
                  <c:v>168.58</c:v>
                </c:pt>
                <c:pt idx="6271">
                  <c:v>173.04</c:v>
                </c:pt>
                <c:pt idx="6272">
                  <c:v>166.72</c:v>
                </c:pt>
                <c:pt idx="6273">
                  <c:v>166.89</c:v>
                </c:pt>
                <c:pt idx="6274">
                  <c:v>172.26</c:v>
                </c:pt>
                <c:pt idx="6275">
                  <c:v>167.25</c:v>
                </c:pt>
                <c:pt idx="6276">
                  <c:v>166.79</c:v>
                </c:pt>
                <c:pt idx="6277">
                  <c:v>172.16</c:v>
                </c:pt>
                <c:pt idx="6278">
                  <c:v>165.51</c:v>
                </c:pt>
                <c:pt idx="6279">
                  <c:v>167.15</c:v>
                </c:pt>
                <c:pt idx="6280">
                  <c:v>173.59</c:v>
                </c:pt>
                <c:pt idx="6281">
                  <c:v>167.4</c:v>
                </c:pt>
                <c:pt idx="6282">
                  <c:v>167.27</c:v>
                </c:pt>
                <c:pt idx="6283">
                  <c:v>167.95</c:v>
                </c:pt>
                <c:pt idx="6284">
                  <c:v>167.5</c:v>
                </c:pt>
                <c:pt idx="6285">
                  <c:v>168.38</c:v>
                </c:pt>
                <c:pt idx="6286">
                  <c:v>168.45</c:v>
                </c:pt>
                <c:pt idx="6287">
                  <c:v>169.11</c:v>
                </c:pt>
                <c:pt idx="6288">
                  <c:v>168.3</c:v>
                </c:pt>
                <c:pt idx="6289">
                  <c:v>166.54</c:v>
                </c:pt>
                <c:pt idx="6290">
                  <c:v>164.6</c:v>
                </c:pt>
                <c:pt idx="6291">
                  <c:v>169.26</c:v>
                </c:pt>
                <c:pt idx="6292">
                  <c:v>163.6</c:v>
                </c:pt>
                <c:pt idx="6293">
                  <c:v>164.73</c:v>
                </c:pt>
                <c:pt idx="6294">
                  <c:v>171.02</c:v>
                </c:pt>
                <c:pt idx="6295">
                  <c:v>165.31</c:v>
                </c:pt>
                <c:pt idx="6296">
                  <c:v>164.63</c:v>
                </c:pt>
                <c:pt idx="6297">
                  <c:v>171.32</c:v>
                </c:pt>
                <c:pt idx="6298">
                  <c:v>167.12</c:v>
                </c:pt>
                <c:pt idx="6299">
                  <c:v>165.61</c:v>
                </c:pt>
                <c:pt idx="6300">
                  <c:v>170.67</c:v>
                </c:pt>
                <c:pt idx="6301">
                  <c:v>163.07</c:v>
                </c:pt>
                <c:pt idx="6302">
                  <c:v>162.24</c:v>
                </c:pt>
                <c:pt idx="6303">
                  <c:v>168.53</c:v>
                </c:pt>
                <c:pt idx="6304">
                  <c:v>164.73</c:v>
                </c:pt>
                <c:pt idx="6305">
                  <c:v>163.04</c:v>
                </c:pt>
                <c:pt idx="6306">
                  <c:v>169.79</c:v>
                </c:pt>
                <c:pt idx="6307">
                  <c:v>163.85</c:v>
                </c:pt>
                <c:pt idx="6308">
                  <c:v>163.72</c:v>
                </c:pt>
                <c:pt idx="6309">
                  <c:v>170.82</c:v>
                </c:pt>
                <c:pt idx="6310">
                  <c:v>164.2</c:v>
                </c:pt>
                <c:pt idx="6311">
                  <c:v>164</c:v>
                </c:pt>
                <c:pt idx="6312">
                  <c:v>162.71</c:v>
                </c:pt>
                <c:pt idx="6313">
                  <c:v>163.29</c:v>
                </c:pt>
                <c:pt idx="6314">
                  <c:v>164.25</c:v>
                </c:pt>
                <c:pt idx="6315">
                  <c:v>164.02</c:v>
                </c:pt>
                <c:pt idx="6316">
                  <c:v>163.32</c:v>
                </c:pt>
                <c:pt idx="6317">
                  <c:v>162.87</c:v>
                </c:pt>
                <c:pt idx="6318">
                  <c:v>160.52000000000001</c:v>
                </c:pt>
                <c:pt idx="6319">
                  <c:v>161.47999999999999</c:v>
                </c:pt>
                <c:pt idx="6320">
                  <c:v>167.6</c:v>
                </c:pt>
                <c:pt idx="6321">
                  <c:v>163.19</c:v>
                </c:pt>
                <c:pt idx="6322">
                  <c:v>165.33</c:v>
                </c:pt>
                <c:pt idx="6323">
                  <c:v>171.85</c:v>
                </c:pt>
                <c:pt idx="6324">
                  <c:v>168.48</c:v>
                </c:pt>
                <c:pt idx="6325">
                  <c:v>167.32</c:v>
                </c:pt>
                <c:pt idx="6326">
                  <c:v>172.73</c:v>
                </c:pt>
                <c:pt idx="6327">
                  <c:v>169.96</c:v>
                </c:pt>
                <c:pt idx="6328">
                  <c:v>168.48</c:v>
                </c:pt>
                <c:pt idx="6329">
                  <c:v>173.41</c:v>
                </c:pt>
                <c:pt idx="6330">
                  <c:v>170.37</c:v>
                </c:pt>
                <c:pt idx="6331">
                  <c:v>167.85</c:v>
                </c:pt>
                <c:pt idx="6332">
                  <c:v>173.49</c:v>
                </c:pt>
                <c:pt idx="6333">
                  <c:v>167.27</c:v>
                </c:pt>
                <c:pt idx="6334">
                  <c:v>166.39</c:v>
                </c:pt>
                <c:pt idx="6335">
                  <c:v>173.89</c:v>
                </c:pt>
                <c:pt idx="6336">
                  <c:v>166.01</c:v>
                </c:pt>
                <c:pt idx="6337">
                  <c:v>167.25</c:v>
                </c:pt>
                <c:pt idx="6338">
                  <c:v>175.48</c:v>
                </c:pt>
                <c:pt idx="6339">
                  <c:v>165.89</c:v>
                </c:pt>
                <c:pt idx="6340">
                  <c:v>165.03</c:v>
                </c:pt>
                <c:pt idx="6341">
                  <c:v>164</c:v>
                </c:pt>
                <c:pt idx="6342">
                  <c:v>164.68</c:v>
                </c:pt>
                <c:pt idx="6343">
                  <c:v>164.38</c:v>
                </c:pt>
                <c:pt idx="6344">
                  <c:v>164.27</c:v>
                </c:pt>
                <c:pt idx="6345">
                  <c:v>163.97</c:v>
                </c:pt>
                <c:pt idx="6346">
                  <c:v>168.48</c:v>
                </c:pt>
                <c:pt idx="6347">
                  <c:v>164.68</c:v>
                </c:pt>
                <c:pt idx="6348">
                  <c:v>165.36</c:v>
                </c:pt>
                <c:pt idx="6349">
                  <c:v>171.45</c:v>
                </c:pt>
                <c:pt idx="6350">
                  <c:v>165.99</c:v>
                </c:pt>
                <c:pt idx="6351">
                  <c:v>166.72</c:v>
                </c:pt>
                <c:pt idx="6352">
                  <c:v>171.73</c:v>
                </c:pt>
                <c:pt idx="6353">
                  <c:v>166.87</c:v>
                </c:pt>
                <c:pt idx="6354">
                  <c:v>167.04</c:v>
                </c:pt>
                <c:pt idx="6355">
                  <c:v>170.85</c:v>
                </c:pt>
                <c:pt idx="6356">
                  <c:v>166.01</c:v>
                </c:pt>
                <c:pt idx="6357">
                  <c:v>164.6</c:v>
                </c:pt>
                <c:pt idx="6358">
                  <c:v>169.86</c:v>
                </c:pt>
                <c:pt idx="6359">
                  <c:v>164</c:v>
                </c:pt>
                <c:pt idx="6360">
                  <c:v>162.84</c:v>
                </c:pt>
                <c:pt idx="6361">
                  <c:v>167.93</c:v>
                </c:pt>
                <c:pt idx="6362">
                  <c:v>163.37</c:v>
                </c:pt>
                <c:pt idx="6363">
                  <c:v>164.45</c:v>
                </c:pt>
                <c:pt idx="6364">
                  <c:v>170.02</c:v>
                </c:pt>
                <c:pt idx="6365">
                  <c:v>167.02</c:v>
                </c:pt>
                <c:pt idx="6366">
                  <c:v>166.94</c:v>
                </c:pt>
                <c:pt idx="6367">
                  <c:v>173.89</c:v>
                </c:pt>
                <c:pt idx="6368">
                  <c:v>167.27</c:v>
                </c:pt>
                <c:pt idx="6369">
                  <c:v>166.87</c:v>
                </c:pt>
                <c:pt idx="6370">
                  <c:v>168.78</c:v>
                </c:pt>
                <c:pt idx="6371">
                  <c:v>169.16</c:v>
                </c:pt>
                <c:pt idx="6372">
                  <c:v>169.56</c:v>
                </c:pt>
                <c:pt idx="6373">
                  <c:v>169.34</c:v>
                </c:pt>
                <c:pt idx="6374">
                  <c:v>169.79</c:v>
                </c:pt>
                <c:pt idx="6375">
                  <c:v>171.42</c:v>
                </c:pt>
                <c:pt idx="6376">
                  <c:v>170.62</c:v>
                </c:pt>
                <c:pt idx="6377">
                  <c:v>171.25</c:v>
                </c:pt>
                <c:pt idx="6378">
                  <c:v>176.01</c:v>
                </c:pt>
                <c:pt idx="6379">
                  <c:v>170.62</c:v>
                </c:pt>
                <c:pt idx="6380">
                  <c:v>171.7</c:v>
                </c:pt>
                <c:pt idx="6381">
                  <c:v>176.01</c:v>
                </c:pt>
                <c:pt idx="6382">
                  <c:v>170.42</c:v>
                </c:pt>
                <c:pt idx="6383">
                  <c:v>170.07</c:v>
                </c:pt>
                <c:pt idx="6384">
                  <c:v>173.51</c:v>
                </c:pt>
                <c:pt idx="6385">
                  <c:v>169.01</c:v>
                </c:pt>
                <c:pt idx="6386">
                  <c:v>167.85</c:v>
                </c:pt>
                <c:pt idx="6387">
                  <c:v>173.46</c:v>
                </c:pt>
                <c:pt idx="6388">
                  <c:v>167.98</c:v>
                </c:pt>
                <c:pt idx="6389">
                  <c:v>168.08</c:v>
                </c:pt>
                <c:pt idx="6390">
                  <c:v>175.43</c:v>
                </c:pt>
                <c:pt idx="6391">
                  <c:v>168.93</c:v>
                </c:pt>
                <c:pt idx="6392">
                  <c:v>169.26</c:v>
                </c:pt>
                <c:pt idx="6393">
                  <c:v>174.65</c:v>
                </c:pt>
                <c:pt idx="6394">
                  <c:v>168.71</c:v>
                </c:pt>
                <c:pt idx="6395">
                  <c:v>168.68</c:v>
                </c:pt>
                <c:pt idx="6396">
                  <c:v>176.69</c:v>
                </c:pt>
                <c:pt idx="6397">
                  <c:v>167.25</c:v>
                </c:pt>
                <c:pt idx="6398">
                  <c:v>166.24</c:v>
                </c:pt>
                <c:pt idx="6399">
                  <c:v>166.14</c:v>
                </c:pt>
                <c:pt idx="6400">
                  <c:v>165.68</c:v>
                </c:pt>
                <c:pt idx="6401">
                  <c:v>165.68</c:v>
                </c:pt>
                <c:pt idx="6402">
                  <c:v>163.97</c:v>
                </c:pt>
                <c:pt idx="6403">
                  <c:v>164.35</c:v>
                </c:pt>
                <c:pt idx="6404">
                  <c:v>168.81</c:v>
                </c:pt>
                <c:pt idx="6405">
                  <c:v>166.74</c:v>
                </c:pt>
                <c:pt idx="6406">
                  <c:v>167.47</c:v>
                </c:pt>
                <c:pt idx="6407">
                  <c:v>172.81</c:v>
                </c:pt>
                <c:pt idx="6408">
                  <c:v>167.5</c:v>
                </c:pt>
                <c:pt idx="6409">
                  <c:v>167.9</c:v>
                </c:pt>
                <c:pt idx="6410">
                  <c:v>172.36</c:v>
                </c:pt>
                <c:pt idx="6411">
                  <c:v>165.38</c:v>
                </c:pt>
                <c:pt idx="6412">
                  <c:v>166.59</c:v>
                </c:pt>
                <c:pt idx="6413">
                  <c:v>171.37</c:v>
                </c:pt>
                <c:pt idx="6414">
                  <c:v>165.96</c:v>
                </c:pt>
                <c:pt idx="6415">
                  <c:v>166.14</c:v>
                </c:pt>
                <c:pt idx="6416">
                  <c:v>172.31</c:v>
                </c:pt>
                <c:pt idx="6417">
                  <c:v>165.08</c:v>
                </c:pt>
                <c:pt idx="6418">
                  <c:v>164.35</c:v>
                </c:pt>
                <c:pt idx="6419">
                  <c:v>170.75</c:v>
                </c:pt>
                <c:pt idx="6420">
                  <c:v>165.58</c:v>
                </c:pt>
                <c:pt idx="6421">
                  <c:v>165.36</c:v>
                </c:pt>
                <c:pt idx="6422">
                  <c:v>173.24</c:v>
                </c:pt>
                <c:pt idx="6423">
                  <c:v>165.81</c:v>
                </c:pt>
                <c:pt idx="6424">
                  <c:v>165.13</c:v>
                </c:pt>
                <c:pt idx="6425">
                  <c:v>165.46</c:v>
                </c:pt>
                <c:pt idx="6426">
                  <c:v>165.76</c:v>
                </c:pt>
                <c:pt idx="6427">
                  <c:v>167.35</c:v>
                </c:pt>
                <c:pt idx="6428">
                  <c:v>167.95</c:v>
                </c:pt>
                <c:pt idx="6429">
                  <c:v>167.09</c:v>
                </c:pt>
                <c:pt idx="6430">
                  <c:v>166.29</c:v>
                </c:pt>
                <c:pt idx="6431">
                  <c:v>166.79</c:v>
                </c:pt>
                <c:pt idx="6432">
                  <c:v>166.52</c:v>
                </c:pt>
                <c:pt idx="6433">
                  <c:v>172.18</c:v>
                </c:pt>
                <c:pt idx="6434">
                  <c:v>167.98</c:v>
                </c:pt>
                <c:pt idx="6435">
                  <c:v>169.44</c:v>
                </c:pt>
                <c:pt idx="6436">
                  <c:v>174.62</c:v>
                </c:pt>
                <c:pt idx="6437">
                  <c:v>168.15</c:v>
                </c:pt>
                <c:pt idx="6438">
                  <c:v>169.69</c:v>
                </c:pt>
                <c:pt idx="6439">
                  <c:v>174.85</c:v>
                </c:pt>
                <c:pt idx="6440">
                  <c:v>167.6</c:v>
                </c:pt>
                <c:pt idx="6441">
                  <c:v>166.09</c:v>
                </c:pt>
                <c:pt idx="6442">
                  <c:v>172.16</c:v>
                </c:pt>
                <c:pt idx="6443">
                  <c:v>167.47</c:v>
                </c:pt>
                <c:pt idx="6444">
                  <c:v>166.41</c:v>
                </c:pt>
                <c:pt idx="6445">
                  <c:v>172.05</c:v>
                </c:pt>
                <c:pt idx="6446">
                  <c:v>168.81</c:v>
                </c:pt>
                <c:pt idx="6447">
                  <c:v>169.11</c:v>
                </c:pt>
                <c:pt idx="6448">
                  <c:v>175.5</c:v>
                </c:pt>
                <c:pt idx="6449">
                  <c:v>168.83</c:v>
                </c:pt>
                <c:pt idx="6450">
                  <c:v>169.08</c:v>
                </c:pt>
                <c:pt idx="6451">
                  <c:v>176.38</c:v>
                </c:pt>
                <c:pt idx="6452">
                  <c:v>169.21</c:v>
                </c:pt>
                <c:pt idx="6453">
                  <c:v>167.17</c:v>
                </c:pt>
                <c:pt idx="6454">
                  <c:v>166.92</c:v>
                </c:pt>
                <c:pt idx="6455">
                  <c:v>167.2</c:v>
                </c:pt>
                <c:pt idx="6456">
                  <c:v>167.88</c:v>
                </c:pt>
                <c:pt idx="6457">
                  <c:v>169.03</c:v>
                </c:pt>
                <c:pt idx="6458">
                  <c:v>169.26</c:v>
                </c:pt>
                <c:pt idx="6459">
                  <c:v>168.61</c:v>
                </c:pt>
                <c:pt idx="6460">
                  <c:v>167.42</c:v>
                </c:pt>
                <c:pt idx="6461">
                  <c:v>168.18</c:v>
                </c:pt>
                <c:pt idx="6462">
                  <c:v>173.97</c:v>
                </c:pt>
                <c:pt idx="6463">
                  <c:v>167.98</c:v>
                </c:pt>
                <c:pt idx="6464">
                  <c:v>167.07</c:v>
                </c:pt>
                <c:pt idx="6465">
                  <c:v>173.56</c:v>
                </c:pt>
                <c:pt idx="6466">
                  <c:v>166.67</c:v>
                </c:pt>
                <c:pt idx="6467">
                  <c:v>166.87</c:v>
                </c:pt>
                <c:pt idx="6468">
                  <c:v>172.53</c:v>
                </c:pt>
                <c:pt idx="6469">
                  <c:v>169.28</c:v>
                </c:pt>
                <c:pt idx="6470">
                  <c:v>170.07</c:v>
                </c:pt>
                <c:pt idx="6471">
                  <c:v>174.92</c:v>
                </c:pt>
                <c:pt idx="6472">
                  <c:v>169.69</c:v>
                </c:pt>
                <c:pt idx="6473">
                  <c:v>168.81</c:v>
                </c:pt>
                <c:pt idx="6474">
                  <c:v>174.52</c:v>
                </c:pt>
                <c:pt idx="6475">
                  <c:v>168.28</c:v>
                </c:pt>
                <c:pt idx="6476">
                  <c:v>168.88</c:v>
                </c:pt>
                <c:pt idx="6477">
                  <c:v>176.08</c:v>
                </c:pt>
                <c:pt idx="6478">
                  <c:v>169.11</c:v>
                </c:pt>
                <c:pt idx="6479">
                  <c:v>169.66</c:v>
                </c:pt>
                <c:pt idx="6480">
                  <c:v>179.96</c:v>
                </c:pt>
                <c:pt idx="6481">
                  <c:v>170.54</c:v>
                </c:pt>
                <c:pt idx="6482">
                  <c:v>171.8</c:v>
                </c:pt>
                <c:pt idx="6483">
                  <c:v>171.68</c:v>
                </c:pt>
                <c:pt idx="6484">
                  <c:v>171.02</c:v>
                </c:pt>
                <c:pt idx="6485">
                  <c:v>169.89</c:v>
                </c:pt>
                <c:pt idx="6486">
                  <c:v>170.14</c:v>
                </c:pt>
                <c:pt idx="6487">
                  <c:v>168.43</c:v>
                </c:pt>
                <c:pt idx="6488">
                  <c:v>173.26</c:v>
                </c:pt>
                <c:pt idx="6489">
                  <c:v>165.61</c:v>
                </c:pt>
                <c:pt idx="6490">
                  <c:v>165.74</c:v>
                </c:pt>
                <c:pt idx="6491">
                  <c:v>169.84</c:v>
                </c:pt>
                <c:pt idx="6492">
                  <c:v>165.21</c:v>
                </c:pt>
                <c:pt idx="6493">
                  <c:v>165.28</c:v>
                </c:pt>
                <c:pt idx="6494">
                  <c:v>170.07</c:v>
                </c:pt>
                <c:pt idx="6495">
                  <c:v>166.19</c:v>
                </c:pt>
                <c:pt idx="6496">
                  <c:v>166.09</c:v>
                </c:pt>
                <c:pt idx="6497">
                  <c:v>172.63</c:v>
                </c:pt>
                <c:pt idx="6498">
                  <c:v>166.99</c:v>
                </c:pt>
                <c:pt idx="6499">
                  <c:v>166.54</c:v>
                </c:pt>
                <c:pt idx="6500">
                  <c:v>171.83</c:v>
                </c:pt>
                <c:pt idx="6501">
                  <c:v>165.13</c:v>
                </c:pt>
                <c:pt idx="6502">
                  <c:v>165.63</c:v>
                </c:pt>
                <c:pt idx="6503">
                  <c:v>170.9</c:v>
                </c:pt>
                <c:pt idx="6504">
                  <c:v>165.26</c:v>
                </c:pt>
                <c:pt idx="6505">
                  <c:v>164.85</c:v>
                </c:pt>
                <c:pt idx="6506">
                  <c:v>173.77</c:v>
                </c:pt>
                <c:pt idx="6507">
                  <c:v>163.92</c:v>
                </c:pt>
                <c:pt idx="6508">
                  <c:v>163.57</c:v>
                </c:pt>
                <c:pt idx="6509">
                  <c:v>162.91999999999999</c:v>
                </c:pt>
                <c:pt idx="6510">
                  <c:v>162.16</c:v>
                </c:pt>
                <c:pt idx="6511">
                  <c:v>160.44999999999999</c:v>
                </c:pt>
                <c:pt idx="6512">
                  <c:v>161.03</c:v>
                </c:pt>
                <c:pt idx="6513">
                  <c:v>160.1</c:v>
                </c:pt>
                <c:pt idx="6514">
                  <c:v>160.75</c:v>
                </c:pt>
                <c:pt idx="6515">
                  <c:v>158.86000000000001</c:v>
                </c:pt>
                <c:pt idx="6516">
                  <c:v>158.88999999999999</c:v>
                </c:pt>
                <c:pt idx="6517">
                  <c:v>164.43</c:v>
                </c:pt>
                <c:pt idx="6518">
                  <c:v>157.28</c:v>
                </c:pt>
                <c:pt idx="6519">
                  <c:v>156.32</c:v>
                </c:pt>
                <c:pt idx="6520">
                  <c:v>161.81</c:v>
                </c:pt>
                <c:pt idx="6521">
                  <c:v>156.38999999999999</c:v>
                </c:pt>
                <c:pt idx="6522">
                  <c:v>157.83000000000001</c:v>
                </c:pt>
                <c:pt idx="6523">
                  <c:v>163.97</c:v>
                </c:pt>
                <c:pt idx="6524">
                  <c:v>157.07</c:v>
                </c:pt>
                <c:pt idx="6525">
                  <c:v>156.04</c:v>
                </c:pt>
                <c:pt idx="6526">
                  <c:v>162.38999999999999</c:v>
                </c:pt>
                <c:pt idx="6527">
                  <c:v>157.85</c:v>
                </c:pt>
                <c:pt idx="6528">
                  <c:v>158.33000000000001</c:v>
                </c:pt>
                <c:pt idx="6529">
                  <c:v>165.31</c:v>
                </c:pt>
                <c:pt idx="6530">
                  <c:v>159.72</c:v>
                </c:pt>
                <c:pt idx="6531">
                  <c:v>161.71</c:v>
                </c:pt>
                <c:pt idx="6532">
                  <c:v>167.85</c:v>
                </c:pt>
                <c:pt idx="6533">
                  <c:v>162.03</c:v>
                </c:pt>
                <c:pt idx="6534">
                  <c:v>161.91</c:v>
                </c:pt>
                <c:pt idx="6535">
                  <c:v>171.2</c:v>
                </c:pt>
                <c:pt idx="6536">
                  <c:v>163.34</c:v>
                </c:pt>
                <c:pt idx="6537">
                  <c:v>162.01</c:v>
                </c:pt>
                <c:pt idx="6538">
                  <c:v>162.84</c:v>
                </c:pt>
                <c:pt idx="6539">
                  <c:v>164.22</c:v>
                </c:pt>
                <c:pt idx="6540">
                  <c:v>164.27</c:v>
                </c:pt>
                <c:pt idx="6541">
                  <c:v>164.5</c:v>
                </c:pt>
                <c:pt idx="6542">
                  <c:v>163.75</c:v>
                </c:pt>
                <c:pt idx="6543">
                  <c:v>167.98</c:v>
                </c:pt>
                <c:pt idx="6544">
                  <c:v>163.82</c:v>
                </c:pt>
                <c:pt idx="6545">
                  <c:v>162.97</c:v>
                </c:pt>
                <c:pt idx="6546">
                  <c:v>166.72</c:v>
                </c:pt>
                <c:pt idx="6547">
                  <c:v>161.91</c:v>
                </c:pt>
                <c:pt idx="6548">
                  <c:v>163.12</c:v>
                </c:pt>
                <c:pt idx="6549">
                  <c:v>166.69</c:v>
                </c:pt>
                <c:pt idx="6550">
                  <c:v>161.18</c:v>
                </c:pt>
                <c:pt idx="6551">
                  <c:v>162.13</c:v>
                </c:pt>
                <c:pt idx="6552">
                  <c:v>169.23</c:v>
                </c:pt>
                <c:pt idx="6553">
                  <c:v>163.65</c:v>
                </c:pt>
                <c:pt idx="6554">
                  <c:v>163.97</c:v>
                </c:pt>
                <c:pt idx="6555">
                  <c:v>168.93</c:v>
                </c:pt>
                <c:pt idx="6556">
                  <c:v>165.81</c:v>
                </c:pt>
                <c:pt idx="6557">
                  <c:v>167.52</c:v>
                </c:pt>
                <c:pt idx="6558">
                  <c:v>173.59</c:v>
                </c:pt>
                <c:pt idx="6559">
                  <c:v>168.91</c:v>
                </c:pt>
                <c:pt idx="6560">
                  <c:v>166.77</c:v>
                </c:pt>
                <c:pt idx="6561">
                  <c:v>174.42</c:v>
                </c:pt>
                <c:pt idx="6562">
                  <c:v>165.58</c:v>
                </c:pt>
                <c:pt idx="6563">
                  <c:v>166.69</c:v>
                </c:pt>
                <c:pt idx="6564">
                  <c:v>166.11</c:v>
                </c:pt>
                <c:pt idx="6565">
                  <c:v>167.85</c:v>
                </c:pt>
                <c:pt idx="6566">
                  <c:v>167.09</c:v>
                </c:pt>
                <c:pt idx="6567">
                  <c:v>167.72</c:v>
                </c:pt>
                <c:pt idx="6568">
                  <c:v>168.03</c:v>
                </c:pt>
                <c:pt idx="6569">
                  <c:v>167.45</c:v>
                </c:pt>
                <c:pt idx="6570">
                  <c:v>166.54</c:v>
                </c:pt>
                <c:pt idx="6571">
                  <c:v>166.19</c:v>
                </c:pt>
                <c:pt idx="6572">
                  <c:v>170.97</c:v>
                </c:pt>
                <c:pt idx="6573">
                  <c:v>166.84</c:v>
                </c:pt>
                <c:pt idx="6574">
                  <c:v>165.94</c:v>
                </c:pt>
                <c:pt idx="6575">
                  <c:v>171.75</c:v>
                </c:pt>
                <c:pt idx="6576">
                  <c:v>166.97</c:v>
                </c:pt>
                <c:pt idx="6577">
                  <c:v>167.82</c:v>
                </c:pt>
                <c:pt idx="6578">
                  <c:v>172.78</c:v>
                </c:pt>
                <c:pt idx="6579">
                  <c:v>167.42</c:v>
                </c:pt>
                <c:pt idx="6580">
                  <c:v>166.39</c:v>
                </c:pt>
                <c:pt idx="6581">
                  <c:v>172.76</c:v>
                </c:pt>
                <c:pt idx="6582">
                  <c:v>167.55</c:v>
                </c:pt>
                <c:pt idx="6583">
                  <c:v>167.22</c:v>
                </c:pt>
                <c:pt idx="6584">
                  <c:v>172.81</c:v>
                </c:pt>
                <c:pt idx="6585">
                  <c:v>166.64</c:v>
                </c:pt>
                <c:pt idx="6586">
                  <c:v>165.53</c:v>
                </c:pt>
                <c:pt idx="6587">
                  <c:v>170.07</c:v>
                </c:pt>
                <c:pt idx="6588">
                  <c:v>162.84</c:v>
                </c:pt>
                <c:pt idx="6589">
                  <c:v>163.34</c:v>
                </c:pt>
                <c:pt idx="6590">
                  <c:v>170.14</c:v>
                </c:pt>
                <c:pt idx="6591">
                  <c:v>160.52000000000001</c:v>
                </c:pt>
                <c:pt idx="6592">
                  <c:v>159.54</c:v>
                </c:pt>
                <c:pt idx="6593">
                  <c:v>159.99</c:v>
                </c:pt>
                <c:pt idx="6594">
                  <c:v>158.66</c:v>
                </c:pt>
                <c:pt idx="6595">
                  <c:v>158.51</c:v>
                </c:pt>
                <c:pt idx="6596">
                  <c:v>158.36000000000001</c:v>
                </c:pt>
                <c:pt idx="6597">
                  <c:v>159.24</c:v>
                </c:pt>
                <c:pt idx="6598">
                  <c:v>160.37</c:v>
                </c:pt>
                <c:pt idx="6599">
                  <c:v>162.41</c:v>
                </c:pt>
                <c:pt idx="6600">
                  <c:v>162.61000000000001</c:v>
                </c:pt>
                <c:pt idx="6601">
                  <c:v>168.98</c:v>
                </c:pt>
                <c:pt idx="6602">
                  <c:v>163.75</c:v>
                </c:pt>
                <c:pt idx="6603">
                  <c:v>164.68</c:v>
                </c:pt>
                <c:pt idx="6604">
                  <c:v>169.39</c:v>
                </c:pt>
                <c:pt idx="6605">
                  <c:v>164.27</c:v>
                </c:pt>
                <c:pt idx="6606">
                  <c:v>163.09</c:v>
                </c:pt>
                <c:pt idx="6607">
                  <c:v>168.05</c:v>
                </c:pt>
                <c:pt idx="6608">
                  <c:v>164.4</c:v>
                </c:pt>
                <c:pt idx="6609">
                  <c:v>163.52000000000001</c:v>
                </c:pt>
                <c:pt idx="6610">
                  <c:v>169.66</c:v>
                </c:pt>
                <c:pt idx="6611">
                  <c:v>164.2</c:v>
                </c:pt>
                <c:pt idx="6612">
                  <c:v>163.80000000000001</c:v>
                </c:pt>
                <c:pt idx="6613">
                  <c:v>168.28</c:v>
                </c:pt>
                <c:pt idx="6614">
                  <c:v>162.66</c:v>
                </c:pt>
                <c:pt idx="6615">
                  <c:v>163.6</c:v>
                </c:pt>
                <c:pt idx="6616">
                  <c:v>171.2</c:v>
                </c:pt>
                <c:pt idx="6617">
                  <c:v>163.66999999999999</c:v>
                </c:pt>
                <c:pt idx="6618">
                  <c:v>163.92</c:v>
                </c:pt>
                <c:pt idx="6619">
                  <c:v>173.46</c:v>
                </c:pt>
                <c:pt idx="6620">
                  <c:v>162.61000000000001</c:v>
                </c:pt>
                <c:pt idx="6621">
                  <c:v>161.66</c:v>
                </c:pt>
                <c:pt idx="6622">
                  <c:v>161.88</c:v>
                </c:pt>
                <c:pt idx="6623">
                  <c:v>161.86000000000001</c:v>
                </c:pt>
                <c:pt idx="6624">
                  <c:v>162.56</c:v>
                </c:pt>
                <c:pt idx="6625">
                  <c:v>162.31</c:v>
                </c:pt>
                <c:pt idx="6626">
                  <c:v>162.01</c:v>
                </c:pt>
                <c:pt idx="6627">
                  <c:v>167.77</c:v>
                </c:pt>
                <c:pt idx="6628">
                  <c:v>161.78</c:v>
                </c:pt>
                <c:pt idx="6629">
                  <c:v>163.32</c:v>
                </c:pt>
                <c:pt idx="6630">
                  <c:v>168.08</c:v>
                </c:pt>
                <c:pt idx="6631">
                  <c:v>162.99</c:v>
                </c:pt>
                <c:pt idx="6632">
                  <c:v>165.23</c:v>
                </c:pt>
                <c:pt idx="6633">
                  <c:v>169.34</c:v>
                </c:pt>
                <c:pt idx="6634">
                  <c:v>163.12</c:v>
                </c:pt>
                <c:pt idx="6635">
                  <c:v>162.97</c:v>
                </c:pt>
                <c:pt idx="6636">
                  <c:v>168.76</c:v>
                </c:pt>
                <c:pt idx="6637">
                  <c:v>162.61000000000001</c:v>
                </c:pt>
                <c:pt idx="6638">
                  <c:v>163.22</c:v>
                </c:pt>
                <c:pt idx="6639">
                  <c:v>169.71</c:v>
                </c:pt>
                <c:pt idx="6640">
                  <c:v>166.39</c:v>
                </c:pt>
                <c:pt idx="6641">
                  <c:v>166.09</c:v>
                </c:pt>
                <c:pt idx="6642">
                  <c:v>172</c:v>
                </c:pt>
                <c:pt idx="6643">
                  <c:v>165.53</c:v>
                </c:pt>
                <c:pt idx="6644">
                  <c:v>164.4</c:v>
                </c:pt>
                <c:pt idx="6645">
                  <c:v>171.15</c:v>
                </c:pt>
                <c:pt idx="6646">
                  <c:v>164.48</c:v>
                </c:pt>
                <c:pt idx="6647">
                  <c:v>163.87</c:v>
                </c:pt>
                <c:pt idx="6648">
                  <c:v>162.01</c:v>
                </c:pt>
                <c:pt idx="6649">
                  <c:v>162.44</c:v>
                </c:pt>
                <c:pt idx="6650">
                  <c:v>163.6</c:v>
                </c:pt>
                <c:pt idx="6651">
                  <c:v>163.19</c:v>
                </c:pt>
                <c:pt idx="6652">
                  <c:v>163.44</c:v>
                </c:pt>
                <c:pt idx="6653">
                  <c:v>162.79</c:v>
                </c:pt>
                <c:pt idx="6654">
                  <c:v>161.93</c:v>
                </c:pt>
                <c:pt idx="6655">
                  <c:v>161.05000000000001</c:v>
                </c:pt>
                <c:pt idx="6656">
                  <c:v>165.58</c:v>
                </c:pt>
                <c:pt idx="6657">
                  <c:v>159.99</c:v>
                </c:pt>
                <c:pt idx="6658">
                  <c:v>161.33000000000001</c:v>
                </c:pt>
                <c:pt idx="6659">
                  <c:v>166.57</c:v>
                </c:pt>
                <c:pt idx="6660">
                  <c:v>163.52000000000001</c:v>
                </c:pt>
                <c:pt idx="6661">
                  <c:v>162.31</c:v>
                </c:pt>
                <c:pt idx="6662">
                  <c:v>168.43</c:v>
                </c:pt>
                <c:pt idx="6663">
                  <c:v>163.24</c:v>
                </c:pt>
                <c:pt idx="6664">
                  <c:v>164.8</c:v>
                </c:pt>
                <c:pt idx="6665">
                  <c:v>169.28</c:v>
                </c:pt>
                <c:pt idx="6666">
                  <c:v>164.43</c:v>
                </c:pt>
                <c:pt idx="6667">
                  <c:v>163.04</c:v>
                </c:pt>
                <c:pt idx="6668">
                  <c:v>166.57</c:v>
                </c:pt>
                <c:pt idx="6669">
                  <c:v>161.97999999999999</c:v>
                </c:pt>
                <c:pt idx="6670">
                  <c:v>160.9</c:v>
                </c:pt>
                <c:pt idx="6671">
                  <c:v>167.25</c:v>
                </c:pt>
                <c:pt idx="6672">
                  <c:v>161.05000000000001</c:v>
                </c:pt>
                <c:pt idx="6673">
                  <c:v>161.03</c:v>
                </c:pt>
                <c:pt idx="6674">
                  <c:v>168.73</c:v>
                </c:pt>
                <c:pt idx="6675">
                  <c:v>161.15</c:v>
                </c:pt>
                <c:pt idx="6676">
                  <c:v>161.83000000000001</c:v>
                </c:pt>
                <c:pt idx="6677">
                  <c:v>162.94</c:v>
                </c:pt>
                <c:pt idx="6678">
                  <c:v>165.13</c:v>
                </c:pt>
                <c:pt idx="6679">
                  <c:v>165.01</c:v>
                </c:pt>
                <c:pt idx="6680">
                  <c:v>162.84</c:v>
                </c:pt>
                <c:pt idx="6681">
                  <c:v>161.51</c:v>
                </c:pt>
                <c:pt idx="6682">
                  <c:v>161.1</c:v>
                </c:pt>
                <c:pt idx="6683">
                  <c:v>160.32</c:v>
                </c:pt>
                <c:pt idx="6684">
                  <c:v>159.34</c:v>
                </c:pt>
                <c:pt idx="6685">
                  <c:v>165.01</c:v>
                </c:pt>
                <c:pt idx="6686">
                  <c:v>159.52000000000001</c:v>
                </c:pt>
                <c:pt idx="6687">
                  <c:v>159.97</c:v>
                </c:pt>
                <c:pt idx="6688">
                  <c:v>164.88</c:v>
                </c:pt>
                <c:pt idx="6689">
                  <c:v>159.57</c:v>
                </c:pt>
                <c:pt idx="6690">
                  <c:v>157.5</c:v>
                </c:pt>
                <c:pt idx="6691">
                  <c:v>163.12</c:v>
                </c:pt>
                <c:pt idx="6692">
                  <c:v>158.22999999999999</c:v>
                </c:pt>
                <c:pt idx="6693">
                  <c:v>157.91</c:v>
                </c:pt>
                <c:pt idx="6694">
                  <c:v>164.3</c:v>
                </c:pt>
                <c:pt idx="6695">
                  <c:v>160.19999999999999</c:v>
                </c:pt>
                <c:pt idx="6696">
                  <c:v>159.82</c:v>
                </c:pt>
                <c:pt idx="6697">
                  <c:v>165.06</c:v>
                </c:pt>
                <c:pt idx="6698">
                  <c:v>160.66999999999999</c:v>
                </c:pt>
                <c:pt idx="6699">
                  <c:v>162.54</c:v>
                </c:pt>
                <c:pt idx="6700">
                  <c:v>169.26</c:v>
                </c:pt>
                <c:pt idx="6701">
                  <c:v>162.94</c:v>
                </c:pt>
                <c:pt idx="6702">
                  <c:v>161.91</c:v>
                </c:pt>
                <c:pt idx="6703">
                  <c:v>171.83</c:v>
                </c:pt>
                <c:pt idx="6704">
                  <c:v>161.83000000000001</c:v>
                </c:pt>
                <c:pt idx="6705">
                  <c:v>163.04</c:v>
                </c:pt>
                <c:pt idx="6706">
                  <c:v>164.4</c:v>
                </c:pt>
                <c:pt idx="6707">
                  <c:v>164.68</c:v>
                </c:pt>
                <c:pt idx="6708">
                  <c:v>164.43</c:v>
                </c:pt>
                <c:pt idx="6709">
                  <c:v>164.55</c:v>
                </c:pt>
                <c:pt idx="6710">
                  <c:v>164.48</c:v>
                </c:pt>
                <c:pt idx="6711">
                  <c:v>168.73</c:v>
                </c:pt>
                <c:pt idx="6712">
                  <c:v>163.72</c:v>
                </c:pt>
                <c:pt idx="6713">
                  <c:v>164.38</c:v>
                </c:pt>
                <c:pt idx="6714">
                  <c:v>169.26</c:v>
                </c:pt>
                <c:pt idx="6715">
                  <c:v>164.25</c:v>
                </c:pt>
                <c:pt idx="6716">
                  <c:v>164.88</c:v>
                </c:pt>
                <c:pt idx="6717">
                  <c:v>168.86</c:v>
                </c:pt>
                <c:pt idx="6718">
                  <c:v>162.88999999999999</c:v>
                </c:pt>
                <c:pt idx="6719">
                  <c:v>165.03</c:v>
                </c:pt>
                <c:pt idx="6720">
                  <c:v>169.79</c:v>
                </c:pt>
                <c:pt idx="6721">
                  <c:v>167.22</c:v>
                </c:pt>
                <c:pt idx="6722">
                  <c:v>166.82</c:v>
                </c:pt>
                <c:pt idx="6723">
                  <c:v>172.86</c:v>
                </c:pt>
                <c:pt idx="6724">
                  <c:v>167.75</c:v>
                </c:pt>
                <c:pt idx="6725">
                  <c:v>166.16</c:v>
                </c:pt>
                <c:pt idx="6726">
                  <c:v>171.02</c:v>
                </c:pt>
                <c:pt idx="6727">
                  <c:v>164.78</c:v>
                </c:pt>
                <c:pt idx="6728">
                  <c:v>163.27000000000001</c:v>
                </c:pt>
                <c:pt idx="6729">
                  <c:v>170.64</c:v>
                </c:pt>
                <c:pt idx="6730">
                  <c:v>162.61000000000001</c:v>
                </c:pt>
                <c:pt idx="6731">
                  <c:v>161.88</c:v>
                </c:pt>
                <c:pt idx="6732">
                  <c:v>162.26</c:v>
                </c:pt>
                <c:pt idx="6733">
                  <c:v>160.32</c:v>
                </c:pt>
                <c:pt idx="6734">
                  <c:v>160.32</c:v>
                </c:pt>
                <c:pt idx="6735">
                  <c:v>160.83000000000001</c:v>
                </c:pt>
                <c:pt idx="6736">
                  <c:v>161.97999999999999</c:v>
                </c:pt>
                <c:pt idx="6737">
                  <c:v>162.03</c:v>
                </c:pt>
                <c:pt idx="6738">
                  <c:v>161.30000000000001</c:v>
                </c:pt>
                <c:pt idx="6739">
                  <c:v>162.79</c:v>
                </c:pt>
                <c:pt idx="6740">
                  <c:v>167.22</c:v>
                </c:pt>
                <c:pt idx="6741">
                  <c:v>162.49</c:v>
                </c:pt>
                <c:pt idx="6742">
                  <c:v>163.09</c:v>
                </c:pt>
                <c:pt idx="6743">
                  <c:v>168.66</c:v>
                </c:pt>
                <c:pt idx="6744">
                  <c:v>162.87</c:v>
                </c:pt>
                <c:pt idx="6745">
                  <c:v>163.52000000000001</c:v>
                </c:pt>
                <c:pt idx="6746">
                  <c:v>170.34</c:v>
                </c:pt>
                <c:pt idx="6747">
                  <c:v>167.32</c:v>
                </c:pt>
                <c:pt idx="6748">
                  <c:v>167.3</c:v>
                </c:pt>
                <c:pt idx="6749">
                  <c:v>172.56</c:v>
                </c:pt>
                <c:pt idx="6750">
                  <c:v>165.86</c:v>
                </c:pt>
                <c:pt idx="6751">
                  <c:v>163.29</c:v>
                </c:pt>
                <c:pt idx="6752">
                  <c:v>168.88</c:v>
                </c:pt>
                <c:pt idx="6753">
                  <c:v>164.3</c:v>
                </c:pt>
                <c:pt idx="6754">
                  <c:v>164.12</c:v>
                </c:pt>
                <c:pt idx="6755">
                  <c:v>171.58</c:v>
                </c:pt>
                <c:pt idx="6756">
                  <c:v>165.16</c:v>
                </c:pt>
                <c:pt idx="6757">
                  <c:v>164.33</c:v>
                </c:pt>
                <c:pt idx="6758">
                  <c:v>173.74</c:v>
                </c:pt>
                <c:pt idx="6759">
                  <c:v>164.75</c:v>
                </c:pt>
                <c:pt idx="6760">
                  <c:v>165.79</c:v>
                </c:pt>
                <c:pt idx="6761">
                  <c:v>165.11</c:v>
                </c:pt>
                <c:pt idx="6762">
                  <c:v>164.15</c:v>
                </c:pt>
                <c:pt idx="6763">
                  <c:v>164.15</c:v>
                </c:pt>
                <c:pt idx="6764">
                  <c:v>164.02</c:v>
                </c:pt>
                <c:pt idx="6765">
                  <c:v>165.03</c:v>
                </c:pt>
                <c:pt idx="6766">
                  <c:v>164.35</c:v>
                </c:pt>
                <c:pt idx="6767">
                  <c:v>163.41999999999999</c:v>
                </c:pt>
                <c:pt idx="6768">
                  <c:v>162.59</c:v>
                </c:pt>
                <c:pt idx="6769">
                  <c:v>169.89</c:v>
                </c:pt>
                <c:pt idx="6770">
                  <c:v>165.01</c:v>
                </c:pt>
                <c:pt idx="6771">
                  <c:v>165.58</c:v>
                </c:pt>
                <c:pt idx="6772">
                  <c:v>169.94</c:v>
                </c:pt>
                <c:pt idx="6773">
                  <c:v>163.82</c:v>
                </c:pt>
                <c:pt idx="6774">
                  <c:v>164.27</c:v>
                </c:pt>
                <c:pt idx="6775">
                  <c:v>169.46</c:v>
                </c:pt>
                <c:pt idx="6776">
                  <c:v>163.38999999999999</c:v>
                </c:pt>
                <c:pt idx="6777">
                  <c:v>163.04</c:v>
                </c:pt>
                <c:pt idx="6778">
                  <c:v>167.17</c:v>
                </c:pt>
                <c:pt idx="6779">
                  <c:v>162.36000000000001</c:v>
                </c:pt>
                <c:pt idx="6780">
                  <c:v>162.44</c:v>
                </c:pt>
                <c:pt idx="6781">
                  <c:v>168.96</c:v>
                </c:pt>
                <c:pt idx="6782">
                  <c:v>163.34</c:v>
                </c:pt>
                <c:pt idx="6783">
                  <c:v>162.91999999999999</c:v>
                </c:pt>
                <c:pt idx="6784">
                  <c:v>169.18</c:v>
                </c:pt>
                <c:pt idx="6785">
                  <c:v>161.58000000000001</c:v>
                </c:pt>
                <c:pt idx="6786">
                  <c:v>161.03</c:v>
                </c:pt>
                <c:pt idx="6787">
                  <c:v>173.26</c:v>
                </c:pt>
                <c:pt idx="6788">
                  <c:v>163.34</c:v>
                </c:pt>
                <c:pt idx="6789">
                  <c:v>163.65</c:v>
                </c:pt>
                <c:pt idx="6790">
                  <c:v>163.85</c:v>
                </c:pt>
                <c:pt idx="6791">
                  <c:v>163.41999999999999</c:v>
                </c:pt>
                <c:pt idx="6792">
                  <c:v>164.35</c:v>
                </c:pt>
                <c:pt idx="6793">
                  <c:v>163.49</c:v>
                </c:pt>
                <c:pt idx="6794">
                  <c:v>163.66999999999999</c:v>
                </c:pt>
                <c:pt idx="6795">
                  <c:v>168.5</c:v>
                </c:pt>
                <c:pt idx="6796">
                  <c:v>164.53</c:v>
                </c:pt>
                <c:pt idx="6797">
                  <c:v>162.97</c:v>
                </c:pt>
                <c:pt idx="6798">
                  <c:v>167.88</c:v>
                </c:pt>
                <c:pt idx="6799">
                  <c:v>162.87</c:v>
                </c:pt>
                <c:pt idx="6800">
                  <c:v>164.4</c:v>
                </c:pt>
                <c:pt idx="6801">
                  <c:v>171.27</c:v>
                </c:pt>
                <c:pt idx="6802">
                  <c:v>166.74</c:v>
                </c:pt>
                <c:pt idx="6803">
                  <c:v>166.52</c:v>
                </c:pt>
                <c:pt idx="6804">
                  <c:v>172.41</c:v>
                </c:pt>
                <c:pt idx="6805">
                  <c:v>168.25</c:v>
                </c:pt>
                <c:pt idx="6806">
                  <c:v>168.15</c:v>
                </c:pt>
                <c:pt idx="6807">
                  <c:v>172.13</c:v>
                </c:pt>
                <c:pt idx="6808">
                  <c:v>167.9</c:v>
                </c:pt>
                <c:pt idx="6809">
                  <c:v>167.77</c:v>
                </c:pt>
                <c:pt idx="6810">
                  <c:v>172.63</c:v>
                </c:pt>
                <c:pt idx="6811">
                  <c:v>166.36</c:v>
                </c:pt>
                <c:pt idx="6812">
                  <c:v>166.64</c:v>
                </c:pt>
                <c:pt idx="6813">
                  <c:v>175</c:v>
                </c:pt>
                <c:pt idx="6814">
                  <c:v>165.96</c:v>
                </c:pt>
                <c:pt idx="6815">
                  <c:v>165.81</c:v>
                </c:pt>
                <c:pt idx="6816">
                  <c:v>164.7</c:v>
                </c:pt>
                <c:pt idx="6817">
                  <c:v>164.65</c:v>
                </c:pt>
                <c:pt idx="6818">
                  <c:v>165.23</c:v>
                </c:pt>
                <c:pt idx="6819">
                  <c:v>164.15</c:v>
                </c:pt>
                <c:pt idx="6820">
                  <c:v>162.24</c:v>
                </c:pt>
                <c:pt idx="6821">
                  <c:v>163.04</c:v>
                </c:pt>
                <c:pt idx="6822">
                  <c:v>163.66999999999999</c:v>
                </c:pt>
                <c:pt idx="6823">
                  <c:v>162.76</c:v>
                </c:pt>
                <c:pt idx="6824">
                  <c:v>169.01</c:v>
                </c:pt>
                <c:pt idx="6825">
                  <c:v>164.63</c:v>
                </c:pt>
                <c:pt idx="6826">
                  <c:v>164.68</c:v>
                </c:pt>
                <c:pt idx="6827">
                  <c:v>170.67</c:v>
                </c:pt>
                <c:pt idx="6828">
                  <c:v>165.46</c:v>
                </c:pt>
                <c:pt idx="6829">
                  <c:v>164.88</c:v>
                </c:pt>
                <c:pt idx="6830">
                  <c:v>169.54</c:v>
                </c:pt>
                <c:pt idx="6831">
                  <c:v>163.57</c:v>
                </c:pt>
                <c:pt idx="6832">
                  <c:v>163.85</c:v>
                </c:pt>
                <c:pt idx="6833">
                  <c:v>169.28</c:v>
                </c:pt>
                <c:pt idx="6834">
                  <c:v>164.5</c:v>
                </c:pt>
                <c:pt idx="6835">
                  <c:v>164.2</c:v>
                </c:pt>
                <c:pt idx="6836">
                  <c:v>169.39</c:v>
                </c:pt>
                <c:pt idx="6837">
                  <c:v>163.19</c:v>
                </c:pt>
                <c:pt idx="6838">
                  <c:v>163.16999999999999</c:v>
                </c:pt>
                <c:pt idx="6839">
                  <c:v>168.5</c:v>
                </c:pt>
                <c:pt idx="6840">
                  <c:v>162.01</c:v>
                </c:pt>
                <c:pt idx="6841">
                  <c:v>162.21</c:v>
                </c:pt>
                <c:pt idx="6842">
                  <c:v>174.17</c:v>
                </c:pt>
                <c:pt idx="6843">
                  <c:v>164.1</c:v>
                </c:pt>
                <c:pt idx="6844">
                  <c:v>161.93</c:v>
                </c:pt>
                <c:pt idx="6845">
                  <c:v>163.29</c:v>
                </c:pt>
                <c:pt idx="6846">
                  <c:v>162.59</c:v>
                </c:pt>
                <c:pt idx="6847">
                  <c:v>161.96</c:v>
                </c:pt>
                <c:pt idx="6848">
                  <c:v>159.69</c:v>
                </c:pt>
                <c:pt idx="6849">
                  <c:v>161.18</c:v>
                </c:pt>
                <c:pt idx="6850">
                  <c:v>165.79</c:v>
                </c:pt>
                <c:pt idx="6851">
                  <c:v>158.66</c:v>
                </c:pt>
                <c:pt idx="6852">
                  <c:v>161.08000000000001</c:v>
                </c:pt>
                <c:pt idx="6853">
                  <c:v>165.63</c:v>
                </c:pt>
                <c:pt idx="6854">
                  <c:v>161.15</c:v>
                </c:pt>
                <c:pt idx="6855">
                  <c:v>161.81</c:v>
                </c:pt>
                <c:pt idx="6856">
                  <c:v>165.71</c:v>
                </c:pt>
                <c:pt idx="6857">
                  <c:v>161.97999999999999</c:v>
                </c:pt>
                <c:pt idx="6858">
                  <c:v>162.24</c:v>
                </c:pt>
                <c:pt idx="6859">
                  <c:v>168.53</c:v>
                </c:pt>
                <c:pt idx="6860">
                  <c:v>162.76</c:v>
                </c:pt>
                <c:pt idx="6861">
                  <c:v>163.66999999999999</c:v>
                </c:pt>
                <c:pt idx="6862">
                  <c:v>168.63</c:v>
                </c:pt>
                <c:pt idx="6863">
                  <c:v>164.4</c:v>
                </c:pt>
                <c:pt idx="6864">
                  <c:v>164.4</c:v>
                </c:pt>
                <c:pt idx="6865">
                  <c:v>170.69</c:v>
                </c:pt>
                <c:pt idx="6866">
                  <c:v>166.26</c:v>
                </c:pt>
                <c:pt idx="6867">
                  <c:v>165.66</c:v>
                </c:pt>
                <c:pt idx="6868">
                  <c:v>172.23</c:v>
                </c:pt>
                <c:pt idx="6869">
                  <c:v>163.22</c:v>
                </c:pt>
                <c:pt idx="6870">
                  <c:v>161.96</c:v>
                </c:pt>
                <c:pt idx="6871">
                  <c:v>174.04</c:v>
                </c:pt>
                <c:pt idx="6872">
                  <c:v>164.05</c:v>
                </c:pt>
                <c:pt idx="6873">
                  <c:v>165.91</c:v>
                </c:pt>
                <c:pt idx="6874">
                  <c:v>167.85</c:v>
                </c:pt>
                <c:pt idx="6875">
                  <c:v>168.03</c:v>
                </c:pt>
                <c:pt idx="6876">
                  <c:v>166.52</c:v>
                </c:pt>
                <c:pt idx="6877">
                  <c:v>167.65</c:v>
                </c:pt>
                <c:pt idx="6878">
                  <c:v>166.64</c:v>
                </c:pt>
                <c:pt idx="6879">
                  <c:v>171.32</c:v>
                </c:pt>
                <c:pt idx="6880">
                  <c:v>165.94</c:v>
                </c:pt>
                <c:pt idx="6881">
                  <c:v>167.2</c:v>
                </c:pt>
                <c:pt idx="6882">
                  <c:v>172.91</c:v>
                </c:pt>
                <c:pt idx="6883">
                  <c:v>165.74</c:v>
                </c:pt>
                <c:pt idx="6884">
                  <c:v>166.62</c:v>
                </c:pt>
                <c:pt idx="6885">
                  <c:v>172.31</c:v>
                </c:pt>
                <c:pt idx="6886">
                  <c:v>166.87</c:v>
                </c:pt>
                <c:pt idx="6887">
                  <c:v>168.03</c:v>
                </c:pt>
                <c:pt idx="6888">
                  <c:v>172.08</c:v>
                </c:pt>
                <c:pt idx="6889">
                  <c:v>166.26</c:v>
                </c:pt>
                <c:pt idx="6890">
                  <c:v>168.78</c:v>
                </c:pt>
                <c:pt idx="6891">
                  <c:v>174.57</c:v>
                </c:pt>
                <c:pt idx="6892">
                  <c:v>168.81</c:v>
                </c:pt>
                <c:pt idx="6893">
                  <c:v>168.15</c:v>
                </c:pt>
                <c:pt idx="6894">
                  <c:v>173.74</c:v>
                </c:pt>
                <c:pt idx="6895">
                  <c:v>167.55</c:v>
                </c:pt>
                <c:pt idx="6896">
                  <c:v>166.99</c:v>
                </c:pt>
                <c:pt idx="6897">
                  <c:v>174.95</c:v>
                </c:pt>
                <c:pt idx="6898">
                  <c:v>167.55</c:v>
                </c:pt>
                <c:pt idx="6899">
                  <c:v>167.35</c:v>
                </c:pt>
                <c:pt idx="6900">
                  <c:v>167.98</c:v>
                </c:pt>
                <c:pt idx="6901">
                  <c:v>167.2</c:v>
                </c:pt>
                <c:pt idx="6902">
                  <c:v>167.37</c:v>
                </c:pt>
                <c:pt idx="6903">
                  <c:v>166.77</c:v>
                </c:pt>
                <c:pt idx="6904">
                  <c:v>166.64</c:v>
                </c:pt>
                <c:pt idx="6905">
                  <c:v>166.39</c:v>
                </c:pt>
                <c:pt idx="6906">
                  <c:v>167.57</c:v>
                </c:pt>
                <c:pt idx="6907">
                  <c:v>167.55</c:v>
                </c:pt>
                <c:pt idx="6908">
                  <c:v>172.33</c:v>
                </c:pt>
                <c:pt idx="6909">
                  <c:v>166.67</c:v>
                </c:pt>
                <c:pt idx="6910">
                  <c:v>165.79</c:v>
                </c:pt>
                <c:pt idx="6911">
                  <c:v>171.55</c:v>
                </c:pt>
                <c:pt idx="6912">
                  <c:v>165.21</c:v>
                </c:pt>
                <c:pt idx="6913">
                  <c:v>165.96</c:v>
                </c:pt>
                <c:pt idx="6914">
                  <c:v>171.68</c:v>
                </c:pt>
                <c:pt idx="6915">
                  <c:v>166.26</c:v>
                </c:pt>
                <c:pt idx="6916">
                  <c:v>165.51</c:v>
                </c:pt>
                <c:pt idx="6917">
                  <c:v>170.9</c:v>
                </c:pt>
                <c:pt idx="6918">
                  <c:v>166.01</c:v>
                </c:pt>
                <c:pt idx="6919">
                  <c:v>166.49</c:v>
                </c:pt>
                <c:pt idx="6920">
                  <c:v>172.05</c:v>
                </c:pt>
                <c:pt idx="6921">
                  <c:v>165.36</c:v>
                </c:pt>
                <c:pt idx="6922">
                  <c:v>164.53</c:v>
                </c:pt>
                <c:pt idx="6923">
                  <c:v>170.64</c:v>
                </c:pt>
                <c:pt idx="6924">
                  <c:v>165.76</c:v>
                </c:pt>
                <c:pt idx="6925">
                  <c:v>164.15</c:v>
                </c:pt>
                <c:pt idx="6926">
                  <c:v>173.87</c:v>
                </c:pt>
                <c:pt idx="6927">
                  <c:v>164.58</c:v>
                </c:pt>
                <c:pt idx="6928">
                  <c:v>165.03</c:v>
                </c:pt>
                <c:pt idx="6929">
                  <c:v>167.3</c:v>
                </c:pt>
                <c:pt idx="6930">
                  <c:v>168.5</c:v>
                </c:pt>
                <c:pt idx="6931">
                  <c:v>167.75</c:v>
                </c:pt>
                <c:pt idx="6932">
                  <c:v>168.98</c:v>
                </c:pt>
                <c:pt idx="6933">
                  <c:v>169.86</c:v>
                </c:pt>
                <c:pt idx="6934">
                  <c:v>174.6</c:v>
                </c:pt>
                <c:pt idx="6935">
                  <c:v>169.44</c:v>
                </c:pt>
                <c:pt idx="6936">
                  <c:v>168.63</c:v>
                </c:pt>
                <c:pt idx="6937">
                  <c:v>174.02</c:v>
                </c:pt>
                <c:pt idx="6938">
                  <c:v>168.13</c:v>
                </c:pt>
                <c:pt idx="6939">
                  <c:v>168.03</c:v>
                </c:pt>
                <c:pt idx="6940">
                  <c:v>173.34</c:v>
                </c:pt>
                <c:pt idx="6941">
                  <c:v>168.71</c:v>
                </c:pt>
                <c:pt idx="6942">
                  <c:v>168.73</c:v>
                </c:pt>
                <c:pt idx="6943">
                  <c:v>174.42</c:v>
                </c:pt>
                <c:pt idx="6944">
                  <c:v>167.98</c:v>
                </c:pt>
                <c:pt idx="6945">
                  <c:v>168.45</c:v>
                </c:pt>
                <c:pt idx="6946">
                  <c:v>173.04</c:v>
                </c:pt>
                <c:pt idx="6947">
                  <c:v>166.97</c:v>
                </c:pt>
                <c:pt idx="6948">
                  <c:v>167.85</c:v>
                </c:pt>
                <c:pt idx="6949">
                  <c:v>172.53</c:v>
                </c:pt>
                <c:pt idx="6950">
                  <c:v>166.59</c:v>
                </c:pt>
                <c:pt idx="6951">
                  <c:v>166.52</c:v>
                </c:pt>
                <c:pt idx="6952">
                  <c:v>172.94</c:v>
                </c:pt>
                <c:pt idx="6953">
                  <c:v>166.87</c:v>
                </c:pt>
                <c:pt idx="6954">
                  <c:v>166.99</c:v>
                </c:pt>
                <c:pt idx="6955">
                  <c:v>177.06</c:v>
                </c:pt>
                <c:pt idx="6956">
                  <c:v>166.21</c:v>
                </c:pt>
                <c:pt idx="6957">
                  <c:v>167.2</c:v>
                </c:pt>
                <c:pt idx="6958">
                  <c:v>169.64</c:v>
                </c:pt>
                <c:pt idx="6959">
                  <c:v>168</c:v>
                </c:pt>
                <c:pt idx="6960">
                  <c:v>165.89</c:v>
                </c:pt>
                <c:pt idx="6961">
                  <c:v>164.35</c:v>
                </c:pt>
                <c:pt idx="6962">
                  <c:v>164.02</c:v>
                </c:pt>
                <c:pt idx="6963">
                  <c:v>169.91</c:v>
                </c:pt>
                <c:pt idx="6964">
                  <c:v>164.98</c:v>
                </c:pt>
                <c:pt idx="6965">
                  <c:v>165.03</c:v>
                </c:pt>
                <c:pt idx="6966">
                  <c:v>172</c:v>
                </c:pt>
                <c:pt idx="6967">
                  <c:v>166.11</c:v>
                </c:pt>
                <c:pt idx="6968">
                  <c:v>165.89</c:v>
                </c:pt>
                <c:pt idx="6969">
                  <c:v>171.05</c:v>
                </c:pt>
                <c:pt idx="6970">
                  <c:v>167.72</c:v>
                </c:pt>
                <c:pt idx="6971">
                  <c:v>168.15</c:v>
                </c:pt>
                <c:pt idx="6972">
                  <c:v>173.84</c:v>
                </c:pt>
                <c:pt idx="6973">
                  <c:v>169.16</c:v>
                </c:pt>
                <c:pt idx="6974">
                  <c:v>168.61</c:v>
                </c:pt>
                <c:pt idx="6975">
                  <c:v>173.19</c:v>
                </c:pt>
                <c:pt idx="6976">
                  <c:v>167.35</c:v>
                </c:pt>
                <c:pt idx="6977">
                  <c:v>168.08</c:v>
                </c:pt>
                <c:pt idx="6978">
                  <c:v>171.83</c:v>
                </c:pt>
                <c:pt idx="6979">
                  <c:v>167.8</c:v>
                </c:pt>
                <c:pt idx="6980">
                  <c:v>168.28</c:v>
                </c:pt>
                <c:pt idx="6981">
                  <c:v>173.82</c:v>
                </c:pt>
                <c:pt idx="6982">
                  <c:v>167.67</c:v>
                </c:pt>
                <c:pt idx="6983">
                  <c:v>168.55</c:v>
                </c:pt>
                <c:pt idx="6984">
                  <c:v>170.59</c:v>
                </c:pt>
                <c:pt idx="6985">
                  <c:v>168.1</c:v>
                </c:pt>
                <c:pt idx="6986">
                  <c:v>167.22</c:v>
                </c:pt>
                <c:pt idx="6987">
                  <c:v>167.25</c:v>
                </c:pt>
                <c:pt idx="6988">
                  <c:v>166.39</c:v>
                </c:pt>
                <c:pt idx="6989">
                  <c:v>165.81</c:v>
                </c:pt>
                <c:pt idx="6990">
                  <c:v>165.51</c:v>
                </c:pt>
                <c:pt idx="6991">
                  <c:v>165.28</c:v>
                </c:pt>
                <c:pt idx="6992">
                  <c:v>170.69</c:v>
                </c:pt>
                <c:pt idx="6993">
                  <c:v>165.51</c:v>
                </c:pt>
                <c:pt idx="6994">
                  <c:v>164.38</c:v>
                </c:pt>
                <c:pt idx="6995">
                  <c:v>170.04</c:v>
                </c:pt>
                <c:pt idx="6996">
                  <c:v>164.07</c:v>
                </c:pt>
                <c:pt idx="6997">
                  <c:v>164.63</c:v>
                </c:pt>
                <c:pt idx="6998">
                  <c:v>169.79</c:v>
                </c:pt>
                <c:pt idx="6999">
                  <c:v>165.53</c:v>
                </c:pt>
                <c:pt idx="7000">
                  <c:v>166.04</c:v>
                </c:pt>
                <c:pt idx="7001">
                  <c:v>171.6</c:v>
                </c:pt>
                <c:pt idx="7002">
                  <c:v>166.67</c:v>
                </c:pt>
                <c:pt idx="7003">
                  <c:v>167.22</c:v>
                </c:pt>
                <c:pt idx="7004">
                  <c:v>173.51</c:v>
                </c:pt>
                <c:pt idx="7005">
                  <c:v>167.2</c:v>
                </c:pt>
                <c:pt idx="7006">
                  <c:v>166.99</c:v>
                </c:pt>
                <c:pt idx="7007">
                  <c:v>171.37</c:v>
                </c:pt>
                <c:pt idx="7008">
                  <c:v>166.97</c:v>
                </c:pt>
                <c:pt idx="7009">
                  <c:v>166.97</c:v>
                </c:pt>
                <c:pt idx="7010">
                  <c:v>176.38</c:v>
                </c:pt>
                <c:pt idx="7011">
                  <c:v>167.77</c:v>
                </c:pt>
                <c:pt idx="7012">
                  <c:v>167.12</c:v>
                </c:pt>
                <c:pt idx="7013">
                  <c:v>167.35</c:v>
                </c:pt>
                <c:pt idx="7014">
                  <c:v>167.72</c:v>
                </c:pt>
                <c:pt idx="7015">
                  <c:v>167.27</c:v>
                </c:pt>
                <c:pt idx="7016">
                  <c:v>166.92</c:v>
                </c:pt>
                <c:pt idx="7017">
                  <c:v>165.89</c:v>
                </c:pt>
                <c:pt idx="7018">
                  <c:v>170.42</c:v>
                </c:pt>
                <c:pt idx="7019">
                  <c:v>163.85</c:v>
                </c:pt>
                <c:pt idx="7020">
                  <c:v>163.41999999999999</c:v>
                </c:pt>
                <c:pt idx="7021">
                  <c:v>169.64</c:v>
                </c:pt>
                <c:pt idx="7022">
                  <c:v>165.61</c:v>
                </c:pt>
                <c:pt idx="7023">
                  <c:v>165.03</c:v>
                </c:pt>
                <c:pt idx="7024">
                  <c:v>169.49</c:v>
                </c:pt>
                <c:pt idx="7025">
                  <c:v>162.54</c:v>
                </c:pt>
                <c:pt idx="7026">
                  <c:v>164.05</c:v>
                </c:pt>
                <c:pt idx="7027">
                  <c:v>168.05</c:v>
                </c:pt>
                <c:pt idx="7028">
                  <c:v>162.99</c:v>
                </c:pt>
                <c:pt idx="7029">
                  <c:v>164.5</c:v>
                </c:pt>
                <c:pt idx="7030">
                  <c:v>169.16</c:v>
                </c:pt>
                <c:pt idx="7031">
                  <c:v>164.4</c:v>
                </c:pt>
                <c:pt idx="7032">
                  <c:v>163.24</c:v>
                </c:pt>
                <c:pt idx="7033">
                  <c:v>170.44</c:v>
                </c:pt>
                <c:pt idx="7034">
                  <c:v>166.77</c:v>
                </c:pt>
                <c:pt idx="7035">
                  <c:v>166.74</c:v>
                </c:pt>
                <c:pt idx="7036">
                  <c:v>174.12</c:v>
                </c:pt>
                <c:pt idx="7037">
                  <c:v>166.11</c:v>
                </c:pt>
                <c:pt idx="7038">
                  <c:v>166.77</c:v>
                </c:pt>
                <c:pt idx="7039">
                  <c:v>174.57</c:v>
                </c:pt>
                <c:pt idx="7040">
                  <c:v>164.33</c:v>
                </c:pt>
                <c:pt idx="7041">
                  <c:v>165.58</c:v>
                </c:pt>
                <c:pt idx="7042">
                  <c:v>163.62</c:v>
                </c:pt>
                <c:pt idx="7043">
                  <c:v>162.84</c:v>
                </c:pt>
                <c:pt idx="7044">
                  <c:v>163.12</c:v>
                </c:pt>
                <c:pt idx="7045">
                  <c:v>162.49</c:v>
                </c:pt>
                <c:pt idx="7046">
                  <c:v>164.53</c:v>
                </c:pt>
                <c:pt idx="7047">
                  <c:v>169.66</c:v>
                </c:pt>
                <c:pt idx="7048">
                  <c:v>164.2</c:v>
                </c:pt>
                <c:pt idx="7049">
                  <c:v>164.8</c:v>
                </c:pt>
                <c:pt idx="7050">
                  <c:v>170.49</c:v>
                </c:pt>
                <c:pt idx="7051">
                  <c:v>166.57</c:v>
                </c:pt>
                <c:pt idx="7052">
                  <c:v>166.47</c:v>
                </c:pt>
                <c:pt idx="7053">
                  <c:v>173.41</c:v>
                </c:pt>
                <c:pt idx="7054">
                  <c:v>169.54</c:v>
                </c:pt>
                <c:pt idx="7055">
                  <c:v>167.7</c:v>
                </c:pt>
                <c:pt idx="7056">
                  <c:v>172.91</c:v>
                </c:pt>
                <c:pt idx="7057">
                  <c:v>167.2</c:v>
                </c:pt>
                <c:pt idx="7058">
                  <c:v>164.6</c:v>
                </c:pt>
                <c:pt idx="7059">
                  <c:v>169.44</c:v>
                </c:pt>
                <c:pt idx="7060">
                  <c:v>164.07</c:v>
                </c:pt>
                <c:pt idx="7061">
                  <c:v>164.15</c:v>
                </c:pt>
                <c:pt idx="7062">
                  <c:v>170.37</c:v>
                </c:pt>
                <c:pt idx="7063">
                  <c:v>164.45</c:v>
                </c:pt>
                <c:pt idx="7064">
                  <c:v>163.66999999999999</c:v>
                </c:pt>
                <c:pt idx="7065">
                  <c:v>169.81</c:v>
                </c:pt>
                <c:pt idx="7066">
                  <c:v>163.09</c:v>
                </c:pt>
                <c:pt idx="7067">
                  <c:v>161.38</c:v>
                </c:pt>
                <c:pt idx="7068">
                  <c:v>161.51</c:v>
                </c:pt>
                <c:pt idx="7069">
                  <c:v>161.86000000000001</c:v>
                </c:pt>
                <c:pt idx="7070">
                  <c:v>160.4</c:v>
                </c:pt>
                <c:pt idx="7071">
                  <c:v>160.22</c:v>
                </c:pt>
                <c:pt idx="7072">
                  <c:v>158.74</c:v>
                </c:pt>
                <c:pt idx="7073">
                  <c:v>158.01</c:v>
                </c:pt>
                <c:pt idx="7074">
                  <c:v>156.87</c:v>
                </c:pt>
                <c:pt idx="7075">
                  <c:v>157.53</c:v>
                </c:pt>
                <c:pt idx="7076">
                  <c:v>165.26</c:v>
                </c:pt>
                <c:pt idx="7077">
                  <c:v>160.27000000000001</c:v>
                </c:pt>
                <c:pt idx="7078">
                  <c:v>161.19999999999999</c:v>
                </c:pt>
                <c:pt idx="7079">
                  <c:v>166.57</c:v>
                </c:pt>
                <c:pt idx="7080">
                  <c:v>163.38999999999999</c:v>
                </c:pt>
                <c:pt idx="7081">
                  <c:v>162.91999999999999</c:v>
                </c:pt>
                <c:pt idx="7082">
                  <c:v>170.69</c:v>
                </c:pt>
                <c:pt idx="7083">
                  <c:v>165.16</c:v>
                </c:pt>
                <c:pt idx="7084">
                  <c:v>165.48</c:v>
                </c:pt>
                <c:pt idx="7085">
                  <c:v>171.6</c:v>
                </c:pt>
                <c:pt idx="7086">
                  <c:v>166.52</c:v>
                </c:pt>
                <c:pt idx="7087">
                  <c:v>165.63</c:v>
                </c:pt>
                <c:pt idx="7088">
                  <c:v>171.8</c:v>
                </c:pt>
                <c:pt idx="7089">
                  <c:v>167.3</c:v>
                </c:pt>
                <c:pt idx="7090">
                  <c:v>168.81</c:v>
                </c:pt>
                <c:pt idx="7091">
                  <c:v>173.94</c:v>
                </c:pt>
                <c:pt idx="7092">
                  <c:v>167.17</c:v>
                </c:pt>
                <c:pt idx="7093">
                  <c:v>167.32</c:v>
                </c:pt>
                <c:pt idx="7094">
                  <c:v>177.9</c:v>
                </c:pt>
                <c:pt idx="7095">
                  <c:v>168.93</c:v>
                </c:pt>
                <c:pt idx="7096">
                  <c:v>169.54</c:v>
                </c:pt>
                <c:pt idx="7097">
                  <c:v>169.31</c:v>
                </c:pt>
                <c:pt idx="7098">
                  <c:v>168.23</c:v>
                </c:pt>
                <c:pt idx="7099">
                  <c:v>166.97</c:v>
                </c:pt>
                <c:pt idx="7100">
                  <c:v>166.52</c:v>
                </c:pt>
                <c:pt idx="7101">
                  <c:v>164.45</c:v>
                </c:pt>
                <c:pt idx="7102">
                  <c:v>169.41</c:v>
                </c:pt>
                <c:pt idx="7103">
                  <c:v>163.47</c:v>
                </c:pt>
                <c:pt idx="7104">
                  <c:v>162.81</c:v>
                </c:pt>
                <c:pt idx="7105">
                  <c:v>168.43</c:v>
                </c:pt>
                <c:pt idx="7106">
                  <c:v>163.62</c:v>
                </c:pt>
                <c:pt idx="7107">
                  <c:v>161.81</c:v>
                </c:pt>
                <c:pt idx="7108">
                  <c:v>166.84</c:v>
                </c:pt>
                <c:pt idx="7109">
                  <c:v>160.6</c:v>
                </c:pt>
                <c:pt idx="7110">
                  <c:v>159.47</c:v>
                </c:pt>
                <c:pt idx="7111">
                  <c:v>164.95</c:v>
                </c:pt>
                <c:pt idx="7112">
                  <c:v>160.62</c:v>
                </c:pt>
                <c:pt idx="7113">
                  <c:v>159.94</c:v>
                </c:pt>
                <c:pt idx="7114">
                  <c:v>165.76</c:v>
                </c:pt>
                <c:pt idx="7115">
                  <c:v>161.72999999999999</c:v>
                </c:pt>
                <c:pt idx="7116">
                  <c:v>162.91999999999999</c:v>
                </c:pt>
                <c:pt idx="7117">
                  <c:v>168.66</c:v>
                </c:pt>
                <c:pt idx="7118">
                  <c:v>164.55</c:v>
                </c:pt>
                <c:pt idx="7119">
                  <c:v>165.51</c:v>
                </c:pt>
                <c:pt idx="7120">
                  <c:v>171.83</c:v>
                </c:pt>
                <c:pt idx="7121">
                  <c:v>164.02</c:v>
                </c:pt>
                <c:pt idx="7122">
                  <c:v>164.83</c:v>
                </c:pt>
                <c:pt idx="7123">
                  <c:v>174.7</c:v>
                </c:pt>
                <c:pt idx="7124">
                  <c:v>164.6</c:v>
                </c:pt>
                <c:pt idx="7125">
                  <c:v>163.38999999999999</c:v>
                </c:pt>
                <c:pt idx="7126">
                  <c:v>163.41999999999999</c:v>
                </c:pt>
                <c:pt idx="7127">
                  <c:v>163.75</c:v>
                </c:pt>
                <c:pt idx="7128">
                  <c:v>163.49</c:v>
                </c:pt>
                <c:pt idx="7129">
                  <c:v>163.75</c:v>
                </c:pt>
                <c:pt idx="7130">
                  <c:v>164</c:v>
                </c:pt>
                <c:pt idx="7131">
                  <c:v>169.61</c:v>
                </c:pt>
                <c:pt idx="7132">
                  <c:v>163.07</c:v>
                </c:pt>
                <c:pt idx="7133">
                  <c:v>163.07</c:v>
                </c:pt>
                <c:pt idx="7134">
                  <c:v>168.23</c:v>
                </c:pt>
                <c:pt idx="7135">
                  <c:v>162.19</c:v>
                </c:pt>
                <c:pt idx="7136">
                  <c:v>163.87</c:v>
                </c:pt>
                <c:pt idx="7137">
                  <c:v>170.19</c:v>
                </c:pt>
                <c:pt idx="7138">
                  <c:v>164.43</c:v>
                </c:pt>
                <c:pt idx="7139">
                  <c:v>164.43</c:v>
                </c:pt>
                <c:pt idx="7140">
                  <c:v>169.76</c:v>
                </c:pt>
                <c:pt idx="7141">
                  <c:v>163.07</c:v>
                </c:pt>
                <c:pt idx="7142">
                  <c:v>163.97</c:v>
                </c:pt>
                <c:pt idx="7143">
                  <c:v>170.27</c:v>
                </c:pt>
                <c:pt idx="7144">
                  <c:v>164.65</c:v>
                </c:pt>
                <c:pt idx="7145">
                  <c:v>163.95</c:v>
                </c:pt>
                <c:pt idx="7146">
                  <c:v>171.42</c:v>
                </c:pt>
                <c:pt idx="7147">
                  <c:v>164.95</c:v>
                </c:pt>
                <c:pt idx="7148">
                  <c:v>165.36</c:v>
                </c:pt>
                <c:pt idx="7149">
                  <c:v>170.92</c:v>
                </c:pt>
                <c:pt idx="7150">
                  <c:v>163.85</c:v>
                </c:pt>
                <c:pt idx="7151">
                  <c:v>164.6</c:v>
                </c:pt>
                <c:pt idx="7152">
                  <c:v>163.80000000000001</c:v>
                </c:pt>
                <c:pt idx="7153">
                  <c:v>163.57</c:v>
                </c:pt>
                <c:pt idx="7154">
                  <c:v>162.44</c:v>
                </c:pt>
                <c:pt idx="7155">
                  <c:v>162.74</c:v>
                </c:pt>
                <c:pt idx="7156">
                  <c:v>163.13999999999999</c:v>
                </c:pt>
                <c:pt idx="7157">
                  <c:v>162.69</c:v>
                </c:pt>
                <c:pt idx="7158">
                  <c:v>162.69</c:v>
                </c:pt>
                <c:pt idx="7159">
                  <c:v>162.29</c:v>
                </c:pt>
                <c:pt idx="7160">
                  <c:v>167.15</c:v>
                </c:pt>
                <c:pt idx="7161">
                  <c:v>163.49</c:v>
                </c:pt>
                <c:pt idx="7162">
                  <c:v>164.55</c:v>
                </c:pt>
                <c:pt idx="7163">
                  <c:v>169.23</c:v>
                </c:pt>
                <c:pt idx="7164">
                  <c:v>164.43</c:v>
                </c:pt>
                <c:pt idx="7165">
                  <c:v>163.82</c:v>
                </c:pt>
                <c:pt idx="7166">
                  <c:v>168.73</c:v>
                </c:pt>
                <c:pt idx="7167">
                  <c:v>164.1</c:v>
                </c:pt>
                <c:pt idx="7168">
                  <c:v>164.53</c:v>
                </c:pt>
                <c:pt idx="7169">
                  <c:v>170.9</c:v>
                </c:pt>
                <c:pt idx="7170">
                  <c:v>164.05</c:v>
                </c:pt>
                <c:pt idx="7171">
                  <c:v>164.6</c:v>
                </c:pt>
                <c:pt idx="7172">
                  <c:v>171.3</c:v>
                </c:pt>
                <c:pt idx="7173">
                  <c:v>165.11</c:v>
                </c:pt>
                <c:pt idx="7174">
                  <c:v>165.06</c:v>
                </c:pt>
                <c:pt idx="7175">
                  <c:v>171.32</c:v>
                </c:pt>
                <c:pt idx="7176">
                  <c:v>164.58</c:v>
                </c:pt>
                <c:pt idx="7177">
                  <c:v>164.27</c:v>
                </c:pt>
                <c:pt idx="7178">
                  <c:v>172.46</c:v>
                </c:pt>
                <c:pt idx="7179">
                  <c:v>163.04</c:v>
                </c:pt>
                <c:pt idx="7180">
                  <c:v>161.86000000000001</c:v>
                </c:pt>
                <c:pt idx="7181">
                  <c:v>163.27000000000001</c:v>
                </c:pt>
                <c:pt idx="7182">
                  <c:v>163.12</c:v>
                </c:pt>
                <c:pt idx="7183">
                  <c:v>163.82</c:v>
                </c:pt>
                <c:pt idx="7184">
                  <c:v>163.02000000000001</c:v>
                </c:pt>
                <c:pt idx="7185">
                  <c:v>163.57</c:v>
                </c:pt>
                <c:pt idx="7186">
                  <c:v>168.03</c:v>
                </c:pt>
                <c:pt idx="7187">
                  <c:v>162.01</c:v>
                </c:pt>
                <c:pt idx="7188">
                  <c:v>162.94</c:v>
                </c:pt>
                <c:pt idx="7189">
                  <c:v>167.9</c:v>
                </c:pt>
                <c:pt idx="7190">
                  <c:v>163.34</c:v>
                </c:pt>
                <c:pt idx="7191">
                  <c:v>163.52000000000001</c:v>
                </c:pt>
                <c:pt idx="7192">
                  <c:v>168.96</c:v>
                </c:pt>
                <c:pt idx="7193">
                  <c:v>163.72</c:v>
                </c:pt>
                <c:pt idx="7194">
                  <c:v>164.58</c:v>
                </c:pt>
                <c:pt idx="7195">
                  <c:v>168.71</c:v>
                </c:pt>
                <c:pt idx="7196">
                  <c:v>164.75</c:v>
                </c:pt>
                <c:pt idx="7197">
                  <c:v>166.64</c:v>
                </c:pt>
                <c:pt idx="7198">
                  <c:v>171.35</c:v>
                </c:pt>
                <c:pt idx="7199">
                  <c:v>167.37</c:v>
                </c:pt>
                <c:pt idx="7200">
                  <c:v>166.52</c:v>
                </c:pt>
                <c:pt idx="7201">
                  <c:v>170.09</c:v>
                </c:pt>
                <c:pt idx="7202">
                  <c:v>165.11</c:v>
                </c:pt>
                <c:pt idx="7203">
                  <c:v>166.59</c:v>
                </c:pt>
                <c:pt idx="7204">
                  <c:v>171.88</c:v>
                </c:pt>
                <c:pt idx="7205">
                  <c:v>165.41</c:v>
                </c:pt>
                <c:pt idx="7206">
                  <c:v>164.58</c:v>
                </c:pt>
                <c:pt idx="7207">
                  <c:v>176.06</c:v>
                </c:pt>
                <c:pt idx="7208">
                  <c:v>165.71</c:v>
                </c:pt>
                <c:pt idx="7209">
                  <c:v>165.28</c:v>
                </c:pt>
                <c:pt idx="7210">
                  <c:v>164.4</c:v>
                </c:pt>
                <c:pt idx="7211">
                  <c:v>164.33</c:v>
                </c:pt>
                <c:pt idx="7212">
                  <c:v>164.5</c:v>
                </c:pt>
                <c:pt idx="7213">
                  <c:v>162.99</c:v>
                </c:pt>
                <c:pt idx="7214">
                  <c:v>162.63999999999999</c:v>
                </c:pt>
                <c:pt idx="7215">
                  <c:v>167.88</c:v>
                </c:pt>
                <c:pt idx="7216">
                  <c:v>162.03</c:v>
                </c:pt>
                <c:pt idx="7217">
                  <c:v>161.83000000000001</c:v>
                </c:pt>
                <c:pt idx="7218">
                  <c:v>166.19</c:v>
                </c:pt>
                <c:pt idx="7219">
                  <c:v>160.83000000000001</c:v>
                </c:pt>
                <c:pt idx="7220">
                  <c:v>162.31</c:v>
                </c:pt>
                <c:pt idx="7221">
                  <c:v>167.57</c:v>
                </c:pt>
                <c:pt idx="7222">
                  <c:v>162.84</c:v>
                </c:pt>
                <c:pt idx="7223">
                  <c:v>163.54</c:v>
                </c:pt>
                <c:pt idx="7224">
                  <c:v>170.62</c:v>
                </c:pt>
                <c:pt idx="7225">
                  <c:v>166.24</c:v>
                </c:pt>
                <c:pt idx="7226">
                  <c:v>166.87</c:v>
                </c:pt>
                <c:pt idx="7227">
                  <c:v>172.05</c:v>
                </c:pt>
                <c:pt idx="7228">
                  <c:v>165.71</c:v>
                </c:pt>
                <c:pt idx="7229">
                  <c:v>165.31</c:v>
                </c:pt>
                <c:pt idx="7230">
                  <c:v>171.07</c:v>
                </c:pt>
                <c:pt idx="7231">
                  <c:v>166.44</c:v>
                </c:pt>
                <c:pt idx="7232">
                  <c:v>167.62</c:v>
                </c:pt>
                <c:pt idx="7233">
                  <c:v>174.75</c:v>
                </c:pt>
                <c:pt idx="7234">
                  <c:v>166.44</c:v>
                </c:pt>
                <c:pt idx="7235">
                  <c:v>168.71</c:v>
                </c:pt>
                <c:pt idx="7236">
                  <c:v>166.52</c:v>
                </c:pt>
                <c:pt idx="7237">
                  <c:v>165.43</c:v>
                </c:pt>
                <c:pt idx="7238">
                  <c:v>166.67</c:v>
                </c:pt>
                <c:pt idx="7239">
                  <c:v>166.11</c:v>
                </c:pt>
                <c:pt idx="7240">
                  <c:v>164.7</c:v>
                </c:pt>
                <c:pt idx="7241">
                  <c:v>164.78</c:v>
                </c:pt>
                <c:pt idx="7242">
                  <c:v>164.3</c:v>
                </c:pt>
                <c:pt idx="7243">
                  <c:v>163.49</c:v>
                </c:pt>
                <c:pt idx="7244">
                  <c:v>167.8</c:v>
                </c:pt>
                <c:pt idx="7245">
                  <c:v>163.24</c:v>
                </c:pt>
                <c:pt idx="7246">
                  <c:v>163.04</c:v>
                </c:pt>
                <c:pt idx="7247">
                  <c:v>168.4</c:v>
                </c:pt>
                <c:pt idx="7248">
                  <c:v>163.02000000000001</c:v>
                </c:pt>
                <c:pt idx="7249">
                  <c:v>163.49</c:v>
                </c:pt>
                <c:pt idx="7250">
                  <c:v>169.59</c:v>
                </c:pt>
                <c:pt idx="7251">
                  <c:v>164.12</c:v>
                </c:pt>
                <c:pt idx="7252">
                  <c:v>164.68</c:v>
                </c:pt>
                <c:pt idx="7253">
                  <c:v>171.68</c:v>
                </c:pt>
                <c:pt idx="7254">
                  <c:v>166.44</c:v>
                </c:pt>
                <c:pt idx="7255">
                  <c:v>164.68</c:v>
                </c:pt>
                <c:pt idx="7256">
                  <c:v>169.46</c:v>
                </c:pt>
                <c:pt idx="7257">
                  <c:v>163.02000000000001</c:v>
                </c:pt>
                <c:pt idx="7258">
                  <c:v>163.80000000000001</c:v>
                </c:pt>
                <c:pt idx="7259">
                  <c:v>169.79</c:v>
                </c:pt>
                <c:pt idx="7260">
                  <c:v>164.75</c:v>
                </c:pt>
                <c:pt idx="7261">
                  <c:v>164.63</c:v>
                </c:pt>
                <c:pt idx="7262">
                  <c:v>173.92</c:v>
                </c:pt>
                <c:pt idx="7263">
                  <c:v>165.26</c:v>
                </c:pt>
                <c:pt idx="7264">
                  <c:v>165.18</c:v>
                </c:pt>
                <c:pt idx="7265">
                  <c:v>165.48</c:v>
                </c:pt>
                <c:pt idx="7266">
                  <c:v>166.31</c:v>
                </c:pt>
                <c:pt idx="7267">
                  <c:v>167.77</c:v>
                </c:pt>
                <c:pt idx="7268">
                  <c:v>167.47</c:v>
                </c:pt>
                <c:pt idx="7269">
                  <c:v>166.01</c:v>
                </c:pt>
                <c:pt idx="7270">
                  <c:v>171.93</c:v>
                </c:pt>
                <c:pt idx="7271">
                  <c:v>167.09</c:v>
                </c:pt>
                <c:pt idx="7272">
                  <c:v>167.57</c:v>
                </c:pt>
                <c:pt idx="7273">
                  <c:v>171.95</c:v>
                </c:pt>
                <c:pt idx="7274">
                  <c:v>164.98</c:v>
                </c:pt>
                <c:pt idx="7275">
                  <c:v>165.79</c:v>
                </c:pt>
                <c:pt idx="7276">
                  <c:v>170.82</c:v>
                </c:pt>
                <c:pt idx="7277">
                  <c:v>166.26</c:v>
                </c:pt>
                <c:pt idx="7278">
                  <c:v>166.34</c:v>
                </c:pt>
                <c:pt idx="7279">
                  <c:v>172.05</c:v>
                </c:pt>
                <c:pt idx="7280">
                  <c:v>166.47</c:v>
                </c:pt>
                <c:pt idx="7281">
                  <c:v>165.86</c:v>
                </c:pt>
                <c:pt idx="7282">
                  <c:v>171.32</c:v>
                </c:pt>
                <c:pt idx="7283">
                  <c:v>165.08</c:v>
                </c:pt>
                <c:pt idx="7284">
                  <c:v>165.03</c:v>
                </c:pt>
                <c:pt idx="7285">
                  <c:v>168.33</c:v>
                </c:pt>
                <c:pt idx="7286">
                  <c:v>162.16</c:v>
                </c:pt>
                <c:pt idx="7287">
                  <c:v>162.74</c:v>
                </c:pt>
                <c:pt idx="7288">
                  <c:v>167.65</c:v>
                </c:pt>
                <c:pt idx="7289">
                  <c:v>159.97</c:v>
                </c:pt>
                <c:pt idx="7290">
                  <c:v>160.44999999999999</c:v>
                </c:pt>
                <c:pt idx="7291">
                  <c:v>172.78</c:v>
                </c:pt>
                <c:pt idx="7292">
                  <c:v>163.87</c:v>
                </c:pt>
                <c:pt idx="7293">
                  <c:v>163.29</c:v>
                </c:pt>
                <c:pt idx="7294">
                  <c:v>163.6</c:v>
                </c:pt>
                <c:pt idx="7295">
                  <c:v>163.97</c:v>
                </c:pt>
                <c:pt idx="7296">
                  <c:v>163.04</c:v>
                </c:pt>
                <c:pt idx="7297">
                  <c:v>163.97</c:v>
                </c:pt>
                <c:pt idx="7298">
                  <c:v>163.62</c:v>
                </c:pt>
                <c:pt idx="7299">
                  <c:v>169.79</c:v>
                </c:pt>
                <c:pt idx="7300">
                  <c:v>164.95</c:v>
                </c:pt>
                <c:pt idx="7301">
                  <c:v>165.91</c:v>
                </c:pt>
                <c:pt idx="7302">
                  <c:v>170.82</c:v>
                </c:pt>
                <c:pt idx="7303">
                  <c:v>166.87</c:v>
                </c:pt>
                <c:pt idx="7304">
                  <c:v>166.29</c:v>
                </c:pt>
                <c:pt idx="7305">
                  <c:v>172.94</c:v>
                </c:pt>
                <c:pt idx="7306">
                  <c:v>165.91</c:v>
                </c:pt>
                <c:pt idx="7307">
                  <c:v>166.36</c:v>
                </c:pt>
                <c:pt idx="7308">
                  <c:v>173.26</c:v>
                </c:pt>
                <c:pt idx="7309">
                  <c:v>168.68</c:v>
                </c:pt>
                <c:pt idx="7310">
                  <c:v>168.83</c:v>
                </c:pt>
                <c:pt idx="7311">
                  <c:v>173.16</c:v>
                </c:pt>
                <c:pt idx="7312">
                  <c:v>166.19</c:v>
                </c:pt>
                <c:pt idx="7313">
                  <c:v>163.95</c:v>
                </c:pt>
                <c:pt idx="7314">
                  <c:v>168.71</c:v>
                </c:pt>
                <c:pt idx="7315">
                  <c:v>161.03</c:v>
                </c:pt>
                <c:pt idx="7316">
                  <c:v>160.69999999999999</c:v>
                </c:pt>
                <c:pt idx="7317">
                  <c:v>166.59</c:v>
                </c:pt>
                <c:pt idx="7318">
                  <c:v>159.82</c:v>
                </c:pt>
                <c:pt idx="7319">
                  <c:v>158.96</c:v>
                </c:pt>
                <c:pt idx="7320">
                  <c:v>161.18</c:v>
                </c:pt>
                <c:pt idx="7321">
                  <c:v>162.24</c:v>
                </c:pt>
                <c:pt idx="7322">
                  <c:v>160.83000000000001</c:v>
                </c:pt>
                <c:pt idx="7323">
                  <c:v>161.63</c:v>
                </c:pt>
                <c:pt idx="7324">
                  <c:v>160.66999999999999</c:v>
                </c:pt>
                <c:pt idx="7325">
                  <c:v>161.91</c:v>
                </c:pt>
                <c:pt idx="7326">
                  <c:v>162.63999999999999</c:v>
                </c:pt>
                <c:pt idx="7327">
                  <c:v>163.87</c:v>
                </c:pt>
                <c:pt idx="7328">
                  <c:v>168.98</c:v>
                </c:pt>
                <c:pt idx="7329">
                  <c:v>163.9</c:v>
                </c:pt>
                <c:pt idx="7330">
                  <c:v>163.97</c:v>
                </c:pt>
                <c:pt idx="7331">
                  <c:v>170.75</c:v>
                </c:pt>
                <c:pt idx="7332">
                  <c:v>165.96</c:v>
                </c:pt>
                <c:pt idx="7333">
                  <c:v>164.48</c:v>
                </c:pt>
                <c:pt idx="7334">
                  <c:v>170.39</c:v>
                </c:pt>
                <c:pt idx="7335">
                  <c:v>165.58</c:v>
                </c:pt>
                <c:pt idx="7336">
                  <c:v>166.87</c:v>
                </c:pt>
                <c:pt idx="7337">
                  <c:v>171.85</c:v>
                </c:pt>
                <c:pt idx="7338">
                  <c:v>164.2</c:v>
                </c:pt>
                <c:pt idx="7339">
                  <c:v>163.66999999999999</c:v>
                </c:pt>
                <c:pt idx="7340">
                  <c:v>167.8</c:v>
                </c:pt>
                <c:pt idx="7341">
                  <c:v>161.91</c:v>
                </c:pt>
                <c:pt idx="7342">
                  <c:v>160.97999999999999</c:v>
                </c:pt>
                <c:pt idx="7343">
                  <c:v>166.52</c:v>
                </c:pt>
                <c:pt idx="7344">
                  <c:v>161.4</c:v>
                </c:pt>
                <c:pt idx="7345">
                  <c:v>161.22999999999999</c:v>
                </c:pt>
                <c:pt idx="7346">
                  <c:v>169.76</c:v>
                </c:pt>
                <c:pt idx="7347">
                  <c:v>160.75</c:v>
                </c:pt>
                <c:pt idx="7348">
                  <c:v>160.44999999999999</c:v>
                </c:pt>
                <c:pt idx="7349">
                  <c:v>160.80000000000001</c:v>
                </c:pt>
                <c:pt idx="7350">
                  <c:v>162.46</c:v>
                </c:pt>
                <c:pt idx="7351">
                  <c:v>163.52000000000001</c:v>
                </c:pt>
                <c:pt idx="7352">
                  <c:v>164.27</c:v>
                </c:pt>
                <c:pt idx="7353">
                  <c:v>166.04</c:v>
                </c:pt>
                <c:pt idx="7354">
                  <c:v>165.81</c:v>
                </c:pt>
                <c:pt idx="7355">
                  <c:v>165.86</c:v>
                </c:pt>
                <c:pt idx="7356">
                  <c:v>166.49</c:v>
                </c:pt>
                <c:pt idx="7357">
                  <c:v>171.25</c:v>
                </c:pt>
                <c:pt idx="7358">
                  <c:v>168.38</c:v>
                </c:pt>
                <c:pt idx="7359">
                  <c:v>168.23</c:v>
                </c:pt>
                <c:pt idx="7360">
                  <c:v>173.31</c:v>
                </c:pt>
                <c:pt idx="7361">
                  <c:v>169.31</c:v>
                </c:pt>
                <c:pt idx="7362">
                  <c:v>169.79</c:v>
                </c:pt>
                <c:pt idx="7363">
                  <c:v>174.52</c:v>
                </c:pt>
                <c:pt idx="7364">
                  <c:v>170.82</c:v>
                </c:pt>
                <c:pt idx="7365">
                  <c:v>170.64</c:v>
                </c:pt>
                <c:pt idx="7366">
                  <c:v>176.66</c:v>
                </c:pt>
                <c:pt idx="7367">
                  <c:v>169.84</c:v>
                </c:pt>
                <c:pt idx="7368">
                  <c:v>169.79</c:v>
                </c:pt>
                <c:pt idx="7369">
                  <c:v>176.66</c:v>
                </c:pt>
                <c:pt idx="7370">
                  <c:v>169.84</c:v>
                </c:pt>
                <c:pt idx="7371">
                  <c:v>169.71</c:v>
                </c:pt>
                <c:pt idx="7372">
                  <c:v>175.45</c:v>
                </c:pt>
                <c:pt idx="7373">
                  <c:v>169.34</c:v>
                </c:pt>
                <c:pt idx="7374">
                  <c:v>169.96</c:v>
                </c:pt>
                <c:pt idx="7375">
                  <c:v>179.46</c:v>
                </c:pt>
                <c:pt idx="7376">
                  <c:v>170.04</c:v>
                </c:pt>
                <c:pt idx="7377">
                  <c:v>170.14</c:v>
                </c:pt>
                <c:pt idx="7378">
                  <c:v>168.61</c:v>
                </c:pt>
                <c:pt idx="7379">
                  <c:v>169.79</c:v>
                </c:pt>
                <c:pt idx="7380">
                  <c:v>168.58</c:v>
                </c:pt>
                <c:pt idx="7381">
                  <c:v>169.74</c:v>
                </c:pt>
                <c:pt idx="7382">
                  <c:v>169.06</c:v>
                </c:pt>
                <c:pt idx="7383">
                  <c:v>174.37</c:v>
                </c:pt>
                <c:pt idx="7384">
                  <c:v>170.04</c:v>
                </c:pt>
                <c:pt idx="7385">
                  <c:v>170.59</c:v>
                </c:pt>
                <c:pt idx="7386">
                  <c:v>175</c:v>
                </c:pt>
                <c:pt idx="7387">
                  <c:v>169.46</c:v>
                </c:pt>
                <c:pt idx="7388">
                  <c:v>168.35</c:v>
                </c:pt>
                <c:pt idx="7389">
                  <c:v>173.26</c:v>
                </c:pt>
                <c:pt idx="7390">
                  <c:v>167.17</c:v>
                </c:pt>
                <c:pt idx="7391">
                  <c:v>165.31</c:v>
                </c:pt>
                <c:pt idx="7392">
                  <c:v>168.81</c:v>
                </c:pt>
                <c:pt idx="7393">
                  <c:v>163.32</c:v>
                </c:pt>
                <c:pt idx="7394">
                  <c:v>164.27</c:v>
                </c:pt>
                <c:pt idx="7395">
                  <c:v>169.31</c:v>
                </c:pt>
                <c:pt idx="7396">
                  <c:v>164.17</c:v>
                </c:pt>
                <c:pt idx="7397">
                  <c:v>164.4</c:v>
                </c:pt>
                <c:pt idx="7398">
                  <c:v>169.28</c:v>
                </c:pt>
                <c:pt idx="7399">
                  <c:v>165.23</c:v>
                </c:pt>
                <c:pt idx="7400">
                  <c:v>165.23</c:v>
                </c:pt>
                <c:pt idx="7401">
                  <c:v>172</c:v>
                </c:pt>
                <c:pt idx="7402">
                  <c:v>164.3</c:v>
                </c:pt>
                <c:pt idx="7403">
                  <c:v>165.33</c:v>
                </c:pt>
                <c:pt idx="7404">
                  <c:v>163.02000000000001</c:v>
                </c:pt>
                <c:pt idx="7405">
                  <c:v>163.34</c:v>
                </c:pt>
                <c:pt idx="7406">
                  <c:v>164.5</c:v>
                </c:pt>
                <c:pt idx="7407">
                  <c:v>164.17</c:v>
                </c:pt>
                <c:pt idx="7408">
                  <c:v>163.9</c:v>
                </c:pt>
                <c:pt idx="7409">
                  <c:v>162.91999999999999</c:v>
                </c:pt>
                <c:pt idx="7410">
                  <c:v>162.36000000000001</c:v>
                </c:pt>
                <c:pt idx="7411">
                  <c:v>161.97999999999999</c:v>
                </c:pt>
                <c:pt idx="7412">
                  <c:v>166.21</c:v>
                </c:pt>
                <c:pt idx="7413">
                  <c:v>161.72999999999999</c:v>
                </c:pt>
                <c:pt idx="7414">
                  <c:v>162.34</c:v>
                </c:pt>
                <c:pt idx="7415">
                  <c:v>167.35</c:v>
                </c:pt>
                <c:pt idx="7416">
                  <c:v>160.83000000000001</c:v>
                </c:pt>
                <c:pt idx="7417">
                  <c:v>159.04</c:v>
                </c:pt>
                <c:pt idx="7418">
                  <c:v>164.53</c:v>
                </c:pt>
                <c:pt idx="7419">
                  <c:v>160.78</c:v>
                </c:pt>
                <c:pt idx="7420">
                  <c:v>160.65</c:v>
                </c:pt>
                <c:pt idx="7421">
                  <c:v>166.64</c:v>
                </c:pt>
                <c:pt idx="7422">
                  <c:v>161.33000000000001</c:v>
                </c:pt>
                <c:pt idx="7423">
                  <c:v>161.83000000000001</c:v>
                </c:pt>
                <c:pt idx="7424">
                  <c:v>167.04</c:v>
                </c:pt>
                <c:pt idx="7425">
                  <c:v>163.37</c:v>
                </c:pt>
                <c:pt idx="7426">
                  <c:v>164.43</c:v>
                </c:pt>
                <c:pt idx="7427">
                  <c:v>170.22</c:v>
                </c:pt>
                <c:pt idx="7428">
                  <c:v>164.78</c:v>
                </c:pt>
                <c:pt idx="7429">
                  <c:v>165.46</c:v>
                </c:pt>
                <c:pt idx="7430">
                  <c:v>172</c:v>
                </c:pt>
                <c:pt idx="7431">
                  <c:v>164.85</c:v>
                </c:pt>
                <c:pt idx="7432">
                  <c:v>164.85</c:v>
                </c:pt>
                <c:pt idx="7433">
                  <c:v>163.95</c:v>
                </c:pt>
                <c:pt idx="7434">
                  <c:v>162.76</c:v>
                </c:pt>
                <c:pt idx="7435">
                  <c:v>162.99</c:v>
                </c:pt>
                <c:pt idx="7436">
                  <c:v>164.2</c:v>
                </c:pt>
                <c:pt idx="7437">
                  <c:v>165.99</c:v>
                </c:pt>
                <c:pt idx="7438">
                  <c:v>166.74</c:v>
                </c:pt>
                <c:pt idx="7439">
                  <c:v>166.19</c:v>
                </c:pt>
                <c:pt idx="7440">
                  <c:v>165.94</c:v>
                </c:pt>
                <c:pt idx="7441">
                  <c:v>172.66</c:v>
                </c:pt>
                <c:pt idx="7442">
                  <c:v>166.99</c:v>
                </c:pt>
                <c:pt idx="7443">
                  <c:v>166.34</c:v>
                </c:pt>
                <c:pt idx="7444">
                  <c:v>172.66</c:v>
                </c:pt>
                <c:pt idx="7445">
                  <c:v>168.71</c:v>
                </c:pt>
                <c:pt idx="7446">
                  <c:v>168.71</c:v>
                </c:pt>
                <c:pt idx="7447">
                  <c:v>174.5</c:v>
                </c:pt>
                <c:pt idx="7448">
                  <c:v>169.74</c:v>
                </c:pt>
                <c:pt idx="7449">
                  <c:v>170.42</c:v>
                </c:pt>
                <c:pt idx="7450">
                  <c:v>174.95</c:v>
                </c:pt>
                <c:pt idx="7451">
                  <c:v>170.39</c:v>
                </c:pt>
                <c:pt idx="7452">
                  <c:v>171.55</c:v>
                </c:pt>
                <c:pt idx="7453">
                  <c:v>176.49</c:v>
                </c:pt>
                <c:pt idx="7454">
                  <c:v>169.61</c:v>
                </c:pt>
                <c:pt idx="7455">
                  <c:v>168.13</c:v>
                </c:pt>
                <c:pt idx="7456">
                  <c:v>174.07</c:v>
                </c:pt>
                <c:pt idx="7457">
                  <c:v>167.09</c:v>
                </c:pt>
                <c:pt idx="7458">
                  <c:v>166.54</c:v>
                </c:pt>
                <c:pt idx="7459">
                  <c:v>176.03</c:v>
                </c:pt>
                <c:pt idx="7460">
                  <c:v>166.31</c:v>
                </c:pt>
                <c:pt idx="7461">
                  <c:v>165.86</c:v>
                </c:pt>
                <c:pt idx="7462">
                  <c:v>164.2</c:v>
                </c:pt>
                <c:pt idx="7463">
                  <c:v>164.35</c:v>
                </c:pt>
                <c:pt idx="7464">
                  <c:v>163.85</c:v>
                </c:pt>
                <c:pt idx="7465">
                  <c:v>165.53</c:v>
                </c:pt>
                <c:pt idx="7466">
                  <c:v>164.78</c:v>
                </c:pt>
                <c:pt idx="7467">
                  <c:v>170.34</c:v>
                </c:pt>
                <c:pt idx="7468">
                  <c:v>164.83</c:v>
                </c:pt>
                <c:pt idx="7469">
                  <c:v>164.4</c:v>
                </c:pt>
                <c:pt idx="7470">
                  <c:v>168.23</c:v>
                </c:pt>
                <c:pt idx="7471">
                  <c:v>162.66</c:v>
                </c:pt>
                <c:pt idx="7472">
                  <c:v>163.22</c:v>
                </c:pt>
                <c:pt idx="7473">
                  <c:v>167.47</c:v>
                </c:pt>
                <c:pt idx="7474">
                  <c:v>161.78</c:v>
                </c:pt>
                <c:pt idx="7475">
                  <c:v>162.79</c:v>
                </c:pt>
                <c:pt idx="7476">
                  <c:v>168.78</c:v>
                </c:pt>
                <c:pt idx="7477">
                  <c:v>164.93</c:v>
                </c:pt>
                <c:pt idx="7478">
                  <c:v>166.16</c:v>
                </c:pt>
                <c:pt idx="7479">
                  <c:v>172.03</c:v>
                </c:pt>
                <c:pt idx="7480">
                  <c:v>167.85</c:v>
                </c:pt>
                <c:pt idx="7481">
                  <c:v>167.82</c:v>
                </c:pt>
                <c:pt idx="7482">
                  <c:v>172.91</c:v>
                </c:pt>
                <c:pt idx="7483">
                  <c:v>168.5</c:v>
                </c:pt>
                <c:pt idx="7484">
                  <c:v>168.68</c:v>
                </c:pt>
                <c:pt idx="7485">
                  <c:v>176.71</c:v>
                </c:pt>
                <c:pt idx="7486">
                  <c:v>170.47</c:v>
                </c:pt>
                <c:pt idx="7487">
                  <c:v>168.05</c:v>
                </c:pt>
                <c:pt idx="7488">
                  <c:v>179.2</c:v>
                </c:pt>
                <c:pt idx="7489">
                  <c:v>167.62</c:v>
                </c:pt>
                <c:pt idx="7490">
                  <c:v>167.2</c:v>
                </c:pt>
                <c:pt idx="7491">
                  <c:v>168.25</c:v>
                </c:pt>
                <c:pt idx="7492">
                  <c:v>168.53</c:v>
                </c:pt>
                <c:pt idx="7493">
                  <c:v>166.97</c:v>
                </c:pt>
                <c:pt idx="7494">
                  <c:v>167.5</c:v>
                </c:pt>
                <c:pt idx="7495">
                  <c:v>168.43</c:v>
                </c:pt>
                <c:pt idx="7496">
                  <c:v>174.85</c:v>
                </c:pt>
                <c:pt idx="7497">
                  <c:v>169.91</c:v>
                </c:pt>
                <c:pt idx="7498">
                  <c:v>166.89</c:v>
                </c:pt>
                <c:pt idx="7499">
                  <c:v>171.55</c:v>
                </c:pt>
                <c:pt idx="7500">
                  <c:v>168.55</c:v>
                </c:pt>
                <c:pt idx="7501">
                  <c:v>167.02</c:v>
                </c:pt>
                <c:pt idx="7502">
                  <c:v>170.32</c:v>
                </c:pt>
                <c:pt idx="7503">
                  <c:v>165.81</c:v>
                </c:pt>
                <c:pt idx="7504">
                  <c:v>167.04</c:v>
                </c:pt>
                <c:pt idx="7505">
                  <c:v>172.81</c:v>
                </c:pt>
                <c:pt idx="7506">
                  <c:v>168.96</c:v>
                </c:pt>
                <c:pt idx="7507">
                  <c:v>169.31</c:v>
                </c:pt>
                <c:pt idx="7508">
                  <c:v>174.9</c:v>
                </c:pt>
                <c:pt idx="7509">
                  <c:v>168.66</c:v>
                </c:pt>
                <c:pt idx="7510">
                  <c:v>169.34</c:v>
                </c:pt>
                <c:pt idx="7511">
                  <c:v>173.69</c:v>
                </c:pt>
                <c:pt idx="7512">
                  <c:v>167.93</c:v>
                </c:pt>
                <c:pt idx="7513">
                  <c:v>166.94</c:v>
                </c:pt>
                <c:pt idx="7514">
                  <c:v>174.3</c:v>
                </c:pt>
                <c:pt idx="7515">
                  <c:v>166.94</c:v>
                </c:pt>
                <c:pt idx="7516">
                  <c:v>168.53</c:v>
                </c:pt>
                <c:pt idx="7517">
                  <c:v>169.84</c:v>
                </c:pt>
                <c:pt idx="7518">
                  <c:v>169.81</c:v>
                </c:pt>
                <c:pt idx="7519">
                  <c:v>170.47</c:v>
                </c:pt>
                <c:pt idx="7520">
                  <c:v>169.51</c:v>
                </c:pt>
                <c:pt idx="7521">
                  <c:v>167.95</c:v>
                </c:pt>
                <c:pt idx="7522">
                  <c:v>167.35</c:v>
                </c:pt>
                <c:pt idx="7523">
                  <c:v>167.15</c:v>
                </c:pt>
                <c:pt idx="7524">
                  <c:v>165.03</c:v>
                </c:pt>
                <c:pt idx="7525">
                  <c:v>170.32</c:v>
                </c:pt>
                <c:pt idx="7526">
                  <c:v>165.16</c:v>
                </c:pt>
                <c:pt idx="7527">
                  <c:v>163.82</c:v>
                </c:pt>
                <c:pt idx="7528">
                  <c:v>169.64</c:v>
                </c:pt>
                <c:pt idx="7529">
                  <c:v>165.31</c:v>
                </c:pt>
                <c:pt idx="7530">
                  <c:v>165.13</c:v>
                </c:pt>
                <c:pt idx="7531">
                  <c:v>169.39</c:v>
                </c:pt>
                <c:pt idx="7532">
                  <c:v>163.44</c:v>
                </c:pt>
                <c:pt idx="7533">
                  <c:v>162.56</c:v>
                </c:pt>
                <c:pt idx="7534">
                  <c:v>167.55</c:v>
                </c:pt>
                <c:pt idx="7535">
                  <c:v>162.84</c:v>
                </c:pt>
                <c:pt idx="7536">
                  <c:v>163.69999999999999</c:v>
                </c:pt>
                <c:pt idx="7537">
                  <c:v>169.06</c:v>
                </c:pt>
                <c:pt idx="7538">
                  <c:v>162.03</c:v>
                </c:pt>
                <c:pt idx="7539">
                  <c:v>161.51</c:v>
                </c:pt>
                <c:pt idx="7540">
                  <c:v>167.42</c:v>
                </c:pt>
                <c:pt idx="7541">
                  <c:v>160.83000000000001</c:v>
                </c:pt>
                <c:pt idx="7542">
                  <c:v>160.75</c:v>
                </c:pt>
                <c:pt idx="7543">
                  <c:v>170.57</c:v>
                </c:pt>
                <c:pt idx="7544">
                  <c:v>163.22</c:v>
                </c:pt>
                <c:pt idx="7545">
                  <c:v>163.44</c:v>
                </c:pt>
                <c:pt idx="7546">
                  <c:v>163.52000000000001</c:v>
                </c:pt>
                <c:pt idx="7547">
                  <c:v>164.1</c:v>
                </c:pt>
                <c:pt idx="7548">
                  <c:v>163.24</c:v>
                </c:pt>
                <c:pt idx="7549">
                  <c:v>163.37</c:v>
                </c:pt>
                <c:pt idx="7550">
                  <c:v>164.27</c:v>
                </c:pt>
                <c:pt idx="7551">
                  <c:v>163.72</c:v>
                </c:pt>
                <c:pt idx="7552">
                  <c:v>164.38</c:v>
                </c:pt>
                <c:pt idx="7553">
                  <c:v>164.05</c:v>
                </c:pt>
                <c:pt idx="7554">
                  <c:v>168.33</c:v>
                </c:pt>
                <c:pt idx="7555">
                  <c:v>163.87</c:v>
                </c:pt>
                <c:pt idx="7556">
                  <c:v>164.48</c:v>
                </c:pt>
                <c:pt idx="7557">
                  <c:v>170.17</c:v>
                </c:pt>
                <c:pt idx="7558">
                  <c:v>164.53</c:v>
                </c:pt>
                <c:pt idx="7559">
                  <c:v>164.1</c:v>
                </c:pt>
                <c:pt idx="7560">
                  <c:v>170.24</c:v>
                </c:pt>
                <c:pt idx="7561">
                  <c:v>166.31</c:v>
                </c:pt>
                <c:pt idx="7562">
                  <c:v>167.2</c:v>
                </c:pt>
                <c:pt idx="7563">
                  <c:v>171.63</c:v>
                </c:pt>
                <c:pt idx="7564">
                  <c:v>166.19</c:v>
                </c:pt>
                <c:pt idx="7565">
                  <c:v>166.31</c:v>
                </c:pt>
                <c:pt idx="7566">
                  <c:v>171.32</c:v>
                </c:pt>
                <c:pt idx="7567">
                  <c:v>165.38</c:v>
                </c:pt>
                <c:pt idx="7568">
                  <c:v>165.03</c:v>
                </c:pt>
                <c:pt idx="7569">
                  <c:v>170.32</c:v>
                </c:pt>
                <c:pt idx="7570">
                  <c:v>163.65</c:v>
                </c:pt>
                <c:pt idx="7571">
                  <c:v>164.3</c:v>
                </c:pt>
                <c:pt idx="7572">
                  <c:v>174.12</c:v>
                </c:pt>
                <c:pt idx="7573">
                  <c:v>163.92</c:v>
                </c:pt>
                <c:pt idx="7574">
                  <c:v>162.46</c:v>
                </c:pt>
                <c:pt idx="7575">
                  <c:v>162.01</c:v>
                </c:pt>
                <c:pt idx="7576">
                  <c:v>162.01</c:v>
                </c:pt>
                <c:pt idx="7577">
                  <c:v>162.51</c:v>
                </c:pt>
                <c:pt idx="7578">
                  <c:v>164.1</c:v>
                </c:pt>
                <c:pt idx="7579">
                  <c:v>163.87</c:v>
                </c:pt>
                <c:pt idx="7580">
                  <c:v>169.13</c:v>
                </c:pt>
                <c:pt idx="7581">
                  <c:v>162.71</c:v>
                </c:pt>
                <c:pt idx="7582">
                  <c:v>163.62</c:v>
                </c:pt>
                <c:pt idx="7583">
                  <c:v>168.63</c:v>
                </c:pt>
                <c:pt idx="7584">
                  <c:v>165.46</c:v>
                </c:pt>
                <c:pt idx="7585">
                  <c:v>164.68</c:v>
                </c:pt>
                <c:pt idx="7586">
                  <c:v>170.17</c:v>
                </c:pt>
                <c:pt idx="7587">
                  <c:v>164.78</c:v>
                </c:pt>
                <c:pt idx="7588">
                  <c:v>165.06</c:v>
                </c:pt>
                <c:pt idx="7589">
                  <c:v>170.27</c:v>
                </c:pt>
                <c:pt idx="7590">
                  <c:v>164</c:v>
                </c:pt>
                <c:pt idx="7591">
                  <c:v>163.49</c:v>
                </c:pt>
                <c:pt idx="7592">
                  <c:v>170.14</c:v>
                </c:pt>
                <c:pt idx="7593">
                  <c:v>163.41999999999999</c:v>
                </c:pt>
                <c:pt idx="7594">
                  <c:v>162.36000000000001</c:v>
                </c:pt>
                <c:pt idx="7595">
                  <c:v>168.35</c:v>
                </c:pt>
                <c:pt idx="7596">
                  <c:v>161.76</c:v>
                </c:pt>
                <c:pt idx="7597">
                  <c:v>161.25</c:v>
                </c:pt>
                <c:pt idx="7598">
                  <c:v>169.76</c:v>
                </c:pt>
                <c:pt idx="7599">
                  <c:v>162.36000000000001</c:v>
                </c:pt>
                <c:pt idx="7600">
                  <c:v>163.24</c:v>
                </c:pt>
                <c:pt idx="7601">
                  <c:v>174.42</c:v>
                </c:pt>
                <c:pt idx="7602">
                  <c:v>163.24</c:v>
                </c:pt>
                <c:pt idx="7603">
                  <c:v>164.3</c:v>
                </c:pt>
                <c:pt idx="7604">
                  <c:v>164.8</c:v>
                </c:pt>
                <c:pt idx="7605">
                  <c:v>166.24</c:v>
                </c:pt>
                <c:pt idx="7606">
                  <c:v>164.65</c:v>
                </c:pt>
                <c:pt idx="7607">
                  <c:v>164.5</c:v>
                </c:pt>
                <c:pt idx="7608">
                  <c:v>161.61000000000001</c:v>
                </c:pt>
                <c:pt idx="7609">
                  <c:v>165.53</c:v>
                </c:pt>
                <c:pt idx="7610">
                  <c:v>156.65</c:v>
                </c:pt>
                <c:pt idx="7611">
                  <c:v>158.47999999999999</c:v>
                </c:pt>
                <c:pt idx="7612">
                  <c:v>162.69</c:v>
                </c:pt>
                <c:pt idx="7613">
                  <c:v>157.69999999999999</c:v>
                </c:pt>
                <c:pt idx="7614">
                  <c:v>156.57</c:v>
                </c:pt>
                <c:pt idx="7615">
                  <c:v>161.18</c:v>
                </c:pt>
                <c:pt idx="7616">
                  <c:v>157.43</c:v>
                </c:pt>
                <c:pt idx="7617">
                  <c:v>158.46</c:v>
                </c:pt>
                <c:pt idx="7618">
                  <c:v>164.1</c:v>
                </c:pt>
                <c:pt idx="7619">
                  <c:v>157.25</c:v>
                </c:pt>
                <c:pt idx="7620">
                  <c:v>156.66999999999999</c:v>
                </c:pt>
                <c:pt idx="7621">
                  <c:v>162.24</c:v>
                </c:pt>
                <c:pt idx="7622">
                  <c:v>156.32</c:v>
                </c:pt>
                <c:pt idx="7623">
                  <c:v>156.16999999999999</c:v>
                </c:pt>
                <c:pt idx="7624">
                  <c:v>162.88999999999999</c:v>
                </c:pt>
                <c:pt idx="7625">
                  <c:v>158.13</c:v>
                </c:pt>
                <c:pt idx="7626">
                  <c:v>158.88999999999999</c:v>
                </c:pt>
                <c:pt idx="7627">
                  <c:v>167.62</c:v>
                </c:pt>
                <c:pt idx="7628">
                  <c:v>161.15</c:v>
                </c:pt>
                <c:pt idx="7629">
                  <c:v>161.4</c:v>
                </c:pt>
                <c:pt idx="7630">
                  <c:v>160.85</c:v>
                </c:pt>
                <c:pt idx="7631">
                  <c:v>158.79</c:v>
                </c:pt>
                <c:pt idx="7632">
                  <c:v>159.37</c:v>
                </c:pt>
                <c:pt idx="7633">
                  <c:v>161.19999999999999</c:v>
                </c:pt>
                <c:pt idx="7634">
                  <c:v>163.02000000000001</c:v>
                </c:pt>
                <c:pt idx="7635">
                  <c:v>162.24</c:v>
                </c:pt>
                <c:pt idx="7636">
                  <c:v>162.16</c:v>
                </c:pt>
                <c:pt idx="7637">
                  <c:v>162.61000000000001</c:v>
                </c:pt>
                <c:pt idx="7638">
                  <c:v>167.07</c:v>
                </c:pt>
                <c:pt idx="7639">
                  <c:v>160.66999999999999</c:v>
                </c:pt>
                <c:pt idx="7640">
                  <c:v>162.66</c:v>
                </c:pt>
                <c:pt idx="7641">
                  <c:v>167.09</c:v>
                </c:pt>
                <c:pt idx="7642">
                  <c:v>163.09</c:v>
                </c:pt>
                <c:pt idx="7643">
                  <c:v>162.03</c:v>
                </c:pt>
                <c:pt idx="7644">
                  <c:v>167.62</c:v>
                </c:pt>
                <c:pt idx="7645">
                  <c:v>159.19</c:v>
                </c:pt>
                <c:pt idx="7646">
                  <c:v>158.66</c:v>
                </c:pt>
                <c:pt idx="7647">
                  <c:v>162.61000000000001</c:v>
                </c:pt>
                <c:pt idx="7648">
                  <c:v>158.26</c:v>
                </c:pt>
                <c:pt idx="7649">
                  <c:v>158.59</c:v>
                </c:pt>
                <c:pt idx="7650">
                  <c:v>162.66</c:v>
                </c:pt>
                <c:pt idx="7651">
                  <c:v>158.91</c:v>
                </c:pt>
                <c:pt idx="7652">
                  <c:v>156.55000000000001</c:v>
                </c:pt>
                <c:pt idx="7653">
                  <c:v>164.07</c:v>
                </c:pt>
                <c:pt idx="7654">
                  <c:v>156.94999999999999</c:v>
                </c:pt>
                <c:pt idx="7655">
                  <c:v>156.32</c:v>
                </c:pt>
                <c:pt idx="7656">
                  <c:v>164.63</c:v>
                </c:pt>
                <c:pt idx="7657">
                  <c:v>154.71</c:v>
                </c:pt>
                <c:pt idx="7658">
                  <c:v>155.38999999999999</c:v>
                </c:pt>
                <c:pt idx="7659">
                  <c:v>155.29</c:v>
                </c:pt>
                <c:pt idx="7660">
                  <c:v>156.04</c:v>
                </c:pt>
                <c:pt idx="7661">
                  <c:v>155.06</c:v>
                </c:pt>
                <c:pt idx="7662">
                  <c:v>156.13999999999999</c:v>
                </c:pt>
                <c:pt idx="7663">
                  <c:v>157.43</c:v>
                </c:pt>
                <c:pt idx="7664">
                  <c:v>156.75</c:v>
                </c:pt>
                <c:pt idx="7665">
                  <c:v>157.02000000000001</c:v>
                </c:pt>
                <c:pt idx="7666">
                  <c:v>157.80000000000001</c:v>
                </c:pt>
                <c:pt idx="7667">
                  <c:v>163.9</c:v>
                </c:pt>
                <c:pt idx="7668">
                  <c:v>157.80000000000001</c:v>
                </c:pt>
                <c:pt idx="7669">
                  <c:v>158.22999999999999</c:v>
                </c:pt>
                <c:pt idx="7670">
                  <c:v>162.84</c:v>
                </c:pt>
                <c:pt idx="7671">
                  <c:v>157.15</c:v>
                </c:pt>
                <c:pt idx="7672">
                  <c:v>156.94999999999999</c:v>
                </c:pt>
                <c:pt idx="7673">
                  <c:v>162.16</c:v>
                </c:pt>
                <c:pt idx="7674">
                  <c:v>157.96</c:v>
                </c:pt>
                <c:pt idx="7675">
                  <c:v>159.11000000000001</c:v>
                </c:pt>
                <c:pt idx="7676">
                  <c:v>164</c:v>
                </c:pt>
                <c:pt idx="7677">
                  <c:v>159.04</c:v>
                </c:pt>
                <c:pt idx="7678">
                  <c:v>159.32</c:v>
                </c:pt>
                <c:pt idx="7679">
                  <c:v>164.33</c:v>
                </c:pt>
                <c:pt idx="7680">
                  <c:v>158.03</c:v>
                </c:pt>
                <c:pt idx="7681">
                  <c:v>158.13</c:v>
                </c:pt>
                <c:pt idx="7682">
                  <c:v>163.97</c:v>
                </c:pt>
                <c:pt idx="7683">
                  <c:v>158.46</c:v>
                </c:pt>
                <c:pt idx="7684">
                  <c:v>158.08000000000001</c:v>
                </c:pt>
                <c:pt idx="7685">
                  <c:v>166.67</c:v>
                </c:pt>
                <c:pt idx="7686">
                  <c:v>156.5</c:v>
                </c:pt>
                <c:pt idx="7687">
                  <c:v>156.29</c:v>
                </c:pt>
                <c:pt idx="7688">
                  <c:v>156.87</c:v>
                </c:pt>
                <c:pt idx="7689">
                  <c:v>154.83000000000001</c:v>
                </c:pt>
                <c:pt idx="7690">
                  <c:v>154.86000000000001</c:v>
                </c:pt>
                <c:pt idx="7691">
                  <c:v>155.77000000000001</c:v>
                </c:pt>
                <c:pt idx="7692">
                  <c:v>155.44</c:v>
                </c:pt>
                <c:pt idx="7693">
                  <c:v>160.52000000000001</c:v>
                </c:pt>
                <c:pt idx="7694">
                  <c:v>156.38999999999999</c:v>
                </c:pt>
                <c:pt idx="7695">
                  <c:v>155.88999999999999</c:v>
                </c:pt>
                <c:pt idx="7696">
                  <c:v>162.06</c:v>
                </c:pt>
                <c:pt idx="7697">
                  <c:v>156.72</c:v>
                </c:pt>
                <c:pt idx="7698">
                  <c:v>156.91999999999999</c:v>
                </c:pt>
                <c:pt idx="7699">
                  <c:v>162.91999999999999</c:v>
                </c:pt>
                <c:pt idx="7700">
                  <c:v>159.62</c:v>
                </c:pt>
                <c:pt idx="7701">
                  <c:v>158.38</c:v>
                </c:pt>
                <c:pt idx="7702">
                  <c:v>162.03</c:v>
                </c:pt>
                <c:pt idx="7703">
                  <c:v>155.94</c:v>
                </c:pt>
                <c:pt idx="7704">
                  <c:v>156.12</c:v>
                </c:pt>
                <c:pt idx="7705">
                  <c:v>160.52000000000001</c:v>
                </c:pt>
                <c:pt idx="7706">
                  <c:v>155.34</c:v>
                </c:pt>
                <c:pt idx="7707">
                  <c:v>154.33000000000001</c:v>
                </c:pt>
                <c:pt idx="7708">
                  <c:v>160.78</c:v>
                </c:pt>
                <c:pt idx="7709">
                  <c:v>155.16</c:v>
                </c:pt>
                <c:pt idx="7710">
                  <c:v>156.12</c:v>
                </c:pt>
                <c:pt idx="7711">
                  <c:v>163.97</c:v>
                </c:pt>
                <c:pt idx="7712">
                  <c:v>156.24</c:v>
                </c:pt>
                <c:pt idx="7713">
                  <c:v>157.72999999999999</c:v>
                </c:pt>
                <c:pt idx="7714">
                  <c:v>159.47</c:v>
                </c:pt>
                <c:pt idx="7715">
                  <c:v>159.52000000000001</c:v>
                </c:pt>
                <c:pt idx="7716">
                  <c:v>160.4</c:v>
                </c:pt>
                <c:pt idx="7717">
                  <c:v>159.47</c:v>
                </c:pt>
                <c:pt idx="7718">
                  <c:v>159.06</c:v>
                </c:pt>
                <c:pt idx="7719">
                  <c:v>160.44999999999999</c:v>
                </c:pt>
                <c:pt idx="7720">
                  <c:v>162.61000000000001</c:v>
                </c:pt>
                <c:pt idx="7721">
                  <c:v>163.97</c:v>
                </c:pt>
                <c:pt idx="7722">
                  <c:v>168.81</c:v>
                </c:pt>
                <c:pt idx="7723">
                  <c:v>161.97999999999999</c:v>
                </c:pt>
                <c:pt idx="7724">
                  <c:v>163.12</c:v>
                </c:pt>
                <c:pt idx="7725">
                  <c:v>168.81</c:v>
                </c:pt>
                <c:pt idx="7726">
                  <c:v>163.44</c:v>
                </c:pt>
                <c:pt idx="7727">
                  <c:v>162.13</c:v>
                </c:pt>
                <c:pt idx="7728">
                  <c:v>167.4</c:v>
                </c:pt>
                <c:pt idx="7729">
                  <c:v>164.1</c:v>
                </c:pt>
                <c:pt idx="7730">
                  <c:v>162.71</c:v>
                </c:pt>
                <c:pt idx="7731">
                  <c:v>166.69</c:v>
                </c:pt>
                <c:pt idx="7732">
                  <c:v>162.16</c:v>
                </c:pt>
                <c:pt idx="7733">
                  <c:v>162.11000000000001</c:v>
                </c:pt>
                <c:pt idx="7734">
                  <c:v>167.9</c:v>
                </c:pt>
                <c:pt idx="7735">
                  <c:v>164.53</c:v>
                </c:pt>
                <c:pt idx="7736">
                  <c:v>163.07</c:v>
                </c:pt>
                <c:pt idx="7737">
                  <c:v>169.11</c:v>
                </c:pt>
                <c:pt idx="7738">
                  <c:v>165.03</c:v>
                </c:pt>
                <c:pt idx="7739">
                  <c:v>165.41</c:v>
                </c:pt>
                <c:pt idx="7740">
                  <c:v>175.08</c:v>
                </c:pt>
                <c:pt idx="7741">
                  <c:v>166.36</c:v>
                </c:pt>
                <c:pt idx="7742">
                  <c:v>166.49</c:v>
                </c:pt>
                <c:pt idx="7743">
                  <c:v>165.66</c:v>
                </c:pt>
                <c:pt idx="7744">
                  <c:v>164.9</c:v>
                </c:pt>
                <c:pt idx="7745">
                  <c:v>164.58</c:v>
                </c:pt>
                <c:pt idx="7746">
                  <c:v>163.22</c:v>
                </c:pt>
                <c:pt idx="7747">
                  <c:v>162.31</c:v>
                </c:pt>
                <c:pt idx="7748">
                  <c:v>161.72999999999999</c:v>
                </c:pt>
                <c:pt idx="7749">
                  <c:v>161.15</c:v>
                </c:pt>
                <c:pt idx="7750">
                  <c:v>161.81</c:v>
                </c:pt>
                <c:pt idx="7751">
                  <c:v>166.72</c:v>
                </c:pt>
                <c:pt idx="7752">
                  <c:v>160.93</c:v>
                </c:pt>
                <c:pt idx="7753">
                  <c:v>161.25</c:v>
                </c:pt>
                <c:pt idx="7754">
                  <c:v>167.32</c:v>
                </c:pt>
                <c:pt idx="7755">
                  <c:v>162.16</c:v>
                </c:pt>
                <c:pt idx="7756">
                  <c:v>163.29</c:v>
                </c:pt>
                <c:pt idx="7757">
                  <c:v>168.88</c:v>
                </c:pt>
                <c:pt idx="7758">
                  <c:v>163.37</c:v>
                </c:pt>
                <c:pt idx="7759">
                  <c:v>160.97999999999999</c:v>
                </c:pt>
                <c:pt idx="7760">
                  <c:v>165.06</c:v>
                </c:pt>
                <c:pt idx="7761">
                  <c:v>158.26</c:v>
                </c:pt>
                <c:pt idx="7762">
                  <c:v>159.19</c:v>
                </c:pt>
                <c:pt idx="7763">
                  <c:v>163.62</c:v>
                </c:pt>
                <c:pt idx="7764">
                  <c:v>157.96</c:v>
                </c:pt>
                <c:pt idx="7765">
                  <c:v>157.30000000000001</c:v>
                </c:pt>
                <c:pt idx="7766">
                  <c:v>164.85</c:v>
                </c:pt>
                <c:pt idx="7767">
                  <c:v>158.59</c:v>
                </c:pt>
                <c:pt idx="7768">
                  <c:v>159.09</c:v>
                </c:pt>
                <c:pt idx="7769">
                  <c:v>168.66</c:v>
                </c:pt>
                <c:pt idx="7770">
                  <c:v>158.18</c:v>
                </c:pt>
                <c:pt idx="7771">
                  <c:v>158.36000000000001</c:v>
                </c:pt>
                <c:pt idx="7772">
                  <c:v>156.12</c:v>
                </c:pt>
                <c:pt idx="7773">
                  <c:v>155.31</c:v>
                </c:pt>
                <c:pt idx="7774">
                  <c:v>155.82</c:v>
                </c:pt>
                <c:pt idx="7775">
                  <c:v>157.18</c:v>
                </c:pt>
                <c:pt idx="7776">
                  <c:v>158.26</c:v>
                </c:pt>
                <c:pt idx="7777">
                  <c:v>157.96</c:v>
                </c:pt>
                <c:pt idx="7778">
                  <c:v>156.04</c:v>
                </c:pt>
                <c:pt idx="7779">
                  <c:v>157.6</c:v>
                </c:pt>
                <c:pt idx="7780">
                  <c:v>161.86000000000001</c:v>
                </c:pt>
                <c:pt idx="7781">
                  <c:v>158.26</c:v>
                </c:pt>
                <c:pt idx="7782">
                  <c:v>159.19</c:v>
                </c:pt>
                <c:pt idx="7783">
                  <c:v>163.16999999999999</c:v>
                </c:pt>
                <c:pt idx="7784">
                  <c:v>159.21</c:v>
                </c:pt>
                <c:pt idx="7785">
                  <c:v>158.61000000000001</c:v>
                </c:pt>
                <c:pt idx="7786">
                  <c:v>164.05</c:v>
                </c:pt>
                <c:pt idx="7787">
                  <c:v>158.22999999999999</c:v>
                </c:pt>
                <c:pt idx="7788">
                  <c:v>158.84</c:v>
                </c:pt>
                <c:pt idx="7789">
                  <c:v>163.12</c:v>
                </c:pt>
                <c:pt idx="7790">
                  <c:v>159.11000000000001</c:v>
                </c:pt>
                <c:pt idx="7791">
                  <c:v>159.49</c:v>
                </c:pt>
                <c:pt idx="7792">
                  <c:v>166.77</c:v>
                </c:pt>
                <c:pt idx="7793">
                  <c:v>171.63</c:v>
                </c:pt>
                <c:pt idx="7794">
                  <c:v>210.37</c:v>
                </c:pt>
                <c:pt idx="7795">
                  <c:v>228.6</c:v>
                </c:pt>
                <c:pt idx="7796">
                  <c:v>268.63</c:v>
                </c:pt>
                <c:pt idx="7797">
                  <c:v>297.38</c:v>
                </c:pt>
                <c:pt idx="7798">
                  <c:v>308.45999999999998</c:v>
                </c:pt>
                <c:pt idx="7799">
                  <c:v>325.14999999999998</c:v>
                </c:pt>
                <c:pt idx="7800">
                  <c:v>330.31</c:v>
                </c:pt>
                <c:pt idx="7801">
                  <c:v>333.51</c:v>
                </c:pt>
                <c:pt idx="7802">
                  <c:v>332.35</c:v>
                </c:pt>
                <c:pt idx="7803">
                  <c:v>329.58</c:v>
                </c:pt>
                <c:pt idx="7804">
                  <c:v>321.89999999999998</c:v>
                </c:pt>
                <c:pt idx="7805">
                  <c:v>311.39999999999998</c:v>
                </c:pt>
                <c:pt idx="7806">
                  <c:v>310.17</c:v>
                </c:pt>
                <c:pt idx="7807">
                  <c:v>293.83</c:v>
                </c:pt>
                <c:pt idx="7808">
                  <c:v>284.74</c:v>
                </c:pt>
                <c:pt idx="7809">
                  <c:v>283.95999999999998</c:v>
                </c:pt>
                <c:pt idx="7810">
                  <c:v>267.85000000000002</c:v>
                </c:pt>
                <c:pt idx="7811">
                  <c:v>259.74</c:v>
                </c:pt>
                <c:pt idx="7812">
                  <c:v>258.95999999999998</c:v>
                </c:pt>
                <c:pt idx="7813">
                  <c:v>245.32</c:v>
                </c:pt>
                <c:pt idx="7814">
                  <c:v>238.14</c:v>
                </c:pt>
                <c:pt idx="7815">
                  <c:v>237.56</c:v>
                </c:pt>
                <c:pt idx="7816">
                  <c:v>225.65</c:v>
                </c:pt>
                <c:pt idx="7817">
                  <c:v>221.2</c:v>
                </c:pt>
                <c:pt idx="7818">
                  <c:v>223.34</c:v>
                </c:pt>
                <c:pt idx="7819">
                  <c:v>213.47</c:v>
                </c:pt>
                <c:pt idx="7820">
                  <c:v>208.23</c:v>
                </c:pt>
                <c:pt idx="7821">
                  <c:v>210.95</c:v>
                </c:pt>
                <c:pt idx="7822">
                  <c:v>201.94</c:v>
                </c:pt>
                <c:pt idx="7823">
                  <c:v>198.34</c:v>
                </c:pt>
                <c:pt idx="7824">
                  <c:v>202.72</c:v>
                </c:pt>
                <c:pt idx="7825">
                  <c:v>193.98</c:v>
                </c:pt>
                <c:pt idx="7826">
                  <c:v>192.17</c:v>
                </c:pt>
                <c:pt idx="7827">
                  <c:v>188.34</c:v>
                </c:pt>
                <c:pt idx="7828">
                  <c:v>183.61</c:v>
                </c:pt>
                <c:pt idx="7829">
                  <c:v>181.85</c:v>
                </c:pt>
                <c:pt idx="7830">
                  <c:v>180.11</c:v>
                </c:pt>
                <c:pt idx="7831">
                  <c:v>179.31</c:v>
                </c:pt>
                <c:pt idx="7832">
                  <c:v>178.35</c:v>
                </c:pt>
                <c:pt idx="7833">
                  <c:v>176.64</c:v>
                </c:pt>
                <c:pt idx="7834">
                  <c:v>175.38</c:v>
                </c:pt>
                <c:pt idx="7835">
                  <c:v>179.15</c:v>
                </c:pt>
                <c:pt idx="7836">
                  <c:v>172.86</c:v>
                </c:pt>
                <c:pt idx="7837">
                  <c:v>171.37</c:v>
                </c:pt>
                <c:pt idx="7838">
                  <c:v>176.84</c:v>
                </c:pt>
                <c:pt idx="7839">
                  <c:v>172.23</c:v>
                </c:pt>
                <c:pt idx="7840">
                  <c:v>171.83</c:v>
                </c:pt>
                <c:pt idx="7841">
                  <c:v>175.5</c:v>
                </c:pt>
                <c:pt idx="7842">
                  <c:v>172.21</c:v>
                </c:pt>
                <c:pt idx="7843">
                  <c:v>172.13</c:v>
                </c:pt>
                <c:pt idx="7844">
                  <c:v>176.36</c:v>
                </c:pt>
                <c:pt idx="7845">
                  <c:v>168.1</c:v>
                </c:pt>
                <c:pt idx="7846">
                  <c:v>167.5</c:v>
                </c:pt>
                <c:pt idx="7847">
                  <c:v>173.01</c:v>
                </c:pt>
                <c:pt idx="7848">
                  <c:v>166.62</c:v>
                </c:pt>
                <c:pt idx="7849">
                  <c:v>166.82</c:v>
                </c:pt>
                <c:pt idx="7850">
                  <c:v>171.7</c:v>
                </c:pt>
                <c:pt idx="7851">
                  <c:v>166.67</c:v>
                </c:pt>
                <c:pt idx="7852">
                  <c:v>166.29</c:v>
                </c:pt>
                <c:pt idx="7853">
                  <c:v>172.58</c:v>
                </c:pt>
                <c:pt idx="7854">
                  <c:v>165.43</c:v>
                </c:pt>
                <c:pt idx="7855">
                  <c:v>165.11</c:v>
                </c:pt>
                <c:pt idx="7856">
                  <c:v>161.46</c:v>
                </c:pt>
                <c:pt idx="7857">
                  <c:v>160.83000000000001</c:v>
                </c:pt>
                <c:pt idx="7858">
                  <c:v>160.07</c:v>
                </c:pt>
                <c:pt idx="7859">
                  <c:v>160.65</c:v>
                </c:pt>
                <c:pt idx="7860">
                  <c:v>160.47</c:v>
                </c:pt>
                <c:pt idx="7861">
                  <c:v>160.69999999999999</c:v>
                </c:pt>
                <c:pt idx="7862">
                  <c:v>161.43</c:v>
                </c:pt>
                <c:pt idx="7863">
                  <c:v>160.05000000000001</c:v>
                </c:pt>
                <c:pt idx="7864">
                  <c:v>164.65</c:v>
                </c:pt>
                <c:pt idx="7865">
                  <c:v>159.41999999999999</c:v>
                </c:pt>
                <c:pt idx="7866">
                  <c:v>160.78</c:v>
                </c:pt>
                <c:pt idx="7867">
                  <c:v>166.19</c:v>
                </c:pt>
                <c:pt idx="7868">
                  <c:v>161.68</c:v>
                </c:pt>
                <c:pt idx="7869">
                  <c:v>161.97999999999999</c:v>
                </c:pt>
                <c:pt idx="7870">
                  <c:v>166.47</c:v>
                </c:pt>
                <c:pt idx="7871">
                  <c:v>160.27000000000001</c:v>
                </c:pt>
                <c:pt idx="7872">
                  <c:v>160.72999999999999</c:v>
                </c:pt>
                <c:pt idx="7873">
                  <c:v>164.33</c:v>
                </c:pt>
                <c:pt idx="7874">
                  <c:v>157.83000000000001</c:v>
                </c:pt>
                <c:pt idx="7875">
                  <c:v>156.87</c:v>
                </c:pt>
                <c:pt idx="7876">
                  <c:v>162.03</c:v>
                </c:pt>
                <c:pt idx="7877">
                  <c:v>157.55000000000001</c:v>
                </c:pt>
                <c:pt idx="7878">
                  <c:v>159.59</c:v>
                </c:pt>
                <c:pt idx="7879">
                  <c:v>166.06</c:v>
                </c:pt>
                <c:pt idx="7880">
                  <c:v>160.78</c:v>
                </c:pt>
                <c:pt idx="7881">
                  <c:v>162.87</c:v>
                </c:pt>
                <c:pt idx="7882">
                  <c:v>169.76</c:v>
                </c:pt>
                <c:pt idx="7883">
                  <c:v>161.86000000000001</c:v>
                </c:pt>
                <c:pt idx="7884">
                  <c:v>162.26</c:v>
                </c:pt>
                <c:pt idx="7885">
                  <c:v>163.09</c:v>
                </c:pt>
                <c:pt idx="7886">
                  <c:v>163.6</c:v>
                </c:pt>
                <c:pt idx="7887">
                  <c:v>163.49</c:v>
                </c:pt>
                <c:pt idx="7888">
                  <c:v>161.66</c:v>
                </c:pt>
                <c:pt idx="7889">
                  <c:v>160.32</c:v>
                </c:pt>
                <c:pt idx="7890">
                  <c:v>160.6</c:v>
                </c:pt>
                <c:pt idx="7891">
                  <c:v>161.91</c:v>
                </c:pt>
                <c:pt idx="7892">
                  <c:v>160.52000000000001</c:v>
                </c:pt>
                <c:pt idx="7893">
                  <c:v>165.91</c:v>
                </c:pt>
                <c:pt idx="7894">
                  <c:v>160.52000000000001</c:v>
                </c:pt>
                <c:pt idx="7895">
                  <c:v>163.12</c:v>
                </c:pt>
                <c:pt idx="7896">
                  <c:v>167.55</c:v>
                </c:pt>
                <c:pt idx="7897">
                  <c:v>164.12</c:v>
                </c:pt>
                <c:pt idx="7898">
                  <c:v>162.74</c:v>
                </c:pt>
                <c:pt idx="7899">
                  <c:v>168.15</c:v>
                </c:pt>
                <c:pt idx="7900">
                  <c:v>162.63999999999999</c:v>
                </c:pt>
                <c:pt idx="7901">
                  <c:v>163.16999999999999</c:v>
                </c:pt>
                <c:pt idx="7902">
                  <c:v>167.72</c:v>
                </c:pt>
                <c:pt idx="7903">
                  <c:v>162.03</c:v>
                </c:pt>
                <c:pt idx="7904">
                  <c:v>160.62</c:v>
                </c:pt>
                <c:pt idx="7905">
                  <c:v>166.72</c:v>
                </c:pt>
                <c:pt idx="7906">
                  <c:v>160.57</c:v>
                </c:pt>
                <c:pt idx="7907">
                  <c:v>162.01</c:v>
                </c:pt>
                <c:pt idx="7908">
                  <c:v>168.33</c:v>
                </c:pt>
                <c:pt idx="7909">
                  <c:v>159.04</c:v>
                </c:pt>
                <c:pt idx="7910">
                  <c:v>159.26</c:v>
                </c:pt>
                <c:pt idx="7911">
                  <c:v>165.91</c:v>
                </c:pt>
                <c:pt idx="7912">
                  <c:v>157.78</c:v>
                </c:pt>
                <c:pt idx="7913">
                  <c:v>158.31</c:v>
                </c:pt>
                <c:pt idx="7914">
                  <c:v>158.88999999999999</c:v>
                </c:pt>
                <c:pt idx="7915">
                  <c:v>159.09</c:v>
                </c:pt>
                <c:pt idx="7916">
                  <c:v>157.88</c:v>
                </c:pt>
                <c:pt idx="7917">
                  <c:v>158.61000000000001</c:v>
                </c:pt>
                <c:pt idx="7918">
                  <c:v>156.27000000000001</c:v>
                </c:pt>
                <c:pt idx="7919">
                  <c:v>155.46</c:v>
                </c:pt>
                <c:pt idx="7920">
                  <c:v>156.16999999999999</c:v>
                </c:pt>
                <c:pt idx="7921">
                  <c:v>156.32</c:v>
                </c:pt>
                <c:pt idx="7922">
                  <c:v>161.91</c:v>
                </c:pt>
                <c:pt idx="7923">
                  <c:v>156.19</c:v>
                </c:pt>
                <c:pt idx="7924">
                  <c:v>155.21</c:v>
                </c:pt>
                <c:pt idx="7925">
                  <c:v>160.62</c:v>
                </c:pt>
                <c:pt idx="7926">
                  <c:v>157.22999999999999</c:v>
                </c:pt>
                <c:pt idx="7927">
                  <c:v>156.66999999999999</c:v>
                </c:pt>
                <c:pt idx="7928">
                  <c:v>162.29</c:v>
                </c:pt>
                <c:pt idx="7929">
                  <c:v>158.13</c:v>
                </c:pt>
                <c:pt idx="7930">
                  <c:v>157.35</c:v>
                </c:pt>
                <c:pt idx="7931">
                  <c:v>162.36000000000001</c:v>
                </c:pt>
                <c:pt idx="7932">
                  <c:v>159.13999999999999</c:v>
                </c:pt>
                <c:pt idx="7933">
                  <c:v>158.22999999999999</c:v>
                </c:pt>
                <c:pt idx="7934">
                  <c:v>162.88999999999999</c:v>
                </c:pt>
                <c:pt idx="7935">
                  <c:v>154.38</c:v>
                </c:pt>
                <c:pt idx="7936">
                  <c:v>154.83000000000001</c:v>
                </c:pt>
                <c:pt idx="7937">
                  <c:v>162.66</c:v>
                </c:pt>
                <c:pt idx="7938">
                  <c:v>156.91999999999999</c:v>
                </c:pt>
                <c:pt idx="7939">
                  <c:v>157.63</c:v>
                </c:pt>
                <c:pt idx="7940">
                  <c:v>167.15</c:v>
                </c:pt>
                <c:pt idx="7941">
                  <c:v>156.37</c:v>
                </c:pt>
                <c:pt idx="7942">
                  <c:v>156.29</c:v>
                </c:pt>
                <c:pt idx="7943">
                  <c:v>157.83000000000001</c:v>
                </c:pt>
                <c:pt idx="7944">
                  <c:v>159.38999999999999</c:v>
                </c:pt>
                <c:pt idx="7945">
                  <c:v>159.37</c:v>
                </c:pt>
                <c:pt idx="7946">
                  <c:v>159.91999999999999</c:v>
                </c:pt>
                <c:pt idx="7947">
                  <c:v>160.57</c:v>
                </c:pt>
                <c:pt idx="7948">
                  <c:v>165.89</c:v>
                </c:pt>
                <c:pt idx="7949">
                  <c:v>160.93</c:v>
                </c:pt>
                <c:pt idx="7950">
                  <c:v>160.62</c:v>
                </c:pt>
                <c:pt idx="7951">
                  <c:v>165.94</c:v>
                </c:pt>
                <c:pt idx="7952">
                  <c:v>159.72</c:v>
                </c:pt>
                <c:pt idx="7953">
                  <c:v>159.38999999999999</c:v>
                </c:pt>
                <c:pt idx="7954">
                  <c:v>164.65</c:v>
                </c:pt>
                <c:pt idx="7955">
                  <c:v>159.44</c:v>
                </c:pt>
                <c:pt idx="7956">
                  <c:v>159.24</c:v>
                </c:pt>
                <c:pt idx="7957">
                  <c:v>164.6</c:v>
                </c:pt>
                <c:pt idx="7958">
                  <c:v>159.62</c:v>
                </c:pt>
                <c:pt idx="7959">
                  <c:v>159.37</c:v>
                </c:pt>
                <c:pt idx="7960">
                  <c:v>164.38</c:v>
                </c:pt>
                <c:pt idx="7961">
                  <c:v>159.69</c:v>
                </c:pt>
                <c:pt idx="7962">
                  <c:v>157.43</c:v>
                </c:pt>
                <c:pt idx="7963">
                  <c:v>163.29</c:v>
                </c:pt>
                <c:pt idx="7964">
                  <c:v>155.79</c:v>
                </c:pt>
                <c:pt idx="7965">
                  <c:v>155.72</c:v>
                </c:pt>
                <c:pt idx="7966">
                  <c:v>163.02000000000001</c:v>
                </c:pt>
                <c:pt idx="7967">
                  <c:v>155.54</c:v>
                </c:pt>
                <c:pt idx="7968">
                  <c:v>155.54</c:v>
                </c:pt>
                <c:pt idx="7969">
                  <c:v>156.5</c:v>
                </c:pt>
                <c:pt idx="7970">
                  <c:v>156.97</c:v>
                </c:pt>
                <c:pt idx="7971">
                  <c:v>157.69999999999999</c:v>
                </c:pt>
                <c:pt idx="7972">
                  <c:v>158.84</c:v>
                </c:pt>
                <c:pt idx="7973">
                  <c:v>157.38</c:v>
                </c:pt>
                <c:pt idx="7974">
                  <c:v>156.19</c:v>
                </c:pt>
                <c:pt idx="7975">
                  <c:v>154.56</c:v>
                </c:pt>
                <c:pt idx="7976">
                  <c:v>155.82</c:v>
                </c:pt>
                <c:pt idx="7977">
                  <c:v>161.22999999999999</c:v>
                </c:pt>
                <c:pt idx="7978">
                  <c:v>157.12</c:v>
                </c:pt>
                <c:pt idx="7979">
                  <c:v>156.24</c:v>
                </c:pt>
                <c:pt idx="7980">
                  <c:v>161.13</c:v>
                </c:pt>
                <c:pt idx="7981">
                  <c:v>156.16999999999999</c:v>
                </c:pt>
                <c:pt idx="7982">
                  <c:v>156.97</c:v>
                </c:pt>
                <c:pt idx="7983">
                  <c:v>163.34</c:v>
                </c:pt>
                <c:pt idx="7984">
                  <c:v>159.29</c:v>
                </c:pt>
                <c:pt idx="7985">
                  <c:v>159.29</c:v>
                </c:pt>
                <c:pt idx="7986">
                  <c:v>165.76</c:v>
                </c:pt>
                <c:pt idx="7987">
                  <c:v>162.79</c:v>
                </c:pt>
                <c:pt idx="7988">
                  <c:v>162.29</c:v>
                </c:pt>
                <c:pt idx="7989">
                  <c:v>168.15</c:v>
                </c:pt>
                <c:pt idx="7990">
                  <c:v>161.81</c:v>
                </c:pt>
                <c:pt idx="7991">
                  <c:v>162.49</c:v>
                </c:pt>
                <c:pt idx="7992">
                  <c:v>168.93</c:v>
                </c:pt>
                <c:pt idx="7993">
                  <c:v>161.47999999999999</c:v>
                </c:pt>
                <c:pt idx="7994">
                  <c:v>161.56</c:v>
                </c:pt>
                <c:pt idx="7995">
                  <c:v>169.69</c:v>
                </c:pt>
                <c:pt idx="7996">
                  <c:v>158.13</c:v>
                </c:pt>
                <c:pt idx="7997">
                  <c:v>156.62</c:v>
                </c:pt>
                <c:pt idx="7998">
                  <c:v>155.04</c:v>
                </c:pt>
                <c:pt idx="7999">
                  <c:v>155.54</c:v>
                </c:pt>
                <c:pt idx="8000">
                  <c:v>156.44999999999999</c:v>
                </c:pt>
                <c:pt idx="8001">
                  <c:v>155.87</c:v>
                </c:pt>
                <c:pt idx="8002">
                  <c:v>154.15</c:v>
                </c:pt>
                <c:pt idx="8003">
                  <c:v>158.08000000000001</c:v>
                </c:pt>
                <c:pt idx="8004">
                  <c:v>153.47</c:v>
                </c:pt>
                <c:pt idx="8005">
                  <c:v>154.43</c:v>
                </c:pt>
                <c:pt idx="8006">
                  <c:v>159.59</c:v>
                </c:pt>
                <c:pt idx="8007">
                  <c:v>154.31</c:v>
                </c:pt>
                <c:pt idx="8008">
                  <c:v>153.85</c:v>
                </c:pt>
                <c:pt idx="8009">
                  <c:v>159.44</c:v>
                </c:pt>
                <c:pt idx="8010">
                  <c:v>153.63</c:v>
                </c:pt>
                <c:pt idx="8011">
                  <c:v>153.94999999999999</c:v>
                </c:pt>
                <c:pt idx="8012">
                  <c:v>158.91</c:v>
                </c:pt>
                <c:pt idx="8013">
                  <c:v>153.94999999999999</c:v>
                </c:pt>
                <c:pt idx="8014">
                  <c:v>152.19</c:v>
                </c:pt>
                <c:pt idx="8015">
                  <c:v>158.74</c:v>
                </c:pt>
                <c:pt idx="8016">
                  <c:v>153.4</c:v>
                </c:pt>
                <c:pt idx="8017">
                  <c:v>153.16999999999999</c:v>
                </c:pt>
                <c:pt idx="8018">
                  <c:v>159.38999999999999</c:v>
                </c:pt>
                <c:pt idx="8019">
                  <c:v>153.19999999999999</c:v>
                </c:pt>
                <c:pt idx="8020">
                  <c:v>152.06</c:v>
                </c:pt>
                <c:pt idx="8021">
                  <c:v>158.43</c:v>
                </c:pt>
                <c:pt idx="8022">
                  <c:v>152.9</c:v>
                </c:pt>
                <c:pt idx="8023">
                  <c:v>153.1</c:v>
                </c:pt>
                <c:pt idx="8024">
                  <c:v>154.08000000000001</c:v>
                </c:pt>
                <c:pt idx="8025">
                  <c:v>156.5</c:v>
                </c:pt>
                <c:pt idx="8026">
                  <c:v>156.94999999999999</c:v>
                </c:pt>
                <c:pt idx="8027">
                  <c:v>155.34</c:v>
                </c:pt>
                <c:pt idx="8028">
                  <c:v>157.38</c:v>
                </c:pt>
                <c:pt idx="8029">
                  <c:v>158.08000000000001</c:v>
                </c:pt>
                <c:pt idx="8030">
                  <c:v>157.80000000000001</c:v>
                </c:pt>
                <c:pt idx="8031">
                  <c:v>158.74</c:v>
                </c:pt>
                <c:pt idx="8032">
                  <c:v>163.02000000000001</c:v>
                </c:pt>
                <c:pt idx="8033">
                  <c:v>159.09</c:v>
                </c:pt>
                <c:pt idx="8034">
                  <c:v>158.47999999999999</c:v>
                </c:pt>
                <c:pt idx="8035">
                  <c:v>163.54</c:v>
                </c:pt>
                <c:pt idx="8036">
                  <c:v>158.79</c:v>
                </c:pt>
                <c:pt idx="8037">
                  <c:v>157.25</c:v>
                </c:pt>
                <c:pt idx="8038">
                  <c:v>162.81</c:v>
                </c:pt>
                <c:pt idx="8039">
                  <c:v>158.06</c:v>
                </c:pt>
                <c:pt idx="8040">
                  <c:v>157.1</c:v>
                </c:pt>
                <c:pt idx="8041">
                  <c:v>163.37</c:v>
                </c:pt>
                <c:pt idx="8042">
                  <c:v>157.43</c:v>
                </c:pt>
                <c:pt idx="8043">
                  <c:v>157.75</c:v>
                </c:pt>
                <c:pt idx="8044">
                  <c:v>162.69</c:v>
                </c:pt>
                <c:pt idx="8045">
                  <c:v>157.93</c:v>
                </c:pt>
                <c:pt idx="8046">
                  <c:v>159.16</c:v>
                </c:pt>
                <c:pt idx="8047">
                  <c:v>165.36</c:v>
                </c:pt>
                <c:pt idx="8048">
                  <c:v>159.38999999999999</c:v>
                </c:pt>
                <c:pt idx="8049">
                  <c:v>159.01</c:v>
                </c:pt>
                <c:pt idx="8050">
                  <c:v>166.34</c:v>
                </c:pt>
                <c:pt idx="8051">
                  <c:v>158.16</c:v>
                </c:pt>
                <c:pt idx="8052">
                  <c:v>158.08000000000001</c:v>
                </c:pt>
                <c:pt idx="8053">
                  <c:v>158.43</c:v>
                </c:pt>
                <c:pt idx="8054">
                  <c:v>156.47</c:v>
                </c:pt>
                <c:pt idx="8055">
                  <c:v>156.9</c:v>
                </c:pt>
                <c:pt idx="8056">
                  <c:v>156.19</c:v>
                </c:pt>
                <c:pt idx="8057">
                  <c:v>156.87</c:v>
                </c:pt>
                <c:pt idx="8058">
                  <c:v>156.62</c:v>
                </c:pt>
                <c:pt idx="8059">
                  <c:v>155.41</c:v>
                </c:pt>
                <c:pt idx="8060">
                  <c:v>154.41</c:v>
                </c:pt>
                <c:pt idx="8061">
                  <c:v>160.15</c:v>
                </c:pt>
                <c:pt idx="8062">
                  <c:v>154.71</c:v>
                </c:pt>
                <c:pt idx="8063">
                  <c:v>153.22</c:v>
                </c:pt>
                <c:pt idx="8064">
                  <c:v>158.96</c:v>
                </c:pt>
                <c:pt idx="8065">
                  <c:v>151.96</c:v>
                </c:pt>
                <c:pt idx="8066">
                  <c:v>150.55000000000001</c:v>
                </c:pt>
                <c:pt idx="8067">
                  <c:v>156.77000000000001</c:v>
                </c:pt>
                <c:pt idx="8068">
                  <c:v>151.22999999999999</c:v>
                </c:pt>
                <c:pt idx="8069">
                  <c:v>152.06</c:v>
                </c:pt>
                <c:pt idx="8070">
                  <c:v>156.77000000000001</c:v>
                </c:pt>
                <c:pt idx="8071">
                  <c:v>153.68</c:v>
                </c:pt>
                <c:pt idx="8072">
                  <c:v>152.04</c:v>
                </c:pt>
                <c:pt idx="8073">
                  <c:v>157.12</c:v>
                </c:pt>
                <c:pt idx="8074">
                  <c:v>152.54</c:v>
                </c:pt>
                <c:pt idx="8075">
                  <c:v>151.11000000000001</c:v>
                </c:pt>
                <c:pt idx="8076">
                  <c:v>157.05000000000001</c:v>
                </c:pt>
                <c:pt idx="8077">
                  <c:v>151.01</c:v>
                </c:pt>
                <c:pt idx="8078">
                  <c:v>151.61000000000001</c:v>
                </c:pt>
                <c:pt idx="8079">
                  <c:v>162.61000000000001</c:v>
                </c:pt>
                <c:pt idx="8080">
                  <c:v>153.05000000000001</c:v>
                </c:pt>
                <c:pt idx="8081">
                  <c:v>154.28</c:v>
                </c:pt>
                <c:pt idx="8082">
                  <c:v>155.29</c:v>
                </c:pt>
                <c:pt idx="8083">
                  <c:v>155.66</c:v>
                </c:pt>
                <c:pt idx="8084">
                  <c:v>157.18</c:v>
                </c:pt>
                <c:pt idx="8085">
                  <c:v>155.74</c:v>
                </c:pt>
                <c:pt idx="8086">
                  <c:v>154.56</c:v>
                </c:pt>
                <c:pt idx="8087">
                  <c:v>160.88</c:v>
                </c:pt>
                <c:pt idx="8088">
                  <c:v>155.56</c:v>
                </c:pt>
                <c:pt idx="8089">
                  <c:v>155.69</c:v>
                </c:pt>
                <c:pt idx="8090">
                  <c:v>161.47999999999999</c:v>
                </c:pt>
                <c:pt idx="8091">
                  <c:v>156.69999999999999</c:v>
                </c:pt>
                <c:pt idx="8092">
                  <c:v>157.28</c:v>
                </c:pt>
                <c:pt idx="8093">
                  <c:v>162.21</c:v>
                </c:pt>
                <c:pt idx="8094">
                  <c:v>155.29</c:v>
                </c:pt>
                <c:pt idx="8095">
                  <c:v>155.74</c:v>
                </c:pt>
                <c:pt idx="8096">
                  <c:v>159.97</c:v>
                </c:pt>
                <c:pt idx="8097">
                  <c:v>155.72</c:v>
                </c:pt>
                <c:pt idx="8098">
                  <c:v>155.36000000000001</c:v>
                </c:pt>
                <c:pt idx="8099">
                  <c:v>160.62</c:v>
                </c:pt>
                <c:pt idx="8100">
                  <c:v>156.02000000000001</c:v>
                </c:pt>
                <c:pt idx="8101">
                  <c:v>156.19</c:v>
                </c:pt>
                <c:pt idx="8102">
                  <c:v>161.35</c:v>
                </c:pt>
                <c:pt idx="8103">
                  <c:v>157.63</c:v>
                </c:pt>
                <c:pt idx="8104">
                  <c:v>156.85</c:v>
                </c:pt>
                <c:pt idx="8105">
                  <c:v>163.07</c:v>
                </c:pt>
                <c:pt idx="8106">
                  <c:v>155.99</c:v>
                </c:pt>
                <c:pt idx="8107">
                  <c:v>155.97</c:v>
                </c:pt>
                <c:pt idx="8108">
                  <c:v>155.66</c:v>
                </c:pt>
                <c:pt idx="8109">
                  <c:v>157.47999999999999</c:v>
                </c:pt>
                <c:pt idx="8110">
                  <c:v>158.38</c:v>
                </c:pt>
                <c:pt idx="8111">
                  <c:v>158.11000000000001</c:v>
                </c:pt>
                <c:pt idx="8112">
                  <c:v>155.66</c:v>
                </c:pt>
                <c:pt idx="8113">
                  <c:v>156.13999999999999</c:v>
                </c:pt>
                <c:pt idx="8114">
                  <c:v>155.66</c:v>
                </c:pt>
                <c:pt idx="8115">
                  <c:v>156.57</c:v>
                </c:pt>
                <c:pt idx="8116">
                  <c:v>162.03</c:v>
                </c:pt>
                <c:pt idx="8117">
                  <c:v>158.43</c:v>
                </c:pt>
                <c:pt idx="8118">
                  <c:v>159.49</c:v>
                </c:pt>
                <c:pt idx="8119">
                  <c:v>163.6</c:v>
                </c:pt>
                <c:pt idx="8120">
                  <c:v>158.03</c:v>
                </c:pt>
                <c:pt idx="8121">
                  <c:v>157.75</c:v>
                </c:pt>
                <c:pt idx="8122">
                  <c:v>163.49</c:v>
                </c:pt>
                <c:pt idx="8123">
                  <c:v>158.56</c:v>
                </c:pt>
                <c:pt idx="8124">
                  <c:v>158.33000000000001</c:v>
                </c:pt>
                <c:pt idx="8125">
                  <c:v>165.06</c:v>
                </c:pt>
                <c:pt idx="8126">
                  <c:v>159.26</c:v>
                </c:pt>
                <c:pt idx="8127">
                  <c:v>158.99</c:v>
                </c:pt>
                <c:pt idx="8128">
                  <c:v>164.63</c:v>
                </c:pt>
                <c:pt idx="8129">
                  <c:v>159.77000000000001</c:v>
                </c:pt>
                <c:pt idx="8130">
                  <c:v>158.51</c:v>
                </c:pt>
                <c:pt idx="8131">
                  <c:v>164.27</c:v>
                </c:pt>
                <c:pt idx="8132">
                  <c:v>158.28</c:v>
                </c:pt>
                <c:pt idx="8133">
                  <c:v>158.46</c:v>
                </c:pt>
                <c:pt idx="8134">
                  <c:v>165.08</c:v>
                </c:pt>
                <c:pt idx="8135">
                  <c:v>155.24</c:v>
                </c:pt>
                <c:pt idx="8136">
                  <c:v>155.34</c:v>
                </c:pt>
                <c:pt idx="8137">
                  <c:v>155.72</c:v>
                </c:pt>
                <c:pt idx="8138">
                  <c:v>157.30000000000001</c:v>
                </c:pt>
                <c:pt idx="8139">
                  <c:v>157.33000000000001</c:v>
                </c:pt>
                <c:pt idx="8140">
                  <c:v>156.22</c:v>
                </c:pt>
                <c:pt idx="8141">
                  <c:v>156.85</c:v>
                </c:pt>
                <c:pt idx="8142">
                  <c:v>154.81</c:v>
                </c:pt>
                <c:pt idx="8143">
                  <c:v>152.62</c:v>
                </c:pt>
                <c:pt idx="8144">
                  <c:v>151.88999999999999</c:v>
                </c:pt>
                <c:pt idx="8145">
                  <c:v>157.43</c:v>
                </c:pt>
                <c:pt idx="8146">
                  <c:v>154.15</c:v>
                </c:pt>
                <c:pt idx="8147">
                  <c:v>153.30000000000001</c:v>
                </c:pt>
                <c:pt idx="8148">
                  <c:v>156.69999999999999</c:v>
                </c:pt>
                <c:pt idx="8149">
                  <c:v>152.19</c:v>
                </c:pt>
                <c:pt idx="8150">
                  <c:v>153.5</c:v>
                </c:pt>
                <c:pt idx="8151">
                  <c:v>160.27000000000001</c:v>
                </c:pt>
                <c:pt idx="8152">
                  <c:v>154.43</c:v>
                </c:pt>
                <c:pt idx="8153">
                  <c:v>155.49</c:v>
                </c:pt>
                <c:pt idx="8154">
                  <c:v>160.25</c:v>
                </c:pt>
                <c:pt idx="8155">
                  <c:v>157.78</c:v>
                </c:pt>
                <c:pt idx="8156">
                  <c:v>158.41</c:v>
                </c:pt>
                <c:pt idx="8157">
                  <c:v>165.26</c:v>
                </c:pt>
                <c:pt idx="8158">
                  <c:v>156.80000000000001</c:v>
                </c:pt>
                <c:pt idx="8159">
                  <c:v>155.61000000000001</c:v>
                </c:pt>
                <c:pt idx="8160">
                  <c:v>161.61000000000001</c:v>
                </c:pt>
                <c:pt idx="8161">
                  <c:v>155.54</c:v>
                </c:pt>
                <c:pt idx="8162">
                  <c:v>155.21</c:v>
                </c:pt>
                <c:pt idx="8163">
                  <c:v>165.01</c:v>
                </c:pt>
                <c:pt idx="8164">
                  <c:v>153.63</c:v>
                </c:pt>
                <c:pt idx="8165">
                  <c:v>154.33000000000001</c:v>
                </c:pt>
                <c:pt idx="8166">
                  <c:v>154.08000000000001</c:v>
                </c:pt>
                <c:pt idx="8167">
                  <c:v>154.31</c:v>
                </c:pt>
                <c:pt idx="8168">
                  <c:v>155.34</c:v>
                </c:pt>
                <c:pt idx="8169">
                  <c:v>155.66</c:v>
                </c:pt>
                <c:pt idx="8170">
                  <c:v>155.88999999999999</c:v>
                </c:pt>
                <c:pt idx="8171">
                  <c:v>160.27000000000001</c:v>
                </c:pt>
                <c:pt idx="8172">
                  <c:v>154.36000000000001</c:v>
                </c:pt>
                <c:pt idx="8173">
                  <c:v>155.41</c:v>
                </c:pt>
                <c:pt idx="8174">
                  <c:v>160.6</c:v>
                </c:pt>
                <c:pt idx="8175">
                  <c:v>156.94999999999999</c:v>
                </c:pt>
                <c:pt idx="8176">
                  <c:v>157.65</c:v>
                </c:pt>
                <c:pt idx="8177">
                  <c:v>163.09</c:v>
                </c:pt>
                <c:pt idx="8178">
                  <c:v>157.58000000000001</c:v>
                </c:pt>
                <c:pt idx="8179">
                  <c:v>157.19999999999999</c:v>
                </c:pt>
                <c:pt idx="8180">
                  <c:v>162.56</c:v>
                </c:pt>
                <c:pt idx="8181">
                  <c:v>157.33000000000001</c:v>
                </c:pt>
                <c:pt idx="8182">
                  <c:v>158.36000000000001</c:v>
                </c:pt>
                <c:pt idx="8183">
                  <c:v>163.09</c:v>
                </c:pt>
                <c:pt idx="8184">
                  <c:v>157.4</c:v>
                </c:pt>
                <c:pt idx="8185">
                  <c:v>157.22999999999999</c:v>
                </c:pt>
                <c:pt idx="8186">
                  <c:v>162.16</c:v>
                </c:pt>
                <c:pt idx="8187">
                  <c:v>155.49</c:v>
                </c:pt>
                <c:pt idx="8188">
                  <c:v>154.97999999999999</c:v>
                </c:pt>
                <c:pt idx="8189">
                  <c:v>163.6</c:v>
                </c:pt>
                <c:pt idx="8190">
                  <c:v>155.63999999999999</c:v>
                </c:pt>
                <c:pt idx="8191">
                  <c:v>155.11000000000001</c:v>
                </c:pt>
                <c:pt idx="8192">
                  <c:v>154.31</c:v>
                </c:pt>
                <c:pt idx="8193">
                  <c:v>154.63</c:v>
                </c:pt>
                <c:pt idx="8194">
                  <c:v>154.93</c:v>
                </c:pt>
                <c:pt idx="8195">
                  <c:v>156.22</c:v>
                </c:pt>
                <c:pt idx="8196">
                  <c:v>158.08000000000001</c:v>
                </c:pt>
                <c:pt idx="8197">
                  <c:v>157.80000000000001</c:v>
                </c:pt>
                <c:pt idx="8198">
                  <c:v>156.82</c:v>
                </c:pt>
                <c:pt idx="8199">
                  <c:v>156.94999999999999</c:v>
                </c:pt>
                <c:pt idx="8200">
                  <c:v>163.19</c:v>
                </c:pt>
                <c:pt idx="8201">
                  <c:v>157.22999999999999</c:v>
                </c:pt>
                <c:pt idx="8202">
                  <c:v>157.88</c:v>
                </c:pt>
                <c:pt idx="8203">
                  <c:v>163.37</c:v>
                </c:pt>
                <c:pt idx="8204">
                  <c:v>159.82</c:v>
                </c:pt>
                <c:pt idx="8205">
                  <c:v>157.83000000000001</c:v>
                </c:pt>
                <c:pt idx="8206">
                  <c:v>161.97999999999999</c:v>
                </c:pt>
                <c:pt idx="8207">
                  <c:v>157.28</c:v>
                </c:pt>
                <c:pt idx="8208">
                  <c:v>156.6</c:v>
                </c:pt>
                <c:pt idx="8209">
                  <c:v>163.47</c:v>
                </c:pt>
                <c:pt idx="8210">
                  <c:v>158.46</c:v>
                </c:pt>
                <c:pt idx="8211">
                  <c:v>158.66</c:v>
                </c:pt>
                <c:pt idx="8212">
                  <c:v>164.33</c:v>
                </c:pt>
                <c:pt idx="8213">
                  <c:v>158.46</c:v>
                </c:pt>
                <c:pt idx="8214">
                  <c:v>159.79</c:v>
                </c:pt>
                <c:pt idx="8215">
                  <c:v>166.49</c:v>
                </c:pt>
                <c:pt idx="8216">
                  <c:v>160.27000000000001</c:v>
                </c:pt>
                <c:pt idx="8217">
                  <c:v>159.16</c:v>
                </c:pt>
                <c:pt idx="8218">
                  <c:v>168.15</c:v>
                </c:pt>
                <c:pt idx="8219">
                  <c:v>158.21</c:v>
                </c:pt>
                <c:pt idx="8220">
                  <c:v>158.38</c:v>
                </c:pt>
                <c:pt idx="8221">
                  <c:v>158.81</c:v>
                </c:pt>
                <c:pt idx="8222">
                  <c:v>159.79</c:v>
                </c:pt>
                <c:pt idx="8223">
                  <c:v>159.41999999999999</c:v>
                </c:pt>
                <c:pt idx="8224">
                  <c:v>158.21</c:v>
                </c:pt>
                <c:pt idx="8225">
                  <c:v>157.47999999999999</c:v>
                </c:pt>
                <c:pt idx="8226">
                  <c:v>156.24</c:v>
                </c:pt>
                <c:pt idx="8227">
                  <c:v>155.63999999999999</c:v>
                </c:pt>
                <c:pt idx="8228">
                  <c:v>156.5</c:v>
                </c:pt>
                <c:pt idx="8229">
                  <c:v>161.63</c:v>
                </c:pt>
                <c:pt idx="8230">
                  <c:v>157.15</c:v>
                </c:pt>
                <c:pt idx="8231">
                  <c:v>156.09</c:v>
                </c:pt>
                <c:pt idx="8232">
                  <c:v>161.81</c:v>
                </c:pt>
                <c:pt idx="8233">
                  <c:v>156.5</c:v>
                </c:pt>
                <c:pt idx="8234">
                  <c:v>156.65</c:v>
                </c:pt>
                <c:pt idx="8235">
                  <c:v>160.55000000000001</c:v>
                </c:pt>
                <c:pt idx="8236">
                  <c:v>155.13999999999999</c:v>
                </c:pt>
                <c:pt idx="8237">
                  <c:v>155.84</c:v>
                </c:pt>
                <c:pt idx="8238">
                  <c:v>160.4</c:v>
                </c:pt>
                <c:pt idx="8239">
                  <c:v>155.04</c:v>
                </c:pt>
                <c:pt idx="8240">
                  <c:v>155.69</c:v>
                </c:pt>
                <c:pt idx="8241">
                  <c:v>160.88</c:v>
                </c:pt>
                <c:pt idx="8242">
                  <c:v>154.31</c:v>
                </c:pt>
                <c:pt idx="8243">
                  <c:v>152.63999999999999</c:v>
                </c:pt>
                <c:pt idx="8244">
                  <c:v>159.13999999999999</c:v>
                </c:pt>
                <c:pt idx="8245">
                  <c:v>153.47</c:v>
                </c:pt>
                <c:pt idx="8246">
                  <c:v>153.72999999999999</c:v>
                </c:pt>
                <c:pt idx="8247">
                  <c:v>164.7</c:v>
                </c:pt>
                <c:pt idx="8248">
                  <c:v>153.4</c:v>
                </c:pt>
                <c:pt idx="8249">
                  <c:v>152.06</c:v>
                </c:pt>
                <c:pt idx="8250">
                  <c:v>150.6</c:v>
                </c:pt>
                <c:pt idx="8251">
                  <c:v>151.88999999999999</c:v>
                </c:pt>
                <c:pt idx="8252">
                  <c:v>150.97999999999999</c:v>
                </c:pt>
                <c:pt idx="8253">
                  <c:v>151.49</c:v>
                </c:pt>
                <c:pt idx="8254">
                  <c:v>152.47</c:v>
                </c:pt>
                <c:pt idx="8255">
                  <c:v>157.97999999999999</c:v>
                </c:pt>
                <c:pt idx="8256">
                  <c:v>151.63999999999999</c:v>
                </c:pt>
                <c:pt idx="8257">
                  <c:v>151.08000000000001</c:v>
                </c:pt>
                <c:pt idx="8258">
                  <c:v>156.87</c:v>
                </c:pt>
                <c:pt idx="8259">
                  <c:v>150.35</c:v>
                </c:pt>
                <c:pt idx="8260">
                  <c:v>151.86000000000001</c:v>
                </c:pt>
                <c:pt idx="8261">
                  <c:v>157.35</c:v>
                </c:pt>
                <c:pt idx="8262">
                  <c:v>153.88</c:v>
                </c:pt>
                <c:pt idx="8263">
                  <c:v>154.31</c:v>
                </c:pt>
                <c:pt idx="8264">
                  <c:v>159.19</c:v>
                </c:pt>
                <c:pt idx="8265">
                  <c:v>153.44999999999999</c:v>
                </c:pt>
                <c:pt idx="8266">
                  <c:v>155.77000000000001</c:v>
                </c:pt>
                <c:pt idx="8267">
                  <c:v>159.49</c:v>
                </c:pt>
                <c:pt idx="8268">
                  <c:v>154.66</c:v>
                </c:pt>
                <c:pt idx="8269">
                  <c:v>157.1</c:v>
                </c:pt>
                <c:pt idx="8270">
                  <c:v>161.30000000000001</c:v>
                </c:pt>
                <c:pt idx="8271">
                  <c:v>154.78</c:v>
                </c:pt>
                <c:pt idx="8272">
                  <c:v>154.58000000000001</c:v>
                </c:pt>
                <c:pt idx="8273">
                  <c:v>162.01</c:v>
                </c:pt>
                <c:pt idx="8274">
                  <c:v>154.53</c:v>
                </c:pt>
                <c:pt idx="8275">
                  <c:v>153.69999999999999</c:v>
                </c:pt>
                <c:pt idx="8276">
                  <c:v>152.82</c:v>
                </c:pt>
                <c:pt idx="8277">
                  <c:v>152.27000000000001</c:v>
                </c:pt>
                <c:pt idx="8278">
                  <c:v>151.63999999999999</c:v>
                </c:pt>
                <c:pt idx="8279">
                  <c:v>150.88</c:v>
                </c:pt>
                <c:pt idx="8280">
                  <c:v>151.08000000000001</c:v>
                </c:pt>
                <c:pt idx="8281">
                  <c:v>151.13</c:v>
                </c:pt>
                <c:pt idx="8282">
                  <c:v>153.15</c:v>
                </c:pt>
                <c:pt idx="8283">
                  <c:v>152.57</c:v>
                </c:pt>
                <c:pt idx="8284">
                  <c:v>156.91999999999999</c:v>
                </c:pt>
                <c:pt idx="8285">
                  <c:v>151.86000000000001</c:v>
                </c:pt>
                <c:pt idx="8286">
                  <c:v>152.11000000000001</c:v>
                </c:pt>
                <c:pt idx="8287">
                  <c:v>156.9</c:v>
                </c:pt>
                <c:pt idx="8288">
                  <c:v>152.69</c:v>
                </c:pt>
                <c:pt idx="8289">
                  <c:v>151.81</c:v>
                </c:pt>
                <c:pt idx="8290">
                  <c:v>158.13</c:v>
                </c:pt>
                <c:pt idx="8291">
                  <c:v>153.69999999999999</c:v>
                </c:pt>
                <c:pt idx="8292">
                  <c:v>152.59</c:v>
                </c:pt>
                <c:pt idx="8293">
                  <c:v>157.12</c:v>
                </c:pt>
                <c:pt idx="8294">
                  <c:v>150.38</c:v>
                </c:pt>
                <c:pt idx="8295">
                  <c:v>151.54</c:v>
                </c:pt>
                <c:pt idx="8296">
                  <c:v>157.96</c:v>
                </c:pt>
                <c:pt idx="8297">
                  <c:v>151.88999999999999</c:v>
                </c:pt>
                <c:pt idx="8298">
                  <c:v>154.03</c:v>
                </c:pt>
                <c:pt idx="8299">
                  <c:v>159.88999999999999</c:v>
                </c:pt>
                <c:pt idx="8300">
                  <c:v>153.5</c:v>
                </c:pt>
                <c:pt idx="8301">
                  <c:v>154</c:v>
                </c:pt>
                <c:pt idx="8302">
                  <c:v>163.49</c:v>
                </c:pt>
                <c:pt idx="8303">
                  <c:v>154.51</c:v>
                </c:pt>
                <c:pt idx="8304">
                  <c:v>154.58000000000001</c:v>
                </c:pt>
                <c:pt idx="8305">
                  <c:v>154.25</c:v>
                </c:pt>
                <c:pt idx="8306">
                  <c:v>155.11000000000001</c:v>
                </c:pt>
                <c:pt idx="8307">
                  <c:v>156.97</c:v>
                </c:pt>
                <c:pt idx="8308">
                  <c:v>156.62</c:v>
                </c:pt>
                <c:pt idx="8309">
                  <c:v>155.88999999999999</c:v>
                </c:pt>
                <c:pt idx="8310">
                  <c:v>161.46</c:v>
                </c:pt>
                <c:pt idx="8311">
                  <c:v>156.12</c:v>
                </c:pt>
                <c:pt idx="8312">
                  <c:v>156.52000000000001</c:v>
                </c:pt>
                <c:pt idx="8313">
                  <c:v>161</c:v>
                </c:pt>
                <c:pt idx="8314">
                  <c:v>155.87</c:v>
                </c:pt>
                <c:pt idx="8315">
                  <c:v>155.51</c:v>
                </c:pt>
                <c:pt idx="8316">
                  <c:v>160.12</c:v>
                </c:pt>
                <c:pt idx="8317">
                  <c:v>154.46</c:v>
                </c:pt>
                <c:pt idx="8318">
                  <c:v>154.63</c:v>
                </c:pt>
                <c:pt idx="8319">
                  <c:v>159.41999999999999</c:v>
                </c:pt>
                <c:pt idx="8320">
                  <c:v>153.75</c:v>
                </c:pt>
                <c:pt idx="8321">
                  <c:v>155.74</c:v>
                </c:pt>
                <c:pt idx="8322">
                  <c:v>159.34</c:v>
                </c:pt>
                <c:pt idx="8323">
                  <c:v>155.59</c:v>
                </c:pt>
                <c:pt idx="8324">
                  <c:v>156.91999999999999</c:v>
                </c:pt>
                <c:pt idx="8325">
                  <c:v>162.91999999999999</c:v>
                </c:pt>
                <c:pt idx="8326">
                  <c:v>156.91999999999999</c:v>
                </c:pt>
                <c:pt idx="8327">
                  <c:v>156.44999999999999</c:v>
                </c:pt>
                <c:pt idx="8328">
                  <c:v>163.41999999999999</c:v>
                </c:pt>
                <c:pt idx="8329">
                  <c:v>156.16999999999999</c:v>
                </c:pt>
                <c:pt idx="8330">
                  <c:v>159.62</c:v>
                </c:pt>
                <c:pt idx="8331">
                  <c:v>160.93</c:v>
                </c:pt>
                <c:pt idx="8332">
                  <c:v>160.25</c:v>
                </c:pt>
                <c:pt idx="8333">
                  <c:v>158.99</c:v>
                </c:pt>
                <c:pt idx="8334">
                  <c:v>158.11000000000001</c:v>
                </c:pt>
                <c:pt idx="8335">
                  <c:v>157.88</c:v>
                </c:pt>
                <c:pt idx="8336">
                  <c:v>156.80000000000001</c:v>
                </c:pt>
                <c:pt idx="8337">
                  <c:v>154.97999999999999</c:v>
                </c:pt>
                <c:pt idx="8338">
                  <c:v>154.36000000000001</c:v>
                </c:pt>
                <c:pt idx="8339">
                  <c:v>158.63999999999999</c:v>
                </c:pt>
                <c:pt idx="8340">
                  <c:v>154.19999999999999</c:v>
                </c:pt>
                <c:pt idx="8341">
                  <c:v>153.25</c:v>
                </c:pt>
                <c:pt idx="8342">
                  <c:v>158.36000000000001</c:v>
                </c:pt>
                <c:pt idx="8343">
                  <c:v>155.31</c:v>
                </c:pt>
                <c:pt idx="8344">
                  <c:v>155.44</c:v>
                </c:pt>
                <c:pt idx="8345">
                  <c:v>159.82</c:v>
                </c:pt>
                <c:pt idx="8346">
                  <c:v>156.62</c:v>
                </c:pt>
                <c:pt idx="8347">
                  <c:v>157.97999999999999</c:v>
                </c:pt>
                <c:pt idx="8348">
                  <c:v>162.79</c:v>
                </c:pt>
                <c:pt idx="8349">
                  <c:v>157.75</c:v>
                </c:pt>
                <c:pt idx="8350">
                  <c:v>155.87</c:v>
                </c:pt>
                <c:pt idx="8351">
                  <c:v>160.22</c:v>
                </c:pt>
                <c:pt idx="8352">
                  <c:v>154.61000000000001</c:v>
                </c:pt>
                <c:pt idx="8353">
                  <c:v>154.31</c:v>
                </c:pt>
                <c:pt idx="8354">
                  <c:v>162.03</c:v>
                </c:pt>
                <c:pt idx="8355">
                  <c:v>157.58000000000001</c:v>
                </c:pt>
                <c:pt idx="8356">
                  <c:v>156.75</c:v>
                </c:pt>
                <c:pt idx="8357">
                  <c:v>165.76</c:v>
                </c:pt>
                <c:pt idx="8358">
                  <c:v>156.62</c:v>
                </c:pt>
                <c:pt idx="8359">
                  <c:v>157.22999999999999</c:v>
                </c:pt>
                <c:pt idx="8360">
                  <c:v>156.22</c:v>
                </c:pt>
                <c:pt idx="8361">
                  <c:v>156.97</c:v>
                </c:pt>
                <c:pt idx="8362">
                  <c:v>155.99</c:v>
                </c:pt>
                <c:pt idx="8363">
                  <c:v>153.97999999999999</c:v>
                </c:pt>
                <c:pt idx="8364">
                  <c:v>152.94999999999999</c:v>
                </c:pt>
                <c:pt idx="8365">
                  <c:v>153.37</c:v>
                </c:pt>
                <c:pt idx="8366">
                  <c:v>155.46</c:v>
                </c:pt>
                <c:pt idx="8367">
                  <c:v>155.31</c:v>
                </c:pt>
                <c:pt idx="8368">
                  <c:v>160.37</c:v>
                </c:pt>
                <c:pt idx="8369">
                  <c:v>154.43</c:v>
                </c:pt>
                <c:pt idx="8370">
                  <c:v>153.97999999999999</c:v>
                </c:pt>
                <c:pt idx="8371">
                  <c:v>158.13</c:v>
                </c:pt>
                <c:pt idx="8372">
                  <c:v>152.63999999999999</c:v>
                </c:pt>
                <c:pt idx="8373">
                  <c:v>152.62</c:v>
                </c:pt>
                <c:pt idx="8374">
                  <c:v>157.93</c:v>
                </c:pt>
                <c:pt idx="8375">
                  <c:v>151.28</c:v>
                </c:pt>
                <c:pt idx="8376">
                  <c:v>152.62</c:v>
                </c:pt>
                <c:pt idx="8377">
                  <c:v>158.61000000000001</c:v>
                </c:pt>
                <c:pt idx="8378">
                  <c:v>153.68</c:v>
                </c:pt>
                <c:pt idx="8379">
                  <c:v>153.05000000000001</c:v>
                </c:pt>
                <c:pt idx="8380">
                  <c:v>159.87</c:v>
                </c:pt>
                <c:pt idx="8381">
                  <c:v>153.83000000000001</c:v>
                </c:pt>
                <c:pt idx="8382">
                  <c:v>150.18</c:v>
                </c:pt>
                <c:pt idx="8383">
                  <c:v>156.62</c:v>
                </c:pt>
                <c:pt idx="8384">
                  <c:v>149.12</c:v>
                </c:pt>
                <c:pt idx="8385">
                  <c:v>150.03</c:v>
                </c:pt>
                <c:pt idx="8386">
                  <c:v>161.18</c:v>
                </c:pt>
                <c:pt idx="8387">
                  <c:v>148.99</c:v>
                </c:pt>
                <c:pt idx="8388">
                  <c:v>148.74</c:v>
                </c:pt>
                <c:pt idx="8389">
                  <c:v>151.91</c:v>
                </c:pt>
                <c:pt idx="8390">
                  <c:v>153.12</c:v>
                </c:pt>
                <c:pt idx="8391">
                  <c:v>153.94999999999999</c:v>
                </c:pt>
                <c:pt idx="8392">
                  <c:v>154.97999999999999</c:v>
                </c:pt>
                <c:pt idx="8393">
                  <c:v>154.22999999999999</c:v>
                </c:pt>
                <c:pt idx="8394">
                  <c:v>161.19999999999999</c:v>
                </c:pt>
                <c:pt idx="8395">
                  <c:v>155.94</c:v>
                </c:pt>
                <c:pt idx="8396">
                  <c:v>154.61000000000001</c:v>
                </c:pt>
                <c:pt idx="8397">
                  <c:v>159.26</c:v>
                </c:pt>
                <c:pt idx="8398">
                  <c:v>154.88</c:v>
                </c:pt>
                <c:pt idx="8399">
                  <c:v>155.66</c:v>
                </c:pt>
                <c:pt idx="8400">
                  <c:v>161.61000000000001</c:v>
                </c:pt>
                <c:pt idx="8401">
                  <c:v>156.72</c:v>
                </c:pt>
                <c:pt idx="8402">
                  <c:v>156.80000000000001</c:v>
                </c:pt>
                <c:pt idx="8403">
                  <c:v>163.32</c:v>
                </c:pt>
                <c:pt idx="8404">
                  <c:v>159.41999999999999</c:v>
                </c:pt>
                <c:pt idx="8405">
                  <c:v>158.03</c:v>
                </c:pt>
                <c:pt idx="8406">
                  <c:v>163.69999999999999</c:v>
                </c:pt>
                <c:pt idx="8407">
                  <c:v>161.88</c:v>
                </c:pt>
                <c:pt idx="8408">
                  <c:v>161.08000000000001</c:v>
                </c:pt>
                <c:pt idx="8409">
                  <c:v>166.49</c:v>
                </c:pt>
                <c:pt idx="8410">
                  <c:v>161</c:v>
                </c:pt>
                <c:pt idx="8411">
                  <c:v>161</c:v>
                </c:pt>
                <c:pt idx="8412">
                  <c:v>166.99</c:v>
                </c:pt>
                <c:pt idx="8413">
                  <c:v>160.27000000000001</c:v>
                </c:pt>
                <c:pt idx="8414">
                  <c:v>161.18</c:v>
                </c:pt>
                <c:pt idx="8415">
                  <c:v>159.41999999999999</c:v>
                </c:pt>
                <c:pt idx="8416">
                  <c:v>159.21</c:v>
                </c:pt>
                <c:pt idx="8417">
                  <c:v>159.97</c:v>
                </c:pt>
                <c:pt idx="8418">
                  <c:v>159.57</c:v>
                </c:pt>
                <c:pt idx="8419">
                  <c:v>156.80000000000001</c:v>
                </c:pt>
                <c:pt idx="8420">
                  <c:v>155.69</c:v>
                </c:pt>
                <c:pt idx="8421">
                  <c:v>155.31</c:v>
                </c:pt>
                <c:pt idx="8422">
                  <c:v>153.78</c:v>
                </c:pt>
                <c:pt idx="8423">
                  <c:v>158.22999999999999</c:v>
                </c:pt>
                <c:pt idx="8424">
                  <c:v>152.84</c:v>
                </c:pt>
                <c:pt idx="8425">
                  <c:v>152.11000000000001</c:v>
                </c:pt>
                <c:pt idx="8426">
                  <c:v>155.72</c:v>
                </c:pt>
                <c:pt idx="8427">
                  <c:v>151.59</c:v>
                </c:pt>
                <c:pt idx="8428">
                  <c:v>151.63999999999999</c:v>
                </c:pt>
                <c:pt idx="8429">
                  <c:v>156.12</c:v>
                </c:pt>
                <c:pt idx="8430">
                  <c:v>151.16</c:v>
                </c:pt>
                <c:pt idx="8431">
                  <c:v>151.49</c:v>
                </c:pt>
                <c:pt idx="8432">
                  <c:v>155.99</c:v>
                </c:pt>
                <c:pt idx="8433">
                  <c:v>150</c:v>
                </c:pt>
                <c:pt idx="8434">
                  <c:v>148.82</c:v>
                </c:pt>
                <c:pt idx="8435">
                  <c:v>154.53</c:v>
                </c:pt>
                <c:pt idx="8436">
                  <c:v>151.26</c:v>
                </c:pt>
                <c:pt idx="8437">
                  <c:v>152.91999999999999</c:v>
                </c:pt>
                <c:pt idx="8438">
                  <c:v>159.62</c:v>
                </c:pt>
                <c:pt idx="8439">
                  <c:v>154.96</c:v>
                </c:pt>
                <c:pt idx="8440">
                  <c:v>155.49</c:v>
                </c:pt>
                <c:pt idx="8441">
                  <c:v>163.07</c:v>
                </c:pt>
                <c:pt idx="8442">
                  <c:v>154.63</c:v>
                </c:pt>
                <c:pt idx="8443">
                  <c:v>155.59</c:v>
                </c:pt>
                <c:pt idx="8444">
                  <c:v>157.4</c:v>
                </c:pt>
                <c:pt idx="8445">
                  <c:v>157.68</c:v>
                </c:pt>
                <c:pt idx="8446">
                  <c:v>157.02000000000001</c:v>
                </c:pt>
                <c:pt idx="8447">
                  <c:v>157.63</c:v>
                </c:pt>
                <c:pt idx="8448">
                  <c:v>155.49</c:v>
                </c:pt>
                <c:pt idx="8449">
                  <c:v>154.88</c:v>
                </c:pt>
                <c:pt idx="8450">
                  <c:v>153</c:v>
                </c:pt>
                <c:pt idx="8451">
                  <c:v>154.31</c:v>
                </c:pt>
                <c:pt idx="8452">
                  <c:v>158.88999999999999</c:v>
                </c:pt>
                <c:pt idx="8453">
                  <c:v>155.21</c:v>
                </c:pt>
                <c:pt idx="8454">
                  <c:v>155.61000000000001</c:v>
                </c:pt>
                <c:pt idx="8455">
                  <c:v>162.24</c:v>
                </c:pt>
                <c:pt idx="8456">
                  <c:v>157.02000000000001</c:v>
                </c:pt>
                <c:pt idx="8457">
                  <c:v>157.53</c:v>
                </c:pt>
                <c:pt idx="8458">
                  <c:v>163.52000000000001</c:v>
                </c:pt>
                <c:pt idx="8459">
                  <c:v>158.53</c:v>
                </c:pt>
                <c:pt idx="8460">
                  <c:v>158.63999999999999</c:v>
                </c:pt>
                <c:pt idx="8461">
                  <c:v>163.27000000000001</c:v>
                </c:pt>
                <c:pt idx="8462">
                  <c:v>158.38</c:v>
                </c:pt>
                <c:pt idx="8463">
                  <c:v>158.13</c:v>
                </c:pt>
                <c:pt idx="8464">
                  <c:v>162.34</c:v>
                </c:pt>
                <c:pt idx="8465">
                  <c:v>155.63999999999999</c:v>
                </c:pt>
                <c:pt idx="8466">
                  <c:v>154.97999999999999</c:v>
                </c:pt>
                <c:pt idx="8467">
                  <c:v>161.19999999999999</c:v>
                </c:pt>
                <c:pt idx="8468">
                  <c:v>157.1</c:v>
                </c:pt>
                <c:pt idx="8469">
                  <c:v>157.83000000000001</c:v>
                </c:pt>
                <c:pt idx="8470">
                  <c:v>167.2</c:v>
                </c:pt>
                <c:pt idx="8471">
                  <c:v>158.84</c:v>
                </c:pt>
                <c:pt idx="8472">
                  <c:v>158.18</c:v>
                </c:pt>
                <c:pt idx="8473">
                  <c:v>158.08000000000001</c:v>
                </c:pt>
                <c:pt idx="8474">
                  <c:v>157.4</c:v>
                </c:pt>
                <c:pt idx="8475">
                  <c:v>157.22999999999999</c:v>
                </c:pt>
                <c:pt idx="8476">
                  <c:v>157.12</c:v>
                </c:pt>
                <c:pt idx="8477">
                  <c:v>158.06</c:v>
                </c:pt>
                <c:pt idx="8478">
                  <c:v>163.47</c:v>
                </c:pt>
                <c:pt idx="8479">
                  <c:v>158.22999999999999</c:v>
                </c:pt>
                <c:pt idx="8480">
                  <c:v>157.97999999999999</c:v>
                </c:pt>
                <c:pt idx="8481">
                  <c:v>163.52000000000001</c:v>
                </c:pt>
                <c:pt idx="8482">
                  <c:v>159.19</c:v>
                </c:pt>
                <c:pt idx="8483">
                  <c:v>159.01</c:v>
                </c:pt>
                <c:pt idx="8484">
                  <c:v>162.63999999999999</c:v>
                </c:pt>
                <c:pt idx="8485">
                  <c:v>157.05000000000001</c:v>
                </c:pt>
                <c:pt idx="8486">
                  <c:v>156.29</c:v>
                </c:pt>
                <c:pt idx="8487">
                  <c:v>161.1</c:v>
                </c:pt>
                <c:pt idx="8488">
                  <c:v>155.69</c:v>
                </c:pt>
                <c:pt idx="8489">
                  <c:v>156.85</c:v>
                </c:pt>
                <c:pt idx="8490">
                  <c:v>162.81</c:v>
                </c:pt>
                <c:pt idx="8491">
                  <c:v>156.55000000000001</c:v>
                </c:pt>
                <c:pt idx="8492">
                  <c:v>154.25</c:v>
                </c:pt>
                <c:pt idx="8493">
                  <c:v>159.94</c:v>
                </c:pt>
                <c:pt idx="8494">
                  <c:v>154.31</c:v>
                </c:pt>
                <c:pt idx="8495">
                  <c:v>154.68</c:v>
                </c:pt>
                <c:pt idx="8496">
                  <c:v>162.71</c:v>
                </c:pt>
                <c:pt idx="8497">
                  <c:v>154.58000000000001</c:v>
                </c:pt>
                <c:pt idx="8498">
                  <c:v>153.93</c:v>
                </c:pt>
                <c:pt idx="8499">
                  <c:v>154.19999999999999</c:v>
                </c:pt>
                <c:pt idx="8500">
                  <c:v>153.1</c:v>
                </c:pt>
                <c:pt idx="8501">
                  <c:v>154.05000000000001</c:v>
                </c:pt>
                <c:pt idx="8502">
                  <c:v>154.05000000000001</c:v>
                </c:pt>
                <c:pt idx="8503">
                  <c:v>151.49</c:v>
                </c:pt>
                <c:pt idx="8504">
                  <c:v>152.38999999999999</c:v>
                </c:pt>
                <c:pt idx="8505">
                  <c:v>152.49</c:v>
                </c:pt>
                <c:pt idx="8506">
                  <c:v>153.12</c:v>
                </c:pt>
                <c:pt idx="8507">
                  <c:v>158.69</c:v>
                </c:pt>
                <c:pt idx="8508">
                  <c:v>153.15</c:v>
                </c:pt>
                <c:pt idx="8509">
                  <c:v>153.12</c:v>
                </c:pt>
                <c:pt idx="8510">
                  <c:v>159.47</c:v>
                </c:pt>
                <c:pt idx="8511">
                  <c:v>155.21</c:v>
                </c:pt>
                <c:pt idx="8512">
                  <c:v>156.66999999999999</c:v>
                </c:pt>
                <c:pt idx="8513">
                  <c:v>159.79</c:v>
                </c:pt>
                <c:pt idx="8514">
                  <c:v>155.77000000000001</c:v>
                </c:pt>
                <c:pt idx="8515">
                  <c:v>153.97999999999999</c:v>
                </c:pt>
                <c:pt idx="8516">
                  <c:v>158.41</c:v>
                </c:pt>
                <c:pt idx="8517">
                  <c:v>149.87</c:v>
                </c:pt>
                <c:pt idx="8518">
                  <c:v>151.22999999999999</c:v>
                </c:pt>
                <c:pt idx="8519">
                  <c:v>156.85</c:v>
                </c:pt>
                <c:pt idx="8520">
                  <c:v>152.11000000000001</c:v>
                </c:pt>
                <c:pt idx="8521">
                  <c:v>152.24</c:v>
                </c:pt>
                <c:pt idx="8522">
                  <c:v>157.33000000000001</c:v>
                </c:pt>
                <c:pt idx="8523">
                  <c:v>152.54</c:v>
                </c:pt>
                <c:pt idx="8524">
                  <c:v>152.84</c:v>
                </c:pt>
                <c:pt idx="8525">
                  <c:v>161.43</c:v>
                </c:pt>
                <c:pt idx="8526">
                  <c:v>153.63</c:v>
                </c:pt>
                <c:pt idx="8527">
                  <c:v>153.07</c:v>
                </c:pt>
                <c:pt idx="8528">
                  <c:v>153.65</c:v>
                </c:pt>
                <c:pt idx="8529">
                  <c:v>153.12</c:v>
                </c:pt>
                <c:pt idx="8530">
                  <c:v>152.04</c:v>
                </c:pt>
                <c:pt idx="8531">
                  <c:v>152.06</c:v>
                </c:pt>
                <c:pt idx="8532">
                  <c:v>151.81</c:v>
                </c:pt>
                <c:pt idx="8533">
                  <c:v>153.55000000000001</c:v>
                </c:pt>
                <c:pt idx="8534">
                  <c:v>153.52000000000001</c:v>
                </c:pt>
                <c:pt idx="8535">
                  <c:v>154.66</c:v>
                </c:pt>
                <c:pt idx="8536">
                  <c:v>160.1</c:v>
                </c:pt>
                <c:pt idx="8537">
                  <c:v>153.88</c:v>
                </c:pt>
                <c:pt idx="8538">
                  <c:v>153.16999999999999</c:v>
                </c:pt>
                <c:pt idx="8539">
                  <c:v>157.02000000000001</c:v>
                </c:pt>
                <c:pt idx="8540">
                  <c:v>155.09</c:v>
                </c:pt>
                <c:pt idx="8541">
                  <c:v>156.12</c:v>
                </c:pt>
                <c:pt idx="8542">
                  <c:v>162.31</c:v>
                </c:pt>
                <c:pt idx="8543">
                  <c:v>155.59</c:v>
                </c:pt>
                <c:pt idx="8544">
                  <c:v>155.19</c:v>
                </c:pt>
                <c:pt idx="8545">
                  <c:v>160.72999999999999</c:v>
                </c:pt>
                <c:pt idx="8546">
                  <c:v>154.08000000000001</c:v>
                </c:pt>
                <c:pt idx="8547">
                  <c:v>153.05000000000001</c:v>
                </c:pt>
                <c:pt idx="8548">
                  <c:v>159.26</c:v>
                </c:pt>
                <c:pt idx="8549">
                  <c:v>153.97999999999999</c:v>
                </c:pt>
                <c:pt idx="8550">
                  <c:v>154.91</c:v>
                </c:pt>
                <c:pt idx="8551">
                  <c:v>161.18</c:v>
                </c:pt>
                <c:pt idx="8552">
                  <c:v>155.36000000000001</c:v>
                </c:pt>
                <c:pt idx="8553">
                  <c:v>156.24</c:v>
                </c:pt>
                <c:pt idx="8554">
                  <c:v>166.79</c:v>
                </c:pt>
                <c:pt idx="8555">
                  <c:v>157.47999999999999</c:v>
                </c:pt>
                <c:pt idx="8556">
                  <c:v>155.97</c:v>
                </c:pt>
                <c:pt idx="8557">
                  <c:v>157.02000000000001</c:v>
                </c:pt>
                <c:pt idx="8558">
                  <c:v>155.82</c:v>
                </c:pt>
                <c:pt idx="8559">
                  <c:v>153.5</c:v>
                </c:pt>
                <c:pt idx="8560">
                  <c:v>153.15</c:v>
                </c:pt>
                <c:pt idx="8561">
                  <c:v>152.94999999999999</c:v>
                </c:pt>
                <c:pt idx="8562">
                  <c:v>158.06</c:v>
                </c:pt>
                <c:pt idx="8563">
                  <c:v>151.99</c:v>
                </c:pt>
                <c:pt idx="8564">
                  <c:v>151.59</c:v>
                </c:pt>
                <c:pt idx="8565">
                  <c:v>156.29</c:v>
                </c:pt>
                <c:pt idx="8566">
                  <c:v>150.15</c:v>
                </c:pt>
                <c:pt idx="8567">
                  <c:v>150.55000000000001</c:v>
                </c:pt>
                <c:pt idx="8568">
                  <c:v>156.29</c:v>
                </c:pt>
                <c:pt idx="8569">
                  <c:v>152.06</c:v>
                </c:pt>
                <c:pt idx="8570">
                  <c:v>154</c:v>
                </c:pt>
                <c:pt idx="8571">
                  <c:v>159.21</c:v>
                </c:pt>
                <c:pt idx="8572">
                  <c:v>153.80000000000001</c:v>
                </c:pt>
                <c:pt idx="8573">
                  <c:v>154.66</c:v>
                </c:pt>
                <c:pt idx="8574">
                  <c:v>159.94</c:v>
                </c:pt>
                <c:pt idx="8575">
                  <c:v>155.01</c:v>
                </c:pt>
                <c:pt idx="8576">
                  <c:v>153.44999999999999</c:v>
                </c:pt>
                <c:pt idx="8577">
                  <c:v>160.25</c:v>
                </c:pt>
                <c:pt idx="8578">
                  <c:v>154.46</c:v>
                </c:pt>
                <c:pt idx="8579">
                  <c:v>155.38999999999999</c:v>
                </c:pt>
                <c:pt idx="8580">
                  <c:v>163.13999999999999</c:v>
                </c:pt>
                <c:pt idx="8581">
                  <c:v>155.26</c:v>
                </c:pt>
                <c:pt idx="8582">
                  <c:v>154.43</c:v>
                </c:pt>
                <c:pt idx="8583">
                  <c:v>154.22999999999999</c:v>
                </c:pt>
                <c:pt idx="8584">
                  <c:v>154.1</c:v>
                </c:pt>
                <c:pt idx="8585">
                  <c:v>153.65</c:v>
                </c:pt>
                <c:pt idx="8586">
                  <c:v>152.44</c:v>
                </c:pt>
                <c:pt idx="8587">
                  <c:v>153.52000000000001</c:v>
                </c:pt>
                <c:pt idx="8588">
                  <c:v>154.86000000000001</c:v>
                </c:pt>
                <c:pt idx="8589">
                  <c:v>156.02000000000001</c:v>
                </c:pt>
                <c:pt idx="8590">
                  <c:v>156.69999999999999</c:v>
                </c:pt>
                <c:pt idx="8591">
                  <c:v>161.58000000000001</c:v>
                </c:pt>
                <c:pt idx="8592">
                  <c:v>155.72</c:v>
                </c:pt>
                <c:pt idx="8593">
                  <c:v>155.66</c:v>
                </c:pt>
                <c:pt idx="8594">
                  <c:v>159.82</c:v>
                </c:pt>
                <c:pt idx="8595">
                  <c:v>154.41</c:v>
                </c:pt>
                <c:pt idx="8596">
                  <c:v>155.82</c:v>
                </c:pt>
                <c:pt idx="8597">
                  <c:v>162.06</c:v>
                </c:pt>
                <c:pt idx="8598">
                  <c:v>156.62</c:v>
                </c:pt>
                <c:pt idx="8599">
                  <c:v>156.44999999999999</c:v>
                </c:pt>
                <c:pt idx="8600">
                  <c:v>162.54</c:v>
                </c:pt>
                <c:pt idx="8601">
                  <c:v>157.35</c:v>
                </c:pt>
                <c:pt idx="8602">
                  <c:v>156.5</c:v>
                </c:pt>
                <c:pt idx="8603">
                  <c:v>161.4</c:v>
                </c:pt>
                <c:pt idx="8604">
                  <c:v>155.46</c:v>
                </c:pt>
                <c:pt idx="8605">
                  <c:v>155.01</c:v>
                </c:pt>
                <c:pt idx="8606">
                  <c:v>160.9</c:v>
                </c:pt>
                <c:pt idx="8607">
                  <c:v>154.03</c:v>
                </c:pt>
                <c:pt idx="8608">
                  <c:v>154.61000000000001</c:v>
                </c:pt>
                <c:pt idx="8609">
                  <c:v>161.28</c:v>
                </c:pt>
                <c:pt idx="8610">
                  <c:v>154.15</c:v>
                </c:pt>
                <c:pt idx="8611">
                  <c:v>154.1</c:v>
                </c:pt>
                <c:pt idx="8612">
                  <c:v>153.35</c:v>
                </c:pt>
                <c:pt idx="8613">
                  <c:v>153.72999999999999</c:v>
                </c:pt>
                <c:pt idx="8614">
                  <c:v>155.46</c:v>
                </c:pt>
                <c:pt idx="8615">
                  <c:v>155.74</c:v>
                </c:pt>
                <c:pt idx="8616">
                  <c:v>155.72</c:v>
                </c:pt>
                <c:pt idx="8617">
                  <c:v>155.44</c:v>
                </c:pt>
                <c:pt idx="8618">
                  <c:v>156.07</c:v>
                </c:pt>
                <c:pt idx="8619">
                  <c:v>156.87</c:v>
                </c:pt>
                <c:pt idx="8620">
                  <c:v>161.88</c:v>
                </c:pt>
                <c:pt idx="8621">
                  <c:v>157.47999999999999</c:v>
                </c:pt>
                <c:pt idx="8622">
                  <c:v>158.53</c:v>
                </c:pt>
                <c:pt idx="8623">
                  <c:v>163.12</c:v>
                </c:pt>
                <c:pt idx="8624">
                  <c:v>157.55000000000001</c:v>
                </c:pt>
                <c:pt idx="8625">
                  <c:v>157.75</c:v>
                </c:pt>
                <c:pt idx="8626">
                  <c:v>163.37</c:v>
                </c:pt>
                <c:pt idx="8627">
                  <c:v>158.36000000000001</c:v>
                </c:pt>
                <c:pt idx="8628">
                  <c:v>155.99</c:v>
                </c:pt>
                <c:pt idx="8629">
                  <c:v>162.29</c:v>
                </c:pt>
                <c:pt idx="8630">
                  <c:v>155.99</c:v>
                </c:pt>
                <c:pt idx="8631">
                  <c:v>154.03</c:v>
                </c:pt>
                <c:pt idx="8632">
                  <c:v>161.1</c:v>
                </c:pt>
                <c:pt idx="8633">
                  <c:v>154.41</c:v>
                </c:pt>
                <c:pt idx="8634">
                  <c:v>153.05000000000001</c:v>
                </c:pt>
                <c:pt idx="8635">
                  <c:v>158.81</c:v>
                </c:pt>
                <c:pt idx="8636">
                  <c:v>155.63999999999999</c:v>
                </c:pt>
                <c:pt idx="8637">
                  <c:v>154.47999999999999</c:v>
                </c:pt>
                <c:pt idx="8638">
                  <c:v>166.09</c:v>
                </c:pt>
                <c:pt idx="8639">
                  <c:v>157.83000000000001</c:v>
                </c:pt>
                <c:pt idx="8640">
                  <c:v>157.75</c:v>
                </c:pt>
                <c:pt idx="8641">
                  <c:v>157.35</c:v>
                </c:pt>
                <c:pt idx="8642">
                  <c:v>156.32</c:v>
                </c:pt>
                <c:pt idx="8643">
                  <c:v>155.59</c:v>
                </c:pt>
                <c:pt idx="8644">
                  <c:v>154.66</c:v>
                </c:pt>
                <c:pt idx="8645">
                  <c:v>154.1</c:v>
                </c:pt>
                <c:pt idx="8646">
                  <c:v>158.28</c:v>
                </c:pt>
                <c:pt idx="8647">
                  <c:v>151.31</c:v>
                </c:pt>
                <c:pt idx="8648">
                  <c:v>152.91999999999999</c:v>
                </c:pt>
                <c:pt idx="8649">
                  <c:v>159.52000000000001</c:v>
                </c:pt>
                <c:pt idx="8650">
                  <c:v>154.36000000000001</c:v>
                </c:pt>
                <c:pt idx="8651">
                  <c:v>156.34</c:v>
                </c:pt>
                <c:pt idx="8652">
                  <c:v>160.57</c:v>
                </c:pt>
                <c:pt idx="8653">
                  <c:v>155.16</c:v>
                </c:pt>
                <c:pt idx="8654">
                  <c:v>157.38</c:v>
                </c:pt>
                <c:pt idx="8655">
                  <c:v>161.93</c:v>
                </c:pt>
                <c:pt idx="8656">
                  <c:v>158.06</c:v>
                </c:pt>
                <c:pt idx="8657">
                  <c:v>156.66999999999999</c:v>
                </c:pt>
                <c:pt idx="8658">
                  <c:v>161.66</c:v>
                </c:pt>
                <c:pt idx="8659">
                  <c:v>156.22</c:v>
                </c:pt>
                <c:pt idx="8660">
                  <c:v>156.41999999999999</c:v>
                </c:pt>
                <c:pt idx="8661">
                  <c:v>161.93</c:v>
                </c:pt>
                <c:pt idx="8662">
                  <c:v>156.87</c:v>
                </c:pt>
                <c:pt idx="8663">
                  <c:v>156.62</c:v>
                </c:pt>
                <c:pt idx="8664">
                  <c:v>163.66999999999999</c:v>
                </c:pt>
                <c:pt idx="8665">
                  <c:v>154.86000000000001</c:v>
                </c:pt>
                <c:pt idx="8666">
                  <c:v>154.1</c:v>
                </c:pt>
                <c:pt idx="8667">
                  <c:v>155.26</c:v>
                </c:pt>
                <c:pt idx="8668">
                  <c:v>155.74</c:v>
                </c:pt>
                <c:pt idx="8669">
                  <c:v>155.94</c:v>
                </c:pt>
                <c:pt idx="8670">
                  <c:v>155.82</c:v>
                </c:pt>
                <c:pt idx="8671">
                  <c:v>156.9</c:v>
                </c:pt>
                <c:pt idx="8672">
                  <c:v>156.69999999999999</c:v>
                </c:pt>
                <c:pt idx="8673">
                  <c:v>157.63</c:v>
                </c:pt>
                <c:pt idx="8674">
                  <c:v>159.19</c:v>
                </c:pt>
                <c:pt idx="8675">
                  <c:v>164.73</c:v>
                </c:pt>
                <c:pt idx="8676">
                  <c:v>158.53</c:v>
                </c:pt>
                <c:pt idx="8677">
                  <c:v>159.11000000000001</c:v>
                </c:pt>
                <c:pt idx="8678">
                  <c:v>162.19</c:v>
                </c:pt>
                <c:pt idx="8679">
                  <c:v>158.91</c:v>
                </c:pt>
                <c:pt idx="8680">
                  <c:v>158.96</c:v>
                </c:pt>
                <c:pt idx="8681">
                  <c:v>162.99</c:v>
                </c:pt>
                <c:pt idx="8682">
                  <c:v>159.09</c:v>
                </c:pt>
                <c:pt idx="8683">
                  <c:v>158.61000000000001</c:v>
                </c:pt>
                <c:pt idx="8684">
                  <c:v>163.24</c:v>
                </c:pt>
                <c:pt idx="8685">
                  <c:v>158.41</c:v>
                </c:pt>
                <c:pt idx="8686">
                  <c:v>158.69</c:v>
                </c:pt>
                <c:pt idx="8687">
                  <c:v>163.62</c:v>
                </c:pt>
                <c:pt idx="8688">
                  <c:v>158.96</c:v>
                </c:pt>
                <c:pt idx="8689">
                  <c:v>157.91</c:v>
                </c:pt>
                <c:pt idx="8690">
                  <c:v>163.29</c:v>
                </c:pt>
                <c:pt idx="8691">
                  <c:v>155.61000000000001</c:v>
                </c:pt>
                <c:pt idx="8692">
                  <c:v>154.51</c:v>
                </c:pt>
                <c:pt idx="8693">
                  <c:v>162.29</c:v>
                </c:pt>
                <c:pt idx="8694">
                  <c:v>153.65</c:v>
                </c:pt>
                <c:pt idx="8695">
                  <c:v>152.94999999999999</c:v>
                </c:pt>
                <c:pt idx="8696">
                  <c:v>154.19999999999999</c:v>
                </c:pt>
                <c:pt idx="8697">
                  <c:v>153.83000000000001</c:v>
                </c:pt>
                <c:pt idx="8698">
                  <c:v>151.66</c:v>
                </c:pt>
                <c:pt idx="8699">
                  <c:v>151.56</c:v>
                </c:pt>
                <c:pt idx="8700">
                  <c:v>150.4</c:v>
                </c:pt>
                <c:pt idx="8701">
                  <c:v>150.55000000000001</c:v>
                </c:pt>
                <c:pt idx="8702">
                  <c:v>150.97999999999999</c:v>
                </c:pt>
                <c:pt idx="8703">
                  <c:v>150.28</c:v>
                </c:pt>
                <c:pt idx="8704">
                  <c:v>156.85</c:v>
                </c:pt>
                <c:pt idx="8705">
                  <c:v>152.13999999999999</c:v>
                </c:pt>
                <c:pt idx="8706">
                  <c:v>151.71</c:v>
                </c:pt>
                <c:pt idx="8707">
                  <c:v>156.65</c:v>
                </c:pt>
                <c:pt idx="8708">
                  <c:v>151.41</c:v>
                </c:pt>
                <c:pt idx="8709">
                  <c:v>150.91</c:v>
                </c:pt>
                <c:pt idx="8710">
                  <c:v>157.18</c:v>
                </c:pt>
                <c:pt idx="8711">
                  <c:v>152.44</c:v>
                </c:pt>
                <c:pt idx="8712">
                  <c:v>153.27000000000001</c:v>
                </c:pt>
                <c:pt idx="8713">
                  <c:v>159.19</c:v>
                </c:pt>
                <c:pt idx="8714">
                  <c:v>154.43</c:v>
                </c:pt>
                <c:pt idx="8715">
                  <c:v>154.43</c:v>
                </c:pt>
                <c:pt idx="8716">
                  <c:v>160.16999999999999</c:v>
                </c:pt>
                <c:pt idx="8717">
                  <c:v>154.13</c:v>
                </c:pt>
                <c:pt idx="8718">
                  <c:v>155.36000000000001</c:v>
                </c:pt>
                <c:pt idx="8719">
                  <c:v>162.36000000000001</c:v>
                </c:pt>
                <c:pt idx="8720">
                  <c:v>156.44999999999999</c:v>
                </c:pt>
                <c:pt idx="8721">
                  <c:v>157.12</c:v>
                </c:pt>
                <c:pt idx="8722">
                  <c:v>167.7</c:v>
                </c:pt>
                <c:pt idx="8723">
                  <c:v>157.6</c:v>
                </c:pt>
                <c:pt idx="8724">
                  <c:v>157.96</c:v>
                </c:pt>
                <c:pt idx="8725">
                  <c:v>157.80000000000001</c:v>
                </c:pt>
                <c:pt idx="8726">
                  <c:v>158.06</c:v>
                </c:pt>
                <c:pt idx="8727">
                  <c:v>157.28</c:v>
                </c:pt>
                <c:pt idx="8728">
                  <c:v>155.74</c:v>
                </c:pt>
                <c:pt idx="8729">
                  <c:v>156.44999999999999</c:v>
                </c:pt>
                <c:pt idx="8730">
                  <c:v>156.44999999999999</c:v>
                </c:pt>
                <c:pt idx="8731">
                  <c:v>154.63</c:v>
                </c:pt>
                <c:pt idx="8732">
                  <c:v>154.46</c:v>
                </c:pt>
                <c:pt idx="8733">
                  <c:v>158.74</c:v>
                </c:pt>
                <c:pt idx="8734">
                  <c:v>153.5</c:v>
                </c:pt>
                <c:pt idx="8735">
                  <c:v>153.25</c:v>
                </c:pt>
                <c:pt idx="8736">
                  <c:v>158.03</c:v>
                </c:pt>
                <c:pt idx="8737">
                  <c:v>151.46</c:v>
                </c:pt>
                <c:pt idx="8738">
                  <c:v>153.07</c:v>
                </c:pt>
                <c:pt idx="8739">
                  <c:v>158.56</c:v>
                </c:pt>
                <c:pt idx="8740">
                  <c:v>152.11000000000001</c:v>
                </c:pt>
                <c:pt idx="8741">
                  <c:v>151.88999999999999</c:v>
                </c:pt>
                <c:pt idx="8742">
                  <c:v>157.44999999999999</c:v>
                </c:pt>
                <c:pt idx="8743">
                  <c:v>151.16</c:v>
                </c:pt>
                <c:pt idx="8744">
                  <c:v>150.43</c:v>
                </c:pt>
                <c:pt idx="8745">
                  <c:v>156.6</c:v>
                </c:pt>
                <c:pt idx="8746">
                  <c:v>150.91</c:v>
                </c:pt>
                <c:pt idx="8747">
                  <c:v>151.94</c:v>
                </c:pt>
                <c:pt idx="8748">
                  <c:v>158.94</c:v>
                </c:pt>
                <c:pt idx="8749">
                  <c:v>152.62</c:v>
                </c:pt>
                <c:pt idx="8750">
                  <c:v>151.31</c:v>
                </c:pt>
                <c:pt idx="8751">
                  <c:v>161.63</c:v>
                </c:pt>
                <c:pt idx="8752">
                  <c:v>150.83000000000001</c:v>
                </c:pt>
                <c:pt idx="8753">
                  <c:v>149.87</c:v>
                </c:pt>
                <c:pt idx="8754">
                  <c:v>150.44999999999999</c:v>
                </c:pt>
                <c:pt idx="8755">
                  <c:v>150.30000000000001</c:v>
                </c:pt>
                <c:pt idx="8756">
                  <c:v>151.36000000000001</c:v>
                </c:pt>
                <c:pt idx="8757">
                  <c:v>152.69</c:v>
                </c:pt>
                <c:pt idx="8758">
                  <c:v>151.94</c:v>
                </c:pt>
                <c:pt idx="8759">
                  <c:v>157.19999999999999</c:v>
                </c:pt>
                <c:pt idx="8760">
                  <c:v>153.37</c:v>
                </c:pt>
                <c:pt idx="8761">
                  <c:v>152.44</c:v>
                </c:pt>
                <c:pt idx="8762">
                  <c:v>157.43</c:v>
                </c:pt>
                <c:pt idx="8763">
                  <c:v>153.5</c:v>
                </c:pt>
                <c:pt idx="8764">
                  <c:v>152.24</c:v>
                </c:pt>
                <c:pt idx="8765">
                  <c:v>159.74</c:v>
                </c:pt>
                <c:pt idx="8766">
                  <c:v>156.6</c:v>
                </c:pt>
                <c:pt idx="8767">
                  <c:v>156.12</c:v>
                </c:pt>
                <c:pt idx="8768">
                  <c:v>160.44999999999999</c:v>
                </c:pt>
                <c:pt idx="8769">
                  <c:v>156.44999999999999</c:v>
                </c:pt>
                <c:pt idx="8770">
                  <c:v>157</c:v>
                </c:pt>
                <c:pt idx="8771">
                  <c:v>162.54</c:v>
                </c:pt>
                <c:pt idx="8772">
                  <c:v>156.07</c:v>
                </c:pt>
                <c:pt idx="8773">
                  <c:v>157.12</c:v>
                </c:pt>
                <c:pt idx="8774">
                  <c:v>162.29</c:v>
                </c:pt>
                <c:pt idx="8775">
                  <c:v>154.78</c:v>
                </c:pt>
                <c:pt idx="8776">
                  <c:v>156.34</c:v>
                </c:pt>
                <c:pt idx="8777">
                  <c:v>164.65</c:v>
                </c:pt>
                <c:pt idx="8778">
                  <c:v>156.91999999999999</c:v>
                </c:pt>
                <c:pt idx="8779">
                  <c:v>156.9</c:v>
                </c:pt>
                <c:pt idx="8780">
                  <c:v>154.78</c:v>
                </c:pt>
                <c:pt idx="8781">
                  <c:v>155.61000000000001</c:v>
                </c:pt>
                <c:pt idx="8782">
                  <c:v>156.85</c:v>
                </c:pt>
                <c:pt idx="8783">
                  <c:v>157.68</c:v>
                </c:pt>
                <c:pt idx="8784">
                  <c:v>157</c:v>
                </c:pt>
                <c:pt idx="8785">
                  <c:v>156.12</c:v>
                </c:pt>
                <c:pt idx="8786">
                  <c:v>155.97</c:v>
                </c:pt>
                <c:pt idx="8787">
                  <c:v>157.69999999999999</c:v>
                </c:pt>
                <c:pt idx="8788">
                  <c:v>161.66</c:v>
                </c:pt>
                <c:pt idx="8789">
                  <c:v>155.56</c:v>
                </c:pt>
                <c:pt idx="8790">
                  <c:v>156.44999999999999</c:v>
                </c:pt>
                <c:pt idx="8791">
                  <c:v>160.72999999999999</c:v>
                </c:pt>
                <c:pt idx="8792">
                  <c:v>155.36000000000001</c:v>
                </c:pt>
                <c:pt idx="8793">
                  <c:v>155.82</c:v>
                </c:pt>
                <c:pt idx="8794">
                  <c:v>161.51</c:v>
                </c:pt>
                <c:pt idx="8795">
                  <c:v>156.52000000000001</c:v>
                </c:pt>
                <c:pt idx="8796">
                  <c:v>156.69999999999999</c:v>
                </c:pt>
                <c:pt idx="8797">
                  <c:v>161.56</c:v>
                </c:pt>
                <c:pt idx="8798">
                  <c:v>155.21</c:v>
                </c:pt>
                <c:pt idx="8799">
                  <c:v>155.46</c:v>
                </c:pt>
                <c:pt idx="8800">
                  <c:v>160.6</c:v>
                </c:pt>
                <c:pt idx="8801">
                  <c:v>155.44</c:v>
                </c:pt>
                <c:pt idx="8802">
                  <c:v>154.78</c:v>
                </c:pt>
                <c:pt idx="8803">
                  <c:v>160.65</c:v>
                </c:pt>
                <c:pt idx="8804">
                  <c:v>157.5</c:v>
                </c:pt>
                <c:pt idx="8805">
                  <c:v>158.08000000000001</c:v>
                </c:pt>
                <c:pt idx="8806">
                  <c:v>165.91</c:v>
                </c:pt>
                <c:pt idx="8807">
                  <c:v>156.87</c:v>
                </c:pt>
                <c:pt idx="8808">
                  <c:v>156.04</c:v>
                </c:pt>
                <c:pt idx="8809">
                  <c:v>157.28</c:v>
                </c:pt>
                <c:pt idx="8810">
                  <c:v>156.55000000000001</c:v>
                </c:pt>
                <c:pt idx="8811">
                  <c:v>156.77000000000001</c:v>
                </c:pt>
                <c:pt idx="8812">
                  <c:v>156.12</c:v>
                </c:pt>
                <c:pt idx="8813">
                  <c:v>155.29</c:v>
                </c:pt>
                <c:pt idx="8814">
                  <c:v>155.21</c:v>
                </c:pt>
                <c:pt idx="8815">
                  <c:v>156.9</c:v>
                </c:pt>
                <c:pt idx="8816">
                  <c:v>159.37</c:v>
                </c:pt>
                <c:pt idx="8817">
                  <c:v>163.19</c:v>
                </c:pt>
                <c:pt idx="8818">
                  <c:v>157.43</c:v>
                </c:pt>
                <c:pt idx="8819">
                  <c:v>156.75</c:v>
                </c:pt>
                <c:pt idx="8820">
                  <c:v>161.22999999999999</c:v>
                </c:pt>
                <c:pt idx="8821">
                  <c:v>155.59</c:v>
                </c:pt>
                <c:pt idx="8822">
                  <c:v>155.38999999999999</c:v>
                </c:pt>
                <c:pt idx="8823">
                  <c:v>158.66</c:v>
                </c:pt>
                <c:pt idx="8824">
                  <c:v>151.59</c:v>
                </c:pt>
                <c:pt idx="8825">
                  <c:v>151.71</c:v>
                </c:pt>
                <c:pt idx="8826">
                  <c:v>158.16</c:v>
                </c:pt>
                <c:pt idx="8827">
                  <c:v>155.79</c:v>
                </c:pt>
                <c:pt idx="8828">
                  <c:v>155.38999999999999</c:v>
                </c:pt>
                <c:pt idx="8829">
                  <c:v>160.25</c:v>
                </c:pt>
                <c:pt idx="8830">
                  <c:v>156.19</c:v>
                </c:pt>
                <c:pt idx="8831">
                  <c:v>153.07</c:v>
                </c:pt>
                <c:pt idx="8832">
                  <c:v>159.06</c:v>
                </c:pt>
                <c:pt idx="8833">
                  <c:v>154.1</c:v>
                </c:pt>
                <c:pt idx="8834">
                  <c:v>153.12</c:v>
                </c:pt>
                <c:pt idx="8835">
                  <c:v>163.41999999999999</c:v>
                </c:pt>
                <c:pt idx="8836">
                  <c:v>153.4</c:v>
                </c:pt>
                <c:pt idx="8837">
                  <c:v>151.31</c:v>
                </c:pt>
                <c:pt idx="8838">
                  <c:v>151.08000000000001</c:v>
                </c:pt>
                <c:pt idx="8839">
                  <c:v>151.61000000000001</c:v>
                </c:pt>
                <c:pt idx="8840">
                  <c:v>151.56</c:v>
                </c:pt>
                <c:pt idx="8841">
                  <c:v>150.6</c:v>
                </c:pt>
                <c:pt idx="8842">
                  <c:v>152.19</c:v>
                </c:pt>
                <c:pt idx="8843">
                  <c:v>156.29</c:v>
                </c:pt>
                <c:pt idx="8844">
                  <c:v>151.59</c:v>
                </c:pt>
                <c:pt idx="8845">
                  <c:v>150.81</c:v>
                </c:pt>
                <c:pt idx="8846">
                  <c:v>155.09</c:v>
                </c:pt>
                <c:pt idx="8847">
                  <c:v>149.12</c:v>
                </c:pt>
                <c:pt idx="8848">
                  <c:v>149.5</c:v>
                </c:pt>
                <c:pt idx="8849">
                  <c:v>154.71</c:v>
                </c:pt>
                <c:pt idx="8850">
                  <c:v>150.76</c:v>
                </c:pt>
                <c:pt idx="8851">
                  <c:v>151.41</c:v>
                </c:pt>
                <c:pt idx="8852">
                  <c:v>156.57</c:v>
                </c:pt>
                <c:pt idx="8853">
                  <c:v>151.74</c:v>
                </c:pt>
                <c:pt idx="8854">
                  <c:v>152.77000000000001</c:v>
                </c:pt>
                <c:pt idx="8855">
                  <c:v>158.28</c:v>
                </c:pt>
                <c:pt idx="8856">
                  <c:v>154.61000000000001</c:v>
                </c:pt>
                <c:pt idx="8857">
                  <c:v>154.61000000000001</c:v>
                </c:pt>
                <c:pt idx="8858">
                  <c:v>159.72</c:v>
                </c:pt>
                <c:pt idx="8859">
                  <c:v>152.27000000000001</c:v>
                </c:pt>
                <c:pt idx="8860">
                  <c:v>153.27000000000001</c:v>
                </c:pt>
                <c:pt idx="8861">
                  <c:v>161.08000000000001</c:v>
                </c:pt>
                <c:pt idx="8862">
                  <c:v>154.36000000000001</c:v>
                </c:pt>
                <c:pt idx="8863">
                  <c:v>154.96</c:v>
                </c:pt>
                <c:pt idx="8864">
                  <c:v>154.66</c:v>
                </c:pt>
                <c:pt idx="8865">
                  <c:v>154.88</c:v>
                </c:pt>
                <c:pt idx="8866">
                  <c:v>154.81</c:v>
                </c:pt>
                <c:pt idx="8867">
                  <c:v>153.35</c:v>
                </c:pt>
                <c:pt idx="8868">
                  <c:v>154</c:v>
                </c:pt>
                <c:pt idx="8869">
                  <c:v>154.47999999999999</c:v>
                </c:pt>
                <c:pt idx="8870">
                  <c:v>155.51</c:v>
                </c:pt>
                <c:pt idx="8871">
                  <c:v>154.66</c:v>
                </c:pt>
                <c:pt idx="8872">
                  <c:v>161.1</c:v>
                </c:pt>
                <c:pt idx="8873">
                  <c:v>154.68</c:v>
                </c:pt>
                <c:pt idx="8874">
                  <c:v>153.35</c:v>
                </c:pt>
                <c:pt idx="8875">
                  <c:v>159.82</c:v>
                </c:pt>
                <c:pt idx="8876">
                  <c:v>154.96</c:v>
                </c:pt>
                <c:pt idx="8877">
                  <c:v>153.80000000000001</c:v>
                </c:pt>
                <c:pt idx="8878">
                  <c:v>158.88999999999999</c:v>
                </c:pt>
                <c:pt idx="8879">
                  <c:v>153.02000000000001</c:v>
                </c:pt>
                <c:pt idx="8880">
                  <c:v>154.83000000000001</c:v>
                </c:pt>
                <c:pt idx="8881">
                  <c:v>161.83000000000001</c:v>
                </c:pt>
                <c:pt idx="8882">
                  <c:v>156.5</c:v>
                </c:pt>
                <c:pt idx="8883">
                  <c:v>153.72999999999999</c:v>
                </c:pt>
                <c:pt idx="8884">
                  <c:v>158.11000000000001</c:v>
                </c:pt>
                <c:pt idx="8885">
                  <c:v>152.01</c:v>
                </c:pt>
                <c:pt idx="8886">
                  <c:v>152.01</c:v>
                </c:pt>
                <c:pt idx="8887">
                  <c:v>156.97</c:v>
                </c:pt>
                <c:pt idx="8888">
                  <c:v>151.21</c:v>
                </c:pt>
                <c:pt idx="8889">
                  <c:v>150.97999999999999</c:v>
                </c:pt>
                <c:pt idx="8890">
                  <c:v>159.44</c:v>
                </c:pt>
                <c:pt idx="8891">
                  <c:v>153.02000000000001</c:v>
                </c:pt>
                <c:pt idx="8892">
                  <c:v>153.68</c:v>
                </c:pt>
                <c:pt idx="8893">
                  <c:v>152.79</c:v>
                </c:pt>
                <c:pt idx="8894">
                  <c:v>153.16999999999999</c:v>
                </c:pt>
                <c:pt idx="8895">
                  <c:v>155.26</c:v>
                </c:pt>
                <c:pt idx="8896">
                  <c:v>153.44999999999999</c:v>
                </c:pt>
                <c:pt idx="8897">
                  <c:v>153.97999999999999</c:v>
                </c:pt>
                <c:pt idx="8898">
                  <c:v>153.5</c:v>
                </c:pt>
                <c:pt idx="8899">
                  <c:v>153.75</c:v>
                </c:pt>
                <c:pt idx="8900">
                  <c:v>152.77000000000001</c:v>
                </c:pt>
                <c:pt idx="8901">
                  <c:v>157.43</c:v>
                </c:pt>
                <c:pt idx="8902">
                  <c:v>153.05000000000001</c:v>
                </c:pt>
                <c:pt idx="8903">
                  <c:v>153.41999999999999</c:v>
                </c:pt>
                <c:pt idx="8904">
                  <c:v>157.91</c:v>
                </c:pt>
                <c:pt idx="8905">
                  <c:v>152.49</c:v>
                </c:pt>
                <c:pt idx="8906">
                  <c:v>152.37</c:v>
                </c:pt>
                <c:pt idx="8907">
                  <c:v>158.43</c:v>
                </c:pt>
                <c:pt idx="8908">
                  <c:v>155.06</c:v>
                </c:pt>
                <c:pt idx="8909">
                  <c:v>156.32</c:v>
                </c:pt>
                <c:pt idx="8910">
                  <c:v>162.03</c:v>
                </c:pt>
                <c:pt idx="8911">
                  <c:v>157.65</c:v>
                </c:pt>
                <c:pt idx="8912">
                  <c:v>157.58000000000001</c:v>
                </c:pt>
                <c:pt idx="8913">
                  <c:v>164.02</c:v>
                </c:pt>
                <c:pt idx="8914">
                  <c:v>157.05000000000001</c:v>
                </c:pt>
                <c:pt idx="8915">
                  <c:v>156.77000000000001</c:v>
                </c:pt>
                <c:pt idx="8916">
                  <c:v>162.69</c:v>
                </c:pt>
                <c:pt idx="8917">
                  <c:v>154.76</c:v>
                </c:pt>
                <c:pt idx="8918">
                  <c:v>153.6</c:v>
                </c:pt>
                <c:pt idx="8919">
                  <c:v>164.68</c:v>
                </c:pt>
                <c:pt idx="8920">
                  <c:v>154.36000000000001</c:v>
                </c:pt>
                <c:pt idx="8921">
                  <c:v>153.94999999999999</c:v>
                </c:pt>
                <c:pt idx="8922">
                  <c:v>155.61000000000001</c:v>
                </c:pt>
                <c:pt idx="8923">
                  <c:v>155.24</c:v>
                </c:pt>
                <c:pt idx="8924">
                  <c:v>156.72</c:v>
                </c:pt>
                <c:pt idx="8925">
                  <c:v>157.18</c:v>
                </c:pt>
                <c:pt idx="8926">
                  <c:v>156.66999999999999</c:v>
                </c:pt>
                <c:pt idx="8927">
                  <c:v>162.49</c:v>
                </c:pt>
                <c:pt idx="8928">
                  <c:v>156.87</c:v>
                </c:pt>
                <c:pt idx="8929">
                  <c:v>157.78</c:v>
                </c:pt>
                <c:pt idx="8930">
                  <c:v>162.87</c:v>
                </c:pt>
                <c:pt idx="8931">
                  <c:v>157.85</c:v>
                </c:pt>
                <c:pt idx="8932">
                  <c:v>158.53</c:v>
                </c:pt>
                <c:pt idx="8933">
                  <c:v>164.25</c:v>
                </c:pt>
                <c:pt idx="8934">
                  <c:v>158.06</c:v>
                </c:pt>
                <c:pt idx="8935">
                  <c:v>157.18</c:v>
                </c:pt>
                <c:pt idx="8936">
                  <c:v>161.83000000000001</c:v>
                </c:pt>
                <c:pt idx="8937">
                  <c:v>155.66</c:v>
                </c:pt>
                <c:pt idx="8938">
                  <c:v>156.57</c:v>
                </c:pt>
                <c:pt idx="8939">
                  <c:v>160.94999999999999</c:v>
                </c:pt>
                <c:pt idx="8940">
                  <c:v>155.49</c:v>
                </c:pt>
                <c:pt idx="8941">
                  <c:v>156.02000000000001</c:v>
                </c:pt>
                <c:pt idx="8942">
                  <c:v>159.77000000000001</c:v>
                </c:pt>
                <c:pt idx="8943">
                  <c:v>154.36000000000001</c:v>
                </c:pt>
                <c:pt idx="8944">
                  <c:v>153.9</c:v>
                </c:pt>
                <c:pt idx="8945">
                  <c:v>160.72999999999999</c:v>
                </c:pt>
                <c:pt idx="8946">
                  <c:v>155.24</c:v>
                </c:pt>
                <c:pt idx="8947">
                  <c:v>155.99</c:v>
                </c:pt>
                <c:pt idx="8948">
                  <c:v>156.66999999999999</c:v>
                </c:pt>
                <c:pt idx="8949">
                  <c:v>156.13999999999999</c:v>
                </c:pt>
                <c:pt idx="8950">
                  <c:v>155.74</c:v>
                </c:pt>
                <c:pt idx="8951">
                  <c:v>157.43</c:v>
                </c:pt>
                <c:pt idx="8952">
                  <c:v>155.72</c:v>
                </c:pt>
                <c:pt idx="8953">
                  <c:v>154.05000000000001</c:v>
                </c:pt>
                <c:pt idx="8954">
                  <c:v>154.28</c:v>
                </c:pt>
                <c:pt idx="8955">
                  <c:v>154.81</c:v>
                </c:pt>
                <c:pt idx="8956">
                  <c:v>159.88999999999999</c:v>
                </c:pt>
                <c:pt idx="8957">
                  <c:v>154.53</c:v>
                </c:pt>
                <c:pt idx="8958">
                  <c:v>155.36000000000001</c:v>
                </c:pt>
                <c:pt idx="8959">
                  <c:v>159.99</c:v>
                </c:pt>
                <c:pt idx="8960">
                  <c:v>154.81</c:v>
                </c:pt>
                <c:pt idx="8961">
                  <c:v>154.97999999999999</c:v>
                </c:pt>
                <c:pt idx="8962">
                  <c:v>160.07</c:v>
                </c:pt>
                <c:pt idx="8963">
                  <c:v>154</c:v>
                </c:pt>
                <c:pt idx="8964">
                  <c:v>154.51</c:v>
                </c:pt>
                <c:pt idx="8965">
                  <c:v>159.41999999999999</c:v>
                </c:pt>
                <c:pt idx="8966">
                  <c:v>154.1</c:v>
                </c:pt>
                <c:pt idx="8967">
                  <c:v>152.97</c:v>
                </c:pt>
                <c:pt idx="8968">
                  <c:v>158.76</c:v>
                </c:pt>
                <c:pt idx="8969">
                  <c:v>153.88</c:v>
                </c:pt>
                <c:pt idx="8970">
                  <c:v>154.03</c:v>
                </c:pt>
                <c:pt idx="8971">
                  <c:v>161.18</c:v>
                </c:pt>
                <c:pt idx="8972">
                  <c:v>157.15</c:v>
                </c:pt>
                <c:pt idx="8973">
                  <c:v>156.57</c:v>
                </c:pt>
                <c:pt idx="8974">
                  <c:v>161.47999999999999</c:v>
                </c:pt>
                <c:pt idx="8975">
                  <c:v>153.55000000000001</c:v>
                </c:pt>
                <c:pt idx="8976">
                  <c:v>152.84</c:v>
                </c:pt>
                <c:pt idx="8977">
                  <c:v>154.15</c:v>
                </c:pt>
                <c:pt idx="8978">
                  <c:v>154.97999999999999</c:v>
                </c:pt>
                <c:pt idx="8979">
                  <c:v>155.19</c:v>
                </c:pt>
                <c:pt idx="8980">
                  <c:v>156.04</c:v>
                </c:pt>
                <c:pt idx="8981">
                  <c:v>154.46</c:v>
                </c:pt>
                <c:pt idx="8982">
                  <c:v>153.63</c:v>
                </c:pt>
                <c:pt idx="8983">
                  <c:v>152.82</c:v>
                </c:pt>
                <c:pt idx="8984">
                  <c:v>152.97</c:v>
                </c:pt>
                <c:pt idx="8985">
                  <c:v>160.5</c:v>
                </c:pt>
                <c:pt idx="8986">
                  <c:v>153.44999999999999</c:v>
                </c:pt>
                <c:pt idx="8987">
                  <c:v>153.1</c:v>
                </c:pt>
                <c:pt idx="8988">
                  <c:v>157.55000000000001</c:v>
                </c:pt>
                <c:pt idx="8989">
                  <c:v>151.96</c:v>
                </c:pt>
                <c:pt idx="8990">
                  <c:v>151.96</c:v>
                </c:pt>
                <c:pt idx="8991">
                  <c:v>155.29</c:v>
                </c:pt>
                <c:pt idx="8992">
                  <c:v>149.16999999999999</c:v>
                </c:pt>
                <c:pt idx="8993">
                  <c:v>149.9</c:v>
                </c:pt>
                <c:pt idx="8994">
                  <c:v>154.47999999999999</c:v>
                </c:pt>
                <c:pt idx="8995">
                  <c:v>148.69</c:v>
                </c:pt>
                <c:pt idx="8996">
                  <c:v>146.5</c:v>
                </c:pt>
                <c:pt idx="8997">
                  <c:v>152.38999999999999</c:v>
                </c:pt>
                <c:pt idx="8998">
                  <c:v>147.18</c:v>
                </c:pt>
                <c:pt idx="8999">
                  <c:v>147.13</c:v>
                </c:pt>
                <c:pt idx="9000">
                  <c:v>153.25</c:v>
                </c:pt>
                <c:pt idx="9001">
                  <c:v>149.66999999999999</c:v>
                </c:pt>
                <c:pt idx="9002">
                  <c:v>149.41999999999999</c:v>
                </c:pt>
                <c:pt idx="9003">
                  <c:v>158.26</c:v>
                </c:pt>
                <c:pt idx="9004">
                  <c:v>151.46</c:v>
                </c:pt>
                <c:pt idx="9005">
                  <c:v>151.94</c:v>
                </c:pt>
                <c:pt idx="9006">
                  <c:v>150.97999999999999</c:v>
                </c:pt>
                <c:pt idx="9007">
                  <c:v>150</c:v>
                </c:pt>
                <c:pt idx="9008">
                  <c:v>149.69999999999999</c:v>
                </c:pt>
                <c:pt idx="9009">
                  <c:v>150.4</c:v>
                </c:pt>
                <c:pt idx="9010">
                  <c:v>150.4</c:v>
                </c:pt>
                <c:pt idx="9011">
                  <c:v>151.99</c:v>
                </c:pt>
                <c:pt idx="9012">
                  <c:v>152.91999999999999</c:v>
                </c:pt>
                <c:pt idx="9013">
                  <c:v>151.59</c:v>
                </c:pt>
                <c:pt idx="9014">
                  <c:v>158.08000000000001</c:v>
                </c:pt>
                <c:pt idx="9015">
                  <c:v>153.05000000000001</c:v>
                </c:pt>
                <c:pt idx="9016">
                  <c:v>154</c:v>
                </c:pt>
                <c:pt idx="9017">
                  <c:v>159.59</c:v>
                </c:pt>
                <c:pt idx="9018">
                  <c:v>154.81</c:v>
                </c:pt>
                <c:pt idx="9019">
                  <c:v>153.9</c:v>
                </c:pt>
                <c:pt idx="9020">
                  <c:v>159.11000000000001</c:v>
                </c:pt>
                <c:pt idx="9021">
                  <c:v>152.54</c:v>
                </c:pt>
                <c:pt idx="9022">
                  <c:v>154.05000000000001</c:v>
                </c:pt>
                <c:pt idx="9023">
                  <c:v>159.19</c:v>
                </c:pt>
                <c:pt idx="9024">
                  <c:v>154.86000000000001</c:v>
                </c:pt>
                <c:pt idx="9025">
                  <c:v>153.15</c:v>
                </c:pt>
                <c:pt idx="9026">
                  <c:v>158.79</c:v>
                </c:pt>
                <c:pt idx="9027">
                  <c:v>154.58000000000001</c:v>
                </c:pt>
                <c:pt idx="9028">
                  <c:v>154.25</c:v>
                </c:pt>
                <c:pt idx="9029">
                  <c:v>158.08000000000001</c:v>
                </c:pt>
                <c:pt idx="9030">
                  <c:v>152.32</c:v>
                </c:pt>
                <c:pt idx="9031">
                  <c:v>152.74</c:v>
                </c:pt>
                <c:pt idx="9032">
                  <c:v>163.27000000000001</c:v>
                </c:pt>
                <c:pt idx="9033">
                  <c:v>152.63999999999999</c:v>
                </c:pt>
                <c:pt idx="9034">
                  <c:v>152.72</c:v>
                </c:pt>
                <c:pt idx="9035">
                  <c:v>154.19999999999999</c:v>
                </c:pt>
                <c:pt idx="9036">
                  <c:v>155.36000000000001</c:v>
                </c:pt>
                <c:pt idx="9037">
                  <c:v>154.97999999999999</c:v>
                </c:pt>
                <c:pt idx="9038">
                  <c:v>155.38999999999999</c:v>
                </c:pt>
                <c:pt idx="9039">
                  <c:v>156.66999999999999</c:v>
                </c:pt>
                <c:pt idx="9040">
                  <c:v>156.85</c:v>
                </c:pt>
                <c:pt idx="9041">
                  <c:v>157.53</c:v>
                </c:pt>
                <c:pt idx="9042">
                  <c:v>157.15</c:v>
                </c:pt>
                <c:pt idx="9043">
                  <c:v>161.25</c:v>
                </c:pt>
                <c:pt idx="9044">
                  <c:v>157.88</c:v>
                </c:pt>
                <c:pt idx="9045">
                  <c:v>158.46</c:v>
                </c:pt>
                <c:pt idx="9046">
                  <c:v>163.02000000000001</c:v>
                </c:pt>
                <c:pt idx="9047">
                  <c:v>157.68</c:v>
                </c:pt>
                <c:pt idx="9048">
                  <c:v>157.55000000000001</c:v>
                </c:pt>
                <c:pt idx="9049">
                  <c:v>163.07</c:v>
                </c:pt>
                <c:pt idx="9050">
                  <c:v>156.75</c:v>
                </c:pt>
                <c:pt idx="9051">
                  <c:v>156.94999999999999</c:v>
                </c:pt>
                <c:pt idx="9052">
                  <c:v>161.56</c:v>
                </c:pt>
                <c:pt idx="9053">
                  <c:v>156.91999999999999</c:v>
                </c:pt>
                <c:pt idx="9054">
                  <c:v>156.94999999999999</c:v>
                </c:pt>
                <c:pt idx="9055">
                  <c:v>162.06</c:v>
                </c:pt>
                <c:pt idx="9056">
                  <c:v>156.34</c:v>
                </c:pt>
                <c:pt idx="9057">
                  <c:v>156.38999999999999</c:v>
                </c:pt>
                <c:pt idx="9058">
                  <c:v>163.57</c:v>
                </c:pt>
                <c:pt idx="9059">
                  <c:v>155.36000000000001</c:v>
                </c:pt>
                <c:pt idx="9060">
                  <c:v>156.85</c:v>
                </c:pt>
                <c:pt idx="9061">
                  <c:v>157.38</c:v>
                </c:pt>
                <c:pt idx="9062">
                  <c:v>157.22999999999999</c:v>
                </c:pt>
                <c:pt idx="9063">
                  <c:v>156.75</c:v>
                </c:pt>
                <c:pt idx="9064">
                  <c:v>157.91</c:v>
                </c:pt>
                <c:pt idx="9065">
                  <c:v>157.15</c:v>
                </c:pt>
                <c:pt idx="9066">
                  <c:v>156.24</c:v>
                </c:pt>
                <c:pt idx="9067">
                  <c:v>155.46</c:v>
                </c:pt>
                <c:pt idx="9068">
                  <c:v>156.44999999999999</c:v>
                </c:pt>
                <c:pt idx="9069">
                  <c:v>161.28</c:v>
                </c:pt>
                <c:pt idx="9070">
                  <c:v>154.93</c:v>
                </c:pt>
                <c:pt idx="9071">
                  <c:v>153.1</c:v>
                </c:pt>
                <c:pt idx="9072">
                  <c:v>156.82</c:v>
                </c:pt>
                <c:pt idx="9073">
                  <c:v>152.63999999999999</c:v>
                </c:pt>
                <c:pt idx="9074">
                  <c:v>150.88</c:v>
                </c:pt>
                <c:pt idx="9075">
                  <c:v>156.9</c:v>
                </c:pt>
                <c:pt idx="9076">
                  <c:v>151.79</c:v>
                </c:pt>
                <c:pt idx="9077">
                  <c:v>150.33000000000001</c:v>
                </c:pt>
                <c:pt idx="9078">
                  <c:v>155.69</c:v>
                </c:pt>
                <c:pt idx="9079">
                  <c:v>152.29</c:v>
                </c:pt>
                <c:pt idx="9080">
                  <c:v>150.65</c:v>
                </c:pt>
                <c:pt idx="9081">
                  <c:v>155.82</c:v>
                </c:pt>
                <c:pt idx="9082">
                  <c:v>152.19</c:v>
                </c:pt>
                <c:pt idx="9083">
                  <c:v>152.59</c:v>
                </c:pt>
                <c:pt idx="9084">
                  <c:v>158.47999999999999</c:v>
                </c:pt>
                <c:pt idx="9085">
                  <c:v>153.22</c:v>
                </c:pt>
                <c:pt idx="9086">
                  <c:v>152.91999999999999</c:v>
                </c:pt>
                <c:pt idx="9087">
                  <c:v>161.33000000000001</c:v>
                </c:pt>
                <c:pt idx="9088">
                  <c:v>153.68</c:v>
                </c:pt>
                <c:pt idx="9089">
                  <c:v>154.76</c:v>
                </c:pt>
                <c:pt idx="9090">
                  <c:v>152.91999999999999</c:v>
                </c:pt>
                <c:pt idx="9091">
                  <c:v>152.06</c:v>
                </c:pt>
                <c:pt idx="9092">
                  <c:v>153.47</c:v>
                </c:pt>
                <c:pt idx="9093">
                  <c:v>153.80000000000001</c:v>
                </c:pt>
                <c:pt idx="9094">
                  <c:v>156.13999999999999</c:v>
                </c:pt>
                <c:pt idx="9095">
                  <c:v>155.29</c:v>
                </c:pt>
                <c:pt idx="9096">
                  <c:v>155.66</c:v>
                </c:pt>
                <c:pt idx="9097">
                  <c:v>155.21</c:v>
                </c:pt>
                <c:pt idx="9098">
                  <c:v>160.62</c:v>
                </c:pt>
                <c:pt idx="9099">
                  <c:v>154.93</c:v>
                </c:pt>
                <c:pt idx="9100">
                  <c:v>154.53</c:v>
                </c:pt>
                <c:pt idx="9101">
                  <c:v>158.88999999999999</c:v>
                </c:pt>
                <c:pt idx="9102">
                  <c:v>153</c:v>
                </c:pt>
                <c:pt idx="9103">
                  <c:v>152.91999999999999</c:v>
                </c:pt>
                <c:pt idx="9104">
                  <c:v>156.16999999999999</c:v>
                </c:pt>
                <c:pt idx="9105">
                  <c:v>150.68</c:v>
                </c:pt>
                <c:pt idx="9106">
                  <c:v>150.13</c:v>
                </c:pt>
                <c:pt idx="9107">
                  <c:v>154.46</c:v>
                </c:pt>
                <c:pt idx="9108">
                  <c:v>150.13</c:v>
                </c:pt>
                <c:pt idx="9109">
                  <c:v>149.94999999999999</c:v>
                </c:pt>
                <c:pt idx="9110">
                  <c:v>156.69999999999999</c:v>
                </c:pt>
                <c:pt idx="9111">
                  <c:v>152.09</c:v>
                </c:pt>
                <c:pt idx="9112">
                  <c:v>151.86000000000001</c:v>
                </c:pt>
                <c:pt idx="9113">
                  <c:v>158.31</c:v>
                </c:pt>
                <c:pt idx="9114">
                  <c:v>153</c:v>
                </c:pt>
                <c:pt idx="9115">
                  <c:v>153.19999999999999</c:v>
                </c:pt>
                <c:pt idx="9116">
                  <c:v>162.41</c:v>
                </c:pt>
                <c:pt idx="9117">
                  <c:v>153.15</c:v>
                </c:pt>
                <c:pt idx="9118">
                  <c:v>151.99</c:v>
                </c:pt>
                <c:pt idx="9119">
                  <c:v>150.55000000000001</c:v>
                </c:pt>
                <c:pt idx="9120">
                  <c:v>151.36000000000001</c:v>
                </c:pt>
                <c:pt idx="9121">
                  <c:v>150.08000000000001</c:v>
                </c:pt>
                <c:pt idx="9122">
                  <c:v>149.91999999999999</c:v>
                </c:pt>
                <c:pt idx="9123">
                  <c:v>150.53</c:v>
                </c:pt>
                <c:pt idx="9124">
                  <c:v>150.1</c:v>
                </c:pt>
                <c:pt idx="9125">
                  <c:v>152.52000000000001</c:v>
                </c:pt>
                <c:pt idx="9126">
                  <c:v>152.9</c:v>
                </c:pt>
                <c:pt idx="9127">
                  <c:v>158.61000000000001</c:v>
                </c:pt>
                <c:pt idx="9128">
                  <c:v>152.94999999999999</c:v>
                </c:pt>
                <c:pt idx="9129">
                  <c:v>153.85</c:v>
                </c:pt>
                <c:pt idx="9130">
                  <c:v>158.76</c:v>
                </c:pt>
                <c:pt idx="9131">
                  <c:v>155.19</c:v>
                </c:pt>
                <c:pt idx="9132">
                  <c:v>154.97999999999999</c:v>
                </c:pt>
                <c:pt idx="9133">
                  <c:v>160.66999999999999</c:v>
                </c:pt>
                <c:pt idx="9134">
                  <c:v>155.74</c:v>
                </c:pt>
                <c:pt idx="9135">
                  <c:v>155.99</c:v>
                </c:pt>
                <c:pt idx="9136">
                  <c:v>160.62</c:v>
                </c:pt>
                <c:pt idx="9137">
                  <c:v>154.41</c:v>
                </c:pt>
                <c:pt idx="9138">
                  <c:v>155.88999999999999</c:v>
                </c:pt>
                <c:pt idx="9139">
                  <c:v>161.81</c:v>
                </c:pt>
                <c:pt idx="9140">
                  <c:v>156.27000000000001</c:v>
                </c:pt>
                <c:pt idx="9141">
                  <c:v>157.25</c:v>
                </c:pt>
                <c:pt idx="9142">
                  <c:v>161.93</c:v>
                </c:pt>
                <c:pt idx="9143">
                  <c:v>154.28</c:v>
                </c:pt>
                <c:pt idx="9144">
                  <c:v>154.66</c:v>
                </c:pt>
                <c:pt idx="9145">
                  <c:v>164.4</c:v>
                </c:pt>
                <c:pt idx="9146">
                  <c:v>153.97999999999999</c:v>
                </c:pt>
                <c:pt idx="9147">
                  <c:v>154.96</c:v>
                </c:pt>
                <c:pt idx="9148">
                  <c:v>156.34</c:v>
                </c:pt>
                <c:pt idx="9149">
                  <c:v>155.82</c:v>
                </c:pt>
                <c:pt idx="9150">
                  <c:v>155.82</c:v>
                </c:pt>
                <c:pt idx="9151">
                  <c:v>156.24</c:v>
                </c:pt>
                <c:pt idx="9152">
                  <c:v>155.41</c:v>
                </c:pt>
                <c:pt idx="9153">
                  <c:v>155.84</c:v>
                </c:pt>
                <c:pt idx="9154">
                  <c:v>156.16999999999999</c:v>
                </c:pt>
                <c:pt idx="9155">
                  <c:v>158.28</c:v>
                </c:pt>
                <c:pt idx="9156">
                  <c:v>164.6</c:v>
                </c:pt>
                <c:pt idx="9157">
                  <c:v>158.69</c:v>
                </c:pt>
                <c:pt idx="9158">
                  <c:v>160.37</c:v>
                </c:pt>
                <c:pt idx="9159">
                  <c:v>165.36</c:v>
                </c:pt>
                <c:pt idx="9160">
                  <c:v>159.04</c:v>
                </c:pt>
                <c:pt idx="9161">
                  <c:v>158.31</c:v>
                </c:pt>
                <c:pt idx="9162">
                  <c:v>163.19</c:v>
                </c:pt>
                <c:pt idx="9163">
                  <c:v>156.12</c:v>
                </c:pt>
                <c:pt idx="9164">
                  <c:v>157.63</c:v>
                </c:pt>
                <c:pt idx="9165">
                  <c:v>161.43</c:v>
                </c:pt>
                <c:pt idx="9166">
                  <c:v>156.34</c:v>
                </c:pt>
                <c:pt idx="9167">
                  <c:v>155.84</c:v>
                </c:pt>
                <c:pt idx="9168">
                  <c:v>162.51</c:v>
                </c:pt>
                <c:pt idx="9169">
                  <c:v>156.91999999999999</c:v>
                </c:pt>
                <c:pt idx="9170">
                  <c:v>156.32</c:v>
                </c:pt>
                <c:pt idx="9171">
                  <c:v>162.41</c:v>
                </c:pt>
                <c:pt idx="9172">
                  <c:v>155.21</c:v>
                </c:pt>
                <c:pt idx="9173">
                  <c:v>155.26</c:v>
                </c:pt>
                <c:pt idx="9174">
                  <c:v>156.12</c:v>
                </c:pt>
                <c:pt idx="9175">
                  <c:v>155.49</c:v>
                </c:pt>
                <c:pt idx="9176">
                  <c:v>156.29</c:v>
                </c:pt>
                <c:pt idx="9177">
                  <c:v>156.77000000000001</c:v>
                </c:pt>
                <c:pt idx="9178">
                  <c:v>156.77000000000001</c:v>
                </c:pt>
                <c:pt idx="9179">
                  <c:v>157.4</c:v>
                </c:pt>
                <c:pt idx="9180">
                  <c:v>157.58000000000001</c:v>
                </c:pt>
                <c:pt idx="9181">
                  <c:v>156.34</c:v>
                </c:pt>
                <c:pt idx="9182">
                  <c:v>161.86000000000001</c:v>
                </c:pt>
                <c:pt idx="9183">
                  <c:v>156.66999999999999</c:v>
                </c:pt>
                <c:pt idx="9184">
                  <c:v>157.80000000000001</c:v>
                </c:pt>
                <c:pt idx="9185">
                  <c:v>163.65</c:v>
                </c:pt>
                <c:pt idx="9186">
                  <c:v>156.82</c:v>
                </c:pt>
                <c:pt idx="9187">
                  <c:v>157.55000000000001</c:v>
                </c:pt>
                <c:pt idx="9188">
                  <c:v>162.99</c:v>
                </c:pt>
                <c:pt idx="9189">
                  <c:v>158.18</c:v>
                </c:pt>
                <c:pt idx="9190">
                  <c:v>157.6</c:v>
                </c:pt>
                <c:pt idx="9191">
                  <c:v>160.97999999999999</c:v>
                </c:pt>
                <c:pt idx="9192">
                  <c:v>154.51</c:v>
                </c:pt>
                <c:pt idx="9193">
                  <c:v>154.25</c:v>
                </c:pt>
                <c:pt idx="9194">
                  <c:v>159.06</c:v>
                </c:pt>
                <c:pt idx="9195">
                  <c:v>154.43</c:v>
                </c:pt>
                <c:pt idx="9196">
                  <c:v>154.38</c:v>
                </c:pt>
                <c:pt idx="9197">
                  <c:v>159.34</c:v>
                </c:pt>
                <c:pt idx="9198">
                  <c:v>153.80000000000001</c:v>
                </c:pt>
                <c:pt idx="9199">
                  <c:v>153.30000000000001</c:v>
                </c:pt>
                <c:pt idx="9200">
                  <c:v>161.47999999999999</c:v>
                </c:pt>
                <c:pt idx="9201">
                  <c:v>153.35</c:v>
                </c:pt>
                <c:pt idx="9202">
                  <c:v>154.18</c:v>
                </c:pt>
                <c:pt idx="9203">
                  <c:v>154.31</c:v>
                </c:pt>
                <c:pt idx="9204">
                  <c:v>155.06</c:v>
                </c:pt>
                <c:pt idx="9205">
                  <c:v>155.31</c:v>
                </c:pt>
                <c:pt idx="9206">
                  <c:v>155.09</c:v>
                </c:pt>
                <c:pt idx="9207">
                  <c:v>155.06</c:v>
                </c:pt>
                <c:pt idx="9208">
                  <c:v>155.13999999999999</c:v>
                </c:pt>
                <c:pt idx="9209">
                  <c:v>155.31</c:v>
                </c:pt>
                <c:pt idx="9210">
                  <c:v>156.02000000000001</c:v>
                </c:pt>
                <c:pt idx="9211">
                  <c:v>162.26</c:v>
                </c:pt>
                <c:pt idx="9212">
                  <c:v>155.46</c:v>
                </c:pt>
                <c:pt idx="9213">
                  <c:v>154.72999999999999</c:v>
                </c:pt>
                <c:pt idx="9214">
                  <c:v>159.47</c:v>
                </c:pt>
                <c:pt idx="9215">
                  <c:v>155.13999999999999</c:v>
                </c:pt>
                <c:pt idx="9216">
                  <c:v>155.87</c:v>
                </c:pt>
                <c:pt idx="9217">
                  <c:v>160.93</c:v>
                </c:pt>
                <c:pt idx="9218">
                  <c:v>156.85</c:v>
                </c:pt>
                <c:pt idx="9219">
                  <c:v>155.87</c:v>
                </c:pt>
                <c:pt idx="9220">
                  <c:v>160.85</c:v>
                </c:pt>
                <c:pt idx="9221">
                  <c:v>156.72</c:v>
                </c:pt>
                <c:pt idx="9222">
                  <c:v>156.97</c:v>
                </c:pt>
                <c:pt idx="9223">
                  <c:v>162.34</c:v>
                </c:pt>
                <c:pt idx="9224">
                  <c:v>157.12</c:v>
                </c:pt>
                <c:pt idx="9225">
                  <c:v>156.66999999999999</c:v>
                </c:pt>
                <c:pt idx="9226">
                  <c:v>163.34</c:v>
                </c:pt>
                <c:pt idx="9227">
                  <c:v>155.63999999999999</c:v>
                </c:pt>
                <c:pt idx="9228">
                  <c:v>156.12</c:v>
                </c:pt>
                <c:pt idx="9229">
                  <c:v>162.79</c:v>
                </c:pt>
                <c:pt idx="9230">
                  <c:v>153.58000000000001</c:v>
                </c:pt>
                <c:pt idx="9231">
                  <c:v>153.16999999999999</c:v>
                </c:pt>
                <c:pt idx="9232">
                  <c:v>153.02000000000001</c:v>
                </c:pt>
                <c:pt idx="9233">
                  <c:v>151.28</c:v>
                </c:pt>
                <c:pt idx="9234">
                  <c:v>150.53</c:v>
                </c:pt>
                <c:pt idx="9235">
                  <c:v>150.5</c:v>
                </c:pt>
                <c:pt idx="9236">
                  <c:v>149.62</c:v>
                </c:pt>
                <c:pt idx="9237">
                  <c:v>149.44999999999999</c:v>
                </c:pt>
                <c:pt idx="9238">
                  <c:v>148.74</c:v>
                </c:pt>
                <c:pt idx="9239">
                  <c:v>147.28</c:v>
                </c:pt>
                <c:pt idx="9240">
                  <c:v>152.32</c:v>
                </c:pt>
                <c:pt idx="9241">
                  <c:v>147.16</c:v>
                </c:pt>
                <c:pt idx="9242">
                  <c:v>147.91</c:v>
                </c:pt>
                <c:pt idx="9243">
                  <c:v>153.47</c:v>
                </c:pt>
                <c:pt idx="9244">
                  <c:v>148.63999999999999</c:v>
                </c:pt>
                <c:pt idx="9245">
                  <c:v>151.22999999999999</c:v>
                </c:pt>
                <c:pt idx="9246">
                  <c:v>158.76</c:v>
                </c:pt>
                <c:pt idx="9247">
                  <c:v>155.59</c:v>
                </c:pt>
                <c:pt idx="9248">
                  <c:v>157.22999999999999</c:v>
                </c:pt>
                <c:pt idx="9249">
                  <c:v>163.19</c:v>
                </c:pt>
                <c:pt idx="9250">
                  <c:v>156.29</c:v>
                </c:pt>
                <c:pt idx="9251">
                  <c:v>155.79</c:v>
                </c:pt>
                <c:pt idx="9252">
                  <c:v>161.03</c:v>
                </c:pt>
                <c:pt idx="9253">
                  <c:v>154.41</c:v>
                </c:pt>
                <c:pt idx="9254">
                  <c:v>153.44999999999999</c:v>
                </c:pt>
                <c:pt idx="9255">
                  <c:v>160.83000000000001</c:v>
                </c:pt>
                <c:pt idx="9256">
                  <c:v>155.31</c:v>
                </c:pt>
                <c:pt idx="9257">
                  <c:v>156.72</c:v>
                </c:pt>
                <c:pt idx="9258">
                  <c:v>167.47</c:v>
                </c:pt>
                <c:pt idx="9259">
                  <c:v>156.65</c:v>
                </c:pt>
                <c:pt idx="9260">
                  <c:v>158.18</c:v>
                </c:pt>
                <c:pt idx="9261">
                  <c:v>158.47999999999999</c:v>
                </c:pt>
                <c:pt idx="9262">
                  <c:v>157.97999999999999</c:v>
                </c:pt>
                <c:pt idx="9263">
                  <c:v>157.91</c:v>
                </c:pt>
                <c:pt idx="9264">
                  <c:v>157.18</c:v>
                </c:pt>
                <c:pt idx="9265">
                  <c:v>156.16999999999999</c:v>
                </c:pt>
                <c:pt idx="9266">
                  <c:v>158.96</c:v>
                </c:pt>
                <c:pt idx="9267">
                  <c:v>155.56</c:v>
                </c:pt>
                <c:pt idx="9268">
                  <c:v>156.24</c:v>
                </c:pt>
                <c:pt idx="9269">
                  <c:v>161.93</c:v>
                </c:pt>
                <c:pt idx="9270">
                  <c:v>155.41</c:v>
                </c:pt>
                <c:pt idx="9271">
                  <c:v>154.31</c:v>
                </c:pt>
                <c:pt idx="9272">
                  <c:v>160.07</c:v>
                </c:pt>
                <c:pt idx="9273">
                  <c:v>154.97999999999999</c:v>
                </c:pt>
                <c:pt idx="9274">
                  <c:v>156.04</c:v>
                </c:pt>
                <c:pt idx="9275">
                  <c:v>160.80000000000001</c:v>
                </c:pt>
                <c:pt idx="9276">
                  <c:v>153.97999999999999</c:v>
                </c:pt>
                <c:pt idx="9277">
                  <c:v>153.58000000000001</c:v>
                </c:pt>
                <c:pt idx="9278">
                  <c:v>159.66999999999999</c:v>
                </c:pt>
                <c:pt idx="9279">
                  <c:v>154.15</c:v>
                </c:pt>
                <c:pt idx="9280">
                  <c:v>153.69999999999999</c:v>
                </c:pt>
                <c:pt idx="9281">
                  <c:v>159.77000000000001</c:v>
                </c:pt>
                <c:pt idx="9282">
                  <c:v>155.04</c:v>
                </c:pt>
                <c:pt idx="9283">
                  <c:v>153.75</c:v>
                </c:pt>
                <c:pt idx="9284">
                  <c:v>160.44999999999999</c:v>
                </c:pt>
                <c:pt idx="9285">
                  <c:v>153.97999999999999</c:v>
                </c:pt>
                <c:pt idx="9286">
                  <c:v>154.33000000000001</c:v>
                </c:pt>
                <c:pt idx="9287">
                  <c:v>155.38999999999999</c:v>
                </c:pt>
                <c:pt idx="9288">
                  <c:v>154.03</c:v>
                </c:pt>
                <c:pt idx="9289">
                  <c:v>151.59</c:v>
                </c:pt>
                <c:pt idx="9290">
                  <c:v>151.46</c:v>
                </c:pt>
                <c:pt idx="9291">
                  <c:v>152.77000000000001</c:v>
                </c:pt>
                <c:pt idx="9292">
                  <c:v>152.38999999999999</c:v>
                </c:pt>
                <c:pt idx="9293">
                  <c:v>152.27000000000001</c:v>
                </c:pt>
                <c:pt idx="9294">
                  <c:v>151.79</c:v>
                </c:pt>
                <c:pt idx="9295">
                  <c:v>157.68</c:v>
                </c:pt>
                <c:pt idx="9296">
                  <c:v>152.13999999999999</c:v>
                </c:pt>
                <c:pt idx="9297">
                  <c:v>151.59</c:v>
                </c:pt>
                <c:pt idx="9298">
                  <c:v>156.91999999999999</c:v>
                </c:pt>
                <c:pt idx="9299">
                  <c:v>151.18</c:v>
                </c:pt>
                <c:pt idx="9300">
                  <c:v>151.91</c:v>
                </c:pt>
                <c:pt idx="9301">
                  <c:v>155.63999999999999</c:v>
                </c:pt>
                <c:pt idx="9302">
                  <c:v>149.69999999999999</c:v>
                </c:pt>
                <c:pt idx="9303">
                  <c:v>150.19999999999999</c:v>
                </c:pt>
                <c:pt idx="9304">
                  <c:v>155.56</c:v>
                </c:pt>
                <c:pt idx="9305">
                  <c:v>151.01</c:v>
                </c:pt>
                <c:pt idx="9306">
                  <c:v>151.44</c:v>
                </c:pt>
                <c:pt idx="9307">
                  <c:v>156.24</c:v>
                </c:pt>
                <c:pt idx="9308">
                  <c:v>150.35</c:v>
                </c:pt>
                <c:pt idx="9309">
                  <c:v>150.53</c:v>
                </c:pt>
                <c:pt idx="9310">
                  <c:v>156.72</c:v>
                </c:pt>
                <c:pt idx="9311">
                  <c:v>151.66</c:v>
                </c:pt>
                <c:pt idx="9312">
                  <c:v>151.59</c:v>
                </c:pt>
                <c:pt idx="9313">
                  <c:v>159.09</c:v>
                </c:pt>
                <c:pt idx="9314">
                  <c:v>150.25</c:v>
                </c:pt>
                <c:pt idx="9315">
                  <c:v>151.28</c:v>
                </c:pt>
                <c:pt idx="9316">
                  <c:v>152.06</c:v>
                </c:pt>
                <c:pt idx="9317">
                  <c:v>151.79</c:v>
                </c:pt>
                <c:pt idx="9318">
                  <c:v>151.28</c:v>
                </c:pt>
                <c:pt idx="9319">
                  <c:v>149.4</c:v>
                </c:pt>
                <c:pt idx="9320">
                  <c:v>150.18</c:v>
                </c:pt>
                <c:pt idx="9321">
                  <c:v>150.69999999999999</c:v>
                </c:pt>
                <c:pt idx="9322">
                  <c:v>150.91</c:v>
                </c:pt>
                <c:pt idx="9323">
                  <c:v>150.03</c:v>
                </c:pt>
                <c:pt idx="9324">
                  <c:v>156.02000000000001</c:v>
                </c:pt>
                <c:pt idx="9325">
                  <c:v>150.30000000000001</c:v>
                </c:pt>
                <c:pt idx="9326">
                  <c:v>151.28</c:v>
                </c:pt>
                <c:pt idx="9327">
                  <c:v>158.26</c:v>
                </c:pt>
                <c:pt idx="9328">
                  <c:v>154.13</c:v>
                </c:pt>
                <c:pt idx="9329">
                  <c:v>153.9</c:v>
                </c:pt>
                <c:pt idx="9330">
                  <c:v>158.26</c:v>
                </c:pt>
                <c:pt idx="9331">
                  <c:v>151.79</c:v>
                </c:pt>
                <c:pt idx="9332">
                  <c:v>151.51</c:v>
                </c:pt>
                <c:pt idx="9333">
                  <c:v>155.91999999999999</c:v>
                </c:pt>
                <c:pt idx="9334">
                  <c:v>151.01</c:v>
                </c:pt>
                <c:pt idx="9335">
                  <c:v>149.82</c:v>
                </c:pt>
                <c:pt idx="9336">
                  <c:v>154.66</c:v>
                </c:pt>
                <c:pt idx="9337">
                  <c:v>150.47999999999999</c:v>
                </c:pt>
                <c:pt idx="9338">
                  <c:v>151.26</c:v>
                </c:pt>
                <c:pt idx="9339">
                  <c:v>155.97</c:v>
                </c:pt>
                <c:pt idx="9340">
                  <c:v>150.25</c:v>
                </c:pt>
                <c:pt idx="9341">
                  <c:v>150.38</c:v>
                </c:pt>
                <c:pt idx="9342">
                  <c:v>159.19</c:v>
                </c:pt>
                <c:pt idx="9343">
                  <c:v>150.44999999999999</c:v>
                </c:pt>
                <c:pt idx="9344">
                  <c:v>150.15</c:v>
                </c:pt>
                <c:pt idx="9345">
                  <c:v>150.1</c:v>
                </c:pt>
                <c:pt idx="9346">
                  <c:v>149.6</c:v>
                </c:pt>
                <c:pt idx="9347">
                  <c:v>150.88</c:v>
                </c:pt>
                <c:pt idx="9348">
                  <c:v>151.21</c:v>
                </c:pt>
                <c:pt idx="9349">
                  <c:v>151.38</c:v>
                </c:pt>
                <c:pt idx="9350">
                  <c:v>151.08000000000001</c:v>
                </c:pt>
                <c:pt idx="9351">
                  <c:v>150.35</c:v>
                </c:pt>
                <c:pt idx="9352">
                  <c:v>150.44999999999999</c:v>
                </c:pt>
                <c:pt idx="9353">
                  <c:v>155.09</c:v>
                </c:pt>
                <c:pt idx="9354">
                  <c:v>152.27000000000001</c:v>
                </c:pt>
                <c:pt idx="9355">
                  <c:v>152.44</c:v>
                </c:pt>
                <c:pt idx="9356">
                  <c:v>158.16</c:v>
                </c:pt>
                <c:pt idx="9357">
                  <c:v>153.80000000000001</c:v>
                </c:pt>
                <c:pt idx="9358">
                  <c:v>155.59</c:v>
                </c:pt>
                <c:pt idx="9359">
                  <c:v>161.51</c:v>
                </c:pt>
                <c:pt idx="9360">
                  <c:v>157.1</c:v>
                </c:pt>
                <c:pt idx="9361">
                  <c:v>156.47</c:v>
                </c:pt>
                <c:pt idx="9362">
                  <c:v>162.26</c:v>
                </c:pt>
                <c:pt idx="9363">
                  <c:v>156.85</c:v>
                </c:pt>
                <c:pt idx="9364">
                  <c:v>156.87</c:v>
                </c:pt>
                <c:pt idx="9365">
                  <c:v>162.26</c:v>
                </c:pt>
                <c:pt idx="9366">
                  <c:v>156.52000000000001</c:v>
                </c:pt>
                <c:pt idx="9367">
                  <c:v>155.84</c:v>
                </c:pt>
                <c:pt idx="9368">
                  <c:v>162.76</c:v>
                </c:pt>
                <c:pt idx="9369">
                  <c:v>155.56</c:v>
                </c:pt>
                <c:pt idx="9370">
                  <c:v>156.32</c:v>
                </c:pt>
                <c:pt idx="9371">
                  <c:v>164.9</c:v>
                </c:pt>
                <c:pt idx="9372">
                  <c:v>155.66</c:v>
                </c:pt>
                <c:pt idx="9373">
                  <c:v>153.6</c:v>
                </c:pt>
                <c:pt idx="9374">
                  <c:v>155.04</c:v>
                </c:pt>
                <c:pt idx="9375">
                  <c:v>156.09</c:v>
                </c:pt>
                <c:pt idx="9376">
                  <c:v>155.24</c:v>
                </c:pt>
                <c:pt idx="9377">
                  <c:v>154.83000000000001</c:v>
                </c:pt>
                <c:pt idx="9378">
                  <c:v>155.11000000000001</c:v>
                </c:pt>
                <c:pt idx="9379">
                  <c:v>155.66</c:v>
                </c:pt>
                <c:pt idx="9380">
                  <c:v>156.77000000000001</c:v>
                </c:pt>
                <c:pt idx="9381">
                  <c:v>155.31</c:v>
                </c:pt>
                <c:pt idx="9382">
                  <c:v>160.85</c:v>
                </c:pt>
                <c:pt idx="9383">
                  <c:v>154.25</c:v>
                </c:pt>
                <c:pt idx="9384">
                  <c:v>153.69999999999999</c:v>
                </c:pt>
                <c:pt idx="9385">
                  <c:v>158.36000000000001</c:v>
                </c:pt>
                <c:pt idx="9386">
                  <c:v>154.56</c:v>
                </c:pt>
                <c:pt idx="9387">
                  <c:v>154.66</c:v>
                </c:pt>
                <c:pt idx="9388">
                  <c:v>158.16</c:v>
                </c:pt>
                <c:pt idx="9389">
                  <c:v>151.99</c:v>
                </c:pt>
                <c:pt idx="9390">
                  <c:v>151.08000000000001</c:v>
                </c:pt>
                <c:pt idx="9391">
                  <c:v>156.5</c:v>
                </c:pt>
                <c:pt idx="9392">
                  <c:v>152.41999999999999</c:v>
                </c:pt>
                <c:pt idx="9393">
                  <c:v>152.34</c:v>
                </c:pt>
                <c:pt idx="9394">
                  <c:v>157.07</c:v>
                </c:pt>
                <c:pt idx="9395">
                  <c:v>151.28</c:v>
                </c:pt>
                <c:pt idx="9396">
                  <c:v>151.71</c:v>
                </c:pt>
                <c:pt idx="9397">
                  <c:v>158.66</c:v>
                </c:pt>
                <c:pt idx="9398">
                  <c:v>152.94999999999999</c:v>
                </c:pt>
                <c:pt idx="9399">
                  <c:v>154.41</c:v>
                </c:pt>
                <c:pt idx="9400">
                  <c:v>163.24</c:v>
                </c:pt>
                <c:pt idx="9401">
                  <c:v>155.04</c:v>
                </c:pt>
                <c:pt idx="9402">
                  <c:v>154.05000000000001</c:v>
                </c:pt>
                <c:pt idx="9403">
                  <c:v>156.22</c:v>
                </c:pt>
                <c:pt idx="9404">
                  <c:v>156.75</c:v>
                </c:pt>
                <c:pt idx="9405">
                  <c:v>155.74</c:v>
                </c:pt>
                <c:pt idx="9406">
                  <c:v>155.31</c:v>
                </c:pt>
                <c:pt idx="9407">
                  <c:v>154.51</c:v>
                </c:pt>
                <c:pt idx="9408">
                  <c:v>154.83000000000001</c:v>
                </c:pt>
                <c:pt idx="9409">
                  <c:v>156.13999999999999</c:v>
                </c:pt>
                <c:pt idx="9410">
                  <c:v>157.1</c:v>
                </c:pt>
                <c:pt idx="9411">
                  <c:v>160.55000000000001</c:v>
                </c:pt>
                <c:pt idx="9412">
                  <c:v>152.66999999999999</c:v>
                </c:pt>
                <c:pt idx="9413">
                  <c:v>151.01</c:v>
                </c:pt>
                <c:pt idx="9414">
                  <c:v>156.38999999999999</c:v>
                </c:pt>
                <c:pt idx="9415">
                  <c:v>151.96</c:v>
                </c:pt>
                <c:pt idx="9416">
                  <c:v>152.09</c:v>
                </c:pt>
                <c:pt idx="9417">
                  <c:v>157.93</c:v>
                </c:pt>
                <c:pt idx="9418">
                  <c:v>152.41999999999999</c:v>
                </c:pt>
                <c:pt idx="9419">
                  <c:v>152.97</c:v>
                </c:pt>
                <c:pt idx="9420">
                  <c:v>157.07</c:v>
                </c:pt>
                <c:pt idx="9421">
                  <c:v>150.93</c:v>
                </c:pt>
                <c:pt idx="9422">
                  <c:v>150.5</c:v>
                </c:pt>
                <c:pt idx="9423">
                  <c:v>157.02000000000001</c:v>
                </c:pt>
                <c:pt idx="9424">
                  <c:v>151.41</c:v>
                </c:pt>
                <c:pt idx="9425">
                  <c:v>150.68</c:v>
                </c:pt>
                <c:pt idx="9426">
                  <c:v>159.29</c:v>
                </c:pt>
                <c:pt idx="9427">
                  <c:v>151.33000000000001</c:v>
                </c:pt>
                <c:pt idx="9428">
                  <c:v>152.19</c:v>
                </c:pt>
                <c:pt idx="9429">
                  <c:v>152.37</c:v>
                </c:pt>
                <c:pt idx="9430">
                  <c:v>152.44</c:v>
                </c:pt>
                <c:pt idx="9431">
                  <c:v>152.06</c:v>
                </c:pt>
                <c:pt idx="9432">
                  <c:v>153.02000000000001</c:v>
                </c:pt>
                <c:pt idx="9433">
                  <c:v>152.54</c:v>
                </c:pt>
                <c:pt idx="9434">
                  <c:v>152.72</c:v>
                </c:pt>
                <c:pt idx="9435">
                  <c:v>153.07</c:v>
                </c:pt>
                <c:pt idx="9436">
                  <c:v>152.54</c:v>
                </c:pt>
                <c:pt idx="9437">
                  <c:v>158.03</c:v>
                </c:pt>
                <c:pt idx="9438">
                  <c:v>153.5</c:v>
                </c:pt>
                <c:pt idx="9439">
                  <c:v>153.75</c:v>
                </c:pt>
                <c:pt idx="9440">
                  <c:v>156.85</c:v>
                </c:pt>
                <c:pt idx="9441">
                  <c:v>150.72999999999999</c:v>
                </c:pt>
                <c:pt idx="9442">
                  <c:v>150.97999999999999</c:v>
                </c:pt>
                <c:pt idx="9443">
                  <c:v>157.1</c:v>
                </c:pt>
                <c:pt idx="9444">
                  <c:v>152.87</c:v>
                </c:pt>
                <c:pt idx="9445">
                  <c:v>153.22</c:v>
                </c:pt>
                <c:pt idx="9446">
                  <c:v>160.05000000000001</c:v>
                </c:pt>
                <c:pt idx="9447">
                  <c:v>153.35</c:v>
                </c:pt>
                <c:pt idx="9448">
                  <c:v>151.81</c:v>
                </c:pt>
                <c:pt idx="9449">
                  <c:v>157.55000000000001</c:v>
                </c:pt>
                <c:pt idx="9450">
                  <c:v>152.34</c:v>
                </c:pt>
                <c:pt idx="9451">
                  <c:v>152.37</c:v>
                </c:pt>
                <c:pt idx="9452">
                  <c:v>156.87</c:v>
                </c:pt>
                <c:pt idx="9453">
                  <c:v>151.11000000000001</c:v>
                </c:pt>
                <c:pt idx="9454">
                  <c:v>150.55000000000001</c:v>
                </c:pt>
                <c:pt idx="9455">
                  <c:v>157.93</c:v>
                </c:pt>
                <c:pt idx="9456">
                  <c:v>150.47999999999999</c:v>
                </c:pt>
                <c:pt idx="9457">
                  <c:v>150.6</c:v>
                </c:pt>
                <c:pt idx="9458">
                  <c:v>150.86000000000001</c:v>
                </c:pt>
                <c:pt idx="9459">
                  <c:v>151.26</c:v>
                </c:pt>
                <c:pt idx="9460">
                  <c:v>152.01</c:v>
                </c:pt>
                <c:pt idx="9461">
                  <c:v>152.37</c:v>
                </c:pt>
                <c:pt idx="9462">
                  <c:v>151.91</c:v>
                </c:pt>
                <c:pt idx="9463">
                  <c:v>151.66</c:v>
                </c:pt>
                <c:pt idx="9464">
                  <c:v>151.56</c:v>
                </c:pt>
                <c:pt idx="9465">
                  <c:v>151.74</c:v>
                </c:pt>
                <c:pt idx="9466">
                  <c:v>157.6</c:v>
                </c:pt>
                <c:pt idx="9467">
                  <c:v>152.79</c:v>
                </c:pt>
                <c:pt idx="9468">
                  <c:v>154.61000000000001</c:v>
                </c:pt>
                <c:pt idx="9469">
                  <c:v>160.52000000000001</c:v>
                </c:pt>
                <c:pt idx="9470">
                  <c:v>154.38</c:v>
                </c:pt>
                <c:pt idx="9471">
                  <c:v>154.13</c:v>
                </c:pt>
                <c:pt idx="9472">
                  <c:v>157.78</c:v>
                </c:pt>
                <c:pt idx="9473">
                  <c:v>153.41999999999999</c:v>
                </c:pt>
                <c:pt idx="9474">
                  <c:v>154.33000000000001</c:v>
                </c:pt>
                <c:pt idx="9475">
                  <c:v>159.04</c:v>
                </c:pt>
                <c:pt idx="9476">
                  <c:v>155.16</c:v>
                </c:pt>
                <c:pt idx="9477">
                  <c:v>154.13</c:v>
                </c:pt>
                <c:pt idx="9478">
                  <c:v>159.38999999999999</c:v>
                </c:pt>
                <c:pt idx="9479">
                  <c:v>153.41999999999999</c:v>
                </c:pt>
                <c:pt idx="9480">
                  <c:v>153.55000000000001</c:v>
                </c:pt>
                <c:pt idx="9481">
                  <c:v>158.66</c:v>
                </c:pt>
                <c:pt idx="9482">
                  <c:v>150.1</c:v>
                </c:pt>
                <c:pt idx="9483">
                  <c:v>151.16</c:v>
                </c:pt>
                <c:pt idx="9484">
                  <c:v>162.06</c:v>
                </c:pt>
                <c:pt idx="9485">
                  <c:v>151.59</c:v>
                </c:pt>
                <c:pt idx="9486">
                  <c:v>153.35</c:v>
                </c:pt>
                <c:pt idx="9487">
                  <c:v>154.46</c:v>
                </c:pt>
                <c:pt idx="9488">
                  <c:v>153.22</c:v>
                </c:pt>
                <c:pt idx="9489">
                  <c:v>152.69</c:v>
                </c:pt>
                <c:pt idx="9490">
                  <c:v>152.72</c:v>
                </c:pt>
                <c:pt idx="9491">
                  <c:v>153.6</c:v>
                </c:pt>
                <c:pt idx="9492">
                  <c:v>153.22</c:v>
                </c:pt>
                <c:pt idx="9493">
                  <c:v>155.34</c:v>
                </c:pt>
                <c:pt idx="9494">
                  <c:v>154.72999999999999</c:v>
                </c:pt>
                <c:pt idx="9495">
                  <c:v>160.05000000000001</c:v>
                </c:pt>
                <c:pt idx="9496">
                  <c:v>156.12</c:v>
                </c:pt>
                <c:pt idx="9497">
                  <c:v>156.09</c:v>
                </c:pt>
                <c:pt idx="9498">
                  <c:v>161.58000000000001</c:v>
                </c:pt>
                <c:pt idx="9499">
                  <c:v>156.9</c:v>
                </c:pt>
                <c:pt idx="9500">
                  <c:v>155.87</c:v>
                </c:pt>
                <c:pt idx="9501">
                  <c:v>160.32</c:v>
                </c:pt>
                <c:pt idx="9502">
                  <c:v>154.46</c:v>
                </c:pt>
                <c:pt idx="9503">
                  <c:v>154.1</c:v>
                </c:pt>
                <c:pt idx="9504">
                  <c:v>159.94</c:v>
                </c:pt>
                <c:pt idx="9505">
                  <c:v>152.66999999999999</c:v>
                </c:pt>
                <c:pt idx="9506">
                  <c:v>150.68</c:v>
                </c:pt>
                <c:pt idx="9507">
                  <c:v>155.36000000000001</c:v>
                </c:pt>
                <c:pt idx="9508">
                  <c:v>148.46</c:v>
                </c:pt>
                <c:pt idx="9509">
                  <c:v>147.91</c:v>
                </c:pt>
                <c:pt idx="9510">
                  <c:v>155.46</c:v>
                </c:pt>
                <c:pt idx="9511">
                  <c:v>149.66999999999999</c:v>
                </c:pt>
                <c:pt idx="9512">
                  <c:v>149.41999999999999</c:v>
                </c:pt>
                <c:pt idx="9513">
                  <c:v>149.57</c:v>
                </c:pt>
                <c:pt idx="9514">
                  <c:v>147.72999999999999</c:v>
                </c:pt>
                <c:pt idx="9515">
                  <c:v>146</c:v>
                </c:pt>
                <c:pt idx="9516">
                  <c:v>148.36000000000001</c:v>
                </c:pt>
                <c:pt idx="9517">
                  <c:v>147.05000000000001</c:v>
                </c:pt>
                <c:pt idx="9518">
                  <c:v>146</c:v>
                </c:pt>
                <c:pt idx="9519">
                  <c:v>146.85</c:v>
                </c:pt>
                <c:pt idx="9520">
                  <c:v>147.03</c:v>
                </c:pt>
                <c:pt idx="9521">
                  <c:v>153.19999999999999</c:v>
                </c:pt>
                <c:pt idx="9522">
                  <c:v>148.11000000000001</c:v>
                </c:pt>
                <c:pt idx="9523">
                  <c:v>147.36000000000001</c:v>
                </c:pt>
                <c:pt idx="9524">
                  <c:v>154.51</c:v>
                </c:pt>
                <c:pt idx="9525">
                  <c:v>149.32</c:v>
                </c:pt>
                <c:pt idx="9526">
                  <c:v>149.77000000000001</c:v>
                </c:pt>
                <c:pt idx="9527">
                  <c:v>155.31</c:v>
                </c:pt>
                <c:pt idx="9528">
                  <c:v>149.6</c:v>
                </c:pt>
                <c:pt idx="9529">
                  <c:v>150.4</c:v>
                </c:pt>
                <c:pt idx="9530">
                  <c:v>156.41999999999999</c:v>
                </c:pt>
                <c:pt idx="9531">
                  <c:v>151.31</c:v>
                </c:pt>
                <c:pt idx="9532">
                  <c:v>151.76</c:v>
                </c:pt>
                <c:pt idx="9533">
                  <c:v>157.38</c:v>
                </c:pt>
                <c:pt idx="9534">
                  <c:v>150.13</c:v>
                </c:pt>
                <c:pt idx="9535">
                  <c:v>151.22999999999999</c:v>
                </c:pt>
                <c:pt idx="9536">
                  <c:v>156.52000000000001</c:v>
                </c:pt>
                <c:pt idx="9537">
                  <c:v>150.5</c:v>
                </c:pt>
                <c:pt idx="9538">
                  <c:v>150.05000000000001</c:v>
                </c:pt>
                <c:pt idx="9539">
                  <c:v>157.72999999999999</c:v>
                </c:pt>
                <c:pt idx="9540">
                  <c:v>147.53</c:v>
                </c:pt>
                <c:pt idx="9541">
                  <c:v>148.41</c:v>
                </c:pt>
                <c:pt idx="9542">
                  <c:v>148.99</c:v>
                </c:pt>
                <c:pt idx="9543">
                  <c:v>148.97</c:v>
                </c:pt>
                <c:pt idx="9544">
                  <c:v>149.94999999999999</c:v>
                </c:pt>
                <c:pt idx="9545">
                  <c:v>149.94999999999999</c:v>
                </c:pt>
                <c:pt idx="9546">
                  <c:v>148.04</c:v>
                </c:pt>
                <c:pt idx="9547">
                  <c:v>147.99</c:v>
                </c:pt>
                <c:pt idx="9548">
                  <c:v>148.34</c:v>
                </c:pt>
                <c:pt idx="9549">
                  <c:v>148.06</c:v>
                </c:pt>
                <c:pt idx="9550">
                  <c:v>152.22</c:v>
                </c:pt>
                <c:pt idx="9551">
                  <c:v>146.27000000000001</c:v>
                </c:pt>
                <c:pt idx="9552">
                  <c:v>146.05000000000001</c:v>
                </c:pt>
                <c:pt idx="9553">
                  <c:v>150.44999999999999</c:v>
                </c:pt>
                <c:pt idx="9554">
                  <c:v>146.16999999999999</c:v>
                </c:pt>
                <c:pt idx="9555">
                  <c:v>146.65</c:v>
                </c:pt>
                <c:pt idx="9556">
                  <c:v>153.12</c:v>
                </c:pt>
                <c:pt idx="9557">
                  <c:v>148.82</c:v>
                </c:pt>
                <c:pt idx="9558">
                  <c:v>146.65</c:v>
                </c:pt>
                <c:pt idx="9559">
                  <c:v>152.59</c:v>
                </c:pt>
                <c:pt idx="9560">
                  <c:v>147.51</c:v>
                </c:pt>
                <c:pt idx="9561">
                  <c:v>147.88999999999999</c:v>
                </c:pt>
                <c:pt idx="9562">
                  <c:v>153.58000000000001</c:v>
                </c:pt>
                <c:pt idx="9563">
                  <c:v>148.91999999999999</c:v>
                </c:pt>
                <c:pt idx="9564">
                  <c:v>149.37</c:v>
                </c:pt>
                <c:pt idx="9565">
                  <c:v>156.75</c:v>
                </c:pt>
                <c:pt idx="9566">
                  <c:v>150.81</c:v>
                </c:pt>
                <c:pt idx="9567">
                  <c:v>150.08000000000001</c:v>
                </c:pt>
                <c:pt idx="9568">
                  <c:v>161.68</c:v>
                </c:pt>
                <c:pt idx="9569">
                  <c:v>151.06</c:v>
                </c:pt>
                <c:pt idx="9570">
                  <c:v>151.59</c:v>
                </c:pt>
                <c:pt idx="9571">
                  <c:v>151.84</c:v>
                </c:pt>
                <c:pt idx="9572">
                  <c:v>151.94</c:v>
                </c:pt>
                <c:pt idx="9573">
                  <c:v>150.63</c:v>
                </c:pt>
                <c:pt idx="9574">
                  <c:v>150.5</c:v>
                </c:pt>
                <c:pt idx="9575">
                  <c:v>150.1</c:v>
                </c:pt>
                <c:pt idx="9576">
                  <c:v>155.44</c:v>
                </c:pt>
                <c:pt idx="9577">
                  <c:v>149.16999999999999</c:v>
                </c:pt>
                <c:pt idx="9578">
                  <c:v>149.69999999999999</c:v>
                </c:pt>
                <c:pt idx="9579">
                  <c:v>154.96</c:v>
                </c:pt>
                <c:pt idx="9580">
                  <c:v>149.16999999999999</c:v>
                </c:pt>
                <c:pt idx="9581">
                  <c:v>149.27000000000001</c:v>
                </c:pt>
                <c:pt idx="9582">
                  <c:v>154.33000000000001</c:v>
                </c:pt>
                <c:pt idx="9583">
                  <c:v>149.09</c:v>
                </c:pt>
                <c:pt idx="9584">
                  <c:v>149.16999999999999</c:v>
                </c:pt>
                <c:pt idx="9585">
                  <c:v>154.51</c:v>
                </c:pt>
                <c:pt idx="9586">
                  <c:v>148.97</c:v>
                </c:pt>
                <c:pt idx="9587">
                  <c:v>148.69</c:v>
                </c:pt>
                <c:pt idx="9588">
                  <c:v>153.32</c:v>
                </c:pt>
                <c:pt idx="9589">
                  <c:v>147.99</c:v>
                </c:pt>
                <c:pt idx="9590">
                  <c:v>148.82</c:v>
                </c:pt>
                <c:pt idx="9591">
                  <c:v>154.13</c:v>
                </c:pt>
                <c:pt idx="9592">
                  <c:v>149.32</c:v>
                </c:pt>
                <c:pt idx="9593">
                  <c:v>148.41</c:v>
                </c:pt>
                <c:pt idx="9594">
                  <c:v>153.97999999999999</c:v>
                </c:pt>
                <c:pt idx="9595">
                  <c:v>146.35</c:v>
                </c:pt>
                <c:pt idx="9596">
                  <c:v>146</c:v>
                </c:pt>
                <c:pt idx="9597">
                  <c:v>145.29</c:v>
                </c:pt>
                <c:pt idx="9598">
                  <c:v>145.63999999999999</c:v>
                </c:pt>
                <c:pt idx="9599">
                  <c:v>145.13999999999999</c:v>
                </c:pt>
                <c:pt idx="9600">
                  <c:v>146.93</c:v>
                </c:pt>
                <c:pt idx="9601">
                  <c:v>147.61000000000001</c:v>
                </c:pt>
                <c:pt idx="9602">
                  <c:v>146.93</c:v>
                </c:pt>
                <c:pt idx="9603">
                  <c:v>146.80000000000001</c:v>
                </c:pt>
                <c:pt idx="9604">
                  <c:v>147.68</c:v>
                </c:pt>
                <c:pt idx="9605">
                  <c:v>153.44999999999999</c:v>
                </c:pt>
                <c:pt idx="9606">
                  <c:v>149.62</c:v>
                </c:pt>
                <c:pt idx="9607">
                  <c:v>149.07</c:v>
                </c:pt>
                <c:pt idx="9608">
                  <c:v>154</c:v>
                </c:pt>
                <c:pt idx="9609">
                  <c:v>149.41999999999999</c:v>
                </c:pt>
                <c:pt idx="9610">
                  <c:v>149.35</c:v>
                </c:pt>
                <c:pt idx="9611">
                  <c:v>155.13999999999999</c:v>
                </c:pt>
                <c:pt idx="9612">
                  <c:v>150.47999999999999</c:v>
                </c:pt>
                <c:pt idx="9613">
                  <c:v>150.55000000000001</c:v>
                </c:pt>
                <c:pt idx="9614">
                  <c:v>155.69</c:v>
                </c:pt>
                <c:pt idx="9615">
                  <c:v>150.5</c:v>
                </c:pt>
                <c:pt idx="9616">
                  <c:v>149.91999999999999</c:v>
                </c:pt>
                <c:pt idx="9617">
                  <c:v>154.72999999999999</c:v>
                </c:pt>
                <c:pt idx="9618">
                  <c:v>151.79</c:v>
                </c:pt>
                <c:pt idx="9619">
                  <c:v>152.16999999999999</c:v>
                </c:pt>
                <c:pt idx="9620">
                  <c:v>158.13</c:v>
                </c:pt>
                <c:pt idx="9621">
                  <c:v>151.69</c:v>
                </c:pt>
                <c:pt idx="9622">
                  <c:v>149.80000000000001</c:v>
                </c:pt>
                <c:pt idx="9623">
                  <c:v>160.22</c:v>
                </c:pt>
                <c:pt idx="9624">
                  <c:v>152.06</c:v>
                </c:pt>
                <c:pt idx="9625">
                  <c:v>152.13999999999999</c:v>
                </c:pt>
                <c:pt idx="9626">
                  <c:v>153.65</c:v>
                </c:pt>
                <c:pt idx="9627">
                  <c:v>153.63</c:v>
                </c:pt>
                <c:pt idx="9628">
                  <c:v>153.80000000000001</c:v>
                </c:pt>
                <c:pt idx="9629">
                  <c:v>154.58000000000001</c:v>
                </c:pt>
                <c:pt idx="9630">
                  <c:v>154.97999999999999</c:v>
                </c:pt>
                <c:pt idx="9631">
                  <c:v>154.66</c:v>
                </c:pt>
                <c:pt idx="9632">
                  <c:v>153.27000000000001</c:v>
                </c:pt>
                <c:pt idx="9633">
                  <c:v>153.72999999999999</c:v>
                </c:pt>
                <c:pt idx="9634">
                  <c:v>158.22999999999999</c:v>
                </c:pt>
                <c:pt idx="9635">
                  <c:v>153.6</c:v>
                </c:pt>
                <c:pt idx="9636">
                  <c:v>153.32</c:v>
                </c:pt>
                <c:pt idx="9637">
                  <c:v>158.59</c:v>
                </c:pt>
                <c:pt idx="9638">
                  <c:v>152.49</c:v>
                </c:pt>
                <c:pt idx="9639">
                  <c:v>151.49</c:v>
                </c:pt>
                <c:pt idx="9640">
                  <c:v>156.62</c:v>
                </c:pt>
                <c:pt idx="9641">
                  <c:v>151.63999999999999</c:v>
                </c:pt>
                <c:pt idx="9642">
                  <c:v>151.86000000000001</c:v>
                </c:pt>
                <c:pt idx="9643">
                  <c:v>157.25</c:v>
                </c:pt>
                <c:pt idx="9644">
                  <c:v>152.62</c:v>
                </c:pt>
                <c:pt idx="9645">
                  <c:v>153</c:v>
                </c:pt>
                <c:pt idx="9646">
                  <c:v>158.03</c:v>
                </c:pt>
                <c:pt idx="9647">
                  <c:v>153</c:v>
                </c:pt>
                <c:pt idx="9648">
                  <c:v>152.41999999999999</c:v>
                </c:pt>
                <c:pt idx="9649">
                  <c:v>161.46</c:v>
                </c:pt>
                <c:pt idx="9650">
                  <c:v>153.5</c:v>
                </c:pt>
                <c:pt idx="9651">
                  <c:v>153.69999999999999</c:v>
                </c:pt>
                <c:pt idx="9652">
                  <c:v>164.15</c:v>
                </c:pt>
                <c:pt idx="9653">
                  <c:v>152.11000000000001</c:v>
                </c:pt>
                <c:pt idx="9654">
                  <c:v>151.08000000000001</c:v>
                </c:pt>
                <c:pt idx="9655">
                  <c:v>152.9</c:v>
                </c:pt>
                <c:pt idx="9656">
                  <c:v>154.68</c:v>
                </c:pt>
                <c:pt idx="9657">
                  <c:v>155.91999999999999</c:v>
                </c:pt>
                <c:pt idx="9658">
                  <c:v>157.97999999999999</c:v>
                </c:pt>
                <c:pt idx="9659">
                  <c:v>157.05000000000001</c:v>
                </c:pt>
                <c:pt idx="9660">
                  <c:v>162.26</c:v>
                </c:pt>
                <c:pt idx="9661">
                  <c:v>156.65</c:v>
                </c:pt>
                <c:pt idx="9662">
                  <c:v>156.55000000000001</c:v>
                </c:pt>
                <c:pt idx="9663">
                  <c:v>161.18</c:v>
                </c:pt>
                <c:pt idx="9664">
                  <c:v>155.24</c:v>
                </c:pt>
                <c:pt idx="9665">
                  <c:v>154.41</c:v>
                </c:pt>
                <c:pt idx="9666">
                  <c:v>159.29</c:v>
                </c:pt>
                <c:pt idx="9667">
                  <c:v>154.88</c:v>
                </c:pt>
                <c:pt idx="9668">
                  <c:v>155.94</c:v>
                </c:pt>
                <c:pt idx="9669">
                  <c:v>160.80000000000001</c:v>
                </c:pt>
                <c:pt idx="9670">
                  <c:v>156.12</c:v>
                </c:pt>
                <c:pt idx="9671">
                  <c:v>156.37</c:v>
                </c:pt>
                <c:pt idx="9672">
                  <c:v>160.83000000000001</c:v>
                </c:pt>
                <c:pt idx="9673">
                  <c:v>155.21</c:v>
                </c:pt>
                <c:pt idx="9674">
                  <c:v>155.44</c:v>
                </c:pt>
                <c:pt idx="9675">
                  <c:v>160.41999999999999</c:v>
                </c:pt>
                <c:pt idx="9676">
                  <c:v>151.84</c:v>
                </c:pt>
                <c:pt idx="9677">
                  <c:v>151.18</c:v>
                </c:pt>
                <c:pt idx="9678">
                  <c:v>157.4</c:v>
                </c:pt>
                <c:pt idx="9679">
                  <c:v>150.88</c:v>
                </c:pt>
                <c:pt idx="9680">
                  <c:v>150.03</c:v>
                </c:pt>
                <c:pt idx="9681">
                  <c:v>151.69</c:v>
                </c:pt>
                <c:pt idx="9682">
                  <c:v>152.19</c:v>
                </c:pt>
                <c:pt idx="9683">
                  <c:v>152.04</c:v>
                </c:pt>
                <c:pt idx="9684">
                  <c:v>152.01</c:v>
                </c:pt>
                <c:pt idx="9685">
                  <c:v>152.57</c:v>
                </c:pt>
                <c:pt idx="9686">
                  <c:v>152.63999999999999</c:v>
                </c:pt>
                <c:pt idx="9687">
                  <c:v>154.31</c:v>
                </c:pt>
                <c:pt idx="9688">
                  <c:v>152.77000000000001</c:v>
                </c:pt>
                <c:pt idx="9689">
                  <c:v>159.38999999999999</c:v>
                </c:pt>
                <c:pt idx="9690">
                  <c:v>154.51</c:v>
                </c:pt>
                <c:pt idx="9691">
                  <c:v>155.21</c:v>
                </c:pt>
                <c:pt idx="9692">
                  <c:v>160.85</c:v>
                </c:pt>
                <c:pt idx="9693">
                  <c:v>156.94999999999999</c:v>
                </c:pt>
                <c:pt idx="9694">
                  <c:v>158.22999999999999</c:v>
                </c:pt>
                <c:pt idx="9695">
                  <c:v>162.79</c:v>
                </c:pt>
                <c:pt idx="9696">
                  <c:v>157.85</c:v>
                </c:pt>
                <c:pt idx="9697">
                  <c:v>157.28</c:v>
                </c:pt>
                <c:pt idx="9698">
                  <c:v>162.79</c:v>
                </c:pt>
                <c:pt idx="9699">
                  <c:v>159.01</c:v>
                </c:pt>
                <c:pt idx="9700">
                  <c:v>158.66</c:v>
                </c:pt>
                <c:pt idx="9701">
                  <c:v>164.15</c:v>
                </c:pt>
                <c:pt idx="9702">
                  <c:v>159.74</c:v>
                </c:pt>
                <c:pt idx="9703">
                  <c:v>160.4</c:v>
                </c:pt>
                <c:pt idx="9704">
                  <c:v>164.4</c:v>
                </c:pt>
                <c:pt idx="9705">
                  <c:v>158.21</c:v>
                </c:pt>
                <c:pt idx="9706">
                  <c:v>155.94</c:v>
                </c:pt>
                <c:pt idx="9707">
                  <c:v>164.88</c:v>
                </c:pt>
                <c:pt idx="9708">
                  <c:v>155.44</c:v>
                </c:pt>
                <c:pt idx="9709">
                  <c:v>154.43</c:v>
                </c:pt>
                <c:pt idx="9710">
                  <c:v>153.63</c:v>
                </c:pt>
                <c:pt idx="9711">
                  <c:v>152.34</c:v>
                </c:pt>
                <c:pt idx="9712">
                  <c:v>152.87</c:v>
                </c:pt>
                <c:pt idx="9713">
                  <c:v>153.72999999999999</c:v>
                </c:pt>
                <c:pt idx="9714">
                  <c:v>154.05000000000001</c:v>
                </c:pt>
                <c:pt idx="9715">
                  <c:v>152.94999999999999</c:v>
                </c:pt>
                <c:pt idx="9716">
                  <c:v>152.97</c:v>
                </c:pt>
                <c:pt idx="9717">
                  <c:v>150.63</c:v>
                </c:pt>
                <c:pt idx="9718">
                  <c:v>155.26</c:v>
                </c:pt>
                <c:pt idx="9719">
                  <c:v>150.86000000000001</c:v>
                </c:pt>
                <c:pt idx="9720">
                  <c:v>151.21</c:v>
                </c:pt>
                <c:pt idx="9721">
                  <c:v>157.15</c:v>
                </c:pt>
                <c:pt idx="9722">
                  <c:v>150.96</c:v>
                </c:pt>
                <c:pt idx="9723">
                  <c:v>149.75</c:v>
                </c:pt>
                <c:pt idx="9724">
                  <c:v>155.26</c:v>
                </c:pt>
                <c:pt idx="9725">
                  <c:v>148.94</c:v>
                </c:pt>
                <c:pt idx="9726">
                  <c:v>151.18</c:v>
                </c:pt>
                <c:pt idx="9727">
                  <c:v>157.22999999999999</c:v>
                </c:pt>
                <c:pt idx="9728">
                  <c:v>152.62</c:v>
                </c:pt>
                <c:pt idx="9729">
                  <c:v>152.13999999999999</c:v>
                </c:pt>
                <c:pt idx="9730">
                  <c:v>157.78</c:v>
                </c:pt>
                <c:pt idx="9731">
                  <c:v>151.49</c:v>
                </c:pt>
                <c:pt idx="9732">
                  <c:v>151.33000000000001</c:v>
                </c:pt>
                <c:pt idx="9733">
                  <c:v>157.6</c:v>
                </c:pt>
                <c:pt idx="9734">
                  <c:v>149.69999999999999</c:v>
                </c:pt>
                <c:pt idx="9735">
                  <c:v>148.31</c:v>
                </c:pt>
                <c:pt idx="9736">
                  <c:v>158.43</c:v>
                </c:pt>
                <c:pt idx="9737">
                  <c:v>150.44999999999999</c:v>
                </c:pt>
                <c:pt idx="9738">
                  <c:v>152.22</c:v>
                </c:pt>
                <c:pt idx="9739">
                  <c:v>153.47</c:v>
                </c:pt>
                <c:pt idx="9740">
                  <c:v>153.22</c:v>
                </c:pt>
                <c:pt idx="9741">
                  <c:v>152.41999999999999</c:v>
                </c:pt>
                <c:pt idx="9742">
                  <c:v>150.28</c:v>
                </c:pt>
                <c:pt idx="9743">
                  <c:v>149.91999999999999</c:v>
                </c:pt>
                <c:pt idx="9744">
                  <c:v>155.46</c:v>
                </c:pt>
                <c:pt idx="9745">
                  <c:v>150.91</c:v>
                </c:pt>
                <c:pt idx="9746">
                  <c:v>151.81</c:v>
                </c:pt>
                <c:pt idx="9747">
                  <c:v>156.6</c:v>
                </c:pt>
                <c:pt idx="9748">
                  <c:v>150.97999999999999</c:v>
                </c:pt>
                <c:pt idx="9749">
                  <c:v>150.53</c:v>
                </c:pt>
                <c:pt idx="9750">
                  <c:v>157.22999999999999</c:v>
                </c:pt>
                <c:pt idx="9751">
                  <c:v>154.33000000000001</c:v>
                </c:pt>
                <c:pt idx="9752">
                  <c:v>154.56</c:v>
                </c:pt>
                <c:pt idx="9753">
                  <c:v>159.72</c:v>
                </c:pt>
                <c:pt idx="9754">
                  <c:v>153.97999999999999</c:v>
                </c:pt>
                <c:pt idx="9755">
                  <c:v>152.87</c:v>
                </c:pt>
                <c:pt idx="9756">
                  <c:v>158.08000000000001</c:v>
                </c:pt>
                <c:pt idx="9757">
                  <c:v>152.97</c:v>
                </c:pt>
                <c:pt idx="9758">
                  <c:v>153.27000000000001</c:v>
                </c:pt>
                <c:pt idx="9759">
                  <c:v>158.13</c:v>
                </c:pt>
                <c:pt idx="9760">
                  <c:v>151.71</c:v>
                </c:pt>
                <c:pt idx="9761">
                  <c:v>152.52000000000001</c:v>
                </c:pt>
                <c:pt idx="9762">
                  <c:v>159.74</c:v>
                </c:pt>
                <c:pt idx="9763">
                  <c:v>152.24</c:v>
                </c:pt>
                <c:pt idx="9764">
                  <c:v>151.56</c:v>
                </c:pt>
                <c:pt idx="9765">
                  <c:v>150.05000000000001</c:v>
                </c:pt>
                <c:pt idx="9766">
                  <c:v>151.11000000000001</c:v>
                </c:pt>
                <c:pt idx="9767">
                  <c:v>150.91</c:v>
                </c:pt>
                <c:pt idx="9768">
                  <c:v>152.72</c:v>
                </c:pt>
                <c:pt idx="9769">
                  <c:v>150.22999999999999</c:v>
                </c:pt>
                <c:pt idx="9770">
                  <c:v>152.69</c:v>
                </c:pt>
                <c:pt idx="9771">
                  <c:v>151.79</c:v>
                </c:pt>
                <c:pt idx="9772">
                  <c:v>152.11000000000001</c:v>
                </c:pt>
                <c:pt idx="9773">
                  <c:v>156.57</c:v>
                </c:pt>
                <c:pt idx="9774">
                  <c:v>150.69999999999999</c:v>
                </c:pt>
                <c:pt idx="9775">
                  <c:v>152.13999999999999</c:v>
                </c:pt>
                <c:pt idx="9776">
                  <c:v>156.55000000000001</c:v>
                </c:pt>
                <c:pt idx="9777">
                  <c:v>149.41999999999999</c:v>
                </c:pt>
                <c:pt idx="9778">
                  <c:v>150.86000000000001</c:v>
                </c:pt>
                <c:pt idx="9779">
                  <c:v>156.04</c:v>
                </c:pt>
                <c:pt idx="9780">
                  <c:v>150.78</c:v>
                </c:pt>
                <c:pt idx="9781">
                  <c:v>151.56</c:v>
                </c:pt>
                <c:pt idx="9782">
                  <c:v>156.80000000000001</c:v>
                </c:pt>
                <c:pt idx="9783">
                  <c:v>150.13</c:v>
                </c:pt>
                <c:pt idx="9784">
                  <c:v>149.13999999999999</c:v>
                </c:pt>
                <c:pt idx="9785">
                  <c:v>155.36000000000001</c:v>
                </c:pt>
                <c:pt idx="9786">
                  <c:v>149.16999999999999</c:v>
                </c:pt>
                <c:pt idx="9787">
                  <c:v>149.19</c:v>
                </c:pt>
                <c:pt idx="9788">
                  <c:v>156.38999999999999</c:v>
                </c:pt>
                <c:pt idx="9789">
                  <c:v>151.99</c:v>
                </c:pt>
                <c:pt idx="9790">
                  <c:v>151.91</c:v>
                </c:pt>
                <c:pt idx="9791">
                  <c:v>159.44</c:v>
                </c:pt>
                <c:pt idx="9792">
                  <c:v>152.37</c:v>
                </c:pt>
                <c:pt idx="9793">
                  <c:v>152.32</c:v>
                </c:pt>
                <c:pt idx="9794">
                  <c:v>151.51</c:v>
                </c:pt>
                <c:pt idx="9795">
                  <c:v>152.49</c:v>
                </c:pt>
                <c:pt idx="9796">
                  <c:v>152.63999999999999</c:v>
                </c:pt>
                <c:pt idx="9797">
                  <c:v>151.21</c:v>
                </c:pt>
                <c:pt idx="9798">
                  <c:v>152.32</c:v>
                </c:pt>
                <c:pt idx="9799">
                  <c:v>152.94999999999999</c:v>
                </c:pt>
                <c:pt idx="9800">
                  <c:v>152.49</c:v>
                </c:pt>
                <c:pt idx="9801">
                  <c:v>153.35</c:v>
                </c:pt>
                <c:pt idx="9802">
                  <c:v>158.46</c:v>
                </c:pt>
                <c:pt idx="9803">
                  <c:v>152.79</c:v>
                </c:pt>
                <c:pt idx="9804">
                  <c:v>152.13999999999999</c:v>
                </c:pt>
                <c:pt idx="9805">
                  <c:v>156.57</c:v>
                </c:pt>
                <c:pt idx="9806">
                  <c:v>151.44</c:v>
                </c:pt>
                <c:pt idx="9807">
                  <c:v>150.69999999999999</c:v>
                </c:pt>
                <c:pt idx="9808">
                  <c:v>154.78</c:v>
                </c:pt>
                <c:pt idx="9809">
                  <c:v>149.69999999999999</c:v>
                </c:pt>
                <c:pt idx="9810">
                  <c:v>151.13</c:v>
                </c:pt>
                <c:pt idx="9811">
                  <c:v>156.44999999999999</c:v>
                </c:pt>
                <c:pt idx="9812">
                  <c:v>151.26</c:v>
                </c:pt>
                <c:pt idx="9813">
                  <c:v>151.59</c:v>
                </c:pt>
                <c:pt idx="9814">
                  <c:v>157.97999999999999</c:v>
                </c:pt>
                <c:pt idx="9815">
                  <c:v>152.49</c:v>
                </c:pt>
                <c:pt idx="9816">
                  <c:v>151.99</c:v>
                </c:pt>
                <c:pt idx="9817">
                  <c:v>159.34</c:v>
                </c:pt>
                <c:pt idx="9818">
                  <c:v>152.79</c:v>
                </c:pt>
                <c:pt idx="9819">
                  <c:v>153.44999999999999</c:v>
                </c:pt>
                <c:pt idx="9820">
                  <c:v>163.69999999999999</c:v>
                </c:pt>
                <c:pt idx="9821">
                  <c:v>153.72999999999999</c:v>
                </c:pt>
                <c:pt idx="9822">
                  <c:v>154</c:v>
                </c:pt>
                <c:pt idx="9823">
                  <c:v>153.15</c:v>
                </c:pt>
                <c:pt idx="9824">
                  <c:v>152.94999999999999</c:v>
                </c:pt>
                <c:pt idx="9825">
                  <c:v>152.52000000000001</c:v>
                </c:pt>
                <c:pt idx="9826">
                  <c:v>152.19</c:v>
                </c:pt>
                <c:pt idx="9827">
                  <c:v>151.51</c:v>
                </c:pt>
                <c:pt idx="9828">
                  <c:v>155.44</c:v>
                </c:pt>
                <c:pt idx="9829">
                  <c:v>150.25</c:v>
                </c:pt>
                <c:pt idx="9830">
                  <c:v>150.4</c:v>
                </c:pt>
                <c:pt idx="9831">
                  <c:v>155.63999999999999</c:v>
                </c:pt>
                <c:pt idx="9832">
                  <c:v>152.19</c:v>
                </c:pt>
                <c:pt idx="9833">
                  <c:v>151.06</c:v>
                </c:pt>
                <c:pt idx="9834">
                  <c:v>156.04</c:v>
                </c:pt>
                <c:pt idx="9835">
                  <c:v>153.63</c:v>
                </c:pt>
                <c:pt idx="9836">
                  <c:v>154.05000000000001</c:v>
                </c:pt>
                <c:pt idx="9837">
                  <c:v>160.25</c:v>
                </c:pt>
                <c:pt idx="9838">
                  <c:v>154.15</c:v>
                </c:pt>
                <c:pt idx="9839">
                  <c:v>154.51</c:v>
                </c:pt>
                <c:pt idx="9840">
                  <c:v>159.32</c:v>
                </c:pt>
                <c:pt idx="9841">
                  <c:v>153.44999999999999</c:v>
                </c:pt>
                <c:pt idx="9842">
                  <c:v>154.28</c:v>
                </c:pt>
                <c:pt idx="9843">
                  <c:v>160.32</c:v>
                </c:pt>
                <c:pt idx="9844">
                  <c:v>154.97999999999999</c:v>
                </c:pt>
                <c:pt idx="9845">
                  <c:v>155.66</c:v>
                </c:pt>
                <c:pt idx="9846">
                  <c:v>161.58000000000001</c:v>
                </c:pt>
                <c:pt idx="9847">
                  <c:v>155.74</c:v>
                </c:pt>
                <c:pt idx="9848">
                  <c:v>156.16999999999999</c:v>
                </c:pt>
                <c:pt idx="9849">
                  <c:v>165.08</c:v>
                </c:pt>
                <c:pt idx="9850">
                  <c:v>156.38999999999999</c:v>
                </c:pt>
                <c:pt idx="9851">
                  <c:v>154.46</c:v>
                </c:pt>
                <c:pt idx="9852">
                  <c:v>153.37</c:v>
                </c:pt>
                <c:pt idx="9853">
                  <c:v>153.22</c:v>
                </c:pt>
                <c:pt idx="9854">
                  <c:v>154.86000000000001</c:v>
                </c:pt>
                <c:pt idx="9855">
                  <c:v>155.31</c:v>
                </c:pt>
                <c:pt idx="9856">
                  <c:v>155.19</c:v>
                </c:pt>
                <c:pt idx="9857">
                  <c:v>154.63</c:v>
                </c:pt>
                <c:pt idx="9858">
                  <c:v>153.83000000000001</c:v>
                </c:pt>
                <c:pt idx="9859">
                  <c:v>154.03</c:v>
                </c:pt>
                <c:pt idx="9860">
                  <c:v>160.27000000000001</c:v>
                </c:pt>
                <c:pt idx="9861">
                  <c:v>153.85</c:v>
                </c:pt>
                <c:pt idx="9862">
                  <c:v>154.31</c:v>
                </c:pt>
                <c:pt idx="9863">
                  <c:v>159.87</c:v>
                </c:pt>
                <c:pt idx="9864">
                  <c:v>155.06</c:v>
                </c:pt>
                <c:pt idx="9865">
                  <c:v>152.66999999999999</c:v>
                </c:pt>
                <c:pt idx="9866">
                  <c:v>157.30000000000001</c:v>
                </c:pt>
                <c:pt idx="9867">
                  <c:v>152.74</c:v>
                </c:pt>
                <c:pt idx="9868">
                  <c:v>153.94999999999999</c:v>
                </c:pt>
                <c:pt idx="9869">
                  <c:v>159.24</c:v>
                </c:pt>
                <c:pt idx="9870">
                  <c:v>153.85</c:v>
                </c:pt>
                <c:pt idx="9871">
                  <c:v>155.24</c:v>
                </c:pt>
                <c:pt idx="9872">
                  <c:v>160.72999999999999</c:v>
                </c:pt>
                <c:pt idx="9873">
                  <c:v>155.82</c:v>
                </c:pt>
                <c:pt idx="9874">
                  <c:v>155.49</c:v>
                </c:pt>
                <c:pt idx="9875">
                  <c:v>162.03</c:v>
                </c:pt>
                <c:pt idx="9876">
                  <c:v>155.06</c:v>
                </c:pt>
                <c:pt idx="9877">
                  <c:v>154.08000000000001</c:v>
                </c:pt>
                <c:pt idx="9878">
                  <c:v>165.06</c:v>
                </c:pt>
                <c:pt idx="9879">
                  <c:v>153</c:v>
                </c:pt>
                <c:pt idx="9880">
                  <c:v>153.15</c:v>
                </c:pt>
                <c:pt idx="9881">
                  <c:v>150.55000000000001</c:v>
                </c:pt>
                <c:pt idx="9882">
                  <c:v>150.96</c:v>
                </c:pt>
                <c:pt idx="9883">
                  <c:v>150.38</c:v>
                </c:pt>
                <c:pt idx="9884">
                  <c:v>150.96</c:v>
                </c:pt>
                <c:pt idx="9885">
                  <c:v>152.24</c:v>
                </c:pt>
                <c:pt idx="9886">
                  <c:v>157.96</c:v>
                </c:pt>
                <c:pt idx="9887">
                  <c:v>151.59</c:v>
                </c:pt>
                <c:pt idx="9888">
                  <c:v>152.91999999999999</c:v>
                </c:pt>
                <c:pt idx="9889">
                  <c:v>158.06</c:v>
                </c:pt>
                <c:pt idx="9890">
                  <c:v>152.9</c:v>
                </c:pt>
                <c:pt idx="9891">
                  <c:v>154.18</c:v>
                </c:pt>
                <c:pt idx="9892">
                  <c:v>157.6</c:v>
                </c:pt>
                <c:pt idx="9893">
                  <c:v>155.44</c:v>
                </c:pt>
                <c:pt idx="9894">
                  <c:v>155.59</c:v>
                </c:pt>
                <c:pt idx="9895">
                  <c:v>161.43</c:v>
                </c:pt>
                <c:pt idx="9896">
                  <c:v>155.29</c:v>
                </c:pt>
                <c:pt idx="9897">
                  <c:v>155.21</c:v>
                </c:pt>
                <c:pt idx="9898">
                  <c:v>159.94</c:v>
                </c:pt>
                <c:pt idx="9899">
                  <c:v>153.68</c:v>
                </c:pt>
                <c:pt idx="9900">
                  <c:v>152.79</c:v>
                </c:pt>
                <c:pt idx="9901">
                  <c:v>160.65</c:v>
                </c:pt>
                <c:pt idx="9902">
                  <c:v>155.69</c:v>
                </c:pt>
                <c:pt idx="9903">
                  <c:v>155.29</c:v>
                </c:pt>
                <c:pt idx="9904">
                  <c:v>161.63</c:v>
                </c:pt>
                <c:pt idx="9905">
                  <c:v>154.28</c:v>
                </c:pt>
                <c:pt idx="9906">
                  <c:v>153.4</c:v>
                </c:pt>
                <c:pt idx="9907">
                  <c:v>154.56</c:v>
                </c:pt>
                <c:pt idx="9908">
                  <c:v>155.29</c:v>
                </c:pt>
                <c:pt idx="9909">
                  <c:v>155.51</c:v>
                </c:pt>
                <c:pt idx="9910">
                  <c:v>154.36000000000001</c:v>
                </c:pt>
                <c:pt idx="9911">
                  <c:v>154.31</c:v>
                </c:pt>
                <c:pt idx="9912">
                  <c:v>154.96</c:v>
                </c:pt>
                <c:pt idx="9913">
                  <c:v>156.07</c:v>
                </c:pt>
                <c:pt idx="9914">
                  <c:v>157.1</c:v>
                </c:pt>
                <c:pt idx="9915">
                  <c:v>161.88</c:v>
                </c:pt>
                <c:pt idx="9916">
                  <c:v>156.16999999999999</c:v>
                </c:pt>
                <c:pt idx="9917">
                  <c:v>155.06</c:v>
                </c:pt>
                <c:pt idx="9918">
                  <c:v>160.37</c:v>
                </c:pt>
                <c:pt idx="9919">
                  <c:v>154.15</c:v>
                </c:pt>
                <c:pt idx="9920">
                  <c:v>155.82</c:v>
                </c:pt>
                <c:pt idx="9921">
                  <c:v>160.16999999999999</c:v>
                </c:pt>
                <c:pt idx="9922">
                  <c:v>153.05000000000001</c:v>
                </c:pt>
                <c:pt idx="9923">
                  <c:v>151.86000000000001</c:v>
                </c:pt>
                <c:pt idx="9924">
                  <c:v>156.80000000000001</c:v>
                </c:pt>
                <c:pt idx="9925">
                  <c:v>152.38999999999999</c:v>
                </c:pt>
                <c:pt idx="9926">
                  <c:v>153.30000000000001</c:v>
                </c:pt>
                <c:pt idx="9927">
                  <c:v>159.72</c:v>
                </c:pt>
                <c:pt idx="9928">
                  <c:v>155.01</c:v>
                </c:pt>
                <c:pt idx="9929">
                  <c:v>154.58000000000001</c:v>
                </c:pt>
                <c:pt idx="9930">
                  <c:v>161.76</c:v>
                </c:pt>
                <c:pt idx="9931">
                  <c:v>155.59</c:v>
                </c:pt>
                <c:pt idx="9932">
                  <c:v>156.85</c:v>
                </c:pt>
                <c:pt idx="9933">
                  <c:v>166.06</c:v>
                </c:pt>
                <c:pt idx="9934">
                  <c:v>155.88999999999999</c:v>
                </c:pt>
                <c:pt idx="9935">
                  <c:v>155.13999999999999</c:v>
                </c:pt>
                <c:pt idx="9936">
                  <c:v>154.91</c:v>
                </c:pt>
                <c:pt idx="9937">
                  <c:v>154.18</c:v>
                </c:pt>
                <c:pt idx="9938">
                  <c:v>153.15</c:v>
                </c:pt>
                <c:pt idx="9939">
                  <c:v>152.82</c:v>
                </c:pt>
                <c:pt idx="9940">
                  <c:v>152.38999999999999</c:v>
                </c:pt>
                <c:pt idx="9941">
                  <c:v>158.18</c:v>
                </c:pt>
                <c:pt idx="9942">
                  <c:v>153.07</c:v>
                </c:pt>
                <c:pt idx="9943">
                  <c:v>152.49</c:v>
                </c:pt>
                <c:pt idx="9944">
                  <c:v>158.41</c:v>
                </c:pt>
                <c:pt idx="9945">
                  <c:v>154.47999999999999</c:v>
                </c:pt>
                <c:pt idx="9946">
                  <c:v>152.44</c:v>
                </c:pt>
                <c:pt idx="9947">
                  <c:v>157.72999999999999</c:v>
                </c:pt>
                <c:pt idx="9948">
                  <c:v>151.91</c:v>
                </c:pt>
                <c:pt idx="9949">
                  <c:v>151.56</c:v>
                </c:pt>
                <c:pt idx="9950">
                  <c:v>157.91</c:v>
                </c:pt>
                <c:pt idx="9951">
                  <c:v>151.91</c:v>
                </c:pt>
                <c:pt idx="9952">
                  <c:v>150.69999999999999</c:v>
                </c:pt>
                <c:pt idx="9953">
                  <c:v>155.38999999999999</c:v>
                </c:pt>
                <c:pt idx="9954">
                  <c:v>149.85</c:v>
                </c:pt>
                <c:pt idx="9955">
                  <c:v>149.52000000000001</c:v>
                </c:pt>
                <c:pt idx="9956">
                  <c:v>155.38999999999999</c:v>
                </c:pt>
                <c:pt idx="9957">
                  <c:v>149.04</c:v>
                </c:pt>
                <c:pt idx="9958">
                  <c:v>148.34</c:v>
                </c:pt>
                <c:pt idx="9959">
                  <c:v>154.83000000000001</c:v>
                </c:pt>
                <c:pt idx="9960">
                  <c:v>150.53</c:v>
                </c:pt>
                <c:pt idx="9961">
                  <c:v>151.59</c:v>
                </c:pt>
                <c:pt idx="9962">
                  <c:v>152.69</c:v>
                </c:pt>
                <c:pt idx="9963">
                  <c:v>153.35</c:v>
                </c:pt>
                <c:pt idx="9964">
                  <c:v>154</c:v>
                </c:pt>
                <c:pt idx="9965">
                  <c:v>155.49</c:v>
                </c:pt>
                <c:pt idx="9966">
                  <c:v>155.84</c:v>
                </c:pt>
                <c:pt idx="9967">
                  <c:v>154.78</c:v>
                </c:pt>
                <c:pt idx="9968">
                  <c:v>154.63</c:v>
                </c:pt>
                <c:pt idx="9969">
                  <c:v>153.9</c:v>
                </c:pt>
                <c:pt idx="9970">
                  <c:v>160.19999999999999</c:v>
                </c:pt>
                <c:pt idx="9971">
                  <c:v>156.22</c:v>
                </c:pt>
                <c:pt idx="9972">
                  <c:v>158.36000000000001</c:v>
                </c:pt>
                <c:pt idx="9973">
                  <c:v>162.84</c:v>
                </c:pt>
                <c:pt idx="9974">
                  <c:v>157.63</c:v>
                </c:pt>
                <c:pt idx="9975">
                  <c:v>157.30000000000001</c:v>
                </c:pt>
                <c:pt idx="9976">
                  <c:v>162.44</c:v>
                </c:pt>
                <c:pt idx="9977">
                  <c:v>155.38999999999999</c:v>
                </c:pt>
                <c:pt idx="9978">
                  <c:v>156.91999999999999</c:v>
                </c:pt>
                <c:pt idx="9979">
                  <c:v>162.81</c:v>
                </c:pt>
                <c:pt idx="9980">
                  <c:v>157.38</c:v>
                </c:pt>
                <c:pt idx="9981">
                  <c:v>157.19999999999999</c:v>
                </c:pt>
                <c:pt idx="9982">
                  <c:v>161.61000000000001</c:v>
                </c:pt>
                <c:pt idx="9983">
                  <c:v>155.82</c:v>
                </c:pt>
                <c:pt idx="9984">
                  <c:v>156.27000000000001</c:v>
                </c:pt>
                <c:pt idx="9985">
                  <c:v>162.84</c:v>
                </c:pt>
                <c:pt idx="9986">
                  <c:v>156.47</c:v>
                </c:pt>
                <c:pt idx="9987">
                  <c:v>155.84</c:v>
                </c:pt>
                <c:pt idx="9988">
                  <c:v>165.08</c:v>
                </c:pt>
                <c:pt idx="9989">
                  <c:v>156.66999999999999</c:v>
                </c:pt>
                <c:pt idx="9990">
                  <c:v>157.58000000000001</c:v>
                </c:pt>
                <c:pt idx="9991">
                  <c:v>158.26</c:v>
                </c:pt>
                <c:pt idx="9992">
                  <c:v>158.51</c:v>
                </c:pt>
                <c:pt idx="9993">
                  <c:v>158.59</c:v>
                </c:pt>
                <c:pt idx="9994">
                  <c:v>159.04</c:v>
                </c:pt>
                <c:pt idx="9995">
                  <c:v>158.76</c:v>
                </c:pt>
                <c:pt idx="9996">
                  <c:v>158.46</c:v>
                </c:pt>
                <c:pt idx="9997">
                  <c:v>156.57</c:v>
                </c:pt>
                <c:pt idx="9998">
                  <c:v>156.44999999999999</c:v>
                </c:pt>
                <c:pt idx="9999">
                  <c:v>161.03</c:v>
                </c:pt>
                <c:pt idx="10000">
                  <c:v>154.96</c:v>
                </c:pt>
                <c:pt idx="10001">
                  <c:v>156.19</c:v>
                </c:pt>
                <c:pt idx="10002">
                  <c:v>160.44999999999999</c:v>
                </c:pt>
                <c:pt idx="10003">
                  <c:v>154.19999999999999</c:v>
                </c:pt>
                <c:pt idx="10004">
                  <c:v>153.07</c:v>
                </c:pt>
                <c:pt idx="10005">
                  <c:v>159.69</c:v>
                </c:pt>
                <c:pt idx="10006">
                  <c:v>153.55000000000001</c:v>
                </c:pt>
                <c:pt idx="10007">
                  <c:v>154.28</c:v>
                </c:pt>
                <c:pt idx="10008">
                  <c:v>159.09</c:v>
                </c:pt>
                <c:pt idx="10009">
                  <c:v>152.06</c:v>
                </c:pt>
                <c:pt idx="10010">
                  <c:v>152.97</c:v>
                </c:pt>
                <c:pt idx="10011">
                  <c:v>160.02000000000001</c:v>
                </c:pt>
                <c:pt idx="10012">
                  <c:v>154.1</c:v>
                </c:pt>
                <c:pt idx="10013">
                  <c:v>153.83000000000001</c:v>
                </c:pt>
                <c:pt idx="10014">
                  <c:v>159.11000000000001</c:v>
                </c:pt>
                <c:pt idx="10015">
                  <c:v>152.77000000000001</c:v>
                </c:pt>
                <c:pt idx="10016">
                  <c:v>153.37</c:v>
                </c:pt>
                <c:pt idx="10017">
                  <c:v>163.92</c:v>
                </c:pt>
                <c:pt idx="10018">
                  <c:v>152.87</c:v>
                </c:pt>
                <c:pt idx="10019">
                  <c:v>152.94999999999999</c:v>
                </c:pt>
                <c:pt idx="10020">
                  <c:v>152.37</c:v>
                </c:pt>
                <c:pt idx="10021">
                  <c:v>153.15</c:v>
                </c:pt>
                <c:pt idx="10022">
                  <c:v>153.65</c:v>
                </c:pt>
                <c:pt idx="10023">
                  <c:v>154.86000000000001</c:v>
                </c:pt>
                <c:pt idx="10024">
                  <c:v>153.93</c:v>
                </c:pt>
                <c:pt idx="10025">
                  <c:v>158.06</c:v>
                </c:pt>
                <c:pt idx="10026">
                  <c:v>153.78</c:v>
                </c:pt>
                <c:pt idx="10027">
                  <c:v>155.11000000000001</c:v>
                </c:pt>
                <c:pt idx="10028">
                  <c:v>160.22</c:v>
                </c:pt>
                <c:pt idx="10029">
                  <c:v>153.44999999999999</c:v>
                </c:pt>
                <c:pt idx="10030">
                  <c:v>151.31</c:v>
                </c:pt>
                <c:pt idx="10031">
                  <c:v>156.12</c:v>
                </c:pt>
                <c:pt idx="10032">
                  <c:v>152.84</c:v>
                </c:pt>
                <c:pt idx="10033">
                  <c:v>151.69</c:v>
                </c:pt>
                <c:pt idx="10034">
                  <c:v>156.02000000000001</c:v>
                </c:pt>
                <c:pt idx="10035">
                  <c:v>150.08000000000001</c:v>
                </c:pt>
                <c:pt idx="10036">
                  <c:v>149.09</c:v>
                </c:pt>
                <c:pt idx="10037">
                  <c:v>155.04</c:v>
                </c:pt>
                <c:pt idx="10038">
                  <c:v>150.91</c:v>
                </c:pt>
                <c:pt idx="10039">
                  <c:v>151.51</c:v>
                </c:pt>
                <c:pt idx="10040">
                  <c:v>156.97</c:v>
                </c:pt>
                <c:pt idx="10041">
                  <c:v>151.71</c:v>
                </c:pt>
                <c:pt idx="10042">
                  <c:v>152.16999999999999</c:v>
                </c:pt>
                <c:pt idx="10043">
                  <c:v>159.32</c:v>
                </c:pt>
                <c:pt idx="10044">
                  <c:v>151.31</c:v>
                </c:pt>
                <c:pt idx="10045">
                  <c:v>150.88</c:v>
                </c:pt>
                <c:pt idx="10046">
                  <c:v>149.87</c:v>
                </c:pt>
                <c:pt idx="10047">
                  <c:v>150.30000000000001</c:v>
                </c:pt>
                <c:pt idx="10048">
                  <c:v>149.65</c:v>
                </c:pt>
                <c:pt idx="10049">
                  <c:v>149.41999999999999</c:v>
                </c:pt>
                <c:pt idx="10050">
                  <c:v>151.61000000000001</c:v>
                </c:pt>
                <c:pt idx="10051">
                  <c:v>152.27000000000001</c:v>
                </c:pt>
                <c:pt idx="10052">
                  <c:v>152.79</c:v>
                </c:pt>
                <c:pt idx="10053">
                  <c:v>153.88</c:v>
                </c:pt>
                <c:pt idx="10054">
                  <c:v>157.75</c:v>
                </c:pt>
                <c:pt idx="10055">
                  <c:v>151.56</c:v>
                </c:pt>
                <c:pt idx="10056">
                  <c:v>150.33000000000001</c:v>
                </c:pt>
                <c:pt idx="10057">
                  <c:v>155.44</c:v>
                </c:pt>
                <c:pt idx="10058">
                  <c:v>150.78</c:v>
                </c:pt>
                <c:pt idx="10059">
                  <c:v>150.47999999999999</c:v>
                </c:pt>
                <c:pt idx="10060">
                  <c:v>154.91</c:v>
                </c:pt>
                <c:pt idx="10061">
                  <c:v>150.96</c:v>
                </c:pt>
                <c:pt idx="10062">
                  <c:v>150.81</c:v>
                </c:pt>
                <c:pt idx="10063">
                  <c:v>155.59</c:v>
                </c:pt>
                <c:pt idx="10064">
                  <c:v>149.55000000000001</c:v>
                </c:pt>
                <c:pt idx="10065">
                  <c:v>150.13</c:v>
                </c:pt>
                <c:pt idx="10066">
                  <c:v>154.56</c:v>
                </c:pt>
                <c:pt idx="10067">
                  <c:v>149.97</c:v>
                </c:pt>
                <c:pt idx="10068">
                  <c:v>148.63999999999999</c:v>
                </c:pt>
                <c:pt idx="10069">
                  <c:v>154.76</c:v>
                </c:pt>
                <c:pt idx="10070">
                  <c:v>147.58000000000001</c:v>
                </c:pt>
                <c:pt idx="10071">
                  <c:v>147.63</c:v>
                </c:pt>
                <c:pt idx="10072">
                  <c:v>156.66999999999999</c:v>
                </c:pt>
                <c:pt idx="10073">
                  <c:v>146.83000000000001</c:v>
                </c:pt>
                <c:pt idx="10074">
                  <c:v>146.32</c:v>
                </c:pt>
                <c:pt idx="10075">
                  <c:v>145.85</c:v>
                </c:pt>
                <c:pt idx="10076">
                  <c:v>145.63999999999999</c:v>
                </c:pt>
                <c:pt idx="10077">
                  <c:v>146.22</c:v>
                </c:pt>
                <c:pt idx="10078">
                  <c:v>145.75</c:v>
                </c:pt>
                <c:pt idx="10079">
                  <c:v>145.38999999999999</c:v>
                </c:pt>
                <c:pt idx="10080">
                  <c:v>146.6</c:v>
                </c:pt>
                <c:pt idx="10081">
                  <c:v>147.53</c:v>
                </c:pt>
                <c:pt idx="10082">
                  <c:v>148.21</c:v>
                </c:pt>
                <c:pt idx="10083">
                  <c:v>154.25</c:v>
                </c:pt>
                <c:pt idx="10084">
                  <c:v>147.1</c:v>
                </c:pt>
                <c:pt idx="10085">
                  <c:v>146.55000000000001</c:v>
                </c:pt>
                <c:pt idx="10086">
                  <c:v>150.53</c:v>
                </c:pt>
                <c:pt idx="10087">
                  <c:v>145.9</c:v>
                </c:pt>
                <c:pt idx="10088">
                  <c:v>144.41</c:v>
                </c:pt>
                <c:pt idx="10089">
                  <c:v>150.69999999999999</c:v>
                </c:pt>
                <c:pt idx="10090">
                  <c:v>148.88999999999999</c:v>
                </c:pt>
                <c:pt idx="10091">
                  <c:v>149.57</c:v>
                </c:pt>
                <c:pt idx="10092">
                  <c:v>153.97999999999999</c:v>
                </c:pt>
                <c:pt idx="10093">
                  <c:v>148.82</c:v>
                </c:pt>
                <c:pt idx="10094">
                  <c:v>149.19</c:v>
                </c:pt>
                <c:pt idx="10095">
                  <c:v>153.80000000000001</c:v>
                </c:pt>
                <c:pt idx="10096">
                  <c:v>148.84</c:v>
                </c:pt>
                <c:pt idx="10097">
                  <c:v>147.31</c:v>
                </c:pt>
                <c:pt idx="10098">
                  <c:v>154.63</c:v>
                </c:pt>
                <c:pt idx="10099">
                  <c:v>147.08000000000001</c:v>
                </c:pt>
                <c:pt idx="10100">
                  <c:v>148.21</c:v>
                </c:pt>
                <c:pt idx="10101">
                  <c:v>158.28</c:v>
                </c:pt>
                <c:pt idx="10102">
                  <c:v>148.66999999999999</c:v>
                </c:pt>
                <c:pt idx="10103">
                  <c:v>149.47</c:v>
                </c:pt>
                <c:pt idx="10104">
                  <c:v>149.04</c:v>
                </c:pt>
                <c:pt idx="10105">
                  <c:v>150.35</c:v>
                </c:pt>
                <c:pt idx="10106">
                  <c:v>151.31</c:v>
                </c:pt>
                <c:pt idx="10107">
                  <c:v>152.19</c:v>
                </c:pt>
                <c:pt idx="10108">
                  <c:v>151.46</c:v>
                </c:pt>
                <c:pt idx="10109">
                  <c:v>156.75</c:v>
                </c:pt>
                <c:pt idx="10110">
                  <c:v>153.15</c:v>
                </c:pt>
                <c:pt idx="10111">
                  <c:v>153.4</c:v>
                </c:pt>
                <c:pt idx="10112">
                  <c:v>158.56</c:v>
                </c:pt>
                <c:pt idx="10113">
                  <c:v>152.11000000000001</c:v>
                </c:pt>
                <c:pt idx="10114">
                  <c:v>151.84</c:v>
                </c:pt>
                <c:pt idx="10115">
                  <c:v>157.6</c:v>
                </c:pt>
                <c:pt idx="10116">
                  <c:v>152.32</c:v>
                </c:pt>
                <c:pt idx="10117">
                  <c:v>154.15</c:v>
                </c:pt>
                <c:pt idx="10118">
                  <c:v>160.62</c:v>
                </c:pt>
                <c:pt idx="10119">
                  <c:v>155.69</c:v>
                </c:pt>
                <c:pt idx="10120">
                  <c:v>155.69</c:v>
                </c:pt>
                <c:pt idx="10121">
                  <c:v>159.87</c:v>
                </c:pt>
                <c:pt idx="10122">
                  <c:v>154.33000000000001</c:v>
                </c:pt>
                <c:pt idx="10123">
                  <c:v>156.27000000000001</c:v>
                </c:pt>
                <c:pt idx="10124">
                  <c:v>162.97</c:v>
                </c:pt>
                <c:pt idx="10125">
                  <c:v>156.6</c:v>
                </c:pt>
                <c:pt idx="10126">
                  <c:v>155.46</c:v>
                </c:pt>
                <c:pt idx="10127">
                  <c:v>163.9</c:v>
                </c:pt>
                <c:pt idx="10128">
                  <c:v>156.24</c:v>
                </c:pt>
                <c:pt idx="10129">
                  <c:v>156.37</c:v>
                </c:pt>
                <c:pt idx="10130">
                  <c:v>154.78</c:v>
                </c:pt>
                <c:pt idx="10131">
                  <c:v>153.5</c:v>
                </c:pt>
                <c:pt idx="10132">
                  <c:v>152.77000000000001</c:v>
                </c:pt>
                <c:pt idx="10133">
                  <c:v>152.82</c:v>
                </c:pt>
                <c:pt idx="10134">
                  <c:v>154.03</c:v>
                </c:pt>
                <c:pt idx="10135">
                  <c:v>155.88999999999999</c:v>
                </c:pt>
                <c:pt idx="10136">
                  <c:v>153.85</c:v>
                </c:pt>
                <c:pt idx="10137">
                  <c:v>156.75</c:v>
                </c:pt>
                <c:pt idx="10138">
                  <c:v>161.19999999999999</c:v>
                </c:pt>
                <c:pt idx="10139">
                  <c:v>155.11000000000001</c:v>
                </c:pt>
                <c:pt idx="10140">
                  <c:v>155.29</c:v>
                </c:pt>
                <c:pt idx="10141">
                  <c:v>159.06</c:v>
                </c:pt>
                <c:pt idx="10142">
                  <c:v>153.85</c:v>
                </c:pt>
                <c:pt idx="10143">
                  <c:v>153.63</c:v>
                </c:pt>
                <c:pt idx="10144">
                  <c:v>158.06</c:v>
                </c:pt>
                <c:pt idx="10145">
                  <c:v>154.63</c:v>
                </c:pt>
                <c:pt idx="10146">
                  <c:v>152.62</c:v>
                </c:pt>
                <c:pt idx="10147">
                  <c:v>157.07</c:v>
                </c:pt>
                <c:pt idx="10148">
                  <c:v>153.05000000000001</c:v>
                </c:pt>
                <c:pt idx="10149">
                  <c:v>152.91999999999999</c:v>
                </c:pt>
                <c:pt idx="10150">
                  <c:v>158.86000000000001</c:v>
                </c:pt>
                <c:pt idx="10151">
                  <c:v>153.25</c:v>
                </c:pt>
                <c:pt idx="10152">
                  <c:v>152.77000000000001</c:v>
                </c:pt>
                <c:pt idx="10153">
                  <c:v>159.21</c:v>
                </c:pt>
                <c:pt idx="10154">
                  <c:v>151.96</c:v>
                </c:pt>
                <c:pt idx="10155">
                  <c:v>151.76</c:v>
                </c:pt>
                <c:pt idx="10156">
                  <c:v>160.1</c:v>
                </c:pt>
                <c:pt idx="10157">
                  <c:v>150.83000000000001</c:v>
                </c:pt>
                <c:pt idx="10158">
                  <c:v>150.93</c:v>
                </c:pt>
                <c:pt idx="10159">
                  <c:v>152.41999999999999</c:v>
                </c:pt>
                <c:pt idx="10160">
                  <c:v>153.1</c:v>
                </c:pt>
                <c:pt idx="10161">
                  <c:v>150.78</c:v>
                </c:pt>
                <c:pt idx="10162">
                  <c:v>152.01</c:v>
                </c:pt>
                <c:pt idx="10163">
                  <c:v>152.27000000000001</c:v>
                </c:pt>
                <c:pt idx="10164">
                  <c:v>152.79</c:v>
                </c:pt>
                <c:pt idx="10165">
                  <c:v>151.44</c:v>
                </c:pt>
                <c:pt idx="10166">
                  <c:v>150.86000000000001</c:v>
                </c:pt>
                <c:pt idx="10167">
                  <c:v>156.04</c:v>
                </c:pt>
                <c:pt idx="10168">
                  <c:v>150.58000000000001</c:v>
                </c:pt>
                <c:pt idx="10169">
                  <c:v>152.13999999999999</c:v>
                </c:pt>
                <c:pt idx="10170">
                  <c:v>156.02000000000001</c:v>
                </c:pt>
                <c:pt idx="10171">
                  <c:v>152.82</c:v>
                </c:pt>
                <c:pt idx="10172">
                  <c:v>152.44</c:v>
                </c:pt>
                <c:pt idx="10173">
                  <c:v>159.29</c:v>
                </c:pt>
                <c:pt idx="10174">
                  <c:v>155.94</c:v>
                </c:pt>
                <c:pt idx="10175">
                  <c:v>155.66</c:v>
                </c:pt>
                <c:pt idx="10176">
                  <c:v>161.38</c:v>
                </c:pt>
                <c:pt idx="10177">
                  <c:v>157.07</c:v>
                </c:pt>
                <c:pt idx="10178">
                  <c:v>156.69999999999999</c:v>
                </c:pt>
                <c:pt idx="10179">
                  <c:v>162.24</c:v>
                </c:pt>
                <c:pt idx="10180">
                  <c:v>155.77000000000001</c:v>
                </c:pt>
                <c:pt idx="10181">
                  <c:v>155.74</c:v>
                </c:pt>
                <c:pt idx="10182">
                  <c:v>163.49</c:v>
                </c:pt>
                <c:pt idx="10183">
                  <c:v>157.85</c:v>
                </c:pt>
                <c:pt idx="10184">
                  <c:v>157.22999999999999</c:v>
                </c:pt>
                <c:pt idx="10185">
                  <c:v>167.27</c:v>
                </c:pt>
                <c:pt idx="10186">
                  <c:v>155.49</c:v>
                </c:pt>
                <c:pt idx="10187">
                  <c:v>154.36000000000001</c:v>
                </c:pt>
                <c:pt idx="10188">
                  <c:v>154.05000000000001</c:v>
                </c:pt>
                <c:pt idx="10189">
                  <c:v>151.22999999999999</c:v>
                </c:pt>
                <c:pt idx="10190">
                  <c:v>150.76</c:v>
                </c:pt>
                <c:pt idx="10191">
                  <c:v>149.04</c:v>
                </c:pt>
                <c:pt idx="10192">
                  <c:v>148.77000000000001</c:v>
                </c:pt>
                <c:pt idx="10193">
                  <c:v>153.32</c:v>
                </c:pt>
                <c:pt idx="10194">
                  <c:v>147.61000000000001</c:v>
                </c:pt>
                <c:pt idx="10195">
                  <c:v>146.53</c:v>
                </c:pt>
                <c:pt idx="10196">
                  <c:v>152.32</c:v>
                </c:pt>
                <c:pt idx="10197">
                  <c:v>147.18</c:v>
                </c:pt>
                <c:pt idx="10198">
                  <c:v>150.86000000000001</c:v>
                </c:pt>
                <c:pt idx="10199">
                  <c:v>157.22999999999999</c:v>
                </c:pt>
                <c:pt idx="10200">
                  <c:v>152.63999999999999</c:v>
                </c:pt>
                <c:pt idx="10201">
                  <c:v>154.86000000000001</c:v>
                </c:pt>
                <c:pt idx="10202">
                  <c:v>158.28</c:v>
                </c:pt>
                <c:pt idx="10203">
                  <c:v>153.94999999999999</c:v>
                </c:pt>
                <c:pt idx="10204">
                  <c:v>154.46</c:v>
                </c:pt>
                <c:pt idx="10205">
                  <c:v>160.02000000000001</c:v>
                </c:pt>
                <c:pt idx="10206">
                  <c:v>155.24</c:v>
                </c:pt>
                <c:pt idx="10207">
                  <c:v>155.79</c:v>
                </c:pt>
                <c:pt idx="10208">
                  <c:v>160.88</c:v>
                </c:pt>
                <c:pt idx="10209">
                  <c:v>154.96</c:v>
                </c:pt>
                <c:pt idx="10210">
                  <c:v>155.19</c:v>
                </c:pt>
                <c:pt idx="10211">
                  <c:v>163.6</c:v>
                </c:pt>
                <c:pt idx="10212">
                  <c:v>154.15</c:v>
                </c:pt>
                <c:pt idx="10213">
                  <c:v>153.4</c:v>
                </c:pt>
                <c:pt idx="10214">
                  <c:v>155.06</c:v>
                </c:pt>
                <c:pt idx="10215">
                  <c:v>154.88</c:v>
                </c:pt>
                <c:pt idx="10216">
                  <c:v>153.55000000000001</c:v>
                </c:pt>
                <c:pt idx="10217">
                  <c:v>152.66999999999999</c:v>
                </c:pt>
                <c:pt idx="10218">
                  <c:v>152.62</c:v>
                </c:pt>
                <c:pt idx="10219">
                  <c:v>153.4</c:v>
                </c:pt>
                <c:pt idx="10220">
                  <c:v>152.27000000000001</c:v>
                </c:pt>
                <c:pt idx="10221">
                  <c:v>151.74</c:v>
                </c:pt>
                <c:pt idx="10222">
                  <c:v>157.93</c:v>
                </c:pt>
                <c:pt idx="10223">
                  <c:v>153.12</c:v>
                </c:pt>
                <c:pt idx="10224">
                  <c:v>152.47</c:v>
                </c:pt>
                <c:pt idx="10225">
                  <c:v>157.58000000000001</c:v>
                </c:pt>
                <c:pt idx="10226">
                  <c:v>151.81</c:v>
                </c:pt>
                <c:pt idx="10227">
                  <c:v>150.88</c:v>
                </c:pt>
                <c:pt idx="10228">
                  <c:v>158.03</c:v>
                </c:pt>
                <c:pt idx="10229">
                  <c:v>152.49</c:v>
                </c:pt>
                <c:pt idx="10230">
                  <c:v>154.51</c:v>
                </c:pt>
                <c:pt idx="10231">
                  <c:v>160.41999999999999</c:v>
                </c:pt>
                <c:pt idx="10232">
                  <c:v>153.72999999999999</c:v>
                </c:pt>
                <c:pt idx="10233">
                  <c:v>152.49</c:v>
                </c:pt>
                <c:pt idx="10234">
                  <c:v>157.75</c:v>
                </c:pt>
                <c:pt idx="10235">
                  <c:v>153.63</c:v>
                </c:pt>
                <c:pt idx="10236">
                  <c:v>152.74</c:v>
                </c:pt>
                <c:pt idx="10237">
                  <c:v>159.72</c:v>
                </c:pt>
                <c:pt idx="10238">
                  <c:v>152.79</c:v>
                </c:pt>
                <c:pt idx="10239">
                  <c:v>153.32</c:v>
                </c:pt>
                <c:pt idx="10240">
                  <c:v>161.19999999999999</c:v>
                </c:pt>
                <c:pt idx="10241">
                  <c:v>151.79</c:v>
                </c:pt>
                <c:pt idx="10242">
                  <c:v>152.77000000000001</c:v>
                </c:pt>
                <c:pt idx="10243">
                  <c:v>153.30000000000001</c:v>
                </c:pt>
                <c:pt idx="10244">
                  <c:v>153.83000000000001</c:v>
                </c:pt>
                <c:pt idx="10245">
                  <c:v>152.27000000000001</c:v>
                </c:pt>
                <c:pt idx="10246">
                  <c:v>153.83000000000001</c:v>
                </c:pt>
                <c:pt idx="10247">
                  <c:v>155.49</c:v>
                </c:pt>
                <c:pt idx="10248">
                  <c:v>154.72999999999999</c:v>
                </c:pt>
                <c:pt idx="10249">
                  <c:v>153.35</c:v>
                </c:pt>
                <c:pt idx="10250">
                  <c:v>153.85</c:v>
                </c:pt>
                <c:pt idx="10251">
                  <c:v>157.5</c:v>
                </c:pt>
                <c:pt idx="10252">
                  <c:v>153.83000000000001</c:v>
                </c:pt>
                <c:pt idx="10253">
                  <c:v>155.88999999999999</c:v>
                </c:pt>
                <c:pt idx="10254">
                  <c:v>160.80000000000001</c:v>
                </c:pt>
                <c:pt idx="10255">
                  <c:v>154.33000000000001</c:v>
                </c:pt>
                <c:pt idx="10256">
                  <c:v>154.72999999999999</c:v>
                </c:pt>
                <c:pt idx="10257">
                  <c:v>159.16</c:v>
                </c:pt>
                <c:pt idx="10258">
                  <c:v>154.38</c:v>
                </c:pt>
                <c:pt idx="10259">
                  <c:v>153.37</c:v>
                </c:pt>
                <c:pt idx="10260">
                  <c:v>157.28</c:v>
                </c:pt>
                <c:pt idx="10261">
                  <c:v>154.31</c:v>
                </c:pt>
                <c:pt idx="10262">
                  <c:v>154.71</c:v>
                </c:pt>
                <c:pt idx="10263">
                  <c:v>160.75</c:v>
                </c:pt>
                <c:pt idx="10264">
                  <c:v>154.08000000000001</c:v>
                </c:pt>
                <c:pt idx="10265">
                  <c:v>152.34</c:v>
                </c:pt>
                <c:pt idx="10266">
                  <c:v>161.05000000000001</c:v>
                </c:pt>
                <c:pt idx="10267">
                  <c:v>153.88</c:v>
                </c:pt>
                <c:pt idx="10268">
                  <c:v>153.80000000000001</c:v>
                </c:pt>
                <c:pt idx="10269">
                  <c:v>152.01</c:v>
                </c:pt>
                <c:pt idx="10270">
                  <c:v>152.79</c:v>
                </c:pt>
                <c:pt idx="10271">
                  <c:v>151.61000000000001</c:v>
                </c:pt>
                <c:pt idx="10272">
                  <c:v>151.08000000000001</c:v>
                </c:pt>
                <c:pt idx="10273">
                  <c:v>151.44</c:v>
                </c:pt>
                <c:pt idx="10274">
                  <c:v>151.66</c:v>
                </c:pt>
                <c:pt idx="10275">
                  <c:v>152.11000000000001</c:v>
                </c:pt>
                <c:pt idx="10276">
                  <c:v>152.87</c:v>
                </c:pt>
                <c:pt idx="10277">
                  <c:v>157.69999999999999</c:v>
                </c:pt>
                <c:pt idx="10278">
                  <c:v>152.72</c:v>
                </c:pt>
                <c:pt idx="10279">
                  <c:v>151.86000000000001</c:v>
                </c:pt>
                <c:pt idx="10280">
                  <c:v>156.04</c:v>
                </c:pt>
                <c:pt idx="10281">
                  <c:v>152.77000000000001</c:v>
                </c:pt>
                <c:pt idx="10282">
                  <c:v>153.72999999999999</c:v>
                </c:pt>
                <c:pt idx="10283">
                  <c:v>159.09</c:v>
                </c:pt>
                <c:pt idx="10284">
                  <c:v>152.72</c:v>
                </c:pt>
                <c:pt idx="10285">
                  <c:v>152.19</c:v>
                </c:pt>
                <c:pt idx="10286">
                  <c:v>157.55000000000001</c:v>
                </c:pt>
                <c:pt idx="10287">
                  <c:v>152.47</c:v>
                </c:pt>
                <c:pt idx="10288">
                  <c:v>151.96</c:v>
                </c:pt>
                <c:pt idx="10289">
                  <c:v>156.57</c:v>
                </c:pt>
                <c:pt idx="10290">
                  <c:v>152.49</c:v>
                </c:pt>
                <c:pt idx="10291">
                  <c:v>152.38999999999999</c:v>
                </c:pt>
                <c:pt idx="10292">
                  <c:v>157.80000000000001</c:v>
                </c:pt>
                <c:pt idx="10293">
                  <c:v>152.79</c:v>
                </c:pt>
                <c:pt idx="10294">
                  <c:v>153.58000000000001</c:v>
                </c:pt>
                <c:pt idx="10295">
                  <c:v>161.71</c:v>
                </c:pt>
                <c:pt idx="10296">
                  <c:v>153.47</c:v>
                </c:pt>
                <c:pt idx="10297">
                  <c:v>153.83000000000001</c:v>
                </c:pt>
                <c:pt idx="10298">
                  <c:v>154.86000000000001</c:v>
                </c:pt>
                <c:pt idx="10299">
                  <c:v>155.49</c:v>
                </c:pt>
                <c:pt idx="10300">
                  <c:v>155.09</c:v>
                </c:pt>
                <c:pt idx="10301">
                  <c:v>154.68</c:v>
                </c:pt>
                <c:pt idx="10302">
                  <c:v>155.24</c:v>
                </c:pt>
                <c:pt idx="10303">
                  <c:v>155.74</c:v>
                </c:pt>
                <c:pt idx="10304">
                  <c:v>155.59</c:v>
                </c:pt>
                <c:pt idx="10305">
                  <c:v>154.78</c:v>
                </c:pt>
                <c:pt idx="10306">
                  <c:v>159.38999999999999</c:v>
                </c:pt>
                <c:pt idx="10307">
                  <c:v>154.66</c:v>
                </c:pt>
                <c:pt idx="10308">
                  <c:v>155.09</c:v>
                </c:pt>
                <c:pt idx="10309">
                  <c:v>158.86000000000001</c:v>
                </c:pt>
                <c:pt idx="10310">
                  <c:v>152.19</c:v>
                </c:pt>
                <c:pt idx="10311">
                  <c:v>151.99</c:v>
                </c:pt>
                <c:pt idx="10312">
                  <c:v>155.63999999999999</c:v>
                </c:pt>
                <c:pt idx="10313">
                  <c:v>150</c:v>
                </c:pt>
                <c:pt idx="10314">
                  <c:v>150.08000000000001</c:v>
                </c:pt>
                <c:pt idx="10315">
                  <c:v>156.12</c:v>
                </c:pt>
                <c:pt idx="10316">
                  <c:v>151.91</c:v>
                </c:pt>
                <c:pt idx="10317">
                  <c:v>151.69</c:v>
                </c:pt>
                <c:pt idx="10318">
                  <c:v>157.30000000000001</c:v>
                </c:pt>
                <c:pt idx="10319">
                  <c:v>153.47</c:v>
                </c:pt>
                <c:pt idx="10320">
                  <c:v>152.97</c:v>
                </c:pt>
                <c:pt idx="10321">
                  <c:v>159.41999999999999</c:v>
                </c:pt>
                <c:pt idx="10322">
                  <c:v>151.44</c:v>
                </c:pt>
                <c:pt idx="10323">
                  <c:v>150.96</c:v>
                </c:pt>
                <c:pt idx="10324">
                  <c:v>160.6</c:v>
                </c:pt>
                <c:pt idx="10325">
                  <c:v>150</c:v>
                </c:pt>
                <c:pt idx="10326">
                  <c:v>150.38</c:v>
                </c:pt>
                <c:pt idx="10327">
                  <c:v>150.58000000000001</c:v>
                </c:pt>
                <c:pt idx="10328">
                  <c:v>150.4</c:v>
                </c:pt>
                <c:pt idx="10329">
                  <c:v>149.82</c:v>
                </c:pt>
                <c:pt idx="10330">
                  <c:v>151.31</c:v>
                </c:pt>
                <c:pt idx="10331">
                  <c:v>150.86000000000001</c:v>
                </c:pt>
                <c:pt idx="10332">
                  <c:v>154.78</c:v>
                </c:pt>
                <c:pt idx="10333">
                  <c:v>149.02000000000001</c:v>
                </c:pt>
                <c:pt idx="10334">
                  <c:v>149.75</c:v>
                </c:pt>
                <c:pt idx="10335">
                  <c:v>154.15</c:v>
                </c:pt>
                <c:pt idx="10336">
                  <c:v>149.19</c:v>
                </c:pt>
                <c:pt idx="10337">
                  <c:v>149.6</c:v>
                </c:pt>
                <c:pt idx="10338">
                  <c:v>156.85</c:v>
                </c:pt>
                <c:pt idx="10339">
                  <c:v>151.91</c:v>
                </c:pt>
                <c:pt idx="10340">
                  <c:v>152.49</c:v>
                </c:pt>
                <c:pt idx="10341">
                  <c:v>157.19999999999999</c:v>
                </c:pt>
                <c:pt idx="10342">
                  <c:v>152.22</c:v>
                </c:pt>
                <c:pt idx="10343">
                  <c:v>152.66999999999999</c:v>
                </c:pt>
                <c:pt idx="10344">
                  <c:v>157.80000000000001</c:v>
                </c:pt>
                <c:pt idx="10345">
                  <c:v>152.62</c:v>
                </c:pt>
                <c:pt idx="10346">
                  <c:v>152.01</c:v>
                </c:pt>
                <c:pt idx="10347">
                  <c:v>157.47999999999999</c:v>
                </c:pt>
                <c:pt idx="10348">
                  <c:v>151.59</c:v>
                </c:pt>
                <c:pt idx="10349">
                  <c:v>151.84</c:v>
                </c:pt>
                <c:pt idx="10350">
                  <c:v>158.22999999999999</c:v>
                </c:pt>
                <c:pt idx="10351">
                  <c:v>151.76</c:v>
                </c:pt>
                <c:pt idx="10352">
                  <c:v>151.03</c:v>
                </c:pt>
                <c:pt idx="10353">
                  <c:v>162.69</c:v>
                </c:pt>
                <c:pt idx="10354">
                  <c:v>151.54</c:v>
                </c:pt>
                <c:pt idx="10355">
                  <c:v>149.75</c:v>
                </c:pt>
                <c:pt idx="10356">
                  <c:v>150.5</c:v>
                </c:pt>
                <c:pt idx="10357">
                  <c:v>149.69999999999999</c:v>
                </c:pt>
                <c:pt idx="10358">
                  <c:v>150.5</c:v>
                </c:pt>
                <c:pt idx="10359">
                  <c:v>150.08000000000001</c:v>
                </c:pt>
                <c:pt idx="10360">
                  <c:v>149.75</c:v>
                </c:pt>
                <c:pt idx="10361">
                  <c:v>154.56</c:v>
                </c:pt>
                <c:pt idx="10362">
                  <c:v>151.69</c:v>
                </c:pt>
                <c:pt idx="10363">
                  <c:v>150.68</c:v>
                </c:pt>
                <c:pt idx="10364">
                  <c:v>155.97</c:v>
                </c:pt>
                <c:pt idx="10365">
                  <c:v>150.43</c:v>
                </c:pt>
                <c:pt idx="10366">
                  <c:v>151.41</c:v>
                </c:pt>
                <c:pt idx="10367">
                  <c:v>156.09</c:v>
                </c:pt>
                <c:pt idx="10368">
                  <c:v>154.18</c:v>
                </c:pt>
                <c:pt idx="10369">
                  <c:v>154.88</c:v>
                </c:pt>
                <c:pt idx="10370">
                  <c:v>160.66999999999999</c:v>
                </c:pt>
                <c:pt idx="10371">
                  <c:v>155.09</c:v>
                </c:pt>
                <c:pt idx="10372">
                  <c:v>155.16</c:v>
                </c:pt>
                <c:pt idx="10373">
                  <c:v>161.22999999999999</c:v>
                </c:pt>
                <c:pt idx="10374">
                  <c:v>157.22999999999999</c:v>
                </c:pt>
                <c:pt idx="10375">
                  <c:v>156.5</c:v>
                </c:pt>
                <c:pt idx="10376">
                  <c:v>161.38</c:v>
                </c:pt>
                <c:pt idx="10377">
                  <c:v>155.01</c:v>
                </c:pt>
                <c:pt idx="10378">
                  <c:v>155.31</c:v>
                </c:pt>
                <c:pt idx="10379">
                  <c:v>162.51</c:v>
                </c:pt>
                <c:pt idx="10380">
                  <c:v>153.47</c:v>
                </c:pt>
                <c:pt idx="10381">
                  <c:v>153.6</c:v>
                </c:pt>
                <c:pt idx="10382">
                  <c:v>153.12</c:v>
                </c:pt>
                <c:pt idx="10383">
                  <c:v>153.4</c:v>
                </c:pt>
                <c:pt idx="10384">
                  <c:v>154.78</c:v>
                </c:pt>
                <c:pt idx="10385">
                  <c:v>156.16999999999999</c:v>
                </c:pt>
                <c:pt idx="10386">
                  <c:v>154.46</c:v>
                </c:pt>
                <c:pt idx="10387">
                  <c:v>153.85</c:v>
                </c:pt>
                <c:pt idx="10388">
                  <c:v>153.75</c:v>
                </c:pt>
                <c:pt idx="10389">
                  <c:v>153.69999999999999</c:v>
                </c:pt>
                <c:pt idx="10390">
                  <c:v>157.65</c:v>
                </c:pt>
                <c:pt idx="10391">
                  <c:v>151.91</c:v>
                </c:pt>
                <c:pt idx="10392">
                  <c:v>153.05000000000001</c:v>
                </c:pt>
                <c:pt idx="10393">
                  <c:v>157.69999999999999</c:v>
                </c:pt>
                <c:pt idx="10394">
                  <c:v>152.54</c:v>
                </c:pt>
                <c:pt idx="10395">
                  <c:v>153.41999999999999</c:v>
                </c:pt>
                <c:pt idx="10396">
                  <c:v>158.46</c:v>
                </c:pt>
                <c:pt idx="10397">
                  <c:v>152.79</c:v>
                </c:pt>
                <c:pt idx="10398">
                  <c:v>152.9</c:v>
                </c:pt>
                <c:pt idx="10399">
                  <c:v>158.47999999999999</c:v>
                </c:pt>
                <c:pt idx="10400">
                  <c:v>154.72999999999999</c:v>
                </c:pt>
                <c:pt idx="10401">
                  <c:v>153.47</c:v>
                </c:pt>
                <c:pt idx="10402">
                  <c:v>158.96</c:v>
                </c:pt>
                <c:pt idx="10403">
                  <c:v>155.34</c:v>
                </c:pt>
                <c:pt idx="10404">
                  <c:v>155.38999999999999</c:v>
                </c:pt>
                <c:pt idx="10405">
                  <c:v>161.96</c:v>
                </c:pt>
                <c:pt idx="10406">
                  <c:v>156.07</c:v>
                </c:pt>
                <c:pt idx="10407">
                  <c:v>154.81</c:v>
                </c:pt>
                <c:pt idx="10408">
                  <c:v>161.83000000000001</c:v>
                </c:pt>
                <c:pt idx="10409">
                  <c:v>151.69</c:v>
                </c:pt>
                <c:pt idx="10410">
                  <c:v>152.22</c:v>
                </c:pt>
                <c:pt idx="10411">
                  <c:v>151.13</c:v>
                </c:pt>
                <c:pt idx="10412">
                  <c:v>151.56</c:v>
                </c:pt>
                <c:pt idx="10413">
                  <c:v>150.88</c:v>
                </c:pt>
                <c:pt idx="10414">
                  <c:v>151.22999999999999</c:v>
                </c:pt>
                <c:pt idx="10415">
                  <c:v>150.69999999999999</c:v>
                </c:pt>
                <c:pt idx="10416">
                  <c:v>155.69</c:v>
                </c:pt>
                <c:pt idx="10417">
                  <c:v>152.52000000000001</c:v>
                </c:pt>
                <c:pt idx="10418">
                  <c:v>151.49</c:v>
                </c:pt>
                <c:pt idx="10419">
                  <c:v>155.41</c:v>
                </c:pt>
                <c:pt idx="10420">
                  <c:v>151.38</c:v>
                </c:pt>
                <c:pt idx="10421">
                  <c:v>151.08000000000001</c:v>
                </c:pt>
                <c:pt idx="10422">
                  <c:v>154.76</c:v>
                </c:pt>
                <c:pt idx="10423">
                  <c:v>150.33000000000001</c:v>
                </c:pt>
                <c:pt idx="10424">
                  <c:v>150.15</c:v>
                </c:pt>
                <c:pt idx="10425">
                  <c:v>154.71</c:v>
                </c:pt>
                <c:pt idx="10426">
                  <c:v>149.65</c:v>
                </c:pt>
                <c:pt idx="10427">
                  <c:v>150.4</c:v>
                </c:pt>
                <c:pt idx="10428">
                  <c:v>156.04</c:v>
                </c:pt>
                <c:pt idx="10429">
                  <c:v>151.49</c:v>
                </c:pt>
                <c:pt idx="10430">
                  <c:v>150.68</c:v>
                </c:pt>
                <c:pt idx="10431">
                  <c:v>156.09</c:v>
                </c:pt>
                <c:pt idx="10432">
                  <c:v>150.22999999999999</c:v>
                </c:pt>
                <c:pt idx="10433">
                  <c:v>150.63</c:v>
                </c:pt>
                <c:pt idx="10434">
                  <c:v>156.24</c:v>
                </c:pt>
                <c:pt idx="10435">
                  <c:v>149.65</c:v>
                </c:pt>
                <c:pt idx="10436">
                  <c:v>148.31</c:v>
                </c:pt>
                <c:pt idx="10437">
                  <c:v>159.26</c:v>
                </c:pt>
                <c:pt idx="10438">
                  <c:v>150.78</c:v>
                </c:pt>
                <c:pt idx="10439">
                  <c:v>151.41</c:v>
                </c:pt>
                <c:pt idx="10440">
                  <c:v>149.4</c:v>
                </c:pt>
                <c:pt idx="10441">
                  <c:v>148.41</c:v>
                </c:pt>
                <c:pt idx="10442">
                  <c:v>149.94999999999999</c:v>
                </c:pt>
                <c:pt idx="10443">
                  <c:v>151.03</c:v>
                </c:pt>
                <c:pt idx="10444">
                  <c:v>151.18</c:v>
                </c:pt>
                <c:pt idx="10445">
                  <c:v>155.01</c:v>
                </c:pt>
                <c:pt idx="10446">
                  <c:v>150.83000000000001</c:v>
                </c:pt>
                <c:pt idx="10447">
                  <c:v>151.31</c:v>
                </c:pt>
                <c:pt idx="10448">
                  <c:v>157.15</c:v>
                </c:pt>
                <c:pt idx="10449">
                  <c:v>151.86000000000001</c:v>
                </c:pt>
                <c:pt idx="10450">
                  <c:v>153.15</c:v>
                </c:pt>
                <c:pt idx="10451">
                  <c:v>157.97999999999999</c:v>
                </c:pt>
                <c:pt idx="10452">
                  <c:v>153</c:v>
                </c:pt>
                <c:pt idx="10453">
                  <c:v>153.37</c:v>
                </c:pt>
                <c:pt idx="10454">
                  <c:v>158.47999999999999</c:v>
                </c:pt>
                <c:pt idx="10455">
                  <c:v>154.61000000000001</c:v>
                </c:pt>
                <c:pt idx="10456">
                  <c:v>154.41</c:v>
                </c:pt>
                <c:pt idx="10457">
                  <c:v>161.66</c:v>
                </c:pt>
                <c:pt idx="10458">
                  <c:v>157</c:v>
                </c:pt>
                <c:pt idx="10459">
                  <c:v>156.32</c:v>
                </c:pt>
                <c:pt idx="10460">
                  <c:v>162.44</c:v>
                </c:pt>
                <c:pt idx="10461">
                  <c:v>155.46</c:v>
                </c:pt>
                <c:pt idx="10462">
                  <c:v>155.29</c:v>
                </c:pt>
                <c:pt idx="10463">
                  <c:v>162.41</c:v>
                </c:pt>
                <c:pt idx="10464">
                  <c:v>153.6</c:v>
                </c:pt>
                <c:pt idx="10465">
                  <c:v>152.9</c:v>
                </c:pt>
                <c:pt idx="10466">
                  <c:v>152.47</c:v>
                </c:pt>
                <c:pt idx="10467">
                  <c:v>152.9</c:v>
                </c:pt>
                <c:pt idx="10468">
                  <c:v>152.84</c:v>
                </c:pt>
                <c:pt idx="10469">
                  <c:v>154.97999999999999</c:v>
                </c:pt>
                <c:pt idx="10470">
                  <c:v>155.19</c:v>
                </c:pt>
                <c:pt idx="10471">
                  <c:v>154</c:v>
                </c:pt>
                <c:pt idx="10472">
                  <c:v>153.1</c:v>
                </c:pt>
                <c:pt idx="10473">
                  <c:v>153.97999999999999</c:v>
                </c:pt>
                <c:pt idx="10474">
                  <c:v>158.69</c:v>
                </c:pt>
                <c:pt idx="10475">
                  <c:v>153.63</c:v>
                </c:pt>
                <c:pt idx="10476">
                  <c:v>153.1</c:v>
                </c:pt>
                <c:pt idx="10477">
                  <c:v>158.26</c:v>
                </c:pt>
                <c:pt idx="10478">
                  <c:v>153.93</c:v>
                </c:pt>
                <c:pt idx="10479">
                  <c:v>154.08000000000001</c:v>
                </c:pt>
                <c:pt idx="10480">
                  <c:v>159.01</c:v>
                </c:pt>
                <c:pt idx="10481">
                  <c:v>153.41999999999999</c:v>
                </c:pt>
                <c:pt idx="10482">
                  <c:v>151.81</c:v>
                </c:pt>
                <c:pt idx="10483">
                  <c:v>155.11000000000001</c:v>
                </c:pt>
                <c:pt idx="10484">
                  <c:v>151.33000000000001</c:v>
                </c:pt>
                <c:pt idx="10485">
                  <c:v>153.12</c:v>
                </c:pt>
                <c:pt idx="10486">
                  <c:v>159.01</c:v>
                </c:pt>
                <c:pt idx="10487">
                  <c:v>155.36000000000001</c:v>
                </c:pt>
                <c:pt idx="10488">
                  <c:v>155.74</c:v>
                </c:pt>
                <c:pt idx="10489">
                  <c:v>162.31</c:v>
                </c:pt>
                <c:pt idx="10490">
                  <c:v>156.80000000000001</c:v>
                </c:pt>
                <c:pt idx="10491">
                  <c:v>157</c:v>
                </c:pt>
                <c:pt idx="10492">
                  <c:v>165.99</c:v>
                </c:pt>
                <c:pt idx="10493">
                  <c:v>158.46</c:v>
                </c:pt>
                <c:pt idx="10494">
                  <c:v>159.38999999999999</c:v>
                </c:pt>
                <c:pt idx="10495">
                  <c:v>158.81</c:v>
                </c:pt>
                <c:pt idx="10496">
                  <c:v>158.43</c:v>
                </c:pt>
                <c:pt idx="10497">
                  <c:v>156.62</c:v>
                </c:pt>
                <c:pt idx="10498">
                  <c:v>157.93</c:v>
                </c:pt>
                <c:pt idx="10499">
                  <c:v>156.52000000000001</c:v>
                </c:pt>
                <c:pt idx="10500">
                  <c:v>156.37</c:v>
                </c:pt>
                <c:pt idx="10501">
                  <c:v>154.46</c:v>
                </c:pt>
                <c:pt idx="10502">
                  <c:v>152.82</c:v>
                </c:pt>
                <c:pt idx="10503">
                  <c:v>156.9</c:v>
                </c:pt>
                <c:pt idx="10504">
                  <c:v>150.91</c:v>
                </c:pt>
                <c:pt idx="10505">
                  <c:v>149.69999999999999</c:v>
                </c:pt>
                <c:pt idx="10506">
                  <c:v>154.53</c:v>
                </c:pt>
                <c:pt idx="10507">
                  <c:v>150.55000000000001</c:v>
                </c:pt>
                <c:pt idx="10508">
                  <c:v>151.33000000000001</c:v>
                </c:pt>
                <c:pt idx="10509">
                  <c:v>155.06</c:v>
                </c:pt>
                <c:pt idx="10510">
                  <c:v>150.5</c:v>
                </c:pt>
                <c:pt idx="10511">
                  <c:v>150.1</c:v>
                </c:pt>
                <c:pt idx="10512">
                  <c:v>155.56</c:v>
                </c:pt>
                <c:pt idx="10513">
                  <c:v>150.5</c:v>
                </c:pt>
                <c:pt idx="10514">
                  <c:v>150.91</c:v>
                </c:pt>
                <c:pt idx="10515">
                  <c:v>156.44999999999999</c:v>
                </c:pt>
                <c:pt idx="10516">
                  <c:v>151.28</c:v>
                </c:pt>
                <c:pt idx="10517">
                  <c:v>151.91</c:v>
                </c:pt>
                <c:pt idx="10518">
                  <c:v>159.84</c:v>
                </c:pt>
                <c:pt idx="10519">
                  <c:v>152.72</c:v>
                </c:pt>
                <c:pt idx="10520">
                  <c:v>152.47</c:v>
                </c:pt>
                <c:pt idx="10521">
                  <c:v>163.38999999999999</c:v>
                </c:pt>
                <c:pt idx="10522">
                  <c:v>153.88</c:v>
                </c:pt>
                <c:pt idx="10523">
                  <c:v>154.97999999999999</c:v>
                </c:pt>
                <c:pt idx="10524">
                  <c:v>154</c:v>
                </c:pt>
                <c:pt idx="10525">
                  <c:v>155.51</c:v>
                </c:pt>
                <c:pt idx="10526">
                  <c:v>155.79</c:v>
                </c:pt>
                <c:pt idx="10527">
                  <c:v>155.49</c:v>
                </c:pt>
                <c:pt idx="10528">
                  <c:v>154.1</c:v>
                </c:pt>
                <c:pt idx="10529">
                  <c:v>158.74</c:v>
                </c:pt>
                <c:pt idx="10530">
                  <c:v>154.08000000000001</c:v>
                </c:pt>
                <c:pt idx="10531">
                  <c:v>155.63999999999999</c:v>
                </c:pt>
                <c:pt idx="10532">
                  <c:v>160.12</c:v>
                </c:pt>
                <c:pt idx="10533">
                  <c:v>154.15</c:v>
                </c:pt>
                <c:pt idx="10534">
                  <c:v>153.72999999999999</c:v>
                </c:pt>
                <c:pt idx="10535">
                  <c:v>157.4</c:v>
                </c:pt>
                <c:pt idx="10536">
                  <c:v>152.44</c:v>
                </c:pt>
                <c:pt idx="10537">
                  <c:v>152.27000000000001</c:v>
                </c:pt>
                <c:pt idx="10538">
                  <c:v>158.13</c:v>
                </c:pt>
                <c:pt idx="10539">
                  <c:v>155.13999999999999</c:v>
                </c:pt>
                <c:pt idx="10540">
                  <c:v>155.16</c:v>
                </c:pt>
                <c:pt idx="10541">
                  <c:v>160.83000000000001</c:v>
                </c:pt>
                <c:pt idx="10542">
                  <c:v>156.52000000000001</c:v>
                </c:pt>
                <c:pt idx="10543">
                  <c:v>155.49</c:v>
                </c:pt>
                <c:pt idx="10544">
                  <c:v>161.25</c:v>
                </c:pt>
                <c:pt idx="10545">
                  <c:v>157.6</c:v>
                </c:pt>
                <c:pt idx="10546">
                  <c:v>156.77000000000001</c:v>
                </c:pt>
                <c:pt idx="10547">
                  <c:v>163.9</c:v>
                </c:pt>
                <c:pt idx="10548">
                  <c:v>154.96</c:v>
                </c:pt>
                <c:pt idx="10549">
                  <c:v>154.41</c:v>
                </c:pt>
                <c:pt idx="10550">
                  <c:v>153.19999999999999</c:v>
                </c:pt>
                <c:pt idx="10551">
                  <c:v>151.18</c:v>
                </c:pt>
                <c:pt idx="10552">
                  <c:v>150.6</c:v>
                </c:pt>
                <c:pt idx="10553">
                  <c:v>151.26</c:v>
                </c:pt>
                <c:pt idx="10554">
                  <c:v>152.77000000000001</c:v>
                </c:pt>
                <c:pt idx="10555">
                  <c:v>152.11000000000001</c:v>
                </c:pt>
                <c:pt idx="10556">
                  <c:v>151.51</c:v>
                </c:pt>
                <c:pt idx="10557">
                  <c:v>150.05000000000001</c:v>
                </c:pt>
                <c:pt idx="10558">
                  <c:v>154.96</c:v>
                </c:pt>
                <c:pt idx="10559">
                  <c:v>149.62</c:v>
                </c:pt>
                <c:pt idx="10560">
                  <c:v>152.16999999999999</c:v>
                </c:pt>
                <c:pt idx="10561">
                  <c:v>156.34</c:v>
                </c:pt>
                <c:pt idx="10562">
                  <c:v>151.49</c:v>
                </c:pt>
                <c:pt idx="10563">
                  <c:v>153.02000000000001</c:v>
                </c:pt>
                <c:pt idx="10564">
                  <c:v>158.66</c:v>
                </c:pt>
                <c:pt idx="10565">
                  <c:v>154.47999999999999</c:v>
                </c:pt>
                <c:pt idx="10566">
                  <c:v>153.83000000000001</c:v>
                </c:pt>
                <c:pt idx="10567">
                  <c:v>157.15</c:v>
                </c:pt>
                <c:pt idx="10568">
                  <c:v>150.83000000000001</c:v>
                </c:pt>
                <c:pt idx="10569">
                  <c:v>149.82</c:v>
                </c:pt>
                <c:pt idx="10570">
                  <c:v>155.94</c:v>
                </c:pt>
                <c:pt idx="10571">
                  <c:v>150.68</c:v>
                </c:pt>
                <c:pt idx="10572">
                  <c:v>152.24</c:v>
                </c:pt>
                <c:pt idx="10573">
                  <c:v>158.86000000000001</c:v>
                </c:pt>
                <c:pt idx="10574">
                  <c:v>153.27000000000001</c:v>
                </c:pt>
                <c:pt idx="10575">
                  <c:v>154.05000000000001</c:v>
                </c:pt>
                <c:pt idx="10576">
                  <c:v>163.66999999999999</c:v>
                </c:pt>
                <c:pt idx="10577">
                  <c:v>155.41</c:v>
                </c:pt>
                <c:pt idx="10578">
                  <c:v>156.13999999999999</c:v>
                </c:pt>
                <c:pt idx="10579">
                  <c:v>154.68</c:v>
                </c:pt>
                <c:pt idx="10580">
                  <c:v>155.44</c:v>
                </c:pt>
                <c:pt idx="10581">
                  <c:v>154.58000000000001</c:v>
                </c:pt>
                <c:pt idx="10582">
                  <c:v>155.72</c:v>
                </c:pt>
                <c:pt idx="10583">
                  <c:v>155.84</c:v>
                </c:pt>
                <c:pt idx="10584">
                  <c:v>156.41999999999999</c:v>
                </c:pt>
                <c:pt idx="10585">
                  <c:v>156.32</c:v>
                </c:pt>
                <c:pt idx="10586">
                  <c:v>155.77000000000001</c:v>
                </c:pt>
                <c:pt idx="10587">
                  <c:v>161.91</c:v>
                </c:pt>
                <c:pt idx="10588">
                  <c:v>158.53</c:v>
                </c:pt>
                <c:pt idx="10589">
                  <c:v>158.86000000000001</c:v>
                </c:pt>
                <c:pt idx="10590">
                  <c:v>164.25</c:v>
                </c:pt>
                <c:pt idx="10591">
                  <c:v>158.01</c:v>
                </c:pt>
                <c:pt idx="10592">
                  <c:v>157.30000000000001</c:v>
                </c:pt>
                <c:pt idx="10593">
                  <c:v>162.06</c:v>
                </c:pt>
                <c:pt idx="10594">
                  <c:v>156.19</c:v>
                </c:pt>
                <c:pt idx="10595">
                  <c:v>156.44999999999999</c:v>
                </c:pt>
                <c:pt idx="10596">
                  <c:v>161.91</c:v>
                </c:pt>
                <c:pt idx="10597">
                  <c:v>155.01</c:v>
                </c:pt>
                <c:pt idx="10598">
                  <c:v>154.19999999999999</c:v>
                </c:pt>
                <c:pt idx="10599">
                  <c:v>161.33000000000001</c:v>
                </c:pt>
                <c:pt idx="10600">
                  <c:v>156.16999999999999</c:v>
                </c:pt>
                <c:pt idx="10601">
                  <c:v>156.29</c:v>
                </c:pt>
                <c:pt idx="10602">
                  <c:v>161.78</c:v>
                </c:pt>
                <c:pt idx="10603">
                  <c:v>155.72</c:v>
                </c:pt>
                <c:pt idx="10604">
                  <c:v>154.96</c:v>
                </c:pt>
                <c:pt idx="10605">
                  <c:v>165.31</c:v>
                </c:pt>
                <c:pt idx="10606">
                  <c:v>155.24</c:v>
                </c:pt>
                <c:pt idx="10607">
                  <c:v>156.77000000000001</c:v>
                </c:pt>
                <c:pt idx="10608">
                  <c:v>155.24</c:v>
                </c:pt>
                <c:pt idx="10609">
                  <c:v>155.26</c:v>
                </c:pt>
                <c:pt idx="10610">
                  <c:v>154.78</c:v>
                </c:pt>
                <c:pt idx="10611">
                  <c:v>153.85</c:v>
                </c:pt>
                <c:pt idx="10612">
                  <c:v>155.04</c:v>
                </c:pt>
                <c:pt idx="10613">
                  <c:v>159.52000000000001</c:v>
                </c:pt>
                <c:pt idx="10614">
                  <c:v>154.43</c:v>
                </c:pt>
                <c:pt idx="10615">
                  <c:v>153.15</c:v>
                </c:pt>
                <c:pt idx="10616">
                  <c:v>159.29</c:v>
                </c:pt>
                <c:pt idx="10617">
                  <c:v>153.88</c:v>
                </c:pt>
                <c:pt idx="10618">
                  <c:v>153.9</c:v>
                </c:pt>
                <c:pt idx="10619">
                  <c:v>159.29</c:v>
                </c:pt>
                <c:pt idx="10620">
                  <c:v>153.30000000000001</c:v>
                </c:pt>
                <c:pt idx="10621">
                  <c:v>152.29</c:v>
                </c:pt>
                <c:pt idx="10622">
                  <c:v>157.58000000000001</c:v>
                </c:pt>
                <c:pt idx="10623">
                  <c:v>152.47</c:v>
                </c:pt>
                <c:pt idx="10624">
                  <c:v>151.56</c:v>
                </c:pt>
                <c:pt idx="10625">
                  <c:v>157.44999999999999</c:v>
                </c:pt>
                <c:pt idx="10626">
                  <c:v>151.49</c:v>
                </c:pt>
                <c:pt idx="10627">
                  <c:v>150.4</c:v>
                </c:pt>
                <c:pt idx="10628">
                  <c:v>155.63999999999999</c:v>
                </c:pt>
                <c:pt idx="10629">
                  <c:v>148.94</c:v>
                </c:pt>
                <c:pt idx="10630">
                  <c:v>147.71</c:v>
                </c:pt>
                <c:pt idx="10631">
                  <c:v>154.19999999999999</c:v>
                </c:pt>
                <c:pt idx="10632">
                  <c:v>147.71</c:v>
                </c:pt>
                <c:pt idx="10633">
                  <c:v>147.83000000000001</c:v>
                </c:pt>
                <c:pt idx="10634">
                  <c:v>146.32</c:v>
                </c:pt>
                <c:pt idx="10635">
                  <c:v>147.16</c:v>
                </c:pt>
                <c:pt idx="10636">
                  <c:v>148.11000000000001</c:v>
                </c:pt>
                <c:pt idx="10637">
                  <c:v>146.53</c:v>
                </c:pt>
                <c:pt idx="10638">
                  <c:v>146.68</c:v>
                </c:pt>
                <c:pt idx="10639">
                  <c:v>145.72</c:v>
                </c:pt>
                <c:pt idx="10640">
                  <c:v>148.26</c:v>
                </c:pt>
                <c:pt idx="10641">
                  <c:v>147.36000000000001</c:v>
                </c:pt>
                <c:pt idx="10642">
                  <c:v>151.99</c:v>
                </c:pt>
                <c:pt idx="10643">
                  <c:v>148.59</c:v>
                </c:pt>
                <c:pt idx="10644">
                  <c:v>152.72</c:v>
                </c:pt>
                <c:pt idx="10645">
                  <c:v>157.97999999999999</c:v>
                </c:pt>
                <c:pt idx="10646">
                  <c:v>154.22999999999999</c:v>
                </c:pt>
                <c:pt idx="10647">
                  <c:v>151.36000000000001</c:v>
                </c:pt>
                <c:pt idx="10648">
                  <c:v>155.59</c:v>
                </c:pt>
                <c:pt idx="10649">
                  <c:v>151.28</c:v>
                </c:pt>
                <c:pt idx="10650">
                  <c:v>149.85</c:v>
                </c:pt>
                <c:pt idx="10651">
                  <c:v>154.71</c:v>
                </c:pt>
                <c:pt idx="10652">
                  <c:v>149.57</c:v>
                </c:pt>
                <c:pt idx="10653">
                  <c:v>150.78</c:v>
                </c:pt>
                <c:pt idx="10654">
                  <c:v>156.6</c:v>
                </c:pt>
                <c:pt idx="10655">
                  <c:v>150.19999999999999</c:v>
                </c:pt>
                <c:pt idx="10656">
                  <c:v>149.66999999999999</c:v>
                </c:pt>
                <c:pt idx="10657">
                  <c:v>156.57</c:v>
                </c:pt>
                <c:pt idx="10658">
                  <c:v>151.63999999999999</c:v>
                </c:pt>
                <c:pt idx="10659">
                  <c:v>152.24</c:v>
                </c:pt>
                <c:pt idx="10660">
                  <c:v>160.88</c:v>
                </c:pt>
                <c:pt idx="10661">
                  <c:v>153.68</c:v>
                </c:pt>
                <c:pt idx="10662">
                  <c:v>152.37</c:v>
                </c:pt>
                <c:pt idx="10663">
                  <c:v>151.66</c:v>
                </c:pt>
                <c:pt idx="10664">
                  <c:v>152.62</c:v>
                </c:pt>
                <c:pt idx="10665">
                  <c:v>152.44</c:v>
                </c:pt>
                <c:pt idx="10666">
                  <c:v>152.16999999999999</c:v>
                </c:pt>
                <c:pt idx="10667">
                  <c:v>150.38</c:v>
                </c:pt>
                <c:pt idx="10668">
                  <c:v>152.13999999999999</c:v>
                </c:pt>
                <c:pt idx="10669">
                  <c:v>153.32</c:v>
                </c:pt>
                <c:pt idx="10670">
                  <c:v>153.65</c:v>
                </c:pt>
                <c:pt idx="10671">
                  <c:v>158.56</c:v>
                </c:pt>
                <c:pt idx="10672">
                  <c:v>152.27000000000001</c:v>
                </c:pt>
                <c:pt idx="10673">
                  <c:v>152.49</c:v>
                </c:pt>
                <c:pt idx="10674">
                  <c:v>156.87</c:v>
                </c:pt>
                <c:pt idx="10675">
                  <c:v>153.05000000000001</c:v>
                </c:pt>
                <c:pt idx="10676">
                  <c:v>154.68</c:v>
                </c:pt>
                <c:pt idx="10677">
                  <c:v>159.66999999999999</c:v>
                </c:pt>
                <c:pt idx="10678">
                  <c:v>154.81</c:v>
                </c:pt>
                <c:pt idx="10679">
                  <c:v>153.65</c:v>
                </c:pt>
                <c:pt idx="10680">
                  <c:v>156.87</c:v>
                </c:pt>
                <c:pt idx="10681">
                  <c:v>151.96</c:v>
                </c:pt>
                <c:pt idx="10682">
                  <c:v>152.24</c:v>
                </c:pt>
                <c:pt idx="10683">
                  <c:v>159.59</c:v>
                </c:pt>
                <c:pt idx="10684">
                  <c:v>155.72</c:v>
                </c:pt>
                <c:pt idx="10685">
                  <c:v>155.97</c:v>
                </c:pt>
                <c:pt idx="10686">
                  <c:v>162.13</c:v>
                </c:pt>
                <c:pt idx="10687">
                  <c:v>155.97</c:v>
                </c:pt>
                <c:pt idx="10688">
                  <c:v>156.27000000000001</c:v>
                </c:pt>
                <c:pt idx="10689">
                  <c:v>166.57</c:v>
                </c:pt>
                <c:pt idx="10690">
                  <c:v>156.66999999999999</c:v>
                </c:pt>
                <c:pt idx="10691">
                  <c:v>156.82</c:v>
                </c:pt>
                <c:pt idx="10692">
                  <c:v>156.22</c:v>
                </c:pt>
                <c:pt idx="10693">
                  <c:v>155.34</c:v>
                </c:pt>
                <c:pt idx="10694">
                  <c:v>154.71</c:v>
                </c:pt>
                <c:pt idx="10695">
                  <c:v>152.34</c:v>
                </c:pt>
                <c:pt idx="10696">
                  <c:v>151.01</c:v>
                </c:pt>
                <c:pt idx="10697">
                  <c:v>157.91</c:v>
                </c:pt>
                <c:pt idx="10698">
                  <c:v>152.27000000000001</c:v>
                </c:pt>
                <c:pt idx="10699">
                  <c:v>152.27000000000001</c:v>
                </c:pt>
                <c:pt idx="10700">
                  <c:v>159.13999999999999</c:v>
                </c:pt>
                <c:pt idx="10701">
                  <c:v>153.88</c:v>
                </c:pt>
                <c:pt idx="10702">
                  <c:v>152.04</c:v>
                </c:pt>
                <c:pt idx="10703">
                  <c:v>157.19999999999999</c:v>
                </c:pt>
                <c:pt idx="10704">
                  <c:v>151.51</c:v>
                </c:pt>
                <c:pt idx="10705">
                  <c:v>151.76</c:v>
                </c:pt>
                <c:pt idx="10706">
                  <c:v>156.07</c:v>
                </c:pt>
                <c:pt idx="10707">
                  <c:v>150.58000000000001</c:v>
                </c:pt>
                <c:pt idx="10708">
                  <c:v>151.79</c:v>
                </c:pt>
                <c:pt idx="10709">
                  <c:v>158.47999999999999</c:v>
                </c:pt>
                <c:pt idx="10710">
                  <c:v>153.41999999999999</c:v>
                </c:pt>
                <c:pt idx="10711">
                  <c:v>152.11000000000001</c:v>
                </c:pt>
                <c:pt idx="10712">
                  <c:v>157.6</c:v>
                </c:pt>
                <c:pt idx="10713">
                  <c:v>150.76</c:v>
                </c:pt>
                <c:pt idx="10714">
                  <c:v>149.9</c:v>
                </c:pt>
                <c:pt idx="10715">
                  <c:v>157.22999999999999</c:v>
                </c:pt>
                <c:pt idx="10716">
                  <c:v>150.93</c:v>
                </c:pt>
                <c:pt idx="10717">
                  <c:v>149.55000000000001</c:v>
                </c:pt>
                <c:pt idx="10718">
                  <c:v>149.12</c:v>
                </c:pt>
                <c:pt idx="10719">
                  <c:v>148.49</c:v>
                </c:pt>
                <c:pt idx="10720">
                  <c:v>148.11000000000001</c:v>
                </c:pt>
                <c:pt idx="10721">
                  <c:v>146.9</c:v>
                </c:pt>
                <c:pt idx="10722">
                  <c:v>148.13999999999999</c:v>
                </c:pt>
                <c:pt idx="10723">
                  <c:v>148.11000000000001</c:v>
                </c:pt>
                <c:pt idx="10724">
                  <c:v>148.51</c:v>
                </c:pt>
                <c:pt idx="10725">
                  <c:v>147.18</c:v>
                </c:pt>
                <c:pt idx="10726">
                  <c:v>152.84</c:v>
                </c:pt>
                <c:pt idx="10727">
                  <c:v>148.62</c:v>
                </c:pt>
                <c:pt idx="10728">
                  <c:v>148.13999999999999</c:v>
                </c:pt>
                <c:pt idx="10729">
                  <c:v>153.44999999999999</c:v>
                </c:pt>
                <c:pt idx="10730">
                  <c:v>148.88999999999999</c:v>
                </c:pt>
                <c:pt idx="10731">
                  <c:v>150.30000000000001</c:v>
                </c:pt>
                <c:pt idx="10732">
                  <c:v>155.49</c:v>
                </c:pt>
                <c:pt idx="10733">
                  <c:v>150.91</c:v>
                </c:pt>
                <c:pt idx="10734">
                  <c:v>150.63</c:v>
                </c:pt>
                <c:pt idx="10735">
                  <c:v>156.16999999999999</c:v>
                </c:pt>
                <c:pt idx="10736">
                  <c:v>151.79</c:v>
                </c:pt>
                <c:pt idx="10737">
                  <c:v>153.4</c:v>
                </c:pt>
                <c:pt idx="10738">
                  <c:v>159.01</c:v>
                </c:pt>
                <c:pt idx="10739">
                  <c:v>154.97999999999999</c:v>
                </c:pt>
                <c:pt idx="10740">
                  <c:v>153.85</c:v>
                </c:pt>
                <c:pt idx="10741">
                  <c:v>159.54</c:v>
                </c:pt>
                <c:pt idx="10742">
                  <c:v>154.15</c:v>
                </c:pt>
                <c:pt idx="10743">
                  <c:v>152.97</c:v>
                </c:pt>
                <c:pt idx="10744">
                  <c:v>159.74</c:v>
                </c:pt>
                <c:pt idx="10745">
                  <c:v>151.66</c:v>
                </c:pt>
                <c:pt idx="10746">
                  <c:v>150.93</c:v>
                </c:pt>
                <c:pt idx="10747">
                  <c:v>152.44</c:v>
                </c:pt>
                <c:pt idx="10748">
                  <c:v>152.84</c:v>
                </c:pt>
                <c:pt idx="10749">
                  <c:v>153.05000000000001</c:v>
                </c:pt>
                <c:pt idx="10750">
                  <c:v>152.94999999999999</c:v>
                </c:pt>
                <c:pt idx="10751">
                  <c:v>154.63</c:v>
                </c:pt>
                <c:pt idx="10752">
                  <c:v>154.71</c:v>
                </c:pt>
                <c:pt idx="10753">
                  <c:v>156.24</c:v>
                </c:pt>
                <c:pt idx="10754">
                  <c:v>156.62</c:v>
                </c:pt>
                <c:pt idx="10755">
                  <c:v>163.12</c:v>
                </c:pt>
                <c:pt idx="10756">
                  <c:v>157.4</c:v>
                </c:pt>
                <c:pt idx="10757">
                  <c:v>156.24</c:v>
                </c:pt>
                <c:pt idx="10758">
                  <c:v>160.88</c:v>
                </c:pt>
                <c:pt idx="10759">
                  <c:v>155.99</c:v>
                </c:pt>
                <c:pt idx="10760">
                  <c:v>155.51</c:v>
                </c:pt>
                <c:pt idx="10761">
                  <c:v>160.66999999999999</c:v>
                </c:pt>
                <c:pt idx="10762">
                  <c:v>155.13999999999999</c:v>
                </c:pt>
                <c:pt idx="10763">
                  <c:v>155.88999999999999</c:v>
                </c:pt>
                <c:pt idx="10764">
                  <c:v>160.85</c:v>
                </c:pt>
                <c:pt idx="10765">
                  <c:v>155.21</c:v>
                </c:pt>
                <c:pt idx="10766">
                  <c:v>155.06</c:v>
                </c:pt>
                <c:pt idx="10767">
                  <c:v>160.83000000000001</c:v>
                </c:pt>
                <c:pt idx="10768">
                  <c:v>154.03</c:v>
                </c:pt>
                <c:pt idx="10769">
                  <c:v>155.09</c:v>
                </c:pt>
                <c:pt idx="10770">
                  <c:v>161.15</c:v>
                </c:pt>
                <c:pt idx="10771">
                  <c:v>156.32</c:v>
                </c:pt>
                <c:pt idx="10772">
                  <c:v>156.6</c:v>
                </c:pt>
                <c:pt idx="10773">
                  <c:v>166.47</c:v>
                </c:pt>
                <c:pt idx="10774">
                  <c:v>157</c:v>
                </c:pt>
                <c:pt idx="10775">
                  <c:v>157.35</c:v>
                </c:pt>
                <c:pt idx="10776">
                  <c:v>158.56</c:v>
                </c:pt>
                <c:pt idx="10777">
                  <c:v>158.53</c:v>
                </c:pt>
                <c:pt idx="10778">
                  <c:v>159.37</c:v>
                </c:pt>
                <c:pt idx="10779">
                  <c:v>158.79</c:v>
                </c:pt>
                <c:pt idx="10780">
                  <c:v>157.1</c:v>
                </c:pt>
                <c:pt idx="10781">
                  <c:v>162.54</c:v>
                </c:pt>
                <c:pt idx="10782">
                  <c:v>157.65</c:v>
                </c:pt>
                <c:pt idx="10783">
                  <c:v>157.02000000000001</c:v>
                </c:pt>
                <c:pt idx="10784">
                  <c:v>162.76</c:v>
                </c:pt>
                <c:pt idx="10785">
                  <c:v>157.58000000000001</c:v>
                </c:pt>
                <c:pt idx="10786">
                  <c:v>158.31</c:v>
                </c:pt>
                <c:pt idx="10787">
                  <c:v>162.88999999999999</c:v>
                </c:pt>
                <c:pt idx="10788">
                  <c:v>157.93</c:v>
                </c:pt>
                <c:pt idx="10789">
                  <c:v>155.63999999999999</c:v>
                </c:pt>
                <c:pt idx="10790">
                  <c:v>161.76</c:v>
                </c:pt>
                <c:pt idx="10791">
                  <c:v>156.9</c:v>
                </c:pt>
                <c:pt idx="10792">
                  <c:v>158.03</c:v>
                </c:pt>
                <c:pt idx="10793">
                  <c:v>163.41999999999999</c:v>
                </c:pt>
                <c:pt idx="10794">
                  <c:v>158.41</c:v>
                </c:pt>
                <c:pt idx="10795">
                  <c:v>159.66999999999999</c:v>
                </c:pt>
                <c:pt idx="10796">
                  <c:v>166.01</c:v>
                </c:pt>
                <c:pt idx="10797">
                  <c:v>160.25</c:v>
                </c:pt>
                <c:pt idx="10798">
                  <c:v>161.63</c:v>
                </c:pt>
                <c:pt idx="10799">
                  <c:v>167.5</c:v>
                </c:pt>
                <c:pt idx="10800">
                  <c:v>160.9</c:v>
                </c:pt>
                <c:pt idx="10801">
                  <c:v>160.22</c:v>
                </c:pt>
                <c:pt idx="10802">
                  <c:v>171.95</c:v>
                </c:pt>
                <c:pt idx="10803">
                  <c:v>158.81</c:v>
                </c:pt>
                <c:pt idx="10804">
                  <c:v>156.97</c:v>
                </c:pt>
                <c:pt idx="10805">
                  <c:v>155.69</c:v>
                </c:pt>
                <c:pt idx="10806">
                  <c:v>154.97999999999999</c:v>
                </c:pt>
                <c:pt idx="10807">
                  <c:v>154.08000000000001</c:v>
                </c:pt>
                <c:pt idx="10808">
                  <c:v>153.58000000000001</c:v>
                </c:pt>
                <c:pt idx="10809">
                  <c:v>154.03</c:v>
                </c:pt>
                <c:pt idx="10810">
                  <c:v>159.74</c:v>
                </c:pt>
                <c:pt idx="10811">
                  <c:v>154.25</c:v>
                </c:pt>
                <c:pt idx="10812">
                  <c:v>156.32</c:v>
                </c:pt>
                <c:pt idx="10813">
                  <c:v>161.15</c:v>
                </c:pt>
                <c:pt idx="10814">
                  <c:v>155.11000000000001</c:v>
                </c:pt>
                <c:pt idx="10815">
                  <c:v>156.65</c:v>
                </c:pt>
                <c:pt idx="10816">
                  <c:v>159.88999999999999</c:v>
                </c:pt>
                <c:pt idx="10817">
                  <c:v>154.53</c:v>
                </c:pt>
                <c:pt idx="10818">
                  <c:v>156.38999999999999</c:v>
                </c:pt>
                <c:pt idx="10819">
                  <c:v>162.01</c:v>
                </c:pt>
                <c:pt idx="10820">
                  <c:v>156.75</c:v>
                </c:pt>
                <c:pt idx="10821">
                  <c:v>154.38</c:v>
                </c:pt>
                <c:pt idx="10822">
                  <c:v>160.5</c:v>
                </c:pt>
                <c:pt idx="10823">
                  <c:v>155.19</c:v>
                </c:pt>
                <c:pt idx="10824">
                  <c:v>156.5</c:v>
                </c:pt>
                <c:pt idx="10825">
                  <c:v>163.9</c:v>
                </c:pt>
                <c:pt idx="10826">
                  <c:v>158.31</c:v>
                </c:pt>
                <c:pt idx="10827">
                  <c:v>158.69</c:v>
                </c:pt>
                <c:pt idx="10828">
                  <c:v>165.66</c:v>
                </c:pt>
                <c:pt idx="10829">
                  <c:v>157.4</c:v>
                </c:pt>
                <c:pt idx="10830">
                  <c:v>157.19999999999999</c:v>
                </c:pt>
                <c:pt idx="10831">
                  <c:v>155.54</c:v>
                </c:pt>
                <c:pt idx="10832">
                  <c:v>154.41</c:v>
                </c:pt>
                <c:pt idx="10833">
                  <c:v>153.93</c:v>
                </c:pt>
                <c:pt idx="10834">
                  <c:v>152.97</c:v>
                </c:pt>
                <c:pt idx="10835">
                  <c:v>154.61000000000001</c:v>
                </c:pt>
                <c:pt idx="10836">
                  <c:v>154.91</c:v>
                </c:pt>
                <c:pt idx="10837">
                  <c:v>154.63</c:v>
                </c:pt>
                <c:pt idx="10838">
                  <c:v>154.78</c:v>
                </c:pt>
                <c:pt idx="10839">
                  <c:v>159.94</c:v>
                </c:pt>
                <c:pt idx="10840">
                  <c:v>154.58000000000001</c:v>
                </c:pt>
                <c:pt idx="10841">
                  <c:v>156.22</c:v>
                </c:pt>
                <c:pt idx="10842">
                  <c:v>161.83000000000001</c:v>
                </c:pt>
                <c:pt idx="10843">
                  <c:v>155.31</c:v>
                </c:pt>
                <c:pt idx="10844">
                  <c:v>154.97999999999999</c:v>
                </c:pt>
                <c:pt idx="10845">
                  <c:v>159.66999999999999</c:v>
                </c:pt>
                <c:pt idx="10846">
                  <c:v>154.53</c:v>
                </c:pt>
                <c:pt idx="10847">
                  <c:v>156.07</c:v>
                </c:pt>
                <c:pt idx="10848">
                  <c:v>160.93</c:v>
                </c:pt>
                <c:pt idx="10849">
                  <c:v>158.21</c:v>
                </c:pt>
                <c:pt idx="10850">
                  <c:v>157.28</c:v>
                </c:pt>
                <c:pt idx="10851">
                  <c:v>163.9</c:v>
                </c:pt>
                <c:pt idx="10852">
                  <c:v>157.4</c:v>
                </c:pt>
                <c:pt idx="10853">
                  <c:v>156.41999999999999</c:v>
                </c:pt>
                <c:pt idx="10854">
                  <c:v>163.69999999999999</c:v>
                </c:pt>
                <c:pt idx="10855">
                  <c:v>157.91</c:v>
                </c:pt>
                <c:pt idx="10856">
                  <c:v>158.03</c:v>
                </c:pt>
                <c:pt idx="10857">
                  <c:v>165.23</c:v>
                </c:pt>
                <c:pt idx="10858">
                  <c:v>157.35</c:v>
                </c:pt>
                <c:pt idx="10859">
                  <c:v>156.5</c:v>
                </c:pt>
                <c:pt idx="10860">
                  <c:v>158.22999999999999</c:v>
                </c:pt>
                <c:pt idx="10861">
                  <c:v>157.88</c:v>
                </c:pt>
                <c:pt idx="10862">
                  <c:v>159.41999999999999</c:v>
                </c:pt>
                <c:pt idx="10863">
                  <c:v>159.16</c:v>
                </c:pt>
                <c:pt idx="10864">
                  <c:v>159.77000000000001</c:v>
                </c:pt>
                <c:pt idx="10865">
                  <c:v>160.30000000000001</c:v>
                </c:pt>
                <c:pt idx="10866">
                  <c:v>159.57</c:v>
                </c:pt>
                <c:pt idx="10867">
                  <c:v>158.41</c:v>
                </c:pt>
                <c:pt idx="10868">
                  <c:v>163.47</c:v>
                </c:pt>
                <c:pt idx="10869">
                  <c:v>157.1</c:v>
                </c:pt>
                <c:pt idx="10870">
                  <c:v>156.52000000000001</c:v>
                </c:pt>
                <c:pt idx="10871">
                  <c:v>160.85</c:v>
                </c:pt>
                <c:pt idx="10872">
                  <c:v>156.41999999999999</c:v>
                </c:pt>
                <c:pt idx="10873">
                  <c:v>156.41999999999999</c:v>
                </c:pt>
                <c:pt idx="10874">
                  <c:v>161.83000000000001</c:v>
                </c:pt>
                <c:pt idx="10875">
                  <c:v>156.69999999999999</c:v>
                </c:pt>
                <c:pt idx="10876">
                  <c:v>157.78</c:v>
                </c:pt>
                <c:pt idx="10877">
                  <c:v>162.26</c:v>
                </c:pt>
                <c:pt idx="10878">
                  <c:v>159.34</c:v>
                </c:pt>
                <c:pt idx="10879">
                  <c:v>160.37</c:v>
                </c:pt>
                <c:pt idx="10880">
                  <c:v>165.31</c:v>
                </c:pt>
                <c:pt idx="10881">
                  <c:v>161.61000000000001</c:v>
                </c:pt>
                <c:pt idx="10882">
                  <c:v>159.87</c:v>
                </c:pt>
                <c:pt idx="10883">
                  <c:v>164.33</c:v>
                </c:pt>
                <c:pt idx="10884">
                  <c:v>158.31</c:v>
                </c:pt>
                <c:pt idx="10885">
                  <c:v>158.69</c:v>
                </c:pt>
                <c:pt idx="10886">
                  <c:v>169.08</c:v>
                </c:pt>
                <c:pt idx="10887">
                  <c:v>158.94</c:v>
                </c:pt>
                <c:pt idx="10888">
                  <c:v>157.30000000000001</c:v>
                </c:pt>
                <c:pt idx="10889">
                  <c:v>156.77000000000001</c:v>
                </c:pt>
                <c:pt idx="10890">
                  <c:v>157.78</c:v>
                </c:pt>
                <c:pt idx="10891">
                  <c:v>157.28</c:v>
                </c:pt>
                <c:pt idx="10892">
                  <c:v>155.19</c:v>
                </c:pt>
                <c:pt idx="10893">
                  <c:v>155.11000000000001</c:v>
                </c:pt>
                <c:pt idx="10894">
                  <c:v>159.41999999999999</c:v>
                </c:pt>
                <c:pt idx="10895">
                  <c:v>153</c:v>
                </c:pt>
                <c:pt idx="10896">
                  <c:v>153.1</c:v>
                </c:pt>
                <c:pt idx="10897">
                  <c:v>158.13</c:v>
                </c:pt>
                <c:pt idx="10898">
                  <c:v>153.02000000000001</c:v>
                </c:pt>
                <c:pt idx="10899">
                  <c:v>152.62</c:v>
                </c:pt>
                <c:pt idx="10900">
                  <c:v>159.32</c:v>
                </c:pt>
                <c:pt idx="10901">
                  <c:v>154.47999999999999</c:v>
                </c:pt>
                <c:pt idx="10902">
                  <c:v>153.37</c:v>
                </c:pt>
                <c:pt idx="10903">
                  <c:v>157.68</c:v>
                </c:pt>
                <c:pt idx="10904">
                  <c:v>151.38</c:v>
                </c:pt>
                <c:pt idx="10905">
                  <c:v>151.49</c:v>
                </c:pt>
                <c:pt idx="10906">
                  <c:v>156.62</c:v>
                </c:pt>
                <c:pt idx="10907">
                  <c:v>151.44</c:v>
                </c:pt>
                <c:pt idx="10908">
                  <c:v>152.52000000000001</c:v>
                </c:pt>
                <c:pt idx="10909">
                  <c:v>158.63999999999999</c:v>
                </c:pt>
                <c:pt idx="10910">
                  <c:v>152.32</c:v>
                </c:pt>
                <c:pt idx="10911">
                  <c:v>150.86000000000001</c:v>
                </c:pt>
                <c:pt idx="10912">
                  <c:v>159.57</c:v>
                </c:pt>
                <c:pt idx="10913">
                  <c:v>154.19999999999999</c:v>
                </c:pt>
                <c:pt idx="10914">
                  <c:v>154.58000000000001</c:v>
                </c:pt>
                <c:pt idx="10915">
                  <c:v>154.15</c:v>
                </c:pt>
                <c:pt idx="10916">
                  <c:v>155.91999999999999</c:v>
                </c:pt>
                <c:pt idx="10917">
                  <c:v>153.94999999999999</c:v>
                </c:pt>
                <c:pt idx="10918">
                  <c:v>155.26</c:v>
                </c:pt>
                <c:pt idx="10919">
                  <c:v>155.34</c:v>
                </c:pt>
                <c:pt idx="10920">
                  <c:v>155.19</c:v>
                </c:pt>
                <c:pt idx="10921">
                  <c:v>155.04</c:v>
                </c:pt>
                <c:pt idx="10922">
                  <c:v>156.02000000000001</c:v>
                </c:pt>
                <c:pt idx="10923">
                  <c:v>160.62</c:v>
                </c:pt>
                <c:pt idx="10924">
                  <c:v>153.68</c:v>
                </c:pt>
                <c:pt idx="10925">
                  <c:v>154.66</c:v>
                </c:pt>
                <c:pt idx="10926">
                  <c:v>159.34</c:v>
                </c:pt>
                <c:pt idx="10927">
                  <c:v>154.19999999999999</c:v>
                </c:pt>
                <c:pt idx="10928">
                  <c:v>153.41999999999999</c:v>
                </c:pt>
                <c:pt idx="10929">
                  <c:v>159.62</c:v>
                </c:pt>
                <c:pt idx="10930">
                  <c:v>153.16999999999999</c:v>
                </c:pt>
                <c:pt idx="10931">
                  <c:v>153.9</c:v>
                </c:pt>
                <c:pt idx="10932">
                  <c:v>159.66999999999999</c:v>
                </c:pt>
                <c:pt idx="10933">
                  <c:v>153.80000000000001</c:v>
                </c:pt>
                <c:pt idx="10934">
                  <c:v>154.18</c:v>
                </c:pt>
                <c:pt idx="10935">
                  <c:v>159.26</c:v>
                </c:pt>
                <c:pt idx="10936">
                  <c:v>153.72999999999999</c:v>
                </c:pt>
                <c:pt idx="10937">
                  <c:v>155.38999999999999</c:v>
                </c:pt>
                <c:pt idx="10938">
                  <c:v>161.81</c:v>
                </c:pt>
                <c:pt idx="10939">
                  <c:v>153.80000000000001</c:v>
                </c:pt>
                <c:pt idx="10940">
                  <c:v>155.44</c:v>
                </c:pt>
                <c:pt idx="10941">
                  <c:v>162.49</c:v>
                </c:pt>
                <c:pt idx="10942">
                  <c:v>154.19999999999999</c:v>
                </c:pt>
                <c:pt idx="10943">
                  <c:v>154.63</c:v>
                </c:pt>
                <c:pt idx="10944">
                  <c:v>153.80000000000001</c:v>
                </c:pt>
                <c:pt idx="10945">
                  <c:v>152.27000000000001</c:v>
                </c:pt>
                <c:pt idx="10946">
                  <c:v>150.76</c:v>
                </c:pt>
                <c:pt idx="10947">
                  <c:v>150.43</c:v>
                </c:pt>
                <c:pt idx="10948">
                  <c:v>149.35</c:v>
                </c:pt>
                <c:pt idx="10949">
                  <c:v>149.91999999999999</c:v>
                </c:pt>
                <c:pt idx="10950">
                  <c:v>149.82</c:v>
                </c:pt>
                <c:pt idx="10951">
                  <c:v>150</c:v>
                </c:pt>
                <c:pt idx="10952">
                  <c:v>153.83000000000001</c:v>
                </c:pt>
                <c:pt idx="10953">
                  <c:v>148.54</c:v>
                </c:pt>
                <c:pt idx="10954">
                  <c:v>148.74</c:v>
                </c:pt>
                <c:pt idx="10955">
                  <c:v>152.84</c:v>
                </c:pt>
                <c:pt idx="10956">
                  <c:v>147.16</c:v>
                </c:pt>
                <c:pt idx="10957">
                  <c:v>148.06</c:v>
                </c:pt>
                <c:pt idx="10958">
                  <c:v>153.47</c:v>
                </c:pt>
                <c:pt idx="10959">
                  <c:v>148.11000000000001</c:v>
                </c:pt>
                <c:pt idx="10960">
                  <c:v>147.61000000000001</c:v>
                </c:pt>
                <c:pt idx="10961">
                  <c:v>153.32</c:v>
                </c:pt>
                <c:pt idx="10962">
                  <c:v>148.44</c:v>
                </c:pt>
                <c:pt idx="10963">
                  <c:v>149.12</c:v>
                </c:pt>
                <c:pt idx="10964">
                  <c:v>156.27000000000001</c:v>
                </c:pt>
                <c:pt idx="10965">
                  <c:v>151.06</c:v>
                </c:pt>
                <c:pt idx="10966">
                  <c:v>151.84</c:v>
                </c:pt>
                <c:pt idx="10967">
                  <c:v>158.71</c:v>
                </c:pt>
                <c:pt idx="10968">
                  <c:v>153.32</c:v>
                </c:pt>
                <c:pt idx="10969">
                  <c:v>152.77000000000001</c:v>
                </c:pt>
                <c:pt idx="10970">
                  <c:v>162.31</c:v>
                </c:pt>
                <c:pt idx="10971">
                  <c:v>153.19999999999999</c:v>
                </c:pt>
                <c:pt idx="10972">
                  <c:v>154.13</c:v>
                </c:pt>
                <c:pt idx="10973">
                  <c:v>154.1</c:v>
                </c:pt>
                <c:pt idx="10974">
                  <c:v>153.97999999999999</c:v>
                </c:pt>
                <c:pt idx="10975">
                  <c:v>153.80000000000001</c:v>
                </c:pt>
                <c:pt idx="10976">
                  <c:v>153.93</c:v>
                </c:pt>
                <c:pt idx="10977">
                  <c:v>155.26</c:v>
                </c:pt>
                <c:pt idx="10978">
                  <c:v>161.25</c:v>
                </c:pt>
                <c:pt idx="10979">
                  <c:v>157.30000000000001</c:v>
                </c:pt>
                <c:pt idx="10980">
                  <c:v>158.11000000000001</c:v>
                </c:pt>
                <c:pt idx="10981">
                  <c:v>163.77000000000001</c:v>
                </c:pt>
                <c:pt idx="10982">
                  <c:v>157.85</c:v>
                </c:pt>
                <c:pt idx="10983">
                  <c:v>155.41</c:v>
                </c:pt>
                <c:pt idx="10984">
                  <c:v>161.22999999999999</c:v>
                </c:pt>
                <c:pt idx="10985">
                  <c:v>156.19</c:v>
                </c:pt>
                <c:pt idx="10986">
                  <c:v>156.13999999999999</c:v>
                </c:pt>
                <c:pt idx="10987">
                  <c:v>160.94999999999999</c:v>
                </c:pt>
                <c:pt idx="10988">
                  <c:v>156.16999999999999</c:v>
                </c:pt>
                <c:pt idx="10989">
                  <c:v>156.24</c:v>
                </c:pt>
                <c:pt idx="10990">
                  <c:v>161.56</c:v>
                </c:pt>
                <c:pt idx="10991">
                  <c:v>154.72999999999999</c:v>
                </c:pt>
                <c:pt idx="10992">
                  <c:v>154.83000000000001</c:v>
                </c:pt>
                <c:pt idx="10993">
                  <c:v>157.68</c:v>
                </c:pt>
                <c:pt idx="10994">
                  <c:v>153.5</c:v>
                </c:pt>
                <c:pt idx="10995">
                  <c:v>155.19</c:v>
                </c:pt>
                <c:pt idx="10996">
                  <c:v>160.94999999999999</c:v>
                </c:pt>
                <c:pt idx="10997">
                  <c:v>154.03</c:v>
                </c:pt>
                <c:pt idx="10998">
                  <c:v>153.80000000000001</c:v>
                </c:pt>
                <c:pt idx="10999">
                  <c:v>163.66999999999999</c:v>
                </c:pt>
                <c:pt idx="11000">
                  <c:v>153.35</c:v>
                </c:pt>
                <c:pt idx="11001">
                  <c:v>154.05000000000001</c:v>
                </c:pt>
                <c:pt idx="11002">
                  <c:v>155.56</c:v>
                </c:pt>
                <c:pt idx="11003">
                  <c:v>156.9</c:v>
                </c:pt>
                <c:pt idx="11004">
                  <c:v>157.05000000000001</c:v>
                </c:pt>
                <c:pt idx="11005">
                  <c:v>159.57</c:v>
                </c:pt>
                <c:pt idx="11006">
                  <c:v>159.24</c:v>
                </c:pt>
                <c:pt idx="11007">
                  <c:v>162.94</c:v>
                </c:pt>
                <c:pt idx="11008">
                  <c:v>156.80000000000001</c:v>
                </c:pt>
                <c:pt idx="11009">
                  <c:v>156.80000000000001</c:v>
                </c:pt>
                <c:pt idx="11010">
                  <c:v>161.15</c:v>
                </c:pt>
                <c:pt idx="11011">
                  <c:v>157.44999999999999</c:v>
                </c:pt>
                <c:pt idx="11012">
                  <c:v>155.97</c:v>
                </c:pt>
                <c:pt idx="11013">
                  <c:v>159.88999999999999</c:v>
                </c:pt>
                <c:pt idx="11014">
                  <c:v>153.80000000000001</c:v>
                </c:pt>
                <c:pt idx="11015">
                  <c:v>153.97999999999999</c:v>
                </c:pt>
                <c:pt idx="11016">
                  <c:v>158.63999999999999</c:v>
                </c:pt>
                <c:pt idx="11017">
                  <c:v>153.93</c:v>
                </c:pt>
                <c:pt idx="11018">
                  <c:v>153.69999999999999</c:v>
                </c:pt>
                <c:pt idx="11019">
                  <c:v>159.47</c:v>
                </c:pt>
                <c:pt idx="11020">
                  <c:v>153.22</c:v>
                </c:pt>
                <c:pt idx="11021">
                  <c:v>153.5</c:v>
                </c:pt>
                <c:pt idx="11022">
                  <c:v>158.61000000000001</c:v>
                </c:pt>
                <c:pt idx="11023">
                  <c:v>152.94999999999999</c:v>
                </c:pt>
                <c:pt idx="11024">
                  <c:v>151.03</c:v>
                </c:pt>
                <c:pt idx="11025">
                  <c:v>158.38</c:v>
                </c:pt>
                <c:pt idx="11026">
                  <c:v>150.93</c:v>
                </c:pt>
                <c:pt idx="11027">
                  <c:v>151.38</c:v>
                </c:pt>
                <c:pt idx="11028">
                  <c:v>151.76</c:v>
                </c:pt>
                <c:pt idx="11029">
                  <c:v>152.54</c:v>
                </c:pt>
                <c:pt idx="11030">
                  <c:v>152.57</c:v>
                </c:pt>
                <c:pt idx="11031">
                  <c:v>153.41999999999999</c:v>
                </c:pt>
                <c:pt idx="11032">
                  <c:v>153.78</c:v>
                </c:pt>
                <c:pt idx="11033">
                  <c:v>154.08000000000001</c:v>
                </c:pt>
                <c:pt idx="11034">
                  <c:v>153.55000000000001</c:v>
                </c:pt>
                <c:pt idx="11035">
                  <c:v>152.72</c:v>
                </c:pt>
                <c:pt idx="11036">
                  <c:v>158.53</c:v>
                </c:pt>
                <c:pt idx="11037">
                  <c:v>153.44999999999999</c:v>
                </c:pt>
                <c:pt idx="11038">
                  <c:v>151.96</c:v>
                </c:pt>
                <c:pt idx="11039">
                  <c:v>157.93</c:v>
                </c:pt>
                <c:pt idx="11040">
                  <c:v>152.82</c:v>
                </c:pt>
                <c:pt idx="11041">
                  <c:v>153.5</c:v>
                </c:pt>
                <c:pt idx="11042">
                  <c:v>157.85</c:v>
                </c:pt>
                <c:pt idx="11043">
                  <c:v>151.21</c:v>
                </c:pt>
                <c:pt idx="11044">
                  <c:v>151.59</c:v>
                </c:pt>
                <c:pt idx="11045">
                  <c:v>156.6</c:v>
                </c:pt>
                <c:pt idx="11046">
                  <c:v>149.77000000000001</c:v>
                </c:pt>
                <c:pt idx="11047">
                  <c:v>148.74</c:v>
                </c:pt>
                <c:pt idx="11048">
                  <c:v>153.1</c:v>
                </c:pt>
                <c:pt idx="11049">
                  <c:v>148.74</c:v>
                </c:pt>
                <c:pt idx="11050">
                  <c:v>148.99</c:v>
                </c:pt>
                <c:pt idx="11051">
                  <c:v>153.41999999999999</c:v>
                </c:pt>
                <c:pt idx="11052">
                  <c:v>146.4</c:v>
                </c:pt>
                <c:pt idx="11053">
                  <c:v>146.97999999999999</c:v>
                </c:pt>
                <c:pt idx="11054">
                  <c:v>156.29</c:v>
                </c:pt>
                <c:pt idx="11055">
                  <c:v>147.68</c:v>
                </c:pt>
                <c:pt idx="11056">
                  <c:v>149.27000000000001</c:v>
                </c:pt>
                <c:pt idx="11057">
                  <c:v>150.65</c:v>
                </c:pt>
                <c:pt idx="11058">
                  <c:v>153.05000000000001</c:v>
                </c:pt>
                <c:pt idx="11059">
                  <c:v>153.69999999999999</c:v>
                </c:pt>
                <c:pt idx="11060">
                  <c:v>151.63999999999999</c:v>
                </c:pt>
                <c:pt idx="11061">
                  <c:v>149.55000000000001</c:v>
                </c:pt>
                <c:pt idx="11062">
                  <c:v>150.81</c:v>
                </c:pt>
                <c:pt idx="11063">
                  <c:v>152.11000000000001</c:v>
                </c:pt>
                <c:pt idx="11064">
                  <c:v>153.22</c:v>
                </c:pt>
                <c:pt idx="11065">
                  <c:v>158.16</c:v>
                </c:pt>
                <c:pt idx="11066">
                  <c:v>153.55000000000001</c:v>
                </c:pt>
                <c:pt idx="11067">
                  <c:v>154.53</c:v>
                </c:pt>
                <c:pt idx="11068">
                  <c:v>159.63999999999999</c:v>
                </c:pt>
                <c:pt idx="11069">
                  <c:v>153.72999999999999</c:v>
                </c:pt>
                <c:pt idx="11070">
                  <c:v>153.75</c:v>
                </c:pt>
                <c:pt idx="11071">
                  <c:v>158.38</c:v>
                </c:pt>
                <c:pt idx="11072">
                  <c:v>154.15</c:v>
                </c:pt>
                <c:pt idx="11073">
                  <c:v>154.08000000000001</c:v>
                </c:pt>
                <c:pt idx="11074">
                  <c:v>159.37</c:v>
                </c:pt>
                <c:pt idx="11075">
                  <c:v>153.41999999999999</c:v>
                </c:pt>
                <c:pt idx="11076">
                  <c:v>154.53</c:v>
                </c:pt>
                <c:pt idx="11077">
                  <c:v>160.80000000000001</c:v>
                </c:pt>
                <c:pt idx="11078">
                  <c:v>155.79</c:v>
                </c:pt>
                <c:pt idx="11079">
                  <c:v>155.72</c:v>
                </c:pt>
                <c:pt idx="11080">
                  <c:v>162.69</c:v>
                </c:pt>
                <c:pt idx="11081">
                  <c:v>156.44999999999999</c:v>
                </c:pt>
                <c:pt idx="11082">
                  <c:v>157.83000000000001</c:v>
                </c:pt>
                <c:pt idx="11083">
                  <c:v>166.59</c:v>
                </c:pt>
                <c:pt idx="11084">
                  <c:v>159.06</c:v>
                </c:pt>
                <c:pt idx="11085">
                  <c:v>158.22999999999999</c:v>
                </c:pt>
                <c:pt idx="11086">
                  <c:v>159.06</c:v>
                </c:pt>
                <c:pt idx="11087">
                  <c:v>157.91</c:v>
                </c:pt>
                <c:pt idx="11088">
                  <c:v>158.18</c:v>
                </c:pt>
                <c:pt idx="11089">
                  <c:v>158.47999999999999</c:v>
                </c:pt>
                <c:pt idx="11090">
                  <c:v>159.19</c:v>
                </c:pt>
                <c:pt idx="11091">
                  <c:v>165.63</c:v>
                </c:pt>
                <c:pt idx="11092">
                  <c:v>161.78</c:v>
                </c:pt>
                <c:pt idx="11093">
                  <c:v>162.29</c:v>
                </c:pt>
                <c:pt idx="11094">
                  <c:v>166.14</c:v>
                </c:pt>
                <c:pt idx="11095">
                  <c:v>160.5</c:v>
                </c:pt>
                <c:pt idx="11096">
                  <c:v>159.84</c:v>
                </c:pt>
                <c:pt idx="11097">
                  <c:v>162.13</c:v>
                </c:pt>
                <c:pt idx="11098">
                  <c:v>157.88</c:v>
                </c:pt>
                <c:pt idx="11099">
                  <c:v>157.33000000000001</c:v>
                </c:pt>
                <c:pt idx="11100">
                  <c:v>161.68</c:v>
                </c:pt>
                <c:pt idx="11101">
                  <c:v>156.29</c:v>
                </c:pt>
                <c:pt idx="11102">
                  <c:v>154.78</c:v>
                </c:pt>
                <c:pt idx="11103">
                  <c:v>158.84</c:v>
                </c:pt>
                <c:pt idx="11104">
                  <c:v>153.05000000000001</c:v>
                </c:pt>
                <c:pt idx="11105">
                  <c:v>152.16999999999999</c:v>
                </c:pt>
                <c:pt idx="11106">
                  <c:v>157.83000000000001</c:v>
                </c:pt>
                <c:pt idx="11107">
                  <c:v>152.84</c:v>
                </c:pt>
                <c:pt idx="11108">
                  <c:v>154.31</c:v>
                </c:pt>
                <c:pt idx="11109">
                  <c:v>162.01</c:v>
                </c:pt>
                <c:pt idx="11110">
                  <c:v>156.19</c:v>
                </c:pt>
                <c:pt idx="11111">
                  <c:v>156.41999999999999</c:v>
                </c:pt>
                <c:pt idx="11112">
                  <c:v>167.09</c:v>
                </c:pt>
                <c:pt idx="11113">
                  <c:v>156.37</c:v>
                </c:pt>
                <c:pt idx="11114">
                  <c:v>154.33000000000001</c:v>
                </c:pt>
                <c:pt idx="11115">
                  <c:v>152.79</c:v>
                </c:pt>
                <c:pt idx="11116">
                  <c:v>154.96</c:v>
                </c:pt>
                <c:pt idx="11117">
                  <c:v>154.72999999999999</c:v>
                </c:pt>
                <c:pt idx="11118">
                  <c:v>154.41</c:v>
                </c:pt>
                <c:pt idx="11119">
                  <c:v>155.63999999999999</c:v>
                </c:pt>
                <c:pt idx="11120">
                  <c:v>160.30000000000001</c:v>
                </c:pt>
                <c:pt idx="11121">
                  <c:v>155.51</c:v>
                </c:pt>
                <c:pt idx="11122">
                  <c:v>154.68</c:v>
                </c:pt>
                <c:pt idx="11123">
                  <c:v>159.74</c:v>
                </c:pt>
                <c:pt idx="11124">
                  <c:v>154.93</c:v>
                </c:pt>
                <c:pt idx="11125">
                  <c:v>155.88999999999999</c:v>
                </c:pt>
                <c:pt idx="11126">
                  <c:v>160.75</c:v>
                </c:pt>
                <c:pt idx="11127">
                  <c:v>155.79</c:v>
                </c:pt>
                <c:pt idx="11128">
                  <c:v>156.9</c:v>
                </c:pt>
                <c:pt idx="11129">
                  <c:v>162.49</c:v>
                </c:pt>
                <c:pt idx="11130">
                  <c:v>158.28</c:v>
                </c:pt>
                <c:pt idx="11131">
                  <c:v>157.05000000000001</c:v>
                </c:pt>
                <c:pt idx="11132">
                  <c:v>161.38</c:v>
                </c:pt>
                <c:pt idx="11133">
                  <c:v>156.24</c:v>
                </c:pt>
                <c:pt idx="11134">
                  <c:v>155.56</c:v>
                </c:pt>
                <c:pt idx="11135">
                  <c:v>162.26</c:v>
                </c:pt>
                <c:pt idx="11136">
                  <c:v>157.15</c:v>
                </c:pt>
                <c:pt idx="11137">
                  <c:v>159.37</c:v>
                </c:pt>
                <c:pt idx="11138">
                  <c:v>164.65</c:v>
                </c:pt>
                <c:pt idx="11139">
                  <c:v>156.32</c:v>
                </c:pt>
                <c:pt idx="11140">
                  <c:v>156.87</c:v>
                </c:pt>
                <c:pt idx="11141">
                  <c:v>157.07</c:v>
                </c:pt>
                <c:pt idx="11142">
                  <c:v>158.46</c:v>
                </c:pt>
                <c:pt idx="11143">
                  <c:v>156.94999999999999</c:v>
                </c:pt>
                <c:pt idx="11144">
                  <c:v>157.35</c:v>
                </c:pt>
                <c:pt idx="11145">
                  <c:v>156.66999999999999</c:v>
                </c:pt>
                <c:pt idx="11146">
                  <c:v>157.69999999999999</c:v>
                </c:pt>
                <c:pt idx="11147">
                  <c:v>157.72999999999999</c:v>
                </c:pt>
                <c:pt idx="11148">
                  <c:v>155.38999999999999</c:v>
                </c:pt>
                <c:pt idx="11149">
                  <c:v>160.55000000000001</c:v>
                </c:pt>
                <c:pt idx="11150">
                  <c:v>152.79</c:v>
                </c:pt>
                <c:pt idx="11151">
                  <c:v>153.15</c:v>
                </c:pt>
                <c:pt idx="11152">
                  <c:v>158.69</c:v>
                </c:pt>
                <c:pt idx="11153">
                  <c:v>152.41999999999999</c:v>
                </c:pt>
                <c:pt idx="11154">
                  <c:v>151.26</c:v>
                </c:pt>
                <c:pt idx="11155">
                  <c:v>156.12</c:v>
                </c:pt>
                <c:pt idx="11156">
                  <c:v>152.59</c:v>
                </c:pt>
                <c:pt idx="11157">
                  <c:v>152.49</c:v>
                </c:pt>
                <c:pt idx="11158">
                  <c:v>157.88</c:v>
                </c:pt>
                <c:pt idx="11159">
                  <c:v>152.29</c:v>
                </c:pt>
                <c:pt idx="11160">
                  <c:v>152.69</c:v>
                </c:pt>
                <c:pt idx="11161">
                  <c:v>158.06</c:v>
                </c:pt>
                <c:pt idx="11162">
                  <c:v>153.02000000000001</c:v>
                </c:pt>
                <c:pt idx="11163">
                  <c:v>155.46</c:v>
                </c:pt>
                <c:pt idx="11164">
                  <c:v>161.38</c:v>
                </c:pt>
                <c:pt idx="11165">
                  <c:v>156.37</c:v>
                </c:pt>
                <c:pt idx="11166">
                  <c:v>157.78</c:v>
                </c:pt>
                <c:pt idx="11167">
                  <c:v>164.33</c:v>
                </c:pt>
                <c:pt idx="11168">
                  <c:v>155.82</c:v>
                </c:pt>
                <c:pt idx="11169">
                  <c:v>155.97</c:v>
                </c:pt>
                <c:pt idx="11170">
                  <c:v>156.6</c:v>
                </c:pt>
                <c:pt idx="11171">
                  <c:v>156.77000000000001</c:v>
                </c:pt>
                <c:pt idx="11172">
                  <c:v>155.91999999999999</c:v>
                </c:pt>
                <c:pt idx="11173">
                  <c:v>156.97</c:v>
                </c:pt>
                <c:pt idx="11174">
                  <c:v>157.75</c:v>
                </c:pt>
                <c:pt idx="11175">
                  <c:v>158.66</c:v>
                </c:pt>
                <c:pt idx="11176">
                  <c:v>160.12</c:v>
                </c:pt>
                <c:pt idx="11177">
                  <c:v>160.9</c:v>
                </c:pt>
                <c:pt idx="11178">
                  <c:v>165.11</c:v>
                </c:pt>
                <c:pt idx="11179">
                  <c:v>161.05000000000001</c:v>
                </c:pt>
                <c:pt idx="11180">
                  <c:v>158.59</c:v>
                </c:pt>
                <c:pt idx="11181">
                  <c:v>163.37</c:v>
                </c:pt>
                <c:pt idx="11182">
                  <c:v>158.26</c:v>
                </c:pt>
                <c:pt idx="11183">
                  <c:v>157.15</c:v>
                </c:pt>
                <c:pt idx="11184">
                  <c:v>161.63</c:v>
                </c:pt>
                <c:pt idx="11185">
                  <c:v>156.52000000000001</c:v>
                </c:pt>
                <c:pt idx="11186">
                  <c:v>158.31</c:v>
                </c:pt>
                <c:pt idx="11187">
                  <c:v>162.66</c:v>
                </c:pt>
                <c:pt idx="11188">
                  <c:v>155.91999999999999</c:v>
                </c:pt>
                <c:pt idx="11189">
                  <c:v>155.51</c:v>
                </c:pt>
                <c:pt idx="11190">
                  <c:v>160.4</c:v>
                </c:pt>
                <c:pt idx="11191">
                  <c:v>155.04</c:v>
                </c:pt>
                <c:pt idx="11192">
                  <c:v>156.16999999999999</c:v>
                </c:pt>
                <c:pt idx="11193">
                  <c:v>164.2</c:v>
                </c:pt>
                <c:pt idx="11194">
                  <c:v>158.16</c:v>
                </c:pt>
                <c:pt idx="11195">
                  <c:v>158.94</c:v>
                </c:pt>
                <c:pt idx="11196">
                  <c:v>168.73</c:v>
                </c:pt>
                <c:pt idx="11197">
                  <c:v>159.44</c:v>
                </c:pt>
                <c:pt idx="11198">
                  <c:v>158.94</c:v>
                </c:pt>
                <c:pt idx="11199">
                  <c:v>156.69999999999999</c:v>
                </c:pt>
                <c:pt idx="11200">
                  <c:v>155.79</c:v>
                </c:pt>
                <c:pt idx="11201">
                  <c:v>155.49</c:v>
                </c:pt>
                <c:pt idx="11202">
                  <c:v>155.72</c:v>
                </c:pt>
                <c:pt idx="11203">
                  <c:v>155.54</c:v>
                </c:pt>
                <c:pt idx="11204">
                  <c:v>161.18</c:v>
                </c:pt>
                <c:pt idx="11205">
                  <c:v>155.16</c:v>
                </c:pt>
                <c:pt idx="11206">
                  <c:v>155.84</c:v>
                </c:pt>
                <c:pt idx="11207">
                  <c:v>160.1</c:v>
                </c:pt>
                <c:pt idx="11208">
                  <c:v>155.79</c:v>
                </c:pt>
                <c:pt idx="11209">
                  <c:v>158.59</c:v>
                </c:pt>
                <c:pt idx="11210">
                  <c:v>162.63999999999999</c:v>
                </c:pt>
                <c:pt idx="11211">
                  <c:v>159.32</c:v>
                </c:pt>
                <c:pt idx="11212">
                  <c:v>159.41999999999999</c:v>
                </c:pt>
                <c:pt idx="11213">
                  <c:v>164.93</c:v>
                </c:pt>
                <c:pt idx="11214">
                  <c:v>160.47</c:v>
                </c:pt>
                <c:pt idx="11215">
                  <c:v>159.52000000000001</c:v>
                </c:pt>
                <c:pt idx="11216">
                  <c:v>164</c:v>
                </c:pt>
                <c:pt idx="11217">
                  <c:v>158.51</c:v>
                </c:pt>
                <c:pt idx="11218">
                  <c:v>159.62</c:v>
                </c:pt>
                <c:pt idx="11219">
                  <c:v>165.89</c:v>
                </c:pt>
                <c:pt idx="11220">
                  <c:v>158.91</c:v>
                </c:pt>
                <c:pt idx="11221">
                  <c:v>159.16</c:v>
                </c:pt>
                <c:pt idx="11222">
                  <c:v>164.85</c:v>
                </c:pt>
                <c:pt idx="11223">
                  <c:v>157.44999999999999</c:v>
                </c:pt>
                <c:pt idx="11224">
                  <c:v>156.37</c:v>
                </c:pt>
                <c:pt idx="11225">
                  <c:v>165.56</c:v>
                </c:pt>
                <c:pt idx="11226">
                  <c:v>155.41</c:v>
                </c:pt>
                <c:pt idx="11227">
                  <c:v>156.29</c:v>
                </c:pt>
                <c:pt idx="11228">
                  <c:v>156.37</c:v>
                </c:pt>
                <c:pt idx="11229">
                  <c:v>156.16999999999999</c:v>
                </c:pt>
                <c:pt idx="11230">
                  <c:v>156.38999999999999</c:v>
                </c:pt>
                <c:pt idx="11231">
                  <c:v>155.94</c:v>
                </c:pt>
                <c:pt idx="11232">
                  <c:v>156.80000000000001</c:v>
                </c:pt>
                <c:pt idx="11233">
                  <c:v>161.97999999999999</c:v>
                </c:pt>
                <c:pt idx="11234">
                  <c:v>156.77000000000001</c:v>
                </c:pt>
                <c:pt idx="11235">
                  <c:v>156.09</c:v>
                </c:pt>
                <c:pt idx="11236">
                  <c:v>162.44</c:v>
                </c:pt>
                <c:pt idx="11237">
                  <c:v>155.61000000000001</c:v>
                </c:pt>
                <c:pt idx="11238">
                  <c:v>154.1</c:v>
                </c:pt>
                <c:pt idx="11239">
                  <c:v>158.71</c:v>
                </c:pt>
                <c:pt idx="11240">
                  <c:v>153.19999999999999</c:v>
                </c:pt>
                <c:pt idx="11241">
                  <c:v>153.41999999999999</c:v>
                </c:pt>
                <c:pt idx="11242">
                  <c:v>157.07</c:v>
                </c:pt>
                <c:pt idx="11243">
                  <c:v>153.27000000000001</c:v>
                </c:pt>
                <c:pt idx="11244">
                  <c:v>155.38999999999999</c:v>
                </c:pt>
                <c:pt idx="11245">
                  <c:v>161.4</c:v>
                </c:pt>
                <c:pt idx="11246">
                  <c:v>158.74</c:v>
                </c:pt>
                <c:pt idx="11247">
                  <c:v>159.82</c:v>
                </c:pt>
                <c:pt idx="11248">
                  <c:v>166.89</c:v>
                </c:pt>
                <c:pt idx="11249">
                  <c:v>163.77000000000001</c:v>
                </c:pt>
                <c:pt idx="11250">
                  <c:v>163.66999999999999</c:v>
                </c:pt>
                <c:pt idx="11251">
                  <c:v>169.46</c:v>
                </c:pt>
                <c:pt idx="11252">
                  <c:v>158.88999999999999</c:v>
                </c:pt>
                <c:pt idx="11253">
                  <c:v>159.41999999999999</c:v>
                </c:pt>
                <c:pt idx="11254">
                  <c:v>158.76</c:v>
                </c:pt>
                <c:pt idx="11255">
                  <c:v>158.11000000000001</c:v>
                </c:pt>
                <c:pt idx="11256">
                  <c:v>156.72</c:v>
                </c:pt>
                <c:pt idx="11257">
                  <c:v>156.65</c:v>
                </c:pt>
                <c:pt idx="11258">
                  <c:v>155.24</c:v>
                </c:pt>
                <c:pt idx="11259">
                  <c:v>155.72</c:v>
                </c:pt>
                <c:pt idx="11260">
                  <c:v>156.77000000000001</c:v>
                </c:pt>
                <c:pt idx="11261">
                  <c:v>156.82</c:v>
                </c:pt>
                <c:pt idx="11262">
                  <c:v>160.27000000000001</c:v>
                </c:pt>
                <c:pt idx="11263">
                  <c:v>153.12</c:v>
                </c:pt>
                <c:pt idx="11264">
                  <c:v>150.96</c:v>
                </c:pt>
                <c:pt idx="11265">
                  <c:v>155.94</c:v>
                </c:pt>
                <c:pt idx="11266">
                  <c:v>151.08000000000001</c:v>
                </c:pt>
                <c:pt idx="11267">
                  <c:v>151.63999999999999</c:v>
                </c:pt>
                <c:pt idx="11268">
                  <c:v>157.44999999999999</c:v>
                </c:pt>
                <c:pt idx="11269">
                  <c:v>152.59</c:v>
                </c:pt>
                <c:pt idx="11270">
                  <c:v>153</c:v>
                </c:pt>
                <c:pt idx="11271">
                  <c:v>159.72</c:v>
                </c:pt>
                <c:pt idx="11272">
                  <c:v>154.93</c:v>
                </c:pt>
                <c:pt idx="11273">
                  <c:v>153.88</c:v>
                </c:pt>
                <c:pt idx="11274">
                  <c:v>160.27000000000001</c:v>
                </c:pt>
                <c:pt idx="11275">
                  <c:v>155.94</c:v>
                </c:pt>
                <c:pt idx="11276">
                  <c:v>155.44</c:v>
                </c:pt>
                <c:pt idx="11277">
                  <c:v>161.58000000000001</c:v>
                </c:pt>
                <c:pt idx="11278">
                  <c:v>156.52000000000001</c:v>
                </c:pt>
                <c:pt idx="11279">
                  <c:v>155.63999999999999</c:v>
                </c:pt>
                <c:pt idx="11280">
                  <c:v>164.07</c:v>
                </c:pt>
                <c:pt idx="11281">
                  <c:v>158.08000000000001</c:v>
                </c:pt>
                <c:pt idx="11282">
                  <c:v>158.43</c:v>
                </c:pt>
                <c:pt idx="11283">
                  <c:v>158.31</c:v>
                </c:pt>
                <c:pt idx="11284">
                  <c:v>158.33000000000001</c:v>
                </c:pt>
                <c:pt idx="11285">
                  <c:v>157.88</c:v>
                </c:pt>
                <c:pt idx="11286">
                  <c:v>158.08000000000001</c:v>
                </c:pt>
                <c:pt idx="11287">
                  <c:v>156.9</c:v>
                </c:pt>
                <c:pt idx="11288">
                  <c:v>156.55000000000001</c:v>
                </c:pt>
                <c:pt idx="11289">
                  <c:v>156.02000000000001</c:v>
                </c:pt>
                <c:pt idx="11290">
                  <c:v>156.07</c:v>
                </c:pt>
                <c:pt idx="11291">
                  <c:v>161.81</c:v>
                </c:pt>
                <c:pt idx="11292">
                  <c:v>156.38999999999999</c:v>
                </c:pt>
                <c:pt idx="11293">
                  <c:v>158.46</c:v>
                </c:pt>
                <c:pt idx="11294">
                  <c:v>163.16999999999999</c:v>
                </c:pt>
                <c:pt idx="11295">
                  <c:v>155.66</c:v>
                </c:pt>
                <c:pt idx="11296">
                  <c:v>154.22999999999999</c:v>
                </c:pt>
                <c:pt idx="11297">
                  <c:v>159.29</c:v>
                </c:pt>
                <c:pt idx="11298">
                  <c:v>154.51</c:v>
                </c:pt>
                <c:pt idx="11299">
                  <c:v>155.74</c:v>
                </c:pt>
                <c:pt idx="11300">
                  <c:v>160.22</c:v>
                </c:pt>
                <c:pt idx="11301">
                  <c:v>155.19</c:v>
                </c:pt>
                <c:pt idx="11302">
                  <c:v>155.13999999999999</c:v>
                </c:pt>
                <c:pt idx="11303">
                  <c:v>160.72999999999999</c:v>
                </c:pt>
                <c:pt idx="11304">
                  <c:v>155.84</c:v>
                </c:pt>
                <c:pt idx="11305">
                  <c:v>156.04</c:v>
                </c:pt>
                <c:pt idx="11306">
                  <c:v>162.71</c:v>
                </c:pt>
                <c:pt idx="11307">
                  <c:v>157.12</c:v>
                </c:pt>
                <c:pt idx="11308">
                  <c:v>158.33000000000001</c:v>
                </c:pt>
                <c:pt idx="11309">
                  <c:v>167.27</c:v>
                </c:pt>
                <c:pt idx="11310">
                  <c:v>157.97999999999999</c:v>
                </c:pt>
                <c:pt idx="11311">
                  <c:v>157.18</c:v>
                </c:pt>
                <c:pt idx="11312">
                  <c:v>156.32</c:v>
                </c:pt>
                <c:pt idx="11313">
                  <c:v>155.82</c:v>
                </c:pt>
                <c:pt idx="11314">
                  <c:v>156.29</c:v>
                </c:pt>
                <c:pt idx="11315">
                  <c:v>155.61000000000001</c:v>
                </c:pt>
                <c:pt idx="11316">
                  <c:v>155.34</c:v>
                </c:pt>
                <c:pt idx="11317">
                  <c:v>155.56</c:v>
                </c:pt>
                <c:pt idx="11318">
                  <c:v>158.13</c:v>
                </c:pt>
                <c:pt idx="11319">
                  <c:v>159.47</c:v>
                </c:pt>
                <c:pt idx="11320">
                  <c:v>164</c:v>
                </c:pt>
                <c:pt idx="11321">
                  <c:v>158.51</c:v>
                </c:pt>
                <c:pt idx="11322">
                  <c:v>159.24</c:v>
                </c:pt>
                <c:pt idx="11323">
                  <c:v>163.49</c:v>
                </c:pt>
                <c:pt idx="11324">
                  <c:v>157.05000000000001</c:v>
                </c:pt>
                <c:pt idx="11325">
                  <c:v>156.91999999999999</c:v>
                </c:pt>
                <c:pt idx="11326">
                  <c:v>163.41999999999999</c:v>
                </c:pt>
                <c:pt idx="11327">
                  <c:v>156.72</c:v>
                </c:pt>
                <c:pt idx="11328">
                  <c:v>154.81</c:v>
                </c:pt>
                <c:pt idx="11329">
                  <c:v>159.37</c:v>
                </c:pt>
                <c:pt idx="11330">
                  <c:v>154.97999999999999</c:v>
                </c:pt>
                <c:pt idx="11331">
                  <c:v>154.28</c:v>
                </c:pt>
                <c:pt idx="11332">
                  <c:v>160.4</c:v>
                </c:pt>
                <c:pt idx="11333">
                  <c:v>154.78</c:v>
                </c:pt>
                <c:pt idx="11334">
                  <c:v>155.24</c:v>
                </c:pt>
                <c:pt idx="11335">
                  <c:v>160.78</c:v>
                </c:pt>
                <c:pt idx="11336">
                  <c:v>155.77000000000001</c:v>
                </c:pt>
                <c:pt idx="11337">
                  <c:v>155.66</c:v>
                </c:pt>
                <c:pt idx="11338">
                  <c:v>166.79</c:v>
                </c:pt>
                <c:pt idx="11339">
                  <c:v>157.44999999999999</c:v>
                </c:pt>
                <c:pt idx="11340">
                  <c:v>158.76</c:v>
                </c:pt>
                <c:pt idx="11341">
                  <c:v>158.33000000000001</c:v>
                </c:pt>
                <c:pt idx="11342">
                  <c:v>158.86000000000001</c:v>
                </c:pt>
                <c:pt idx="11343">
                  <c:v>158.51</c:v>
                </c:pt>
                <c:pt idx="11344">
                  <c:v>159.62</c:v>
                </c:pt>
                <c:pt idx="11345">
                  <c:v>158.88999999999999</c:v>
                </c:pt>
                <c:pt idx="11346">
                  <c:v>163.27000000000001</c:v>
                </c:pt>
                <c:pt idx="11347">
                  <c:v>158.91</c:v>
                </c:pt>
                <c:pt idx="11348">
                  <c:v>158.01</c:v>
                </c:pt>
                <c:pt idx="11349">
                  <c:v>164.17</c:v>
                </c:pt>
                <c:pt idx="11350">
                  <c:v>157.78</c:v>
                </c:pt>
                <c:pt idx="11351">
                  <c:v>158.46</c:v>
                </c:pt>
                <c:pt idx="11352">
                  <c:v>165.43</c:v>
                </c:pt>
                <c:pt idx="11353">
                  <c:v>160.27000000000001</c:v>
                </c:pt>
                <c:pt idx="11354">
                  <c:v>158.47999999999999</c:v>
                </c:pt>
                <c:pt idx="11355">
                  <c:v>162.99</c:v>
                </c:pt>
                <c:pt idx="11356">
                  <c:v>156.62</c:v>
                </c:pt>
                <c:pt idx="11357">
                  <c:v>157.07</c:v>
                </c:pt>
                <c:pt idx="11358">
                  <c:v>162.87</c:v>
                </c:pt>
                <c:pt idx="11359">
                  <c:v>157.28</c:v>
                </c:pt>
                <c:pt idx="11360">
                  <c:v>157.19999999999999</c:v>
                </c:pt>
                <c:pt idx="11361">
                  <c:v>163.6</c:v>
                </c:pt>
                <c:pt idx="11362">
                  <c:v>159.16</c:v>
                </c:pt>
                <c:pt idx="11363">
                  <c:v>157.47999999999999</c:v>
                </c:pt>
                <c:pt idx="11364">
                  <c:v>162.61000000000001</c:v>
                </c:pt>
                <c:pt idx="11365">
                  <c:v>157.65</c:v>
                </c:pt>
                <c:pt idx="11366">
                  <c:v>157.91</c:v>
                </c:pt>
                <c:pt idx="11367">
                  <c:v>166.92</c:v>
                </c:pt>
                <c:pt idx="11368">
                  <c:v>158.59</c:v>
                </c:pt>
                <c:pt idx="11369">
                  <c:v>157.78</c:v>
                </c:pt>
                <c:pt idx="11370">
                  <c:v>155.99</c:v>
                </c:pt>
                <c:pt idx="11371">
                  <c:v>156.44999999999999</c:v>
                </c:pt>
                <c:pt idx="11372">
                  <c:v>157.30000000000001</c:v>
                </c:pt>
                <c:pt idx="11373">
                  <c:v>156.9</c:v>
                </c:pt>
                <c:pt idx="11374">
                  <c:v>156.32</c:v>
                </c:pt>
                <c:pt idx="11375">
                  <c:v>161.81</c:v>
                </c:pt>
                <c:pt idx="11376">
                  <c:v>156.5</c:v>
                </c:pt>
                <c:pt idx="11377">
                  <c:v>156.44999999999999</c:v>
                </c:pt>
                <c:pt idx="11378">
                  <c:v>160.97999999999999</c:v>
                </c:pt>
                <c:pt idx="11379">
                  <c:v>155.74</c:v>
                </c:pt>
                <c:pt idx="11380">
                  <c:v>155.54</c:v>
                </c:pt>
                <c:pt idx="11381">
                  <c:v>159.84</c:v>
                </c:pt>
                <c:pt idx="11382">
                  <c:v>154.81</c:v>
                </c:pt>
                <c:pt idx="11383">
                  <c:v>153.97999999999999</c:v>
                </c:pt>
                <c:pt idx="11384">
                  <c:v>159.26</c:v>
                </c:pt>
                <c:pt idx="11385">
                  <c:v>151.91</c:v>
                </c:pt>
                <c:pt idx="11386">
                  <c:v>153.27000000000001</c:v>
                </c:pt>
                <c:pt idx="11387">
                  <c:v>159.06</c:v>
                </c:pt>
                <c:pt idx="11388">
                  <c:v>154.18</c:v>
                </c:pt>
                <c:pt idx="11389">
                  <c:v>151.99</c:v>
                </c:pt>
                <c:pt idx="11390">
                  <c:v>156.52000000000001</c:v>
                </c:pt>
                <c:pt idx="11391">
                  <c:v>150.68</c:v>
                </c:pt>
                <c:pt idx="11392">
                  <c:v>150.78</c:v>
                </c:pt>
                <c:pt idx="11393">
                  <c:v>158.88999999999999</c:v>
                </c:pt>
                <c:pt idx="11394">
                  <c:v>152.27000000000001</c:v>
                </c:pt>
                <c:pt idx="11395">
                  <c:v>154.36000000000001</c:v>
                </c:pt>
                <c:pt idx="11396">
                  <c:v>155.44</c:v>
                </c:pt>
                <c:pt idx="11397">
                  <c:v>155.87</c:v>
                </c:pt>
                <c:pt idx="11398">
                  <c:v>156.32</c:v>
                </c:pt>
                <c:pt idx="11399">
                  <c:v>156.97</c:v>
                </c:pt>
                <c:pt idx="11400">
                  <c:v>155.54</c:v>
                </c:pt>
                <c:pt idx="11401">
                  <c:v>153.72999999999999</c:v>
                </c:pt>
                <c:pt idx="11402">
                  <c:v>154.63</c:v>
                </c:pt>
                <c:pt idx="11403">
                  <c:v>154.03</c:v>
                </c:pt>
                <c:pt idx="11404">
                  <c:v>159.04</c:v>
                </c:pt>
                <c:pt idx="11405">
                  <c:v>153.88</c:v>
                </c:pt>
                <c:pt idx="11406">
                  <c:v>155.46</c:v>
                </c:pt>
                <c:pt idx="11407">
                  <c:v>160.83000000000001</c:v>
                </c:pt>
                <c:pt idx="11408">
                  <c:v>154.58000000000001</c:v>
                </c:pt>
                <c:pt idx="11409">
                  <c:v>156.75</c:v>
                </c:pt>
                <c:pt idx="11410">
                  <c:v>161.63</c:v>
                </c:pt>
                <c:pt idx="11411">
                  <c:v>156.72</c:v>
                </c:pt>
                <c:pt idx="11412">
                  <c:v>156.19</c:v>
                </c:pt>
                <c:pt idx="11413">
                  <c:v>161.38</c:v>
                </c:pt>
                <c:pt idx="11414">
                  <c:v>157.72999999999999</c:v>
                </c:pt>
                <c:pt idx="11415">
                  <c:v>156.34</c:v>
                </c:pt>
                <c:pt idx="11416">
                  <c:v>161.03</c:v>
                </c:pt>
                <c:pt idx="11417">
                  <c:v>155.61000000000001</c:v>
                </c:pt>
                <c:pt idx="11418">
                  <c:v>154.93</c:v>
                </c:pt>
                <c:pt idx="11419">
                  <c:v>160.16999999999999</c:v>
                </c:pt>
                <c:pt idx="11420">
                  <c:v>154.15</c:v>
                </c:pt>
                <c:pt idx="11421">
                  <c:v>154.03</c:v>
                </c:pt>
                <c:pt idx="11422">
                  <c:v>162.44</c:v>
                </c:pt>
                <c:pt idx="11423">
                  <c:v>153.02000000000001</c:v>
                </c:pt>
                <c:pt idx="11424">
                  <c:v>153.55000000000001</c:v>
                </c:pt>
                <c:pt idx="11425">
                  <c:v>155.77000000000001</c:v>
                </c:pt>
                <c:pt idx="11426">
                  <c:v>156.27000000000001</c:v>
                </c:pt>
                <c:pt idx="11427">
                  <c:v>157.18</c:v>
                </c:pt>
                <c:pt idx="11428">
                  <c:v>155.06</c:v>
                </c:pt>
                <c:pt idx="11429">
                  <c:v>154.81</c:v>
                </c:pt>
                <c:pt idx="11430">
                  <c:v>154.36000000000001</c:v>
                </c:pt>
                <c:pt idx="11431">
                  <c:v>155.01</c:v>
                </c:pt>
                <c:pt idx="11432">
                  <c:v>156.44999999999999</c:v>
                </c:pt>
                <c:pt idx="11433">
                  <c:v>161.81</c:v>
                </c:pt>
                <c:pt idx="11434">
                  <c:v>158.18</c:v>
                </c:pt>
                <c:pt idx="11435">
                  <c:v>159.06</c:v>
                </c:pt>
                <c:pt idx="11436">
                  <c:v>164.73</c:v>
                </c:pt>
                <c:pt idx="11437">
                  <c:v>160.16999999999999</c:v>
                </c:pt>
                <c:pt idx="11438">
                  <c:v>160.02000000000001</c:v>
                </c:pt>
                <c:pt idx="11439">
                  <c:v>164.83</c:v>
                </c:pt>
                <c:pt idx="11440">
                  <c:v>159.19</c:v>
                </c:pt>
                <c:pt idx="11441">
                  <c:v>157.93</c:v>
                </c:pt>
                <c:pt idx="11442">
                  <c:v>162.87</c:v>
                </c:pt>
                <c:pt idx="11443">
                  <c:v>157.80000000000001</c:v>
                </c:pt>
                <c:pt idx="11444">
                  <c:v>159.87</c:v>
                </c:pt>
                <c:pt idx="11445">
                  <c:v>165.51</c:v>
                </c:pt>
                <c:pt idx="11446">
                  <c:v>159.87</c:v>
                </c:pt>
                <c:pt idx="11447">
                  <c:v>158.01</c:v>
                </c:pt>
                <c:pt idx="11448">
                  <c:v>163.87</c:v>
                </c:pt>
                <c:pt idx="11449">
                  <c:v>157.22999999999999</c:v>
                </c:pt>
                <c:pt idx="11450">
                  <c:v>155.56</c:v>
                </c:pt>
                <c:pt idx="11451">
                  <c:v>164.9</c:v>
                </c:pt>
                <c:pt idx="11452">
                  <c:v>153.94999999999999</c:v>
                </c:pt>
                <c:pt idx="11453">
                  <c:v>153.68</c:v>
                </c:pt>
                <c:pt idx="11454">
                  <c:v>152.52000000000001</c:v>
                </c:pt>
                <c:pt idx="11455">
                  <c:v>152.24</c:v>
                </c:pt>
                <c:pt idx="11456">
                  <c:v>151.96</c:v>
                </c:pt>
                <c:pt idx="11457">
                  <c:v>151.08000000000001</c:v>
                </c:pt>
                <c:pt idx="11458">
                  <c:v>151.86000000000001</c:v>
                </c:pt>
                <c:pt idx="11459">
                  <c:v>158.36000000000001</c:v>
                </c:pt>
                <c:pt idx="11460">
                  <c:v>153.32</c:v>
                </c:pt>
                <c:pt idx="11461">
                  <c:v>155.04</c:v>
                </c:pt>
                <c:pt idx="11462">
                  <c:v>159.62</c:v>
                </c:pt>
                <c:pt idx="11463">
                  <c:v>154.15</c:v>
                </c:pt>
                <c:pt idx="11464">
                  <c:v>155.94</c:v>
                </c:pt>
                <c:pt idx="11465">
                  <c:v>160.22</c:v>
                </c:pt>
                <c:pt idx="11466">
                  <c:v>154.68</c:v>
                </c:pt>
                <c:pt idx="11467">
                  <c:v>154.53</c:v>
                </c:pt>
                <c:pt idx="11468">
                  <c:v>158.74</c:v>
                </c:pt>
                <c:pt idx="11469">
                  <c:v>153.12</c:v>
                </c:pt>
                <c:pt idx="11470">
                  <c:v>151.59</c:v>
                </c:pt>
                <c:pt idx="11471">
                  <c:v>157.58000000000001</c:v>
                </c:pt>
                <c:pt idx="11472">
                  <c:v>151.61000000000001</c:v>
                </c:pt>
                <c:pt idx="11473">
                  <c:v>152.62</c:v>
                </c:pt>
                <c:pt idx="11474">
                  <c:v>159.88999999999999</c:v>
                </c:pt>
                <c:pt idx="11475">
                  <c:v>155.91999999999999</c:v>
                </c:pt>
                <c:pt idx="11476">
                  <c:v>156.34</c:v>
                </c:pt>
                <c:pt idx="11477">
                  <c:v>162.61000000000001</c:v>
                </c:pt>
                <c:pt idx="11478">
                  <c:v>154.56</c:v>
                </c:pt>
                <c:pt idx="11479">
                  <c:v>155.99</c:v>
                </c:pt>
                <c:pt idx="11480">
                  <c:v>155.46</c:v>
                </c:pt>
                <c:pt idx="11481">
                  <c:v>156.19</c:v>
                </c:pt>
                <c:pt idx="11482">
                  <c:v>156.72</c:v>
                </c:pt>
                <c:pt idx="11483">
                  <c:v>156.94999999999999</c:v>
                </c:pt>
                <c:pt idx="11484">
                  <c:v>159.44</c:v>
                </c:pt>
                <c:pt idx="11485">
                  <c:v>158.46</c:v>
                </c:pt>
                <c:pt idx="11486">
                  <c:v>157.69999999999999</c:v>
                </c:pt>
                <c:pt idx="11487">
                  <c:v>158.38</c:v>
                </c:pt>
                <c:pt idx="11488">
                  <c:v>163.52000000000001</c:v>
                </c:pt>
                <c:pt idx="11489">
                  <c:v>158.13</c:v>
                </c:pt>
                <c:pt idx="11490">
                  <c:v>158.38</c:v>
                </c:pt>
                <c:pt idx="11491">
                  <c:v>163.97</c:v>
                </c:pt>
                <c:pt idx="11492">
                  <c:v>157.6</c:v>
                </c:pt>
                <c:pt idx="11493">
                  <c:v>156.27000000000001</c:v>
                </c:pt>
                <c:pt idx="11494">
                  <c:v>162.01</c:v>
                </c:pt>
                <c:pt idx="11495">
                  <c:v>157.75</c:v>
                </c:pt>
                <c:pt idx="11496">
                  <c:v>157.6</c:v>
                </c:pt>
                <c:pt idx="11497">
                  <c:v>163.41999999999999</c:v>
                </c:pt>
                <c:pt idx="11498">
                  <c:v>157.65</c:v>
                </c:pt>
                <c:pt idx="11499">
                  <c:v>157.63</c:v>
                </c:pt>
                <c:pt idx="11500">
                  <c:v>164.05</c:v>
                </c:pt>
                <c:pt idx="11501">
                  <c:v>158.81</c:v>
                </c:pt>
                <c:pt idx="11502">
                  <c:v>159.49</c:v>
                </c:pt>
                <c:pt idx="11503">
                  <c:v>165.86</c:v>
                </c:pt>
                <c:pt idx="11504">
                  <c:v>160.66999999999999</c:v>
                </c:pt>
                <c:pt idx="11505">
                  <c:v>162.11000000000001</c:v>
                </c:pt>
                <c:pt idx="11506">
                  <c:v>170.09</c:v>
                </c:pt>
                <c:pt idx="11507">
                  <c:v>160.37</c:v>
                </c:pt>
                <c:pt idx="11508">
                  <c:v>161.19999999999999</c:v>
                </c:pt>
                <c:pt idx="11509">
                  <c:v>160.69999999999999</c:v>
                </c:pt>
                <c:pt idx="11510">
                  <c:v>160.07</c:v>
                </c:pt>
                <c:pt idx="11511">
                  <c:v>160.12</c:v>
                </c:pt>
                <c:pt idx="11512">
                  <c:v>160.97999999999999</c:v>
                </c:pt>
                <c:pt idx="11513">
                  <c:v>159.57</c:v>
                </c:pt>
                <c:pt idx="11514">
                  <c:v>165.56</c:v>
                </c:pt>
                <c:pt idx="11515">
                  <c:v>160.22</c:v>
                </c:pt>
                <c:pt idx="11516">
                  <c:v>160.32</c:v>
                </c:pt>
                <c:pt idx="11517">
                  <c:v>165.33</c:v>
                </c:pt>
                <c:pt idx="11518">
                  <c:v>159.84</c:v>
                </c:pt>
                <c:pt idx="11519">
                  <c:v>158.28</c:v>
                </c:pt>
                <c:pt idx="11520">
                  <c:v>163.57</c:v>
                </c:pt>
                <c:pt idx="11521">
                  <c:v>158.26</c:v>
                </c:pt>
                <c:pt idx="11522">
                  <c:v>157.80000000000001</c:v>
                </c:pt>
                <c:pt idx="11523">
                  <c:v>161.30000000000001</c:v>
                </c:pt>
                <c:pt idx="11524">
                  <c:v>154.19999999999999</c:v>
                </c:pt>
                <c:pt idx="11525">
                  <c:v>155.61000000000001</c:v>
                </c:pt>
                <c:pt idx="11526">
                  <c:v>160.32</c:v>
                </c:pt>
                <c:pt idx="11527">
                  <c:v>155.97</c:v>
                </c:pt>
                <c:pt idx="11528">
                  <c:v>158.11000000000001</c:v>
                </c:pt>
                <c:pt idx="11529">
                  <c:v>163.32</c:v>
                </c:pt>
                <c:pt idx="11530">
                  <c:v>156.6</c:v>
                </c:pt>
                <c:pt idx="11531">
                  <c:v>156.32</c:v>
                </c:pt>
                <c:pt idx="11532">
                  <c:v>163.87</c:v>
                </c:pt>
                <c:pt idx="11533">
                  <c:v>157.12</c:v>
                </c:pt>
                <c:pt idx="11534">
                  <c:v>156.97</c:v>
                </c:pt>
                <c:pt idx="11535">
                  <c:v>158.01</c:v>
                </c:pt>
                <c:pt idx="11536">
                  <c:v>156.32</c:v>
                </c:pt>
                <c:pt idx="11537">
                  <c:v>156.6</c:v>
                </c:pt>
                <c:pt idx="11538">
                  <c:v>158.38</c:v>
                </c:pt>
                <c:pt idx="11539">
                  <c:v>158.38</c:v>
                </c:pt>
                <c:pt idx="11540">
                  <c:v>158.71</c:v>
                </c:pt>
                <c:pt idx="11541">
                  <c:v>158.46</c:v>
                </c:pt>
                <c:pt idx="11542">
                  <c:v>157.33000000000001</c:v>
                </c:pt>
                <c:pt idx="11543">
                  <c:v>162.63999999999999</c:v>
                </c:pt>
                <c:pt idx="11544">
                  <c:v>158.46</c:v>
                </c:pt>
                <c:pt idx="11545">
                  <c:v>157.35</c:v>
                </c:pt>
                <c:pt idx="11546">
                  <c:v>161.66</c:v>
                </c:pt>
                <c:pt idx="11547">
                  <c:v>154.76</c:v>
                </c:pt>
                <c:pt idx="11548">
                  <c:v>154.63</c:v>
                </c:pt>
                <c:pt idx="11549">
                  <c:v>160.4</c:v>
                </c:pt>
                <c:pt idx="11550">
                  <c:v>155.63999999999999</c:v>
                </c:pt>
                <c:pt idx="11551">
                  <c:v>155.77000000000001</c:v>
                </c:pt>
                <c:pt idx="11552">
                  <c:v>160.4</c:v>
                </c:pt>
                <c:pt idx="11553">
                  <c:v>154.38</c:v>
                </c:pt>
                <c:pt idx="11554">
                  <c:v>155.51</c:v>
                </c:pt>
                <c:pt idx="11555">
                  <c:v>159.74</c:v>
                </c:pt>
                <c:pt idx="11556">
                  <c:v>154</c:v>
                </c:pt>
                <c:pt idx="11557">
                  <c:v>155.24</c:v>
                </c:pt>
                <c:pt idx="11558">
                  <c:v>160.44999999999999</c:v>
                </c:pt>
                <c:pt idx="11559">
                  <c:v>155.56</c:v>
                </c:pt>
                <c:pt idx="11560">
                  <c:v>155.74</c:v>
                </c:pt>
                <c:pt idx="11561">
                  <c:v>163.04</c:v>
                </c:pt>
                <c:pt idx="11562">
                  <c:v>157</c:v>
                </c:pt>
                <c:pt idx="11563">
                  <c:v>156.87</c:v>
                </c:pt>
                <c:pt idx="11564">
                  <c:v>155.24</c:v>
                </c:pt>
                <c:pt idx="11565">
                  <c:v>156.16999999999999</c:v>
                </c:pt>
                <c:pt idx="11566">
                  <c:v>155.88999999999999</c:v>
                </c:pt>
                <c:pt idx="11567">
                  <c:v>155.79</c:v>
                </c:pt>
                <c:pt idx="11568">
                  <c:v>156.55000000000001</c:v>
                </c:pt>
                <c:pt idx="11569">
                  <c:v>157.19999999999999</c:v>
                </c:pt>
                <c:pt idx="11570">
                  <c:v>158.01</c:v>
                </c:pt>
                <c:pt idx="11571">
                  <c:v>159.44</c:v>
                </c:pt>
                <c:pt idx="11572">
                  <c:v>164.3</c:v>
                </c:pt>
                <c:pt idx="11573">
                  <c:v>158.13</c:v>
                </c:pt>
                <c:pt idx="11574">
                  <c:v>158.56</c:v>
                </c:pt>
                <c:pt idx="11575">
                  <c:v>164.22</c:v>
                </c:pt>
                <c:pt idx="11576">
                  <c:v>158.99</c:v>
                </c:pt>
                <c:pt idx="11577">
                  <c:v>158.38</c:v>
                </c:pt>
                <c:pt idx="11578">
                  <c:v>161.46</c:v>
                </c:pt>
                <c:pt idx="11579">
                  <c:v>153.83000000000001</c:v>
                </c:pt>
                <c:pt idx="11580">
                  <c:v>153.15</c:v>
                </c:pt>
                <c:pt idx="11581">
                  <c:v>159.77000000000001</c:v>
                </c:pt>
                <c:pt idx="11582">
                  <c:v>156.55000000000001</c:v>
                </c:pt>
                <c:pt idx="11583">
                  <c:v>155.88999999999999</c:v>
                </c:pt>
                <c:pt idx="11584">
                  <c:v>160.97999999999999</c:v>
                </c:pt>
                <c:pt idx="11585">
                  <c:v>155.87</c:v>
                </c:pt>
                <c:pt idx="11586">
                  <c:v>155.99</c:v>
                </c:pt>
                <c:pt idx="11587">
                  <c:v>162.66</c:v>
                </c:pt>
                <c:pt idx="11588">
                  <c:v>156.34</c:v>
                </c:pt>
                <c:pt idx="11589">
                  <c:v>154.86000000000001</c:v>
                </c:pt>
                <c:pt idx="11590">
                  <c:v>163.27000000000001</c:v>
                </c:pt>
                <c:pt idx="11591">
                  <c:v>155.04</c:v>
                </c:pt>
                <c:pt idx="11592">
                  <c:v>154.78</c:v>
                </c:pt>
                <c:pt idx="11593">
                  <c:v>153.94999999999999</c:v>
                </c:pt>
                <c:pt idx="11594">
                  <c:v>154.88</c:v>
                </c:pt>
                <c:pt idx="11595">
                  <c:v>154.88</c:v>
                </c:pt>
                <c:pt idx="11596">
                  <c:v>155.94</c:v>
                </c:pt>
                <c:pt idx="11597">
                  <c:v>155.26</c:v>
                </c:pt>
                <c:pt idx="11598">
                  <c:v>159.24</c:v>
                </c:pt>
                <c:pt idx="11599">
                  <c:v>155.31</c:v>
                </c:pt>
                <c:pt idx="11600">
                  <c:v>155.11000000000001</c:v>
                </c:pt>
                <c:pt idx="11601">
                  <c:v>161.53</c:v>
                </c:pt>
                <c:pt idx="11602">
                  <c:v>155.24</c:v>
                </c:pt>
                <c:pt idx="11603">
                  <c:v>154.46</c:v>
                </c:pt>
                <c:pt idx="11604">
                  <c:v>160.66999999999999</c:v>
                </c:pt>
                <c:pt idx="11605">
                  <c:v>154.61000000000001</c:v>
                </c:pt>
                <c:pt idx="11606">
                  <c:v>155.31</c:v>
                </c:pt>
                <c:pt idx="11607">
                  <c:v>160.41999999999999</c:v>
                </c:pt>
                <c:pt idx="11608">
                  <c:v>155.41</c:v>
                </c:pt>
                <c:pt idx="11609">
                  <c:v>155.11000000000001</c:v>
                </c:pt>
                <c:pt idx="11610">
                  <c:v>159.59</c:v>
                </c:pt>
                <c:pt idx="11611">
                  <c:v>153.88</c:v>
                </c:pt>
                <c:pt idx="11612">
                  <c:v>153.83000000000001</c:v>
                </c:pt>
                <c:pt idx="11613">
                  <c:v>159.21</c:v>
                </c:pt>
                <c:pt idx="11614">
                  <c:v>153.16999999999999</c:v>
                </c:pt>
                <c:pt idx="11615">
                  <c:v>153.15</c:v>
                </c:pt>
                <c:pt idx="11616">
                  <c:v>158.84</c:v>
                </c:pt>
                <c:pt idx="11617">
                  <c:v>153.6</c:v>
                </c:pt>
                <c:pt idx="11618">
                  <c:v>154.83000000000001</c:v>
                </c:pt>
                <c:pt idx="11619">
                  <c:v>153.30000000000001</c:v>
                </c:pt>
                <c:pt idx="11620">
                  <c:v>152.44</c:v>
                </c:pt>
                <c:pt idx="11621">
                  <c:v>152.19</c:v>
                </c:pt>
                <c:pt idx="11622">
                  <c:v>152.52000000000001</c:v>
                </c:pt>
                <c:pt idx="11623">
                  <c:v>152.04</c:v>
                </c:pt>
                <c:pt idx="11624">
                  <c:v>151.76</c:v>
                </c:pt>
                <c:pt idx="11625">
                  <c:v>153.15</c:v>
                </c:pt>
                <c:pt idx="11626">
                  <c:v>152.9</c:v>
                </c:pt>
                <c:pt idx="11627">
                  <c:v>157.6</c:v>
                </c:pt>
                <c:pt idx="11628">
                  <c:v>154.36000000000001</c:v>
                </c:pt>
                <c:pt idx="11629">
                  <c:v>153.12</c:v>
                </c:pt>
                <c:pt idx="11630">
                  <c:v>158.33000000000001</c:v>
                </c:pt>
                <c:pt idx="11631">
                  <c:v>153.93</c:v>
                </c:pt>
                <c:pt idx="11632">
                  <c:v>154.46</c:v>
                </c:pt>
                <c:pt idx="11633">
                  <c:v>158.91</c:v>
                </c:pt>
                <c:pt idx="11634">
                  <c:v>155.19</c:v>
                </c:pt>
                <c:pt idx="11635">
                  <c:v>155.01</c:v>
                </c:pt>
                <c:pt idx="11636">
                  <c:v>160.9</c:v>
                </c:pt>
                <c:pt idx="11637">
                  <c:v>154.56</c:v>
                </c:pt>
                <c:pt idx="11638">
                  <c:v>154.72999999999999</c:v>
                </c:pt>
                <c:pt idx="11639">
                  <c:v>159.24</c:v>
                </c:pt>
                <c:pt idx="11640">
                  <c:v>154.28</c:v>
                </c:pt>
                <c:pt idx="11641">
                  <c:v>154.28</c:v>
                </c:pt>
                <c:pt idx="11642">
                  <c:v>160.1</c:v>
                </c:pt>
                <c:pt idx="11643">
                  <c:v>154.66</c:v>
                </c:pt>
                <c:pt idx="11644">
                  <c:v>153.88</c:v>
                </c:pt>
                <c:pt idx="11645">
                  <c:v>160.65</c:v>
                </c:pt>
                <c:pt idx="11646">
                  <c:v>154.28</c:v>
                </c:pt>
                <c:pt idx="11647">
                  <c:v>153.6</c:v>
                </c:pt>
                <c:pt idx="11648">
                  <c:v>154.19999999999999</c:v>
                </c:pt>
                <c:pt idx="11649">
                  <c:v>153.4</c:v>
                </c:pt>
                <c:pt idx="11650">
                  <c:v>152.59</c:v>
                </c:pt>
                <c:pt idx="11651">
                  <c:v>154.43</c:v>
                </c:pt>
                <c:pt idx="11652">
                  <c:v>154.81</c:v>
                </c:pt>
                <c:pt idx="11653">
                  <c:v>154.72999999999999</c:v>
                </c:pt>
                <c:pt idx="11654">
                  <c:v>155.36000000000001</c:v>
                </c:pt>
                <c:pt idx="11655">
                  <c:v>156.34</c:v>
                </c:pt>
                <c:pt idx="11656">
                  <c:v>161.22999999999999</c:v>
                </c:pt>
                <c:pt idx="11657">
                  <c:v>157.83000000000001</c:v>
                </c:pt>
                <c:pt idx="11658">
                  <c:v>156.37</c:v>
                </c:pt>
                <c:pt idx="11659">
                  <c:v>160.37</c:v>
                </c:pt>
                <c:pt idx="11660">
                  <c:v>153.44999999999999</c:v>
                </c:pt>
                <c:pt idx="11661">
                  <c:v>154.83000000000001</c:v>
                </c:pt>
                <c:pt idx="11662">
                  <c:v>159.94</c:v>
                </c:pt>
                <c:pt idx="11663">
                  <c:v>154.68</c:v>
                </c:pt>
                <c:pt idx="11664">
                  <c:v>155.21</c:v>
                </c:pt>
                <c:pt idx="11665">
                  <c:v>160.35</c:v>
                </c:pt>
                <c:pt idx="11666">
                  <c:v>155.63999999999999</c:v>
                </c:pt>
                <c:pt idx="11667">
                  <c:v>158.03</c:v>
                </c:pt>
                <c:pt idx="11668">
                  <c:v>162.74</c:v>
                </c:pt>
                <c:pt idx="11669">
                  <c:v>159.41999999999999</c:v>
                </c:pt>
                <c:pt idx="11670">
                  <c:v>159.24</c:v>
                </c:pt>
                <c:pt idx="11671">
                  <c:v>164.73</c:v>
                </c:pt>
                <c:pt idx="11672">
                  <c:v>156.97</c:v>
                </c:pt>
                <c:pt idx="11673">
                  <c:v>156.12</c:v>
                </c:pt>
                <c:pt idx="11674">
                  <c:v>166.21</c:v>
                </c:pt>
                <c:pt idx="11675">
                  <c:v>155.88999999999999</c:v>
                </c:pt>
                <c:pt idx="11676">
                  <c:v>154.72999999999999</c:v>
                </c:pt>
                <c:pt idx="11677">
                  <c:v>153.97999999999999</c:v>
                </c:pt>
                <c:pt idx="11678">
                  <c:v>154.46</c:v>
                </c:pt>
                <c:pt idx="11679">
                  <c:v>155.46</c:v>
                </c:pt>
                <c:pt idx="11680">
                  <c:v>156.22</c:v>
                </c:pt>
                <c:pt idx="11681">
                  <c:v>155.29</c:v>
                </c:pt>
                <c:pt idx="11682">
                  <c:v>160.57</c:v>
                </c:pt>
                <c:pt idx="11683">
                  <c:v>153.93</c:v>
                </c:pt>
                <c:pt idx="11684">
                  <c:v>155.69</c:v>
                </c:pt>
                <c:pt idx="11685">
                  <c:v>161.81</c:v>
                </c:pt>
                <c:pt idx="11686">
                  <c:v>158.28</c:v>
                </c:pt>
                <c:pt idx="11687">
                  <c:v>157.6</c:v>
                </c:pt>
                <c:pt idx="11688">
                  <c:v>161.97999999999999</c:v>
                </c:pt>
                <c:pt idx="11689">
                  <c:v>156.9</c:v>
                </c:pt>
                <c:pt idx="11690">
                  <c:v>156.37</c:v>
                </c:pt>
                <c:pt idx="11691">
                  <c:v>162.54</c:v>
                </c:pt>
                <c:pt idx="11692">
                  <c:v>157.96</c:v>
                </c:pt>
                <c:pt idx="11693">
                  <c:v>157.75</c:v>
                </c:pt>
                <c:pt idx="11694">
                  <c:v>162.88999999999999</c:v>
                </c:pt>
                <c:pt idx="11695">
                  <c:v>156.91999999999999</c:v>
                </c:pt>
                <c:pt idx="11696">
                  <c:v>158.21</c:v>
                </c:pt>
                <c:pt idx="11697">
                  <c:v>163.34</c:v>
                </c:pt>
                <c:pt idx="11698">
                  <c:v>157.91</c:v>
                </c:pt>
                <c:pt idx="11699">
                  <c:v>159.01</c:v>
                </c:pt>
                <c:pt idx="11700">
                  <c:v>166.97</c:v>
                </c:pt>
                <c:pt idx="11701">
                  <c:v>158.96</c:v>
                </c:pt>
                <c:pt idx="11702">
                  <c:v>160.62</c:v>
                </c:pt>
                <c:pt idx="11703">
                  <c:v>159.59</c:v>
                </c:pt>
                <c:pt idx="11704">
                  <c:v>158.96</c:v>
                </c:pt>
                <c:pt idx="11705">
                  <c:v>159.38999999999999</c:v>
                </c:pt>
                <c:pt idx="11706">
                  <c:v>158.99</c:v>
                </c:pt>
                <c:pt idx="11707">
                  <c:v>159.99</c:v>
                </c:pt>
                <c:pt idx="11708">
                  <c:v>159.99</c:v>
                </c:pt>
                <c:pt idx="11709">
                  <c:v>161.46</c:v>
                </c:pt>
                <c:pt idx="11710">
                  <c:v>161.1</c:v>
                </c:pt>
                <c:pt idx="11711">
                  <c:v>165.86</c:v>
                </c:pt>
                <c:pt idx="11712">
                  <c:v>159.57</c:v>
                </c:pt>
                <c:pt idx="11713">
                  <c:v>158.31</c:v>
                </c:pt>
                <c:pt idx="11714">
                  <c:v>162.69</c:v>
                </c:pt>
                <c:pt idx="11715">
                  <c:v>158.38</c:v>
                </c:pt>
                <c:pt idx="11716">
                  <c:v>159.84</c:v>
                </c:pt>
                <c:pt idx="11717">
                  <c:v>164.07</c:v>
                </c:pt>
                <c:pt idx="11718">
                  <c:v>157.78</c:v>
                </c:pt>
                <c:pt idx="11719">
                  <c:v>159.34</c:v>
                </c:pt>
                <c:pt idx="11720">
                  <c:v>164</c:v>
                </c:pt>
                <c:pt idx="11721">
                  <c:v>159.16</c:v>
                </c:pt>
                <c:pt idx="11722">
                  <c:v>158.88999999999999</c:v>
                </c:pt>
                <c:pt idx="11723">
                  <c:v>164.1</c:v>
                </c:pt>
                <c:pt idx="11724">
                  <c:v>158.43</c:v>
                </c:pt>
                <c:pt idx="11725">
                  <c:v>155.06</c:v>
                </c:pt>
                <c:pt idx="11726">
                  <c:v>161.53</c:v>
                </c:pt>
                <c:pt idx="11727">
                  <c:v>156.27000000000001</c:v>
                </c:pt>
                <c:pt idx="11728">
                  <c:v>156.19</c:v>
                </c:pt>
                <c:pt idx="11729">
                  <c:v>161.4</c:v>
                </c:pt>
                <c:pt idx="11730">
                  <c:v>152.47</c:v>
                </c:pt>
                <c:pt idx="11731">
                  <c:v>154.19999999999999</c:v>
                </c:pt>
                <c:pt idx="11732">
                  <c:v>154.96</c:v>
                </c:pt>
                <c:pt idx="11733">
                  <c:v>154.51</c:v>
                </c:pt>
                <c:pt idx="11734">
                  <c:v>154.38</c:v>
                </c:pt>
                <c:pt idx="11735">
                  <c:v>156.09</c:v>
                </c:pt>
                <c:pt idx="11736">
                  <c:v>155.91999999999999</c:v>
                </c:pt>
                <c:pt idx="11737">
                  <c:v>156.32</c:v>
                </c:pt>
                <c:pt idx="11738">
                  <c:v>156.47</c:v>
                </c:pt>
                <c:pt idx="11739">
                  <c:v>156.29</c:v>
                </c:pt>
                <c:pt idx="11740">
                  <c:v>160.44999999999999</c:v>
                </c:pt>
                <c:pt idx="11741">
                  <c:v>154.58000000000001</c:v>
                </c:pt>
                <c:pt idx="11742">
                  <c:v>155.13999999999999</c:v>
                </c:pt>
                <c:pt idx="11743">
                  <c:v>158.86000000000001</c:v>
                </c:pt>
                <c:pt idx="11744">
                  <c:v>153.25</c:v>
                </c:pt>
                <c:pt idx="11745">
                  <c:v>153.27000000000001</c:v>
                </c:pt>
                <c:pt idx="11746">
                  <c:v>158.96</c:v>
                </c:pt>
                <c:pt idx="11747">
                  <c:v>154.68</c:v>
                </c:pt>
                <c:pt idx="11748">
                  <c:v>155.19</c:v>
                </c:pt>
                <c:pt idx="11749">
                  <c:v>160.6</c:v>
                </c:pt>
                <c:pt idx="11750">
                  <c:v>155.36000000000001</c:v>
                </c:pt>
                <c:pt idx="11751">
                  <c:v>155.09</c:v>
                </c:pt>
                <c:pt idx="11752">
                  <c:v>159.79</c:v>
                </c:pt>
                <c:pt idx="11753">
                  <c:v>155.11000000000001</c:v>
                </c:pt>
                <c:pt idx="11754">
                  <c:v>156.37</c:v>
                </c:pt>
                <c:pt idx="11755">
                  <c:v>160.9</c:v>
                </c:pt>
                <c:pt idx="11756">
                  <c:v>155.09</c:v>
                </c:pt>
                <c:pt idx="11757">
                  <c:v>156.5</c:v>
                </c:pt>
                <c:pt idx="11758">
                  <c:v>166.57</c:v>
                </c:pt>
                <c:pt idx="11759">
                  <c:v>154.88</c:v>
                </c:pt>
                <c:pt idx="11760">
                  <c:v>155.59</c:v>
                </c:pt>
                <c:pt idx="11761">
                  <c:v>155.49</c:v>
                </c:pt>
                <c:pt idx="11762">
                  <c:v>155.79</c:v>
                </c:pt>
                <c:pt idx="11763">
                  <c:v>155.91999999999999</c:v>
                </c:pt>
                <c:pt idx="11764">
                  <c:v>155.11000000000001</c:v>
                </c:pt>
                <c:pt idx="11765">
                  <c:v>156.22</c:v>
                </c:pt>
                <c:pt idx="11766">
                  <c:v>160.80000000000001</c:v>
                </c:pt>
                <c:pt idx="11767">
                  <c:v>154.88</c:v>
                </c:pt>
                <c:pt idx="11768">
                  <c:v>155.79</c:v>
                </c:pt>
                <c:pt idx="11769">
                  <c:v>160.5</c:v>
                </c:pt>
                <c:pt idx="11770">
                  <c:v>154.63</c:v>
                </c:pt>
                <c:pt idx="11771">
                  <c:v>155.26</c:v>
                </c:pt>
                <c:pt idx="11772">
                  <c:v>158.66</c:v>
                </c:pt>
                <c:pt idx="11773">
                  <c:v>154.72999999999999</c:v>
                </c:pt>
                <c:pt idx="11774">
                  <c:v>154.38</c:v>
                </c:pt>
                <c:pt idx="11775">
                  <c:v>158.94</c:v>
                </c:pt>
                <c:pt idx="11776">
                  <c:v>154.1</c:v>
                </c:pt>
                <c:pt idx="11777">
                  <c:v>153.37</c:v>
                </c:pt>
                <c:pt idx="11778">
                  <c:v>158.16</c:v>
                </c:pt>
                <c:pt idx="11779">
                  <c:v>151.76</c:v>
                </c:pt>
                <c:pt idx="11780">
                  <c:v>150.53</c:v>
                </c:pt>
                <c:pt idx="11781">
                  <c:v>156.04</c:v>
                </c:pt>
                <c:pt idx="11782">
                  <c:v>153.35</c:v>
                </c:pt>
                <c:pt idx="11783">
                  <c:v>153.30000000000001</c:v>
                </c:pt>
                <c:pt idx="11784">
                  <c:v>160.97999999999999</c:v>
                </c:pt>
                <c:pt idx="11785">
                  <c:v>154.33000000000001</c:v>
                </c:pt>
                <c:pt idx="11786">
                  <c:v>155.13999999999999</c:v>
                </c:pt>
                <c:pt idx="11787">
                  <c:v>152.97</c:v>
                </c:pt>
                <c:pt idx="11788">
                  <c:v>153.27000000000001</c:v>
                </c:pt>
                <c:pt idx="11789">
                  <c:v>153.1</c:v>
                </c:pt>
                <c:pt idx="11790">
                  <c:v>151.79</c:v>
                </c:pt>
                <c:pt idx="11791">
                  <c:v>150.15</c:v>
                </c:pt>
                <c:pt idx="11792">
                  <c:v>148.11000000000001</c:v>
                </c:pt>
                <c:pt idx="11793">
                  <c:v>149.16999999999999</c:v>
                </c:pt>
                <c:pt idx="11794">
                  <c:v>149.44999999999999</c:v>
                </c:pt>
                <c:pt idx="11795">
                  <c:v>155.31</c:v>
                </c:pt>
                <c:pt idx="11796">
                  <c:v>151.59</c:v>
                </c:pt>
                <c:pt idx="11797">
                  <c:v>151.33000000000001</c:v>
                </c:pt>
                <c:pt idx="11798">
                  <c:v>156.19</c:v>
                </c:pt>
                <c:pt idx="11799">
                  <c:v>153.93</c:v>
                </c:pt>
                <c:pt idx="11800">
                  <c:v>154.72999999999999</c:v>
                </c:pt>
                <c:pt idx="11801">
                  <c:v>160.97999999999999</c:v>
                </c:pt>
                <c:pt idx="11802">
                  <c:v>155.69</c:v>
                </c:pt>
                <c:pt idx="11803">
                  <c:v>155.94</c:v>
                </c:pt>
                <c:pt idx="11804">
                  <c:v>161.63</c:v>
                </c:pt>
                <c:pt idx="11805">
                  <c:v>157.33000000000001</c:v>
                </c:pt>
                <c:pt idx="11806">
                  <c:v>158.01</c:v>
                </c:pt>
                <c:pt idx="11807">
                  <c:v>163.97</c:v>
                </c:pt>
                <c:pt idx="11808">
                  <c:v>158.66</c:v>
                </c:pt>
                <c:pt idx="11809">
                  <c:v>157.93</c:v>
                </c:pt>
                <c:pt idx="11810">
                  <c:v>163.92</c:v>
                </c:pt>
                <c:pt idx="11811">
                  <c:v>159.29</c:v>
                </c:pt>
                <c:pt idx="11812">
                  <c:v>158.41</c:v>
                </c:pt>
                <c:pt idx="11813">
                  <c:v>166.82</c:v>
                </c:pt>
                <c:pt idx="11814">
                  <c:v>157.19999999999999</c:v>
                </c:pt>
                <c:pt idx="11815">
                  <c:v>157.78</c:v>
                </c:pt>
                <c:pt idx="11816">
                  <c:v>156.75</c:v>
                </c:pt>
                <c:pt idx="11817">
                  <c:v>157.28</c:v>
                </c:pt>
                <c:pt idx="11818">
                  <c:v>156.34</c:v>
                </c:pt>
                <c:pt idx="11819">
                  <c:v>155.41</c:v>
                </c:pt>
                <c:pt idx="11820">
                  <c:v>156.02000000000001</c:v>
                </c:pt>
                <c:pt idx="11821">
                  <c:v>161.30000000000001</c:v>
                </c:pt>
                <c:pt idx="11822">
                  <c:v>156.94999999999999</c:v>
                </c:pt>
                <c:pt idx="11823">
                  <c:v>156.09</c:v>
                </c:pt>
                <c:pt idx="11824">
                  <c:v>160.55000000000001</c:v>
                </c:pt>
                <c:pt idx="11825">
                  <c:v>154.05000000000001</c:v>
                </c:pt>
                <c:pt idx="11826">
                  <c:v>154.33000000000001</c:v>
                </c:pt>
                <c:pt idx="11827">
                  <c:v>159.38999999999999</c:v>
                </c:pt>
                <c:pt idx="11828">
                  <c:v>153.93</c:v>
                </c:pt>
                <c:pt idx="11829">
                  <c:v>154.05000000000001</c:v>
                </c:pt>
                <c:pt idx="11830">
                  <c:v>158.99</c:v>
                </c:pt>
                <c:pt idx="11831">
                  <c:v>155.19</c:v>
                </c:pt>
                <c:pt idx="11832">
                  <c:v>155.09</c:v>
                </c:pt>
                <c:pt idx="11833">
                  <c:v>160.27000000000001</c:v>
                </c:pt>
                <c:pt idx="11834">
                  <c:v>156.66999999999999</c:v>
                </c:pt>
                <c:pt idx="11835">
                  <c:v>156.9</c:v>
                </c:pt>
                <c:pt idx="11836">
                  <c:v>162.08000000000001</c:v>
                </c:pt>
                <c:pt idx="11837">
                  <c:v>157.15</c:v>
                </c:pt>
                <c:pt idx="11838">
                  <c:v>157.43</c:v>
                </c:pt>
                <c:pt idx="11839">
                  <c:v>163.49</c:v>
                </c:pt>
                <c:pt idx="11840">
                  <c:v>156.6</c:v>
                </c:pt>
                <c:pt idx="11841">
                  <c:v>156.07</c:v>
                </c:pt>
                <c:pt idx="11842">
                  <c:v>154.61000000000001</c:v>
                </c:pt>
                <c:pt idx="11843">
                  <c:v>154.51</c:v>
                </c:pt>
                <c:pt idx="11844">
                  <c:v>155.06</c:v>
                </c:pt>
                <c:pt idx="11845">
                  <c:v>156.29</c:v>
                </c:pt>
                <c:pt idx="11846">
                  <c:v>154.96</c:v>
                </c:pt>
                <c:pt idx="11847">
                  <c:v>156.04</c:v>
                </c:pt>
                <c:pt idx="11848">
                  <c:v>154.97999999999999</c:v>
                </c:pt>
                <c:pt idx="11849">
                  <c:v>156.02000000000001</c:v>
                </c:pt>
                <c:pt idx="11850">
                  <c:v>161.76</c:v>
                </c:pt>
                <c:pt idx="11851">
                  <c:v>156.44999999999999</c:v>
                </c:pt>
                <c:pt idx="11852">
                  <c:v>155.51</c:v>
                </c:pt>
                <c:pt idx="11853">
                  <c:v>161.81</c:v>
                </c:pt>
                <c:pt idx="11854">
                  <c:v>155.21</c:v>
                </c:pt>
                <c:pt idx="11855">
                  <c:v>154.22999999999999</c:v>
                </c:pt>
                <c:pt idx="11856">
                  <c:v>159.01</c:v>
                </c:pt>
                <c:pt idx="11857">
                  <c:v>154.1</c:v>
                </c:pt>
                <c:pt idx="11858">
                  <c:v>154.08000000000001</c:v>
                </c:pt>
                <c:pt idx="11859">
                  <c:v>159.47</c:v>
                </c:pt>
                <c:pt idx="11860">
                  <c:v>154.58000000000001</c:v>
                </c:pt>
                <c:pt idx="11861">
                  <c:v>153.58000000000001</c:v>
                </c:pt>
                <c:pt idx="11862">
                  <c:v>158.81</c:v>
                </c:pt>
                <c:pt idx="11863">
                  <c:v>154.05000000000001</c:v>
                </c:pt>
                <c:pt idx="11864">
                  <c:v>155.94</c:v>
                </c:pt>
                <c:pt idx="11865">
                  <c:v>162.44</c:v>
                </c:pt>
                <c:pt idx="11866">
                  <c:v>155.94</c:v>
                </c:pt>
                <c:pt idx="11867">
                  <c:v>154.03</c:v>
                </c:pt>
                <c:pt idx="11868">
                  <c:v>161.81</c:v>
                </c:pt>
                <c:pt idx="11869">
                  <c:v>153.80000000000001</c:v>
                </c:pt>
                <c:pt idx="11870">
                  <c:v>154</c:v>
                </c:pt>
                <c:pt idx="11871">
                  <c:v>154.51</c:v>
                </c:pt>
                <c:pt idx="11872">
                  <c:v>154.96</c:v>
                </c:pt>
                <c:pt idx="11873">
                  <c:v>156.24</c:v>
                </c:pt>
                <c:pt idx="11874">
                  <c:v>155.44</c:v>
                </c:pt>
                <c:pt idx="11875">
                  <c:v>156.37</c:v>
                </c:pt>
                <c:pt idx="11876">
                  <c:v>156.55000000000001</c:v>
                </c:pt>
                <c:pt idx="11877">
                  <c:v>155.11000000000001</c:v>
                </c:pt>
                <c:pt idx="11878">
                  <c:v>154.97999999999999</c:v>
                </c:pt>
                <c:pt idx="11879">
                  <c:v>159.11000000000001</c:v>
                </c:pt>
                <c:pt idx="11880">
                  <c:v>154.1</c:v>
                </c:pt>
                <c:pt idx="11881">
                  <c:v>151.74</c:v>
                </c:pt>
                <c:pt idx="11882">
                  <c:v>158.01</c:v>
                </c:pt>
                <c:pt idx="11883">
                  <c:v>152.06</c:v>
                </c:pt>
                <c:pt idx="11884">
                  <c:v>150.83000000000001</c:v>
                </c:pt>
                <c:pt idx="11885">
                  <c:v>155.09</c:v>
                </c:pt>
                <c:pt idx="11886">
                  <c:v>150.35</c:v>
                </c:pt>
                <c:pt idx="11887">
                  <c:v>150.65</c:v>
                </c:pt>
                <c:pt idx="11888">
                  <c:v>156.85</c:v>
                </c:pt>
                <c:pt idx="11889">
                  <c:v>151.18</c:v>
                </c:pt>
                <c:pt idx="11890">
                  <c:v>150.76</c:v>
                </c:pt>
                <c:pt idx="11891">
                  <c:v>154.22999999999999</c:v>
                </c:pt>
                <c:pt idx="11892">
                  <c:v>148.99</c:v>
                </c:pt>
                <c:pt idx="11893">
                  <c:v>148.36000000000001</c:v>
                </c:pt>
                <c:pt idx="11894">
                  <c:v>155.01</c:v>
                </c:pt>
                <c:pt idx="11895">
                  <c:v>149.6</c:v>
                </c:pt>
                <c:pt idx="11896">
                  <c:v>148.87</c:v>
                </c:pt>
                <c:pt idx="11897">
                  <c:v>157.68</c:v>
                </c:pt>
                <c:pt idx="11898">
                  <c:v>151.03</c:v>
                </c:pt>
                <c:pt idx="11899">
                  <c:v>150.28</c:v>
                </c:pt>
                <c:pt idx="11900">
                  <c:v>151.26</c:v>
                </c:pt>
                <c:pt idx="11901">
                  <c:v>151.59</c:v>
                </c:pt>
                <c:pt idx="11902">
                  <c:v>150.86000000000001</c:v>
                </c:pt>
                <c:pt idx="11903">
                  <c:v>151.84</c:v>
                </c:pt>
                <c:pt idx="11904">
                  <c:v>154.36000000000001</c:v>
                </c:pt>
                <c:pt idx="11905">
                  <c:v>154.71</c:v>
                </c:pt>
                <c:pt idx="11906">
                  <c:v>153.97999999999999</c:v>
                </c:pt>
                <c:pt idx="11907">
                  <c:v>153.4</c:v>
                </c:pt>
                <c:pt idx="11908">
                  <c:v>159.01</c:v>
                </c:pt>
                <c:pt idx="11909">
                  <c:v>153.9</c:v>
                </c:pt>
                <c:pt idx="11910">
                  <c:v>153.75</c:v>
                </c:pt>
                <c:pt idx="11911">
                  <c:v>157.78</c:v>
                </c:pt>
                <c:pt idx="11912">
                  <c:v>150.76</c:v>
                </c:pt>
                <c:pt idx="11913">
                  <c:v>151.31</c:v>
                </c:pt>
                <c:pt idx="11914">
                  <c:v>155.79</c:v>
                </c:pt>
                <c:pt idx="11915">
                  <c:v>150.1</c:v>
                </c:pt>
                <c:pt idx="11916">
                  <c:v>150.58000000000001</c:v>
                </c:pt>
                <c:pt idx="11917">
                  <c:v>156.09</c:v>
                </c:pt>
                <c:pt idx="11918">
                  <c:v>151.36000000000001</c:v>
                </c:pt>
                <c:pt idx="11919">
                  <c:v>151.03</c:v>
                </c:pt>
                <c:pt idx="11920">
                  <c:v>156.13999999999999</c:v>
                </c:pt>
                <c:pt idx="11921">
                  <c:v>151.79</c:v>
                </c:pt>
                <c:pt idx="11922">
                  <c:v>151.21</c:v>
                </c:pt>
                <c:pt idx="11923">
                  <c:v>159.44</c:v>
                </c:pt>
                <c:pt idx="11924">
                  <c:v>153.9</c:v>
                </c:pt>
                <c:pt idx="11925">
                  <c:v>153.65</c:v>
                </c:pt>
                <c:pt idx="11926">
                  <c:v>152.44</c:v>
                </c:pt>
                <c:pt idx="11927">
                  <c:v>153.72999999999999</c:v>
                </c:pt>
                <c:pt idx="11928">
                  <c:v>152.38999999999999</c:v>
                </c:pt>
                <c:pt idx="11929">
                  <c:v>151.38</c:v>
                </c:pt>
                <c:pt idx="11930">
                  <c:v>149.65</c:v>
                </c:pt>
                <c:pt idx="11931">
                  <c:v>149.57</c:v>
                </c:pt>
                <c:pt idx="11932">
                  <c:v>150.4</c:v>
                </c:pt>
                <c:pt idx="11933">
                  <c:v>151.18</c:v>
                </c:pt>
                <c:pt idx="11934">
                  <c:v>157.43</c:v>
                </c:pt>
                <c:pt idx="11935">
                  <c:v>152.62</c:v>
                </c:pt>
                <c:pt idx="11936">
                  <c:v>152.62</c:v>
                </c:pt>
                <c:pt idx="11937">
                  <c:v>158.41</c:v>
                </c:pt>
                <c:pt idx="11938">
                  <c:v>152.94999999999999</c:v>
                </c:pt>
                <c:pt idx="11939">
                  <c:v>152.22</c:v>
                </c:pt>
                <c:pt idx="11940">
                  <c:v>157.68</c:v>
                </c:pt>
                <c:pt idx="11941">
                  <c:v>150.91</c:v>
                </c:pt>
                <c:pt idx="11942">
                  <c:v>150.65</c:v>
                </c:pt>
                <c:pt idx="11943">
                  <c:v>155.72</c:v>
                </c:pt>
                <c:pt idx="11944">
                  <c:v>149.62</c:v>
                </c:pt>
                <c:pt idx="11945">
                  <c:v>150.03</c:v>
                </c:pt>
                <c:pt idx="11946">
                  <c:v>155.69</c:v>
                </c:pt>
                <c:pt idx="11947">
                  <c:v>149.87</c:v>
                </c:pt>
                <c:pt idx="11948">
                  <c:v>149.04</c:v>
                </c:pt>
                <c:pt idx="11949">
                  <c:v>155.38999999999999</c:v>
                </c:pt>
                <c:pt idx="11950">
                  <c:v>149.12</c:v>
                </c:pt>
                <c:pt idx="11951">
                  <c:v>148.41</c:v>
                </c:pt>
                <c:pt idx="11952">
                  <c:v>154.97999999999999</c:v>
                </c:pt>
                <c:pt idx="11953">
                  <c:v>144.79</c:v>
                </c:pt>
                <c:pt idx="11954">
                  <c:v>145.47</c:v>
                </c:pt>
                <c:pt idx="11955">
                  <c:v>146.53</c:v>
                </c:pt>
                <c:pt idx="11956">
                  <c:v>148.11000000000001</c:v>
                </c:pt>
                <c:pt idx="11957">
                  <c:v>148.72</c:v>
                </c:pt>
                <c:pt idx="11958">
                  <c:v>150.81</c:v>
                </c:pt>
                <c:pt idx="11959">
                  <c:v>149.47</c:v>
                </c:pt>
                <c:pt idx="11960">
                  <c:v>150.86000000000001</c:v>
                </c:pt>
                <c:pt idx="11961">
                  <c:v>150.25</c:v>
                </c:pt>
                <c:pt idx="11962">
                  <c:v>151.76</c:v>
                </c:pt>
                <c:pt idx="11963">
                  <c:v>155.36000000000001</c:v>
                </c:pt>
                <c:pt idx="11964">
                  <c:v>151.54</c:v>
                </c:pt>
                <c:pt idx="11965">
                  <c:v>150.35</c:v>
                </c:pt>
                <c:pt idx="11966">
                  <c:v>155.06</c:v>
                </c:pt>
                <c:pt idx="11967">
                  <c:v>149.19</c:v>
                </c:pt>
                <c:pt idx="11968">
                  <c:v>149.32</c:v>
                </c:pt>
                <c:pt idx="11969">
                  <c:v>155.04</c:v>
                </c:pt>
                <c:pt idx="11970">
                  <c:v>149.82</c:v>
                </c:pt>
                <c:pt idx="11971">
                  <c:v>148.99</c:v>
                </c:pt>
                <c:pt idx="11972">
                  <c:v>155.04</c:v>
                </c:pt>
                <c:pt idx="11973">
                  <c:v>151.31</c:v>
                </c:pt>
                <c:pt idx="11974">
                  <c:v>151.44</c:v>
                </c:pt>
                <c:pt idx="11975">
                  <c:v>156.44999999999999</c:v>
                </c:pt>
                <c:pt idx="11976">
                  <c:v>151.28</c:v>
                </c:pt>
                <c:pt idx="11977">
                  <c:v>152.54</c:v>
                </c:pt>
                <c:pt idx="11978">
                  <c:v>159.99</c:v>
                </c:pt>
                <c:pt idx="11979">
                  <c:v>152.62</c:v>
                </c:pt>
                <c:pt idx="11980">
                  <c:v>152.49</c:v>
                </c:pt>
                <c:pt idx="11981">
                  <c:v>162.26</c:v>
                </c:pt>
                <c:pt idx="11982">
                  <c:v>152.29</c:v>
                </c:pt>
                <c:pt idx="11983">
                  <c:v>153.4</c:v>
                </c:pt>
                <c:pt idx="11984">
                  <c:v>152.54</c:v>
                </c:pt>
                <c:pt idx="11985">
                  <c:v>153.4</c:v>
                </c:pt>
                <c:pt idx="11986">
                  <c:v>154.08000000000001</c:v>
                </c:pt>
                <c:pt idx="11987">
                  <c:v>151.99</c:v>
                </c:pt>
                <c:pt idx="11988">
                  <c:v>151.44</c:v>
                </c:pt>
                <c:pt idx="11989">
                  <c:v>155.51</c:v>
                </c:pt>
                <c:pt idx="11990">
                  <c:v>149.52000000000001</c:v>
                </c:pt>
                <c:pt idx="11991">
                  <c:v>150.18</c:v>
                </c:pt>
                <c:pt idx="11992">
                  <c:v>154.38</c:v>
                </c:pt>
                <c:pt idx="11993">
                  <c:v>148.88999999999999</c:v>
                </c:pt>
                <c:pt idx="11994">
                  <c:v>150.1</c:v>
                </c:pt>
                <c:pt idx="11995">
                  <c:v>156.37</c:v>
                </c:pt>
                <c:pt idx="11996">
                  <c:v>152.27000000000001</c:v>
                </c:pt>
                <c:pt idx="11997">
                  <c:v>151.88999999999999</c:v>
                </c:pt>
                <c:pt idx="11998">
                  <c:v>156.85</c:v>
                </c:pt>
                <c:pt idx="11999">
                  <c:v>150.35</c:v>
                </c:pt>
                <c:pt idx="12000">
                  <c:v>151.96</c:v>
                </c:pt>
                <c:pt idx="12001">
                  <c:v>156.66999999999999</c:v>
                </c:pt>
                <c:pt idx="12002">
                  <c:v>152.29</c:v>
                </c:pt>
                <c:pt idx="12003">
                  <c:v>154.97999999999999</c:v>
                </c:pt>
                <c:pt idx="12004">
                  <c:v>160.72999999999999</c:v>
                </c:pt>
                <c:pt idx="12005">
                  <c:v>154.91</c:v>
                </c:pt>
                <c:pt idx="12006">
                  <c:v>156.41999999999999</c:v>
                </c:pt>
                <c:pt idx="12007">
                  <c:v>163.57</c:v>
                </c:pt>
                <c:pt idx="12008">
                  <c:v>157.38</c:v>
                </c:pt>
                <c:pt idx="12009">
                  <c:v>156.37</c:v>
                </c:pt>
                <c:pt idx="12010">
                  <c:v>158.46</c:v>
                </c:pt>
                <c:pt idx="12011">
                  <c:v>157.47999999999999</c:v>
                </c:pt>
                <c:pt idx="12012">
                  <c:v>157.1</c:v>
                </c:pt>
                <c:pt idx="12013">
                  <c:v>158.16</c:v>
                </c:pt>
                <c:pt idx="12014">
                  <c:v>159.01</c:v>
                </c:pt>
                <c:pt idx="12015">
                  <c:v>159.04</c:v>
                </c:pt>
                <c:pt idx="12016">
                  <c:v>157.44999999999999</c:v>
                </c:pt>
                <c:pt idx="12017">
                  <c:v>157.07</c:v>
                </c:pt>
                <c:pt idx="12018">
                  <c:v>161.88</c:v>
                </c:pt>
                <c:pt idx="12019">
                  <c:v>157.65</c:v>
                </c:pt>
                <c:pt idx="12020">
                  <c:v>158.01</c:v>
                </c:pt>
                <c:pt idx="12021">
                  <c:v>162.21</c:v>
                </c:pt>
                <c:pt idx="12022">
                  <c:v>158.13</c:v>
                </c:pt>
                <c:pt idx="12023">
                  <c:v>159.63999999999999</c:v>
                </c:pt>
                <c:pt idx="12024">
                  <c:v>164.48</c:v>
                </c:pt>
                <c:pt idx="12025">
                  <c:v>158.28</c:v>
                </c:pt>
                <c:pt idx="12026">
                  <c:v>158.61000000000001</c:v>
                </c:pt>
                <c:pt idx="12027">
                  <c:v>163.62</c:v>
                </c:pt>
                <c:pt idx="12028">
                  <c:v>159.97</c:v>
                </c:pt>
                <c:pt idx="12029">
                  <c:v>159.77000000000001</c:v>
                </c:pt>
                <c:pt idx="12030">
                  <c:v>165.66</c:v>
                </c:pt>
                <c:pt idx="12031">
                  <c:v>160.94999999999999</c:v>
                </c:pt>
                <c:pt idx="12032">
                  <c:v>160.55000000000001</c:v>
                </c:pt>
                <c:pt idx="12033">
                  <c:v>166.06</c:v>
                </c:pt>
                <c:pt idx="12034">
                  <c:v>159.24</c:v>
                </c:pt>
                <c:pt idx="12035">
                  <c:v>160.02000000000001</c:v>
                </c:pt>
                <c:pt idx="12036">
                  <c:v>168.1</c:v>
                </c:pt>
                <c:pt idx="12037">
                  <c:v>161.13</c:v>
                </c:pt>
                <c:pt idx="12038">
                  <c:v>161.19999999999999</c:v>
                </c:pt>
                <c:pt idx="12039">
                  <c:v>160.25</c:v>
                </c:pt>
                <c:pt idx="12040">
                  <c:v>159.29</c:v>
                </c:pt>
                <c:pt idx="12041">
                  <c:v>158.41</c:v>
                </c:pt>
                <c:pt idx="12042">
                  <c:v>158.46</c:v>
                </c:pt>
                <c:pt idx="12043">
                  <c:v>158.66</c:v>
                </c:pt>
                <c:pt idx="12044">
                  <c:v>160.52000000000001</c:v>
                </c:pt>
                <c:pt idx="12045">
                  <c:v>160.97999999999999</c:v>
                </c:pt>
                <c:pt idx="12046">
                  <c:v>159.87</c:v>
                </c:pt>
                <c:pt idx="12047">
                  <c:v>164.85</c:v>
                </c:pt>
                <c:pt idx="12048">
                  <c:v>158.81</c:v>
                </c:pt>
                <c:pt idx="12049">
                  <c:v>158.76</c:v>
                </c:pt>
                <c:pt idx="12050">
                  <c:v>164.43</c:v>
                </c:pt>
                <c:pt idx="12051">
                  <c:v>158.46</c:v>
                </c:pt>
                <c:pt idx="12052">
                  <c:v>158.76</c:v>
                </c:pt>
                <c:pt idx="12053">
                  <c:v>163.82</c:v>
                </c:pt>
                <c:pt idx="12054">
                  <c:v>159.16</c:v>
                </c:pt>
                <c:pt idx="12055">
                  <c:v>159.21</c:v>
                </c:pt>
                <c:pt idx="12056">
                  <c:v>165.08</c:v>
                </c:pt>
                <c:pt idx="12057">
                  <c:v>159.44</c:v>
                </c:pt>
                <c:pt idx="12058">
                  <c:v>158.81</c:v>
                </c:pt>
                <c:pt idx="12059">
                  <c:v>162.84</c:v>
                </c:pt>
                <c:pt idx="12060">
                  <c:v>156.24</c:v>
                </c:pt>
                <c:pt idx="12061">
                  <c:v>155.91999999999999</c:v>
                </c:pt>
                <c:pt idx="12062">
                  <c:v>161.88</c:v>
                </c:pt>
                <c:pt idx="12063">
                  <c:v>155.94</c:v>
                </c:pt>
                <c:pt idx="12064">
                  <c:v>156.04</c:v>
                </c:pt>
                <c:pt idx="12065">
                  <c:v>168.05</c:v>
                </c:pt>
                <c:pt idx="12066">
                  <c:v>156.97</c:v>
                </c:pt>
                <c:pt idx="12067">
                  <c:v>157.78</c:v>
                </c:pt>
                <c:pt idx="12068">
                  <c:v>158.26</c:v>
                </c:pt>
                <c:pt idx="12069">
                  <c:v>159.04</c:v>
                </c:pt>
                <c:pt idx="12070">
                  <c:v>160.66999999999999</c:v>
                </c:pt>
                <c:pt idx="12071">
                  <c:v>161.05000000000001</c:v>
                </c:pt>
                <c:pt idx="12072">
                  <c:v>160.19999999999999</c:v>
                </c:pt>
                <c:pt idx="12073">
                  <c:v>163.66999999999999</c:v>
                </c:pt>
                <c:pt idx="12074">
                  <c:v>158.33000000000001</c:v>
                </c:pt>
                <c:pt idx="12075">
                  <c:v>157.58000000000001</c:v>
                </c:pt>
                <c:pt idx="12076">
                  <c:v>160.19999999999999</c:v>
                </c:pt>
                <c:pt idx="12077">
                  <c:v>154.72999999999999</c:v>
                </c:pt>
                <c:pt idx="12078">
                  <c:v>153.97999999999999</c:v>
                </c:pt>
                <c:pt idx="12079">
                  <c:v>159.74</c:v>
                </c:pt>
                <c:pt idx="12080">
                  <c:v>153.85</c:v>
                </c:pt>
                <c:pt idx="12081">
                  <c:v>154.33000000000001</c:v>
                </c:pt>
                <c:pt idx="12082">
                  <c:v>159.74</c:v>
                </c:pt>
                <c:pt idx="12083">
                  <c:v>153.6</c:v>
                </c:pt>
                <c:pt idx="12084">
                  <c:v>150.86000000000001</c:v>
                </c:pt>
                <c:pt idx="12085">
                  <c:v>156.22</c:v>
                </c:pt>
                <c:pt idx="12086">
                  <c:v>151.91</c:v>
                </c:pt>
                <c:pt idx="12087">
                  <c:v>149.94999999999999</c:v>
                </c:pt>
                <c:pt idx="12088">
                  <c:v>156.62</c:v>
                </c:pt>
                <c:pt idx="12089">
                  <c:v>152.11000000000001</c:v>
                </c:pt>
                <c:pt idx="12090">
                  <c:v>151.86000000000001</c:v>
                </c:pt>
                <c:pt idx="12091">
                  <c:v>159.11000000000001</c:v>
                </c:pt>
                <c:pt idx="12092">
                  <c:v>151.56</c:v>
                </c:pt>
                <c:pt idx="12093">
                  <c:v>152.72</c:v>
                </c:pt>
                <c:pt idx="12094">
                  <c:v>153.05000000000001</c:v>
                </c:pt>
                <c:pt idx="12095">
                  <c:v>154.63</c:v>
                </c:pt>
                <c:pt idx="12096">
                  <c:v>154.53</c:v>
                </c:pt>
                <c:pt idx="12097">
                  <c:v>154.72999999999999</c:v>
                </c:pt>
                <c:pt idx="12098">
                  <c:v>154.56</c:v>
                </c:pt>
                <c:pt idx="12099">
                  <c:v>152.69</c:v>
                </c:pt>
                <c:pt idx="12100">
                  <c:v>154.51</c:v>
                </c:pt>
                <c:pt idx="12101">
                  <c:v>154.18</c:v>
                </c:pt>
                <c:pt idx="12102">
                  <c:v>159.77000000000001</c:v>
                </c:pt>
                <c:pt idx="12103">
                  <c:v>154.61000000000001</c:v>
                </c:pt>
                <c:pt idx="12104">
                  <c:v>152.9</c:v>
                </c:pt>
                <c:pt idx="12105">
                  <c:v>158.71</c:v>
                </c:pt>
                <c:pt idx="12106">
                  <c:v>153.94999999999999</c:v>
                </c:pt>
                <c:pt idx="12107">
                  <c:v>152.06</c:v>
                </c:pt>
                <c:pt idx="12108">
                  <c:v>156.16999999999999</c:v>
                </c:pt>
                <c:pt idx="12109">
                  <c:v>150.22999999999999</c:v>
                </c:pt>
                <c:pt idx="12110">
                  <c:v>150.65</c:v>
                </c:pt>
                <c:pt idx="12111">
                  <c:v>155.13999999999999</c:v>
                </c:pt>
                <c:pt idx="12112">
                  <c:v>149.57</c:v>
                </c:pt>
                <c:pt idx="12113">
                  <c:v>153.6</c:v>
                </c:pt>
                <c:pt idx="12114">
                  <c:v>159.62</c:v>
                </c:pt>
                <c:pt idx="12115">
                  <c:v>155.16</c:v>
                </c:pt>
                <c:pt idx="12116">
                  <c:v>157.28</c:v>
                </c:pt>
                <c:pt idx="12117">
                  <c:v>161.66</c:v>
                </c:pt>
                <c:pt idx="12118">
                  <c:v>156.62</c:v>
                </c:pt>
                <c:pt idx="12119">
                  <c:v>155.99</c:v>
                </c:pt>
                <c:pt idx="12120">
                  <c:v>163.72</c:v>
                </c:pt>
                <c:pt idx="12121">
                  <c:v>156.62</c:v>
                </c:pt>
                <c:pt idx="12122">
                  <c:v>155.06</c:v>
                </c:pt>
                <c:pt idx="12123">
                  <c:v>154.31</c:v>
                </c:pt>
                <c:pt idx="12124">
                  <c:v>154.93</c:v>
                </c:pt>
                <c:pt idx="12125">
                  <c:v>155.06</c:v>
                </c:pt>
                <c:pt idx="12126">
                  <c:v>152.63999999999999</c:v>
                </c:pt>
                <c:pt idx="12127">
                  <c:v>153.15</c:v>
                </c:pt>
                <c:pt idx="12128">
                  <c:v>155.04</c:v>
                </c:pt>
                <c:pt idx="12129">
                  <c:v>155.34</c:v>
                </c:pt>
                <c:pt idx="12130">
                  <c:v>155.56</c:v>
                </c:pt>
                <c:pt idx="12131">
                  <c:v>159.52000000000001</c:v>
                </c:pt>
                <c:pt idx="12132">
                  <c:v>153.15</c:v>
                </c:pt>
                <c:pt idx="12133">
                  <c:v>152.9</c:v>
                </c:pt>
                <c:pt idx="12134">
                  <c:v>157.4</c:v>
                </c:pt>
                <c:pt idx="12135">
                  <c:v>153.32</c:v>
                </c:pt>
                <c:pt idx="12136">
                  <c:v>152.19</c:v>
                </c:pt>
                <c:pt idx="12137">
                  <c:v>158.38</c:v>
                </c:pt>
                <c:pt idx="12138">
                  <c:v>153.41999999999999</c:v>
                </c:pt>
                <c:pt idx="12139">
                  <c:v>153.88</c:v>
                </c:pt>
                <c:pt idx="12140">
                  <c:v>158.91</c:v>
                </c:pt>
                <c:pt idx="12141">
                  <c:v>154.76</c:v>
                </c:pt>
                <c:pt idx="12142">
                  <c:v>155.63999999999999</c:v>
                </c:pt>
                <c:pt idx="12143">
                  <c:v>162.76</c:v>
                </c:pt>
                <c:pt idx="12144">
                  <c:v>157.28</c:v>
                </c:pt>
                <c:pt idx="12145">
                  <c:v>158.63999999999999</c:v>
                </c:pt>
                <c:pt idx="12146">
                  <c:v>164.17</c:v>
                </c:pt>
                <c:pt idx="12147">
                  <c:v>157.47999999999999</c:v>
                </c:pt>
                <c:pt idx="12148">
                  <c:v>157.35</c:v>
                </c:pt>
                <c:pt idx="12149">
                  <c:v>167.6</c:v>
                </c:pt>
                <c:pt idx="12150">
                  <c:v>157.28</c:v>
                </c:pt>
                <c:pt idx="12151">
                  <c:v>156.75</c:v>
                </c:pt>
                <c:pt idx="12152">
                  <c:v>155.31</c:v>
                </c:pt>
                <c:pt idx="12153">
                  <c:v>155.59</c:v>
                </c:pt>
                <c:pt idx="12154">
                  <c:v>155.16</c:v>
                </c:pt>
                <c:pt idx="12155">
                  <c:v>156.77000000000001</c:v>
                </c:pt>
                <c:pt idx="12156">
                  <c:v>156.13999999999999</c:v>
                </c:pt>
                <c:pt idx="12157">
                  <c:v>160.6</c:v>
                </c:pt>
                <c:pt idx="12158">
                  <c:v>154.53</c:v>
                </c:pt>
                <c:pt idx="12159">
                  <c:v>154.22999999999999</c:v>
                </c:pt>
                <c:pt idx="12160">
                  <c:v>158.47999999999999</c:v>
                </c:pt>
                <c:pt idx="12161">
                  <c:v>152.84</c:v>
                </c:pt>
                <c:pt idx="12162">
                  <c:v>151.54</c:v>
                </c:pt>
                <c:pt idx="12163">
                  <c:v>156.07</c:v>
                </c:pt>
                <c:pt idx="12164">
                  <c:v>149.19</c:v>
                </c:pt>
                <c:pt idx="12165">
                  <c:v>149.4</c:v>
                </c:pt>
                <c:pt idx="12166">
                  <c:v>155.01</c:v>
                </c:pt>
                <c:pt idx="12167">
                  <c:v>150.69999999999999</c:v>
                </c:pt>
                <c:pt idx="12168">
                  <c:v>149.97</c:v>
                </c:pt>
                <c:pt idx="12169">
                  <c:v>155.59</c:v>
                </c:pt>
                <c:pt idx="12170">
                  <c:v>151.66</c:v>
                </c:pt>
                <c:pt idx="12171">
                  <c:v>151.56</c:v>
                </c:pt>
                <c:pt idx="12172">
                  <c:v>157.33000000000001</c:v>
                </c:pt>
                <c:pt idx="12173">
                  <c:v>151.22999999999999</c:v>
                </c:pt>
                <c:pt idx="12174">
                  <c:v>151.41</c:v>
                </c:pt>
                <c:pt idx="12175">
                  <c:v>158.56</c:v>
                </c:pt>
                <c:pt idx="12176">
                  <c:v>151.18</c:v>
                </c:pt>
                <c:pt idx="12177">
                  <c:v>150.43</c:v>
                </c:pt>
                <c:pt idx="12178">
                  <c:v>151.94</c:v>
                </c:pt>
                <c:pt idx="12179">
                  <c:v>151.51</c:v>
                </c:pt>
                <c:pt idx="12180">
                  <c:v>151.66</c:v>
                </c:pt>
                <c:pt idx="12181">
                  <c:v>152.06</c:v>
                </c:pt>
                <c:pt idx="12182">
                  <c:v>150.19999999999999</c:v>
                </c:pt>
                <c:pt idx="12183">
                  <c:v>149.32</c:v>
                </c:pt>
                <c:pt idx="12184">
                  <c:v>150.28</c:v>
                </c:pt>
                <c:pt idx="12185">
                  <c:v>150.68</c:v>
                </c:pt>
                <c:pt idx="12186">
                  <c:v>157</c:v>
                </c:pt>
                <c:pt idx="12187">
                  <c:v>152.32</c:v>
                </c:pt>
                <c:pt idx="12188">
                  <c:v>152.38999999999999</c:v>
                </c:pt>
                <c:pt idx="12189">
                  <c:v>157.93</c:v>
                </c:pt>
                <c:pt idx="12190">
                  <c:v>153</c:v>
                </c:pt>
                <c:pt idx="12191">
                  <c:v>152.11000000000001</c:v>
                </c:pt>
                <c:pt idx="12192">
                  <c:v>157.02000000000001</c:v>
                </c:pt>
                <c:pt idx="12193">
                  <c:v>151.13</c:v>
                </c:pt>
                <c:pt idx="12194">
                  <c:v>152.59</c:v>
                </c:pt>
                <c:pt idx="12195">
                  <c:v>157.22999999999999</c:v>
                </c:pt>
                <c:pt idx="12196">
                  <c:v>151.88999999999999</c:v>
                </c:pt>
                <c:pt idx="12197">
                  <c:v>151.86000000000001</c:v>
                </c:pt>
                <c:pt idx="12198">
                  <c:v>156.65</c:v>
                </c:pt>
                <c:pt idx="12199">
                  <c:v>151.18</c:v>
                </c:pt>
                <c:pt idx="12200">
                  <c:v>150.83000000000001</c:v>
                </c:pt>
                <c:pt idx="12201">
                  <c:v>156.55000000000001</c:v>
                </c:pt>
                <c:pt idx="12202">
                  <c:v>150.91</c:v>
                </c:pt>
                <c:pt idx="12203">
                  <c:v>151.26</c:v>
                </c:pt>
                <c:pt idx="12204">
                  <c:v>159.94</c:v>
                </c:pt>
                <c:pt idx="12205">
                  <c:v>152.09</c:v>
                </c:pt>
                <c:pt idx="12206">
                  <c:v>151.81</c:v>
                </c:pt>
                <c:pt idx="12207">
                  <c:v>151.31</c:v>
                </c:pt>
                <c:pt idx="12208">
                  <c:v>151.38</c:v>
                </c:pt>
                <c:pt idx="12209">
                  <c:v>151.49</c:v>
                </c:pt>
                <c:pt idx="12210">
                  <c:v>152.19</c:v>
                </c:pt>
                <c:pt idx="12211">
                  <c:v>152.79</c:v>
                </c:pt>
                <c:pt idx="12212">
                  <c:v>151.36000000000001</c:v>
                </c:pt>
                <c:pt idx="12213">
                  <c:v>152.82</c:v>
                </c:pt>
                <c:pt idx="12214">
                  <c:v>151.49</c:v>
                </c:pt>
                <c:pt idx="12215">
                  <c:v>156.57</c:v>
                </c:pt>
                <c:pt idx="12216">
                  <c:v>150.97999999999999</c:v>
                </c:pt>
                <c:pt idx="12217">
                  <c:v>150.38</c:v>
                </c:pt>
                <c:pt idx="12218">
                  <c:v>154.53</c:v>
                </c:pt>
                <c:pt idx="12219">
                  <c:v>150.19999999999999</c:v>
                </c:pt>
                <c:pt idx="12220">
                  <c:v>150.25</c:v>
                </c:pt>
                <c:pt idx="12221">
                  <c:v>154.61000000000001</c:v>
                </c:pt>
                <c:pt idx="12222">
                  <c:v>149.65</c:v>
                </c:pt>
                <c:pt idx="12223">
                  <c:v>150.13</c:v>
                </c:pt>
                <c:pt idx="12224">
                  <c:v>156.47</c:v>
                </c:pt>
                <c:pt idx="12225">
                  <c:v>153.75</c:v>
                </c:pt>
                <c:pt idx="12226">
                  <c:v>154.33000000000001</c:v>
                </c:pt>
                <c:pt idx="12227">
                  <c:v>159.13999999999999</c:v>
                </c:pt>
                <c:pt idx="12228">
                  <c:v>153.47</c:v>
                </c:pt>
                <c:pt idx="12229">
                  <c:v>152.27000000000001</c:v>
                </c:pt>
                <c:pt idx="12230">
                  <c:v>160.12</c:v>
                </c:pt>
                <c:pt idx="12231">
                  <c:v>154.03</c:v>
                </c:pt>
                <c:pt idx="12232">
                  <c:v>153.80000000000001</c:v>
                </c:pt>
                <c:pt idx="12233">
                  <c:v>162.06</c:v>
                </c:pt>
                <c:pt idx="12234">
                  <c:v>152.29</c:v>
                </c:pt>
                <c:pt idx="12235">
                  <c:v>152.59</c:v>
                </c:pt>
                <c:pt idx="12236">
                  <c:v>152.16999999999999</c:v>
                </c:pt>
                <c:pt idx="12237">
                  <c:v>152.77000000000001</c:v>
                </c:pt>
                <c:pt idx="12238">
                  <c:v>153.22</c:v>
                </c:pt>
                <c:pt idx="12239">
                  <c:v>154</c:v>
                </c:pt>
                <c:pt idx="12240">
                  <c:v>155.51</c:v>
                </c:pt>
                <c:pt idx="12241">
                  <c:v>158.94</c:v>
                </c:pt>
                <c:pt idx="12242">
                  <c:v>154.15</c:v>
                </c:pt>
                <c:pt idx="12243">
                  <c:v>153.6</c:v>
                </c:pt>
                <c:pt idx="12244">
                  <c:v>158.03</c:v>
                </c:pt>
                <c:pt idx="12245">
                  <c:v>152.13999999999999</c:v>
                </c:pt>
                <c:pt idx="12246">
                  <c:v>152.63999999999999</c:v>
                </c:pt>
                <c:pt idx="12247">
                  <c:v>157.5</c:v>
                </c:pt>
                <c:pt idx="12248">
                  <c:v>151.59</c:v>
                </c:pt>
                <c:pt idx="12249">
                  <c:v>151.49</c:v>
                </c:pt>
                <c:pt idx="12250">
                  <c:v>156.41999999999999</c:v>
                </c:pt>
                <c:pt idx="12251">
                  <c:v>153.27000000000001</c:v>
                </c:pt>
                <c:pt idx="12252">
                  <c:v>151.86000000000001</c:v>
                </c:pt>
                <c:pt idx="12253">
                  <c:v>157.44999999999999</c:v>
                </c:pt>
                <c:pt idx="12254">
                  <c:v>153.30000000000001</c:v>
                </c:pt>
                <c:pt idx="12255">
                  <c:v>153.83000000000001</c:v>
                </c:pt>
                <c:pt idx="12256">
                  <c:v>159.32</c:v>
                </c:pt>
                <c:pt idx="12257">
                  <c:v>155.16</c:v>
                </c:pt>
                <c:pt idx="12258">
                  <c:v>154.76</c:v>
                </c:pt>
                <c:pt idx="12259">
                  <c:v>160.44999999999999</c:v>
                </c:pt>
                <c:pt idx="12260">
                  <c:v>153.80000000000001</c:v>
                </c:pt>
                <c:pt idx="12261">
                  <c:v>154.15</c:v>
                </c:pt>
                <c:pt idx="12262">
                  <c:v>166.04</c:v>
                </c:pt>
                <c:pt idx="12263">
                  <c:v>156.65</c:v>
                </c:pt>
                <c:pt idx="12264">
                  <c:v>155.61000000000001</c:v>
                </c:pt>
                <c:pt idx="12265">
                  <c:v>153.37</c:v>
                </c:pt>
                <c:pt idx="12266">
                  <c:v>153.83000000000001</c:v>
                </c:pt>
                <c:pt idx="12267">
                  <c:v>153.58000000000001</c:v>
                </c:pt>
                <c:pt idx="12268">
                  <c:v>152.32</c:v>
                </c:pt>
                <c:pt idx="12269">
                  <c:v>152.79</c:v>
                </c:pt>
                <c:pt idx="12270">
                  <c:v>158.08000000000001</c:v>
                </c:pt>
                <c:pt idx="12271">
                  <c:v>153.30000000000001</c:v>
                </c:pt>
                <c:pt idx="12272">
                  <c:v>152.27000000000001</c:v>
                </c:pt>
                <c:pt idx="12273">
                  <c:v>157.69999999999999</c:v>
                </c:pt>
                <c:pt idx="12274">
                  <c:v>152.94999999999999</c:v>
                </c:pt>
                <c:pt idx="12275">
                  <c:v>151.88999999999999</c:v>
                </c:pt>
                <c:pt idx="12276">
                  <c:v>157.93</c:v>
                </c:pt>
                <c:pt idx="12277">
                  <c:v>150.53</c:v>
                </c:pt>
                <c:pt idx="12278">
                  <c:v>150.1</c:v>
                </c:pt>
                <c:pt idx="12279">
                  <c:v>154.76</c:v>
                </c:pt>
                <c:pt idx="12280">
                  <c:v>148.99</c:v>
                </c:pt>
                <c:pt idx="12281">
                  <c:v>150</c:v>
                </c:pt>
                <c:pt idx="12282">
                  <c:v>156.09</c:v>
                </c:pt>
                <c:pt idx="12283">
                  <c:v>152.54</c:v>
                </c:pt>
                <c:pt idx="12284">
                  <c:v>153.65</c:v>
                </c:pt>
                <c:pt idx="12285">
                  <c:v>158.86000000000001</c:v>
                </c:pt>
                <c:pt idx="12286">
                  <c:v>154.63</c:v>
                </c:pt>
                <c:pt idx="12287">
                  <c:v>154.53</c:v>
                </c:pt>
                <c:pt idx="12288">
                  <c:v>162.97</c:v>
                </c:pt>
                <c:pt idx="12289">
                  <c:v>154.96</c:v>
                </c:pt>
                <c:pt idx="12290">
                  <c:v>154.88</c:v>
                </c:pt>
                <c:pt idx="12291">
                  <c:v>153.27000000000001</c:v>
                </c:pt>
                <c:pt idx="12292">
                  <c:v>152.04</c:v>
                </c:pt>
                <c:pt idx="12293">
                  <c:v>153.37</c:v>
                </c:pt>
                <c:pt idx="12294">
                  <c:v>153.41999999999999</c:v>
                </c:pt>
                <c:pt idx="12295">
                  <c:v>153.32</c:v>
                </c:pt>
                <c:pt idx="12296">
                  <c:v>152.19</c:v>
                </c:pt>
                <c:pt idx="12297">
                  <c:v>154.08000000000001</c:v>
                </c:pt>
                <c:pt idx="12298">
                  <c:v>154.28</c:v>
                </c:pt>
                <c:pt idx="12299">
                  <c:v>160.37</c:v>
                </c:pt>
                <c:pt idx="12300">
                  <c:v>156.09</c:v>
                </c:pt>
                <c:pt idx="12301">
                  <c:v>155.91999999999999</c:v>
                </c:pt>
                <c:pt idx="12302">
                  <c:v>161.51</c:v>
                </c:pt>
                <c:pt idx="12303">
                  <c:v>156.52000000000001</c:v>
                </c:pt>
                <c:pt idx="12304">
                  <c:v>156.37</c:v>
                </c:pt>
                <c:pt idx="12305">
                  <c:v>161.05000000000001</c:v>
                </c:pt>
                <c:pt idx="12306">
                  <c:v>156.66999999999999</c:v>
                </c:pt>
                <c:pt idx="12307">
                  <c:v>156.32</c:v>
                </c:pt>
                <c:pt idx="12308">
                  <c:v>161.72999999999999</c:v>
                </c:pt>
                <c:pt idx="12309">
                  <c:v>157.6</c:v>
                </c:pt>
                <c:pt idx="12310">
                  <c:v>158.38</c:v>
                </c:pt>
                <c:pt idx="12311">
                  <c:v>162.69</c:v>
                </c:pt>
                <c:pt idx="12312">
                  <c:v>155.77000000000001</c:v>
                </c:pt>
                <c:pt idx="12313">
                  <c:v>155.38999999999999</c:v>
                </c:pt>
                <c:pt idx="12314">
                  <c:v>161.46</c:v>
                </c:pt>
                <c:pt idx="12315">
                  <c:v>154.38</c:v>
                </c:pt>
                <c:pt idx="12316">
                  <c:v>154.96</c:v>
                </c:pt>
                <c:pt idx="12317">
                  <c:v>164.65</c:v>
                </c:pt>
                <c:pt idx="12318">
                  <c:v>155.66</c:v>
                </c:pt>
                <c:pt idx="12319">
                  <c:v>154.86000000000001</c:v>
                </c:pt>
                <c:pt idx="12320">
                  <c:v>153.63</c:v>
                </c:pt>
                <c:pt idx="12321">
                  <c:v>153.65</c:v>
                </c:pt>
                <c:pt idx="12322">
                  <c:v>153.65</c:v>
                </c:pt>
                <c:pt idx="12323">
                  <c:v>152.32</c:v>
                </c:pt>
                <c:pt idx="12324">
                  <c:v>153.63</c:v>
                </c:pt>
                <c:pt idx="12325">
                  <c:v>160.32</c:v>
                </c:pt>
                <c:pt idx="12326">
                  <c:v>155.19</c:v>
                </c:pt>
                <c:pt idx="12327">
                  <c:v>154.08000000000001</c:v>
                </c:pt>
                <c:pt idx="12328">
                  <c:v>160.15</c:v>
                </c:pt>
                <c:pt idx="12329">
                  <c:v>155.54</c:v>
                </c:pt>
                <c:pt idx="12330">
                  <c:v>153.6</c:v>
                </c:pt>
                <c:pt idx="12331">
                  <c:v>157.93</c:v>
                </c:pt>
                <c:pt idx="12332">
                  <c:v>151.86000000000001</c:v>
                </c:pt>
                <c:pt idx="12333">
                  <c:v>151.76</c:v>
                </c:pt>
                <c:pt idx="12334">
                  <c:v>156.38999999999999</c:v>
                </c:pt>
                <c:pt idx="12335">
                  <c:v>151.51</c:v>
                </c:pt>
                <c:pt idx="12336">
                  <c:v>151.28</c:v>
                </c:pt>
                <c:pt idx="12337">
                  <c:v>156.47</c:v>
                </c:pt>
                <c:pt idx="12338">
                  <c:v>152.16999999999999</c:v>
                </c:pt>
                <c:pt idx="12339">
                  <c:v>152.11000000000001</c:v>
                </c:pt>
                <c:pt idx="12340">
                  <c:v>158.76</c:v>
                </c:pt>
                <c:pt idx="12341">
                  <c:v>154.68</c:v>
                </c:pt>
                <c:pt idx="12342">
                  <c:v>155.01</c:v>
                </c:pt>
                <c:pt idx="12343">
                  <c:v>161.15</c:v>
                </c:pt>
                <c:pt idx="12344">
                  <c:v>155.41</c:v>
                </c:pt>
                <c:pt idx="12345">
                  <c:v>156.55000000000001</c:v>
                </c:pt>
                <c:pt idx="12346">
                  <c:v>166.52</c:v>
                </c:pt>
                <c:pt idx="12347">
                  <c:v>156.02000000000001</c:v>
                </c:pt>
                <c:pt idx="12348">
                  <c:v>155.46</c:v>
                </c:pt>
                <c:pt idx="12349">
                  <c:v>154.81</c:v>
                </c:pt>
                <c:pt idx="12350">
                  <c:v>154.33000000000001</c:v>
                </c:pt>
                <c:pt idx="12351">
                  <c:v>155.74</c:v>
                </c:pt>
                <c:pt idx="12352">
                  <c:v>154.78</c:v>
                </c:pt>
                <c:pt idx="12353">
                  <c:v>155.84</c:v>
                </c:pt>
                <c:pt idx="12354">
                  <c:v>161.66</c:v>
                </c:pt>
                <c:pt idx="12355">
                  <c:v>157.15</c:v>
                </c:pt>
                <c:pt idx="12356">
                  <c:v>156.37</c:v>
                </c:pt>
                <c:pt idx="12357">
                  <c:v>162.26</c:v>
                </c:pt>
                <c:pt idx="12358">
                  <c:v>154.25</c:v>
                </c:pt>
                <c:pt idx="12359">
                  <c:v>156.19</c:v>
                </c:pt>
                <c:pt idx="12360">
                  <c:v>160.37</c:v>
                </c:pt>
                <c:pt idx="12361">
                  <c:v>153.35</c:v>
                </c:pt>
                <c:pt idx="12362">
                  <c:v>153.55000000000001</c:v>
                </c:pt>
                <c:pt idx="12363">
                  <c:v>159.11000000000001</c:v>
                </c:pt>
                <c:pt idx="12364">
                  <c:v>152.63999999999999</c:v>
                </c:pt>
                <c:pt idx="12365">
                  <c:v>151.76</c:v>
                </c:pt>
                <c:pt idx="12366">
                  <c:v>156.6</c:v>
                </c:pt>
                <c:pt idx="12367">
                  <c:v>151.54</c:v>
                </c:pt>
                <c:pt idx="12368">
                  <c:v>152.91999999999999</c:v>
                </c:pt>
                <c:pt idx="12369">
                  <c:v>160.1</c:v>
                </c:pt>
                <c:pt idx="12370">
                  <c:v>153.6</c:v>
                </c:pt>
                <c:pt idx="12371">
                  <c:v>153.35</c:v>
                </c:pt>
                <c:pt idx="12372">
                  <c:v>160.22</c:v>
                </c:pt>
                <c:pt idx="12373">
                  <c:v>152.41999999999999</c:v>
                </c:pt>
                <c:pt idx="12374">
                  <c:v>153.5</c:v>
                </c:pt>
                <c:pt idx="12375">
                  <c:v>152.52000000000001</c:v>
                </c:pt>
                <c:pt idx="12376">
                  <c:v>154.38</c:v>
                </c:pt>
                <c:pt idx="12377">
                  <c:v>154.91</c:v>
                </c:pt>
                <c:pt idx="12378">
                  <c:v>154.36000000000001</c:v>
                </c:pt>
                <c:pt idx="12379">
                  <c:v>155.66</c:v>
                </c:pt>
                <c:pt idx="12380">
                  <c:v>156.72</c:v>
                </c:pt>
                <c:pt idx="12381">
                  <c:v>155.79</c:v>
                </c:pt>
                <c:pt idx="12382">
                  <c:v>156.22</c:v>
                </c:pt>
                <c:pt idx="12383">
                  <c:v>160.57</c:v>
                </c:pt>
                <c:pt idx="12384">
                  <c:v>154.56</c:v>
                </c:pt>
                <c:pt idx="12385">
                  <c:v>155.19</c:v>
                </c:pt>
                <c:pt idx="12386">
                  <c:v>160.02000000000001</c:v>
                </c:pt>
                <c:pt idx="12387">
                  <c:v>155.49</c:v>
                </c:pt>
                <c:pt idx="12388">
                  <c:v>153.9</c:v>
                </c:pt>
                <c:pt idx="12389">
                  <c:v>158.74</c:v>
                </c:pt>
                <c:pt idx="12390">
                  <c:v>152.57</c:v>
                </c:pt>
                <c:pt idx="12391">
                  <c:v>153.15</c:v>
                </c:pt>
                <c:pt idx="12392">
                  <c:v>158.91</c:v>
                </c:pt>
                <c:pt idx="12393">
                  <c:v>153.68</c:v>
                </c:pt>
                <c:pt idx="12394">
                  <c:v>154.63</c:v>
                </c:pt>
                <c:pt idx="12395">
                  <c:v>158.63999999999999</c:v>
                </c:pt>
                <c:pt idx="12396">
                  <c:v>154.33000000000001</c:v>
                </c:pt>
                <c:pt idx="12397">
                  <c:v>151.81</c:v>
                </c:pt>
                <c:pt idx="12398">
                  <c:v>156.72</c:v>
                </c:pt>
                <c:pt idx="12399">
                  <c:v>150.6</c:v>
                </c:pt>
                <c:pt idx="12400">
                  <c:v>149.6</c:v>
                </c:pt>
                <c:pt idx="12401">
                  <c:v>157.19999999999999</c:v>
                </c:pt>
                <c:pt idx="12402">
                  <c:v>147.63</c:v>
                </c:pt>
                <c:pt idx="12403">
                  <c:v>148.54</c:v>
                </c:pt>
                <c:pt idx="12404">
                  <c:v>148.26</c:v>
                </c:pt>
                <c:pt idx="12405">
                  <c:v>148.84</c:v>
                </c:pt>
                <c:pt idx="12406">
                  <c:v>147.83000000000001</c:v>
                </c:pt>
                <c:pt idx="12407">
                  <c:v>147.22999999999999</c:v>
                </c:pt>
                <c:pt idx="12408">
                  <c:v>150.86000000000001</c:v>
                </c:pt>
                <c:pt idx="12409">
                  <c:v>151.56</c:v>
                </c:pt>
                <c:pt idx="12410">
                  <c:v>153.35</c:v>
                </c:pt>
                <c:pt idx="12411">
                  <c:v>152.24</c:v>
                </c:pt>
                <c:pt idx="12412">
                  <c:v>156.55000000000001</c:v>
                </c:pt>
                <c:pt idx="12413">
                  <c:v>150.03</c:v>
                </c:pt>
                <c:pt idx="12414">
                  <c:v>150.96</c:v>
                </c:pt>
                <c:pt idx="12415">
                  <c:v>156.5</c:v>
                </c:pt>
                <c:pt idx="12416">
                  <c:v>151.41</c:v>
                </c:pt>
                <c:pt idx="12417">
                  <c:v>152.91999999999999</c:v>
                </c:pt>
                <c:pt idx="12418">
                  <c:v>158.94</c:v>
                </c:pt>
                <c:pt idx="12419">
                  <c:v>153.94999999999999</c:v>
                </c:pt>
                <c:pt idx="12420">
                  <c:v>154.1</c:v>
                </c:pt>
                <c:pt idx="12421">
                  <c:v>158.08000000000001</c:v>
                </c:pt>
                <c:pt idx="12422">
                  <c:v>151.96</c:v>
                </c:pt>
                <c:pt idx="12423">
                  <c:v>150.83000000000001</c:v>
                </c:pt>
                <c:pt idx="12424">
                  <c:v>155.09</c:v>
                </c:pt>
                <c:pt idx="12425">
                  <c:v>147.96</c:v>
                </c:pt>
                <c:pt idx="12426">
                  <c:v>149.27000000000001</c:v>
                </c:pt>
                <c:pt idx="12427">
                  <c:v>156.9</c:v>
                </c:pt>
                <c:pt idx="12428">
                  <c:v>152.19</c:v>
                </c:pt>
                <c:pt idx="12429">
                  <c:v>152.04</c:v>
                </c:pt>
                <c:pt idx="12430">
                  <c:v>163.22</c:v>
                </c:pt>
                <c:pt idx="12431">
                  <c:v>153.83000000000001</c:v>
                </c:pt>
                <c:pt idx="12432">
                  <c:v>153.6</c:v>
                </c:pt>
                <c:pt idx="12433">
                  <c:v>153.12</c:v>
                </c:pt>
                <c:pt idx="12434">
                  <c:v>153.47</c:v>
                </c:pt>
                <c:pt idx="12435">
                  <c:v>153.44999999999999</c:v>
                </c:pt>
                <c:pt idx="12436">
                  <c:v>151.26</c:v>
                </c:pt>
                <c:pt idx="12437">
                  <c:v>150.55000000000001</c:v>
                </c:pt>
                <c:pt idx="12438">
                  <c:v>155.01</c:v>
                </c:pt>
                <c:pt idx="12439">
                  <c:v>152.01</c:v>
                </c:pt>
                <c:pt idx="12440">
                  <c:v>152.57</c:v>
                </c:pt>
                <c:pt idx="12441">
                  <c:v>157.55000000000001</c:v>
                </c:pt>
                <c:pt idx="12442">
                  <c:v>151.44</c:v>
                </c:pt>
                <c:pt idx="12443">
                  <c:v>151.36000000000001</c:v>
                </c:pt>
                <c:pt idx="12444">
                  <c:v>157.18</c:v>
                </c:pt>
                <c:pt idx="12445">
                  <c:v>153.12</c:v>
                </c:pt>
                <c:pt idx="12446">
                  <c:v>153.55000000000001</c:v>
                </c:pt>
                <c:pt idx="12447">
                  <c:v>158.53</c:v>
                </c:pt>
                <c:pt idx="12448">
                  <c:v>153.02000000000001</c:v>
                </c:pt>
                <c:pt idx="12449">
                  <c:v>153.63</c:v>
                </c:pt>
                <c:pt idx="12450">
                  <c:v>158.79</c:v>
                </c:pt>
                <c:pt idx="12451">
                  <c:v>154.88</c:v>
                </c:pt>
                <c:pt idx="12452">
                  <c:v>153.58000000000001</c:v>
                </c:pt>
                <c:pt idx="12453">
                  <c:v>159.82</c:v>
                </c:pt>
                <c:pt idx="12454">
                  <c:v>153.68</c:v>
                </c:pt>
                <c:pt idx="12455">
                  <c:v>154.41</c:v>
                </c:pt>
                <c:pt idx="12456">
                  <c:v>162.16</c:v>
                </c:pt>
                <c:pt idx="12457">
                  <c:v>155.87</c:v>
                </c:pt>
                <c:pt idx="12458">
                  <c:v>155.88999999999999</c:v>
                </c:pt>
                <c:pt idx="12459">
                  <c:v>155.34</c:v>
                </c:pt>
                <c:pt idx="12460">
                  <c:v>152.63999999999999</c:v>
                </c:pt>
                <c:pt idx="12461">
                  <c:v>151.44</c:v>
                </c:pt>
                <c:pt idx="12462">
                  <c:v>150.93</c:v>
                </c:pt>
                <c:pt idx="12463">
                  <c:v>151.63999999999999</c:v>
                </c:pt>
                <c:pt idx="12464">
                  <c:v>151.54</c:v>
                </c:pt>
                <c:pt idx="12465">
                  <c:v>153.5</c:v>
                </c:pt>
                <c:pt idx="12466">
                  <c:v>153.65</c:v>
                </c:pt>
                <c:pt idx="12467">
                  <c:v>158.21</c:v>
                </c:pt>
                <c:pt idx="12468">
                  <c:v>151.94</c:v>
                </c:pt>
                <c:pt idx="12469">
                  <c:v>152.74</c:v>
                </c:pt>
                <c:pt idx="12470">
                  <c:v>157.4</c:v>
                </c:pt>
                <c:pt idx="12471">
                  <c:v>151.81</c:v>
                </c:pt>
                <c:pt idx="12472">
                  <c:v>152.13999999999999</c:v>
                </c:pt>
                <c:pt idx="12473">
                  <c:v>156.22</c:v>
                </c:pt>
                <c:pt idx="12474">
                  <c:v>151.96</c:v>
                </c:pt>
                <c:pt idx="12475">
                  <c:v>151.38</c:v>
                </c:pt>
                <c:pt idx="12476">
                  <c:v>155.41</c:v>
                </c:pt>
                <c:pt idx="12477">
                  <c:v>151.49</c:v>
                </c:pt>
                <c:pt idx="12478">
                  <c:v>150.53</c:v>
                </c:pt>
                <c:pt idx="12479">
                  <c:v>156.47</c:v>
                </c:pt>
                <c:pt idx="12480">
                  <c:v>150.30000000000001</c:v>
                </c:pt>
                <c:pt idx="12481">
                  <c:v>150.30000000000001</c:v>
                </c:pt>
                <c:pt idx="12482">
                  <c:v>155.19</c:v>
                </c:pt>
                <c:pt idx="12483">
                  <c:v>150.44999999999999</c:v>
                </c:pt>
                <c:pt idx="12484">
                  <c:v>149.65</c:v>
                </c:pt>
                <c:pt idx="12485">
                  <c:v>158.06</c:v>
                </c:pt>
                <c:pt idx="12486">
                  <c:v>150.19999999999999</c:v>
                </c:pt>
                <c:pt idx="12487">
                  <c:v>150.63</c:v>
                </c:pt>
                <c:pt idx="12488">
                  <c:v>149.62</c:v>
                </c:pt>
                <c:pt idx="12489">
                  <c:v>149.41999999999999</c:v>
                </c:pt>
                <c:pt idx="12490">
                  <c:v>149.04</c:v>
                </c:pt>
                <c:pt idx="12491">
                  <c:v>150.28</c:v>
                </c:pt>
                <c:pt idx="12492">
                  <c:v>150.43</c:v>
                </c:pt>
                <c:pt idx="12493">
                  <c:v>150.30000000000001</c:v>
                </c:pt>
                <c:pt idx="12494">
                  <c:v>149.41999999999999</c:v>
                </c:pt>
                <c:pt idx="12495">
                  <c:v>150.4</c:v>
                </c:pt>
                <c:pt idx="12496">
                  <c:v>156.52000000000001</c:v>
                </c:pt>
                <c:pt idx="12497">
                  <c:v>151.01</c:v>
                </c:pt>
                <c:pt idx="12498">
                  <c:v>150.1</c:v>
                </c:pt>
                <c:pt idx="12499">
                  <c:v>155.38999999999999</c:v>
                </c:pt>
                <c:pt idx="12500">
                  <c:v>148.99</c:v>
                </c:pt>
                <c:pt idx="12501">
                  <c:v>147.72999999999999</c:v>
                </c:pt>
                <c:pt idx="12502">
                  <c:v>153.37</c:v>
                </c:pt>
                <c:pt idx="12503">
                  <c:v>148.19</c:v>
                </c:pt>
                <c:pt idx="12504">
                  <c:v>148.24</c:v>
                </c:pt>
                <c:pt idx="12505">
                  <c:v>154.25</c:v>
                </c:pt>
                <c:pt idx="12506">
                  <c:v>150.15</c:v>
                </c:pt>
                <c:pt idx="12507">
                  <c:v>150.35</c:v>
                </c:pt>
                <c:pt idx="12508">
                  <c:v>156.16999999999999</c:v>
                </c:pt>
                <c:pt idx="12509">
                  <c:v>149.85</c:v>
                </c:pt>
                <c:pt idx="12510">
                  <c:v>149.85</c:v>
                </c:pt>
                <c:pt idx="12511">
                  <c:v>154.88</c:v>
                </c:pt>
                <c:pt idx="12512">
                  <c:v>148.34</c:v>
                </c:pt>
                <c:pt idx="12513">
                  <c:v>150.38</c:v>
                </c:pt>
                <c:pt idx="12514">
                  <c:v>159.44</c:v>
                </c:pt>
                <c:pt idx="12515">
                  <c:v>149.4</c:v>
                </c:pt>
                <c:pt idx="12516">
                  <c:v>149.41999999999999</c:v>
                </c:pt>
                <c:pt idx="12517">
                  <c:v>147.38</c:v>
                </c:pt>
                <c:pt idx="12518">
                  <c:v>147.72999999999999</c:v>
                </c:pt>
                <c:pt idx="12519">
                  <c:v>147.16</c:v>
                </c:pt>
                <c:pt idx="12520">
                  <c:v>148.91999999999999</c:v>
                </c:pt>
                <c:pt idx="12521">
                  <c:v>149.30000000000001</c:v>
                </c:pt>
                <c:pt idx="12522">
                  <c:v>155.36000000000001</c:v>
                </c:pt>
                <c:pt idx="12523">
                  <c:v>149.72</c:v>
                </c:pt>
                <c:pt idx="12524">
                  <c:v>149.12</c:v>
                </c:pt>
                <c:pt idx="12525">
                  <c:v>155.84</c:v>
                </c:pt>
                <c:pt idx="12526">
                  <c:v>150.5</c:v>
                </c:pt>
                <c:pt idx="12527">
                  <c:v>150.97999999999999</c:v>
                </c:pt>
                <c:pt idx="12528">
                  <c:v>155.74</c:v>
                </c:pt>
                <c:pt idx="12529">
                  <c:v>149.80000000000001</c:v>
                </c:pt>
                <c:pt idx="12530">
                  <c:v>151.81</c:v>
                </c:pt>
                <c:pt idx="12531">
                  <c:v>157.63</c:v>
                </c:pt>
                <c:pt idx="12532">
                  <c:v>153.94999999999999</c:v>
                </c:pt>
                <c:pt idx="12533">
                  <c:v>154.41</c:v>
                </c:pt>
                <c:pt idx="12534">
                  <c:v>159.01</c:v>
                </c:pt>
                <c:pt idx="12535">
                  <c:v>153.4</c:v>
                </c:pt>
                <c:pt idx="12536">
                  <c:v>151.69</c:v>
                </c:pt>
                <c:pt idx="12537">
                  <c:v>158.18</c:v>
                </c:pt>
                <c:pt idx="12538">
                  <c:v>150.55000000000001</c:v>
                </c:pt>
                <c:pt idx="12539">
                  <c:v>150.76</c:v>
                </c:pt>
                <c:pt idx="12540">
                  <c:v>159.19</c:v>
                </c:pt>
                <c:pt idx="12541">
                  <c:v>152.69</c:v>
                </c:pt>
                <c:pt idx="12542">
                  <c:v>152.41999999999999</c:v>
                </c:pt>
                <c:pt idx="12543">
                  <c:v>152.72</c:v>
                </c:pt>
                <c:pt idx="12544">
                  <c:v>151.69</c:v>
                </c:pt>
                <c:pt idx="12545">
                  <c:v>152.01</c:v>
                </c:pt>
                <c:pt idx="12546">
                  <c:v>152.13999999999999</c:v>
                </c:pt>
                <c:pt idx="12547">
                  <c:v>150.05000000000001</c:v>
                </c:pt>
                <c:pt idx="12548">
                  <c:v>149.77000000000001</c:v>
                </c:pt>
                <c:pt idx="12549">
                  <c:v>151.38</c:v>
                </c:pt>
                <c:pt idx="12550">
                  <c:v>152.32</c:v>
                </c:pt>
                <c:pt idx="12551">
                  <c:v>157</c:v>
                </c:pt>
                <c:pt idx="12552">
                  <c:v>149.94999999999999</c:v>
                </c:pt>
                <c:pt idx="12553">
                  <c:v>151.21</c:v>
                </c:pt>
                <c:pt idx="12554">
                  <c:v>156.80000000000001</c:v>
                </c:pt>
                <c:pt idx="12555">
                  <c:v>150.6</c:v>
                </c:pt>
                <c:pt idx="12556">
                  <c:v>149.32</c:v>
                </c:pt>
                <c:pt idx="12557">
                  <c:v>153.41999999999999</c:v>
                </c:pt>
                <c:pt idx="12558">
                  <c:v>148.56</c:v>
                </c:pt>
                <c:pt idx="12559">
                  <c:v>149.27000000000001</c:v>
                </c:pt>
                <c:pt idx="12560">
                  <c:v>154.58000000000001</c:v>
                </c:pt>
                <c:pt idx="12561">
                  <c:v>150.63</c:v>
                </c:pt>
                <c:pt idx="12562">
                  <c:v>150.38</c:v>
                </c:pt>
                <c:pt idx="12563">
                  <c:v>156.77000000000001</c:v>
                </c:pt>
                <c:pt idx="12564">
                  <c:v>151.18</c:v>
                </c:pt>
                <c:pt idx="12565">
                  <c:v>150.96</c:v>
                </c:pt>
                <c:pt idx="12566">
                  <c:v>155.54</c:v>
                </c:pt>
                <c:pt idx="12567">
                  <c:v>149.22</c:v>
                </c:pt>
                <c:pt idx="12568">
                  <c:v>149.66999999999999</c:v>
                </c:pt>
                <c:pt idx="12569">
                  <c:v>157.12</c:v>
                </c:pt>
                <c:pt idx="12570">
                  <c:v>150.19999999999999</c:v>
                </c:pt>
                <c:pt idx="12571">
                  <c:v>150.43</c:v>
                </c:pt>
                <c:pt idx="12572">
                  <c:v>151.13</c:v>
                </c:pt>
                <c:pt idx="12573">
                  <c:v>150.53</c:v>
                </c:pt>
                <c:pt idx="12574">
                  <c:v>150.4</c:v>
                </c:pt>
                <c:pt idx="12575">
                  <c:v>150.55000000000001</c:v>
                </c:pt>
                <c:pt idx="12576">
                  <c:v>149.77000000000001</c:v>
                </c:pt>
                <c:pt idx="12577">
                  <c:v>151.21</c:v>
                </c:pt>
                <c:pt idx="12578">
                  <c:v>152.13999999999999</c:v>
                </c:pt>
                <c:pt idx="12579">
                  <c:v>152.27000000000001</c:v>
                </c:pt>
                <c:pt idx="12580">
                  <c:v>158.38</c:v>
                </c:pt>
                <c:pt idx="12581">
                  <c:v>152.94999999999999</c:v>
                </c:pt>
                <c:pt idx="12582">
                  <c:v>152.27000000000001</c:v>
                </c:pt>
                <c:pt idx="12583">
                  <c:v>155.99</c:v>
                </c:pt>
                <c:pt idx="12584">
                  <c:v>151.94</c:v>
                </c:pt>
                <c:pt idx="12585">
                  <c:v>151.54</c:v>
                </c:pt>
                <c:pt idx="12586">
                  <c:v>156.5</c:v>
                </c:pt>
                <c:pt idx="12587">
                  <c:v>149.30000000000001</c:v>
                </c:pt>
                <c:pt idx="12588">
                  <c:v>149.82</c:v>
                </c:pt>
                <c:pt idx="12589">
                  <c:v>154.36000000000001</c:v>
                </c:pt>
                <c:pt idx="12590">
                  <c:v>148.72</c:v>
                </c:pt>
                <c:pt idx="12591">
                  <c:v>147</c:v>
                </c:pt>
                <c:pt idx="12592">
                  <c:v>152.79</c:v>
                </c:pt>
                <c:pt idx="12593">
                  <c:v>146.58000000000001</c:v>
                </c:pt>
                <c:pt idx="12594">
                  <c:v>146.1</c:v>
                </c:pt>
                <c:pt idx="12595">
                  <c:v>153.58000000000001</c:v>
                </c:pt>
                <c:pt idx="12596">
                  <c:v>148.82</c:v>
                </c:pt>
                <c:pt idx="12597">
                  <c:v>148.82</c:v>
                </c:pt>
                <c:pt idx="12598">
                  <c:v>157.12</c:v>
                </c:pt>
                <c:pt idx="12599">
                  <c:v>149.37</c:v>
                </c:pt>
                <c:pt idx="12600">
                  <c:v>149.6</c:v>
                </c:pt>
                <c:pt idx="12601">
                  <c:v>148.51</c:v>
                </c:pt>
                <c:pt idx="12602">
                  <c:v>147.03</c:v>
                </c:pt>
                <c:pt idx="12603">
                  <c:v>147.96</c:v>
                </c:pt>
                <c:pt idx="12604">
                  <c:v>148.11000000000001</c:v>
                </c:pt>
                <c:pt idx="12605">
                  <c:v>149.13999999999999</c:v>
                </c:pt>
                <c:pt idx="12606">
                  <c:v>149.4</c:v>
                </c:pt>
                <c:pt idx="12607">
                  <c:v>148.13999999999999</c:v>
                </c:pt>
                <c:pt idx="12608">
                  <c:v>147.96</c:v>
                </c:pt>
                <c:pt idx="12609">
                  <c:v>154.08000000000001</c:v>
                </c:pt>
                <c:pt idx="12610">
                  <c:v>148.24</c:v>
                </c:pt>
                <c:pt idx="12611">
                  <c:v>147.66</c:v>
                </c:pt>
                <c:pt idx="12612">
                  <c:v>153.19999999999999</c:v>
                </c:pt>
                <c:pt idx="12613">
                  <c:v>149.75</c:v>
                </c:pt>
                <c:pt idx="12614">
                  <c:v>152.04</c:v>
                </c:pt>
                <c:pt idx="12615">
                  <c:v>157.12</c:v>
                </c:pt>
                <c:pt idx="12616">
                  <c:v>151.36000000000001</c:v>
                </c:pt>
                <c:pt idx="12617">
                  <c:v>152.01</c:v>
                </c:pt>
                <c:pt idx="12618">
                  <c:v>156.9</c:v>
                </c:pt>
                <c:pt idx="12619">
                  <c:v>154.36000000000001</c:v>
                </c:pt>
                <c:pt idx="12620">
                  <c:v>154.08000000000001</c:v>
                </c:pt>
                <c:pt idx="12621">
                  <c:v>161.56</c:v>
                </c:pt>
                <c:pt idx="12622">
                  <c:v>153.97999999999999</c:v>
                </c:pt>
                <c:pt idx="12623">
                  <c:v>153.30000000000001</c:v>
                </c:pt>
                <c:pt idx="12624">
                  <c:v>160.66999999999999</c:v>
                </c:pt>
                <c:pt idx="12625">
                  <c:v>154.66</c:v>
                </c:pt>
                <c:pt idx="12626">
                  <c:v>155.29</c:v>
                </c:pt>
                <c:pt idx="12627">
                  <c:v>156.09</c:v>
                </c:pt>
                <c:pt idx="12628">
                  <c:v>154.96</c:v>
                </c:pt>
                <c:pt idx="12629">
                  <c:v>154.43</c:v>
                </c:pt>
                <c:pt idx="12630">
                  <c:v>154.66</c:v>
                </c:pt>
                <c:pt idx="12631">
                  <c:v>153.05000000000001</c:v>
                </c:pt>
                <c:pt idx="12632">
                  <c:v>152.79</c:v>
                </c:pt>
                <c:pt idx="12633">
                  <c:v>152.47</c:v>
                </c:pt>
                <c:pt idx="12634">
                  <c:v>152.72</c:v>
                </c:pt>
                <c:pt idx="12635">
                  <c:v>159.13999999999999</c:v>
                </c:pt>
                <c:pt idx="12636">
                  <c:v>153.58000000000001</c:v>
                </c:pt>
                <c:pt idx="12637">
                  <c:v>151.22999999999999</c:v>
                </c:pt>
                <c:pt idx="12638">
                  <c:v>156.80000000000001</c:v>
                </c:pt>
                <c:pt idx="12639">
                  <c:v>149.94999999999999</c:v>
                </c:pt>
                <c:pt idx="12640">
                  <c:v>150.6</c:v>
                </c:pt>
                <c:pt idx="12641">
                  <c:v>154.31</c:v>
                </c:pt>
                <c:pt idx="12642">
                  <c:v>148.16</c:v>
                </c:pt>
                <c:pt idx="12643">
                  <c:v>148.49</c:v>
                </c:pt>
                <c:pt idx="12644">
                  <c:v>155.19</c:v>
                </c:pt>
                <c:pt idx="12645">
                  <c:v>149.32</c:v>
                </c:pt>
                <c:pt idx="12646">
                  <c:v>148.74</c:v>
                </c:pt>
                <c:pt idx="12647">
                  <c:v>154.46</c:v>
                </c:pt>
                <c:pt idx="12648">
                  <c:v>149.80000000000001</c:v>
                </c:pt>
                <c:pt idx="12649">
                  <c:v>148.99</c:v>
                </c:pt>
                <c:pt idx="12650">
                  <c:v>153.5</c:v>
                </c:pt>
                <c:pt idx="12651">
                  <c:v>148.19</c:v>
                </c:pt>
                <c:pt idx="12652">
                  <c:v>148.13999999999999</c:v>
                </c:pt>
                <c:pt idx="12653">
                  <c:v>154.83000000000001</c:v>
                </c:pt>
                <c:pt idx="12654">
                  <c:v>147.41</c:v>
                </c:pt>
                <c:pt idx="12655">
                  <c:v>147.63</c:v>
                </c:pt>
                <c:pt idx="12656">
                  <c:v>148.54</c:v>
                </c:pt>
                <c:pt idx="12657">
                  <c:v>147.61000000000001</c:v>
                </c:pt>
                <c:pt idx="12658">
                  <c:v>146.5</c:v>
                </c:pt>
                <c:pt idx="12659">
                  <c:v>148.31</c:v>
                </c:pt>
                <c:pt idx="12660">
                  <c:v>148.87</c:v>
                </c:pt>
                <c:pt idx="12661">
                  <c:v>149.04</c:v>
                </c:pt>
                <c:pt idx="12662">
                  <c:v>149.5</c:v>
                </c:pt>
                <c:pt idx="12663">
                  <c:v>148.88999999999999</c:v>
                </c:pt>
                <c:pt idx="12664">
                  <c:v>155.13999999999999</c:v>
                </c:pt>
                <c:pt idx="12665">
                  <c:v>150.65</c:v>
                </c:pt>
                <c:pt idx="12666">
                  <c:v>149.9</c:v>
                </c:pt>
                <c:pt idx="12667">
                  <c:v>154.97999999999999</c:v>
                </c:pt>
                <c:pt idx="12668">
                  <c:v>150.22999999999999</c:v>
                </c:pt>
                <c:pt idx="12669">
                  <c:v>149.62</c:v>
                </c:pt>
                <c:pt idx="12670">
                  <c:v>154.46</c:v>
                </c:pt>
                <c:pt idx="12671">
                  <c:v>149.22</c:v>
                </c:pt>
                <c:pt idx="12672">
                  <c:v>149.13999999999999</c:v>
                </c:pt>
                <c:pt idx="12673">
                  <c:v>155.34</c:v>
                </c:pt>
                <c:pt idx="12674">
                  <c:v>150.83000000000001</c:v>
                </c:pt>
                <c:pt idx="12675">
                  <c:v>150.33000000000001</c:v>
                </c:pt>
                <c:pt idx="12676">
                  <c:v>156.52000000000001</c:v>
                </c:pt>
                <c:pt idx="12677">
                  <c:v>152.41999999999999</c:v>
                </c:pt>
                <c:pt idx="12678">
                  <c:v>152.19</c:v>
                </c:pt>
                <c:pt idx="12679">
                  <c:v>158.16</c:v>
                </c:pt>
                <c:pt idx="12680">
                  <c:v>152.06</c:v>
                </c:pt>
                <c:pt idx="12681">
                  <c:v>152.27000000000001</c:v>
                </c:pt>
                <c:pt idx="12682">
                  <c:v>160.35</c:v>
                </c:pt>
                <c:pt idx="12683">
                  <c:v>152.01</c:v>
                </c:pt>
                <c:pt idx="12684">
                  <c:v>151.96</c:v>
                </c:pt>
                <c:pt idx="12685">
                  <c:v>151.88999999999999</c:v>
                </c:pt>
                <c:pt idx="12686">
                  <c:v>152.32</c:v>
                </c:pt>
                <c:pt idx="12687">
                  <c:v>151.49</c:v>
                </c:pt>
                <c:pt idx="12688">
                  <c:v>153.25</c:v>
                </c:pt>
                <c:pt idx="12689">
                  <c:v>151.22999999999999</c:v>
                </c:pt>
                <c:pt idx="12690">
                  <c:v>149.65</c:v>
                </c:pt>
                <c:pt idx="12691">
                  <c:v>150.03</c:v>
                </c:pt>
                <c:pt idx="12692">
                  <c:v>148.72</c:v>
                </c:pt>
                <c:pt idx="12693">
                  <c:v>154.15</c:v>
                </c:pt>
                <c:pt idx="12694">
                  <c:v>147.72999999999999</c:v>
                </c:pt>
                <c:pt idx="12695">
                  <c:v>148.84</c:v>
                </c:pt>
                <c:pt idx="12696">
                  <c:v>152.16999999999999</c:v>
                </c:pt>
                <c:pt idx="12697">
                  <c:v>145.85</c:v>
                </c:pt>
                <c:pt idx="12698">
                  <c:v>145.82</c:v>
                </c:pt>
                <c:pt idx="12699">
                  <c:v>150.97999999999999</c:v>
                </c:pt>
                <c:pt idx="12700">
                  <c:v>145.52000000000001</c:v>
                </c:pt>
                <c:pt idx="12701">
                  <c:v>146.02000000000001</c:v>
                </c:pt>
                <c:pt idx="12702">
                  <c:v>150.08000000000001</c:v>
                </c:pt>
                <c:pt idx="12703">
                  <c:v>146.78</c:v>
                </c:pt>
                <c:pt idx="12704">
                  <c:v>147.18</c:v>
                </c:pt>
                <c:pt idx="12705">
                  <c:v>152.74</c:v>
                </c:pt>
                <c:pt idx="12706">
                  <c:v>145.09</c:v>
                </c:pt>
                <c:pt idx="12707">
                  <c:v>146.02000000000001</c:v>
                </c:pt>
                <c:pt idx="12708">
                  <c:v>154</c:v>
                </c:pt>
                <c:pt idx="12709">
                  <c:v>148.04</c:v>
                </c:pt>
                <c:pt idx="12710">
                  <c:v>146.68</c:v>
                </c:pt>
                <c:pt idx="12711">
                  <c:v>156.22</c:v>
                </c:pt>
                <c:pt idx="12712">
                  <c:v>148.24</c:v>
                </c:pt>
                <c:pt idx="12713">
                  <c:v>147.58000000000001</c:v>
                </c:pt>
                <c:pt idx="12714">
                  <c:v>146.9</c:v>
                </c:pt>
                <c:pt idx="12715">
                  <c:v>148.31</c:v>
                </c:pt>
                <c:pt idx="12716">
                  <c:v>148.56</c:v>
                </c:pt>
                <c:pt idx="12717">
                  <c:v>150.19999999999999</c:v>
                </c:pt>
                <c:pt idx="12718">
                  <c:v>150.58000000000001</c:v>
                </c:pt>
                <c:pt idx="12719">
                  <c:v>153.9</c:v>
                </c:pt>
                <c:pt idx="12720">
                  <c:v>150.13</c:v>
                </c:pt>
                <c:pt idx="12721">
                  <c:v>151.46</c:v>
                </c:pt>
                <c:pt idx="12722">
                  <c:v>156.6</c:v>
                </c:pt>
                <c:pt idx="12723">
                  <c:v>151.51</c:v>
                </c:pt>
                <c:pt idx="12724">
                  <c:v>150.63</c:v>
                </c:pt>
                <c:pt idx="12725">
                  <c:v>155.94</c:v>
                </c:pt>
                <c:pt idx="12726">
                  <c:v>150.47999999999999</c:v>
                </c:pt>
                <c:pt idx="12727">
                  <c:v>151.91</c:v>
                </c:pt>
                <c:pt idx="12728">
                  <c:v>157.05000000000001</c:v>
                </c:pt>
                <c:pt idx="12729">
                  <c:v>151.74</c:v>
                </c:pt>
                <c:pt idx="12730">
                  <c:v>152.57</c:v>
                </c:pt>
                <c:pt idx="12731">
                  <c:v>158.36000000000001</c:v>
                </c:pt>
                <c:pt idx="12732">
                  <c:v>152.72</c:v>
                </c:pt>
                <c:pt idx="12733">
                  <c:v>152.13999999999999</c:v>
                </c:pt>
                <c:pt idx="12734">
                  <c:v>157.75</c:v>
                </c:pt>
                <c:pt idx="12735">
                  <c:v>150.78</c:v>
                </c:pt>
                <c:pt idx="12736">
                  <c:v>150.5</c:v>
                </c:pt>
                <c:pt idx="12737">
                  <c:v>157.33000000000001</c:v>
                </c:pt>
                <c:pt idx="12738">
                  <c:v>152.32</c:v>
                </c:pt>
                <c:pt idx="12739">
                  <c:v>150.81</c:v>
                </c:pt>
                <c:pt idx="12740">
                  <c:v>160.37</c:v>
                </c:pt>
                <c:pt idx="12741">
                  <c:v>148.09</c:v>
                </c:pt>
                <c:pt idx="12742">
                  <c:v>148.04</c:v>
                </c:pt>
                <c:pt idx="12743">
                  <c:v>146.16999999999999</c:v>
                </c:pt>
                <c:pt idx="12744">
                  <c:v>147.43</c:v>
                </c:pt>
                <c:pt idx="12745">
                  <c:v>148.16</c:v>
                </c:pt>
                <c:pt idx="12746">
                  <c:v>148.54</c:v>
                </c:pt>
                <c:pt idx="12747">
                  <c:v>150.19999999999999</c:v>
                </c:pt>
                <c:pt idx="12748">
                  <c:v>154.46</c:v>
                </c:pt>
                <c:pt idx="12749">
                  <c:v>147.83000000000001</c:v>
                </c:pt>
                <c:pt idx="12750">
                  <c:v>147.1</c:v>
                </c:pt>
                <c:pt idx="12751">
                  <c:v>152.63999999999999</c:v>
                </c:pt>
                <c:pt idx="12752">
                  <c:v>146.41999999999999</c:v>
                </c:pt>
                <c:pt idx="12753">
                  <c:v>146.94999999999999</c:v>
                </c:pt>
                <c:pt idx="12754">
                  <c:v>152.49</c:v>
                </c:pt>
                <c:pt idx="12755">
                  <c:v>147.1</c:v>
                </c:pt>
                <c:pt idx="12756">
                  <c:v>148.99</c:v>
                </c:pt>
                <c:pt idx="12757">
                  <c:v>153.58000000000001</c:v>
                </c:pt>
                <c:pt idx="12758">
                  <c:v>148.38999999999999</c:v>
                </c:pt>
                <c:pt idx="12759">
                  <c:v>147.43</c:v>
                </c:pt>
                <c:pt idx="12760">
                  <c:v>152.66999999999999</c:v>
                </c:pt>
                <c:pt idx="12761">
                  <c:v>147.61000000000001</c:v>
                </c:pt>
                <c:pt idx="12762">
                  <c:v>148.46</c:v>
                </c:pt>
                <c:pt idx="12763">
                  <c:v>154</c:v>
                </c:pt>
                <c:pt idx="12764">
                  <c:v>150.35</c:v>
                </c:pt>
                <c:pt idx="12765">
                  <c:v>149.75</c:v>
                </c:pt>
                <c:pt idx="12766">
                  <c:v>158.99</c:v>
                </c:pt>
                <c:pt idx="12767">
                  <c:v>150.83000000000001</c:v>
                </c:pt>
                <c:pt idx="12768">
                  <c:v>151.69</c:v>
                </c:pt>
                <c:pt idx="12769">
                  <c:v>151.99</c:v>
                </c:pt>
                <c:pt idx="12770">
                  <c:v>152.27000000000001</c:v>
                </c:pt>
                <c:pt idx="12771">
                  <c:v>152.49</c:v>
                </c:pt>
                <c:pt idx="12772">
                  <c:v>150.55000000000001</c:v>
                </c:pt>
                <c:pt idx="12773">
                  <c:v>150.35</c:v>
                </c:pt>
                <c:pt idx="12774">
                  <c:v>151.96</c:v>
                </c:pt>
                <c:pt idx="12775">
                  <c:v>152.19</c:v>
                </c:pt>
                <c:pt idx="12776">
                  <c:v>151.31</c:v>
                </c:pt>
                <c:pt idx="12777">
                  <c:v>156.52000000000001</c:v>
                </c:pt>
                <c:pt idx="12778">
                  <c:v>152.87</c:v>
                </c:pt>
                <c:pt idx="12779">
                  <c:v>152.82</c:v>
                </c:pt>
                <c:pt idx="12780">
                  <c:v>158.94</c:v>
                </c:pt>
                <c:pt idx="12781">
                  <c:v>154.03</c:v>
                </c:pt>
                <c:pt idx="12782">
                  <c:v>154</c:v>
                </c:pt>
                <c:pt idx="12783">
                  <c:v>159.99</c:v>
                </c:pt>
                <c:pt idx="12784">
                  <c:v>155.19</c:v>
                </c:pt>
                <c:pt idx="12785">
                  <c:v>153.83000000000001</c:v>
                </c:pt>
                <c:pt idx="12786">
                  <c:v>159.59</c:v>
                </c:pt>
                <c:pt idx="12787">
                  <c:v>155.04</c:v>
                </c:pt>
                <c:pt idx="12788">
                  <c:v>154.86000000000001</c:v>
                </c:pt>
                <c:pt idx="12789">
                  <c:v>160.52000000000001</c:v>
                </c:pt>
                <c:pt idx="12790">
                  <c:v>154.03</c:v>
                </c:pt>
                <c:pt idx="12791">
                  <c:v>153.69999999999999</c:v>
                </c:pt>
                <c:pt idx="12792">
                  <c:v>158.81</c:v>
                </c:pt>
                <c:pt idx="12793">
                  <c:v>154.76</c:v>
                </c:pt>
                <c:pt idx="12794">
                  <c:v>154.91</c:v>
                </c:pt>
                <c:pt idx="12795">
                  <c:v>160.94999999999999</c:v>
                </c:pt>
                <c:pt idx="12796">
                  <c:v>150.93</c:v>
                </c:pt>
                <c:pt idx="12797">
                  <c:v>150.72999999999999</c:v>
                </c:pt>
                <c:pt idx="12798">
                  <c:v>151.26</c:v>
                </c:pt>
                <c:pt idx="12799">
                  <c:v>151.36000000000001</c:v>
                </c:pt>
                <c:pt idx="12800">
                  <c:v>151.99</c:v>
                </c:pt>
                <c:pt idx="12801">
                  <c:v>152.57</c:v>
                </c:pt>
                <c:pt idx="12802">
                  <c:v>154.63</c:v>
                </c:pt>
                <c:pt idx="12803">
                  <c:v>153.68</c:v>
                </c:pt>
                <c:pt idx="12804">
                  <c:v>151.86000000000001</c:v>
                </c:pt>
                <c:pt idx="12805">
                  <c:v>152.52000000000001</c:v>
                </c:pt>
                <c:pt idx="12806">
                  <c:v>157.97999999999999</c:v>
                </c:pt>
                <c:pt idx="12807">
                  <c:v>152.37</c:v>
                </c:pt>
                <c:pt idx="12808">
                  <c:v>152.16999999999999</c:v>
                </c:pt>
                <c:pt idx="12809">
                  <c:v>156.29</c:v>
                </c:pt>
                <c:pt idx="12810">
                  <c:v>150.4</c:v>
                </c:pt>
                <c:pt idx="12811">
                  <c:v>150.25</c:v>
                </c:pt>
                <c:pt idx="12812">
                  <c:v>156.12</c:v>
                </c:pt>
                <c:pt idx="12813">
                  <c:v>152.38999999999999</c:v>
                </c:pt>
                <c:pt idx="12814">
                  <c:v>151.38</c:v>
                </c:pt>
                <c:pt idx="12815">
                  <c:v>156.69999999999999</c:v>
                </c:pt>
                <c:pt idx="12816">
                  <c:v>149.77000000000001</c:v>
                </c:pt>
                <c:pt idx="12817">
                  <c:v>149.57</c:v>
                </c:pt>
                <c:pt idx="12818">
                  <c:v>153.93</c:v>
                </c:pt>
                <c:pt idx="12819">
                  <c:v>149.37</c:v>
                </c:pt>
                <c:pt idx="12820">
                  <c:v>150.93</c:v>
                </c:pt>
                <c:pt idx="12821">
                  <c:v>157.5</c:v>
                </c:pt>
                <c:pt idx="12822">
                  <c:v>151.26</c:v>
                </c:pt>
                <c:pt idx="12823">
                  <c:v>151.44</c:v>
                </c:pt>
                <c:pt idx="12824">
                  <c:v>162.03</c:v>
                </c:pt>
                <c:pt idx="12825">
                  <c:v>153.85</c:v>
                </c:pt>
                <c:pt idx="12826">
                  <c:v>154.72999999999999</c:v>
                </c:pt>
                <c:pt idx="12827">
                  <c:v>156.72</c:v>
                </c:pt>
                <c:pt idx="12828">
                  <c:v>157.02000000000001</c:v>
                </c:pt>
                <c:pt idx="12829">
                  <c:v>155.21</c:v>
                </c:pt>
                <c:pt idx="12830">
                  <c:v>153.52000000000001</c:v>
                </c:pt>
                <c:pt idx="12831">
                  <c:v>151.99</c:v>
                </c:pt>
                <c:pt idx="12832">
                  <c:v>151.59</c:v>
                </c:pt>
                <c:pt idx="12833">
                  <c:v>151.99</c:v>
                </c:pt>
                <c:pt idx="12834">
                  <c:v>151.56</c:v>
                </c:pt>
                <c:pt idx="12835">
                  <c:v>156.16999999999999</c:v>
                </c:pt>
                <c:pt idx="12836">
                  <c:v>150.81</c:v>
                </c:pt>
                <c:pt idx="12837">
                  <c:v>150.05000000000001</c:v>
                </c:pt>
                <c:pt idx="12838">
                  <c:v>155.74</c:v>
                </c:pt>
                <c:pt idx="12839">
                  <c:v>152.13999999999999</c:v>
                </c:pt>
                <c:pt idx="12840">
                  <c:v>152.44</c:v>
                </c:pt>
                <c:pt idx="12841">
                  <c:v>158.71</c:v>
                </c:pt>
                <c:pt idx="12842">
                  <c:v>151.63999999999999</c:v>
                </c:pt>
                <c:pt idx="12843">
                  <c:v>149.77000000000001</c:v>
                </c:pt>
                <c:pt idx="12844">
                  <c:v>154.38</c:v>
                </c:pt>
                <c:pt idx="12845">
                  <c:v>149.09</c:v>
                </c:pt>
                <c:pt idx="12846">
                  <c:v>150.58000000000001</c:v>
                </c:pt>
                <c:pt idx="12847">
                  <c:v>156.94999999999999</c:v>
                </c:pt>
                <c:pt idx="12848">
                  <c:v>152.47</c:v>
                </c:pt>
                <c:pt idx="12849">
                  <c:v>150.78</c:v>
                </c:pt>
                <c:pt idx="12850">
                  <c:v>157.5</c:v>
                </c:pt>
                <c:pt idx="12851">
                  <c:v>151.81</c:v>
                </c:pt>
                <c:pt idx="12852">
                  <c:v>152.82</c:v>
                </c:pt>
                <c:pt idx="12853">
                  <c:v>161.19999999999999</c:v>
                </c:pt>
                <c:pt idx="12854">
                  <c:v>152.22</c:v>
                </c:pt>
                <c:pt idx="12855">
                  <c:v>151.33000000000001</c:v>
                </c:pt>
                <c:pt idx="12856">
                  <c:v>152.72</c:v>
                </c:pt>
                <c:pt idx="12857">
                  <c:v>153.63</c:v>
                </c:pt>
                <c:pt idx="12858">
                  <c:v>152.52000000000001</c:v>
                </c:pt>
                <c:pt idx="12859">
                  <c:v>153.1</c:v>
                </c:pt>
                <c:pt idx="12860">
                  <c:v>152.94999999999999</c:v>
                </c:pt>
                <c:pt idx="12861">
                  <c:v>158.51</c:v>
                </c:pt>
                <c:pt idx="12862">
                  <c:v>153.32</c:v>
                </c:pt>
                <c:pt idx="12863">
                  <c:v>154.58000000000001</c:v>
                </c:pt>
                <c:pt idx="12864">
                  <c:v>160.05000000000001</c:v>
                </c:pt>
                <c:pt idx="12865">
                  <c:v>155.16</c:v>
                </c:pt>
                <c:pt idx="12866">
                  <c:v>155.06</c:v>
                </c:pt>
                <c:pt idx="12867">
                  <c:v>158.74</c:v>
                </c:pt>
                <c:pt idx="12868">
                  <c:v>153.65</c:v>
                </c:pt>
                <c:pt idx="12869">
                  <c:v>152.49</c:v>
                </c:pt>
                <c:pt idx="12870">
                  <c:v>156.5</c:v>
                </c:pt>
                <c:pt idx="12871">
                  <c:v>148.84</c:v>
                </c:pt>
                <c:pt idx="12872">
                  <c:v>150.19999999999999</c:v>
                </c:pt>
                <c:pt idx="12873">
                  <c:v>155.49</c:v>
                </c:pt>
                <c:pt idx="12874">
                  <c:v>151.06</c:v>
                </c:pt>
                <c:pt idx="12875">
                  <c:v>152.04</c:v>
                </c:pt>
                <c:pt idx="12876">
                  <c:v>158.18</c:v>
                </c:pt>
                <c:pt idx="12877">
                  <c:v>152.37</c:v>
                </c:pt>
                <c:pt idx="12878">
                  <c:v>153.83000000000001</c:v>
                </c:pt>
                <c:pt idx="12879">
                  <c:v>160.22</c:v>
                </c:pt>
                <c:pt idx="12880">
                  <c:v>152.49</c:v>
                </c:pt>
                <c:pt idx="12881">
                  <c:v>151.88999999999999</c:v>
                </c:pt>
                <c:pt idx="12882">
                  <c:v>163.13999999999999</c:v>
                </c:pt>
                <c:pt idx="12883">
                  <c:v>153.69999999999999</c:v>
                </c:pt>
                <c:pt idx="12884">
                  <c:v>153.44999999999999</c:v>
                </c:pt>
                <c:pt idx="12885">
                  <c:v>153.65</c:v>
                </c:pt>
                <c:pt idx="12886">
                  <c:v>154.83000000000001</c:v>
                </c:pt>
                <c:pt idx="12887">
                  <c:v>154.18</c:v>
                </c:pt>
                <c:pt idx="12888">
                  <c:v>152.63999999999999</c:v>
                </c:pt>
                <c:pt idx="12889">
                  <c:v>151.46</c:v>
                </c:pt>
                <c:pt idx="12890">
                  <c:v>156.24</c:v>
                </c:pt>
                <c:pt idx="12891">
                  <c:v>151.51</c:v>
                </c:pt>
                <c:pt idx="12892">
                  <c:v>151.22999999999999</c:v>
                </c:pt>
                <c:pt idx="12893">
                  <c:v>157.07</c:v>
                </c:pt>
                <c:pt idx="12894">
                  <c:v>151.28</c:v>
                </c:pt>
                <c:pt idx="12895">
                  <c:v>150.83000000000001</c:v>
                </c:pt>
                <c:pt idx="12896">
                  <c:v>155.54</c:v>
                </c:pt>
                <c:pt idx="12897">
                  <c:v>150.81</c:v>
                </c:pt>
                <c:pt idx="12898">
                  <c:v>152.9</c:v>
                </c:pt>
                <c:pt idx="12899">
                  <c:v>157.88</c:v>
                </c:pt>
                <c:pt idx="12900">
                  <c:v>153.35</c:v>
                </c:pt>
                <c:pt idx="12901">
                  <c:v>154.31</c:v>
                </c:pt>
                <c:pt idx="12902">
                  <c:v>159.32</c:v>
                </c:pt>
                <c:pt idx="12903">
                  <c:v>153.69999999999999</c:v>
                </c:pt>
                <c:pt idx="12904">
                  <c:v>152.79</c:v>
                </c:pt>
                <c:pt idx="12905">
                  <c:v>158.43</c:v>
                </c:pt>
                <c:pt idx="12906">
                  <c:v>153.94999999999999</c:v>
                </c:pt>
                <c:pt idx="12907">
                  <c:v>153.88</c:v>
                </c:pt>
                <c:pt idx="12908">
                  <c:v>160.9</c:v>
                </c:pt>
                <c:pt idx="12909">
                  <c:v>152.94999999999999</c:v>
                </c:pt>
                <c:pt idx="12910">
                  <c:v>152.49</c:v>
                </c:pt>
                <c:pt idx="12911">
                  <c:v>152.44</c:v>
                </c:pt>
                <c:pt idx="12912">
                  <c:v>152.9</c:v>
                </c:pt>
                <c:pt idx="12913">
                  <c:v>152.34</c:v>
                </c:pt>
                <c:pt idx="12914">
                  <c:v>153.47</c:v>
                </c:pt>
                <c:pt idx="12915">
                  <c:v>150.86000000000001</c:v>
                </c:pt>
                <c:pt idx="12916">
                  <c:v>150.6</c:v>
                </c:pt>
                <c:pt idx="12917">
                  <c:v>150.55000000000001</c:v>
                </c:pt>
                <c:pt idx="12918">
                  <c:v>149.80000000000001</c:v>
                </c:pt>
                <c:pt idx="12919">
                  <c:v>155.04</c:v>
                </c:pt>
                <c:pt idx="12920">
                  <c:v>150</c:v>
                </c:pt>
                <c:pt idx="12921">
                  <c:v>149.9</c:v>
                </c:pt>
                <c:pt idx="12922">
                  <c:v>154.93</c:v>
                </c:pt>
                <c:pt idx="12923">
                  <c:v>150.88</c:v>
                </c:pt>
                <c:pt idx="12924">
                  <c:v>151.22999999999999</c:v>
                </c:pt>
                <c:pt idx="12925">
                  <c:v>157.68</c:v>
                </c:pt>
                <c:pt idx="12926">
                  <c:v>151.94</c:v>
                </c:pt>
                <c:pt idx="12927">
                  <c:v>152.44</c:v>
                </c:pt>
                <c:pt idx="12928">
                  <c:v>159.21</c:v>
                </c:pt>
                <c:pt idx="12929">
                  <c:v>154.41</c:v>
                </c:pt>
                <c:pt idx="12930">
                  <c:v>154.18</c:v>
                </c:pt>
                <c:pt idx="12931">
                  <c:v>158.41</c:v>
                </c:pt>
                <c:pt idx="12932">
                  <c:v>153.55000000000001</c:v>
                </c:pt>
                <c:pt idx="12933">
                  <c:v>153.52000000000001</c:v>
                </c:pt>
                <c:pt idx="12934">
                  <c:v>157.97999999999999</c:v>
                </c:pt>
                <c:pt idx="12935">
                  <c:v>154</c:v>
                </c:pt>
                <c:pt idx="12936">
                  <c:v>153.30000000000001</c:v>
                </c:pt>
                <c:pt idx="12937">
                  <c:v>160.83000000000001</c:v>
                </c:pt>
                <c:pt idx="12938">
                  <c:v>152.94999999999999</c:v>
                </c:pt>
                <c:pt idx="12939">
                  <c:v>153.63</c:v>
                </c:pt>
                <c:pt idx="12940">
                  <c:v>155.21</c:v>
                </c:pt>
                <c:pt idx="12941">
                  <c:v>153.52000000000001</c:v>
                </c:pt>
                <c:pt idx="12942">
                  <c:v>153.58000000000001</c:v>
                </c:pt>
                <c:pt idx="12943">
                  <c:v>153.19999999999999</c:v>
                </c:pt>
                <c:pt idx="12944">
                  <c:v>152.54</c:v>
                </c:pt>
                <c:pt idx="12945">
                  <c:v>152.84</c:v>
                </c:pt>
                <c:pt idx="12946">
                  <c:v>153.5</c:v>
                </c:pt>
                <c:pt idx="12947">
                  <c:v>152.52000000000001</c:v>
                </c:pt>
                <c:pt idx="12948">
                  <c:v>157.53</c:v>
                </c:pt>
                <c:pt idx="12949">
                  <c:v>153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8446592"/>
        <c:axId val="168452864"/>
      </c:scatterChart>
      <c:valAx>
        <c:axId val="16844659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Date &amp; Time</a:t>
                </a:r>
              </a:p>
            </c:rich>
          </c:tx>
          <c:layout/>
          <c:overlay val="0"/>
        </c:title>
        <c:numFmt formatCode="m/d/yyyy\ h:mm" sourceLinked="1"/>
        <c:majorTickMark val="out"/>
        <c:minorTickMark val="none"/>
        <c:tickLblPos val="nextTo"/>
        <c:crossAx val="168452864"/>
        <c:crosses val="autoZero"/>
        <c:crossBetween val="midCat"/>
      </c:valAx>
      <c:valAx>
        <c:axId val="168452864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CO2_ppm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168446592"/>
        <c:crosses val="autoZero"/>
        <c:crossBetween val="midCat"/>
      </c:valAx>
    </c:plotArea>
    <c:legend>
      <c:legendPos val="r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'Data_&amp;_Charts_Sounding_2'!$C$1</c:f>
              <c:strCache>
                <c:ptCount val="1"/>
                <c:pt idx="0">
                  <c:v>Temp_C</c:v>
                </c:pt>
              </c:strCache>
            </c:strRef>
          </c:tx>
          <c:spPr>
            <a:ln w="28575">
              <a:noFill/>
            </a:ln>
          </c:spPr>
          <c:xVal>
            <c:numRef>
              <c:f>'Data_&amp;_Charts_Sounding_2'!$A$2:$A$1089</c:f>
              <c:numCache>
                <c:formatCode>m/d/yyyy\ h:mm</c:formatCode>
                <c:ptCount val="1088"/>
                <c:pt idx="0">
                  <c:v>41762.445960648147</c:v>
                </c:pt>
                <c:pt idx="1">
                  <c:v>41762.446030092593</c:v>
                </c:pt>
                <c:pt idx="2">
                  <c:v>41762.446087962962</c:v>
                </c:pt>
                <c:pt idx="3">
                  <c:v>41762.446145833332</c:v>
                </c:pt>
                <c:pt idx="4">
                  <c:v>41762.446215277778</c:v>
                </c:pt>
                <c:pt idx="5">
                  <c:v>41762.446273148147</c:v>
                </c:pt>
                <c:pt idx="6">
                  <c:v>41762.446331018517</c:v>
                </c:pt>
                <c:pt idx="7">
                  <c:v>41762.446400462963</c:v>
                </c:pt>
                <c:pt idx="8">
                  <c:v>41762.446458333332</c:v>
                </c:pt>
                <c:pt idx="9">
                  <c:v>41762.446516203701</c:v>
                </c:pt>
                <c:pt idx="10">
                  <c:v>41762.446585648147</c:v>
                </c:pt>
                <c:pt idx="11">
                  <c:v>41762.446643518517</c:v>
                </c:pt>
                <c:pt idx="12">
                  <c:v>41762.446701388886</c:v>
                </c:pt>
                <c:pt idx="13">
                  <c:v>41762.446759259263</c:v>
                </c:pt>
                <c:pt idx="14">
                  <c:v>41762.446828703702</c:v>
                </c:pt>
                <c:pt idx="15">
                  <c:v>41762.446886574071</c:v>
                </c:pt>
                <c:pt idx="16">
                  <c:v>41762.446944444448</c:v>
                </c:pt>
                <c:pt idx="17">
                  <c:v>41762.447013888886</c:v>
                </c:pt>
                <c:pt idx="18">
                  <c:v>41762.447071759256</c:v>
                </c:pt>
                <c:pt idx="19">
                  <c:v>41762.447129629632</c:v>
                </c:pt>
                <c:pt idx="20">
                  <c:v>41762.447199074071</c:v>
                </c:pt>
                <c:pt idx="21">
                  <c:v>41762.447256944448</c:v>
                </c:pt>
                <c:pt idx="22">
                  <c:v>41762.447314814817</c:v>
                </c:pt>
                <c:pt idx="23">
                  <c:v>41762.447384259256</c:v>
                </c:pt>
                <c:pt idx="24">
                  <c:v>41762.447442129633</c:v>
                </c:pt>
                <c:pt idx="25">
                  <c:v>41762.447500000002</c:v>
                </c:pt>
                <c:pt idx="26">
                  <c:v>41762.447569444441</c:v>
                </c:pt>
                <c:pt idx="27">
                  <c:v>41762.447627314818</c:v>
                </c:pt>
                <c:pt idx="28">
                  <c:v>41762.447685185187</c:v>
                </c:pt>
                <c:pt idx="29">
                  <c:v>41762.447754629633</c:v>
                </c:pt>
                <c:pt idx="30">
                  <c:v>41762.447812500002</c:v>
                </c:pt>
                <c:pt idx="31">
                  <c:v>41762.447870370372</c:v>
                </c:pt>
                <c:pt idx="32">
                  <c:v>41762.447928240741</c:v>
                </c:pt>
                <c:pt idx="33">
                  <c:v>41762.447997685187</c:v>
                </c:pt>
                <c:pt idx="34">
                  <c:v>41762.448055555556</c:v>
                </c:pt>
                <c:pt idx="35">
                  <c:v>41762.448113425926</c:v>
                </c:pt>
                <c:pt idx="36">
                  <c:v>41762.448182870372</c:v>
                </c:pt>
                <c:pt idx="37">
                  <c:v>41762.448240740741</c:v>
                </c:pt>
                <c:pt idx="38">
                  <c:v>41762.448298611111</c:v>
                </c:pt>
                <c:pt idx="39">
                  <c:v>41762.448368055557</c:v>
                </c:pt>
                <c:pt idx="40">
                  <c:v>41762.448425925926</c:v>
                </c:pt>
                <c:pt idx="41">
                  <c:v>41762.448483796295</c:v>
                </c:pt>
                <c:pt idx="42">
                  <c:v>41762.448553240742</c:v>
                </c:pt>
                <c:pt idx="43">
                  <c:v>41762.448611111111</c:v>
                </c:pt>
                <c:pt idx="44">
                  <c:v>41762.44866898148</c:v>
                </c:pt>
                <c:pt idx="45">
                  <c:v>41762.448738425926</c:v>
                </c:pt>
                <c:pt idx="46">
                  <c:v>41762.448796296296</c:v>
                </c:pt>
                <c:pt idx="47">
                  <c:v>41762.448854166665</c:v>
                </c:pt>
                <c:pt idx="48">
                  <c:v>41762.448923611111</c:v>
                </c:pt>
                <c:pt idx="49">
                  <c:v>41762.448981481481</c:v>
                </c:pt>
                <c:pt idx="50">
                  <c:v>41762.44903935185</c:v>
                </c:pt>
                <c:pt idx="51">
                  <c:v>41762.449097222219</c:v>
                </c:pt>
                <c:pt idx="52">
                  <c:v>41762.449166666665</c:v>
                </c:pt>
                <c:pt idx="53">
                  <c:v>41762.449224537035</c:v>
                </c:pt>
                <c:pt idx="54">
                  <c:v>41762.449282407404</c:v>
                </c:pt>
                <c:pt idx="55">
                  <c:v>41762.44935185185</c:v>
                </c:pt>
                <c:pt idx="56">
                  <c:v>41762.44940972222</c:v>
                </c:pt>
                <c:pt idx="57">
                  <c:v>41762.449467592596</c:v>
                </c:pt>
                <c:pt idx="58">
                  <c:v>41762.449537037035</c:v>
                </c:pt>
                <c:pt idx="59">
                  <c:v>41762.449594907404</c:v>
                </c:pt>
                <c:pt idx="60">
                  <c:v>41762.449652777781</c:v>
                </c:pt>
                <c:pt idx="61">
                  <c:v>41762.44972222222</c:v>
                </c:pt>
                <c:pt idx="62">
                  <c:v>41762.449780092589</c:v>
                </c:pt>
                <c:pt idx="63">
                  <c:v>41762.449837962966</c:v>
                </c:pt>
                <c:pt idx="64">
                  <c:v>41762.449907407405</c:v>
                </c:pt>
                <c:pt idx="65">
                  <c:v>41762.449965277781</c:v>
                </c:pt>
                <c:pt idx="66">
                  <c:v>41762.450023148151</c:v>
                </c:pt>
                <c:pt idx="67">
                  <c:v>41762.45008101852</c:v>
                </c:pt>
                <c:pt idx="68">
                  <c:v>41762.450150462966</c:v>
                </c:pt>
                <c:pt idx="69">
                  <c:v>41762.450208333335</c:v>
                </c:pt>
                <c:pt idx="70">
                  <c:v>41762.450266203705</c:v>
                </c:pt>
                <c:pt idx="71">
                  <c:v>41762.450335648151</c:v>
                </c:pt>
                <c:pt idx="72">
                  <c:v>41762.45039351852</c:v>
                </c:pt>
                <c:pt idx="73">
                  <c:v>41762.45045138889</c:v>
                </c:pt>
                <c:pt idx="74">
                  <c:v>41762.450520833336</c:v>
                </c:pt>
                <c:pt idx="75">
                  <c:v>41762.450578703705</c:v>
                </c:pt>
                <c:pt idx="76">
                  <c:v>41762.450636574074</c:v>
                </c:pt>
                <c:pt idx="77">
                  <c:v>41762.450706018521</c:v>
                </c:pt>
                <c:pt idx="78">
                  <c:v>41762.45076388889</c:v>
                </c:pt>
                <c:pt idx="79">
                  <c:v>41762.450821759259</c:v>
                </c:pt>
                <c:pt idx="80">
                  <c:v>41762.450891203705</c:v>
                </c:pt>
                <c:pt idx="81">
                  <c:v>41762.450949074075</c:v>
                </c:pt>
                <c:pt idx="82">
                  <c:v>41762.451006944444</c:v>
                </c:pt>
                <c:pt idx="83">
                  <c:v>41762.45107638889</c:v>
                </c:pt>
                <c:pt idx="84">
                  <c:v>41762.45113425926</c:v>
                </c:pt>
                <c:pt idx="85">
                  <c:v>41762.451192129629</c:v>
                </c:pt>
                <c:pt idx="86">
                  <c:v>41762.451249999998</c:v>
                </c:pt>
                <c:pt idx="87">
                  <c:v>41762.451319444444</c:v>
                </c:pt>
                <c:pt idx="88">
                  <c:v>41762.451377314814</c:v>
                </c:pt>
                <c:pt idx="89">
                  <c:v>41762.451435185183</c:v>
                </c:pt>
                <c:pt idx="90">
                  <c:v>41762.451504629629</c:v>
                </c:pt>
                <c:pt idx="91">
                  <c:v>41762.451562499999</c:v>
                </c:pt>
                <c:pt idx="92">
                  <c:v>41762.451620370368</c:v>
                </c:pt>
                <c:pt idx="93">
                  <c:v>41762.451689814814</c:v>
                </c:pt>
                <c:pt idx="94">
                  <c:v>41762.451747685183</c:v>
                </c:pt>
                <c:pt idx="95">
                  <c:v>41762.451805555553</c:v>
                </c:pt>
                <c:pt idx="96">
                  <c:v>41762.451874999999</c:v>
                </c:pt>
                <c:pt idx="97">
                  <c:v>41762.451932870368</c:v>
                </c:pt>
                <c:pt idx="98">
                  <c:v>41762.451990740738</c:v>
                </c:pt>
                <c:pt idx="99">
                  <c:v>41762.452060185184</c:v>
                </c:pt>
                <c:pt idx="100">
                  <c:v>41762.452118055553</c:v>
                </c:pt>
                <c:pt idx="101">
                  <c:v>41762.452175925922</c:v>
                </c:pt>
                <c:pt idx="102">
                  <c:v>41762.452245370368</c:v>
                </c:pt>
                <c:pt idx="103">
                  <c:v>41762.452303240738</c:v>
                </c:pt>
                <c:pt idx="104">
                  <c:v>41762.452361111114</c:v>
                </c:pt>
                <c:pt idx="105">
                  <c:v>41762.452418981484</c:v>
                </c:pt>
                <c:pt idx="106">
                  <c:v>41762.452488425923</c:v>
                </c:pt>
                <c:pt idx="107">
                  <c:v>41762.452546296299</c:v>
                </c:pt>
                <c:pt idx="108">
                  <c:v>41762.452604166669</c:v>
                </c:pt>
                <c:pt idx="109">
                  <c:v>41762.452673611115</c:v>
                </c:pt>
                <c:pt idx="110">
                  <c:v>41762.452731481484</c:v>
                </c:pt>
                <c:pt idx="111">
                  <c:v>41762.452789351853</c:v>
                </c:pt>
                <c:pt idx="112">
                  <c:v>41762.4528587963</c:v>
                </c:pt>
                <c:pt idx="113">
                  <c:v>41762.452916666669</c:v>
                </c:pt>
                <c:pt idx="114">
                  <c:v>41762.452974537038</c:v>
                </c:pt>
                <c:pt idx="115">
                  <c:v>41762.453043981484</c:v>
                </c:pt>
                <c:pt idx="116">
                  <c:v>41762.453101851854</c:v>
                </c:pt>
                <c:pt idx="117">
                  <c:v>41762.453159722223</c:v>
                </c:pt>
                <c:pt idx="118">
                  <c:v>41762.453229166669</c:v>
                </c:pt>
                <c:pt idx="119">
                  <c:v>41762.453287037039</c:v>
                </c:pt>
                <c:pt idx="120">
                  <c:v>41762.453344907408</c:v>
                </c:pt>
                <c:pt idx="121">
                  <c:v>41762.453402777777</c:v>
                </c:pt>
                <c:pt idx="122">
                  <c:v>41762.453472222223</c:v>
                </c:pt>
                <c:pt idx="123">
                  <c:v>41762.453530092593</c:v>
                </c:pt>
                <c:pt idx="124">
                  <c:v>41762.453587962962</c:v>
                </c:pt>
                <c:pt idx="125">
                  <c:v>41762.453657407408</c:v>
                </c:pt>
                <c:pt idx="126">
                  <c:v>41762.453715277778</c:v>
                </c:pt>
                <c:pt idx="127">
                  <c:v>41762.453773148147</c:v>
                </c:pt>
                <c:pt idx="128">
                  <c:v>41762.453842592593</c:v>
                </c:pt>
                <c:pt idx="129">
                  <c:v>41762.453900462962</c:v>
                </c:pt>
                <c:pt idx="130">
                  <c:v>41762.453958333332</c:v>
                </c:pt>
                <c:pt idx="131">
                  <c:v>41762.454027777778</c:v>
                </c:pt>
                <c:pt idx="132">
                  <c:v>41762.454085648147</c:v>
                </c:pt>
                <c:pt idx="133">
                  <c:v>41762.454143518517</c:v>
                </c:pt>
                <c:pt idx="134">
                  <c:v>41762.454212962963</c:v>
                </c:pt>
                <c:pt idx="135">
                  <c:v>41762.454270833332</c:v>
                </c:pt>
                <c:pt idx="136">
                  <c:v>41762.454328703701</c:v>
                </c:pt>
                <c:pt idx="137">
                  <c:v>41762.454398148147</c:v>
                </c:pt>
                <c:pt idx="138">
                  <c:v>41762.454456018517</c:v>
                </c:pt>
                <c:pt idx="139">
                  <c:v>41762.454513888886</c:v>
                </c:pt>
                <c:pt idx="140">
                  <c:v>41762.454571759263</c:v>
                </c:pt>
                <c:pt idx="141">
                  <c:v>41762.454641203702</c:v>
                </c:pt>
                <c:pt idx="142">
                  <c:v>41762.454699074071</c:v>
                </c:pt>
                <c:pt idx="143">
                  <c:v>41762.454756944448</c:v>
                </c:pt>
                <c:pt idx="144">
                  <c:v>41762.454826388886</c:v>
                </c:pt>
                <c:pt idx="145">
                  <c:v>41762.454884259256</c:v>
                </c:pt>
                <c:pt idx="146">
                  <c:v>41762.454942129632</c:v>
                </c:pt>
                <c:pt idx="147">
                  <c:v>41762.455011574071</c:v>
                </c:pt>
                <c:pt idx="148">
                  <c:v>41762.455069444448</c:v>
                </c:pt>
                <c:pt idx="149">
                  <c:v>41762.455127314817</c:v>
                </c:pt>
                <c:pt idx="150">
                  <c:v>41762.455196759256</c:v>
                </c:pt>
                <c:pt idx="151">
                  <c:v>41762.455254629633</c:v>
                </c:pt>
                <c:pt idx="152">
                  <c:v>41762.455312500002</c:v>
                </c:pt>
                <c:pt idx="153">
                  <c:v>41762.455381944441</c:v>
                </c:pt>
                <c:pt idx="154">
                  <c:v>41762.455439814818</c:v>
                </c:pt>
                <c:pt idx="155">
                  <c:v>41762.455497685187</c:v>
                </c:pt>
                <c:pt idx="156">
                  <c:v>41762.455567129633</c:v>
                </c:pt>
                <c:pt idx="157">
                  <c:v>41762.455625000002</c:v>
                </c:pt>
                <c:pt idx="158">
                  <c:v>41762.455682870372</c:v>
                </c:pt>
                <c:pt idx="159">
                  <c:v>41762.455740740741</c:v>
                </c:pt>
                <c:pt idx="160">
                  <c:v>41762.455810185187</c:v>
                </c:pt>
                <c:pt idx="161">
                  <c:v>41762.455868055556</c:v>
                </c:pt>
                <c:pt idx="162">
                  <c:v>41762.455925925926</c:v>
                </c:pt>
                <c:pt idx="163">
                  <c:v>41762.455995370372</c:v>
                </c:pt>
                <c:pt idx="164">
                  <c:v>41762.456053240741</c:v>
                </c:pt>
                <c:pt idx="165">
                  <c:v>41762.456111111111</c:v>
                </c:pt>
                <c:pt idx="166">
                  <c:v>41762.456180555557</c:v>
                </c:pt>
                <c:pt idx="167">
                  <c:v>41762.456238425926</c:v>
                </c:pt>
                <c:pt idx="168">
                  <c:v>41762.456296296295</c:v>
                </c:pt>
                <c:pt idx="169">
                  <c:v>41762.456365740742</c:v>
                </c:pt>
                <c:pt idx="170">
                  <c:v>41762.456423611111</c:v>
                </c:pt>
                <c:pt idx="171">
                  <c:v>41762.45648148148</c:v>
                </c:pt>
                <c:pt idx="172">
                  <c:v>41762.456550925926</c:v>
                </c:pt>
                <c:pt idx="173">
                  <c:v>41762.456608796296</c:v>
                </c:pt>
                <c:pt idx="174">
                  <c:v>41762.456666666665</c:v>
                </c:pt>
                <c:pt idx="175">
                  <c:v>41762.456724537034</c:v>
                </c:pt>
                <c:pt idx="176">
                  <c:v>41762.456793981481</c:v>
                </c:pt>
                <c:pt idx="177">
                  <c:v>41762.45685185185</c:v>
                </c:pt>
                <c:pt idx="178">
                  <c:v>41762.456909722219</c:v>
                </c:pt>
                <c:pt idx="179">
                  <c:v>41762.456979166665</c:v>
                </c:pt>
                <c:pt idx="180">
                  <c:v>41762.457037037035</c:v>
                </c:pt>
                <c:pt idx="181">
                  <c:v>41762.457094907404</c:v>
                </c:pt>
                <c:pt idx="182">
                  <c:v>41762.45716435185</c:v>
                </c:pt>
                <c:pt idx="183">
                  <c:v>41762.45722222222</c:v>
                </c:pt>
                <c:pt idx="184">
                  <c:v>41762.457280092596</c:v>
                </c:pt>
                <c:pt idx="185">
                  <c:v>41762.457349537035</c:v>
                </c:pt>
                <c:pt idx="186">
                  <c:v>41762.457407407404</c:v>
                </c:pt>
                <c:pt idx="187">
                  <c:v>41762.457465277781</c:v>
                </c:pt>
                <c:pt idx="188">
                  <c:v>41762.45753472222</c:v>
                </c:pt>
                <c:pt idx="189">
                  <c:v>41762.457592592589</c:v>
                </c:pt>
                <c:pt idx="190">
                  <c:v>41762.457650462966</c:v>
                </c:pt>
                <c:pt idx="191">
                  <c:v>41762.457719907405</c:v>
                </c:pt>
                <c:pt idx="192">
                  <c:v>41762.457777777781</c:v>
                </c:pt>
                <c:pt idx="193">
                  <c:v>41762.457835648151</c:v>
                </c:pt>
                <c:pt idx="194">
                  <c:v>41762.45789351852</c:v>
                </c:pt>
                <c:pt idx="195">
                  <c:v>41762.457962962966</c:v>
                </c:pt>
                <c:pt idx="196">
                  <c:v>41762.458020833335</c:v>
                </c:pt>
                <c:pt idx="197">
                  <c:v>41762.458078703705</c:v>
                </c:pt>
                <c:pt idx="198">
                  <c:v>41762.458148148151</c:v>
                </c:pt>
                <c:pt idx="199">
                  <c:v>41762.45820601852</c:v>
                </c:pt>
                <c:pt idx="200">
                  <c:v>41762.45826388889</c:v>
                </c:pt>
                <c:pt idx="201">
                  <c:v>41762.458333333336</c:v>
                </c:pt>
                <c:pt idx="202">
                  <c:v>41762.458391203705</c:v>
                </c:pt>
                <c:pt idx="203">
                  <c:v>41762.458449074074</c:v>
                </c:pt>
                <c:pt idx="204">
                  <c:v>41762.458518518521</c:v>
                </c:pt>
                <c:pt idx="205">
                  <c:v>41762.45857638889</c:v>
                </c:pt>
                <c:pt idx="206">
                  <c:v>41762.458634259259</c:v>
                </c:pt>
                <c:pt idx="207">
                  <c:v>41762.458703703705</c:v>
                </c:pt>
                <c:pt idx="208">
                  <c:v>41762.458761574075</c:v>
                </c:pt>
                <c:pt idx="209">
                  <c:v>41762.458819444444</c:v>
                </c:pt>
                <c:pt idx="210">
                  <c:v>41762.458877314813</c:v>
                </c:pt>
                <c:pt idx="211">
                  <c:v>41762.45894675926</c:v>
                </c:pt>
                <c:pt idx="212">
                  <c:v>41762.459004629629</c:v>
                </c:pt>
                <c:pt idx="213">
                  <c:v>41762.459062499998</c:v>
                </c:pt>
                <c:pt idx="214">
                  <c:v>41762.459131944444</c:v>
                </c:pt>
                <c:pt idx="215">
                  <c:v>41762.459189814814</c:v>
                </c:pt>
                <c:pt idx="216">
                  <c:v>41762.459247685183</c:v>
                </c:pt>
                <c:pt idx="217">
                  <c:v>41762.459317129629</c:v>
                </c:pt>
                <c:pt idx="218">
                  <c:v>41762.459374999999</c:v>
                </c:pt>
                <c:pt idx="219">
                  <c:v>41762.459432870368</c:v>
                </c:pt>
                <c:pt idx="220">
                  <c:v>41762.459502314814</c:v>
                </c:pt>
                <c:pt idx="221">
                  <c:v>41762.459560185183</c:v>
                </c:pt>
                <c:pt idx="222">
                  <c:v>41762.459618055553</c:v>
                </c:pt>
                <c:pt idx="223">
                  <c:v>41762.459687499999</c:v>
                </c:pt>
                <c:pt idx="224">
                  <c:v>41762.459745370368</c:v>
                </c:pt>
                <c:pt idx="225">
                  <c:v>41762.459803240738</c:v>
                </c:pt>
                <c:pt idx="226">
                  <c:v>41762.459872685184</c:v>
                </c:pt>
                <c:pt idx="227">
                  <c:v>41762.459930555553</c:v>
                </c:pt>
                <c:pt idx="228">
                  <c:v>41762.459988425922</c:v>
                </c:pt>
                <c:pt idx="229">
                  <c:v>41762.460046296299</c:v>
                </c:pt>
                <c:pt idx="230">
                  <c:v>41762.460115740738</c:v>
                </c:pt>
                <c:pt idx="231">
                  <c:v>41762.460173611114</c:v>
                </c:pt>
                <c:pt idx="232">
                  <c:v>41762.460231481484</c:v>
                </c:pt>
                <c:pt idx="233">
                  <c:v>41762.460300925923</c:v>
                </c:pt>
                <c:pt idx="234">
                  <c:v>41762.460358796299</c:v>
                </c:pt>
                <c:pt idx="235">
                  <c:v>41762.460416666669</c:v>
                </c:pt>
                <c:pt idx="236">
                  <c:v>41762.460486111115</c:v>
                </c:pt>
                <c:pt idx="237">
                  <c:v>41762.460543981484</c:v>
                </c:pt>
                <c:pt idx="238">
                  <c:v>41762.460601851853</c:v>
                </c:pt>
                <c:pt idx="239">
                  <c:v>41762.4606712963</c:v>
                </c:pt>
                <c:pt idx="240">
                  <c:v>41762.460729166669</c:v>
                </c:pt>
                <c:pt idx="241">
                  <c:v>41762.460787037038</c:v>
                </c:pt>
                <c:pt idx="242">
                  <c:v>41762.460856481484</c:v>
                </c:pt>
                <c:pt idx="243">
                  <c:v>41762.460914351854</c:v>
                </c:pt>
                <c:pt idx="244">
                  <c:v>41762.460972222223</c:v>
                </c:pt>
                <c:pt idx="245">
                  <c:v>41762.461030092592</c:v>
                </c:pt>
                <c:pt idx="246">
                  <c:v>41762.461099537039</c:v>
                </c:pt>
                <c:pt idx="247">
                  <c:v>41762.461157407408</c:v>
                </c:pt>
                <c:pt idx="248">
                  <c:v>41762.461215277777</c:v>
                </c:pt>
                <c:pt idx="249">
                  <c:v>41762.461284722223</c:v>
                </c:pt>
                <c:pt idx="250">
                  <c:v>41762.461342592593</c:v>
                </c:pt>
                <c:pt idx="251">
                  <c:v>41762.461400462962</c:v>
                </c:pt>
                <c:pt idx="252">
                  <c:v>41762.461469907408</c:v>
                </c:pt>
                <c:pt idx="253">
                  <c:v>41762.461527777778</c:v>
                </c:pt>
                <c:pt idx="254">
                  <c:v>41762.461585648147</c:v>
                </c:pt>
                <c:pt idx="255">
                  <c:v>41762.461655092593</c:v>
                </c:pt>
                <c:pt idx="256">
                  <c:v>41762.461712962962</c:v>
                </c:pt>
                <c:pt idx="257">
                  <c:v>41762.461770833332</c:v>
                </c:pt>
                <c:pt idx="258">
                  <c:v>41762.461840277778</c:v>
                </c:pt>
                <c:pt idx="259">
                  <c:v>41762.461898148147</c:v>
                </c:pt>
                <c:pt idx="260">
                  <c:v>41762.461956018517</c:v>
                </c:pt>
                <c:pt idx="261">
                  <c:v>41762.462025462963</c:v>
                </c:pt>
                <c:pt idx="262">
                  <c:v>41762.462083333332</c:v>
                </c:pt>
                <c:pt idx="263">
                  <c:v>41762.462141203701</c:v>
                </c:pt>
                <c:pt idx="264">
                  <c:v>41762.462199074071</c:v>
                </c:pt>
                <c:pt idx="265">
                  <c:v>41762.462268518517</c:v>
                </c:pt>
                <c:pt idx="266">
                  <c:v>41762.462326388886</c:v>
                </c:pt>
                <c:pt idx="267">
                  <c:v>41762.462384259263</c:v>
                </c:pt>
                <c:pt idx="268">
                  <c:v>41762.462453703702</c:v>
                </c:pt>
                <c:pt idx="269">
                  <c:v>41762.462511574071</c:v>
                </c:pt>
                <c:pt idx="270">
                  <c:v>41762.462569444448</c:v>
                </c:pt>
                <c:pt idx="271">
                  <c:v>41762.462638888886</c:v>
                </c:pt>
                <c:pt idx="272">
                  <c:v>41762.462696759256</c:v>
                </c:pt>
                <c:pt idx="273">
                  <c:v>41762.462754629632</c:v>
                </c:pt>
                <c:pt idx="274">
                  <c:v>41762.462824074071</c:v>
                </c:pt>
                <c:pt idx="275">
                  <c:v>41762.462881944448</c:v>
                </c:pt>
                <c:pt idx="276">
                  <c:v>41762.462939814817</c:v>
                </c:pt>
                <c:pt idx="277">
                  <c:v>41762.463009259256</c:v>
                </c:pt>
                <c:pt idx="278">
                  <c:v>41762.463067129633</c:v>
                </c:pt>
                <c:pt idx="279">
                  <c:v>41762.463125000002</c:v>
                </c:pt>
                <c:pt idx="280">
                  <c:v>41762.463194444441</c:v>
                </c:pt>
                <c:pt idx="281">
                  <c:v>41762.463252314818</c:v>
                </c:pt>
                <c:pt idx="282">
                  <c:v>41762.463310185187</c:v>
                </c:pt>
                <c:pt idx="283">
                  <c:v>41762.463368055556</c:v>
                </c:pt>
                <c:pt idx="284">
                  <c:v>41762.463437500002</c:v>
                </c:pt>
                <c:pt idx="285">
                  <c:v>41762.463495370372</c:v>
                </c:pt>
                <c:pt idx="286">
                  <c:v>41762.463553240741</c:v>
                </c:pt>
                <c:pt idx="287">
                  <c:v>41762.463622685187</c:v>
                </c:pt>
                <c:pt idx="288">
                  <c:v>41762.463680555556</c:v>
                </c:pt>
                <c:pt idx="289">
                  <c:v>41762.463738425926</c:v>
                </c:pt>
                <c:pt idx="290">
                  <c:v>41762.463807870372</c:v>
                </c:pt>
                <c:pt idx="291">
                  <c:v>41762.463865740741</c:v>
                </c:pt>
                <c:pt idx="292">
                  <c:v>41762.463923611111</c:v>
                </c:pt>
                <c:pt idx="293">
                  <c:v>41762.463993055557</c:v>
                </c:pt>
                <c:pt idx="294">
                  <c:v>41762.464050925926</c:v>
                </c:pt>
                <c:pt idx="295">
                  <c:v>41762.464108796295</c:v>
                </c:pt>
                <c:pt idx="296">
                  <c:v>41762.464178240742</c:v>
                </c:pt>
                <c:pt idx="297">
                  <c:v>41762.464236111111</c:v>
                </c:pt>
                <c:pt idx="298">
                  <c:v>41762.46429398148</c:v>
                </c:pt>
                <c:pt idx="299">
                  <c:v>41762.46435185185</c:v>
                </c:pt>
                <c:pt idx="300">
                  <c:v>41762.464421296296</c:v>
                </c:pt>
                <c:pt idx="301">
                  <c:v>41762.464479166665</c:v>
                </c:pt>
                <c:pt idx="302">
                  <c:v>41762.464537037034</c:v>
                </c:pt>
                <c:pt idx="303">
                  <c:v>41762.464606481481</c:v>
                </c:pt>
                <c:pt idx="304">
                  <c:v>41762.46466435185</c:v>
                </c:pt>
                <c:pt idx="305">
                  <c:v>41762.464722222219</c:v>
                </c:pt>
                <c:pt idx="306">
                  <c:v>41762.464791666665</c:v>
                </c:pt>
                <c:pt idx="307">
                  <c:v>41762.464849537035</c:v>
                </c:pt>
                <c:pt idx="308">
                  <c:v>41762.464907407404</c:v>
                </c:pt>
                <c:pt idx="309">
                  <c:v>41762.46497685185</c:v>
                </c:pt>
                <c:pt idx="310">
                  <c:v>41762.46503472222</c:v>
                </c:pt>
                <c:pt idx="311">
                  <c:v>41762.465092592596</c:v>
                </c:pt>
                <c:pt idx="312">
                  <c:v>41762.465162037035</c:v>
                </c:pt>
                <c:pt idx="313">
                  <c:v>41762.465219907404</c:v>
                </c:pt>
                <c:pt idx="314">
                  <c:v>41762.465277777781</c:v>
                </c:pt>
                <c:pt idx="315">
                  <c:v>41762.46534722222</c:v>
                </c:pt>
                <c:pt idx="316">
                  <c:v>41762.465405092589</c:v>
                </c:pt>
                <c:pt idx="317">
                  <c:v>41762.465462962966</c:v>
                </c:pt>
                <c:pt idx="318">
                  <c:v>41762.465520833335</c:v>
                </c:pt>
                <c:pt idx="319">
                  <c:v>41762.465590277781</c:v>
                </c:pt>
                <c:pt idx="320">
                  <c:v>41762.465648148151</c:v>
                </c:pt>
                <c:pt idx="321">
                  <c:v>41762.46570601852</c:v>
                </c:pt>
                <c:pt idx="322">
                  <c:v>41762.465775462966</c:v>
                </c:pt>
                <c:pt idx="323">
                  <c:v>41762.465833333335</c:v>
                </c:pt>
                <c:pt idx="324">
                  <c:v>41762.465891203705</c:v>
                </c:pt>
                <c:pt idx="325">
                  <c:v>41762.465960648151</c:v>
                </c:pt>
                <c:pt idx="326">
                  <c:v>41762.46601851852</c:v>
                </c:pt>
                <c:pt idx="327">
                  <c:v>41762.46607638889</c:v>
                </c:pt>
                <c:pt idx="328">
                  <c:v>41762.466145833336</c:v>
                </c:pt>
                <c:pt idx="329">
                  <c:v>41762.466203703705</c:v>
                </c:pt>
                <c:pt idx="330">
                  <c:v>41762.466261574074</c:v>
                </c:pt>
                <c:pt idx="331">
                  <c:v>41762.466331018521</c:v>
                </c:pt>
                <c:pt idx="332">
                  <c:v>41762.46638888889</c:v>
                </c:pt>
                <c:pt idx="333">
                  <c:v>41762.466446759259</c:v>
                </c:pt>
                <c:pt idx="334">
                  <c:v>41762.466504629629</c:v>
                </c:pt>
                <c:pt idx="335">
                  <c:v>41762.466574074075</c:v>
                </c:pt>
                <c:pt idx="336">
                  <c:v>41762.466631944444</c:v>
                </c:pt>
                <c:pt idx="337">
                  <c:v>41762.466689814813</c:v>
                </c:pt>
                <c:pt idx="338">
                  <c:v>41762.46675925926</c:v>
                </c:pt>
                <c:pt idx="339">
                  <c:v>41762.466817129629</c:v>
                </c:pt>
                <c:pt idx="340">
                  <c:v>41762.466874999998</c:v>
                </c:pt>
                <c:pt idx="341">
                  <c:v>41762.466944444444</c:v>
                </c:pt>
                <c:pt idx="342">
                  <c:v>41762.467002314814</c:v>
                </c:pt>
                <c:pt idx="343">
                  <c:v>41762.467060185183</c:v>
                </c:pt>
                <c:pt idx="344">
                  <c:v>41762.467129629629</c:v>
                </c:pt>
                <c:pt idx="345">
                  <c:v>41762.467187499999</c:v>
                </c:pt>
                <c:pt idx="346">
                  <c:v>41762.467245370368</c:v>
                </c:pt>
                <c:pt idx="347">
                  <c:v>41762.467314814814</c:v>
                </c:pt>
                <c:pt idx="348">
                  <c:v>41762.467372685183</c:v>
                </c:pt>
                <c:pt idx="349">
                  <c:v>41762.467430555553</c:v>
                </c:pt>
                <c:pt idx="350">
                  <c:v>41762.467499999999</c:v>
                </c:pt>
                <c:pt idx="351">
                  <c:v>41762.467557870368</c:v>
                </c:pt>
                <c:pt idx="352">
                  <c:v>41762.467615740738</c:v>
                </c:pt>
                <c:pt idx="353">
                  <c:v>41762.467673611114</c:v>
                </c:pt>
                <c:pt idx="354">
                  <c:v>41762.467743055553</c:v>
                </c:pt>
                <c:pt idx="355">
                  <c:v>41762.467800925922</c:v>
                </c:pt>
                <c:pt idx="356">
                  <c:v>41762.467858796299</c:v>
                </c:pt>
                <c:pt idx="357">
                  <c:v>41762.467928240738</c:v>
                </c:pt>
                <c:pt idx="358">
                  <c:v>41762.467986111114</c:v>
                </c:pt>
                <c:pt idx="359">
                  <c:v>41762.468043981484</c:v>
                </c:pt>
                <c:pt idx="360">
                  <c:v>41762.468113425923</c:v>
                </c:pt>
                <c:pt idx="361">
                  <c:v>41762.468171296299</c:v>
                </c:pt>
                <c:pt idx="362">
                  <c:v>41762.468229166669</c:v>
                </c:pt>
                <c:pt idx="363">
                  <c:v>41762.468298611115</c:v>
                </c:pt>
                <c:pt idx="364">
                  <c:v>41762.468356481484</c:v>
                </c:pt>
                <c:pt idx="365">
                  <c:v>41762.468414351853</c:v>
                </c:pt>
                <c:pt idx="366">
                  <c:v>41762.4684837963</c:v>
                </c:pt>
                <c:pt idx="367">
                  <c:v>41762.468541666669</c:v>
                </c:pt>
                <c:pt idx="368">
                  <c:v>41762.468599537038</c:v>
                </c:pt>
                <c:pt idx="369">
                  <c:v>41762.468657407408</c:v>
                </c:pt>
                <c:pt idx="370">
                  <c:v>41762.468726851854</c:v>
                </c:pt>
                <c:pt idx="371">
                  <c:v>41762.468784722223</c:v>
                </c:pt>
                <c:pt idx="372">
                  <c:v>41762.468842592592</c:v>
                </c:pt>
                <c:pt idx="373">
                  <c:v>41762.468912037039</c:v>
                </c:pt>
                <c:pt idx="374">
                  <c:v>41762.468969907408</c:v>
                </c:pt>
                <c:pt idx="375">
                  <c:v>41762.469027777777</c:v>
                </c:pt>
                <c:pt idx="376">
                  <c:v>41762.469097222223</c:v>
                </c:pt>
                <c:pt idx="377">
                  <c:v>41762.469155092593</c:v>
                </c:pt>
                <c:pt idx="378">
                  <c:v>41762.469212962962</c:v>
                </c:pt>
                <c:pt idx="379">
                  <c:v>41762.469282407408</c:v>
                </c:pt>
                <c:pt idx="380">
                  <c:v>41762.469340277778</c:v>
                </c:pt>
                <c:pt idx="381">
                  <c:v>41762.469398148147</c:v>
                </c:pt>
                <c:pt idx="382">
                  <c:v>41762.469467592593</c:v>
                </c:pt>
                <c:pt idx="383">
                  <c:v>41762.469525462962</c:v>
                </c:pt>
                <c:pt idx="384">
                  <c:v>41762.469583333332</c:v>
                </c:pt>
                <c:pt idx="385">
                  <c:v>41762.469652777778</c:v>
                </c:pt>
                <c:pt idx="386">
                  <c:v>41762.469710648147</c:v>
                </c:pt>
                <c:pt idx="387">
                  <c:v>41762.469768518517</c:v>
                </c:pt>
                <c:pt idx="388">
                  <c:v>41762.469826388886</c:v>
                </c:pt>
                <c:pt idx="389">
                  <c:v>41762.469895833332</c:v>
                </c:pt>
                <c:pt idx="390">
                  <c:v>41762.469953703701</c:v>
                </c:pt>
                <c:pt idx="391">
                  <c:v>41762.470011574071</c:v>
                </c:pt>
                <c:pt idx="392">
                  <c:v>41762.470081018517</c:v>
                </c:pt>
                <c:pt idx="393">
                  <c:v>41762.470138888886</c:v>
                </c:pt>
                <c:pt idx="394">
                  <c:v>41762.470196759263</c:v>
                </c:pt>
                <c:pt idx="395">
                  <c:v>41762.470266203702</c:v>
                </c:pt>
                <c:pt idx="396">
                  <c:v>41762.470324074071</c:v>
                </c:pt>
                <c:pt idx="397">
                  <c:v>41762.470381944448</c:v>
                </c:pt>
                <c:pt idx="398">
                  <c:v>41762.470451388886</c:v>
                </c:pt>
                <c:pt idx="399">
                  <c:v>41762.470509259256</c:v>
                </c:pt>
                <c:pt idx="400">
                  <c:v>41762.470567129632</c:v>
                </c:pt>
                <c:pt idx="401">
                  <c:v>41762.470636574071</c:v>
                </c:pt>
                <c:pt idx="402">
                  <c:v>41762.470694444448</c:v>
                </c:pt>
                <c:pt idx="403">
                  <c:v>41762.470752314817</c:v>
                </c:pt>
                <c:pt idx="404">
                  <c:v>41762.470810185187</c:v>
                </c:pt>
                <c:pt idx="405">
                  <c:v>41762.470879629633</c:v>
                </c:pt>
                <c:pt idx="406">
                  <c:v>41762.470937500002</c:v>
                </c:pt>
                <c:pt idx="407">
                  <c:v>41762.470995370371</c:v>
                </c:pt>
                <c:pt idx="408">
                  <c:v>41762.471064814818</c:v>
                </c:pt>
                <c:pt idx="409">
                  <c:v>41762.471122685187</c:v>
                </c:pt>
                <c:pt idx="410">
                  <c:v>41762.471180555556</c:v>
                </c:pt>
                <c:pt idx="411">
                  <c:v>41762.471250000002</c:v>
                </c:pt>
                <c:pt idx="412">
                  <c:v>41762.471307870372</c:v>
                </c:pt>
                <c:pt idx="413">
                  <c:v>41762.471365740741</c:v>
                </c:pt>
                <c:pt idx="414">
                  <c:v>41762.471435185187</c:v>
                </c:pt>
                <c:pt idx="415">
                  <c:v>41762.471493055556</c:v>
                </c:pt>
                <c:pt idx="416">
                  <c:v>41762.471550925926</c:v>
                </c:pt>
                <c:pt idx="417">
                  <c:v>41762.471620370372</c:v>
                </c:pt>
                <c:pt idx="418">
                  <c:v>41762.471678240741</c:v>
                </c:pt>
                <c:pt idx="419">
                  <c:v>41762.471736111111</c:v>
                </c:pt>
                <c:pt idx="420">
                  <c:v>41762.471805555557</c:v>
                </c:pt>
                <c:pt idx="421">
                  <c:v>41762.471863425926</c:v>
                </c:pt>
                <c:pt idx="422">
                  <c:v>41762.471921296295</c:v>
                </c:pt>
                <c:pt idx="423">
                  <c:v>41762.471979166665</c:v>
                </c:pt>
                <c:pt idx="424">
                  <c:v>41762.472048611111</c:v>
                </c:pt>
                <c:pt idx="425">
                  <c:v>41762.47210648148</c:v>
                </c:pt>
                <c:pt idx="426">
                  <c:v>41762.47216435185</c:v>
                </c:pt>
                <c:pt idx="427">
                  <c:v>41762.472233796296</c:v>
                </c:pt>
                <c:pt idx="428">
                  <c:v>41762.472291666665</c:v>
                </c:pt>
                <c:pt idx="429">
                  <c:v>41762.472349537034</c:v>
                </c:pt>
                <c:pt idx="430">
                  <c:v>41762.472418981481</c:v>
                </c:pt>
                <c:pt idx="431">
                  <c:v>41762.47247685185</c:v>
                </c:pt>
                <c:pt idx="432">
                  <c:v>41762.472534722219</c:v>
                </c:pt>
                <c:pt idx="433">
                  <c:v>41762.472604166665</c:v>
                </c:pt>
                <c:pt idx="434">
                  <c:v>41762.472662037035</c:v>
                </c:pt>
                <c:pt idx="435">
                  <c:v>41762.472719907404</c:v>
                </c:pt>
                <c:pt idx="436">
                  <c:v>41762.47278935185</c:v>
                </c:pt>
                <c:pt idx="437">
                  <c:v>41762.47284722222</c:v>
                </c:pt>
                <c:pt idx="438">
                  <c:v>41762.472905092596</c:v>
                </c:pt>
                <c:pt idx="439">
                  <c:v>41762.472962962966</c:v>
                </c:pt>
                <c:pt idx="440">
                  <c:v>41762.473032407404</c:v>
                </c:pt>
                <c:pt idx="441">
                  <c:v>41762.473090277781</c:v>
                </c:pt>
                <c:pt idx="442">
                  <c:v>41762.47314814815</c:v>
                </c:pt>
                <c:pt idx="443">
                  <c:v>41762.473217592589</c:v>
                </c:pt>
                <c:pt idx="444">
                  <c:v>41762.473275462966</c:v>
                </c:pt>
                <c:pt idx="445">
                  <c:v>41762.473333333335</c:v>
                </c:pt>
                <c:pt idx="446">
                  <c:v>41762.473402777781</c:v>
                </c:pt>
                <c:pt idx="447">
                  <c:v>41762.473460648151</c:v>
                </c:pt>
                <c:pt idx="448">
                  <c:v>41762.47351851852</c:v>
                </c:pt>
                <c:pt idx="449">
                  <c:v>41762.473587962966</c:v>
                </c:pt>
                <c:pt idx="450">
                  <c:v>41762.473645833335</c:v>
                </c:pt>
                <c:pt idx="451">
                  <c:v>41762.473703703705</c:v>
                </c:pt>
                <c:pt idx="452">
                  <c:v>41762.473773148151</c:v>
                </c:pt>
                <c:pt idx="453">
                  <c:v>41762.47383101852</c:v>
                </c:pt>
                <c:pt idx="454">
                  <c:v>41762.47388888889</c:v>
                </c:pt>
                <c:pt idx="455">
                  <c:v>41762.473958333336</c:v>
                </c:pt>
                <c:pt idx="456">
                  <c:v>41762.474016203705</c:v>
                </c:pt>
                <c:pt idx="457">
                  <c:v>41762.474074074074</c:v>
                </c:pt>
                <c:pt idx="458">
                  <c:v>41762.474131944444</c:v>
                </c:pt>
                <c:pt idx="459">
                  <c:v>41762.47420138889</c:v>
                </c:pt>
                <c:pt idx="460">
                  <c:v>41762.474259259259</c:v>
                </c:pt>
                <c:pt idx="461">
                  <c:v>41762.474317129629</c:v>
                </c:pt>
                <c:pt idx="462">
                  <c:v>41762.474386574075</c:v>
                </c:pt>
                <c:pt idx="463">
                  <c:v>41762.474444444444</c:v>
                </c:pt>
                <c:pt idx="464">
                  <c:v>41762.474502314813</c:v>
                </c:pt>
                <c:pt idx="465">
                  <c:v>41762.47457175926</c:v>
                </c:pt>
                <c:pt idx="466">
                  <c:v>41762.474629629629</c:v>
                </c:pt>
                <c:pt idx="467">
                  <c:v>41762.474687499998</c:v>
                </c:pt>
                <c:pt idx="468">
                  <c:v>41762.474756944444</c:v>
                </c:pt>
                <c:pt idx="469">
                  <c:v>41762.474814814814</c:v>
                </c:pt>
                <c:pt idx="470">
                  <c:v>41762.474872685183</c:v>
                </c:pt>
                <c:pt idx="471">
                  <c:v>41762.474942129629</c:v>
                </c:pt>
                <c:pt idx="472">
                  <c:v>41762.474999999999</c:v>
                </c:pt>
                <c:pt idx="473">
                  <c:v>41762.475057870368</c:v>
                </c:pt>
                <c:pt idx="474">
                  <c:v>41762.475127314814</c:v>
                </c:pt>
                <c:pt idx="475">
                  <c:v>41762.475185185183</c:v>
                </c:pt>
                <c:pt idx="476">
                  <c:v>41762.475243055553</c:v>
                </c:pt>
                <c:pt idx="477">
                  <c:v>41762.475300925929</c:v>
                </c:pt>
                <c:pt idx="478">
                  <c:v>41762.475370370368</c:v>
                </c:pt>
                <c:pt idx="479">
                  <c:v>41762.475428240738</c:v>
                </c:pt>
                <c:pt idx="480">
                  <c:v>41762.475486111114</c:v>
                </c:pt>
                <c:pt idx="481">
                  <c:v>41762.475555555553</c:v>
                </c:pt>
                <c:pt idx="482">
                  <c:v>41762.475613425922</c:v>
                </c:pt>
                <c:pt idx="483">
                  <c:v>41762.475671296299</c:v>
                </c:pt>
                <c:pt idx="484">
                  <c:v>41762.475740740738</c:v>
                </c:pt>
                <c:pt idx="485">
                  <c:v>41762.475798611114</c:v>
                </c:pt>
                <c:pt idx="486">
                  <c:v>41762.475856481484</c:v>
                </c:pt>
                <c:pt idx="487">
                  <c:v>41762.475925925923</c:v>
                </c:pt>
                <c:pt idx="488">
                  <c:v>41762.475983796299</c:v>
                </c:pt>
                <c:pt idx="489">
                  <c:v>41762.476041666669</c:v>
                </c:pt>
                <c:pt idx="490">
                  <c:v>41762.476111111115</c:v>
                </c:pt>
                <c:pt idx="491">
                  <c:v>41762.476168981484</c:v>
                </c:pt>
                <c:pt idx="492">
                  <c:v>41762.476226851853</c:v>
                </c:pt>
                <c:pt idx="493">
                  <c:v>41762.476284722223</c:v>
                </c:pt>
                <c:pt idx="494">
                  <c:v>41762.476354166669</c:v>
                </c:pt>
                <c:pt idx="495">
                  <c:v>41762.476412037038</c:v>
                </c:pt>
                <c:pt idx="496">
                  <c:v>41762.476469907408</c:v>
                </c:pt>
                <c:pt idx="497">
                  <c:v>41762.476539351854</c:v>
                </c:pt>
                <c:pt idx="498">
                  <c:v>41762.476597222223</c:v>
                </c:pt>
                <c:pt idx="499">
                  <c:v>41762.476655092592</c:v>
                </c:pt>
                <c:pt idx="500">
                  <c:v>41762.476724537039</c:v>
                </c:pt>
                <c:pt idx="501">
                  <c:v>41762.476782407408</c:v>
                </c:pt>
                <c:pt idx="502">
                  <c:v>41762.476840277777</c:v>
                </c:pt>
                <c:pt idx="503">
                  <c:v>41762.476909722223</c:v>
                </c:pt>
                <c:pt idx="504">
                  <c:v>41762.476967592593</c:v>
                </c:pt>
                <c:pt idx="505">
                  <c:v>41762.477025462962</c:v>
                </c:pt>
                <c:pt idx="506">
                  <c:v>41762.477094907408</c:v>
                </c:pt>
                <c:pt idx="507">
                  <c:v>41762.477152777778</c:v>
                </c:pt>
                <c:pt idx="508">
                  <c:v>41762.477210648147</c:v>
                </c:pt>
                <c:pt idx="509">
                  <c:v>41762.477280092593</c:v>
                </c:pt>
                <c:pt idx="510">
                  <c:v>41762.477337962962</c:v>
                </c:pt>
                <c:pt idx="511">
                  <c:v>41762.477395833332</c:v>
                </c:pt>
                <c:pt idx="512">
                  <c:v>41762.477453703701</c:v>
                </c:pt>
                <c:pt idx="513">
                  <c:v>41762.477523148147</c:v>
                </c:pt>
                <c:pt idx="514">
                  <c:v>41762.477581018517</c:v>
                </c:pt>
                <c:pt idx="515">
                  <c:v>41762.477638888886</c:v>
                </c:pt>
                <c:pt idx="516">
                  <c:v>41762.477708333332</c:v>
                </c:pt>
                <c:pt idx="517">
                  <c:v>41762.477766203701</c:v>
                </c:pt>
                <c:pt idx="518">
                  <c:v>41762.477824074071</c:v>
                </c:pt>
                <c:pt idx="519">
                  <c:v>41762.477893518517</c:v>
                </c:pt>
                <c:pt idx="520">
                  <c:v>41762.477951388886</c:v>
                </c:pt>
                <c:pt idx="521">
                  <c:v>41762.478009259263</c:v>
                </c:pt>
                <c:pt idx="522">
                  <c:v>41762.478078703702</c:v>
                </c:pt>
                <c:pt idx="523">
                  <c:v>41762.478136574071</c:v>
                </c:pt>
                <c:pt idx="524">
                  <c:v>41762.478194444448</c:v>
                </c:pt>
                <c:pt idx="525">
                  <c:v>41762.478263888886</c:v>
                </c:pt>
                <c:pt idx="526">
                  <c:v>41762.478321759256</c:v>
                </c:pt>
                <c:pt idx="527">
                  <c:v>41762.478379629632</c:v>
                </c:pt>
                <c:pt idx="528">
                  <c:v>41762.478437500002</c:v>
                </c:pt>
                <c:pt idx="529">
                  <c:v>41762.478506944448</c:v>
                </c:pt>
                <c:pt idx="530">
                  <c:v>41762.478564814817</c:v>
                </c:pt>
                <c:pt idx="531">
                  <c:v>41762.478622685187</c:v>
                </c:pt>
                <c:pt idx="532">
                  <c:v>41762.478692129633</c:v>
                </c:pt>
                <c:pt idx="533">
                  <c:v>41762.478750000002</c:v>
                </c:pt>
                <c:pt idx="534">
                  <c:v>41762.478807870371</c:v>
                </c:pt>
                <c:pt idx="535">
                  <c:v>41762.478877314818</c:v>
                </c:pt>
                <c:pt idx="536">
                  <c:v>41762.478935185187</c:v>
                </c:pt>
                <c:pt idx="537">
                  <c:v>41762.478993055556</c:v>
                </c:pt>
                <c:pt idx="538">
                  <c:v>41762.479062500002</c:v>
                </c:pt>
                <c:pt idx="539">
                  <c:v>41762.479120370372</c:v>
                </c:pt>
                <c:pt idx="540">
                  <c:v>41762.479178240741</c:v>
                </c:pt>
                <c:pt idx="541">
                  <c:v>41762.479247685187</c:v>
                </c:pt>
                <c:pt idx="542">
                  <c:v>41762.479305555556</c:v>
                </c:pt>
                <c:pt idx="543">
                  <c:v>41762.479363425926</c:v>
                </c:pt>
                <c:pt idx="544">
                  <c:v>41762.479432870372</c:v>
                </c:pt>
                <c:pt idx="545">
                  <c:v>41762.479490740741</c:v>
                </c:pt>
                <c:pt idx="546">
                  <c:v>41762.479548611111</c:v>
                </c:pt>
                <c:pt idx="547">
                  <c:v>41762.47960648148</c:v>
                </c:pt>
                <c:pt idx="548">
                  <c:v>41762.479675925926</c:v>
                </c:pt>
                <c:pt idx="549">
                  <c:v>41762.479733796295</c:v>
                </c:pt>
                <c:pt idx="550">
                  <c:v>41762.479791666665</c:v>
                </c:pt>
                <c:pt idx="551">
                  <c:v>41762.479861111111</c:v>
                </c:pt>
                <c:pt idx="552">
                  <c:v>41762.47991898148</c:v>
                </c:pt>
                <c:pt idx="553">
                  <c:v>41762.47997685185</c:v>
                </c:pt>
                <c:pt idx="554">
                  <c:v>41762.480046296296</c:v>
                </c:pt>
                <c:pt idx="555">
                  <c:v>41762.480104166665</c:v>
                </c:pt>
                <c:pt idx="556">
                  <c:v>41762.480162037034</c:v>
                </c:pt>
                <c:pt idx="557">
                  <c:v>41762.480231481481</c:v>
                </c:pt>
                <c:pt idx="558">
                  <c:v>41762.48028935185</c:v>
                </c:pt>
                <c:pt idx="559">
                  <c:v>41762.480347222219</c:v>
                </c:pt>
                <c:pt idx="560">
                  <c:v>41762.480416666665</c:v>
                </c:pt>
                <c:pt idx="561">
                  <c:v>41762.480474537035</c:v>
                </c:pt>
                <c:pt idx="562">
                  <c:v>41762.480532407404</c:v>
                </c:pt>
                <c:pt idx="563">
                  <c:v>41762.480590277781</c:v>
                </c:pt>
                <c:pt idx="564">
                  <c:v>41762.48065972222</c:v>
                </c:pt>
                <c:pt idx="565">
                  <c:v>41762.480717592596</c:v>
                </c:pt>
                <c:pt idx="566">
                  <c:v>41762.480775462966</c:v>
                </c:pt>
                <c:pt idx="567">
                  <c:v>41762.480844907404</c:v>
                </c:pt>
                <c:pt idx="568">
                  <c:v>41762.480902777781</c:v>
                </c:pt>
                <c:pt idx="569">
                  <c:v>41762.48096064815</c:v>
                </c:pt>
                <c:pt idx="570">
                  <c:v>41762.481030092589</c:v>
                </c:pt>
                <c:pt idx="571">
                  <c:v>41762.481087962966</c:v>
                </c:pt>
                <c:pt idx="572">
                  <c:v>41762.481145833335</c:v>
                </c:pt>
                <c:pt idx="573">
                  <c:v>41762.481215277781</c:v>
                </c:pt>
                <c:pt idx="574">
                  <c:v>41762.481273148151</c:v>
                </c:pt>
                <c:pt idx="575">
                  <c:v>41762.48133101852</c:v>
                </c:pt>
                <c:pt idx="576">
                  <c:v>41762.481400462966</c:v>
                </c:pt>
                <c:pt idx="577">
                  <c:v>41762.481458333335</c:v>
                </c:pt>
                <c:pt idx="578">
                  <c:v>41762.481516203705</c:v>
                </c:pt>
                <c:pt idx="579">
                  <c:v>41762.481585648151</c:v>
                </c:pt>
                <c:pt idx="580">
                  <c:v>41762.48164351852</c:v>
                </c:pt>
                <c:pt idx="581">
                  <c:v>41762.48170138889</c:v>
                </c:pt>
                <c:pt idx="582">
                  <c:v>41762.481759259259</c:v>
                </c:pt>
                <c:pt idx="583">
                  <c:v>41762.481828703705</c:v>
                </c:pt>
                <c:pt idx="584">
                  <c:v>41762.481886574074</c:v>
                </c:pt>
                <c:pt idx="585">
                  <c:v>41762.481944444444</c:v>
                </c:pt>
                <c:pt idx="586">
                  <c:v>41762.48201388889</c:v>
                </c:pt>
                <c:pt idx="587">
                  <c:v>41762.482071759259</c:v>
                </c:pt>
                <c:pt idx="588">
                  <c:v>41762.482129629629</c:v>
                </c:pt>
                <c:pt idx="589">
                  <c:v>41762.482199074075</c:v>
                </c:pt>
                <c:pt idx="590">
                  <c:v>41762.482256944444</c:v>
                </c:pt>
                <c:pt idx="591">
                  <c:v>41762.482314814813</c:v>
                </c:pt>
                <c:pt idx="592">
                  <c:v>41762.48238425926</c:v>
                </c:pt>
                <c:pt idx="593">
                  <c:v>41762.482442129629</c:v>
                </c:pt>
                <c:pt idx="594">
                  <c:v>41762.482499999998</c:v>
                </c:pt>
                <c:pt idx="595">
                  <c:v>41762.482569444444</c:v>
                </c:pt>
                <c:pt idx="596">
                  <c:v>41762.482627314814</c:v>
                </c:pt>
                <c:pt idx="597">
                  <c:v>41762.482685185183</c:v>
                </c:pt>
                <c:pt idx="598">
                  <c:v>41762.482754629629</c:v>
                </c:pt>
                <c:pt idx="599">
                  <c:v>41762.482812499999</c:v>
                </c:pt>
                <c:pt idx="600">
                  <c:v>41762.482870370368</c:v>
                </c:pt>
                <c:pt idx="601">
                  <c:v>41762.482928240737</c:v>
                </c:pt>
                <c:pt idx="602">
                  <c:v>41762.482997685183</c:v>
                </c:pt>
                <c:pt idx="603">
                  <c:v>41762.483055555553</c:v>
                </c:pt>
                <c:pt idx="604">
                  <c:v>41762.483113425929</c:v>
                </c:pt>
                <c:pt idx="605">
                  <c:v>41762.483182870368</c:v>
                </c:pt>
                <c:pt idx="606">
                  <c:v>41762.483240740738</c:v>
                </c:pt>
                <c:pt idx="607">
                  <c:v>41762.483298611114</c:v>
                </c:pt>
                <c:pt idx="608">
                  <c:v>41762.483368055553</c:v>
                </c:pt>
                <c:pt idx="609">
                  <c:v>41762.483425925922</c:v>
                </c:pt>
                <c:pt idx="610">
                  <c:v>41762.483483796299</c:v>
                </c:pt>
                <c:pt idx="611">
                  <c:v>41762.483553240738</c:v>
                </c:pt>
                <c:pt idx="612">
                  <c:v>41762.483611111114</c:v>
                </c:pt>
                <c:pt idx="613">
                  <c:v>41762.483668981484</c:v>
                </c:pt>
                <c:pt idx="614">
                  <c:v>41762.483738425923</c:v>
                </c:pt>
                <c:pt idx="615">
                  <c:v>41762.483796296299</c:v>
                </c:pt>
                <c:pt idx="616">
                  <c:v>41762.483854166669</c:v>
                </c:pt>
                <c:pt idx="617">
                  <c:v>41762.483912037038</c:v>
                </c:pt>
                <c:pt idx="618">
                  <c:v>41762.483981481484</c:v>
                </c:pt>
                <c:pt idx="619">
                  <c:v>41762.484039351853</c:v>
                </c:pt>
                <c:pt idx="620">
                  <c:v>41762.484097222223</c:v>
                </c:pt>
                <c:pt idx="621">
                  <c:v>41762.484166666669</c:v>
                </c:pt>
                <c:pt idx="622">
                  <c:v>41762.484224537038</c:v>
                </c:pt>
                <c:pt idx="623">
                  <c:v>41762.484282407408</c:v>
                </c:pt>
                <c:pt idx="624">
                  <c:v>41762.484351851854</c:v>
                </c:pt>
                <c:pt idx="625">
                  <c:v>41762.484409722223</c:v>
                </c:pt>
                <c:pt idx="626">
                  <c:v>41762.484467592592</c:v>
                </c:pt>
                <c:pt idx="627">
                  <c:v>41762.484537037039</c:v>
                </c:pt>
                <c:pt idx="628">
                  <c:v>41762.484594907408</c:v>
                </c:pt>
                <c:pt idx="629">
                  <c:v>41762.484652777777</c:v>
                </c:pt>
                <c:pt idx="630">
                  <c:v>41762.484722222223</c:v>
                </c:pt>
                <c:pt idx="631">
                  <c:v>41762.484780092593</c:v>
                </c:pt>
                <c:pt idx="632">
                  <c:v>41762.484837962962</c:v>
                </c:pt>
                <c:pt idx="633">
                  <c:v>41762.484907407408</c:v>
                </c:pt>
                <c:pt idx="634">
                  <c:v>41762.484965277778</c:v>
                </c:pt>
                <c:pt idx="635">
                  <c:v>41762.485023148147</c:v>
                </c:pt>
                <c:pt idx="636">
                  <c:v>41762.485081018516</c:v>
                </c:pt>
                <c:pt idx="637">
                  <c:v>41762.485150462962</c:v>
                </c:pt>
                <c:pt idx="638">
                  <c:v>41762.485208333332</c:v>
                </c:pt>
                <c:pt idx="639">
                  <c:v>41762.485266203701</c:v>
                </c:pt>
                <c:pt idx="640">
                  <c:v>41762.485335648147</c:v>
                </c:pt>
                <c:pt idx="641">
                  <c:v>41762.485393518517</c:v>
                </c:pt>
                <c:pt idx="642">
                  <c:v>41762.485451388886</c:v>
                </c:pt>
                <c:pt idx="643">
                  <c:v>41762.485520833332</c:v>
                </c:pt>
                <c:pt idx="644">
                  <c:v>41762.485578703701</c:v>
                </c:pt>
                <c:pt idx="645">
                  <c:v>41762.485636574071</c:v>
                </c:pt>
                <c:pt idx="646">
                  <c:v>41762.485706018517</c:v>
                </c:pt>
                <c:pt idx="647">
                  <c:v>41762.485763888886</c:v>
                </c:pt>
                <c:pt idx="648">
                  <c:v>41762.485821759263</c:v>
                </c:pt>
                <c:pt idx="649">
                  <c:v>41762.485891203702</c:v>
                </c:pt>
                <c:pt idx="650">
                  <c:v>41762.485949074071</c:v>
                </c:pt>
                <c:pt idx="651">
                  <c:v>41762.486006944448</c:v>
                </c:pt>
                <c:pt idx="652">
                  <c:v>41762.486076388886</c:v>
                </c:pt>
                <c:pt idx="653">
                  <c:v>41762.486134259256</c:v>
                </c:pt>
                <c:pt idx="654">
                  <c:v>41762.486192129632</c:v>
                </c:pt>
                <c:pt idx="655">
                  <c:v>41762.486250000002</c:v>
                </c:pt>
                <c:pt idx="656">
                  <c:v>41762.486319444448</c:v>
                </c:pt>
                <c:pt idx="657">
                  <c:v>41762.486377314817</c:v>
                </c:pt>
                <c:pt idx="658">
                  <c:v>41762.486435185187</c:v>
                </c:pt>
                <c:pt idx="659">
                  <c:v>41762.486504629633</c:v>
                </c:pt>
                <c:pt idx="660">
                  <c:v>41762.486562500002</c:v>
                </c:pt>
                <c:pt idx="661">
                  <c:v>41762.486620370371</c:v>
                </c:pt>
                <c:pt idx="662">
                  <c:v>41762.486689814818</c:v>
                </c:pt>
                <c:pt idx="663">
                  <c:v>41762.486747685187</c:v>
                </c:pt>
                <c:pt idx="664">
                  <c:v>41762.486805555556</c:v>
                </c:pt>
                <c:pt idx="665">
                  <c:v>41762.486875000002</c:v>
                </c:pt>
                <c:pt idx="666">
                  <c:v>41762.486932870372</c:v>
                </c:pt>
                <c:pt idx="667">
                  <c:v>41762.486990740741</c:v>
                </c:pt>
                <c:pt idx="668">
                  <c:v>41762.487060185187</c:v>
                </c:pt>
                <c:pt idx="669">
                  <c:v>41762.487118055556</c:v>
                </c:pt>
                <c:pt idx="670">
                  <c:v>41762.487175925926</c:v>
                </c:pt>
                <c:pt idx="671">
                  <c:v>41762.487245370372</c:v>
                </c:pt>
                <c:pt idx="672">
                  <c:v>41762.487303240741</c:v>
                </c:pt>
                <c:pt idx="673">
                  <c:v>41762.487361111111</c:v>
                </c:pt>
                <c:pt idx="674">
                  <c:v>41762.48741898148</c:v>
                </c:pt>
                <c:pt idx="675">
                  <c:v>41762.487488425926</c:v>
                </c:pt>
                <c:pt idx="676">
                  <c:v>41762.487546296295</c:v>
                </c:pt>
                <c:pt idx="677">
                  <c:v>41762.487604166665</c:v>
                </c:pt>
                <c:pt idx="678">
                  <c:v>41762.487673611111</c:v>
                </c:pt>
                <c:pt idx="679">
                  <c:v>41762.48773148148</c:v>
                </c:pt>
                <c:pt idx="680">
                  <c:v>41762.48778935185</c:v>
                </c:pt>
                <c:pt idx="681">
                  <c:v>41762.487858796296</c:v>
                </c:pt>
                <c:pt idx="682">
                  <c:v>41762.487916666665</c:v>
                </c:pt>
                <c:pt idx="683">
                  <c:v>41762.487974537034</c:v>
                </c:pt>
                <c:pt idx="684">
                  <c:v>41762.488043981481</c:v>
                </c:pt>
                <c:pt idx="685">
                  <c:v>41762.48810185185</c:v>
                </c:pt>
                <c:pt idx="686">
                  <c:v>41762.488159722219</c:v>
                </c:pt>
                <c:pt idx="687">
                  <c:v>41762.488229166665</c:v>
                </c:pt>
                <c:pt idx="688">
                  <c:v>41762.488287037035</c:v>
                </c:pt>
                <c:pt idx="689">
                  <c:v>41762.488344907404</c:v>
                </c:pt>
                <c:pt idx="690">
                  <c:v>41762.48841435185</c:v>
                </c:pt>
                <c:pt idx="691">
                  <c:v>41762.48847222222</c:v>
                </c:pt>
                <c:pt idx="692">
                  <c:v>41762.488530092596</c:v>
                </c:pt>
                <c:pt idx="693">
                  <c:v>41762.488587962966</c:v>
                </c:pt>
                <c:pt idx="694">
                  <c:v>41762.488657407404</c:v>
                </c:pt>
                <c:pt idx="695">
                  <c:v>41762.488715277781</c:v>
                </c:pt>
                <c:pt idx="696">
                  <c:v>41762.48877314815</c:v>
                </c:pt>
                <c:pt idx="697">
                  <c:v>41762.488842592589</c:v>
                </c:pt>
                <c:pt idx="698">
                  <c:v>41762.488900462966</c:v>
                </c:pt>
                <c:pt idx="699">
                  <c:v>41762.488958333335</c:v>
                </c:pt>
                <c:pt idx="700">
                  <c:v>41762.489027777781</c:v>
                </c:pt>
                <c:pt idx="701">
                  <c:v>41762.489085648151</c:v>
                </c:pt>
                <c:pt idx="702">
                  <c:v>41762.48914351852</c:v>
                </c:pt>
                <c:pt idx="703">
                  <c:v>41762.489212962966</c:v>
                </c:pt>
                <c:pt idx="704">
                  <c:v>41762.489270833335</c:v>
                </c:pt>
                <c:pt idx="705">
                  <c:v>41762.489328703705</c:v>
                </c:pt>
                <c:pt idx="706">
                  <c:v>41762.489398148151</c:v>
                </c:pt>
                <c:pt idx="707">
                  <c:v>41762.48945601852</c:v>
                </c:pt>
                <c:pt idx="708">
                  <c:v>41762.48951388889</c:v>
                </c:pt>
                <c:pt idx="709">
                  <c:v>41762.489571759259</c:v>
                </c:pt>
                <c:pt idx="710">
                  <c:v>41762.489641203705</c:v>
                </c:pt>
                <c:pt idx="711">
                  <c:v>41762.489699074074</c:v>
                </c:pt>
                <c:pt idx="712">
                  <c:v>41762.489756944444</c:v>
                </c:pt>
                <c:pt idx="713">
                  <c:v>41762.48982638889</c:v>
                </c:pt>
                <c:pt idx="714">
                  <c:v>41762.489884259259</c:v>
                </c:pt>
                <c:pt idx="715">
                  <c:v>41762.489942129629</c:v>
                </c:pt>
                <c:pt idx="716">
                  <c:v>41762.490011574075</c:v>
                </c:pt>
                <c:pt idx="717">
                  <c:v>41762.490069444444</c:v>
                </c:pt>
                <c:pt idx="718">
                  <c:v>41762.490127314813</c:v>
                </c:pt>
                <c:pt idx="719">
                  <c:v>41762.49019675926</c:v>
                </c:pt>
                <c:pt idx="720">
                  <c:v>41762.490254629629</c:v>
                </c:pt>
                <c:pt idx="721">
                  <c:v>41762.490312499998</c:v>
                </c:pt>
                <c:pt idx="722">
                  <c:v>41762.490381944444</c:v>
                </c:pt>
                <c:pt idx="723">
                  <c:v>41762.490439814814</c:v>
                </c:pt>
                <c:pt idx="724">
                  <c:v>41762.490497685183</c:v>
                </c:pt>
                <c:pt idx="725">
                  <c:v>41762.490567129629</c:v>
                </c:pt>
                <c:pt idx="726">
                  <c:v>41762.490624999999</c:v>
                </c:pt>
                <c:pt idx="727">
                  <c:v>41762.490682870368</c:v>
                </c:pt>
                <c:pt idx="728">
                  <c:v>41762.490740740737</c:v>
                </c:pt>
                <c:pt idx="729">
                  <c:v>41762.490810185183</c:v>
                </c:pt>
                <c:pt idx="730">
                  <c:v>41762.490868055553</c:v>
                </c:pt>
                <c:pt idx="731">
                  <c:v>41762.490925925929</c:v>
                </c:pt>
                <c:pt idx="732">
                  <c:v>41762.490995370368</c:v>
                </c:pt>
                <c:pt idx="733">
                  <c:v>41762.491053240738</c:v>
                </c:pt>
                <c:pt idx="734">
                  <c:v>41762.491111111114</c:v>
                </c:pt>
                <c:pt idx="735">
                  <c:v>41762.491180555553</c:v>
                </c:pt>
                <c:pt idx="736">
                  <c:v>41762.491238425922</c:v>
                </c:pt>
                <c:pt idx="737">
                  <c:v>41762.491296296299</c:v>
                </c:pt>
                <c:pt idx="738">
                  <c:v>41762.491365740738</c:v>
                </c:pt>
                <c:pt idx="739">
                  <c:v>41762.491423611114</c:v>
                </c:pt>
                <c:pt idx="740">
                  <c:v>41762.491481481484</c:v>
                </c:pt>
                <c:pt idx="741">
                  <c:v>41762.491550925923</c:v>
                </c:pt>
                <c:pt idx="742">
                  <c:v>41762.491608796299</c:v>
                </c:pt>
                <c:pt idx="743">
                  <c:v>41762.491666666669</c:v>
                </c:pt>
                <c:pt idx="744">
                  <c:v>41762.491736111115</c:v>
                </c:pt>
                <c:pt idx="745">
                  <c:v>41762.491793981484</c:v>
                </c:pt>
                <c:pt idx="746">
                  <c:v>41762.491851851853</c:v>
                </c:pt>
                <c:pt idx="747">
                  <c:v>41762.491909722223</c:v>
                </c:pt>
                <c:pt idx="748">
                  <c:v>41762.491979166669</c:v>
                </c:pt>
                <c:pt idx="749">
                  <c:v>41762.492037037038</c:v>
                </c:pt>
                <c:pt idx="750">
                  <c:v>41762.492094907408</c:v>
                </c:pt>
                <c:pt idx="751">
                  <c:v>41762.492164351854</c:v>
                </c:pt>
                <c:pt idx="752">
                  <c:v>41762.492222222223</c:v>
                </c:pt>
                <c:pt idx="753">
                  <c:v>41762.492280092592</c:v>
                </c:pt>
                <c:pt idx="754">
                  <c:v>41762.492349537039</c:v>
                </c:pt>
                <c:pt idx="755">
                  <c:v>41762.492407407408</c:v>
                </c:pt>
                <c:pt idx="756">
                  <c:v>41762.492465277777</c:v>
                </c:pt>
                <c:pt idx="757">
                  <c:v>41762.492534722223</c:v>
                </c:pt>
                <c:pt idx="758">
                  <c:v>41762.492592592593</c:v>
                </c:pt>
                <c:pt idx="759">
                  <c:v>41762.492650462962</c:v>
                </c:pt>
                <c:pt idx="760">
                  <c:v>41762.492719907408</c:v>
                </c:pt>
                <c:pt idx="761">
                  <c:v>41762.492777777778</c:v>
                </c:pt>
                <c:pt idx="762">
                  <c:v>41762.492835648147</c:v>
                </c:pt>
                <c:pt idx="763">
                  <c:v>41762.492905092593</c:v>
                </c:pt>
                <c:pt idx="764">
                  <c:v>41762.492962962962</c:v>
                </c:pt>
                <c:pt idx="765">
                  <c:v>41762.493020833332</c:v>
                </c:pt>
                <c:pt idx="766">
                  <c:v>41762.493078703701</c:v>
                </c:pt>
                <c:pt idx="767">
                  <c:v>41762.493148148147</c:v>
                </c:pt>
                <c:pt idx="768">
                  <c:v>41762.493206018517</c:v>
                </c:pt>
                <c:pt idx="769">
                  <c:v>41762.493263888886</c:v>
                </c:pt>
                <c:pt idx="770">
                  <c:v>41762.493333333332</c:v>
                </c:pt>
                <c:pt idx="771">
                  <c:v>41762.493391203701</c:v>
                </c:pt>
                <c:pt idx="772">
                  <c:v>41762.493449074071</c:v>
                </c:pt>
                <c:pt idx="773">
                  <c:v>41762.493518518517</c:v>
                </c:pt>
                <c:pt idx="774">
                  <c:v>41762.493576388886</c:v>
                </c:pt>
                <c:pt idx="775">
                  <c:v>41762.493634259263</c:v>
                </c:pt>
                <c:pt idx="776">
                  <c:v>41762.493703703702</c:v>
                </c:pt>
                <c:pt idx="777">
                  <c:v>41762.493761574071</c:v>
                </c:pt>
                <c:pt idx="778">
                  <c:v>41762.493819444448</c:v>
                </c:pt>
                <c:pt idx="779">
                  <c:v>41762.493888888886</c:v>
                </c:pt>
                <c:pt idx="780">
                  <c:v>41762.493946759256</c:v>
                </c:pt>
                <c:pt idx="781">
                  <c:v>41762.494004629632</c:v>
                </c:pt>
                <c:pt idx="782">
                  <c:v>41762.494074074071</c:v>
                </c:pt>
                <c:pt idx="783">
                  <c:v>41762.494131944448</c:v>
                </c:pt>
                <c:pt idx="784">
                  <c:v>41762.494189814817</c:v>
                </c:pt>
                <c:pt idx="785">
                  <c:v>41762.494247685187</c:v>
                </c:pt>
                <c:pt idx="786">
                  <c:v>41762.494317129633</c:v>
                </c:pt>
                <c:pt idx="787">
                  <c:v>41762.494375000002</c:v>
                </c:pt>
                <c:pt idx="788">
                  <c:v>41762.494432870371</c:v>
                </c:pt>
                <c:pt idx="789">
                  <c:v>41762.494502314818</c:v>
                </c:pt>
                <c:pt idx="790">
                  <c:v>41762.494560185187</c:v>
                </c:pt>
                <c:pt idx="791">
                  <c:v>41762.494618055556</c:v>
                </c:pt>
                <c:pt idx="792">
                  <c:v>41762.494687500002</c:v>
                </c:pt>
                <c:pt idx="793">
                  <c:v>41762.494745370372</c:v>
                </c:pt>
                <c:pt idx="794">
                  <c:v>41762.494803240741</c:v>
                </c:pt>
                <c:pt idx="795">
                  <c:v>41762.494872685187</c:v>
                </c:pt>
                <c:pt idx="796">
                  <c:v>41762.494930555556</c:v>
                </c:pt>
                <c:pt idx="797">
                  <c:v>41762.494988425926</c:v>
                </c:pt>
                <c:pt idx="798">
                  <c:v>41762.495057870372</c:v>
                </c:pt>
                <c:pt idx="799">
                  <c:v>41762.495115740741</c:v>
                </c:pt>
                <c:pt idx="800">
                  <c:v>41762.495173611111</c:v>
                </c:pt>
                <c:pt idx="801">
                  <c:v>41762.49523148148</c:v>
                </c:pt>
                <c:pt idx="802">
                  <c:v>41762.495300925926</c:v>
                </c:pt>
                <c:pt idx="803">
                  <c:v>41762.495358796295</c:v>
                </c:pt>
                <c:pt idx="804">
                  <c:v>41762.495416666665</c:v>
                </c:pt>
                <c:pt idx="805">
                  <c:v>41762.495486111111</c:v>
                </c:pt>
                <c:pt idx="806">
                  <c:v>41762.49554398148</c:v>
                </c:pt>
                <c:pt idx="807">
                  <c:v>41762.49560185185</c:v>
                </c:pt>
                <c:pt idx="808">
                  <c:v>41762.495671296296</c:v>
                </c:pt>
                <c:pt idx="809">
                  <c:v>41762.495729166665</c:v>
                </c:pt>
                <c:pt idx="810">
                  <c:v>41762.495787037034</c:v>
                </c:pt>
                <c:pt idx="811">
                  <c:v>41762.495856481481</c:v>
                </c:pt>
                <c:pt idx="812">
                  <c:v>41762.49591435185</c:v>
                </c:pt>
                <c:pt idx="813">
                  <c:v>41762.495972222219</c:v>
                </c:pt>
                <c:pt idx="814">
                  <c:v>41762.496041666665</c:v>
                </c:pt>
                <c:pt idx="815">
                  <c:v>41762.496099537035</c:v>
                </c:pt>
                <c:pt idx="816">
                  <c:v>41762.496157407404</c:v>
                </c:pt>
                <c:pt idx="817">
                  <c:v>41762.49622685185</c:v>
                </c:pt>
                <c:pt idx="818">
                  <c:v>41762.49628472222</c:v>
                </c:pt>
                <c:pt idx="819">
                  <c:v>41762.496342592596</c:v>
                </c:pt>
                <c:pt idx="820">
                  <c:v>41762.496400462966</c:v>
                </c:pt>
                <c:pt idx="821">
                  <c:v>41762.496469907404</c:v>
                </c:pt>
                <c:pt idx="822">
                  <c:v>41762.496527777781</c:v>
                </c:pt>
                <c:pt idx="823">
                  <c:v>41762.49658564815</c:v>
                </c:pt>
                <c:pt idx="824">
                  <c:v>41762.496655092589</c:v>
                </c:pt>
                <c:pt idx="825">
                  <c:v>41762.496712962966</c:v>
                </c:pt>
                <c:pt idx="826">
                  <c:v>41762.496770833335</c:v>
                </c:pt>
                <c:pt idx="827">
                  <c:v>41762.496840277781</c:v>
                </c:pt>
                <c:pt idx="828">
                  <c:v>41762.496898148151</c:v>
                </c:pt>
                <c:pt idx="829">
                  <c:v>41762.49695601852</c:v>
                </c:pt>
                <c:pt idx="830">
                  <c:v>41762.497025462966</c:v>
                </c:pt>
                <c:pt idx="831">
                  <c:v>41762.497083333335</c:v>
                </c:pt>
                <c:pt idx="832">
                  <c:v>41762.497141203705</c:v>
                </c:pt>
                <c:pt idx="833">
                  <c:v>41762.497210648151</c:v>
                </c:pt>
                <c:pt idx="834">
                  <c:v>41762.49726851852</c:v>
                </c:pt>
                <c:pt idx="835">
                  <c:v>41762.49732638889</c:v>
                </c:pt>
                <c:pt idx="836">
                  <c:v>41762.497395833336</c:v>
                </c:pt>
                <c:pt idx="837">
                  <c:v>41762.497453703705</c:v>
                </c:pt>
                <c:pt idx="838">
                  <c:v>41762.497511574074</c:v>
                </c:pt>
                <c:pt idx="839">
                  <c:v>41762.497569444444</c:v>
                </c:pt>
                <c:pt idx="840">
                  <c:v>41762.49763888889</c:v>
                </c:pt>
                <c:pt idx="841">
                  <c:v>41762.497696759259</c:v>
                </c:pt>
                <c:pt idx="842">
                  <c:v>41762.497754629629</c:v>
                </c:pt>
                <c:pt idx="843">
                  <c:v>41762.497824074075</c:v>
                </c:pt>
                <c:pt idx="844">
                  <c:v>41762.497881944444</c:v>
                </c:pt>
                <c:pt idx="845">
                  <c:v>41762.497939814813</c:v>
                </c:pt>
                <c:pt idx="846">
                  <c:v>41762.49800925926</c:v>
                </c:pt>
                <c:pt idx="847">
                  <c:v>41762.498067129629</c:v>
                </c:pt>
                <c:pt idx="848">
                  <c:v>41762.498124999998</c:v>
                </c:pt>
                <c:pt idx="849">
                  <c:v>41762.498194444444</c:v>
                </c:pt>
                <c:pt idx="850">
                  <c:v>41762.498252314814</c:v>
                </c:pt>
                <c:pt idx="851">
                  <c:v>41762.498310185183</c:v>
                </c:pt>
                <c:pt idx="852">
                  <c:v>41762.498379629629</c:v>
                </c:pt>
                <c:pt idx="853">
                  <c:v>41762.498437499999</c:v>
                </c:pt>
                <c:pt idx="854">
                  <c:v>41762.498495370368</c:v>
                </c:pt>
                <c:pt idx="855">
                  <c:v>41762.498564814814</c:v>
                </c:pt>
                <c:pt idx="856">
                  <c:v>41762.498622685183</c:v>
                </c:pt>
                <c:pt idx="857">
                  <c:v>41762.498680555553</c:v>
                </c:pt>
                <c:pt idx="858">
                  <c:v>41762.498738425929</c:v>
                </c:pt>
                <c:pt idx="859">
                  <c:v>41762.498807870368</c:v>
                </c:pt>
                <c:pt idx="860">
                  <c:v>41762.498865740738</c:v>
                </c:pt>
                <c:pt idx="861">
                  <c:v>41762.498923611114</c:v>
                </c:pt>
                <c:pt idx="862">
                  <c:v>41762.498993055553</c:v>
                </c:pt>
                <c:pt idx="863">
                  <c:v>41762.499050925922</c:v>
                </c:pt>
                <c:pt idx="864">
                  <c:v>41762.499108796299</c:v>
                </c:pt>
                <c:pt idx="865">
                  <c:v>41762.499178240738</c:v>
                </c:pt>
                <c:pt idx="866">
                  <c:v>41762.499236111114</c:v>
                </c:pt>
                <c:pt idx="867">
                  <c:v>41762.499293981484</c:v>
                </c:pt>
                <c:pt idx="868">
                  <c:v>41762.499363425923</c:v>
                </c:pt>
                <c:pt idx="869">
                  <c:v>41762.499421296299</c:v>
                </c:pt>
                <c:pt idx="870">
                  <c:v>41762.499479166669</c:v>
                </c:pt>
                <c:pt idx="871">
                  <c:v>41762.499548611115</c:v>
                </c:pt>
                <c:pt idx="872">
                  <c:v>41762.499606481484</c:v>
                </c:pt>
                <c:pt idx="873">
                  <c:v>41762.499664351853</c:v>
                </c:pt>
                <c:pt idx="874">
                  <c:v>41762.4997337963</c:v>
                </c:pt>
                <c:pt idx="875">
                  <c:v>41762.499791666669</c:v>
                </c:pt>
                <c:pt idx="876">
                  <c:v>41762.499849537038</c:v>
                </c:pt>
                <c:pt idx="877">
                  <c:v>41762.499907407408</c:v>
                </c:pt>
                <c:pt idx="878">
                  <c:v>41762.499976851854</c:v>
                </c:pt>
                <c:pt idx="879">
                  <c:v>41762.500034722223</c:v>
                </c:pt>
                <c:pt idx="880">
                  <c:v>41762.500092592592</c:v>
                </c:pt>
                <c:pt idx="881">
                  <c:v>41762.500162037039</c:v>
                </c:pt>
                <c:pt idx="882">
                  <c:v>41762.500219907408</c:v>
                </c:pt>
                <c:pt idx="883">
                  <c:v>41762.500277777777</c:v>
                </c:pt>
                <c:pt idx="884">
                  <c:v>41762.500347222223</c:v>
                </c:pt>
                <c:pt idx="885">
                  <c:v>41762.500405092593</c:v>
                </c:pt>
                <c:pt idx="886">
                  <c:v>41762.500462962962</c:v>
                </c:pt>
                <c:pt idx="887">
                  <c:v>41762.500532407408</c:v>
                </c:pt>
                <c:pt idx="888">
                  <c:v>41762.500590277778</c:v>
                </c:pt>
                <c:pt idx="889">
                  <c:v>41762.500648148147</c:v>
                </c:pt>
                <c:pt idx="890">
                  <c:v>41762.500717592593</c:v>
                </c:pt>
                <c:pt idx="891">
                  <c:v>41762.500775462962</c:v>
                </c:pt>
                <c:pt idx="892">
                  <c:v>41762.500833333332</c:v>
                </c:pt>
                <c:pt idx="893">
                  <c:v>41762.500902777778</c:v>
                </c:pt>
                <c:pt idx="894">
                  <c:v>41762.500960648147</c:v>
                </c:pt>
                <c:pt idx="895">
                  <c:v>41762.501018518517</c:v>
                </c:pt>
                <c:pt idx="896">
                  <c:v>41762.501076388886</c:v>
                </c:pt>
                <c:pt idx="897">
                  <c:v>41762.501145833332</c:v>
                </c:pt>
                <c:pt idx="898">
                  <c:v>41762.501203703701</c:v>
                </c:pt>
                <c:pt idx="899">
                  <c:v>41762.501261574071</c:v>
                </c:pt>
                <c:pt idx="900">
                  <c:v>41762.501331018517</c:v>
                </c:pt>
                <c:pt idx="901">
                  <c:v>41762.501388888886</c:v>
                </c:pt>
                <c:pt idx="902">
                  <c:v>41762.501446759263</c:v>
                </c:pt>
                <c:pt idx="903">
                  <c:v>41762.501516203702</c:v>
                </c:pt>
                <c:pt idx="904">
                  <c:v>41762.501574074071</c:v>
                </c:pt>
                <c:pt idx="905">
                  <c:v>41762.501631944448</c:v>
                </c:pt>
                <c:pt idx="906">
                  <c:v>41762.501701388886</c:v>
                </c:pt>
                <c:pt idx="907">
                  <c:v>41762.501759259256</c:v>
                </c:pt>
                <c:pt idx="908">
                  <c:v>41762.501817129632</c:v>
                </c:pt>
                <c:pt idx="909">
                  <c:v>41762.501886574071</c:v>
                </c:pt>
                <c:pt idx="910">
                  <c:v>41762.501944444448</c:v>
                </c:pt>
                <c:pt idx="911">
                  <c:v>41762.502002314817</c:v>
                </c:pt>
                <c:pt idx="912">
                  <c:v>41762.502060185187</c:v>
                </c:pt>
                <c:pt idx="913">
                  <c:v>41762.502129629633</c:v>
                </c:pt>
                <c:pt idx="914">
                  <c:v>41762.502187500002</c:v>
                </c:pt>
                <c:pt idx="915">
                  <c:v>41762.502245370371</c:v>
                </c:pt>
                <c:pt idx="916">
                  <c:v>41762.502314814818</c:v>
                </c:pt>
                <c:pt idx="917">
                  <c:v>41762.502372685187</c:v>
                </c:pt>
                <c:pt idx="918">
                  <c:v>41762.502430555556</c:v>
                </c:pt>
                <c:pt idx="919">
                  <c:v>41762.502500000002</c:v>
                </c:pt>
                <c:pt idx="920">
                  <c:v>41762.502557870372</c:v>
                </c:pt>
                <c:pt idx="921">
                  <c:v>41762.502615740741</c:v>
                </c:pt>
                <c:pt idx="922">
                  <c:v>41762.502685185187</c:v>
                </c:pt>
                <c:pt idx="923">
                  <c:v>41762.502743055556</c:v>
                </c:pt>
                <c:pt idx="924">
                  <c:v>41762.502800925926</c:v>
                </c:pt>
                <c:pt idx="925">
                  <c:v>41762.502870370372</c:v>
                </c:pt>
                <c:pt idx="926">
                  <c:v>41762.502928240741</c:v>
                </c:pt>
                <c:pt idx="927">
                  <c:v>41762.502986111111</c:v>
                </c:pt>
                <c:pt idx="928">
                  <c:v>41762.503055555557</c:v>
                </c:pt>
                <c:pt idx="929">
                  <c:v>41762.503113425926</c:v>
                </c:pt>
                <c:pt idx="930">
                  <c:v>41762.503171296295</c:v>
                </c:pt>
                <c:pt idx="931">
                  <c:v>41762.503229166665</c:v>
                </c:pt>
                <c:pt idx="932">
                  <c:v>41762.503298611111</c:v>
                </c:pt>
                <c:pt idx="933">
                  <c:v>41762.50335648148</c:v>
                </c:pt>
                <c:pt idx="934">
                  <c:v>41762.50341435185</c:v>
                </c:pt>
                <c:pt idx="935">
                  <c:v>41762.503483796296</c:v>
                </c:pt>
                <c:pt idx="936">
                  <c:v>41762.503541666665</c:v>
                </c:pt>
                <c:pt idx="937">
                  <c:v>41762.503599537034</c:v>
                </c:pt>
                <c:pt idx="938">
                  <c:v>41762.503668981481</c:v>
                </c:pt>
                <c:pt idx="939">
                  <c:v>41762.50372685185</c:v>
                </c:pt>
                <c:pt idx="940">
                  <c:v>41762.503784722219</c:v>
                </c:pt>
                <c:pt idx="941">
                  <c:v>41762.503854166665</c:v>
                </c:pt>
                <c:pt idx="942">
                  <c:v>41762.503912037035</c:v>
                </c:pt>
                <c:pt idx="943">
                  <c:v>41762.503969907404</c:v>
                </c:pt>
                <c:pt idx="944">
                  <c:v>41762.50403935185</c:v>
                </c:pt>
                <c:pt idx="945">
                  <c:v>41762.50409722222</c:v>
                </c:pt>
                <c:pt idx="946">
                  <c:v>41762.504155092596</c:v>
                </c:pt>
                <c:pt idx="947">
                  <c:v>41762.504224537035</c:v>
                </c:pt>
                <c:pt idx="948">
                  <c:v>41762.504282407404</c:v>
                </c:pt>
                <c:pt idx="949">
                  <c:v>41762.504340277781</c:v>
                </c:pt>
                <c:pt idx="950">
                  <c:v>41762.50439814815</c:v>
                </c:pt>
                <c:pt idx="951">
                  <c:v>41762.504467592589</c:v>
                </c:pt>
                <c:pt idx="952">
                  <c:v>41762.504525462966</c:v>
                </c:pt>
                <c:pt idx="953">
                  <c:v>41762.504583333335</c:v>
                </c:pt>
                <c:pt idx="954">
                  <c:v>41762.504652777781</c:v>
                </c:pt>
                <c:pt idx="955">
                  <c:v>41762.504710648151</c:v>
                </c:pt>
                <c:pt idx="956">
                  <c:v>41762.50476851852</c:v>
                </c:pt>
                <c:pt idx="957">
                  <c:v>41762.504837962966</c:v>
                </c:pt>
                <c:pt idx="958">
                  <c:v>41762.504895833335</c:v>
                </c:pt>
                <c:pt idx="959">
                  <c:v>41762.504953703705</c:v>
                </c:pt>
                <c:pt idx="960">
                  <c:v>41762.505023148151</c:v>
                </c:pt>
                <c:pt idx="961">
                  <c:v>41762.50508101852</c:v>
                </c:pt>
                <c:pt idx="962">
                  <c:v>41762.50513888889</c:v>
                </c:pt>
                <c:pt idx="963">
                  <c:v>41762.505208333336</c:v>
                </c:pt>
                <c:pt idx="964">
                  <c:v>41762.505266203705</c:v>
                </c:pt>
                <c:pt idx="965">
                  <c:v>41762.505324074074</c:v>
                </c:pt>
                <c:pt idx="966">
                  <c:v>41762.505393518521</c:v>
                </c:pt>
                <c:pt idx="967">
                  <c:v>41762.50545138889</c:v>
                </c:pt>
                <c:pt idx="968">
                  <c:v>41762.505509259259</c:v>
                </c:pt>
                <c:pt idx="969">
                  <c:v>41762.505567129629</c:v>
                </c:pt>
                <c:pt idx="970">
                  <c:v>41762.505636574075</c:v>
                </c:pt>
                <c:pt idx="971">
                  <c:v>41762.505694444444</c:v>
                </c:pt>
                <c:pt idx="972">
                  <c:v>41762.505752314813</c:v>
                </c:pt>
                <c:pt idx="973">
                  <c:v>41762.50582175926</c:v>
                </c:pt>
                <c:pt idx="974">
                  <c:v>41762.505879629629</c:v>
                </c:pt>
                <c:pt idx="975">
                  <c:v>41762.505937499998</c:v>
                </c:pt>
                <c:pt idx="976">
                  <c:v>41762.506006944444</c:v>
                </c:pt>
                <c:pt idx="977">
                  <c:v>41762.506064814814</c:v>
                </c:pt>
                <c:pt idx="978">
                  <c:v>41762.506122685183</c:v>
                </c:pt>
                <c:pt idx="979">
                  <c:v>41762.506192129629</c:v>
                </c:pt>
                <c:pt idx="980">
                  <c:v>41762.506249999999</c:v>
                </c:pt>
                <c:pt idx="981">
                  <c:v>41762.506307870368</c:v>
                </c:pt>
                <c:pt idx="982">
                  <c:v>41762.506377314814</c:v>
                </c:pt>
                <c:pt idx="983">
                  <c:v>41762.506435185183</c:v>
                </c:pt>
                <c:pt idx="984">
                  <c:v>41762.506493055553</c:v>
                </c:pt>
                <c:pt idx="985">
                  <c:v>41762.506562499999</c:v>
                </c:pt>
                <c:pt idx="986">
                  <c:v>41762.506620370368</c:v>
                </c:pt>
                <c:pt idx="987">
                  <c:v>41762.506678240738</c:v>
                </c:pt>
                <c:pt idx="988">
                  <c:v>41762.506736111114</c:v>
                </c:pt>
                <c:pt idx="989">
                  <c:v>41762.506805555553</c:v>
                </c:pt>
                <c:pt idx="990">
                  <c:v>41762.506863425922</c:v>
                </c:pt>
                <c:pt idx="991">
                  <c:v>41762.506921296299</c:v>
                </c:pt>
                <c:pt idx="992">
                  <c:v>41762.506990740738</c:v>
                </c:pt>
                <c:pt idx="993">
                  <c:v>41762.507048611114</c:v>
                </c:pt>
                <c:pt idx="994">
                  <c:v>41762.507106481484</c:v>
                </c:pt>
                <c:pt idx="995">
                  <c:v>41762.507175925923</c:v>
                </c:pt>
                <c:pt idx="996">
                  <c:v>41762.507233796299</c:v>
                </c:pt>
                <c:pt idx="997">
                  <c:v>41762.507291666669</c:v>
                </c:pt>
                <c:pt idx="998">
                  <c:v>41762.507361111115</c:v>
                </c:pt>
                <c:pt idx="999">
                  <c:v>41762.507418981484</c:v>
                </c:pt>
                <c:pt idx="1000">
                  <c:v>41762.507476851853</c:v>
                </c:pt>
                <c:pt idx="1001">
                  <c:v>41762.5075462963</c:v>
                </c:pt>
                <c:pt idx="1002">
                  <c:v>41762.507604166669</c:v>
                </c:pt>
                <c:pt idx="1003">
                  <c:v>41762.507662037038</c:v>
                </c:pt>
                <c:pt idx="1004">
                  <c:v>41762.507731481484</c:v>
                </c:pt>
                <c:pt idx="1005">
                  <c:v>41762.507789351854</c:v>
                </c:pt>
                <c:pt idx="1006">
                  <c:v>41762.507847222223</c:v>
                </c:pt>
                <c:pt idx="1007">
                  <c:v>41762.507905092592</c:v>
                </c:pt>
                <c:pt idx="1008">
                  <c:v>41762.507974537039</c:v>
                </c:pt>
                <c:pt idx="1009">
                  <c:v>41762.508032407408</c:v>
                </c:pt>
                <c:pt idx="1010">
                  <c:v>41762.508090277777</c:v>
                </c:pt>
                <c:pt idx="1011">
                  <c:v>41762.508159722223</c:v>
                </c:pt>
                <c:pt idx="1012">
                  <c:v>41762.508217592593</c:v>
                </c:pt>
                <c:pt idx="1013">
                  <c:v>41762.508275462962</c:v>
                </c:pt>
                <c:pt idx="1014">
                  <c:v>41762.508344907408</c:v>
                </c:pt>
                <c:pt idx="1015">
                  <c:v>41762.508402777778</c:v>
                </c:pt>
                <c:pt idx="1016">
                  <c:v>41762.508460648147</c:v>
                </c:pt>
                <c:pt idx="1017">
                  <c:v>41762.508530092593</c:v>
                </c:pt>
                <c:pt idx="1018">
                  <c:v>41762.508587962962</c:v>
                </c:pt>
                <c:pt idx="1019">
                  <c:v>41762.508645833332</c:v>
                </c:pt>
                <c:pt idx="1020">
                  <c:v>41762.508715277778</c:v>
                </c:pt>
                <c:pt idx="1021">
                  <c:v>41762.508773148147</c:v>
                </c:pt>
                <c:pt idx="1022">
                  <c:v>41762.508831018517</c:v>
                </c:pt>
                <c:pt idx="1023">
                  <c:v>41762.508888888886</c:v>
                </c:pt>
                <c:pt idx="1024">
                  <c:v>41762.508958333332</c:v>
                </c:pt>
                <c:pt idx="1025">
                  <c:v>41762.509016203701</c:v>
                </c:pt>
                <c:pt idx="1026">
                  <c:v>41762.509074074071</c:v>
                </c:pt>
                <c:pt idx="1027">
                  <c:v>41762.509143518517</c:v>
                </c:pt>
                <c:pt idx="1028">
                  <c:v>41762.509201388886</c:v>
                </c:pt>
                <c:pt idx="1029">
                  <c:v>41762.509259259263</c:v>
                </c:pt>
                <c:pt idx="1030">
                  <c:v>41762.509328703702</c:v>
                </c:pt>
                <c:pt idx="1031">
                  <c:v>41762.509386574071</c:v>
                </c:pt>
                <c:pt idx="1032">
                  <c:v>41762.509444444448</c:v>
                </c:pt>
                <c:pt idx="1033">
                  <c:v>41762.509513888886</c:v>
                </c:pt>
                <c:pt idx="1034">
                  <c:v>41762.509571759256</c:v>
                </c:pt>
                <c:pt idx="1035">
                  <c:v>41762.509629629632</c:v>
                </c:pt>
                <c:pt idx="1036">
                  <c:v>41762.509699074071</c:v>
                </c:pt>
                <c:pt idx="1037">
                  <c:v>41762.509756944448</c:v>
                </c:pt>
                <c:pt idx="1038">
                  <c:v>41762.509814814817</c:v>
                </c:pt>
                <c:pt idx="1039">
                  <c:v>41762.509884259256</c:v>
                </c:pt>
                <c:pt idx="1040">
                  <c:v>41762.509942129633</c:v>
                </c:pt>
                <c:pt idx="1041">
                  <c:v>41762.51</c:v>
                </c:pt>
                <c:pt idx="1042">
                  <c:v>41762.510057870371</c:v>
                </c:pt>
                <c:pt idx="1043">
                  <c:v>41762.510127314818</c:v>
                </c:pt>
                <c:pt idx="1044">
                  <c:v>41762.510185185187</c:v>
                </c:pt>
                <c:pt idx="1045">
                  <c:v>41762.510243055556</c:v>
                </c:pt>
                <c:pt idx="1046">
                  <c:v>41762.510312500002</c:v>
                </c:pt>
                <c:pt idx="1047">
                  <c:v>41762.510370370372</c:v>
                </c:pt>
                <c:pt idx="1048">
                  <c:v>41762.510428240741</c:v>
                </c:pt>
                <c:pt idx="1049">
                  <c:v>41762.510497685187</c:v>
                </c:pt>
                <c:pt idx="1050">
                  <c:v>41762.510555555556</c:v>
                </c:pt>
                <c:pt idx="1051">
                  <c:v>41762.510613425926</c:v>
                </c:pt>
                <c:pt idx="1052">
                  <c:v>41762.510682870372</c:v>
                </c:pt>
                <c:pt idx="1053">
                  <c:v>41762.510740740741</c:v>
                </c:pt>
                <c:pt idx="1054">
                  <c:v>41762.510798611111</c:v>
                </c:pt>
                <c:pt idx="1055">
                  <c:v>41762.510868055557</c:v>
                </c:pt>
                <c:pt idx="1056">
                  <c:v>41762.510925925926</c:v>
                </c:pt>
                <c:pt idx="1057">
                  <c:v>41762.510983796295</c:v>
                </c:pt>
                <c:pt idx="1058">
                  <c:v>41762.511053240742</c:v>
                </c:pt>
                <c:pt idx="1059">
                  <c:v>41762.511111111111</c:v>
                </c:pt>
                <c:pt idx="1060">
                  <c:v>41762.51116898148</c:v>
                </c:pt>
                <c:pt idx="1061">
                  <c:v>41762.51122685185</c:v>
                </c:pt>
                <c:pt idx="1062">
                  <c:v>41762.511296296296</c:v>
                </c:pt>
                <c:pt idx="1063">
                  <c:v>41762.511354166665</c:v>
                </c:pt>
                <c:pt idx="1064">
                  <c:v>41762.511412037034</c:v>
                </c:pt>
                <c:pt idx="1065">
                  <c:v>41762.511481481481</c:v>
                </c:pt>
                <c:pt idx="1066">
                  <c:v>41762.51153935185</c:v>
                </c:pt>
                <c:pt idx="1067">
                  <c:v>41762.511597222219</c:v>
                </c:pt>
                <c:pt idx="1068">
                  <c:v>41762.511666666665</c:v>
                </c:pt>
                <c:pt idx="1069">
                  <c:v>41762.511724537035</c:v>
                </c:pt>
                <c:pt idx="1070">
                  <c:v>41762.511782407404</c:v>
                </c:pt>
                <c:pt idx="1071">
                  <c:v>41762.51185185185</c:v>
                </c:pt>
                <c:pt idx="1072">
                  <c:v>41762.51190972222</c:v>
                </c:pt>
                <c:pt idx="1073">
                  <c:v>41762.511967592596</c:v>
                </c:pt>
                <c:pt idx="1074">
                  <c:v>41762.512037037035</c:v>
                </c:pt>
                <c:pt idx="1075">
                  <c:v>41762.512094907404</c:v>
                </c:pt>
                <c:pt idx="1076">
                  <c:v>41762.512152777781</c:v>
                </c:pt>
                <c:pt idx="1077">
                  <c:v>41762.51222222222</c:v>
                </c:pt>
                <c:pt idx="1078">
                  <c:v>41762.512280092589</c:v>
                </c:pt>
                <c:pt idx="1079">
                  <c:v>41762.512337962966</c:v>
                </c:pt>
                <c:pt idx="1080">
                  <c:v>41762.512395833335</c:v>
                </c:pt>
                <c:pt idx="1081">
                  <c:v>41762.512465277781</c:v>
                </c:pt>
                <c:pt idx="1082">
                  <c:v>41762.512523148151</c:v>
                </c:pt>
                <c:pt idx="1083">
                  <c:v>41762.51258101852</c:v>
                </c:pt>
                <c:pt idx="1084">
                  <c:v>41762.512650462966</c:v>
                </c:pt>
                <c:pt idx="1085">
                  <c:v>41762.512708333335</c:v>
                </c:pt>
                <c:pt idx="1086">
                  <c:v>41762.512766203705</c:v>
                </c:pt>
                <c:pt idx="1087">
                  <c:v>41762.512835648151</c:v>
                </c:pt>
              </c:numCache>
            </c:numRef>
          </c:xVal>
          <c:yVal>
            <c:numRef>
              <c:f>'Data_&amp;_Charts_Sounding_2'!$C$2:$C$1089</c:f>
              <c:numCache>
                <c:formatCode>General</c:formatCode>
                <c:ptCount val="1088"/>
                <c:pt idx="0">
                  <c:v>17.579999999999998</c:v>
                </c:pt>
                <c:pt idx="1">
                  <c:v>17.600000000000001</c:v>
                </c:pt>
                <c:pt idx="2">
                  <c:v>17.670000000000002</c:v>
                </c:pt>
                <c:pt idx="3">
                  <c:v>17.72</c:v>
                </c:pt>
                <c:pt idx="4">
                  <c:v>17.72</c:v>
                </c:pt>
                <c:pt idx="5">
                  <c:v>17.670000000000002</c:v>
                </c:pt>
                <c:pt idx="6">
                  <c:v>17.57</c:v>
                </c:pt>
                <c:pt idx="7">
                  <c:v>17.72</c:v>
                </c:pt>
                <c:pt idx="8">
                  <c:v>17.7</c:v>
                </c:pt>
                <c:pt idx="9">
                  <c:v>17.78</c:v>
                </c:pt>
                <c:pt idx="10">
                  <c:v>17.79</c:v>
                </c:pt>
                <c:pt idx="11">
                  <c:v>17.690000000000001</c:v>
                </c:pt>
                <c:pt idx="12">
                  <c:v>17.329999999999998</c:v>
                </c:pt>
                <c:pt idx="13">
                  <c:v>17.18</c:v>
                </c:pt>
                <c:pt idx="14">
                  <c:v>17.12</c:v>
                </c:pt>
                <c:pt idx="15">
                  <c:v>17.079999999999998</c:v>
                </c:pt>
                <c:pt idx="16">
                  <c:v>17.02</c:v>
                </c:pt>
                <c:pt idx="17">
                  <c:v>17.100000000000001</c:v>
                </c:pt>
                <c:pt idx="18">
                  <c:v>17.079999999999998</c:v>
                </c:pt>
                <c:pt idx="19">
                  <c:v>17</c:v>
                </c:pt>
                <c:pt idx="20">
                  <c:v>17.010000000000002</c:v>
                </c:pt>
                <c:pt idx="21">
                  <c:v>17.13</c:v>
                </c:pt>
                <c:pt idx="22">
                  <c:v>17.16</c:v>
                </c:pt>
                <c:pt idx="23">
                  <c:v>17.239999999999998</c:v>
                </c:pt>
                <c:pt idx="24">
                  <c:v>17.3</c:v>
                </c:pt>
                <c:pt idx="25">
                  <c:v>17.309999999999999</c:v>
                </c:pt>
                <c:pt idx="26">
                  <c:v>17.22</c:v>
                </c:pt>
                <c:pt idx="27">
                  <c:v>17.18</c:v>
                </c:pt>
                <c:pt idx="28">
                  <c:v>17.23</c:v>
                </c:pt>
                <c:pt idx="29">
                  <c:v>17.239999999999998</c:v>
                </c:pt>
                <c:pt idx="30">
                  <c:v>17.34</c:v>
                </c:pt>
                <c:pt idx="31">
                  <c:v>17.399999999999999</c:v>
                </c:pt>
                <c:pt idx="32">
                  <c:v>17.260000000000002</c:v>
                </c:pt>
                <c:pt idx="33">
                  <c:v>17</c:v>
                </c:pt>
                <c:pt idx="34">
                  <c:v>16.91</c:v>
                </c:pt>
                <c:pt idx="35">
                  <c:v>16.95</c:v>
                </c:pt>
                <c:pt idx="36">
                  <c:v>17</c:v>
                </c:pt>
                <c:pt idx="37">
                  <c:v>16.989999999999998</c:v>
                </c:pt>
                <c:pt idx="38">
                  <c:v>17.09</c:v>
                </c:pt>
                <c:pt idx="39">
                  <c:v>17.05</c:v>
                </c:pt>
                <c:pt idx="40">
                  <c:v>17.010000000000002</c:v>
                </c:pt>
                <c:pt idx="41">
                  <c:v>17</c:v>
                </c:pt>
                <c:pt idx="42">
                  <c:v>17.11</c:v>
                </c:pt>
                <c:pt idx="43">
                  <c:v>17.309999999999999</c:v>
                </c:pt>
                <c:pt idx="44">
                  <c:v>17.329999999999998</c:v>
                </c:pt>
                <c:pt idx="45">
                  <c:v>17.329999999999998</c:v>
                </c:pt>
                <c:pt idx="46">
                  <c:v>17.34</c:v>
                </c:pt>
                <c:pt idx="47">
                  <c:v>17.350000000000001</c:v>
                </c:pt>
                <c:pt idx="48">
                  <c:v>17.38</c:v>
                </c:pt>
                <c:pt idx="49">
                  <c:v>17.38</c:v>
                </c:pt>
                <c:pt idx="50">
                  <c:v>17.45</c:v>
                </c:pt>
                <c:pt idx="51">
                  <c:v>17.45</c:v>
                </c:pt>
                <c:pt idx="52">
                  <c:v>17.36</c:v>
                </c:pt>
                <c:pt idx="53">
                  <c:v>17.18</c:v>
                </c:pt>
                <c:pt idx="54">
                  <c:v>17.25</c:v>
                </c:pt>
                <c:pt idx="55">
                  <c:v>17.38</c:v>
                </c:pt>
                <c:pt idx="56">
                  <c:v>17.5</c:v>
                </c:pt>
                <c:pt idx="57">
                  <c:v>17.46</c:v>
                </c:pt>
                <c:pt idx="58">
                  <c:v>17.2</c:v>
                </c:pt>
                <c:pt idx="59">
                  <c:v>17.14</c:v>
                </c:pt>
                <c:pt idx="60">
                  <c:v>17.149999999999999</c:v>
                </c:pt>
                <c:pt idx="61">
                  <c:v>17.260000000000002</c:v>
                </c:pt>
                <c:pt idx="62">
                  <c:v>17.350000000000001</c:v>
                </c:pt>
                <c:pt idx="63">
                  <c:v>17.38</c:v>
                </c:pt>
                <c:pt idx="64">
                  <c:v>17.45</c:v>
                </c:pt>
                <c:pt idx="65">
                  <c:v>17.45</c:v>
                </c:pt>
                <c:pt idx="66">
                  <c:v>17.420000000000002</c:v>
                </c:pt>
                <c:pt idx="67">
                  <c:v>17.46</c:v>
                </c:pt>
                <c:pt idx="68">
                  <c:v>17.45</c:v>
                </c:pt>
                <c:pt idx="69">
                  <c:v>17.38</c:v>
                </c:pt>
                <c:pt idx="70">
                  <c:v>17.399999999999999</c:v>
                </c:pt>
                <c:pt idx="71">
                  <c:v>17.41</c:v>
                </c:pt>
                <c:pt idx="72">
                  <c:v>17.43</c:v>
                </c:pt>
                <c:pt idx="73">
                  <c:v>17.510000000000002</c:v>
                </c:pt>
                <c:pt idx="74">
                  <c:v>17.559999999999999</c:v>
                </c:pt>
                <c:pt idx="75">
                  <c:v>17.62</c:v>
                </c:pt>
                <c:pt idx="76">
                  <c:v>17.64</c:v>
                </c:pt>
                <c:pt idx="77">
                  <c:v>17.579999999999998</c:v>
                </c:pt>
                <c:pt idx="78">
                  <c:v>17.62</c:v>
                </c:pt>
                <c:pt idx="79">
                  <c:v>17.66</c:v>
                </c:pt>
                <c:pt idx="80">
                  <c:v>17.739999999999998</c:v>
                </c:pt>
                <c:pt idx="81">
                  <c:v>17.739999999999998</c:v>
                </c:pt>
                <c:pt idx="82">
                  <c:v>17.920000000000002</c:v>
                </c:pt>
                <c:pt idx="83">
                  <c:v>17.88</c:v>
                </c:pt>
                <c:pt idx="84">
                  <c:v>17.940000000000001</c:v>
                </c:pt>
                <c:pt idx="85">
                  <c:v>18.12</c:v>
                </c:pt>
                <c:pt idx="86">
                  <c:v>18.14</c:v>
                </c:pt>
                <c:pt idx="87">
                  <c:v>18.260000000000002</c:v>
                </c:pt>
                <c:pt idx="88">
                  <c:v>18.32</c:v>
                </c:pt>
                <c:pt idx="89">
                  <c:v>18.36</c:v>
                </c:pt>
                <c:pt idx="90">
                  <c:v>18.43</c:v>
                </c:pt>
                <c:pt idx="91">
                  <c:v>18.5</c:v>
                </c:pt>
                <c:pt idx="92">
                  <c:v>18.43</c:v>
                </c:pt>
                <c:pt idx="93">
                  <c:v>18.21</c:v>
                </c:pt>
                <c:pt idx="94">
                  <c:v>17.98</c:v>
                </c:pt>
                <c:pt idx="95">
                  <c:v>18.02</c:v>
                </c:pt>
                <c:pt idx="96">
                  <c:v>17.82</c:v>
                </c:pt>
                <c:pt idx="97">
                  <c:v>17.7</c:v>
                </c:pt>
                <c:pt idx="98">
                  <c:v>17.59</c:v>
                </c:pt>
                <c:pt idx="99">
                  <c:v>17.66</c:v>
                </c:pt>
                <c:pt idx="100">
                  <c:v>17.78</c:v>
                </c:pt>
                <c:pt idx="101">
                  <c:v>17.920000000000002</c:v>
                </c:pt>
                <c:pt idx="102">
                  <c:v>17.829999999999998</c:v>
                </c:pt>
                <c:pt idx="103">
                  <c:v>17.7</c:v>
                </c:pt>
                <c:pt idx="104">
                  <c:v>17.71</c:v>
                </c:pt>
                <c:pt idx="105">
                  <c:v>17.66</c:v>
                </c:pt>
                <c:pt idx="106">
                  <c:v>17.61</c:v>
                </c:pt>
                <c:pt idx="107">
                  <c:v>17.71</c:v>
                </c:pt>
                <c:pt idx="108">
                  <c:v>17.82</c:v>
                </c:pt>
                <c:pt idx="109">
                  <c:v>17.97</c:v>
                </c:pt>
                <c:pt idx="110">
                  <c:v>18.03</c:v>
                </c:pt>
                <c:pt idx="111">
                  <c:v>18.079999999999998</c:v>
                </c:pt>
                <c:pt idx="112">
                  <c:v>18.04</c:v>
                </c:pt>
                <c:pt idx="113">
                  <c:v>17.96</c:v>
                </c:pt>
                <c:pt idx="114">
                  <c:v>17.88</c:v>
                </c:pt>
                <c:pt idx="115">
                  <c:v>17.73</c:v>
                </c:pt>
                <c:pt idx="116">
                  <c:v>17.72</c:v>
                </c:pt>
                <c:pt idx="117">
                  <c:v>17.68</c:v>
                </c:pt>
                <c:pt idx="118">
                  <c:v>17.73</c:v>
                </c:pt>
                <c:pt idx="119">
                  <c:v>17.82</c:v>
                </c:pt>
                <c:pt idx="120">
                  <c:v>17.84</c:v>
                </c:pt>
                <c:pt idx="121">
                  <c:v>17.87</c:v>
                </c:pt>
                <c:pt idx="122">
                  <c:v>17.89</c:v>
                </c:pt>
                <c:pt idx="123">
                  <c:v>17.920000000000002</c:v>
                </c:pt>
                <c:pt idx="124">
                  <c:v>17.989999999999998</c:v>
                </c:pt>
                <c:pt idx="125">
                  <c:v>18.12</c:v>
                </c:pt>
                <c:pt idx="126">
                  <c:v>18.21</c:v>
                </c:pt>
                <c:pt idx="127">
                  <c:v>18.100000000000001</c:v>
                </c:pt>
                <c:pt idx="128">
                  <c:v>18.059999999999999</c:v>
                </c:pt>
                <c:pt idx="129">
                  <c:v>17.88</c:v>
                </c:pt>
                <c:pt idx="130">
                  <c:v>17.88</c:v>
                </c:pt>
                <c:pt idx="131">
                  <c:v>17.66</c:v>
                </c:pt>
                <c:pt idx="132">
                  <c:v>17.510000000000002</c:v>
                </c:pt>
                <c:pt idx="133">
                  <c:v>17.61</c:v>
                </c:pt>
                <c:pt idx="134">
                  <c:v>17.600000000000001</c:v>
                </c:pt>
                <c:pt idx="135">
                  <c:v>17.61</c:v>
                </c:pt>
                <c:pt idx="136">
                  <c:v>17.559999999999999</c:v>
                </c:pt>
                <c:pt idx="137">
                  <c:v>17.29</c:v>
                </c:pt>
                <c:pt idx="138">
                  <c:v>17.29</c:v>
                </c:pt>
                <c:pt idx="139">
                  <c:v>17.21</c:v>
                </c:pt>
                <c:pt idx="140">
                  <c:v>17.32</c:v>
                </c:pt>
                <c:pt idx="141">
                  <c:v>17.489999999999998</c:v>
                </c:pt>
                <c:pt idx="142">
                  <c:v>17.57</c:v>
                </c:pt>
                <c:pt idx="143">
                  <c:v>17.53</c:v>
                </c:pt>
                <c:pt idx="144">
                  <c:v>17.399999999999999</c:v>
                </c:pt>
                <c:pt idx="145">
                  <c:v>17.3</c:v>
                </c:pt>
                <c:pt idx="146">
                  <c:v>17.37</c:v>
                </c:pt>
                <c:pt idx="147">
                  <c:v>17.43</c:v>
                </c:pt>
                <c:pt idx="148">
                  <c:v>17.420000000000002</c:v>
                </c:pt>
                <c:pt idx="149">
                  <c:v>17.559999999999999</c:v>
                </c:pt>
                <c:pt idx="150">
                  <c:v>17.62</c:v>
                </c:pt>
                <c:pt idx="151">
                  <c:v>17.63</c:v>
                </c:pt>
                <c:pt idx="152">
                  <c:v>17.649999999999999</c:v>
                </c:pt>
                <c:pt idx="153">
                  <c:v>17.71</c:v>
                </c:pt>
                <c:pt idx="154">
                  <c:v>17.54</c:v>
                </c:pt>
                <c:pt idx="155">
                  <c:v>17.420000000000002</c:v>
                </c:pt>
                <c:pt idx="156">
                  <c:v>17.420000000000002</c:v>
                </c:pt>
                <c:pt idx="157">
                  <c:v>17.260000000000002</c:v>
                </c:pt>
                <c:pt idx="158">
                  <c:v>17.3</c:v>
                </c:pt>
                <c:pt idx="159">
                  <c:v>17.34</c:v>
                </c:pt>
                <c:pt idx="160">
                  <c:v>17.45</c:v>
                </c:pt>
                <c:pt idx="161">
                  <c:v>17.579999999999998</c:v>
                </c:pt>
                <c:pt idx="162">
                  <c:v>17.64</c:v>
                </c:pt>
                <c:pt idx="163">
                  <c:v>17.579999999999998</c:v>
                </c:pt>
                <c:pt idx="164">
                  <c:v>17.600000000000001</c:v>
                </c:pt>
                <c:pt idx="165">
                  <c:v>17.649999999999999</c:v>
                </c:pt>
                <c:pt idx="166">
                  <c:v>17.78</c:v>
                </c:pt>
                <c:pt idx="167">
                  <c:v>17.86</c:v>
                </c:pt>
                <c:pt idx="168">
                  <c:v>17.940000000000001</c:v>
                </c:pt>
                <c:pt idx="169">
                  <c:v>17.989999999999998</c:v>
                </c:pt>
                <c:pt idx="170">
                  <c:v>18.02</c:v>
                </c:pt>
                <c:pt idx="171">
                  <c:v>17.920000000000002</c:v>
                </c:pt>
                <c:pt idx="172">
                  <c:v>17.88</c:v>
                </c:pt>
                <c:pt idx="173">
                  <c:v>17.93</c:v>
                </c:pt>
                <c:pt idx="174">
                  <c:v>17.97</c:v>
                </c:pt>
                <c:pt idx="175">
                  <c:v>17.850000000000001</c:v>
                </c:pt>
                <c:pt idx="176">
                  <c:v>17.77</c:v>
                </c:pt>
                <c:pt idx="177">
                  <c:v>17.7</c:v>
                </c:pt>
                <c:pt idx="178">
                  <c:v>17.55</c:v>
                </c:pt>
                <c:pt idx="179">
                  <c:v>17.54</c:v>
                </c:pt>
                <c:pt idx="180">
                  <c:v>17.57</c:v>
                </c:pt>
                <c:pt idx="181">
                  <c:v>17.71</c:v>
                </c:pt>
                <c:pt idx="182">
                  <c:v>17.88</c:v>
                </c:pt>
                <c:pt idx="183">
                  <c:v>17.84</c:v>
                </c:pt>
                <c:pt idx="184">
                  <c:v>17.88</c:v>
                </c:pt>
                <c:pt idx="185">
                  <c:v>17.940000000000001</c:v>
                </c:pt>
                <c:pt idx="186">
                  <c:v>17.93</c:v>
                </c:pt>
                <c:pt idx="187">
                  <c:v>17.920000000000002</c:v>
                </c:pt>
                <c:pt idx="188">
                  <c:v>17.98</c:v>
                </c:pt>
                <c:pt idx="189">
                  <c:v>18.100000000000001</c:v>
                </c:pt>
                <c:pt idx="190">
                  <c:v>18.27</c:v>
                </c:pt>
                <c:pt idx="191">
                  <c:v>18.29</c:v>
                </c:pt>
                <c:pt idx="192">
                  <c:v>18.37</c:v>
                </c:pt>
                <c:pt idx="193">
                  <c:v>18.36</c:v>
                </c:pt>
                <c:pt idx="194">
                  <c:v>18.3</c:v>
                </c:pt>
                <c:pt idx="195">
                  <c:v>18.13</c:v>
                </c:pt>
                <c:pt idx="196">
                  <c:v>18.100000000000001</c:v>
                </c:pt>
                <c:pt idx="197">
                  <c:v>18.12</c:v>
                </c:pt>
                <c:pt idx="198">
                  <c:v>18.18</c:v>
                </c:pt>
                <c:pt idx="199">
                  <c:v>18.18</c:v>
                </c:pt>
                <c:pt idx="200">
                  <c:v>18.07</c:v>
                </c:pt>
                <c:pt idx="201">
                  <c:v>17.98</c:v>
                </c:pt>
                <c:pt idx="202">
                  <c:v>18</c:v>
                </c:pt>
                <c:pt idx="203">
                  <c:v>18</c:v>
                </c:pt>
                <c:pt idx="204">
                  <c:v>17.989999999999998</c:v>
                </c:pt>
                <c:pt idx="205">
                  <c:v>17.96</c:v>
                </c:pt>
                <c:pt idx="206">
                  <c:v>17.93</c:v>
                </c:pt>
                <c:pt idx="207">
                  <c:v>18.03</c:v>
                </c:pt>
                <c:pt idx="208">
                  <c:v>18.02</c:v>
                </c:pt>
                <c:pt idx="209">
                  <c:v>18.03</c:v>
                </c:pt>
                <c:pt idx="210">
                  <c:v>18.079999999999998</c:v>
                </c:pt>
                <c:pt idx="211">
                  <c:v>18.11</c:v>
                </c:pt>
                <c:pt idx="212">
                  <c:v>18.13</c:v>
                </c:pt>
                <c:pt idx="213">
                  <c:v>17.850000000000001</c:v>
                </c:pt>
                <c:pt idx="214">
                  <c:v>17.72</c:v>
                </c:pt>
                <c:pt idx="215">
                  <c:v>17.66</c:v>
                </c:pt>
                <c:pt idx="216">
                  <c:v>17.71</c:v>
                </c:pt>
                <c:pt idx="217">
                  <c:v>17.78</c:v>
                </c:pt>
                <c:pt idx="218">
                  <c:v>17.86</c:v>
                </c:pt>
                <c:pt idx="219">
                  <c:v>17.940000000000001</c:v>
                </c:pt>
                <c:pt idx="220">
                  <c:v>18.02</c:v>
                </c:pt>
                <c:pt idx="221">
                  <c:v>18.14</c:v>
                </c:pt>
                <c:pt idx="222">
                  <c:v>18.27</c:v>
                </c:pt>
                <c:pt idx="223">
                  <c:v>18.260000000000002</c:v>
                </c:pt>
                <c:pt idx="224">
                  <c:v>18.21</c:v>
                </c:pt>
                <c:pt idx="225">
                  <c:v>18.18</c:v>
                </c:pt>
                <c:pt idx="226">
                  <c:v>18.28</c:v>
                </c:pt>
                <c:pt idx="227">
                  <c:v>18.29</c:v>
                </c:pt>
                <c:pt idx="228">
                  <c:v>18.3</c:v>
                </c:pt>
                <c:pt idx="229">
                  <c:v>18.22</c:v>
                </c:pt>
                <c:pt idx="230">
                  <c:v>18.12</c:v>
                </c:pt>
                <c:pt idx="231">
                  <c:v>18.23</c:v>
                </c:pt>
                <c:pt idx="232">
                  <c:v>18.18</c:v>
                </c:pt>
                <c:pt idx="233">
                  <c:v>17.98</c:v>
                </c:pt>
                <c:pt idx="234">
                  <c:v>17.88</c:v>
                </c:pt>
                <c:pt idx="235">
                  <c:v>17.86</c:v>
                </c:pt>
                <c:pt idx="236">
                  <c:v>17.82</c:v>
                </c:pt>
                <c:pt idx="237">
                  <c:v>17.77</c:v>
                </c:pt>
                <c:pt idx="238">
                  <c:v>17.82</c:v>
                </c:pt>
                <c:pt idx="239">
                  <c:v>18.05</c:v>
                </c:pt>
                <c:pt idx="240">
                  <c:v>18.28</c:v>
                </c:pt>
                <c:pt idx="241">
                  <c:v>18.46</c:v>
                </c:pt>
                <c:pt idx="242">
                  <c:v>18.38</c:v>
                </c:pt>
                <c:pt idx="243">
                  <c:v>18.34</c:v>
                </c:pt>
                <c:pt idx="244">
                  <c:v>18.22</c:v>
                </c:pt>
                <c:pt idx="245">
                  <c:v>17.86</c:v>
                </c:pt>
                <c:pt idx="246">
                  <c:v>17.64</c:v>
                </c:pt>
                <c:pt idx="247">
                  <c:v>17.61</c:v>
                </c:pt>
                <c:pt idx="248">
                  <c:v>17.64</c:v>
                </c:pt>
                <c:pt idx="249">
                  <c:v>17.690000000000001</c:v>
                </c:pt>
                <c:pt idx="250">
                  <c:v>17.72</c:v>
                </c:pt>
                <c:pt idx="251">
                  <c:v>17.66</c:v>
                </c:pt>
                <c:pt idx="252">
                  <c:v>17.64</c:v>
                </c:pt>
                <c:pt idx="253">
                  <c:v>17.73</c:v>
                </c:pt>
                <c:pt idx="254">
                  <c:v>17.86</c:v>
                </c:pt>
                <c:pt idx="255">
                  <c:v>17.88</c:v>
                </c:pt>
                <c:pt idx="256">
                  <c:v>18.010000000000002</c:v>
                </c:pt>
                <c:pt idx="257">
                  <c:v>18.059999999999999</c:v>
                </c:pt>
                <c:pt idx="258">
                  <c:v>18.2</c:v>
                </c:pt>
                <c:pt idx="259">
                  <c:v>18.239999999999998</c:v>
                </c:pt>
                <c:pt idx="260">
                  <c:v>18.239999999999998</c:v>
                </c:pt>
                <c:pt idx="261">
                  <c:v>18.28</c:v>
                </c:pt>
                <c:pt idx="262">
                  <c:v>18.36</c:v>
                </c:pt>
                <c:pt idx="263">
                  <c:v>18.420000000000002</c:v>
                </c:pt>
                <c:pt idx="264">
                  <c:v>18.440000000000001</c:v>
                </c:pt>
                <c:pt idx="265">
                  <c:v>18.5</c:v>
                </c:pt>
                <c:pt idx="266">
                  <c:v>18.54</c:v>
                </c:pt>
                <c:pt idx="267">
                  <c:v>18.559999999999999</c:v>
                </c:pt>
                <c:pt idx="268">
                  <c:v>18.52</c:v>
                </c:pt>
                <c:pt idx="269">
                  <c:v>18.52</c:v>
                </c:pt>
                <c:pt idx="270">
                  <c:v>18.25</c:v>
                </c:pt>
                <c:pt idx="271">
                  <c:v>17.84</c:v>
                </c:pt>
                <c:pt idx="272">
                  <c:v>17.739999999999998</c:v>
                </c:pt>
                <c:pt idx="273">
                  <c:v>17.62</c:v>
                </c:pt>
                <c:pt idx="274">
                  <c:v>17.54</c:v>
                </c:pt>
                <c:pt idx="275">
                  <c:v>17.579999999999998</c:v>
                </c:pt>
                <c:pt idx="276">
                  <c:v>17.63</c:v>
                </c:pt>
                <c:pt idx="277">
                  <c:v>17.7</c:v>
                </c:pt>
                <c:pt idx="278">
                  <c:v>17.829999999999998</c:v>
                </c:pt>
                <c:pt idx="279">
                  <c:v>17.7</c:v>
                </c:pt>
                <c:pt idx="280">
                  <c:v>17.62</c:v>
                </c:pt>
                <c:pt idx="281">
                  <c:v>17.63</c:v>
                </c:pt>
                <c:pt idx="282">
                  <c:v>17.72</c:v>
                </c:pt>
                <c:pt idx="283">
                  <c:v>17.86</c:v>
                </c:pt>
                <c:pt idx="284">
                  <c:v>17.96</c:v>
                </c:pt>
                <c:pt idx="285">
                  <c:v>17.899999999999999</c:v>
                </c:pt>
                <c:pt idx="286">
                  <c:v>17.86</c:v>
                </c:pt>
                <c:pt idx="287">
                  <c:v>17.899999999999999</c:v>
                </c:pt>
                <c:pt idx="288">
                  <c:v>17.86</c:v>
                </c:pt>
                <c:pt idx="289">
                  <c:v>17.739999999999998</c:v>
                </c:pt>
                <c:pt idx="290">
                  <c:v>17.72</c:v>
                </c:pt>
                <c:pt idx="291">
                  <c:v>17.7</c:v>
                </c:pt>
                <c:pt idx="292">
                  <c:v>17.670000000000002</c:v>
                </c:pt>
                <c:pt idx="293">
                  <c:v>17.850000000000001</c:v>
                </c:pt>
                <c:pt idx="294">
                  <c:v>17.84</c:v>
                </c:pt>
                <c:pt idx="295">
                  <c:v>17.88</c:v>
                </c:pt>
                <c:pt idx="296">
                  <c:v>18.010000000000002</c:v>
                </c:pt>
                <c:pt idx="297">
                  <c:v>18.14</c:v>
                </c:pt>
                <c:pt idx="298">
                  <c:v>18.190000000000001</c:v>
                </c:pt>
                <c:pt idx="299">
                  <c:v>18.170000000000002</c:v>
                </c:pt>
                <c:pt idx="300">
                  <c:v>18.05</c:v>
                </c:pt>
                <c:pt idx="301">
                  <c:v>17.96</c:v>
                </c:pt>
                <c:pt idx="302">
                  <c:v>17.940000000000001</c:v>
                </c:pt>
                <c:pt idx="303">
                  <c:v>17.91</c:v>
                </c:pt>
                <c:pt idx="304">
                  <c:v>17.93</c:v>
                </c:pt>
                <c:pt idx="305">
                  <c:v>17.850000000000001</c:v>
                </c:pt>
                <c:pt idx="306">
                  <c:v>17.82</c:v>
                </c:pt>
                <c:pt idx="307">
                  <c:v>17.84</c:v>
                </c:pt>
                <c:pt idx="308">
                  <c:v>17.88</c:v>
                </c:pt>
                <c:pt idx="309">
                  <c:v>17.82</c:v>
                </c:pt>
                <c:pt idx="310">
                  <c:v>17.73</c:v>
                </c:pt>
                <c:pt idx="311">
                  <c:v>17.68</c:v>
                </c:pt>
                <c:pt idx="312">
                  <c:v>17.559999999999999</c:v>
                </c:pt>
                <c:pt idx="313">
                  <c:v>17.399999999999999</c:v>
                </c:pt>
                <c:pt idx="314">
                  <c:v>17.48</c:v>
                </c:pt>
                <c:pt idx="315">
                  <c:v>17.54</c:v>
                </c:pt>
                <c:pt idx="316">
                  <c:v>17.579999999999998</c:v>
                </c:pt>
                <c:pt idx="317">
                  <c:v>17.7</c:v>
                </c:pt>
                <c:pt idx="318">
                  <c:v>17.8</c:v>
                </c:pt>
                <c:pt idx="319">
                  <c:v>18</c:v>
                </c:pt>
                <c:pt idx="320">
                  <c:v>18.059999999999999</c:v>
                </c:pt>
                <c:pt idx="321">
                  <c:v>18.14</c:v>
                </c:pt>
                <c:pt idx="322">
                  <c:v>18.3</c:v>
                </c:pt>
                <c:pt idx="323">
                  <c:v>18.29</c:v>
                </c:pt>
                <c:pt idx="324">
                  <c:v>17.96</c:v>
                </c:pt>
                <c:pt idx="325">
                  <c:v>17.89</c:v>
                </c:pt>
                <c:pt idx="326">
                  <c:v>18.02</c:v>
                </c:pt>
                <c:pt idx="327">
                  <c:v>18.07</c:v>
                </c:pt>
                <c:pt idx="328">
                  <c:v>18.04</c:v>
                </c:pt>
                <c:pt idx="329">
                  <c:v>17.95</c:v>
                </c:pt>
                <c:pt idx="330">
                  <c:v>18</c:v>
                </c:pt>
                <c:pt idx="331">
                  <c:v>17.93</c:v>
                </c:pt>
                <c:pt idx="332">
                  <c:v>17.989999999999998</c:v>
                </c:pt>
                <c:pt idx="333">
                  <c:v>17.91</c:v>
                </c:pt>
                <c:pt idx="334">
                  <c:v>17.79</c:v>
                </c:pt>
                <c:pt idx="335">
                  <c:v>17.82</c:v>
                </c:pt>
                <c:pt idx="336">
                  <c:v>17.850000000000001</c:v>
                </c:pt>
                <c:pt idx="337">
                  <c:v>17.82</c:v>
                </c:pt>
                <c:pt idx="338">
                  <c:v>17.739999999999998</c:v>
                </c:pt>
                <c:pt idx="339">
                  <c:v>17.760000000000002</c:v>
                </c:pt>
                <c:pt idx="340">
                  <c:v>17.829999999999998</c:v>
                </c:pt>
                <c:pt idx="341">
                  <c:v>17.84</c:v>
                </c:pt>
                <c:pt idx="342">
                  <c:v>18</c:v>
                </c:pt>
                <c:pt idx="343">
                  <c:v>18.18</c:v>
                </c:pt>
                <c:pt idx="344">
                  <c:v>18.350000000000001</c:v>
                </c:pt>
                <c:pt idx="345">
                  <c:v>18.45</c:v>
                </c:pt>
                <c:pt idx="346">
                  <c:v>18.41</c:v>
                </c:pt>
                <c:pt idx="347">
                  <c:v>18.37</c:v>
                </c:pt>
                <c:pt idx="348">
                  <c:v>18.46</c:v>
                </c:pt>
                <c:pt idx="349">
                  <c:v>18.559999999999999</c:v>
                </c:pt>
                <c:pt idx="350">
                  <c:v>18.59</c:v>
                </c:pt>
                <c:pt idx="351">
                  <c:v>18.3</c:v>
                </c:pt>
                <c:pt idx="352">
                  <c:v>18.18</c:v>
                </c:pt>
                <c:pt idx="353">
                  <c:v>18.16</c:v>
                </c:pt>
                <c:pt idx="354">
                  <c:v>18.170000000000002</c:v>
                </c:pt>
                <c:pt idx="355">
                  <c:v>18.2</c:v>
                </c:pt>
                <c:pt idx="356">
                  <c:v>18.12</c:v>
                </c:pt>
                <c:pt idx="357">
                  <c:v>18.14</c:v>
                </c:pt>
                <c:pt idx="358">
                  <c:v>18.190000000000001</c:v>
                </c:pt>
                <c:pt idx="359">
                  <c:v>18.23</c:v>
                </c:pt>
                <c:pt idx="360">
                  <c:v>18.16</c:v>
                </c:pt>
                <c:pt idx="361">
                  <c:v>18.18</c:v>
                </c:pt>
                <c:pt idx="362">
                  <c:v>18.079999999999998</c:v>
                </c:pt>
                <c:pt idx="363">
                  <c:v>18</c:v>
                </c:pt>
                <c:pt idx="364">
                  <c:v>18.07</c:v>
                </c:pt>
                <c:pt idx="365">
                  <c:v>18.16</c:v>
                </c:pt>
                <c:pt idx="366">
                  <c:v>17.95</c:v>
                </c:pt>
                <c:pt idx="367">
                  <c:v>17.670000000000002</c:v>
                </c:pt>
                <c:pt idx="368">
                  <c:v>17.55</c:v>
                </c:pt>
                <c:pt idx="369">
                  <c:v>17.64</c:v>
                </c:pt>
                <c:pt idx="370">
                  <c:v>17.8</c:v>
                </c:pt>
                <c:pt idx="371">
                  <c:v>17.86</c:v>
                </c:pt>
                <c:pt idx="372">
                  <c:v>17.84</c:v>
                </c:pt>
                <c:pt idx="373">
                  <c:v>17.89</c:v>
                </c:pt>
                <c:pt idx="374">
                  <c:v>17.920000000000002</c:v>
                </c:pt>
                <c:pt idx="375">
                  <c:v>17.91</c:v>
                </c:pt>
                <c:pt idx="376">
                  <c:v>18</c:v>
                </c:pt>
                <c:pt idx="377">
                  <c:v>18.2</c:v>
                </c:pt>
                <c:pt idx="378">
                  <c:v>18.39</c:v>
                </c:pt>
                <c:pt idx="379">
                  <c:v>18.579999999999998</c:v>
                </c:pt>
                <c:pt idx="380">
                  <c:v>18.53</c:v>
                </c:pt>
                <c:pt idx="381">
                  <c:v>18.440000000000001</c:v>
                </c:pt>
                <c:pt idx="382">
                  <c:v>18.52</c:v>
                </c:pt>
                <c:pt idx="383">
                  <c:v>18.62</c:v>
                </c:pt>
                <c:pt idx="384">
                  <c:v>18.57</c:v>
                </c:pt>
                <c:pt idx="385">
                  <c:v>18.510000000000002</c:v>
                </c:pt>
                <c:pt idx="386">
                  <c:v>18.45</c:v>
                </c:pt>
                <c:pt idx="387">
                  <c:v>18.260000000000002</c:v>
                </c:pt>
                <c:pt idx="388">
                  <c:v>18.13</c:v>
                </c:pt>
                <c:pt idx="389">
                  <c:v>18.309999999999999</c:v>
                </c:pt>
                <c:pt idx="390">
                  <c:v>18.149999999999999</c:v>
                </c:pt>
                <c:pt idx="391">
                  <c:v>18.13</c:v>
                </c:pt>
                <c:pt idx="392">
                  <c:v>18.059999999999999</c:v>
                </c:pt>
                <c:pt idx="393">
                  <c:v>18.03</c:v>
                </c:pt>
                <c:pt idx="394">
                  <c:v>18.09</c:v>
                </c:pt>
                <c:pt idx="395">
                  <c:v>18.18</c:v>
                </c:pt>
                <c:pt idx="396">
                  <c:v>18.25</c:v>
                </c:pt>
                <c:pt idx="397">
                  <c:v>18.329999999999998</c:v>
                </c:pt>
                <c:pt idx="398">
                  <c:v>18.45</c:v>
                </c:pt>
                <c:pt idx="399">
                  <c:v>18.48</c:v>
                </c:pt>
                <c:pt idx="400">
                  <c:v>18.559999999999999</c:v>
                </c:pt>
                <c:pt idx="401">
                  <c:v>18.72</c:v>
                </c:pt>
                <c:pt idx="402">
                  <c:v>18.690000000000001</c:v>
                </c:pt>
                <c:pt idx="403">
                  <c:v>18.68</c:v>
                </c:pt>
                <c:pt idx="404">
                  <c:v>18.62</c:v>
                </c:pt>
                <c:pt idx="405">
                  <c:v>18.18</c:v>
                </c:pt>
                <c:pt idx="406">
                  <c:v>18.11</c:v>
                </c:pt>
                <c:pt idx="407">
                  <c:v>18.14</c:v>
                </c:pt>
                <c:pt idx="408">
                  <c:v>18.23</c:v>
                </c:pt>
                <c:pt idx="409">
                  <c:v>18.3</c:v>
                </c:pt>
                <c:pt idx="410">
                  <c:v>18.420000000000002</c:v>
                </c:pt>
                <c:pt idx="411">
                  <c:v>18.600000000000001</c:v>
                </c:pt>
                <c:pt idx="412">
                  <c:v>18.64</c:v>
                </c:pt>
                <c:pt idx="413">
                  <c:v>18.72</c:v>
                </c:pt>
                <c:pt idx="414">
                  <c:v>18.62</c:v>
                </c:pt>
                <c:pt idx="415">
                  <c:v>18.47</c:v>
                </c:pt>
                <c:pt idx="416">
                  <c:v>18.5</c:v>
                </c:pt>
                <c:pt idx="417">
                  <c:v>18.62</c:v>
                </c:pt>
                <c:pt idx="418">
                  <c:v>18.73</c:v>
                </c:pt>
                <c:pt idx="419">
                  <c:v>18.68</c:v>
                </c:pt>
                <c:pt idx="420">
                  <c:v>18.59</c:v>
                </c:pt>
                <c:pt idx="421">
                  <c:v>18.649999999999999</c:v>
                </c:pt>
                <c:pt idx="422">
                  <c:v>18.600000000000001</c:v>
                </c:pt>
                <c:pt idx="423">
                  <c:v>18.61</c:v>
                </c:pt>
                <c:pt idx="424">
                  <c:v>18.54</c:v>
                </c:pt>
                <c:pt idx="425">
                  <c:v>18.52</c:v>
                </c:pt>
                <c:pt idx="426">
                  <c:v>18.48</c:v>
                </c:pt>
                <c:pt idx="427">
                  <c:v>18.55</c:v>
                </c:pt>
                <c:pt idx="428">
                  <c:v>18.48</c:v>
                </c:pt>
                <c:pt idx="429">
                  <c:v>18.52</c:v>
                </c:pt>
                <c:pt idx="430">
                  <c:v>18.28</c:v>
                </c:pt>
                <c:pt idx="431">
                  <c:v>18.14</c:v>
                </c:pt>
                <c:pt idx="432">
                  <c:v>18.190000000000001</c:v>
                </c:pt>
                <c:pt idx="433">
                  <c:v>18.28</c:v>
                </c:pt>
                <c:pt idx="434">
                  <c:v>17.98</c:v>
                </c:pt>
                <c:pt idx="435">
                  <c:v>17.98</c:v>
                </c:pt>
                <c:pt idx="436">
                  <c:v>17.920000000000002</c:v>
                </c:pt>
                <c:pt idx="437">
                  <c:v>18.059999999999999</c:v>
                </c:pt>
                <c:pt idx="438">
                  <c:v>18.149999999999999</c:v>
                </c:pt>
                <c:pt idx="439">
                  <c:v>18.21</c:v>
                </c:pt>
                <c:pt idx="440">
                  <c:v>18.28</c:v>
                </c:pt>
                <c:pt idx="441">
                  <c:v>18.309999999999999</c:v>
                </c:pt>
                <c:pt idx="442">
                  <c:v>18.309999999999999</c:v>
                </c:pt>
                <c:pt idx="443">
                  <c:v>18.260000000000002</c:v>
                </c:pt>
                <c:pt idx="444">
                  <c:v>18.239999999999998</c:v>
                </c:pt>
                <c:pt idx="445">
                  <c:v>18.3</c:v>
                </c:pt>
                <c:pt idx="446">
                  <c:v>18.38</c:v>
                </c:pt>
                <c:pt idx="447">
                  <c:v>18.45</c:v>
                </c:pt>
                <c:pt idx="448">
                  <c:v>18.47</c:v>
                </c:pt>
                <c:pt idx="449">
                  <c:v>18.600000000000001</c:v>
                </c:pt>
                <c:pt idx="450">
                  <c:v>18.559999999999999</c:v>
                </c:pt>
                <c:pt idx="451">
                  <c:v>18.489999999999998</c:v>
                </c:pt>
                <c:pt idx="452">
                  <c:v>18.510000000000002</c:v>
                </c:pt>
                <c:pt idx="453">
                  <c:v>18.7</c:v>
                </c:pt>
                <c:pt idx="454">
                  <c:v>18.68</c:v>
                </c:pt>
                <c:pt idx="455">
                  <c:v>18.72</c:v>
                </c:pt>
                <c:pt idx="456">
                  <c:v>18.809999999999999</c:v>
                </c:pt>
                <c:pt idx="457">
                  <c:v>18.98</c:v>
                </c:pt>
                <c:pt idx="458">
                  <c:v>19.05</c:v>
                </c:pt>
                <c:pt idx="459">
                  <c:v>19.04</c:v>
                </c:pt>
                <c:pt idx="460">
                  <c:v>19.100000000000001</c:v>
                </c:pt>
                <c:pt idx="461">
                  <c:v>19.16</c:v>
                </c:pt>
                <c:pt idx="462">
                  <c:v>19.12</c:v>
                </c:pt>
                <c:pt idx="463">
                  <c:v>18.87</c:v>
                </c:pt>
                <c:pt idx="464">
                  <c:v>18.71</c:v>
                </c:pt>
                <c:pt idx="465">
                  <c:v>18.5</c:v>
                </c:pt>
                <c:pt idx="466">
                  <c:v>18.440000000000001</c:v>
                </c:pt>
                <c:pt idx="467">
                  <c:v>18.420000000000002</c:v>
                </c:pt>
                <c:pt idx="468">
                  <c:v>18.45</c:v>
                </c:pt>
                <c:pt idx="469">
                  <c:v>18.489999999999998</c:v>
                </c:pt>
                <c:pt idx="470">
                  <c:v>18.329999999999998</c:v>
                </c:pt>
                <c:pt idx="471">
                  <c:v>18.28</c:v>
                </c:pt>
                <c:pt idx="472">
                  <c:v>18.27</c:v>
                </c:pt>
                <c:pt idx="473">
                  <c:v>18.38</c:v>
                </c:pt>
                <c:pt idx="474">
                  <c:v>18.600000000000001</c:v>
                </c:pt>
                <c:pt idx="475">
                  <c:v>18.77</c:v>
                </c:pt>
                <c:pt idx="476">
                  <c:v>18.87</c:v>
                </c:pt>
                <c:pt idx="477">
                  <c:v>18.87</c:v>
                </c:pt>
                <c:pt idx="478">
                  <c:v>18.809999999999999</c:v>
                </c:pt>
                <c:pt idx="479">
                  <c:v>18.89</c:v>
                </c:pt>
                <c:pt idx="480">
                  <c:v>19</c:v>
                </c:pt>
                <c:pt idx="481">
                  <c:v>19.079999999999998</c:v>
                </c:pt>
                <c:pt idx="482">
                  <c:v>19.149999999999999</c:v>
                </c:pt>
                <c:pt idx="483">
                  <c:v>19.16</c:v>
                </c:pt>
                <c:pt idx="484">
                  <c:v>19.04</c:v>
                </c:pt>
                <c:pt idx="485">
                  <c:v>19.03</c:v>
                </c:pt>
                <c:pt idx="486">
                  <c:v>19</c:v>
                </c:pt>
                <c:pt idx="487">
                  <c:v>18.920000000000002</c:v>
                </c:pt>
                <c:pt idx="488">
                  <c:v>19.010000000000002</c:v>
                </c:pt>
                <c:pt idx="489">
                  <c:v>19.18</c:v>
                </c:pt>
                <c:pt idx="490">
                  <c:v>19.309999999999999</c:v>
                </c:pt>
                <c:pt idx="491">
                  <c:v>19.3</c:v>
                </c:pt>
                <c:pt idx="492">
                  <c:v>19.28</c:v>
                </c:pt>
                <c:pt idx="493">
                  <c:v>19.22</c:v>
                </c:pt>
                <c:pt idx="494">
                  <c:v>19.16</c:v>
                </c:pt>
                <c:pt idx="495">
                  <c:v>19.010000000000002</c:v>
                </c:pt>
                <c:pt idx="496">
                  <c:v>18.98</c:v>
                </c:pt>
                <c:pt idx="497">
                  <c:v>18.97</c:v>
                </c:pt>
                <c:pt idx="498">
                  <c:v>18.96</c:v>
                </c:pt>
                <c:pt idx="499">
                  <c:v>19.04</c:v>
                </c:pt>
                <c:pt idx="500">
                  <c:v>19.079999999999998</c:v>
                </c:pt>
                <c:pt idx="501">
                  <c:v>19.02</c:v>
                </c:pt>
                <c:pt idx="502">
                  <c:v>19.03</c:v>
                </c:pt>
                <c:pt idx="503">
                  <c:v>19.12</c:v>
                </c:pt>
                <c:pt idx="504">
                  <c:v>19.16</c:v>
                </c:pt>
                <c:pt idx="505">
                  <c:v>19.100000000000001</c:v>
                </c:pt>
                <c:pt idx="506">
                  <c:v>18.93</c:v>
                </c:pt>
                <c:pt idx="507">
                  <c:v>18.850000000000001</c:v>
                </c:pt>
                <c:pt idx="508">
                  <c:v>18.760000000000002</c:v>
                </c:pt>
                <c:pt idx="509">
                  <c:v>18.79</c:v>
                </c:pt>
                <c:pt idx="510">
                  <c:v>18.89</c:v>
                </c:pt>
                <c:pt idx="511">
                  <c:v>18.95</c:v>
                </c:pt>
                <c:pt idx="512">
                  <c:v>19.100000000000001</c:v>
                </c:pt>
                <c:pt idx="513">
                  <c:v>19.170000000000002</c:v>
                </c:pt>
                <c:pt idx="514">
                  <c:v>19.34</c:v>
                </c:pt>
                <c:pt idx="515">
                  <c:v>19.440000000000001</c:v>
                </c:pt>
                <c:pt idx="516">
                  <c:v>19.53</c:v>
                </c:pt>
                <c:pt idx="517">
                  <c:v>19.46</c:v>
                </c:pt>
                <c:pt idx="518">
                  <c:v>19.559999999999999</c:v>
                </c:pt>
                <c:pt idx="519">
                  <c:v>19.57</c:v>
                </c:pt>
                <c:pt idx="520">
                  <c:v>19.68</c:v>
                </c:pt>
                <c:pt idx="521">
                  <c:v>19.739999999999998</c:v>
                </c:pt>
                <c:pt idx="522">
                  <c:v>19.71</c:v>
                </c:pt>
                <c:pt idx="523">
                  <c:v>19.75</c:v>
                </c:pt>
                <c:pt idx="524">
                  <c:v>19.71</c:v>
                </c:pt>
                <c:pt idx="525">
                  <c:v>19.59</c:v>
                </c:pt>
                <c:pt idx="526">
                  <c:v>19.43</c:v>
                </c:pt>
                <c:pt idx="527">
                  <c:v>19.420000000000002</c:v>
                </c:pt>
                <c:pt idx="528">
                  <c:v>19.600000000000001</c:v>
                </c:pt>
                <c:pt idx="529">
                  <c:v>19.690000000000001</c:v>
                </c:pt>
                <c:pt idx="530">
                  <c:v>19.760000000000002</c:v>
                </c:pt>
                <c:pt idx="531">
                  <c:v>19.78</c:v>
                </c:pt>
                <c:pt idx="532">
                  <c:v>19.37</c:v>
                </c:pt>
                <c:pt idx="533">
                  <c:v>19.22</c:v>
                </c:pt>
                <c:pt idx="534">
                  <c:v>19.27</c:v>
                </c:pt>
                <c:pt idx="535">
                  <c:v>19.43</c:v>
                </c:pt>
                <c:pt idx="536">
                  <c:v>19.55</c:v>
                </c:pt>
                <c:pt idx="537">
                  <c:v>19.66</c:v>
                </c:pt>
                <c:pt idx="538">
                  <c:v>19.71</c:v>
                </c:pt>
                <c:pt idx="539">
                  <c:v>19.440000000000001</c:v>
                </c:pt>
                <c:pt idx="540">
                  <c:v>19.22</c:v>
                </c:pt>
                <c:pt idx="541">
                  <c:v>19.18</c:v>
                </c:pt>
                <c:pt idx="542">
                  <c:v>19.100000000000001</c:v>
                </c:pt>
                <c:pt idx="543">
                  <c:v>19.13</c:v>
                </c:pt>
                <c:pt idx="544">
                  <c:v>19.13</c:v>
                </c:pt>
                <c:pt idx="545">
                  <c:v>19.170000000000002</c:v>
                </c:pt>
                <c:pt idx="546">
                  <c:v>19.29</c:v>
                </c:pt>
                <c:pt idx="547">
                  <c:v>19.36</c:v>
                </c:pt>
                <c:pt idx="548">
                  <c:v>19.53</c:v>
                </c:pt>
                <c:pt idx="549">
                  <c:v>19.46</c:v>
                </c:pt>
                <c:pt idx="550">
                  <c:v>19.37</c:v>
                </c:pt>
                <c:pt idx="551">
                  <c:v>19.350000000000001</c:v>
                </c:pt>
                <c:pt idx="552">
                  <c:v>19.32</c:v>
                </c:pt>
                <c:pt idx="553">
                  <c:v>19.260000000000002</c:v>
                </c:pt>
                <c:pt idx="554">
                  <c:v>19.34</c:v>
                </c:pt>
                <c:pt idx="555">
                  <c:v>19.18</c:v>
                </c:pt>
                <c:pt idx="556">
                  <c:v>18.940000000000001</c:v>
                </c:pt>
                <c:pt idx="557">
                  <c:v>19.02</c:v>
                </c:pt>
                <c:pt idx="558">
                  <c:v>19.16</c:v>
                </c:pt>
                <c:pt idx="559">
                  <c:v>19.13</c:v>
                </c:pt>
                <c:pt idx="560">
                  <c:v>19.239999999999998</c:v>
                </c:pt>
                <c:pt idx="561">
                  <c:v>19.25</c:v>
                </c:pt>
                <c:pt idx="562">
                  <c:v>19.09</c:v>
                </c:pt>
                <c:pt idx="563">
                  <c:v>19.04</c:v>
                </c:pt>
                <c:pt idx="564">
                  <c:v>19.05</c:v>
                </c:pt>
                <c:pt idx="565">
                  <c:v>18.8</c:v>
                </c:pt>
                <c:pt idx="566">
                  <c:v>18.78</c:v>
                </c:pt>
                <c:pt idx="567">
                  <c:v>18.78</c:v>
                </c:pt>
                <c:pt idx="568">
                  <c:v>18.78</c:v>
                </c:pt>
                <c:pt idx="569">
                  <c:v>18.84</c:v>
                </c:pt>
                <c:pt idx="570">
                  <c:v>18.82</c:v>
                </c:pt>
                <c:pt idx="571">
                  <c:v>18.760000000000002</c:v>
                </c:pt>
                <c:pt idx="572">
                  <c:v>18.690000000000001</c:v>
                </c:pt>
                <c:pt idx="573">
                  <c:v>18.739999999999998</c:v>
                </c:pt>
                <c:pt idx="574">
                  <c:v>18.86</c:v>
                </c:pt>
                <c:pt idx="575">
                  <c:v>18.88</c:v>
                </c:pt>
                <c:pt idx="576">
                  <c:v>18.95</c:v>
                </c:pt>
                <c:pt idx="577">
                  <c:v>19.09</c:v>
                </c:pt>
                <c:pt idx="578">
                  <c:v>19.260000000000002</c:v>
                </c:pt>
                <c:pt idx="579">
                  <c:v>19.059999999999999</c:v>
                </c:pt>
                <c:pt idx="580">
                  <c:v>18.79</c:v>
                </c:pt>
                <c:pt idx="581">
                  <c:v>18.7</c:v>
                </c:pt>
                <c:pt idx="582">
                  <c:v>18.899999999999999</c:v>
                </c:pt>
                <c:pt idx="583">
                  <c:v>19.12</c:v>
                </c:pt>
                <c:pt idx="584">
                  <c:v>19.13</c:v>
                </c:pt>
                <c:pt idx="585">
                  <c:v>19.13</c:v>
                </c:pt>
                <c:pt idx="586">
                  <c:v>19.010000000000002</c:v>
                </c:pt>
                <c:pt idx="587">
                  <c:v>19</c:v>
                </c:pt>
                <c:pt idx="588">
                  <c:v>19.190000000000001</c:v>
                </c:pt>
                <c:pt idx="589">
                  <c:v>19.260000000000002</c:v>
                </c:pt>
                <c:pt idx="590">
                  <c:v>19.29</c:v>
                </c:pt>
                <c:pt idx="591">
                  <c:v>19.11</c:v>
                </c:pt>
                <c:pt idx="592">
                  <c:v>18.940000000000001</c:v>
                </c:pt>
                <c:pt idx="593">
                  <c:v>18.8</c:v>
                </c:pt>
                <c:pt idx="594">
                  <c:v>18.82</c:v>
                </c:pt>
                <c:pt idx="595">
                  <c:v>18.82</c:v>
                </c:pt>
                <c:pt idx="596">
                  <c:v>18.809999999999999</c:v>
                </c:pt>
                <c:pt idx="597">
                  <c:v>18.920000000000002</c:v>
                </c:pt>
                <c:pt idx="598">
                  <c:v>18.59</c:v>
                </c:pt>
                <c:pt idx="599">
                  <c:v>18.3</c:v>
                </c:pt>
                <c:pt idx="600">
                  <c:v>18.14</c:v>
                </c:pt>
                <c:pt idx="601">
                  <c:v>18.25</c:v>
                </c:pt>
                <c:pt idx="602">
                  <c:v>18.420000000000002</c:v>
                </c:pt>
                <c:pt idx="603">
                  <c:v>18.489999999999998</c:v>
                </c:pt>
                <c:pt idx="604">
                  <c:v>18.57</c:v>
                </c:pt>
                <c:pt idx="605">
                  <c:v>18.7</c:v>
                </c:pt>
                <c:pt idx="606">
                  <c:v>18.899999999999999</c:v>
                </c:pt>
                <c:pt idx="607">
                  <c:v>19.100000000000001</c:v>
                </c:pt>
                <c:pt idx="608">
                  <c:v>19.239999999999998</c:v>
                </c:pt>
                <c:pt idx="609">
                  <c:v>19.329999999999998</c:v>
                </c:pt>
                <c:pt idx="610">
                  <c:v>19.239999999999998</c:v>
                </c:pt>
                <c:pt idx="611">
                  <c:v>18.95</c:v>
                </c:pt>
                <c:pt idx="612">
                  <c:v>18.88</c:v>
                </c:pt>
                <c:pt idx="613">
                  <c:v>18.82</c:v>
                </c:pt>
                <c:pt idx="614">
                  <c:v>18.84</c:v>
                </c:pt>
                <c:pt idx="615">
                  <c:v>18.91</c:v>
                </c:pt>
                <c:pt idx="616">
                  <c:v>19</c:v>
                </c:pt>
                <c:pt idx="617">
                  <c:v>19.05</c:v>
                </c:pt>
                <c:pt idx="618">
                  <c:v>19.23</c:v>
                </c:pt>
                <c:pt idx="619">
                  <c:v>19.420000000000002</c:v>
                </c:pt>
                <c:pt idx="620">
                  <c:v>19.61</c:v>
                </c:pt>
                <c:pt idx="621">
                  <c:v>19.66</c:v>
                </c:pt>
                <c:pt idx="622">
                  <c:v>19.72</c:v>
                </c:pt>
                <c:pt idx="623">
                  <c:v>19.78</c:v>
                </c:pt>
                <c:pt idx="624">
                  <c:v>19.84</c:v>
                </c:pt>
                <c:pt idx="625">
                  <c:v>19.920000000000002</c:v>
                </c:pt>
                <c:pt idx="626">
                  <c:v>19.649999999999999</c:v>
                </c:pt>
                <c:pt idx="627">
                  <c:v>19.55</c:v>
                </c:pt>
                <c:pt idx="628">
                  <c:v>19.48</c:v>
                </c:pt>
                <c:pt idx="629">
                  <c:v>19.28</c:v>
                </c:pt>
                <c:pt idx="630">
                  <c:v>19.100000000000001</c:v>
                </c:pt>
                <c:pt idx="631">
                  <c:v>18.989999999999998</c:v>
                </c:pt>
                <c:pt idx="632">
                  <c:v>19.09</c:v>
                </c:pt>
                <c:pt idx="633">
                  <c:v>19.32</c:v>
                </c:pt>
                <c:pt idx="634">
                  <c:v>19.329999999999998</c:v>
                </c:pt>
                <c:pt idx="635">
                  <c:v>19.36</c:v>
                </c:pt>
                <c:pt idx="636">
                  <c:v>19.43</c:v>
                </c:pt>
                <c:pt idx="637">
                  <c:v>19.5</c:v>
                </c:pt>
                <c:pt idx="638">
                  <c:v>19.38</c:v>
                </c:pt>
                <c:pt idx="639">
                  <c:v>19.36</c:v>
                </c:pt>
                <c:pt idx="640">
                  <c:v>19.38</c:v>
                </c:pt>
                <c:pt idx="641">
                  <c:v>19.440000000000001</c:v>
                </c:pt>
                <c:pt idx="642">
                  <c:v>19.46</c:v>
                </c:pt>
                <c:pt idx="643">
                  <c:v>19.53</c:v>
                </c:pt>
                <c:pt idx="644">
                  <c:v>19.579999999999998</c:v>
                </c:pt>
                <c:pt idx="645">
                  <c:v>19.61</c:v>
                </c:pt>
                <c:pt idx="646">
                  <c:v>19.73</c:v>
                </c:pt>
                <c:pt idx="647">
                  <c:v>19.75</c:v>
                </c:pt>
                <c:pt idx="648">
                  <c:v>19.86</c:v>
                </c:pt>
                <c:pt idx="649">
                  <c:v>19.829999999999998</c:v>
                </c:pt>
                <c:pt idx="650">
                  <c:v>19.8</c:v>
                </c:pt>
                <c:pt idx="651">
                  <c:v>19.829999999999998</c:v>
                </c:pt>
                <c:pt idx="652">
                  <c:v>19.96</c:v>
                </c:pt>
                <c:pt idx="653">
                  <c:v>19.920000000000002</c:v>
                </c:pt>
                <c:pt idx="654">
                  <c:v>19.88</c:v>
                </c:pt>
                <c:pt idx="655">
                  <c:v>19.59</c:v>
                </c:pt>
                <c:pt idx="656">
                  <c:v>19.32</c:v>
                </c:pt>
                <c:pt idx="657">
                  <c:v>19.28</c:v>
                </c:pt>
                <c:pt idx="658">
                  <c:v>19.34</c:v>
                </c:pt>
                <c:pt idx="659">
                  <c:v>19.579999999999998</c:v>
                </c:pt>
                <c:pt idx="660">
                  <c:v>19.649999999999999</c:v>
                </c:pt>
                <c:pt idx="661">
                  <c:v>19.52</c:v>
                </c:pt>
                <c:pt idx="662">
                  <c:v>19.34</c:v>
                </c:pt>
                <c:pt idx="663">
                  <c:v>19.04</c:v>
                </c:pt>
                <c:pt idx="664">
                  <c:v>18.91</c:v>
                </c:pt>
                <c:pt idx="665">
                  <c:v>18.89</c:v>
                </c:pt>
                <c:pt idx="666">
                  <c:v>19.059999999999999</c:v>
                </c:pt>
                <c:pt idx="667">
                  <c:v>19.02</c:v>
                </c:pt>
                <c:pt idx="668">
                  <c:v>19.059999999999999</c:v>
                </c:pt>
                <c:pt idx="669">
                  <c:v>18.84</c:v>
                </c:pt>
                <c:pt idx="670">
                  <c:v>18.88</c:v>
                </c:pt>
                <c:pt idx="671">
                  <c:v>18.809999999999999</c:v>
                </c:pt>
                <c:pt idx="672">
                  <c:v>18.8</c:v>
                </c:pt>
                <c:pt idx="673">
                  <c:v>18.97</c:v>
                </c:pt>
                <c:pt idx="674">
                  <c:v>19.04</c:v>
                </c:pt>
                <c:pt idx="675">
                  <c:v>19.18</c:v>
                </c:pt>
                <c:pt idx="676">
                  <c:v>19.23</c:v>
                </c:pt>
                <c:pt idx="677">
                  <c:v>19.260000000000002</c:v>
                </c:pt>
                <c:pt idx="678">
                  <c:v>19.2</c:v>
                </c:pt>
                <c:pt idx="679">
                  <c:v>19.25</c:v>
                </c:pt>
                <c:pt idx="680">
                  <c:v>19.21</c:v>
                </c:pt>
                <c:pt idx="681">
                  <c:v>19.239999999999998</c:v>
                </c:pt>
                <c:pt idx="682">
                  <c:v>19.170000000000002</c:v>
                </c:pt>
                <c:pt idx="683">
                  <c:v>19.09</c:v>
                </c:pt>
                <c:pt idx="684">
                  <c:v>18.989999999999998</c:v>
                </c:pt>
                <c:pt idx="685">
                  <c:v>19.079999999999998</c:v>
                </c:pt>
                <c:pt idx="686">
                  <c:v>19.09</c:v>
                </c:pt>
                <c:pt idx="687">
                  <c:v>19.22</c:v>
                </c:pt>
                <c:pt idx="688">
                  <c:v>19.29</c:v>
                </c:pt>
                <c:pt idx="689">
                  <c:v>19.36</c:v>
                </c:pt>
                <c:pt idx="690">
                  <c:v>19.45</c:v>
                </c:pt>
                <c:pt idx="691">
                  <c:v>19.510000000000002</c:v>
                </c:pt>
                <c:pt idx="692">
                  <c:v>19.36</c:v>
                </c:pt>
                <c:pt idx="693">
                  <c:v>19.34</c:v>
                </c:pt>
                <c:pt idx="694">
                  <c:v>19.48</c:v>
                </c:pt>
                <c:pt idx="695">
                  <c:v>19.559999999999999</c:v>
                </c:pt>
                <c:pt idx="696">
                  <c:v>19.62</c:v>
                </c:pt>
                <c:pt idx="697">
                  <c:v>19.739999999999998</c:v>
                </c:pt>
                <c:pt idx="698">
                  <c:v>19.97</c:v>
                </c:pt>
                <c:pt idx="699">
                  <c:v>20.100000000000001</c:v>
                </c:pt>
                <c:pt idx="700">
                  <c:v>20.03</c:v>
                </c:pt>
                <c:pt idx="701">
                  <c:v>19.8</c:v>
                </c:pt>
                <c:pt idx="702">
                  <c:v>19.54</c:v>
                </c:pt>
                <c:pt idx="703">
                  <c:v>19.239999999999998</c:v>
                </c:pt>
                <c:pt idx="704">
                  <c:v>19.36</c:v>
                </c:pt>
                <c:pt idx="705">
                  <c:v>19.36</c:v>
                </c:pt>
                <c:pt idx="706">
                  <c:v>19.25</c:v>
                </c:pt>
                <c:pt idx="707">
                  <c:v>19.100000000000001</c:v>
                </c:pt>
                <c:pt idx="708">
                  <c:v>18.95</c:v>
                </c:pt>
                <c:pt idx="709">
                  <c:v>19.02</c:v>
                </c:pt>
                <c:pt idx="710">
                  <c:v>19.190000000000001</c:v>
                </c:pt>
                <c:pt idx="711">
                  <c:v>19.11</c:v>
                </c:pt>
                <c:pt idx="712">
                  <c:v>18.8</c:v>
                </c:pt>
                <c:pt idx="713">
                  <c:v>18.7</c:v>
                </c:pt>
                <c:pt idx="714">
                  <c:v>18.79</c:v>
                </c:pt>
                <c:pt idx="715">
                  <c:v>18.96</c:v>
                </c:pt>
                <c:pt idx="716">
                  <c:v>19.12</c:v>
                </c:pt>
                <c:pt idx="717">
                  <c:v>19.350000000000001</c:v>
                </c:pt>
                <c:pt idx="718">
                  <c:v>19.559999999999999</c:v>
                </c:pt>
                <c:pt idx="719">
                  <c:v>19.37</c:v>
                </c:pt>
                <c:pt idx="720">
                  <c:v>19.399999999999999</c:v>
                </c:pt>
                <c:pt idx="721">
                  <c:v>19.399999999999999</c:v>
                </c:pt>
                <c:pt idx="722">
                  <c:v>19.559999999999999</c:v>
                </c:pt>
                <c:pt idx="723">
                  <c:v>19.739999999999998</c:v>
                </c:pt>
                <c:pt idx="724">
                  <c:v>19.920000000000002</c:v>
                </c:pt>
                <c:pt idx="725">
                  <c:v>19.920000000000002</c:v>
                </c:pt>
                <c:pt idx="726">
                  <c:v>19.829999999999998</c:v>
                </c:pt>
                <c:pt idx="727">
                  <c:v>19.850000000000001</c:v>
                </c:pt>
                <c:pt idx="728">
                  <c:v>19.829999999999998</c:v>
                </c:pt>
                <c:pt idx="729">
                  <c:v>19.899999999999999</c:v>
                </c:pt>
                <c:pt idx="730">
                  <c:v>19.989999999999998</c:v>
                </c:pt>
                <c:pt idx="731">
                  <c:v>20.059999999999999</c:v>
                </c:pt>
                <c:pt idx="732">
                  <c:v>20.2</c:v>
                </c:pt>
                <c:pt idx="733">
                  <c:v>20.16</c:v>
                </c:pt>
                <c:pt idx="734">
                  <c:v>20.07</c:v>
                </c:pt>
                <c:pt idx="735">
                  <c:v>19.940000000000001</c:v>
                </c:pt>
                <c:pt idx="736">
                  <c:v>19.95</c:v>
                </c:pt>
                <c:pt idx="737">
                  <c:v>19.96</c:v>
                </c:pt>
                <c:pt idx="738">
                  <c:v>20.059999999999999</c:v>
                </c:pt>
                <c:pt idx="739">
                  <c:v>20.02</c:v>
                </c:pt>
                <c:pt idx="740">
                  <c:v>19.86</c:v>
                </c:pt>
                <c:pt idx="741">
                  <c:v>19.66</c:v>
                </c:pt>
                <c:pt idx="742">
                  <c:v>19.68</c:v>
                </c:pt>
                <c:pt idx="743">
                  <c:v>19.559999999999999</c:v>
                </c:pt>
                <c:pt idx="744">
                  <c:v>19.53</c:v>
                </c:pt>
                <c:pt idx="745">
                  <c:v>19.600000000000001</c:v>
                </c:pt>
                <c:pt idx="746">
                  <c:v>19.72</c:v>
                </c:pt>
                <c:pt idx="747">
                  <c:v>19.82</c:v>
                </c:pt>
                <c:pt idx="748">
                  <c:v>19.82</c:v>
                </c:pt>
                <c:pt idx="749">
                  <c:v>19.86</c:v>
                </c:pt>
                <c:pt idx="750">
                  <c:v>19.73</c:v>
                </c:pt>
                <c:pt idx="751">
                  <c:v>19.600000000000001</c:v>
                </c:pt>
                <c:pt idx="752">
                  <c:v>19.600000000000001</c:v>
                </c:pt>
                <c:pt idx="753">
                  <c:v>19.54</c:v>
                </c:pt>
                <c:pt idx="754">
                  <c:v>19.559999999999999</c:v>
                </c:pt>
                <c:pt idx="755">
                  <c:v>19.53</c:v>
                </c:pt>
                <c:pt idx="756">
                  <c:v>19.54</c:v>
                </c:pt>
                <c:pt idx="757">
                  <c:v>19.48</c:v>
                </c:pt>
                <c:pt idx="758">
                  <c:v>19.5</c:v>
                </c:pt>
                <c:pt idx="759">
                  <c:v>19.489999999999998</c:v>
                </c:pt>
                <c:pt idx="760">
                  <c:v>19.600000000000001</c:v>
                </c:pt>
                <c:pt idx="761">
                  <c:v>19.34</c:v>
                </c:pt>
                <c:pt idx="762">
                  <c:v>19.36</c:v>
                </c:pt>
                <c:pt idx="763">
                  <c:v>19.39</c:v>
                </c:pt>
                <c:pt idx="764">
                  <c:v>19.260000000000002</c:v>
                </c:pt>
                <c:pt idx="765">
                  <c:v>19.170000000000002</c:v>
                </c:pt>
                <c:pt idx="766">
                  <c:v>19.22</c:v>
                </c:pt>
                <c:pt idx="767">
                  <c:v>19.260000000000002</c:v>
                </c:pt>
                <c:pt idx="768">
                  <c:v>19.420000000000002</c:v>
                </c:pt>
                <c:pt idx="769">
                  <c:v>19.37</c:v>
                </c:pt>
                <c:pt idx="770">
                  <c:v>19.14</c:v>
                </c:pt>
                <c:pt idx="771">
                  <c:v>19.3</c:v>
                </c:pt>
                <c:pt idx="772">
                  <c:v>19.28</c:v>
                </c:pt>
                <c:pt idx="773">
                  <c:v>19.23</c:v>
                </c:pt>
                <c:pt idx="774">
                  <c:v>19.260000000000002</c:v>
                </c:pt>
                <c:pt idx="775">
                  <c:v>19.37</c:v>
                </c:pt>
                <c:pt idx="776">
                  <c:v>19.34</c:v>
                </c:pt>
                <c:pt idx="777">
                  <c:v>19.27</c:v>
                </c:pt>
                <c:pt idx="778">
                  <c:v>19.21</c:v>
                </c:pt>
                <c:pt idx="779">
                  <c:v>19.3</c:v>
                </c:pt>
                <c:pt idx="780">
                  <c:v>19.399999999999999</c:v>
                </c:pt>
                <c:pt idx="781">
                  <c:v>19.47</c:v>
                </c:pt>
                <c:pt idx="782">
                  <c:v>19.53</c:v>
                </c:pt>
                <c:pt idx="783">
                  <c:v>19.440000000000001</c:v>
                </c:pt>
                <c:pt idx="784">
                  <c:v>19.440000000000001</c:v>
                </c:pt>
                <c:pt idx="785">
                  <c:v>19.36</c:v>
                </c:pt>
                <c:pt idx="786">
                  <c:v>19.48</c:v>
                </c:pt>
                <c:pt idx="787">
                  <c:v>19.399999999999999</c:v>
                </c:pt>
                <c:pt idx="788">
                  <c:v>19.3</c:v>
                </c:pt>
                <c:pt idx="789">
                  <c:v>19.29</c:v>
                </c:pt>
                <c:pt idx="790">
                  <c:v>19.29</c:v>
                </c:pt>
                <c:pt idx="791">
                  <c:v>19.309999999999999</c:v>
                </c:pt>
                <c:pt idx="792">
                  <c:v>19.36</c:v>
                </c:pt>
                <c:pt idx="793">
                  <c:v>19.440000000000001</c:v>
                </c:pt>
                <c:pt idx="794">
                  <c:v>19.54</c:v>
                </c:pt>
                <c:pt idx="795">
                  <c:v>19.559999999999999</c:v>
                </c:pt>
                <c:pt idx="796">
                  <c:v>19.59</c:v>
                </c:pt>
                <c:pt idx="797">
                  <c:v>19.559999999999999</c:v>
                </c:pt>
                <c:pt idx="798">
                  <c:v>19.61</c:v>
                </c:pt>
                <c:pt idx="799">
                  <c:v>19.600000000000001</c:v>
                </c:pt>
                <c:pt idx="800">
                  <c:v>19.600000000000001</c:v>
                </c:pt>
                <c:pt idx="801">
                  <c:v>19.68</c:v>
                </c:pt>
                <c:pt idx="802">
                  <c:v>19.64</c:v>
                </c:pt>
                <c:pt idx="803">
                  <c:v>19.82</c:v>
                </c:pt>
                <c:pt idx="804">
                  <c:v>19.899999999999999</c:v>
                </c:pt>
                <c:pt idx="805">
                  <c:v>19.75</c:v>
                </c:pt>
                <c:pt idx="806">
                  <c:v>19.62</c:v>
                </c:pt>
                <c:pt idx="807">
                  <c:v>19.61</c:v>
                </c:pt>
                <c:pt idx="808">
                  <c:v>19.600000000000001</c:v>
                </c:pt>
                <c:pt idx="809">
                  <c:v>19.62</c:v>
                </c:pt>
                <c:pt idx="810">
                  <c:v>19.600000000000001</c:v>
                </c:pt>
                <c:pt idx="811">
                  <c:v>19.600000000000001</c:v>
                </c:pt>
                <c:pt idx="812">
                  <c:v>19.66</c:v>
                </c:pt>
                <c:pt idx="813">
                  <c:v>19.66</c:v>
                </c:pt>
                <c:pt idx="814">
                  <c:v>19.579999999999998</c:v>
                </c:pt>
                <c:pt idx="815">
                  <c:v>19.760000000000002</c:v>
                </c:pt>
                <c:pt idx="816">
                  <c:v>19.68</c:v>
                </c:pt>
                <c:pt idx="817">
                  <c:v>19.48</c:v>
                </c:pt>
                <c:pt idx="818">
                  <c:v>19.48</c:v>
                </c:pt>
                <c:pt idx="819">
                  <c:v>19.559999999999999</c:v>
                </c:pt>
                <c:pt idx="820">
                  <c:v>19.7</c:v>
                </c:pt>
                <c:pt idx="821">
                  <c:v>19.77</c:v>
                </c:pt>
                <c:pt idx="822">
                  <c:v>19.690000000000001</c:v>
                </c:pt>
                <c:pt idx="823">
                  <c:v>19.55</c:v>
                </c:pt>
                <c:pt idx="824">
                  <c:v>19.46</c:v>
                </c:pt>
                <c:pt idx="825">
                  <c:v>19.559999999999999</c:v>
                </c:pt>
                <c:pt idx="826">
                  <c:v>19.68</c:v>
                </c:pt>
                <c:pt idx="827">
                  <c:v>19.760000000000002</c:v>
                </c:pt>
                <c:pt idx="828">
                  <c:v>19.82</c:v>
                </c:pt>
                <c:pt idx="829">
                  <c:v>19.98</c:v>
                </c:pt>
                <c:pt idx="830">
                  <c:v>20.02</c:v>
                </c:pt>
                <c:pt idx="831">
                  <c:v>20.079999999999998</c:v>
                </c:pt>
                <c:pt idx="832">
                  <c:v>20.239999999999998</c:v>
                </c:pt>
                <c:pt idx="833">
                  <c:v>20.350000000000001</c:v>
                </c:pt>
                <c:pt idx="834">
                  <c:v>20.38</c:v>
                </c:pt>
                <c:pt idx="835">
                  <c:v>20.43</c:v>
                </c:pt>
                <c:pt idx="836">
                  <c:v>20.5</c:v>
                </c:pt>
                <c:pt idx="837">
                  <c:v>20.55</c:v>
                </c:pt>
                <c:pt idx="838">
                  <c:v>20.440000000000001</c:v>
                </c:pt>
                <c:pt idx="839">
                  <c:v>20.3</c:v>
                </c:pt>
                <c:pt idx="840">
                  <c:v>20.38</c:v>
                </c:pt>
                <c:pt idx="841">
                  <c:v>20.43</c:v>
                </c:pt>
                <c:pt idx="842">
                  <c:v>20.45</c:v>
                </c:pt>
                <c:pt idx="843">
                  <c:v>20.39</c:v>
                </c:pt>
                <c:pt idx="844">
                  <c:v>20.28</c:v>
                </c:pt>
                <c:pt idx="845">
                  <c:v>20.36</c:v>
                </c:pt>
                <c:pt idx="846">
                  <c:v>20.329999999999998</c:v>
                </c:pt>
                <c:pt idx="847">
                  <c:v>20.48</c:v>
                </c:pt>
                <c:pt idx="848">
                  <c:v>20.46</c:v>
                </c:pt>
                <c:pt idx="849">
                  <c:v>20.52</c:v>
                </c:pt>
                <c:pt idx="850">
                  <c:v>20.46</c:v>
                </c:pt>
                <c:pt idx="851">
                  <c:v>20.48</c:v>
                </c:pt>
                <c:pt idx="852">
                  <c:v>20.399999999999999</c:v>
                </c:pt>
                <c:pt idx="853">
                  <c:v>20.190000000000001</c:v>
                </c:pt>
                <c:pt idx="854">
                  <c:v>20.16</c:v>
                </c:pt>
                <c:pt idx="855">
                  <c:v>20.29</c:v>
                </c:pt>
                <c:pt idx="856">
                  <c:v>20.39</c:v>
                </c:pt>
                <c:pt idx="857">
                  <c:v>20.48</c:v>
                </c:pt>
                <c:pt idx="858">
                  <c:v>20.6</c:v>
                </c:pt>
                <c:pt idx="859">
                  <c:v>20.72</c:v>
                </c:pt>
                <c:pt idx="860">
                  <c:v>20.87</c:v>
                </c:pt>
                <c:pt idx="861">
                  <c:v>20.86</c:v>
                </c:pt>
                <c:pt idx="862">
                  <c:v>20.85</c:v>
                </c:pt>
                <c:pt idx="863">
                  <c:v>21</c:v>
                </c:pt>
                <c:pt idx="864">
                  <c:v>20.84</c:v>
                </c:pt>
                <c:pt idx="865">
                  <c:v>20.49</c:v>
                </c:pt>
                <c:pt idx="866">
                  <c:v>20.37</c:v>
                </c:pt>
                <c:pt idx="867">
                  <c:v>20.32</c:v>
                </c:pt>
                <c:pt idx="868">
                  <c:v>20.3</c:v>
                </c:pt>
                <c:pt idx="869">
                  <c:v>20.309999999999999</c:v>
                </c:pt>
                <c:pt idx="870">
                  <c:v>20.32</c:v>
                </c:pt>
                <c:pt idx="871">
                  <c:v>20.38</c:v>
                </c:pt>
                <c:pt idx="872">
                  <c:v>20.3</c:v>
                </c:pt>
                <c:pt idx="873">
                  <c:v>20.3</c:v>
                </c:pt>
                <c:pt idx="874">
                  <c:v>20.329999999999998</c:v>
                </c:pt>
                <c:pt idx="875">
                  <c:v>20.440000000000001</c:v>
                </c:pt>
                <c:pt idx="876">
                  <c:v>20.440000000000001</c:v>
                </c:pt>
                <c:pt idx="877">
                  <c:v>20.420000000000002</c:v>
                </c:pt>
                <c:pt idx="878">
                  <c:v>20.37</c:v>
                </c:pt>
                <c:pt idx="879">
                  <c:v>20.260000000000002</c:v>
                </c:pt>
                <c:pt idx="880">
                  <c:v>20.09</c:v>
                </c:pt>
                <c:pt idx="881">
                  <c:v>19.97</c:v>
                </c:pt>
                <c:pt idx="882">
                  <c:v>19.66</c:v>
                </c:pt>
                <c:pt idx="883">
                  <c:v>19.61</c:v>
                </c:pt>
                <c:pt idx="884">
                  <c:v>19.600000000000001</c:v>
                </c:pt>
                <c:pt idx="885">
                  <c:v>19.760000000000002</c:v>
                </c:pt>
                <c:pt idx="886">
                  <c:v>19.88</c:v>
                </c:pt>
                <c:pt idx="887">
                  <c:v>19.97</c:v>
                </c:pt>
                <c:pt idx="888">
                  <c:v>20.190000000000001</c:v>
                </c:pt>
                <c:pt idx="889">
                  <c:v>20.05</c:v>
                </c:pt>
                <c:pt idx="890">
                  <c:v>19.87</c:v>
                </c:pt>
                <c:pt idx="891">
                  <c:v>19.72</c:v>
                </c:pt>
                <c:pt idx="892">
                  <c:v>19.760000000000002</c:v>
                </c:pt>
                <c:pt idx="893">
                  <c:v>19.8</c:v>
                </c:pt>
                <c:pt idx="894">
                  <c:v>19.84</c:v>
                </c:pt>
                <c:pt idx="895">
                  <c:v>19.88</c:v>
                </c:pt>
                <c:pt idx="896">
                  <c:v>20.03</c:v>
                </c:pt>
                <c:pt idx="897">
                  <c:v>20.190000000000001</c:v>
                </c:pt>
                <c:pt idx="898">
                  <c:v>20.440000000000001</c:v>
                </c:pt>
                <c:pt idx="899">
                  <c:v>20.420000000000002</c:v>
                </c:pt>
                <c:pt idx="900">
                  <c:v>20.350000000000001</c:v>
                </c:pt>
                <c:pt idx="901">
                  <c:v>20.260000000000002</c:v>
                </c:pt>
                <c:pt idx="902">
                  <c:v>20.16</c:v>
                </c:pt>
                <c:pt idx="903">
                  <c:v>19.77</c:v>
                </c:pt>
                <c:pt idx="904">
                  <c:v>19.64</c:v>
                </c:pt>
                <c:pt idx="905">
                  <c:v>19.510000000000002</c:v>
                </c:pt>
                <c:pt idx="906">
                  <c:v>19.47</c:v>
                </c:pt>
                <c:pt idx="907">
                  <c:v>19.39</c:v>
                </c:pt>
                <c:pt idx="908">
                  <c:v>19.420000000000002</c:v>
                </c:pt>
                <c:pt idx="909">
                  <c:v>19.510000000000002</c:v>
                </c:pt>
                <c:pt idx="910">
                  <c:v>19.68</c:v>
                </c:pt>
                <c:pt idx="911">
                  <c:v>19.95</c:v>
                </c:pt>
                <c:pt idx="912">
                  <c:v>19.98</c:v>
                </c:pt>
                <c:pt idx="913">
                  <c:v>19.87</c:v>
                </c:pt>
                <c:pt idx="914">
                  <c:v>19.649999999999999</c:v>
                </c:pt>
                <c:pt idx="915">
                  <c:v>19.579999999999998</c:v>
                </c:pt>
                <c:pt idx="916">
                  <c:v>19.91</c:v>
                </c:pt>
                <c:pt idx="917">
                  <c:v>19.989999999999998</c:v>
                </c:pt>
                <c:pt idx="918">
                  <c:v>20.100000000000001</c:v>
                </c:pt>
                <c:pt idx="919">
                  <c:v>20.239999999999998</c:v>
                </c:pt>
                <c:pt idx="920">
                  <c:v>20.260000000000002</c:v>
                </c:pt>
                <c:pt idx="921">
                  <c:v>20.079999999999998</c:v>
                </c:pt>
                <c:pt idx="922">
                  <c:v>20</c:v>
                </c:pt>
                <c:pt idx="923">
                  <c:v>20.11</c:v>
                </c:pt>
                <c:pt idx="924">
                  <c:v>20.260000000000002</c:v>
                </c:pt>
                <c:pt idx="925">
                  <c:v>20.27</c:v>
                </c:pt>
                <c:pt idx="926">
                  <c:v>20.41</c:v>
                </c:pt>
                <c:pt idx="927">
                  <c:v>20.440000000000001</c:v>
                </c:pt>
                <c:pt idx="928">
                  <c:v>20.329999999999998</c:v>
                </c:pt>
                <c:pt idx="929">
                  <c:v>20.14</c:v>
                </c:pt>
                <c:pt idx="930">
                  <c:v>19.86</c:v>
                </c:pt>
                <c:pt idx="931">
                  <c:v>19.84</c:v>
                </c:pt>
                <c:pt idx="932">
                  <c:v>19.73</c:v>
                </c:pt>
                <c:pt idx="933">
                  <c:v>19.899999999999999</c:v>
                </c:pt>
                <c:pt idx="934">
                  <c:v>20</c:v>
                </c:pt>
                <c:pt idx="935">
                  <c:v>20.100000000000001</c:v>
                </c:pt>
                <c:pt idx="936">
                  <c:v>20.11</c:v>
                </c:pt>
                <c:pt idx="937">
                  <c:v>20.23</c:v>
                </c:pt>
                <c:pt idx="938">
                  <c:v>20.28</c:v>
                </c:pt>
                <c:pt idx="939">
                  <c:v>20.13</c:v>
                </c:pt>
                <c:pt idx="940">
                  <c:v>20.03</c:v>
                </c:pt>
                <c:pt idx="941">
                  <c:v>20.2</c:v>
                </c:pt>
                <c:pt idx="942">
                  <c:v>20.23</c:v>
                </c:pt>
                <c:pt idx="943">
                  <c:v>20.34</c:v>
                </c:pt>
                <c:pt idx="944">
                  <c:v>20.420000000000002</c:v>
                </c:pt>
                <c:pt idx="945">
                  <c:v>20.48</c:v>
                </c:pt>
                <c:pt idx="946">
                  <c:v>20.420000000000002</c:v>
                </c:pt>
                <c:pt idx="947">
                  <c:v>20.14</c:v>
                </c:pt>
                <c:pt idx="948">
                  <c:v>20.100000000000001</c:v>
                </c:pt>
                <c:pt idx="949">
                  <c:v>20.149999999999999</c:v>
                </c:pt>
                <c:pt idx="950">
                  <c:v>20.059999999999999</c:v>
                </c:pt>
                <c:pt idx="951">
                  <c:v>20</c:v>
                </c:pt>
                <c:pt idx="952">
                  <c:v>19.93</c:v>
                </c:pt>
                <c:pt idx="953">
                  <c:v>19.86</c:v>
                </c:pt>
                <c:pt idx="954">
                  <c:v>19.77</c:v>
                </c:pt>
                <c:pt idx="955">
                  <c:v>19.52</c:v>
                </c:pt>
                <c:pt idx="956">
                  <c:v>19.48</c:v>
                </c:pt>
                <c:pt idx="957">
                  <c:v>19.5</c:v>
                </c:pt>
                <c:pt idx="958">
                  <c:v>19.579999999999998</c:v>
                </c:pt>
                <c:pt idx="959">
                  <c:v>19.72</c:v>
                </c:pt>
                <c:pt idx="960">
                  <c:v>19.87</c:v>
                </c:pt>
                <c:pt idx="961">
                  <c:v>20.04</c:v>
                </c:pt>
                <c:pt idx="962">
                  <c:v>20.04</c:v>
                </c:pt>
                <c:pt idx="963">
                  <c:v>19.739999999999998</c:v>
                </c:pt>
                <c:pt idx="964">
                  <c:v>19.62</c:v>
                </c:pt>
                <c:pt idx="965">
                  <c:v>19.7</c:v>
                </c:pt>
                <c:pt idx="966">
                  <c:v>19.850000000000001</c:v>
                </c:pt>
                <c:pt idx="967">
                  <c:v>19.89</c:v>
                </c:pt>
                <c:pt idx="968">
                  <c:v>19.899999999999999</c:v>
                </c:pt>
                <c:pt idx="969">
                  <c:v>19.8</c:v>
                </c:pt>
                <c:pt idx="970">
                  <c:v>19.8</c:v>
                </c:pt>
                <c:pt idx="971">
                  <c:v>19.75</c:v>
                </c:pt>
                <c:pt idx="972">
                  <c:v>19.87</c:v>
                </c:pt>
                <c:pt idx="973">
                  <c:v>19.54</c:v>
                </c:pt>
                <c:pt idx="974">
                  <c:v>19.36</c:v>
                </c:pt>
                <c:pt idx="975">
                  <c:v>19.39</c:v>
                </c:pt>
                <c:pt idx="976">
                  <c:v>19.489999999999998</c:v>
                </c:pt>
                <c:pt idx="977">
                  <c:v>19.71</c:v>
                </c:pt>
                <c:pt idx="978">
                  <c:v>19.8</c:v>
                </c:pt>
                <c:pt idx="979">
                  <c:v>19.86</c:v>
                </c:pt>
                <c:pt idx="980">
                  <c:v>20.02</c:v>
                </c:pt>
                <c:pt idx="981">
                  <c:v>20.079999999999998</c:v>
                </c:pt>
                <c:pt idx="982">
                  <c:v>20.14</c:v>
                </c:pt>
                <c:pt idx="983">
                  <c:v>20.22</c:v>
                </c:pt>
                <c:pt idx="984">
                  <c:v>20.23</c:v>
                </c:pt>
                <c:pt idx="985">
                  <c:v>20.16</c:v>
                </c:pt>
                <c:pt idx="986">
                  <c:v>20.079999999999998</c:v>
                </c:pt>
                <c:pt idx="987">
                  <c:v>20.03</c:v>
                </c:pt>
                <c:pt idx="988">
                  <c:v>20.02</c:v>
                </c:pt>
                <c:pt idx="989">
                  <c:v>20.12</c:v>
                </c:pt>
                <c:pt idx="990">
                  <c:v>20.16</c:v>
                </c:pt>
                <c:pt idx="991">
                  <c:v>20.18</c:v>
                </c:pt>
                <c:pt idx="992">
                  <c:v>20.14</c:v>
                </c:pt>
                <c:pt idx="993">
                  <c:v>20.05</c:v>
                </c:pt>
                <c:pt idx="994">
                  <c:v>20.09</c:v>
                </c:pt>
                <c:pt idx="995">
                  <c:v>20.2</c:v>
                </c:pt>
                <c:pt idx="996">
                  <c:v>20.38</c:v>
                </c:pt>
                <c:pt idx="997">
                  <c:v>20.38</c:v>
                </c:pt>
                <c:pt idx="998">
                  <c:v>20.54</c:v>
                </c:pt>
                <c:pt idx="999">
                  <c:v>20.6</c:v>
                </c:pt>
                <c:pt idx="1000">
                  <c:v>20.6</c:v>
                </c:pt>
                <c:pt idx="1001">
                  <c:v>20.62</c:v>
                </c:pt>
                <c:pt idx="1002">
                  <c:v>20.66</c:v>
                </c:pt>
                <c:pt idx="1003">
                  <c:v>20.74</c:v>
                </c:pt>
                <c:pt idx="1004">
                  <c:v>20.86</c:v>
                </c:pt>
                <c:pt idx="1005">
                  <c:v>20.92</c:v>
                </c:pt>
                <c:pt idx="1006">
                  <c:v>20.86</c:v>
                </c:pt>
                <c:pt idx="1007">
                  <c:v>20.86</c:v>
                </c:pt>
                <c:pt idx="1008">
                  <c:v>20.8</c:v>
                </c:pt>
                <c:pt idx="1009">
                  <c:v>20.71</c:v>
                </c:pt>
                <c:pt idx="1010">
                  <c:v>20.76</c:v>
                </c:pt>
                <c:pt idx="1011">
                  <c:v>20.5</c:v>
                </c:pt>
                <c:pt idx="1012">
                  <c:v>20.18</c:v>
                </c:pt>
                <c:pt idx="1013">
                  <c:v>20.100000000000001</c:v>
                </c:pt>
                <c:pt idx="1014">
                  <c:v>20.149999999999999</c:v>
                </c:pt>
                <c:pt idx="1015">
                  <c:v>20.190000000000001</c:v>
                </c:pt>
                <c:pt idx="1016">
                  <c:v>20.27</c:v>
                </c:pt>
                <c:pt idx="1017">
                  <c:v>20.28</c:v>
                </c:pt>
                <c:pt idx="1018">
                  <c:v>20.39</c:v>
                </c:pt>
                <c:pt idx="1019">
                  <c:v>20.48</c:v>
                </c:pt>
                <c:pt idx="1020">
                  <c:v>20.5</c:v>
                </c:pt>
                <c:pt idx="1021">
                  <c:v>20.52</c:v>
                </c:pt>
                <c:pt idx="1022">
                  <c:v>20.66</c:v>
                </c:pt>
                <c:pt idx="1023">
                  <c:v>20.8</c:v>
                </c:pt>
                <c:pt idx="1024">
                  <c:v>20.91</c:v>
                </c:pt>
                <c:pt idx="1025">
                  <c:v>21.06</c:v>
                </c:pt>
                <c:pt idx="1026">
                  <c:v>21.08</c:v>
                </c:pt>
                <c:pt idx="1027">
                  <c:v>21.03</c:v>
                </c:pt>
                <c:pt idx="1028">
                  <c:v>21.16</c:v>
                </c:pt>
                <c:pt idx="1029">
                  <c:v>21.19</c:v>
                </c:pt>
                <c:pt idx="1030">
                  <c:v>21.1</c:v>
                </c:pt>
                <c:pt idx="1031">
                  <c:v>21.06</c:v>
                </c:pt>
                <c:pt idx="1032">
                  <c:v>21.04</c:v>
                </c:pt>
                <c:pt idx="1033">
                  <c:v>21.08</c:v>
                </c:pt>
                <c:pt idx="1034">
                  <c:v>20.75</c:v>
                </c:pt>
                <c:pt idx="1035">
                  <c:v>20.43</c:v>
                </c:pt>
                <c:pt idx="1036">
                  <c:v>20.22</c:v>
                </c:pt>
                <c:pt idx="1037">
                  <c:v>20.16</c:v>
                </c:pt>
                <c:pt idx="1038">
                  <c:v>20.100000000000001</c:v>
                </c:pt>
                <c:pt idx="1039">
                  <c:v>20.05</c:v>
                </c:pt>
                <c:pt idx="1040">
                  <c:v>19.940000000000001</c:v>
                </c:pt>
                <c:pt idx="1041">
                  <c:v>19.670000000000002</c:v>
                </c:pt>
                <c:pt idx="1042">
                  <c:v>19.62</c:v>
                </c:pt>
                <c:pt idx="1043">
                  <c:v>19.899999999999999</c:v>
                </c:pt>
                <c:pt idx="1044">
                  <c:v>20.07</c:v>
                </c:pt>
                <c:pt idx="1045">
                  <c:v>20.02</c:v>
                </c:pt>
                <c:pt idx="1046">
                  <c:v>20.170000000000002</c:v>
                </c:pt>
                <c:pt idx="1047">
                  <c:v>20.260000000000002</c:v>
                </c:pt>
                <c:pt idx="1048">
                  <c:v>20.100000000000001</c:v>
                </c:pt>
                <c:pt idx="1049">
                  <c:v>20.14</c:v>
                </c:pt>
                <c:pt idx="1050">
                  <c:v>20.309999999999999</c:v>
                </c:pt>
                <c:pt idx="1051">
                  <c:v>20.48</c:v>
                </c:pt>
                <c:pt idx="1052">
                  <c:v>20.54</c:v>
                </c:pt>
                <c:pt idx="1053">
                  <c:v>20.84</c:v>
                </c:pt>
                <c:pt idx="1054">
                  <c:v>21.02</c:v>
                </c:pt>
                <c:pt idx="1055">
                  <c:v>20.95</c:v>
                </c:pt>
                <c:pt idx="1056">
                  <c:v>20.73</c:v>
                </c:pt>
                <c:pt idx="1057">
                  <c:v>20.22</c:v>
                </c:pt>
                <c:pt idx="1058">
                  <c:v>20.05</c:v>
                </c:pt>
                <c:pt idx="1059">
                  <c:v>20.079999999999998</c:v>
                </c:pt>
                <c:pt idx="1060">
                  <c:v>19.88</c:v>
                </c:pt>
                <c:pt idx="1061">
                  <c:v>19.649999999999999</c:v>
                </c:pt>
                <c:pt idx="1062">
                  <c:v>19.739999999999998</c:v>
                </c:pt>
                <c:pt idx="1063">
                  <c:v>19.66</c:v>
                </c:pt>
                <c:pt idx="1064">
                  <c:v>19.54</c:v>
                </c:pt>
                <c:pt idx="1065">
                  <c:v>19.46</c:v>
                </c:pt>
                <c:pt idx="1066">
                  <c:v>19.38</c:v>
                </c:pt>
                <c:pt idx="1067">
                  <c:v>19.47</c:v>
                </c:pt>
                <c:pt idx="1068">
                  <c:v>19.48</c:v>
                </c:pt>
                <c:pt idx="1069">
                  <c:v>19.46</c:v>
                </c:pt>
                <c:pt idx="1070">
                  <c:v>19.48</c:v>
                </c:pt>
                <c:pt idx="1071">
                  <c:v>19.52</c:v>
                </c:pt>
                <c:pt idx="1072">
                  <c:v>19.54</c:v>
                </c:pt>
                <c:pt idx="1073">
                  <c:v>19.57</c:v>
                </c:pt>
                <c:pt idx="1074">
                  <c:v>19.52</c:v>
                </c:pt>
                <c:pt idx="1075">
                  <c:v>19.600000000000001</c:v>
                </c:pt>
                <c:pt idx="1076">
                  <c:v>19.7</c:v>
                </c:pt>
                <c:pt idx="1077">
                  <c:v>19.8</c:v>
                </c:pt>
                <c:pt idx="1078">
                  <c:v>19.940000000000001</c:v>
                </c:pt>
                <c:pt idx="1079">
                  <c:v>20.059999999999999</c:v>
                </c:pt>
                <c:pt idx="1080">
                  <c:v>20.27</c:v>
                </c:pt>
                <c:pt idx="1081">
                  <c:v>20.29</c:v>
                </c:pt>
                <c:pt idx="1082">
                  <c:v>20.39</c:v>
                </c:pt>
                <c:pt idx="1083">
                  <c:v>20.440000000000001</c:v>
                </c:pt>
                <c:pt idx="1084">
                  <c:v>20.38</c:v>
                </c:pt>
                <c:pt idx="1085">
                  <c:v>20.37</c:v>
                </c:pt>
                <c:pt idx="1086">
                  <c:v>20.25</c:v>
                </c:pt>
                <c:pt idx="1087">
                  <c:v>20.14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2661248"/>
        <c:axId val="108467712"/>
      </c:scatterChart>
      <c:valAx>
        <c:axId val="92661248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Date &amp; Time</a:t>
                </a:r>
              </a:p>
            </c:rich>
          </c:tx>
          <c:layout/>
          <c:overlay val="0"/>
        </c:title>
        <c:numFmt formatCode="m/d/yyyy\ h:mm" sourceLinked="1"/>
        <c:majorTickMark val="out"/>
        <c:minorTickMark val="none"/>
        <c:tickLblPos val="nextTo"/>
        <c:crossAx val="108467712"/>
        <c:crosses val="autoZero"/>
        <c:crossBetween val="midCat"/>
      </c:valAx>
      <c:valAx>
        <c:axId val="108467712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Temp</a:t>
                </a:r>
              </a:p>
              <a:p>
                <a:pPr>
                  <a:defRPr/>
                </a:pPr>
                <a:r>
                  <a:rPr lang="en-US"/>
                  <a:t>in</a:t>
                </a:r>
                <a:r>
                  <a:rPr lang="en-US" baseline="0"/>
                  <a:t> C</a:t>
                </a:r>
                <a:endParaRPr lang="en-US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92661248"/>
        <c:crosses val="autoZero"/>
        <c:crossBetween val="midCat"/>
      </c:valAx>
    </c:plotArea>
    <c:legend>
      <c:legendPos val="r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SOUNDING_4!$G$1</c:f>
              <c:strCache>
                <c:ptCount val="1"/>
                <c:pt idx="0">
                  <c:v>CO2_ppm</c:v>
                </c:pt>
              </c:strCache>
            </c:strRef>
          </c:tx>
          <c:spPr>
            <a:ln w="28575">
              <a:noFill/>
            </a:ln>
          </c:spPr>
          <c:xVal>
            <c:numRef>
              <c:f>SOUNDING_4!$A$2:$A$17139</c:f>
              <c:numCache>
                <c:formatCode>m/d/yyyy\ h:mm</c:formatCode>
                <c:ptCount val="17138"/>
                <c:pt idx="0">
                  <c:v>41763.32309027778</c:v>
                </c:pt>
                <c:pt idx="1">
                  <c:v>41763.323148148149</c:v>
                </c:pt>
                <c:pt idx="2">
                  <c:v>41763.323206018518</c:v>
                </c:pt>
                <c:pt idx="3">
                  <c:v>41763.323275462964</c:v>
                </c:pt>
                <c:pt idx="4">
                  <c:v>41763.323333333334</c:v>
                </c:pt>
                <c:pt idx="5">
                  <c:v>41763.323391203703</c:v>
                </c:pt>
                <c:pt idx="6">
                  <c:v>41763.323460648149</c:v>
                </c:pt>
                <c:pt idx="7">
                  <c:v>41763.323518518519</c:v>
                </c:pt>
                <c:pt idx="8">
                  <c:v>41763.323576388888</c:v>
                </c:pt>
                <c:pt idx="9">
                  <c:v>41763.323645833334</c:v>
                </c:pt>
                <c:pt idx="10">
                  <c:v>41763.323703703703</c:v>
                </c:pt>
                <c:pt idx="11">
                  <c:v>41763.323761574073</c:v>
                </c:pt>
                <c:pt idx="12">
                  <c:v>41763.323831018519</c:v>
                </c:pt>
                <c:pt idx="13">
                  <c:v>41763.323888888888</c:v>
                </c:pt>
                <c:pt idx="14">
                  <c:v>41763.323946759258</c:v>
                </c:pt>
                <c:pt idx="15">
                  <c:v>41763.324004629627</c:v>
                </c:pt>
                <c:pt idx="16">
                  <c:v>41763.324074074073</c:v>
                </c:pt>
                <c:pt idx="17">
                  <c:v>41763.324131944442</c:v>
                </c:pt>
                <c:pt idx="18">
                  <c:v>41763.324189814812</c:v>
                </c:pt>
                <c:pt idx="19">
                  <c:v>41763.324259259258</c:v>
                </c:pt>
                <c:pt idx="20">
                  <c:v>41763.324317129627</c:v>
                </c:pt>
                <c:pt idx="21">
                  <c:v>41763.324374999997</c:v>
                </c:pt>
                <c:pt idx="22">
                  <c:v>41763.324444444443</c:v>
                </c:pt>
                <c:pt idx="23">
                  <c:v>41763.324502314812</c:v>
                </c:pt>
                <c:pt idx="24">
                  <c:v>41763.324560185189</c:v>
                </c:pt>
                <c:pt idx="25">
                  <c:v>41763.324629629627</c:v>
                </c:pt>
                <c:pt idx="26">
                  <c:v>41763.324687499997</c:v>
                </c:pt>
                <c:pt idx="27">
                  <c:v>41763.324745370373</c:v>
                </c:pt>
                <c:pt idx="28">
                  <c:v>41763.324803240743</c:v>
                </c:pt>
                <c:pt idx="29">
                  <c:v>41763.324872685182</c:v>
                </c:pt>
                <c:pt idx="30">
                  <c:v>41763.324930555558</c:v>
                </c:pt>
                <c:pt idx="31">
                  <c:v>41763.324988425928</c:v>
                </c:pt>
                <c:pt idx="32">
                  <c:v>41763.325057870374</c:v>
                </c:pt>
                <c:pt idx="33">
                  <c:v>41763.325115740743</c:v>
                </c:pt>
                <c:pt idx="34">
                  <c:v>41763.325173611112</c:v>
                </c:pt>
                <c:pt idx="35">
                  <c:v>41763.325243055559</c:v>
                </c:pt>
                <c:pt idx="36">
                  <c:v>41763.325300925928</c:v>
                </c:pt>
                <c:pt idx="37">
                  <c:v>41763.325358796297</c:v>
                </c:pt>
                <c:pt idx="38">
                  <c:v>41763.325428240743</c:v>
                </c:pt>
                <c:pt idx="39">
                  <c:v>41763.325486111113</c:v>
                </c:pt>
                <c:pt idx="40">
                  <c:v>41763.325543981482</c:v>
                </c:pt>
                <c:pt idx="41">
                  <c:v>41763.325601851851</c:v>
                </c:pt>
                <c:pt idx="42">
                  <c:v>41763.325671296298</c:v>
                </c:pt>
                <c:pt idx="43">
                  <c:v>41763.325729166667</c:v>
                </c:pt>
                <c:pt idx="44">
                  <c:v>41763.325787037036</c:v>
                </c:pt>
                <c:pt idx="45">
                  <c:v>41763.325856481482</c:v>
                </c:pt>
                <c:pt idx="46">
                  <c:v>41763.325914351852</c:v>
                </c:pt>
                <c:pt idx="47">
                  <c:v>41763.325972222221</c:v>
                </c:pt>
                <c:pt idx="48">
                  <c:v>41763.326041666667</c:v>
                </c:pt>
                <c:pt idx="49">
                  <c:v>41763.326099537036</c:v>
                </c:pt>
                <c:pt idx="50">
                  <c:v>41763.326157407406</c:v>
                </c:pt>
                <c:pt idx="51">
                  <c:v>41763.326226851852</c:v>
                </c:pt>
                <c:pt idx="52">
                  <c:v>41763.326284722221</c:v>
                </c:pt>
                <c:pt idx="53">
                  <c:v>41763.326342592591</c:v>
                </c:pt>
                <c:pt idx="54">
                  <c:v>41763.32640046296</c:v>
                </c:pt>
                <c:pt idx="55">
                  <c:v>41763.326469907406</c:v>
                </c:pt>
                <c:pt idx="56">
                  <c:v>41763.326527777775</c:v>
                </c:pt>
                <c:pt idx="57">
                  <c:v>41763.326585648145</c:v>
                </c:pt>
                <c:pt idx="58">
                  <c:v>41763.326655092591</c:v>
                </c:pt>
                <c:pt idx="59">
                  <c:v>41763.32671296296</c:v>
                </c:pt>
                <c:pt idx="60">
                  <c:v>41763.326770833337</c:v>
                </c:pt>
                <c:pt idx="61">
                  <c:v>41763.326840277776</c:v>
                </c:pt>
                <c:pt idx="62">
                  <c:v>41763.326898148145</c:v>
                </c:pt>
                <c:pt idx="63">
                  <c:v>41763.326956018522</c:v>
                </c:pt>
                <c:pt idx="64">
                  <c:v>41763.327025462961</c:v>
                </c:pt>
                <c:pt idx="65">
                  <c:v>41763.32708333333</c:v>
                </c:pt>
                <c:pt idx="66">
                  <c:v>41763.327141203707</c:v>
                </c:pt>
                <c:pt idx="67">
                  <c:v>41763.327210648145</c:v>
                </c:pt>
                <c:pt idx="68">
                  <c:v>41763.327268518522</c:v>
                </c:pt>
                <c:pt idx="69">
                  <c:v>41763.327326388891</c:v>
                </c:pt>
                <c:pt idx="70">
                  <c:v>41763.327384259261</c:v>
                </c:pt>
                <c:pt idx="71">
                  <c:v>41763.327453703707</c:v>
                </c:pt>
                <c:pt idx="72">
                  <c:v>41763.327511574076</c:v>
                </c:pt>
                <c:pt idx="73">
                  <c:v>41763.327569444446</c:v>
                </c:pt>
                <c:pt idx="74">
                  <c:v>41763.327638888892</c:v>
                </c:pt>
                <c:pt idx="75">
                  <c:v>41763.327696759261</c:v>
                </c:pt>
                <c:pt idx="76">
                  <c:v>41763.32775462963</c:v>
                </c:pt>
                <c:pt idx="77">
                  <c:v>41763.327824074076</c:v>
                </c:pt>
                <c:pt idx="78">
                  <c:v>41763.327881944446</c:v>
                </c:pt>
                <c:pt idx="79">
                  <c:v>41763.327939814815</c:v>
                </c:pt>
                <c:pt idx="80">
                  <c:v>41763.328009259261</c:v>
                </c:pt>
                <c:pt idx="81">
                  <c:v>41763.328067129631</c:v>
                </c:pt>
                <c:pt idx="82">
                  <c:v>41763.328125</c:v>
                </c:pt>
                <c:pt idx="83">
                  <c:v>41763.328182870369</c:v>
                </c:pt>
                <c:pt idx="84">
                  <c:v>41763.328252314815</c:v>
                </c:pt>
                <c:pt idx="85">
                  <c:v>41763.328310185185</c:v>
                </c:pt>
                <c:pt idx="86">
                  <c:v>41763.328368055554</c:v>
                </c:pt>
                <c:pt idx="87">
                  <c:v>41763.3284375</c:v>
                </c:pt>
                <c:pt idx="88">
                  <c:v>41763.32849537037</c:v>
                </c:pt>
                <c:pt idx="89">
                  <c:v>41763.328553240739</c:v>
                </c:pt>
                <c:pt idx="90">
                  <c:v>41763.328622685185</c:v>
                </c:pt>
                <c:pt idx="91">
                  <c:v>41763.328680555554</c:v>
                </c:pt>
                <c:pt idx="92">
                  <c:v>41763.328738425924</c:v>
                </c:pt>
                <c:pt idx="93">
                  <c:v>41763.32880787037</c:v>
                </c:pt>
                <c:pt idx="94">
                  <c:v>41763.328865740739</c:v>
                </c:pt>
                <c:pt idx="95">
                  <c:v>41763.328923611109</c:v>
                </c:pt>
                <c:pt idx="96">
                  <c:v>41763.328981481478</c:v>
                </c:pt>
                <c:pt idx="97">
                  <c:v>41763.329050925924</c:v>
                </c:pt>
                <c:pt idx="98">
                  <c:v>41763.329108796293</c:v>
                </c:pt>
                <c:pt idx="99">
                  <c:v>41763.32916666667</c:v>
                </c:pt>
                <c:pt idx="100">
                  <c:v>41763.329236111109</c:v>
                </c:pt>
                <c:pt idx="101">
                  <c:v>41763.329293981478</c:v>
                </c:pt>
                <c:pt idx="102">
                  <c:v>41763.329351851855</c:v>
                </c:pt>
                <c:pt idx="103">
                  <c:v>41763.329421296294</c:v>
                </c:pt>
                <c:pt idx="104">
                  <c:v>41763.329479166663</c:v>
                </c:pt>
                <c:pt idx="105">
                  <c:v>41763.32953703704</c:v>
                </c:pt>
                <c:pt idx="106">
                  <c:v>41763.329606481479</c:v>
                </c:pt>
                <c:pt idx="107">
                  <c:v>41763.329664351855</c:v>
                </c:pt>
                <c:pt idx="108">
                  <c:v>41763.329722222225</c:v>
                </c:pt>
                <c:pt idx="109">
                  <c:v>41763.329780092594</c:v>
                </c:pt>
                <c:pt idx="110">
                  <c:v>41763.32984953704</c:v>
                </c:pt>
                <c:pt idx="111">
                  <c:v>41763.329907407409</c:v>
                </c:pt>
                <c:pt idx="112">
                  <c:v>41763.329965277779</c:v>
                </c:pt>
                <c:pt idx="113">
                  <c:v>41763.330034722225</c:v>
                </c:pt>
                <c:pt idx="114">
                  <c:v>41763.330092592594</c:v>
                </c:pt>
                <c:pt idx="115">
                  <c:v>41763.330150462964</c:v>
                </c:pt>
                <c:pt idx="116">
                  <c:v>41763.33021990741</c:v>
                </c:pt>
                <c:pt idx="117">
                  <c:v>41763.330277777779</c:v>
                </c:pt>
                <c:pt idx="118">
                  <c:v>41763.330335648148</c:v>
                </c:pt>
                <c:pt idx="119">
                  <c:v>41763.330405092594</c:v>
                </c:pt>
                <c:pt idx="120">
                  <c:v>41763.330462962964</c:v>
                </c:pt>
                <c:pt idx="121">
                  <c:v>41763.330520833333</c:v>
                </c:pt>
                <c:pt idx="122">
                  <c:v>41763.330578703702</c:v>
                </c:pt>
                <c:pt idx="123">
                  <c:v>41763.330648148149</c:v>
                </c:pt>
                <c:pt idx="124">
                  <c:v>41763.330706018518</c:v>
                </c:pt>
                <c:pt idx="125">
                  <c:v>41763.330763888887</c:v>
                </c:pt>
                <c:pt idx="126">
                  <c:v>41763.330833333333</c:v>
                </c:pt>
                <c:pt idx="127">
                  <c:v>41763.330891203703</c:v>
                </c:pt>
                <c:pt idx="128">
                  <c:v>41763.330949074072</c:v>
                </c:pt>
                <c:pt idx="129">
                  <c:v>41763.331018518518</c:v>
                </c:pt>
                <c:pt idx="130">
                  <c:v>41763.331076388888</c:v>
                </c:pt>
                <c:pt idx="131">
                  <c:v>41763.331134259257</c:v>
                </c:pt>
                <c:pt idx="132">
                  <c:v>41763.331203703703</c:v>
                </c:pt>
                <c:pt idx="133">
                  <c:v>41763.331261574072</c:v>
                </c:pt>
                <c:pt idx="134">
                  <c:v>41763.331319444442</c:v>
                </c:pt>
                <c:pt idx="135">
                  <c:v>41763.331377314818</c:v>
                </c:pt>
                <c:pt idx="136">
                  <c:v>41763.331446759257</c:v>
                </c:pt>
                <c:pt idx="137">
                  <c:v>41763.331504629627</c:v>
                </c:pt>
                <c:pt idx="138">
                  <c:v>41763.331562500003</c:v>
                </c:pt>
                <c:pt idx="139">
                  <c:v>41763.331631944442</c:v>
                </c:pt>
                <c:pt idx="140">
                  <c:v>41763.331689814811</c:v>
                </c:pt>
                <c:pt idx="141">
                  <c:v>41763.331747685188</c:v>
                </c:pt>
                <c:pt idx="142">
                  <c:v>41763.331817129627</c:v>
                </c:pt>
                <c:pt idx="143">
                  <c:v>41763.331875000003</c:v>
                </c:pt>
                <c:pt idx="144">
                  <c:v>41763.331932870373</c:v>
                </c:pt>
                <c:pt idx="145">
                  <c:v>41763.332002314812</c:v>
                </c:pt>
                <c:pt idx="146">
                  <c:v>41763.332060185188</c:v>
                </c:pt>
                <c:pt idx="147">
                  <c:v>41763.332118055558</c:v>
                </c:pt>
                <c:pt idx="148">
                  <c:v>41763.332175925927</c:v>
                </c:pt>
                <c:pt idx="149">
                  <c:v>41763.332245370373</c:v>
                </c:pt>
                <c:pt idx="150">
                  <c:v>41763.332303240742</c:v>
                </c:pt>
                <c:pt idx="151">
                  <c:v>41763.332361111112</c:v>
                </c:pt>
                <c:pt idx="152">
                  <c:v>41763.332430555558</c:v>
                </c:pt>
                <c:pt idx="153">
                  <c:v>41763.332488425927</c:v>
                </c:pt>
                <c:pt idx="154">
                  <c:v>41763.332546296297</c:v>
                </c:pt>
                <c:pt idx="155">
                  <c:v>41763.332615740743</c:v>
                </c:pt>
                <c:pt idx="156">
                  <c:v>41763.332673611112</c:v>
                </c:pt>
                <c:pt idx="157">
                  <c:v>41763.332731481481</c:v>
                </c:pt>
                <c:pt idx="158">
                  <c:v>41763.332800925928</c:v>
                </c:pt>
                <c:pt idx="159">
                  <c:v>41763.332858796297</c:v>
                </c:pt>
                <c:pt idx="160">
                  <c:v>41763.332916666666</c:v>
                </c:pt>
                <c:pt idx="161">
                  <c:v>41763.332974537036</c:v>
                </c:pt>
                <c:pt idx="162">
                  <c:v>41763.333043981482</c:v>
                </c:pt>
                <c:pt idx="163">
                  <c:v>41763.333101851851</c:v>
                </c:pt>
                <c:pt idx="164">
                  <c:v>41763.33315972222</c:v>
                </c:pt>
                <c:pt idx="165">
                  <c:v>41763.333229166667</c:v>
                </c:pt>
                <c:pt idx="166">
                  <c:v>41763.333287037036</c:v>
                </c:pt>
                <c:pt idx="167">
                  <c:v>41763.333344907405</c:v>
                </c:pt>
                <c:pt idx="168">
                  <c:v>41763.333414351851</c:v>
                </c:pt>
                <c:pt idx="169">
                  <c:v>41763.333472222221</c:v>
                </c:pt>
                <c:pt idx="170">
                  <c:v>41763.33353009259</c:v>
                </c:pt>
                <c:pt idx="171">
                  <c:v>41763.333599537036</c:v>
                </c:pt>
                <c:pt idx="172">
                  <c:v>41763.333657407406</c:v>
                </c:pt>
                <c:pt idx="173">
                  <c:v>41763.333715277775</c:v>
                </c:pt>
                <c:pt idx="174">
                  <c:v>41763.333773148152</c:v>
                </c:pt>
                <c:pt idx="175">
                  <c:v>41763.33384259259</c:v>
                </c:pt>
                <c:pt idx="176">
                  <c:v>41763.33390046296</c:v>
                </c:pt>
                <c:pt idx="177">
                  <c:v>41763.333958333336</c:v>
                </c:pt>
                <c:pt idx="178">
                  <c:v>41763.334027777775</c:v>
                </c:pt>
                <c:pt idx="179">
                  <c:v>41763.334085648145</c:v>
                </c:pt>
                <c:pt idx="180">
                  <c:v>41763.334143518521</c:v>
                </c:pt>
                <c:pt idx="181">
                  <c:v>41763.33421296296</c:v>
                </c:pt>
                <c:pt idx="182">
                  <c:v>41763.334270833337</c:v>
                </c:pt>
                <c:pt idx="183">
                  <c:v>41763.334328703706</c:v>
                </c:pt>
                <c:pt idx="184">
                  <c:v>41763.334398148145</c:v>
                </c:pt>
                <c:pt idx="185">
                  <c:v>41763.334456018521</c:v>
                </c:pt>
                <c:pt idx="186">
                  <c:v>41763.334513888891</c:v>
                </c:pt>
                <c:pt idx="187">
                  <c:v>41763.33457175926</c:v>
                </c:pt>
                <c:pt idx="188">
                  <c:v>41763.334641203706</c:v>
                </c:pt>
                <c:pt idx="189">
                  <c:v>41763.334699074076</c:v>
                </c:pt>
                <c:pt idx="190">
                  <c:v>41763.334756944445</c:v>
                </c:pt>
                <c:pt idx="191">
                  <c:v>41763.334826388891</c:v>
                </c:pt>
                <c:pt idx="192">
                  <c:v>41763.33488425926</c:v>
                </c:pt>
                <c:pt idx="193">
                  <c:v>41763.33494212963</c:v>
                </c:pt>
                <c:pt idx="194">
                  <c:v>41763.335011574076</c:v>
                </c:pt>
                <c:pt idx="195">
                  <c:v>41763.335069444445</c:v>
                </c:pt>
                <c:pt idx="196">
                  <c:v>41763.335127314815</c:v>
                </c:pt>
                <c:pt idx="197">
                  <c:v>41763.335196759261</c:v>
                </c:pt>
                <c:pt idx="198">
                  <c:v>41763.33525462963</c:v>
                </c:pt>
                <c:pt idx="199">
                  <c:v>41763.335312499999</c:v>
                </c:pt>
                <c:pt idx="200">
                  <c:v>41763.335381944446</c:v>
                </c:pt>
                <c:pt idx="201">
                  <c:v>41763.335439814815</c:v>
                </c:pt>
                <c:pt idx="202">
                  <c:v>41763.335497685184</c:v>
                </c:pt>
                <c:pt idx="203">
                  <c:v>41763.335555555554</c:v>
                </c:pt>
                <c:pt idx="204">
                  <c:v>41763.335625</c:v>
                </c:pt>
                <c:pt idx="205">
                  <c:v>41763.335682870369</c:v>
                </c:pt>
                <c:pt idx="206">
                  <c:v>41763.335740740738</c:v>
                </c:pt>
                <c:pt idx="207">
                  <c:v>41763.335810185185</c:v>
                </c:pt>
                <c:pt idx="208">
                  <c:v>41763.335868055554</c:v>
                </c:pt>
                <c:pt idx="209">
                  <c:v>41763.335925925923</c:v>
                </c:pt>
                <c:pt idx="210">
                  <c:v>41763.335995370369</c:v>
                </c:pt>
                <c:pt idx="211">
                  <c:v>41763.336053240739</c:v>
                </c:pt>
                <c:pt idx="212">
                  <c:v>41763.336111111108</c:v>
                </c:pt>
                <c:pt idx="213">
                  <c:v>41763.336180555554</c:v>
                </c:pt>
                <c:pt idx="214">
                  <c:v>41763.336238425924</c:v>
                </c:pt>
                <c:pt idx="215">
                  <c:v>41763.336296296293</c:v>
                </c:pt>
                <c:pt idx="216">
                  <c:v>41763.336354166669</c:v>
                </c:pt>
                <c:pt idx="217">
                  <c:v>41763.336423611108</c:v>
                </c:pt>
                <c:pt idx="218">
                  <c:v>41763.336481481485</c:v>
                </c:pt>
                <c:pt idx="219">
                  <c:v>41763.336539351854</c:v>
                </c:pt>
                <c:pt idx="220">
                  <c:v>41763.336608796293</c:v>
                </c:pt>
                <c:pt idx="221">
                  <c:v>41763.33666666667</c:v>
                </c:pt>
                <c:pt idx="222">
                  <c:v>41763.336724537039</c:v>
                </c:pt>
                <c:pt idx="223">
                  <c:v>41763.336793981478</c:v>
                </c:pt>
                <c:pt idx="224">
                  <c:v>41763.336851851855</c:v>
                </c:pt>
                <c:pt idx="225">
                  <c:v>41763.336909722224</c:v>
                </c:pt>
                <c:pt idx="226">
                  <c:v>41763.33697916667</c:v>
                </c:pt>
                <c:pt idx="227">
                  <c:v>41763.337037037039</c:v>
                </c:pt>
                <c:pt idx="228">
                  <c:v>41763.337094907409</c:v>
                </c:pt>
                <c:pt idx="229">
                  <c:v>41763.337152777778</c:v>
                </c:pt>
                <c:pt idx="230">
                  <c:v>41763.337222222224</c:v>
                </c:pt>
                <c:pt idx="231">
                  <c:v>41763.337280092594</c:v>
                </c:pt>
                <c:pt idx="232">
                  <c:v>41763.337337962963</c:v>
                </c:pt>
                <c:pt idx="233">
                  <c:v>41763.337407407409</c:v>
                </c:pt>
                <c:pt idx="234">
                  <c:v>41763.337465277778</c:v>
                </c:pt>
                <c:pt idx="235">
                  <c:v>41763.337523148148</c:v>
                </c:pt>
                <c:pt idx="236">
                  <c:v>41763.337592592594</c:v>
                </c:pt>
                <c:pt idx="237">
                  <c:v>41763.337650462963</c:v>
                </c:pt>
                <c:pt idx="238">
                  <c:v>41763.337708333333</c:v>
                </c:pt>
                <c:pt idx="239">
                  <c:v>41763.337777777779</c:v>
                </c:pt>
                <c:pt idx="240">
                  <c:v>41763.337835648148</c:v>
                </c:pt>
                <c:pt idx="241">
                  <c:v>41763.337893518517</c:v>
                </c:pt>
                <c:pt idx="242">
                  <c:v>41763.337951388887</c:v>
                </c:pt>
                <c:pt idx="243">
                  <c:v>41763.338020833333</c:v>
                </c:pt>
                <c:pt idx="244">
                  <c:v>41763.338078703702</c:v>
                </c:pt>
                <c:pt idx="245">
                  <c:v>41763.338136574072</c:v>
                </c:pt>
                <c:pt idx="246">
                  <c:v>41763.338206018518</c:v>
                </c:pt>
                <c:pt idx="247">
                  <c:v>41763.338263888887</c:v>
                </c:pt>
                <c:pt idx="248">
                  <c:v>41763.338321759256</c:v>
                </c:pt>
                <c:pt idx="249">
                  <c:v>41763.338391203702</c:v>
                </c:pt>
                <c:pt idx="250">
                  <c:v>41763.338449074072</c:v>
                </c:pt>
                <c:pt idx="251">
                  <c:v>41763.338506944441</c:v>
                </c:pt>
                <c:pt idx="252">
                  <c:v>41763.338576388887</c:v>
                </c:pt>
                <c:pt idx="253">
                  <c:v>41763.338634259257</c:v>
                </c:pt>
                <c:pt idx="254">
                  <c:v>41763.338692129626</c:v>
                </c:pt>
                <c:pt idx="255">
                  <c:v>41763.338750000003</c:v>
                </c:pt>
                <c:pt idx="256">
                  <c:v>41763.338819444441</c:v>
                </c:pt>
                <c:pt idx="257">
                  <c:v>41763.338877314818</c:v>
                </c:pt>
                <c:pt idx="258">
                  <c:v>41763.338935185187</c:v>
                </c:pt>
                <c:pt idx="259">
                  <c:v>41763.339004629626</c:v>
                </c:pt>
                <c:pt idx="260">
                  <c:v>41763.339062500003</c:v>
                </c:pt>
                <c:pt idx="261">
                  <c:v>41763.339120370372</c:v>
                </c:pt>
                <c:pt idx="262">
                  <c:v>41763.339189814818</c:v>
                </c:pt>
                <c:pt idx="263">
                  <c:v>41763.339247685188</c:v>
                </c:pt>
                <c:pt idx="264">
                  <c:v>41763.339305555557</c:v>
                </c:pt>
                <c:pt idx="265">
                  <c:v>41763.339375000003</c:v>
                </c:pt>
                <c:pt idx="266">
                  <c:v>41763.339432870373</c:v>
                </c:pt>
                <c:pt idx="267">
                  <c:v>41763.339490740742</c:v>
                </c:pt>
                <c:pt idx="268">
                  <c:v>41763.339548611111</c:v>
                </c:pt>
                <c:pt idx="269">
                  <c:v>41763.339618055557</c:v>
                </c:pt>
                <c:pt idx="270">
                  <c:v>41763.339675925927</c:v>
                </c:pt>
                <c:pt idx="271">
                  <c:v>41763.339733796296</c:v>
                </c:pt>
                <c:pt idx="272">
                  <c:v>41763.339803240742</c:v>
                </c:pt>
                <c:pt idx="273">
                  <c:v>41763.339861111112</c:v>
                </c:pt>
                <c:pt idx="274">
                  <c:v>41763.339918981481</c:v>
                </c:pt>
                <c:pt idx="275">
                  <c:v>41763.339988425927</c:v>
                </c:pt>
                <c:pt idx="276">
                  <c:v>41763.340046296296</c:v>
                </c:pt>
                <c:pt idx="277">
                  <c:v>41763.340104166666</c:v>
                </c:pt>
                <c:pt idx="278">
                  <c:v>41763.340173611112</c:v>
                </c:pt>
                <c:pt idx="279">
                  <c:v>41763.340231481481</c:v>
                </c:pt>
                <c:pt idx="280">
                  <c:v>41763.340289351851</c:v>
                </c:pt>
                <c:pt idx="281">
                  <c:v>41763.34034722222</c:v>
                </c:pt>
                <c:pt idx="282">
                  <c:v>41763.340416666666</c:v>
                </c:pt>
                <c:pt idx="283">
                  <c:v>41763.340474537035</c:v>
                </c:pt>
                <c:pt idx="284">
                  <c:v>41763.340532407405</c:v>
                </c:pt>
                <c:pt idx="285">
                  <c:v>41763.340601851851</c:v>
                </c:pt>
                <c:pt idx="286">
                  <c:v>41763.34065972222</c:v>
                </c:pt>
                <c:pt idx="287">
                  <c:v>41763.340717592589</c:v>
                </c:pt>
                <c:pt idx="288">
                  <c:v>41763.340787037036</c:v>
                </c:pt>
                <c:pt idx="289">
                  <c:v>41763.340844907405</c:v>
                </c:pt>
                <c:pt idx="290">
                  <c:v>41763.340902777774</c:v>
                </c:pt>
                <c:pt idx="291">
                  <c:v>41763.34097222222</c:v>
                </c:pt>
                <c:pt idx="292">
                  <c:v>41763.34103009259</c:v>
                </c:pt>
                <c:pt idx="293">
                  <c:v>41763.341087962966</c:v>
                </c:pt>
                <c:pt idx="294">
                  <c:v>41763.341157407405</c:v>
                </c:pt>
                <c:pt idx="295">
                  <c:v>41763.341215277775</c:v>
                </c:pt>
                <c:pt idx="296">
                  <c:v>41763.341273148151</c:v>
                </c:pt>
                <c:pt idx="297">
                  <c:v>41763.341331018521</c:v>
                </c:pt>
                <c:pt idx="298">
                  <c:v>41763.341400462959</c:v>
                </c:pt>
                <c:pt idx="299">
                  <c:v>41763.341458333336</c:v>
                </c:pt>
                <c:pt idx="300">
                  <c:v>41763.341516203705</c:v>
                </c:pt>
                <c:pt idx="301">
                  <c:v>41763.341585648152</c:v>
                </c:pt>
                <c:pt idx="302">
                  <c:v>41763.341643518521</c:v>
                </c:pt>
                <c:pt idx="303">
                  <c:v>41763.34170138889</c:v>
                </c:pt>
                <c:pt idx="304">
                  <c:v>41763.341770833336</c:v>
                </c:pt>
                <c:pt idx="305">
                  <c:v>41763.341828703706</c:v>
                </c:pt>
                <c:pt idx="306">
                  <c:v>41763.341886574075</c:v>
                </c:pt>
                <c:pt idx="307">
                  <c:v>41763.341956018521</c:v>
                </c:pt>
                <c:pt idx="308">
                  <c:v>41763.342013888891</c:v>
                </c:pt>
                <c:pt idx="309">
                  <c:v>41763.34207175926</c:v>
                </c:pt>
                <c:pt idx="310">
                  <c:v>41763.342129629629</c:v>
                </c:pt>
                <c:pt idx="311">
                  <c:v>41763.342199074075</c:v>
                </c:pt>
                <c:pt idx="312">
                  <c:v>41763.342256944445</c:v>
                </c:pt>
                <c:pt idx="313">
                  <c:v>41763.342314814814</c:v>
                </c:pt>
                <c:pt idx="314">
                  <c:v>41763.34238425926</c:v>
                </c:pt>
                <c:pt idx="315">
                  <c:v>41763.342442129629</c:v>
                </c:pt>
                <c:pt idx="316">
                  <c:v>41763.342499999999</c:v>
                </c:pt>
                <c:pt idx="317">
                  <c:v>41763.342569444445</c:v>
                </c:pt>
                <c:pt idx="318">
                  <c:v>41763.342627314814</c:v>
                </c:pt>
                <c:pt idx="319">
                  <c:v>41763.342685185184</c:v>
                </c:pt>
                <c:pt idx="320">
                  <c:v>41763.34275462963</c:v>
                </c:pt>
                <c:pt idx="321">
                  <c:v>41763.342812499999</c:v>
                </c:pt>
                <c:pt idx="322">
                  <c:v>41763.342870370368</c:v>
                </c:pt>
                <c:pt idx="323">
                  <c:v>41763.342928240738</c:v>
                </c:pt>
                <c:pt idx="324">
                  <c:v>41763.342997685184</c:v>
                </c:pt>
                <c:pt idx="325">
                  <c:v>41763.343055555553</c:v>
                </c:pt>
                <c:pt idx="326">
                  <c:v>41763.343113425923</c:v>
                </c:pt>
                <c:pt idx="327">
                  <c:v>41763.343182870369</c:v>
                </c:pt>
                <c:pt idx="328">
                  <c:v>41763.343240740738</c:v>
                </c:pt>
                <c:pt idx="329">
                  <c:v>41763.343298611115</c:v>
                </c:pt>
                <c:pt idx="330">
                  <c:v>41763.343368055554</c:v>
                </c:pt>
                <c:pt idx="331">
                  <c:v>41763.343425925923</c:v>
                </c:pt>
                <c:pt idx="332">
                  <c:v>41763.3434837963</c:v>
                </c:pt>
                <c:pt idx="333">
                  <c:v>41763.343553240738</c:v>
                </c:pt>
                <c:pt idx="334">
                  <c:v>41763.343611111108</c:v>
                </c:pt>
                <c:pt idx="335">
                  <c:v>41763.343668981484</c:v>
                </c:pt>
                <c:pt idx="336">
                  <c:v>41763.343726851854</c:v>
                </c:pt>
                <c:pt idx="337">
                  <c:v>41763.3437962963</c:v>
                </c:pt>
                <c:pt idx="338">
                  <c:v>41763.343854166669</c:v>
                </c:pt>
                <c:pt idx="339">
                  <c:v>41763.343912037039</c:v>
                </c:pt>
                <c:pt idx="340">
                  <c:v>41763.343981481485</c:v>
                </c:pt>
                <c:pt idx="341">
                  <c:v>41763.344039351854</c:v>
                </c:pt>
                <c:pt idx="342">
                  <c:v>41763.344097222223</c:v>
                </c:pt>
                <c:pt idx="343">
                  <c:v>41763.344166666669</c:v>
                </c:pt>
                <c:pt idx="344">
                  <c:v>41763.344224537039</c:v>
                </c:pt>
                <c:pt idx="345">
                  <c:v>41763.344282407408</c:v>
                </c:pt>
                <c:pt idx="346">
                  <c:v>41763.344351851854</c:v>
                </c:pt>
                <c:pt idx="347">
                  <c:v>41763.344409722224</c:v>
                </c:pt>
                <c:pt idx="348">
                  <c:v>41763.344467592593</c:v>
                </c:pt>
                <c:pt idx="349">
                  <c:v>41763.344525462962</c:v>
                </c:pt>
                <c:pt idx="350">
                  <c:v>41763.344594907408</c:v>
                </c:pt>
                <c:pt idx="351">
                  <c:v>41763.344652777778</c:v>
                </c:pt>
                <c:pt idx="352">
                  <c:v>41763.344710648147</c:v>
                </c:pt>
                <c:pt idx="353">
                  <c:v>41763.344780092593</c:v>
                </c:pt>
                <c:pt idx="354">
                  <c:v>41763.344837962963</c:v>
                </c:pt>
                <c:pt idx="355">
                  <c:v>41763.344895833332</c:v>
                </c:pt>
                <c:pt idx="356">
                  <c:v>41763.344965277778</c:v>
                </c:pt>
                <c:pt idx="357">
                  <c:v>41763.345023148147</c:v>
                </c:pt>
                <c:pt idx="358">
                  <c:v>41763.345081018517</c:v>
                </c:pt>
                <c:pt idx="359">
                  <c:v>41763.345150462963</c:v>
                </c:pt>
                <c:pt idx="360">
                  <c:v>41763.345208333332</c:v>
                </c:pt>
                <c:pt idx="361">
                  <c:v>41763.345266203702</c:v>
                </c:pt>
                <c:pt idx="362">
                  <c:v>41763.345324074071</c:v>
                </c:pt>
                <c:pt idx="363">
                  <c:v>41763.345393518517</c:v>
                </c:pt>
                <c:pt idx="364">
                  <c:v>41763.345451388886</c:v>
                </c:pt>
                <c:pt idx="365">
                  <c:v>41763.345509259256</c:v>
                </c:pt>
                <c:pt idx="366">
                  <c:v>41763.345578703702</c:v>
                </c:pt>
                <c:pt idx="367">
                  <c:v>41763.345636574071</c:v>
                </c:pt>
                <c:pt idx="368">
                  <c:v>41763.345694444448</c:v>
                </c:pt>
                <c:pt idx="369">
                  <c:v>41763.345763888887</c:v>
                </c:pt>
                <c:pt idx="370">
                  <c:v>41763.345821759256</c:v>
                </c:pt>
                <c:pt idx="371">
                  <c:v>41763.345879629633</c:v>
                </c:pt>
                <c:pt idx="372">
                  <c:v>41763.345949074072</c:v>
                </c:pt>
                <c:pt idx="373">
                  <c:v>41763.346006944441</c:v>
                </c:pt>
                <c:pt idx="374">
                  <c:v>41763.346064814818</c:v>
                </c:pt>
                <c:pt idx="375">
                  <c:v>41763.346122685187</c:v>
                </c:pt>
                <c:pt idx="376">
                  <c:v>41763.346192129633</c:v>
                </c:pt>
                <c:pt idx="377">
                  <c:v>41763.346250000002</c:v>
                </c:pt>
                <c:pt idx="378">
                  <c:v>41763.346307870372</c:v>
                </c:pt>
                <c:pt idx="379">
                  <c:v>41763.346377314818</c:v>
                </c:pt>
                <c:pt idx="380">
                  <c:v>41763.346435185187</c:v>
                </c:pt>
                <c:pt idx="381">
                  <c:v>41763.346493055556</c:v>
                </c:pt>
                <c:pt idx="382">
                  <c:v>41763.346562500003</c:v>
                </c:pt>
                <c:pt idx="383">
                  <c:v>41763.346620370372</c:v>
                </c:pt>
                <c:pt idx="384">
                  <c:v>41763.346678240741</c:v>
                </c:pt>
                <c:pt idx="385">
                  <c:v>41763.346747685187</c:v>
                </c:pt>
                <c:pt idx="386">
                  <c:v>41763.346805555557</c:v>
                </c:pt>
                <c:pt idx="387">
                  <c:v>41763.346863425926</c:v>
                </c:pt>
                <c:pt idx="388">
                  <c:v>41763.346932870372</c:v>
                </c:pt>
                <c:pt idx="389">
                  <c:v>41763.346990740742</c:v>
                </c:pt>
                <c:pt idx="390">
                  <c:v>41763.347048611111</c:v>
                </c:pt>
                <c:pt idx="391">
                  <c:v>41763.34710648148</c:v>
                </c:pt>
                <c:pt idx="392">
                  <c:v>41763.347175925926</c:v>
                </c:pt>
                <c:pt idx="393">
                  <c:v>41763.347233796296</c:v>
                </c:pt>
                <c:pt idx="394">
                  <c:v>41763.347291666665</c:v>
                </c:pt>
                <c:pt idx="395">
                  <c:v>41763.347361111111</c:v>
                </c:pt>
                <c:pt idx="396">
                  <c:v>41763.347418981481</c:v>
                </c:pt>
                <c:pt idx="397">
                  <c:v>41763.34747685185</c:v>
                </c:pt>
                <c:pt idx="398">
                  <c:v>41763.347546296296</c:v>
                </c:pt>
                <c:pt idx="399">
                  <c:v>41763.347604166665</c:v>
                </c:pt>
                <c:pt idx="400">
                  <c:v>41763.347662037035</c:v>
                </c:pt>
                <c:pt idx="401">
                  <c:v>41763.347731481481</c:v>
                </c:pt>
                <c:pt idx="402">
                  <c:v>41763.34778935185</c:v>
                </c:pt>
                <c:pt idx="403">
                  <c:v>41763.34784722222</c:v>
                </c:pt>
                <c:pt idx="404">
                  <c:v>41763.347905092596</c:v>
                </c:pt>
                <c:pt idx="405">
                  <c:v>41763.347974537035</c:v>
                </c:pt>
                <c:pt idx="406">
                  <c:v>41763.348032407404</c:v>
                </c:pt>
                <c:pt idx="407">
                  <c:v>41763.348090277781</c:v>
                </c:pt>
                <c:pt idx="408">
                  <c:v>41763.34815972222</c:v>
                </c:pt>
                <c:pt idx="409">
                  <c:v>41763.348217592589</c:v>
                </c:pt>
                <c:pt idx="410">
                  <c:v>41763.348275462966</c:v>
                </c:pt>
                <c:pt idx="411">
                  <c:v>41763.348344907405</c:v>
                </c:pt>
                <c:pt idx="412">
                  <c:v>41763.348402777781</c:v>
                </c:pt>
                <c:pt idx="413">
                  <c:v>41763.348460648151</c:v>
                </c:pt>
                <c:pt idx="414">
                  <c:v>41763.348530092589</c:v>
                </c:pt>
                <c:pt idx="415">
                  <c:v>41763.348587962966</c:v>
                </c:pt>
                <c:pt idx="416">
                  <c:v>41763.348645833335</c:v>
                </c:pt>
                <c:pt idx="417">
                  <c:v>41763.348703703705</c:v>
                </c:pt>
                <c:pt idx="418">
                  <c:v>41763.348773148151</c:v>
                </c:pt>
                <c:pt idx="419">
                  <c:v>41763.34883101852</c:v>
                </c:pt>
                <c:pt idx="420">
                  <c:v>41763.34888888889</c:v>
                </c:pt>
                <c:pt idx="421">
                  <c:v>41763.348958333336</c:v>
                </c:pt>
                <c:pt idx="422">
                  <c:v>41763.349016203705</c:v>
                </c:pt>
                <c:pt idx="423">
                  <c:v>41763.349074074074</c:v>
                </c:pt>
                <c:pt idx="424">
                  <c:v>41763.349143518521</c:v>
                </c:pt>
                <c:pt idx="425">
                  <c:v>41763.34920138889</c:v>
                </c:pt>
                <c:pt idx="426">
                  <c:v>41763.349259259259</c:v>
                </c:pt>
                <c:pt idx="427">
                  <c:v>41763.349328703705</c:v>
                </c:pt>
                <c:pt idx="428">
                  <c:v>41763.349386574075</c:v>
                </c:pt>
                <c:pt idx="429">
                  <c:v>41763.349444444444</c:v>
                </c:pt>
                <c:pt idx="430">
                  <c:v>41763.349502314813</c:v>
                </c:pt>
                <c:pt idx="431">
                  <c:v>41763.34957175926</c:v>
                </c:pt>
                <c:pt idx="432">
                  <c:v>41763.349629629629</c:v>
                </c:pt>
                <c:pt idx="433">
                  <c:v>41763.349687499998</c:v>
                </c:pt>
                <c:pt idx="434">
                  <c:v>41763.349756944444</c:v>
                </c:pt>
                <c:pt idx="435">
                  <c:v>41763.349814814814</c:v>
                </c:pt>
                <c:pt idx="436">
                  <c:v>41763.349872685183</c:v>
                </c:pt>
                <c:pt idx="437">
                  <c:v>41763.349942129629</c:v>
                </c:pt>
                <c:pt idx="438">
                  <c:v>41763.35</c:v>
                </c:pt>
                <c:pt idx="439">
                  <c:v>41763.350057870368</c:v>
                </c:pt>
                <c:pt idx="440">
                  <c:v>41763.350127314814</c:v>
                </c:pt>
                <c:pt idx="441">
                  <c:v>41763.350185185183</c:v>
                </c:pt>
                <c:pt idx="442">
                  <c:v>41763.350243055553</c:v>
                </c:pt>
                <c:pt idx="443">
                  <c:v>41763.350300925929</c:v>
                </c:pt>
                <c:pt idx="444">
                  <c:v>41763.350370370368</c:v>
                </c:pt>
                <c:pt idx="445">
                  <c:v>41763.350428240738</c:v>
                </c:pt>
                <c:pt idx="446">
                  <c:v>41763.350486111114</c:v>
                </c:pt>
                <c:pt idx="447">
                  <c:v>41763.350555555553</c:v>
                </c:pt>
                <c:pt idx="448">
                  <c:v>41763.350613425922</c:v>
                </c:pt>
                <c:pt idx="449">
                  <c:v>41763.350671296299</c:v>
                </c:pt>
                <c:pt idx="450">
                  <c:v>41763.350740740738</c:v>
                </c:pt>
                <c:pt idx="451">
                  <c:v>41763.350798611114</c:v>
                </c:pt>
                <c:pt idx="452">
                  <c:v>41763.350856481484</c:v>
                </c:pt>
                <c:pt idx="453">
                  <c:v>41763.350925925923</c:v>
                </c:pt>
                <c:pt idx="454">
                  <c:v>41763.350983796299</c:v>
                </c:pt>
                <c:pt idx="455">
                  <c:v>41763.351041666669</c:v>
                </c:pt>
                <c:pt idx="456">
                  <c:v>41763.351099537038</c:v>
                </c:pt>
                <c:pt idx="457">
                  <c:v>41763.351168981484</c:v>
                </c:pt>
                <c:pt idx="458">
                  <c:v>41763.351226851853</c:v>
                </c:pt>
                <c:pt idx="459">
                  <c:v>41763.351284722223</c:v>
                </c:pt>
                <c:pt idx="460">
                  <c:v>41763.351354166669</c:v>
                </c:pt>
                <c:pt idx="461">
                  <c:v>41763.351412037038</c:v>
                </c:pt>
                <c:pt idx="462">
                  <c:v>41763.351469907408</c:v>
                </c:pt>
                <c:pt idx="463">
                  <c:v>41763.351539351854</c:v>
                </c:pt>
                <c:pt idx="464">
                  <c:v>41763.351597222223</c:v>
                </c:pt>
                <c:pt idx="465">
                  <c:v>41763.351655092592</c:v>
                </c:pt>
                <c:pt idx="466">
                  <c:v>41763.351724537039</c:v>
                </c:pt>
                <c:pt idx="467">
                  <c:v>41763.351782407408</c:v>
                </c:pt>
                <c:pt idx="468">
                  <c:v>41763.351840277777</c:v>
                </c:pt>
                <c:pt idx="469">
                  <c:v>41763.351898148147</c:v>
                </c:pt>
                <c:pt idx="470">
                  <c:v>41763.351967592593</c:v>
                </c:pt>
                <c:pt idx="471">
                  <c:v>41763.352025462962</c:v>
                </c:pt>
                <c:pt idx="472">
                  <c:v>41763.352083333331</c:v>
                </c:pt>
                <c:pt idx="473">
                  <c:v>41763.352152777778</c:v>
                </c:pt>
                <c:pt idx="474">
                  <c:v>41763.352210648147</c:v>
                </c:pt>
                <c:pt idx="475">
                  <c:v>41763.352268518516</c:v>
                </c:pt>
                <c:pt idx="476">
                  <c:v>41763.352337962962</c:v>
                </c:pt>
                <c:pt idx="477">
                  <c:v>41763.352395833332</c:v>
                </c:pt>
                <c:pt idx="478">
                  <c:v>41763.352453703701</c:v>
                </c:pt>
                <c:pt idx="479">
                  <c:v>41763.352523148147</c:v>
                </c:pt>
                <c:pt idx="480">
                  <c:v>41763.352581018517</c:v>
                </c:pt>
                <c:pt idx="481">
                  <c:v>41763.352638888886</c:v>
                </c:pt>
                <c:pt idx="482">
                  <c:v>41763.352696759262</c:v>
                </c:pt>
                <c:pt idx="483">
                  <c:v>41763.352766203701</c:v>
                </c:pt>
                <c:pt idx="484">
                  <c:v>41763.352824074071</c:v>
                </c:pt>
                <c:pt idx="485">
                  <c:v>41763.352881944447</c:v>
                </c:pt>
                <c:pt idx="486">
                  <c:v>41763.352951388886</c:v>
                </c:pt>
                <c:pt idx="487">
                  <c:v>41763.353009259263</c:v>
                </c:pt>
                <c:pt idx="488">
                  <c:v>41763.353067129632</c:v>
                </c:pt>
                <c:pt idx="489">
                  <c:v>41763.353136574071</c:v>
                </c:pt>
                <c:pt idx="490">
                  <c:v>41763.353194444448</c:v>
                </c:pt>
                <c:pt idx="491">
                  <c:v>41763.353252314817</c:v>
                </c:pt>
                <c:pt idx="492">
                  <c:v>41763.353321759256</c:v>
                </c:pt>
                <c:pt idx="493">
                  <c:v>41763.353379629632</c:v>
                </c:pt>
                <c:pt idx="494">
                  <c:v>41763.353437500002</c:v>
                </c:pt>
                <c:pt idx="495">
                  <c:v>41763.353495370371</c:v>
                </c:pt>
                <c:pt idx="496">
                  <c:v>41763.353564814817</c:v>
                </c:pt>
                <c:pt idx="497">
                  <c:v>41763.353622685187</c:v>
                </c:pt>
                <c:pt idx="498">
                  <c:v>41763.353680555556</c:v>
                </c:pt>
                <c:pt idx="499">
                  <c:v>41763.353750000002</c:v>
                </c:pt>
                <c:pt idx="500">
                  <c:v>41763.353807870371</c:v>
                </c:pt>
                <c:pt idx="501">
                  <c:v>41763.353865740741</c:v>
                </c:pt>
                <c:pt idx="502">
                  <c:v>41763.353935185187</c:v>
                </c:pt>
                <c:pt idx="503">
                  <c:v>41763.353993055556</c:v>
                </c:pt>
                <c:pt idx="504">
                  <c:v>41763.354050925926</c:v>
                </c:pt>
                <c:pt idx="505">
                  <c:v>41763.354120370372</c:v>
                </c:pt>
                <c:pt idx="506">
                  <c:v>41763.354178240741</c:v>
                </c:pt>
                <c:pt idx="507">
                  <c:v>41763.35423611111</c:v>
                </c:pt>
                <c:pt idx="508">
                  <c:v>41763.354305555556</c:v>
                </c:pt>
                <c:pt idx="509">
                  <c:v>41763.354363425926</c:v>
                </c:pt>
                <c:pt idx="510">
                  <c:v>41763.354421296295</c:v>
                </c:pt>
                <c:pt idx="511">
                  <c:v>41763.354479166665</c:v>
                </c:pt>
                <c:pt idx="512">
                  <c:v>41763.354548611111</c:v>
                </c:pt>
                <c:pt idx="513">
                  <c:v>41763.35460648148</c:v>
                </c:pt>
                <c:pt idx="514">
                  <c:v>41763.354664351849</c:v>
                </c:pt>
                <c:pt idx="515">
                  <c:v>41763.354733796295</c:v>
                </c:pt>
                <c:pt idx="516">
                  <c:v>41763.354791666665</c:v>
                </c:pt>
                <c:pt idx="517">
                  <c:v>41763.354849537034</c:v>
                </c:pt>
                <c:pt idx="518">
                  <c:v>41763.35491898148</c:v>
                </c:pt>
                <c:pt idx="519">
                  <c:v>41763.35497685185</c:v>
                </c:pt>
                <c:pt idx="520">
                  <c:v>41763.355034722219</c:v>
                </c:pt>
                <c:pt idx="521">
                  <c:v>41763.355104166665</c:v>
                </c:pt>
                <c:pt idx="522">
                  <c:v>41763.355162037034</c:v>
                </c:pt>
                <c:pt idx="523">
                  <c:v>41763.355219907404</c:v>
                </c:pt>
                <c:pt idx="524">
                  <c:v>41763.35527777778</c:v>
                </c:pt>
                <c:pt idx="525">
                  <c:v>41763.355347222219</c:v>
                </c:pt>
                <c:pt idx="526">
                  <c:v>41763.355405092596</c:v>
                </c:pt>
                <c:pt idx="527">
                  <c:v>41763.355462962965</c:v>
                </c:pt>
                <c:pt idx="528">
                  <c:v>41763.355532407404</c:v>
                </c:pt>
                <c:pt idx="529">
                  <c:v>41763.355590277781</c:v>
                </c:pt>
                <c:pt idx="530">
                  <c:v>41763.35564814815</c:v>
                </c:pt>
                <c:pt idx="531">
                  <c:v>41763.355717592596</c:v>
                </c:pt>
                <c:pt idx="532">
                  <c:v>41763.355775462966</c:v>
                </c:pt>
                <c:pt idx="533">
                  <c:v>41763.355833333335</c:v>
                </c:pt>
                <c:pt idx="534">
                  <c:v>41763.355902777781</c:v>
                </c:pt>
                <c:pt idx="535">
                  <c:v>41763.35596064815</c:v>
                </c:pt>
                <c:pt idx="536">
                  <c:v>41763.35601851852</c:v>
                </c:pt>
                <c:pt idx="537">
                  <c:v>41763.356076388889</c:v>
                </c:pt>
                <c:pt idx="538">
                  <c:v>41763.356145833335</c:v>
                </c:pt>
                <c:pt idx="539">
                  <c:v>41763.356203703705</c:v>
                </c:pt>
                <c:pt idx="540">
                  <c:v>41763.356261574074</c:v>
                </c:pt>
                <c:pt idx="541">
                  <c:v>41763.35633101852</c:v>
                </c:pt>
                <c:pt idx="542">
                  <c:v>41763.356388888889</c:v>
                </c:pt>
                <c:pt idx="543">
                  <c:v>41763.356446759259</c:v>
                </c:pt>
                <c:pt idx="544">
                  <c:v>41763.356516203705</c:v>
                </c:pt>
                <c:pt idx="545">
                  <c:v>41763.356574074074</c:v>
                </c:pt>
                <c:pt idx="546">
                  <c:v>41763.356631944444</c:v>
                </c:pt>
                <c:pt idx="547">
                  <c:v>41763.35670138889</c:v>
                </c:pt>
                <c:pt idx="548">
                  <c:v>41763.356759259259</c:v>
                </c:pt>
                <c:pt idx="549">
                  <c:v>41763.356817129628</c:v>
                </c:pt>
                <c:pt idx="550">
                  <c:v>41763.356874999998</c:v>
                </c:pt>
                <c:pt idx="551">
                  <c:v>41763.356944444444</c:v>
                </c:pt>
                <c:pt idx="552">
                  <c:v>41763.357002314813</c:v>
                </c:pt>
                <c:pt idx="553">
                  <c:v>41763.357060185182</c:v>
                </c:pt>
                <c:pt idx="554">
                  <c:v>41763.357129629629</c:v>
                </c:pt>
                <c:pt idx="555">
                  <c:v>41763.357187499998</c:v>
                </c:pt>
                <c:pt idx="556">
                  <c:v>41763.357245370367</c:v>
                </c:pt>
                <c:pt idx="557">
                  <c:v>41763.357314814813</c:v>
                </c:pt>
                <c:pt idx="558">
                  <c:v>41763.357372685183</c:v>
                </c:pt>
                <c:pt idx="559">
                  <c:v>41763.357430555552</c:v>
                </c:pt>
                <c:pt idx="560">
                  <c:v>41763.357499999998</c:v>
                </c:pt>
                <c:pt idx="561">
                  <c:v>41763.357557870368</c:v>
                </c:pt>
                <c:pt idx="562">
                  <c:v>41763.357615740744</c:v>
                </c:pt>
                <c:pt idx="563">
                  <c:v>41763.357673611114</c:v>
                </c:pt>
                <c:pt idx="564">
                  <c:v>41763.357743055552</c:v>
                </c:pt>
                <c:pt idx="565">
                  <c:v>41763.357800925929</c:v>
                </c:pt>
                <c:pt idx="566">
                  <c:v>41763.357858796298</c:v>
                </c:pt>
                <c:pt idx="567">
                  <c:v>41763.357928240737</c:v>
                </c:pt>
                <c:pt idx="568">
                  <c:v>41763.357986111114</c:v>
                </c:pt>
                <c:pt idx="569">
                  <c:v>41763.358043981483</c:v>
                </c:pt>
                <c:pt idx="570">
                  <c:v>41763.358113425929</c:v>
                </c:pt>
                <c:pt idx="571">
                  <c:v>41763.358171296299</c:v>
                </c:pt>
                <c:pt idx="572">
                  <c:v>41763.358229166668</c:v>
                </c:pt>
                <c:pt idx="573">
                  <c:v>41763.358298611114</c:v>
                </c:pt>
                <c:pt idx="574">
                  <c:v>41763.358356481483</c:v>
                </c:pt>
                <c:pt idx="575">
                  <c:v>41763.358414351853</c:v>
                </c:pt>
                <c:pt idx="576">
                  <c:v>41763.358472222222</c:v>
                </c:pt>
                <c:pt idx="577">
                  <c:v>41763.358541666668</c:v>
                </c:pt>
                <c:pt idx="578">
                  <c:v>41763.358599537038</c:v>
                </c:pt>
                <c:pt idx="579">
                  <c:v>41763.358657407407</c:v>
                </c:pt>
                <c:pt idx="580">
                  <c:v>41763.358726851853</c:v>
                </c:pt>
                <c:pt idx="581">
                  <c:v>41763.358784722222</c:v>
                </c:pt>
                <c:pt idx="582">
                  <c:v>41763.358842592592</c:v>
                </c:pt>
                <c:pt idx="583">
                  <c:v>41763.358912037038</c:v>
                </c:pt>
                <c:pt idx="584">
                  <c:v>41763.358969907407</c:v>
                </c:pt>
                <c:pt idx="585">
                  <c:v>41763.359027777777</c:v>
                </c:pt>
                <c:pt idx="586">
                  <c:v>41763.359097222223</c:v>
                </c:pt>
                <c:pt idx="587">
                  <c:v>41763.359155092592</c:v>
                </c:pt>
                <c:pt idx="588">
                  <c:v>41763.359212962961</c:v>
                </c:pt>
                <c:pt idx="589">
                  <c:v>41763.359270833331</c:v>
                </c:pt>
                <c:pt idx="590">
                  <c:v>41763.359340277777</c:v>
                </c:pt>
                <c:pt idx="591">
                  <c:v>41763.359398148146</c:v>
                </c:pt>
                <c:pt idx="592">
                  <c:v>41763.359456018516</c:v>
                </c:pt>
                <c:pt idx="593">
                  <c:v>41763.359525462962</c:v>
                </c:pt>
                <c:pt idx="594">
                  <c:v>41763.359583333331</c:v>
                </c:pt>
                <c:pt idx="595">
                  <c:v>41763.3596412037</c:v>
                </c:pt>
                <c:pt idx="596">
                  <c:v>41763.359710648147</c:v>
                </c:pt>
                <c:pt idx="597">
                  <c:v>41763.359768518516</c:v>
                </c:pt>
                <c:pt idx="598">
                  <c:v>41763.359826388885</c:v>
                </c:pt>
                <c:pt idx="599">
                  <c:v>41763.359895833331</c:v>
                </c:pt>
                <c:pt idx="600">
                  <c:v>41763.359953703701</c:v>
                </c:pt>
                <c:pt idx="601">
                  <c:v>41763.360011574077</c:v>
                </c:pt>
                <c:pt idx="602">
                  <c:v>41763.360081018516</c:v>
                </c:pt>
                <c:pt idx="603">
                  <c:v>41763.360138888886</c:v>
                </c:pt>
                <c:pt idx="604">
                  <c:v>41763.360196759262</c:v>
                </c:pt>
                <c:pt idx="605">
                  <c:v>41763.360254629632</c:v>
                </c:pt>
                <c:pt idx="606">
                  <c:v>41763.360324074078</c:v>
                </c:pt>
                <c:pt idx="607">
                  <c:v>41763.360381944447</c:v>
                </c:pt>
                <c:pt idx="608">
                  <c:v>41763.360439814816</c:v>
                </c:pt>
                <c:pt idx="609">
                  <c:v>41763.360509259262</c:v>
                </c:pt>
                <c:pt idx="610">
                  <c:v>41763.360567129632</c:v>
                </c:pt>
                <c:pt idx="611">
                  <c:v>41763.360625000001</c:v>
                </c:pt>
                <c:pt idx="612">
                  <c:v>41763.360694444447</c:v>
                </c:pt>
                <c:pt idx="613">
                  <c:v>41763.360752314817</c:v>
                </c:pt>
                <c:pt idx="614">
                  <c:v>41763.360810185186</c:v>
                </c:pt>
                <c:pt idx="615">
                  <c:v>41763.360879629632</c:v>
                </c:pt>
                <c:pt idx="616">
                  <c:v>41763.360937500001</c:v>
                </c:pt>
                <c:pt idx="617">
                  <c:v>41763.360995370371</c:v>
                </c:pt>
                <c:pt idx="618">
                  <c:v>41763.36105324074</c:v>
                </c:pt>
                <c:pt idx="619">
                  <c:v>41763.361122685186</c:v>
                </c:pt>
                <c:pt idx="620">
                  <c:v>41763.361180555556</c:v>
                </c:pt>
                <c:pt idx="621">
                  <c:v>41763.361238425925</c:v>
                </c:pt>
                <c:pt idx="622">
                  <c:v>41763.361307870371</c:v>
                </c:pt>
                <c:pt idx="623">
                  <c:v>41763.36136574074</c:v>
                </c:pt>
                <c:pt idx="624">
                  <c:v>41763.36142361111</c:v>
                </c:pt>
                <c:pt idx="625">
                  <c:v>41763.361493055556</c:v>
                </c:pt>
                <c:pt idx="626">
                  <c:v>41763.361550925925</c:v>
                </c:pt>
                <c:pt idx="627">
                  <c:v>41763.361608796295</c:v>
                </c:pt>
                <c:pt idx="628">
                  <c:v>41763.361678240741</c:v>
                </c:pt>
                <c:pt idx="629">
                  <c:v>41763.36173611111</c:v>
                </c:pt>
                <c:pt idx="630">
                  <c:v>41763.361793981479</c:v>
                </c:pt>
                <c:pt idx="631">
                  <c:v>41763.361851851849</c:v>
                </c:pt>
                <c:pt idx="632">
                  <c:v>41763.361921296295</c:v>
                </c:pt>
                <c:pt idx="633">
                  <c:v>41763.361979166664</c:v>
                </c:pt>
                <c:pt idx="634">
                  <c:v>41763.362037037034</c:v>
                </c:pt>
                <c:pt idx="635">
                  <c:v>41763.36210648148</c:v>
                </c:pt>
                <c:pt idx="636">
                  <c:v>41763.362164351849</c:v>
                </c:pt>
                <c:pt idx="637">
                  <c:v>41763.362222222226</c:v>
                </c:pt>
                <c:pt idx="638">
                  <c:v>41763.362291666665</c:v>
                </c:pt>
                <c:pt idx="639">
                  <c:v>41763.362349537034</c:v>
                </c:pt>
                <c:pt idx="640">
                  <c:v>41763.362407407411</c:v>
                </c:pt>
                <c:pt idx="641">
                  <c:v>41763.362476851849</c:v>
                </c:pt>
                <c:pt idx="642">
                  <c:v>41763.362534722219</c:v>
                </c:pt>
                <c:pt idx="643">
                  <c:v>41763.362592592595</c:v>
                </c:pt>
                <c:pt idx="644">
                  <c:v>41763.362662037034</c:v>
                </c:pt>
                <c:pt idx="645">
                  <c:v>41763.362719907411</c:v>
                </c:pt>
                <c:pt idx="646">
                  <c:v>41763.36277777778</c:v>
                </c:pt>
                <c:pt idx="647">
                  <c:v>41763.362835648149</c:v>
                </c:pt>
                <c:pt idx="648">
                  <c:v>41763.362905092596</c:v>
                </c:pt>
                <c:pt idx="649">
                  <c:v>41763.362962962965</c:v>
                </c:pt>
                <c:pt idx="650">
                  <c:v>41763.363020833334</c:v>
                </c:pt>
                <c:pt idx="651">
                  <c:v>41763.36309027778</c:v>
                </c:pt>
                <c:pt idx="652">
                  <c:v>41763.36314814815</c:v>
                </c:pt>
                <c:pt idx="653">
                  <c:v>41763.363206018519</c:v>
                </c:pt>
                <c:pt idx="654">
                  <c:v>41763.363275462965</c:v>
                </c:pt>
                <c:pt idx="655">
                  <c:v>41763.363333333335</c:v>
                </c:pt>
                <c:pt idx="656">
                  <c:v>41763.363391203704</c:v>
                </c:pt>
                <c:pt idx="657">
                  <c:v>41763.36346064815</c:v>
                </c:pt>
                <c:pt idx="658">
                  <c:v>41763.363518518519</c:v>
                </c:pt>
                <c:pt idx="659">
                  <c:v>41763.363576388889</c:v>
                </c:pt>
                <c:pt idx="660">
                  <c:v>41763.363634259258</c:v>
                </c:pt>
                <c:pt idx="661">
                  <c:v>41763.363703703704</c:v>
                </c:pt>
                <c:pt idx="662">
                  <c:v>41763.363761574074</c:v>
                </c:pt>
                <c:pt idx="663">
                  <c:v>41763.363819444443</c:v>
                </c:pt>
                <c:pt idx="664">
                  <c:v>41763.363888888889</c:v>
                </c:pt>
                <c:pt idx="665">
                  <c:v>41763.363946759258</c:v>
                </c:pt>
                <c:pt idx="666">
                  <c:v>41763.364004629628</c:v>
                </c:pt>
                <c:pt idx="667">
                  <c:v>41763.364074074074</c:v>
                </c:pt>
                <c:pt idx="668">
                  <c:v>41763.364131944443</c:v>
                </c:pt>
                <c:pt idx="669">
                  <c:v>41763.364189814813</c:v>
                </c:pt>
                <c:pt idx="670">
                  <c:v>41763.364259259259</c:v>
                </c:pt>
                <c:pt idx="671">
                  <c:v>41763.364317129628</c:v>
                </c:pt>
                <c:pt idx="672">
                  <c:v>41763.364374999997</c:v>
                </c:pt>
                <c:pt idx="673">
                  <c:v>41763.364432870374</c:v>
                </c:pt>
                <c:pt idx="674">
                  <c:v>41763.364502314813</c:v>
                </c:pt>
                <c:pt idx="675">
                  <c:v>41763.364560185182</c:v>
                </c:pt>
                <c:pt idx="676">
                  <c:v>41763.364618055559</c:v>
                </c:pt>
                <c:pt idx="677">
                  <c:v>41763.364687499998</c:v>
                </c:pt>
                <c:pt idx="678">
                  <c:v>41763.364745370367</c:v>
                </c:pt>
                <c:pt idx="679">
                  <c:v>41763.364803240744</c:v>
                </c:pt>
                <c:pt idx="680">
                  <c:v>41763.364872685182</c:v>
                </c:pt>
                <c:pt idx="681">
                  <c:v>41763.364930555559</c:v>
                </c:pt>
                <c:pt idx="682">
                  <c:v>41763.364988425928</c:v>
                </c:pt>
                <c:pt idx="683">
                  <c:v>41763.365057870367</c:v>
                </c:pt>
                <c:pt idx="684">
                  <c:v>41763.365115740744</c:v>
                </c:pt>
                <c:pt idx="685">
                  <c:v>41763.365173611113</c:v>
                </c:pt>
                <c:pt idx="686">
                  <c:v>41763.365231481483</c:v>
                </c:pt>
                <c:pt idx="687">
                  <c:v>41763.365300925929</c:v>
                </c:pt>
                <c:pt idx="688">
                  <c:v>41763.365358796298</c:v>
                </c:pt>
                <c:pt idx="689">
                  <c:v>41763.365416666667</c:v>
                </c:pt>
                <c:pt idx="690">
                  <c:v>41763.365486111114</c:v>
                </c:pt>
                <c:pt idx="691">
                  <c:v>41763.365543981483</c:v>
                </c:pt>
                <c:pt idx="692">
                  <c:v>41763.365601851852</c:v>
                </c:pt>
                <c:pt idx="693">
                  <c:v>41763.365671296298</c:v>
                </c:pt>
                <c:pt idx="694">
                  <c:v>41763.365729166668</c:v>
                </c:pt>
                <c:pt idx="695">
                  <c:v>41763.365787037037</c:v>
                </c:pt>
                <c:pt idx="696">
                  <c:v>41763.365856481483</c:v>
                </c:pt>
                <c:pt idx="697">
                  <c:v>41763.365914351853</c:v>
                </c:pt>
                <c:pt idx="698">
                  <c:v>41763.365972222222</c:v>
                </c:pt>
                <c:pt idx="699">
                  <c:v>41763.366041666668</c:v>
                </c:pt>
                <c:pt idx="700">
                  <c:v>41763.366099537037</c:v>
                </c:pt>
                <c:pt idx="701">
                  <c:v>41763.366157407407</c:v>
                </c:pt>
                <c:pt idx="702">
                  <c:v>41763.366215277776</c:v>
                </c:pt>
                <c:pt idx="703">
                  <c:v>41763.366284722222</c:v>
                </c:pt>
                <c:pt idx="704">
                  <c:v>41763.366342592592</c:v>
                </c:pt>
                <c:pt idx="705">
                  <c:v>41763.366400462961</c:v>
                </c:pt>
                <c:pt idx="706">
                  <c:v>41763.366469907407</c:v>
                </c:pt>
                <c:pt idx="707">
                  <c:v>41763.366527777776</c:v>
                </c:pt>
                <c:pt idx="708">
                  <c:v>41763.366585648146</c:v>
                </c:pt>
                <c:pt idx="709">
                  <c:v>41763.366655092592</c:v>
                </c:pt>
                <c:pt idx="710">
                  <c:v>41763.366712962961</c:v>
                </c:pt>
                <c:pt idx="711">
                  <c:v>41763.366770833331</c:v>
                </c:pt>
                <c:pt idx="712">
                  <c:v>41763.366840277777</c:v>
                </c:pt>
                <c:pt idx="713">
                  <c:v>41763.366898148146</c:v>
                </c:pt>
                <c:pt idx="714">
                  <c:v>41763.366956018515</c:v>
                </c:pt>
                <c:pt idx="715">
                  <c:v>41763.367013888892</c:v>
                </c:pt>
                <c:pt idx="716">
                  <c:v>41763.367083333331</c:v>
                </c:pt>
                <c:pt idx="717">
                  <c:v>41763.3671412037</c:v>
                </c:pt>
                <c:pt idx="718">
                  <c:v>41763.367199074077</c:v>
                </c:pt>
                <c:pt idx="719">
                  <c:v>41763.367268518516</c:v>
                </c:pt>
                <c:pt idx="720">
                  <c:v>41763.367326388892</c:v>
                </c:pt>
                <c:pt idx="721">
                  <c:v>41763.367384259262</c:v>
                </c:pt>
                <c:pt idx="722">
                  <c:v>41763.3674537037</c:v>
                </c:pt>
                <c:pt idx="723">
                  <c:v>41763.367511574077</c:v>
                </c:pt>
                <c:pt idx="724">
                  <c:v>41763.367569444446</c:v>
                </c:pt>
                <c:pt idx="725">
                  <c:v>41763.367638888885</c:v>
                </c:pt>
                <c:pt idx="726">
                  <c:v>41763.367696759262</c:v>
                </c:pt>
                <c:pt idx="727">
                  <c:v>41763.367754629631</c:v>
                </c:pt>
                <c:pt idx="728">
                  <c:v>41763.367812500001</c:v>
                </c:pt>
                <c:pt idx="729">
                  <c:v>41763.367881944447</c:v>
                </c:pt>
                <c:pt idx="730">
                  <c:v>41763.367939814816</c:v>
                </c:pt>
                <c:pt idx="731">
                  <c:v>41763.367997685185</c:v>
                </c:pt>
                <c:pt idx="732">
                  <c:v>41763.368067129632</c:v>
                </c:pt>
                <c:pt idx="733">
                  <c:v>41763.368125000001</c:v>
                </c:pt>
                <c:pt idx="734">
                  <c:v>41763.36818287037</c:v>
                </c:pt>
                <c:pt idx="735">
                  <c:v>41763.368252314816</c:v>
                </c:pt>
                <c:pt idx="736">
                  <c:v>41763.368310185186</c:v>
                </c:pt>
                <c:pt idx="737">
                  <c:v>41763.368368055555</c:v>
                </c:pt>
                <c:pt idx="738">
                  <c:v>41763.368437500001</c:v>
                </c:pt>
                <c:pt idx="739">
                  <c:v>41763.368495370371</c:v>
                </c:pt>
                <c:pt idx="740">
                  <c:v>41763.36855324074</c:v>
                </c:pt>
                <c:pt idx="741">
                  <c:v>41763.368611111109</c:v>
                </c:pt>
                <c:pt idx="742">
                  <c:v>41763.368680555555</c:v>
                </c:pt>
                <c:pt idx="743">
                  <c:v>41763.368738425925</c:v>
                </c:pt>
                <c:pt idx="744">
                  <c:v>41763.368796296294</c:v>
                </c:pt>
                <c:pt idx="745">
                  <c:v>41763.36886574074</c:v>
                </c:pt>
                <c:pt idx="746">
                  <c:v>41763.368923611109</c:v>
                </c:pt>
                <c:pt idx="747">
                  <c:v>41763.368981481479</c:v>
                </c:pt>
                <c:pt idx="748">
                  <c:v>41763.369050925925</c:v>
                </c:pt>
                <c:pt idx="749">
                  <c:v>41763.369108796294</c:v>
                </c:pt>
                <c:pt idx="750">
                  <c:v>41763.369166666664</c:v>
                </c:pt>
                <c:pt idx="751">
                  <c:v>41763.36923611111</c:v>
                </c:pt>
                <c:pt idx="752">
                  <c:v>41763.369293981479</c:v>
                </c:pt>
                <c:pt idx="753">
                  <c:v>41763.369351851848</c:v>
                </c:pt>
                <c:pt idx="754">
                  <c:v>41763.369421296295</c:v>
                </c:pt>
                <c:pt idx="755">
                  <c:v>41763.369479166664</c:v>
                </c:pt>
                <c:pt idx="756">
                  <c:v>41763.369537037041</c:v>
                </c:pt>
                <c:pt idx="757">
                  <c:v>41763.36959490741</c:v>
                </c:pt>
                <c:pt idx="758">
                  <c:v>41763.369664351849</c:v>
                </c:pt>
                <c:pt idx="759">
                  <c:v>41763.369722222225</c:v>
                </c:pt>
                <c:pt idx="760">
                  <c:v>41763.369780092595</c:v>
                </c:pt>
                <c:pt idx="761">
                  <c:v>41763.369849537034</c:v>
                </c:pt>
                <c:pt idx="762">
                  <c:v>41763.36990740741</c:v>
                </c:pt>
                <c:pt idx="763">
                  <c:v>41763.36996527778</c:v>
                </c:pt>
                <c:pt idx="764">
                  <c:v>41763.370034722226</c:v>
                </c:pt>
                <c:pt idx="765">
                  <c:v>41763.370092592595</c:v>
                </c:pt>
                <c:pt idx="766">
                  <c:v>41763.370150462964</c:v>
                </c:pt>
                <c:pt idx="767">
                  <c:v>41763.370219907411</c:v>
                </c:pt>
                <c:pt idx="768">
                  <c:v>41763.37027777778</c:v>
                </c:pt>
                <c:pt idx="769">
                  <c:v>41763.370335648149</c:v>
                </c:pt>
                <c:pt idx="770">
                  <c:v>41763.370393518519</c:v>
                </c:pt>
                <c:pt idx="771">
                  <c:v>41763.370462962965</c:v>
                </c:pt>
                <c:pt idx="772">
                  <c:v>41763.370520833334</c:v>
                </c:pt>
                <c:pt idx="773">
                  <c:v>41763.370578703703</c:v>
                </c:pt>
                <c:pt idx="774">
                  <c:v>41763.370648148149</c:v>
                </c:pt>
                <c:pt idx="775">
                  <c:v>41763.370706018519</c:v>
                </c:pt>
                <c:pt idx="776">
                  <c:v>41763.370763888888</c:v>
                </c:pt>
                <c:pt idx="777">
                  <c:v>41763.370833333334</c:v>
                </c:pt>
                <c:pt idx="778">
                  <c:v>41763.370891203704</c:v>
                </c:pt>
                <c:pt idx="779">
                  <c:v>41763.370949074073</c:v>
                </c:pt>
                <c:pt idx="780">
                  <c:v>41763.371018518519</c:v>
                </c:pt>
                <c:pt idx="781">
                  <c:v>41763.371076388888</c:v>
                </c:pt>
                <c:pt idx="782">
                  <c:v>41763.371134259258</c:v>
                </c:pt>
                <c:pt idx="783">
                  <c:v>41763.371192129627</c:v>
                </c:pt>
                <c:pt idx="784">
                  <c:v>41763.371261574073</c:v>
                </c:pt>
                <c:pt idx="785">
                  <c:v>41763.371319444443</c:v>
                </c:pt>
                <c:pt idx="786">
                  <c:v>41763.371377314812</c:v>
                </c:pt>
                <c:pt idx="787">
                  <c:v>41763.371446759258</c:v>
                </c:pt>
                <c:pt idx="788">
                  <c:v>41763.371504629627</c:v>
                </c:pt>
                <c:pt idx="789">
                  <c:v>41763.371562499997</c:v>
                </c:pt>
                <c:pt idx="790">
                  <c:v>41763.371631944443</c:v>
                </c:pt>
                <c:pt idx="791">
                  <c:v>41763.371689814812</c:v>
                </c:pt>
                <c:pt idx="792">
                  <c:v>41763.371747685182</c:v>
                </c:pt>
                <c:pt idx="793">
                  <c:v>41763.371817129628</c:v>
                </c:pt>
                <c:pt idx="794">
                  <c:v>41763.371874999997</c:v>
                </c:pt>
                <c:pt idx="795">
                  <c:v>41763.371932870374</c:v>
                </c:pt>
                <c:pt idx="796">
                  <c:v>41763.372002314813</c:v>
                </c:pt>
                <c:pt idx="797">
                  <c:v>41763.372060185182</c:v>
                </c:pt>
                <c:pt idx="798">
                  <c:v>41763.372118055559</c:v>
                </c:pt>
                <c:pt idx="799">
                  <c:v>41763.372175925928</c:v>
                </c:pt>
                <c:pt idx="800">
                  <c:v>41763.372245370374</c:v>
                </c:pt>
                <c:pt idx="801">
                  <c:v>41763.372303240743</c:v>
                </c:pt>
                <c:pt idx="802">
                  <c:v>41763.372361111113</c:v>
                </c:pt>
                <c:pt idx="803">
                  <c:v>41763.372430555559</c:v>
                </c:pt>
                <c:pt idx="804">
                  <c:v>41763.372488425928</c:v>
                </c:pt>
                <c:pt idx="805">
                  <c:v>41763.372546296298</c:v>
                </c:pt>
                <c:pt idx="806">
                  <c:v>41763.372615740744</c:v>
                </c:pt>
                <c:pt idx="807">
                  <c:v>41763.372673611113</c:v>
                </c:pt>
                <c:pt idx="808">
                  <c:v>41763.372731481482</c:v>
                </c:pt>
                <c:pt idx="809">
                  <c:v>41763.372800925928</c:v>
                </c:pt>
                <c:pt idx="810">
                  <c:v>41763.372858796298</c:v>
                </c:pt>
                <c:pt idx="811">
                  <c:v>41763.372916666667</c:v>
                </c:pt>
                <c:pt idx="812">
                  <c:v>41763.372974537036</c:v>
                </c:pt>
                <c:pt idx="813">
                  <c:v>41763.373043981483</c:v>
                </c:pt>
                <c:pt idx="814">
                  <c:v>41763.373101851852</c:v>
                </c:pt>
                <c:pt idx="815">
                  <c:v>41763.373159722221</c:v>
                </c:pt>
                <c:pt idx="816">
                  <c:v>41763.373229166667</c:v>
                </c:pt>
                <c:pt idx="817">
                  <c:v>41763.373287037037</c:v>
                </c:pt>
                <c:pt idx="818">
                  <c:v>41763.373344907406</c:v>
                </c:pt>
                <c:pt idx="819">
                  <c:v>41763.373414351852</c:v>
                </c:pt>
                <c:pt idx="820">
                  <c:v>41763.373472222222</c:v>
                </c:pt>
                <c:pt idx="821">
                  <c:v>41763.373530092591</c:v>
                </c:pt>
                <c:pt idx="822">
                  <c:v>41763.373599537037</c:v>
                </c:pt>
                <c:pt idx="823">
                  <c:v>41763.373657407406</c:v>
                </c:pt>
                <c:pt idx="824">
                  <c:v>41763.373715277776</c:v>
                </c:pt>
                <c:pt idx="825">
                  <c:v>41763.373773148145</c:v>
                </c:pt>
                <c:pt idx="826">
                  <c:v>41763.373842592591</c:v>
                </c:pt>
                <c:pt idx="827">
                  <c:v>41763.373900462961</c:v>
                </c:pt>
                <c:pt idx="828">
                  <c:v>41763.37395833333</c:v>
                </c:pt>
                <c:pt idx="829">
                  <c:v>41763.374027777776</c:v>
                </c:pt>
                <c:pt idx="830">
                  <c:v>41763.374085648145</c:v>
                </c:pt>
                <c:pt idx="831">
                  <c:v>41763.374143518522</c:v>
                </c:pt>
                <c:pt idx="832">
                  <c:v>41763.374212962961</c:v>
                </c:pt>
                <c:pt idx="833">
                  <c:v>41763.37427083333</c:v>
                </c:pt>
                <c:pt idx="834">
                  <c:v>41763.374328703707</c:v>
                </c:pt>
                <c:pt idx="835">
                  <c:v>41763.374398148146</c:v>
                </c:pt>
                <c:pt idx="836">
                  <c:v>41763.374456018515</c:v>
                </c:pt>
                <c:pt idx="837">
                  <c:v>41763.374513888892</c:v>
                </c:pt>
                <c:pt idx="838">
                  <c:v>41763.374583333331</c:v>
                </c:pt>
                <c:pt idx="839">
                  <c:v>41763.374641203707</c:v>
                </c:pt>
                <c:pt idx="840">
                  <c:v>41763.374699074076</c:v>
                </c:pt>
                <c:pt idx="841">
                  <c:v>41763.374756944446</c:v>
                </c:pt>
                <c:pt idx="842">
                  <c:v>41763.374826388892</c:v>
                </c:pt>
                <c:pt idx="843">
                  <c:v>41763.374884259261</c:v>
                </c:pt>
                <c:pt idx="844">
                  <c:v>41763.374942129631</c:v>
                </c:pt>
                <c:pt idx="845">
                  <c:v>41763.375011574077</c:v>
                </c:pt>
                <c:pt idx="846">
                  <c:v>41763.375069444446</c:v>
                </c:pt>
                <c:pt idx="847">
                  <c:v>41763.375127314815</c:v>
                </c:pt>
                <c:pt idx="848">
                  <c:v>41763.375196759262</c:v>
                </c:pt>
                <c:pt idx="849">
                  <c:v>41763.375254629631</c:v>
                </c:pt>
                <c:pt idx="850">
                  <c:v>41763.3753125</c:v>
                </c:pt>
                <c:pt idx="851">
                  <c:v>41763.375381944446</c:v>
                </c:pt>
                <c:pt idx="852">
                  <c:v>41763.375439814816</c:v>
                </c:pt>
                <c:pt idx="853">
                  <c:v>41763.375497685185</c:v>
                </c:pt>
                <c:pt idx="854">
                  <c:v>41763.375555555554</c:v>
                </c:pt>
                <c:pt idx="855">
                  <c:v>41763.375625000001</c:v>
                </c:pt>
                <c:pt idx="856">
                  <c:v>41763.37568287037</c:v>
                </c:pt>
                <c:pt idx="857">
                  <c:v>41763.375740740739</c:v>
                </c:pt>
                <c:pt idx="858">
                  <c:v>41763.375810185185</c:v>
                </c:pt>
                <c:pt idx="859">
                  <c:v>41763.375868055555</c:v>
                </c:pt>
                <c:pt idx="860">
                  <c:v>41763.375925925924</c:v>
                </c:pt>
                <c:pt idx="861">
                  <c:v>41763.37599537037</c:v>
                </c:pt>
                <c:pt idx="862">
                  <c:v>41763.37605324074</c:v>
                </c:pt>
                <c:pt idx="863">
                  <c:v>41763.376111111109</c:v>
                </c:pt>
                <c:pt idx="864">
                  <c:v>41763.376180555555</c:v>
                </c:pt>
                <c:pt idx="865">
                  <c:v>41763.376238425924</c:v>
                </c:pt>
                <c:pt idx="866">
                  <c:v>41763.376296296294</c:v>
                </c:pt>
                <c:pt idx="867">
                  <c:v>41763.376354166663</c:v>
                </c:pt>
                <c:pt idx="868">
                  <c:v>41763.376423611109</c:v>
                </c:pt>
                <c:pt idx="869">
                  <c:v>41763.376481481479</c:v>
                </c:pt>
                <c:pt idx="870">
                  <c:v>41763.376539351855</c:v>
                </c:pt>
                <c:pt idx="871">
                  <c:v>41763.376608796294</c:v>
                </c:pt>
                <c:pt idx="872">
                  <c:v>41763.376666666663</c:v>
                </c:pt>
                <c:pt idx="873">
                  <c:v>41763.37672453704</c:v>
                </c:pt>
                <c:pt idx="874">
                  <c:v>41763.376793981479</c:v>
                </c:pt>
                <c:pt idx="875">
                  <c:v>41763.376851851855</c:v>
                </c:pt>
                <c:pt idx="876">
                  <c:v>41763.376909722225</c:v>
                </c:pt>
                <c:pt idx="877">
                  <c:v>41763.376979166664</c:v>
                </c:pt>
                <c:pt idx="878">
                  <c:v>41763.37703703704</c:v>
                </c:pt>
                <c:pt idx="879">
                  <c:v>41763.37709490741</c:v>
                </c:pt>
                <c:pt idx="880">
                  <c:v>41763.377152777779</c:v>
                </c:pt>
                <c:pt idx="881">
                  <c:v>41763.377222222225</c:v>
                </c:pt>
                <c:pt idx="882">
                  <c:v>41763.377280092594</c:v>
                </c:pt>
                <c:pt idx="883">
                  <c:v>41763.377337962964</c:v>
                </c:pt>
                <c:pt idx="884">
                  <c:v>41763.37740740741</c:v>
                </c:pt>
                <c:pt idx="885">
                  <c:v>41763.377465277779</c:v>
                </c:pt>
                <c:pt idx="886">
                  <c:v>41763.377523148149</c:v>
                </c:pt>
                <c:pt idx="887">
                  <c:v>41763.377592592595</c:v>
                </c:pt>
                <c:pt idx="888">
                  <c:v>41763.377650462964</c:v>
                </c:pt>
                <c:pt idx="889">
                  <c:v>41763.377708333333</c:v>
                </c:pt>
                <c:pt idx="890">
                  <c:v>41763.37777777778</c:v>
                </c:pt>
                <c:pt idx="891">
                  <c:v>41763.377835648149</c:v>
                </c:pt>
                <c:pt idx="892">
                  <c:v>41763.377893518518</c:v>
                </c:pt>
                <c:pt idx="893">
                  <c:v>41763.377962962964</c:v>
                </c:pt>
                <c:pt idx="894">
                  <c:v>41763.378020833334</c:v>
                </c:pt>
                <c:pt idx="895">
                  <c:v>41763.378078703703</c:v>
                </c:pt>
                <c:pt idx="896">
                  <c:v>41763.378136574072</c:v>
                </c:pt>
                <c:pt idx="897">
                  <c:v>41763.378206018519</c:v>
                </c:pt>
                <c:pt idx="898">
                  <c:v>41763.378263888888</c:v>
                </c:pt>
                <c:pt idx="899">
                  <c:v>41763.378321759257</c:v>
                </c:pt>
                <c:pt idx="900">
                  <c:v>41763.378391203703</c:v>
                </c:pt>
                <c:pt idx="901">
                  <c:v>41763.378449074073</c:v>
                </c:pt>
                <c:pt idx="902">
                  <c:v>41763.378506944442</c:v>
                </c:pt>
                <c:pt idx="903">
                  <c:v>41763.378576388888</c:v>
                </c:pt>
                <c:pt idx="904">
                  <c:v>41763.378634259258</c:v>
                </c:pt>
                <c:pt idx="905">
                  <c:v>41763.378692129627</c:v>
                </c:pt>
                <c:pt idx="906">
                  <c:v>41763.378761574073</c:v>
                </c:pt>
                <c:pt idx="907">
                  <c:v>41763.378819444442</c:v>
                </c:pt>
                <c:pt idx="908">
                  <c:v>41763.378877314812</c:v>
                </c:pt>
                <c:pt idx="909">
                  <c:v>41763.378935185188</c:v>
                </c:pt>
                <c:pt idx="910">
                  <c:v>41763.379004629627</c:v>
                </c:pt>
                <c:pt idx="911">
                  <c:v>41763.379062499997</c:v>
                </c:pt>
                <c:pt idx="912">
                  <c:v>41763.379120370373</c:v>
                </c:pt>
                <c:pt idx="913">
                  <c:v>41763.379189814812</c:v>
                </c:pt>
                <c:pt idx="914">
                  <c:v>41763.379247685189</c:v>
                </c:pt>
                <c:pt idx="915">
                  <c:v>41763.379305555558</c:v>
                </c:pt>
                <c:pt idx="916">
                  <c:v>41763.379374999997</c:v>
                </c:pt>
                <c:pt idx="917">
                  <c:v>41763.379432870373</c:v>
                </c:pt>
                <c:pt idx="918">
                  <c:v>41763.379490740743</c:v>
                </c:pt>
                <c:pt idx="919">
                  <c:v>41763.379560185182</c:v>
                </c:pt>
                <c:pt idx="920">
                  <c:v>41763.379618055558</c:v>
                </c:pt>
                <c:pt idx="921">
                  <c:v>41763.379675925928</c:v>
                </c:pt>
                <c:pt idx="922">
                  <c:v>41763.379733796297</c:v>
                </c:pt>
                <c:pt idx="923">
                  <c:v>41763.379803240743</c:v>
                </c:pt>
                <c:pt idx="924">
                  <c:v>41763.379861111112</c:v>
                </c:pt>
                <c:pt idx="925">
                  <c:v>41763.379918981482</c:v>
                </c:pt>
                <c:pt idx="926">
                  <c:v>41763.379988425928</c:v>
                </c:pt>
                <c:pt idx="927">
                  <c:v>41763.380046296297</c:v>
                </c:pt>
                <c:pt idx="928">
                  <c:v>41763.380104166667</c:v>
                </c:pt>
                <c:pt idx="929">
                  <c:v>41763.380173611113</c:v>
                </c:pt>
                <c:pt idx="930">
                  <c:v>41763.380231481482</c:v>
                </c:pt>
                <c:pt idx="931">
                  <c:v>41763.380289351851</c:v>
                </c:pt>
                <c:pt idx="932">
                  <c:v>41763.380358796298</c:v>
                </c:pt>
                <c:pt idx="933">
                  <c:v>41763.380416666667</c:v>
                </c:pt>
                <c:pt idx="934">
                  <c:v>41763.380474537036</c:v>
                </c:pt>
                <c:pt idx="935">
                  <c:v>41763.380543981482</c:v>
                </c:pt>
                <c:pt idx="936">
                  <c:v>41763.380601851852</c:v>
                </c:pt>
                <c:pt idx="937">
                  <c:v>41763.380659722221</c:v>
                </c:pt>
                <c:pt idx="938">
                  <c:v>41763.38071759259</c:v>
                </c:pt>
                <c:pt idx="939">
                  <c:v>41763.380787037036</c:v>
                </c:pt>
                <c:pt idx="940">
                  <c:v>41763.380844907406</c:v>
                </c:pt>
                <c:pt idx="941">
                  <c:v>41763.380902777775</c:v>
                </c:pt>
                <c:pt idx="942">
                  <c:v>41763.380972222221</c:v>
                </c:pt>
                <c:pt idx="943">
                  <c:v>41763.381030092591</c:v>
                </c:pt>
                <c:pt idx="944">
                  <c:v>41763.38108796296</c:v>
                </c:pt>
                <c:pt idx="945">
                  <c:v>41763.381157407406</c:v>
                </c:pt>
                <c:pt idx="946">
                  <c:v>41763.381215277775</c:v>
                </c:pt>
                <c:pt idx="947">
                  <c:v>41763.381273148145</c:v>
                </c:pt>
                <c:pt idx="948">
                  <c:v>41763.381342592591</c:v>
                </c:pt>
                <c:pt idx="949">
                  <c:v>41763.38140046296</c:v>
                </c:pt>
                <c:pt idx="950">
                  <c:v>41763.381458333337</c:v>
                </c:pt>
                <c:pt idx="951">
                  <c:v>41763.381516203706</c:v>
                </c:pt>
                <c:pt idx="952">
                  <c:v>41763.381585648145</c:v>
                </c:pt>
                <c:pt idx="953">
                  <c:v>41763.381643518522</c:v>
                </c:pt>
                <c:pt idx="954">
                  <c:v>41763.381701388891</c:v>
                </c:pt>
                <c:pt idx="955">
                  <c:v>41763.38177083333</c:v>
                </c:pt>
                <c:pt idx="956">
                  <c:v>41763.381828703707</c:v>
                </c:pt>
                <c:pt idx="957">
                  <c:v>41763.381886574076</c:v>
                </c:pt>
                <c:pt idx="958">
                  <c:v>41763.381956018522</c:v>
                </c:pt>
                <c:pt idx="959">
                  <c:v>41763.382013888891</c:v>
                </c:pt>
                <c:pt idx="960">
                  <c:v>41763.382071759261</c:v>
                </c:pt>
                <c:pt idx="961">
                  <c:v>41763.382141203707</c:v>
                </c:pt>
                <c:pt idx="962">
                  <c:v>41763.382199074076</c:v>
                </c:pt>
                <c:pt idx="963">
                  <c:v>41763.382256944446</c:v>
                </c:pt>
                <c:pt idx="964">
                  <c:v>41763.382314814815</c:v>
                </c:pt>
                <c:pt idx="965">
                  <c:v>41763.382384259261</c:v>
                </c:pt>
                <c:pt idx="966">
                  <c:v>41763.38244212963</c:v>
                </c:pt>
                <c:pt idx="967">
                  <c:v>41763.3825</c:v>
                </c:pt>
                <c:pt idx="968">
                  <c:v>41763.382569444446</c:v>
                </c:pt>
                <c:pt idx="969">
                  <c:v>41763.382627314815</c:v>
                </c:pt>
                <c:pt idx="970">
                  <c:v>41763.382685185185</c:v>
                </c:pt>
                <c:pt idx="971">
                  <c:v>41763.382754629631</c:v>
                </c:pt>
                <c:pt idx="972">
                  <c:v>41763.3828125</c:v>
                </c:pt>
                <c:pt idx="973">
                  <c:v>41763.382870370369</c:v>
                </c:pt>
                <c:pt idx="974">
                  <c:v>41763.382939814815</c:v>
                </c:pt>
                <c:pt idx="975">
                  <c:v>41763.382997685185</c:v>
                </c:pt>
                <c:pt idx="976">
                  <c:v>41763.383055555554</c:v>
                </c:pt>
                <c:pt idx="977">
                  <c:v>41763.383125</c:v>
                </c:pt>
                <c:pt idx="978">
                  <c:v>41763.38318287037</c:v>
                </c:pt>
                <c:pt idx="979">
                  <c:v>41763.383240740739</c:v>
                </c:pt>
                <c:pt idx="980">
                  <c:v>41763.383298611108</c:v>
                </c:pt>
                <c:pt idx="981">
                  <c:v>41763.383368055554</c:v>
                </c:pt>
                <c:pt idx="982">
                  <c:v>41763.383425925924</c:v>
                </c:pt>
                <c:pt idx="983">
                  <c:v>41763.383483796293</c:v>
                </c:pt>
                <c:pt idx="984">
                  <c:v>41763.383553240739</c:v>
                </c:pt>
                <c:pt idx="985">
                  <c:v>41763.383611111109</c:v>
                </c:pt>
                <c:pt idx="986">
                  <c:v>41763.383668981478</c:v>
                </c:pt>
                <c:pt idx="987">
                  <c:v>41763.383738425924</c:v>
                </c:pt>
                <c:pt idx="988">
                  <c:v>41763.383796296293</c:v>
                </c:pt>
                <c:pt idx="989">
                  <c:v>41763.38385416667</c:v>
                </c:pt>
                <c:pt idx="990">
                  <c:v>41763.383923611109</c:v>
                </c:pt>
                <c:pt idx="991">
                  <c:v>41763.383981481478</c:v>
                </c:pt>
                <c:pt idx="992">
                  <c:v>41763.384039351855</c:v>
                </c:pt>
                <c:pt idx="993">
                  <c:v>41763.384097222224</c:v>
                </c:pt>
                <c:pt idx="994">
                  <c:v>41763.384166666663</c:v>
                </c:pt>
                <c:pt idx="995">
                  <c:v>41763.38422453704</c:v>
                </c:pt>
                <c:pt idx="996">
                  <c:v>41763.384282407409</c:v>
                </c:pt>
                <c:pt idx="997">
                  <c:v>41763.384351851855</c:v>
                </c:pt>
                <c:pt idx="998">
                  <c:v>41763.384409722225</c:v>
                </c:pt>
                <c:pt idx="999">
                  <c:v>41763.384467592594</c:v>
                </c:pt>
                <c:pt idx="1000">
                  <c:v>41763.38453703704</c:v>
                </c:pt>
                <c:pt idx="1001">
                  <c:v>41763.384594907409</c:v>
                </c:pt>
                <c:pt idx="1002">
                  <c:v>41763.384652777779</c:v>
                </c:pt>
                <c:pt idx="1003">
                  <c:v>41763.384722222225</c:v>
                </c:pt>
                <c:pt idx="1004">
                  <c:v>41763.384780092594</c:v>
                </c:pt>
                <c:pt idx="1005">
                  <c:v>41763.384837962964</c:v>
                </c:pt>
                <c:pt idx="1006">
                  <c:v>41763.384895833333</c:v>
                </c:pt>
                <c:pt idx="1007">
                  <c:v>41763.384965277779</c:v>
                </c:pt>
                <c:pt idx="1008">
                  <c:v>41763.385023148148</c:v>
                </c:pt>
                <c:pt idx="1009">
                  <c:v>41763.385081018518</c:v>
                </c:pt>
                <c:pt idx="1010">
                  <c:v>41763.385150462964</c:v>
                </c:pt>
                <c:pt idx="1011">
                  <c:v>41763.385208333333</c:v>
                </c:pt>
                <c:pt idx="1012">
                  <c:v>41763.385266203702</c:v>
                </c:pt>
                <c:pt idx="1013">
                  <c:v>41763.385335648149</c:v>
                </c:pt>
                <c:pt idx="1014">
                  <c:v>41763.385393518518</c:v>
                </c:pt>
                <c:pt idx="1015">
                  <c:v>41763.385451388887</c:v>
                </c:pt>
                <c:pt idx="1016">
                  <c:v>41763.385520833333</c:v>
                </c:pt>
                <c:pt idx="1017">
                  <c:v>41763.385578703703</c:v>
                </c:pt>
                <c:pt idx="1018">
                  <c:v>41763.385636574072</c:v>
                </c:pt>
                <c:pt idx="1019">
                  <c:v>41763.385706018518</c:v>
                </c:pt>
                <c:pt idx="1020">
                  <c:v>41763.385763888888</c:v>
                </c:pt>
                <c:pt idx="1021">
                  <c:v>41763.385821759257</c:v>
                </c:pt>
                <c:pt idx="1022">
                  <c:v>41763.385879629626</c:v>
                </c:pt>
                <c:pt idx="1023">
                  <c:v>41763.385949074072</c:v>
                </c:pt>
                <c:pt idx="1024">
                  <c:v>41763.386006944442</c:v>
                </c:pt>
                <c:pt idx="1025">
                  <c:v>41763.386064814818</c:v>
                </c:pt>
                <c:pt idx="1026">
                  <c:v>41763.386134259257</c:v>
                </c:pt>
                <c:pt idx="1027">
                  <c:v>41763.386192129627</c:v>
                </c:pt>
                <c:pt idx="1028">
                  <c:v>41763.386250000003</c:v>
                </c:pt>
                <c:pt idx="1029">
                  <c:v>41763.386319444442</c:v>
                </c:pt>
                <c:pt idx="1030">
                  <c:v>41763.386377314811</c:v>
                </c:pt>
                <c:pt idx="1031">
                  <c:v>41763.386435185188</c:v>
                </c:pt>
                <c:pt idx="1032">
                  <c:v>41763.386504629627</c:v>
                </c:pt>
                <c:pt idx="1033">
                  <c:v>41763.386562500003</c:v>
                </c:pt>
                <c:pt idx="1034">
                  <c:v>41763.386620370373</c:v>
                </c:pt>
                <c:pt idx="1035">
                  <c:v>41763.386678240742</c:v>
                </c:pt>
                <c:pt idx="1036">
                  <c:v>41763.386747685188</c:v>
                </c:pt>
                <c:pt idx="1037">
                  <c:v>41763.386805555558</c:v>
                </c:pt>
                <c:pt idx="1038">
                  <c:v>41763.386863425927</c:v>
                </c:pt>
                <c:pt idx="1039">
                  <c:v>41763.386932870373</c:v>
                </c:pt>
                <c:pt idx="1040">
                  <c:v>41763.386990740742</c:v>
                </c:pt>
                <c:pt idx="1041">
                  <c:v>41763.387048611112</c:v>
                </c:pt>
                <c:pt idx="1042">
                  <c:v>41763.387118055558</c:v>
                </c:pt>
                <c:pt idx="1043">
                  <c:v>41763.387175925927</c:v>
                </c:pt>
                <c:pt idx="1044">
                  <c:v>41763.387233796297</c:v>
                </c:pt>
                <c:pt idx="1045">
                  <c:v>41763.387303240743</c:v>
                </c:pt>
                <c:pt idx="1046">
                  <c:v>41763.387361111112</c:v>
                </c:pt>
                <c:pt idx="1047">
                  <c:v>41763.387418981481</c:v>
                </c:pt>
                <c:pt idx="1048">
                  <c:v>41763.387476851851</c:v>
                </c:pt>
                <c:pt idx="1049">
                  <c:v>41763.387546296297</c:v>
                </c:pt>
                <c:pt idx="1050">
                  <c:v>41763.387604166666</c:v>
                </c:pt>
                <c:pt idx="1051">
                  <c:v>41763.387662037036</c:v>
                </c:pt>
                <c:pt idx="1052">
                  <c:v>41763.387731481482</c:v>
                </c:pt>
                <c:pt idx="1053">
                  <c:v>41763.387789351851</c:v>
                </c:pt>
                <c:pt idx="1054">
                  <c:v>41763.38784722222</c:v>
                </c:pt>
                <c:pt idx="1055">
                  <c:v>41763.387916666667</c:v>
                </c:pt>
                <c:pt idx="1056">
                  <c:v>41763.387974537036</c:v>
                </c:pt>
                <c:pt idx="1057">
                  <c:v>41763.388032407405</c:v>
                </c:pt>
                <c:pt idx="1058">
                  <c:v>41763.388101851851</c:v>
                </c:pt>
                <c:pt idx="1059">
                  <c:v>41763.388159722221</c:v>
                </c:pt>
                <c:pt idx="1060">
                  <c:v>41763.38821759259</c:v>
                </c:pt>
                <c:pt idx="1061">
                  <c:v>41763.388287037036</c:v>
                </c:pt>
                <c:pt idx="1062">
                  <c:v>41763.388344907406</c:v>
                </c:pt>
                <c:pt idx="1063">
                  <c:v>41763.388402777775</c:v>
                </c:pt>
                <c:pt idx="1064">
                  <c:v>41763.388460648152</c:v>
                </c:pt>
                <c:pt idx="1065">
                  <c:v>41763.38853009259</c:v>
                </c:pt>
                <c:pt idx="1066">
                  <c:v>41763.38858796296</c:v>
                </c:pt>
                <c:pt idx="1067">
                  <c:v>41763.388645833336</c:v>
                </c:pt>
                <c:pt idx="1068">
                  <c:v>41763.388715277775</c:v>
                </c:pt>
                <c:pt idx="1069">
                  <c:v>41763.388773148145</c:v>
                </c:pt>
                <c:pt idx="1070">
                  <c:v>41763.388831018521</c:v>
                </c:pt>
                <c:pt idx="1071">
                  <c:v>41763.38890046296</c:v>
                </c:pt>
                <c:pt idx="1072">
                  <c:v>41763.388958333337</c:v>
                </c:pt>
                <c:pt idx="1073">
                  <c:v>41763.389016203706</c:v>
                </c:pt>
                <c:pt idx="1074">
                  <c:v>41763.389085648145</c:v>
                </c:pt>
                <c:pt idx="1075">
                  <c:v>41763.389143518521</c:v>
                </c:pt>
                <c:pt idx="1076">
                  <c:v>41763.389201388891</c:v>
                </c:pt>
                <c:pt idx="1077">
                  <c:v>41763.38925925926</c:v>
                </c:pt>
                <c:pt idx="1078">
                  <c:v>41763.389328703706</c:v>
                </c:pt>
                <c:pt idx="1079">
                  <c:v>41763.389386574076</c:v>
                </c:pt>
                <c:pt idx="1080">
                  <c:v>41763.389444444445</c:v>
                </c:pt>
                <c:pt idx="1081">
                  <c:v>41763.389513888891</c:v>
                </c:pt>
                <c:pt idx="1082">
                  <c:v>41763.38957175926</c:v>
                </c:pt>
                <c:pt idx="1083">
                  <c:v>41763.38962962963</c:v>
                </c:pt>
                <c:pt idx="1084">
                  <c:v>41763.389699074076</c:v>
                </c:pt>
                <c:pt idx="1085">
                  <c:v>41763.389756944445</c:v>
                </c:pt>
                <c:pt idx="1086">
                  <c:v>41763.389814814815</c:v>
                </c:pt>
                <c:pt idx="1087">
                  <c:v>41763.389884259261</c:v>
                </c:pt>
                <c:pt idx="1088">
                  <c:v>41763.38994212963</c:v>
                </c:pt>
                <c:pt idx="1089">
                  <c:v>41763.39</c:v>
                </c:pt>
                <c:pt idx="1090">
                  <c:v>41763.390057870369</c:v>
                </c:pt>
                <c:pt idx="1091">
                  <c:v>41763.390127314815</c:v>
                </c:pt>
                <c:pt idx="1092">
                  <c:v>41763.390185185184</c:v>
                </c:pt>
                <c:pt idx="1093">
                  <c:v>41763.390243055554</c:v>
                </c:pt>
                <c:pt idx="1094">
                  <c:v>41763.3903125</c:v>
                </c:pt>
                <c:pt idx="1095">
                  <c:v>41763.390370370369</c:v>
                </c:pt>
                <c:pt idx="1096">
                  <c:v>41763.390428240738</c:v>
                </c:pt>
                <c:pt idx="1097">
                  <c:v>41763.390497685185</c:v>
                </c:pt>
                <c:pt idx="1098">
                  <c:v>41763.390555555554</c:v>
                </c:pt>
                <c:pt idx="1099">
                  <c:v>41763.390613425923</c:v>
                </c:pt>
                <c:pt idx="1100">
                  <c:v>41763.390682870369</c:v>
                </c:pt>
                <c:pt idx="1101">
                  <c:v>41763.390740740739</c:v>
                </c:pt>
                <c:pt idx="1102">
                  <c:v>41763.390798611108</c:v>
                </c:pt>
                <c:pt idx="1103">
                  <c:v>41763.390856481485</c:v>
                </c:pt>
                <c:pt idx="1104">
                  <c:v>41763.390925925924</c:v>
                </c:pt>
                <c:pt idx="1105">
                  <c:v>41763.390983796293</c:v>
                </c:pt>
                <c:pt idx="1106">
                  <c:v>41763.391041666669</c:v>
                </c:pt>
                <c:pt idx="1107">
                  <c:v>41763.391111111108</c:v>
                </c:pt>
                <c:pt idx="1108">
                  <c:v>41763.391168981485</c:v>
                </c:pt>
                <c:pt idx="1109">
                  <c:v>41763.391226851854</c:v>
                </c:pt>
                <c:pt idx="1110">
                  <c:v>41763.391296296293</c:v>
                </c:pt>
                <c:pt idx="1111">
                  <c:v>41763.39135416667</c:v>
                </c:pt>
                <c:pt idx="1112">
                  <c:v>41763.391412037039</c:v>
                </c:pt>
                <c:pt idx="1113">
                  <c:v>41763.391481481478</c:v>
                </c:pt>
                <c:pt idx="1114">
                  <c:v>41763.391539351855</c:v>
                </c:pt>
                <c:pt idx="1115">
                  <c:v>41763.391597222224</c:v>
                </c:pt>
                <c:pt idx="1116">
                  <c:v>41763.39166666667</c:v>
                </c:pt>
                <c:pt idx="1117">
                  <c:v>41763.391724537039</c:v>
                </c:pt>
                <c:pt idx="1118">
                  <c:v>41763.391782407409</c:v>
                </c:pt>
                <c:pt idx="1119">
                  <c:v>41763.391840277778</c:v>
                </c:pt>
                <c:pt idx="1120">
                  <c:v>41763.391909722224</c:v>
                </c:pt>
                <c:pt idx="1121">
                  <c:v>41763.391967592594</c:v>
                </c:pt>
                <c:pt idx="1122">
                  <c:v>41763.392025462963</c:v>
                </c:pt>
                <c:pt idx="1123">
                  <c:v>41763.392094907409</c:v>
                </c:pt>
                <c:pt idx="1124">
                  <c:v>41763.392152777778</c:v>
                </c:pt>
                <c:pt idx="1125">
                  <c:v>41763.392210648148</c:v>
                </c:pt>
                <c:pt idx="1126">
                  <c:v>41763.392280092594</c:v>
                </c:pt>
                <c:pt idx="1127">
                  <c:v>41763.392337962963</c:v>
                </c:pt>
                <c:pt idx="1128">
                  <c:v>41763.392395833333</c:v>
                </c:pt>
                <c:pt idx="1129">
                  <c:v>41763.392465277779</c:v>
                </c:pt>
                <c:pt idx="1130">
                  <c:v>41763.392523148148</c:v>
                </c:pt>
                <c:pt idx="1131">
                  <c:v>41763.392581018517</c:v>
                </c:pt>
                <c:pt idx="1132">
                  <c:v>41763.392638888887</c:v>
                </c:pt>
                <c:pt idx="1133">
                  <c:v>41763.392708333333</c:v>
                </c:pt>
                <c:pt idx="1134">
                  <c:v>41763.392766203702</c:v>
                </c:pt>
                <c:pt idx="1135">
                  <c:v>41763.392824074072</c:v>
                </c:pt>
                <c:pt idx="1136">
                  <c:v>41763.392893518518</c:v>
                </c:pt>
                <c:pt idx="1137">
                  <c:v>41763.392951388887</c:v>
                </c:pt>
                <c:pt idx="1138">
                  <c:v>41763.393009259256</c:v>
                </c:pt>
                <c:pt idx="1139">
                  <c:v>41763.393078703702</c:v>
                </c:pt>
                <c:pt idx="1140">
                  <c:v>41763.393136574072</c:v>
                </c:pt>
                <c:pt idx="1141">
                  <c:v>41763.393194444441</c:v>
                </c:pt>
                <c:pt idx="1142">
                  <c:v>41763.393263888887</c:v>
                </c:pt>
                <c:pt idx="1143">
                  <c:v>41763.393321759257</c:v>
                </c:pt>
                <c:pt idx="1144">
                  <c:v>41763.393379629626</c:v>
                </c:pt>
                <c:pt idx="1145">
                  <c:v>41763.393449074072</c:v>
                </c:pt>
                <c:pt idx="1146">
                  <c:v>41763.393506944441</c:v>
                </c:pt>
                <c:pt idx="1147">
                  <c:v>41763.393564814818</c:v>
                </c:pt>
                <c:pt idx="1148">
                  <c:v>41763.393622685187</c:v>
                </c:pt>
                <c:pt idx="1149">
                  <c:v>41763.393692129626</c:v>
                </c:pt>
                <c:pt idx="1150">
                  <c:v>41763.393750000003</c:v>
                </c:pt>
                <c:pt idx="1151">
                  <c:v>41763.393807870372</c:v>
                </c:pt>
                <c:pt idx="1152">
                  <c:v>41763.393877314818</c:v>
                </c:pt>
                <c:pt idx="1153">
                  <c:v>41763.393935185188</c:v>
                </c:pt>
                <c:pt idx="1154">
                  <c:v>41763.393993055557</c:v>
                </c:pt>
                <c:pt idx="1155">
                  <c:v>41763.394062500003</c:v>
                </c:pt>
                <c:pt idx="1156">
                  <c:v>41763.394120370373</c:v>
                </c:pt>
                <c:pt idx="1157">
                  <c:v>41763.394178240742</c:v>
                </c:pt>
                <c:pt idx="1158">
                  <c:v>41763.394247685188</c:v>
                </c:pt>
                <c:pt idx="1159">
                  <c:v>41763.394305555557</c:v>
                </c:pt>
                <c:pt idx="1160">
                  <c:v>41763.394363425927</c:v>
                </c:pt>
                <c:pt idx="1161">
                  <c:v>41763.394421296296</c:v>
                </c:pt>
                <c:pt idx="1162">
                  <c:v>41763.394490740742</c:v>
                </c:pt>
                <c:pt idx="1163">
                  <c:v>41763.394548611112</c:v>
                </c:pt>
                <c:pt idx="1164">
                  <c:v>41763.394606481481</c:v>
                </c:pt>
                <c:pt idx="1165">
                  <c:v>41763.394675925927</c:v>
                </c:pt>
                <c:pt idx="1166">
                  <c:v>41763.394733796296</c:v>
                </c:pt>
                <c:pt idx="1167">
                  <c:v>41763.394791666666</c:v>
                </c:pt>
                <c:pt idx="1168">
                  <c:v>41763.394861111112</c:v>
                </c:pt>
                <c:pt idx="1169">
                  <c:v>41763.394918981481</c:v>
                </c:pt>
                <c:pt idx="1170">
                  <c:v>41763.394976851851</c:v>
                </c:pt>
                <c:pt idx="1171">
                  <c:v>41763.395046296297</c:v>
                </c:pt>
                <c:pt idx="1172">
                  <c:v>41763.395104166666</c:v>
                </c:pt>
                <c:pt idx="1173">
                  <c:v>41763.395162037035</c:v>
                </c:pt>
                <c:pt idx="1174">
                  <c:v>41763.395231481481</c:v>
                </c:pt>
                <c:pt idx="1175">
                  <c:v>41763.395289351851</c:v>
                </c:pt>
                <c:pt idx="1176">
                  <c:v>41763.39534722222</c:v>
                </c:pt>
                <c:pt idx="1177">
                  <c:v>41763.395405092589</c:v>
                </c:pt>
                <c:pt idx="1178">
                  <c:v>41763.395474537036</c:v>
                </c:pt>
                <c:pt idx="1179">
                  <c:v>41763.395532407405</c:v>
                </c:pt>
                <c:pt idx="1180">
                  <c:v>41763.395590277774</c:v>
                </c:pt>
                <c:pt idx="1181">
                  <c:v>41763.39565972222</c:v>
                </c:pt>
                <c:pt idx="1182">
                  <c:v>41763.39571759259</c:v>
                </c:pt>
                <c:pt idx="1183">
                  <c:v>41763.395775462966</c:v>
                </c:pt>
                <c:pt idx="1184">
                  <c:v>41763.395844907405</c:v>
                </c:pt>
                <c:pt idx="1185">
                  <c:v>41763.395902777775</c:v>
                </c:pt>
                <c:pt idx="1186">
                  <c:v>41763.395960648151</c:v>
                </c:pt>
                <c:pt idx="1187">
                  <c:v>41763.39603009259</c:v>
                </c:pt>
                <c:pt idx="1188">
                  <c:v>41763.396087962959</c:v>
                </c:pt>
                <c:pt idx="1189">
                  <c:v>41763.396145833336</c:v>
                </c:pt>
                <c:pt idx="1190">
                  <c:v>41763.396203703705</c:v>
                </c:pt>
                <c:pt idx="1191">
                  <c:v>41763.396273148152</c:v>
                </c:pt>
                <c:pt idx="1192">
                  <c:v>41763.396331018521</c:v>
                </c:pt>
                <c:pt idx="1193">
                  <c:v>41763.39638888889</c:v>
                </c:pt>
                <c:pt idx="1194">
                  <c:v>41763.396458333336</c:v>
                </c:pt>
                <c:pt idx="1195">
                  <c:v>41763.396516203706</c:v>
                </c:pt>
                <c:pt idx="1196">
                  <c:v>41763.396574074075</c:v>
                </c:pt>
                <c:pt idx="1197">
                  <c:v>41763.396643518521</c:v>
                </c:pt>
                <c:pt idx="1198">
                  <c:v>41763.396701388891</c:v>
                </c:pt>
                <c:pt idx="1199">
                  <c:v>41763.39675925926</c:v>
                </c:pt>
                <c:pt idx="1200">
                  <c:v>41763.396828703706</c:v>
                </c:pt>
                <c:pt idx="1201">
                  <c:v>41763.396886574075</c:v>
                </c:pt>
                <c:pt idx="1202">
                  <c:v>41763.396944444445</c:v>
                </c:pt>
                <c:pt idx="1203">
                  <c:v>41763.397013888891</c:v>
                </c:pt>
                <c:pt idx="1204">
                  <c:v>41763.39707175926</c:v>
                </c:pt>
                <c:pt idx="1205">
                  <c:v>41763.397129629629</c:v>
                </c:pt>
                <c:pt idx="1206">
                  <c:v>41763.397187499999</c:v>
                </c:pt>
                <c:pt idx="1207">
                  <c:v>41763.397256944445</c:v>
                </c:pt>
                <c:pt idx="1208">
                  <c:v>41763.397314814814</c:v>
                </c:pt>
                <c:pt idx="1209">
                  <c:v>41763.397372685184</c:v>
                </c:pt>
                <c:pt idx="1210">
                  <c:v>41763.39744212963</c:v>
                </c:pt>
                <c:pt idx="1211">
                  <c:v>41763.397499999999</c:v>
                </c:pt>
                <c:pt idx="1212">
                  <c:v>41763.397557870368</c:v>
                </c:pt>
                <c:pt idx="1213">
                  <c:v>41763.397627314815</c:v>
                </c:pt>
                <c:pt idx="1214">
                  <c:v>41763.397685185184</c:v>
                </c:pt>
                <c:pt idx="1215">
                  <c:v>41763.397743055553</c:v>
                </c:pt>
                <c:pt idx="1216">
                  <c:v>41763.397812499999</c:v>
                </c:pt>
                <c:pt idx="1217">
                  <c:v>41763.397870370369</c:v>
                </c:pt>
                <c:pt idx="1218">
                  <c:v>41763.397928240738</c:v>
                </c:pt>
                <c:pt idx="1219">
                  <c:v>41763.397986111115</c:v>
                </c:pt>
                <c:pt idx="1220">
                  <c:v>41763.398055555554</c:v>
                </c:pt>
                <c:pt idx="1221">
                  <c:v>41763.398113425923</c:v>
                </c:pt>
                <c:pt idx="1222">
                  <c:v>41763.3981712963</c:v>
                </c:pt>
                <c:pt idx="1223">
                  <c:v>41763.398240740738</c:v>
                </c:pt>
                <c:pt idx="1224">
                  <c:v>41763.398298611108</c:v>
                </c:pt>
                <c:pt idx="1225">
                  <c:v>41763.398356481484</c:v>
                </c:pt>
                <c:pt idx="1226">
                  <c:v>41763.398425925923</c:v>
                </c:pt>
                <c:pt idx="1227">
                  <c:v>41763.3984837963</c:v>
                </c:pt>
                <c:pt idx="1228">
                  <c:v>41763.398541666669</c:v>
                </c:pt>
                <c:pt idx="1229">
                  <c:v>41763.398611111108</c:v>
                </c:pt>
                <c:pt idx="1230">
                  <c:v>41763.398668981485</c:v>
                </c:pt>
                <c:pt idx="1231">
                  <c:v>41763.398726851854</c:v>
                </c:pt>
                <c:pt idx="1232">
                  <c:v>41763.398796296293</c:v>
                </c:pt>
                <c:pt idx="1233">
                  <c:v>41763.398854166669</c:v>
                </c:pt>
                <c:pt idx="1234">
                  <c:v>41763.398912037039</c:v>
                </c:pt>
                <c:pt idx="1235">
                  <c:v>41763.398969907408</c:v>
                </c:pt>
                <c:pt idx="1236">
                  <c:v>41763.399039351854</c:v>
                </c:pt>
                <c:pt idx="1237">
                  <c:v>41763.399097222224</c:v>
                </c:pt>
                <c:pt idx="1238">
                  <c:v>41763.399155092593</c:v>
                </c:pt>
                <c:pt idx="1239">
                  <c:v>41763.399224537039</c:v>
                </c:pt>
                <c:pt idx="1240">
                  <c:v>41763.399282407408</c:v>
                </c:pt>
                <c:pt idx="1241">
                  <c:v>41763.399340277778</c:v>
                </c:pt>
                <c:pt idx="1242">
                  <c:v>41763.399409722224</c:v>
                </c:pt>
                <c:pt idx="1243">
                  <c:v>41763.399467592593</c:v>
                </c:pt>
                <c:pt idx="1244">
                  <c:v>41763.399525462963</c:v>
                </c:pt>
                <c:pt idx="1245">
                  <c:v>41763.399594907409</c:v>
                </c:pt>
                <c:pt idx="1246">
                  <c:v>41763.399652777778</c:v>
                </c:pt>
                <c:pt idx="1247">
                  <c:v>41763.399710648147</c:v>
                </c:pt>
                <c:pt idx="1248">
                  <c:v>41763.399768518517</c:v>
                </c:pt>
                <c:pt idx="1249">
                  <c:v>41763.399837962963</c:v>
                </c:pt>
                <c:pt idx="1250">
                  <c:v>41763.399895833332</c:v>
                </c:pt>
                <c:pt idx="1251">
                  <c:v>41763.399953703702</c:v>
                </c:pt>
                <c:pt idx="1252">
                  <c:v>41763.400023148148</c:v>
                </c:pt>
                <c:pt idx="1253">
                  <c:v>41763.400081018517</c:v>
                </c:pt>
                <c:pt idx="1254">
                  <c:v>41763.400138888886</c:v>
                </c:pt>
                <c:pt idx="1255">
                  <c:v>41763.400208333333</c:v>
                </c:pt>
                <c:pt idx="1256">
                  <c:v>41763.400266203702</c:v>
                </c:pt>
                <c:pt idx="1257">
                  <c:v>41763.400324074071</c:v>
                </c:pt>
                <c:pt idx="1258">
                  <c:v>41763.400393518517</c:v>
                </c:pt>
                <c:pt idx="1259">
                  <c:v>41763.400451388887</c:v>
                </c:pt>
                <c:pt idx="1260">
                  <c:v>41763.400509259256</c:v>
                </c:pt>
                <c:pt idx="1261">
                  <c:v>41763.400578703702</c:v>
                </c:pt>
                <c:pt idx="1262">
                  <c:v>41763.400636574072</c:v>
                </c:pt>
                <c:pt idx="1263">
                  <c:v>41763.400694444441</c:v>
                </c:pt>
                <c:pt idx="1264">
                  <c:v>41763.400752314818</c:v>
                </c:pt>
                <c:pt idx="1265">
                  <c:v>41763.400821759256</c:v>
                </c:pt>
                <c:pt idx="1266">
                  <c:v>41763.400879629633</c:v>
                </c:pt>
                <c:pt idx="1267">
                  <c:v>41763.400937500002</c:v>
                </c:pt>
                <c:pt idx="1268">
                  <c:v>41763.401006944441</c:v>
                </c:pt>
                <c:pt idx="1269">
                  <c:v>41763.401064814818</c:v>
                </c:pt>
                <c:pt idx="1270">
                  <c:v>41763.401122685187</c:v>
                </c:pt>
                <c:pt idx="1271">
                  <c:v>41763.401192129626</c:v>
                </c:pt>
                <c:pt idx="1272">
                  <c:v>41763.401250000003</c:v>
                </c:pt>
                <c:pt idx="1273">
                  <c:v>41763.401307870372</c:v>
                </c:pt>
                <c:pt idx="1274">
                  <c:v>41763.401377314818</c:v>
                </c:pt>
                <c:pt idx="1275">
                  <c:v>41763.401435185187</c:v>
                </c:pt>
                <c:pt idx="1276">
                  <c:v>41763.401493055557</c:v>
                </c:pt>
                <c:pt idx="1277">
                  <c:v>41763.401562500003</c:v>
                </c:pt>
                <c:pt idx="1278">
                  <c:v>41763.401620370372</c:v>
                </c:pt>
                <c:pt idx="1279">
                  <c:v>41763.401678240742</c:v>
                </c:pt>
                <c:pt idx="1280">
                  <c:v>41763.401736111111</c:v>
                </c:pt>
                <c:pt idx="1281">
                  <c:v>41763.401805555557</c:v>
                </c:pt>
                <c:pt idx="1282">
                  <c:v>41763.401863425926</c:v>
                </c:pt>
                <c:pt idx="1283">
                  <c:v>41763.401921296296</c:v>
                </c:pt>
                <c:pt idx="1284">
                  <c:v>41763.401990740742</c:v>
                </c:pt>
                <c:pt idx="1285">
                  <c:v>41763.402048611111</c:v>
                </c:pt>
                <c:pt idx="1286">
                  <c:v>41763.402106481481</c:v>
                </c:pt>
                <c:pt idx="1287">
                  <c:v>41763.402175925927</c:v>
                </c:pt>
                <c:pt idx="1288">
                  <c:v>41763.402233796296</c:v>
                </c:pt>
                <c:pt idx="1289">
                  <c:v>41763.402291666665</c:v>
                </c:pt>
                <c:pt idx="1290">
                  <c:v>41763.402361111112</c:v>
                </c:pt>
                <c:pt idx="1291">
                  <c:v>41763.402418981481</c:v>
                </c:pt>
                <c:pt idx="1292">
                  <c:v>41763.40247685185</c:v>
                </c:pt>
                <c:pt idx="1293">
                  <c:v>41763.40253472222</c:v>
                </c:pt>
                <c:pt idx="1294">
                  <c:v>41763.402604166666</c:v>
                </c:pt>
                <c:pt idx="1295">
                  <c:v>41763.402662037035</c:v>
                </c:pt>
                <c:pt idx="1296">
                  <c:v>41763.402719907404</c:v>
                </c:pt>
                <c:pt idx="1297">
                  <c:v>41763.402789351851</c:v>
                </c:pt>
                <c:pt idx="1298">
                  <c:v>41763.40284722222</c:v>
                </c:pt>
                <c:pt idx="1299">
                  <c:v>41763.402905092589</c:v>
                </c:pt>
                <c:pt idx="1300">
                  <c:v>41763.402974537035</c:v>
                </c:pt>
                <c:pt idx="1301">
                  <c:v>41763.403032407405</c:v>
                </c:pt>
                <c:pt idx="1302">
                  <c:v>41763.403090277781</c:v>
                </c:pt>
                <c:pt idx="1303">
                  <c:v>41763.40315972222</c:v>
                </c:pt>
                <c:pt idx="1304">
                  <c:v>41763.403217592589</c:v>
                </c:pt>
                <c:pt idx="1305">
                  <c:v>41763.403275462966</c:v>
                </c:pt>
                <c:pt idx="1306">
                  <c:v>41763.403344907405</c:v>
                </c:pt>
                <c:pt idx="1307">
                  <c:v>41763.403402777774</c:v>
                </c:pt>
                <c:pt idx="1308">
                  <c:v>41763.403460648151</c:v>
                </c:pt>
                <c:pt idx="1309">
                  <c:v>41763.40351851852</c:v>
                </c:pt>
                <c:pt idx="1310">
                  <c:v>41763.403587962966</c:v>
                </c:pt>
                <c:pt idx="1311">
                  <c:v>41763.403645833336</c:v>
                </c:pt>
                <c:pt idx="1312">
                  <c:v>41763.403703703705</c:v>
                </c:pt>
                <c:pt idx="1313">
                  <c:v>41763.403773148151</c:v>
                </c:pt>
                <c:pt idx="1314">
                  <c:v>41763.403831018521</c:v>
                </c:pt>
                <c:pt idx="1315">
                  <c:v>41763.40388888889</c:v>
                </c:pt>
                <c:pt idx="1316">
                  <c:v>41763.403958333336</c:v>
                </c:pt>
                <c:pt idx="1317">
                  <c:v>41763.404016203705</c:v>
                </c:pt>
                <c:pt idx="1318">
                  <c:v>41763.404074074075</c:v>
                </c:pt>
                <c:pt idx="1319">
                  <c:v>41763.404143518521</c:v>
                </c:pt>
                <c:pt idx="1320">
                  <c:v>41763.40420138889</c:v>
                </c:pt>
                <c:pt idx="1321">
                  <c:v>41763.40425925926</c:v>
                </c:pt>
                <c:pt idx="1322">
                  <c:v>41763.404317129629</c:v>
                </c:pt>
                <c:pt idx="1323">
                  <c:v>41763.404386574075</c:v>
                </c:pt>
                <c:pt idx="1324">
                  <c:v>41763.404444444444</c:v>
                </c:pt>
                <c:pt idx="1325">
                  <c:v>41763.404502314814</c:v>
                </c:pt>
                <c:pt idx="1326">
                  <c:v>41763.40457175926</c:v>
                </c:pt>
                <c:pt idx="1327">
                  <c:v>41763.404629629629</c:v>
                </c:pt>
                <c:pt idx="1328">
                  <c:v>41763.404687499999</c:v>
                </c:pt>
                <c:pt idx="1329">
                  <c:v>41763.404756944445</c:v>
                </c:pt>
                <c:pt idx="1330">
                  <c:v>41763.404814814814</c:v>
                </c:pt>
                <c:pt idx="1331">
                  <c:v>41763.404872685183</c:v>
                </c:pt>
                <c:pt idx="1332">
                  <c:v>41763.404942129629</c:v>
                </c:pt>
                <c:pt idx="1333">
                  <c:v>41763.404999999999</c:v>
                </c:pt>
                <c:pt idx="1334">
                  <c:v>41763.405057870368</c:v>
                </c:pt>
                <c:pt idx="1335">
                  <c:v>41763.405127314814</c:v>
                </c:pt>
                <c:pt idx="1336">
                  <c:v>41763.405185185184</c:v>
                </c:pt>
                <c:pt idx="1337">
                  <c:v>41763.405243055553</c:v>
                </c:pt>
                <c:pt idx="1338">
                  <c:v>41763.405300925922</c:v>
                </c:pt>
                <c:pt idx="1339">
                  <c:v>41763.405370370368</c:v>
                </c:pt>
                <c:pt idx="1340">
                  <c:v>41763.405428240738</c:v>
                </c:pt>
                <c:pt idx="1341">
                  <c:v>41763.405486111114</c:v>
                </c:pt>
                <c:pt idx="1342">
                  <c:v>41763.405555555553</c:v>
                </c:pt>
                <c:pt idx="1343">
                  <c:v>41763.405613425923</c:v>
                </c:pt>
                <c:pt idx="1344">
                  <c:v>41763.405671296299</c:v>
                </c:pt>
                <c:pt idx="1345">
                  <c:v>41763.405740740738</c:v>
                </c:pt>
                <c:pt idx="1346">
                  <c:v>41763.405798611115</c:v>
                </c:pt>
                <c:pt idx="1347">
                  <c:v>41763.405856481484</c:v>
                </c:pt>
                <c:pt idx="1348">
                  <c:v>41763.405925925923</c:v>
                </c:pt>
                <c:pt idx="1349">
                  <c:v>41763.4059837963</c:v>
                </c:pt>
                <c:pt idx="1350">
                  <c:v>41763.406041666669</c:v>
                </c:pt>
                <c:pt idx="1351">
                  <c:v>41763.406111111108</c:v>
                </c:pt>
                <c:pt idx="1352">
                  <c:v>41763.406168981484</c:v>
                </c:pt>
                <c:pt idx="1353">
                  <c:v>41763.406226851854</c:v>
                </c:pt>
                <c:pt idx="1354">
                  <c:v>41763.406284722223</c:v>
                </c:pt>
                <c:pt idx="1355">
                  <c:v>41763.406354166669</c:v>
                </c:pt>
                <c:pt idx="1356">
                  <c:v>41763.406412037039</c:v>
                </c:pt>
                <c:pt idx="1357">
                  <c:v>41763.406469907408</c:v>
                </c:pt>
                <c:pt idx="1358">
                  <c:v>41763.406539351854</c:v>
                </c:pt>
                <c:pt idx="1359">
                  <c:v>41763.406597222223</c:v>
                </c:pt>
                <c:pt idx="1360">
                  <c:v>41763.406655092593</c:v>
                </c:pt>
                <c:pt idx="1361">
                  <c:v>41763.406724537039</c:v>
                </c:pt>
                <c:pt idx="1362">
                  <c:v>41763.406782407408</c:v>
                </c:pt>
                <c:pt idx="1363">
                  <c:v>41763.406840277778</c:v>
                </c:pt>
                <c:pt idx="1364">
                  <c:v>41763.406909722224</c:v>
                </c:pt>
                <c:pt idx="1365">
                  <c:v>41763.406967592593</c:v>
                </c:pt>
                <c:pt idx="1366">
                  <c:v>41763.407025462962</c:v>
                </c:pt>
                <c:pt idx="1367">
                  <c:v>41763.407094907408</c:v>
                </c:pt>
                <c:pt idx="1368">
                  <c:v>41763.407152777778</c:v>
                </c:pt>
                <c:pt idx="1369">
                  <c:v>41763.407210648147</c:v>
                </c:pt>
                <c:pt idx="1370">
                  <c:v>41763.407268518517</c:v>
                </c:pt>
                <c:pt idx="1371">
                  <c:v>41763.407337962963</c:v>
                </c:pt>
                <c:pt idx="1372">
                  <c:v>41763.407395833332</c:v>
                </c:pt>
                <c:pt idx="1373">
                  <c:v>41763.407453703701</c:v>
                </c:pt>
                <c:pt idx="1374">
                  <c:v>41763.407523148147</c:v>
                </c:pt>
                <c:pt idx="1375">
                  <c:v>41763.407581018517</c:v>
                </c:pt>
                <c:pt idx="1376">
                  <c:v>41763.407638888886</c:v>
                </c:pt>
                <c:pt idx="1377">
                  <c:v>41763.407708333332</c:v>
                </c:pt>
                <c:pt idx="1378">
                  <c:v>41763.407766203702</c:v>
                </c:pt>
                <c:pt idx="1379">
                  <c:v>41763.407824074071</c:v>
                </c:pt>
                <c:pt idx="1380">
                  <c:v>41763.407893518517</c:v>
                </c:pt>
                <c:pt idx="1381">
                  <c:v>41763.407951388886</c:v>
                </c:pt>
                <c:pt idx="1382">
                  <c:v>41763.408009259256</c:v>
                </c:pt>
                <c:pt idx="1383">
                  <c:v>41763.408067129632</c:v>
                </c:pt>
                <c:pt idx="1384">
                  <c:v>41763.408136574071</c:v>
                </c:pt>
                <c:pt idx="1385">
                  <c:v>41763.408194444448</c:v>
                </c:pt>
                <c:pt idx="1386">
                  <c:v>41763.408252314817</c:v>
                </c:pt>
                <c:pt idx="1387">
                  <c:v>41763.408321759256</c:v>
                </c:pt>
                <c:pt idx="1388">
                  <c:v>41763.408379629633</c:v>
                </c:pt>
                <c:pt idx="1389">
                  <c:v>41763.408437500002</c:v>
                </c:pt>
                <c:pt idx="1390">
                  <c:v>41763.408506944441</c:v>
                </c:pt>
                <c:pt idx="1391">
                  <c:v>41763.408564814818</c:v>
                </c:pt>
                <c:pt idx="1392">
                  <c:v>41763.408622685187</c:v>
                </c:pt>
                <c:pt idx="1393">
                  <c:v>41763.408692129633</c:v>
                </c:pt>
                <c:pt idx="1394">
                  <c:v>41763.408750000002</c:v>
                </c:pt>
                <c:pt idx="1395">
                  <c:v>41763.408807870372</c:v>
                </c:pt>
                <c:pt idx="1396">
                  <c:v>41763.408877314818</c:v>
                </c:pt>
                <c:pt idx="1397">
                  <c:v>41763.408935185187</c:v>
                </c:pt>
                <c:pt idx="1398">
                  <c:v>41763.408993055556</c:v>
                </c:pt>
                <c:pt idx="1399">
                  <c:v>41763.409050925926</c:v>
                </c:pt>
                <c:pt idx="1400">
                  <c:v>41763.409120370372</c:v>
                </c:pt>
                <c:pt idx="1401">
                  <c:v>41763.409178240741</c:v>
                </c:pt>
                <c:pt idx="1402">
                  <c:v>41763.409236111111</c:v>
                </c:pt>
                <c:pt idx="1403">
                  <c:v>41763.409305555557</c:v>
                </c:pt>
                <c:pt idx="1404">
                  <c:v>41763.409363425926</c:v>
                </c:pt>
                <c:pt idx="1405">
                  <c:v>41763.409421296295</c:v>
                </c:pt>
                <c:pt idx="1406">
                  <c:v>41763.409490740742</c:v>
                </c:pt>
                <c:pt idx="1407">
                  <c:v>41763.409548611111</c:v>
                </c:pt>
                <c:pt idx="1408">
                  <c:v>41763.40960648148</c:v>
                </c:pt>
                <c:pt idx="1409">
                  <c:v>41763.409675925926</c:v>
                </c:pt>
                <c:pt idx="1410">
                  <c:v>41763.409733796296</c:v>
                </c:pt>
                <c:pt idx="1411">
                  <c:v>41763.409791666665</c:v>
                </c:pt>
                <c:pt idx="1412">
                  <c:v>41763.409861111111</c:v>
                </c:pt>
                <c:pt idx="1413">
                  <c:v>41763.409918981481</c:v>
                </c:pt>
                <c:pt idx="1414">
                  <c:v>41763.40997685185</c:v>
                </c:pt>
                <c:pt idx="1415">
                  <c:v>41763.410034722219</c:v>
                </c:pt>
                <c:pt idx="1416">
                  <c:v>41763.410104166665</c:v>
                </c:pt>
                <c:pt idx="1417">
                  <c:v>41763.410162037035</c:v>
                </c:pt>
                <c:pt idx="1418">
                  <c:v>41763.410219907404</c:v>
                </c:pt>
                <c:pt idx="1419">
                  <c:v>41763.41028935185</c:v>
                </c:pt>
                <c:pt idx="1420">
                  <c:v>41763.41034722222</c:v>
                </c:pt>
                <c:pt idx="1421">
                  <c:v>41763.410405092596</c:v>
                </c:pt>
                <c:pt idx="1422">
                  <c:v>41763.410474537035</c:v>
                </c:pt>
                <c:pt idx="1423">
                  <c:v>41763.410532407404</c:v>
                </c:pt>
                <c:pt idx="1424">
                  <c:v>41763.410590277781</c:v>
                </c:pt>
                <c:pt idx="1425">
                  <c:v>41763.41065972222</c:v>
                </c:pt>
                <c:pt idx="1426">
                  <c:v>41763.410717592589</c:v>
                </c:pt>
                <c:pt idx="1427">
                  <c:v>41763.410775462966</c:v>
                </c:pt>
                <c:pt idx="1428">
                  <c:v>41763.410844907405</c:v>
                </c:pt>
                <c:pt idx="1429">
                  <c:v>41763.410902777781</c:v>
                </c:pt>
                <c:pt idx="1430">
                  <c:v>41763.410960648151</c:v>
                </c:pt>
                <c:pt idx="1431">
                  <c:v>41763.41101851852</c:v>
                </c:pt>
                <c:pt idx="1432">
                  <c:v>41763.411087962966</c:v>
                </c:pt>
                <c:pt idx="1433">
                  <c:v>41763.411145833335</c:v>
                </c:pt>
                <c:pt idx="1434">
                  <c:v>41763.411203703705</c:v>
                </c:pt>
                <c:pt idx="1435">
                  <c:v>41763.411273148151</c:v>
                </c:pt>
                <c:pt idx="1436">
                  <c:v>41763.41133101852</c:v>
                </c:pt>
                <c:pt idx="1437">
                  <c:v>41763.41138888889</c:v>
                </c:pt>
                <c:pt idx="1438">
                  <c:v>41763.411458333336</c:v>
                </c:pt>
                <c:pt idx="1439">
                  <c:v>41763.411516203705</c:v>
                </c:pt>
                <c:pt idx="1440">
                  <c:v>41763.411574074074</c:v>
                </c:pt>
                <c:pt idx="1441">
                  <c:v>41763.411643518521</c:v>
                </c:pt>
                <c:pt idx="1442">
                  <c:v>41763.41170138889</c:v>
                </c:pt>
                <c:pt idx="1443">
                  <c:v>41763.411759259259</c:v>
                </c:pt>
                <c:pt idx="1444">
                  <c:v>41763.411828703705</c:v>
                </c:pt>
                <c:pt idx="1445">
                  <c:v>41763.411886574075</c:v>
                </c:pt>
                <c:pt idx="1446">
                  <c:v>41763.411944444444</c:v>
                </c:pt>
                <c:pt idx="1447">
                  <c:v>41763.412002314813</c:v>
                </c:pt>
                <c:pt idx="1448">
                  <c:v>41763.41207175926</c:v>
                </c:pt>
                <c:pt idx="1449">
                  <c:v>41763.412129629629</c:v>
                </c:pt>
                <c:pt idx="1450">
                  <c:v>41763.412187499998</c:v>
                </c:pt>
                <c:pt idx="1451">
                  <c:v>41763.412256944444</c:v>
                </c:pt>
                <c:pt idx="1452">
                  <c:v>41763.412314814814</c:v>
                </c:pt>
                <c:pt idx="1453">
                  <c:v>41763.412372685183</c:v>
                </c:pt>
                <c:pt idx="1454">
                  <c:v>41763.412442129629</c:v>
                </c:pt>
                <c:pt idx="1455">
                  <c:v>41763.412499999999</c:v>
                </c:pt>
                <c:pt idx="1456">
                  <c:v>41763.412557870368</c:v>
                </c:pt>
                <c:pt idx="1457">
                  <c:v>41763.412627314814</c:v>
                </c:pt>
                <c:pt idx="1458">
                  <c:v>41763.412685185183</c:v>
                </c:pt>
                <c:pt idx="1459">
                  <c:v>41763.412743055553</c:v>
                </c:pt>
                <c:pt idx="1460">
                  <c:v>41763.412812499999</c:v>
                </c:pt>
                <c:pt idx="1461">
                  <c:v>41763.412870370368</c:v>
                </c:pt>
                <c:pt idx="1462">
                  <c:v>41763.412928240738</c:v>
                </c:pt>
                <c:pt idx="1463">
                  <c:v>41763.412986111114</c:v>
                </c:pt>
                <c:pt idx="1464">
                  <c:v>41763.413055555553</c:v>
                </c:pt>
                <c:pt idx="1465">
                  <c:v>41763.413113425922</c:v>
                </c:pt>
                <c:pt idx="1466">
                  <c:v>41763.413171296299</c:v>
                </c:pt>
                <c:pt idx="1467">
                  <c:v>41763.413240740738</c:v>
                </c:pt>
                <c:pt idx="1468">
                  <c:v>41763.413298611114</c:v>
                </c:pt>
                <c:pt idx="1469">
                  <c:v>41763.413356481484</c:v>
                </c:pt>
                <c:pt idx="1470">
                  <c:v>41763.413425925923</c:v>
                </c:pt>
                <c:pt idx="1471">
                  <c:v>41763.413483796299</c:v>
                </c:pt>
                <c:pt idx="1472">
                  <c:v>41763.413541666669</c:v>
                </c:pt>
                <c:pt idx="1473">
                  <c:v>41763.413611111115</c:v>
                </c:pt>
                <c:pt idx="1474">
                  <c:v>41763.413668981484</c:v>
                </c:pt>
                <c:pt idx="1475">
                  <c:v>41763.413726851853</c:v>
                </c:pt>
                <c:pt idx="1476">
                  <c:v>41763.4137962963</c:v>
                </c:pt>
                <c:pt idx="1477">
                  <c:v>41763.413854166669</c:v>
                </c:pt>
                <c:pt idx="1478">
                  <c:v>41763.413912037038</c:v>
                </c:pt>
                <c:pt idx="1479">
                  <c:v>41763.413969907408</c:v>
                </c:pt>
                <c:pt idx="1480">
                  <c:v>41763.414039351854</c:v>
                </c:pt>
                <c:pt idx="1481">
                  <c:v>41763.414097222223</c:v>
                </c:pt>
                <c:pt idx="1482">
                  <c:v>41763.414155092592</c:v>
                </c:pt>
                <c:pt idx="1483">
                  <c:v>41763.414224537039</c:v>
                </c:pt>
                <c:pt idx="1484">
                  <c:v>41763.414282407408</c:v>
                </c:pt>
                <c:pt idx="1485">
                  <c:v>41763.414340277777</c:v>
                </c:pt>
                <c:pt idx="1486">
                  <c:v>41763.414409722223</c:v>
                </c:pt>
                <c:pt idx="1487">
                  <c:v>41763.414467592593</c:v>
                </c:pt>
                <c:pt idx="1488">
                  <c:v>41763.414525462962</c:v>
                </c:pt>
                <c:pt idx="1489">
                  <c:v>41763.414594907408</c:v>
                </c:pt>
                <c:pt idx="1490">
                  <c:v>41763.414652777778</c:v>
                </c:pt>
                <c:pt idx="1491">
                  <c:v>41763.414710648147</c:v>
                </c:pt>
                <c:pt idx="1492">
                  <c:v>41763.414780092593</c:v>
                </c:pt>
                <c:pt idx="1493">
                  <c:v>41763.414837962962</c:v>
                </c:pt>
                <c:pt idx="1494">
                  <c:v>41763.414895833332</c:v>
                </c:pt>
                <c:pt idx="1495">
                  <c:v>41763.414965277778</c:v>
                </c:pt>
                <c:pt idx="1496">
                  <c:v>41763.415023148147</c:v>
                </c:pt>
                <c:pt idx="1497">
                  <c:v>41763.415081018517</c:v>
                </c:pt>
                <c:pt idx="1498">
                  <c:v>41763.415138888886</c:v>
                </c:pt>
                <c:pt idx="1499">
                  <c:v>41763.415208333332</c:v>
                </c:pt>
                <c:pt idx="1500">
                  <c:v>41763.415266203701</c:v>
                </c:pt>
                <c:pt idx="1501">
                  <c:v>41763.415324074071</c:v>
                </c:pt>
                <c:pt idx="1502">
                  <c:v>41763.415393518517</c:v>
                </c:pt>
                <c:pt idx="1503">
                  <c:v>41763.415451388886</c:v>
                </c:pt>
                <c:pt idx="1504">
                  <c:v>41763.415509259263</c:v>
                </c:pt>
                <c:pt idx="1505">
                  <c:v>41763.415578703702</c:v>
                </c:pt>
                <c:pt idx="1506">
                  <c:v>41763.415636574071</c:v>
                </c:pt>
                <c:pt idx="1507">
                  <c:v>41763.415694444448</c:v>
                </c:pt>
                <c:pt idx="1508">
                  <c:v>41763.415763888886</c:v>
                </c:pt>
                <c:pt idx="1509">
                  <c:v>41763.415821759256</c:v>
                </c:pt>
                <c:pt idx="1510">
                  <c:v>41763.415879629632</c:v>
                </c:pt>
                <c:pt idx="1511">
                  <c:v>41763.415949074071</c:v>
                </c:pt>
                <c:pt idx="1512">
                  <c:v>41763.416006944448</c:v>
                </c:pt>
                <c:pt idx="1513">
                  <c:v>41763.416064814817</c:v>
                </c:pt>
                <c:pt idx="1514">
                  <c:v>41763.416122685187</c:v>
                </c:pt>
                <c:pt idx="1515">
                  <c:v>41763.416192129633</c:v>
                </c:pt>
                <c:pt idx="1516">
                  <c:v>41763.416250000002</c:v>
                </c:pt>
                <c:pt idx="1517">
                  <c:v>41763.416307870371</c:v>
                </c:pt>
                <c:pt idx="1518">
                  <c:v>41763.416377314818</c:v>
                </c:pt>
                <c:pt idx="1519">
                  <c:v>41763.416435185187</c:v>
                </c:pt>
                <c:pt idx="1520">
                  <c:v>41763.416493055556</c:v>
                </c:pt>
                <c:pt idx="1521">
                  <c:v>41763.416562500002</c:v>
                </c:pt>
                <c:pt idx="1522">
                  <c:v>41763.416620370372</c:v>
                </c:pt>
                <c:pt idx="1523">
                  <c:v>41763.416678240741</c:v>
                </c:pt>
                <c:pt idx="1524">
                  <c:v>41763.416747685187</c:v>
                </c:pt>
                <c:pt idx="1525">
                  <c:v>41763.416805555556</c:v>
                </c:pt>
                <c:pt idx="1526">
                  <c:v>41763.416863425926</c:v>
                </c:pt>
                <c:pt idx="1527">
                  <c:v>41763.416921296295</c:v>
                </c:pt>
                <c:pt idx="1528">
                  <c:v>41763.416990740741</c:v>
                </c:pt>
                <c:pt idx="1529">
                  <c:v>41763.417048611111</c:v>
                </c:pt>
                <c:pt idx="1530">
                  <c:v>41763.41710648148</c:v>
                </c:pt>
                <c:pt idx="1531">
                  <c:v>41763.417175925926</c:v>
                </c:pt>
                <c:pt idx="1532">
                  <c:v>41763.417233796295</c:v>
                </c:pt>
                <c:pt idx="1533">
                  <c:v>41763.417291666665</c:v>
                </c:pt>
                <c:pt idx="1534">
                  <c:v>41763.417361111111</c:v>
                </c:pt>
                <c:pt idx="1535">
                  <c:v>41763.41741898148</c:v>
                </c:pt>
                <c:pt idx="1536">
                  <c:v>41763.41747685185</c:v>
                </c:pt>
                <c:pt idx="1537">
                  <c:v>41763.417546296296</c:v>
                </c:pt>
                <c:pt idx="1538">
                  <c:v>41763.417604166665</c:v>
                </c:pt>
                <c:pt idx="1539">
                  <c:v>41763.417662037034</c:v>
                </c:pt>
                <c:pt idx="1540">
                  <c:v>41763.417731481481</c:v>
                </c:pt>
                <c:pt idx="1541">
                  <c:v>41763.41778935185</c:v>
                </c:pt>
                <c:pt idx="1542">
                  <c:v>41763.417847222219</c:v>
                </c:pt>
                <c:pt idx="1543">
                  <c:v>41763.417905092596</c:v>
                </c:pt>
                <c:pt idx="1544">
                  <c:v>41763.417974537035</c:v>
                </c:pt>
                <c:pt idx="1545">
                  <c:v>41763.418032407404</c:v>
                </c:pt>
                <c:pt idx="1546">
                  <c:v>41763.418090277781</c:v>
                </c:pt>
                <c:pt idx="1547">
                  <c:v>41763.41815972222</c:v>
                </c:pt>
                <c:pt idx="1548">
                  <c:v>41763.418217592596</c:v>
                </c:pt>
                <c:pt idx="1549">
                  <c:v>41763.418275462966</c:v>
                </c:pt>
                <c:pt idx="1550">
                  <c:v>41763.418344907404</c:v>
                </c:pt>
                <c:pt idx="1551">
                  <c:v>41763.418402777781</c:v>
                </c:pt>
                <c:pt idx="1552">
                  <c:v>41763.41846064815</c:v>
                </c:pt>
                <c:pt idx="1553">
                  <c:v>41763.418530092589</c:v>
                </c:pt>
                <c:pt idx="1554">
                  <c:v>41763.418587962966</c:v>
                </c:pt>
                <c:pt idx="1555">
                  <c:v>41763.418645833335</c:v>
                </c:pt>
                <c:pt idx="1556">
                  <c:v>41763.418703703705</c:v>
                </c:pt>
                <c:pt idx="1557">
                  <c:v>41763.418773148151</c:v>
                </c:pt>
                <c:pt idx="1558">
                  <c:v>41763.41883101852</c:v>
                </c:pt>
                <c:pt idx="1559">
                  <c:v>41763.418888888889</c:v>
                </c:pt>
                <c:pt idx="1560">
                  <c:v>41763.418958333335</c:v>
                </c:pt>
                <c:pt idx="1561">
                  <c:v>41763.419016203705</c:v>
                </c:pt>
                <c:pt idx="1562">
                  <c:v>41763.419074074074</c:v>
                </c:pt>
                <c:pt idx="1563">
                  <c:v>41763.41914351852</c:v>
                </c:pt>
                <c:pt idx="1564">
                  <c:v>41763.41920138889</c:v>
                </c:pt>
                <c:pt idx="1565">
                  <c:v>41763.419259259259</c:v>
                </c:pt>
                <c:pt idx="1566">
                  <c:v>41763.419328703705</c:v>
                </c:pt>
                <c:pt idx="1567">
                  <c:v>41763.419386574074</c:v>
                </c:pt>
                <c:pt idx="1568">
                  <c:v>41763.419444444444</c:v>
                </c:pt>
                <c:pt idx="1569">
                  <c:v>41763.41951388889</c:v>
                </c:pt>
                <c:pt idx="1570">
                  <c:v>41763.419571759259</c:v>
                </c:pt>
                <c:pt idx="1571">
                  <c:v>41763.419629629629</c:v>
                </c:pt>
                <c:pt idx="1572">
                  <c:v>41763.419687499998</c:v>
                </c:pt>
                <c:pt idx="1573">
                  <c:v>41763.419756944444</c:v>
                </c:pt>
                <c:pt idx="1574">
                  <c:v>41763.419814814813</c:v>
                </c:pt>
                <c:pt idx="1575">
                  <c:v>41763.419872685183</c:v>
                </c:pt>
                <c:pt idx="1576">
                  <c:v>41763.419942129629</c:v>
                </c:pt>
                <c:pt idx="1577">
                  <c:v>41763.42</c:v>
                </c:pt>
                <c:pt idx="1578">
                  <c:v>41763.420057870368</c:v>
                </c:pt>
                <c:pt idx="1579">
                  <c:v>41763.420127314814</c:v>
                </c:pt>
                <c:pt idx="1580">
                  <c:v>41763.420185185183</c:v>
                </c:pt>
                <c:pt idx="1581">
                  <c:v>41763.420243055552</c:v>
                </c:pt>
                <c:pt idx="1582">
                  <c:v>41763.420312499999</c:v>
                </c:pt>
                <c:pt idx="1583">
                  <c:v>41763.420370370368</c:v>
                </c:pt>
                <c:pt idx="1584">
                  <c:v>41763.420428240737</c:v>
                </c:pt>
                <c:pt idx="1585">
                  <c:v>41763.420486111114</c:v>
                </c:pt>
                <c:pt idx="1586">
                  <c:v>41763.420555555553</c:v>
                </c:pt>
                <c:pt idx="1587">
                  <c:v>41763.420613425929</c:v>
                </c:pt>
                <c:pt idx="1588">
                  <c:v>41763.420671296299</c:v>
                </c:pt>
                <c:pt idx="1589">
                  <c:v>41763.420740740738</c:v>
                </c:pt>
                <c:pt idx="1590">
                  <c:v>41763.420798611114</c:v>
                </c:pt>
                <c:pt idx="1591">
                  <c:v>41763.420856481483</c:v>
                </c:pt>
                <c:pt idx="1592">
                  <c:v>41763.420925925922</c:v>
                </c:pt>
                <c:pt idx="1593">
                  <c:v>41763.420983796299</c:v>
                </c:pt>
                <c:pt idx="1594">
                  <c:v>41763.421041666668</c:v>
                </c:pt>
                <c:pt idx="1595">
                  <c:v>41763.421111111114</c:v>
                </c:pt>
                <c:pt idx="1596">
                  <c:v>41763.421168981484</c:v>
                </c:pt>
                <c:pt idx="1597">
                  <c:v>41763.421226851853</c:v>
                </c:pt>
                <c:pt idx="1598">
                  <c:v>41763.421296296299</c:v>
                </c:pt>
                <c:pt idx="1599">
                  <c:v>41763.421354166669</c:v>
                </c:pt>
                <c:pt idx="1600">
                  <c:v>41763.421412037038</c:v>
                </c:pt>
                <c:pt idx="1601">
                  <c:v>41763.421469907407</c:v>
                </c:pt>
                <c:pt idx="1602">
                  <c:v>41763.421539351853</c:v>
                </c:pt>
                <c:pt idx="1603">
                  <c:v>41763.421597222223</c:v>
                </c:pt>
                <c:pt idx="1604">
                  <c:v>41763.421655092592</c:v>
                </c:pt>
                <c:pt idx="1605">
                  <c:v>41763.421724537038</c:v>
                </c:pt>
                <c:pt idx="1606">
                  <c:v>41763.421782407408</c:v>
                </c:pt>
                <c:pt idx="1607">
                  <c:v>41763.421840277777</c:v>
                </c:pt>
                <c:pt idx="1608">
                  <c:v>41763.421909722223</c:v>
                </c:pt>
                <c:pt idx="1609">
                  <c:v>41763.421967592592</c:v>
                </c:pt>
                <c:pt idx="1610">
                  <c:v>41763.422025462962</c:v>
                </c:pt>
                <c:pt idx="1611">
                  <c:v>41763.422094907408</c:v>
                </c:pt>
                <c:pt idx="1612">
                  <c:v>41763.422152777777</c:v>
                </c:pt>
                <c:pt idx="1613">
                  <c:v>41763.422210648147</c:v>
                </c:pt>
                <c:pt idx="1614">
                  <c:v>41763.422268518516</c:v>
                </c:pt>
                <c:pt idx="1615">
                  <c:v>41763.422337962962</c:v>
                </c:pt>
                <c:pt idx="1616">
                  <c:v>41763.422395833331</c:v>
                </c:pt>
                <c:pt idx="1617">
                  <c:v>41763.422453703701</c:v>
                </c:pt>
                <c:pt idx="1618">
                  <c:v>41763.422523148147</c:v>
                </c:pt>
                <c:pt idx="1619">
                  <c:v>41763.422581018516</c:v>
                </c:pt>
                <c:pt idx="1620">
                  <c:v>41763.422638888886</c:v>
                </c:pt>
                <c:pt idx="1621">
                  <c:v>41763.422708333332</c:v>
                </c:pt>
                <c:pt idx="1622">
                  <c:v>41763.422766203701</c:v>
                </c:pt>
                <c:pt idx="1623">
                  <c:v>41763.422824074078</c:v>
                </c:pt>
                <c:pt idx="1624">
                  <c:v>41763.422893518517</c:v>
                </c:pt>
                <c:pt idx="1625">
                  <c:v>41763.422951388886</c:v>
                </c:pt>
                <c:pt idx="1626">
                  <c:v>41763.423009259262</c:v>
                </c:pt>
                <c:pt idx="1627">
                  <c:v>41763.423067129632</c:v>
                </c:pt>
                <c:pt idx="1628">
                  <c:v>41763.423136574071</c:v>
                </c:pt>
                <c:pt idx="1629">
                  <c:v>41763.423194444447</c:v>
                </c:pt>
                <c:pt idx="1630">
                  <c:v>41763.423252314817</c:v>
                </c:pt>
                <c:pt idx="1631">
                  <c:v>41763.423321759263</c:v>
                </c:pt>
                <c:pt idx="1632">
                  <c:v>41763.423379629632</c:v>
                </c:pt>
                <c:pt idx="1633">
                  <c:v>41763.423437500001</c:v>
                </c:pt>
                <c:pt idx="1634">
                  <c:v>41763.423506944448</c:v>
                </c:pt>
                <c:pt idx="1635">
                  <c:v>41763.423564814817</c:v>
                </c:pt>
                <c:pt idx="1636">
                  <c:v>41763.423622685186</c:v>
                </c:pt>
                <c:pt idx="1637">
                  <c:v>41763.423692129632</c:v>
                </c:pt>
                <c:pt idx="1638">
                  <c:v>41763.423750000002</c:v>
                </c:pt>
                <c:pt idx="1639">
                  <c:v>41763.423807870371</c:v>
                </c:pt>
                <c:pt idx="1640">
                  <c:v>41763.423877314817</c:v>
                </c:pt>
                <c:pt idx="1641">
                  <c:v>41763.423935185187</c:v>
                </c:pt>
                <c:pt idx="1642">
                  <c:v>41763.423993055556</c:v>
                </c:pt>
                <c:pt idx="1643">
                  <c:v>41763.424050925925</c:v>
                </c:pt>
                <c:pt idx="1644">
                  <c:v>41763.424120370371</c:v>
                </c:pt>
                <c:pt idx="1645">
                  <c:v>41763.424178240741</c:v>
                </c:pt>
                <c:pt idx="1646">
                  <c:v>41763.42423611111</c:v>
                </c:pt>
                <c:pt idx="1647">
                  <c:v>41763.424305555556</c:v>
                </c:pt>
                <c:pt idx="1648">
                  <c:v>41763.424363425926</c:v>
                </c:pt>
                <c:pt idx="1649">
                  <c:v>41763.424421296295</c:v>
                </c:pt>
                <c:pt idx="1650">
                  <c:v>41763.424490740741</c:v>
                </c:pt>
                <c:pt idx="1651">
                  <c:v>41763.42454861111</c:v>
                </c:pt>
                <c:pt idx="1652">
                  <c:v>41763.42460648148</c:v>
                </c:pt>
                <c:pt idx="1653">
                  <c:v>41763.424675925926</c:v>
                </c:pt>
                <c:pt idx="1654">
                  <c:v>41763.424733796295</c:v>
                </c:pt>
                <c:pt idx="1655">
                  <c:v>41763.424791666665</c:v>
                </c:pt>
                <c:pt idx="1656">
                  <c:v>41763.424861111111</c:v>
                </c:pt>
                <c:pt idx="1657">
                  <c:v>41763.42491898148</c:v>
                </c:pt>
                <c:pt idx="1658">
                  <c:v>41763.424976851849</c:v>
                </c:pt>
                <c:pt idx="1659">
                  <c:v>41763.425046296295</c:v>
                </c:pt>
                <c:pt idx="1660">
                  <c:v>41763.425104166665</c:v>
                </c:pt>
                <c:pt idx="1661">
                  <c:v>41763.425162037034</c:v>
                </c:pt>
                <c:pt idx="1662">
                  <c:v>41763.425219907411</c:v>
                </c:pt>
                <c:pt idx="1663">
                  <c:v>41763.42528935185</c:v>
                </c:pt>
                <c:pt idx="1664">
                  <c:v>41763.425347222219</c:v>
                </c:pt>
                <c:pt idx="1665">
                  <c:v>41763.425405092596</c:v>
                </c:pt>
                <c:pt idx="1666">
                  <c:v>41763.425474537034</c:v>
                </c:pt>
                <c:pt idx="1667">
                  <c:v>41763.425532407404</c:v>
                </c:pt>
                <c:pt idx="1668">
                  <c:v>41763.42559027778</c:v>
                </c:pt>
                <c:pt idx="1669">
                  <c:v>41763.425659722219</c:v>
                </c:pt>
                <c:pt idx="1670">
                  <c:v>41763.425717592596</c:v>
                </c:pt>
                <c:pt idx="1671">
                  <c:v>41763.425775462965</c:v>
                </c:pt>
                <c:pt idx="1672">
                  <c:v>41763.425844907404</c:v>
                </c:pt>
                <c:pt idx="1673">
                  <c:v>41763.425902777781</c:v>
                </c:pt>
                <c:pt idx="1674">
                  <c:v>41763.42596064815</c:v>
                </c:pt>
                <c:pt idx="1675">
                  <c:v>41763.426018518519</c:v>
                </c:pt>
                <c:pt idx="1676">
                  <c:v>41763.426087962966</c:v>
                </c:pt>
                <c:pt idx="1677">
                  <c:v>41763.426145833335</c:v>
                </c:pt>
                <c:pt idx="1678">
                  <c:v>41763.426203703704</c:v>
                </c:pt>
                <c:pt idx="1679">
                  <c:v>41763.42627314815</c:v>
                </c:pt>
                <c:pt idx="1680">
                  <c:v>41763.42633101852</c:v>
                </c:pt>
                <c:pt idx="1681">
                  <c:v>41763.426388888889</c:v>
                </c:pt>
                <c:pt idx="1682">
                  <c:v>41763.426458333335</c:v>
                </c:pt>
                <c:pt idx="1683">
                  <c:v>41763.426516203705</c:v>
                </c:pt>
                <c:pt idx="1684">
                  <c:v>41763.426574074074</c:v>
                </c:pt>
                <c:pt idx="1685">
                  <c:v>41763.42664351852</c:v>
                </c:pt>
                <c:pt idx="1686">
                  <c:v>41763.426701388889</c:v>
                </c:pt>
                <c:pt idx="1687">
                  <c:v>41763.426759259259</c:v>
                </c:pt>
                <c:pt idx="1688">
                  <c:v>41763.426828703705</c:v>
                </c:pt>
                <c:pt idx="1689">
                  <c:v>41763.426886574074</c:v>
                </c:pt>
                <c:pt idx="1690">
                  <c:v>41763.426944444444</c:v>
                </c:pt>
                <c:pt idx="1691">
                  <c:v>41763.427002314813</c:v>
                </c:pt>
                <c:pt idx="1692">
                  <c:v>41763.427071759259</c:v>
                </c:pt>
                <c:pt idx="1693">
                  <c:v>41763.427129629628</c:v>
                </c:pt>
                <c:pt idx="1694">
                  <c:v>41763.427187499998</c:v>
                </c:pt>
                <c:pt idx="1695">
                  <c:v>41763.427256944444</c:v>
                </c:pt>
                <c:pt idx="1696">
                  <c:v>41763.427314814813</c:v>
                </c:pt>
                <c:pt idx="1697">
                  <c:v>41763.427372685182</c:v>
                </c:pt>
                <c:pt idx="1698">
                  <c:v>41763.427442129629</c:v>
                </c:pt>
                <c:pt idx="1699">
                  <c:v>41763.427499999998</c:v>
                </c:pt>
                <c:pt idx="1700">
                  <c:v>41763.427557870367</c:v>
                </c:pt>
                <c:pt idx="1701">
                  <c:v>41763.427627314813</c:v>
                </c:pt>
                <c:pt idx="1702">
                  <c:v>41763.427685185183</c:v>
                </c:pt>
                <c:pt idx="1703">
                  <c:v>41763.427743055552</c:v>
                </c:pt>
                <c:pt idx="1704">
                  <c:v>41763.427812499998</c:v>
                </c:pt>
                <c:pt idx="1705">
                  <c:v>41763.427870370368</c:v>
                </c:pt>
                <c:pt idx="1706">
                  <c:v>41763.427928240744</c:v>
                </c:pt>
                <c:pt idx="1707">
                  <c:v>41763.427986111114</c:v>
                </c:pt>
                <c:pt idx="1708">
                  <c:v>41763.428055555552</c:v>
                </c:pt>
                <c:pt idx="1709">
                  <c:v>41763.428113425929</c:v>
                </c:pt>
                <c:pt idx="1710">
                  <c:v>41763.428171296298</c:v>
                </c:pt>
                <c:pt idx="1711">
                  <c:v>41763.428240740737</c:v>
                </c:pt>
                <c:pt idx="1712">
                  <c:v>41763.428298611114</c:v>
                </c:pt>
                <c:pt idx="1713">
                  <c:v>41763.428356481483</c:v>
                </c:pt>
                <c:pt idx="1714">
                  <c:v>41763.428425925929</c:v>
                </c:pt>
                <c:pt idx="1715">
                  <c:v>41763.428483796299</c:v>
                </c:pt>
                <c:pt idx="1716">
                  <c:v>41763.428541666668</c:v>
                </c:pt>
                <c:pt idx="1717">
                  <c:v>41763.428611111114</c:v>
                </c:pt>
                <c:pt idx="1718">
                  <c:v>41763.428668981483</c:v>
                </c:pt>
                <c:pt idx="1719">
                  <c:v>41763.428726851853</c:v>
                </c:pt>
                <c:pt idx="1720">
                  <c:v>41763.428796296299</c:v>
                </c:pt>
                <c:pt idx="1721">
                  <c:v>41763.428854166668</c:v>
                </c:pt>
                <c:pt idx="1722">
                  <c:v>41763.428912037038</c:v>
                </c:pt>
                <c:pt idx="1723">
                  <c:v>41763.428969907407</c:v>
                </c:pt>
                <c:pt idx="1724">
                  <c:v>41763.429039351853</c:v>
                </c:pt>
                <c:pt idx="1725">
                  <c:v>41763.429097222222</c:v>
                </c:pt>
                <c:pt idx="1726">
                  <c:v>41763.429155092592</c:v>
                </c:pt>
                <c:pt idx="1727">
                  <c:v>41763.429224537038</c:v>
                </c:pt>
                <c:pt idx="1728">
                  <c:v>41763.429282407407</c:v>
                </c:pt>
                <c:pt idx="1729">
                  <c:v>41763.429340277777</c:v>
                </c:pt>
                <c:pt idx="1730">
                  <c:v>41763.429409722223</c:v>
                </c:pt>
                <c:pt idx="1731">
                  <c:v>41763.429467592592</c:v>
                </c:pt>
                <c:pt idx="1732">
                  <c:v>41763.429525462961</c:v>
                </c:pt>
                <c:pt idx="1733">
                  <c:v>41763.429594907408</c:v>
                </c:pt>
                <c:pt idx="1734">
                  <c:v>41763.429652777777</c:v>
                </c:pt>
                <c:pt idx="1735">
                  <c:v>41763.429710648146</c:v>
                </c:pt>
                <c:pt idx="1736">
                  <c:v>41763.429780092592</c:v>
                </c:pt>
                <c:pt idx="1737">
                  <c:v>41763.429837962962</c:v>
                </c:pt>
                <c:pt idx="1738">
                  <c:v>41763.429895833331</c:v>
                </c:pt>
                <c:pt idx="1739">
                  <c:v>41763.4299537037</c:v>
                </c:pt>
                <c:pt idx="1740">
                  <c:v>41763.430023148147</c:v>
                </c:pt>
                <c:pt idx="1741">
                  <c:v>41763.430081018516</c:v>
                </c:pt>
                <c:pt idx="1742">
                  <c:v>41763.430138888885</c:v>
                </c:pt>
                <c:pt idx="1743">
                  <c:v>41763.430208333331</c:v>
                </c:pt>
                <c:pt idx="1744">
                  <c:v>41763.430266203701</c:v>
                </c:pt>
                <c:pt idx="1745">
                  <c:v>41763.430324074077</c:v>
                </c:pt>
                <c:pt idx="1746">
                  <c:v>41763.430393518516</c:v>
                </c:pt>
                <c:pt idx="1747">
                  <c:v>41763.430451388886</c:v>
                </c:pt>
                <c:pt idx="1748">
                  <c:v>41763.430509259262</c:v>
                </c:pt>
                <c:pt idx="1749">
                  <c:v>41763.430578703701</c:v>
                </c:pt>
                <c:pt idx="1750">
                  <c:v>41763.430636574078</c:v>
                </c:pt>
                <c:pt idx="1751">
                  <c:v>41763.430694444447</c:v>
                </c:pt>
                <c:pt idx="1752">
                  <c:v>41763.430752314816</c:v>
                </c:pt>
                <c:pt idx="1753">
                  <c:v>41763.430821759262</c:v>
                </c:pt>
                <c:pt idx="1754">
                  <c:v>41763.430879629632</c:v>
                </c:pt>
                <c:pt idx="1755">
                  <c:v>41763.430937500001</c:v>
                </c:pt>
                <c:pt idx="1756">
                  <c:v>41763.431006944447</c:v>
                </c:pt>
                <c:pt idx="1757">
                  <c:v>41763.431064814817</c:v>
                </c:pt>
                <c:pt idx="1758">
                  <c:v>41763.431122685186</c:v>
                </c:pt>
                <c:pt idx="1759">
                  <c:v>41763.431192129632</c:v>
                </c:pt>
                <c:pt idx="1760">
                  <c:v>41763.431250000001</c:v>
                </c:pt>
                <c:pt idx="1761">
                  <c:v>41763.431307870371</c:v>
                </c:pt>
                <c:pt idx="1762">
                  <c:v>41763.431377314817</c:v>
                </c:pt>
                <c:pt idx="1763">
                  <c:v>41763.431435185186</c:v>
                </c:pt>
                <c:pt idx="1764">
                  <c:v>41763.431493055556</c:v>
                </c:pt>
                <c:pt idx="1765">
                  <c:v>41763.431562500002</c:v>
                </c:pt>
                <c:pt idx="1766">
                  <c:v>41763.431620370371</c:v>
                </c:pt>
                <c:pt idx="1767">
                  <c:v>41763.43167824074</c:v>
                </c:pt>
                <c:pt idx="1768">
                  <c:v>41763.431747685187</c:v>
                </c:pt>
                <c:pt idx="1769">
                  <c:v>41763.431805555556</c:v>
                </c:pt>
                <c:pt idx="1770">
                  <c:v>41763.431863425925</c:v>
                </c:pt>
                <c:pt idx="1771">
                  <c:v>41763.431921296295</c:v>
                </c:pt>
                <c:pt idx="1772">
                  <c:v>41763.431990740741</c:v>
                </c:pt>
                <c:pt idx="1773">
                  <c:v>41763.43204861111</c:v>
                </c:pt>
                <c:pt idx="1774">
                  <c:v>41763.432106481479</c:v>
                </c:pt>
                <c:pt idx="1775">
                  <c:v>41763.432175925926</c:v>
                </c:pt>
                <c:pt idx="1776">
                  <c:v>41763.432233796295</c:v>
                </c:pt>
                <c:pt idx="1777">
                  <c:v>41763.432291666664</c:v>
                </c:pt>
                <c:pt idx="1778">
                  <c:v>41763.43236111111</c:v>
                </c:pt>
                <c:pt idx="1779">
                  <c:v>41763.43241898148</c:v>
                </c:pt>
                <c:pt idx="1780">
                  <c:v>41763.432476851849</c:v>
                </c:pt>
                <c:pt idx="1781">
                  <c:v>41763.432546296295</c:v>
                </c:pt>
                <c:pt idx="1782">
                  <c:v>41763.432604166665</c:v>
                </c:pt>
                <c:pt idx="1783">
                  <c:v>41763.432662037034</c:v>
                </c:pt>
                <c:pt idx="1784">
                  <c:v>41763.432719907411</c:v>
                </c:pt>
                <c:pt idx="1785">
                  <c:v>41763.432789351849</c:v>
                </c:pt>
                <c:pt idx="1786">
                  <c:v>41763.432847222219</c:v>
                </c:pt>
                <c:pt idx="1787">
                  <c:v>41763.432905092595</c:v>
                </c:pt>
                <c:pt idx="1788">
                  <c:v>41763.432974537034</c:v>
                </c:pt>
                <c:pt idx="1789">
                  <c:v>41763.433032407411</c:v>
                </c:pt>
                <c:pt idx="1790">
                  <c:v>41763.43309027778</c:v>
                </c:pt>
                <c:pt idx="1791">
                  <c:v>41763.433159722219</c:v>
                </c:pt>
                <c:pt idx="1792">
                  <c:v>41763.433217592596</c:v>
                </c:pt>
                <c:pt idx="1793">
                  <c:v>41763.433275462965</c:v>
                </c:pt>
                <c:pt idx="1794">
                  <c:v>41763.433344907404</c:v>
                </c:pt>
                <c:pt idx="1795">
                  <c:v>41763.43340277778</c:v>
                </c:pt>
                <c:pt idx="1796">
                  <c:v>41763.43346064815</c:v>
                </c:pt>
                <c:pt idx="1797">
                  <c:v>41763.433530092596</c:v>
                </c:pt>
                <c:pt idx="1798">
                  <c:v>41763.433587962965</c:v>
                </c:pt>
                <c:pt idx="1799">
                  <c:v>41763.433645833335</c:v>
                </c:pt>
                <c:pt idx="1800">
                  <c:v>41763.433703703704</c:v>
                </c:pt>
                <c:pt idx="1801">
                  <c:v>41763.43377314815</c:v>
                </c:pt>
                <c:pt idx="1802">
                  <c:v>41763.433831018519</c:v>
                </c:pt>
                <c:pt idx="1803">
                  <c:v>41763.433888888889</c:v>
                </c:pt>
                <c:pt idx="1804">
                  <c:v>41763.433958333335</c:v>
                </c:pt>
                <c:pt idx="1805">
                  <c:v>41763.434016203704</c:v>
                </c:pt>
                <c:pt idx="1806">
                  <c:v>41763.434074074074</c:v>
                </c:pt>
                <c:pt idx="1807">
                  <c:v>41763.43414351852</c:v>
                </c:pt>
                <c:pt idx="1808">
                  <c:v>41763.434201388889</c:v>
                </c:pt>
                <c:pt idx="1809">
                  <c:v>41763.434259259258</c:v>
                </c:pt>
                <c:pt idx="1810">
                  <c:v>41763.434328703705</c:v>
                </c:pt>
                <c:pt idx="1811">
                  <c:v>41763.434386574074</c:v>
                </c:pt>
                <c:pt idx="1812">
                  <c:v>41763.434444444443</c:v>
                </c:pt>
                <c:pt idx="1813">
                  <c:v>41763.434513888889</c:v>
                </c:pt>
                <c:pt idx="1814">
                  <c:v>41763.434571759259</c:v>
                </c:pt>
                <c:pt idx="1815">
                  <c:v>41763.434629629628</c:v>
                </c:pt>
                <c:pt idx="1816">
                  <c:v>41763.434687499997</c:v>
                </c:pt>
                <c:pt idx="1817">
                  <c:v>41763.434756944444</c:v>
                </c:pt>
                <c:pt idx="1818">
                  <c:v>41763.434814814813</c:v>
                </c:pt>
                <c:pt idx="1819">
                  <c:v>41763.434872685182</c:v>
                </c:pt>
                <c:pt idx="1820">
                  <c:v>41763.434942129628</c:v>
                </c:pt>
                <c:pt idx="1821">
                  <c:v>41763.434999999998</c:v>
                </c:pt>
                <c:pt idx="1822">
                  <c:v>41763.435057870367</c:v>
                </c:pt>
                <c:pt idx="1823">
                  <c:v>41763.435127314813</c:v>
                </c:pt>
                <c:pt idx="1824">
                  <c:v>41763.435185185182</c:v>
                </c:pt>
                <c:pt idx="1825">
                  <c:v>41763.435243055559</c:v>
                </c:pt>
                <c:pt idx="1826">
                  <c:v>41763.435312499998</c:v>
                </c:pt>
                <c:pt idx="1827">
                  <c:v>41763.435370370367</c:v>
                </c:pt>
                <c:pt idx="1828">
                  <c:v>41763.435428240744</c:v>
                </c:pt>
                <c:pt idx="1829">
                  <c:v>41763.435497685183</c:v>
                </c:pt>
                <c:pt idx="1830">
                  <c:v>41763.435555555552</c:v>
                </c:pt>
                <c:pt idx="1831">
                  <c:v>41763.435613425929</c:v>
                </c:pt>
                <c:pt idx="1832">
                  <c:v>41763.435671296298</c:v>
                </c:pt>
                <c:pt idx="1833">
                  <c:v>41763.435740740744</c:v>
                </c:pt>
                <c:pt idx="1834">
                  <c:v>41763.435798611114</c:v>
                </c:pt>
                <c:pt idx="1835">
                  <c:v>41763.435856481483</c:v>
                </c:pt>
                <c:pt idx="1836">
                  <c:v>41763.435925925929</c:v>
                </c:pt>
                <c:pt idx="1837">
                  <c:v>41763.435983796298</c:v>
                </c:pt>
                <c:pt idx="1838">
                  <c:v>41763.436041666668</c:v>
                </c:pt>
                <c:pt idx="1839">
                  <c:v>41763.436111111114</c:v>
                </c:pt>
                <c:pt idx="1840">
                  <c:v>41763.436168981483</c:v>
                </c:pt>
                <c:pt idx="1841">
                  <c:v>41763.436226851853</c:v>
                </c:pt>
                <c:pt idx="1842">
                  <c:v>41763.436296296299</c:v>
                </c:pt>
                <c:pt idx="1843">
                  <c:v>41763.436354166668</c:v>
                </c:pt>
                <c:pt idx="1844">
                  <c:v>41763.436412037037</c:v>
                </c:pt>
                <c:pt idx="1845">
                  <c:v>41763.436469907407</c:v>
                </c:pt>
                <c:pt idx="1846">
                  <c:v>41763.436539351853</c:v>
                </c:pt>
                <c:pt idx="1847">
                  <c:v>41763.436597222222</c:v>
                </c:pt>
                <c:pt idx="1848">
                  <c:v>41763.436655092592</c:v>
                </c:pt>
                <c:pt idx="1849">
                  <c:v>41763.436724537038</c:v>
                </c:pt>
                <c:pt idx="1850">
                  <c:v>41763.436782407407</c:v>
                </c:pt>
                <c:pt idx="1851">
                  <c:v>41763.436840277776</c:v>
                </c:pt>
                <c:pt idx="1852">
                  <c:v>41763.436909722222</c:v>
                </c:pt>
                <c:pt idx="1853">
                  <c:v>41763.436967592592</c:v>
                </c:pt>
                <c:pt idx="1854">
                  <c:v>41763.437025462961</c:v>
                </c:pt>
                <c:pt idx="1855">
                  <c:v>41763.437094907407</c:v>
                </c:pt>
                <c:pt idx="1856">
                  <c:v>41763.437152777777</c:v>
                </c:pt>
                <c:pt idx="1857">
                  <c:v>41763.437210648146</c:v>
                </c:pt>
                <c:pt idx="1858">
                  <c:v>41763.437280092592</c:v>
                </c:pt>
                <c:pt idx="1859">
                  <c:v>41763.437337962961</c:v>
                </c:pt>
                <c:pt idx="1860">
                  <c:v>41763.437395833331</c:v>
                </c:pt>
                <c:pt idx="1861">
                  <c:v>41763.4374537037</c:v>
                </c:pt>
                <c:pt idx="1862">
                  <c:v>41763.437523148146</c:v>
                </c:pt>
                <c:pt idx="1863">
                  <c:v>41763.437581018516</c:v>
                </c:pt>
                <c:pt idx="1864">
                  <c:v>41763.437638888892</c:v>
                </c:pt>
                <c:pt idx="1865">
                  <c:v>41763.437708333331</c:v>
                </c:pt>
                <c:pt idx="1866">
                  <c:v>41763.4377662037</c:v>
                </c:pt>
                <c:pt idx="1867">
                  <c:v>41763.437824074077</c:v>
                </c:pt>
                <c:pt idx="1868">
                  <c:v>41763.437893518516</c:v>
                </c:pt>
                <c:pt idx="1869">
                  <c:v>41763.437951388885</c:v>
                </c:pt>
                <c:pt idx="1870">
                  <c:v>41763.438009259262</c:v>
                </c:pt>
                <c:pt idx="1871">
                  <c:v>41763.438078703701</c:v>
                </c:pt>
                <c:pt idx="1872">
                  <c:v>41763.438136574077</c:v>
                </c:pt>
                <c:pt idx="1873">
                  <c:v>41763.438194444447</c:v>
                </c:pt>
                <c:pt idx="1874">
                  <c:v>41763.438252314816</c:v>
                </c:pt>
                <c:pt idx="1875">
                  <c:v>41763.438321759262</c:v>
                </c:pt>
                <c:pt idx="1876">
                  <c:v>41763.438379629632</c:v>
                </c:pt>
                <c:pt idx="1877">
                  <c:v>41763.438437500001</c:v>
                </c:pt>
                <c:pt idx="1878">
                  <c:v>41763.438506944447</c:v>
                </c:pt>
                <c:pt idx="1879">
                  <c:v>41763.438564814816</c:v>
                </c:pt>
                <c:pt idx="1880">
                  <c:v>41763.438622685186</c:v>
                </c:pt>
                <c:pt idx="1881">
                  <c:v>41763.438692129632</c:v>
                </c:pt>
                <c:pt idx="1882">
                  <c:v>41763.438750000001</c:v>
                </c:pt>
                <c:pt idx="1883">
                  <c:v>41763.438807870371</c:v>
                </c:pt>
                <c:pt idx="1884">
                  <c:v>41763.438877314817</c:v>
                </c:pt>
                <c:pt idx="1885">
                  <c:v>41763.438935185186</c:v>
                </c:pt>
                <c:pt idx="1886">
                  <c:v>41763.438993055555</c:v>
                </c:pt>
                <c:pt idx="1887">
                  <c:v>41763.439062500001</c:v>
                </c:pt>
                <c:pt idx="1888">
                  <c:v>41763.439120370371</c:v>
                </c:pt>
                <c:pt idx="1889">
                  <c:v>41763.43917824074</c:v>
                </c:pt>
                <c:pt idx="1890">
                  <c:v>41763.439236111109</c:v>
                </c:pt>
                <c:pt idx="1891">
                  <c:v>41763.439305555556</c:v>
                </c:pt>
                <c:pt idx="1892">
                  <c:v>41763.439363425925</c:v>
                </c:pt>
                <c:pt idx="1893">
                  <c:v>41763.439421296294</c:v>
                </c:pt>
                <c:pt idx="1894">
                  <c:v>41763.43949074074</c:v>
                </c:pt>
                <c:pt idx="1895">
                  <c:v>41763.43954861111</c:v>
                </c:pt>
                <c:pt idx="1896">
                  <c:v>41763.439606481479</c:v>
                </c:pt>
                <c:pt idx="1897">
                  <c:v>41763.439675925925</c:v>
                </c:pt>
                <c:pt idx="1898">
                  <c:v>41763.439733796295</c:v>
                </c:pt>
                <c:pt idx="1899">
                  <c:v>41763.439791666664</c:v>
                </c:pt>
                <c:pt idx="1900">
                  <c:v>41763.43986111111</c:v>
                </c:pt>
                <c:pt idx="1901">
                  <c:v>41763.439918981479</c:v>
                </c:pt>
                <c:pt idx="1902">
                  <c:v>41763.439976851849</c:v>
                </c:pt>
                <c:pt idx="1903">
                  <c:v>41763.440046296295</c:v>
                </c:pt>
                <c:pt idx="1904">
                  <c:v>41763.440104166664</c:v>
                </c:pt>
                <c:pt idx="1905">
                  <c:v>41763.440162037034</c:v>
                </c:pt>
                <c:pt idx="1906">
                  <c:v>41763.44021990741</c:v>
                </c:pt>
                <c:pt idx="1907">
                  <c:v>41763.440289351849</c:v>
                </c:pt>
                <c:pt idx="1908">
                  <c:v>41763.440347222226</c:v>
                </c:pt>
                <c:pt idx="1909">
                  <c:v>41763.440405092595</c:v>
                </c:pt>
                <c:pt idx="1910">
                  <c:v>41763.440474537034</c:v>
                </c:pt>
                <c:pt idx="1911">
                  <c:v>41763.440532407411</c:v>
                </c:pt>
                <c:pt idx="1912">
                  <c:v>41763.44059027778</c:v>
                </c:pt>
                <c:pt idx="1913">
                  <c:v>41763.440659722219</c:v>
                </c:pt>
                <c:pt idx="1914">
                  <c:v>41763.440717592595</c:v>
                </c:pt>
                <c:pt idx="1915">
                  <c:v>41763.440775462965</c:v>
                </c:pt>
                <c:pt idx="1916">
                  <c:v>41763.440844907411</c:v>
                </c:pt>
                <c:pt idx="1917">
                  <c:v>41763.44090277778</c:v>
                </c:pt>
                <c:pt idx="1918">
                  <c:v>41763.440960648149</c:v>
                </c:pt>
                <c:pt idx="1919">
                  <c:v>41763.441030092596</c:v>
                </c:pt>
                <c:pt idx="1920">
                  <c:v>41763.441087962965</c:v>
                </c:pt>
                <c:pt idx="1921">
                  <c:v>41763.441145833334</c:v>
                </c:pt>
                <c:pt idx="1922">
                  <c:v>41763.441203703704</c:v>
                </c:pt>
                <c:pt idx="1923">
                  <c:v>41763.44127314815</c:v>
                </c:pt>
                <c:pt idx="1924">
                  <c:v>41763.441331018519</c:v>
                </c:pt>
                <c:pt idx="1925">
                  <c:v>41763.441388888888</c:v>
                </c:pt>
                <c:pt idx="1926">
                  <c:v>41763.441458333335</c:v>
                </c:pt>
                <c:pt idx="1927">
                  <c:v>41763.441516203704</c:v>
                </c:pt>
                <c:pt idx="1928">
                  <c:v>41763.441574074073</c:v>
                </c:pt>
                <c:pt idx="1929">
                  <c:v>41763.441643518519</c:v>
                </c:pt>
                <c:pt idx="1930">
                  <c:v>41763.441701388889</c:v>
                </c:pt>
                <c:pt idx="1931">
                  <c:v>41763.441759259258</c:v>
                </c:pt>
                <c:pt idx="1932">
                  <c:v>41763.441828703704</c:v>
                </c:pt>
                <c:pt idx="1933">
                  <c:v>41763.441886574074</c:v>
                </c:pt>
                <c:pt idx="1934">
                  <c:v>41763.441944444443</c:v>
                </c:pt>
                <c:pt idx="1935">
                  <c:v>41763.442013888889</c:v>
                </c:pt>
                <c:pt idx="1936">
                  <c:v>41763.442071759258</c:v>
                </c:pt>
                <c:pt idx="1937">
                  <c:v>41763.442129629628</c:v>
                </c:pt>
                <c:pt idx="1938">
                  <c:v>41763.442187499997</c:v>
                </c:pt>
                <c:pt idx="1939">
                  <c:v>41763.442256944443</c:v>
                </c:pt>
                <c:pt idx="1940">
                  <c:v>41763.442314814813</c:v>
                </c:pt>
                <c:pt idx="1941">
                  <c:v>41763.442372685182</c:v>
                </c:pt>
                <c:pt idx="1942">
                  <c:v>41763.442442129628</c:v>
                </c:pt>
                <c:pt idx="1943">
                  <c:v>41763.442499999997</c:v>
                </c:pt>
                <c:pt idx="1944">
                  <c:v>41763.442557870374</c:v>
                </c:pt>
                <c:pt idx="1945">
                  <c:v>41763.442627314813</c:v>
                </c:pt>
                <c:pt idx="1946">
                  <c:v>41763.442685185182</c:v>
                </c:pt>
                <c:pt idx="1947">
                  <c:v>41763.442743055559</c:v>
                </c:pt>
                <c:pt idx="1948">
                  <c:v>41763.442812499998</c:v>
                </c:pt>
                <c:pt idx="1949">
                  <c:v>41763.442870370367</c:v>
                </c:pt>
                <c:pt idx="1950">
                  <c:v>41763.442928240744</c:v>
                </c:pt>
                <c:pt idx="1951">
                  <c:v>41763.442986111113</c:v>
                </c:pt>
                <c:pt idx="1952">
                  <c:v>41763.443055555559</c:v>
                </c:pt>
                <c:pt idx="1953">
                  <c:v>41763.443113425928</c:v>
                </c:pt>
                <c:pt idx="1954">
                  <c:v>41763.443171296298</c:v>
                </c:pt>
                <c:pt idx="1955">
                  <c:v>41763.443240740744</c:v>
                </c:pt>
                <c:pt idx="1956">
                  <c:v>41763.443298611113</c:v>
                </c:pt>
                <c:pt idx="1957">
                  <c:v>41763.443356481483</c:v>
                </c:pt>
                <c:pt idx="1958">
                  <c:v>41763.443425925929</c:v>
                </c:pt>
                <c:pt idx="1959">
                  <c:v>41763.443483796298</c:v>
                </c:pt>
                <c:pt idx="1960">
                  <c:v>41763.443541666667</c:v>
                </c:pt>
                <c:pt idx="1961">
                  <c:v>41763.443611111114</c:v>
                </c:pt>
                <c:pt idx="1962">
                  <c:v>41763.443668981483</c:v>
                </c:pt>
                <c:pt idx="1963">
                  <c:v>41763.443726851852</c:v>
                </c:pt>
                <c:pt idx="1964">
                  <c:v>41763.443796296298</c:v>
                </c:pt>
                <c:pt idx="1965">
                  <c:v>41763.443854166668</c:v>
                </c:pt>
                <c:pt idx="1966">
                  <c:v>41763.443912037037</c:v>
                </c:pt>
                <c:pt idx="1967">
                  <c:v>41763.443981481483</c:v>
                </c:pt>
                <c:pt idx="1968">
                  <c:v>41763.444039351853</c:v>
                </c:pt>
                <c:pt idx="1969">
                  <c:v>41763.444097222222</c:v>
                </c:pt>
                <c:pt idx="1970">
                  <c:v>41763.444155092591</c:v>
                </c:pt>
                <c:pt idx="1971">
                  <c:v>41763.444224537037</c:v>
                </c:pt>
                <c:pt idx="1972">
                  <c:v>41763.444282407407</c:v>
                </c:pt>
                <c:pt idx="1973">
                  <c:v>41763.444340277776</c:v>
                </c:pt>
                <c:pt idx="1974">
                  <c:v>41763.444409722222</c:v>
                </c:pt>
                <c:pt idx="1975">
                  <c:v>41763.444467592592</c:v>
                </c:pt>
                <c:pt idx="1976">
                  <c:v>41763.444525462961</c:v>
                </c:pt>
                <c:pt idx="1977">
                  <c:v>41763.444594907407</c:v>
                </c:pt>
                <c:pt idx="1978">
                  <c:v>41763.444652777776</c:v>
                </c:pt>
                <c:pt idx="1979">
                  <c:v>41763.444710648146</c:v>
                </c:pt>
                <c:pt idx="1980">
                  <c:v>41763.444780092592</c:v>
                </c:pt>
                <c:pt idx="1981">
                  <c:v>41763.444837962961</c:v>
                </c:pt>
                <c:pt idx="1982">
                  <c:v>41763.444895833331</c:v>
                </c:pt>
                <c:pt idx="1983">
                  <c:v>41763.444965277777</c:v>
                </c:pt>
                <c:pt idx="1984">
                  <c:v>41763.445023148146</c:v>
                </c:pt>
                <c:pt idx="1985">
                  <c:v>41763.445081018515</c:v>
                </c:pt>
                <c:pt idx="1986">
                  <c:v>41763.445138888892</c:v>
                </c:pt>
                <c:pt idx="1987">
                  <c:v>41763.445208333331</c:v>
                </c:pt>
                <c:pt idx="1988">
                  <c:v>41763.4452662037</c:v>
                </c:pt>
                <c:pt idx="1989">
                  <c:v>41763.445324074077</c:v>
                </c:pt>
                <c:pt idx="1990">
                  <c:v>41763.445393518516</c:v>
                </c:pt>
                <c:pt idx="1991">
                  <c:v>41763.445451388892</c:v>
                </c:pt>
                <c:pt idx="1992">
                  <c:v>41763.445509259262</c:v>
                </c:pt>
                <c:pt idx="1993">
                  <c:v>41763.4455787037</c:v>
                </c:pt>
                <c:pt idx="1994">
                  <c:v>41763.445636574077</c:v>
                </c:pt>
                <c:pt idx="1995">
                  <c:v>41763.445694444446</c:v>
                </c:pt>
                <c:pt idx="1996">
                  <c:v>41763.445763888885</c:v>
                </c:pt>
                <c:pt idx="1997">
                  <c:v>41763.445821759262</c:v>
                </c:pt>
                <c:pt idx="1998">
                  <c:v>41763.445879629631</c:v>
                </c:pt>
                <c:pt idx="1999">
                  <c:v>41763.445949074077</c:v>
                </c:pt>
                <c:pt idx="2000">
                  <c:v>41763.446006944447</c:v>
                </c:pt>
                <c:pt idx="2001">
                  <c:v>41763.446064814816</c:v>
                </c:pt>
                <c:pt idx="2002">
                  <c:v>41763.446122685185</c:v>
                </c:pt>
                <c:pt idx="2003">
                  <c:v>41763.446192129632</c:v>
                </c:pt>
                <c:pt idx="2004">
                  <c:v>41763.446250000001</c:v>
                </c:pt>
                <c:pt idx="2005">
                  <c:v>41763.44630787037</c:v>
                </c:pt>
                <c:pt idx="2006">
                  <c:v>41763.446377314816</c:v>
                </c:pt>
                <c:pt idx="2007">
                  <c:v>41763.446435185186</c:v>
                </c:pt>
                <c:pt idx="2008">
                  <c:v>41763.446493055555</c:v>
                </c:pt>
                <c:pt idx="2009">
                  <c:v>41763.446562500001</c:v>
                </c:pt>
                <c:pt idx="2010">
                  <c:v>41763.446620370371</c:v>
                </c:pt>
                <c:pt idx="2011">
                  <c:v>41763.44667824074</c:v>
                </c:pt>
                <c:pt idx="2012">
                  <c:v>41763.446747685186</c:v>
                </c:pt>
                <c:pt idx="2013">
                  <c:v>41763.446805555555</c:v>
                </c:pt>
                <c:pt idx="2014">
                  <c:v>41763.446863425925</c:v>
                </c:pt>
                <c:pt idx="2015">
                  <c:v>41763.446932870371</c:v>
                </c:pt>
                <c:pt idx="2016">
                  <c:v>41763.44699074074</c:v>
                </c:pt>
                <c:pt idx="2017">
                  <c:v>41763.447048611109</c:v>
                </c:pt>
                <c:pt idx="2018">
                  <c:v>41763.447106481479</c:v>
                </c:pt>
                <c:pt idx="2019">
                  <c:v>41763.447175925925</c:v>
                </c:pt>
                <c:pt idx="2020">
                  <c:v>41763.447233796294</c:v>
                </c:pt>
                <c:pt idx="2021">
                  <c:v>41763.447291666664</c:v>
                </c:pt>
                <c:pt idx="2022">
                  <c:v>41763.44736111111</c:v>
                </c:pt>
                <c:pt idx="2023">
                  <c:v>41763.447418981479</c:v>
                </c:pt>
                <c:pt idx="2024">
                  <c:v>41763.447476851848</c:v>
                </c:pt>
                <c:pt idx="2025">
                  <c:v>41763.447546296295</c:v>
                </c:pt>
                <c:pt idx="2026">
                  <c:v>41763.447604166664</c:v>
                </c:pt>
                <c:pt idx="2027">
                  <c:v>41763.447662037041</c:v>
                </c:pt>
                <c:pt idx="2028">
                  <c:v>41763.447731481479</c:v>
                </c:pt>
                <c:pt idx="2029">
                  <c:v>41763.447789351849</c:v>
                </c:pt>
                <c:pt idx="2030">
                  <c:v>41763.447847222225</c:v>
                </c:pt>
                <c:pt idx="2031">
                  <c:v>41763.447916666664</c:v>
                </c:pt>
                <c:pt idx="2032">
                  <c:v>41763.447974537034</c:v>
                </c:pt>
                <c:pt idx="2033">
                  <c:v>41763.44803240741</c:v>
                </c:pt>
                <c:pt idx="2034">
                  <c:v>41763.44809027778</c:v>
                </c:pt>
                <c:pt idx="2035">
                  <c:v>41763.448159722226</c:v>
                </c:pt>
                <c:pt idx="2036">
                  <c:v>41763.448217592595</c:v>
                </c:pt>
                <c:pt idx="2037">
                  <c:v>41763.448275462964</c:v>
                </c:pt>
                <c:pt idx="2038">
                  <c:v>41763.448344907411</c:v>
                </c:pt>
                <c:pt idx="2039">
                  <c:v>41763.44840277778</c:v>
                </c:pt>
                <c:pt idx="2040">
                  <c:v>41763.448460648149</c:v>
                </c:pt>
                <c:pt idx="2041">
                  <c:v>41763.448530092595</c:v>
                </c:pt>
                <c:pt idx="2042">
                  <c:v>41763.448587962965</c:v>
                </c:pt>
                <c:pt idx="2043">
                  <c:v>41763.448645833334</c:v>
                </c:pt>
                <c:pt idx="2044">
                  <c:v>41763.44871527778</c:v>
                </c:pt>
                <c:pt idx="2045">
                  <c:v>41763.448773148149</c:v>
                </c:pt>
                <c:pt idx="2046">
                  <c:v>41763.448831018519</c:v>
                </c:pt>
                <c:pt idx="2047">
                  <c:v>41763.448900462965</c:v>
                </c:pt>
                <c:pt idx="2048">
                  <c:v>41763.448958333334</c:v>
                </c:pt>
                <c:pt idx="2049">
                  <c:v>41763.449016203704</c:v>
                </c:pt>
                <c:pt idx="2050">
                  <c:v>41763.449074074073</c:v>
                </c:pt>
                <c:pt idx="2051">
                  <c:v>41763.449143518519</c:v>
                </c:pt>
                <c:pt idx="2052">
                  <c:v>41763.449201388888</c:v>
                </c:pt>
                <c:pt idx="2053">
                  <c:v>41763.449259259258</c:v>
                </c:pt>
                <c:pt idx="2054">
                  <c:v>41763.449328703704</c:v>
                </c:pt>
                <c:pt idx="2055">
                  <c:v>41763.449386574073</c:v>
                </c:pt>
                <c:pt idx="2056">
                  <c:v>41763.449444444443</c:v>
                </c:pt>
                <c:pt idx="2057">
                  <c:v>41763.449513888889</c:v>
                </c:pt>
                <c:pt idx="2058">
                  <c:v>41763.449571759258</c:v>
                </c:pt>
                <c:pt idx="2059">
                  <c:v>41763.449629629627</c:v>
                </c:pt>
                <c:pt idx="2060">
                  <c:v>41763.449699074074</c:v>
                </c:pt>
                <c:pt idx="2061">
                  <c:v>41763.449756944443</c:v>
                </c:pt>
                <c:pt idx="2062">
                  <c:v>41763.449814814812</c:v>
                </c:pt>
                <c:pt idx="2063">
                  <c:v>41763.449884259258</c:v>
                </c:pt>
                <c:pt idx="2064">
                  <c:v>41763.449942129628</c:v>
                </c:pt>
                <c:pt idx="2065">
                  <c:v>41763.449999999997</c:v>
                </c:pt>
                <c:pt idx="2066">
                  <c:v>41763.450057870374</c:v>
                </c:pt>
                <c:pt idx="2067">
                  <c:v>41763.450127314813</c:v>
                </c:pt>
                <c:pt idx="2068">
                  <c:v>41763.450185185182</c:v>
                </c:pt>
                <c:pt idx="2069">
                  <c:v>41763.450243055559</c:v>
                </c:pt>
                <c:pt idx="2070">
                  <c:v>41763.450312499997</c:v>
                </c:pt>
                <c:pt idx="2071">
                  <c:v>41763.450370370374</c:v>
                </c:pt>
                <c:pt idx="2072">
                  <c:v>41763.450428240743</c:v>
                </c:pt>
                <c:pt idx="2073">
                  <c:v>41763.450497685182</c:v>
                </c:pt>
                <c:pt idx="2074">
                  <c:v>41763.450555555559</c:v>
                </c:pt>
                <c:pt idx="2075">
                  <c:v>41763.450613425928</c:v>
                </c:pt>
                <c:pt idx="2076">
                  <c:v>41763.450682870367</c:v>
                </c:pt>
                <c:pt idx="2077">
                  <c:v>41763.450740740744</c:v>
                </c:pt>
                <c:pt idx="2078">
                  <c:v>41763.450798611113</c:v>
                </c:pt>
                <c:pt idx="2079">
                  <c:v>41763.450856481482</c:v>
                </c:pt>
                <c:pt idx="2080">
                  <c:v>41763.450925925928</c:v>
                </c:pt>
                <c:pt idx="2081">
                  <c:v>41763.450983796298</c:v>
                </c:pt>
                <c:pt idx="2082">
                  <c:v>41763.451041666667</c:v>
                </c:pt>
                <c:pt idx="2083">
                  <c:v>41763.451111111113</c:v>
                </c:pt>
                <c:pt idx="2084">
                  <c:v>41763.451168981483</c:v>
                </c:pt>
                <c:pt idx="2085">
                  <c:v>41763.451226851852</c:v>
                </c:pt>
                <c:pt idx="2086">
                  <c:v>41763.451296296298</c:v>
                </c:pt>
                <c:pt idx="2087">
                  <c:v>41763.451354166667</c:v>
                </c:pt>
                <c:pt idx="2088">
                  <c:v>41763.451412037037</c:v>
                </c:pt>
                <c:pt idx="2089">
                  <c:v>41763.451481481483</c:v>
                </c:pt>
                <c:pt idx="2090">
                  <c:v>41763.451539351852</c:v>
                </c:pt>
                <c:pt idx="2091">
                  <c:v>41763.451597222222</c:v>
                </c:pt>
                <c:pt idx="2092">
                  <c:v>41763.451666666668</c:v>
                </c:pt>
                <c:pt idx="2093">
                  <c:v>41763.451724537037</c:v>
                </c:pt>
                <c:pt idx="2094">
                  <c:v>41763.451782407406</c:v>
                </c:pt>
                <c:pt idx="2095">
                  <c:v>41763.451840277776</c:v>
                </c:pt>
                <c:pt idx="2096">
                  <c:v>41763.451909722222</c:v>
                </c:pt>
                <c:pt idx="2097">
                  <c:v>41763.451967592591</c:v>
                </c:pt>
                <c:pt idx="2098">
                  <c:v>41763.452025462961</c:v>
                </c:pt>
                <c:pt idx="2099">
                  <c:v>41763.452094907407</c:v>
                </c:pt>
                <c:pt idx="2100">
                  <c:v>41763.452152777776</c:v>
                </c:pt>
                <c:pt idx="2101">
                  <c:v>41763.452210648145</c:v>
                </c:pt>
                <c:pt idx="2102">
                  <c:v>41763.452280092592</c:v>
                </c:pt>
                <c:pt idx="2103">
                  <c:v>41763.452337962961</c:v>
                </c:pt>
                <c:pt idx="2104">
                  <c:v>41763.45239583333</c:v>
                </c:pt>
                <c:pt idx="2105">
                  <c:v>41763.452465277776</c:v>
                </c:pt>
                <c:pt idx="2106">
                  <c:v>41763.452523148146</c:v>
                </c:pt>
                <c:pt idx="2107">
                  <c:v>41763.452581018515</c:v>
                </c:pt>
                <c:pt idx="2108">
                  <c:v>41763.452650462961</c:v>
                </c:pt>
                <c:pt idx="2109">
                  <c:v>41763.452708333331</c:v>
                </c:pt>
                <c:pt idx="2110">
                  <c:v>41763.452766203707</c:v>
                </c:pt>
                <c:pt idx="2111">
                  <c:v>41763.452824074076</c:v>
                </c:pt>
                <c:pt idx="2112">
                  <c:v>41763.452893518515</c:v>
                </c:pt>
                <c:pt idx="2113">
                  <c:v>41763.452951388892</c:v>
                </c:pt>
                <c:pt idx="2114">
                  <c:v>41763.453009259261</c:v>
                </c:pt>
                <c:pt idx="2115">
                  <c:v>41763.4530787037</c:v>
                </c:pt>
                <c:pt idx="2116">
                  <c:v>41763.453136574077</c:v>
                </c:pt>
                <c:pt idx="2117">
                  <c:v>41763.453194444446</c:v>
                </c:pt>
                <c:pt idx="2118">
                  <c:v>41763.453263888892</c:v>
                </c:pt>
                <c:pt idx="2119">
                  <c:v>41763.453321759262</c:v>
                </c:pt>
                <c:pt idx="2120">
                  <c:v>41763.453379629631</c:v>
                </c:pt>
                <c:pt idx="2121">
                  <c:v>41763.453449074077</c:v>
                </c:pt>
                <c:pt idx="2122">
                  <c:v>41763.453506944446</c:v>
                </c:pt>
                <c:pt idx="2123">
                  <c:v>41763.453564814816</c:v>
                </c:pt>
                <c:pt idx="2124">
                  <c:v>41763.453634259262</c:v>
                </c:pt>
                <c:pt idx="2125">
                  <c:v>41763.453692129631</c:v>
                </c:pt>
                <c:pt idx="2126">
                  <c:v>41763.453750000001</c:v>
                </c:pt>
                <c:pt idx="2127">
                  <c:v>41763.45380787037</c:v>
                </c:pt>
                <c:pt idx="2128">
                  <c:v>41763.453877314816</c:v>
                </c:pt>
                <c:pt idx="2129">
                  <c:v>41763.453935185185</c:v>
                </c:pt>
                <c:pt idx="2130">
                  <c:v>41763.453993055555</c:v>
                </c:pt>
                <c:pt idx="2131">
                  <c:v>41763.454062500001</c:v>
                </c:pt>
                <c:pt idx="2132">
                  <c:v>41763.45412037037</c:v>
                </c:pt>
                <c:pt idx="2133">
                  <c:v>41763.45417824074</c:v>
                </c:pt>
                <c:pt idx="2134">
                  <c:v>41763.454247685186</c:v>
                </c:pt>
                <c:pt idx="2135">
                  <c:v>41763.454305555555</c:v>
                </c:pt>
                <c:pt idx="2136">
                  <c:v>41763.454363425924</c:v>
                </c:pt>
                <c:pt idx="2137">
                  <c:v>41763.454432870371</c:v>
                </c:pt>
                <c:pt idx="2138">
                  <c:v>41763.45449074074</c:v>
                </c:pt>
                <c:pt idx="2139">
                  <c:v>41763.454548611109</c:v>
                </c:pt>
                <c:pt idx="2140">
                  <c:v>41763.454618055555</c:v>
                </c:pt>
                <c:pt idx="2141">
                  <c:v>41763.454675925925</c:v>
                </c:pt>
                <c:pt idx="2142">
                  <c:v>41763.454733796294</c:v>
                </c:pt>
                <c:pt idx="2143">
                  <c:v>41763.454791666663</c:v>
                </c:pt>
                <c:pt idx="2144">
                  <c:v>41763.454861111109</c:v>
                </c:pt>
                <c:pt idx="2145">
                  <c:v>41763.454918981479</c:v>
                </c:pt>
                <c:pt idx="2146">
                  <c:v>41763.454976851855</c:v>
                </c:pt>
                <c:pt idx="2147">
                  <c:v>41763.455046296294</c:v>
                </c:pt>
                <c:pt idx="2148">
                  <c:v>41763.455104166664</c:v>
                </c:pt>
                <c:pt idx="2149">
                  <c:v>41763.45516203704</c:v>
                </c:pt>
                <c:pt idx="2150">
                  <c:v>41763.455231481479</c:v>
                </c:pt>
                <c:pt idx="2151">
                  <c:v>41763.455289351848</c:v>
                </c:pt>
                <c:pt idx="2152">
                  <c:v>41763.455347222225</c:v>
                </c:pt>
                <c:pt idx="2153">
                  <c:v>41763.455416666664</c:v>
                </c:pt>
                <c:pt idx="2154">
                  <c:v>41763.455474537041</c:v>
                </c:pt>
                <c:pt idx="2155">
                  <c:v>41763.45553240741</c:v>
                </c:pt>
                <c:pt idx="2156">
                  <c:v>41763.455601851849</c:v>
                </c:pt>
                <c:pt idx="2157">
                  <c:v>41763.455659722225</c:v>
                </c:pt>
                <c:pt idx="2158">
                  <c:v>41763.455717592595</c:v>
                </c:pt>
                <c:pt idx="2159">
                  <c:v>41763.455775462964</c:v>
                </c:pt>
                <c:pt idx="2160">
                  <c:v>41763.45584490741</c:v>
                </c:pt>
                <c:pt idx="2161">
                  <c:v>41763.45590277778</c:v>
                </c:pt>
                <c:pt idx="2162">
                  <c:v>41763.455960648149</c:v>
                </c:pt>
                <c:pt idx="2163">
                  <c:v>41763.456030092595</c:v>
                </c:pt>
                <c:pt idx="2164">
                  <c:v>41763.456087962964</c:v>
                </c:pt>
                <c:pt idx="2165">
                  <c:v>41763.456145833334</c:v>
                </c:pt>
                <c:pt idx="2166">
                  <c:v>41763.45621527778</c:v>
                </c:pt>
                <c:pt idx="2167">
                  <c:v>41763.456273148149</c:v>
                </c:pt>
                <c:pt idx="2168">
                  <c:v>41763.456331018519</c:v>
                </c:pt>
                <c:pt idx="2169">
                  <c:v>41763.456400462965</c:v>
                </c:pt>
                <c:pt idx="2170">
                  <c:v>41763.456458333334</c:v>
                </c:pt>
                <c:pt idx="2171">
                  <c:v>41763.456516203703</c:v>
                </c:pt>
                <c:pt idx="2172">
                  <c:v>41763.456585648149</c:v>
                </c:pt>
                <c:pt idx="2173">
                  <c:v>41763.456643518519</c:v>
                </c:pt>
                <c:pt idx="2174">
                  <c:v>41763.456701388888</c:v>
                </c:pt>
                <c:pt idx="2175">
                  <c:v>41763.456759259258</c:v>
                </c:pt>
                <c:pt idx="2176">
                  <c:v>41763.456828703704</c:v>
                </c:pt>
                <c:pt idx="2177">
                  <c:v>41763.456886574073</c:v>
                </c:pt>
                <c:pt idx="2178">
                  <c:v>41763.456944444442</c:v>
                </c:pt>
                <c:pt idx="2179">
                  <c:v>41763.457013888888</c:v>
                </c:pt>
                <c:pt idx="2180">
                  <c:v>41763.457071759258</c:v>
                </c:pt>
                <c:pt idx="2181">
                  <c:v>41763.457129629627</c:v>
                </c:pt>
                <c:pt idx="2182">
                  <c:v>41763.457199074073</c:v>
                </c:pt>
                <c:pt idx="2183">
                  <c:v>41763.457256944443</c:v>
                </c:pt>
                <c:pt idx="2184">
                  <c:v>41763.457314814812</c:v>
                </c:pt>
                <c:pt idx="2185">
                  <c:v>41763.457384259258</c:v>
                </c:pt>
                <c:pt idx="2186">
                  <c:v>41763.457442129627</c:v>
                </c:pt>
                <c:pt idx="2187">
                  <c:v>41763.457499999997</c:v>
                </c:pt>
                <c:pt idx="2188">
                  <c:v>41763.457569444443</c:v>
                </c:pt>
                <c:pt idx="2189">
                  <c:v>41763.457627314812</c:v>
                </c:pt>
                <c:pt idx="2190">
                  <c:v>41763.457685185182</c:v>
                </c:pt>
                <c:pt idx="2191">
                  <c:v>41763.457754629628</c:v>
                </c:pt>
                <c:pt idx="2192">
                  <c:v>41763.457812499997</c:v>
                </c:pt>
                <c:pt idx="2193">
                  <c:v>41763.457870370374</c:v>
                </c:pt>
                <c:pt idx="2194">
                  <c:v>41763.457928240743</c:v>
                </c:pt>
                <c:pt idx="2195">
                  <c:v>41763.457997685182</c:v>
                </c:pt>
                <c:pt idx="2196">
                  <c:v>41763.458055555559</c:v>
                </c:pt>
                <c:pt idx="2197">
                  <c:v>41763.458113425928</c:v>
                </c:pt>
                <c:pt idx="2198">
                  <c:v>41763.458182870374</c:v>
                </c:pt>
                <c:pt idx="2199">
                  <c:v>41763.458240740743</c:v>
                </c:pt>
                <c:pt idx="2200">
                  <c:v>41763.458298611113</c:v>
                </c:pt>
                <c:pt idx="2201">
                  <c:v>41763.458368055559</c:v>
                </c:pt>
                <c:pt idx="2202">
                  <c:v>41763.458425925928</c:v>
                </c:pt>
                <c:pt idx="2203">
                  <c:v>41763.458483796298</c:v>
                </c:pt>
                <c:pt idx="2204">
                  <c:v>41763.458553240744</c:v>
                </c:pt>
                <c:pt idx="2205">
                  <c:v>41763.458611111113</c:v>
                </c:pt>
                <c:pt idx="2206">
                  <c:v>41763.458668981482</c:v>
                </c:pt>
                <c:pt idx="2207">
                  <c:v>41763.458738425928</c:v>
                </c:pt>
                <c:pt idx="2208">
                  <c:v>41763.458796296298</c:v>
                </c:pt>
                <c:pt idx="2209">
                  <c:v>41763.458854166667</c:v>
                </c:pt>
                <c:pt idx="2210">
                  <c:v>41763.458912037036</c:v>
                </c:pt>
                <c:pt idx="2211">
                  <c:v>41763.458981481483</c:v>
                </c:pt>
                <c:pt idx="2212">
                  <c:v>41763.459039351852</c:v>
                </c:pt>
                <c:pt idx="2213">
                  <c:v>41763.459097222221</c:v>
                </c:pt>
                <c:pt idx="2214">
                  <c:v>41763.459166666667</c:v>
                </c:pt>
                <c:pt idx="2215">
                  <c:v>41763.459224537037</c:v>
                </c:pt>
                <c:pt idx="2216">
                  <c:v>41763.459282407406</c:v>
                </c:pt>
                <c:pt idx="2217">
                  <c:v>41763.459351851852</c:v>
                </c:pt>
                <c:pt idx="2218">
                  <c:v>41763.459409722222</c:v>
                </c:pt>
                <c:pt idx="2219">
                  <c:v>41763.459467592591</c:v>
                </c:pt>
                <c:pt idx="2220">
                  <c:v>41763.459537037037</c:v>
                </c:pt>
                <c:pt idx="2221">
                  <c:v>41763.459594907406</c:v>
                </c:pt>
                <c:pt idx="2222">
                  <c:v>41763.459652777776</c:v>
                </c:pt>
                <c:pt idx="2223">
                  <c:v>41763.459722222222</c:v>
                </c:pt>
                <c:pt idx="2224">
                  <c:v>41763.459780092591</c:v>
                </c:pt>
                <c:pt idx="2225">
                  <c:v>41763.459837962961</c:v>
                </c:pt>
                <c:pt idx="2226">
                  <c:v>41763.45989583333</c:v>
                </c:pt>
                <c:pt idx="2227">
                  <c:v>41763.459965277776</c:v>
                </c:pt>
                <c:pt idx="2228">
                  <c:v>41763.460023148145</c:v>
                </c:pt>
                <c:pt idx="2229">
                  <c:v>41763.460081018522</c:v>
                </c:pt>
                <c:pt idx="2230">
                  <c:v>41763.460150462961</c:v>
                </c:pt>
                <c:pt idx="2231">
                  <c:v>41763.46020833333</c:v>
                </c:pt>
                <c:pt idx="2232">
                  <c:v>41763.460266203707</c:v>
                </c:pt>
                <c:pt idx="2233">
                  <c:v>41763.460335648146</c:v>
                </c:pt>
                <c:pt idx="2234">
                  <c:v>41763.460393518515</c:v>
                </c:pt>
                <c:pt idx="2235">
                  <c:v>41763.460451388892</c:v>
                </c:pt>
                <c:pt idx="2236">
                  <c:v>41763.460520833331</c:v>
                </c:pt>
                <c:pt idx="2237">
                  <c:v>41763.460578703707</c:v>
                </c:pt>
                <c:pt idx="2238">
                  <c:v>41763.460636574076</c:v>
                </c:pt>
                <c:pt idx="2239">
                  <c:v>41763.460706018515</c:v>
                </c:pt>
                <c:pt idx="2240">
                  <c:v>41763.460763888892</c:v>
                </c:pt>
                <c:pt idx="2241">
                  <c:v>41763.460821759261</c:v>
                </c:pt>
                <c:pt idx="2242">
                  <c:v>41763.4608912037</c:v>
                </c:pt>
                <c:pt idx="2243">
                  <c:v>41763.460949074077</c:v>
                </c:pt>
                <c:pt idx="2244">
                  <c:v>41763.461006944446</c:v>
                </c:pt>
                <c:pt idx="2245">
                  <c:v>41763.461064814815</c:v>
                </c:pt>
                <c:pt idx="2246">
                  <c:v>41763.461134259262</c:v>
                </c:pt>
                <c:pt idx="2247">
                  <c:v>41763.461192129631</c:v>
                </c:pt>
                <c:pt idx="2248">
                  <c:v>41763.46125</c:v>
                </c:pt>
                <c:pt idx="2249">
                  <c:v>41763.461319444446</c:v>
                </c:pt>
                <c:pt idx="2250">
                  <c:v>41763.461377314816</c:v>
                </c:pt>
                <c:pt idx="2251">
                  <c:v>41763.461435185185</c:v>
                </c:pt>
                <c:pt idx="2252">
                  <c:v>41763.461504629631</c:v>
                </c:pt>
                <c:pt idx="2253">
                  <c:v>41763.461562500001</c:v>
                </c:pt>
                <c:pt idx="2254">
                  <c:v>41763.46162037037</c:v>
                </c:pt>
                <c:pt idx="2255">
                  <c:v>41763.461689814816</c:v>
                </c:pt>
                <c:pt idx="2256">
                  <c:v>41763.461747685185</c:v>
                </c:pt>
                <c:pt idx="2257">
                  <c:v>41763.461805555555</c:v>
                </c:pt>
                <c:pt idx="2258">
                  <c:v>41763.461875000001</c:v>
                </c:pt>
                <c:pt idx="2259">
                  <c:v>41763.46193287037</c:v>
                </c:pt>
                <c:pt idx="2260">
                  <c:v>41763.46199074074</c:v>
                </c:pt>
                <c:pt idx="2261">
                  <c:v>41763.462060185186</c:v>
                </c:pt>
                <c:pt idx="2262">
                  <c:v>41763.462118055555</c:v>
                </c:pt>
                <c:pt idx="2263">
                  <c:v>41763.462175925924</c:v>
                </c:pt>
                <c:pt idx="2264">
                  <c:v>41763.462233796294</c:v>
                </c:pt>
                <c:pt idx="2265">
                  <c:v>41763.46230324074</c:v>
                </c:pt>
                <c:pt idx="2266">
                  <c:v>41763.462361111109</c:v>
                </c:pt>
                <c:pt idx="2267">
                  <c:v>41763.462418981479</c:v>
                </c:pt>
                <c:pt idx="2268">
                  <c:v>41763.462488425925</c:v>
                </c:pt>
                <c:pt idx="2269">
                  <c:v>41763.462546296294</c:v>
                </c:pt>
                <c:pt idx="2270">
                  <c:v>41763.462604166663</c:v>
                </c:pt>
                <c:pt idx="2271">
                  <c:v>41763.462673611109</c:v>
                </c:pt>
                <c:pt idx="2272">
                  <c:v>41763.462731481479</c:v>
                </c:pt>
                <c:pt idx="2273">
                  <c:v>41763.462789351855</c:v>
                </c:pt>
                <c:pt idx="2274">
                  <c:v>41763.462858796294</c:v>
                </c:pt>
                <c:pt idx="2275">
                  <c:v>41763.462916666664</c:v>
                </c:pt>
                <c:pt idx="2276">
                  <c:v>41763.46297453704</c:v>
                </c:pt>
                <c:pt idx="2277">
                  <c:v>41763.463043981479</c:v>
                </c:pt>
                <c:pt idx="2278">
                  <c:v>41763.463101851848</c:v>
                </c:pt>
                <c:pt idx="2279">
                  <c:v>41763.463159722225</c:v>
                </c:pt>
                <c:pt idx="2280">
                  <c:v>41763.463217592594</c:v>
                </c:pt>
                <c:pt idx="2281">
                  <c:v>41763.463287037041</c:v>
                </c:pt>
                <c:pt idx="2282">
                  <c:v>41763.46334490741</c:v>
                </c:pt>
                <c:pt idx="2283">
                  <c:v>41763.463402777779</c:v>
                </c:pt>
                <c:pt idx="2284">
                  <c:v>41763.463472222225</c:v>
                </c:pt>
                <c:pt idx="2285">
                  <c:v>41763.463530092595</c:v>
                </c:pt>
                <c:pt idx="2286">
                  <c:v>41763.463587962964</c:v>
                </c:pt>
                <c:pt idx="2287">
                  <c:v>41763.46365740741</c:v>
                </c:pt>
                <c:pt idx="2288">
                  <c:v>41763.46371527778</c:v>
                </c:pt>
                <c:pt idx="2289">
                  <c:v>41763.463773148149</c:v>
                </c:pt>
                <c:pt idx="2290">
                  <c:v>41763.463842592595</c:v>
                </c:pt>
                <c:pt idx="2291">
                  <c:v>41763.463900462964</c:v>
                </c:pt>
                <c:pt idx="2292">
                  <c:v>41763.463958333334</c:v>
                </c:pt>
                <c:pt idx="2293">
                  <c:v>41763.46402777778</c:v>
                </c:pt>
                <c:pt idx="2294">
                  <c:v>41763.464085648149</c:v>
                </c:pt>
                <c:pt idx="2295">
                  <c:v>41763.464143518519</c:v>
                </c:pt>
                <c:pt idx="2296">
                  <c:v>41763.464212962965</c:v>
                </c:pt>
                <c:pt idx="2297">
                  <c:v>41763.464270833334</c:v>
                </c:pt>
                <c:pt idx="2298">
                  <c:v>41763.464328703703</c:v>
                </c:pt>
                <c:pt idx="2299">
                  <c:v>41763.464386574073</c:v>
                </c:pt>
                <c:pt idx="2300">
                  <c:v>41763.464456018519</c:v>
                </c:pt>
                <c:pt idx="2301">
                  <c:v>41763.464513888888</c:v>
                </c:pt>
                <c:pt idx="2302">
                  <c:v>41763.464571759258</c:v>
                </c:pt>
                <c:pt idx="2303">
                  <c:v>41763.464641203704</c:v>
                </c:pt>
                <c:pt idx="2304">
                  <c:v>41763.464699074073</c:v>
                </c:pt>
                <c:pt idx="2305">
                  <c:v>41763.464756944442</c:v>
                </c:pt>
                <c:pt idx="2306">
                  <c:v>41763.464826388888</c:v>
                </c:pt>
                <c:pt idx="2307">
                  <c:v>41763.464884259258</c:v>
                </c:pt>
                <c:pt idx="2308">
                  <c:v>41763.464942129627</c:v>
                </c:pt>
                <c:pt idx="2309">
                  <c:v>41763.465011574073</c:v>
                </c:pt>
                <c:pt idx="2310">
                  <c:v>41763.465069444443</c:v>
                </c:pt>
                <c:pt idx="2311">
                  <c:v>41763.465127314812</c:v>
                </c:pt>
                <c:pt idx="2312">
                  <c:v>41763.465196759258</c:v>
                </c:pt>
                <c:pt idx="2313">
                  <c:v>41763.465254629627</c:v>
                </c:pt>
                <c:pt idx="2314">
                  <c:v>41763.465312499997</c:v>
                </c:pt>
                <c:pt idx="2315">
                  <c:v>41763.465381944443</c:v>
                </c:pt>
                <c:pt idx="2316">
                  <c:v>41763.465439814812</c:v>
                </c:pt>
                <c:pt idx="2317">
                  <c:v>41763.465497685182</c:v>
                </c:pt>
                <c:pt idx="2318">
                  <c:v>41763.465555555558</c:v>
                </c:pt>
                <c:pt idx="2319">
                  <c:v>41763.465624999997</c:v>
                </c:pt>
                <c:pt idx="2320">
                  <c:v>41763.465682870374</c:v>
                </c:pt>
                <c:pt idx="2321">
                  <c:v>41763.465740740743</c:v>
                </c:pt>
                <c:pt idx="2322">
                  <c:v>41763.465810185182</c:v>
                </c:pt>
                <c:pt idx="2323">
                  <c:v>41763.465868055559</c:v>
                </c:pt>
                <c:pt idx="2324">
                  <c:v>41763.465925925928</c:v>
                </c:pt>
                <c:pt idx="2325">
                  <c:v>41763.465995370374</c:v>
                </c:pt>
                <c:pt idx="2326">
                  <c:v>41763.466053240743</c:v>
                </c:pt>
                <c:pt idx="2327">
                  <c:v>41763.466111111113</c:v>
                </c:pt>
                <c:pt idx="2328">
                  <c:v>41763.466180555559</c:v>
                </c:pt>
                <c:pt idx="2329">
                  <c:v>41763.466238425928</c:v>
                </c:pt>
                <c:pt idx="2330">
                  <c:v>41763.466296296298</c:v>
                </c:pt>
                <c:pt idx="2331">
                  <c:v>41763.466365740744</c:v>
                </c:pt>
                <c:pt idx="2332">
                  <c:v>41763.466423611113</c:v>
                </c:pt>
                <c:pt idx="2333">
                  <c:v>41763.466481481482</c:v>
                </c:pt>
                <c:pt idx="2334">
                  <c:v>41763.466550925928</c:v>
                </c:pt>
                <c:pt idx="2335">
                  <c:v>41763.466608796298</c:v>
                </c:pt>
                <c:pt idx="2336">
                  <c:v>41763.466666666667</c:v>
                </c:pt>
                <c:pt idx="2337">
                  <c:v>41763.466724537036</c:v>
                </c:pt>
                <c:pt idx="2338">
                  <c:v>41763.466793981483</c:v>
                </c:pt>
                <c:pt idx="2339">
                  <c:v>41763.466851851852</c:v>
                </c:pt>
                <c:pt idx="2340">
                  <c:v>41763.466909722221</c:v>
                </c:pt>
                <c:pt idx="2341">
                  <c:v>41763.466979166667</c:v>
                </c:pt>
                <c:pt idx="2342">
                  <c:v>41763.467037037037</c:v>
                </c:pt>
                <c:pt idx="2343">
                  <c:v>41763.467094907406</c:v>
                </c:pt>
                <c:pt idx="2344">
                  <c:v>41763.467164351852</c:v>
                </c:pt>
                <c:pt idx="2345">
                  <c:v>41763.467222222222</c:v>
                </c:pt>
                <c:pt idx="2346">
                  <c:v>41763.467280092591</c:v>
                </c:pt>
                <c:pt idx="2347">
                  <c:v>41763.467349537037</c:v>
                </c:pt>
                <c:pt idx="2348">
                  <c:v>41763.467407407406</c:v>
                </c:pt>
                <c:pt idx="2349">
                  <c:v>41763.467465277776</c:v>
                </c:pt>
                <c:pt idx="2350">
                  <c:v>41763.467534722222</c:v>
                </c:pt>
                <c:pt idx="2351">
                  <c:v>41763.467592592591</c:v>
                </c:pt>
                <c:pt idx="2352">
                  <c:v>41763.467650462961</c:v>
                </c:pt>
                <c:pt idx="2353">
                  <c:v>41763.46770833333</c:v>
                </c:pt>
                <c:pt idx="2354">
                  <c:v>41763.467777777776</c:v>
                </c:pt>
                <c:pt idx="2355">
                  <c:v>41763.467835648145</c:v>
                </c:pt>
                <c:pt idx="2356">
                  <c:v>41763.467893518522</c:v>
                </c:pt>
                <c:pt idx="2357">
                  <c:v>41763.467962962961</c:v>
                </c:pt>
                <c:pt idx="2358">
                  <c:v>41763.46802083333</c:v>
                </c:pt>
                <c:pt idx="2359">
                  <c:v>41763.468078703707</c:v>
                </c:pt>
                <c:pt idx="2360">
                  <c:v>41763.468148148146</c:v>
                </c:pt>
                <c:pt idx="2361">
                  <c:v>41763.468206018515</c:v>
                </c:pt>
                <c:pt idx="2362">
                  <c:v>41763.468263888892</c:v>
                </c:pt>
                <c:pt idx="2363">
                  <c:v>41763.468333333331</c:v>
                </c:pt>
                <c:pt idx="2364">
                  <c:v>41763.468391203707</c:v>
                </c:pt>
                <c:pt idx="2365">
                  <c:v>41763.468449074076</c:v>
                </c:pt>
                <c:pt idx="2366">
                  <c:v>41763.468518518515</c:v>
                </c:pt>
                <c:pt idx="2367">
                  <c:v>41763.468576388892</c:v>
                </c:pt>
                <c:pt idx="2368">
                  <c:v>41763.468634259261</c:v>
                </c:pt>
                <c:pt idx="2369">
                  <c:v>41763.468692129631</c:v>
                </c:pt>
                <c:pt idx="2370">
                  <c:v>41763.468761574077</c:v>
                </c:pt>
                <c:pt idx="2371">
                  <c:v>41763.468819444446</c:v>
                </c:pt>
                <c:pt idx="2372">
                  <c:v>41763.468877314815</c:v>
                </c:pt>
                <c:pt idx="2373">
                  <c:v>41763.468946759262</c:v>
                </c:pt>
                <c:pt idx="2374">
                  <c:v>41763.469004629631</c:v>
                </c:pt>
                <c:pt idx="2375">
                  <c:v>41763.4690625</c:v>
                </c:pt>
                <c:pt idx="2376">
                  <c:v>41763.469131944446</c:v>
                </c:pt>
                <c:pt idx="2377">
                  <c:v>41763.469189814816</c:v>
                </c:pt>
                <c:pt idx="2378">
                  <c:v>41763.469247685185</c:v>
                </c:pt>
                <c:pt idx="2379">
                  <c:v>41763.469317129631</c:v>
                </c:pt>
                <c:pt idx="2380">
                  <c:v>41763.469375000001</c:v>
                </c:pt>
                <c:pt idx="2381">
                  <c:v>41763.46943287037</c:v>
                </c:pt>
                <c:pt idx="2382">
                  <c:v>41763.469502314816</c:v>
                </c:pt>
                <c:pt idx="2383">
                  <c:v>41763.469560185185</c:v>
                </c:pt>
                <c:pt idx="2384">
                  <c:v>41763.469618055555</c:v>
                </c:pt>
                <c:pt idx="2385">
                  <c:v>41763.469687500001</c:v>
                </c:pt>
                <c:pt idx="2386">
                  <c:v>41763.46974537037</c:v>
                </c:pt>
                <c:pt idx="2387">
                  <c:v>41763.46980324074</c:v>
                </c:pt>
                <c:pt idx="2388">
                  <c:v>41763.469861111109</c:v>
                </c:pt>
                <c:pt idx="2389">
                  <c:v>41763.469930555555</c:v>
                </c:pt>
                <c:pt idx="2390">
                  <c:v>41763.469988425924</c:v>
                </c:pt>
                <c:pt idx="2391">
                  <c:v>41763.470046296294</c:v>
                </c:pt>
                <c:pt idx="2392">
                  <c:v>41763.47011574074</c:v>
                </c:pt>
                <c:pt idx="2393">
                  <c:v>41763.470173611109</c:v>
                </c:pt>
                <c:pt idx="2394">
                  <c:v>41763.470231481479</c:v>
                </c:pt>
                <c:pt idx="2395">
                  <c:v>41763.470300925925</c:v>
                </c:pt>
                <c:pt idx="2396">
                  <c:v>41763.470358796294</c:v>
                </c:pt>
                <c:pt idx="2397">
                  <c:v>41763.470416666663</c:v>
                </c:pt>
                <c:pt idx="2398">
                  <c:v>41763.470486111109</c:v>
                </c:pt>
                <c:pt idx="2399">
                  <c:v>41763.470543981479</c:v>
                </c:pt>
                <c:pt idx="2400">
                  <c:v>41763.470601851855</c:v>
                </c:pt>
                <c:pt idx="2401">
                  <c:v>41763.470671296294</c:v>
                </c:pt>
                <c:pt idx="2402">
                  <c:v>41763.470729166664</c:v>
                </c:pt>
                <c:pt idx="2403">
                  <c:v>41763.47078703704</c:v>
                </c:pt>
                <c:pt idx="2404">
                  <c:v>41763.470856481479</c:v>
                </c:pt>
                <c:pt idx="2405">
                  <c:v>41763.470914351848</c:v>
                </c:pt>
                <c:pt idx="2406">
                  <c:v>41763.470972222225</c:v>
                </c:pt>
                <c:pt idx="2407">
                  <c:v>41763.471030092594</c:v>
                </c:pt>
                <c:pt idx="2408">
                  <c:v>41763.471099537041</c:v>
                </c:pt>
                <c:pt idx="2409">
                  <c:v>41763.47115740741</c:v>
                </c:pt>
                <c:pt idx="2410">
                  <c:v>41763.471215277779</c:v>
                </c:pt>
                <c:pt idx="2411">
                  <c:v>41763.471284722225</c:v>
                </c:pt>
                <c:pt idx="2412">
                  <c:v>41763.471342592595</c:v>
                </c:pt>
                <c:pt idx="2413">
                  <c:v>41763.471400462964</c:v>
                </c:pt>
                <c:pt idx="2414">
                  <c:v>41763.47146990741</c:v>
                </c:pt>
                <c:pt idx="2415">
                  <c:v>41763.47152777778</c:v>
                </c:pt>
                <c:pt idx="2416">
                  <c:v>41763.471585648149</c:v>
                </c:pt>
                <c:pt idx="2417">
                  <c:v>41763.471655092595</c:v>
                </c:pt>
                <c:pt idx="2418">
                  <c:v>41763.471712962964</c:v>
                </c:pt>
                <c:pt idx="2419">
                  <c:v>41763.471770833334</c:v>
                </c:pt>
                <c:pt idx="2420">
                  <c:v>41763.47184027778</c:v>
                </c:pt>
                <c:pt idx="2421">
                  <c:v>41763.471898148149</c:v>
                </c:pt>
                <c:pt idx="2422">
                  <c:v>41763.471956018519</c:v>
                </c:pt>
                <c:pt idx="2423">
                  <c:v>41763.472013888888</c:v>
                </c:pt>
                <c:pt idx="2424">
                  <c:v>41763.472083333334</c:v>
                </c:pt>
                <c:pt idx="2425">
                  <c:v>41763.472141203703</c:v>
                </c:pt>
                <c:pt idx="2426">
                  <c:v>41763.472199074073</c:v>
                </c:pt>
                <c:pt idx="2427">
                  <c:v>41763.472268518519</c:v>
                </c:pt>
                <c:pt idx="2428">
                  <c:v>41763.472326388888</c:v>
                </c:pt>
                <c:pt idx="2429">
                  <c:v>41763.472384259258</c:v>
                </c:pt>
                <c:pt idx="2430">
                  <c:v>41763.472453703704</c:v>
                </c:pt>
                <c:pt idx="2431">
                  <c:v>41763.472511574073</c:v>
                </c:pt>
                <c:pt idx="2432">
                  <c:v>41763.472569444442</c:v>
                </c:pt>
                <c:pt idx="2433">
                  <c:v>41763.472638888888</c:v>
                </c:pt>
                <c:pt idx="2434">
                  <c:v>41763.472696759258</c:v>
                </c:pt>
                <c:pt idx="2435">
                  <c:v>41763.472754629627</c:v>
                </c:pt>
                <c:pt idx="2436">
                  <c:v>41763.472824074073</c:v>
                </c:pt>
                <c:pt idx="2437">
                  <c:v>41763.472881944443</c:v>
                </c:pt>
                <c:pt idx="2438">
                  <c:v>41763.472939814812</c:v>
                </c:pt>
                <c:pt idx="2439">
                  <c:v>41763.473009259258</c:v>
                </c:pt>
                <c:pt idx="2440">
                  <c:v>41763.473067129627</c:v>
                </c:pt>
                <c:pt idx="2441">
                  <c:v>41763.473124999997</c:v>
                </c:pt>
                <c:pt idx="2442">
                  <c:v>41763.473182870373</c:v>
                </c:pt>
                <c:pt idx="2443">
                  <c:v>41763.473252314812</c:v>
                </c:pt>
                <c:pt idx="2444">
                  <c:v>41763.473310185182</c:v>
                </c:pt>
                <c:pt idx="2445">
                  <c:v>41763.473368055558</c:v>
                </c:pt>
                <c:pt idx="2446">
                  <c:v>41763.473437499997</c:v>
                </c:pt>
                <c:pt idx="2447">
                  <c:v>41763.473495370374</c:v>
                </c:pt>
                <c:pt idx="2448">
                  <c:v>41763.473553240743</c:v>
                </c:pt>
                <c:pt idx="2449">
                  <c:v>41763.473622685182</c:v>
                </c:pt>
                <c:pt idx="2450">
                  <c:v>41763.473680555559</c:v>
                </c:pt>
                <c:pt idx="2451">
                  <c:v>41763.473738425928</c:v>
                </c:pt>
                <c:pt idx="2452">
                  <c:v>41763.473807870374</c:v>
                </c:pt>
                <c:pt idx="2453">
                  <c:v>41763.473865740743</c:v>
                </c:pt>
                <c:pt idx="2454">
                  <c:v>41763.473923611113</c:v>
                </c:pt>
                <c:pt idx="2455">
                  <c:v>41763.473993055559</c:v>
                </c:pt>
                <c:pt idx="2456">
                  <c:v>41763.474050925928</c:v>
                </c:pt>
                <c:pt idx="2457">
                  <c:v>41763.474108796298</c:v>
                </c:pt>
                <c:pt idx="2458">
                  <c:v>41763.474178240744</c:v>
                </c:pt>
                <c:pt idx="2459">
                  <c:v>41763.474236111113</c:v>
                </c:pt>
                <c:pt idx="2460">
                  <c:v>41763.474293981482</c:v>
                </c:pt>
                <c:pt idx="2461">
                  <c:v>41763.474351851852</c:v>
                </c:pt>
                <c:pt idx="2462">
                  <c:v>41763.474421296298</c:v>
                </c:pt>
                <c:pt idx="2463">
                  <c:v>41763.474479166667</c:v>
                </c:pt>
                <c:pt idx="2464">
                  <c:v>41763.474537037036</c:v>
                </c:pt>
                <c:pt idx="2465">
                  <c:v>41763.474606481483</c:v>
                </c:pt>
                <c:pt idx="2466">
                  <c:v>41763.474664351852</c:v>
                </c:pt>
                <c:pt idx="2467">
                  <c:v>41763.474722222221</c:v>
                </c:pt>
                <c:pt idx="2468">
                  <c:v>41763.474791666667</c:v>
                </c:pt>
                <c:pt idx="2469">
                  <c:v>41763.474849537037</c:v>
                </c:pt>
                <c:pt idx="2470">
                  <c:v>41763.474907407406</c:v>
                </c:pt>
                <c:pt idx="2471">
                  <c:v>41763.474976851852</c:v>
                </c:pt>
                <c:pt idx="2472">
                  <c:v>41763.475034722222</c:v>
                </c:pt>
                <c:pt idx="2473">
                  <c:v>41763.475092592591</c:v>
                </c:pt>
                <c:pt idx="2474">
                  <c:v>41763.475162037037</c:v>
                </c:pt>
                <c:pt idx="2475">
                  <c:v>41763.475219907406</c:v>
                </c:pt>
                <c:pt idx="2476">
                  <c:v>41763.475277777776</c:v>
                </c:pt>
                <c:pt idx="2477">
                  <c:v>41763.475335648145</c:v>
                </c:pt>
                <c:pt idx="2478">
                  <c:v>41763.475405092591</c:v>
                </c:pt>
                <c:pt idx="2479">
                  <c:v>41763.475462962961</c:v>
                </c:pt>
                <c:pt idx="2480">
                  <c:v>41763.47552083333</c:v>
                </c:pt>
                <c:pt idx="2481">
                  <c:v>41763.475590277776</c:v>
                </c:pt>
                <c:pt idx="2482">
                  <c:v>41763.475648148145</c:v>
                </c:pt>
                <c:pt idx="2483">
                  <c:v>41763.475706018522</c:v>
                </c:pt>
                <c:pt idx="2484">
                  <c:v>41763.475775462961</c:v>
                </c:pt>
                <c:pt idx="2485">
                  <c:v>41763.47583333333</c:v>
                </c:pt>
                <c:pt idx="2486">
                  <c:v>41763.475891203707</c:v>
                </c:pt>
                <c:pt idx="2487">
                  <c:v>41763.475960648146</c:v>
                </c:pt>
                <c:pt idx="2488">
                  <c:v>41763.476018518515</c:v>
                </c:pt>
                <c:pt idx="2489">
                  <c:v>41763.476076388892</c:v>
                </c:pt>
                <c:pt idx="2490">
                  <c:v>41763.476145833331</c:v>
                </c:pt>
                <c:pt idx="2491">
                  <c:v>41763.476203703707</c:v>
                </c:pt>
                <c:pt idx="2492">
                  <c:v>41763.476261574076</c:v>
                </c:pt>
                <c:pt idx="2493">
                  <c:v>41763.476331018515</c:v>
                </c:pt>
                <c:pt idx="2494">
                  <c:v>41763.476388888892</c:v>
                </c:pt>
                <c:pt idx="2495">
                  <c:v>41763.476446759261</c:v>
                </c:pt>
                <c:pt idx="2496">
                  <c:v>41763.476504629631</c:v>
                </c:pt>
                <c:pt idx="2497">
                  <c:v>41763.476574074077</c:v>
                </c:pt>
                <c:pt idx="2498">
                  <c:v>41763.476631944446</c:v>
                </c:pt>
                <c:pt idx="2499">
                  <c:v>41763.476689814815</c:v>
                </c:pt>
                <c:pt idx="2500">
                  <c:v>41763.476759259262</c:v>
                </c:pt>
                <c:pt idx="2501">
                  <c:v>41763.476817129631</c:v>
                </c:pt>
                <c:pt idx="2502">
                  <c:v>41763.476875</c:v>
                </c:pt>
                <c:pt idx="2503">
                  <c:v>41763.476944444446</c:v>
                </c:pt>
                <c:pt idx="2504">
                  <c:v>41763.477002314816</c:v>
                </c:pt>
                <c:pt idx="2505">
                  <c:v>41763.477060185185</c:v>
                </c:pt>
                <c:pt idx="2506">
                  <c:v>41763.477129629631</c:v>
                </c:pt>
                <c:pt idx="2507">
                  <c:v>41763.477187500001</c:v>
                </c:pt>
                <c:pt idx="2508">
                  <c:v>41763.47724537037</c:v>
                </c:pt>
                <c:pt idx="2509">
                  <c:v>41763.477314814816</c:v>
                </c:pt>
                <c:pt idx="2510">
                  <c:v>41763.477372685185</c:v>
                </c:pt>
                <c:pt idx="2511">
                  <c:v>41763.477430555555</c:v>
                </c:pt>
                <c:pt idx="2512">
                  <c:v>41763.477500000001</c:v>
                </c:pt>
                <c:pt idx="2513">
                  <c:v>41763.47755787037</c:v>
                </c:pt>
                <c:pt idx="2514">
                  <c:v>41763.47761574074</c:v>
                </c:pt>
                <c:pt idx="2515">
                  <c:v>41763.477673611109</c:v>
                </c:pt>
                <c:pt idx="2516">
                  <c:v>41763.477743055555</c:v>
                </c:pt>
                <c:pt idx="2517">
                  <c:v>41763.477800925924</c:v>
                </c:pt>
                <c:pt idx="2518">
                  <c:v>41763.477858796294</c:v>
                </c:pt>
                <c:pt idx="2519">
                  <c:v>41763.47792824074</c:v>
                </c:pt>
                <c:pt idx="2520">
                  <c:v>41763.477986111109</c:v>
                </c:pt>
                <c:pt idx="2521">
                  <c:v>41763.478043981479</c:v>
                </c:pt>
                <c:pt idx="2522">
                  <c:v>41763.478113425925</c:v>
                </c:pt>
                <c:pt idx="2523">
                  <c:v>41763.478171296294</c:v>
                </c:pt>
                <c:pt idx="2524">
                  <c:v>41763.478229166663</c:v>
                </c:pt>
                <c:pt idx="2525">
                  <c:v>41763.478298611109</c:v>
                </c:pt>
                <c:pt idx="2526">
                  <c:v>41763.478356481479</c:v>
                </c:pt>
                <c:pt idx="2527">
                  <c:v>41763.478414351855</c:v>
                </c:pt>
                <c:pt idx="2528">
                  <c:v>41763.478483796294</c:v>
                </c:pt>
                <c:pt idx="2529">
                  <c:v>41763.478541666664</c:v>
                </c:pt>
                <c:pt idx="2530">
                  <c:v>41763.47859953704</c:v>
                </c:pt>
                <c:pt idx="2531">
                  <c:v>41763.47865740741</c:v>
                </c:pt>
                <c:pt idx="2532">
                  <c:v>41763.478726851848</c:v>
                </c:pt>
                <c:pt idx="2533">
                  <c:v>41763.478784722225</c:v>
                </c:pt>
                <c:pt idx="2534">
                  <c:v>41763.478842592594</c:v>
                </c:pt>
                <c:pt idx="2535">
                  <c:v>41763.478912037041</c:v>
                </c:pt>
                <c:pt idx="2536">
                  <c:v>41763.47896990741</c:v>
                </c:pt>
                <c:pt idx="2537">
                  <c:v>41763.479027777779</c:v>
                </c:pt>
                <c:pt idx="2538">
                  <c:v>41763.479097222225</c:v>
                </c:pt>
                <c:pt idx="2539">
                  <c:v>41763.479155092595</c:v>
                </c:pt>
                <c:pt idx="2540">
                  <c:v>41763.479212962964</c:v>
                </c:pt>
                <c:pt idx="2541">
                  <c:v>41763.47928240741</c:v>
                </c:pt>
                <c:pt idx="2542">
                  <c:v>41763.47934027778</c:v>
                </c:pt>
                <c:pt idx="2543">
                  <c:v>41763.479398148149</c:v>
                </c:pt>
                <c:pt idx="2544">
                  <c:v>41763.479467592595</c:v>
                </c:pt>
                <c:pt idx="2545">
                  <c:v>41763.479525462964</c:v>
                </c:pt>
                <c:pt idx="2546">
                  <c:v>41763.479583333334</c:v>
                </c:pt>
                <c:pt idx="2547">
                  <c:v>41763.479641203703</c:v>
                </c:pt>
                <c:pt idx="2548">
                  <c:v>41763.479710648149</c:v>
                </c:pt>
                <c:pt idx="2549">
                  <c:v>41763.479768518519</c:v>
                </c:pt>
                <c:pt idx="2550">
                  <c:v>41763.479826388888</c:v>
                </c:pt>
                <c:pt idx="2551">
                  <c:v>41763.479895833334</c:v>
                </c:pt>
                <c:pt idx="2552">
                  <c:v>41763.479953703703</c:v>
                </c:pt>
                <c:pt idx="2553">
                  <c:v>41763.480011574073</c:v>
                </c:pt>
                <c:pt idx="2554">
                  <c:v>41763.480081018519</c:v>
                </c:pt>
                <c:pt idx="2555">
                  <c:v>41763.480138888888</c:v>
                </c:pt>
                <c:pt idx="2556">
                  <c:v>41763.480196759258</c:v>
                </c:pt>
                <c:pt idx="2557">
                  <c:v>41763.480266203704</c:v>
                </c:pt>
                <c:pt idx="2558">
                  <c:v>41763.480324074073</c:v>
                </c:pt>
                <c:pt idx="2559">
                  <c:v>41763.480381944442</c:v>
                </c:pt>
                <c:pt idx="2560">
                  <c:v>41763.480451388888</c:v>
                </c:pt>
                <c:pt idx="2561">
                  <c:v>41763.480509259258</c:v>
                </c:pt>
                <c:pt idx="2562">
                  <c:v>41763.480567129627</c:v>
                </c:pt>
                <c:pt idx="2563">
                  <c:v>41763.480624999997</c:v>
                </c:pt>
                <c:pt idx="2564">
                  <c:v>41763.480694444443</c:v>
                </c:pt>
                <c:pt idx="2565">
                  <c:v>41763.480752314812</c:v>
                </c:pt>
                <c:pt idx="2566">
                  <c:v>41763.480810185189</c:v>
                </c:pt>
                <c:pt idx="2567">
                  <c:v>41763.480879629627</c:v>
                </c:pt>
                <c:pt idx="2568">
                  <c:v>41763.480937499997</c:v>
                </c:pt>
                <c:pt idx="2569">
                  <c:v>41763.480995370373</c:v>
                </c:pt>
                <c:pt idx="2570">
                  <c:v>41763.481064814812</c:v>
                </c:pt>
                <c:pt idx="2571">
                  <c:v>41763.481122685182</c:v>
                </c:pt>
                <c:pt idx="2572">
                  <c:v>41763.481180555558</c:v>
                </c:pt>
                <c:pt idx="2573">
                  <c:v>41763.481249999997</c:v>
                </c:pt>
                <c:pt idx="2574">
                  <c:v>41763.481307870374</c:v>
                </c:pt>
                <c:pt idx="2575">
                  <c:v>41763.481365740743</c:v>
                </c:pt>
                <c:pt idx="2576">
                  <c:v>41763.481423611112</c:v>
                </c:pt>
                <c:pt idx="2577">
                  <c:v>41763.481493055559</c:v>
                </c:pt>
                <c:pt idx="2578">
                  <c:v>41763.481550925928</c:v>
                </c:pt>
                <c:pt idx="2579">
                  <c:v>41763.481608796297</c:v>
                </c:pt>
                <c:pt idx="2580">
                  <c:v>41763.481678240743</c:v>
                </c:pt>
                <c:pt idx="2581">
                  <c:v>41763.481736111113</c:v>
                </c:pt>
                <c:pt idx="2582">
                  <c:v>41763.481793981482</c:v>
                </c:pt>
                <c:pt idx="2583">
                  <c:v>41763.481863425928</c:v>
                </c:pt>
                <c:pt idx="2584">
                  <c:v>41763.481921296298</c:v>
                </c:pt>
                <c:pt idx="2585">
                  <c:v>41763.481979166667</c:v>
                </c:pt>
                <c:pt idx="2586">
                  <c:v>41763.482048611113</c:v>
                </c:pt>
                <c:pt idx="2587">
                  <c:v>41763.482106481482</c:v>
                </c:pt>
                <c:pt idx="2588">
                  <c:v>41763.482164351852</c:v>
                </c:pt>
                <c:pt idx="2589">
                  <c:v>41763.482233796298</c:v>
                </c:pt>
                <c:pt idx="2590">
                  <c:v>41763.482291666667</c:v>
                </c:pt>
                <c:pt idx="2591">
                  <c:v>41763.482349537036</c:v>
                </c:pt>
                <c:pt idx="2592">
                  <c:v>41763.482407407406</c:v>
                </c:pt>
                <c:pt idx="2593">
                  <c:v>41763.482476851852</c:v>
                </c:pt>
                <c:pt idx="2594">
                  <c:v>41763.482534722221</c:v>
                </c:pt>
                <c:pt idx="2595">
                  <c:v>41763.482592592591</c:v>
                </c:pt>
                <c:pt idx="2596">
                  <c:v>41763.482662037037</c:v>
                </c:pt>
                <c:pt idx="2597">
                  <c:v>41763.482719907406</c:v>
                </c:pt>
                <c:pt idx="2598">
                  <c:v>41763.482777777775</c:v>
                </c:pt>
                <c:pt idx="2599">
                  <c:v>41763.482847222222</c:v>
                </c:pt>
                <c:pt idx="2600">
                  <c:v>41763.482905092591</c:v>
                </c:pt>
                <c:pt idx="2601">
                  <c:v>41763.48296296296</c:v>
                </c:pt>
                <c:pt idx="2602">
                  <c:v>41763.483032407406</c:v>
                </c:pt>
                <c:pt idx="2603">
                  <c:v>41763.483090277776</c:v>
                </c:pt>
                <c:pt idx="2604">
                  <c:v>41763.483148148145</c:v>
                </c:pt>
                <c:pt idx="2605">
                  <c:v>41763.483217592591</c:v>
                </c:pt>
                <c:pt idx="2606">
                  <c:v>41763.483275462961</c:v>
                </c:pt>
                <c:pt idx="2607">
                  <c:v>41763.48333333333</c:v>
                </c:pt>
                <c:pt idx="2608">
                  <c:v>41763.483391203707</c:v>
                </c:pt>
                <c:pt idx="2609">
                  <c:v>41763.483460648145</c:v>
                </c:pt>
                <c:pt idx="2610">
                  <c:v>41763.483518518522</c:v>
                </c:pt>
                <c:pt idx="2611">
                  <c:v>41763.483576388891</c:v>
                </c:pt>
                <c:pt idx="2612">
                  <c:v>41763.48364583333</c:v>
                </c:pt>
                <c:pt idx="2613">
                  <c:v>41763.483703703707</c:v>
                </c:pt>
                <c:pt idx="2614">
                  <c:v>41763.483761574076</c:v>
                </c:pt>
                <c:pt idx="2615">
                  <c:v>41763.483831018515</c:v>
                </c:pt>
                <c:pt idx="2616">
                  <c:v>41763.483888888892</c:v>
                </c:pt>
                <c:pt idx="2617">
                  <c:v>41763.483946759261</c:v>
                </c:pt>
                <c:pt idx="2618">
                  <c:v>41763.484016203707</c:v>
                </c:pt>
                <c:pt idx="2619">
                  <c:v>41763.484074074076</c:v>
                </c:pt>
                <c:pt idx="2620">
                  <c:v>41763.484131944446</c:v>
                </c:pt>
                <c:pt idx="2621">
                  <c:v>41763.484201388892</c:v>
                </c:pt>
                <c:pt idx="2622">
                  <c:v>41763.484259259261</c:v>
                </c:pt>
                <c:pt idx="2623">
                  <c:v>41763.484317129631</c:v>
                </c:pt>
                <c:pt idx="2624">
                  <c:v>41763.484375</c:v>
                </c:pt>
                <c:pt idx="2625">
                  <c:v>41763.484444444446</c:v>
                </c:pt>
                <c:pt idx="2626">
                  <c:v>41763.484502314815</c:v>
                </c:pt>
                <c:pt idx="2627">
                  <c:v>41763.484560185185</c:v>
                </c:pt>
                <c:pt idx="2628">
                  <c:v>41763.484629629631</c:v>
                </c:pt>
                <c:pt idx="2629">
                  <c:v>41763.4846875</c:v>
                </c:pt>
                <c:pt idx="2630">
                  <c:v>41763.48474537037</c:v>
                </c:pt>
                <c:pt idx="2631">
                  <c:v>41763.484814814816</c:v>
                </c:pt>
                <c:pt idx="2632">
                  <c:v>41763.484872685185</c:v>
                </c:pt>
                <c:pt idx="2633">
                  <c:v>41763.484930555554</c:v>
                </c:pt>
                <c:pt idx="2634">
                  <c:v>41763.485000000001</c:v>
                </c:pt>
                <c:pt idx="2635">
                  <c:v>41763.48505787037</c:v>
                </c:pt>
                <c:pt idx="2636">
                  <c:v>41763.485115740739</c:v>
                </c:pt>
                <c:pt idx="2637">
                  <c:v>41763.485185185185</c:v>
                </c:pt>
                <c:pt idx="2638">
                  <c:v>41763.485243055555</c:v>
                </c:pt>
                <c:pt idx="2639">
                  <c:v>41763.485300925924</c:v>
                </c:pt>
                <c:pt idx="2640">
                  <c:v>41763.485358796293</c:v>
                </c:pt>
                <c:pt idx="2641">
                  <c:v>41763.48542824074</c:v>
                </c:pt>
                <c:pt idx="2642">
                  <c:v>41763.485486111109</c:v>
                </c:pt>
                <c:pt idx="2643">
                  <c:v>41763.485543981478</c:v>
                </c:pt>
                <c:pt idx="2644">
                  <c:v>41763.485613425924</c:v>
                </c:pt>
                <c:pt idx="2645">
                  <c:v>41763.485671296294</c:v>
                </c:pt>
                <c:pt idx="2646">
                  <c:v>41763.485729166663</c:v>
                </c:pt>
                <c:pt idx="2647">
                  <c:v>41763.485798611109</c:v>
                </c:pt>
                <c:pt idx="2648">
                  <c:v>41763.485856481479</c:v>
                </c:pt>
                <c:pt idx="2649">
                  <c:v>41763.485914351855</c:v>
                </c:pt>
                <c:pt idx="2650">
                  <c:v>41763.485983796294</c:v>
                </c:pt>
                <c:pt idx="2651">
                  <c:v>41763.486041666663</c:v>
                </c:pt>
                <c:pt idx="2652">
                  <c:v>41763.48609953704</c:v>
                </c:pt>
                <c:pt idx="2653">
                  <c:v>41763.486157407409</c:v>
                </c:pt>
                <c:pt idx="2654">
                  <c:v>41763.486226851855</c:v>
                </c:pt>
                <c:pt idx="2655">
                  <c:v>41763.486284722225</c:v>
                </c:pt>
                <c:pt idx="2656">
                  <c:v>41763.486342592594</c:v>
                </c:pt>
                <c:pt idx="2657">
                  <c:v>41763.48641203704</c:v>
                </c:pt>
                <c:pt idx="2658">
                  <c:v>41763.48646990741</c:v>
                </c:pt>
                <c:pt idx="2659">
                  <c:v>41763.486527777779</c:v>
                </c:pt>
                <c:pt idx="2660">
                  <c:v>41763.486597222225</c:v>
                </c:pt>
                <c:pt idx="2661">
                  <c:v>41763.486655092594</c:v>
                </c:pt>
                <c:pt idx="2662">
                  <c:v>41763.486712962964</c:v>
                </c:pt>
                <c:pt idx="2663">
                  <c:v>41763.48678240741</c:v>
                </c:pt>
                <c:pt idx="2664">
                  <c:v>41763.486840277779</c:v>
                </c:pt>
                <c:pt idx="2665">
                  <c:v>41763.486898148149</c:v>
                </c:pt>
                <c:pt idx="2666">
                  <c:v>41763.486967592595</c:v>
                </c:pt>
                <c:pt idx="2667">
                  <c:v>41763.487025462964</c:v>
                </c:pt>
                <c:pt idx="2668">
                  <c:v>41763.487083333333</c:v>
                </c:pt>
                <c:pt idx="2669">
                  <c:v>41763.487141203703</c:v>
                </c:pt>
                <c:pt idx="2670">
                  <c:v>41763.487210648149</c:v>
                </c:pt>
                <c:pt idx="2671">
                  <c:v>41763.487268518518</c:v>
                </c:pt>
                <c:pt idx="2672">
                  <c:v>41763.487326388888</c:v>
                </c:pt>
                <c:pt idx="2673">
                  <c:v>41763.487395833334</c:v>
                </c:pt>
                <c:pt idx="2674">
                  <c:v>41763.487453703703</c:v>
                </c:pt>
                <c:pt idx="2675">
                  <c:v>41763.487511574072</c:v>
                </c:pt>
                <c:pt idx="2676">
                  <c:v>41763.487581018519</c:v>
                </c:pt>
                <c:pt idx="2677">
                  <c:v>41763.487638888888</c:v>
                </c:pt>
                <c:pt idx="2678">
                  <c:v>41763.487696759257</c:v>
                </c:pt>
                <c:pt idx="2679">
                  <c:v>41763.487766203703</c:v>
                </c:pt>
                <c:pt idx="2680">
                  <c:v>41763.487824074073</c:v>
                </c:pt>
                <c:pt idx="2681">
                  <c:v>41763.487881944442</c:v>
                </c:pt>
                <c:pt idx="2682">
                  <c:v>41763.487939814811</c:v>
                </c:pt>
                <c:pt idx="2683">
                  <c:v>41763.488009259258</c:v>
                </c:pt>
                <c:pt idx="2684">
                  <c:v>41763.488067129627</c:v>
                </c:pt>
                <c:pt idx="2685">
                  <c:v>41763.488125000003</c:v>
                </c:pt>
                <c:pt idx="2686">
                  <c:v>41763.488194444442</c:v>
                </c:pt>
                <c:pt idx="2687">
                  <c:v>41763.488252314812</c:v>
                </c:pt>
                <c:pt idx="2688">
                  <c:v>41763.488310185188</c:v>
                </c:pt>
                <c:pt idx="2689">
                  <c:v>41763.488379629627</c:v>
                </c:pt>
                <c:pt idx="2690">
                  <c:v>41763.488437499997</c:v>
                </c:pt>
                <c:pt idx="2691">
                  <c:v>41763.488495370373</c:v>
                </c:pt>
                <c:pt idx="2692">
                  <c:v>41763.488564814812</c:v>
                </c:pt>
                <c:pt idx="2693">
                  <c:v>41763.488622685189</c:v>
                </c:pt>
                <c:pt idx="2694">
                  <c:v>41763.488680555558</c:v>
                </c:pt>
                <c:pt idx="2695">
                  <c:v>41763.488749999997</c:v>
                </c:pt>
                <c:pt idx="2696">
                  <c:v>41763.488807870373</c:v>
                </c:pt>
                <c:pt idx="2697">
                  <c:v>41763.488865740743</c:v>
                </c:pt>
                <c:pt idx="2698">
                  <c:v>41763.488923611112</c:v>
                </c:pt>
                <c:pt idx="2699">
                  <c:v>41763.488993055558</c:v>
                </c:pt>
                <c:pt idx="2700">
                  <c:v>41763.489050925928</c:v>
                </c:pt>
                <c:pt idx="2701">
                  <c:v>41763.489108796297</c:v>
                </c:pt>
                <c:pt idx="2702">
                  <c:v>41763.489178240743</c:v>
                </c:pt>
                <c:pt idx="2703">
                  <c:v>41763.489236111112</c:v>
                </c:pt>
                <c:pt idx="2704">
                  <c:v>41763.489293981482</c:v>
                </c:pt>
                <c:pt idx="2705">
                  <c:v>41763.489363425928</c:v>
                </c:pt>
                <c:pt idx="2706">
                  <c:v>41763.489421296297</c:v>
                </c:pt>
                <c:pt idx="2707">
                  <c:v>41763.489479166667</c:v>
                </c:pt>
                <c:pt idx="2708">
                  <c:v>41763.489548611113</c:v>
                </c:pt>
                <c:pt idx="2709">
                  <c:v>41763.489606481482</c:v>
                </c:pt>
                <c:pt idx="2710">
                  <c:v>41763.489664351851</c:v>
                </c:pt>
                <c:pt idx="2711">
                  <c:v>41763.489722222221</c:v>
                </c:pt>
                <c:pt idx="2712">
                  <c:v>41763.489791666667</c:v>
                </c:pt>
                <c:pt idx="2713">
                  <c:v>41763.489849537036</c:v>
                </c:pt>
                <c:pt idx="2714">
                  <c:v>41763.489907407406</c:v>
                </c:pt>
                <c:pt idx="2715">
                  <c:v>41763.489976851852</c:v>
                </c:pt>
                <c:pt idx="2716">
                  <c:v>41763.490034722221</c:v>
                </c:pt>
                <c:pt idx="2717">
                  <c:v>41763.49009259259</c:v>
                </c:pt>
                <c:pt idx="2718">
                  <c:v>41763.490162037036</c:v>
                </c:pt>
                <c:pt idx="2719">
                  <c:v>41763.490219907406</c:v>
                </c:pt>
                <c:pt idx="2720">
                  <c:v>41763.490277777775</c:v>
                </c:pt>
                <c:pt idx="2721">
                  <c:v>41763.490347222221</c:v>
                </c:pt>
                <c:pt idx="2722">
                  <c:v>41763.490405092591</c:v>
                </c:pt>
                <c:pt idx="2723">
                  <c:v>41763.49046296296</c:v>
                </c:pt>
                <c:pt idx="2724">
                  <c:v>41763.490532407406</c:v>
                </c:pt>
                <c:pt idx="2725">
                  <c:v>41763.490590277775</c:v>
                </c:pt>
                <c:pt idx="2726">
                  <c:v>41763.490648148145</c:v>
                </c:pt>
                <c:pt idx="2727">
                  <c:v>41763.490717592591</c:v>
                </c:pt>
                <c:pt idx="2728">
                  <c:v>41763.49077546296</c:v>
                </c:pt>
                <c:pt idx="2729">
                  <c:v>41763.490833333337</c:v>
                </c:pt>
                <c:pt idx="2730">
                  <c:v>41763.490891203706</c:v>
                </c:pt>
                <c:pt idx="2731">
                  <c:v>41763.490960648145</c:v>
                </c:pt>
                <c:pt idx="2732">
                  <c:v>41763.491018518522</c:v>
                </c:pt>
                <c:pt idx="2733">
                  <c:v>41763.491076388891</c:v>
                </c:pt>
                <c:pt idx="2734">
                  <c:v>41763.49114583333</c:v>
                </c:pt>
                <c:pt idx="2735">
                  <c:v>41763.491203703707</c:v>
                </c:pt>
                <c:pt idx="2736">
                  <c:v>41763.491261574076</c:v>
                </c:pt>
                <c:pt idx="2737">
                  <c:v>41763.491331018522</c:v>
                </c:pt>
                <c:pt idx="2738">
                  <c:v>41763.491388888891</c:v>
                </c:pt>
                <c:pt idx="2739">
                  <c:v>41763.491446759261</c:v>
                </c:pt>
                <c:pt idx="2740">
                  <c:v>41763.491516203707</c:v>
                </c:pt>
                <c:pt idx="2741">
                  <c:v>41763.491574074076</c:v>
                </c:pt>
                <c:pt idx="2742">
                  <c:v>41763.491631944446</c:v>
                </c:pt>
                <c:pt idx="2743">
                  <c:v>41763.491701388892</c:v>
                </c:pt>
                <c:pt idx="2744">
                  <c:v>41763.491759259261</c:v>
                </c:pt>
                <c:pt idx="2745">
                  <c:v>41763.49181712963</c:v>
                </c:pt>
                <c:pt idx="2746">
                  <c:v>41763.491875</c:v>
                </c:pt>
                <c:pt idx="2747">
                  <c:v>41763.491944444446</c:v>
                </c:pt>
                <c:pt idx="2748">
                  <c:v>41763.492002314815</c:v>
                </c:pt>
                <c:pt idx="2749">
                  <c:v>41763.492060185185</c:v>
                </c:pt>
                <c:pt idx="2750">
                  <c:v>41763.492129629631</c:v>
                </c:pt>
                <c:pt idx="2751">
                  <c:v>41763.4921875</c:v>
                </c:pt>
                <c:pt idx="2752">
                  <c:v>41763.492245370369</c:v>
                </c:pt>
                <c:pt idx="2753">
                  <c:v>41763.492314814815</c:v>
                </c:pt>
                <c:pt idx="2754">
                  <c:v>41763.492372685185</c:v>
                </c:pt>
                <c:pt idx="2755">
                  <c:v>41763.492430555554</c:v>
                </c:pt>
                <c:pt idx="2756">
                  <c:v>41763.4925</c:v>
                </c:pt>
                <c:pt idx="2757">
                  <c:v>41763.49255787037</c:v>
                </c:pt>
                <c:pt idx="2758">
                  <c:v>41763.492615740739</c:v>
                </c:pt>
                <c:pt idx="2759">
                  <c:v>41763.492685185185</c:v>
                </c:pt>
                <c:pt idx="2760">
                  <c:v>41763.492743055554</c:v>
                </c:pt>
                <c:pt idx="2761">
                  <c:v>41763.492800925924</c:v>
                </c:pt>
                <c:pt idx="2762">
                  <c:v>41763.492858796293</c:v>
                </c:pt>
                <c:pt idx="2763">
                  <c:v>41763.492928240739</c:v>
                </c:pt>
                <c:pt idx="2764">
                  <c:v>41763.492986111109</c:v>
                </c:pt>
                <c:pt idx="2765">
                  <c:v>41763.493043981478</c:v>
                </c:pt>
                <c:pt idx="2766">
                  <c:v>41763.493113425924</c:v>
                </c:pt>
                <c:pt idx="2767">
                  <c:v>41763.493171296293</c:v>
                </c:pt>
                <c:pt idx="2768">
                  <c:v>41763.49322916667</c:v>
                </c:pt>
                <c:pt idx="2769">
                  <c:v>41763.493298611109</c:v>
                </c:pt>
                <c:pt idx="2770">
                  <c:v>41763.493356481478</c:v>
                </c:pt>
                <c:pt idx="2771">
                  <c:v>41763.493414351855</c:v>
                </c:pt>
                <c:pt idx="2772">
                  <c:v>41763.493483796294</c:v>
                </c:pt>
                <c:pt idx="2773">
                  <c:v>41763.493541666663</c:v>
                </c:pt>
                <c:pt idx="2774">
                  <c:v>41763.49359953704</c:v>
                </c:pt>
                <c:pt idx="2775">
                  <c:v>41763.493668981479</c:v>
                </c:pt>
                <c:pt idx="2776">
                  <c:v>41763.493726851855</c:v>
                </c:pt>
                <c:pt idx="2777">
                  <c:v>41763.493784722225</c:v>
                </c:pt>
                <c:pt idx="2778">
                  <c:v>41763.493842592594</c:v>
                </c:pt>
                <c:pt idx="2779">
                  <c:v>41763.49391203704</c:v>
                </c:pt>
                <c:pt idx="2780">
                  <c:v>41763.493969907409</c:v>
                </c:pt>
                <c:pt idx="2781">
                  <c:v>41763.494027777779</c:v>
                </c:pt>
                <c:pt idx="2782">
                  <c:v>41763.494097222225</c:v>
                </c:pt>
                <c:pt idx="2783">
                  <c:v>41763.494155092594</c:v>
                </c:pt>
                <c:pt idx="2784">
                  <c:v>41763.494212962964</c:v>
                </c:pt>
                <c:pt idx="2785">
                  <c:v>41763.49428240741</c:v>
                </c:pt>
                <c:pt idx="2786">
                  <c:v>41763.494340277779</c:v>
                </c:pt>
                <c:pt idx="2787">
                  <c:v>41763.494398148148</c:v>
                </c:pt>
                <c:pt idx="2788">
                  <c:v>41763.494467592594</c:v>
                </c:pt>
                <c:pt idx="2789">
                  <c:v>41763.494525462964</c:v>
                </c:pt>
                <c:pt idx="2790">
                  <c:v>41763.494583333333</c:v>
                </c:pt>
                <c:pt idx="2791">
                  <c:v>41763.494652777779</c:v>
                </c:pt>
                <c:pt idx="2792">
                  <c:v>41763.494710648149</c:v>
                </c:pt>
                <c:pt idx="2793">
                  <c:v>41763.494768518518</c:v>
                </c:pt>
                <c:pt idx="2794">
                  <c:v>41763.494826388887</c:v>
                </c:pt>
                <c:pt idx="2795">
                  <c:v>41763.494895833333</c:v>
                </c:pt>
                <c:pt idx="2796">
                  <c:v>41763.494953703703</c:v>
                </c:pt>
                <c:pt idx="2797">
                  <c:v>41763.495011574072</c:v>
                </c:pt>
                <c:pt idx="2798">
                  <c:v>41763.495081018518</c:v>
                </c:pt>
                <c:pt idx="2799">
                  <c:v>41763.495138888888</c:v>
                </c:pt>
                <c:pt idx="2800">
                  <c:v>41763.495196759257</c:v>
                </c:pt>
                <c:pt idx="2801">
                  <c:v>41763.495266203703</c:v>
                </c:pt>
                <c:pt idx="2802">
                  <c:v>41763.495324074072</c:v>
                </c:pt>
                <c:pt idx="2803">
                  <c:v>41763.495381944442</c:v>
                </c:pt>
                <c:pt idx="2804">
                  <c:v>41763.495451388888</c:v>
                </c:pt>
                <c:pt idx="2805">
                  <c:v>41763.495509259257</c:v>
                </c:pt>
                <c:pt idx="2806">
                  <c:v>41763.495567129627</c:v>
                </c:pt>
                <c:pt idx="2807">
                  <c:v>41763.495625000003</c:v>
                </c:pt>
                <c:pt idx="2808">
                  <c:v>41763.495694444442</c:v>
                </c:pt>
                <c:pt idx="2809">
                  <c:v>41763.495752314811</c:v>
                </c:pt>
                <c:pt idx="2810">
                  <c:v>41763.495810185188</c:v>
                </c:pt>
                <c:pt idx="2811">
                  <c:v>41763.495879629627</c:v>
                </c:pt>
                <c:pt idx="2812">
                  <c:v>41763.495937500003</c:v>
                </c:pt>
                <c:pt idx="2813">
                  <c:v>41763.495995370373</c:v>
                </c:pt>
                <c:pt idx="2814">
                  <c:v>41763.496064814812</c:v>
                </c:pt>
                <c:pt idx="2815">
                  <c:v>41763.496122685188</c:v>
                </c:pt>
                <c:pt idx="2816">
                  <c:v>41763.496180555558</c:v>
                </c:pt>
                <c:pt idx="2817">
                  <c:v>41763.496249999997</c:v>
                </c:pt>
                <c:pt idx="2818">
                  <c:v>41763.496307870373</c:v>
                </c:pt>
                <c:pt idx="2819">
                  <c:v>41763.496365740742</c:v>
                </c:pt>
                <c:pt idx="2820">
                  <c:v>41763.496435185189</c:v>
                </c:pt>
                <c:pt idx="2821">
                  <c:v>41763.496493055558</c:v>
                </c:pt>
                <c:pt idx="2822">
                  <c:v>41763.496550925927</c:v>
                </c:pt>
                <c:pt idx="2823">
                  <c:v>41763.496608796297</c:v>
                </c:pt>
                <c:pt idx="2824">
                  <c:v>41763.496678240743</c:v>
                </c:pt>
                <c:pt idx="2825">
                  <c:v>41763.496736111112</c:v>
                </c:pt>
                <c:pt idx="2826">
                  <c:v>41763.496793981481</c:v>
                </c:pt>
                <c:pt idx="2827">
                  <c:v>41763.496863425928</c:v>
                </c:pt>
                <c:pt idx="2828">
                  <c:v>41763.496921296297</c:v>
                </c:pt>
                <c:pt idx="2829">
                  <c:v>41763.496979166666</c:v>
                </c:pt>
                <c:pt idx="2830">
                  <c:v>41763.497048611112</c:v>
                </c:pt>
                <c:pt idx="2831">
                  <c:v>41763.497106481482</c:v>
                </c:pt>
                <c:pt idx="2832">
                  <c:v>41763.497164351851</c:v>
                </c:pt>
                <c:pt idx="2833">
                  <c:v>41763.497233796297</c:v>
                </c:pt>
                <c:pt idx="2834">
                  <c:v>41763.497291666667</c:v>
                </c:pt>
                <c:pt idx="2835">
                  <c:v>41763.497349537036</c:v>
                </c:pt>
                <c:pt idx="2836">
                  <c:v>41763.497407407405</c:v>
                </c:pt>
                <c:pt idx="2837">
                  <c:v>41763.497476851851</c:v>
                </c:pt>
                <c:pt idx="2838">
                  <c:v>41763.497534722221</c:v>
                </c:pt>
                <c:pt idx="2839">
                  <c:v>41763.49759259259</c:v>
                </c:pt>
                <c:pt idx="2840">
                  <c:v>41763.497662037036</c:v>
                </c:pt>
                <c:pt idx="2841">
                  <c:v>41763.497719907406</c:v>
                </c:pt>
                <c:pt idx="2842">
                  <c:v>41763.497777777775</c:v>
                </c:pt>
                <c:pt idx="2843">
                  <c:v>41763.497847222221</c:v>
                </c:pt>
                <c:pt idx="2844">
                  <c:v>41763.49790509259</c:v>
                </c:pt>
                <c:pt idx="2845">
                  <c:v>41763.49796296296</c:v>
                </c:pt>
                <c:pt idx="2846">
                  <c:v>41763.498032407406</c:v>
                </c:pt>
                <c:pt idx="2847">
                  <c:v>41763.498090277775</c:v>
                </c:pt>
                <c:pt idx="2848">
                  <c:v>41763.498148148145</c:v>
                </c:pt>
                <c:pt idx="2849">
                  <c:v>41763.498217592591</c:v>
                </c:pt>
                <c:pt idx="2850">
                  <c:v>41763.49827546296</c:v>
                </c:pt>
                <c:pt idx="2851">
                  <c:v>41763.498333333337</c:v>
                </c:pt>
                <c:pt idx="2852">
                  <c:v>41763.498402777775</c:v>
                </c:pt>
                <c:pt idx="2853">
                  <c:v>41763.498460648145</c:v>
                </c:pt>
                <c:pt idx="2854">
                  <c:v>41763.498518518521</c:v>
                </c:pt>
                <c:pt idx="2855">
                  <c:v>41763.498576388891</c:v>
                </c:pt>
                <c:pt idx="2856">
                  <c:v>41763.498645833337</c:v>
                </c:pt>
                <c:pt idx="2857">
                  <c:v>41763.498703703706</c:v>
                </c:pt>
                <c:pt idx="2858">
                  <c:v>41763.498761574076</c:v>
                </c:pt>
                <c:pt idx="2859">
                  <c:v>41763.498831018522</c:v>
                </c:pt>
                <c:pt idx="2860">
                  <c:v>41763.498888888891</c:v>
                </c:pt>
                <c:pt idx="2861">
                  <c:v>41763.49894675926</c:v>
                </c:pt>
                <c:pt idx="2862">
                  <c:v>41763.499016203707</c:v>
                </c:pt>
                <c:pt idx="2863">
                  <c:v>41763.499074074076</c:v>
                </c:pt>
                <c:pt idx="2864">
                  <c:v>41763.499131944445</c:v>
                </c:pt>
                <c:pt idx="2865">
                  <c:v>41763.499201388891</c:v>
                </c:pt>
                <c:pt idx="2866">
                  <c:v>41763.499259259261</c:v>
                </c:pt>
                <c:pt idx="2867">
                  <c:v>41763.49931712963</c:v>
                </c:pt>
                <c:pt idx="2868">
                  <c:v>41763.499374999999</c:v>
                </c:pt>
                <c:pt idx="2869">
                  <c:v>41763.499444444446</c:v>
                </c:pt>
                <c:pt idx="2870">
                  <c:v>41763.499502314815</c:v>
                </c:pt>
                <c:pt idx="2871">
                  <c:v>41763.499560185184</c:v>
                </c:pt>
                <c:pt idx="2872">
                  <c:v>41763.49962962963</c:v>
                </c:pt>
                <c:pt idx="2873">
                  <c:v>41763.4996875</c:v>
                </c:pt>
                <c:pt idx="2874">
                  <c:v>41763.499745370369</c:v>
                </c:pt>
                <c:pt idx="2875">
                  <c:v>41763.499814814815</c:v>
                </c:pt>
                <c:pt idx="2876">
                  <c:v>41763.499872685185</c:v>
                </c:pt>
                <c:pt idx="2877">
                  <c:v>41763.499930555554</c:v>
                </c:pt>
                <c:pt idx="2878">
                  <c:v>41763.5</c:v>
                </c:pt>
                <c:pt idx="2879">
                  <c:v>41763.500057870369</c:v>
                </c:pt>
                <c:pt idx="2880">
                  <c:v>41763.500115740739</c:v>
                </c:pt>
                <c:pt idx="2881">
                  <c:v>41763.500185185185</c:v>
                </c:pt>
                <c:pt idx="2882">
                  <c:v>41763.500243055554</c:v>
                </c:pt>
                <c:pt idx="2883">
                  <c:v>41763.500300925924</c:v>
                </c:pt>
                <c:pt idx="2884">
                  <c:v>41763.500358796293</c:v>
                </c:pt>
                <c:pt idx="2885">
                  <c:v>41763.500428240739</c:v>
                </c:pt>
                <c:pt idx="2886">
                  <c:v>41763.500486111108</c:v>
                </c:pt>
                <c:pt idx="2887">
                  <c:v>41763.500543981485</c:v>
                </c:pt>
                <c:pt idx="2888">
                  <c:v>41763.500613425924</c:v>
                </c:pt>
                <c:pt idx="2889">
                  <c:v>41763.500671296293</c:v>
                </c:pt>
                <c:pt idx="2890">
                  <c:v>41763.50072916667</c:v>
                </c:pt>
                <c:pt idx="2891">
                  <c:v>41763.500798611109</c:v>
                </c:pt>
                <c:pt idx="2892">
                  <c:v>41763.500856481478</c:v>
                </c:pt>
                <c:pt idx="2893">
                  <c:v>41763.500914351855</c:v>
                </c:pt>
                <c:pt idx="2894">
                  <c:v>41763.500983796293</c:v>
                </c:pt>
                <c:pt idx="2895">
                  <c:v>41763.50104166667</c:v>
                </c:pt>
                <c:pt idx="2896">
                  <c:v>41763.501099537039</c:v>
                </c:pt>
                <c:pt idx="2897">
                  <c:v>41763.501157407409</c:v>
                </c:pt>
                <c:pt idx="2898">
                  <c:v>41763.501226851855</c:v>
                </c:pt>
                <c:pt idx="2899">
                  <c:v>41763.501284722224</c:v>
                </c:pt>
                <c:pt idx="2900">
                  <c:v>41763.501342592594</c:v>
                </c:pt>
                <c:pt idx="2901">
                  <c:v>41763.50141203704</c:v>
                </c:pt>
                <c:pt idx="2902">
                  <c:v>41763.501469907409</c:v>
                </c:pt>
                <c:pt idx="2903">
                  <c:v>41763.501527777778</c:v>
                </c:pt>
                <c:pt idx="2904">
                  <c:v>41763.501597222225</c:v>
                </c:pt>
                <c:pt idx="2905">
                  <c:v>41763.501655092594</c:v>
                </c:pt>
                <c:pt idx="2906">
                  <c:v>41763.501712962963</c:v>
                </c:pt>
                <c:pt idx="2907">
                  <c:v>41763.501782407409</c:v>
                </c:pt>
                <c:pt idx="2908">
                  <c:v>41763.501840277779</c:v>
                </c:pt>
                <c:pt idx="2909">
                  <c:v>41763.501898148148</c:v>
                </c:pt>
                <c:pt idx="2910">
                  <c:v>41763.501967592594</c:v>
                </c:pt>
                <c:pt idx="2911">
                  <c:v>41763.502025462964</c:v>
                </c:pt>
                <c:pt idx="2912">
                  <c:v>41763.502083333333</c:v>
                </c:pt>
                <c:pt idx="2913">
                  <c:v>41763.502141203702</c:v>
                </c:pt>
                <c:pt idx="2914">
                  <c:v>41763.502210648148</c:v>
                </c:pt>
                <c:pt idx="2915">
                  <c:v>41763.502268518518</c:v>
                </c:pt>
                <c:pt idx="2916">
                  <c:v>41763.502326388887</c:v>
                </c:pt>
                <c:pt idx="2917">
                  <c:v>41763.502395833333</c:v>
                </c:pt>
                <c:pt idx="2918">
                  <c:v>41763.502453703702</c:v>
                </c:pt>
                <c:pt idx="2919">
                  <c:v>41763.502511574072</c:v>
                </c:pt>
                <c:pt idx="2920">
                  <c:v>41763.502581018518</c:v>
                </c:pt>
                <c:pt idx="2921">
                  <c:v>41763.502638888887</c:v>
                </c:pt>
                <c:pt idx="2922">
                  <c:v>41763.502696759257</c:v>
                </c:pt>
                <c:pt idx="2923">
                  <c:v>41763.502766203703</c:v>
                </c:pt>
                <c:pt idx="2924">
                  <c:v>41763.502824074072</c:v>
                </c:pt>
                <c:pt idx="2925">
                  <c:v>41763.502881944441</c:v>
                </c:pt>
                <c:pt idx="2926">
                  <c:v>41763.502939814818</c:v>
                </c:pt>
                <c:pt idx="2927">
                  <c:v>41763.503009259257</c:v>
                </c:pt>
                <c:pt idx="2928">
                  <c:v>41763.503067129626</c:v>
                </c:pt>
                <c:pt idx="2929">
                  <c:v>41763.503125000003</c:v>
                </c:pt>
                <c:pt idx="2930">
                  <c:v>41763.503194444442</c:v>
                </c:pt>
                <c:pt idx="2931">
                  <c:v>41763.503252314818</c:v>
                </c:pt>
                <c:pt idx="2932">
                  <c:v>41763.503310185188</c:v>
                </c:pt>
                <c:pt idx="2933">
                  <c:v>41763.503379629627</c:v>
                </c:pt>
                <c:pt idx="2934">
                  <c:v>41763.503437500003</c:v>
                </c:pt>
                <c:pt idx="2935">
                  <c:v>41763.503495370373</c:v>
                </c:pt>
                <c:pt idx="2936">
                  <c:v>41763.503564814811</c:v>
                </c:pt>
                <c:pt idx="2937">
                  <c:v>41763.503622685188</c:v>
                </c:pt>
                <c:pt idx="2938">
                  <c:v>41763.503680555557</c:v>
                </c:pt>
                <c:pt idx="2939">
                  <c:v>41763.503750000003</c:v>
                </c:pt>
                <c:pt idx="2940">
                  <c:v>41763.503807870373</c:v>
                </c:pt>
                <c:pt idx="2941">
                  <c:v>41763.503865740742</c:v>
                </c:pt>
                <c:pt idx="2942">
                  <c:v>41763.503923611112</c:v>
                </c:pt>
                <c:pt idx="2943">
                  <c:v>41763.503993055558</c:v>
                </c:pt>
                <c:pt idx="2944">
                  <c:v>41763.504050925927</c:v>
                </c:pt>
                <c:pt idx="2945">
                  <c:v>41763.504108796296</c:v>
                </c:pt>
                <c:pt idx="2946">
                  <c:v>41763.504178240742</c:v>
                </c:pt>
                <c:pt idx="2947">
                  <c:v>41763.504236111112</c:v>
                </c:pt>
                <c:pt idx="2948">
                  <c:v>41763.504293981481</c:v>
                </c:pt>
                <c:pt idx="2949">
                  <c:v>41763.504363425927</c:v>
                </c:pt>
                <c:pt idx="2950">
                  <c:v>41763.504421296297</c:v>
                </c:pt>
                <c:pt idx="2951">
                  <c:v>41763.504479166666</c:v>
                </c:pt>
                <c:pt idx="2952">
                  <c:v>41763.504548611112</c:v>
                </c:pt>
                <c:pt idx="2953">
                  <c:v>41763.504606481481</c:v>
                </c:pt>
                <c:pt idx="2954">
                  <c:v>41763.504664351851</c:v>
                </c:pt>
                <c:pt idx="2955">
                  <c:v>41763.50472222222</c:v>
                </c:pt>
                <c:pt idx="2956">
                  <c:v>41763.504791666666</c:v>
                </c:pt>
                <c:pt idx="2957">
                  <c:v>41763.504849537036</c:v>
                </c:pt>
                <c:pt idx="2958">
                  <c:v>41763.504907407405</c:v>
                </c:pt>
                <c:pt idx="2959">
                  <c:v>41763.504976851851</c:v>
                </c:pt>
                <c:pt idx="2960">
                  <c:v>41763.50503472222</c:v>
                </c:pt>
                <c:pt idx="2961">
                  <c:v>41763.50509259259</c:v>
                </c:pt>
                <c:pt idx="2962">
                  <c:v>41763.505162037036</c:v>
                </c:pt>
                <c:pt idx="2963">
                  <c:v>41763.505219907405</c:v>
                </c:pt>
                <c:pt idx="2964">
                  <c:v>41763.505277777775</c:v>
                </c:pt>
                <c:pt idx="2965">
                  <c:v>41763.505347222221</c:v>
                </c:pt>
                <c:pt idx="2966">
                  <c:v>41763.50540509259</c:v>
                </c:pt>
                <c:pt idx="2967">
                  <c:v>41763.505462962959</c:v>
                </c:pt>
                <c:pt idx="2968">
                  <c:v>41763.505520833336</c:v>
                </c:pt>
                <c:pt idx="2969">
                  <c:v>41763.505590277775</c:v>
                </c:pt>
                <c:pt idx="2970">
                  <c:v>41763.505648148152</c:v>
                </c:pt>
                <c:pt idx="2971">
                  <c:v>41763.505706018521</c:v>
                </c:pt>
                <c:pt idx="2972">
                  <c:v>41763.50577546296</c:v>
                </c:pt>
                <c:pt idx="2973">
                  <c:v>41763.505833333336</c:v>
                </c:pt>
                <c:pt idx="2974">
                  <c:v>41763.505891203706</c:v>
                </c:pt>
                <c:pt idx="2975">
                  <c:v>41763.505960648145</c:v>
                </c:pt>
                <c:pt idx="2976">
                  <c:v>41763.506018518521</c:v>
                </c:pt>
                <c:pt idx="2977">
                  <c:v>41763.506076388891</c:v>
                </c:pt>
                <c:pt idx="2978">
                  <c:v>41763.506145833337</c:v>
                </c:pt>
                <c:pt idx="2979">
                  <c:v>41763.506203703706</c:v>
                </c:pt>
                <c:pt idx="2980">
                  <c:v>41763.506261574075</c:v>
                </c:pt>
                <c:pt idx="2981">
                  <c:v>41763.506331018521</c:v>
                </c:pt>
                <c:pt idx="2982">
                  <c:v>41763.506388888891</c:v>
                </c:pt>
                <c:pt idx="2983">
                  <c:v>41763.50644675926</c:v>
                </c:pt>
                <c:pt idx="2984">
                  <c:v>41763.506504629629</c:v>
                </c:pt>
                <c:pt idx="2985">
                  <c:v>41763.506574074076</c:v>
                </c:pt>
                <c:pt idx="2986">
                  <c:v>41763.506631944445</c:v>
                </c:pt>
                <c:pt idx="2987">
                  <c:v>41763.506689814814</c:v>
                </c:pt>
                <c:pt idx="2988">
                  <c:v>41763.50675925926</c:v>
                </c:pt>
                <c:pt idx="2989">
                  <c:v>41763.50681712963</c:v>
                </c:pt>
                <c:pt idx="2990">
                  <c:v>41763.506874999999</c:v>
                </c:pt>
                <c:pt idx="2991">
                  <c:v>41763.506944444445</c:v>
                </c:pt>
                <c:pt idx="2992">
                  <c:v>41763.507002314815</c:v>
                </c:pt>
                <c:pt idx="2993">
                  <c:v>41763.507060185184</c:v>
                </c:pt>
                <c:pt idx="2994">
                  <c:v>41763.50712962963</c:v>
                </c:pt>
                <c:pt idx="2995">
                  <c:v>41763.507187499999</c:v>
                </c:pt>
                <c:pt idx="2996">
                  <c:v>41763.507245370369</c:v>
                </c:pt>
                <c:pt idx="2997">
                  <c:v>41763.507314814815</c:v>
                </c:pt>
                <c:pt idx="2998">
                  <c:v>41763.507372685184</c:v>
                </c:pt>
                <c:pt idx="2999">
                  <c:v>41763.507430555554</c:v>
                </c:pt>
                <c:pt idx="3000">
                  <c:v>41763.507488425923</c:v>
                </c:pt>
                <c:pt idx="3001">
                  <c:v>41763.507557870369</c:v>
                </c:pt>
                <c:pt idx="3002">
                  <c:v>41763.507615740738</c:v>
                </c:pt>
                <c:pt idx="3003">
                  <c:v>41763.507673611108</c:v>
                </c:pt>
                <c:pt idx="3004">
                  <c:v>41763.507743055554</c:v>
                </c:pt>
                <c:pt idx="3005">
                  <c:v>41763.507800925923</c:v>
                </c:pt>
                <c:pt idx="3006">
                  <c:v>41763.5078587963</c:v>
                </c:pt>
                <c:pt idx="3007">
                  <c:v>41763.507928240739</c:v>
                </c:pt>
                <c:pt idx="3008">
                  <c:v>41763.507986111108</c:v>
                </c:pt>
                <c:pt idx="3009">
                  <c:v>41763.508043981485</c:v>
                </c:pt>
                <c:pt idx="3010">
                  <c:v>41763.508113425924</c:v>
                </c:pt>
                <c:pt idx="3011">
                  <c:v>41763.508171296293</c:v>
                </c:pt>
                <c:pt idx="3012">
                  <c:v>41763.508229166669</c:v>
                </c:pt>
                <c:pt idx="3013">
                  <c:v>41763.508298611108</c:v>
                </c:pt>
                <c:pt idx="3014">
                  <c:v>41763.508356481485</c:v>
                </c:pt>
                <c:pt idx="3015">
                  <c:v>41763.508414351854</c:v>
                </c:pt>
                <c:pt idx="3016">
                  <c:v>41763.508472222224</c:v>
                </c:pt>
                <c:pt idx="3017">
                  <c:v>41763.50854166667</c:v>
                </c:pt>
                <c:pt idx="3018">
                  <c:v>41763.508599537039</c:v>
                </c:pt>
                <c:pt idx="3019">
                  <c:v>41763.508657407408</c:v>
                </c:pt>
                <c:pt idx="3020">
                  <c:v>41763.508726851855</c:v>
                </c:pt>
                <c:pt idx="3021">
                  <c:v>41763.508784722224</c:v>
                </c:pt>
                <c:pt idx="3022">
                  <c:v>41763.508842592593</c:v>
                </c:pt>
                <c:pt idx="3023">
                  <c:v>41763.508912037039</c:v>
                </c:pt>
                <c:pt idx="3024">
                  <c:v>41763.508969907409</c:v>
                </c:pt>
                <c:pt idx="3025">
                  <c:v>41763.509027777778</c:v>
                </c:pt>
                <c:pt idx="3026">
                  <c:v>41763.509097222224</c:v>
                </c:pt>
                <c:pt idx="3027">
                  <c:v>41763.509155092594</c:v>
                </c:pt>
                <c:pt idx="3028">
                  <c:v>41763.509212962963</c:v>
                </c:pt>
                <c:pt idx="3029">
                  <c:v>41763.509282407409</c:v>
                </c:pt>
                <c:pt idx="3030">
                  <c:v>41763.509340277778</c:v>
                </c:pt>
                <c:pt idx="3031">
                  <c:v>41763.509398148148</c:v>
                </c:pt>
                <c:pt idx="3032">
                  <c:v>41763.509456018517</c:v>
                </c:pt>
                <c:pt idx="3033">
                  <c:v>41763.509525462963</c:v>
                </c:pt>
                <c:pt idx="3034">
                  <c:v>41763.509583333333</c:v>
                </c:pt>
                <c:pt idx="3035">
                  <c:v>41763.509641203702</c:v>
                </c:pt>
                <c:pt idx="3036">
                  <c:v>41763.509710648148</c:v>
                </c:pt>
                <c:pt idx="3037">
                  <c:v>41763.509768518517</c:v>
                </c:pt>
                <c:pt idx="3038">
                  <c:v>41763.509826388887</c:v>
                </c:pt>
                <c:pt idx="3039">
                  <c:v>41763.509895833333</c:v>
                </c:pt>
                <c:pt idx="3040">
                  <c:v>41763.509953703702</c:v>
                </c:pt>
                <c:pt idx="3041">
                  <c:v>41763.510011574072</c:v>
                </c:pt>
                <c:pt idx="3042">
                  <c:v>41763.510081018518</c:v>
                </c:pt>
                <c:pt idx="3043">
                  <c:v>41763.510138888887</c:v>
                </c:pt>
                <c:pt idx="3044">
                  <c:v>41763.510196759256</c:v>
                </c:pt>
                <c:pt idx="3045">
                  <c:v>41763.510254629633</c:v>
                </c:pt>
                <c:pt idx="3046">
                  <c:v>41763.510324074072</c:v>
                </c:pt>
                <c:pt idx="3047">
                  <c:v>41763.510381944441</c:v>
                </c:pt>
                <c:pt idx="3048">
                  <c:v>41763.510439814818</c:v>
                </c:pt>
                <c:pt idx="3049">
                  <c:v>41763.510509259257</c:v>
                </c:pt>
                <c:pt idx="3050">
                  <c:v>41763.510567129626</c:v>
                </c:pt>
                <c:pt idx="3051">
                  <c:v>41763.510625000003</c:v>
                </c:pt>
                <c:pt idx="3052">
                  <c:v>41763.510694444441</c:v>
                </c:pt>
                <c:pt idx="3053">
                  <c:v>41763.510752314818</c:v>
                </c:pt>
                <c:pt idx="3054">
                  <c:v>41763.510810185187</c:v>
                </c:pt>
                <c:pt idx="3055">
                  <c:v>41763.510879629626</c:v>
                </c:pt>
                <c:pt idx="3056">
                  <c:v>41763.510937500003</c:v>
                </c:pt>
                <c:pt idx="3057">
                  <c:v>41763.510995370372</c:v>
                </c:pt>
                <c:pt idx="3058">
                  <c:v>41763.511064814818</c:v>
                </c:pt>
                <c:pt idx="3059">
                  <c:v>41763.511122685188</c:v>
                </c:pt>
                <c:pt idx="3060">
                  <c:v>41763.511180555557</c:v>
                </c:pt>
                <c:pt idx="3061">
                  <c:v>41763.511238425926</c:v>
                </c:pt>
                <c:pt idx="3062">
                  <c:v>41763.511307870373</c:v>
                </c:pt>
                <c:pt idx="3063">
                  <c:v>41763.511365740742</c:v>
                </c:pt>
                <c:pt idx="3064">
                  <c:v>41763.511423611111</c:v>
                </c:pt>
                <c:pt idx="3065">
                  <c:v>41763.511493055557</c:v>
                </c:pt>
                <c:pt idx="3066">
                  <c:v>41763.511550925927</c:v>
                </c:pt>
                <c:pt idx="3067">
                  <c:v>41763.511608796296</c:v>
                </c:pt>
                <c:pt idx="3068">
                  <c:v>41763.511678240742</c:v>
                </c:pt>
                <c:pt idx="3069">
                  <c:v>41763.511736111112</c:v>
                </c:pt>
                <c:pt idx="3070">
                  <c:v>41763.511793981481</c:v>
                </c:pt>
                <c:pt idx="3071">
                  <c:v>41763.511863425927</c:v>
                </c:pt>
                <c:pt idx="3072">
                  <c:v>41763.511921296296</c:v>
                </c:pt>
                <c:pt idx="3073">
                  <c:v>41763.511979166666</c:v>
                </c:pt>
                <c:pt idx="3074">
                  <c:v>41763.512048611112</c:v>
                </c:pt>
                <c:pt idx="3075">
                  <c:v>41763.512106481481</c:v>
                </c:pt>
                <c:pt idx="3076">
                  <c:v>41763.512164351851</c:v>
                </c:pt>
                <c:pt idx="3077">
                  <c:v>41763.51222222222</c:v>
                </c:pt>
                <c:pt idx="3078">
                  <c:v>41763.512291666666</c:v>
                </c:pt>
                <c:pt idx="3079">
                  <c:v>41763.512349537035</c:v>
                </c:pt>
                <c:pt idx="3080">
                  <c:v>41763.512407407405</c:v>
                </c:pt>
                <c:pt idx="3081">
                  <c:v>41763.512476851851</c:v>
                </c:pt>
                <c:pt idx="3082">
                  <c:v>41763.51253472222</c:v>
                </c:pt>
                <c:pt idx="3083">
                  <c:v>41763.512592592589</c:v>
                </c:pt>
                <c:pt idx="3084">
                  <c:v>41763.512662037036</c:v>
                </c:pt>
                <c:pt idx="3085">
                  <c:v>41763.512719907405</c:v>
                </c:pt>
                <c:pt idx="3086">
                  <c:v>41763.512777777774</c:v>
                </c:pt>
                <c:pt idx="3087">
                  <c:v>41763.51284722222</c:v>
                </c:pt>
                <c:pt idx="3088">
                  <c:v>41763.51290509259</c:v>
                </c:pt>
                <c:pt idx="3089">
                  <c:v>41763.512962962966</c:v>
                </c:pt>
                <c:pt idx="3090">
                  <c:v>41763.513020833336</c:v>
                </c:pt>
                <c:pt idx="3091">
                  <c:v>41763.513090277775</c:v>
                </c:pt>
                <c:pt idx="3092">
                  <c:v>41763.513148148151</c:v>
                </c:pt>
                <c:pt idx="3093">
                  <c:v>41763.513206018521</c:v>
                </c:pt>
                <c:pt idx="3094">
                  <c:v>41763.513275462959</c:v>
                </c:pt>
                <c:pt idx="3095">
                  <c:v>41763.513333333336</c:v>
                </c:pt>
                <c:pt idx="3096">
                  <c:v>41763.513391203705</c:v>
                </c:pt>
                <c:pt idx="3097">
                  <c:v>41763.513460648152</c:v>
                </c:pt>
                <c:pt idx="3098">
                  <c:v>41763.513518518521</c:v>
                </c:pt>
                <c:pt idx="3099">
                  <c:v>41763.51357638889</c:v>
                </c:pt>
                <c:pt idx="3100">
                  <c:v>41763.513645833336</c:v>
                </c:pt>
                <c:pt idx="3101">
                  <c:v>41763.513703703706</c:v>
                </c:pt>
                <c:pt idx="3102">
                  <c:v>41763.513761574075</c:v>
                </c:pt>
                <c:pt idx="3103">
                  <c:v>41763.513831018521</c:v>
                </c:pt>
                <c:pt idx="3104">
                  <c:v>41763.513888888891</c:v>
                </c:pt>
                <c:pt idx="3105">
                  <c:v>41763.51394675926</c:v>
                </c:pt>
                <c:pt idx="3106">
                  <c:v>41763.514004629629</c:v>
                </c:pt>
                <c:pt idx="3107">
                  <c:v>41763.514074074075</c:v>
                </c:pt>
                <c:pt idx="3108">
                  <c:v>41763.514131944445</c:v>
                </c:pt>
                <c:pt idx="3109">
                  <c:v>41763.514189814814</c:v>
                </c:pt>
                <c:pt idx="3110">
                  <c:v>41763.51425925926</c:v>
                </c:pt>
                <c:pt idx="3111">
                  <c:v>41763.514317129629</c:v>
                </c:pt>
                <c:pt idx="3112">
                  <c:v>41763.514374999999</c:v>
                </c:pt>
                <c:pt idx="3113">
                  <c:v>41763.514444444445</c:v>
                </c:pt>
                <c:pt idx="3114">
                  <c:v>41763.514502314814</c:v>
                </c:pt>
                <c:pt idx="3115">
                  <c:v>41763.514560185184</c:v>
                </c:pt>
                <c:pt idx="3116">
                  <c:v>41763.51462962963</c:v>
                </c:pt>
                <c:pt idx="3117">
                  <c:v>41763.514687499999</c:v>
                </c:pt>
                <c:pt idx="3118">
                  <c:v>41763.514745370368</c:v>
                </c:pt>
                <c:pt idx="3119">
                  <c:v>41763.514803240738</c:v>
                </c:pt>
                <c:pt idx="3120">
                  <c:v>41763.514872685184</c:v>
                </c:pt>
                <c:pt idx="3121">
                  <c:v>41763.514930555553</c:v>
                </c:pt>
                <c:pt idx="3122">
                  <c:v>41763.514988425923</c:v>
                </c:pt>
                <c:pt idx="3123">
                  <c:v>41763.515057870369</c:v>
                </c:pt>
                <c:pt idx="3124">
                  <c:v>41763.515115740738</c:v>
                </c:pt>
                <c:pt idx="3125">
                  <c:v>41763.515173611115</c:v>
                </c:pt>
                <c:pt idx="3126">
                  <c:v>41763.515243055554</c:v>
                </c:pt>
                <c:pt idx="3127">
                  <c:v>41763.515300925923</c:v>
                </c:pt>
                <c:pt idx="3128">
                  <c:v>41763.5153587963</c:v>
                </c:pt>
                <c:pt idx="3129">
                  <c:v>41763.515428240738</c:v>
                </c:pt>
                <c:pt idx="3130">
                  <c:v>41763.515486111108</c:v>
                </c:pt>
                <c:pt idx="3131">
                  <c:v>41763.515543981484</c:v>
                </c:pt>
                <c:pt idx="3132">
                  <c:v>41763.515613425923</c:v>
                </c:pt>
                <c:pt idx="3133">
                  <c:v>41763.5156712963</c:v>
                </c:pt>
                <c:pt idx="3134">
                  <c:v>41763.515729166669</c:v>
                </c:pt>
                <c:pt idx="3135">
                  <c:v>41763.515787037039</c:v>
                </c:pt>
                <c:pt idx="3136">
                  <c:v>41763.515856481485</c:v>
                </c:pt>
                <c:pt idx="3137">
                  <c:v>41763.515914351854</c:v>
                </c:pt>
                <c:pt idx="3138">
                  <c:v>41763.515972222223</c:v>
                </c:pt>
                <c:pt idx="3139">
                  <c:v>41763.516041666669</c:v>
                </c:pt>
                <c:pt idx="3140">
                  <c:v>41763.516099537039</c:v>
                </c:pt>
                <c:pt idx="3141">
                  <c:v>41763.516157407408</c:v>
                </c:pt>
                <c:pt idx="3142">
                  <c:v>41763.516226851854</c:v>
                </c:pt>
                <c:pt idx="3143">
                  <c:v>41763.516284722224</c:v>
                </c:pt>
                <c:pt idx="3144">
                  <c:v>41763.516342592593</c:v>
                </c:pt>
                <c:pt idx="3145">
                  <c:v>41763.516412037039</c:v>
                </c:pt>
                <c:pt idx="3146">
                  <c:v>41763.516469907408</c:v>
                </c:pt>
                <c:pt idx="3147">
                  <c:v>41763.516527777778</c:v>
                </c:pt>
                <c:pt idx="3148">
                  <c:v>41763.516597222224</c:v>
                </c:pt>
                <c:pt idx="3149">
                  <c:v>41763.516655092593</c:v>
                </c:pt>
                <c:pt idx="3150">
                  <c:v>41763.516712962963</c:v>
                </c:pt>
                <c:pt idx="3151">
                  <c:v>41763.516770833332</c:v>
                </c:pt>
                <c:pt idx="3152">
                  <c:v>41763.516840277778</c:v>
                </c:pt>
                <c:pt idx="3153">
                  <c:v>41763.516898148147</c:v>
                </c:pt>
                <c:pt idx="3154">
                  <c:v>41763.516956018517</c:v>
                </c:pt>
                <c:pt idx="3155">
                  <c:v>41763.517025462963</c:v>
                </c:pt>
                <c:pt idx="3156">
                  <c:v>41763.517083333332</c:v>
                </c:pt>
                <c:pt idx="3157">
                  <c:v>41763.517141203702</c:v>
                </c:pt>
                <c:pt idx="3158">
                  <c:v>41763.517210648148</c:v>
                </c:pt>
                <c:pt idx="3159">
                  <c:v>41763.517268518517</c:v>
                </c:pt>
                <c:pt idx="3160">
                  <c:v>41763.517326388886</c:v>
                </c:pt>
                <c:pt idx="3161">
                  <c:v>41763.517395833333</c:v>
                </c:pt>
                <c:pt idx="3162">
                  <c:v>41763.517453703702</c:v>
                </c:pt>
                <c:pt idx="3163">
                  <c:v>41763.517511574071</c:v>
                </c:pt>
                <c:pt idx="3164">
                  <c:v>41763.517581018517</c:v>
                </c:pt>
                <c:pt idx="3165">
                  <c:v>41763.517638888887</c:v>
                </c:pt>
                <c:pt idx="3166">
                  <c:v>41763.517696759256</c:v>
                </c:pt>
                <c:pt idx="3167">
                  <c:v>41763.517754629633</c:v>
                </c:pt>
                <c:pt idx="3168">
                  <c:v>41763.517824074072</c:v>
                </c:pt>
                <c:pt idx="3169">
                  <c:v>41763.517881944441</c:v>
                </c:pt>
                <c:pt idx="3170">
                  <c:v>41763.517939814818</c:v>
                </c:pt>
                <c:pt idx="3171">
                  <c:v>41763.518009259256</c:v>
                </c:pt>
                <c:pt idx="3172">
                  <c:v>41763.518067129633</c:v>
                </c:pt>
                <c:pt idx="3173">
                  <c:v>41763.518125000002</c:v>
                </c:pt>
                <c:pt idx="3174">
                  <c:v>41763.518194444441</c:v>
                </c:pt>
                <c:pt idx="3175">
                  <c:v>41763.518252314818</c:v>
                </c:pt>
                <c:pt idx="3176">
                  <c:v>41763.518310185187</c:v>
                </c:pt>
                <c:pt idx="3177">
                  <c:v>41763.518379629626</c:v>
                </c:pt>
                <c:pt idx="3178">
                  <c:v>41763.518437500003</c:v>
                </c:pt>
                <c:pt idx="3179">
                  <c:v>41763.518495370372</c:v>
                </c:pt>
                <c:pt idx="3180">
                  <c:v>41763.518564814818</c:v>
                </c:pt>
                <c:pt idx="3181">
                  <c:v>41763.518622685187</c:v>
                </c:pt>
                <c:pt idx="3182">
                  <c:v>41763.518680555557</c:v>
                </c:pt>
                <c:pt idx="3183">
                  <c:v>41763.518738425926</c:v>
                </c:pt>
                <c:pt idx="3184">
                  <c:v>41763.518807870372</c:v>
                </c:pt>
                <c:pt idx="3185">
                  <c:v>41763.518865740742</c:v>
                </c:pt>
                <c:pt idx="3186">
                  <c:v>41763.518923611111</c:v>
                </c:pt>
                <c:pt idx="3187">
                  <c:v>41763.518993055557</c:v>
                </c:pt>
                <c:pt idx="3188">
                  <c:v>41763.519050925926</c:v>
                </c:pt>
                <c:pt idx="3189">
                  <c:v>41763.519108796296</c:v>
                </c:pt>
                <c:pt idx="3190">
                  <c:v>41763.519178240742</c:v>
                </c:pt>
                <c:pt idx="3191">
                  <c:v>41763.519236111111</c:v>
                </c:pt>
                <c:pt idx="3192">
                  <c:v>41763.519293981481</c:v>
                </c:pt>
                <c:pt idx="3193">
                  <c:v>41763.519363425927</c:v>
                </c:pt>
                <c:pt idx="3194">
                  <c:v>41763.519421296296</c:v>
                </c:pt>
                <c:pt idx="3195">
                  <c:v>41763.519479166665</c:v>
                </c:pt>
                <c:pt idx="3196">
                  <c:v>41763.519548611112</c:v>
                </c:pt>
                <c:pt idx="3197">
                  <c:v>41763.519606481481</c:v>
                </c:pt>
                <c:pt idx="3198">
                  <c:v>41763.51966435185</c:v>
                </c:pt>
                <c:pt idx="3199">
                  <c:v>41763.51972222222</c:v>
                </c:pt>
                <c:pt idx="3200">
                  <c:v>41763.519791666666</c:v>
                </c:pt>
                <c:pt idx="3201">
                  <c:v>41763.519849537035</c:v>
                </c:pt>
                <c:pt idx="3202">
                  <c:v>41763.519907407404</c:v>
                </c:pt>
                <c:pt idx="3203">
                  <c:v>41763.519976851851</c:v>
                </c:pt>
                <c:pt idx="3204">
                  <c:v>41763.52003472222</c:v>
                </c:pt>
                <c:pt idx="3205">
                  <c:v>41763.520092592589</c:v>
                </c:pt>
                <c:pt idx="3206">
                  <c:v>41763.520162037035</c:v>
                </c:pt>
                <c:pt idx="3207">
                  <c:v>41763.520219907405</c:v>
                </c:pt>
                <c:pt idx="3208">
                  <c:v>41763.520277777781</c:v>
                </c:pt>
                <c:pt idx="3209">
                  <c:v>41763.52034722222</c:v>
                </c:pt>
                <c:pt idx="3210">
                  <c:v>41763.520405092589</c:v>
                </c:pt>
                <c:pt idx="3211">
                  <c:v>41763.520462962966</c:v>
                </c:pt>
                <c:pt idx="3212">
                  <c:v>41763.520532407405</c:v>
                </c:pt>
                <c:pt idx="3213">
                  <c:v>41763.520590277774</c:v>
                </c:pt>
                <c:pt idx="3214">
                  <c:v>41763.520648148151</c:v>
                </c:pt>
                <c:pt idx="3215">
                  <c:v>41763.52071759259</c:v>
                </c:pt>
                <c:pt idx="3216">
                  <c:v>41763.520775462966</c:v>
                </c:pt>
                <c:pt idx="3217">
                  <c:v>41763.520833333336</c:v>
                </c:pt>
                <c:pt idx="3218">
                  <c:v>41763.520891203705</c:v>
                </c:pt>
                <c:pt idx="3219">
                  <c:v>41763.520960648151</c:v>
                </c:pt>
                <c:pt idx="3220">
                  <c:v>41763.521018518521</c:v>
                </c:pt>
                <c:pt idx="3221">
                  <c:v>41763.52107638889</c:v>
                </c:pt>
                <c:pt idx="3222">
                  <c:v>41763.521145833336</c:v>
                </c:pt>
                <c:pt idx="3223">
                  <c:v>41763.521203703705</c:v>
                </c:pt>
                <c:pt idx="3224">
                  <c:v>41763.521261574075</c:v>
                </c:pt>
                <c:pt idx="3225">
                  <c:v>41763.521331018521</c:v>
                </c:pt>
                <c:pt idx="3226">
                  <c:v>41763.52138888889</c:v>
                </c:pt>
                <c:pt idx="3227">
                  <c:v>41763.52144675926</c:v>
                </c:pt>
                <c:pt idx="3228">
                  <c:v>41763.521516203706</c:v>
                </c:pt>
                <c:pt idx="3229">
                  <c:v>41763.521574074075</c:v>
                </c:pt>
                <c:pt idx="3230">
                  <c:v>41763.521631944444</c:v>
                </c:pt>
                <c:pt idx="3231">
                  <c:v>41763.521701388891</c:v>
                </c:pt>
                <c:pt idx="3232">
                  <c:v>41763.52175925926</c:v>
                </c:pt>
                <c:pt idx="3233">
                  <c:v>41763.521817129629</c:v>
                </c:pt>
                <c:pt idx="3234">
                  <c:v>41763.521874999999</c:v>
                </c:pt>
                <c:pt idx="3235">
                  <c:v>41763.521944444445</c:v>
                </c:pt>
                <c:pt idx="3236">
                  <c:v>41763.522002314814</c:v>
                </c:pt>
                <c:pt idx="3237">
                  <c:v>41763.522060185183</c:v>
                </c:pt>
                <c:pt idx="3238">
                  <c:v>41763.522129629629</c:v>
                </c:pt>
                <c:pt idx="3239">
                  <c:v>41763.522187499999</c:v>
                </c:pt>
                <c:pt idx="3240">
                  <c:v>41763.522245370368</c:v>
                </c:pt>
                <c:pt idx="3241">
                  <c:v>41763.522314814814</c:v>
                </c:pt>
                <c:pt idx="3242">
                  <c:v>41763.522372685184</c:v>
                </c:pt>
                <c:pt idx="3243">
                  <c:v>41763.522430555553</c:v>
                </c:pt>
                <c:pt idx="3244">
                  <c:v>41763.522499999999</c:v>
                </c:pt>
                <c:pt idx="3245">
                  <c:v>41763.522557870368</c:v>
                </c:pt>
                <c:pt idx="3246">
                  <c:v>41763.522615740738</c:v>
                </c:pt>
                <c:pt idx="3247">
                  <c:v>41763.522685185184</c:v>
                </c:pt>
                <c:pt idx="3248">
                  <c:v>41763.522743055553</c:v>
                </c:pt>
                <c:pt idx="3249">
                  <c:v>41763.522800925923</c:v>
                </c:pt>
                <c:pt idx="3250">
                  <c:v>41763.522870370369</c:v>
                </c:pt>
                <c:pt idx="3251">
                  <c:v>41763.522928240738</c:v>
                </c:pt>
                <c:pt idx="3252">
                  <c:v>41763.522986111115</c:v>
                </c:pt>
                <c:pt idx="3253">
                  <c:v>41763.523043981484</c:v>
                </c:pt>
                <c:pt idx="3254">
                  <c:v>41763.523113425923</c:v>
                </c:pt>
                <c:pt idx="3255">
                  <c:v>41763.5231712963</c:v>
                </c:pt>
                <c:pt idx="3256">
                  <c:v>41763.523229166669</c:v>
                </c:pt>
                <c:pt idx="3257">
                  <c:v>41763.523298611108</c:v>
                </c:pt>
                <c:pt idx="3258">
                  <c:v>41763.523356481484</c:v>
                </c:pt>
                <c:pt idx="3259">
                  <c:v>41763.523414351854</c:v>
                </c:pt>
                <c:pt idx="3260">
                  <c:v>41763.5234837963</c:v>
                </c:pt>
                <c:pt idx="3261">
                  <c:v>41763.523541666669</c:v>
                </c:pt>
                <c:pt idx="3262">
                  <c:v>41763.523599537039</c:v>
                </c:pt>
                <c:pt idx="3263">
                  <c:v>41763.523668981485</c:v>
                </c:pt>
                <c:pt idx="3264">
                  <c:v>41763.523726851854</c:v>
                </c:pt>
                <c:pt idx="3265">
                  <c:v>41763.523784722223</c:v>
                </c:pt>
                <c:pt idx="3266">
                  <c:v>41763.523854166669</c:v>
                </c:pt>
                <c:pt idx="3267">
                  <c:v>41763.523912037039</c:v>
                </c:pt>
                <c:pt idx="3268">
                  <c:v>41763.523969907408</c:v>
                </c:pt>
                <c:pt idx="3269">
                  <c:v>41763.524027777778</c:v>
                </c:pt>
                <c:pt idx="3270">
                  <c:v>41763.524097222224</c:v>
                </c:pt>
                <c:pt idx="3271">
                  <c:v>41763.524155092593</c:v>
                </c:pt>
                <c:pt idx="3272">
                  <c:v>41763.524212962962</c:v>
                </c:pt>
                <c:pt idx="3273">
                  <c:v>41763.524282407408</c:v>
                </c:pt>
                <c:pt idx="3274">
                  <c:v>41763.524340277778</c:v>
                </c:pt>
                <c:pt idx="3275">
                  <c:v>41763.524398148147</c:v>
                </c:pt>
                <c:pt idx="3276">
                  <c:v>41763.524467592593</c:v>
                </c:pt>
                <c:pt idx="3277">
                  <c:v>41763.524525462963</c:v>
                </c:pt>
                <c:pt idx="3278">
                  <c:v>41763.524583333332</c:v>
                </c:pt>
                <c:pt idx="3279">
                  <c:v>41763.524652777778</c:v>
                </c:pt>
                <c:pt idx="3280">
                  <c:v>41763.524710648147</c:v>
                </c:pt>
                <c:pt idx="3281">
                  <c:v>41763.524768518517</c:v>
                </c:pt>
                <c:pt idx="3282">
                  <c:v>41763.524837962963</c:v>
                </c:pt>
                <c:pt idx="3283">
                  <c:v>41763.524895833332</c:v>
                </c:pt>
                <c:pt idx="3284">
                  <c:v>41763.524953703702</c:v>
                </c:pt>
                <c:pt idx="3285">
                  <c:v>41763.525023148148</c:v>
                </c:pt>
                <c:pt idx="3286">
                  <c:v>41763.525081018517</c:v>
                </c:pt>
                <c:pt idx="3287">
                  <c:v>41763.525138888886</c:v>
                </c:pt>
                <c:pt idx="3288">
                  <c:v>41763.525196759256</c:v>
                </c:pt>
                <c:pt idx="3289">
                  <c:v>41763.525266203702</c:v>
                </c:pt>
                <c:pt idx="3290">
                  <c:v>41763.525324074071</c:v>
                </c:pt>
                <c:pt idx="3291">
                  <c:v>41763.525381944448</c:v>
                </c:pt>
                <c:pt idx="3292">
                  <c:v>41763.525451388887</c:v>
                </c:pt>
                <c:pt idx="3293">
                  <c:v>41763.525509259256</c:v>
                </c:pt>
                <c:pt idx="3294">
                  <c:v>41763.525567129633</c:v>
                </c:pt>
                <c:pt idx="3295">
                  <c:v>41763.525636574072</c:v>
                </c:pt>
                <c:pt idx="3296">
                  <c:v>41763.525694444441</c:v>
                </c:pt>
                <c:pt idx="3297">
                  <c:v>41763.525752314818</c:v>
                </c:pt>
                <c:pt idx="3298">
                  <c:v>41763.525821759256</c:v>
                </c:pt>
                <c:pt idx="3299">
                  <c:v>41763.525879629633</c:v>
                </c:pt>
                <c:pt idx="3300">
                  <c:v>41763.525937500002</c:v>
                </c:pt>
                <c:pt idx="3301">
                  <c:v>41763.526006944441</c:v>
                </c:pt>
                <c:pt idx="3302">
                  <c:v>41763.526064814818</c:v>
                </c:pt>
                <c:pt idx="3303">
                  <c:v>41763.526122685187</c:v>
                </c:pt>
                <c:pt idx="3304">
                  <c:v>41763.526192129626</c:v>
                </c:pt>
                <c:pt idx="3305">
                  <c:v>41763.526250000003</c:v>
                </c:pt>
                <c:pt idx="3306">
                  <c:v>41763.526307870372</c:v>
                </c:pt>
                <c:pt idx="3307">
                  <c:v>41763.526365740741</c:v>
                </c:pt>
                <c:pt idx="3308">
                  <c:v>41763.526435185187</c:v>
                </c:pt>
                <c:pt idx="3309">
                  <c:v>41763.526493055557</c:v>
                </c:pt>
                <c:pt idx="3310">
                  <c:v>41763.526550925926</c:v>
                </c:pt>
                <c:pt idx="3311">
                  <c:v>41763.526620370372</c:v>
                </c:pt>
                <c:pt idx="3312">
                  <c:v>41763.526678240742</c:v>
                </c:pt>
                <c:pt idx="3313">
                  <c:v>41763.526736111111</c:v>
                </c:pt>
                <c:pt idx="3314">
                  <c:v>41763.526805555557</c:v>
                </c:pt>
                <c:pt idx="3315">
                  <c:v>41763.526863425926</c:v>
                </c:pt>
                <c:pt idx="3316">
                  <c:v>41763.526921296296</c:v>
                </c:pt>
                <c:pt idx="3317">
                  <c:v>41763.526990740742</c:v>
                </c:pt>
                <c:pt idx="3318">
                  <c:v>41763.527048611111</c:v>
                </c:pt>
                <c:pt idx="3319">
                  <c:v>41763.527106481481</c:v>
                </c:pt>
                <c:pt idx="3320">
                  <c:v>41763.527175925927</c:v>
                </c:pt>
                <c:pt idx="3321">
                  <c:v>41763.527233796296</c:v>
                </c:pt>
                <c:pt idx="3322">
                  <c:v>41763.527291666665</c:v>
                </c:pt>
                <c:pt idx="3323">
                  <c:v>41763.527361111112</c:v>
                </c:pt>
                <c:pt idx="3324">
                  <c:v>41763.527418981481</c:v>
                </c:pt>
                <c:pt idx="3325">
                  <c:v>41763.52747685185</c:v>
                </c:pt>
                <c:pt idx="3326">
                  <c:v>41763.52753472222</c:v>
                </c:pt>
                <c:pt idx="3327">
                  <c:v>41763.527604166666</c:v>
                </c:pt>
                <c:pt idx="3328">
                  <c:v>41763.527662037035</c:v>
                </c:pt>
                <c:pt idx="3329">
                  <c:v>41763.527719907404</c:v>
                </c:pt>
                <c:pt idx="3330">
                  <c:v>41763.527789351851</c:v>
                </c:pt>
                <c:pt idx="3331">
                  <c:v>41763.52784722222</c:v>
                </c:pt>
                <c:pt idx="3332">
                  <c:v>41763.527905092589</c:v>
                </c:pt>
                <c:pt idx="3333">
                  <c:v>41763.527974537035</c:v>
                </c:pt>
                <c:pt idx="3334">
                  <c:v>41763.528032407405</c:v>
                </c:pt>
                <c:pt idx="3335">
                  <c:v>41763.528090277781</c:v>
                </c:pt>
                <c:pt idx="3336">
                  <c:v>41763.52815972222</c:v>
                </c:pt>
                <c:pt idx="3337">
                  <c:v>41763.528217592589</c:v>
                </c:pt>
                <c:pt idx="3338">
                  <c:v>41763.528275462966</c:v>
                </c:pt>
                <c:pt idx="3339">
                  <c:v>41763.528344907405</c:v>
                </c:pt>
                <c:pt idx="3340">
                  <c:v>41763.528402777774</c:v>
                </c:pt>
                <c:pt idx="3341">
                  <c:v>41763.528460648151</c:v>
                </c:pt>
                <c:pt idx="3342">
                  <c:v>41763.52853009259</c:v>
                </c:pt>
                <c:pt idx="3343">
                  <c:v>41763.528587962966</c:v>
                </c:pt>
                <c:pt idx="3344">
                  <c:v>41763.528645833336</c:v>
                </c:pt>
                <c:pt idx="3345">
                  <c:v>41763.528703703705</c:v>
                </c:pt>
                <c:pt idx="3346">
                  <c:v>41763.528773148151</c:v>
                </c:pt>
                <c:pt idx="3347">
                  <c:v>41763.528831018521</c:v>
                </c:pt>
                <c:pt idx="3348">
                  <c:v>41763.52888888889</c:v>
                </c:pt>
                <c:pt idx="3349">
                  <c:v>41763.528958333336</c:v>
                </c:pt>
                <c:pt idx="3350">
                  <c:v>41763.529016203705</c:v>
                </c:pt>
                <c:pt idx="3351">
                  <c:v>41763.529074074075</c:v>
                </c:pt>
                <c:pt idx="3352">
                  <c:v>41763.529143518521</c:v>
                </c:pt>
                <c:pt idx="3353">
                  <c:v>41763.52920138889</c:v>
                </c:pt>
                <c:pt idx="3354">
                  <c:v>41763.52925925926</c:v>
                </c:pt>
                <c:pt idx="3355">
                  <c:v>41763.529328703706</c:v>
                </c:pt>
                <c:pt idx="3356">
                  <c:v>41763.529386574075</c:v>
                </c:pt>
                <c:pt idx="3357">
                  <c:v>41763.529444444444</c:v>
                </c:pt>
                <c:pt idx="3358">
                  <c:v>41763.529513888891</c:v>
                </c:pt>
                <c:pt idx="3359">
                  <c:v>41763.52957175926</c:v>
                </c:pt>
                <c:pt idx="3360">
                  <c:v>41763.529629629629</c:v>
                </c:pt>
                <c:pt idx="3361">
                  <c:v>41763.529699074075</c:v>
                </c:pt>
                <c:pt idx="3362">
                  <c:v>41763.529756944445</c:v>
                </c:pt>
                <c:pt idx="3363">
                  <c:v>41763.529814814814</c:v>
                </c:pt>
                <c:pt idx="3364">
                  <c:v>41763.529872685183</c:v>
                </c:pt>
                <c:pt idx="3365">
                  <c:v>41763.529942129629</c:v>
                </c:pt>
                <c:pt idx="3366">
                  <c:v>41763.53</c:v>
                </c:pt>
                <c:pt idx="3367">
                  <c:v>41763.530057870368</c:v>
                </c:pt>
                <c:pt idx="3368">
                  <c:v>41763.530127314814</c:v>
                </c:pt>
                <c:pt idx="3369">
                  <c:v>41763.530185185184</c:v>
                </c:pt>
                <c:pt idx="3370">
                  <c:v>41763.530243055553</c:v>
                </c:pt>
                <c:pt idx="3371">
                  <c:v>41763.530312499999</c:v>
                </c:pt>
                <c:pt idx="3372">
                  <c:v>41763.530370370368</c:v>
                </c:pt>
                <c:pt idx="3373">
                  <c:v>41763.530428240738</c:v>
                </c:pt>
                <c:pt idx="3374">
                  <c:v>41763.530497685184</c:v>
                </c:pt>
                <c:pt idx="3375">
                  <c:v>41763.530555555553</c:v>
                </c:pt>
                <c:pt idx="3376">
                  <c:v>41763.530613425923</c:v>
                </c:pt>
                <c:pt idx="3377">
                  <c:v>41763.530682870369</c:v>
                </c:pt>
                <c:pt idx="3378">
                  <c:v>41763.530740740738</c:v>
                </c:pt>
                <c:pt idx="3379">
                  <c:v>41763.530798611115</c:v>
                </c:pt>
                <c:pt idx="3380">
                  <c:v>41763.530868055554</c:v>
                </c:pt>
                <c:pt idx="3381">
                  <c:v>41763.530925925923</c:v>
                </c:pt>
                <c:pt idx="3382">
                  <c:v>41763.5309837963</c:v>
                </c:pt>
                <c:pt idx="3383">
                  <c:v>41763.531041666669</c:v>
                </c:pt>
                <c:pt idx="3384">
                  <c:v>41763.531111111108</c:v>
                </c:pt>
                <c:pt idx="3385">
                  <c:v>41763.531168981484</c:v>
                </c:pt>
                <c:pt idx="3386">
                  <c:v>41763.531226851854</c:v>
                </c:pt>
                <c:pt idx="3387">
                  <c:v>41763.5312962963</c:v>
                </c:pt>
                <c:pt idx="3388">
                  <c:v>41763.531354166669</c:v>
                </c:pt>
                <c:pt idx="3389">
                  <c:v>41763.531412037039</c:v>
                </c:pt>
                <c:pt idx="3390">
                  <c:v>41763.531481481485</c:v>
                </c:pt>
                <c:pt idx="3391">
                  <c:v>41763.531539351854</c:v>
                </c:pt>
                <c:pt idx="3392">
                  <c:v>41763.531597222223</c:v>
                </c:pt>
                <c:pt idx="3393">
                  <c:v>41763.531666666669</c:v>
                </c:pt>
                <c:pt idx="3394">
                  <c:v>41763.531724537039</c:v>
                </c:pt>
                <c:pt idx="3395">
                  <c:v>41763.531782407408</c:v>
                </c:pt>
                <c:pt idx="3396">
                  <c:v>41763.531851851854</c:v>
                </c:pt>
                <c:pt idx="3397">
                  <c:v>41763.531909722224</c:v>
                </c:pt>
                <c:pt idx="3398">
                  <c:v>41763.531967592593</c:v>
                </c:pt>
                <c:pt idx="3399">
                  <c:v>41763.532025462962</c:v>
                </c:pt>
                <c:pt idx="3400">
                  <c:v>41763.532094907408</c:v>
                </c:pt>
                <c:pt idx="3401">
                  <c:v>41763.532152777778</c:v>
                </c:pt>
                <c:pt idx="3402">
                  <c:v>41763.532210648147</c:v>
                </c:pt>
                <c:pt idx="3403">
                  <c:v>41763.532280092593</c:v>
                </c:pt>
                <c:pt idx="3404">
                  <c:v>41763.532337962963</c:v>
                </c:pt>
                <c:pt idx="3405">
                  <c:v>41763.532395833332</c:v>
                </c:pt>
                <c:pt idx="3406">
                  <c:v>41763.532465277778</c:v>
                </c:pt>
                <c:pt idx="3407">
                  <c:v>41763.532523148147</c:v>
                </c:pt>
                <c:pt idx="3408">
                  <c:v>41763.532581018517</c:v>
                </c:pt>
                <c:pt idx="3409">
                  <c:v>41763.532650462963</c:v>
                </c:pt>
                <c:pt idx="3410">
                  <c:v>41763.532708333332</c:v>
                </c:pt>
                <c:pt idx="3411">
                  <c:v>41763.532766203702</c:v>
                </c:pt>
                <c:pt idx="3412">
                  <c:v>41763.532835648148</c:v>
                </c:pt>
                <c:pt idx="3413">
                  <c:v>41763.532893518517</c:v>
                </c:pt>
                <c:pt idx="3414">
                  <c:v>41763.532951388886</c:v>
                </c:pt>
                <c:pt idx="3415">
                  <c:v>41763.533020833333</c:v>
                </c:pt>
                <c:pt idx="3416">
                  <c:v>41763.533078703702</c:v>
                </c:pt>
                <c:pt idx="3417">
                  <c:v>41763.533136574071</c:v>
                </c:pt>
                <c:pt idx="3418">
                  <c:v>41763.533194444448</c:v>
                </c:pt>
                <c:pt idx="3419">
                  <c:v>41763.533263888887</c:v>
                </c:pt>
                <c:pt idx="3420">
                  <c:v>41763.533321759256</c:v>
                </c:pt>
                <c:pt idx="3421">
                  <c:v>41763.533379629633</c:v>
                </c:pt>
                <c:pt idx="3422">
                  <c:v>41763.533449074072</c:v>
                </c:pt>
                <c:pt idx="3423">
                  <c:v>41763.533506944441</c:v>
                </c:pt>
                <c:pt idx="3424">
                  <c:v>41763.533564814818</c:v>
                </c:pt>
                <c:pt idx="3425">
                  <c:v>41763.533634259256</c:v>
                </c:pt>
                <c:pt idx="3426">
                  <c:v>41763.533692129633</c:v>
                </c:pt>
                <c:pt idx="3427">
                  <c:v>41763.533750000002</c:v>
                </c:pt>
                <c:pt idx="3428">
                  <c:v>41763.533819444441</c:v>
                </c:pt>
                <c:pt idx="3429">
                  <c:v>41763.533877314818</c:v>
                </c:pt>
                <c:pt idx="3430">
                  <c:v>41763.533935185187</c:v>
                </c:pt>
                <c:pt idx="3431">
                  <c:v>41763.534004629626</c:v>
                </c:pt>
                <c:pt idx="3432">
                  <c:v>41763.534062500003</c:v>
                </c:pt>
                <c:pt idx="3433">
                  <c:v>41763.534120370372</c:v>
                </c:pt>
                <c:pt idx="3434">
                  <c:v>41763.534189814818</c:v>
                </c:pt>
                <c:pt idx="3435">
                  <c:v>41763.534247685187</c:v>
                </c:pt>
                <c:pt idx="3436">
                  <c:v>41763.534305555557</c:v>
                </c:pt>
                <c:pt idx="3437">
                  <c:v>41763.534363425926</c:v>
                </c:pt>
                <c:pt idx="3438">
                  <c:v>41763.534432870372</c:v>
                </c:pt>
                <c:pt idx="3439">
                  <c:v>41763.534490740742</c:v>
                </c:pt>
                <c:pt idx="3440">
                  <c:v>41763.534548611111</c:v>
                </c:pt>
                <c:pt idx="3441">
                  <c:v>41763.534618055557</c:v>
                </c:pt>
                <c:pt idx="3442">
                  <c:v>41763.534675925926</c:v>
                </c:pt>
                <c:pt idx="3443">
                  <c:v>41763.534733796296</c:v>
                </c:pt>
                <c:pt idx="3444">
                  <c:v>41763.534803240742</c:v>
                </c:pt>
                <c:pt idx="3445">
                  <c:v>41763.534861111111</c:v>
                </c:pt>
                <c:pt idx="3446">
                  <c:v>41763.534918981481</c:v>
                </c:pt>
                <c:pt idx="3447">
                  <c:v>41763.534988425927</c:v>
                </c:pt>
                <c:pt idx="3448">
                  <c:v>41763.535046296296</c:v>
                </c:pt>
                <c:pt idx="3449">
                  <c:v>41763.535104166665</c:v>
                </c:pt>
                <c:pt idx="3450">
                  <c:v>41763.535173611112</c:v>
                </c:pt>
                <c:pt idx="3451">
                  <c:v>41763.535231481481</c:v>
                </c:pt>
                <c:pt idx="3452">
                  <c:v>41763.53528935185</c:v>
                </c:pt>
                <c:pt idx="3453">
                  <c:v>41763.535358796296</c:v>
                </c:pt>
                <c:pt idx="3454">
                  <c:v>41763.535416666666</c:v>
                </c:pt>
                <c:pt idx="3455">
                  <c:v>41763.535474537035</c:v>
                </c:pt>
                <c:pt idx="3456">
                  <c:v>41763.535532407404</c:v>
                </c:pt>
                <c:pt idx="3457">
                  <c:v>41763.535601851851</c:v>
                </c:pt>
                <c:pt idx="3458">
                  <c:v>41763.53565972222</c:v>
                </c:pt>
                <c:pt idx="3459">
                  <c:v>41763.535717592589</c:v>
                </c:pt>
                <c:pt idx="3460">
                  <c:v>41763.535787037035</c:v>
                </c:pt>
                <c:pt idx="3461">
                  <c:v>41763.535844907405</c:v>
                </c:pt>
                <c:pt idx="3462">
                  <c:v>41763.535902777781</c:v>
                </c:pt>
                <c:pt idx="3463">
                  <c:v>41763.53597222222</c:v>
                </c:pt>
                <c:pt idx="3464">
                  <c:v>41763.536030092589</c:v>
                </c:pt>
                <c:pt idx="3465">
                  <c:v>41763.536087962966</c:v>
                </c:pt>
                <c:pt idx="3466">
                  <c:v>41763.536157407405</c:v>
                </c:pt>
                <c:pt idx="3467">
                  <c:v>41763.536215277774</c:v>
                </c:pt>
                <c:pt idx="3468">
                  <c:v>41763.536273148151</c:v>
                </c:pt>
                <c:pt idx="3469">
                  <c:v>41763.53634259259</c:v>
                </c:pt>
                <c:pt idx="3470">
                  <c:v>41763.536400462966</c:v>
                </c:pt>
                <c:pt idx="3471">
                  <c:v>41763.536458333336</c:v>
                </c:pt>
                <c:pt idx="3472">
                  <c:v>41763.536516203705</c:v>
                </c:pt>
                <c:pt idx="3473">
                  <c:v>41763.536585648151</c:v>
                </c:pt>
                <c:pt idx="3474">
                  <c:v>41763.536643518521</c:v>
                </c:pt>
                <c:pt idx="3475">
                  <c:v>41763.53670138889</c:v>
                </c:pt>
                <c:pt idx="3476">
                  <c:v>41763.536770833336</c:v>
                </c:pt>
                <c:pt idx="3477">
                  <c:v>41763.536828703705</c:v>
                </c:pt>
                <c:pt idx="3478">
                  <c:v>41763.536886574075</c:v>
                </c:pt>
                <c:pt idx="3479">
                  <c:v>41763.536956018521</c:v>
                </c:pt>
                <c:pt idx="3480">
                  <c:v>41763.53701388889</c:v>
                </c:pt>
                <c:pt idx="3481">
                  <c:v>41763.53707175926</c:v>
                </c:pt>
                <c:pt idx="3482">
                  <c:v>41763.537141203706</c:v>
                </c:pt>
                <c:pt idx="3483">
                  <c:v>41763.537199074075</c:v>
                </c:pt>
                <c:pt idx="3484">
                  <c:v>41763.537256944444</c:v>
                </c:pt>
                <c:pt idx="3485">
                  <c:v>41763.537326388891</c:v>
                </c:pt>
                <c:pt idx="3486">
                  <c:v>41763.53738425926</c:v>
                </c:pt>
                <c:pt idx="3487">
                  <c:v>41763.537442129629</c:v>
                </c:pt>
                <c:pt idx="3488">
                  <c:v>41763.537511574075</c:v>
                </c:pt>
                <c:pt idx="3489">
                  <c:v>41763.537569444445</c:v>
                </c:pt>
                <c:pt idx="3490">
                  <c:v>41763.537627314814</c:v>
                </c:pt>
                <c:pt idx="3491">
                  <c:v>41763.537685185183</c:v>
                </c:pt>
                <c:pt idx="3492">
                  <c:v>41763.537754629629</c:v>
                </c:pt>
                <c:pt idx="3493">
                  <c:v>41763.537812499999</c:v>
                </c:pt>
                <c:pt idx="3494">
                  <c:v>41763.537870370368</c:v>
                </c:pt>
                <c:pt idx="3495">
                  <c:v>41763.537939814814</c:v>
                </c:pt>
                <c:pt idx="3496">
                  <c:v>41763.537997685184</c:v>
                </c:pt>
                <c:pt idx="3497">
                  <c:v>41763.538055555553</c:v>
                </c:pt>
                <c:pt idx="3498">
                  <c:v>41763.538124999999</c:v>
                </c:pt>
                <c:pt idx="3499">
                  <c:v>41763.538182870368</c:v>
                </c:pt>
                <c:pt idx="3500">
                  <c:v>41763.538240740738</c:v>
                </c:pt>
                <c:pt idx="3501">
                  <c:v>41763.538310185184</c:v>
                </c:pt>
                <c:pt idx="3502">
                  <c:v>41763.538368055553</c:v>
                </c:pt>
                <c:pt idx="3503">
                  <c:v>41763.538425925923</c:v>
                </c:pt>
                <c:pt idx="3504">
                  <c:v>41763.538495370369</c:v>
                </c:pt>
                <c:pt idx="3505">
                  <c:v>41763.538553240738</c:v>
                </c:pt>
                <c:pt idx="3506">
                  <c:v>41763.538611111115</c:v>
                </c:pt>
                <c:pt idx="3507">
                  <c:v>41763.538680555554</c:v>
                </c:pt>
                <c:pt idx="3508">
                  <c:v>41763.538738425923</c:v>
                </c:pt>
                <c:pt idx="3509">
                  <c:v>41763.5387962963</c:v>
                </c:pt>
                <c:pt idx="3510">
                  <c:v>41763.538854166669</c:v>
                </c:pt>
                <c:pt idx="3511">
                  <c:v>41763.538923611108</c:v>
                </c:pt>
                <c:pt idx="3512">
                  <c:v>41763.538981481484</c:v>
                </c:pt>
                <c:pt idx="3513">
                  <c:v>41763.539039351854</c:v>
                </c:pt>
                <c:pt idx="3514">
                  <c:v>41763.5391087963</c:v>
                </c:pt>
                <c:pt idx="3515">
                  <c:v>41763.539166666669</c:v>
                </c:pt>
                <c:pt idx="3516">
                  <c:v>41763.539224537039</c:v>
                </c:pt>
                <c:pt idx="3517">
                  <c:v>41763.539293981485</c:v>
                </c:pt>
                <c:pt idx="3518">
                  <c:v>41763.539351851854</c:v>
                </c:pt>
                <c:pt idx="3519">
                  <c:v>41763.539409722223</c:v>
                </c:pt>
                <c:pt idx="3520">
                  <c:v>41763.539479166669</c:v>
                </c:pt>
                <c:pt idx="3521">
                  <c:v>41763.539537037039</c:v>
                </c:pt>
                <c:pt idx="3522">
                  <c:v>41763.539594907408</c:v>
                </c:pt>
                <c:pt idx="3523">
                  <c:v>41763.539664351854</c:v>
                </c:pt>
                <c:pt idx="3524">
                  <c:v>41763.539722222224</c:v>
                </c:pt>
                <c:pt idx="3525">
                  <c:v>41763.539780092593</c:v>
                </c:pt>
                <c:pt idx="3526">
                  <c:v>41763.539837962962</c:v>
                </c:pt>
                <c:pt idx="3527">
                  <c:v>41763.539907407408</c:v>
                </c:pt>
                <c:pt idx="3528">
                  <c:v>41763.539965277778</c:v>
                </c:pt>
                <c:pt idx="3529">
                  <c:v>41763.540023148147</c:v>
                </c:pt>
                <c:pt idx="3530">
                  <c:v>41763.540092592593</c:v>
                </c:pt>
                <c:pt idx="3531">
                  <c:v>41763.540150462963</c:v>
                </c:pt>
                <c:pt idx="3532">
                  <c:v>41763.540208333332</c:v>
                </c:pt>
                <c:pt idx="3533">
                  <c:v>41763.540277777778</c:v>
                </c:pt>
                <c:pt idx="3534">
                  <c:v>41763.540335648147</c:v>
                </c:pt>
                <c:pt idx="3535">
                  <c:v>41763.540393518517</c:v>
                </c:pt>
                <c:pt idx="3536">
                  <c:v>41763.540462962963</c:v>
                </c:pt>
                <c:pt idx="3537">
                  <c:v>41763.540520833332</c:v>
                </c:pt>
                <c:pt idx="3538">
                  <c:v>41763.540578703702</c:v>
                </c:pt>
                <c:pt idx="3539">
                  <c:v>41763.540648148148</c:v>
                </c:pt>
                <c:pt idx="3540">
                  <c:v>41763.540706018517</c:v>
                </c:pt>
                <c:pt idx="3541">
                  <c:v>41763.540763888886</c:v>
                </c:pt>
                <c:pt idx="3542">
                  <c:v>41763.540833333333</c:v>
                </c:pt>
                <c:pt idx="3543">
                  <c:v>41763.540891203702</c:v>
                </c:pt>
                <c:pt idx="3544">
                  <c:v>41763.540949074071</c:v>
                </c:pt>
                <c:pt idx="3545">
                  <c:v>41763.541006944448</c:v>
                </c:pt>
                <c:pt idx="3546">
                  <c:v>41763.541076388887</c:v>
                </c:pt>
                <c:pt idx="3547">
                  <c:v>41763.541134259256</c:v>
                </c:pt>
                <c:pt idx="3548">
                  <c:v>41763.541192129633</c:v>
                </c:pt>
                <c:pt idx="3549">
                  <c:v>41763.541261574072</c:v>
                </c:pt>
                <c:pt idx="3550">
                  <c:v>41763.541319444441</c:v>
                </c:pt>
                <c:pt idx="3551">
                  <c:v>41763.541377314818</c:v>
                </c:pt>
                <c:pt idx="3552">
                  <c:v>41763.541446759256</c:v>
                </c:pt>
                <c:pt idx="3553">
                  <c:v>41763.541504629633</c:v>
                </c:pt>
                <c:pt idx="3554">
                  <c:v>41763.541562500002</c:v>
                </c:pt>
                <c:pt idx="3555">
                  <c:v>41763.541631944441</c:v>
                </c:pt>
                <c:pt idx="3556">
                  <c:v>41763.541689814818</c:v>
                </c:pt>
                <c:pt idx="3557">
                  <c:v>41763.541747685187</c:v>
                </c:pt>
                <c:pt idx="3558">
                  <c:v>41763.541817129626</c:v>
                </c:pt>
                <c:pt idx="3559">
                  <c:v>41763.541875000003</c:v>
                </c:pt>
                <c:pt idx="3560">
                  <c:v>41763.541932870372</c:v>
                </c:pt>
                <c:pt idx="3561">
                  <c:v>41763.541990740741</c:v>
                </c:pt>
                <c:pt idx="3562">
                  <c:v>41763.542060185187</c:v>
                </c:pt>
                <c:pt idx="3563">
                  <c:v>41763.542118055557</c:v>
                </c:pt>
                <c:pt idx="3564">
                  <c:v>41763.542175925926</c:v>
                </c:pt>
                <c:pt idx="3565">
                  <c:v>41763.542245370372</c:v>
                </c:pt>
                <c:pt idx="3566">
                  <c:v>41763.542303240742</c:v>
                </c:pt>
                <c:pt idx="3567">
                  <c:v>41763.542361111111</c:v>
                </c:pt>
                <c:pt idx="3568">
                  <c:v>41763.542430555557</c:v>
                </c:pt>
                <c:pt idx="3569">
                  <c:v>41763.542488425926</c:v>
                </c:pt>
                <c:pt idx="3570">
                  <c:v>41763.542546296296</c:v>
                </c:pt>
                <c:pt idx="3571">
                  <c:v>41763.542615740742</c:v>
                </c:pt>
                <c:pt idx="3572">
                  <c:v>41763.542673611111</c:v>
                </c:pt>
                <c:pt idx="3573">
                  <c:v>41763.542731481481</c:v>
                </c:pt>
                <c:pt idx="3574">
                  <c:v>41763.542800925927</c:v>
                </c:pt>
                <c:pt idx="3575">
                  <c:v>41763.542858796296</c:v>
                </c:pt>
                <c:pt idx="3576">
                  <c:v>41763.542916666665</c:v>
                </c:pt>
                <c:pt idx="3577">
                  <c:v>41763.542986111112</c:v>
                </c:pt>
                <c:pt idx="3578">
                  <c:v>41763.543043981481</c:v>
                </c:pt>
                <c:pt idx="3579">
                  <c:v>41763.54310185185</c:v>
                </c:pt>
                <c:pt idx="3580">
                  <c:v>41763.54315972222</c:v>
                </c:pt>
                <c:pt idx="3581">
                  <c:v>41763.543229166666</c:v>
                </c:pt>
                <c:pt idx="3582">
                  <c:v>41763.543287037035</c:v>
                </c:pt>
                <c:pt idx="3583">
                  <c:v>41763.543344907404</c:v>
                </c:pt>
                <c:pt idx="3584">
                  <c:v>41763.543414351851</c:v>
                </c:pt>
                <c:pt idx="3585">
                  <c:v>41763.54347222222</c:v>
                </c:pt>
                <c:pt idx="3586">
                  <c:v>41763.543530092589</c:v>
                </c:pt>
                <c:pt idx="3587">
                  <c:v>41763.543599537035</c:v>
                </c:pt>
                <c:pt idx="3588">
                  <c:v>41763.543657407405</c:v>
                </c:pt>
                <c:pt idx="3589">
                  <c:v>41763.543715277781</c:v>
                </c:pt>
                <c:pt idx="3590">
                  <c:v>41763.54378472222</c:v>
                </c:pt>
                <c:pt idx="3591">
                  <c:v>41763.543842592589</c:v>
                </c:pt>
                <c:pt idx="3592">
                  <c:v>41763.543900462966</c:v>
                </c:pt>
                <c:pt idx="3593">
                  <c:v>41763.543969907405</c:v>
                </c:pt>
                <c:pt idx="3594">
                  <c:v>41763.544027777774</c:v>
                </c:pt>
                <c:pt idx="3595">
                  <c:v>41763.544085648151</c:v>
                </c:pt>
                <c:pt idx="3596">
                  <c:v>41763.54415509259</c:v>
                </c:pt>
                <c:pt idx="3597">
                  <c:v>41763.544212962966</c:v>
                </c:pt>
                <c:pt idx="3598">
                  <c:v>41763.544270833336</c:v>
                </c:pt>
                <c:pt idx="3599">
                  <c:v>41763.544328703705</c:v>
                </c:pt>
                <c:pt idx="3600">
                  <c:v>41763.544398148151</c:v>
                </c:pt>
                <c:pt idx="3601">
                  <c:v>41763.544456018521</c:v>
                </c:pt>
                <c:pt idx="3602">
                  <c:v>41763.54451388889</c:v>
                </c:pt>
                <c:pt idx="3603">
                  <c:v>41763.544583333336</c:v>
                </c:pt>
                <c:pt idx="3604">
                  <c:v>41763.544641203705</c:v>
                </c:pt>
                <c:pt idx="3605">
                  <c:v>41763.544699074075</c:v>
                </c:pt>
                <c:pt idx="3606">
                  <c:v>41763.544768518521</c:v>
                </c:pt>
                <c:pt idx="3607">
                  <c:v>41763.54482638889</c:v>
                </c:pt>
                <c:pt idx="3608">
                  <c:v>41763.54488425926</c:v>
                </c:pt>
                <c:pt idx="3609">
                  <c:v>41763.544953703706</c:v>
                </c:pt>
                <c:pt idx="3610">
                  <c:v>41763.545011574075</c:v>
                </c:pt>
                <c:pt idx="3611">
                  <c:v>41763.545069444444</c:v>
                </c:pt>
                <c:pt idx="3612">
                  <c:v>41763.545138888891</c:v>
                </c:pt>
                <c:pt idx="3613">
                  <c:v>41763.54519675926</c:v>
                </c:pt>
                <c:pt idx="3614">
                  <c:v>41763.545254629629</c:v>
                </c:pt>
                <c:pt idx="3615">
                  <c:v>41763.545324074075</c:v>
                </c:pt>
                <c:pt idx="3616">
                  <c:v>41763.545381944445</c:v>
                </c:pt>
                <c:pt idx="3617">
                  <c:v>41763.545439814814</c:v>
                </c:pt>
                <c:pt idx="3618">
                  <c:v>41763.545497685183</c:v>
                </c:pt>
                <c:pt idx="3619">
                  <c:v>41763.545567129629</c:v>
                </c:pt>
                <c:pt idx="3620">
                  <c:v>41763.545624999999</c:v>
                </c:pt>
                <c:pt idx="3621">
                  <c:v>41763.545682870368</c:v>
                </c:pt>
                <c:pt idx="3622">
                  <c:v>41763.545752314814</c:v>
                </c:pt>
                <c:pt idx="3623">
                  <c:v>41763.545810185184</c:v>
                </c:pt>
                <c:pt idx="3624">
                  <c:v>41763.545868055553</c:v>
                </c:pt>
                <c:pt idx="3625">
                  <c:v>41763.545937499999</c:v>
                </c:pt>
                <c:pt idx="3626">
                  <c:v>41763.545995370368</c:v>
                </c:pt>
                <c:pt idx="3627">
                  <c:v>41763.546053240738</c:v>
                </c:pt>
                <c:pt idx="3628">
                  <c:v>41763.546122685184</c:v>
                </c:pt>
                <c:pt idx="3629">
                  <c:v>41763.546180555553</c:v>
                </c:pt>
                <c:pt idx="3630">
                  <c:v>41763.546238425923</c:v>
                </c:pt>
                <c:pt idx="3631">
                  <c:v>41763.546307870369</c:v>
                </c:pt>
                <c:pt idx="3632">
                  <c:v>41763.546365740738</c:v>
                </c:pt>
                <c:pt idx="3633">
                  <c:v>41763.546423611115</c:v>
                </c:pt>
                <c:pt idx="3634">
                  <c:v>41763.546481481484</c:v>
                </c:pt>
                <c:pt idx="3635">
                  <c:v>41763.546550925923</c:v>
                </c:pt>
                <c:pt idx="3636">
                  <c:v>41763.5466087963</c:v>
                </c:pt>
                <c:pt idx="3637">
                  <c:v>41763.546666666669</c:v>
                </c:pt>
                <c:pt idx="3638">
                  <c:v>41763.546736111108</c:v>
                </c:pt>
                <c:pt idx="3639">
                  <c:v>41763.546793981484</c:v>
                </c:pt>
                <c:pt idx="3640">
                  <c:v>41763.546851851854</c:v>
                </c:pt>
                <c:pt idx="3641">
                  <c:v>41763.5469212963</c:v>
                </c:pt>
                <c:pt idx="3642">
                  <c:v>41763.546979166669</c:v>
                </c:pt>
                <c:pt idx="3643">
                  <c:v>41763.547037037039</c:v>
                </c:pt>
                <c:pt idx="3644">
                  <c:v>41763.547106481485</c:v>
                </c:pt>
                <c:pt idx="3645">
                  <c:v>41763.547164351854</c:v>
                </c:pt>
                <c:pt idx="3646">
                  <c:v>41763.547222222223</c:v>
                </c:pt>
                <c:pt idx="3647">
                  <c:v>41763.547291666669</c:v>
                </c:pt>
                <c:pt idx="3648">
                  <c:v>41763.547349537039</c:v>
                </c:pt>
                <c:pt idx="3649">
                  <c:v>41763.547407407408</c:v>
                </c:pt>
                <c:pt idx="3650">
                  <c:v>41763.547476851854</c:v>
                </c:pt>
                <c:pt idx="3651">
                  <c:v>41763.547534722224</c:v>
                </c:pt>
                <c:pt idx="3652">
                  <c:v>41763.547592592593</c:v>
                </c:pt>
                <c:pt idx="3653">
                  <c:v>41763.547662037039</c:v>
                </c:pt>
                <c:pt idx="3654">
                  <c:v>41763.547719907408</c:v>
                </c:pt>
                <c:pt idx="3655">
                  <c:v>41763.547777777778</c:v>
                </c:pt>
                <c:pt idx="3656">
                  <c:v>41763.547835648147</c:v>
                </c:pt>
                <c:pt idx="3657">
                  <c:v>41763.547905092593</c:v>
                </c:pt>
                <c:pt idx="3658">
                  <c:v>41763.547962962963</c:v>
                </c:pt>
                <c:pt idx="3659">
                  <c:v>41763.548020833332</c:v>
                </c:pt>
                <c:pt idx="3660">
                  <c:v>41763.548090277778</c:v>
                </c:pt>
                <c:pt idx="3661">
                  <c:v>41763.548148148147</c:v>
                </c:pt>
                <c:pt idx="3662">
                  <c:v>41763.548206018517</c:v>
                </c:pt>
                <c:pt idx="3663">
                  <c:v>41763.548275462963</c:v>
                </c:pt>
                <c:pt idx="3664">
                  <c:v>41763.548333333332</c:v>
                </c:pt>
                <c:pt idx="3665">
                  <c:v>41763.548391203702</c:v>
                </c:pt>
                <c:pt idx="3666">
                  <c:v>41763.548460648148</c:v>
                </c:pt>
                <c:pt idx="3667">
                  <c:v>41763.548518518517</c:v>
                </c:pt>
                <c:pt idx="3668">
                  <c:v>41763.548576388886</c:v>
                </c:pt>
                <c:pt idx="3669">
                  <c:v>41763.548645833333</c:v>
                </c:pt>
                <c:pt idx="3670">
                  <c:v>41763.548703703702</c:v>
                </c:pt>
                <c:pt idx="3671">
                  <c:v>41763.548761574071</c:v>
                </c:pt>
                <c:pt idx="3672">
                  <c:v>41763.548819444448</c:v>
                </c:pt>
                <c:pt idx="3673">
                  <c:v>41763.548888888887</c:v>
                </c:pt>
                <c:pt idx="3674">
                  <c:v>41763.548946759256</c:v>
                </c:pt>
                <c:pt idx="3675">
                  <c:v>41763.549004629633</c:v>
                </c:pt>
                <c:pt idx="3676">
                  <c:v>41763.549074074072</c:v>
                </c:pt>
                <c:pt idx="3677">
                  <c:v>41763.549131944441</c:v>
                </c:pt>
                <c:pt idx="3678">
                  <c:v>41763.549189814818</c:v>
                </c:pt>
                <c:pt idx="3679">
                  <c:v>41763.549259259256</c:v>
                </c:pt>
                <c:pt idx="3680">
                  <c:v>41763.549317129633</c:v>
                </c:pt>
                <c:pt idx="3681">
                  <c:v>41763.549375000002</c:v>
                </c:pt>
                <c:pt idx="3682">
                  <c:v>41763.549444444441</c:v>
                </c:pt>
                <c:pt idx="3683">
                  <c:v>41763.549502314818</c:v>
                </c:pt>
                <c:pt idx="3684">
                  <c:v>41763.549560185187</c:v>
                </c:pt>
                <c:pt idx="3685">
                  <c:v>41763.549629629626</c:v>
                </c:pt>
                <c:pt idx="3686">
                  <c:v>41763.549687500003</c:v>
                </c:pt>
                <c:pt idx="3687">
                  <c:v>41763.549745370372</c:v>
                </c:pt>
                <c:pt idx="3688">
                  <c:v>41763.549814814818</c:v>
                </c:pt>
                <c:pt idx="3689">
                  <c:v>41763.549872685187</c:v>
                </c:pt>
                <c:pt idx="3690">
                  <c:v>41763.549930555557</c:v>
                </c:pt>
                <c:pt idx="3691">
                  <c:v>41763.549988425926</c:v>
                </c:pt>
                <c:pt idx="3692">
                  <c:v>41763.550057870372</c:v>
                </c:pt>
                <c:pt idx="3693">
                  <c:v>41763.550115740742</c:v>
                </c:pt>
                <c:pt idx="3694">
                  <c:v>41763.550173611111</c:v>
                </c:pt>
                <c:pt idx="3695">
                  <c:v>41763.550243055557</c:v>
                </c:pt>
                <c:pt idx="3696">
                  <c:v>41763.550300925926</c:v>
                </c:pt>
                <c:pt idx="3697">
                  <c:v>41763.550358796296</c:v>
                </c:pt>
                <c:pt idx="3698">
                  <c:v>41763.550428240742</c:v>
                </c:pt>
                <c:pt idx="3699">
                  <c:v>41763.550486111111</c:v>
                </c:pt>
                <c:pt idx="3700">
                  <c:v>41763.550543981481</c:v>
                </c:pt>
                <c:pt idx="3701">
                  <c:v>41763.550613425927</c:v>
                </c:pt>
                <c:pt idx="3702">
                  <c:v>41763.550671296296</c:v>
                </c:pt>
                <c:pt idx="3703">
                  <c:v>41763.550729166665</c:v>
                </c:pt>
                <c:pt idx="3704">
                  <c:v>41763.550798611112</c:v>
                </c:pt>
                <c:pt idx="3705">
                  <c:v>41763.550856481481</c:v>
                </c:pt>
                <c:pt idx="3706">
                  <c:v>41763.55091435185</c:v>
                </c:pt>
                <c:pt idx="3707">
                  <c:v>41763.550983796296</c:v>
                </c:pt>
                <c:pt idx="3708">
                  <c:v>41763.551041666666</c:v>
                </c:pt>
                <c:pt idx="3709">
                  <c:v>41763.551099537035</c:v>
                </c:pt>
                <c:pt idx="3710">
                  <c:v>41763.551157407404</c:v>
                </c:pt>
                <c:pt idx="3711">
                  <c:v>41763.551226851851</c:v>
                </c:pt>
                <c:pt idx="3712">
                  <c:v>41763.55128472222</c:v>
                </c:pt>
                <c:pt idx="3713">
                  <c:v>41763.551342592589</c:v>
                </c:pt>
                <c:pt idx="3714">
                  <c:v>41763.551412037035</c:v>
                </c:pt>
                <c:pt idx="3715">
                  <c:v>41763.551469907405</c:v>
                </c:pt>
                <c:pt idx="3716">
                  <c:v>41763.551527777781</c:v>
                </c:pt>
                <c:pt idx="3717">
                  <c:v>41763.55159722222</c:v>
                </c:pt>
                <c:pt idx="3718">
                  <c:v>41763.551655092589</c:v>
                </c:pt>
                <c:pt idx="3719">
                  <c:v>41763.551712962966</c:v>
                </c:pt>
                <c:pt idx="3720">
                  <c:v>41763.551782407405</c:v>
                </c:pt>
                <c:pt idx="3721">
                  <c:v>41763.551840277774</c:v>
                </c:pt>
                <c:pt idx="3722">
                  <c:v>41763.551898148151</c:v>
                </c:pt>
                <c:pt idx="3723">
                  <c:v>41763.55196759259</c:v>
                </c:pt>
                <c:pt idx="3724">
                  <c:v>41763.552025462966</c:v>
                </c:pt>
                <c:pt idx="3725">
                  <c:v>41763.552083333336</c:v>
                </c:pt>
                <c:pt idx="3726">
                  <c:v>41763.552152777775</c:v>
                </c:pt>
                <c:pt idx="3727">
                  <c:v>41763.552210648151</c:v>
                </c:pt>
                <c:pt idx="3728">
                  <c:v>41763.552268518521</c:v>
                </c:pt>
                <c:pt idx="3729">
                  <c:v>41763.55232638889</c:v>
                </c:pt>
                <c:pt idx="3730">
                  <c:v>41763.552395833336</c:v>
                </c:pt>
                <c:pt idx="3731">
                  <c:v>41763.552453703705</c:v>
                </c:pt>
                <c:pt idx="3732">
                  <c:v>41763.552511574075</c:v>
                </c:pt>
                <c:pt idx="3733">
                  <c:v>41763.552581018521</c:v>
                </c:pt>
                <c:pt idx="3734">
                  <c:v>41763.55263888889</c:v>
                </c:pt>
                <c:pt idx="3735">
                  <c:v>41763.55269675926</c:v>
                </c:pt>
                <c:pt idx="3736">
                  <c:v>41763.552766203706</c:v>
                </c:pt>
                <c:pt idx="3737">
                  <c:v>41763.552824074075</c:v>
                </c:pt>
                <c:pt idx="3738">
                  <c:v>41763.552881944444</c:v>
                </c:pt>
                <c:pt idx="3739">
                  <c:v>41763.552951388891</c:v>
                </c:pt>
                <c:pt idx="3740">
                  <c:v>41763.55300925926</c:v>
                </c:pt>
                <c:pt idx="3741">
                  <c:v>41763.553067129629</c:v>
                </c:pt>
                <c:pt idx="3742">
                  <c:v>41763.553136574075</c:v>
                </c:pt>
                <c:pt idx="3743">
                  <c:v>41763.553194444445</c:v>
                </c:pt>
                <c:pt idx="3744">
                  <c:v>41763.553252314814</c:v>
                </c:pt>
                <c:pt idx="3745">
                  <c:v>41763.55332175926</c:v>
                </c:pt>
                <c:pt idx="3746">
                  <c:v>41763.553379629629</c:v>
                </c:pt>
                <c:pt idx="3747">
                  <c:v>41763.553437499999</c:v>
                </c:pt>
                <c:pt idx="3748">
                  <c:v>41763.553495370368</c:v>
                </c:pt>
                <c:pt idx="3749">
                  <c:v>41763.553564814814</c:v>
                </c:pt>
                <c:pt idx="3750">
                  <c:v>41763.553622685184</c:v>
                </c:pt>
                <c:pt idx="3751">
                  <c:v>41763.553680555553</c:v>
                </c:pt>
                <c:pt idx="3752">
                  <c:v>41763.553749999999</c:v>
                </c:pt>
                <c:pt idx="3753">
                  <c:v>41763.553807870368</c:v>
                </c:pt>
                <c:pt idx="3754">
                  <c:v>41763.553865740738</c:v>
                </c:pt>
                <c:pt idx="3755">
                  <c:v>41763.553935185184</c:v>
                </c:pt>
                <c:pt idx="3756">
                  <c:v>41763.553993055553</c:v>
                </c:pt>
                <c:pt idx="3757">
                  <c:v>41763.554050925923</c:v>
                </c:pt>
                <c:pt idx="3758">
                  <c:v>41763.554120370369</c:v>
                </c:pt>
                <c:pt idx="3759">
                  <c:v>41763.554178240738</c:v>
                </c:pt>
                <c:pt idx="3760">
                  <c:v>41763.554236111115</c:v>
                </c:pt>
                <c:pt idx="3761">
                  <c:v>41763.554305555554</c:v>
                </c:pt>
                <c:pt idx="3762">
                  <c:v>41763.554363425923</c:v>
                </c:pt>
                <c:pt idx="3763">
                  <c:v>41763.5544212963</c:v>
                </c:pt>
                <c:pt idx="3764">
                  <c:v>41763.554479166669</c:v>
                </c:pt>
                <c:pt idx="3765">
                  <c:v>41763.554548611108</c:v>
                </c:pt>
                <c:pt idx="3766">
                  <c:v>41763.554606481484</c:v>
                </c:pt>
                <c:pt idx="3767">
                  <c:v>41763.554664351854</c:v>
                </c:pt>
                <c:pt idx="3768">
                  <c:v>41763.5547337963</c:v>
                </c:pt>
                <c:pt idx="3769">
                  <c:v>41763.554791666669</c:v>
                </c:pt>
                <c:pt idx="3770">
                  <c:v>41763.554849537039</c:v>
                </c:pt>
                <c:pt idx="3771">
                  <c:v>41763.554918981485</c:v>
                </c:pt>
                <c:pt idx="3772">
                  <c:v>41763.554976851854</c:v>
                </c:pt>
                <c:pt idx="3773">
                  <c:v>41763.555034722223</c:v>
                </c:pt>
                <c:pt idx="3774">
                  <c:v>41763.555104166669</c:v>
                </c:pt>
                <c:pt idx="3775">
                  <c:v>41763.555162037039</c:v>
                </c:pt>
                <c:pt idx="3776">
                  <c:v>41763.555219907408</c:v>
                </c:pt>
                <c:pt idx="3777">
                  <c:v>41763.555289351854</c:v>
                </c:pt>
                <c:pt idx="3778">
                  <c:v>41763.555347222224</c:v>
                </c:pt>
                <c:pt idx="3779">
                  <c:v>41763.555405092593</c:v>
                </c:pt>
                <c:pt idx="3780">
                  <c:v>41763.555474537039</c:v>
                </c:pt>
                <c:pt idx="3781">
                  <c:v>41763.555532407408</c:v>
                </c:pt>
                <c:pt idx="3782">
                  <c:v>41763.555590277778</c:v>
                </c:pt>
                <c:pt idx="3783">
                  <c:v>41763.555648148147</c:v>
                </c:pt>
                <c:pt idx="3784">
                  <c:v>41763.555717592593</c:v>
                </c:pt>
                <c:pt idx="3785">
                  <c:v>41763.555775462963</c:v>
                </c:pt>
                <c:pt idx="3786">
                  <c:v>41763.555833333332</c:v>
                </c:pt>
                <c:pt idx="3787">
                  <c:v>41763.555902777778</c:v>
                </c:pt>
                <c:pt idx="3788">
                  <c:v>41763.555960648147</c:v>
                </c:pt>
                <c:pt idx="3789">
                  <c:v>41763.556018518517</c:v>
                </c:pt>
                <c:pt idx="3790">
                  <c:v>41763.556087962963</c:v>
                </c:pt>
                <c:pt idx="3791">
                  <c:v>41763.556145833332</c:v>
                </c:pt>
                <c:pt idx="3792">
                  <c:v>41763.556203703702</c:v>
                </c:pt>
                <c:pt idx="3793">
                  <c:v>41763.556273148148</c:v>
                </c:pt>
                <c:pt idx="3794">
                  <c:v>41763.556331018517</c:v>
                </c:pt>
                <c:pt idx="3795">
                  <c:v>41763.556388888886</c:v>
                </c:pt>
                <c:pt idx="3796">
                  <c:v>41763.556458333333</c:v>
                </c:pt>
                <c:pt idx="3797">
                  <c:v>41763.556516203702</c:v>
                </c:pt>
                <c:pt idx="3798">
                  <c:v>41763.556574074071</c:v>
                </c:pt>
                <c:pt idx="3799">
                  <c:v>41763.556631944448</c:v>
                </c:pt>
                <c:pt idx="3800">
                  <c:v>41763.556701388887</c:v>
                </c:pt>
                <c:pt idx="3801">
                  <c:v>41763.556759259256</c:v>
                </c:pt>
                <c:pt idx="3802">
                  <c:v>41763.556817129633</c:v>
                </c:pt>
                <c:pt idx="3803">
                  <c:v>41763.556886574072</c:v>
                </c:pt>
                <c:pt idx="3804">
                  <c:v>41763.556944444441</c:v>
                </c:pt>
                <c:pt idx="3805">
                  <c:v>41763.557002314818</c:v>
                </c:pt>
                <c:pt idx="3806">
                  <c:v>41763.557071759256</c:v>
                </c:pt>
                <c:pt idx="3807">
                  <c:v>41763.557129629633</c:v>
                </c:pt>
                <c:pt idx="3808">
                  <c:v>41763.557187500002</c:v>
                </c:pt>
                <c:pt idx="3809">
                  <c:v>41763.557256944441</c:v>
                </c:pt>
                <c:pt idx="3810">
                  <c:v>41763.557314814818</c:v>
                </c:pt>
                <c:pt idx="3811">
                  <c:v>41763.557372685187</c:v>
                </c:pt>
                <c:pt idx="3812">
                  <c:v>41763.557442129626</c:v>
                </c:pt>
                <c:pt idx="3813">
                  <c:v>41763.557500000003</c:v>
                </c:pt>
                <c:pt idx="3814">
                  <c:v>41763.557557870372</c:v>
                </c:pt>
                <c:pt idx="3815">
                  <c:v>41763.557627314818</c:v>
                </c:pt>
                <c:pt idx="3816">
                  <c:v>41763.557685185187</c:v>
                </c:pt>
                <c:pt idx="3817">
                  <c:v>41763.557743055557</c:v>
                </c:pt>
                <c:pt idx="3818">
                  <c:v>41763.557800925926</c:v>
                </c:pt>
                <c:pt idx="3819">
                  <c:v>41763.557870370372</c:v>
                </c:pt>
                <c:pt idx="3820">
                  <c:v>41763.557928240742</c:v>
                </c:pt>
                <c:pt idx="3821">
                  <c:v>41763.557986111111</c:v>
                </c:pt>
                <c:pt idx="3822">
                  <c:v>41763.558055555557</c:v>
                </c:pt>
                <c:pt idx="3823">
                  <c:v>41763.558113425926</c:v>
                </c:pt>
                <c:pt idx="3824">
                  <c:v>41763.558171296296</c:v>
                </c:pt>
                <c:pt idx="3825">
                  <c:v>41763.558240740742</c:v>
                </c:pt>
                <c:pt idx="3826">
                  <c:v>41763.558298611111</c:v>
                </c:pt>
                <c:pt idx="3827">
                  <c:v>41763.558356481481</c:v>
                </c:pt>
                <c:pt idx="3828">
                  <c:v>41763.558425925927</c:v>
                </c:pt>
                <c:pt idx="3829">
                  <c:v>41763.558483796296</c:v>
                </c:pt>
                <c:pt idx="3830">
                  <c:v>41763.558541666665</c:v>
                </c:pt>
                <c:pt idx="3831">
                  <c:v>41763.558611111112</c:v>
                </c:pt>
                <c:pt idx="3832">
                  <c:v>41763.558668981481</c:v>
                </c:pt>
                <c:pt idx="3833">
                  <c:v>41763.55872685185</c:v>
                </c:pt>
                <c:pt idx="3834">
                  <c:v>41763.558796296296</c:v>
                </c:pt>
                <c:pt idx="3835">
                  <c:v>41763.558854166666</c:v>
                </c:pt>
                <c:pt idx="3836">
                  <c:v>41763.558912037035</c:v>
                </c:pt>
                <c:pt idx="3837">
                  <c:v>41763.558969907404</c:v>
                </c:pt>
                <c:pt idx="3838">
                  <c:v>41763.559039351851</c:v>
                </c:pt>
                <c:pt idx="3839">
                  <c:v>41763.55909722222</c:v>
                </c:pt>
                <c:pt idx="3840">
                  <c:v>41763.559155092589</c:v>
                </c:pt>
                <c:pt idx="3841">
                  <c:v>41763.559224537035</c:v>
                </c:pt>
                <c:pt idx="3842">
                  <c:v>41763.559282407405</c:v>
                </c:pt>
                <c:pt idx="3843">
                  <c:v>41763.559340277781</c:v>
                </c:pt>
                <c:pt idx="3844">
                  <c:v>41763.55940972222</c:v>
                </c:pt>
                <c:pt idx="3845">
                  <c:v>41763.559467592589</c:v>
                </c:pt>
                <c:pt idx="3846">
                  <c:v>41763.559525462966</c:v>
                </c:pt>
                <c:pt idx="3847">
                  <c:v>41763.559594907405</c:v>
                </c:pt>
                <c:pt idx="3848">
                  <c:v>41763.559652777774</c:v>
                </c:pt>
                <c:pt idx="3849">
                  <c:v>41763.559710648151</c:v>
                </c:pt>
                <c:pt idx="3850">
                  <c:v>41763.55978009259</c:v>
                </c:pt>
                <c:pt idx="3851">
                  <c:v>41763.559837962966</c:v>
                </c:pt>
                <c:pt idx="3852">
                  <c:v>41763.559895833336</c:v>
                </c:pt>
                <c:pt idx="3853">
                  <c:v>41763.559965277775</c:v>
                </c:pt>
                <c:pt idx="3854">
                  <c:v>41763.560023148151</c:v>
                </c:pt>
                <c:pt idx="3855">
                  <c:v>41763.560081018521</c:v>
                </c:pt>
                <c:pt idx="3856">
                  <c:v>41763.56013888889</c:v>
                </c:pt>
                <c:pt idx="3857">
                  <c:v>41763.560208333336</c:v>
                </c:pt>
                <c:pt idx="3858">
                  <c:v>41763.560266203705</c:v>
                </c:pt>
                <c:pt idx="3859">
                  <c:v>41763.560324074075</c:v>
                </c:pt>
                <c:pt idx="3860">
                  <c:v>41763.560393518521</c:v>
                </c:pt>
                <c:pt idx="3861">
                  <c:v>41763.56045138889</c:v>
                </c:pt>
                <c:pt idx="3862">
                  <c:v>41763.56050925926</c:v>
                </c:pt>
                <c:pt idx="3863">
                  <c:v>41763.560578703706</c:v>
                </c:pt>
                <c:pt idx="3864">
                  <c:v>41763.560636574075</c:v>
                </c:pt>
                <c:pt idx="3865">
                  <c:v>41763.560694444444</c:v>
                </c:pt>
                <c:pt idx="3866">
                  <c:v>41763.560763888891</c:v>
                </c:pt>
                <c:pt idx="3867">
                  <c:v>41763.56082175926</c:v>
                </c:pt>
                <c:pt idx="3868">
                  <c:v>41763.560879629629</c:v>
                </c:pt>
                <c:pt idx="3869">
                  <c:v>41763.560949074075</c:v>
                </c:pt>
                <c:pt idx="3870">
                  <c:v>41763.561006944445</c:v>
                </c:pt>
                <c:pt idx="3871">
                  <c:v>41763.561064814814</c:v>
                </c:pt>
                <c:pt idx="3872">
                  <c:v>41763.561122685183</c:v>
                </c:pt>
                <c:pt idx="3873">
                  <c:v>41763.561192129629</c:v>
                </c:pt>
                <c:pt idx="3874">
                  <c:v>41763.561249999999</c:v>
                </c:pt>
                <c:pt idx="3875">
                  <c:v>41763.561307870368</c:v>
                </c:pt>
                <c:pt idx="3876">
                  <c:v>41763.561377314814</c:v>
                </c:pt>
                <c:pt idx="3877">
                  <c:v>41763.561435185184</c:v>
                </c:pt>
                <c:pt idx="3878">
                  <c:v>41763.561493055553</c:v>
                </c:pt>
                <c:pt idx="3879">
                  <c:v>41763.561562499999</c:v>
                </c:pt>
                <c:pt idx="3880">
                  <c:v>41763.561620370368</c:v>
                </c:pt>
                <c:pt idx="3881">
                  <c:v>41763.561678240738</c:v>
                </c:pt>
                <c:pt idx="3882">
                  <c:v>41763.561747685184</c:v>
                </c:pt>
                <c:pt idx="3883">
                  <c:v>41763.561805555553</c:v>
                </c:pt>
                <c:pt idx="3884">
                  <c:v>41763.561863425923</c:v>
                </c:pt>
                <c:pt idx="3885">
                  <c:v>41763.561932870369</c:v>
                </c:pt>
                <c:pt idx="3886">
                  <c:v>41763.561990740738</c:v>
                </c:pt>
                <c:pt idx="3887">
                  <c:v>41763.562048611115</c:v>
                </c:pt>
                <c:pt idx="3888">
                  <c:v>41763.562118055554</c:v>
                </c:pt>
                <c:pt idx="3889">
                  <c:v>41763.562175925923</c:v>
                </c:pt>
                <c:pt idx="3890">
                  <c:v>41763.5622337963</c:v>
                </c:pt>
                <c:pt idx="3891">
                  <c:v>41763.562291666669</c:v>
                </c:pt>
                <c:pt idx="3892">
                  <c:v>41763.562361111108</c:v>
                </c:pt>
                <c:pt idx="3893">
                  <c:v>41763.562418981484</c:v>
                </c:pt>
                <c:pt idx="3894">
                  <c:v>41763.562476851854</c:v>
                </c:pt>
                <c:pt idx="3895">
                  <c:v>41763.5625462963</c:v>
                </c:pt>
                <c:pt idx="3896">
                  <c:v>41763.562604166669</c:v>
                </c:pt>
                <c:pt idx="3897">
                  <c:v>41763.562662037039</c:v>
                </c:pt>
                <c:pt idx="3898">
                  <c:v>41763.562731481485</c:v>
                </c:pt>
                <c:pt idx="3899">
                  <c:v>41763.562789351854</c:v>
                </c:pt>
                <c:pt idx="3900">
                  <c:v>41763.562847222223</c:v>
                </c:pt>
                <c:pt idx="3901">
                  <c:v>41763.562916666669</c:v>
                </c:pt>
                <c:pt idx="3902">
                  <c:v>41763.562974537039</c:v>
                </c:pt>
                <c:pt idx="3903">
                  <c:v>41763.563032407408</c:v>
                </c:pt>
                <c:pt idx="3904">
                  <c:v>41763.563101851854</c:v>
                </c:pt>
                <c:pt idx="3905">
                  <c:v>41763.563159722224</c:v>
                </c:pt>
                <c:pt idx="3906">
                  <c:v>41763.563217592593</c:v>
                </c:pt>
                <c:pt idx="3907">
                  <c:v>41763.563287037039</c:v>
                </c:pt>
                <c:pt idx="3908">
                  <c:v>41763.563344907408</c:v>
                </c:pt>
                <c:pt idx="3909">
                  <c:v>41763.563402777778</c:v>
                </c:pt>
                <c:pt idx="3910">
                  <c:v>41763.563460648147</c:v>
                </c:pt>
                <c:pt idx="3911">
                  <c:v>41763.563530092593</c:v>
                </c:pt>
                <c:pt idx="3912">
                  <c:v>41763.563587962963</c:v>
                </c:pt>
                <c:pt idx="3913">
                  <c:v>41763.563645833332</c:v>
                </c:pt>
                <c:pt idx="3914">
                  <c:v>41763.563715277778</c:v>
                </c:pt>
                <c:pt idx="3915">
                  <c:v>41763.563773148147</c:v>
                </c:pt>
                <c:pt idx="3916">
                  <c:v>41763.563831018517</c:v>
                </c:pt>
                <c:pt idx="3917">
                  <c:v>41763.563900462963</c:v>
                </c:pt>
                <c:pt idx="3918">
                  <c:v>41763.563958333332</c:v>
                </c:pt>
                <c:pt idx="3919">
                  <c:v>41763.564016203702</c:v>
                </c:pt>
                <c:pt idx="3920">
                  <c:v>41763.564085648148</c:v>
                </c:pt>
                <c:pt idx="3921">
                  <c:v>41763.564143518517</c:v>
                </c:pt>
                <c:pt idx="3922">
                  <c:v>41763.564201388886</c:v>
                </c:pt>
                <c:pt idx="3923">
                  <c:v>41763.564270833333</c:v>
                </c:pt>
                <c:pt idx="3924">
                  <c:v>41763.564328703702</c:v>
                </c:pt>
                <c:pt idx="3925">
                  <c:v>41763.564386574071</c:v>
                </c:pt>
                <c:pt idx="3926">
                  <c:v>41763.564456018517</c:v>
                </c:pt>
                <c:pt idx="3927">
                  <c:v>41763.564513888887</c:v>
                </c:pt>
                <c:pt idx="3928">
                  <c:v>41763.564571759256</c:v>
                </c:pt>
                <c:pt idx="3929">
                  <c:v>41763.564629629633</c:v>
                </c:pt>
                <c:pt idx="3930">
                  <c:v>41763.564699074072</c:v>
                </c:pt>
                <c:pt idx="3931">
                  <c:v>41763.564756944441</c:v>
                </c:pt>
                <c:pt idx="3932">
                  <c:v>41763.564814814818</c:v>
                </c:pt>
                <c:pt idx="3933">
                  <c:v>41763.564884259256</c:v>
                </c:pt>
                <c:pt idx="3934">
                  <c:v>41763.564942129633</c:v>
                </c:pt>
                <c:pt idx="3935">
                  <c:v>41763.565000000002</c:v>
                </c:pt>
                <c:pt idx="3936">
                  <c:v>41763.565069444441</c:v>
                </c:pt>
                <c:pt idx="3937">
                  <c:v>41763.565127314818</c:v>
                </c:pt>
                <c:pt idx="3938">
                  <c:v>41763.565185185187</c:v>
                </c:pt>
                <c:pt idx="3939">
                  <c:v>41763.565254629626</c:v>
                </c:pt>
                <c:pt idx="3940">
                  <c:v>41763.565312500003</c:v>
                </c:pt>
                <c:pt idx="3941">
                  <c:v>41763.565370370372</c:v>
                </c:pt>
                <c:pt idx="3942">
                  <c:v>41763.565439814818</c:v>
                </c:pt>
                <c:pt idx="3943">
                  <c:v>41763.565497685187</c:v>
                </c:pt>
                <c:pt idx="3944">
                  <c:v>41763.565555555557</c:v>
                </c:pt>
                <c:pt idx="3945">
                  <c:v>41763.565625000003</c:v>
                </c:pt>
                <c:pt idx="3946">
                  <c:v>41763.565682870372</c:v>
                </c:pt>
                <c:pt idx="3947">
                  <c:v>41763.565740740742</c:v>
                </c:pt>
                <c:pt idx="3948">
                  <c:v>41763.565798611111</c:v>
                </c:pt>
                <c:pt idx="3949">
                  <c:v>41763.565868055557</c:v>
                </c:pt>
                <c:pt idx="3950">
                  <c:v>41763.565925925926</c:v>
                </c:pt>
                <c:pt idx="3951">
                  <c:v>41763.565983796296</c:v>
                </c:pt>
                <c:pt idx="3952">
                  <c:v>41763.566053240742</c:v>
                </c:pt>
                <c:pt idx="3953">
                  <c:v>41763.566111111111</c:v>
                </c:pt>
                <c:pt idx="3954">
                  <c:v>41763.566168981481</c:v>
                </c:pt>
                <c:pt idx="3955">
                  <c:v>41763.566238425927</c:v>
                </c:pt>
                <c:pt idx="3956">
                  <c:v>41763.566296296296</c:v>
                </c:pt>
                <c:pt idx="3957">
                  <c:v>41763.566354166665</c:v>
                </c:pt>
                <c:pt idx="3958">
                  <c:v>41763.566423611112</c:v>
                </c:pt>
                <c:pt idx="3959">
                  <c:v>41763.566481481481</c:v>
                </c:pt>
                <c:pt idx="3960">
                  <c:v>41763.56653935185</c:v>
                </c:pt>
                <c:pt idx="3961">
                  <c:v>41763.566608796296</c:v>
                </c:pt>
                <c:pt idx="3962">
                  <c:v>41763.566666666666</c:v>
                </c:pt>
                <c:pt idx="3963">
                  <c:v>41763.566724537035</c:v>
                </c:pt>
                <c:pt idx="3964">
                  <c:v>41763.566793981481</c:v>
                </c:pt>
                <c:pt idx="3965">
                  <c:v>41763.566851851851</c:v>
                </c:pt>
                <c:pt idx="3966">
                  <c:v>41763.56690972222</c:v>
                </c:pt>
                <c:pt idx="3967">
                  <c:v>41763.566967592589</c:v>
                </c:pt>
                <c:pt idx="3968">
                  <c:v>41763.567037037035</c:v>
                </c:pt>
                <c:pt idx="3969">
                  <c:v>41763.567094907405</c:v>
                </c:pt>
                <c:pt idx="3970">
                  <c:v>41763.567152777781</c:v>
                </c:pt>
                <c:pt idx="3971">
                  <c:v>41763.56722222222</c:v>
                </c:pt>
                <c:pt idx="3972">
                  <c:v>41763.567280092589</c:v>
                </c:pt>
                <c:pt idx="3973">
                  <c:v>41763.567337962966</c:v>
                </c:pt>
                <c:pt idx="3974">
                  <c:v>41763.567407407405</c:v>
                </c:pt>
                <c:pt idx="3975">
                  <c:v>41763.567465277774</c:v>
                </c:pt>
                <c:pt idx="3976">
                  <c:v>41763.567523148151</c:v>
                </c:pt>
                <c:pt idx="3977">
                  <c:v>41763.56759259259</c:v>
                </c:pt>
                <c:pt idx="3978">
                  <c:v>41763.567650462966</c:v>
                </c:pt>
                <c:pt idx="3979">
                  <c:v>41763.567708333336</c:v>
                </c:pt>
                <c:pt idx="3980">
                  <c:v>41763.567777777775</c:v>
                </c:pt>
                <c:pt idx="3981">
                  <c:v>41763.567835648151</c:v>
                </c:pt>
                <c:pt idx="3982">
                  <c:v>41763.567893518521</c:v>
                </c:pt>
                <c:pt idx="3983">
                  <c:v>41763.56795138889</c:v>
                </c:pt>
                <c:pt idx="3984">
                  <c:v>41763.568020833336</c:v>
                </c:pt>
                <c:pt idx="3985">
                  <c:v>41763.568078703705</c:v>
                </c:pt>
                <c:pt idx="3986">
                  <c:v>41763.568136574075</c:v>
                </c:pt>
                <c:pt idx="3987">
                  <c:v>41763.568206018521</c:v>
                </c:pt>
                <c:pt idx="3988">
                  <c:v>41763.56826388889</c:v>
                </c:pt>
                <c:pt idx="3989">
                  <c:v>41763.56832175926</c:v>
                </c:pt>
                <c:pt idx="3990">
                  <c:v>41763.568391203706</c:v>
                </c:pt>
                <c:pt idx="3991">
                  <c:v>41763.568449074075</c:v>
                </c:pt>
                <c:pt idx="3992">
                  <c:v>41763.568506944444</c:v>
                </c:pt>
                <c:pt idx="3993">
                  <c:v>41763.568576388891</c:v>
                </c:pt>
                <c:pt idx="3994">
                  <c:v>41763.56863425926</c:v>
                </c:pt>
                <c:pt idx="3995">
                  <c:v>41763.568692129629</c:v>
                </c:pt>
                <c:pt idx="3996">
                  <c:v>41763.568761574075</c:v>
                </c:pt>
                <c:pt idx="3997">
                  <c:v>41763.568819444445</c:v>
                </c:pt>
                <c:pt idx="3998">
                  <c:v>41763.568877314814</c:v>
                </c:pt>
                <c:pt idx="3999">
                  <c:v>41763.56894675926</c:v>
                </c:pt>
                <c:pt idx="4000">
                  <c:v>41763.569004629629</c:v>
                </c:pt>
                <c:pt idx="4001">
                  <c:v>41763.569062499999</c:v>
                </c:pt>
                <c:pt idx="4002">
                  <c:v>41763.569120370368</c:v>
                </c:pt>
                <c:pt idx="4003">
                  <c:v>41763.569189814814</c:v>
                </c:pt>
                <c:pt idx="4004">
                  <c:v>41763.569247685184</c:v>
                </c:pt>
                <c:pt idx="4005">
                  <c:v>41763.569305555553</c:v>
                </c:pt>
                <c:pt idx="4006">
                  <c:v>41763.569374999999</c:v>
                </c:pt>
                <c:pt idx="4007">
                  <c:v>41763.569432870368</c:v>
                </c:pt>
                <c:pt idx="4008">
                  <c:v>41763.569490740738</c:v>
                </c:pt>
                <c:pt idx="4009">
                  <c:v>41763.569560185184</c:v>
                </c:pt>
                <c:pt idx="4010">
                  <c:v>41763.569618055553</c:v>
                </c:pt>
                <c:pt idx="4011">
                  <c:v>41763.569675925923</c:v>
                </c:pt>
                <c:pt idx="4012">
                  <c:v>41763.569745370369</c:v>
                </c:pt>
                <c:pt idx="4013">
                  <c:v>41763.569803240738</c:v>
                </c:pt>
                <c:pt idx="4014">
                  <c:v>41763.569861111115</c:v>
                </c:pt>
                <c:pt idx="4015">
                  <c:v>41763.569930555554</c:v>
                </c:pt>
                <c:pt idx="4016">
                  <c:v>41763.569988425923</c:v>
                </c:pt>
                <c:pt idx="4017">
                  <c:v>41763.5700462963</c:v>
                </c:pt>
                <c:pt idx="4018">
                  <c:v>41763.570115740738</c:v>
                </c:pt>
                <c:pt idx="4019">
                  <c:v>41763.570173611108</c:v>
                </c:pt>
                <c:pt idx="4020">
                  <c:v>41763.570231481484</c:v>
                </c:pt>
                <c:pt idx="4021">
                  <c:v>41763.570289351854</c:v>
                </c:pt>
                <c:pt idx="4022">
                  <c:v>41763.5703587963</c:v>
                </c:pt>
                <c:pt idx="4023">
                  <c:v>41763.570416666669</c:v>
                </c:pt>
                <c:pt idx="4024">
                  <c:v>41763.570474537039</c:v>
                </c:pt>
                <c:pt idx="4025">
                  <c:v>41763.570543981485</c:v>
                </c:pt>
                <c:pt idx="4026">
                  <c:v>41763.570601851854</c:v>
                </c:pt>
                <c:pt idx="4027">
                  <c:v>41763.570659722223</c:v>
                </c:pt>
                <c:pt idx="4028">
                  <c:v>41763.570729166669</c:v>
                </c:pt>
                <c:pt idx="4029">
                  <c:v>41763.570787037039</c:v>
                </c:pt>
                <c:pt idx="4030">
                  <c:v>41763.570844907408</c:v>
                </c:pt>
                <c:pt idx="4031">
                  <c:v>41763.570914351854</c:v>
                </c:pt>
                <c:pt idx="4032">
                  <c:v>41763.570972222224</c:v>
                </c:pt>
                <c:pt idx="4033">
                  <c:v>41763.571030092593</c:v>
                </c:pt>
                <c:pt idx="4034">
                  <c:v>41763.571099537039</c:v>
                </c:pt>
                <c:pt idx="4035">
                  <c:v>41763.571157407408</c:v>
                </c:pt>
                <c:pt idx="4036">
                  <c:v>41763.571215277778</c:v>
                </c:pt>
                <c:pt idx="4037">
                  <c:v>41763.571284722224</c:v>
                </c:pt>
                <c:pt idx="4038">
                  <c:v>41763.571342592593</c:v>
                </c:pt>
                <c:pt idx="4039">
                  <c:v>41763.571400462963</c:v>
                </c:pt>
                <c:pt idx="4040">
                  <c:v>41763.571458333332</c:v>
                </c:pt>
                <c:pt idx="4041">
                  <c:v>41763.571527777778</c:v>
                </c:pt>
                <c:pt idx="4042">
                  <c:v>41763.571585648147</c:v>
                </c:pt>
                <c:pt idx="4043">
                  <c:v>41763.571643518517</c:v>
                </c:pt>
                <c:pt idx="4044">
                  <c:v>41763.571712962963</c:v>
                </c:pt>
                <c:pt idx="4045">
                  <c:v>41763.571770833332</c:v>
                </c:pt>
                <c:pt idx="4046">
                  <c:v>41763.571828703702</c:v>
                </c:pt>
                <c:pt idx="4047">
                  <c:v>41763.571898148148</c:v>
                </c:pt>
                <c:pt idx="4048">
                  <c:v>41763.571956018517</c:v>
                </c:pt>
                <c:pt idx="4049">
                  <c:v>41763.572013888886</c:v>
                </c:pt>
                <c:pt idx="4050">
                  <c:v>41763.572083333333</c:v>
                </c:pt>
                <c:pt idx="4051">
                  <c:v>41763.572141203702</c:v>
                </c:pt>
                <c:pt idx="4052">
                  <c:v>41763.572199074071</c:v>
                </c:pt>
                <c:pt idx="4053">
                  <c:v>41763.572268518517</c:v>
                </c:pt>
                <c:pt idx="4054">
                  <c:v>41763.572326388887</c:v>
                </c:pt>
                <c:pt idx="4055">
                  <c:v>41763.572384259256</c:v>
                </c:pt>
                <c:pt idx="4056">
                  <c:v>41763.572453703702</c:v>
                </c:pt>
                <c:pt idx="4057">
                  <c:v>41763.572511574072</c:v>
                </c:pt>
                <c:pt idx="4058">
                  <c:v>41763.572569444441</c:v>
                </c:pt>
                <c:pt idx="4059">
                  <c:v>41763.572627314818</c:v>
                </c:pt>
                <c:pt idx="4060">
                  <c:v>41763.572696759256</c:v>
                </c:pt>
                <c:pt idx="4061">
                  <c:v>41763.572754629633</c:v>
                </c:pt>
                <c:pt idx="4062">
                  <c:v>41763.572812500002</c:v>
                </c:pt>
                <c:pt idx="4063">
                  <c:v>41763.572881944441</c:v>
                </c:pt>
                <c:pt idx="4064">
                  <c:v>41763.572939814818</c:v>
                </c:pt>
                <c:pt idx="4065">
                  <c:v>41763.572997685187</c:v>
                </c:pt>
                <c:pt idx="4066">
                  <c:v>41763.573067129626</c:v>
                </c:pt>
                <c:pt idx="4067">
                  <c:v>41763.573125000003</c:v>
                </c:pt>
                <c:pt idx="4068">
                  <c:v>41763.573182870372</c:v>
                </c:pt>
                <c:pt idx="4069">
                  <c:v>41763.573252314818</c:v>
                </c:pt>
                <c:pt idx="4070">
                  <c:v>41763.573310185187</c:v>
                </c:pt>
                <c:pt idx="4071">
                  <c:v>41763.573368055557</c:v>
                </c:pt>
                <c:pt idx="4072">
                  <c:v>41763.573437500003</c:v>
                </c:pt>
                <c:pt idx="4073">
                  <c:v>41763.573495370372</c:v>
                </c:pt>
                <c:pt idx="4074">
                  <c:v>41763.573553240742</c:v>
                </c:pt>
                <c:pt idx="4075">
                  <c:v>41763.573622685188</c:v>
                </c:pt>
                <c:pt idx="4076">
                  <c:v>41763.573680555557</c:v>
                </c:pt>
                <c:pt idx="4077">
                  <c:v>41763.573738425926</c:v>
                </c:pt>
                <c:pt idx="4078">
                  <c:v>41763.573796296296</c:v>
                </c:pt>
                <c:pt idx="4079">
                  <c:v>41763.573865740742</c:v>
                </c:pt>
                <c:pt idx="4080">
                  <c:v>41763.573923611111</c:v>
                </c:pt>
                <c:pt idx="4081">
                  <c:v>41763.573981481481</c:v>
                </c:pt>
                <c:pt idx="4082">
                  <c:v>41763.574050925927</c:v>
                </c:pt>
                <c:pt idx="4083">
                  <c:v>41763.574108796296</c:v>
                </c:pt>
                <c:pt idx="4084">
                  <c:v>41763.574166666665</c:v>
                </c:pt>
                <c:pt idx="4085">
                  <c:v>41763.574236111112</c:v>
                </c:pt>
                <c:pt idx="4086">
                  <c:v>41763.574293981481</c:v>
                </c:pt>
                <c:pt idx="4087">
                  <c:v>41763.57435185185</c:v>
                </c:pt>
                <c:pt idx="4088">
                  <c:v>41763.574421296296</c:v>
                </c:pt>
                <c:pt idx="4089">
                  <c:v>41763.574479166666</c:v>
                </c:pt>
                <c:pt idx="4090">
                  <c:v>41763.574537037035</c:v>
                </c:pt>
                <c:pt idx="4091">
                  <c:v>41763.574606481481</c:v>
                </c:pt>
                <c:pt idx="4092">
                  <c:v>41763.574664351851</c:v>
                </c:pt>
                <c:pt idx="4093">
                  <c:v>41763.57472222222</c:v>
                </c:pt>
                <c:pt idx="4094">
                  <c:v>41763.574780092589</c:v>
                </c:pt>
                <c:pt idx="4095">
                  <c:v>41763.574849537035</c:v>
                </c:pt>
                <c:pt idx="4096">
                  <c:v>41763.574907407405</c:v>
                </c:pt>
                <c:pt idx="4097">
                  <c:v>41763.574965277781</c:v>
                </c:pt>
                <c:pt idx="4098">
                  <c:v>41763.57503472222</c:v>
                </c:pt>
                <c:pt idx="4099">
                  <c:v>41763.575092592589</c:v>
                </c:pt>
                <c:pt idx="4100">
                  <c:v>41763.575150462966</c:v>
                </c:pt>
                <c:pt idx="4101">
                  <c:v>41763.575219907405</c:v>
                </c:pt>
                <c:pt idx="4102">
                  <c:v>41763.575277777774</c:v>
                </c:pt>
                <c:pt idx="4103">
                  <c:v>41763.575335648151</c:v>
                </c:pt>
                <c:pt idx="4104">
                  <c:v>41763.57540509259</c:v>
                </c:pt>
                <c:pt idx="4105">
                  <c:v>41763.575462962966</c:v>
                </c:pt>
                <c:pt idx="4106">
                  <c:v>41763.575520833336</c:v>
                </c:pt>
                <c:pt idx="4107">
                  <c:v>41763.575590277775</c:v>
                </c:pt>
                <c:pt idx="4108">
                  <c:v>41763.575648148151</c:v>
                </c:pt>
                <c:pt idx="4109">
                  <c:v>41763.575706018521</c:v>
                </c:pt>
                <c:pt idx="4110">
                  <c:v>41763.575775462959</c:v>
                </c:pt>
                <c:pt idx="4111">
                  <c:v>41763.575833333336</c:v>
                </c:pt>
                <c:pt idx="4112">
                  <c:v>41763.575891203705</c:v>
                </c:pt>
                <c:pt idx="4113">
                  <c:v>41763.575949074075</c:v>
                </c:pt>
                <c:pt idx="4114">
                  <c:v>41763.576018518521</c:v>
                </c:pt>
                <c:pt idx="4115">
                  <c:v>41763.57607638889</c:v>
                </c:pt>
                <c:pt idx="4116">
                  <c:v>41763.57613425926</c:v>
                </c:pt>
                <c:pt idx="4117">
                  <c:v>41763.576203703706</c:v>
                </c:pt>
                <c:pt idx="4118">
                  <c:v>41763.576261574075</c:v>
                </c:pt>
                <c:pt idx="4119">
                  <c:v>41763.576319444444</c:v>
                </c:pt>
                <c:pt idx="4120">
                  <c:v>41763.576388888891</c:v>
                </c:pt>
                <c:pt idx="4121">
                  <c:v>41763.57644675926</c:v>
                </c:pt>
                <c:pt idx="4122">
                  <c:v>41763.576504629629</c:v>
                </c:pt>
                <c:pt idx="4123">
                  <c:v>41763.576574074075</c:v>
                </c:pt>
                <c:pt idx="4124">
                  <c:v>41763.576631944445</c:v>
                </c:pt>
                <c:pt idx="4125">
                  <c:v>41763.576689814814</c:v>
                </c:pt>
                <c:pt idx="4126">
                  <c:v>41763.57675925926</c:v>
                </c:pt>
                <c:pt idx="4127">
                  <c:v>41763.576817129629</c:v>
                </c:pt>
                <c:pt idx="4128">
                  <c:v>41763.576874999999</c:v>
                </c:pt>
                <c:pt idx="4129">
                  <c:v>41763.576944444445</c:v>
                </c:pt>
                <c:pt idx="4130">
                  <c:v>41763.577002314814</c:v>
                </c:pt>
                <c:pt idx="4131">
                  <c:v>41763.577060185184</c:v>
                </c:pt>
                <c:pt idx="4132">
                  <c:v>41763.577118055553</c:v>
                </c:pt>
                <c:pt idx="4133">
                  <c:v>41763.577187499999</c:v>
                </c:pt>
                <c:pt idx="4134">
                  <c:v>41763.577245370368</c:v>
                </c:pt>
                <c:pt idx="4135">
                  <c:v>41763.577303240738</c:v>
                </c:pt>
                <c:pt idx="4136">
                  <c:v>41763.577372685184</c:v>
                </c:pt>
                <c:pt idx="4137">
                  <c:v>41763.577430555553</c:v>
                </c:pt>
                <c:pt idx="4138">
                  <c:v>41763.577488425923</c:v>
                </c:pt>
                <c:pt idx="4139">
                  <c:v>41763.577557870369</c:v>
                </c:pt>
                <c:pt idx="4140">
                  <c:v>41763.577615740738</c:v>
                </c:pt>
                <c:pt idx="4141">
                  <c:v>41763.577673611115</c:v>
                </c:pt>
                <c:pt idx="4142">
                  <c:v>41763.577743055554</c:v>
                </c:pt>
                <c:pt idx="4143">
                  <c:v>41763.577800925923</c:v>
                </c:pt>
                <c:pt idx="4144">
                  <c:v>41763.5778587963</c:v>
                </c:pt>
                <c:pt idx="4145">
                  <c:v>41763.577928240738</c:v>
                </c:pt>
                <c:pt idx="4146">
                  <c:v>41763.577986111108</c:v>
                </c:pt>
                <c:pt idx="4147">
                  <c:v>41763.578043981484</c:v>
                </c:pt>
                <c:pt idx="4148">
                  <c:v>41763.578113425923</c:v>
                </c:pt>
                <c:pt idx="4149">
                  <c:v>41763.5781712963</c:v>
                </c:pt>
                <c:pt idx="4150">
                  <c:v>41763.578229166669</c:v>
                </c:pt>
                <c:pt idx="4151">
                  <c:v>41763.578287037039</c:v>
                </c:pt>
                <c:pt idx="4152">
                  <c:v>41763.578356481485</c:v>
                </c:pt>
                <c:pt idx="4153">
                  <c:v>41763.578414351854</c:v>
                </c:pt>
                <c:pt idx="4154">
                  <c:v>41763.578472222223</c:v>
                </c:pt>
                <c:pt idx="4155">
                  <c:v>41763.578541666669</c:v>
                </c:pt>
                <c:pt idx="4156">
                  <c:v>41763.578599537039</c:v>
                </c:pt>
                <c:pt idx="4157">
                  <c:v>41763.578657407408</c:v>
                </c:pt>
                <c:pt idx="4158">
                  <c:v>41763.578726851854</c:v>
                </c:pt>
                <c:pt idx="4159">
                  <c:v>41763.578784722224</c:v>
                </c:pt>
                <c:pt idx="4160">
                  <c:v>41763.578842592593</c:v>
                </c:pt>
                <c:pt idx="4161">
                  <c:v>41763.578912037039</c:v>
                </c:pt>
                <c:pt idx="4162">
                  <c:v>41763.578969907408</c:v>
                </c:pt>
                <c:pt idx="4163">
                  <c:v>41763.579027777778</c:v>
                </c:pt>
                <c:pt idx="4164">
                  <c:v>41763.579097222224</c:v>
                </c:pt>
                <c:pt idx="4165">
                  <c:v>41763.579155092593</c:v>
                </c:pt>
                <c:pt idx="4166">
                  <c:v>41763.579212962963</c:v>
                </c:pt>
                <c:pt idx="4167">
                  <c:v>41763.579282407409</c:v>
                </c:pt>
                <c:pt idx="4168">
                  <c:v>41763.579340277778</c:v>
                </c:pt>
                <c:pt idx="4169">
                  <c:v>41763.579398148147</c:v>
                </c:pt>
                <c:pt idx="4170">
                  <c:v>41763.579456018517</c:v>
                </c:pt>
                <c:pt idx="4171">
                  <c:v>41763.579525462963</c:v>
                </c:pt>
                <c:pt idx="4172">
                  <c:v>41763.579583333332</c:v>
                </c:pt>
                <c:pt idx="4173">
                  <c:v>41763.579641203702</c:v>
                </c:pt>
                <c:pt idx="4174">
                  <c:v>41763.579710648148</c:v>
                </c:pt>
                <c:pt idx="4175">
                  <c:v>41763.579768518517</c:v>
                </c:pt>
                <c:pt idx="4176">
                  <c:v>41763.579826388886</c:v>
                </c:pt>
                <c:pt idx="4177">
                  <c:v>41763.579895833333</c:v>
                </c:pt>
                <c:pt idx="4178">
                  <c:v>41763.579953703702</c:v>
                </c:pt>
                <c:pt idx="4179">
                  <c:v>41763.580011574071</c:v>
                </c:pt>
                <c:pt idx="4180">
                  <c:v>41763.580081018517</c:v>
                </c:pt>
                <c:pt idx="4181">
                  <c:v>41763.580138888887</c:v>
                </c:pt>
                <c:pt idx="4182">
                  <c:v>41763.580196759256</c:v>
                </c:pt>
                <c:pt idx="4183">
                  <c:v>41763.580266203702</c:v>
                </c:pt>
                <c:pt idx="4184">
                  <c:v>41763.580324074072</c:v>
                </c:pt>
                <c:pt idx="4185">
                  <c:v>41763.580381944441</c:v>
                </c:pt>
                <c:pt idx="4186">
                  <c:v>41763.580451388887</c:v>
                </c:pt>
                <c:pt idx="4187">
                  <c:v>41763.580509259256</c:v>
                </c:pt>
                <c:pt idx="4188">
                  <c:v>41763.580567129633</c:v>
                </c:pt>
                <c:pt idx="4189">
                  <c:v>41763.580625000002</c:v>
                </c:pt>
                <c:pt idx="4190">
                  <c:v>41763.580694444441</c:v>
                </c:pt>
                <c:pt idx="4191">
                  <c:v>41763.580752314818</c:v>
                </c:pt>
                <c:pt idx="4192">
                  <c:v>41763.580810185187</c:v>
                </c:pt>
                <c:pt idx="4193">
                  <c:v>41763.580879629626</c:v>
                </c:pt>
                <c:pt idx="4194">
                  <c:v>41763.580937500003</c:v>
                </c:pt>
                <c:pt idx="4195">
                  <c:v>41763.580995370372</c:v>
                </c:pt>
                <c:pt idx="4196">
                  <c:v>41763.581064814818</c:v>
                </c:pt>
                <c:pt idx="4197">
                  <c:v>41763.581122685187</c:v>
                </c:pt>
                <c:pt idx="4198">
                  <c:v>41763.581180555557</c:v>
                </c:pt>
                <c:pt idx="4199">
                  <c:v>41763.581250000003</c:v>
                </c:pt>
                <c:pt idx="4200">
                  <c:v>41763.581307870372</c:v>
                </c:pt>
                <c:pt idx="4201">
                  <c:v>41763.581365740742</c:v>
                </c:pt>
                <c:pt idx="4202">
                  <c:v>41763.581435185188</c:v>
                </c:pt>
                <c:pt idx="4203">
                  <c:v>41763.581493055557</c:v>
                </c:pt>
                <c:pt idx="4204">
                  <c:v>41763.581550925926</c:v>
                </c:pt>
                <c:pt idx="4205">
                  <c:v>41763.581608796296</c:v>
                </c:pt>
                <c:pt idx="4206">
                  <c:v>41763.581678240742</c:v>
                </c:pt>
                <c:pt idx="4207">
                  <c:v>41763.581736111111</c:v>
                </c:pt>
                <c:pt idx="4208">
                  <c:v>41763.581793981481</c:v>
                </c:pt>
                <c:pt idx="4209">
                  <c:v>41763.581863425927</c:v>
                </c:pt>
                <c:pt idx="4210">
                  <c:v>41763.581921296296</c:v>
                </c:pt>
                <c:pt idx="4211">
                  <c:v>41763.581979166665</c:v>
                </c:pt>
                <c:pt idx="4212">
                  <c:v>41763.582048611112</c:v>
                </c:pt>
                <c:pt idx="4213">
                  <c:v>41763.582106481481</c:v>
                </c:pt>
                <c:pt idx="4214">
                  <c:v>41763.58216435185</c:v>
                </c:pt>
                <c:pt idx="4215">
                  <c:v>41763.582233796296</c:v>
                </c:pt>
                <c:pt idx="4216">
                  <c:v>41763.582291666666</c:v>
                </c:pt>
                <c:pt idx="4217">
                  <c:v>41763.582349537035</c:v>
                </c:pt>
                <c:pt idx="4218">
                  <c:v>41763.582418981481</c:v>
                </c:pt>
                <c:pt idx="4219">
                  <c:v>41763.582476851851</c:v>
                </c:pt>
                <c:pt idx="4220">
                  <c:v>41763.58253472222</c:v>
                </c:pt>
                <c:pt idx="4221">
                  <c:v>41763.582604166666</c:v>
                </c:pt>
                <c:pt idx="4222">
                  <c:v>41763.582662037035</c:v>
                </c:pt>
                <c:pt idx="4223">
                  <c:v>41763.582719907405</c:v>
                </c:pt>
                <c:pt idx="4224">
                  <c:v>41763.582777777781</c:v>
                </c:pt>
                <c:pt idx="4225">
                  <c:v>41763.58284722222</c:v>
                </c:pt>
                <c:pt idx="4226">
                  <c:v>41763.582905092589</c:v>
                </c:pt>
                <c:pt idx="4227">
                  <c:v>41763.582962962966</c:v>
                </c:pt>
                <c:pt idx="4228">
                  <c:v>41763.583032407405</c:v>
                </c:pt>
                <c:pt idx="4229">
                  <c:v>41763.583090277774</c:v>
                </c:pt>
                <c:pt idx="4230">
                  <c:v>41763.583148148151</c:v>
                </c:pt>
                <c:pt idx="4231">
                  <c:v>41763.58321759259</c:v>
                </c:pt>
                <c:pt idx="4232">
                  <c:v>41763.583275462966</c:v>
                </c:pt>
                <c:pt idx="4233">
                  <c:v>41763.583333333336</c:v>
                </c:pt>
                <c:pt idx="4234">
                  <c:v>41763.583402777775</c:v>
                </c:pt>
                <c:pt idx="4235">
                  <c:v>41763.583460648151</c:v>
                </c:pt>
                <c:pt idx="4236">
                  <c:v>41763.583518518521</c:v>
                </c:pt>
                <c:pt idx="4237">
                  <c:v>41763.583587962959</c:v>
                </c:pt>
                <c:pt idx="4238">
                  <c:v>41763.583645833336</c:v>
                </c:pt>
                <c:pt idx="4239">
                  <c:v>41763.583703703705</c:v>
                </c:pt>
                <c:pt idx="4240">
                  <c:v>41763.583773148152</c:v>
                </c:pt>
                <c:pt idx="4241">
                  <c:v>41763.583831018521</c:v>
                </c:pt>
                <c:pt idx="4242">
                  <c:v>41763.58388888889</c:v>
                </c:pt>
                <c:pt idx="4243">
                  <c:v>41763.58394675926</c:v>
                </c:pt>
                <c:pt idx="4244">
                  <c:v>41763.584016203706</c:v>
                </c:pt>
                <c:pt idx="4245">
                  <c:v>41763.584074074075</c:v>
                </c:pt>
                <c:pt idx="4246">
                  <c:v>41763.584131944444</c:v>
                </c:pt>
                <c:pt idx="4247">
                  <c:v>41763.584201388891</c:v>
                </c:pt>
                <c:pt idx="4248">
                  <c:v>41763.58425925926</c:v>
                </c:pt>
                <c:pt idx="4249">
                  <c:v>41763.584317129629</c:v>
                </c:pt>
                <c:pt idx="4250">
                  <c:v>41763.584386574075</c:v>
                </c:pt>
                <c:pt idx="4251">
                  <c:v>41763.584444444445</c:v>
                </c:pt>
                <c:pt idx="4252">
                  <c:v>41763.584502314814</c:v>
                </c:pt>
                <c:pt idx="4253">
                  <c:v>41763.58457175926</c:v>
                </c:pt>
                <c:pt idx="4254">
                  <c:v>41763.584629629629</c:v>
                </c:pt>
                <c:pt idx="4255">
                  <c:v>41763.584687499999</c:v>
                </c:pt>
                <c:pt idx="4256">
                  <c:v>41763.584756944445</c:v>
                </c:pt>
                <c:pt idx="4257">
                  <c:v>41763.584814814814</c:v>
                </c:pt>
                <c:pt idx="4258">
                  <c:v>41763.584872685184</c:v>
                </c:pt>
                <c:pt idx="4259">
                  <c:v>41763.58494212963</c:v>
                </c:pt>
                <c:pt idx="4260">
                  <c:v>41763.584999999999</c:v>
                </c:pt>
                <c:pt idx="4261">
                  <c:v>41763.585057870368</c:v>
                </c:pt>
                <c:pt idx="4262">
                  <c:v>41763.585115740738</c:v>
                </c:pt>
                <c:pt idx="4263">
                  <c:v>41763.585185185184</c:v>
                </c:pt>
                <c:pt idx="4264">
                  <c:v>41763.585243055553</c:v>
                </c:pt>
                <c:pt idx="4265">
                  <c:v>41763.585300925923</c:v>
                </c:pt>
                <c:pt idx="4266">
                  <c:v>41763.585370370369</c:v>
                </c:pt>
                <c:pt idx="4267">
                  <c:v>41763.585428240738</c:v>
                </c:pt>
                <c:pt idx="4268">
                  <c:v>41763.585486111115</c:v>
                </c:pt>
                <c:pt idx="4269">
                  <c:v>41763.585555555554</c:v>
                </c:pt>
                <c:pt idx="4270">
                  <c:v>41763.585613425923</c:v>
                </c:pt>
                <c:pt idx="4271">
                  <c:v>41763.5856712963</c:v>
                </c:pt>
                <c:pt idx="4272">
                  <c:v>41763.585740740738</c:v>
                </c:pt>
                <c:pt idx="4273">
                  <c:v>41763.585798611108</c:v>
                </c:pt>
                <c:pt idx="4274">
                  <c:v>41763.585856481484</c:v>
                </c:pt>
                <c:pt idx="4275">
                  <c:v>41763.585925925923</c:v>
                </c:pt>
                <c:pt idx="4276">
                  <c:v>41763.5859837963</c:v>
                </c:pt>
                <c:pt idx="4277">
                  <c:v>41763.586041666669</c:v>
                </c:pt>
                <c:pt idx="4278">
                  <c:v>41763.586111111108</c:v>
                </c:pt>
                <c:pt idx="4279">
                  <c:v>41763.586168981485</c:v>
                </c:pt>
                <c:pt idx="4280">
                  <c:v>41763.586226851854</c:v>
                </c:pt>
                <c:pt idx="4281">
                  <c:v>41763.586284722223</c:v>
                </c:pt>
                <c:pt idx="4282">
                  <c:v>41763.586354166669</c:v>
                </c:pt>
                <c:pt idx="4283">
                  <c:v>41763.586412037039</c:v>
                </c:pt>
                <c:pt idx="4284">
                  <c:v>41763.586469907408</c:v>
                </c:pt>
                <c:pt idx="4285">
                  <c:v>41763.586539351854</c:v>
                </c:pt>
                <c:pt idx="4286">
                  <c:v>41763.586597222224</c:v>
                </c:pt>
                <c:pt idx="4287">
                  <c:v>41763.586655092593</c:v>
                </c:pt>
                <c:pt idx="4288">
                  <c:v>41763.586724537039</c:v>
                </c:pt>
                <c:pt idx="4289">
                  <c:v>41763.586782407408</c:v>
                </c:pt>
                <c:pt idx="4290">
                  <c:v>41763.586840277778</c:v>
                </c:pt>
                <c:pt idx="4291">
                  <c:v>41763.586909722224</c:v>
                </c:pt>
                <c:pt idx="4292">
                  <c:v>41763.586967592593</c:v>
                </c:pt>
                <c:pt idx="4293">
                  <c:v>41763.587025462963</c:v>
                </c:pt>
                <c:pt idx="4294">
                  <c:v>41763.587094907409</c:v>
                </c:pt>
                <c:pt idx="4295">
                  <c:v>41763.587152777778</c:v>
                </c:pt>
                <c:pt idx="4296">
                  <c:v>41763.587210648147</c:v>
                </c:pt>
                <c:pt idx="4297">
                  <c:v>41763.587280092594</c:v>
                </c:pt>
                <c:pt idx="4298">
                  <c:v>41763.587337962963</c:v>
                </c:pt>
                <c:pt idx="4299">
                  <c:v>41763.587395833332</c:v>
                </c:pt>
                <c:pt idx="4300">
                  <c:v>41763.587453703702</c:v>
                </c:pt>
                <c:pt idx="4301">
                  <c:v>41763.587523148148</c:v>
                </c:pt>
                <c:pt idx="4302">
                  <c:v>41763.587581018517</c:v>
                </c:pt>
                <c:pt idx="4303">
                  <c:v>41763.587638888886</c:v>
                </c:pt>
                <c:pt idx="4304">
                  <c:v>41763.587708333333</c:v>
                </c:pt>
                <c:pt idx="4305">
                  <c:v>41763.587766203702</c:v>
                </c:pt>
                <c:pt idx="4306">
                  <c:v>41763.587824074071</c:v>
                </c:pt>
                <c:pt idx="4307">
                  <c:v>41763.587893518517</c:v>
                </c:pt>
                <c:pt idx="4308">
                  <c:v>41763.587951388887</c:v>
                </c:pt>
                <c:pt idx="4309">
                  <c:v>41763.588009259256</c:v>
                </c:pt>
                <c:pt idx="4310">
                  <c:v>41763.588078703702</c:v>
                </c:pt>
                <c:pt idx="4311">
                  <c:v>41763.588136574072</c:v>
                </c:pt>
                <c:pt idx="4312">
                  <c:v>41763.588194444441</c:v>
                </c:pt>
                <c:pt idx="4313">
                  <c:v>41763.588263888887</c:v>
                </c:pt>
                <c:pt idx="4314">
                  <c:v>41763.588321759256</c:v>
                </c:pt>
                <c:pt idx="4315">
                  <c:v>41763.588379629633</c:v>
                </c:pt>
                <c:pt idx="4316">
                  <c:v>41763.588437500002</c:v>
                </c:pt>
                <c:pt idx="4317">
                  <c:v>41763.588506944441</c:v>
                </c:pt>
                <c:pt idx="4318">
                  <c:v>41763.588564814818</c:v>
                </c:pt>
                <c:pt idx="4319">
                  <c:v>41763.588622685187</c:v>
                </c:pt>
                <c:pt idx="4320">
                  <c:v>41763.588692129626</c:v>
                </c:pt>
                <c:pt idx="4321">
                  <c:v>41763.588750000003</c:v>
                </c:pt>
                <c:pt idx="4322">
                  <c:v>41763.588807870372</c:v>
                </c:pt>
                <c:pt idx="4323">
                  <c:v>41763.588877314818</c:v>
                </c:pt>
                <c:pt idx="4324">
                  <c:v>41763.588935185187</c:v>
                </c:pt>
                <c:pt idx="4325">
                  <c:v>41763.588993055557</c:v>
                </c:pt>
                <c:pt idx="4326">
                  <c:v>41763.589062500003</c:v>
                </c:pt>
                <c:pt idx="4327">
                  <c:v>41763.589120370372</c:v>
                </c:pt>
                <c:pt idx="4328">
                  <c:v>41763.589178240742</c:v>
                </c:pt>
                <c:pt idx="4329">
                  <c:v>41763.589247685188</c:v>
                </c:pt>
                <c:pt idx="4330">
                  <c:v>41763.589305555557</c:v>
                </c:pt>
                <c:pt idx="4331">
                  <c:v>41763.589363425926</c:v>
                </c:pt>
                <c:pt idx="4332">
                  <c:v>41763.589432870373</c:v>
                </c:pt>
                <c:pt idx="4333">
                  <c:v>41763.589490740742</c:v>
                </c:pt>
                <c:pt idx="4334">
                  <c:v>41763.589548611111</c:v>
                </c:pt>
                <c:pt idx="4335">
                  <c:v>41763.589606481481</c:v>
                </c:pt>
                <c:pt idx="4336">
                  <c:v>41763.589675925927</c:v>
                </c:pt>
                <c:pt idx="4337">
                  <c:v>41763.589733796296</c:v>
                </c:pt>
                <c:pt idx="4338">
                  <c:v>41763.589791666665</c:v>
                </c:pt>
                <c:pt idx="4339">
                  <c:v>41763.589861111112</c:v>
                </c:pt>
                <c:pt idx="4340">
                  <c:v>41763.589918981481</c:v>
                </c:pt>
                <c:pt idx="4341">
                  <c:v>41763.58997685185</c:v>
                </c:pt>
                <c:pt idx="4342">
                  <c:v>41763.590046296296</c:v>
                </c:pt>
                <c:pt idx="4343">
                  <c:v>41763.590104166666</c:v>
                </c:pt>
                <c:pt idx="4344">
                  <c:v>41763.590162037035</c:v>
                </c:pt>
                <c:pt idx="4345">
                  <c:v>41763.590231481481</c:v>
                </c:pt>
                <c:pt idx="4346">
                  <c:v>41763.590289351851</c:v>
                </c:pt>
                <c:pt idx="4347">
                  <c:v>41763.59034722222</c:v>
                </c:pt>
                <c:pt idx="4348">
                  <c:v>41763.590416666666</c:v>
                </c:pt>
                <c:pt idx="4349">
                  <c:v>41763.590474537035</c:v>
                </c:pt>
                <c:pt idx="4350">
                  <c:v>41763.590532407405</c:v>
                </c:pt>
                <c:pt idx="4351">
                  <c:v>41763.590601851851</c:v>
                </c:pt>
                <c:pt idx="4352">
                  <c:v>41763.59065972222</c:v>
                </c:pt>
                <c:pt idx="4353">
                  <c:v>41763.590717592589</c:v>
                </c:pt>
                <c:pt idx="4354">
                  <c:v>41763.590775462966</c:v>
                </c:pt>
                <c:pt idx="4355">
                  <c:v>41763.590844907405</c:v>
                </c:pt>
                <c:pt idx="4356">
                  <c:v>41763.590902777774</c:v>
                </c:pt>
                <c:pt idx="4357">
                  <c:v>41763.590960648151</c:v>
                </c:pt>
                <c:pt idx="4358">
                  <c:v>41763.59103009259</c:v>
                </c:pt>
                <c:pt idx="4359">
                  <c:v>41763.591087962966</c:v>
                </c:pt>
                <c:pt idx="4360">
                  <c:v>41763.591145833336</c:v>
                </c:pt>
                <c:pt idx="4361">
                  <c:v>41763.591215277775</c:v>
                </c:pt>
                <c:pt idx="4362">
                  <c:v>41763.591273148151</c:v>
                </c:pt>
                <c:pt idx="4363">
                  <c:v>41763.591331018521</c:v>
                </c:pt>
                <c:pt idx="4364">
                  <c:v>41763.591400462959</c:v>
                </c:pt>
                <c:pt idx="4365">
                  <c:v>41763.591458333336</c:v>
                </c:pt>
                <c:pt idx="4366">
                  <c:v>41763.591516203705</c:v>
                </c:pt>
                <c:pt idx="4367">
                  <c:v>41763.591585648152</c:v>
                </c:pt>
                <c:pt idx="4368">
                  <c:v>41763.591643518521</c:v>
                </c:pt>
                <c:pt idx="4369">
                  <c:v>41763.59170138889</c:v>
                </c:pt>
                <c:pt idx="4370">
                  <c:v>41763.591770833336</c:v>
                </c:pt>
                <c:pt idx="4371">
                  <c:v>41763.591828703706</c:v>
                </c:pt>
                <c:pt idx="4372">
                  <c:v>41763.591886574075</c:v>
                </c:pt>
                <c:pt idx="4373">
                  <c:v>41763.591944444444</c:v>
                </c:pt>
                <c:pt idx="4374">
                  <c:v>41763.592013888891</c:v>
                </c:pt>
                <c:pt idx="4375">
                  <c:v>41763.59207175926</c:v>
                </c:pt>
                <c:pt idx="4376">
                  <c:v>41763.592129629629</c:v>
                </c:pt>
                <c:pt idx="4377">
                  <c:v>41763.592199074075</c:v>
                </c:pt>
                <c:pt idx="4378">
                  <c:v>41763.592256944445</c:v>
                </c:pt>
                <c:pt idx="4379">
                  <c:v>41763.592314814814</c:v>
                </c:pt>
                <c:pt idx="4380">
                  <c:v>41763.59238425926</c:v>
                </c:pt>
                <c:pt idx="4381">
                  <c:v>41763.592442129629</c:v>
                </c:pt>
                <c:pt idx="4382">
                  <c:v>41763.592499999999</c:v>
                </c:pt>
                <c:pt idx="4383">
                  <c:v>41763.592569444445</c:v>
                </c:pt>
                <c:pt idx="4384">
                  <c:v>41763.592627314814</c:v>
                </c:pt>
                <c:pt idx="4385">
                  <c:v>41763.592685185184</c:v>
                </c:pt>
                <c:pt idx="4386">
                  <c:v>41763.59275462963</c:v>
                </c:pt>
                <c:pt idx="4387">
                  <c:v>41763.592812499999</c:v>
                </c:pt>
                <c:pt idx="4388">
                  <c:v>41763.592870370368</c:v>
                </c:pt>
                <c:pt idx="4389">
                  <c:v>41763.592939814815</c:v>
                </c:pt>
                <c:pt idx="4390">
                  <c:v>41763.592997685184</c:v>
                </c:pt>
                <c:pt idx="4391">
                  <c:v>41763.593055555553</c:v>
                </c:pt>
                <c:pt idx="4392">
                  <c:v>41763.593113425923</c:v>
                </c:pt>
                <c:pt idx="4393">
                  <c:v>41763.593182870369</c:v>
                </c:pt>
                <c:pt idx="4394">
                  <c:v>41763.593240740738</c:v>
                </c:pt>
                <c:pt idx="4395">
                  <c:v>41763.593298611115</c:v>
                </c:pt>
                <c:pt idx="4396">
                  <c:v>41763.593368055554</c:v>
                </c:pt>
                <c:pt idx="4397">
                  <c:v>41763.593425925923</c:v>
                </c:pt>
                <c:pt idx="4398">
                  <c:v>41763.5934837963</c:v>
                </c:pt>
                <c:pt idx="4399">
                  <c:v>41763.593553240738</c:v>
                </c:pt>
                <c:pt idx="4400">
                  <c:v>41763.593611111108</c:v>
                </c:pt>
                <c:pt idx="4401">
                  <c:v>41763.593668981484</c:v>
                </c:pt>
                <c:pt idx="4402">
                  <c:v>41763.593738425923</c:v>
                </c:pt>
                <c:pt idx="4403">
                  <c:v>41763.5937962963</c:v>
                </c:pt>
                <c:pt idx="4404">
                  <c:v>41763.593854166669</c:v>
                </c:pt>
                <c:pt idx="4405">
                  <c:v>41763.593923611108</c:v>
                </c:pt>
                <c:pt idx="4406">
                  <c:v>41763.593981481485</c:v>
                </c:pt>
                <c:pt idx="4407">
                  <c:v>41763.594039351854</c:v>
                </c:pt>
                <c:pt idx="4408">
                  <c:v>41763.594108796293</c:v>
                </c:pt>
                <c:pt idx="4409">
                  <c:v>41763.594166666669</c:v>
                </c:pt>
                <c:pt idx="4410">
                  <c:v>41763.594224537039</c:v>
                </c:pt>
                <c:pt idx="4411">
                  <c:v>41763.594282407408</c:v>
                </c:pt>
                <c:pt idx="4412">
                  <c:v>41763.594351851854</c:v>
                </c:pt>
                <c:pt idx="4413">
                  <c:v>41763.594409722224</c:v>
                </c:pt>
                <c:pt idx="4414">
                  <c:v>41763.594467592593</c:v>
                </c:pt>
                <c:pt idx="4415">
                  <c:v>41763.594537037039</c:v>
                </c:pt>
                <c:pt idx="4416">
                  <c:v>41763.594594907408</c:v>
                </c:pt>
                <c:pt idx="4417">
                  <c:v>41763.594652777778</c:v>
                </c:pt>
                <c:pt idx="4418">
                  <c:v>41763.594722222224</c:v>
                </c:pt>
                <c:pt idx="4419">
                  <c:v>41763.594780092593</c:v>
                </c:pt>
                <c:pt idx="4420">
                  <c:v>41763.594837962963</c:v>
                </c:pt>
                <c:pt idx="4421">
                  <c:v>41763.594907407409</c:v>
                </c:pt>
                <c:pt idx="4422">
                  <c:v>41763.594965277778</c:v>
                </c:pt>
                <c:pt idx="4423">
                  <c:v>41763.595023148147</c:v>
                </c:pt>
                <c:pt idx="4424">
                  <c:v>41763.595092592594</c:v>
                </c:pt>
                <c:pt idx="4425">
                  <c:v>41763.595150462963</c:v>
                </c:pt>
                <c:pt idx="4426">
                  <c:v>41763.595208333332</c:v>
                </c:pt>
                <c:pt idx="4427">
                  <c:v>41763.595277777778</c:v>
                </c:pt>
                <c:pt idx="4428">
                  <c:v>41763.595335648148</c:v>
                </c:pt>
                <c:pt idx="4429">
                  <c:v>41763.595393518517</c:v>
                </c:pt>
                <c:pt idx="4430">
                  <c:v>41763.595451388886</c:v>
                </c:pt>
                <c:pt idx="4431">
                  <c:v>41763.595520833333</c:v>
                </c:pt>
                <c:pt idx="4432">
                  <c:v>41763.595578703702</c:v>
                </c:pt>
                <c:pt idx="4433">
                  <c:v>41763.595636574071</c:v>
                </c:pt>
                <c:pt idx="4434">
                  <c:v>41763.595706018517</c:v>
                </c:pt>
                <c:pt idx="4435">
                  <c:v>41763.595763888887</c:v>
                </c:pt>
                <c:pt idx="4436">
                  <c:v>41763.595821759256</c:v>
                </c:pt>
                <c:pt idx="4437">
                  <c:v>41763.595891203702</c:v>
                </c:pt>
                <c:pt idx="4438">
                  <c:v>41763.595949074072</c:v>
                </c:pt>
                <c:pt idx="4439">
                  <c:v>41763.596006944441</c:v>
                </c:pt>
                <c:pt idx="4440">
                  <c:v>41763.596076388887</c:v>
                </c:pt>
                <c:pt idx="4441">
                  <c:v>41763.596134259256</c:v>
                </c:pt>
                <c:pt idx="4442">
                  <c:v>41763.596192129633</c:v>
                </c:pt>
                <c:pt idx="4443">
                  <c:v>41763.596261574072</c:v>
                </c:pt>
                <c:pt idx="4444">
                  <c:v>41763.596319444441</c:v>
                </c:pt>
                <c:pt idx="4445">
                  <c:v>41763.596377314818</c:v>
                </c:pt>
                <c:pt idx="4446">
                  <c:v>41763.596435185187</c:v>
                </c:pt>
                <c:pt idx="4447">
                  <c:v>41763.596504629626</c:v>
                </c:pt>
                <c:pt idx="4448">
                  <c:v>41763.596562500003</c:v>
                </c:pt>
                <c:pt idx="4449">
                  <c:v>41763.596620370372</c:v>
                </c:pt>
                <c:pt idx="4450">
                  <c:v>41763.596689814818</c:v>
                </c:pt>
                <c:pt idx="4451">
                  <c:v>41763.596747685187</c:v>
                </c:pt>
                <c:pt idx="4452">
                  <c:v>41763.596805555557</c:v>
                </c:pt>
                <c:pt idx="4453">
                  <c:v>41763.596875000003</c:v>
                </c:pt>
                <c:pt idx="4454">
                  <c:v>41763.596932870372</c:v>
                </c:pt>
                <c:pt idx="4455">
                  <c:v>41763.596990740742</c:v>
                </c:pt>
                <c:pt idx="4456">
                  <c:v>41763.597060185188</c:v>
                </c:pt>
                <c:pt idx="4457">
                  <c:v>41763.597118055557</c:v>
                </c:pt>
                <c:pt idx="4458">
                  <c:v>41763.597175925926</c:v>
                </c:pt>
                <c:pt idx="4459">
                  <c:v>41763.597245370373</c:v>
                </c:pt>
                <c:pt idx="4460">
                  <c:v>41763.597303240742</c:v>
                </c:pt>
                <c:pt idx="4461">
                  <c:v>41763.597361111111</c:v>
                </c:pt>
                <c:pt idx="4462">
                  <c:v>41763.597430555557</c:v>
                </c:pt>
                <c:pt idx="4463">
                  <c:v>41763.597488425927</c:v>
                </c:pt>
                <c:pt idx="4464">
                  <c:v>41763.597546296296</c:v>
                </c:pt>
                <c:pt idx="4465">
                  <c:v>41763.597604166665</c:v>
                </c:pt>
                <c:pt idx="4466">
                  <c:v>41763.597673611112</c:v>
                </c:pt>
                <c:pt idx="4467">
                  <c:v>41763.597731481481</c:v>
                </c:pt>
                <c:pt idx="4468">
                  <c:v>41763.59778935185</c:v>
                </c:pt>
                <c:pt idx="4469">
                  <c:v>41763.597858796296</c:v>
                </c:pt>
                <c:pt idx="4470">
                  <c:v>41763.597916666666</c:v>
                </c:pt>
                <c:pt idx="4471">
                  <c:v>41763.597974537035</c:v>
                </c:pt>
                <c:pt idx="4472">
                  <c:v>41763.598043981481</c:v>
                </c:pt>
                <c:pt idx="4473">
                  <c:v>41763.598101851851</c:v>
                </c:pt>
                <c:pt idx="4474">
                  <c:v>41763.59815972222</c:v>
                </c:pt>
                <c:pt idx="4475">
                  <c:v>41763.598229166666</c:v>
                </c:pt>
                <c:pt idx="4476">
                  <c:v>41763.598287037035</c:v>
                </c:pt>
                <c:pt idx="4477">
                  <c:v>41763.598344907405</c:v>
                </c:pt>
                <c:pt idx="4478">
                  <c:v>41763.598414351851</c:v>
                </c:pt>
                <c:pt idx="4479">
                  <c:v>41763.59847222222</c:v>
                </c:pt>
                <c:pt idx="4480">
                  <c:v>41763.598530092589</c:v>
                </c:pt>
                <c:pt idx="4481">
                  <c:v>41763.598599537036</c:v>
                </c:pt>
                <c:pt idx="4482">
                  <c:v>41763.598657407405</c:v>
                </c:pt>
                <c:pt idx="4483">
                  <c:v>41763.598715277774</c:v>
                </c:pt>
                <c:pt idx="4484">
                  <c:v>41763.598773148151</c:v>
                </c:pt>
                <c:pt idx="4485">
                  <c:v>41763.59884259259</c:v>
                </c:pt>
                <c:pt idx="4486">
                  <c:v>41763.598900462966</c:v>
                </c:pt>
                <c:pt idx="4487">
                  <c:v>41763.598958333336</c:v>
                </c:pt>
                <c:pt idx="4488">
                  <c:v>41763.599027777775</c:v>
                </c:pt>
                <c:pt idx="4489">
                  <c:v>41763.599085648151</c:v>
                </c:pt>
                <c:pt idx="4490">
                  <c:v>41763.599143518521</c:v>
                </c:pt>
                <c:pt idx="4491">
                  <c:v>41763.599212962959</c:v>
                </c:pt>
                <c:pt idx="4492">
                  <c:v>41763.599270833336</c:v>
                </c:pt>
                <c:pt idx="4493">
                  <c:v>41763.599328703705</c:v>
                </c:pt>
                <c:pt idx="4494">
                  <c:v>41763.599398148152</c:v>
                </c:pt>
                <c:pt idx="4495">
                  <c:v>41763.599456018521</c:v>
                </c:pt>
                <c:pt idx="4496">
                  <c:v>41763.59951388889</c:v>
                </c:pt>
                <c:pt idx="4497">
                  <c:v>41763.599583333336</c:v>
                </c:pt>
                <c:pt idx="4498">
                  <c:v>41763.599641203706</c:v>
                </c:pt>
                <c:pt idx="4499">
                  <c:v>41763.599699074075</c:v>
                </c:pt>
                <c:pt idx="4500">
                  <c:v>41763.599768518521</c:v>
                </c:pt>
                <c:pt idx="4501">
                  <c:v>41763.599826388891</c:v>
                </c:pt>
                <c:pt idx="4502">
                  <c:v>41763.59988425926</c:v>
                </c:pt>
                <c:pt idx="4503">
                  <c:v>41763.599942129629</c:v>
                </c:pt>
                <c:pt idx="4504">
                  <c:v>41763.600011574075</c:v>
                </c:pt>
                <c:pt idx="4505">
                  <c:v>41763.600069444445</c:v>
                </c:pt>
                <c:pt idx="4506">
                  <c:v>41763.600127314814</c:v>
                </c:pt>
                <c:pt idx="4507">
                  <c:v>41763.60019675926</c:v>
                </c:pt>
                <c:pt idx="4508">
                  <c:v>41763.600254629629</c:v>
                </c:pt>
                <c:pt idx="4509">
                  <c:v>41763.600312499999</c:v>
                </c:pt>
                <c:pt idx="4510">
                  <c:v>41763.600381944445</c:v>
                </c:pt>
                <c:pt idx="4511">
                  <c:v>41763.600439814814</c:v>
                </c:pt>
                <c:pt idx="4512">
                  <c:v>41763.600497685184</c:v>
                </c:pt>
                <c:pt idx="4513">
                  <c:v>41763.60056712963</c:v>
                </c:pt>
                <c:pt idx="4514">
                  <c:v>41763.600624999999</c:v>
                </c:pt>
                <c:pt idx="4515">
                  <c:v>41763.600682870368</c:v>
                </c:pt>
                <c:pt idx="4516">
                  <c:v>41763.600752314815</c:v>
                </c:pt>
                <c:pt idx="4517">
                  <c:v>41763.600810185184</c:v>
                </c:pt>
                <c:pt idx="4518">
                  <c:v>41763.600868055553</c:v>
                </c:pt>
                <c:pt idx="4519">
                  <c:v>41763.600937499999</c:v>
                </c:pt>
                <c:pt idx="4520">
                  <c:v>41763.600995370369</c:v>
                </c:pt>
                <c:pt idx="4521">
                  <c:v>41763.601053240738</c:v>
                </c:pt>
                <c:pt idx="4522">
                  <c:v>41763.601111111115</c:v>
                </c:pt>
                <c:pt idx="4523">
                  <c:v>41763.601180555554</c:v>
                </c:pt>
                <c:pt idx="4524">
                  <c:v>41763.601238425923</c:v>
                </c:pt>
                <c:pt idx="4525">
                  <c:v>41763.6012962963</c:v>
                </c:pt>
                <c:pt idx="4526">
                  <c:v>41763.601365740738</c:v>
                </c:pt>
                <c:pt idx="4527">
                  <c:v>41763.601423611108</c:v>
                </c:pt>
                <c:pt idx="4528">
                  <c:v>41763.601481481484</c:v>
                </c:pt>
                <c:pt idx="4529">
                  <c:v>41763.601550925923</c:v>
                </c:pt>
                <c:pt idx="4530">
                  <c:v>41763.6016087963</c:v>
                </c:pt>
                <c:pt idx="4531">
                  <c:v>41763.601666666669</c:v>
                </c:pt>
                <c:pt idx="4532">
                  <c:v>41763.601736111108</c:v>
                </c:pt>
                <c:pt idx="4533">
                  <c:v>41763.601793981485</c:v>
                </c:pt>
                <c:pt idx="4534">
                  <c:v>41763.601851851854</c:v>
                </c:pt>
                <c:pt idx="4535">
                  <c:v>41763.601921296293</c:v>
                </c:pt>
                <c:pt idx="4536">
                  <c:v>41763.601979166669</c:v>
                </c:pt>
                <c:pt idx="4537">
                  <c:v>41763.602037037039</c:v>
                </c:pt>
                <c:pt idx="4538">
                  <c:v>41763.602106481485</c:v>
                </c:pt>
                <c:pt idx="4539">
                  <c:v>41763.602164351854</c:v>
                </c:pt>
                <c:pt idx="4540">
                  <c:v>41763.602222222224</c:v>
                </c:pt>
                <c:pt idx="4541">
                  <c:v>41763.602280092593</c:v>
                </c:pt>
                <c:pt idx="4542">
                  <c:v>41763.602349537039</c:v>
                </c:pt>
                <c:pt idx="4543">
                  <c:v>41763.602407407408</c:v>
                </c:pt>
                <c:pt idx="4544">
                  <c:v>41763.602465277778</c:v>
                </c:pt>
                <c:pt idx="4545">
                  <c:v>41763.602534722224</c:v>
                </c:pt>
                <c:pt idx="4546">
                  <c:v>41763.602592592593</c:v>
                </c:pt>
                <c:pt idx="4547">
                  <c:v>41763.602650462963</c:v>
                </c:pt>
                <c:pt idx="4548">
                  <c:v>41763.602719907409</c:v>
                </c:pt>
                <c:pt idx="4549">
                  <c:v>41763.602777777778</c:v>
                </c:pt>
                <c:pt idx="4550">
                  <c:v>41763.602835648147</c:v>
                </c:pt>
                <c:pt idx="4551">
                  <c:v>41763.602905092594</c:v>
                </c:pt>
                <c:pt idx="4552">
                  <c:v>41763.602962962963</c:v>
                </c:pt>
                <c:pt idx="4553">
                  <c:v>41763.603020833332</c:v>
                </c:pt>
                <c:pt idx="4554">
                  <c:v>41763.603090277778</c:v>
                </c:pt>
                <c:pt idx="4555">
                  <c:v>41763.603148148148</c:v>
                </c:pt>
                <c:pt idx="4556">
                  <c:v>41763.603206018517</c:v>
                </c:pt>
                <c:pt idx="4557">
                  <c:v>41763.603275462963</c:v>
                </c:pt>
                <c:pt idx="4558">
                  <c:v>41763.603333333333</c:v>
                </c:pt>
                <c:pt idx="4559">
                  <c:v>41763.603391203702</c:v>
                </c:pt>
                <c:pt idx="4560">
                  <c:v>41763.603449074071</c:v>
                </c:pt>
                <c:pt idx="4561">
                  <c:v>41763.603518518517</c:v>
                </c:pt>
                <c:pt idx="4562">
                  <c:v>41763.603576388887</c:v>
                </c:pt>
                <c:pt idx="4563">
                  <c:v>41763.603634259256</c:v>
                </c:pt>
                <c:pt idx="4564">
                  <c:v>41763.603703703702</c:v>
                </c:pt>
                <c:pt idx="4565">
                  <c:v>41763.603761574072</c:v>
                </c:pt>
                <c:pt idx="4566">
                  <c:v>41763.603819444441</c:v>
                </c:pt>
                <c:pt idx="4567">
                  <c:v>41763.603888888887</c:v>
                </c:pt>
                <c:pt idx="4568">
                  <c:v>41763.603946759256</c:v>
                </c:pt>
                <c:pt idx="4569">
                  <c:v>41763.604004629633</c:v>
                </c:pt>
                <c:pt idx="4570">
                  <c:v>41763.604074074072</c:v>
                </c:pt>
                <c:pt idx="4571">
                  <c:v>41763.604131944441</c:v>
                </c:pt>
                <c:pt idx="4572">
                  <c:v>41763.604189814818</c:v>
                </c:pt>
                <c:pt idx="4573">
                  <c:v>41763.604259259257</c:v>
                </c:pt>
                <c:pt idx="4574">
                  <c:v>41763.604317129626</c:v>
                </c:pt>
                <c:pt idx="4575">
                  <c:v>41763.604375000003</c:v>
                </c:pt>
                <c:pt idx="4576">
                  <c:v>41763.604444444441</c:v>
                </c:pt>
                <c:pt idx="4577">
                  <c:v>41763.604502314818</c:v>
                </c:pt>
                <c:pt idx="4578">
                  <c:v>41763.604560185187</c:v>
                </c:pt>
                <c:pt idx="4579">
                  <c:v>41763.604618055557</c:v>
                </c:pt>
                <c:pt idx="4580">
                  <c:v>41763.604687500003</c:v>
                </c:pt>
                <c:pt idx="4581">
                  <c:v>41763.604745370372</c:v>
                </c:pt>
                <c:pt idx="4582">
                  <c:v>41763.604803240742</c:v>
                </c:pt>
                <c:pt idx="4583">
                  <c:v>41763.604872685188</c:v>
                </c:pt>
                <c:pt idx="4584">
                  <c:v>41763.604930555557</c:v>
                </c:pt>
                <c:pt idx="4585">
                  <c:v>41763.604988425926</c:v>
                </c:pt>
                <c:pt idx="4586">
                  <c:v>41763.605057870373</c:v>
                </c:pt>
                <c:pt idx="4587">
                  <c:v>41763.605115740742</c:v>
                </c:pt>
                <c:pt idx="4588">
                  <c:v>41763.605173611111</c:v>
                </c:pt>
                <c:pt idx="4589">
                  <c:v>41763.605243055557</c:v>
                </c:pt>
                <c:pt idx="4590">
                  <c:v>41763.605300925927</c:v>
                </c:pt>
                <c:pt idx="4591">
                  <c:v>41763.605358796296</c:v>
                </c:pt>
                <c:pt idx="4592">
                  <c:v>41763.605428240742</c:v>
                </c:pt>
                <c:pt idx="4593">
                  <c:v>41763.605486111112</c:v>
                </c:pt>
                <c:pt idx="4594">
                  <c:v>41763.605543981481</c:v>
                </c:pt>
                <c:pt idx="4595">
                  <c:v>41763.60560185185</c:v>
                </c:pt>
                <c:pt idx="4596">
                  <c:v>41763.605671296296</c:v>
                </c:pt>
                <c:pt idx="4597">
                  <c:v>41763.605729166666</c:v>
                </c:pt>
                <c:pt idx="4598">
                  <c:v>41763.605787037035</c:v>
                </c:pt>
                <c:pt idx="4599">
                  <c:v>41763.605856481481</c:v>
                </c:pt>
                <c:pt idx="4600">
                  <c:v>41763.605914351851</c:v>
                </c:pt>
                <c:pt idx="4601">
                  <c:v>41763.60597222222</c:v>
                </c:pt>
                <c:pt idx="4602">
                  <c:v>41763.606041666666</c:v>
                </c:pt>
                <c:pt idx="4603">
                  <c:v>41763.606099537035</c:v>
                </c:pt>
                <c:pt idx="4604">
                  <c:v>41763.606157407405</c:v>
                </c:pt>
                <c:pt idx="4605">
                  <c:v>41763.606226851851</c:v>
                </c:pt>
                <c:pt idx="4606">
                  <c:v>41763.60628472222</c:v>
                </c:pt>
                <c:pt idx="4607">
                  <c:v>41763.606342592589</c:v>
                </c:pt>
                <c:pt idx="4608">
                  <c:v>41763.606412037036</c:v>
                </c:pt>
                <c:pt idx="4609">
                  <c:v>41763.606469907405</c:v>
                </c:pt>
                <c:pt idx="4610">
                  <c:v>41763.606527777774</c:v>
                </c:pt>
                <c:pt idx="4611">
                  <c:v>41763.60659722222</c:v>
                </c:pt>
                <c:pt idx="4612">
                  <c:v>41763.60665509259</c:v>
                </c:pt>
                <c:pt idx="4613">
                  <c:v>41763.606712962966</c:v>
                </c:pt>
                <c:pt idx="4614">
                  <c:v>41763.606782407405</c:v>
                </c:pt>
                <c:pt idx="4615">
                  <c:v>41763.606840277775</c:v>
                </c:pt>
                <c:pt idx="4616">
                  <c:v>41763.606898148151</c:v>
                </c:pt>
                <c:pt idx="4617">
                  <c:v>41763.606956018521</c:v>
                </c:pt>
                <c:pt idx="4618">
                  <c:v>41763.607025462959</c:v>
                </c:pt>
                <c:pt idx="4619">
                  <c:v>41763.607083333336</c:v>
                </c:pt>
                <c:pt idx="4620">
                  <c:v>41763.607141203705</c:v>
                </c:pt>
                <c:pt idx="4621">
                  <c:v>41763.607210648152</c:v>
                </c:pt>
                <c:pt idx="4622">
                  <c:v>41763.607268518521</c:v>
                </c:pt>
                <c:pt idx="4623">
                  <c:v>41763.60732638889</c:v>
                </c:pt>
                <c:pt idx="4624">
                  <c:v>41763.607395833336</c:v>
                </c:pt>
                <c:pt idx="4625">
                  <c:v>41763.607453703706</c:v>
                </c:pt>
                <c:pt idx="4626">
                  <c:v>41763.607511574075</c:v>
                </c:pt>
                <c:pt idx="4627">
                  <c:v>41763.607581018521</c:v>
                </c:pt>
                <c:pt idx="4628">
                  <c:v>41763.607638888891</c:v>
                </c:pt>
                <c:pt idx="4629">
                  <c:v>41763.60769675926</c:v>
                </c:pt>
                <c:pt idx="4630">
                  <c:v>41763.607766203706</c:v>
                </c:pt>
                <c:pt idx="4631">
                  <c:v>41763.607824074075</c:v>
                </c:pt>
                <c:pt idx="4632">
                  <c:v>41763.607881944445</c:v>
                </c:pt>
                <c:pt idx="4633">
                  <c:v>41763.607951388891</c:v>
                </c:pt>
                <c:pt idx="4634">
                  <c:v>41763.60800925926</c:v>
                </c:pt>
                <c:pt idx="4635">
                  <c:v>41763.608067129629</c:v>
                </c:pt>
                <c:pt idx="4636">
                  <c:v>41763.608124999999</c:v>
                </c:pt>
                <c:pt idx="4637">
                  <c:v>41763.608194444445</c:v>
                </c:pt>
                <c:pt idx="4638">
                  <c:v>41763.608252314814</c:v>
                </c:pt>
                <c:pt idx="4639">
                  <c:v>41763.608310185184</c:v>
                </c:pt>
                <c:pt idx="4640">
                  <c:v>41763.60837962963</c:v>
                </c:pt>
                <c:pt idx="4641">
                  <c:v>41763.608437499999</c:v>
                </c:pt>
                <c:pt idx="4642">
                  <c:v>41763.608495370368</c:v>
                </c:pt>
                <c:pt idx="4643">
                  <c:v>41763.608564814815</c:v>
                </c:pt>
                <c:pt idx="4644">
                  <c:v>41763.608622685184</c:v>
                </c:pt>
                <c:pt idx="4645">
                  <c:v>41763.608680555553</c:v>
                </c:pt>
                <c:pt idx="4646">
                  <c:v>41763.608749999999</c:v>
                </c:pt>
                <c:pt idx="4647">
                  <c:v>41763.608807870369</c:v>
                </c:pt>
                <c:pt idx="4648">
                  <c:v>41763.608865740738</c:v>
                </c:pt>
                <c:pt idx="4649">
                  <c:v>41763.608935185184</c:v>
                </c:pt>
                <c:pt idx="4650">
                  <c:v>41763.608993055554</c:v>
                </c:pt>
                <c:pt idx="4651">
                  <c:v>41763.609050925923</c:v>
                </c:pt>
                <c:pt idx="4652">
                  <c:v>41763.6091087963</c:v>
                </c:pt>
                <c:pt idx="4653">
                  <c:v>41763.609178240738</c:v>
                </c:pt>
                <c:pt idx="4654">
                  <c:v>41763.609236111108</c:v>
                </c:pt>
                <c:pt idx="4655">
                  <c:v>41763.609293981484</c:v>
                </c:pt>
                <c:pt idx="4656">
                  <c:v>41763.609363425923</c:v>
                </c:pt>
                <c:pt idx="4657">
                  <c:v>41763.6094212963</c:v>
                </c:pt>
                <c:pt idx="4658">
                  <c:v>41763.609479166669</c:v>
                </c:pt>
                <c:pt idx="4659">
                  <c:v>41763.609548611108</c:v>
                </c:pt>
                <c:pt idx="4660">
                  <c:v>41763.609606481485</c:v>
                </c:pt>
                <c:pt idx="4661">
                  <c:v>41763.609664351854</c:v>
                </c:pt>
                <c:pt idx="4662">
                  <c:v>41763.609733796293</c:v>
                </c:pt>
                <c:pt idx="4663">
                  <c:v>41763.609791666669</c:v>
                </c:pt>
                <c:pt idx="4664">
                  <c:v>41763.609849537039</c:v>
                </c:pt>
                <c:pt idx="4665">
                  <c:v>41763.609918981485</c:v>
                </c:pt>
                <c:pt idx="4666">
                  <c:v>41763.609976851854</c:v>
                </c:pt>
                <c:pt idx="4667">
                  <c:v>41763.610034722224</c:v>
                </c:pt>
                <c:pt idx="4668">
                  <c:v>41763.61010416667</c:v>
                </c:pt>
                <c:pt idx="4669">
                  <c:v>41763.610162037039</c:v>
                </c:pt>
                <c:pt idx="4670">
                  <c:v>41763.610219907408</c:v>
                </c:pt>
                <c:pt idx="4671">
                  <c:v>41763.610277777778</c:v>
                </c:pt>
                <c:pt idx="4672">
                  <c:v>41763.610347222224</c:v>
                </c:pt>
                <c:pt idx="4673">
                  <c:v>41763.610405092593</c:v>
                </c:pt>
                <c:pt idx="4674">
                  <c:v>41763.610462962963</c:v>
                </c:pt>
                <c:pt idx="4675">
                  <c:v>41763.610532407409</c:v>
                </c:pt>
                <c:pt idx="4676">
                  <c:v>41763.610590277778</c:v>
                </c:pt>
                <c:pt idx="4677">
                  <c:v>41763.610648148147</c:v>
                </c:pt>
                <c:pt idx="4678">
                  <c:v>41763.610717592594</c:v>
                </c:pt>
                <c:pt idx="4679">
                  <c:v>41763.610775462963</c:v>
                </c:pt>
                <c:pt idx="4680">
                  <c:v>41763.610833333332</c:v>
                </c:pt>
                <c:pt idx="4681">
                  <c:v>41763.610902777778</c:v>
                </c:pt>
                <c:pt idx="4682">
                  <c:v>41763.610960648148</c:v>
                </c:pt>
                <c:pt idx="4683">
                  <c:v>41763.611018518517</c:v>
                </c:pt>
                <c:pt idx="4684">
                  <c:v>41763.611087962963</c:v>
                </c:pt>
                <c:pt idx="4685">
                  <c:v>41763.611145833333</c:v>
                </c:pt>
                <c:pt idx="4686">
                  <c:v>41763.611203703702</c:v>
                </c:pt>
                <c:pt idx="4687">
                  <c:v>41763.611273148148</c:v>
                </c:pt>
                <c:pt idx="4688">
                  <c:v>41763.611331018517</c:v>
                </c:pt>
                <c:pt idx="4689">
                  <c:v>41763.611388888887</c:v>
                </c:pt>
                <c:pt idx="4690">
                  <c:v>41763.611446759256</c:v>
                </c:pt>
                <c:pt idx="4691">
                  <c:v>41763.611516203702</c:v>
                </c:pt>
                <c:pt idx="4692">
                  <c:v>41763.611574074072</c:v>
                </c:pt>
                <c:pt idx="4693">
                  <c:v>41763.611631944441</c:v>
                </c:pt>
                <c:pt idx="4694">
                  <c:v>41763.611701388887</c:v>
                </c:pt>
                <c:pt idx="4695">
                  <c:v>41763.611759259256</c:v>
                </c:pt>
                <c:pt idx="4696">
                  <c:v>41763.611817129633</c:v>
                </c:pt>
                <c:pt idx="4697">
                  <c:v>41763.611886574072</c:v>
                </c:pt>
                <c:pt idx="4698">
                  <c:v>41763.611944444441</c:v>
                </c:pt>
                <c:pt idx="4699">
                  <c:v>41763.612002314818</c:v>
                </c:pt>
                <c:pt idx="4700">
                  <c:v>41763.612071759257</c:v>
                </c:pt>
                <c:pt idx="4701">
                  <c:v>41763.612129629626</c:v>
                </c:pt>
                <c:pt idx="4702">
                  <c:v>41763.612187500003</c:v>
                </c:pt>
                <c:pt idx="4703">
                  <c:v>41763.612256944441</c:v>
                </c:pt>
                <c:pt idx="4704">
                  <c:v>41763.612314814818</c:v>
                </c:pt>
                <c:pt idx="4705">
                  <c:v>41763.612372685187</c:v>
                </c:pt>
                <c:pt idx="4706">
                  <c:v>41763.612430555557</c:v>
                </c:pt>
                <c:pt idx="4707">
                  <c:v>41763.612500000003</c:v>
                </c:pt>
                <c:pt idx="4708">
                  <c:v>41763.612557870372</c:v>
                </c:pt>
                <c:pt idx="4709">
                  <c:v>41763.612615740742</c:v>
                </c:pt>
                <c:pt idx="4710">
                  <c:v>41763.612685185188</c:v>
                </c:pt>
                <c:pt idx="4711">
                  <c:v>41763.612743055557</c:v>
                </c:pt>
                <c:pt idx="4712">
                  <c:v>41763.612800925926</c:v>
                </c:pt>
                <c:pt idx="4713">
                  <c:v>41763.612870370373</c:v>
                </c:pt>
                <c:pt idx="4714">
                  <c:v>41763.612928240742</c:v>
                </c:pt>
                <c:pt idx="4715">
                  <c:v>41763.612986111111</c:v>
                </c:pt>
                <c:pt idx="4716">
                  <c:v>41763.613055555557</c:v>
                </c:pt>
                <c:pt idx="4717">
                  <c:v>41763.613113425927</c:v>
                </c:pt>
                <c:pt idx="4718">
                  <c:v>41763.613171296296</c:v>
                </c:pt>
                <c:pt idx="4719">
                  <c:v>41763.613240740742</c:v>
                </c:pt>
                <c:pt idx="4720">
                  <c:v>41763.613298611112</c:v>
                </c:pt>
                <c:pt idx="4721">
                  <c:v>41763.613356481481</c:v>
                </c:pt>
                <c:pt idx="4722">
                  <c:v>41763.613425925927</c:v>
                </c:pt>
                <c:pt idx="4723">
                  <c:v>41763.613483796296</c:v>
                </c:pt>
                <c:pt idx="4724">
                  <c:v>41763.613541666666</c:v>
                </c:pt>
                <c:pt idx="4725">
                  <c:v>41763.613599537035</c:v>
                </c:pt>
                <c:pt idx="4726">
                  <c:v>41763.613668981481</c:v>
                </c:pt>
                <c:pt idx="4727">
                  <c:v>41763.613726851851</c:v>
                </c:pt>
                <c:pt idx="4728">
                  <c:v>41763.61378472222</c:v>
                </c:pt>
                <c:pt idx="4729">
                  <c:v>41763.613854166666</c:v>
                </c:pt>
                <c:pt idx="4730">
                  <c:v>41763.613912037035</c:v>
                </c:pt>
                <c:pt idx="4731">
                  <c:v>41763.613969907405</c:v>
                </c:pt>
                <c:pt idx="4732">
                  <c:v>41763.614039351851</c:v>
                </c:pt>
                <c:pt idx="4733">
                  <c:v>41763.61409722222</c:v>
                </c:pt>
                <c:pt idx="4734">
                  <c:v>41763.614155092589</c:v>
                </c:pt>
                <c:pt idx="4735">
                  <c:v>41763.614224537036</c:v>
                </c:pt>
                <c:pt idx="4736">
                  <c:v>41763.614282407405</c:v>
                </c:pt>
                <c:pt idx="4737">
                  <c:v>41763.614340277774</c:v>
                </c:pt>
                <c:pt idx="4738">
                  <c:v>41763.61440972222</c:v>
                </c:pt>
                <c:pt idx="4739">
                  <c:v>41763.61446759259</c:v>
                </c:pt>
                <c:pt idx="4740">
                  <c:v>41763.614525462966</c:v>
                </c:pt>
                <c:pt idx="4741">
                  <c:v>41763.614594907405</c:v>
                </c:pt>
                <c:pt idx="4742">
                  <c:v>41763.614652777775</c:v>
                </c:pt>
                <c:pt idx="4743">
                  <c:v>41763.614710648151</c:v>
                </c:pt>
                <c:pt idx="4744">
                  <c:v>41763.614768518521</c:v>
                </c:pt>
                <c:pt idx="4745">
                  <c:v>41763.614837962959</c:v>
                </c:pt>
                <c:pt idx="4746">
                  <c:v>41763.614895833336</c:v>
                </c:pt>
                <c:pt idx="4747">
                  <c:v>41763.614953703705</c:v>
                </c:pt>
                <c:pt idx="4748">
                  <c:v>41763.615023148152</c:v>
                </c:pt>
                <c:pt idx="4749">
                  <c:v>41763.615081018521</c:v>
                </c:pt>
                <c:pt idx="4750">
                  <c:v>41763.61513888889</c:v>
                </c:pt>
                <c:pt idx="4751">
                  <c:v>41763.615208333336</c:v>
                </c:pt>
                <c:pt idx="4752">
                  <c:v>41763.615266203706</c:v>
                </c:pt>
                <c:pt idx="4753">
                  <c:v>41763.615324074075</c:v>
                </c:pt>
                <c:pt idx="4754">
                  <c:v>41763.615393518521</c:v>
                </c:pt>
                <c:pt idx="4755">
                  <c:v>41763.615451388891</c:v>
                </c:pt>
                <c:pt idx="4756">
                  <c:v>41763.61550925926</c:v>
                </c:pt>
                <c:pt idx="4757">
                  <c:v>41763.615578703706</c:v>
                </c:pt>
                <c:pt idx="4758">
                  <c:v>41763.615636574075</c:v>
                </c:pt>
                <c:pt idx="4759">
                  <c:v>41763.615694444445</c:v>
                </c:pt>
                <c:pt idx="4760">
                  <c:v>41763.615763888891</c:v>
                </c:pt>
                <c:pt idx="4761">
                  <c:v>41763.61582175926</c:v>
                </c:pt>
                <c:pt idx="4762">
                  <c:v>41763.615879629629</c:v>
                </c:pt>
                <c:pt idx="4763">
                  <c:v>41763.615937499999</c:v>
                </c:pt>
                <c:pt idx="4764">
                  <c:v>41763.616006944445</c:v>
                </c:pt>
                <c:pt idx="4765">
                  <c:v>41763.616064814814</c:v>
                </c:pt>
                <c:pt idx="4766">
                  <c:v>41763.616122685184</c:v>
                </c:pt>
                <c:pt idx="4767">
                  <c:v>41763.61619212963</c:v>
                </c:pt>
                <c:pt idx="4768">
                  <c:v>41763.616249999999</c:v>
                </c:pt>
                <c:pt idx="4769">
                  <c:v>41763.616307870368</c:v>
                </c:pt>
                <c:pt idx="4770">
                  <c:v>41763.616377314815</c:v>
                </c:pt>
                <c:pt idx="4771">
                  <c:v>41763.616435185184</c:v>
                </c:pt>
                <c:pt idx="4772">
                  <c:v>41763.616493055553</c:v>
                </c:pt>
                <c:pt idx="4773">
                  <c:v>41763.616562499999</c:v>
                </c:pt>
                <c:pt idx="4774">
                  <c:v>41763.616620370369</c:v>
                </c:pt>
                <c:pt idx="4775">
                  <c:v>41763.616678240738</c:v>
                </c:pt>
                <c:pt idx="4776">
                  <c:v>41763.616747685184</c:v>
                </c:pt>
                <c:pt idx="4777">
                  <c:v>41763.616805555554</c:v>
                </c:pt>
                <c:pt idx="4778">
                  <c:v>41763.616863425923</c:v>
                </c:pt>
                <c:pt idx="4779">
                  <c:v>41763.616932870369</c:v>
                </c:pt>
                <c:pt idx="4780">
                  <c:v>41763.616990740738</c:v>
                </c:pt>
                <c:pt idx="4781">
                  <c:v>41763.617048611108</c:v>
                </c:pt>
                <c:pt idx="4782">
                  <c:v>41763.617106481484</c:v>
                </c:pt>
                <c:pt idx="4783">
                  <c:v>41763.617175925923</c:v>
                </c:pt>
                <c:pt idx="4784">
                  <c:v>41763.6172337963</c:v>
                </c:pt>
                <c:pt idx="4785">
                  <c:v>41763.617291666669</c:v>
                </c:pt>
                <c:pt idx="4786">
                  <c:v>41763.617361111108</c:v>
                </c:pt>
                <c:pt idx="4787">
                  <c:v>41763.617418981485</c:v>
                </c:pt>
                <c:pt idx="4788">
                  <c:v>41763.617476851854</c:v>
                </c:pt>
                <c:pt idx="4789">
                  <c:v>41763.617546296293</c:v>
                </c:pt>
                <c:pt idx="4790">
                  <c:v>41763.617604166669</c:v>
                </c:pt>
                <c:pt idx="4791">
                  <c:v>41763.617662037039</c:v>
                </c:pt>
                <c:pt idx="4792">
                  <c:v>41763.617731481485</c:v>
                </c:pt>
                <c:pt idx="4793">
                  <c:v>41763.617789351854</c:v>
                </c:pt>
                <c:pt idx="4794">
                  <c:v>41763.617847222224</c:v>
                </c:pt>
                <c:pt idx="4795">
                  <c:v>41763.61791666667</c:v>
                </c:pt>
                <c:pt idx="4796">
                  <c:v>41763.617974537039</c:v>
                </c:pt>
                <c:pt idx="4797">
                  <c:v>41763.618032407408</c:v>
                </c:pt>
                <c:pt idx="4798">
                  <c:v>41763.618101851855</c:v>
                </c:pt>
                <c:pt idx="4799">
                  <c:v>41763.618159722224</c:v>
                </c:pt>
                <c:pt idx="4800">
                  <c:v>41763.618217592593</c:v>
                </c:pt>
                <c:pt idx="4801">
                  <c:v>41763.618275462963</c:v>
                </c:pt>
                <c:pt idx="4802">
                  <c:v>41763.618344907409</c:v>
                </c:pt>
                <c:pt idx="4803">
                  <c:v>41763.618402777778</c:v>
                </c:pt>
                <c:pt idx="4804">
                  <c:v>41763.618460648147</c:v>
                </c:pt>
                <c:pt idx="4805">
                  <c:v>41763.618530092594</c:v>
                </c:pt>
                <c:pt idx="4806">
                  <c:v>41763.618587962963</c:v>
                </c:pt>
                <c:pt idx="4807">
                  <c:v>41763.618645833332</c:v>
                </c:pt>
                <c:pt idx="4808">
                  <c:v>41763.618715277778</c:v>
                </c:pt>
                <c:pt idx="4809">
                  <c:v>41763.618773148148</c:v>
                </c:pt>
                <c:pt idx="4810">
                  <c:v>41763.618831018517</c:v>
                </c:pt>
                <c:pt idx="4811">
                  <c:v>41763.618900462963</c:v>
                </c:pt>
                <c:pt idx="4812">
                  <c:v>41763.618958333333</c:v>
                </c:pt>
                <c:pt idx="4813">
                  <c:v>41763.619016203702</c:v>
                </c:pt>
                <c:pt idx="4814">
                  <c:v>41763.619085648148</c:v>
                </c:pt>
                <c:pt idx="4815">
                  <c:v>41763.619143518517</c:v>
                </c:pt>
                <c:pt idx="4816">
                  <c:v>41763.619201388887</c:v>
                </c:pt>
                <c:pt idx="4817">
                  <c:v>41763.619270833333</c:v>
                </c:pt>
                <c:pt idx="4818">
                  <c:v>41763.619328703702</c:v>
                </c:pt>
                <c:pt idx="4819">
                  <c:v>41763.619386574072</c:v>
                </c:pt>
                <c:pt idx="4820">
                  <c:v>41763.619444444441</c:v>
                </c:pt>
                <c:pt idx="4821">
                  <c:v>41763.619513888887</c:v>
                </c:pt>
                <c:pt idx="4822">
                  <c:v>41763.619571759256</c:v>
                </c:pt>
                <c:pt idx="4823">
                  <c:v>41763.619629629633</c:v>
                </c:pt>
                <c:pt idx="4824">
                  <c:v>41763.619699074072</c:v>
                </c:pt>
                <c:pt idx="4825">
                  <c:v>41763.619756944441</c:v>
                </c:pt>
                <c:pt idx="4826">
                  <c:v>41763.619814814818</c:v>
                </c:pt>
                <c:pt idx="4827">
                  <c:v>41763.619884259257</c:v>
                </c:pt>
                <c:pt idx="4828">
                  <c:v>41763.619942129626</c:v>
                </c:pt>
                <c:pt idx="4829">
                  <c:v>41763.620000000003</c:v>
                </c:pt>
                <c:pt idx="4830">
                  <c:v>41763.620069444441</c:v>
                </c:pt>
                <c:pt idx="4831">
                  <c:v>41763.620127314818</c:v>
                </c:pt>
                <c:pt idx="4832">
                  <c:v>41763.620185185187</c:v>
                </c:pt>
                <c:pt idx="4833">
                  <c:v>41763.620254629626</c:v>
                </c:pt>
                <c:pt idx="4834">
                  <c:v>41763.620312500003</c:v>
                </c:pt>
                <c:pt idx="4835">
                  <c:v>41763.620370370372</c:v>
                </c:pt>
                <c:pt idx="4836">
                  <c:v>41763.620439814818</c:v>
                </c:pt>
                <c:pt idx="4837">
                  <c:v>41763.620497685188</c:v>
                </c:pt>
                <c:pt idx="4838">
                  <c:v>41763.620555555557</c:v>
                </c:pt>
                <c:pt idx="4839">
                  <c:v>41763.620613425926</c:v>
                </c:pt>
                <c:pt idx="4840">
                  <c:v>41763.620682870373</c:v>
                </c:pt>
                <c:pt idx="4841">
                  <c:v>41763.620740740742</c:v>
                </c:pt>
                <c:pt idx="4842">
                  <c:v>41763.620798611111</c:v>
                </c:pt>
                <c:pt idx="4843">
                  <c:v>41763.620868055557</c:v>
                </c:pt>
                <c:pt idx="4844">
                  <c:v>41763.620925925927</c:v>
                </c:pt>
                <c:pt idx="4845">
                  <c:v>41763.620983796296</c:v>
                </c:pt>
                <c:pt idx="4846">
                  <c:v>41763.621053240742</c:v>
                </c:pt>
                <c:pt idx="4847">
                  <c:v>41763.621111111112</c:v>
                </c:pt>
                <c:pt idx="4848">
                  <c:v>41763.621168981481</c:v>
                </c:pt>
                <c:pt idx="4849">
                  <c:v>41763.621238425927</c:v>
                </c:pt>
                <c:pt idx="4850">
                  <c:v>41763.621296296296</c:v>
                </c:pt>
                <c:pt idx="4851">
                  <c:v>41763.621354166666</c:v>
                </c:pt>
                <c:pt idx="4852">
                  <c:v>41763.621423611112</c:v>
                </c:pt>
                <c:pt idx="4853">
                  <c:v>41763.621481481481</c:v>
                </c:pt>
                <c:pt idx="4854">
                  <c:v>41763.621539351851</c:v>
                </c:pt>
                <c:pt idx="4855">
                  <c:v>41763.621608796297</c:v>
                </c:pt>
                <c:pt idx="4856">
                  <c:v>41763.621666666666</c:v>
                </c:pt>
                <c:pt idx="4857">
                  <c:v>41763.621724537035</c:v>
                </c:pt>
                <c:pt idx="4858">
                  <c:v>41763.621782407405</c:v>
                </c:pt>
                <c:pt idx="4859">
                  <c:v>41763.621851851851</c:v>
                </c:pt>
                <c:pt idx="4860">
                  <c:v>41763.62190972222</c:v>
                </c:pt>
                <c:pt idx="4861">
                  <c:v>41763.621967592589</c:v>
                </c:pt>
                <c:pt idx="4862">
                  <c:v>41763.622037037036</c:v>
                </c:pt>
                <c:pt idx="4863">
                  <c:v>41763.622094907405</c:v>
                </c:pt>
                <c:pt idx="4864">
                  <c:v>41763.622152777774</c:v>
                </c:pt>
                <c:pt idx="4865">
                  <c:v>41763.62222222222</c:v>
                </c:pt>
                <c:pt idx="4866">
                  <c:v>41763.62228009259</c:v>
                </c:pt>
                <c:pt idx="4867">
                  <c:v>41763.622337962966</c:v>
                </c:pt>
                <c:pt idx="4868">
                  <c:v>41763.622407407405</c:v>
                </c:pt>
                <c:pt idx="4869">
                  <c:v>41763.622465277775</c:v>
                </c:pt>
                <c:pt idx="4870">
                  <c:v>41763.622523148151</c:v>
                </c:pt>
                <c:pt idx="4871">
                  <c:v>41763.62259259259</c:v>
                </c:pt>
                <c:pt idx="4872">
                  <c:v>41763.622650462959</c:v>
                </c:pt>
                <c:pt idx="4873">
                  <c:v>41763.622708333336</c:v>
                </c:pt>
                <c:pt idx="4874">
                  <c:v>41763.622777777775</c:v>
                </c:pt>
                <c:pt idx="4875">
                  <c:v>41763.622835648152</c:v>
                </c:pt>
                <c:pt idx="4876">
                  <c:v>41763.622893518521</c:v>
                </c:pt>
                <c:pt idx="4877">
                  <c:v>41763.62295138889</c:v>
                </c:pt>
                <c:pt idx="4878">
                  <c:v>41763.623020833336</c:v>
                </c:pt>
                <c:pt idx="4879">
                  <c:v>41763.623078703706</c:v>
                </c:pt>
                <c:pt idx="4880">
                  <c:v>41763.623136574075</c:v>
                </c:pt>
                <c:pt idx="4881">
                  <c:v>41763.623206018521</c:v>
                </c:pt>
                <c:pt idx="4882">
                  <c:v>41763.623263888891</c:v>
                </c:pt>
                <c:pt idx="4883">
                  <c:v>41763.62332175926</c:v>
                </c:pt>
                <c:pt idx="4884">
                  <c:v>41763.623391203706</c:v>
                </c:pt>
                <c:pt idx="4885">
                  <c:v>41763.623449074075</c:v>
                </c:pt>
                <c:pt idx="4886">
                  <c:v>41763.623506944445</c:v>
                </c:pt>
                <c:pt idx="4887">
                  <c:v>41763.623576388891</c:v>
                </c:pt>
                <c:pt idx="4888">
                  <c:v>41763.62363425926</c:v>
                </c:pt>
                <c:pt idx="4889">
                  <c:v>41763.623692129629</c:v>
                </c:pt>
                <c:pt idx="4890">
                  <c:v>41763.623761574076</c:v>
                </c:pt>
                <c:pt idx="4891">
                  <c:v>41763.623819444445</c:v>
                </c:pt>
                <c:pt idx="4892">
                  <c:v>41763.623877314814</c:v>
                </c:pt>
                <c:pt idx="4893">
                  <c:v>41763.62394675926</c:v>
                </c:pt>
                <c:pt idx="4894">
                  <c:v>41763.62400462963</c:v>
                </c:pt>
                <c:pt idx="4895">
                  <c:v>41763.624062499999</c:v>
                </c:pt>
                <c:pt idx="4896">
                  <c:v>41763.624120370368</c:v>
                </c:pt>
                <c:pt idx="4897">
                  <c:v>41763.624189814815</c:v>
                </c:pt>
                <c:pt idx="4898">
                  <c:v>41763.624247685184</c:v>
                </c:pt>
                <c:pt idx="4899">
                  <c:v>41763.624305555553</c:v>
                </c:pt>
                <c:pt idx="4900">
                  <c:v>41763.624374999999</c:v>
                </c:pt>
                <c:pt idx="4901">
                  <c:v>41763.624432870369</c:v>
                </c:pt>
                <c:pt idx="4902">
                  <c:v>41763.624490740738</c:v>
                </c:pt>
                <c:pt idx="4903">
                  <c:v>41763.624560185184</c:v>
                </c:pt>
                <c:pt idx="4904">
                  <c:v>41763.624618055554</c:v>
                </c:pt>
                <c:pt idx="4905">
                  <c:v>41763.624675925923</c:v>
                </c:pt>
                <c:pt idx="4906">
                  <c:v>41763.624745370369</c:v>
                </c:pt>
                <c:pt idx="4907">
                  <c:v>41763.624803240738</c:v>
                </c:pt>
                <c:pt idx="4908">
                  <c:v>41763.624861111108</c:v>
                </c:pt>
                <c:pt idx="4909">
                  <c:v>41763.624930555554</c:v>
                </c:pt>
                <c:pt idx="4910">
                  <c:v>41763.624988425923</c:v>
                </c:pt>
                <c:pt idx="4911">
                  <c:v>41763.6250462963</c:v>
                </c:pt>
                <c:pt idx="4912">
                  <c:v>41763.625104166669</c:v>
                </c:pt>
                <c:pt idx="4913">
                  <c:v>41763.625173611108</c:v>
                </c:pt>
                <c:pt idx="4914">
                  <c:v>41763.625231481485</c:v>
                </c:pt>
                <c:pt idx="4915">
                  <c:v>41763.625289351854</c:v>
                </c:pt>
                <c:pt idx="4916">
                  <c:v>41763.625358796293</c:v>
                </c:pt>
                <c:pt idx="4917">
                  <c:v>41763.625416666669</c:v>
                </c:pt>
                <c:pt idx="4918">
                  <c:v>41763.625474537039</c:v>
                </c:pt>
                <c:pt idx="4919">
                  <c:v>41763.625543981485</c:v>
                </c:pt>
                <c:pt idx="4920">
                  <c:v>41763.625601851854</c:v>
                </c:pt>
                <c:pt idx="4921">
                  <c:v>41763.625659722224</c:v>
                </c:pt>
                <c:pt idx="4922">
                  <c:v>41763.62572916667</c:v>
                </c:pt>
                <c:pt idx="4923">
                  <c:v>41763.625787037039</c:v>
                </c:pt>
                <c:pt idx="4924">
                  <c:v>41763.625844907408</c:v>
                </c:pt>
                <c:pt idx="4925">
                  <c:v>41763.625914351855</c:v>
                </c:pt>
                <c:pt idx="4926">
                  <c:v>41763.625972222224</c:v>
                </c:pt>
                <c:pt idx="4927">
                  <c:v>41763.626030092593</c:v>
                </c:pt>
                <c:pt idx="4928">
                  <c:v>41763.626087962963</c:v>
                </c:pt>
                <c:pt idx="4929">
                  <c:v>41763.626157407409</c:v>
                </c:pt>
                <c:pt idx="4930">
                  <c:v>41763.626215277778</c:v>
                </c:pt>
                <c:pt idx="4931">
                  <c:v>41763.626273148147</c:v>
                </c:pt>
                <c:pt idx="4932">
                  <c:v>41763.626342592594</c:v>
                </c:pt>
                <c:pt idx="4933">
                  <c:v>41763.626400462963</c:v>
                </c:pt>
                <c:pt idx="4934">
                  <c:v>41763.626458333332</c:v>
                </c:pt>
                <c:pt idx="4935">
                  <c:v>41763.626527777778</c:v>
                </c:pt>
                <c:pt idx="4936">
                  <c:v>41763.626585648148</c:v>
                </c:pt>
                <c:pt idx="4937">
                  <c:v>41763.626643518517</c:v>
                </c:pt>
                <c:pt idx="4938">
                  <c:v>41763.626712962963</c:v>
                </c:pt>
                <c:pt idx="4939">
                  <c:v>41763.626770833333</c:v>
                </c:pt>
                <c:pt idx="4940">
                  <c:v>41763.626828703702</c:v>
                </c:pt>
                <c:pt idx="4941">
                  <c:v>41763.626898148148</c:v>
                </c:pt>
                <c:pt idx="4942">
                  <c:v>41763.626956018517</c:v>
                </c:pt>
                <c:pt idx="4943">
                  <c:v>41763.627013888887</c:v>
                </c:pt>
                <c:pt idx="4944">
                  <c:v>41763.627083333333</c:v>
                </c:pt>
                <c:pt idx="4945">
                  <c:v>41763.627141203702</c:v>
                </c:pt>
                <c:pt idx="4946">
                  <c:v>41763.627199074072</c:v>
                </c:pt>
                <c:pt idx="4947">
                  <c:v>41763.627256944441</c:v>
                </c:pt>
                <c:pt idx="4948">
                  <c:v>41763.627326388887</c:v>
                </c:pt>
                <c:pt idx="4949">
                  <c:v>41763.627384259256</c:v>
                </c:pt>
                <c:pt idx="4950">
                  <c:v>41763.627442129633</c:v>
                </c:pt>
                <c:pt idx="4951">
                  <c:v>41763.627511574072</c:v>
                </c:pt>
                <c:pt idx="4952">
                  <c:v>41763.627569444441</c:v>
                </c:pt>
                <c:pt idx="4953">
                  <c:v>41763.627627314818</c:v>
                </c:pt>
                <c:pt idx="4954">
                  <c:v>41763.627696759257</c:v>
                </c:pt>
                <c:pt idx="4955">
                  <c:v>41763.627754629626</c:v>
                </c:pt>
                <c:pt idx="4956">
                  <c:v>41763.627812500003</c:v>
                </c:pt>
                <c:pt idx="4957">
                  <c:v>41763.627881944441</c:v>
                </c:pt>
                <c:pt idx="4958">
                  <c:v>41763.627939814818</c:v>
                </c:pt>
                <c:pt idx="4959">
                  <c:v>41763.627997685187</c:v>
                </c:pt>
                <c:pt idx="4960">
                  <c:v>41763.628067129626</c:v>
                </c:pt>
                <c:pt idx="4961">
                  <c:v>41763.628125000003</c:v>
                </c:pt>
                <c:pt idx="4962">
                  <c:v>41763.628182870372</c:v>
                </c:pt>
                <c:pt idx="4963">
                  <c:v>41763.628240740742</c:v>
                </c:pt>
                <c:pt idx="4964">
                  <c:v>41763.628310185188</c:v>
                </c:pt>
                <c:pt idx="4965">
                  <c:v>41763.628368055557</c:v>
                </c:pt>
                <c:pt idx="4966">
                  <c:v>41763.628425925926</c:v>
                </c:pt>
                <c:pt idx="4967">
                  <c:v>41763.628495370373</c:v>
                </c:pt>
                <c:pt idx="4968">
                  <c:v>41763.628553240742</c:v>
                </c:pt>
                <c:pt idx="4969">
                  <c:v>41763.628611111111</c:v>
                </c:pt>
                <c:pt idx="4970">
                  <c:v>41763.628680555557</c:v>
                </c:pt>
                <c:pt idx="4971">
                  <c:v>41763.628738425927</c:v>
                </c:pt>
                <c:pt idx="4972">
                  <c:v>41763.628796296296</c:v>
                </c:pt>
                <c:pt idx="4973">
                  <c:v>41763.628865740742</c:v>
                </c:pt>
                <c:pt idx="4974">
                  <c:v>41763.628923611112</c:v>
                </c:pt>
                <c:pt idx="4975">
                  <c:v>41763.628981481481</c:v>
                </c:pt>
                <c:pt idx="4976">
                  <c:v>41763.629050925927</c:v>
                </c:pt>
                <c:pt idx="4977">
                  <c:v>41763.629108796296</c:v>
                </c:pt>
                <c:pt idx="4978">
                  <c:v>41763.629166666666</c:v>
                </c:pt>
                <c:pt idx="4979">
                  <c:v>41763.629236111112</c:v>
                </c:pt>
                <c:pt idx="4980">
                  <c:v>41763.629293981481</c:v>
                </c:pt>
                <c:pt idx="4981">
                  <c:v>41763.629351851851</c:v>
                </c:pt>
                <c:pt idx="4982">
                  <c:v>41763.62940972222</c:v>
                </c:pt>
                <c:pt idx="4983">
                  <c:v>41763.629479166666</c:v>
                </c:pt>
                <c:pt idx="4984">
                  <c:v>41763.629537037035</c:v>
                </c:pt>
                <c:pt idx="4985">
                  <c:v>41763.629594907405</c:v>
                </c:pt>
                <c:pt idx="4986">
                  <c:v>41763.629664351851</c:v>
                </c:pt>
                <c:pt idx="4987">
                  <c:v>41763.62972222222</c:v>
                </c:pt>
                <c:pt idx="4988">
                  <c:v>41763.629780092589</c:v>
                </c:pt>
                <c:pt idx="4989">
                  <c:v>41763.629849537036</c:v>
                </c:pt>
                <c:pt idx="4990">
                  <c:v>41763.629907407405</c:v>
                </c:pt>
                <c:pt idx="4991">
                  <c:v>41763.629965277774</c:v>
                </c:pt>
                <c:pt idx="4992">
                  <c:v>41763.63003472222</c:v>
                </c:pt>
                <c:pt idx="4993">
                  <c:v>41763.63009259259</c:v>
                </c:pt>
                <c:pt idx="4994">
                  <c:v>41763.630150462966</c:v>
                </c:pt>
                <c:pt idx="4995">
                  <c:v>41763.630219907405</c:v>
                </c:pt>
                <c:pt idx="4996">
                  <c:v>41763.630277777775</c:v>
                </c:pt>
                <c:pt idx="4997">
                  <c:v>41763.630335648151</c:v>
                </c:pt>
                <c:pt idx="4998">
                  <c:v>41763.630393518521</c:v>
                </c:pt>
                <c:pt idx="4999">
                  <c:v>41763.630462962959</c:v>
                </c:pt>
                <c:pt idx="5000">
                  <c:v>41763.630520833336</c:v>
                </c:pt>
                <c:pt idx="5001">
                  <c:v>41763.630578703705</c:v>
                </c:pt>
                <c:pt idx="5002">
                  <c:v>41763.630648148152</c:v>
                </c:pt>
                <c:pt idx="5003">
                  <c:v>41763.630706018521</c:v>
                </c:pt>
                <c:pt idx="5004">
                  <c:v>41763.63076388889</c:v>
                </c:pt>
                <c:pt idx="5005">
                  <c:v>41763.630833333336</c:v>
                </c:pt>
                <c:pt idx="5006">
                  <c:v>41763.630891203706</c:v>
                </c:pt>
                <c:pt idx="5007">
                  <c:v>41763.630949074075</c:v>
                </c:pt>
                <c:pt idx="5008">
                  <c:v>41763.631018518521</c:v>
                </c:pt>
                <c:pt idx="5009">
                  <c:v>41763.631076388891</c:v>
                </c:pt>
                <c:pt idx="5010">
                  <c:v>41763.63113425926</c:v>
                </c:pt>
                <c:pt idx="5011">
                  <c:v>41763.631203703706</c:v>
                </c:pt>
                <c:pt idx="5012">
                  <c:v>41763.631261574075</c:v>
                </c:pt>
                <c:pt idx="5013">
                  <c:v>41763.631319444445</c:v>
                </c:pt>
                <c:pt idx="5014">
                  <c:v>41763.631388888891</c:v>
                </c:pt>
                <c:pt idx="5015">
                  <c:v>41763.63144675926</c:v>
                </c:pt>
                <c:pt idx="5016">
                  <c:v>41763.631504629629</c:v>
                </c:pt>
                <c:pt idx="5017">
                  <c:v>41763.631562499999</c:v>
                </c:pt>
                <c:pt idx="5018">
                  <c:v>41763.631631944445</c:v>
                </c:pt>
                <c:pt idx="5019">
                  <c:v>41763.631689814814</c:v>
                </c:pt>
                <c:pt idx="5020">
                  <c:v>41763.631747685184</c:v>
                </c:pt>
                <c:pt idx="5021">
                  <c:v>41763.63181712963</c:v>
                </c:pt>
                <c:pt idx="5022">
                  <c:v>41763.631874999999</c:v>
                </c:pt>
                <c:pt idx="5023">
                  <c:v>41763.631932870368</c:v>
                </c:pt>
                <c:pt idx="5024">
                  <c:v>41763.632002314815</c:v>
                </c:pt>
                <c:pt idx="5025">
                  <c:v>41763.632060185184</c:v>
                </c:pt>
                <c:pt idx="5026">
                  <c:v>41763.632118055553</c:v>
                </c:pt>
                <c:pt idx="5027">
                  <c:v>41763.632187499999</c:v>
                </c:pt>
                <c:pt idx="5028">
                  <c:v>41763.632245370369</c:v>
                </c:pt>
                <c:pt idx="5029">
                  <c:v>41763.632303240738</c:v>
                </c:pt>
                <c:pt idx="5030">
                  <c:v>41763.632372685184</c:v>
                </c:pt>
                <c:pt idx="5031">
                  <c:v>41763.632430555554</c:v>
                </c:pt>
                <c:pt idx="5032">
                  <c:v>41763.632488425923</c:v>
                </c:pt>
                <c:pt idx="5033">
                  <c:v>41763.632557870369</c:v>
                </c:pt>
                <c:pt idx="5034">
                  <c:v>41763.632615740738</c:v>
                </c:pt>
                <c:pt idx="5035">
                  <c:v>41763.632673611108</c:v>
                </c:pt>
                <c:pt idx="5036">
                  <c:v>41763.632731481484</c:v>
                </c:pt>
                <c:pt idx="5037">
                  <c:v>41763.632800925923</c:v>
                </c:pt>
                <c:pt idx="5038">
                  <c:v>41763.6328587963</c:v>
                </c:pt>
                <c:pt idx="5039">
                  <c:v>41763.632916666669</c:v>
                </c:pt>
                <c:pt idx="5040">
                  <c:v>41763.632986111108</c:v>
                </c:pt>
                <c:pt idx="5041">
                  <c:v>41763.633043981485</c:v>
                </c:pt>
                <c:pt idx="5042">
                  <c:v>41763.633101851854</c:v>
                </c:pt>
                <c:pt idx="5043">
                  <c:v>41763.633171296293</c:v>
                </c:pt>
                <c:pt idx="5044">
                  <c:v>41763.633229166669</c:v>
                </c:pt>
                <c:pt idx="5045">
                  <c:v>41763.633287037039</c:v>
                </c:pt>
                <c:pt idx="5046">
                  <c:v>41763.633356481485</c:v>
                </c:pt>
                <c:pt idx="5047">
                  <c:v>41763.633414351854</c:v>
                </c:pt>
                <c:pt idx="5048">
                  <c:v>41763.633472222224</c:v>
                </c:pt>
                <c:pt idx="5049">
                  <c:v>41763.63354166667</c:v>
                </c:pt>
                <c:pt idx="5050">
                  <c:v>41763.633599537039</c:v>
                </c:pt>
                <c:pt idx="5051">
                  <c:v>41763.633657407408</c:v>
                </c:pt>
                <c:pt idx="5052">
                  <c:v>41763.633715277778</c:v>
                </c:pt>
                <c:pt idx="5053">
                  <c:v>41763.633784722224</c:v>
                </c:pt>
                <c:pt idx="5054">
                  <c:v>41763.633842592593</c:v>
                </c:pt>
                <c:pt idx="5055">
                  <c:v>41763.633900462963</c:v>
                </c:pt>
                <c:pt idx="5056">
                  <c:v>41763.633969907409</c:v>
                </c:pt>
                <c:pt idx="5057">
                  <c:v>41763.634027777778</c:v>
                </c:pt>
                <c:pt idx="5058">
                  <c:v>41763.634085648147</c:v>
                </c:pt>
                <c:pt idx="5059">
                  <c:v>41763.634155092594</c:v>
                </c:pt>
                <c:pt idx="5060">
                  <c:v>41763.634212962963</c:v>
                </c:pt>
                <c:pt idx="5061">
                  <c:v>41763.634270833332</c:v>
                </c:pt>
                <c:pt idx="5062">
                  <c:v>41763.634340277778</c:v>
                </c:pt>
                <c:pt idx="5063">
                  <c:v>41763.634398148148</c:v>
                </c:pt>
                <c:pt idx="5064">
                  <c:v>41763.634456018517</c:v>
                </c:pt>
                <c:pt idx="5065">
                  <c:v>41763.634525462963</c:v>
                </c:pt>
                <c:pt idx="5066">
                  <c:v>41763.634583333333</c:v>
                </c:pt>
                <c:pt idx="5067">
                  <c:v>41763.634641203702</c:v>
                </c:pt>
                <c:pt idx="5068">
                  <c:v>41763.634699074071</c:v>
                </c:pt>
                <c:pt idx="5069">
                  <c:v>41763.634768518517</c:v>
                </c:pt>
                <c:pt idx="5070">
                  <c:v>41763.634826388887</c:v>
                </c:pt>
                <c:pt idx="5071">
                  <c:v>41763.634884259256</c:v>
                </c:pt>
                <c:pt idx="5072">
                  <c:v>41763.634953703702</c:v>
                </c:pt>
                <c:pt idx="5073">
                  <c:v>41763.635011574072</c:v>
                </c:pt>
                <c:pt idx="5074">
                  <c:v>41763.635069444441</c:v>
                </c:pt>
                <c:pt idx="5075">
                  <c:v>41763.635138888887</c:v>
                </c:pt>
                <c:pt idx="5076">
                  <c:v>41763.635196759256</c:v>
                </c:pt>
                <c:pt idx="5077">
                  <c:v>41763.635254629633</c:v>
                </c:pt>
                <c:pt idx="5078">
                  <c:v>41763.635324074072</c:v>
                </c:pt>
                <c:pt idx="5079">
                  <c:v>41763.635381944441</c:v>
                </c:pt>
                <c:pt idx="5080">
                  <c:v>41763.635439814818</c:v>
                </c:pt>
                <c:pt idx="5081">
                  <c:v>41763.635509259257</c:v>
                </c:pt>
                <c:pt idx="5082">
                  <c:v>41763.635567129626</c:v>
                </c:pt>
                <c:pt idx="5083">
                  <c:v>41763.635625000003</c:v>
                </c:pt>
                <c:pt idx="5084">
                  <c:v>41763.635694444441</c:v>
                </c:pt>
                <c:pt idx="5085">
                  <c:v>41763.635752314818</c:v>
                </c:pt>
                <c:pt idx="5086">
                  <c:v>41763.635810185187</c:v>
                </c:pt>
                <c:pt idx="5087">
                  <c:v>41763.635868055557</c:v>
                </c:pt>
                <c:pt idx="5088">
                  <c:v>41763.635937500003</c:v>
                </c:pt>
                <c:pt idx="5089">
                  <c:v>41763.635995370372</c:v>
                </c:pt>
                <c:pt idx="5090">
                  <c:v>41763.636053240742</c:v>
                </c:pt>
                <c:pt idx="5091">
                  <c:v>41763.636122685188</c:v>
                </c:pt>
                <c:pt idx="5092">
                  <c:v>41763.636180555557</c:v>
                </c:pt>
                <c:pt idx="5093">
                  <c:v>41763.636238425926</c:v>
                </c:pt>
                <c:pt idx="5094">
                  <c:v>41763.636307870373</c:v>
                </c:pt>
                <c:pt idx="5095">
                  <c:v>41763.636365740742</c:v>
                </c:pt>
                <c:pt idx="5096">
                  <c:v>41763.636423611111</c:v>
                </c:pt>
                <c:pt idx="5097">
                  <c:v>41763.636493055557</c:v>
                </c:pt>
                <c:pt idx="5098">
                  <c:v>41763.636550925927</c:v>
                </c:pt>
                <c:pt idx="5099">
                  <c:v>41763.636608796296</c:v>
                </c:pt>
                <c:pt idx="5100">
                  <c:v>41763.636678240742</c:v>
                </c:pt>
                <c:pt idx="5101">
                  <c:v>41763.636736111112</c:v>
                </c:pt>
                <c:pt idx="5102">
                  <c:v>41763.636793981481</c:v>
                </c:pt>
                <c:pt idx="5103">
                  <c:v>41763.63685185185</c:v>
                </c:pt>
                <c:pt idx="5104">
                  <c:v>41763.636921296296</c:v>
                </c:pt>
                <c:pt idx="5105">
                  <c:v>41763.636979166666</c:v>
                </c:pt>
                <c:pt idx="5106">
                  <c:v>41763.637037037035</c:v>
                </c:pt>
                <c:pt idx="5107">
                  <c:v>41763.637106481481</c:v>
                </c:pt>
                <c:pt idx="5108">
                  <c:v>41763.637164351851</c:v>
                </c:pt>
                <c:pt idx="5109">
                  <c:v>41763.63722222222</c:v>
                </c:pt>
                <c:pt idx="5110">
                  <c:v>41763.637291666666</c:v>
                </c:pt>
                <c:pt idx="5111">
                  <c:v>41763.637349537035</c:v>
                </c:pt>
                <c:pt idx="5112">
                  <c:v>41763.637407407405</c:v>
                </c:pt>
                <c:pt idx="5113">
                  <c:v>41763.637476851851</c:v>
                </c:pt>
                <c:pt idx="5114">
                  <c:v>41763.63753472222</c:v>
                </c:pt>
                <c:pt idx="5115">
                  <c:v>41763.637592592589</c:v>
                </c:pt>
                <c:pt idx="5116">
                  <c:v>41763.637662037036</c:v>
                </c:pt>
                <c:pt idx="5117">
                  <c:v>41763.637719907405</c:v>
                </c:pt>
                <c:pt idx="5118">
                  <c:v>41763.637777777774</c:v>
                </c:pt>
                <c:pt idx="5119">
                  <c:v>41763.63784722222</c:v>
                </c:pt>
                <c:pt idx="5120">
                  <c:v>41763.63790509259</c:v>
                </c:pt>
                <c:pt idx="5121">
                  <c:v>41763.637962962966</c:v>
                </c:pt>
                <c:pt idx="5122">
                  <c:v>41763.638020833336</c:v>
                </c:pt>
                <c:pt idx="5123">
                  <c:v>41763.638090277775</c:v>
                </c:pt>
                <c:pt idx="5124">
                  <c:v>41763.638148148151</c:v>
                </c:pt>
                <c:pt idx="5125">
                  <c:v>41763.638206018521</c:v>
                </c:pt>
                <c:pt idx="5126">
                  <c:v>41763.638275462959</c:v>
                </c:pt>
                <c:pt idx="5127">
                  <c:v>41763.638333333336</c:v>
                </c:pt>
                <c:pt idx="5128">
                  <c:v>41763.638391203705</c:v>
                </c:pt>
                <c:pt idx="5129">
                  <c:v>41763.638460648152</c:v>
                </c:pt>
                <c:pt idx="5130">
                  <c:v>41763.638518518521</c:v>
                </c:pt>
                <c:pt idx="5131">
                  <c:v>41763.63857638889</c:v>
                </c:pt>
                <c:pt idx="5132">
                  <c:v>41763.638645833336</c:v>
                </c:pt>
                <c:pt idx="5133">
                  <c:v>41763.638703703706</c:v>
                </c:pt>
                <c:pt idx="5134">
                  <c:v>41763.638761574075</c:v>
                </c:pt>
                <c:pt idx="5135">
                  <c:v>41763.638831018521</c:v>
                </c:pt>
                <c:pt idx="5136">
                  <c:v>41763.638888888891</c:v>
                </c:pt>
                <c:pt idx="5137">
                  <c:v>41763.63894675926</c:v>
                </c:pt>
                <c:pt idx="5138">
                  <c:v>41763.639004629629</c:v>
                </c:pt>
                <c:pt idx="5139">
                  <c:v>41763.639074074075</c:v>
                </c:pt>
                <c:pt idx="5140">
                  <c:v>41763.639131944445</c:v>
                </c:pt>
                <c:pt idx="5141">
                  <c:v>41763.639189814814</c:v>
                </c:pt>
                <c:pt idx="5142">
                  <c:v>41763.63925925926</c:v>
                </c:pt>
                <c:pt idx="5143">
                  <c:v>41763.639317129629</c:v>
                </c:pt>
                <c:pt idx="5144">
                  <c:v>41763.639374999999</c:v>
                </c:pt>
                <c:pt idx="5145">
                  <c:v>41763.639444444445</c:v>
                </c:pt>
                <c:pt idx="5146">
                  <c:v>41763.639502314814</c:v>
                </c:pt>
                <c:pt idx="5147">
                  <c:v>41763.639560185184</c:v>
                </c:pt>
                <c:pt idx="5148">
                  <c:v>41763.63962962963</c:v>
                </c:pt>
                <c:pt idx="5149">
                  <c:v>41763.639687499999</c:v>
                </c:pt>
                <c:pt idx="5150">
                  <c:v>41763.639745370368</c:v>
                </c:pt>
                <c:pt idx="5151">
                  <c:v>41763.639814814815</c:v>
                </c:pt>
                <c:pt idx="5152">
                  <c:v>41763.639872685184</c:v>
                </c:pt>
                <c:pt idx="5153">
                  <c:v>41763.639930555553</c:v>
                </c:pt>
                <c:pt idx="5154">
                  <c:v>41763.64</c:v>
                </c:pt>
                <c:pt idx="5155">
                  <c:v>41763.640057870369</c:v>
                </c:pt>
                <c:pt idx="5156">
                  <c:v>41763.640115740738</c:v>
                </c:pt>
                <c:pt idx="5157">
                  <c:v>41763.640173611115</c:v>
                </c:pt>
                <c:pt idx="5158">
                  <c:v>41763.640243055554</c:v>
                </c:pt>
                <c:pt idx="5159">
                  <c:v>41763.640300925923</c:v>
                </c:pt>
                <c:pt idx="5160">
                  <c:v>41763.6403587963</c:v>
                </c:pt>
                <c:pt idx="5161">
                  <c:v>41763.640428240738</c:v>
                </c:pt>
                <c:pt idx="5162">
                  <c:v>41763.640486111108</c:v>
                </c:pt>
                <c:pt idx="5163">
                  <c:v>41763.640543981484</c:v>
                </c:pt>
                <c:pt idx="5164">
                  <c:v>41763.640613425923</c:v>
                </c:pt>
                <c:pt idx="5165">
                  <c:v>41763.6406712963</c:v>
                </c:pt>
                <c:pt idx="5166">
                  <c:v>41763.640729166669</c:v>
                </c:pt>
                <c:pt idx="5167">
                  <c:v>41763.640798611108</c:v>
                </c:pt>
                <c:pt idx="5168">
                  <c:v>41763.640856481485</c:v>
                </c:pt>
                <c:pt idx="5169">
                  <c:v>41763.640914351854</c:v>
                </c:pt>
                <c:pt idx="5170">
                  <c:v>41763.640983796293</c:v>
                </c:pt>
                <c:pt idx="5171">
                  <c:v>41763.641041666669</c:v>
                </c:pt>
                <c:pt idx="5172">
                  <c:v>41763.641099537039</c:v>
                </c:pt>
                <c:pt idx="5173">
                  <c:v>41763.641157407408</c:v>
                </c:pt>
                <c:pt idx="5174">
                  <c:v>41763.641226851854</c:v>
                </c:pt>
                <c:pt idx="5175">
                  <c:v>41763.641284722224</c:v>
                </c:pt>
                <c:pt idx="5176">
                  <c:v>41763.641342592593</c:v>
                </c:pt>
                <c:pt idx="5177">
                  <c:v>41763.641412037039</c:v>
                </c:pt>
                <c:pt idx="5178">
                  <c:v>41763.641469907408</c:v>
                </c:pt>
                <c:pt idx="5179">
                  <c:v>41763.641527777778</c:v>
                </c:pt>
                <c:pt idx="5180">
                  <c:v>41763.641597222224</c:v>
                </c:pt>
                <c:pt idx="5181">
                  <c:v>41763.641655092593</c:v>
                </c:pt>
                <c:pt idx="5182">
                  <c:v>41763.641712962963</c:v>
                </c:pt>
                <c:pt idx="5183">
                  <c:v>41763.641782407409</c:v>
                </c:pt>
                <c:pt idx="5184">
                  <c:v>41763.641840277778</c:v>
                </c:pt>
                <c:pt idx="5185">
                  <c:v>41763.641898148147</c:v>
                </c:pt>
                <c:pt idx="5186">
                  <c:v>41763.641967592594</c:v>
                </c:pt>
                <c:pt idx="5187">
                  <c:v>41763.642025462963</c:v>
                </c:pt>
                <c:pt idx="5188">
                  <c:v>41763.642083333332</c:v>
                </c:pt>
                <c:pt idx="5189">
                  <c:v>41763.642152777778</c:v>
                </c:pt>
                <c:pt idx="5190">
                  <c:v>41763.642210648148</c:v>
                </c:pt>
                <c:pt idx="5191">
                  <c:v>41763.642268518517</c:v>
                </c:pt>
                <c:pt idx="5192">
                  <c:v>41763.642326388886</c:v>
                </c:pt>
                <c:pt idx="5193">
                  <c:v>41763.642395833333</c:v>
                </c:pt>
                <c:pt idx="5194">
                  <c:v>41763.642453703702</c:v>
                </c:pt>
                <c:pt idx="5195">
                  <c:v>41763.642511574071</c:v>
                </c:pt>
                <c:pt idx="5196">
                  <c:v>41763.642581018517</c:v>
                </c:pt>
                <c:pt idx="5197">
                  <c:v>41763.642638888887</c:v>
                </c:pt>
                <c:pt idx="5198">
                  <c:v>41763.642696759256</c:v>
                </c:pt>
                <c:pt idx="5199">
                  <c:v>41763.642766203702</c:v>
                </c:pt>
                <c:pt idx="5200">
                  <c:v>41763.642824074072</c:v>
                </c:pt>
                <c:pt idx="5201">
                  <c:v>41763.642881944441</c:v>
                </c:pt>
                <c:pt idx="5202">
                  <c:v>41763.642951388887</c:v>
                </c:pt>
                <c:pt idx="5203">
                  <c:v>41763.643009259256</c:v>
                </c:pt>
                <c:pt idx="5204">
                  <c:v>41763.643067129633</c:v>
                </c:pt>
                <c:pt idx="5205">
                  <c:v>41763.643136574072</c:v>
                </c:pt>
                <c:pt idx="5206">
                  <c:v>41763.643194444441</c:v>
                </c:pt>
                <c:pt idx="5207">
                  <c:v>41763.643252314818</c:v>
                </c:pt>
                <c:pt idx="5208">
                  <c:v>41763.643321759257</c:v>
                </c:pt>
                <c:pt idx="5209">
                  <c:v>41763.643379629626</c:v>
                </c:pt>
                <c:pt idx="5210">
                  <c:v>41763.643437500003</c:v>
                </c:pt>
                <c:pt idx="5211">
                  <c:v>41763.643495370372</c:v>
                </c:pt>
                <c:pt idx="5212">
                  <c:v>41763.643564814818</c:v>
                </c:pt>
                <c:pt idx="5213">
                  <c:v>41763.643622685187</c:v>
                </c:pt>
                <c:pt idx="5214">
                  <c:v>41763.643680555557</c:v>
                </c:pt>
                <c:pt idx="5215">
                  <c:v>41763.643750000003</c:v>
                </c:pt>
                <c:pt idx="5216">
                  <c:v>41763.643807870372</c:v>
                </c:pt>
                <c:pt idx="5217">
                  <c:v>41763.643865740742</c:v>
                </c:pt>
                <c:pt idx="5218">
                  <c:v>41763.643935185188</c:v>
                </c:pt>
                <c:pt idx="5219">
                  <c:v>41763.643993055557</c:v>
                </c:pt>
                <c:pt idx="5220">
                  <c:v>41763.644050925926</c:v>
                </c:pt>
                <c:pt idx="5221">
                  <c:v>41763.644120370373</c:v>
                </c:pt>
                <c:pt idx="5222">
                  <c:v>41763.644178240742</c:v>
                </c:pt>
                <c:pt idx="5223">
                  <c:v>41763.644236111111</c:v>
                </c:pt>
                <c:pt idx="5224">
                  <c:v>41763.644305555557</c:v>
                </c:pt>
                <c:pt idx="5225">
                  <c:v>41763.644363425927</c:v>
                </c:pt>
                <c:pt idx="5226">
                  <c:v>41763.644421296296</c:v>
                </c:pt>
                <c:pt idx="5227">
                  <c:v>41763.644479166665</c:v>
                </c:pt>
                <c:pt idx="5228">
                  <c:v>41763.644548611112</c:v>
                </c:pt>
                <c:pt idx="5229">
                  <c:v>41763.644606481481</c:v>
                </c:pt>
                <c:pt idx="5230">
                  <c:v>41763.64466435185</c:v>
                </c:pt>
                <c:pt idx="5231">
                  <c:v>41763.644733796296</c:v>
                </c:pt>
                <c:pt idx="5232">
                  <c:v>41763.644791666666</c:v>
                </c:pt>
                <c:pt idx="5233">
                  <c:v>41763.644849537035</c:v>
                </c:pt>
                <c:pt idx="5234">
                  <c:v>41763.644918981481</c:v>
                </c:pt>
                <c:pt idx="5235">
                  <c:v>41763.644976851851</c:v>
                </c:pt>
                <c:pt idx="5236">
                  <c:v>41763.64503472222</c:v>
                </c:pt>
                <c:pt idx="5237">
                  <c:v>41763.645104166666</c:v>
                </c:pt>
                <c:pt idx="5238">
                  <c:v>41763.645162037035</c:v>
                </c:pt>
                <c:pt idx="5239">
                  <c:v>41763.645219907405</c:v>
                </c:pt>
                <c:pt idx="5240">
                  <c:v>41763.645289351851</c:v>
                </c:pt>
                <c:pt idx="5241">
                  <c:v>41763.64534722222</c:v>
                </c:pt>
                <c:pt idx="5242">
                  <c:v>41763.645405092589</c:v>
                </c:pt>
                <c:pt idx="5243">
                  <c:v>41763.645462962966</c:v>
                </c:pt>
                <c:pt idx="5244">
                  <c:v>41763.645532407405</c:v>
                </c:pt>
                <c:pt idx="5245">
                  <c:v>41763.645590277774</c:v>
                </c:pt>
                <c:pt idx="5246">
                  <c:v>41763.645648148151</c:v>
                </c:pt>
                <c:pt idx="5247">
                  <c:v>41763.64571759259</c:v>
                </c:pt>
                <c:pt idx="5248">
                  <c:v>41763.645775462966</c:v>
                </c:pt>
                <c:pt idx="5249">
                  <c:v>41763.645833333336</c:v>
                </c:pt>
                <c:pt idx="5250">
                  <c:v>41763.645902777775</c:v>
                </c:pt>
                <c:pt idx="5251">
                  <c:v>41763.645960648151</c:v>
                </c:pt>
                <c:pt idx="5252">
                  <c:v>41763.646018518521</c:v>
                </c:pt>
                <c:pt idx="5253">
                  <c:v>41763.646087962959</c:v>
                </c:pt>
                <c:pt idx="5254">
                  <c:v>41763.646145833336</c:v>
                </c:pt>
                <c:pt idx="5255">
                  <c:v>41763.646203703705</c:v>
                </c:pt>
                <c:pt idx="5256">
                  <c:v>41763.646273148152</c:v>
                </c:pt>
                <c:pt idx="5257">
                  <c:v>41763.646331018521</c:v>
                </c:pt>
                <c:pt idx="5258">
                  <c:v>41763.64638888889</c:v>
                </c:pt>
                <c:pt idx="5259">
                  <c:v>41763.64644675926</c:v>
                </c:pt>
                <c:pt idx="5260">
                  <c:v>41763.646516203706</c:v>
                </c:pt>
                <c:pt idx="5261">
                  <c:v>41763.646574074075</c:v>
                </c:pt>
                <c:pt idx="5262">
                  <c:v>41763.646631944444</c:v>
                </c:pt>
                <c:pt idx="5263">
                  <c:v>41763.646701388891</c:v>
                </c:pt>
                <c:pt idx="5264">
                  <c:v>41763.64675925926</c:v>
                </c:pt>
                <c:pt idx="5265">
                  <c:v>41763.646817129629</c:v>
                </c:pt>
                <c:pt idx="5266">
                  <c:v>41763.646886574075</c:v>
                </c:pt>
                <c:pt idx="5267">
                  <c:v>41763.646944444445</c:v>
                </c:pt>
                <c:pt idx="5268">
                  <c:v>41763.647002314814</c:v>
                </c:pt>
                <c:pt idx="5269">
                  <c:v>41763.64707175926</c:v>
                </c:pt>
                <c:pt idx="5270">
                  <c:v>41763.647129629629</c:v>
                </c:pt>
                <c:pt idx="5271">
                  <c:v>41763.647187499999</c:v>
                </c:pt>
                <c:pt idx="5272">
                  <c:v>41763.647256944445</c:v>
                </c:pt>
                <c:pt idx="5273">
                  <c:v>41763.647314814814</c:v>
                </c:pt>
                <c:pt idx="5274">
                  <c:v>41763.647372685184</c:v>
                </c:pt>
                <c:pt idx="5275">
                  <c:v>41763.64744212963</c:v>
                </c:pt>
                <c:pt idx="5276">
                  <c:v>41763.647499999999</c:v>
                </c:pt>
                <c:pt idx="5277">
                  <c:v>41763.647557870368</c:v>
                </c:pt>
                <c:pt idx="5278">
                  <c:v>41763.647615740738</c:v>
                </c:pt>
                <c:pt idx="5279">
                  <c:v>41763.647685185184</c:v>
                </c:pt>
                <c:pt idx="5280">
                  <c:v>41763.647743055553</c:v>
                </c:pt>
                <c:pt idx="5281">
                  <c:v>41763.647800925923</c:v>
                </c:pt>
                <c:pt idx="5282">
                  <c:v>41763.647870370369</c:v>
                </c:pt>
                <c:pt idx="5283">
                  <c:v>41763.647928240738</c:v>
                </c:pt>
                <c:pt idx="5284">
                  <c:v>41763.647986111115</c:v>
                </c:pt>
                <c:pt idx="5285">
                  <c:v>41763.648055555554</c:v>
                </c:pt>
                <c:pt idx="5286">
                  <c:v>41763.648113425923</c:v>
                </c:pt>
                <c:pt idx="5287">
                  <c:v>41763.6481712963</c:v>
                </c:pt>
                <c:pt idx="5288">
                  <c:v>41763.648240740738</c:v>
                </c:pt>
                <c:pt idx="5289">
                  <c:v>41763.648298611108</c:v>
                </c:pt>
                <c:pt idx="5290">
                  <c:v>41763.648356481484</c:v>
                </c:pt>
                <c:pt idx="5291">
                  <c:v>41763.648425925923</c:v>
                </c:pt>
                <c:pt idx="5292">
                  <c:v>41763.6484837963</c:v>
                </c:pt>
                <c:pt idx="5293">
                  <c:v>41763.648541666669</c:v>
                </c:pt>
                <c:pt idx="5294">
                  <c:v>41763.648599537039</c:v>
                </c:pt>
                <c:pt idx="5295">
                  <c:v>41763.648668981485</c:v>
                </c:pt>
                <c:pt idx="5296">
                  <c:v>41763.648726851854</c:v>
                </c:pt>
                <c:pt idx="5297">
                  <c:v>41763.648784722223</c:v>
                </c:pt>
                <c:pt idx="5298">
                  <c:v>41763.648854166669</c:v>
                </c:pt>
                <c:pt idx="5299">
                  <c:v>41763.648912037039</c:v>
                </c:pt>
                <c:pt idx="5300">
                  <c:v>41763.648969907408</c:v>
                </c:pt>
                <c:pt idx="5301">
                  <c:v>41763.649039351854</c:v>
                </c:pt>
                <c:pt idx="5302">
                  <c:v>41763.649097222224</c:v>
                </c:pt>
                <c:pt idx="5303">
                  <c:v>41763.649155092593</c:v>
                </c:pt>
                <c:pt idx="5304">
                  <c:v>41763.649224537039</c:v>
                </c:pt>
                <c:pt idx="5305">
                  <c:v>41763.649282407408</c:v>
                </c:pt>
                <c:pt idx="5306">
                  <c:v>41763.649340277778</c:v>
                </c:pt>
                <c:pt idx="5307">
                  <c:v>41763.649409722224</c:v>
                </c:pt>
                <c:pt idx="5308">
                  <c:v>41763.649467592593</c:v>
                </c:pt>
                <c:pt idx="5309">
                  <c:v>41763.649525462963</c:v>
                </c:pt>
                <c:pt idx="5310">
                  <c:v>41763.649594907409</c:v>
                </c:pt>
                <c:pt idx="5311">
                  <c:v>41763.649652777778</c:v>
                </c:pt>
                <c:pt idx="5312">
                  <c:v>41763.649710648147</c:v>
                </c:pt>
                <c:pt idx="5313">
                  <c:v>41763.649768518517</c:v>
                </c:pt>
                <c:pt idx="5314">
                  <c:v>41763.649837962963</c:v>
                </c:pt>
                <c:pt idx="5315">
                  <c:v>41763.649895833332</c:v>
                </c:pt>
                <c:pt idx="5316">
                  <c:v>41763.649953703702</c:v>
                </c:pt>
                <c:pt idx="5317">
                  <c:v>41763.650023148148</c:v>
                </c:pt>
                <c:pt idx="5318">
                  <c:v>41763.650081018517</c:v>
                </c:pt>
                <c:pt idx="5319">
                  <c:v>41763.650138888886</c:v>
                </c:pt>
                <c:pt idx="5320">
                  <c:v>41763.650208333333</c:v>
                </c:pt>
                <c:pt idx="5321">
                  <c:v>41763.650266203702</c:v>
                </c:pt>
                <c:pt idx="5322">
                  <c:v>41763.650324074071</c:v>
                </c:pt>
                <c:pt idx="5323">
                  <c:v>41763.650393518517</c:v>
                </c:pt>
                <c:pt idx="5324">
                  <c:v>41763.650451388887</c:v>
                </c:pt>
                <c:pt idx="5325">
                  <c:v>41763.650509259256</c:v>
                </c:pt>
                <c:pt idx="5326">
                  <c:v>41763.650578703702</c:v>
                </c:pt>
                <c:pt idx="5327">
                  <c:v>41763.650636574072</c:v>
                </c:pt>
                <c:pt idx="5328">
                  <c:v>41763.650694444441</c:v>
                </c:pt>
                <c:pt idx="5329">
                  <c:v>41763.650763888887</c:v>
                </c:pt>
                <c:pt idx="5330">
                  <c:v>41763.650821759256</c:v>
                </c:pt>
                <c:pt idx="5331">
                  <c:v>41763.650879629633</c:v>
                </c:pt>
                <c:pt idx="5332">
                  <c:v>41763.650937500002</c:v>
                </c:pt>
                <c:pt idx="5333">
                  <c:v>41763.651006944441</c:v>
                </c:pt>
                <c:pt idx="5334">
                  <c:v>41763.651064814818</c:v>
                </c:pt>
                <c:pt idx="5335">
                  <c:v>41763.651122685187</c:v>
                </c:pt>
                <c:pt idx="5336">
                  <c:v>41763.651192129626</c:v>
                </c:pt>
                <c:pt idx="5337">
                  <c:v>41763.651250000003</c:v>
                </c:pt>
                <c:pt idx="5338">
                  <c:v>41763.651307870372</c:v>
                </c:pt>
                <c:pt idx="5339">
                  <c:v>41763.651377314818</c:v>
                </c:pt>
                <c:pt idx="5340">
                  <c:v>41763.651435185187</c:v>
                </c:pt>
                <c:pt idx="5341">
                  <c:v>41763.651493055557</c:v>
                </c:pt>
                <c:pt idx="5342">
                  <c:v>41763.651562500003</c:v>
                </c:pt>
                <c:pt idx="5343">
                  <c:v>41763.651620370372</c:v>
                </c:pt>
                <c:pt idx="5344">
                  <c:v>41763.651678240742</c:v>
                </c:pt>
                <c:pt idx="5345">
                  <c:v>41763.651747685188</c:v>
                </c:pt>
                <c:pt idx="5346">
                  <c:v>41763.651805555557</c:v>
                </c:pt>
                <c:pt idx="5347">
                  <c:v>41763.651863425926</c:v>
                </c:pt>
                <c:pt idx="5348">
                  <c:v>41763.651921296296</c:v>
                </c:pt>
                <c:pt idx="5349">
                  <c:v>41763.651990740742</c:v>
                </c:pt>
                <c:pt idx="5350">
                  <c:v>41763.652048611111</c:v>
                </c:pt>
                <c:pt idx="5351">
                  <c:v>41763.652106481481</c:v>
                </c:pt>
                <c:pt idx="5352">
                  <c:v>41763.652175925927</c:v>
                </c:pt>
                <c:pt idx="5353">
                  <c:v>41763.652233796296</c:v>
                </c:pt>
                <c:pt idx="5354">
                  <c:v>41763.652291666665</c:v>
                </c:pt>
                <c:pt idx="5355">
                  <c:v>41763.652361111112</c:v>
                </c:pt>
                <c:pt idx="5356">
                  <c:v>41763.652418981481</c:v>
                </c:pt>
                <c:pt idx="5357">
                  <c:v>41763.65247685185</c:v>
                </c:pt>
                <c:pt idx="5358">
                  <c:v>41763.652546296296</c:v>
                </c:pt>
                <c:pt idx="5359">
                  <c:v>41763.652604166666</c:v>
                </c:pt>
                <c:pt idx="5360">
                  <c:v>41763.652662037035</c:v>
                </c:pt>
                <c:pt idx="5361">
                  <c:v>41763.652731481481</c:v>
                </c:pt>
                <c:pt idx="5362">
                  <c:v>41763.652789351851</c:v>
                </c:pt>
                <c:pt idx="5363">
                  <c:v>41763.65284722222</c:v>
                </c:pt>
                <c:pt idx="5364">
                  <c:v>41763.652916666666</c:v>
                </c:pt>
                <c:pt idx="5365">
                  <c:v>41763.652974537035</c:v>
                </c:pt>
                <c:pt idx="5366">
                  <c:v>41763.653032407405</c:v>
                </c:pt>
                <c:pt idx="5367">
                  <c:v>41763.653090277781</c:v>
                </c:pt>
                <c:pt idx="5368">
                  <c:v>41763.65315972222</c:v>
                </c:pt>
                <c:pt idx="5369">
                  <c:v>41763.653217592589</c:v>
                </c:pt>
                <c:pt idx="5370">
                  <c:v>41763.653275462966</c:v>
                </c:pt>
                <c:pt idx="5371">
                  <c:v>41763.653344907405</c:v>
                </c:pt>
                <c:pt idx="5372">
                  <c:v>41763.653402777774</c:v>
                </c:pt>
                <c:pt idx="5373">
                  <c:v>41763.653460648151</c:v>
                </c:pt>
                <c:pt idx="5374">
                  <c:v>41763.65353009259</c:v>
                </c:pt>
                <c:pt idx="5375">
                  <c:v>41763.653587962966</c:v>
                </c:pt>
                <c:pt idx="5376">
                  <c:v>41763.653645833336</c:v>
                </c:pt>
                <c:pt idx="5377">
                  <c:v>41763.653715277775</c:v>
                </c:pt>
                <c:pt idx="5378">
                  <c:v>41763.653773148151</c:v>
                </c:pt>
                <c:pt idx="5379">
                  <c:v>41763.653831018521</c:v>
                </c:pt>
                <c:pt idx="5380">
                  <c:v>41763.653900462959</c:v>
                </c:pt>
                <c:pt idx="5381">
                  <c:v>41763.653958333336</c:v>
                </c:pt>
                <c:pt idx="5382">
                  <c:v>41763.654016203705</c:v>
                </c:pt>
                <c:pt idx="5383">
                  <c:v>41763.654074074075</c:v>
                </c:pt>
                <c:pt idx="5384">
                  <c:v>41763.654143518521</c:v>
                </c:pt>
                <c:pt idx="5385">
                  <c:v>41763.65420138889</c:v>
                </c:pt>
                <c:pt idx="5386">
                  <c:v>41763.65425925926</c:v>
                </c:pt>
                <c:pt idx="5387">
                  <c:v>41763.654328703706</c:v>
                </c:pt>
                <c:pt idx="5388">
                  <c:v>41763.654386574075</c:v>
                </c:pt>
                <c:pt idx="5389">
                  <c:v>41763.654444444444</c:v>
                </c:pt>
                <c:pt idx="5390">
                  <c:v>41763.654513888891</c:v>
                </c:pt>
                <c:pt idx="5391">
                  <c:v>41763.65457175926</c:v>
                </c:pt>
                <c:pt idx="5392">
                  <c:v>41763.654629629629</c:v>
                </c:pt>
                <c:pt idx="5393">
                  <c:v>41763.654699074075</c:v>
                </c:pt>
                <c:pt idx="5394">
                  <c:v>41763.654756944445</c:v>
                </c:pt>
                <c:pt idx="5395">
                  <c:v>41763.654814814814</c:v>
                </c:pt>
                <c:pt idx="5396">
                  <c:v>41763.65488425926</c:v>
                </c:pt>
                <c:pt idx="5397">
                  <c:v>41763.654942129629</c:v>
                </c:pt>
                <c:pt idx="5398">
                  <c:v>41763.654999999999</c:v>
                </c:pt>
                <c:pt idx="5399">
                  <c:v>41763.655057870368</c:v>
                </c:pt>
                <c:pt idx="5400">
                  <c:v>41763.655127314814</c:v>
                </c:pt>
                <c:pt idx="5401">
                  <c:v>41763.655185185184</c:v>
                </c:pt>
                <c:pt idx="5402">
                  <c:v>41763.655243055553</c:v>
                </c:pt>
                <c:pt idx="5403">
                  <c:v>41763.655312499999</c:v>
                </c:pt>
                <c:pt idx="5404">
                  <c:v>41763.655370370368</c:v>
                </c:pt>
                <c:pt idx="5405">
                  <c:v>41763.655428240738</c:v>
                </c:pt>
                <c:pt idx="5406">
                  <c:v>41763.655497685184</c:v>
                </c:pt>
                <c:pt idx="5407">
                  <c:v>41763.655555555553</c:v>
                </c:pt>
                <c:pt idx="5408">
                  <c:v>41763.655613425923</c:v>
                </c:pt>
                <c:pt idx="5409">
                  <c:v>41763.655682870369</c:v>
                </c:pt>
                <c:pt idx="5410">
                  <c:v>41763.655740740738</c:v>
                </c:pt>
                <c:pt idx="5411">
                  <c:v>41763.655798611115</c:v>
                </c:pt>
                <c:pt idx="5412">
                  <c:v>41763.655868055554</c:v>
                </c:pt>
                <c:pt idx="5413">
                  <c:v>41763.655925925923</c:v>
                </c:pt>
                <c:pt idx="5414">
                  <c:v>41763.6559837963</c:v>
                </c:pt>
                <c:pt idx="5415">
                  <c:v>41763.656041666669</c:v>
                </c:pt>
                <c:pt idx="5416">
                  <c:v>41763.656111111108</c:v>
                </c:pt>
                <c:pt idx="5417">
                  <c:v>41763.656168981484</c:v>
                </c:pt>
                <c:pt idx="5418">
                  <c:v>41763.656226851854</c:v>
                </c:pt>
                <c:pt idx="5419">
                  <c:v>41763.6562962963</c:v>
                </c:pt>
                <c:pt idx="5420">
                  <c:v>41763.656354166669</c:v>
                </c:pt>
                <c:pt idx="5421">
                  <c:v>41763.656412037039</c:v>
                </c:pt>
                <c:pt idx="5422">
                  <c:v>41763.656481481485</c:v>
                </c:pt>
                <c:pt idx="5423">
                  <c:v>41763.656539351854</c:v>
                </c:pt>
                <c:pt idx="5424">
                  <c:v>41763.656597222223</c:v>
                </c:pt>
                <c:pt idx="5425">
                  <c:v>41763.656666666669</c:v>
                </c:pt>
                <c:pt idx="5426">
                  <c:v>41763.656724537039</c:v>
                </c:pt>
                <c:pt idx="5427">
                  <c:v>41763.656782407408</c:v>
                </c:pt>
                <c:pt idx="5428">
                  <c:v>41763.656851851854</c:v>
                </c:pt>
                <c:pt idx="5429">
                  <c:v>41763.656909722224</c:v>
                </c:pt>
                <c:pt idx="5430">
                  <c:v>41763.656967592593</c:v>
                </c:pt>
                <c:pt idx="5431">
                  <c:v>41763.657025462962</c:v>
                </c:pt>
                <c:pt idx="5432">
                  <c:v>41763.657094907408</c:v>
                </c:pt>
                <c:pt idx="5433">
                  <c:v>41763.657152777778</c:v>
                </c:pt>
                <c:pt idx="5434">
                  <c:v>41763.657210648147</c:v>
                </c:pt>
                <c:pt idx="5435">
                  <c:v>41763.657280092593</c:v>
                </c:pt>
                <c:pt idx="5436">
                  <c:v>41763.657337962963</c:v>
                </c:pt>
                <c:pt idx="5437">
                  <c:v>41763.657395833332</c:v>
                </c:pt>
                <c:pt idx="5438">
                  <c:v>41763.657465277778</c:v>
                </c:pt>
                <c:pt idx="5439">
                  <c:v>41763.657523148147</c:v>
                </c:pt>
                <c:pt idx="5440">
                  <c:v>41763.657581018517</c:v>
                </c:pt>
                <c:pt idx="5441">
                  <c:v>41763.657650462963</c:v>
                </c:pt>
                <c:pt idx="5442">
                  <c:v>41763.657708333332</c:v>
                </c:pt>
                <c:pt idx="5443">
                  <c:v>41763.657766203702</c:v>
                </c:pt>
                <c:pt idx="5444">
                  <c:v>41763.657824074071</c:v>
                </c:pt>
                <c:pt idx="5445">
                  <c:v>41763.657893518517</c:v>
                </c:pt>
                <c:pt idx="5446">
                  <c:v>41763.657951388886</c:v>
                </c:pt>
                <c:pt idx="5447">
                  <c:v>41763.658009259256</c:v>
                </c:pt>
                <c:pt idx="5448">
                  <c:v>41763.658078703702</c:v>
                </c:pt>
                <c:pt idx="5449">
                  <c:v>41763.658136574071</c:v>
                </c:pt>
                <c:pt idx="5450">
                  <c:v>41763.658194444448</c:v>
                </c:pt>
                <c:pt idx="5451">
                  <c:v>41763.658263888887</c:v>
                </c:pt>
                <c:pt idx="5452">
                  <c:v>41763.658321759256</c:v>
                </c:pt>
                <c:pt idx="5453">
                  <c:v>41763.658379629633</c:v>
                </c:pt>
                <c:pt idx="5454">
                  <c:v>41763.658449074072</c:v>
                </c:pt>
                <c:pt idx="5455">
                  <c:v>41763.658506944441</c:v>
                </c:pt>
                <c:pt idx="5456">
                  <c:v>41763.658564814818</c:v>
                </c:pt>
                <c:pt idx="5457">
                  <c:v>41763.658634259256</c:v>
                </c:pt>
                <c:pt idx="5458">
                  <c:v>41763.658692129633</c:v>
                </c:pt>
                <c:pt idx="5459">
                  <c:v>41763.658750000002</c:v>
                </c:pt>
                <c:pt idx="5460">
                  <c:v>41763.658807870372</c:v>
                </c:pt>
                <c:pt idx="5461">
                  <c:v>41763.658877314818</c:v>
                </c:pt>
                <c:pt idx="5462">
                  <c:v>41763.658935185187</c:v>
                </c:pt>
                <c:pt idx="5463">
                  <c:v>41763.658993055556</c:v>
                </c:pt>
                <c:pt idx="5464">
                  <c:v>41763.659062500003</c:v>
                </c:pt>
                <c:pt idx="5465">
                  <c:v>41763.659120370372</c:v>
                </c:pt>
                <c:pt idx="5466">
                  <c:v>41763.659178240741</c:v>
                </c:pt>
                <c:pt idx="5467">
                  <c:v>41763.659247685187</c:v>
                </c:pt>
                <c:pt idx="5468">
                  <c:v>41763.659305555557</c:v>
                </c:pt>
                <c:pt idx="5469">
                  <c:v>41763.659363425926</c:v>
                </c:pt>
                <c:pt idx="5470">
                  <c:v>41763.659432870372</c:v>
                </c:pt>
                <c:pt idx="5471">
                  <c:v>41763.659490740742</c:v>
                </c:pt>
                <c:pt idx="5472">
                  <c:v>41763.659548611111</c:v>
                </c:pt>
                <c:pt idx="5473">
                  <c:v>41763.659618055557</c:v>
                </c:pt>
                <c:pt idx="5474">
                  <c:v>41763.659675925926</c:v>
                </c:pt>
                <c:pt idx="5475">
                  <c:v>41763.659733796296</c:v>
                </c:pt>
                <c:pt idx="5476">
                  <c:v>41763.659791666665</c:v>
                </c:pt>
                <c:pt idx="5477">
                  <c:v>41763.659861111111</c:v>
                </c:pt>
                <c:pt idx="5478">
                  <c:v>41763.659918981481</c:v>
                </c:pt>
                <c:pt idx="5479">
                  <c:v>41763.65997685185</c:v>
                </c:pt>
                <c:pt idx="5480">
                  <c:v>41763.660046296296</c:v>
                </c:pt>
                <c:pt idx="5481">
                  <c:v>41763.660104166665</c:v>
                </c:pt>
                <c:pt idx="5482">
                  <c:v>41763.660162037035</c:v>
                </c:pt>
                <c:pt idx="5483">
                  <c:v>41763.660231481481</c:v>
                </c:pt>
                <c:pt idx="5484">
                  <c:v>41763.66028935185</c:v>
                </c:pt>
                <c:pt idx="5485">
                  <c:v>41763.66034722222</c:v>
                </c:pt>
                <c:pt idx="5486">
                  <c:v>41763.660416666666</c:v>
                </c:pt>
                <c:pt idx="5487">
                  <c:v>41763.660474537035</c:v>
                </c:pt>
                <c:pt idx="5488">
                  <c:v>41763.660532407404</c:v>
                </c:pt>
                <c:pt idx="5489">
                  <c:v>41763.660590277781</c:v>
                </c:pt>
                <c:pt idx="5490">
                  <c:v>41763.66065972222</c:v>
                </c:pt>
                <c:pt idx="5491">
                  <c:v>41763.660717592589</c:v>
                </c:pt>
                <c:pt idx="5492">
                  <c:v>41763.660775462966</c:v>
                </c:pt>
                <c:pt idx="5493">
                  <c:v>41763.660844907405</c:v>
                </c:pt>
                <c:pt idx="5494">
                  <c:v>41763.660902777781</c:v>
                </c:pt>
                <c:pt idx="5495">
                  <c:v>41763.660960648151</c:v>
                </c:pt>
                <c:pt idx="5496">
                  <c:v>41763.661030092589</c:v>
                </c:pt>
                <c:pt idx="5497">
                  <c:v>41763.661087962966</c:v>
                </c:pt>
                <c:pt idx="5498">
                  <c:v>41763.661145833335</c:v>
                </c:pt>
                <c:pt idx="5499">
                  <c:v>41763.661215277774</c:v>
                </c:pt>
                <c:pt idx="5500">
                  <c:v>41763.661273148151</c:v>
                </c:pt>
                <c:pt idx="5501">
                  <c:v>41763.66133101852</c:v>
                </c:pt>
                <c:pt idx="5502">
                  <c:v>41763.66138888889</c:v>
                </c:pt>
                <c:pt idx="5503">
                  <c:v>41763.661458333336</c:v>
                </c:pt>
                <c:pt idx="5504">
                  <c:v>41763.661516203705</c:v>
                </c:pt>
                <c:pt idx="5505">
                  <c:v>41763.661574074074</c:v>
                </c:pt>
                <c:pt idx="5506">
                  <c:v>41763.661643518521</c:v>
                </c:pt>
                <c:pt idx="5507">
                  <c:v>41763.66170138889</c:v>
                </c:pt>
                <c:pt idx="5508">
                  <c:v>41763.661759259259</c:v>
                </c:pt>
                <c:pt idx="5509">
                  <c:v>41763.661828703705</c:v>
                </c:pt>
                <c:pt idx="5510">
                  <c:v>41763.661886574075</c:v>
                </c:pt>
                <c:pt idx="5511">
                  <c:v>41763.661944444444</c:v>
                </c:pt>
                <c:pt idx="5512">
                  <c:v>41763.66201388889</c:v>
                </c:pt>
                <c:pt idx="5513">
                  <c:v>41763.66207175926</c:v>
                </c:pt>
                <c:pt idx="5514">
                  <c:v>41763.662129629629</c:v>
                </c:pt>
                <c:pt idx="5515">
                  <c:v>41763.662199074075</c:v>
                </c:pt>
                <c:pt idx="5516">
                  <c:v>41763.662256944444</c:v>
                </c:pt>
                <c:pt idx="5517">
                  <c:v>41763.662314814814</c:v>
                </c:pt>
                <c:pt idx="5518">
                  <c:v>41763.662372685183</c:v>
                </c:pt>
                <c:pt idx="5519">
                  <c:v>41763.662442129629</c:v>
                </c:pt>
                <c:pt idx="5520">
                  <c:v>41763.662499999999</c:v>
                </c:pt>
                <c:pt idx="5521">
                  <c:v>41763.662557870368</c:v>
                </c:pt>
                <c:pt idx="5522">
                  <c:v>41763.662627314814</c:v>
                </c:pt>
                <c:pt idx="5523">
                  <c:v>41763.662685185183</c:v>
                </c:pt>
                <c:pt idx="5524">
                  <c:v>41763.662743055553</c:v>
                </c:pt>
                <c:pt idx="5525">
                  <c:v>41763.662812499999</c:v>
                </c:pt>
                <c:pt idx="5526">
                  <c:v>41763.662870370368</c:v>
                </c:pt>
                <c:pt idx="5527">
                  <c:v>41763.662928240738</c:v>
                </c:pt>
                <c:pt idx="5528">
                  <c:v>41763.662997685184</c:v>
                </c:pt>
                <c:pt idx="5529">
                  <c:v>41763.663055555553</c:v>
                </c:pt>
                <c:pt idx="5530">
                  <c:v>41763.663113425922</c:v>
                </c:pt>
                <c:pt idx="5531">
                  <c:v>41763.663182870368</c:v>
                </c:pt>
                <c:pt idx="5532">
                  <c:v>41763.663240740738</c:v>
                </c:pt>
                <c:pt idx="5533">
                  <c:v>41763.663298611114</c:v>
                </c:pt>
                <c:pt idx="5534">
                  <c:v>41763.663356481484</c:v>
                </c:pt>
                <c:pt idx="5535">
                  <c:v>41763.663425925923</c:v>
                </c:pt>
                <c:pt idx="5536">
                  <c:v>41763.663483796299</c:v>
                </c:pt>
                <c:pt idx="5537">
                  <c:v>41763.663541666669</c:v>
                </c:pt>
                <c:pt idx="5538">
                  <c:v>41763.663611111115</c:v>
                </c:pt>
                <c:pt idx="5539">
                  <c:v>41763.663668981484</c:v>
                </c:pt>
                <c:pt idx="5540">
                  <c:v>41763.663726851853</c:v>
                </c:pt>
                <c:pt idx="5541">
                  <c:v>41763.6637962963</c:v>
                </c:pt>
                <c:pt idx="5542">
                  <c:v>41763.663854166669</c:v>
                </c:pt>
                <c:pt idx="5543">
                  <c:v>41763.663912037038</c:v>
                </c:pt>
                <c:pt idx="5544">
                  <c:v>41763.663981481484</c:v>
                </c:pt>
                <c:pt idx="5545">
                  <c:v>41763.664039351854</c:v>
                </c:pt>
                <c:pt idx="5546">
                  <c:v>41763.664097222223</c:v>
                </c:pt>
                <c:pt idx="5547">
                  <c:v>41763.664155092592</c:v>
                </c:pt>
                <c:pt idx="5548">
                  <c:v>41763.664224537039</c:v>
                </c:pt>
                <c:pt idx="5549">
                  <c:v>41763.664282407408</c:v>
                </c:pt>
                <c:pt idx="5550">
                  <c:v>41763.664340277777</c:v>
                </c:pt>
                <c:pt idx="5551">
                  <c:v>41763.664409722223</c:v>
                </c:pt>
                <c:pt idx="5552">
                  <c:v>41763.664467592593</c:v>
                </c:pt>
                <c:pt idx="5553">
                  <c:v>41763.664525462962</c:v>
                </c:pt>
                <c:pt idx="5554">
                  <c:v>41763.664594907408</c:v>
                </c:pt>
                <c:pt idx="5555">
                  <c:v>41763.664652777778</c:v>
                </c:pt>
                <c:pt idx="5556">
                  <c:v>41763.664710648147</c:v>
                </c:pt>
                <c:pt idx="5557">
                  <c:v>41763.664780092593</c:v>
                </c:pt>
                <c:pt idx="5558">
                  <c:v>41763.664837962962</c:v>
                </c:pt>
                <c:pt idx="5559">
                  <c:v>41763.664895833332</c:v>
                </c:pt>
                <c:pt idx="5560">
                  <c:v>41763.664965277778</c:v>
                </c:pt>
                <c:pt idx="5561">
                  <c:v>41763.665023148147</c:v>
                </c:pt>
                <c:pt idx="5562">
                  <c:v>41763.665081018517</c:v>
                </c:pt>
                <c:pt idx="5563">
                  <c:v>41763.665138888886</c:v>
                </c:pt>
                <c:pt idx="5564">
                  <c:v>41763.665208333332</c:v>
                </c:pt>
                <c:pt idx="5565">
                  <c:v>41763.665266203701</c:v>
                </c:pt>
                <c:pt idx="5566">
                  <c:v>41763.665324074071</c:v>
                </c:pt>
                <c:pt idx="5567">
                  <c:v>41763.665393518517</c:v>
                </c:pt>
                <c:pt idx="5568">
                  <c:v>41763.665451388886</c:v>
                </c:pt>
                <c:pt idx="5569">
                  <c:v>41763.665509259263</c:v>
                </c:pt>
                <c:pt idx="5570">
                  <c:v>41763.665578703702</c:v>
                </c:pt>
                <c:pt idx="5571">
                  <c:v>41763.665636574071</c:v>
                </c:pt>
                <c:pt idx="5572">
                  <c:v>41763.665694444448</c:v>
                </c:pt>
                <c:pt idx="5573">
                  <c:v>41763.665763888886</c:v>
                </c:pt>
                <c:pt idx="5574">
                  <c:v>41763.665821759256</c:v>
                </c:pt>
                <c:pt idx="5575">
                  <c:v>41763.665879629632</c:v>
                </c:pt>
                <c:pt idx="5576">
                  <c:v>41763.665949074071</c:v>
                </c:pt>
                <c:pt idx="5577">
                  <c:v>41763.666006944448</c:v>
                </c:pt>
                <c:pt idx="5578">
                  <c:v>41763.666064814817</c:v>
                </c:pt>
                <c:pt idx="5579">
                  <c:v>41763.666122685187</c:v>
                </c:pt>
                <c:pt idx="5580">
                  <c:v>41763.666192129633</c:v>
                </c:pt>
                <c:pt idx="5581">
                  <c:v>41763.666250000002</c:v>
                </c:pt>
                <c:pt idx="5582">
                  <c:v>41763.666307870371</c:v>
                </c:pt>
                <c:pt idx="5583">
                  <c:v>41763.666377314818</c:v>
                </c:pt>
                <c:pt idx="5584">
                  <c:v>41763.666435185187</c:v>
                </c:pt>
                <c:pt idx="5585">
                  <c:v>41763.666493055556</c:v>
                </c:pt>
                <c:pt idx="5586">
                  <c:v>41763.666562500002</c:v>
                </c:pt>
                <c:pt idx="5587">
                  <c:v>41763.666620370372</c:v>
                </c:pt>
                <c:pt idx="5588">
                  <c:v>41763.666678240741</c:v>
                </c:pt>
                <c:pt idx="5589">
                  <c:v>41763.666747685187</c:v>
                </c:pt>
                <c:pt idx="5590">
                  <c:v>41763.666805555556</c:v>
                </c:pt>
                <c:pt idx="5591">
                  <c:v>41763.666863425926</c:v>
                </c:pt>
                <c:pt idx="5592">
                  <c:v>41763.666921296295</c:v>
                </c:pt>
                <c:pt idx="5593">
                  <c:v>41763.666990740741</c:v>
                </c:pt>
                <c:pt idx="5594">
                  <c:v>41763.667048611111</c:v>
                </c:pt>
                <c:pt idx="5595">
                  <c:v>41763.66710648148</c:v>
                </c:pt>
                <c:pt idx="5596">
                  <c:v>41763.667175925926</c:v>
                </c:pt>
                <c:pt idx="5597">
                  <c:v>41763.667233796295</c:v>
                </c:pt>
                <c:pt idx="5598">
                  <c:v>41763.667291666665</c:v>
                </c:pt>
                <c:pt idx="5599">
                  <c:v>41763.667361111111</c:v>
                </c:pt>
                <c:pt idx="5600">
                  <c:v>41763.66741898148</c:v>
                </c:pt>
                <c:pt idx="5601">
                  <c:v>41763.66747685185</c:v>
                </c:pt>
                <c:pt idx="5602">
                  <c:v>41763.667546296296</c:v>
                </c:pt>
                <c:pt idx="5603">
                  <c:v>41763.667604166665</c:v>
                </c:pt>
                <c:pt idx="5604">
                  <c:v>41763.667662037034</c:v>
                </c:pt>
                <c:pt idx="5605">
                  <c:v>41763.667719907404</c:v>
                </c:pt>
                <c:pt idx="5606">
                  <c:v>41763.66778935185</c:v>
                </c:pt>
                <c:pt idx="5607">
                  <c:v>41763.667847222219</c:v>
                </c:pt>
                <c:pt idx="5608">
                  <c:v>41763.667905092596</c:v>
                </c:pt>
                <c:pt idx="5609">
                  <c:v>41763.667974537035</c:v>
                </c:pt>
                <c:pt idx="5610">
                  <c:v>41763.668032407404</c:v>
                </c:pt>
                <c:pt idx="5611">
                  <c:v>41763.668090277781</c:v>
                </c:pt>
                <c:pt idx="5612">
                  <c:v>41763.66815972222</c:v>
                </c:pt>
                <c:pt idx="5613">
                  <c:v>41763.668217592596</c:v>
                </c:pt>
                <c:pt idx="5614">
                  <c:v>41763.668275462966</c:v>
                </c:pt>
                <c:pt idx="5615">
                  <c:v>41763.668344907404</c:v>
                </c:pt>
                <c:pt idx="5616">
                  <c:v>41763.668402777781</c:v>
                </c:pt>
                <c:pt idx="5617">
                  <c:v>41763.66846064815</c:v>
                </c:pt>
                <c:pt idx="5618">
                  <c:v>41763.668530092589</c:v>
                </c:pt>
                <c:pt idx="5619">
                  <c:v>41763.668587962966</c:v>
                </c:pt>
                <c:pt idx="5620">
                  <c:v>41763.668645833335</c:v>
                </c:pt>
                <c:pt idx="5621">
                  <c:v>41763.668715277781</c:v>
                </c:pt>
                <c:pt idx="5622">
                  <c:v>41763.668773148151</c:v>
                </c:pt>
                <c:pt idx="5623">
                  <c:v>41763.66883101852</c:v>
                </c:pt>
                <c:pt idx="5624">
                  <c:v>41763.668888888889</c:v>
                </c:pt>
                <c:pt idx="5625">
                  <c:v>41763.668958333335</c:v>
                </c:pt>
                <c:pt idx="5626">
                  <c:v>41763.669016203705</c:v>
                </c:pt>
                <c:pt idx="5627">
                  <c:v>41763.669074074074</c:v>
                </c:pt>
                <c:pt idx="5628">
                  <c:v>41763.66914351852</c:v>
                </c:pt>
                <c:pt idx="5629">
                  <c:v>41763.66920138889</c:v>
                </c:pt>
                <c:pt idx="5630">
                  <c:v>41763.669259259259</c:v>
                </c:pt>
                <c:pt idx="5631">
                  <c:v>41763.669328703705</c:v>
                </c:pt>
                <c:pt idx="5632">
                  <c:v>41763.669386574074</c:v>
                </c:pt>
                <c:pt idx="5633">
                  <c:v>41763.669444444444</c:v>
                </c:pt>
                <c:pt idx="5634">
                  <c:v>41763.66951388889</c:v>
                </c:pt>
                <c:pt idx="5635">
                  <c:v>41763.669571759259</c:v>
                </c:pt>
                <c:pt idx="5636">
                  <c:v>41763.669629629629</c:v>
                </c:pt>
                <c:pt idx="5637">
                  <c:v>41763.669699074075</c:v>
                </c:pt>
                <c:pt idx="5638">
                  <c:v>41763.669756944444</c:v>
                </c:pt>
                <c:pt idx="5639">
                  <c:v>41763.669814814813</c:v>
                </c:pt>
                <c:pt idx="5640">
                  <c:v>41763.669872685183</c:v>
                </c:pt>
                <c:pt idx="5641">
                  <c:v>41763.669942129629</c:v>
                </c:pt>
                <c:pt idx="5642">
                  <c:v>41763.67</c:v>
                </c:pt>
                <c:pt idx="5643">
                  <c:v>41763.670057870368</c:v>
                </c:pt>
                <c:pt idx="5644">
                  <c:v>41763.670127314814</c:v>
                </c:pt>
                <c:pt idx="5645">
                  <c:v>41763.670185185183</c:v>
                </c:pt>
                <c:pt idx="5646">
                  <c:v>41763.670243055552</c:v>
                </c:pt>
                <c:pt idx="5647">
                  <c:v>41763.670312499999</c:v>
                </c:pt>
                <c:pt idx="5648">
                  <c:v>41763.670370370368</c:v>
                </c:pt>
                <c:pt idx="5649">
                  <c:v>41763.670428240737</c:v>
                </c:pt>
                <c:pt idx="5650">
                  <c:v>41763.670497685183</c:v>
                </c:pt>
                <c:pt idx="5651">
                  <c:v>41763.670555555553</c:v>
                </c:pt>
                <c:pt idx="5652">
                  <c:v>41763.670613425929</c:v>
                </c:pt>
                <c:pt idx="5653">
                  <c:v>41763.670682870368</c:v>
                </c:pt>
                <c:pt idx="5654">
                  <c:v>41763.670740740738</c:v>
                </c:pt>
                <c:pt idx="5655">
                  <c:v>41763.670798611114</c:v>
                </c:pt>
                <c:pt idx="5656">
                  <c:v>41763.670868055553</c:v>
                </c:pt>
                <c:pt idx="5657">
                  <c:v>41763.670925925922</c:v>
                </c:pt>
                <c:pt idx="5658">
                  <c:v>41763.670983796299</c:v>
                </c:pt>
                <c:pt idx="5659">
                  <c:v>41763.671041666668</c:v>
                </c:pt>
                <c:pt idx="5660">
                  <c:v>41763.671111111114</c:v>
                </c:pt>
                <c:pt idx="5661">
                  <c:v>41763.671168981484</c:v>
                </c:pt>
                <c:pt idx="5662">
                  <c:v>41763.671226851853</c:v>
                </c:pt>
                <c:pt idx="5663">
                  <c:v>41763.671296296299</c:v>
                </c:pt>
                <c:pt idx="5664">
                  <c:v>41763.671354166669</c:v>
                </c:pt>
                <c:pt idx="5665">
                  <c:v>41763.671412037038</c:v>
                </c:pt>
                <c:pt idx="5666">
                  <c:v>41763.671481481484</c:v>
                </c:pt>
                <c:pt idx="5667">
                  <c:v>41763.671539351853</c:v>
                </c:pt>
                <c:pt idx="5668">
                  <c:v>41763.671597222223</c:v>
                </c:pt>
                <c:pt idx="5669">
                  <c:v>41763.671666666669</c:v>
                </c:pt>
                <c:pt idx="5670">
                  <c:v>41763.671724537038</c:v>
                </c:pt>
                <c:pt idx="5671">
                  <c:v>41763.671782407408</c:v>
                </c:pt>
                <c:pt idx="5672">
                  <c:v>41763.671851851854</c:v>
                </c:pt>
                <c:pt idx="5673">
                  <c:v>41763.671909722223</c:v>
                </c:pt>
                <c:pt idx="5674">
                  <c:v>41763.671967592592</c:v>
                </c:pt>
                <c:pt idx="5675">
                  <c:v>41763.672037037039</c:v>
                </c:pt>
                <c:pt idx="5676">
                  <c:v>41763.672094907408</c:v>
                </c:pt>
                <c:pt idx="5677">
                  <c:v>41763.672152777777</c:v>
                </c:pt>
                <c:pt idx="5678">
                  <c:v>41763.672210648147</c:v>
                </c:pt>
                <c:pt idx="5679">
                  <c:v>41763.672280092593</c:v>
                </c:pt>
                <c:pt idx="5680">
                  <c:v>41763.672337962962</c:v>
                </c:pt>
                <c:pt idx="5681">
                  <c:v>41763.672395833331</c:v>
                </c:pt>
                <c:pt idx="5682">
                  <c:v>41763.672465277778</c:v>
                </c:pt>
                <c:pt idx="5683">
                  <c:v>41763.672523148147</c:v>
                </c:pt>
                <c:pt idx="5684">
                  <c:v>41763.672581018516</c:v>
                </c:pt>
                <c:pt idx="5685">
                  <c:v>41763.672650462962</c:v>
                </c:pt>
                <c:pt idx="5686">
                  <c:v>41763.672708333332</c:v>
                </c:pt>
                <c:pt idx="5687">
                  <c:v>41763.672766203701</c:v>
                </c:pt>
                <c:pt idx="5688">
                  <c:v>41763.672835648147</c:v>
                </c:pt>
                <c:pt idx="5689">
                  <c:v>41763.672893518517</c:v>
                </c:pt>
                <c:pt idx="5690">
                  <c:v>41763.672951388886</c:v>
                </c:pt>
                <c:pt idx="5691">
                  <c:v>41763.673020833332</c:v>
                </c:pt>
                <c:pt idx="5692">
                  <c:v>41763.673078703701</c:v>
                </c:pt>
                <c:pt idx="5693">
                  <c:v>41763.673136574071</c:v>
                </c:pt>
                <c:pt idx="5694">
                  <c:v>41763.673194444447</c:v>
                </c:pt>
                <c:pt idx="5695">
                  <c:v>41763.673263888886</c:v>
                </c:pt>
                <c:pt idx="5696">
                  <c:v>41763.673321759263</c:v>
                </c:pt>
                <c:pt idx="5697">
                  <c:v>41763.673379629632</c:v>
                </c:pt>
                <c:pt idx="5698">
                  <c:v>41763.673449074071</c:v>
                </c:pt>
                <c:pt idx="5699">
                  <c:v>41763.673506944448</c:v>
                </c:pt>
                <c:pt idx="5700">
                  <c:v>41763.673564814817</c:v>
                </c:pt>
                <c:pt idx="5701">
                  <c:v>41763.673634259256</c:v>
                </c:pt>
                <c:pt idx="5702">
                  <c:v>41763.673692129632</c:v>
                </c:pt>
                <c:pt idx="5703">
                  <c:v>41763.673750000002</c:v>
                </c:pt>
                <c:pt idx="5704">
                  <c:v>41763.673819444448</c:v>
                </c:pt>
                <c:pt idx="5705">
                  <c:v>41763.673877314817</c:v>
                </c:pt>
                <c:pt idx="5706">
                  <c:v>41763.673935185187</c:v>
                </c:pt>
                <c:pt idx="5707">
                  <c:v>41763.674004629633</c:v>
                </c:pt>
                <c:pt idx="5708">
                  <c:v>41763.674062500002</c:v>
                </c:pt>
                <c:pt idx="5709">
                  <c:v>41763.674120370371</c:v>
                </c:pt>
                <c:pt idx="5710">
                  <c:v>41763.674178240741</c:v>
                </c:pt>
                <c:pt idx="5711">
                  <c:v>41763.674247685187</c:v>
                </c:pt>
                <c:pt idx="5712">
                  <c:v>41763.674305555556</c:v>
                </c:pt>
                <c:pt idx="5713">
                  <c:v>41763.674363425926</c:v>
                </c:pt>
                <c:pt idx="5714">
                  <c:v>41763.674432870372</c:v>
                </c:pt>
                <c:pt idx="5715">
                  <c:v>41763.674490740741</c:v>
                </c:pt>
                <c:pt idx="5716">
                  <c:v>41763.67454861111</c:v>
                </c:pt>
                <c:pt idx="5717">
                  <c:v>41763.674618055556</c:v>
                </c:pt>
                <c:pt idx="5718">
                  <c:v>41763.674675925926</c:v>
                </c:pt>
                <c:pt idx="5719">
                  <c:v>41763.674733796295</c:v>
                </c:pt>
                <c:pt idx="5720">
                  <c:v>41763.674803240741</c:v>
                </c:pt>
                <c:pt idx="5721">
                  <c:v>41763.674861111111</c:v>
                </c:pt>
                <c:pt idx="5722">
                  <c:v>41763.67491898148</c:v>
                </c:pt>
                <c:pt idx="5723">
                  <c:v>41763.674988425926</c:v>
                </c:pt>
                <c:pt idx="5724">
                  <c:v>41763.675046296295</c:v>
                </c:pt>
                <c:pt idx="5725">
                  <c:v>41763.675104166665</c:v>
                </c:pt>
                <c:pt idx="5726">
                  <c:v>41763.675162037034</c:v>
                </c:pt>
                <c:pt idx="5727">
                  <c:v>41763.67523148148</c:v>
                </c:pt>
                <c:pt idx="5728">
                  <c:v>41763.67528935185</c:v>
                </c:pt>
                <c:pt idx="5729">
                  <c:v>41763.675347222219</c:v>
                </c:pt>
                <c:pt idx="5730">
                  <c:v>41763.675416666665</c:v>
                </c:pt>
                <c:pt idx="5731">
                  <c:v>41763.675474537034</c:v>
                </c:pt>
                <c:pt idx="5732">
                  <c:v>41763.675532407404</c:v>
                </c:pt>
                <c:pt idx="5733">
                  <c:v>41763.67560185185</c:v>
                </c:pt>
                <c:pt idx="5734">
                  <c:v>41763.675659722219</c:v>
                </c:pt>
                <c:pt idx="5735">
                  <c:v>41763.675717592596</c:v>
                </c:pt>
                <c:pt idx="5736">
                  <c:v>41763.675787037035</c:v>
                </c:pt>
                <c:pt idx="5737">
                  <c:v>41763.675844907404</c:v>
                </c:pt>
                <c:pt idx="5738">
                  <c:v>41763.675902777781</c:v>
                </c:pt>
                <c:pt idx="5739">
                  <c:v>41763.67596064815</c:v>
                </c:pt>
                <c:pt idx="5740">
                  <c:v>41763.676030092596</c:v>
                </c:pt>
                <c:pt idx="5741">
                  <c:v>41763.676087962966</c:v>
                </c:pt>
                <c:pt idx="5742">
                  <c:v>41763.676145833335</c:v>
                </c:pt>
                <c:pt idx="5743">
                  <c:v>41763.676215277781</c:v>
                </c:pt>
                <c:pt idx="5744">
                  <c:v>41763.67627314815</c:v>
                </c:pt>
                <c:pt idx="5745">
                  <c:v>41763.67633101852</c:v>
                </c:pt>
                <c:pt idx="5746">
                  <c:v>41763.676400462966</c:v>
                </c:pt>
                <c:pt idx="5747">
                  <c:v>41763.676458333335</c:v>
                </c:pt>
                <c:pt idx="5748">
                  <c:v>41763.676516203705</c:v>
                </c:pt>
                <c:pt idx="5749">
                  <c:v>41763.676585648151</c:v>
                </c:pt>
                <c:pt idx="5750">
                  <c:v>41763.67664351852</c:v>
                </c:pt>
                <c:pt idx="5751">
                  <c:v>41763.676701388889</c:v>
                </c:pt>
                <c:pt idx="5752">
                  <c:v>41763.676770833335</c:v>
                </c:pt>
                <c:pt idx="5753">
                  <c:v>41763.676828703705</c:v>
                </c:pt>
                <c:pt idx="5754">
                  <c:v>41763.676886574074</c:v>
                </c:pt>
                <c:pt idx="5755">
                  <c:v>41763.67695601852</c:v>
                </c:pt>
                <c:pt idx="5756">
                  <c:v>41763.67701388889</c:v>
                </c:pt>
                <c:pt idx="5757">
                  <c:v>41763.677071759259</c:v>
                </c:pt>
                <c:pt idx="5758">
                  <c:v>41763.677129629628</c:v>
                </c:pt>
                <c:pt idx="5759">
                  <c:v>41763.677199074074</c:v>
                </c:pt>
                <c:pt idx="5760">
                  <c:v>41763.677256944444</c:v>
                </c:pt>
                <c:pt idx="5761">
                  <c:v>41763.677314814813</c:v>
                </c:pt>
                <c:pt idx="5762">
                  <c:v>41763.677384259259</c:v>
                </c:pt>
                <c:pt idx="5763">
                  <c:v>41763.677442129629</c:v>
                </c:pt>
                <c:pt idx="5764">
                  <c:v>41763.677499999998</c:v>
                </c:pt>
                <c:pt idx="5765">
                  <c:v>41763.677569444444</c:v>
                </c:pt>
                <c:pt idx="5766">
                  <c:v>41763.677627314813</c:v>
                </c:pt>
                <c:pt idx="5767">
                  <c:v>41763.677685185183</c:v>
                </c:pt>
                <c:pt idx="5768">
                  <c:v>41763.677754629629</c:v>
                </c:pt>
                <c:pt idx="5769">
                  <c:v>41763.677812499998</c:v>
                </c:pt>
                <c:pt idx="5770">
                  <c:v>41763.677870370368</c:v>
                </c:pt>
                <c:pt idx="5771">
                  <c:v>41763.677939814814</c:v>
                </c:pt>
                <c:pt idx="5772">
                  <c:v>41763.677997685183</c:v>
                </c:pt>
                <c:pt idx="5773">
                  <c:v>41763.678055555552</c:v>
                </c:pt>
                <c:pt idx="5774">
                  <c:v>41763.678113425929</c:v>
                </c:pt>
                <c:pt idx="5775">
                  <c:v>41763.678182870368</c:v>
                </c:pt>
                <c:pt idx="5776">
                  <c:v>41763.678240740737</c:v>
                </c:pt>
                <c:pt idx="5777">
                  <c:v>41763.678298611114</c:v>
                </c:pt>
                <c:pt idx="5778">
                  <c:v>41763.678368055553</c:v>
                </c:pt>
                <c:pt idx="5779">
                  <c:v>41763.678425925929</c:v>
                </c:pt>
                <c:pt idx="5780">
                  <c:v>41763.678483796299</c:v>
                </c:pt>
                <c:pt idx="5781">
                  <c:v>41763.678553240738</c:v>
                </c:pt>
                <c:pt idx="5782">
                  <c:v>41763.678611111114</c:v>
                </c:pt>
                <c:pt idx="5783">
                  <c:v>41763.678668981483</c:v>
                </c:pt>
                <c:pt idx="5784">
                  <c:v>41763.678738425922</c:v>
                </c:pt>
                <c:pt idx="5785">
                  <c:v>41763.678796296299</c:v>
                </c:pt>
                <c:pt idx="5786">
                  <c:v>41763.678854166668</c:v>
                </c:pt>
                <c:pt idx="5787">
                  <c:v>41763.678923611114</c:v>
                </c:pt>
                <c:pt idx="5788">
                  <c:v>41763.678981481484</c:v>
                </c:pt>
                <c:pt idx="5789">
                  <c:v>41763.679039351853</c:v>
                </c:pt>
                <c:pt idx="5790">
                  <c:v>41763.679097222222</c:v>
                </c:pt>
                <c:pt idx="5791">
                  <c:v>41763.679166666669</c:v>
                </c:pt>
                <c:pt idx="5792">
                  <c:v>41763.679224537038</c:v>
                </c:pt>
                <c:pt idx="5793">
                  <c:v>41763.679282407407</c:v>
                </c:pt>
                <c:pt idx="5794">
                  <c:v>41763.679351851853</c:v>
                </c:pt>
                <c:pt idx="5795">
                  <c:v>41763.679409722223</c:v>
                </c:pt>
                <c:pt idx="5796">
                  <c:v>41763.679467592592</c:v>
                </c:pt>
                <c:pt idx="5797">
                  <c:v>41763.679537037038</c:v>
                </c:pt>
                <c:pt idx="5798">
                  <c:v>41763.679594907408</c:v>
                </c:pt>
                <c:pt idx="5799">
                  <c:v>41763.679652777777</c:v>
                </c:pt>
                <c:pt idx="5800">
                  <c:v>41763.679722222223</c:v>
                </c:pt>
                <c:pt idx="5801">
                  <c:v>41763.679780092592</c:v>
                </c:pt>
                <c:pt idx="5802">
                  <c:v>41763.679837962962</c:v>
                </c:pt>
                <c:pt idx="5803">
                  <c:v>41763.679907407408</c:v>
                </c:pt>
                <c:pt idx="5804">
                  <c:v>41763.679965277777</c:v>
                </c:pt>
                <c:pt idx="5805">
                  <c:v>41763.680023148147</c:v>
                </c:pt>
                <c:pt idx="5806">
                  <c:v>41763.680081018516</c:v>
                </c:pt>
                <c:pt idx="5807">
                  <c:v>41763.680150462962</c:v>
                </c:pt>
                <c:pt idx="5808">
                  <c:v>41763.680208333331</c:v>
                </c:pt>
                <c:pt idx="5809">
                  <c:v>41763.680266203701</c:v>
                </c:pt>
                <c:pt idx="5810">
                  <c:v>41763.680335648147</c:v>
                </c:pt>
                <c:pt idx="5811">
                  <c:v>41763.680393518516</c:v>
                </c:pt>
                <c:pt idx="5812">
                  <c:v>41763.680451388886</c:v>
                </c:pt>
                <c:pt idx="5813">
                  <c:v>41763.680520833332</c:v>
                </c:pt>
                <c:pt idx="5814">
                  <c:v>41763.680578703701</c:v>
                </c:pt>
                <c:pt idx="5815">
                  <c:v>41763.680636574078</c:v>
                </c:pt>
                <c:pt idx="5816">
                  <c:v>41763.680706018517</c:v>
                </c:pt>
                <c:pt idx="5817">
                  <c:v>41763.680763888886</c:v>
                </c:pt>
                <c:pt idx="5818">
                  <c:v>41763.680821759262</c:v>
                </c:pt>
                <c:pt idx="5819">
                  <c:v>41763.680891203701</c:v>
                </c:pt>
                <c:pt idx="5820">
                  <c:v>41763.680949074071</c:v>
                </c:pt>
                <c:pt idx="5821">
                  <c:v>41763.681006944447</c:v>
                </c:pt>
                <c:pt idx="5822">
                  <c:v>41763.681064814817</c:v>
                </c:pt>
                <c:pt idx="5823">
                  <c:v>41763.681134259263</c:v>
                </c:pt>
                <c:pt idx="5824">
                  <c:v>41763.681192129632</c:v>
                </c:pt>
                <c:pt idx="5825">
                  <c:v>41763.681250000001</c:v>
                </c:pt>
                <c:pt idx="5826">
                  <c:v>41763.681319444448</c:v>
                </c:pt>
                <c:pt idx="5827">
                  <c:v>41763.681377314817</c:v>
                </c:pt>
                <c:pt idx="5828">
                  <c:v>41763.681435185186</c:v>
                </c:pt>
                <c:pt idx="5829">
                  <c:v>41763.681504629632</c:v>
                </c:pt>
                <c:pt idx="5830">
                  <c:v>41763.681562500002</c:v>
                </c:pt>
                <c:pt idx="5831">
                  <c:v>41763.681620370371</c:v>
                </c:pt>
                <c:pt idx="5832">
                  <c:v>41763.681689814817</c:v>
                </c:pt>
                <c:pt idx="5833">
                  <c:v>41763.681747685187</c:v>
                </c:pt>
                <c:pt idx="5834">
                  <c:v>41763.681805555556</c:v>
                </c:pt>
                <c:pt idx="5835">
                  <c:v>41763.681875000002</c:v>
                </c:pt>
                <c:pt idx="5836">
                  <c:v>41763.681932870371</c:v>
                </c:pt>
                <c:pt idx="5837">
                  <c:v>41763.681990740741</c:v>
                </c:pt>
                <c:pt idx="5838">
                  <c:v>41763.682060185187</c:v>
                </c:pt>
                <c:pt idx="5839">
                  <c:v>41763.682118055556</c:v>
                </c:pt>
                <c:pt idx="5840">
                  <c:v>41763.682175925926</c:v>
                </c:pt>
                <c:pt idx="5841">
                  <c:v>41763.682233796295</c:v>
                </c:pt>
                <c:pt idx="5842">
                  <c:v>41763.682303240741</c:v>
                </c:pt>
                <c:pt idx="5843">
                  <c:v>41763.68236111111</c:v>
                </c:pt>
                <c:pt idx="5844">
                  <c:v>41763.68241898148</c:v>
                </c:pt>
                <c:pt idx="5845">
                  <c:v>41763.682488425926</c:v>
                </c:pt>
                <c:pt idx="5846">
                  <c:v>41763.682546296295</c:v>
                </c:pt>
                <c:pt idx="5847">
                  <c:v>41763.682604166665</c:v>
                </c:pt>
                <c:pt idx="5848">
                  <c:v>41763.682673611111</c:v>
                </c:pt>
                <c:pt idx="5849">
                  <c:v>41763.68273148148</c:v>
                </c:pt>
                <c:pt idx="5850">
                  <c:v>41763.682789351849</c:v>
                </c:pt>
                <c:pt idx="5851">
                  <c:v>41763.682858796295</c:v>
                </c:pt>
                <c:pt idx="5852">
                  <c:v>41763.682916666665</c:v>
                </c:pt>
                <c:pt idx="5853">
                  <c:v>41763.682974537034</c:v>
                </c:pt>
                <c:pt idx="5854">
                  <c:v>41763.68304398148</c:v>
                </c:pt>
                <c:pt idx="5855">
                  <c:v>41763.68310185185</c:v>
                </c:pt>
                <c:pt idx="5856">
                  <c:v>41763.683159722219</c:v>
                </c:pt>
                <c:pt idx="5857">
                  <c:v>41763.683229166665</c:v>
                </c:pt>
                <c:pt idx="5858">
                  <c:v>41763.683287037034</c:v>
                </c:pt>
                <c:pt idx="5859">
                  <c:v>41763.683344907404</c:v>
                </c:pt>
                <c:pt idx="5860">
                  <c:v>41763.68340277778</c:v>
                </c:pt>
                <c:pt idx="5861">
                  <c:v>41763.683472222219</c:v>
                </c:pt>
                <c:pt idx="5862">
                  <c:v>41763.683530092596</c:v>
                </c:pt>
                <c:pt idx="5863">
                  <c:v>41763.683587962965</c:v>
                </c:pt>
                <c:pt idx="5864">
                  <c:v>41763.683657407404</c:v>
                </c:pt>
                <c:pt idx="5865">
                  <c:v>41763.683715277781</c:v>
                </c:pt>
                <c:pt idx="5866">
                  <c:v>41763.68377314815</c:v>
                </c:pt>
                <c:pt idx="5867">
                  <c:v>41763.683842592596</c:v>
                </c:pt>
                <c:pt idx="5868">
                  <c:v>41763.683900462966</c:v>
                </c:pt>
                <c:pt idx="5869">
                  <c:v>41763.683958333335</c:v>
                </c:pt>
                <c:pt idx="5870">
                  <c:v>41763.684027777781</c:v>
                </c:pt>
                <c:pt idx="5871">
                  <c:v>41763.68408564815</c:v>
                </c:pt>
                <c:pt idx="5872">
                  <c:v>41763.68414351852</c:v>
                </c:pt>
                <c:pt idx="5873">
                  <c:v>41763.684212962966</c:v>
                </c:pt>
                <c:pt idx="5874">
                  <c:v>41763.684270833335</c:v>
                </c:pt>
                <c:pt idx="5875">
                  <c:v>41763.684328703705</c:v>
                </c:pt>
                <c:pt idx="5876">
                  <c:v>41763.684386574074</c:v>
                </c:pt>
                <c:pt idx="5877">
                  <c:v>41763.68445601852</c:v>
                </c:pt>
                <c:pt idx="5878">
                  <c:v>41763.684513888889</c:v>
                </c:pt>
                <c:pt idx="5879">
                  <c:v>41763.684571759259</c:v>
                </c:pt>
                <c:pt idx="5880">
                  <c:v>41763.684641203705</c:v>
                </c:pt>
                <c:pt idx="5881">
                  <c:v>41763.684699074074</c:v>
                </c:pt>
                <c:pt idx="5882">
                  <c:v>41763.684756944444</c:v>
                </c:pt>
                <c:pt idx="5883">
                  <c:v>41763.68482638889</c:v>
                </c:pt>
                <c:pt idx="5884">
                  <c:v>41763.684884259259</c:v>
                </c:pt>
                <c:pt idx="5885">
                  <c:v>41763.684942129628</c:v>
                </c:pt>
                <c:pt idx="5886">
                  <c:v>41763.685011574074</c:v>
                </c:pt>
                <c:pt idx="5887">
                  <c:v>41763.685069444444</c:v>
                </c:pt>
                <c:pt idx="5888">
                  <c:v>41763.685127314813</c:v>
                </c:pt>
                <c:pt idx="5889">
                  <c:v>41763.685196759259</c:v>
                </c:pt>
                <c:pt idx="5890">
                  <c:v>41763.685254629629</c:v>
                </c:pt>
                <c:pt idx="5891">
                  <c:v>41763.685312499998</c:v>
                </c:pt>
                <c:pt idx="5892">
                  <c:v>41763.685370370367</c:v>
                </c:pt>
                <c:pt idx="5893">
                  <c:v>41763.685439814813</c:v>
                </c:pt>
                <c:pt idx="5894">
                  <c:v>41763.685497685183</c:v>
                </c:pt>
                <c:pt idx="5895">
                  <c:v>41763.685555555552</c:v>
                </c:pt>
                <c:pt idx="5896">
                  <c:v>41763.685624999998</c:v>
                </c:pt>
                <c:pt idx="5897">
                  <c:v>41763.685682870368</c:v>
                </c:pt>
                <c:pt idx="5898">
                  <c:v>41763.685740740744</c:v>
                </c:pt>
                <c:pt idx="5899">
                  <c:v>41763.685810185183</c:v>
                </c:pt>
                <c:pt idx="5900">
                  <c:v>41763.685868055552</c:v>
                </c:pt>
                <c:pt idx="5901">
                  <c:v>41763.685925925929</c:v>
                </c:pt>
                <c:pt idx="5902">
                  <c:v>41763.685995370368</c:v>
                </c:pt>
                <c:pt idx="5903">
                  <c:v>41763.686053240737</c:v>
                </c:pt>
                <c:pt idx="5904">
                  <c:v>41763.686111111114</c:v>
                </c:pt>
                <c:pt idx="5905">
                  <c:v>41763.686180555553</c:v>
                </c:pt>
                <c:pt idx="5906">
                  <c:v>41763.686238425929</c:v>
                </c:pt>
                <c:pt idx="5907">
                  <c:v>41763.686296296299</c:v>
                </c:pt>
                <c:pt idx="5908">
                  <c:v>41763.686365740738</c:v>
                </c:pt>
                <c:pt idx="5909">
                  <c:v>41763.686423611114</c:v>
                </c:pt>
                <c:pt idx="5910">
                  <c:v>41763.686481481483</c:v>
                </c:pt>
                <c:pt idx="5911">
                  <c:v>41763.686539351853</c:v>
                </c:pt>
                <c:pt idx="5912">
                  <c:v>41763.686608796299</c:v>
                </c:pt>
                <c:pt idx="5913">
                  <c:v>41763.686666666668</c:v>
                </c:pt>
                <c:pt idx="5914">
                  <c:v>41763.686724537038</c:v>
                </c:pt>
                <c:pt idx="5915">
                  <c:v>41763.686793981484</c:v>
                </c:pt>
                <c:pt idx="5916">
                  <c:v>41763.686851851853</c:v>
                </c:pt>
                <c:pt idx="5917">
                  <c:v>41763.686909722222</c:v>
                </c:pt>
                <c:pt idx="5918">
                  <c:v>41763.686979166669</c:v>
                </c:pt>
                <c:pt idx="5919">
                  <c:v>41763.687037037038</c:v>
                </c:pt>
                <c:pt idx="5920">
                  <c:v>41763.687094907407</c:v>
                </c:pt>
                <c:pt idx="5921">
                  <c:v>41763.687164351853</c:v>
                </c:pt>
                <c:pt idx="5922">
                  <c:v>41763.687222222223</c:v>
                </c:pt>
                <c:pt idx="5923">
                  <c:v>41763.687280092592</c:v>
                </c:pt>
                <c:pt idx="5924">
                  <c:v>41763.687349537038</c:v>
                </c:pt>
                <c:pt idx="5925">
                  <c:v>41763.687407407408</c:v>
                </c:pt>
                <c:pt idx="5926">
                  <c:v>41763.687465277777</c:v>
                </c:pt>
                <c:pt idx="5927">
                  <c:v>41763.687534722223</c:v>
                </c:pt>
                <c:pt idx="5928">
                  <c:v>41763.687592592592</c:v>
                </c:pt>
                <c:pt idx="5929">
                  <c:v>41763.687650462962</c:v>
                </c:pt>
                <c:pt idx="5930">
                  <c:v>41763.687708333331</c:v>
                </c:pt>
                <c:pt idx="5931">
                  <c:v>41763.687777777777</c:v>
                </c:pt>
                <c:pt idx="5932">
                  <c:v>41763.687835648147</c:v>
                </c:pt>
                <c:pt idx="5933">
                  <c:v>41763.687893518516</c:v>
                </c:pt>
                <c:pt idx="5934">
                  <c:v>41763.687962962962</c:v>
                </c:pt>
                <c:pt idx="5935">
                  <c:v>41763.688020833331</c:v>
                </c:pt>
                <c:pt idx="5936">
                  <c:v>41763.688078703701</c:v>
                </c:pt>
                <c:pt idx="5937">
                  <c:v>41763.688148148147</c:v>
                </c:pt>
                <c:pt idx="5938">
                  <c:v>41763.688206018516</c:v>
                </c:pt>
                <c:pt idx="5939">
                  <c:v>41763.688263888886</c:v>
                </c:pt>
                <c:pt idx="5940">
                  <c:v>41763.688333333332</c:v>
                </c:pt>
                <c:pt idx="5941">
                  <c:v>41763.688391203701</c:v>
                </c:pt>
                <c:pt idx="5942">
                  <c:v>41763.688449074078</c:v>
                </c:pt>
                <c:pt idx="5943">
                  <c:v>41763.688518518517</c:v>
                </c:pt>
                <c:pt idx="5944">
                  <c:v>41763.688576388886</c:v>
                </c:pt>
                <c:pt idx="5945">
                  <c:v>41763.688634259262</c:v>
                </c:pt>
                <c:pt idx="5946">
                  <c:v>41763.688703703701</c:v>
                </c:pt>
                <c:pt idx="5947">
                  <c:v>41763.688761574071</c:v>
                </c:pt>
                <c:pt idx="5948">
                  <c:v>41763.688819444447</c:v>
                </c:pt>
                <c:pt idx="5949">
                  <c:v>41763.688877314817</c:v>
                </c:pt>
                <c:pt idx="5950">
                  <c:v>41763.688946759263</c:v>
                </c:pt>
                <c:pt idx="5951">
                  <c:v>41763.689004629632</c:v>
                </c:pt>
                <c:pt idx="5952">
                  <c:v>41763.689062500001</c:v>
                </c:pt>
                <c:pt idx="5953">
                  <c:v>41763.689131944448</c:v>
                </c:pt>
                <c:pt idx="5954">
                  <c:v>41763.689189814817</c:v>
                </c:pt>
                <c:pt idx="5955">
                  <c:v>41763.689247685186</c:v>
                </c:pt>
                <c:pt idx="5956">
                  <c:v>41763.689317129632</c:v>
                </c:pt>
                <c:pt idx="5957">
                  <c:v>41763.689375000002</c:v>
                </c:pt>
                <c:pt idx="5958">
                  <c:v>41763.689432870371</c:v>
                </c:pt>
                <c:pt idx="5959">
                  <c:v>41763.689502314817</c:v>
                </c:pt>
                <c:pt idx="5960">
                  <c:v>41763.689560185187</c:v>
                </c:pt>
                <c:pt idx="5961">
                  <c:v>41763.689618055556</c:v>
                </c:pt>
                <c:pt idx="5962">
                  <c:v>41763.689687500002</c:v>
                </c:pt>
                <c:pt idx="5963">
                  <c:v>41763.689745370371</c:v>
                </c:pt>
                <c:pt idx="5964">
                  <c:v>41763.689803240741</c:v>
                </c:pt>
                <c:pt idx="5965">
                  <c:v>41763.68986111111</c:v>
                </c:pt>
                <c:pt idx="5966">
                  <c:v>41763.689930555556</c:v>
                </c:pt>
                <c:pt idx="5967">
                  <c:v>41763.689988425926</c:v>
                </c:pt>
                <c:pt idx="5968">
                  <c:v>41763.690046296295</c:v>
                </c:pt>
                <c:pt idx="5969">
                  <c:v>41763.690115740741</c:v>
                </c:pt>
                <c:pt idx="5970">
                  <c:v>41763.69017361111</c:v>
                </c:pt>
                <c:pt idx="5971">
                  <c:v>41763.69023148148</c:v>
                </c:pt>
                <c:pt idx="5972">
                  <c:v>41763.690300925926</c:v>
                </c:pt>
                <c:pt idx="5973">
                  <c:v>41763.690358796295</c:v>
                </c:pt>
                <c:pt idx="5974">
                  <c:v>41763.690416666665</c:v>
                </c:pt>
                <c:pt idx="5975">
                  <c:v>41763.690486111111</c:v>
                </c:pt>
                <c:pt idx="5976">
                  <c:v>41763.69054398148</c:v>
                </c:pt>
                <c:pt idx="5977">
                  <c:v>41763.690601851849</c:v>
                </c:pt>
                <c:pt idx="5978">
                  <c:v>41763.690671296295</c:v>
                </c:pt>
                <c:pt idx="5979">
                  <c:v>41763.690729166665</c:v>
                </c:pt>
                <c:pt idx="5980">
                  <c:v>41763.690787037034</c:v>
                </c:pt>
                <c:pt idx="5981">
                  <c:v>41763.690844907411</c:v>
                </c:pt>
                <c:pt idx="5982">
                  <c:v>41763.69091435185</c:v>
                </c:pt>
                <c:pt idx="5983">
                  <c:v>41763.690972222219</c:v>
                </c:pt>
                <c:pt idx="5984">
                  <c:v>41763.691030092596</c:v>
                </c:pt>
                <c:pt idx="5985">
                  <c:v>41763.691099537034</c:v>
                </c:pt>
                <c:pt idx="5986">
                  <c:v>41763.691157407404</c:v>
                </c:pt>
                <c:pt idx="5987">
                  <c:v>41763.69121527778</c:v>
                </c:pt>
                <c:pt idx="5988">
                  <c:v>41763.691284722219</c:v>
                </c:pt>
                <c:pt idx="5989">
                  <c:v>41763.691342592596</c:v>
                </c:pt>
                <c:pt idx="5990">
                  <c:v>41763.691400462965</c:v>
                </c:pt>
                <c:pt idx="5991">
                  <c:v>41763.691469907404</c:v>
                </c:pt>
                <c:pt idx="5992">
                  <c:v>41763.691527777781</c:v>
                </c:pt>
                <c:pt idx="5993">
                  <c:v>41763.69158564815</c:v>
                </c:pt>
                <c:pt idx="5994">
                  <c:v>41763.691655092596</c:v>
                </c:pt>
                <c:pt idx="5995">
                  <c:v>41763.691712962966</c:v>
                </c:pt>
                <c:pt idx="5996">
                  <c:v>41763.691770833335</c:v>
                </c:pt>
                <c:pt idx="5997">
                  <c:v>41763.691840277781</c:v>
                </c:pt>
                <c:pt idx="5998">
                  <c:v>41763.69189814815</c:v>
                </c:pt>
                <c:pt idx="5999">
                  <c:v>41763.69195601852</c:v>
                </c:pt>
                <c:pt idx="6000">
                  <c:v>41763.692013888889</c:v>
                </c:pt>
                <c:pt idx="6001">
                  <c:v>41763.692083333335</c:v>
                </c:pt>
                <c:pt idx="6002">
                  <c:v>41763.692141203705</c:v>
                </c:pt>
                <c:pt idx="6003">
                  <c:v>41763.692199074074</c:v>
                </c:pt>
                <c:pt idx="6004">
                  <c:v>41763.69226851852</c:v>
                </c:pt>
                <c:pt idx="6005">
                  <c:v>41763.692326388889</c:v>
                </c:pt>
                <c:pt idx="6006">
                  <c:v>41763.692384259259</c:v>
                </c:pt>
                <c:pt idx="6007">
                  <c:v>41763.692453703705</c:v>
                </c:pt>
                <c:pt idx="6008">
                  <c:v>41763.692511574074</c:v>
                </c:pt>
                <c:pt idx="6009">
                  <c:v>41763.692569444444</c:v>
                </c:pt>
                <c:pt idx="6010">
                  <c:v>41763.69263888889</c:v>
                </c:pt>
                <c:pt idx="6011">
                  <c:v>41763.692696759259</c:v>
                </c:pt>
                <c:pt idx="6012">
                  <c:v>41763.692754629628</c:v>
                </c:pt>
                <c:pt idx="6013">
                  <c:v>41763.692824074074</c:v>
                </c:pt>
                <c:pt idx="6014">
                  <c:v>41763.692881944444</c:v>
                </c:pt>
                <c:pt idx="6015">
                  <c:v>41763.692939814813</c:v>
                </c:pt>
                <c:pt idx="6016">
                  <c:v>41763.692997685182</c:v>
                </c:pt>
                <c:pt idx="6017">
                  <c:v>41763.693067129629</c:v>
                </c:pt>
                <c:pt idx="6018">
                  <c:v>41763.693124999998</c:v>
                </c:pt>
                <c:pt idx="6019">
                  <c:v>41763.693182870367</c:v>
                </c:pt>
                <c:pt idx="6020">
                  <c:v>41763.693252314813</c:v>
                </c:pt>
                <c:pt idx="6021">
                  <c:v>41763.693310185183</c:v>
                </c:pt>
                <c:pt idx="6022">
                  <c:v>41763.693368055552</c:v>
                </c:pt>
                <c:pt idx="6023">
                  <c:v>41763.693437499998</c:v>
                </c:pt>
                <c:pt idx="6024">
                  <c:v>41763.693495370368</c:v>
                </c:pt>
                <c:pt idx="6025">
                  <c:v>41763.693553240744</c:v>
                </c:pt>
                <c:pt idx="6026">
                  <c:v>41763.693622685183</c:v>
                </c:pt>
                <c:pt idx="6027">
                  <c:v>41763.693680555552</c:v>
                </c:pt>
                <c:pt idx="6028">
                  <c:v>41763.693738425929</c:v>
                </c:pt>
                <c:pt idx="6029">
                  <c:v>41763.693807870368</c:v>
                </c:pt>
                <c:pt idx="6030">
                  <c:v>41763.693865740737</c:v>
                </c:pt>
                <c:pt idx="6031">
                  <c:v>41763.693923611114</c:v>
                </c:pt>
                <c:pt idx="6032">
                  <c:v>41763.693981481483</c:v>
                </c:pt>
                <c:pt idx="6033">
                  <c:v>41763.694050925929</c:v>
                </c:pt>
                <c:pt idx="6034">
                  <c:v>41763.694108796299</c:v>
                </c:pt>
                <c:pt idx="6035">
                  <c:v>41763.694166666668</c:v>
                </c:pt>
                <c:pt idx="6036">
                  <c:v>41763.694236111114</c:v>
                </c:pt>
                <c:pt idx="6037">
                  <c:v>41763.694293981483</c:v>
                </c:pt>
                <c:pt idx="6038">
                  <c:v>41763.694351851853</c:v>
                </c:pt>
                <c:pt idx="6039">
                  <c:v>41763.694421296299</c:v>
                </c:pt>
                <c:pt idx="6040">
                  <c:v>41763.694479166668</c:v>
                </c:pt>
                <c:pt idx="6041">
                  <c:v>41763.694537037038</c:v>
                </c:pt>
                <c:pt idx="6042">
                  <c:v>41763.694606481484</c:v>
                </c:pt>
                <c:pt idx="6043">
                  <c:v>41763.694664351853</c:v>
                </c:pt>
                <c:pt idx="6044">
                  <c:v>41763.694722222222</c:v>
                </c:pt>
                <c:pt idx="6045">
                  <c:v>41763.694791666669</c:v>
                </c:pt>
                <c:pt idx="6046">
                  <c:v>41763.694849537038</c:v>
                </c:pt>
                <c:pt idx="6047">
                  <c:v>41763.694907407407</c:v>
                </c:pt>
                <c:pt idx="6048">
                  <c:v>41763.694965277777</c:v>
                </c:pt>
                <c:pt idx="6049">
                  <c:v>41763.695034722223</c:v>
                </c:pt>
                <c:pt idx="6050">
                  <c:v>41763.695092592592</c:v>
                </c:pt>
                <c:pt idx="6051">
                  <c:v>41763.695150462961</c:v>
                </c:pt>
                <c:pt idx="6052">
                  <c:v>41763.695219907408</c:v>
                </c:pt>
                <c:pt idx="6053">
                  <c:v>41763.695277777777</c:v>
                </c:pt>
                <c:pt idx="6054">
                  <c:v>41763.695335648146</c:v>
                </c:pt>
                <c:pt idx="6055">
                  <c:v>41763.695405092592</c:v>
                </c:pt>
                <c:pt idx="6056">
                  <c:v>41763.695462962962</c:v>
                </c:pt>
                <c:pt idx="6057">
                  <c:v>41763.695520833331</c:v>
                </c:pt>
                <c:pt idx="6058">
                  <c:v>41763.695590277777</c:v>
                </c:pt>
                <c:pt idx="6059">
                  <c:v>41763.695648148147</c:v>
                </c:pt>
                <c:pt idx="6060">
                  <c:v>41763.695706018516</c:v>
                </c:pt>
                <c:pt idx="6061">
                  <c:v>41763.695775462962</c:v>
                </c:pt>
                <c:pt idx="6062">
                  <c:v>41763.695833333331</c:v>
                </c:pt>
                <c:pt idx="6063">
                  <c:v>41763.695891203701</c:v>
                </c:pt>
                <c:pt idx="6064">
                  <c:v>41763.695960648147</c:v>
                </c:pt>
                <c:pt idx="6065">
                  <c:v>41763.696018518516</c:v>
                </c:pt>
                <c:pt idx="6066">
                  <c:v>41763.696076388886</c:v>
                </c:pt>
                <c:pt idx="6067">
                  <c:v>41763.696134259262</c:v>
                </c:pt>
                <c:pt idx="6068">
                  <c:v>41763.696203703701</c:v>
                </c:pt>
                <c:pt idx="6069">
                  <c:v>41763.696261574078</c:v>
                </c:pt>
                <c:pt idx="6070">
                  <c:v>41763.696319444447</c:v>
                </c:pt>
                <c:pt idx="6071">
                  <c:v>41763.696388888886</c:v>
                </c:pt>
                <c:pt idx="6072">
                  <c:v>41763.696446759262</c:v>
                </c:pt>
                <c:pt idx="6073">
                  <c:v>41763.696504629632</c:v>
                </c:pt>
                <c:pt idx="6074">
                  <c:v>41763.696574074071</c:v>
                </c:pt>
                <c:pt idx="6075">
                  <c:v>41763.696631944447</c:v>
                </c:pt>
                <c:pt idx="6076">
                  <c:v>41763.696689814817</c:v>
                </c:pt>
                <c:pt idx="6077">
                  <c:v>41763.696759259263</c:v>
                </c:pt>
                <c:pt idx="6078">
                  <c:v>41763.696817129632</c:v>
                </c:pt>
                <c:pt idx="6079">
                  <c:v>41763.696875000001</c:v>
                </c:pt>
                <c:pt idx="6080">
                  <c:v>41763.696944444448</c:v>
                </c:pt>
                <c:pt idx="6081">
                  <c:v>41763.697002314817</c:v>
                </c:pt>
                <c:pt idx="6082">
                  <c:v>41763.697060185186</c:v>
                </c:pt>
                <c:pt idx="6083">
                  <c:v>41763.697118055556</c:v>
                </c:pt>
                <c:pt idx="6084">
                  <c:v>41763.697187500002</c:v>
                </c:pt>
                <c:pt idx="6085">
                  <c:v>41763.697245370371</c:v>
                </c:pt>
                <c:pt idx="6086">
                  <c:v>41763.69730324074</c:v>
                </c:pt>
                <c:pt idx="6087">
                  <c:v>41763.697372685187</c:v>
                </c:pt>
                <c:pt idx="6088">
                  <c:v>41763.697430555556</c:v>
                </c:pt>
                <c:pt idx="6089">
                  <c:v>41763.697488425925</c:v>
                </c:pt>
                <c:pt idx="6090">
                  <c:v>41763.697557870371</c:v>
                </c:pt>
                <c:pt idx="6091">
                  <c:v>41763.697615740741</c:v>
                </c:pt>
                <c:pt idx="6092">
                  <c:v>41763.69767361111</c:v>
                </c:pt>
                <c:pt idx="6093">
                  <c:v>41763.697743055556</c:v>
                </c:pt>
                <c:pt idx="6094">
                  <c:v>41763.697800925926</c:v>
                </c:pt>
                <c:pt idx="6095">
                  <c:v>41763.697858796295</c:v>
                </c:pt>
                <c:pt idx="6096">
                  <c:v>41763.697928240741</c:v>
                </c:pt>
                <c:pt idx="6097">
                  <c:v>41763.69798611111</c:v>
                </c:pt>
                <c:pt idx="6098">
                  <c:v>41763.69804398148</c:v>
                </c:pt>
                <c:pt idx="6099">
                  <c:v>41763.698101851849</c:v>
                </c:pt>
                <c:pt idx="6100">
                  <c:v>41763.698171296295</c:v>
                </c:pt>
                <c:pt idx="6101">
                  <c:v>41763.698229166665</c:v>
                </c:pt>
                <c:pt idx="6102">
                  <c:v>41763.698287037034</c:v>
                </c:pt>
                <c:pt idx="6103">
                  <c:v>41763.69835648148</c:v>
                </c:pt>
                <c:pt idx="6104">
                  <c:v>41763.698414351849</c:v>
                </c:pt>
                <c:pt idx="6105">
                  <c:v>41763.698472222219</c:v>
                </c:pt>
                <c:pt idx="6106">
                  <c:v>41763.698541666665</c:v>
                </c:pt>
                <c:pt idx="6107">
                  <c:v>41763.698599537034</c:v>
                </c:pt>
                <c:pt idx="6108">
                  <c:v>41763.698657407411</c:v>
                </c:pt>
                <c:pt idx="6109">
                  <c:v>41763.69872685185</c:v>
                </c:pt>
                <c:pt idx="6110">
                  <c:v>41763.698784722219</c:v>
                </c:pt>
                <c:pt idx="6111">
                  <c:v>41763.698842592596</c:v>
                </c:pt>
                <c:pt idx="6112">
                  <c:v>41763.698912037034</c:v>
                </c:pt>
                <c:pt idx="6113">
                  <c:v>41763.698969907404</c:v>
                </c:pt>
                <c:pt idx="6114">
                  <c:v>41763.69902777778</c:v>
                </c:pt>
                <c:pt idx="6115">
                  <c:v>41763.69908564815</c:v>
                </c:pt>
                <c:pt idx="6116">
                  <c:v>41763.699155092596</c:v>
                </c:pt>
                <c:pt idx="6117">
                  <c:v>41763.699212962965</c:v>
                </c:pt>
                <c:pt idx="6118">
                  <c:v>41763.699270833335</c:v>
                </c:pt>
                <c:pt idx="6119">
                  <c:v>41763.699340277781</c:v>
                </c:pt>
                <c:pt idx="6120">
                  <c:v>41763.69939814815</c:v>
                </c:pt>
                <c:pt idx="6121">
                  <c:v>41763.699456018519</c:v>
                </c:pt>
                <c:pt idx="6122">
                  <c:v>41763.699525462966</c:v>
                </c:pt>
                <c:pt idx="6123">
                  <c:v>41763.699583333335</c:v>
                </c:pt>
                <c:pt idx="6124">
                  <c:v>41763.699641203704</c:v>
                </c:pt>
                <c:pt idx="6125">
                  <c:v>41763.69971064815</c:v>
                </c:pt>
                <c:pt idx="6126">
                  <c:v>41763.69976851852</c:v>
                </c:pt>
                <c:pt idx="6127">
                  <c:v>41763.699826388889</c:v>
                </c:pt>
                <c:pt idx="6128">
                  <c:v>41763.699884259258</c:v>
                </c:pt>
                <c:pt idx="6129">
                  <c:v>41763.699953703705</c:v>
                </c:pt>
                <c:pt idx="6130">
                  <c:v>41763.700011574074</c:v>
                </c:pt>
                <c:pt idx="6131">
                  <c:v>41763.700069444443</c:v>
                </c:pt>
                <c:pt idx="6132">
                  <c:v>41763.700138888889</c:v>
                </c:pt>
                <c:pt idx="6133">
                  <c:v>41763.700196759259</c:v>
                </c:pt>
                <c:pt idx="6134">
                  <c:v>41763.700254629628</c:v>
                </c:pt>
                <c:pt idx="6135">
                  <c:v>41763.700324074074</c:v>
                </c:pt>
                <c:pt idx="6136">
                  <c:v>41763.700381944444</c:v>
                </c:pt>
                <c:pt idx="6137">
                  <c:v>41763.700439814813</c:v>
                </c:pt>
                <c:pt idx="6138">
                  <c:v>41763.700509259259</c:v>
                </c:pt>
                <c:pt idx="6139">
                  <c:v>41763.700567129628</c:v>
                </c:pt>
                <c:pt idx="6140">
                  <c:v>41763.700624999998</c:v>
                </c:pt>
                <c:pt idx="6141">
                  <c:v>41763.700694444444</c:v>
                </c:pt>
                <c:pt idx="6142">
                  <c:v>41763.700752314813</c:v>
                </c:pt>
                <c:pt idx="6143">
                  <c:v>41763.700810185182</c:v>
                </c:pt>
                <c:pt idx="6144">
                  <c:v>41763.700868055559</c:v>
                </c:pt>
                <c:pt idx="6145">
                  <c:v>41763.700937499998</c:v>
                </c:pt>
                <c:pt idx="6146">
                  <c:v>41763.700995370367</c:v>
                </c:pt>
                <c:pt idx="6147">
                  <c:v>41763.701053240744</c:v>
                </c:pt>
                <c:pt idx="6148">
                  <c:v>41763.701122685183</c:v>
                </c:pt>
                <c:pt idx="6149">
                  <c:v>41763.701180555552</c:v>
                </c:pt>
                <c:pt idx="6150">
                  <c:v>41763.701238425929</c:v>
                </c:pt>
                <c:pt idx="6151">
                  <c:v>41763.701307870368</c:v>
                </c:pt>
                <c:pt idx="6152">
                  <c:v>41763.701365740744</c:v>
                </c:pt>
                <c:pt idx="6153">
                  <c:v>41763.701423611114</c:v>
                </c:pt>
                <c:pt idx="6154">
                  <c:v>41763.701493055552</c:v>
                </c:pt>
                <c:pt idx="6155">
                  <c:v>41763.701550925929</c:v>
                </c:pt>
                <c:pt idx="6156">
                  <c:v>41763.701608796298</c:v>
                </c:pt>
                <c:pt idx="6157">
                  <c:v>41763.701666666668</c:v>
                </c:pt>
                <c:pt idx="6158">
                  <c:v>41763.701736111114</c:v>
                </c:pt>
                <c:pt idx="6159">
                  <c:v>41763.701793981483</c:v>
                </c:pt>
                <c:pt idx="6160">
                  <c:v>41763.701851851853</c:v>
                </c:pt>
                <c:pt idx="6161">
                  <c:v>41763.701921296299</c:v>
                </c:pt>
                <c:pt idx="6162">
                  <c:v>41763.701979166668</c:v>
                </c:pt>
                <c:pt idx="6163">
                  <c:v>41763.702037037037</c:v>
                </c:pt>
                <c:pt idx="6164">
                  <c:v>41763.702106481483</c:v>
                </c:pt>
                <c:pt idx="6165">
                  <c:v>41763.702164351853</c:v>
                </c:pt>
                <c:pt idx="6166">
                  <c:v>41763.702222222222</c:v>
                </c:pt>
                <c:pt idx="6167">
                  <c:v>41763.702291666668</c:v>
                </c:pt>
                <c:pt idx="6168">
                  <c:v>41763.702349537038</c:v>
                </c:pt>
                <c:pt idx="6169">
                  <c:v>41763.702407407407</c:v>
                </c:pt>
                <c:pt idx="6170">
                  <c:v>41763.702476851853</c:v>
                </c:pt>
                <c:pt idx="6171">
                  <c:v>41763.702534722222</c:v>
                </c:pt>
                <c:pt idx="6172">
                  <c:v>41763.702592592592</c:v>
                </c:pt>
                <c:pt idx="6173">
                  <c:v>41763.702650462961</c:v>
                </c:pt>
                <c:pt idx="6174">
                  <c:v>41763.702719907407</c:v>
                </c:pt>
                <c:pt idx="6175">
                  <c:v>41763.702777777777</c:v>
                </c:pt>
                <c:pt idx="6176">
                  <c:v>41763.702835648146</c:v>
                </c:pt>
                <c:pt idx="6177">
                  <c:v>41763.702905092592</c:v>
                </c:pt>
                <c:pt idx="6178">
                  <c:v>41763.702962962961</c:v>
                </c:pt>
                <c:pt idx="6179">
                  <c:v>41763.703020833331</c:v>
                </c:pt>
                <c:pt idx="6180">
                  <c:v>41763.703090277777</c:v>
                </c:pt>
                <c:pt idx="6181">
                  <c:v>41763.703148148146</c:v>
                </c:pt>
                <c:pt idx="6182">
                  <c:v>41763.703206018516</c:v>
                </c:pt>
                <c:pt idx="6183">
                  <c:v>41763.703275462962</c:v>
                </c:pt>
                <c:pt idx="6184">
                  <c:v>41763.703333333331</c:v>
                </c:pt>
                <c:pt idx="6185">
                  <c:v>41763.7033912037</c:v>
                </c:pt>
                <c:pt idx="6186">
                  <c:v>41763.703460648147</c:v>
                </c:pt>
                <c:pt idx="6187">
                  <c:v>41763.703518518516</c:v>
                </c:pt>
                <c:pt idx="6188">
                  <c:v>41763.703576388885</c:v>
                </c:pt>
                <c:pt idx="6189">
                  <c:v>41763.703645833331</c:v>
                </c:pt>
                <c:pt idx="6190">
                  <c:v>41763.703703703701</c:v>
                </c:pt>
                <c:pt idx="6191">
                  <c:v>41763.703761574077</c:v>
                </c:pt>
                <c:pt idx="6192">
                  <c:v>41763.703819444447</c:v>
                </c:pt>
                <c:pt idx="6193">
                  <c:v>41763.703888888886</c:v>
                </c:pt>
                <c:pt idx="6194">
                  <c:v>41763.703946759262</c:v>
                </c:pt>
                <c:pt idx="6195">
                  <c:v>41763.704004629632</c:v>
                </c:pt>
                <c:pt idx="6196">
                  <c:v>41763.704074074078</c:v>
                </c:pt>
                <c:pt idx="6197">
                  <c:v>41763.704131944447</c:v>
                </c:pt>
                <c:pt idx="6198">
                  <c:v>41763.704189814816</c:v>
                </c:pt>
                <c:pt idx="6199">
                  <c:v>41763.704259259262</c:v>
                </c:pt>
                <c:pt idx="6200">
                  <c:v>41763.704317129632</c:v>
                </c:pt>
                <c:pt idx="6201">
                  <c:v>41763.704375000001</c:v>
                </c:pt>
                <c:pt idx="6202">
                  <c:v>41763.704444444447</c:v>
                </c:pt>
                <c:pt idx="6203">
                  <c:v>41763.704502314817</c:v>
                </c:pt>
                <c:pt idx="6204">
                  <c:v>41763.704560185186</c:v>
                </c:pt>
                <c:pt idx="6205">
                  <c:v>41763.704629629632</c:v>
                </c:pt>
                <c:pt idx="6206">
                  <c:v>41763.704687500001</c:v>
                </c:pt>
                <c:pt idx="6207">
                  <c:v>41763.704745370371</c:v>
                </c:pt>
                <c:pt idx="6208">
                  <c:v>41763.70480324074</c:v>
                </c:pt>
                <c:pt idx="6209">
                  <c:v>41763.704872685186</c:v>
                </c:pt>
                <c:pt idx="6210">
                  <c:v>41763.704930555556</c:v>
                </c:pt>
                <c:pt idx="6211">
                  <c:v>41763.704988425925</c:v>
                </c:pt>
                <c:pt idx="6212">
                  <c:v>41763.705057870371</c:v>
                </c:pt>
                <c:pt idx="6213">
                  <c:v>41763.70511574074</c:v>
                </c:pt>
                <c:pt idx="6214">
                  <c:v>41763.70517361111</c:v>
                </c:pt>
                <c:pt idx="6215">
                  <c:v>41763.705243055556</c:v>
                </c:pt>
                <c:pt idx="6216">
                  <c:v>41763.705300925925</c:v>
                </c:pt>
                <c:pt idx="6217">
                  <c:v>41763.705358796295</c:v>
                </c:pt>
                <c:pt idx="6218">
                  <c:v>41763.705428240741</c:v>
                </c:pt>
                <c:pt idx="6219">
                  <c:v>41763.70548611111</c:v>
                </c:pt>
                <c:pt idx="6220">
                  <c:v>41763.705543981479</c:v>
                </c:pt>
                <c:pt idx="6221">
                  <c:v>41763.705613425926</c:v>
                </c:pt>
                <c:pt idx="6222">
                  <c:v>41763.705671296295</c:v>
                </c:pt>
                <c:pt idx="6223">
                  <c:v>41763.705729166664</c:v>
                </c:pt>
                <c:pt idx="6224">
                  <c:v>41763.705787037034</c:v>
                </c:pt>
                <c:pt idx="6225">
                  <c:v>41763.70585648148</c:v>
                </c:pt>
                <c:pt idx="6226">
                  <c:v>41763.705914351849</c:v>
                </c:pt>
                <c:pt idx="6227">
                  <c:v>41763.705972222226</c:v>
                </c:pt>
                <c:pt idx="6228">
                  <c:v>41763.706041666665</c:v>
                </c:pt>
                <c:pt idx="6229">
                  <c:v>41763.706099537034</c:v>
                </c:pt>
                <c:pt idx="6230">
                  <c:v>41763.706157407411</c:v>
                </c:pt>
                <c:pt idx="6231">
                  <c:v>41763.706226851849</c:v>
                </c:pt>
                <c:pt idx="6232">
                  <c:v>41763.706284722219</c:v>
                </c:pt>
                <c:pt idx="6233">
                  <c:v>41763.706342592595</c:v>
                </c:pt>
                <c:pt idx="6234">
                  <c:v>41763.706412037034</c:v>
                </c:pt>
                <c:pt idx="6235">
                  <c:v>41763.706469907411</c:v>
                </c:pt>
                <c:pt idx="6236">
                  <c:v>41763.70652777778</c:v>
                </c:pt>
                <c:pt idx="6237">
                  <c:v>41763.706597222219</c:v>
                </c:pt>
                <c:pt idx="6238">
                  <c:v>41763.706655092596</c:v>
                </c:pt>
                <c:pt idx="6239">
                  <c:v>41763.706712962965</c:v>
                </c:pt>
                <c:pt idx="6240">
                  <c:v>41763.706770833334</c:v>
                </c:pt>
                <c:pt idx="6241">
                  <c:v>41763.70684027778</c:v>
                </c:pt>
                <c:pt idx="6242">
                  <c:v>41763.70689814815</c:v>
                </c:pt>
                <c:pt idx="6243">
                  <c:v>41763.706956018519</c:v>
                </c:pt>
                <c:pt idx="6244">
                  <c:v>41763.707025462965</c:v>
                </c:pt>
                <c:pt idx="6245">
                  <c:v>41763.707083333335</c:v>
                </c:pt>
                <c:pt idx="6246">
                  <c:v>41763.707141203704</c:v>
                </c:pt>
                <c:pt idx="6247">
                  <c:v>41763.70721064815</c:v>
                </c:pt>
                <c:pt idx="6248">
                  <c:v>41763.707268518519</c:v>
                </c:pt>
                <c:pt idx="6249">
                  <c:v>41763.707326388889</c:v>
                </c:pt>
                <c:pt idx="6250">
                  <c:v>41763.707395833335</c:v>
                </c:pt>
                <c:pt idx="6251">
                  <c:v>41763.707453703704</c:v>
                </c:pt>
                <c:pt idx="6252">
                  <c:v>41763.707511574074</c:v>
                </c:pt>
                <c:pt idx="6253">
                  <c:v>41763.70758101852</c:v>
                </c:pt>
                <c:pt idx="6254">
                  <c:v>41763.707638888889</c:v>
                </c:pt>
                <c:pt idx="6255">
                  <c:v>41763.707696759258</c:v>
                </c:pt>
                <c:pt idx="6256">
                  <c:v>41763.707754629628</c:v>
                </c:pt>
                <c:pt idx="6257">
                  <c:v>41763.707824074074</c:v>
                </c:pt>
                <c:pt idx="6258">
                  <c:v>41763.707881944443</c:v>
                </c:pt>
                <c:pt idx="6259">
                  <c:v>41763.707939814813</c:v>
                </c:pt>
                <c:pt idx="6260">
                  <c:v>41763.708009259259</c:v>
                </c:pt>
                <c:pt idx="6261">
                  <c:v>41763.708067129628</c:v>
                </c:pt>
                <c:pt idx="6262">
                  <c:v>41763.708124999997</c:v>
                </c:pt>
                <c:pt idx="6263">
                  <c:v>41763.708194444444</c:v>
                </c:pt>
                <c:pt idx="6264">
                  <c:v>41763.708252314813</c:v>
                </c:pt>
                <c:pt idx="6265">
                  <c:v>41763.708310185182</c:v>
                </c:pt>
                <c:pt idx="6266">
                  <c:v>41763.708379629628</c:v>
                </c:pt>
                <c:pt idx="6267">
                  <c:v>41763.708437499998</c:v>
                </c:pt>
                <c:pt idx="6268">
                  <c:v>41763.708495370367</c:v>
                </c:pt>
                <c:pt idx="6269">
                  <c:v>41763.708564814813</c:v>
                </c:pt>
                <c:pt idx="6270">
                  <c:v>41763.708622685182</c:v>
                </c:pt>
                <c:pt idx="6271">
                  <c:v>41763.708680555559</c:v>
                </c:pt>
                <c:pt idx="6272">
                  <c:v>41763.708738425928</c:v>
                </c:pt>
                <c:pt idx="6273">
                  <c:v>41763.708807870367</c:v>
                </c:pt>
                <c:pt idx="6274">
                  <c:v>41763.708865740744</c:v>
                </c:pt>
                <c:pt idx="6275">
                  <c:v>41763.708923611113</c:v>
                </c:pt>
                <c:pt idx="6276">
                  <c:v>41763.708993055552</c:v>
                </c:pt>
                <c:pt idx="6277">
                  <c:v>41763.709050925929</c:v>
                </c:pt>
                <c:pt idx="6278">
                  <c:v>41763.709108796298</c:v>
                </c:pt>
                <c:pt idx="6279">
                  <c:v>41763.709178240744</c:v>
                </c:pt>
                <c:pt idx="6280">
                  <c:v>41763.709236111114</c:v>
                </c:pt>
                <c:pt idx="6281">
                  <c:v>41763.709293981483</c:v>
                </c:pt>
                <c:pt idx="6282">
                  <c:v>41763.709363425929</c:v>
                </c:pt>
                <c:pt idx="6283">
                  <c:v>41763.709421296298</c:v>
                </c:pt>
                <c:pt idx="6284">
                  <c:v>41763.709479166668</c:v>
                </c:pt>
                <c:pt idx="6285">
                  <c:v>41763.709548611114</c:v>
                </c:pt>
                <c:pt idx="6286">
                  <c:v>41763.709606481483</c:v>
                </c:pt>
                <c:pt idx="6287">
                  <c:v>41763.709664351853</c:v>
                </c:pt>
                <c:pt idx="6288">
                  <c:v>41763.709733796299</c:v>
                </c:pt>
                <c:pt idx="6289">
                  <c:v>41763.709791666668</c:v>
                </c:pt>
                <c:pt idx="6290">
                  <c:v>41763.709849537037</c:v>
                </c:pt>
                <c:pt idx="6291">
                  <c:v>41763.709907407407</c:v>
                </c:pt>
                <c:pt idx="6292">
                  <c:v>41763.709976851853</c:v>
                </c:pt>
                <c:pt idx="6293">
                  <c:v>41763.710034722222</c:v>
                </c:pt>
                <c:pt idx="6294">
                  <c:v>41763.710092592592</c:v>
                </c:pt>
                <c:pt idx="6295">
                  <c:v>41763.710162037038</c:v>
                </c:pt>
                <c:pt idx="6296">
                  <c:v>41763.710219907407</c:v>
                </c:pt>
                <c:pt idx="6297">
                  <c:v>41763.710277777776</c:v>
                </c:pt>
                <c:pt idx="6298">
                  <c:v>41763.710347222222</c:v>
                </c:pt>
                <c:pt idx="6299">
                  <c:v>41763.710405092592</c:v>
                </c:pt>
                <c:pt idx="6300">
                  <c:v>41763.710462962961</c:v>
                </c:pt>
                <c:pt idx="6301">
                  <c:v>41763.710532407407</c:v>
                </c:pt>
                <c:pt idx="6302">
                  <c:v>41763.710590277777</c:v>
                </c:pt>
                <c:pt idx="6303">
                  <c:v>41763.710648148146</c:v>
                </c:pt>
                <c:pt idx="6304">
                  <c:v>41763.710706018515</c:v>
                </c:pt>
                <c:pt idx="6305">
                  <c:v>41763.710775462961</c:v>
                </c:pt>
                <c:pt idx="6306">
                  <c:v>41763.710833333331</c:v>
                </c:pt>
                <c:pt idx="6307">
                  <c:v>41763.7108912037</c:v>
                </c:pt>
                <c:pt idx="6308">
                  <c:v>41763.710960648146</c:v>
                </c:pt>
                <c:pt idx="6309">
                  <c:v>41763.711018518516</c:v>
                </c:pt>
                <c:pt idx="6310">
                  <c:v>41763.711076388892</c:v>
                </c:pt>
                <c:pt idx="6311">
                  <c:v>41763.711145833331</c:v>
                </c:pt>
                <c:pt idx="6312">
                  <c:v>41763.7112037037</c:v>
                </c:pt>
                <c:pt idx="6313">
                  <c:v>41763.711261574077</c:v>
                </c:pt>
                <c:pt idx="6314">
                  <c:v>41763.711331018516</c:v>
                </c:pt>
                <c:pt idx="6315">
                  <c:v>41763.711388888885</c:v>
                </c:pt>
                <c:pt idx="6316">
                  <c:v>41763.711446759262</c:v>
                </c:pt>
                <c:pt idx="6317">
                  <c:v>41763.711516203701</c:v>
                </c:pt>
                <c:pt idx="6318">
                  <c:v>41763.711574074077</c:v>
                </c:pt>
                <c:pt idx="6319">
                  <c:v>41763.711631944447</c:v>
                </c:pt>
                <c:pt idx="6320">
                  <c:v>41763.711689814816</c:v>
                </c:pt>
                <c:pt idx="6321">
                  <c:v>41763.711759259262</c:v>
                </c:pt>
                <c:pt idx="6322">
                  <c:v>41763.711817129632</c:v>
                </c:pt>
                <c:pt idx="6323">
                  <c:v>41763.711875000001</c:v>
                </c:pt>
                <c:pt idx="6324">
                  <c:v>41763.711944444447</c:v>
                </c:pt>
                <c:pt idx="6325">
                  <c:v>41763.712002314816</c:v>
                </c:pt>
                <c:pt idx="6326">
                  <c:v>41763.712060185186</c:v>
                </c:pt>
                <c:pt idx="6327">
                  <c:v>41763.712129629632</c:v>
                </c:pt>
                <c:pt idx="6328">
                  <c:v>41763.712187500001</c:v>
                </c:pt>
                <c:pt idx="6329">
                  <c:v>41763.712245370371</c:v>
                </c:pt>
                <c:pt idx="6330">
                  <c:v>41763.712314814817</c:v>
                </c:pt>
                <c:pt idx="6331">
                  <c:v>41763.712372685186</c:v>
                </c:pt>
                <c:pt idx="6332">
                  <c:v>41763.712430555555</c:v>
                </c:pt>
                <c:pt idx="6333">
                  <c:v>41763.712500000001</c:v>
                </c:pt>
                <c:pt idx="6334">
                  <c:v>41763.712557870371</c:v>
                </c:pt>
                <c:pt idx="6335">
                  <c:v>41763.71261574074</c:v>
                </c:pt>
                <c:pt idx="6336">
                  <c:v>41763.712673611109</c:v>
                </c:pt>
                <c:pt idx="6337">
                  <c:v>41763.712743055556</c:v>
                </c:pt>
                <c:pt idx="6338">
                  <c:v>41763.712800925925</c:v>
                </c:pt>
                <c:pt idx="6339">
                  <c:v>41763.712858796294</c:v>
                </c:pt>
                <c:pt idx="6340">
                  <c:v>41763.71292824074</c:v>
                </c:pt>
                <c:pt idx="6341">
                  <c:v>41763.71298611111</c:v>
                </c:pt>
                <c:pt idx="6342">
                  <c:v>41763.713043981479</c:v>
                </c:pt>
                <c:pt idx="6343">
                  <c:v>41763.713113425925</c:v>
                </c:pt>
                <c:pt idx="6344">
                  <c:v>41763.713171296295</c:v>
                </c:pt>
                <c:pt idx="6345">
                  <c:v>41763.713229166664</c:v>
                </c:pt>
                <c:pt idx="6346">
                  <c:v>41763.71329861111</c:v>
                </c:pt>
                <c:pt idx="6347">
                  <c:v>41763.713356481479</c:v>
                </c:pt>
                <c:pt idx="6348">
                  <c:v>41763.713414351849</c:v>
                </c:pt>
                <c:pt idx="6349">
                  <c:v>41763.713483796295</c:v>
                </c:pt>
                <c:pt idx="6350">
                  <c:v>41763.713541666664</c:v>
                </c:pt>
                <c:pt idx="6351">
                  <c:v>41763.713599537034</c:v>
                </c:pt>
                <c:pt idx="6352">
                  <c:v>41763.71365740741</c:v>
                </c:pt>
                <c:pt idx="6353">
                  <c:v>41763.713726851849</c:v>
                </c:pt>
                <c:pt idx="6354">
                  <c:v>41763.713784722226</c:v>
                </c:pt>
                <c:pt idx="6355">
                  <c:v>41763.713842592595</c:v>
                </c:pt>
                <c:pt idx="6356">
                  <c:v>41763.713912037034</c:v>
                </c:pt>
                <c:pt idx="6357">
                  <c:v>41763.713969907411</c:v>
                </c:pt>
                <c:pt idx="6358">
                  <c:v>41763.71402777778</c:v>
                </c:pt>
                <c:pt idx="6359">
                  <c:v>41763.714097222219</c:v>
                </c:pt>
                <c:pt idx="6360">
                  <c:v>41763.714155092595</c:v>
                </c:pt>
                <c:pt idx="6361">
                  <c:v>41763.714212962965</c:v>
                </c:pt>
                <c:pt idx="6362">
                  <c:v>41763.714282407411</c:v>
                </c:pt>
                <c:pt idx="6363">
                  <c:v>41763.71434027778</c:v>
                </c:pt>
                <c:pt idx="6364">
                  <c:v>41763.714398148149</c:v>
                </c:pt>
                <c:pt idx="6365">
                  <c:v>41763.714467592596</c:v>
                </c:pt>
                <c:pt idx="6366">
                  <c:v>41763.714525462965</c:v>
                </c:pt>
                <c:pt idx="6367">
                  <c:v>41763.714583333334</c:v>
                </c:pt>
                <c:pt idx="6368">
                  <c:v>41763.714641203704</c:v>
                </c:pt>
                <c:pt idx="6369">
                  <c:v>41763.71471064815</c:v>
                </c:pt>
                <c:pt idx="6370">
                  <c:v>41763.714768518519</c:v>
                </c:pt>
                <c:pt idx="6371">
                  <c:v>41763.714826388888</c:v>
                </c:pt>
                <c:pt idx="6372">
                  <c:v>41763.714895833335</c:v>
                </c:pt>
                <c:pt idx="6373">
                  <c:v>41763.714953703704</c:v>
                </c:pt>
                <c:pt idx="6374">
                  <c:v>41763.715011574073</c:v>
                </c:pt>
                <c:pt idx="6375">
                  <c:v>41763.715081018519</c:v>
                </c:pt>
                <c:pt idx="6376">
                  <c:v>41763.715138888889</c:v>
                </c:pt>
                <c:pt idx="6377">
                  <c:v>41763.715196759258</c:v>
                </c:pt>
                <c:pt idx="6378">
                  <c:v>41763.715266203704</c:v>
                </c:pt>
                <c:pt idx="6379">
                  <c:v>41763.715324074074</c:v>
                </c:pt>
                <c:pt idx="6380">
                  <c:v>41763.715381944443</c:v>
                </c:pt>
                <c:pt idx="6381">
                  <c:v>41763.715451388889</c:v>
                </c:pt>
                <c:pt idx="6382">
                  <c:v>41763.715509259258</c:v>
                </c:pt>
                <c:pt idx="6383">
                  <c:v>41763.715567129628</c:v>
                </c:pt>
                <c:pt idx="6384">
                  <c:v>41763.715624999997</c:v>
                </c:pt>
                <c:pt idx="6385">
                  <c:v>41763.715694444443</c:v>
                </c:pt>
                <c:pt idx="6386">
                  <c:v>41763.715752314813</c:v>
                </c:pt>
                <c:pt idx="6387">
                  <c:v>41763.715810185182</c:v>
                </c:pt>
                <c:pt idx="6388">
                  <c:v>41763.715879629628</c:v>
                </c:pt>
                <c:pt idx="6389">
                  <c:v>41763.715937499997</c:v>
                </c:pt>
                <c:pt idx="6390">
                  <c:v>41763.715995370374</c:v>
                </c:pt>
                <c:pt idx="6391">
                  <c:v>41763.716064814813</c:v>
                </c:pt>
                <c:pt idx="6392">
                  <c:v>41763.716122685182</c:v>
                </c:pt>
                <c:pt idx="6393">
                  <c:v>41763.716180555559</c:v>
                </c:pt>
                <c:pt idx="6394">
                  <c:v>41763.716249999998</c:v>
                </c:pt>
                <c:pt idx="6395">
                  <c:v>41763.716307870367</c:v>
                </c:pt>
                <c:pt idx="6396">
                  <c:v>41763.716365740744</c:v>
                </c:pt>
                <c:pt idx="6397">
                  <c:v>41763.716435185182</c:v>
                </c:pt>
                <c:pt idx="6398">
                  <c:v>41763.716493055559</c:v>
                </c:pt>
                <c:pt idx="6399">
                  <c:v>41763.716550925928</c:v>
                </c:pt>
                <c:pt idx="6400">
                  <c:v>41763.716608796298</c:v>
                </c:pt>
                <c:pt idx="6401">
                  <c:v>41763.716678240744</c:v>
                </c:pt>
                <c:pt idx="6402">
                  <c:v>41763.716736111113</c:v>
                </c:pt>
                <c:pt idx="6403">
                  <c:v>41763.716793981483</c:v>
                </c:pt>
                <c:pt idx="6404">
                  <c:v>41763.716863425929</c:v>
                </c:pt>
                <c:pt idx="6405">
                  <c:v>41763.716921296298</c:v>
                </c:pt>
                <c:pt idx="6406">
                  <c:v>41763.716979166667</c:v>
                </c:pt>
                <c:pt idx="6407">
                  <c:v>41763.717048611114</c:v>
                </c:pt>
                <c:pt idx="6408">
                  <c:v>41763.717106481483</c:v>
                </c:pt>
                <c:pt idx="6409">
                  <c:v>41763.717164351852</c:v>
                </c:pt>
                <c:pt idx="6410">
                  <c:v>41763.717233796298</c:v>
                </c:pt>
                <c:pt idx="6411">
                  <c:v>41763.717291666668</c:v>
                </c:pt>
                <c:pt idx="6412">
                  <c:v>41763.717349537037</c:v>
                </c:pt>
                <c:pt idx="6413">
                  <c:v>41763.717418981483</c:v>
                </c:pt>
                <c:pt idx="6414">
                  <c:v>41763.717476851853</c:v>
                </c:pt>
                <c:pt idx="6415">
                  <c:v>41763.717534722222</c:v>
                </c:pt>
                <c:pt idx="6416">
                  <c:v>41763.717592592591</c:v>
                </c:pt>
                <c:pt idx="6417">
                  <c:v>41763.717662037037</c:v>
                </c:pt>
                <c:pt idx="6418">
                  <c:v>41763.717719907407</c:v>
                </c:pt>
                <c:pt idx="6419">
                  <c:v>41763.717777777776</c:v>
                </c:pt>
                <c:pt idx="6420">
                  <c:v>41763.717847222222</c:v>
                </c:pt>
                <c:pt idx="6421">
                  <c:v>41763.717905092592</c:v>
                </c:pt>
                <c:pt idx="6422">
                  <c:v>41763.717962962961</c:v>
                </c:pt>
                <c:pt idx="6423">
                  <c:v>41763.718032407407</c:v>
                </c:pt>
                <c:pt idx="6424">
                  <c:v>41763.718090277776</c:v>
                </c:pt>
                <c:pt idx="6425">
                  <c:v>41763.718148148146</c:v>
                </c:pt>
                <c:pt idx="6426">
                  <c:v>41763.718217592592</c:v>
                </c:pt>
                <c:pt idx="6427">
                  <c:v>41763.718275462961</c:v>
                </c:pt>
                <c:pt idx="6428">
                  <c:v>41763.718333333331</c:v>
                </c:pt>
                <c:pt idx="6429">
                  <c:v>41763.718402777777</c:v>
                </c:pt>
                <c:pt idx="6430">
                  <c:v>41763.718460648146</c:v>
                </c:pt>
                <c:pt idx="6431">
                  <c:v>41763.718518518515</c:v>
                </c:pt>
                <c:pt idx="6432">
                  <c:v>41763.718576388892</c:v>
                </c:pt>
                <c:pt idx="6433">
                  <c:v>41763.718645833331</c:v>
                </c:pt>
                <c:pt idx="6434">
                  <c:v>41763.7187037037</c:v>
                </c:pt>
                <c:pt idx="6435">
                  <c:v>41763.718761574077</c:v>
                </c:pt>
                <c:pt idx="6436">
                  <c:v>41763.718831018516</c:v>
                </c:pt>
                <c:pt idx="6437">
                  <c:v>41763.718888888892</c:v>
                </c:pt>
                <c:pt idx="6438">
                  <c:v>41763.718946759262</c:v>
                </c:pt>
                <c:pt idx="6439">
                  <c:v>41763.7190162037</c:v>
                </c:pt>
                <c:pt idx="6440">
                  <c:v>41763.719074074077</c:v>
                </c:pt>
                <c:pt idx="6441">
                  <c:v>41763.719131944446</c:v>
                </c:pt>
                <c:pt idx="6442">
                  <c:v>41763.719201388885</c:v>
                </c:pt>
                <c:pt idx="6443">
                  <c:v>41763.719259259262</c:v>
                </c:pt>
                <c:pt idx="6444">
                  <c:v>41763.719317129631</c:v>
                </c:pt>
                <c:pt idx="6445">
                  <c:v>41763.719386574077</c:v>
                </c:pt>
                <c:pt idx="6446">
                  <c:v>41763.719444444447</c:v>
                </c:pt>
                <c:pt idx="6447">
                  <c:v>41763.719502314816</c:v>
                </c:pt>
                <c:pt idx="6448">
                  <c:v>41763.719560185185</c:v>
                </c:pt>
                <c:pt idx="6449">
                  <c:v>41763.719629629632</c:v>
                </c:pt>
                <c:pt idx="6450">
                  <c:v>41763.719687500001</c:v>
                </c:pt>
                <c:pt idx="6451">
                  <c:v>41763.71974537037</c:v>
                </c:pt>
                <c:pt idx="6452">
                  <c:v>41763.719814814816</c:v>
                </c:pt>
                <c:pt idx="6453">
                  <c:v>41763.719872685186</c:v>
                </c:pt>
                <c:pt idx="6454">
                  <c:v>41763.719930555555</c:v>
                </c:pt>
                <c:pt idx="6455">
                  <c:v>41763.72</c:v>
                </c:pt>
                <c:pt idx="6456">
                  <c:v>41763.720057870371</c:v>
                </c:pt>
                <c:pt idx="6457">
                  <c:v>41763.72011574074</c:v>
                </c:pt>
                <c:pt idx="6458">
                  <c:v>41763.720185185186</c:v>
                </c:pt>
                <c:pt idx="6459">
                  <c:v>41763.720243055555</c:v>
                </c:pt>
                <c:pt idx="6460">
                  <c:v>41763.720300925925</c:v>
                </c:pt>
                <c:pt idx="6461">
                  <c:v>41763.720370370371</c:v>
                </c:pt>
                <c:pt idx="6462">
                  <c:v>41763.72042824074</c:v>
                </c:pt>
                <c:pt idx="6463">
                  <c:v>41763.720486111109</c:v>
                </c:pt>
                <c:pt idx="6464">
                  <c:v>41763.720543981479</c:v>
                </c:pt>
                <c:pt idx="6465">
                  <c:v>41763.720613425925</c:v>
                </c:pt>
                <c:pt idx="6466">
                  <c:v>41763.720671296294</c:v>
                </c:pt>
                <c:pt idx="6467">
                  <c:v>41763.720729166664</c:v>
                </c:pt>
                <c:pt idx="6468">
                  <c:v>41763.72079861111</c:v>
                </c:pt>
                <c:pt idx="6469">
                  <c:v>41763.720856481479</c:v>
                </c:pt>
                <c:pt idx="6470">
                  <c:v>41763.720914351848</c:v>
                </c:pt>
                <c:pt idx="6471">
                  <c:v>41763.720983796295</c:v>
                </c:pt>
                <c:pt idx="6472">
                  <c:v>41763.721041666664</c:v>
                </c:pt>
                <c:pt idx="6473">
                  <c:v>41763.721099537041</c:v>
                </c:pt>
                <c:pt idx="6474">
                  <c:v>41763.721168981479</c:v>
                </c:pt>
                <c:pt idx="6475">
                  <c:v>41763.721226851849</c:v>
                </c:pt>
                <c:pt idx="6476">
                  <c:v>41763.721284722225</c:v>
                </c:pt>
                <c:pt idx="6477">
                  <c:v>41763.721342592595</c:v>
                </c:pt>
                <c:pt idx="6478">
                  <c:v>41763.721412037034</c:v>
                </c:pt>
                <c:pt idx="6479">
                  <c:v>41763.72146990741</c:v>
                </c:pt>
                <c:pt idx="6480">
                  <c:v>41763.72152777778</c:v>
                </c:pt>
                <c:pt idx="6481">
                  <c:v>41763.721597222226</c:v>
                </c:pt>
                <c:pt idx="6482">
                  <c:v>41763.721655092595</c:v>
                </c:pt>
                <c:pt idx="6483">
                  <c:v>41763.721712962964</c:v>
                </c:pt>
                <c:pt idx="6484">
                  <c:v>41763.721782407411</c:v>
                </c:pt>
                <c:pt idx="6485">
                  <c:v>41763.72184027778</c:v>
                </c:pt>
                <c:pt idx="6486">
                  <c:v>41763.721898148149</c:v>
                </c:pt>
                <c:pt idx="6487">
                  <c:v>41763.721967592595</c:v>
                </c:pt>
                <c:pt idx="6488">
                  <c:v>41763.722025462965</c:v>
                </c:pt>
                <c:pt idx="6489">
                  <c:v>41763.722083333334</c:v>
                </c:pt>
                <c:pt idx="6490">
                  <c:v>41763.72215277778</c:v>
                </c:pt>
                <c:pt idx="6491">
                  <c:v>41763.722210648149</c:v>
                </c:pt>
                <c:pt idx="6492">
                  <c:v>41763.722268518519</c:v>
                </c:pt>
                <c:pt idx="6493">
                  <c:v>41763.722326388888</c:v>
                </c:pt>
                <c:pt idx="6494">
                  <c:v>41763.722395833334</c:v>
                </c:pt>
                <c:pt idx="6495">
                  <c:v>41763.722453703704</c:v>
                </c:pt>
                <c:pt idx="6496">
                  <c:v>41763.722511574073</c:v>
                </c:pt>
                <c:pt idx="6497">
                  <c:v>41763.722581018519</c:v>
                </c:pt>
                <c:pt idx="6498">
                  <c:v>41763.722638888888</c:v>
                </c:pt>
                <c:pt idx="6499">
                  <c:v>41763.722696759258</c:v>
                </c:pt>
                <c:pt idx="6500">
                  <c:v>41763.722766203704</c:v>
                </c:pt>
                <c:pt idx="6501">
                  <c:v>41763.722824074073</c:v>
                </c:pt>
                <c:pt idx="6502">
                  <c:v>41763.722881944443</c:v>
                </c:pt>
                <c:pt idx="6503">
                  <c:v>41763.722951388889</c:v>
                </c:pt>
                <c:pt idx="6504">
                  <c:v>41763.723009259258</c:v>
                </c:pt>
                <c:pt idx="6505">
                  <c:v>41763.723067129627</c:v>
                </c:pt>
                <c:pt idx="6506">
                  <c:v>41763.723124999997</c:v>
                </c:pt>
                <c:pt idx="6507">
                  <c:v>41763.723194444443</c:v>
                </c:pt>
                <c:pt idx="6508">
                  <c:v>41763.723252314812</c:v>
                </c:pt>
                <c:pt idx="6509">
                  <c:v>41763.723310185182</c:v>
                </c:pt>
                <c:pt idx="6510">
                  <c:v>41763.723379629628</c:v>
                </c:pt>
                <c:pt idx="6511">
                  <c:v>41763.723437499997</c:v>
                </c:pt>
                <c:pt idx="6512">
                  <c:v>41763.723495370374</c:v>
                </c:pt>
                <c:pt idx="6513">
                  <c:v>41763.723564814813</c:v>
                </c:pt>
                <c:pt idx="6514">
                  <c:v>41763.723622685182</c:v>
                </c:pt>
                <c:pt idx="6515">
                  <c:v>41763.723680555559</c:v>
                </c:pt>
                <c:pt idx="6516">
                  <c:v>41763.723749999997</c:v>
                </c:pt>
                <c:pt idx="6517">
                  <c:v>41763.723807870374</c:v>
                </c:pt>
                <c:pt idx="6518">
                  <c:v>41763.723865740743</c:v>
                </c:pt>
                <c:pt idx="6519">
                  <c:v>41763.723935185182</c:v>
                </c:pt>
                <c:pt idx="6520">
                  <c:v>41763.723993055559</c:v>
                </c:pt>
                <c:pt idx="6521">
                  <c:v>41763.724050925928</c:v>
                </c:pt>
                <c:pt idx="6522">
                  <c:v>41763.724108796298</c:v>
                </c:pt>
                <c:pt idx="6523">
                  <c:v>41763.724178240744</c:v>
                </c:pt>
                <c:pt idx="6524">
                  <c:v>41763.724236111113</c:v>
                </c:pt>
                <c:pt idx="6525">
                  <c:v>41763.724293981482</c:v>
                </c:pt>
                <c:pt idx="6526">
                  <c:v>41763.724363425928</c:v>
                </c:pt>
                <c:pt idx="6527">
                  <c:v>41763.724421296298</c:v>
                </c:pt>
                <c:pt idx="6528">
                  <c:v>41763.724479166667</c:v>
                </c:pt>
                <c:pt idx="6529">
                  <c:v>41763.724548611113</c:v>
                </c:pt>
                <c:pt idx="6530">
                  <c:v>41763.724606481483</c:v>
                </c:pt>
                <c:pt idx="6531">
                  <c:v>41763.724664351852</c:v>
                </c:pt>
                <c:pt idx="6532">
                  <c:v>41763.724733796298</c:v>
                </c:pt>
                <c:pt idx="6533">
                  <c:v>41763.724791666667</c:v>
                </c:pt>
                <c:pt idx="6534">
                  <c:v>41763.724849537037</c:v>
                </c:pt>
                <c:pt idx="6535">
                  <c:v>41763.724907407406</c:v>
                </c:pt>
                <c:pt idx="6536">
                  <c:v>41763.724976851852</c:v>
                </c:pt>
                <c:pt idx="6537">
                  <c:v>41763.725034722222</c:v>
                </c:pt>
                <c:pt idx="6538">
                  <c:v>41763.725092592591</c:v>
                </c:pt>
                <c:pt idx="6539">
                  <c:v>41763.725162037037</c:v>
                </c:pt>
                <c:pt idx="6540">
                  <c:v>41763.725219907406</c:v>
                </c:pt>
                <c:pt idx="6541">
                  <c:v>41763.725277777776</c:v>
                </c:pt>
                <c:pt idx="6542">
                  <c:v>41763.725347222222</c:v>
                </c:pt>
                <c:pt idx="6543">
                  <c:v>41763.725405092591</c:v>
                </c:pt>
                <c:pt idx="6544">
                  <c:v>41763.725462962961</c:v>
                </c:pt>
                <c:pt idx="6545">
                  <c:v>41763.725532407407</c:v>
                </c:pt>
                <c:pt idx="6546">
                  <c:v>41763.725590277776</c:v>
                </c:pt>
                <c:pt idx="6547">
                  <c:v>41763.725648148145</c:v>
                </c:pt>
                <c:pt idx="6548">
                  <c:v>41763.725717592592</c:v>
                </c:pt>
                <c:pt idx="6549">
                  <c:v>41763.725775462961</c:v>
                </c:pt>
                <c:pt idx="6550">
                  <c:v>41763.72583333333</c:v>
                </c:pt>
                <c:pt idx="6551">
                  <c:v>41763.725891203707</c:v>
                </c:pt>
                <c:pt idx="6552">
                  <c:v>41763.725960648146</c:v>
                </c:pt>
                <c:pt idx="6553">
                  <c:v>41763.726018518515</c:v>
                </c:pt>
                <c:pt idx="6554">
                  <c:v>41763.726076388892</c:v>
                </c:pt>
                <c:pt idx="6555">
                  <c:v>41763.726145833331</c:v>
                </c:pt>
                <c:pt idx="6556">
                  <c:v>41763.726203703707</c:v>
                </c:pt>
                <c:pt idx="6557">
                  <c:v>41763.726261574076</c:v>
                </c:pt>
                <c:pt idx="6558">
                  <c:v>41763.726331018515</c:v>
                </c:pt>
                <c:pt idx="6559">
                  <c:v>41763.726388888892</c:v>
                </c:pt>
                <c:pt idx="6560">
                  <c:v>41763.726446759261</c:v>
                </c:pt>
                <c:pt idx="6561">
                  <c:v>41763.7265162037</c:v>
                </c:pt>
                <c:pt idx="6562">
                  <c:v>41763.726574074077</c:v>
                </c:pt>
                <c:pt idx="6563">
                  <c:v>41763.726631944446</c:v>
                </c:pt>
                <c:pt idx="6564">
                  <c:v>41763.726701388892</c:v>
                </c:pt>
                <c:pt idx="6565">
                  <c:v>41763.726759259262</c:v>
                </c:pt>
                <c:pt idx="6566">
                  <c:v>41763.726817129631</c:v>
                </c:pt>
                <c:pt idx="6567">
                  <c:v>41763.726875</c:v>
                </c:pt>
                <c:pt idx="6568">
                  <c:v>41763.726944444446</c:v>
                </c:pt>
                <c:pt idx="6569">
                  <c:v>41763.727002314816</c:v>
                </c:pt>
                <c:pt idx="6570">
                  <c:v>41763.727060185185</c:v>
                </c:pt>
                <c:pt idx="6571">
                  <c:v>41763.727129629631</c:v>
                </c:pt>
                <c:pt idx="6572">
                  <c:v>41763.727187500001</c:v>
                </c:pt>
                <c:pt idx="6573">
                  <c:v>41763.72724537037</c:v>
                </c:pt>
                <c:pt idx="6574">
                  <c:v>41763.727314814816</c:v>
                </c:pt>
                <c:pt idx="6575">
                  <c:v>41763.727372685185</c:v>
                </c:pt>
                <c:pt idx="6576">
                  <c:v>41763.727430555555</c:v>
                </c:pt>
                <c:pt idx="6577">
                  <c:v>41763.727500000001</c:v>
                </c:pt>
                <c:pt idx="6578">
                  <c:v>41763.72755787037</c:v>
                </c:pt>
                <c:pt idx="6579">
                  <c:v>41763.72761574074</c:v>
                </c:pt>
                <c:pt idx="6580">
                  <c:v>41763.727685185186</c:v>
                </c:pt>
                <c:pt idx="6581">
                  <c:v>41763.727743055555</c:v>
                </c:pt>
                <c:pt idx="6582">
                  <c:v>41763.727800925924</c:v>
                </c:pt>
                <c:pt idx="6583">
                  <c:v>41763.727858796294</c:v>
                </c:pt>
                <c:pt idx="6584">
                  <c:v>41763.72792824074</c:v>
                </c:pt>
                <c:pt idx="6585">
                  <c:v>41763.727986111109</c:v>
                </c:pt>
                <c:pt idx="6586">
                  <c:v>41763.728043981479</c:v>
                </c:pt>
                <c:pt idx="6587">
                  <c:v>41763.728113425925</c:v>
                </c:pt>
                <c:pt idx="6588">
                  <c:v>41763.728171296294</c:v>
                </c:pt>
                <c:pt idx="6589">
                  <c:v>41763.728229166663</c:v>
                </c:pt>
                <c:pt idx="6590">
                  <c:v>41763.728298611109</c:v>
                </c:pt>
                <c:pt idx="6591">
                  <c:v>41763.728356481479</c:v>
                </c:pt>
                <c:pt idx="6592">
                  <c:v>41763.728414351855</c:v>
                </c:pt>
                <c:pt idx="6593">
                  <c:v>41763.728483796294</c:v>
                </c:pt>
                <c:pt idx="6594">
                  <c:v>41763.728541666664</c:v>
                </c:pt>
                <c:pt idx="6595">
                  <c:v>41763.72859953704</c:v>
                </c:pt>
                <c:pt idx="6596">
                  <c:v>41763.72865740741</c:v>
                </c:pt>
                <c:pt idx="6597">
                  <c:v>41763.728726851848</c:v>
                </c:pt>
                <c:pt idx="6598">
                  <c:v>41763.728784722225</c:v>
                </c:pt>
                <c:pt idx="6599">
                  <c:v>41763.728842592594</c:v>
                </c:pt>
                <c:pt idx="6600">
                  <c:v>41763.728912037041</c:v>
                </c:pt>
                <c:pt idx="6601">
                  <c:v>41763.72896990741</c:v>
                </c:pt>
                <c:pt idx="6602">
                  <c:v>41763.729027777779</c:v>
                </c:pt>
                <c:pt idx="6603">
                  <c:v>41763.729097222225</c:v>
                </c:pt>
                <c:pt idx="6604">
                  <c:v>41763.729155092595</c:v>
                </c:pt>
                <c:pt idx="6605">
                  <c:v>41763.729212962964</c:v>
                </c:pt>
                <c:pt idx="6606">
                  <c:v>41763.72928240741</c:v>
                </c:pt>
                <c:pt idx="6607">
                  <c:v>41763.72934027778</c:v>
                </c:pt>
                <c:pt idx="6608">
                  <c:v>41763.729398148149</c:v>
                </c:pt>
                <c:pt idx="6609">
                  <c:v>41763.729456018518</c:v>
                </c:pt>
                <c:pt idx="6610">
                  <c:v>41763.729525462964</c:v>
                </c:pt>
                <c:pt idx="6611">
                  <c:v>41763.729583333334</c:v>
                </c:pt>
                <c:pt idx="6612">
                  <c:v>41763.729641203703</c:v>
                </c:pt>
                <c:pt idx="6613">
                  <c:v>41763.729710648149</c:v>
                </c:pt>
                <c:pt idx="6614">
                  <c:v>41763.729768518519</c:v>
                </c:pt>
                <c:pt idx="6615">
                  <c:v>41763.729826388888</c:v>
                </c:pt>
                <c:pt idx="6616">
                  <c:v>41763.729895833334</c:v>
                </c:pt>
                <c:pt idx="6617">
                  <c:v>41763.729953703703</c:v>
                </c:pt>
                <c:pt idx="6618">
                  <c:v>41763.730011574073</c:v>
                </c:pt>
                <c:pt idx="6619">
                  <c:v>41763.730081018519</c:v>
                </c:pt>
                <c:pt idx="6620">
                  <c:v>41763.730138888888</c:v>
                </c:pt>
                <c:pt idx="6621">
                  <c:v>41763.730196759258</c:v>
                </c:pt>
                <c:pt idx="6622">
                  <c:v>41763.730266203704</c:v>
                </c:pt>
                <c:pt idx="6623">
                  <c:v>41763.730324074073</c:v>
                </c:pt>
                <c:pt idx="6624">
                  <c:v>41763.730381944442</c:v>
                </c:pt>
                <c:pt idx="6625">
                  <c:v>41763.730439814812</c:v>
                </c:pt>
                <c:pt idx="6626">
                  <c:v>41763.730509259258</c:v>
                </c:pt>
                <c:pt idx="6627">
                  <c:v>41763.730567129627</c:v>
                </c:pt>
                <c:pt idx="6628">
                  <c:v>41763.730624999997</c:v>
                </c:pt>
                <c:pt idx="6629">
                  <c:v>41763.730694444443</c:v>
                </c:pt>
                <c:pt idx="6630">
                  <c:v>41763.730752314812</c:v>
                </c:pt>
                <c:pt idx="6631">
                  <c:v>41763.730810185189</c:v>
                </c:pt>
                <c:pt idx="6632">
                  <c:v>41763.730879629627</c:v>
                </c:pt>
                <c:pt idx="6633">
                  <c:v>41763.730937499997</c:v>
                </c:pt>
                <c:pt idx="6634">
                  <c:v>41763.730995370373</c:v>
                </c:pt>
                <c:pt idx="6635">
                  <c:v>41763.731064814812</c:v>
                </c:pt>
                <c:pt idx="6636">
                  <c:v>41763.731122685182</c:v>
                </c:pt>
                <c:pt idx="6637">
                  <c:v>41763.731180555558</c:v>
                </c:pt>
                <c:pt idx="6638">
                  <c:v>41763.731238425928</c:v>
                </c:pt>
                <c:pt idx="6639">
                  <c:v>41763.731307870374</c:v>
                </c:pt>
                <c:pt idx="6640">
                  <c:v>41763.731365740743</c:v>
                </c:pt>
                <c:pt idx="6641">
                  <c:v>41763.731423611112</c:v>
                </c:pt>
                <c:pt idx="6642">
                  <c:v>41763.731493055559</c:v>
                </c:pt>
                <c:pt idx="6643">
                  <c:v>41763.731550925928</c:v>
                </c:pt>
                <c:pt idx="6644">
                  <c:v>41763.731608796297</c:v>
                </c:pt>
                <c:pt idx="6645">
                  <c:v>41763.731678240743</c:v>
                </c:pt>
                <c:pt idx="6646">
                  <c:v>41763.731736111113</c:v>
                </c:pt>
                <c:pt idx="6647">
                  <c:v>41763.731793981482</c:v>
                </c:pt>
                <c:pt idx="6648">
                  <c:v>41763.731863425928</c:v>
                </c:pt>
                <c:pt idx="6649">
                  <c:v>41763.731921296298</c:v>
                </c:pt>
                <c:pt idx="6650">
                  <c:v>41763.731979166667</c:v>
                </c:pt>
                <c:pt idx="6651">
                  <c:v>41763.732048611113</c:v>
                </c:pt>
                <c:pt idx="6652">
                  <c:v>41763.732106481482</c:v>
                </c:pt>
                <c:pt idx="6653">
                  <c:v>41763.732164351852</c:v>
                </c:pt>
                <c:pt idx="6654">
                  <c:v>41763.732222222221</c:v>
                </c:pt>
                <c:pt idx="6655">
                  <c:v>41763.732291666667</c:v>
                </c:pt>
                <c:pt idx="6656">
                  <c:v>41763.732349537036</c:v>
                </c:pt>
                <c:pt idx="6657">
                  <c:v>41763.732407407406</c:v>
                </c:pt>
                <c:pt idx="6658">
                  <c:v>41763.732476851852</c:v>
                </c:pt>
                <c:pt idx="6659">
                  <c:v>41763.732534722221</c:v>
                </c:pt>
                <c:pt idx="6660">
                  <c:v>41763.732592592591</c:v>
                </c:pt>
                <c:pt idx="6661">
                  <c:v>41763.732662037037</c:v>
                </c:pt>
                <c:pt idx="6662">
                  <c:v>41763.732719907406</c:v>
                </c:pt>
                <c:pt idx="6663">
                  <c:v>41763.732777777775</c:v>
                </c:pt>
                <c:pt idx="6664">
                  <c:v>41763.732847222222</c:v>
                </c:pt>
                <c:pt idx="6665">
                  <c:v>41763.732905092591</c:v>
                </c:pt>
                <c:pt idx="6666">
                  <c:v>41763.73296296296</c:v>
                </c:pt>
                <c:pt idx="6667">
                  <c:v>41763.733020833337</c:v>
                </c:pt>
                <c:pt idx="6668">
                  <c:v>41763.733090277776</c:v>
                </c:pt>
                <c:pt idx="6669">
                  <c:v>41763.733148148145</c:v>
                </c:pt>
                <c:pt idx="6670">
                  <c:v>41763.733206018522</c:v>
                </c:pt>
                <c:pt idx="6671">
                  <c:v>41763.733275462961</c:v>
                </c:pt>
                <c:pt idx="6672">
                  <c:v>41763.73333333333</c:v>
                </c:pt>
                <c:pt idx="6673">
                  <c:v>41763.733391203707</c:v>
                </c:pt>
                <c:pt idx="6674">
                  <c:v>41763.733460648145</c:v>
                </c:pt>
                <c:pt idx="6675">
                  <c:v>41763.733518518522</c:v>
                </c:pt>
                <c:pt idx="6676">
                  <c:v>41763.733576388891</c:v>
                </c:pt>
                <c:pt idx="6677">
                  <c:v>41763.73364583333</c:v>
                </c:pt>
                <c:pt idx="6678">
                  <c:v>41763.733703703707</c:v>
                </c:pt>
                <c:pt idx="6679">
                  <c:v>41763.733761574076</c:v>
                </c:pt>
                <c:pt idx="6680">
                  <c:v>41763.733831018515</c:v>
                </c:pt>
                <c:pt idx="6681">
                  <c:v>41763.733888888892</c:v>
                </c:pt>
                <c:pt idx="6682">
                  <c:v>41763.733946759261</c:v>
                </c:pt>
                <c:pt idx="6683">
                  <c:v>41763.73400462963</c:v>
                </c:pt>
                <c:pt idx="6684">
                  <c:v>41763.734074074076</c:v>
                </c:pt>
                <c:pt idx="6685">
                  <c:v>41763.734131944446</c:v>
                </c:pt>
                <c:pt idx="6686">
                  <c:v>41763.734189814815</c:v>
                </c:pt>
                <c:pt idx="6687">
                  <c:v>41763.734259259261</c:v>
                </c:pt>
                <c:pt idx="6688">
                  <c:v>41763.734317129631</c:v>
                </c:pt>
                <c:pt idx="6689">
                  <c:v>41763.734375</c:v>
                </c:pt>
                <c:pt idx="6690">
                  <c:v>41763.734444444446</c:v>
                </c:pt>
                <c:pt idx="6691">
                  <c:v>41763.734502314815</c:v>
                </c:pt>
                <c:pt idx="6692">
                  <c:v>41763.734560185185</c:v>
                </c:pt>
                <c:pt idx="6693">
                  <c:v>41763.734629629631</c:v>
                </c:pt>
                <c:pt idx="6694">
                  <c:v>41763.7346875</c:v>
                </c:pt>
                <c:pt idx="6695">
                  <c:v>41763.73474537037</c:v>
                </c:pt>
                <c:pt idx="6696">
                  <c:v>41763.734803240739</c:v>
                </c:pt>
                <c:pt idx="6697">
                  <c:v>41763.734872685185</c:v>
                </c:pt>
                <c:pt idx="6698">
                  <c:v>41763.734930555554</c:v>
                </c:pt>
                <c:pt idx="6699">
                  <c:v>41763.734988425924</c:v>
                </c:pt>
                <c:pt idx="6700">
                  <c:v>41763.73505787037</c:v>
                </c:pt>
                <c:pt idx="6701">
                  <c:v>41763.735115740739</c:v>
                </c:pt>
                <c:pt idx="6702">
                  <c:v>41763.735173611109</c:v>
                </c:pt>
                <c:pt idx="6703">
                  <c:v>41763.735243055555</c:v>
                </c:pt>
                <c:pt idx="6704">
                  <c:v>41763.735300925924</c:v>
                </c:pt>
                <c:pt idx="6705">
                  <c:v>41763.735358796293</c:v>
                </c:pt>
                <c:pt idx="6706">
                  <c:v>41763.73542824074</c:v>
                </c:pt>
                <c:pt idx="6707">
                  <c:v>41763.735486111109</c:v>
                </c:pt>
                <c:pt idx="6708">
                  <c:v>41763.735543981478</c:v>
                </c:pt>
                <c:pt idx="6709">
                  <c:v>41763.735601851855</c:v>
                </c:pt>
                <c:pt idx="6710">
                  <c:v>41763.735671296294</c:v>
                </c:pt>
                <c:pt idx="6711">
                  <c:v>41763.735729166663</c:v>
                </c:pt>
                <c:pt idx="6712">
                  <c:v>41763.73578703704</c:v>
                </c:pt>
                <c:pt idx="6713">
                  <c:v>41763.735856481479</c:v>
                </c:pt>
                <c:pt idx="6714">
                  <c:v>41763.735914351855</c:v>
                </c:pt>
                <c:pt idx="6715">
                  <c:v>41763.735972222225</c:v>
                </c:pt>
                <c:pt idx="6716">
                  <c:v>41763.736041666663</c:v>
                </c:pt>
                <c:pt idx="6717">
                  <c:v>41763.73609953704</c:v>
                </c:pt>
                <c:pt idx="6718">
                  <c:v>41763.736157407409</c:v>
                </c:pt>
                <c:pt idx="6719">
                  <c:v>41763.736226851855</c:v>
                </c:pt>
                <c:pt idx="6720">
                  <c:v>41763.736284722225</c:v>
                </c:pt>
                <c:pt idx="6721">
                  <c:v>41763.736342592594</c:v>
                </c:pt>
                <c:pt idx="6722">
                  <c:v>41763.73641203704</c:v>
                </c:pt>
                <c:pt idx="6723">
                  <c:v>41763.73646990741</c:v>
                </c:pt>
                <c:pt idx="6724">
                  <c:v>41763.736527777779</c:v>
                </c:pt>
                <c:pt idx="6725">
                  <c:v>41763.736585648148</c:v>
                </c:pt>
                <c:pt idx="6726">
                  <c:v>41763.736655092594</c:v>
                </c:pt>
                <c:pt idx="6727">
                  <c:v>41763.736712962964</c:v>
                </c:pt>
                <c:pt idx="6728">
                  <c:v>41763.736770833333</c:v>
                </c:pt>
                <c:pt idx="6729">
                  <c:v>41763.736840277779</c:v>
                </c:pt>
                <c:pt idx="6730">
                  <c:v>41763.736898148149</c:v>
                </c:pt>
                <c:pt idx="6731">
                  <c:v>41763.736956018518</c:v>
                </c:pt>
                <c:pt idx="6732">
                  <c:v>41763.737025462964</c:v>
                </c:pt>
                <c:pt idx="6733">
                  <c:v>41763.737083333333</c:v>
                </c:pt>
                <c:pt idx="6734">
                  <c:v>41763.737141203703</c:v>
                </c:pt>
                <c:pt idx="6735">
                  <c:v>41763.737210648149</c:v>
                </c:pt>
                <c:pt idx="6736">
                  <c:v>41763.737268518518</c:v>
                </c:pt>
                <c:pt idx="6737">
                  <c:v>41763.737326388888</c:v>
                </c:pt>
                <c:pt idx="6738">
                  <c:v>41763.737384259257</c:v>
                </c:pt>
                <c:pt idx="6739">
                  <c:v>41763.737453703703</c:v>
                </c:pt>
                <c:pt idx="6740">
                  <c:v>41763.737511574072</c:v>
                </c:pt>
                <c:pt idx="6741">
                  <c:v>41763.737569444442</c:v>
                </c:pt>
                <c:pt idx="6742">
                  <c:v>41763.737638888888</c:v>
                </c:pt>
                <c:pt idx="6743">
                  <c:v>41763.737696759257</c:v>
                </c:pt>
                <c:pt idx="6744">
                  <c:v>41763.737754629627</c:v>
                </c:pt>
                <c:pt idx="6745">
                  <c:v>41763.737824074073</c:v>
                </c:pt>
                <c:pt idx="6746">
                  <c:v>41763.737881944442</c:v>
                </c:pt>
                <c:pt idx="6747">
                  <c:v>41763.737939814811</c:v>
                </c:pt>
                <c:pt idx="6748">
                  <c:v>41763.738009259258</c:v>
                </c:pt>
                <c:pt idx="6749">
                  <c:v>41763.738067129627</c:v>
                </c:pt>
                <c:pt idx="6750">
                  <c:v>41763.738125000003</c:v>
                </c:pt>
                <c:pt idx="6751">
                  <c:v>41763.738182870373</c:v>
                </c:pt>
                <c:pt idx="6752">
                  <c:v>41763.738252314812</c:v>
                </c:pt>
                <c:pt idx="6753">
                  <c:v>41763.738310185188</c:v>
                </c:pt>
                <c:pt idx="6754">
                  <c:v>41763.738368055558</c:v>
                </c:pt>
                <c:pt idx="6755">
                  <c:v>41763.738437499997</c:v>
                </c:pt>
                <c:pt idx="6756">
                  <c:v>41763.738495370373</c:v>
                </c:pt>
                <c:pt idx="6757">
                  <c:v>41763.738553240742</c:v>
                </c:pt>
                <c:pt idx="6758">
                  <c:v>41763.738622685189</c:v>
                </c:pt>
                <c:pt idx="6759">
                  <c:v>41763.738680555558</c:v>
                </c:pt>
                <c:pt idx="6760">
                  <c:v>41763.738738425927</c:v>
                </c:pt>
                <c:pt idx="6761">
                  <c:v>41763.738807870373</c:v>
                </c:pt>
                <c:pt idx="6762">
                  <c:v>41763.738865740743</c:v>
                </c:pt>
                <c:pt idx="6763">
                  <c:v>41763.738923611112</c:v>
                </c:pt>
                <c:pt idx="6764">
                  <c:v>41763.738993055558</c:v>
                </c:pt>
                <c:pt idx="6765">
                  <c:v>41763.739050925928</c:v>
                </c:pt>
                <c:pt idx="6766">
                  <c:v>41763.739108796297</c:v>
                </c:pt>
                <c:pt idx="6767">
                  <c:v>41763.739166666666</c:v>
                </c:pt>
                <c:pt idx="6768">
                  <c:v>41763.739236111112</c:v>
                </c:pt>
                <c:pt idx="6769">
                  <c:v>41763.739293981482</c:v>
                </c:pt>
                <c:pt idx="6770">
                  <c:v>41763.739351851851</c:v>
                </c:pt>
                <c:pt idx="6771">
                  <c:v>41763.739421296297</c:v>
                </c:pt>
                <c:pt idx="6772">
                  <c:v>41763.739479166667</c:v>
                </c:pt>
                <c:pt idx="6773">
                  <c:v>41763.739537037036</c:v>
                </c:pt>
                <c:pt idx="6774">
                  <c:v>41763.739606481482</c:v>
                </c:pt>
                <c:pt idx="6775">
                  <c:v>41763.739664351851</c:v>
                </c:pt>
                <c:pt idx="6776">
                  <c:v>41763.739722222221</c:v>
                </c:pt>
                <c:pt idx="6777">
                  <c:v>41763.739791666667</c:v>
                </c:pt>
                <c:pt idx="6778">
                  <c:v>41763.739849537036</c:v>
                </c:pt>
                <c:pt idx="6779">
                  <c:v>41763.739907407406</c:v>
                </c:pt>
                <c:pt idx="6780">
                  <c:v>41763.739976851852</c:v>
                </c:pt>
                <c:pt idx="6781">
                  <c:v>41763.740034722221</c:v>
                </c:pt>
                <c:pt idx="6782">
                  <c:v>41763.74009259259</c:v>
                </c:pt>
                <c:pt idx="6783">
                  <c:v>41763.74015046296</c:v>
                </c:pt>
                <c:pt idx="6784">
                  <c:v>41763.740219907406</c:v>
                </c:pt>
                <c:pt idx="6785">
                  <c:v>41763.740277777775</c:v>
                </c:pt>
                <c:pt idx="6786">
                  <c:v>41763.740335648145</c:v>
                </c:pt>
                <c:pt idx="6787">
                  <c:v>41763.740405092591</c:v>
                </c:pt>
                <c:pt idx="6788">
                  <c:v>41763.74046296296</c:v>
                </c:pt>
                <c:pt idx="6789">
                  <c:v>41763.740520833337</c:v>
                </c:pt>
                <c:pt idx="6790">
                  <c:v>41763.740590277775</c:v>
                </c:pt>
                <c:pt idx="6791">
                  <c:v>41763.740648148145</c:v>
                </c:pt>
                <c:pt idx="6792">
                  <c:v>41763.740706018521</c:v>
                </c:pt>
                <c:pt idx="6793">
                  <c:v>41763.74077546296</c:v>
                </c:pt>
                <c:pt idx="6794">
                  <c:v>41763.740833333337</c:v>
                </c:pt>
                <c:pt idx="6795">
                  <c:v>41763.740891203706</c:v>
                </c:pt>
                <c:pt idx="6796">
                  <c:v>41763.740949074076</c:v>
                </c:pt>
                <c:pt idx="6797">
                  <c:v>41763.741018518522</c:v>
                </c:pt>
                <c:pt idx="6798">
                  <c:v>41763.741076388891</c:v>
                </c:pt>
                <c:pt idx="6799">
                  <c:v>41763.74113425926</c:v>
                </c:pt>
                <c:pt idx="6800">
                  <c:v>41763.741203703707</c:v>
                </c:pt>
                <c:pt idx="6801">
                  <c:v>41763.741261574076</c:v>
                </c:pt>
                <c:pt idx="6802">
                  <c:v>41763.741319444445</c:v>
                </c:pt>
                <c:pt idx="6803">
                  <c:v>41763.741388888891</c:v>
                </c:pt>
                <c:pt idx="6804">
                  <c:v>41763.741446759261</c:v>
                </c:pt>
                <c:pt idx="6805">
                  <c:v>41763.74150462963</c:v>
                </c:pt>
                <c:pt idx="6806">
                  <c:v>41763.741574074076</c:v>
                </c:pt>
                <c:pt idx="6807">
                  <c:v>41763.741631944446</c:v>
                </c:pt>
                <c:pt idx="6808">
                  <c:v>41763.741689814815</c:v>
                </c:pt>
                <c:pt idx="6809">
                  <c:v>41763.741747685184</c:v>
                </c:pt>
                <c:pt idx="6810">
                  <c:v>41763.74181712963</c:v>
                </c:pt>
                <c:pt idx="6811">
                  <c:v>41763.741875</c:v>
                </c:pt>
                <c:pt idx="6812">
                  <c:v>41763.741932870369</c:v>
                </c:pt>
                <c:pt idx="6813">
                  <c:v>41763.742002314815</c:v>
                </c:pt>
                <c:pt idx="6814">
                  <c:v>41763.742060185185</c:v>
                </c:pt>
                <c:pt idx="6815">
                  <c:v>41763.742118055554</c:v>
                </c:pt>
                <c:pt idx="6816">
                  <c:v>41763.7421875</c:v>
                </c:pt>
                <c:pt idx="6817">
                  <c:v>41763.742245370369</c:v>
                </c:pt>
                <c:pt idx="6818">
                  <c:v>41763.742303240739</c:v>
                </c:pt>
                <c:pt idx="6819">
                  <c:v>41763.742372685185</c:v>
                </c:pt>
                <c:pt idx="6820">
                  <c:v>41763.742430555554</c:v>
                </c:pt>
                <c:pt idx="6821">
                  <c:v>41763.742488425924</c:v>
                </c:pt>
                <c:pt idx="6822">
                  <c:v>41763.74255787037</c:v>
                </c:pt>
                <c:pt idx="6823">
                  <c:v>41763.742615740739</c:v>
                </c:pt>
                <c:pt idx="6824">
                  <c:v>41763.742673611108</c:v>
                </c:pt>
                <c:pt idx="6825">
                  <c:v>41763.742731481485</c:v>
                </c:pt>
                <c:pt idx="6826">
                  <c:v>41763.742800925924</c:v>
                </c:pt>
                <c:pt idx="6827">
                  <c:v>41763.742858796293</c:v>
                </c:pt>
                <c:pt idx="6828">
                  <c:v>41763.74291666667</c:v>
                </c:pt>
                <c:pt idx="6829">
                  <c:v>41763.742986111109</c:v>
                </c:pt>
                <c:pt idx="6830">
                  <c:v>41763.743043981478</c:v>
                </c:pt>
                <c:pt idx="6831">
                  <c:v>41763.743101851855</c:v>
                </c:pt>
                <c:pt idx="6832">
                  <c:v>41763.743171296293</c:v>
                </c:pt>
                <c:pt idx="6833">
                  <c:v>41763.74322916667</c:v>
                </c:pt>
                <c:pt idx="6834">
                  <c:v>41763.743287037039</c:v>
                </c:pt>
                <c:pt idx="6835">
                  <c:v>41763.743356481478</c:v>
                </c:pt>
                <c:pt idx="6836">
                  <c:v>41763.743414351855</c:v>
                </c:pt>
                <c:pt idx="6837">
                  <c:v>41763.743472222224</c:v>
                </c:pt>
                <c:pt idx="6838">
                  <c:v>41763.743530092594</c:v>
                </c:pt>
                <c:pt idx="6839">
                  <c:v>41763.74359953704</c:v>
                </c:pt>
                <c:pt idx="6840">
                  <c:v>41763.743657407409</c:v>
                </c:pt>
                <c:pt idx="6841">
                  <c:v>41763.743715277778</c:v>
                </c:pt>
                <c:pt idx="6842">
                  <c:v>41763.743784722225</c:v>
                </c:pt>
                <c:pt idx="6843">
                  <c:v>41763.743842592594</c:v>
                </c:pt>
                <c:pt idx="6844">
                  <c:v>41763.743900462963</c:v>
                </c:pt>
                <c:pt idx="6845">
                  <c:v>41763.743969907409</c:v>
                </c:pt>
                <c:pt idx="6846">
                  <c:v>41763.744027777779</c:v>
                </c:pt>
                <c:pt idx="6847">
                  <c:v>41763.744085648148</c:v>
                </c:pt>
                <c:pt idx="6848">
                  <c:v>41763.744155092594</c:v>
                </c:pt>
                <c:pt idx="6849">
                  <c:v>41763.744212962964</c:v>
                </c:pt>
                <c:pt idx="6850">
                  <c:v>41763.744270833333</c:v>
                </c:pt>
                <c:pt idx="6851">
                  <c:v>41763.744328703702</c:v>
                </c:pt>
                <c:pt idx="6852">
                  <c:v>41763.744398148148</c:v>
                </c:pt>
                <c:pt idx="6853">
                  <c:v>41763.744456018518</c:v>
                </c:pt>
                <c:pt idx="6854">
                  <c:v>41763.744513888887</c:v>
                </c:pt>
                <c:pt idx="6855">
                  <c:v>41763.744583333333</c:v>
                </c:pt>
                <c:pt idx="6856">
                  <c:v>41763.744641203702</c:v>
                </c:pt>
                <c:pt idx="6857">
                  <c:v>41763.744699074072</c:v>
                </c:pt>
                <c:pt idx="6858">
                  <c:v>41763.744768518518</c:v>
                </c:pt>
                <c:pt idx="6859">
                  <c:v>41763.744826388887</c:v>
                </c:pt>
                <c:pt idx="6860">
                  <c:v>41763.744884259257</c:v>
                </c:pt>
                <c:pt idx="6861">
                  <c:v>41763.744953703703</c:v>
                </c:pt>
                <c:pt idx="6862">
                  <c:v>41763.745011574072</c:v>
                </c:pt>
                <c:pt idx="6863">
                  <c:v>41763.745069444441</c:v>
                </c:pt>
                <c:pt idx="6864">
                  <c:v>41763.745127314818</c:v>
                </c:pt>
                <c:pt idx="6865">
                  <c:v>41763.745196759257</c:v>
                </c:pt>
                <c:pt idx="6866">
                  <c:v>41763.745254629626</c:v>
                </c:pt>
                <c:pt idx="6867">
                  <c:v>41763.745312500003</c:v>
                </c:pt>
                <c:pt idx="6868">
                  <c:v>41763.745381944442</c:v>
                </c:pt>
                <c:pt idx="6869">
                  <c:v>41763.745439814818</c:v>
                </c:pt>
                <c:pt idx="6870">
                  <c:v>41763.745497685188</c:v>
                </c:pt>
                <c:pt idx="6871">
                  <c:v>41763.745567129627</c:v>
                </c:pt>
                <c:pt idx="6872">
                  <c:v>41763.745625000003</c:v>
                </c:pt>
                <c:pt idx="6873">
                  <c:v>41763.745682870373</c:v>
                </c:pt>
                <c:pt idx="6874">
                  <c:v>41763.745752314811</c:v>
                </c:pt>
                <c:pt idx="6875">
                  <c:v>41763.745810185188</c:v>
                </c:pt>
                <c:pt idx="6876">
                  <c:v>41763.745868055557</c:v>
                </c:pt>
                <c:pt idx="6877">
                  <c:v>41763.745937500003</c:v>
                </c:pt>
                <c:pt idx="6878">
                  <c:v>41763.745995370373</c:v>
                </c:pt>
                <c:pt idx="6879">
                  <c:v>41763.746053240742</c:v>
                </c:pt>
                <c:pt idx="6880">
                  <c:v>41763.746111111112</c:v>
                </c:pt>
                <c:pt idx="6881">
                  <c:v>41763.746180555558</c:v>
                </c:pt>
                <c:pt idx="6882">
                  <c:v>41763.746238425927</c:v>
                </c:pt>
                <c:pt idx="6883">
                  <c:v>41763.746296296296</c:v>
                </c:pt>
                <c:pt idx="6884">
                  <c:v>41763.746365740742</c:v>
                </c:pt>
                <c:pt idx="6885">
                  <c:v>41763.746423611112</c:v>
                </c:pt>
                <c:pt idx="6886">
                  <c:v>41763.746481481481</c:v>
                </c:pt>
                <c:pt idx="6887">
                  <c:v>41763.746550925927</c:v>
                </c:pt>
                <c:pt idx="6888">
                  <c:v>41763.746608796297</c:v>
                </c:pt>
                <c:pt idx="6889">
                  <c:v>41763.746666666666</c:v>
                </c:pt>
                <c:pt idx="6890">
                  <c:v>41763.746736111112</c:v>
                </c:pt>
                <c:pt idx="6891">
                  <c:v>41763.746793981481</c:v>
                </c:pt>
                <c:pt idx="6892">
                  <c:v>41763.746851851851</c:v>
                </c:pt>
                <c:pt idx="6893">
                  <c:v>41763.74690972222</c:v>
                </c:pt>
                <c:pt idx="6894">
                  <c:v>41763.746979166666</c:v>
                </c:pt>
                <c:pt idx="6895">
                  <c:v>41763.747037037036</c:v>
                </c:pt>
                <c:pt idx="6896">
                  <c:v>41763.747094907405</c:v>
                </c:pt>
                <c:pt idx="6897">
                  <c:v>41763.747164351851</c:v>
                </c:pt>
                <c:pt idx="6898">
                  <c:v>41763.74722222222</c:v>
                </c:pt>
                <c:pt idx="6899">
                  <c:v>41763.74728009259</c:v>
                </c:pt>
                <c:pt idx="6900">
                  <c:v>41763.747349537036</c:v>
                </c:pt>
                <c:pt idx="6901">
                  <c:v>41763.747407407405</c:v>
                </c:pt>
                <c:pt idx="6902">
                  <c:v>41763.747465277775</c:v>
                </c:pt>
                <c:pt idx="6903">
                  <c:v>41763.747534722221</c:v>
                </c:pt>
                <c:pt idx="6904">
                  <c:v>41763.74759259259</c:v>
                </c:pt>
                <c:pt idx="6905">
                  <c:v>41763.747650462959</c:v>
                </c:pt>
                <c:pt idx="6906">
                  <c:v>41763.747708333336</c:v>
                </c:pt>
                <c:pt idx="6907">
                  <c:v>41763.747777777775</c:v>
                </c:pt>
                <c:pt idx="6908">
                  <c:v>41763.747835648152</c:v>
                </c:pt>
                <c:pt idx="6909">
                  <c:v>41763.747893518521</c:v>
                </c:pt>
                <c:pt idx="6910">
                  <c:v>41763.74796296296</c:v>
                </c:pt>
                <c:pt idx="6911">
                  <c:v>41763.748020833336</c:v>
                </c:pt>
                <c:pt idx="6912">
                  <c:v>41763.748078703706</c:v>
                </c:pt>
                <c:pt idx="6913">
                  <c:v>41763.748148148145</c:v>
                </c:pt>
                <c:pt idx="6914">
                  <c:v>41763.748206018521</c:v>
                </c:pt>
                <c:pt idx="6915">
                  <c:v>41763.748263888891</c:v>
                </c:pt>
                <c:pt idx="6916">
                  <c:v>41763.748333333337</c:v>
                </c:pt>
                <c:pt idx="6917">
                  <c:v>41763.748391203706</c:v>
                </c:pt>
                <c:pt idx="6918">
                  <c:v>41763.748449074075</c:v>
                </c:pt>
                <c:pt idx="6919">
                  <c:v>41763.748518518521</c:v>
                </c:pt>
                <c:pt idx="6920">
                  <c:v>41763.748576388891</c:v>
                </c:pt>
                <c:pt idx="6921">
                  <c:v>41763.74863425926</c:v>
                </c:pt>
                <c:pt idx="6922">
                  <c:v>41763.748692129629</c:v>
                </c:pt>
                <c:pt idx="6923">
                  <c:v>41763.748761574076</c:v>
                </c:pt>
                <c:pt idx="6924">
                  <c:v>41763.748819444445</c:v>
                </c:pt>
                <c:pt idx="6925">
                  <c:v>41763.748877314814</c:v>
                </c:pt>
                <c:pt idx="6926">
                  <c:v>41763.74894675926</c:v>
                </c:pt>
                <c:pt idx="6927">
                  <c:v>41763.74900462963</c:v>
                </c:pt>
                <c:pt idx="6928">
                  <c:v>41763.749062499999</c:v>
                </c:pt>
                <c:pt idx="6929">
                  <c:v>41763.749131944445</c:v>
                </c:pt>
                <c:pt idx="6930">
                  <c:v>41763.749189814815</c:v>
                </c:pt>
                <c:pt idx="6931">
                  <c:v>41763.749247685184</c:v>
                </c:pt>
                <c:pt idx="6932">
                  <c:v>41763.74931712963</c:v>
                </c:pt>
                <c:pt idx="6933">
                  <c:v>41763.749374999999</c:v>
                </c:pt>
                <c:pt idx="6934">
                  <c:v>41763.749432870369</c:v>
                </c:pt>
                <c:pt idx="6935">
                  <c:v>41763.749490740738</c:v>
                </c:pt>
                <c:pt idx="6936">
                  <c:v>41763.749560185184</c:v>
                </c:pt>
                <c:pt idx="6937">
                  <c:v>41763.749618055554</c:v>
                </c:pt>
                <c:pt idx="6938">
                  <c:v>41763.749675925923</c:v>
                </c:pt>
                <c:pt idx="6939">
                  <c:v>41763.749745370369</c:v>
                </c:pt>
                <c:pt idx="6940">
                  <c:v>41763.749803240738</c:v>
                </c:pt>
                <c:pt idx="6941">
                  <c:v>41763.749861111108</c:v>
                </c:pt>
                <c:pt idx="6942">
                  <c:v>41763.749930555554</c:v>
                </c:pt>
                <c:pt idx="6943">
                  <c:v>41763.749988425923</c:v>
                </c:pt>
                <c:pt idx="6944">
                  <c:v>41763.7500462963</c:v>
                </c:pt>
                <c:pt idx="6945">
                  <c:v>41763.750115740739</c:v>
                </c:pt>
                <c:pt idx="6946">
                  <c:v>41763.750173611108</c:v>
                </c:pt>
                <c:pt idx="6947">
                  <c:v>41763.750231481485</c:v>
                </c:pt>
                <c:pt idx="6948">
                  <c:v>41763.750289351854</c:v>
                </c:pt>
                <c:pt idx="6949">
                  <c:v>41763.750358796293</c:v>
                </c:pt>
                <c:pt idx="6950">
                  <c:v>41763.750416666669</c:v>
                </c:pt>
                <c:pt idx="6951">
                  <c:v>41763.750474537039</c:v>
                </c:pt>
                <c:pt idx="6952">
                  <c:v>41763.750543981485</c:v>
                </c:pt>
                <c:pt idx="6953">
                  <c:v>41763.750601851854</c:v>
                </c:pt>
                <c:pt idx="6954">
                  <c:v>41763.750659722224</c:v>
                </c:pt>
                <c:pt idx="6955">
                  <c:v>41763.75072916667</c:v>
                </c:pt>
                <c:pt idx="6956">
                  <c:v>41763.750787037039</c:v>
                </c:pt>
                <c:pt idx="6957">
                  <c:v>41763.750844907408</c:v>
                </c:pt>
                <c:pt idx="6958">
                  <c:v>41763.750914351855</c:v>
                </c:pt>
                <c:pt idx="6959">
                  <c:v>41763.750972222224</c:v>
                </c:pt>
                <c:pt idx="6960">
                  <c:v>41763.751030092593</c:v>
                </c:pt>
                <c:pt idx="6961">
                  <c:v>41763.751087962963</c:v>
                </c:pt>
                <c:pt idx="6962">
                  <c:v>41763.751157407409</c:v>
                </c:pt>
                <c:pt idx="6963">
                  <c:v>41763.751215277778</c:v>
                </c:pt>
                <c:pt idx="6964">
                  <c:v>41763.751273148147</c:v>
                </c:pt>
                <c:pt idx="6965">
                  <c:v>41763.751342592594</c:v>
                </c:pt>
                <c:pt idx="6966">
                  <c:v>41763.751400462963</c:v>
                </c:pt>
                <c:pt idx="6967">
                  <c:v>41763.751458333332</c:v>
                </c:pt>
                <c:pt idx="6968">
                  <c:v>41763.751527777778</c:v>
                </c:pt>
                <c:pt idx="6969">
                  <c:v>41763.751585648148</c:v>
                </c:pt>
                <c:pt idx="6970">
                  <c:v>41763.751643518517</c:v>
                </c:pt>
                <c:pt idx="6971">
                  <c:v>41763.751712962963</c:v>
                </c:pt>
                <c:pt idx="6972">
                  <c:v>41763.751770833333</c:v>
                </c:pt>
                <c:pt idx="6973">
                  <c:v>41763.751828703702</c:v>
                </c:pt>
                <c:pt idx="6974">
                  <c:v>41763.751898148148</c:v>
                </c:pt>
                <c:pt idx="6975">
                  <c:v>41763.751956018517</c:v>
                </c:pt>
                <c:pt idx="6976">
                  <c:v>41763.752013888887</c:v>
                </c:pt>
                <c:pt idx="6977">
                  <c:v>41763.752071759256</c:v>
                </c:pt>
                <c:pt idx="6978">
                  <c:v>41763.752141203702</c:v>
                </c:pt>
                <c:pt idx="6979">
                  <c:v>41763.752199074072</c:v>
                </c:pt>
                <c:pt idx="6980">
                  <c:v>41763.752256944441</c:v>
                </c:pt>
                <c:pt idx="6981">
                  <c:v>41763.752326388887</c:v>
                </c:pt>
                <c:pt idx="6982">
                  <c:v>41763.752384259256</c:v>
                </c:pt>
                <c:pt idx="6983">
                  <c:v>41763.752442129633</c:v>
                </c:pt>
                <c:pt idx="6984">
                  <c:v>41763.752511574072</c:v>
                </c:pt>
                <c:pt idx="6985">
                  <c:v>41763.752569444441</c:v>
                </c:pt>
                <c:pt idx="6986">
                  <c:v>41763.752627314818</c:v>
                </c:pt>
                <c:pt idx="6987">
                  <c:v>41763.752696759257</c:v>
                </c:pt>
                <c:pt idx="6988">
                  <c:v>41763.752754629626</c:v>
                </c:pt>
                <c:pt idx="6989">
                  <c:v>41763.752812500003</c:v>
                </c:pt>
                <c:pt idx="6990">
                  <c:v>41763.752870370372</c:v>
                </c:pt>
                <c:pt idx="6991">
                  <c:v>41763.752939814818</c:v>
                </c:pt>
                <c:pt idx="6992">
                  <c:v>41763.752997685187</c:v>
                </c:pt>
                <c:pt idx="6993">
                  <c:v>41763.753055555557</c:v>
                </c:pt>
                <c:pt idx="6994">
                  <c:v>41763.753125000003</c:v>
                </c:pt>
                <c:pt idx="6995">
                  <c:v>41763.753182870372</c:v>
                </c:pt>
                <c:pt idx="6996">
                  <c:v>41763.753240740742</c:v>
                </c:pt>
                <c:pt idx="6997">
                  <c:v>41763.753310185188</c:v>
                </c:pt>
                <c:pt idx="6998">
                  <c:v>41763.753368055557</c:v>
                </c:pt>
                <c:pt idx="6999">
                  <c:v>41763.753425925926</c:v>
                </c:pt>
                <c:pt idx="7000">
                  <c:v>41763.753495370373</c:v>
                </c:pt>
                <c:pt idx="7001">
                  <c:v>41763.753553240742</c:v>
                </c:pt>
                <c:pt idx="7002">
                  <c:v>41763.753611111111</c:v>
                </c:pt>
                <c:pt idx="7003">
                  <c:v>41763.753668981481</c:v>
                </c:pt>
                <c:pt idx="7004">
                  <c:v>41763.753738425927</c:v>
                </c:pt>
                <c:pt idx="7005">
                  <c:v>41763.753796296296</c:v>
                </c:pt>
                <c:pt idx="7006">
                  <c:v>41763.753854166665</c:v>
                </c:pt>
                <c:pt idx="7007">
                  <c:v>41763.753923611112</c:v>
                </c:pt>
                <c:pt idx="7008">
                  <c:v>41763.753981481481</c:v>
                </c:pt>
                <c:pt idx="7009">
                  <c:v>41763.75403935185</c:v>
                </c:pt>
                <c:pt idx="7010">
                  <c:v>41763.754108796296</c:v>
                </c:pt>
                <c:pt idx="7011">
                  <c:v>41763.754166666666</c:v>
                </c:pt>
                <c:pt idx="7012">
                  <c:v>41763.754224537035</c:v>
                </c:pt>
                <c:pt idx="7013">
                  <c:v>41763.754293981481</c:v>
                </c:pt>
                <c:pt idx="7014">
                  <c:v>41763.754351851851</c:v>
                </c:pt>
                <c:pt idx="7015">
                  <c:v>41763.75440972222</c:v>
                </c:pt>
                <c:pt idx="7016">
                  <c:v>41763.754467592589</c:v>
                </c:pt>
                <c:pt idx="7017">
                  <c:v>41763.754537037035</c:v>
                </c:pt>
                <c:pt idx="7018">
                  <c:v>41763.754594907405</c:v>
                </c:pt>
                <c:pt idx="7019">
                  <c:v>41763.754652777781</c:v>
                </c:pt>
                <c:pt idx="7020">
                  <c:v>41763.75472222222</c:v>
                </c:pt>
                <c:pt idx="7021">
                  <c:v>41763.754780092589</c:v>
                </c:pt>
                <c:pt idx="7022">
                  <c:v>41763.754837962966</c:v>
                </c:pt>
                <c:pt idx="7023">
                  <c:v>41763.754907407405</c:v>
                </c:pt>
                <c:pt idx="7024">
                  <c:v>41763.754965277774</c:v>
                </c:pt>
                <c:pt idx="7025">
                  <c:v>41763.755023148151</c:v>
                </c:pt>
                <c:pt idx="7026">
                  <c:v>41763.75509259259</c:v>
                </c:pt>
                <c:pt idx="7027">
                  <c:v>41763.755150462966</c:v>
                </c:pt>
                <c:pt idx="7028">
                  <c:v>41763.755208333336</c:v>
                </c:pt>
                <c:pt idx="7029">
                  <c:v>41763.755277777775</c:v>
                </c:pt>
                <c:pt idx="7030">
                  <c:v>41763.755335648151</c:v>
                </c:pt>
                <c:pt idx="7031">
                  <c:v>41763.755393518521</c:v>
                </c:pt>
                <c:pt idx="7032">
                  <c:v>41763.75545138889</c:v>
                </c:pt>
                <c:pt idx="7033">
                  <c:v>41763.755520833336</c:v>
                </c:pt>
                <c:pt idx="7034">
                  <c:v>41763.755578703705</c:v>
                </c:pt>
                <c:pt idx="7035">
                  <c:v>41763.755636574075</c:v>
                </c:pt>
                <c:pt idx="7036">
                  <c:v>41763.755706018521</c:v>
                </c:pt>
                <c:pt idx="7037">
                  <c:v>41763.75576388889</c:v>
                </c:pt>
                <c:pt idx="7038">
                  <c:v>41763.75582175926</c:v>
                </c:pt>
                <c:pt idx="7039">
                  <c:v>41763.755891203706</c:v>
                </c:pt>
                <c:pt idx="7040">
                  <c:v>41763.755949074075</c:v>
                </c:pt>
                <c:pt idx="7041">
                  <c:v>41763.756006944444</c:v>
                </c:pt>
                <c:pt idx="7042">
                  <c:v>41763.756076388891</c:v>
                </c:pt>
                <c:pt idx="7043">
                  <c:v>41763.75613425926</c:v>
                </c:pt>
                <c:pt idx="7044">
                  <c:v>41763.756192129629</c:v>
                </c:pt>
                <c:pt idx="7045">
                  <c:v>41763.756249999999</c:v>
                </c:pt>
                <c:pt idx="7046">
                  <c:v>41763.756319444445</c:v>
                </c:pt>
                <c:pt idx="7047">
                  <c:v>41763.756377314814</c:v>
                </c:pt>
                <c:pt idx="7048">
                  <c:v>41763.756435185183</c:v>
                </c:pt>
                <c:pt idx="7049">
                  <c:v>41763.756504629629</c:v>
                </c:pt>
                <c:pt idx="7050">
                  <c:v>41763.756562499999</c:v>
                </c:pt>
                <c:pt idx="7051">
                  <c:v>41763.756620370368</c:v>
                </c:pt>
                <c:pt idx="7052">
                  <c:v>41763.756689814814</c:v>
                </c:pt>
                <c:pt idx="7053">
                  <c:v>41763.756747685184</c:v>
                </c:pt>
                <c:pt idx="7054">
                  <c:v>41763.756805555553</c:v>
                </c:pt>
                <c:pt idx="7055">
                  <c:v>41763.756874999999</c:v>
                </c:pt>
                <c:pt idx="7056">
                  <c:v>41763.756932870368</c:v>
                </c:pt>
                <c:pt idx="7057">
                  <c:v>41763.756990740738</c:v>
                </c:pt>
                <c:pt idx="7058">
                  <c:v>41763.757060185184</c:v>
                </c:pt>
                <c:pt idx="7059">
                  <c:v>41763.757118055553</c:v>
                </c:pt>
                <c:pt idx="7060">
                  <c:v>41763.757175925923</c:v>
                </c:pt>
                <c:pt idx="7061">
                  <c:v>41763.757233796299</c:v>
                </c:pt>
                <c:pt idx="7062">
                  <c:v>41763.757303240738</c:v>
                </c:pt>
                <c:pt idx="7063">
                  <c:v>41763.757361111115</c:v>
                </c:pt>
                <c:pt idx="7064">
                  <c:v>41763.757418981484</c:v>
                </c:pt>
                <c:pt idx="7065">
                  <c:v>41763.757488425923</c:v>
                </c:pt>
                <c:pt idx="7066">
                  <c:v>41763.7575462963</c:v>
                </c:pt>
                <c:pt idx="7067">
                  <c:v>41763.757604166669</c:v>
                </c:pt>
                <c:pt idx="7068">
                  <c:v>41763.757673611108</c:v>
                </c:pt>
                <c:pt idx="7069">
                  <c:v>41763.757731481484</c:v>
                </c:pt>
                <c:pt idx="7070">
                  <c:v>41763.757789351854</c:v>
                </c:pt>
                <c:pt idx="7071">
                  <c:v>41763.7578587963</c:v>
                </c:pt>
                <c:pt idx="7072">
                  <c:v>41763.757916666669</c:v>
                </c:pt>
                <c:pt idx="7073">
                  <c:v>41763.757974537039</c:v>
                </c:pt>
                <c:pt idx="7074">
                  <c:v>41763.758032407408</c:v>
                </c:pt>
                <c:pt idx="7075">
                  <c:v>41763.758101851854</c:v>
                </c:pt>
                <c:pt idx="7076">
                  <c:v>41763.758159722223</c:v>
                </c:pt>
                <c:pt idx="7077">
                  <c:v>41763.758217592593</c:v>
                </c:pt>
                <c:pt idx="7078">
                  <c:v>41763.758287037039</c:v>
                </c:pt>
                <c:pt idx="7079">
                  <c:v>41763.758344907408</c:v>
                </c:pt>
                <c:pt idx="7080">
                  <c:v>41763.758402777778</c:v>
                </c:pt>
                <c:pt idx="7081">
                  <c:v>41763.758472222224</c:v>
                </c:pt>
                <c:pt idx="7082">
                  <c:v>41763.758530092593</c:v>
                </c:pt>
                <c:pt idx="7083">
                  <c:v>41763.758587962962</c:v>
                </c:pt>
                <c:pt idx="7084">
                  <c:v>41763.758657407408</c:v>
                </c:pt>
                <c:pt idx="7085">
                  <c:v>41763.758715277778</c:v>
                </c:pt>
                <c:pt idx="7086">
                  <c:v>41763.758773148147</c:v>
                </c:pt>
                <c:pt idx="7087">
                  <c:v>41763.758831018517</c:v>
                </c:pt>
                <c:pt idx="7088">
                  <c:v>41763.758900462963</c:v>
                </c:pt>
                <c:pt idx="7089">
                  <c:v>41763.758958333332</c:v>
                </c:pt>
                <c:pt idx="7090">
                  <c:v>41763.759016203701</c:v>
                </c:pt>
                <c:pt idx="7091">
                  <c:v>41763.759085648147</c:v>
                </c:pt>
                <c:pt idx="7092">
                  <c:v>41763.759143518517</c:v>
                </c:pt>
                <c:pt idx="7093">
                  <c:v>41763.759201388886</c:v>
                </c:pt>
                <c:pt idx="7094">
                  <c:v>41763.759270833332</c:v>
                </c:pt>
                <c:pt idx="7095">
                  <c:v>41763.759328703702</c:v>
                </c:pt>
                <c:pt idx="7096">
                  <c:v>41763.759386574071</c:v>
                </c:pt>
                <c:pt idx="7097">
                  <c:v>41763.759456018517</c:v>
                </c:pt>
                <c:pt idx="7098">
                  <c:v>41763.759513888886</c:v>
                </c:pt>
                <c:pt idx="7099">
                  <c:v>41763.759571759256</c:v>
                </c:pt>
                <c:pt idx="7100">
                  <c:v>41763.759629629632</c:v>
                </c:pt>
                <c:pt idx="7101">
                  <c:v>41763.759699074071</c:v>
                </c:pt>
                <c:pt idx="7102">
                  <c:v>41763.759756944448</c:v>
                </c:pt>
                <c:pt idx="7103">
                  <c:v>41763.759814814817</c:v>
                </c:pt>
                <c:pt idx="7104">
                  <c:v>41763.759884259256</c:v>
                </c:pt>
                <c:pt idx="7105">
                  <c:v>41763.759942129633</c:v>
                </c:pt>
                <c:pt idx="7106">
                  <c:v>41763.760000000002</c:v>
                </c:pt>
                <c:pt idx="7107">
                  <c:v>41763.760069444441</c:v>
                </c:pt>
                <c:pt idx="7108">
                  <c:v>41763.760127314818</c:v>
                </c:pt>
                <c:pt idx="7109">
                  <c:v>41763.760185185187</c:v>
                </c:pt>
                <c:pt idx="7110">
                  <c:v>41763.760254629633</c:v>
                </c:pt>
                <c:pt idx="7111">
                  <c:v>41763.760312500002</c:v>
                </c:pt>
                <c:pt idx="7112">
                  <c:v>41763.760370370372</c:v>
                </c:pt>
                <c:pt idx="7113">
                  <c:v>41763.760428240741</c:v>
                </c:pt>
                <c:pt idx="7114">
                  <c:v>41763.760497685187</c:v>
                </c:pt>
                <c:pt idx="7115">
                  <c:v>41763.760555555556</c:v>
                </c:pt>
                <c:pt idx="7116">
                  <c:v>41763.760613425926</c:v>
                </c:pt>
                <c:pt idx="7117">
                  <c:v>41763.760682870372</c:v>
                </c:pt>
                <c:pt idx="7118">
                  <c:v>41763.760740740741</c:v>
                </c:pt>
                <c:pt idx="7119">
                  <c:v>41763.760798611111</c:v>
                </c:pt>
                <c:pt idx="7120">
                  <c:v>41763.760868055557</c:v>
                </c:pt>
                <c:pt idx="7121">
                  <c:v>41763.760925925926</c:v>
                </c:pt>
                <c:pt idx="7122">
                  <c:v>41763.760983796295</c:v>
                </c:pt>
                <c:pt idx="7123">
                  <c:v>41763.761053240742</c:v>
                </c:pt>
                <c:pt idx="7124">
                  <c:v>41763.761111111111</c:v>
                </c:pt>
                <c:pt idx="7125">
                  <c:v>41763.76116898148</c:v>
                </c:pt>
                <c:pt idx="7126">
                  <c:v>41763.761238425926</c:v>
                </c:pt>
                <c:pt idx="7127">
                  <c:v>41763.761296296296</c:v>
                </c:pt>
                <c:pt idx="7128">
                  <c:v>41763.761354166665</c:v>
                </c:pt>
                <c:pt idx="7129">
                  <c:v>41763.761412037034</c:v>
                </c:pt>
                <c:pt idx="7130">
                  <c:v>41763.761481481481</c:v>
                </c:pt>
                <c:pt idx="7131">
                  <c:v>41763.76153935185</c:v>
                </c:pt>
                <c:pt idx="7132">
                  <c:v>41763.761597222219</c:v>
                </c:pt>
                <c:pt idx="7133">
                  <c:v>41763.761666666665</c:v>
                </c:pt>
                <c:pt idx="7134">
                  <c:v>41763.761724537035</c:v>
                </c:pt>
                <c:pt idx="7135">
                  <c:v>41763.761782407404</c:v>
                </c:pt>
                <c:pt idx="7136">
                  <c:v>41763.76185185185</c:v>
                </c:pt>
                <c:pt idx="7137">
                  <c:v>41763.76190972222</c:v>
                </c:pt>
                <c:pt idx="7138">
                  <c:v>41763.761967592596</c:v>
                </c:pt>
                <c:pt idx="7139">
                  <c:v>41763.762037037035</c:v>
                </c:pt>
                <c:pt idx="7140">
                  <c:v>41763.762094907404</c:v>
                </c:pt>
                <c:pt idx="7141">
                  <c:v>41763.762152777781</c:v>
                </c:pt>
                <c:pt idx="7142">
                  <c:v>41763.76221064815</c:v>
                </c:pt>
                <c:pt idx="7143">
                  <c:v>41763.762280092589</c:v>
                </c:pt>
                <c:pt idx="7144">
                  <c:v>41763.762337962966</c:v>
                </c:pt>
                <c:pt idx="7145">
                  <c:v>41763.762395833335</c:v>
                </c:pt>
                <c:pt idx="7146">
                  <c:v>41763.762465277781</c:v>
                </c:pt>
                <c:pt idx="7147">
                  <c:v>41763.762523148151</c:v>
                </c:pt>
                <c:pt idx="7148">
                  <c:v>41763.76258101852</c:v>
                </c:pt>
                <c:pt idx="7149">
                  <c:v>41763.762650462966</c:v>
                </c:pt>
                <c:pt idx="7150">
                  <c:v>41763.762708333335</c:v>
                </c:pt>
                <c:pt idx="7151">
                  <c:v>41763.762766203705</c:v>
                </c:pt>
                <c:pt idx="7152">
                  <c:v>41763.762835648151</c:v>
                </c:pt>
                <c:pt idx="7153">
                  <c:v>41763.76289351852</c:v>
                </c:pt>
                <c:pt idx="7154">
                  <c:v>41763.76295138889</c:v>
                </c:pt>
                <c:pt idx="7155">
                  <c:v>41763.763009259259</c:v>
                </c:pt>
                <c:pt idx="7156">
                  <c:v>41763.763078703705</c:v>
                </c:pt>
                <c:pt idx="7157">
                  <c:v>41763.763136574074</c:v>
                </c:pt>
                <c:pt idx="7158">
                  <c:v>41763.763194444444</c:v>
                </c:pt>
                <c:pt idx="7159">
                  <c:v>41763.76326388889</c:v>
                </c:pt>
                <c:pt idx="7160">
                  <c:v>41763.763321759259</c:v>
                </c:pt>
                <c:pt idx="7161">
                  <c:v>41763.763379629629</c:v>
                </c:pt>
                <c:pt idx="7162">
                  <c:v>41763.763449074075</c:v>
                </c:pt>
                <c:pt idx="7163">
                  <c:v>41763.763506944444</c:v>
                </c:pt>
                <c:pt idx="7164">
                  <c:v>41763.763564814813</c:v>
                </c:pt>
                <c:pt idx="7165">
                  <c:v>41763.76363425926</c:v>
                </c:pt>
                <c:pt idx="7166">
                  <c:v>41763.763692129629</c:v>
                </c:pt>
                <c:pt idx="7167">
                  <c:v>41763.763749999998</c:v>
                </c:pt>
                <c:pt idx="7168">
                  <c:v>41763.763819444444</c:v>
                </c:pt>
                <c:pt idx="7169">
                  <c:v>41763.763877314814</c:v>
                </c:pt>
                <c:pt idx="7170">
                  <c:v>41763.763935185183</c:v>
                </c:pt>
                <c:pt idx="7171">
                  <c:v>41763.763993055552</c:v>
                </c:pt>
                <c:pt idx="7172">
                  <c:v>41763.764062499999</c:v>
                </c:pt>
                <c:pt idx="7173">
                  <c:v>41763.764120370368</c:v>
                </c:pt>
                <c:pt idx="7174">
                  <c:v>41763.764178240737</c:v>
                </c:pt>
                <c:pt idx="7175">
                  <c:v>41763.764247685183</c:v>
                </c:pt>
                <c:pt idx="7176">
                  <c:v>41763.764305555553</c:v>
                </c:pt>
                <c:pt idx="7177">
                  <c:v>41763.764363425929</c:v>
                </c:pt>
                <c:pt idx="7178">
                  <c:v>41763.764432870368</c:v>
                </c:pt>
                <c:pt idx="7179">
                  <c:v>41763.764490740738</c:v>
                </c:pt>
                <c:pt idx="7180">
                  <c:v>41763.764548611114</c:v>
                </c:pt>
                <c:pt idx="7181">
                  <c:v>41763.764618055553</c:v>
                </c:pt>
                <c:pt idx="7182">
                  <c:v>41763.764675925922</c:v>
                </c:pt>
                <c:pt idx="7183">
                  <c:v>41763.764733796299</c:v>
                </c:pt>
                <c:pt idx="7184">
                  <c:v>41763.764791666668</c:v>
                </c:pt>
                <c:pt idx="7185">
                  <c:v>41763.764861111114</c:v>
                </c:pt>
                <c:pt idx="7186">
                  <c:v>41763.764918981484</c:v>
                </c:pt>
                <c:pt idx="7187">
                  <c:v>41763.764976851853</c:v>
                </c:pt>
                <c:pt idx="7188">
                  <c:v>41763.765046296299</c:v>
                </c:pt>
                <c:pt idx="7189">
                  <c:v>41763.765104166669</c:v>
                </c:pt>
                <c:pt idx="7190">
                  <c:v>41763.765162037038</c:v>
                </c:pt>
                <c:pt idx="7191">
                  <c:v>41763.765231481484</c:v>
                </c:pt>
                <c:pt idx="7192">
                  <c:v>41763.765289351853</c:v>
                </c:pt>
                <c:pt idx="7193">
                  <c:v>41763.765347222223</c:v>
                </c:pt>
                <c:pt idx="7194">
                  <c:v>41763.765416666669</c:v>
                </c:pt>
                <c:pt idx="7195">
                  <c:v>41763.765474537038</c:v>
                </c:pt>
                <c:pt idx="7196">
                  <c:v>41763.765532407408</c:v>
                </c:pt>
                <c:pt idx="7197">
                  <c:v>41763.765590277777</c:v>
                </c:pt>
                <c:pt idx="7198">
                  <c:v>41763.765659722223</c:v>
                </c:pt>
                <c:pt idx="7199">
                  <c:v>41763.765717592592</c:v>
                </c:pt>
                <c:pt idx="7200">
                  <c:v>41763.765775462962</c:v>
                </c:pt>
                <c:pt idx="7201">
                  <c:v>41763.765844907408</c:v>
                </c:pt>
                <c:pt idx="7202">
                  <c:v>41763.765902777777</c:v>
                </c:pt>
                <c:pt idx="7203">
                  <c:v>41763.765960648147</c:v>
                </c:pt>
                <c:pt idx="7204">
                  <c:v>41763.766030092593</c:v>
                </c:pt>
                <c:pt idx="7205">
                  <c:v>41763.766087962962</c:v>
                </c:pt>
                <c:pt idx="7206">
                  <c:v>41763.766145833331</c:v>
                </c:pt>
                <c:pt idx="7207">
                  <c:v>41763.766215277778</c:v>
                </c:pt>
                <c:pt idx="7208">
                  <c:v>41763.766273148147</c:v>
                </c:pt>
                <c:pt idx="7209">
                  <c:v>41763.766331018516</c:v>
                </c:pt>
                <c:pt idx="7210">
                  <c:v>41763.766400462962</c:v>
                </c:pt>
                <c:pt idx="7211">
                  <c:v>41763.766458333332</c:v>
                </c:pt>
                <c:pt idx="7212">
                  <c:v>41763.766516203701</c:v>
                </c:pt>
                <c:pt idx="7213">
                  <c:v>41763.766574074078</c:v>
                </c:pt>
                <c:pt idx="7214">
                  <c:v>41763.766643518517</c:v>
                </c:pt>
                <c:pt idx="7215">
                  <c:v>41763.766701388886</c:v>
                </c:pt>
                <c:pt idx="7216">
                  <c:v>41763.766759259262</c:v>
                </c:pt>
                <c:pt idx="7217">
                  <c:v>41763.766828703701</c:v>
                </c:pt>
                <c:pt idx="7218">
                  <c:v>41763.766886574071</c:v>
                </c:pt>
                <c:pt idx="7219">
                  <c:v>41763.766944444447</c:v>
                </c:pt>
                <c:pt idx="7220">
                  <c:v>41763.767013888886</c:v>
                </c:pt>
                <c:pt idx="7221">
                  <c:v>41763.767071759263</c:v>
                </c:pt>
                <c:pt idx="7222">
                  <c:v>41763.767129629632</c:v>
                </c:pt>
                <c:pt idx="7223">
                  <c:v>41763.767199074071</c:v>
                </c:pt>
                <c:pt idx="7224">
                  <c:v>41763.767256944448</c:v>
                </c:pt>
                <c:pt idx="7225">
                  <c:v>41763.767314814817</c:v>
                </c:pt>
                <c:pt idx="7226">
                  <c:v>41763.767372685186</c:v>
                </c:pt>
                <c:pt idx="7227">
                  <c:v>41763.767442129632</c:v>
                </c:pt>
                <c:pt idx="7228">
                  <c:v>41763.767500000002</c:v>
                </c:pt>
                <c:pt idx="7229">
                  <c:v>41763.767557870371</c:v>
                </c:pt>
                <c:pt idx="7230">
                  <c:v>41763.767627314817</c:v>
                </c:pt>
                <c:pt idx="7231">
                  <c:v>41763.767685185187</c:v>
                </c:pt>
                <c:pt idx="7232">
                  <c:v>41763.767743055556</c:v>
                </c:pt>
                <c:pt idx="7233">
                  <c:v>41763.767812500002</c:v>
                </c:pt>
                <c:pt idx="7234">
                  <c:v>41763.767870370371</c:v>
                </c:pt>
                <c:pt idx="7235">
                  <c:v>41763.767928240741</c:v>
                </c:pt>
                <c:pt idx="7236">
                  <c:v>41763.767997685187</c:v>
                </c:pt>
                <c:pt idx="7237">
                  <c:v>41763.768055555556</c:v>
                </c:pt>
                <c:pt idx="7238">
                  <c:v>41763.768113425926</c:v>
                </c:pt>
                <c:pt idx="7239">
                  <c:v>41763.768171296295</c:v>
                </c:pt>
                <c:pt idx="7240">
                  <c:v>41763.768240740741</c:v>
                </c:pt>
                <c:pt idx="7241">
                  <c:v>41763.76829861111</c:v>
                </c:pt>
                <c:pt idx="7242">
                  <c:v>41763.76835648148</c:v>
                </c:pt>
                <c:pt idx="7243">
                  <c:v>41763.768425925926</c:v>
                </c:pt>
                <c:pt idx="7244">
                  <c:v>41763.768483796295</c:v>
                </c:pt>
                <c:pt idx="7245">
                  <c:v>41763.768541666665</c:v>
                </c:pt>
                <c:pt idx="7246">
                  <c:v>41763.768611111111</c:v>
                </c:pt>
                <c:pt idx="7247">
                  <c:v>41763.76866898148</c:v>
                </c:pt>
                <c:pt idx="7248">
                  <c:v>41763.768726851849</c:v>
                </c:pt>
                <c:pt idx="7249">
                  <c:v>41763.768796296295</c:v>
                </c:pt>
                <c:pt idx="7250">
                  <c:v>41763.768854166665</c:v>
                </c:pt>
                <c:pt idx="7251">
                  <c:v>41763.768912037034</c:v>
                </c:pt>
                <c:pt idx="7252">
                  <c:v>41763.768969907411</c:v>
                </c:pt>
                <c:pt idx="7253">
                  <c:v>41763.76903935185</c:v>
                </c:pt>
                <c:pt idx="7254">
                  <c:v>41763.769097222219</c:v>
                </c:pt>
                <c:pt idx="7255">
                  <c:v>41763.769155092596</c:v>
                </c:pt>
                <c:pt idx="7256">
                  <c:v>41763.769224537034</c:v>
                </c:pt>
                <c:pt idx="7257">
                  <c:v>41763.769282407404</c:v>
                </c:pt>
                <c:pt idx="7258">
                  <c:v>41763.76934027778</c:v>
                </c:pt>
                <c:pt idx="7259">
                  <c:v>41763.769409722219</c:v>
                </c:pt>
                <c:pt idx="7260">
                  <c:v>41763.769467592596</c:v>
                </c:pt>
                <c:pt idx="7261">
                  <c:v>41763.769525462965</c:v>
                </c:pt>
                <c:pt idx="7262">
                  <c:v>41763.769594907404</c:v>
                </c:pt>
                <c:pt idx="7263">
                  <c:v>41763.769652777781</c:v>
                </c:pt>
                <c:pt idx="7264">
                  <c:v>41763.76971064815</c:v>
                </c:pt>
                <c:pt idx="7265">
                  <c:v>41763.769780092596</c:v>
                </c:pt>
                <c:pt idx="7266">
                  <c:v>41763.769837962966</c:v>
                </c:pt>
                <c:pt idx="7267">
                  <c:v>41763.769895833335</c:v>
                </c:pt>
                <c:pt idx="7268">
                  <c:v>41763.769953703704</c:v>
                </c:pt>
                <c:pt idx="7269">
                  <c:v>41763.77002314815</c:v>
                </c:pt>
                <c:pt idx="7270">
                  <c:v>41763.77008101852</c:v>
                </c:pt>
                <c:pt idx="7271">
                  <c:v>41763.770138888889</c:v>
                </c:pt>
                <c:pt idx="7272">
                  <c:v>41763.770208333335</c:v>
                </c:pt>
                <c:pt idx="7273">
                  <c:v>41763.770266203705</c:v>
                </c:pt>
                <c:pt idx="7274">
                  <c:v>41763.770324074074</c:v>
                </c:pt>
                <c:pt idx="7275">
                  <c:v>41763.77039351852</c:v>
                </c:pt>
                <c:pt idx="7276">
                  <c:v>41763.770451388889</c:v>
                </c:pt>
                <c:pt idx="7277">
                  <c:v>41763.770509259259</c:v>
                </c:pt>
                <c:pt idx="7278">
                  <c:v>41763.770578703705</c:v>
                </c:pt>
                <c:pt idx="7279">
                  <c:v>41763.770636574074</c:v>
                </c:pt>
                <c:pt idx="7280">
                  <c:v>41763.770694444444</c:v>
                </c:pt>
                <c:pt idx="7281">
                  <c:v>41763.770752314813</c:v>
                </c:pt>
                <c:pt idx="7282">
                  <c:v>41763.770821759259</c:v>
                </c:pt>
                <c:pt idx="7283">
                  <c:v>41763.770879629628</c:v>
                </c:pt>
                <c:pt idx="7284">
                  <c:v>41763.770937499998</c:v>
                </c:pt>
                <c:pt idx="7285">
                  <c:v>41763.771006944444</c:v>
                </c:pt>
                <c:pt idx="7286">
                  <c:v>41763.771064814813</c:v>
                </c:pt>
                <c:pt idx="7287">
                  <c:v>41763.771122685182</c:v>
                </c:pt>
                <c:pt idx="7288">
                  <c:v>41763.771192129629</c:v>
                </c:pt>
                <c:pt idx="7289">
                  <c:v>41763.771249999998</c:v>
                </c:pt>
                <c:pt idx="7290">
                  <c:v>41763.771307870367</c:v>
                </c:pt>
                <c:pt idx="7291">
                  <c:v>41763.771377314813</c:v>
                </c:pt>
                <c:pt idx="7292">
                  <c:v>41763.771435185183</c:v>
                </c:pt>
                <c:pt idx="7293">
                  <c:v>41763.771493055552</c:v>
                </c:pt>
                <c:pt idx="7294">
                  <c:v>41763.771562499998</c:v>
                </c:pt>
                <c:pt idx="7295">
                  <c:v>41763.771620370368</c:v>
                </c:pt>
                <c:pt idx="7296">
                  <c:v>41763.771678240744</c:v>
                </c:pt>
                <c:pt idx="7297">
                  <c:v>41763.771736111114</c:v>
                </c:pt>
                <c:pt idx="7298">
                  <c:v>41763.771805555552</c:v>
                </c:pt>
                <c:pt idx="7299">
                  <c:v>41763.771863425929</c:v>
                </c:pt>
                <c:pt idx="7300">
                  <c:v>41763.771921296298</c:v>
                </c:pt>
                <c:pt idx="7301">
                  <c:v>41763.771990740737</c:v>
                </c:pt>
                <c:pt idx="7302">
                  <c:v>41763.772048611114</c:v>
                </c:pt>
                <c:pt idx="7303">
                  <c:v>41763.772106481483</c:v>
                </c:pt>
                <c:pt idx="7304">
                  <c:v>41763.772175925929</c:v>
                </c:pt>
                <c:pt idx="7305">
                  <c:v>41763.772233796299</c:v>
                </c:pt>
                <c:pt idx="7306">
                  <c:v>41763.772291666668</c:v>
                </c:pt>
                <c:pt idx="7307">
                  <c:v>41763.772361111114</c:v>
                </c:pt>
                <c:pt idx="7308">
                  <c:v>41763.772418981483</c:v>
                </c:pt>
                <c:pt idx="7309">
                  <c:v>41763.772476851853</c:v>
                </c:pt>
                <c:pt idx="7310">
                  <c:v>41763.772534722222</c:v>
                </c:pt>
                <c:pt idx="7311">
                  <c:v>41763.772604166668</c:v>
                </c:pt>
                <c:pt idx="7312">
                  <c:v>41763.772662037038</c:v>
                </c:pt>
                <c:pt idx="7313">
                  <c:v>41763.772719907407</c:v>
                </c:pt>
                <c:pt idx="7314">
                  <c:v>41763.772789351853</c:v>
                </c:pt>
                <c:pt idx="7315">
                  <c:v>41763.772847222222</c:v>
                </c:pt>
                <c:pt idx="7316">
                  <c:v>41763.772905092592</c:v>
                </c:pt>
                <c:pt idx="7317">
                  <c:v>41763.772974537038</c:v>
                </c:pt>
                <c:pt idx="7318">
                  <c:v>41763.773032407407</c:v>
                </c:pt>
                <c:pt idx="7319">
                  <c:v>41763.773090277777</c:v>
                </c:pt>
                <c:pt idx="7320">
                  <c:v>41763.773159722223</c:v>
                </c:pt>
                <c:pt idx="7321">
                  <c:v>41763.773217592592</c:v>
                </c:pt>
                <c:pt idx="7322">
                  <c:v>41763.773275462961</c:v>
                </c:pt>
                <c:pt idx="7323">
                  <c:v>41763.773333333331</c:v>
                </c:pt>
                <c:pt idx="7324">
                  <c:v>41763.773402777777</c:v>
                </c:pt>
                <c:pt idx="7325">
                  <c:v>41763.773460648146</c:v>
                </c:pt>
                <c:pt idx="7326">
                  <c:v>41763.773518518516</c:v>
                </c:pt>
                <c:pt idx="7327">
                  <c:v>41763.773587962962</c:v>
                </c:pt>
                <c:pt idx="7328">
                  <c:v>41763.773645833331</c:v>
                </c:pt>
                <c:pt idx="7329">
                  <c:v>41763.7737037037</c:v>
                </c:pt>
                <c:pt idx="7330">
                  <c:v>41763.773773148147</c:v>
                </c:pt>
                <c:pt idx="7331">
                  <c:v>41763.773831018516</c:v>
                </c:pt>
                <c:pt idx="7332">
                  <c:v>41763.773888888885</c:v>
                </c:pt>
                <c:pt idx="7333">
                  <c:v>41763.773958333331</c:v>
                </c:pt>
                <c:pt idx="7334">
                  <c:v>41763.774016203701</c:v>
                </c:pt>
                <c:pt idx="7335">
                  <c:v>41763.774074074077</c:v>
                </c:pt>
                <c:pt idx="7336">
                  <c:v>41763.774143518516</c:v>
                </c:pt>
                <c:pt idx="7337">
                  <c:v>41763.774201388886</c:v>
                </c:pt>
                <c:pt idx="7338">
                  <c:v>41763.774259259262</c:v>
                </c:pt>
                <c:pt idx="7339">
                  <c:v>41763.774317129632</c:v>
                </c:pt>
                <c:pt idx="7340">
                  <c:v>41763.774386574078</c:v>
                </c:pt>
                <c:pt idx="7341">
                  <c:v>41763.774444444447</c:v>
                </c:pt>
                <c:pt idx="7342">
                  <c:v>41763.774502314816</c:v>
                </c:pt>
                <c:pt idx="7343">
                  <c:v>41763.774571759262</c:v>
                </c:pt>
                <c:pt idx="7344">
                  <c:v>41763.774629629632</c:v>
                </c:pt>
                <c:pt idx="7345">
                  <c:v>41763.774687500001</c:v>
                </c:pt>
                <c:pt idx="7346">
                  <c:v>41763.774756944447</c:v>
                </c:pt>
                <c:pt idx="7347">
                  <c:v>41763.774814814817</c:v>
                </c:pt>
                <c:pt idx="7348">
                  <c:v>41763.774872685186</c:v>
                </c:pt>
                <c:pt idx="7349">
                  <c:v>41763.774942129632</c:v>
                </c:pt>
                <c:pt idx="7350">
                  <c:v>41763.775000000001</c:v>
                </c:pt>
                <c:pt idx="7351">
                  <c:v>41763.775057870371</c:v>
                </c:pt>
                <c:pt idx="7352">
                  <c:v>41763.77511574074</c:v>
                </c:pt>
                <c:pt idx="7353">
                  <c:v>41763.775185185186</c:v>
                </c:pt>
                <c:pt idx="7354">
                  <c:v>41763.775243055556</c:v>
                </c:pt>
                <c:pt idx="7355">
                  <c:v>41763.775300925925</c:v>
                </c:pt>
                <c:pt idx="7356">
                  <c:v>41763.775370370371</c:v>
                </c:pt>
                <c:pt idx="7357">
                  <c:v>41763.77542824074</c:v>
                </c:pt>
                <c:pt idx="7358">
                  <c:v>41763.77548611111</c:v>
                </c:pt>
                <c:pt idx="7359">
                  <c:v>41763.775555555556</c:v>
                </c:pt>
                <c:pt idx="7360">
                  <c:v>41763.775613425925</c:v>
                </c:pt>
                <c:pt idx="7361">
                  <c:v>41763.775671296295</c:v>
                </c:pt>
                <c:pt idx="7362">
                  <c:v>41763.775740740741</c:v>
                </c:pt>
                <c:pt idx="7363">
                  <c:v>41763.77579861111</c:v>
                </c:pt>
                <c:pt idx="7364">
                  <c:v>41763.775856481479</c:v>
                </c:pt>
                <c:pt idx="7365">
                  <c:v>41763.775914351849</c:v>
                </c:pt>
                <c:pt idx="7366">
                  <c:v>41763.775983796295</c:v>
                </c:pt>
                <c:pt idx="7367">
                  <c:v>41763.776041666664</c:v>
                </c:pt>
                <c:pt idx="7368">
                  <c:v>41763.776099537034</c:v>
                </c:pt>
                <c:pt idx="7369">
                  <c:v>41763.77616898148</c:v>
                </c:pt>
                <c:pt idx="7370">
                  <c:v>41763.776226851849</c:v>
                </c:pt>
                <c:pt idx="7371">
                  <c:v>41763.776284722226</c:v>
                </c:pt>
                <c:pt idx="7372">
                  <c:v>41763.776354166665</c:v>
                </c:pt>
                <c:pt idx="7373">
                  <c:v>41763.776412037034</c:v>
                </c:pt>
                <c:pt idx="7374">
                  <c:v>41763.776469907411</c:v>
                </c:pt>
                <c:pt idx="7375">
                  <c:v>41763.776539351849</c:v>
                </c:pt>
                <c:pt idx="7376">
                  <c:v>41763.776597222219</c:v>
                </c:pt>
                <c:pt idx="7377">
                  <c:v>41763.776655092595</c:v>
                </c:pt>
                <c:pt idx="7378">
                  <c:v>41763.776712962965</c:v>
                </c:pt>
                <c:pt idx="7379">
                  <c:v>41763.776782407411</c:v>
                </c:pt>
                <c:pt idx="7380">
                  <c:v>41763.77684027778</c:v>
                </c:pt>
                <c:pt idx="7381">
                  <c:v>41763.776898148149</c:v>
                </c:pt>
                <c:pt idx="7382">
                  <c:v>41763.776967592596</c:v>
                </c:pt>
                <c:pt idx="7383">
                  <c:v>41763.777025462965</c:v>
                </c:pt>
                <c:pt idx="7384">
                  <c:v>41763.777083333334</c:v>
                </c:pt>
                <c:pt idx="7385">
                  <c:v>41763.77715277778</c:v>
                </c:pt>
                <c:pt idx="7386">
                  <c:v>41763.77721064815</c:v>
                </c:pt>
                <c:pt idx="7387">
                  <c:v>41763.777268518519</c:v>
                </c:pt>
                <c:pt idx="7388">
                  <c:v>41763.777337962965</c:v>
                </c:pt>
                <c:pt idx="7389">
                  <c:v>41763.777395833335</c:v>
                </c:pt>
                <c:pt idx="7390">
                  <c:v>41763.777453703704</c:v>
                </c:pt>
                <c:pt idx="7391">
                  <c:v>41763.77752314815</c:v>
                </c:pt>
                <c:pt idx="7392">
                  <c:v>41763.777581018519</c:v>
                </c:pt>
                <c:pt idx="7393">
                  <c:v>41763.777638888889</c:v>
                </c:pt>
                <c:pt idx="7394">
                  <c:v>41763.777696759258</c:v>
                </c:pt>
                <c:pt idx="7395">
                  <c:v>41763.777766203704</c:v>
                </c:pt>
                <c:pt idx="7396">
                  <c:v>41763.777824074074</c:v>
                </c:pt>
                <c:pt idx="7397">
                  <c:v>41763.777881944443</c:v>
                </c:pt>
                <c:pt idx="7398">
                  <c:v>41763.777951388889</c:v>
                </c:pt>
                <c:pt idx="7399">
                  <c:v>41763.778009259258</c:v>
                </c:pt>
                <c:pt idx="7400">
                  <c:v>41763.778067129628</c:v>
                </c:pt>
                <c:pt idx="7401">
                  <c:v>41763.778136574074</c:v>
                </c:pt>
                <c:pt idx="7402">
                  <c:v>41763.778194444443</c:v>
                </c:pt>
                <c:pt idx="7403">
                  <c:v>41763.778252314813</c:v>
                </c:pt>
                <c:pt idx="7404">
                  <c:v>41763.778321759259</c:v>
                </c:pt>
                <c:pt idx="7405">
                  <c:v>41763.778379629628</c:v>
                </c:pt>
                <c:pt idx="7406">
                  <c:v>41763.778437499997</c:v>
                </c:pt>
                <c:pt idx="7407">
                  <c:v>41763.778495370374</c:v>
                </c:pt>
                <c:pt idx="7408">
                  <c:v>41763.778564814813</c:v>
                </c:pt>
                <c:pt idx="7409">
                  <c:v>41763.778622685182</c:v>
                </c:pt>
                <c:pt idx="7410">
                  <c:v>41763.778680555559</c:v>
                </c:pt>
                <c:pt idx="7411">
                  <c:v>41763.778749999998</c:v>
                </c:pt>
                <c:pt idx="7412">
                  <c:v>41763.778807870367</c:v>
                </c:pt>
                <c:pt idx="7413">
                  <c:v>41763.778865740744</c:v>
                </c:pt>
                <c:pt idx="7414">
                  <c:v>41763.778935185182</c:v>
                </c:pt>
                <c:pt idx="7415">
                  <c:v>41763.778993055559</c:v>
                </c:pt>
                <c:pt idx="7416">
                  <c:v>41763.779050925928</c:v>
                </c:pt>
                <c:pt idx="7417">
                  <c:v>41763.779120370367</c:v>
                </c:pt>
                <c:pt idx="7418">
                  <c:v>41763.779178240744</c:v>
                </c:pt>
                <c:pt idx="7419">
                  <c:v>41763.779236111113</c:v>
                </c:pt>
                <c:pt idx="7420">
                  <c:v>41763.779293981483</c:v>
                </c:pt>
                <c:pt idx="7421">
                  <c:v>41763.779363425929</c:v>
                </c:pt>
                <c:pt idx="7422">
                  <c:v>41763.779421296298</c:v>
                </c:pt>
                <c:pt idx="7423">
                  <c:v>41763.779479166667</c:v>
                </c:pt>
                <c:pt idx="7424">
                  <c:v>41763.779548611114</c:v>
                </c:pt>
                <c:pt idx="7425">
                  <c:v>41763.779606481483</c:v>
                </c:pt>
                <c:pt idx="7426">
                  <c:v>41763.779664351852</c:v>
                </c:pt>
                <c:pt idx="7427">
                  <c:v>41763.779733796298</c:v>
                </c:pt>
                <c:pt idx="7428">
                  <c:v>41763.779791666668</c:v>
                </c:pt>
                <c:pt idx="7429">
                  <c:v>41763.779849537037</c:v>
                </c:pt>
                <c:pt idx="7430">
                  <c:v>41763.779918981483</c:v>
                </c:pt>
                <c:pt idx="7431">
                  <c:v>41763.779976851853</c:v>
                </c:pt>
                <c:pt idx="7432">
                  <c:v>41763.780034722222</c:v>
                </c:pt>
                <c:pt idx="7433">
                  <c:v>41763.780104166668</c:v>
                </c:pt>
                <c:pt idx="7434">
                  <c:v>41763.780162037037</c:v>
                </c:pt>
                <c:pt idx="7435">
                  <c:v>41763.780219907407</c:v>
                </c:pt>
                <c:pt idx="7436">
                  <c:v>41763.780277777776</c:v>
                </c:pt>
                <c:pt idx="7437">
                  <c:v>41763.780347222222</c:v>
                </c:pt>
                <c:pt idx="7438">
                  <c:v>41763.780405092592</c:v>
                </c:pt>
                <c:pt idx="7439">
                  <c:v>41763.780462962961</c:v>
                </c:pt>
                <c:pt idx="7440">
                  <c:v>41763.780532407407</c:v>
                </c:pt>
                <c:pt idx="7441">
                  <c:v>41763.780590277776</c:v>
                </c:pt>
                <c:pt idx="7442">
                  <c:v>41763.780648148146</c:v>
                </c:pt>
                <c:pt idx="7443">
                  <c:v>41763.780717592592</c:v>
                </c:pt>
                <c:pt idx="7444">
                  <c:v>41763.780775462961</c:v>
                </c:pt>
                <c:pt idx="7445">
                  <c:v>41763.780833333331</c:v>
                </c:pt>
                <c:pt idx="7446">
                  <c:v>41763.780902777777</c:v>
                </c:pt>
                <c:pt idx="7447">
                  <c:v>41763.780960648146</c:v>
                </c:pt>
                <c:pt idx="7448">
                  <c:v>41763.781018518515</c:v>
                </c:pt>
                <c:pt idx="7449">
                  <c:v>41763.781076388892</c:v>
                </c:pt>
                <c:pt idx="7450">
                  <c:v>41763.781145833331</c:v>
                </c:pt>
                <c:pt idx="7451">
                  <c:v>41763.7812037037</c:v>
                </c:pt>
                <c:pt idx="7452">
                  <c:v>41763.781261574077</c:v>
                </c:pt>
                <c:pt idx="7453">
                  <c:v>41763.781331018516</c:v>
                </c:pt>
                <c:pt idx="7454">
                  <c:v>41763.781388888892</c:v>
                </c:pt>
                <c:pt idx="7455">
                  <c:v>41763.781446759262</c:v>
                </c:pt>
                <c:pt idx="7456">
                  <c:v>41763.7815162037</c:v>
                </c:pt>
                <c:pt idx="7457">
                  <c:v>41763.781574074077</c:v>
                </c:pt>
                <c:pt idx="7458">
                  <c:v>41763.781631944446</c:v>
                </c:pt>
                <c:pt idx="7459">
                  <c:v>41763.781701388885</c:v>
                </c:pt>
                <c:pt idx="7460">
                  <c:v>41763.781759259262</c:v>
                </c:pt>
                <c:pt idx="7461">
                  <c:v>41763.781817129631</c:v>
                </c:pt>
                <c:pt idx="7462">
                  <c:v>41763.781875000001</c:v>
                </c:pt>
                <c:pt idx="7463">
                  <c:v>41763.781944444447</c:v>
                </c:pt>
                <c:pt idx="7464">
                  <c:v>41763.782002314816</c:v>
                </c:pt>
                <c:pt idx="7465">
                  <c:v>41763.782060185185</c:v>
                </c:pt>
                <c:pt idx="7466">
                  <c:v>41763.782129629632</c:v>
                </c:pt>
                <c:pt idx="7467">
                  <c:v>41763.782187500001</c:v>
                </c:pt>
                <c:pt idx="7468">
                  <c:v>41763.78224537037</c:v>
                </c:pt>
                <c:pt idx="7469">
                  <c:v>41763.782314814816</c:v>
                </c:pt>
                <c:pt idx="7470">
                  <c:v>41763.782372685186</c:v>
                </c:pt>
                <c:pt idx="7471">
                  <c:v>41763.782430555555</c:v>
                </c:pt>
                <c:pt idx="7472">
                  <c:v>41763.782500000001</c:v>
                </c:pt>
                <c:pt idx="7473">
                  <c:v>41763.782557870371</c:v>
                </c:pt>
                <c:pt idx="7474">
                  <c:v>41763.78261574074</c:v>
                </c:pt>
                <c:pt idx="7475">
                  <c:v>41763.782673611109</c:v>
                </c:pt>
                <c:pt idx="7476">
                  <c:v>41763.782743055555</c:v>
                </c:pt>
                <c:pt idx="7477">
                  <c:v>41763.782800925925</c:v>
                </c:pt>
                <c:pt idx="7478">
                  <c:v>41763.782858796294</c:v>
                </c:pt>
                <c:pt idx="7479">
                  <c:v>41763.78292824074</c:v>
                </c:pt>
                <c:pt idx="7480">
                  <c:v>41763.782986111109</c:v>
                </c:pt>
                <c:pt idx="7481">
                  <c:v>41763.783043981479</c:v>
                </c:pt>
                <c:pt idx="7482">
                  <c:v>41763.783113425925</c:v>
                </c:pt>
                <c:pt idx="7483">
                  <c:v>41763.783171296294</c:v>
                </c:pt>
                <c:pt idx="7484">
                  <c:v>41763.783229166664</c:v>
                </c:pt>
                <c:pt idx="7485">
                  <c:v>41763.78329861111</c:v>
                </c:pt>
                <c:pt idx="7486">
                  <c:v>41763.783356481479</c:v>
                </c:pt>
                <c:pt idx="7487">
                  <c:v>41763.783414351848</c:v>
                </c:pt>
                <c:pt idx="7488">
                  <c:v>41763.783483796295</c:v>
                </c:pt>
                <c:pt idx="7489">
                  <c:v>41763.783541666664</c:v>
                </c:pt>
                <c:pt idx="7490">
                  <c:v>41763.783599537041</c:v>
                </c:pt>
                <c:pt idx="7491">
                  <c:v>41763.78365740741</c:v>
                </c:pt>
                <c:pt idx="7492">
                  <c:v>41763.783726851849</c:v>
                </c:pt>
                <c:pt idx="7493">
                  <c:v>41763.783784722225</c:v>
                </c:pt>
                <c:pt idx="7494">
                  <c:v>41763.783842592595</c:v>
                </c:pt>
                <c:pt idx="7495">
                  <c:v>41763.783912037034</c:v>
                </c:pt>
                <c:pt idx="7496">
                  <c:v>41763.78396990741</c:v>
                </c:pt>
                <c:pt idx="7497">
                  <c:v>41763.78402777778</c:v>
                </c:pt>
                <c:pt idx="7498">
                  <c:v>41763.784097222226</c:v>
                </c:pt>
                <c:pt idx="7499">
                  <c:v>41763.784155092595</c:v>
                </c:pt>
                <c:pt idx="7500">
                  <c:v>41763.784212962964</c:v>
                </c:pt>
                <c:pt idx="7501">
                  <c:v>41763.784282407411</c:v>
                </c:pt>
                <c:pt idx="7502">
                  <c:v>41763.78434027778</c:v>
                </c:pt>
                <c:pt idx="7503">
                  <c:v>41763.784398148149</c:v>
                </c:pt>
                <c:pt idx="7504">
                  <c:v>41763.784456018519</c:v>
                </c:pt>
                <c:pt idx="7505">
                  <c:v>41763.784525462965</c:v>
                </c:pt>
                <c:pt idx="7506">
                  <c:v>41763.784583333334</c:v>
                </c:pt>
                <c:pt idx="7507">
                  <c:v>41763.784641203703</c:v>
                </c:pt>
                <c:pt idx="7508">
                  <c:v>41763.784710648149</c:v>
                </c:pt>
                <c:pt idx="7509">
                  <c:v>41763.784768518519</c:v>
                </c:pt>
                <c:pt idx="7510">
                  <c:v>41763.784826388888</c:v>
                </c:pt>
                <c:pt idx="7511">
                  <c:v>41763.784895833334</c:v>
                </c:pt>
                <c:pt idx="7512">
                  <c:v>41763.784953703704</c:v>
                </c:pt>
                <c:pt idx="7513">
                  <c:v>41763.785011574073</c:v>
                </c:pt>
                <c:pt idx="7514">
                  <c:v>41763.785081018519</c:v>
                </c:pt>
                <c:pt idx="7515">
                  <c:v>41763.785138888888</c:v>
                </c:pt>
                <c:pt idx="7516">
                  <c:v>41763.785196759258</c:v>
                </c:pt>
                <c:pt idx="7517">
                  <c:v>41763.785266203704</c:v>
                </c:pt>
                <c:pt idx="7518">
                  <c:v>41763.785324074073</c:v>
                </c:pt>
                <c:pt idx="7519">
                  <c:v>41763.785381944443</c:v>
                </c:pt>
                <c:pt idx="7520">
                  <c:v>41763.785439814812</c:v>
                </c:pt>
                <c:pt idx="7521">
                  <c:v>41763.785509259258</c:v>
                </c:pt>
                <c:pt idx="7522">
                  <c:v>41763.785567129627</c:v>
                </c:pt>
                <c:pt idx="7523">
                  <c:v>41763.785624999997</c:v>
                </c:pt>
                <c:pt idx="7524">
                  <c:v>41763.785694444443</c:v>
                </c:pt>
                <c:pt idx="7525">
                  <c:v>41763.785752314812</c:v>
                </c:pt>
                <c:pt idx="7526">
                  <c:v>41763.785810185182</c:v>
                </c:pt>
                <c:pt idx="7527">
                  <c:v>41763.785879629628</c:v>
                </c:pt>
                <c:pt idx="7528">
                  <c:v>41763.785937499997</c:v>
                </c:pt>
                <c:pt idx="7529">
                  <c:v>41763.785995370374</c:v>
                </c:pt>
                <c:pt idx="7530">
                  <c:v>41763.786064814813</c:v>
                </c:pt>
                <c:pt idx="7531">
                  <c:v>41763.786122685182</c:v>
                </c:pt>
                <c:pt idx="7532">
                  <c:v>41763.786180555559</c:v>
                </c:pt>
                <c:pt idx="7533">
                  <c:v>41763.786238425928</c:v>
                </c:pt>
                <c:pt idx="7534">
                  <c:v>41763.786307870374</c:v>
                </c:pt>
                <c:pt idx="7535">
                  <c:v>41763.786365740743</c:v>
                </c:pt>
                <c:pt idx="7536">
                  <c:v>41763.786423611113</c:v>
                </c:pt>
                <c:pt idx="7537">
                  <c:v>41763.786493055559</c:v>
                </c:pt>
                <c:pt idx="7538">
                  <c:v>41763.786550925928</c:v>
                </c:pt>
                <c:pt idx="7539">
                  <c:v>41763.786608796298</c:v>
                </c:pt>
                <c:pt idx="7540">
                  <c:v>41763.786678240744</c:v>
                </c:pt>
                <c:pt idx="7541">
                  <c:v>41763.786736111113</c:v>
                </c:pt>
                <c:pt idx="7542">
                  <c:v>41763.786793981482</c:v>
                </c:pt>
                <c:pt idx="7543">
                  <c:v>41763.786863425928</c:v>
                </c:pt>
                <c:pt idx="7544">
                  <c:v>41763.786921296298</c:v>
                </c:pt>
                <c:pt idx="7545">
                  <c:v>41763.786979166667</c:v>
                </c:pt>
                <c:pt idx="7546">
                  <c:v>41763.787037037036</c:v>
                </c:pt>
                <c:pt idx="7547">
                  <c:v>41763.787106481483</c:v>
                </c:pt>
                <c:pt idx="7548">
                  <c:v>41763.787164351852</c:v>
                </c:pt>
                <c:pt idx="7549">
                  <c:v>41763.787222222221</c:v>
                </c:pt>
                <c:pt idx="7550">
                  <c:v>41763.787291666667</c:v>
                </c:pt>
                <c:pt idx="7551">
                  <c:v>41763.787349537037</c:v>
                </c:pt>
                <c:pt idx="7552">
                  <c:v>41763.787407407406</c:v>
                </c:pt>
                <c:pt idx="7553">
                  <c:v>41763.787476851852</c:v>
                </c:pt>
                <c:pt idx="7554">
                  <c:v>41763.787534722222</c:v>
                </c:pt>
                <c:pt idx="7555">
                  <c:v>41763.787592592591</c:v>
                </c:pt>
                <c:pt idx="7556">
                  <c:v>41763.787662037037</c:v>
                </c:pt>
                <c:pt idx="7557">
                  <c:v>41763.787719907406</c:v>
                </c:pt>
                <c:pt idx="7558">
                  <c:v>41763.787777777776</c:v>
                </c:pt>
                <c:pt idx="7559">
                  <c:v>41763.787835648145</c:v>
                </c:pt>
                <c:pt idx="7560">
                  <c:v>41763.787905092591</c:v>
                </c:pt>
                <c:pt idx="7561">
                  <c:v>41763.787962962961</c:v>
                </c:pt>
                <c:pt idx="7562">
                  <c:v>41763.78802083333</c:v>
                </c:pt>
                <c:pt idx="7563">
                  <c:v>41763.788090277776</c:v>
                </c:pt>
                <c:pt idx="7564">
                  <c:v>41763.788148148145</c:v>
                </c:pt>
                <c:pt idx="7565">
                  <c:v>41763.788206018522</c:v>
                </c:pt>
                <c:pt idx="7566">
                  <c:v>41763.788275462961</c:v>
                </c:pt>
                <c:pt idx="7567">
                  <c:v>41763.78833333333</c:v>
                </c:pt>
                <c:pt idx="7568">
                  <c:v>41763.788391203707</c:v>
                </c:pt>
                <c:pt idx="7569">
                  <c:v>41763.788460648146</c:v>
                </c:pt>
                <c:pt idx="7570">
                  <c:v>41763.788518518515</c:v>
                </c:pt>
                <c:pt idx="7571">
                  <c:v>41763.788576388892</c:v>
                </c:pt>
                <c:pt idx="7572">
                  <c:v>41763.788645833331</c:v>
                </c:pt>
                <c:pt idx="7573">
                  <c:v>41763.788703703707</c:v>
                </c:pt>
                <c:pt idx="7574">
                  <c:v>41763.788761574076</c:v>
                </c:pt>
                <c:pt idx="7575">
                  <c:v>41763.788819444446</c:v>
                </c:pt>
                <c:pt idx="7576">
                  <c:v>41763.788888888892</c:v>
                </c:pt>
                <c:pt idx="7577">
                  <c:v>41763.788946759261</c:v>
                </c:pt>
                <c:pt idx="7578">
                  <c:v>41763.789004629631</c:v>
                </c:pt>
                <c:pt idx="7579">
                  <c:v>41763.789074074077</c:v>
                </c:pt>
                <c:pt idx="7580">
                  <c:v>41763.789131944446</c:v>
                </c:pt>
                <c:pt idx="7581">
                  <c:v>41763.789189814815</c:v>
                </c:pt>
                <c:pt idx="7582">
                  <c:v>41763.789259259262</c:v>
                </c:pt>
                <c:pt idx="7583">
                  <c:v>41763.789317129631</c:v>
                </c:pt>
                <c:pt idx="7584">
                  <c:v>41763.789375</c:v>
                </c:pt>
                <c:pt idx="7585">
                  <c:v>41763.789444444446</c:v>
                </c:pt>
                <c:pt idx="7586">
                  <c:v>41763.789502314816</c:v>
                </c:pt>
                <c:pt idx="7587">
                  <c:v>41763.789560185185</c:v>
                </c:pt>
                <c:pt idx="7588">
                  <c:v>41763.789618055554</c:v>
                </c:pt>
                <c:pt idx="7589">
                  <c:v>41763.789687500001</c:v>
                </c:pt>
                <c:pt idx="7590">
                  <c:v>41763.78974537037</c:v>
                </c:pt>
                <c:pt idx="7591">
                  <c:v>41763.789803240739</c:v>
                </c:pt>
                <c:pt idx="7592">
                  <c:v>41763.789872685185</c:v>
                </c:pt>
                <c:pt idx="7593">
                  <c:v>41763.789930555555</c:v>
                </c:pt>
                <c:pt idx="7594">
                  <c:v>41763.789988425924</c:v>
                </c:pt>
                <c:pt idx="7595">
                  <c:v>41763.79005787037</c:v>
                </c:pt>
                <c:pt idx="7596">
                  <c:v>41763.79011574074</c:v>
                </c:pt>
                <c:pt idx="7597">
                  <c:v>41763.790173611109</c:v>
                </c:pt>
                <c:pt idx="7598">
                  <c:v>41763.790243055555</c:v>
                </c:pt>
                <c:pt idx="7599">
                  <c:v>41763.790300925924</c:v>
                </c:pt>
                <c:pt idx="7600">
                  <c:v>41763.790358796294</c:v>
                </c:pt>
                <c:pt idx="7601">
                  <c:v>41763.790416666663</c:v>
                </c:pt>
                <c:pt idx="7602">
                  <c:v>41763.790486111109</c:v>
                </c:pt>
                <c:pt idx="7603">
                  <c:v>41763.790543981479</c:v>
                </c:pt>
                <c:pt idx="7604">
                  <c:v>41763.790601851855</c:v>
                </c:pt>
                <c:pt idx="7605">
                  <c:v>41763.790671296294</c:v>
                </c:pt>
                <c:pt idx="7606">
                  <c:v>41763.790729166663</c:v>
                </c:pt>
                <c:pt idx="7607">
                  <c:v>41763.79078703704</c:v>
                </c:pt>
                <c:pt idx="7608">
                  <c:v>41763.790856481479</c:v>
                </c:pt>
                <c:pt idx="7609">
                  <c:v>41763.790914351855</c:v>
                </c:pt>
                <c:pt idx="7610">
                  <c:v>41763.790972222225</c:v>
                </c:pt>
                <c:pt idx="7611">
                  <c:v>41763.791041666664</c:v>
                </c:pt>
                <c:pt idx="7612">
                  <c:v>41763.79109953704</c:v>
                </c:pt>
                <c:pt idx="7613">
                  <c:v>41763.79115740741</c:v>
                </c:pt>
                <c:pt idx="7614">
                  <c:v>41763.791215277779</c:v>
                </c:pt>
                <c:pt idx="7615">
                  <c:v>41763.791284722225</c:v>
                </c:pt>
                <c:pt idx="7616">
                  <c:v>41763.791342592594</c:v>
                </c:pt>
                <c:pt idx="7617">
                  <c:v>41763.791400462964</c:v>
                </c:pt>
                <c:pt idx="7618">
                  <c:v>41763.79146990741</c:v>
                </c:pt>
                <c:pt idx="7619">
                  <c:v>41763.791527777779</c:v>
                </c:pt>
                <c:pt idx="7620">
                  <c:v>41763.791585648149</c:v>
                </c:pt>
                <c:pt idx="7621">
                  <c:v>41763.791655092595</c:v>
                </c:pt>
                <c:pt idx="7622">
                  <c:v>41763.791712962964</c:v>
                </c:pt>
                <c:pt idx="7623">
                  <c:v>41763.791770833333</c:v>
                </c:pt>
                <c:pt idx="7624">
                  <c:v>41763.79184027778</c:v>
                </c:pt>
                <c:pt idx="7625">
                  <c:v>41763.791898148149</c:v>
                </c:pt>
                <c:pt idx="7626">
                  <c:v>41763.791956018518</c:v>
                </c:pt>
                <c:pt idx="7627">
                  <c:v>41763.792025462964</c:v>
                </c:pt>
                <c:pt idx="7628">
                  <c:v>41763.792083333334</c:v>
                </c:pt>
                <c:pt idx="7629">
                  <c:v>41763.792141203703</c:v>
                </c:pt>
                <c:pt idx="7630">
                  <c:v>41763.792199074072</c:v>
                </c:pt>
                <c:pt idx="7631">
                  <c:v>41763.792268518519</c:v>
                </c:pt>
                <c:pt idx="7632">
                  <c:v>41763.792326388888</c:v>
                </c:pt>
                <c:pt idx="7633">
                  <c:v>41763.792384259257</c:v>
                </c:pt>
                <c:pt idx="7634">
                  <c:v>41763.792453703703</c:v>
                </c:pt>
                <c:pt idx="7635">
                  <c:v>41763.792511574073</c:v>
                </c:pt>
                <c:pt idx="7636">
                  <c:v>41763.792569444442</c:v>
                </c:pt>
                <c:pt idx="7637">
                  <c:v>41763.792638888888</c:v>
                </c:pt>
                <c:pt idx="7638">
                  <c:v>41763.792696759258</c:v>
                </c:pt>
                <c:pt idx="7639">
                  <c:v>41763.792754629627</c:v>
                </c:pt>
                <c:pt idx="7640">
                  <c:v>41763.792824074073</c:v>
                </c:pt>
                <c:pt idx="7641">
                  <c:v>41763.792881944442</c:v>
                </c:pt>
                <c:pt idx="7642">
                  <c:v>41763.792939814812</c:v>
                </c:pt>
                <c:pt idx="7643">
                  <c:v>41763.792997685188</c:v>
                </c:pt>
                <c:pt idx="7644">
                  <c:v>41763.793067129627</c:v>
                </c:pt>
                <c:pt idx="7645">
                  <c:v>41763.793124999997</c:v>
                </c:pt>
                <c:pt idx="7646">
                  <c:v>41763.793182870373</c:v>
                </c:pt>
                <c:pt idx="7647">
                  <c:v>41763.793252314812</c:v>
                </c:pt>
                <c:pt idx="7648">
                  <c:v>41763.793310185189</c:v>
                </c:pt>
                <c:pt idx="7649">
                  <c:v>41763.793368055558</c:v>
                </c:pt>
                <c:pt idx="7650">
                  <c:v>41763.793437499997</c:v>
                </c:pt>
                <c:pt idx="7651">
                  <c:v>41763.793495370373</c:v>
                </c:pt>
                <c:pt idx="7652">
                  <c:v>41763.793553240743</c:v>
                </c:pt>
                <c:pt idx="7653">
                  <c:v>41763.793622685182</c:v>
                </c:pt>
                <c:pt idx="7654">
                  <c:v>41763.793680555558</c:v>
                </c:pt>
                <c:pt idx="7655">
                  <c:v>41763.793738425928</c:v>
                </c:pt>
                <c:pt idx="7656">
                  <c:v>41763.793807870374</c:v>
                </c:pt>
                <c:pt idx="7657">
                  <c:v>41763.793865740743</c:v>
                </c:pt>
                <c:pt idx="7658">
                  <c:v>41763.793923611112</c:v>
                </c:pt>
                <c:pt idx="7659">
                  <c:v>41763.793981481482</c:v>
                </c:pt>
                <c:pt idx="7660">
                  <c:v>41763.794050925928</c:v>
                </c:pt>
                <c:pt idx="7661">
                  <c:v>41763.794108796297</c:v>
                </c:pt>
                <c:pt idx="7662">
                  <c:v>41763.794166666667</c:v>
                </c:pt>
                <c:pt idx="7663">
                  <c:v>41763.794236111113</c:v>
                </c:pt>
                <c:pt idx="7664">
                  <c:v>41763.794293981482</c:v>
                </c:pt>
                <c:pt idx="7665">
                  <c:v>41763.794351851851</c:v>
                </c:pt>
                <c:pt idx="7666">
                  <c:v>41763.794421296298</c:v>
                </c:pt>
                <c:pt idx="7667">
                  <c:v>41763.794479166667</c:v>
                </c:pt>
                <c:pt idx="7668">
                  <c:v>41763.794537037036</c:v>
                </c:pt>
                <c:pt idx="7669">
                  <c:v>41763.794606481482</c:v>
                </c:pt>
                <c:pt idx="7670">
                  <c:v>41763.794664351852</c:v>
                </c:pt>
                <c:pt idx="7671">
                  <c:v>41763.794722222221</c:v>
                </c:pt>
                <c:pt idx="7672">
                  <c:v>41763.79478009259</c:v>
                </c:pt>
                <c:pt idx="7673">
                  <c:v>41763.794849537036</c:v>
                </c:pt>
                <c:pt idx="7674">
                  <c:v>41763.794907407406</c:v>
                </c:pt>
                <c:pt idx="7675">
                  <c:v>41763.794965277775</c:v>
                </c:pt>
                <c:pt idx="7676">
                  <c:v>41763.795034722221</c:v>
                </c:pt>
                <c:pt idx="7677">
                  <c:v>41763.795092592591</c:v>
                </c:pt>
                <c:pt idx="7678">
                  <c:v>41763.79515046296</c:v>
                </c:pt>
                <c:pt idx="7679">
                  <c:v>41763.795219907406</c:v>
                </c:pt>
                <c:pt idx="7680">
                  <c:v>41763.795277777775</c:v>
                </c:pt>
                <c:pt idx="7681">
                  <c:v>41763.795335648145</c:v>
                </c:pt>
                <c:pt idx="7682">
                  <c:v>41763.795405092591</c:v>
                </c:pt>
                <c:pt idx="7683">
                  <c:v>41763.79546296296</c:v>
                </c:pt>
                <c:pt idx="7684">
                  <c:v>41763.795520833337</c:v>
                </c:pt>
                <c:pt idx="7685">
                  <c:v>41763.795578703706</c:v>
                </c:pt>
                <c:pt idx="7686">
                  <c:v>41763.795648148145</c:v>
                </c:pt>
                <c:pt idx="7687">
                  <c:v>41763.795706018522</c:v>
                </c:pt>
                <c:pt idx="7688">
                  <c:v>41763.795763888891</c:v>
                </c:pt>
                <c:pt idx="7689">
                  <c:v>41763.79583333333</c:v>
                </c:pt>
                <c:pt idx="7690">
                  <c:v>41763.795891203707</c:v>
                </c:pt>
                <c:pt idx="7691">
                  <c:v>41763.795949074076</c:v>
                </c:pt>
                <c:pt idx="7692">
                  <c:v>41763.796018518522</c:v>
                </c:pt>
                <c:pt idx="7693">
                  <c:v>41763.796076388891</c:v>
                </c:pt>
                <c:pt idx="7694">
                  <c:v>41763.796134259261</c:v>
                </c:pt>
                <c:pt idx="7695">
                  <c:v>41763.796203703707</c:v>
                </c:pt>
                <c:pt idx="7696">
                  <c:v>41763.796261574076</c:v>
                </c:pt>
                <c:pt idx="7697">
                  <c:v>41763.796319444446</c:v>
                </c:pt>
                <c:pt idx="7698">
                  <c:v>41763.796388888892</c:v>
                </c:pt>
                <c:pt idx="7699">
                  <c:v>41763.796446759261</c:v>
                </c:pt>
                <c:pt idx="7700">
                  <c:v>41763.79650462963</c:v>
                </c:pt>
                <c:pt idx="7701">
                  <c:v>41763.7965625</c:v>
                </c:pt>
                <c:pt idx="7702">
                  <c:v>41763.796631944446</c:v>
                </c:pt>
                <c:pt idx="7703">
                  <c:v>41763.796689814815</c:v>
                </c:pt>
                <c:pt idx="7704">
                  <c:v>41763.796747685185</c:v>
                </c:pt>
                <c:pt idx="7705">
                  <c:v>41763.796817129631</c:v>
                </c:pt>
                <c:pt idx="7706">
                  <c:v>41763.796875</c:v>
                </c:pt>
                <c:pt idx="7707">
                  <c:v>41763.796932870369</c:v>
                </c:pt>
                <c:pt idx="7708">
                  <c:v>41763.797002314815</c:v>
                </c:pt>
                <c:pt idx="7709">
                  <c:v>41763.797060185185</c:v>
                </c:pt>
                <c:pt idx="7710">
                  <c:v>41763.797118055554</c:v>
                </c:pt>
                <c:pt idx="7711">
                  <c:v>41763.7971875</c:v>
                </c:pt>
                <c:pt idx="7712">
                  <c:v>41763.79724537037</c:v>
                </c:pt>
                <c:pt idx="7713">
                  <c:v>41763.797303240739</c:v>
                </c:pt>
                <c:pt idx="7714">
                  <c:v>41763.797361111108</c:v>
                </c:pt>
                <c:pt idx="7715">
                  <c:v>41763.797430555554</c:v>
                </c:pt>
                <c:pt idx="7716">
                  <c:v>41763.797488425924</c:v>
                </c:pt>
                <c:pt idx="7717">
                  <c:v>41763.797546296293</c:v>
                </c:pt>
                <c:pt idx="7718">
                  <c:v>41763.797615740739</c:v>
                </c:pt>
                <c:pt idx="7719">
                  <c:v>41763.797673611109</c:v>
                </c:pt>
                <c:pt idx="7720">
                  <c:v>41763.797731481478</c:v>
                </c:pt>
                <c:pt idx="7721">
                  <c:v>41763.797800925924</c:v>
                </c:pt>
                <c:pt idx="7722">
                  <c:v>41763.797858796293</c:v>
                </c:pt>
                <c:pt idx="7723">
                  <c:v>41763.79791666667</c:v>
                </c:pt>
                <c:pt idx="7724">
                  <c:v>41763.797986111109</c:v>
                </c:pt>
                <c:pt idx="7725">
                  <c:v>41763.798043981478</c:v>
                </c:pt>
                <c:pt idx="7726">
                  <c:v>41763.798101851855</c:v>
                </c:pt>
                <c:pt idx="7727">
                  <c:v>41763.798159722224</c:v>
                </c:pt>
                <c:pt idx="7728">
                  <c:v>41763.798229166663</c:v>
                </c:pt>
                <c:pt idx="7729">
                  <c:v>41763.79828703704</c:v>
                </c:pt>
                <c:pt idx="7730">
                  <c:v>41763.798344907409</c:v>
                </c:pt>
                <c:pt idx="7731">
                  <c:v>41763.798414351855</c:v>
                </c:pt>
                <c:pt idx="7732">
                  <c:v>41763.798472222225</c:v>
                </c:pt>
                <c:pt idx="7733">
                  <c:v>41763.798530092594</c:v>
                </c:pt>
                <c:pt idx="7734">
                  <c:v>41763.79859953704</c:v>
                </c:pt>
                <c:pt idx="7735">
                  <c:v>41763.798657407409</c:v>
                </c:pt>
                <c:pt idx="7736">
                  <c:v>41763.798715277779</c:v>
                </c:pt>
                <c:pt idx="7737">
                  <c:v>41763.798784722225</c:v>
                </c:pt>
                <c:pt idx="7738">
                  <c:v>41763.798842592594</c:v>
                </c:pt>
                <c:pt idx="7739">
                  <c:v>41763.798900462964</c:v>
                </c:pt>
                <c:pt idx="7740">
                  <c:v>41763.798958333333</c:v>
                </c:pt>
                <c:pt idx="7741">
                  <c:v>41763.799027777779</c:v>
                </c:pt>
                <c:pt idx="7742">
                  <c:v>41763.799085648148</c:v>
                </c:pt>
                <c:pt idx="7743">
                  <c:v>41763.799143518518</c:v>
                </c:pt>
                <c:pt idx="7744">
                  <c:v>41763.799212962964</c:v>
                </c:pt>
                <c:pt idx="7745">
                  <c:v>41763.799270833333</c:v>
                </c:pt>
                <c:pt idx="7746">
                  <c:v>41763.799328703702</c:v>
                </c:pt>
                <c:pt idx="7747">
                  <c:v>41763.799398148149</c:v>
                </c:pt>
                <c:pt idx="7748">
                  <c:v>41763.799456018518</c:v>
                </c:pt>
                <c:pt idx="7749">
                  <c:v>41763.799513888887</c:v>
                </c:pt>
                <c:pt idx="7750">
                  <c:v>41763.799583333333</c:v>
                </c:pt>
                <c:pt idx="7751">
                  <c:v>41763.799641203703</c:v>
                </c:pt>
                <c:pt idx="7752">
                  <c:v>41763.799699074072</c:v>
                </c:pt>
                <c:pt idx="7753">
                  <c:v>41763.799768518518</c:v>
                </c:pt>
                <c:pt idx="7754">
                  <c:v>41763.799826388888</c:v>
                </c:pt>
                <c:pt idx="7755">
                  <c:v>41763.799884259257</c:v>
                </c:pt>
                <c:pt idx="7756">
                  <c:v>41763.799942129626</c:v>
                </c:pt>
                <c:pt idx="7757">
                  <c:v>41763.800011574072</c:v>
                </c:pt>
                <c:pt idx="7758">
                  <c:v>41763.800069444442</c:v>
                </c:pt>
                <c:pt idx="7759">
                  <c:v>41763.800127314818</c:v>
                </c:pt>
                <c:pt idx="7760">
                  <c:v>41763.800196759257</c:v>
                </c:pt>
                <c:pt idx="7761">
                  <c:v>41763.800254629627</c:v>
                </c:pt>
                <c:pt idx="7762">
                  <c:v>41763.800312500003</c:v>
                </c:pt>
                <c:pt idx="7763">
                  <c:v>41763.800381944442</c:v>
                </c:pt>
                <c:pt idx="7764">
                  <c:v>41763.800439814811</c:v>
                </c:pt>
                <c:pt idx="7765">
                  <c:v>41763.800497685188</c:v>
                </c:pt>
                <c:pt idx="7766">
                  <c:v>41763.800567129627</c:v>
                </c:pt>
                <c:pt idx="7767">
                  <c:v>41763.800625000003</c:v>
                </c:pt>
                <c:pt idx="7768">
                  <c:v>41763.800682870373</c:v>
                </c:pt>
                <c:pt idx="7769">
                  <c:v>41763.800740740742</c:v>
                </c:pt>
                <c:pt idx="7770">
                  <c:v>41763.800810185188</c:v>
                </c:pt>
                <c:pt idx="7771">
                  <c:v>41763.800868055558</c:v>
                </c:pt>
                <c:pt idx="7772">
                  <c:v>41763.800925925927</c:v>
                </c:pt>
                <c:pt idx="7773">
                  <c:v>41763.800995370373</c:v>
                </c:pt>
                <c:pt idx="7774">
                  <c:v>41763.801053240742</c:v>
                </c:pt>
                <c:pt idx="7775">
                  <c:v>41763.801111111112</c:v>
                </c:pt>
                <c:pt idx="7776">
                  <c:v>41763.801180555558</c:v>
                </c:pt>
                <c:pt idx="7777">
                  <c:v>41763.801238425927</c:v>
                </c:pt>
                <c:pt idx="7778">
                  <c:v>41763.801296296297</c:v>
                </c:pt>
                <c:pt idx="7779">
                  <c:v>41763.801365740743</c:v>
                </c:pt>
                <c:pt idx="7780">
                  <c:v>41763.801423611112</c:v>
                </c:pt>
                <c:pt idx="7781">
                  <c:v>41763.801481481481</c:v>
                </c:pt>
                <c:pt idx="7782">
                  <c:v>41763.801550925928</c:v>
                </c:pt>
                <c:pt idx="7783">
                  <c:v>41763.801608796297</c:v>
                </c:pt>
                <c:pt idx="7784">
                  <c:v>41763.801666666666</c:v>
                </c:pt>
                <c:pt idx="7785">
                  <c:v>41763.801724537036</c:v>
                </c:pt>
                <c:pt idx="7786">
                  <c:v>41763.801793981482</c:v>
                </c:pt>
                <c:pt idx="7787">
                  <c:v>41763.801851851851</c:v>
                </c:pt>
                <c:pt idx="7788">
                  <c:v>41763.80190972222</c:v>
                </c:pt>
                <c:pt idx="7789">
                  <c:v>41763.801979166667</c:v>
                </c:pt>
                <c:pt idx="7790">
                  <c:v>41763.802037037036</c:v>
                </c:pt>
                <c:pt idx="7791">
                  <c:v>41763.802094907405</c:v>
                </c:pt>
                <c:pt idx="7792">
                  <c:v>41763.802164351851</c:v>
                </c:pt>
                <c:pt idx="7793">
                  <c:v>41763.802222222221</c:v>
                </c:pt>
                <c:pt idx="7794">
                  <c:v>41763.80228009259</c:v>
                </c:pt>
                <c:pt idx="7795">
                  <c:v>41763.802349537036</c:v>
                </c:pt>
                <c:pt idx="7796">
                  <c:v>41763.802407407406</c:v>
                </c:pt>
                <c:pt idx="7797">
                  <c:v>41763.802465277775</c:v>
                </c:pt>
                <c:pt idx="7798">
                  <c:v>41763.802523148152</c:v>
                </c:pt>
                <c:pt idx="7799">
                  <c:v>41763.80259259259</c:v>
                </c:pt>
                <c:pt idx="7800">
                  <c:v>41763.80265046296</c:v>
                </c:pt>
                <c:pt idx="7801">
                  <c:v>41763.802708333336</c:v>
                </c:pt>
                <c:pt idx="7802">
                  <c:v>41763.802777777775</c:v>
                </c:pt>
                <c:pt idx="7803">
                  <c:v>41763.802835648145</c:v>
                </c:pt>
                <c:pt idx="7804">
                  <c:v>41763.802893518521</c:v>
                </c:pt>
                <c:pt idx="7805">
                  <c:v>41763.80296296296</c:v>
                </c:pt>
                <c:pt idx="7806">
                  <c:v>41763.803020833337</c:v>
                </c:pt>
                <c:pt idx="7807">
                  <c:v>41763.803078703706</c:v>
                </c:pt>
                <c:pt idx="7808">
                  <c:v>41763.803148148145</c:v>
                </c:pt>
                <c:pt idx="7809">
                  <c:v>41763.803206018521</c:v>
                </c:pt>
                <c:pt idx="7810">
                  <c:v>41763.803263888891</c:v>
                </c:pt>
                <c:pt idx="7811">
                  <c:v>41763.80332175926</c:v>
                </c:pt>
                <c:pt idx="7812">
                  <c:v>41763.803391203706</c:v>
                </c:pt>
                <c:pt idx="7813">
                  <c:v>41763.803449074076</c:v>
                </c:pt>
                <c:pt idx="7814">
                  <c:v>41763.803506944445</c:v>
                </c:pt>
                <c:pt idx="7815">
                  <c:v>41763.803576388891</c:v>
                </c:pt>
                <c:pt idx="7816">
                  <c:v>41763.80363425926</c:v>
                </c:pt>
                <c:pt idx="7817">
                  <c:v>41763.80369212963</c:v>
                </c:pt>
                <c:pt idx="7818">
                  <c:v>41763.803761574076</c:v>
                </c:pt>
                <c:pt idx="7819">
                  <c:v>41763.803819444445</c:v>
                </c:pt>
                <c:pt idx="7820">
                  <c:v>41763.803877314815</c:v>
                </c:pt>
                <c:pt idx="7821">
                  <c:v>41763.803946759261</c:v>
                </c:pt>
                <c:pt idx="7822">
                  <c:v>41763.80400462963</c:v>
                </c:pt>
                <c:pt idx="7823">
                  <c:v>41763.804062499999</c:v>
                </c:pt>
                <c:pt idx="7824">
                  <c:v>41763.804131944446</c:v>
                </c:pt>
                <c:pt idx="7825">
                  <c:v>41763.804189814815</c:v>
                </c:pt>
                <c:pt idx="7826">
                  <c:v>41763.804247685184</c:v>
                </c:pt>
                <c:pt idx="7827">
                  <c:v>41763.804305555554</c:v>
                </c:pt>
                <c:pt idx="7828">
                  <c:v>41763.804375</c:v>
                </c:pt>
                <c:pt idx="7829">
                  <c:v>41763.804432870369</c:v>
                </c:pt>
                <c:pt idx="7830">
                  <c:v>41763.804490740738</c:v>
                </c:pt>
                <c:pt idx="7831">
                  <c:v>41763.804560185185</c:v>
                </c:pt>
                <c:pt idx="7832">
                  <c:v>41763.804618055554</c:v>
                </c:pt>
                <c:pt idx="7833">
                  <c:v>41763.804675925923</c:v>
                </c:pt>
                <c:pt idx="7834">
                  <c:v>41763.804745370369</c:v>
                </c:pt>
                <c:pt idx="7835">
                  <c:v>41763.804803240739</c:v>
                </c:pt>
                <c:pt idx="7836">
                  <c:v>41763.804861111108</c:v>
                </c:pt>
                <c:pt idx="7837">
                  <c:v>41763.804930555554</c:v>
                </c:pt>
                <c:pt idx="7838">
                  <c:v>41763.804988425924</c:v>
                </c:pt>
                <c:pt idx="7839">
                  <c:v>41763.805046296293</c:v>
                </c:pt>
                <c:pt idx="7840">
                  <c:v>41763.805104166669</c:v>
                </c:pt>
                <c:pt idx="7841">
                  <c:v>41763.805173611108</c:v>
                </c:pt>
                <c:pt idx="7842">
                  <c:v>41763.805231481485</c:v>
                </c:pt>
                <c:pt idx="7843">
                  <c:v>41763.805289351854</c:v>
                </c:pt>
                <c:pt idx="7844">
                  <c:v>41763.805358796293</c:v>
                </c:pt>
                <c:pt idx="7845">
                  <c:v>41763.80541666667</c:v>
                </c:pt>
                <c:pt idx="7846">
                  <c:v>41763.805474537039</c:v>
                </c:pt>
                <c:pt idx="7847">
                  <c:v>41763.805543981478</c:v>
                </c:pt>
                <c:pt idx="7848">
                  <c:v>41763.805601851855</c:v>
                </c:pt>
                <c:pt idx="7849">
                  <c:v>41763.805659722224</c:v>
                </c:pt>
                <c:pt idx="7850">
                  <c:v>41763.80572916667</c:v>
                </c:pt>
                <c:pt idx="7851">
                  <c:v>41763.805787037039</c:v>
                </c:pt>
                <c:pt idx="7852">
                  <c:v>41763.805844907409</c:v>
                </c:pt>
                <c:pt idx="7853">
                  <c:v>41763.805902777778</c:v>
                </c:pt>
                <c:pt idx="7854">
                  <c:v>41763.805972222224</c:v>
                </c:pt>
                <c:pt idx="7855">
                  <c:v>41763.806030092594</c:v>
                </c:pt>
                <c:pt idx="7856">
                  <c:v>41763.806087962963</c:v>
                </c:pt>
                <c:pt idx="7857">
                  <c:v>41763.806157407409</c:v>
                </c:pt>
                <c:pt idx="7858">
                  <c:v>41763.806215277778</c:v>
                </c:pt>
                <c:pt idx="7859">
                  <c:v>41763.806273148148</c:v>
                </c:pt>
                <c:pt idx="7860">
                  <c:v>41763.806342592594</c:v>
                </c:pt>
                <c:pt idx="7861">
                  <c:v>41763.806400462963</c:v>
                </c:pt>
                <c:pt idx="7862">
                  <c:v>41763.806458333333</c:v>
                </c:pt>
                <c:pt idx="7863">
                  <c:v>41763.806527777779</c:v>
                </c:pt>
                <c:pt idx="7864">
                  <c:v>41763.806585648148</c:v>
                </c:pt>
                <c:pt idx="7865">
                  <c:v>41763.806643518517</c:v>
                </c:pt>
                <c:pt idx="7866">
                  <c:v>41763.806701388887</c:v>
                </c:pt>
                <c:pt idx="7867">
                  <c:v>41763.806770833333</c:v>
                </c:pt>
                <c:pt idx="7868">
                  <c:v>41763.806828703702</c:v>
                </c:pt>
                <c:pt idx="7869">
                  <c:v>41763.806886574072</c:v>
                </c:pt>
                <c:pt idx="7870">
                  <c:v>41763.806956018518</c:v>
                </c:pt>
                <c:pt idx="7871">
                  <c:v>41763.807013888887</c:v>
                </c:pt>
                <c:pt idx="7872">
                  <c:v>41763.807071759256</c:v>
                </c:pt>
                <c:pt idx="7873">
                  <c:v>41763.807141203702</c:v>
                </c:pt>
                <c:pt idx="7874">
                  <c:v>41763.807199074072</c:v>
                </c:pt>
                <c:pt idx="7875">
                  <c:v>41763.807256944441</c:v>
                </c:pt>
                <c:pt idx="7876">
                  <c:v>41763.807326388887</c:v>
                </c:pt>
                <c:pt idx="7877">
                  <c:v>41763.807384259257</c:v>
                </c:pt>
                <c:pt idx="7878">
                  <c:v>41763.807442129626</c:v>
                </c:pt>
                <c:pt idx="7879">
                  <c:v>41763.807511574072</c:v>
                </c:pt>
                <c:pt idx="7880">
                  <c:v>41763.807569444441</c:v>
                </c:pt>
                <c:pt idx="7881">
                  <c:v>41763.807627314818</c:v>
                </c:pt>
                <c:pt idx="7882">
                  <c:v>41763.807685185187</c:v>
                </c:pt>
                <c:pt idx="7883">
                  <c:v>41763.807754629626</c:v>
                </c:pt>
                <c:pt idx="7884">
                  <c:v>41763.807812500003</c:v>
                </c:pt>
                <c:pt idx="7885">
                  <c:v>41763.807870370372</c:v>
                </c:pt>
                <c:pt idx="7886">
                  <c:v>41763.807939814818</c:v>
                </c:pt>
                <c:pt idx="7887">
                  <c:v>41763.807997685188</c:v>
                </c:pt>
                <c:pt idx="7888">
                  <c:v>41763.808055555557</c:v>
                </c:pt>
                <c:pt idx="7889">
                  <c:v>41763.808125000003</c:v>
                </c:pt>
                <c:pt idx="7890">
                  <c:v>41763.808182870373</c:v>
                </c:pt>
                <c:pt idx="7891">
                  <c:v>41763.808240740742</c:v>
                </c:pt>
                <c:pt idx="7892">
                  <c:v>41763.808310185188</c:v>
                </c:pt>
                <c:pt idx="7893">
                  <c:v>41763.808368055557</c:v>
                </c:pt>
                <c:pt idx="7894">
                  <c:v>41763.808425925927</c:v>
                </c:pt>
                <c:pt idx="7895">
                  <c:v>41763.808495370373</c:v>
                </c:pt>
                <c:pt idx="7896">
                  <c:v>41763.808553240742</c:v>
                </c:pt>
                <c:pt idx="7897">
                  <c:v>41763.808611111112</c:v>
                </c:pt>
                <c:pt idx="7898">
                  <c:v>41763.808668981481</c:v>
                </c:pt>
                <c:pt idx="7899">
                  <c:v>41763.808738425927</c:v>
                </c:pt>
                <c:pt idx="7900">
                  <c:v>41763.808796296296</c:v>
                </c:pt>
                <c:pt idx="7901">
                  <c:v>41763.808854166666</c:v>
                </c:pt>
                <c:pt idx="7902">
                  <c:v>41763.808923611112</c:v>
                </c:pt>
                <c:pt idx="7903">
                  <c:v>41763.808981481481</c:v>
                </c:pt>
                <c:pt idx="7904">
                  <c:v>41763.809039351851</c:v>
                </c:pt>
                <c:pt idx="7905">
                  <c:v>41763.809108796297</c:v>
                </c:pt>
                <c:pt idx="7906">
                  <c:v>41763.809166666666</c:v>
                </c:pt>
                <c:pt idx="7907">
                  <c:v>41763.809224537035</c:v>
                </c:pt>
                <c:pt idx="7908">
                  <c:v>41763.809293981481</c:v>
                </c:pt>
                <c:pt idx="7909">
                  <c:v>41763.809351851851</c:v>
                </c:pt>
                <c:pt idx="7910">
                  <c:v>41763.80940972222</c:v>
                </c:pt>
                <c:pt idx="7911">
                  <c:v>41763.809467592589</c:v>
                </c:pt>
                <c:pt idx="7912">
                  <c:v>41763.809537037036</c:v>
                </c:pt>
                <c:pt idx="7913">
                  <c:v>41763.809594907405</c:v>
                </c:pt>
                <c:pt idx="7914">
                  <c:v>41763.809652777774</c:v>
                </c:pt>
                <c:pt idx="7915">
                  <c:v>41763.80972222222</c:v>
                </c:pt>
                <c:pt idx="7916">
                  <c:v>41763.80978009259</c:v>
                </c:pt>
                <c:pt idx="7917">
                  <c:v>41763.809837962966</c:v>
                </c:pt>
                <c:pt idx="7918">
                  <c:v>41763.809907407405</c:v>
                </c:pt>
                <c:pt idx="7919">
                  <c:v>41763.809965277775</c:v>
                </c:pt>
                <c:pt idx="7920">
                  <c:v>41763.810023148151</c:v>
                </c:pt>
                <c:pt idx="7921">
                  <c:v>41763.81009259259</c:v>
                </c:pt>
                <c:pt idx="7922">
                  <c:v>41763.810150462959</c:v>
                </c:pt>
                <c:pt idx="7923">
                  <c:v>41763.810208333336</c:v>
                </c:pt>
                <c:pt idx="7924">
                  <c:v>41763.810266203705</c:v>
                </c:pt>
                <c:pt idx="7925">
                  <c:v>41763.810335648152</c:v>
                </c:pt>
                <c:pt idx="7926">
                  <c:v>41763.810393518521</c:v>
                </c:pt>
                <c:pt idx="7927">
                  <c:v>41763.81045138889</c:v>
                </c:pt>
                <c:pt idx="7928">
                  <c:v>41763.810520833336</c:v>
                </c:pt>
                <c:pt idx="7929">
                  <c:v>41763.810578703706</c:v>
                </c:pt>
                <c:pt idx="7930">
                  <c:v>41763.810636574075</c:v>
                </c:pt>
                <c:pt idx="7931">
                  <c:v>41763.810706018521</c:v>
                </c:pt>
                <c:pt idx="7932">
                  <c:v>41763.810763888891</c:v>
                </c:pt>
                <c:pt idx="7933">
                  <c:v>41763.81082175926</c:v>
                </c:pt>
                <c:pt idx="7934">
                  <c:v>41763.810891203706</c:v>
                </c:pt>
                <c:pt idx="7935">
                  <c:v>41763.810949074075</c:v>
                </c:pt>
                <c:pt idx="7936">
                  <c:v>41763.811006944445</c:v>
                </c:pt>
                <c:pt idx="7937">
                  <c:v>41763.811064814814</c:v>
                </c:pt>
                <c:pt idx="7938">
                  <c:v>41763.81113425926</c:v>
                </c:pt>
                <c:pt idx="7939">
                  <c:v>41763.811192129629</c:v>
                </c:pt>
                <c:pt idx="7940">
                  <c:v>41763.811249999999</c:v>
                </c:pt>
                <c:pt idx="7941">
                  <c:v>41763.811319444445</c:v>
                </c:pt>
                <c:pt idx="7942">
                  <c:v>41763.811377314814</c:v>
                </c:pt>
                <c:pt idx="7943">
                  <c:v>41763.811435185184</c:v>
                </c:pt>
                <c:pt idx="7944">
                  <c:v>41763.81150462963</c:v>
                </c:pt>
                <c:pt idx="7945">
                  <c:v>41763.811562499999</c:v>
                </c:pt>
                <c:pt idx="7946">
                  <c:v>41763.811620370368</c:v>
                </c:pt>
                <c:pt idx="7947">
                  <c:v>41763.811689814815</c:v>
                </c:pt>
                <c:pt idx="7948">
                  <c:v>41763.811747685184</c:v>
                </c:pt>
                <c:pt idx="7949">
                  <c:v>41763.811805555553</c:v>
                </c:pt>
                <c:pt idx="7950">
                  <c:v>41763.811874999999</c:v>
                </c:pt>
                <c:pt idx="7951">
                  <c:v>41763.811932870369</c:v>
                </c:pt>
                <c:pt idx="7952">
                  <c:v>41763.811990740738</c:v>
                </c:pt>
                <c:pt idx="7953">
                  <c:v>41763.812048611115</c:v>
                </c:pt>
                <c:pt idx="7954">
                  <c:v>41763.812118055554</c:v>
                </c:pt>
                <c:pt idx="7955">
                  <c:v>41763.812175925923</c:v>
                </c:pt>
                <c:pt idx="7956">
                  <c:v>41763.8122337963</c:v>
                </c:pt>
                <c:pt idx="7957">
                  <c:v>41763.812303240738</c:v>
                </c:pt>
                <c:pt idx="7958">
                  <c:v>41763.812361111108</c:v>
                </c:pt>
                <c:pt idx="7959">
                  <c:v>41763.812418981484</c:v>
                </c:pt>
                <c:pt idx="7960">
                  <c:v>41763.812488425923</c:v>
                </c:pt>
                <c:pt idx="7961">
                  <c:v>41763.8125462963</c:v>
                </c:pt>
                <c:pt idx="7962">
                  <c:v>41763.812604166669</c:v>
                </c:pt>
                <c:pt idx="7963">
                  <c:v>41763.812673611108</c:v>
                </c:pt>
                <c:pt idx="7964">
                  <c:v>41763.812731481485</c:v>
                </c:pt>
                <c:pt idx="7965">
                  <c:v>41763.812789351854</c:v>
                </c:pt>
                <c:pt idx="7966">
                  <c:v>41763.812847222223</c:v>
                </c:pt>
                <c:pt idx="7967">
                  <c:v>41763.812916666669</c:v>
                </c:pt>
                <c:pt idx="7968">
                  <c:v>41763.812974537039</c:v>
                </c:pt>
                <c:pt idx="7969">
                  <c:v>41763.813032407408</c:v>
                </c:pt>
                <c:pt idx="7970">
                  <c:v>41763.813101851854</c:v>
                </c:pt>
                <c:pt idx="7971">
                  <c:v>41763.813159722224</c:v>
                </c:pt>
                <c:pt idx="7972">
                  <c:v>41763.813217592593</c:v>
                </c:pt>
                <c:pt idx="7973">
                  <c:v>41763.813287037039</c:v>
                </c:pt>
                <c:pt idx="7974">
                  <c:v>41763.813344907408</c:v>
                </c:pt>
                <c:pt idx="7975">
                  <c:v>41763.813402777778</c:v>
                </c:pt>
                <c:pt idx="7976">
                  <c:v>41763.813472222224</c:v>
                </c:pt>
                <c:pt idx="7977">
                  <c:v>41763.813530092593</c:v>
                </c:pt>
                <c:pt idx="7978">
                  <c:v>41763.813587962963</c:v>
                </c:pt>
                <c:pt idx="7979">
                  <c:v>41763.813645833332</c:v>
                </c:pt>
                <c:pt idx="7980">
                  <c:v>41763.813715277778</c:v>
                </c:pt>
                <c:pt idx="7981">
                  <c:v>41763.813773148147</c:v>
                </c:pt>
                <c:pt idx="7982">
                  <c:v>41763.813831018517</c:v>
                </c:pt>
                <c:pt idx="7983">
                  <c:v>41763.813900462963</c:v>
                </c:pt>
                <c:pt idx="7984">
                  <c:v>41763.813958333332</c:v>
                </c:pt>
                <c:pt idx="7985">
                  <c:v>41763.814016203702</c:v>
                </c:pt>
                <c:pt idx="7986">
                  <c:v>41763.814085648148</c:v>
                </c:pt>
                <c:pt idx="7987">
                  <c:v>41763.814143518517</c:v>
                </c:pt>
                <c:pt idx="7988">
                  <c:v>41763.814201388886</c:v>
                </c:pt>
                <c:pt idx="7989">
                  <c:v>41763.814270833333</c:v>
                </c:pt>
                <c:pt idx="7990">
                  <c:v>41763.814328703702</c:v>
                </c:pt>
                <c:pt idx="7991">
                  <c:v>41763.814386574071</c:v>
                </c:pt>
                <c:pt idx="7992">
                  <c:v>41763.814444444448</c:v>
                </c:pt>
                <c:pt idx="7993">
                  <c:v>41763.814513888887</c:v>
                </c:pt>
                <c:pt idx="7994">
                  <c:v>41763.814571759256</c:v>
                </c:pt>
                <c:pt idx="7995">
                  <c:v>41763.814629629633</c:v>
                </c:pt>
                <c:pt idx="7996">
                  <c:v>41763.814699074072</c:v>
                </c:pt>
                <c:pt idx="7997">
                  <c:v>41763.814756944441</c:v>
                </c:pt>
                <c:pt idx="7998">
                  <c:v>41763.814814814818</c:v>
                </c:pt>
                <c:pt idx="7999">
                  <c:v>41763.814884259256</c:v>
                </c:pt>
                <c:pt idx="8000">
                  <c:v>41763.814942129633</c:v>
                </c:pt>
                <c:pt idx="8001">
                  <c:v>41763.815000000002</c:v>
                </c:pt>
                <c:pt idx="8002">
                  <c:v>41763.815069444441</c:v>
                </c:pt>
                <c:pt idx="8003">
                  <c:v>41763.815127314818</c:v>
                </c:pt>
                <c:pt idx="8004">
                  <c:v>41763.815185185187</c:v>
                </c:pt>
                <c:pt idx="8005">
                  <c:v>41763.815254629626</c:v>
                </c:pt>
                <c:pt idx="8006">
                  <c:v>41763.815312500003</c:v>
                </c:pt>
                <c:pt idx="8007">
                  <c:v>41763.815370370372</c:v>
                </c:pt>
                <c:pt idx="8008">
                  <c:v>41763.815428240741</c:v>
                </c:pt>
                <c:pt idx="8009">
                  <c:v>41763.815497685187</c:v>
                </c:pt>
                <c:pt idx="8010">
                  <c:v>41763.815555555557</c:v>
                </c:pt>
                <c:pt idx="8011">
                  <c:v>41763.815613425926</c:v>
                </c:pt>
                <c:pt idx="8012">
                  <c:v>41763.815682870372</c:v>
                </c:pt>
                <c:pt idx="8013">
                  <c:v>41763.815740740742</c:v>
                </c:pt>
                <c:pt idx="8014">
                  <c:v>41763.815798611111</c:v>
                </c:pt>
                <c:pt idx="8015">
                  <c:v>41763.815868055557</c:v>
                </c:pt>
                <c:pt idx="8016">
                  <c:v>41763.815925925926</c:v>
                </c:pt>
                <c:pt idx="8017">
                  <c:v>41763.815983796296</c:v>
                </c:pt>
                <c:pt idx="8018">
                  <c:v>41763.816053240742</c:v>
                </c:pt>
                <c:pt idx="8019">
                  <c:v>41763.816111111111</c:v>
                </c:pt>
                <c:pt idx="8020">
                  <c:v>41763.816168981481</c:v>
                </c:pt>
                <c:pt idx="8021">
                  <c:v>41763.81622685185</c:v>
                </c:pt>
                <c:pt idx="8022">
                  <c:v>41763.816296296296</c:v>
                </c:pt>
                <c:pt idx="8023">
                  <c:v>41763.816354166665</c:v>
                </c:pt>
                <c:pt idx="8024">
                  <c:v>41763.816412037035</c:v>
                </c:pt>
                <c:pt idx="8025">
                  <c:v>41763.816481481481</c:v>
                </c:pt>
                <c:pt idx="8026">
                  <c:v>41763.81653935185</c:v>
                </c:pt>
                <c:pt idx="8027">
                  <c:v>41763.81659722222</c:v>
                </c:pt>
                <c:pt idx="8028">
                  <c:v>41763.816666666666</c:v>
                </c:pt>
                <c:pt idx="8029">
                  <c:v>41763.816724537035</c:v>
                </c:pt>
                <c:pt idx="8030">
                  <c:v>41763.816782407404</c:v>
                </c:pt>
                <c:pt idx="8031">
                  <c:v>41763.816851851851</c:v>
                </c:pt>
                <c:pt idx="8032">
                  <c:v>41763.81690972222</c:v>
                </c:pt>
                <c:pt idx="8033">
                  <c:v>41763.816967592589</c:v>
                </c:pt>
                <c:pt idx="8034">
                  <c:v>41763.817025462966</c:v>
                </c:pt>
                <c:pt idx="8035">
                  <c:v>41763.817094907405</c:v>
                </c:pt>
                <c:pt idx="8036">
                  <c:v>41763.817152777781</c:v>
                </c:pt>
                <c:pt idx="8037">
                  <c:v>41763.817210648151</c:v>
                </c:pt>
                <c:pt idx="8038">
                  <c:v>41763.817280092589</c:v>
                </c:pt>
                <c:pt idx="8039">
                  <c:v>41763.817337962966</c:v>
                </c:pt>
                <c:pt idx="8040">
                  <c:v>41763.817395833335</c:v>
                </c:pt>
                <c:pt idx="8041">
                  <c:v>41763.817465277774</c:v>
                </c:pt>
                <c:pt idx="8042">
                  <c:v>41763.817523148151</c:v>
                </c:pt>
                <c:pt idx="8043">
                  <c:v>41763.81758101852</c:v>
                </c:pt>
                <c:pt idx="8044">
                  <c:v>41763.817650462966</c:v>
                </c:pt>
                <c:pt idx="8045">
                  <c:v>41763.817708333336</c:v>
                </c:pt>
                <c:pt idx="8046">
                  <c:v>41763.817766203705</c:v>
                </c:pt>
                <c:pt idx="8047">
                  <c:v>41763.817824074074</c:v>
                </c:pt>
                <c:pt idx="8048">
                  <c:v>41763.817893518521</c:v>
                </c:pt>
                <c:pt idx="8049">
                  <c:v>41763.81795138889</c:v>
                </c:pt>
                <c:pt idx="8050">
                  <c:v>41763.818009259259</c:v>
                </c:pt>
                <c:pt idx="8051">
                  <c:v>41763.818078703705</c:v>
                </c:pt>
                <c:pt idx="8052">
                  <c:v>41763.818136574075</c:v>
                </c:pt>
                <c:pt idx="8053">
                  <c:v>41763.818194444444</c:v>
                </c:pt>
                <c:pt idx="8054">
                  <c:v>41763.81826388889</c:v>
                </c:pt>
                <c:pt idx="8055">
                  <c:v>41763.81832175926</c:v>
                </c:pt>
                <c:pt idx="8056">
                  <c:v>41763.818379629629</c:v>
                </c:pt>
                <c:pt idx="8057">
                  <c:v>41763.818449074075</c:v>
                </c:pt>
                <c:pt idx="8058">
                  <c:v>41763.818506944444</c:v>
                </c:pt>
                <c:pt idx="8059">
                  <c:v>41763.818564814814</c:v>
                </c:pt>
                <c:pt idx="8060">
                  <c:v>41763.81863425926</c:v>
                </c:pt>
                <c:pt idx="8061">
                  <c:v>41763.818692129629</c:v>
                </c:pt>
                <c:pt idx="8062">
                  <c:v>41763.818749999999</c:v>
                </c:pt>
                <c:pt idx="8063">
                  <c:v>41763.818807870368</c:v>
                </c:pt>
                <c:pt idx="8064">
                  <c:v>41763.818877314814</c:v>
                </c:pt>
                <c:pt idx="8065">
                  <c:v>41763.818935185183</c:v>
                </c:pt>
                <c:pt idx="8066">
                  <c:v>41763.818993055553</c:v>
                </c:pt>
                <c:pt idx="8067">
                  <c:v>41763.819062499999</c:v>
                </c:pt>
                <c:pt idx="8068">
                  <c:v>41763.819120370368</c:v>
                </c:pt>
                <c:pt idx="8069">
                  <c:v>41763.819178240738</c:v>
                </c:pt>
                <c:pt idx="8070">
                  <c:v>41763.819247685184</c:v>
                </c:pt>
                <c:pt idx="8071">
                  <c:v>41763.819305555553</c:v>
                </c:pt>
                <c:pt idx="8072">
                  <c:v>41763.819363425922</c:v>
                </c:pt>
                <c:pt idx="8073">
                  <c:v>41763.819432870368</c:v>
                </c:pt>
                <c:pt idx="8074">
                  <c:v>41763.819490740738</c:v>
                </c:pt>
                <c:pt idx="8075">
                  <c:v>41763.819548611114</c:v>
                </c:pt>
                <c:pt idx="8076">
                  <c:v>41763.819606481484</c:v>
                </c:pt>
                <c:pt idx="8077">
                  <c:v>41763.819675925923</c:v>
                </c:pt>
                <c:pt idx="8078">
                  <c:v>41763.819733796299</c:v>
                </c:pt>
                <c:pt idx="8079">
                  <c:v>41763.819791666669</c:v>
                </c:pt>
                <c:pt idx="8080">
                  <c:v>41763.819861111115</c:v>
                </c:pt>
                <c:pt idx="8081">
                  <c:v>41763.819918981484</c:v>
                </c:pt>
                <c:pt idx="8082">
                  <c:v>41763.819976851853</c:v>
                </c:pt>
                <c:pt idx="8083">
                  <c:v>41763.8200462963</c:v>
                </c:pt>
                <c:pt idx="8084">
                  <c:v>41763.820104166669</c:v>
                </c:pt>
                <c:pt idx="8085">
                  <c:v>41763.820162037038</c:v>
                </c:pt>
                <c:pt idx="8086">
                  <c:v>41763.820231481484</c:v>
                </c:pt>
                <c:pt idx="8087">
                  <c:v>41763.820289351854</c:v>
                </c:pt>
                <c:pt idx="8088">
                  <c:v>41763.820347222223</c:v>
                </c:pt>
                <c:pt idx="8089">
                  <c:v>41763.820405092592</c:v>
                </c:pt>
                <c:pt idx="8090">
                  <c:v>41763.820474537039</c:v>
                </c:pt>
                <c:pt idx="8091">
                  <c:v>41763.820532407408</c:v>
                </c:pt>
                <c:pt idx="8092">
                  <c:v>41763.820590277777</c:v>
                </c:pt>
                <c:pt idx="8093">
                  <c:v>41763.820659722223</c:v>
                </c:pt>
                <c:pt idx="8094">
                  <c:v>41763.820717592593</c:v>
                </c:pt>
                <c:pt idx="8095">
                  <c:v>41763.820775462962</c:v>
                </c:pt>
                <c:pt idx="8096">
                  <c:v>41763.820844907408</c:v>
                </c:pt>
                <c:pt idx="8097">
                  <c:v>41763.820902777778</c:v>
                </c:pt>
                <c:pt idx="8098">
                  <c:v>41763.820960648147</c:v>
                </c:pt>
                <c:pt idx="8099">
                  <c:v>41763.821030092593</c:v>
                </c:pt>
                <c:pt idx="8100">
                  <c:v>41763.821087962962</c:v>
                </c:pt>
                <c:pt idx="8101">
                  <c:v>41763.821145833332</c:v>
                </c:pt>
                <c:pt idx="8102">
                  <c:v>41763.821215277778</c:v>
                </c:pt>
                <c:pt idx="8103">
                  <c:v>41763.821273148147</c:v>
                </c:pt>
                <c:pt idx="8104">
                  <c:v>41763.821331018517</c:v>
                </c:pt>
                <c:pt idx="8105">
                  <c:v>41763.821388888886</c:v>
                </c:pt>
                <c:pt idx="8106">
                  <c:v>41763.821458333332</c:v>
                </c:pt>
                <c:pt idx="8107">
                  <c:v>41763.821516203701</c:v>
                </c:pt>
                <c:pt idx="8108">
                  <c:v>41763.821574074071</c:v>
                </c:pt>
                <c:pt idx="8109">
                  <c:v>41763.821643518517</c:v>
                </c:pt>
                <c:pt idx="8110">
                  <c:v>41763.821701388886</c:v>
                </c:pt>
                <c:pt idx="8111">
                  <c:v>41763.821759259263</c:v>
                </c:pt>
                <c:pt idx="8112">
                  <c:v>41763.821828703702</c:v>
                </c:pt>
                <c:pt idx="8113">
                  <c:v>41763.821886574071</c:v>
                </c:pt>
                <c:pt idx="8114">
                  <c:v>41763.821944444448</c:v>
                </c:pt>
                <c:pt idx="8115">
                  <c:v>41763.822013888886</c:v>
                </c:pt>
                <c:pt idx="8116">
                  <c:v>41763.822071759256</c:v>
                </c:pt>
                <c:pt idx="8117">
                  <c:v>41763.822129629632</c:v>
                </c:pt>
                <c:pt idx="8118">
                  <c:v>41763.822187500002</c:v>
                </c:pt>
                <c:pt idx="8119">
                  <c:v>41763.822256944448</c:v>
                </c:pt>
                <c:pt idx="8120">
                  <c:v>41763.822314814817</c:v>
                </c:pt>
                <c:pt idx="8121">
                  <c:v>41763.822372685187</c:v>
                </c:pt>
                <c:pt idx="8122">
                  <c:v>41763.822442129633</c:v>
                </c:pt>
                <c:pt idx="8123">
                  <c:v>41763.822500000002</c:v>
                </c:pt>
                <c:pt idx="8124">
                  <c:v>41763.822557870371</c:v>
                </c:pt>
                <c:pt idx="8125">
                  <c:v>41763.822627314818</c:v>
                </c:pt>
                <c:pt idx="8126">
                  <c:v>41763.822685185187</c:v>
                </c:pt>
                <c:pt idx="8127">
                  <c:v>41763.822743055556</c:v>
                </c:pt>
                <c:pt idx="8128">
                  <c:v>41763.822812500002</c:v>
                </c:pt>
                <c:pt idx="8129">
                  <c:v>41763.822870370372</c:v>
                </c:pt>
                <c:pt idx="8130">
                  <c:v>41763.822928240741</c:v>
                </c:pt>
                <c:pt idx="8131">
                  <c:v>41763.82298611111</c:v>
                </c:pt>
                <c:pt idx="8132">
                  <c:v>41763.823055555556</c:v>
                </c:pt>
                <c:pt idx="8133">
                  <c:v>41763.823113425926</c:v>
                </c:pt>
                <c:pt idx="8134">
                  <c:v>41763.823171296295</c:v>
                </c:pt>
                <c:pt idx="8135">
                  <c:v>41763.823240740741</c:v>
                </c:pt>
                <c:pt idx="8136">
                  <c:v>41763.823298611111</c:v>
                </c:pt>
                <c:pt idx="8137">
                  <c:v>41763.82335648148</c:v>
                </c:pt>
                <c:pt idx="8138">
                  <c:v>41763.823425925926</c:v>
                </c:pt>
                <c:pt idx="8139">
                  <c:v>41763.823483796295</c:v>
                </c:pt>
                <c:pt idx="8140">
                  <c:v>41763.823541666665</c:v>
                </c:pt>
                <c:pt idx="8141">
                  <c:v>41763.823611111111</c:v>
                </c:pt>
                <c:pt idx="8142">
                  <c:v>41763.82366898148</c:v>
                </c:pt>
                <c:pt idx="8143">
                  <c:v>41763.82372685185</c:v>
                </c:pt>
                <c:pt idx="8144">
                  <c:v>41763.823784722219</c:v>
                </c:pt>
                <c:pt idx="8145">
                  <c:v>41763.823854166665</c:v>
                </c:pt>
                <c:pt idx="8146">
                  <c:v>41763.823912037034</c:v>
                </c:pt>
                <c:pt idx="8147">
                  <c:v>41763.823969907404</c:v>
                </c:pt>
                <c:pt idx="8148">
                  <c:v>41763.82403935185</c:v>
                </c:pt>
                <c:pt idx="8149">
                  <c:v>41763.824097222219</c:v>
                </c:pt>
                <c:pt idx="8150">
                  <c:v>41763.824155092596</c:v>
                </c:pt>
                <c:pt idx="8151">
                  <c:v>41763.824224537035</c:v>
                </c:pt>
                <c:pt idx="8152">
                  <c:v>41763.824282407404</c:v>
                </c:pt>
                <c:pt idx="8153">
                  <c:v>41763.824340277781</c:v>
                </c:pt>
                <c:pt idx="8154">
                  <c:v>41763.82440972222</c:v>
                </c:pt>
                <c:pt idx="8155">
                  <c:v>41763.824467592596</c:v>
                </c:pt>
                <c:pt idx="8156">
                  <c:v>41763.824525462966</c:v>
                </c:pt>
                <c:pt idx="8157">
                  <c:v>41763.824594907404</c:v>
                </c:pt>
                <c:pt idx="8158">
                  <c:v>41763.824652777781</c:v>
                </c:pt>
                <c:pt idx="8159">
                  <c:v>41763.82471064815</c:v>
                </c:pt>
                <c:pt idx="8160">
                  <c:v>41763.82476851852</c:v>
                </c:pt>
                <c:pt idx="8161">
                  <c:v>41763.824837962966</c:v>
                </c:pt>
                <c:pt idx="8162">
                  <c:v>41763.824895833335</c:v>
                </c:pt>
                <c:pt idx="8163">
                  <c:v>41763.824953703705</c:v>
                </c:pt>
                <c:pt idx="8164">
                  <c:v>41763.825023148151</c:v>
                </c:pt>
                <c:pt idx="8165">
                  <c:v>41763.82508101852</c:v>
                </c:pt>
                <c:pt idx="8166">
                  <c:v>41763.825138888889</c:v>
                </c:pt>
                <c:pt idx="8167">
                  <c:v>41763.825208333335</c:v>
                </c:pt>
                <c:pt idx="8168">
                  <c:v>41763.825266203705</c:v>
                </c:pt>
                <c:pt idx="8169">
                  <c:v>41763.825324074074</c:v>
                </c:pt>
                <c:pt idx="8170">
                  <c:v>41763.82539351852</c:v>
                </c:pt>
                <c:pt idx="8171">
                  <c:v>41763.82545138889</c:v>
                </c:pt>
                <c:pt idx="8172">
                  <c:v>41763.825509259259</c:v>
                </c:pt>
                <c:pt idx="8173">
                  <c:v>41763.825567129628</c:v>
                </c:pt>
                <c:pt idx="8174">
                  <c:v>41763.825636574074</c:v>
                </c:pt>
                <c:pt idx="8175">
                  <c:v>41763.825694444444</c:v>
                </c:pt>
                <c:pt idx="8176">
                  <c:v>41763.825752314813</c:v>
                </c:pt>
                <c:pt idx="8177">
                  <c:v>41763.825821759259</c:v>
                </c:pt>
                <c:pt idx="8178">
                  <c:v>41763.825879629629</c:v>
                </c:pt>
                <c:pt idx="8179">
                  <c:v>41763.825937499998</c:v>
                </c:pt>
                <c:pt idx="8180">
                  <c:v>41763.826006944444</c:v>
                </c:pt>
                <c:pt idx="8181">
                  <c:v>41763.826064814813</c:v>
                </c:pt>
                <c:pt idx="8182">
                  <c:v>41763.826122685183</c:v>
                </c:pt>
                <c:pt idx="8183">
                  <c:v>41763.826192129629</c:v>
                </c:pt>
                <c:pt idx="8184">
                  <c:v>41763.826249999998</c:v>
                </c:pt>
                <c:pt idx="8185">
                  <c:v>41763.826307870368</c:v>
                </c:pt>
                <c:pt idx="8186">
                  <c:v>41763.826365740744</c:v>
                </c:pt>
                <c:pt idx="8187">
                  <c:v>41763.826435185183</c:v>
                </c:pt>
                <c:pt idx="8188">
                  <c:v>41763.826493055552</c:v>
                </c:pt>
                <c:pt idx="8189">
                  <c:v>41763.826550925929</c:v>
                </c:pt>
                <c:pt idx="8190">
                  <c:v>41763.826620370368</c:v>
                </c:pt>
                <c:pt idx="8191">
                  <c:v>41763.826678240737</c:v>
                </c:pt>
                <c:pt idx="8192">
                  <c:v>41763.826736111114</c:v>
                </c:pt>
                <c:pt idx="8193">
                  <c:v>41763.826805555553</c:v>
                </c:pt>
                <c:pt idx="8194">
                  <c:v>41763.826863425929</c:v>
                </c:pt>
                <c:pt idx="8195">
                  <c:v>41763.826921296299</c:v>
                </c:pt>
                <c:pt idx="8196">
                  <c:v>41763.826990740738</c:v>
                </c:pt>
                <c:pt idx="8197">
                  <c:v>41763.827048611114</c:v>
                </c:pt>
                <c:pt idx="8198">
                  <c:v>41763.827106481483</c:v>
                </c:pt>
                <c:pt idx="8199">
                  <c:v>41763.827164351853</c:v>
                </c:pt>
                <c:pt idx="8200">
                  <c:v>41763.827233796299</c:v>
                </c:pt>
                <c:pt idx="8201">
                  <c:v>41763.827291666668</c:v>
                </c:pt>
                <c:pt idx="8202">
                  <c:v>41763.827349537038</c:v>
                </c:pt>
                <c:pt idx="8203">
                  <c:v>41763.827418981484</c:v>
                </c:pt>
                <c:pt idx="8204">
                  <c:v>41763.827476851853</c:v>
                </c:pt>
                <c:pt idx="8205">
                  <c:v>41763.827534722222</c:v>
                </c:pt>
                <c:pt idx="8206">
                  <c:v>41763.827604166669</c:v>
                </c:pt>
                <c:pt idx="8207">
                  <c:v>41763.827662037038</c:v>
                </c:pt>
                <c:pt idx="8208">
                  <c:v>41763.827719907407</c:v>
                </c:pt>
                <c:pt idx="8209">
                  <c:v>41763.827789351853</c:v>
                </c:pt>
                <c:pt idx="8210">
                  <c:v>41763.827847222223</c:v>
                </c:pt>
                <c:pt idx="8211">
                  <c:v>41763.827905092592</c:v>
                </c:pt>
                <c:pt idx="8212">
                  <c:v>41763.827974537038</c:v>
                </c:pt>
                <c:pt idx="8213">
                  <c:v>41763.828032407408</c:v>
                </c:pt>
                <c:pt idx="8214">
                  <c:v>41763.828090277777</c:v>
                </c:pt>
                <c:pt idx="8215">
                  <c:v>41763.828148148146</c:v>
                </c:pt>
                <c:pt idx="8216">
                  <c:v>41763.828217592592</c:v>
                </c:pt>
                <c:pt idx="8217">
                  <c:v>41763.828275462962</c:v>
                </c:pt>
                <c:pt idx="8218">
                  <c:v>41763.828333333331</c:v>
                </c:pt>
                <c:pt idx="8219">
                  <c:v>41763.828402777777</c:v>
                </c:pt>
                <c:pt idx="8220">
                  <c:v>41763.828460648147</c:v>
                </c:pt>
                <c:pt idx="8221">
                  <c:v>41763.828518518516</c:v>
                </c:pt>
                <c:pt idx="8222">
                  <c:v>41763.828587962962</c:v>
                </c:pt>
                <c:pt idx="8223">
                  <c:v>41763.828645833331</c:v>
                </c:pt>
                <c:pt idx="8224">
                  <c:v>41763.828703703701</c:v>
                </c:pt>
                <c:pt idx="8225">
                  <c:v>41763.828773148147</c:v>
                </c:pt>
                <c:pt idx="8226">
                  <c:v>41763.828831018516</c:v>
                </c:pt>
                <c:pt idx="8227">
                  <c:v>41763.828888888886</c:v>
                </c:pt>
                <c:pt idx="8228">
                  <c:v>41763.828946759262</c:v>
                </c:pt>
                <c:pt idx="8229">
                  <c:v>41763.829016203701</c:v>
                </c:pt>
                <c:pt idx="8230">
                  <c:v>41763.829074074078</c:v>
                </c:pt>
                <c:pt idx="8231">
                  <c:v>41763.829131944447</c:v>
                </c:pt>
                <c:pt idx="8232">
                  <c:v>41763.829201388886</c:v>
                </c:pt>
                <c:pt idx="8233">
                  <c:v>41763.829259259262</c:v>
                </c:pt>
                <c:pt idx="8234">
                  <c:v>41763.829317129632</c:v>
                </c:pt>
                <c:pt idx="8235">
                  <c:v>41763.829386574071</c:v>
                </c:pt>
                <c:pt idx="8236">
                  <c:v>41763.829444444447</c:v>
                </c:pt>
                <c:pt idx="8237">
                  <c:v>41763.829502314817</c:v>
                </c:pt>
                <c:pt idx="8238">
                  <c:v>41763.829571759263</c:v>
                </c:pt>
                <c:pt idx="8239">
                  <c:v>41763.829629629632</c:v>
                </c:pt>
                <c:pt idx="8240">
                  <c:v>41763.829687500001</c:v>
                </c:pt>
                <c:pt idx="8241">
                  <c:v>41763.829745370371</c:v>
                </c:pt>
                <c:pt idx="8242">
                  <c:v>41763.829814814817</c:v>
                </c:pt>
                <c:pt idx="8243">
                  <c:v>41763.829872685186</c:v>
                </c:pt>
                <c:pt idx="8244">
                  <c:v>41763.829930555556</c:v>
                </c:pt>
                <c:pt idx="8245">
                  <c:v>41763.83</c:v>
                </c:pt>
                <c:pt idx="8246">
                  <c:v>41763.830057870371</c:v>
                </c:pt>
                <c:pt idx="8247">
                  <c:v>41763.83011574074</c:v>
                </c:pt>
                <c:pt idx="8248">
                  <c:v>41763.830185185187</c:v>
                </c:pt>
                <c:pt idx="8249">
                  <c:v>41763.830243055556</c:v>
                </c:pt>
                <c:pt idx="8250">
                  <c:v>41763.830300925925</c:v>
                </c:pt>
                <c:pt idx="8251">
                  <c:v>41763.830370370371</c:v>
                </c:pt>
                <c:pt idx="8252">
                  <c:v>41763.830428240741</c:v>
                </c:pt>
                <c:pt idx="8253">
                  <c:v>41763.83048611111</c:v>
                </c:pt>
                <c:pt idx="8254">
                  <c:v>41763.830543981479</c:v>
                </c:pt>
                <c:pt idx="8255">
                  <c:v>41763.830613425926</c:v>
                </c:pt>
                <c:pt idx="8256">
                  <c:v>41763.830671296295</c:v>
                </c:pt>
                <c:pt idx="8257">
                  <c:v>41763.830729166664</c:v>
                </c:pt>
                <c:pt idx="8258">
                  <c:v>41763.83079861111</c:v>
                </c:pt>
                <c:pt idx="8259">
                  <c:v>41763.83085648148</c:v>
                </c:pt>
                <c:pt idx="8260">
                  <c:v>41763.830914351849</c:v>
                </c:pt>
                <c:pt idx="8261">
                  <c:v>41763.830983796295</c:v>
                </c:pt>
                <c:pt idx="8262">
                  <c:v>41763.831041666665</c:v>
                </c:pt>
                <c:pt idx="8263">
                  <c:v>41763.831099537034</c:v>
                </c:pt>
                <c:pt idx="8264">
                  <c:v>41763.83116898148</c:v>
                </c:pt>
                <c:pt idx="8265">
                  <c:v>41763.831226851849</c:v>
                </c:pt>
                <c:pt idx="8266">
                  <c:v>41763.831284722219</c:v>
                </c:pt>
                <c:pt idx="8267">
                  <c:v>41763.831354166665</c:v>
                </c:pt>
                <c:pt idx="8268">
                  <c:v>41763.831412037034</c:v>
                </c:pt>
                <c:pt idx="8269">
                  <c:v>41763.831469907411</c:v>
                </c:pt>
                <c:pt idx="8270">
                  <c:v>41763.83152777778</c:v>
                </c:pt>
                <c:pt idx="8271">
                  <c:v>41763.831597222219</c:v>
                </c:pt>
                <c:pt idx="8272">
                  <c:v>41763.831655092596</c:v>
                </c:pt>
                <c:pt idx="8273">
                  <c:v>41763.831712962965</c:v>
                </c:pt>
                <c:pt idx="8274">
                  <c:v>41763.831782407404</c:v>
                </c:pt>
                <c:pt idx="8275">
                  <c:v>41763.83184027778</c:v>
                </c:pt>
                <c:pt idx="8276">
                  <c:v>41763.83189814815</c:v>
                </c:pt>
                <c:pt idx="8277">
                  <c:v>41763.831967592596</c:v>
                </c:pt>
                <c:pt idx="8278">
                  <c:v>41763.832025462965</c:v>
                </c:pt>
                <c:pt idx="8279">
                  <c:v>41763.832083333335</c:v>
                </c:pt>
                <c:pt idx="8280">
                  <c:v>41763.832152777781</c:v>
                </c:pt>
                <c:pt idx="8281">
                  <c:v>41763.83221064815</c:v>
                </c:pt>
                <c:pt idx="8282">
                  <c:v>41763.832268518519</c:v>
                </c:pt>
                <c:pt idx="8283">
                  <c:v>41763.832326388889</c:v>
                </c:pt>
                <c:pt idx="8284">
                  <c:v>41763.832395833335</c:v>
                </c:pt>
                <c:pt idx="8285">
                  <c:v>41763.832453703704</c:v>
                </c:pt>
                <c:pt idx="8286">
                  <c:v>41763.832511574074</c:v>
                </c:pt>
                <c:pt idx="8287">
                  <c:v>41763.83258101852</c:v>
                </c:pt>
                <c:pt idx="8288">
                  <c:v>41763.832638888889</c:v>
                </c:pt>
                <c:pt idx="8289">
                  <c:v>41763.832696759258</c:v>
                </c:pt>
                <c:pt idx="8290">
                  <c:v>41763.832766203705</c:v>
                </c:pt>
                <c:pt idx="8291">
                  <c:v>41763.832824074074</c:v>
                </c:pt>
                <c:pt idx="8292">
                  <c:v>41763.832881944443</c:v>
                </c:pt>
                <c:pt idx="8293">
                  <c:v>41763.832951388889</c:v>
                </c:pt>
                <c:pt idx="8294">
                  <c:v>41763.833009259259</c:v>
                </c:pt>
                <c:pt idx="8295">
                  <c:v>41763.833067129628</c:v>
                </c:pt>
                <c:pt idx="8296">
                  <c:v>41763.833124999997</c:v>
                </c:pt>
                <c:pt idx="8297">
                  <c:v>41763.833194444444</c:v>
                </c:pt>
                <c:pt idx="8298">
                  <c:v>41763.833252314813</c:v>
                </c:pt>
                <c:pt idx="8299">
                  <c:v>41763.833310185182</c:v>
                </c:pt>
                <c:pt idx="8300">
                  <c:v>41763.833379629628</c:v>
                </c:pt>
                <c:pt idx="8301">
                  <c:v>41763.833437499998</c:v>
                </c:pt>
                <c:pt idx="8302">
                  <c:v>41763.833495370367</c:v>
                </c:pt>
                <c:pt idx="8303">
                  <c:v>41763.833564814813</c:v>
                </c:pt>
                <c:pt idx="8304">
                  <c:v>41763.833622685182</c:v>
                </c:pt>
                <c:pt idx="8305">
                  <c:v>41763.833680555559</c:v>
                </c:pt>
                <c:pt idx="8306">
                  <c:v>41763.833749999998</c:v>
                </c:pt>
                <c:pt idx="8307">
                  <c:v>41763.833807870367</c:v>
                </c:pt>
                <c:pt idx="8308">
                  <c:v>41763.833865740744</c:v>
                </c:pt>
                <c:pt idx="8309">
                  <c:v>41763.833923611113</c:v>
                </c:pt>
                <c:pt idx="8310">
                  <c:v>41763.833993055552</c:v>
                </c:pt>
                <c:pt idx="8311">
                  <c:v>41763.834050925929</c:v>
                </c:pt>
                <c:pt idx="8312">
                  <c:v>41763.834108796298</c:v>
                </c:pt>
                <c:pt idx="8313">
                  <c:v>41763.834178240744</c:v>
                </c:pt>
                <c:pt idx="8314">
                  <c:v>41763.834236111114</c:v>
                </c:pt>
                <c:pt idx="8315">
                  <c:v>41763.834293981483</c:v>
                </c:pt>
                <c:pt idx="8316">
                  <c:v>41763.834363425929</c:v>
                </c:pt>
                <c:pt idx="8317">
                  <c:v>41763.834421296298</c:v>
                </c:pt>
                <c:pt idx="8318">
                  <c:v>41763.834479166668</c:v>
                </c:pt>
                <c:pt idx="8319">
                  <c:v>41763.834548611114</c:v>
                </c:pt>
                <c:pt idx="8320">
                  <c:v>41763.834606481483</c:v>
                </c:pt>
                <c:pt idx="8321">
                  <c:v>41763.834664351853</c:v>
                </c:pt>
                <c:pt idx="8322">
                  <c:v>41763.834733796299</c:v>
                </c:pt>
                <c:pt idx="8323">
                  <c:v>41763.834791666668</c:v>
                </c:pt>
                <c:pt idx="8324">
                  <c:v>41763.834849537037</c:v>
                </c:pt>
                <c:pt idx="8325">
                  <c:v>41763.834907407407</c:v>
                </c:pt>
                <c:pt idx="8326">
                  <c:v>41763.834976851853</c:v>
                </c:pt>
                <c:pt idx="8327">
                  <c:v>41763.835034722222</c:v>
                </c:pt>
                <c:pt idx="8328">
                  <c:v>41763.835092592592</c:v>
                </c:pt>
                <c:pt idx="8329">
                  <c:v>41763.835162037038</c:v>
                </c:pt>
                <c:pt idx="8330">
                  <c:v>41763.835219907407</c:v>
                </c:pt>
                <c:pt idx="8331">
                  <c:v>41763.835277777776</c:v>
                </c:pt>
                <c:pt idx="8332">
                  <c:v>41763.835347222222</c:v>
                </c:pt>
                <c:pt idx="8333">
                  <c:v>41763.835405092592</c:v>
                </c:pt>
                <c:pt idx="8334">
                  <c:v>41763.835462962961</c:v>
                </c:pt>
                <c:pt idx="8335">
                  <c:v>41763.835532407407</c:v>
                </c:pt>
                <c:pt idx="8336">
                  <c:v>41763.835590277777</c:v>
                </c:pt>
                <c:pt idx="8337">
                  <c:v>41763.835648148146</c:v>
                </c:pt>
                <c:pt idx="8338">
                  <c:v>41763.835706018515</c:v>
                </c:pt>
                <c:pt idx="8339">
                  <c:v>41763.835775462961</c:v>
                </c:pt>
                <c:pt idx="8340">
                  <c:v>41763.835833333331</c:v>
                </c:pt>
                <c:pt idx="8341">
                  <c:v>41763.8358912037</c:v>
                </c:pt>
                <c:pt idx="8342">
                  <c:v>41763.835960648146</c:v>
                </c:pt>
                <c:pt idx="8343">
                  <c:v>41763.836018518516</c:v>
                </c:pt>
                <c:pt idx="8344">
                  <c:v>41763.836076388892</c:v>
                </c:pt>
                <c:pt idx="8345">
                  <c:v>41763.836145833331</c:v>
                </c:pt>
                <c:pt idx="8346">
                  <c:v>41763.8362037037</c:v>
                </c:pt>
                <c:pt idx="8347">
                  <c:v>41763.836261574077</c:v>
                </c:pt>
                <c:pt idx="8348">
                  <c:v>41763.836331018516</c:v>
                </c:pt>
                <c:pt idx="8349">
                  <c:v>41763.836388888885</c:v>
                </c:pt>
                <c:pt idx="8350">
                  <c:v>41763.836446759262</c:v>
                </c:pt>
                <c:pt idx="8351">
                  <c:v>41763.836516203701</c:v>
                </c:pt>
                <c:pt idx="8352">
                  <c:v>41763.836574074077</c:v>
                </c:pt>
                <c:pt idx="8353">
                  <c:v>41763.836631944447</c:v>
                </c:pt>
                <c:pt idx="8354">
                  <c:v>41763.836689814816</c:v>
                </c:pt>
                <c:pt idx="8355">
                  <c:v>41763.836759259262</c:v>
                </c:pt>
                <c:pt idx="8356">
                  <c:v>41763.836817129632</c:v>
                </c:pt>
                <c:pt idx="8357">
                  <c:v>41763.836875000001</c:v>
                </c:pt>
                <c:pt idx="8358">
                  <c:v>41763.836944444447</c:v>
                </c:pt>
                <c:pt idx="8359">
                  <c:v>41763.837002314816</c:v>
                </c:pt>
                <c:pt idx="8360">
                  <c:v>41763.837060185186</c:v>
                </c:pt>
                <c:pt idx="8361">
                  <c:v>41763.837129629632</c:v>
                </c:pt>
                <c:pt idx="8362">
                  <c:v>41763.837187500001</c:v>
                </c:pt>
                <c:pt idx="8363">
                  <c:v>41763.837245370371</c:v>
                </c:pt>
                <c:pt idx="8364">
                  <c:v>41763.837314814817</c:v>
                </c:pt>
                <c:pt idx="8365">
                  <c:v>41763.837372685186</c:v>
                </c:pt>
                <c:pt idx="8366">
                  <c:v>41763.837430555555</c:v>
                </c:pt>
                <c:pt idx="8367">
                  <c:v>41763.837488425925</c:v>
                </c:pt>
                <c:pt idx="8368">
                  <c:v>41763.837557870371</c:v>
                </c:pt>
                <c:pt idx="8369">
                  <c:v>41763.83761574074</c:v>
                </c:pt>
                <c:pt idx="8370">
                  <c:v>41763.837673611109</c:v>
                </c:pt>
                <c:pt idx="8371">
                  <c:v>41763.837743055556</c:v>
                </c:pt>
                <c:pt idx="8372">
                  <c:v>41763.837800925925</c:v>
                </c:pt>
                <c:pt idx="8373">
                  <c:v>41763.837858796294</c:v>
                </c:pt>
                <c:pt idx="8374">
                  <c:v>41763.83792824074</c:v>
                </c:pt>
                <c:pt idx="8375">
                  <c:v>41763.83798611111</c:v>
                </c:pt>
                <c:pt idx="8376">
                  <c:v>41763.838043981479</c:v>
                </c:pt>
                <c:pt idx="8377">
                  <c:v>41763.838113425925</c:v>
                </c:pt>
                <c:pt idx="8378">
                  <c:v>41763.838171296295</c:v>
                </c:pt>
                <c:pt idx="8379">
                  <c:v>41763.838229166664</c:v>
                </c:pt>
                <c:pt idx="8380">
                  <c:v>41763.838287037041</c:v>
                </c:pt>
                <c:pt idx="8381">
                  <c:v>41763.838356481479</c:v>
                </c:pt>
                <c:pt idx="8382">
                  <c:v>41763.838414351849</c:v>
                </c:pt>
                <c:pt idx="8383">
                  <c:v>41763.838472222225</c:v>
                </c:pt>
                <c:pt idx="8384">
                  <c:v>41763.838541666664</c:v>
                </c:pt>
                <c:pt idx="8385">
                  <c:v>41763.838599537034</c:v>
                </c:pt>
                <c:pt idx="8386">
                  <c:v>41763.83865740741</c:v>
                </c:pt>
                <c:pt idx="8387">
                  <c:v>41763.838726851849</c:v>
                </c:pt>
                <c:pt idx="8388">
                  <c:v>41763.838784722226</c:v>
                </c:pt>
                <c:pt idx="8389">
                  <c:v>41763.838842592595</c:v>
                </c:pt>
                <c:pt idx="8390">
                  <c:v>41763.838912037034</c:v>
                </c:pt>
                <c:pt idx="8391">
                  <c:v>41763.838969907411</c:v>
                </c:pt>
                <c:pt idx="8392">
                  <c:v>41763.83902777778</c:v>
                </c:pt>
                <c:pt idx="8393">
                  <c:v>41763.839085648149</c:v>
                </c:pt>
                <c:pt idx="8394">
                  <c:v>41763.839155092595</c:v>
                </c:pt>
                <c:pt idx="8395">
                  <c:v>41763.839212962965</c:v>
                </c:pt>
                <c:pt idx="8396">
                  <c:v>41763.839270833334</c:v>
                </c:pt>
                <c:pt idx="8397">
                  <c:v>41763.83934027778</c:v>
                </c:pt>
                <c:pt idx="8398">
                  <c:v>41763.839398148149</c:v>
                </c:pt>
                <c:pt idx="8399">
                  <c:v>41763.839456018519</c:v>
                </c:pt>
                <c:pt idx="8400">
                  <c:v>41763.839525462965</c:v>
                </c:pt>
                <c:pt idx="8401">
                  <c:v>41763.839583333334</c:v>
                </c:pt>
                <c:pt idx="8402">
                  <c:v>41763.839641203704</c:v>
                </c:pt>
                <c:pt idx="8403">
                  <c:v>41763.83971064815</c:v>
                </c:pt>
                <c:pt idx="8404">
                  <c:v>41763.839768518519</c:v>
                </c:pt>
                <c:pt idx="8405">
                  <c:v>41763.839826388888</c:v>
                </c:pt>
                <c:pt idx="8406">
                  <c:v>41763.839895833335</c:v>
                </c:pt>
                <c:pt idx="8407">
                  <c:v>41763.839953703704</c:v>
                </c:pt>
                <c:pt idx="8408">
                  <c:v>41763.840011574073</c:v>
                </c:pt>
                <c:pt idx="8409">
                  <c:v>41763.840069444443</c:v>
                </c:pt>
                <c:pt idx="8410">
                  <c:v>41763.840138888889</c:v>
                </c:pt>
                <c:pt idx="8411">
                  <c:v>41763.840196759258</c:v>
                </c:pt>
                <c:pt idx="8412">
                  <c:v>41763.840254629627</c:v>
                </c:pt>
                <c:pt idx="8413">
                  <c:v>41763.840324074074</c:v>
                </c:pt>
                <c:pt idx="8414">
                  <c:v>41763.840381944443</c:v>
                </c:pt>
                <c:pt idx="8415">
                  <c:v>41763.840439814812</c:v>
                </c:pt>
                <c:pt idx="8416">
                  <c:v>41763.840509259258</c:v>
                </c:pt>
                <c:pt idx="8417">
                  <c:v>41763.840567129628</c:v>
                </c:pt>
                <c:pt idx="8418">
                  <c:v>41763.840624999997</c:v>
                </c:pt>
                <c:pt idx="8419">
                  <c:v>41763.840694444443</c:v>
                </c:pt>
                <c:pt idx="8420">
                  <c:v>41763.840752314813</c:v>
                </c:pt>
                <c:pt idx="8421">
                  <c:v>41763.840810185182</c:v>
                </c:pt>
                <c:pt idx="8422">
                  <c:v>41763.840868055559</c:v>
                </c:pt>
                <c:pt idx="8423">
                  <c:v>41763.840937499997</c:v>
                </c:pt>
                <c:pt idx="8424">
                  <c:v>41763.840995370374</c:v>
                </c:pt>
                <c:pt idx="8425">
                  <c:v>41763.841053240743</c:v>
                </c:pt>
                <c:pt idx="8426">
                  <c:v>41763.841122685182</c:v>
                </c:pt>
                <c:pt idx="8427">
                  <c:v>41763.841180555559</c:v>
                </c:pt>
                <c:pt idx="8428">
                  <c:v>41763.841238425928</c:v>
                </c:pt>
                <c:pt idx="8429">
                  <c:v>41763.841307870367</c:v>
                </c:pt>
                <c:pt idx="8430">
                  <c:v>41763.841365740744</c:v>
                </c:pt>
                <c:pt idx="8431">
                  <c:v>41763.841423611113</c:v>
                </c:pt>
                <c:pt idx="8432">
                  <c:v>41763.841493055559</c:v>
                </c:pt>
                <c:pt idx="8433">
                  <c:v>41763.841550925928</c:v>
                </c:pt>
                <c:pt idx="8434">
                  <c:v>41763.841608796298</c:v>
                </c:pt>
                <c:pt idx="8435">
                  <c:v>41763.841666666667</c:v>
                </c:pt>
                <c:pt idx="8436">
                  <c:v>41763.841736111113</c:v>
                </c:pt>
                <c:pt idx="8437">
                  <c:v>41763.841793981483</c:v>
                </c:pt>
                <c:pt idx="8438">
                  <c:v>41763.841851851852</c:v>
                </c:pt>
                <c:pt idx="8439">
                  <c:v>41763.841921296298</c:v>
                </c:pt>
                <c:pt idx="8440">
                  <c:v>41763.841979166667</c:v>
                </c:pt>
                <c:pt idx="8441">
                  <c:v>41763.842037037037</c:v>
                </c:pt>
                <c:pt idx="8442">
                  <c:v>41763.842106481483</c:v>
                </c:pt>
                <c:pt idx="8443">
                  <c:v>41763.842164351852</c:v>
                </c:pt>
                <c:pt idx="8444">
                  <c:v>41763.842222222222</c:v>
                </c:pt>
                <c:pt idx="8445">
                  <c:v>41763.842291666668</c:v>
                </c:pt>
                <c:pt idx="8446">
                  <c:v>41763.842349537037</c:v>
                </c:pt>
                <c:pt idx="8447">
                  <c:v>41763.842407407406</c:v>
                </c:pt>
                <c:pt idx="8448">
                  <c:v>41763.842465277776</c:v>
                </c:pt>
                <c:pt idx="8449">
                  <c:v>41763.842534722222</c:v>
                </c:pt>
                <c:pt idx="8450">
                  <c:v>41763.842592592591</c:v>
                </c:pt>
                <c:pt idx="8451">
                  <c:v>41763.842650462961</c:v>
                </c:pt>
                <c:pt idx="8452">
                  <c:v>41763.842719907407</c:v>
                </c:pt>
                <c:pt idx="8453">
                  <c:v>41763.842777777776</c:v>
                </c:pt>
                <c:pt idx="8454">
                  <c:v>41763.842835648145</c:v>
                </c:pt>
                <c:pt idx="8455">
                  <c:v>41763.842905092592</c:v>
                </c:pt>
                <c:pt idx="8456">
                  <c:v>41763.842962962961</c:v>
                </c:pt>
                <c:pt idx="8457">
                  <c:v>41763.84302083333</c:v>
                </c:pt>
                <c:pt idx="8458">
                  <c:v>41763.843090277776</c:v>
                </c:pt>
                <c:pt idx="8459">
                  <c:v>41763.843148148146</c:v>
                </c:pt>
                <c:pt idx="8460">
                  <c:v>41763.843206018515</c:v>
                </c:pt>
                <c:pt idx="8461">
                  <c:v>41763.843275462961</c:v>
                </c:pt>
                <c:pt idx="8462">
                  <c:v>41763.843333333331</c:v>
                </c:pt>
                <c:pt idx="8463">
                  <c:v>41763.843391203707</c:v>
                </c:pt>
                <c:pt idx="8464">
                  <c:v>41763.843449074076</c:v>
                </c:pt>
                <c:pt idx="8465">
                  <c:v>41763.843518518515</c:v>
                </c:pt>
                <c:pt idx="8466">
                  <c:v>41763.843576388892</c:v>
                </c:pt>
                <c:pt idx="8467">
                  <c:v>41763.843634259261</c:v>
                </c:pt>
                <c:pt idx="8468">
                  <c:v>41763.8437037037</c:v>
                </c:pt>
                <c:pt idx="8469">
                  <c:v>41763.843761574077</c:v>
                </c:pt>
                <c:pt idx="8470">
                  <c:v>41763.843819444446</c:v>
                </c:pt>
                <c:pt idx="8471">
                  <c:v>41763.843888888892</c:v>
                </c:pt>
                <c:pt idx="8472">
                  <c:v>41763.843946759262</c:v>
                </c:pt>
                <c:pt idx="8473">
                  <c:v>41763.844004629631</c:v>
                </c:pt>
                <c:pt idx="8474">
                  <c:v>41763.844074074077</c:v>
                </c:pt>
                <c:pt idx="8475">
                  <c:v>41763.844131944446</c:v>
                </c:pt>
                <c:pt idx="8476">
                  <c:v>41763.844189814816</c:v>
                </c:pt>
                <c:pt idx="8477">
                  <c:v>41763.844247685185</c:v>
                </c:pt>
                <c:pt idx="8478">
                  <c:v>41763.844317129631</c:v>
                </c:pt>
                <c:pt idx="8479">
                  <c:v>41763.844375000001</c:v>
                </c:pt>
                <c:pt idx="8480">
                  <c:v>41763.84443287037</c:v>
                </c:pt>
                <c:pt idx="8481">
                  <c:v>41763.844502314816</c:v>
                </c:pt>
                <c:pt idx="8482">
                  <c:v>41763.844560185185</c:v>
                </c:pt>
                <c:pt idx="8483">
                  <c:v>41763.844618055555</c:v>
                </c:pt>
                <c:pt idx="8484">
                  <c:v>41763.844687500001</c:v>
                </c:pt>
                <c:pt idx="8485">
                  <c:v>41763.84474537037</c:v>
                </c:pt>
                <c:pt idx="8486">
                  <c:v>41763.84480324074</c:v>
                </c:pt>
                <c:pt idx="8487">
                  <c:v>41763.844872685186</c:v>
                </c:pt>
                <c:pt idx="8488">
                  <c:v>41763.844930555555</c:v>
                </c:pt>
                <c:pt idx="8489">
                  <c:v>41763.844988425924</c:v>
                </c:pt>
                <c:pt idx="8490">
                  <c:v>41763.845046296294</c:v>
                </c:pt>
                <c:pt idx="8491">
                  <c:v>41763.84511574074</c:v>
                </c:pt>
                <c:pt idx="8492">
                  <c:v>41763.845173611109</c:v>
                </c:pt>
                <c:pt idx="8493">
                  <c:v>41763.845231481479</c:v>
                </c:pt>
                <c:pt idx="8494">
                  <c:v>41763.845300925925</c:v>
                </c:pt>
                <c:pt idx="8495">
                  <c:v>41763.845358796294</c:v>
                </c:pt>
                <c:pt idx="8496">
                  <c:v>41763.845416666663</c:v>
                </c:pt>
                <c:pt idx="8497">
                  <c:v>41763.845486111109</c:v>
                </c:pt>
                <c:pt idx="8498">
                  <c:v>41763.845543981479</c:v>
                </c:pt>
                <c:pt idx="8499">
                  <c:v>41763.845601851855</c:v>
                </c:pt>
                <c:pt idx="8500">
                  <c:v>41763.845671296294</c:v>
                </c:pt>
                <c:pt idx="8501">
                  <c:v>41763.845729166664</c:v>
                </c:pt>
                <c:pt idx="8502">
                  <c:v>41763.84578703704</c:v>
                </c:pt>
                <c:pt idx="8503">
                  <c:v>41763.845856481479</c:v>
                </c:pt>
                <c:pt idx="8504">
                  <c:v>41763.845914351848</c:v>
                </c:pt>
                <c:pt idx="8505">
                  <c:v>41763.845972222225</c:v>
                </c:pt>
                <c:pt idx="8506">
                  <c:v>41763.846030092594</c:v>
                </c:pt>
                <c:pt idx="8507">
                  <c:v>41763.846099537041</c:v>
                </c:pt>
                <c:pt idx="8508">
                  <c:v>41763.84615740741</c:v>
                </c:pt>
                <c:pt idx="8509">
                  <c:v>41763.846215277779</c:v>
                </c:pt>
                <c:pt idx="8510">
                  <c:v>41763.846284722225</c:v>
                </c:pt>
                <c:pt idx="8511">
                  <c:v>41763.846342592595</c:v>
                </c:pt>
                <c:pt idx="8512">
                  <c:v>41763.846400462964</c:v>
                </c:pt>
                <c:pt idx="8513">
                  <c:v>41763.84646990741</c:v>
                </c:pt>
                <c:pt idx="8514">
                  <c:v>41763.84652777778</c:v>
                </c:pt>
                <c:pt idx="8515">
                  <c:v>41763.846585648149</c:v>
                </c:pt>
                <c:pt idx="8516">
                  <c:v>41763.846655092595</c:v>
                </c:pt>
                <c:pt idx="8517">
                  <c:v>41763.846712962964</c:v>
                </c:pt>
                <c:pt idx="8518">
                  <c:v>41763.846770833334</c:v>
                </c:pt>
                <c:pt idx="8519">
                  <c:v>41763.846828703703</c:v>
                </c:pt>
                <c:pt idx="8520">
                  <c:v>41763.846898148149</c:v>
                </c:pt>
                <c:pt idx="8521">
                  <c:v>41763.846956018519</c:v>
                </c:pt>
                <c:pt idx="8522">
                  <c:v>41763.847013888888</c:v>
                </c:pt>
                <c:pt idx="8523">
                  <c:v>41763.847083333334</c:v>
                </c:pt>
                <c:pt idx="8524">
                  <c:v>41763.847141203703</c:v>
                </c:pt>
                <c:pt idx="8525">
                  <c:v>41763.847199074073</c:v>
                </c:pt>
                <c:pt idx="8526">
                  <c:v>41763.847268518519</c:v>
                </c:pt>
                <c:pt idx="8527">
                  <c:v>41763.847326388888</c:v>
                </c:pt>
                <c:pt idx="8528">
                  <c:v>41763.847384259258</c:v>
                </c:pt>
                <c:pt idx="8529">
                  <c:v>41763.847453703704</c:v>
                </c:pt>
                <c:pt idx="8530">
                  <c:v>41763.847511574073</c:v>
                </c:pt>
                <c:pt idx="8531">
                  <c:v>41763.847569444442</c:v>
                </c:pt>
                <c:pt idx="8532">
                  <c:v>41763.847627314812</c:v>
                </c:pt>
                <c:pt idx="8533">
                  <c:v>41763.847696759258</c:v>
                </c:pt>
                <c:pt idx="8534">
                  <c:v>41763.847754629627</c:v>
                </c:pt>
                <c:pt idx="8535">
                  <c:v>41763.847812499997</c:v>
                </c:pt>
                <c:pt idx="8536">
                  <c:v>41763.847881944443</c:v>
                </c:pt>
                <c:pt idx="8537">
                  <c:v>41763.847939814812</c:v>
                </c:pt>
                <c:pt idx="8538">
                  <c:v>41763.847997685189</c:v>
                </c:pt>
                <c:pt idx="8539">
                  <c:v>41763.848067129627</c:v>
                </c:pt>
                <c:pt idx="8540">
                  <c:v>41763.848124999997</c:v>
                </c:pt>
                <c:pt idx="8541">
                  <c:v>41763.848182870373</c:v>
                </c:pt>
                <c:pt idx="8542">
                  <c:v>41763.848252314812</c:v>
                </c:pt>
                <c:pt idx="8543">
                  <c:v>41763.848310185182</c:v>
                </c:pt>
                <c:pt idx="8544">
                  <c:v>41763.848368055558</c:v>
                </c:pt>
                <c:pt idx="8545">
                  <c:v>41763.848425925928</c:v>
                </c:pt>
                <c:pt idx="8546">
                  <c:v>41763.848495370374</c:v>
                </c:pt>
                <c:pt idx="8547">
                  <c:v>41763.848553240743</c:v>
                </c:pt>
                <c:pt idx="8548">
                  <c:v>41763.848611111112</c:v>
                </c:pt>
                <c:pt idx="8549">
                  <c:v>41763.848680555559</c:v>
                </c:pt>
                <c:pt idx="8550">
                  <c:v>41763.848738425928</c:v>
                </c:pt>
                <c:pt idx="8551">
                  <c:v>41763.848796296297</c:v>
                </c:pt>
                <c:pt idx="8552">
                  <c:v>41763.848865740743</c:v>
                </c:pt>
                <c:pt idx="8553">
                  <c:v>41763.848923611113</c:v>
                </c:pt>
                <c:pt idx="8554">
                  <c:v>41763.848981481482</c:v>
                </c:pt>
                <c:pt idx="8555">
                  <c:v>41763.849050925928</c:v>
                </c:pt>
                <c:pt idx="8556">
                  <c:v>41763.849108796298</c:v>
                </c:pt>
                <c:pt idx="8557">
                  <c:v>41763.849166666667</c:v>
                </c:pt>
                <c:pt idx="8558">
                  <c:v>41763.849236111113</c:v>
                </c:pt>
                <c:pt idx="8559">
                  <c:v>41763.849293981482</c:v>
                </c:pt>
                <c:pt idx="8560">
                  <c:v>41763.849351851852</c:v>
                </c:pt>
                <c:pt idx="8561">
                  <c:v>41763.849409722221</c:v>
                </c:pt>
                <c:pt idx="8562">
                  <c:v>41763.849479166667</c:v>
                </c:pt>
                <c:pt idx="8563">
                  <c:v>41763.849537037036</c:v>
                </c:pt>
                <c:pt idx="8564">
                  <c:v>41763.849594907406</c:v>
                </c:pt>
                <c:pt idx="8565">
                  <c:v>41763.849664351852</c:v>
                </c:pt>
                <c:pt idx="8566">
                  <c:v>41763.849722222221</c:v>
                </c:pt>
                <c:pt idx="8567">
                  <c:v>41763.849780092591</c:v>
                </c:pt>
                <c:pt idx="8568">
                  <c:v>41763.849849537037</c:v>
                </c:pt>
                <c:pt idx="8569">
                  <c:v>41763.849907407406</c:v>
                </c:pt>
                <c:pt idx="8570">
                  <c:v>41763.849965277775</c:v>
                </c:pt>
                <c:pt idx="8571">
                  <c:v>41763.850034722222</c:v>
                </c:pt>
                <c:pt idx="8572">
                  <c:v>41763.850092592591</c:v>
                </c:pt>
                <c:pt idx="8573">
                  <c:v>41763.85015046296</c:v>
                </c:pt>
                <c:pt idx="8574">
                  <c:v>41763.850208333337</c:v>
                </c:pt>
                <c:pt idx="8575">
                  <c:v>41763.850277777776</c:v>
                </c:pt>
                <c:pt idx="8576">
                  <c:v>41763.850335648145</c:v>
                </c:pt>
                <c:pt idx="8577">
                  <c:v>41763.850393518522</c:v>
                </c:pt>
                <c:pt idx="8578">
                  <c:v>41763.850462962961</c:v>
                </c:pt>
                <c:pt idx="8579">
                  <c:v>41763.85052083333</c:v>
                </c:pt>
                <c:pt idx="8580">
                  <c:v>41763.850578703707</c:v>
                </c:pt>
                <c:pt idx="8581">
                  <c:v>41763.850648148145</c:v>
                </c:pt>
                <c:pt idx="8582">
                  <c:v>41763.850706018522</c:v>
                </c:pt>
                <c:pt idx="8583">
                  <c:v>41763.850763888891</c:v>
                </c:pt>
                <c:pt idx="8584">
                  <c:v>41763.85083333333</c:v>
                </c:pt>
                <c:pt idx="8585">
                  <c:v>41763.850891203707</c:v>
                </c:pt>
                <c:pt idx="8586">
                  <c:v>41763.850949074076</c:v>
                </c:pt>
                <c:pt idx="8587">
                  <c:v>41763.851006944446</c:v>
                </c:pt>
                <c:pt idx="8588">
                  <c:v>41763.851076388892</c:v>
                </c:pt>
                <c:pt idx="8589">
                  <c:v>41763.851134259261</c:v>
                </c:pt>
                <c:pt idx="8590">
                  <c:v>41763.85119212963</c:v>
                </c:pt>
                <c:pt idx="8591">
                  <c:v>41763.851261574076</c:v>
                </c:pt>
                <c:pt idx="8592">
                  <c:v>41763.851319444446</c:v>
                </c:pt>
                <c:pt idx="8593">
                  <c:v>41763.851377314815</c:v>
                </c:pt>
                <c:pt idx="8594">
                  <c:v>41763.851446759261</c:v>
                </c:pt>
                <c:pt idx="8595">
                  <c:v>41763.851504629631</c:v>
                </c:pt>
                <c:pt idx="8596">
                  <c:v>41763.8515625</c:v>
                </c:pt>
                <c:pt idx="8597">
                  <c:v>41763.851631944446</c:v>
                </c:pt>
                <c:pt idx="8598">
                  <c:v>41763.851689814815</c:v>
                </c:pt>
                <c:pt idx="8599">
                  <c:v>41763.851747685185</c:v>
                </c:pt>
                <c:pt idx="8600">
                  <c:v>41763.851817129631</c:v>
                </c:pt>
                <c:pt idx="8601">
                  <c:v>41763.851875</c:v>
                </c:pt>
                <c:pt idx="8602">
                  <c:v>41763.85193287037</c:v>
                </c:pt>
                <c:pt idx="8603">
                  <c:v>41763.851990740739</c:v>
                </c:pt>
                <c:pt idx="8604">
                  <c:v>41763.852060185185</c:v>
                </c:pt>
                <c:pt idx="8605">
                  <c:v>41763.852118055554</c:v>
                </c:pt>
                <c:pt idx="8606">
                  <c:v>41763.852175925924</c:v>
                </c:pt>
                <c:pt idx="8607">
                  <c:v>41763.85224537037</c:v>
                </c:pt>
                <c:pt idx="8608">
                  <c:v>41763.852303240739</c:v>
                </c:pt>
                <c:pt idx="8609">
                  <c:v>41763.852361111109</c:v>
                </c:pt>
                <c:pt idx="8610">
                  <c:v>41763.852430555555</c:v>
                </c:pt>
                <c:pt idx="8611">
                  <c:v>41763.852488425924</c:v>
                </c:pt>
                <c:pt idx="8612">
                  <c:v>41763.852546296293</c:v>
                </c:pt>
                <c:pt idx="8613">
                  <c:v>41763.85261574074</c:v>
                </c:pt>
                <c:pt idx="8614">
                  <c:v>41763.852673611109</c:v>
                </c:pt>
                <c:pt idx="8615">
                  <c:v>41763.852731481478</c:v>
                </c:pt>
                <c:pt idx="8616">
                  <c:v>41763.852789351855</c:v>
                </c:pt>
                <c:pt idx="8617">
                  <c:v>41763.852858796294</c:v>
                </c:pt>
                <c:pt idx="8618">
                  <c:v>41763.852916666663</c:v>
                </c:pt>
                <c:pt idx="8619">
                  <c:v>41763.85297453704</c:v>
                </c:pt>
                <c:pt idx="8620">
                  <c:v>41763.853043981479</c:v>
                </c:pt>
                <c:pt idx="8621">
                  <c:v>41763.853101851855</c:v>
                </c:pt>
                <c:pt idx="8622">
                  <c:v>41763.853159722225</c:v>
                </c:pt>
                <c:pt idx="8623">
                  <c:v>41763.853229166663</c:v>
                </c:pt>
                <c:pt idx="8624">
                  <c:v>41763.85328703704</c:v>
                </c:pt>
                <c:pt idx="8625">
                  <c:v>41763.853344907409</c:v>
                </c:pt>
                <c:pt idx="8626">
                  <c:v>41763.853414351855</c:v>
                </c:pt>
                <c:pt idx="8627">
                  <c:v>41763.853472222225</c:v>
                </c:pt>
                <c:pt idx="8628">
                  <c:v>41763.853530092594</c:v>
                </c:pt>
                <c:pt idx="8629">
                  <c:v>41763.853587962964</c:v>
                </c:pt>
                <c:pt idx="8630">
                  <c:v>41763.85365740741</c:v>
                </c:pt>
                <c:pt idx="8631">
                  <c:v>41763.853715277779</c:v>
                </c:pt>
                <c:pt idx="8632">
                  <c:v>41763.853773148148</c:v>
                </c:pt>
                <c:pt idx="8633">
                  <c:v>41763.853842592594</c:v>
                </c:pt>
                <c:pt idx="8634">
                  <c:v>41763.853900462964</c:v>
                </c:pt>
                <c:pt idx="8635">
                  <c:v>41763.853958333333</c:v>
                </c:pt>
                <c:pt idx="8636">
                  <c:v>41763.854027777779</c:v>
                </c:pt>
                <c:pt idx="8637">
                  <c:v>41763.854085648149</c:v>
                </c:pt>
                <c:pt idx="8638">
                  <c:v>41763.854143518518</c:v>
                </c:pt>
                <c:pt idx="8639">
                  <c:v>41763.854212962964</c:v>
                </c:pt>
                <c:pt idx="8640">
                  <c:v>41763.854270833333</c:v>
                </c:pt>
                <c:pt idx="8641">
                  <c:v>41763.854328703703</c:v>
                </c:pt>
                <c:pt idx="8642">
                  <c:v>41763.854386574072</c:v>
                </c:pt>
                <c:pt idx="8643">
                  <c:v>41763.854456018518</c:v>
                </c:pt>
                <c:pt idx="8644">
                  <c:v>41763.854513888888</c:v>
                </c:pt>
                <c:pt idx="8645">
                  <c:v>41763.854571759257</c:v>
                </c:pt>
                <c:pt idx="8646">
                  <c:v>41763.854641203703</c:v>
                </c:pt>
                <c:pt idx="8647">
                  <c:v>41763.854699074072</c:v>
                </c:pt>
                <c:pt idx="8648">
                  <c:v>41763.854756944442</c:v>
                </c:pt>
                <c:pt idx="8649">
                  <c:v>41763.854826388888</c:v>
                </c:pt>
                <c:pt idx="8650">
                  <c:v>41763.854884259257</c:v>
                </c:pt>
                <c:pt idx="8651">
                  <c:v>41763.854942129627</c:v>
                </c:pt>
                <c:pt idx="8652">
                  <c:v>41763.855011574073</c:v>
                </c:pt>
                <c:pt idx="8653">
                  <c:v>41763.855069444442</c:v>
                </c:pt>
                <c:pt idx="8654">
                  <c:v>41763.855127314811</c:v>
                </c:pt>
                <c:pt idx="8655">
                  <c:v>41763.855196759258</c:v>
                </c:pt>
                <c:pt idx="8656">
                  <c:v>41763.855254629627</c:v>
                </c:pt>
                <c:pt idx="8657">
                  <c:v>41763.855312500003</c:v>
                </c:pt>
                <c:pt idx="8658">
                  <c:v>41763.855370370373</c:v>
                </c:pt>
                <c:pt idx="8659">
                  <c:v>41763.855439814812</c:v>
                </c:pt>
                <c:pt idx="8660">
                  <c:v>41763.855497685188</c:v>
                </c:pt>
                <c:pt idx="8661">
                  <c:v>41763.855555555558</c:v>
                </c:pt>
                <c:pt idx="8662">
                  <c:v>41763.855624999997</c:v>
                </c:pt>
                <c:pt idx="8663">
                  <c:v>41763.855682870373</c:v>
                </c:pt>
                <c:pt idx="8664">
                  <c:v>41763.855740740742</c:v>
                </c:pt>
                <c:pt idx="8665">
                  <c:v>41763.855810185189</c:v>
                </c:pt>
                <c:pt idx="8666">
                  <c:v>41763.855868055558</c:v>
                </c:pt>
                <c:pt idx="8667">
                  <c:v>41763.855925925927</c:v>
                </c:pt>
                <c:pt idx="8668">
                  <c:v>41763.855995370373</c:v>
                </c:pt>
                <c:pt idx="8669">
                  <c:v>41763.856053240743</c:v>
                </c:pt>
                <c:pt idx="8670">
                  <c:v>41763.856111111112</c:v>
                </c:pt>
                <c:pt idx="8671">
                  <c:v>41763.856168981481</c:v>
                </c:pt>
                <c:pt idx="8672">
                  <c:v>41763.856238425928</c:v>
                </c:pt>
                <c:pt idx="8673">
                  <c:v>41763.856296296297</c:v>
                </c:pt>
                <c:pt idx="8674">
                  <c:v>41763.856354166666</c:v>
                </c:pt>
                <c:pt idx="8675">
                  <c:v>41763.856423611112</c:v>
                </c:pt>
                <c:pt idx="8676">
                  <c:v>41763.856481481482</c:v>
                </c:pt>
                <c:pt idx="8677">
                  <c:v>41763.856539351851</c:v>
                </c:pt>
                <c:pt idx="8678">
                  <c:v>41763.856608796297</c:v>
                </c:pt>
                <c:pt idx="8679">
                  <c:v>41763.856666666667</c:v>
                </c:pt>
                <c:pt idx="8680">
                  <c:v>41763.856724537036</c:v>
                </c:pt>
                <c:pt idx="8681">
                  <c:v>41763.856793981482</c:v>
                </c:pt>
                <c:pt idx="8682">
                  <c:v>41763.856851851851</c:v>
                </c:pt>
                <c:pt idx="8683">
                  <c:v>41763.856909722221</c:v>
                </c:pt>
                <c:pt idx="8684">
                  <c:v>41763.85696759259</c:v>
                </c:pt>
                <c:pt idx="8685">
                  <c:v>41763.857037037036</c:v>
                </c:pt>
                <c:pt idx="8686">
                  <c:v>41763.857094907406</c:v>
                </c:pt>
                <c:pt idx="8687">
                  <c:v>41763.857152777775</c:v>
                </c:pt>
                <c:pt idx="8688">
                  <c:v>41763.857222222221</c:v>
                </c:pt>
                <c:pt idx="8689">
                  <c:v>41763.85728009259</c:v>
                </c:pt>
                <c:pt idx="8690">
                  <c:v>41763.85733796296</c:v>
                </c:pt>
                <c:pt idx="8691">
                  <c:v>41763.857407407406</c:v>
                </c:pt>
                <c:pt idx="8692">
                  <c:v>41763.857465277775</c:v>
                </c:pt>
                <c:pt idx="8693">
                  <c:v>41763.857523148145</c:v>
                </c:pt>
                <c:pt idx="8694">
                  <c:v>41763.857592592591</c:v>
                </c:pt>
                <c:pt idx="8695">
                  <c:v>41763.85765046296</c:v>
                </c:pt>
                <c:pt idx="8696">
                  <c:v>41763.857708333337</c:v>
                </c:pt>
                <c:pt idx="8697">
                  <c:v>41763.857777777775</c:v>
                </c:pt>
                <c:pt idx="8698">
                  <c:v>41763.857835648145</c:v>
                </c:pt>
                <c:pt idx="8699">
                  <c:v>41763.857893518521</c:v>
                </c:pt>
                <c:pt idx="8700">
                  <c:v>41763.857951388891</c:v>
                </c:pt>
                <c:pt idx="8701">
                  <c:v>41763.858020833337</c:v>
                </c:pt>
                <c:pt idx="8702">
                  <c:v>41763.858078703706</c:v>
                </c:pt>
                <c:pt idx="8703">
                  <c:v>41763.858136574076</c:v>
                </c:pt>
                <c:pt idx="8704">
                  <c:v>41763.858206018522</c:v>
                </c:pt>
                <c:pt idx="8705">
                  <c:v>41763.858263888891</c:v>
                </c:pt>
                <c:pt idx="8706">
                  <c:v>41763.85832175926</c:v>
                </c:pt>
                <c:pt idx="8707">
                  <c:v>41763.858391203707</c:v>
                </c:pt>
                <c:pt idx="8708">
                  <c:v>41763.858449074076</c:v>
                </c:pt>
                <c:pt idx="8709">
                  <c:v>41763.858506944445</c:v>
                </c:pt>
                <c:pt idx="8710">
                  <c:v>41763.858576388891</c:v>
                </c:pt>
                <c:pt idx="8711">
                  <c:v>41763.858634259261</c:v>
                </c:pt>
                <c:pt idx="8712">
                  <c:v>41763.85869212963</c:v>
                </c:pt>
                <c:pt idx="8713">
                  <c:v>41763.858749999999</c:v>
                </c:pt>
                <c:pt idx="8714">
                  <c:v>41763.858819444446</c:v>
                </c:pt>
                <c:pt idx="8715">
                  <c:v>41763.858877314815</c:v>
                </c:pt>
                <c:pt idx="8716">
                  <c:v>41763.858935185184</c:v>
                </c:pt>
                <c:pt idx="8717">
                  <c:v>41763.85900462963</c:v>
                </c:pt>
                <c:pt idx="8718">
                  <c:v>41763.8590625</c:v>
                </c:pt>
                <c:pt idx="8719">
                  <c:v>41763.859120370369</c:v>
                </c:pt>
                <c:pt idx="8720">
                  <c:v>41763.859189814815</c:v>
                </c:pt>
                <c:pt idx="8721">
                  <c:v>41763.859247685185</c:v>
                </c:pt>
                <c:pt idx="8722">
                  <c:v>41763.859305555554</c:v>
                </c:pt>
                <c:pt idx="8723">
                  <c:v>41763.859375</c:v>
                </c:pt>
                <c:pt idx="8724">
                  <c:v>41763.859432870369</c:v>
                </c:pt>
                <c:pt idx="8725">
                  <c:v>41763.859490740739</c:v>
                </c:pt>
                <c:pt idx="8726">
                  <c:v>41763.859548611108</c:v>
                </c:pt>
                <c:pt idx="8727">
                  <c:v>41763.859618055554</c:v>
                </c:pt>
                <c:pt idx="8728">
                  <c:v>41763.859675925924</c:v>
                </c:pt>
                <c:pt idx="8729">
                  <c:v>41763.859733796293</c:v>
                </c:pt>
                <c:pt idx="8730">
                  <c:v>41763.859803240739</c:v>
                </c:pt>
                <c:pt idx="8731">
                  <c:v>41763.859861111108</c:v>
                </c:pt>
                <c:pt idx="8732">
                  <c:v>41763.859918981485</c:v>
                </c:pt>
                <c:pt idx="8733">
                  <c:v>41763.859988425924</c:v>
                </c:pt>
                <c:pt idx="8734">
                  <c:v>41763.860046296293</c:v>
                </c:pt>
                <c:pt idx="8735">
                  <c:v>41763.86010416667</c:v>
                </c:pt>
                <c:pt idx="8736">
                  <c:v>41763.860173611109</c:v>
                </c:pt>
                <c:pt idx="8737">
                  <c:v>41763.860231481478</c:v>
                </c:pt>
                <c:pt idx="8738">
                  <c:v>41763.860289351855</c:v>
                </c:pt>
                <c:pt idx="8739">
                  <c:v>41763.860358796293</c:v>
                </c:pt>
                <c:pt idx="8740">
                  <c:v>41763.86041666667</c:v>
                </c:pt>
                <c:pt idx="8741">
                  <c:v>41763.860474537039</c:v>
                </c:pt>
                <c:pt idx="8742">
                  <c:v>41763.860532407409</c:v>
                </c:pt>
                <c:pt idx="8743">
                  <c:v>41763.860601851855</c:v>
                </c:pt>
                <c:pt idx="8744">
                  <c:v>41763.860659722224</c:v>
                </c:pt>
                <c:pt idx="8745">
                  <c:v>41763.860717592594</c:v>
                </c:pt>
                <c:pt idx="8746">
                  <c:v>41763.86078703704</c:v>
                </c:pt>
                <c:pt idx="8747">
                  <c:v>41763.860844907409</c:v>
                </c:pt>
                <c:pt idx="8748">
                  <c:v>41763.860902777778</c:v>
                </c:pt>
                <c:pt idx="8749">
                  <c:v>41763.860972222225</c:v>
                </c:pt>
                <c:pt idx="8750">
                  <c:v>41763.861030092594</c:v>
                </c:pt>
                <c:pt idx="8751">
                  <c:v>41763.861087962963</c:v>
                </c:pt>
                <c:pt idx="8752">
                  <c:v>41763.861157407409</c:v>
                </c:pt>
                <c:pt idx="8753">
                  <c:v>41763.861215277779</c:v>
                </c:pt>
                <c:pt idx="8754">
                  <c:v>41763.861273148148</c:v>
                </c:pt>
                <c:pt idx="8755">
                  <c:v>41763.861331018517</c:v>
                </c:pt>
                <c:pt idx="8756">
                  <c:v>41763.861400462964</c:v>
                </c:pt>
                <c:pt idx="8757">
                  <c:v>41763.861458333333</c:v>
                </c:pt>
                <c:pt idx="8758">
                  <c:v>41763.861516203702</c:v>
                </c:pt>
                <c:pt idx="8759">
                  <c:v>41763.861585648148</c:v>
                </c:pt>
                <c:pt idx="8760">
                  <c:v>41763.861643518518</c:v>
                </c:pt>
                <c:pt idx="8761">
                  <c:v>41763.861701388887</c:v>
                </c:pt>
                <c:pt idx="8762">
                  <c:v>41763.861770833333</c:v>
                </c:pt>
                <c:pt idx="8763">
                  <c:v>41763.861828703702</c:v>
                </c:pt>
                <c:pt idx="8764">
                  <c:v>41763.861886574072</c:v>
                </c:pt>
                <c:pt idx="8765">
                  <c:v>41763.861956018518</c:v>
                </c:pt>
                <c:pt idx="8766">
                  <c:v>41763.862013888887</c:v>
                </c:pt>
                <c:pt idx="8767">
                  <c:v>41763.862071759257</c:v>
                </c:pt>
                <c:pt idx="8768">
                  <c:v>41763.862129629626</c:v>
                </c:pt>
                <c:pt idx="8769">
                  <c:v>41763.862199074072</c:v>
                </c:pt>
                <c:pt idx="8770">
                  <c:v>41763.862256944441</c:v>
                </c:pt>
                <c:pt idx="8771">
                  <c:v>41763.862314814818</c:v>
                </c:pt>
                <c:pt idx="8772">
                  <c:v>41763.862384259257</c:v>
                </c:pt>
                <c:pt idx="8773">
                  <c:v>41763.862442129626</c:v>
                </c:pt>
                <c:pt idx="8774">
                  <c:v>41763.862500000003</c:v>
                </c:pt>
                <c:pt idx="8775">
                  <c:v>41763.862569444442</c:v>
                </c:pt>
                <c:pt idx="8776">
                  <c:v>41763.862627314818</c:v>
                </c:pt>
                <c:pt idx="8777">
                  <c:v>41763.862685185188</c:v>
                </c:pt>
                <c:pt idx="8778">
                  <c:v>41763.862754629627</c:v>
                </c:pt>
                <c:pt idx="8779">
                  <c:v>41763.862812500003</c:v>
                </c:pt>
                <c:pt idx="8780">
                  <c:v>41763.862870370373</c:v>
                </c:pt>
                <c:pt idx="8781">
                  <c:v>41763.862928240742</c:v>
                </c:pt>
                <c:pt idx="8782">
                  <c:v>41763.862997685188</c:v>
                </c:pt>
                <c:pt idx="8783">
                  <c:v>41763.863055555557</c:v>
                </c:pt>
                <c:pt idx="8784">
                  <c:v>41763.863113425927</c:v>
                </c:pt>
                <c:pt idx="8785">
                  <c:v>41763.863182870373</c:v>
                </c:pt>
                <c:pt idx="8786">
                  <c:v>41763.863240740742</c:v>
                </c:pt>
                <c:pt idx="8787">
                  <c:v>41763.863298611112</c:v>
                </c:pt>
                <c:pt idx="8788">
                  <c:v>41763.863368055558</c:v>
                </c:pt>
                <c:pt idx="8789">
                  <c:v>41763.863425925927</c:v>
                </c:pt>
                <c:pt idx="8790">
                  <c:v>41763.863483796296</c:v>
                </c:pt>
                <c:pt idx="8791">
                  <c:v>41763.863553240742</c:v>
                </c:pt>
                <c:pt idx="8792">
                  <c:v>41763.863611111112</c:v>
                </c:pt>
                <c:pt idx="8793">
                  <c:v>41763.863668981481</c:v>
                </c:pt>
                <c:pt idx="8794">
                  <c:v>41763.863738425927</c:v>
                </c:pt>
                <c:pt idx="8795">
                  <c:v>41763.863796296297</c:v>
                </c:pt>
                <c:pt idx="8796">
                  <c:v>41763.863854166666</c:v>
                </c:pt>
                <c:pt idx="8797">
                  <c:v>41763.863912037035</c:v>
                </c:pt>
                <c:pt idx="8798">
                  <c:v>41763.863981481481</c:v>
                </c:pt>
                <c:pt idx="8799">
                  <c:v>41763.864039351851</c:v>
                </c:pt>
                <c:pt idx="8800">
                  <c:v>41763.86409722222</c:v>
                </c:pt>
                <c:pt idx="8801">
                  <c:v>41763.864166666666</c:v>
                </c:pt>
                <c:pt idx="8802">
                  <c:v>41763.864224537036</c:v>
                </c:pt>
                <c:pt idx="8803">
                  <c:v>41763.864282407405</c:v>
                </c:pt>
                <c:pt idx="8804">
                  <c:v>41763.864351851851</c:v>
                </c:pt>
                <c:pt idx="8805">
                  <c:v>41763.86440972222</c:v>
                </c:pt>
                <c:pt idx="8806">
                  <c:v>41763.86446759259</c:v>
                </c:pt>
                <c:pt idx="8807">
                  <c:v>41763.864537037036</c:v>
                </c:pt>
                <c:pt idx="8808">
                  <c:v>41763.864594907405</c:v>
                </c:pt>
                <c:pt idx="8809">
                  <c:v>41763.864652777775</c:v>
                </c:pt>
                <c:pt idx="8810">
                  <c:v>41763.864710648151</c:v>
                </c:pt>
                <c:pt idx="8811">
                  <c:v>41763.86478009259</c:v>
                </c:pt>
                <c:pt idx="8812">
                  <c:v>41763.864837962959</c:v>
                </c:pt>
                <c:pt idx="8813">
                  <c:v>41763.864895833336</c:v>
                </c:pt>
                <c:pt idx="8814">
                  <c:v>41763.864965277775</c:v>
                </c:pt>
                <c:pt idx="8815">
                  <c:v>41763.865023148152</c:v>
                </c:pt>
                <c:pt idx="8816">
                  <c:v>41763.865081018521</c:v>
                </c:pt>
                <c:pt idx="8817">
                  <c:v>41763.86515046296</c:v>
                </c:pt>
                <c:pt idx="8818">
                  <c:v>41763.865208333336</c:v>
                </c:pt>
                <c:pt idx="8819">
                  <c:v>41763.865266203706</c:v>
                </c:pt>
                <c:pt idx="8820">
                  <c:v>41763.865335648145</c:v>
                </c:pt>
                <c:pt idx="8821">
                  <c:v>41763.865393518521</c:v>
                </c:pt>
                <c:pt idx="8822">
                  <c:v>41763.865451388891</c:v>
                </c:pt>
                <c:pt idx="8823">
                  <c:v>41763.86550925926</c:v>
                </c:pt>
                <c:pt idx="8824">
                  <c:v>41763.865578703706</c:v>
                </c:pt>
                <c:pt idx="8825">
                  <c:v>41763.865636574075</c:v>
                </c:pt>
                <c:pt idx="8826">
                  <c:v>41763.865694444445</c:v>
                </c:pt>
                <c:pt idx="8827">
                  <c:v>41763.865763888891</c:v>
                </c:pt>
                <c:pt idx="8828">
                  <c:v>41763.86582175926</c:v>
                </c:pt>
                <c:pt idx="8829">
                  <c:v>41763.865879629629</c:v>
                </c:pt>
                <c:pt idx="8830">
                  <c:v>41763.865949074076</c:v>
                </c:pt>
                <c:pt idx="8831">
                  <c:v>41763.866006944445</c:v>
                </c:pt>
                <c:pt idx="8832">
                  <c:v>41763.866064814814</c:v>
                </c:pt>
                <c:pt idx="8833">
                  <c:v>41763.86613425926</c:v>
                </c:pt>
                <c:pt idx="8834">
                  <c:v>41763.86619212963</c:v>
                </c:pt>
                <c:pt idx="8835">
                  <c:v>41763.866249999999</c:v>
                </c:pt>
                <c:pt idx="8836">
                  <c:v>41763.866319444445</c:v>
                </c:pt>
                <c:pt idx="8837">
                  <c:v>41763.866377314815</c:v>
                </c:pt>
                <c:pt idx="8838">
                  <c:v>41763.866435185184</c:v>
                </c:pt>
                <c:pt idx="8839">
                  <c:v>41763.866493055553</c:v>
                </c:pt>
                <c:pt idx="8840">
                  <c:v>41763.866562499999</c:v>
                </c:pt>
                <c:pt idx="8841">
                  <c:v>41763.866620370369</c:v>
                </c:pt>
                <c:pt idx="8842">
                  <c:v>41763.866678240738</c:v>
                </c:pt>
                <c:pt idx="8843">
                  <c:v>41763.866747685184</c:v>
                </c:pt>
                <c:pt idx="8844">
                  <c:v>41763.866805555554</c:v>
                </c:pt>
                <c:pt idx="8845">
                  <c:v>41763.866863425923</c:v>
                </c:pt>
                <c:pt idx="8846">
                  <c:v>41763.866932870369</c:v>
                </c:pt>
                <c:pt idx="8847">
                  <c:v>41763.866990740738</c:v>
                </c:pt>
                <c:pt idx="8848">
                  <c:v>41763.867048611108</c:v>
                </c:pt>
                <c:pt idx="8849">
                  <c:v>41763.867118055554</c:v>
                </c:pt>
                <c:pt idx="8850">
                  <c:v>41763.867175925923</c:v>
                </c:pt>
                <c:pt idx="8851">
                  <c:v>41763.8672337963</c:v>
                </c:pt>
                <c:pt idx="8852">
                  <c:v>41763.867291666669</c:v>
                </c:pt>
                <c:pt idx="8853">
                  <c:v>41763.867361111108</c:v>
                </c:pt>
                <c:pt idx="8854">
                  <c:v>41763.867418981485</c:v>
                </c:pt>
                <c:pt idx="8855">
                  <c:v>41763.867476851854</c:v>
                </c:pt>
                <c:pt idx="8856">
                  <c:v>41763.867546296293</c:v>
                </c:pt>
                <c:pt idx="8857">
                  <c:v>41763.867604166669</c:v>
                </c:pt>
                <c:pt idx="8858">
                  <c:v>41763.867662037039</c:v>
                </c:pt>
                <c:pt idx="8859">
                  <c:v>41763.867731481485</c:v>
                </c:pt>
                <c:pt idx="8860">
                  <c:v>41763.867789351854</c:v>
                </c:pt>
                <c:pt idx="8861">
                  <c:v>41763.867847222224</c:v>
                </c:pt>
                <c:pt idx="8862">
                  <c:v>41763.86791666667</c:v>
                </c:pt>
                <c:pt idx="8863">
                  <c:v>41763.867974537039</c:v>
                </c:pt>
                <c:pt idx="8864">
                  <c:v>41763.868032407408</c:v>
                </c:pt>
                <c:pt idx="8865">
                  <c:v>41763.868090277778</c:v>
                </c:pt>
                <c:pt idx="8866">
                  <c:v>41763.868159722224</c:v>
                </c:pt>
                <c:pt idx="8867">
                  <c:v>41763.868217592593</c:v>
                </c:pt>
                <c:pt idx="8868">
                  <c:v>41763.868275462963</c:v>
                </c:pt>
                <c:pt idx="8869">
                  <c:v>41763.868344907409</c:v>
                </c:pt>
                <c:pt idx="8870">
                  <c:v>41763.868402777778</c:v>
                </c:pt>
                <c:pt idx="8871">
                  <c:v>41763.868460648147</c:v>
                </c:pt>
                <c:pt idx="8872">
                  <c:v>41763.868530092594</c:v>
                </c:pt>
                <c:pt idx="8873">
                  <c:v>41763.868587962963</c:v>
                </c:pt>
                <c:pt idx="8874">
                  <c:v>41763.868645833332</c:v>
                </c:pt>
                <c:pt idx="8875">
                  <c:v>41763.868715277778</c:v>
                </c:pt>
                <c:pt idx="8876">
                  <c:v>41763.868773148148</c:v>
                </c:pt>
                <c:pt idx="8877">
                  <c:v>41763.868831018517</c:v>
                </c:pt>
                <c:pt idx="8878">
                  <c:v>41763.868900462963</c:v>
                </c:pt>
                <c:pt idx="8879">
                  <c:v>41763.868958333333</c:v>
                </c:pt>
                <c:pt idx="8880">
                  <c:v>41763.869016203702</c:v>
                </c:pt>
                <c:pt idx="8881">
                  <c:v>41763.869074074071</c:v>
                </c:pt>
                <c:pt idx="8882">
                  <c:v>41763.869143518517</c:v>
                </c:pt>
                <c:pt idx="8883">
                  <c:v>41763.869201388887</c:v>
                </c:pt>
                <c:pt idx="8884">
                  <c:v>41763.869259259256</c:v>
                </c:pt>
                <c:pt idx="8885">
                  <c:v>41763.869328703702</c:v>
                </c:pt>
                <c:pt idx="8886">
                  <c:v>41763.869386574072</c:v>
                </c:pt>
                <c:pt idx="8887">
                  <c:v>41763.869444444441</c:v>
                </c:pt>
                <c:pt idx="8888">
                  <c:v>41763.869513888887</c:v>
                </c:pt>
                <c:pt idx="8889">
                  <c:v>41763.869571759256</c:v>
                </c:pt>
                <c:pt idx="8890">
                  <c:v>41763.869629629633</c:v>
                </c:pt>
                <c:pt idx="8891">
                  <c:v>41763.869699074072</c:v>
                </c:pt>
                <c:pt idx="8892">
                  <c:v>41763.869756944441</c:v>
                </c:pt>
                <c:pt idx="8893">
                  <c:v>41763.869814814818</c:v>
                </c:pt>
                <c:pt idx="8894">
                  <c:v>41763.869872685187</c:v>
                </c:pt>
                <c:pt idx="8895">
                  <c:v>41763.869942129626</c:v>
                </c:pt>
                <c:pt idx="8896">
                  <c:v>41763.870000000003</c:v>
                </c:pt>
                <c:pt idx="8897">
                  <c:v>41763.870057870372</c:v>
                </c:pt>
                <c:pt idx="8898">
                  <c:v>41763.870127314818</c:v>
                </c:pt>
                <c:pt idx="8899">
                  <c:v>41763.870185185187</c:v>
                </c:pt>
                <c:pt idx="8900">
                  <c:v>41763.870243055557</c:v>
                </c:pt>
                <c:pt idx="8901">
                  <c:v>41763.870312500003</c:v>
                </c:pt>
                <c:pt idx="8902">
                  <c:v>41763.870370370372</c:v>
                </c:pt>
                <c:pt idx="8903">
                  <c:v>41763.870428240742</c:v>
                </c:pt>
                <c:pt idx="8904">
                  <c:v>41763.870497685188</c:v>
                </c:pt>
                <c:pt idx="8905">
                  <c:v>41763.870555555557</c:v>
                </c:pt>
                <c:pt idx="8906">
                  <c:v>41763.870613425926</c:v>
                </c:pt>
                <c:pt idx="8907">
                  <c:v>41763.870671296296</c:v>
                </c:pt>
                <c:pt idx="8908">
                  <c:v>41763.870740740742</c:v>
                </c:pt>
                <c:pt idx="8909">
                  <c:v>41763.870798611111</c:v>
                </c:pt>
                <c:pt idx="8910">
                  <c:v>41763.870856481481</c:v>
                </c:pt>
                <c:pt idx="8911">
                  <c:v>41763.870925925927</c:v>
                </c:pt>
                <c:pt idx="8912">
                  <c:v>41763.870983796296</c:v>
                </c:pt>
                <c:pt idx="8913">
                  <c:v>41763.871041666665</c:v>
                </c:pt>
                <c:pt idx="8914">
                  <c:v>41763.871111111112</c:v>
                </c:pt>
                <c:pt idx="8915">
                  <c:v>41763.871168981481</c:v>
                </c:pt>
                <c:pt idx="8916">
                  <c:v>41763.87122685185</c:v>
                </c:pt>
                <c:pt idx="8917">
                  <c:v>41763.871296296296</c:v>
                </c:pt>
                <c:pt idx="8918">
                  <c:v>41763.871354166666</c:v>
                </c:pt>
                <c:pt idx="8919">
                  <c:v>41763.871412037035</c:v>
                </c:pt>
                <c:pt idx="8920">
                  <c:v>41763.871469907404</c:v>
                </c:pt>
                <c:pt idx="8921">
                  <c:v>41763.871539351851</c:v>
                </c:pt>
                <c:pt idx="8922">
                  <c:v>41763.87159722222</c:v>
                </c:pt>
                <c:pt idx="8923">
                  <c:v>41763.871655092589</c:v>
                </c:pt>
                <c:pt idx="8924">
                  <c:v>41763.871724537035</c:v>
                </c:pt>
                <c:pt idx="8925">
                  <c:v>41763.871782407405</c:v>
                </c:pt>
                <c:pt idx="8926">
                  <c:v>41763.871840277781</c:v>
                </c:pt>
                <c:pt idx="8927">
                  <c:v>41763.87190972222</c:v>
                </c:pt>
                <c:pt idx="8928">
                  <c:v>41763.871967592589</c:v>
                </c:pt>
                <c:pt idx="8929">
                  <c:v>41763.872025462966</c:v>
                </c:pt>
                <c:pt idx="8930">
                  <c:v>41763.872094907405</c:v>
                </c:pt>
                <c:pt idx="8931">
                  <c:v>41763.872152777774</c:v>
                </c:pt>
                <c:pt idx="8932">
                  <c:v>41763.872210648151</c:v>
                </c:pt>
                <c:pt idx="8933">
                  <c:v>41763.87228009259</c:v>
                </c:pt>
                <c:pt idx="8934">
                  <c:v>41763.872337962966</c:v>
                </c:pt>
                <c:pt idx="8935">
                  <c:v>41763.872395833336</c:v>
                </c:pt>
                <c:pt idx="8936">
                  <c:v>41763.872453703705</c:v>
                </c:pt>
                <c:pt idx="8937">
                  <c:v>41763.872523148151</c:v>
                </c:pt>
                <c:pt idx="8938">
                  <c:v>41763.872581018521</c:v>
                </c:pt>
                <c:pt idx="8939">
                  <c:v>41763.87263888889</c:v>
                </c:pt>
                <c:pt idx="8940">
                  <c:v>41763.872708333336</c:v>
                </c:pt>
                <c:pt idx="8941">
                  <c:v>41763.872766203705</c:v>
                </c:pt>
                <c:pt idx="8942">
                  <c:v>41763.872824074075</c:v>
                </c:pt>
                <c:pt idx="8943">
                  <c:v>41763.872893518521</c:v>
                </c:pt>
                <c:pt idx="8944">
                  <c:v>41763.87295138889</c:v>
                </c:pt>
                <c:pt idx="8945">
                  <c:v>41763.87300925926</c:v>
                </c:pt>
                <c:pt idx="8946">
                  <c:v>41763.873078703706</c:v>
                </c:pt>
                <c:pt idx="8947">
                  <c:v>41763.873136574075</c:v>
                </c:pt>
                <c:pt idx="8948">
                  <c:v>41763.873194444444</c:v>
                </c:pt>
                <c:pt idx="8949">
                  <c:v>41763.873252314814</c:v>
                </c:pt>
                <c:pt idx="8950">
                  <c:v>41763.87332175926</c:v>
                </c:pt>
                <c:pt idx="8951">
                  <c:v>41763.873379629629</c:v>
                </c:pt>
                <c:pt idx="8952">
                  <c:v>41763.873437499999</c:v>
                </c:pt>
                <c:pt idx="8953">
                  <c:v>41763.873506944445</c:v>
                </c:pt>
                <c:pt idx="8954">
                  <c:v>41763.873564814814</c:v>
                </c:pt>
                <c:pt idx="8955">
                  <c:v>41763.873622685183</c:v>
                </c:pt>
                <c:pt idx="8956">
                  <c:v>41763.873692129629</c:v>
                </c:pt>
                <c:pt idx="8957">
                  <c:v>41763.873749999999</c:v>
                </c:pt>
                <c:pt idx="8958">
                  <c:v>41763.873807870368</c:v>
                </c:pt>
                <c:pt idx="8959">
                  <c:v>41763.873877314814</c:v>
                </c:pt>
                <c:pt idx="8960">
                  <c:v>41763.873935185184</c:v>
                </c:pt>
                <c:pt idx="8961">
                  <c:v>41763.873993055553</c:v>
                </c:pt>
                <c:pt idx="8962">
                  <c:v>41763.874050925922</c:v>
                </c:pt>
                <c:pt idx="8963">
                  <c:v>41763.874120370368</c:v>
                </c:pt>
                <c:pt idx="8964">
                  <c:v>41763.874178240738</c:v>
                </c:pt>
                <c:pt idx="8965">
                  <c:v>41763.874236111114</c:v>
                </c:pt>
                <c:pt idx="8966">
                  <c:v>41763.874305555553</c:v>
                </c:pt>
                <c:pt idx="8967">
                  <c:v>41763.874363425923</c:v>
                </c:pt>
                <c:pt idx="8968">
                  <c:v>41763.874421296299</c:v>
                </c:pt>
                <c:pt idx="8969">
                  <c:v>41763.874490740738</c:v>
                </c:pt>
                <c:pt idx="8970">
                  <c:v>41763.874548611115</c:v>
                </c:pt>
                <c:pt idx="8971">
                  <c:v>41763.874606481484</c:v>
                </c:pt>
                <c:pt idx="8972">
                  <c:v>41763.874675925923</c:v>
                </c:pt>
                <c:pt idx="8973">
                  <c:v>41763.8747337963</c:v>
                </c:pt>
                <c:pt idx="8974">
                  <c:v>41763.874791666669</c:v>
                </c:pt>
                <c:pt idx="8975">
                  <c:v>41763.874861111108</c:v>
                </c:pt>
                <c:pt idx="8976">
                  <c:v>41763.874918981484</c:v>
                </c:pt>
                <c:pt idx="8977">
                  <c:v>41763.874976851854</c:v>
                </c:pt>
                <c:pt idx="8978">
                  <c:v>41763.875034722223</c:v>
                </c:pt>
                <c:pt idx="8979">
                  <c:v>41763.875104166669</c:v>
                </c:pt>
                <c:pt idx="8980">
                  <c:v>41763.875162037039</c:v>
                </c:pt>
                <c:pt idx="8981">
                  <c:v>41763.875219907408</c:v>
                </c:pt>
                <c:pt idx="8982">
                  <c:v>41763.875289351854</c:v>
                </c:pt>
                <c:pt idx="8983">
                  <c:v>41763.875347222223</c:v>
                </c:pt>
                <c:pt idx="8984">
                  <c:v>41763.875405092593</c:v>
                </c:pt>
                <c:pt idx="8985">
                  <c:v>41763.875474537039</c:v>
                </c:pt>
                <c:pt idx="8986">
                  <c:v>41763.875532407408</c:v>
                </c:pt>
                <c:pt idx="8987">
                  <c:v>41763.875590277778</c:v>
                </c:pt>
                <c:pt idx="8988">
                  <c:v>41763.875659722224</c:v>
                </c:pt>
                <c:pt idx="8989">
                  <c:v>41763.875717592593</c:v>
                </c:pt>
                <c:pt idx="8990">
                  <c:v>41763.875775462962</c:v>
                </c:pt>
                <c:pt idx="8991">
                  <c:v>41763.875833333332</c:v>
                </c:pt>
                <c:pt idx="8992">
                  <c:v>41763.875902777778</c:v>
                </c:pt>
                <c:pt idx="8993">
                  <c:v>41763.875960648147</c:v>
                </c:pt>
                <c:pt idx="8994">
                  <c:v>41763.876018518517</c:v>
                </c:pt>
                <c:pt idx="8995">
                  <c:v>41763.876087962963</c:v>
                </c:pt>
                <c:pt idx="8996">
                  <c:v>41763.876145833332</c:v>
                </c:pt>
                <c:pt idx="8997">
                  <c:v>41763.876203703701</c:v>
                </c:pt>
                <c:pt idx="8998">
                  <c:v>41763.876273148147</c:v>
                </c:pt>
                <c:pt idx="8999">
                  <c:v>41763.876331018517</c:v>
                </c:pt>
                <c:pt idx="9000">
                  <c:v>41763.876388888886</c:v>
                </c:pt>
                <c:pt idx="9001">
                  <c:v>41763.876458333332</c:v>
                </c:pt>
                <c:pt idx="9002">
                  <c:v>41763.876516203702</c:v>
                </c:pt>
                <c:pt idx="9003">
                  <c:v>41763.876574074071</c:v>
                </c:pt>
                <c:pt idx="9004">
                  <c:v>41763.876631944448</c:v>
                </c:pt>
                <c:pt idx="9005">
                  <c:v>41763.876701388886</c:v>
                </c:pt>
                <c:pt idx="9006">
                  <c:v>41763.876759259256</c:v>
                </c:pt>
                <c:pt idx="9007">
                  <c:v>41763.876817129632</c:v>
                </c:pt>
                <c:pt idx="9008">
                  <c:v>41763.876886574071</c:v>
                </c:pt>
                <c:pt idx="9009">
                  <c:v>41763.876944444448</c:v>
                </c:pt>
                <c:pt idx="9010">
                  <c:v>41763.877002314817</c:v>
                </c:pt>
                <c:pt idx="9011">
                  <c:v>41763.877071759256</c:v>
                </c:pt>
                <c:pt idx="9012">
                  <c:v>41763.877129629633</c:v>
                </c:pt>
                <c:pt idx="9013">
                  <c:v>41763.877187500002</c:v>
                </c:pt>
                <c:pt idx="9014">
                  <c:v>41763.877256944441</c:v>
                </c:pt>
                <c:pt idx="9015">
                  <c:v>41763.877314814818</c:v>
                </c:pt>
                <c:pt idx="9016">
                  <c:v>41763.877372685187</c:v>
                </c:pt>
                <c:pt idx="9017">
                  <c:v>41763.877442129633</c:v>
                </c:pt>
                <c:pt idx="9018">
                  <c:v>41763.877500000002</c:v>
                </c:pt>
                <c:pt idx="9019">
                  <c:v>41763.877557870372</c:v>
                </c:pt>
                <c:pt idx="9020">
                  <c:v>41763.877615740741</c:v>
                </c:pt>
                <c:pt idx="9021">
                  <c:v>41763.877685185187</c:v>
                </c:pt>
                <c:pt idx="9022">
                  <c:v>41763.877743055556</c:v>
                </c:pt>
                <c:pt idx="9023">
                  <c:v>41763.877800925926</c:v>
                </c:pt>
                <c:pt idx="9024">
                  <c:v>41763.877870370372</c:v>
                </c:pt>
                <c:pt idx="9025">
                  <c:v>41763.877928240741</c:v>
                </c:pt>
                <c:pt idx="9026">
                  <c:v>41763.877986111111</c:v>
                </c:pt>
                <c:pt idx="9027">
                  <c:v>41763.878055555557</c:v>
                </c:pt>
                <c:pt idx="9028">
                  <c:v>41763.878113425926</c:v>
                </c:pt>
                <c:pt idx="9029">
                  <c:v>41763.878171296295</c:v>
                </c:pt>
                <c:pt idx="9030">
                  <c:v>41763.878240740742</c:v>
                </c:pt>
                <c:pt idx="9031">
                  <c:v>41763.878298611111</c:v>
                </c:pt>
                <c:pt idx="9032">
                  <c:v>41763.87835648148</c:v>
                </c:pt>
                <c:pt idx="9033">
                  <c:v>41763.87841435185</c:v>
                </c:pt>
                <c:pt idx="9034">
                  <c:v>41763.878483796296</c:v>
                </c:pt>
                <c:pt idx="9035">
                  <c:v>41763.878541666665</c:v>
                </c:pt>
                <c:pt idx="9036">
                  <c:v>41763.878599537034</c:v>
                </c:pt>
                <c:pt idx="9037">
                  <c:v>41763.878668981481</c:v>
                </c:pt>
                <c:pt idx="9038">
                  <c:v>41763.87872685185</c:v>
                </c:pt>
                <c:pt idx="9039">
                  <c:v>41763.878784722219</c:v>
                </c:pt>
                <c:pt idx="9040">
                  <c:v>41763.878854166665</c:v>
                </c:pt>
                <c:pt idx="9041">
                  <c:v>41763.878912037035</c:v>
                </c:pt>
                <c:pt idx="9042">
                  <c:v>41763.878969907404</c:v>
                </c:pt>
                <c:pt idx="9043">
                  <c:v>41763.87903935185</c:v>
                </c:pt>
                <c:pt idx="9044">
                  <c:v>41763.87909722222</c:v>
                </c:pt>
                <c:pt idx="9045">
                  <c:v>41763.879155092596</c:v>
                </c:pt>
                <c:pt idx="9046">
                  <c:v>41763.879212962966</c:v>
                </c:pt>
                <c:pt idx="9047">
                  <c:v>41763.879282407404</c:v>
                </c:pt>
                <c:pt idx="9048">
                  <c:v>41763.879340277781</c:v>
                </c:pt>
                <c:pt idx="9049">
                  <c:v>41763.87939814815</c:v>
                </c:pt>
                <c:pt idx="9050">
                  <c:v>41763.879467592589</c:v>
                </c:pt>
                <c:pt idx="9051">
                  <c:v>41763.879525462966</c:v>
                </c:pt>
                <c:pt idx="9052">
                  <c:v>41763.879583333335</c:v>
                </c:pt>
                <c:pt idx="9053">
                  <c:v>41763.879652777781</c:v>
                </c:pt>
                <c:pt idx="9054">
                  <c:v>41763.879710648151</c:v>
                </c:pt>
                <c:pt idx="9055">
                  <c:v>41763.87976851852</c:v>
                </c:pt>
                <c:pt idx="9056">
                  <c:v>41763.879837962966</c:v>
                </c:pt>
                <c:pt idx="9057">
                  <c:v>41763.879895833335</c:v>
                </c:pt>
                <c:pt idx="9058">
                  <c:v>41763.879953703705</c:v>
                </c:pt>
                <c:pt idx="9059">
                  <c:v>41763.880023148151</c:v>
                </c:pt>
                <c:pt idx="9060">
                  <c:v>41763.88008101852</c:v>
                </c:pt>
                <c:pt idx="9061">
                  <c:v>41763.88013888889</c:v>
                </c:pt>
                <c:pt idx="9062">
                  <c:v>41763.880196759259</c:v>
                </c:pt>
                <c:pt idx="9063">
                  <c:v>41763.880266203705</c:v>
                </c:pt>
                <c:pt idx="9064">
                  <c:v>41763.880324074074</c:v>
                </c:pt>
                <c:pt idx="9065">
                  <c:v>41763.880381944444</c:v>
                </c:pt>
                <c:pt idx="9066">
                  <c:v>41763.88045138889</c:v>
                </c:pt>
                <c:pt idx="9067">
                  <c:v>41763.880509259259</c:v>
                </c:pt>
                <c:pt idx="9068">
                  <c:v>41763.880567129629</c:v>
                </c:pt>
                <c:pt idx="9069">
                  <c:v>41763.880636574075</c:v>
                </c:pt>
                <c:pt idx="9070">
                  <c:v>41763.880694444444</c:v>
                </c:pt>
                <c:pt idx="9071">
                  <c:v>41763.880752314813</c:v>
                </c:pt>
                <c:pt idx="9072">
                  <c:v>41763.88082175926</c:v>
                </c:pt>
                <c:pt idx="9073">
                  <c:v>41763.880879629629</c:v>
                </c:pt>
                <c:pt idx="9074">
                  <c:v>41763.880937499998</c:v>
                </c:pt>
                <c:pt idx="9075">
                  <c:v>41763.880995370368</c:v>
                </c:pt>
                <c:pt idx="9076">
                  <c:v>41763.881064814814</c:v>
                </c:pt>
                <c:pt idx="9077">
                  <c:v>41763.881122685183</c:v>
                </c:pt>
                <c:pt idx="9078">
                  <c:v>41763.881180555552</c:v>
                </c:pt>
                <c:pt idx="9079">
                  <c:v>41763.881249999999</c:v>
                </c:pt>
                <c:pt idx="9080">
                  <c:v>41763.881307870368</c:v>
                </c:pt>
                <c:pt idx="9081">
                  <c:v>41763.881365740737</c:v>
                </c:pt>
                <c:pt idx="9082">
                  <c:v>41763.881435185183</c:v>
                </c:pt>
                <c:pt idx="9083">
                  <c:v>41763.881493055553</c:v>
                </c:pt>
                <c:pt idx="9084">
                  <c:v>41763.881550925929</c:v>
                </c:pt>
                <c:pt idx="9085">
                  <c:v>41763.881620370368</c:v>
                </c:pt>
                <c:pt idx="9086">
                  <c:v>41763.881678240738</c:v>
                </c:pt>
                <c:pt idx="9087">
                  <c:v>41763.881736111114</c:v>
                </c:pt>
                <c:pt idx="9088">
                  <c:v>41763.881793981483</c:v>
                </c:pt>
                <c:pt idx="9089">
                  <c:v>41763.881863425922</c:v>
                </c:pt>
                <c:pt idx="9090">
                  <c:v>41763.881921296299</c:v>
                </c:pt>
                <c:pt idx="9091">
                  <c:v>41763.881979166668</c:v>
                </c:pt>
                <c:pt idx="9092">
                  <c:v>41763.882048611114</c:v>
                </c:pt>
                <c:pt idx="9093">
                  <c:v>41763.882106481484</c:v>
                </c:pt>
                <c:pt idx="9094">
                  <c:v>41763.882164351853</c:v>
                </c:pt>
                <c:pt idx="9095">
                  <c:v>41763.882233796299</c:v>
                </c:pt>
                <c:pt idx="9096">
                  <c:v>41763.882291666669</c:v>
                </c:pt>
                <c:pt idx="9097">
                  <c:v>41763.882349537038</c:v>
                </c:pt>
                <c:pt idx="9098">
                  <c:v>41763.882418981484</c:v>
                </c:pt>
                <c:pt idx="9099">
                  <c:v>41763.882476851853</c:v>
                </c:pt>
                <c:pt idx="9100">
                  <c:v>41763.882534722223</c:v>
                </c:pt>
                <c:pt idx="9101">
                  <c:v>41763.882604166669</c:v>
                </c:pt>
                <c:pt idx="9102">
                  <c:v>41763.882662037038</c:v>
                </c:pt>
                <c:pt idx="9103">
                  <c:v>41763.882719907408</c:v>
                </c:pt>
                <c:pt idx="9104">
                  <c:v>41763.882777777777</c:v>
                </c:pt>
                <c:pt idx="9105">
                  <c:v>41763.882847222223</c:v>
                </c:pt>
                <c:pt idx="9106">
                  <c:v>41763.882905092592</c:v>
                </c:pt>
                <c:pt idx="9107">
                  <c:v>41763.882962962962</c:v>
                </c:pt>
                <c:pt idx="9108">
                  <c:v>41763.883032407408</c:v>
                </c:pt>
                <c:pt idx="9109">
                  <c:v>41763.883090277777</c:v>
                </c:pt>
                <c:pt idx="9110">
                  <c:v>41763.883148148147</c:v>
                </c:pt>
                <c:pt idx="9111">
                  <c:v>41763.883217592593</c:v>
                </c:pt>
                <c:pt idx="9112">
                  <c:v>41763.883275462962</c:v>
                </c:pt>
                <c:pt idx="9113">
                  <c:v>41763.883333333331</c:v>
                </c:pt>
                <c:pt idx="9114">
                  <c:v>41763.883402777778</c:v>
                </c:pt>
                <c:pt idx="9115">
                  <c:v>41763.883460648147</c:v>
                </c:pt>
                <c:pt idx="9116">
                  <c:v>41763.883518518516</c:v>
                </c:pt>
                <c:pt idx="9117">
                  <c:v>41763.883576388886</c:v>
                </c:pt>
                <c:pt idx="9118">
                  <c:v>41763.883645833332</c:v>
                </c:pt>
                <c:pt idx="9119">
                  <c:v>41763.883703703701</c:v>
                </c:pt>
                <c:pt idx="9120">
                  <c:v>41763.883761574078</c:v>
                </c:pt>
                <c:pt idx="9121">
                  <c:v>41763.883831018517</c:v>
                </c:pt>
                <c:pt idx="9122">
                  <c:v>41763.883888888886</c:v>
                </c:pt>
                <c:pt idx="9123">
                  <c:v>41763.883946759262</c:v>
                </c:pt>
                <c:pt idx="9124">
                  <c:v>41763.884016203701</c:v>
                </c:pt>
                <c:pt idx="9125">
                  <c:v>41763.884074074071</c:v>
                </c:pt>
                <c:pt idx="9126">
                  <c:v>41763.884131944447</c:v>
                </c:pt>
                <c:pt idx="9127">
                  <c:v>41763.884201388886</c:v>
                </c:pt>
                <c:pt idx="9128">
                  <c:v>41763.884259259263</c:v>
                </c:pt>
                <c:pt idx="9129">
                  <c:v>41763.884317129632</c:v>
                </c:pt>
                <c:pt idx="9130">
                  <c:v>41763.884375000001</c:v>
                </c:pt>
                <c:pt idx="9131">
                  <c:v>41763.884444444448</c:v>
                </c:pt>
                <c:pt idx="9132">
                  <c:v>41763.884502314817</c:v>
                </c:pt>
                <c:pt idx="9133">
                  <c:v>41763.884560185186</c:v>
                </c:pt>
                <c:pt idx="9134">
                  <c:v>41763.884629629632</c:v>
                </c:pt>
                <c:pt idx="9135">
                  <c:v>41763.884687500002</c:v>
                </c:pt>
                <c:pt idx="9136">
                  <c:v>41763.884745370371</c:v>
                </c:pt>
                <c:pt idx="9137">
                  <c:v>41763.884814814817</c:v>
                </c:pt>
                <c:pt idx="9138">
                  <c:v>41763.884872685187</c:v>
                </c:pt>
                <c:pt idx="9139">
                  <c:v>41763.884930555556</c:v>
                </c:pt>
                <c:pt idx="9140">
                  <c:v>41763.885000000002</c:v>
                </c:pt>
                <c:pt idx="9141">
                  <c:v>41763.885057870371</c:v>
                </c:pt>
                <c:pt idx="9142">
                  <c:v>41763.885115740741</c:v>
                </c:pt>
                <c:pt idx="9143">
                  <c:v>41763.88517361111</c:v>
                </c:pt>
                <c:pt idx="9144">
                  <c:v>41763.885243055556</c:v>
                </c:pt>
                <c:pt idx="9145">
                  <c:v>41763.885300925926</c:v>
                </c:pt>
                <c:pt idx="9146">
                  <c:v>41763.885358796295</c:v>
                </c:pt>
                <c:pt idx="9147">
                  <c:v>41763.885428240741</c:v>
                </c:pt>
                <c:pt idx="9148">
                  <c:v>41763.88548611111</c:v>
                </c:pt>
                <c:pt idx="9149">
                  <c:v>41763.88554398148</c:v>
                </c:pt>
                <c:pt idx="9150">
                  <c:v>41763.885613425926</c:v>
                </c:pt>
                <c:pt idx="9151">
                  <c:v>41763.885671296295</c:v>
                </c:pt>
                <c:pt idx="9152">
                  <c:v>41763.885729166665</c:v>
                </c:pt>
                <c:pt idx="9153">
                  <c:v>41763.885798611111</c:v>
                </c:pt>
                <c:pt idx="9154">
                  <c:v>41763.88585648148</c:v>
                </c:pt>
                <c:pt idx="9155">
                  <c:v>41763.885914351849</c:v>
                </c:pt>
                <c:pt idx="9156">
                  <c:v>41763.885983796295</c:v>
                </c:pt>
                <c:pt idx="9157">
                  <c:v>41763.886041666665</c:v>
                </c:pt>
                <c:pt idx="9158">
                  <c:v>41763.886099537034</c:v>
                </c:pt>
                <c:pt idx="9159">
                  <c:v>41763.886157407411</c:v>
                </c:pt>
                <c:pt idx="9160">
                  <c:v>41763.88622685185</c:v>
                </c:pt>
                <c:pt idx="9161">
                  <c:v>41763.886284722219</c:v>
                </c:pt>
                <c:pt idx="9162">
                  <c:v>41763.886342592596</c:v>
                </c:pt>
                <c:pt idx="9163">
                  <c:v>41763.886412037034</c:v>
                </c:pt>
                <c:pt idx="9164">
                  <c:v>41763.886469907404</c:v>
                </c:pt>
                <c:pt idx="9165">
                  <c:v>41763.88652777778</c:v>
                </c:pt>
                <c:pt idx="9166">
                  <c:v>41763.886597222219</c:v>
                </c:pt>
                <c:pt idx="9167">
                  <c:v>41763.886655092596</c:v>
                </c:pt>
                <c:pt idx="9168">
                  <c:v>41763.886712962965</c:v>
                </c:pt>
                <c:pt idx="9169">
                  <c:v>41763.886782407404</c:v>
                </c:pt>
                <c:pt idx="9170">
                  <c:v>41763.886840277781</c:v>
                </c:pt>
                <c:pt idx="9171">
                  <c:v>41763.88689814815</c:v>
                </c:pt>
                <c:pt idx="9172">
                  <c:v>41763.886956018519</c:v>
                </c:pt>
                <c:pt idx="9173">
                  <c:v>41763.887025462966</c:v>
                </c:pt>
                <c:pt idx="9174">
                  <c:v>41763.887083333335</c:v>
                </c:pt>
                <c:pt idx="9175">
                  <c:v>41763.887141203704</c:v>
                </c:pt>
                <c:pt idx="9176">
                  <c:v>41763.88721064815</c:v>
                </c:pt>
                <c:pt idx="9177">
                  <c:v>41763.88726851852</c:v>
                </c:pt>
                <c:pt idx="9178">
                  <c:v>41763.887326388889</c:v>
                </c:pt>
                <c:pt idx="9179">
                  <c:v>41763.887395833335</c:v>
                </c:pt>
                <c:pt idx="9180">
                  <c:v>41763.887453703705</c:v>
                </c:pt>
                <c:pt idx="9181">
                  <c:v>41763.887511574074</c:v>
                </c:pt>
                <c:pt idx="9182">
                  <c:v>41763.88758101852</c:v>
                </c:pt>
                <c:pt idx="9183">
                  <c:v>41763.887638888889</c:v>
                </c:pt>
                <c:pt idx="9184">
                  <c:v>41763.887696759259</c:v>
                </c:pt>
                <c:pt idx="9185">
                  <c:v>41763.887766203705</c:v>
                </c:pt>
                <c:pt idx="9186">
                  <c:v>41763.887824074074</c:v>
                </c:pt>
                <c:pt idx="9187">
                  <c:v>41763.887881944444</c:v>
                </c:pt>
                <c:pt idx="9188">
                  <c:v>41763.887939814813</c:v>
                </c:pt>
                <c:pt idx="9189">
                  <c:v>41763.888009259259</c:v>
                </c:pt>
                <c:pt idx="9190">
                  <c:v>41763.888067129628</c:v>
                </c:pt>
                <c:pt idx="9191">
                  <c:v>41763.888124999998</c:v>
                </c:pt>
                <c:pt idx="9192">
                  <c:v>41763.888194444444</c:v>
                </c:pt>
                <c:pt idx="9193">
                  <c:v>41763.888252314813</c:v>
                </c:pt>
                <c:pt idx="9194">
                  <c:v>41763.888310185182</c:v>
                </c:pt>
                <c:pt idx="9195">
                  <c:v>41763.888379629629</c:v>
                </c:pt>
                <c:pt idx="9196">
                  <c:v>41763.888437499998</c:v>
                </c:pt>
                <c:pt idx="9197">
                  <c:v>41763.888495370367</c:v>
                </c:pt>
                <c:pt idx="9198">
                  <c:v>41763.888564814813</c:v>
                </c:pt>
                <c:pt idx="9199">
                  <c:v>41763.888622685183</c:v>
                </c:pt>
                <c:pt idx="9200">
                  <c:v>41763.888680555552</c:v>
                </c:pt>
                <c:pt idx="9201">
                  <c:v>41763.888738425929</c:v>
                </c:pt>
                <c:pt idx="9202">
                  <c:v>41763.888807870368</c:v>
                </c:pt>
                <c:pt idx="9203">
                  <c:v>41763.888865740744</c:v>
                </c:pt>
                <c:pt idx="9204">
                  <c:v>41763.888923611114</c:v>
                </c:pt>
                <c:pt idx="9205">
                  <c:v>41763.888993055552</c:v>
                </c:pt>
                <c:pt idx="9206">
                  <c:v>41763.889050925929</c:v>
                </c:pt>
                <c:pt idx="9207">
                  <c:v>41763.889108796298</c:v>
                </c:pt>
                <c:pt idx="9208">
                  <c:v>41763.889178240737</c:v>
                </c:pt>
                <c:pt idx="9209">
                  <c:v>41763.889236111114</c:v>
                </c:pt>
                <c:pt idx="9210">
                  <c:v>41763.889293981483</c:v>
                </c:pt>
                <c:pt idx="9211">
                  <c:v>41763.889363425929</c:v>
                </c:pt>
                <c:pt idx="9212">
                  <c:v>41763.889421296299</c:v>
                </c:pt>
                <c:pt idx="9213">
                  <c:v>41763.889479166668</c:v>
                </c:pt>
                <c:pt idx="9214">
                  <c:v>41763.889537037037</c:v>
                </c:pt>
                <c:pt idx="9215">
                  <c:v>41763.889606481483</c:v>
                </c:pt>
                <c:pt idx="9216">
                  <c:v>41763.889664351853</c:v>
                </c:pt>
                <c:pt idx="9217">
                  <c:v>41763.889722222222</c:v>
                </c:pt>
                <c:pt idx="9218">
                  <c:v>41763.889791666668</c:v>
                </c:pt>
                <c:pt idx="9219">
                  <c:v>41763.889849537038</c:v>
                </c:pt>
                <c:pt idx="9220">
                  <c:v>41763.889907407407</c:v>
                </c:pt>
                <c:pt idx="9221">
                  <c:v>41763.889976851853</c:v>
                </c:pt>
                <c:pt idx="9222">
                  <c:v>41763.890034722222</c:v>
                </c:pt>
                <c:pt idx="9223">
                  <c:v>41763.890092592592</c:v>
                </c:pt>
                <c:pt idx="9224">
                  <c:v>41763.890162037038</c:v>
                </c:pt>
                <c:pt idx="9225">
                  <c:v>41763.890219907407</c:v>
                </c:pt>
                <c:pt idx="9226">
                  <c:v>41763.890277777777</c:v>
                </c:pt>
                <c:pt idx="9227">
                  <c:v>41763.890347222223</c:v>
                </c:pt>
                <c:pt idx="9228">
                  <c:v>41763.890405092592</c:v>
                </c:pt>
                <c:pt idx="9229">
                  <c:v>41763.890462962961</c:v>
                </c:pt>
                <c:pt idx="9230">
                  <c:v>41763.890520833331</c:v>
                </c:pt>
                <c:pt idx="9231">
                  <c:v>41763.890590277777</c:v>
                </c:pt>
                <c:pt idx="9232">
                  <c:v>41763.890648148146</c:v>
                </c:pt>
                <c:pt idx="9233">
                  <c:v>41763.890706018516</c:v>
                </c:pt>
                <c:pt idx="9234">
                  <c:v>41763.890775462962</c:v>
                </c:pt>
                <c:pt idx="9235">
                  <c:v>41763.890833333331</c:v>
                </c:pt>
                <c:pt idx="9236">
                  <c:v>41763.8908912037</c:v>
                </c:pt>
                <c:pt idx="9237">
                  <c:v>41763.890960648147</c:v>
                </c:pt>
                <c:pt idx="9238">
                  <c:v>41763.891018518516</c:v>
                </c:pt>
                <c:pt idx="9239">
                  <c:v>41763.891076388885</c:v>
                </c:pt>
                <c:pt idx="9240">
                  <c:v>41763.891145833331</c:v>
                </c:pt>
                <c:pt idx="9241">
                  <c:v>41763.891203703701</c:v>
                </c:pt>
                <c:pt idx="9242">
                  <c:v>41763.891261574077</c:v>
                </c:pt>
                <c:pt idx="9243">
                  <c:v>41763.891319444447</c:v>
                </c:pt>
                <c:pt idx="9244">
                  <c:v>41763.891388888886</c:v>
                </c:pt>
                <c:pt idx="9245">
                  <c:v>41763.891446759262</c:v>
                </c:pt>
                <c:pt idx="9246">
                  <c:v>41763.891504629632</c:v>
                </c:pt>
                <c:pt idx="9247">
                  <c:v>41763.891574074078</c:v>
                </c:pt>
                <c:pt idx="9248">
                  <c:v>41763.891631944447</c:v>
                </c:pt>
                <c:pt idx="9249">
                  <c:v>41763.891689814816</c:v>
                </c:pt>
                <c:pt idx="9250">
                  <c:v>41763.891759259262</c:v>
                </c:pt>
                <c:pt idx="9251">
                  <c:v>41763.891817129632</c:v>
                </c:pt>
                <c:pt idx="9252">
                  <c:v>41763.891875000001</c:v>
                </c:pt>
                <c:pt idx="9253">
                  <c:v>41763.891944444447</c:v>
                </c:pt>
                <c:pt idx="9254">
                  <c:v>41763.892002314817</c:v>
                </c:pt>
                <c:pt idx="9255">
                  <c:v>41763.892060185186</c:v>
                </c:pt>
                <c:pt idx="9256">
                  <c:v>41763.892118055555</c:v>
                </c:pt>
                <c:pt idx="9257">
                  <c:v>41763.892187500001</c:v>
                </c:pt>
                <c:pt idx="9258">
                  <c:v>41763.892245370371</c:v>
                </c:pt>
                <c:pt idx="9259">
                  <c:v>41763.89230324074</c:v>
                </c:pt>
                <c:pt idx="9260">
                  <c:v>41763.892372685186</c:v>
                </c:pt>
                <c:pt idx="9261">
                  <c:v>41763.892430555556</c:v>
                </c:pt>
                <c:pt idx="9262">
                  <c:v>41763.892488425925</c:v>
                </c:pt>
                <c:pt idx="9263">
                  <c:v>41763.892557870371</c:v>
                </c:pt>
                <c:pt idx="9264">
                  <c:v>41763.89261574074</c:v>
                </c:pt>
                <c:pt idx="9265">
                  <c:v>41763.89267361111</c:v>
                </c:pt>
                <c:pt idx="9266">
                  <c:v>41763.892743055556</c:v>
                </c:pt>
                <c:pt idx="9267">
                  <c:v>41763.892800925925</c:v>
                </c:pt>
                <c:pt idx="9268">
                  <c:v>41763.892858796295</c:v>
                </c:pt>
                <c:pt idx="9269">
                  <c:v>41763.892928240741</c:v>
                </c:pt>
                <c:pt idx="9270">
                  <c:v>41763.89298611111</c:v>
                </c:pt>
                <c:pt idx="9271">
                  <c:v>41763.893043981479</c:v>
                </c:pt>
                <c:pt idx="9272">
                  <c:v>41763.893101851849</c:v>
                </c:pt>
                <c:pt idx="9273">
                  <c:v>41763.893171296295</c:v>
                </c:pt>
                <c:pt idx="9274">
                  <c:v>41763.893229166664</c:v>
                </c:pt>
                <c:pt idx="9275">
                  <c:v>41763.893287037034</c:v>
                </c:pt>
                <c:pt idx="9276">
                  <c:v>41763.89335648148</c:v>
                </c:pt>
                <c:pt idx="9277">
                  <c:v>41763.893414351849</c:v>
                </c:pt>
                <c:pt idx="9278">
                  <c:v>41763.893472222226</c:v>
                </c:pt>
                <c:pt idx="9279">
                  <c:v>41763.893541666665</c:v>
                </c:pt>
                <c:pt idx="9280">
                  <c:v>41763.893599537034</c:v>
                </c:pt>
                <c:pt idx="9281">
                  <c:v>41763.893657407411</c:v>
                </c:pt>
                <c:pt idx="9282">
                  <c:v>41763.893726851849</c:v>
                </c:pt>
                <c:pt idx="9283">
                  <c:v>41763.893784722219</c:v>
                </c:pt>
                <c:pt idx="9284">
                  <c:v>41763.893842592595</c:v>
                </c:pt>
                <c:pt idx="9285">
                  <c:v>41763.893900462965</c:v>
                </c:pt>
                <c:pt idx="9286">
                  <c:v>41763.893969907411</c:v>
                </c:pt>
                <c:pt idx="9287">
                  <c:v>41763.89402777778</c:v>
                </c:pt>
                <c:pt idx="9288">
                  <c:v>41763.894085648149</c:v>
                </c:pt>
                <c:pt idx="9289">
                  <c:v>41763.894155092596</c:v>
                </c:pt>
                <c:pt idx="9290">
                  <c:v>41763.894212962965</c:v>
                </c:pt>
                <c:pt idx="9291">
                  <c:v>41763.894270833334</c:v>
                </c:pt>
                <c:pt idx="9292">
                  <c:v>41763.89434027778</c:v>
                </c:pt>
                <c:pt idx="9293">
                  <c:v>41763.89439814815</c:v>
                </c:pt>
                <c:pt idx="9294">
                  <c:v>41763.894456018519</c:v>
                </c:pt>
                <c:pt idx="9295">
                  <c:v>41763.894525462965</c:v>
                </c:pt>
                <c:pt idx="9296">
                  <c:v>41763.894583333335</c:v>
                </c:pt>
                <c:pt idx="9297">
                  <c:v>41763.894641203704</c:v>
                </c:pt>
                <c:pt idx="9298">
                  <c:v>41763.894699074073</c:v>
                </c:pt>
                <c:pt idx="9299">
                  <c:v>41763.894768518519</c:v>
                </c:pt>
                <c:pt idx="9300">
                  <c:v>41763.894826388889</c:v>
                </c:pt>
                <c:pt idx="9301">
                  <c:v>41763.894884259258</c:v>
                </c:pt>
                <c:pt idx="9302">
                  <c:v>41763.894953703704</c:v>
                </c:pt>
                <c:pt idx="9303">
                  <c:v>41763.895011574074</c:v>
                </c:pt>
                <c:pt idx="9304">
                  <c:v>41763.895069444443</c:v>
                </c:pt>
                <c:pt idx="9305">
                  <c:v>41763.895138888889</c:v>
                </c:pt>
                <c:pt idx="9306">
                  <c:v>41763.895196759258</c:v>
                </c:pt>
                <c:pt idx="9307">
                  <c:v>41763.895254629628</c:v>
                </c:pt>
                <c:pt idx="9308">
                  <c:v>41763.895324074074</c:v>
                </c:pt>
                <c:pt idx="9309">
                  <c:v>41763.895381944443</c:v>
                </c:pt>
                <c:pt idx="9310">
                  <c:v>41763.895439814813</c:v>
                </c:pt>
                <c:pt idx="9311">
                  <c:v>41763.895509259259</c:v>
                </c:pt>
                <c:pt idx="9312">
                  <c:v>41763.895567129628</c:v>
                </c:pt>
                <c:pt idx="9313">
                  <c:v>41763.895624999997</c:v>
                </c:pt>
                <c:pt idx="9314">
                  <c:v>41763.895682870374</c:v>
                </c:pt>
                <c:pt idx="9315">
                  <c:v>41763.895752314813</c:v>
                </c:pt>
                <c:pt idx="9316">
                  <c:v>41763.895810185182</c:v>
                </c:pt>
                <c:pt idx="9317">
                  <c:v>41763.895868055559</c:v>
                </c:pt>
                <c:pt idx="9318">
                  <c:v>41763.895937499998</c:v>
                </c:pt>
                <c:pt idx="9319">
                  <c:v>41763.895995370367</c:v>
                </c:pt>
                <c:pt idx="9320">
                  <c:v>41763.896053240744</c:v>
                </c:pt>
                <c:pt idx="9321">
                  <c:v>41763.896122685182</c:v>
                </c:pt>
                <c:pt idx="9322">
                  <c:v>41763.896180555559</c:v>
                </c:pt>
                <c:pt idx="9323">
                  <c:v>41763.896238425928</c:v>
                </c:pt>
                <c:pt idx="9324">
                  <c:v>41763.896307870367</c:v>
                </c:pt>
                <c:pt idx="9325">
                  <c:v>41763.896365740744</c:v>
                </c:pt>
                <c:pt idx="9326">
                  <c:v>41763.896423611113</c:v>
                </c:pt>
                <c:pt idx="9327">
                  <c:v>41763.896481481483</c:v>
                </c:pt>
                <c:pt idx="9328">
                  <c:v>41763.896550925929</c:v>
                </c:pt>
                <c:pt idx="9329">
                  <c:v>41763.896608796298</c:v>
                </c:pt>
                <c:pt idx="9330">
                  <c:v>41763.896666666667</c:v>
                </c:pt>
                <c:pt idx="9331">
                  <c:v>41763.896736111114</c:v>
                </c:pt>
                <c:pt idx="9332">
                  <c:v>41763.896793981483</c:v>
                </c:pt>
                <c:pt idx="9333">
                  <c:v>41763.896851851852</c:v>
                </c:pt>
                <c:pt idx="9334">
                  <c:v>41763.896921296298</c:v>
                </c:pt>
                <c:pt idx="9335">
                  <c:v>41763.896979166668</c:v>
                </c:pt>
                <c:pt idx="9336">
                  <c:v>41763.897037037037</c:v>
                </c:pt>
                <c:pt idx="9337">
                  <c:v>41763.897106481483</c:v>
                </c:pt>
                <c:pt idx="9338">
                  <c:v>41763.897164351853</c:v>
                </c:pt>
                <c:pt idx="9339">
                  <c:v>41763.897222222222</c:v>
                </c:pt>
                <c:pt idx="9340">
                  <c:v>41763.897280092591</c:v>
                </c:pt>
                <c:pt idx="9341">
                  <c:v>41763.897349537037</c:v>
                </c:pt>
                <c:pt idx="9342">
                  <c:v>41763.897407407407</c:v>
                </c:pt>
                <c:pt idx="9343">
                  <c:v>41763.897465277776</c:v>
                </c:pt>
                <c:pt idx="9344">
                  <c:v>41763.897534722222</c:v>
                </c:pt>
                <c:pt idx="9345">
                  <c:v>41763.897592592592</c:v>
                </c:pt>
                <c:pt idx="9346">
                  <c:v>41763.897650462961</c:v>
                </c:pt>
                <c:pt idx="9347">
                  <c:v>41763.897719907407</c:v>
                </c:pt>
                <c:pt idx="9348">
                  <c:v>41763.897777777776</c:v>
                </c:pt>
                <c:pt idx="9349">
                  <c:v>41763.897835648146</c:v>
                </c:pt>
                <c:pt idx="9350">
                  <c:v>41763.897905092592</c:v>
                </c:pt>
                <c:pt idx="9351">
                  <c:v>41763.897962962961</c:v>
                </c:pt>
                <c:pt idx="9352">
                  <c:v>41763.898020833331</c:v>
                </c:pt>
                <c:pt idx="9353">
                  <c:v>41763.898090277777</c:v>
                </c:pt>
                <c:pt idx="9354">
                  <c:v>41763.898148148146</c:v>
                </c:pt>
                <c:pt idx="9355">
                  <c:v>41763.898206018515</c:v>
                </c:pt>
                <c:pt idx="9356">
                  <c:v>41763.898263888892</c:v>
                </c:pt>
                <c:pt idx="9357">
                  <c:v>41763.898333333331</c:v>
                </c:pt>
                <c:pt idx="9358">
                  <c:v>41763.8983912037</c:v>
                </c:pt>
                <c:pt idx="9359">
                  <c:v>41763.898449074077</c:v>
                </c:pt>
                <c:pt idx="9360">
                  <c:v>41763.898518518516</c:v>
                </c:pt>
                <c:pt idx="9361">
                  <c:v>41763.898576388892</c:v>
                </c:pt>
                <c:pt idx="9362">
                  <c:v>41763.898634259262</c:v>
                </c:pt>
                <c:pt idx="9363">
                  <c:v>41763.8987037037</c:v>
                </c:pt>
                <c:pt idx="9364">
                  <c:v>41763.898761574077</c:v>
                </c:pt>
                <c:pt idx="9365">
                  <c:v>41763.898819444446</c:v>
                </c:pt>
                <c:pt idx="9366">
                  <c:v>41763.898888888885</c:v>
                </c:pt>
                <c:pt idx="9367">
                  <c:v>41763.898946759262</c:v>
                </c:pt>
                <c:pt idx="9368">
                  <c:v>41763.899004629631</c:v>
                </c:pt>
                <c:pt idx="9369">
                  <c:v>41763.899062500001</c:v>
                </c:pt>
                <c:pt idx="9370">
                  <c:v>41763.899131944447</c:v>
                </c:pt>
                <c:pt idx="9371">
                  <c:v>41763.899189814816</c:v>
                </c:pt>
                <c:pt idx="9372">
                  <c:v>41763.899247685185</c:v>
                </c:pt>
                <c:pt idx="9373">
                  <c:v>41763.899317129632</c:v>
                </c:pt>
                <c:pt idx="9374">
                  <c:v>41763.899375000001</c:v>
                </c:pt>
                <c:pt idx="9375">
                  <c:v>41763.89943287037</c:v>
                </c:pt>
                <c:pt idx="9376">
                  <c:v>41763.899502314816</c:v>
                </c:pt>
                <c:pt idx="9377">
                  <c:v>41763.899560185186</c:v>
                </c:pt>
                <c:pt idx="9378">
                  <c:v>41763.899618055555</c:v>
                </c:pt>
                <c:pt idx="9379">
                  <c:v>41763.899687500001</c:v>
                </c:pt>
                <c:pt idx="9380">
                  <c:v>41763.899745370371</c:v>
                </c:pt>
                <c:pt idx="9381">
                  <c:v>41763.89980324074</c:v>
                </c:pt>
                <c:pt idx="9382">
                  <c:v>41763.899872685186</c:v>
                </c:pt>
                <c:pt idx="9383">
                  <c:v>41763.899930555555</c:v>
                </c:pt>
                <c:pt idx="9384">
                  <c:v>41763.899988425925</c:v>
                </c:pt>
                <c:pt idx="9385">
                  <c:v>41763.900046296294</c:v>
                </c:pt>
                <c:pt idx="9386">
                  <c:v>41763.90011574074</c:v>
                </c:pt>
                <c:pt idx="9387">
                  <c:v>41763.900173611109</c:v>
                </c:pt>
                <c:pt idx="9388">
                  <c:v>41763.900231481479</c:v>
                </c:pt>
                <c:pt idx="9389">
                  <c:v>41763.900300925925</c:v>
                </c:pt>
                <c:pt idx="9390">
                  <c:v>41763.900358796294</c:v>
                </c:pt>
                <c:pt idx="9391">
                  <c:v>41763.900416666664</c:v>
                </c:pt>
                <c:pt idx="9392">
                  <c:v>41763.90048611111</c:v>
                </c:pt>
                <c:pt idx="9393">
                  <c:v>41763.900543981479</c:v>
                </c:pt>
                <c:pt idx="9394">
                  <c:v>41763.900601851848</c:v>
                </c:pt>
                <c:pt idx="9395">
                  <c:v>41763.900671296295</c:v>
                </c:pt>
                <c:pt idx="9396">
                  <c:v>41763.900729166664</c:v>
                </c:pt>
                <c:pt idx="9397">
                  <c:v>41763.900787037041</c:v>
                </c:pt>
                <c:pt idx="9398">
                  <c:v>41763.90084490741</c:v>
                </c:pt>
                <c:pt idx="9399">
                  <c:v>41763.900914351849</c:v>
                </c:pt>
                <c:pt idx="9400">
                  <c:v>41763.900972222225</c:v>
                </c:pt>
                <c:pt idx="9401">
                  <c:v>41763.901030092595</c:v>
                </c:pt>
                <c:pt idx="9402">
                  <c:v>41763.901099537034</c:v>
                </c:pt>
                <c:pt idx="9403">
                  <c:v>41763.90115740741</c:v>
                </c:pt>
                <c:pt idx="9404">
                  <c:v>41763.90121527778</c:v>
                </c:pt>
                <c:pt idx="9405">
                  <c:v>41763.901284722226</c:v>
                </c:pt>
                <c:pt idx="9406">
                  <c:v>41763.901342592595</c:v>
                </c:pt>
                <c:pt idx="9407">
                  <c:v>41763.901400462964</c:v>
                </c:pt>
                <c:pt idx="9408">
                  <c:v>41763.901469907411</c:v>
                </c:pt>
                <c:pt idx="9409">
                  <c:v>41763.90152777778</c:v>
                </c:pt>
                <c:pt idx="9410">
                  <c:v>41763.901585648149</c:v>
                </c:pt>
                <c:pt idx="9411">
                  <c:v>41763.901643518519</c:v>
                </c:pt>
                <c:pt idx="9412">
                  <c:v>41763.901712962965</c:v>
                </c:pt>
                <c:pt idx="9413">
                  <c:v>41763.901770833334</c:v>
                </c:pt>
                <c:pt idx="9414">
                  <c:v>41763.901828703703</c:v>
                </c:pt>
                <c:pt idx="9415">
                  <c:v>41763.901898148149</c:v>
                </c:pt>
                <c:pt idx="9416">
                  <c:v>41763.901956018519</c:v>
                </c:pt>
                <c:pt idx="9417">
                  <c:v>41763.902013888888</c:v>
                </c:pt>
                <c:pt idx="9418">
                  <c:v>41763.902083333334</c:v>
                </c:pt>
                <c:pt idx="9419">
                  <c:v>41763.902141203704</c:v>
                </c:pt>
                <c:pt idx="9420">
                  <c:v>41763.902199074073</c:v>
                </c:pt>
                <c:pt idx="9421">
                  <c:v>41763.902268518519</c:v>
                </c:pt>
                <c:pt idx="9422">
                  <c:v>41763.902326388888</c:v>
                </c:pt>
                <c:pt idx="9423">
                  <c:v>41763.902384259258</c:v>
                </c:pt>
                <c:pt idx="9424">
                  <c:v>41763.902442129627</c:v>
                </c:pt>
                <c:pt idx="9425">
                  <c:v>41763.902511574073</c:v>
                </c:pt>
                <c:pt idx="9426">
                  <c:v>41763.902569444443</c:v>
                </c:pt>
                <c:pt idx="9427">
                  <c:v>41763.902627314812</c:v>
                </c:pt>
                <c:pt idx="9428">
                  <c:v>41763.902696759258</c:v>
                </c:pt>
                <c:pt idx="9429">
                  <c:v>41763.902754629627</c:v>
                </c:pt>
                <c:pt idx="9430">
                  <c:v>41763.902812499997</c:v>
                </c:pt>
                <c:pt idx="9431">
                  <c:v>41763.902881944443</c:v>
                </c:pt>
                <c:pt idx="9432">
                  <c:v>41763.902939814812</c:v>
                </c:pt>
                <c:pt idx="9433">
                  <c:v>41763.902997685182</c:v>
                </c:pt>
                <c:pt idx="9434">
                  <c:v>41763.903067129628</c:v>
                </c:pt>
                <c:pt idx="9435">
                  <c:v>41763.903124999997</c:v>
                </c:pt>
                <c:pt idx="9436">
                  <c:v>41763.903182870374</c:v>
                </c:pt>
                <c:pt idx="9437">
                  <c:v>41763.903252314813</c:v>
                </c:pt>
                <c:pt idx="9438">
                  <c:v>41763.903310185182</c:v>
                </c:pt>
                <c:pt idx="9439">
                  <c:v>41763.903368055559</c:v>
                </c:pt>
                <c:pt idx="9440">
                  <c:v>41763.903425925928</c:v>
                </c:pt>
                <c:pt idx="9441">
                  <c:v>41763.903495370374</c:v>
                </c:pt>
                <c:pt idx="9442">
                  <c:v>41763.903553240743</c:v>
                </c:pt>
                <c:pt idx="9443">
                  <c:v>41763.903611111113</c:v>
                </c:pt>
                <c:pt idx="9444">
                  <c:v>41763.903680555559</c:v>
                </c:pt>
                <c:pt idx="9445">
                  <c:v>41763.903738425928</c:v>
                </c:pt>
                <c:pt idx="9446">
                  <c:v>41763.903796296298</c:v>
                </c:pt>
                <c:pt idx="9447">
                  <c:v>41763.903865740744</c:v>
                </c:pt>
                <c:pt idx="9448">
                  <c:v>41763.903923611113</c:v>
                </c:pt>
                <c:pt idx="9449">
                  <c:v>41763.903981481482</c:v>
                </c:pt>
                <c:pt idx="9450">
                  <c:v>41763.904050925928</c:v>
                </c:pt>
                <c:pt idx="9451">
                  <c:v>41763.904108796298</c:v>
                </c:pt>
                <c:pt idx="9452">
                  <c:v>41763.904166666667</c:v>
                </c:pt>
                <c:pt idx="9453">
                  <c:v>41763.904224537036</c:v>
                </c:pt>
                <c:pt idx="9454">
                  <c:v>41763.904293981483</c:v>
                </c:pt>
                <c:pt idx="9455">
                  <c:v>41763.904351851852</c:v>
                </c:pt>
                <c:pt idx="9456">
                  <c:v>41763.904409722221</c:v>
                </c:pt>
                <c:pt idx="9457">
                  <c:v>41763.904479166667</c:v>
                </c:pt>
                <c:pt idx="9458">
                  <c:v>41763.904537037037</c:v>
                </c:pt>
                <c:pt idx="9459">
                  <c:v>41763.904594907406</c:v>
                </c:pt>
                <c:pt idx="9460">
                  <c:v>41763.904664351852</c:v>
                </c:pt>
                <c:pt idx="9461">
                  <c:v>41763.904722222222</c:v>
                </c:pt>
                <c:pt idx="9462">
                  <c:v>41763.904780092591</c:v>
                </c:pt>
                <c:pt idx="9463">
                  <c:v>41763.904849537037</c:v>
                </c:pt>
                <c:pt idx="9464">
                  <c:v>41763.904907407406</c:v>
                </c:pt>
                <c:pt idx="9465">
                  <c:v>41763.904965277776</c:v>
                </c:pt>
                <c:pt idx="9466">
                  <c:v>41763.905023148145</c:v>
                </c:pt>
                <c:pt idx="9467">
                  <c:v>41763.905092592591</c:v>
                </c:pt>
                <c:pt idx="9468">
                  <c:v>41763.905150462961</c:v>
                </c:pt>
                <c:pt idx="9469">
                  <c:v>41763.90520833333</c:v>
                </c:pt>
                <c:pt idx="9470">
                  <c:v>41763.905277777776</c:v>
                </c:pt>
                <c:pt idx="9471">
                  <c:v>41763.905335648145</c:v>
                </c:pt>
                <c:pt idx="9472">
                  <c:v>41763.905393518522</c:v>
                </c:pt>
                <c:pt idx="9473">
                  <c:v>41763.905462962961</c:v>
                </c:pt>
                <c:pt idx="9474">
                  <c:v>41763.90552083333</c:v>
                </c:pt>
                <c:pt idx="9475">
                  <c:v>41763.905578703707</c:v>
                </c:pt>
                <c:pt idx="9476">
                  <c:v>41763.905648148146</c:v>
                </c:pt>
                <c:pt idx="9477">
                  <c:v>41763.905706018515</c:v>
                </c:pt>
                <c:pt idx="9478">
                  <c:v>41763.905763888892</c:v>
                </c:pt>
                <c:pt idx="9479">
                  <c:v>41763.905821759261</c:v>
                </c:pt>
                <c:pt idx="9480">
                  <c:v>41763.905891203707</c:v>
                </c:pt>
                <c:pt idx="9481">
                  <c:v>41763.905949074076</c:v>
                </c:pt>
                <c:pt idx="9482">
                  <c:v>41763.906006944446</c:v>
                </c:pt>
                <c:pt idx="9483">
                  <c:v>41763.906076388892</c:v>
                </c:pt>
                <c:pt idx="9484">
                  <c:v>41763.906134259261</c:v>
                </c:pt>
                <c:pt idx="9485">
                  <c:v>41763.906192129631</c:v>
                </c:pt>
                <c:pt idx="9486">
                  <c:v>41763.906261574077</c:v>
                </c:pt>
                <c:pt idx="9487">
                  <c:v>41763.906319444446</c:v>
                </c:pt>
                <c:pt idx="9488">
                  <c:v>41763.906377314815</c:v>
                </c:pt>
                <c:pt idx="9489">
                  <c:v>41763.906446759262</c:v>
                </c:pt>
                <c:pt idx="9490">
                  <c:v>41763.906504629631</c:v>
                </c:pt>
                <c:pt idx="9491">
                  <c:v>41763.9065625</c:v>
                </c:pt>
                <c:pt idx="9492">
                  <c:v>41763.906631944446</c:v>
                </c:pt>
                <c:pt idx="9493">
                  <c:v>41763.906689814816</c:v>
                </c:pt>
                <c:pt idx="9494">
                  <c:v>41763.906747685185</c:v>
                </c:pt>
                <c:pt idx="9495">
                  <c:v>41763.906805555554</c:v>
                </c:pt>
                <c:pt idx="9496">
                  <c:v>41763.906875000001</c:v>
                </c:pt>
                <c:pt idx="9497">
                  <c:v>41763.90693287037</c:v>
                </c:pt>
                <c:pt idx="9498">
                  <c:v>41763.906990740739</c:v>
                </c:pt>
                <c:pt idx="9499">
                  <c:v>41763.907060185185</c:v>
                </c:pt>
                <c:pt idx="9500">
                  <c:v>41763.907118055555</c:v>
                </c:pt>
                <c:pt idx="9501">
                  <c:v>41763.907175925924</c:v>
                </c:pt>
                <c:pt idx="9502">
                  <c:v>41763.90724537037</c:v>
                </c:pt>
                <c:pt idx="9503">
                  <c:v>41763.90730324074</c:v>
                </c:pt>
                <c:pt idx="9504">
                  <c:v>41763.907361111109</c:v>
                </c:pt>
                <c:pt idx="9505">
                  <c:v>41763.907430555555</c:v>
                </c:pt>
                <c:pt idx="9506">
                  <c:v>41763.907488425924</c:v>
                </c:pt>
                <c:pt idx="9507">
                  <c:v>41763.907546296294</c:v>
                </c:pt>
                <c:pt idx="9508">
                  <c:v>41763.907604166663</c:v>
                </c:pt>
                <c:pt idx="9509">
                  <c:v>41763.907673611109</c:v>
                </c:pt>
                <c:pt idx="9510">
                  <c:v>41763.907731481479</c:v>
                </c:pt>
                <c:pt idx="9511">
                  <c:v>41763.907789351855</c:v>
                </c:pt>
                <c:pt idx="9512">
                  <c:v>41763.907858796294</c:v>
                </c:pt>
                <c:pt idx="9513">
                  <c:v>41763.907916666663</c:v>
                </c:pt>
                <c:pt idx="9514">
                  <c:v>41763.90797453704</c:v>
                </c:pt>
                <c:pt idx="9515">
                  <c:v>41763.908043981479</c:v>
                </c:pt>
                <c:pt idx="9516">
                  <c:v>41763.908101851855</c:v>
                </c:pt>
                <c:pt idx="9517">
                  <c:v>41763.908159722225</c:v>
                </c:pt>
                <c:pt idx="9518">
                  <c:v>41763.908229166664</c:v>
                </c:pt>
                <c:pt idx="9519">
                  <c:v>41763.90828703704</c:v>
                </c:pt>
                <c:pt idx="9520">
                  <c:v>41763.90834490741</c:v>
                </c:pt>
                <c:pt idx="9521">
                  <c:v>41763.908402777779</c:v>
                </c:pt>
                <c:pt idx="9522">
                  <c:v>41763.908472222225</c:v>
                </c:pt>
                <c:pt idx="9523">
                  <c:v>41763.908530092594</c:v>
                </c:pt>
                <c:pt idx="9524">
                  <c:v>41763.908587962964</c:v>
                </c:pt>
                <c:pt idx="9525">
                  <c:v>41763.90865740741</c:v>
                </c:pt>
                <c:pt idx="9526">
                  <c:v>41763.908715277779</c:v>
                </c:pt>
                <c:pt idx="9527">
                  <c:v>41763.908773148149</c:v>
                </c:pt>
                <c:pt idx="9528">
                  <c:v>41763.908842592595</c:v>
                </c:pt>
                <c:pt idx="9529">
                  <c:v>41763.908900462964</c:v>
                </c:pt>
                <c:pt idx="9530">
                  <c:v>41763.908958333333</c:v>
                </c:pt>
                <c:pt idx="9531">
                  <c:v>41763.90902777778</c:v>
                </c:pt>
                <c:pt idx="9532">
                  <c:v>41763.909085648149</c:v>
                </c:pt>
                <c:pt idx="9533">
                  <c:v>41763.909143518518</c:v>
                </c:pt>
                <c:pt idx="9534">
                  <c:v>41763.909201388888</c:v>
                </c:pt>
                <c:pt idx="9535">
                  <c:v>41763.909270833334</c:v>
                </c:pt>
                <c:pt idx="9536">
                  <c:v>41763.909328703703</c:v>
                </c:pt>
                <c:pt idx="9537">
                  <c:v>41763.909386574072</c:v>
                </c:pt>
                <c:pt idx="9538">
                  <c:v>41763.909456018519</c:v>
                </c:pt>
                <c:pt idx="9539">
                  <c:v>41763.909513888888</c:v>
                </c:pt>
                <c:pt idx="9540">
                  <c:v>41763.909571759257</c:v>
                </c:pt>
                <c:pt idx="9541">
                  <c:v>41763.909641203703</c:v>
                </c:pt>
                <c:pt idx="9542">
                  <c:v>41763.909699074073</c:v>
                </c:pt>
                <c:pt idx="9543">
                  <c:v>41763.909756944442</c:v>
                </c:pt>
                <c:pt idx="9544">
                  <c:v>41763.909826388888</c:v>
                </c:pt>
                <c:pt idx="9545">
                  <c:v>41763.909884259258</c:v>
                </c:pt>
                <c:pt idx="9546">
                  <c:v>41763.909942129627</c:v>
                </c:pt>
                <c:pt idx="9547">
                  <c:v>41763.910011574073</c:v>
                </c:pt>
                <c:pt idx="9548">
                  <c:v>41763.910069444442</c:v>
                </c:pt>
                <c:pt idx="9549">
                  <c:v>41763.910127314812</c:v>
                </c:pt>
                <c:pt idx="9550">
                  <c:v>41763.910185185188</c:v>
                </c:pt>
                <c:pt idx="9551">
                  <c:v>41763.910254629627</c:v>
                </c:pt>
                <c:pt idx="9552">
                  <c:v>41763.910312499997</c:v>
                </c:pt>
                <c:pt idx="9553">
                  <c:v>41763.910370370373</c:v>
                </c:pt>
                <c:pt idx="9554">
                  <c:v>41763.910439814812</c:v>
                </c:pt>
                <c:pt idx="9555">
                  <c:v>41763.910497685189</c:v>
                </c:pt>
                <c:pt idx="9556">
                  <c:v>41763.910555555558</c:v>
                </c:pt>
                <c:pt idx="9557">
                  <c:v>41763.910624999997</c:v>
                </c:pt>
                <c:pt idx="9558">
                  <c:v>41763.910682870373</c:v>
                </c:pt>
                <c:pt idx="9559">
                  <c:v>41763.910740740743</c:v>
                </c:pt>
                <c:pt idx="9560">
                  <c:v>41763.910810185182</c:v>
                </c:pt>
                <c:pt idx="9561">
                  <c:v>41763.910868055558</c:v>
                </c:pt>
                <c:pt idx="9562">
                  <c:v>41763.910925925928</c:v>
                </c:pt>
                <c:pt idx="9563">
                  <c:v>41763.910983796297</c:v>
                </c:pt>
                <c:pt idx="9564">
                  <c:v>41763.911053240743</c:v>
                </c:pt>
                <c:pt idx="9565">
                  <c:v>41763.911111111112</c:v>
                </c:pt>
                <c:pt idx="9566">
                  <c:v>41763.911168981482</c:v>
                </c:pt>
                <c:pt idx="9567">
                  <c:v>41763.911238425928</c:v>
                </c:pt>
                <c:pt idx="9568">
                  <c:v>41763.911296296297</c:v>
                </c:pt>
                <c:pt idx="9569">
                  <c:v>41763.911354166667</c:v>
                </c:pt>
                <c:pt idx="9570">
                  <c:v>41763.911423611113</c:v>
                </c:pt>
                <c:pt idx="9571">
                  <c:v>41763.911481481482</c:v>
                </c:pt>
                <c:pt idx="9572">
                  <c:v>41763.911539351851</c:v>
                </c:pt>
                <c:pt idx="9573">
                  <c:v>41763.911608796298</c:v>
                </c:pt>
                <c:pt idx="9574">
                  <c:v>41763.911666666667</c:v>
                </c:pt>
                <c:pt idx="9575">
                  <c:v>41763.911724537036</c:v>
                </c:pt>
                <c:pt idx="9576">
                  <c:v>41763.911782407406</c:v>
                </c:pt>
                <c:pt idx="9577">
                  <c:v>41763.911851851852</c:v>
                </c:pt>
                <c:pt idx="9578">
                  <c:v>41763.911909722221</c:v>
                </c:pt>
                <c:pt idx="9579">
                  <c:v>41763.91196759259</c:v>
                </c:pt>
                <c:pt idx="9580">
                  <c:v>41763.912037037036</c:v>
                </c:pt>
                <c:pt idx="9581">
                  <c:v>41763.912094907406</c:v>
                </c:pt>
                <c:pt idx="9582">
                  <c:v>41763.912152777775</c:v>
                </c:pt>
                <c:pt idx="9583">
                  <c:v>41763.912222222221</c:v>
                </c:pt>
                <c:pt idx="9584">
                  <c:v>41763.912280092591</c:v>
                </c:pt>
                <c:pt idx="9585">
                  <c:v>41763.91233796296</c:v>
                </c:pt>
                <c:pt idx="9586">
                  <c:v>41763.912407407406</c:v>
                </c:pt>
                <c:pt idx="9587">
                  <c:v>41763.912465277775</c:v>
                </c:pt>
                <c:pt idx="9588">
                  <c:v>41763.912523148145</c:v>
                </c:pt>
                <c:pt idx="9589">
                  <c:v>41763.912592592591</c:v>
                </c:pt>
                <c:pt idx="9590">
                  <c:v>41763.91265046296</c:v>
                </c:pt>
                <c:pt idx="9591">
                  <c:v>41763.912708333337</c:v>
                </c:pt>
                <c:pt idx="9592">
                  <c:v>41763.912766203706</c:v>
                </c:pt>
                <c:pt idx="9593">
                  <c:v>41763.912835648145</c:v>
                </c:pt>
                <c:pt idx="9594">
                  <c:v>41763.912893518522</c:v>
                </c:pt>
                <c:pt idx="9595">
                  <c:v>41763.912951388891</c:v>
                </c:pt>
                <c:pt idx="9596">
                  <c:v>41763.91302083333</c:v>
                </c:pt>
                <c:pt idx="9597">
                  <c:v>41763.913078703707</c:v>
                </c:pt>
                <c:pt idx="9598">
                  <c:v>41763.913136574076</c:v>
                </c:pt>
                <c:pt idx="9599">
                  <c:v>41763.913206018522</c:v>
                </c:pt>
                <c:pt idx="9600">
                  <c:v>41763.913263888891</c:v>
                </c:pt>
                <c:pt idx="9601">
                  <c:v>41763.913321759261</c:v>
                </c:pt>
                <c:pt idx="9602">
                  <c:v>41763.913391203707</c:v>
                </c:pt>
                <c:pt idx="9603">
                  <c:v>41763.913449074076</c:v>
                </c:pt>
                <c:pt idx="9604">
                  <c:v>41763.913506944446</c:v>
                </c:pt>
                <c:pt idx="9605">
                  <c:v>41763.913564814815</c:v>
                </c:pt>
                <c:pt idx="9606">
                  <c:v>41763.913634259261</c:v>
                </c:pt>
                <c:pt idx="9607">
                  <c:v>41763.91369212963</c:v>
                </c:pt>
                <c:pt idx="9608">
                  <c:v>41763.91375</c:v>
                </c:pt>
                <c:pt idx="9609">
                  <c:v>41763.913819444446</c:v>
                </c:pt>
                <c:pt idx="9610">
                  <c:v>41763.913877314815</c:v>
                </c:pt>
                <c:pt idx="9611">
                  <c:v>41763.913935185185</c:v>
                </c:pt>
                <c:pt idx="9612">
                  <c:v>41763.914004629631</c:v>
                </c:pt>
                <c:pt idx="9613">
                  <c:v>41763.9140625</c:v>
                </c:pt>
                <c:pt idx="9614">
                  <c:v>41763.914120370369</c:v>
                </c:pt>
                <c:pt idx="9615">
                  <c:v>41763.914189814815</c:v>
                </c:pt>
                <c:pt idx="9616">
                  <c:v>41763.914247685185</c:v>
                </c:pt>
                <c:pt idx="9617">
                  <c:v>41763.914305555554</c:v>
                </c:pt>
                <c:pt idx="9618">
                  <c:v>41763.914363425924</c:v>
                </c:pt>
                <c:pt idx="9619">
                  <c:v>41763.91443287037</c:v>
                </c:pt>
                <c:pt idx="9620">
                  <c:v>41763.914490740739</c:v>
                </c:pt>
                <c:pt idx="9621">
                  <c:v>41763.914548611108</c:v>
                </c:pt>
                <c:pt idx="9622">
                  <c:v>41763.914618055554</c:v>
                </c:pt>
                <c:pt idx="9623">
                  <c:v>41763.914675925924</c:v>
                </c:pt>
                <c:pt idx="9624">
                  <c:v>41763.914733796293</c:v>
                </c:pt>
                <c:pt idx="9625">
                  <c:v>41763.914803240739</c:v>
                </c:pt>
                <c:pt idx="9626">
                  <c:v>41763.914861111109</c:v>
                </c:pt>
                <c:pt idx="9627">
                  <c:v>41763.914918981478</c:v>
                </c:pt>
                <c:pt idx="9628">
                  <c:v>41763.914988425924</c:v>
                </c:pt>
                <c:pt idx="9629">
                  <c:v>41763.915046296293</c:v>
                </c:pt>
                <c:pt idx="9630">
                  <c:v>41763.91510416667</c:v>
                </c:pt>
                <c:pt idx="9631">
                  <c:v>41763.915162037039</c:v>
                </c:pt>
                <c:pt idx="9632">
                  <c:v>41763.915231481478</c:v>
                </c:pt>
                <c:pt idx="9633">
                  <c:v>41763.915289351855</c:v>
                </c:pt>
                <c:pt idx="9634">
                  <c:v>41763.915347222224</c:v>
                </c:pt>
                <c:pt idx="9635">
                  <c:v>41763.915416666663</c:v>
                </c:pt>
                <c:pt idx="9636">
                  <c:v>41763.91547453704</c:v>
                </c:pt>
                <c:pt idx="9637">
                  <c:v>41763.915532407409</c:v>
                </c:pt>
                <c:pt idx="9638">
                  <c:v>41763.915601851855</c:v>
                </c:pt>
                <c:pt idx="9639">
                  <c:v>41763.915659722225</c:v>
                </c:pt>
                <c:pt idx="9640">
                  <c:v>41763.915717592594</c:v>
                </c:pt>
                <c:pt idx="9641">
                  <c:v>41763.91578703704</c:v>
                </c:pt>
                <c:pt idx="9642">
                  <c:v>41763.915844907409</c:v>
                </c:pt>
                <c:pt idx="9643">
                  <c:v>41763.915902777779</c:v>
                </c:pt>
                <c:pt idx="9644">
                  <c:v>41763.915972222225</c:v>
                </c:pt>
                <c:pt idx="9645">
                  <c:v>41763.916030092594</c:v>
                </c:pt>
                <c:pt idx="9646">
                  <c:v>41763.916087962964</c:v>
                </c:pt>
                <c:pt idx="9647">
                  <c:v>41763.916145833333</c:v>
                </c:pt>
                <c:pt idx="9648">
                  <c:v>41763.916215277779</c:v>
                </c:pt>
                <c:pt idx="9649">
                  <c:v>41763.916273148148</c:v>
                </c:pt>
                <c:pt idx="9650">
                  <c:v>41763.916331018518</c:v>
                </c:pt>
                <c:pt idx="9651">
                  <c:v>41763.916400462964</c:v>
                </c:pt>
                <c:pt idx="9652">
                  <c:v>41763.916458333333</c:v>
                </c:pt>
                <c:pt idx="9653">
                  <c:v>41763.916516203702</c:v>
                </c:pt>
                <c:pt idx="9654">
                  <c:v>41763.916585648149</c:v>
                </c:pt>
                <c:pt idx="9655">
                  <c:v>41763.916643518518</c:v>
                </c:pt>
                <c:pt idx="9656">
                  <c:v>41763.916701388887</c:v>
                </c:pt>
                <c:pt idx="9657">
                  <c:v>41763.916770833333</c:v>
                </c:pt>
                <c:pt idx="9658">
                  <c:v>41763.916828703703</c:v>
                </c:pt>
                <c:pt idx="9659">
                  <c:v>41763.916886574072</c:v>
                </c:pt>
                <c:pt idx="9660">
                  <c:v>41763.916944444441</c:v>
                </c:pt>
                <c:pt idx="9661">
                  <c:v>41763.917013888888</c:v>
                </c:pt>
                <c:pt idx="9662">
                  <c:v>41763.917071759257</c:v>
                </c:pt>
                <c:pt idx="9663">
                  <c:v>41763.917129629626</c:v>
                </c:pt>
                <c:pt idx="9664">
                  <c:v>41763.917199074072</c:v>
                </c:pt>
                <c:pt idx="9665">
                  <c:v>41763.917256944442</c:v>
                </c:pt>
                <c:pt idx="9666">
                  <c:v>41763.917314814818</c:v>
                </c:pt>
                <c:pt idx="9667">
                  <c:v>41763.917384259257</c:v>
                </c:pt>
                <c:pt idx="9668">
                  <c:v>41763.917442129627</c:v>
                </c:pt>
                <c:pt idx="9669">
                  <c:v>41763.917500000003</c:v>
                </c:pt>
                <c:pt idx="9670">
                  <c:v>41763.917569444442</c:v>
                </c:pt>
                <c:pt idx="9671">
                  <c:v>41763.917627314811</c:v>
                </c:pt>
                <c:pt idx="9672">
                  <c:v>41763.917685185188</c:v>
                </c:pt>
                <c:pt idx="9673">
                  <c:v>41763.917743055557</c:v>
                </c:pt>
                <c:pt idx="9674">
                  <c:v>41763.917812500003</c:v>
                </c:pt>
                <c:pt idx="9675">
                  <c:v>41763.917870370373</c:v>
                </c:pt>
                <c:pt idx="9676">
                  <c:v>41763.917928240742</c:v>
                </c:pt>
                <c:pt idx="9677">
                  <c:v>41763.917997685188</c:v>
                </c:pt>
                <c:pt idx="9678">
                  <c:v>41763.918055555558</c:v>
                </c:pt>
                <c:pt idx="9679">
                  <c:v>41763.918113425927</c:v>
                </c:pt>
                <c:pt idx="9680">
                  <c:v>41763.918182870373</c:v>
                </c:pt>
                <c:pt idx="9681">
                  <c:v>41763.918240740742</c:v>
                </c:pt>
                <c:pt idx="9682">
                  <c:v>41763.918298611112</c:v>
                </c:pt>
                <c:pt idx="9683">
                  <c:v>41763.918368055558</c:v>
                </c:pt>
                <c:pt idx="9684">
                  <c:v>41763.918425925927</c:v>
                </c:pt>
                <c:pt idx="9685">
                  <c:v>41763.918483796297</c:v>
                </c:pt>
                <c:pt idx="9686">
                  <c:v>41763.918541666666</c:v>
                </c:pt>
                <c:pt idx="9687">
                  <c:v>41763.918611111112</c:v>
                </c:pt>
                <c:pt idx="9688">
                  <c:v>41763.918668981481</c:v>
                </c:pt>
                <c:pt idx="9689">
                  <c:v>41763.918726851851</c:v>
                </c:pt>
                <c:pt idx="9690">
                  <c:v>41763.918796296297</c:v>
                </c:pt>
                <c:pt idx="9691">
                  <c:v>41763.918854166666</c:v>
                </c:pt>
                <c:pt idx="9692">
                  <c:v>41763.918912037036</c:v>
                </c:pt>
                <c:pt idx="9693">
                  <c:v>41763.918981481482</c:v>
                </c:pt>
                <c:pt idx="9694">
                  <c:v>41763.919039351851</c:v>
                </c:pt>
                <c:pt idx="9695">
                  <c:v>41763.91909722222</c:v>
                </c:pt>
                <c:pt idx="9696">
                  <c:v>41763.919166666667</c:v>
                </c:pt>
                <c:pt idx="9697">
                  <c:v>41763.919224537036</c:v>
                </c:pt>
                <c:pt idx="9698">
                  <c:v>41763.919282407405</c:v>
                </c:pt>
                <c:pt idx="9699">
                  <c:v>41763.919351851851</c:v>
                </c:pt>
                <c:pt idx="9700">
                  <c:v>41763.919409722221</c:v>
                </c:pt>
                <c:pt idx="9701">
                  <c:v>41763.91946759259</c:v>
                </c:pt>
                <c:pt idx="9702">
                  <c:v>41763.919525462959</c:v>
                </c:pt>
                <c:pt idx="9703">
                  <c:v>41763.919594907406</c:v>
                </c:pt>
                <c:pt idx="9704">
                  <c:v>41763.919652777775</c:v>
                </c:pt>
                <c:pt idx="9705">
                  <c:v>41763.919710648152</c:v>
                </c:pt>
                <c:pt idx="9706">
                  <c:v>41763.91978009259</c:v>
                </c:pt>
                <c:pt idx="9707">
                  <c:v>41763.91983796296</c:v>
                </c:pt>
                <c:pt idx="9708">
                  <c:v>41763.919895833336</c:v>
                </c:pt>
                <c:pt idx="9709">
                  <c:v>41763.919965277775</c:v>
                </c:pt>
                <c:pt idx="9710">
                  <c:v>41763.920023148145</c:v>
                </c:pt>
                <c:pt idx="9711">
                  <c:v>41763.920081018521</c:v>
                </c:pt>
                <c:pt idx="9712">
                  <c:v>41763.92015046296</c:v>
                </c:pt>
                <c:pt idx="9713">
                  <c:v>41763.920208333337</c:v>
                </c:pt>
                <c:pt idx="9714">
                  <c:v>41763.920266203706</c:v>
                </c:pt>
                <c:pt idx="9715">
                  <c:v>41763.920324074075</c:v>
                </c:pt>
                <c:pt idx="9716">
                  <c:v>41763.920393518521</c:v>
                </c:pt>
                <c:pt idx="9717">
                  <c:v>41763.920451388891</c:v>
                </c:pt>
                <c:pt idx="9718">
                  <c:v>41763.92050925926</c:v>
                </c:pt>
                <c:pt idx="9719">
                  <c:v>41763.920578703706</c:v>
                </c:pt>
                <c:pt idx="9720">
                  <c:v>41763.920636574076</c:v>
                </c:pt>
                <c:pt idx="9721">
                  <c:v>41763.920694444445</c:v>
                </c:pt>
                <c:pt idx="9722">
                  <c:v>41763.920763888891</c:v>
                </c:pt>
                <c:pt idx="9723">
                  <c:v>41763.92082175926</c:v>
                </c:pt>
                <c:pt idx="9724">
                  <c:v>41763.92087962963</c:v>
                </c:pt>
                <c:pt idx="9725">
                  <c:v>41763.920949074076</c:v>
                </c:pt>
                <c:pt idx="9726">
                  <c:v>41763.921006944445</c:v>
                </c:pt>
                <c:pt idx="9727">
                  <c:v>41763.921064814815</c:v>
                </c:pt>
                <c:pt idx="9728">
                  <c:v>41763.921122685184</c:v>
                </c:pt>
                <c:pt idx="9729">
                  <c:v>41763.92119212963</c:v>
                </c:pt>
                <c:pt idx="9730">
                  <c:v>41763.921249999999</c:v>
                </c:pt>
                <c:pt idx="9731">
                  <c:v>41763.921307870369</c:v>
                </c:pt>
                <c:pt idx="9732">
                  <c:v>41763.921377314815</c:v>
                </c:pt>
                <c:pt idx="9733">
                  <c:v>41763.921435185184</c:v>
                </c:pt>
                <c:pt idx="9734">
                  <c:v>41763.921493055554</c:v>
                </c:pt>
                <c:pt idx="9735">
                  <c:v>41763.9215625</c:v>
                </c:pt>
                <c:pt idx="9736">
                  <c:v>41763.921620370369</c:v>
                </c:pt>
                <c:pt idx="9737">
                  <c:v>41763.921678240738</c:v>
                </c:pt>
                <c:pt idx="9738">
                  <c:v>41763.921747685185</c:v>
                </c:pt>
                <c:pt idx="9739">
                  <c:v>41763.921805555554</c:v>
                </c:pt>
                <c:pt idx="9740">
                  <c:v>41763.921863425923</c:v>
                </c:pt>
                <c:pt idx="9741">
                  <c:v>41763.921932870369</c:v>
                </c:pt>
                <c:pt idx="9742">
                  <c:v>41763.921990740739</c:v>
                </c:pt>
                <c:pt idx="9743">
                  <c:v>41763.922048611108</c:v>
                </c:pt>
                <c:pt idx="9744">
                  <c:v>41763.922106481485</c:v>
                </c:pt>
                <c:pt idx="9745">
                  <c:v>41763.922175925924</c:v>
                </c:pt>
                <c:pt idx="9746">
                  <c:v>41763.922233796293</c:v>
                </c:pt>
                <c:pt idx="9747">
                  <c:v>41763.922291666669</c:v>
                </c:pt>
                <c:pt idx="9748">
                  <c:v>41763.922361111108</c:v>
                </c:pt>
                <c:pt idx="9749">
                  <c:v>41763.922418981485</c:v>
                </c:pt>
                <c:pt idx="9750">
                  <c:v>41763.922476851854</c:v>
                </c:pt>
                <c:pt idx="9751">
                  <c:v>41763.922546296293</c:v>
                </c:pt>
                <c:pt idx="9752">
                  <c:v>41763.92260416667</c:v>
                </c:pt>
                <c:pt idx="9753">
                  <c:v>41763.922662037039</c:v>
                </c:pt>
                <c:pt idx="9754">
                  <c:v>41763.922731481478</c:v>
                </c:pt>
                <c:pt idx="9755">
                  <c:v>41763.922789351855</c:v>
                </c:pt>
                <c:pt idx="9756">
                  <c:v>41763.922847222224</c:v>
                </c:pt>
                <c:pt idx="9757">
                  <c:v>41763.922905092593</c:v>
                </c:pt>
                <c:pt idx="9758">
                  <c:v>41763.922974537039</c:v>
                </c:pt>
                <c:pt idx="9759">
                  <c:v>41763.923032407409</c:v>
                </c:pt>
                <c:pt idx="9760">
                  <c:v>41763.923090277778</c:v>
                </c:pt>
                <c:pt idx="9761">
                  <c:v>41763.923159722224</c:v>
                </c:pt>
                <c:pt idx="9762">
                  <c:v>41763.923217592594</c:v>
                </c:pt>
                <c:pt idx="9763">
                  <c:v>41763.923275462963</c:v>
                </c:pt>
                <c:pt idx="9764">
                  <c:v>41763.923344907409</c:v>
                </c:pt>
                <c:pt idx="9765">
                  <c:v>41763.923402777778</c:v>
                </c:pt>
                <c:pt idx="9766">
                  <c:v>41763.923460648148</c:v>
                </c:pt>
                <c:pt idx="9767">
                  <c:v>41763.923530092594</c:v>
                </c:pt>
                <c:pt idx="9768">
                  <c:v>41763.923587962963</c:v>
                </c:pt>
                <c:pt idx="9769">
                  <c:v>41763.923645833333</c:v>
                </c:pt>
                <c:pt idx="9770">
                  <c:v>41763.923703703702</c:v>
                </c:pt>
                <c:pt idx="9771">
                  <c:v>41763.923773148148</c:v>
                </c:pt>
                <c:pt idx="9772">
                  <c:v>41763.923831018517</c:v>
                </c:pt>
                <c:pt idx="9773">
                  <c:v>41763.923888888887</c:v>
                </c:pt>
                <c:pt idx="9774">
                  <c:v>41763.923958333333</c:v>
                </c:pt>
                <c:pt idx="9775">
                  <c:v>41763.924016203702</c:v>
                </c:pt>
                <c:pt idx="9776">
                  <c:v>41763.924074074072</c:v>
                </c:pt>
                <c:pt idx="9777">
                  <c:v>41763.924143518518</c:v>
                </c:pt>
                <c:pt idx="9778">
                  <c:v>41763.924201388887</c:v>
                </c:pt>
                <c:pt idx="9779">
                  <c:v>41763.924259259256</c:v>
                </c:pt>
                <c:pt idx="9780">
                  <c:v>41763.924328703702</c:v>
                </c:pt>
                <c:pt idx="9781">
                  <c:v>41763.924386574072</c:v>
                </c:pt>
                <c:pt idx="9782">
                  <c:v>41763.924444444441</c:v>
                </c:pt>
                <c:pt idx="9783">
                  <c:v>41763.924502314818</c:v>
                </c:pt>
                <c:pt idx="9784">
                  <c:v>41763.924571759257</c:v>
                </c:pt>
                <c:pt idx="9785">
                  <c:v>41763.924629629626</c:v>
                </c:pt>
                <c:pt idx="9786">
                  <c:v>41763.924687500003</c:v>
                </c:pt>
                <c:pt idx="9787">
                  <c:v>41763.924756944441</c:v>
                </c:pt>
                <c:pt idx="9788">
                  <c:v>41763.924814814818</c:v>
                </c:pt>
                <c:pt idx="9789">
                  <c:v>41763.924872685187</c:v>
                </c:pt>
                <c:pt idx="9790">
                  <c:v>41763.924942129626</c:v>
                </c:pt>
                <c:pt idx="9791">
                  <c:v>41763.925000000003</c:v>
                </c:pt>
                <c:pt idx="9792">
                  <c:v>41763.925057870372</c:v>
                </c:pt>
                <c:pt idx="9793">
                  <c:v>41763.925127314818</c:v>
                </c:pt>
                <c:pt idx="9794">
                  <c:v>41763.925185185188</c:v>
                </c:pt>
                <c:pt idx="9795">
                  <c:v>41763.925243055557</c:v>
                </c:pt>
                <c:pt idx="9796">
                  <c:v>41763.925312500003</c:v>
                </c:pt>
                <c:pt idx="9797">
                  <c:v>41763.925370370373</c:v>
                </c:pt>
                <c:pt idx="9798">
                  <c:v>41763.925428240742</c:v>
                </c:pt>
                <c:pt idx="9799">
                  <c:v>41763.925486111111</c:v>
                </c:pt>
                <c:pt idx="9800">
                  <c:v>41763.925555555557</c:v>
                </c:pt>
                <c:pt idx="9801">
                  <c:v>41763.925613425927</c:v>
                </c:pt>
                <c:pt idx="9802">
                  <c:v>41763.925671296296</c:v>
                </c:pt>
                <c:pt idx="9803">
                  <c:v>41763.925740740742</c:v>
                </c:pt>
                <c:pt idx="9804">
                  <c:v>41763.925798611112</c:v>
                </c:pt>
                <c:pt idx="9805">
                  <c:v>41763.925856481481</c:v>
                </c:pt>
                <c:pt idx="9806">
                  <c:v>41763.925925925927</c:v>
                </c:pt>
                <c:pt idx="9807">
                  <c:v>41763.925983796296</c:v>
                </c:pt>
                <c:pt idx="9808">
                  <c:v>41763.926041666666</c:v>
                </c:pt>
                <c:pt idx="9809">
                  <c:v>41763.926111111112</c:v>
                </c:pt>
                <c:pt idx="9810">
                  <c:v>41763.926168981481</c:v>
                </c:pt>
                <c:pt idx="9811">
                  <c:v>41763.926226851851</c:v>
                </c:pt>
                <c:pt idx="9812">
                  <c:v>41763.92628472222</c:v>
                </c:pt>
                <c:pt idx="9813">
                  <c:v>41763.926354166666</c:v>
                </c:pt>
                <c:pt idx="9814">
                  <c:v>41763.926412037035</c:v>
                </c:pt>
                <c:pt idx="9815">
                  <c:v>41763.926469907405</c:v>
                </c:pt>
                <c:pt idx="9816">
                  <c:v>41763.926539351851</c:v>
                </c:pt>
                <c:pt idx="9817">
                  <c:v>41763.92659722222</c:v>
                </c:pt>
                <c:pt idx="9818">
                  <c:v>41763.926655092589</c:v>
                </c:pt>
                <c:pt idx="9819">
                  <c:v>41763.926724537036</c:v>
                </c:pt>
                <c:pt idx="9820">
                  <c:v>41763.926782407405</c:v>
                </c:pt>
                <c:pt idx="9821">
                  <c:v>41763.926840277774</c:v>
                </c:pt>
                <c:pt idx="9822">
                  <c:v>41763.92690972222</c:v>
                </c:pt>
                <c:pt idx="9823">
                  <c:v>41763.92696759259</c:v>
                </c:pt>
                <c:pt idx="9824">
                  <c:v>41763.927025462966</c:v>
                </c:pt>
                <c:pt idx="9825">
                  <c:v>41763.927083333336</c:v>
                </c:pt>
                <c:pt idx="9826">
                  <c:v>41763.927152777775</c:v>
                </c:pt>
                <c:pt idx="9827">
                  <c:v>41763.927210648151</c:v>
                </c:pt>
                <c:pt idx="9828">
                  <c:v>41763.927268518521</c:v>
                </c:pt>
                <c:pt idx="9829">
                  <c:v>41763.927337962959</c:v>
                </c:pt>
                <c:pt idx="9830">
                  <c:v>41763.927395833336</c:v>
                </c:pt>
                <c:pt idx="9831">
                  <c:v>41763.927453703705</c:v>
                </c:pt>
                <c:pt idx="9832">
                  <c:v>41763.927523148152</c:v>
                </c:pt>
                <c:pt idx="9833">
                  <c:v>41763.927581018521</c:v>
                </c:pt>
                <c:pt idx="9834">
                  <c:v>41763.92763888889</c:v>
                </c:pt>
                <c:pt idx="9835">
                  <c:v>41763.927708333336</c:v>
                </c:pt>
                <c:pt idx="9836">
                  <c:v>41763.927766203706</c:v>
                </c:pt>
                <c:pt idx="9837">
                  <c:v>41763.927824074075</c:v>
                </c:pt>
                <c:pt idx="9838">
                  <c:v>41763.927893518521</c:v>
                </c:pt>
                <c:pt idx="9839">
                  <c:v>41763.927951388891</c:v>
                </c:pt>
                <c:pt idx="9840">
                  <c:v>41763.92800925926</c:v>
                </c:pt>
                <c:pt idx="9841">
                  <c:v>41763.928067129629</c:v>
                </c:pt>
                <c:pt idx="9842">
                  <c:v>41763.928136574075</c:v>
                </c:pt>
                <c:pt idx="9843">
                  <c:v>41763.928194444445</c:v>
                </c:pt>
                <c:pt idx="9844">
                  <c:v>41763.928252314814</c:v>
                </c:pt>
                <c:pt idx="9845">
                  <c:v>41763.92832175926</c:v>
                </c:pt>
                <c:pt idx="9846">
                  <c:v>41763.928379629629</c:v>
                </c:pt>
                <c:pt idx="9847">
                  <c:v>41763.928437499999</c:v>
                </c:pt>
                <c:pt idx="9848">
                  <c:v>41763.928506944445</c:v>
                </c:pt>
                <c:pt idx="9849">
                  <c:v>41763.928564814814</c:v>
                </c:pt>
                <c:pt idx="9850">
                  <c:v>41763.928622685184</c:v>
                </c:pt>
                <c:pt idx="9851">
                  <c:v>41763.92869212963</c:v>
                </c:pt>
                <c:pt idx="9852">
                  <c:v>41763.928749999999</c:v>
                </c:pt>
                <c:pt idx="9853">
                  <c:v>41763.928807870368</c:v>
                </c:pt>
                <c:pt idx="9854">
                  <c:v>41763.928865740738</c:v>
                </c:pt>
                <c:pt idx="9855">
                  <c:v>41763.928935185184</c:v>
                </c:pt>
                <c:pt idx="9856">
                  <c:v>41763.928993055553</c:v>
                </c:pt>
                <c:pt idx="9857">
                  <c:v>41763.929050925923</c:v>
                </c:pt>
                <c:pt idx="9858">
                  <c:v>41763.929120370369</c:v>
                </c:pt>
                <c:pt idx="9859">
                  <c:v>41763.929178240738</c:v>
                </c:pt>
                <c:pt idx="9860">
                  <c:v>41763.929236111115</c:v>
                </c:pt>
                <c:pt idx="9861">
                  <c:v>41763.929305555554</c:v>
                </c:pt>
                <c:pt idx="9862">
                  <c:v>41763.929363425923</c:v>
                </c:pt>
                <c:pt idx="9863">
                  <c:v>41763.9294212963</c:v>
                </c:pt>
                <c:pt idx="9864">
                  <c:v>41763.929490740738</c:v>
                </c:pt>
                <c:pt idx="9865">
                  <c:v>41763.929548611108</c:v>
                </c:pt>
                <c:pt idx="9866">
                  <c:v>41763.929606481484</c:v>
                </c:pt>
                <c:pt idx="9867">
                  <c:v>41763.929675925923</c:v>
                </c:pt>
                <c:pt idx="9868">
                  <c:v>41763.9297337963</c:v>
                </c:pt>
                <c:pt idx="9869">
                  <c:v>41763.929791666669</c:v>
                </c:pt>
                <c:pt idx="9870">
                  <c:v>41763.929849537039</c:v>
                </c:pt>
                <c:pt idx="9871">
                  <c:v>41763.929918981485</c:v>
                </c:pt>
                <c:pt idx="9872">
                  <c:v>41763.929976851854</c:v>
                </c:pt>
                <c:pt idx="9873">
                  <c:v>41763.930034722223</c:v>
                </c:pt>
                <c:pt idx="9874">
                  <c:v>41763.930104166669</c:v>
                </c:pt>
                <c:pt idx="9875">
                  <c:v>41763.930162037039</c:v>
                </c:pt>
                <c:pt idx="9876">
                  <c:v>41763.930219907408</c:v>
                </c:pt>
                <c:pt idx="9877">
                  <c:v>41763.930289351854</c:v>
                </c:pt>
                <c:pt idx="9878">
                  <c:v>41763.930347222224</c:v>
                </c:pt>
                <c:pt idx="9879">
                  <c:v>41763.930405092593</c:v>
                </c:pt>
                <c:pt idx="9880">
                  <c:v>41763.930474537039</c:v>
                </c:pt>
                <c:pt idx="9881">
                  <c:v>41763.930532407408</c:v>
                </c:pt>
                <c:pt idx="9882">
                  <c:v>41763.930590277778</c:v>
                </c:pt>
                <c:pt idx="9883">
                  <c:v>41763.930648148147</c:v>
                </c:pt>
                <c:pt idx="9884">
                  <c:v>41763.930717592593</c:v>
                </c:pt>
                <c:pt idx="9885">
                  <c:v>41763.930775462963</c:v>
                </c:pt>
                <c:pt idx="9886">
                  <c:v>41763.930833333332</c:v>
                </c:pt>
                <c:pt idx="9887">
                  <c:v>41763.930902777778</c:v>
                </c:pt>
                <c:pt idx="9888">
                  <c:v>41763.930960648147</c:v>
                </c:pt>
                <c:pt idx="9889">
                  <c:v>41763.931018518517</c:v>
                </c:pt>
                <c:pt idx="9890">
                  <c:v>41763.931087962963</c:v>
                </c:pt>
                <c:pt idx="9891">
                  <c:v>41763.931145833332</c:v>
                </c:pt>
                <c:pt idx="9892">
                  <c:v>41763.931203703702</c:v>
                </c:pt>
                <c:pt idx="9893">
                  <c:v>41763.931273148148</c:v>
                </c:pt>
                <c:pt idx="9894">
                  <c:v>41763.931331018517</c:v>
                </c:pt>
                <c:pt idx="9895">
                  <c:v>41763.931388888886</c:v>
                </c:pt>
                <c:pt idx="9896">
                  <c:v>41763.931446759256</c:v>
                </c:pt>
                <c:pt idx="9897">
                  <c:v>41763.931516203702</c:v>
                </c:pt>
                <c:pt idx="9898">
                  <c:v>41763.931574074071</c:v>
                </c:pt>
                <c:pt idx="9899">
                  <c:v>41763.931631944448</c:v>
                </c:pt>
                <c:pt idx="9900">
                  <c:v>41763.931701388887</c:v>
                </c:pt>
                <c:pt idx="9901">
                  <c:v>41763.931759259256</c:v>
                </c:pt>
                <c:pt idx="9902">
                  <c:v>41763.931817129633</c:v>
                </c:pt>
                <c:pt idx="9903">
                  <c:v>41763.931886574072</c:v>
                </c:pt>
                <c:pt idx="9904">
                  <c:v>41763.931944444441</c:v>
                </c:pt>
                <c:pt idx="9905">
                  <c:v>41763.932002314818</c:v>
                </c:pt>
                <c:pt idx="9906">
                  <c:v>41763.932071759256</c:v>
                </c:pt>
                <c:pt idx="9907">
                  <c:v>41763.932129629633</c:v>
                </c:pt>
                <c:pt idx="9908">
                  <c:v>41763.932187500002</c:v>
                </c:pt>
                <c:pt idx="9909">
                  <c:v>41763.932245370372</c:v>
                </c:pt>
                <c:pt idx="9910">
                  <c:v>41763.932314814818</c:v>
                </c:pt>
                <c:pt idx="9911">
                  <c:v>41763.932372685187</c:v>
                </c:pt>
                <c:pt idx="9912">
                  <c:v>41763.932430555556</c:v>
                </c:pt>
                <c:pt idx="9913">
                  <c:v>41763.932500000003</c:v>
                </c:pt>
                <c:pt idx="9914">
                  <c:v>41763.932557870372</c:v>
                </c:pt>
                <c:pt idx="9915">
                  <c:v>41763.932615740741</c:v>
                </c:pt>
                <c:pt idx="9916">
                  <c:v>41763.932685185187</c:v>
                </c:pt>
                <c:pt idx="9917">
                  <c:v>41763.932743055557</c:v>
                </c:pt>
                <c:pt idx="9918">
                  <c:v>41763.932800925926</c:v>
                </c:pt>
                <c:pt idx="9919">
                  <c:v>41763.932870370372</c:v>
                </c:pt>
                <c:pt idx="9920">
                  <c:v>41763.932928240742</c:v>
                </c:pt>
                <c:pt idx="9921">
                  <c:v>41763.932986111111</c:v>
                </c:pt>
                <c:pt idx="9922">
                  <c:v>41763.93304398148</c:v>
                </c:pt>
                <c:pt idx="9923">
                  <c:v>41763.933113425926</c:v>
                </c:pt>
                <c:pt idx="9924">
                  <c:v>41763.933171296296</c:v>
                </c:pt>
                <c:pt idx="9925">
                  <c:v>41763.933229166665</c:v>
                </c:pt>
                <c:pt idx="9926">
                  <c:v>41763.933298611111</c:v>
                </c:pt>
                <c:pt idx="9927">
                  <c:v>41763.933356481481</c:v>
                </c:pt>
                <c:pt idx="9928">
                  <c:v>41763.93341435185</c:v>
                </c:pt>
                <c:pt idx="9929">
                  <c:v>41763.933483796296</c:v>
                </c:pt>
                <c:pt idx="9930">
                  <c:v>41763.933541666665</c:v>
                </c:pt>
                <c:pt idx="9931">
                  <c:v>41763.933599537035</c:v>
                </c:pt>
                <c:pt idx="9932">
                  <c:v>41763.933668981481</c:v>
                </c:pt>
                <c:pt idx="9933">
                  <c:v>41763.93372685185</c:v>
                </c:pt>
                <c:pt idx="9934">
                  <c:v>41763.93378472222</c:v>
                </c:pt>
                <c:pt idx="9935">
                  <c:v>41763.933854166666</c:v>
                </c:pt>
                <c:pt idx="9936">
                  <c:v>41763.933912037035</c:v>
                </c:pt>
                <c:pt idx="9937">
                  <c:v>41763.933969907404</c:v>
                </c:pt>
                <c:pt idx="9938">
                  <c:v>41763.934027777781</c:v>
                </c:pt>
                <c:pt idx="9939">
                  <c:v>41763.93409722222</c:v>
                </c:pt>
                <c:pt idx="9940">
                  <c:v>41763.934155092589</c:v>
                </c:pt>
                <c:pt idx="9941">
                  <c:v>41763.934212962966</c:v>
                </c:pt>
                <c:pt idx="9942">
                  <c:v>41763.934282407405</c:v>
                </c:pt>
                <c:pt idx="9943">
                  <c:v>41763.934340277781</c:v>
                </c:pt>
                <c:pt idx="9944">
                  <c:v>41763.934398148151</c:v>
                </c:pt>
                <c:pt idx="9945">
                  <c:v>41763.934467592589</c:v>
                </c:pt>
                <c:pt idx="9946">
                  <c:v>41763.934525462966</c:v>
                </c:pt>
                <c:pt idx="9947">
                  <c:v>41763.934583333335</c:v>
                </c:pt>
                <c:pt idx="9948">
                  <c:v>41763.934652777774</c:v>
                </c:pt>
                <c:pt idx="9949">
                  <c:v>41763.934710648151</c:v>
                </c:pt>
                <c:pt idx="9950">
                  <c:v>41763.93476851852</c:v>
                </c:pt>
                <c:pt idx="9951">
                  <c:v>41763.93482638889</c:v>
                </c:pt>
                <c:pt idx="9952">
                  <c:v>41763.934895833336</c:v>
                </c:pt>
                <c:pt idx="9953">
                  <c:v>41763.934953703705</c:v>
                </c:pt>
                <c:pt idx="9954">
                  <c:v>41763.935011574074</c:v>
                </c:pt>
                <c:pt idx="9955">
                  <c:v>41763.935081018521</c:v>
                </c:pt>
                <c:pt idx="9956">
                  <c:v>41763.93513888889</c:v>
                </c:pt>
                <c:pt idx="9957">
                  <c:v>41763.935196759259</c:v>
                </c:pt>
                <c:pt idx="9958">
                  <c:v>41763.935266203705</c:v>
                </c:pt>
                <c:pt idx="9959">
                  <c:v>41763.935324074075</c:v>
                </c:pt>
                <c:pt idx="9960">
                  <c:v>41763.935381944444</c:v>
                </c:pt>
                <c:pt idx="9961">
                  <c:v>41763.93545138889</c:v>
                </c:pt>
                <c:pt idx="9962">
                  <c:v>41763.93550925926</c:v>
                </c:pt>
                <c:pt idx="9963">
                  <c:v>41763.935567129629</c:v>
                </c:pt>
                <c:pt idx="9964">
                  <c:v>41763.935624999998</c:v>
                </c:pt>
                <c:pt idx="9965">
                  <c:v>41763.935694444444</c:v>
                </c:pt>
                <c:pt idx="9966">
                  <c:v>41763.935752314814</c:v>
                </c:pt>
                <c:pt idx="9967">
                  <c:v>41763.935810185183</c:v>
                </c:pt>
                <c:pt idx="9968">
                  <c:v>41763.935879629629</c:v>
                </c:pt>
                <c:pt idx="9969">
                  <c:v>41763.935937499999</c:v>
                </c:pt>
                <c:pt idx="9970">
                  <c:v>41763.935995370368</c:v>
                </c:pt>
                <c:pt idx="9971">
                  <c:v>41763.936064814814</c:v>
                </c:pt>
                <c:pt idx="9972">
                  <c:v>41763.936122685183</c:v>
                </c:pt>
                <c:pt idx="9973">
                  <c:v>41763.936180555553</c:v>
                </c:pt>
                <c:pt idx="9974">
                  <c:v>41763.936249999999</c:v>
                </c:pt>
                <c:pt idx="9975">
                  <c:v>41763.936307870368</c:v>
                </c:pt>
                <c:pt idx="9976">
                  <c:v>41763.936365740738</c:v>
                </c:pt>
                <c:pt idx="9977">
                  <c:v>41763.936435185184</c:v>
                </c:pt>
                <c:pt idx="9978">
                  <c:v>41763.936493055553</c:v>
                </c:pt>
                <c:pt idx="9979">
                  <c:v>41763.936550925922</c:v>
                </c:pt>
                <c:pt idx="9980">
                  <c:v>41763.936608796299</c:v>
                </c:pt>
                <c:pt idx="9981">
                  <c:v>41763.936678240738</c:v>
                </c:pt>
                <c:pt idx="9982">
                  <c:v>41763.936736111114</c:v>
                </c:pt>
                <c:pt idx="9983">
                  <c:v>41763.936793981484</c:v>
                </c:pt>
                <c:pt idx="9984">
                  <c:v>41763.936863425923</c:v>
                </c:pt>
                <c:pt idx="9985">
                  <c:v>41763.936921296299</c:v>
                </c:pt>
                <c:pt idx="9986">
                  <c:v>41763.936979166669</c:v>
                </c:pt>
                <c:pt idx="9987">
                  <c:v>41763.937048611115</c:v>
                </c:pt>
                <c:pt idx="9988">
                  <c:v>41763.937106481484</c:v>
                </c:pt>
                <c:pt idx="9989">
                  <c:v>41763.937164351853</c:v>
                </c:pt>
                <c:pt idx="9990">
                  <c:v>41763.9372337963</c:v>
                </c:pt>
                <c:pt idx="9991">
                  <c:v>41763.937291666669</c:v>
                </c:pt>
                <c:pt idx="9992">
                  <c:v>41763.937349537038</c:v>
                </c:pt>
                <c:pt idx="9993">
                  <c:v>41763.937407407408</c:v>
                </c:pt>
                <c:pt idx="9994">
                  <c:v>41763.937476851854</c:v>
                </c:pt>
                <c:pt idx="9995">
                  <c:v>41763.937534722223</c:v>
                </c:pt>
                <c:pt idx="9996">
                  <c:v>41763.937592592592</c:v>
                </c:pt>
                <c:pt idx="9997">
                  <c:v>41763.937662037039</c:v>
                </c:pt>
                <c:pt idx="9998">
                  <c:v>41763.937719907408</c:v>
                </c:pt>
                <c:pt idx="9999">
                  <c:v>41763.937777777777</c:v>
                </c:pt>
                <c:pt idx="10000">
                  <c:v>41763.937847222223</c:v>
                </c:pt>
                <c:pt idx="10001">
                  <c:v>41763.937905092593</c:v>
                </c:pt>
                <c:pt idx="10002">
                  <c:v>41763.937962962962</c:v>
                </c:pt>
                <c:pt idx="10003">
                  <c:v>41763.938032407408</c:v>
                </c:pt>
                <c:pt idx="10004">
                  <c:v>41763.938090277778</c:v>
                </c:pt>
                <c:pt idx="10005">
                  <c:v>41763.938148148147</c:v>
                </c:pt>
                <c:pt idx="10006">
                  <c:v>41763.938206018516</c:v>
                </c:pt>
                <c:pt idx="10007">
                  <c:v>41763.938275462962</c:v>
                </c:pt>
                <c:pt idx="10008">
                  <c:v>41763.938333333332</c:v>
                </c:pt>
                <c:pt idx="10009">
                  <c:v>41763.938391203701</c:v>
                </c:pt>
                <c:pt idx="10010">
                  <c:v>41763.938460648147</c:v>
                </c:pt>
                <c:pt idx="10011">
                  <c:v>41763.938518518517</c:v>
                </c:pt>
                <c:pt idx="10012">
                  <c:v>41763.938576388886</c:v>
                </c:pt>
                <c:pt idx="10013">
                  <c:v>41763.938645833332</c:v>
                </c:pt>
                <c:pt idx="10014">
                  <c:v>41763.938703703701</c:v>
                </c:pt>
                <c:pt idx="10015">
                  <c:v>41763.938761574071</c:v>
                </c:pt>
                <c:pt idx="10016">
                  <c:v>41763.938831018517</c:v>
                </c:pt>
                <c:pt idx="10017">
                  <c:v>41763.938888888886</c:v>
                </c:pt>
                <c:pt idx="10018">
                  <c:v>41763.938946759263</c:v>
                </c:pt>
                <c:pt idx="10019">
                  <c:v>41763.939004629632</c:v>
                </c:pt>
                <c:pt idx="10020">
                  <c:v>41763.939074074071</c:v>
                </c:pt>
                <c:pt idx="10021">
                  <c:v>41763.939131944448</c:v>
                </c:pt>
                <c:pt idx="10022">
                  <c:v>41763.939189814817</c:v>
                </c:pt>
                <c:pt idx="10023">
                  <c:v>41763.939259259256</c:v>
                </c:pt>
                <c:pt idx="10024">
                  <c:v>41763.939317129632</c:v>
                </c:pt>
                <c:pt idx="10025">
                  <c:v>41763.939375000002</c:v>
                </c:pt>
                <c:pt idx="10026">
                  <c:v>41763.939444444448</c:v>
                </c:pt>
                <c:pt idx="10027">
                  <c:v>41763.939502314817</c:v>
                </c:pt>
                <c:pt idx="10028">
                  <c:v>41763.939560185187</c:v>
                </c:pt>
                <c:pt idx="10029">
                  <c:v>41763.939629629633</c:v>
                </c:pt>
                <c:pt idx="10030">
                  <c:v>41763.939687500002</c:v>
                </c:pt>
                <c:pt idx="10031">
                  <c:v>41763.939745370371</c:v>
                </c:pt>
                <c:pt idx="10032">
                  <c:v>41763.939814814818</c:v>
                </c:pt>
                <c:pt idx="10033">
                  <c:v>41763.939872685187</c:v>
                </c:pt>
                <c:pt idx="10034">
                  <c:v>41763.939930555556</c:v>
                </c:pt>
                <c:pt idx="10035">
                  <c:v>41763.939988425926</c:v>
                </c:pt>
                <c:pt idx="10036">
                  <c:v>41763.940057870372</c:v>
                </c:pt>
                <c:pt idx="10037">
                  <c:v>41763.940115740741</c:v>
                </c:pt>
                <c:pt idx="10038">
                  <c:v>41763.94017361111</c:v>
                </c:pt>
                <c:pt idx="10039">
                  <c:v>41763.940243055556</c:v>
                </c:pt>
                <c:pt idx="10040">
                  <c:v>41763.940300925926</c:v>
                </c:pt>
                <c:pt idx="10041">
                  <c:v>41763.940358796295</c:v>
                </c:pt>
                <c:pt idx="10042">
                  <c:v>41763.940428240741</c:v>
                </c:pt>
                <c:pt idx="10043">
                  <c:v>41763.940486111111</c:v>
                </c:pt>
                <c:pt idx="10044">
                  <c:v>41763.94054398148</c:v>
                </c:pt>
                <c:pt idx="10045">
                  <c:v>41763.940613425926</c:v>
                </c:pt>
                <c:pt idx="10046">
                  <c:v>41763.940671296295</c:v>
                </c:pt>
                <c:pt idx="10047">
                  <c:v>41763.940729166665</c:v>
                </c:pt>
                <c:pt idx="10048">
                  <c:v>41763.940787037034</c:v>
                </c:pt>
                <c:pt idx="10049">
                  <c:v>41763.94085648148</c:v>
                </c:pt>
                <c:pt idx="10050">
                  <c:v>41763.94091435185</c:v>
                </c:pt>
                <c:pt idx="10051">
                  <c:v>41763.940972222219</c:v>
                </c:pt>
                <c:pt idx="10052">
                  <c:v>41763.941041666665</c:v>
                </c:pt>
                <c:pt idx="10053">
                  <c:v>41763.941099537034</c:v>
                </c:pt>
                <c:pt idx="10054">
                  <c:v>41763.941157407404</c:v>
                </c:pt>
                <c:pt idx="10055">
                  <c:v>41763.94122685185</c:v>
                </c:pt>
                <c:pt idx="10056">
                  <c:v>41763.941284722219</c:v>
                </c:pt>
                <c:pt idx="10057">
                  <c:v>41763.941342592596</c:v>
                </c:pt>
                <c:pt idx="10058">
                  <c:v>41763.941412037035</c:v>
                </c:pt>
                <c:pt idx="10059">
                  <c:v>41763.941469907404</c:v>
                </c:pt>
                <c:pt idx="10060">
                  <c:v>41763.941527777781</c:v>
                </c:pt>
                <c:pt idx="10061">
                  <c:v>41763.94158564815</c:v>
                </c:pt>
                <c:pt idx="10062">
                  <c:v>41763.941655092596</c:v>
                </c:pt>
                <c:pt idx="10063">
                  <c:v>41763.941712962966</c:v>
                </c:pt>
                <c:pt idx="10064">
                  <c:v>41763.941770833335</c:v>
                </c:pt>
                <c:pt idx="10065">
                  <c:v>41763.941840277781</c:v>
                </c:pt>
                <c:pt idx="10066">
                  <c:v>41763.94189814815</c:v>
                </c:pt>
                <c:pt idx="10067">
                  <c:v>41763.94195601852</c:v>
                </c:pt>
                <c:pt idx="10068">
                  <c:v>41763.942025462966</c:v>
                </c:pt>
                <c:pt idx="10069">
                  <c:v>41763.942083333335</c:v>
                </c:pt>
                <c:pt idx="10070">
                  <c:v>41763.942141203705</c:v>
                </c:pt>
                <c:pt idx="10071">
                  <c:v>41763.942210648151</c:v>
                </c:pt>
                <c:pt idx="10072">
                  <c:v>41763.94226851852</c:v>
                </c:pt>
                <c:pt idx="10073">
                  <c:v>41763.942326388889</c:v>
                </c:pt>
                <c:pt idx="10074">
                  <c:v>41763.942384259259</c:v>
                </c:pt>
                <c:pt idx="10075">
                  <c:v>41763.942453703705</c:v>
                </c:pt>
                <c:pt idx="10076">
                  <c:v>41763.942511574074</c:v>
                </c:pt>
                <c:pt idx="10077">
                  <c:v>41763.942569444444</c:v>
                </c:pt>
                <c:pt idx="10078">
                  <c:v>41763.94263888889</c:v>
                </c:pt>
                <c:pt idx="10079">
                  <c:v>41763.942696759259</c:v>
                </c:pt>
                <c:pt idx="10080">
                  <c:v>41763.942754629628</c:v>
                </c:pt>
                <c:pt idx="10081">
                  <c:v>41763.942824074074</c:v>
                </c:pt>
                <c:pt idx="10082">
                  <c:v>41763.942881944444</c:v>
                </c:pt>
                <c:pt idx="10083">
                  <c:v>41763.942939814813</c:v>
                </c:pt>
                <c:pt idx="10084">
                  <c:v>41763.943009259259</c:v>
                </c:pt>
                <c:pt idx="10085">
                  <c:v>41763.943067129629</c:v>
                </c:pt>
                <c:pt idx="10086">
                  <c:v>41763.943124999998</c:v>
                </c:pt>
                <c:pt idx="10087">
                  <c:v>41763.943194444444</c:v>
                </c:pt>
                <c:pt idx="10088">
                  <c:v>41763.943252314813</c:v>
                </c:pt>
                <c:pt idx="10089">
                  <c:v>41763.943310185183</c:v>
                </c:pt>
                <c:pt idx="10090">
                  <c:v>41763.943368055552</c:v>
                </c:pt>
                <c:pt idx="10091">
                  <c:v>41763.943437499998</c:v>
                </c:pt>
                <c:pt idx="10092">
                  <c:v>41763.943495370368</c:v>
                </c:pt>
                <c:pt idx="10093">
                  <c:v>41763.943553240744</c:v>
                </c:pt>
                <c:pt idx="10094">
                  <c:v>41763.943622685183</c:v>
                </c:pt>
                <c:pt idx="10095">
                  <c:v>41763.943680555552</c:v>
                </c:pt>
                <c:pt idx="10096">
                  <c:v>41763.943738425929</c:v>
                </c:pt>
                <c:pt idx="10097">
                  <c:v>41763.943807870368</c:v>
                </c:pt>
                <c:pt idx="10098">
                  <c:v>41763.943865740737</c:v>
                </c:pt>
                <c:pt idx="10099">
                  <c:v>41763.943923611114</c:v>
                </c:pt>
                <c:pt idx="10100">
                  <c:v>41763.943993055553</c:v>
                </c:pt>
                <c:pt idx="10101">
                  <c:v>41763.944050925929</c:v>
                </c:pt>
                <c:pt idx="10102">
                  <c:v>41763.944108796299</c:v>
                </c:pt>
                <c:pt idx="10103">
                  <c:v>41763.944166666668</c:v>
                </c:pt>
                <c:pt idx="10104">
                  <c:v>41763.944236111114</c:v>
                </c:pt>
                <c:pt idx="10105">
                  <c:v>41763.944293981483</c:v>
                </c:pt>
                <c:pt idx="10106">
                  <c:v>41763.944351851853</c:v>
                </c:pt>
                <c:pt idx="10107">
                  <c:v>41763.944421296299</c:v>
                </c:pt>
                <c:pt idx="10108">
                  <c:v>41763.944479166668</c:v>
                </c:pt>
                <c:pt idx="10109">
                  <c:v>41763.944537037038</c:v>
                </c:pt>
                <c:pt idx="10110">
                  <c:v>41763.944606481484</c:v>
                </c:pt>
                <c:pt idx="10111">
                  <c:v>41763.944664351853</c:v>
                </c:pt>
                <c:pt idx="10112">
                  <c:v>41763.944722222222</c:v>
                </c:pt>
                <c:pt idx="10113">
                  <c:v>41763.944791666669</c:v>
                </c:pt>
                <c:pt idx="10114">
                  <c:v>41763.944849537038</c:v>
                </c:pt>
                <c:pt idx="10115">
                  <c:v>41763.944907407407</c:v>
                </c:pt>
                <c:pt idx="10116">
                  <c:v>41763.944965277777</c:v>
                </c:pt>
                <c:pt idx="10117">
                  <c:v>41763.945034722223</c:v>
                </c:pt>
                <c:pt idx="10118">
                  <c:v>41763.945092592592</c:v>
                </c:pt>
                <c:pt idx="10119">
                  <c:v>41763.945150462961</c:v>
                </c:pt>
                <c:pt idx="10120">
                  <c:v>41763.945219907408</c:v>
                </c:pt>
                <c:pt idx="10121">
                  <c:v>41763.945277777777</c:v>
                </c:pt>
                <c:pt idx="10122">
                  <c:v>41763.945335648146</c:v>
                </c:pt>
                <c:pt idx="10123">
                  <c:v>41763.945405092592</c:v>
                </c:pt>
                <c:pt idx="10124">
                  <c:v>41763.945462962962</c:v>
                </c:pt>
                <c:pt idx="10125">
                  <c:v>41763.945520833331</c:v>
                </c:pt>
                <c:pt idx="10126">
                  <c:v>41763.945590277777</c:v>
                </c:pt>
                <c:pt idx="10127">
                  <c:v>41763.945648148147</c:v>
                </c:pt>
                <c:pt idx="10128">
                  <c:v>41763.945706018516</c:v>
                </c:pt>
                <c:pt idx="10129">
                  <c:v>41763.945775462962</c:v>
                </c:pt>
                <c:pt idx="10130">
                  <c:v>41763.945833333331</c:v>
                </c:pt>
                <c:pt idx="10131">
                  <c:v>41763.945891203701</c:v>
                </c:pt>
                <c:pt idx="10132">
                  <c:v>41763.945949074077</c:v>
                </c:pt>
                <c:pt idx="10133">
                  <c:v>41763.946018518516</c:v>
                </c:pt>
                <c:pt idx="10134">
                  <c:v>41763.946076388886</c:v>
                </c:pt>
                <c:pt idx="10135">
                  <c:v>41763.946134259262</c:v>
                </c:pt>
                <c:pt idx="10136">
                  <c:v>41763.946203703701</c:v>
                </c:pt>
                <c:pt idx="10137">
                  <c:v>41763.946261574078</c:v>
                </c:pt>
                <c:pt idx="10138">
                  <c:v>41763.946319444447</c:v>
                </c:pt>
                <c:pt idx="10139">
                  <c:v>41763.946388888886</c:v>
                </c:pt>
                <c:pt idx="10140">
                  <c:v>41763.946446759262</c:v>
                </c:pt>
                <c:pt idx="10141">
                  <c:v>41763.946504629632</c:v>
                </c:pt>
                <c:pt idx="10142">
                  <c:v>41763.946574074071</c:v>
                </c:pt>
                <c:pt idx="10143">
                  <c:v>41763.946631944447</c:v>
                </c:pt>
                <c:pt idx="10144">
                  <c:v>41763.946689814817</c:v>
                </c:pt>
                <c:pt idx="10145">
                  <c:v>41763.946747685186</c:v>
                </c:pt>
                <c:pt idx="10146">
                  <c:v>41763.946817129632</c:v>
                </c:pt>
                <c:pt idx="10147">
                  <c:v>41763.946875000001</c:v>
                </c:pt>
                <c:pt idx="10148">
                  <c:v>41763.946932870371</c:v>
                </c:pt>
                <c:pt idx="10149">
                  <c:v>41763.947002314817</c:v>
                </c:pt>
                <c:pt idx="10150">
                  <c:v>41763.947060185186</c:v>
                </c:pt>
                <c:pt idx="10151">
                  <c:v>41763.947118055556</c:v>
                </c:pt>
                <c:pt idx="10152">
                  <c:v>41763.947187500002</c:v>
                </c:pt>
                <c:pt idx="10153">
                  <c:v>41763.947245370371</c:v>
                </c:pt>
                <c:pt idx="10154">
                  <c:v>41763.94730324074</c:v>
                </c:pt>
                <c:pt idx="10155">
                  <c:v>41763.947372685187</c:v>
                </c:pt>
                <c:pt idx="10156">
                  <c:v>41763.947430555556</c:v>
                </c:pt>
                <c:pt idx="10157">
                  <c:v>41763.947488425925</c:v>
                </c:pt>
                <c:pt idx="10158">
                  <c:v>41763.947546296295</c:v>
                </c:pt>
                <c:pt idx="10159">
                  <c:v>41763.947615740741</c:v>
                </c:pt>
                <c:pt idx="10160">
                  <c:v>41763.94767361111</c:v>
                </c:pt>
                <c:pt idx="10161">
                  <c:v>41763.947731481479</c:v>
                </c:pt>
                <c:pt idx="10162">
                  <c:v>41763.947800925926</c:v>
                </c:pt>
                <c:pt idx="10163">
                  <c:v>41763.947858796295</c:v>
                </c:pt>
                <c:pt idx="10164">
                  <c:v>41763.947916666664</c:v>
                </c:pt>
                <c:pt idx="10165">
                  <c:v>41763.94798611111</c:v>
                </c:pt>
                <c:pt idx="10166">
                  <c:v>41763.94804398148</c:v>
                </c:pt>
                <c:pt idx="10167">
                  <c:v>41763.948101851849</c:v>
                </c:pt>
                <c:pt idx="10168">
                  <c:v>41763.948171296295</c:v>
                </c:pt>
                <c:pt idx="10169">
                  <c:v>41763.948229166665</c:v>
                </c:pt>
                <c:pt idx="10170">
                  <c:v>41763.948287037034</c:v>
                </c:pt>
                <c:pt idx="10171">
                  <c:v>41763.948344907411</c:v>
                </c:pt>
                <c:pt idx="10172">
                  <c:v>41763.948414351849</c:v>
                </c:pt>
                <c:pt idx="10173">
                  <c:v>41763.948472222219</c:v>
                </c:pt>
                <c:pt idx="10174">
                  <c:v>41763.948530092595</c:v>
                </c:pt>
                <c:pt idx="10175">
                  <c:v>41763.948599537034</c:v>
                </c:pt>
                <c:pt idx="10176">
                  <c:v>41763.948657407411</c:v>
                </c:pt>
                <c:pt idx="10177">
                  <c:v>41763.94871527778</c:v>
                </c:pt>
                <c:pt idx="10178">
                  <c:v>41763.948784722219</c:v>
                </c:pt>
                <c:pt idx="10179">
                  <c:v>41763.948842592596</c:v>
                </c:pt>
                <c:pt idx="10180">
                  <c:v>41763.948900462965</c:v>
                </c:pt>
                <c:pt idx="10181">
                  <c:v>41763.948969907404</c:v>
                </c:pt>
                <c:pt idx="10182">
                  <c:v>41763.94902777778</c:v>
                </c:pt>
                <c:pt idx="10183">
                  <c:v>41763.94908564815</c:v>
                </c:pt>
                <c:pt idx="10184">
                  <c:v>41763.949155092596</c:v>
                </c:pt>
                <c:pt idx="10185">
                  <c:v>41763.949212962965</c:v>
                </c:pt>
                <c:pt idx="10186">
                  <c:v>41763.949270833335</c:v>
                </c:pt>
                <c:pt idx="10187">
                  <c:v>41763.949328703704</c:v>
                </c:pt>
                <c:pt idx="10188">
                  <c:v>41763.94939814815</c:v>
                </c:pt>
                <c:pt idx="10189">
                  <c:v>41763.949456018519</c:v>
                </c:pt>
                <c:pt idx="10190">
                  <c:v>41763.949513888889</c:v>
                </c:pt>
                <c:pt idx="10191">
                  <c:v>41763.949583333335</c:v>
                </c:pt>
                <c:pt idx="10192">
                  <c:v>41763.949641203704</c:v>
                </c:pt>
                <c:pt idx="10193">
                  <c:v>41763.949699074074</c:v>
                </c:pt>
                <c:pt idx="10194">
                  <c:v>41763.94976851852</c:v>
                </c:pt>
                <c:pt idx="10195">
                  <c:v>41763.949826388889</c:v>
                </c:pt>
                <c:pt idx="10196">
                  <c:v>41763.949884259258</c:v>
                </c:pt>
                <c:pt idx="10197">
                  <c:v>41763.949953703705</c:v>
                </c:pt>
                <c:pt idx="10198">
                  <c:v>41763.950011574074</c:v>
                </c:pt>
                <c:pt idx="10199">
                  <c:v>41763.950069444443</c:v>
                </c:pt>
                <c:pt idx="10200">
                  <c:v>41763.950127314813</c:v>
                </c:pt>
                <c:pt idx="10201">
                  <c:v>41763.950196759259</c:v>
                </c:pt>
                <c:pt idx="10202">
                  <c:v>41763.950254629628</c:v>
                </c:pt>
                <c:pt idx="10203">
                  <c:v>41763.950312499997</c:v>
                </c:pt>
                <c:pt idx="10204">
                  <c:v>41763.950381944444</c:v>
                </c:pt>
                <c:pt idx="10205">
                  <c:v>41763.950439814813</c:v>
                </c:pt>
                <c:pt idx="10206">
                  <c:v>41763.950497685182</c:v>
                </c:pt>
                <c:pt idx="10207">
                  <c:v>41763.950567129628</c:v>
                </c:pt>
                <c:pt idx="10208">
                  <c:v>41763.950624999998</c:v>
                </c:pt>
                <c:pt idx="10209">
                  <c:v>41763.950682870367</c:v>
                </c:pt>
                <c:pt idx="10210">
                  <c:v>41763.950752314813</c:v>
                </c:pt>
                <c:pt idx="10211">
                  <c:v>41763.950810185182</c:v>
                </c:pt>
                <c:pt idx="10212">
                  <c:v>41763.950868055559</c:v>
                </c:pt>
                <c:pt idx="10213">
                  <c:v>41763.950925925928</c:v>
                </c:pt>
                <c:pt idx="10214">
                  <c:v>41763.950995370367</c:v>
                </c:pt>
                <c:pt idx="10215">
                  <c:v>41763.951053240744</c:v>
                </c:pt>
                <c:pt idx="10216">
                  <c:v>41763.951111111113</c:v>
                </c:pt>
                <c:pt idx="10217">
                  <c:v>41763.951180555552</c:v>
                </c:pt>
                <c:pt idx="10218">
                  <c:v>41763.951238425929</c:v>
                </c:pt>
                <c:pt idx="10219">
                  <c:v>41763.951296296298</c:v>
                </c:pt>
                <c:pt idx="10220">
                  <c:v>41763.951365740744</c:v>
                </c:pt>
                <c:pt idx="10221">
                  <c:v>41763.951423611114</c:v>
                </c:pt>
                <c:pt idx="10222">
                  <c:v>41763.951481481483</c:v>
                </c:pt>
                <c:pt idx="10223">
                  <c:v>41763.951550925929</c:v>
                </c:pt>
                <c:pt idx="10224">
                  <c:v>41763.951608796298</c:v>
                </c:pt>
                <c:pt idx="10225">
                  <c:v>41763.951666666668</c:v>
                </c:pt>
                <c:pt idx="10226">
                  <c:v>41763.951724537037</c:v>
                </c:pt>
                <c:pt idx="10227">
                  <c:v>41763.951793981483</c:v>
                </c:pt>
                <c:pt idx="10228">
                  <c:v>41763.951851851853</c:v>
                </c:pt>
                <c:pt idx="10229">
                  <c:v>41763.951909722222</c:v>
                </c:pt>
                <c:pt idx="10230">
                  <c:v>41763.951979166668</c:v>
                </c:pt>
                <c:pt idx="10231">
                  <c:v>41763.952037037037</c:v>
                </c:pt>
                <c:pt idx="10232">
                  <c:v>41763.952094907407</c:v>
                </c:pt>
                <c:pt idx="10233">
                  <c:v>41763.952164351853</c:v>
                </c:pt>
                <c:pt idx="10234">
                  <c:v>41763.952222222222</c:v>
                </c:pt>
                <c:pt idx="10235">
                  <c:v>41763.952280092592</c:v>
                </c:pt>
                <c:pt idx="10236">
                  <c:v>41763.952349537038</c:v>
                </c:pt>
                <c:pt idx="10237">
                  <c:v>41763.952407407407</c:v>
                </c:pt>
                <c:pt idx="10238">
                  <c:v>41763.952465277776</c:v>
                </c:pt>
                <c:pt idx="10239">
                  <c:v>41763.952534722222</c:v>
                </c:pt>
                <c:pt idx="10240">
                  <c:v>41763.952592592592</c:v>
                </c:pt>
                <c:pt idx="10241">
                  <c:v>41763.952650462961</c:v>
                </c:pt>
                <c:pt idx="10242">
                  <c:v>41763.952708333331</c:v>
                </c:pt>
                <c:pt idx="10243">
                  <c:v>41763.952777777777</c:v>
                </c:pt>
                <c:pt idx="10244">
                  <c:v>41763.952835648146</c:v>
                </c:pt>
                <c:pt idx="10245">
                  <c:v>41763.952893518515</c:v>
                </c:pt>
                <c:pt idx="10246">
                  <c:v>41763.952962962961</c:v>
                </c:pt>
                <c:pt idx="10247">
                  <c:v>41763.953020833331</c:v>
                </c:pt>
                <c:pt idx="10248">
                  <c:v>41763.9530787037</c:v>
                </c:pt>
                <c:pt idx="10249">
                  <c:v>41763.953148148146</c:v>
                </c:pt>
                <c:pt idx="10250">
                  <c:v>41763.953206018516</c:v>
                </c:pt>
                <c:pt idx="10251">
                  <c:v>41763.953263888892</c:v>
                </c:pt>
                <c:pt idx="10252">
                  <c:v>41763.953333333331</c:v>
                </c:pt>
                <c:pt idx="10253">
                  <c:v>41763.9533912037</c:v>
                </c:pt>
                <c:pt idx="10254">
                  <c:v>41763.953449074077</c:v>
                </c:pt>
                <c:pt idx="10255">
                  <c:v>41763.953506944446</c:v>
                </c:pt>
                <c:pt idx="10256">
                  <c:v>41763.953576388885</c:v>
                </c:pt>
                <c:pt idx="10257">
                  <c:v>41763.953634259262</c:v>
                </c:pt>
                <c:pt idx="10258">
                  <c:v>41763.953692129631</c:v>
                </c:pt>
                <c:pt idx="10259">
                  <c:v>41763.953761574077</c:v>
                </c:pt>
                <c:pt idx="10260">
                  <c:v>41763.953819444447</c:v>
                </c:pt>
                <c:pt idx="10261">
                  <c:v>41763.953877314816</c:v>
                </c:pt>
                <c:pt idx="10262">
                  <c:v>41763.953946759262</c:v>
                </c:pt>
                <c:pt idx="10263">
                  <c:v>41763.954004629632</c:v>
                </c:pt>
                <c:pt idx="10264">
                  <c:v>41763.954062500001</c:v>
                </c:pt>
                <c:pt idx="10265">
                  <c:v>41763.954131944447</c:v>
                </c:pt>
                <c:pt idx="10266">
                  <c:v>41763.954189814816</c:v>
                </c:pt>
                <c:pt idx="10267">
                  <c:v>41763.954247685186</c:v>
                </c:pt>
                <c:pt idx="10268">
                  <c:v>41763.954305555555</c:v>
                </c:pt>
                <c:pt idx="10269">
                  <c:v>41763.954375000001</c:v>
                </c:pt>
                <c:pt idx="10270">
                  <c:v>41763.954432870371</c:v>
                </c:pt>
                <c:pt idx="10271">
                  <c:v>41763.95449074074</c:v>
                </c:pt>
                <c:pt idx="10272">
                  <c:v>41763.954560185186</c:v>
                </c:pt>
                <c:pt idx="10273">
                  <c:v>41763.954618055555</c:v>
                </c:pt>
                <c:pt idx="10274">
                  <c:v>41763.954675925925</c:v>
                </c:pt>
                <c:pt idx="10275">
                  <c:v>41763.954745370371</c:v>
                </c:pt>
                <c:pt idx="10276">
                  <c:v>41763.95480324074</c:v>
                </c:pt>
                <c:pt idx="10277">
                  <c:v>41763.954861111109</c:v>
                </c:pt>
                <c:pt idx="10278">
                  <c:v>41763.954930555556</c:v>
                </c:pt>
                <c:pt idx="10279">
                  <c:v>41763.954988425925</c:v>
                </c:pt>
                <c:pt idx="10280">
                  <c:v>41763.955046296294</c:v>
                </c:pt>
                <c:pt idx="10281">
                  <c:v>41763.955104166664</c:v>
                </c:pt>
                <c:pt idx="10282">
                  <c:v>41763.95517361111</c:v>
                </c:pt>
                <c:pt idx="10283">
                  <c:v>41763.955231481479</c:v>
                </c:pt>
                <c:pt idx="10284">
                  <c:v>41763.955289351848</c:v>
                </c:pt>
                <c:pt idx="10285">
                  <c:v>41763.955358796295</c:v>
                </c:pt>
                <c:pt idx="10286">
                  <c:v>41763.955416666664</c:v>
                </c:pt>
                <c:pt idx="10287">
                  <c:v>41763.955474537041</c:v>
                </c:pt>
                <c:pt idx="10288">
                  <c:v>41763.955543981479</c:v>
                </c:pt>
                <c:pt idx="10289">
                  <c:v>41763.955601851849</c:v>
                </c:pt>
                <c:pt idx="10290">
                  <c:v>41763.955659722225</c:v>
                </c:pt>
                <c:pt idx="10291">
                  <c:v>41763.955729166664</c:v>
                </c:pt>
                <c:pt idx="10292">
                  <c:v>41763.955787037034</c:v>
                </c:pt>
                <c:pt idx="10293">
                  <c:v>41763.95584490741</c:v>
                </c:pt>
                <c:pt idx="10294">
                  <c:v>41763.955914351849</c:v>
                </c:pt>
                <c:pt idx="10295">
                  <c:v>41763.955972222226</c:v>
                </c:pt>
                <c:pt idx="10296">
                  <c:v>41763.956030092595</c:v>
                </c:pt>
                <c:pt idx="10297">
                  <c:v>41763.956087962964</c:v>
                </c:pt>
                <c:pt idx="10298">
                  <c:v>41763.956157407411</c:v>
                </c:pt>
                <c:pt idx="10299">
                  <c:v>41763.95621527778</c:v>
                </c:pt>
                <c:pt idx="10300">
                  <c:v>41763.956273148149</c:v>
                </c:pt>
                <c:pt idx="10301">
                  <c:v>41763.956342592595</c:v>
                </c:pt>
                <c:pt idx="10302">
                  <c:v>41763.956400462965</c:v>
                </c:pt>
                <c:pt idx="10303">
                  <c:v>41763.956458333334</c:v>
                </c:pt>
                <c:pt idx="10304">
                  <c:v>41763.95652777778</c:v>
                </c:pt>
                <c:pt idx="10305">
                  <c:v>41763.956585648149</c:v>
                </c:pt>
                <c:pt idx="10306">
                  <c:v>41763.956643518519</c:v>
                </c:pt>
                <c:pt idx="10307">
                  <c:v>41763.956712962965</c:v>
                </c:pt>
                <c:pt idx="10308">
                  <c:v>41763.956770833334</c:v>
                </c:pt>
                <c:pt idx="10309">
                  <c:v>41763.956828703704</c:v>
                </c:pt>
                <c:pt idx="10310">
                  <c:v>41763.956886574073</c:v>
                </c:pt>
                <c:pt idx="10311">
                  <c:v>41763.956956018519</c:v>
                </c:pt>
                <c:pt idx="10312">
                  <c:v>41763.957013888888</c:v>
                </c:pt>
                <c:pt idx="10313">
                  <c:v>41763.957071759258</c:v>
                </c:pt>
                <c:pt idx="10314">
                  <c:v>41763.957141203704</c:v>
                </c:pt>
                <c:pt idx="10315">
                  <c:v>41763.957199074073</c:v>
                </c:pt>
                <c:pt idx="10316">
                  <c:v>41763.957256944443</c:v>
                </c:pt>
                <c:pt idx="10317">
                  <c:v>41763.957326388889</c:v>
                </c:pt>
                <c:pt idx="10318">
                  <c:v>41763.957384259258</c:v>
                </c:pt>
                <c:pt idx="10319">
                  <c:v>41763.957442129627</c:v>
                </c:pt>
                <c:pt idx="10320">
                  <c:v>41763.957511574074</c:v>
                </c:pt>
                <c:pt idx="10321">
                  <c:v>41763.957569444443</c:v>
                </c:pt>
                <c:pt idx="10322">
                  <c:v>41763.957627314812</c:v>
                </c:pt>
                <c:pt idx="10323">
                  <c:v>41763.957685185182</c:v>
                </c:pt>
                <c:pt idx="10324">
                  <c:v>41763.957754629628</c:v>
                </c:pt>
                <c:pt idx="10325">
                  <c:v>41763.957812499997</c:v>
                </c:pt>
                <c:pt idx="10326">
                  <c:v>41763.957870370374</c:v>
                </c:pt>
                <c:pt idx="10327">
                  <c:v>41763.957939814813</c:v>
                </c:pt>
                <c:pt idx="10328">
                  <c:v>41763.957997685182</c:v>
                </c:pt>
                <c:pt idx="10329">
                  <c:v>41763.958055555559</c:v>
                </c:pt>
                <c:pt idx="10330">
                  <c:v>41763.958124999997</c:v>
                </c:pt>
                <c:pt idx="10331">
                  <c:v>41763.958182870374</c:v>
                </c:pt>
                <c:pt idx="10332">
                  <c:v>41763.958240740743</c:v>
                </c:pt>
                <c:pt idx="10333">
                  <c:v>41763.958310185182</c:v>
                </c:pt>
                <c:pt idx="10334">
                  <c:v>41763.958368055559</c:v>
                </c:pt>
                <c:pt idx="10335">
                  <c:v>41763.958425925928</c:v>
                </c:pt>
                <c:pt idx="10336">
                  <c:v>41763.958483796298</c:v>
                </c:pt>
                <c:pt idx="10337">
                  <c:v>41763.958553240744</c:v>
                </c:pt>
                <c:pt idx="10338">
                  <c:v>41763.958611111113</c:v>
                </c:pt>
                <c:pt idx="10339">
                  <c:v>41763.958668981482</c:v>
                </c:pt>
                <c:pt idx="10340">
                  <c:v>41763.958738425928</c:v>
                </c:pt>
                <c:pt idx="10341">
                  <c:v>41763.958796296298</c:v>
                </c:pt>
                <c:pt idx="10342">
                  <c:v>41763.958854166667</c:v>
                </c:pt>
                <c:pt idx="10343">
                  <c:v>41763.958923611113</c:v>
                </c:pt>
                <c:pt idx="10344">
                  <c:v>41763.958981481483</c:v>
                </c:pt>
                <c:pt idx="10345">
                  <c:v>41763.959039351852</c:v>
                </c:pt>
                <c:pt idx="10346">
                  <c:v>41763.959108796298</c:v>
                </c:pt>
                <c:pt idx="10347">
                  <c:v>41763.959166666667</c:v>
                </c:pt>
                <c:pt idx="10348">
                  <c:v>41763.959224537037</c:v>
                </c:pt>
                <c:pt idx="10349">
                  <c:v>41763.959293981483</c:v>
                </c:pt>
                <c:pt idx="10350">
                  <c:v>41763.959351851852</c:v>
                </c:pt>
                <c:pt idx="10351">
                  <c:v>41763.959409722222</c:v>
                </c:pt>
                <c:pt idx="10352">
                  <c:v>41763.959467592591</c:v>
                </c:pt>
                <c:pt idx="10353">
                  <c:v>41763.959537037037</c:v>
                </c:pt>
                <c:pt idx="10354">
                  <c:v>41763.959594907406</c:v>
                </c:pt>
                <c:pt idx="10355">
                  <c:v>41763.959652777776</c:v>
                </c:pt>
                <c:pt idx="10356">
                  <c:v>41763.959722222222</c:v>
                </c:pt>
                <c:pt idx="10357">
                  <c:v>41763.959780092591</c:v>
                </c:pt>
                <c:pt idx="10358">
                  <c:v>41763.959837962961</c:v>
                </c:pt>
                <c:pt idx="10359">
                  <c:v>41763.959907407407</c:v>
                </c:pt>
                <c:pt idx="10360">
                  <c:v>41763.959965277776</c:v>
                </c:pt>
                <c:pt idx="10361">
                  <c:v>41763.960023148145</c:v>
                </c:pt>
                <c:pt idx="10362">
                  <c:v>41763.960092592592</c:v>
                </c:pt>
                <c:pt idx="10363">
                  <c:v>41763.960150462961</c:v>
                </c:pt>
                <c:pt idx="10364">
                  <c:v>41763.96020833333</c:v>
                </c:pt>
                <c:pt idx="10365">
                  <c:v>41763.960266203707</c:v>
                </c:pt>
                <c:pt idx="10366">
                  <c:v>41763.960335648146</c:v>
                </c:pt>
                <c:pt idx="10367">
                  <c:v>41763.960393518515</c:v>
                </c:pt>
                <c:pt idx="10368">
                  <c:v>41763.960451388892</c:v>
                </c:pt>
                <c:pt idx="10369">
                  <c:v>41763.960520833331</c:v>
                </c:pt>
                <c:pt idx="10370">
                  <c:v>41763.960578703707</c:v>
                </c:pt>
                <c:pt idx="10371">
                  <c:v>41763.960636574076</c:v>
                </c:pt>
                <c:pt idx="10372">
                  <c:v>41763.960706018515</c:v>
                </c:pt>
                <c:pt idx="10373">
                  <c:v>41763.960763888892</c:v>
                </c:pt>
                <c:pt idx="10374">
                  <c:v>41763.960821759261</c:v>
                </c:pt>
                <c:pt idx="10375">
                  <c:v>41763.9608912037</c:v>
                </c:pt>
                <c:pt idx="10376">
                  <c:v>41763.960949074077</c:v>
                </c:pt>
                <c:pt idx="10377">
                  <c:v>41763.961006944446</c:v>
                </c:pt>
                <c:pt idx="10378">
                  <c:v>41763.961076388892</c:v>
                </c:pt>
                <c:pt idx="10379">
                  <c:v>41763.961134259262</c:v>
                </c:pt>
                <c:pt idx="10380">
                  <c:v>41763.961192129631</c:v>
                </c:pt>
                <c:pt idx="10381">
                  <c:v>41763.96125</c:v>
                </c:pt>
                <c:pt idx="10382">
                  <c:v>41763.961319444446</c:v>
                </c:pt>
                <c:pt idx="10383">
                  <c:v>41763.961377314816</c:v>
                </c:pt>
                <c:pt idx="10384">
                  <c:v>41763.961435185185</c:v>
                </c:pt>
                <c:pt idx="10385">
                  <c:v>41763.961504629631</c:v>
                </c:pt>
                <c:pt idx="10386">
                  <c:v>41763.961562500001</c:v>
                </c:pt>
                <c:pt idx="10387">
                  <c:v>41763.96162037037</c:v>
                </c:pt>
                <c:pt idx="10388">
                  <c:v>41763.961689814816</c:v>
                </c:pt>
                <c:pt idx="10389">
                  <c:v>41763.961747685185</c:v>
                </c:pt>
                <c:pt idx="10390">
                  <c:v>41763.961805555555</c:v>
                </c:pt>
                <c:pt idx="10391">
                  <c:v>41763.961875000001</c:v>
                </c:pt>
                <c:pt idx="10392">
                  <c:v>41763.96193287037</c:v>
                </c:pt>
                <c:pt idx="10393">
                  <c:v>41763.96199074074</c:v>
                </c:pt>
                <c:pt idx="10394">
                  <c:v>41763.962048611109</c:v>
                </c:pt>
                <c:pt idx="10395">
                  <c:v>41763.962118055555</c:v>
                </c:pt>
                <c:pt idx="10396">
                  <c:v>41763.962175925924</c:v>
                </c:pt>
                <c:pt idx="10397">
                  <c:v>41763.962233796294</c:v>
                </c:pt>
                <c:pt idx="10398">
                  <c:v>41763.96230324074</c:v>
                </c:pt>
                <c:pt idx="10399">
                  <c:v>41763.962361111109</c:v>
                </c:pt>
                <c:pt idx="10400">
                  <c:v>41763.962418981479</c:v>
                </c:pt>
                <c:pt idx="10401">
                  <c:v>41763.962488425925</c:v>
                </c:pt>
                <c:pt idx="10402">
                  <c:v>41763.962546296294</c:v>
                </c:pt>
                <c:pt idx="10403">
                  <c:v>41763.962604166663</c:v>
                </c:pt>
                <c:pt idx="10404">
                  <c:v>41763.962673611109</c:v>
                </c:pt>
                <c:pt idx="10405">
                  <c:v>41763.962731481479</c:v>
                </c:pt>
                <c:pt idx="10406">
                  <c:v>41763.962789351855</c:v>
                </c:pt>
                <c:pt idx="10407">
                  <c:v>41763.962847222225</c:v>
                </c:pt>
                <c:pt idx="10408">
                  <c:v>41763.962916666664</c:v>
                </c:pt>
                <c:pt idx="10409">
                  <c:v>41763.96297453704</c:v>
                </c:pt>
                <c:pt idx="10410">
                  <c:v>41763.96303240741</c:v>
                </c:pt>
                <c:pt idx="10411">
                  <c:v>41763.963101851848</c:v>
                </c:pt>
                <c:pt idx="10412">
                  <c:v>41763.963159722225</c:v>
                </c:pt>
                <c:pt idx="10413">
                  <c:v>41763.963217592594</c:v>
                </c:pt>
                <c:pt idx="10414">
                  <c:v>41763.963287037041</c:v>
                </c:pt>
                <c:pt idx="10415">
                  <c:v>41763.96334490741</c:v>
                </c:pt>
                <c:pt idx="10416">
                  <c:v>41763.963402777779</c:v>
                </c:pt>
                <c:pt idx="10417">
                  <c:v>41763.963472222225</c:v>
                </c:pt>
                <c:pt idx="10418">
                  <c:v>41763.963530092595</c:v>
                </c:pt>
                <c:pt idx="10419">
                  <c:v>41763.963587962964</c:v>
                </c:pt>
                <c:pt idx="10420">
                  <c:v>41763.963645833333</c:v>
                </c:pt>
                <c:pt idx="10421">
                  <c:v>41763.96371527778</c:v>
                </c:pt>
                <c:pt idx="10422">
                  <c:v>41763.963773148149</c:v>
                </c:pt>
                <c:pt idx="10423">
                  <c:v>41763.963831018518</c:v>
                </c:pt>
                <c:pt idx="10424">
                  <c:v>41763.963900462964</c:v>
                </c:pt>
                <c:pt idx="10425">
                  <c:v>41763.963958333334</c:v>
                </c:pt>
                <c:pt idx="10426">
                  <c:v>41763.964016203703</c:v>
                </c:pt>
                <c:pt idx="10427">
                  <c:v>41763.964085648149</c:v>
                </c:pt>
                <c:pt idx="10428">
                  <c:v>41763.964143518519</c:v>
                </c:pt>
                <c:pt idx="10429">
                  <c:v>41763.964201388888</c:v>
                </c:pt>
                <c:pt idx="10430">
                  <c:v>41763.964270833334</c:v>
                </c:pt>
                <c:pt idx="10431">
                  <c:v>41763.964328703703</c:v>
                </c:pt>
                <c:pt idx="10432">
                  <c:v>41763.964386574073</c:v>
                </c:pt>
                <c:pt idx="10433">
                  <c:v>41763.964456018519</c:v>
                </c:pt>
                <c:pt idx="10434">
                  <c:v>41763.964513888888</c:v>
                </c:pt>
                <c:pt idx="10435">
                  <c:v>41763.964571759258</c:v>
                </c:pt>
                <c:pt idx="10436">
                  <c:v>41763.964629629627</c:v>
                </c:pt>
                <c:pt idx="10437">
                  <c:v>41763.964699074073</c:v>
                </c:pt>
                <c:pt idx="10438">
                  <c:v>41763.964756944442</c:v>
                </c:pt>
                <c:pt idx="10439">
                  <c:v>41763.964814814812</c:v>
                </c:pt>
                <c:pt idx="10440">
                  <c:v>41763.964884259258</c:v>
                </c:pt>
                <c:pt idx="10441">
                  <c:v>41763.964942129627</c:v>
                </c:pt>
                <c:pt idx="10442">
                  <c:v>41763.964999999997</c:v>
                </c:pt>
                <c:pt idx="10443">
                  <c:v>41763.965069444443</c:v>
                </c:pt>
                <c:pt idx="10444">
                  <c:v>41763.965127314812</c:v>
                </c:pt>
                <c:pt idx="10445">
                  <c:v>41763.965185185189</c:v>
                </c:pt>
                <c:pt idx="10446">
                  <c:v>41763.965254629627</c:v>
                </c:pt>
                <c:pt idx="10447">
                  <c:v>41763.965312499997</c:v>
                </c:pt>
                <c:pt idx="10448">
                  <c:v>41763.965370370373</c:v>
                </c:pt>
                <c:pt idx="10449">
                  <c:v>41763.965428240743</c:v>
                </c:pt>
                <c:pt idx="10450">
                  <c:v>41763.965497685182</c:v>
                </c:pt>
                <c:pt idx="10451">
                  <c:v>41763.965555555558</c:v>
                </c:pt>
                <c:pt idx="10452">
                  <c:v>41763.965613425928</c:v>
                </c:pt>
                <c:pt idx="10453">
                  <c:v>41763.965682870374</c:v>
                </c:pt>
                <c:pt idx="10454">
                  <c:v>41763.965740740743</c:v>
                </c:pt>
                <c:pt idx="10455">
                  <c:v>41763.965798611112</c:v>
                </c:pt>
                <c:pt idx="10456">
                  <c:v>41763.965868055559</c:v>
                </c:pt>
                <c:pt idx="10457">
                  <c:v>41763.965925925928</c:v>
                </c:pt>
                <c:pt idx="10458">
                  <c:v>41763.965983796297</c:v>
                </c:pt>
                <c:pt idx="10459">
                  <c:v>41763.966053240743</c:v>
                </c:pt>
                <c:pt idx="10460">
                  <c:v>41763.966111111113</c:v>
                </c:pt>
                <c:pt idx="10461">
                  <c:v>41763.966168981482</c:v>
                </c:pt>
                <c:pt idx="10462">
                  <c:v>41763.966226851851</c:v>
                </c:pt>
                <c:pt idx="10463">
                  <c:v>41763.966296296298</c:v>
                </c:pt>
                <c:pt idx="10464">
                  <c:v>41763.966354166667</c:v>
                </c:pt>
                <c:pt idx="10465">
                  <c:v>41763.966412037036</c:v>
                </c:pt>
                <c:pt idx="10466">
                  <c:v>41763.966481481482</c:v>
                </c:pt>
                <c:pt idx="10467">
                  <c:v>41763.966539351852</c:v>
                </c:pt>
                <c:pt idx="10468">
                  <c:v>41763.966597222221</c:v>
                </c:pt>
                <c:pt idx="10469">
                  <c:v>41763.966666666667</c:v>
                </c:pt>
                <c:pt idx="10470">
                  <c:v>41763.966724537036</c:v>
                </c:pt>
                <c:pt idx="10471">
                  <c:v>41763.966782407406</c:v>
                </c:pt>
                <c:pt idx="10472">
                  <c:v>41763.966851851852</c:v>
                </c:pt>
                <c:pt idx="10473">
                  <c:v>41763.966909722221</c:v>
                </c:pt>
                <c:pt idx="10474">
                  <c:v>41763.966967592591</c:v>
                </c:pt>
                <c:pt idx="10475">
                  <c:v>41763.96702546296</c:v>
                </c:pt>
                <c:pt idx="10476">
                  <c:v>41763.967094907406</c:v>
                </c:pt>
                <c:pt idx="10477">
                  <c:v>41763.967152777775</c:v>
                </c:pt>
                <c:pt idx="10478">
                  <c:v>41763.967210648145</c:v>
                </c:pt>
                <c:pt idx="10479">
                  <c:v>41763.967280092591</c:v>
                </c:pt>
                <c:pt idx="10480">
                  <c:v>41763.96733796296</c:v>
                </c:pt>
                <c:pt idx="10481">
                  <c:v>41763.967395833337</c:v>
                </c:pt>
                <c:pt idx="10482">
                  <c:v>41763.967465277776</c:v>
                </c:pt>
                <c:pt idx="10483">
                  <c:v>41763.967523148145</c:v>
                </c:pt>
                <c:pt idx="10484">
                  <c:v>41763.967581018522</c:v>
                </c:pt>
                <c:pt idx="10485">
                  <c:v>41763.967650462961</c:v>
                </c:pt>
                <c:pt idx="10486">
                  <c:v>41763.96770833333</c:v>
                </c:pt>
                <c:pt idx="10487">
                  <c:v>41763.967766203707</c:v>
                </c:pt>
                <c:pt idx="10488">
                  <c:v>41763.967835648145</c:v>
                </c:pt>
                <c:pt idx="10489">
                  <c:v>41763.967893518522</c:v>
                </c:pt>
                <c:pt idx="10490">
                  <c:v>41763.967951388891</c:v>
                </c:pt>
                <c:pt idx="10491">
                  <c:v>41763.968009259261</c:v>
                </c:pt>
                <c:pt idx="10492">
                  <c:v>41763.968078703707</c:v>
                </c:pt>
                <c:pt idx="10493">
                  <c:v>41763.968136574076</c:v>
                </c:pt>
                <c:pt idx="10494">
                  <c:v>41763.968194444446</c:v>
                </c:pt>
                <c:pt idx="10495">
                  <c:v>41763.968263888892</c:v>
                </c:pt>
                <c:pt idx="10496">
                  <c:v>41763.968321759261</c:v>
                </c:pt>
                <c:pt idx="10497">
                  <c:v>41763.96837962963</c:v>
                </c:pt>
                <c:pt idx="10498">
                  <c:v>41763.968449074076</c:v>
                </c:pt>
                <c:pt idx="10499">
                  <c:v>41763.968506944446</c:v>
                </c:pt>
                <c:pt idx="10500">
                  <c:v>41763.968564814815</c:v>
                </c:pt>
                <c:pt idx="10501">
                  <c:v>41763.968634259261</c:v>
                </c:pt>
                <c:pt idx="10502">
                  <c:v>41763.968692129631</c:v>
                </c:pt>
                <c:pt idx="10503">
                  <c:v>41763.96875</c:v>
                </c:pt>
                <c:pt idx="10504">
                  <c:v>41763.968807870369</c:v>
                </c:pt>
                <c:pt idx="10505">
                  <c:v>41763.968877314815</c:v>
                </c:pt>
                <c:pt idx="10506">
                  <c:v>41763.968935185185</c:v>
                </c:pt>
                <c:pt idx="10507">
                  <c:v>41763.968993055554</c:v>
                </c:pt>
                <c:pt idx="10508">
                  <c:v>41763.9690625</c:v>
                </c:pt>
                <c:pt idx="10509">
                  <c:v>41763.96912037037</c:v>
                </c:pt>
                <c:pt idx="10510">
                  <c:v>41763.969178240739</c:v>
                </c:pt>
                <c:pt idx="10511">
                  <c:v>41763.969247685185</c:v>
                </c:pt>
                <c:pt idx="10512">
                  <c:v>41763.969305555554</c:v>
                </c:pt>
                <c:pt idx="10513">
                  <c:v>41763.969363425924</c:v>
                </c:pt>
                <c:pt idx="10514">
                  <c:v>41763.96943287037</c:v>
                </c:pt>
                <c:pt idx="10515">
                  <c:v>41763.969490740739</c:v>
                </c:pt>
                <c:pt idx="10516">
                  <c:v>41763.969548611109</c:v>
                </c:pt>
                <c:pt idx="10517">
                  <c:v>41763.969606481478</c:v>
                </c:pt>
                <c:pt idx="10518">
                  <c:v>41763.969675925924</c:v>
                </c:pt>
                <c:pt idx="10519">
                  <c:v>41763.969733796293</c:v>
                </c:pt>
                <c:pt idx="10520">
                  <c:v>41763.96979166667</c:v>
                </c:pt>
                <c:pt idx="10521">
                  <c:v>41763.969861111109</c:v>
                </c:pt>
                <c:pt idx="10522">
                  <c:v>41763.969918981478</c:v>
                </c:pt>
                <c:pt idx="10523">
                  <c:v>41763.969976851855</c:v>
                </c:pt>
                <c:pt idx="10524">
                  <c:v>41763.970046296294</c:v>
                </c:pt>
                <c:pt idx="10525">
                  <c:v>41763.970104166663</c:v>
                </c:pt>
                <c:pt idx="10526">
                  <c:v>41763.97016203704</c:v>
                </c:pt>
                <c:pt idx="10527">
                  <c:v>41763.970231481479</c:v>
                </c:pt>
                <c:pt idx="10528">
                  <c:v>41763.970289351855</c:v>
                </c:pt>
                <c:pt idx="10529">
                  <c:v>41763.970347222225</c:v>
                </c:pt>
                <c:pt idx="10530">
                  <c:v>41763.970405092594</c:v>
                </c:pt>
                <c:pt idx="10531">
                  <c:v>41763.97047453704</c:v>
                </c:pt>
                <c:pt idx="10532">
                  <c:v>41763.970532407409</c:v>
                </c:pt>
                <c:pt idx="10533">
                  <c:v>41763.970590277779</c:v>
                </c:pt>
                <c:pt idx="10534">
                  <c:v>41763.970659722225</c:v>
                </c:pt>
                <c:pt idx="10535">
                  <c:v>41763.970717592594</c:v>
                </c:pt>
                <c:pt idx="10536">
                  <c:v>41763.970775462964</c:v>
                </c:pt>
                <c:pt idx="10537">
                  <c:v>41763.97084490741</c:v>
                </c:pt>
                <c:pt idx="10538">
                  <c:v>41763.970902777779</c:v>
                </c:pt>
                <c:pt idx="10539">
                  <c:v>41763.970960648148</c:v>
                </c:pt>
                <c:pt idx="10540">
                  <c:v>41763.971030092594</c:v>
                </c:pt>
                <c:pt idx="10541">
                  <c:v>41763.971087962964</c:v>
                </c:pt>
                <c:pt idx="10542">
                  <c:v>41763.971145833333</c:v>
                </c:pt>
                <c:pt idx="10543">
                  <c:v>41763.971215277779</c:v>
                </c:pt>
                <c:pt idx="10544">
                  <c:v>41763.971273148149</c:v>
                </c:pt>
                <c:pt idx="10545">
                  <c:v>41763.971331018518</c:v>
                </c:pt>
                <c:pt idx="10546">
                  <c:v>41763.971388888887</c:v>
                </c:pt>
                <c:pt idx="10547">
                  <c:v>41763.971458333333</c:v>
                </c:pt>
                <c:pt idx="10548">
                  <c:v>41763.971516203703</c:v>
                </c:pt>
                <c:pt idx="10549">
                  <c:v>41763.971574074072</c:v>
                </c:pt>
                <c:pt idx="10550">
                  <c:v>41763.971643518518</c:v>
                </c:pt>
                <c:pt idx="10551">
                  <c:v>41763.971701388888</c:v>
                </c:pt>
                <c:pt idx="10552">
                  <c:v>41763.971759259257</c:v>
                </c:pt>
                <c:pt idx="10553">
                  <c:v>41763.971828703703</c:v>
                </c:pt>
                <c:pt idx="10554">
                  <c:v>41763.971886574072</c:v>
                </c:pt>
                <c:pt idx="10555">
                  <c:v>41763.971944444442</c:v>
                </c:pt>
                <c:pt idx="10556">
                  <c:v>41763.972013888888</c:v>
                </c:pt>
                <c:pt idx="10557">
                  <c:v>41763.972071759257</c:v>
                </c:pt>
                <c:pt idx="10558">
                  <c:v>41763.972129629627</c:v>
                </c:pt>
                <c:pt idx="10559">
                  <c:v>41763.972187500003</c:v>
                </c:pt>
                <c:pt idx="10560">
                  <c:v>41763.972256944442</c:v>
                </c:pt>
                <c:pt idx="10561">
                  <c:v>41763.972314814811</c:v>
                </c:pt>
                <c:pt idx="10562">
                  <c:v>41763.972372685188</c:v>
                </c:pt>
                <c:pt idx="10563">
                  <c:v>41763.972442129627</c:v>
                </c:pt>
                <c:pt idx="10564">
                  <c:v>41763.972500000003</c:v>
                </c:pt>
                <c:pt idx="10565">
                  <c:v>41763.972557870373</c:v>
                </c:pt>
                <c:pt idx="10566">
                  <c:v>41763.972627314812</c:v>
                </c:pt>
                <c:pt idx="10567">
                  <c:v>41763.972685185188</c:v>
                </c:pt>
                <c:pt idx="10568">
                  <c:v>41763.972743055558</c:v>
                </c:pt>
                <c:pt idx="10569">
                  <c:v>41763.972812499997</c:v>
                </c:pt>
                <c:pt idx="10570">
                  <c:v>41763.972870370373</c:v>
                </c:pt>
                <c:pt idx="10571">
                  <c:v>41763.972928240742</c:v>
                </c:pt>
                <c:pt idx="10572">
                  <c:v>41763.972986111112</c:v>
                </c:pt>
                <c:pt idx="10573">
                  <c:v>41763.973055555558</c:v>
                </c:pt>
                <c:pt idx="10574">
                  <c:v>41763.973113425927</c:v>
                </c:pt>
                <c:pt idx="10575">
                  <c:v>41763.973171296297</c:v>
                </c:pt>
                <c:pt idx="10576">
                  <c:v>41763.973240740743</c:v>
                </c:pt>
                <c:pt idx="10577">
                  <c:v>41763.973298611112</c:v>
                </c:pt>
                <c:pt idx="10578">
                  <c:v>41763.973356481481</c:v>
                </c:pt>
                <c:pt idx="10579">
                  <c:v>41763.973425925928</c:v>
                </c:pt>
                <c:pt idx="10580">
                  <c:v>41763.973483796297</c:v>
                </c:pt>
                <c:pt idx="10581">
                  <c:v>41763.973541666666</c:v>
                </c:pt>
                <c:pt idx="10582">
                  <c:v>41763.973611111112</c:v>
                </c:pt>
                <c:pt idx="10583">
                  <c:v>41763.973668981482</c:v>
                </c:pt>
                <c:pt idx="10584">
                  <c:v>41763.973726851851</c:v>
                </c:pt>
                <c:pt idx="10585">
                  <c:v>41763.973796296297</c:v>
                </c:pt>
                <c:pt idx="10586">
                  <c:v>41763.973854166667</c:v>
                </c:pt>
                <c:pt idx="10587">
                  <c:v>41763.973912037036</c:v>
                </c:pt>
                <c:pt idx="10588">
                  <c:v>41763.973969907405</c:v>
                </c:pt>
                <c:pt idx="10589">
                  <c:v>41763.974039351851</c:v>
                </c:pt>
                <c:pt idx="10590">
                  <c:v>41763.974097222221</c:v>
                </c:pt>
                <c:pt idx="10591">
                  <c:v>41763.97415509259</c:v>
                </c:pt>
                <c:pt idx="10592">
                  <c:v>41763.974224537036</c:v>
                </c:pt>
                <c:pt idx="10593">
                  <c:v>41763.974282407406</c:v>
                </c:pt>
                <c:pt idx="10594">
                  <c:v>41763.974340277775</c:v>
                </c:pt>
                <c:pt idx="10595">
                  <c:v>41763.974409722221</c:v>
                </c:pt>
                <c:pt idx="10596">
                  <c:v>41763.97446759259</c:v>
                </c:pt>
                <c:pt idx="10597">
                  <c:v>41763.97452546296</c:v>
                </c:pt>
                <c:pt idx="10598">
                  <c:v>41763.974594907406</c:v>
                </c:pt>
                <c:pt idx="10599">
                  <c:v>41763.974652777775</c:v>
                </c:pt>
                <c:pt idx="10600">
                  <c:v>41763.974710648145</c:v>
                </c:pt>
                <c:pt idx="10601">
                  <c:v>41763.974768518521</c:v>
                </c:pt>
                <c:pt idx="10602">
                  <c:v>41763.97483796296</c:v>
                </c:pt>
                <c:pt idx="10603">
                  <c:v>41763.974895833337</c:v>
                </c:pt>
                <c:pt idx="10604">
                  <c:v>41763.974953703706</c:v>
                </c:pt>
                <c:pt idx="10605">
                  <c:v>41763.975023148145</c:v>
                </c:pt>
                <c:pt idx="10606">
                  <c:v>41763.975081018521</c:v>
                </c:pt>
                <c:pt idx="10607">
                  <c:v>41763.975138888891</c:v>
                </c:pt>
                <c:pt idx="10608">
                  <c:v>41763.975208333337</c:v>
                </c:pt>
                <c:pt idx="10609">
                  <c:v>41763.975266203706</c:v>
                </c:pt>
                <c:pt idx="10610">
                  <c:v>41763.975324074076</c:v>
                </c:pt>
                <c:pt idx="10611">
                  <c:v>41763.975393518522</c:v>
                </c:pt>
                <c:pt idx="10612">
                  <c:v>41763.975451388891</c:v>
                </c:pt>
                <c:pt idx="10613">
                  <c:v>41763.97550925926</c:v>
                </c:pt>
                <c:pt idx="10614">
                  <c:v>41763.97556712963</c:v>
                </c:pt>
                <c:pt idx="10615">
                  <c:v>41763.975636574076</c:v>
                </c:pt>
                <c:pt idx="10616">
                  <c:v>41763.975694444445</c:v>
                </c:pt>
                <c:pt idx="10617">
                  <c:v>41763.975752314815</c:v>
                </c:pt>
                <c:pt idx="10618">
                  <c:v>41763.975821759261</c:v>
                </c:pt>
                <c:pt idx="10619">
                  <c:v>41763.97587962963</c:v>
                </c:pt>
                <c:pt idx="10620">
                  <c:v>41763.975937499999</c:v>
                </c:pt>
                <c:pt idx="10621">
                  <c:v>41763.976006944446</c:v>
                </c:pt>
                <c:pt idx="10622">
                  <c:v>41763.976064814815</c:v>
                </c:pt>
                <c:pt idx="10623">
                  <c:v>41763.976122685184</c:v>
                </c:pt>
                <c:pt idx="10624">
                  <c:v>41763.97619212963</c:v>
                </c:pt>
                <c:pt idx="10625">
                  <c:v>41763.97625</c:v>
                </c:pt>
                <c:pt idx="10626">
                  <c:v>41763.976307870369</c:v>
                </c:pt>
                <c:pt idx="10627">
                  <c:v>41763.976365740738</c:v>
                </c:pt>
                <c:pt idx="10628">
                  <c:v>41763.976435185185</c:v>
                </c:pt>
                <c:pt idx="10629">
                  <c:v>41763.976493055554</c:v>
                </c:pt>
                <c:pt idx="10630">
                  <c:v>41763.976550925923</c:v>
                </c:pt>
                <c:pt idx="10631">
                  <c:v>41763.976620370369</c:v>
                </c:pt>
                <c:pt idx="10632">
                  <c:v>41763.976678240739</c:v>
                </c:pt>
                <c:pt idx="10633">
                  <c:v>41763.976736111108</c:v>
                </c:pt>
                <c:pt idx="10634">
                  <c:v>41763.976805555554</c:v>
                </c:pt>
                <c:pt idx="10635">
                  <c:v>41763.976863425924</c:v>
                </c:pt>
                <c:pt idx="10636">
                  <c:v>41763.976921296293</c:v>
                </c:pt>
                <c:pt idx="10637">
                  <c:v>41763.976990740739</c:v>
                </c:pt>
                <c:pt idx="10638">
                  <c:v>41763.977048611108</c:v>
                </c:pt>
                <c:pt idx="10639">
                  <c:v>41763.977106481485</c:v>
                </c:pt>
                <c:pt idx="10640">
                  <c:v>41763.977175925924</c:v>
                </c:pt>
                <c:pt idx="10641">
                  <c:v>41763.977233796293</c:v>
                </c:pt>
                <c:pt idx="10642">
                  <c:v>41763.97729166667</c:v>
                </c:pt>
                <c:pt idx="10643">
                  <c:v>41763.977349537039</c:v>
                </c:pt>
                <c:pt idx="10644">
                  <c:v>41763.977418981478</c:v>
                </c:pt>
                <c:pt idx="10645">
                  <c:v>41763.977476851855</c:v>
                </c:pt>
                <c:pt idx="10646">
                  <c:v>41763.977534722224</c:v>
                </c:pt>
                <c:pt idx="10647">
                  <c:v>41763.97760416667</c:v>
                </c:pt>
                <c:pt idx="10648">
                  <c:v>41763.977662037039</c:v>
                </c:pt>
                <c:pt idx="10649">
                  <c:v>41763.977719907409</c:v>
                </c:pt>
                <c:pt idx="10650">
                  <c:v>41763.977789351855</c:v>
                </c:pt>
                <c:pt idx="10651">
                  <c:v>41763.977847222224</c:v>
                </c:pt>
                <c:pt idx="10652">
                  <c:v>41763.977905092594</c:v>
                </c:pt>
                <c:pt idx="10653">
                  <c:v>41763.97797453704</c:v>
                </c:pt>
                <c:pt idx="10654">
                  <c:v>41763.978032407409</c:v>
                </c:pt>
                <c:pt idx="10655">
                  <c:v>41763.978090277778</c:v>
                </c:pt>
                <c:pt idx="10656">
                  <c:v>41763.978148148148</c:v>
                </c:pt>
                <c:pt idx="10657">
                  <c:v>41763.978217592594</c:v>
                </c:pt>
                <c:pt idx="10658">
                  <c:v>41763.978275462963</c:v>
                </c:pt>
                <c:pt idx="10659">
                  <c:v>41763.978333333333</c:v>
                </c:pt>
                <c:pt idx="10660">
                  <c:v>41763.978402777779</c:v>
                </c:pt>
                <c:pt idx="10661">
                  <c:v>41763.978460648148</c:v>
                </c:pt>
                <c:pt idx="10662">
                  <c:v>41763.978518518517</c:v>
                </c:pt>
                <c:pt idx="10663">
                  <c:v>41763.978587962964</c:v>
                </c:pt>
                <c:pt idx="10664">
                  <c:v>41763.978645833333</c:v>
                </c:pt>
                <c:pt idx="10665">
                  <c:v>41763.978703703702</c:v>
                </c:pt>
                <c:pt idx="10666">
                  <c:v>41763.978773148148</c:v>
                </c:pt>
                <c:pt idx="10667">
                  <c:v>41763.978831018518</c:v>
                </c:pt>
                <c:pt idx="10668">
                  <c:v>41763.978888888887</c:v>
                </c:pt>
                <c:pt idx="10669">
                  <c:v>41763.978946759256</c:v>
                </c:pt>
                <c:pt idx="10670">
                  <c:v>41763.979016203702</c:v>
                </c:pt>
                <c:pt idx="10671">
                  <c:v>41763.979074074072</c:v>
                </c:pt>
                <c:pt idx="10672">
                  <c:v>41763.979131944441</c:v>
                </c:pt>
                <c:pt idx="10673">
                  <c:v>41763.979201388887</c:v>
                </c:pt>
                <c:pt idx="10674">
                  <c:v>41763.979259259257</c:v>
                </c:pt>
                <c:pt idx="10675">
                  <c:v>41763.979317129626</c:v>
                </c:pt>
                <c:pt idx="10676">
                  <c:v>41763.979386574072</c:v>
                </c:pt>
                <c:pt idx="10677">
                  <c:v>41763.979444444441</c:v>
                </c:pt>
                <c:pt idx="10678">
                  <c:v>41763.979502314818</c:v>
                </c:pt>
                <c:pt idx="10679">
                  <c:v>41763.979571759257</c:v>
                </c:pt>
                <c:pt idx="10680">
                  <c:v>41763.979629629626</c:v>
                </c:pt>
                <c:pt idx="10681">
                  <c:v>41763.979687500003</c:v>
                </c:pt>
                <c:pt idx="10682">
                  <c:v>41763.979756944442</c:v>
                </c:pt>
                <c:pt idx="10683">
                  <c:v>41763.979814814818</c:v>
                </c:pt>
                <c:pt idx="10684">
                  <c:v>41763.979872685188</c:v>
                </c:pt>
                <c:pt idx="10685">
                  <c:v>41763.979930555557</c:v>
                </c:pt>
                <c:pt idx="10686">
                  <c:v>41763.980000000003</c:v>
                </c:pt>
                <c:pt idx="10687">
                  <c:v>41763.980057870373</c:v>
                </c:pt>
                <c:pt idx="10688">
                  <c:v>41763.980115740742</c:v>
                </c:pt>
                <c:pt idx="10689">
                  <c:v>41763.980185185188</c:v>
                </c:pt>
                <c:pt idx="10690">
                  <c:v>41763.980243055557</c:v>
                </c:pt>
                <c:pt idx="10691">
                  <c:v>41763.980300925927</c:v>
                </c:pt>
                <c:pt idx="10692">
                  <c:v>41763.980370370373</c:v>
                </c:pt>
                <c:pt idx="10693">
                  <c:v>41763.980428240742</c:v>
                </c:pt>
                <c:pt idx="10694">
                  <c:v>41763.980486111112</c:v>
                </c:pt>
                <c:pt idx="10695">
                  <c:v>41763.980555555558</c:v>
                </c:pt>
                <c:pt idx="10696">
                  <c:v>41763.980613425927</c:v>
                </c:pt>
                <c:pt idx="10697">
                  <c:v>41763.980671296296</c:v>
                </c:pt>
                <c:pt idx="10698">
                  <c:v>41763.980729166666</c:v>
                </c:pt>
                <c:pt idx="10699">
                  <c:v>41763.980798611112</c:v>
                </c:pt>
                <c:pt idx="10700">
                  <c:v>41763.980856481481</c:v>
                </c:pt>
                <c:pt idx="10701">
                  <c:v>41763.980914351851</c:v>
                </c:pt>
                <c:pt idx="10702">
                  <c:v>41763.980983796297</c:v>
                </c:pt>
                <c:pt idx="10703">
                  <c:v>41763.981041666666</c:v>
                </c:pt>
                <c:pt idx="10704">
                  <c:v>41763.981099537035</c:v>
                </c:pt>
                <c:pt idx="10705">
                  <c:v>41763.981168981481</c:v>
                </c:pt>
                <c:pt idx="10706">
                  <c:v>41763.981226851851</c:v>
                </c:pt>
                <c:pt idx="10707">
                  <c:v>41763.98128472222</c:v>
                </c:pt>
                <c:pt idx="10708">
                  <c:v>41763.981354166666</c:v>
                </c:pt>
                <c:pt idx="10709">
                  <c:v>41763.981412037036</c:v>
                </c:pt>
                <c:pt idx="10710">
                  <c:v>41763.981469907405</c:v>
                </c:pt>
                <c:pt idx="10711">
                  <c:v>41763.981527777774</c:v>
                </c:pt>
                <c:pt idx="10712">
                  <c:v>41763.98159722222</c:v>
                </c:pt>
                <c:pt idx="10713">
                  <c:v>41763.98165509259</c:v>
                </c:pt>
                <c:pt idx="10714">
                  <c:v>41763.981712962966</c:v>
                </c:pt>
                <c:pt idx="10715">
                  <c:v>41763.981782407405</c:v>
                </c:pt>
                <c:pt idx="10716">
                  <c:v>41763.981840277775</c:v>
                </c:pt>
                <c:pt idx="10717">
                  <c:v>41763.981898148151</c:v>
                </c:pt>
                <c:pt idx="10718">
                  <c:v>41763.98196759259</c:v>
                </c:pt>
                <c:pt idx="10719">
                  <c:v>41763.982025462959</c:v>
                </c:pt>
                <c:pt idx="10720">
                  <c:v>41763.982083333336</c:v>
                </c:pt>
                <c:pt idx="10721">
                  <c:v>41763.982152777775</c:v>
                </c:pt>
                <c:pt idx="10722">
                  <c:v>41763.982210648152</c:v>
                </c:pt>
                <c:pt idx="10723">
                  <c:v>41763.982268518521</c:v>
                </c:pt>
                <c:pt idx="10724">
                  <c:v>41763.98233796296</c:v>
                </c:pt>
                <c:pt idx="10725">
                  <c:v>41763.982395833336</c:v>
                </c:pt>
                <c:pt idx="10726">
                  <c:v>41763.982453703706</c:v>
                </c:pt>
                <c:pt idx="10727">
                  <c:v>41763.982511574075</c:v>
                </c:pt>
                <c:pt idx="10728">
                  <c:v>41763.982581018521</c:v>
                </c:pt>
                <c:pt idx="10729">
                  <c:v>41763.982638888891</c:v>
                </c:pt>
                <c:pt idx="10730">
                  <c:v>41763.98269675926</c:v>
                </c:pt>
                <c:pt idx="10731">
                  <c:v>41763.982766203706</c:v>
                </c:pt>
                <c:pt idx="10732">
                  <c:v>41763.982824074075</c:v>
                </c:pt>
                <c:pt idx="10733">
                  <c:v>41763.982881944445</c:v>
                </c:pt>
                <c:pt idx="10734">
                  <c:v>41763.982951388891</c:v>
                </c:pt>
                <c:pt idx="10735">
                  <c:v>41763.98300925926</c:v>
                </c:pt>
                <c:pt idx="10736">
                  <c:v>41763.983067129629</c:v>
                </c:pt>
                <c:pt idx="10737">
                  <c:v>41763.983136574076</c:v>
                </c:pt>
                <c:pt idx="10738">
                  <c:v>41763.983194444445</c:v>
                </c:pt>
                <c:pt idx="10739">
                  <c:v>41763.983252314814</c:v>
                </c:pt>
                <c:pt idx="10740">
                  <c:v>41763.983310185184</c:v>
                </c:pt>
                <c:pt idx="10741">
                  <c:v>41763.98337962963</c:v>
                </c:pt>
                <c:pt idx="10742">
                  <c:v>41763.983437499999</c:v>
                </c:pt>
                <c:pt idx="10743">
                  <c:v>41763.983495370368</c:v>
                </c:pt>
                <c:pt idx="10744">
                  <c:v>41763.983564814815</c:v>
                </c:pt>
                <c:pt idx="10745">
                  <c:v>41763.983622685184</c:v>
                </c:pt>
                <c:pt idx="10746">
                  <c:v>41763.983680555553</c:v>
                </c:pt>
                <c:pt idx="10747">
                  <c:v>41763.983749999999</c:v>
                </c:pt>
                <c:pt idx="10748">
                  <c:v>41763.983807870369</c:v>
                </c:pt>
                <c:pt idx="10749">
                  <c:v>41763.983865740738</c:v>
                </c:pt>
                <c:pt idx="10750">
                  <c:v>41763.983935185184</c:v>
                </c:pt>
                <c:pt idx="10751">
                  <c:v>41763.983993055554</c:v>
                </c:pt>
                <c:pt idx="10752">
                  <c:v>41763.984050925923</c:v>
                </c:pt>
                <c:pt idx="10753">
                  <c:v>41763.9841087963</c:v>
                </c:pt>
                <c:pt idx="10754">
                  <c:v>41763.984178240738</c:v>
                </c:pt>
                <c:pt idx="10755">
                  <c:v>41763.984236111108</c:v>
                </c:pt>
                <c:pt idx="10756">
                  <c:v>41763.984293981484</c:v>
                </c:pt>
                <c:pt idx="10757">
                  <c:v>41763.984363425923</c:v>
                </c:pt>
                <c:pt idx="10758">
                  <c:v>41763.9844212963</c:v>
                </c:pt>
                <c:pt idx="10759">
                  <c:v>41763.984479166669</c:v>
                </c:pt>
                <c:pt idx="10760">
                  <c:v>41763.984548611108</c:v>
                </c:pt>
                <c:pt idx="10761">
                  <c:v>41763.984606481485</c:v>
                </c:pt>
                <c:pt idx="10762">
                  <c:v>41763.984664351854</c:v>
                </c:pt>
                <c:pt idx="10763">
                  <c:v>41763.984733796293</c:v>
                </c:pt>
                <c:pt idx="10764">
                  <c:v>41763.984791666669</c:v>
                </c:pt>
                <c:pt idx="10765">
                  <c:v>41763.984849537039</c:v>
                </c:pt>
                <c:pt idx="10766">
                  <c:v>41763.984907407408</c:v>
                </c:pt>
                <c:pt idx="10767">
                  <c:v>41763.984976851854</c:v>
                </c:pt>
                <c:pt idx="10768">
                  <c:v>41763.985034722224</c:v>
                </c:pt>
                <c:pt idx="10769">
                  <c:v>41763.985092592593</c:v>
                </c:pt>
                <c:pt idx="10770">
                  <c:v>41763.985162037039</c:v>
                </c:pt>
                <c:pt idx="10771">
                  <c:v>41763.985219907408</c:v>
                </c:pt>
                <c:pt idx="10772">
                  <c:v>41763.985277777778</c:v>
                </c:pt>
                <c:pt idx="10773">
                  <c:v>41763.985347222224</c:v>
                </c:pt>
                <c:pt idx="10774">
                  <c:v>41763.985405092593</c:v>
                </c:pt>
                <c:pt idx="10775">
                  <c:v>41763.985462962963</c:v>
                </c:pt>
                <c:pt idx="10776">
                  <c:v>41763.985532407409</c:v>
                </c:pt>
                <c:pt idx="10777">
                  <c:v>41763.985590277778</c:v>
                </c:pt>
                <c:pt idx="10778">
                  <c:v>41763.985648148147</c:v>
                </c:pt>
                <c:pt idx="10779">
                  <c:v>41763.985717592594</c:v>
                </c:pt>
                <c:pt idx="10780">
                  <c:v>41763.985775462963</c:v>
                </c:pt>
                <c:pt idx="10781">
                  <c:v>41763.985833333332</c:v>
                </c:pt>
                <c:pt idx="10782">
                  <c:v>41763.985891203702</c:v>
                </c:pt>
                <c:pt idx="10783">
                  <c:v>41763.985960648148</c:v>
                </c:pt>
                <c:pt idx="10784">
                  <c:v>41763.986018518517</c:v>
                </c:pt>
                <c:pt idx="10785">
                  <c:v>41763.986076388886</c:v>
                </c:pt>
                <c:pt idx="10786">
                  <c:v>41763.986145833333</c:v>
                </c:pt>
                <c:pt idx="10787">
                  <c:v>41763.986203703702</c:v>
                </c:pt>
                <c:pt idx="10788">
                  <c:v>41763.986261574071</c:v>
                </c:pt>
                <c:pt idx="10789">
                  <c:v>41763.986331018517</c:v>
                </c:pt>
                <c:pt idx="10790">
                  <c:v>41763.986388888887</c:v>
                </c:pt>
                <c:pt idx="10791">
                  <c:v>41763.986446759256</c:v>
                </c:pt>
                <c:pt idx="10792">
                  <c:v>41763.986516203702</c:v>
                </c:pt>
                <c:pt idx="10793">
                  <c:v>41763.986574074072</c:v>
                </c:pt>
                <c:pt idx="10794">
                  <c:v>41763.986631944441</c:v>
                </c:pt>
                <c:pt idx="10795">
                  <c:v>41763.986689814818</c:v>
                </c:pt>
                <c:pt idx="10796">
                  <c:v>41763.986759259256</c:v>
                </c:pt>
                <c:pt idx="10797">
                  <c:v>41763.986817129633</c:v>
                </c:pt>
                <c:pt idx="10798">
                  <c:v>41763.986875000002</c:v>
                </c:pt>
                <c:pt idx="10799">
                  <c:v>41763.986944444441</c:v>
                </c:pt>
                <c:pt idx="10800">
                  <c:v>41763.987002314818</c:v>
                </c:pt>
                <c:pt idx="10801">
                  <c:v>41763.987060185187</c:v>
                </c:pt>
                <c:pt idx="10802">
                  <c:v>41763.987129629626</c:v>
                </c:pt>
                <c:pt idx="10803">
                  <c:v>41763.987187500003</c:v>
                </c:pt>
                <c:pt idx="10804">
                  <c:v>41763.987245370372</c:v>
                </c:pt>
                <c:pt idx="10805">
                  <c:v>41763.987314814818</c:v>
                </c:pt>
                <c:pt idx="10806">
                  <c:v>41763.987372685187</c:v>
                </c:pt>
                <c:pt idx="10807">
                  <c:v>41763.987430555557</c:v>
                </c:pt>
                <c:pt idx="10808">
                  <c:v>41763.987488425926</c:v>
                </c:pt>
                <c:pt idx="10809">
                  <c:v>41763.987557870372</c:v>
                </c:pt>
                <c:pt idx="10810">
                  <c:v>41763.987615740742</c:v>
                </c:pt>
                <c:pt idx="10811">
                  <c:v>41763.987673611111</c:v>
                </c:pt>
                <c:pt idx="10812">
                  <c:v>41763.987743055557</c:v>
                </c:pt>
                <c:pt idx="10813">
                  <c:v>41763.987800925926</c:v>
                </c:pt>
                <c:pt idx="10814">
                  <c:v>41763.987858796296</c:v>
                </c:pt>
                <c:pt idx="10815">
                  <c:v>41763.987928240742</c:v>
                </c:pt>
                <c:pt idx="10816">
                  <c:v>41763.987986111111</c:v>
                </c:pt>
                <c:pt idx="10817">
                  <c:v>41763.988043981481</c:v>
                </c:pt>
                <c:pt idx="10818">
                  <c:v>41763.988113425927</c:v>
                </c:pt>
                <c:pt idx="10819">
                  <c:v>41763.988171296296</c:v>
                </c:pt>
                <c:pt idx="10820">
                  <c:v>41763.988229166665</c:v>
                </c:pt>
                <c:pt idx="10821">
                  <c:v>41763.988287037035</c:v>
                </c:pt>
                <c:pt idx="10822">
                  <c:v>41763.988356481481</c:v>
                </c:pt>
                <c:pt idx="10823">
                  <c:v>41763.98841435185</c:v>
                </c:pt>
                <c:pt idx="10824">
                  <c:v>41763.98847222222</c:v>
                </c:pt>
                <c:pt idx="10825">
                  <c:v>41763.988541666666</c:v>
                </c:pt>
                <c:pt idx="10826">
                  <c:v>41763.988599537035</c:v>
                </c:pt>
                <c:pt idx="10827">
                  <c:v>41763.988657407404</c:v>
                </c:pt>
                <c:pt idx="10828">
                  <c:v>41763.988726851851</c:v>
                </c:pt>
                <c:pt idx="10829">
                  <c:v>41763.98878472222</c:v>
                </c:pt>
                <c:pt idx="10830">
                  <c:v>41763.988842592589</c:v>
                </c:pt>
                <c:pt idx="10831">
                  <c:v>41763.988912037035</c:v>
                </c:pt>
                <c:pt idx="10832">
                  <c:v>41763.988969907405</c:v>
                </c:pt>
                <c:pt idx="10833">
                  <c:v>41763.989027777781</c:v>
                </c:pt>
                <c:pt idx="10834">
                  <c:v>41763.98909722222</c:v>
                </c:pt>
                <c:pt idx="10835">
                  <c:v>41763.989155092589</c:v>
                </c:pt>
                <c:pt idx="10836">
                  <c:v>41763.989212962966</c:v>
                </c:pt>
                <c:pt idx="10837">
                  <c:v>41763.989270833335</c:v>
                </c:pt>
                <c:pt idx="10838">
                  <c:v>41763.989340277774</c:v>
                </c:pt>
                <c:pt idx="10839">
                  <c:v>41763.989398148151</c:v>
                </c:pt>
                <c:pt idx="10840">
                  <c:v>41763.98945601852</c:v>
                </c:pt>
                <c:pt idx="10841">
                  <c:v>41763.989525462966</c:v>
                </c:pt>
                <c:pt idx="10842">
                  <c:v>41763.989583333336</c:v>
                </c:pt>
                <c:pt idx="10843">
                  <c:v>41763.989641203705</c:v>
                </c:pt>
                <c:pt idx="10844">
                  <c:v>41763.989710648151</c:v>
                </c:pt>
                <c:pt idx="10845">
                  <c:v>41763.989768518521</c:v>
                </c:pt>
                <c:pt idx="10846">
                  <c:v>41763.98982638889</c:v>
                </c:pt>
                <c:pt idx="10847">
                  <c:v>41763.989895833336</c:v>
                </c:pt>
                <c:pt idx="10848">
                  <c:v>41763.989953703705</c:v>
                </c:pt>
                <c:pt idx="10849">
                  <c:v>41763.990011574075</c:v>
                </c:pt>
                <c:pt idx="10850">
                  <c:v>41763.990069444444</c:v>
                </c:pt>
                <c:pt idx="10851">
                  <c:v>41763.99013888889</c:v>
                </c:pt>
                <c:pt idx="10852">
                  <c:v>41763.99019675926</c:v>
                </c:pt>
                <c:pt idx="10853">
                  <c:v>41763.990254629629</c:v>
                </c:pt>
                <c:pt idx="10854">
                  <c:v>41763.990324074075</c:v>
                </c:pt>
                <c:pt idx="10855">
                  <c:v>41763.990381944444</c:v>
                </c:pt>
                <c:pt idx="10856">
                  <c:v>41763.990439814814</c:v>
                </c:pt>
                <c:pt idx="10857">
                  <c:v>41763.99050925926</c:v>
                </c:pt>
                <c:pt idx="10858">
                  <c:v>41763.990567129629</c:v>
                </c:pt>
                <c:pt idx="10859">
                  <c:v>41763.990624999999</c:v>
                </c:pt>
                <c:pt idx="10860">
                  <c:v>41763.990694444445</c:v>
                </c:pt>
                <c:pt idx="10861">
                  <c:v>41763.990752314814</c:v>
                </c:pt>
                <c:pt idx="10862">
                  <c:v>41763.990810185183</c:v>
                </c:pt>
                <c:pt idx="10863">
                  <c:v>41763.990868055553</c:v>
                </c:pt>
                <c:pt idx="10864">
                  <c:v>41763.990937499999</c:v>
                </c:pt>
                <c:pt idx="10865">
                  <c:v>41763.990995370368</c:v>
                </c:pt>
                <c:pt idx="10866">
                  <c:v>41763.991053240738</c:v>
                </c:pt>
                <c:pt idx="10867">
                  <c:v>41763.991122685184</c:v>
                </c:pt>
                <c:pt idx="10868">
                  <c:v>41763.991180555553</c:v>
                </c:pt>
                <c:pt idx="10869">
                  <c:v>41763.991238425922</c:v>
                </c:pt>
                <c:pt idx="10870">
                  <c:v>41763.991307870368</c:v>
                </c:pt>
                <c:pt idx="10871">
                  <c:v>41763.991365740738</c:v>
                </c:pt>
                <c:pt idx="10872">
                  <c:v>41763.991423611114</c:v>
                </c:pt>
                <c:pt idx="10873">
                  <c:v>41763.991493055553</c:v>
                </c:pt>
                <c:pt idx="10874">
                  <c:v>41763.991550925923</c:v>
                </c:pt>
                <c:pt idx="10875">
                  <c:v>41763.991608796299</c:v>
                </c:pt>
                <c:pt idx="10876">
                  <c:v>41763.991678240738</c:v>
                </c:pt>
                <c:pt idx="10877">
                  <c:v>41763.991736111115</c:v>
                </c:pt>
                <c:pt idx="10878">
                  <c:v>41763.991793981484</c:v>
                </c:pt>
                <c:pt idx="10879">
                  <c:v>41763.991851851853</c:v>
                </c:pt>
                <c:pt idx="10880">
                  <c:v>41763.9919212963</c:v>
                </c:pt>
                <c:pt idx="10881">
                  <c:v>41763.991979166669</c:v>
                </c:pt>
                <c:pt idx="10882">
                  <c:v>41763.992037037038</c:v>
                </c:pt>
                <c:pt idx="10883">
                  <c:v>41763.992106481484</c:v>
                </c:pt>
                <c:pt idx="10884">
                  <c:v>41763.992164351854</c:v>
                </c:pt>
                <c:pt idx="10885">
                  <c:v>41763.992222222223</c:v>
                </c:pt>
                <c:pt idx="10886">
                  <c:v>41763.992291666669</c:v>
                </c:pt>
                <c:pt idx="10887">
                  <c:v>41763.992349537039</c:v>
                </c:pt>
                <c:pt idx="10888">
                  <c:v>41763.992407407408</c:v>
                </c:pt>
                <c:pt idx="10889">
                  <c:v>41763.992476851854</c:v>
                </c:pt>
                <c:pt idx="10890">
                  <c:v>41763.992534722223</c:v>
                </c:pt>
                <c:pt idx="10891">
                  <c:v>41763.992592592593</c:v>
                </c:pt>
                <c:pt idx="10892">
                  <c:v>41763.992650462962</c:v>
                </c:pt>
                <c:pt idx="10893">
                  <c:v>41763.992719907408</c:v>
                </c:pt>
                <c:pt idx="10894">
                  <c:v>41763.992777777778</c:v>
                </c:pt>
                <c:pt idx="10895">
                  <c:v>41763.992835648147</c:v>
                </c:pt>
                <c:pt idx="10896">
                  <c:v>41763.992905092593</c:v>
                </c:pt>
                <c:pt idx="10897">
                  <c:v>41763.992962962962</c:v>
                </c:pt>
                <c:pt idx="10898">
                  <c:v>41763.993020833332</c:v>
                </c:pt>
                <c:pt idx="10899">
                  <c:v>41763.993090277778</c:v>
                </c:pt>
                <c:pt idx="10900">
                  <c:v>41763.993148148147</c:v>
                </c:pt>
                <c:pt idx="10901">
                  <c:v>41763.993206018517</c:v>
                </c:pt>
                <c:pt idx="10902">
                  <c:v>41763.993275462963</c:v>
                </c:pt>
                <c:pt idx="10903">
                  <c:v>41763.993333333332</c:v>
                </c:pt>
                <c:pt idx="10904">
                  <c:v>41763.993391203701</c:v>
                </c:pt>
                <c:pt idx="10905">
                  <c:v>41763.993449074071</c:v>
                </c:pt>
                <c:pt idx="10906">
                  <c:v>41763.993518518517</c:v>
                </c:pt>
                <c:pt idx="10907">
                  <c:v>41763.993576388886</c:v>
                </c:pt>
                <c:pt idx="10908">
                  <c:v>41763.993634259263</c:v>
                </c:pt>
                <c:pt idx="10909">
                  <c:v>41763.993703703702</c:v>
                </c:pt>
                <c:pt idx="10910">
                  <c:v>41763.993761574071</c:v>
                </c:pt>
                <c:pt idx="10911">
                  <c:v>41763.993819444448</c:v>
                </c:pt>
                <c:pt idx="10912">
                  <c:v>41763.993888888886</c:v>
                </c:pt>
                <c:pt idx="10913">
                  <c:v>41763.993946759256</c:v>
                </c:pt>
                <c:pt idx="10914">
                  <c:v>41763.994004629632</c:v>
                </c:pt>
                <c:pt idx="10915">
                  <c:v>41763.994074074071</c:v>
                </c:pt>
                <c:pt idx="10916">
                  <c:v>41763.994131944448</c:v>
                </c:pt>
                <c:pt idx="10917">
                  <c:v>41763.994189814817</c:v>
                </c:pt>
                <c:pt idx="10918">
                  <c:v>41763.994259259256</c:v>
                </c:pt>
                <c:pt idx="10919">
                  <c:v>41763.994317129633</c:v>
                </c:pt>
                <c:pt idx="10920">
                  <c:v>41763.994375000002</c:v>
                </c:pt>
                <c:pt idx="10921">
                  <c:v>41763.994432870371</c:v>
                </c:pt>
                <c:pt idx="10922">
                  <c:v>41763.994502314818</c:v>
                </c:pt>
                <c:pt idx="10923">
                  <c:v>41763.994560185187</c:v>
                </c:pt>
                <c:pt idx="10924">
                  <c:v>41763.994618055556</c:v>
                </c:pt>
                <c:pt idx="10925">
                  <c:v>41763.994687500002</c:v>
                </c:pt>
                <c:pt idx="10926">
                  <c:v>41763.994745370372</c:v>
                </c:pt>
                <c:pt idx="10927">
                  <c:v>41763.994803240741</c:v>
                </c:pt>
                <c:pt idx="10928">
                  <c:v>41763.994872685187</c:v>
                </c:pt>
                <c:pt idx="10929">
                  <c:v>41763.994930555556</c:v>
                </c:pt>
                <c:pt idx="10930">
                  <c:v>41763.994988425926</c:v>
                </c:pt>
                <c:pt idx="10931">
                  <c:v>41763.995057870372</c:v>
                </c:pt>
                <c:pt idx="10932">
                  <c:v>41763.995115740741</c:v>
                </c:pt>
                <c:pt idx="10933">
                  <c:v>41763.995173611111</c:v>
                </c:pt>
                <c:pt idx="10934">
                  <c:v>41763.99523148148</c:v>
                </c:pt>
                <c:pt idx="10935">
                  <c:v>41763.995300925926</c:v>
                </c:pt>
                <c:pt idx="10936">
                  <c:v>41763.995358796295</c:v>
                </c:pt>
                <c:pt idx="10937">
                  <c:v>41763.995416666665</c:v>
                </c:pt>
                <c:pt idx="10938">
                  <c:v>41763.995486111111</c:v>
                </c:pt>
                <c:pt idx="10939">
                  <c:v>41763.99554398148</c:v>
                </c:pt>
                <c:pt idx="10940">
                  <c:v>41763.99560185185</c:v>
                </c:pt>
                <c:pt idx="10941">
                  <c:v>41763.995671296296</c:v>
                </c:pt>
                <c:pt idx="10942">
                  <c:v>41763.995729166665</c:v>
                </c:pt>
                <c:pt idx="10943">
                  <c:v>41763.995787037034</c:v>
                </c:pt>
                <c:pt idx="10944">
                  <c:v>41763.995856481481</c:v>
                </c:pt>
                <c:pt idx="10945">
                  <c:v>41763.99591435185</c:v>
                </c:pt>
                <c:pt idx="10946">
                  <c:v>41763.995972222219</c:v>
                </c:pt>
                <c:pt idx="10947">
                  <c:v>41763.996030092596</c:v>
                </c:pt>
                <c:pt idx="10948">
                  <c:v>41763.996099537035</c:v>
                </c:pt>
                <c:pt idx="10949">
                  <c:v>41763.996157407404</c:v>
                </c:pt>
                <c:pt idx="10950">
                  <c:v>41763.996215277781</c:v>
                </c:pt>
                <c:pt idx="10951">
                  <c:v>41763.99628472222</c:v>
                </c:pt>
                <c:pt idx="10952">
                  <c:v>41763.996342592596</c:v>
                </c:pt>
                <c:pt idx="10953">
                  <c:v>41763.996400462966</c:v>
                </c:pt>
                <c:pt idx="10954">
                  <c:v>41763.996469907404</c:v>
                </c:pt>
                <c:pt idx="10955">
                  <c:v>41763.996527777781</c:v>
                </c:pt>
                <c:pt idx="10956">
                  <c:v>41763.99658564815</c:v>
                </c:pt>
                <c:pt idx="10957">
                  <c:v>41763.996655092589</c:v>
                </c:pt>
                <c:pt idx="10958">
                  <c:v>41763.996712962966</c:v>
                </c:pt>
                <c:pt idx="10959">
                  <c:v>41763.996770833335</c:v>
                </c:pt>
                <c:pt idx="10960">
                  <c:v>41763.996840277781</c:v>
                </c:pt>
                <c:pt idx="10961">
                  <c:v>41763.996898148151</c:v>
                </c:pt>
                <c:pt idx="10962">
                  <c:v>41763.99695601852</c:v>
                </c:pt>
                <c:pt idx="10963">
                  <c:v>41763.997013888889</c:v>
                </c:pt>
                <c:pt idx="10964">
                  <c:v>41763.997083333335</c:v>
                </c:pt>
                <c:pt idx="10965">
                  <c:v>41763.997141203705</c:v>
                </c:pt>
                <c:pt idx="10966">
                  <c:v>41763.997199074074</c:v>
                </c:pt>
                <c:pt idx="10967">
                  <c:v>41763.99726851852</c:v>
                </c:pt>
                <c:pt idx="10968">
                  <c:v>41763.99732638889</c:v>
                </c:pt>
                <c:pt idx="10969">
                  <c:v>41763.997384259259</c:v>
                </c:pt>
                <c:pt idx="10970">
                  <c:v>41763.997453703705</c:v>
                </c:pt>
                <c:pt idx="10971">
                  <c:v>41763.997511574074</c:v>
                </c:pt>
                <c:pt idx="10972">
                  <c:v>41763.997569444444</c:v>
                </c:pt>
                <c:pt idx="10973">
                  <c:v>41763.99763888889</c:v>
                </c:pt>
                <c:pt idx="10974">
                  <c:v>41763.997696759259</c:v>
                </c:pt>
                <c:pt idx="10975">
                  <c:v>41763.997754629629</c:v>
                </c:pt>
                <c:pt idx="10976">
                  <c:v>41763.997812499998</c:v>
                </c:pt>
                <c:pt idx="10977">
                  <c:v>41763.997881944444</c:v>
                </c:pt>
                <c:pt idx="10978">
                  <c:v>41763.997939814813</c:v>
                </c:pt>
                <c:pt idx="10979">
                  <c:v>41763.997997685183</c:v>
                </c:pt>
                <c:pt idx="10980">
                  <c:v>41763.998067129629</c:v>
                </c:pt>
                <c:pt idx="10981">
                  <c:v>41763.998124999998</c:v>
                </c:pt>
                <c:pt idx="10982">
                  <c:v>41763.998182870368</c:v>
                </c:pt>
                <c:pt idx="10983">
                  <c:v>41763.998252314814</c:v>
                </c:pt>
                <c:pt idx="10984">
                  <c:v>41763.998310185183</c:v>
                </c:pt>
                <c:pt idx="10985">
                  <c:v>41763.998368055552</c:v>
                </c:pt>
                <c:pt idx="10986">
                  <c:v>41763.998437499999</c:v>
                </c:pt>
                <c:pt idx="10987">
                  <c:v>41763.998495370368</c:v>
                </c:pt>
                <c:pt idx="10988">
                  <c:v>41763.998553240737</c:v>
                </c:pt>
                <c:pt idx="10989">
                  <c:v>41763.998611111114</c:v>
                </c:pt>
                <c:pt idx="10990">
                  <c:v>41763.998680555553</c:v>
                </c:pt>
                <c:pt idx="10991">
                  <c:v>41763.998738425929</c:v>
                </c:pt>
                <c:pt idx="10992">
                  <c:v>41763.998796296299</c:v>
                </c:pt>
                <c:pt idx="10993">
                  <c:v>41763.998865740738</c:v>
                </c:pt>
                <c:pt idx="10994">
                  <c:v>41763.998923611114</c:v>
                </c:pt>
                <c:pt idx="10995">
                  <c:v>41763.998981481483</c:v>
                </c:pt>
                <c:pt idx="10996">
                  <c:v>41763.999050925922</c:v>
                </c:pt>
                <c:pt idx="10997">
                  <c:v>41763.999108796299</c:v>
                </c:pt>
                <c:pt idx="10998">
                  <c:v>41763.999166666668</c:v>
                </c:pt>
                <c:pt idx="10999">
                  <c:v>41763.999236111114</c:v>
                </c:pt>
                <c:pt idx="11000">
                  <c:v>41763.999293981484</c:v>
                </c:pt>
                <c:pt idx="11001">
                  <c:v>41763.999351851853</c:v>
                </c:pt>
                <c:pt idx="11002">
                  <c:v>41763.999421296299</c:v>
                </c:pt>
                <c:pt idx="11003">
                  <c:v>41763.999479166669</c:v>
                </c:pt>
                <c:pt idx="11004">
                  <c:v>41763.999537037038</c:v>
                </c:pt>
                <c:pt idx="11005">
                  <c:v>41763.999594907407</c:v>
                </c:pt>
                <c:pt idx="11006">
                  <c:v>41763.999664351853</c:v>
                </c:pt>
                <c:pt idx="11007">
                  <c:v>41763.999722222223</c:v>
                </c:pt>
                <c:pt idx="11008">
                  <c:v>41763.999780092592</c:v>
                </c:pt>
                <c:pt idx="11009">
                  <c:v>41763.999849537038</c:v>
                </c:pt>
                <c:pt idx="11010">
                  <c:v>41763.999907407408</c:v>
                </c:pt>
                <c:pt idx="11011">
                  <c:v>41763.999965277777</c:v>
                </c:pt>
                <c:pt idx="11012">
                  <c:v>41764.000034722223</c:v>
                </c:pt>
                <c:pt idx="11013">
                  <c:v>41764.000092592592</c:v>
                </c:pt>
                <c:pt idx="11014">
                  <c:v>41764.000150462962</c:v>
                </c:pt>
                <c:pt idx="11015">
                  <c:v>41764.000219907408</c:v>
                </c:pt>
                <c:pt idx="11016">
                  <c:v>41764.000277777777</c:v>
                </c:pt>
                <c:pt idx="11017">
                  <c:v>41764.000335648147</c:v>
                </c:pt>
                <c:pt idx="11018">
                  <c:v>41764.000393518516</c:v>
                </c:pt>
                <c:pt idx="11019">
                  <c:v>41764.000462962962</c:v>
                </c:pt>
                <c:pt idx="11020">
                  <c:v>41764.000520833331</c:v>
                </c:pt>
                <c:pt idx="11021">
                  <c:v>41764.000578703701</c:v>
                </c:pt>
                <c:pt idx="11022">
                  <c:v>41764.000648148147</c:v>
                </c:pt>
                <c:pt idx="11023">
                  <c:v>41764.000706018516</c:v>
                </c:pt>
                <c:pt idx="11024">
                  <c:v>41764.000763888886</c:v>
                </c:pt>
                <c:pt idx="11025">
                  <c:v>41764.000833333332</c:v>
                </c:pt>
                <c:pt idx="11026">
                  <c:v>41764.000891203701</c:v>
                </c:pt>
                <c:pt idx="11027">
                  <c:v>41764.000949074078</c:v>
                </c:pt>
                <c:pt idx="11028">
                  <c:v>41764.001018518517</c:v>
                </c:pt>
                <c:pt idx="11029">
                  <c:v>41764.001076388886</c:v>
                </c:pt>
                <c:pt idx="11030">
                  <c:v>41764.001134259262</c:v>
                </c:pt>
                <c:pt idx="11031">
                  <c:v>41764.001192129632</c:v>
                </c:pt>
                <c:pt idx="11032">
                  <c:v>41764.001261574071</c:v>
                </c:pt>
                <c:pt idx="11033">
                  <c:v>41764.001319444447</c:v>
                </c:pt>
                <c:pt idx="11034">
                  <c:v>41764.001377314817</c:v>
                </c:pt>
                <c:pt idx="11035">
                  <c:v>41764.001446759263</c:v>
                </c:pt>
                <c:pt idx="11036">
                  <c:v>41764.001504629632</c:v>
                </c:pt>
                <c:pt idx="11037">
                  <c:v>41764.001562500001</c:v>
                </c:pt>
                <c:pt idx="11038">
                  <c:v>41764.001631944448</c:v>
                </c:pt>
                <c:pt idx="11039">
                  <c:v>41764.001689814817</c:v>
                </c:pt>
                <c:pt idx="11040">
                  <c:v>41764.001747685186</c:v>
                </c:pt>
                <c:pt idx="11041">
                  <c:v>41764.001817129632</c:v>
                </c:pt>
                <c:pt idx="11042">
                  <c:v>41764.001875000002</c:v>
                </c:pt>
                <c:pt idx="11043">
                  <c:v>41764.001932870371</c:v>
                </c:pt>
                <c:pt idx="11044">
                  <c:v>41764.00199074074</c:v>
                </c:pt>
                <c:pt idx="11045">
                  <c:v>41764.002060185187</c:v>
                </c:pt>
                <c:pt idx="11046">
                  <c:v>41764.002118055556</c:v>
                </c:pt>
                <c:pt idx="11047">
                  <c:v>41764.002175925925</c:v>
                </c:pt>
                <c:pt idx="11048">
                  <c:v>41764.002245370371</c:v>
                </c:pt>
                <c:pt idx="11049">
                  <c:v>41764.002303240741</c:v>
                </c:pt>
                <c:pt idx="11050">
                  <c:v>41764.00236111111</c:v>
                </c:pt>
                <c:pt idx="11051">
                  <c:v>41764.002430555556</c:v>
                </c:pt>
                <c:pt idx="11052">
                  <c:v>41764.002488425926</c:v>
                </c:pt>
                <c:pt idx="11053">
                  <c:v>41764.002546296295</c:v>
                </c:pt>
                <c:pt idx="11054">
                  <c:v>41764.002615740741</c:v>
                </c:pt>
                <c:pt idx="11055">
                  <c:v>41764.00267361111</c:v>
                </c:pt>
                <c:pt idx="11056">
                  <c:v>41764.00273148148</c:v>
                </c:pt>
                <c:pt idx="11057">
                  <c:v>41764.002800925926</c:v>
                </c:pt>
                <c:pt idx="11058">
                  <c:v>41764.002858796295</c:v>
                </c:pt>
                <c:pt idx="11059">
                  <c:v>41764.002916666665</c:v>
                </c:pt>
                <c:pt idx="11060">
                  <c:v>41764.002974537034</c:v>
                </c:pt>
                <c:pt idx="11061">
                  <c:v>41764.00304398148</c:v>
                </c:pt>
                <c:pt idx="11062">
                  <c:v>41764.003101851849</c:v>
                </c:pt>
                <c:pt idx="11063">
                  <c:v>41764.003159722219</c:v>
                </c:pt>
                <c:pt idx="11064">
                  <c:v>41764.003229166665</c:v>
                </c:pt>
                <c:pt idx="11065">
                  <c:v>41764.003287037034</c:v>
                </c:pt>
                <c:pt idx="11066">
                  <c:v>41764.003344907411</c:v>
                </c:pt>
                <c:pt idx="11067">
                  <c:v>41764.00341435185</c:v>
                </c:pt>
                <c:pt idx="11068">
                  <c:v>41764.003472222219</c:v>
                </c:pt>
                <c:pt idx="11069">
                  <c:v>41764.003530092596</c:v>
                </c:pt>
                <c:pt idx="11070">
                  <c:v>41764.003599537034</c:v>
                </c:pt>
                <c:pt idx="11071">
                  <c:v>41764.003657407404</c:v>
                </c:pt>
                <c:pt idx="11072">
                  <c:v>41764.00371527778</c:v>
                </c:pt>
                <c:pt idx="11073">
                  <c:v>41764.00377314815</c:v>
                </c:pt>
                <c:pt idx="11074">
                  <c:v>41764.003842592596</c:v>
                </c:pt>
                <c:pt idx="11075">
                  <c:v>41764.003900462965</c:v>
                </c:pt>
                <c:pt idx="11076">
                  <c:v>41764.003958333335</c:v>
                </c:pt>
                <c:pt idx="11077">
                  <c:v>41764.004027777781</c:v>
                </c:pt>
                <c:pt idx="11078">
                  <c:v>41764.00408564815</c:v>
                </c:pt>
                <c:pt idx="11079">
                  <c:v>41764.004143518519</c:v>
                </c:pt>
                <c:pt idx="11080">
                  <c:v>41764.004212962966</c:v>
                </c:pt>
                <c:pt idx="11081">
                  <c:v>41764.004270833335</c:v>
                </c:pt>
                <c:pt idx="11082">
                  <c:v>41764.004328703704</c:v>
                </c:pt>
                <c:pt idx="11083">
                  <c:v>41764.00439814815</c:v>
                </c:pt>
                <c:pt idx="11084">
                  <c:v>41764.00445601852</c:v>
                </c:pt>
                <c:pt idx="11085">
                  <c:v>41764.004513888889</c:v>
                </c:pt>
                <c:pt idx="11086">
                  <c:v>41764.004571759258</c:v>
                </c:pt>
                <c:pt idx="11087">
                  <c:v>41764.004641203705</c:v>
                </c:pt>
                <c:pt idx="11088">
                  <c:v>41764.004699074074</c:v>
                </c:pt>
                <c:pt idx="11089">
                  <c:v>41764.004756944443</c:v>
                </c:pt>
                <c:pt idx="11090">
                  <c:v>41764.004826388889</c:v>
                </c:pt>
                <c:pt idx="11091">
                  <c:v>41764.004884259259</c:v>
                </c:pt>
                <c:pt idx="11092">
                  <c:v>41764.004942129628</c:v>
                </c:pt>
                <c:pt idx="11093">
                  <c:v>41764.005011574074</c:v>
                </c:pt>
                <c:pt idx="11094">
                  <c:v>41764.005069444444</c:v>
                </c:pt>
                <c:pt idx="11095">
                  <c:v>41764.005127314813</c:v>
                </c:pt>
                <c:pt idx="11096">
                  <c:v>41764.005196759259</c:v>
                </c:pt>
                <c:pt idx="11097">
                  <c:v>41764.005254629628</c:v>
                </c:pt>
                <c:pt idx="11098">
                  <c:v>41764.005312499998</c:v>
                </c:pt>
                <c:pt idx="11099">
                  <c:v>41764.005381944444</c:v>
                </c:pt>
                <c:pt idx="11100">
                  <c:v>41764.005439814813</c:v>
                </c:pt>
                <c:pt idx="11101">
                  <c:v>41764.005497685182</c:v>
                </c:pt>
                <c:pt idx="11102">
                  <c:v>41764.005555555559</c:v>
                </c:pt>
                <c:pt idx="11103">
                  <c:v>41764.005624999998</c:v>
                </c:pt>
                <c:pt idx="11104">
                  <c:v>41764.005682870367</c:v>
                </c:pt>
                <c:pt idx="11105">
                  <c:v>41764.005740740744</c:v>
                </c:pt>
                <c:pt idx="11106">
                  <c:v>41764.005810185183</c:v>
                </c:pt>
                <c:pt idx="11107">
                  <c:v>41764.005868055552</c:v>
                </c:pt>
                <c:pt idx="11108">
                  <c:v>41764.005925925929</c:v>
                </c:pt>
                <c:pt idx="11109">
                  <c:v>41764.005995370368</c:v>
                </c:pt>
                <c:pt idx="11110">
                  <c:v>41764.006053240744</c:v>
                </c:pt>
                <c:pt idx="11111">
                  <c:v>41764.006111111114</c:v>
                </c:pt>
                <c:pt idx="11112">
                  <c:v>41764.006180555552</c:v>
                </c:pt>
                <c:pt idx="11113">
                  <c:v>41764.006238425929</c:v>
                </c:pt>
                <c:pt idx="11114">
                  <c:v>41764.006296296298</c:v>
                </c:pt>
                <c:pt idx="11115">
                  <c:v>41764.006354166668</c:v>
                </c:pt>
                <c:pt idx="11116">
                  <c:v>41764.006423611114</c:v>
                </c:pt>
                <c:pt idx="11117">
                  <c:v>41764.006481481483</c:v>
                </c:pt>
                <c:pt idx="11118">
                  <c:v>41764.006539351853</c:v>
                </c:pt>
                <c:pt idx="11119">
                  <c:v>41764.006608796299</c:v>
                </c:pt>
                <c:pt idx="11120">
                  <c:v>41764.006666666668</c:v>
                </c:pt>
                <c:pt idx="11121">
                  <c:v>41764.006724537037</c:v>
                </c:pt>
                <c:pt idx="11122">
                  <c:v>41764.006793981483</c:v>
                </c:pt>
                <c:pt idx="11123">
                  <c:v>41764.006851851853</c:v>
                </c:pt>
                <c:pt idx="11124">
                  <c:v>41764.006909722222</c:v>
                </c:pt>
                <c:pt idx="11125">
                  <c:v>41764.006979166668</c:v>
                </c:pt>
                <c:pt idx="11126">
                  <c:v>41764.007037037038</c:v>
                </c:pt>
                <c:pt idx="11127">
                  <c:v>41764.007094907407</c:v>
                </c:pt>
                <c:pt idx="11128">
                  <c:v>41764.007152777776</c:v>
                </c:pt>
                <c:pt idx="11129">
                  <c:v>41764.007222222222</c:v>
                </c:pt>
                <c:pt idx="11130">
                  <c:v>41764.007280092592</c:v>
                </c:pt>
                <c:pt idx="11131">
                  <c:v>41764.007337962961</c:v>
                </c:pt>
                <c:pt idx="11132">
                  <c:v>41764.007407407407</c:v>
                </c:pt>
                <c:pt idx="11133">
                  <c:v>41764.007465277777</c:v>
                </c:pt>
                <c:pt idx="11134">
                  <c:v>41764.007523148146</c:v>
                </c:pt>
                <c:pt idx="11135">
                  <c:v>41764.007592592592</c:v>
                </c:pt>
                <c:pt idx="11136">
                  <c:v>41764.007650462961</c:v>
                </c:pt>
                <c:pt idx="11137">
                  <c:v>41764.007708333331</c:v>
                </c:pt>
                <c:pt idx="11138">
                  <c:v>41764.007777777777</c:v>
                </c:pt>
                <c:pt idx="11139">
                  <c:v>41764.007835648146</c:v>
                </c:pt>
                <c:pt idx="11140">
                  <c:v>41764.007893518516</c:v>
                </c:pt>
                <c:pt idx="11141">
                  <c:v>41764.007962962962</c:v>
                </c:pt>
                <c:pt idx="11142">
                  <c:v>41764.008020833331</c:v>
                </c:pt>
                <c:pt idx="11143">
                  <c:v>41764.0080787037</c:v>
                </c:pt>
                <c:pt idx="11144">
                  <c:v>41764.008136574077</c:v>
                </c:pt>
                <c:pt idx="11145">
                  <c:v>41764.008206018516</c:v>
                </c:pt>
                <c:pt idx="11146">
                  <c:v>41764.008263888885</c:v>
                </c:pt>
                <c:pt idx="11147">
                  <c:v>41764.008321759262</c:v>
                </c:pt>
                <c:pt idx="11148">
                  <c:v>41764.008391203701</c:v>
                </c:pt>
                <c:pt idx="11149">
                  <c:v>41764.008449074077</c:v>
                </c:pt>
                <c:pt idx="11150">
                  <c:v>41764.008506944447</c:v>
                </c:pt>
                <c:pt idx="11151">
                  <c:v>41764.008576388886</c:v>
                </c:pt>
                <c:pt idx="11152">
                  <c:v>41764.008634259262</c:v>
                </c:pt>
                <c:pt idx="11153">
                  <c:v>41764.008692129632</c:v>
                </c:pt>
                <c:pt idx="11154">
                  <c:v>41764.008761574078</c:v>
                </c:pt>
                <c:pt idx="11155">
                  <c:v>41764.008819444447</c:v>
                </c:pt>
                <c:pt idx="11156">
                  <c:v>41764.008877314816</c:v>
                </c:pt>
                <c:pt idx="11157">
                  <c:v>41764.008935185186</c:v>
                </c:pt>
                <c:pt idx="11158">
                  <c:v>41764.009004629632</c:v>
                </c:pt>
                <c:pt idx="11159">
                  <c:v>41764.009062500001</c:v>
                </c:pt>
                <c:pt idx="11160">
                  <c:v>41764.009120370371</c:v>
                </c:pt>
                <c:pt idx="11161">
                  <c:v>41764.009189814817</c:v>
                </c:pt>
                <c:pt idx="11162">
                  <c:v>41764.009247685186</c:v>
                </c:pt>
                <c:pt idx="11163">
                  <c:v>41764.009305555555</c:v>
                </c:pt>
                <c:pt idx="11164">
                  <c:v>41764.009375000001</c:v>
                </c:pt>
                <c:pt idx="11165">
                  <c:v>41764.009432870371</c:v>
                </c:pt>
                <c:pt idx="11166">
                  <c:v>41764.00949074074</c:v>
                </c:pt>
                <c:pt idx="11167">
                  <c:v>41764.009560185186</c:v>
                </c:pt>
                <c:pt idx="11168">
                  <c:v>41764.009618055556</c:v>
                </c:pt>
                <c:pt idx="11169">
                  <c:v>41764.009675925925</c:v>
                </c:pt>
                <c:pt idx="11170">
                  <c:v>41764.009733796294</c:v>
                </c:pt>
                <c:pt idx="11171">
                  <c:v>41764.00980324074</c:v>
                </c:pt>
                <c:pt idx="11172">
                  <c:v>41764.00986111111</c:v>
                </c:pt>
                <c:pt idx="11173">
                  <c:v>41764.009918981479</c:v>
                </c:pt>
                <c:pt idx="11174">
                  <c:v>41764.009988425925</c:v>
                </c:pt>
                <c:pt idx="11175">
                  <c:v>41764.010046296295</c:v>
                </c:pt>
                <c:pt idx="11176">
                  <c:v>41764.010104166664</c:v>
                </c:pt>
                <c:pt idx="11177">
                  <c:v>41764.01017361111</c:v>
                </c:pt>
                <c:pt idx="11178">
                  <c:v>41764.010231481479</c:v>
                </c:pt>
                <c:pt idx="11179">
                  <c:v>41764.010289351849</c:v>
                </c:pt>
                <c:pt idx="11180">
                  <c:v>41764.010358796295</c:v>
                </c:pt>
                <c:pt idx="11181">
                  <c:v>41764.010416666664</c:v>
                </c:pt>
                <c:pt idx="11182">
                  <c:v>41764.010474537034</c:v>
                </c:pt>
                <c:pt idx="11183">
                  <c:v>41764.01054398148</c:v>
                </c:pt>
                <c:pt idx="11184">
                  <c:v>41764.010601851849</c:v>
                </c:pt>
                <c:pt idx="11185">
                  <c:v>41764.010659722226</c:v>
                </c:pt>
                <c:pt idx="11186">
                  <c:v>41764.010717592595</c:v>
                </c:pt>
                <c:pt idx="11187">
                  <c:v>41764.010787037034</c:v>
                </c:pt>
                <c:pt idx="11188">
                  <c:v>41764.010844907411</c:v>
                </c:pt>
                <c:pt idx="11189">
                  <c:v>41764.01090277778</c:v>
                </c:pt>
                <c:pt idx="11190">
                  <c:v>41764.010972222219</c:v>
                </c:pt>
                <c:pt idx="11191">
                  <c:v>41764.011030092595</c:v>
                </c:pt>
                <c:pt idx="11192">
                  <c:v>41764.011087962965</c:v>
                </c:pt>
                <c:pt idx="11193">
                  <c:v>41764.011157407411</c:v>
                </c:pt>
                <c:pt idx="11194">
                  <c:v>41764.01121527778</c:v>
                </c:pt>
                <c:pt idx="11195">
                  <c:v>41764.011273148149</c:v>
                </c:pt>
                <c:pt idx="11196">
                  <c:v>41764.011342592596</c:v>
                </c:pt>
                <c:pt idx="11197">
                  <c:v>41764.011400462965</c:v>
                </c:pt>
                <c:pt idx="11198">
                  <c:v>41764.011458333334</c:v>
                </c:pt>
                <c:pt idx="11199">
                  <c:v>41764.011516203704</c:v>
                </c:pt>
                <c:pt idx="11200">
                  <c:v>41764.01158564815</c:v>
                </c:pt>
                <c:pt idx="11201">
                  <c:v>41764.011643518519</c:v>
                </c:pt>
                <c:pt idx="11202">
                  <c:v>41764.011701388888</c:v>
                </c:pt>
                <c:pt idx="11203">
                  <c:v>41764.011770833335</c:v>
                </c:pt>
                <c:pt idx="11204">
                  <c:v>41764.011828703704</c:v>
                </c:pt>
                <c:pt idx="11205">
                  <c:v>41764.011886574073</c:v>
                </c:pt>
                <c:pt idx="11206">
                  <c:v>41764.011956018519</c:v>
                </c:pt>
                <c:pt idx="11207">
                  <c:v>41764.012013888889</c:v>
                </c:pt>
                <c:pt idx="11208">
                  <c:v>41764.012071759258</c:v>
                </c:pt>
                <c:pt idx="11209">
                  <c:v>41764.012141203704</c:v>
                </c:pt>
                <c:pt idx="11210">
                  <c:v>41764.012199074074</c:v>
                </c:pt>
                <c:pt idx="11211">
                  <c:v>41764.012256944443</c:v>
                </c:pt>
                <c:pt idx="11212">
                  <c:v>41764.012314814812</c:v>
                </c:pt>
                <c:pt idx="11213">
                  <c:v>41764.012384259258</c:v>
                </c:pt>
                <c:pt idx="11214">
                  <c:v>41764.012442129628</c:v>
                </c:pt>
                <c:pt idx="11215">
                  <c:v>41764.012499999997</c:v>
                </c:pt>
                <c:pt idx="11216">
                  <c:v>41764.012569444443</c:v>
                </c:pt>
                <c:pt idx="11217">
                  <c:v>41764.012627314813</c:v>
                </c:pt>
                <c:pt idx="11218">
                  <c:v>41764.012685185182</c:v>
                </c:pt>
                <c:pt idx="11219">
                  <c:v>41764.012754629628</c:v>
                </c:pt>
                <c:pt idx="11220">
                  <c:v>41764.012812499997</c:v>
                </c:pt>
                <c:pt idx="11221">
                  <c:v>41764.012870370374</c:v>
                </c:pt>
                <c:pt idx="11222">
                  <c:v>41764.012939814813</c:v>
                </c:pt>
                <c:pt idx="11223">
                  <c:v>41764.012997685182</c:v>
                </c:pt>
                <c:pt idx="11224">
                  <c:v>41764.013055555559</c:v>
                </c:pt>
                <c:pt idx="11225">
                  <c:v>41764.013124999998</c:v>
                </c:pt>
                <c:pt idx="11226">
                  <c:v>41764.013182870367</c:v>
                </c:pt>
                <c:pt idx="11227">
                  <c:v>41764.013240740744</c:v>
                </c:pt>
                <c:pt idx="11228">
                  <c:v>41764.013298611113</c:v>
                </c:pt>
                <c:pt idx="11229">
                  <c:v>41764.013368055559</c:v>
                </c:pt>
                <c:pt idx="11230">
                  <c:v>41764.013425925928</c:v>
                </c:pt>
                <c:pt idx="11231">
                  <c:v>41764.013483796298</c:v>
                </c:pt>
                <c:pt idx="11232">
                  <c:v>41764.013553240744</c:v>
                </c:pt>
                <c:pt idx="11233">
                  <c:v>41764.013611111113</c:v>
                </c:pt>
                <c:pt idx="11234">
                  <c:v>41764.013668981483</c:v>
                </c:pt>
                <c:pt idx="11235">
                  <c:v>41764.013738425929</c:v>
                </c:pt>
                <c:pt idx="11236">
                  <c:v>41764.013796296298</c:v>
                </c:pt>
                <c:pt idx="11237">
                  <c:v>41764.013854166667</c:v>
                </c:pt>
                <c:pt idx="11238">
                  <c:v>41764.013923611114</c:v>
                </c:pt>
                <c:pt idx="11239">
                  <c:v>41764.013981481483</c:v>
                </c:pt>
                <c:pt idx="11240">
                  <c:v>41764.014039351852</c:v>
                </c:pt>
                <c:pt idx="11241">
                  <c:v>41764.014097222222</c:v>
                </c:pt>
                <c:pt idx="11242">
                  <c:v>41764.014166666668</c:v>
                </c:pt>
                <c:pt idx="11243">
                  <c:v>41764.014224537037</c:v>
                </c:pt>
                <c:pt idx="11244">
                  <c:v>41764.014282407406</c:v>
                </c:pt>
                <c:pt idx="11245">
                  <c:v>41764.014351851853</c:v>
                </c:pt>
                <c:pt idx="11246">
                  <c:v>41764.014409722222</c:v>
                </c:pt>
                <c:pt idx="11247">
                  <c:v>41764.014467592591</c:v>
                </c:pt>
                <c:pt idx="11248">
                  <c:v>41764.014537037037</c:v>
                </c:pt>
                <c:pt idx="11249">
                  <c:v>41764.014594907407</c:v>
                </c:pt>
                <c:pt idx="11250">
                  <c:v>41764.014652777776</c:v>
                </c:pt>
                <c:pt idx="11251">
                  <c:v>41764.014722222222</c:v>
                </c:pt>
                <c:pt idx="11252">
                  <c:v>41764.014780092592</c:v>
                </c:pt>
                <c:pt idx="11253">
                  <c:v>41764.014837962961</c:v>
                </c:pt>
                <c:pt idx="11254">
                  <c:v>41764.01489583333</c:v>
                </c:pt>
                <c:pt idx="11255">
                  <c:v>41764.014965277776</c:v>
                </c:pt>
                <c:pt idx="11256">
                  <c:v>41764.015023148146</c:v>
                </c:pt>
                <c:pt idx="11257">
                  <c:v>41764.015081018515</c:v>
                </c:pt>
                <c:pt idx="11258">
                  <c:v>41764.015150462961</c:v>
                </c:pt>
                <c:pt idx="11259">
                  <c:v>41764.015208333331</c:v>
                </c:pt>
                <c:pt idx="11260">
                  <c:v>41764.015266203707</c:v>
                </c:pt>
                <c:pt idx="11261">
                  <c:v>41764.015335648146</c:v>
                </c:pt>
                <c:pt idx="11262">
                  <c:v>41764.015393518515</c:v>
                </c:pt>
                <c:pt idx="11263">
                  <c:v>41764.015451388892</c:v>
                </c:pt>
                <c:pt idx="11264">
                  <c:v>41764.015520833331</c:v>
                </c:pt>
                <c:pt idx="11265">
                  <c:v>41764.0155787037</c:v>
                </c:pt>
                <c:pt idx="11266">
                  <c:v>41764.015636574077</c:v>
                </c:pt>
                <c:pt idx="11267">
                  <c:v>41764.015694444446</c:v>
                </c:pt>
                <c:pt idx="11268">
                  <c:v>41764.015763888892</c:v>
                </c:pt>
                <c:pt idx="11269">
                  <c:v>41764.015821759262</c:v>
                </c:pt>
                <c:pt idx="11270">
                  <c:v>41764.015879629631</c:v>
                </c:pt>
                <c:pt idx="11271">
                  <c:v>41764.015949074077</c:v>
                </c:pt>
                <c:pt idx="11272">
                  <c:v>41764.016006944446</c:v>
                </c:pt>
                <c:pt idx="11273">
                  <c:v>41764.016064814816</c:v>
                </c:pt>
                <c:pt idx="11274">
                  <c:v>41764.016134259262</c:v>
                </c:pt>
                <c:pt idx="11275">
                  <c:v>41764.016192129631</c:v>
                </c:pt>
                <c:pt idx="11276">
                  <c:v>41764.016250000001</c:v>
                </c:pt>
                <c:pt idx="11277">
                  <c:v>41764.016319444447</c:v>
                </c:pt>
                <c:pt idx="11278">
                  <c:v>41764.016377314816</c:v>
                </c:pt>
                <c:pt idx="11279">
                  <c:v>41764.016435185185</c:v>
                </c:pt>
                <c:pt idx="11280">
                  <c:v>41764.016504629632</c:v>
                </c:pt>
                <c:pt idx="11281">
                  <c:v>41764.016562500001</c:v>
                </c:pt>
                <c:pt idx="11282">
                  <c:v>41764.01662037037</c:v>
                </c:pt>
                <c:pt idx="11283">
                  <c:v>41764.01667824074</c:v>
                </c:pt>
                <c:pt idx="11284">
                  <c:v>41764.016747685186</c:v>
                </c:pt>
                <c:pt idx="11285">
                  <c:v>41764.016805555555</c:v>
                </c:pt>
                <c:pt idx="11286">
                  <c:v>41764.016863425924</c:v>
                </c:pt>
                <c:pt idx="11287">
                  <c:v>41764.016932870371</c:v>
                </c:pt>
                <c:pt idx="11288">
                  <c:v>41764.01699074074</c:v>
                </c:pt>
                <c:pt idx="11289">
                  <c:v>41764.017048611109</c:v>
                </c:pt>
                <c:pt idx="11290">
                  <c:v>41764.017118055555</c:v>
                </c:pt>
                <c:pt idx="11291">
                  <c:v>41764.017175925925</c:v>
                </c:pt>
                <c:pt idx="11292">
                  <c:v>41764.017233796294</c:v>
                </c:pt>
                <c:pt idx="11293">
                  <c:v>41764.01730324074</c:v>
                </c:pt>
                <c:pt idx="11294">
                  <c:v>41764.017361111109</c:v>
                </c:pt>
                <c:pt idx="11295">
                  <c:v>41764.017418981479</c:v>
                </c:pt>
                <c:pt idx="11296">
                  <c:v>41764.017476851855</c:v>
                </c:pt>
                <c:pt idx="11297">
                  <c:v>41764.017546296294</c:v>
                </c:pt>
                <c:pt idx="11298">
                  <c:v>41764.017604166664</c:v>
                </c:pt>
                <c:pt idx="11299">
                  <c:v>41764.01766203704</c:v>
                </c:pt>
                <c:pt idx="11300">
                  <c:v>41764.017731481479</c:v>
                </c:pt>
                <c:pt idx="11301">
                  <c:v>41764.017789351848</c:v>
                </c:pt>
                <c:pt idx="11302">
                  <c:v>41764.017847222225</c:v>
                </c:pt>
                <c:pt idx="11303">
                  <c:v>41764.017916666664</c:v>
                </c:pt>
                <c:pt idx="11304">
                  <c:v>41764.017974537041</c:v>
                </c:pt>
                <c:pt idx="11305">
                  <c:v>41764.01803240741</c:v>
                </c:pt>
                <c:pt idx="11306">
                  <c:v>41764.018101851849</c:v>
                </c:pt>
                <c:pt idx="11307">
                  <c:v>41764.018159722225</c:v>
                </c:pt>
                <c:pt idx="11308">
                  <c:v>41764.018217592595</c:v>
                </c:pt>
                <c:pt idx="11309">
                  <c:v>41764.018287037034</c:v>
                </c:pt>
                <c:pt idx="11310">
                  <c:v>41764.01834490741</c:v>
                </c:pt>
                <c:pt idx="11311">
                  <c:v>41764.01840277778</c:v>
                </c:pt>
                <c:pt idx="11312">
                  <c:v>41764.018460648149</c:v>
                </c:pt>
                <c:pt idx="11313">
                  <c:v>41764.018530092595</c:v>
                </c:pt>
                <c:pt idx="11314">
                  <c:v>41764.018587962964</c:v>
                </c:pt>
                <c:pt idx="11315">
                  <c:v>41764.018645833334</c:v>
                </c:pt>
                <c:pt idx="11316">
                  <c:v>41764.01871527778</c:v>
                </c:pt>
                <c:pt idx="11317">
                  <c:v>41764.018773148149</c:v>
                </c:pt>
                <c:pt idx="11318">
                  <c:v>41764.018831018519</c:v>
                </c:pt>
                <c:pt idx="11319">
                  <c:v>41764.018900462965</c:v>
                </c:pt>
                <c:pt idx="11320">
                  <c:v>41764.018958333334</c:v>
                </c:pt>
                <c:pt idx="11321">
                  <c:v>41764.019016203703</c:v>
                </c:pt>
                <c:pt idx="11322">
                  <c:v>41764.019085648149</c:v>
                </c:pt>
                <c:pt idx="11323">
                  <c:v>41764.019143518519</c:v>
                </c:pt>
                <c:pt idx="11324">
                  <c:v>41764.019201388888</c:v>
                </c:pt>
                <c:pt idx="11325">
                  <c:v>41764.019259259258</c:v>
                </c:pt>
                <c:pt idx="11326">
                  <c:v>41764.019328703704</c:v>
                </c:pt>
                <c:pt idx="11327">
                  <c:v>41764.019386574073</c:v>
                </c:pt>
                <c:pt idx="11328">
                  <c:v>41764.019444444442</c:v>
                </c:pt>
                <c:pt idx="11329">
                  <c:v>41764.019513888888</c:v>
                </c:pt>
                <c:pt idx="11330">
                  <c:v>41764.019571759258</c:v>
                </c:pt>
                <c:pt idx="11331">
                  <c:v>41764.019629629627</c:v>
                </c:pt>
                <c:pt idx="11332">
                  <c:v>41764.019699074073</c:v>
                </c:pt>
                <c:pt idx="11333">
                  <c:v>41764.019756944443</c:v>
                </c:pt>
                <c:pt idx="11334">
                  <c:v>41764.019814814812</c:v>
                </c:pt>
                <c:pt idx="11335">
                  <c:v>41764.019884259258</c:v>
                </c:pt>
                <c:pt idx="11336">
                  <c:v>41764.019942129627</c:v>
                </c:pt>
                <c:pt idx="11337">
                  <c:v>41764.019999999997</c:v>
                </c:pt>
                <c:pt idx="11338">
                  <c:v>41764.020057870373</c:v>
                </c:pt>
                <c:pt idx="11339">
                  <c:v>41764.020127314812</c:v>
                </c:pt>
                <c:pt idx="11340">
                  <c:v>41764.020185185182</c:v>
                </c:pt>
                <c:pt idx="11341">
                  <c:v>41764.020243055558</c:v>
                </c:pt>
                <c:pt idx="11342">
                  <c:v>41764.020312499997</c:v>
                </c:pt>
                <c:pt idx="11343">
                  <c:v>41764.020370370374</c:v>
                </c:pt>
                <c:pt idx="11344">
                  <c:v>41764.020428240743</c:v>
                </c:pt>
                <c:pt idx="11345">
                  <c:v>41764.020497685182</c:v>
                </c:pt>
                <c:pt idx="11346">
                  <c:v>41764.020555555559</c:v>
                </c:pt>
                <c:pt idx="11347">
                  <c:v>41764.020613425928</c:v>
                </c:pt>
                <c:pt idx="11348">
                  <c:v>41764.020682870374</c:v>
                </c:pt>
                <c:pt idx="11349">
                  <c:v>41764.020740740743</c:v>
                </c:pt>
                <c:pt idx="11350">
                  <c:v>41764.020798611113</c:v>
                </c:pt>
                <c:pt idx="11351">
                  <c:v>41764.020856481482</c:v>
                </c:pt>
                <c:pt idx="11352">
                  <c:v>41764.020925925928</c:v>
                </c:pt>
                <c:pt idx="11353">
                  <c:v>41764.020983796298</c:v>
                </c:pt>
                <c:pt idx="11354">
                  <c:v>41764.021041666667</c:v>
                </c:pt>
                <c:pt idx="11355">
                  <c:v>41764.021111111113</c:v>
                </c:pt>
                <c:pt idx="11356">
                  <c:v>41764.021168981482</c:v>
                </c:pt>
                <c:pt idx="11357">
                  <c:v>41764.021226851852</c:v>
                </c:pt>
                <c:pt idx="11358">
                  <c:v>41764.021296296298</c:v>
                </c:pt>
                <c:pt idx="11359">
                  <c:v>41764.021354166667</c:v>
                </c:pt>
                <c:pt idx="11360">
                  <c:v>41764.021412037036</c:v>
                </c:pt>
                <c:pt idx="11361">
                  <c:v>41764.021481481483</c:v>
                </c:pt>
                <c:pt idx="11362">
                  <c:v>41764.021539351852</c:v>
                </c:pt>
                <c:pt idx="11363">
                  <c:v>41764.021597222221</c:v>
                </c:pt>
                <c:pt idx="11364">
                  <c:v>41764.021666666667</c:v>
                </c:pt>
                <c:pt idx="11365">
                  <c:v>41764.021724537037</c:v>
                </c:pt>
                <c:pt idx="11366">
                  <c:v>41764.021782407406</c:v>
                </c:pt>
                <c:pt idx="11367">
                  <c:v>41764.021840277775</c:v>
                </c:pt>
                <c:pt idx="11368">
                  <c:v>41764.021909722222</c:v>
                </c:pt>
                <c:pt idx="11369">
                  <c:v>41764.021967592591</c:v>
                </c:pt>
                <c:pt idx="11370">
                  <c:v>41764.02202546296</c:v>
                </c:pt>
                <c:pt idx="11371">
                  <c:v>41764.022094907406</c:v>
                </c:pt>
                <c:pt idx="11372">
                  <c:v>41764.022152777776</c:v>
                </c:pt>
                <c:pt idx="11373">
                  <c:v>41764.022210648145</c:v>
                </c:pt>
                <c:pt idx="11374">
                  <c:v>41764.022280092591</c:v>
                </c:pt>
                <c:pt idx="11375">
                  <c:v>41764.022337962961</c:v>
                </c:pt>
                <c:pt idx="11376">
                  <c:v>41764.02239583333</c:v>
                </c:pt>
                <c:pt idx="11377">
                  <c:v>41764.022465277776</c:v>
                </c:pt>
                <c:pt idx="11378">
                  <c:v>41764.022523148145</c:v>
                </c:pt>
                <c:pt idx="11379">
                  <c:v>41764.022581018522</c:v>
                </c:pt>
                <c:pt idx="11380">
                  <c:v>41764.022638888891</c:v>
                </c:pt>
                <c:pt idx="11381">
                  <c:v>41764.02270833333</c:v>
                </c:pt>
                <c:pt idx="11382">
                  <c:v>41764.022766203707</c:v>
                </c:pt>
                <c:pt idx="11383">
                  <c:v>41764.022824074076</c:v>
                </c:pt>
                <c:pt idx="11384">
                  <c:v>41764.022893518515</c:v>
                </c:pt>
                <c:pt idx="11385">
                  <c:v>41764.022951388892</c:v>
                </c:pt>
                <c:pt idx="11386">
                  <c:v>41764.023009259261</c:v>
                </c:pt>
                <c:pt idx="11387">
                  <c:v>41764.023078703707</c:v>
                </c:pt>
                <c:pt idx="11388">
                  <c:v>41764.023136574076</c:v>
                </c:pt>
                <c:pt idx="11389">
                  <c:v>41764.023194444446</c:v>
                </c:pt>
                <c:pt idx="11390">
                  <c:v>41764.023263888892</c:v>
                </c:pt>
                <c:pt idx="11391">
                  <c:v>41764.023321759261</c:v>
                </c:pt>
                <c:pt idx="11392">
                  <c:v>41764.023379629631</c:v>
                </c:pt>
                <c:pt idx="11393">
                  <c:v>41764.023449074077</c:v>
                </c:pt>
                <c:pt idx="11394">
                  <c:v>41764.023506944446</c:v>
                </c:pt>
                <c:pt idx="11395">
                  <c:v>41764.023564814815</c:v>
                </c:pt>
                <c:pt idx="11396">
                  <c:v>41764.023622685185</c:v>
                </c:pt>
                <c:pt idx="11397">
                  <c:v>41764.023692129631</c:v>
                </c:pt>
                <c:pt idx="11398">
                  <c:v>41764.02375</c:v>
                </c:pt>
                <c:pt idx="11399">
                  <c:v>41764.02380787037</c:v>
                </c:pt>
                <c:pt idx="11400">
                  <c:v>41764.023877314816</c:v>
                </c:pt>
                <c:pt idx="11401">
                  <c:v>41764.023935185185</c:v>
                </c:pt>
                <c:pt idx="11402">
                  <c:v>41764.023993055554</c:v>
                </c:pt>
                <c:pt idx="11403">
                  <c:v>41764.024062500001</c:v>
                </c:pt>
                <c:pt idx="11404">
                  <c:v>41764.02412037037</c:v>
                </c:pt>
                <c:pt idx="11405">
                  <c:v>41764.024178240739</c:v>
                </c:pt>
                <c:pt idx="11406">
                  <c:v>41764.024247685185</c:v>
                </c:pt>
                <c:pt idx="11407">
                  <c:v>41764.024305555555</c:v>
                </c:pt>
                <c:pt idx="11408">
                  <c:v>41764.024363425924</c:v>
                </c:pt>
                <c:pt idx="11409">
                  <c:v>41764.024421296293</c:v>
                </c:pt>
                <c:pt idx="11410">
                  <c:v>41764.02449074074</c:v>
                </c:pt>
                <c:pt idx="11411">
                  <c:v>41764.024548611109</c:v>
                </c:pt>
                <c:pt idx="11412">
                  <c:v>41764.024606481478</c:v>
                </c:pt>
                <c:pt idx="11413">
                  <c:v>41764.024675925924</c:v>
                </c:pt>
                <c:pt idx="11414">
                  <c:v>41764.024733796294</c:v>
                </c:pt>
                <c:pt idx="11415">
                  <c:v>41764.024791666663</c:v>
                </c:pt>
                <c:pt idx="11416">
                  <c:v>41764.024861111109</c:v>
                </c:pt>
                <c:pt idx="11417">
                  <c:v>41764.024918981479</c:v>
                </c:pt>
                <c:pt idx="11418">
                  <c:v>41764.024976851855</c:v>
                </c:pt>
                <c:pt idx="11419">
                  <c:v>41764.025046296294</c:v>
                </c:pt>
                <c:pt idx="11420">
                  <c:v>41764.025104166663</c:v>
                </c:pt>
                <c:pt idx="11421">
                  <c:v>41764.02516203704</c:v>
                </c:pt>
                <c:pt idx="11422">
                  <c:v>41764.025219907409</c:v>
                </c:pt>
                <c:pt idx="11423">
                  <c:v>41764.025289351855</c:v>
                </c:pt>
                <c:pt idx="11424">
                  <c:v>41764.025347222225</c:v>
                </c:pt>
                <c:pt idx="11425">
                  <c:v>41764.025405092594</c:v>
                </c:pt>
                <c:pt idx="11426">
                  <c:v>41764.02547453704</c:v>
                </c:pt>
                <c:pt idx="11427">
                  <c:v>41764.02553240741</c:v>
                </c:pt>
                <c:pt idx="11428">
                  <c:v>41764.025590277779</c:v>
                </c:pt>
                <c:pt idx="11429">
                  <c:v>41764.025659722225</c:v>
                </c:pt>
                <c:pt idx="11430">
                  <c:v>41764.025717592594</c:v>
                </c:pt>
                <c:pt idx="11431">
                  <c:v>41764.025775462964</c:v>
                </c:pt>
                <c:pt idx="11432">
                  <c:v>41764.02584490741</c:v>
                </c:pt>
                <c:pt idx="11433">
                  <c:v>41764.025902777779</c:v>
                </c:pt>
                <c:pt idx="11434">
                  <c:v>41764.025960648149</c:v>
                </c:pt>
                <c:pt idx="11435">
                  <c:v>41764.026030092595</c:v>
                </c:pt>
                <c:pt idx="11436">
                  <c:v>41764.026087962964</c:v>
                </c:pt>
                <c:pt idx="11437">
                  <c:v>41764.026145833333</c:v>
                </c:pt>
                <c:pt idx="11438">
                  <c:v>41764.026203703703</c:v>
                </c:pt>
                <c:pt idx="11439">
                  <c:v>41764.026273148149</c:v>
                </c:pt>
                <c:pt idx="11440">
                  <c:v>41764.026331018518</c:v>
                </c:pt>
                <c:pt idx="11441">
                  <c:v>41764.026388888888</c:v>
                </c:pt>
                <c:pt idx="11442">
                  <c:v>41764.026458333334</c:v>
                </c:pt>
                <c:pt idx="11443">
                  <c:v>41764.026516203703</c:v>
                </c:pt>
                <c:pt idx="11444">
                  <c:v>41764.026574074072</c:v>
                </c:pt>
                <c:pt idx="11445">
                  <c:v>41764.026643518519</c:v>
                </c:pt>
                <c:pt idx="11446">
                  <c:v>41764.026701388888</c:v>
                </c:pt>
                <c:pt idx="11447">
                  <c:v>41764.026759259257</c:v>
                </c:pt>
                <c:pt idx="11448">
                  <c:v>41764.026828703703</c:v>
                </c:pt>
                <c:pt idx="11449">
                  <c:v>41764.026886574073</c:v>
                </c:pt>
                <c:pt idx="11450">
                  <c:v>41764.026944444442</c:v>
                </c:pt>
                <c:pt idx="11451">
                  <c:v>41764.027002314811</c:v>
                </c:pt>
                <c:pt idx="11452">
                  <c:v>41764.027071759258</c:v>
                </c:pt>
                <c:pt idx="11453">
                  <c:v>41764.027129629627</c:v>
                </c:pt>
                <c:pt idx="11454">
                  <c:v>41764.027187500003</c:v>
                </c:pt>
                <c:pt idx="11455">
                  <c:v>41764.027256944442</c:v>
                </c:pt>
                <c:pt idx="11456">
                  <c:v>41764.027314814812</c:v>
                </c:pt>
                <c:pt idx="11457">
                  <c:v>41764.027372685188</c:v>
                </c:pt>
                <c:pt idx="11458">
                  <c:v>41764.027442129627</c:v>
                </c:pt>
                <c:pt idx="11459">
                  <c:v>41764.027499999997</c:v>
                </c:pt>
                <c:pt idx="11460">
                  <c:v>41764.027557870373</c:v>
                </c:pt>
                <c:pt idx="11461">
                  <c:v>41764.027627314812</c:v>
                </c:pt>
                <c:pt idx="11462">
                  <c:v>41764.027685185189</c:v>
                </c:pt>
                <c:pt idx="11463">
                  <c:v>41764.027743055558</c:v>
                </c:pt>
                <c:pt idx="11464">
                  <c:v>41764.027800925927</c:v>
                </c:pt>
                <c:pt idx="11465">
                  <c:v>41764.027870370373</c:v>
                </c:pt>
                <c:pt idx="11466">
                  <c:v>41764.027928240743</c:v>
                </c:pt>
                <c:pt idx="11467">
                  <c:v>41764.027986111112</c:v>
                </c:pt>
                <c:pt idx="11468">
                  <c:v>41764.028055555558</c:v>
                </c:pt>
                <c:pt idx="11469">
                  <c:v>41764.028113425928</c:v>
                </c:pt>
                <c:pt idx="11470">
                  <c:v>41764.028171296297</c:v>
                </c:pt>
                <c:pt idx="11471">
                  <c:v>41764.028240740743</c:v>
                </c:pt>
                <c:pt idx="11472">
                  <c:v>41764.028298611112</c:v>
                </c:pt>
                <c:pt idx="11473">
                  <c:v>41764.028356481482</c:v>
                </c:pt>
                <c:pt idx="11474">
                  <c:v>41764.028425925928</c:v>
                </c:pt>
                <c:pt idx="11475">
                  <c:v>41764.028483796297</c:v>
                </c:pt>
                <c:pt idx="11476">
                  <c:v>41764.028541666667</c:v>
                </c:pt>
                <c:pt idx="11477">
                  <c:v>41764.028611111113</c:v>
                </c:pt>
                <c:pt idx="11478">
                  <c:v>41764.028668981482</c:v>
                </c:pt>
                <c:pt idx="11479">
                  <c:v>41764.028726851851</c:v>
                </c:pt>
                <c:pt idx="11480">
                  <c:v>41764.028784722221</c:v>
                </c:pt>
                <c:pt idx="11481">
                  <c:v>41764.028854166667</c:v>
                </c:pt>
                <c:pt idx="11482">
                  <c:v>41764.028912037036</c:v>
                </c:pt>
                <c:pt idx="11483">
                  <c:v>41764.028969907406</c:v>
                </c:pt>
                <c:pt idx="11484">
                  <c:v>41764.029039351852</c:v>
                </c:pt>
                <c:pt idx="11485">
                  <c:v>41764.029097222221</c:v>
                </c:pt>
                <c:pt idx="11486">
                  <c:v>41764.02915509259</c:v>
                </c:pt>
                <c:pt idx="11487">
                  <c:v>41764.029224537036</c:v>
                </c:pt>
                <c:pt idx="11488">
                  <c:v>41764.029282407406</c:v>
                </c:pt>
                <c:pt idx="11489">
                  <c:v>41764.029340277775</c:v>
                </c:pt>
                <c:pt idx="11490">
                  <c:v>41764.029409722221</c:v>
                </c:pt>
                <c:pt idx="11491">
                  <c:v>41764.029467592591</c:v>
                </c:pt>
                <c:pt idx="11492">
                  <c:v>41764.02952546296</c:v>
                </c:pt>
                <c:pt idx="11493">
                  <c:v>41764.029583333337</c:v>
                </c:pt>
                <c:pt idx="11494">
                  <c:v>41764.029652777775</c:v>
                </c:pt>
                <c:pt idx="11495">
                  <c:v>41764.029710648145</c:v>
                </c:pt>
                <c:pt idx="11496">
                  <c:v>41764.029768518521</c:v>
                </c:pt>
                <c:pt idx="11497">
                  <c:v>41764.02983796296</c:v>
                </c:pt>
                <c:pt idx="11498">
                  <c:v>41764.029895833337</c:v>
                </c:pt>
                <c:pt idx="11499">
                  <c:v>41764.029953703706</c:v>
                </c:pt>
                <c:pt idx="11500">
                  <c:v>41764.030023148145</c:v>
                </c:pt>
                <c:pt idx="11501">
                  <c:v>41764.030081018522</c:v>
                </c:pt>
                <c:pt idx="11502">
                  <c:v>41764.030138888891</c:v>
                </c:pt>
                <c:pt idx="11503">
                  <c:v>41764.03020833333</c:v>
                </c:pt>
                <c:pt idx="11504">
                  <c:v>41764.030266203707</c:v>
                </c:pt>
                <c:pt idx="11505">
                  <c:v>41764.030324074076</c:v>
                </c:pt>
                <c:pt idx="11506">
                  <c:v>41764.030381944445</c:v>
                </c:pt>
                <c:pt idx="11507">
                  <c:v>41764.030451388891</c:v>
                </c:pt>
                <c:pt idx="11508">
                  <c:v>41764.030509259261</c:v>
                </c:pt>
                <c:pt idx="11509">
                  <c:v>41764.03056712963</c:v>
                </c:pt>
                <c:pt idx="11510">
                  <c:v>41764.030636574076</c:v>
                </c:pt>
                <c:pt idx="11511">
                  <c:v>41764.030694444446</c:v>
                </c:pt>
                <c:pt idx="11512">
                  <c:v>41764.030752314815</c:v>
                </c:pt>
                <c:pt idx="11513">
                  <c:v>41764.030821759261</c:v>
                </c:pt>
                <c:pt idx="11514">
                  <c:v>41764.03087962963</c:v>
                </c:pt>
                <c:pt idx="11515">
                  <c:v>41764.0309375</c:v>
                </c:pt>
                <c:pt idx="11516">
                  <c:v>41764.031006944446</c:v>
                </c:pt>
                <c:pt idx="11517">
                  <c:v>41764.031064814815</c:v>
                </c:pt>
                <c:pt idx="11518">
                  <c:v>41764.031122685185</c:v>
                </c:pt>
                <c:pt idx="11519">
                  <c:v>41764.031180555554</c:v>
                </c:pt>
                <c:pt idx="11520">
                  <c:v>41764.03125</c:v>
                </c:pt>
                <c:pt idx="11521">
                  <c:v>41764.031307870369</c:v>
                </c:pt>
                <c:pt idx="11522">
                  <c:v>41764.031365740739</c:v>
                </c:pt>
                <c:pt idx="11523">
                  <c:v>41764.031435185185</c:v>
                </c:pt>
                <c:pt idx="11524">
                  <c:v>41764.031493055554</c:v>
                </c:pt>
                <c:pt idx="11525">
                  <c:v>41764.031550925924</c:v>
                </c:pt>
                <c:pt idx="11526">
                  <c:v>41764.03162037037</c:v>
                </c:pt>
                <c:pt idx="11527">
                  <c:v>41764.031678240739</c:v>
                </c:pt>
                <c:pt idx="11528">
                  <c:v>41764.031736111108</c:v>
                </c:pt>
                <c:pt idx="11529">
                  <c:v>41764.031805555554</c:v>
                </c:pt>
                <c:pt idx="11530">
                  <c:v>41764.031863425924</c:v>
                </c:pt>
                <c:pt idx="11531">
                  <c:v>41764.031921296293</c:v>
                </c:pt>
                <c:pt idx="11532">
                  <c:v>41764.031990740739</c:v>
                </c:pt>
                <c:pt idx="11533">
                  <c:v>41764.032048611109</c:v>
                </c:pt>
                <c:pt idx="11534">
                  <c:v>41764.032106481478</c:v>
                </c:pt>
                <c:pt idx="11535">
                  <c:v>41764.032164351855</c:v>
                </c:pt>
                <c:pt idx="11536">
                  <c:v>41764.032233796293</c:v>
                </c:pt>
                <c:pt idx="11537">
                  <c:v>41764.03229166667</c:v>
                </c:pt>
                <c:pt idx="11538">
                  <c:v>41764.032349537039</c:v>
                </c:pt>
                <c:pt idx="11539">
                  <c:v>41764.032418981478</c:v>
                </c:pt>
                <c:pt idx="11540">
                  <c:v>41764.032476851855</c:v>
                </c:pt>
                <c:pt idx="11541">
                  <c:v>41764.032534722224</c:v>
                </c:pt>
                <c:pt idx="11542">
                  <c:v>41764.032604166663</c:v>
                </c:pt>
                <c:pt idx="11543">
                  <c:v>41764.03266203704</c:v>
                </c:pt>
                <c:pt idx="11544">
                  <c:v>41764.032719907409</c:v>
                </c:pt>
                <c:pt idx="11545">
                  <c:v>41764.032789351855</c:v>
                </c:pt>
                <c:pt idx="11546">
                  <c:v>41764.032847222225</c:v>
                </c:pt>
                <c:pt idx="11547">
                  <c:v>41764.032905092594</c:v>
                </c:pt>
                <c:pt idx="11548">
                  <c:v>41764.032962962963</c:v>
                </c:pt>
                <c:pt idx="11549">
                  <c:v>41764.033032407409</c:v>
                </c:pt>
                <c:pt idx="11550">
                  <c:v>41764.033090277779</c:v>
                </c:pt>
                <c:pt idx="11551">
                  <c:v>41764.033148148148</c:v>
                </c:pt>
                <c:pt idx="11552">
                  <c:v>41764.033217592594</c:v>
                </c:pt>
                <c:pt idx="11553">
                  <c:v>41764.033275462964</c:v>
                </c:pt>
                <c:pt idx="11554">
                  <c:v>41764.033333333333</c:v>
                </c:pt>
                <c:pt idx="11555">
                  <c:v>41764.033402777779</c:v>
                </c:pt>
                <c:pt idx="11556">
                  <c:v>41764.033460648148</c:v>
                </c:pt>
                <c:pt idx="11557">
                  <c:v>41764.033518518518</c:v>
                </c:pt>
                <c:pt idx="11558">
                  <c:v>41764.033587962964</c:v>
                </c:pt>
                <c:pt idx="11559">
                  <c:v>41764.033645833333</c:v>
                </c:pt>
                <c:pt idx="11560">
                  <c:v>41764.033703703702</c:v>
                </c:pt>
                <c:pt idx="11561">
                  <c:v>41764.033761574072</c:v>
                </c:pt>
                <c:pt idx="11562">
                  <c:v>41764.033831018518</c:v>
                </c:pt>
                <c:pt idx="11563">
                  <c:v>41764.033888888887</c:v>
                </c:pt>
                <c:pt idx="11564">
                  <c:v>41764.033946759257</c:v>
                </c:pt>
                <c:pt idx="11565">
                  <c:v>41764.034016203703</c:v>
                </c:pt>
                <c:pt idx="11566">
                  <c:v>41764.034074074072</c:v>
                </c:pt>
                <c:pt idx="11567">
                  <c:v>41764.034131944441</c:v>
                </c:pt>
                <c:pt idx="11568">
                  <c:v>41764.034201388888</c:v>
                </c:pt>
                <c:pt idx="11569">
                  <c:v>41764.034259259257</c:v>
                </c:pt>
                <c:pt idx="11570">
                  <c:v>41764.034317129626</c:v>
                </c:pt>
                <c:pt idx="11571">
                  <c:v>41764.034386574072</c:v>
                </c:pt>
                <c:pt idx="11572">
                  <c:v>41764.034444444442</c:v>
                </c:pt>
                <c:pt idx="11573">
                  <c:v>41764.034502314818</c:v>
                </c:pt>
                <c:pt idx="11574">
                  <c:v>41764.034560185188</c:v>
                </c:pt>
                <c:pt idx="11575">
                  <c:v>41764.034629629627</c:v>
                </c:pt>
                <c:pt idx="11576">
                  <c:v>41764.034687500003</c:v>
                </c:pt>
                <c:pt idx="11577">
                  <c:v>41764.034745370373</c:v>
                </c:pt>
                <c:pt idx="11578">
                  <c:v>41764.034814814811</c:v>
                </c:pt>
                <c:pt idx="11579">
                  <c:v>41764.034872685188</c:v>
                </c:pt>
                <c:pt idx="11580">
                  <c:v>41764.034930555557</c:v>
                </c:pt>
                <c:pt idx="11581">
                  <c:v>41764.035000000003</c:v>
                </c:pt>
                <c:pt idx="11582">
                  <c:v>41764.035057870373</c:v>
                </c:pt>
                <c:pt idx="11583">
                  <c:v>41764.035115740742</c:v>
                </c:pt>
                <c:pt idx="11584">
                  <c:v>41764.035185185188</c:v>
                </c:pt>
                <c:pt idx="11585">
                  <c:v>41764.035243055558</c:v>
                </c:pt>
                <c:pt idx="11586">
                  <c:v>41764.035300925927</c:v>
                </c:pt>
                <c:pt idx="11587">
                  <c:v>41764.035370370373</c:v>
                </c:pt>
                <c:pt idx="11588">
                  <c:v>41764.035428240742</c:v>
                </c:pt>
                <c:pt idx="11589">
                  <c:v>41764.035486111112</c:v>
                </c:pt>
                <c:pt idx="11590">
                  <c:v>41764.035543981481</c:v>
                </c:pt>
                <c:pt idx="11591">
                  <c:v>41764.035613425927</c:v>
                </c:pt>
                <c:pt idx="11592">
                  <c:v>41764.035671296297</c:v>
                </c:pt>
                <c:pt idx="11593">
                  <c:v>41764.035729166666</c:v>
                </c:pt>
                <c:pt idx="11594">
                  <c:v>41764.035798611112</c:v>
                </c:pt>
                <c:pt idx="11595">
                  <c:v>41764.035856481481</c:v>
                </c:pt>
                <c:pt idx="11596">
                  <c:v>41764.035914351851</c:v>
                </c:pt>
                <c:pt idx="11597">
                  <c:v>41764.035983796297</c:v>
                </c:pt>
                <c:pt idx="11598">
                  <c:v>41764.036041666666</c:v>
                </c:pt>
                <c:pt idx="11599">
                  <c:v>41764.036099537036</c:v>
                </c:pt>
                <c:pt idx="11600">
                  <c:v>41764.036168981482</c:v>
                </c:pt>
                <c:pt idx="11601">
                  <c:v>41764.036226851851</c:v>
                </c:pt>
                <c:pt idx="11602">
                  <c:v>41764.03628472222</c:v>
                </c:pt>
                <c:pt idx="11603">
                  <c:v>41764.03634259259</c:v>
                </c:pt>
                <c:pt idx="11604">
                  <c:v>41764.036412037036</c:v>
                </c:pt>
                <c:pt idx="11605">
                  <c:v>41764.036469907405</c:v>
                </c:pt>
                <c:pt idx="11606">
                  <c:v>41764.036527777775</c:v>
                </c:pt>
                <c:pt idx="11607">
                  <c:v>41764.036597222221</c:v>
                </c:pt>
                <c:pt idx="11608">
                  <c:v>41764.03665509259</c:v>
                </c:pt>
                <c:pt idx="11609">
                  <c:v>41764.036712962959</c:v>
                </c:pt>
                <c:pt idx="11610">
                  <c:v>41764.036782407406</c:v>
                </c:pt>
                <c:pt idx="11611">
                  <c:v>41764.036840277775</c:v>
                </c:pt>
                <c:pt idx="11612">
                  <c:v>41764.036898148152</c:v>
                </c:pt>
                <c:pt idx="11613">
                  <c:v>41764.03696759259</c:v>
                </c:pt>
                <c:pt idx="11614">
                  <c:v>41764.03702546296</c:v>
                </c:pt>
                <c:pt idx="11615">
                  <c:v>41764.037083333336</c:v>
                </c:pt>
                <c:pt idx="11616">
                  <c:v>41764.037141203706</c:v>
                </c:pt>
                <c:pt idx="11617">
                  <c:v>41764.037210648145</c:v>
                </c:pt>
                <c:pt idx="11618">
                  <c:v>41764.037268518521</c:v>
                </c:pt>
                <c:pt idx="11619">
                  <c:v>41764.037326388891</c:v>
                </c:pt>
                <c:pt idx="11620">
                  <c:v>41764.037395833337</c:v>
                </c:pt>
                <c:pt idx="11621">
                  <c:v>41764.037453703706</c:v>
                </c:pt>
                <c:pt idx="11622">
                  <c:v>41764.037511574075</c:v>
                </c:pt>
                <c:pt idx="11623">
                  <c:v>41764.037581018521</c:v>
                </c:pt>
                <c:pt idx="11624">
                  <c:v>41764.037638888891</c:v>
                </c:pt>
                <c:pt idx="11625">
                  <c:v>41764.03769675926</c:v>
                </c:pt>
                <c:pt idx="11626">
                  <c:v>41764.037766203706</c:v>
                </c:pt>
                <c:pt idx="11627">
                  <c:v>41764.037824074076</c:v>
                </c:pt>
                <c:pt idx="11628">
                  <c:v>41764.037881944445</c:v>
                </c:pt>
                <c:pt idx="11629">
                  <c:v>41764.037951388891</c:v>
                </c:pt>
                <c:pt idx="11630">
                  <c:v>41764.03800925926</c:v>
                </c:pt>
                <c:pt idx="11631">
                  <c:v>41764.03806712963</c:v>
                </c:pt>
                <c:pt idx="11632">
                  <c:v>41764.038124999999</c:v>
                </c:pt>
                <c:pt idx="11633">
                  <c:v>41764.038194444445</c:v>
                </c:pt>
                <c:pt idx="11634">
                  <c:v>41764.038252314815</c:v>
                </c:pt>
                <c:pt idx="11635">
                  <c:v>41764.038310185184</c:v>
                </c:pt>
                <c:pt idx="11636">
                  <c:v>41764.03837962963</c:v>
                </c:pt>
                <c:pt idx="11637">
                  <c:v>41764.038437499999</c:v>
                </c:pt>
                <c:pt idx="11638">
                  <c:v>41764.038495370369</c:v>
                </c:pt>
                <c:pt idx="11639">
                  <c:v>41764.038564814815</c:v>
                </c:pt>
                <c:pt idx="11640">
                  <c:v>41764.038622685184</c:v>
                </c:pt>
                <c:pt idx="11641">
                  <c:v>41764.038680555554</c:v>
                </c:pt>
                <c:pt idx="11642">
                  <c:v>41764.03875</c:v>
                </c:pt>
                <c:pt idx="11643">
                  <c:v>41764.038807870369</c:v>
                </c:pt>
                <c:pt idx="11644">
                  <c:v>41764.038865740738</c:v>
                </c:pt>
                <c:pt idx="11645">
                  <c:v>41764.038923611108</c:v>
                </c:pt>
                <c:pt idx="11646">
                  <c:v>41764.038993055554</c:v>
                </c:pt>
                <c:pt idx="11647">
                  <c:v>41764.039050925923</c:v>
                </c:pt>
                <c:pt idx="11648">
                  <c:v>41764.0391087963</c:v>
                </c:pt>
                <c:pt idx="11649">
                  <c:v>41764.039178240739</c:v>
                </c:pt>
                <c:pt idx="11650">
                  <c:v>41764.039236111108</c:v>
                </c:pt>
                <c:pt idx="11651">
                  <c:v>41764.039293981485</c:v>
                </c:pt>
                <c:pt idx="11652">
                  <c:v>41764.039363425924</c:v>
                </c:pt>
                <c:pt idx="11653">
                  <c:v>41764.039421296293</c:v>
                </c:pt>
                <c:pt idx="11654">
                  <c:v>41764.039479166669</c:v>
                </c:pt>
                <c:pt idx="11655">
                  <c:v>41764.039548611108</c:v>
                </c:pt>
                <c:pt idx="11656">
                  <c:v>41764.039606481485</c:v>
                </c:pt>
                <c:pt idx="11657">
                  <c:v>41764.039664351854</c:v>
                </c:pt>
                <c:pt idx="11658">
                  <c:v>41764.039722222224</c:v>
                </c:pt>
                <c:pt idx="11659">
                  <c:v>41764.03979166667</c:v>
                </c:pt>
                <c:pt idx="11660">
                  <c:v>41764.039849537039</c:v>
                </c:pt>
                <c:pt idx="11661">
                  <c:v>41764.039907407408</c:v>
                </c:pt>
                <c:pt idx="11662">
                  <c:v>41764.039976851855</c:v>
                </c:pt>
                <c:pt idx="11663">
                  <c:v>41764.040034722224</c:v>
                </c:pt>
                <c:pt idx="11664">
                  <c:v>41764.040092592593</c:v>
                </c:pt>
                <c:pt idx="11665">
                  <c:v>41764.040162037039</c:v>
                </c:pt>
                <c:pt idx="11666">
                  <c:v>41764.040219907409</c:v>
                </c:pt>
                <c:pt idx="11667">
                  <c:v>41764.040277777778</c:v>
                </c:pt>
                <c:pt idx="11668">
                  <c:v>41764.040347222224</c:v>
                </c:pt>
                <c:pt idx="11669">
                  <c:v>41764.040405092594</c:v>
                </c:pt>
                <c:pt idx="11670">
                  <c:v>41764.040462962963</c:v>
                </c:pt>
                <c:pt idx="11671">
                  <c:v>41764.040520833332</c:v>
                </c:pt>
                <c:pt idx="11672">
                  <c:v>41764.040590277778</c:v>
                </c:pt>
                <c:pt idx="11673">
                  <c:v>41764.040648148148</c:v>
                </c:pt>
                <c:pt idx="11674">
                  <c:v>41764.040706018517</c:v>
                </c:pt>
                <c:pt idx="11675">
                  <c:v>41764.040775462963</c:v>
                </c:pt>
                <c:pt idx="11676">
                  <c:v>41764.040833333333</c:v>
                </c:pt>
                <c:pt idx="11677">
                  <c:v>41764.040891203702</c:v>
                </c:pt>
                <c:pt idx="11678">
                  <c:v>41764.040960648148</c:v>
                </c:pt>
                <c:pt idx="11679">
                  <c:v>41764.041018518517</c:v>
                </c:pt>
                <c:pt idx="11680">
                  <c:v>41764.041076388887</c:v>
                </c:pt>
                <c:pt idx="11681">
                  <c:v>41764.041145833333</c:v>
                </c:pt>
                <c:pt idx="11682">
                  <c:v>41764.041203703702</c:v>
                </c:pt>
                <c:pt idx="11683">
                  <c:v>41764.041261574072</c:v>
                </c:pt>
                <c:pt idx="11684">
                  <c:v>41764.041331018518</c:v>
                </c:pt>
                <c:pt idx="11685">
                  <c:v>41764.041388888887</c:v>
                </c:pt>
                <c:pt idx="11686">
                  <c:v>41764.041446759256</c:v>
                </c:pt>
                <c:pt idx="11687">
                  <c:v>41764.041504629633</c:v>
                </c:pt>
                <c:pt idx="11688">
                  <c:v>41764.041574074072</c:v>
                </c:pt>
                <c:pt idx="11689">
                  <c:v>41764.041631944441</c:v>
                </c:pt>
                <c:pt idx="11690">
                  <c:v>41764.041689814818</c:v>
                </c:pt>
                <c:pt idx="11691">
                  <c:v>41764.041759259257</c:v>
                </c:pt>
                <c:pt idx="11692">
                  <c:v>41764.041817129626</c:v>
                </c:pt>
                <c:pt idx="11693">
                  <c:v>41764.041875000003</c:v>
                </c:pt>
                <c:pt idx="11694">
                  <c:v>41764.041944444441</c:v>
                </c:pt>
                <c:pt idx="11695">
                  <c:v>41764.042002314818</c:v>
                </c:pt>
                <c:pt idx="11696">
                  <c:v>41764.042060185187</c:v>
                </c:pt>
                <c:pt idx="11697">
                  <c:v>41764.042129629626</c:v>
                </c:pt>
                <c:pt idx="11698">
                  <c:v>41764.042187500003</c:v>
                </c:pt>
                <c:pt idx="11699">
                  <c:v>41764.042245370372</c:v>
                </c:pt>
                <c:pt idx="11700">
                  <c:v>41764.042303240742</c:v>
                </c:pt>
                <c:pt idx="11701">
                  <c:v>41764.042372685188</c:v>
                </c:pt>
                <c:pt idx="11702">
                  <c:v>41764.042430555557</c:v>
                </c:pt>
                <c:pt idx="11703">
                  <c:v>41764.042488425926</c:v>
                </c:pt>
                <c:pt idx="11704">
                  <c:v>41764.042557870373</c:v>
                </c:pt>
                <c:pt idx="11705">
                  <c:v>41764.042615740742</c:v>
                </c:pt>
                <c:pt idx="11706">
                  <c:v>41764.042673611111</c:v>
                </c:pt>
                <c:pt idx="11707">
                  <c:v>41764.042743055557</c:v>
                </c:pt>
                <c:pt idx="11708">
                  <c:v>41764.042800925927</c:v>
                </c:pt>
                <c:pt idx="11709">
                  <c:v>41764.042858796296</c:v>
                </c:pt>
                <c:pt idx="11710">
                  <c:v>41764.042928240742</c:v>
                </c:pt>
                <c:pt idx="11711">
                  <c:v>41764.042986111112</c:v>
                </c:pt>
                <c:pt idx="11712">
                  <c:v>41764.043043981481</c:v>
                </c:pt>
                <c:pt idx="11713">
                  <c:v>41764.04310185185</c:v>
                </c:pt>
                <c:pt idx="11714">
                  <c:v>41764.043171296296</c:v>
                </c:pt>
                <c:pt idx="11715">
                  <c:v>41764.043229166666</c:v>
                </c:pt>
                <c:pt idx="11716">
                  <c:v>41764.043287037035</c:v>
                </c:pt>
                <c:pt idx="11717">
                  <c:v>41764.043356481481</c:v>
                </c:pt>
                <c:pt idx="11718">
                  <c:v>41764.043414351851</c:v>
                </c:pt>
                <c:pt idx="11719">
                  <c:v>41764.04347222222</c:v>
                </c:pt>
                <c:pt idx="11720">
                  <c:v>41764.043541666666</c:v>
                </c:pt>
                <c:pt idx="11721">
                  <c:v>41764.043599537035</c:v>
                </c:pt>
                <c:pt idx="11722">
                  <c:v>41764.043657407405</c:v>
                </c:pt>
                <c:pt idx="11723">
                  <c:v>41764.043726851851</c:v>
                </c:pt>
                <c:pt idx="11724">
                  <c:v>41764.04378472222</c:v>
                </c:pt>
                <c:pt idx="11725">
                  <c:v>41764.043842592589</c:v>
                </c:pt>
                <c:pt idx="11726">
                  <c:v>41764.043900462966</c:v>
                </c:pt>
                <c:pt idx="11727">
                  <c:v>41764.043969907405</c:v>
                </c:pt>
                <c:pt idx="11728">
                  <c:v>41764.044027777774</c:v>
                </c:pt>
                <c:pt idx="11729">
                  <c:v>41764.044085648151</c:v>
                </c:pt>
                <c:pt idx="11730">
                  <c:v>41764.04415509259</c:v>
                </c:pt>
                <c:pt idx="11731">
                  <c:v>41764.044212962966</c:v>
                </c:pt>
                <c:pt idx="11732">
                  <c:v>41764.044270833336</c:v>
                </c:pt>
                <c:pt idx="11733">
                  <c:v>41764.044340277775</c:v>
                </c:pt>
                <c:pt idx="11734">
                  <c:v>41764.044398148151</c:v>
                </c:pt>
                <c:pt idx="11735">
                  <c:v>41764.044456018521</c:v>
                </c:pt>
                <c:pt idx="11736">
                  <c:v>41764.044525462959</c:v>
                </c:pt>
                <c:pt idx="11737">
                  <c:v>41764.044583333336</c:v>
                </c:pt>
                <c:pt idx="11738">
                  <c:v>41764.044641203705</c:v>
                </c:pt>
                <c:pt idx="11739">
                  <c:v>41764.044710648152</c:v>
                </c:pt>
                <c:pt idx="11740">
                  <c:v>41764.044768518521</c:v>
                </c:pt>
                <c:pt idx="11741">
                  <c:v>41764.04482638889</c:v>
                </c:pt>
                <c:pt idx="11742">
                  <c:v>41764.04488425926</c:v>
                </c:pt>
                <c:pt idx="11743">
                  <c:v>41764.044953703706</c:v>
                </c:pt>
                <c:pt idx="11744">
                  <c:v>41764.045011574075</c:v>
                </c:pt>
                <c:pt idx="11745">
                  <c:v>41764.045069444444</c:v>
                </c:pt>
                <c:pt idx="11746">
                  <c:v>41764.045138888891</c:v>
                </c:pt>
                <c:pt idx="11747">
                  <c:v>41764.04519675926</c:v>
                </c:pt>
                <c:pt idx="11748">
                  <c:v>41764.045254629629</c:v>
                </c:pt>
                <c:pt idx="11749">
                  <c:v>41764.045324074075</c:v>
                </c:pt>
                <c:pt idx="11750">
                  <c:v>41764.045381944445</c:v>
                </c:pt>
                <c:pt idx="11751">
                  <c:v>41764.045439814814</c:v>
                </c:pt>
                <c:pt idx="11752">
                  <c:v>41764.04550925926</c:v>
                </c:pt>
                <c:pt idx="11753">
                  <c:v>41764.045567129629</c:v>
                </c:pt>
                <c:pt idx="11754">
                  <c:v>41764.045624999999</c:v>
                </c:pt>
                <c:pt idx="11755">
                  <c:v>41764.045682870368</c:v>
                </c:pt>
                <c:pt idx="11756">
                  <c:v>41764.045752314814</c:v>
                </c:pt>
                <c:pt idx="11757">
                  <c:v>41764.045810185184</c:v>
                </c:pt>
                <c:pt idx="11758">
                  <c:v>41764.045868055553</c:v>
                </c:pt>
                <c:pt idx="11759">
                  <c:v>41764.045937499999</c:v>
                </c:pt>
                <c:pt idx="11760">
                  <c:v>41764.045995370368</c:v>
                </c:pt>
                <c:pt idx="11761">
                  <c:v>41764.046053240738</c:v>
                </c:pt>
                <c:pt idx="11762">
                  <c:v>41764.046122685184</c:v>
                </c:pt>
                <c:pt idx="11763">
                  <c:v>41764.046180555553</c:v>
                </c:pt>
                <c:pt idx="11764">
                  <c:v>41764.046238425923</c:v>
                </c:pt>
                <c:pt idx="11765">
                  <c:v>41764.046307870369</c:v>
                </c:pt>
                <c:pt idx="11766">
                  <c:v>41764.046365740738</c:v>
                </c:pt>
                <c:pt idx="11767">
                  <c:v>41764.046423611115</c:v>
                </c:pt>
                <c:pt idx="11768">
                  <c:v>41764.046481481484</c:v>
                </c:pt>
                <c:pt idx="11769">
                  <c:v>41764.046550925923</c:v>
                </c:pt>
                <c:pt idx="11770">
                  <c:v>41764.0466087963</c:v>
                </c:pt>
                <c:pt idx="11771">
                  <c:v>41764.046666666669</c:v>
                </c:pt>
                <c:pt idx="11772">
                  <c:v>41764.046736111108</c:v>
                </c:pt>
                <c:pt idx="11773">
                  <c:v>41764.046793981484</c:v>
                </c:pt>
                <c:pt idx="11774">
                  <c:v>41764.046851851854</c:v>
                </c:pt>
                <c:pt idx="11775">
                  <c:v>41764.0469212963</c:v>
                </c:pt>
                <c:pt idx="11776">
                  <c:v>41764.046979166669</c:v>
                </c:pt>
                <c:pt idx="11777">
                  <c:v>41764.047037037039</c:v>
                </c:pt>
                <c:pt idx="11778">
                  <c:v>41764.047106481485</c:v>
                </c:pt>
                <c:pt idx="11779">
                  <c:v>41764.047164351854</c:v>
                </c:pt>
                <c:pt idx="11780">
                  <c:v>41764.047222222223</c:v>
                </c:pt>
                <c:pt idx="11781">
                  <c:v>41764.047280092593</c:v>
                </c:pt>
                <c:pt idx="11782">
                  <c:v>41764.047349537039</c:v>
                </c:pt>
                <c:pt idx="11783">
                  <c:v>41764.047407407408</c:v>
                </c:pt>
                <c:pt idx="11784">
                  <c:v>41764.047465277778</c:v>
                </c:pt>
                <c:pt idx="11785">
                  <c:v>41764.047534722224</c:v>
                </c:pt>
                <c:pt idx="11786">
                  <c:v>41764.047592592593</c:v>
                </c:pt>
                <c:pt idx="11787">
                  <c:v>41764.047650462962</c:v>
                </c:pt>
                <c:pt idx="11788">
                  <c:v>41764.047719907408</c:v>
                </c:pt>
                <c:pt idx="11789">
                  <c:v>41764.047777777778</c:v>
                </c:pt>
                <c:pt idx="11790">
                  <c:v>41764.047835648147</c:v>
                </c:pt>
                <c:pt idx="11791">
                  <c:v>41764.047905092593</c:v>
                </c:pt>
                <c:pt idx="11792">
                  <c:v>41764.047962962963</c:v>
                </c:pt>
                <c:pt idx="11793">
                  <c:v>41764.048020833332</c:v>
                </c:pt>
                <c:pt idx="11794">
                  <c:v>41764.048090277778</c:v>
                </c:pt>
                <c:pt idx="11795">
                  <c:v>41764.048148148147</c:v>
                </c:pt>
                <c:pt idx="11796">
                  <c:v>41764.048206018517</c:v>
                </c:pt>
                <c:pt idx="11797">
                  <c:v>41764.048263888886</c:v>
                </c:pt>
                <c:pt idx="11798">
                  <c:v>41764.048333333332</c:v>
                </c:pt>
                <c:pt idx="11799">
                  <c:v>41764.048391203702</c:v>
                </c:pt>
                <c:pt idx="11800">
                  <c:v>41764.048449074071</c:v>
                </c:pt>
                <c:pt idx="11801">
                  <c:v>41764.048518518517</c:v>
                </c:pt>
                <c:pt idx="11802">
                  <c:v>41764.048576388886</c:v>
                </c:pt>
                <c:pt idx="11803">
                  <c:v>41764.048634259256</c:v>
                </c:pt>
                <c:pt idx="11804">
                  <c:v>41764.048703703702</c:v>
                </c:pt>
                <c:pt idx="11805">
                  <c:v>41764.048761574071</c:v>
                </c:pt>
                <c:pt idx="11806">
                  <c:v>41764.048819444448</c:v>
                </c:pt>
                <c:pt idx="11807">
                  <c:v>41764.048888888887</c:v>
                </c:pt>
                <c:pt idx="11808">
                  <c:v>41764.048946759256</c:v>
                </c:pt>
                <c:pt idx="11809">
                  <c:v>41764.049004629633</c:v>
                </c:pt>
                <c:pt idx="11810">
                  <c:v>41764.049062500002</c:v>
                </c:pt>
                <c:pt idx="11811">
                  <c:v>41764.049131944441</c:v>
                </c:pt>
                <c:pt idx="11812">
                  <c:v>41764.049189814818</c:v>
                </c:pt>
                <c:pt idx="11813">
                  <c:v>41764.049247685187</c:v>
                </c:pt>
                <c:pt idx="11814">
                  <c:v>41764.049317129633</c:v>
                </c:pt>
                <c:pt idx="11815">
                  <c:v>41764.049375000002</c:v>
                </c:pt>
                <c:pt idx="11816">
                  <c:v>41764.049432870372</c:v>
                </c:pt>
                <c:pt idx="11817">
                  <c:v>41764.049502314818</c:v>
                </c:pt>
                <c:pt idx="11818">
                  <c:v>41764.049560185187</c:v>
                </c:pt>
                <c:pt idx="11819">
                  <c:v>41764.049618055556</c:v>
                </c:pt>
                <c:pt idx="11820">
                  <c:v>41764.049687500003</c:v>
                </c:pt>
                <c:pt idx="11821">
                  <c:v>41764.049745370372</c:v>
                </c:pt>
                <c:pt idx="11822">
                  <c:v>41764.049803240741</c:v>
                </c:pt>
                <c:pt idx="11823">
                  <c:v>41764.049861111111</c:v>
                </c:pt>
                <c:pt idx="11824">
                  <c:v>41764.049930555557</c:v>
                </c:pt>
                <c:pt idx="11825">
                  <c:v>41764.049988425926</c:v>
                </c:pt>
                <c:pt idx="11826">
                  <c:v>41764.050046296295</c:v>
                </c:pt>
                <c:pt idx="11827">
                  <c:v>41764.050115740742</c:v>
                </c:pt>
                <c:pt idx="11828">
                  <c:v>41764.050173611111</c:v>
                </c:pt>
                <c:pt idx="11829">
                  <c:v>41764.05023148148</c:v>
                </c:pt>
                <c:pt idx="11830">
                  <c:v>41764.050300925926</c:v>
                </c:pt>
                <c:pt idx="11831">
                  <c:v>41764.050358796296</c:v>
                </c:pt>
                <c:pt idx="11832">
                  <c:v>41764.050416666665</c:v>
                </c:pt>
                <c:pt idx="11833">
                  <c:v>41764.050486111111</c:v>
                </c:pt>
                <c:pt idx="11834">
                  <c:v>41764.050543981481</c:v>
                </c:pt>
                <c:pt idx="11835">
                  <c:v>41764.05060185185</c:v>
                </c:pt>
                <c:pt idx="11836">
                  <c:v>41764.050671296296</c:v>
                </c:pt>
                <c:pt idx="11837">
                  <c:v>41764.050729166665</c:v>
                </c:pt>
                <c:pt idx="11838">
                  <c:v>41764.050787037035</c:v>
                </c:pt>
                <c:pt idx="11839">
                  <c:v>41764.050844907404</c:v>
                </c:pt>
                <c:pt idx="11840">
                  <c:v>41764.05091435185</c:v>
                </c:pt>
                <c:pt idx="11841">
                  <c:v>41764.05097222222</c:v>
                </c:pt>
                <c:pt idx="11842">
                  <c:v>41764.051030092596</c:v>
                </c:pt>
                <c:pt idx="11843">
                  <c:v>41764.051099537035</c:v>
                </c:pt>
                <c:pt idx="11844">
                  <c:v>41764.051157407404</c:v>
                </c:pt>
                <c:pt idx="11845">
                  <c:v>41764.051215277781</c:v>
                </c:pt>
                <c:pt idx="11846">
                  <c:v>41764.05128472222</c:v>
                </c:pt>
                <c:pt idx="11847">
                  <c:v>41764.051342592589</c:v>
                </c:pt>
                <c:pt idx="11848">
                  <c:v>41764.051400462966</c:v>
                </c:pt>
                <c:pt idx="11849">
                  <c:v>41764.051469907405</c:v>
                </c:pt>
                <c:pt idx="11850">
                  <c:v>41764.051527777781</c:v>
                </c:pt>
                <c:pt idx="11851">
                  <c:v>41764.051585648151</c:v>
                </c:pt>
                <c:pt idx="11852">
                  <c:v>41764.05164351852</c:v>
                </c:pt>
                <c:pt idx="11853">
                  <c:v>41764.051712962966</c:v>
                </c:pt>
                <c:pt idx="11854">
                  <c:v>41764.051770833335</c:v>
                </c:pt>
                <c:pt idx="11855">
                  <c:v>41764.051828703705</c:v>
                </c:pt>
                <c:pt idx="11856">
                  <c:v>41764.051898148151</c:v>
                </c:pt>
                <c:pt idx="11857">
                  <c:v>41764.05195601852</c:v>
                </c:pt>
                <c:pt idx="11858">
                  <c:v>41764.05201388889</c:v>
                </c:pt>
                <c:pt idx="11859">
                  <c:v>41764.052083333336</c:v>
                </c:pt>
                <c:pt idx="11860">
                  <c:v>41764.052141203705</c:v>
                </c:pt>
                <c:pt idx="11861">
                  <c:v>41764.052199074074</c:v>
                </c:pt>
                <c:pt idx="11862">
                  <c:v>41764.052268518521</c:v>
                </c:pt>
                <c:pt idx="11863">
                  <c:v>41764.05232638889</c:v>
                </c:pt>
                <c:pt idx="11864">
                  <c:v>41764.052384259259</c:v>
                </c:pt>
                <c:pt idx="11865">
                  <c:v>41764.052442129629</c:v>
                </c:pt>
                <c:pt idx="11866">
                  <c:v>41764.052511574075</c:v>
                </c:pt>
                <c:pt idx="11867">
                  <c:v>41764.052569444444</c:v>
                </c:pt>
                <c:pt idx="11868">
                  <c:v>41764.052627314813</c:v>
                </c:pt>
                <c:pt idx="11869">
                  <c:v>41764.05269675926</c:v>
                </c:pt>
                <c:pt idx="11870">
                  <c:v>41764.052754629629</c:v>
                </c:pt>
                <c:pt idx="11871">
                  <c:v>41764.052812499998</c:v>
                </c:pt>
                <c:pt idx="11872">
                  <c:v>41764.052881944444</c:v>
                </c:pt>
                <c:pt idx="11873">
                  <c:v>41764.052939814814</c:v>
                </c:pt>
                <c:pt idx="11874">
                  <c:v>41764.052997685183</c:v>
                </c:pt>
                <c:pt idx="11875">
                  <c:v>41764.053067129629</c:v>
                </c:pt>
                <c:pt idx="11876">
                  <c:v>41764.053124999999</c:v>
                </c:pt>
                <c:pt idx="11877">
                  <c:v>41764.053182870368</c:v>
                </c:pt>
                <c:pt idx="11878">
                  <c:v>41764.053240740737</c:v>
                </c:pt>
                <c:pt idx="11879">
                  <c:v>41764.053310185183</c:v>
                </c:pt>
                <c:pt idx="11880">
                  <c:v>41764.053368055553</c:v>
                </c:pt>
                <c:pt idx="11881">
                  <c:v>41764.053425925929</c:v>
                </c:pt>
                <c:pt idx="11882">
                  <c:v>41764.053495370368</c:v>
                </c:pt>
                <c:pt idx="11883">
                  <c:v>41764.053553240738</c:v>
                </c:pt>
                <c:pt idx="11884">
                  <c:v>41764.053611111114</c:v>
                </c:pt>
                <c:pt idx="11885">
                  <c:v>41764.053680555553</c:v>
                </c:pt>
                <c:pt idx="11886">
                  <c:v>41764.053738425922</c:v>
                </c:pt>
                <c:pt idx="11887">
                  <c:v>41764.053796296299</c:v>
                </c:pt>
                <c:pt idx="11888">
                  <c:v>41764.053865740738</c:v>
                </c:pt>
                <c:pt idx="11889">
                  <c:v>41764.053923611114</c:v>
                </c:pt>
                <c:pt idx="11890">
                  <c:v>41764.053981481484</c:v>
                </c:pt>
                <c:pt idx="11891">
                  <c:v>41764.054050925923</c:v>
                </c:pt>
                <c:pt idx="11892">
                  <c:v>41764.054108796299</c:v>
                </c:pt>
                <c:pt idx="11893">
                  <c:v>41764.054166666669</c:v>
                </c:pt>
                <c:pt idx="11894">
                  <c:v>41764.054224537038</c:v>
                </c:pt>
                <c:pt idx="11895">
                  <c:v>41764.054293981484</c:v>
                </c:pt>
                <c:pt idx="11896">
                  <c:v>41764.054351851853</c:v>
                </c:pt>
                <c:pt idx="11897">
                  <c:v>41764.054409722223</c:v>
                </c:pt>
                <c:pt idx="11898">
                  <c:v>41764.054479166669</c:v>
                </c:pt>
                <c:pt idx="11899">
                  <c:v>41764.054537037038</c:v>
                </c:pt>
                <c:pt idx="11900">
                  <c:v>41764.054594907408</c:v>
                </c:pt>
                <c:pt idx="11901">
                  <c:v>41764.054664351854</c:v>
                </c:pt>
                <c:pt idx="11902">
                  <c:v>41764.054722222223</c:v>
                </c:pt>
                <c:pt idx="11903">
                  <c:v>41764.054780092592</c:v>
                </c:pt>
                <c:pt idx="11904">
                  <c:v>41764.054849537039</c:v>
                </c:pt>
                <c:pt idx="11905">
                  <c:v>41764.054907407408</c:v>
                </c:pt>
                <c:pt idx="11906">
                  <c:v>41764.054965277777</c:v>
                </c:pt>
                <c:pt idx="11907">
                  <c:v>41764.055023148147</c:v>
                </c:pt>
                <c:pt idx="11908">
                  <c:v>41764.055092592593</c:v>
                </c:pt>
                <c:pt idx="11909">
                  <c:v>41764.055150462962</c:v>
                </c:pt>
                <c:pt idx="11910">
                  <c:v>41764.055208333331</c:v>
                </c:pt>
                <c:pt idx="11911">
                  <c:v>41764.055277777778</c:v>
                </c:pt>
                <c:pt idx="11912">
                  <c:v>41764.055335648147</c:v>
                </c:pt>
                <c:pt idx="11913">
                  <c:v>41764.055393518516</c:v>
                </c:pt>
                <c:pt idx="11914">
                  <c:v>41764.055462962962</c:v>
                </c:pt>
                <c:pt idx="11915">
                  <c:v>41764.055520833332</c:v>
                </c:pt>
                <c:pt idx="11916">
                  <c:v>41764.055578703701</c:v>
                </c:pt>
                <c:pt idx="11917">
                  <c:v>41764.055648148147</c:v>
                </c:pt>
                <c:pt idx="11918">
                  <c:v>41764.055706018517</c:v>
                </c:pt>
                <c:pt idx="11919">
                  <c:v>41764.055763888886</c:v>
                </c:pt>
                <c:pt idx="11920">
                  <c:v>41764.055821759262</c:v>
                </c:pt>
                <c:pt idx="11921">
                  <c:v>41764.055891203701</c:v>
                </c:pt>
                <c:pt idx="11922">
                  <c:v>41764.055949074071</c:v>
                </c:pt>
                <c:pt idx="11923">
                  <c:v>41764.056006944447</c:v>
                </c:pt>
                <c:pt idx="11924">
                  <c:v>41764.056076388886</c:v>
                </c:pt>
                <c:pt idx="11925">
                  <c:v>41764.056134259263</c:v>
                </c:pt>
                <c:pt idx="11926">
                  <c:v>41764.056192129632</c:v>
                </c:pt>
                <c:pt idx="11927">
                  <c:v>41764.056261574071</c:v>
                </c:pt>
                <c:pt idx="11928">
                  <c:v>41764.056319444448</c:v>
                </c:pt>
                <c:pt idx="11929">
                  <c:v>41764.056377314817</c:v>
                </c:pt>
                <c:pt idx="11930">
                  <c:v>41764.056446759256</c:v>
                </c:pt>
                <c:pt idx="11931">
                  <c:v>41764.056504629632</c:v>
                </c:pt>
                <c:pt idx="11932">
                  <c:v>41764.056562500002</c:v>
                </c:pt>
                <c:pt idx="11933">
                  <c:v>41764.056620370371</c:v>
                </c:pt>
                <c:pt idx="11934">
                  <c:v>41764.056689814817</c:v>
                </c:pt>
                <c:pt idx="11935">
                  <c:v>41764.056747685187</c:v>
                </c:pt>
                <c:pt idx="11936">
                  <c:v>41764.056805555556</c:v>
                </c:pt>
                <c:pt idx="11937">
                  <c:v>41764.056875000002</c:v>
                </c:pt>
                <c:pt idx="11938">
                  <c:v>41764.056932870371</c:v>
                </c:pt>
                <c:pt idx="11939">
                  <c:v>41764.056990740741</c:v>
                </c:pt>
                <c:pt idx="11940">
                  <c:v>41764.057060185187</c:v>
                </c:pt>
                <c:pt idx="11941">
                  <c:v>41764.057118055556</c:v>
                </c:pt>
                <c:pt idx="11942">
                  <c:v>41764.057175925926</c:v>
                </c:pt>
                <c:pt idx="11943">
                  <c:v>41764.057245370372</c:v>
                </c:pt>
                <c:pt idx="11944">
                  <c:v>41764.057303240741</c:v>
                </c:pt>
                <c:pt idx="11945">
                  <c:v>41764.05736111111</c:v>
                </c:pt>
                <c:pt idx="11946">
                  <c:v>41764.057430555556</c:v>
                </c:pt>
                <c:pt idx="11947">
                  <c:v>41764.057488425926</c:v>
                </c:pt>
                <c:pt idx="11948">
                  <c:v>41764.057546296295</c:v>
                </c:pt>
                <c:pt idx="11949">
                  <c:v>41764.057604166665</c:v>
                </c:pt>
                <c:pt idx="11950">
                  <c:v>41764.057673611111</c:v>
                </c:pt>
                <c:pt idx="11951">
                  <c:v>41764.05773148148</c:v>
                </c:pt>
                <c:pt idx="11952">
                  <c:v>41764.057789351849</c:v>
                </c:pt>
                <c:pt idx="11953">
                  <c:v>41764.057858796295</c:v>
                </c:pt>
                <c:pt idx="11954">
                  <c:v>41764.057916666665</c:v>
                </c:pt>
                <c:pt idx="11955">
                  <c:v>41764.057974537034</c:v>
                </c:pt>
                <c:pt idx="11956">
                  <c:v>41764.05804398148</c:v>
                </c:pt>
                <c:pt idx="11957">
                  <c:v>41764.05810185185</c:v>
                </c:pt>
                <c:pt idx="11958">
                  <c:v>41764.058159722219</c:v>
                </c:pt>
                <c:pt idx="11959">
                  <c:v>41764.058229166665</c:v>
                </c:pt>
                <c:pt idx="11960">
                  <c:v>41764.058287037034</c:v>
                </c:pt>
                <c:pt idx="11961">
                  <c:v>41764.058344907404</c:v>
                </c:pt>
                <c:pt idx="11962">
                  <c:v>41764.05840277778</c:v>
                </c:pt>
                <c:pt idx="11963">
                  <c:v>41764.058472222219</c:v>
                </c:pt>
                <c:pt idx="11964">
                  <c:v>41764.058530092596</c:v>
                </c:pt>
                <c:pt idx="11965">
                  <c:v>41764.058587962965</c:v>
                </c:pt>
                <c:pt idx="11966">
                  <c:v>41764.058657407404</c:v>
                </c:pt>
                <c:pt idx="11967">
                  <c:v>41764.058715277781</c:v>
                </c:pt>
                <c:pt idx="11968">
                  <c:v>41764.05877314815</c:v>
                </c:pt>
                <c:pt idx="11969">
                  <c:v>41764.058842592596</c:v>
                </c:pt>
                <c:pt idx="11970">
                  <c:v>41764.058900462966</c:v>
                </c:pt>
                <c:pt idx="11971">
                  <c:v>41764.058958333335</c:v>
                </c:pt>
                <c:pt idx="11972">
                  <c:v>41764.059027777781</c:v>
                </c:pt>
                <c:pt idx="11973">
                  <c:v>41764.05908564815</c:v>
                </c:pt>
                <c:pt idx="11974">
                  <c:v>41764.05914351852</c:v>
                </c:pt>
                <c:pt idx="11975">
                  <c:v>41764.059201388889</c:v>
                </c:pt>
                <c:pt idx="11976">
                  <c:v>41764.059270833335</c:v>
                </c:pt>
                <c:pt idx="11977">
                  <c:v>41764.059328703705</c:v>
                </c:pt>
                <c:pt idx="11978">
                  <c:v>41764.059386574074</c:v>
                </c:pt>
                <c:pt idx="11979">
                  <c:v>41764.05945601852</c:v>
                </c:pt>
                <c:pt idx="11980">
                  <c:v>41764.059513888889</c:v>
                </c:pt>
                <c:pt idx="11981">
                  <c:v>41764.059571759259</c:v>
                </c:pt>
                <c:pt idx="11982">
                  <c:v>41764.059641203705</c:v>
                </c:pt>
                <c:pt idx="11983">
                  <c:v>41764.059699074074</c:v>
                </c:pt>
                <c:pt idx="11984">
                  <c:v>41764.059756944444</c:v>
                </c:pt>
                <c:pt idx="11985">
                  <c:v>41764.05982638889</c:v>
                </c:pt>
                <c:pt idx="11986">
                  <c:v>41764.059884259259</c:v>
                </c:pt>
                <c:pt idx="11987">
                  <c:v>41764.059942129628</c:v>
                </c:pt>
                <c:pt idx="11988">
                  <c:v>41764.060011574074</c:v>
                </c:pt>
                <c:pt idx="11989">
                  <c:v>41764.060069444444</c:v>
                </c:pt>
                <c:pt idx="11990">
                  <c:v>41764.060127314813</c:v>
                </c:pt>
                <c:pt idx="11991">
                  <c:v>41764.060185185182</c:v>
                </c:pt>
                <c:pt idx="11992">
                  <c:v>41764.060254629629</c:v>
                </c:pt>
                <c:pt idx="11993">
                  <c:v>41764.060312499998</c:v>
                </c:pt>
                <c:pt idx="11994">
                  <c:v>41764.060370370367</c:v>
                </c:pt>
                <c:pt idx="11995">
                  <c:v>41764.060439814813</c:v>
                </c:pt>
                <c:pt idx="11996">
                  <c:v>41764.060497685183</c:v>
                </c:pt>
                <c:pt idx="11997">
                  <c:v>41764.060555555552</c:v>
                </c:pt>
                <c:pt idx="11998">
                  <c:v>41764.060624999998</c:v>
                </c:pt>
                <c:pt idx="11999">
                  <c:v>41764.060682870368</c:v>
                </c:pt>
                <c:pt idx="12000">
                  <c:v>41764.060740740744</c:v>
                </c:pt>
                <c:pt idx="12001">
                  <c:v>41764.060810185183</c:v>
                </c:pt>
                <c:pt idx="12002">
                  <c:v>41764.060868055552</c:v>
                </c:pt>
                <c:pt idx="12003">
                  <c:v>41764.060925925929</c:v>
                </c:pt>
                <c:pt idx="12004">
                  <c:v>41764.060983796298</c:v>
                </c:pt>
                <c:pt idx="12005">
                  <c:v>41764.061053240737</c:v>
                </c:pt>
                <c:pt idx="12006">
                  <c:v>41764.061111111114</c:v>
                </c:pt>
                <c:pt idx="12007">
                  <c:v>41764.061168981483</c:v>
                </c:pt>
                <c:pt idx="12008">
                  <c:v>41764.061238425929</c:v>
                </c:pt>
                <c:pt idx="12009">
                  <c:v>41764.061296296299</c:v>
                </c:pt>
                <c:pt idx="12010">
                  <c:v>41764.061354166668</c:v>
                </c:pt>
                <c:pt idx="12011">
                  <c:v>41764.061423611114</c:v>
                </c:pt>
                <c:pt idx="12012">
                  <c:v>41764.061481481483</c:v>
                </c:pt>
                <c:pt idx="12013">
                  <c:v>41764.061539351853</c:v>
                </c:pt>
                <c:pt idx="12014">
                  <c:v>41764.061608796299</c:v>
                </c:pt>
                <c:pt idx="12015">
                  <c:v>41764.061666666668</c:v>
                </c:pt>
                <c:pt idx="12016">
                  <c:v>41764.061724537038</c:v>
                </c:pt>
                <c:pt idx="12017">
                  <c:v>41764.061782407407</c:v>
                </c:pt>
                <c:pt idx="12018">
                  <c:v>41764.061851851853</c:v>
                </c:pt>
                <c:pt idx="12019">
                  <c:v>41764.061909722222</c:v>
                </c:pt>
                <c:pt idx="12020">
                  <c:v>41764.061967592592</c:v>
                </c:pt>
                <c:pt idx="12021">
                  <c:v>41764.062037037038</c:v>
                </c:pt>
                <c:pt idx="12022">
                  <c:v>41764.062094907407</c:v>
                </c:pt>
                <c:pt idx="12023">
                  <c:v>41764.062152777777</c:v>
                </c:pt>
                <c:pt idx="12024">
                  <c:v>41764.062222222223</c:v>
                </c:pt>
                <c:pt idx="12025">
                  <c:v>41764.062280092592</c:v>
                </c:pt>
                <c:pt idx="12026">
                  <c:v>41764.062337962961</c:v>
                </c:pt>
                <c:pt idx="12027">
                  <c:v>41764.062407407408</c:v>
                </c:pt>
                <c:pt idx="12028">
                  <c:v>41764.062465277777</c:v>
                </c:pt>
                <c:pt idx="12029">
                  <c:v>41764.062523148146</c:v>
                </c:pt>
                <c:pt idx="12030">
                  <c:v>41764.062581018516</c:v>
                </c:pt>
                <c:pt idx="12031">
                  <c:v>41764.062650462962</c:v>
                </c:pt>
                <c:pt idx="12032">
                  <c:v>41764.062708333331</c:v>
                </c:pt>
                <c:pt idx="12033">
                  <c:v>41764.0627662037</c:v>
                </c:pt>
                <c:pt idx="12034">
                  <c:v>41764.062835648147</c:v>
                </c:pt>
                <c:pt idx="12035">
                  <c:v>41764.062893518516</c:v>
                </c:pt>
                <c:pt idx="12036">
                  <c:v>41764.062951388885</c:v>
                </c:pt>
                <c:pt idx="12037">
                  <c:v>41764.063020833331</c:v>
                </c:pt>
                <c:pt idx="12038">
                  <c:v>41764.063078703701</c:v>
                </c:pt>
                <c:pt idx="12039">
                  <c:v>41764.063136574077</c:v>
                </c:pt>
                <c:pt idx="12040">
                  <c:v>41764.063206018516</c:v>
                </c:pt>
                <c:pt idx="12041">
                  <c:v>41764.063263888886</c:v>
                </c:pt>
                <c:pt idx="12042">
                  <c:v>41764.063321759262</c:v>
                </c:pt>
                <c:pt idx="12043">
                  <c:v>41764.063391203701</c:v>
                </c:pt>
                <c:pt idx="12044">
                  <c:v>41764.063449074078</c:v>
                </c:pt>
                <c:pt idx="12045">
                  <c:v>41764.063506944447</c:v>
                </c:pt>
                <c:pt idx="12046">
                  <c:v>41764.063564814816</c:v>
                </c:pt>
                <c:pt idx="12047">
                  <c:v>41764.063634259262</c:v>
                </c:pt>
                <c:pt idx="12048">
                  <c:v>41764.063692129632</c:v>
                </c:pt>
                <c:pt idx="12049">
                  <c:v>41764.063750000001</c:v>
                </c:pt>
                <c:pt idx="12050">
                  <c:v>41764.063819444447</c:v>
                </c:pt>
                <c:pt idx="12051">
                  <c:v>41764.063877314817</c:v>
                </c:pt>
                <c:pt idx="12052">
                  <c:v>41764.063935185186</c:v>
                </c:pt>
                <c:pt idx="12053">
                  <c:v>41764.064004629632</c:v>
                </c:pt>
                <c:pt idx="12054">
                  <c:v>41764.064062500001</c:v>
                </c:pt>
                <c:pt idx="12055">
                  <c:v>41764.064120370371</c:v>
                </c:pt>
                <c:pt idx="12056">
                  <c:v>41764.064189814817</c:v>
                </c:pt>
                <c:pt idx="12057">
                  <c:v>41764.064247685186</c:v>
                </c:pt>
                <c:pt idx="12058">
                  <c:v>41764.064305555556</c:v>
                </c:pt>
                <c:pt idx="12059">
                  <c:v>41764.064363425925</c:v>
                </c:pt>
                <c:pt idx="12060">
                  <c:v>41764.064432870371</c:v>
                </c:pt>
                <c:pt idx="12061">
                  <c:v>41764.06449074074</c:v>
                </c:pt>
                <c:pt idx="12062">
                  <c:v>41764.06454861111</c:v>
                </c:pt>
                <c:pt idx="12063">
                  <c:v>41764.064618055556</c:v>
                </c:pt>
                <c:pt idx="12064">
                  <c:v>41764.064675925925</c:v>
                </c:pt>
                <c:pt idx="12065">
                  <c:v>41764.064733796295</c:v>
                </c:pt>
                <c:pt idx="12066">
                  <c:v>41764.064803240741</c:v>
                </c:pt>
                <c:pt idx="12067">
                  <c:v>41764.06486111111</c:v>
                </c:pt>
                <c:pt idx="12068">
                  <c:v>41764.064918981479</c:v>
                </c:pt>
                <c:pt idx="12069">
                  <c:v>41764.064988425926</c:v>
                </c:pt>
                <c:pt idx="12070">
                  <c:v>41764.065046296295</c:v>
                </c:pt>
                <c:pt idx="12071">
                  <c:v>41764.065104166664</c:v>
                </c:pt>
                <c:pt idx="12072">
                  <c:v>41764.065162037034</c:v>
                </c:pt>
                <c:pt idx="12073">
                  <c:v>41764.06523148148</c:v>
                </c:pt>
                <c:pt idx="12074">
                  <c:v>41764.065289351849</c:v>
                </c:pt>
                <c:pt idx="12075">
                  <c:v>41764.065347222226</c:v>
                </c:pt>
                <c:pt idx="12076">
                  <c:v>41764.065416666665</c:v>
                </c:pt>
                <c:pt idx="12077">
                  <c:v>41764.065474537034</c:v>
                </c:pt>
                <c:pt idx="12078">
                  <c:v>41764.065532407411</c:v>
                </c:pt>
                <c:pt idx="12079">
                  <c:v>41764.065601851849</c:v>
                </c:pt>
                <c:pt idx="12080">
                  <c:v>41764.065659722219</c:v>
                </c:pt>
                <c:pt idx="12081">
                  <c:v>41764.065717592595</c:v>
                </c:pt>
                <c:pt idx="12082">
                  <c:v>41764.065787037034</c:v>
                </c:pt>
                <c:pt idx="12083">
                  <c:v>41764.065844907411</c:v>
                </c:pt>
                <c:pt idx="12084">
                  <c:v>41764.06590277778</c:v>
                </c:pt>
                <c:pt idx="12085">
                  <c:v>41764.065972222219</c:v>
                </c:pt>
                <c:pt idx="12086">
                  <c:v>41764.066030092596</c:v>
                </c:pt>
                <c:pt idx="12087">
                  <c:v>41764.066087962965</c:v>
                </c:pt>
                <c:pt idx="12088">
                  <c:v>41764.066145833334</c:v>
                </c:pt>
                <c:pt idx="12089">
                  <c:v>41764.06621527778</c:v>
                </c:pt>
                <c:pt idx="12090">
                  <c:v>41764.06627314815</c:v>
                </c:pt>
                <c:pt idx="12091">
                  <c:v>41764.066331018519</c:v>
                </c:pt>
                <c:pt idx="12092">
                  <c:v>41764.066400462965</c:v>
                </c:pt>
                <c:pt idx="12093">
                  <c:v>41764.066458333335</c:v>
                </c:pt>
                <c:pt idx="12094">
                  <c:v>41764.066516203704</c:v>
                </c:pt>
                <c:pt idx="12095">
                  <c:v>41764.06658564815</c:v>
                </c:pt>
                <c:pt idx="12096">
                  <c:v>41764.066643518519</c:v>
                </c:pt>
                <c:pt idx="12097">
                  <c:v>41764.066701388889</c:v>
                </c:pt>
                <c:pt idx="12098">
                  <c:v>41764.066770833335</c:v>
                </c:pt>
                <c:pt idx="12099">
                  <c:v>41764.066828703704</c:v>
                </c:pt>
                <c:pt idx="12100">
                  <c:v>41764.066886574074</c:v>
                </c:pt>
                <c:pt idx="12101">
                  <c:v>41764.066944444443</c:v>
                </c:pt>
                <c:pt idx="12102">
                  <c:v>41764.067013888889</c:v>
                </c:pt>
                <c:pt idx="12103">
                  <c:v>41764.067071759258</c:v>
                </c:pt>
                <c:pt idx="12104">
                  <c:v>41764.067129629628</c:v>
                </c:pt>
                <c:pt idx="12105">
                  <c:v>41764.067199074074</c:v>
                </c:pt>
                <c:pt idx="12106">
                  <c:v>41764.067256944443</c:v>
                </c:pt>
                <c:pt idx="12107">
                  <c:v>41764.067314814813</c:v>
                </c:pt>
                <c:pt idx="12108">
                  <c:v>41764.067384259259</c:v>
                </c:pt>
                <c:pt idx="12109">
                  <c:v>41764.067442129628</c:v>
                </c:pt>
                <c:pt idx="12110">
                  <c:v>41764.067499999997</c:v>
                </c:pt>
                <c:pt idx="12111">
                  <c:v>41764.067569444444</c:v>
                </c:pt>
                <c:pt idx="12112">
                  <c:v>41764.067627314813</c:v>
                </c:pt>
                <c:pt idx="12113">
                  <c:v>41764.067685185182</c:v>
                </c:pt>
                <c:pt idx="12114">
                  <c:v>41764.067743055559</c:v>
                </c:pt>
                <c:pt idx="12115">
                  <c:v>41764.067812499998</c:v>
                </c:pt>
                <c:pt idx="12116">
                  <c:v>41764.067870370367</c:v>
                </c:pt>
                <c:pt idx="12117">
                  <c:v>41764.067928240744</c:v>
                </c:pt>
                <c:pt idx="12118">
                  <c:v>41764.067997685182</c:v>
                </c:pt>
                <c:pt idx="12119">
                  <c:v>41764.068055555559</c:v>
                </c:pt>
                <c:pt idx="12120">
                  <c:v>41764.068113425928</c:v>
                </c:pt>
                <c:pt idx="12121">
                  <c:v>41764.068182870367</c:v>
                </c:pt>
                <c:pt idx="12122">
                  <c:v>41764.068240740744</c:v>
                </c:pt>
                <c:pt idx="12123">
                  <c:v>41764.068298611113</c:v>
                </c:pt>
                <c:pt idx="12124">
                  <c:v>41764.068368055552</c:v>
                </c:pt>
                <c:pt idx="12125">
                  <c:v>41764.068425925929</c:v>
                </c:pt>
                <c:pt idx="12126">
                  <c:v>41764.068483796298</c:v>
                </c:pt>
                <c:pt idx="12127">
                  <c:v>41764.068541666667</c:v>
                </c:pt>
                <c:pt idx="12128">
                  <c:v>41764.068611111114</c:v>
                </c:pt>
                <c:pt idx="12129">
                  <c:v>41764.068668981483</c:v>
                </c:pt>
                <c:pt idx="12130">
                  <c:v>41764.068726851852</c:v>
                </c:pt>
                <c:pt idx="12131">
                  <c:v>41764.068796296298</c:v>
                </c:pt>
                <c:pt idx="12132">
                  <c:v>41764.068854166668</c:v>
                </c:pt>
                <c:pt idx="12133">
                  <c:v>41764.068912037037</c:v>
                </c:pt>
                <c:pt idx="12134">
                  <c:v>41764.068981481483</c:v>
                </c:pt>
                <c:pt idx="12135">
                  <c:v>41764.069039351853</c:v>
                </c:pt>
                <c:pt idx="12136">
                  <c:v>41764.069097222222</c:v>
                </c:pt>
                <c:pt idx="12137">
                  <c:v>41764.069166666668</c:v>
                </c:pt>
                <c:pt idx="12138">
                  <c:v>41764.069224537037</c:v>
                </c:pt>
                <c:pt idx="12139">
                  <c:v>41764.069282407407</c:v>
                </c:pt>
                <c:pt idx="12140">
                  <c:v>41764.069351851853</c:v>
                </c:pt>
                <c:pt idx="12141">
                  <c:v>41764.069409722222</c:v>
                </c:pt>
                <c:pt idx="12142">
                  <c:v>41764.069467592592</c:v>
                </c:pt>
                <c:pt idx="12143">
                  <c:v>41764.069525462961</c:v>
                </c:pt>
                <c:pt idx="12144">
                  <c:v>41764.069594907407</c:v>
                </c:pt>
                <c:pt idx="12145">
                  <c:v>41764.069652777776</c:v>
                </c:pt>
                <c:pt idx="12146">
                  <c:v>41764.069710648146</c:v>
                </c:pt>
                <c:pt idx="12147">
                  <c:v>41764.069780092592</c:v>
                </c:pt>
                <c:pt idx="12148">
                  <c:v>41764.069837962961</c:v>
                </c:pt>
                <c:pt idx="12149">
                  <c:v>41764.069895833331</c:v>
                </c:pt>
                <c:pt idx="12150">
                  <c:v>41764.069965277777</c:v>
                </c:pt>
                <c:pt idx="12151">
                  <c:v>41764.070023148146</c:v>
                </c:pt>
                <c:pt idx="12152">
                  <c:v>41764.070081018515</c:v>
                </c:pt>
                <c:pt idx="12153">
                  <c:v>41764.070150462961</c:v>
                </c:pt>
                <c:pt idx="12154">
                  <c:v>41764.070208333331</c:v>
                </c:pt>
                <c:pt idx="12155">
                  <c:v>41764.0702662037</c:v>
                </c:pt>
                <c:pt idx="12156">
                  <c:v>41764.070324074077</c:v>
                </c:pt>
                <c:pt idx="12157">
                  <c:v>41764.070393518516</c:v>
                </c:pt>
                <c:pt idx="12158">
                  <c:v>41764.070451388892</c:v>
                </c:pt>
                <c:pt idx="12159">
                  <c:v>41764.070509259262</c:v>
                </c:pt>
                <c:pt idx="12160">
                  <c:v>41764.0705787037</c:v>
                </c:pt>
                <c:pt idx="12161">
                  <c:v>41764.070636574077</c:v>
                </c:pt>
                <c:pt idx="12162">
                  <c:v>41764.070694444446</c:v>
                </c:pt>
                <c:pt idx="12163">
                  <c:v>41764.070763888885</c:v>
                </c:pt>
                <c:pt idx="12164">
                  <c:v>41764.070821759262</c:v>
                </c:pt>
                <c:pt idx="12165">
                  <c:v>41764.070879629631</c:v>
                </c:pt>
                <c:pt idx="12166">
                  <c:v>41764.070949074077</c:v>
                </c:pt>
                <c:pt idx="12167">
                  <c:v>41764.071006944447</c:v>
                </c:pt>
                <c:pt idx="12168">
                  <c:v>41764.071064814816</c:v>
                </c:pt>
                <c:pt idx="12169">
                  <c:v>41764.071122685185</c:v>
                </c:pt>
                <c:pt idx="12170">
                  <c:v>41764.071192129632</c:v>
                </c:pt>
                <c:pt idx="12171">
                  <c:v>41764.071250000001</c:v>
                </c:pt>
                <c:pt idx="12172">
                  <c:v>41764.07130787037</c:v>
                </c:pt>
                <c:pt idx="12173">
                  <c:v>41764.071377314816</c:v>
                </c:pt>
                <c:pt idx="12174">
                  <c:v>41764.071435185186</c:v>
                </c:pt>
                <c:pt idx="12175">
                  <c:v>41764.071493055555</c:v>
                </c:pt>
                <c:pt idx="12176">
                  <c:v>41764.071562500001</c:v>
                </c:pt>
                <c:pt idx="12177">
                  <c:v>41764.071620370371</c:v>
                </c:pt>
                <c:pt idx="12178">
                  <c:v>41764.07167824074</c:v>
                </c:pt>
                <c:pt idx="12179">
                  <c:v>41764.071747685186</c:v>
                </c:pt>
                <c:pt idx="12180">
                  <c:v>41764.071805555555</c:v>
                </c:pt>
                <c:pt idx="12181">
                  <c:v>41764.071863425925</c:v>
                </c:pt>
                <c:pt idx="12182">
                  <c:v>41764.071921296294</c:v>
                </c:pt>
                <c:pt idx="12183">
                  <c:v>41764.07199074074</c:v>
                </c:pt>
                <c:pt idx="12184">
                  <c:v>41764.072048611109</c:v>
                </c:pt>
                <c:pt idx="12185">
                  <c:v>41764.072106481479</c:v>
                </c:pt>
                <c:pt idx="12186">
                  <c:v>41764.072175925925</c:v>
                </c:pt>
                <c:pt idx="12187">
                  <c:v>41764.072233796294</c:v>
                </c:pt>
                <c:pt idx="12188">
                  <c:v>41764.072291666664</c:v>
                </c:pt>
                <c:pt idx="12189">
                  <c:v>41764.07236111111</c:v>
                </c:pt>
                <c:pt idx="12190">
                  <c:v>41764.072418981479</c:v>
                </c:pt>
                <c:pt idx="12191">
                  <c:v>41764.072476851848</c:v>
                </c:pt>
                <c:pt idx="12192">
                  <c:v>41764.072546296295</c:v>
                </c:pt>
                <c:pt idx="12193">
                  <c:v>41764.072604166664</c:v>
                </c:pt>
                <c:pt idx="12194">
                  <c:v>41764.072662037041</c:v>
                </c:pt>
                <c:pt idx="12195">
                  <c:v>41764.072731481479</c:v>
                </c:pt>
                <c:pt idx="12196">
                  <c:v>41764.072789351849</c:v>
                </c:pt>
                <c:pt idx="12197">
                  <c:v>41764.072847222225</c:v>
                </c:pt>
                <c:pt idx="12198">
                  <c:v>41764.072905092595</c:v>
                </c:pt>
                <c:pt idx="12199">
                  <c:v>41764.072974537034</c:v>
                </c:pt>
                <c:pt idx="12200">
                  <c:v>41764.07303240741</c:v>
                </c:pt>
                <c:pt idx="12201">
                  <c:v>41764.07309027778</c:v>
                </c:pt>
                <c:pt idx="12202">
                  <c:v>41764.073159722226</c:v>
                </c:pt>
                <c:pt idx="12203">
                  <c:v>41764.073217592595</c:v>
                </c:pt>
                <c:pt idx="12204">
                  <c:v>41764.073275462964</c:v>
                </c:pt>
                <c:pt idx="12205">
                  <c:v>41764.073344907411</c:v>
                </c:pt>
                <c:pt idx="12206">
                  <c:v>41764.07340277778</c:v>
                </c:pt>
                <c:pt idx="12207">
                  <c:v>41764.073460648149</c:v>
                </c:pt>
                <c:pt idx="12208">
                  <c:v>41764.073530092595</c:v>
                </c:pt>
                <c:pt idx="12209">
                  <c:v>41764.073587962965</c:v>
                </c:pt>
                <c:pt idx="12210">
                  <c:v>41764.073645833334</c:v>
                </c:pt>
                <c:pt idx="12211">
                  <c:v>41764.073703703703</c:v>
                </c:pt>
                <c:pt idx="12212">
                  <c:v>41764.073773148149</c:v>
                </c:pt>
                <c:pt idx="12213">
                  <c:v>41764.073831018519</c:v>
                </c:pt>
                <c:pt idx="12214">
                  <c:v>41764.073888888888</c:v>
                </c:pt>
                <c:pt idx="12215">
                  <c:v>41764.073958333334</c:v>
                </c:pt>
                <c:pt idx="12216">
                  <c:v>41764.074016203704</c:v>
                </c:pt>
                <c:pt idx="12217">
                  <c:v>41764.074074074073</c:v>
                </c:pt>
                <c:pt idx="12218">
                  <c:v>41764.074143518519</c:v>
                </c:pt>
                <c:pt idx="12219">
                  <c:v>41764.074201388888</c:v>
                </c:pt>
                <c:pt idx="12220">
                  <c:v>41764.074259259258</c:v>
                </c:pt>
                <c:pt idx="12221">
                  <c:v>41764.074328703704</c:v>
                </c:pt>
                <c:pt idx="12222">
                  <c:v>41764.074386574073</c:v>
                </c:pt>
                <c:pt idx="12223">
                  <c:v>41764.074444444443</c:v>
                </c:pt>
                <c:pt idx="12224">
                  <c:v>41764.074513888889</c:v>
                </c:pt>
                <c:pt idx="12225">
                  <c:v>41764.074571759258</c:v>
                </c:pt>
                <c:pt idx="12226">
                  <c:v>41764.074629629627</c:v>
                </c:pt>
                <c:pt idx="12227">
                  <c:v>41764.074687499997</c:v>
                </c:pt>
                <c:pt idx="12228">
                  <c:v>41764.074756944443</c:v>
                </c:pt>
                <c:pt idx="12229">
                  <c:v>41764.074814814812</c:v>
                </c:pt>
                <c:pt idx="12230">
                  <c:v>41764.074872685182</c:v>
                </c:pt>
                <c:pt idx="12231">
                  <c:v>41764.074942129628</c:v>
                </c:pt>
                <c:pt idx="12232">
                  <c:v>41764.074999999997</c:v>
                </c:pt>
                <c:pt idx="12233">
                  <c:v>41764.075057870374</c:v>
                </c:pt>
                <c:pt idx="12234">
                  <c:v>41764.075127314813</c:v>
                </c:pt>
                <c:pt idx="12235">
                  <c:v>41764.075185185182</c:v>
                </c:pt>
                <c:pt idx="12236">
                  <c:v>41764.075243055559</c:v>
                </c:pt>
                <c:pt idx="12237">
                  <c:v>41764.075312499997</c:v>
                </c:pt>
                <c:pt idx="12238">
                  <c:v>41764.075370370374</c:v>
                </c:pt>
                <c:pt idx="12239">
                  <c:v>41764.075428240743</c:v>
                </c:pt>
                <c:pt idx="12240">
                  <c:v>41764.075486111113</c:v>
                </c:pt>
                <c:pt idx="12241">
                  <c:v>41764.075555555559</c:v>
                </c:pt>
                <c:pt idx="12242">
                  <c:v>41764.075613425928</c:v>
                </c:pt>
                <c:pt idx="12243">
                  <c:v>41764.075671296298</c:v>
                </c:pt>
                <c:pt idx="12244">
                  <c:v>41764.075740740744</c:v>
                </c:pt>
                <c:pt idx="12245">
                  <c:v>41764.075798611113</c:v>
                </c:pt>
                <c:pt idx="12246">
                  <c:v>41764.075856481482</c:v>
                </c:pt>
                <c:pt idx="12247">
                  <c:v>41764.075925925928</c:v>
                </c:pt>
                <c:pt idx="12248">
                  <c:v>41764.075983796298</c:v>
                </c:pt>
                <c:pt idx="12249">
                  <c:v>41764.076041666667</c:v>
                </c:pt>
                <c:pt idx="12250">
                  <c:v>41764.076111111113</c:v>
                </c:pt>
                <c:pt idx="12251">
                  <c:v>41764.076168981483</c:v>
                </c:pt>
                <c:pt idx="12252">
                  <c:v>41764.076226851852</c:v>
                </c:pt>
                <c:pt idx="12253">
                  <c:v>41764.076284722221</c:v>
                </c:pt>
                <c:pt idx="12254">
                  <c:v>41764.076354166667</c:v>
                </c:pt>
                <c:pt idx="12255">
                  <c:v>41764.076412037037</c:v>
                </c:pt>
                <c:pt idx="12256">
                  <c:v>41764.076469907406</c:v>
                </c:pt>
                <c:pt idx="12257">
                  <c:v>41764.076539351852</c:v>
                </c:pt>
                <c:pt idx="12258">
                  <c:v>41764.076597222222</c:v>
                </c:pt>
                <c:pt idx="12259">
                  <c:v>41764.076655092591</c:v>
                </c:pt>
                <c:pt idx="12260">
                  <c:v>41764.076724537037</c:v>
                </c:pt>
                <c:pt idx="12261">
                  <c:v>41764.076782407406</c:v>
                </c:pt>
                <c:pt idx="12262">
                  <c:v>41764.076840277776</c:v>
                </c:pt>
                <c:pt idx="12263">
                  <c:v>41764.076909722222</c:v>
                </c:pt>
                <c:pt idx="12264">
                  <c:v>41764.076967592591</c:v>
                </c:pt>
                <c:pt idx="12265">
                  <c:v>41764.077025462961</c:v>
                </c:pt>
                <c:pt idx="12266">
                  <c:v>41764.07708333333</c:v>
                </c:pt>
                <c:pt idx="12267">
                  <c:v>41764.077152777776</c:v>
                </c:pt>
                <c:pt idx="12268">
                  <c:v>41764.077210648145</c:v>
                </c:pt>
                <c:pt idx="12269">
                  <c:v>41764.077268518522</c:v>
                </c:pt>
                <c:pt idx="12270">
                  <c:v>41764.077337962961</c:v>
                </c:pt>
                <c:pt idx="12271">
                  <c:v>41764.07739583333</c:v>
                </c:pt>
                <c:pt idx="12272">
                  <c:v>41764.077453703707</c:v>
                </c:pt>
                <c:pt idx="12273">
                  <c:v>41764.077523148146</c:v>
                </c:pt>
                <c:pt idx="12274">
                  <c:v>41764.077581018515</c:v>
                </c:pt>
                <c:pt idx="12275">
                  <c:v>41764.077638888892</c:v>
                </c:pt>
                <c:pt idx="12276">
                  <c:v>41764.077708333331</c:v>
                </c:pt>
                <c:pt idx="12277">
                  <c:v>41764.077766203707</c:v>
                </c:pt>
                <c:pt idx="12278">
                  <c:v>41764.077824074076</c:v>
                </c:pt>
                <c:pt idx="12279">
                  <c:v>41764.077893518515</c:v>
                </c:pt>
                <c:pt idx="12280">
                  <c:v>41764.077951388892</c:v>
                </c:pt>
                <c:pt idx="12281">
                  <c:v>41764.078009259261</c:v>
                </c:pt>
                <c:pt idx="12282">
                  <c:v>41764.078067129631</c:v>
                </c:pt>
                <c:pt idx="12283">
                  <c:v>41764.078136574077</c:v>
                </c:pt>
                <c:pt idx="12284">
                  <c:v>41764.078194444446</c:v>
                </c:pt>
                <c:pt idx="12285">
                  <c:v>41764.078252314815</c:v>
                </c:pt>
                <c:pt idx="12286">
                  <c:v>41764.078321759262</c:v>
                </c:pt>
                <c:pt idx="12287">
                  <c:v>41764.078379629631</c:v>
                </c:pt>
                <c:pt idx="12288">
                  <c:v>41764.0784375</c:v>
                </c:pt>
                <c:pt idx="12289">
                  <c:v>41764.078506944446</c:v>
                </c:pt>
                <c:pt idx="12290">
                  <c:v>41764.078564814816</c:v>
                </c:pt>
                <c:pt idx="12291">
                  <c:v>41764.078622685185</c:v>
                </c:pt>
                <c:pt idx="12292">
                  <c:v>41764.078692129631</c:v>
                </c:pt>
                <c:pt idx="12293">
                  <c:v>41764.078750000001</c:v>
                </c:pt>
                <c:pt idx="12294">
                  <c:v>41764.07880787037</c:v>
                </c:pt>
                <c:pt idx="12295">
                  <c:v>41764.078865740739</c:v>
                </c:pt>
                <c:pt idx="12296">
                  <c:v>41764.078935185185</c:v>
                </c:pt>
                <c:pt idx="12297">
                  <c:v>41764.078993055555</c:v>
                </c:pt>
                <c:pt idx="12298">
                  <c:v>41764.079050925924</c:v>
                </c:pt>
                <c:pt idx="12299">
                  <c:v>41764.07912037037</c:v>
                </c:pt>
                <c:pt idx="12300">
                  <c:v>41764.07917824074</c:v>
                </c:pt>
                <c:pt idx="12301">
                  <c:v>41764.079236111109</c:v>
                </c:pt>
                <c:pt idx="12302">
                  <c:v>41764.079305555555</c:v>
                </c:pt>
                <c:pt idx="12303">
                  <c:v>41764.079363425924</c:v>
                </c:pt>
                <c:pt idx="12304">
                  <c:v>41764.079421296294</c:v>
                </c:pt>
                <c:pt idx="12305">
                  <c:v>41764.07949074074</c:v>
                </c:pt>
                <c:pt idx="12306">
                  <c:v>41764.079548611109</c:v>
                </c:pt>
                <c:pt idx="12307">
                  <c:v>41764.079606481479</c:v>
                </c:pt>
                <c:pt idx="12308">
                  <c:v>41764.079664351855</c:v>
                </c:pt>
                <c:pt idx="12309">
                  <c:v>41764.079733796294</c:v>
                </c:pt>
                <c:pt idx="12310">
                  <c:v>41764.079791666663</c:v>
                </c:pt>
                <c:pt idx="12311">
                  <c:v>41764.07984953704</c:v>
                </c:pt>
                <c:pt idx="12312">
                  <c:v>41764.079918981479</c:v>
                </c:pt>
                <c:pt idx="12313">
                  <c:v>41764.079976851855</c:v>
                </c:pt>
                <c:pt idx="12314">
                  <c:v>41764.080034722225</c:v>
                </c:pt>
                <c:pt idx="12315">
                  <c:v>41764.080104166664</c:v>
                </c:pt>
                <c:pt idx="12316">
                  <c:v>41764.08016203704</c:v>
                </c:pt>
                <c:pt idx="12317">
                  <c:v>41764.08021990741</c:v>
                </c:pt>
                <c:pt idx="12318">
                  <c:v>41764.080289351848</c:v>
                </c:pt>
                <c:pt idx="12319">
                  <c:v>41764.080347222225</c:v>
                </c:pt>
                <c:pt idx="12320">
                  <c:v>41764.080405092594</c:v>
                </c:pt>
                <c:pt idx="12321">
                  <c:v>41764.080462962964</c:v>
                </c:pt>
                <c:pt idx="12322">
                  <c:v>41764.08053240741</c:v>
                </c:pt>
                <c:pt idx="12323">
                  <c:v>41764.080590277779</c:v>
                </c:pt>
                <c:pt idx="12324">
                  <c:v>41764.080648148149</c:v>
                </c:pt>
                <c:pt idx="12325">
                  <c:v>41764.080717592595</c:v>
                </c:pt>
                <c:pt idx="12326">
                  <c:v>41764.080775462964</c:v>
                </c:pt>
                <c:pt idx="12327">
                  <c:v>41764.080833333333</c:v>
                </c:pt>
                <c:pt idx="12328">
                  <c:v>41764.08090277778</c:v>
                </c:pt>
                <c:pt idx="12329">
                  <c:v>41764.080960648149</c:v>
                </c:pt>
                <c:pt idx="12330">
                  <c:v>41764.081018518518</c:v>
                </c:pt>
                <c:pt idx="12331">
                  <c:v>41764.081087962964</c:v>
                </c:pt>
                <c:pt idx="12332">
                  <c:v>41764.081145833334</c:v>
                </c:pt>
                <c:pt idx="12333">
                  <c:v>41764.081203703703</c:v>
                </c:pt>
                <c:pt idx="12334">
                  <c:v>41764.081273148149</c:v>
                </c:pt>
                <c:pt idx="12335">
                  <c:v>41764.081331018519</c:v>
                </c:pt>
                <c:pt idx="12336">
                  <c:v>41764.081388888888</c:v>
                </c:pt>
                <c:pt idx="12337">
                  <c:v>41764.081446759257</c:v>
                </c:pt>
                <c:pt idx="12338">
                  <c:v>41764.081516203703</c:v>
                </c:pt>
                <c:pt idx="12339">
                  <c:v>41764.081574074073</c:v>
                </c:pt>
                <c:pt idx="12340">
                  <c:v>41764.081631944442</c:v>
                </c:pt>
                <c:pt idx="12341">
                  <c:v>41764.081701388888</c:v>
                </c:pt>
                <c:pt idx="12342">
                  <c:v>41764.081759259258</c:v>
                </c:pt>
                <c:pt idx="12343">
                  <c:v>41764.081817129627</c:v>
                </c:pt>
                <c:pt idx="12344">
                  <c:v>41764.081886574073</c:v>
                </c:pt>
                <c:pt idx="12345">
                  <c:v>41764.081944444442</c:v>
                </c:pt>
                <c:pt idx="12346">
                  <c:v>41764.082002314812</c:v>
                </c:pt>
                <c:pt idx="12347">
                  <c:v>41764.082071759258</c:v>
                </c:pt>
                <c:pt idx="12348">
                  <c:v>41764.082129629627</c:v>
                </c:pt>
                <c:pt idx="12349">
                  <c:v>41764.082187499997</c:v>
                </c:pt>
                <c:pt idx="12350">
                  <c:v>41764.082245370373</c:v>
                </c:pt>
                <c:pt idx="12351">
                  <c:v>41764.082314814812</c:v>
                </c:pt>
                <c:pt idx="12352">
                  <c:v>41764.082372685189</c:v>
                </c:pt>
                <c:pt idx="12353">
                  <c:v>41764.082430555558</c:v>
                </c:pt>
                <c:pt idx="12354">
                  <c:v>41764.082499999997</c:v>
                </c:pt>
                <c:pt idx="12355">
                  <c:v>41764.082557870373</c:v>
                </c:pt>
                <c:pt idx="12356">
                  <c:v>41764.082615740743</c:v>
                </c:pt>
                <c:pt idx="12357">
                  <c:v>41764.082685185182</c:v>
                </c:pt>
                <c:pt idx="12358">
                  <c:v>41764.082743055558</c:v>
                </c:pt>
                <c:pt idx="12359">
                  <c:v>41764.082800925928</c:v>
                </c:pt>
                <c:pt idx="12360">
                  <c:v>41764.082870370374</c:v>
                </c:pt>
                <c:pt idx="12361">
                  <c:v>41764.082928240743</c:v>
                </c:pt>
                <c:pt idx="12362">
                  <c:v>41764.082986111112</c:v>
                </c:pt>
                <c:pt idx="12363">
                  <c:v>41764.083055555559</c:v>
                </c:pt>
                <c:pt idx="12364">
                  <c:v>41764.083113425928</c:v>
                </c:pt>
                <c:pt idx="12365">
                  <c:v>41764.083171296297</c:v>
                </c:pt>
                <c:pt idx="12366">
                  <c:v>41764.083229166667</c:v>
                </c:pt>
                <c:pt idx="12367">
                  <c:v>41764.083298611113</c:v>
                </c:pt>
                <c:pt idx="12368">
                  <c:v>41764.083356481482</c:v>
                </c:pt>
                <c:pt idx="12369">
                  <c:v>41764.083414351851</c:v>
                </c:pt>
                <c:pt idx="12370">
                  <c:v>41764.083483796298</c:v>
                </c:pt>
                <c:pt idx="12371">
                  <c:v>41764.083541666667</c:v>
                </c:pt>
                <c:pt idx="12372">
                  <c:v>41764.083599537036</c:v>
                </c:pt>
                <c:pt idx="12373">
                  <c:v>41764.083668981482</c:v>
                </c:pt>
                <c:pt idx="12374">
                  <c:v>41764.083726851852</c:v>
                </c:pt>
                <c:pt idx="12375">
                  <c:v>41764.083784722221</c:v>
                </c:pt>
                <c:pt idx="12376">
                  <c:v>41764.083854166667</c:v>
                </c:pt>
                <c:pt idx="12377">
                  <c:v>41764.083912037036</c:v>
                </c:pt>
                <c:pt idx="12378">
                  <c:v>41764.083969907406</c:v>
                </c:pt>
                <c:pt idx="12379">
                  <c:v>41764.084027777775</c:v>
                </c:pt>
                <c:pt idx="12380">
                  <c:v>41764.084097222221</c:v>
                </c:pt>
                <c:pt idx="12381">
                  <c:v>41764.084155092591</c:v>
                </c:pt>
                <c:pt idx="12382">
                  <c:v>41764.08421296296</c:v>
                </c:pt>
                <c:pt idx="12383">
                  <c:v>41764.084282407406</c:v>
                </c:pt>
                <c:pt idx="12384">
                  <c:v>41764.084340277775</c:v>
                </c:pt>
                <c:pt idx="12385">
                  <c:v>41764.084398148145</c:v>
                </c:pt>
                <c:pt idx="12386">
                  <c:v>41764.084467592591</c:v>
                </c:pt>
                <c:pt idx="12387">
                  <c:v>41764.08452546296</c:v>
                </c:pt>
                <c:pt idx="12388">
                  <c:v>41764.084583333337</c:v>
                </c:pt>
                <c:pt idx="12389">
                  <c:v>41764.084652777776</c:v>
                </c:pt>
                <c:pt idx="12390">
                  <c:v>41764.084710648145</c:v>
                </c:pt>
                <c:pt idx="12391">
                  <c:v>41764.084768518522</c:v>
                </c:pt>
                <c:pt idx="12392">
                  <c:v>41764.084826388891</c:v>
                </c:pt>
                <c:pt idx="12393">
                  <c:v>41764.08489583333</c:v>
                </c:pt>
                <c:pt idx="12394">
                  <c:v>41764.084953703707</c:v>
                </c:pt>
                <c:pt idx="12395">
                  <c:v>41764.085011574076</c:v>
                </c:pt>
                <c:pt idx="12396">
                  <c:v>41764.085081018522</c:v>
                </c:pt>
                <c:pt idx="12397">
                  <c:v>41764.085138888891</c:v>
                </c:pt>
                <c:pt idx="12398">
                  <c:v>41764.085196759261</c:v>
                </c:pt>
                <c:pt idx="12399">
                  <c:v>41764.085266203707</c:v>
                </c:pt>
                <c:pt idx="12400">
                  <c:v>41764.085324074076</c:v>
                </c:pt>
                <c:pt idx="12401">
                  <c:v>41764.085381944446</c:v>
                </c:pt>
                <c:pt idx="12402">
                  <c:v>41764.085451388892</c:v>
                </c:pt>
                <c:pt idx="12403">
                  <c:v>41764.085509259261</c:v>
                </c:pt>
                <c:pt idx="12404">
                  <c:v>41764.08556712963</c:v>
                </c:pt>
                <c:pt idx="12405">
                  <c:v>41764.085625</c:v>
                </c:pt>
                <c:pt idx="12406">
                  <c:v>41764.085694444446</c:v>
                </c:pt>
                <c:pt idx="12407">
                  <c:v>41764.085752314815</c:v>
                </c:pt>
                <c:pt idx="12408">
                  <c:v>41764.085810185185</c:v>
                </c:pt>
                <c:pt idx="12409">
                  <c:v>41764.085879629631</c:v>
                </c:pt>
                <c:pt idx="12410">
                  <c:v>41764.0859375</c:v>
                </c:pt>
                <c:pt idx="12411">
                  <c:v>41764.085995370369</c:v>
                </c:pt>
                <c:pt idx="12412">
                  <c:v>41764.086064814815</c:v>
                </c:pt>
                <c:pt idx="12413">
                  <c:v>41764.086122685185</c:v>
                </c:pt>
                <c:pt idx="12414">
                  <c:v>41764.086180555554</c:v>
                </c:pt>
                <c:pt idx="12415">
                  <c:v>41764.08625</c:v>
                </c:pt>
                <c:pt idx="12416">
                  <c:v>41764.08630787037</c:v>
                </c:pt>
                <c:pt idx="12417">
                  <c:v>41764.086365740739</c:v>
                </c:pt>
                <c:pt idx="12418">
                  <c:v>41764.086435185185</c:v>
                </c:pt>
                <c:pt idx="12419">
                  <c:v>41764.086493055554</c:v>
                </c:pt>
                <c:pt idx="12420">
                  <c:v>41764.086550925924</c:v>
                </c:pt>
                <c:pt idx="12421">
                  <c:v>41764.086608796293</c:v>
                </c:pt>
                <c:pt idx="12422">
                  <c:v>41764.086678240739</c:v>
                </c:pt>
                <c:pt idx="12423">
                  <c:v>41764.086736111109</c:v>
                </c:pt>
                <c:pt idx="12424">
                  <c:v>41764.086793981478</c:v>
                </c:pt>
                <c:pt idx="12425">
                  <c:v>41764.086863425924</c:v>
                </c:pt>
                <c:pt idx="12426">
                  <c:v>41764.086921296293</c:v>
                </c:pt>
                <c:pt idx="12427">
                  <c:v>41764.08697916667</c:v>
                </c:pt>
                <c:pt idx="12428">
                  <c:v>41764.087048611109</c:v>
                </c:pt>
                <c:pt idx="12429">
                  <c:v>41764.087106481478</c:v>
                </c:pt>
                <c:pt idx="12430">
                  <c:v>41764.087164351855</c:v>
                </c:pt>
                <c:pt idx="12431">
                  <c:v>41764.087233796294</c:v>
                </c:pt>
                <c:pt idx="12432">
                  <c:v>41764.087291666663</c:v>
                </c:pt>
                <c:pt idx="12433">
                  <c:v>41764.08734953704</c:v>
                </c:pt>
                <c:pt idx="12434">
                  <c:v>41764.087407407409</c:v>
                </c:pt>
                <c:pt idx="12435">
                  <c:v>41764.087476851855</c:v>
                </c:pt>
                <c:pt idx="12436">
                  <c:v>41764.087534722225</c:v>
                </c:pt>
                <c:pt idx="12437">
                  <c:v>41764.087592592594</c:v>
                </c:pt>
                <c:pt idx="12438">
                  <c:v>41764.08766203704</c:v>
                </c:pt>
                <c:pt idx="12439">
                  <c:v>41764.087719907409</c:v>
                </c:pt>
                <c:pt idx="12440">
                  <c:v>41764.087777777779</c:v>
                </c:pt>
                <c:pt idx="12441">
                  <c:v>41764.087847222225</c:v>
                </c:pt>
                <c:pt idx="12442">
                  <c:v>41764.087905092594</c:v>
                </c:pt>
                <c:pt idx="12443">
                  <c:v>41764.087962962964</c:v>
                </c:pt>
                <c:pt idx="12444">
                  <c:v>41764.08803240741</c:v>
                </c:pt>
                <c:pt idx="12445">
                  <c:v>41764.088090277779</c:v>
                </c:pt>
                <c:pt idx="12446">
                  <c:v>41764.088148148148</c:v>
                </c:pt>
                <c:pt idx="12447">
                  <c:v>41764.088206018518</c:v>
                </c:pt>
                <c:pt idx="12448">
                  <c:v>41764.088275462964</c:v>
                </c:pt>
                <c:pt idx="12449">
                  <c:v>41764.088333333333</c:v>
                </c:pt>
                <c:pt idx="12450">
                  <c:v>41764.088391203702</c:v>
                </c:pt>
                <c:pt idx="12451">
                  <c:v>41764.088460648149</c:v>
                </c:pt>
                <c:pt idx="12452">
                  <c:v>41764.088518518518</c:v>
                </c:pt>
                <c:pt idx="12453">
                  <c:v>41764.088576388887</c:v>
                </c:pt>
                <c:pt idx="12454">
                  <c:v>41764.088645833333</c:v>
                </c:pt>
                <c:pt idx="12455">
                  <c:v>41764.088703703703</c:v>
                </c:pt>
                <c:pt idx="12456">
                  <c:v>41764.088761574072</c:v>
                </c:pt>
                <c:pt idx="12457">
                  <c:v>41764.088831018518</c:v>
                </c:pt>
                <c:pt idx="12458">
                  <c:v>41764.088888888888</c:v>
                </c:pt>
                <c:pt idx="12459">
                  <c:v>41764.088946759257</c:v>
                </c:pt>
                <c:pt idx="12460">
                  <c:v>41764.089016203703</c:v>
                </c:pt>
                <c:pt idx="12461">
                  <c:v>41764.089074074072</c:v>
                </c:pt>
                <c:pt idx="12462">
                  <c:v>41764.089131944442</c:v>
                </c:pt>
                <c:pt idx="12463">
                  <c:v>41764.089189814818</c:v>
                </c:pt>
                <c:pt idx="12464">
                  <c:v>41764.089259259257</c:v>
                </c:pt>
                <c:pt idx="12465">
                  <c:v>41764.089317129627</c:v>
                </c:pt>
                <c:pt idx="12466">
                  <c:v>41764.089375000003</c:v>
                </c:pt>
                <c:pt idx="12467">
                  <c:v>41764.089444444442</c:v>
                </c:pt>
                <c:pt idx="12468">
                  <c:v>41764.089502314811</c:v>
                </c:pt>
                <c:pt idx="12469">
                  <c:v>41764.089560185188</c:v>
                </c:pt>
                <c:pt idx="12470">
                  <c:v>41764.089629629627</c:v>
                </c:pt>
                <c:pt idx="12471">
                  <c:v>41764.089687500003</c:v>
                </c:pt>
                <c:pt idx="12472">
                  <c:v>41764.089745370373</c:v>
                </c:pt>
                <c:pt idx="12473">
                  <c:v>41764.089814814812</c:v>
                </c:pt>
                <c:pt idx="12474">
                  <c:v>41764.089872685188</c:v>
                </c:pt>
                <c:pt idx="12475">
                  <c:v>41764.089930555558</c:v>
                </c:pt>
                <c:pt idx="12476">
                  <c:v>41764.089988425927</c:v>
                </c:pt>
                <c:pt idx="12477">
                  <c:v>41764.090057870373</c:v>
                </c:pt>
                <c:pt idx="12478">
                  <c:v>41764.090115740742</c:v>
                </c:pt>
                <c:pt idx="12479">
                  <c:v>41764.090173611112</c:v>
                </c:pt>
                <c:pt idx="12480">
                  <c:v>41764.090243055558</c:v>
                </c:pt>
                <c:pt idx="12481">
                  <c:v>41764.090300925927</c:v>
                </c:pt>
                <c:pt idx="12482">
                  <c:v>41764.090358796297</c:v>
                </c:pt>
                <c:pt idx="12483">
                  <c:v>41764.090428240743</c:v>
                </c:pt>
                <c:pt idx="12484">
                  <c:v>41764.090486111112</c:v>
                </c:pt>
                <c:pt idx="12485">
                  <c:v>41764.090543981481</c:v>
                </c:pt>
                <c:pt idx="12486">
                  <c:v>41764.090613425928</c:v>
                </c:pt>
                <c:pt idx="12487">
                  <c:v>41764.090671296297</c:v>
                </c:pt>
                <c:pt idx="12488">
                  <c:v>41764.090729166666</c:v>
                </c:pt>
                <c:pt idx="12489">
                  <c:v>41764.090787037036</c:v>
                </c:pt>
                <c:pt idx="12490">
                  <c:v>41764.090856481482</c:v>
                </c:pt>
                <c:pt idx="12491">
                  <c:v>41764.090914351851</c:v>
                </c:pt>
                <c:pt idx="12492">
                  <c:v>41764.09097222222</c:v>
                </c:pt>
                <c:pt idx="12493">
                  <c:v>41764.091041666667</c:v>
                </c:pt>
                <c:pt idx="12494">
                  <c:v>41764.091099537036</c:v>
                </c:pt>
                <c:pt idx="12495">
                  <c:v>41764.091157407405</c:v>
                </c:pt>
                <c:pt idx="12496">
                  <c:v>41764.091226851851</c:v>
                </c:pt>
                <c:pt idx="12497">
                  <c:v>41764.091284722221</c:v>
                </c:pt>
                <c:pt idx="12498">
                  <c:v>41764.09134259259</c:v>
                </c:pt>
                <c:pt idx="12499">
                  <c:v>41764.091412037036</c:v>
                </c:pt>
                <c:pt idx="12500">
                  <c:v>41764.091469907406</c:v>
                </c:pt>
                <c:pt idx="12501">
                  <c:v>41764.091527777775</c:v>
                </c:pt>
                <c:pt idx="12502">
                  <c:v>41764.091597222221</c:v>
                </c:pt>
                <c:pt idx="12503">
                  <c:v>41764.09165509259</c:v>
                </c:pt>
                <c:pt idx="12504">
                  <c:v>41764.09171296296</c:v>
                </c:pt>
                <c:pt idx="12505">
                  <c:v>41764.091770833336</c:v>
                </c:pt>
                <c:pt idx="12506">
                  <c:v>41764.091840277775</c:v>
                </c:pt>
                <c:pt idx="12507">
                  <c:v>41764.091898148145</c:v>
                </c:pt>
                <c:pt idx="12508">
                  <c:v>41764.091956018521</c:v>
                </c:pt>
                <c:pt idx="12509">
                  <c:v>41764.09202546296</c:v>
                </c:pt>
                <c:pt idx="12510">
                  <c:v>41764.092083333337</c:v>
                </c:pt>
                <c:pt idx="12511">
                  <c:v>41764.092141203706</c:v>
                </c:pt>
                <c:pt idx="12512">
                  <c:v>41764.092210648145</c:v>
                </c:pt>
                <c:pt idx="12513">
                  <c:v>41764.092268518521</c:v>
                </c:pt>
                <c:pt idx="12514">
                  <c:v>41764.092326388891</c:v>
                </c:pt>
                <c:pt idx="12515">
                  <c:v>41764.092395833337</c:v>
                </c:pt>
                <c:pt idx="12516">
                  <c:v>41764.092453703706</c:v>
                </c:pt>
                <c:pt idx="12517">
                  <c:v>41764.092511574076</c:v>
                </c:pt>
                <c:pt idx="12518">
                  <c:v>41764.092569444445</c:v>
                </c:pt>
                <c:pt idx="12519">
                  <c:v>41764.092638888891</c:v>
                </c:pt>
                <c:pt idx="12520">
                  <c:v>41764.09269675926</c:v>
                </c:pt>
                <c:pt idx="12521">
                  <c:v>41764.09275462963</c:v>
                </c:pt>
                <c:pt idx="12522">
                  <c:v>41764.092824074076</c:v>
                </c:pt>
                <c:pt idx="12523">
                  <c:v>41764.092881944445</c:v>
                </c:pt>
                <c:pt idx="12524">
                  <c:v>41764.092939814815</c:v>
                </c:pt>
                <c:pt idx="12525">
                  <c:v>41764.093009259261</c:v>
                </c:pt>
                <c:pt idx="12526">
                  <c:v>41764.09306712963</c:v>
                </c:pt>
                <c:pt idx="12527">
                  <c:v>41764.093124999999</c:v>
                </c:pt>
                <c:pt idx="12528">
                  <c:v>41764.093194444446</c:v>
                </c:pt>
                <c:pt idx="12529">
                  <c:v>41764.093252314815</c:v>
                </c:pt>
                <c:pt idx="12530">
                  <c:v>41764.093310185184</c:v>
                </c:pt>
                <c:pt idx="12531">
                  <c:v>41764.093368055554</c:v>
                </c:pt>
                <c:pt idx="12532">
                  <c:v>41764.0934375</c:v>
                </c:pt>
                <c:pt idx="12533">
                  <c:v>41764.093495370369</c:v>
                </c:pt>
                <c:pt idx="12534">
                  <c:v>41764.093553240738</c:v>
                </c:pt>
                <c:pt idx="12535">
                  <c:v>41764.093622685185</c:v>
                </c:pt>
                <c:pt idx="12536">
                  <c:v>41764.093680555554</c:v>
                </c:pt>
                <c:pt idx="12537">
                  <c:v>41764.093738425923</c:v>
                </c:pt>
                <c:pt idx="12538">
                  <c:v>41764.093807870369</c:v>
                </c:pt>
                <c:pt idx="12539">
                  <c:v>41764.093865740739</c:v>
                </c:pt>
                <c:pt idx="12540">
                  <c:v>41764.093923611108</c:v>
                </c:pt>
                <c:pt idx="12541">
                  <c:v>41764.093993055554</c:v>
                </c:pt>
                <c:pt idx="12542">
                  <c:v>41764.094050925924</c:v>
                </c:pt>
                <c:pt idx="12543">
                  <c:v>41764.094108796293</c:v>
                </c:pt>
                <c:pt idx="12544">
                  <c:v>41764.094166666669</c:v>
                </c:pt>
                <c:pt idx="12545">
                  <c:v>41764.094236111108</c:v>
                </c:pt>
                <c:pt idx="12546">
                  <c:v>41764.094293981485</c:v>
                </c:pt>
                <c:pt idx="12547">
                  <c:v>41764.094351851854</c:v>
                </c:pt>
                <c:pt idx="12548">
                  <c:v>41764.094421296293</c:v>
                </c:pt>
                <c:pt idx="12549">
                  <c:v>41764.09447916667</c:v>
                </c:pt>
                <c:pt idx="12550">
                  <c:v>41764.094537037039</c:v>
                </c:pt>
                <c:pt idx="12551">
                  <c:v>41764.094606481478</c:v>
                </c:pt>
                <c:pt idx="12552">
                  <c:v>41764.094664351855</c:v>
                </c:pt>
                <c:pt idx="12553">
                  <c:v>41764.094722222224</c:v>
                </c:pt>
                <c:pt idx="12554">
                  <c:v>41764.09479166667</c:v>
                </c:pt>
                <c:pt idx="12555">
                  <c:v>41764.094849537039</c:v>
                </c:pt>
                <c:pt idx="12556">
                  <c:v>41764.094907407409</c:v>
                </c:pt>
                <c:pt idx="12557">
                  <c:v>41764.094976851855</c:v>
                </c:pt>
                <c:pt idx="12558">
                  <c:v>41764.095034722224</c:v>
                </c:pt>
                <c:pt idx="12559">
                  <c:v>41764.095092592594</c:v>
                </c:pt>
                <c:pt idx="12560">
                  <c:v>41764.095150462963</c:v>
                </c:pt>
                <c:pt idx="12561">
                  <c:v>41764.095219907409</c:v>
                </c:pt>
                <c:pt idx="12562">
                  <c:v>41764.095277777778</c:v>
                </c:pt>
                <c:pt idx="12563">
                  <c:v>41764.095335648148</c:v>
                </c:pt>
                <c:pt idx="12564">
                  <c:v>41764.095405092594</c:v>
                </c:pt>
                <c:pt idx="12565">
                  <c:v>41764.095462962963</c:v>
                </c:pt>
                <c:pt idx="12566">
                  <c:v>41764.095520833333</c:v>
                </c:pt>
                <c:pt idx="12567">
                  <c:v>41764.095590277779</c:v>
                </c:pt>
                <c:pt idx="12568">
                  <c:v>41764.095648148148</c:v>
                </c:pt>
                <c:pt idx="12569">
                  <c:v>41764.095706018517</c:v>
                </c:pt>
                <c:pt idx="12570">
                  <c:v>41764.095775462964</c:v>
                </c:pt>
                <c:pt idx="12571">
                  <c:v>41764.095833333333</c:v>
                </c:pt>
                <c:pt idx="12572">
                  <c:v>41764.095891203702</c:v>
                </c:pt>
                <c:pt idx="12573">
                  <c:v>41764.095949074072</c:v>
                </c:pt>
                <c:pt idx="12574">
                  <c:v>41764.096018518518</c:v>
                </c:pt>
                <c:pt idx="12575">
                  <c:v>41764.096076388887</c:v>
                </c:pt>
                <c:pt idx="12576">
                  <c:v>41764.096134259256</c:v>
                </c:pt>
                <c:pt idx="12577">
                  <c:v>41764.096203703702</c:v>
                </c:pt>
                <c:pt idx="12578">
                  <c:v>41764.096261574072</c:v>
                </c:pt>
                <c:pt idx="12579">
                  <c:v>41764.096319444441</c:v>
                </c:pt>
                <c:pt idx="12580">
                  <c:v>41764.096388888887</c:v>
                </c:pt>
                <c:pt idx="12581">
                  <c:v>41764.096446759257</c:v>
                </c:pt>
                <c:pt idx="12582">
                  <c:v>41764.096504629626</c:v>
                </c:pt>
                <c:pt idx="12583">
                  <c:v>41764.096574074072</c:v>
                </c:pt>
                <c:pt idx="12584">
                  <c:v>41764.096631944441</c:v>
                </c:pt>
                <c:pt idx="12585">
                  <c:v>41764.096689814818</c:v>
                </c:pt>
                <c:pt idx="12586">
                  <c:v>41764.096747685187</c:v>
                </c:pt>
                <c:pt idx="12587">
                  <c:v>41764.096817129626</c:v>
                </c:pt>
                <c:pt idx="12588">
                  <c:v>41764.096875000003</c:v>
                </c:pt>
                <c:pt idx="12589">
                  <c:v>41764.096932870372</c:v>
                </c:pt>
                <c:pt idx="12590">
                  <c:v>41764.097002314818</c:v>
                </c:pt>
                <c:pt idx="12591">
                  <c:v>41764.097060185188</c:v>
                </c:pt>
                <c:pt idx="12592">
                  <c:v>41764.097118055557</c:v>
                </c:pt>
                <c:pt idx="12593">
                  <c:v>41764.097187500003</c:v>
                </c:pt>
                <c:pt idx="12594">
                  <c:v>41764.097245370373</c:v>
                </c:pt>
                <c:pt idx="12595">
                  <c:v>41764.097303240742</c:v>
                </c:pt>
                <c:pt idx="12596">
                  <c:v>41764.097372685188</c:v>
                </c:pt>
                <c:pt idx="12597">
                  <c:v>41764.097430555557</c:v>
                </c:pt>
                <c:pt idx="12598">
                  <c:v>41764.097488425927</c:v>
                </c:pt>
                <c:pt idx="12599">
                  <c:v>41764.097557870373</c:v>
                </c:pt>
                <c:pt idx="12600">
                  <c:v>41764.097615740742</c:v>
                </c:pt>
                <c:pt idx="12601">
                  <c:v>41764.097673611112</c:v>
                </c:pt>
                <c:pt idx="12602">
                  <c:v>41764.097731481481</c:v>
                </c:pt>
                <c:pt idx="12603">
                  <c:v>41764.097800925927</c:v>
                </c:pt>
                <c:pt idx="12604">
                  <c:v>41764.097858796296</c:v>
                </c:pt>
                <c:pt idx="12605">
                  <c:v>41764.097916666666</c:v>
                </c:pt>
                <c:pt idx="12606">
                  <c:v>41764.097986111112</c:v>
                </c:pt>
                <c:pt idx="12607">
                  <c:v>41764.098043981481</c:v>
                </c:pt>
                <c:pt idx="12608">
                  <c:v>41764.098101851851</c:v>
                </c:pt>
                <c:pt idx="12609">
                  <c:v>41764.098171296297</c:v>
                </c:pt>
                <c:pt idx="12610">
                  <c:v>41764.098229166666</c:v>
                </c:pt>
                <c:pt idx="12611">
                  <c:v>41764.098287037035</c:v>
                </c:pt>
                <c:pt idx="12612">
                  <c:v>41764.098356481481</c:v>
                </c:pt>
                <c:pt idx="12613">
                  <c:v>41764.098414351851</c:v>
                </c:pt>
                <c:pt idx="12614">
                  <c:v>41764.09847222222</c:v>
                </c:pt>
                <c:pt idx="12615">
                  <c:v>41764.098530092589</c:v>
                </c:pt>
                <c:pt idx="12616">
                  <c:v>41764.098599537036</c:v>
                </c:pt>
                <c:pt idx="12617">
                  <c:v>41764.098657407405</c:v>
                </c:pt>
                <c:pt idx="12618">
                  <c:v>41764.098715277774</c:v>
                </c:pt>
                <c:pt idx="12619">
                  <c:v>41764.09878472222</c:v>
                </c:pt>
                <c:pt idx="12620">
                  <c:v>41764.09884259259</c:v>
                </c:pt>
                <c:pt idx="12621">
                  <c:v>41764.098900462966</c:v>
                </c:pt>
                <c:pt idx="12622">
                  <c:v>41764.098969907405</c:v>
                </c:pt>
                <c:pt idx="12623">
                  <c:v>41764.099027777775</c:v>
                </c:pt>
                <c:pt idx="12624">
                  <c:v>41764.099085648151</c:v>
                </c:pt>
                <c:pt idx="12625">
                  <c:v>41764.09915509259</c:v>
                </c:pt>
                <c:pt idx="12626">
                  <c:v>41764.099212962959</c:v>
                </c:pt>
                <c:pt idx="12627">
                  <c:v>41764.099270833336</c:v>
                </c:pt>
                <c:pt idx="12628">
                  <c:v>41764.099328703705</c:v>
                </c:pt>
                <c:pt idx="12629">
                  <c:v>41764.099398148152</c:v>
                </c:pt>
                <c:pt idx="12630">
                  <c:v>41764.099456018521</c:v>
                </c:pt>
                <c:pt idx="12631">
                  <c:v>41764.09951388889</c:v>
                </c:pt>
                <c:pt idx="12632">
                  <c:v>41764.099583333336</c:v>
                </c:pt>
                <c:pt idx="12633">
                  <c:v>41764.099641203706</c:v>
                </c:pt>
                <c:pt idx="12634">
                  <c:v>41764.099699074075</c:v>
                </c:pt>
                <c:pt idx="12635">
                  <c:v>41764.099768518521</c:v>
                </c:pt>
                <c:pt idx="12636">
                  <c:v>41764.099826388891</c:v>
                </c:pt>
                <c:pt idx="12637">
                  <c:v>41764.09988425926</c:v>
                </c:pt>
                <c:pt idx="12638">
                  <c:v>41764.099953703706</c:v>
                </c:pt>
                <c:pt idx="12639">
                  <c:v>41764.100011574075</c:v>
                </c:pt>
                <c:pt idx="12640">
                  <c:v>41764.100069444445</c:v>
                </c:pt>
                <c:pt idx="12641">
                  <c:v>41764.100138888891</c:v>
                </c:pt>
                <c:pt idx="12642">
                  <c:v>41764.10019675926</c:v>
                </c:pt>
                <c:pt idx="12643">
                  <c:v>41764.100254629629</c:v>
                </c:pt>
                <c:pt idx="12644">
                  <c:v>41764.100312499999</c:v>
                </c:pt>
                <c:pt idx="12645">
                  <c:v>41764.100381944445</c:v>
                </c:pt>
                <c:pt idx="12646">
                  <c:v>41764.100439814814</c:v>
                </c:pt>
                <c:pt idx="12647">
                  <c:v>41764.100497685184</c:v>
                </c:pt>
                <c:pt idx="12648">
                  <c:v>41764.10056712963</c:v>
                </c:pt>
                <c:pt idx="12649">
                  <c:v>41764.100624999999</c:v>
                </c:pt>
                <c:pt idx="12650">
                  <c:v>41764.100682870368</c:v>
                </c:pt>
                <c:pt idx="12651">
                  <c:v>41764.100752314815</c:v>
                </c:pt>
                <c:pt idx="12652">
                  <c:v>41764.100810185184</c:v>
                </c:pt>
                <c:pt idx="12653">
                  <c:v>41764.100868055553</c:v>
                </c:pt>
                <c:pt idx="12654">
                  <c:v>41764.100937499999</c:v>
                </c:pt>
                <c:pt idx="12655">
                  <c:v>41764.100995370369</c:v>
                </c:pt>
                <c:pt idx="12656">
                  <c:v>41764.101053240738</c:v>
                </c:pt>
                <c:pt idx="12657">
                  <c:v>41764.101111111115</c:v>
                </c:pt>
                <c:pt idx="12658">
                  <c:v>41764.101180555554</c:v>
                </c:pt>
                <c:pt idx="12659">
                  <c:v>41764.101238425923</c:v>
                </c:pt>
                <c:pt idx="12660">
                  <c:v>41764.1012962963</c:v>
                </c:pt>
                <c:pt idx="12661">
                  <c:v>41764.101365740738</c:v>
                </c:pt>
                <c:pt idx="12662">
                  <c:v>41764.101423611108</c:v>
                </c:pt>
                <c:pt idx="12663">
                  <c:v>41764.101481481484</c:v>
                </c:pt>
                <c:pt idx="12664">
                  <c:v>41764.101550925923</c:v>
                </c:pt>
                <c:pt idx="12665">
                  <c:v>41764.1016087963</c:v>
                </c:pt>
                <c:pt idx="12666">
                  <c:v>41764.101666666669</c:v>
                </c:pt>
                <c:pt idx="12667">
                  <c:v>41764.101736111108</c:v>
                </c:pt>
                <c:pt idx="12668">
                  <c:v>41764.101793981485</c:v>
                </c:pt>
                <c:pt idx="12669">
                  <c:v>41764.101851851854</c:v>
                </c:pt>
                <c:pt idx="12670">
                  <c:v>41764.101909722223</c:v>
                </c:pt>
                <c:pt idx="12671">
                  <c:v>41764.101979166669</c:v>
                </c:pt>
                <c:pt idx="12672">
                  <c:v>41764.102037037039</c:v>
                </c:pt>
                <c:pt idx="12673">
                  <c:v>41764.102094907408</c:v>
                </c:pt>
                <c:pt idx="12674">
                  <c:v>41764.102164351854</c:v>
                </c:pt>
                <c:pt idx="12675">
                  <c:v>41764.102222222224</c:v>
                </c:pt>
                <c:pt idx="12676">
                  <c:v>41764.102280092593</c:v>
                </c:pt>
                <c:pt idx="12677">
                  <c:v>41764.102349537039</c:v>
                </c:pt>
                <c:pt idx="12678">
                  <c:v>41764.102407407408</c:v>
                </c:pt>
                <c:pt idx="12679">
                  <c:v>41764.102465277778</c:v>
                </c:pt>
                <c:pt idx="12680">
                  <c:v>41764.102534722224</c:v>
                </c:pt>
                <c:pt idx="12681">
                  <c:v>41764.102592592593</c:v>
                </c:pt>
                <c:pt idx="12682">
                  <c:v>41764.102650462963</c:v>
                </c:pt>
                <c:pt idx="12683">
                  <c:v>41764.102719907409</c:v>
                </c:pt>
                <c:pt idx="12684">
                  <c:v>41764.102777777778</c:v>
                </c:pt>
                <c:pt idx="12685">
                  <c:v>41764.102835648147</c:v>
                </c:pt>
                <c:pt idx="12686">
                  <c:v>41764.102893518517</c:v>
                </c:pt>
                <c:pt idx="12687">
                  <c:v>41764.102962962963</c:v>
                </c:pt>
                <c:pt idx="12688">
                  <c:v>41764.103020833332</c:v>
                </c:pt>
                <c:pt idx="12689">
                  <c:v>41764.103078703702</c:v>
                </c:pt>
                <c:pt idx="12690">
                  <c:v>41764.103148148148</c:v>
                </c:pt>
                <c:pt idx="12691">
                  <c:v>41764.103206018517</c:v>
                </c:pt>
                <c:pt idx="12692">
                  <c:v>41764.103263888886</c:v>
                </c:pt>
                <c:pt idx="12693">
                  <c:v>41764.103333333333</c:v>
                </c:pt>
                <c:pt idx="12694">
                  <c:v>41764.103391203702</c:v>
                </c:pt>
                <c:pt idx="12695">
                  <c:v>41764.103449074071</c:v>
                </c:pt>
                <c:pt idx="12696">
                  <c:v>41764.103518518517</c:v>
                </c:pt>
                <c:pt idx="12697">
                  <c:v>41764.103576388887</c:v>
                </c:pt>
                <c:pt idx="12698">
                  <c:v>41764.103634259256</c:v>
                </c:pt>
                <c:pt idx="12699">
                  <c:v>41764.103692129633</c:v>
                </c:pt>
                <c:pt idx="12700">
                  <c:v>41764.103761574072</c:v>
                </c:pt>
                <c:pt idx="12701">
                  <c:v>41764.103819444441</c:v>
                </c:pt>
                <c:pt idx="12702">
                  <c:v>41764.103877314818</c:v>
                </c:pt>
                <c:pt idx="12703">
                  <c:v>41764.103946759256</c:v>
                </c:pt>
                <c:pt idx="12704">
                  <c:v>41764.104004629633</c:v>
                </c:pt>
                <c:pt idx="12705">
                  <c:v>41764.104062500002</c:v>
                </c:pt>
                <c:pt idx="12706">
                  <c:v>41764.104131944441</c:v>
                </c:pt>
                <c:pt idx="12707">
                  <c:v>41764.104189814818</c:v>
                </c:pt>
                <c:pt idx="12708">
                  <c:v>41764.104247685187</c:v>
                </c:pt>
                <c:pt idx="12709">
                  <c:v>41764.104317129626</c:v>
                </c:pt>
                <c:pt idx="12710">
                  <c:v>41764.104375000003</c:v>
                </c:pt>
                <c:pt idx="12711">
                  <c:v>41764.104432870372</c:v>
                </c:pt>
                <c:pt idx="12712">
                  <c:v>41764.104490740741</c:v>
                </c:pt>
                <c:pt idx="12713">
                  <c:v>41764.104560185187</c:v>
                </c:pt>
                <c:pt idx="12714">
                  <c:v>41764.104618055557</c:v>
                </c:pt>
                <c:pt idx="12715">
                  <c:v>41764.104675925926</c:v>
                </c:pt>
                <c:pt idx="12716">
                  <c:v>41764.104745370372</c:v>
                </c:pt>
                <c:pt idx="12717">
                  <c:v>41764.104803240742</c:v>
                </c:pt>
                <c:pt idx="12718">
                  <c:v>41764.104861111111</c:v>
                </c:pt>
                <c:pt idx="12719">
                  <c:v>41764.104930555557</c:v>
                </c:pt>
                <c:pt idx="12720">
                  <c:v>41764.104988425926</c:v>
                </c:pt>
                <c:pt idx="12721">
                  <c:v>41764.105046296296</c:v>
                </c:pt>
                <c:pt idx="12722">
                  <c:v>41764.105115740742</c:v>
                </c:pt>
                <c:pt idx="12723">
                  <c:v>41764.105173611111</c:v>
                </c:pt>
                <c:pt idx="12724">
                  <c:v>41764.105231481481</c:v>
                </c:pt>
                <c:pt idx="12725">
                  <c:v>41764.105300925927</c:v>
                </c:pt>
                <c:pt idx="12726">
                  <c:v>41764.105358796296</c:v>
                </c:pt>
                <c:pt idx="12727">
                  <c:v>41764.105416666665</c:v>
                </c:pt>
                <c:pt idx="12728">
                  <c:v>41764.105474537035</c:v>
                </c:pt>
                <c:pt idx="12729">
                  <c:v>41764.105543981481</c:v>
                </c:pt>
                <c:pt idx="12730">
                  <c:v>41764.10560185185</c:v>
                </c:pt>
                <c:pt idx="12731">
                  <c:v>41764.10565972222</c:v>
                </c:pt>
                <c:pt idx="12732">
                  <c:v>41764.105729166666</c:v>
                </c:pt>
                <c:pt idx="12733">
                  <c:v>41764.105787037035</c:v>
                </c:pt>
                <c:pt idx="12734">
                  <c:v>41764.105844907404</c:v>
                </c:pt>
                <c:pt idx="12735">
                  <c:v>41764.105914351851</c:v>
                </c:pt>
                <c:pt idx="12736">
                  <c:v>41764.10597222222</c:v>
                </c:pt>
                <c:pt idx="12737">
                  <c:v>41764.106030092589</c:v>
                </c:pt>
                <c:pt idx="12738">
                  <c:v>41764.106099537035</c:v>
                </c:pt>
                <c:pt idx="12739">
                  <c:v>41764.106157407405</c:v>
                </c:pt>
                <c:pt idx="12740">
                  <c:v>41764.106215277781</c:v>
                </c:pt>
                <c:pt idx="12741">
                  <c:v>41764.106273148151</c:v>
                </c:pt>
                <c:pt idx="12742">
                  <c:v>41764.106342592589</c:v>
                </c:pt>
                <c:pt idx="12743">
                  <c:v>41764.106400462966</c:v>
                </c:pt>
                <c:pt idx="12744">
                  <c:v>41764.106458333335</c:v>
                </c:pt>
                <c:pt idx="12745">
                  <c:v>41764.106527777774</c:v>
                </c:pt>
                <c:pt idx="12746">
                  <c:v>41764.106585648151</c:v>
                </c:pt>
                <c:pt idx="12747">
                  <c:v>41764.10664351852</c:v>
                </c:pt>
                <c:pt idx="12748">
                  <c:v>41764.106712962966</c:v>
                </c:pt>
                <c:pt idx="12749">
                  <c:v>41764.106770833336</c:v>
                </c:pt>
                <c:pt idx="12750">
                  <c:v>41764.106828703705</c:v>
                </c:pt>
                <c:pt idx="12751">
                  <c:v>41764.106898148151</c:v>
                </c:pt>
                <c:pt idx="12752">
                  <c:v>41764.106956018521</c:v>
                </c:pt>
                <c:pt idx="12753">
                  <c:v>41764.10701388889</c:v>
                </c:pt>
                <c:pt idx="12754">
                  <c:v>41764.107071759259</c:v>
                </c:pt>
                <c:pt idx="12755">
                  <c:v>41764.107141203705</c:v>
                </c:pt>
                <c:pt idx="12756">
                  <c:v>41764.107199074075</c:v>
                </c:pt>
                <c:pt idx="12757">
                  <c:v>41764.107256944444</c:v>
                </c:pt>
                <c:pt idx="12758">
                  <c:v>41764.10732638889</c:v>
                </c:pt>
                <c:pt idx="12759">
                  <c:v>41764.10738425926</c:v>
                </c:pt>
                <c:pt idx="12760">
                  <c:v>41764.107442129629</c:v>
                </c:pt>
                <c:pt idx="12761">
                  <c:v>41764.107511574075</c:v>
                </c:pt>
                <c:pt idx="12762">
                  <c:v>41764.107569444444</c:v>
                </c:pt>
                <c:pt idx="12763">
                  <c:v>41764.107627314814</c:v>
                </c:pt>
                <c:pt idx="12764">
                  <c:v>41764.10769675926</c:v>
                </c:pt>
                <c:pt idx="12765">
                  <c:v>41764.107754629629</c:v>
                </c:pt>
                <c:pt idx="12766">
                  <c:v>41764.107812499999</c:v>
                </c:pt>
                <c:pt idx="12767">
                  <c:v>41764.107870370368</c:v>
                </c:pt>
                <c:pt idx="12768">
                  <c:v>41764.107939814814</c:v>
                </c:pt>
                <c:pt idx="12769">
                  <c:v>41764.107997685183</c:v>
                </c:pt>
                <c:pt idx="12770">
                  <c:v>41764.108055555553</c:v>
                </c:pt>
                <c:pt idx="12771">
                  <c:v>41764.108124999999</c:v>
                </c:pt>
                <c:pt idx="12772">
                  <c:v>41764.108182870368</c:v>
                </c:pt>
                <c:pt idx="12773">
                  <c:v>41764.108240740738</c:v>
                </c:pt>
                <c:pt idx="12774">
                  <c:v>41764.108310185184</c:v>
                </c:pt>
                <c:pt idx="12775">
                  <c:v>41764.108368055553</c:v>
                </c:pt>
                <c:pt idx="12776">
                  <c:v>41764.108425925922</c:v>
                </c:pt>
                <c:pt idx="12777">
                  <c:v>41764.108495370368</c:v>
                </c:pt>
                <c:pt idx="12778">
                  <c:v>41764.108553240738</c:v>
                </c:pt>
                <c:pt idx="12779">
                  <c:v>41764.108611111114</c:v>
                </c:pt>
                <c:pt idx="12780">
                  <c:v>41764.108680555553</c:v>
                </c:pt>
                <c:pt idx="12781">
                  <c:v>41764.108738425923</c:v>
                </c:pt>
                <c:pt idx="12782">
                  <c:v>41764.108796296299</c:v>
                </c:pt>
                <c:pt idx="12783">
                  <c:v>41764.108854166669</c:v>
                </c:pt>
                <c:pt idx="12784">
                  <c:v>41764.108923611115</c:v>
                </c:pt>
                <c:pt idx="12785">
                  <c:v>41764.108981481484</c:v>
                </c:pt>
                <c:pt idx="12786">
                  <c:v>41764.109039351853</c:v>
                </c:pt>
                <c:pt idx="12787">
                  <c:v>41764.1091087963</c:v>
                </c:pt>
                <c:pt idx="12788">
                  <c:v>41764.109166666669</c:v>
                </c:pt>
                <c:pt idx="12789">
                  <c:v>41764.109224537038</c:v>
                </c:pt>
                <c:pt idx="12790">
                  <c:v>41764.109293981484</c:v>
                </c:pt>
                <c:pt idx="12791">
                  <c:v>41764.109351851854</c:v>
                </c:pt>
                <c:pt idx="12792">
                  <c:v>41764.109409722223</c:v>
                </c:pt>
                <c:pt idx="12793">
                  <c:v>41764.109479166669</c:v>
                </c:pt>
                <c:pt idx="12794">
                  <c:v>41764.109537037039</c:v>
                </c:pt>
                <c:pt idx="12795">
                  <c:v>41764.109594907408</c:v>
                </c:pt>
                <c:pt idx="12796">
                  <c:v>41764.109652777777</c:v>
                </c:pt>
                <c:pt idx="12797">
                  <c:v>41764.109722222223</c:v>
                </c:pt>
                <c:pt idx="12798">
                  <c:v>41764.109780092593</c:v>
                </c:pt>
                <c:pt idx="12799">
                  <c:v>41764.109837962962</c:v>
                </c:pt>
                <c:pt idx="12800">
                  <c:v>41764.109907407408</c:v>
                </c:pt>
                <c:pt idx="12801">
                  <c:v>41764.109965277778</c:v>
                </c:pt>
                <c:pt idx="12802">
                  <c:v>41764.110023148147</c:v>
                </c:pt>
                <c:pt idx="12803">
                  <c:v>41764.110092592593</c:v>
                </c:pt>
                <c:pt idx="12804">
                  <c:v>41764.110150462962</c:v>
                </c:pt>
                <c:pt idx="12805">
                  <c:v>41764.110208333332</c:v>
                </c:pt>
                <c:pt idx="12806">
                  <c:v>41764.110277777778</c:v>
                </c:pt>
                <c:pt idx="12807">
                  <c:v>41764.110335648147</c:v>
                </c:pt>
                <c:pt idx="12808">
                  <c:v>41764.110393518517</c:v>
                </c:pt>
                <c:pt idx="12809">
                  <c:v>41764.110462962963</c:v>
                </c:pt>
                <c:pt idx="12810">
                  <c:v>41764.110520833332</c:v>
                </c:pt>
                <c:pt idx="12811">
                  <c:v>41764.110578703701</c:v>
                </c:pt>
                <c:pt idx="12812">
                  <c:v>41764.110636574071</c:v>
                </c:pt>
                <c:pt idx="12813">
                  <c:v>41764.110706018517</c:v>
                </c:pt>
                <c:pt idx="12814">
                  <c:v>41764.110763888886</c:v>
                </c:pt>
                <c:pt idx="12815">
                  <c:v>41764.110821759263</c:v>
                </c:pt>
                <c:pt idx="12816">
                  <c:v>41764.110891203702</c:v>
                </c:pt>
                <c:pt idx="12817">
                  <c:v>41764.110949074071</c:v>
                </c:pt>
                <c:pt idx="12818">
                  <c:v>41764.111006944448</c:v>
                </c:pt>
                <c:pt idx="12819">
                  <c:v>41764.111076388886</c:v>
                </c:pt>
                <c:pt idx="12820">
                  <c:v>41764.111134259256</c:v>
                </c:pt>
                <c:pt idx="12821">
                  <c:v>41764.111192129632</c:v>
                </c:pt>
                <c:pt idx="12822">
                  <c:v>41764.111261574071</c:v>
                </c:pt>
                <c:pt idx="12823">
                  <c:v>41764.111319444448</c:v>
                </c:pt>
                <c:pt idx="12824">
                  <c:v>41764.111377314817</c:v>
                </c:pt>
                <c:pt idx="12825">
                  <c:v>41764.111435185187</c:v>
                </c:pt>
                <c:pt idx="12826">
                  <c:v>41764.111504629633</c:v>
                </c:pt>
                <c:pt idx="12827">
                  <c:v>41764.111562500002</c:v>
                </c:pt>
                <c:pt idx="12828">
                  <c:v>41764.111620370371</c:v>
                </c:pt>
                <c:pt idx="12829">
                  <c:v>41764.111689814818</c:v>
                </c:pt>
                <c:pt idx="12830">
                  <c:v>41764.111747685187</c:v>
                </c:pt>
                <c:pt idx="12831">
                  <c:v>41764.111805555556</c:v>
                </c:pt>
                <c:pt idx="12832">
                  <c:v>41764.111875000002</c:v>
                </c:pt>
                <c:pt idx="12833">
                  <c:v>41764.111932870372</c:v>
                </c:pt>
                <c:pt idx="12834">
                  <c:v>41764.111990740741</c:v>
                </c:pt>
                <c:pt idx="12835">
                  <c:v>41764.112060185187</c:v>
                </c:pt>
                <c:pt idx="12836">
                  <c:v>41764.112118055556</c:v>
                </c:pt>
                <c:pt idx="12837">
                  <c:v>41764.112175925926</c:v>
                </c:pt>
                <c:pt idx="12838">
                  <c:v>41764.112233796295</c:v>
                </c:pt>
                <c:pt idx="12839">
                  <c:v>41764.112303240741</c:v>
                </c:pt>
                <c:pt idx="12840">
                  <c:v>41764.112361111111</c:v>
                </c:pt>
                <c:pt idx="12841">
                  <c:v>41764.11241898148</c:v>
                </c:pt>
                <c:pt idx="12842">
                  <c:v>41764.112488425926</c:v>
                </c:pt>
                <c:pt idx="12843">
                  <c:v>41764.112546296295</c:v>
                </c:pt>
                <c:pt idx="12844">
                  <c:v>41764.112604166665</c:v>
                </c:pt>
                <c:pt idx="12845">
                  <c:v>41764.112673611111</c:v>
                </c:pt>
                <c:pt idx="12846">
                  <c:v>41764.11273148148</c:v>
                </c:pt>
                <c:pt idx="12847">
                  <c:v>41764.11278935185</c:v>
                </c:pt>
                <c:pt idx="12848">
                  <c:v>41764.112858796296</c:v>
                </c:pt>
                <c:pt idx="12849">
                  <c:v>41764.112916666665</c:v>
                </c:pt>
                <c:pt idx="12850">
                  <c:v>41764.112974537034</c:v>
                </c:pt>
                <c:pt idx="12851">
                  <c:v>41764.113043981481</c:v>
                </c:pt>
                <c:pt idx="12852">
                  <c:v>41764.11310185185</c:v>
                </c:pt>
                <c:pt idx="12853">
                  <c:v>41764.113159722219</c:v>
                </c:pt>
                <c:pt idx="12854">
                  <c:v>41764.113217592596</c:v>
                </c:pt>
                <c:pt idx="12855">
                  <c:v>41764.113287037035</c:v>
                </c:pt>
                <c:pt idx="12856">
                  <c:v>41764.113344907404</c:v>
                </c:pt>
                <c:pt idx="12857">
                  <c:v>41764.113402777781</c:v>
                </c:pt>
                <c:pt idx="12858">
                  <c:v>41764.11347222222</c:v>
                </c:pt>
                <c:pt idx="12859">
                  <c:v>41764.113530092596</c:v>
                </c:pt>
                <c:pt idx="12860">
                  <c:v>41764.113587962966</c:v>
                </c:pt>
                <c:pt idx="12861">
                  <c:v>41764.113657407404</c:v>
                </c:pt>
                <c:pt idx="12862">
                  <c:v>41764.113715277781</c:v>
                </c:pt>
                <c:pt idx="12863">
                  <c:v>41764.11377314815</c:v>
                </c:pt>
                <c:pt idx="12864">
                  <c:v>41764.113842592589</c:v>
                </c:pt>
                <c:pt idx="12865">
                  <c:v>41764.113900462966</c:v>
                </c:pt>
                <c:pt idx="12866">
                  <c:v>41764.113958333335</c:v>
                </c:pt>
                <c:pt idx="12867">
                  <c:v>41764.114016203705</c:v>
                </c:pt>
                <c:pt idx="12868">
                  <c:v>41764.114085648151</c:v>
                </c:pt>
                <c:pt idx="12869">
                  <c:v>41764.11414351852</c:v>
                </c:pt>
                <c:pt idx="12870">
                  <c:v>41764.114201388889</c:v>
                </c:pt>
                <c:pt idx="12871">
                  <c:v>41764.114270833335</c:v>
                </c:pt>
                <c:pt idx="12872">
                  <c:v>41764.114328703705</c:v>
                </c:pt>
                <c:pt idx="12873">
                  <c:v>41764.114386574074</c:v>
                </c:pt>
                <c:pt idx="12874">
                  <c:v>41764.11445601852</c:v>
                </c:pt>
                <c:pt idx="12875">
                  <c:v>41764.11451388889</c:v>
                </c:pt>
                <c:pt idx="12876">
                  <c:v>41764.114571759259</c:v>
                </c:pt>
                <c:pt idx="12877">
                  <c:v>41764.114641203705</c:v>
                </c:pt>
                <c:pt idx="12878">
                  <c:v>41764.114699074074</c:v>
                </c:pt>
                <c:pt idx="12879">
                  <c:v>41764.114756944444</c:v>
                </c:pt>
                <c:pt idx="12880">
                  <c:v>41764.114814814813</c:v>
                </c:pt>
                <c:pt idx="12881">
                  <c:v>41764.114884259259</c:v>
                </c:pt>
                <c:pt idx="12882">
                  <c:v>41764.114942129629</c:v>
                </c:pt>
                <c:pt idx="12883">
                  <c:v>41764.114999999998</c:v>
                </c:pt>
                <c:pt idx="12884">
                  <c:v>41764.115069444444</c:v>
                </c:pt>
                <c:pt idx="12885">
                  <c:v>41764.115127314813</c:v>
                </c:pt>
                <c:pt idx="12886">
                  <c:v>41764.115185185183</c:v>
                </c:pt>
                <c:pt idx="12887">
                  <c:v>41764.115254629629</c:v>
                </c:pt>
                <c:pt idx="12888">
                  <c:v>41764.115312499998</c:v>
                </c:pt>
                <c:pt idx="12889">
                  <c:v>41764.115370370368</c:v>
                </c:pt>
                <c:pt idx="12890">
                  <c:v>41764.115439814814</c:v>
                </c:pt>
                <c:pt idx="12891">
                  <c:v>41764.115497685183</c:v>
                </c:pt>
                <c:pt idx="12892">
                  <c:v>41764.115555555552</c:v>
                </c:pt>
                <c:pt idx="12893">
                  <c:v>41764.115624999999</c:v>
                </c:pt>
                <c:pt idx="12894">
                  <c:v>41764.115682870368</c:v>
                </c:pt>
                <c:pt idx="12895">
                  <c:v>41764.115740740737</c:v>
                </c:pt>
                <c:pt idx="12896">
                  <c:v>41764.115798611114</c:v>
                </c:pt>
                <c:pt idx="12897">
                  <c:v>41764.115868055553</c:v>
                </c:pt>
                <c:pt idx="12898">
                  <c:v>41764.115925925929</c:v>
                </c:pt>
                <c:pt idx="12899">
                  <c:v>41764.115983796299</c:v>
                </c:pt>
                <c:pt idx="12900">
                  <c:v>41764.116053240738</c:v>
                </c:pt>
                <c:pt idx="12901">
                  <c:v>41764.116111111114</c:v>
                </c:pt>
                <c:pt idx="12902">
                  <c:v>41764.116168981483</c:v>
                </c:pt>
                <c:pt idx="12903">
                  <c:v>41764.116238425922</c:v>
                </c:pt>
                <c:pt idx="12904">
                  <c:v>41764.116296296299</c:v>
                </c:pt>
                <c:pt idx="12905">
                  <c:v>41764.116354166668</c:v>
                </c:pt>
                <c:pt idx="12906">
                  <c:v>41764.116423611114</c:v>
                </c:pt>
                <c:pt idx="12907">
                  <c:v>41764.116481481484</c:v>
                </c:pt>
                <c:pt idx="12908">
                  <c:v>41764.116539351853</c:v>
                </c:pt>
                <c:pt idx="12909">
                  <c:v>41764.116597222222</c:v>
                </c:pt>
                <c:pt idx="12910">
                  <c:v>41764.116666666669</c:v>
                </c:pt>
                <c:pt idx="12911">
                  <c:v>41764.116724537038</c:v>
                </c:pt>
                <c:pt idx="12912">
                  <c:v>41764.116782407407</c:v>
                </c:pt>
                <c:pt idx="12913">
                  <c:v>41764.116851851853</c:v>
                </c:pt>
                <c:pt idx="12914">
                  <c:v>41764.116909722223</c:v>
                </c:pt>
                <c:pt idx="12915">
                  <c:v>41764.116967592592</c:v>
                </c:pt>
                <c:pt idx="12916">
                  <c:v>41764.117037037038</c:v>
                </c:pt>
                <c:pt idx="12917">
                  <c:v>41764.117094907408</c:v>
                </c:pt>
                <c:pt idx="12918">
                  <c:v>41764.117152777777</c:v>
                </c:pt>
                <c:pt idx="12919">
                  <c:v>41764.117222222223</c:v>
                </c:pt>
                <c:pt idx="12920">
                  <c:v>41764.117280092592</c:v>
                </c:pt>
                <c:pt idx="12921">
                  <c:v>41764.117337962962</c:v>
                </c:pt>
                <c:pt idx="12922">
                  <c:v>41764.117395833331</c:v>
                </c:pt>
                <c:pt idx="12923">
                  <c:v>41764.117465277777</c:v>
                </c:pt>
                <c:pt idx="12924">
                  <c:v>41764.117523148147</c:v>
                </c:pt>
                <c:pt idx="12925">
                  <c:v>41764.117581018516</c:v>
                </c:pt>
                <c:pt idx="12926">
                  <c:v>41764.117650462962</c:v>
                </c:pt>
                <c:pt idx="12927">
                  <c:v>41764.117708333331</c:v>
                </c:pt>
                <c:pt idx="12928">
                  <c:v>41764.117766203701</c:v>
                </c:pt>
                <c:pt idx="12929">
                  <c:v>41764.117835648147</c:v>
                </c:pt>
                <c:pt idx="12930">
                  <c:v>41764.117893518516</c:v>
                </c:pt>
                <c:pt idx="12931">
                  <c:v>41764.117951388886</c:v>
                </c:pt>
                <c:pt idx="12932">
                  <c:v>41764.118020833332</c:v>
                </c:pt>
                <c:pt idx="12933">
                  <c:v>41764.118078703701</c:v>
                </c:pt>
                <c:pt idx="12934">
                  <c:v>41764.118136574078</c:v>
                </c:pt>
                <c:pt idx="12935">
                  <c:v>41764.118206018517</c:v>
                </c:pt>
                <c:pt idx="12936">
                  <c:v>41764.118263888886</c:v>
                </c:pt>
                <c:pt idx="12937">
                  <c:v>41764.118321759262</c:v>
                </c:pt>
                <c:pt idx="12938">
                  <c:v>41764.118379629632</c:v>
                </c:pt>
                <c:pt idx="12939">
                  <c:v>41764.118449074071</c:v>
                </c:pt>
                <c:pt idx="12940">
                  <c:v>41764.118506944447</c:v>
                </c:pt>
                <c:pt idx="12941">
                  <c:v>41764.118564814817</c:v>
                </c:pt>
                <c:pt idx="12942">
                  <c:v>41764.118634259263</c:v>
                </c:pt>
                <c:pt idx="12943">
                  <c:v>41764.118692129632</c:v>
                </c:pt>
                <c:pt idx="12944">
                  <c:v>41764.118750000001</c:v>
                </c:pt>
                <c:pt idx="12945">
                  <c:v>41764.118819444448</c:v>
                </c:pt>
                <c:pt idx="12946">
                  <c:v>41764.118877314817</c:v>
                </c:pt>
                <c:pt idx="12947">
                  <c:v>41764.118935185186</c:v>
                </c:pt>
                <c:pt idx="12948">
                  <c:v>41764.119004629632</c:v>
                </c:pt>
                <c:pt idx="12949">
                  <c:v>41764.119062500002</c:v>
                </c:pt>
                <c:pt idx="12950">
                  <c:v>41764.119120370371</c:v>
                </c:pt>
                <c:pt idx="12951">
                  <c:v>41764.11917824074</c:v>
                </c:pt>
                <c:pt idx="12952">
                  <c:v>41764.119247685187</c:v>
                </c:pt>
                <c:pt idx="12953">
                  <c:v>41764.119305555556</c:v>
                </c:pt>
                <c:pt idx="12954">
                  <c:v>41764.119363425925</c:v>
                </c:pt>
                <c:pt idx="12955">
                  <c:v>41764.119432870371</c:v>
                </c:pt>
                <c:pt idx="12956">
                  <c:v>41764.119490740741</c:v>
                </c:pt>
                <c:pt idx="12957">
                  <c:v>41764.11954861111</c:v>
                </c:pt>
                <c:pt idx="12958">
                  <c:v>41764.119618055556</c:v>
                </c:pt>
                <c:pt idx="12959">
                  <c:v>41764.119675925926</c:v>
                </c:pt>
                <c:pt idx="12960">
                  <c:v>41764.119733796295</c:v>
                </c:pt>
                <c:pt idx="12961">
                  <c:v>41764.119803240741</c:v>
                </c:pt>
                <c:pt idx="12962">
                  <c:v>41764.11986111111</c:v>
                </c:pt>
                <c:pt idx="12963">
                  <c:v>41764.11991898148</c:v>
                </c:pt>
                <c:pt idx="12964">
                  <c:v>41764.119976851849</c:v>
                </c:pt>
                <c:pt idx="12965">
                  <c:v>41764.120046296295</c:v>
                </c:pt>
                <c:pt idx="12966">
                  <c:v>41764.120104166665</c:v>
                </c:pt>
                <c:pt idx="12967">
                  <c:v>41764.120162037034</c:v>
                </c:pt>
                <c:pt idx="12968">
                  <c:v>41764.12023148148</c:v>
                </c:pt>
                <c:pt idx="12969">
                  <c:v>41764.120289351849</c:v>
                </c:pt>
                <c:pt idx="12970">
                  <c:v>41764.120347222219</c:v>
                </c:pt>
                <c:pt idx="12971">
                  <c:v>41764.120416666665</c:v>
                </c:pt>
                <c:pt idx="12972">
                  <c:v>41764.120474537034</c:v>
                </c:pt>
                <c:pt idx="12973">
                  <c:v>41764.120532407411</c:v>
                </c:pt>
                <c:pt idx="12974">
                  <c:v>41764.12060185185</c:v>
                </c:pt>
                <c:pt idx="12975">
                  <c:v>41764.120659722219</c:v>
                </c:pt>
                <c:pt idx="12976">
                  <c:v>41764.120717592596</c:v>
                </c:pt>
                <c:pt idx="12977">
                  <c:v>41764.120787037034</c:v>
                </c:pt>
                <c:pt idx="12978">
                  <c:v>41764.120844907404</c:v>
                </c:pt>
                <c:pt idx="12979">
                  <c:v>41764.12090277778</c:v>
                </c:pt>
                <c:pt idx="12980">
                  <c:v>41764.12096064815</c:v>
                </c:pt>
                <c:pt idx="12981">
                  <c:v>41764.121030092596</c:v>
                </c:pt>
                <c:pt idx="12982">
                  <c:v>41764.121087962965</c:v>
                </c:pt>
                <c:pt idx="12983">
                  <c:v>41764.121145833335</c:v>
                </c:pt>
                <c:pt idx="12984">
                  <c:v>41764.121215277781</c:v>
                </c:pt>
                <c:pt idx="12985">
                  <c:v>41764.12127314815</c:v>
                </c:pt>
                <c:pt idx="12986">
                  <c:v>41764.121331018519</c:v>
                </c:pt>
                <c:pt idx="12987">
                  <c:v>41764.121400462966</c:v>
                </c:pt>
                <c:pt idx="12988">
                  <c:v>41764.121458333335</c:v>
                </c:pt>
                <c:pt idx="12989">
                  <c:v>41764.121516203704</c:v>
                </c:pt>
                <c:pt idx="12990">
                  <c:v>41764.12158564815</c:v>
                </c:pt>
                <c:pt idx="12991">
                  <c:v>41764.12164351852</c:v>
                </c:pt>
                <c:pt idx="12992">
                  <c:v>41764.121701388889</c:v>
                </c:pt>
                <c:pt idx="12993">
                  <c:v>41764.121759259258</c:v>
                </c:pt>
                <c:pt idx="12994">
                  <c:v>41764.121828703705</c:v>
                </c:pt>
                <c:pt idx="12995">
                  <c:v>41764.121886574074</c:v>
                </c:pt>
                <c:pt idx="12996">
                  <c:v>41764.121944444443</c:v>
                </c:pt>
                <c:pt idx="12997">
                  <c:v>41764.122013888889</c:v>
                </c:pt>
                <c:pt idx="12998">
                  <c:v>41764.122071759259</c:v>
                </c:pt>
                <c:pt idx="12999">
                  <c:v>41764.122129629628</c:v>
                </c:pt>
                <c:pt idx="13000">
                  <c:v>41764.122199074074</c:v>
                </c:pt>
                <c:pt idx="13001">
                  <c:v>41764.122256944444</c:v>
                </c:pt>
                <c:pt idx="13002">
                  <c:v>41764.122314814813</c:v>
                </c:pt>
                <c:pt idx="13003">
                  <c:v>41764.122384259259</c:v>
                </c:pt>
                <c:pt idx="13004">
                  <c:v>41764.122442129628</c:v>
                </c:pt>
                <c:pt idx="13005">
                  <c:v>41764.122499999998</c:v>
                </c:pt>
                <c:pt idx="13006">
                  <c:v>41764.122557870367</c:v>
                </c:pt>
                <c:pt idx="13007">
                  <c:v>41764.122627314813</c:v>
                </c:pt>
                <c:pt idx="13008">
                  <c:v>41764.122685185182</c:v>
                </c:pt>
                <c:pt idx="13009">
                  <c:v>41764.122743055559</c:v>
                </c:pt>
                <c:pt idx="13010">
                  <c:v>41764.122812499998</c:v>
                </c:pt>
                <c:pt idx="13011">
                  <c:v>41764.122870370367</c:v>
                </c:pt>
                <c:pt idx="13012">
                  <c:v>41764.122928240744</c:v>
                </c:pt>
                <c:pt idx="13013">
                  <c:v>41764.122997685183</c:v>
                </c:pt>
                <c:pt idx="13014">
                  <c:v>41764.123055555552</c:v>
                </c:pt>
                <c:pt idx="13015">
                  <c:v>41764.123113425929</c:v>
                </c:pt>
                <c:pt idx="13016">
                  <c:v>41764.123182870368</c:v>
                </c:pt>
                <c:pt idx="13017">
                  <c:v>41764.123240740744</c:v>
                </c:pt>
                <c:pt idx="13018">
                  <c:v>41764.123298611114</c:v>
                </c:pt>
                <c:pt idx="13019">
                  <c:v>41764.123356481483</c:v>
                </c:pt>
                <c:pt idx="13020">
                  <c:v>41764.123425925929</c:v>
                </c:pt>
                <c:pt idx="13021">
                  <c:v>41764.123483796298</c:v>
                </c:pt>
                <c:pt idx="13022">
                  <c:v>41764.123541666668</c:v>
                </c:pt>
                <c:pt idx="13023">
                  <c:v>41764.123611111114</c:v>
                </c:pt>
                <c:pt idx="13024">
                  <c:v>41764.123668981483</c:v>
                </c:pt>
                <c:pt idx="13025">
                  <c:v>41764.123726851853</c:v>
                </c:pt>
                <c:pt idx="13026">
                  <c:v>41764.123796296299</c:v>
                </c:pt>
                <c:pt idx="13027">
                  <c:v>41764.123854166668</c:v>
                </c:pt>
                <c:pt idx="13028">
                  <c:v>41764.123912037037</c:v>
                </c:pt>
                <c:pt idx="13029">
                  <c:v>41764.123981481483</c:v>
                </c:pt>
                <c:pt idx="13030">
                  <c:v>41764.124039351853</c:v>
                </c:pt>
                <c:pt idx="13031">
                  <c:v>41764.124097222222</c:v>
                </c:pt>
                <c:pt idx="13032">
                  <c:v>41764.124166666668</c:v>
                </c:pt>
                <c:pt idx="13033">
                  <c:v>41764.124224537038</c:v>
                </c:pt>
                <c:pt idx="13034">
                  <c:v>41764.124282407407</c:v>
                </c:pt>
                <c:pt idx="13035">
                  <c:v>41764.124340277776</c:v>
                </c:pt>
                <c:pt idx="13036">
                  <c:v>41764.124409722222</c:v>
                </c:pt>
                <c:pt idx="13037">
                  <c:v>41764.124467592592</c:v>
                </c:pt>
                <c:pt idx="13038">
                  <c:v>41764.124525462961</c:v>
                </c:pt>
                <c:pt idx="13039">
                  <c:v>41764.124594907407</c:v>
                </c:pt>
                <c:pt idx="13040">
                  <c:v>41764.124652777777</c:v>
                </c:pt>
                <c:pt idx="13041">
                  <c:v>41764.124710648146</c:v>
                </c:pt>
                <c:pt idx="13042">
                  <c:v>41764.124780092592</c:v>
                </c:pt>
                <c:pt idx="13043">
                  <c:v>41764.124837962961</c:v>
                </c:pt>
                <c:pt idx="13044">
                  <c:v>41764.124895833331</c:v>
                </c:pt>
                <c:pt idx="13045">
                  <c:v>41764.124965277777</c:v>
                </c:pt>
                <c:pt idx="13046">
                  <c:v>41764.125023148146</c:v>
                </c:pt>
                <c:pt idx="13047">
                  <c:v>41764.125081018516</c:v>
                </c:pt>
                <c:pt idx="13048">
                  <c:v>41764.125138888892</c:v>
                </c:pt>
                <c:pt idx="13049">
                  <c:v>41764.125208333331</c:v>
                </c:pt>
                <c:pt idx="13050">
                  <c:v>41764.1252662037</c:v>
                </c:pt>
                <c:pt idx="13051">
                  <c:v>41764.125324074077</c:v>
                </c:pt>
                <c:pt idx="13052">
                  <c:v>41764.125393518516</c:v>
                </c:pt>
                <c:pt idx="13053">
                  <c:v>41764.125451388885</c:v>
                </c:pt>
                <c:pt idx="13054">
                  <c:v>41764.125509259262</c:v>
                </c:pt>
                <c:pt idx="13055">
                  <c:v>41764.125578703701</c:v>
                </c:pt>
                <c:pt idx="13056">
                  <c:v>41764.125636574077</c:v>
                </c:pt>
                <c:pt idx="13057">
                  <c:v>41764.125694444447</c:v>
                </c:pt>
                <c:pt idx="13058">
                  <c:v>41764.125763888886</c:v>
                </c:pt>
                <c:pt idx="13059">
                  <c:v>41764.125821759262</c:v>
                </c:pt>
                <c:pt idx="13060">
                  <c:v>41764.125879629632</c:v>
                </c:pt>
                <c:pt idx="13061">
                  <c:v>41764.125937500001</c:v>
                </c:pt>
                <c:pt idx="13062">
                  <c:v>41764.126006944447</c:v>
                </c:pt>
                <c:pt idx="13063">
                  <c:v>41764.126064814816</c:v>
                </c:pt>
                <c:pt idx="13064">
                  <c:v>41764.126122685186</c:v>
                </c:pt>
                <c:pt idx="13065">
                  <c:v>41764.126192129632</c:v>
                </c:pt>
                <c:pt idx="13066">
                  <c:v>41764.126250000001</c:v>
                </c:pt>
                <c:pt idx="13067">
                  <c:v>41764.126307870371</c:v>
                </c:pt>
                <c:pt idx="13068">
                  <c:v>41764.126377314817</c:v>
                </c:pt>
                <c:pt idx="13069">
                  <c:v>41764.126435185186</c:v>
                </c:pt>
                <c:pt idx="13070">
                  <c:v>41764.126493055555</c:v>
                </c:pt>
                <c:pt idx="13071">
                  <c:v>41764.126562500001</c:v>
                </c:pt>
                <c:pt idx="13072">
                  <c:v>41764.126620370371</c:v>
                </c:pt>
                <c:pt idx="13073">
                  <c:v>41764.12667824074</c:v>
                </c:pt>
                <c:pt idx="13074">
                  <c:v>41764.126747685186</c:v>
                </c:pt>
                <c:pt idx="13075">
                  <c:v>41764.126805555556</c:v>
                </c:pt>
                <c:pt idx="13076">
                  <c:v>41764.126863425925</c:v>
                </c:pt>
                <c:pt idx="13077">
                  <c:v>41764.126921296294</c:v>
                </c:pt>
                <c:pt idx="13078">
                  <c:v>41764.12699074074</c:v>
                </c:pt>
                <c:pt idx="13079">
                  <c:v>41764.12704861111</c:v>
                </c:pt>
                <c:pt idx="13080">
                  <c:v>41764.127106481479</c:v>
                </c:pt>
                <c:pt idx="13081">
                  <c:v>41764.127175925925</c:v>
                </c:pt>
                <c:pt idx="13082">
                  <c:v>41764.127233796295</c:v>
                </c:pt>
                <c:pt idx="13083">
                  <c:v>41764.127291666664</c:v>
                </c:pt>
                <c:pt idx="13084">
                  <c:v>41764.12736111111</c:v>
                </c:pt>
                <c:pt idx="13085">
                  <c:v>41764.127418981479</c:v>
                </c:pt>
                <c:pt idx="13086">
                  <c:v>41764.127476851849</c:v>
                </c:pt>
                <c:pt idx="13087">
                  <c:v>41764.127546296295</c:v>
                </c:pt>
                <c:pt idx="13088">
                  <c:v>41764.127604166664</c:v>
                </c:pt>
                <c:pt idx="13089">
                  <c:v>41764.127662037034</c:v>
                </c:pt>
                <c:pt idx="13090">
                  <c:v>41764.12771990741</c:v>
                </c:pt>
                <c:pt idx="13091">
                  <c:v>41764.127789351849</c:v>
                </c:pt>
                <c:pt idx="13092">
                  <c:v>41764.127847222226</c:v>
                </c:pt>
                <c:pt idx="13093">
                  <c:v>41764.127905092595</c:v>
                </c:pt>
                <c:pt idx="13094">
                  <c:v>41764.127974537034</c:v>
                </c:pt>
                <c:pt idx="13095">
                  <c:v>41764.128032407411</c:v>
                </c:pt>
                <c:pt idx="13096">
                  <c:v>41764.12809027778</c:v>
                </c:pt>
                <c:pt idx="13097">
                  <c:v>41764.128159722219</c:v>
                </c:pt>
                <c:pt idx="13098">
                  <c:v>41764.128217592595</c:v>
                </c:pt>
                <c:pt idx="13099">
                  <c:v>41764.128275462965</c:v>
                </c:pt>
                <c:pt idx="13100">
                  <c:v>41764.128344907411</c:v>
                </c:pt>
                <c:pt idx="13101">
                  <c:v>41764.12840277778</c:v>
                </c:pt>
                <c:pt idx="13102">
                  <c:v>41764.128460648149</c:v>
                </c:pt>
                <c:pt idx="13103">
                  <c:v>41764.128518518519</c:v>
                </c:pt>
                <c:pt idx="13104">
                  <c:v>41764.128587962965</c:v>
                </c:pt>
                <c:pt idx="13105">
                  <c:v>41764.128645833334</c:v>
                </c:pt>
                <c:pt idx="13106">
                  <c:v>41764.128703703704</c:v>
                </c:pt>
                <c:pt idx="13107">
                  <c:v>41764.12877314815</c:v>
                </c:pt>
                <c:pt idx="13108">
                  <c:v>41764.128831018519</c:v>
                </c:pt>
                <c:pt idx="13109">
                  <c:v>41764.128888888888</c:v>
                </c:pt>
                <c:pt idx="13110">
                  <c:v>41764.128958333335</c:v>
                </c:pt>
                <c:pt idx="13111">
                  <c:v>41764.129016203704</c:v>
                </c:pt>
                <c:pt idx="13112">
                  <c:v>41764.129074074073</c:v>
                </c:pt>
                <c:pt idx="13113">
                  <c:v>41764.129143518519</c:v>
                </c:pt>
                <c:pt idx="13114">
                  <c:v>41764.129201388889</c:v>
                </c:pt>
                <c:pt idx="13115">
                  <c:v>41764.129259259258</c:v>
                </c:pt>
                <c:pt idx="13116">
                  <c:v>41764.129317129627</c:v>
                </c:pt>
                <c:pt idx="13117">
                  <c:v>41764.129386574074</c:v>
                </c:pt>
                <c:pt idx="13118">
                  <c:v>41764.129444444443</c:v>
                </c:pt>
                <c:pt idx="13119">
                  <c:v>41764.129502314812</c:v>
                </c:pt>
                <c:pt idx="13120">
                  <c:v>41764.129571759258</c:v>
                </c:pt>
                <c:pt idx="13121">
                  <c:v>41764.129629629628</c:v>
                </c:pt>
                <c:pt idx="13122">
                  <c:v>41764.129687499997</c:v>
                </c:pt>
                <c:pt idx="13123">
                  <c:v>41764.129756944443</c:v>
                </c:pt>
                <c:pt idx="13124">
                  <c:v>41764.129814814813</c:v>
                </c:pt>
                <c:pt idx="13125">
                  <c:v>41764.129872685182</c:v>
                </c:pt>
                <c:pt idx="13126">
                  <c:v>41764.129942129628</c:v>
                </c:pt>
                <c:pt idx="13127">
                  <c:v>41764.129999999997</c:v>
                </c:pt>
                <c:pt idx="13128">
                  <c:v>41764.130057870374</c:v>
                </c:pt>
                <c:pt idx="13129">
                  <c:v>41764.130127314813</c:v>
                </c:pt>
                <c:pt idx="13130">
                  <c:v>41764.130185185182</c:v>
                </c:pt>
                <c:pt idx="13131">
                  <c:v>41764.130243055559</c:v>
                </c:pt>
                <c:pt idx="13132">
                  <c:v>41764.130300925928</c:v>
                </c:pt>
                <c:pt idx="13133">
                  <c:v>41764.130370370367</c:v>
                </c:pt>
                <c:pt idx="13134">
                  <c:v>41764.130428240744</c:v>
                </c:pt>
                <c:pt idx="13135">
                  <c:v>41764.130486111113</c:v>
                </c:pt>
                <c:pt idx="13136">
                  <c:v>41764.130555555559</c:v>
                </c:pt>
                <c:pt idx="13137">
                  <c:v>41764.130613425928</c:v>
                </c:pt>
                <c:pt idx="13138">
                  <c:v>41764.130671296298</c:v>
                </c:pt>
                <c:pt idx="13139">
                  <c:v>41764.130740740744</c:v>
                </c:pt>
                <c:pt idx="13140">
                  <c:v>41764.130798611113</c:v>
                </c:pt>
                <c:pt idx="13141">
                  <c:v>41764.130856481483</c:v>
                </c:pt>
                <c:pt idx="13142">
                  <c:v>41764.130925925929</c:v>
                </c:pt>
                <c:pt idx="13143">
                  <c:v>41764.130983796298</c:v>
                </c:pt>
                <c:pt idx="13144">
                  <c:v>41764.131041666667</c:v>
                </c:pt>
                <c:pt idx="13145">
                  <c:v>41764.131099537037</c:v>
                </c:pt>
                <c:pt idx="13146">
                  <c:v>41764.131168981483</c:v>
                </c:pt>
                <c:pt idx="13147">
                  <c:v>41764.131226851852</c:v>
                </c:pt>
                <c:pt idx="13148">
                  <c:v>41764.131284722222</c:v>
                </c:pt>
                <c:pt idx="13149">
                  <c:v>41764.131354166668</c:v>
                </c:pt>
                <c:pt idx="13150">
                  <c:v>41764.131412037037</c:v>
                </c:pt>
                <c:pt idx="13151">
                  <c:v>41764.131469907406</c:v>
                </c:pt>
                <c:pt idx="13152">
                  <c:v>41764.131539351853</c:v>
                </c:pt>
                <c:pt idx="13153">
                  <c:v>41764.131597222222</c:v>
                </c:pt>
                <c:pt idx="13154">
                  <c:v>41764.131655092591</c:v>
                </c:pt>
                <c:pt idx="13155">
                  <c:v>41764.131724537037</c:v>
                </c:pt>
                <c:pt idx="13156">
                  <c:v>41764.131782407407</c:v>
                </c:pt>
                <c:pt idx="13157">
                  <c:v>41764.131840277776</c:v>
                </c:pt>
                <c:pt idx="13158">
                  <c:v>41764.131898148145</c:v>
                </c:pt>
                <c:pt idx="13159">
                  <c:v>41764.131967592592</c:v>
                </c:pt>
                <c:pt idx="13160">
                  <c:v>41764.132025462961</c:v>
                </c:pt>
                <c:pt idx="13161">
                  <c:v>41764.13208333333</c:v>
                </c:pt>
                <c:pt idx="13162">
                  <c:v>41764.132152777776</c:v>
                </c:pt>
                <c:pt idx="13163">
                  <c:v>41764.132210648146</c:v>
                </c:pt>
                <c:pt idx="13164">
                  <c:v>41764.132268518515</c:v>
                </c:pt>
                <c:pt idx="13165">
                  <c:v>41764.132337962961</c:v>
                </c:pt>
                <c:pt idx="13166">
                  <c:v>41764.132395833331</c:v>
                </c:pt>
                <c:pt idx="13167">
                  <c:v>41764.132453703707</c:v>
                </c:pt>
                <c:pt idx="13168">
                  <c:v>41764.132523148146</c:v>
                </c:pt>
                <c:pt idx="13169">
                  <c:v>41764.132581018515</c:v>
                </c:pt>
                <c:pt idx="13170">
                  <c:v>41764.132638888892</c:v>
                </c:pt>
                <c:pt idx="13171">
                  <c:v>41764.132696759261</c:v>
                </c:pt>
                <c:pt idx="13172">
                  <c:v>41764.1327662037</c:v>
                </c:pt>
                <c:pt idx="13173">
                  <c:v>41764.132824074077</c:v>
                </c:pt>
                <c:pt idx="13174">
                  <c:v>41764.132881944446</c:v>
                </c:pt>
                <c:pt idx="13175">
                  <c:v>41764.132951388892</c:v>
                </c:pt>
                <c:pt idx="13176">
                  <c:v>41764.133009259262</c:v>
                </c:pt>
                <c:pt idx="13177">
                  <c:v>41764.133067129631</c:v>
                </c:pt>
                <c:pt idx="13178">
                  <c:v>41764.133136574077</c:v>
                </c:pt>
                <c:pt idx="13179">
                  <c:v>41764.133194444446</c:v>
                </c:pt>
                <c:pt idx="13180">
                  <c:v>41764.133252314816</c:v>
                </c:pt>
                <c:pt idx="13181">
                  <c:v>41764.133321759262</c:v>
                </c:pt>
                <c:pt idx="13182">
                  <c:v>41764.133379629631</c:v>
                </c:pt>
                <c:pt idx="13183">
                  <c:v>41764.133437500001</c:v>
                </c:pt>
                <c:pt idx="13184">
                  <c:v>41764.133506944447</c:v>
                </c:pt>
                <c:pt idx="13185">
                  <c:v>41764.133564814816</c:v>
                </c:pt>
                <c:pt idx="13186">
                  <c:v>41764.133622685185</c:v>
                </c:pt>
                <c:pt idx="13187">
                  <c:v>41764.133680555555</c:v>
                </c:pt>
                <c:pt idx="13188">
                  <c:v>41764.133750000001</c:v>
                </c:pt>
                <c:pt idx="13189">
                  <c:v>41764.13380787037</c:v>
                </c:pt>
                <c:pt idx="13190">
                  <c:v>41764.13386574074</c:v>
                </c:pt>
                <c:pt idx="13191">
                  <c:v>41764.133935185186</c:v>
                </c:pt>
                <c:pt idx="13192">
                  <c:v>41764.133993055555</c:v>
                </c:pt>
                <c:pt idx="13193">
                  <c:v>41764.134050925924</c:v>
                </c:pt>
                <c:pt idx="13194">
                  <c:v>41764.134120370371</c:v>
                </c:pt>
                <c:pt idx="13195">
                  <c:v>41764.13417824074</c:v>
                </c:pt>
                <c:pt idx="13196">
                  <c:v>41764.134236111109</c:v>
                </c:pt>
                <c:pt idx="13197">
                  <c:v>41764.134305555555</c:v>
                </c:pt>
                <c:pt idx="13198">
                  <c:v>41764.134363425925</c:v>
                </c:pt>
                <c:pt idx="13199">
                  <c:v>41764.134421296294</c:v>
                </c:pt>
                <c:pt idx="13200">
                  <c:v>41764.134479166663</c:v>
                </c:pt>
                <c:pt idx="13201">
                  <c:v>41764.134548611109</c:v>
                </c:pt>
                <c:pt idx="13202">
                  <c:v>41764.134606481479</c:v>
                </c:pt>
                <c:pt idx="13203">
                  <c:v>41764.134664351855</c:v>
                </c:pt>
                <c:pt idx="13204">
                  <c:v>41764.134733796294</c:v>
                </c:pt>
                <c:pt idx="13205">
                  <c:v>41764.134791666664</c:v>
                </c:pt>
                <c:pt idx="13206">
                  <c:v>41764.13484953704</c:v>
                </c:pt>
                <c:pt idx="13207">
                  <c:v>41764.134918981479</c:v>
                </c:pt>
                <c:pt idx="13208">
                  <c:v>41764.134976851848</c:v>
                </c:pt>
                <c:pt idx="13209">
                  <c:v>41764.135034722225</c:v>
                </c:pt>
                <c:pt idx="13210">
                  <c:v>41764.135104166664</c:v>
                </c:pt>
                <c:pt idx="13211">
                  <c:v>41764.135162037041</c:v>
                </c:pt>
                <c:pt idx="13212">
                  <c:v>41764.13521990741</c:v>
                </c:pt>
                <c:pt idx="13213">
                  <c:v>41764.135277777779</c:v>
                </c:pt>
                <c:pt idx="13214">
                  <c:v>41764.135347222225</c:v>
                </c:pt>
                <c:pt idx="13215">
                  <c:v>41764.135405092595</c:v>
                </c:pt>
                <c:pt idx="13216">
                  <c:v>41764.135462962964</c:v>
                </c:pt>
                <c:pt idx="13217">
                  <c:v>41764.13553240741</c:v>
                </c:pt>
                <c:pt idx="13218">
                  <c:v>41764.13559027778</c:v>
                </c:pt>
                <c:pt idx="13219">
                  <c:v>41764.135648148149</c:v>
                </c:pt>
                <c:pt idx="13220">
                  <c:v>41764.135717592595</c:v>
                </c:pt>
                <c:pt idx="13221">
                  <c:v>41764.135775462964</c:v>
                </c:pt>
                <c:pt idx="13222">
                  <c:v>41764.135833333334</c:v>
                </c:pt>
                <c:pt idx="13223">
                  <c:v>41764.13590277778</c:v>
                </c:pt>
                <c:pt idx="13224">
                  <c:v>41764.135960648149</c:v>
                </c:pt>
                <c:pt idx="13225">
                  <c:v>41764.136018518519</c:v>
                </c:pt>
                <c:pt idx="13226">
                  <c:v>41764.136076388888</c:v>
                </c:pt>
                <c:pt idx="13227">
                  <c:v>41764.136145833334</c:v>
                </c:pt>
                <c:pt idx="13228">
                  <c:v>41764.136203703703</c:v>
                </c:pt>
                <c:pt idx="13229">
                  <c:v>41764.136261574073</c:v>
                </c:pt>
                <c:pt idx="13230">
                  <c:v>41764.136331018519</c:v>
                </c:pt>
                <c:pt idx="13231">
                  <c:v>41764.136388888888</c:v>
                </c:pt>
                <c:pt idx="13232">
                  <c:v>41764.136446759258</c:v>
                </c:pt>
                <c:pt idx="13233">
                  <c:v>41764.136516203704</c:v>
                </c:pt>
                <c:pt idx="13234">
                  <c:v>41764.136574074073</c:v>
                </c:pt>
                <c:pt idx="13235">
                  <c:v>41764.136631944442</c:v>
                </c:pt>
                <c:pt idx="13236">
                  <c:v>41764.136701388888</c:v>
                </c:pt>
                <c:pt idx="13237">
                  <c:v>41764.136759259258</c:v>
                </c:pt>
                <c:pt idx="13238">
                  <c:v>41764.136817129627</c:v>
                </c:pt>
                <c:pt idx="13239">
                  <c:v>41764.136886574073</c:v>
                </c:pt>
                <c:pt idx="13240">
                  <c:v>41764.136944444443</c:v>
                </c:pt>
                <c:pt idx="13241">
                  <c:v>41764.137002314812</c:v>
                </c:pt>
                <c:pt idx="13242">
                  <c:v>41764.137060185189</c:v>
                </c:pt>
                <c:pt idx="13243">
                  <c:v>41764.137129629627</c:v>
                </c:pt>
                <c:pt idx="13244">
                  <c:v>41764.137187499997</c:v>
                </c:pt>
                <c:pt idx="13245">
                  <c:v>41764.137245370373</c:v>
                </c:pt>
                <c:pt idx="13246">
                  <c:v>41764.137314814812</c:v>
                </c:pt>
                <c:pt idx="13247">
                  <c:v>41764.137372685182</c:v>
                </c:pt>
                <c:pt idx="13248">
                  <c:v>41764.137430555558</c:v>
                </c:pt>
                <c:pt idx="13249">
                  <c:v>41764.137499999997</c:v>
                </c:pt>
                <c:pt idx="13250">
                  <c:v>41764.137557870374</c:v>
                </c:pt>
                <c:pt idx="13251">
                  <c:v>41764.137615740743</c:v>
                </c:pt>
                <c:pt idx="13252">
                  <c:v>41764.137685185182</c:v>
                </c:pt>
                <c:pt idx="13253">
                  <c:v>41764.137743055559</c:v>
                </c:pt>
                <c:pt idx="13254">
                  <c:v>41764.137800925928</c:v>
                </c:pt>
                <c:pt idx="13255">
                  <c:v>41764.137858796297</c:v>
                </c:pt>
                <c:pt idx="13256">
                  <c:v>41764.137928240743</c:v>
                </c:pt>
                <c:pt idx="13257">
                  <c:v>41764.137986111113</c:v>
                </c:pt>
                <c:pt idx="13258">
                  <c:v>41764.138043981482</c:v>
                </c:pt>
                <c:pt idx="13259">
                  <c:v>41764.138113425928</c:v>
                </c:pt>
                <c:pt idx="13260">
                  <c:v>41764.138171296298</c:v>
                </c:pt>
                <c:pt idx="13261">
                  <c:v>41764.138229166667</c:v>
                </c:pt>
                <c:pt idx="13262">
                  <c:v>41764.138298611113</c:v>
                </c:pt>
                <c:pt idx="13263">
                  <c:v>41764.138356481482</c:v>
                </c:pt>
                <c:pt idx="13264">
                  <c:v>41764.138414351852</c:v>
                </c:pt>
                <c:pt idx="13265">
                  <c:v>41764.138483796298</c:v>
                </c:pt>
                <c:pt idx="13266">
                  <c:v>41764.138541666667</c:v>
                </c:pt>
                <c:pt idx="13267">
                  <c:v>41764.138599537036</c:v>
                </c:pt>
                <c:pt idx="13268">
                  <c:v>41764.138657407406</c:v>
                </c:pt>
                <c:pt idx="13269">
                  <c:v>41764.138726851852</c:v>
                </c:pt>
                <c:pt idx="13270">
                  <c:v>41764.138784722221</c:v>
                </c:pt>
                <c:pt idx="13271">
                  <c:v>41764.138842592591</c:v>
                </c:pt>
                <c:pt idx="13272">
                  <c:v>41764.138912037037</c:v>
                </c:pt>
                <c:pt idx="13273">
                  <c:v>41764.138969907406</c:v>
                </c:pt>
                <c:pt idx="13274">
                  <c:v>41764.139027777775</c:v>
                </c:pt>
                <c:pt idx="13275">
                  <c:v>41764.139097222222</c:v>
                </c:pt>
                <c:pt idx="13276">
                  <c:v>41764.139155092591</c:v>
                </c:pt>
                <c:pt idx="13277">
                  <c:v>41764.13921296296</c:v>
                </c:pt>
                <c:pt idx="13278">
                  <c:v>41764.139282407406</c:v>
                </c:pt>
                <c:pt idx="13279">
                  <c:v>41764.139340277776</c:v>
                </c:pt>
                <c:pt idx="13280">
                  <c:v>41764.139398148145</c:v>
                </c:pt>
                <c:pt idx="13281">
                  <c:v>41764.139467592591</c:v>
                </c:pt>
                <c:pt idx="13282">
                  <c:v>41764.139525462961</c:v>
                </c:pt>
                <c:pt idx="13283">
                  <c:v>41764.13958333333</c:v>
                </c:pt>
                <c:pt idx="13284">
                  <c:v>41764.139641203707</c:v>
                </c:pt>
                <c:pt idx="13285">
                  <c:v>41764.139710648145</c:v>
                </c:pt>
                <c:pt idx="13286">
                  <c:v>41764.139768518522</c:v>
                </c:pt>
                <c:pt idx="13287">
                  <c:v>41764.139826388891</c:v>
                </c:pt>
                <c:pt idx="13288">
                  <c:v>41764.13989583333</c:v>
                </c:pt>
                <c:pt idx="13289">
                  <c:v>41764.139953703707</c:v>
                </c:pt>
                <c:pt idx="13290">
                  <c:v>41764.140011574076</c:v>
                </c:pt>
                <c:pt idx="13291">
                  <c:v>41764.140081018515</c:v>
                </c:pt>
                <c:pt idx="13292">
                  <c:v>41764.140138888892</c:v>
                </c:pt>
                <c:pt idx="13293">
                  <c:v>41764.140196759261</c:v>
                </c:pt>
                <c:pt idx="13294">
                  <c:v>41764.140266203707</c:v>
                </c:pt>
                <c:pt idx="13295">
                  <c:v>41764.140324074076</c:v>
                </c:pt>
                <c:pt idx="13296">
                  <c:v>41764.140381944446</c:v>
                </c:pt>
                <c:pt idx="13297">
                  <c:v>41764.140439814815</c:v>
                </c:pt>
                <c:pt idx="13298">
                  <c:v>41764.140509259261</c:v>
                </c:pt>
                <c:pt idx="13299">
                  <c:v>41764.140567129631</c:v>
                </c:pt>
                <c:pt idx="13300">
                  <c:v>41764.140625</c:v>
                </c:pt>
                <c:pt idx="13301">
                  <c:v>41764.140694444446</c:v>
                </c:pt>
                <c:pt idx="13302">
                  <c:v>41764.140752314815</c:v>
                </c:pt>
                <c:pt idx="13303">
                  <c:v>41764.140810185185</c:v>
                </c:pt>
                <c:pt idx="13304">
                  <c:v>41764.140879629631</c:v>
                </c:pt>
                <c:pt idx="13305">
                  <c:v>41764.1409375</c:v>
                </c:pt>
                <c:pt idx="13306">
                  <c:v>41764.14099537037</c:v>
                </c:pt>
                <c:pt idx="13307">
                  <c:v>41764.141064814816</c:v>
                </c:pt>
                <c:pt idx="13308">
                  <c:v>41764.141122685185</c:v>
                </c:pt>
                <c:pt idx="13309">
                  <c:v>41764.141180555554</c:v>
                </c:pt>
                <c:pt idx="13310">
                  <c:v>41764.141238425924</c:v>
                </c:pt>
                <c:pt idx="13311">
                  <c:v>41764.14130787037</c:v>
                </c:pt>
                <c:pt idx="13312">
                  <c:v>41764.141365740739</c:v>
                </c:pt>
                <c:pt idx="13313">
                  <c:v>41764.141423611109</c:v>
                </c:pt>
                <c:pt idx="13314">
                  <c:v>41764.141493055555</c:v>
                </c:pt>
                <c:pt idx="13315">
                  <c:v>41764.141550925924</c:v>
                </c:pt>
                <c:pt idx="13316">
                  <c:v>41764.141608796293</c:v>
                </c:pt>
                <c:pt idx="13317">
                  <c:v>41764.14167824074</c:v>
                </c:pt>
                <c:pt idx="13318">
                  <c:v>41764.141736111109</c:v>
                </c:pt>
                <c:pt idx="13319">
                  <c:v>41764.141793981478</c:v>
                </c:pt>
                <c:pt idx="13320">
                  <c:v>41764.141863425924</c:v>
                </c:pt>
                <c:pt idx="13321">
                  <c:v>41764.141921296294</c:v>
                </c:pt>
                <c:pt idx="13322">
                  <c:v>41764.141979166663</c:v>
                </c:pt>
                <c:pt idx="13323">
                  <c:v>41764.14203703704</c:v>
                </c:pt>
                <c:pt idx="13324">
                  <c:v>41764.142106481479</c:v>
                </c:pt>
                <c:pt idx="13325">
                  <c:v>41764.142164351855</c:v>
                </c:pt>
                <c:pt idx="13326">
                  <c:v>41764.142222222225</c:v>
                </c:pt>
                <c:pt idx="13327">
                  <c:v>41764.142291666663</c:v>
                </c:pt>
                <c:pt idx="13328">
                  <c:v>41764.14234953704</c:v>
                </c:pt>
                <c:pt idx="13329">
                  <c:v>41764.142407407409</c:v>
                </c:pt>
                <c:pt idx="13330">
                  <c:v>41764.142476851855</c:v>
                </c:pt>
                <c:pt idx="13331">
                  <c:v>41764.142534722225</c:v>
                </c:pt>
                <c:pt idx="13332">
                  <c:v>41764.142592592594</c:v>
                </c:pt>
                <c:pt idx="13333">
                  <c:v>41764.14266203704</c:v>
                </c:pt>
                <c:pt idx="13334">
                  <c:v>41764.14271990741</c:v>
                </c:pt>
                <c:pt idx="13335">
                  <c:v>41764.142777777779</c:v>
                </c:pt>
                <c:pt idx="13336">
                  <c:v>41764.142847222225</c:v>
                </c:pt>
                <c:pt idx="13337">
                  <c:v>41764.142905092594</c:v>
                </c:pt>
                <c:pt idx="13338">
                  <c:v>41764.142962962964</c:v>
                </c:pt>
                <c:pt idx="13339">
                  <c:v>41764.143020833333</c:v>
                </c:pt>
                <c:pt idx="13340">
                  <c:v>41764.143090277779</c:v>
                </c:pt>
                <c:pt idx="13341">
                  <c:v>41764.143148148149</c:v>
                </c:pt>
                <c:pt idx="13342">
                  <c:v>41764.143206018518</c:v>
                </c:pt>
                <c:pt idx="13343">
                  <c:v>41764.143275462964</c:v>
                </c:pt>
                <c:pt idx="13344">
                  <c:v>41764.143333333333</c:v>
                </c:pt>
                <c:pt idx="13345">
                  <c:v>41764.143391203703</c:v>
                </c:pt>
                <c:pt idx="13346">
                  <c:v>41764.143460648149</c:v>
                </c:pt>
                <c:pt idx="13347">
                  <c:v>41764.143518518518</c:v>
                </c:pt>
                <c:pt idx="13348">
                  <c:v>41764.143576388888</c:v>
                </c:pt>
                <c:pt idx="13349">
                  <c:v>41764.143645833334</c:v>
                </c:pt>
                <c:pt idx="13350">
                  <c:v>41764.143703703703</c:v>
                </c:pt>
                <c:pt idx="13351">
                  <c:v>41764.143761574072</c:v>
                </c:pt>
                <c:pt idx="13352">
                  <c:v>41764.143819444442</c:v>
                </c:pt>
                <c:pt idx="13353">
                  <c:v>41764.143888888888</c:v>
                </c:pt>
                <c:pt idx="13354">
                  <c:v>41764.143946759257</c:v>
                </c:pt>
                <c:pt idx="13355">
                  <c:v>41764.144004629627</c:v>
                </c:pt>
                <c:pt idx="13356">
                  <c:v>41764.144074074073</c:v>
                </c:pt>
                <c:pt idx="13357">
                  <c:v>41764.144131944442</c:v>
                </c:pt>
                <c:pt idx="13358">
                  <c:v>41764.144189814811</c:v>
                </c:pt>
                <c:pt idx="13359">
                  <c:v>41764.144259259258</c:v>
                </c:pt>
                <c:pt idx="13360">
                  <c:v>41764.144317129627</c:v>
                </c:pt>
                <c:pt idx="13361">
                  <c:v>41764.144375000003</c:v>
                </c:pt>
                <c:pt idx="13362">
                  <c:v>41764.144444444442</c:v>
                </c:pt>
                <c:pt idx="13363">
                  <c:v>41764.144502314812</c:v>
                </c:pt>
                <c:pt idx="13364">
                  <c:v>41764.144560185188</c:v>
                </c:pt>
                <c:pt idx="13365">
                  <c:v>41764.144618055558</c:v>
                </c:pt>
                <c:pt idx="13366">
                  <c:v>41764.144687499997</c:v>
                </c:pt>
                <c:pt idx="13367">
                  <c:v>41764.144745370373</c:v>
                </c:pt>
                <c:pt idx="13368">
                  <c:v>41764.144803240742</c:v>
                </c:pt>
                <c:pt idx="13369">
                  <c:v>41764.144872685189</c:v>
                </c:pt>
                <c:pt idx="13370">
                  <c:v>41764.144930555558</c:v>
                </c:pt>
                <c:pt idx="13371">
                  <c:v>41764.144988425927</c:v>
                </c:pt>
                <c:pt idx="13372">
                  <c:v>41764.145057870373</c:v>
                </c:pt>
                <c:pt idx="13373">
                  <c:v>41764.145115740743</c:v>
                </c:pt>
                <c:pt idx="13374">
                  <c:v>41764.145173611112</c:v>
                </c:pt>
                <c:pt idx="13375">
                  <c:v>41764.145243055558</c:v>
                </c:pt>
                <c:pt idx="13376">
                  <c:v>41764.145300925928</c:v>
                </c:pt>
                <c:pt idx="13377">
                  <c:v>41764.145358796297</c:v>
                </c:pt>
                <c:pt idx="13378">
                  <c:v>41764.145416666666</c:v>
                </c:pt>
                <c:pt idx="13379">
                  <c:v>41764.145486111112</c:v>
                </c:pt>
                <c:pt idx="13380">
                  <c:v>41764.145543981482</c:v>
                </c:pt>
                <c:pt idx="13381">
                  <c:v>41764.145601851851</c:v>
                </c:pt>
                <c:pt idx="13382">
                  <c:v>41764.145671296297</c:v>
                </c:pt>
                <c:pt idx="13383">
                  <c:v>41764.145729166667</c:v>
                </c:pt>
                <c:pt idx="13384">
                  <c:v>41764.145787037036</c:v>
                </c:pt>
                <c:pt idx="13385">
                  <c:v>41764.145856481482</c:v>
                </c:pt>
                <c:pt idx="13386">
                  <c:v>41764.145914351851</c:v>
                </c:pt>
                <c:pt idx="13387">
                  <c:v>41764.145972222221</c:v>
                </c:pt>
                <c:pt idx="13388">
                  <c:v>41764.146041666667</c:v>
                </c:pt>
                <c:pt idx="13389">
                  <c:v>41764.146099537036</c:v>
                </c:pt>
                <c:pt idx="13390">
                  <c:v>41764.146157407406</c:v>
                </c:pt>
                <c:pt idx="13391">
                  <c:v>41764.146226851852</c:v>
                </c:pt>
                <c:pt idx="13392">
                  <c:v>41764.146284722221</c:v>
                </c:pt>
                <c:pt idx="13393">
                  <c:v>41764.14634259259</c:v>
                </c:pt>
                <c:pt idx="13394">
                  <c:v>41764.14640046296</c:v>
                </c:pt>
                <c:pt idx="13395">
                  <c:v>41764.146469907406</c:v>
                </c:pt>
                <c:pt idx="13396">
                  <c:v>41764.146527777775</c:v>
                </c:pt>
                <c:pt idx="13397">
                  <c:v>41764.146585648145</c:v>
                </c:pt>
                <c:pt idx="13398">
                  <c:v>41764.146655092591</c:v>
                </c:pt>
                <c:pt idx="13399">
                  <c:v>41764.14671296296</c:v>
                </c:pt>
                <c:pt idx="13400">
                  <c:v>41764.146770833337</c:v>
                </c:pt>
                <c:pt idx="13401">
                  <c:v>41764.146840277775</c:v>
                </c:pt>
                <c:pt idx="13402">
                  <c:v>41764.146898148145</c:v>
                </c:pt>
                <c:pt idx="13403">
                  <c:v>41764.146956018521</c:v>
                </c:pt>
                <c:pt idx="13404">
                  <c:v>41764.14702546296</c:v>
                </c:pt>
                <c:pt idx="13405">
                  <c:v>41764.147083333337</c:v>
                </c:pt>
                <c:pt idx="13406">
                  <c:v>41764.147141203706</c:v>
                </c:pt>
                <c:pt idx="13407">
                  <c:v>41764.147199074076</c:v>
                </c:pt>
                <c:pt idx="13408">
                  <c:v>41764.147268518522</c:v>
                </c:pt>
                <c:pt idx="13409">
                  <c:v>41764.147326388891</c:v>
                </c:pt>
                <c:pt idx="13410">
                  <c:v>41764.14738425926</c:v>
                </c:pt>
                <c:pt idx="13411">
                  <c:v>41764.147453703707</c:v>
                </c:pt>
                <c:pt idx="13412">
                  <c:v>41764.147511574076</c:v>
                </c:pt>
                <c:pt idx="13413">
                  <c:v>41764.147569444445</c:v>
                </c:pt>
                <c:pt idx="13414">
                  <c:v>41764.147638888891</c:v>
                </c:pt>
                <c:pt idx="13415">
                  <c:v>41764.147696759261</c:v>
                </c:pt>
                <c:pt idx="13416">
                  <c:v>41764.14775462963</c:v>
                </c:pt>
                <c:pt idx="13417">
                  <c:v>41764.147824074076</c:v>
                </c:pt>
                <c:pt idx="13418">
                  <c:v>41764.147881944446</c:v>
                </c:pt>
                <c:pt idx="13419">
                  <c:v>41764.147939814815</c:v>
                </c:pt>
                <c:pt idx="13420">
                  <c:v>41764.147997685184</c:v>
                </c:pt>
                <c:pt idx="13421">
                  <c:v>41764.14806712963</c:v>
                </c:pt>
                <c:pt idx="13422">
                  <c:v>41764.148125</c:v>
                </c:pt>
                <c:pt idx="13423">
                  <c:v>41764.148182870369</c:v>
                </c:pt>
                <c:pt idx="13424">
                  <c:v>41764.148252314815</c:v>
                </c:pt>
                <c:pt idx="13425">
                  <c:v>41764.148310185185</c:v>
                </c:pt>
                <c:pt idx="13426">
                  <c:v>41764.148368055554</c:v>
                </c:pt>
                <c:pt idx="13427">
                  <c:v>41764.1484375</c:v>
                </c:pt>
                <c:pt idx="13428">
                  <c:v>41764.148495370369</c:v>
                </c:pt>
                <c:pt idx="13429">
                  <c:v>41764.148553240739</c:v>
                </c:pt>
                <c:pt idx="13430">
                  <c:v>41764.148622685185</c:v>
                </c:pt>
                <c:pt idx="13431">
                  <c:v>41764.148680555554</c:v>
                </c:pt>
                <c:pt idx="13432">
                  <c:v>41764.148738425924</c:v>
                </c:pt>
                <c:pt idx="13433">
                  <c:v>41764.14880787037</c:v>
                </c:pt>
                <c:pt idx="13434">
                  <c:v>41764.148865740739</c:v>
                </c:pt>
                <c:pt idx="13435">
                  <c:v>41764.148923611108</c:v>
                </c:pt>
                <c:pt idx="13436">
                  <c:v>41764.148981481485</c:v>
                </c:pt>
                <c:pt idx="13437">
                  <c:v>41764.149050925924</c:v>
                </c:pt>
                <c:pt idx="13438">
                  <c:v>41764.149108796293</c:v>
                </c:pt>
                <c:pt idx="13439">
                  <c:v>41764.14916666667</c:v>
                </c:pt>
                <c:pt idx="13440">
                  <c:v>41764.149236111109</c:v>
                </c:pt>
                <c:pt idx="13441">
                  <c:v>41764.149293981478</c:v>
                </c:pt>
                <c:pt idx="13442">
                  <c:v>41764.149351851855</c:v>
                </c:pt>
                <c:pt idx="13443">
                  <c:v>41764.149421296293</c:v>
                </c:pt>
                <c:pt idx="13444">
                  <c:v>41764.14947916667</c:v>
                </c:pt>
                <c:pt idx="13445">
                  <c:v>41764.149537037039</c:v>
                </c:pt>
                <c:pt idx="13446">
                  <c:v>41764.149606481478</c:v>
                </c:pt>
                <c:pt idx="13447">
                  <c:v>41764.149664351855</c:v>
                </c:pt>
                <c:pt idx="13448">
                  <c:v>41764.149722222224</c:v>
                </c:pt>
                <c:pt idx="13449">
                  <c:v>41764.149780092594</c:v>
                </c:pt>
                <c:pt idx="13450">
                  <c:v>41764.14984953704</c:v>
                </c:pt>
                <c:pt idx="13451">
                  <c:v>41764.149907407409</c:v>
                </c:pt>
                <c:pt idx="13452">
                  <c:v>41764.149965277778</c:v>
                </c:pt>
                <c:pt idx="13453">
                  <c:v>41764.150034722225</c:v>
                </c:pt>
                <c:pt idx="13454">
                  <c:v>41764.150092592594</c:v>
                </c:pt>
                <c:pt idx="13455">
                  <c:v>41764.150150462963</c:v>
                </c:pt>
                <c:pt idx="13456">
                  <c:v>41764.150219907409</c:v>
                </c:pt>
                <c:pt idx="13457">
                  <c:v>41764.150277777779</c:v>
                </c:pt>
                <c:pt idx="13458">
                  <c:v>41764.150335648148</c:v>
                </c:pt>
                <c:pt idx="13459">
                  <c:v>41764.150405092594</c:v>
                </c:pt>
                <c:pt idx="13460">
                  <c:v>41764.150462962964</c:v>
                </c:pt>
                <c:pt idx="13461">
                  <c:v>41764.150520833333</c:v>
                </c:pt>
                <c:pt idx="13462">
                  <c:v>41764.150578703702</c:v>
                </c:pt>
                <c:pt idx="13463">
                  <c:v>41764.150648148148</c:v>
                </c:pt>
                <c:pt idx="13464">
                  <c:v>41764.150706018518</c:v>
                </c:pt>
                <c:pt idx="13465">
                  <c:v>41764.150763888887</c:v>
                </c:pt>
                <c:pt idx="13466">
                  <c:v>41764.150833333333</c:v>
                </c:pt>
                <c:pt idx="13467">
                  <c:v>41764.150891203702</c:v>
                </c:pt>
                <c:pt idx="13468">
                  <c:v>41764.150949074072</c:v>
                </c:pt>
                <c:pt idx="13469">
                  <c:v>41764.151018518518</c:v>
                </c:pt>
                <c:pt idx="13470">
                  <c:v>41764.151076388887</c:v>
                </c:pt>
                <c:pt idx="13471">
                  <c:v>41764.151134259257</c:v>
                </c:pt>
                <c:pt idx="13472">
                  <c:v>41764.151203703703</c:v>
                </c:pt>
                <c:pt idx="13473">
                  <c:v>41764.151261574072</c:v>
                </c:pt>
                <c:pt idx="13474">
                  <c:v>41764.151319444441</c:v>
                </c:pt>
                <c:pt idx="13475">
                  <c:v>41764.151377314818</c:v>
                </c:pt>
                <c:pt idx="13476">
                  <c:v>41764.151446759257</c:v>
                </c:pt>
                <c:pt idx="13477">
                  <c:v>41764.151504629626</c:v>
                </c:pt>
                <c:pt idx="13478">
                  <c:v>41764.151562500003</c:v>
                </c:pt>
                <c:pt idx="13479">
                  <c:v>41764.151631944442</c:v>
                </c:pt>
                <c:pt idx="13480">
                  <c:v>41764.151689814818</c:v>
                </c:pt>
                <c:pt idx="13481">
                  <c:v>41764.151747685188</c:v>
                </c:pt>
                <c:pt idx="13482">
                  <c:v>41764.151817129627</c:v>
                </c:pt>
                <c:pt idx="13483">
                  <c:v>41764.151875000003</c:v>
                </c:pt>
                <c:pt idx="13484">
                  <c:v>41764.151932870373</c:v>
                </c:pt>
                <c:pt idx="13485">
                  <c:v>41764.152002314811</c:v>
                </c:pt>
                <c:pt idx="13486">
                  <c:v>41764.152060185188</c:v>
                </c:pt>
                <c:pt idx="13487">
                  <c:v>41764.152118055557</c:v>
                </c:pt>
                <c:pt idx="13488">
                  <c:v>41764.152187500003</c:v>
                </c:pt>
                <c:pt idx="13489">
                  <c:v>41764.152245370373</c:v>
                </c:pt>
                <c:pt idx="13490">
                  <c:v>41764.152303240742</c:v>
                </c:pt>
                <c:pt idx="13491">
                  <c:v>41764.152361111112</c:v>
                </c:pt>
                <c:pt idx="13492">
                  <c:v>41764.152430555558</c:v>
                </c:pt>
                <c:pt idx="13493">
                  <c:v>41764.152488425927</c:v>
                </c:pt>
                <c:pt idx="13494">
                  <c:v>41764.152546296296</c:v>
                </c:pt>
                <c:pt idx="13495">
                  <c:v>41764.152615740742</c:v>
                </c:pt>
                <c:pt idx="13496">
                  <c:v>41764.152673611112</c:v>
                </c:pt>
                <c:pt idx="13497">
                  <c:v>41764.152731481481</c:v>
                </c:pt>
                <c:pt idx="13498">
                  <c:v>41764.152800925927</c:v>
                </c:pt>
                <c:pt idx="13499">
                  <c:v>41764.152858796297</c:v>
                </c:pt>
                <c:pt idx="13500">
                  <c:v>41764.152916666666</c:v>
                </c:pt>
                <c:pt idx="13501">
                  <c:v>41764.152986111112</c:v>
                </c:pt>
                <c:pt idx="13502">
                  <c:v>41764.153043981481</c:v>
                </c:pt>
                <c:pt idx="13503">
                  <c:v>41764.153101851851</c:v>
                </c:pt>
                <c:pt idx="13504">
                  <c:v>41764.15315972222</c:v>
                </c:pt>
                <c:pt idx="13505">
                  <c:v>41764.153229166666</c:v>
                </c:pt>
                <c:pt idx="13506">
                  <c:v>41764.153287037036</c:v>
                </c:pt>
                <c:pt idx="13507">
                  <c:v>41764.153344907405</c:v>
                </c:pt>
                <c:pt idx="13508">
                  <c:v>41764.153414351851</c:v>
                </c:pt>
                <c:pt idx="13509">
                  <c:v>41764.15347222222</c:v>
                </c:pt>
                <c:pt idx="13510">
                  <c:v>41764.15353009259</c:v>
                </c:pt>
                <c:pt idx="13511">
                  <c:v>41764.153599537036</c:v>
                </c:pt>
                <c:pt idx="13512">
                  <c:v>41764.153657407405</c:v>
                </c:pt>
                <c:pt idx="13513">
                  <c:v>41764.153715277775</c:v>
                </c:pt>
                <c:pt idx="13514">
                  <c:v>41764.153784722221</c:v>
                </c:pt>
                <c:pt idx="13515">
                  <c:v>41764.15384259259</c:v>
                </c:pt>
                <c:pt idx="13516">
                  <c:v>41764.153900462959</c:v>
                </c:pt>
                <c:pt idx="13517">
                  <c:v>41764.153958333336</c:v>
                </c:pt>
                <c:pt idx="13518">
                  <c:v>41764.154027777775</c:v>
                </c:pt>
                <c:pt idx="13519">
                  <c:v>41764.154085648152</c:v>
                </c:pt>
                <c:pt idx="13520">
                  <c:v>41764.154143518521</c:v>
                </c:pt>
                <c:pt idx="13521">
                  <c:v>41764.15421296296</c:v>
                </c:pt>
                <c:pt idx="13522">
                  <c:v>41764.154270833336</c:v>
                </c:pt>
                <c:pt idx="13523">
                  <c:v>41764.154328703706</c:v>
                </c:pt>
                <c:pt idx="13524">
                  <c:v>41764.154398148145</c:v>
                </c:pt>
                <c:pt idx="13525">
                  <c:v>41764.154456018521</c:v>
                </c:pt>
                <c:pt idx="13526">
                  <c:v>41764.154513888891</c:v>
                </c:pt>
                <c:pt idx="13527">
                  <c:v>41764.154583333337</c:v>
                </c:pt>
                <c:pt idx="13528">
                  <c:v>41764.154641203706</c:v>
                </c:pt>
                <c:pt idx="13529">
                  <c:v>41764.154699074075</c:v>
                </c:pt>
                <c:pt idx="13530">
                  <c:v>41764.154756944445</c:v>
                </c:pt>
                <c:pt idx="13531">
                  <c:v>41764.154826388891</c:v>
                </c:pt>
                <c:pt idx="13532">
                  <c:v>41764.15488425926</c:v>
                </c:pt>
                <c:pt idx="13533">
                  <c:v>41764.154942129629</c:v>
                </c:pt>
                <c:pt idx="13534">
                  <c:v>41764.155011574076</c:v>
                </c:pt>
                <c:pt idx="13535">
                  <c:v>41764.155069444445</c:v>
                </c:pt>
                <c:pt idx="13536">
                  <c:v>41764.155127314814</c:v>
                </c:pt>
                <c:pt idx="13537">
                  <c:v>41764.15519675926</c:v>
                </c:pt>
                <c:pt idx="13538">
                  <c:v>41764.15525462963</c:v>
                </c:pt>
                <c:pt idx="13539">
                  <c:v>41764.155312499999</c:v>
                </c:pt>
                <c:pt idx="13540">
                  <c:v>41764.155381944445</c:v>
                </c:pt>
                <c:pt idx="13541">
                  <c:v>41764.155439814815</c:v>
                </c:pt>
                <c:pt idx="13542">
                  <c:v>41764.155497685184</c:v>
                </c:pt>
                <c:pt idx="13543">
                  <c:v>41764.15556712963</c:v>
                </c:pt>
                <c:pt idx="13544">
                  <c:v>41764.155624999999</c:v>
                </c:pt>
                <c:pt idx="13545">
                  <c:v>41764.155682870369</c:v>
                </c:pt>
                <c:pt idx="13546">
                  <c:v>41764.155740740738</c:v>
                </c:pt>
                <c:pt idx="13547">
                  <c:v>41764.155810185184</c:v>
                </c:pt>
                <c:pt idx="13548">
                  <c:v>41764.155868055554</c:v>
                </c:pt>
                <c:pt idx="13549">
                  <c:v>41764.155925925923</c:v>
                </c:pt>
                <c:pt idx="13550">
                  <c:v>41764.155995370369</c:v>
                </c:pt>
                <c:pt idx="13551">
                  <c:v>41764.156053240738</c:v>
                </c:pt>
                <c:pt idx="13552">
                  <c:v>41764.156111111108</c:v>
                </c:pt>
                <c:pt idx="13553">
                  <c:v>41764.156180555554</c:v>
                </c:pt>
                <c:pt idx="13554">
                  <c:v>41764.156238425923</c:v>
                </c:pt>
                <c:pt idx="13555">
                  <c:v>41764.1562962963</c:v>
                </c:pt>
                <c:pt idx="13556">
                  <c:v>41764.156365740739</c:v>
                </c:pt>
                <c:pt idx="13557">
                  <c:v>41764.156423611108</c:v>
                </c:pt>
                <c:pt idx="13558">
                  <c:v>41764.156481481485</c:v>
                </c:pt>
                <c:pt idx="13559">
                  <c:v>41764.156539351854</c:v>
                </c:pt>
                <c:pt idx="13560">
                  <c:v>41764.156608796293</c:v>
                </c:pt>
                <c:pt idx="13561">
                  <c:v>41764.156666666669</c:v>
                </c:pt>
                <c:pt idx="13562">
                  <c:v>41764.156724537039</c:v>
                </c:pt>
                <c:pt idx="13563">
                  <c:v>41764.156793981485</c:v>
                </c:pt>
                <c:pt idx="13564">
                  <c:v>41764.156851851854</c:v>
                </c:pt>
                <c:pt idx="13565">
                  <c:v>41764.156909722224</c:v>
                </c:pt>
                <c:pt idx="13566">
                  <c:v>41764.15697916667</c:v>
                </c:pt>
                <c:pt idx="13567">
                  <c:v>41764.157037037039</c:v>
                </c:pt>
                <c:pt idx="13568">
                  <c:v>41764.157094907408</c:v>
                </c:pt>
                <c:pt idx="13569">
                  <c:v>41764.157164351855</c:v>
                </c:pt>
                <c:pt idx="13570">
                  <c:v>41764.157222222224</c:v>
                </c:pt>
                <c:pt idx="13571">
                  <c:v>41764.157280092593</c:v>
                </c:pt>
                <c:pt idx="13572">
                  <c:v>41764.157337962963</c:v>
                </c:pt>
                <c:pt idx="13573">
                  <c:v>41764.157407407409</c:v>
                </c:pt>
                <c:pt idx="13574">
                  <c:v>41764.157465277778</c:v>
                </c:pt>
                <c:pt idx="13575">
                  <c:v>41764.157523148147</c:v>
                </c:pt>
                <c:pt idx="13576">
                  <c:v>41764.157592592594</c:v>
                </c:pt>
                <c:pt idx="13577">
                  <c:v>41764.157650462963</c:v>
                </c:pt>
                <c:pt idx="13578">
                  <c:v>41764.157708333332</c:v>
                </c:pt>
                <c:pt idx="13579">
                  <c:v>41764.157777777778</c:v>
                </c:pt>
                <c:pt idx="13580">
                  <c:v>41764.157835648148</c:v>
                </c:pt>
                <c:pt idx="13581">
                  <c:v>41764.157893518517</c:v>
                </c:pt>
                <c:pt idx="13582">
                  <c:v>41764.157962962963</c:v>
                </c:pt>
                <c:pt idx="13583">
                  <c:v>41764.158020833333</c:v>
                </c:pt>
                <c:pt idx="13584">
                  <c:v>41764.158078703702</c:v>
                </c:pt>
                <c:pt idx="13585">
                  <c:v>41764.158148148148</c:v>
                </c:pt>
                <c:pt idx="13586">
                  <c:v>41764.158206018517</c:v>
                </c:pt>
                <c:pt idx="13587">
                  <c:v>41764.158263888887</c:v>
                </c:pt>
                <c:pt idx="13588">
                  <c:v>41764.158321759256</c:v>
                </c:pt>
                <c:pt idx="13589">
                  <c:v>41764.158391203702</c:v>
                </c:pt>
                <c:pt idx="13590">
                  <c:v>41764.158449074072</c:v>
                </c:pt>
                <c:pt idx="13591">
                  <c:v>41764.158506944441</c:v>
                </c:pt>
                <c:pt idx="13592">
                  <c:v>41764.158576388887</c:v>
                </c:pt>
                <c:pt idx="13593">
                  <c:v>41764.158634259256</c:v>
                </c:pt>
                <c:pt idx="13594">
                  <c:v>41764.158692129633</c:v>
                </c:pt>
                <c:pt idx="13595">
                  <c:v>41764.158761574072</c:v>
                </c:pt>
                <c:pt idx="13596">
                  <c:v>41764.158819444441</c:v>
                </c:pt>
                <c:pt idx="13597">
                  <c:v>41764.158877314818</c:v>
                </c:pt>
                <c:pt idx="13598">
                  <c:v>41764.158946759257</c:v>
                </c:pt>
                <c:pt idx="13599">
                  <c:v>41764.159004629626</c:v>
                </c:pt>
                <c:pt idx="13600">
                  <c:v>41764.159062500003</c:v>
                </c:pt>
                <c:pt idx="13601">
                  <c:v>41764.159120370372</c:v>
                </c:pt>
                <c:pt idx="13602">
                  <c:v>41764.159189814818</c:v>
                </c:pt>
                <c:pt idx="13603">
                  <c:v>41764.159247685187</c:v>
                </c:pt>
                <c:pt idx="13604">
                  <c:v>41764.159305555557</c:v>
                </c:pt>
                <c:pt idx="13605">
                  <c:v>41764.159375000003</c:v>
                </c:pt>
                <c:pt idx="13606">
                  <c:v>41764.159432870372</c:v>
                </c:pt>
                <c:pt idx="13607">
                  <c:v>41764.159490740742</c:v>
                </c:pt>
                <c:pt idx="13608">
                  <c:v>41764.159560185188</c:v>
                </c:pt>
                <c:pt idx="13609">
                  <c:v>41764.159618055557</c:v>
                </c:pt>
                <c:pt idx="13610">
                  <c:v>41764.159675925926</c:v>
                </c:pt>
                <c:pt idx="13611">
                  <c:v>41764.159745370373</c:v>
                </c:pt>
                <c:pt idx="13612">
                  <c:v>41764.159803240742</c:v>
                </c:pt>
                <c:pt idx="13613">
                  <c:v>41764.159861111111</c:v>
                </c:pt>
                <c:pt idx="13614">
                  <c:v>41764.159918981481</c:v>
                </c:pt>
                <c:pt idx="13615">
                  <c:v>41764.159988425927</c:v>
                </c:pt>
                <c:pt idx="13616">
                  <c:v>41764.160046296296</c:v>
                </c:pt>
                <c:pt idx="13617">
                  <c:v>41764.160104166665</c:v>
                </c:pt>
                <c:pt idx="13618">
                  <c:v>41764.160173611112</c:v>
                </c:pt>
                <c:pt idx="13619">
                  <c:v>41764.160231481481</c:v>
                </c:pt>
                <c:pt idx="13620">
                  <c:v>41764.16028935185</c:v>
                </c:pt>
                <c:pt idx="13621">
                  <c:v>41764.160358796296</c:v>
                </c:pt>
                <c:pt idx="13622">
                  <c:v>41764.160416666666</c:v>
                </c:pt>
                <c:pt idx="13623">
                  <c:v>41764.160474537035</c:v>
                </c:pt>
                <c:pt idx="13624">
                  <c:v>41764.160543981481</c:v>
                </c:pt>
                <c:pt idx="13625">
                  <c:v>41764.160601851851</c:v>
                </c:pt>
                <c:pt idx="13626">
                  <c:v>41764.16065972222</c:v>
                </c:pt>
                <c:pt idx="13627">
                  <c:v>41764.160729166666</c:v>
                </c:pt>
                <c:pt idx="13628">
                  <c:v>41764.160787037035</c:v>
                </c:pt>
                <c:pt idx="13629">
                  <c:v>41764.160844907405</c:v>
                </c:pt>
                <c:pt idx="13630">
                  <c:v>41764.160902777781</c:v>
                </c:pt>
                <c:pt idx="13631">
                  <c:v>41764.16097222222</c:v>
                </c:pt>
                <c:pt idx="13632">
                  <c:v>41764.161030092589</c:v>
                </c:pt>
                <c:pt idx="13633">
                  <c:v>41764.161087962966</c:v>
                </c:pt>
                <c:pt idx="13634">
                  <c:v>41764.161157407405</c:v>
                </c:pt>
                <c:pt idx="13635">
                  <c:v>41764.161215277774</c:v>
                </c:pt>
                <c:pt idx="13636">
                  <c:v>41764.161273148151</c:v>
                </c:pt>
                <c:pt idx="13637">
                  <c:v>41764.16134259259</c:v>
                </c:pt>
                <c:pt idx="13638">
                  <c:v>41764.161400462966</c:v>
                </c:pt>
                <c:pt idx="13639">
                  <c:v>41764.161458333336</c:v>
                </c:pt>
                <c:pt idx="13640">
                  <c:v>41764.161527777775</c:v>
                </c:pt>
                <c:pt idx="13641">
                  <c:v>41764.161585648151</c:v>
                </c:pt>
                <c:pt idx="13642">
                  <c:v>41764.161643518521</c:v>
                </c:pt>
                <c:pt idx="13643">
                  <c:v>41764.16170138889</c:v>
                </c:pt>
                <c:pt idx="13644">
                  <c:v>41764.161770833336</c:v>
                </c:pt>
                <c:pt idx="13645">
                  <c:v>41764.161828703705</c:v>
                </c:pt>
                <c:pt idx="13646">
                  <c:v>41764.161886574075</c:v>
                </c:pt>
                <c:pt idx="13647">
                  <c:v>41764.161956018521</c:v>
                </c:pt>
                <c:pt idx="13648">
                  <c:v>41764.16201388889</c:v>
                </c:pt>
                <c:pt idx="13649">
                  <c:v>41764.16207175926</c:v>
                </c:pt>
                <c:pt idx="13650">
                  <c:v>41764.162141203706</c:v>
                </c:pt>
                <c:pt idx="13651">
                  <c:v>41764.162199074075</c:v>
                </c:pt>
                <c:pt idx="13652">
                  <c:v>41764.162256944444</c:v>
                </c:pt>
                <c:pt idx="13653">
                  <c:v>41764.162326388891</c:v>
                </c:pt>
                <c:pt idx="13654">
                  <c:v>41764.16238425926</c:v>
                </c:pt>
                <c:pt idx="13655">
                  <c:v>41764.162442129629</c:v>
                </c:pt>
                <c:pt idx="13656">
                  <c:v>41764.162499999999</c:v>
                </c:pt>
                <c:pt idx="13657">
                  <c:v>41764.162569444445</c:v>
                </c:pt>
                <c:pt idx="13658">
                  <c:v>41764.162627314814</c:v>
                </c:pt>
                <c:pt idx="13659">
                  <c:v>41764.162685185183</c:v>
                </c:pt>
                <c:pt idx="13660">
                  <c:v>41764.162754629629</c:v>
                </c:pt>
                <c:pt idx="13661">
                  <c:v>41764.162812499999</c:v>
                </c:pt>
                <c:pt idx="13662">
                  <c:v>41764.162870370368</c:v>
                </c:pt>
                <c:pt idx="13663">
                  <c:v>41764.162939814814</c:v>
                </c:pt>
                <c:pt idx="13664">
                  <c:v>41764.162997685184</c:v>
                </c:pt>
                <c:pt idx="13665">
                  <c:v>41764.163055555553</c:v>
                </c:pt>
                <c:pt idx="13666">
                  <c:v>41764.163124999999</c:v>
                </c:pt>
                <c:pt idx="13667">
                  <c:v>41764.163182870368</c:v>
                </c:pt>
                <c:pt idx="13668">
                  <c:v>41764.163240740738</c:v>
                </c:pt>
                <c:pt idx="13669">
                  <c:v>41764.163298611114</c:v>
                </c:pt>
                <c:pt idx="13670">
                  <c:v>41764.163368055553</c:v>
                </c:pt>
                <c:pt idx="13671">
                  <c:v>41764.163425925923</c:v>
                </c:pt>
                <c:pt idx="13672">
                  <c:v>41764.163483796299</c:v>
                </c:pt>
                <c:pt idx="13673">
                  <c:v>41764.163553240738</c:v>
                </c:pt>
                <c:pt idx="13674">
                  <c:v>41764.163611111115</c:v>
                </c:pt>
                <c:pt idx="13675">
                  <c:v>41764.163668981484</c:v>
                </c:pt>
                <c:pt idx="13676">
                  <c:v>41764.163738425923</c:v>
                </c:pt>
                <c:pt idx="13677">
                  <c:v>41764.1637962963</c:v>
                </c:pt>
                <c:pt idx="13678">
                  <c:v>41764.163854166669</c:v>
                </c:pt>
                <c:pt idx="13679">
                  <c:v>41764.163923611108</c:v>
                </c:pt>
                <c:pt idx="13680">
                  <c:v>41764.163981481484</c:v>
                </c:pt>
                <c:pt idx="13681">
                  <c:v>41764.164039351854</c:v>
                </c:pt>
                <c:pt idx="13682">
                  <c:v>41764.1641087963</c:v>
                </c:pt>
                <c:pt idx="13683">
                  <c:v>41764.164166666669</c:v>
                </c:pt>
                <c:pt idx="13684">
                  <c:v>41764.164224537039</c:v>
                </c:pt>
                <c:pt idx="13685">
                  <c:v>41764.164282407408</c:v>
                </c:pt>
                <c:pt idx="13686">
                  <c:v>41764.164351851854</c:v>
                </c:pt>
                <c:pt idx="13687">
                  <c:v>41764.164409722223</c:v>
                </c:pt>
                <c:pt idx="13688">
                  <c:v>41764.164467592593</c:v>
                </c:pt>
                <c:pt idx="13689">
                  <c:v>41764.164537037039</c:v>
                </c:pt>
                <c:pt idx="13690">
                  <c:v>41764.164594907408</c:v>
                </c:pt>
                <c:pt idx="13691">
                  <c:v>41764.164652777778</c:v>
                </c:pt>
                <c:pt idx="13692">
                  <c:v>41764.164722222224</c:v>
                </c:pt>
                <c:pt idx="13693">
                  <c:v>41764.164780092593</c:v>
                </c:pt>
                <c:pt idx="13694">
                  <c:v>41764.164837962962</c:v>
                </c:pt>
                <c:pt idx="13695">
                  <c:v>41764.164907407408</c:v>
                </c:pt>
                <c:pt idx="13696">
                  <c:v>41764.164965277778</c:v>
                </c:pt>
                <c:pt idx="13697">
                  <c:v>41764.165023148147</c:v>
                </c:pt>
                <c:pt idx="13698">
                  <c:v>41764.165081018517</c:v>
                </c:pt>
                <c:pt idx="13699">
                  <c:v>41764.165150462963</c:v>
                </c:pt>
                <c:pt idx="13700">
                  <c:v>41764.165208333332</c:v>
                </c:pt>
                <c:pt idx="13701">
                  <c:v>41764.165266203701</c:v>
                </c:pt>
                <c:pt idx="13702">
                  <c:v>41764.165335648147</c:v>
                </c:pt>
                <c:pt idx="13703">
                  <c:v>41764.165393518517</c:v>
                </c:pt>
                <c:pt idx="13704">
                  <c:v>41764.165451388886</c:v>
                </c:pt>
                <c:pt idx="13705">
                  <c:v>41764.165520833332</c:v>
                </c:pt>
                <c:pt idx="13706">
                  <c:v>41764.165578703702</c:v>
                </c:pt>
                <c:pt idx="13707">
                  <c:v>41764.165636574071</c:v>
                </c:pt>
                <c:pt idx="13708">
                  <c:v>41764.165706018517</c:v>
                </c:pt>
                <c:pt idx="13709">
                  <c:v>41764.165763888886</c:v>
                </c:pt>
                <c:pt idx="13710">
                  <c:v>41764.165821759256</c:v>
                </c:pt>
                <c:pt idx="13711">
                  <c:v>41764.165879629632</c:v>
                </c:pt>
                <c:pt idx="13712">
                  <c:v>41764.165949074071</c:v>
                </c:pt>
                <c:pt idx="13713">
                  <c:v>41764.166006944448</c:v>
                </c:pt>
                <c:pt idx="13714">
                  <c:v>41764.166064814817</c:v>
                </c:pt>
                <c:pt idx="13715">
                  <c:v>41764.166134259256</c:v>
                </c:pt>
                <c:pt idx="13716">
                  <c:v>41764.166192129633</c:v>
                </c:pt>
                <c:pt idx="13717">
                  <c:v>41764.166250000002</c:v>
                </c:pt>
                <c:pt idx="13718">
                  <c:v>41764.166319444441</c:v>
                </c:pt>
                <c:pt idx="13719">
                  <c:v>41764.166377314818</c:v>
                </c:pt>
                <c:pt idx="13720">
                  <c:v>41764.166435185187</c:v>
                </c:pt>
                <c:pt idx="13721">
                  <c:v>41764.166504629633</c:v>
                </c:pt>
                <c:pt idx="13722">
                  <c:v>41764.166562500002</c:v>
                </c:pt>
                <c:pt idx="13723">
                  <c:v>41764.166620370372</c:v>
                </c:pt>
                <c:pt idx="13724">
                  <c:v>41764.166678240741</c:v>
                </c:pt>
                <c:pt idx="13725">
                  <c:v>41764.166747685187</c:v>
                </c:pt>
                <c:pt idx="13726">
                  <c:v>41764.166805555556</c:v>
                </c:pt>
                <c:pt idx="13727">
                  <c:v>41764.166863425926</c:v>
                </c:pt>
                <c:pt idx="13728">
                  <c:v>41764.166932870372</c:v>
                </c:pt>
                <c:pt idx="13729">
                  <c:v>41764.166990740741</c:v>
                </c:pt>
                <c:pt idx="13730">
                  <c:v>41764.167048611111</c:v>
                </c:pt>
                <c:pt idx="13731">
                  <c:v>41764.167118055557</c:v>
                </c:pt>
                <c:pt idx="13732">
                  <c:v>41764.167175925926</c:v>
                </c:pt>
                <c:pt idx="13733">
                  <c:v>41764.167233796295</c:v>
                </c:pt>
                <c:pt idx="13734">
                  <c:v>41764.167303240742</c:v>
                </c:pt>
                <c:pt idx="13735">
                  <c:v>41764.167361111111</c:v>
                </c:pt>
                <c:pt idx="13736">
                  <c:v>41764.16741898148</c:v>
                </c:pt>
                <c:pt idx="13737">
                  <c:v>41764.167488425926</c:v>
                </c:pt>
                <c:pt idx="13738">
                  <c:v>41764.167546296296</c:v>
                </c:pt>
                <c:pt idx="13739">
                  <c:v>41764.167604166665</c:v>
                </c:pt>
                <c:pt idx="13740">
                  <c:v>41764.167662037034</c:v>
                </c:pt>
                <c:pt idx="13741">
                  <c:v>41764.167731481481</c:v>
                </c:pt>
                <c:pt idx="13742">
                  <c:v>41764.16778935185</c:v>
                </c:pt>
                <c:pt idx="13743">
                  <c:v>41764.167847222219</c:v>
                </c:pt>
                <c:pt idx="13744">
                  <c:v>41764.167916666665</c:v>
                </c:pt>
                <c:pt idx="13745">
                  <c:v>41764.167974537035</c:v>
                </c:pt>
                <c:pt idx="13746">
                  <c:v>41764.168032407404</c:v>
                </c:pt>
                <c:pt idx="13747">
                  <c:v>41764.16810185185</c:v>
                </c:pt>
                <c:pt idx="13748">
                  <c:v>41764.16815972222</c:v>
                </c:pt>
                <c:pt idx="13749">
                  <c:v>41764.168217592596</c:v>
                </c:pt>
                <c:pt idx="13750">
                  <c:v>41764.168287037035</c:v>
                </c:pt>
                <c:pt idx="13751">
                  <c:v>41764.168344907404</c:v>
                </c:pt>
                <c:pt idx="13752">
                  <c:v>41764.168402777781</c:v>
                </c:pt>
                <c:pt idx="13753">
                  <c:v>41764.16846064815</c:v>
                </c:pt>
                <c:pt idx="13754">
                  <c:v>41764.168530092589</c:v>
                </c:pt>
                <c:pt idx="13755">
                  <c:v>41764.168587962966</c:v>
                </c:pt>
                <c:pt idx="13756">
                  <c:v>41764.168645833335</c:v>
                </c:pt>
                <c:pt idx="13757">
                  <c:v>41764.168715277781</c:v>
                </c:pt>
                <c:pt idx="13758">
                  <c:v>41764.168773148151</c:v>
                </c:pt>
                <c:pt idx="13759">
                  <c:v>41764.16883101852</c:v>
                </c:pt>
                <c:pt idx="13760">
                  <c:v>41764.168900462966</c:v>
                </c:pt>
                <c:pt idx="13761">
                  <c:v>41764.168958333335</c:v>
                </c:pt>
                <c:pt idx="13762">
                  <c:v>41764.169016203705</c:v>
                </c:pt>
                <c:pt idx="13763">
                  <c:v>41764.169085648151</c:v>
                </c:pt>
                <c:pt idx="13764">
                  <c:v>41764.16914351852</c:v>
                </c:pt>
                <c:pt idx="13765">
                  <c:v>41764.16920138889</c:v>
                </c:pt>
                <c:pt idx="13766">
                  <c:v>41764.169259259259</c:v>
                </c:pt>
                <c:pt idx="13767">
                  <c:v>41764.169328703705</c:v>
                </c:pt>
                <c:pt idx="13768">
                  <c:v>41764.169386574074</c:v>
                </c:pt>
                <c:pt idx="13769">
                  <c:v>41764.169444444444</c:v>
                </c:pt>
                <c:pt idx="13770">
                  <c:v>41764.16951388889</c:v>
                </c:pt>
                <c:pt idx="13771">
                  <c:v>41764.169571759259</c:v>
                </c:pt>
                <c:pt idx="13772">
                  <c:v>41764.169629629629</c:v>
                </c:pt>
                <c:pt idx="13773">
                  <c:v>41764.169699074075</c:v>
                </c:pt>
                <c:pt idx="13774">
                  <c:v>41764.169756944444</c:v>
                </c:pt>
                <c:pt idx="13775">
                  <c:v>41764.169814814813</c:v>
                </c:pt>
                <c:pt idx="13776">
                  <c:v>41764.16988425926</c:v>
                </c:pt>
                <c:pt idx="13777">
                  <c:v>41764.169942129629</c:v>
                </c:pt>
                <c:pt idx="13778">
                  <c:v>41764.17</c:v>
                </c:pt>
                <c:pt idx="13779">
                  <c:v>41764.170069444444</c:v>
                </c:pt>
                <c:pt idx="13780">
                  <c:v>41764.170127314814</c:v>
                </c:pt>
                <c:pt idx="13781">
                  <c:v>41764.170185185183</c:v>
                </c:pt>
                <c:pt idx="13782">
                  <c:v>41764.170243055552</c:v>
                </c:pt>
                <c:pt idx="13783">
                  <c:v>41764.170312499999</c:v>
                </c:pt>
                <c:pt idx="13784">
                  <c:v>41764.170370370368</c:v>
                </c:pt>
                <c:pt idx="13785">
                  <c:v>41764.170428240737</c:v>
                </c:pt>
                <c:pt idx="13786">
                  <c:v>41764.170497685183</c:v>
                </c:pt>
                <c:pt idx="13787">
                  <c:v>41764.170555555553</c:v>
                </c:pt>
                <c:pt idx="13788">
                  <c:v>41764.170613425929</c:v>
                </c:pt>
                <c:pt idx="13789">
                  <c:v>41764.170682870368</c:v>
                </c:pt>
                <c:pt idx="13790">
                  <c:v>41764.170740740738</c:v>
                </c:pt>
                <c:pt idx="13791">
                  <c:v>41764.170798611114</c:v>
                </c:pt>
                <c:pt idx="13792">
                  <c:v>41764.170868055553</c:v>
                </c:pt>
                <c:pt idx="13793">
                  <c:v>41764.170925925922</c:v>
                </c:pt>
                <c:pt idx="13794">
                  <c:v>41764.170983796299</c:v>
                </c:pt>
                <c:pt idx="13795">
                  <c:v>41764.171041666668</c:v>
                </c:pt>
                <c:pt idx="13796">
                  <c:v>41764.171111111114</c:v>
                </c:pt>
                <c:pt idx="13797">
                  <c:v>41764.171168981484</c:v>
                </c:pt>
                <c:pt idx="13798">
                  <c:v>41764.171226851853</c:v>
                </c:pt>
                <c:pt idx="13799">
                  <c:v>41764.171296296299</c:v>
                </c:pt>
                <c:pt idx="13800">
                  <c:v>41764.171354166669</c:v>
                </c:pt>
                <c:pt idx="13801">
                  <c:v>41764.171412037038</c:v>
                </c:pt>
                <c:pt idx="13802">
                  <c:v>41764.171481481484</c:v>
                </c:pt>
                <c:pt idx="13803">
                  <c:v>41764.171539351853</c:v>
                </c:pt>
                <c:pt idx="13804">
                  <c:v>41764.171597222223</c:v>
                </c:pt>
                <c:pt idx="13805">
                  <c:v>41764.171666666669</c:v>
                </c:pt>
                <c:pt idx="13806">
                  <c:v>41764.171724537038</c:v>
                </c:pt>
                <c:pt idx="13807">
                  <c:v>41764.171782407408</c:v>
                </c:pt>
                <c:pt idx="13808">
                  <c:v>41764.171840277777</c:v>
                </c:pt>
                <c:pt idx="13809">
                  <c:v>41764.171909722223</c:v>
                </c:pt>
                <c:pt idx="13810">
                  <c:v>41764.171967592592</c:v>
                </c:pt>
                <c:pt idx="13811">
                  <c:v>41764.172025462962</c:v>
                </c:pt>
                <c:pt idx="13812">
                  <c:v>41764.172094907408</c:v>
                </c:pt>
                <c:pt idx="13813">
                  <c:v>41764.172152777777</c:v>
                </c:pt>
                <c:pt idx="13814">
                  <c:v>41764.172210648147</c:v>
                </c:pt>
                <c:pt idx="13815">
                  <c:v>41764.172280092593</c:v>
                </c:pt>
                <c:pt idx="13816">
                  <c:v>41764.172337962962</c:v>
                </c:pt>
                <c:pt idx="13817">
                  <c:v>41764.172395833331</c:v>
                </c:pt>
                <c:pt idx="13818">
                  <c:v>41764.172465277778</c:v>
                </c:pt>
                <c:pt idx="13819">
                  <c:v>41764.172523148147</c:v>
                </c:pt>
                <c:pt idx="13820">
                  <c:v>41764.172581018516</c:v>
                </c:pt>
                <c:pt idx="13821">
                  <c:v>41764.172650462962</c:v>
                </c:pt>
                <c:pt idx="13822">
                  <c:v>41764.172708333332</c:v>
                </c:pt>
                <c:pt idx="13823">
                  <c:v>41764.172766203701</c:v>
                </c:pt>
                <c:pt idx="13824">
                  <c:v>41764.172824074078</c:v>
                </c:pt>
                <c:pt idx="13825">
                  <c:v>41764.172893518517</c:v>
                </c:pt>
                <c:pt idx="13826">
                  <c:v>41764.172951388886</c:v>
                </c:pt>
                <c:pt idx="13827">
                  <c:v>41764.173009259262</c:v>
                </c:pt>
                <c:pt idx="13828">
                  <c:v>41764.173078703701</c:v>
                </c:pt>
                <c:pt idx="13829">
                  <c:v>41764.173136574071</c:v>
                </c:pt>
                <c:pt idx="13830">
                  <c:v>41764.173194444447</c:v>
                </c:pt>
                <c:pt idx="13831">
                  <c:v>41764.173263888886</c:v>
                </c:pt>
                <c:pt idx="13832">
                  <c:v>41764.173321759263</c:v>
                </c:pt>
                <c:pt idx="13833">
                  <c:v>41764.173379629632</c:v>
                </c:pt>
                <c:pt idx="13834">
                  <c:v>41764.173449074071</c:v>
                </c:pt>
                <c:pt idx="13835">
                  <c:v>41764.173506944448</c:v>
                </c:pt>
                <c:pt idx="13836">
                  <c:v>41764.173564814817</c:v>
                </c:pt>
                <c:pt idx="13837">
                  <c:v>41764.173622685186</c:v>
                </c:pt>
                <c:pt idx="13838">
                  <c:v>41764.173692129632</c:v>
                </c:pt>
                <c:pt idx="13839">
                  <c:v>41764.173750000002</c:v>
                </c:pt>
                <c:pt idx="13840">
                  <c:v>41764.173807870371</c:v>
                </c:pt>
                <c:pt idx="13841">
                  <c:v>41764.173877314817</c:v>
                </c:pt>
                <c:pt idx="13842">
                  <c:v>41764.173935185187</c:v>
                </c:pt>
                <c:pt idx="13843">
                  <c:v>41764.173993055556</c:v>
                </c:pt>
                <c:pt idx="13844">
                  <c:v>41764.174062500002</c:v>
                </c:pt>
                <c:pt idx="13845">
                  <c:v>41764.174120370371</c:v>
                </c:pt>
                <c:pt idx="13846">
                  <c:v>41764.174178240741</c:v>
                </c:pt>
                <c:pt idx="13847">
                  <c:v>41764.174247685187</c:v>
                </c:pt>
                <c:pt idx="13848">
                  <c:v>41764.174305555556</c:v>
                </c:pt>
                <c:pt idx="13849">
                  <c:v>41764.174363425926</c:v>
                </c:pt>
                <c:pt idx="13850">
                  <c:v>41764.174421296295</c:v>
                </c:pt>
                <c:pt idx="13851">
                  <c:v>41764.174490740741</c:v>
                </c:pt>
                <c:pt idx="13852">
                  <c:v>41764.17454861111</c:v>
                </c:pt>
                <c:pt idx="13853">
                  <c:v>41764.17460648148</c:v>
                </c:pt>
                <c:pt idx="13854">
                  <c:v>41764.174675925926</c:v>
                </c:pt>
                <c:pt idx="13855">
                  <c:v>41764.174733796295</c:v>
                </c:pt>
                <c:pt idx="13856">
                  <c:v>41764.174791666665</c:v>
                </c:pt>
                <c:pt idx="13857">
                  <c:v>41764.174861111111</c:v>
                </c:pt>
                <c:pt idx="13858">
                  <c:v>41764.17491898148</c:v>
                </c:pt>
                <c:pt idx="13859">
                  <c:v>41764.174976851849</c:v>
                </c:pt>
                <c:pt idx="13860">
                  <c:v>41764.175046296295</c:v>
                </c:pt>
                <c:pt idx="13861">
                  <c:v>41764.175104166665</c:v>
                </c:pt>
                <c:pt idx="13862">
                  <c:v>41764.175162037034</c:v>
                </c:pt>
                <c:pt idx="13863">
                  <c:v>41764.175219907411</c:v>
                </c:pt>
                <c:pt idx="13864">
                  <c:v>41764.17528935185</c:v>
                </c:pt>
                <c:pt idx="13865">
                  <c:v>41764.175347222219</c:v>
                </c:pt>
                <c:pt idx="13866">
                  <c:v>41764.175405092596</c:v>
                </c:pt>
                <c:pt idx="13867">
                  <c:v>41764.175474537034</c:v>
                </c:pt>
                <c:pt idx="13868">
                  <c:v>41764.175532407404</c:v>
                </c:pt>
                <c:pt idx="13869">
                  <c:v>41764.17559027778</c:v>
                </c:pt>
                <c:pt idx="13870">
                  <c:v>41764.175659722219</c:v>
                </c:pt>
                <c:pt idx="13871">
                  <c:v>41764.175717592596</c:v>
                </c:pt>
                <c:pt idx="13872">
                  <c:v>41764.175775462965</c:v>
                </c:pt>
                <c:pt idx="13873">
                  <c:v>41764.175844907404</c:v>
                </c:pt>
                <c:pt idx="13874">
                  <c:v>41764.175902777781</c:v>
                </c:pt>
                <c:pt idx="13875">
                  <c:v>41764.17596064815</c:v>
                </c:pt>
                <c:pt idx="13876">
                  <c:v>41764.176030092596</c:v>
                </c:pt>
                <c:pt idx="13877">
                  <c:v>41764.176087962966</c:v>
                </c:pt>
                <c:pt idx="13878">
                  <c:v>41764.176145833335</c:v>
                </c:pt>
                <c:pt idx="13879">
                  <c:v>41764.176203703704</c:v>
                </c:pt>
                <c:pt idx="13880">
                  <c:v>41764.17627314815</c:v>
                </c:pt>
                <c:pt idx="13881">
                  <c:v>41764.17633101852</c:v>
                </c:pt>
                <c:pt idx="13882">
                  <c:v>41764.176388888889</c:v>
                </c:pt>
                <c:pt idx="13883">
                  <c:v>41764.176458333335</c:v>
                </c:pt>
                <c:pt idx="13884">
                  <c:v>41764.176516203705</c:v>
                </c:pt>
                <c:pt idx="13885">
                  <c:v>41764.176574074074</c:v>
                </c:pt>
                <c:pt idx="13886">
                  <c:v>41764.17664351852</c:v>
                </c:pt>
                <c:pt idx="13887">
                  <c:v>41764.176701388889</c:v>
                </c:pt>
                <c:pt idx="13888">
                  <c:v>41764.176759259259</c:v>
                </c:pt>
                <c:pt idx="13889">
                  <c:v>41764.176828703705</c:v>
                </c:pt>
                <c:pt idx="13890">
                  <c:v>41764.176886574074</c:v>
                </c:pt>
                <c:pt idx="13891">
                  <c:v>41764.176944444444</c:v>
                </c:pt>
                <c:pt idx="13892">
                  <c:v>41764.177002314813</c:v>
                </c:pt>
                <c:pt idx="13893">
                  <c:v>41764.177071759259</c:v>
                </c:pt>
                <c:pt idx="13894">
                  <c:v>41764.177129629628</c:v>
                </c:pt>
                <c:pt idx="13895">
                  <c:v>41764.177187499998</c:v>
                </c:pt>
                <c:pt idx="13896">
                  <c:v>41764.177256944444</c:v>
                </c:pt>
                <c:pt idx="13897">
                  <c:v>41764.177314814813</c:v>
                </c:pt>
                <c:pt idx="13898">
                  <c:v>41764.177372685182</c:v>
                </c:pt>
                <c:pt idx="13899">
                  <c:v>41764.177442129629</c:v>
                </c:pt>
                <c:pt idx="13900">
                  <c:v>41764.177499999998</c:v>
                </c:pt>
                <c:pt idx="13901">
                  <c:v>41764.177557870367</c:v>
                </c:pt>
                <c:pt idx="13902">
                  <c:v>41764.177627314813</c:v>
                </c:pt>
                <c:pt idx="13903">
                  <c:v>41764.177685185183</c:v>
                </c:pt>
                <c:pt idx="13904">
                  <c:v>41764.177743055552</c:v>
                </c:pt>
                <c:pt idx="13905">
                  <c:v>41764.177800925929</c:v>
                </c:pt>
                <c:pt idx="13906">
                  <c:v>41764.177870370368</c:v>
                </c:pt>
                <c:pt idx="13907">
                  <c:v>41764.177928240744</c:v>
                </c:pt>
                <c:pt idx="13908">
                  <c:v>41764.177986111114</c:v>
                </c:pt>
                <c:pt idx="13909">
                  <c:v>41764.178055555552</c:v>
                </c:pt>
                <c:pt idx="13910">
                  <c:v>41764.178113425929</c:v>
                </c:pt>
                <c:pt idx="13911">
                  <c:v>41764.178171296298</c:v>
                </c:pt>
                <c:pt idx="13912">
                  <c:v>41764.178240740737</c:v>
                </c:pt>
                <c:pt idx="13913">
                  <c:v>41764.178298611114</c:v>
                </c:pt>
                <c:pt idx="13914">
                  <c:v>41764.178356481483</c:v>
                </c:pt>
                <c:pt idx="13915">
                  <c:v>41764.178425925929</c:v>
                </c:pt>
                <c:pt idx="13916">
                  <c:v>41764.178483796299</c:v>
                </c:pt>
                <c:pt idx="13917">
                  <c:v>41764.178541666668</c:v>
                </c:pt>
                <c:pt idx="13918">
                  <c:v>41764.178611111114</c:v>
                </c:pt>
                <c:pt idx="13919">
                  <c:v>41764.178668981483</c:v>
                </c:pt>
                <c:pt idx="13920">
                  <c:v>41764.178726851853</c:v>
                </c:pt>
                <c:pt idx="13921">
                  <c:v>41764.178784722222</c:v>
                </c:pt>
                <c:pt idx="13922">
                  <c:v>41764.178854166668</c:v>
                </c:pt>
                <c:pt idx="13923">
                  <c:v>41764.178912037038</c:v>
                </c:pt>
                <c:pt idx="13924">
                  <c:v>41764.178969907407</c:v>
                </c:pt>
                <c:pt idx="13925">
                  <c:v>41764.179039351853</c:v>
                </c:pt>
                <c:pt idx="13926">
                  <c:v>41764.179097222222</c:v>
                </c:pt>
                <c:pt idx="13927">
                  <c:v>41764.179155092592</c:v>
                </c:pt>
                <c:pt idx="13928">
                  <c:v>41764.179224537038</c:v>
                </c:pt>
                <c:pt idx="13929">
                  <c:v>41764.179282407407</c:v>
                </c:pt>
                <c:pt idx="13930">
                  <c:v>41764.179340277777</c:v>
                </c:pt>
                <c:pt idx="13931">
                  <c:v>41764.179409722223</c:v>
                </c:pt>
                <c:pt idx="13932">
                  <c:v>41764.179467592592</c:v>
                </c:pt>
                <c:pt idx="13933">
                  <c:v>41764.179525462961</c:v>
                </c:pt>
                <c:pt idx="13934">
                  <c:v>41764.179583333331</c:v>
                </c:pt>
                <c:pt idx="13935">
                  <c:v>41764.179652777777</c:v>
                </c:pt>
                <c:pt idx="13936">
                  <c:v>41764.179710648146</c:v>
                </c:pt>
                <c:pt idx="13937">
                  <c:v>41764.179768518516</c:v>
                </c:pt>
                <c:pt idx="13938">
                  <c:v>41764.179837962962</c:v>
                </c:pt>
                <c:pt idx="13939">
                  <c:v>41764.179895833331</c:v>
                </c:pt>
                <c:pt idx="13940">
                  <c:v>41764.1799537037</c:v>
                </c:pt>
                <c:pt idx="13941">
                  <c:v>41764.180023148147</c:v>
                </c:pt>
                <c:pt idx="13942">
                  <c:v>41764.180081018516</c:v>
                </c:pt>
                <c:pt idx="13943">
                  <c:v>41764.180138888885</c:v>
                </c:pt>
                <c:pt idx="13944">
                  <c:v>41764.180208333331</c:v>
                </c:pt>
                <c:pt idx="13945">
                  <c:v>41764.180266203701</c:v>
                </c:pt>
                <c:pt idx="13946">
                  <c:v>41764.180324074077</c:v>
                </c:pt>
                <c:pt idx="13947">
                  <c:v>41764.180381944447</c:v>
                </c:pt>
                <c:pt idx="13948">
                  <c:v>41764.180451388886</c:v>
                </c:pt>
                <c:pt idx="13949">
                  <c:v>41764.180509259262</c:v>
                </c:pt>
                <c:pt idx="13950">
                  <c:v>41764.180567129632</c:v>
                </c:pt>
                <c:pt idx="13951">
                  <c:v>41764.180636574078</c:v>
                </c:pt>
                <c:pt idx="13952">
                  <c:v>41764.180694444447</c:v>
                </c:pt>
                <c:pt idx="13953">
                  <c:v>41764.180752314816</c:v>
                </c:pt>
                <c:pt idx="13954">
                  <c:v>41764.180821759262</c:v>
                </c:pt>
                <c:pt idx="13955">
                  <c:v>41764.180879629632</c:v>
                </c:pt>
                <c:pt idx="13956">
                  <c:v>41764.180937500001</c:v>
                </c:pt>
                <c:pt idx="13957">
                  <c:v>41764.181006944447</c:v>
                </c:pt>
                <c:pt idx="13958">
                  <c:v>41764.181064814817</c:v>
                </c:pt>
                <c:pt idx="13959">
                  <c:v>41764.181122685186</c:v>
                </c:pt>
                <c:pt idx="13960">
                  <c:v>41764.181192129632</c:v>
                </c:pt>
                <c:pt idx="13961">
                  <c:v>41764.181250000001</c:v>
                </c:pt>
                <c:pt idx="13962">
                  <c:v>41764.181307870371</c:v>
                </c:pt>
                <c:pt idx="13963">
                  <c:v>41764.18136574074</c:v>
                </c:pt>
                <c:pt idx="13964">
                  <c:v>41764.181435185186</c:v>
                </c:pt>
                <c:pt idx="13965">
                  <c:v>41764.181493055556</c:v>
                </c:pt>
                <c:pt idx="13966">
                  <c:v>41764.181550925925</c:v>
                </c:pt>
                <c:pt idx="13967">
                  <c:v>41764.181620370371</c:v>
                </c:pt>
                <c:pt idx="13968">
                  <c:v>41764.18167824074</c:v>
                </c:pt>
                <c:pt idx="13969">
                  <c:v>41764.18173611111</c:v>
                </c:pt>
                <c:pt idx="13970">
                  <c:v>41764.181805555556</c:v>
                </c:pt>
                <c:pt idx="13971">
                  <c:v>41764.181863425925</c:v>
                </c:pt>
                <c:pt idx="13972">
                  <c:v>41764.181921296295</c:v>
                </c:pt>
                <c:pt idx="13973">
                  <c:v>41764.181990740741</c:v>
                </c:pt>
                <c:pt idx="13974">
                  <c:v>41764.18204861111</c:v>
                </c:pt>
                <c:pt idx="13975">
                  <c:v>41764.182106481479</c:v>
                </c:pt>
                <c:pt idx="13976">
                  <c:v>41764.182164351849</c:v>
                </c:pt>
                <c:pt idx="13977">
                  <c:v>41764.182233796295</c:v>
                </c:pt>
                <c:pt idx="13978">
                  <c:v>41764.182291666664</c:v>
                </c:pt>
                <c:pt idx="13979">
                  <c:v>41764.182349537034</c:v>
                </c:pt>
                <c:pt idx="13980">
                  <c:v>41764.18241898148</c:v>
                </c:pt>
                <c:pt idx="13981">
                  <c:v>41764.182476851849</c:v>
                </c:pt>
                <c:pt idx="13982">
                  <c:v>41764.182534722226</c:v>
                </c:pt>
                <c:pt idx="13983">
                  <c:v>41764.182604166665</c:v>
                </c:pt>
                <c:pt idx="13984">
                  <c:v>41764.182662037034</c:v>
                </c:pt>
                <c:pt idx="13985">
                  <c:v>41764.182719907411</c:v>
                </c:pt>
                <c:pt idx="13986">
                  <c:v>41764.182789351849</c:v>
                </c:pt>
                <c:pt idx="13987">
                  <c:v>41764.182847222219</c:v>
                </c:pt>
                <c:pt idx="13988">
                  <c:v>41764.182905092595</c:v>
                </c:pt>
                <c:pt idx="13989">
                  <c:v>41764.182962962965</c:v>
                </c:pt>
                <c:pt idx="13990">
                  <c:v>41764.183032407411</c:v>
                </c:pt>
                <c:pt idx="13991">
                  <c:v>41764.18309027778</c:v>
                </c:pt>
                <c:pt idx="13992">
                  <c:v>41764.183148148149</c:v>
                </c:pt>
                <c:pt idx="13993">
                  <c:v>41764.183217592596</c:v>
                </c:pt>
                <c:pt idx="13994">
                  <c:v>41764.183275462965</c:v>
                </c:pt>
                <c:pt idx="13995">
                  <c:v>41764.183333333334</c:v>
                </c:pt>
                <c:pt idx="13996">
                  <c:v>41764.18340277778</c:v>
                </c:pt>
                <c:pt idx="13997">
                  <c:v>41764.18346064815</c:v>
                </c:pt>
                <c:pt idx="13998">
                  <c:v>41764.183518518519</c:v>
                </c:pt>
                <c:pt idx="13999">
                  <c:v>41764.183587962965</c:v>
                </c:pt>
                <c:pt idx="14000">
                  <c:v>41764.183645833335</c:v>
                </c:pt>
                <c:pt idx="14001">
                  <c:v>41764.183703703704</c:v>
                </c:pt>
                <c:pt idx="14002">
                  <c:v>41764.183761574073</c:v>
                </c:pt>
                <c:pt idx="14003">
                  <c:v>41764.183831018519</c:v>
                </c:pt>
                <c:pt idx="14004">
                  <c:v>41764.183888888889</c:v>
                </c:pt>
                <c:pt idx="14005">
                  <c:v>41764.183946759258</c:v>
                </c:pt>
                <c:pt idx="14006">
                  <c:v>41764.184016203704</c:v>
                </c:pt>
                <c:pt idx="14007">
                  <c:v>41764.184074074074</c:v>
                </c:pt>
                <c:pt idx="14008">
                  <c:v>41764.184131944443</c:v>
                </c:pt>
                <c:pt idx="14009">
                  <c:v>41764.184201388889</c:v>
                </c:pt>
                <c:pt idx="14010">
                  <c:v>41764.184259259258</c:v>
                </c:pt>
                <c:pt idx="14011">
                  <c:v>41764.184317129628</c:v>
                </c:pt>
                <c:pt idx="14012">
                  <c:v>41764.184386574074</c:v>
                </c:pt>
                <c:pt idx="14013">
                  <c:v>41764.184444444443</c:v>
                </c:pt>
                <c:pt idx="14014">
                  <c:v>41764.184502314813</c:v>
                </c:pt>
                <c:pt idx="14015">
                  <c:v>41764.184571759259</c:v>
                </c:pt>
                <c:pt idx="14016">
                  <c:v>41764.184629629628</c:v>
                </c:pt>
                <c:pt idx="14017">
                  <c:v>41764.184687499997</c:v>
                </c:pt>
                <c:pt idx="14018">
                  <c:v>41764.184745370374</c:v>
                </c:pt>
                <c:pt idx="14019">
                  <c:v>41764.184814814813</c:v>
                </c:pt>
                <c:pt idx="14020">
                  <c:v>41764.184872685182</c:v>
                </c:pt>
                <c:pt idx="14021">
                  <c:v>41764.184930555559</c:v>
                </c:pt>
                <c:pt idx="14022">
                  <c:v>41764.184999999998</c:v>
                </c:pt>
                <c:pt idx="14023">
                  <c:v>41764.185057870367</c:v>
                </c:pt>
                <c:pt idx="14024">
                  <c:v>41764.185115740744</c:v>
                </c:pt>
                <c:pt idx="14025">
                  <c:v>41764.185185185182</c:v>
                </c:pt>
                <c:pt idx="14026">
                  <c:v>41764.185243055559</c:v>
                </c:pt>
                <c:pt idx="14027">
                  <c:v>41764.185300925928</c:v>
                </c:pt>
                <c:pt idx="14028">
                  <c:v>41764.185370370367</c:v>
                </c:pt>
                <c:pt idx="14029">
                  <c:v>41764.185428240744</c:v>
                </c:pt>
                <c:pt idx="14030">
                  <c:v>41764.185486111113</c:v>
                </c:pt>
                <c:pt idx="14031">
                  <c:v>41764.185543981483</c:v>
                </c:pt>
                <c:pt idx="14032">
                  <c:v>41764.185613425929</c:v>
                </c:pt>
                <c:pt idx="14033">
                  <c:v>41764.185671296298</c:v>
                </c:pt>
                <c:pt idx="14034">
                  <c:v>41764.185729166667</c:v>
                </c:pt>
                <c:pt idx="14035">
                  <c:v>41764.185798611114</c:v>
                </c:pt>
                <c:pt idx="14036">
                  <c:v>41764.185856481483</c:v>
                </c:pt>
                <c:pt idx="14037">
                  <c:v>41764.185914351852</c:v>
                </c:pt>
                <c:pt idx="14038">
                  <c:v>41764.185983796298</c:v>
                </c:pt>
                <c:pt idx="14039">
                  <c:v>41764.186041666668</c:v>
                </c:pt>
                <c:pt idx="14040">
                  <c:v>41764.186099537037</c:v>
                </c:pt>
                <c:pt idx="14041">
                  <c:v>41764.186168981483</c:v>
                </c:pt>
                <c:pt idx="14042">
                  <c:v>41764.186226851853</c:v>
                </c:pt>
                <c:pt idx="14043">
                  <c:v>41764.186284722222</c:v>
                </c:pt>
                <c:pt idx="14044">
                  <c:v>41764.186342592591</c:v>
                </c:pt>
                <c:pt idx="14045">
                  <c:v>41764.186412037037</c:v>
                </c:pt>
                <c:pt idx="14046">
                  <c:v>41764.186469907407</c:v>
                </c:pt>
                <c:pt idx="14047">
                  <c:v>41764.186527777776</c:v>
                </c:pt>
                <c:pt idx="14048">
                  <c:v>41764.186597222222</c:v>
                </c:pt>
                <c:pt idx="14049">
                  <c:v>41764.186655092592</c:v>
                </c:pt>
                <c:pt idx="14050">
                  <c:v>41764.186712962961</c:v>
                </c:pt>
                <c:pt idx="14051">
                  <c:v>41764.186782407407</c:v>
                </c:pt>
                <c:pt idx="14052">
                  <c:v>41764.186840277776</c:v>
                </c:pt>
                <c:pt idx="14053">
                  <c:v>41764.186898148146</c:v>
                </c:pt>
                <c:pt idx="14054">
                  <c:v>41764.186967592592</c:v>
                </c:pt>
                <c:pt idx="14055">
                  <c:v>41764.187025462961</c:v>
                </c:pt>
                <c:pt idx="14056">
                  <c:v>41764.187083333331</c:v>
                </c:pt>
                <c:pt idx="14057">
                  <c:v>41764.187152777777</c:v>
                </c:pt>
                <c:pt idx="14058">
                  <c:v>41764.187210648146</c:v>
                </c:pt>
                <c:pt idx="14059">
                  <c:v>41764.187268518515</c:v>
                </c:pt>
                <c:pt idx="14060">
                  <c:v>41764.187326388892</c:v>
                </c:pt>
                <c:pt idx="14061">
                  <c:v>41764.187395833331</c:v>
                </c:pt>
                <c:pt idx="14062">
                  <c:v>41764.1874537037</c:v>
                </c:pt>
                <c:pt idx="14063">
                  <c:v>41764.187511574077</c:v>
                </c:pt>
                <c:pt idx="14064">
                  <c:v>41764.187581018516</c:v>
                </c:pt>
                <c:pt idx="14065">
                  <c:v>41764.187638888892</c:v>
                </c:pt>
                <c:pt idx="14066">
                  <c:v>41764.187696759262</c:v>
                </c:pt>
                <c:pt idx="14067">
                  <c:v>41764.1877662037</c:v>
                </c:pt>
                <c:pt idx="14068">
                  <c:v>41764.187824074077</c:v>
                </c:pt>
                <c:pt idx="14069">
                  <c:v>41764.187881944446</c:v>
                </c:pt>
                <c:pt idx="14070">
                  <c:v>41764.187951388885</c:v>
                </c:pt>
                <c:pt idx="14071">
                  <c:v>41764.188009259262</c:v>
                </c:pt>
                <c:pt idx="14072">
                  <c:v>41764.188067129631</c:v>
                </c:pt>
                <c:pt idx="14073">
                  <c:v>41764.188125000001</c:v>
                </c:pt>
                <c:pt idx="14074">
                  <c:v>41764.188194444447</c:v>
                </c:pt>
                <c:pt idx="14075">
                  <c:v>41764.188252314816</c:v>
                </c:pt>
                <c:pt idx="14076">
                  <c:v>41764.188310185185</c:v>
                </c:pt>
                <c:pt idx="14077">
                  <c:v>41764.188379629632</c:v>
                </c:pt>
                <c:pt idx="14078">
                  <c:v>41764.188437500001</c:v>
                </c:pt>
                <c:pt idx="14079">
                  <c:v>41764.18849537037</c:v>
                </c:pt>
                <c:pt idx="14080">
                  <c:v>41764.188564814816</c:v>
                </c:pt>
                <c:pt idx="14081">
                  <c:v>41764.188622685186</c:v>
                </c:pt>
                <c:pt idx="14082">
                  <c:v>41764.188680555555</c:v>
                </c:pt>
                <c:pt idx="14083">
                  <c:v>41764.188750000001</c:v>
                </c:pt>
                <c:pt idx="14084">
                  <c:v>41764.188807870371</c:v>
                </c:pt>
                <c:pt idx="14085">
                  <c:v>41764.18886574074</c:v>
                </c:pt>
                <c:pt idx="14086">
                  <c:v>41764.188923611109</c:v>
                </c:pt>
                <c:pt idx="14087">
                  <c:v>41764.188993055555</c:v>
                </c:pt>
                <c:pt idx="14088">
                  <c:v>41764.189050925925</c:v>
                </c:pt>
                <c:pt idx="14089">
                  <c:v>41764.189108796294</c:v>
                </c:pt>
                <c:pt idx="14090">
                  <c:v>41764.18917824074</c:v>
                </c:pt>
                <c:pt idx="14091">
                  <c:v>41764.189236111109</c:v>
                </c:pt>
                <c:pt idx="14092">
                  <c:v>41764.189293981479</c:v>
                </c:pt>
                <c:pt idx="14093">
                  <c:v>41764.189363425925</c:v>
                </c:pt>
                <c:pt idx="14094">
                  <c:v>41764.189421296294</c:v>
                </c:pt>
                <c:pt idx="14095">
                  <c:v>41764.189479166664</c:v>
                </c:pt>
                <c:pt idx="14096">
                  <c:v>41764.18954861111</c:v>
                </c:pt>
                <c:pt idx="14097">
                  <c:v>41764.189606481479</c:v>
                </c:pt>
                <c:pt idx="14098">
                  <c:v>41764.189664351848</c:v>
                </c:pt>
                <c:pt idx="14099">
                  <c:v>41764.189733796295</c:v>
                </c:pt>
                <c:pt idx="14100">
                  <c:v>41764.189791666664</c:v>
                </c:pt>
                <c:pt idx="14101">
                  <c:v>41764.189849537041</c:v>
                </c:pt>
                <c:pt idx="14102">
                  <c:v>41764.18990740741</c:v>
                </c:pt>
                <c:pt idx="14103">
                  <c:v>41764.189976851849</c:v>
                </c:pt>
                <c:pt idx="14104">
                  <c:v>41764.190034722225</c:v>
                </c:pt>
                <c:pt idx="14105">
                  <c:v>41764.190092592595</c:v>
                </c:pt>
                <c:pt idx="14106">
                  <c:v>41764.190162037034</c:v>
                </c:pt>
                <c:pt idx="14107">
                  <c:v>41764.19021990741</c:v>
                </c:pt>
                <c:pt idx="14108">
                  <c:v>41764.19027777778</c:v>
                </c:pt>
                <c:pt idx="14109">
                  <c:v>41764.190347222226</c:v>
                </c:pt>
                <c:pt idx="14110">
                  <c:v>41764.190405092595</c:v>
                </c:pt>
                <c:pt idx="14111">
                  <c:v>41764.190462962964</c:v>
                </c:pt>
                <c:pt idx="14112">
                  <c:v>41764.190532407411</c:v>
                </c:pt>
                <c:pt idx="14113">
                  <c:v>41764.19059027778</c:v>
                </c:pt>
                <c:pt idx="14114">
                  <c:v>41764.190648148149</c:v>
                </c:pt>
                <c:pt idx="14115">
                  <c:v>41764.190706018519</c:v>
                </c:pt>
                <c:pt idx="14116">
                  <c:v>41764.190775462965</c:v>
                </c:pt>
                <c:pt idx="14117">
                  <c:v>41764.190833333334</c:v>
                </c:pt>
                <c:pt idx="14118">
                  <c:v>41764.190891203703</c:v>
                </c:pt>
                <c:pt idx="14119">
                  <c:v>41764.190960648149</c:v>
                </c:pt>
                <c:pt idx="14120">
                  <c:v>41764.191018518519</c:v>
                </c:pt>
                <c:pt idx="14121">
                  <c:v>41764.191076388888</c:v>
                </c:pt>
                <c:pt idx="14122">
                  <c:v>41764.191145833334</c:v>
                </c:pt>
                <c:pt idx="14123">
                  <c:v>41764.191203703704</c:v>
                </c:pt>
                <c:pt idx="14124">
                  <c:v>41764.191261574073</c:v>
                </c:pt>
                <c:pt idx="14125">
                  <c:v>41764.191331018519</c:v>
                </c:pt>
                <c:pt idx="14126">
                  <c:v>41764.191388888888</c:v>
                </c:pt>
                <c:pt idx="14127">
                  <c:v>41764.191446759258</c:v>
                </c:pt>
                <c:pt idx="14128">
                  <c:v>41764.191504629627</c:v>
                </c:pt>
                <c:pt idx="14129">
                  <c:v>41764.191574074073</c:v>
                </c:pt>
                <c:pt idx="14130">
                  <c:v>41764.191631944443</c:v>
                </c:pt>
                <c:pt idx="14131">
                  <c:v>41764.191689814812</c:v>
                </c:pt>
                <c:pt idx="14132">
                  <c:v>41764.191759259258</c:v>
                </c:pt>
                <c:pt idx="14133">
                  <c:v>41764.191817129627</c:v>
                </c:pt>
                <c:pt idx="14134">
                  <c:v>41764.191874999997</c:v>
                </c:pt>
                <c:pt idx="14135">
                  <c:v>41764.191944444443</c:v>
                </c:pt>
                <c:pt idx="14136">
                  <c:v>41764.192002314812</c:v>
                </c:pt>
                <c:pt idx="14137">
                  <c:v>41764.192060185182</c:v>
                </c:pt>
                <c:pt idx="14138">
                  <c:v>41764.192129629628</c:v>
                </c:pt>
                <c:pt idx="14139">
                  <c:v>41764.192187499997</c:v>
                </c:pt>
                <c:pt idx="14140">
                  <c:v>41764.192245370374</c:v>
                </c:pt>
                <c:pt idx="14141">
                  <c:v>41764.192314814813</c:v>
                </c:pt>
                <c:pt idx="14142">
                  <c:v>41764.192372685182</c:v>
                </c:pt>
                <c:pt idx="14143">
                  <c:v>41764.192430555559</c:v>
                </c:pt>
                <c:pt idx="14144">
                  <c:v>41764.192488425928</c:v>
                </c:pt>
                <c:pt idx="14145">
                  <c:v>41764.192557870374</c:v>
                </c:pt>
                <c:pt idx="14146">
                  <c:v>41764.192615740743</c:v>
                </c:pt>
                <c:pt idx="14147">
                  <c:v>41764.192673611113</c:v>
                </c:pt>
                <c:pt idx="14148">
                  <c:v>41764.192743055559</c:v>
                </c:pt>
                <c:pt idx="14149">
                  <c:v>41764.192800925928</c:v>
                </c:pt>
                <c:pt idx="14150">
                  <c:v>41764.192858796298</c:v>
                </c:pt>
                <c:pt idx="14151">
                  <c:v>41764.192928240744</c:v>
                </c:pt>
                <c:pt idx="14152">
                  <c:v>41764.192986111113</c:v>
                </c:pt>
                <c:pt idx="14153">
                  <c:v>41764.193043981482</c:v>
                </c:pt>
                <c:pt idx="14154">
                  <c:v>41764.193113425928</c:v>
                </c:pt>
                <c:pt idx="14155">
                  <c:v>41764.193171296298</c:v>
                </c:pt>
                <c:pt idx="14156">
                  <c:v>41764.193229166667</c:v>
                </c:pt>
                <c:pt idx="14157">
                  <c:v>41764.193287037036</c:v>
                </c:pt>
                <c:pt idx="14158">
                  <c:v>41764.193356481483</c:v>
                </c:pt>
                <c:pt idx="14159">
                  <c:v>41764.193414351852</c:v>
                </c:pt>
                <c:pt idx="14160">
                  <c:v>41764.193472222221</c:v>
                </c:pt>
                <c:pt idx="14161">
                  <c:v>41764.193541666667</c:v>
                </c:pt>
                <c:pt idx="14162">
                  <c:v>41764.193599537037</c:v>
                </c:pt>
                <c:pt idx="14163">
                  <c:v>41764.193657407406</c:v>
                </c:pt>
                <c:pt idx="14164">
                  <c:v>41764.193726851852</c:v>
                </c:pt>
                <c:pt idx="14165">
                  <c:v>41764.193784722222</c:v>
                </c:pt>
                <c:pt idx="14166">
                  <c:v>41764.193842592591</c:v>
                </c:pt>
                <c:pt idx="14167">
                  <c:v>41764.193912037037</c:v>
                </c:pt>
                <c:pt idx="14168">
                  <c:v>41764.193969907406</c:v>
                </c:pt>
                <c:pt idx="14169">
                  <c:v>41764.194027777776</c:v>
                </c:pt>
                <c:pt idx="14170">
                  <c:v>41764.194085648145</c:v>
                </c:pt>
                <c:pt idx="14171">
                  <c:v>41764.194155092591</c:v>
                </c:pt>
                <c:pt idx="14172">
                  <c:v>41764.194212962961</c:v>
                </c:pt>
                <c:pt idx="14173">
                  <c:v>41764.19427083333</c:v>
                </c:pt>
                <c:pt idx="14174">
                  <c:v>41764.194340277776</c:v>
                </c:pt>
                <c:pt idx="14175">
                  <c:v>41764.194398148145</c:v>
                </c:pt>
                <c:pt idx="14176">
                  <c:v>41764.194456018522</c:v>
                </c:pt>
                <c:pt idx="14177">
                  <c:v>41764.194525462961</c:v>
                </c:pt>
                <c:pt idx="14178">
                  <c:v>41764.19458333333</c:v>
                </c:pt>
                <c:pt idx="14179">
                  <c:v>41764.194641203707</c:v>
                </c:pt>
                <c:pt idx="14180">
                  <c:v>41764.194710648146</c:v>
                </c:pt>
                <c:pt idx="14181">
                  <c:v>41764.194768518515</c:v>
                </c:pt>
                <c:pt idx="14182">
                  <c:v>41764.194826388892</c:v>
                </c:pt>
                <c:pt idx="14183">
                  <c:v>41764.194895833331</c:v>
                </c:pt>
                <c:pt idx="14184">
                  <c:v>41764.194953703707</c:v>
                </c:pt>
                <c:pt idx="14185">
                  <c:v>41764.195011574076</c:v>
                </c:pt>
                <c:pt idx="14186">
                  <c:v>41764.195069444446</c:v>
                </c:pt>
                <c:pt idx="14187">
                  <c:v>41764.195138888892</c:v>
                </c:pt>
                <c:pt idx="14188">
                  <c:v>41764.195196759261</c:v>
                </c:pt>
                <c:pt idx="14189">
                  <c:v>41764.195254629631</c:v>
                </c:pt>
                <c:pt idx="14190">
                  <c:v>41764.195324074077</c:v>
                </c:pt>
                <c:pt idx="14191">
                  <c:v>41764.195381944446</c:v>
                </c:pt>
                <c:pt idx="14192">
                  <c:v>41764.195439814815</c:v>
                </c:pt>
                <c:pt idx="14193">
                  <c:v>41764.195509259262</c:v>
                </c:pt>
                <c:pt idx="14194">
                  <c:v>41764.195567129631</c:v>
                </c:pt>
                <c:pt idx="14195">
                  <c:v>41764.195625</c:v>
                </c:pt>
                <c:pt idx="14196">
                  <c:v>41764.195694444446</c:v>
                </c:pt>
                <c:pt idx="14197">
                  <c:v>41764.195752314816</c:v>
                </c:pt>
                <c:pt idx="14198">
                  <c:v>41764.195810185185</c:v>
                </c:pt>
                <c:pt idx="14199">
                  <c:v>41764.195868055554</c:v>
                </c:pt>
                <c:pt idx="14200">
                  <c:v>41764.195937500001</c:v>
                </c:pt>
                <c:pt idx="14201">
                  <c:v>41764.19599537037</c:v>
                </c:pt>
                <c:pt idx="14202">
                  <c:v>41764.196053240739</c:v>
                </c:pt>
                <c:pt idx="14203">
                  <c:v>41764.196122685185</c:v>
                </c:pt>
                <c:pt idx="14204">
                  <c:v>41764.196180555555</c:v>
                </c:pt>
                <c:pt idx="14205">
                  <c:v>41764.196238425924</c:v>
                </c:pt>
                <c:pt idx="14206">
                  <c:v>41764.19630787037</c:v>
                </c:pt>
                <c:pt idx="14207">
                  <c:v>41764.19636574074</c:v>
                </c:pt>
                <c:pt idx="14208">
                  <c:v>41764.196423611109</c:v>
                </c:pt>
                <c:pt idx="14209">
                  <c:v>41764.196493055555</c:v>
                </c:pt>
                <c:pt idx="14210">
                  <c:v>41764.196550925924</c:v>
                </c:pt>
                <c:pt idx="14211">
                  <c:v>41764.196608796294</c:v>
                </c:pt>
                <c:pt idx="14212">
                  <c:v>41764.196666666663</c:v>
                </c:pt>
                <c:pt idx="14213">
                  <c:v>41764.196736111109</c:v>
                </c:pt>
                <c:pt idx="14214">
                  <c:v>41764.196793981479</c:v>
                </c:pt>
                <c:pt idx="14215">
                  <c:v>41764.196851851855</c:v>
                </c:pt>
                <c:pt idx="14216">
                  <c:v>41764.196921296294</c:v>
                </c:pt>
                <c:pt idx="14217">
                  <c:v>41764.196979166663</c:v>
                </c:pt>
                <c:pt idx="14218">
                  <c:v>41764.19703703704</c:v>
                </c:pt>
                <c:pt idx="14219">
                  <c:v>41764.197106481479</c:v>
                </c:pt>
                <c:pt idx="14220">
                  <c:v>41764.197164351855</c:v>
                </c:pt>
                <c:pt idx="14221">
                  <c:v>41764.197222222225</c:v>
                </c:pt>
                <c:pt idx="14222">
                  <c:v>41764.197291666664</c:v>
                </c:pt>
                <c:pt idx="14223">
                  <c:v>41764.19734953704</c:v>
                </c:pt>
                <c:pt idx="14224">
                  <c:v>41764.19740740741</c:v>
                </c:pt>
                <c:pt idx="14225">
                  <c:v>41764.197465277779</c:v>
                </c:pt>
                <c:pt idx="14226">
                  <c:v>41764.197534722225</c:v>
                </c:pt>
                <c:pt idx="14227">
                  <c:v>41764.197592592594</c:v>
                </c:pt>
                <c:pt idx="14228">
                  <c:v>41764.197650462964</c:v>
                </c:pt>
                <c:pt idx="14229">
                  <c:v>41764.19771990741</c:v>
                </c:pt>
                <c:pt idx="14230">
                  <c:v>41764.197777777779</c:v>
                </c:pt>
                <c:pt idx="14231">
                  <c:v>41764.197835648149</c:v>
                </c:pt>
                <c:pt idx="14232">
                  <c:v>41764.197905092595</c:v>
                </c:pt>
                <c:pt idx="14233">
                  <c:v>41764.197962962964</c:v>
                </c:pt>
                <c:pt idx="14234">
                  <c:v>41764.198020833333</c:v>
                </c:pt>
                <c:pt idx="14235">
                  <c:v>41764.19809027778</c:v>
                </c:pt>
                <c:pt idx="14236">
                  <c:v>41764.198148148149</c:v>
                </c:pt>
                <c:pt idx="14237">
                  <c:v>41764.198206018518</c:v>
                </c:pt>
                <c:pt idx="14238">
                  <c:v>41764.198275462964</c:v>
                </c:pt>
                <c:pt idx="14239">
                  <c:v>41764.198333333334</c:v>
                </c:pt>
                <c:pt idx="14240">
                  <c:v>41764.198391203703</c:v>
                </c:pt>
                <c:pt idx="14241">
                  <c:v>41764.198449074072</c:v>
                </c:pt>
                <c:pt idx="14242">
                  <c:v>41764.198518518519</c:v>
                </c:pt>
                <c:pt idx="14243">
                  <c:v>41764.198576388888</c:v>
                </c:pt>
                <c:pt idx="14244">
                  <c:v>41764.198634259257</c:v>
                </c:pt>
                <c:pt idx="14245">
                  <c:v>41764.198703703703</c:v>
                </c:pt>
                <c:pt idx="14246">
                  <c:v>41764.198761574073</c:v>
                </c:pt>
                <c:pt idx="14247">
                  <c:v>41764.198819444442</c:v>
                </c:pt>
                <c:pt idx="14248">
                  <c:v>41764.198888888888</c:v>
                </c:pt>
                <c:pt idx="14249">
                  <c:v>41764.198946759258</c:v>
                </c:pt>
                <c:pt idx="14250">
                  <c:v>41764.199004629627</c:v>
                </c:pt>
                <c:pt idx="14251">
                  <c:v>41764.199074074073</c:v>
                </c:pt>
                <c:pt idx="14252">
                  <c:v>41764.199131944442</c:v>
                </c:pt>
                <c:pt idx="14253">
                  <c:v>41764.199189814812</c:v>
                </c:pt>
                <c:pt idx="14254">
                  <c:v>41764.199247685188</c:v>
                </c:pt>
                <c:pt idx="14255">
                  <c:v>41764.199317129627</c:v>
                </c:pt>
                <c:pt idx="14256">
                  <c:v>41764.199374999997</c:v>
                </c:pt>
                <c:pt idx="14257">
                  <c:v>41764.199432870373</c:v>
                </c:pt>
                <c:pt idx="14258">
                  <c:v>41764.199502314812</c:v>
                </c:pt>
                <c:pt idx="14259">
                  <c:v>41764.199560185189</c:v>
                </c:pt>
                <c:pt idx="14260">
                  <c:v>41764.199618055558</c:v>
                </c:pt>
                <c:pt idx="14261">
                  <c:v>41764.199687499997</c:v>
                </c:pt>
                <c:pt idx="14262">
                  <c:v>41764.199745370373</c:v>
                </c:pt>
                <c:pt idx="14263">
                  <c:v>41764.199803240743</c:v>
                </c:pt>
                <c:pt idx="14264">
                  <c:v>41764.199872685182</c:v>
                </c:pt>
                <c:pt idx="14265">
                  <c:v>41764.199930555558</c:v>
                </c:pt>
                <c:pt idx="14266">
                  <c:v>41764.199988425928</c:v>
                </c:pt>
                <c:pt idx="14267">
                  <c:v>41764.200057870374</c:v>
                </c:pt>
                <c:pt idx="14268">
                  <c:v>41764.200115740743</c:v>
                </c:pt>
                <c:pt idx="14269">
                  <c:v>41764.200173611112</c:v>
                </c:pt>
                <c:pt idx="14270">
                  <c:v>41764.200231481482</c:v>
                </c:pt>
                <c:pt idx="14271">
                  <c:v>41764.200300925928</c:v>
                </c:pt>
                <c:pt idx="14272">
                  <c:v>41764.200358796297</c:v>
                </c:pt>
                <c:pt idx="14273">
                  <c:v>41764.200416666667</c:v>
                </c:pt>
                <c:pt idx="14274">
                  <c:v>41764.200486111113</c:v>
                </c:pt>
                <c:pt idx="14275">
                  <c:v>41764.200543981482</c:v>
                </c:pt>
                <c:pt idx="14276">
                  <c:v>41764.200601851851</c:v>
                </c:pt>
                <c:pt idx="14277">
                  <c:v>41764.200671296298</c:v>
                </c:pt>
                <c:pt idx="14278">
                  <c:v>41764.200729166667</c:v>
                </c:pt>
                <c:pt idx="14279">
                  <c:v>41764.200787037036</c:v>
                </c:pt>
                <c:pt idx="14280">
                  <c:v>41764.200856481482</c:v>
                </c:pt>
                <c:pt idx="14281">
                  <c:v>41764.200914351852</c:v>
                </c:pt>
                <c:pt idx="14282">
                  <c:v>41764.200972222221</c:v>
                </c:pt>
                <c:pt idx="14283">
                  <c:v>41764.20103009259</c:v>
                </c:pt>
                <c:pt idx="14284">
                  <c:v>41764.201099537036</c:v>
                </c:pt>
                <c:pt idx="14285">
                  <c:v>41764.201157407406</c:v>
                </c:pt>
                <c:pt idx="14286">
                  <c:v>41764.201215277775</c:v>
                </c:pt>
                <c:pt idx="14287">
                  <c:v>41764.201284722221</c:v>
                </c:pt>
                <c:pt idx="14288">
                  <c:v>41764.201342592591</c:v>
                </c:pt>
                <c:pt idx="14289">
                  <c:v>41764.20140046296</c:v>
                </c:pt>
                <c:pt idx="14290">
                  <c:v>41764.201469907406</c:v>
                </c:pt>
                <c:pt idx="14291">
                  <c:v>41764.201527777775</c:v>
                </c:pt>
                <c:pt idx="14292">
                  <c:v>41764.201585648145</c:v>
                </c:pt>
                <c:pt idx="14293">
                  <c:v>41764.201655092591</c:v>
                </c:pt>
                <c:pt idx="14294">
                  <c:v>41764.20171296296</c:v>
                </c:pt>
                <c:pt idx="14295">
                  <c:v>41764.201770833337</c:v>
                </c:pt>
                <c:pt idx="14296">
                  <c:v>41764.201828703706</c:v>
                </c:pt>
                <c:pt idx="14297">
                  <c:v>41764.201898148145</c:v>
                </c:pt>
                <c:pt idx="14298">
                  <c:v>41764.201956018522</c:v>
                </c:pt>
                <c:pt idx="14299">
                  <c:v>41764.202013888891</c:v>
                </c:pt>
                <c:pt idx="14300">
                  <c:v>41764.20208333333</c:v>
                </c:pt>
                <c:pt idx="14301">
                  <c:v>41764.202141203707</c:v>
                </c:pt>
                <c:pt idx="14302">
                  <c:v>41764.202199074076</c:v>
                </c:pt>
                <c:pt idx="14303">
                  <c:v>41764.202268518522</c:v>
                </c:pt>
                <c:pt idx="14304">
                  <c:v>41764.202326388891</c:v>
                </c:pt>
                <c:pt idx="14305">
                  <c:v>41764.202384259261</c:v>
                </c:pt>
                <c:pt idx="14306">
                  <c:v>41764.202453703707</c:v>
                </c:pt>
                <c:pt idx="14307">
                  <c:v>41764.202511574076</c:v>
                </c:pt>
                <c:pt idx="14308">
                  <c:v>41764.202569444446</c:v>
                </c:pt>
                <c:pt idx="14309">
                  <c:v>41764.202627314815</c:v>
                </c:pt>
                <c:pt idx="14310">
                  <c:v>41764.202696759261</c:v>
                </c:pt>
                <c:pt idx="14311">
                  <c:v>41764.20275462963</c:v>
                </c:pt>
                <c:pt idx="14312">
                  <c:v>41764.2028125</c:v>
                </c:pt>
                <c:pt idx="14313">
                  <c:v>41764.202881944446</c:v>
                </c:pt>
                <c:pt idx="14314">
                  <c:v>41764.202939814815</c:v>
                </c:pt>
                <c:pt idx="14315">
                  <c:v>41764.202997685185</c:v>
                </c:pt>
                <c:pt idx="14316">
                  <c:v>41764.203067129631</c:v>
                </c:pt>
                <c:pt idx="14317">
                  <c:v>41764.203125</c:v>
                </c:pt>
                <c:pt idx="14318">
                  <c:v>41764.203182870369</c:v>
                </c:pt>
                <c:pt idx="14319">
                  <c:v>41764.203252314815</c:v>
                </c:pt>
                <c:pt idx="14320">
                  <c:v>41764.203310185185</c:v>
                </c:pt>
                <c:pt idx="14321">
                  <c:v>41764.203368055554</c:v>
                </c:pt>
                <c:pt idx="14322">
                  <c:v>41764.2034375</c:v>
                </c:pt>
                <c:pt idx="14323">
                  <c:v>41764.20349537037</c:v>
                </c:pt>
                <c:pt idx="14324">
                  <c:v>41764.203553240739</c:v>
                </c:pt>
                <c:pt idx="14325">
                  <c:v>41764.203611111108</c:v>
                </c:pt>
                <c:pt idx="14326">
                  <c:v>41764.203680555554</c:v>
                </c:pt>
                <c:pt idx="14327">
                  <c:v>41764.203738425924</c:v>
                </c:pt>
                <c:pt idx="14328">
                  <c:v>41764.203796296293</c:v>
                </c:pt>
                <c:pt idx="14329">
                  <c:v>41764.203865740739</c:v>
                </c:pt>
                <c:pt idx="14330">
                  <c:v>41764.203923611109</c:v>
                </c:pt>
                <c:pt idx="14331">
                  <c:v>41764.203981481478</c:v>
                </c:pt>
                <c:pt idx="14332">
                  <c:v>41764.204050925924</c:v>
                </c:pt>
                <c:pt idx="14333">
                  <c:v>41764.204108796293</c:v>
                </c:pt>
                <c:pt idx="14334">
                  <c:v>41764.20416666667</c:v>
                </c:pt>
                <c:pt idx="14335">
                  <c:v>41764.204236111109</c:v>
                </c:pt>
                <c:pt idx="14336">
                  <c:v>41764.204293981478</c:v>
                </c:pt>
                <c:pt idx="14337">
                  <c:v>41764.204351851855</c:v>
                </c:pt>
                <c:pt idx="14338">
                  <c:v>41764.204409722224</c:v>
                </c:pt>
                <c:pt idx="14339">
                  <c:v>41764.204479166663</c:v>
                </c:pt>
                <c:pt idx="14340">
                  <c:v>41764.20453703704</c:v>
                </c:pt>
                <c:pt idx="14341">
                  <c:v>41764.204594907409</c:v>
                </c:pt>
                <c:pt idx="14342">
                  <c:v>41764.204664351855</c:v>
                </c:pt>
                <c:pt idx="14343">
                  <c:v>41764.204722222225</c:v>
                </c:pt>
                <c:pt idx="14344">
                  <c:v>41764.204780092594</c:v>
                </c:pt>
                <c:pt idx="14345">
                  <c:v>41764.20484953704</c:v>
                </c:pt>
                <c:pt idx="14346">
                  <c:v>41764.204907407409</c:v>
                </c:pt>
                <c:pt idx="14347">
                  <c:v>41764.204965277779</c:v>
                </c:pt>
                <c:pt idx="14348">
                  <c:v>41764.205034722225</c:v>
                </c:pt>
                <c:pt idx="14349">
                  <c:v>41764.205092592594</c:v>
                </c:pt>
                <c:pt idx="14350">
                  <c:v>41764.205150462964</c:v>
                </c:pt>
                <c:pt idx="14351">
                  <c:v>41764.205208333333</c:v>
                </c:pt>
                <c:pt idx="14352">
                  <c:v>41764.205277777779</c:v>
                </c:pt>
                <c:pt idx="14353">
                  <c:v>41764.205335648148</c:v>
                </c:pt>
                <c:pt idx="14354">
                  <c:v>41764.205393518518</c:v>
                </c:pt>
                <c:pt idx="14355">
                  <c:v>41764.205462962964</c:v>
                </c:pt>
                <c:pt idx="14356">
                  <c:v>41764.205520833333</c:v>
                </c:pt>
                <c:pt idx="14357">
                  <c:v>41764.205578703702</c:v>
                </c:pt>
                <c:pt idx="14358">
                  <c:v>41764.205648148149</c:v>
                </c:pt>
                <c:pt idx="14359">
                  <c:v>41764.205706018518</c:v>
                </c:pt>
                <c:pt idx="14360">
                  <c:v>41764.205763888887</c:v>
                </c:pt>
                <c:pt idx="14361">
                  <c:v>41764.205833333333</c:v>
                </c:pt>
                <c:pt idx="14362">
                  <c:v>41764.205891203703</c:v>
                </c:pt>
                <c:pt idx="14363">
                  <c:v>41764.205949074072</c:v>
                </c:pt>
                <c:pt idx="14364">
                  <c:v>41764.206018518518</c:v>
                </c:pt>
                <c:pt idx="14365">
                  <c:v>41764.206076388888</c:v>
                </c:pt>
                <c:pt idx="14366">
                  <c:v>41764.206134259257</c:v>
                </c:pt>
                <c:pt idx="14367">
                  <c:v>41764.206192129626</c:v>
                </c:pt>
                <c:pt idx="14368">
                  <c:v>41764.206261574072</c:v>
                </c:pt>
                <c:pt idx="14369">
                  <c:v>41764.206319444442</c:v>
                </c:pt>
                <c:pt idx="14370">
                  <c:v>41764.206377314818</c:v>
                </c:pt>
                <c:pt idx="14371">
                  <c:v>41764.206446759257</c:v>
                </c:pt>
                <c:pt idx="14372">
                  <c:v>41764.206504629627</c:v>
                </c:pt>
                <c:pt idx="14373">
                  <c:v>41764.206562500003</c:v>
                </c:pt>
                <c:pt idx="14374">
                  <c:v>41764.206631944442</c:v>
                </c:pt>
                <c:pt idx="14375">
                  <c:v>41764.206689814811</c:v>
                </c:pt>
                <c:pt idx="14376">
                  <c:v>41764.206747685188</c:v>
                </c:pt>
                <c:pt idx="14377">
                  <c:v>41764.206817129627</c:v>
                </c:pt>
                <c:pt idx="14378">
                  <c:v>41764.206875000003</c:v>
                </c:pt>
                <c:pt idx="14379">
                  <c:v>41764.206932870373</c:v>
                </c:pt>
                <c:pt idx="14380">
                  <c:v>41764.206990740742</c:v>
                </c:pt>
                <c:pt idx="14381">
                  <c:v>41764.207060185188</c:v>
                </c:pt>
                <c:pt idx="14382">
                  <c:v>41764.207118055558</c:v>
                </c:pt>
                <c:pt idx="14383">
                  <c:v>41764.207175925927</c:v>
                </c:pt>
                <c:pt idx="14384">
                  <c:v>41764.207245370373</c:v>
                </c:pt>
                <c:pt idx="14385">
                  <c:v>41764.207303240742</c:v>
                </c:pt>
                <c:pt idx="14386">
                  <c:v>41764.207361111112</c:v>
                </c:pt>
                <c:pt idx="14387">
                  <c:v>41764.207430555558</c:v>
                </c:pt>
                <c:pt idx="14388">
                  <c:v>41764.207488425927</c:v>
                </c:pt>
                <c:pt idx="14389">
                  <c:v>41764.207546296297</c:v>
                </c:pt>
                <c:pt idx="14390">
                  <c:v>41764.207615740743</c:v>
                </c:pt>
                <c:pt idx="14391">
                  <c:v>41764.207673611112</c:v>
                </c:pt>
                <c:pt idx="14392">
                  <c:v>41764.207731481481</c:v>
                </c:pt>
                <c:pt idx="14393">
                  <c:v>41764.207789351851</c:v>
                </c:pt>
                <c:pt idx="14394">
                  <c:v>41764.207858796297</c:v>
                </c:pt>
                <c:pt idx="14395">
                  <c:v>41764.207916666666</c:v>
                </c:pt>
                <c:pt idx="14396">
                  <c:v>41764.207974537036</c:v>
                </c:pt>
                <c:pt idx="14397">
                  <c:v>41764.208043981482</c:v>
                </c:pt>
                <c:pt idx="14398">
                  <c:v>41764.208101851851</c:v>
                </c:pt>
                <c:pt idx="14399">
                  <c:v>41764.20815972222</c:v>
                </c:pt>
                <c:pt idx="14400">
                  <c:v>41764.208229166667</c:v>
                </c:pt>
                <c:pt idx="14401">
                  <c:v>41764.208287037036</c:v>
                </c:pt>
                <c:pt idx="14402">
                  <c:v>41764.208344907405</c:v>
                </c:pt>
                <c:pt idx="14403">
                  <c:v>41764.208414351851</c:v>
                </c:pt>
                <c:pt idx="14404">
                  <c:v>41764.208472222221</c:v>
                </c:pt>
                <c:pt idx="14405">
                  <c:v>41764.20853009259</c:v>
                </c:pt>
                <c:pt idx="14406">
                  <c:v>41764.208599537036</c:v>
                </c:pt>
                <c:pt idx="14407">
                  <c:v>41764.208657407406</c:v>
                </c:pt>
                <c:pt idx="14408">
                  <c:v>41764.208715277775</c:v>
                </c:pt>
                <c:pt idx="14409">
                  <c:v>41764.208773148152</c:v>
                </c:pt>
                <c:pt idx="14410">
                  <c:v>41764.20884259259</c:v>
                </c:pt>
                <c:pt idx="14411">
                  <c:v>41764.20890046296</c:v>
                </c:pt>
                <c:pt idx="14412">
                  <c:v>41764.208958333336</c:v>
                </c:pt>
                <c:pt idx="14413">
                  <c:v>41764.209027777775</c:v>
                </c:pt>
                <c:pt idx="14414">
                  <c:v>41764.209085648145</c:v>
                </c:pt>
                <c:pt idx="14415">
                  <c:v>41764.209143518521</c:v>
                </c:pt>
                <c:pt idx="14416">
                  <c:v>41764.20921296296</c:v>
                </c:pt>
                <c:pt idx="14417">
                  <c:v>41764.209270833337</c:v>
                </c:pt>
                <c:pt idx="14418">
                  <c:v>41764.209328703706</c:v>
                </c:pt>
                <c:pt idx="14419">
                  <c:v>41764.209398148145</c:v>
                </c:pt>
                <c:pt idx="14420">
                  <c:v>41764.209456018521</c:v>
                </c:pt>
                <c:pt idx="14421">
                  <c:v>41764.209513888891</c:v>
                </c:pt>
                <c:pt idx="14422">
                  <c:v>41764.20957175926</c:v>
                </c:pt>
                <c:pt idx="14423">
                  <c:v>41764.209641203706</c:v>
                </c:pt>
                <c:pt idx="14424">
                  <c:v>41764.209699074076</c:v>
                </c:pt>
                <c:pt idx="14425">
                  <c:v>41764.209756944445</c:v>
                </c:pt>
                <c:pt idx="14426">
                  <c:v>41764.209826388891</c:v>
                </c:pt>
                <c:pt idx="14427">
                  <c:v>41764.20988425926</c:v>
                </c:pt>
                <c:pt idx="14428">
                  <c:v>41764.20994212963</c:v>
                </c:pt>
                <c:pt idx="14429">
                  <c:v>41764.210011574076</c:v>
                </c:pt>
                <c:pt idx="14430">
                  <c:v>41764.210069444445</c:v>
                </c:pt>
                <c:pt idx="14431">
                  <c:v>41764.210127314815</c:v>
                </c:pt>
                <c:pt idx="14432">
                  <c:v>41764.210196759261</c:v>
                </c:pt>
                <c:pt idx="14433">
                  <c:v>41764.21025462963</c:v>
                </c:pt>
                <c:pt idx="14434">
                  <c:v>41764.210312499999</c:v>
                </c:pt>
                <c:pt idx="14435">
                  <c:v>41764.210370370369</c:v>
                </c:pt>
                <c:pt idx="14436">
                  <c:v>41764.210439814815</c:v>
                </c:pt>
                <c:pt idx="14437">
                  <c:v>41764.210497685184</c:v>
                </c:pt>
                <c:pt idx="14438">
                  <c:v>41764.210555555554</c:v>
                </c:pt>
                <c:pt idx="14439">
                  <c:v>41764.210625</c:v>
                </c:pt>
                <c:pt idx="14440">
                  <c:v>41764.210682870369</c:v>
                </c:pt>
                <c:pt idx="14441">
                  <c:v>41764.210740740738</c:v>
                </c:pt>
                <c:pt idx="14442">
                  <c:v>41764.210810185185</c:v>
                </c:pt>
                <c:pt idx="14443">
                  <c:v>41764.210868055554</c:v>
                </c:pt>
                <c:pt idx="14444">
                  <c:v>41764.210925925923</c:v>
                </c:pt>
                <c:pt idx="14445">
                  <c:v>41764.210995370369</c:v>
                </c:pt>
                <c:pt idx="14446">
                  <c:v>41764.211053240739</c:v>
                </c:pt>
                <c:pt idx="14447">
                  <c:v>41764.211111111108</c:v>
                </c:pt>
                <c:pt idx="14448">
                  <c:v>41764.211180555554</c:v>
                </c:pt>
                <c:pt idx="14449">
                  <c:v>41764.211238425924</c:v>
                </c:pt>
                <c:pt idx="14450">
                  <c:v>41764.211296296293</c:v>
                </c:pt>
                <c:pt idx="14451">
                  <c:v>41764.211354166669</c:v>
                </c:pt>
                <c:pt idx="14452">
                  <c:v>41764.211423611108</c:v>
                </c:pt>
                <c:pt idx="14453">
                  <c:v>41764.211481481485</c:v>
                </c:pt>
                <c:pt idx="14454">
                  <c:v>41764.211539351854</c:v>
                </c:pt>
                <c:pt idx="14455">
                  <c:v>41764.211608796293</c:v>
                </c:pt>
                <c:pt idx="14456">
                  <c:v>41764.21166666667</c:v>
                </c:pt>
                <c:pt idx="14457">
                  <c:v>41764.211724537039</c:v>
                </c:pt>
                <c:pt idx="14458">
                  <c:v>41764.211793981478</c:v>
                </c:pt>
                <c:pt idx="14459">
                  <c:v>41764.211851851855</c:v>
                </c:pt>
                <c:pt idx="14460">
                  <c:v>41764.211909722224</c:v>
                </c:pt>
                <c:pt idx="14461">
                  <c:v>41764.21197916667</c:v>
                </c:pt>
                <c:pt idx="14462">
                  <c:v>41764.212037037039</c:v>
                </c:pt>
                <c:pt idx="14463">
                  <c:v>41764.212094907409</c:v>
                </c:pt>
                <c:pt idx="14464">
                  <c:v>41764.212152777778</c:v>
                </c:pt>
                <c:pt idx="14465">
                  <c:v>41764.212222222224</c:v>
                </c:pt>
                <c:pt idx="14466">
                  <c:v>41764.212280092594</c:v>
                </c:pt>
                <c:pt idx="14467">
                  <c:v>41764.212337962963</c:v>
                </c:pt>
                <c:pt idx="14468">
                  <c:v>41764.212407407409</c:v>
                </c:pt>
                <c:pt idx="14469">
                  <c:v>41764.212465277778</c:v>
                </c:pt>
                <c:pt idx="14470">
                  <c:v>41764.212523148148</c:v>
                </c:pt>
                <c:pt idx="14471">
                  <c:v>41764.212592592594</c:v>
                </c:pt>
                <c:pt idx="14472">
                  <c:v>41764.212650462963</c:v>
                </c:pt>
                <c:pt idx="14473">
                  <c:v>41764.212708333333</c:v>
                </c:pt>
                <c:pt idx="14474">
                  <c:v>41764.212777777779</c:v>
                </c:pt>
                <c:pt idx="14475">
                  <c:v>41764.212835648148</c:v>
                </c:pt>
                <c:pt idx="14476">
                  <c:v>41764.212893518517</c:v>
                </c:pt>
                <c:pt idx="14477">
                  <c:v>41764.212951388887</c:v>
                </c:pt>
                <c:pt idx="14478">
                  <c:v>41764.213020833333</c:v>
                </c:pt>
                <c:pt idx="14479">
                  <c:v>41764.213078703702</c:v>
                </c:pt>
                <c:pt idx="14480">
                  <c:v>41764.213136574072</c:v>
                </c:pt>
                <c:pt idx="14481">
                  <c:v>41764.213206018518</c:v>
                </c:pt>
                <c:pt idx="14482">
                  <c:v>41764.213263888887</c:v>
                </c:pt>
                <c:pt idx="14483">
                  <c:v>41764.213321759256</c:v>
                </c:pt>
                <c:pt idx="14484">
                  <c:v>41764.213391203702</c:v>
                </c:pt>
                <c:pt idx="14485">
                  <c:v>41764.213449074072</c:v>
                </c:pt>
                <c:pt idx="14486">
                  <c:v>41764.213506944441</c:v>
                </c:pt>
                <c:pt idx="14487">
                  <c:v>41764.213576388887</c:v>
                </c:pt>
                <c:pt idx="14488">
                  <c:v>41764.213634259257</c:v>
                </c:pt>
                <c:pt idx="14489">
                  <c:v>41764.213692129626</c:v>
                </c:pt>
                <c:pt idx="14490">
                  <c:v>41764.213761574072</c:v>
                </c:pt>
                <c:pt idx="14491">
                  <c:v>41764.213819444441</c:v>
                </c:pt>
                <c:pt idx="14492">
                  <c:v>41764.213877314818</c:v>
                </c:pt>
                <c:pt idx="14493">
                  <c:v>41764.213935185187</c:v>
                </c:pt>
                <c:pt idx="14494">
                  <c:v>41764.214004629626</c:v>
                </c:pt>
                <c:pt idx="14495">
                  <c:v>41764.214062500003</c:v>
                </c:pt>
                <c:pt idx="14496">
                  <c:v>41764.214120370372</c:v>
                </c:pt>
                <c:pt idx="14497">
                  <c:v>41764.214189814818</c:v>
                </c:pt>
                <c:pt idx="14498">
                  <c:v>41764.214247685188</c:v>
                </c:pt>
                <c:pt idx="14499">
                  <c:v>41764.214305555557</c:v>
                </c:pt>
                <c:pt idx="14500">
                  <c:v>41764.214375000003</c:v>
                </c:pt>
                <c:pt idx="14501">
                  <c:v>41764.214432870373</c:v>
                </c:pt>
                <c:pt idx="14502">
                  <c:v>41764.214490740742</c:v>
                </c:pt>
                <c:pt idx="14503">
                  <c:v>41764.214560185188</c:v>
                </c:pt>
                <c:pt idx="14504">
                  <c:v>41764.214618055557</c:v>
                </c:pt>
                <c:pt idx="14505">
                  <c:v>41764.214675925927</c:v>
                </c:pt>
                <c:pt idx="14506">
                  <c:v>41764.214733796296</c:v>
                </c:pt>
                <c:pt idx="14507">
                  <c:v>41764.214803240742</c:v>
                </c:pt>
                <c:pt idx="14508">
                  <c:v>41764.214861111112</c:v>
                </c:pt>
                <c:pt idx="14509">
                  <c:v>41764.214918981481</c:v>
                </c:pt>
                <c:pt idx="14510">
                  <c:v>41764.214988425927</c:v>
                </c:pt>
                <c:pt idx="14511">
                  <c:v>41764.215046296296</c:v>
                </c:pt>
                <c:pt idx="14512">
                  <c:v>41764.215104166666</c:v>
                </c:pt>
                <c:pt idx="14513">
                  <c:v>41764.215173611112</c:v>
                </c:pt>
                <c:pt idx="14514">
                  <c:v>41764.215231481481</c:v>
                </c:pt>
                <c:pt idx="14515">
                  <c:v>41764.215289351851</c:v>
                </c:pt>
                <c:pt idx="14516">
                  <c:v>41764.215358796297</c:v>
                </c:pt>
                <c:pt idx="14517">
                  <c:v>41764.215416666666</c:v>
                </c:pt>
                <c:pt idx="14518">
                  <c:v>41764.215474537035</c:v>
                </c:pt>
                <c:pt idx="14519">
                  <c:v>41764.215543981481</c:v>
                </c:pt>
                <c:pt idx="14520">
                  <c:v>41764.215601851851</c:v>
                </c:pt>
                <c:pt idx="14521">
                  <c:v>41764.21565972222</c:v>
                </c:pt>
                <c:pt idx="14522">
                  <c:v>41764.215717592589</c:v>
                </c:pt>
                <c:pt idx="14523">
                  <c:v>41764.215787037036</c:v>
                </c:pt>
                <c:pt idx="14524">
                  <c:v>41764.215844907405</c:v>
                </c:pt>
                <c:pt idx="14525">
                  <c:v>41764.215902777774</c:v>
                </c:pt>
                <c:pt idx="14526">
                  <c:v>41764.21597222222</c:v>
                </c:pt>
                <c:pt idx="14527">
                  <c:v>41764.21603009259</c:v>
                </c:pt>
                <c:pt idx="14528">
                  <c:v>41764.216087962966</c:v>
                </c:pt>
                <c:pt idx="14529">
                  <c:v>41764.216157407405</c:v>
                </c:pt>
                <c:pt idx="14530">
                  <c:v>41764.216215277775</c:v>
                </c:pt>
                <c:pt idx="14531">
                  <c:v>41764.216273148151</c:v>
                </c:pt>
                <c:pt idx="14532">
                  <c:v>41764.21634259259</c:v>
                </c:pt>
                <c:pt idx="14533">
                  <c:v>41764.216400462959</c:v>
                </c:pt>
                <c:pt idx="14534">
                  <c:v>41764.216458333336</c:v>
                </c:pt>
                <c:pt idx="14535">
                  <c:v>41764.216516203705</c:v>
                </c:pt>
                <c:pt idx="14536">
                  <c:v>41764.216585648152</c:v>
                </c:pt>
                <c:pt idx="14537">
                  <c:v>41764.216643518521</c:v>
                </c:pt>
                <c:pt idx="14538">
                  <c:v>41764.21670138889</c:v>
                </c:pt>
                <c:pt idx="14539">
                  <c:v>41764.216770833336</c:v>
                </c:pt>
                <c:pt idx="14540">
                  <c:v>41764.216828703706</c:v>
                </c:pt>
                <c:pt idx="14541">
                  <c:v>41764.216886574075</c:v>
                </c:pt>
                <c:pt idx="14542">
                  <c:v>41764.216956018521</c:v>
                </c:pt>
                <c:pt idx="14543">
                  <c:v>41764.217013888891</c:v>
                </c:pt>
                <c:pt idx="14544">
                  <c:v>41764.21707175926</c:v>
                </c:pt>
                <c:pt idx="14545">
                  <c:v>41764.217141203706</c:v>
                </c:pt>
                <c:pt idx="14546">
                  <c:v>41764.217199074075</c:v>
                </c:pt>
                <c:pt idx="14547">
                  <c:v>41764.217256944445</c:v>
                </c:pt>
                <c:pt idx="14548">
                  <c:v>41764.217314814814</c:v>
                </c:pt>
                <c:pt idx="14549">
                  <c:v>41764.21738425926</c:v>
                </c:pt>
                <c:pt idx="14550">
                  <c:v>41764.217442129629</c:v>
                </c:pt>
                <c:pt idx="14551">
                  <c:v>41764.217499999999</c:v>
                </c:pt>
                <c:pt idx="14552">
                  <c:v>41764.217569444445</c:v>
                </c:pt>
                <c:pt idx="14553">
                  <c:v>41764.217627314814</c:v>
                </c:pt>
                <c:pt idx="14554">
                  <c:v>41764.217685185184</c:v>
                </c:pt>
                <c:pt idx="14555">
                  <c:v>41764.21775462963</c:v>
                </c:pt>
                <c:pt idx="14556">
                  <c:v>41764.217812499999</c:v>
                </c:pt>
                <c:pt idx="14557">
                  <c:v>41764.217870370368</c:v>
                </c:pt>
                <c:pt idx="14558">
                  <c:v>41764.217939814815</c:v>
                </c:pt>
                <c:pt idx="14559">
                  <c:v>41764.217997685184</c:v>
                </c:pt>
                <c:pt idx="14560">
                  <c:v>41764.218055555553</c:v>
                </c:pt>
                <c:pt idx="14561">
                  <c:v>41764.218113425923</c:v>
                </c:pt>
                <c:pt idx="14562">
                  <c:v>41764.218182870369</c:v>
                </c:pt>
                <c:pt idx="14563">
                  <c:v>41764.218240740738</c:v>
                </c:pt>
                <c:pt idx="14564">
                  <c:v>41764.218298611115</c:v>
                </c:pt>
                <c:pt idx="14565">
                  <c:v>41764.218368055554</c:v>
                </c:pt>
                <c:pt idx="14566">
                  <c:v>41764.218425925923</c:v>
                </c:pt>
                <c:pt idx="14567">
                  <c:v>41764.2184837963</c:v>
                </c:pt>
                <c:pt idx="14568">
                  <c:v>41764.218553240738</c:v>
                </c:pt>
                <c:pt idx="14569">
                  <c:v>41764.218611111108</c:v>
                </c:pt>
                <c:pt idx="14570">
                  <c:v>41764.218668981484</c:v>
                </c:pt>
                <c:pt idx="14571">
                  <c:v>41764.218738425923</c:v>
                </c:pt>
                <c:pt idx="14572">
                  <c:v>41764.2187962963</c:v>
                </c:pt>
                <c:pt idx="14573">
                  <c:v>41764.218854166669</c:v>
                </c:pt>
                <c:pt idx="14574">
                  <c:v>41764.218923611108</c:v>
                </c:pt>
                <c:pt idx="14575">
                  <c:v>41764.218981481485</c:v>
                </c:pt>
                <c:pt idx="14576">
                  <c:v>41764.219039351854</c:v>
                </c:pt>
                <c:pt idx="14577">
                  <c:v>41764.219097222223</c:v>
                </c:pt>
                <c:pt idx="14578">
                  <c:v>41764.219166666669</c:v>
                </c:pt>
                <c:pt idx="14579">
                  <c:v>41764.219224537039</c:v>
                </c:pt>
                <c:pt idx="14580">
                  <c:v>41764.219282407408</c:v>
                </c:pt>
                <c:pt idx="14581">
                  <c:v>41764.219351851854</c:v>
                </c:pt>
                <c:pt idx="14582">
                  <c:v>41764.219409722224</c:v>
                </c:pt>
                <c:pt idx="14583">
                  <c:v>41764.219467592593</c:v>
                </c:pt>
                <c:pt idx="14584">
                  <c:v>41764.219537037039</c:v>
                </c:pt>
                <c:pt idx="14585">
                  <c:v>41764.219594907408</c:v>
                </c:pt>
                <c:pt idx="14586">
                  <c:v>41764.219652777778</c:v>
                </c:pt>
                <c:pt idx="14587">
                  <c:v>41764.219722222224</c:v>
                </c:pt>
                <c:pt idx="14588">
                  <c:v>41764.219780092593</c:v>
                </c:pt>
                <c:pt idx="14589">
                  <c:v>41764.219837962963</c:v>
                </c:pt>
                <c:pt idx="14590">
                  <c:v>41764.219895833332</c:v>
                </c:pt>
                <c:pt idx="14591">
                  <c:v>41764.219965277778</c:v>
                </c:pt>
                <c:pt idx="14592">
                  <c:v>41764.220023148147</c:v>
                </c:pt>
                <c:pt idx="14593">
                  <c:v>41764.220081018517</c:v>
                </c:pt>
                <c:pt idx="14594">
                  <c:v>41764.220150462963</c:v>
                </c:pt>
                <c:pt idx="14595">
                  <c:v>41764.220208333332</c:v>
                </c:pt>
                <c:pt idx="14596">
                  <c:v>41764.220266203702</c:v>
                </c:pt>
                <c:pt idx="14597">
                  <c:v>41764.220335648148</c:v>
                </c:pt>
                <c:pt idx="14598">
                  <c:v>41764.220393518517</c:v>
                </c:pt>
                <c:pt idx="14599">
                  <c:v>41764.220451388886</c:v>
                </c:pt>
                <c:pt idx="14600">
                  <c:v>41764.220520833333</c:v>
                </c:pt>
                <c:pt idx="14601">
                  <c:v>41764.220578703702</c:v>
                </c:pt>
                <c:pt idx="14602">
                  <c:v>41764.220636574071</c:v>
                </c:pt>
                <c:pt idx="14603">
                  <c:v>41764.220694444448</c:v>
                </c:pt>
                <c:pt idx="14604">
                  <c:v>41764.220763888887</c:v>
                </c:pt>
                <c:pt idx="14605">
                  <c:v>41764.220821759256</c:v>
                </c:pt>
                <c:pt idx="14606">
                  <c:v>41764.220879629633</c:v>
                </c:pt>
                <c:pt idx="14607">
                  <c:v>41764.220949074072</c:v>
                </c:pt>
                <c:pt idx="14608">
                  <c:v>41764.221006944441</c:v>
                </c:pt>
                <c:pt idx="14609">
                  <c:v>41764.221064814818</c:v>
                </c:pt>
                <c:pt idx="14610">
                  <c:v>41764.221134259256</c:v>
                </c:pt>
                <c:pt idx="14611">
                  <c:v>41764.221192129633</c:v>
                </c:pt>
                <c:pt idx="14612">
                  <c:v>41764.221250000002</c:v>
                </c:pt>
                <c:pt idx="14613">
                  <c:v>41764.221319444441</c:v>
                </c:pt>
                <c:pt idx="14614">
                  <c:v>41764.221377314818</c:v>
                </c:pt>
                <c:pt idx="14615">
                  <c:v>41764.221435185187</c:v>
                </c:pt>
                <c:pt idx="14616">
                  <c:v>41764.221504629626</c:v>
                </c:pt>
                <c:pt idx="14617">
                  <c:v>41764.221562500003</c:v>
                </c:pt>
                <c:pt idx="14618">
                  <c:v>41764.221620370372</c:v>
                </c:pt>
                <c:pt idx="14619">
                  <c:v>41764.221678240741</c:v>
                </c:pt>
                <c:pt idx="14620">
                  <c:v>41764.221747685187</c:v>
                </c:pt>
                <c:pt idx="14621">
                  <c:v>41764.221805555557</c:v>
                </c:pt>
                <c:pt idx="14622">
                  <c:v>41764.221863425926</c:v>
                </c:pt>
                <c:pt idx="14623">
                  <c:v>41764.221932870372</c:v>
                </c:pt>
                <c:pt idx="14624">
                  <c:v>41764.221990740742</c:v>
                </c:pt>
                <c:pt idx="14625">
                  <c:v>41764.222048611111</c:v>
                </c:pt>
                <c:pt idx="14626">
                  <c:v>41764.222118055557</c:v>
                </c:pt>
                <c:pt idx="14627">
                  <c:v>41764.222175925926</c:v>
                </c:pt>
                <c:pt idx="14628">
                  <c:v>41764.222233796296</c:v>
                </c:pt>
                <c:pt idx="14629">
                  <c:v>41764.222303240742</c:v>
                </c:pt>
                <c:pt idx="14630">
                  <c:v>41764.222361111111</c:v>
                </c:pt>
                <c:pt idx="14631">
                  <c:v>41764.222418981481</c:v>
                </c:pt>
                <c:pt idx="14632">
                  <c:v>41764.22247685185</c:v>
                </c:pt>
                <c:pt idx="14633">
                  <c:v>41764.222546296296</c:v>
                </c:pt>
                <c:pt idx="14634">
                  <c:v>41764.222604166665</c:v>
                </c:pt>
                <c:pt idx="14635">
                  <c:v>41764.222662037035</c:v>
                </c:pt>
                <c:pt idx="14636">
                  <c:v>41764.222731481481</c:v>
                </c:pt>
                <c:pt idx="14637">
                  <c:v>41764.22278935185</c:v>
                </c:pt>
                <c:pt idx="14638">
                  <c:v>41764.22284722222</c:v>
                </c:pt>
                <c:pt idx="14639">
                  <c:v>41764.222916666666</c:v>
                </c:pt>
                <c:pt idx="14640">
                  <c:v>41764.222974537035</c:v>
                </c:pt>
                <c:pt idx="14641">
                  <c:v>41764.223032407404</c:v>
                </c:pt>
                <c:pt idx="14642">
                  <c:v>41764.223101851851</c:v>
                </c:pt>
                <c:pt idx="14643">
                  <c:v>41764.22315972222</c:v>
                </c:pt>
                <c:pt idx="14644">
                  <c:v>41764.223217592589</c:v>
                </c:pt>
                <c:pt idx="14645">
                  <c:v>41764.223275462966</c:v>
                </c:pt>
                <c:pt idx="14646">
                  <c:v>41764.223344907405</c:v>
                </c:pt>
                <c:pt idx="14647">
                  <c:v>41764.223402777781</c:v>
                </c:pt>
                <c:pt idx="14648">
                  <c:v>41764.223460648151</c:v>
                </c:pt>
                <c:pt idx="14649">
                  <c:v>41764.223530092589</c:v>
                </c:pt>
                <c:pt idx="14650">
                  <c:v>41764.223587962966</c:v>
                </c:pt>
                <c:pt idx="14651">
                  <c:v>41764.223645833335</c:v>
                </c:pt>
                <c:pt idx="14652">
                  <c:v>41764.223715277774</c:v>
                </c:pt>
                <c:pt idx="14653">
                  <c:v>41764.223773148151</c:v>
                </c:pt>
                <c:pt idx="14654">
                  <c:v>41764.22383101852</c:v>
                </c:pt>
                <c:pt idx="14655">
                  <c:v>41764.223900462966</c:v>
                </c:pt>
                <c:pt idx="14656">
                  <c:v>41764.223958333336</c:v>
                </c:pt>
                <c:pt idx="14657">
                  <c:v>41764.224016203705</c:v>
                </c:pt>
                <c:pt idx="14658">
                  <c:v>41764.224074074074</c:v>
                </c:pt>
                <c:pt idx="14659">
                  <c:v>41764.224143518521</c:v>
                </c:pt>
                <c:pt idx="14660">
                  <c:v>41764.22420138889</c:v>
                </c:pt>
                <c:pt idx="14661">
                  <c:v>41764.224259259259</c:v>
                </c:pt>
                <c:pt idx="14662">
                  <c:v>41764.224328703705</c:v>
                </c:pt>
                <c:pt idx="14663">
                  <c:v>41764.224386574075</c:v>
                </c:pt>
                <c:pt idx="14664">
                  <c:v>41764.224444444444</c:v>
                </c:pt>
                <c:pt idx="14665">
                  <c:v>41764.22451388889</c:v>
                </c:pt>
                <c:pt idx="14666">
                  <c:v>41764.22457175926</c:v>
                </c:pt>
                <c:pt idx="14667">
                  <c:v>41764.224629629629</c:v>
                </c:pt>
                <c:pt idx="14668">
                  <c:v>41764.224699074075</c:v>
                </c:pt>
                <c:pt idx="14669">
                  <c:v>41764.224756944444</c:v>
                </c:pt>
                <c:pt idx="14670">
                  <c:v>41764.224814814814</c:v>
                </c:pt>
                <c:pt idx="14671">
                  <c:v>41764.22488425926</c:v>
                </c:pt>
                <c:pt idx="14672">
                  <c:v>41764.224942129629</c:v>
                </c:pt>
                <c:pt idx="14673">
                  <c:v>41764.224999999999</c:v>
                </c:pt>
                <c:pt idx="14674">
                  <c:v>41764.225057870368</c:v>
                </c:pt>
                <c:pt idx="14675">
                  <c:v>41764.225127314814</c:v>
                </c:pt>
                <c:pt idx="14676">
                  <c:v>41764.225185185183</c:v>
                </c:pt>
                <c:pt idx="14677">
                  <c:v>41764.225243055553</c:v>
                </c:pt>
                <c:pt idx="14678">
                  <c:v>41764.225312499999</c:v>
                </c:pt>
                <c:pt idx="14679">
                  <c:v>41764.225370370368</c:v>
                </c:pt>
                <c:pt idx="14680">
                  <c:v>41764.225428240738</c:v>
                </c:pt>
                <c:pt idx="14681">
                  <c:v>41764.225497685184</c:v>
                </c:pt>
                <c:pt idx="14682">
                  <c:v>41764.225555555553</c:v>
                </c:pt>
                <c:pt idx="14683">
                  <c:v>41764.225613425922</c:v>
                </c:pt>
                <c:pt idx="14684">
                  <c:v>41764.225682870368</c:v>
                </c:pt>
                <c:pt idx="14685">
                  <c:v>41764.225740740738</c:v>
                </c:pt>
                <c:pt idx="14686">
                  <c:v>41764.225798611114</c:v>
                </c:pt>
                <c:pt idx="14687">
                  <c:v>41764.225856481484</c:v>
                </c:pt>
                <c:pt idx="14688">
                  <c:v>41764.225925925923</c:v>
                </c:pt>
                <c:pt idx="14689">
                  <c:v>41764.225983796299</c:v>
                </c:pt>
                <c:pt idx="14690">
                  <c:v>41764.226041666669</c:v>
                </c:pt>
                <c:pt idx="14691">
                  <c:v>41764.226111111115</c:v>
                </c:pt>
                <c:pt idx="14692">
                  <c:v>41764.226168981484</c:v>
                </c:pt>
                <c:pt idx="14693">
                  <c:v>41764.226226851853</c:v>
                </c:pt>
                <c:pt idx="14694">
                  <c:v>41764.2262962963</c:v>
                </c:pt>
                <c:pt idx="14695">
                  <c:v>41764.226354166669</c:v>
                </c:pt>
                <c:pt idx="14696">
                  <c:v>41764.226412037038</c:v>
                </c:pt>
                <c:pt idx="14697">
                  <c:v>41764.226481481484</c:v>
                </c:pt>
                <c:pt idx="14698">
                  <c:v>41764.226539351854</c:v>
                </c:pt>
                <c:pt idx="14699">
                  <c:v>41764.226597222223</c:v>
                </c:pt>
                <c:pt idx="14700">
                  <c:v>41764.226655092592</c:v>
                </c:pt>
                <c:pt idx="14701">
                  <c:v>41764.226724537039</c:v>
                </c:pt>
                <c:pt idx="14702">
                  <c:v>41764.226782407408</c:v>
                </c:pt>
                <c:pt idx="14703">
                  <c:v>41764.226840277777</c:v>
                </c:pt>
                <c:pt idx="14704">
                  <c:v>41764.226909722223</c:v>
                </c:pt>
                <c:pt idx="14705">
                  <c:v>41764.226967592593</c:v>
                </c:pt>
                <c:pt idx="14706">
                  <c:v>41764.227025462962</c:v>
                </c:pt>
                <c:pt idx="14707">
                  <c:v>41764.227094907408</c:v>
                </c:pt>
                <c:pt idx="14708">
                  <c:v>41764.227152777778</c:v>
                </c:pt>
                <c:pt idx="14709">
                  <c:v>41764.227210648147</c:v>
                </c:pt>
                <c:pt idx="14710">
                  <c:v>41764.227280092593</c:v>
                </c:pt>
                <c:pt idx="14711">
                  <c:v>41764.227337962962</c:v>
                </c:pt>
                <c:pt idx="14712">
                  <c:v>41764.227395833332</c:v>
                </c:pt>
                <c:pt idx="14713">
                  <c:v>41764.227465277778</c:v>
                </c:pt>
                <c:pt idx="14714">
                  <c:v>41764.227523148147</c:v>
                </c:pt>
                <c:pt idx="14715">
                  <c:v>41764.227581018517</c:v>
                </c:pt>
                <c:pt idx="14716">
                  <c:v>41764.227638888886</c:v>
                </c:pt>
                <c:pt idx="14717">
                  <c:v>41764.227708333332</c:v>
                </c:pt>
                <c:pt idx="14718">
                  <c:v>41764.227766203701</c:v>
                </c:pt>
                <c:pt idx="14719">
                  <c:v>41764.227824074071</c:v>
                </c:pt>
                <c:pt idx="14720">
                  <c:v>41764.227893518517</c:v>
                </c:pt>
                <c:pt idx="14721">
                  <c:v>41764.227951388886</c:v>
                </c:pt>
                <c:pt idx="14722">
                  <c:v>41764.228009259263</c:v>
                </c:pt>
                <c:pt idx="14723">
                  <c:v>41764.228078703702</c:v>
                </c:pt>
                <c:pt idx="14724">
                  <c:v>41764.228136574071</c:v>
                </c:pt>
                <c:pt idx="14725">
                  <c:v>41764.228194444448</c:v>
                </c:pt>
                <c:pt idx="14726">
                  <c:v>41764.228263888886</c:v>
                </c:pt>
                <c:pt idx="14727">
                  <c:v>41764.228321759256</c:v>
                </c:pt>
                <c:pt idx="14728">
                  <c:v>41764.228379629632</c:v>
                </c:pt>
                <c:pt idx="14729">
                  <c:v>41764.228437500002</c:v>
                </c:pt>
                <c:pt idx="14730">
                  <c:v>41764.228506944448</c:v>
                </c:pt>
                <c:pt idx="14731">
                  <c:v>41764.228564814817</c:v>
                </c:pt>
                <c:pt idx="14732">
                  <c:v>41764.228622685187</c:v>
                </c:pt>
                <c:pt idx="14733">
                  <c:v>41764.228692129633</c:v>
                </c:pt>
                <c:pt idx="14734">
                  <c:v>41764.228750000002</c:v>
                </c:pt>
                <c:pt idx="14735">
                  <c:v>41764.228807870371</c:v>
                </c:pt>
                <c:pt idx="14736">
                  <c:v>41764.228877314818</c:v>
                </c:pt>
                <c:pt idx="14737">
                  <c:v>41764.228935185187</c:v>
                </c:pt>
                <c:pt idx="14738">
                  <c:v>41764.228993055556</c:v>
                </c:pt>
                <c:pt idx="14739">
                  <c:v>41764.229062500002</c:v>
                </c:pt>
                <c:pt idx="14740">
                  <c:v>41764.229120370372</c:v>
                </c:pt>
                <c:pt idx="14741">
                  <c:v>41764.229178240741</c:v>
                </c:pt>
                <c:pt idx="14742">
                  <c:v>41764.22923611111</c:v>
                </c:pt>
                <c:pt idx="14743">
                  <c:v>41764.229305555556</c:v>
                </c:pt>
                <c:pt idx="14744">
                  <c:v>41764.229363425926</c:v>
                </c:pt>
                <c:pt idx="14745">
                  <c:v>41764.229421296295</c:v>
                </c:pt>
                <c:pt idx="14746">
                  <c:v>41764.229490740741</c:v>
                </c:pt>
                <c:pt idx="14747">
                  <c:v>41764.229548611111</c:v>
                </c:pt>
                <c:pt idx="14748">
                  <c:v>41764.22960648148</c:v>
                </c:pt>
                <c:pt idx="14749">
                  <c:v>41764.229675925926</c:v>
                </c:pt>
                <c:pt idx="14750">
                  <c:v>41764.229733796295</c:v>
                </c:pt>
                <c:pt idx="14751">
                  <c:v>41764.229791666665</c:v>
                </c:pt>
                <c:pt idx="14752">
                  <c:v>41764.229861111111</c:v>
                </c:pt>
                <c:pt idx="14753">
                  <c:v>41764.22991898148</c:v>
                </c:pt>
                <c:pt idx="14754">
                  <c:v>41764.22997685185</c:v>
                </c:pt>
                <c:pt idx="14755">
                  <c:v>41764.230034722219</c:v>
                </c:pt>
                <c:pt idx="14756">
                  <c:v>41764.230104166665</c:v>
                </c:pt>
                <c:pt idx="14757">
                  <c:v>41764.230162037034</c:v>
                </c:pt>
                <c:pt idx="14758">
                  <c:v>41764.230219907404</c:v>
                </c:pt>
                <c:pt idx="14759">
                  <c:v>41764.23028935185</c:v>
                </c:pt>
                <c:pt idx="14760">
                  <c:v>41764.230347222219</c:v>
                </c:pt>
                <c:pt idx="14761">
                  <c:v>41764.230405092596</c:v>
                </c:pt>
                <c:pt idx="14762">
                  <c:v>41764.230474537035</c:v>
                </c:pt>
                <c:pt idx="14763">
                  <c:v>41764.230532407404</c:v>
                </c:pt>
                <c:pt idx="14764">
                  <c:v>41764.230590277781</c:v>
                </c:pt>
                <c:pt idx="14765">
                  <c:v>41764.23065972222</c:v>
                </c:pt>
                <c:pt idx="14766">
                  <c:v>41764.230717592596</c:v>
                </c:pt>
                <c:pt idx="14767">
                  <c:v>41764.230775462966</c:v>
                </c:pt>
                <c:pt idx="14768">
                  <c:v>41764.230844907404</c:v>
                </c:pt>
                <c:pt idx="14769">
                  <c:v>41764.230902777781</c:v>
                </c:pt>
                <c:pt idx="14770">
                  <c:v>41764.23096064815</c:v>
                </c:pt>
                <c:pt idx="14771">
                  <c:v>41764.23101851852</c:v>
                </c:pt>
                <c:pt idx="14772">
                  <c:v>41764.231087962966</c:v>
                </c:pt>
                <c:pt idx="14773">
                  <c:v>41764.231145833335</c:v>
                </c:pt>
                <c:pt idx="14774">
                  <c:v>41764.231203703705</c:v>
                </c:pt>
                <c:pt idx="14775">
                  <c:v>41764.231273148151</c:v>
                </c:pt>
                <c:pt idx="14776">
                  <c:v>41764.23133101852</c:v>
                </c:pt>
                <c:pt idx="14777">
                  <c:v>41764.231388888889</c:v>
                </c:pt>
                <c:pt idx="14778">
                  <c:v>41764.231458333335</c:v>
                </c:pt>
                <c:pt idx="14779">
                  <c:v>41764.231516203705</c:v>
                </c:pt>
                <c:pt idx="14780">
                  <c:v>41764.231574074074</c:v>
                </c:pt>
                <c:pt idx="14781">
                  <c:v>41764.23164351852</c:v>
                </c:pt>
                <c:pt idx="14782">
                  <c:v>41764.23170138889</c:v>
                </c:pt>
                <c:pt idx="14783">
                  <c:v>41764.231759259259</c:v>
                </c:pt>
                <c:pt idx="14784">
                  <c:v>41764.231817129628</c:v>
                </c:pt>
                <c:pt idx="14785">
                  <c:v>41764.231886574074</c:v>
                </c:pt>
                <c:pt idx="14786">
                  <c:v>41764.231944444444</c:v>
                </c:pt>
                <c:pt idx="14787">
                  <c:v>41764.232002314813</c:v>
                </c:pt>
                <c:pt idx="14788">
                  <c:v>41764.232071759259</c:v>
                </c:pt>
                <c:pt idx="14789">
                  <c:v>41764.232129629629</c:v>
                </c:pt>
                <c:pt idx="14790">
                  <c:v>41764.232187499998</c:v>
                </c:pt>
                <c:pt idx="14791">
                  <c:v>41764.232256944444</c:v>
                </c:pt>
                <c:pt idx="14792">
                  <c:v>41764.232314814813</c:v>
                </c:pt>
                <c:pt idx="14793">
                  <c:v>41764.232372685183</c:v>
                </c:pt>
                <c:pt idx="14794">
                  <c:v>41764.232442129629</c:v>
                </c:pt>
                <c:pt idx="14795">
                  <c:v>41764.232499999998</c:v>
                </c:pt>
                <c:pt idx="14796">
                  <c:v>41764.232557870368</c:v>
                </c:pt>
                <c:pt idx="14797">
                  <c:v>41764.232615740744</c:v>
                </c:pt>
                <c:pt idx="14798">
                  <c:v>41764.232685185183</c:v>
                </c:pt>
                <c:pt idx="14799">
                  <c:v>41764.232743055552</c:v>
                </c:pt>
                <c:pt idx="14800">
                  <c:v>41764.232800925929</c:v>
                </c:pt>
                <c:pt idx="14801">
                  <c:v>41764.232870370368</c:v>
                </c:pt>
                <c:pt idx="14802">
                  <c:v>41764.232928240737</c:v>
                </c:pt>
                <c:pt idx="14803">
                  <c:v>41764.232986111114</c:v>
                </c:pt>
                <c:pt idx="14804">
                  <c:v>41764.233055555553</c:v>
                </c:pt>
                <c:pt idx="14805">
                  <c:v>41764.233113425929</c:v>
                </c:pt>
                <c:pt idx="14806">
                  <c:v>41764.233171296299</c:v>
                </c:pt>
                <c:pt idx="14807">
                  <c:v>41764.233240740738</c:v>
                </c:pt>
                <c:pt idx="14808">
                  <c:v>41764.233298611114</c:v>
                </c:pt>
                <c:pt idx="14809">
                  <c:v>41764.233356481483</c:v>
                </c:pt>
                <c:pt idx="14810">
                  <c:v>41764.233414351853</c:v>
                </c:pt>
                <c:pt idx="14811">
                  <c:v>41764.233483796299</c:v>
                </c:pt>
                <c:pt idx="14812">
                  <c:v>41764.233541666668</c:v>
                </c:pt>
                <c:pt idx="14813">
                  <c:v>41764.233599537038</c:v>
                </c:pt>
                <c:pt idx="14814">
                  <c:v>41764.233668981484</c:v>
                </c:pt>
                <c:pt idx="14815">
                  <c:v>41764.233726851853</c:v>
                </c:pt>
                <c:pt idx="14816">
                  <c:v>41764.233784722222</c:v>
                </c:pt>
                <c:pt idx="14817">
                  <c:v>41764.233854166669</c:v>
                </c:pt>
                <c:pt idx="14818">
                  <c:v>41764.233912037038</c:v>
                </c:pt>
                <c:pt idx="14819">
                  <c:v>41764.233969907407</c:v>
                </c:pt>
                <c:pt idx="14820">
                  <c:v>41764.234039351853</c:v>
                </c:pt>
                <c:pt idx="14821">
                  <c:v>41764.234097222223</c:v>
                </c:pt>
                <c:pt idx="14822">
                  <c:v>41764.234155092592</c:v>
                </c:pt>
                <c:pt idx="14823">
                  <c:v>41764.234224537038</c:v>
                </c:pt>
                <c:pt idx="14824">
                  <c:v>41764.234282407408</c:v>
                </c:pt>
                <c:pt idx="14825">
                  <c:v>41764.234340277777</c:v>
                </c:pt>
                <c:pt idx="14826">
                  <c:v>41764.234398148146</c:v>
                </c:pt>
                <c:pt idx="14827">
                  <c:v>41764.234467592592</c:v>
                </c:pt>
                <c:pt idx="14828">
                  <c:v>41764.234525462962</c:v>
                </c:pt>
                <c:pt idx="14829">
                  <c:v>41764.234583333331</c:v>
                </c:pt>
                <c:pt idx="14830">
                  <c:v>41764.234652777777</c:v>
                </c:pt>
                <c:pt idx="14831">
                  <c:v>41764.234710648147</c:v>
                </c:pt>
                <c:pt idx="14832">
                  <c:v>41764.234768518516</c:v>
                </c:pt>
                <c:pt idx="14833">
                  <c:v>41764.234837962962</c:v>
                </c:pt>
                <c:pt idx="14834">
                  <c:v>41764.234895833331</c:v>
                </c:pt>
                <c:pt idx="14835">
                  <c:v>41764.234953703701</c:v>
                </c:pt>
                <c:pt idx="14836">
                  <c:v>41764.235023148147</c:v>
                </c:pt>
                <c:pt idx="14837">
                  <c:v>41764.235081018516</c:v>
                </c:pt>
                <c:pt idx="14838">
                  <c:v>41764.235138888886</c:v>
                </c:pt>
                <c:pt idx="14839">
                  <c:v>41764.235196759262</c:v>
                </c:pt>
                <c:pt idx="14840">
                  <c:v>41764.235266203701</c:v>
                </c:pt>
                <c:pt idx="14841">
                  <c:v>41764.235324074078</c:v>
                </c:pt>
                <c:pt idx="14842">
                  <c:v>41764.235381944447</c:v>
                </c:pt>
                <c:pt idx="14843">
                  <c:v>41764.235451388886</c:v>
                </c:pt>
                <c:pt idx="14844">
                  <c:v>41764.235509259262</c:v>
                </c:pt>
                <c:pt idx="14845">
                  <c:v>41764.235567129632</c:v>
                </c:pt>
                <c:pt idx="14846">
                  <c:v>41764.235636574071</c:v>
                </c:pt>
                <c:pt idx="14847">
                  <c:v>41764.235694444447</c:v>
                </c:pt>
                <c:pt idx="14848">
                  <c:v>41764.235752314817</c:v>
                </c:pt>
                <c:pt idx="14849">
                  <c:v>41764.235821759263</c:v>
                </c:pt>
                <c:pt idx="14850">
                  <c:v>41764.235879629632</c:v>
                </c:pt>
                <c:pt idx="14851">
                  <c:v>41764.235937500001</c:v>
                </c:pt>
                <c:pt idx="14852">
                  <c:v>41764.235995370371</c:v>
                </c:pt>
                <c:pt idx="14853">
                  <c:v>41764.236064814817</c:v>
                </c:pt>
                <c:pt idx="14854">
                  <c:v>41764.236122685186</c:v>
                </c:pt>
                <c:pt idx="14855">
                  <c:v>41764.236180555556</c:v>
                </c:pt>
                <c:pt idx="14856">
                  <c:v>41764.236250000002</c:v>
                </c:pt>
                <c:pt idx="14857">
                  <c:v>41764.236307870371</c:v>
                </c:pt>
                <c:pt idx="14858">
                  <c:v>41764.23636574074</c:v>
                </c:pt>
                <c:pt idx="14859">
                  <c:v>41764.236435185187</c:v>
                </c:pt>
                <c:pt idx="14860">
                  <c:v>41764.236493055556</c:v>
                </c:pt>
                <c:pt idx="14861">
                  <c:v>41764.236550925925</c:v>
                </c:pt>
                <c:pt idx="14862">
                  <c:v>41764.236620370371</c:v>
                </c:pt>
                <c:pt idx="14863">
                  <c:v>41764.236678240741</c:v>
                </c:pt>
                <c:pt idx="14864">
                  <c:v>41764.23673611111</c:v>
                </c:pt>
                <c:pt idx="14865">
                  <c:v>41764.236793981479</c:v>
                </c:pt>
                <c:pt idx="14866">
                  <c:v>41764.236863425926</c:v>
                </c:pt>
                <c:pt idx="14867">
                  <c:v>41764.236921296295</c:v>
                </c:pt>
                <c:pt idx="14868">
                  <c:v>41764.236979166664</c:v>
                </c:pt>
                <c:pt idx="14869">
                  <c:v>41764.23704861111</c:v>
                </c:pt>
                <c:pt idx="14870">
                  <c:v>41764.23710648148</c:v>
                </c:pt>
                <c:pt idx="14871">
                  <c:v>41764.237164351849</c:v>
                </c:pt>
                <c:pt idx="14872">
                  <c:v>41764.237233796295</c:v>
                </c:pt>
                <c:pt idx="14873">
                  <c:v>41764.237291666665</c:v>
                </c:pt>
                <c:pt idx="14874">
                  <c:v>41764.237349537034</c:v>
                </c:pt>
                <c:pt idx="14875">
                  <c:v>41764.23741898148</c:v>
                </c:pt>
                <c:pt idx="14876">
                  <c:v>41764.237476851849</c:v>
                </c:pt>
                <c:pt idx="14877">
                  <c:v>41764.237534722219</c:v>
                </c:pt>
                <c:pt idx="14878">
                  <c:v>41764.237604166665</c:v>
                </c:pt>
                <c:pt idx="14879">
                  <c:v>41764.237662037034</c:v>
                </c:pt>
                <c:pt idx="14880">
                  <c:v>41764.237719907411</c:v>
                </c:pt>
                <c:pt idx="14881">
                  <c:v>41764.23777777778</c:v>
                </c:pt>
                <c:pt idx="14882">
                  <c:v>41764.237847222219</c:v>
                </c:pt>
                <c:pt idx="14883">
                  <c:v>41764.237905092596</c:v>
                </c:pt>
                <c:pt idx="14884">
                  <c:v>41764.237962962965</c:v>
                </c:pt>
                <c:pt idx="14885">
                  <c:v>41764.238032407404</c:v>
                </c:pt>
                <c:pt idx="14886">
                  <c:v>41764.23809027778</c:v>
                </c:pt>
                <c:pt idx="14887">
                  <c:v>41764.23814814815</c:v>
                </c:pt>
                <c:pt idx="14888">
                  <c:v>41764.238217592596</c:v>
                </c:pt>
                <c:pt idx="14889">
                  <c:v>41764.238275462965</c:v>
                </c:pt>
                <c:pt idx="14890">
                  <c:v>41764.238333333335</c:v>
                </c:pt>
                <c:pt idx="14891">
                  <c:v>41764.238402777781</c:v>
                </c:pt>
                <c:pt idx="14892">
                  <c:v>41764.23846064815</c:v>
                </c:pt>
                <c:pt idx="14893">
                  <c:v>41764.238518518519</c:v>
                </c:pt>
                <c:pt idx="14894">
                  <c:v>41764.238576388889</c:v>
                </c:pt>
                <c:pt idx="14895">
                  <c:v>41764.238645833335</c:v>
                </c:pt>
                <c:pt idx="14896">
                  <c:v>41764.238703703704</c:v>
                </c:pt>
                <c:pt idx="14897">
                  <c:v>41764.238761574074</c:v>
                </c:pt>
                <c:pt idx="14898">
                  <c:v>41764.23883101852</c:v>
                </c:pt>
                <c:pt idx="14899">
                  <c:v>41764.238888888889</c:v>
                </c:pt>
                <c:pt idx="14900">
                  <c:v>41764.238946759258</c:v>
                </c:pt>
                <c:pt idx="14901">
                  <c:v>41764.239016203705</c:v>
                </c:pt>
                <c:pt idx="14902">
                  <c:v>41764.239074074074</c:v>
                </c:pt>
                <c:pt idx="14903">
                  <c:v>41764.239131944443</c:v>
                </c:pt>
                <c:pt idx="14904">
                  <c:v>41764.239201388889</c:v>
                </c:pt>
                <c:pt idx="14905">
                  <c:v>41764.239259259259</c:v>
                </c:pt>
                <c:pt idx="14906">
                  <c:v>41764.239317129628</c:v>
                </c:pt>
                <c:pt idx="14907">
                  <c:v>41764.239374999997</c:v>
                </c:pt>
                <c:pt idx="14908">
                  <c:v>41764.239444444444</c:v>
                </c:pt>
                <c:pt idx="14909">
                  <c:v>41764.239502314813</c:v>
                </c:pt>
                <c:pt idx="14910">
                  <c:v>41764.239560185182</c:v>
                </c:pt>
                <c:pt idx="14911">
                  <c:v>41764.239629629628</c:v>
                </c:pt>
                <c:pt idx="14912">
                  <c:v>41764.239687499998</c:v>
                </c:pt>
                <c:pt idx="14913">
                  <c:v>41764.239745370367</c:v>
                </c:pt>
                <c:pt idx="14914">
                  <c:v>41764.239814814813</c:v>
                </c:pt>
                <c:pt idx="14915">
                  <c:v>41764.239872685182</c:v>
                </c:pt>
                <c:pt idx="14916">
                  <c:v>41764.239930555559</c:v>
                </c:pt>
                <c:pt idx="14917">
                  <c:v>41764.239999999998</c:v>
                </c:pt>
                <c:pt idx="14918">
                  <c:v>41764.240057870367</c:v>
                </c:pt>
                <c:pt idx="14919">
                  <c:v>41764.240115740744</c:v>
                </c:pt>
                <c:pt idx="14920">
                  <c:v>41764.240173611113</c:v>
                </c:pt>
                <c:pt idx="14921">
                  <c:v>41764.240243055552</c:v>
                </c:pt>
                <c:pt idx="14922">
                  <c:v>41764.240300925929</c:v>
                </c:pt>
                <c:pt idx="14923">
                  <c:v>41764.240358796298</c:v>
                </c:pt>
                <c:pt idx="14924">
                  <c:v>41764.240428240744</c:v>
                </c:pt>
                <c:pt idx="14925">
                  <c:v>41764.240486111114</c:v>
                </c:pt>
                <c:pt idx="14926">
                  <c:v>41764.240543981483</c:v>
                </c:pt>
                <c:pt idx="14927">
                  <c:v>41764.240613425929</c:v>
                </c:pt>
                <c:pt idx="14928">
                  <c:v>41764.240671296298</c:v>
                </c:pt>
                <c:pt idx="14929">
                  <c:v>41764.240729166668</c:v>
                </c:pt>
                <c:pt idx="14930">
                  <c:v>41764.240798611114</c:v>
                </c:pt>
                <c:pt idx="14931">
                  <c:v>41764.240856481483</c:v>
                </c:pt>
                <c:pt idx="14932">
                  <c:v>41764.240914351853</c:v>
                </c:pt>
                <c:pt idx="14933">
                  <c:v>41764.240983796299</c:v>
                </c:pt>
                <c:pt idx="14934">
                  <c:v>41764.241041666668</c:v>
                </c:pt>
                <c:pt idx="14935">
                  <c:v>41764.241099537037</c:v>
                </c:pt>
                <c:pt idx="14936">
                  <c:v>41764.241157407407</c:v>
                </c:pt>
                <c:pt idx="14937">
                  <c:v>41764.241226851853</c:v>
                </c:pt>
                <c:pt idx="14938">
                  <c:v>41764.241284722222</c:v>
                </c:pt>
                <c:pt idx="14939">
                  <c:v>41764.241342592592</c:v>
                </c:pt>
                <c:pt idx="14940">
                  <c:v>41764.241412037038</c:v>
                </c:pt>
                <c:pt idx="14941">
                  <c:v>41764.241469907407</c:v>
                </c:pt>
                <c:pt idx="14942">
                  <c:v>41764.241527777776</c:v>
                </c:pt>
                <c:pt idx="14943">
                  <c:v>41764.241597222222</c:v>
                </c:pt>
                <c:pt idx="14944">
                  <c:v>41764.241655092592</c:v>
                </c:pt>
                <c:pt idx="14945">
                  <c:v>41764.241712962961</c:v>
                </c:pt>
                <c:pt idx="14946">
                  <c:v>41764.241782407407</c:v>
                </c:pt>
                <c:pt idx="14947">
                  <c:v>41764.241840277777</c:v>
                </c:pt>
                <c:pt idx="14948">
                  <c:v>41764.241898148146</c:v>
                </c:pt>
                <c:pt idx="14949">
                  <c:v>41764.241956018515</c:v>
                </c:pt>
                <c:pt idx="14950">
                  <c:v>41764.242025462961</c:v>
                </c:pt>
                <c:pt idx="14951">
                  <c:v>41764.242083333331</c:v>
                </c:pt>
                <c:pt idx="14952">
                  <c:v>41764.2421412037</c:v>
                </c:pt>
                <c:pt idx="14953">
                  <c:v>41764.242210648146</c:v>
                </c:pt>
                <c:pt idx="14954">
                  <c:v>41764.242268518516</c:v>
                </c:pt>
                <c:pt idx="14955">
                  <c:v>41764.242326388892</c:v>
                </c:pt>
                <c:pt idx="14956">
                  <c:v>41764.242395833331</c:v>
                </c:pt>
                <c:pt idx="14957">
                  <c:v>41764.2424537037</c:v>
                </c:pt>
                <c:pt idx="14958">
                  <c:v>41764.242511574077</c:v>
                </c:pt>
                <c:pt idx="14959">
                  <c:v>41764.242581018516</c:v>
                </c:pt>
                <c:pt idx="14960">
                  <c:v>41764.242638888885</c:v>
                </c:pt>
                <c:pt idx="14961">
                  <c:v>41764.242696759262</c:v>
                </c:pt>
                <c:pt idx="14962">
                  <c:v>41764.242754629631</c:v>
                </c:pt>
                <c:pt idx="14963">
                  <c:v>41764.242824074077</c:v>
                </c:pt>
                <c:pt idx="14964">
                  <c:v>41764.242881944447</c:v>
                </c:pt>
                <c:pt idx="14965">
                  <c:v>41764.242939814816</c:v>
                </c:pt>
                <c:pt idx="14966">
                  <c:v>41764.243009259262</c:v>
                </c:pt>
                <c:pt idx="14967">
                  <c:v>41764.243067129632</c:v>
                </c:pt>
                <c:pt idx="14968">
                  <c:v>41764.243125000001</c:v>
                </c:pt>
                <c:pt idx="14969">
                  <c:v>41764.243194444447</c:v>
                </c:pt>
                <c:pt idx="14970">
                  <c:v>41764.243252314816</c:v>
                </c:pt>
                <c:pt idx="14971">
                  <c:v>41764.243310185186</c:v>
                </c:pt>
                <c:pt idx="14972">
                  <c:v>41764.243379629632</c:v>
                </c:pt>
                <c:pt idx="14973">
                  <c:v>41764.243437500001</c:v>
                </c:pt>
                <c:pt idx="14974">
                  <c:v>41764.243495370371</c:v>
                </c:pt>
                <c:pt idx="14975">
                  <c:v>41764.24355324074</c:v>
                </c:pt>
                <c:pt idx="14976">
                  <c:v>41764.243622685186</c:v>
                </c:pt>
                <c:pt idx="14977">
                  <c:v>41764.243680555555</c:v>
                </c:pt>
                <c:pt idx="14978">
                  <c:v>41764.243738425925</c:v>
                </c:pt>
                <c:pt idx="14979">
                  <c:v>41764.243807870371</c:v>
                </c:pt>
                <c:pt idx="14980">
                  <c:v>41764.24386574074</c:v>
                </c:pt>
                <c:pt idx="14981">
                  <c:v>41764.243923611109</c:v>
                </c:pt>
                <c:pt idx="14982">
                  <c:v>41764.243993055556</c:v>
                </c:pt>
                <c:pt idx="14983">
                  <c:v>41764.244050925925</c:v>
                </c:pt>
                <c:pt idx="14984">
                  <c:v>41764.244108796294</c:v>
                </c:pt>
                <c:pt idx="14985">
                  <c:v>41764.24417824074</c:v>
                </c:pt>
                <c:pt idx="14986">
                  <c:v>41764.24423611111</c:v>
                </c:pt>
                <c:pt idx="14987">
                  <c:v>41764.244293981479</c:v>
                </c:pt>
                <c:pt idx="14988">
                  <c:v>41764.244363425925</c:v>
                </c:pt>
                <c:pt idx="14989">
                  <c:v>41764.244421296295</c:v>
                </c:pt>
                <c:pt idx="14990">
                  <c:v>41764.244479166664</c:v>
                </c:pt>
                <c:pt idx="14991">
                  <c:v>41764.244537037041</c:v>
                </c:pt>
                <c:pt idx="14992">
                  <c:v>41764.244606481479</c:v>
                </c:pt>
                <c:pt idx="14993">
                  <c:v>41764.244664351849</c:v>
                </c:pt>
                <c:pt idx="14994">
                  <c:v>41764.244722222225</c:v>
                </c:pt>
                <c:pt idx="14995">
                  <c:v>41764.244791666664</c:v>
                </c:pt>
                <c:pt idx="14996">
                  <c:v>41764.244849537034</c:v>
                </c:pt>
                <c:pt idx="14997">
                  <c:v>41764.24490740741</c:v>
                </c:pt>
                <c:pt idx="14998">
                  <c:v>41764.244976851849</c:v>
                </c:pt>
                <c:pt idx="14999">
                  <c:v>41764.245034722226</c:v>
                </c:pt>
                <c:pt idx="15000">
                  <c:v>41764.245092592595</c:v>
                </c:pt>
                <c:pt idx="15001">
                  <c:v>41764.245162037034</c:v>
                </c:pt>
                <c:pt idx="15002">
                  <c:v>41764.245219907411</c:v>
                </c:pt>
                <c:pt idx="15003">
                  <c:v>41764.24527777778</c:v>
                </c:pt>
                <c:pt idx="15004">
                  <c:v>41764.245335648149</c:v>
                </c:pt>
                <c:pt idx="15005">
                  <c:v>41764.245405092595</c:v>
                </c:pt>
                <c:pt idx="15006">
                  <c:v>41764.245462962965</c:v>
                </c:pt>
                <c:pt idx="15007">
                  <c:v>41764.245520833334</c:v>
                </c:pt>
                <c:pt idx="15008">
                  <c:v>41764.24559027778</c:v>
                </c:pt>
                <c:pt idx="15009">
                  <c:v>41764.245648148149</c:v>
                </c:pt>
                <c:pt idx="15010">
                  <c:v>41764.245706018519</c:v>
                </c:pt>
                <c:pt idx="15011">
                  <c:v>41764.245775462965</c:v>
                </c:pt>
                <c:pt idx="15012">
                  <c:v>41764.245833333334</c:v>
                </c:pt>
                <c:pt idx="15013">
                  <c:v>41764.245891203704</c:v>
                </c:pt>
                <c:pt idx="15014">
                  <c:v>41764.24596064815</c:v>
                </c:pt>
                <c:pt idx="15015">
                  <c:v>41764.246018518519</c:v>
                </c:pt>
                <c:pt idx="15016">
                  <c:v>41764.246076388888</c:v>
                </c:pt>
                <c:pt idx="15017">
                  <c:v>41764.246145833335</c:v>
                </c:pt>
                <c:pt idx="15018">
                  <c:v>41764.246203703704</c:v>
                </c:pt>
                <c:pt idx="15019">
                  <c:v>41764.246261574073</c:v>
                </c:pt>
                <c:pt idx="15020">
                  <c:v>41764.246319444443</c:v>
                </c:pt>
                <c:pt idx="15021">
                  <c:v>41764.246388888889</c:v>
                </c:pt>
                <c:pt idx="15022">
                  <c:v>41764.246446759258</c:v>
                </c:pt>
                <c:pt idx="15023">
                  <c:v>41764.246504629627</c:v>
                </c:pt>
                <c:pt idx="15024">
                  <c:v>41764.246574074074</c:v>
                </c:pt>
                <c:pt idx="15025">
                  <c:v>41764.246631944443</c:v>
                </c:pt>
                <c:pt idx="15026">
                  <c:v>41764.246689814812</c:v>
                </c:pt>
                <c:pt idx="15027">
                  <c:v>41764.246759259258</c:v>
                </c:pt>
                <c:pt idx="15028">
                  <c:v>41764.246817129628</c:v>
                </c:pt>
                <c:pt idx="15029">
                  <c:v>41764.246874999997</c:v>
                </c:pt>
                <c:pt idx="15030">
                  <c:v>41764.246944444443</c:v>
                </c:pt>
                <c:pt idx="15031">
                  <c:v>41764.247002314813</c:v>
                </c:pt>
                <c:pt idx="15032">
                  <c:v>41764.247060185182</c:v>
                </c:pt>
                <c:pt idx="15033">
                  <c:v>41764.247118055559</c:v>
                </c:pt>
                <c:pt idx="15034">
                  <c:v>41764.247187499997</c:v>
                </c:pt>
                <c:pt idx="15035">
                  <c:v>41764.247245370374</c:v>
                </c:pt>
                <c:pt idx="15036">
                  <c:v>41764.247303240743</c:v>
                </c:pt>
                <c:pt idx="15037">
                  <c:v>41764.247372685182</c:v>
                </c:pt>
                <c:pt idx="15038">
                  <c:v>41764.247430555559</c:v>
                </c:pt>
                <c:pt idx="15039">
                  <c:v>41764.247488425928</c:v>
                </c:pt>
                <c:pt idx="15040">
                  <c:v>41764.247557870367</c:v>
                </c:pt>
                <c:pt idx="15041">
                  <c:v>41764.247615740744</c:v>
                </c:pt>
                <c:pt idx="15042">
                  <c:v>41764.247673611113</c:v>
                </c:pt>
                <c:pt idx="15043">
                  <c:v>41764.247743055559</c:v>
                </c:pt>
                <c:pt idx="15044">
                  <c:v>41764.247800925928</c:v>
                </c:pt>
                <c:pt idx="15045">
                  <c:v>41764.247858796298</c:v>
                </c:pt>
                <c:pt idx="15046">
                  <c:v>41764.247916666667</c:v>
                </c:pt>
                <c:pt idx="15047">
                  <c:v>41764.247986111113</c:v>
                </c:pt>
                <c:pt idx="15048">
                  <c:v>41764.248043981483</c:v>
                </c:pt>
                <c:pt idx="15049">
                  <c:v>41764.248101851852</c:v>
                </c:pt>
                <c:pt idx="15050">
                  <c:v>41764.248171296298</c:v>
                </c:pt>
                <c:pt idx="15051">
                  <c:v>41764.248229166667</c:v>
                </c:pt>
                <c:pt idx="15052">
                  <c:v>41764.248287037037</c:v>
                </c:pt>
                <c:pt idx="15053">
                  <c:v>41764.248356481483</c:v>
                </c:pt>
                <c:pt idx="15054">
                  <c:v>41764.248414351852</c:v>
                </c:pt>
                <c:pt idx="15055">
                  <c:v>41764.248472222222</c:v>
                </c:pt>
                <c:pt idx="15056">
                  <c:v>41764.248541666668</c:v>
                </c:pt>
                <c:pt idx="15057">
                  <c:v>41764.248599537037</c:v>
                </c:pt>
                <c:pt idx="15058">
                  <c:v>41764.248657407406</c:v>
                </c:pt>
                <c:pt idx="15059">
                  <c:v>41764.248715277776</c:v>
                </c:pt>
                <c:pt idx="15060">
                  <c:v>41764.248784722222</c:v>
                </c:pt>
                <c:pt idx="15061">
                  <c:v>41764.248842592591</c:v>
                </c:pt>
                <c:pt idx="15062">
                  <c:v>41764.248900462961</c:v>
                </c:pt>
                <c:pt idx="15063">
                  <c:v>41764.248969907407</c:v>
                </c:pt>
                <c:pt idx="15064">
                  <c:v>41764.249027777776</c:v>
                </c:pt>
                <c:pt idx="15065">
                  <c:v>41764.249085648145</c:v>
                </c:pt>
                <c:pt idx="15066">
                  <c:v>41764.249155092592</c:v>
                </c:pt>
                <c:pt idx="15067">
                  <c:v>41764.249212962961</c:v>
                </c:pt>
                <c:pt idx="15068">
                  <c:v>41764.24927083333</c:v>
                </c:pt>
                <c:pt idx="15069">
                  <c:v>41764.249340277776</c:v>
                </c:pt>
                <c:pt idx="15070">
                  <c:v>41764.249398148146</c:v>
                </c:pt>
                <c:pt idx="15071">
                  <c:v>41764.249456018515</c:v>
                </c:pt>
                <c:pt idx="15072">
                  <c:v>41764.249525462961</c:v>
                </c:pt>
                <c:pt idx="15073">
                  <c:v>41764.249583333331</c:v>
                </c:pt>
                <c:pt idx="15074">
                  <c:v>41764.249641203707</c:v>
                </c:pt>
                <c:pt idx="15075">
                  <c:v>41764.249699074076</c:v>
                </c:pt>
                <c:pt idx="15076">
                  <c:v>41764.249768518515</c:v>
                </c:pt>
                <c:pt idx="15077">
                  <c:v>41764.249826388892</c:v>
                </c:pt>
                <c:pt idx="15078">
                  <c:v>41764.249884259261</c:v>
                </c:pt>
                <c:pt idx="15079">
                  <c:v>41764.2499537037</c:v>
                </c:pt>
                <c:pt idx="15080">
                  <c:v>41764.250011574077</c:v>
                </c:pt>
                <c:pt idx="15081">
                  <c:v>41764.250069444446</c:v>
                </c:pt>
                <c:pt idx="15082">
                  <c:v>41764.250138888892</c:v>
                </c:pt>
                <c:pt idx="15083">
                  <c:v>41764.250196759262</c:v>
                </c:pt>
                <c:pt idx="15084">
                  <c:v>41764.250254629631</c:v>
                </c:pt>
                <c:pt idx="15085">
                  <c:v>41764.250324074077</c:v>
                </c:pt>
                <c:pt idx="15086">
                  <c:v>41764.250381944446</c:v>
                </c:pt>
                <c:pt idx="15087">
                  <c:v>41764.250439814816</c:v>
                </c:pt>
                <c:pt idx="15088">
                  <c:v>41764.250497685185</c:v>
                </c:pt>
                <c:pt idx="15089">
                  <c:v>41764.250567129631</c:v>
                </c:pt>
                <c:pt idx="15090">
                  <c:v>41764.250625000001</c:v>
                </c:pt>
                <c:pt idx="15091">
                  <c:v>41764.25068287037</c:v>
                </c:pt>
                <c:pt idx="15092">
                  <c:v>41764.250752314816</c:v>
                </c:pt>
                <c:pt idx="15093">
                  <c:v>41764.250810185185</c:v>
                </c:pt>
                <c:pt idx="15094">
                  <c:v>41764.250868055555</c:v>
                </c:pt>
                <c:pt idx="15095">
                  <c:v>41764.250937500001</c:v>
                </c:pt>
                <c:pt idx="15096">
                  <c:v>41764.25099537037</c:v>
                </c:pt>
                <c:pt idx="15097">
                  <c:v>41764.25105324074</c:v>
                </c:pt>
                <c:pt idx="15098">
                  <c:v>41764.251122685186</c:v>
                </c:pt>
                <c:pt idx="15099">
                  <c:v>41764.251180555555</c:v>
                </c:pt>
                <c:pt idx="15100">
                  <c:v>41764.251238425924</c:v>
                </c:pt>
                <c:pt idx="15101">
                  <c:v>41764.251296296294</c:v>
                </c:pt>
                <c:pt idx="15102">
                  <c:v>41764.25136574074</c:v>
                </c:pt>
                <c:pt idx="15103">
                  <c:v>41764.251423611109</c:v>
                </c:pt>
                <c:pt idx="15104">
                  <c:v>41764.251481481479</c:v>
                </c:pt>
                <c:pt idx="15105">
                  <c:v>41764.251550925925</c:v>
                </c:pt>
                <c:pt idx="15106">
                  <c:v>41764.251608796294</c:v>
                </c:pt>
                <c:pt idx="15107">
                  <c:v>41764.251666666663</c:v>
                </c:pt>
                <c:pt idx="15108">
                  <c:v>41764.251736111109</c:v>
                </c:pt>
                <c:pt idx="15109">
                  <c:v>41764.251793981479</c:v>
                </c:pt>
                <c:pt idx="15110">
                  <c:v>41764.251851851855</c:v>
                </c:pt>
                <c:pt idx="15111">
                  <c:v>41764.251921296294</c:v>
                </c:pt>
                <c:pt idx="15112">
                  <c:v>41764.251979166664</c:v>
                </c:pt>
                <c:pt idx="15113">
                  <c:v>41764.25203703704</c:v>
                </c:pt>
                <c:pt idx="15114">
                  <c:v>41764.25209490741</c:v>
                </c:pt>
                <c:pt idx="15115">
                  <c:v>41764.252164351848</c:v>
                </c:pt>
                <c:pt idx="15116">
                  <c:v>41764.252222222225</c:v>
                </c:pt>
                <c:pt idx="15117">
                  <c:v>41764.252280092594</c:v>
                </c:pt>
                <c:pt idx="15118">
                  <c:v>41764.252349537041</c:v>
                </c:pt>
                <c:pt idx="15119">
                  <c:v>41764.25240740741</c:v>
                </c:pt>
                <c:pt idx="15120">
                  <c:v>41764.252465277779</c:v>
                </c:pt>
                <c:pt idx="15121">
                  <c:v>41764.252534722225</c:v>
                </c:pt>
                <c:pt idx="15122">
                  <c:v>41764.252592592595</c:v>
                </c:pt>
                <c:pt idx="15123">
                  <c:v>41764.252650462964</c:v>
                </c:pt>
                <c:pt idx="15124">
                  <c:v>41764.25271990741</c:v>
                </c:pt>
                <c:pt idx="15125">
                  <c:v>41764.25277777778</c:v>
                </c:pt>
                <c:pt idx="15126">
                  <c:v>41764.252835648149</c:v>
                </c:pt>
                <c:pt idx="15127">
                  <c:v>41764.252905092595</c:v>
                </c:pt>
                <c:pt idx="15128">
                  <c:v>41764.252962962964</c:v>
                </c:pt>
                <c:pt idx="15129">
                  <c:v>41764.253020833334</c:v>
                </c:pt>
                <c:pt idx="15130">
                  <c:v>41764.253078703703</c:v>
                </c:pt>
                <c:pt idx="15131">
                  <c:v>41764.253148148149</c:v>
                </c:pt>
                <c:pt idx="15132">
                  <c:v>41764.253206018519</c:v>
                </c:pt>
                <c:pt idx="15133">
                  <c:v>41764.253263888888</c:v>
                </c:pt>
                <c:pt idx="15134">
                  <c:v>41764.253333333334</c:v>
                </c:pt>
                <c:pt idx="15135">
                  <c:v>41764.253391203703</c:v>
                </c:pt>
                <c:pt idx="15136">
                  <c:v>41764.253449074073</c:v>
                </c:pt>
                <c:pt idx="15137">
                  <c:v>41764.253518518519</c:v>
                </c:pt>
                <c:pt idx="15138">
                  <c:v>41764.253576388888</c:v>
                </c:pt>
                <c:pt idx="15139">
                  <c:v>41764.253634259258</c:v>
                </c:pt>
                <c:pt idx="15140">
                  <c:v>41764.253703703704</c:v>
                </c:pt>
                <c:pt idx="15141">
                  <c:v>41764.253761574073</c:v>
                </c:pt>
                <c:pt idx="15142">
                  <c:v>41764.253819444442</c:v>
                </c:pt>
                <c:pt idx="15143">
                  <c:v>41764.253877314812</c:v>
                </c:pt>
                <c:pt idx="15144">
                  <c:v>41764.253946759258</c:v>
                </c:pt>
                <c:pt idx="15145">
                  <c:v>41764.254004629627</c:v>
                </c:pt>
                <c:pt idx="15146">
                  <c:v>41764.254062499997</c:v>
                </c:pt>
                <c:pt idx="15147">
                  <c:v>41764.254131944443</c:v>
                </c:pt>
                <c:pt idx="15148">
                  <c:v>41764.254189814812</c:v>
                </c:pt>
                <c:pt idx="15149">
                  <c:v>41764.254247685189</c:v>
                </c:pt>
                <c:pt idx="15150">
                  <c:v>41764.254317129627</c:v>
                </c:pt>
                <c:pt idx="15151">
                  <c:v>41764.254374999997</c:v>
                </c:pt>
                <c:pt idx="15152">
                  <c:v>41764.254432870373</c:v>
                </c:pt>
                <c:pt idx="15153">
                  <c:v>41764.254502314812</c:v>
                </c:pt>
                <c:pt idx="15154">
                  <c:v>41764.254560185182</c:v>
                </c:pt>
                <c:pt idx="15155">
                  <c:v>41764.254618055558</c:v>
                </c:pt>
                <c:pt idx="15156">
                  <c:v>41764.254675925928</c:v>
                </c:pt>
                <c:pt idx="15157">
                  <c:v>41764.254745370374</c:v>
                </c:pt>
                <c:pt idx="15158">
                  <c:v>41764.254803240743</c:v>
                </c:pt>
                <c:pt idx="15159">
                  <c:v>41764.254861111112</c:v>
                </c:pt>
                <c:pt idx="15160">
                  <c:v>41764.254930555559</c:v>
                </c:pt>
                <c:pt idx="15161">
                  <c:v>41764.254988425928</c:v>
                </c:pt>
                <c:pt idx="15162">
                  <c:v>41764.255046296297</c:v>
                </c:pt>
                <c:pt idx="15163">
                  <c:v>41764.255115740743</c:v>
                </c:pt>
                <c:pt idx="15164">
                  <c:v>41764.255173611113</c:v>
                </c:pt>
                <c:pt idx="15165">
                  <c:v>41764.255231481482</c:v>
                </c:pt>
                <c:pt idx="15166">
                  <c:v>41764.255300925928</c:v>
                </c:pt>
                <c:pt idx="15167">
                  <c:v>41764.255358796298</c:v>
                </c:pt>
                <c:pt idx="15168">
                  <c:v>41764.255416666667</c:v>
                </c:pt>
                <c:pt idx="15169">
                  <c:v>41764.255486111113</c:v>
                </c:pt>
                <c:pt idx="15170">
                  <c:v>41764.255543981482</c:v>
                </c:pt>
                <c:pt idx="15171">
                  <c:v>41764.255601851852</c:v>
                </c:pt>
                <c:pt idx="15172">
                  <c:v>41764.255659722221</c:v>
                </c:pt>
                <c:pt idx="15173">
                  <c:v>41764.255729166667</c:v>
                </c:pt>
                <c:pt idx="15174">
                  <c:v>41764.255787037036</c:v>
                </c:pt>
                <c:pt idx="15175">
                  <c:v>41764.255844907406</c:v>
                </c:pt>
                <c:pt idx="15176">
                  <c:v>41764.255914351852</c:v>
                </c:pt>
                <c:pt idx="15177">
                  <c:v>41764.255972222221</c:v>
                </c:pt>
                <c:pt idx="15178">
                  <c:v>41764.256030092591</c:v>
                </c:pt>
                <c:pt idx="15179">
                  <c:v>41764.256099537037</c:v>
                </c:pt>
                <c:pt idx="15180">
                  <c:v>41764.256157407406</c:v>
                </c:pt>
                <c:pt idx="15181">
                  <c:v>41764.256215277775</c:v>
                </c:pt>
                <c:pt idx="15182">
                  <c:v>41764.256284722222</c:v>
                </c:pt>
                <c:pt idx="15183">
                  <c:v>41764.256342592591</c:v>
                </c:pt>
                <c:pt idx="15184">
                  <c:v>41764.25640046296</c:v>
                </c:pt>
                <c:pt idx="15185">
                  <c:v>41764.256458333337</c:v>
                </c:pt>
                <c:pt idx="15186">
                  <c:v>41764.256527777776</c:v>
                </c:pt>
                <c:pt idx="15187">
                  <c:v>41764.256585648145</c:v>
                </c:pt>
                <c:pt idx="15188">
                  <c:v>41764.256643518522</c:v>
                </c:pt>
                <c:pt idx="15189">
                  <c:v>41764.256712962961</c:v>
                </c:pt>
                <c:pt idx="15190">
                  <c:v>41764.25677083333</c:v>
                </c:pt>
                <c:pt idx="15191">
                  <c:v>41764.256828703707</c:v>
                </c:pt>
                <c:pt idx="15192">
                  <c:v>41764.256898148145</c:v>
                </c:pt>
                <c:pt idx="15193">
                  <c:v>41764.256956018522</c:v>
                </c:pt>
                <c:pt idx="15194">
                  <c:v>41764.257013888891</c:v>
                </c:pt>
                <c:pt idx="15195">
                  <c:v>41764.25708333333</c:v>
                </c:pt>
                <c:pt idx="15196">
                  <c:v>41764.257141203707</c:v>
                </c:pt>
                <c:pt idx="15197">
                  <c:v>41764.257199074076</c:v>
                </c:pt>
                <c:pt idx="15198">
                  <c:v>41764.257256944446</c:v>
                </c:pt>
                <c:pt idx="15199">
                  <c:v>41764.257326388892</c:v>
                </c:pt>
                <c:pt idx="15200">
                  <c:v>41764.257384259261</c:v>
                </c:pt>
                <c:pt idx="15201">
                  <c:v>41764.25744212963</c:v>
                </c:pt>
                <c:pt idx="15202">
                  <c:v>41764.257511574076</c:v>
                </c:pt>
                <c:pt idx="15203">
                  <c:v>41764.257569444446</c:v>
                </c:pt>
                <c:pt idx="15204">
                  <c:v>41764.257627314815</c:v>
                </c:pt>
                <c:pt idx="15205">
                  <c:v>41764.257696759261</c:v>
                </c:pt>
                <c:pt idx="15206">
                  <c:v>41764.257754629631</c:v>
                </c:pt>
                <c:pt idx="15207">
                  <c:v>41764.2578125</c:v>
                </c:pt>
                <c:pt idx="15208">
                  <c:v>41764.257881944446</c:v>
                </c:pt>
                <c:pt idx="15209">
                  <c:v>41764.257939814815</c:v>
                </c:pt>
                <c:pt idx="15210">
                  <c:v>41764.257997685185</c:v>
                </c:pt>
                <c:pt idx="15211">
                  <c:v>41764.258055555554</c:v>
                </c:pt>
                <c:pt idx="15212">
                  <c:v>41764.258125</c:v>
                </c:pt>
                <c:pt idx="15213">
                  <c:v>41764.25818287037</c:v>
                </c:pt>
                <c:pt idx="15214">
                  <c:v>41764.258240740739</c:v>
                </c:pt>
                <c:pt idx="15215">
                  <c:v>41764.258310185185</c:v>
                </c:pt>
                <c:pt idx="15216">
                  <c:v>41764.258368055554</c:v>
                </c:pt>
                <c:pt idx="15217">
                  <c:v>41764.258425925924</c:v>
                </c:pt>
                <c:pt idx="15218">
                  <c:v>41764.25849537037</c:v>
                </c:pt>
                <c:pt idx="15219">
                  <c:v>41764.258553240739</c:v>
                </c:pt>
                <c:pt idx="15220">
                  <c:v>41764.258611111109</c:v>
                </c:pt>
                <c:pt idx="15221">
                  <c:v>41764.258680555555</c:v>
                </c:pt>
                <c:pt idx="15222">
                  <c:v>41764.258738425924</c:v>
                </c:pt>
                <c:pt idx="15223">
                  <c:v>41764.258796296293</c:v>
                </c:pt>
                <c:pt idx="15224">
                  <c:v>41764.25886574074</c:v>
                </c:pt>
                <c:pt idx="15225">
                  <c:v>41764.258923611109</c:v>
                </c:pt>
                <c:pt idx="15226">
                  <c:v>41764.258981481478</c:v>
                </c:pt>
                <c:pt idx="15227">
                  <c:v>41764.259039351855</c:v>
                </c:pt>
                <c:pt idx="15228">
                  <c:v>41764.259108796294</c:v>
                </c:pt>
                <c:pt idx="15229">
                  <c:v>41764.259166666663</c:v>
                </c:pt>
                <c:pt idx="15230">
                  <c:v>41764.25922453704</c:v>
                </c:pt>
                <c:pt idx="15231">
                  <c:v>41764.259293981479</c:v>
                </c:pt>
                <c:pt idx="15232">
                  <c:v>41764.259351851855</c:v>
                </c:pt>
                <c:pt idx="15233">
                  <c:v>41764.259409722225</c:v>
                </c:pt>
                <c:pt idx="15234">
                  <c:v>41764.259479166663</c:v>
                </c:pt>
                <c:pt idx="15235">
                  <c:v>41764.25953703704</c:v>
                </c:pt>
                <c:pt idx="15236">
                  <c:v>41764.259594907409</c:v>
                </c:pt>
                <c:pt idx="15237">
                  <c:v>41764.259664351855</c:v>
                </c:pt>
                <c:pt idx="15238">
                  <c:v>41764.259722222225</c:v>
                </c:pt>
                <c:pt idx="15239">
                  <c:v>41764.259780092594</c:v>
                </c:pt>
                <c:pt idx="15240">
                  <c:v>41764.259837962964</c:v>
                </c:pt>
                <c:pt idx="15241">
                  <c:v>41764.25990740741</c:v>
                </c:pt>
                <c:pt idx="15242">
                  <c:v>41764.259965277779</c:v>
                </c:pt>
                <c:pt idx="15243">
                  <c:v>41764.260023148148</c:v>
                </c:pt>
                <c:pt idx="15244">
                  <c:v>41764.260092592594</c:v>
                </c:pt>
                <c:pt idx="15245">
                  <c:v>41764.260150462964</c:v>
                </c:pt>
                <c:pt idx="15246">
                  <c:v>41764.260208333333</c:v>
                </c:pt>
                <c:pt idx="15247">
                  <c:v>41764.260277777779</c:v>
                </c:pt>
                <c:pt idx="15248">
                  <c:v>41764.260335648149</c:v>
                </c:pt>
                <c:pt idx="15249">
                  <c:v>41764.260393518518</c:v>
                </c:pt>
                <c:pt idx="15250">
                  <c:v>41764.260462962964</c:v>
                </c:pt>
                <c:pt idx="15251">
                  <c:v>41764.260520833333</c:v>
                </c:pt>
                <c:pt idx="15252">
                  <c:v>41764.260578703703</c:v>
                </c:pt>
                <c:pt idx="15253">
                  <c:v>41764.260636574072</c:v>
                </c:pt>
                <c:pt idx="15254">
                  <c:v>41764.260706018518</c:v>
                </c:pt>
                <c:pt idx="15255">
                  <c:v>41764.260763888888</c:v>
                </c:pt>
                <c:pt idx="15256">
                  <c:v>41764.260821759257</c:v>
                </c:pt>
                <c:pt idx="15257">
                  <c:v>41764.260891203703</c:v>
                </c:pt>
                <c:pt idx="15258">
                  <c:v>41764.260949074072</c:v>
                </c:pt>
                <c:pt idx="15259">
                  <c:v>41764.261006944442</c:v>
                </c:pt>
                <c:pt idx="15260">
                  <c:v>41764.261076388888</c:v>
                </c:pt>
                <c:pt idx="15261">
                  <c:v>41764.261134259257</c:v>
                </c:pt>
                <c:pt idx="15262">
                  <c:v>41764.261192129627</c:v>
                </c:pt>
                <c:pt idx="15263">
                  <c:v>41764.261261574073</c:v>
                </c:pt>
                <c:pt idx="15264">
                  <c:v>41764.261319444442</c:v>
                </c:pt>
                <c:pt idx="15265">
                  <c:v>41764.261377314811</c:v>
                </c:pt>
                <c:pt idx="15266">
                  <c:v>41764.261435185188</c:v>
                </c:pt>
                <c:pt idx="15267">
                  <c:v>41764.261504629627</c:v>
                </c:pt>
                <c:pt idx="15268">
                  <c:v>41764.261562500003</c:v>
                </c:pt>
                <c:pt idx="15269">
                  <c:v>41764.261620370373</c:v>
                </c:pt>
                <c:pt idx="15270">
                  <c:v>41764.261689814812</c:v>
                </c:pt>
                <c:pt idx="15271">
                  <c:v>41764.261747685188</c:v>
                </c:pt>
                <c:pt idx="15272">
                  <c:v>41764.261805555558</c:v>
                </c:pt>
                <c:pt idx="15273">
                  <c:v>41764.261874999997</c:v>
                </c:pt>
                <c:pt idx="15274">
                  <c:v>41764.261932870373</c:v>
                </c:pt>
                <c:pt idx="15275">
                  <c:v>41764.261990740742</c:v>
                </c:pt>
                <c:pt idx="15276">
                  <c:v>41764.262060185189</c:v>
                </c:pt>
                <c:pt idx="15277">
                  <c:v>41764.262118055558</c:v>
                </c:pt>
                <c:pt idx="15278">
                  <c:v>41764.262175925927</c:v>
                </c:pt>
                <c:pt idx="15279">
                  <c:v>41764.262245370373</c:v>
                </c:pt>
                <c:pt idx="15280">
                  <c:v>41764.262303240743</c:v>
                </c:pt>
                <c:pt idx="15281">
                  <c:v>41764.262361111112</c:v>
                </c:pt>
                <c:pt idx="15282">
                  <c:v>41764.262418981481</c:v>
                </c:pt>
                <c:pt idx="15283">
                  <c:v>41764.262488425928</c:v>
                </c:pt>
                <c:pt idx="15284">
                  <c:v>41764.262546296297</c:v>
                </c:pt>
                <c:pt idx="15285">
                  <c:v>41764.262604166666</c:v>
                </c:pt>
                <c:pt idx="15286">
                  <c:v>41764.262673611112</c:v>
                </c:pt>
                <c:pt idx="15287">
                  <c:v>41764.262731481482</c:v>
                </c:pt>
                <c:pt idx="15288">
                  <c:v>41764.262789351851</c:v>
                </c:pt>
                <c:pt idx="15289">
                  <c:v>41764.262858796297</c:v>
                </c:pt>
                <c:pt idx="15290">
                  <c:v>41764.262916666667</c:v>
                </c:pt>
                <c:pt idx="15291">
                  <c:v>41764.262974537036</c:v>
                </c:pt>
                <c:pt idx="15292">
                  <c:v>41764.263043981482</c:v>
                </c:pt>
                <c:pt idx="15293">
                  <c:v>41764.263101851851</c:v>
                </c:pt>
                <c:pt idx="15294">
                  <c:v>41764.263159722221</c:v>
                </c:pt>
                <c:pt idx="15295">
                  <c:v>41764.26321759259</c:v>
                </c:pt>
                <c:pt idx="15296">
                  <c:v>41764.263287037036</c:v>
                </c:pt>
                <c:pt idx="15297">
                  <c:v>41764.263344907406</c:v>
                </c:pt>
                <c:pt idx="15298">
                  <c:v>41764.263402777775</c:v>
                </c:pt>
                <c:pt idx="15299">
                  <c:v>41764.263472222221</c:v>
                </c:pt>
                <c:pt idx="15300">
                  <c:v>41764.26353009259</c:v>
                </c:pt>
                <c:pt idx="15301">
                  <c:v>41764.26358796296</c:v>
                </c:pt>
                <c:pt idx="15302">
                  <c:v>41764.263657407406</c:v>
                </c:pt>
                <c:pt idx="15303">
                  <c:v>41764.263715277775</c:v>
                </c:pt>
                <c:pt idx="15304">
                  <c:v>41764.263773148145</c:v>
                </c:pt>
                <c:pt idx="15305">
                  <c:v>41764.263842592591</c:v>
                </c:pt>
                <c:pt idx="15306">
                  <c:v>41764.26390046296</c:v>
                </c:pt>
                <c:pt idx="15307">
                  <c:v>41764.263958333337</c:v>
                </c:pt>
                <c:pt idx="15308">
                  <c:v>41764.264016203706</c:v>
                </c:pt>
                <c:pt idx="15309">
                  <c:v>41764.264085648145</c:v>
                </c:pt>
                <c:pt idx="15310">
                  <c:v>41764.264143518521</c:v>
                </c:pt>
                <c:pt idx="15311">
                  <c:v>41764.264201388891</c:v>
                </c:pt>
                <c:pt idx="15312">
                  <c:v>41764.264270833337</c:v>
                </c:pt>
                <c:pt idx="15313">
                  <c:v>41764.264328703706</c:v>
                </c:pt>
                <c:pt idx="15314">
                  <c:v>41764.264386574076</c:v>
                </c:pt>
                <c:pt idx="15315">
                  <c:v>41764.264456018522</c:v>
                </c:pt>
                <c:pt idx="15316">
                  <c:v>41764.264513888891</c:v>
                </c:pt>
                <c:pt idx="15317">
                  <c:v>41764.26457175926</c:v>
                </c:pt>
                <c:pt idx="15318">
                  <c:v>41764.264641203707</c:v>
                </c:pt>
                <c:pt idx="15319">
                  <c:v>41764.264699074076</c:v>
                </c:pt>
                <c:pt idx="15320">
                  <c:v>41764.264756944445</c:v>
                </c:pt>
                <c:pt idx="15321">
                  <c:v>41764.264826388891</c:v>
                </c:pt>
                <c:pt idx="15322">
                  <c:v>41764.264884259261</c:v>
                </c:pt>
                <c:pt idx="15323">
                  <c:v>41764.26494212963</c:v>
                </c:pt>
                <c:pt idx="15324">
                  <c:v>41764.264999999999</c:v>
                </c:pt>
                <c:pt idx="15325">
                  <c:v>41764.265069444446</c:v>
                </c:pt>
                <c:pt idx="15326">
                  <c:v>41764.265127314815</c:v>
                </c:pt>
                <c:pt idx="15327">
                  <c:v>41764.265185185184</c:v>
                </c:pt>
                <c:pt idx="15328">
                  <c:v>41764.26525462963</c:v>
                </c:pt>
                <c:pt idx="15329">
                  <c:v>41764.2653125</c:v>
                </c:pt>
                <c:pt idx="15330">
                  <c:v>41764.265370370369</c:v>
                </c:pt>
                <c:pt idx="15331">
                  <c:v>41764.265439814815</c:v>
                </c:pt>
                <c:pt idx="15332">
                  <c:v>41764.265497685185</c:v>
                </c:pt>
                <c:pt idx="15333">
                  <c:v>41764.265555555554</c:v>
                </c:pt>
                <c:pt idx="15334">
                  <c:v>41764.265625</c:v>
                </c:pt>
                <c:pt idx="15335">
                  <c:v>41764.265682870369</c:v>
                </c:pt>
                <c:pt idx="15336">
                  <c:v>41764.265740740739</c:v>
                </c:pt>
                <c:pt idx="15337">
                  <c:v>41764.265798611108</c:v>
                </c:pt>
                <c:pt idx="15338">
                  <c:v>41764.265868055554</c:v>
                </c:pt>
                <c:pt idx="15339">
                  <c:v>41764.265925925924</c:v>
                </c:pt>
                <c:pt idx="15340">
                  <c:v>41764.265983796293</c:v>
                </c:pt>
                <c:pt idx="15341">
                  <c:v>41764.266053240739</c:v>
                </c:pt>
                <c:pt idx="15342">
                  <c:v>41764.266111111108</c:v>
                </c:pt>
                <c:pt idx="15343">
                  <c:v>41764.266168981485</c:v>
                </c:pt>
                <c:pt idx="15344">
                  <c:v>41764.266238425924</c:v>
                </c:pt>
                <c:pt idx="15345">
                  <c:v>41764.266296296293</c:v>
                </c:pt>
                <c:pt idx="15346">
                  <c:v>41764.26635416667</c:v>
                </c:pt>
                <c:pt idx="15347">
                  <c:v>41764.266423611109</c:v>
                </c:pt>
                <c:pt idx="15348">
                  <c:v>41764.266481481478</c:v>
                </c:pt>
                <c:pt idx="15349">
                  <c:v>41764.266539351855</c:v>
                </c:pt>
                <c:pt idx="15350">
                  <c:v>41764.266597222224</c:v>
                </c:pt>
                <c:pt idx="15351">
                  <c:v>41764.26666666667</c:v>
                </c:pt>
                <c:pt idx="15352">
                  <c:v>41764.266724537039</c:v>
                </c:pt>
                <c:pt idx="15353">
                  <c:v>41764.266782407409</c:v>
                </c:pt>
                <c:pt idx="15354">
                  <c:v>41764.266851851855</c:v>
                </c:pt>
                <c:pt idx="15355">
                  <c:v>41764.266909722224</c:v>
                </c:pt>
                <c:pt idx="15356">
                  <c:v>41764.266967592594</c:v>
                </c:pt>
                <c:pt idx="15357">
                  <c:v>41764.26703703704</c:v>
                </c:pt>
                <c:pt idx="15358">
                  <c:v>41764.267094907409</c:v>
                </c:pt>
                <c:pt idx="15359">
                  <c:v>41764.267152777778</c:v>
                </c:pt>
                <c:pt idx="15360">
                  <c:v>41764.267222222225</c:v>
                </c:pt>
                <c:pt idx="15361">
                  <c:v>41764.267280092594</c:v>
                </c:pt>
                <c:pt idx="15362">
                  <c:v>41764.267337962963</c:v>
                </c:pt>
                <c:pt idx="15363">
                  <c:v>41764.267407407409</c:v>
                </c:pt>
                <c:pt idx="15364">
                  <c:v>41764.267465277779</c:v>
                </c:pt>
                <c:pt idx="15365">
                  <c:v>41764.267523148148</c:v>
                </c:pt>
                <c:pt idx="15366">
                  <c:v>41764.267581018517</c:v>
                </c:pt>
                <c:pt idx="15367">
                  <c:v>41764.267650462964</c:v>
                </c:pt>
                <c:pt idx="15368">
                  <c:v>41764.267708333333</c:v>
                </c:pt>
                <c:pt idx="15369">
                  <c:v>41764.267766203702</c:v>
                </c:pt>
                <c:pt idx="15370">
                  <c:v>41764.267835648148</c:v>
                </c:pt>
                <c:pt idx="15371">
                  <c:v>41764.267893518518</c:v>
                </c:pt>
                <c:pt idx="15372">
                  <c:v>41764.267951388887</c:v>
                </c:pt>
                <c:pt idx="15373">
                  <c:v>41764.268020833333</c:v>
                </c:pt>
                <c:pt idx="15374">
                  <c:v>41764.268078703702</c:v>
                </c:pt>
                <c:pt idx="15375">
                  <c:v>41764.268136574072</c:v>
                </c:pt>
                <c:pt idx="15376">
                  <c:v>41764.268206018518</c:v>
                </c:pt>
                <c:pt idx="15377">
                  <c:v>41764.268263888887</c:v>
                </c:pt>
                <c:pt idx="15378">
                  <c:v>41764.268321759257</c:v>
                </c:pt>
                <c:pt idx="15379">
                  <c:v>41764.268379629626</c:v>
                </c:pt>
                <c:pt idx="15380">
                  <c:v>41764.268449074072</c:v>
                </c:pt>
                <c:pt idx="15381">
                  <c:v>41764.268506944441</c:v>
                </c:pt>
                <c:pt idx="15382">
                  <c:v>41764.268564814818</c:v>
                </c:pt>
                <c:pt idx="15383">
                  <c:v>41764.268634259257</c:v>
                </c:pt>
                <c:pt idx="15384">
                  <c:v>41764.268692129626</c:v>
                </c:pt>
                <c:pt idx="15385">
                  <c:v>41764.268750000003</c:v>
                </c:pt>
                <c:pt idx="15386">
                  <c:v>41764.268819444442</c:v>
                </c:pt>
                <c:pt idx="15387">
                  <c:v>41764.268877314818</c:v>
                </c:pt>
                <c:pt idx="15388">
                  <c:v>41764.268935185188</c:v>
                </c:pt>
                <c:pt idx="15389">
                  <c:v>41764.269004629627</c:v>
                </c:pt>
                <c:pt idx="15390">
                  <c:v>41764.269062500003</c:v>
                </c:pt>
                <c:pt idx="15391">
                  <c:v>41764.269120370373</c:v>
                </c:pt>
                <c:pt idx="15392">
                  <c:v>41764.269178240742</c:v>
                </c:pt>
                <c:pt idx="15393">
                  <c:v>41764.269247685188</c:v>
                </c:pt>
                <c:pt idx="15394">
                  <c:v>41764.269305555557</c:v>
                </c:pt>
                <c:pt idx="15395">
                  <c:v>41764.269363425927</c:v>
                </c:pt>
                <c:pt idx="15396">
                  <c:v>41764.269432870373</c:v>
                </c:pt>
                <c:pt idx="15397">
                  <c:v>41764.269490740742</c:v>
                </c:pt>
                <c:pt idx="15398">
                  <c:v>41764.269548611112</c:v>
                </c:pt>
                <c:pt idx="15399">
                  <c:v>41764.269618055558</c:v>
                </c:pt>
                <c:pt idx="15400">
                  <c:v>41764.269675925927</c:v>
                </c:pt>
                <c:pt idx="15401">
                  <c:v>41764.269733796296</c:v>
                </c:pt>
                <c:pt idx="15402">
                  <c:v>41764.269803240742</c:v>
                </c:pt>
                <c:pt idx="15403">
                  <c:v>41764.269861111112</c:v>
                </c:pt>
                <c:pt idx="15404">
                  <c:v>41764.269918981481</c:v>
                </c:pt>
                <c:pt idx="15405">
                  <c:v>41764.269988425927</c:v>
                </c:pt>
                <c:pt idx="15406">
                  <c:v>41764.270046296297</c:v>
                </c:pt>
                <c:pt idx="15407">
                  <c:v>41764.270104166666</c:v>
                </c:pt>
                <c:pt idx="15408">
                  <c:v>41764.270162037035</c:v>
                </c:pt>
                <c:pt idx="15409">
                  <c:v>41764.270231481481</c:v>
                </c:pt>
                <c:pt idx="15410">
                  <c:v>41764.270289351851</c:v>
                </c:pt>
                <c:pt idx="15411">
                  <c:v>41764.27034722222</c:v>
                </c:pt>
                <c:pt idx="15412">
                  <c:v>41764.270416666666</c:v>
                </c:pt>
                <c:pt idx="15413">
                  <c:v>41764.270474537036</c:v>
                </c:pt>
                <c:pt idx="15414">
                  <c:v>41764.270532407405</c:v>
                </c:pt>
                <c:pt idx="15415">
                  <c:v>41764.270601851851</c:v>
                </c:pt>
                <c:pt idx="15416">
                  <c:v>41764.27065972222</c:v>
                </c:pt>
                <c:pt idx="15417">
                  <c:v>41764.27071759259</c:v>
                </c:pt>
                <c:pt idx="15418">
                  <c:v>41764.270787037036</c:v>
                </c:pt>
                <c:pt idx="15419">
                  <c:v>41764.270844907405</c:v>
                </c:pt>
                <c:pt idx="15420">
                  <c:v>41764.270902777775</c:v>
                </c:pt>
                <c:pt idx="15421">
                  <c:v>41764.270960648151</c:v>
                </c:pt>
                <c:pt idx="15422">
                  <c:v>41764.27103009259</c:v>
                </c:pt>
                <c:pt idx="15423">
                  <c:v>41764.271087962959</c:v>
                </c:pt>
                <c:pt idx="15424">
                  <c:v>41764.271145833336</c:v>
                </c:pt>
                <c:pt idx="15425">
                  <c:v>41764.271215277775</c:v>
                </c:pt>
                <c:pt idx="15426">
                  <c:v>41764.271273148152</c:v>
                </c:pt>
                <c:pt idx="15427">
                  <c:v>41764.271331018521</c:v>
                </c:pt>
                <c:pt idx="15428">
                  <c:v>41764.27140046296</c:v>
                </c:pt>
                <c:pt idx="15429">
                  <c:v>41764.271458333336</c:v>
                </c:pt>
                <c:pt idx="15430">
                  <c:v>41764.271516203706</c:v>
                </c:pt>
                <c:pt idx="15431">
                  <c:v>41764.271585648145</c:v>
                </c:pt>
                <c:pt idx="15432">
                  <c:v>41764.271643518521</c:v>
                </c:pt>
                <c:pt idx="15433">
                  <c:v>41764.271701388891</c:v>
                </c:pt>
                <c:pt idx="15434">
                  <c:v>41764.27175925926</c:v>
                </c:pt>
                <c:pt idx="15435">
                  <c:v>41764.271828703706</c:v>
                </c:pt>
                <c:pt idx="15436">
                  <c:v>41764.271886574075</c:v>
                </c:pt>
                <c:pt idx="15437">
                  <c:v>41764.271944444445</c:v>
                </c:pt>
                <c:pt idx="15438">
                  <c:v>41764.272013888891</c:v>
                </c:pt>
                <c:pt idx="15439">
                  <c:v>41764.27207175926</c:v>
                </c:pt>
                <c:pt idx="15440">
                  <c:v>41764.272129629629</c:v>
                </c:pt>
                <c:pt idx="15441">
                  <c:v>41764.272199074076</c:v>
                </c:pt>
                <c:pt idx="15442">
                  <c:v>41764.272256944445</c:v>
                </c:pt>
                <c:pt idx="15443">
                  <c:v>41764.272314814814</c:v>
                </c:pt>
                <c:pt idx="15444">
                  <c:v>41764.27238425926</c:v>
                </c:pt>
                <c:pt idx="15445">
                  <c:v>41764.27244212963</c:v>
                </c:pt>
                <c:pt idx="15446">
                  <c:v>41764.272499999999</c:v>
                </c:pt>
                <c:pt idx="15447">
                  <c:v>41764.272557870368</c:v>
                </c:pt>
                <c:pt idx="15448">
                  <c:v>41764.272627314815</c:v>
                </c:pt>
                <c:pt idx="15449">
                  <c:v>41764.272685185184</c:v>
                </c:pt>
                <c:pt idx="15450">
                  <c:v>41764.272743055553</c:v>
                </c:pt>
                <c:pt idx="15451">
                  <c:v>41764.272812499999</c:v>
                </c:pt>
                <c:pt idx="15452">
                  <c:v>41764.272870370369</c:v>
                </c:pt>
                <c:pt idx="15453">
                  <c:v>41764.272928240738</c:v>
                </c:pt>
                <c:pt idx="15454">
                  <c:v>41764.272997685184</c:v>
                </c:pt>
                <c:pt idx="15455">
                  <c:v>41764.273055555554</c:v>
                </c:pt>
                <c:pt idx="15456">
                  <c:v>41764.273113425923</c:v>
                </c:pt>
                <c:pt idx="15457">
                  <c:v>41764.273182870369</c:v>
                </c:pt>
                <c:pt idx="15458">
                  <c:v>41764.273240740738</c:v>
                </c:pt>
                <c:pt idx="15459">
                  <c:v>41764.273298611108</c:v>
                </c:pt>
                <c:pt idx="15460">
                  <c:v>41764.273368055554</c:v>
                </c:pt>
                <c:pt idx="15461">
                  <c:v>41764.273425925923</c:v>
                </c:pt>
                <c:pt idx="15462">
                  <c:v>41764.2734837963</c:v>
                </c:pt>
                <c:pt idx="15463">
                  <c:v>41764.273541666669</c:v>
                </c:pt>
                <c:pt idx="15464">
                  <c:v>41764.273611111108</c:v>
                </c:pt>
                <c:pt idx="15465">
                  <c:v>41764.273668981485</c:v>
                </c:pt>
                <c:pt idx="15466">
                  <c:v>41764.273726851854</c:v>
                </c:pt>
                <c:pt idx="15467">
                  <c:v>41764.273796296293</c:v>
                </c:pt>
                <c:pt idx="15468">
                  <c:v>41764.273854166669</c:v>
                </c:pt>
                <c:pt idx="15469">
                  <c:v>41764.273912037039</c:v>
                </c:pt>
                <c:pt idx="15470">
                  <c:v>41764.273981481485</c:v>
                </c:pt>
                <c:pt idx="15471">
                  <c:v>41764.274039351854</c:v>
                </c:pt>
                <c:pt idx="15472">
                  <c:v>41764.274097222224</c:v>
                </c:pt>
                <c:pt idx="15473">
                  <c:v>41764.27416666667</c:v>
                </c:pt>
                <c:pt idx="15474">
                  <c:v>41764.274224537039</c:v>
                </c:pt>
                <c:pt idx="15475">
                  <c:v>41764.274282407408</c:v>
                </c:pt>
                <c:pt idx="15476">
                  <c:v>41764.274340277778</c:v>
                </c:pt>
                <c:pt idx="15477">
                  <c:v>41764.274409722224</c:v>
                </c:pt>
                <c:pt idx="15478">
                  <c:v>41764.274467592593</c:v>
                </c:pt>
                <c:pt idx="15479">
                  <c:v>41764.274525462963</c:v>
                </c:pt>
                <c:pt idx="15480">
                  <c:v>41764.274594907409</c:v>
                </c:pt>
                <c:pt idx="15481">
                  <c:v>41764.274652777778</c:v>
                </c:pt>
                <c:pt idx="15482">
                  <c:v>41764.274710648147</c:v>
                </c:pt>
                <c:pt idx="15483">
                  <c:v>41764.274780092594</c:v>
                </c:pt>
                <c:pt idx="15484">
                  <c:v>41764.274837962963</c:v>
                </c:pt>
                <c:pt idx="15485">
                  <c:v>41764.274895833332</c:v>
                </c:pt>
                <c:pt idx="15486">
                  <c:v>41764.274965277778</c:v>
                </c:pt>
                <c:pt idx="15487">
                  <c:v>41764.275023148148</c:v>
                </c:pt>
                <c:pt idx="15488">
                  <c:v>41764.275081018517</c:v>
                </c:pt>
                <c:pt idx="15489">
                  <c:v>41764.275138888886</c:v>
                </c:pt>
                <c:pt idx="15490">
                  <c:v>41764.275208333333</c:v>
                </c:pt>
                <c:pt idx="15491">
                  <c:v>41764.275266203702</c:v>
                </c:pt>
                <c:pt idx="15492">
                  <c:v>41764.275324074071</c:v>
                </c:pt>
                <c:pt idx="15493">
                  <c:v>41764.275393518517</c:v>
                </c:pt>
                <c:pt idx="15494">
                  <c:v>41764.275451388887</c:v>
                </c:pt>
                <c:pt idx="15495">
                  <c:v>41764.275509259256</c:v>
                </c:pt>
                <c:pt idx="15496">
                  <c:v>41764.275578703702</c:v>
                </c:pt>
                <c:pt idx="15497">
                  <c:v>41764.275636574072</c:v>
                </c:pt>
                <c:pt idx="15498">
                  <c:v>41764.275694444441</c:v>
                </c:pt>
                <c:pt idx="15499">
                  <c:v>41764.275763888887</c:v>
                </c:pt>
                <c:pt idx="15500">
                  <c:v>41764.275821759256</c:v>
                </c:pt>
                <c:pt idx="15501">
                  <c:v>41764.275879629633</c:v>
                </c:pt>
                <c:pt idx="15502">
                  <c:v>41764.275949074072</c:v>
                </c:pt>
                <c:pt idx="15503">
                  <c:v>41764.276006944441</c:v>
                </c:pt>
                <c:pt idx="15504">
                  <c:v>41764.276064814818</c:v>
                </c:pt>
                <c:pt idx="15505">
                  <c:v>41764.276122685187</c:v>
                </c:pt>
                <c:pt idx="15506">
                  <c:v>41764.276192129626</c:v>
                </c:pt>
                <c:pt idx="15507">
                  <c:v>41764.276250000003</c:v>
                </c:pt>
                <c:pt idx="15508">
                  <c:v>41764.276307870372</c:v>
                </c:pt>
                <c:pt idx="15509">
                  <c:v>41764.276377314818</c:v>
                </c:pt>
                <c:pt idx="15510">
                  <c:v>41764.276435185187</c:v>
                </c:pt>
                <c:pt idx="15511">
                  <c:v>41764.276493055557</c:v>
                </c:pt>
                <c:pt idx="15512">
                  <c:v>41764.276562500003</c:v>
                </c:pt>
                <c:pt idx="15513">
                  <c:v>41764.276620370372</c:v>
                </c:pt>
                <c:pt idx="15514">
                  <c:v>41764.276678240742</c:v>
                </c:pt>
                <c:pt idx="15515">
                  <c:v>41764.276747685188</c:v>
                </c:pt>
                <c:pt idx="15516">
                  <c:v>41764.276805555557</c:v>
                </c:pt>
                <c:pt idx="15517">
                  <c:v>41764.276863425926</c:v>
                </c:pt>
                <c:pt idx="15518">
                  <c:v>41764.276921296296</c:v>
                </c:pt>
                <c:pt idx="15519">
                  <c:v>41764.276990740742</c:v>
                </c:pt>
                <c:pt idx="15520">
                  <c:v>41764.277048611111</c:v>
                </c:pt>
                <c:pt idx="15521">
                  <c:v>41764.277106481481</c:v>
                </c:pt>
                <c:pt idx="15522">
                  <c:v>41764.277175925927</c:v>
                </c:pt>
                <c:pt idx="15523">
                  <c:v>41764.277233796296</c:v>
                </c:pt>
                <c:pt idx="15524">
                  <c:v>41764.277291666665</c:v>
                </c:pt>
                <c:pt idx="15525">
                  <c:v>41764.277361111112</c:v>
                </c:pt>
                <c:pt idx="15526">
                  <c:v>41764.277418981481</c:v>
                </c:pt>
                <c:pt idx="15527">
                  <c:v>41764.27747685185</c:v>
                </c:pt>
                <c:pt idx="15528">
                  <c:v>41764.277546296296</c:v>
                </c:pt>
                <c:pt idx="15529">
                  <c:v>41764.277604166666</c:v>
                </c:pt>
                <c:pt idx="15530">
                  <c:v>41764.277662037035</c:v>
                </c:pt>
                <c:pt idx="15531">
                  <c:v>41764.277719907404</c:v>
                </c:pt>
                <c:pt idx="15532">
                  <c:v>41764.277789351851</c:v>
                </c:pt>
                <c:pt idx="15533">
                  <c:v>41764.27784722222</c:v>
                </c:pt>
                <c:pt idx="15534">
                  <c:v>41764.277905092589</c:v>
                </c:pt>
                <c:pt idx="15535">
                  <c:v>41764.277974537035</c:v>
                </c:pt>
                <c:pt idx="15536">
                  <c:v>41764.278032407405</c:v>
                </c:pt>
                <c:pt idx="15537">
                  <c:v>41764.278090277781</c:v>
                </c:pt>
                <c:pt idx="15538">
                  <c:v>41764.27815972222</c:v>
                </c:pt>
                <c:pt idx="15539">
                  <c:v>41764.278217592589</c:v>
                </c:pt>
                <c:pt idx="15540">
                  <c:v>41764.278275462966</c:v>
                </c:pt>
                <c:pt idx="15541">
                  <c:v>41764.278344907405</c:v>
                </c:pt>
                <c:pt idx="15542">
                  <c:v>41764.278402777774</c:v>
                </c:pt>
                <c:pt idx="15543">
                  <c:v>41764.278460648151</c:v>
                </c:pt>
                <c:pt idx="15544">
                  <c:v>41764.27853009259</c:v>
                </c:pt>
                <c:pt idx="15545">
                  <c:v>41764.278587962966</c:v>
                </c:pt>
                <c:pt idx="15546">
                  <c:v>41764.278645833336</c:v>
                </c:pt>
                <c:pt idx="15547">
                  <c:v>41764.278703703705</c:v>
                </c:pt>
                <c:pt idx="15548">
                  <c:v>41764.278773148151</c:v>
                </c:pt>
                <c:pt idx="15549">
                  <c:v>41764.278831018521</c:v>
                </c:pt>
                <c:pt idx="15550">
                  <c:v>41764.27888888889</c:v>
                </c:pt>
                <c:pt idx="15551">
                  <c:v>41764.278958333336</c:v>
                </c:pt>
                <c:pt idx="15552">
                  <c:v>41764.279016203705</c:v>
                </c:pt>
                <c:pt idx="15553">
                  <c:v>41764.279074074075</c:v>
                </c:pt>
                <c:pt idx="15554">
                  <c:v>41764.279143518521</c:v>
                </c:pt>
                <c:pt idx="15555">
                  <c:v>41764.27920138889</c:v>
                </c:pt>
                <c:pt idx="15556">
                  <c:v>41764.27925925926</c:v>
                </c:pt>
                <c:pt idx="15557">
                  <c:v>41764.279328703706</c:v>
                </c:pt>
                <c:pt idx="15558">
                  <c:v>41764.279386574075</c:v>
                </c:pt>
                <c:pt idx="15559">
                  <c:v>41764.279444444444</c:v>
                </c:pt>
                <c:pt idx="15560">
                  <c:v>41764.279502314814</c:v>
                </c:pt>
                <c:pt idx="15561">
                  <c:v>41764.27957175926</c:v>
                </c:pt>
                <c:pt idx="15562">
                  <c:v>41764.279629629629</c:v>
                </c:pt>
                <c:pt idx="15563">
                  <c:v>41764.279687499999</c:v>
                </c:pt>
                <c:pt idx="15564">
                  <c:v>41764.279756944445</c:v>
                </c:pt>
                <c:pt idx="15565">
                  <c:v>41764.279814814814</c:v>
                </c:pt>
                <c:pt idx="15566">
                  <c:v>41764.279872685183</c:v>
                </c:pt>
                <c:pt idx="15567">
                  <c:v>41764.279942129629</c:v>
                </c:pt>
                <c:pt idx="15568">
                  <c:v>41764.28</c:v>
                </c:pt>
                <c:pt idx="15569">
                  <c:v>41764.280057870368</c:v>
                </c:pt>
                <c:pt idx="15570">
                  <c:v>41764.280127314814</c:v>
                </c:pt>
                <c:pt idx="15571">
                  <c:v>41764.280185185184</c:v>
                </c:pt>
                <c:pt idx="15572">
                  <c:v>41764.280243055553</c:v>
                </c:pt>
                <c:pt idx="15573">
                  <c:v>41764.280300925922</c:v>
                </c:pt>
                <c:pt idx="15574">
                  <c:v>41764.280370370368</c:v>
                </c:pt>
                <c:pt idx="15575">
                  <c:v>41764.280428240738</c:v>
                </c:pt>
                <c:pt idx="15576">
                  <c:v>41764.280486111114</c:v>
                </c:pt>
                <c:pt idx="15577">
                  <c:v>41764.280555555553</c:v>
                </c:pt>
                <c:pt idx="15578">
                  <c:v>41764.280613425923</c:v>
                </c:pt>
                <c:pt idx="15579">
                  <c:v>41764.280671296299</c:v>
                </c:pt>
                <c:pt idx="15580">
                  <c:v>41764.280740740738</c:v>
                </c:pt>
                <c:pt idx="15581">
                  <c:v>41764.280798611115</c:v>
                </c:pt>
                <c:pt idx="15582">
                  <c:v>41764.280856481484</c:v>
                </c:pt>
                <c:pt idx="15583">
                  <c:v>41764.280925925923</c:v>
                </c:pt>
                <c:pt idx="15584">
                  <c:v>41764.2809837963</c:v>
                </c:pt>
                <c:pt idx="15585">
                  <c:v>41764.281041666669</c:v>
                </c:pt>
                <c:pt idx="15586">
                  <c:v>41764.281111111108</c:v>
                </c:pt>
                <c:pt idx="15587">
                  <c:v>41764.281168981484</c:v>
                </c:pt>
                <c:pt idx="15588">
                  <c:v>41764.281226851854</c:v>
                </c:pt>
                <c:pt idx="15589">
                  <c:v>41764.281284722223</c:v>
                </c:pt>
                <c:pt idx="15590">
                  <c:v>41764.281354166669</c:v>
                </c:pt>
                <c:pt idx="15591">
                  <c:v>41764.281412037039</c:v>
                </c:pt>
                <c:pt idx="15592">
                  <c:v>41764.281469907408</c:v>
                </c:pt>
                <c:pt idx="15593">
                  <c:v>41764.281539351854</c:v>
                </c:pt>
                <c:pt idx="15594">
                  <c:v>41764.281597222223</c:v>
                </c:pt>
                <c:pt idx="15595">
                  <c:v>41764.281655092593</c:v>
                </c:pt>
                <c:pt idx="15596">
                  <c:v>41764.281724537039</c:v>
                </c:pt>
                <c:pt idx="15597">
                  <c:v>41764.281782407408</c:v>
                </c:pt>
                <c:pt idx="15598">
                  <c:v>41764.281840277778</c:v>
                </c:pt>
                <c:pt idx="15599">
                  <c:v>41764.281909722224</c:v>
                </c:pt>
                <c:pt idx="15600">
                  <c:v>41764.281967592593</c:v>
                </c:pt>
                <c:pt idx="15601">
                  <c:v>41764.282025462962</c:v>
                </c:pt>
                <c:pt idx="15602">
                  <c:v>41764.282083333332</c:v>
                </c:pt>
                <c:pt idx="15603">
                  <c:v>41764.282152777778</c:v>
                </c:pt>
                <c:pt idx="15604">
                  <c:v>41764.282210648147</c:v>
                </c:pt>
                <c:pt idx="15605">
                  <c:v>41764.282268518517</c:v>
                </c:pt>
                <c:pt idx="15606">
                  <c:v>41764.282337962963</c:v>
                </c:pt>
                <c:pt idx="15607">
                  <c:v>41764.282395833332</c:v>
                </c:pt>
                <c:pt idx="15608">
                  <c:v>41764.282453703701</c:v>
                </c:pt>
                <c:pt idx="15609">
                  <c:v>41764.282523148147</c:v>
                </c:pt>
                <c:pt idx="15610">
                  <c:v>41764.282581018517</c:v>
                </c:pt>
                <c:pt idx="15611">
                  <c:v>41764.282638888886</c:v>
                </c:pt>
                <c:pt idx="15612">
                  <c:v>41764.282708333332</c:v>
                </c:pt>
                <c:pt idx="15613">
                  <c:v>41764.282766203702</c:v>
                </c:pt>
                <c:pt idx="15614">
                  <c:v>41764.282824074071</c:v>
                </c:pt>
                <c:pt idx="15615">
                  <c:v>41764.282881944448</c:v>
                </c:pt>
                <c:pt idx="15616">
                  <c:v>41764.282951388886</c:v>
                </c:pt>
                <c:pt idx="15617">
                  <c:v>41764.283009259256</c:v>
                </c:pt>
                <c:pt idx="15618">
                  <c:v>41764.283067129632</c:v>
                </c:pt>
                <c:pt idx="15619">
                  <c:v>41764.283136574071</c:v>
                </c:pt>
                <c:pt idx="15620">
                  <c:v>41764.283194444448</c:v>
                </c:pt>
                <c:pt idx="15621">
                  <c:v>41764.283252314817</c:v>
                </c:pt>
                <c:pt idx="15622">
                  <c:v>41764.283321759256</c:v>
                </c:pt>
                <c:pt idx="15623">
                  <c:v>41764.283379629633</c:v>
                </c:pt>
                <c:pt idx="15624">
                  <c:v>41764.283437500002</c:v>
                </c:pt>
                <c:pt idx="15625">
                  <c:v>41764.283506944441</c:v>
                </c:pt>
                <c:pt idx="15626">
                  <c:v>41764.283564814818</c:v>
                </c:pt>
                <c:pt idx="15627">
                  <c:v>41764.283622685187</c:v>
                </c:pt>
                <c:pt idx="15628">
                  <c:v>41764.283692129633</c:v>
                </c:pt>
                <c:pt idx="15629">
                  <c:v>41764.283750000002</c:v>
                </c:pt>
                <c:pt idx="15630">
                  <c:v>41764.283807870372</c:v>
                </c:pt>
                <c:pt idx="15631">
                  <c:v>41764.283865740741</c:v>
                </c:pt>
                <c:pt idx="15632">
                  <c:v>41764.283935185187</c:v>
                </c:pt>
                <c:pt idx="15633">
                  <c:v>41764.283993055556</c:v>
                </c:pt>
                <c:pt idx="15634">
                  <c:v>41764.284050925926</c:v>
                </c:pt>
                <c:pt idx="15635">
                  <c:v>41764.284120370372</c:v>
                </c:pt>
                <c:pt idx="15636">
                  <c:v>41764.284178240741</c:v>
                </c:pt>
                <c:pt idx="15637">
                  <c:v>41764.284236111111</c:v>
                </c:pt>
                <c:pt idx="15638">
                  <c:v>41764.284305555557</c:v>
                </c:pt>
                <c:pt idx="15639">
                  <c:v>41764.284363425926</c:v>
                </c:pt>
                <c:pt idx="15640">
                  <c:v>41764.284421296295</c:v>
                </c:pt>
                <c:pt idx="15641">
                  <c:v>41764.284490740742</c:v>
                </c:pt>
                <c:pt idx="15642">
                  <c:v>41764.284548611111</c:v>
                </c:pt>
                <c:pt idx="15643">
                  <c:v>41764.28460648148</c:v>
                </c:pt>
                <c:pt idx="15644">
                  <c:v>41764.28466435185</c:v>
                </c:pt>
                <c:pt idx="15645">
                  <c:v>41764.284733796296</c:v>
                </c:pt>
                <c:pt idx="15646">
                  <c:v>41764.284791666665</c:v>
                </c:pt>
                <c:pt idx="15647">
                  <c:v>41764.284849537034</c:v>
                </c:pt>
                <c:pt idx="15648">
                  <c:v>41764.284918981481</c:v>
                </c:pt>
                <c:pt idx="15649">
                  <c:v>41764.28497685185</c:v>
                </c:pt>
                <c:pt idx="15650">
                  <c:v>41764.285034722219</c:v>
                </c:pt>
                <c:pt idx="15651">
                  <c:v>41764.285104166665</c:v>
                </c:pt>
                <c:pt idx="15652">
                  <c:v>41764.285162037035</c:v>
                </c:pt>
                <c:pt idx="15653">
                  <c:v>41764.285219907404</c:v>
                </c:pt>
                <c:pt idx="15654">
                  <c:v>41764.28528935185</c:v>
                </c:pt>
                <c:pt idx="15655">
                  <c:v>41764.28534722222</c:v>
                </c:pt>
                <c:pt idx="15656">
                  <c:v>41764.285405092596</c:v>
                </c:pt>
                <c:pt idx="15657">
                  <c:v>41764.285462962966</c:v>
                </c:pt>
                <c:pt idx="15658">
                  <c:v>41764.285532407404</c:v>
                </c:pt>
                <c:pt idx="15659">
                  <c:v>41764.285590277781</c:v>
                </c:pt>
                <c:pt idx="15660">
                  <c:v>41764.28564814815</c:v>
                </c:pt>
                <c:pt idx="15661">
                  <c:v>41764.285717592589</c:v>
                </c:pt>
                <c:pt idx="15662">
                  <c:v>41764.285775462966</c:v>
                </c:pt>
                <c:pt idx="15663">
                  <c:v>41764.285833333335</c:v>
                </c:pt>
                <c:pt idx="15664">
                  <c:v>41764.285902777781</c:v>
                </c:pt>
                <c:pt idx="15665">
                  <c:v>41764.285960648151</c:v>
                </c:pt>
                <c:pt idx="15666">
                  <c:v>41764.28601851852</c:v>
                </c:pt>
                <c:pt idx="15667">
                  <c:v>41764.286087962966</c:v>
                </c:pt>
                <c:pt idx="15668">
                  <c:v>41764.286145833335</c:v>
                </c:pt>
                <c:pt idx="15669">
                  <c:v>41764.286203703705</c:v>
                </c:pt>
                <c:pt idx="15670">
                  <c:v>41764.286261574074</c:v>
                </c:pt>
                <c:pt idx="15671">
                  <c:v>41764.28633101852</c:v>
                </c:pt>
                <c:pt idx="15672">
                  <c:v>41764.28638888889</c:v>
                </c:pt>
                <c:pt idx="15673">
                  <c:v>41764.286446759259</c:v>
                </c:pt>
                <c:pt idx="15674">
                  <c:v>41764.286516203705</c:v>
                </c:pt>
                <c:pt idx="15675">
                  <c:v>41764.286574074074</c:v>
                </c:pt>
                <c:pt idx="15676">
                  <c:v>41764.286631944444</c:v>
                </c:pt>
                <c:pt idx="15677">
                  <c:v>41764.28670138889</c:v>
                </c:pt>
                <c:pt idx="15678">
                  <c:v>41764.286759259259</c:v>
                </c:pt>
                <c:pt idx="15679">
                  <c:v>41764.286817129629</c:v>
                </c:pt>
                <c:pt idx="15680">
                  <c:v>41764.286886574075</c:v>
                </c:pt>
                <c:pt idx="15681">
                  <c:v>41764.286944444444</c:v>
                </c:pt>
                <c:pt idx="15682">
                  <c:v>41764.287002314813</c:v>
                </c:pt>
                <c:pt idx="15683">
                  <c:v>41764.28707175926</c:v>
                </c:pt>
                <c:pt idx="15684">
                  <c:v>41764.287129629629</c:v>
                </c:pt>
                <c:pt idx="15685">
                  <c:v>41764.287187499998</c:v>
                </c:pt>
                <c:pt idx="15686">
                  <c:v>41764.287245370368</c:v>
                </c:pt>
                <c:pt idx="15687">
                  <c:v>41764.287314814814</c:v>
                </c:pt>
                <c:pt idx="15688">
                  <c:v>41764.287372685183</c:v>
                </c:pt>
                <c:pt idx="15689">
                  <c:v>41764.287430555552</c:v>
                </c:pt>
                <c:pt idx="15690">
                  <c:v>41764.287499999999</c:v>
                </c:pt>
                <c:pt idx="15691">
                  <c:v>41764.287557870368</c:v>
                </c:pt>
                <c:pt idx="15692">
                  <c:v>41764.287615740737</c:v>
                </c:pt>
                <c:pt idx="15693">
                  <c:v>41764.287685185183</c:v>
                </c:pt>
                <c:pt idx="15694">
                  <c:v>41764.287743055553</c:v>
                </c:pt>
                <c:pt idx="15695">
                  <c:v>41764.287800925929</c:v>
                </c:pt>
                <c:pt idx="15696">
                  <c:v>41764.287870370368</c:v>
                </c:pt>
                <c:pt idx="15697">
                  <c:v>41764.287928240738</c:v>
                </c:pt>
                <c:pt idx="15698">
                  <c:v>41764.287986111114</c:v>
                </c:pt>
                <c:pt idx="15699">
                  <c:v>41764.288043981483</c:v>
                </c:pt>
                <c:pt idx="15700">
                  <c:v>41764.288113425922</c:v>
                </c:pt>
                <c:pt idx="15701">
                  <c:v>41764.288171296299</c:v>
                </c:pt>
                <c:pt idx="15702">
                  <c:v>41764.288229166668</c:v>
                </c:pt>
                <c:pt idx="15703">
                  <c:v>41764.288298611114</c:v>
                </c:pt>
                <c:pt idx="15704">
                  <c:v>41764.288356481484</c:v>
                </c:pt>
                <c:pt idx="15705">
                  <c:v>41764.288414351853</c:v>
                </c:pt>
                <c:pt idx="15706">
                  <c:v>41764.288483796299</c:v>
                </c:pt>
                <c:pt idx="15707">
                  <c:v>41764.288541666669</c:v>
                </c:pt>
                <c:pt idx="15708">
                  <c:v>41764.288599537038</c:v>
                </c:pt>
                <c:pt idx="15709">
                  <c:v>41764.288668981484</c:v>
                </c:pt>
                <c:pt idx="15710">
                  <c:v>41764.288726851853</c:v>
                </c:pt>
                <c:pt idx="15711">
                  <c:v>41764.288784722223</c:v>
                </c:pt>
                <c:pt idx="15712">
                  <c:v>41764.288842592592</c:v>
                </c:pt>
                <c:pt idx="15713">
                  <c:v>41764.288912037038</c:v>
                </c:pt>
                <c:pt idx="15714">
                  <c:v>41764.288969907408</c:v>
                </c:pt>
                <c:pt idx="15715">
                  <c:v>41764.289027777777</c:v>
                </c:pt>
                <c:pt idx="15716">
                  <c:v>41764.289097222223</c:v>
                </c:pt>
                <c:pt idx="15717">
                  <c:v>41764.289155092592</c:v>
                </c:pt>
                <c:pt idx="15718">
                  <c:v>41764.289212962962</c:v>
                </c:pt>
                <c:pt idx="15719">
                  <c:v>41764.289282407408</c:v>
                </c:pt>
                <c:pt idx="15720">
                  <c:v>41764.289340277777</c:v>
                </c:pt>
                <c:pt idx="15721">
                  <c:v>41764.289398148147</c:v>
                </c:pt>
                <c:pt idx="15722">
                  <c:v>41764.289467592593</c:v>
                </c:pt>
                <c:pt idx="15723">
                  <c:v>41764.289525462962</c:v>
                </c:pt>
                <c:pt idx="15724">
                  <c:v>41764.289583333331</c:v>
                </c:pt>
                <c:pt idx="15725">
                  <c:v>41764.289641203701</c:v>
                </c:pt>
                <c:pt idx="15726">
                  <c:v>41764.289710648147</c:v>
                </c:pt>
                <c:pt idx="15727">
                  <c:v>41764.289768518516</c:v>
                </c:pt>
                <c:pt idx="15728">
                  <c:v>41764.289826388886</c:v>
                </c:pt>
                <c:pt idx="15729">
                  <c:v>41764.289895833332</c:v>
                </c:pt>
                <c:pt idx="15730">
                  <c:v>41764.289953703701</c:v>
                </c:pt>
                <c:pt idx="15731">
                  <c:v>41764.290011574078</c:v>
                </c:pt>
                <c:pt idx="15732">
                  <c:v>41764.290081018517</c:v>
                </c:pt>
                <c:pt idx="15733">
                  <c:v>41764.290138888886</c:v>
                </c:pt>
                <c:pt idx="15734">
                  <c:v>41764.290196759262</c:v>
                </c:pt>
                <c:pt idx="15735">
                  <c:v>41764.290266203701</c:v>
                </c:pt>
                <c:pt idx="15736">
                  <c:v>41764.290324074071</c:v>
                </c:pt>
                <c:pt idx="15737">
                  <c:v>41764.290381944447</c:v>
                </c:pt>
                <c:pt idx="15738">
                  <c:v>41764.290451388886</c:v>
                </c:pt>
                <c:pt idx="15739">
                  <c:v>41764.290509259263</c:v>
                </c:pt>
                <c:pt idx="15740">
                  <c:v>41764.290567129632</c:v>
                </c:pt>
                <c:pt idx="15741">
                  <c:v>41764.290625000001</c:v>
                </c:pt>
                <c:pt idx="15742">
                  <c:v>41764.290694444448</c:v>
                </c:pt>
                <c:pt idx="15743">
                  <c:v>41764.290752314817</c:v>
                </c:pt>
                <c:pt idx="15744">
                  <c:v>41764.290810185186</c:v>
                </c:pt>
                <c:pt idx="15745">
                  <c:v>41764.290879629632</c:v>
                </c:pt>
                <c:pt idx="15746">
                  <c:v>41764.290937500002</c:v>
                </c:pt>
                <c:pt idx="15747">
                  <c:v>41764.290995370371</c:v>
                </c:pt>
                <c:pt idx="15748">
                  <c:v>41764.291064814817</c:v>
                </c:pt>
                <c:pt idx="15749">
                  <c:v>41764.291122685187</c:v>
                </c:pt>
                <c:pt idx="15750">
                  <c:v>41764.291180555556</c:v>
                </c:pt>
                <c:pt idx="15751">
                  <c:v>41764.291250000002</c:v>
                </c:pt>
                <c:pt idx="15752">
                  <c:v>41764.291307870371</c:v>
                </c:pt>
                <c:pt idx="15753">
                  <c:v>41764.291365740741</c:v>
                </c:pt>
                <c:pt idx="15754">
                  <c:v>41764.29142361111</c:v>
                </c:pt>
                <c:pt idx="15755">
                  <c:v>41764.291493055556</c:v>
                </c:pt>
                <c:pt idx="15756">
                  <c:v>41764.291550925926</c:v>
                </c:pt>
                <c:pt idx="15757">
                  <c:v>41764.291608796295</c:v>
                </c:pt>
                <c:pt idx="15758">
                  <c:v>41764.291678240741</c:v>
                </c:pt>
                <c:pt idx="15759">
                  <c:v>41764.29173611111</c:v>
                </c:pt>
                <c:pt idx="15760">
                  <c:v>41764.29179398148</c:v>
                </c:pt>
                <c:pt idx="15761">
                  <c:v>41764.291863425926</c:v>
                </c:pt>
                <c:pt idx="15762">
                  <c:v>41764.291921296295</c:v>
                </c:pt>
                <c:pt idx="15763">
                  <c:v>41764.291979166665</c:v>
                </c:pt>
                <c:pt idx="15764">
                  <c:v>41764.292048611111</c:v>
                </c:pt>
                <c:pt idx="15765">
                  <c:v>41764.29210648148</c:v>
                </c:pt>
                <c:pt idx="15766">
                  <c:v>41764.292164351849</c:v>
                </c:pt>
                <c:pt idx="15767">
                  <c:v>41764.292222222219</c:v>
                </c:pt>
                <c:pt idx="15768">
                  <c:v>41764.292291666665</c:v>
                </c:pt>
                <c:pt idx="15769">
                  <c:v>41764.292349537034</c:v>
                </c:pt>
                <c:pt idx="15770">
                  <c:v>41764.292407407411</c:v>
                </c:pt>
                <c:pt idx="15771">
                  <c:v>41764.29247685185</c:v>
                </c:pt>
                <c:pt idx="15772">
                  <c:v>41764.292534722219</c:v>
                </c:pt>
                <c:pt idx="15773">
                  <c:v>41764.292592592596</c:v>
                </c:pt>
                <c:pt idx="15774">
                  <c:v>41764.292662037034</c:v>
                </c:pt>
                <c:pt idx="15775">
                  <c:v>41764.292719907404</c:v>
                </c:pt>
                <c:pt idx="15776">
                  <c:v>41764.29277777778</c:v>
                </c:pt>
                <c:pt idx="15777">
                  <c:v>41764.292847222219</c:v>
                </c:pt>
                <c:pt idx="15778">
                  <c:v>41764.292905092596</c:v>
                </c:pt>
                <c:pt idx="15779">
                  <c:v>41764.292962962965</c:v>
                </c:pt>
                <c:pt idx="15780">
                  <c:v>41764.293032407404</c:v>
                </c:pt>
                <c:pt idx="15781">
                  <c:v>41764.293090277781</c:v>
                </c:pt>
                <c:pt idx="15782">
                  <c:v>41764.29314814815</c:v>
                </c:pt>
                <c:pt idx="15783">
                  <c:v>41764.293206018519</c:v>
                </c:pt>
                <c:pt idx="15784">
                  <c:v>41764.293275462966</c:v>
                </c:pt>
                <c:pt idx="15785">
                  <c:v>41764.293333333335</c:v>
                </c:pt>
                <c:pt idx="15786">
                  <c:v>41764.293391203704</c:v>
                </c:pt>
                <c:pt idx="15787">
                  <c:v>41764.29346064815</c:v>
                </c:pt>
                <c:pt idx="15788">
                  <c:v>41764.29351851852</c:v>
                </c:pt>
                <c:pt idx="15789">
                  <c:v>41764.293576388889</c:v>
                </c:pt>
                <c:pt idx="15790">
                  <c:v>41764.293645833335</c:v>
                </c:pt>
                <c:pt idx="15791">
                  <c:v>41764.293703703705</c:v>
                </c:pt>
                <c:pt idx="15792">
                  <c:v>41764.293761574074</c:v>
                </c:pt>
                <c:pt idx="15793">
                  <c:v>41764.29383101852</c:v>
                </c:pt>
                <c:pt idx="15794">
                  <c:v>41764.293888888889</c:v>
                </c:pt>
                <c:pt idx="15795">
                  <c:v>41764.293946759259</c:v>
                </c:pt>
                <c:pt idx="15796">
                  <c:v>41764.294004629628</c:v>
                </c:pt>
                <c:pt idx="15797">
                  <c:v>41764.294074074074</c:v>
                </c:pt>
                <c:pt idx="15798">
                  <c:v>41764.294131944444</c:v>
                </c:pt>
                <c:pt idx="15799">
                  <c:v>41764.294189814813</c:v>
                </c:pt>
                <c:pt idx="15800">
                  <c:v>41764.294259259259</c:v>
                </c:pt>
                <c:pt idx="15801">
                  <c:v>41764.294317129628</c:v>
                </c:pt>
                <c:pt idx="15802">
                  <c:v>41764.294374999998</c:v>
                </c:pt>
                <c:pt idx="15803">
                  <c:v>41764.294444444444</c:v>
                </c:pt>
                <c:pt idx="15804">
                  <c:v>41764.294502314813</c:v>
                </c:pt>
                <c:pt idx="15805">
                  <c:v>41764.294560185182</c:v>
                </c:pt>
                <c:pt idx="15806">
                  <c:v>41764.294629629629</c:v>
                </c:pt>
                <c:pt idx="15807">
                  <c:v>41764.294687499998</c:v>
                </c:pt>
                <c:pt idx="15808">
                  <c:v>41764.294745370367</c:v>
                </c:pt>
                <c:pt idx="15809">
                  <c:v>41764.294803240744</c:v>
                </c:pt>
                <c:pt idx="15810">
                  <c:v>41764.294872685183</c:v>
                </c:pt>
                <c:pt idx="15811">
                  <c:v>41764.294930555552</c:v>
                </c:pt>
                <c:pt idx="15812">
                  <c:v>41764.294988425929</c:v>
                </c:pt>
                <c:pt idx="15813">
                  <c:v>41764.295057870368</c:v>
                </c:pt>
                <c:pt idx="15814">
                  <c:v>41764.295115740744</c:v>
                </c:pt>
                <c:pt idx="15815">
                  <c:v>41764.295173611114</c:v>
                </c:pt>
                <c:pt idx="15816">
                  <c:v>41764.295243055552</c:v>
                </c:pt>
                <c:pt idx="15817">
                  <c:v>41764.295300925929</c:v>
                </c:pt>
                <c:pt idx="15818">
                  <c:v>41764.295358796298</c:v>
                </c:pt>
                <c:pt idx="15819">
                  <c:v>41764.295428240737</c:v>
                </c:pt>
                <c:pt idx="15820">
                  <c:v>41764.295486111114</c:v>
                </c:pt>
                <c:pt idx="15821">
                  <c:v>41764.295543981483</c:v>
                </c:pt>
                <c:pt idx="15822">
                  <c:v>41764.295613425929</c:v>
                </c:pt>
                <c:pt idx="15823">
                  <c:v>41764.295671296299</c:v>
                </c:pt>
                <c:pt idx="15824">
                  <c:v>41764.295729166668</c:v>
                </c:pt>
                <c:pt idx="15825">
                  <c:v>41764.295787037037</c:v>
                </c:pt>
                <c:pt idx="15826">
                  <c:v>41764.295856481483</c:v>
                </c:pt>
                <c:pt idx="15827">
                  <c:v>41764.295914351853</c:v>
                </c:pt>
                <c:pt idx="15828">
                  <c:v>41764.295972222222</c:v>
                </c:pt>
                <c:pt idx="15829">
                  <c:v>41764.296041666668</c:v>
                </c:pt>
                <c:pt idx="15830">
                  <c:v>41764.296099537038</c:v>
                </c:pt>
                <c:pt idx="15831">
                  <c:v>41764.296157407407</c:v>
                </c:pt>
                <c:pt idx="15832">
                  <c:v>41764.296226851853</c:v>
                </c:pt>
                <c:pt idx="15833">
                  <c:v>41764.296284722222</c:v>
                </c:pt>
                <c:pt idx="15834">
                  <c:v>41764.296342592592</c:v>
                </c:pt>
                <c:pt idx="15835">
                  <c:v>41764.296412037038</c:v>
                </c:pt>
                <c:pt idx="15836">
                  <c:v>41764.296469907407</c:v>
                </c:pt>
                <c:pt idx="15837">
                  <c:v>41764.296527777777</c:v>
                </c:pt>
                <c:pt idx="15838">
                  <c:v>41764.296585648146</c:v>
                </c:pt>
                <c:pt idx="15839">
                  <c:v>41764.296655092592</c:v>
                </c:pt>
                <c:pt idx="15840">
                  <c:v>41764.296712962961</c:v>
                </c:pt>
                <c:pt idx="15841">
                  <c:v>41764.296770833331</c:v>
                </c:pt>
                <c:pt idx="15842">
                  <c:v>41764.296840277777</c:v>
                </c:pt>
                <c:pt idx="15843">
                  <c:v>41764.296898148146</c:v>
                </c:pt>
                <c:pt idx="15844">
                  <c:v>41764.296956018516</c:v>
                </c:pt>
                <c:pt idx="15845">
                  <c:v>41764.297025462962</c:v>
                </c:pt>
                <c:pt idx="15846">
                  <c:v>41764.297083333331</c:v>
                </c:pt>
                <c:pt idx="15847">
                  <c:v>41764.2971412037</c:v>
                </c:pt>
                <c:pt idx="15848">
                  <c:v>41764.297210648147</c:v>
                </c:pt>
                <c:pt idx="15849">
                  <c:v>41764.297268518516</c:v>
                </c:pt>
                <c:pt idx="15850">
                  <c:v>41764.297326388885</c:v>
                </c:pt>
                <c:pt idx="15851">
                  <c:v>41764.297395833331</c:v>
                </c:pt>
                <c:pt idx="15852">
                  <c:v>41764.297453703701</c:v>
                </c:pt>
                <c:pt idx="15853">
                  <c:v>41764.297511574077</c:v>
                </c:pt>
                <c:pt idx="15854">
                  <c:v>41764.297569444447</c:v>
                </c:pt>
                <c:pt idx="15855">
                  <c:v>41764.297638888886</c:v>
                </c:pt>
                <c:pt idx="15856">
                  <c:v>41764.297696759262</c:v>
                </c:pt>
                <c:pt idx="15857">
                  <c:v>41764.297754629632</c:v>
                </c:pt>
                <c:pt idx="15858">
                  <c:v>41764.297824074078</c:v>
                </c:pt>
                <c:pt idx="15859">
                  <c:v>41764.297881944447</c:v>
                </c:pt>
                <c:pt idx="15860">
                  <c:v>41764.297939814816</c:v>
                </c:pt>
                <c:pt idx="15861">
                  <c:v>41764.298009259262</c:v>
                </c:pt>
                <c:pt idx="15862">
                  <c:v>41764.298067129632</c:v>
                </c:pt>
                <c:pt idx="15863">
                  <c:v>41764.298125000001</c:v>
                </c:pt>
                <c:pt idx="15864">
                  <c:v>41764.298194444447</c:v>
                </c:pt>
                <c:pt idx="15865">
                  <c:v>41764.298252314817</c:v>
                </c:pt>
                <c:pt idx="15866">
                  <c:v>41764.298310185186</c:v>
                </c:pt>
                <c:pt idx="15867">
                  <c:v>41764.298368055555</c:v>
                </c:pt>
                <c:pt idx="15868">
                  <c:v>41764.298437500001</c:v>
                </c:pt>
                <c:pt idx="15869">
                  <c:v>41764.298495370371</c:v>
                </c:pt>
                <c:pt idx="15870">
                  <c:v>41764.29855324074</c:v>
                </c:pt>
                <c:pt idx="15871">
                  <c:v>41764.298622685186</c:v>
                </c:pt>
                <c:pt idx="15872">
                  <c:v>41764.298680555556</c:v>
                </c:pt>
                <c:pt idx="15873">
                  <c:v>41764.298738425925</c:v>
                </c:pt>
                <c:pt idx="15874">
                  <c:v>41764.298807870371</c:v>
                </c:pt>
                <c:pt idx="15875">
                  <c:v>41764.29886574074</c:v>
                </c:pt>
                <c:pt idx="15876">
                  <c:v>41764.29892361111</c:v>
                </c:pt>
                <c:pt idx="15877">
                  <c:v>41764.298993055556</c:v>
                </c:pt>
                <c:pt idx="15878">
                  <c:v>41764.299050925925</c:v>
                </c:pt>
                <c:pt idx="15879">
                  <c:v>41764.299108796295</c:v>
                </c:pt>
                <c:pt idx="15880">
                  <c:v>41764.299166666664</c:v>
                </c:pt>
                <c:pt idx="15881">
                  <c:v>41764.29923611111</c:v>
                </c:pt>
                <c:pt idx="15882">
                  <c:v>41764.299293981479</c:v>
                </c:pt>
                <c:pt idx="15883">
                  <c:v>41764.299351851849</c:v>
                </c:pt>
                <c:pt idx="15884">
                  <c:v>41764.299421296295</c:v>
                </c:pt>
                <c:pt idx="15885">
                  <c:v>41764.299479166664</c:v>
                </c:pt>
                <c:pt idx="15886">
                  <c:v>41764.299537037034</c:v>
                </c:pt>
                <c:pt idx="15887">
                  <c:v>41764.29960648148</c:v>
                </c:pt>
                <c:pt idx="15888">
                  <c:v>41764.299664351849</c:v>
                </c:pt>
                <c:pt idx="15889">
                  <c:v>41764.299722222226</c:v>
                </c:pt>
                <c:pt idx="15890">
                  <c:v>41764.299791666665</c:v>
                </c:pt>
                <c:pt idx="15891">
                  <c:v>41764.299849537034</c:v>
                </c:pt>
                <c:pt idx="15892">
                  <c:v>41764.299907407411</c:v>
                </c:pt>
                <c:pt idx="15893">
                  <c:v>41764.29996527778</c:v>
                </c:pt>
                <c:pt idx="15894">
                  <c:v>41764.300034722219</c:v>
                </c:pt>
                <c:pt idx="15895">
                  <c:v>41764.300092592595</c:v>
                </c:pt>
                <c:pt idx="15896">
                  <c:v>41764.300150462965</c:v>
                </c:pt>
                <c:pt idx="15897">
                  <c:v>41764.300219907411</c:v>
                </c:pt>
                <c:pt idx="15898">
                  <c:v>41764.30027777778</c:v>
                </c:pt>
                <c:pt idx="15899">
                  <c:v>41764.300335648149</c:v>
                </c:pt>
                <c:pt idx="15900">
                  <c:v>41764.300405092596</c:v>
                </c:pt>
                <c:pt idx="15901">
                  <c:v>41764.300462962965</c:v>
                </c:pt>
                <c:pt idx="15902">
                  <c:v>41764.300520833334</c:v>
                </c:pt>
                <c:pt idx="15903">
                  <c:v>41764.30059027778</c:v>
                </c:pt>
                <c:pt idx="15904">
                  <c:v>41764.30064814815</c:v>
                </c:pt>
                <c:pt idx="15905">
                  <c:v>41764.300706018519</c:v>
                </c:pt>
                <c:pt idx="15906">
                  <c:v>41764.300775462965</c:v>
                </c:pt>
                <c:pt idx="15907">
                  <c:v>41764.300833333335</c:v>
                </c:pt>
                <c:pt idx="15908">
                  <c:v>41764.300891203704</c:v>
                </c:pt>
                <c:pt idx="15909">
                  <c:v>41764.300949074073</c:v>
                </c:pt>
                <c:pt idx="15910">
                  <c:v>41764.301018518519</c:v>
                </c:pt>
                <c:pt idx="15911">
                  <c:v>41764.301076388889</c:v>
                </c:pt>
                <c:pt idx="15912">
                  <c:v>41764.301134259258</c:v>
                </c:pt>
                <c:pt idx="15913">
                  <c:v>41764.301203703704</c:v>
                </c:pt>
                <c:pt idx="15914">
                  <c:v>41764.301261574074</c:v>
                </c:pt>
                <c:pt idx="15915">
                  <c:v>41764.301319444443</c:v>
                </c:pt>
                <c:pt idx="15916">
                  <c:v>41764.301388888889</c:v>
                </c:pt>
                <c:pt idx="15917">
                  <c:v>41764.301446759258</c:v>
                </c:pt>
                <c:pt idx="15918">
                  <c:v>41764.301504629628</c:v>
                </c:pt>
                <c:pt idx="15919">
                  <c:v>41764.301574074074</c:v>
                </c:pt>
                <c:pt idx="15920">
                  <c:v>41764.301631944443</c:v>
                </c:pt>
                <c:pt idx="15921">
                  <c:v>41764.301689814813</c:v>
                </c:pt>
                <c:pt idx="15922">
                  <c:v>41764.301747685182</c:v>
                </c:pt>
                <c:pt idx="15923">
                  <c:v>41764.301817129628</c:v>
                </c:pt>
                <c:pt idx="15924">
                  <c:v>41764.301874999997</c:v>
                </c:pt>
                <c:pt idx="15925">
                  <c:v>41764.301932870374</c:v>
                </c:pt>
                <c:pt idx="15926">
                  <c:v>41764.302002314813</c:v>
                </c:pt>
                <c:pt idx="15927">
                  <c:v>41764.302060185182</c:v>
                </c:pt>
                <c:pt idx="15928">
                  <c:v>41764.302118055559</c:v>
                </c:pt>
                <c:pt idx="15929">
                  <c:v>41764.302187499998</c:v>
                </c:pt>
                <c:pt idx="15930">
                  <c:v>41764.302245370367</c:v>
                </c:pt>
                <c:pt idx="15931">
                  <c:v>41764.302303240744</c:v>
                </c:pt>
                <c:pt idx="15932">
                  <c:v>41764.302372685182</c:v>
                </c:pt>
                <c:pt idx="15933">
                  <c:v>41764.302430555559</c:v>
                </c:pt>
                <c:pt idx="15934">
                  <c:v>41764.302488425928</c:v>
                </c:pt>
                <c:pt idx="15935">
                  <c:v>41764.302557870367</c:v>
                </c:pt>
                <c:pt idx="15936">
                  <c:v>41764.302615740744</c:v>
                </c:pt>
                <c:pt idx="15937">
                  <c:v>41764.302673611113</c:v>
                </c:pt>
                <c:pt idx="15938">
                  <c:v>41764.302731481483</c:v>
                </c:pt>
                <c:pt idx="15939">
                  <c:v>41764.302800925929</c:v>
                </c:pt>
                <c:pt idx="15940">
                  <c:v>41764.302858796298</c:v>
                </c:pt>
                <c:pt idx="15941">
                  <c:v>41764.302916666667</c:v>
                </c:pt>
                <c:pt idx="15942">
                  <c:v>41764.302986111114</c:v>
                </c:pt>
                <c:pt idx="15943">
                  <c:v>41764.303043981483</c:v>
                </c:pt>
                <c:pt idx="15944">
                  <c:v>41764.303101851852</c:v>
                </c:pt>
                <c:pt idx="15945">
                  <c:v>41764.303171296298</c:v>
                </c:pt>
                <c:pt idx="15946">
                  <c:v>41764.303229166668</c:v>
                </c:pt>
                <c:pt idx="15947">
                  <c:v>41764.303287037037</c:v>
                </c:pt>
                <c:pt idx="15948">
                  <c:v>41764.303356481483</c:v>
                </c:pt>
                <c:pt idx="15949">
                  <c:v>41764.303414351853</c:v>
                </c:pt>
                <c:pt idx="15950">
                  <c:v>41764.303472222222</c:v>
                </c:pt>
                <c:pt idx="15951">
                  <c:v>41764.303530092591</c:v>
                </c:pt>
                <c:pt idx="15952">
                  <c:v>41764.303599537037</c:v>
                </c:pt>
                <c:pt idx="15953">
                  <c:v>41764.303657407407</c:v>
                </c:pt>
                <c:pt idx="15954">
                  <c:v>41764.303715277776</c:v>
                </c:pt>
                <c:pt idx="15955">
                  <c:v>41764.303784722222</c:v>
                </c:pt>
                <c:pt idx="15956">
                  <c:v>41764.303842592592</c:v>
                </c:pt>
                <c:pt idx="15957">
                  <c:v>41764.303900462961</c:v>
                </c:pt>
                <c:pt idx="15958">
                  <c:v>41764.303969907407</c:v>
                </c:pt>
                <c:pt idx="15959">
                  <c:v>41764.304027777776</c:v>
                </c:pt>
                <c:pt idx="15960">
                  <c:v>41764.304085648146</c:v>
                </c:pt>
                <c:pt idx="15961">
                  <c:v>41764.304155092592</c:v>
                </c:pt>
                <c:pt idx="15962">
                  <c:v>41764.304212962961</c:v>
                </c:pt>
                <c:pt idx="15963">
                  <c:v>41764.304270833331</c:v>
                </c:pt>
                <c:pt idx="15964">
                  <c:v>41764.304328703707</c:v>
                </c:pt>
                <c:pt idx="15965">
                  <c:v>41764.304398148146</c:v>
                </c:pt>
                <c:pt idx="15966">
                  <c:v>41764.304456018515</c:v>
                </c:pt>
                <c:pt idx="15967">
                  <c:v>41764.304513888892</c:v>
                </c:pt>
                <c:pt idx="15968">
                  <c:v>41764.304583333331</c:v>
                </c:pt>
                <c:pt idx="15969">
                  <c:v>41764.3046412037</c:v>
                </c:pt>
                <c:pt idx="15970">
                  <c:v>41764.304699074077</c:v>
                </c:pt>
                <c:pt idx="15971">
                  <c:v>41764.304768518516</c:v>
                </c:pt>
                <c:pt idx="15972">
                  <c:v>41764.304826388892</c:v>
                </c:pt>
                <c:pt idx="15973">
                  <c:v>41764.304884259262</c:v>
                </c:pt>
                <c:pt idx="15974">
                  <c:v>41764.3049537037</c:v>
                </c:pt>
                <c:pt idx="15975">
                  <c:v>41764.305011574077</c:v>
                </c:pt>
                <c:pt idx="15976">
                  <c:v>41764.305069444446</c:v>
                </c:pt>
                <c:pt idx="15977">
                  <c:v>41764.305138888885</c:v>
                </c:pt>
                <c:pt idx="15978">
                  <c:v>41764.305196759262</c:v>
                </c:pt>
                <c:pt idx="15979">
                  <c:v>41764.305254629631</c:v>
                </c:pt>
                <c:pt idx="15980">
                  <c:v>41764.305312500001</c:v>
                </c:pt>
                <c:pt idx="15981">
                  <c:v>41764.305381944447</c:v>
                </c:pt>
                <c:pt idx="15982">
                  <c:v>41764.305439814816</c:v>
                </c:pt>
                <c:pt idx="15983">
                  <c:v>41764.305497685185</c:v>
                </c:pt>
                <c:pt idx="15984">
                  <c:v>41764.305567129632</c:v>
                </c:pt>
                <c:pt idx="15985">
                  <c:v>41764.305625000001</c:v>
                </c:pt>
                <c:pt idx="15986">
                  <c:v>41764.30568287037</c:v>
                </c:pt>
                <c:pt idx="15987">
                  <c:v>41764.305752314816</c:v>
                </c:pt>
                <c:pt idx="15988">
                  <c:v>41764.305810185186</c:v>
                </c:pt>
                <c:pt idx="15989">
                  <c:v>41764.305868055555</c:v>
                </c:pt>
                <c:pt idx="15990">
                  <c:v>41764.305937500001</c:v>
                </c:pt>
                <c:pt idx="15991">
                  <c:v>41764.305995370371</c:v>
                </c:pt>
                <c:pt idx="15992">
                  <c:v>41764.30605324074</c:v>
                </c:pt>
                <c:pt idx="15993">
                  <c:v>41764.306111111109</c:v>
                </c:pt>
                <c:pt idx="15994">
                  <c:v>41764.306180555555</c:v>
                </c:pt>
                <c:pt idx="15995">
                  <c:v>41764.306238425925</c:v>
                </c:pt>
                <c:pt idx="15996">
                  <c:v>41764.306296296294</c:v>
                </c:pt>
                <c:pt idx="15997">
                  <c:v>41764.30636574074</c:v>
                </c:pt>
                <c:pt idx="15998">
                  <c:v>41764.306423611109</c:v>
                </c:pt>
                <c:pt idx="15999">
                  <c:v>41764.306481481479</c:v>
                </c:pt>
                <c:pt idx="16000">
                  <c:v>41764.306550925925</c:v>
                </c:pt>
                <c:pt idx="16001">
                  <c:v>41764.306608796294</c:v>
                </c:pt>
                <c:pt idx="16002">
                  <c:v>41764.306666666664</c:v>
                </c:pt>
                <c:pt idx="16003">
                  <c:v>41764.30673611111</c:v>
                </c:pt>
                <c:pt idx="16004">
                  <c:v>41764.306793981479</c:v>
                </c:pt>
                <c:pt idx="16005">
                  <c:v>41764.306851851848</c:v>
                </c:pt>
                <c:pt idx="16006">
                  <c:v>41764.306909722225</c:v>
                </c:pt>
                <c:pt idx="16007">
                  <c:v>41764.306979166664</c:v>
                </c:pt>
                <c:pt idx="16008">
                  <c:v>41764.307037037041</c:v>
                </c:pt>
                <c:pt idx="16009">
                  <c:v>41764.30709490741</c:v>
                </c:pt>
                <c:pt idx="16010">
                  <c:v>41764.307164351849</c:v>
                </c:pt>
                <c:pt idx="16011">
                  <c:v>41764.307222222225</c:v>
                </c:pt>
                <c:pt idx="16012">
                  <c:v>41764.307280092595</c:v>
                </c:pt>
                <c:pt idx="16013">
                  <c:v>41764.307349537034</c:v>
                </c:pt>
                <c:pt idx="16014">
                  <c:v>41764.30740740741</c:v>
                </c:pt>
                <c:pt idx="16015">
                  <c:v>41764.30746527778</c:v>
                </c:pt>
                <c:pt idx="16016">
                  <c:v>41764.307534722226</c:v>
                </c:pt>
                <c:pt idx="16017">
                  <c:v>41764.307592592595</c:v>
                </c:pt>
                <c:pt idx="16018">
                  <c:v>41764.307650462964</c:v>
                </c:pt>
                <c:pt idx="16019">
                  <c:v>41764.307719907411</c:v>
                </c:pt>
                <c:pt idx="16020">
                  <c:v>41764.30777777778</c:v>
                </c:pt>
                <c:pt idx="16021">
                  <c:v>41764.307835648149</c:v>
                </c:pt>
                <c:pt idx="16022">
                  <c:v>41764.307893518519</c:v>
                </c:pt>
                <c:pt idx="16023">
                  <c:v>41764.307962962965</c:v>
                </c:pt>
                <c:pt idx="16024">
                  <c:v>41764.308020833334</c:v>
                </c:pt>
                <c:pt idx="16025">
                  <c:v>41764.308078703703</c:v>
                </c:pt>
                <c:pt idx="16026">
                  <c:v>41764.308148148149</c:v>
                </c:pt>
                <c:pt idx="16027">
                  <c:v>41764.308206018519</c:v>
                </c:pt>
                <c:pt idx="16028">
                  <c:v>41764.308263888888</c:v>
                </c:pt>
                <c:pt idx="16029">
                  <c:v>41764.308333333334</c:v>
                </c:pt>
                <c:pt idx="16030">
                  <c:v>41764.308391203704</c:v>
                </c:pt>
                <c:pt idx="16031">
                  <c:v>41764.308449074073</c:v>
                </c:pt>
                <c:pt idx="16032">
                  <c:v>41764.308518518519</c:v>
                </c:pt>
                <c:pt idx="16033">
                  <c:v>41764.308576388888</c:v>
                </c:pt>
                <c:pt idx="16034">
                  <c:v>41764.308634259258</c:v>
                </c:pt>
                <c:pt idx="16035">
                  <c:v>41764.308692129627</c:v>
                </c:pt>
                <c:pt idx="16036">
                  <c:v>41764.308761574073</c:v>
                </c:pt>
                <c:pt idx="16037">
                  <c:v>41764.308819444443</c:v>
                </c:pt>
                <c:pt idx="16038">
                  <c:v>41764.308877314812</c:v>
                </c:pt>
                <c:pt idx="16039">
                  <c:v>41764.308946759258</c:v>
                </c:pt>
                <c:pt idx="16040">
                  <c:v>41764.309004629627</c:v>
                </c:pt>
                <c:pt idx="16041">
                  <c:v>41764.309062499997</c:v>
                </c:pt>
                <c:pt idx="16042">
                  <c:v>41764.309131944443</c:v>
                </c:pt>
                <c:pt idx="16043">
                  <c:v>41764.309189814812</c:v>
                </c:pt>
                <c:pt idx="16044">
                  <c:v>41764.309247685182</c:v>
                </c:pt>
                <c:pt idx="16045">
                  <c:v>41764.309317129628</c:v>
                </c:pt>
                <c:pt idx="16046">
                  <c:v>41764.309374999997</c:v>
                </c:pt>
                <c:pt idx="16047">
                  <c:v>41764.309432870374</c:v>
                </c:pt>
                <c:pt idx="16048">
                  <c:v>41764.309490740743</c:v>
                </c:pt>
                <c:pt idx="16049">
                  <c:v>41764.309560185182</c:v>
                </c:pt>
                <c:pt idx="16050">
                  <c:v>41764.309618055559</c:v>
                </c:pt>
                <c:pt idx="16051">
                  <c:v>41764.309675925928</c:v>
                </c:pt>
                <c:pt idx="16052">
                  <c:v>41764.309745370374</c:v>
                </c:pt>
                <c:pt idx="16053">
                  <c:v>41764.309803240743</c:v>
                </c:pt>
                <c:pt idx="16054">
                  <c:v>41764.309861111113</c:v>
                </c:pt>
                <c:pt idx="16055">
                  <c:v>41764.309930555559</c:v>
                </c:pt>
                <c:pt idx="16056">
                  <c:v>41764.309988425928</c:v>
                </c:pt>
                <c:pt idx="16057">
                  <c:v>41764.310046296298</c:v>
                </c:pt>
                <c:pt idx="16058">
                  <c:v>41764.310115740744</c:v>
                </c:pt>
                <c:pt idx="16059">
                  <c:v>41764.310173611113</c:v>
                </c:pt>
                <c:pt idx="16060">
                  <c:v>41764.310231481482</c:v>
                </c:pt>
                <c:pt idx="16061">
                  <c:v>41764.310300925928</c:v>
                </c:pt>
                <c:pt idx="16062">
                  <c:v>41764.310358796298</c:v>
                </c:pt>
                <c:pt idx="16063">
                  <c:v>41764.310416666667</c:v>
                </c:pt>
                <c:pt idx="16064">
                  <c:v>41764.310474537036</c:v>
                </c:pt>
                <c:pt idx="16065">
                  <c:v>41764.310543981483</c:v>
                </c:pt>
                <c:pt idx="16066">
                  <c:v>41764.310601851852</c:v>
                </c:pt>
                <c:pt idx="16067">
                  <c:v>41764.310659722221</c:v>
                </c:pt>
                <c:pt idx="16068">
                  <c:v>41764.310729166667</c:v>
                </c:pt>
                <c:pt idx="16069">
                  <c:v>41764.310787037037</c:v>
                </c:pt>
                <c:pt idx="16070">
                  <c:v>41764.310844907406</c:v>
                </c:pt>
                <c:pt idx="16071">
                  <c:v>41764.310914351852</c:v>
                </c:pt>
                <c:pt idx="16072">
                  <c:v>41764.310972222222</c:v>
                </c:pt>
                <c:pt idx="16073">
                  <c:v>41764.311030092591</c:v>
                </c:pt>
                <c:pt idx="16074">
                  <c:v>41764.311099537037</c:v>
                </c:pt>
                <c:pt idx="16075">
                  <c:v>41764.311157407406</c:v>
                </c:pt>
                <c:pt idx="16076">
                  <c:v>41764.311215277776</c:v>
                </c:pt>
                <c:pt idx="16077">
                  <c:v>41764.311273148145</c:v>
                </c:pt>
                <c:pt idx="16078">
                  <c:v>41764.311342592591</c:v>
                </c:pt>
                <c:pt idx="16079">
                  <c:v>41764.311400462961</c:v>
                </c:pt>
                <c:pt idx="16080">
                  <c:v>41764.31145833333</c:v>
                </c:pt>
                <c:pt idx="16081">
                  <c:v>41764.311527777776</c:v>
                </c:pt>
                <c:pt idx="16082">
                  <c:v>41764.311585648145</c:v>
                </c:pt>
                <c:pt idx="16083">
                  <c:v>41764.311643518522</c:v>
                </c:pt>
                <c:pt idx="16084">
                  <c:v>41764.311712962961</c:v>
                </c:pt>
                <c:pt idx="16085">
                  <c:v>41764.31177083333</c:v>
                </c:pt>
                <c:pt idx="16086">
                  <c:v>41764.311828703707</c:v>
                </c:pt>
                <c:pt idx="16087">
                  <c:v>41764.311898148146</c:v>
                </c:pt>
                <c:pt idx="16088">
                  <c:v>41764.311956018515</c:v>
                </c:pt>
                <c:pt idx="16089">
                  <c:v>41764.312013888892</c:v>
                </c:pt>
                <c:pt idx="16090">
                  <c:v>41764.312071759261</c:v>
                </c:pt>
                <c:pt idx="16091">
                  <c:v>41764.312141203707</c:v>
                </c:pt>
                <c:pt idx="16092">
                  <c:v>41764.312199074076</c:v>
                </c:pt>
                <c:pt idx="16093">
                  <c:v>41764.312256944446</c:v>
                </c:pt>
                <c:pt idx="16094">
                  <c:v>41764.312326388892</c:v>
                </c:pt>
                <c:pt idx="16095">
                  <c:v>41764.312384259261</c:v>
                </c:pt>
                <c:pt idx="16096">
                  <c:v>41764.312442129631</c:v>
                </c:pt>
                <c:pt idx="16097">
                  <c:v>41764.312511574077</c:v>
                </c:pt>
                <c:pt idx="16098">
                  <c:v>41764.312569444446</c:v>
                </c:pt>
                <c:pt idx="16099">
                  <c:v>41764.312627314815</c:v>
                </c:pt>
                <c:pt idx="16100">
                  <c:v>41764.312696759262</c:v>
                </c:pt>
                <c:pt idx="16101">
                  <c:v>41764.312754629631</c:v>
                </c:pt>
                <c:pt idx="16102">
                  <c:v>41764.3128125</c:v>
                </c:pt>
                <c:pt idx="16103">
                  <c:v>41764.312881944446</c:v>
                </c:pt>
                <c:pt idx="16104">
                  <c:v>41764.312939814816</c:v>
                </c:pt>
                <c:pt idx="16105">
                  <c:v>41764.312997685185</c:v>
                </c:pt>
                <c:pt idx="16106">
                  <c:v>41764.313055555554</c:v>
                </c:pt>
                <c:pt idx="16107">
                  <c:v>41764.313125000001</c:v>
                </c:pt>
                <c:pt idx="16108">
                  <c:v>41764.31318287037</c:v>
                </c:pt>
                <c:pt idx="16109">
                  <c:v>41764.313240740739</c:v>
                </c:pt>
                <c:pt idx="16110">
                  <c:v>41764.313310185185</c:v>
                </c:pt>
                <c:pt idx="16111">
                  <c:v>41764.313368055555</c:v>
                </c:pt>
                <c:pt idx="16112">
                  <c:v>41764.313425925924</c:v>
                </c:pt>
                <c:pt idx="16113">
                  <c:v>41764.31349537037</c:v>
                </c:pt>
                <c:pt idx="16114">
                  <c:v>41764.31355324074</c:v>
                </c:pt>
                <c:pt idx="16115">
                  <c:v>41764.313611111109</c:v>
                </c:pt>
                <c:pt idx="16116">
                  <c:v>41764.313680555555</c:v>
                </c:pt>
                <c:pt idx="16117">
                  <c:v>41764.313738425924</c:v>
                </c:pt>
                <c:pt idx="16118">
                  <c:v>41764.313796296294</c:v>
                </c:pt>
                <c:pt idx="16119">
                  <c:v>41764.313854166663</c:v>
                </c:pt>
                <c:pt idx="16120">
                  <c:v>41764.313923611109</c:v>
                </c:pt>
                <c:pt idx="16121">
                  <c:v>41764.313981481479</c:v>
                </c:pt>
                <c:pt idx="16122">
                  <c:v>41764.314039351855</c:v>
                </c:pt>
                <c:pt idx="16123">
                  <c:v>41764.314108796294</c:v>
                </c:pt>
                <c:pt idx="16124">
                  <c:v>41764.314166666663</c:v>
                </c:pt>
                <c:pt idx="16125">
                  <c:v>41764.31422453704</c:v>
                </c:pt>
                <c:pt idx="16126">
                  <c:v>41764.314293981479</c:v>
                </c:pt>
                <c:pt idx="16127">
                  <c:v>41764.314351851855</c:v>
                </c:pt>
                <c:pt idx="16128">
                  <c:v>41764.314409722225</c:v>
                </c:pt>
                <c:pt idx="16129">
                  <c:v>41764.314479166664</c:v>
                </c:pt>
                <c:pt idx="16130">
                  <c:v>41764.31453703704</c:v>
                </c:pt>
                <c:pt idx="16131">
                  <c:v>41764.31459490741</c:v>
                </c:pt>
                <c:pt idx="16132">
                  <c:v>41764.314652777779</c:v>
                </c:pt>
                <c:pt idx="16133">
                  <c:v>41764.314722222225</c:v>
                </c:pt>
                <c:pt idx="16134">
                  <c:v>41764.314780092594</c:v>
                </c:pt>
                <c:pt idx="16135">
                  <c:v>41764.314837962964</c:v>
                </c:pt>
                <c:pt idx="16136">
                  <c:v>41764.31490740741</c:v>
                </c:pt>
                <c:pt idx="16137">
                  <c:v>41764.314965277779</c:v>
                </c:pt>
                <c:pt idx="16138">
                  <c:v>41764.315023148149</c:v>
                </c:pt>
                <c:pt idx="16139">
                  <c:v>41764.315092592595</c:v>
                </c:pt>
                <c:pt idx="16140">
                  <c:v>41764.315150462964</c:v>
                </c:pt>
                <c:pt idx="16141">
                  <c:v>41764.315208333333</c:v>
                </c:pt>
                <c:pt idx="16142">
                  <c:v>41764.31527777778</c:v>
                </c:pt>
                <c:pt idx="16143">
                  <c:v>41764.315335648149</c:v>
                </c:pt>
                <c:pt idx="16144">
                  <c:v>41764.315393518518</c:v>
                </c:pt>
                <c:pt idx="16145">
                  <c:v>41764.315451388888</c:v>
                </c:pt>
                <c:pt idx="16146">
                  <c:v>41764.315520833334</c:v>
                </c:pt>
                <c:pt idx="16147">
                  <c:v>41764.315578703703</c:v>
                </c:pt>
                <c:pt idx="16148">
                  <c:v>41764.315636574072</c:v>
                </c:pt>
                <c:pt idx="16149">
                  <c:v>41764.315706018519</c:v>
                </c:pt>
                <c:pt idx="16150">
                  <c:v>41764.315763888888</c:v>
                </c:pt>
                <c:pt idx="16151">
                  <c:v>41764.315821759257</c:v>
                </c:pt>
                <c:pt idx="16152">
                  <c:v>41764.315891203703</c:v>
                </c:pt>
                <c:pt idx="16153">
                  <c:v>41764.315949074073</c:v>
                </c:pt>
                <c:pt idx="16154">
                  <c:v>41764.316006944442</c:v>
                </c:pt>
                <c:pt idx="16155">
                  <c:v>41764.316076388888</c:v>
                </c:pt>
                <c:pt idx="16156">
                  <c:v>41764.316134259258</c:v>
                </c:pt>
                <c:pt idx="16157">
                  <c:v>41764.316192129627</c:v>
                </c:pt>
                <c:pt idx="16158">
                  <c:v>41764.316261574073</c:v>
                </c:pt>
                <c:pt idx="16159">
                  <c:v>41764.316319444442</c:v>
                </c:pt>
                <c:pt idx="16160">
                  <c:v>41764.316377314812</c:v>
                </c:pt>
                <c:pt idx="16161">
                  <c:v>41764.316435185188</c:v>
                </c:pt>
                <c:pt idx="16162">
                  <c:v>41764.316504629627</c:v>
                </c:pt>
                <c:pt idx="16163">
                  <c:v>41764.316562499997</c:v>
                </c:pt>
                <c:pt idx="16164">
                  <c:v>41764.316620370373</c:v>
                </c:pt>
                <c:pt idx="16165">
                  <c:v>41764.316689814812</c:v>
                </c:pt>
                <c:pt idx="16166">
                  <c:v>41764.316747685189</c:v>
                </c:pt>
                <c:pt idx="16167">
                  <c:v>41764.316805555558</c:v>
                </c:pt>
                <c:pt idx="16168">
                  <c:v>41764.316874999997</c:v>
                </c:pt>
                <c:pt idx="16169">
                  <c:v>41764.316932870373</c:v>
                </c:pt>
                <c:pt idx="16170">
                  <c:v>41764.316990740743</c:v>
                </c:pt>
                <c:pt idx="16171">
                  <c:v>41764.317060185182</c:v>
                </c:pt>
                <c:pt idx="16172">
                  <c:v>41764.317118055558</c:v>
                </c:pt>
                <c:pt idx="16173">
                  <c:v>41764.317175925928</c:v>
                </c:pt>
                <c:pt idx="16174">
                  <c:v>41764.317233796297</c:v>
                </c:pt>
                <c:pt idx="16175">
                  <c:v>41764.317303240743</c:v>
                </c:pt>
                <c:pt idx="16176">
                  <c:v>41764.317361111112</c:v>
                </c:pt>
                <c:pt idx="16177">
                  <c:v>41764.317418981482</c:v>
                </c:pt>
                <c:pt idx="16178">
                  <c:v>41764.317488425928</c:v>
                </c:pt>
                <c:pt idx="16179">
                  <c:v>41764.317546296297</c:v>
                </c:pt>
                <c:pt idx="16180">
                  <c:v>41764.317604166667</c:v>
                </c:pt>
                <c:pt idx="16181">
                  <c:v>41764.317673611113</c:v>
                </c:pt>
                <c:pt idx="16182">
                  <c:v>41764.317731481482</c:v>
                </c:pt>
                <c:pt idx="16183">
                  <c:v>41764.317789351851</c:v>
                </c:pt>
                <c:pt idx="16184">
                  <c:v>41764.317858796298</c:v>
                </c:pt>
                <c:pt idx="16185">
                  <c:v>41764.317916666667</c:v>
                </c:pt>
                <c:pt idx="16186">
                  <c:v>41764.317974537036</c:v>
                </c:pt>
                <c:pt idx="16187">
                  <c:v>41764.318032407406</c:v>
                </c:pt>
                <c:pt idx="16188">
                  <c:v>41764.318101851852</c:v>
                </c:pt>
                <c:pt idx="16189">
                  <c:v>41764.318159722221</c:v>
                </c:pt>
                <c:pt idx="16190">
                  <c:v>41764.31821759259</c:v>
                </c:pt>
                <c:pt idx="16191">
                  <c:v>41764.318287037036</c:v>
                </c:pt>
                <c:pt idx="16192">
                  <c:v>41764.318344907406</c:v>
                </c:pt>
                <c:pt idx="16193">
                  <c:v>41764.318402777775</c:v>
                </c:pt>
                <c:pt idx="16194">
                  <c:v>41764.318472222221</c:v>
                </c:pt>
                <c:pt idx="16195">
                  <c:v>41764.318530092591</c:v>
                </c:pt>
                <c:pt idx="16196">
                  <c:v>41764.31858796296</c:v>
                </c:pt>
                <c:pt idx="16197">
                  <c:v>41764.318657407406</c:v>
                </c:pt>
                <c:pt idx="16198">
                  <c:v>41764.318715277775</c:v>
                </c:pt>
                <c:pt idx="16199">
                  <c:v>41764.318773148145</c:v>
                </c:pt>
                <c:pt idx="16200">
                  <c:v>41764.318831018521</c:v>
                </c:pt>
                <c:pt idx="16201">
                  <c:v>41764.31890046296</c:v>
                </c:pt>
                <c:pt idx="16202">
                  <c:v>41764.318958333337</c:v>
                </c:pt>
                <c:pt idx="16203">
                  <c:v>41764.319016203706</c:v>
                </c:pt>
                <c:pt idx="16204">
                  <c:v>41764.319085648145</c:v>
                </c:pt>
                <c:pt idx="16205">
                  <c:v>41764.319143518522</c:v>
                </c:pt>
                <c:pt idx="16206">
                  <c:v>41764.319201388891</c:v>
                </c:pt>
                <c:pt idx="16207">
                  <c:v>41764.31927083333</c:v>
                </c:pt>
                <c:pt idx="16208">
                  <c:v>41764.319328703707</c:v>
                </c:pt>
                <c:pt idx="16209">
                  <c:v>41764.319386574076</c:v>
                </c:pt>
                <c:pt idx="16210">
                  <c:v>41764.319456018522</c:v>
                </c:pt>
                <c:pt idx="16211">
                  <c:v>41764.319513888891</c:v>
                </c:pt>
                <c:pt idx="16212">
                  <c:v>41764.319571759261</c:v>
                </c:pt>
                <c:pt idx="16213">
                  <c:v>41764.319641203707</c:v>
                </c:pt>
                <c:pt idx="16214">
                  <c:v>41764.319699074076</c:v>
                </c:pt>
                <c:pt idx="16215">
                  <c:v>41764.319756944446</c:v>
                </c:pt>
                <c:pt idx="16216">
                  <c:v>41764.319814814815</c:v>
                </c:pt>
                <c:pt idx="16217">
                  <c:v>41764.319884259261</c:v>
                </c:pt>
                <c:pt idx="16218">
                  <c:v>41764.31994212963</c:v>
                </c:pt>
                <c:pt idx="16219">
                  <c:v>41764.32</c:v>
                </c:pt>
                <c:pt idx="16220">
                  <c:v>41764.320069444446</c:v>
                </c:pt>
                <c:pt idx="16221">
                  <c:v>41764.320127314815</c:v>
                </c:pt>
                <c:pt idx="16222">
                  <c:v>41764.320185185185</c:v>
                </c:pt>
                <c:pt idx="16223">
                  <c:v>41764.320254629631</c:v>
                </c:pt>
                <c:pt idx="16224">
                  <c:v>41764.3203125</c:v>
                </c:pt>
                <c:pt idx="16225">
                  <c:v>41764.320370370369</c:v>
                </c:pt>
                <c:pt idx="16226">
                  <c:v>41764.320439814815</c:v>
                </c:pt>
                <c:pt idx="16227">
                  <c:v>41764.320497685185</c:v>
                </c:pt>
                <c:pt idx="16228">
                  <c:v>41764.320555555554</c:v>
                </c:pt>
                <c:pt idx="16229">
                  <c:v>41764.320613425924</c:v>
                </c:pt>
                <c:pt idx="16230">
                  <c:v>41764.32068287037</c:v>
                </c:pt>
                <c:pt idx="16231">
                  <c:v>41764.320740740739</c:v>
                </c:pt>
                <c:pt idx="16232">
                  <c:v>41764.320798611108</c:v>
                </c:pt>
                <c:pt idx="16233">
                  <c:v>41764.320868055554</c:v>
                </c:pt>
                <c:pt idx="16234">
                  <c:v>41764.320925925924</c:v>
                </c:pt>
                <c:pt idx="16235">
                  <c:v>41764.320983796293</c:v>
                </c:pt>
                <c:pt idx="16236">
                  <c:v>41764.321053240739</c:v>
                </c:pt>
                <c:pt idx="16237">
                  <c:v>41764.321111111109</c:v>
                </c:pt>
                <c:pt idx="16238">
                  <c:v>41764.321168981478</c:v>
                </c:pt>
                <c:pt idx="16239">
                  <c:v>41764.321238425924</c:v>
                </c:pt>
                <c:pt idx="16240">
                  <c:v>41764.321296296293</c:v>
                </c:pt>
                <c:pt idx="16241">
                  <c:v>41764.32135416667</c:v>
                </c:pt>
                <c:pt idx="16242">
                  <c:v>41764.321412037039</c:v>
                </c:pt>
                <c:pt idx="16243">
                  <c:v>41764.321481481478</c:v>
                </c:pt>
                <c:pt idx="16244">
                  <c:v>41764.321539351855</c:v>
                </c:pt>
                <c:pt idx="16245">
                  <c:v>41764.321597222224</c:v>
                </c:pt>
                <c:pt idx="16246">
                  <c:v>41764.321666666663</c:v>
                </c:pt>
                <c:pt idx="16247">
                  <c:v>41764.32172453704</c:v>
                </c:pt>
                <c:pt idx="16248">
                  <c:v>41764.321782407409</c:v>
                </c:pt>
                <c:pt idx="16249">
                  <c:v>41764.321851851855</c:v>
                </c:pt>
                <c:pt idx="16250">
                  <c:v>41764.321909722225</c:v>
                </c:pt>
                <c:pt idx="16251">
                  <c:v>41764.321967592594</c:v>
                </c:pt>
                <c:pt idx="16252">
                  <c:v>41764.32203703704</c:v>
                </c:pt>
                <c:pt idx="16253">
                  <c:v>41764.322094907409</c:v>
                </c:pt>
                <c:pt idx="16254">
                  <c:v>41764.322152777779</c:v>
                </c:pt>
                <c:pt idx="16255">
                  <c:v>41764.322210648148</c:v>
                </c:pt>
                <c:pt idx="16256">
                  <c:v>41764.322280092594</c:v>
                </c:pt>
                <c:pt idx="16257">
                  <c:v>41764.322337962964</c:v>
                </c:pt>
                <c:pt idx="16258">
                  <c:v>41764.322395833333</c:v>
                </c:pt>
                <c:pt idx="16259">
                  <c:v>41764.322465277779</c:v>
                </c:pt>
                <c:pt idx="16260">
                  <c:v>41764.322523148148</c:v>
                </c:pt>
                <c:pt idx="16261">
                  <c:v>41764.322581018518</c:v>
                </c:pt>
                <c:pt idx="16262">
                  <c:v>41764.322650462964</c:v>
                </c:pt>
                <c:pt idx="16263">
                  <c:v>41764.322708333333</c:v>
                </c:pt>
                <c:pt idx="16264">
                  <c:v>41764.322766203702</c:v>
                </c:pt>
                <c:pt idx="16265">
                  <c:v>41764.322835648149</c:v>
                </c:pt>
                <c:pt idx="16266">
                  <c:v>41764.322893518518</c:v>
                </c:pt>
                <c:pt idx="16267">
                  <c:v>41764.322951388887</c:v>
                </c:pt>
                <c:pt idx="16268">
                  <c:v>41764.323020833333</c:v>
                </c:pt>
                <c:pt idx="16269">
                  <c:v>41764.323078703703</c:v>
                </c:pt>
                <c:pt idx="16270">
                  <c:v>41764.323136574072</c:v>
                </c:pt>
                <c:pt idx="16271">
                  <c:v>41764.323194444441</c:v>
                </c:pt>
                <c:pt idx="16272">
                  <c:v>41764.323263888888</c:v>
                </c:pt>
                <c:pt idx="16273">
                  <c:v>41764.323321759257</c:v>
                </c:pt>
                <c:pt idx="16274">
                  <c:v>41764.323379629626</c:v>
                </c:pt>
                <c:pt idx="16275">
                  <c:v>41764.323449074072</c:v>
                </c:pt>
                <c:pt idx="16276">
                  <c:v>41764.323506944442</c:v>
                </c:pt>
                <c:pt idx="16277">
                  <c:v>41764.323564814818</c:v>
                </c:pt>
                <c:pt idx="16278">
                  <c:v>41764.323634259257</c:v>
                </c:pt>
                <c:pt idx="16279">
                  <c:v>41764.323692129627</c:v>
                </c:pt>
                <c:pt idx="16280">
                  <c:v>41764.323750000003</c:v>
                </c:pt>
                <c:pt idx="16281">
                  <c:v>41764.323819444442</c:v>
                </c:pt>
                <c:pt idx="16282">
                  <c:v>41764.323877314811</c:v>
                </c:pt>
                <c:pt idx="16283">
                  <c:v>41764.323935185188</c:v>
                </c:pt>
                <c:pt idx="16284">
                  <c:v>41764.323993055557</c:v>
                </c:pt>
                <c:pt idx="16285">
                  <c:v>41764.324062500003</c:v>
                </c:pt>
                <c:pt idx="16286">
                  <c:v>41764.324120370373</c:v>
                </c:pt>
                <c:pt idx="16287">
                  <c:v>41764.324178240742</c:v>
                </c:pt>
                <c:pt idx="16288">
                  <c:v>41764.324247685188</c:v>
                </c:pt>
                <c:pt idx="16289">
                  <c:v>41764.324305555558</c:v>
                </c:pt>
                <c:pt idx="16290">
                  <c:v>41764.324363425927</c:v>
                </c:pt>
                <c:pt idx="16291">
                  <c:v>41764.324432870373</c:v>
                </c:pt>
                <c:pt idx="16292">
                  <c:v>41764.324490740742</c:v>
                </c:pt>
                <c:pt idx="16293">
                  <c:v>41764.324548611112</c:v>
                </c:pt>
                <c:pt idx="16294">
                  <c:v>41764.324618055558</c:v>
                </c:pt>
                <c:pt idx="16295">
                  <c:v>41764.324675925927</c:v>
                </c:pt>
                <c:pt idx="16296">
                  <c:v>41764.324733796297</c:v>
                </c:pt>
                <c:pt idx="16297">
                  <c:v>41764.324791666666</c:v>
                </c:pt>
                <c:pt idx="16298">
                  <c:v>41764.324861111112</c:v>
                </c:pt>
                <c:pt idx="16299">
                  <c:v>41764.324918981481</c:v>
                </c:pt>
                <c:pt idx="16300">
                  <c:v>41764.324976851851</c:v>
                </c:pt>
                <c:pt idx="16301">
                  <c:v>41764.325046296297</c:v>
                </c:pt>
                <c:pt idx="16302">
                  <c:v>41764.325104166666</c:v>
                </c:pt>
                <c:pt idx="16303">
                  <c:v>41764.325162037036</c:v>
                </c:pt>
                <c:pt idx="16304">
                  <c:v>41764.325231481482</c:v>
                </c:pt>
                <c:pt idx="16305">
                  <c:v>41764.325289351851</c:v>
                </c:pt>
                <c:pt idx="16306">
                  <c:v>41764.32534722222</c:v>
                </c:pt>
                <c:pt idx="16307">
                  <c:v>41764.325416666667</c:v>
                </c:pt>
                <c:pt idx="16308">
                  <c:v>41764.325474537036</c:v>
                </c:pt>
                <c:pt idx="16309">
                  <c:v>41764.325532407405</c:v>
                </c:pt>
                <c:pt idx="16310">
                  <c:v>41764.325601851851</c:v>
                </c:pt>
                <c:pt idx="16311">
                  <c:v>41764.325659722221</c:v>
                </c:pt>
                <c:pt idx="16312">
                  <c:v>41764.32571759259</c:v>
                </c:pt>
                <c:pt idx="16313">
                  <c:v>41764.325775462959</c:v>
                </c:pt>
                <c:pt idx="16314">
                  <c:v>41764.325844907406</c:v>
                </c:pt>
                <c:pt idx="16315">
                  <c:v>41764.325902777775</c:v>
                </c:pt>
                <c:pt idx="16316">
                  <c:v>41764.325960648152</c:v>
                </c:pt>
                <c:pt idx="16317">
                  <c:v>41764.32603009259</c:v>
                </c:pt>
                <c:pt idx="16318">
                  <c:v>41764.32608796296</c:v>
                </c:pt>
                <c:pt idx="16319">
                  <c:v>41764.326145833336</c:v>
                </c:pt>
                <c:pt idx="16320">
                  <c:v>41764.326215277775</c:v>
                </c:pt>
                <c:pt idx="16321">
                  <c:v>41764.326273148145</c:v>
                </c:pt>
                <c:pt idx="16322">
                  <c:v>41764.326331018521</c:v>
                </c:pt>
                <c:pt idx="16323">
                  <c:v>41764.32640046296</c:v>
                </c:pt>
                <c:pt idx="16324">
                  <c:v>41764.326458333337</c:v>
                </c:pt>
                <c:pt idx="16325">
                  <c:v>41764.326516203706</c:v>
                </c:pt>
                <c:pt idx="16326">
                  <c:v>41764.326574074075</c:v>
                </c:pt>
                <c:pt idx="16327">
                  <c:v>41764.326643518521</c:v>
                </c:pt>
                <c:pt idx="16328">
                  <c:v>41764.326701388891</c:v>
                </c:pt>
                <c:pt idx="16329">
                  <c:v>41764.32675925926</c:v>
                </c:pt>
                <c:pt idx="16330">
                  <c:v>41764.326828703706</c:v>
                </c:pt>
                <c:pt idx="16331">
                  <c:v>41764.326886574076</c:v>
                </c:pt>
                <c:pt idx="16332">
                  <c:v>41764.326944444445</c:v>
                </c:pt>
                <c:pt idx="16333">
                  <c:v>41764.327013888891</c:v>
                </c:pt>
                <c:pt idx="16334">
                  <c:v>41764.32707175926</c:v>
                </c:pt>
                <c:pt idx="16335">
                  <c:v>41764.32712962963</c:v>
                </c:pt>
                <c:pt idx="16336">
                  <c:v>41764.327199074076</c:v>
                </c:pt>
                <c:pt idx="16337">
                  <c:v>41764.327256944445</c:v>
                </c:pt>
                <c:pt idx="16338">
                  <c:v>41764.327314814815</c:v>
                </c:pt>
                <c:pt idx="16339">
                  <c:v>41764.327372685184</c:v>
                </c:pt>
                <c:pt idx="16340">
                  <c:v>41764.32744212963</c:v>
                </c:pt>
                <c:pt idx="16341">
                  <c:v>41764.327499999999</c:v>
                </c:pt>
                <c:pt idx="16342">
                  <c:v>41764.327557870369</c:v>
                </c:pt>
                <c:pt idx="16343">
                  <c:v>41764.327627314815</c:v>
                </c:pt>
                <c:pt idx="16344">
                  <c:v>41764.327685185184</c:v>
                </c:pt>
                <c:pt idx="16345">
                  <c:v>41764.327743055554</c:v>
                </c:pt>
                <c:pt idx="16346">
                  <c:v>41764.3278125</c:v>
                </c:pt>
                <c:pt idx="16347">
                  <c:v>41764.327870370369</c:v>
                </c:pt>
                <c:pt idx="16348">
                  <c:v>41764.327928240738</c:v>
                </c:pt>
                <c:pt idx="16349">
                  <c:v>41764.327997685185</c:v>
                </c:pt>
                <c:pt idx="16350">
                  <c:v>41764.328055555554</c:v>
                </c:pt>
                <c:pt idx="16351">
                  <c:v>41764.328113425923</c:v>
                </c:pt>
                <c:pt idx="16352">
                  <c:v>41764.3281712963</c:v>
                </c:pt>
                <c:pt idx="16353">
                  <c:v>41764.328240740739</c:v>
                </c:pt>
                <c:pt idx="16354">
                  <c:v>41764.328298611108</c:v>
                </c:pt>
                <c:pt idx="16355">
                  <c:v>41764.328356481485</c:v>
                </c:pt>
                <c:pt idx="16356">
                  <c:v>41764.328425925924</c:v>
                </c:pt>
                <c:pt idx="16357">
                  <c:v>41764.328483796293</c:v>
                </c:pt>
                <c:pt idx="16358">
                  <c:v>41764.328541666669</c:v>
                </c:pt>
                <c:pt idx="16359">
                  <c:v>41764.328611111108</c:v>
                </c:pt>
                <c:pt idx="16360">
                  <c:v>41764.328668981485</c:v>
                </c:pt>
                <c:pt idx="16361">
                  <c:v>41764.328726851854</c:v>
                </c:pt>
                <c:pt idx="16362">
                  <c:v>41764.328796296293</c:v>
                </c:pt>
                <c:pt idx="16363">
                  <c:v>41764.32885416667</c:v>
                </c:pt>
                <c:pt idx="16364">
                  <c:v>41764.328912037039</c:v>
                </c:pt>
                <c:pt idx="16365">
                  <c:v>41764.328969907408</c:v>
                </c:pt>
                <c:pt idx="16366">
                  <c:v>41764.329039351855</c:v>
                </c:pt>
                <c:pt idx="16367">
                  <c:v>41764.329097222224</c:v>
                </c:pt>
                <c:pt idx="16368">
                  <c:v>41764.329155092593</c:v>
                </c:pt>
                <c:pt idx="16369">
                  <c:v>41764.329224537039</c:v>
                </c:pt>
                <c:pt idx="16370">
                  <c:v>41764.329282407409</c:v>
                </c:pt>
                <c:pt idx="16371">
                  <c:v>41764.329340277778</c:v>
                </c:pt>
                <c:pt idx="16372">
                  <c:v>41764.329409722224</c:v>
                </c:pt>
                <c:pt idx="16373">
                  <c:v>41764.329467592594</c:v>
                </c:pt>
                <c:pt idx="16374">
                  <c:v>41764.329525462963</c:v>
                </c:pt>
                <c:pt idx="16375">
                  <c:v>41764.329594907409</c:v>
                </c:pt>
                <c:pt idx="16376">
                  <c:v>41764.329652777778</c:v>
                </c:pt>
                <c:pt idx="16377">
                  <c:v>41764.329710648148</c:v>
                </c:pt>
                <c:pt idx="16378">
                  <c:v>41764.329780092594</c:v>
                </c:pt>
                <c:pt idx="16379">
                  <c:v>41764.329837962963</c:v>
                </c:pt>
                <c:pt idx="16380">
                  <c:v>41764.329895833333</c:v>
                </c:pt>
                <c:pt idx="16381">
                  <c:v>41764.329953703702</c:v>
                </c:pt>
                <c:pt idx="16382">
                  <c:v>41764.330023148148</c:v>
                </c:pt>
                <c:pt idx="16383">
                  <c:v>41764.330081018517</c:v>
                </c:pt>
                <c:pt idx="16384">
                  <c:v>41764.330138888887</c:v>
                </c:pt>
                <c:pt idx="16385">
                  <c:v>41764.330208333333</c:v>
                </c:pt>
                <c:pt idx="16386">
                  <c:v>41764.330266203702</c:v>
                </c:pt>
                <c:pt idx="16387">
                  <c:v>41764.330324074072</c:v>
                </c:pt>
                <c:pt idx="16388">
                  <c:v>41764.330393518518</c:v>
                </c:pt>
                <c:pt idx="16389">
                  <c:v>41764.330451388887</c:v>
                </c:pt>
                <c:pt idx="16390">
                  <c:v>41764.330509259256</c:v>
                </c:pt>
                <c:pt idx="16391">
                  <c:v>41764.330578703702</c:v>
                </c:pt>
                <c:pt idx="16392">
                  <c:v>41764.330636574072</c:v>
                </c:pt>
                <c:pt idx="16393">
                  <c:v>41764.330694444441</c:v>
                </c:pt>
                <c:pt idx="16394">
                  <c:v>41764.330752314818</c:v>
                </c:pt>
                <c:pt idx="16395">
                  <c:v>41764.330821759257</c:v>
                </c:pt>
                <c:pt idx="16396">
                  <c:v>41764.330879629626</c:v>
                </c:pt>
                <c:pt idx="16397">
                  <c:v>41764.330937500003</c:v>
                </c:pt>
                <c:pt idx="16398">
                  <c:v>41764.331006944441</c:v>
                </c:pt>
                <c:pt idx="16399">
                  <c:v>41764.331064814818</c:v>
                </c:pt>
                <c:pt idx="16400">
                  <c:v>41764.331122685187</c:v>
                </c:pt>
                <c:pt idx="16401">
                  <c:v>41764.331192129626</c:v>
                </c:pt>
                <c:pt idx="16402">
                  <c:v>41764.331250000003</c:v>
                </c:pt>
                <c:pt idx="16403">
                  <c:v>41764.331307870372</c:v>
                </c:pt>
                <c:pt idx="16404">
                  <c:v>41764.331377314818</c:v>
                </c:pt>
                <c:pt idx="16405">
                  <c:v>41764.331435185188</c:v>
                </c:pt>
                <c:pt idx="16406">
                  <c:v>41764.331493055557</c:v>
                </c:pt>
                <c:pt idx="16407">
                  <c:v>41764.331550925926</c:v>
                </c:pt>
                <c:pt idx="16408">
                  <c:v>41764.331620370373</c:v>
                </c:pt>
                <c:pt idx="16409">
                  <c:v>41764.331678240742</c:v>
                </c:pt>
                <c:pt idx="16410">
                  <c:v>41764.331736111111</c:v>
                </c:pt>
                <c:pt idx="16411">
                  <c:v>41764.331805555557</c:v>
                </c:pt>
                <c:pt idx="16412">
                  <c:v>41764.331863425927</c:v>
                </c:pt>
                <c:pt idx="16413">
                  <c:v>41764.331921296296</c:v>
                </c:pt>
                <c:pt idx="16414">
                  <c:v>41764.331990740742</c:v>
                </c:pt>
                <c:pt idx="16415">
                  <c:v>41764.332048611112</c:v>
                </c:pt>
                <c:pt idx="16416">
                  <c:v>41764.332106481481</c:v>
                </c:pt>
                <c:pt idx="16417">
                  <c:v>41764.332175925927</c:v>
                </c:pt>
                <c:pt idx="16418">
                  <c:v>41764.332233796296</c:v>
                </c:pt>
                <c:pt idx="16419">
                  <c:v>41764.332291666666</c:v>
                </c:pt>
                <c:pt idx="16420">
                  <c:v>41764.332361111112</c:v>
                </c:pt>
                <c:pt idx="16421">
                  <c:v>41764.332418981481</c:v>
                </c:pt>
                <c:pt idx="16422">
                  <c:v>41764.332476851851</c:v>
                </c:pt>
                <c:pt idx="16423">
                  <c:v>41764.33253472222</c:v>
                </c:pt>
                <c:pt idx="16424">
                  <c:v>41764.332604166666</c:v>
                </c:pt>
                <c:pt idx="16425">
                  <c:v>41764.332662037035</c:v>
                </c:pt>
                <c:pt idx="16426">
                  <c:v>41764.332719907405</c:v>
                </c:pt>
                <c:pt idx="16427">
                  <c:v>41764.332789351851</c:v>
                </c:pt>
                <c:pt idx="16428">
                  <c:v>41764.33284722222</c:v>
                </c:pt>
                <c:pt idx="16429">
                  <c:v>41764.332905092589</c:v>
                </c:pt>
                <c:pt idx="16430">
                  <c:v>41764.332974537036</c:v>
                </c:pt>
                <c:pt idx="16431">
                  <c:v>41764.333032407405</c:v>
                </c:pt>
                <c:pt idx="16432">
                  <c:v>41764.333090277774</c:v>
                </c:pt>
                <c:pt idx="16433">
                  <c:v>41764.33315972222</c:v>
                </c:pt>
                <c:pt idx="16434">
                  <c:v>41764.33321759259</c:v>
                </c:pt>
                <c:pt idx="16435">
                  <c:v>41764.333275462966</c:v>
                </c:pt>
                <c:pt idx="16436">
                  <c:v>41764.333333333336</c:v>
                </c:pt>
                <c:pt idx="16437">
                  <c:v>41764.333402777775</c:v>
                </c:pt>
                <c:pt idx="16438">
                  <c:v>41764.333460648151</c:v>
                </c:pt>
                <c:pt idx="16439">
                  <c:v>41764.333518518521</c:v>
                </c:pt>
                <c:pt idx="16440">
                  <c:v>41764.333587962959</c:v>
                </c:pt>
                <c:pt idx="16441">
                  <c:v>41764.333645833336</c:v>
                </c:pt>
                <c:pt idx="16442">
                  <c:v>41764.333703703705</c:v>
                </c:pt>
                <c:pt idx="16443">
                  <c:v>41764.333773148152</c:v>
                </c:pt>
                <c:pt idx="16444">
                  <c:v>41764.333831018521</c:v>
                </c:pt>
                <c:pt idx="16445">
                  <c:v>41764.33388888889</c:v>
                </c:pt>
                <c:pt idx="16446">
                  <c:v>41764.333958333336</c:v>
                </c:pt>
                <c:pt idx="16447">
                  <c:v>41764.334016203706</c:v>
                </c:pt>
                <c:pt idx="16448">
                  <c:v>41764.334074074075</c:v>
                </c:pt>
                <c:pt idx="16449">
                  <c:v>41764.334131944444</c:v>
                </c:pt>
                <c:pt idx="16450">
                  <c:v>41764.334201388891</c:v>
                </c:pt>
                <c:pt idx="16451">
                  <c:v>41764.33425925926</c:v>
                </c:pt>
                <c:pt idx="16452">
                  <c:v>41764.334317129629</c:v>
                </c:pt>
                <c:pt idx="16453">
                  <c:v>41764.334386574075</c:v>
                </c:pt>
                <c:pt idx="16454">
                  <c:v>41764.334444444445</c:v>
                </c:pt>
                <c:pt idx="16455">
                  <c:v>41764.334502314814</c:v>
                </c:pt>
                <c:pt idx="16456">
                  <c:v>41764.33457175926</c:v>
                </c:pt>
                <c:pt idx="16457">
                  <c:v>41764.334629629629</c:v>
                </c:pt>
                <c:pt idx="16458">
                  <c:v>41764.334687499999</c:v>
                </c:pt>
                <c:pt idx="16459">
                  <c:v>41764.334756944445</c:v>
                </c:pt>
                <c:pt idx="16460">
                  <c:v>41764.334814814814</c:v>
                </c:pt>
                <c:pt idx="16461">
                  <c:v>41764.334872685184</c:v>
                </c:pt>
                <c:pt idx="16462">
                  <c:v>41764.334930555553</c:v>
                </c:pt>
                <c:pt idx="16463">
                  <c:v>41764.334999999999</c:v>
                </c:pt>
                <c:pt idx="16464">
                  <c:v>41764.335057870368</c:v>
                </c:pt>
                <c:pt idx="16465">
                  <c:v>41764.335115740738</c:v>
                </c:pt>
                <c:pt idx="16466">
                  <c:v>41764.335185185184</c:v>
                </c:pt>
                <c:pt idx="16467">
                  <c:v>41764.335243055553</c:v>
                </c:pt>
                <c:pt idx="16468">
                  <c:v>41764.335300925923</c:v>
                </c:pt>
                <c:pt idx="16469">
                  <c:v>41764.335370370369</c:v>
                </c:pt>
                <c:pt idx="16470">
                  <c:v>41764.335428240738</c:v>
                </c:pt>
                <c:pt idx="16471">
                  <c:v>41764.335486111115</c:v>
                </c:pt>
                <c:pt idx="16472">
                  <c:v>41764.335555555554</c:v>
                </c:pt>
                <c:pt idx="16473">
                  <c:v>41764.335613425923</c:v>
                </c:pt>
                <c:pt idx="16474">
                  <c:v>41764.3356712963</c:v>
                </c:pt>
                <c:pt idx="16475">
                  <c:v>41764.335740740738</c:v>
                </c:pt>
                <c:pt idx="16476">
                  <c:v>41764.335798611108</c:v>
                </c:pt>
                <c:pt idx="16477">
                  <c:v>41764.335856481484</c:v>
                </c:pt>
                <c:pt idx="16478">
                  <c:v>41764.335914351854</c:v>
                </c:pt>
                <c:pt idx="16479">
                  <c:v>41764.3359837963</c:v>
                </c:pt>
                <c:pt idx="16480">
                  <c:v>41764.336041666669</c:v>
                </c:pt>
                <c:pt idx="16481">
                  <c:v>41764.336099537039</c:v>
                </c:pt>
                <c:pt idx="16482">
                  <c:v>41764.336168981485</c:v>
                </c:pt>
                <c:pt idx="16483">
                  <c:v>41764.336226851854</c:v>
                </c:pt>
                <c:pt idx="16484">
                  <c:v>41764.336284722223</c:v>
                </c:pt>
                <c:pt idx="16485">
                  <c:v>41764.336354166669</c:v>
                </c:pt>
                <c:pt idx="16486">
                  <c:v>41764.336412037039</c:v>
                </c:pt>
                <c:pt idx="16487">
                  <c:v>41764.336469907408</c:v>
                </c:pt>
                <c:pt idx="16488">
                  <c:v>41764.336539351854</c:v>
                </c:pt>
                <c:pt idx="16489">
                  <c:v>41764.336597222224</c:v>
                </c:pt>
                <c:pt idx="16490">
                  <c:v>41764.336655092593</c:v>
                </c:pt>
                <c:pt idx="16491">
                  <c:v>41764.336724537039</c:v>
                </c:pt>
                <c:pt idx="16492">
                  <c:v>41764.336782407408</c:v>
                </c:pt>
                <c:pt idx="16493">
                  <c:v>41764.336840277778</c:v>
                </c:pt>
                <c:pt idx="16494">
                  <c:v>41764.336898148147</c:v>
                </c:pt>
                <c:pt idx="16495">
                  <c:v>41764.336967592593</c:v>
                </c:pt>
                <c:pt idx="16496">
                  <c:v>41764.337025462963</c:v>
                </c:pt>
                <c:pt idx="16497">
                  <c:v>41764.337083333332</c:v>
                </c:pt>
                <c:pt idx="16498">
                  <c:v>41764.337152777778</c:v>
                </c:pt>
                <c:pt idx="16499">
                  <c:v>41764.337210648147</c:v>
                </c:pt>
                <c:pt idx="16500">
                  <c:v>41764.337268518517</c:v>
                </c:pt>
                <c:pt idx="16501">
                  <c:v>41764.337337962963</c:v>
                </c:pt>
                <c:pt idx="16502">
                  <c:v>41764.337395833332</c:v>
                </c:pt>
                <c:pt idx="16503">
                  <c:v>41764.337453703702</c:v>
                </c:pt>
                <c:pt idx="16504">
                  <c:v>41764.337523148148</c:v>
                </c:pt>
                <c:pt idx="16505">
                  <c:v>41764.337581018517</c:v>
                </c:pt>
                <c:pt idx="16506">
                  <c:v>41764.337638888886</c:v>
                </c:pt>
                <c:pt idx="16507">
                  <c:v>41764.337696759256</c:v>
                </c:pt>
                <c:pt idx="16508">
                  <c:v>41764.337766203702</c:v>
                </c:pt>
                <c:pt idx="16509">
                  <c:v>41764.337824074071</c:v>
                </c:pt>
                <c:pt idx="16510">
                  <c:v>41764.337881944448</c:v>
                </c:pt>
                <c:pt idx="16511">
                  <c:v>41764.337951388887</c:v>
                </c:pt>
                <c:pt idx="16512">
                  <c:v>41764.338009259256</c:v>
                </c:pt>
                <c:pt idx="16513">
                  <c:v>41764.338067129633</c:v>
                </c:pt>
                <c:pt idx="16514">
                  <c:v>41764.338136574072</c:v>
                </c:pt>
                <c:pt idx="16515">
                  <c:v>41764.338194444441</c:v>
                </c:pt>
                <c:pt idx="16516">
                  <c:v>41764.338252314818</c:v>
                </c:pt>
                <c:pt idx="16517">
                  <c:v>41764.338321759256</c:v>
                </c:pt>
                <c:pt idx="16518">
                  <c:v>41764.338379629633</c:v>
                </c:pt>
                <c:pt idx="16519">
                  <c:v>41764.338437500002</c:v>
                </c:pt>
                <c:pt idx="16520">
                  <c:v>41764.338495370372</c:v>
                </c:pt>
                <c:pt idx="16521">
                  <c:v>41764.338564814818</c:v>
                </c:pt>
                <c:pt idx="16522">
                  <c:v>41764.338622685187</c:v>
                </c:pt>
                <c:pt idx="16523">
                  <c:v>41764.338680555556</c:v>
                </c:pt>
                <c:pt idx="16524">
                  <c:v>41764.338750000003</c:v>
                </c:pt>
                <c:pt idx="16525">
                  <c:v>41764.338807870372</c:v>
                </c:pt>
                <c:pt idx="16526">
                  <c:v>41764.338865740741</c:v>
                </c:pt>
                <c:pt idx="16527">
                  <c:v>41764.338935185187</c:v>
                </c:pt>
                <c:pt idx="16528">
                  <c:v>41764.338993055557</c:v>
                </c:pt>
                <c:pt idx="16529">
                  <c:v>41764.339050925926</c:v>
                </c:pt>
                <c:pt idx="16530">
                  <c:v>41764.339120370372</c:v>
                </c:pt>
                <c:pt idx="16531">
                  <c:v>41764.339178240742</c:v>
                </c:pt>
                <c:pt idx="16532">
                  <c:v>41764.339236111111</c:v>
                </c:pt>
                <c:pt idx="16533">
                  <c:v>41764.33929398148</c:v>
                </c:pt>
                <c:pt idx="16534">
                  <c:v>41764.339363425926</c:v>
                </c:pt>
                <c:pt idx="16535">
                  <c:v>41764.339421296296</c:v>
                </c:pt>
                <c:pt idx="16536">
                  <c:v>41764.339479166665</c:v>
                </c:pt>
                <c:pt idx="16537">
                  <c:v>41764.339548611111</c:v>
                </c:pt>
                <c:pt idx="16538">
                  <c:v>41764.339606481481</c:v>
                </c:pt>
                <c:pt idx="16539">
                  <c:v>41764.33966435185</c:v>
                </c:pt>
                <c:pt idx="16540">
                  <c:v>41764.339733796296</c:v>
                </c:pt>
                <c:pt idx="16541">
                  <c:v>41764.339791666665</c:v>
                </c:pt>
                <c:pt idx="16542">
                  <c:v>41764.339849537035</c:v>
                </c:pt>
                <c:pt idx="16543">
                  <c:v>41764.339918981481</c:v>
                </c:pt>
                <c:pt idx="16544">
                  <c:v>41764.33997685185</c:v>
                </c:pt>
                <c:pt idx="16545">
                  <c:v>41764.34003472222</c:v>
                </c:pt>
                <c:pt idx="16546">
                  <c:v>41764.340104166666</c:v>
                </c:pt>
                <c:pt idx="16547">
                  <c:v>41764.340162037035</c:v>
                </c:pt>
                <c:pt idx="16548">
                  <c:v>41764.340219907404</c:v>
                </c:pt>
                <c:pt idx="16549">
                  <c:v>41764.340277777781</c:v>
                </c:pt>
                <c:pt idx="16550">
                  <c:v>41764.34034722222</c:v>
                </c:pt>
                <c:pt idx="16551">
                  <c:v>41764.340405092589</c:v>
                </c:pt>
                <c:pt idx="16552">
                  <c:v>41764.340462962966</c:v>
                </c:pt>
                <c:pt idx="16553">
                  <c:v>41764.340532407405</c:v>
                </c:pt>
                <c:pt idx="16554">
                  <c:v>41764.340590277781</c:v>
                </c:pt>
                <c:pt idx="16555">
                  <c:v>41764.340648148151</c:v>
                </c:pt>
                <c:pt idx="16556">
                  <c:v>41764.340717592589</c:v>
                </c:pt>
                <c:pt idx="16557">
                  <c:v>41764.340775462966</c:v>
                </c:pt>
                <c:pt idx="16558">
                  <c:v>41764.340833333335</c:v>
                </c:pt>
                <c:pt idx="16559">
                  <c:v>41764.340902777774</c:v>
                </c:pt>
                <c:pt idx="16560">
                  <c:v>41764.340960648151</c:v>
                </c:pt>
                <c:pt idx="16561">
                  <c:v>41764.34101851852</c:v>
                </c:pt>
                <c:pt idx="16562">
                  <c:v>41764.34107638889</c:v>
                </c:pt>
                <c:pt idx="16563">
                  <c:v>41764.341145833336</c:v>
                </c:pt>
                <c:pt idx="16564">
                  <c:v>41764.341203703705</c:v>
                </c:pt>
                <c:pt idx="16565">
                  <c:v>41764.341261574074</c:v>
                </c:pt>
                <c:pt idx="16566">
                  <c:v>41764.341331018521</c:v>
                </c:pt>
                <c:pt idx="16567">
                  <c:v>41764.34138888889</c:v>
                </c:pt>
                <c:pt idx="16568">
                  <c:v>41764.341446759259</c:v>
                </c:pt>
                <c:pt idx="16569">
                  <c:v>41764.341516203705</c:v>
                </c:pt>
                <c:pt idx="16570">
                  <c:v>41764.341574074075</c:v>
                </c:pt>
                <c:pt idx="16571">
                  <c:v>41764.341631944444</c:v>
                </c:pt>
                <c:pt idx="16572">
                  <c:v>41764.34170138889</c:v>
                </c:pt>
                <c:pt idx="16573">
                  <c:v>41764.34175925926</c:v>
                </c:pt>
                <c:pt idx="16574">
                  <c:v>41764.341817129629</c:v>
                </c:pt>
                <c:pt idx="16575">
                  <c:v>41764.341874999998</c:v>
                </c:pt>
                <c:pt idx="16576">
                  <c:v>41764.341944444444</c:v>
                </c:pt>
                <c:pt idx="16577">
                  <c:v>41764.342002314814</c:v>
                </c:pt>
                <c:pt idx="16578">
                  <c:v>41764.342060185183</c:v>
                </c:pt>
                <c:pt idx="16579">
                  <c:v>41764.342129629629</c:v>
                </c:pt>
                <c:pt idx="16580">
                  <c:v>41764.342187499999</c:v>
                </c:pt>
                <c:pt idx="16581">
                  <c:v>41764.342245370368</c:v>
                </c:pt>
                <c:pt idx="16582">
                  <c:v>41764.342314814814</c:v>
                </c:pt>
                <c:pt idx="16583">
                  <c:v>41764.342372685183</c:v>
                </c:pt>
                <c:pt idx="16584">
                  <c:v>41764.342430555553</c:v>
                </c:pt>
                <c:pt idx="16585">
                  <c:v>41764.342499999999</c:v>
                </c:pt>
                <c:pt idx="16586">
                  <c:v>41764.342557870368</c:v>
                </c:pt>
                <c:pt idx="16587">
                  <c:v>41764.342615740738</c:v>
                </c:pt>
                <c:pt idx="16588">
                  <c:v>41764.342685185184</c:v>
                </c:pt>
                <c:pt idx="16589">
                  <c:v>41764.342743055553</c:v>
                </c:pt>
                <c:pt idx="16590">
                  <c:v>41764.342800925922</c:v>
                </c:pt>
                <c:pt idx="16591">
                  <c:v>41764.342858796299</c:v>
                </c:pt>
                <c:pt idx="16592">
                  <c:v>41764.342928240738</c:v>
                </c:pt>
                <c:pt idx="16593">
                  <c:v>41764.342986111114</c:v>
                </c:pt>
                <c:pt idx="16594">
                  <c:v>41764.343043981484</c:v>
                </c:pt>
                <c:pt idx="16595">
                  <c:v>41764.343113425923</c:v>
                </c:pt>
                <c:pt idx="16596">
                  <c:v>41764.343171296299</c:v>
                </c:pt>
                <c:pt idx="16597">
                  <c:v>41764.343229166669</c:v>
                </c:pt>
                <c:pt idx="16598">
                  <c:v>41764.343298611115</c:v>
                </c:pt>
                <c:pt idx="16599">
                  <c:v>41764.343356481484</c:v>
                </c:pt>
                <c:pt idx="16600">
                  <c:v>41764.343414351853</c:v>
                </c:pt>
                <c:pt idx="16601">
                  <c:v>41764.3434837963</c:v>
                </c:pt>
                <c:pt idx="16602">
                  <c:v>41764.343541666669</c:v>
                </c:pt>
                <c:pt idx="16603">
                  <c:v>41764.343599537038</c:v>
                </c:pt>
                <c:pt idx="16604">
                  <c:v>41764.343657407408</c:v>
                </c:pt>
                <c:pt idx="16605">
                  <c:v>41764.343726851854</c:v>
                </c:pt>
                <c:pt idx="16606">
                  <c:v>41764.343784722223</c:v>
                </c:pt>
                <c:pt idx="16607">
                  <c:v>41764.343842592592</c:v>
                </c:pt>
                <c:pt idx="16608">
                  <c:v>41764.343912037039</c:v>
                </c:pt>
                <c:pt idx="16609">
                  <c:v>41764.343969907408</c:v>
                </c:pt>
                <c:pt idx="16610">
                  <c:v>41764.344027777777</c:v>
                </c:pt>
                <c:pt idx="16611">
                  <c:v>41764.344097222223</c:v>
                </c:pt>
                <c:pt idx="16612">
                  <c:v>41764.344155092593</c:v>
                </c:pt>
                <c:pt idx="16613">
                  <c:v>41764.344212962962</c:v>
                </c:pt>
                <c:pt idx="16614">
                  <c:v>41764.344282407408</c:v>
                </c:pt>
                <c:pt idx="16615">
                  <c:v>41764.344340277778</c:v>
                </c:pt>
                <c:pt idx="16616">
                  <c:v>41764.344398148147</c:v>
                </c:pt>
                <c:pt idx="16617">
                  <c:v>41764.344456018516</c:v>
                </c:pt>
                <c:pt idx="16618">
                  <c:v>41764.344525462962</c:v>
                </c:pt>
                <c:pt idx="16619">
                  <c:v>41764.344583333332</c:v>
                </c:pt>
                <c:pt idx="16620">
                  <c:v>41764.344641203701</c:v>
                </c:pt>
                <c:pt idx="16621">
                  <c:v>41764.344710648147</c:v>
                </c:pt>
                <c:pt idx="16622">
                  <c:v>41764.344768518517</c:v>
                </c:pt>
                <c:pt idx="16623">
                  <c:v>41764.344826388886</c:v>
                </c:pt>
                <c:pt idx="16624">
                  <c:v>41764.344895833332</c:v>
                </c:pt>
                <c:pt idx="16625">
                  <c:v>41764.344953703701</c:v>
                </c:pt>
                <c:pt idx="16626">
                  <c:v>41764.345011574071</c:v>
                </c:pt>
                <c:pt idx="16627">
                  <c:v>41764.345081018517</c:v>
                </c:pt>
                <c:pt idx="16628">
                  <c:v>41764.345138888886</c:v>
                </c:pt>
                <c:pt idx="16629">
                  <c:v>41764.345196759263</c:v>
                </c:pt>
                <c:pt idx="16630">
                  <c:v>41764.345254629632</c:v>
                </c:pt>
                <c:pt idx="16631">
                  <c:v>41764.345324074071</c:v>
                </c:pt>
                <c:pt idx="16632">
                  <c:v>41764.345381944448</c:v>
                </c:pt>
                <c:pt idx="16633">
                  <c:v>41764.345439814817</c:v>
                </c:pt>
                <c:pt idx="16634">
                  <c:v>41764.345509259256</c:v>
                </c:pt>
                <c:pt idx="16635">
                  <c:v>41764.345567129632</c:v>
                </c:pt>
                <c:pt idx="16636">
                  <c:v>41764.345625000002</c:v>
                </c:pt>
                <c:pt idx="16637">
                  <c:v>41764.345694444448</c:v>
                </c:pt>
                <c:pt idx="16638">
                  <c:v>41764.345752314817</c:v>
                </c:pt>
                <c:pt idx="16639">
                  <c:v>41764.345810185187</c:v>
                </c:pt>
                <c:pt idx="16640">
                  <c:v>41764.345879629633</c:v>
                </c:pt>
                <c:pt idx="16641">
                  <c:v>41764.345937500002</c:v>
                </c:pt>
                <c:pt idx="16642">
                  <c:v>41764.345995370371</c:v>
                </c:pt>
                <c:pt idx="16643">
                  <c:v>41764.346064814818</c:v>
                </c:pt>
                <c:pt idx="16644">
                  <c:v>41764.346122685187</c:v>
                </c:pt>
                <c:pt idx="16645">
                  <c:v>41764.346180555556</c:v>
                </c:pt>
                <c:pt idx="16646">
                  <c:v>41764.346238425926</c:v>
                </c:pt>
                <c:pt idx="16647">
                  <c:v>41764.346307870372</c:v>
                </c:pt>
                <c:pt idx="16648">
                  <c:v>41764.346365740741</c:v>
                </c:pt>
                <c:pt idx="16649">
                  <c:v>41764.34642361111</c:v>
                </c:pt>
                <c:pt idx="16650">
                  <c:v>41764.346493055556</c:v>
                </c:pt>
                <c:pt idx="16651">
                  <c:v>41764.346550925926</c:v>
                </c:pt>
                <c:pt idx="16652">
                  <c:v>41764.346608796295</c:v>
                </c:pt>
                <c:pt idx="16653">
                  <c:v>41764.346678240741</c:v>
                </c:pt>
                <c:pt idx="16654">
                  <c:v>41764.346736111111</c:v>
                </c:pt>
                <c:pt idx="16655">
                  <c:v>41764.34679398148</c:v>
                </c:pt>
                <c:pt idx="16656">
                  <c:v>41764.346863425926</c:v>
                </c:pt>
                <c:pt idx="16657">
                  <c:v>41764.346921296295</c:v>
                </c:pt>
                <c:pt idx="16658">
                  <c:v>41764.346979166665</c:v>
                </c:pt>
                <c:pt idx="16659">
                  <c:v>41764.347037037034</c:v>
                </c:pt>
                <c:pt idx="16660">
                  <c:v>41764.34710648148</c:v>
                </c:pt>
                <c:pt idx="16661">
                  <c:v>41764.34716435185</c:v>
                </c:pt>
                <c:pt idx="16662">
                  <c:v>41764.347222222219</c:v>
                </c:pt>
                <c:pt idx="16663">
                  <c:v>41764.347291666665</c:v>
                </c:pt>
                <c:pt idx="16664">
                  <c:v>41764.347349537034</c:v>
                </c:pt>
                <c:pt idx="16665">
                  <c:v>41764.347407407404</c:v>
                </c:pt>
                <c:pt idx="16666">
                  <c:v>41764.34747685185</c:v>
                </c:pt>
                <c:pt idx="16667">
                  <c:v>41764.347534722219</c:v>
                </c:pt>
                <c:pt idx="16668">
                  <c:v>41764.347592592596</c:v>
                </c:pt>
                <c:pt idx="16669">
                  <c:v>41764.347662037035</c:v>
                </c:pt>
                <c:pt idx="16670">
                  <c:v>41764.347719907404</c:v>
                </c:pt>
                <c:pt idx="16671">
                  <c:v>41764.347777777781</c:v>
                </c:pt>
                <c:pt idx="16672">
                  <c:v>41764.34783564815</c:v>
                </c:pt>
                <c:pt idx="16673">
                  <c:v>41764.347905092596</c:v>
                </c:pt>
                <c:pt idx="16674">
                  <c:v>41764.347962962966</c:v>
                </c:pt>
                <c:pt idx="16675">
                  <c:v>41764.348020833335</c:v>
                </c:pt>
                <c:pt idx="16676">
                  <c:v>41764.348090277781</c:v>
                </c:pt>
                <c:pt idx="16677">
                  <c:v>41764.34814814815</c:v>
                </c:pt>
                <c:pt idx="16678">
                  <c:v>41764.34820601852</c:v>
                </c:pt>
                <c:pt idx="16679">
                  <c:v>41764.348275462966</c:v>
                </c:pt>
                <c:pt idx="16680">
                  <c:v>41764.348333333335</c:v>
                </c:pt>
                <c:pt idx="16681">
                  <c:v>41764.348391203705</c:v>
                </c:pt>
                <c:pt idx="16682">
                  <c:v>41764.348460648151</c:v>
                </c:pt>
                <c:pt idx="16683">
                  <c:v>41764.34851851852</c:v>
                </c:pt>
                <c:pt idx="16684">
                  <c:v>41764.348576388889</c:v>
                </c:pt>
                <c:pt idx="16685">
                  <c:v>41764.348634259259</c:v>
                </c:pt>
                <c:pt idx="16686">
                  <c:v>41764.348703703705</c:v>
                </c:pt>
                <c:pt idx="16687">
                  <c:v>41764.348761574074</c:v>
                </c:pt>
                <c:pt idx="16688">
                  <c:v>41764.348819444444</c:v>
                </c:pt>
                <c:pt idx="16689">
                  <c:v>41764.34888888889</c:v>
                </c:pt>
                <c:pt idx="16690">
                  <c:v>41764.348946759259</c:v>
                </c:pt>
                <c:pt idx="16691">
                  <c:v>41764.349004629628</c:v>
                </c:pt>
                <c:pt idx="16692">
                  <c:v>41764.349074074074</c:v>
                </c:pt>
                <c:pt idx="16693">
                  <c:v>41764.349131944444</c:v>
                </c:pt>
                <c:pt idx="16694">
                  <c:v>41764.349189814813</c:v>
                </c:pt>
                <c:pt idx="16695">
                  <c:v>41764.349259259259</c:v>
                </c:pt>
                <c:pt idx="16696">
                  <c:v>41764.349317129629</c:v>
                </c:pt>
                <c:pt idx="16697">
                  <c:v>41764.349374999998</c:v>
                </c:pt>
                <c:pt idx="16698">
                  <c:v>41764.349444444444</c:v>
                </c:pt>
                <c:pt idx="16699">
                  <c:v>41764.349502314813</c:v>
                </c:pt>
                <c:pt idx="16700">
                  <c:v>41764.349560185183</c:v>
                </c:pt>
                <c:pt idx="16701">
                  <c:v>41764.349618055552</c:v>
                </c:pt>
                <c:pt idx="16702">
                  <c:v>41764.349687499998</c:v>
                </c:pt>
                <c:pt idx="16703">
                  <c:v>41764.349745370368</c:v>
                </c:pt>
                <c:pt idx="16704">
                  <c:v>41764.349803240744</c:v>
                </c:pt>
                <c:pt idx="16705">
                  <c:v>41764.349872685183</c:v>
                </c:pt>
                <c:pt idx="16706">
                  <c:v>41764.349930555552</c:v>
                </c:pt>
                <c:pt idx="16707">
                  <c:v>41764.349988425929</c:v>
                </c:pt>
                <c:pt idx="16708">
                  <c:v>41764.350057870368</c:v>
                </c:pt>
                <c:pt idx="16709">
                  <c:v>41764.350115740737</c:v>
                </c:pt>
                <c:pt idx="16710">
                  <c:v>41764.350173611114</c:v>
                </c:pt>
                <c:pt idx="16711">
                  <c:v>41764.350243055553</c:v>
                </c:pt>
                <c:pt idx="16712">
                  <c:v>41764.350300925929</c:v>
                </c:pt>
                <c:pt idx="16713">
                  <c:v>41764.350358796299</c:v>
                </c:pt>
                <c:pt idx="16714">
                  <c:v>41764.350416666668</c:v>
                </c:pt>
                <c:pt idx="16715">
                  <c:v>41764.350486111114</c:v>
                </c:pt>
                <c:pt idx="16716">
                  <c:v>41764.350543981483</c:v>
                </c:pt>
                <c:pt idx="16717">
                  <c:v>41764.350601851853</c:v>
                </c:pt>
                <c:pt idx="16718">
                  <c:v>41764.350671296299</c:v>
                </c:pt>
                <c:pt idx="16719">
                  <c:v>41764.350729166668</c:v>
                </c:pt>
                <c:pt idx="16720">
                  <c:v>41764.350787037038</c:v>
                </c:pt>
                <c:pt idx="16721">
                  <c:v>41764.350856481484</c:v>
                </c:pt>
                <c:pt idx="16722">
                  <c:v>41764.350914351853</c:v>
                </c:pt>
                <c:pt idx="16723">
                  <c:v>41764.350972222222</c:v>
                </c:pt>
                <c:pt idx="16724">
                  <c:v>41764.351041666669</c:v>
                </c:pt>
                <c:pt idx="16725">
                  <c:v>41764.351099537038</c:v>
                </c:pt>
                <c:pt idx="16726">
                  <c:v>41764.351157407407</c:v>
                </c:pt>
                <c:pt idx="16727">
                  <c:v>41764.351215277777</c:v>
                </c:pt>
                <c:pt idx="16728">
                  <c:v>41764.351284722223</c:v>
                </c:pt>
                <c:pt idx="16729">
                  <c:v>41764.351342592592</c:v>
                </c:pt>
                <c:pt idx="16730">
                  <c:v>41764.351400462961</c:v>
                </c:pt>
                <c:pt idx="16731">
                  <c:v>41764.351469907408</c:v>
                </c:pt>
                <c:pt idx="16732">
                  <c:v>41764.351527777777</c:v>
                </c:pt>
                <c:pt idx="16733">
                  <c:v>41764.351585648146</c:v>
                </c:pt>
                <c:pt idx="16734">
                  <c:v>41764.351655092592</c:v>
                </c:pt>
                <c:pt idx="16735">
                  <c:v>41764.351712962962</c:v>
                </c:pt>
                <c:pt idx="16736">
                  <c:v>41764.351770833331</c:v>
                </c:pt>
                <c:pt idx="16737">
                  <c:v>41764.351840277777</c:v>
                </c:pt>
                <c:pt idx="16738">
                  <c:v>41764.351898148147</c:v>
                </c:pt>
                <c:pt idx="16739">
                  <c:v>41764.351956018516</c:v>
                </c:pt>
                <c:pt idx="16740">
                  <c:v>41764.352025462962</c:v>
                </c:pt>
                <c:pt idx="16741">
                  <c:v>41764.352083333331</c:v>
                </c:pt>
                <c:pt idx="16742">
                  <c:v>41764.352141203701</c:v>
                </c:pt>
                <c:pt idx="16743">
                  <c:v>41764.352199074077</c:v>
                </c:pt>
                <c:pt idx="16744">
                  <c:v>41764.352268518516</c:v>
                </c:pt>
                <c:pt idx="16745">
                  <c:v>41764.352326388886</c:v>
                </c:pt>
                <c:pt idx="16746">
                  <c:v>41764.352384259262</c:v>
                </c:pt>
                <c:pt idx="16747">
                  <c:v>41764.352453703701</c:v>
                </c:pt>
                <c:pt idx="16748">
                  <c:v>41764.352511574078</c:v>
                </c:pt>
                <c:pt idx="16749">
                  <c:v>41764.352569444447</c:v>
                </c:pt>
                <c:pt idx="16750">
                  <c:v>41764.352638888886</c:v>
                </c:pt>
                <c:pt idx="16751">
                  <c:v>41764.352696759262</c:v>
                </c:pt>
                <c:pt idx="16752">
                  <c:v>41764.352754629632</c:v>
                </c:pt>
                <c:pt idx="16753">
                  <c:v>41764.352824074071</c:v>
                </c:pt>
                <c:pt idx="16754">
                  <c:v>41764.352881944447</c:v>
                </c:pt>
                <c:pt idx="16755">
                  <c:v>41764.352939814817</c:v>
                </c:pt>
                <c:pt idx="16756">
                  <c:v>41764.352997685186</c:v>
                </c:pt>
                <c:pt idx="16757">
                  <c:v>41764.353067129632</c:v>
                </c:pt>
                <c:pt idx="16758">
                  <c:v>41764.353125000001</c:v>
                </c:pt>
                <c:pt idx="16759">
                  <c:v>41764.353182870371</c:v>
                </c:pt>
                <c:pt idx="16760">
                  <c:v>41764.353252314817</c:v>
                </c:pt>
                <c:pt idx="16761">
                  <c:v>41764.353310185186</c:v>
                </c:pt>
                <c:pt idx="16762">
                  <c:v>41764.353368055556</c:v>
                </c:pt>
                <c:pt idx="16763">
                  <c:v>41764.353437500002</c:v>
                </c:pt>
                <c:pt idx="16764">
                  <c:v>41764.353495370371</c:v>
                </c:pt>
                <c:pt idx="16765">
                  <c:v>41764.35355324074</c:v>
                </c:pt>
                <c:pt idx="16766">
                  <c:v>41764.353622685187</c:v>
                </c:pt>
                <c:pt idx="16767">
                  <c:v>41764.353680555556</c:v>
                </c:pt>
                <c:pt idx="16768">
                  <c:v>41764.353738425925</c:v>
                </c:pt>
                <c:pt idx="16769">
                  <c:v>41764.353796296295</c:v>
                </c:pt>
                <c:pt idx="16770">
                  <c:v>41764.353865740741</c:v>
                </c:pt>
                <c:pt idx="16771">
                  <c:v>41764.35392361111</c:v>
                </c:pt>
                <c:pt idx="16772">
                  <c:v>41764.353981481479</c:v>
                </c:pt>
                <c:pt idx="16773">
                  <c:v>41764.354050925926</c:v>
                </c:pt>
                <c:pt idx="16774">
                  <c:v>41764.354108796295</c:v>
                </c:pt>
                <c:pt idx="16775">
                  <c:v>41764.354166666664</c:v>
                </c:pt>
                <c:pt idx="16776">
                  <c:v>41764.35423611111</c:v>
                </c:pt>
                <c:pt idx="16777">
                  <c:v>41764.35429398148</c:v>
                </c:pt>
                <c:pt idx="16778">
                  <c:v>41764.354351851849</c:v>
                </c:pt>
                <c:pt idx="16779">
                  <c:v>41764.354421296295</c:v>
                </c:pt>
                <c:pt idx="16780">
                  <c:v>41764.354479166665</c:v>
                </c:pt>
                <c:pt idx="16781">
                  <c:v>41764.354537037034</c:v>
                </c:pt>
                <c:pt idx="16782">
                  <c:v>41764.354594907411</c:v>
                </c:pt>
                <c:pt idx="16783">
                  <c:v>41764.354664351849</c:v>
                </c:pt>
                <c:pt idx="16784">
                  <c:v>41764.354722222219</c:v>
                </c:pt>
                <c:pt idx="16785">
                  <c:v>41764.354780092595</c:v>
                </c:pt>
                <c:pt idx="16786">
                  <c:v>41764.354849537034</c:v>
                </c:pt>
                <c:pt idx="16787">
                  <c:v>41764.354907407411</c:v>
                </c:pt>
                <c:pt idx="16788">
                  <c:v>41764.35496527778</c:v>
                </c:pt>
                <c:pt idx="16789">
                  <c:v>41764.355034722219</c:v>
                </c:pt>
                <c:pt idx="16790">
                  <c:v>41764.355092592596</c:v>
                </c:pt>
                <c:pt idx="16791">
                  <c:v>41764.355150462965</c:v>
                </c:pt>
                <c:pt idx="16792">
                  <c:v>41764.355219907404</c:v>
                </c:pt>
                <c:pt idx="16793">
                  <c:v>41764.35527777778</c:v>
                </c:pt>
                <c:pt idx="16794">
                  <c:v>41764.35533564815</c:v>
                </c:pt>
                <c:pt idx="16795">
                  <c:v>41764.355405092596</c:v>
                </c:pt>
                <c:pt idx="16796">
                  <c:v>41764.355462962965</c:v>
                </c:pt>
                <c:pt idx="16797">
                  <c:v>41764.355520833335</c:v>
                </c:pt>
                <c:pt idx="16798">
                  <c:v>41764.355578703704</c:v>
                </c:pt>
                <c:pt idx="16799">
                  <c:v>41764.35564814815</c:v>
                </c:pt>
                <c:pt idx="16800">
                  <c:v>41764.355706018519</c:v>
                </c:pt>
                <c:pt idx="16801">
                  <c:v>41764.355763888889</c:v>
                </c:pt>
                <c:pt idx="16802">
                  <c:v>41764.355833333335</c:v>
                </c:pt>
                <c:pt idx="16803">
                  <c:v>41764.355891203704</c:v>
                </c:pt>
                <c:pt idx="16804">
                  <c:v>41764.355949074074</c:v>
                </c:pt>
                <c:pt idx="16805">
                  <c:v>41764.35601851852</c:v>
                </c:pt>
                <c:pt idx="16806">
                  <c:v>41764.356076388889</c:v>
                </c:pt>
                <c:pt idx="16807">
                  <c:v>41764.356134259258</c:v>
                </c:pt>
                <c:pt idx="16808">
                  <c:v>41764.356203703705</c:v>
                </c:pt>
                <c:pt idx="16809">
                  <c:v>41764.356261574074</c:v>
                </c:pt>
                <c:pt idx="16810">
                  <c:v>41764.356319444443</c:v>
                </c:pt>
                <c:pt idx="16811">
                  <c:v>41764.356377314813</c:v>
                </c:pt>
                <c:pt idx="16812">
                  <c:v>41764.356446759259</c:v>
                </c:pt>
                <c:pt idx="16813">
                  <c:v>41764.356504629628</c:v>
                </c:pt>
                <c:pt idx="16814">
                  <c:v>41764.356562499997</c:v>
                </c:pt>
                <c:pt idx="16815">
                  <c:v>41764.356631944444</c:v>
                </c:pt>
                <c:pt idx="16816">
                  <c:v>41764.356689814813</c:v>
                </c:pt>
                <c:pt idx="16817">
                  <c:v>41764.356747685182</c:v>
                </c:pt>
                <c:pt idx="16818">
                  <c:v>41764.356817129628</c:v>
                </c:pt>
                <c:pt idx="16819">
                  <c:v>41764.356874999998</c:v>
                </c:pt>
                <c:pt idx="16820">
                  <c:v>41764.356932870367</c:v>
                </c:pt>
                <c:pt idx="16821">
                  <c:v>41764.357002314813</c:v>
                </c:pt>
                <c:pt idx="16822">
                  <c:v>41764.357060185182</c:v>
                </c:pt>
                <c:pt idx="16823">
                  <c:v>41764.357118055559</c:v>
                </c:pt>
                <c:pt idx="16824">
                  <c:v>41764.357175925928</c:v>
                </c:pt>
                <c:pt idx="16825">
                  <c:v>41764.357245370367</c:v>
                </c:pt>
                <c:pt idx="16826">
                  <c:v>41764.357303240744</c:v>
                </c:pt>
                <c:pt idx="16827">
                  <c:v>41764.357361111113</c:v>
                </c:pt>
                <c:pt idx="16828">
                  <c:v>41764.357430555552</c:v>
                </c:pt>
                <c:pt idx="16829">
                  <c:v>41764.357488425929</c:v>
                </c:pt>
                <c:pt idx="16830">
                  <c:v>41764.357546296298</c:v>
                </c:pt>
                <c:pt idx="16831">
                  <c:v>41764.357615740744</c:v>
                </c:pt>
                <c:pt idx="16832">
                  <c:v>41764.357673611114</c:v>
                </c:pt>
                <c:pt idx="16833">
                  <c:v>41764.357731481483</c:v>
                </c:pt>
                <c:pt idx="16834">
                  <c:v>41764.357800925929</c:v>
                </c:pt>
                <c:pt idx="16835">
                  <c:v>41764.357858796298</c:v>
                </c:pt>
                <c:pt idx="16836">
                  <c:v>41764.357916666668</c:v>
                </c:pt>
                <c:pt idx="16837">
                  <c:v>41764.357974537037</c:v>
                </c:pt>
                <c:pt idx="16838">
                  <c:v>41764.358043981483</c:v>
                </c:pt>
                <c:pt idx="16839">
                  <c:v>41764.358101851853</c:v>
                </c:pt>
                <c:pt idx="16840">
                  <c:v>41764.358159722222</c:v>
                </c:pt>
                <c:pt idx="16841">
                  <c:v>41764.358229166668</c:v>
                </c:pt>
                <c:pt idx="16842">
                  <c:v>41764.358287037037</c:v>
                </c:pt>
                <c:pt idx="16843">
                  <c:v>41764.358344907407</c:v>
                </c:pt>
                <c:pt idx="16844">
                  <c:v>41764.358414351853</c:v>
                </c:pt>
                <c:pt idx="16845">
                  <c:v>41764.358472222222</c:v>
                </c:pt>
                <c:pt idx="16846">
                  <c:v>41764.358530092592</c:v>
                </c:pt>
                <c:pt idx="16847">
                  <c:v>41764.358599537038</c:v>
                </c:pt>
                <c:pt idx="16848">
                  <c:v>41764.358657407407</c:v>
                </c:pt>
                <c:pt idx="16849">
                  <c:v>41764.358715277776</c:v>
                </c:pt>
                <c:pt idx="16850">
                  <c:v>41764.358784722222</c:v>
                </c:pt>
                <c:pt idx="16851">
                  <c:v>41764.358842592592</c:v>
                </c:pt>
                <c:pt idx="16852">
                  <c:v>41764.358900462961</c:v>
                </c:pt>
                <c:pt idx="16853">
                  <c:v>41764.358958333331</c:v>
                </c:pt>
                <c:pt idx="16854">
                  <c:v>41764.359027777777</c:v>
                </c:pt>
                <c:pt idx="16855">
                  <c:v>41764.359085648146</c:v>
                </c:pt>
                <c:pt idx="16856">
                  <c:v>41764.359143518515</c:v>
                </c:pt>
                <c:pt idx="16857">
                  <c:v>41764.359212962961</c:v>
                </c:pt>
                <c:pt idx="16858">
                  <c:v>41764.359270833331</c:v>
                </c:pt>
                <c:pt idx="16859">
                  <c:v>41764.3593287037</c:v>
                </c:pt>
                <c:pt idx="16860">
                  <c:v>41764.359398148146</c:v>
                </c:pt>
                <c:pt idx="16861">
                  <c:v>41764.359456018516</c:v>
                </c:pt>
                <c:pt idx="16862">
                  <c:v>41764.359513888892</c:v>
                </c:pt>
                <c:pt idx="16863">
                  <c:v>41764.359583333331</c:v>
                </c:pt>
                <c:pt idx="16864">
                  <c:v>41764.3596412037</c:v>
                </c:pt>
                <c:pt idx="16865">
                  <c:v>41764.359699074077</c:v>
                </c:pt>
                <c:pt idx="16866">
                  <c:v>41764.359756944446</c:v>
                </c:pt>
                <c:pt idx="16867">
                  <c:v>41764.359826388885</c:v>
                </c:pt>
                <c:pt idx="16868">
                  <c:v>41764.359884259262</c:v>
                </c:pt>
                <c:pt idx="16869">
                  <c:v>41764.359942129631</c:v>
                </c:pt>
                <c:pt idx="16870">
                  <c:v>41764.360011574077</c:v>
                </c:pt>
                <c:pt idx="16871">
                  <c:v>41764.360069444447</c:v>
                </c:pt>
                <c:pt idx="16872">
                  <c:v>41764.360127314816</c:v>
                </c:pt>
                <c:pt idx="16873">
                  <c:v>41764.360196759262</c:v>
                </c:pt>
                <c:pt idx="16874">
                  <c:v>41764.360254629632</c:v>
                </c:pt>
                <c:pt idx="16875">
                  <c:v>41764.360312500001</c:v>
                </c:pt>
                <c:pt idx="16876">
                  <c:v>41764.360381944447</c:v>
                </c:pt>
                <c:pt idx="16877">
                  <c:v>41764.360439814816</c:v>
                </c:pt>
                <c:pt idx="16878">
                  <c:v>41764.360497685186</c:v>
                </c:pt>
                <c:pt idx="16879">
                  <c:v>41764.360555555555</c:v>
                </c:pt>
                <c:pt idx="16880">
                  <c:v>41764.360625000001</c:v>
                </c:pt>
                <c:pt idx="16881">
                  <c:v>41764.360682870371</c:v>
                </c:pt>
                <c:pt idx="16882">
                  <c:v>41764.36074074074</c:v>
                </c:pt>
                <c:pt idx="16883">
                  <c:v>41764.360810185186</c:v>
                </c:pt>
                <c:pt idx="16884">
                  <c:v>41764.360868055555</c:v>
                </c:pt>
                <c:pt idx="16885">
                  <c:v>41764.360925925925</c:v>
                </c:pt>
                <c:pt idx="16886">
                  <c:v>41764.360995370371</c:v>
                </c:pt>
                <c:pt idx="16887">
                  <c:v>41764.36105324074</c:v>
                </c:pt>
                <c:pt idx="16888">
                  <c:v>41764.361111111109</c:v>
                </c:pt>
                <c:pt idx="16889">
                  <c:v>41764.361180555556</c:v>
                </c:pt>
                <c:pt idx="16890">
                  <c:v>41764.361238425925</c:v>
                </c:pt>
                <c:pt idx="16891">
                  <c:v>41764.361296296294</c:v>
                </c:pt>
                <c:pt idx="16892">
                  <c:v>41764.36136574074</c:v>
                </c:pt>
                <c:pt idx="16893">
                  <c:v>41764.36142361111</c:v>
                </c:pt>
                <c:pt idx="16894">
                  <c:v>41764.361481481479</c:v>
                </c:pt>
                <c:pt idx="16895">
                  <c:v>41764.361539351848</c:v>
                </c:pt>
                <c:pt idx="16896">
                  <c:v>41764.361608796295</c:v>
                </c:pt>
                <c:pt idx="16897">
                  <c:v>41764.361666666664</c:v>
                </c:pt>
                <c:pt idx="16898">
                  <c:v>41764.361724537041</c:v>
                </c:pt>
                <c:pt idx="16899">
                  <c:v>41764.361793981479</c:v>
                </c:pt>
                <c:pt idx="16900">
                  <c:v>41764.361851851849</c:v>
                </c:pt>
                <c:pt idx="16901">
                  <c:v>41764.361909722225</c:v>
                </c:pt>
                <c:pt idx="16902">
                  <c:v>41764.361979166664</c:v>
                </c:pt>
                <c:pt idx="16903">
                  <c:v>41764.362037037034</c:v>
                </c:pt>
                <c:pt idx="16904">
                  <c:v>41764.36209490741</c:v>
                </c:pt>
                <c:pt idx="16905">
                  <c:v>41764.362164351849</c:v>
                </c:pt>
                <c:pt idx="16906">
                  <c:v>41764.362222222226</c:v>
                </c:pt>
                <c:pt idx="16907">
                  <c:v>41764.362280092595</c:v>
                </c:pt>
                <c:pt idx="16908">
                  <c:v>41764.362337962964</c:v>
                </c:pt>
                <c:pt idx="16909">
                  <c:v>41764.362407407411</c:v>
                </c:pt>
                <c:pt idx="16910">
                  <c:v>41764.36246527778</c:v>
                </c:pt>
                <c:pt idx="16911">
                  <c:v>41764.362523148149</c:v>
                </c:pt>
                <c:pt idx="16912">
                  <c:v>41764.362592592595</c:v>
                </c:pt>
                <c:pt idx="16913">
                  <c:v>41764.362650462965</c:v>
                </c:pt>
                <c:pt idx="16914">
                  <c:v>41764.362708333334</c:v>
                </c:pt>
                <c:pt idx="16915">
                  <c:v>41764.36277777778</c:v>
                </c:pt>
                <c:pt idx="16916">
                  <c:v>41764.362835648149</c:v>
                </c:pt>
                <c:pt idx="16917">
                  <c:v>41764.362893518519</c:v>
                </c:pt>
                <c:pt idx="16918">
                  <c:v>41764.362962962965</c:v>
                </c:pt>
                <c:pt idx="16919">
                  <c:v>41764.363020833334</c:v>
                </c:pt>
                <c:pt idx="16920">
                  <c:v>41764.363078703704</c:v>
                </c:pt>
                <c:pt idx="16921">
                  <c:v>41764.363136574073</c:v>
                </c:pt>
                <c:pt idx="16922">
                  <c:v>41764.363206018519</c:v>
                </c:pt>
                <c:pt idx="16923">
                  <c:v>41764.363263888888</c:v>
                </c:pt>
                <c:pt idx="16924">
                  <c:v>41764.363321759258</c:v>
                </c:pt>
                <c:pt idx="16925">
                  <c:v>41764.363391203704</c:v>
                </c:pt>
                <c:pt idx="16926">
                  <c:v>41764.363449074073</c:v>
                </c:pt>
                <c:pt idx="16927">
                  <c:v>41764.363506944443</c:v>
                </c:pt>
                <c:pt idx="16928">
                  <c:v>41764.363576388889</c:v>
                </c:pt>
                <c:pt idx="16929">
                  <c:v>41764.363634259258</c:v>
                </c:pt>
                <c:pt idx="16930">
                  <c:v>41764.363692129627</c:v>
                </c:pt>
                <c:pt idx="16931">
                  <c:v>41764.363761574074</c:v>
                </c:pt>
                <c:pt idx="16932">
                  <c:v>41764.363819444443</c:v>
                </c:pt>
                <c:pt idx="16933">
                  <c:v>41764.363877314812</c:v>
                </c:pt>
                <c:pt idx="16934">
                  <c:v>41764.363935185182</c:v>
                </c:pt>
                <c:pt idx="16935">
                  <c:v>41764.364004629628</c:v>
                </c:pt>
                <c:pt idx="16936">
                  <c:v>41764.364062499997</c:v>
                </c:pt>
                <c:pt idx="16937">
                  <c:v>41764.364120370374</c:v>
                </c:pt>
                <c:pt idx="16938">
                  <c:v>41764.364189814813</c:v>
                </c:pt>
                <c:pt idx="16939">
                  <c:v>41764.364247685182</c:v>
                </c:pt>
                <c:pt idx="16940">
                  <c:v>41764.364305555559</c:v>
                </c:pt>
                <c:pt idx="16941">
                  <c:v>41764.364374999997</c:v>
                </c:pt>
                <c:pt idx="16942">
                  <c:v>41764.364432870374</c:v>
                </c:pt>
                <c:pt idx="16943">
                  <c:v>41764.364490740743</c:v>
                </c:pt>
                <c:pt idx="16944">
                  <c:v>41764.364560185182</c:v>
                </c:pt>
                <c:pt idx="16945">
                  <c:v>41764.364618055559</c:v>
                </c:pt>
                <c:pt idx="16946">
                  <c:v>41764.364675925928</c:v>
                </c:pt>
                <c:pt idx="16947">
                  <c:v>41764.364745370367</c:v>
                </c:pt>
                <c:pt idx="16948">
                  <c:v>41764.364803240744</c:v>
                </c:pt>
                <c:pt idx="16949">
                  <c:v>41764.364861111113</c:v>
                </c:pt>
                <c:pt idx="16950">
                  <c:v>41764.364918981482</c:v>
                </c:pt>
                <c:pt idx="16951">
                  <c:v>41764.364988425928</c:v>
                </c:pt>
                <c:pt idx="16952">
                  <c:v>41764.365046296298</c:v>
                </c:pt>
                <c:pt idx="16953">
                  <c:v>41764.365104166667</c:v>
                </c:pt>
                <c:pt idx="16954">
                  <c:v>41764.365173611113</c:v>
                </c:pt>
                <c:pt idx="16955">
                  <c:v>41764.365231481483</c:v>
                </c:pt>
                <c:pt idx="16956">
                  <c:v>41764.365289351852</c:v>
                </c:pt>
                <c:pt idx="16957">
                  <c:v>41764.365358796298</c:v>
                </c:pt>
                <c:pt idx="16958">
                  <c:v>41764.365416666667</c:v>
                </c:pt>
                <c:pt idx="16959">
                  <c:v>41764.365474537037</c:v>
                </c:pt>
                <c:pt idx="16960">
                  <c:v>41764.365543981483</c:v>
                </c:pt>
                <c:pt idx="16961">
                  <c:v>41764.365601851852</c:v>
                </c:pt>
                <c:pt idx="16962">
                  <c:v>41764.365659722222</c:v>
                </c:pt>
                <c:pt idx="16963">
                  <c:v>41764.365717592591</c:v>
                </c:pt>
                <c:pt idx="16964">
                  <c:v>41764.365787037037</c:v>
                </c:pt>
                <c:pt idx="16965">
                  <c:v>41764.365844907406</c:v>
                </c:pt>
                <c:pt idx="16966">
                  <c:v>41764.365902777776</c:v>
                </c:pt>
                <c:pt idx="16967">
                  <c:v>41764.365972222222</c:v>
                </c:pt>
                <c:pt idx="16968">
                  <c:v>41764.366030092591</c:v>
                </c:pt>
                <c:pt idx="16969">
                  <c:v>41764.366087962961</c:v>
                </c:pt>
                <c:pt idx="16970">
                  <c:v>41764.366157407407</c:v>
                </c:pt>
                <c:pt idx="16971">
                  <c:v>41764.366215277776</c:v>
                </c:pt>
                <c:pt idx="16972">
                  <c:v>41764.366273148145</c:v>
                </c:pt>
                <c:pt idx="16973">
                  <c:v>41764.366342592592</c:v>
                </c:pt>
                <c:pt idx="16974">
                  <c:v>41764.366400462961</c:v>
                </c:pt>
                <c:pt idx="16975">
                  <c:v>41764.36645833333</c:v>
                </c:pt>
                <c:pt idx="16976">
                  <c:v>41764.366516203707</c:v>
                </c:pt>
                <c:pt idx="16977">
                  <c:v>41764.366585648146</c:v>
                </c:pt>
                <c:pt idx="16978">
                  <c:v>41764.366643518515</c:v>
                </c:pt>
                <c:pt idx="16979">
                  <c:v>41764.366701388892</c:v>
                </c:pt>
                <c:pt idx="16980">
                  <c:v>41764.366770833331</c:v>
                </c:pt>
                <c:pt idx="16981">
                  <c:v>41764.366828703707</c:v>
                </c:pt>
                <c:pt idx="16982">
                  <c:v>41764.366886574076</c:v>
                </c:pt>
                <c:pt idx="16983">
                  <c:v>41764.366956018515</c:v>
                </c:pt>
                <c:pt idx="16984">
                  <c:v>41764.367013888892</c:v>
                </c:pt>
                <c:pt idx="16985">
                  <c:v>41764.367071759261</c:v>
                </c:pt>
                <c:pt idx="16986">
                  <c:v>41764.3671412037</c:v>
                </c:pt>
                <c:pt idx="16987">
                  <c:v>41764.367199074077</c:v>
                </c:pt>
                <c:pt idx="16988">
                  <c:v>41764.367256944446</c:v>
                </c:pt>
                <c:pt idx="16989">
                  <c:v>41764.367314814815</c:v>
                </c:pt>
                <c:pt idx="16990">
                  <c:v>41764.367384259262</c:v>
                </c:pt>
                <c:pt idx="16991">
                  <c:v>41764.367442129631</c:v>
                </c:pt>
                <c:pt idx="16992">
                  <c:v>41764.3675</c:v>
                </c:pt>
                <c:pt idx="16993">
                  <c:v>41764.367569444446</c:v>
                </c:pt>
                <c:pt idx="16994">
                  <c:v>41764.367627314816</c:v>
                </c:pt>
                <c:pt idx="16995">
                  <c:v>41764.367685185185</c:v>
                </c:pt>
                <c:pt idx="16996">
                  <c:v>41764.367754629631</c:v>
                </c:pt>
                <c:pt idx="16997">
                  <c:v>41764.367812500001</c:v>
                </c:pt>
                <c:pt idx="16998">
                  <c:v>41764.36787037037</c:v>
                </c:pt>
                <c:pt idx="16999">
                  <c:v>41764.367939814816</c:v>
                </c:pt>
                <c:pt idx="17000">
                  <c:v>41764.367997685185</c:v>
                </c:pt>
                <c:pt idx="17001">
                  <c:v>41764.368055555555</c:v>
                </c:pt>
                <c:pt idx="17002">
                  <c:v>41764.368125000001</c:v>
                </c:pt>
                <c:pt idx="17003">
                  <c:v>41764.36818287037</c:v>
                </c:pt>
                <c:pt idx="17004">
                  <c:v>41764.36824074074</c:v>
                </c:pt>
                <c:pt idx="17005">
                  <c:v>41764.368298611109</c:v>
                </c:pt>
                <c:pt idx="17006">
                  <c:v>41764.368368055555</c:v>
                </c:pt>
                <c:pt idx="17007">
                  <c:v>41764.368425925924</c:v>
                </c:pt>
                <c:pt idx="17008">
                  <c:v>41764.368483796294</c:v>
                </c:pt>
                <c:pt idx="17009">
                  <c:v>41764.36855324074</c:v>
                </c:pt>
                <c:pt idx="17010">
                  <c:v>41764.368611111109</c:v>
                </c:pt>
                <c:pt idx="17011">
                  <c:v>41764.368668981479</c:v>
                </c:pt>
                <c:pt idx="17012">
                  <c:v>41764.368738425925</c:v>
                </c:pt>
                <c:pt idx="17013">
                  <c:v>41764.368796296294</c:v>
                </c:pt>
                <c:pt idx="17014">
                  <c:v>41764.368854166663</c:v>
                </c:pt>
                <c:pt idx="17015">
                  <c:v>41764.368923611109</c:v>
                </c:pt>
                <c:pt idx="17016">
                  <c:v>41764.368981481479</c:v>
                </c:pt>
                <c:pt idx="17017">
                  <c:v>41764.369039351855</c:v>
                </c:pt>
                <c:pt idx="17018">
                  <c:v>41764.369097222225</c:v>
                </c:pt>
                <c:pt idx="17019">
                  <c:v>41764.369166666664</c:v>
                </c:pt>
                <c:pt idx="17020">
                  <c:v>41764.36922453704</c:v>
                </c:pt>
                <c:pt idx="17021">
                  <c:v>41764.36928240741</c:v>
                </c:pt>
                <c:pt idx="17022">
                  <c:v>41764.369351851848</c:v>
                </c:pt>
                <c:pt idx="17023">
                  <c:v>41764.369409722225</c:v>
                </c:pt>
                <c:pt idx="17024">
                  <c:v>41764.369467592594</c:v>
                </c:pt>
                <c:pt idx="17025">
                  <c:v>41764.369537037041</c:v>
                </c:pt>
                <c:pt idx="17026">
                  <c:v>41764.36959490741</c:v>
                </c:pt>
                <c:pt idx="17027">
                  <c:v>41764.369652777779</c:v>
                </c:pt>
                <c:pt idx="17028">
                  <c:v>41764.369722222225</c:v>
                </c:pt>
                <c:pt idx="17029">
                  <c:v>41764.369780092595</c:v>
                </c:pt>
                <c:pt idx="17030">
                  <c:v>41764.369837962964</c:v>
                </c:pt>
                <c:pt idx="17031">
                  <c:v>41764.369895833333</c:v>
                </c:pt>
                <c:pt idx="17032">
                  <c:v>41764.36996527778</c:v>
                </c:pt>
                <c:pt idx="17033">
                  <c:v>41764.370023148149</c:v>
                </c:pt>
                <c:pt idx="17034">
                  <c:v>41764.370081018518</c:v>
                </c:pt>
                <c:pt idx="17035">
                  <c:v>41764.370150462964</c:v>
                </c:pt>
                <c:pt idx="17036">
                  <c:v>41764.370208333334</c:v>
                </c:pt>
                <c:pt idx="17037">
                  <c:v>41764.370266203703</c:v>
                </c:pt>
                <c:pt idx="17038">
                  <c:v>41764.370335648149</c:v>
                </c:pt>
                <c:pt idx="17039">
                  <c:v>41764.370393518519</c:v>
                </c:pt>
                <c:pt idx="17040">
                  <c:v>41764.370451388888</c:v>
                </c:pt>
                <c:pt idx="17041">
                  <c:v>41764.370520833334</c:v>
                </c:pt>
                <c:pt idx="17042">
                  <c:v>41764.370578703703</c:v>
                </c:pt>
                <c:pt idx="17043">
                  <c:v>41764.370636574073</c:v>
                </c:pt>
                <c:pt idx="17044">
                  <c:v>41764.370706018519</c:v>
                </c:pt>
                <c:pt idx="17045">
                  <c:v>41764.370763888888</c:v>
                </c:pt>
                <c:pt idx="17046">
                  <c:v>41764.370821759258</c:v>
                </c:pt>
                <c:pt idx="17047">
                  <c:v>41764.370879629627</c:v>
                </c:pt>
                <c:pt idx="17048">
                  <c:v>41764.370949074073</c:v>
                </c:pt>
                <c:pt idx="17049">
                  <c:v>41764.371006944442</c:v>
                </c:pt>
                <c:pt idx="17050">
                  <c:v>41764.371064814812</c:v>
                </c:pt>
                <c:pt idx="17051">
                  <c:v>41764.371134259258</c:v>
                </c:pt>
                <c:pt idx="17052">
                  <c:v>41764.371192129627</c:v>
                </c:pt>
                <c:pt idx="17053">
                  <c:v>41764.371249999997</c:v>
                </c:pt>
                <c:pt idx="17054">
                  <c:v>41764.371319444443</c:v>
                </c:pt>
                <c:pt idx="17055">
                  <c:v>41764.371377314812</c:v>
                </c:pt>
                <c:pt idx="17056">
                  <c:v>41764.371435185189</c:v>
                </c:pt>
                <c:pt idx="17057">
                  <c:v>41764.371504629627</c:v>
                </c:pt>
                <c:pt idx="17058">
                  <c:v>41764.371562499997</c:v>
                </c:pt>
                <c:pt idx="17059">
                  <c:v>41764.371620370373</c:v>
                </c:pt>
                <c:pt idx="17060">
                  <c:v>41764.371678240743</c:v>
                </c:pt>
                <c:pt idx="17061">
                  <c:v>41764.371747685182</c:v>
                </c:pt>
                <c:pt idx="17062">
                  <c:v>41764.371805555558</c:v>
                </c:pt>
                <c:pt idx="17063">
                  <c:v>41764.371863425928</c:v>
                </c:pt>
                <c:pt idx="17064">
                  <c:v>41764.371932870374</c:v>
                </c:pt>
                <c:pt idx="17065">
                  <c:v>41764.371990740743</c:v>
                </c:pt>
                <c:pt idx="17066">
                  <c:v>41764.372048611112</c:v>
                </c:pt>
                <c:pt idx="17067">
                  <c:v>41764.372118055559</c:v>
                </c:pt>
                <c:pt idx="17068">
                  <c:v>41764.372175925928</c:v>
                </c:pt>
                <c:pt idx="17069">
                  <c:v>41764.372233796297</c:v>
                </c:pt>
                <c:pt idx="17070">
                  <c:v>41764.372303240743</c:v>
                </c:pt>
                <c:pt idx="17071">
                  <c:v>41764.372361111113</c:v>
                </c:pt>
                <c:pt idx="17072">
                  <c:v>41764.372418981482</c:v>
                </c:pt>
                <c:pt idx="17073">
                  <c:v>41764.372476851851</c:v>
                </c:pt>
                <c:pt idx="17074">
                  <c:v>41764.372546296298</c:v>
                </c:pt>
                <c:pt idx="17075">
                  <c:v>41764.372604166667</c:v>
                </c:pt>
                <c:pt idx="17076">
                  <c:v>41764.372662037036</c:v>
                </c:pt>
                <c:pt idx="17077">
                  <c:v>41764.372731481482</c:v>
                </c:pt>
                <c:pt idx="17078">
                  <c:v>41764.372789351852</c:v>
                </c:pt>
                <c:pt idx="17079">
                  <c:v>41764.372847222221</c:v>
                </c:pt>
                <c:pt idx="17080">
                  <c:v>41764.372916666667</c:v>
                </c:pt>
                <c:pt idx="17081">
                  <c:v>41764.372974537036</c:v>
                </c:pt>
                <c:pt idx="17082">
                  <c:v>41764.373032407406</c:v>
                </c:pt>
                <c:pt idx="17083">
                  <c:v>41764.373101851852</c:v>
                </c:pt>
                <c:pt idx="17084">
                  <c:v>41764.373159722221</c:v>
                </c:pt>
                <c:pt idx="17085">
                  <c:v>41764.373217592591</c:v>
                </c:pt>
                <c:pt idx="17086">
                  <c:v>41764.37327546296</c:v>
                </c:pt>
                <c:pt idx="17087">
                  <c:v>41764.373344907406</c:v>
                </c:pt>
                <c:pt idx="17088">
                  <c:v>41764.373402777775</c:v>
                </c:pt>
                <c:pt idx="17089">
                  <c:v>41764.373460648145</c:v>
                </c:pt>
                <c:pt idx="17090">
                  <c:v>41764.373530092591</c:v>
                </c:pt>
                <c:pt idx="17091">
                  <c:v>41764.37358796296</c:v>
                </c:pt>
                <c:pt idx="17092">
                  <c:v>41764.373645833337</c:v>
                </c:pt>
                <c:pt idx="17093">
                  <c:v>41764.373715277776</c:v>
                </c:pt>
                <c:pt idx="17094">
                  <c:v>41764.373773148145</c:v>
                </c:pt>
                <c:pt idx="17095">
                  <c:v>41764.373831018522</c:v>
                </c:pt>
                <c:pt idx="17096">
                  <c:v>41764.373900462961</c:v>
                </c:pt>
                <c:pt idx="17097">
                  <c:v>41764.37395833333</c:v>
                </c:pt>
                <c:pt idx="17098">
                  <c:v>41764.374016203707</c:v>
                </c:pt>
                <c:pt idx="17099">
                  <c:v>41764.374085648145</c:v>
                </c:pt>
                <c:pt idx="17100">
                  <c:v>41764.374143518522</c:v>
                </c:pt>
                <c:pt idx="17101">
                  <c:v>41764.374201388891</c:v>
                </c:pt>
                <c:pt idx="17102">
                  <c:v>41764.374259259261</c:v>
                </c:pt>
                <c:pt idx="17103">
                  <c:v>41764.374328703707</c:v>
                </c:pt>
                <c:pt idx="17104">
                  <c:v>41764.374386574076</c:v>
                </c:pt>
                <c:pt idx="17105">
                  <c:v>41764.374444444446</c:v>
                </c:pt>
                <c:pt idx="17106">
                  <c:v>41764.374513888892</c:v>
                </c:pt>
                <c:pt idx="17107">
                  <c:v>41764.374571759261</c:v>
                </c:pt>
                <c:pt idx="17108">
                  <c:v>41764.37462962963</c:v>
                </c:pt>
                <c:pt idx="17109">
                  <c:v>41764.374699074076</c:v>
                </c:pt>
                <c:pt idx="17110">
                  <c:v>41764.374756944446</c:v>
                </c:pt>
                <c:pt idx="17111">
                  <c:v>41764.374814814815</c:v>
                </c:pt>
                <c:pt idx="17112">
                  <c:v>41764.374884259261</c:v>
                </c:pt>
                <c:pt idx="17113">
                  <c:v>41764.374942129631</c:v>
                </c:pt>
                <c:pt idx="17114">
                  <c:v>41764.375</c:v>
                </c:pt>
                <c:pt idx="17115">
                  <c:v>41764.375057870369</c:v>
                </c:pt>
                <c:pt idx="17116">
                  <c:v>41764.375127314815</c:v>
                </c:pt>
                <c:pt idx="17117">
                  <c:v>41764.375185185185</c:v>
                </c:pt>
                <c:pt idx="17118">
                  <c:v>41764.375243055554</c:v>
                </c:pt>
                <c:pt idx="17119">
                  <c:v>41764.3753125</c:v>
                </c:pt>
                <c:pt idx="17120">
                  <c:v>41764.37537037037</c:v>
                </c:pt>
                <c:pt idx="17121">
                  <c:v>41764.375428240739</c:v>
                </c:pt>
                <c:pt idx="17122">
                  <c:v>41764.375497685185</c:v>
                </c:pt>
                <c:pt idx="17123">
                  <c:v>41764.375555555554</c:v>
                </c:pt>
                <c:pt idx="17124">
                  <c:v>41764.375613425924</c:v>
                </c:pt>
                <c:pt idx="17125">
                  <c:v>41764.37568287037</c:v>
                </c:pt>
                <c:pt idx="17126">
                  <c:v>41764.375740740739</c:v>
                </c:pt>
                <c:pt idx="17127">
                  <c:v>41764.375798611109</c:v>
                </c:pt>
                <c:pt idx="17128">
                  <c:v>41764.375856481478</c:v>
                </c:pt>
                <c:pt idx="17129">
                  <c:v>41764.375925925924</c:v>
                </c:pt>
                <c:pt idx="17130">
                  <c:v>41764.375983796293</c:v>
                </c:pt>
                <c:pt idx="17131">
                  <c:v>41764.37604166667</c:v>
                </c:pt>
                <c:pt idx="17132">
                  <c:v>41764.376111111109</c:v>
                </c:pt>
                <c:pt idx="17133">
                  <c:v>41764.376168981478</c:v>
                </c:pt>
                <c:pt idx="17134">
                  <c:v>41764.376226851855</c:v>
                </c:pt>
                <c:pt idx="17135">
                  <c:v>41764.376296296294</c:v>
                </c:pt>
                <c:pt idx="17136">
                  <c:v>41764.376354166663</c:v>
                </c:pt>
                <c:pt idx="17137">
                  <c:v>41764.37641203704</c:v>
                </c:pt>
              </c:numCache>
            </c:numRef>
          </c:xVal>
          <c:yVal>
            <c:numRef>
              <c:f>SOUNDING_4!$G$2:$G$17139</c:f>
              <c:numCache>
                <c:formatCode>General</c:formatCode>
                <c:ptCount val="17138"/>
                <c:pt idx="0">
                  <c:v>0.15</c:v>
                </c:pt>
                <c:pt idx="1">
                  <c:v>4.2</c:v>
                </c:pt>
                <c:pt idx="2">
                  <c:v>3.17</c:v>
                </c:pt>
                <c:pt idx="3">
                  <c:v>24.3</c:v>
                </c:pt>
                <c:pt idx="4">
                  <c:v>34.79</c:v>
                </c:pt>
                <c:pt idx="5">
                  <c:v>43.63</c:v>
                </c:pt>
                <c:pt idx="6">
                  <c:v>53.05</c:v>
                </c:pt>
                <c:pt idx="7">
                  <c:v>62.39</c:v>
                </c:pt>
                <c:pt idx="8">
                  <c:v>63.77</c:v>
                </c:pt>
                <c:pt idx="9">
                  <c:v>69.89</c:v>
                </c:pt>
                <c:pt idx="10">
                  <c:v>79.08</c:v>
                </c:pt>
                <c:pt idx="11">
                  <c:v>81.069999999999993</c:v>
                </c:pt>
                <c:pt idx="12">
                  <c:v>86.28</c:v>
                </c:pt>
                <c:pt idx="13">
                  <c:v>93.73</c:v>
                </c:pt>
                <c:pt idx="14">
                  <c:v>95.09</c:v>
                </c:pt>
                <c:pt idx="15">
                  <c:v>99.19</c:v>
                </c:pt>
                <c:pt idx="16">
                  <c:v>110.88</c:v>
                </c:pt>
                <c:pt idx="17">
                  <c:v>108.16</c:v>
                </c:pt>
                <c:pt idx="18">
                  <c:v>110.2</c:v>
                </c:pt>
                <c:pt idx="19">
                  <c:v>113.57</c:v>
                </c:pt>
                <c:pt idx="20">
                  <c:v>115.76</c:v>
                </c:pt>
                <c:pt idx="21">
                  <c:v>117.98</c:v>
                </c:pt>
                <c:pt idx="22">
                  <c:v>119.39</c:v>
                </c:pt>
                <c:pt idx="23">
                  <c:v>123.94</c:v>
                </c:pt>
                <c:pt idx="24">
                  <c:v>125.5</c:v>
                </c:pt>
                <c:pt idx="25">
                  <c:v>127.52</c:v>
                </c:pt>
                <c:pt idx="26">
                  <c:v>128.25</c:v>
                </c:pt>
                <c:pt idx="27">
                  <c:v>134.21</c:v>
                </c:pt>
                <c:pt idx="28">
                  <c:v>130.87</c:v>
                </c:pt>
                <c:pt idx="29">
                  <c:v>131.85</c:v>
                </c:pt>
                <c:pt idx="30">
                  <c:v>138.69999999999999</c:v>
                </c:pt>
                <c:pt idx="31">
                  <c:v>134.44</c:v>
                </c:pt>
                <c:pt idx="32">
                  <c:v>134.32</c:v>
                </c:pt>
                <c:pt idx="33">
                  <c:v>139.38</c:v>
                </c:pt>
                <c:pt idx="34">
                  <c:v>135.6</c:v>
                </c:pt>
                <c:pt idx="35">
                  <c:v>136.08000000000001</c:v>
                </c:pt>
                <c:pt idx="36">
                  <c:v>141.04</c:v>
                </c:pt>
                <c:pt idx="37">
                  <c:v>137.71</c:v>
                </c:pt>
                <c:pt idx="38">
                  <c:v>137.88999999999999</c:v>
                </c:pt>
                <c:pt idx="39">
                  <c:v>145.13999999999999</c:v>
                </c:pt>
                <c:pt idx="40">
                  <c:v>141.34</c:v>
                </c:pt>
                <c:pt idx="41">
                  <c:v>142.77000000000001</c:v>
                </c:pt>
                <c:pt idx="42">
                  <c:v>148.91999999999999</c:v>
                </c:pt>
                <c:pt idx="43">
                  <c:v>144.06</c:v>
                </c:pt>
                <c:pt idx="44">
                  <c:v>146</c:v>
                </c:pt>
                <c:pt idx="45">
                  <c:v>144.91</c:v>
                </c:pt>
                <c:pt idx="46">
                  <c:v>147.36000000000001</c:v>
                </c:pt>
                <c:pt idx="47">
                  <c:v>147.63</c:v>
                </c:pt>
                <c:pt idx="48">
                  <c:v>148.01</c:v>
                </c:pt>
                <c:pt idx="49">
                  <c:v>147.03</c:v>
                </c:pt>
                <c:pt idx="50">
                  <c:v>148.94</c:v>
                </c:pt>
                <c:pt idx="51">
                  <c:v>150.86000000000001</c:v>
                </c:pt>
                <c:pt idx="52">
                  <c:v>150.96</c:v>
                </c:pt>
                <c:pt idx="53">
                  <c:v>155.38999999999999</c:v>
                </c:pt>
                <c:pt idx="54">
                  <c:v>151.01</c:v>
                </c:pt>
                <c:pt idx="55">
                  <c:v>151.11000000000001</c:v>
                </c:pt>
                <c:pt idx="56">
                  <c:v>156.5</c:v>
                </c:pt>
                <c:pt idx="57">
                  <c:v>152.47</c:v>
                </c:pt>
                <c:pt idx="58">
                  <c:v>152.49</c:v>
                </c:pt>
                <c:pt idx="59">
                  <c:v>157.63</c:v>
                </c:pt>
                <c:pt idx="60">
                  <c:v>152.54</c:v>
                </c:pt>
                <c:pt idx="61">
                  <c:v>152.94999999999999</c:v>
                </c:pt>
                <c:pt idx="62">
                  <c:v>157.91</c:v>
                </c:pt>
                <c:pt idx="63">
                  <c:v>152.41999999999999</c:v>
                </c:pt>
                <c:pt idx="64">
                  <c:v>154.15</c:v>
                </c:pt>
                <c:pt idx="65">
                  <c:v>158.08000000000001</c:v>
                </c:pt>
                <c:pt idx="66">
                  <c:v>152.06</c:v>
                </c:pt>
                <c:pt idx="67">
                  <c:v>151.38</c:v>
                </c:pt>
                <c:pt idx="68">
                  <c:v>157.78</c:v>
                </c:pt>
                <c:pt idx="69">
                  <c:v>151.36000000000001</c:v>
                </c:pt>
                <c:pt idx="70">
                  <c:v>150.91</c:v>
                </c:pt>
                <c:pt idx="71">
                  <c:v>159.37</c:v>
                </c:pt>
                <c:pt idx="72">
                  <c:v>149.32</c:v>
                </c:pt>
                <c:pt idx="73">
                  <c:v>150.81</c:v>
                </c:pt>
                <c:pt idx="74">
                  <c:v>148.77000000000001</c:v>
                </c:pt>
                <c:pt idx="75">
                  <c:v>148.04</c:v>
                </c:pt>
                <c:pt idx="76">
                  <c:v>148.04</c:v>
                </c:pt>
                <c:pt idx="77">
                  <c:v>147.16</c:v>
                </c:pt>
                <c:pt idx="78">
                  <c:v>147.08000000000001</c:v>
                </c:pt>
                <c:pt idx="79">
                  <c:v>150.58000000000001</c:v>
                </c:pt>
                <c:pt idx="80">
                  <c:v>146.35</c:v>
                </c:pt>
                <c:pt idx="81">
                  <c:v>146.65</c:v>
                </c:pt>
                <c:pt idx="82">
                  <c:v>151.99</c:v>
                </c:pt>
                <c:pt idx="83">
                  <c:v>147.33000000000001</c:v>
                </c:pt>
                <c:pt idx="84">
                  <c:v>147.43</c:v>
                </c:pt>
                <c:pt idx="85">
                  <c:v>153.1</c:v>
                </c:pt>
                <c:pt idx="86">
                  <c:v>149.80000000000001</c:v>
                </c:pt>
                <c:pt idx="87">
                  <c:v>148.49</c:v>
                </c:pt>
                <c:pt idx="88">
                  <c:v>152.57</c:v>
                </c:pt>
                <c:pt idx="89">
                  <c:v>146.68</c:v>
                </c:pt>
                <c:pt idx="90">
                  <c:v>145.04</c:v>
                </c:pt>
                <c:pt idx="91">
                  <c:v>151.01</c:v>
                </c:pt>
                <c:pt idx="92">
                  <c:v>146.47999999999999</c:v>
                </c:pt>
                <c:pt idx="93">
                  <c:v>147.33000000000001</c:v>
                </c:pt>
                <c:pt idx="94">
                  <c:v>153.16999999999999</c:v>
                </c:pt>
                <c:pt idx="95">
                  <c:v>147.38</c:v>
                </c:pt>
                <c:pt idx="96">
                  <c:v>147.51</c:v>
                </c:pt>
                <c:pt idx="97">
                  <c:v>154.03</c:v>
                </c:pt>
                <c:pt idx="98">
                  <c:v>144.46</c:v>
                </c:pt>
                <c:pt idx="99">
                  <c:v>145.47</c:v>
                </c:pt>
                <c:pt idx="100">
                  <c:v>144.86000000000001</c:v>
                </c:pt>
                <c:pt idx="101">
                  <c:v>145.22</c:v>
                </c:pt>
                <c:pt idx="102">
                  <c:v>147.03</c:v>
                </c:pt>
                <c:pt idx="103">
                  <c:v>148.54</c:v>
                </c:pt>
                <c:pt idx="104">
                  <c:v>149.37</c:v>
                </c:pt>
                <c:pt idx="105">
                  <c:v>148.72</c:v>
                </c:pt>
                <c:pt idx="106">
                  <c:v>148.11000000000001</c:v>
                </c:pt>
                <c:pt idx="107">
                  <c:v>148.21</c:v>
                </c:pt>
                <c:pt idx="108">
                  <c:v>153.55000000000001</c:v>
                </c:pt>
                <c:pt idx="109">
                  <c:v>148.88999999999999</c:v>
                </c:pt>
                <c:pt idx="110">
                  <c:v>147.43</c:v>
                </c:pt>
                <c:pt idx="111">
                  <c:v>151.81</c:v>
                </c:pt>
                <c:pt idx="112">
                  <c:v>147.96</c:v>
                </c:pt>
                <c:pt idx="113">
                  <c:v>148.91999999999999</c:v>
                </c:pt>
                <c:pt idx="114">
                  <c:v>155.09</c:v>
                </c:pt>
                <c:pt idx="115">
                  <c:v>149.6</c:v>
                </c:pt>
                <c:pt idx="116">
                  <c:v>151.86000000000001</c:v>
                </c:pt>
                <c:pt idx="117">
                  <c:v>155.84</c:v>
                </c:pt>
                <c:pt idx="118">
                  <c:v>152.19</c:v>
                </c:pt>
                <c:pt idx="119">
                  <c:v>151.51</c:v>
                </c:pt>
                <c:pt idx="120">
                  <c:v>156.69999999999999</c:v>
                </c:pt>
                <c:pt idx="121">
                  <c:v>151.44</c:v>
                </c:pt>
                <c:pt idx="122">
                  <c:v>151.71</c:v>
                </c:pt>
                <c:pt idx="123">
                  <c:v>160.1</c:v>
                </c:pt>
                <c:pt idx="124">
                  <c:v>152.59</c:v>
                </c:pt>
                <c:pt idx="125">
                  <c:v>153.65</c:v>
                </c:pt>
                <c:pt idx="126">
                  <c:v>153.27000000000001</c:v>
                </c:pt>
                <c:pt idx="127">
                  <c:v>152.49</c:v>
                </c:pt>
                <c:pt idx="128">
                  <c:v>151.26</c:v>
                </c:pt>
                <c:pt idx="129">
                  <c:v>150.08000000000001</c:v>
                </c:pt>
                <c:pt idx="130">
                  <c:v>149.57</c:v>
                </c:pt>
                <c:pt idx="131">
                  <c:v>149.82</c:v>
                </c:pt>
                <c:pt idx="132">
                  <c:v>148.84</c:v>
                </c:pt>
                <c:pt idx="133">
                  <c:v>149.09</c:v>
                </c:pt>
                <c:pt idx="134">
                  <c:v>154.28</c:v>
                </c:pt>
                <c:pt idx="135">
                  <c:v>148.36000000000001</c:v>
                </c:pt>
                <c:pt idx="136">
                  <c:v>148.46</c:v>
                </c:pt>
                <c:pt idx="137">
                  <c:v>154.63</c:v>
                </c:pt>
                <c:pt idx="138">
                  <c:v>147.21</c:v>
                </c:pt>
                <c:pt idx="139">
                  <c:v>149.80000000000001</c:v>
                </c:pt>
                <c:pt idx="140">
                  <c:v>155.49</c:v>
                </c:pt>
                <c:pt idx="141">
                  <c:v>149.5</c:v>
                </c:pt>
                <c:pt idx="142">
                  <c:v>148.44</c:v>
                </c:pt>
                <c:pt idx="143">
                  <c:v>153.19999999999999</c:v>
                </c:pt>
                <c:pt idx="144">
                  <c:v>149.77000000000001</c:v>
                </c:pt>
                <c:pt idx="145">
                  <c:v>150.30000000000001</c:v>
                </c:pt>
                <c:pt idx="146">
                  <c:v>155.69</c:v>
                </c:pt>
                <c:pt idx="147">
                  <c:v>149.5</c:v>
                </c:pt>
                <c:pt idx="148">
                  <c:v>150.44999999999999</c:v>
                </c:pt>
                <c:pt idx="149">
                  <c:v>156.41999999999999</c:v>
                </c:pt>
                <c:pt idx="150">
                  <c:v>148.87</c:v>
                </c:pt>
                <c:pt idx="151">
                  <c:v>147.71</c:v>
                </c:pt>
                <c:pt idx="152">
                  <c:v>156.5</c:v>
                </c:pt>
                <c:pt idx="153">
                  <c:v>147.47999999999999</c:v>
                </c:pt>
                <c:pt idx="154">
                  <c:v>148.11000000000001</c:v>
                </c:pt>
                <c:pt idx="155">
                  <c:v>148.06</c:v>
                </c:pt>
                <c:pt idx="156">
                  <c:v>147.22999999999999</c:v>
                </c:pt>
                <c:pt idx="157">
                  <c:v>145.91999999999999</c:v>
                </c:pt>
                <c:pt idx="158">
                  <c:v>145.85</c:v>
                </c:pt>
                <c:pt idx="159">
                  <c:v>145.77000000000001</c:v>
                </c:pt>
                <c:pt idx="160">
                  <c:v>153.05000000000001</c:v>
                </c:pt>
                <c:pt idx="161">
                  <c:v>150.68</c:v>
                </c:pt>
                <c:pt idx="162">
                  <c:v>150.33000000000001</c:v>
                </c:pt>
                <c:pt idx="163">
                  <c:v>155.13999999999999</c:v>
                </c:pt>
                <c:pt idx="164">
                  <c:v>148.59</c:v>
                </c:pt>
                <c:pt idx="165">
                  <c:v>147.38</c:v>
                </c:pt>
                <c:pt idx="166">
                  <c:v>151.54</c:v>
                </c:pt>
                <c:pt idx="167">
                  <c:v>146.65</c:v>
                </c:pt>
                <c:pt idx="168">
                  <c:v>147.43</c:v>
                </c:pt>
                <c:pt idx="169">
                  <c:v>151.41</c:v>
                </c:pt>
                <c:pt idx="170">
                  <c:v>145.69</c:v>
                </c:pt>
                <c:pt idx="171">
                  <c:v>145.85</c:v>
                </c:pt>
                <c:pt idx="172">
                  <c:v>151.63999999999999</c:v>
                </c:pt>
                <c:pt idx="173">
                  <c:v>145.91999999999999</c:v>
                </c:pt>
                <c:pt idx="174">
                  <c:v>145.54</c:v>
                </c:pt>
                <c:pt idx="175">
                  <c:v>152.38999999999999</c:v>
                </c:pt>
                <c:pt idx="176">
                  <c:v>147.16</c:v>
                </c:pt>
                <c:pt idx="177">
                  <c:v>147.03</c:v>
                </c:pt>
                <c:pt idx="178">
                  <c:v>155.72</c:v>
                </c:pt>
                <c:pt idx="179">
                  <c:v>147.03</c:v>
                </c:pt>
                <c:pt idx="180">
                  <c:v>147.72999999999999</c:v>
                </c:pt>
                <c:pt idx="181">
                  <c:v>145.77000000000001</c:v>
                </c:pt>
                <c:pt idx="182">
                  <c:v>147.96</c:v>
                </c:pt>
                <c:pt idx="183">
                  <c:v>149.37</c:v>
                </c:pt>
                <c:pt idx="184">
                  <c:v>151.31</c:v>
                </c:pt>
                <c:pt idx="185">
                  <c:v>150.63</c:v>
                </c:pt>
                <c:pt idx="186">
                  <c:v>151.56</c:v>
                </c:pt>
                <c:pt idx="187">
                  <c:v>151.63999999999999</c:v>
                </c:pt>
                <c:pt idx="188">
                  <c:v>151.56</c:v>
                </c:pt>
                <c:pt idx="189">
                  <c:v>156.22</c:v>
                </c:pt>
                <c:pt idx="190">
                  <c:v>151.22999999999999</c:v>
                </c:pt>
                <c:pt idx="191">
                  <c:v>151.79</c:v>
                </c:pt>
                <c:pt idx="192">
                  <c:v>155.84</c:v>
                </c:pt>
                <c:pt idx="193">
                  <c:v>150.44999999999999</c:v>
                </c:pt>
                <c:pt idx="194">
                  <c:v>149.19</c:v>
                </c:pt>
                <c:pt idx="195">
                  <c:v>154.33000000000001</c:v>
                </c:pt>
                <c:pt idx="196">
                  <c:v>151.44</c:v>
                </c:pt>
                <c:pt idx="197">
                  <c:v>150.03</c:v>
                </c:pt>
                <c:pt idx="198">
                  <c:v>154.13</c:v>
                </c:pt>
                <c:pt idx="199">
                  <c:v>149.65</c:v>
                </c:pt>
                <c:pt idx="200">
                  <c:v>149.24</c:v>
                </c:pt>
                <c:pt idx="201">
                  <c:v>154.03</c:v>
                </c:pt>
                <c:pt idx="202">
                  <c:v>148.77000000000001</c:v>
                </c:pt>
                <c:pt idx="203">
                  <c:v>147.86000000000001</c:v>
                </c:pt>
                <c:pt idx="204">
                  <c:v>154.78</c:v>
                </c:pt>
                <c:pt idx="205">
                  <c:v>147.61000000000001</c:v>
                </c:pt>
                <c:pt idx="206">
                  <c:v>148.36000000000001</c:v>
                </c:pt>
                <c:pt idx="207">
                  <c:v>149.62</c:v>
                </c:pt>
                <c:pt idx="208">
                  <c:v>149.55000000000001</c:v>
                </c:pt>
                <c:pt idx="209">
                  <c:v>149.77000000000001</c:v>
                </c:pt>
                <c:pt idx="210">
                  <c:v>149.75</c:v>
                </c:pt>
                <c:pt idx="211">
                  <c:v>150.47999999999999</c:v>
                </c:pt>
                <c:pt idx="212">
                  <c:v>151.49</c:v>
                </c:pt>
                <c:pt idx="213">
                  <c:v>152.27000000000001</c:v>
                </c:pt>
                <c:pt idx="214">
                  <c:v>152.37</c:v>
                </c:pt>
                <c:pt idx="215">
                  <c:v>157</c:v>
                </c:pt>
                <c:pt idx="216">
                  <c:v>151.36000000000001</c:v>
                </c:pt>
                <c:pt idx="217">
                  <c:v>149.22</c:v>
                </c:pt>
                <c:pt idx="218">
                  <c:v>154.22999999999999</c:v>
                </c:pt>
                <c:pt idx="219">
                  <c:v>151.51</c:v>
                </c:pt>
                <c:pt idx="220">
                  <c:v>150.83000000000001</c:v>
                </c:pt>
                <c:pt idx="221">
                  <c:v>156.37</c:v>
                </c:pt>
                <c:pt idx="222">
                  <c:v>153.41999999999999</c:v>
                </c:pt>
                <c:pt idx="223">
                  <c:v>151.74</c:v>
                </c:pt>
                <c:pt idx="224">
                  <c:v>155.31</c:v>
                </c:pt>
                <c:pt idx="225">
                  <c:v>152.34</c:v>
                </c:pt>
                <c:pt idx="226">
                  <c:v>152.06</c:v>
                </c:pt>
                <c:pt idx="227">
                  <c:v>156.47</c:v>
                </c:pt>
                <c:pt idx="228">
                  <c:v>152.29</c:v>
                </c:pt>
                <c:pt idx="229">
                  <c:v>151.86000000000001</c:v>
                </c:pt>
                <c:pt idx="230">
                  <c:v>157.65</c:v>
                </c:pt>
                <c:pt idx="231">
                  <c:v>151.99</c:v>
                </c:pt>
                <c:pt idx="232">
                  <c:v>152.57</c:v>
                </c:pt>
                <c:pt idx="233">
                  <c:v>162.36000000000001</c:v>
                </c:pt>
                <c:pt idx="234">
                  <c:v>155.54</c:v>
                </c:pt>
                <c:pt idx="235">
                  <c:v>156.91999999999999</c:v>
                </c:pt>
                <c:pt idx="236">
                  <c:v>156.29</c:v>
                </c:pt>
                <c:pt idx="237">
                  <c:v>156.24</c:v>
                </c:pt>
                <c:pt idx="238">
                  <c:v>156.5</c:v>
                </c:pt>
                <c:pt idx="239">
                  <c:v>155.74</c:v>
                </c:pt>
                <c:pt idx="240">
                  <c:v>154.46</c:v>
                </c:pt>
                <c:pt idx="241">
                  <c:v>160.1</c:v>
                </c:pt>
                <c:pt idx="242">
                  <c:v>155.84</c:v>
                </c:pt>
                <c:pt idx="243">
                  <c:v>155.54</c:v>
                </c:pt>
                <c:pt idx="244">
                  <c:v>159.87</c:v>
                </c:pt>
                <c:pt idx="245">
                  <c:v>153.9</c:v>
                </c:pt>
                <c:pt idx="246">
                  <c:v>154.08000000000001</c:v>
                </c:pt>
                <c:pt idx="247">
                  <c:v>158.53</c:v>
                </c:pt>
                <c:pt idx="248">
                  <c:v>151.36000000000001</c:v>
                </c:pt>
                <c:pt idx="249">
                  <c:v>151.41</c:v>
                </c:pt>
                <c:pt idx="250">
                  <c:v>155.51</c:v>
                </c:pt>
                <c:pt idx="251">
                  <c:v>149.24</c:v>
                </c:pt>
                <c:pt idx="252">
                  <c:v>149.6</c:v>
                </c:pt>
                <c:pt idx="253">
                  <c:v>155.31</c:v>
                </c:pt>
                <c:pt idx="254">
                  <c:v>150.6</c:v>
                </c:pt>
                <c:pt idx="255">
                  <c:v>151.74</c:v>
                </c:pt>
                <c:pt idx="256">
                  <c:v>156.16999999999999</c:v>
                </c:pt>
                <c:pt idx="257">
                  <c:v>151.54</c:v>
                </c:pt>
                <c:pt idx="258">
                  <c:v>150.69999999999999</c:v>
                </c:pt>
                <c:pt idx="259">
                  <c:v>157</c:v>
                </c:pt>
                <c:pt idx="260">
                  <c:v>151.46</c:v>
                </c:pt>
                <c:pt idx="261">
                  <c:v>151.76</c:v>
                </c:pt>
                <c:pt idx="262">
                  <c:v>152.94999999999999</c:v>
                </c:pt>
                <c:pt idx="263">
                  <c:v>152.32</c:v>
                </c:pt>
                <c:pt idx="264">
                  <c:v>152.49</c:v>
                </c:pt>
                <c:pt idx="265">
                  <c:v>150.08000000000001</c:v>
                </c:pt>
                <c:pt idx="266">
                  <c:v>151.13</c:v>
                </c:pt>
                <c:pt idx="267">
                  <c:v>152.29</c:v>
                </c:pt>
                <c:pt idx="268">
                  <c:v>153.78</c:v>
                </c:pt>
                <c:pt idx="269">
                  <c:v>154.13</c:v>
                </c:pt>
                <c:pt idx="270">
                  <c:v>158.59</c:v>
                </c:pt>
                <c:pt idx="271">
                  <c:v>152.41999999999999</c:v>
                </c:pt>
                <c:pt idx="272">
                  <c:v>151.38</c:v>
                </c:pt>
                <c:pt idx="273">
                  <c:v>158.22999999999999</c:v>
                </c:pt>
                <c:pt idx="274">
                  <c:v>153.9</c:v>
                </c:pt>
                <c:pt idx="275">
                  <c:v>151.59</c:v>
                </c:pt>
                <c:pt idx="276">
                  <c:v>156.02000000000001</c:v>
                </c:pt>
                <c:pt idx="277">
                  <c:v>150.91</c:v>
                </c:pt>
                <c:pt idx="278">
                  <c:v>150.76</c:v>
                </c:pt>
                <c:pt idx="279">
                  <c:v>155.31</c:v>
                </c:pt>
                <c:pt idx="280">
                  <c:v>151.03</c:v>
                </c:pt>
                <c:pt idx="281">
                  <c:v>152.44</c:v>
                </c:pt>
                <c:pt idx="282">
                  <c:v>157.68</c:v>
                </c:pt>
                <c:pt idx="283">
                  <c:v>151.91</c:v>
                </c:pt>
                <c:pt idx="284">
                  <c:v>152.63999999999999</c:v>
                </c:pt>
                <c:pt idx="285">
                  <c:v>158.86000000000001</c:v>
                </c:pt>
                <c:pt idx="286">
                  <c:v>151.21</c:v>
                </c:pt>
                <c:pt idx="287">
                  <c:v>151.59</c:v>
                </c:pt>
                <c:pt idx="288">
                  <c:v>163.77000000000001</c:v>
                </c:pt>
                <c:pt idx="289">
                  <c:v>154.68</c:v>
                </c:pt>
                <c:pt idx="290">
                  <c:v>153.44999999999999</c:v>
                </c:pt>
                <c:pt idx="291">
                  <c:v>153.5</c:v>
                </c:pt>
                <c:pt idx="292">
                  <c:v>154.56</c:v>
                </c:pt>
                <c:pt idx="293">
                  <c:v>154.86000000000001</c:v>
                </c:pt>
                <c:pt idx="294">
                  <c:v>154.13</c:v>
                </c:pt>
                <c:pt idx="295">
                  <c:v>152.79</c:v>
                </c:pt>
                <c:pt idx="296">
                  <c:v>157.35</c:v>
                </c:pt>
                <c:pt idx="297">
                  <c:v>152.19</c:v>
                </c:pt>
                <c:pt idx="298">
                  <c:v>151.66</c:v>
                </c:pt>
                <c:pt idx="299">
                  <c:v>157.02000000000001</c:v>
                </c:pt>
                <c:pt idx="300">
                  <c:v>153.4</c:v>
                </c:pt>
                <c:pt idx="301">
                  <c:v>152.04</c:v>
                </c:pt>
                <c:pt idx="302">
                  <c:v>158.01</c:v>
                </c:pt>
                <c:pt idx="303">
                  <c:v>152.01</c:v>
                </c:pt>
                <c:pt idx="304">
                  <c:v>150.76</c:v>
                </c:pt>
                <c:pt idx="305">
                  <c:v>155.79</c:v>
                </c:pt>
                <c:pt idx="306">
                  <c:v>150.72999999999999</c:v>
                </c:pt>
                <c:pt idx="307">
                  <c:v>150.47999999999999</c:v>
                </c:pt>
                <c:pt idx="308">
                  <c:v>158.08000000000001</c:v>
                </c:pt>
                <c:pt idx="309">
                  <c:v>152.63999999999999</c:v>
                </c:pt>
                <c:pt idx="310">
                  <c:v>151.61000000000001</c:v>
                </c:pt>
                <c:pt idx="311">
                  <c:v>156.72</c:v>
                </c:pt>
                <c:pt idx="312">
                  <c:v>150.13</c:v>
                </c:pt>
                <c:pt idx="313">
                  <c:v>150.05000000000001</c:v>
                </c:pt>
                <c:pt idx="314">
                  <c:v>159.49</c:v>
                </c:pt>
                <c:pt idx="315">
                  <c:v>151.31</c:v>
                </c:pt>
                <c:pt idx="316">
                  <c:v>151.69</c:v>
                </c:pt>
                <c:pt idx="317">
                  <c:v>152.09</c:v>
                </c:pt>
                <c:pt idx="318">
                  <c:v>154.03</c:v>
                </c:pt>
                <c:pt idx="319">
                  <c:v>154.63</c:v>
                </c:pt>
                <c:pt idx="320">
                  <c:v>152.91999999999999</c:v>
                </c:pt>
                <c:pt idx="321">
                  <c:v>153.30000000000001</c:v>
                </c:pt>
                <c:pt idx="322">
                  <c:v>158.51</c:v>
                </c:pt>
                <c:pt idx="323">
                  <c:v>152.91999999999999</c:v>
                </c:pt>
                <c:pt idx="324">
                  <c:v>153.44999999999999</c:v>
                </c:pt>
                <c:pt idx="325">
                  <c:v>159.82</c:v>
                </c:pt>
                <c:pt idx="326">
                  <c:v>155.11000000000001</c:v>
                </c:pt>
                <c:pt idx="327">
                  <c:v>156.69999999999999</c:v>
                </c:pt>
                <c:pt idx="328">
                  <c:v>162.16</c:v>
                </c:pt>
                <c:pt idx="329">
                  <c:v>155.13999999999999</c:v>
                </c:pt>
                <c:pt idx="330">
                  <c:v>152.38999999999999</c:v>
                </c:pt>
                <c:pt idx="331">
                  <c:v>158.76</c:v>
                </c:pt>
                <c:pt idx="332">
                  <c:v>153.5</c:v>
                </c:pt>
                <c:pt idx="333">
                  <c:v>152.38999999999999</c:v>
                </c:pt>
                <c:pt idx="334">
                  <c:v>157.68</c:v>
                </c:pt>
                <c:pt idx="335">
                  <c:v>153.25</c:v>
                </c:pt>
                <c:pt idx="336">
                  <c:v>152.91999999999999</c:v>
                </c:pt>
                <c:pt idx="337">
                  <c:v>159.62</c:v>
                </c:pt>
                <c:pt idx="338">
                  <c:v>155.06</c:v>
                </c:pt>
                <c:pt idx="339">
                  <c:v>154.36000000000001</c:v>
                </c:pt>
                <c:pt idx="340">
                  <c:v>162.46</c:v>
                </c:pt>
                <c:pt idx="341">
                  <c:v>151.56</c:v>
                </c:pt>
                <c:pt idx="342">
                  <c:v>152.87</c:v>
                </c:pt>
                <c:pt idx="343">
                  <c:v>154.08000000000001</c:v>
                </c:pt>
                <c:pt idx="344">
                  <c:v>155.99</c:v>
                </c:pt>
                <c:pt idx="345">
                  <c:v>155.87</c:v>
                </c:pt>
                <c:pt idx="346">
                  <c:v>156.41999999999999</c:v>
                </c:pt>
                <c:pt idx="347">
                  <c:v>154.33000000000001</c:v>
                </c:pt>
                <c:pt idx="348">
                  <c:v>153.52000000000001</c:v>
                </c:pt>
                <c:pt idx="349">
                  <c:v>153.05000000000001</c:v>
                </c:pt>
                <c:pt idx="350">
                  <c:v>151.79</c:v>
                </c:pt>
                <c:pt idx="351">
                  <c:v>156.62</c:v>
                </c:pt>
                <c:pt idx="352">
                  <c:v>151.38</c:v>
                </c:pt>
                <c:pt idx="353">
                  <c:v>153.1</c:v>
                </c:pt>
                <c:pt idx="354">
                  <c:v>158.59</c:v>
                </c:pt>
                <c:pt idx="355">
                  <c:v>152.82</c:v>
                </c:pt>
                <c:pt idx="356">
                  <c:v>151.69</c:v>
                </c:pt>
                <c:pt idx="357">
                  <c:v>156.82</c:v>
                </c:pt>
                <c:pt idx="358">
                  <c:v>152.11000000000001</c:v>
                </c:pt>
                <c:pt idx="359">
                  <c:v>154.1</c:v>
                </c:pt>
                <c:pt idx="360">
                  <c:v>159.91999999999999</c:v>
                </c:pt>
                <c:pt idx="361">
                  <c:v>152.91999999999999</c:v>
                </c:pt>
                <c:pt idx="362">
                  <c:v>153.1</c:v>
                </c:pt>
                <c:pt idx="363">
                  <c:v>159.29</c:v>
                </c:pt>
                <c:pt idx="364">
                  <c:v>153.9</c:v>
                </c:pt>
                <c:pt idx="365">
                  <c:v>153.80000000000001</c:v>
                </c:pt>
                <c:pt idx="366">
                  <c:v>160.41999999999999</c:v>
                </c:pt>
                <c:pt idx="367">
                  <c:v>155.16</c:v>
                </c:pt>
                <c:pt idx="368">
                  <c:v>153.27000000000001</c:v>
                </c:pt>
                <c:pt idx="369">
                  <c:v>161.33000000000001</c:v>
                </c:pt>
                <c:pt idx="370">
                  <c:v>149.72</c:v>
                </c:pt>
                <c:pt idx="371">
                  <c:v>149.35</c:v>
                </c:pt>
                <c:pt idx="372">
                  <c:v>149.85</c:v>
                </c:pt>
                <c:pt idx="373">
                  <c:v>149.13999999999999</c:v>
                </c:pt>
                <c:pt idx="374">
                  <c:v>149.66999999999999</c:v>
                </c:pt>
                <c:pt idx="375">
                  <c:v>149.55000000000001</c:v>
                </c:pt>
                <c:pt idx="376">
                  <c:v>148.97</c:v>
                </c:pt>
                <c:pt idx="377">
                  <c:v>152.29</c:v>
                </c:pt>
                <c:pt idx="378">
                  <c:v>147.53</c:v>
                </c:pt>
                <c:pt idx="379">
                  <c:v>148.26</c:v>
                </c:pt>
                <c:pt idx="380">
                  <c:v>154.18</c:v>
                </c:pt>
                <c:pt idx="381">
                  <c:v>148.66999999999999</c:v>
                </c:pt>
                <c:pt idx="382">
                  <c:v>150.30000000000001</c:v>
                </c:pt>
                <c:pt idx="383">
                  <c:v>156.62</c:v>
                </c:pt>
                <c:pt idx="384">
                  <c:v>151.61000000000001</c:v>
                </c:pt>
                <c:pt idx="385">
                  <c:v>150.05000000000001</c:v>
                </c:pt>
                <c:pt idx="386">
                  <c:v>155.09</c:v>
                </c:pt>
                <c:pt idx="387">
                  <c:v>149.16999999999999</c:v>
                </c:pt>
                <c:pt idx="388">
                  <c:v>148.49</c:v>
                </c:pt>
                <c:pt idx="389">
                  <c:v>154.19999999999999</c:v>
                </c:pt>
                <c:pt idx="390">
                  <c:v>149.4</c:v>
                </c:pt>
                <c:pt idx="391">
                  <c:v>149.85</c:v>
                </c:pt>
                <c:pt idx="392">
                  <c:v>155.66</c:v>
                </c:pt>
                <c:pt idx="393">
                  <c:v>148.41</c:v>
                </c:pt>
                <c:pt idx="394">
                  <c:v>148.69</c:v>
                </c:pt>
                <c:pt idx="395">
                  <c:v>156.07</c:v>
                </c:pt>
                <c:pt idx="396">
                  <c:v>146.68</c:v>
                </c:pt>
                <c:pt idx="397">
                  <c:v>147.13</c:v>
                </c:pt>
                <c:pt idx="398">
                  <c:v>146.12</c:v>
                </c:pt>
                <c:pt idx="399">
                  <c:v>146.53</c:v>
                </c:pt>
                <c:pt idx="400">
                  <c:v>148.87</c:v>
                </c:pt>
                <c:pt idx="401">
                  <c:v>146.32</c:v>
                </c:pt>
                <c:pt idx="402">
                  <c:v>146.44999999999999</c:v>
                </c:pt>
                <c:pt idx="403">
                  <c:v>148.26</c:v>
                </c:pt>
                <c:pt idx="404">
                  <c:v>148.77000000000001</c:v>
                </c:pt>
                <c:pt idx="405">
                  <c:v>149.27000000000001</c:v>
                </c:pt>
                <c:pt idx="406">
                  <c:v>154.63</c:v>
                </c:pt>
                <c:pt idx="407">
                  <c:v>151.61000000000001</c:v>
                </c:pt>
                <c:pt idx="408">
                  <c:v>151.69</c:v>
                </c:pt>
                <c:pt idx="409">
                  <c:v>156.9</c:v>
                </c:pt>
                <c:pt idx="410">
                  <c:v>152.29</c:v>
                </c:pt>
                <c:pt idx="411">
                  <c:v>151.76</c:v>
                </c:pt>
                <c:pt idx="412">
                  <c:v>157.02000000000001</c:v>
                </c:pt>
                <c:pt idx="413">
                  <c:v>152.32</c:v>
                </c:pt>
                <c:pt idx="414">
                  <c:v>152.11000000000001</c:v>
                </c:pt>
                <c:pt idx="415">
                  <c:v>157.47999999999999</c:v>
                </c:pt>
                <c:pt idx="416">
                  <c:v>152.77000000000001</c:v>
                </c:pt>
                <c:pt idx="417">
                  <c:v>151.44</c:v>
                </c:pt>
                <c:pt idx="418">
                  <c:v>157.44999999999999</c:v>
                </c:pt>
                <c:pt idx="419">
                  <c:v>150.86000000000001</c:v>
                </c:pt>
                <c:pt idx="420">
                  <c:v>151.79</c:v>
                </c:pt>
                <c:pt idx="421">
                  <c:v>158.86000000000001</c:v>
                </c:pt>
                <c:pt idx="422">
                  <c:v>151.13</c:v>
                </c:pt>
                <c:pt idx="423">
                  <c:v>151.54</c:v>
                </c:pt>
                <c:pt idx="424">
                  <c:v>151.08000000000001</c:v>
                </c:pt>
                <c:pt idx="425">
                  <c:v>149.80000000000001</c:v>
                </c:pt>
                <c:pt idx="426">
                  <c:v>147.83000000000001</c:v>
                </c:pt>
                <c:pt idx="427">
                  <c:v>146.68</c:v>
                </c:pt>
                <c:pt idx="428">
                  <c:v>145.85</c:v>
                </c:pt>
                <c:pt idx="429">
                  <c:v>144.88999999999999</c:v>
                </c:pt>
                <c:pt idx="430">
                  <c:v>145.91999999999999</c:v>
                </c:pt>
                <c:pt idx="431">
                  <c:v>145.44</c:v>
                </c:pt>
                <c:pt idx="432">
                  <c:v>151.79</c:v>
                </c:pt>
                <c:pt idx="433">
                  <c:v>145.63999999999999</c:v>
                </c:pt>
                <c:pt idx="434">
                  <c:v>146.22</c:v>
                </c:pt>
                <c:pt idx="435">
                  <c:v>151.59</c:v>
                </c:pt>
                <c:pt idx="436">
                  <c:v>146.53</c:v>
                </c:pt>
                <c:pt idx="437">
                  <c:v>146.78</c:v>
                </c:pt>
                <c:pt idx="438">
                  <c:v>152.47</c:v>
                </c:pt>
                <c:pt idx="439">
                  <c:v>148.79</c:v>
                </c:pt>
                <c:pt idx="440">
                  <c:v>147.56</c:v>
                </c:pt>
                <c:pt idx="441">
                  <c:v>153.58000000000001</c:v>
                </c:pt>
                <c:pt idx="442">
                  <c:v>147.76</c:v>
                </c:pt>
                <c:pt idx="443">
                  <c:v>146.9</c:v>
                </c:pt>
                <c:pt idx="444">
                  <c:v>152.74</c:v>
                </c:pt>
                <c:pt idx="445">
                  <c:v>146.65</c:v>
                </c:pt>
                <c:pt idx="446">
                  <c:v>147.83000000000001</c:v>
                </c:pt>
                <c:pt idx="447">
                  <c:v>154.41</c:v>
                </c:pt>
                <c:pt idx="448">
                  <c:v>148.36000000000001</c:v>
                </c:pt>
                <c:pt idx="449">
                  <c:v>147.83000000000001</c:v>
                </c:pt>
                <c:pt idx="450">
                  <c:v>159.79</c:v>
                </c:pt>
                <c:pt idx="451">
                  <c:v>148.24</c:v>
                </c:pt>
                <c:pt idx="452">
                  <c:v>147</c:v>
                </c:pt>
                <c:pt idx="453">
                  <c:v>147.21</c:v>
                </c:pt>
                <c:pt idx="454">
                  <c:v>148.04</c:v>
                </c:pt>
                <c:pt idx="455">
                  <c:v>145.27000000000001</c:v>
                </c:pt>
                <c:pt idx="456">
                  <c:v>143.18</c:v>
                </c:pt>
                <c:pt idx="457">
                  <c:v>143.19999999999999</c:v>
                </c:pt>
                <c:pt idx="458">
                  <c:v>147.61000000000001</c:v>
                </c:pt>
                <c:pt idx="459">
                  <c:v>142.16999999999999</c:v>
                </c:pt>
                <c:pt idx="460">
                  <c:v>143.1</c:v>
                </c:pt>
                <c:pt idx="461">
                  <c:v>149.97</c:v>
                </c:pt>
                <c:pt idx="462">
                  <c:v>146.41999999999999</c:v>
                </c:pt>
                <c:pt idx="463">
                  <c:v>147.58000000000001</c:v>
                </c:pt>
                <c:pt idx="464">
                  <c:v>151.66</c:v>
                </c:pt>
                <c:pt idx="465">
                  <c:v>146.02000000000001</c:v>
                </c:pt>
                <c:pt idx="466">
                  <c:v>146.44999999999999</c:v>
                </c:pt>
                <c:pt idx="467">
                  <c:v>152.32</c:v>
                </c:pt>
                <c:pt idx="468">
                  <c:v>148.54</c:v>
                </c:pt>
                <c:pt idx="469">
                  <c:v>148.82</c:v>
                </c:pt>
                <c:pt idx="470">
                  <c:v>154.71</c:v>
                </c:pt>
                <c:pt idx="471">
                  <c:v>147.88999999999999</c:v>
                </c:pt>
                <c:pt idx="472">
                  <c:v>147.71</c:v>
                </c:pt>
                <c:pt idx="473">
                  <c:v>151.94</c:v>
                </c:pt>
                <c:pt idx="474">
                  <c:v>148.13999999999999</c:v>
                </c:pt>
                <c:pt idx="475">
                  <c:v>148.97</c:v>
                </c:pt>
                <c:pt idx="476">
                  <c:v>157.19999999999999</c:v>
                </c:pt>
                <c:pt idx="477">
                  <c:v>147.08000000000001</c:v>
                </c:pt>
                <c:pt idx="478">
                  <c:v>146.9</c:v>
                </c:pt>
                <c:pt idx="479">
                  <c:v>145.87</c:v>
                </c:pt>
                <c:pt idx="480">
                  <c:v>147.72999999999999</c:v>
                </c:pt>
                <c:pt idx="481">
                  <c:v>147.56</c:v>
                </c:pt>
                <c:pt idx="482">
                  <c:v>147.78</c:v>
                </c:pt>
                <c:pt idx="483">
                  <c:v>148.63999999999999</c:v>
                </c:pt>
                <c:pt idx="484">
                  <c:v>149.57</c:v>
                </c:pt>
                <c:pt idx="485">
                  <c:v>147.91</c:v>
                </c:pt>
                <c:pt idx="486">
                  <c:v>148.09</c:v>
                </c:pt>
                <c:pt idx="487">
                  <c:v>151.08000000000001</c:v>
                </c:pt>
                <c:pt idx="488">
                  <c:v>144.86000000000001</c:v>
                </c:pt>
                <c:pt idx="489">
                  <c:v>147.21</c:v>
                </c:pt>
                <c:pt idx="490">
                  <c:v>152.79</c:v>
                </c:pt>
                <c:pt idx="491">
                  <c:v>146.35</c:v>
                </c:pt>
                <c:pt idx="492">
                  <c:v>147.03</c:v>
                </c:pt>
                <c:pt idx="493">
                  <c:v>153.1</c:v>
                </c:pt>
                <c:pt idx="494">
                  <c:v>148.49</c:v>
                </c:pt>
                <c:pt idx="495">
                  <c:v>150.76</c:v>
                </c:pt>
                <c:pt idx="496">
                  <c:v>155.36000000000001</c:v>
                </c:pt>
                <c:pt idx="497">
                  <c:v>149.62</c:v>
                </c:pt>
                <c:pt idx="498">
                  <c:v>148.69</c:v>
                </c:pt>
                <c:pt idx="499">
                  <c:v>154.43</c:v>
                </c:pt>
                <c:pt idx="500">
                  <c:v>147.88999999999999</c:v>
                </c:pt>
                <c:pt idx="501">
                  <c:v>148.11000000000001</c:v>
                </c:pt>
                <c:pt idx="502">
                  <c:v>155.69</c:v>
                </c:pt>
                <c:pt idx="503">
                  <c:v>149.44999999999999</c:v>
                </c:pt>
                <c:pt idx="504">
                  <c:v>149.9</c:v>
                </c:pt>
                <c:pt idx="505">
                  <c:v>151.66</c:v>
                </c:pt>
                <c:pt idx="506">
                  <c:v>151.11000000000001</c:v>
                </c:pt>
                <c:pt idx="507">
                  <c:v>152.38999999999999</c:v>
                </c:pt>
                <c:pt idx="508">
                  <c:v>152.63999999999999</c:v>
                </c:pt>
                <c:pt idx="509">
                  <c:v>152.91999999999999</c:v>
                </c:pt>
                <c:pt idx="510">
                  <c:v>153.32</c:v>
                </c:pt>
                <c:pt idx="511">
                  <c:v>153.88</c:v>
                </c:pt>
                <c:pt idx="512">
                  <c:v>154.33000000000001</c:v>
                </c:pt>
                <c:pt idx="513">
                  <c:v>157.85</c:v>
                </c:pt>
                <c:pt idx="514">
                  <c:v>150.38</c:v>
                </c:pt>
                <c:pt idx="515">
                  <c:v>148.06</c:v>
                </c:pt>
                <c:pt idx="516">
                  <c:v>153.58000000000001</c:v>
                </c:pt>
                <c:pt idx="517">
                  <c:v>146.16999999999999</c:v>
                </c:pt>
                <c:pt idx="518">
                  <c:v>146.53</c:v>
                </c:pt>
                <c:pt idx="519">
                  <c:v>152.27000000000001</c:v>
                </c:pt>
                <c:pt idx="520">
                  <c:v>146.30000000000001</c:v>
                </c:pt>
                <c:pt idx="521">
                  <c:v>145.09</c:v>
                </c:pt>
                <c:pt idx="522">
                  <c:v>150.72999999999999</c:v>
                </c:pt>
                <c:pt idx="523">
                  <c:v>145.82</c:v>
                </c:pt>
                <c:pt idx="524">
                  <c:v>147.91</c:v>
                </c:pt>
                <c:pt idx="525">
                  <c:v>153.52000000000001</c:v>
                </c:pt>
                <c:pt idx="526">
                  <c:v>149.44999999999999</c:v>
                </c:pt>
                <c:pt idx="527">
                  <c:v>148.87</c:v>
                </c:pt>
                <c:pt idx="528">
                  <c:v>155.49</c:v>
                </c:pt>
                <c:pt idx="529">
                  <c:v>150.03</c:v>
                </c:pt>
                <c:pt idx="530">
                  <c:v>149.32</c:v>
                </c:pt>
                <c:pt idx="531">
                  <c:v>156.57</c:v>
                </c:pt>
                <c:pt idx="532">
                  <c:v>148.63999999999999</c:v>
                </c:pt>
                <c:pt idx="533">
                  <c:v>147.33000000000001</c:v>
                </c:pt>
                <c:pt idx="534">
                  <c:v>145.69</c:v>
                </c:pt>
                <c:pt idx="535">
                  <c:v>147.96</c:v>
                </c:pt>
                <c:pt idx="536">
                  <c:v>149.37</c:v>
                </c:pt>
                <c:pt idx="537">
                  <c:v>150.83000000000001</c:v>
                </c:pt>
                <c:pt idx="538">
                  <c:v>152.59</c:v>
                </c:pt>
                <c:pt idx="539">
                  <c:v>158.36000000000001</c:v>
                </c:pt>
                <c:pt idx="540">
                  <c:v>154.88</c:v>
                </c:pt>
                <c:pt idx="541">
                  <c:v>152.79</c:v>
                </c:pt>
                <c:pt idx="542">
                  <c:v>158.01</c:v>
                </c:pt>
                <c:pt idx="543">
                  <c:v>146.88</c:v>
                </c:pt>
                <c:pt idx="544">
                  <c:v>148.94</c:v>
                </c:pt>
                <c:pt idx="545">
                  <c:v>156.5</c:v>
                </c:pt>
                <c:pt idx="546">
                  <c:v>153</c:v>
                </c:pt>
                <c:pt idx="547">
                  <c:v>155.74</c:v>
                </c:pt>
                <c:pt idx="548">
                  <c:v>162.41</c:v>
                </c:pt>
                <c:pt idx="549">
                  <c:v>156.69999999999999</c:v>
                </c:pt>
                <c:pt idx="550">
                  <c:v>156.13999999999999</c:v>
                </c:pt>
                <c:pt idx="551">
                  <c:v>161.51</c:v>
                </c:pt>
                <c:pt idx="552">
                  <c:v>156.65</c:v>
                </c:pt>
                <c:pt idx="553">
                  <c:v>157.93</c:v>
                </c:pt>
                <c:pt idx="554">
                  <c:v>164.2</c:v>
                </c:pt>
                <c:pt idx="555">
                  <c:v>157.88</c:v>
                </c:pt>
                <c:pt idx="556">
                  <c:v>156.47</c:v>
                </c:pt>
                <c:pt idx="557">
                  <c:v>165.23</c:v>
                </c:pt>
                <c:pt idx="558">
                  <c:v>156.07</c:v>
                </c:pt>
                <c:pt idx="559">
                  <c:v>155.04</c:v>
                </c:pt>
                <c:pt idx="560">
                  <c:v>153.58000000000001</c:v>
                </c:pt>
                <c:pt idx="561">
                  <c:v>153.15</c:v>
                </c:pt>
                <c:pt idx="562">
                  <c:v>151.61000000000001</c:v>
                </c:pt>
                <c:pt idx="563">
                  <c:v>150.86000000000001</c:v>
                </c:pt>
                <c:pt idx="564">
                  <c:v>148.79</c:v>
                </c:pt>
                <c:pt idx="565">
                  <c:v>149.87</c:v>
                </c:pt>
                <c:pt idx="566">
                  <c:v>149.35</c:v>
                </c:pt>
                <c:pt idx="567">
                  <c:v>146.93</c:v>
                </c:pt>
                <c:pt idx="568">
                  <c:v>151.81</c:v>
                </c:pt>
                <c:pt idx="569">
                  <c:v>146.63</c:v>
                </c:pt>
                <c:pt idx="570">
                  <c:v>145.41999999999999</c:v>
                </c:pt>
                <c:pt idx="571">
                  <c:v>149.41999999999999</c:v>
                </c:pt>
                <c:pt idx="572">
                  <c:v>145.32</c:v>
                </c:pt>
                <c:pt idx="573">
                  <c:v>145.57</c:v>
                </c:pt>
                <c:pt idx="574">
                  <c:v>148.36000000000001</c:v>
                </c:pt>
                <c:pt idx="575">
                  <c:v>145.29</c:v>
                </c:pt>
                <c:pt idx="576">
                  <c:v>146.78</c:v>
                </c:pt>
                <c:pt idx="577">
                  <c:v>152.62</c:v>
                </c:pt>
                <c:pt idx="578">
                  <c:v>148.41</c:v>
                </c:pt>
                <c:pt idx="579">
                  <c:v>149.16999999999999</c:v>
                </c:pt>
                <c:pt idx="580">
                  <c:v>155.41</c:v>
                </c:pt>
                <c:pt idx="581">
                  <c:v>150.65</c:v>
                </c:pt>
                <c:pt idx="582">
                  <c:v>152.24</c:v>
                </c:pt>
                <c:pt idx="583">
                  <c:v>159.69</c:v>
                </c:pt>
                <c:pt idx="584">
                  <c:v>154.08000000000001</c:v>
                </c:pt>
                <c:pt idx="585">
                  <c:v>153.85</c:v>
                </c:pt>
                <c:pt idx="586">
                  <c:v>165.94</c:v>
                </c:pt>
                <c:pt idx="587">
                  <c:v>151.36000000000001</c:v>
                </c:pt>
                <c:pt idx="588">
                  <c:v>150.13</c:v>
                </c:pt>
                <c:pt idx="589">
                  <c:v>151.13</c:v>
                </c:pt>
                <c:pt idx="590">
                  <c:v>151.94</c:v>
                </c:pt>
                <c:pt idx="591">
                  <c:v>154.05000000000001</c:v>
                </c:pt>
                <c:pt idx="592">
                  <c:v>153.25</c:v>
                </c:pt>
                <c:pt idx="593">
                  <c:v>153.25</c:v>
                </c:pt>
                <c:pt idx="594">
                  <c:v>158.26</c:v>
                </c:pt>
                <c:pt idx="595">
                  <c:v>153.19999999999999</c:v>
                </c:pt>
                <c:pt idx="596">
                  <c:v>151.31</c:v>
                </c:pt>
                <c:pt idx="597">
                  <c:v>155.36000000000001</c:v>
                </c:pt>
                <c:pt idx="598">
                  <c:v>150.33000000000001</c:v>
                </c:pt>
                <c:pt idx="599">
                  <c:v>150.91</c:v>
                </c:pt>
                <c:pt idx="600">
                  <c:v>156.75</c:v>
                </c:pt>
                <c:pt idx="601">
                  <c:v>152.24</c:v>
                </c:pt>
                <c:pt idx="602">
                  <c:v>154.18</c:v>
                </c:pt>
                <c:pt idx="603">
                  <c:v>158.74</c:v>
                </c:pt>
                <c:pt idx="604">
                  <c:v>153.05000000000001</c:v>
                </c:pt>
                <c:pt idx="605">
                  <c:v>154.78</c:v>
                </c:pt>
                <c:pt idx="606">
                  <c:v>159.19</c:v>
                </c:pt>
                <c:pt idx="607">
                  <c:v>153.19999999999999</c:v>
                </c:pt>
                <c:pt idx="608">
                  <c:v>151.69</c:v>
                </c:pt>
                <c:pt idx="609">
                  <c:v>158.11000000000001</c:v>
                </c:pt>
                <c:pt idx="610">
                  <c:v>149.07</c:v>
                </c:pt>
                <c:pt idx="611">
                  <c:v>149.66999999999999</c:v>
                </c:pt>
                <c:pt idx="612">
                  <c:v>157.83000000000001</c:v>
                </c:pt>
                <c:pt idx="613">
                  <c:v>150.18</c:v>
                </c:pt>
                <c:pt idx="614">
                  <c:v>149.12</c:v>
                </c:pt>
                <c:pt idx="615">
                  <c:v>149.24</c:v>
                </c:pt>
                <c:pt idx="616">
                  <c:v>150.47999999999999</c:v>
                </c:pt>
                <c:pt idx="617">
                  <c:v>152.62</c:v>
                </c:pt>
                <c:pt idx="618">
                  <c:v>153.22</c:v>
                </c:pt>
                <c:pt idx="619">
                  <c:v>152.91999999999999</c:v>
                </c:pt>
                <c:pt idx="620">
                  <c:v>153.69999999999999</c:v>
                </c:pt>
                <c:pt idx="621">
                  <c:v>153.75</c:v>
                </c:pt>
                <c:pt idx="622">
                  <c:v>153.12</c:v>
                </c:pt>
                <c:pt idx="623">
                  <c:v>158.66</c:v>
                </c:pt>
                <c:pt idx="624">
                  <c:v>153.83000000000001</c:v>
                </c:pt>
                <c:pt idx="625">
                  <c:v>153.97999999999999</c:v>
                </c:pt>
                <c:pt idx="626">
                  <c:v>158.59</c:v>
                </c:pt>
                <c:pt idx="627">
                  <c:v>152.37</c:v>
                </c:pt>
                <c:pt idx="628">
                  <c:v>150.25</c:v>
                </c:pt>
                <c:pt idx="629">
                  <c:v>154.86000000000001</c:v>
                </c:pt>
                <c:pt idx="630">
                  <c:v>149.37</c:v>
                </c:pt>
                <c:pt idx="631">
                  <c:v>149.94999999999999</c:v>
                </c:pt>
                <c:pt idx="632">
                  <c:v>155.74</c:v>
                </c:pt>
                <c:pt idx="633">
                  <c:v>151.11000000000001</c:v>
                </c:pt>
                <c:pt idx="634">
                  <c:v>152.38999999999999</c:v>
                </c:pt>
                <c:pt idx="635">
                  <c:v>158.81</c:v>
                </c:pt>
                <c:pt idx="636">
                  <c:v>152.38999999999999</c:v>
                </c:pt>
                <c:pt idx="637">
                  <c:v>152.79</c:v>
                </c:pt>
                <c:pt idx="638">
                  <c:v>157.02000000000001</c:v>
                </c:pt>
                <c:pt idx="639">
                  <c:v>150.4</c:v>
                </c:pt>
                <c:pt idx="640">
                  <c:v>149.52000000000001</c:v>
                </c:pt>
                <c:pt idx="641">
                  <c:v>161</c:v>
                </c:pt>
                <c:pt idx="642">
                  <c:v>152.84</c:v>
                </c:pt>
                <c:pt idx="643">
                  <c:v>152.41999999999999</c:v>
                </c:pt>
                <c:pt idx="644">
                  <c:v>153.05000000000001</c:v>
                </c:pt>
                <c:pt idx="645">
                  <c:v>153.83000000000001</c:v>
                </c:pt>
                <c:pt idx="646">
                  <c:v>153.4</c:v>
                </c:pt>
                <c:pt idx="647">
                  <c:v>152.94999999999999</c:v>
                </c:pt>
                <c:pt idx="648">
                  <c:v>155.46</c:v>
                </c:pt>
                <c:pt idx="649">
                  <c:v>161.4</c:v>
                </c:pt>
                <c:pt idx="650">
                  <c:v>152.77000000000001</c:v>
                </c:pt>
                <c:pt idx="651">
                  <c:v>153.41999999999999</c:v>
                </c:pt>
                <c:pt idx="652">
                  <c:v>158.59</c:v>
                </c:pt>
                <c:pt idx="653">
                  <c:v>151.22999999999999</c:v>
                </c:pt>
                <c:pt idx="654">
                  <c:v>151.38</c:v>
                </c:pt>
                <c:pt idx="655">
                  <c:v>155.74</c:v>
                </c:pt>
                <c:pt idx="656">
                  <c:v>152.52000000000001</c:v>
                </c:pt>
                <c:pt idx="657">
                  <c:v>153.78</c:v>
                </c:pt>
                <c:pt idx="658">
                  <c:v>159.62</c:v>
                </c:pt>
                <c:pt idx="659">
                  <c:v>154.38</c:v>
                </c:pt>
                <c:pt idx="660">
                  <c:v>155.61000000000001</c:v>
                </c:pt>
                <c:pt idx="661">
                  <c:v>159.63999999999999</c:v>
                </c:pt>
                <c:pt idx="662">
                  <c:v>155.82</c:v>
                </c:pt>
                <c:pt idx="663">
                  <c:v>154.83000000000001</c:v>
                </c:pt>
                <c:pt idx="664">
                  <c:v>160.78</c:v>
                </c:pt>
                <c:pt idx="665">
                  <c:v>154.91</c:v>
                </c:pt>
                <c:pt idx="666">
                  <c:v>153.58000000000001</c:v>
                </c:pt>
                <c:pt idx="667">
                  <c:v>160.1</c:v>
                </c:pt>
                <c:pt idx="668">
                  <c:v>153.68</c:v>
                </c:pt>
                <c:pt idx="669">
                  <c:v>152.66999999999999</c:v>
                </c:pt>
                <c:pt idx="670">
                  <c:v>150.35</c:v>
                </c:pt>
                <c:pt idx="671">
                  <c:v>150.44999999999999</c:v>
                </c:pt>
                <c:pt idx="672">
                  <c:v>150.30000000000001</c:v>
                </c:pt>
                <c:pt idx="673">
                  <c:v>150.5</c:v>
                </c:pt>
                <c:pt idx="674">
                  <c:v>151.74</c:v>
                </c:pt>
                <c:pt idx="675">
                  <c:v>150.65</c:v>
                </c:pt>
                <c:pt idx="676">
                  <c:v>150.43</c:v>
                </c:pt>
                <c:pt idx="677">
                  <c:v>148.87</c:v>
                </c:pt>
                <c:pt idx="678">
                  <c:v>154.05000000000001</c:v>
                </c:pt>
                <c:pt idx="679">
                  <c:v>151.94</c:v>
                </c:pt>
                <c:pt idx="680">
                  <c:v>151.11000000000001</c:v>
                </c:pt>
                <c:pt idx="681">
                  <c:v>156.75</c:v>
                </c:pt>
                <c:pt idx="682">
                  <c:v>151.31</c:v>
                </c:pt>
                <c:pt idx="683">
                  <c:v>151.66</c:v>
                </c:pt>
                <c:pt idx="684">
                  <c:v>155.59</c:v>
                </c:pt>
                <c:pt idx="685">
                  <c:v>150.28</c:v>
                </c:pt>
                <c:pt idx="686">
                  <c:v>149.97</c:v>
                </c:pt>
                <c:pt idx="687">
                  <c:v>156.19</c:v>
                </c:pt>
                <c:pt idx="688">
                  <c:v>149.72</c:v>
                </c:pt>
                <c:pt idx="689">
                  <c:v>150.08000000000001</c:v>
                </c:pt>
                <c:pt idx="690">
                  <c:v>155.69</c:v>
                </c:pt>
                <c:pt idx="691">
                  <c:v>148.62</c:v>
                </c:pt>
                <c:pt idx="692">
                  <c:v>148.21</c:v>
                </c:pt>
                <c:pt idx="693">
                  <c:v>154.83000000000001</c:v>
                </c:pt>
                <c:pt idx="694">
                  <c:v>149.85</c:v>
                </c:pt>
                <c:pt idx="695">
                  <c:v>150</c:v>
                </c:pt>
                <c:pt idx="696">
                  <c:v>155.59</c:v>
                </c:pt>
                <c:pt idx="697">
                  <c:v>146.68</c:v>
                </c:pt>
                <c:pt idx="698">
                  <c:v>147.53</c:v>
                </c:pt>
                <c:pt idx="699">
                  <c:v>146.97999999999999</c:v>
                </c:pt>
                <c:pt idx="700">
                  <c:v>146.30000000000001</c:v>
                </c:pt>
                <c:pt idx="701">
                  <c:v>147</c:v>
                </c:pt>
                <c:pt idx="702">
                  <c:v>145.91999999999999</c:v>
                </c:pt>
                <c:pt idx="703">
                  <c:v>145.9</c:v>
                </c:pt>
                <c:pt idx="704">
                  <c:v>145.97</c:v>
                </c:pt>
                <c:pt idx="705">
                  <c:v>146.6</c:v>
                </c:pt>
                <c:pt idx="706">
                  <c:v>145.13999999999999</c:v>
                </c:pt>
                <c:pt idx="707">
                  <c:v>149.13999999999999</c:v>
                </c:pt>
                <c:pt idx="708">
                  <c:v>143.15</c:v>
                </c:pt>
                <c:pt idx="709">
                  <c:v>143.83000000000001</c:v>
                </c:pt>
                <c:pt idx="710">
                  <c:v>148.06</c:v>
                </c:pt>
                <c:pt idx="711">
                  <c:v>144.66</c:v>
                </c:pt>
                <c:pt idx="712">
                  <c:v>145.91999999999999</c:v>
                </c:pt>
                <c:pt idx="713">
                  <c:v>151.51</c:v>
                </c:pt>
                <c:pt idx="714">
                  <c:v>145.54</c:v>
                </c:pt>
                <c:pt idx="715">
                  <c:v>145.09</c:v>
                </c:pt>
                <c:pt idx="716">
                  <c:v>148.69</c:v>
                </c:pt>
                <c:pt idx="717">
                  <c:v>143.71</c:v>
                </c:pt>
                <c:pt idx="718">
                  <c:v>142.16999999999999</c:v>
                </c:pt>
                <c:pt idx="719">
                  <c:v>148.04</c:v>
                </c:pt>
                <c:pt idx="720">
                  <c:v>143.58000000000001</c:v>
                </c:pt>
                <c:pt idx="721">
                  <c:v>143.1</c:v>
                </c:pt>
                <c:pt idx="722">
                  <c:v>150.6</c:v>
                </c:pt>
                <c:pt idx="723">
                  <c:v>146.94999999999999</c:v>
                </c:pt>
                <c:pt idx="724">
                  <c:v>147.86000000000001</c:v>
                </c:pt>
                <c:pt idx="725">
                  <c:v>157</c:v>
                </c:pt>
                <c:pt idx="726">
                  <c:v>149.62</c:v>
                </c:pt>
                <c:pt idx="727">
                  <c:v>149.41999999999999</c:v>
                </c:pt>
                <c:pt idx="728">
                  <c:v>149.94999999999999</c:v>
                </c:pt>
                <c:pt idx="729">
                  <c:v>151.84</c:v>
                </c:pt>
                <c:pt idx="730">
                  <c:v>150.76</c:v>
                </c:pt>
                <c:pt idx="731">
                  <c:v>150.91</c:v>
                </c:pt>
                <c:pt idx="732">
                  <c:v>149.35</c:v>
                </c:pt>
                <c:pt idx="733">
                  <c:v>154.33000000000001</c:v>
                </c:pt>
                <c:pt idx="734">
                  <c:v>150.63</c:v>
                </c:pt>
                <c:pt idx="735">
                  <c:v>150.4</c:v>
                </c:pt>
                <c:pt idx="736">
                  <c:v>155.66</c:v>
                </c:pt>
                <c:pt idx="737">
                  <c:v>149.24</c:v>
                </c:pt>
                <c:pt idx="738">
                  <c:v>149.52000000000001</c:v>
                </c:pt>
                <c:pt idx="739">
                  <c:v>154.83000000000001</c:v>
                </c:pt>
                <c:pt idx="740">
                  <c:v>148.79</c:v>
                </c:pt>
                <c:pt idx="741">
                  <c:v>148.49</c:v>
                </c:pt>
                <c:pt idx="742">
                  <c:v>153.35</c:v>
                </c:pt>
                <c:pt idx="743">
                  <c:v>150.43</c:v>
                </c:pt>
                <c:pt idx="744">
                  <c:v>150.63</c:v>
                </c:pt>
                <c:pt idx="745">
                  <c:v>155.61000000000001</c:v>
                </c:pt>
                <c:pt idx="746">
                  <c:v>149.97</c:v>
                </c:pt>
                <c:pt idx="747">
                  <c:v>150.25</c:v>
                </c:pt>
                <c:pt idx="748">
                  <c:v>156.6</c:v>
                </c:pt>
                <c:pt idx="749">
                  <c:v>152.13999999999999</c:v>
                </c:pt>
                <c:pt idx="750">
                  <c:v>152.62</c:v>
                </c:pt>
                <c:pt idx="751">
                  <c:v>158.11000000000001</c:v>
                </c:pt>
                <c:pt idx="752">
                  <c:v>151.54</c:v>
                </c:pt>
                <c:pt idx="753">
                  <c:v>153.1</c:v>
                </c:pt>
                <c:pt idx="754">
                  <c:v>151.63999999999999</c:v>
                </c:pt>
                <c:pt idx="755">
                  <c:v>150.91</c:v>
                </c:pt>
                <c:pt idx="756">
                  <c:v>150.68</c:v>
                </c:pt>
                <c:pt idx="757">
                  <c:v>152.06</c:v>
                </c:pt>
                <c:pt idx="758">
                  <c:v>151.49</c:v>
                </c:pt>
                <c:pt idx="759">
                  <c:v>152.94999999999999</c:v>
                </c:pt>
                <c:pt idx="760">
                  <c:v>152.59</c:v>
                </c:pt>
                <c:pt idx="761">
                  <c:v>152.27000000000001</c:v>
                </c:pt>
                <c:pt idx="762">
                  <c:v>157.18</c:v>
                </c:pt>
                <c:pt idx="763">
                  <c:v>149.77000000000001</c:v>
                </c:pt>
                <c:pt idx="764">
                  <c:v>149.87</c:v>
                </c:pt>
                <c:pt idx="765">
                  <c:v>155.01</c:v>
                </c:pt>
                <c:pt idx="766">
                  <c:v>146.16999999999999</c:v>
                </c:pt>
                <c:pt idx="767">
                  <c:v>146.93</c:v>
                </c:pt>
                <c:pt idx="768">
                  <c:v>152.16999999999999</c:v>
                </c:pt>
                <c:pt idx="769">
                  <c:v>145.49</c:v>
                </c:pt>
                <c:pt idx="770">
                  <c:v>147.43</c:v>
                </c:pt>
                <c:pt idx="771">
                  <c:v>152.94999999999999</c:v>
                </c:pt>
                <c:pt idx="772">
                  <c:v>146.1</c:v>
                </c:pt>
                <c:pt idx="773">
                  <c:v>147.58000000000001</c:v>
                </c:pt>
                <c:pt idx="774">
                  <c:v>154.36000000000001</c:v>
                </c:pt>
                <c:pt idx="775">
                  <c:v>150.18</c:v>
                </c:pt>
                <c:pt idx="776">
                  <c:v>150.91</c:v>
                </c:pt>
                <c:pt idx="777">
                  <c:v>156.27000000000001</c:v>
                </c:pt>
                <c:pt idx="778">
                  <c:v>151.94</c:v>
                </c:pt>
                <c:pt idx="779">
                  <c:v>152.9</c:v>
                </c:pt>
                <c:pt idx="780">
                  <c:v>160.32</c:v>
                </c:pt>
                <c:pt idx="781">
                  <c:v>151.06</c:v>
                </c:pt>
                <c:pt idx="782">
                  <c:v>149.87</c:v>
                </c:pt>
                <c:pt idx="783">
                  <c:v>149.87</c:v>
                </c:pt>
                <c:pt idx="784">
                  <c:v>150.55000000000001</c:v>
                </c:pt>
                <c:pt idx="785">
                  <c:v>151.84</c:v>
                </c:pt>
                <c:pt idx="786">
                  <c:v>151.08000000000001</c:v>
                </c:pt>
                <c:pt idx="787">
                  <c:v>151.38</c:v>
                </c:pt>
                <c:pt idx="788">
                  <c:v>149.65</c:v>
                </c:pt>
                <c:pt idx="789">
                  <c:v>151.76</c:v>
                </c:pt>
                <c:pt idx="790">
                  <c:v>147.68</c:v>
                </c:pt>
                <c:pt idx="791">
                  <c:v>154.28</c:v>
                </c:pt>
                <c:pt idx="792">
                  <c:v>148.66999999999999</c:v>
                </c:pt>
                <c:pt idx="793">
                  <c:v>147.43</c:v>
                </c:pt>
                <c:pt idx="794">
                  <c:v>152.69</c:v>
                </c:pt>
                <c:pt idx="795">
                  <c:v>147.31</c:v>
                </c:pt>
                <c:pt idx="796">
                  <c:v>147.38</c:v>
                </c:pt>
                <c:pt idx="797">
                  <c:v>152.77000000000001</c:v>
                </c:pt>
                <c:pt idx="798">
                  <c:v>146.78</c:v>
                </c:pt>
                <c:pt idx="799">
                  <c:v>147.22999999999999</c:v>
                </c:pt>
                <c:pt idx="800">
                  <c:v>152.97</c:v>
                </c:pt>
                <c:pt idx="801">
                  <c:v>146.30000000000001</c:v>
                </c:pt>
                <c:pt idx="802">
                  <c:v>148.24</c:v>
                </c:pt>
                <c:pt idx="803">
                  <c:v>153.83000000000001</c:v>
                </c:pt>
                <c:pt idx="804">
                  <c:v>149.5</c:v>
                </c:pt>
                <c:pt idx="805">
                  <c:v>150.22999999999999</c:v>
                </c:pt>
                <c:pt idx="806">
                  <c:v>156.9</c:v>
                </c:pt>
                <c:pt idx="807">
                  <c:v>151.44</c:v>
                </c:pt>
                <c:pt idx="808">
                  <c:v>151.96</c:v>
                </c:pt>
                <c:pt idx="809">
                  <c:v>159.94</c:v>
                </c:pt>
                <c:pt idx="810">
                  <c:v>151.56</c:v>
                </c:pt>
                <c:pt idx="811">
                  <c:v>152.69</c:v>
                </c:pt>
                <c:pt idx="812">
                  <c:v>151.69</c:v>
                </c:pt>
                <c:pt idx="813">
                  <c:v>151.46</c:v>
                </c:pt>
                <c:pt idx="814">
                  <c:v>150.15</c:v>
                </c:pt>
                <c:pt idx="815">
                  <c:v>151.16</c:v>
                </c:pt>
                <c:pt idx="816">
                  <c:v>151.01</c:v>
                </c:pt>
                <c:pt idx="817">
                  <c:v>156.09</c:v>
                </c:pt>
                <c:pt idx="818">
                  <c:v>150.33000000000001</c:v>
                </c:pt>
                <c:pt idx="819">
                  <c:v>150</c:v>
                </c:pt>
                <c:pt idx="820">
                  <c:v>155.38999999999999</c:v>
                </c:pt>
                <c:pt idx="821">
                  <c:v>151.49</c:v>
                </c:pt>
                <c:pt idx="822">
                  <c:v>148.84</c:v>
                </c:pt>
                <c:pt idx="823">
                  <c:v>154.05000000000001</c:v>
                </c:pt>
                <c:pt idx="824">
                  <c:v>149.12</c:v>
                </c:pt>
                <c:pt idx="825">
                  <c:v>146.75</c:v>
                </c:pt>
                <c:pt idx="826">
                  <c:v>152.38999999999999</c:v>
                </c:pt>
                <c:pt idx="827">
                  <c:v>146.63</c:v>
                </c:pt>
                <c:pt idx="828">
                  <c:v>144.84</c:v>
                </c:pt>
                <c:pt idx="829">
                  <c:v>151.16</c:v>
                </c:pt>
                <c:pt idx="830">
                  <c:v>147.36000000000001</c:v>
                </c:pt>
                <c:pt idx="831">
                  <c:v>147.99</c:v>
                </c:pt>
                <c:pt idx="832">
                  <c:v>152.84</c:v>
                </c:pt>
                <c:pt idx="833">
                  <c:v>147.63</c:v>
                </c:pt>
                <c:pt idx="834">
                  <c:v>148.19</c:v>
                </c:pt>
                <c:pt idx="835">
                  <c:v>155.84</c:v>
                </c:pt>
                <c:pt idx="836">
                  <c:v>148.34</c:v>
                </c:pt>
                <c:pt idx="837">
                  <c:v>147.46</c:v>
                </c:pt>
                <c:pt idx="838">
                  <c:v>157.25</c:v>
                </c:pt>
                <c:pt idx="839">
                  <c:v>144.44</c:v>
                </c:pt>
                <c:pt idx="840">
                  <c:v>145.77000000000001</c:v>
                </c:pt>
                <c:pt idx="841">
                  <c:v>146.37</c:v>
                </c:pt>
                <c:pt idx="842">
                  <c:v>146.22</c:v>
                </c:pt>
                <c:pt idx="843">
                  <c:v>147.61000000000001</c:v>
                </c:pt>
                <c:pt idx="844">
                  <c:v>146.72999999999999</c:v>
                </c:pt>
                <c:pt idx="845">
                  <c:v>147.26</c:v>
                </c:pt>
                <c:pt idx="846">
                  <c:v>152.82</c:v>
                </c:pt>
                <c:pt idx="847">
                  <c:v>148.59</c:v>
                </c:pt>
                <c:pt idx="848">
                  <c:v>151.01</c:v>
                </c:pt>
                <c:pt idx="849">
                  <c:v>155.97</c:v>
                </c:pt>
                <c:pt idx="850">
                  <c:v>148.09</c:v>
                </c:pt>
                <c:pt idx="851">
                  <c:v>148.94</c:v>
                </c:pt>
                <c:pt idx="852">
                  <c:v>154.36000000000001</c:v>
                </c:pt>
                <c:pt idx="853">
                  <c:v>147.81</c:v>
                </c:pt>
                <c:pt idx="854">
                  <c:v>146.15</c:v>
                </c:pt>
                <c:pt idx="855">
                  <c:v>152.62</c:v>
                </c:pt>
                <c:pt idx="856">
                  <c:v>147.78</c:v>
                </c:pt>
                <c:pt idx="857">
                  <c:v>144.08000000000001</c:v>
                </c:pt>
                <c:pt idx="858">
                  <c:v>150.43</c:v>
                </c:pt>
                <c:pt idx="859">
                  <c:v>146.58000000000001</c:v>
                </c:pt>
                <c:pt idx="860">
                  <c:v>145.04</c:v>
                </c:pt>
                <c:pt idx="861">
                  <c:v>151.13</c:v>
                </c:pt>
                <c:pt idx="862">
                  <c:v>144.63999999999999</c:v>
                </c:pt>
                <c:pt idx="863">
                  <c:v>145.44</c:v>
                </c:pt>
                <c:pt idx="864">
                  <c:v>152.41999999999999</c:v>
                </c:pt>
                <c:pt idx="865">
                  <c:v>144.84</c:v>
                </c:pt>
                <c:pt idx="866">
                  <c:v>146.69999999999999</c:v>
                </c:pt>
                <c:pt idx="867">
                  <c:v>146.25</c:v>
                </c:pt>
                <c:pt idx="868">
                  <c:v>145.82</c:v>
                </c:pt>
                <c:pt idx="869">
                  <c:v>146.05000000000001</c:v>
                </c:pt>
                <c:pt idx="870">
                  <c:v>145.59</c:v>
                </c:pt>
                <c:pt idx="871">
                  <c:v>145.38999999999999</c:v>
                </c:pt>
                <c:pt idx="872">
                  <c:v>143.76</c:v>
                </c:pt>
                <c:pt idx="873">
                  <c:v>145.19</c:v>
                </c:pt>
                <c:pt idx="874">
                  <c:v>144.63999999999999</c:v>
                </c:pt>
                <c:pt idx="875">
                  <c:v>149.12</c:v>
                </c:pt>
                <c:pt idx="876">
                  <c:v>146.27000000000001</c:v>
                </c:pt>
                <c:pt idx="877">
                  <c:v>146.55000000000001</c:v>
                </c:pt>
                <c:pt idx="878">
                  <c:v>151.79</c:v>
                </c:pt>
                <c:pt idx="879">
                  <c:v>147.72999999999999</c:v>
                </c:pt>
                <c:pt idx="880">
                  <c:v>147.71</c:v>
                </c:pt>
                <c:pt idx="881">
                  <c:v>152.69</c:v>
                </c:pt>
                <c:pt idx="882">
                  <c:v>147.43</c:v>
                </c:pt>
                <c:pt idx="883">
                  <c:v>147.13</c:v>
                </c:pt>
                <c:pt idx="884">
                  <c:v>150.72999999999999</c:v>
                </c:pt>
                <c:pt idx="885">
                  <c:v>145.54</c:v>
                </c:pt>
                <c:pt idx="886">
                  <c:v>146.1</c:v>
                </c:pt>
                <c:pt idx="887">
                  <c:v>151.41</c:v>
                </c:pt>
                <c:pt idx="888">
                  <c:v>146.41999999999999</c:v>
                </c:pt>
                <c:pt idx="889">
                  <c:v>146.65</c:v>
                </c:pt>
                <c:pt idx="890">
                  <c:v>153.19999999999999</c:v>
                </c:pt>
                <c:pt idx="891">
                  <c:v>146.72999999999999</c:v>
                </c:pt>
                <c:pt idx="892">
                  <c:v>145.63999999999999</c:v>
                </c:pt>
                <c:pt idx="893">
                  <c:v>155.56</c:v>
                </c:pt>
                <c:pt idx="894">
                  <c:v>145.37</c:v>
                </c:pt>
                <c:pt idx="895">
                  <c:v>144.88999999999999</c:v>
                </c:pt>
                <c:pt idx="896">
                  <c:v>143.1</c:v>
                </c:pt>
                <c:pt idx="897">
                  <c:v>141.36000000000001</c:v>
                </c:pt>
                <c:pt idx="898">
                  <c:v>142.19999999999999</c:v>
                </c:pt>
                <c:pt idx="899">
                  <c:v>143.93</c:v>
                </c:pt>
                <c:pt idx="900">
                  <c:v>145.91999999999999</c:v>
                </c:pt>
                <c:pt idx="901">
                  <c:v>146.12</c:v>
                </c:pt>
                <c:pt idx="902">
                  <c:v>147.05000000000001</c:v>
                </c:pt>
                <c:pt idx="903">
                  <c:v>144.71</c:v>
                </c:pt>
                <c:pt idx="904">
                  <c:v>149.97</c:v>
                </c:pt>
                <c:pt idx="905">
                  <c:v>144.79</c:v>
                </c:pt>
                <c:pt idx="906">
                  <c:v>144.69</c:v>
                </c:pt>
                <c:pt idx="907">
                  <c:v>149.07</c:v>
                </c:pt>
                <c:pt idx="908">
                  <c:v>143.43</c:v>
                </c:pt>
                <c:pt idx="909">
                  <c:v>145.41999999999999</c:v>
                </c:pt>
                <c:pt idx="910">
                  <c:v>151.26</c:v>
                </c:pt>
                <c:pt idx="911">
                  <c:v>147.43</c:v>
                </c:pt>
                <c:pt idx="912">
                  <c:v>148.41</c:v>
                </c:pt>
                <c:pt idx="913">
                  <c:v>153.9</c:v>
                </c:pt>
                <c:pt idx="914">
                  <c:v>147.36000000000001</c:v>
                </c:pt>
                <c:pt idx="915">
                  <c:v>149.12</c:v>
                </c:pt>
                <c:pt idx="916">
                  <c:v>154.91</c:v>
                </c:pt>
                <c:pt idx="917">
                  <c:v>151.46</c:v>
                </c:pt>
                <c:pt idx="918">
                  <c:v>151.88999999999999</c:v>
                </c:pt>
                <c:pt idx="919">
                  <c:v>158.74</c:v>
                </c:pt>
                <c:pt idx="920">
                  <c:v>149.19</c:v>
                </c:pt>
                <c:pt idx="921">
                  <c:v>149.30000000000001</c:v>
                </c:pt>
                <c:pt idx="922">
                  <c:v>157.96</c:v>
                </c:pt>
                <c:pt idx="923">
                  <c:v>144.36000000000001</c:v>
                </c:pt>
                <c:pt idx="924">
                  <c:v>143.66</c:v>
                </c:pt>
                <c:pt idx="925">
                  <c:v>145.27000000000001</c:v>
                </c:pt>
                <c:pt idx="926">
                  <c:v>145.85</c:v>
                </c:pt>
                <c:pt idx="927">
                  <c:v>147.51</c:v>
                </c:pt>
                <c:pt idx="928">
                  <c:v>147.31</c:v>
                </c:pt>
                <c:pt idx="929">
                  <c:v>146.12</c:v>
                </c:pt>
                <c:pt idx="930">
                  <c:v>150.53</c:v>
                </c:pt>
                <c:pt idx="931">
                  <c:v>146.19999999999999</c:v>
                </c:pt>
                <c:pt idx="932">
                  <c:v>146.47999999999999</c:v>
                </c:pt>
                <c:pt idx="933">
                  <c:v>152.16999999999999</c:v>
                </c:pt>
                <c:pt idx="934">
                  <c:v>147.47999999999999</c:v>
                </c:pt>
                <c:pt idx="935">
                  <c:v>144.34</c:v>
                </c:pt>
                <c:pt idx="936">
                  <c:v>148.63999999999999</c:v>
                </c:pt>
                <c:pt idx="937">
                  <c:v>144.03</c:v>
                </c:pt>
                <c:pt idx="938">
                  <c:v>143.78</c:v>
                </c:pt>
                <c:pt idx="939">
                  <c:v>149.12</c:v>
                </c:pt>
                <c:pt idx="940">
                  <c:v>142.25</c:v>
                </c:pt>
                <c:pt idx="941">
                  <c:v>142.9</c:v>
                </c:pt>
                <c:pt idx="942">
                  <c:v>148.69</c:v>
                </c:pt>
                <c:pt idx="943">
                  <c:v>144.66</c:v>
                </c:pt>
                <c:pt idx="944">
                  <c:v>144.79</c:v>
                </c:pt>
                <c:pt idx="945">
                  <c:v>149.69999999999999</c:v>
                </c:pt>
                <c:pt idx="946">
                  <c:v>144.56</c:v>
                </c:pt>
                <c:pt idx="947">
                  <c:v>146.58000000000001</c:v>
                </c:pt>
                <c:pt idx="948">
                  <c:v>151.88999999999999</c:v>
                </c:pt>
                <c:pt idx="949">
                  <c:v>145.80000000000001</c:v>
                </c:pt>
                <c:pt idx="950">
                  <c:v>146.88</c:v>
                </c:pt>
                <c:pt idx="951">
                  <c:v>146.58000000000001</c:v>
                </c:pt>
                <c:pt idx="952">
                  <c:v>145.69</c:v>
                </c:pt>
                <c:pt idx="953">
                  <c:v>146.83000000000001</c:v>
                </c:pt>
                <c:pt idx="954">
                  <c:v>148.41</c:v>
                </c:pt>
                <c:pt idx="955">
                  <c:v>148.31</c:v>
                </c:pt>
                <c:pt idx="956">
                  <c:v>149.6</c:v>
                </c:pt>
                <c:pt idx="957">
                  <c:v>149.44999999999999</c:v>
                </c:pt>
                <c:pt idx="958">
                  <c:v>147.33000000000001</c:v>
                </c:pt>
                <c:pt idx="959">
                  <c:v>150.96</c:v>
                </c:pt>
                <c:pt idx="960">
                  <c:v>147</c:v>
                </c:pt>
                <c:pt idx="961">
                  <c:v>144.94</c:v>
                </c:pt>
                <c:pt idx="962">
                  <c:v>150.30000000000001</c:v>
                </c:pt>
                <c:pt idx="963">
                  <c:v>146.12</c:v>
                </c:pt>
                <c:pt idx="964">
                  <c:v>149.07</c:v>
                </c:pt>
                <c:pt idx="965">
                  <c:v>153.35</c:v>
                </c:pt>
                <c:pt idx="966">
                  <c:v>148.44</c:v>
                </c:pt>
                <c:pt idx="967">
                  <c:v>147.96</c:v>
                </c:pt>
                <c:pt idx="968">
                  <c:v>153.72999999999999</c:v>
                </c:pt>
                <c:pt idx="969">
                  <c:v>148.11000000000001</c:v>
                </c:pt>
                <c:pt idx="970">
                  <c:v>149.30000000000001</c:v>
                </c:pt>
                <c:pt idx="971">
                  <c:v>155.97</c:v>
                </c:pt>
                <c:pt idx="972">
                  <c:v>149.44999999999999</c:v>
                </c:pt>
                <c:pt idx="973">
                  <c:v>150.35</c:v>
                </c:pt>
                <c:pt idx="974">
                  <c:v>156.9</c:v>
                </c:pt>
                <c:pt idx="975">
                  <c:v>151.13</c:v>
                </c:pt>
                <c:pt idx="976">
                  <c:v>149.69999999999999</c:v>
                </c:pt>
                <c:pt idx="977">
                  <c:v>159.38999999999999</c:v>
                </c:pt>
                <c:pt idx="978">
                  <c:v>151.61000000000001</c:v>
                </c:pt>
                <c:pt idx="979">
                  <c:v>152.13999999999999</c:v>
                </c:pt>
                <c:pt idx="980">
                  <c:v>150.65</c:v>
                </c:pt>
                <c:pt idx="981">
                  <c:v>150.97999999999999</c:v>
                </c:pt>
                <c:pt idx="982">
                  <c:v>151.51</c:v>
                </c:pt>
                <c:pt idx="983">
                  <c:v>151.69</c:v>
                </c:pt>
                <c:pt idx="984">
                  <c:v>149.91999999999999</c:v>
                </c:pt>
                <c:pt idx="985">
                  <c:v>149.55000000000001</c:v>
                </c:pt>
                <c:pt idx="986">
                  <c:v>150.43</c:v>
                </c:pt>
                <c:pt idx="987">
                  <c:v>148.46</c:v>
                </c:pt>
                <c:pt idx="988">
                  <c:v>152.79</c:v>
                </c:pt>
                <c:pt idx="989">
                  <c:v>146.02000000000001</c:v>
                </c:pt>
                <c:pt idx="990">
                  <c:v>147.63</c:v>
                </c:pt>
                <c:pt idx="991">
                  <c:v>152.79</c:v>
                </c:pt>
                <c:pt idx="992">
                  <c:v>145.63999999999999</c:v>
                </c:pt>
                <c:pt idx="993">
                  <c:v>146.53</c:v>
                </c:pt>
                <c:pt idx="994">
                  <c:v>152.84</c:v>
                </c:pt>
                <c:pt idx="995">
                  <c:v>148.06</c:v>
                </c:pt>
                <c:pt idx="996">
                  <c:v>150</c:v>
                </c:pt>
                <c:pt idx="997">
                  <c:v>155.38999999999999</c:v>
                </c:pt>
                <c:pt idx="998">
                  <c:v>148.24</c:v>
                </c:pt>
                <c:pt idx="999">
                  <c:v>150.03</c:v>
                </c:pt>
                <c:pt idx="1000">
                  <c:v>155.79</c:v>
                </c:pt>
                <c:pt idx="1001">
                  <c:v>148.49</c:v>
                </c:pt>
                <c:pt idx="1002">
                  <c:v>147.41</c:v>
                </c:pt>
                <c:pt idx="1003">
                  <c:v>154.13</c:v>
                </c:pt>
                <c:pt idx="1004">
                  <c:v>148.79</c:v>
                </c:pt>
                <c:pt idx="1005">
                  <c:v>149.07</c:v>
                </c:pt>
                <c:pt idx="1006">
                  <c:v>157.44999999999999</c:v>
                </c:pt>
                <c:pt idx="1007">
                  <c:v>148.49</c:v>
                </c:pt>
                <c:pt idx="1008">
                  <c:v>147.08000000000001</c:v>
                </c:pt>
                <c:pt idx="1009">
                  <c:v>146.83000000000001</c:v>
                </c:pt>
                <c:pt idx="1010">
                  <c:v>144.86000000000001</c:v>
                </c:pt>
                <c:pt idx="1011">
                  <c:v>145.37</c:v>
                </c:pt>
                <c:pt idx="1012">
                  <c:v>142.85</c:v>
                </c:pt>
                <c:pt idx="1013">
                  <c:v>144.69</c:v>
                </c:pt>
                <c:pt idx="1014">
                  <c:v>144.21</c:v>
                </c:pt>
                <c:pt idx="1015">
                  <c:v>144.74</c:v>
                </c:pt>
                <c:pt idx="1016">
                  <c:v>147.66</c:v>
                </c:pt>
                <c:pt idx="1017">
                  <c:v>153.27000000000001</c:v>
                </c:pt>
                <c:pt idx="1018">
                  <c:v>149.27000000000001</c:v>
                </c:pt>
                <c:pt idx="1019">
                  <c:v>150.47999999999999</c:v>
                </c:pt>
                <c:pt idx="1020">
                  <c:v>153.75</c:v>
                </c:pt>
                <c:pt idx="1021">
                  <c:v>147.72999999999999</c:v>
                </c:pt>
                <c:pt idx="1022">
                  <c:v>146.85</c:v>
                </c:pt>
                <c:pt idx="1023">
                  <c:v>151.79</c:v>
                </c:pt>
                <c:pt idx="1024">
                  <c:v>147.91</c:v>
                </c:pt>
                <c:pt idx="1025">
                  <c:v>145.63999999999999</c:v>
                </c:pt>
                <c:pt idx="1026">
                  <c:v>148.13999999999999</c:v>
                </c:pt>
                <c:pt idx="1027">
                  <c:v>143.58000000000001</c:v>
                </c:pt>
                <c:pt idx="1028">
                  <c:v>144.06</c:v>
                </c:pt>
                <c:pt idx="1029">
                  <c:v>151.91</c:v>
                </c:pt>
                <c:pt idx="1030">
                  <c:v>147.68</c:v>
                </c:pt>
                <c:pt idx="1031">
                  <c:v>147.78</c:v>
                </c:pt>
                <c:pt idx="1032">
                  <c:v>153.1</c:v>
                </c:pt>
                <c:pt idx="1033">
                  <c:v>144.99</c:v>
                </c:pt>
                <c:pt idx="1034">
                  <c:v>144.69</c:v>
                </c:pt>
                <c:pt idx="1035">
                  <c:v>158.03</c:v>
                </c:pt>
                <c:pt idx="1036">
                  <c:v>146.63</c:v>
                </c:pt>
                <c:pt idx="1037">
                  <c:v>146.07</c:v>
                </c:pt>
                <c:pt idx="1038">
                  <c:v>146.68</c:v>
                </c:pt>
                <c:pt idx="1039">
                  <c:v>146.94999999999999</c:v>
                </c:pt>
                <c:pt idx="1040">
                  <c:v>145.37</c:v>
                </c:pt>
                <c:pt idx="1041">
                  <c:v>145.75</c:v>
                </c:pt>
                <c:pt idx="1042">
                  <c:v>145.27000000000001</c:v>
                </c:pt>
                <c:pt idx="1043">
                  <c:v>146.35</c:v>
                </c:pt>
                <c:pt idx="1044">
                  <c:v>140.56</c:v>
                </c:pt>
                <c:pt idx="1045">
                  <c:v>143.19999999999999</c:v>
                </c:pt>
                <c:pt idx="1046">
                  <c:v>150.05000000000001</c:v>
                </c:pt>
                <c:pt idx="1047">
                  <c:v>145.34</c:v>
                </c:pt>
                <c:pt idx="1048">
                  <c:v>147.46</c:v>
                </c:pt>
                <c:pt idx="1049">
                  <c:v>152.59</c:v>
                </c:pt>
                <c:pt idx="1050">
                  <c:v>149.32</c:v>
                </c:pt>
                <c:pt idx="1051">
                  <c:v>148.91999999999999</c:v>
                </c:pt>
                <c:pt idx="1052">
                  <c:v>154.81</c:v>
                </c:pt>
                <c:pt idx="1053">
                  <c:v>151.08000000000001</c:v>
                </c:pt>
                <c:pt idx="1054">
                  <c:v>151.11000000000001</c:v>
                </c:pt>
                <c:pt idx="1055">
                  <c:v>156.02000000000001</c:v>
                </c:pt>
                <c:pt idx="1056">
                  <c:v>150.6</c:v>
                </c:pt>
                <c:pt idx="1057">
                  <c:v>150.81</c:v>
                </c:pt>
                <c:pt idx="1058">
                  <c:v>156.55000000000001</c:v>
                </c:pt>
                <c:pt idx="1059">
                  <c:v>148.54</c:v>
                </c:pt>
                <c:pt idx="1060">
                  <c:v>148.36000000000001</c:v>
                </c:pt>
                <c:pt idx="1061">
                  <c:v>156.27000000000001</c:v>
                </c:pt>
                <c:pt idx="1062">
                  <c:v>148.84</c:v>
                </c:pt>
                <c:pt idx="1063">
                  <c:v>149.82</c:v>
                </c:pt>
                <c:pt idx="1064">
                  <c:v>147.41</c:v>
                </c:pt>
                <c:pt idx="1065">
                  <c:v>147.66</c:v>
                </c:pt>
                <c:pt idx="1066">
                  <c:v>146.19999999999999</c:v>
                </c:pt>
                <c:pt idx="1067">
                  <c:v>147.66</c:v>
                </c:pt>
                <c:pt idx="1068">
                  <c:v>147.03</c:v>
                </c:pt>
                <c:pt idx="1069">
                  <c:v>148.79</c:v>
                </c:pt>
                <c:pt idx="1070">
                  <c:v>148.19</c:v>
                </c:pt>
                <c:pt idx="1071">
                  <c:v>147.94</c:v>
                </c:pt>
                <c:pt idx="1072">
                  <c:v>153.83000000000001</c:v>
                </c:pt>
                <c:pt idx="1073">
                  <c:v>149.75</c:v>
                </c:pt>
                <c:pt idx="1074">
                  <c:v>147.18</c:v>
                </c:pt>
                <c:pt idx="1075">
                  <c:v>154</c:v>
                </c:pt>
                <c:pt idx="1076">
                  <c:v>149.35</c:v>
                </c:pt>
                <c:pt idx="1077">
                  <c:v>147.1</c:v>
                </c:pt>
                <c:pt idx="1078">
                  <c:v>153.16999999999999</c:v>
                </c:pt>
                <c:pt idx="1079">
                  <c:v>146.80000000000001</c:v>
                </c:pt>
                <c:pt idx="1080">
                  <c:v>149.07</c:v>
                </c:pt>
                <c:pt idx="1081">
                  <c:v>154.31</c:v>
                </c:pt>
                <c:pt idx="1082">
                  <c:v>151.81</c:v>
                </c:pt>
                <c:pt idx="1083">
                  <c:v>153</c:v>
                </c:pt>
                <c:pt idx="1084">
                  <c:v>159.74</c:v>
                </c:pt>
                <c:pt idx="1085">
                  <c:v>154</c:v>
                </c:pt>
                <c:pt idx="1086">
                  <c:v>154.46</c:v>
                </c:pt>
                <c:pt idx="1087">
                  <c:v>159.59</c:v>
                </c:pt>
                <c:pt idx="1088">
                  <c:v>153.88</c:v>
                </c:pt>
                <c:pt idx="1089">
                  <c:v>153.30000000000001</c:v>
                </c:pt>
                <c:pt idx="1090">
                  <c:v>161.35</c:v>
                </c:pt>
                <c:pt idx="1091">
                  <c:v>155.59</c:v>
                </c:pt>
                <c:pt idx="1092">
                  <c:v>154.78</c:v>
                </c:pt>
                <c:pt idx="1093">
                  <c:v>154.97999999999999</c:v>
                </c:pt>
                <c:pt idx="1094">
                  <c:v>153.16999999999999</c:v>
                </c:pt>
                <c:pt idx="1095">
                  <c:v>153.4</c:v>
                </c:pt>
                <c:pt idx="1096">
                  <c:v>154.18</c:v>
                </c:pt>
                <c:pt idx="1097">
                  <c:v>153.15</c:v>
                </c:pt>
                <c:pt idx="1098">
                  <c:v>152.94999999999999</c:v>
                </c:pt>
                <c:pt idx="1099">
                  <c:v>154.38</c:v>
                </c:pt>
                <c:pt idx="1100">
                  <c:v>152.47</c:v>
                </c:pt>
                <c:pt idx="1101">
                  <c:v>157.69999999999999</c:v>
                </c:pt>
                <c:pt idx="1102">
                  <c:v>152.59</c:v>
                </c:pt>
                <c:pt idx="1103">
                  <c:v>151.54</c:v>
                </c:pt>
                <c:pt idx="1104">
                  <c:v>155.44</c:v>
                </c:pt>
                <c:pt idx="1105">
                  <c:v>151.18</c:v>
                </c:pt>
                <c:pt idx="1106">
                  <c:v>150.1</c:v>
                </c:pt>
                <c:pt idx="1107">
                  <c:v>156.32</c:v>
                </c:pt>
                <c:pt idx="1108">
                  <c:v>149.35</c:v>
                </c:pt>
                <c:pt idx="1109">
                  <c:v>149.07</c:v>
                </c:pt>
                <c:pt idx="1110">
                  <c:v>153.19999999999999</c:v>
                </c:pt>
                <c:pt idx="1111">
                  <c:v>148.82</c:v>
                </c:pt>
                <c:pt idx="1112">
                  <c:v>147.83000000000001</c:v>
                </c:pt>
                <c:pt idx="1113">
                  <c:v>153.41999999999999</c:v>
                </c:pt>
                <c:pt idx="1114">
                  <c:v>148.66999999999999</c:v>
                </c:pt>
                <c:pt idx="1115">
                  <c:v>148.56</c:v>
                </c:pt>
                <c:pt idx="1116">
                  <c:v>155.38999999999999</c:v>
                </c:pt>
                <c:pt idx="1117">
                  <c:v>149.47</c:v>
                </c:pt>
                <c:pt idx="1118">
                  <c:v>145.85</c:v>
                </c:pt>
                <c:pt idx="1119">
                  <c:v>153.58000000000001</c:v>
                </c:pt>
                <c:pt idx="1120">
                  <c:v>142.32</c:v>
                </c:pt>
                <c:pt idx="1121">
                  <c:v>143.63</c:v>
                </c:pt>
                <c:pt idx="1122">
                  <c:v>143.91</c:v>
                </c:pt>
                <c:pt idx="1123">
                  <c:v>144.63999999999999</c:v>
                </c:pt>
                <c:pt idx="1124">
                  <c:v>143.19999999999999</c:v>
                </c:pt>
                <c:pt idx="1125">
                  <c:v>144.84</c:v>
                </c:pt>
                <c:pt idx="1126">
                  <c:v>147.46</c:v>
                </c:pt>
                <c:pt idx="1127">
                  <c:v>147.68</c:v>
                </c:pt>
                <c:pt idx="1128">
                  <c:v>147.26</c:v>
                </c:pt>
                <c:pt idx="1129">
                  <c:v>149.62</c:v>
                </c:pt>
                <c:pt idx="1130">
                  <c:v>155.44</c:v>
                </c:pt>
                <c:pt idx="1131">
                  <c:v>149.82</c:v>
                </c:pt>
                <c:pt idx="1132">
                  <c:v>151.86000000000001</c:v>
                </c:pt>
                <c:pt idx="1133">
                  <c:v>158.22999999999999</c:v>
                </c:pt>
                <c:pt idx="1134">
                  <c:v>151.66</c:v>
                </c:pt>
                <c:pt idx="1135">
                  <c:v>150.96</c:v>
                </c:pt>
                <c:pt idx="1136">
                  <c:v>155.16</c:v>
                </c:pt>
                <c:pt idx="1137">
                  <c:v>149.82</c:v>
                </c:pt>
                <c:pt idx="1138">
                  <c:v>148.69</c:v>
                </c:pt>
                <c:pt idx="1139">
                  <c:v>156.65</c:v>
                </c:pt>
                <c:pt idx="1140">
                  <c:v>153.94999999999999</c:v>
                </c:pt>
                <c:pt idx="1141">
                  <c:v>154.18</c:v>
                </c:pt>
                <c:pt idx="1142">
                  <c:v>160.15</c:v>
                </c:pt>
                <c:pt idx="1143">
                  <c:v>155.26</c:v>
                </c:pt>
                <c:pt idx="1144">
                  <c:v>155.04</c:v>
                </c:pt>
                <c:pt idx="1145">
                  <c:v>161.43</c:v>
                </c:pt>
                <c:pt idx="1146">
                  <c:v>150.97999999999999</c:v>
                </c:pt>
                <c:pt idx="1147">
                  <c:v>151.81</c:v>
                </c:pt>
                <c:pt idx="1148">
                  <c:v>156.66999999999999</c:v>
                </c:pt>
                <c:pt idx="1149">
                  <c:v>146.25</c:v>
                </c:pt>
                <c:pt idx="1150">
                  <c:v>144.21</c:v>
                </c:pt>
                <c:pt idx="1151">
                  <c:v>144.81</c:v>
                </c:pt>
                <c:pt idx="1152">
                  <c:v>145.44</c:v>
                </c:pt>
                <c:pt idx="1153">
                  <c:v>146.35</c:v>
                </c:pt>
                <c:pt idx="1154">
                  <c:v>147.33000000000001</c:v>
                </c:pt>
                <c:pt idx="1155">
                  <c:v>149.22</c:v>
                </c:pt>
                <c:pt idx="1156">
                  <c:v>148.91999999999999</c:v>
                </c:pt>
                <c:pt idx="1157">
                  <c:v>149.66999999999999</c:v>
                </c:pt>
                <c:pt idx="1158">
                  <c:v>150</c:v>
                </c:pt>
                <c:pt idx="1159">
                  <c:v>155.04</c:v>
                </c:pt>
                <c:pt idx="1160">
                  <c:v>149.44999999999999</c:v>
                </c:pt>
                <c:pt idx="1161">
                  <c:v>149.09</c:v>
                </c:pt>
                <c:pt idx="1162">
                  <c:v>153.35</c:v>
                </c:pt>
                <c:pt idx="1163">
                  <c:v>150.18</c:v>
                </c:pt>
                <c:pt idx="1164">
                  <c:v>151.88999999999999</c:v>
                </c:pt>
                <c:pt idx="1165">
                  <c:v>156.24</c:v>
                </c:pt>
                <c:pt idx="1166">
                  <c:v>150.81</c:v>
                </c:pt>
                <c:pt idx="1167">
                  <c:v>150.55000000000001</c:v>
                </c:pt>
                <c:pt idx="1168">
                  <c:v>154.66</c:v>
                </c:pt>
                <c:pt idx="1169">
                  <c:v>147.51</c:v>
                </c:pt>
                <c:pt idx="1170">
                  <c:v>145.54</c:v>
                </c:pt>
                <c:pt idx="1171">
                  <c:v>150.08000000000001</c:v>
                </c:pt>
                <c:pt idx="1172">
                  <c:v>145.47</c:v>
                </c:pt>
                <c:pt idx="1173">
                  <c:v>143.5</c:v>
                </c:pt>
                <c:pt idx="1174">
                  <c:v>148.44</c:v>
                </c:pt>
                <c:pt idx="1175">
                  <c:v>141.04</c:v>
                </c:pt>
                <c:pt idx="1176">
                  <c:v>139.44999999999999</c:v>
                </c:pt>
                <c:pt idx="1177">
                  <c:v>146.85</c:v>
                </c:pt>
                <c:pt idx="1178">
                  <c:v>142.88</c:v>
                </c:pt>
                <c:pt idx="1179">
                  <c:v>144.16</c:v>
                </c:pt>
                <c:pt idx="1180">
                  <c:v>144.31</c:v>
                </c:pt>
                <c:pt idx="1181">
                  <c:v>147.61000000000001</c:v>
                </c:pt>
                <c:pt idx="1182">
                  <c:v>147.91</c:v>
                </c:pt>
                <c:pt idx="1183">
                  <c:v>148.88999999999999</c:v>
                </c:pt>
                <c:pt idx="1184">
                  <c:v>148.66999999999999</c:v>
                </c:pt>
                <c:pt idx="1185">
                  <c:v>147.46</c:v>
                </c:pt>
                <c:pt idx="1186">
                  <c:v>146.41999999999999</c:v>
                </c:pt>
                <c:pt idx="1187">
                  <c:v>147.86000000000001</c:v>
                </c:pt>
                <c:pt idx="1188">
                  <c:v>153</c:v>
                </c:pt>
                <c:pt idx="1189">
                  <c:v>148.94</c:v>
                </c:pt>
                <c:pt idx="1190">
                  <c:v>148.74</c:v>
                </c:pt>
                <c:pt idx="1191">
                  <c:v>153.80000000000001</c:v>
                </c:pt>
                <c:pt idx="1192">
                  <c:v>145.97</c:v>
                </c:pt>
                <c:pt idx="1193">
                  <c:v>147.28</c:v>
                </c:pt>
                <c:pt idx="1194">
                  <c:v>151.99</c:v>
                </c:pt>
                <c:pt idx="1195">
                  <c:v>148.09</c:v>
                </c:pt>
                <c:pt idx="1196">
                  <c:v>148.24</c:v>
                </c:pt>
                <c:pt idx="1197">
                  <c:v>153.83000000000001</c:v>
                </c:pt>
                <c:pt idx="1198">
                  <c:v>148.82</c:v>
                </c:pt>
                <c:pt idx="1199">
                  <c:v>149.9</c:v>
                </c:pt>
                <c:pt idx="1200">
                  <c:v>155.26</c:v>
                </c:pt>
                <c:pt idx="1201">
                  <c:v>149.75</c:v>
                </c:pt>
                <c:pt idx="1202">
                  <c:v>152.16999999999999</c:v>
                </c:pt>
                <c:pt idx="1203">
                  <c:v>158.01</c:v>
                </c:pt>
                <c:pt idx="1204">
                  <c:v>153.32</c:v>
                </c:pt>
                <c:pt idx="1205">
                  <c:v>154.15</c:v>
                </c:pt>
                <c:pt idx="1206">
                  <c:v>163.16999999999999</c:v>
                </c:pt>
                <c:pt idx="1207">
                  <c:v>154.61000000000001</c:v>
                </c:pt>
                <c:pt idx="1208">
                  <c:v>154.41</c:v>
                </c:pt>
                <c:pt idx="1209">
                  <c:v>155.24</c:v>
                </c:pt>
                <c:pt idx="1210">
                  <c:v>153.5</c:v>
                </c:pt>
                <c:pt idx="1211">
                  <c:v>153.35</c:v>
                </c:pt>
                <c:pt idx="1212">
                  <c:v>152.19</c:v>
                </c:pt>
                <c:pt idx="1213">
                  <c:v>152.62</c:v>
                </c:pt>
                <c:pt idx="1214">
                  <c:v>154.19999999999999</c:v>
                </c:pt>
                <c:pt idx="1215">
                  <c:v>153.68</c:v>
                </c:pt>
                <c:pt idx="1216">
                  <c:v>153.63</c:v>
                </c:pt>
                <c:pt idx="1217">
                  <c:v>160.15</c:v>
                </c:pt>
                <c:pt idx="1218">
                  <c:v>155.46</c:v>
                </c:pt>
                <c:pt idx="1219">
                  <c:v>154.96</c:v>
                </c:pt>
                <c:pt idx="1220">
                  <c:v>161.08000000000001</c:v>
                </c:pt>
                <c:pt idx="1221">
                  <c:v>154.78</c:v>
                </c:pt>
                <c:pt idx="1222">
                  <c:v>152.49</c:v>
                </c:pt>
                <c:pt idx="1223">
                  <c:v>154.28</c:v>
                </c:pt>
                <c:pt idx="1224">
                  <c:v>146.35</c:v>
                </c:pt>
                <c:pt idx="1225">
                  <c:v>145.85</c:v>
                </c:pt>
                <c:pt idx="1226">
                  <c:v>150.22999999999999</c:v>
                </c:pt>
                <c:pt idx="1227">
                  <c:v>144.71</c:v>
                </c:pt>
                <c:pt idx="1228">
                  <c:v>145.32</c:v>
                </c:pt>
                <c:pt idx="1229">
                  <c:v>152.63999999999999</c:v>
                </c:pt>
                <c:pt idx="1230">
                  <c:v>149.24</c:v>
                </c:pt>
                <c:pt idx="1231">
                  <c:v>150.72999999999999</c:v>
                </c:pt>
                <c:pt idx="1232">
                  <c:v>157.25</c:v>
                </c:pt>
                <c:pt idx="1233">
                  <c:v>152.77000000000001</c:v>
                </c:pt>
                <c:pt idx="1234">
                  <c:v>152.97</c:v>
                </c:pt>
                <c:pt idx="1235">
                  <c:v>162.13</c:v>
                </c:pt>
                <c:pt idx="1236">
                  <c:v>155.82</c:v>
                </c:pt>
                <c:pt idx="1237">
                  <c:v>156.27000000000001</c:v>
                </c:pt>
                <c:pt idx="1238">
                  <c:v>154.68</c:v>
                </c:pt>
                <c:pt idx="1239">
                  <c:v>153.12</c:v>
                </c:pt>
                <c:pt idx="1240">
                  <c:v>152.04</c:v>
                </c:pt>
                <c:pt idx="1241">
                  <c:v>151.74</c:v>
                </c:pt>
                <c:pt idx="1242">
                  <c:v>151.76</c:v>
                </c:pt>
                <c:pt idx="1243">
                  <c:v>150.83000000000001</c:v>
                </c:pt>
                <c:pt idx="1244">
                  <c:v>150.13</c:v>
                </c:pt>
                <c:pt idx="1245">
                  <c:v>152.16999999999999</c:v>
                </c:pt>
                <c:pt idx="1246">
                  <c:v>156.19</c:v>
                </c:pt>
                <c:pt idx="1247">
                  <c:v>150.65</c:v>
                </c:pt>
                <c:pt idx="1248">
                  <c:v>148.09</c:v>
                </c:pt>
                <c:pt idx="1249">
                  <c:v>152.97</c:v>
                </c:pt>
                <c:pt idx="1250">
                  <c:v>146.83000000000001</c:v>
                </c:pt>
                <c:pt idx="1251">
                  <c:v>146.80000000000001</c:v>
                </c:pt>
                <c:pt idx="1252">
                  <c:v>153.9</c:v>
                </c:pt>
                <c:pt idx="1253">
                  <c:v>148.94</c:v>
                </c:pt>
                <c:pt idx="1254">
                  <c:v>150.15</c:v>
                </c:pt>
                <c:pt idx="1255">
                  <c:v>155.99</c:v>
                </c:pt>
                <c:pt idx="1256">
                  <c:v>149.12</c:v>
                </c:pt>
                <c:pt idx="1257">
                  <c:v>149.16999999999999</c:v>
                </c:pt>
                <c:pt idx="1258">
                  <c:v>153.72999999999999</c:v>
                </c:pt>
                <c:pt idx="1259">
                  <c:v>146.05000000000001</c:v>
                </c:pt>
                <c:pt idx="1260">
                  <c:v>144.54</c:v>
                </c:pt>
                <c:pt idx="1261">
                  <c:v>149.5</c:v>
                </c:pt>
                <c:pt idx="1262">
                  <c:v>145.29</c:v>
                </c:pt>
                <c:pt idx="1263">
                  <c:v>145.9</c:v>
                </c:pt>
                <c:pt idx="1264">
                  <c:v>154.96</c:v>
                </c:pt>
                <c:pt idx="1265">
                  <c:v>148.24</c:v>
                </c:pt>
                <c:pt idx="1266">
                  <c:v>147.96</c:v>
                </c:pt>
                <c:pt idx="1267">
                  <c:v>158.94</c:v>
                </c:pt>
                <c:pt idx="1268">
                  <c:v>150.1</c:v>
                </c:pt>
                <c:pt idx="1269">
                  <c:v>148.46</c:v>
                </c:pt>
                <c:pt idx="1270">
                  <c:v>148.97</c:v>
                </c:pt>
                <c:pt idx="1271">
                  <c:v>150</c:v>
                </c:pt>
                <c:pt idx="1272">
                  <c:v>149.75</c:v>
                </c:pt>
                <c:pt idx="1273">
                  <c:v>150.22999999999999</c:v>
                </c:pt>
                <c:pt idx="1274">
                  <c:v>149.5</c:v>
                </c:pt>
                <c:pt idx="1275">
                  <c:v>151.11000000000001</c:v>
                </c:pt>
                <c:pt idx="1276">
                  <c:v>150.65</c:v>
                </c:pt>
                <c:pt idx="1277">
                  <c:v>149.72</c:v>
                </c:pt>
                <c:pt idx="1278">
                  <c:v>154.46</c:v>
                </c:pt>
                <c:pt idx="1279">
                  <c:v>149.13999999999999</c:v>
                </c:pt>
                <c:pt idx="1280">
                  <c:v>149.65</c:v>
                </c:pt>
                <c:pt idx="1281">
                  <c:v>154.81</c:v>
                </c:pt>
                <c:pt idx="1282">
                  <c:v>151.54</c:v>
                </c:pt>
                <c:pt idx="1283">
                  <c:v>152.22</c:v>
                </c:pt>
                <c:pt idx="1284">
                  <c:v>157.85</c:v>
                </c:pt>
                <c:pt idx="1285">
                  <c:v>151.21</c:v>
                </c:pt>
                <c:pt idx="1286">
                  <c:v>152.01</c:v>
                </c:pt>
                <c:pt idx="1287">
                  <c:v>156.57</c:v>
                </c:pt>
                <c:pt idx="1288">
                  <c:v>150.13</c:v>
                </c:pt>
                <c:pt idx="1289">
                  <c:v>152.52000000000001</c:v>
                </c:pt>
                <c:pt idx="1290">
                  <c:v>157.28</c:v>
                </c:pt>
                <c:pt idx="1291">
                  <c:v>149.4</c:v>
                </c:pt>
                <c:pt idx="1292">
                  <c:v>151.21</c:v>
                </c:pt>
                <c:pt idx="1293">
                  <c:v>157.18</c:v>
                </c:pt>
                <c:pt idx="1294">
                  <c:v>151.16</c:v>
                </c:pt>
                <c:pt idx="1295">
                  <c:v>151.69</c:v>
                </c:pt>
                <c:pt idx="1296">
                  <c:v>161.4</c:v>
                </c:pt>
                <c:pt idx="1297">
                  <c:v>153.22</c:v>
                </c:pt>
                <c:pt idx="1298">
                  <c:v>152.11000000000001</c:v>
                </c:pt>
                <c:pt idx="1299">
                  <c:v>149.91999999999999</c:v>
                </c:pt>
                <c:pt idx="1300">
                  <c:v>148.74</c:v>
                </c:pt>
                <c:pt idx="1301">
                  <c:v>148.72</c:v>
                </c:pt>
                <c:pt idx="1302">
                  <c:v>147.96</c:v>
                </c:pt>
                <c:pt idx="1303">
                  <c:v>148.79</c:v>
                </c:pt>
                <c:pt idx="1304">
                  <c:v>148.36000000000001</c:v>
                </c:pt>
                <c:pt idx="1305">
                  <c:v>146.6</c:v>
                </c:pt>
                <c:pt idx="1306">
                  <c:v>146.37</c:v>
                </c:pt>
                <c:pt idx="1307">
                  <c:v>152.63999999999999</c:v>
                </c:pt>
                <c:pt idx="1308">
                  <c:v>149.69999999999999</c:v>
                </c:pt>
                <c:pt idx="1309">
                  <c:v>151.36000000000001</c:v>
                </c:pt>
                <c:pt idx="1310">
                  <c:v>157.5</c:v>
                </c:pt>
                <c:pt idx="1311">
                  <c:v>152.57</c:v>
                </c:pt>
                <c:pt idx="1312">
                  <c:v>153.19999999999999</c:v>
                </c:pt>
                <c:pt idx="1313">
                  <c:v>158.91</c:v>
                </c:pt>
                <c:pt idx="1314">
                  <c:v>152.63999999999999</c:v>
                </c:pt>
                <c:pt idx="1315">
                  <c:v>151.91</c:v>
                </c:pt>
                <c:pt idx="1316">
                  <c:v>156.9</c:v>
                </c:pt>
                <c:pt idx="1317">
                  <c:v>151.01</c:v>
                </c:pt>
                <c:pt idx="1318">
                  <c:v>149.41999999999999</c:v>
                </c:pt>
                <c:pt idx="1319">
                  <c:v>156.91999999999999</c:v>
                </c:pt>
                <c:pt idx="1320">
                  <c:v>150.63</c:v>
                </c:pt>
                <c:pt idx="1321">
                  <c:v>146.78</c:v>
                </c:pt>
                <c:pt idx="1322">
                  <c:v>153.4</c:v>
                </c:pt>
                <c:pt idx="1323">
                  <c:v>147.26</c:v>
                </c:pt>
                <c:pt idx="1324">
                  <c:v>148.19</c:v>
                </c:pt>
                <c:pt idx="1325">
                  <c:v>155.97</c:v>
                </c:pt>
                <c:pt idx="1326">
                  <c:v>148.62</c:v>
                </c:pt>
                <c:pt idx="1327">
                  <c:v>148.74</c:v>
                </c:pt>
                <c:pt idx="1328">
                  <c:v>147.66</c:v>
                </c:pt>
                <c:pt idx="1329">
                  <c:v>146.19999999999999</c:v>
                </c:pt>
                <c:pt idx="1330">
                  <c:v>144.99</c:v>
                </c:pt>
                <c:pt idx="1331">
                  <c:v>147.94</c:v>
                </c:pt>
                <c:pt idx="1332">
                  <c:v>147.41</c:v>
                </c:pt>
                <c:pt idx="1333">
                  <c:v>147.26</c:v>
                </c:pt>
                <c:pt idx="1334">
                  <c:v>145.80000000000001</c:v>
                </c:pt>
                <c:pt idx="1335">
                  <c:v>145.29</c:v>
                </c:pt>
                <c:pt idx="1336">
                  <c:v>150.91</c:v>
                </c:pt>
                <c:pt idx="1337">
                  <c:v>145.34</c:v>
                </c:pt>
                <c:pt idx="1338">
                  <c:v>146.12</c:v>
                </c:pt>
                <c:pt idx="1339">
                  <c:v>151.66</c:v>
                </c:pt>
                <c:pt idx="1340">
                  <c:v>147.99</c:v>
                </c:pt>
                <c:pt idx="1341">
                  <c:v>149.30000000000001</c:v>
                </c:pt>
                <c:pt idx="1342">
                  <c:v>155.11000000000001</c:v>
                </c:pt>
                <c:pt idx="1343">
                  <c:v>147.21</c:v>
                </c:pt>
                <c:pt idx="1344">
                  <c:v>148.77000000000001</c:v>
                </c:pt>
                <c:pt idx="1345">
                  <c:v>154</c:v>
                </c:pt>
                <c:pt idx="1346">
                  <c:v>151.88999999999999</c:v>
                </c:pt>
                <c:pt idx="1347">
                  <c:v>152.24</c:v>
                </c:pt>
                <c:pt idx="1348">
                  <c:v>157.91</c:v>
                </c:pt>
                <c:pt idx="1349">
                  <c:v>150.83000000000001</c:v>
                </c:pt>
                <c:pt idx="1350">
                  <c:v>152.19</c:v>
                </c:pt>
                <c:pt idx="1351">
                  <c:v>154.15</c:v>
                </c:pt>
                <c:pt idx="1352">
                  <c:v>146.65</c:v>
                </c:pt>
                <c:pt idx="1353">
                  <c:v>147.91</c:v>
                </c:pt>
                <c:pt idx="1354">
                  <c:v>152.49</c:v>
                </c:pt>
                <c:pt idx="1355">
                  <c:v>147.21</c:v>
                </c:pt>
                <c:pt idx="1356">
                  <c:v>146.30000000000001</c:v>
                </c:pt>
                <c:pt idx="1357">
                  <c:v>153.88</c:v>
                </c:pt>
                <c:pt idx="1358">
                  <c:v>147.99</c:v>
                </c:pt>
                <c:pt idx="1359">
                  <c:v>148.01</c:v>
                </c:pt>
                <c:pt idx="1360">
                  <c:v>147.86000000000001</c:v>
                </c:pt>
                <c:pt idx="1361">
                  <c:v>148.88999999999999</c:v>
                </c:pt>
                <c:pt idx="1362">
                  <c:v>147.47999999999999</c:v>
                </c:pt>
                <c:pt idx="1363">
                  <c:v>148.21</c:v>
                </c:pt>
                <c:pt idx="1364">
                  <c:v>150.72999999999999</c:v>
                </c:pt>
                <c:pt idx="1365">
                  <c:v>148.94</c:v>
                </c:pt>
                <c:pt idx="1366">
                  <c:v>149.82</c:v>
                </c:pt>
                <c:pt idx="1367">
                  <c:v>147.68</c:v>
                </c:pt>
                <c:pt idx="1368">
                  <c:v>153.52000000000001</c:v>
                </c:pt>
                <c:pt idx="1369">
                  <c:v>148.99</c:v>
                </c:pt>
                <c:pt idx="1370">
                  <c:v>149.75</c:v>
                </c:pt>
                <c:pt idx="1371">
                  <c:v>155.01</c:v>
                </c:pt>
                <c:pt idx="1372">
                  <c:v>149.57</c:v>
                </c:pt>
                <c:pt idx="1373">
                  <c:v>150.5</c:v>
                </c:pt>
                <c:pt idx="1374">
                  <c:v>154.19999999999999</c:v>
                </c:pt>
                <c:pt idx="1375">
                  <c:v>144.56</c:v>
                </c:pt>
                <c:pt idx="1376">
                  <c:v>141.99</c:v>
                </c:pt>
                <c:pt idx="1377">
                  <c:v>146.44999999999999</c:v>
                </c:pt>
                <c:pt idx="1378">
                  <c:v>141.91999999999999</c:v>
                </c:pt>
                <c:pt idx="1379">
                  <c:v>144.44</c:v>
                </c:pt>
                <c:pt idx="1380">
                  <c:v>149.66999999999999</c:v>
                </c:pt>
                <c:pt idx="1381">
                  <c:v>143.76</c:v>
                </c:pt>
                <c:pt idx="1382">
                  <c:v>144.86000000000001</c:v>
                </c:pt>
                <c:pt idx="1383">
                  <c:v>154.51</c:v>
                </c:pt>
                <c:pt idx="1384">
                  <c:v>151.08000000000001</c:v>
                </c:pt>
                <c:pt idx="1385">
                  <c:v>151.49</c:v>
                </c:pt>
                <c:pt idx="1386">
                  <c:v>159.54</c:v>
                </c:pt>
                <c:pt idx="1387">
                  <c:v>150.35</c:v>
                </c:pt>
                <c:pt idx="1388">
                  <c:v>150.30000000000001</c:v>
                </c:pt>
                <c:pt idx="1389">
                  <c:v>148.38999999999999</c:v>
                </c:pt>
                <c:pt idx="1390">
                  <c:v>148.29</c:v>
                </c:pt>
                <c:pt idx="1391">
                  <c:v>149.24</c:v>
                </c:pt>
                <c:pt idx="1392">
                  <c:v>151.81</c:v>
                </c:pt>
                <c:pt idx="1393">
                  <c:v>149.77000000000001</c:v>
                </c:pt>
                <c:pt idx="1394">
                  <c:v>150.08000000000001</c:v>
                </c:pt>
                <c:pt idx="1395">
                  <c:v>151.03</c:v>
                </c:pt>
                <c:pt idx="1396">
                  <c:v>153.35</c:v>
                </c:pt>
                <c:pt idx="1397">
                  <c:v>159.63999999999999</c:v>
                </c:pt>
                <c:pt idx="1398">
                  <c:v>154</c:v>
                </c:pt>
                <c:pt idx="1399">
                  <c:v>153.69999999999999</c:v>
                </c:pt>
                <c:pt idx="1400">
                  <c:v>159.59</c:v>
                </c:pt>
                <c:pt idx="1401">
                  <c:v>154.53</c:v>
                </c:pt>
                <c:pt idx="1402">
                  <c:v>155.87</c:v>
                </c:pt>
                <c:pt idx="1403">
                  <c:v>160.72999999999999</c:v>
                </c:pt>
                <c:pt idx="1404">
                  <c:v>153.80000000000001</c:v>
                </c:pt>
                <c:pt idx="1405">
                  <c:v>151.26</c:v>
                </c:pt>
                <c:pt idx="1406">
                  <c:v>155.24</c:v>
                </c:pt>
                <c:pt idx="1407">
                  <c:v>149.52000000000001</c:v>
                </c:pt>
                <c:pt idx="1408">
                  <c:v>147.94</c:v>
                </c:pt>
                <c:pt idx="1409">
                  <c:v>153.02000000000001</c:v>
                </c:pt>
                <c:pt idx="1410">
                  <c:v>147.38</c:v>
                </c:pt>
                <c:pt idx="1411">
                  <c:v>146.80000000000001</c:v>
                </c:pt>
                <c:pt idx="1412">
                  <c:v>152.29</c:v>
                </c:pt>
                <c:pt idx="1413">
                  <c:v>147.53</c:v>
                </c:pt>
                <c:pt idx="1414">
                  <c:v>147.56</c:v>
                </c:pt>
                <c:pt idx="1415">
                  <c:v>154.47999999999999</c:v>
                </c:pt>
                <c:pt idx="1416">
                  <c:v>147.16</c:v>
                </c:pt>
                <c:pt idx="1417">
                  <c:v>147.58000000000001</c:v>
                </c:pt>
                <c:pt idx="1418">
                  <c:v>156.16999999999999</c:v>
                </c:pt>
                <c:pt idx="1419">
                  <c:v>148.97</c:v>
                </c:pt>
                <c:pt idx="1420">
                  <c:v>150.03</c:v>
                </c:pt>
                <c:pt idx="1421">
                  <c:v>150.81</c:v>
                </c:pt>
                <c:pt idx="1422">
                  <c:v>150.65</c:v>
                </c:pt>
                <c:pt idx="1423">
                  <c:v>151.18</c:v>
                </c:pt>
                <c:pt idx="1424">
                  <c:v>150.03</c:v>
                </c:pt>
                <c:pt idx="1425">
                  <c:v>149.72</c:v>
                </c:pt>
                <c:pt idx="1426">
                  <c:v>151.13</c:v>
                </c:pt>
                <c:pt idx="1427">
                  <c:v>151.26</c:v>
                </c:pt>
                <c:pt idx="1428">
                  <c:v>148.87</c:v>
                </c:pt>
                <c:pt idx="1429">
                  <c:v>149.07</c:v>
                </c:pt>
                <c:pt idx="1430">
                  <c:v>150.19999999999999</c:v>
                </c:pt>
                <c:pt idx="1431">
                  <c:v>152.01</c:v>
                </c:pt>
                <c:pt idx="1432">
                  <c:v>157.72999999999999</c:v>
                </c:pt>
                <c:pt idx="1433">
                  <c:v>151.96</c:v>
                </c:pt>
                <c:pt idx="1434">
                  <c:v>149.6</c:v>
                </c:pt>
                <c:pt idx="1435">
                  <c:v>154.31</c:v>
                </c:pt>
                <c:pt idx="1436">
                  <c:v>148.04</c:v>
                </c:pt>
                <c:pt idx="1437">
                  <c:v>146.9</c:v>
                </c:pt>
                <c:pt idx="1438">
                  <c:v>151.63999999999999</c:v>
                </c:pt>
                <c:pt idx="1439">
                  <c:v>145.41999999999999</c:v>
                </c:pt>
                <c:pt idx="1440">
                  <c:v>147.16</c:v>
                </c:pt>
                <c:pt idx="1441">
                  <c:v>153.37</c:v>
                </c:pt>
                <c:pt idx="1442">
                  <c:v>148.84</c:v>
                </c:pt>
                <c:pt idx="1443">
                  <c:v>150.13</c:v>
                </c:pt>
                <c:pt idx="1444">
                  <c:v>157.55000000000001</c:v>
                </c:pt>
                <c:pt idx="1445">
                  <c:v>153.07</c:v>
                </c:pt>
                <c:pt idx="1446">
                  <c:v>154.41</c:v>
                </c:pt>
                <c:pt idx="1447">
                  <c:v>160.47</c:v>
                </c:pt>
                <c:pt idx="1448">
                  <c:v>153.37</c:v>
                </c:pt>
                <c:pt idx="1449">
                  <c:v>152.38999999999999</c:v>
                </c:pt>
                <c:pt idx="1450">
                  <c:v>157.69999999999999</c:v>
                </c:pt>
                <c:pt idx="1451">
                  <c:v>150.83000000000001</c:v>
                </c:pt>
                <c:pt idx="1452">
                  <c:v>151.01</c:v>
                </c:pt>
                <c:pt idx="1453">
                  <c:v>161.30000000000001</c:v>
                </c:pt>
                <c:pt idx="1454">
                  <c:v>149.77000000000001</c:v>
                </c:pt>
                <c:pt idx="1455">
                  <c:v>149.09</c:v>
                </c:pt>
                <c:pt idx="1456">
                  <c:v>145.59</c:v>
                </c:pt>
                <c:pt idx="1457">
                  <c:v>145.54</c:v>
                </c:pt>
                <c:pt idx="1458">
                  <c:v>147.28</c:v>
                </c:pt>
                <c:pt idx="1459">
                  <c:v>148.62</c:v>
                </c:pt>
                <c:pt idx="1460">
                  <c:v>149.07</c:v>
                </c:pt>
                <c:pt idx="1461">
                  <c:v>149.77000000000001</c:v>
                </c:pt>
                <c:pt idx="1462">
                  <c:v>148.97</c:v>
                </c:pt>
                <c:pt idx="1463">
                  <c:v>149.66999999999999</c:v>
                </c:pt>
                <c:pt idx="1464">
                  <c:v>156.27000000000001</c:v>
                </c:pt>
                <c:pt idx="1465">
                  <c:v>152.82</c:v>
                </c:pt>
                <c:pt idx="1466">
                  <c:v>152.41999999999999</c:v>
                </c:pt>
                <c:pt idx="1467">
                  <c:v>158.99</c:v>
                </c:pt>
                <c:pt idx="1468">
                  <c:v>155.46</c:v>
                </c:pt>
                <c:pt idx="1469">
                  <c:v>155.79</c:v>
                </c:pt>
                <c:pt idx="1470">
                  <c:v>162.38999999999999</c:v>
                </c:pt>
                <c:pt idx="1471">
                  <c:v>158.01</c:v>
                </c:pt>
                <c:pt idx="1472">
                  <c:v>153.37</c:v>
                </c:pt>
                <c:pt idx="1473">
                  <c:v>156.80000000000001</c:v>
                </c:pt>
                <c:pt idx="1474">
                  <c:v>150.05000000000001</c:v>
                </c:pt>
                <c:pt idx="1475">
                  <c:v>151.06</c:v>
                </c:pt>
                <c:pt idx="1476">
                  <c:v>155.63999999999999</c:v>
                </c:pt>
                <c:pt idx="1477">
                  <c:v>149.6</c:v>
                </c:pt>
                <c:pt idx="1478">
                  <c:v>150.1</c:v>
                </c:pt>
                <c:pt idx="1479">
                  <c:v>154.88</c:v>
                </c:pt>
                <c:pt idx="1480">
                  <c:v>149.24</c:v>
                </c:pt>
                <c:pt idx="1481">
                  <c:v>149.13999999999999</c:v>
                </c:pt>
                <c:pt idx="1482">
                  <c:v>155.09</c:v>
                </c:pt>
                <c:pt idx="1483">
                  <c:v>148.77000000000001</c:v>
                </c:pt>
                <c:pt idx="1484">
                  <c:v>150.65</c:v>
                </c:pt>
                <c:pt idx="1485">
                  <c:v>155.99</c:v>
                </c:pt>
                <c:pt idx="1486">
                  <c:v>151.13</c:v>
                </c:pt>
                <c:pt idx="1487">
                  <c:v>151.96</c:v>
                </c:pt>
                <c:pt idx="1488">
                  <c:v>149.66999999999999</c:v>
                </c:pt>
                <c:pt idx="1489">
                  <c:v>146.1</c:v>
                </c:pt>
                <c:pt idx="1490">
                  <c:v>147.08000000000001</c:v>
                </c:pt>
                <c:pt idx="1491">
                  <c:v>147.96</c:v>
                </c:pt>
                <c:pt idx="1492">
                  <c:v>146.83000000000001</c:v>
                </c:pt>
                <c:pt idx="1493">
                  <c:v>146.68</c:v>
                </c:pt>
                <c:pt idx="1494">
                  <c:v>146.72999999999999</c:v>
                </c:pt>
                <c:pt idx="1495">
                  <c:v>146.47999999999999</c:v>
                </c:pt>
                <c:pt idx="1496">
                  <c:v>153.05000000000001</c:v>
                </c:pt>
                <c:pt idx="1497">
                  <c:v>149.9</c:v>
                </c:pt>
                <c:pt idx="1498">
                  <c:v>151.11000000000001</c:v>
                </c:pt>
                <c:pt idx="1499">
                  <c:v>157.69999999999999</c:v>
                </c:pt>
                <c:pt idx="1500">
                  <c:v>151.69</c:v>
                </c:pt>
                <c:pt idx="1501">
                  <c:v>151.49</c:v>
                </c:pt>
                <c:pt idx="1502">
                  <c:v>157.12</c:v>
                </c:pt>
                <c:pt idx="1503">
                  <c:v>152.57</c:v>
                </c:pt>
                <c:pt idx="1504">
                  <c:v>151.88999999999999</c:v>
                </c:pt>
                <c:pt idx="1505">
                  <c:v>155.91999999999999</c:v>
                </c:pt>
                <c:pt idx="1506">
                  <c:v>149.82</c:v>
                </c:pt>
                <c:pt idx="1507">
                  <c:v>151.22999999999999</c:v>
                </c:pt>
                <c:pt idx="1508">
                  <c:v>156.22</c:v>
                </c:pt>
                <c:pt idx="1509">
                  <c:v>150.19999999999999</c:v>
                </c:pt>
                <c:pt idx="1510">
                  <c:v>147.72999999999999</c:v>
                </c:pt>
                <c:pt idx="1511">
                  <c:v>151.51</c:v>
                </c:pt>
                <c:pt idx="1512">
                  <c:v>146.02000000000001</c:v>
                </c:pt>
                <c:pt idx="1513">
                  <c:v>147.1</c:v>
                </c:pt>
                <c:pt idx="1514">
                  <c:v>151.31</c:v>
                </c:pt>
                <c:pt idx="1515">
                  <c:v>142.4</c:v>
                </c:pt>
                <c:pt idx="1516">
                  <c:v>140.41</c:v>
                </c:pt>
                <c:pt idx="1517">
                  <c:v>151.74</c:v>
                </c:pt>
                <c:pt idx="1518">
                  <c:v>145.27000000000001</c:v>
                </c:pt>
                <c:pt idx="1519">
                  <c:v>146.35</c:v>
                </c:pt>
                <c:pt idx="1520">
                  <c:v>149.02000000000001</c:v>
                </c:pt>
                <c:pt idx="1521">
                  <c:v>150.63</c:v>
                </c:pt>
                <c:pt idx="1522">
                  <c:v>153.32</c:v>
                </c:pt>
                <c:pt idx="1523">
                  <c:v>153.05000000000001</c:v>
                </c:pt>
                <c:pt idx="1524">
                  <c:v>154.53</c:v>
                </c:pt>
                <c:pt idx="1525">
                  <c:v>153.15</c:v>
                </c:pt>
                <c:pt idx="1526">
                  <c:v>152.34</c:v>
                </c:pt>
                <c:pt idx="1527">
                  <c:v>152.77000000000001</c:v>
                </c:pt>
                <c:pt idx="1528">
                  <c:v>159.34</c:v>
                </c:pt>
                <c:pt idx="1529">
                  <c:v>152.24</c:v>
                </c:pt>
                <c:pt idx="1530">
                  <c:v>152.24</c:v>
                </c:pt>
                <c:pt idx="1531">
                  <c:v>157.19999999999999</c:v>
                </c:pt>
                <c:pt idx="1532">
                  <c:v>151.76</c:v>
                </c:pt>
                <c:pt idx="1533">
                  <c:v>151.49</c:v>
                </c:pt>
                <c:pt idx="1534">
                  <c:v>156.38999999999999</c:v>
                </c:pt>
                <c:pt idx="1535">
                  <c:v>153.16999999999999</c:v>
                </c:pt>
                <c:pt idx="1536">
                  <c:v>153.80000000000001</c:v>
                </c:pt>
                <c:pt idx="1537">
                  <c:v>156.27000000000001</c:v>
                </c:pt>
                <c:pt idx="1538">
                  <c:v>152.44</c:v>
                </c:pt>
                <c:pt idx="1539">
                  <c:v>150.96</c:v>
                </c:pt>
                <c:pt idx="1540">
                  <c:v>156.65</c:v>
                </c:pt>
                <c:pt idx="1541">
                  <c:v>150.6</c:v>
                </c:pt>
                <c:pt idx="1542">
                  <c:v>150.96</c:v>
                </c:pt>
                <c:pt idx="1543">
                  <c:v>155.16</c:v>
                </c:pt>
                <c:pt idx="1544">
                  <c:v>149.19</c:v>
                </c:pt>
                <c:pt idx="1545">
                  <c:v>149.44999999999999</c:v>
                </c:pt>
                <c:pt idx="1546">
                  <c:v>157.35</c:v>
                </c:pt>
                <c:pt idx="1547">
                  <c:v>150.83000000000001</c:v>
                </c:pt>
                <c:pt idx="1548">
                  <c:v>150</c:v>
                </c:pt>
                <c:pt idx="1549">
                  <c:v>158.13</c:v>
                </c:pt>
                <c:pt idx="1550">
                  <c:v>148.36000000000001</c:v>
                </c:pt>
                <c:pt idx="1551">
                  <c:v>150.35</c:v>
                </c:pt>
                <c:pt idx="1552">
                  <c:v>149.75</c:v>
                </c:pt>
                <c:pt idx="1553">
                  <c:v>149.62</c:v>
                </c:pt>
                <c:pt idx="1554">
                  <c:v>149.27000000000001</c:v>
                </c:pt>
                <c:pt idx="1555">
                  <c:v>146.19999999999999</c:v>
                </c:pt>
                <c:pt idx="1556">
                  <c:v>145.49</c:v>
                </c:pt>
                <c:pt idx="1557">
                  <c:v>150.18</c:v>
                </c:pt>
                <c:pt idx="1558">
                  <c:v>145.22</c:v>
                </c:pt>
                <c:pt idx="1559">
                  <c:v>147.53</c:v>
                </c:pt>
                <c:pt idx="1560">
                  <c:v>151.22999999999999</c:v>
                </c:pt>
                <c:pt idx="1561">
                  <c:v>142.37</c:v>
                </c:pt>
                <c:pt idx="1562">
                  <c:v>142.4</c:v>
                </c:pt>
                <c:pt idx="1563">
                  <c:v>148.59</c:v>
                </c:pt>
                <c:pt idx="1564">
                  <c:v>142.27000000000001</c:v>
                </c:pt>
                <c:pt idx="1565">
                  <c:v>144.03</c:v>
                </c:pt>
                <c:pt idx="1566">
                  <c:v>152.47</c:v>
                </c:pt>
                <c:pt idx="1567">
                  <c:v>148.72</c:v>
                </c:pt>
                <c:pt idx="1568">
                  <c:v>150.78</c:v>
                </c:pt>
                <c:pt idx="1569">
                  <c:v>155.36000000000001</c:v>
                </c:pt>
                <c:pt idx="1570">
                  <c:v>149.94999999999999</c:v>
                </c:pt>
                <c:pt idx="1571">
                  <c:v>147.81</c:v>
                </c:pt>
                <c:pt idx="1572">
                  <c:v>152.84</c:v>
                </c:pt>
                <c:pt idx="1573">
                  <c:v>147.22999999999999</c:v>
                </c:pt>
                <c:pt idx="1574">
                  <c:v>148.06</c:v>
                </c:pt>
                <c:pt idx="1575">
                  <c:v>155.24</c:v>
                </c:pt>
                <c:pt idx="1576">
                  <c:v>148.29</c:v>
                </c:pt>
                <c:pt idx="1577">
                  <c:v>147.72999999999999</c:v>
                </c:pt>
                <c:pt idx="1578">
                  <c:v>145.38999999999999</c:v>
                </c:pt>
                <c:pt idx="1579">
                  <c:v>146.27000000000001</c:v>
                </c:pt>
                <c:pt idx="1580">
                  <c:v>146.78</c:v>
                </c:pt>
                <c:pt idx="1581">
                  <c:v>146.55000000000001</c:v>
                </c:pt>
                <c:pt idx="1582">
                  <c:v>148.21</c:v>
                </c:pt>
                <c:pt idx="1583">
                  <c:v>147.05000000000001</c:v>
                </c:pt>
                <c:pt idx="1584">
                  <c:v>148.77000000000001</c:v>
                </c:pt>
                <c:pt idx="1585">
                  <c:v>149.82</c:v>
                </c:pt>
                <c:pt idx="1586">
                  <c:v>152.49</c:v>
                </c:pt>
                <c:pt idx="1587">
                  <c:v>145.34</c:v>
                </c:pt>
                <c:pt idx="1588">
                  <c:v>146.27000000000001</c:v>
                </c:pt>
                <c:pt idx="1589">
                  <c:v>150.13</c:v>
                </c:pt>
                <c:pt idx="1590">
                  <c:v>146.4</c:v>
                </c:pt>
                <c:pt idx="1591">
                  <c:v>147.86000000000001</c:v>
                </c:pt>
                <c:pt idx="1592">
                  <c:v>151.94</c:v>
                </c:pt>
                <c:pt idx="1593">
                  <c:v>145.52000000000001</c:v>
                </c:pt>
                <c:pt idx="1594">
                  <c:v>145.44</c:v>
                </c:pt>
                <c:pt idx="1595">
                  <c:v>150.05000000000001</c:v>
                </c:pt>
                <c:pt idx="1596">
                  <c:v>144.71</c:v>
                </c:pt>
                <c:pt idx="1597">
                  <c:v>144.38999999999999</c:v>
                </c:pt>
                <c:pt idx="1598">
                  <c:v>149.4</c:v>
                </c:pt>
                <c:pt idx="1599">
                  <c:v>144.13</c:v>
                </c:pt>
                <c:pt idx="1600">
                  <c:v>144.13</c:v>
                </c:pt>
                <c:pt idx="1601">
                  <c:v>150.78</c:v>
                </c:pt>
                <c:pt idx="1602">
                  <c:v>144.49</c:v>
                </c:pt>
                <c:pt idx="1603">
                  <c:v>145.52000000000001</c:v>
                </c:pt>
                <c:pt idx="1604">
                  <c:v>151.06</c:v>
                </c:pt>
                <c:pt idx="1605">
                  <c:v>146.25</c:v>
                </c:pt>
                <c:pt idx="1606">
                  <c:v>148.21</c:v>
                </c:pt>
                <c:pt idx="1607">
                  <c:v>155.61000000000001</c:v>
                </c:pt>
                <c:pt idx="1608">
                  <c:v>147.38</c:v>
                </c:pt>
                <c:pt idx="1609">
                  <c:v>147.66</c:v>
                </c:pt>
                <c:pt idx="1610">
                  <c:v>147.63</c:v>
                </c:pt>
                <c:pt idx="1611">
                  <c:v>148.11000000000001</c:v>
                </c:pt>
                <c:pt idx="1612">
                  <c:v>147.96</c:v>
                </c:pt>
                <c:pt idx="1613">
                  <c:v>146.9</c:v>
                </c:pt>
                <c:pt idx="1614">
                  <c:v>147.41</c:v>
                </c:pt>
                <c:pt idx="1615">
                  <c:v>155.04</c:v>
                </c:pt>
                <c:pt idx="1616">
                  <c:v>147.61000000000001</c:v>
                </c:pt>
                <c:pt idx="1617">
                  <c:v>149.82</c:v>
                </c:pt>
                <c:pt idx="1618">
                  <c:v>154.58000000000001</c:v>
                </c:pt>
                <c:pt idx="1619">
                  <c:v>150.43</c:v>
                </c:pt>
                <c:pt idx="1620">
                  <c:v>151.26</c:v>
                </c:pt>
                <c:pt idx="1621">
                  <c:v>154.76</c:v>
                </c:pt>
                <c:pt idx="1622">
                  <c:v>147.78</c:v>
                </c:pt>
                <c:pt idx="1623">
                  <c:v>147.22999999999999</c:v>
                </c:pt>
                <c:pt idx="1624">
                  <c:v>153.30000000000001</c:v>
                </c:pt>
                <c:pt idx="1625">
                  <c:v>147.38</c:v>
                </c:pt>
                <c:pt idx="1626">
                  <c:v>149.75</c:v>
                </c:pt>
                <c:pt idx="1627">
                  <c:v>155.51</c:v>
                </c:pt>
                <c:pt idx="1628">
                  <c:v>152.84</c:v>
                </c:pt>
                <c:pt idx="1629">
                  <c:v>154.08000000000001</c:v>
                </c:pt>
                <c:pt idx="1630">
                  <c:v>160.75</c:v>
                </c:pt>
                <c:pt idx="1631">
                  <c:v>156.19</c:v>
                </c:pt>
                <c:pt idx="1632">
                  <c:v>153.25</c:v>
                </c:pt>
                <c:pt idx="1633">
                  <c:v>158.36000000000001</c:v>
                </c:pt>
                <c:pt idx="1634">
                  <c:v>153.35</c:v>
                </c:pt>
                <c:pt idx="1635">
                  <c:v>154.22999999999999</c:v>
                </c:pt>
                <c:pt idx="1636">
                  <c:v>164.15</c:v>
                </c:pt>
                <c:pt idx="1637">
                  <c:v>154.83000000000001</c:v>
                </c:pt>
                <c:pt idx="1638">
                  <c:v>153.6</c:v>
                </c:pt>
                <c:pt idx="1639">
                  <c:v>154.47999999999999</c:v>
                </c:pt>
                <c:pt idx="1640">
                  <c:v>153.35</c:v>
                </c:pt>
                <c:pt idx="1641">
                  <c:v>151.96</c:v>
                </c:pt>
                <c:pt idx="1642">
                  <c:v>149.87</c:v>
                </c:pt>
                <c:pt idx="1643">
                  <c:v>149.37</c:v>
                </c:pt>
                <c:pt idx="1644">
                  <c:v>149.82</c:v>
                </c:pt>
                <c:pt idx="1645">
                  <c:v>151.28</c:v>
                </c:pt>
                <c:pt idx="1646">
                  <c:v>152.16999999999999</c:v>
                </c:pt>
                <c:pt idx="1647">
                  <c:v>156.75</c:v>
                </c:pt>
                <c:pt idx="1648">
                  <c:v>149.97</c:v>
                </c:pt>
                <c:pt idx="1649">
                  <c:v>147.08000000000001</c:v>
                </c:pt>
                <c:pt idx="1650">
                  <c:v>152.63999999999999</c:v>
                </c:pt>
                <c:pt idx="1651">
                  <c:v>147.78</c:v>
                </c:pt>
                <c:pt idx="1652">
                  <c:v>148.79</c:v>
                </c:pt>
                <c:pt idx="1653">
                  <c:v>152.72</c:v>
                </c:pt>
                <c:pt idx="1654">
                  <c:v>147.53</c:v>
                </c:pt>
                <c:pt idx="1655">
                  <c:v>147.33000000000001</c:v>
                </c:pt>
                <c:pt idx="1656">
                  <c:v>153.1</c:v>
                </c:pt>
                <c:pt idx="1657">
                  <c:v>148.97</c:v>
                </c:pt>
                <c:pt idx="1658">
                  <c:v>148.49</c:v>
                </c:pt>
                <c:pt idx="1659">
                  <c:v>151.81</c:v>
                </c:pt>
                <c:pt idx="1660">
                  <c:v>147.41</c:v>
                </c:pt>
                <c:pt idx="1661">
                  <c:v>148.69</c:v>
                </c:pt>
                <c:pt idx="1662">
                  <c:v>153.16999999999999</c:v>
                </c:pt>
                <c:pt idx="1663">
                  <c:v>147.78</c:v>
                </c:pt>
                <c:pt idx="1664">
                  <c:v>143.38</c:v>
                </c:pt>
                <c:pt idx="1665">
                  <c:v>146.97999999999999</c:v>
                </c:pt>
                <c:pt idx="1666">
                  <c:v>143.1</c:v>
                </c:pt>
                <c:pt idx="1667">
                  <c:v>143.35</c:v>
                </c:pt>
                <c:pt idx="1668">
                  <c:v>146.35</c:v>
                </c:pt>
                <c:pt idx="1669">
                  <c:v>142.16999999999999</c:v>
                </c:pt>
                <c:pt idx="1670">
                  <c:v>142.94999999999999</c:v>
                </c:pt>
                <c:pt idx="1671">
                  <c:v>144.18</c:v>
                </c:pt>
                <c:pt idx="1672">
                  <c:v>143.05000000000001</c:v>
                </c:pt>
                <c:pt idx="1673">
                  <c:v>142.9</c:v>
                </c:pt>
                <c:pt idx="1674">
                  <c:v>144.71</c:v>
                </c:pt>
                <c:pt idx="1675">
                  <c:v>145.04</c:v>
                </c:pt>
                <c:pt idx="1676">
                  <c:v>146.1</c:v>
                </c:pt>
                <c:pt idx="1677">
                  <c:v>147.61000000000001</c:v>
                </c:pt>
                <c:pt idx="1678">
                  <c:v>148.04</c:v>
                </c:pt>
                <c:pt idx="1679">
                  <c:v>154.15</c:v>
                </c:pt>
                <c:pt idx="1680">
                  <c:v>148.29</c:v>
                </c:pt>
                <c:pt idx="1681">
                  <c:v>147.1</c:v>
                </c:pt>
                <c:pt idx="1682">
                  <c:v>152.9</c:v>
                </c:pt>
                <c:pt idx="1683">
                  <c:v>147.63</c:v>
                </c:pt>
                <c:pt idx="1684">
                  <c:v>146.35</c:v>
                </c:pt>
                <c:pt idx="1685">
                  <c:v>151.66</c:v>
                </c:pt>
                <c:pt idx="1686">
                  <c:v>148.82</c:v>
                </c:pt>
                <c:pt idx="1687">
                  <c:v>149.9</c:v>
                </c:pt>
                <c:pt idx="1688">
                  <c:v>154.33000000000001</c:v>
                </c:pt>
                <c:pt idx="1689">
                  <c:v>149.04</c:v>
                </c:pt>
                <c:pt idx="1690">
                  <c:v>148.62</c:v>
                </c:pt>
                <c:pt idx="1691">
                  <c:v>152.82</c:v>
                </c:pt>
                <c:pt idx="1692">
                  <c:v>147.28</c:v>
                </c:pt>
                <c:pt idx="1693">
                  <c:v>144.81</c:v>
                </c:pt>
                <c:pt idx="1694">
                  <c:v>152.59</c:v>
                </c:pt>
                <c:pt idx="1695">
                  <c:v>150.15</c:v>
                </c:pt>
                <c:pt idx="1696">
                  <c:v>149.80000000000001</c:v>
                </c:pt>
                <c:pt idx="1697">
                  <c:v>157.22999999999999</c:v>
                </c:pt>
                <c:pt idx="1698">
                  <c:v>149.62</c:v>
                </c:pt>
                <c:pt idx="1699">
                  <c:v>146.85</c:v>
                </c:pt>
                <c:pt idx="1700">
                  <c:v>155.82</c:v>
                </c:pt>
                <c:pt idx="1701">
                  <c:v>146.27000000000001</c:v>
                </c:pt>
                <c:pt idx="1702">
                  <c:v>146.02000000000001</c:v>
                </c:pt>
                <c:pt idx="1703">
                  <c:v>145.41999999999999</c:v>
                </c:pt>
                <c:pt idx="1704">
                  <c:v>146.19999999999999</c:v>
                </c:pt>
                <c:pt idx="1705">
                  <c:v>145.52000000000001</c:v>
                </c:pt>
                <c:pt idx="1706">
                  <c:v>144.16</c:v>
                </c:pt>
                <c:pt idx="1707">
                  <c:v>145.24</c:v>
                </c:pt>
                <c:pt idx="1708">
                  <c:v>145.82</c:v>
                </c:pt>
                <c:pt idx="1709">
                  <c:v>145.77000000000001</c:v>
                </c:pt>
                <c:pt idx="1710">
                  <c:v>146.02000000000001</c:v>
                </c:pt>
                <c:pt idx="1711">
                  <c:v>151.86000000000001</c:v>
                </c:pt>
                <c:pt idx="1712">
                  <c:v>146.07</c:v>
                </c:pt>
                <c:pt idx="1713">
                  <c:v>147.72999999999999</c:v>
                </c:pt>
                <c:pt idx="1714">
                  <c:v>154.61000000000001</c:v>
                </c:pt>
                <c:pt idx="1715">
                  <c:v>149.69999999999999</c:v>
                </c:pt>
                <c:pt idx="1716">
                  <c:v>149.24</c:v>
                </c:pt>
                <c:pt idx="1717">
                  <c:v>153.80000000000001</c:v>
                </c:pt>
                <c:pt idx="1718">
                  <c:v>147.16</c:v>
                </c:pt>
                <c:pt idx="1719">
                  <c:v>146.6</c:v>
                </c:pt>
                <c:pt idx="1720">
                  <c:v>153.16999999999999</c:v>
                </c:pt>
                <c:pt idx="1721">
                  <c:v>148.09</c:v>
                </c:pt>
                <c:pt idx="1722">
                  <c:v>145.02000000000001</c:v>
                </c:pt>
                <c:pt idx="1723">
                  <c:v>148.29</c:v>
                </c:pt>
                <c:pt idx="1724">
                  <c:v>144.46</c:v>
                </c:pt>
                <c:pt idx="1725">
                  <c:v>142.93</c:v>
                </c:pt>
                <c:pt idx="1726">
                  <c:v>148.19</c:v>
                </c:pt>
                <c:pt idx="1727">
                  <c:v>143.83000000000001</c:v>
                </c:pt>
                <c:pt idx="1728">
                  <c:v>142.07</c:v>
                </c:pt>
                <c:pt idx="1729">
                  <c:v>146.22</c:v>
                </c:pt>
                <c:pt idx="1730">
                  <c:v>137.94</c:v>
                </c:pt>
                <c:pt idx="1731">
                  <c:v>138.82</c:v>
                </c:pt>
                <c:pt idx="1732">
                  <c:v>149.91999999999999</c:v>
                </c:pt>
                <c:pt idx="1733">
                  <c:v>142.66999999999999</c:v>
                </c:pt>
                <c:pt idx="1734">
                  <c:v>144.26</c:v>
                </c:pt>
                <c:pt idx="1735">
                  <c:v>144.22999999999999</c:v>
                </c:pt>
                <c:pt idx="1736">
                  <c:v>146.58000000000001</c:v>
                </c:pt>
                <c:pt idx="1737">
                  <c:v>147.71</c:v>
                </c:pt>
                <c:pt idx="1738">
                  <c:v>146.02000000000001</c:v>
                </c:pt>
                <c:pt idx="1739">
                  <c:v>147.03</c:v>
                </c:pt>
                <c:pt idx="1740">
                  <c:v>147.05000000000001</c:v>
                </c:pt>
                <c:pt idx="1741">
                  <c:v>150.96</c:v>
                </c:pt>
                <c:pt idx="1742">
                  <c:v>153.44999999999999</c:v>
                </c:pt>
                <c:pt idx="1743">
                  <c:v>157.18</c:v>
                </c:pt>
                <c:pt idx="1744">
                  <c:v>153.85</c:v>
                </c:pt>
                <c:pt idx="1745">
                  <c:v>154.88</c:v>
                </c:pt>
                <c:pt idx="1746">
                  <c:v>160.22</c:v>
                </c:pt>
                <c:pt idx="1747">
                  <c:v>153.35</c:v>
                </c:pt>
                <c:pt idx="1748">
                  <c:v>155.31</c:v>
                </c:pt>
                <c:pt idx="1749">
                  <c:v>160.15</c:v>
                </c:pt>
                <c:pt idx="1750">
                  <c:v>153.32</c:v>
                </c:pt>
                <c:pt idx="1751">
                  <c:v>153.65</c:v>
                </c:pt>
                <c:pt idx="1752">
                  <c:v>160.35</c:v>
                </c:pt>
                <c:pt idx="1753">
                  <c:v>154.22999999999999</c:v>
                </c:pt>
                <c:pt idx="1754">
                  <c:v>152.69</c:v>
                </c:pt>
                <c:pt idx="1755">
                  <c:v>158.88999999999999</c:v>
                </c:pt>
                <c:pt idx="1756">
                  <c:v>154.31</c:v>
                </c:pt>
                <c:pt idx="1757">
                  <c:v>155.11000000000001</c:v>
                </c:pt>
                <c:pt idx="1758">
                  <c:v>160.44999999999999</c:v>
                </c:pt>
                <c:pt idx="1759">
                  <c:v>155.09</c:v>
                </c:pt>
                <c:pt idx="1760">
                  <c:v>154.1</c:v>
                </c:pt>
                <c:pt idx="1761">
                  <c:v>160.47</c:v>
                </c:pt>
                <c:pt idx="1762">
                  <c:v>153.85</c:v>
                </c:pt>
                <c:pt idx="1763">
                  <c:v>151.63999999999999</c:v>
                </c:pt>
                <c:pt idx="1764">
                  <c:v>159.87</c:v>
                </c:pt>
                <c:pt idx="1765">
                  <c:v>149.82</c:v>
                </c:pt>
                <c:pt idx="1766">
                  <c:v>150.03</c:v>
                </c:pt>
                <c:pt idx="1767">
                  <c:v>147.43</c:v>
                </c:pt>
                <c:pt idx="1768">
                  <c:v>147.81</c:v>
                </c:pt>
                <c:pt idx="1769">
                  <c:v>147.46</c:v>
                </c:pt>
                <c:pt idx="1770">
                  <c:v>148.19</c:v>
                </c:pt>
                <c:pt idx="1771">
                  <c:v>148.36000000000001</c:v>
                </c:pt>
                <c:pt idx="1772">
                  <c:v>146.02000000000001</c:v>
                </c:pt>
                <c:pt idx="1773">
                  <c:v>144.86000000000001</c:v>
                </c:pt>
                <c:pt idx="1774">
                  <c:v>145.04</c:v>
                </c:pt>
                <c:pt idx="1775">
                  <c:v>149.66999999999999</c:v>
                </c:pt>
                <c:pt idx="1776">
                  <c:v>144.76</c:v>
                </c:pt>
                <c:pt idx="1777">
                  <c:v>145.04</c:v>
                </c:pt>
                <c:pt idx="1778">
                  <c:v>149.62</c:v>
                </c:pt>
                <c:pt idx="1779">
                  <c:v>143.4</c:v>
                </c:pt>
                <c:pt idx="1780">
                  <c:v>145.29</c:v>
                </c:pt>
                <c:pt idx="1781">
                  <c:v>150.08000000000001</c:v>
                </c:pt>
                <c:pt idx="1782">
                  <c:v>144.84</c:v>
                </c:pt>
                <c:pt idx="1783">
                  <c:v>142.72</c:v>
                </c:pt>
                <c:pt idx="1784">
                  <c:v>148.16</c:v>
                </c:pt>
                <c:pt idx="1785">
                  <c:v>146.22</c:v>
                </c:pt>
                <c:pt idx="1786">
                  <c:v>149.35</c:v>
                </c:pt>
                <c:pt idx="1787">
                  <c:v>157.02000000000001</c:v>
                </c:pt>
                <c:pt idx="1788">
                  <c:v>153.47</c:v>
                </c:pt>
                <c:pt idx="1789">
                  <c:v>150.88</c:v>
                </c:pt>
                <c:pt idx="1790">
                  <c:v>157.28</c:v>
                </c:pt>
                <c:pt idx="1791">
                  <c:v>149.85</c:v>
                </c:pt>
                <c:pt idx="1792">
                  <c:v>151.21</c:v>
                </c:pt>
                <c:pt idx="1793">
                  <c:v>158.18</c:v>
                </c:pt>
                <c:pt idx="1794">
                  <c:v>149.69999999999999</c:v>
                </c:pt>
                <c:pt idx="1795">
                  <c:v>150.4</c:v>
                </c:pt>
                <c:pt idx="1796">
                  <c:v>157.80000000000001</c:v>
                </c:pt>
                <c:pt idx="1797">
                  <c:v>147.21</c:v>
                </c:pt>
                <c:pt idx="1798">
                  <c:v>146.93</c:v>
                </c:pt>
                <c:pt idx="1799">
                  <c:v>147.13</c:v>
                </c:pt>
                <c:pt idx="1800">
                  <c:v>149.24</c:v>
                </c:pt>
                <c:pt idx="1801">
                  <c:v>149.57</c:v>
                </c:pt>
                <c:pt idx="1802">
                  <c:v>151.56</c:v>
                </c:pt>
                <c:pt idx="1803">
                  <c:v>151.61000000000001</c:v>
                </c:pt>
                <c:pt idx="1804">
                  <c:v>157.47999999999999</c:v>
                </c:pt>
                <c:pt idx="1805">
                  <c:v>153.16999999999999</c:v>
                </c:pt>
                <c:pt idx="1806">
                  <c:v>155.31</c:v>
                </c:pt>
                <c:pt idx="1807">
                  <c:v>160.52000000000001</c:v>
                </c:pt>
                <c:pt idx="1808">
                  <c:v>156.27000000000001</c:v>
                </c:pt>
                <c:pt idx="1809">
                  <c:v>154.25</c:v>
                </c:pt>
                <c:pt idx="1810">
                  <c:v>155.06</c:v>
                </c:pt>
                <c:pt idx="1811">
                  <c:v>151.56</c:v>
                </c:pt>
                <c:pt idx="1812">
                  <c:v>152.38999999999999</c:v>
                </c:pt>
                <c:pt idx="1813">
                  <c:v>155.56</c:v>
                </c:pt>
                <c:pt idx="1814">
                  <c:v>151.54</c:v>
                </c:pt>
                <c:pt idx="1815">
                  <c:v>150.88</c:v>
                </c:pt>
                <c:pt idx="1816">
                  <c:v>154.15</c:v>
                </c:pt>
                <c:pt idx="1817">
                  <c:v>148.38999999999999</c:v>
                </c:pt>
                <c:pt idx="1818">
                  <c:v>150.28</c:v>
                </c:pt>
                <c:pt idx="1819">
                  <c:v>154.78</c:v>
                </c:pt>
                <c:pt idx="1820">
                  <c:v>148.59</c:v>
                </c:pt>
                <c:pt idx="1821">
                  <c:v>148.16</c:v>
                </c:pt>
                <c:pt idx="1822">
                  <c:v>152.57</c:v>
                </c:pt>
                <c:pt idx="1823">
                  <c:v>145.04</c:v>
                </c:pt>
                <c:pt idx="1824">
                  <c:v>143.97999999999999</c:v>
                </c:pt>
                <c:pt idx="1825">
                  <c:v>154.13</c:v>
                </c:pt>
                <c:pt idx="1826">
                  <c:v>146.35</c:v>
                </c:pt>
                <c:pt idx="1827">
                  <c:v>147.05000000000001</c:v>
                </c:pt>
                <c:pt idx="1828">
                  <c:v>148.99</c:v>
                </c:pt>
                <c:pt idx="1829">
                  <c:v>150.1</c:v>
                </c:pt>
                <c:pt idx="1830">
                  <c:v>150.28</c:v>
                </c:pt>
                <c:pt idx="1831">
                  <c:v>151.36000000000001</c:v>
                </c:pt>
                <c:pt idx="1832">
                  <c:v>151.86000000000001</c:v>
                </c:pt>
                <c:pt idx="1833">
                  <c:v>153.37</c:v>
                </c:pt>
                <c:pt idx="1834">
                  <c:v>146.68</c:v>
                </c:pt>
                <c:pt idx="1835">
                  <c:v>146.53</c:v>
                </c:pt>
                <c:pt idx="1836">
                  <c:v>152.69</c:v>
                </c:pt>
                <c:pt idx="1837">
                  <c:v>146.85</c:v>
                </c:pt>
                <c:pt idx="1838">
                  <c:v>149.47</c:v>
                </c:pt>
                <c:pt idx="1839">
                  <c:v>154.63</c:v>
                </c:pt>
                <c:pt idx="1840">
                  <c:v>149.32</c:v>
                </c:pt>
                <c:pt idx="1841">
                  <c:v>153.88</c:v>
                </c:pt>
                <c:pt idx="1842">
                  <c:v>157.44999999999999</c:v>
                </c:pt>
                <c:pt idx="1843">
                  <c:v>147.36000000000001</c:v>
                </c:pt>
                <c:pt idx="1844">
                  <c:v>145.97</c:v>
                </c:pt>
                <c:pt idx="1845">
                  <c:v>151.28</c:v>
                </c:pt>
                <c:pt idx="1846">
                  <c:v>145.16999999999999</c:v>
                </c:pt>
                <c:pt idx="1847">
                  <c:v>147.21</c:v>
                </c:pt>
                <c:pt idx="1848">
                  <c:v>152.06</c:v>
                </c:pt>
                <c:pt idx="1849">
                  <c:v>148.04</c:v>
                </c:pt>
                <c:pt idx="1850">
                  <c:v>146.65</c:v>
                </c:pt>
                <c:pt idx="1851">
                  <c:v>150.35</c:v>
                </c:pt>
                <c:pt idx="1852">
                  <c:v>147.26</c:v>
                </c:pt>
                <c:pt idx="1853">
                  <c:v>147.13</c:v>
                </c:pt>
                <c:pt idx="1854">
                  <c:v>154.36000000000001</c:v>
                </c:pt>
                <c:pt idx="1855">
                  <c:v>146.97999999999999</c:v>
                </c:pt>
                <c:pt idx="1856">
                  <c:v>148.26</c:v>
                </c:pt>
                <c:pt idx="1857">
                  <c:v>150.30000000000001</c:v>
                </c:pt>
                <c:pt idx="1858">
                  <c:v>151.06</c:v>
                </c:pt>
                <c:pt idx="1859">
                  <c:v>151.84</c:v>
                </c:pt>
                <c:pt idx="1860">
                  <c:v>150.76</c:v>
                </c:pt>
                <c:pt idx="1861">
                  <c:v>150.55000000000001</c:v>
                </c:pt>
                <c:pt idx="1862">
                  <c:v>151.41</c:v>
                </c:pt>
                <c:pt idx="1863">
                  <c:v>150.25</c:v>
                </c:pt>
                <c:pt idx="1864">
                  <c:v>148.97</c:v>
                </c:pt>
                <c:pt idx="1865">
                  <c:v>155.31</c:v>
                </c:pt>
                <c:pt idx="1866">
                  <c:v>149.94999999999999</c:v>
                </c:pt>
                <c:pt idx="1867">
                  <c:v>147.46</c:v>
                </c:pt>
                <c:pt idx="1868">
                  <c:v>152.79</c:v>
                </c:pt>
                <c:pt idx="1869">
                  <c:v>150.76</c:v>
                </c:pt>
                <c:pt idx="1870">
                  <c:v>150.83000000000001</c:v>
                </c:pt>
                <c:pt idx="1871">
                  <c:v>158.28</c:v>
                </c:pt>
                <c:pt idx="1872">
                  <c:v>151.76</c:v>
                </c:pt>
                <c:pt idx="1873">
                  <c:v>149.77000000000001</c:v>
                </c:pt>
                <c:pt idx="1874">
                  <c:v>155.31</c:v>
                </c:pt>
                <c:pt idx="1875">
                  <c:v>149.97</c:v>
                </c:pt>
                <c:pt idx="1876">
                  <c:v>151.56</c:v>
                </c:pt>
                <c:pt idx="1877">
                  <c:v>156.57</c:v>
                </c:pt>
                <c:pt idx="1878">
                  <c:v>149.41999999999999</c:v>
                </c:pt>
                <c:pt idx="1879">
                  <c:v>147.08000000000001</c:v>
                </c:pt>
                <c:pt idx="1880">
                  <c:v>154.91</c:v>
                </c:pt>
                <c:pt idx="1881">
                  <c:v>149.09</c:v>
                </c:pt>
                <c:pt idx="1882">
                  <c:v>149.75</c:v>
                </c:pt>
                <c:pt idx="1883">
                  <c:v>155.34</c:v>
                </c:pt>
                <c:pt idx="1884">
                  <c:v>147.13</c:v>
                </c:pt>
                <c:pt idx="1885">
                  <c:v>148.31</c:v>
                </c:pt>
                <c:pt idx="1886">
                  <c:v>157.69999999999999</c:v>
                </c:pt>
                <c:pt idx="1887">
                  <c:v>148.54</c:v>
                </c:pt>
                <c:pt idx="1888">
                  <c:v>149.16999999999999</c:v>
                </c:pt>
                <c:pt idx="1889">
                  <c:v>150.05000000000001</c:v>
                </c:pt>
                <c:pt idx="1890">
                  <c:v>146.63</c:v>
                </c:pt>
                <c:pt idx="1891">
                  <c:v>146.47999999999999</c:v>
                </c:pt>
                <c:pt idx="1892">
                  <c:v>144.81</c:v>
                </c:pt>
                <c:pt idx="1893">
                  <c:v>145.13999999999999</c:v>
                </c:pt>
                <c:pt idx="1894">
                  <c:v>145.77000000000001</c:v>
                </c:pt>
                <c:pt idx="1895">
                  <c:v>144.34</c:v>
                </c:pt>
                <c:pt idx="1896">
                  <c:v>146.75</c:v>
                </c:pt>
                <c:pt idx="1897">
                  <c:v>152.77000000000001</c:v>
                </c:pt>
                <c:pt idx="1898">
                  <c:v>151.08000000000001</c:v>
                </c:pt>
                <c:pt idx="1899">
                  <c:v>149.19</c:v>
                </c:pt>
                <c:pt idx="1900">
                  <c:v>154.93</c:v>
                </c:pt>
                <c:pt idx="1901">
                  <c:v>149.41999999999999</c:v>
                </c:pt>
                <c:pt idx="1902">
                  <c:v>147.91</c:v>
                </c:pt>
                <c:pt idx="1903">
                  <c:v>153.02000000000001</c:v>
                </c:pt>
                <c:pt idx="1904">
                  <c:v>150</c:v>
                </c:pt>
                <c:pt idx="1905">
                  <c:v>150.03</c:v>
                </c:pt>
                <c:pt idx="1906">
                  <c:v>157.33000000000001</c:v>
                </c:pt>
                <c:pt idx="1907">
                  <c:v>147.78</c:v>
                </c:pt>
                <c:pt idx="1908">
                  <c:v>147.43</c:v>
                </c:pt>
                <c:pt idx="1909">
                  <c:v>155.06</c:v>
                </c:pt>
                <c:pt idx="1910">
                  <c:v>150.93</c:v>
                </c:pt>
                <c:pt idx="1911">
                  <c:v>151.03</c:v>
                </c:pt>
                <c:pt idx="1912">
                  <c:v>157.1</c:v>
                </c:pt>
                <c:pt idx="1913">
                  <c:v>151.66</c:v>
                </c:pt>
                <c:pt idx="1914">
                  <c:v>151.03</c:v>
                </c:pt>
                <c:pt idx="1915">
                  <c:v>157.28</c:v>
                </c:pt>
                <c:pt idx="1916">
                  <c:v>152.54</c:v>
                </c:pt>
                <c:pt idx="1917">
                  <c:v>153.1</c:v>
                </c:pt>
                <c:pt idx="1918">
                  <c:v>163.19</c:v>
                </c:pt>
                <c:pt idx="1919">
                  <c:v>151.79</c:v>
                </c:pt>
                <c:pt idx="1920">
                  <c:v>149.77000000000001</c:v>
                </c:pt>
                <c:pt idx="1921">
                  <c:v>148.59</c:v>
                </c:pt>
                <c:pt idx="1922">
                  <c:v>147</c:v>
                </c:pt>
                <c:pt idx="1923">
                  <c:v>146.65</c:v>
                </c:pt>
                <c:pt idx="1924">
                  <c:v>145.69</c:v>
                </c:pt>
                <c:pt idx="1925">
                  <c:v>146.35</c:v>
                </c:pt>
                <c:pt idx="1926">
                  <c:v>146.44999999999999</c:v>
                </c:pt>
                <c:pt idx="1927">
                  <c:v>142.52000000000001</c:v>
                </c:pt>
                <c:pt idx="1928">
                  <c:v>141.29</c:v>
                </c:pt>
                <c:pt idx="1929">
                  <c:v>150.38</c:v>
                </c:pt>
                <c:pt idx="1930">
                  <c:v>149.13999999999999</c:v>
                </c:pt>
                <c:pt idx="1931">
                  <c:v>152.38999999999999</c:v>
                </c:pt>
                <c:pt idx="1932">
                  <c:v>158.59</c:v>
                </c:pt>
                <c:pt idx="1933">
                  <c:v>154.53</c:v>
                </c:pt>
                <c:pt idx="1934">
                  <c:v>154.56</c:v>
                </c:pt>
                <c:pt idx="1935">
                  <c:v>160.66999999999999</c:v>
                </c:pt>
                <c:pt idx="1936">
                  <c:v>154.13</c:v>
                </c:pt>
                <c:pt idx="1937">
                  <c:v>152.77000000000001</c:v>
                </c:pt>
                <c:pt idx="1938">
                  <c:v>155.94</c:v>
                </c:pt>
                <c:pt idx="1939">
                  <c:v>150.19999999999999</c:v>
                </c:pt>
                <c:pt idx="1940">
                  <c:v>145.91999999999999</c:v>
                </c:pt>
                <c:pt idx="1941">
                  <c:v>151.18</c:v>
                </c:pt>
                <c:pt idx="1942">
                  <c:v>144.18</c:v>
                </c:pt>
                <c:pt idx="1943">
                  <c:v>145.82</c:v>
                </c:pt>
                <c:pt idx="1944">
                  <c:v>152.22</c:v>
                </c:pt>
                <c:pt idx="1945">
                  <c:v>147.16</c:v>
                </c:pt>
                <c:pt idx="1946">
                  <c:v>148.16</c:v>
                </c:pt>
                <c:pt idx="1947">
                  <c:v>159.38999999999999</c:v>
                </c:pt>
                <c:pt idx="1948">
                  <c:v>151.08000000000001</c:v>
                </c:pt>
                <c:pt idx="1949">
                  <c:v>151.26</c:v>
                </c:pt>
                <c:pt idx="1950">
                  <c:v>148.49</c:v>
                </c:pt>
                <c:pt idx="1951">
                  <c:v>151.06</c:v>
                </c:pt>
                <c:pt idx="1952">
                  <c:v>148.34</c:v>
                </c:pt>
                <c:pt idx="1953">
                  <c:v>150.55000000000001</c:v>
                </c:pt>
                <c:pt idx="1954">
                  <c:v>149.85</c:v>
                </c:pt>
                <c:pt idx="1955">
                  <c:v>148.51</c:v>
                </c:pt>
                <c:pt idx="1956">
                  <c:v>151.51</c:v>
                </c:pt>
                <c:pt idx="1957">
                  <c:v>150.68</c:v>
                </c:pt>
                <c:pt idx="1958">
                  <c:v>157.12</c:v>
                </c:pt>
                <c:pt idx="1959">
                  <c:v>149.19</c:v>
                </c:pt>
                <c:pt idx="1960">
                  <c:v>148.82</c:v>
                </c:pt>
                <c:pt idx="1961">
                  <c:v>154.03</c:v>
                </c:pt>
                <c:pt idx="1962">
                  <c:v>150.72999999999999</c:v>
                </c:pt>
                <c:pt idx="1963">
                  <c:v>151.88999999999999</c:v>
                </c:pt>
                <c:pt idx="1964">
                  <c:v>156.29</c:v>
                </c:pt>
                <c:pt idx="1965">
                  <c:v>153.83000000000001</c:v>
                </c:pt>
                <c:pt idx="1966">
                  <c:v>152.11000000000001</c:v>
                </c:pt>
                <c:pt idx="1967">
                  <c:v>153.88</c:v>
                </c:pt>
                <c:pt idx="1968">
                  <c:v>147.18</c:v>
                </c:pt>
                <c:pt idx="1969">
                  <c:v>144.69</c:v>
                </c:pt>
                <c:pt idx="1970">
                  <c:v>152.47</c:v>
                </c:pt>
                <c:pt idx="1971">
                  <c:v>144.41</c:v>
                </c:pt>
                <c:pt idx="1972">
                  <c:v>142.09</c:v>
                </c:pt>
                <c:pt idx="1973">
                  <c:v>147.58000000000001</c:v>
                </c:pt>
                <c:pt idx="1974">
                  <c:v>141.57</c:v>
                </c:pt>
                <c:pt idx="1975">
                  <c:v>145.66999999999999</c:v>
                </c:pt>
                <c:pt idx="1976">
                  <c:v>152.37</c:v>
                </c:pt>
                <c:pt idx="1977">
                  <c:v>144.99</c:v>
                </c:pt>
                <c:pt idx="1978">
                  <c:v>146.94999999999999</c:v>
                </c:pt>
                <c:pt idx="1979">
                  <c:v>154.41</c:v>
                </c:pt>
                <c:pt idx="1980">
                  <c:v>148.34</c:v>
                </c:pt>
                <c:pt idx="1981">
                  <c:v>148.66999999999999</c:v>
                </c:pt>
                <c:pt idx="1982">
                  <c:v>159.74</c:v>
                </c:pt>
                <c:pt idx="1983">
                  <c:v>147.66</c:v>
                </c:pt>
                <c:pt idx="1984">
                  <c:v>146.19999999999999</c:v>
                </c:pt>
                <c:pt idx="1985">
                  <c:v>145.82</c:v>
                </c:pt>
                <c:pt idx="1986">
                  <c:v>144.59</c:v>
                </c:pt>
                <c:pt idx="1987">
                  <c:v>144.01</c:v>
                </c:pt>
                <c:pt idx="1988">
                  <c:v>146.6</c:v>
                </c:pt>
                <c:pt idx="1989">
                  <c:v>147.91</c:v>
                </c:pt>
                <c:pt idx="1990">
                  <c:v>147.43</c:v>
                </c:pt>
                <c:pt idx="1991">
                  <c:v>146.83000000000001</c:v>
                </c:pt>
                <c:pt idx="1992">
                  <c:v>147.47999999999999</c:v>
                </c:pt>
                <c:pt idx="1993">
                  <c:v>150.81</c:v>
                </c:pt>
                <c:pt idx="1994">
                  <c:v>145.59</c:v>
                </c:pt>
                <c:pt idx="1995">
                  <c:v>148.09</c:v>
                </c:pt>
                <c:pt idx="1996">
                  <c:v>154.36000000000001</c:v>
                </c:pt>
                <c:pt idx="1997">
                  <c:v>149.19</c:v>
                </c:pt>
                <c:pt idx="1998">
                  <c:v>147.94</c:v>
                </c:pt>
                <c:pt idx="1999">
                  <c:v>152.57</c:v>
                </c:pt>
                <c:pt idx="2000">
                  <c:v>149.52000000000001</c:v>
                </c:pt>
                <c:pt idx="2001">
                  <c:v>149.12</c:v>
                </c:pt>
                <c:pt idx="2002">
                  <c:v>152.27000000000001</c:v>
                </c:pt>
                <c:pt idx="2003">
                  <c:v>147.99</c:v>
                </c:pt>
                <c:pt idx="2004">
                  <c:v>146.15</c:v>
                </c:pt>
                <c:pt idx="2005">
                  <c:v>151.01</c:v>
                </c:pt>
                <c:pt idx="2006">
                  <c:v>145.97</c:v>
                </c:pt>
                <c:pt idx="2007">
                  <c:v>142.77000000000001</c:v>
                </c:pt>
                <c:pt idx="2008">
                  <c:v>150.91</c:v>
                </c:pt>
                <c:pt idx="2009">
                  <c:v>147.16</c:v>
                </c:pt>
                <c:pt idx="2010">
                  <c:v>149.5</c:v>
                </c:pt>
                <c:pt idx="2011">
                  <c:v>156.04</c:v>
                </c:pt>
                <c:pt idx="2012">
                  <c:v>152.44</c:v>
                </c:pt>
                <c:pt idx="2013">
                  <c:v>153.12</c:v>
                </c:pt>
                <c:pt idx="2014">
                  <c:v>156.91999999999999</c:v>
                </c:pt>
                <c:pt idx="2015">
                  <c:v>149.47</c:v>
                </c:pt>
                <c:pt idx="2016">
                  <c:v>148.94</c:v>
                </c:pt>
                <c:pt idx="2017">
                  <c:v>148.94</c:v>
                </c:pt>
                <c:pt idx="2018">
                  <c:v>149.77000000000001</c:v>
                </c:pt>
                <c:pt idx="2019">
                  <c:v>150.65</c:v>
                </c:pt>
                <c:pt idx="2020">
                  <c:v>150.86000000000001</c:v>
                </c:pt>
                <c:pt idx="2021">
                  <c:v>148.84</c:v>
                </c:pt>
                <c:pt idx="2022">
                  <c:v>147.99</c:v>
                </c:pt>
                <c:pt idx="2023">
                  <c:v>145.04</c:v>
                </c:pt>
                <c:pt idx="2024">
                  <c:v>144.61000000000001</c:v>
                </c:pt>
                <c:pt idx="2025">
                  <c:v>146.65</c:v>
                </c:pt>
                <c:pt idx="2026">
                  <c:v>148.31</c:v>
                </c:pt>
                <c:pt idx="2027">
                  <c:v>150.18</c:v>
                </c:pt>
                <c:pt idx="2028">
                  <c:v>155.44</c:v>
                </c:pt>
                <c:pt idx="2029">
                  <c:v>150.93</c:v>
                </c:pt>
                <c:pt idx="2030">
                  <c:v>150.69999999999999</c:v>
                </c:pt>
                <c:pt idx="2031">
                  <c:v>151.88999999999999</c:v>
                </c:pt>
                <c:pt idx="2032">
                  <c:v>146.88</c:v>
                </c:pt>
                <c:pt idx="2033">
                  <c:v>144.71</c:v>
                </c:pt>
                <c:pt idx="2034">
                  <c:v>148.56</c:v>
                </c:pt>
                <c:pt idx="2035">
                  <c:v>144.51</c:v>
                </c:pt>
                <c:pt idx="2036">
                  <c:v>145.52000000000001</c:v>
                </c:pt>
                <c:pt idx="2037">
                  <c:v>150.4</c:v>
                </c:pt>
                <c:pt idx="2038">
                  <c:v>147.36000000000001</c:v>
                </c:pt>
                <c:pt idx="2039">
                  <c:v>150.69999999999999</c:v>
                </c:pt>
                <c:pt idx="2040">
                  <c:v>157.6</c:v>
                </c:pt>
                <c:pt idx="2041">
                  <c:v>153.05000000000001</c:v>
                </c:pt>
                <c:pt idx="2042">
                  <c:v>155.54</c:v>
                </c:pt>
                <c:pt idx="2043">
                  <c:v>161.15</c:v>
                </c:pt>
                <c:pt idx="2044">
                  <c:v>154.91</c:v>
                </c:pt>
                <c:pt idx="2045">
                  <c:v>154.68</c:v>
                </c:pt>
                <c:pt idx="2046">
                  <c:v>160.69999999999999</c:v>
                </c:pt>
                <c:pt idx="2047">
                  <c:v>148.87</c:v>
                </c:pt>
                <c:pt idx="2048">
                  <c:v>149.72</c:v>
                </c:pt>
                <c:pt idx="2049">
                  <c:v>149.30000000000001</c:v>
                </c:pt>
                <c:pt idx="2050">
                  <c:v>151.79</c:v>
                </c:pt>
                <c:pt idx="2051">
                  <c:v>153.1</c:v>
                </c:pt>
                <c:pt idx="2052">
                  <c:v>152.32</c:v>
                </c:pt>
                <c:pt idx="2053">
                  <c:v>152.06</c:v>
                </c:pt>
                <c:pt idx="2054">
                  <c:v>153</c:v>
                </c:pt>
                <c:pt idx="2055">
                  <c:v>151.36000000000001</c:v>
                </c:pt>
                <c:pt idx="2056">
                  <c:v>142.77000000000001</c:v>
                </c:pt>
                <c:pt idx="2057">
                  <c:v>148.72</c:v>
                </c:pt>
                <c:pt idx="2058">
                  <c:v>146.68</c:v>
                </c:pt>
                <c:pt idx="2059">
                  <c:v>146.58000000000001</c:v>
                </c:pt>
                <c:pt idx="2060">
                  <c:v>152.57</c:v>
                </c:pt>
                <c:pt idx="2061">
                  <c:v>150.58000000000001</c:v>
                </c:pt>
                <c:pt idx="2062">
                  <c:v>150.86000000000001</c:v>
                </c:pt>
                <c:pt idx="2063">
                  <c:v>157.28</c:v>
                </c:pt>
                <c:pt idx="2064">
                  <c:v>148.87</c:v>
                </c:pt>
                <c:pt idx="2065">
                  <c:v>148.79</c:v>
                </c:pt>
                <c:pt idx="2066">
                  <c:v>155.74</c:v>
                </c:pt>
                <c:pt idx="2067">
                  <c:v>152.34</c:v>
                </c:pt>
                <c:pt idx="2068">
                  <c:v>150.15</c:v>
                </c:pt>
                <c:pt idx="2069">
                  <c:v>157.12</c:v>
                </c:pt>
                <c:pt idx="2070">
                  <c:v>153.6</c:v>
                </c:pt>
                <c:pt idx="2071">
                  <c:v>151.06</c:v>
                </c:pt>
                <c:pt idx="2072">
                  <c:v>158.43</c:v>
                </c:pt>
                <c:pt idx="2073">
                  <c:v>154.22999999999999</c:v>
                </c:pt>
                <c:pt idx="2074">
                  <c:v>154.38</c:v>
                </c:pt>
                <c:pt idx="2075">
                  <c:v>160.41999999999999</c:v>
                </c:pt>
                <c:pt idx="2076">
                  <c:v>156.22</c:v>
                </c:pt>
                <c:pt idx="2077">
                  <c:v>156.13999999999999</c:v>
                </c:pt>
                <c:pt idx="2078">
                  <c:v>151.81</c:v>
                </c:pt>
                <c:pt idx="2079">
                  <c:v>152.27000000000001</c:v>
                </c:pt>
                <c:pt idx="2080">
                  <c:v>150.68</c:v>
                </c:pt>
                <c:pt idx="2081">
                  <c:v>151.84</c:v>
                </c:pt>
                <c:pt idx="2082">
                  <c:v>153.47</c:v>
                </c:pt>
                <c:pt idx="2083">
                  <c:v>153.30000000000001</c:v>
                </c:pt>
                <c:pt idx="2084">
                  <c:v>153.4</c:v>
                </c:pt>
                <c:pt idx="2085">
                  <c:v>152.82</c:v>
                </c:pt>
                <c:pt idx="2086">
                  <c:v>161.03</c:v>
                </c:pt>
                <c:pt idx="2087">
                  <c:v>154.56</c:v>
                </c:pt>
                <c:pt idx="2088">
                  <c:v>154.58000000000001</c:v>
                </c:pt>
                <c:pt idx="2089">
                  <c:v>159.72</c:v>
                </c:pt>
                <c:pt idx="2090">
                  <c:v>153.65</c:v>
                </c:pt>
                <c:pt idx="2091">
                  <c:v>154.03</c:v>
                </c:pt>
                <c:pt idx="2092">
                  <c:v>158.33000000000001</c:v>
                </c:pt>
                <c:pt idx="2093">
                  <c:v>153.55000000000001</c:v>
                </c:pt>
                <c:pt idx="2094">
                  <c:v>152.27000000000001</c:v>
                </c:pt>
                <c:pt idx="2095">
                  <c:v>156.62</c:v>
                </c:pt>
                <c:pt idx="2096">
                  <c:v>150.15</c:v>
                </c:pt>
                <c:pt idx="2097">
                  <c:v>149.52000000000001</c:v>
                </c:pt>
                <c:pt idx="2098">
                  <c:v>154.47999999999999</c:v>
                </c:pt>
                <c:pt idx="2099">
                  <c:v>149.47</c:v>
                </c:pt>
                <c:pt idx="2100">
                  <c:v>150.4</c:v>
                </c:pt>
                <c:pt idx="2101">
                  <c:v>155.04</c:v>
                </c:pt>
                <c:pt idx="2102">
                  <c:v>146.47999999999999</c:v>
                </c:pt>
                <c:pt idx="2103">
                  <c:v>147.71</c:v>
                </c:pt>
                <c:pt idx="2104">
                  <c:v>153.07</c:v>
                </c:pt>
                <c:pt idx="2105">
                  <c:v>147.96</c:v>
                </c:pt>
                <c:pt idx="2106">
                  <c:v>147.96</c:v>
                </c:pt>
                <c:pt idx="2107">
                  <c:v>155.74</c:v>
                </c:pt>
                <c:pt idx="2108">
                  <c:v>147.28</c:v>
                </c:pt>
                <c:pt idx="2109">
                  <c:v>148.59</c:v>
                </c:pt>
                <c:pt idx="2110">
                  <c:v>158.91</c:v>
                </c:pt>
                <c:pt idx="2111">
                  <c:v>148.97</c:v>
                </c:pt>
                <c:pt idx="2112">
                  <c:v>150.1</c:v>
                </c:pt>
                <c:pt idx="2113">
                  <c:v>150.18</c:v>
                </c:pt>
                <c:pt idx="2114">
                  <c:v>146.22</c:v>
                </c:pt>
                <c:pt idx="2115">
                  <c:v>145.09</c:v>
                </c:pt>
                <c:pt idx="2116">
                  <c:v>141.82</c:v>
                </c:pt>
                <c:pt idx="2117">
                  <c:v>141.99</c:v>
                </c:pt>
                <c:pt idx="2118">
                  <c:v>143.55000000000001</c:v>
                </c:pt>
                <c:pt idx="2119">
                  <c:v>142.94999999999999</c:v>
                </c:pt>
                <c:pt idx="2120">
                  <c:v>147.21</c:v>
                </c:pt>
                <c:pt idx="2121">
                  <c:v>150.93</c:v>
                </c:pt>
                <c:pt idx="2122">
                  <c:v>144.08000000000001</c:v>
                </c:pt>
                <c:pt idx="2123">
                  <c:v>140.96</c:v>
                </c:pt>
                <c:pt idx="2124">
                  <c:v>147.86000000000001</c:v>
                </c:pt>
                <c:pt idx="2125">
                  <c:v>143.58000000000001</c:v>
                </c:pt>
                <c:pt idx="2126">
                  <c:v>144.06</c:v>
                </c:pt>
                <c:pt idx="2127">
                  <c:v>149.04</c:v>
                </c:pt>
                <c:pt idx="2128">
                  <c:v>145.54</c:v>
                </c:pt>
                <c:pt idx="2129">
                  <c:v>148.31</c:v>
                </c:pt>
                <c:pt idx="2130">
                  <c:v>155.19</c:v>
                </c:pt>
                <c:pt idx="2131">
                  <c:v>152.04</c:v>
                </c:pt>
                <c:pt idx="2132">
                  <c:v>148.72</c:v>
                </c:pt>
                <c:pt idx="2133">
                  <c:v>153.52000000000001</c:v>
                </c:pt>
                <c:pt idx="2134">
                  <c:v>146.85</c:v>
                </c:pt>
                <c:pt idx="2135">
                  <c:v>148.21</c:v>
                </c:pt>
                <c:pt idx="2136">
                  <c:v>155.59</c:v>
                </c:pt>
                <c:pt idx="2137">
                  <c:v>149.77000000000001</c:v>
                </c:pt>
                <c:pt idx="2138">
                  <c:v>152.72</c:v>
                </c:pt>
                <c:pt idx="2139">
                  <c:v>158.56</c:v>
                </c:pt>
                <c:pt idx="2140">
                  <c:v>154.68</c:v>
                </c:pt>
                <c:pt idx="2141">
                  <c:v>152.24</c:v>
                </c:pt>
                <c:pt idx="2142">
                  <c:v>163.02000000000001</c:v>
                </c:pt>
                <c:pt idx="2143">
                  <c:v>150.38</c:v>
                </c:pt>
                <c:pt idx="2144">
                  <c:v>148.62</c:v>
                </c:pt>
                <c:pt idx="2145">
                  <c:v>151.61000000000001</c:v>
                </c:pt>
                <c:pt idx="2146">
                  <c:v>151.88999999999999</c:v>
                </c:pt>
                <c:pt idx="2147">
                  <c:v>150.93</c:v>
                </c:pt>
                <c:pt idx="2148">
                  <c:v>148.82</c:v>
                </c:pt>
                <c:pt idx="2149">
                  <c:v>150.65</c:v>
                </c:pt>
                <c:pt idx="2150">
                  <c:v>153.05000000000001</c:v>
                </c:pt>
                <c:pt idx="2151">
                  <c:v>152.41999999999999</c:v>
                </c:pt>
                <c:pt idx="2152">
                  <c:v>151.54</c:v>
                </c:pt>
                <c:pt idx="2153">
                  <c:v>156.55000000000001</c:v>
                </c:pt>
                <c:pt idx="2154">
                  <c:v>152.04</c:v>
                </c:pt>
                <c:pt idx="2155">
                  <c:v>151.61000000000001</c:v>
                </c:pt>
                <c:pt idx="2156">
                  <c:v>156.9</c:v>
                </c:pt>
                <c:pt idx="2157">
                  <c:v>149.27000000000001</c:v>
                </c:pt>
                <c:pt idx="2158">
                  <c:v>149.72</c:v>
                </c:pt>
                <c:pt idx="2159">
                  <c:v>154.15</c:v>
                </c:pt>
                <c:pt idx="2160">
                  <c:v>146.69999999999999</c:v>
                </c:pt>
                <c:pt idx="2161">
                  <c:v>147.31</c:v>
                </c:pt>
                <c:pt idx="2162">
                  <c:v>153.68</c:v>
                </c:pt>
                <c:pt idx="2163">
                  <c:v>150.08000000000001</c:v>
                </c:pt>
                <c:pt idx="2164">
                  <c:v>148.04</c:v>
                </c:pt>
                <c:pt idx="2165">
                  <c:v>151.59</c:v>
                </c:pt>
                <c:pt idx="2166">
                  <c:v>147.08000000000001</c:v>
                </c:pt>
                <c:pt idx="2167">
                  <c:v>145.87</c:v>
                </c:pt>
                <c:pt idx="2168">
                  <c:v>151.36000000000001</c:v>
                </c:pt>
                <c:pt idx="2169">
                  <c:v>145.80000000000001</c:v>
                </c:pt>
                <c:pt idx="2170">
                  <c:v>146.9</c:v>
                </c:pt>
                <c:pt idx="2171">
                  <c:v>153.55000000000001</c:v>
                </c:pt>
                <c:pt idx="2172">
                  <c:v>147.88999999999999</c:v>
                </c:pt>
                <c:pt idx="2173">
                  <c:v>150.47999999999999</c:v>
                </c:pt>
                <c:pt idx="2174">
                  <c:v>159.41999999999999</c:v>
                </c:pt>
                <c:pt idx="2175">
                  <c:v>153.6</c:v>
                </c:pt>
                <c:pt idx="2176">
                  <c:v>152.69</c:v>
                </c:pt>
                <c:pt idx="2177">
                  <c:v>148.72</c:v>
                </c:pt>
                <c:pt idx="2178">
                  <c:v>150.15</c:v>
                </c:pt>
                <c:pt idx="2179">
                  <c:v>150.72999999999999</c:v>
                </c:pt>
                <c:pt idx="2180">
                  <c:v>150.97999999999999</c:v>
                </c:pt>
                <c:pt idx="2181">
                  <c:v>148.38999999999999</c:v>
                </c:pt>
                <c:pt idx="2182">
                  <c:v>149.5</c:v>
                </c:pt>
                <c:pt idx="2183">
                  <c:v>151.44</c:v>
                </c:pt>
                <c:pt idx="2184">
                  <c:v>151.11000000000001</c:v>
                </c:pt>
                <c:pt idx="2185">
                  <c:v>155.94</c:v>
                </c:pt>
                <c:pt idx="2186">
                  <c:v>151.49</c:v>
                </c:pt>
                <c:pt idx="2187">
                  <c:v>149.44999999999999</c:v>
                </c:pt>
                <c:pt idx="2188">
                  <c:v>156.72</c:v>
                </c:pt>
                <c:pt idx="2189">
                  <c:v>151.86000000000001</c:v>
                </c:pt>
                <c:pt idx="2190">
                  <c:v>150.22999999999999</c:v>
                </c:pt>
                <c:pt idx="2191">
                  <c:v>153.05000000000001</c:v>
                </c:pt>
                <c:pt idx="2192">
                  <c:v>146.93</c:v>
                </c:pt>
                <c:pt idx="2193">
                  <c:v>148.84</c:v>
                </c:pt>
                <c:pt idx="2194">
                  <c:v>153.63</c:v>
                </c:pt>
                <c:pt idx="2195">
                  <c:v>148.49</c:v>
                </c:pt>
                <c:pt idx="2196">
                  <c:v>148.74</c:v>
                </c:pt>
                <c:pt idx="2197">
                  <c:v>154.31</c:v>
                </c:pt>
                <c:pt idx="2198">
                  <c:v>147</c:v>
                </c:pt>
                <c:pt idx="2199">
                  <c:v>149.6</c:v>
                </c:pt>
                <c:pt idx="2200">
                  <c:v>155.01</c:v>
                </c:pt>
                <c:pt idx="2201">
                  <c:v>149.44999999999999</c:v>
                </c:pt>
                <c:pt idx="2202">
                  <c:v>147.94</c:v>
                </c:pt>
                <c:pt idx="2203">
                  <c:v>153.68</c:v>
                </c:pt>
                <c:pt idx="2204">
                  <c:v>146.9</c:v>
                </c:pt>
                <c:pt idx="2205">
                  <c:v>143.71</c:v>
                </c:pt>
                <c:pt idx="2206">
                  <c:v>149.6</c:v>
                </c:pt>
                <c:pt idx="2207">
                  <c:v>141.99</c:v>
                </c:pt>
                <c:pt idx="2208">
                  <c:v>141.97</c:v>
                </c:pt>
                <c:pt idx="2209">
                  <c:v>153.07</c:v>
                </c:pt>
                <c:pt idx="2210">
                  <c:v>146.75</c:v>
                </c:pt>
                <c:pt idx="2211">
                  <c:v>146.27000000000001</c:v>
                </c:pt>
                <c:pt idx="2212">
                  <c:v>146.47999999999999</c:v>
                </c:pt>
                <c:pt idx="2213">
                  <c:v>147.16</c:v>
                </c:pt>
                <c:pt idx="2214">
                  <c:v>147.61000000000001</c:v>
                </c:pt>
                <c:pt idx="2215">
                  <c:v>149.19</c:v>
                </c:pt>
                <c:pt idx="2216">
                  <c:v>149.37</c:v>
                </c:pt>
                <c:pt idx="2217">
                  <c:v>148.97</c:v>
                </c:pt>
                <c:pt idx="2218">
                  <c:v>148.97</c:v>
                </c:pt>
                <c:pt idx="2219">
                  <c:v>149.97</c:v>
                </c:pt>
                <c:pt idx="2220">
                  <c:v>154.1</c:v>
                </c:pt>
                <c:pt idx="2221">
                  <c:v>148.41</c:v>
                </c:pt>
                <c:pt idx="2222">
                  <c:v>147.71</c:v>
                </c:pt>
                <c:pt idx="2223">
                  <c:v>154.05000000000001</c:v>
                </c:pt>
                <c:pt idx="2224">
                  <c:v>148.94</c:v>
                </c:pt>
                <c:pt idx="2225">
                  <c:v>148.74</c:v>
                </c:pt>
                <c:pt idx="2226">
                  <c:v>154.86000000000001</c:v>
                </c:pt>
                <c:pt idx="2227">
                  <c:v>148.79</c:v>
                </c:pt>
                <c:pt idx="2228">
                  <c:v>146.97999999999999</c:v>
                </c:pt>
                <c:pt idx="2229">
                  <c:v>152.77000000000001</c:v>
                </c:pt>
                <c:pt idx="2230">
                  <c:v>148.74</c:v>
                </c:pt>
                <c:pt idx="2231">
                  <c:v>144.59</c:v>
                </c:pt>
                <c:pt idx="2232">
                  <c:v>149.55000000000001</c:v>
                </c:pt>
                <c:pt idx="2233">
                  <c:v>142.57</c:v>
                </c:pt>
                <c:pt idx="2234">
                  <c:v>143</c:v>
                </c:pt>
                <c:pt idx="2235">
                  <c:v>149.5</c:v>
                </c:pt>
                <c:pt idx="2236">
                  <c:v>147.76</c:v>
                </c:pt>
                <c:pt idx="2237">
                  <c:v>149.62</c:v>
                </c:pt>
                <c:pt idx="2238">
                  <c:v>154.81</c:v>
                </c:pt>
                <c:pt idx="2239">
                  <c:v>145.38999999999999</c:v>
                </c:pt>
                <c:pt idx="2240">
                  <c:v>147.46</c:v>
                </c:pt>
                <c:pt idx="2241">
                  <c:v>153.12</c:v>
                </c:pt>
                <c:pt idx="2242">
                  <c:v>145.94999999999999</c:v>
                </c:pt>
                <c:pt idx="2243">
                  <c:v>146.22</c:v>
                </c:pt>
                <c:pt idx="2244">
                  <c:v>153.15</c:v>
                </c:pt>
                <c:pt idx="2245">
                  <c:v>145.47</c:v>
                </c:pt>
                <c:pt idx="2246">
                  <c:v>148.06</c:v>
                </c:pt>
                <c:pt idx="2247">
                  <c:v>149.75</c:v>
                </c:pt>
                <c:pt idx="2248">
                  <c:v>150.13</c:v>
                </c:pt>
                <c:pt idx="2249">
                  <c:v>148.21</c:v>
                </c:pt>
                <c:pt idx="2250">
                  <c:v>143.88</c:v>
                </c:pt>
                <c:pt idx="2251">
                  <c:v>145.22</c:v>
                </c:pt>
                <c:pt idx="2252">
                  <c:v>146.65</c:v>
                </c:pt>
                <c:pt idx="2253">
                  <c:v>147.21</c:v>
                </c:pt>
                <c:pt idx="2254">
                  <c:v>148.87</c:v>
                </c:pt>
                <c:pt idx="2255">
                  <c:v>147.72999999999999</c:v>
                </c:pt>
                <c:pt idx="2256">
                  <c:v>147.72999999999999</c:v>
                </c:pt>
                <c:pt idx="2257">
                  <c:v>148.54</c:v>
                </c:pt>
                <c:pt idx="2258">
                  <c:v>153.72999999999999</c:v>
                </c:pt>
                <c:pt idx="2259">
                  <c:v>146.63</c:v>
                </c:pt>
                <c:pt idx="2260">
                  <c:v>146.6</c:v>
                </c:pt>
                <c:pt idx="2261">
                  <c:v>152.74</c:v>
                </c:pt>
                <c:pt idx="2262">
                  <c:v>144.76</c:v>
                </c:pt>
                <c:pt idx="2263">
                  <c:v>145.22</c:v>
                </c:pt>
                <c:pt idx="2264">
                  <c:v>151.21</c:v>
                </c:pt>
                <c:pt idx="2265">
                  <c:v>145.24</c:v>
                </c:pt>
                <c:pt idx="2266">
                  <c:v>144.22999999999999</c:v>
                </c:pt>
                <c:pt idx="2267">
                  <c:v>147.61000000000001</c:v>
                </c:pt>
                <c:pt idx="2268">
                  <c:v>142.41999999999999</c:v>
                </c:pt>
                <c:pt idx="2269">
                  <c:v>142.44999999999999</c:v>
                </c:pt>
                <c:pt idx="2270">
                  <c:v>150.91</c:v>
                </c:pt>
                <c:pt idx="2271">
                  <c:v>144.86000000000001</c:v>
                </c:pt>
                <c:pt idx="2272">
                  <c:v>141.13999999999999</c:v>
                </c:pt>
                <c:pt idx="2273">
                  <c:v>145.09</c:v>
                </c:pt>
                <c:pt idx="2274">
                  <c:v>142.82</c:v>
                </c:pt>
                <c:pt idx="2275">
                  <c:v>142.12</c:v>
                </c:pt>
                <c:pt idx="2276">
                  <c:v>150.43</c:v>
                </c:pt>
                <c:pt idx="2277">
                  <c:v>146.93</c:v>
                </c:pt>
                <c:pt idx="2278">
                  <c:v>148.13999999999999</c:v>
                </c:pt>
                <c:pt idx="2279">
                  <c:v>155.36000000000001</c:v>
                </c:pt>
                <c:pt idx="2280">
                  <c:v>148.26</c:v>
                </c:pt>
                <c:pt idx="2281">
                  <c:v>148.24</c:v>
                </c:pt>
                <c:pt idx="2282">
                  <c:v>158.13</c:v>
                </c:pt>
                <c:pt idx="2283">
                  <c:v>150.43</c:v>
                </c:pt>
                <c:pt idx="2284">
                  <c:v>151.49</c:v>
                </c:pt>
                <c:pt idx="2285">
                  <c:v>148.82</c:v>
                </c:pt>
                <c:pt idx="2286">
                  <c:v>147.46</c:v>
                </c:pt>
                <c:pt idx="2287">
                  <c:v>149.66999999999999</c:v>
                </c:pt>
                <c:pt idx="2288">
                  <c:v>152.04</c:v>
                </c:pt>
                <c:pt idx="2289">
                  <c:v>151.46</c:v>
                </c:pt>
                <c:pt idx="2290">
                  <c:v>151.56</c:v>
                </c:pt>
                <c:pt idx="2291">
                  <c:v>150.68</c:v>
                </c:pt>
                <c:pt idx="2292">
                  <c:v>148.62</c:v>
                </c:pt>
                <c:pt idx="2293">
                  <c:v>152.9</c:v>
                </c:pt>
                <c:pt idx="2294">
                  <c:v>146.41999999999999</c:v>
                </c:pt>
                <c:pt idx="2295">
                  <c:v>147.22999999999999</c:v>
                </c:pt>
                <c:pt idx="2296">
                  <c:v>154.38</c:v>
                </c:pt>
                <c:pt idx="2297">
                  <c:v>150.4</c:v>
                </c:pt>
                <c:pt idx="2298">
                  <c:v>152.06</c:v>
                </c:pt>
                <c:pt idx="2299">
                  <c:v>156.13999999999999</c:v>
                </c:pt>
                <c:pt idx="2300">
                  <c:v>147.41</c:v>
                </c:pt>
                <c:pt idx="2301">
                  <c:v>146.6</c:v>
                </c:pt>
                <c:pt idx="2302">
                  <c:v>153.44999999999999</c:v>
                </c:pt>
                <c:pt idx="2303">
                  <c:v>148.24</c:v>
                </c:pt>
                <c:pt idx="2304">
                  <c:v>151.11000000000001</c:v>
                </c:pt>
                <c:pt idx="2305">
                  <c:v>156.55000000000001</c:v>
                </c:pt>
                <c:pt idx="2306">
                  <c:v>150.93</c:v>
                </c:pt>
                <c:pt idx="2307">
                  <c:v>149.22</c:v>
                </c:pt>
                <c:pt idx="2308">
                  <c:v>153.65</c:v>
                </c:pt>
                <c:pt idx="2309">
                  <c:v>154.19999999999999</c:v>
                </c:pt>
                <c:pt idx="2310">
                  <c:v>155.99</c:v>
                </c:pt>
                <c:pt idx="2311">
                  <c:v>161.4</c:v>
                </c:pt>
                <c:pt idx="2312">
                  <c:v>156.5</c:v>
                </c:pt>
                <c:pt idx="2313">
                  <c:v>156.12</c:v>
                </c:pt>
                <c:pt idx="2314">
                  <c:v>161.71</c:v>
                </c:pt>
                <c:pt idx="2315">
                  <c:v>154.72999999999999</c:v>
                </c:pt>
                <c:pt idx="2316">
                  <c:v>154.43</c:v>
                </c:pt>
                <c:pt idx="2317">
                  <c:v>162.54</c:v>
                </c:pt>
                <c:pt idx="2318">
                  <c:v>155.36000000000001</c:v>
                </c:pt>
                <c:pt idx="2319">
                  <c:v>156.02000000000001</c:v>
                </c:pt>
                <c:pt idx="2320">
                  <c:v>165.46</c:v>
                </c:pt>
                <c:pt idx="2321">
                  <c:v>156.52000000000001</c:v>
                </c:pt>
                <c:pt idx="2322">
                  <c:v>156.66999999999999</c:v>
                </c:pt>
                <c:pt idx="2323">
                  <c:v>152.19</c:v>
                </c:pt>
                <c:pt idx="2324">
                  <c:v>150.86000000000001</c:v>
                </c:pt>
                <c:pt idx="2325">
                  <c:v>150.08000000000001</c:v>
                </c:pt>
                <c:pt idx="2326">
                  <c:v>150.30000000000001</c:v>
                </c:pt>
                <c:pt idx="2327">
                  <c:v>151.18</c:v>
                </c:pt>
                <c:pt idx="2328">
                  <c:v>150.38</c:v>
                </c:pt>
                <c:pt idx="2329">
                  <c:v>150.83000000000001</c:v>
                </c:pt>
                <c:pt idx="2330">
                  <c:v>148.74</c:v>
                </c:pt>
                <c:pt idx="2331">
                  <c:v>150.86000000000001</c:v>
                </c:pt>
                <c:pt idx="2332">
                  <c:v>145.16999999999999</c:v>
                </c:pt>
                <c:pt idx="2333">
                  <c:v>143.30000000000001</c:v>
                </c:pt>
                <c:pt idx="2334">
                  <c:v>147.03</c:v>
                </c:pt>
                <c:pt idx="2335">
                  <c:v>144.34</c:v>
                </c:pt>
                <c:pt idx="2336">
                  <c:v>145.62</c:v>
                </c:pt>
                <c:pt idx="2337">
                  <c:v>151.38</c:v>
                </c:pt>
                <c:pt idx="2338">
                  <c:v>145.24</c:v>
                </c:pt>
                <c:pt idx="2339">
                  <c:v>144.94</c:v>
                </c:pt>
                <c:pt idx="2340">
                  <c:v>148.99</c:v>
                </c:pt>
                <c:pt idx="2341">
                  <c:v>147.26</c:v>
                </c:pt>
                <c:pt idx="2342">
                  <c:v>150.18</c:v>
                </c:pt>
                <c:pt idx="2343">
                  <c:v>155.21</c:v>
                </c:pt>
                <c:pt idx="2344">
                  <c:v>152.54</c:v>
                </c:pt>
                <c:pt idx="2345">
                  <c:v>153.16999999999999</c:v>
                </c:pt>
                <c:pt idx="2346">
                  <c:v>157.72999999999999</c:v>
                </c:pt>
                <c:pt idx="2347">
                  <c:v>155.46</c:v>
                </c:pt>
                <c:pt idx="2348">
                  <c:v>154.68</c:v>
                </c:pt>
                <c:pt idx="2349">
                  <c:v>161.88</c:v>
                </c:pt>
                <c:pt idx="2350">
                  <c:v>157.19999999999999</c:v>
                </c:pt>
                <c:pt idx="2351">
                  <c:v>157.63</c:v>
                </c:pt>
                <c:pt idx="2352">
                  <c:v>164.53</c:v>
                </c:pt>
                <c:pt idx="2353">
                  <c:v>150.44999999999999</c:v>
                </c:pt>
                <c:pt idx="2354">
                  <c:v>149.65</c:v>
                </c:pt>
                <c:pt idx="2355">
                  <c:v>161.76</c:v>
                </c:pt>
                <c:pt idx="2356">
                  <c:v>152.66999999999999</c:v>
                </c:pt>
                <c:pt idx="2357">
                  <c:v>151.31</c:v>
                </c:pt>
                <c:pt idx="2358">
                  <c:v>147.94</c:v>
                </c:pt>
                <c:pt idx="2359">
                  <c:v>146.80000000000001</c:v>
                </c:pt>
                <c:pt idx="2360">
                  <c:v>145.16999999999999</c:v>
                </c:pt>
                <c:pt idx="2361">
                  <c:v>144.63999999999999</c:v>
                </c:pt>
                <c:pt idx="2362">
                  <c:v>141.49</c:v>
                </c:pt>
                <c:pt idx="2363">
                  <c:v>139.65</c:v>
                </c:pt>
                <c:pt idx="2364">
                  <c:v>140.11000000000001</c:v>
                </c:pt>
                <c:pt idx="2365">
                  <c:v>143.43</c:v>
                </c:pt>
                <c:pt idx="2366">
                  <c:v>148.74</c:v>
                </c:pt>
                <c:pt idx="2367">
                  <c:v>145.12</c:v>
                </c:pt>
                <c:pt idx="2368">
                  <c:v>149.4</c:v>
                </c:pt>
                <c:pt idx="2369">
                  <c:v>155.82</c:v>
                </c:pt>
                <c:pt idx="2370">
                  <c:v>153.37</c:v>
                </c:pt>
                <c:pt idx="2371">
                  <c:v>152.34</c:v>
                </c:pt>
                <c:pt idx="2372">
                  <c:v>159.66999999999999</c:v>
                </c:pt>
                <c:pt idx="2373">
                  <c:v>156.12</c:v>
                </c:pt>
                <c:pt idx="2374">
                  <c:v>155.99</c:v>
                </c:pt>
                <c:pt idx="2375">
                  <c:v>161.15</c:v>
                </c:pt>
                <c:pt idx="2376">
                  <c:v>155.16</c:v>
                </c:pt>
                <c:pt idx="2377">
                  <c:v>156.22</c:v>
                </c:pt>
                <c:pt idx="2378">
                  <c:v>161.08000000000001</c:v>
                </c:pt>
                <c:pt idx="2379">
                  <c:v>152.72</c:v>
                </c:pt>
                <c:pt idx="2380">
                  <c:v>153.78</c:v>
                </c:pt>
                <c:pt idx="2381">
                  <c:v>161.35</c:v>
                </c:pt>
                <c:pt idx="2382">
                  <c:v>156.9</c:v>
                </c:pt>
                <c:pt idx="2383">
                  <c:v>157.30000000000001</c:v>
                </c:pt>
                <c:pt idx="2384">
                  <c:v>164.65</c:v>
                </c:pt>
                <c:pt idx="2385">
                  <c:v>158.76</c:v>
                </c:pt>
                <c:pt idx="2386">
                  <c:v>157.83000000000001</c:v>
                </c:pt>
                <c:pt idx="2387">
                  <c:v>165.56</c:v>
                </c:pt>
                <c:pt idx="2388">
                  <c:v>156.6</c:v>
                </c:pt>
                <c:pt idx="2389">
                  <c:v>153.85</c:v>
                </c:pt>
                <c:pt idx="2390">
                  <c:v>163.62</c:v>
                </c:pt>
                <c:pt idx="2391">
                  <c:v>156.27000000000001</c:v>
                </c:pt>
                <c:pt idx="2392">
                  <c:v>156.24</c:v>
                </c:pt>
                <c:pt idx="2393">
                  <c:v>155.84</c:v>
                </c:pt>
                <c:pt idx="2394">
                  <c:v>150.6</c:v>
                </c:pt>
                <c:pt idx="2395">
                  <c:v>150.28</c:v>
                </c:pt>
                <c:pt idx="2396">
                  <c:v>150.5</c:v>
                </c:pt>
                <c:pt idx="2397">
                  <c:v>151.51</c:v>
                </c:pt>
                <c:pt idx="2398">
                  <c:v>151.38</c:v>
                </c:pt>
                <c:pt idx="2399">
                  <c:v>149.94999999999999</c:v>
                </c:pt>
                <c:pt idx="2400">
                  <c:v>151.91</c:v>
                </c:pt>
                <c:pt idx="2401">
                  <c:v>154.08000000000001</c:v>
                </c:pt>
                <c:pt idx="2402">
                  <c:v>151.94</c:v>
                </c:pt>
                <c:pt idx="2403">
                  <c:v>144.91</c:v>
                </c:pt>
                <c:pt idx="2404">
                  <c:v>150.88</c:v>
                </c:pt>
                <c:pt idx="2405">
                  <c:v>147.22999999999999</c:v>
                </c:pt>
                <c:pt idx="2406">
                  <c:v>146.4</c:v>
                </c:pt>
                <c:pt idx="2407">
                  <c:v>150.93</c:v>
                </c:pt>
                <c:pt idx="2408">
                  <c:v>144.26</c:v>
                </c:pt>
                <c:pt idx="2409">
                  <c:v>144.63999999999999</c:v>
                </c:pt>
                <c:pt idx="2410">
                  <c:v>150.22999999999999</c:v>
                </c:pt>
                <c:pt idx="2411">
                  <c:v>144.56</c:v>
                </c:pt>
                <c:pt idx="2412">
                  <c:v>144.88999999999999</c:v>
                </c:pt>
                <c:pt idx="2413">
                  <c:v>151.76</c:v>
                </c:pt>
                <c:pt idx="2414">
                  <c:v>150.65</c:v>
                </c:pt>
                <c:pt idx="2415">
                  <c:v>153.9</c:v>
                </c:pt>
                <c:pt idx="2416">
                  <c:v>157.69999999999999</c:v>
                </c:pt>
                <c:pt idx="2417">
                  <c:v>147.94</c:v>
                </c:pt>
                <c:pt idx="2418">
                  <c:v>151.13</c:v>
                </c:pt>
                <c:pt idx="2419">
                  <c:v>158.28</c:v>
                </c:pt>
                <c:pt idx="2420">
                  <c:v>150.05000000000001</c:v>
                </c:pt>
                <c:pt idx="2421">
                  <c:v>151.49</c:v>
                </c:pt>
                <c:pt idx="2422">
                  <c:v>157.1</c:v>
                </c:pt>
                <c:pt idx="2423">
                  <c:v>152.32</c:v>
                </c:pt>
                <c:pt idx="2424">
                  <c:v>154.28</c:v>
                </c:pt>
                <c:pt idx="2425">
                  <c:v>161.78</c:v>
                </c:pt>
                <c:pt idx="2426">
                  <c:v>150.44999999999999</c:v>
                </c:pt>
                <c:pt idx="2427">
                  <c:v>148.34</c:v>
                </c:pt>
                <c:pt idx="2428">
                  <c:v>153.1</c:v>
                </c:pt>
                <c:pt idx="2429">
                  <c:v>156.29</c:v>
                </c:pt>
                <c:pt idx="2430">
                  <c:v>157.33000000000001</c:v>
                </c:pt>
                <c:pt idx="2431">
                  <c:v>159.91999999999999</c:v>
                </c:pt>
                <c:pt idx="2432">
                  <c:v>159.87</c:v>
                </c:pt>
                <c:pt idx="2433">
                  <c:v>159.19</c:v>
                </c:pt>
                <c:pt idx="2434">
                  <c:v>157.58000000000001</c:v>
                </c:pt>
                <c:pt idx="2435">
                  <c:v>157.97999999999999</c:v>
                </c:pt>
                <c:pt idx="2436">
                  <c:v>155.51</c:v>
                </c:pt>
                <c:pt idx="2437">
                  <c:v>156.24</c:v>
                </c:pt>
                <c:pt idx="2438">
                  <c:v>156.37</c:v>
                </c:pt>
                <c:pt idx="2439">
                  <c:v>160.83000000000001</c:v>
                </c:pt>
                <c:pt idx="2440">
                  <c:v>155.26</c:v>
                </c:pt>
                <c:pt idx="2441">
                  <c:v>155.77000000000001</c:v>
                </c:pt>
                <c:pt idx="2442">
                  <c:v>158.61000000000001</c:v>
                </c:pt>
                <c:pt idx="2443">
                  <c:v>151.76</c:v>
                </c:pt>
                <c:pt idx="2444">
                  <c:v>151.63999999999999</c:v>
                </c:pt>
                <c:pt idx="2445">
                  <c:v>156.16999999999999</c:v>
                </c:pt>
                <c:pt idx="2446">
                  <c:v>152.09</c:v>
                </c:pt>
                <c:pt idx="2447">
                  <c:v>152.69</c:v>
                </c:pt>
                <c:pt idx="2448">
                  <c:v>156.82</c:v>
                </c:pt>
                <c:pt idx="2449">
                  <c:v>150.44999999999999</c:v>
                </c:pt>
                <c:pt idx="2450">
                  <c:v>149.97</c:v>
                </c:pt>
                <c:pt idx="2451">
                  <c:v>155.51</c:v>
                </c:pt>
                <c:pt idx="2452">
                  <c:v>146.37</c:v>
                </c:pt>
                <c:pt idx="2453">
                  <c:v>142.4</c:v>
                </c:pt>
                <c:pt idx="2454">
                  <c:v>147.53</c:v>
                </c:pt>
                <c:pt idx="2455">
                  <c:v>140.18</c:v>
                </c:pt>
                <c:pt idx="2456">
                  <c:v>138.65</c:v>
                </c:pt>
                <c:pt idx="2457">
                  <c:v>145.32</c:v>
                </c:pt>
                <c:pt idx="2458">
                  <c:v>142.27000000000001</c:v>
                </c:pt>
                <c:pt idx="2459">
                  <c:v>145.91999999999999</c:v>
                </c:pt>
                <c:pt idx="2460">
                  <c:v>154.05000000000001</c:v>
                </c:pt>
                <c:pt idx="2461">
                  <c:v>148.63999999999999</c:v>
                </c:pt>
                <c:pt idx="2462">
                  <c:v>147.81</c:v>
                </c:pt>
                <c:pt idx="2463">
                  <c:v>155.88999999999999</c:v>
                </c:pt>
                <c:pt idx="2464">
                  <c:v>148.41</c:v>
                </c:pt>
                <c:pt idx="2465">
                  <c:v>149.27000000000001</c:v>
                </c:pt>
                <c:pt idx="2466">
                  <c:v>148.54</c:v>
                </c:pt>
                <c:pt idx="2467">
                  <c:v>147.76</c:v>
                </c:pt>
                <c:pt idx="2468">
                  <c:v>148.36000000000001</c:v>
                </c:pt>
                <c:pt idx="2469">
                  <c:v>150.30000000000001</c:v>
                </c:pt>
                <c:pt idx="2470">
                  <c:v>149.41999999999999</c:v>
                </c:pt>
                <c:pt idx="2471">
                  <c:v>148.97</c:v>
                </c:pt>
                <c:pt idx="2472">
                  <c:v>148.54</c:v>
                </c:pt>
                <c:pt idx="2473">
                  <c:v>149.16999999999999</c:v>
                </c:pt>
                <c:pt idx="2474">
                  <c:v>149.16999999999999</c:v>
                </c:pt>
                <c:pt idx="2475">
                  <c:v>151.33000000000001</c:v>
                </c:pt>
                <c:pt idx="2476">
                  <c:v>150.69999999999999</c:v>
                </c:pt>
                <c:pt idx="2477">
                  <c:v>155.16</c:v>
                </c:pt>
                <c:pt idx="2478">
                  <c:v>148.88999999999999</c:v>
                </c:pt>
                <c:pt idx="2479">
                  <c:v>150.08000000000001</c:v>
                </c:pt>
                <c:pt idx="2480">
                  <c:v>153.83000000000001</c:v>
                </c:pt>
                <c:pt idx="2481">
                  <c:v>150.19999999999999</c:v>
                </c:pt>
                <c:pt idx="2482">
                  <c:v>151.54</c:v>
                </c:pt>
                <c:pt idx="2483">
                  <c:v>157.75</c:v>
                </c:pt>
                <c:pt idx="2484">
                  <c:v>151.66</c:v>
                </c:pt>
                <c:pt idx="2485">
                  <c:v>150.25</c:v>
                </c:pt>
                <c:pt idx="2486">
                  <c:v>154.68</c:v>
                </c:pt>
                <c:pt idx="2487">
                  <c:v>148.72</c:v>
                </c:pt>
                <c:pt idx="2488">
                  <c:v>146.80000000000001</c:v>
                </c:pt>
                <c:pt idx="2489">
                  <c:v>153.65</c:v>
                </c:pt>
                <c:pt idx="2490">
                  <c:v>149.07</c:v>
                </c:pt>
                <c:pt idx="2491">
                  <c:v>147.71</c:v>
                </c:pt>
                <c:pt idx="2492">
                  <c:v>152.49</c:v>
                </c:pt>
                <c:pt idx="2493">
                  <c:v>147.47999999999999</c:v>
                </c:pt>
                <c:pt idx="2494">
                  <c:v>148.19</c:v>
                </c:pt>
                <c:pt idx="2495">
                  <c:v>154.05000000000001</c:v>
                </c:pt>
                <c:pt idx="2496">
                  <c:v>147.13</c:v>
                </c:pt>
                <c:pt idx="2497">
                  <c:v>147.83000000000001</c:v>
                </c:pt>
                <c:pt idx="2498">
                  <c:v>154.22999999999999</c:v>
                </c:pt>
                <c:pt idx="2499">
                  <c:v>147.76</c:v>
                </c:pt>
                <c:pt idx="2500">
                  <c:v>146.97999999999999</c:v>
                </c:pt>
                <c:pt idx="2501">
                  <c:v>156.47</c:v>
                </c:pt>
                <c:pt idx="2502">
                  <c:v>148.87</c:v>
                </c:pt>
                <c:pt idx="2503">
                  <c:v>148.56</c:v>
                </c:pt>
                <c:pt idx="2504">
                  <c:v>145.52000000000001</c:v>
                </c:pt>
                <c:pt idx="2505">
                  <c:v>147.68</c:v>
                </c:pt>
                <c:pt idx="2506">
                  <c:v>147.47999999999999</c:v>
                </c:pt>
                <c:pt idx="2507">
                  <c:v>147</c:v>
                </c:pt>
                <c:pt idx="2508">
                  <c:v>146.88</c:v>
                </c:pt>
                <c:pt idx="2509">
                  <c:v>146.97999999999999</c:v>
                </c:pt>
                <c:pt idx="2510">
                  <c:v>147.71</c:v>
                </c:pt>
                <c:pt idx="2511">
                  <c:v>145.49</c:v>
                </c:pt>
                <c:pt idx="2512">
                  <c:v>144.79</c:v>
                </c:pt>
                <c:pt idx="2513">
                  <c:v>146.9</c:v>
                </c:pt>
                <c:pt idx="2514">
                  <c:v>145.82</c:v>
                </c:pt>
                <c:pt idx="2515">
                  <c:v>146.15</c:v>
                </c:pt>
                <c:pt idx="2516">
                  <c:v>142.07</c:v>
                </c:pt>
                <c:pt idx="2517">
                  <c:v>141.84</c:v>
                </c:pt>
                <c:pt idx="2518">
                  <c:v>146.69999999999999</c:v>
                </c:pt>
                <c:pt idx="2519">
                  <c:v>144.28</c:v>
                </c:pt>
                <c:pt idx="2520">
                  <c:v>142.93</c:v>
                </c:pt>
                <c:pt idx="2521">
                  <c:v>148.51</c:v>
                </c:pt>
                <c:pt idx="2522">
                  <c:v>140.01</c:v>
                </c:pt>
                <c:pt idx="2523">
                  <c:v>143.83000000000001</c:v>
                </c:pt>
                <c:pt idx="2524">
                  <c:v>151.86000000000001</c:v>
                </c:pt>
                <c:pt idx="2525">
                  <c:v>149.91999999999999</c:v>
                </c:pt>
                <c:pt idx="2526">
                  <c:v>151.79</c:v>
                </c:pt>
                <c:pt idx="2527">
                  <c:v>159.57</c:v>
                </c:pt>
                <c:pt idx="2528">
                  <c:v>154.15</c:v>
                </c:pt>
                <c:pt idx="2529">
                  <c:v>154.51</c:v>
                </c:pt>
                <c:pt idx="2530">
                  <c:v>161.05000000000001</c:v>
                </c:pt>
                <c:pt idx="2531">
                  <c:v>156.85</c:v>
                </c:pt>
                <c:pt idx="2532">
                  <c:v>157.22999999999999</c:v>
                </c:pt>
                <c:pt idx="2533">
                  <c:v>161.68</c:v>
                </c:pt>
                <c:pt idx="2534">
                  <c:v>152.74</c:v>
                </c:pt>
                <c:pt idx="2535">
                  <c:v>152.94999999999999</c:v>
                </c:pt>
                <c:pt idx="2536">
                  <c:v>157.97999999999999</c:v>
                </c:pt>
                <c:pt idx="2537">
                  <c:v>149.55000000000001</c:v>
                </c:pt>
                <c:pt idx="2538">
                  <c:v>149.22</c:v>
                </c:pt>
                <c:pt idx="2539">
                  <c:v>146.35</c:v>
                </c:pt>
                <c:pt idx="2540">
                  <c:v>146.5</c:v>
                </c:pt>
                <c:pt idx="2541">
                  <c:v>149.66999999999999</c:v>
                </c:pt>
                <c:pt idx="2542">
                  <c:v>152.06</c:v>
                </c:pt>
                <c:pt idx="2543">
                  <c:v>153.25</c:v>
                </c:pt>
                <c:pt idx="2544">
                  <c:v>151.11000000000001</c:v>
                </c:pt>
                <c:pt idx="2545">
                  <c:v>152.87</c:v>
                </c:pt>
                <c:pt idx="2546">
                  <c:v>155.06</c:v>
                </c:pt>
                <c:pt idx="2547">
                  <c:v>160.83000000000001</c:v>
                </c:pt>
                <c:pt idx="2548">
                  <c:v>154.83000000000001</c:v>
                </c:pt>
                <c:pt idx="2549">
                  <c:v>154.33000000000001</c:v>
                </c:pt>
                <c:pt idx="2550">
                  <c:v>157.68</c:v>
                </c:pt>
                <c:pt idx="2551">
                  <c:v>151.51</c:v>
                </c:pt>
                <c:pt idx="2552">
                  <c:v>150.78</c:v>
                </c:pt>
                <c:pt idx="2553">
                  <c:v>157.58000000000001</c:v>
                </c:pt>
                <c:pt idx="2554">
                  <c:v>153.75</c:v>
                </c:pt>
                <c:pt idx="2555">
                  <c:v>148.49</c:v>
                </c:pt>
                <c:pt idx="2556">
                  <c:v>154.15</c:v>
                </c:pt>
                <c:pt idx="2557">
                  <c:v>148.63999999999999</c:v>
                </c:pt>
                <c:pt idx="2558">
                  <c:v>149.91999999999999</c:v>
                </c:pt>
                <c:pt idx="2559">
                  <c:v>154.93</c:v>
                </c:pt>
                <c:pt idx="2560">
                  <c:v>149.19</c:v>
                </c:pt>
                <c:pt idx="2561">
                  <c:v>152.16999999999999</c:v>
                </c:pt>
                <c:pt idx="2562">
                  <c:v>159.77000000000001</c:v>
                </c:pt>
                <c:pt idx="2563">
                  <c:v>153.55000000000001</c:v>
                </c:pt>
                <c:pt idx="2564">
                  <c:v>155.24</c:v>
                </c:pt>
                <c:pt idx="2565">
                  <c:v>165.86</c:v>
                </c:pt>
                <c:pt idx="2566">
                  <c:v>158.74</c:v>
                </c:pt>
                <c:pt idx="2567">
                  <c:v>158.76</c:v>
                </c:pt>
                <c:pt idx="2568">
                  <c:v>157.55000000000001</c:v>
                </c:pt>
                <c:pt idx="2569">
                  <c:v>155.51</c:v>
                </c:pt>
                <c:pt idx="2570">
                  <c:v>155.13999999999999</c:v>
                </c:pt>
                <c:pt idx="2571">
                  <c:v>156.22</c:v>
                </c:pt>
                <c:pt idx="2572">
                  <c:v>157.1</c:v>
                </c:pt>
                <c:pt idx="2573">
                  <c:v>157.4</c:v>
                </c:pt>
                <c:pt idx="2574">
                  <c:v>155.44</c:v>
                </c:pt>
                <c:pt idx="2575">
                  <c:v>155.94</c:v>
                </c:pt>
                <c:pt idx="2576">
                  <c:v>160.97999999999999</c:v>
                </c:pt>
                <c:pt idx="2577">
                  <c:v>158.33000000000001</c:v>
                </c:pt>
                <c:pt idx="2578">
                  <c:v>158.13</c:v>
                </c:pt>
                <c:pt idx="2579">
                  <c:v>164.35</c:v>
                </c:pt>
                <c:pt idx="2580">
                  <c:v>158.91</c:v>
                </c:pt>
                <c:pt idx="2581">
                  <c:v>157.53</c:v>
                </c:pt>
                <c:pt idx="2582">
                  <c:v>164.35</c:v>
                </c:pt>
                <c:pt idx="2583">
                  <c:v>158.99</c:v>
                </c:pt>
                <c:pt idx="2584">
                  <c:v>159.34</c:v>
                </c:pt>
                <c:pt idx="2585">
                  <c:v>164.48</c:v>
                </c:pt>
                <c:pt idx="2586">
                  <c:v>155.87</c:v>
                </c:pt>
                <c:pt idx="2587">
                  <c:v>155.56</c:v>
                </c:pt>
                <c:pt idx="2588">
                  <c:v>160.25</c:v>
                </c:pt>
                <c:pt idx="2589">
                  <c:v>153.9</c:v>
                </c:pt>
                <c:pt idx="2590">
                  <c:v>154.66</c:v>
                </c:pt>
                <c:pt idx="2591">
                  <c:v>158.36000000000001</c:v>
                </c:pt>
                <c:pt idx="2592">
                  <c:v>152.62</c:v>
                </c:pt>
                <c:pt idx="2593">
                  <c:v>152.13999999999999</c:v>
                </c:pt>
                <c:pt idx="2594">
                  <c:v>157.5</c:v>
                </c:pt>
                <c:pt idx="2595">
                  <c:v>149.24</c:v>
                </c:pt>
                <c:pt idx="2596">
                  <c:v>148.44</c:v>
                </c:pt>
                <c:pt idx="2597">
                  <c:v>156.5</c:v>
                </c:pt>
                <c:pt idx="2598">
                  <c:v>147.88999999999999</c:v>
                </c:pt>
                <c:pt idx="2599">
                  <c:v>147.21</c:v>
                </c:pt>
                <c:pt idx="2600">
                  <c:v>143.53</c:v>
                </c:pt>
                <c:pt idx="2601">
                  <c:v>147.03</c:v>
                </c:pt>
                <c:pt idx="2602">
                  <c:v>148.09</c:v>
                </c:pt>
                <c:pt idx="2603">
                  <c:v>148.91999999999999</c:v>
                </c:pt>
                <c:pt idx="2604">
                  <c:v>149.32</c:v>
                </c:pt>
                <c:pt idx="2605">
                  <c:v>149.72</c:v>
                </c:pt>
                <c:pt idx="2606">
                  <c:v>150.47999999999999</c:v>
                </c:pt>
                <c:pt idx="2607">
                  <c:v>151.99</c:v>
                </c:pt>
                <c:pt idx="2608">
                  <c:v>157.93</c:v>
                </c:pt>
                <c:pt idx="2609">
                  <c:v>153.4</c:v>
                </c:pt>
                <c:pt idx="2610">
                  <c:v>152.66999999999999</c:v>
                </c:pt>
                <c:pt idx="2611">
                  <c:v>158.41</c:v>
                </c:pt>
                <c:pt idx="2612">
                  <c:v>152.19</c:v>
                </c:pt>
                <c:pt idx="2613">
                  <c:v>151.94</c:v>
                </c:pt>
                <c:pt idx="2614">
                  <c:v>157</c:v>
                </c:pt>
                <c:pt idx="2615">
                  <c:v>150.55000000000001</c:v>
                </c:pt>
                <c:pt idx="2616">
                  <c:v>151.94</c:v>
                </c:pt>
                <c:pt idx="2617">
                  <c:v>158.59</c:v>
                </c:pt>
                <c:pt idx="2618">
                  <c:v>154.56</c:v>
                </c:pt>
                <c:pt idx="2619">
                  <c:v>154.78</c:v>
                </c:pt>
                <c:pt idx="2620">
                  <c:v>160.52000000000001</c:v>
                </c:pt>
                <c:pt idx="2621">
                  <c:v>154.08000000000001</c:v>
                </c:pt>
                <c:pt idx="2622">
                  <c:v>152.47</c:v>
                </c:pt>
                <c:pt idx="2623">
                  <c:v>159.74</c:v>
                </c:pt>
                <c:pt idx="2624">
                  <c:v>155.36000000000001</c:v>
                </c:pt>
                <c:pt idx="2625">
                  <c:v>153.35</c:v>
                </c:pt>
                <c:pt idx="2626">
                  <c:v>159.99</c:v>
                </c:pt>
                <c:pt idx="2627">
                  <c:v>153.88</c:v>
                </c:pt>
                <c:pt idx="2628">
                  <c:v>152.84</c:v>
                </c:pt>
                <c:pt idx="2629">
                  <c:v>161.46</c:v>
                </c:pt>
                <c:pt idx="2630">
                  <c:v>150.35</c:v>
                </c:pt>
                <c:pt idx="2631">
                  <c:v>150.72999999999999</c:v>
                </c:pt>
                <c:pt idx="2632">
                  <c:v>150.58000000000001</c:v>
                </c:pt>
                <c:pt idx="2633">
                  <c:v>149.77000000000001</c:v>
                </c:pt>
                <c:pt idx="2634">
                  <c:v>150.38</c:v>
                </c:pt>
                <c:pt idx="2635">
                  <c:v>151.69</c:v>
                </c:pt>
                <c:pt idx="2636">
                  <c:v>153.93</c:v>
                </c:pt>
                <c:pt idx="2637">
                  <c:v>153.52000000000001</c:v>
                </c:pt>
                <c:pt idx="2638">
                  <c:v>154.05000000000001</c:v>
                </c:pt>
                <c:pt idx="2639">
                  <c:v>153.41999999999999</c:v>
                </c:pt>
                <c:pt idx="2640">
                  <c:v>158.53</c:v>
                </c:pt>
                <c:pt idx="2641">
                  <c:v>152.27000000000001</c:v>
                </c:pt>
                <c:pt idx="2642">
                  <c:v>151.22999999999999</c:v>
                </c:pt>
                <c:pt idx="2643">
                  <c:v>154.66</c:v>
                </c:pt>
                <c:pt idx="2644">
                  <c:v>148.11000000000001</c:v>
                </c:pt>
                <c:pt idx="2645">
                  <c:v>147.91</c:v>
                </c:pt>
                <c:pt idx="2646">
                  <c:v>154.93</c:v>
                </c:pt>
                <c:pt idx="2647">
                  <c:v>148.36000000000001</c:v>
                </c:pt>
                <c:pt idx="2648">
                  <c:v>149.19</c:v>
                </c:pt>
                <c:pt idx="2649">
                  <c:v>154.78</c:v>
                </c:pt>
                <c:pt idx="2650">
                  <c:v>148.09</c:v>
                </c:pt>
                <c:pt idx="2651">
                  <c:v>149.65</c:v>
                </c:pt>
                <c:pt idx="2652">
                  <c:v>156.16999999999999</c:v>
                </c:pt>
                <c:pt idx="2653">
                  <c:v>149.30000000000001</c:v>
                </c:pt>
                <c:pt idx="2654">
                  <c:v>150.72999999999999</c:v>
                </c:pt>
                <c:pt idx="2655">
                  <c:v>157.43</c:v>
                </c:pt>
                <c:pt idx="2656">
                  <c:v>152.09</c:v>
                </c:pt>
                <c:pt idx="2657">
                  <c:v>152.13999999999999</c:v>
                </c:pt>
                <c:pt idx="2658">
                  <c:v>161.05000000000001</c:v>
                </c:pt>
                <c:pt idx="2659">
                  <c:v>153.41999999999999</c:v>
                </c:pt>
                <c:pt idx="2660">
                  <c:v>153.19999999999999</c:v>
                </c:pt>
                <c:pt idx="2661">
                  <c:v>152.62</c:v>
                </c:pt>
                <c:pt idx="2662">
                  <c:v>152.69</c:v>
                </c:pt>
                <c:pt idx="2663">
                  <c:v>152.9</c:v>
                </c:pt>
                <c:pt idx="2664">
                  <c:v>151.74</c:v>
                </c:pt>
                <c:pt idx="2665">
                  <c:v>151.36000000000001</c:v>
                </c:pt>
                <c:pt idx="2666">
                  <c:v>152.29</c:v>
                </c:pt>
                <c:pt idx="2667">
                  <c:v>151.91</c:v>
                </c:pt>
                <c:pt idx="2668">
                  <c:v>152.74</c:v>
                </c:pt>
                <c:pt idx="2669">
                  <c:v>158.26</c:v>
                </c:pt>
                <c:pt idx="2670">
                  <c:v>153.02000000000001</c:v>
                </c:pt>
                <c:pt idx="2671">
                  <c:v>152.59</c:v>
                </c:pt>
                <c:pt idx="2672">
                  <c:v>158.38</c:v>
                </c:pt>
                <c:pt idx="2673">
                  <c:v>153.27000000000001</c:v>
                </c:pt>
                <c:pt idx="2674">
                  <c:v>152.74</c:v>
                </c:pt>
                <c:pt idx="2675">
                  <c:v>156.75</c:v>
                </c:pt>
                <c:pt idx="2676">
                  <c:v>152.24</c:v>
                </c:pt>
                <c:pt idx="2677">
                  <c:v>151.22999999999999</c:v>
                </c:pt>
                <c:pt idx="2678">
                  <c:v>156.57</c:v>
                </c:pt>
                <c:pt idx="2679">
                  <c:v>149.62</c:v>
                </c:pt>
                <c:pt idx="2680">
                  <c:v>149.52000000000001</c:v>
                </c:pt>
                <c:pt idx="2681">
                  <c:v>155.01</c:v>
                </c:pt>
                <c:pt idx="2682">
                  <c:v>149.44999999999999</c:v>
                </c:pt>
                <c:pt idx="2683">
                  <c:v>150.53</c:v>
                </c:pt>
                <c:pt idx="2684">
                  <c:v>154.25</c:v>
                </c:pt>
                <c:pt idx="2685">
                  <c:v>148.94</c:v>
                </c:pt>
                <c:pt idx="2686">
                  <c:v>149.55000000000001</c:v>
                </c:pt>
                <c:pt idx="2687">
                  <c:v>156.85</c:v>
                </c:pt>
                <c:pt idx="2688">
                  <c:v>149.35</c:v>
                </c:pt>
                <c:pt idx="2689">
                  <c:v>148.51</c:v>
                </c:pt>
                <c:pt idx="2690">
                  <c:v>147.21</c:v>
                </c:pt>
                <c:pt idx="2691">
                  <c:v>147.53</c:v>
                </c:pt>
                <c:pt idx="2692">
                  <c:v>146.68</c:v>
                </c:pt>
                <c:pt idx="2693">
                  <c:v>145.32</c:v>
                </c:pt>
                <c:pt idx="2694">
                  <c:v>143.83000000000001</c:v>
                </c:pt>
                <c:pt idx="2695">
                  <c:v>142.80000000000001</c:v>
                </c:pt>
                <c:pt idx="2696">
                  <c:v>143.25</c:v>
                </c:pt>
                <c:pt idx="2697">
                  <c:v>144.06</c:v>
                </c:pt>
                <c:pt idx="2698">
                  <c:v>147.28</c:v>
                </c:pt>
                <c:pt idx="2699">
                  <c:v>142.6</c:v>
                </c:pt>
                <c:pt idx="2700">
                  <c:v>142.09</c:v>
                </c:pt>
                <c:pt idx="2701">
                  <c:v>147.28</c:v>
                </c:pt>
                <c:pt idx="2702">
                  <c:v>142.80000000000001</c:v>
                </c:pt>
                <c:pt idx="2703">
                  <c:v>143.25</c:v>
                </c:pt>
                <c:pt idx="2704">
                  <c:v>148.16</c:v>
                </c:pt>
                <c:pt idx="2705">
                  <c:v>142.30000000000001</c:v>
                </c:pt>
                <c:pt idx="2706">
                  <c:v>142.09</c:v>
                </c:pt>
                <c:pt idx="2707">
                  <c:v>148.59</c:v>
                </c:pt>
                <c:pt idx="2708">
                  <c:v>144.88999999999999</c:v>
                </c:pt>
                <c:pt idx="2709">
                  <c:v>144.44</c:v>
                </c:pt>
                <c:pt idx="2710">
                  <c:v>148.59</c:v>
                </c:pt>
                <c:pt idx="2711">
                  <c:v>143.91</c:v>
                </c:pt>
                <c:pt idx="2712">
                  <c:v>144.41</c:v>
                </c:pt>
                <c:pt idx="2713">
                  <c:v>151.76</c:v>
                </c:pt>
                <c:pt idx="2714">
                  <c:v>145.80000000000001</c:v>
                </c:pt>
                <c:pt idx="2715">
                  <c:v>145.9</c:v>
                </c:pt>
                <c:pt idx="2716">
                  <c:v>152.82</c:v>
                </c:pt>
                <c:pt idx="2717">
                  <c:v>146.65</c:v>
                </c:pt>
                <c:pt idx="2718">
                  <c:v>146.94999999999999</c:v>
                </c:pt>
                <c:pt idx="2719">
                  <c:v>158.06</c:v>
                </c:pt>
                <c:pt idx="2720">
                  <c:v>147.28</c:v>
                </c:pt>
                <c:pt idx="2721">
                  <c:v>146.15</c:v>
                </c:pt>
                <c:pt idx="2722">
                  <c:v>147.47999999999999</c:v>
                </c:pt>
                <c:pt idx="2723">
                  <c:v>151.16</c:v>
                </c:pt>
                <c:pt idx="2724">
                  <c:v>151.74</c:v>
                </c:pt>
                <c:pt idx="2725">
                  <c:v>153.30000000000001</c:v>
                </c:pt>
                <c:pt idx="2726">
                  <c:v>152.82</c:v>
                </c:pt>
                <c:pt idx="2727">
                  <c:v>151.96</c:v>
                </c:pt>
                <c:pt idx="2728">
                  <c:v>150.6</c:v>
                </c:pt>
                <c:pt idx="2729">
                  <c:v>149.55000000000001</c:v>
                </c:pt>
                <c:pt idx="2730">
                  <c:v>154.28</c:v>
                </c:pt>
                <c:pt idx="2731">
                  <c:v>144.08000000000001</c:v>
                </c:pt>
                <c:pt idx="2732">
                  <c:v>145.69</c:v>
                </c:pt>
                <c:pt idx="2733">
                  <c:v>151.69</c:v>
                </c:pt>
                <c:pt idx="2734">
                  <c:v>144.56</c:v>
                </c:pt>
                <c:pt idx="2735">
                  <c:v>146</c:v>
                </c:pt>
                <c:pt idx="2736">
                  <c:v>150.15</c:v>
                </c:pt>
                <c:pt idx="2737">
                  <c:v>143.03</c:v>
                </c:pt>
                <c:pt idx="2738">
                  <c:v>145.97</c:v>
                </c:pt>
                <c:pt idx="2739">
                  <c:v>150.08000000000001</c:v>
                </c:pt>
                <c:pt idx="2740">
                  <c:v>145.75</c:v>
                </c:pt>
                <c:pt idx="2741">
                  <c:v>145.02000000000001</c:v>
                </c:pt>
                <c:pt idx="2742">
                  <c:v>150.33000000000001</c:v>
                </c:pt>
                <c:pt idx="2743">
                  <c:v>145.62</c:v>
                </c:pt>
                <c:pt idx="2744">
                  <c:v>147.26</c:v>
                </c:pt>
                <c:pt idx="2745">
                  <c:v>150.93</c:v>
                </c:pt>
                <c:pt idx="2746">
                  <c:v>146.02000000000001</c:v>
                </c:pt>
                <c:pt idx="2747">
                  <c:v>146.41999999999999</c:v>
                </c:pt>
                <c:pt idx="2748">
                  <c:v>151.71</c:v>
                </c:pt>
                <c:pt idx="2749">
                  <c:v>145.87</c:v>
                </c:pt>
                <c:pt idx="2750">
                  <c:v>144.69</c:v>
                </c:pt>
                <c:pt idx="2751">
                  <c:v>152.13999999999999</c:v>
                </c:pt>
                <c:pt idx="2752">
                  <c:v>143.97999999999999</c:v>
                </c:pt>
                <c:pt idx="2753">
                  <c:v>142.93</c:v>
                </c:pt>
                <c:pt idx="2754">
                  <c:v>153.69999999999999</c:v>
                </c:pt>
                <c:pt idx="2755">
                  <c:v>143.33000000000001</c:v>
                </c:pt>
                <c:pt idx="2756">
                  <c:v>143.19999999999999</c:v>
                </c:pt>
                <c:pt idx="2757">
                  <c:v>146.32</c:v>
                </c:pt>
                <c:pt idx="2758">
                  <c:v>145.72</c:v>
                </c:pt>
                <c:pt idx="2759">
                  <c:v>146.19999999999999</c:v>
                </c:pt>
                <c:pt idx="2760">
                  <c:v>146.27000000000001</c:v>
                </c:pt>
                <c:pt idx="2761">
                  <c:v>145.57</c:v>
                </c:pt>
                <c:pt idx="2762">
                  <c:v>144.06</c:v>
                </c:pt>
                <c:pt idx="2763">
                  <c:v>144.03</c:v>
                </c:pt>
                <c:pt idx="2764">
                  <c:v>145.32</c:v>
                </c:pt>
                <c:pt idx="2765">
                  <c:v>150.35</c:v>
                </c:pt>
                <c:pt idx="2766">
                  <c:v>144.11000000000001</c:v>
                </c:pt>
                <c:pt idx="2767">
                  <c:v>144.11000000000001</c:v>
                </c:pt>
                <c:pt idx="2768">
                  <c:v>148.72</c:v>
                </c:pt>
                <c:pt idx="2769">
                  <c:v>142.12</c:v>
                </c:pt>
                <c:pt idx="2770">
                  <c:v>142.04</c:v>
                </c:pt>
                <c:pt idx="2771">
                  <c:v>147.13</c:v>
                </c:pt>
                <c:pt idx="2772">
                  <c:v>142.37</c:v>
                </c:pt>
                <c:pt idx="2773">
                  <c:v>142.30000000000001</c:v>
                </c:pt>
                <c:pt idx="2774">
                  <c:v>148.21</c:v>
                </c:pt>
                <c:pt idx="2775">
                  <c:v>142.97999999999999</c:v>
                </c:pt>
                <c:pt idx="2776">
                  <c:v>142.66999999999999</c:v>
                </c:pt>
                <c:pt idx="2777">
                  <c:v>147.46</c:v>
                </c:pt>
                <c:pt idx="2778">
                  <c:v>140.36000000000001</c:v>
                </c:pt>
                <c:pt idx="2779">
                  <c:v>141.11000000000001</c:v>
                </c:pt>
                <c:pt idx="2780">
                  <c:v>148.54</c:v>
                </c:pt>
                <c:pt idx="2781">
                  <c:v>143.43</c:v>
                </c:pt>
                <c:pt idx="2782">
                  <c:v>144.54</c:v>
                </c:pt>
                <c:pt idx="2783">
                  <c:v>152.34</c:v>
                </c:pt>
                <c:pt idx="2784">
                  <c:v>146.27000000000001</c:v>
                </c:pt>
                <c:pt idx="2785">
                  <c:v>146.80000000000001</c:v>
                </c:pt>
                <c:pt idx="2786">
                  <c:v>148.26</c:v>
                </c:pt>
                <c:pt idx="2787">
                  <c:v>148.04</c:v>
                </c:pt>
                <c:pt idx="2788">
                  <c:v>147.21</c:v>
                </c:pt>
                <c:pt idx="2789">
                  <c:v>148.49</c:v>
                </c:pt>
                <c:pt idx="2790">
                  <c:v>146.68</c:v>
                </c:pt>
                <c:pt idx="2791">
                  <c:v>146.69999999999999</c:v>
                </c:pt>
                <c:pt idx="2792">
                  <c:v>147.08000000000001</c:v>
                </c:pt>
                <c:pt idx="2793">
                  <c:v>146.19999999999999</c:v>
                </c:pt>
                <c:pt idx="2794">
                  <c:v>146.47999999999999</c:v>
                </c:pt>
                <c:pt idx="2795">
                  <c:v>148.54</c:v>
                </c:pt>
                <c:pt idx="2796">
                  <c:v>147.83000000000001</c:v>
                </c:pt>
                <c:pt idx="2797">
                  <c:v>153.22</c:v>
                </c:pt>
                <c:pt idx="2798">
                  <c:v>148.94</c:v>
                </c:pt>
                <c:pt idx="2799">
                  <c:v>149.66999999999999</c:v>
                </c:pt>
                <c:pt idx="2800">
                  <c:v>155.01</c:v>
                </c:pt>
                <c:pt idx="2801">
                  <c:v>151.06</c:v>
                </c:pt>
                <c:pt idx="2802">
                  <c:v>151.46</c:v>
                </c:pt>
                <c:pt idx="2803">
                  <c:v>158.13</c:v>
                </c:pt>
                <c:pt idx="2804">
                  <c:v>152.11000000000001</c:v>
                </c:pt>
                <c:pt idx="2805">
                  <c:v>151.74</c:v>
                </c:pt>
                <c:pt idx="2806">
                  <c:v>157.63</c:v>
                </c:pt>
                <c:pt idx="2807">
                  <c:v>150.88</c:v>
                </c:pt>
                <c:pt idx="2808">
                  <c:v>150.97999999999999</c:v>
                </c:pt>
                <c:pt idx="2809">
                  <c:v>157.28</c:v>
                </c:pt>
                <c:pt idx="2810">
                  <c:v>149.87</c:v>
                </c:pt>
                <c:pt idx="2811">
                  <c:v>151.46</c:v>
                </c:pt>
                <c:pt idx="2812">
                  <c:v>158.79</c:v>
                </c:pt>
                <c:pt idx="2813">
                  <c:v>153.15</c:v>
                </c:pt>
                <c:pt idx="2814">
                  <c:v>153.35</c:v>
                </c:pt>
                <c:pt idx="2815">
                  <c:v>161.13</c:v>
                </c:pt>
                <c:pt idx="2816">
                  <c:v>152.44</c:v>
                </c:pt>
                <c:pt idx="2817">
                  <c:v>152.57</c:v>
                </c:pt>
                <c:pt idx="2818">
                  <c:v>151.33000000000001</c:v>
                </c:pt>
                <c:pt idx="2819">
                  <c:v>150.86000000000001</c:v>
                </c:pt>
                <c:pt idx="2820">
                  <c:v>151.38</c:v>
                </c:pt>
                <c:pt idx="2821">
                  <c:v>150.53</c:v>
                </c:pt>
                <c:pt idx="2822">
                  <c:v>149.12</c:v>
                </c:pt>
                <c:pt idx="2823">
                  <c:v>147.41</c:v>
                </c:pt>
                <c:pt idx="2824">
                  <c:v>146.5</c:v>
                </c:pt>
                <c:pt idx="2825">
                  <c:v>147.16</c:v>
                </c:pt>
                <c:pt idx="2826">
                  <c:v>153.55000000000001</c:v>
                </c:pt>
                <c:pt idx="2827">
                  <c:v>149.65</c:v>
                </c:pt>
                <c:pt idx="2828">
                  <c:v>150.22999999999999</c:v>
                </c:pt>
                <c:pt idx="2829">
                  <c:v>156.69999999999999</c:v>
                </c:pt>
                <c:pt idx="2830">
                  <c:v>150.53</c:v>
                </c:pt>
                <c:pt idx="2831">
                  <c:v>148.13999999999999</c:v>
                </c:pt>
                <c:pt idx="2832">
                  <c:v>153.35</c:v>
                </c:pt>
                <c:pt idx="2833">
                  <c:v>148.16</c:v>
                </c:pt>
                <c:pt idx="2834">
                  <c:v>148.38999999999999</c:v>
                </c:pt>
                <c:pt idx="2835">
                  <c:v>151.96</c:v>
                </c:pt>
                <c:pt idx="2836">
                  <c:v>145.77000000000001</c:v>
                </c:pt>
                <c:pt idx="2837">
                  <c:v>147.18</c:v>
                </c:pt>
                <c:pt idx="2838">
                  <c:v>154.56</c:v>
                </c:pt>
                <c:pt idx="2839">
                  <c:v>149.5</c:v>
                </c:pt>
                <c:pt idx="2840">
                  <c:v>145.66999999999999</c:v>
                </c:pt>
                <c:pt idx="2841">
                  <c:v>151.74</c:v>
                </c:pt>
                <c:pt idx="2842">
                  <c:v>145.75</c:v>
                </c:pt>
                <c:pt idx="2843">
                  <c:v>144.76</c:v>
                </c:pt>
                <c:pt idx="2844">
                  <c:v>150.81</c:v>
                </c:pt>
                <c:pt idx="2845">
                  <c:v>146.30000000000001</c:v>
                </c:pt>
                <c:pt idx="2846">
                  <c:v>147.08000000000001</c:v>
                </c:pt>
                <c:pt idx="2847">
                  <c:v>157.33000000000001</c:v>
                </c:pt>
                <c:pt idx="2848">
                  <c:v>148.13999999999999</c:v>
                </c:pt>
                <c:pt idx="2849">
                  <c:v>149.19</c:v>
                </c:pt>
                <c:pt idx="2850">
                  <c:v>150.22999999999999</c:v>
                </c:pt>
                <c:pt idx="2851">
                  <c:v>147.68</c:v>
                </c:pt>
                <c:pt idx="2852">
                  <c:v>147.58000000000001</c:v>
                </c:pt>
                <c:pt idx="2853">
                  <c:v>145.59</c:v>
                </c:pt>
                <c:pt idx="2854">
                  <c:v>145.57</c:v>
                </c:pt>
                <c:pt idx="2855">
                  <c:v>151.99</c:v>
                </c:pt>
                <c:pt idx="2856">
                  <c:v>145.94999999999999</c:v>
                </c:pt>
                <c:pt idx="2857">
                  <c:v>144.01</c:v>
                </c:pt>
                <c:pt idx="2858">
                  <c:v>149.35</c:v>
                </c:pt>
                <c:pt idx="2859">
                  <c:v>143.88</c:v>
                </c:pt>
                <c:pt idx="2860">
                  <c:v>140.66</c:v>
                </c:pt>
                <c:pt idx="2861">
                  <c:v>143.1</c:v>
                </c:pt>
                <c:pt idx="2862">
                  <c:v>139.19999999999999</c:v>
                </c:pt>
                <c:pt idx="2863">
                  <c:v>139.83000000000001</c:v>
                </c:pt>
                <c:pt idx="2864">
                  <c:v>146.07</c:v>
                </c:pt>
                <c:pt idx="2865">
                  <c:v>143.22999999999999</c:v>
                </c:pt>
                <c:pt idx="2866">
                  <c:v>143.83000000000001</c:v>
                </c:pt>
                <c:pt idx="2867">
                  <c:v>150.4</c:v>
                </c:pt>
                <c:pt idx="2868">
                  <c:v>146.16999999999999</c:v>
                </c:pt>
                <c:pt idx="2869">
                  <c:v>146.47999999999999</c:v>
                </c:pt>
                <c:pt idx="2870">
                  <c:v>151.76</c:v>
                </c:pt>
                <c:pt idx="2871">
                  <c:v>147.91</c:v>
                </c:pt>
                <c:pt idx="2872">
                  <c:v>146.88</c:v>
                </c:pt>
                <c:pt idx="2873">
                  <c:v>153.68</c:v>
                </c:pt>
                <c:pt idx="2874">
                  <c:v>148.99</c:v>
                </c:pt>
                <c:pt idx="2875">
                  <c:v>149.27000000000001</c:v>
                </c:pt>
                <c:pt idx="2876">
                  <c:v>160.05000000000001</c:v>
                </c:pt>
                <c:pt idx="2877">
                  <c:v>149.87</c:v>
                </c:pt>
                <c:pt idx="2878">
                  <c:v>149.80000000000001</c:v>
                </c:pt>
                <c:pt idx="2879">
                  <c:v>149.44999999999999</c:v>
                </c:pt>
                <c:pt idx="2880">
                  <c:v>147.99</c:v>
                </c:pt>
                <c:pt idx="2881">
                  <c:v>146.93</c:v>
                </c:pt>
                <c:pt idx="2882">
                  <c:v>146.5</c:v>
                </c:pt>
                <c:pt idx="2883">
                  <c:v>146.63</c:v>
                </c:pt>
                <c:pt idx="2884">
                  <c:v>145.49</c:v>
                </c:pt>
                <c:pt idx="2885">
                  <c:v>144.31</c:v>
                </c:pt>
                <c:pt idx="2886">
                  <c:v>143.97999999999999</c:v>
                </c:pt>
                <c:pt idx="2887">
                  <c:v>150.28</c:v>
                </c:pt>
                <c:pt idx="2888">
                  <c:v>145.49</c:v>
                </c:pt>
                <c:pt idx="2889">
                  <c:v>144.71</c:v>
                </c:pt>
                <c:pt idx="2890">
                  <c:v>149.91999999999999</c:v>
                </c:pt>
                <c:pt idx="2891">
                  <c:v>144.16</c:v>
                </c:pt>
                <c:pt idx="2892">
                  <c:v>143.61000000000001</c:v>
                </c:pt>
                <c:pt idx="2893">
                  <c:v>148.19</c:v>
                </c:pt>
                <c:pt idx="2894">
                  <c:v>142.6</c:v>
                </c:pt>
                <c:pt idx="2895">
                  <c:v>143</c:v>
                </c:pt>
                <c:pt idx="2896">
                  <c:v>148.16</c:v>
                </c:pt>
                <c:pt idx="2897">
                  <c:v>142.72</c:v>
                </c:pt>
                <c:pt idx="2898">
                  <c:v>142.09</c:v>
                </c:pt>
                <c:pt idx="2899">
                  <c:v>149.6</c:v>
                </c:pt>
                <c:pt idx="2900">
                  <c:v>144.56</c:v>
                </c:pt>
                <c:pt idx="2901">
                  <c:v>146.83000000000001</c:v>
                </c:pt>
                <c:pt idx="2902">
                  <c:v>152.38999999999999</c:v>
                </c:pt>
                <c:pt idx="2903">
                  <c:v>148.13999999999999</c:v>
                </c:pt>
                <c:pt idx="2904">
                  <c:v>149.80000000000001</c:v>
                </c:pt>
                <c:pt idx="2905">
                  <c:v>157.19999999999999</c:v>
                </c:pt>
                <c:pt idx="2906">
                  <c:v>150.65</c:v>
                </c:pt>
                <c:pt idx="2907">
                  <c:v>151.13</c:v>
                </c:pt>
                <c:pt idx="2908">
                  <c:v>151.28</c:v>
                </c:pt>
                <c:pt idx="2909">
                  <c:v>150.35</c:v>
                </c:pt>
                <c:pt idx="2910">
                  <c:v>150.4</c:v>
                </c:pt>
                <c:pt idx="2911">
                  <c:v>151.44</c:v>
                </c:pt>
                <c:pt idx="2912">
                  <c:v>151.31</c:v>
                </c:pt>
                <c:pt idx="2913">
                  <c:v>152.74</c:v>
                </c:pt>
                <c:pt idx="2914">
                  <c:v>152.72</c:v>
                </c:pt>
                <c:pt idx="2915">
                  <c:v>153.22</c:v>
                </c:pt>
                <c:pt idx="2916">
                  <c:v>159.74</c:v>
                </c:pt>
                <c:pt idx="2917">
                  <c:v>153.47</c:v>
                </c:pt>
                <c:pt idx="2918">
                  <c:v>153.65</c:v>
                </c:pt>
                <c:pt idx="2919">
                  <c:v>159.16</c:v>
                </c:pt>
                <c:pt idx="2920">
                  <c:v>154.71</c:v>
                </c:pt>
                <c:pt idx="2921">
                  <c:v>153.5</c:v>
                </c:pt>
                <c:pt idx="2922">
                  <c:v>156.6</c:v>
                </c:pt>
                <c:pt idx="2923">
                  <c:v>152.54</c:v>
                </c:pt>
                <c:pt idx="2924">
                  <c:v>153.22</c:v>
                </c:pt>
                <c:pt idx="2925">
                  <c:v>158.63999999999999</c:v>
                </c:pt>
                <c:pt idx="2926">
                  <c:v>155.44</c:v>
                </c:pt>
                <c:pt idx="2927">
                  <c:v>155.13999999999999</c:v>
                </c:pt>
                <c:pt idx="2928">
                  <c:v>159.59</c:v>
                </c:pt>
                <c:pt idx="2929">
                  <c:v>154.46</c:v>
                </c:pt>
                <c:pt idx="2930">
                  <c:v>152.69</c:v>
                </c:pt>
                <c:pt idx="2931">
                  <c:v>157.07</c:v>
                </c:pt>
                <c:pt idx="2932">
                  <c:v>150.93</c:v>
                </c:pt>
                <c:pt idx="2933">
                  <c:v>149.12</c:v>
                </c:pt>
                <c:pt idx="2934">
                  <c:v>156.12</c:v>
                </c:pt>
                <c:pt idx="2935">
                  <c:v>148.38999999999999</c:v>
                </c:pt>
                <c:pt idx="2936">
                  <c:v>149.5</c:v>
                </c:pt>
                <c:pt idx="2937">
                  <c:v>146.37</c:v>
                </c:pt>
                <c:pt idx="2938">
                  <c:v>146.68</c:v>
                </c:pt>
                <c:pt idx="2939">
                  <c:v>146.83000000000001</c:v>
                </c:pt>
                <c:pt idx="2940">
                  <c:v>147.13</c:v>
                </c:pt>
                <c:pt idx="2941">
                  <c:v>145.91999999999999</c:v>
                </c:pt>
                <c:pt idx="2942">
                  <c:v>144.74</c:v>
                </c:pt>
                <c:pt idx="2943">
                  <c:v>146.07</c:v>
                </c:pt>
                <c:pt idx="2944">
                  <c:v>147.71</c:v>
                </c:pt>
                <c:pt idx="2945">
                  <c:v>151.69</c:v>
                </c:pt>
                <c:pt idx="2946">
                  <c:v>147.36000000000001</c:v>
                </c:pt>
                <c:pt idx="2947">
                  <c:v>148.26</c:v>
                </c:pt>
                <c:pt idx="2948">
                  <c:v>151.91</c:v>
                </c:pt>
                <c:pt idx="2949">
                  <c:v>144.03</c:v>
                </c:pt>
                <c:pt idx="2950">
                  <c:v>144.28</c:v>
                </c:pt>
                <c:pt idx="2951">
                  <c:v>149.32</c:v>
                </c:pt>
                <c:pt idx="2952">
                  <c:v>146</c:v>
                </c:pt>
                <c:pt idx="2953">
                  <c:v>145.49</c:v>
                </c:pt>
                <c:pt idx="2954">
                  <c:v>150.13</c:v>
                </c:pt>
                <c:pt idx="2955">
                  <c:v>146.02000000000001</c:v>
                </c:pt>
                <c:pt idx="2956">
                  <c:v>146.69999999999999</c:v>
                </c:pt>
                <c:pt idx="2957">
                  <c:v>150.69999999999999</c:v>
                </c:pt>
                <c:pt idx="2958">
                  <c:v>145.09</c:v>
                </c:pt>
                <c:pt idx="2959">
                  <c:v>145.32</c:v>
                </c:pt>
                <c:pt idx="2960">
                  <c:v>149.94999999999999</c:v>
                </c:pt>
                <c:pt idx="2961">
                  <c:v>143.35</c:v>
                </c:pt>
                <c:pt idx="2962">
                  <c:v>143.44999999999999</c:v>
                </c:pt>
                <c:pt idx="2963">
                  <c:v>150.19999999999999</c:v>
                </c:pt>
                <c:pt idx="2964">
                  <c:v>141.44</c:v>
                </c:pt>
                <c:pt idx="2965">
                  <c:v>142.19999999999999</c:v>
                </c:pt>
                <c:pt idx="2966">
                  <c:v>139.83000000000001</c:v>
                </c:pt>
                <c:pt idx="2967">
                  <c:v>140.66</c:v>
                </c:pt>
                <c:pt idx="2968">
                  <c:v>143.53</c:v>
                </c:pt>
                <c:pt idx="2969">
                  <c:v>145.77000000000001</c:v>
                </c:pt>
                <c:pt idx="2970">
                  <c:v>147.99</c:v>
                </c:pt>
                <c:pt idx="2971">
                  <c:v>148.66999999999999</c:v>
                </c:pt>
                <c:pt idx="2972">
                  <c:v>149.4</c:v>
                </c:pt>
                <c:pt idx="2973">
                  <c:v>151.44</c:v>
                </c:pt>
                <c:pt idx="2974">
                  <c:v>154.86000000000001</c:v>
                </c:pt>
                <c:pt idx="2975">
                  <c:v>149.19</c:v>
                </c:pt>
                <c:pt idx="2976">
                  <c:v>149.5</c:v>
                </c:pt>
                <c:pt idx="2977">
                  <c:v>155.11000000000001</c:v>
                </c:pt>
                <c:pt idx="2978">
                  <c:v>147.99</c:v>
                </c:pt>
                <c:pt idx="2979">
                  <c:v>149.30000000000001</c:v>
                </c:pt>
                <c:pt idx="2980">
                  <c:v>155.21</c:v>
                </c:pt>
                <c:pt idx="2981">
                  <c:v>149.72</c:v>
                </c:pt>
                <c:pt idx="2982">
                  <c:v>148.21</c:v>
                </c:pt>
                <c:pt idx="2983">
                  <c:v>152.66999999999999</c:v>
                </c:pt>
                <c:pt idx="2984">
                  <c:v>145.02000000000001</c:v>
                </c:pt>
                <c:pt idx="2985">
                  <c:v>145.13999999999999</c:v>
                </c:pt>
                <c:pt idx="2986">
                  <c:v>152.97</c:v>
                </c:pt>
                <c:pt idx="2987">
                  <c:v>149.47</c:v>
                </c:pt>
                <c:pt idx="2988">
                  <c:v>149.62</c:v>
                </c:pt>
                <c:pt idx="2989">
                  <c:v>154.68</c:v>
                </c:pt>
                <c:pt idx="2990">
                  <c:v>149.52000000000001</c:v>
                </c:pt>
                <c:pt idx="2991">
                  <c:v>149.5</c:v>
                </c:pt>
                <c:pt idx="2992">
                  <c:v>156.19</c:v>
                </c:pt>
                <c:pt idx="2993">
                  <c:v>151.56</c:v>
                </c:pt>
                <c:pt idx="2994">
                  <c:v>150.03</c:v>
                </c:pt>
                <c:pt idx="2995">
                  <c:v>149.35</c:v>
                </c:pt>
                <c:pt idx="2996">
                  <c:v>150.08000000000001</c:v>
                </c:pt>
                <c:pt idx="2997">
                  <c:v>149.75</c:v>
                </c:pt>
                <c:pt idx="2998">
                  <c:v>148.84</c:v>
                </c:pt>
                <c:pt idx="2999">
                  <c:v>150.43</c:v>
                </c:pt>
                <c:pt idx="3000">
                  <c:v>152.16999999999999</c:v>
                </c:pt>
                <c:pt idx="3001">
                  <c:v>151.63999999999999</c:v>
                </c:pt>
                <c:pt idx="3002">
                  <c:v>151.41</c:v>
                </c:pt>
                <c:pt idx="3003">
                  <c:v>155.01</c:v>
                </c:pt>
                <c:pt idx="3004">
                  <c:v>148.11000000000001</c:v>
                </c:pt>
                <c:pt idx="3005">
                  <c:v>150.43</c:v>
                </c:pt>
                <c:pt idx="3006">
                  <c:v>155.79</c:v>
                </c:pt>
                <c:pt idx="3007">
                  <c:v>150.55000000000001</c:v>
                </c:pt>
                <c:pt idx="3008">
                  <c:v>149.91999999999999</c:v>
                </c:pt>
                <c:pt idx="3009">
                  <c:v>154.97999999999999</c:v>
                </c:pt>
                <c:pt idx="3010">
                  <c:v>150.55000000000001</c:v>
                </c:pt>
                <c:pt idx="3011">
                  <c:v>149.12</c:v>
                </c:pt>
                <c:pt idx="3012">
                  <c:v>155.56</c:v>
                </c:pt>
                <c:pt idx="3013">
                  <c:v>150.28</c:v>
                </c:pt>
                <c:pt idx="3014">
                  <c:v>150.96</c:v>
                </c:pt>
                <c:pt idx="3015">
                  <c:v>154.81</c:v>
                </c:pt>
                <c:pt idx="3016">
                  <c:v>149.4</c:v>
                </c:pt>
                <c:pt idx="3017">
                  <c:v>149.16999999999999</c:v>
                </c:pt>
                <c:pt idx="3018">
                  <c:v>153.35</c:v>
                </c:pt>
                <c:pt idx="3019">
                  <c:v>146.27000000000001</c:v>
                </c:pt>
                <c:pt idx="3020">
                  <c:v>148.88999999999999</c:v>
                </c:pt>
                <c:pt idx="3021">
                  <c:v>155.36000000000001</c:v>
                </c:pt>
                <c:pt idx="3022">
                  <c:v>147.61000000000001</c:v>
                </c:pt>
                <c:pt idx="3023">
                  <c:v>146.35</c:v>
                </c:pt>
                <c:pt idx="3024">
                  <c:v>152.04</c:v>
                </c:pt>
                <c:pt idx="3025">
                  <c:v>143.55000000000001</c:v>
                </c:pt>
                <c:pt idx="3026">
                  <c:v>143.44999999999999</c:v>
                </c:pt>
                <c:pt idx="3027">
                  <c:v>144.16</c:v>
                </c:pt>
                <c:pt idx="3028">
                  <c:v>142.62</c:v>
                </c:pt>
                <c:pt idx="3029">
                  <c:v>143.28</c:v>
                </c:pt>
                <c:pt idx="3030">
                  <c:v>144.41</c:v>
                </c:pt>
                <c:pt idx="3031">
                  <c:v>147.18</c:v>
                </c:pt>
                <c:pt idx="3032">
                  <c:v>146.58000000000001</c:v>
                </c:pt>
                <c:pt idx="3033">
                  <c:v>143.44999999999999</c:v>
                </c:pt>
                <c:pt idx="3034">
                  <c:v>144.79</c:v>
                </c:pt>
                <c:pt idx="3035">
                  <c:v>150.5</c:v>
                </c:pt>
                <c:pt idx="3036">
                  <c:v>146.27000000000001</c:v>
                </c:pt>
                <c:pt idx="3037">
                  <c:v>145.41999999999999</c:v>
                </c:pt>
                <c:pt idx="3038">
                  <c:v>150.53</c:v>
                </c:pt>
                <c:pt idx="3039">
                  <c:v>145.80000000000001</c:v>
                </c:pt>
                <c:pt idx="3040">
                  <c:v>147.16</c:v>
                </c:pt>
                <c:pt idx="3041">
                  <c:v>151.59</c:v>
                </c:pt>
                <c:pt idx="3042">
                  <c:v>146.85</c:v>
                </c:pt>
                <c:pt idx="3043">
                  <c:v>148.99</c:v>
                </c:pt>
                <c:pt idx="3044">
                  <c:v>155.38999999999999</c:v>
                </c:pt>
                <c:pt idx="3045">
                  <c:v>152.13999999999999</c:v>
                </c:pt>
                <c:pt idx="3046">
                  <c:v>152.52000000000001</c:v>
                </c:pt>
                <c:pt idx="3047">
                  <c:v>156.82</c:v>
                </c:pt>
                <c:pt idx="3048">
                  <c:v>150</c:v>
                </c:pt>
                <c:pt idx="3049">
                  <c:v>150.88</c:v>
                </c:pt>
                <c:pt idx="3050">
                  <c:v>155.54</c:v>
                </c:pt>
                <c:pt idx="3051">
                  <c:v>149.65</c:v>
                </c:pt>
                <c:pt idx="3052">
                  <c:v>148.94</c:v>
                </c:pt>
                <c:pt idx="3053">
                  <c:v>155.16</c:v>
                </c:pt>
                <c:pt idx="3054">
                  <c:v>148.11000000000001</c:v>
                </c:pt>
                <c:pt idx="3055">
                  <c:v>147.56</c:v>
                </c:pt>
                <c:pt idx="3056">
                  <c:v>158.21</c:v>
                </c:pt>
                <c:pt idx="3057">
                  <c:v>148.74</c:v>
                </c:pt>
                <c:pt idx="3058">
                  <c:v>148.11000000000001</c:v>
                </c:pt>
                <c:pt idx="3059">
                  <c:v>148.66999999999999</c:v>
                </c:pt>
                <c:pt idx="3060">
                  <c:v>148.51</c:v>
                </c:pt>
                <c:pt idx="3061">
                  <c:v>148.54</c:v>
                </c:pt>
                <c:pt idx="3062">
                  <c:v>149.80000000000001</c:v>
                </c:pt>
                <c:pt idx="3063">
                  <c:v>149.13999999999999</c:v>
                </c:pt>
                <c:pt idx="3064">
                  <c:v>150.43</c:v>
                </c:pt>
                <c:pt idx="3065">
                  <c:v>150.86000000000001</c:v>
                </c:pt>
                <c:pt idx="3066">
                  <c:v>152.63999999999999</c:v>
                </c:pt>
                <c:pt idx="3067">
                  <c:v>158.16</c:v>
                </c:pt>
                <c:pt idx="3068">
                  <c:v>150.88</c:v>
                </c:pt>
                <c:pt idx="3069">
                  <c:v>146.83000000000001</c:v>
                </c:pt>
                <c:pt idx="3070">
                  <c:v>152.74</c:v>
                </c:pt>
                <c:pt idx="3071">
                  <c:v>147.51</c:v>
                </c:pt>
                <c:pt idx="3072">
                  <c:v>147.68</c:v>
                </c:pt>
                <c:pt idx="3073">
                  <c:v>152.09</c:v>
                </c:pt>
                <c:pt idx="3074">
                  <c:v>146.4</c:v>
                </c:pt>
                <c:pt idx="3075">
                  <c:v>147.53</c:v>
                </c:pt>
                <c:pt idx="3076">
                  <c:v>153.47</c:v>
                </c:pt>
                <c:pt idx="3077">
                  <c:v>148.99</c:v>
                </c:pt>
                <c:pt idx="3078">
                  <c:v>147.56</c:v>
                </c:pt>
                <c:pt idx="3079">
                  <c:v>151.59</c:v>
                </c:pt>
                <c:pt idx="3080">
                  <c:v>143.96</c:v>
                </c:pt>
                <c:pt idx="3081">
                  <c:v>143.97999999999999</c:v>
                </c:pt>
                <c:pt idx="3082">
                  <c:v>150.13</c:v>
                </c:pt>
                <c:pt idx="3083">
                  <c:v>142.88</c:v>
                </c:pt>
                <c:pt idx="3084">
                  <c:v>142.02000000000001</c:v>
                </c:pt>
                <c:pt idx="3085">
                  <c:v>150.19999999999999</c:v>
                </c:pt>
                <c:pt idx="3086">
                  <c:v>144.88999999999999</c:v>
                </c:pt>
                <c:pt idx="3087">
                  <c:v>143.61000000000001</c:v>
                </c:pt>
                <c:pt idx="3088">
                  <c:v>142.47</c:v>
                </c:pt>
                <c:pt idx="3089">
                  <c:v>142.69999999999999</c:v>
                </c:pt>
                <c:pt idx="3090">
                  <c:v>143.63</c:v>
                </c:pt>
                <c:pt idx="3091">
                  <c:v>145.19</c:v>
                </c:pt>
                <c:pt idx="3092">
                  <c:v>146.30000000000001</c:v>
                </c:pt>
                <c:pt idx="3093">
                  <c:v>146.94999999999999</c:v>
                </c:pt>
                <c:pt idx="3094">
                  <c:v>144.79</c:v>
                </c:pt>
                <c:pt idx="3095">
                  <c:v>147.05000000000001</c:v>
                </c:pt>
                <c:pt idx="3096">
                  <c:v>153.32</c:v>
                </c:pt>
                <c:pt idx="3097">
                  <c:v>149.52000000000001</c:v>
                </c:pt>
                <c:pt idx="3098">
                  <c:v>149.41999999999999</c:v>
                </c:pt>
                <c:pt idx="3099">
                  <c:v>152.38999999999999</c:v>
                </c:pt>
                <c:pt idx="3100">
                  <c:v>147.71</c:v>
                </c:pt>
                <c:pt idx="3101">
                  <c:v>147.61000000000001</c:v>
                </c:pt>
                <c:pt idx="3102">
                  <c:v>153.15</c:v>
                </c:pt>
                <c:pt idx="3103">
                  <c:v>146.68</c:v>
                </c:pt>
                <c:pt idx="3104">
                  <c:v>146.63</c:v>
                </c:pt>
                <c:pt idx="3105">
                  <c:v>151.79</c:v>
                </c:pt>
                <c:pt idx="3106">
                  <c:v>146.55000000000001</c:v>
                </c:pt>
                <c:pt idx="3107">
                  <c:v>146.05000000000001</c:v>
                </c:pt>
                <c:pt idx="3108">
                  <c:v>149.47</c:v>
                </c:pt>
                <c:pt idx="3109">
                  <c:v>143.55000000000001</c:v>
                </c:pt>
                <c:pt idx="3110">
                  <c:v>143.91</c:v>
                </c:pt>
                <c:pt idx="3111">
                  <c:v>151.69</c:v>
                </c:pt>
                <c:pt idx="3112">
                  <c:v>147.21</c:v>
                </c:pt>
                <c:pt idx="3113">
                  <c:v>147.58000000000001</c:v>
                </c:pt>
                <c:pt idx="3114">
                  <c:v>155.77000000000001</c:v>
                </c:pt>
                <c:pt idx="3115">
                  <c:v>148.29</c:v>
                </c:pt>
                <c:pt idx="3116">
                  <c:v>148.51</c:v>
                </c:pt>
                <c:pt idx="3117">
                  <c:v>148.88999999999999</c:v>
                </c:pt>
                <c:pt idx="3118">
                  <c:v>149.62</c:v>
                </c:pt>
                <c:pt idx="3119">
                  <c:v>147.88999999999999</c:v>
                </c:pt>
                <c:pt idx="3120">
                  <c:v>150.30000000000001</c:v>
                </c:pt>
                <c:pt idx="3121">
                  <c:v>150.78</c:v>
                </c:pt>
                <c:pt idx="3122">
                  <c:v>148.74</c:v>
                </c:pt>
                <c:pt idx="3123">
                  <c:v>147.76</c:v>
                </c:pt>
                <c:pt idx="3124">
                  <c:v>148.74</c:v>
                </c:pt>
                <c:pt idx="3125">
                  <c:v>148.82</c:v>
                </c:pt>
                <c:pt idx="3126">
                  <c:v>143.5</c:v>
                </c:pt>
                <c:pt idx="3127">
                  <c:v>146.37</c:v>
                </c:pt>
                <c:pt idx="3128">
                  <c:v>152.97</c:v>
                </c:pt>
                <c:pt idx="3129">
                  <c:v>148.99</c:v>
                </c:pt>
                <c:pt idx="3130">
                  <c:v>151.61000000000001</c:v>
                </c:pt>
                <c:pt idx="3131">
                  <c:v>157.96</c:v>
                </c:pt>
                <c:pt idx="3132">
                  <c:v>153.65</c:v>
                </c:pt>
                <c:pt idx="3133">
                  <c:v>150.97999999999999</c:v>
                </c:pt>
                <c:pt idx="3134">
                  <c:v>155.31</c:v>
                </c:pt>
                <c:pt idx="3135">
                  <c:v>152.29</c:v>
                </c:pt>
                <c:pt idx="3136">
                  <c:v>152.44</c:v>
                </c:pt>
                <c:pt idx="3137">
                  <c:v>157.12</c:v>
                </c:pt>
                <c:pt idx="3138">
                  <c:v>153.30000000000001</c:v>
                </c:pt>
                <c:pt idx="3139">
                  <c:v>152.34</c:v>
                </c:pt>
                <c:pt idx="3140">
                  <c:v>157.91</c:v>
                </c:pt>
                <c:pt idx="3141">
                  <c:v>154.13</c:v>
                </c:pt>
                <c:pt idx="3142">
                  <c:v>154.72999999999999</c:v>
                </c:pt>
                <c:pt idx="3143">
                  <c:v>160.27000000000001</c:v>
                </c:pt>
                <c:pt idx="3144">
                  <c:v>152.66999999999999</c:v>
                </c:pt>
                <c:pt idx="3145">
                  <c:v>152.06</c:v>
                </c:pt>
                <c:pt idx="3146">
                  <c:v>156.47</c:v>
                </c:pt>
                <c:pt idx="3147">
                  <c:v>147.16</c:v>
                </c:pt>
                <c:pt idx="3148">
                  <c:v>147.63</c:v>
                </c:pt>
                <c:pt idx="3149">
                  <c:v>157.35</c:v>
                </c:pt>
                <c:pt idx="3150">
                  <c:v>144.41</c:v>
                </c:pt>
                <c:pt idx="3151">
                  <c:v>143.71</c:v>
                </c:pt>
                <c:pt idx="3152">
                  <c:v>147.41</c:v>
                </c:pt>
                <c:pt idx="3153">
                  <c:v>146.30000000000001</c:v>
                </c:pt>
                <c:pt idx="3154">
                  <c:v>148.06</c:v>
                </c:pt>
                <c:pt idx="3155">
                  <c:v>148.04</c:v>
                </c:pt>
                <c:pt idx="3156">
                  <c:v>151.26</c:v>
                </c:pt>
                <c:pt idx="3157">
                  <c:v>158.13</c:v>
                </c:pt>
                <c:pt idx="3158">
                  <c:v>153.05000000000001</c:v>
                </c:pt>
                <c:pt idx="3159">
                  <c:v>151.44</c:v>
                </c:pt>
                <c:pt idx="3160">
                  <c:v>156.80000000000001</c:v>
                </c:pt>
                <c:pt idx="3161">
                  <c:v>149.82</c:v>
                </c:pt>
                <c:pt idx="3162">
                  <c:v>151.21</c:v>
                </c:pt>
                <c:pt idx="3163">
                  <c:v>157.5</c:v>
                </c:pt>
                <c:pt idx="3164">
                  <c:v>151.79</c:v>
                </c:pt>
                <c:pt idx="3165">
                  <c:v>149.85</c:v>
                </c:pt>
                <c:pt idx="3166">
                  <c:v>154.76</c:v>
                </c:pt>
                <c:pt idx="3167">
                  <c:v>149.6</c:v>
                </c:pt>
                <c:pt idx="3168">
                  <c:v>147.56</c:v>
                </c:pt>
                <c:pt idx="3169">
                  <c:v>152.62</c:v>
                </c:pt>
                <c:pt idx="3170">
                  <c:v>146.9</c:v>
                </c:pt>
                <c:pt idx="3171">
                  <c:v>147.86000000000001</c:v>
                </c:pt>
                <c:pt idx="3172">
                  <c:v>153.4</c:v>
                </c:pt>
                <c:pt idx="3173">
                  <c:v>149.12</c:v>
                </c:pt>
                <c:pt idx="3174">
                  <c:v>150.30000000000001</c:v>
                </c:pt>
                <c:pt idx="3175">
                  <c:v>157.30000000000001</c:v>
                </c:pt>
                <c:pt idx="3176">
                  <c:v>150.5</c:v>
                </c:pt>
                <c:pt idx="3177">
                  <c:v>147.61000000000001</c:v>
                </c:pt>
                <c:pt idx="3178">
                  <c:v>152.74</c:v>
                </c:pt>
                <c:pt idx="3179">
                  <c:v>148.74</c:v>
                </c:pt>
                <c:pt idx="3180">
                  <c:v>148.82</c:v>
                </c:pt>
                <c:pt idx="3181">
                  <c:v>149.65</c:v>
                </c:pt>
                <c:pt idx="3182">
                  <c:v>152.37</c:v>
                </c:pt>
                <c:pt idx="3183">
                  <c:v>153.32</c:v>
                </c:pt>
                <c:pt idx="3184">
                  <c:v>153.52000000000001</c:v>
                </c:pt>
                <c:pt idx="3185">
                  <c:v>152.38999999999999</c:v>
                </c:pt>
                <c:pt idx="3186">
                  <c:v>151.51</c:v>
                </c:pt>
                <c:pt idx="3187">
                  <c:v>154.18</c:v>
                </c:pt>
                <c:pt idx="3188">
                  <c:v>156.27000000000001</c:v>
                </c:pt>
                <c:pt idx="3189">
                  <c:v>162.31</c:v>
                </c:pt>
                <c:pt idx="3190">
                  <c:v>154.18</c:v>
                </c:pt>
                <c:pt idx="3191">
                  <c:v>153.68</c:v>
                </c:pt>
                <c:pt idx="3192">
                  <c:v>157.91</c:v>
                </c:pt>
                <c:pt idx="3193">
                  <c:v>153.27000000000001</c:v>
                </c:pt>
                <c:pt idx="3194">
                  <c:v>153.88</c:v>
                </c:pt>
                <c:pt idx="3195">
                  <c:v>158.21</c:v>
                </c:pt>
                <c:pt idx="3196">
                  <c:v>150.55000000000001</c:v>
                </c:pt>
                <c:pt idx="3197">
                  <c:v>153.6</c:v>
                </c:pt>
                <c:pt idx="3198">
                  <c:v>160.37</c:v>
                </c:pt>
                <c:pt idx="3199">
                  <c:v>157.78</c:v>
                </c:pt>
                <c:pt idx="3200">
                  <c:v>156.16999999999999</c:v>
                </c:pt>
                <c:pt idx="3201">
                  <c:v>159.49</c:v>
                </c:pt>
                <c:pt idx="3202">
                  <c:v>152.47</c:v>
                </c:pt>
                <c:pt idx="3203">
                  <c:v>154.83000000000001</c:v>
                </c:pt>
                <c:pt idx="3204">
                  <c:v>159.57</c:v>
                </c:pt>
                <c:pt idx="3205">
                  <c:v>154.03</c:v>
                </c:pt>
                <c:pt idx="3206">
                  <c:v>154.15</c:v>
                </c:pt>
                <c:pt idx="3207">
                  <c:v>159.97</c:v>
                </c:pt>
                <c:pt idx="3208">
                  <c:v>151.41</c:v>
                </c:pt>
                <c:pt idx="3209">
                  <c:v>149.85</c:v>
                </c:pt>
                <c:pt idx="3210">
                  <c:v>157.6</c:v>
                </c:pt>
                <c:pt idx="3211">
                  <c:v>154.36000000000001</c:v>
                </c:pt>
                <c:pt idx="3212">
                  <c:v>152.82</c:v>
                </c:pt>
                <c:pt idx="3213">
                  <c:v>159.01</c:v>
                </c:pt>
                <c:pt idx="3214">
                  <c:v>151.86000000000001</c:v>
                </c:pt>
                <c:pt idx="3215">
                  <c:v>153.47</c:v>
                </c:pt>
                <c:pt idx="3216">
                  <c:v>153.69999999999999</c:v>
                </c:pt>
                <c:pt idx="3217">
                  <c:v>153.07</c:v>
                </c:pt>
                <c:pt idx="3218">
                  <c:v>154.13</c:v>
                </c:pt>
                <c:pt idx="3219">
                  <c:v>153.68</c:v>
                </c:pt>
                <c:pt idx="3220">
                  <c:v>154.36000000000001</c:v>
                </c:pt>
                <c:pt idx="3221">
                  <c:v>153.41999999999999</c:v>
                </c:pt>
                <c:pt idx="3222">
                  <c:v>146.65</c:v>
                </c:pt>
                <c:pt idx="3223">
                  <c:v>143.18</c:v>
                </c:pt>
                <c:pt idx="3224">
                  <c:v>143.93</c:v>
                </c:pt>
                <c:pt idx="3225">
                  <c:v>140.08000000000001</c:v>
                </c:pt>
                <c:pt idx="3226">
                  <c:v>141.57</c:v>
                </c:pt>
                <c:pt idx="3227">
                  <c:v>148.62</c:v>
                </c:pt>
                <c:pt idx="3228">
                  <c:v>145.75</c:v>
                </c:pt>
                <c:pt idx="3229">
                  <c:v>147.94</c:v>
                </c:pt>
                <c:pt idx="3230">
                  <c:v>153.12</c:v>
                </c:pt>
                <c:pt idx="3231">
                  <c:v>147.72999999999999</c:v>
                </c:pt>
                <c:pt idx="3232">
                  <c:v>148.29</c:v>
                </c:pt>
                <c:pt idx="3233">
                  <c:v>154.81</c:v>
                </c:pt>
                <c:pt idx="3234">
                  <c:v>150.88</c:v>
                </c:pt>
                <c:pt idx="3235">
                  <c:v>150.63</c:v>
                </c:pt>
                <c:pt idx="3236">
                  <c:v>154.1</c:v>
                </c:pt>
                <c:pt idx="3237">
                  <c:v>150.25</c:v>
                </c:pt>
                <c:pt idx="3238">
                  <c:v>151.06</c:v>
                </c:pt>
                <c:pt idx="3239">
                  <c:v>157.28</c:v>
                </c:pt>
                <c:pt idx="3240">
                  <c:v>151.88999999999999</c:v>
                </c:pt>
                <c:pt idx="3241">
                  <c:v>149.16999999999999</c:v>
                </c:pt>
                <c:pt idx="3242">
                  <c:v>154.08000000000001</c:v>
                </c:pt>
                <c:pt idx="3243">
                  <c:v>145.34</c:v>
                </c:pt>
                <c:pt idx="3244">
                  <c:v>145.22</c:v>
                </c:pt>
                <c:pt idx="3245">
                  <c:v>150.88</c:v>
                </c:pt>
                <c:pt idx="3246">
                  <c:v>147.05000000000001</c:v>
                </c:pt>
                <c:pt idx="3247">
                  <c:v>146.83000000000001</c:v>
                </c:pt>
                <c:pt idx="3248">
                  <c:v>151.84</c:v>
                </c:pt>
                <c:pt idx="3249">
                  <c:v>142.02000000000001</c:v>
                </c:pt>
                <c:pt idx="3250">
                  <c:v>139.78</c:v>
                </c:pt>
                <c:pt idx="3251">
                  <c:v>140.38</c:v>
                </c:pt>
                <c:pt idx="3252">
                  <c:v>141.69</c:v>
                </c:pt>
                <c:pt idx="3253">
                  <c:v>144.51</c:v>
                </c:pt>
                <c:pt idx="3254">
                  <c:v>146.41999999999999</c:v>
                </c:pt>
                <c:pt idx="3255">
                  <c:v>147.31</c:v>
                </c:pt>
                <c:pt idx="3256">
                  <c:v>146.85</c:v>
                </c:pt>
                <c:pt idx="3257">
                  <c:v>148.82</c:v>
                </c:pt>
                <c:pt idx="3258">
                  <c:v>150.08000000000001</c:v>
                </c:pt>
                <c:pt idx="3259">
                  <c:v>151.01</c:v>
                </c:pt>
                <c:pt idx="3260">
                  <c:v>153.65</c:v>
                </c:pt>
                <c:pt idx="3261">
                  <c:v>152.84</c:v>
                </c:pt>
                <c:pt idx="3262">
                  <c:v>156.27000000000001</c:v>
                </c:pt>
                <c:pt idx="3263">
                  <c:v>151.13</c:v>
                </c:pt>
                <c:pt idx="3264">
                  <c:v>152.41999999999999</c:v>
                </c:pt>
                <c:pt idx="3265">
                  <c:v>155.56</c:v>
                </c:pt>
                <c:pt idx="3266">
                  <c:v>151.03</c:v>
                </c:pt>
                <c:pt idx="3267">
                  <c:v>151.49</c:v>
                </c:pt>
                <c:pt idx="3268">
                  <c:v>156.62</c:v>
                </c:pt>
                <c:pt idx="3269">
                  <c:v>154.36000000000001</c:v>
                </c:pt>
                <c:pt idx="3270">
                  <c:v>154.78</c:v>
                </c:pt>
                <c:pt idx="3271">
                  <c:v>161.35</c:v>
                </c:pt>
                <c:pt idx="3272">
                  <c:v>156.94999999999999</c:v>
                </c:pt>
                <c:pt idx="3273">
                  <c:v>156.5</c:v>
                </c:pt>
                <c:pt idx="3274">
                  <c:v>161.05000000000001</c:v>
                </c:pt>
                <c:pt idx="3275">
                  <c:v>152.74</c:v>
                </c:pt>
                <c:pt idx="3276">
                  <c:v>152.69</c:v>
                </c:pt>
                <c:pt idx="3277">
                  <c:v>155.94</c:v>
                </c:pt>
                <c:pt idx="3278">
                  <c:v>147.81</c:v>
                </c:pt>
                <c:pt idx="3279">
                  <c:v>147.99</c:v>
                </c:pt>
                <c:pt idx="3280">
                  <c:v>153.88</c:v>
                </c:pt>
                <c:pt idx="3281">
                  <c:v>149.87</c:v>
                </c:pt>
                <c:pt idx="3282">
                  <c:v>151.26</c:v>
                </c:pt>
                <c:pt idx="3283">
                  <c:v>158.56</c:v>
                </c:pt>
                <c:pt idx="3284">
                  <c:v>151.01</c:v>
                </c:pt>
                <c:pt idx="3285">
                  <c:v>150.96</c:v>
                </c:pt>
                <c:pt idx="3286">
                  <c:v>159.32</c:v>
                </c:pt>
                <c:pt idx="3287">
                  <c:v>149.13999999999999</c:v>
                </c:pt>
                <c:pt idx="3288">
                  <c:v>148.91999999999999</c:v>
                </c:pt>
                <c:pt idx="3289">
                  <c:v>144.49</c:v>
                </c:pt>
                <c:pt idx="3290">
                  <c:v>144.69</c:v>
                </c:pt>
                <c:pt idx="3291">
                  <c:v>144.21</c:v>
                </c:pt>
                <c:pt idx="3292">
                  <c:v>142.04</c:v>
                </c:pt>
                <c:pt idx="3293">
                  <c:v>142.69999999999999</c:v>
                </c:pt>
                <c:pt idx="3294">
                  <c:v>144.11000000000001</c:v>
                </c:pt>
                <c:pt idx="3295">
                  <c:v>145.44</c:v>
                </c:pt>
                <c:pt idx="3296">
                  <c:v>144.61000000000001</c:v>
                </c:pt>
                <c:pt idx="3297">
                  <c:v>145.04</c:v>
                </c:pt>
                <c:pt idx="3298">
                  <c:v>143.43</c:v>
                </c:pt>
                <c:pt idx="3299">
                  <c:v>145.13999999999999</c:v>
                </c:pt>
                <c:pt idx="3300">
                  <c:v>151.54</c:v>
                </c:pt>
                <c:pt idx="3301">
                  <c:v>148.24</c:v>
                </c:pt>
                <c:pt idx="3302">
                  <c:v>149.44999999999999</c:v>
                </c:pt>
                <c:pt idx="3303">
                  <c:v>156.02000000000001</c:v>
                </c:pt>
                <c:pt idx="3304">
                  <c:v>147.26</c:v>
                </c:pt>
                <c:pt idx="3305">
                  <c:v>149.30000000000001</c:v>
                </c:pt>
                <c:pt idx="3306">
                  <c:v>153.83000000000001</c:v>
                </c:pt>
                <c:pt idx="3307">
                  <c:v>147.26</c:v>
                </c:pt>
                <c:pt idx="3308">
                  <c:v>149.27000000000001</c:v>
                </c:pt>
                <c:pt idx="3309">
                  <c:v>152.9</c:v>
                </c:pt>
                <c:pt idx="3310">
                  <c:v>148.04</c:v>
                </c:pt>
                <c:pt idx="3311">
                  <c:v>147.91</c:v>
                </c:pt>
                <c:pt idx="3312">
                  <c:v>151.56</c:v>
                </c:pt>
                <c:pt idx="3313">
                  <c:v>144.38999999999999</c:v>
                </c:pt>
                <c:pt idx="3314">
                  <c:v>146.94999999999999</c:v>
                </c:pt>
                <c:pt idx="3315">
                  <c:v>153.80000000000001</c:v>
                </c:pt>
                <c:pt idx="3316">
                  <c:v>149.85</c:v>
                </c:pt>
                <c:pt idx="3317">
                  <c:v>153.22</c:v>
                </c:pt>
                <c:pt idx="3318">
                  <c:v>158.79</c:v>
                </c:pt>
                <c:pt idx="3319">
                  <c:v>152.22</c:v>
                </c:pt>
                <c:pt idx="3320">
                  <c:v>152.63999999999999</c:v>
                </c:pt>
                <c:pt idx="3321">
                  <c:v>158.59</c:v>
                </c:pt>
                <c:pt idx="3322">
                  <c:v>152.13999999999999</c:v>
                </c:pt>
                <c:pt idx="3323">
                  <c:v>150.93</c:v>
                </c:pt>
                <c:pt idx="3324">
                  <c:v>154.61000000000001</c:v>
                </c:pt>
                <c:pt idx="3325">
                  <c:v>147.1</c:v>
                </c:pt>
                <c:pt idx="3326">
                  <c:v>151.22999999999999</c:v>
                </c:pt>
                <c:pt idx="3327">
                  <c:v>150.91</c:v>
                </c:pt>
                <c:pt idx="3328">
                  <c:v>149.55000000000001</c:v>
                </c:pt>
                <c:pt idx="3329">
                  <c:v>147.58000000000001</c:v>
                </c:pt>
                <c:pt idx="3330">
                  <c:v>144.49</c:v>
                </c:pt>
                <c:pt idx="3331">
                  <c:v>145.52000000000001</c:v>
                </c:pt>
                <c:pt idx="3332">
                  <c:v>145.57</c:v>
                </c:pt>
                <c:pt idx="3333">
                  <c:v>144.96</c:v>
                </c:pt>
                <c:pt idx="3334">
                  <c:v>148.19</c:v>
                </c:pt>
                <c:pt idx="3335">
                  <c:v>149.5</c:v>
                </c:pt>
                <c:pt idx="3336">
                  <c:v>147.05000000000001</c:v>
                </c:pt>
                <c:pt idx="3337">
                  <c:v>147.38</c:v>
                </c:pt>
                <c:pt idx="3338">
                  <c:v>153.16999999999999</c:v>
                </c:pt>
                <c:pt idx="3339">
                  <c:v>150.19999999999999</c:v>
                </c:pt>
                <c:pt idx="3340">
                  <c:v>152.16999999999999</c:v>
                </c:pt>
                <c:pt idx="3341">
                  <c:v>158.21</c:v>
                </c:pt>
                <c:pt idx="3342">
                  <c:v>151.91</c:v>
                </c:pt>
                <c:pt idx="3343">
                  <c:v>149.9</c:v>
                </c:pt>
                <c:pt idx="3344">
                  <c:v>154.22999999999999</c:v>
                </c:pt>
                <c:pt idx="3345">
                  <c:v>152.34</c:v>
                </c:pt>
                <c:pt idx="3346">
                  <c:v>150.91</c:v>
                </c:pt>
                <c:pt idx="3347">
                  <c:v>155.13999999999999</c:v>
                </c:pt>
                <c:pt idx="3348">
                  <c:v>149.91999999999999</c:v>
                </c:pt>
                <c:pt idx="3349">
                  <c:v>146.22</c:v>
                </c:pt>
                <c:pt idx="3350">
                  <c:v>150.13</c:v>
                </c:pt>
                <c:pt idx="3351">
                  <c:v>144.84</c:v>
                </c:pt>
                <c:pt idx="3352">
                  <c:v>144.38999999999999</c:v>
                </c:pt>
                <c:pt idx="3353">
                  <c:v>150.13</c:v>
                </c:pt>
                <c:pt idx="3354">
                  <c:v>145.29</c:v>
                </c:pt>
                <c:pt idx="3355">
                  <c:v>144.63999999999999</c:v>
                </c:pt>
                <c:pt idx="3356">
                  <c:v>150.15</c:v>
                </c:pt>
                <c:pt idx="3357">
                  <c:v>144.36000000000001</c:v>
                </c:pt>
                <c:pt idx="3358">
                  <c:v>145.85</c:v>
                </c:pt>
                <c:pt idx="3359">
                  <c:v>151.54</c:v>
                </c:pt>
                <c:pt idx="3360">
                  <c:v>140.46</c:v>
                </c:pt>
                <c:pt idx="3361">
                  <c:v>143.35</c:v>
                </c:pt>
                <c:pt idx="3362">
                  <c:v>156.38999999999999</c:v>
                </c:pt>
                <c:pt idx="3363">
                  <c:v>150.1</c:v>
                </c:pt>
                <c:pt idx="3364">
                  <c:v>152.74</c:v>
                </c:pt>
                <c:pt idx="3365">
                  <c:v>150.86000000000001</c:v>
                </c:pt>
                <c:pt idx="3366">
                  <c:v>149.22</c:v>
                </c:pt>
                <c:pt idx="3367">
                  <c:v>148.59</c:v>
                </c:pt>
                <c:pt idx="3368">
                  <c:v>151.22999999999999</c:v>
                </c:pt>
                <c:pt idx="3369">
                  <c:v>151.86000000000001</c:v>
                </c:pt>
                <c:pt idx="3370">
                  <c:v>148.79</c:v>
                </c:pt>
                <c:pt idx="3371">
                  <c:v>150.18</c:v>
                </c:pt>
                <c:pt idx="3372">
                  <c:v>144.63999999999999</c:v>
                </c:pt>
                <c:pt idx="3373">
                  <c:v>151.79</c:v>
                </c:pt>
                <c:pt idx="3374">
                  <c:v>149.4</c:v>
                </c:pt>
                <c:pt idx="3375">
                  <c:v>151.91</c:v>
                </c:pt>
                <c:pt idx="3376">
                  <c:v>157.33000000000001</c:v>
                </c:pt>
                <c:pt idx="3377">
                  <c:v>152.34</c:v>
                </c:pt>
                <c:pt idx="3378">
                  <c:v>151.91</c:v>
                </c:pt>
                <c:pt idx="3379">
                  <c:v>146.75</c:v>
                </c:pt>
                <c:pt idx="3380">
                  <c:v>142.27000000000001</c:v>
                </c:pt>
                <c:pt idx="3381">
                  <c:v>142.80000000000001</c:v>
                </c:pt>
                <c:pt idx="3382">
                  <c:v>149.4</c:v>
                </c:pt>
                <c:pt idx="3383">
                  <c:v>144.18</c:v>
                </c:pt>
                <c:pt idx="3384">
                  <c:v>144.16</c:v>
                </c:pt>
                <c:pt idx="3385">
                  <c:v>152.72</c:v>
                </c:pt>
                <c:pt idx="3386">
                  <c:v>147</c:v>
                </c:pt>
                <c:pt idx="3387">
                  <c:v>146.94999999999999</c:v>
                </c:pt>
                <c:pt idx="3388">
                  <c:v>151.74</c:v>
                </c:pt>
                <c:pt idx="3389">
                  <c:v>144.61000000000001</c:v>
                </c:pt>
                <c:pt idx="3390">
                  <c:v>143.33000000000001</c:v>
                </c:pt>
                <c:pt idx="3391">
                  <c:v>151.22999999999999</c:v>
                </c:pt>
                <c:pt idx="3392">
                  <c:v>150.47999999999999</c:v>
                </c:pt>
                <c:pt idx="3393">
                  <c:v>146.85</c:v>
                </c:pt>
                <c:pt idx="3394">
                  <c:v>153</c:v>
                </c:pt>
                <c:pt idx="3395">
                  <c:v>149.94999999999999</c:v>
                </c:pt>
                <c:pt idx="3396">
                  <c:v>151.22999999999999</c:v>
                </c:pt>
                <c:pt idx="3397">
                  <c:v>158.41</c:v>
                </c:pt>
                <c:pt idx="3398">
                  <c:v>154.72999999999999</c:v>
                </c:pt>
                <c:pt idx="3399">
                  <c:v>153.94999999999999</c:v>
                </c:pt>
                <c:pt idx="3400">
                  <c:v>165.84</c:v>
                </c:pt>
                <c:pt idx="3401">
                  <c:v>154.18</c:v>
                </c:pt>
                <c:pt idx="3402">
                  <c:v>155.09</c:v>
                </c:pt>
                <c:pt idx="3403">
                  <c:v>157.85</c:v>
                </c:pt>
                <c:pt idx="3404">
                  <c:v>155.49</c:v>
                </c:pt>
                <c:pt idx="3405">
                  <c:v>153.97999999999999</c:v>
                </c:pt>
                <c:pt idx="3406">
                  <c:v>153.25</c:v>
                </c:pt>
                <c:pt idx="3407">
                  <c:v>154.71</c:v>
                </c:pt>
                <c:pt idx="3408">
                  <c:v>154.88</c:v>
                </c:pt>
                <c:pt idx="3409">
                  <c:v>151.54</c:v>
                </c:pt>
                <c:pt idx="3410">
                  <c:v>147.96</c:v>
                </c:pt>
                <c:pt idx="3411">
                  <c:v>152.47</c:v>
                </c:pt>
                <c:pt idx="3412">
                  <c:v>145.09</c:v>
                </c:pt>
                <c:pt idx="3413">
                  <c:v>146.5</c:v>
                </c:pt>
                <c:pt idx="3414">
                  <c:v>151.49</c:v>
                </c:pt>
                <c:pt idx="3415">
                  <c:v>141.74</c:v>
                </c:pt>
                <c:pt idx="3416">
                  <c:v>145.69</c:v>
                </c:pt>
                <c:pt idx="3417">
                  <c:v>152.82</c:v>
                </c:pt>
                <c:pt idx="3418">
                  <c:v>148.54</c:v>
                </c:pt>
                <c:pt idx="3419">
                  <c:v>146.47999999999999</c:v>
                </c:pt>
                <c:pt idx="3420">
                  <c:v>151.01</c:v>
                </c:pt>
                <c:pt idx="3421">
                  <c:v>142.15</c:v>
                </c:pt>
                <c:pt idx="3422">
                  <c:v>145.04</c:v>
                </c:pt>
                <c:pt idx="3423">
                  <c:v>151.59</c:v>
                </c:pt>
                <c:pt idx="3424">
                  <c:v>147.33000000000001</c:v>
                </c:pt>
                <c:pt idx="3425">
                  <c:v>147.16</c:v>
                </c:pt>
                <c:pt idx="3426">
                  <c:v>155.72</c:v>
                </c:pt>
                <c:pt idx="3427">
                  <c:v>152.84</c:v>
                </c:pt>
                <c:pt idx="3428">
                  <c:v>153.72999999999999</c:v>
                </c:pt>
                <c:pt idx="3429">
                  <c:v>158.96</c:v>
                </c:pt>
                <c:pt idx="3430">
                  <c:v>153.12</c:v>
                </c:pt>
                <c:pt idx="3431">
                  <c:v>150.55000000000001</c:v>
                </c:pt>
                <c:pt idx="3432">
                  <c:v>157.88</c:v>
                </c:pt>
                <c:pt idx="3433">
                  <c:v>153.4</c:v>
                </c:pt>
                <c:pt idx="3434">
                  <c:v>151.51</c:v>
                </c:pt>
                <c:pt idx="3435">
                  <c:v>159.62</c:v>
                </c:pt>
                <c:pt idx="3436">
                  <c:v>154.41</c:v>
                </c:pt>
                <c:pt idx="3437">
                  <c:v>154.28</c:v>
                </c:pt>
                <c:pt idx="3438">
                  <c:v>162.61000000000001</c:v>
                </c:pt>
                <c:pt idx="3439">
                  <c:v>145.37</c:v>
                </c:pt>
                <c:pt idx="3440">
                  <c:v>147.51</c:v>
                </c:pt>
                <c:pt idx="3441">
                  <c:v>148.16</c:v>
                </c:pt>
                <c:pt idx="3442">
                  <c:v>149.72</c:v>
                </c:pt>
                <c:pt idx="3443">
                  <c:v>150.63</c:v>
                </c:pt>
                <c:pt idx="3444">
                  <c:v>151.88999999999999</c:v>
                </c:pt>
                <c:pt idx="3445">
                  <c:v>150.22999999999999</c:v>
                </c:pt>
                <c:pt idx="3446">
                  <c:v>153.72999999999999</c:v>
                </c:pt>
                <c:pt idx="3447">
                  <c:v>149.62</c:v>
                </c:pt>
                <c:pt idx="3448">
                  <c:v>146.15</c:v>
                </c:pt>
                <c:pt idx="3449">
                  <c:v>149.24</c:v>
                </c:pt>
                <c:pt idx="3450">
                  <c:v>146.93</c:v>
                </c:pt>
                <c:pt idx="3451">
                  <c:v>146.4</c:v>
                </c:pt>
                <c:pt idx="3452">
                  <c:v>154.15</c:v>
                </c:pt>
                <c:pt idx="3453">
                  <c:v>149.12</c:v>
                </c:pt>
                <c:pt idx="3454">
                  <c:v>151.81</c:v>
                </c:pt>
                <c:pt idx="3455">
                  <c:v>155.31</c:v>
                </c:pt>
                <c:pt idx="3456">
                  <c:v>149.5</c:v>
                </c:pt>
                <c:pt idx="3457">
                  <c:v>147.78</c:v>
                </c:pt>
                <c:pt idx="3458">
                  <c:v>148.94</c:v>
                </c:pt>
                <c:pt idx="3459">
                  <c:v>146.44999999999999</c:v>
                </c:pt>
                <c:pt idx="3460">
                  <c:v>148.49</c:v>
                </c:pt>
                <c:pt idx="3461">
                  <c:v>152.49</c:v>
                </c:pt>
                <c:pt idx="3462">
                  <c:v>147.81</c:v>
                </c:pt>
                <c:pt idx="3463">
                  <c:v>146.02000000000001</c:v>
                </c:pt>
                <c:pt idx="3464">
                  <c:v>153.69999999999999</c:v>
                </c:pt>
                <c:pt idx="3465">
                  <c:v>151.22999999999999</c:v>
                </c:pt>
                <c:pt idx="3466">
                  <c:v>149.77000000000001</c:v>
                </c:pt>
                <c:pt idx="3467">
                  <c:v>153.97999999999999</c:v>
                </c:pt>
                <c:pt idx="3468">
                  <c:v>149.16999999999999</c:v>
                </c:pt>
                <c:pt idx="3469">
                  <c:v>148.79</c:v>
                </c:pt>
                <c:pt idx="3470">
                  <c:v>154.72999999999999</c:v>
                </c:pt>
                <c:pt idx="3471">
                  <c:v>149.5</c:v>
                </c:pt>
                <c:pt idx="3472">
                  <c:v>151.11000000000001</c:v>
                </c:pt>
                <c:pt idx="3473">
                  <c:v>158.59</c:v>
                </c:pt>
                <c:pt idx="3474">
                  <c:v>147.41</c:v>
                </c:pt>
                <c:pt idx="3475">
                  <c:v>148.01</c:v>
                </c:pt>
                <c:pt idx="3476">
                  <c:v>148.82</c:v>
                </c:pt>
                <c:pt idx="3477">
                  <c:v>147.68</c:v>
                </c:pt>
                <c:pt idx="3478">
                  <c:v>148.11000000000001</c:v>
                </c:pt>
                <c:pt idx="3479">
                  <c:v>149.52000000000001</c:v>
                </c:pt>
                <c:pt idx="3480">
                  <c:v>152.29</c:v>
                </c:pt>
                <c:pt idx="3481">
                  <c:v>149.65</c:v>
                </c:pt>
                <c:pt idx="3482">
                  <c:v>150.88</c:v>
                </c:pt>
                <c:pt idx="3483">
                  <c:v>152.19</c:v>
                </c:pt>
                <c:pt idx="3484">
                  <c:v>158.56</c:v>
                </c:pt>
                <c:pt idx="3485">
                  <c:v>153.1</c:v>
                </c:pt>
                <c:pt idx="3486">
                  <c:v>150.35</c:v>
                </c:pt>
                <c:pt idx="3487">
                  <c:v>153.9</c:v>
                </c:pt>
                <c:pt idx="3488">
                  <c:v>150.4</c:v>
                </c:pt>
                <c:pt idx="3489">
                  <c:v>146.44999999999999</c:v>
                </c:pt>
                <c:pt idx="3490">
                  <c:v>151.74</c:v>
                </c:pt>
                <c:pt idx="3491">
                  <c:v>148.49</c:v>
                </c:pt>
                <c:pt idx="3492">
                  <c:v>144.44</c:v>
                </c:pt>
                <c:pt idx="3493">
                  <c:v>145.62</c:v>
                </c:pt>
                <c:pt idx="3494">
                  <c:v>142.27000000000001</c:v>
                </c:pt>
                <c:pt idx="3495">
                  <c:v>143.18</c:v>
                </c:pt>
                <c:pt idx="3496">
                  <c:v>150.22999999999999</c:v>
                </c:pt>
                <c:pt idx="3497">
                  <c:v>144.69</c:v>
                </c:pt>
                <c:pt idx="3498">
                  <c:v>146.12</c:v>
                </c:pt>
                <c:pt idx="3499">
                  <c:v>152.11000000000001</c:v>
                </c:pt>
                <c:pt idx="3500">
                  <c:v>150.68</c:v>
                </c:pt>
                <c:pt idx="3501">
                  <c:v>148.26</c:v>
                </c:pt>
                <c:pt idx="3502">
                  <c:v>152.54</c:v>
                </c:pt>
                <c:pt idx="3503">
                  <c:v>145.97</c:v>
                </c:pt>
                <c:pt idx="3504">
                  <c:v>145.44</c:v>
                </c:pt>
                <c:pt idx="3505">
                  <c:v>153.80000000000001</c:v>
                </c:pt>
                <c:pt idx="3506">
                  <c:v>146.6</c:v>
                </c:pt>
                <c:pt idx="3507">
                  <c:v>148.51</c:v>
                </c:pt>
                <c:pt idx="3508">
                  <c:v>156.22</c:v>
                </c:pt>
                <c:pt idx="3509">
                  <c:v>150.33000000000001</c:v>
                </c:pt>
                <c:pt idx="3510">
                  <c:v>149.07</c:v>
                </c:pt>
                <c:pt idx="3511">
                  <c:v>161.15</c:v>
                </c:pt>
                <c:pt idx="3512">
                  <c:v>147.28</c:v>
                </c:pt>
                <c:pt idx="3513">
                  <c:v>143.03</c:v>
                </c:pt>
                <c:pt idx="3514">
                  <c:v>139.12</c:v>
                </c:pt>
                <c:pt idx="3515">
                  <c:v>140.28</c:v>
                </c:pt>
                <c:pt idx="3516">
                  <c:v>142.94999999999999</c:v>
                </c:pt>
                <c:pt idx="3517">
                  <c:v>146.5</c:v>
                </c:pt>
                <c:pt idx="3518">
                  <c:v>145.62</c:v>
                </c:pt>
                <c:pt idx="3519">
                  <c:v>145.87</c:v>
                </c:pt>
                <c:pt idx="3520">
                  <c:v>149.37</c:v>
                </c:pt>
                <c:pt idx="3521">
                  <c:v>150.05000000000001</c:v>
                </c:pt>
                <c:pt idx="3522">
                  <c:v>159.16</c:v>
                </c:pt>
                <c:pt idx="3523">
                  <c:v>155.24</c:v>
                </c:pt>
                <c:pt idx="3524">
                  <c:v>151.99</c:v>
                </c:pt>
                <c:pt idx="3525">
                  <c:v>156.85</c:v>
                </c:pt>
                <c:pt idx="3526">
                  <c:v>152.38999999999999</c:v>
                </c:pt>
                <c:pt idx="3527">
                  <c:v>154.1</c:v>
                </c:pt>
                <c:pt idx="3528">
                  <c:v>160.72999999999999</c:v>
                </c:pt>
                <c:pt idx="3529">
                  <c:v>158.56</c:v>
                </c:pt>
                <c:pt idx="3530">
                  <c:v>157.63</c:v>
                </c:pt>
                <c:pt idx="3531">
                  <c:v>160.93</c:v>
                </c:pt>
                <c:pt idx="3532">
                  <c:v>155.11000000000001</c:v>
                </c:pt>
                <c:pt idx="3533">
                  <c:v>154.22999999999999</c:v>
                </c:pt>
                <c:pt idx="3534">
                  <c:v>160.35</c:v>
                </c:pt>
                <c:pt idx="3535">
                  <c:v>153.78</c:v>
                </c:pt>
                <c:pt idx="3536">
                  <c:v>150.91</c:v>
                </c:pt>
                <c:pt idx="3537">
                  <c:v>153.44999999999999</c:v>
                </c:pt>
                <c:pt idx="3538">
                  <c:v>147.47999999999999</c:v>
                </c:pt>
                <c:pt idx="3539">
                  <c:v>146.53</c:v>
                </c:pt>
                <c:pt idx="3540">
                  <c:v>154.08000000000001</c:v>
                </c:pt>
                <c:pt idx="3541">
                  <c:v>147.47999999999999</c:v>
                </c:pt>
                <c:pt idx="3542">
                  <c:v>146.27000000000001</c:v>
                </c:pt>
                <c:pt idx="3543">
                  <c:v>148.56</c:v>
                </c:pt>
                <c:pt idx="3544">
                  <c:v>145.24</c:v>
                </c:pt>
                <c:pt idx="3545">
                  <c:v>145.75</c:v>
                </c:pt>
                <c:pt idx="3546">
                  <c:v>151.38</c:v>
                </c:pt>
                <c:pt idx="3547">
                  <c:v>144.61000000000001</c:v>
                </c:pt>
                <c:pt idx="3548">
                  <c:v>147.53</c:v>
                </c:pt>
                <c:pt idx="3549">
                  <c:v>149.22</c:v>
                </c:pt>
                <c:pt idx="3550">
                  <c:v>149.72</c:v>
                </c:pt>
                <c:pt idx="3551">
                  <c:v>149.5</c:v>
                </c:pt>
                <c:pt idx="3552">
                  <c:v>148.82</c:v>
                </c:pt>
                <c:pt idx="3553">
                  <c:v>148.29</c:v>
                </c:pt>
                <c:pt idx="3554">
                  <c:v>147.46</c:v>
                </c:pt>
                <c:pt idx="3555">
                  <c:v>146.1</c:v>
                </c:pt>
                <c:pt idx="3556">
                  <c:v>145.22</c:v>
                </c:pt>
                <c:pt idx="3557">
                  <c:v>147.61000000000001</c:v>
                </c:pt>
                <c:pt idx="3558">
                  <c:v>148.99</c:v>
                </c:pt>
                <c:pt idx="3559">
                  <c:v>147.61000000000001</c:v>
                </c:pt>
                <c:pt idx="3560">
                  <c:v>149.72</c:v>
                </c:pt>
                <c:pt idx="3561">
                  <c:v>144.88999999999999</c:v>
                </c:pt>
                <c:pt idx="3562">
                  <c:v>147.31</c:v>
                </c:pt>
                <c:pt idx="3563">
                  <c:v>152.01</c:v>
                </c:pt>
                <c:pt idx="3564">
                  <c:v>149.72</c:v>
                </c:pt>
                <c:pt idx="3565">
                  <c:v>148.82</c:v>
                </c:pt>
                <c:pt idx="3566">
                  <c:v>153.72999999999999</c:v>
                </c:pt>
                <c:pt idx="3567">
                  <c:v>149.12</c:v>
                </c:pt>
                <c:pt idx="3568">
                  <c:v>149.87</c:v>
                </c:pt>
                <c:pt idx="3569">
                  <c:v>154.1</c:v>
                </c:pt>
                <c:pt idx="3570">
                  <c:v>147.91</c:v>
                </c:pt>
                <c:pt idx="3571">
                  <c:v>146.32</c:v>
                </c:pt>
                <c:pt idx="3572">
                  <c:v>152.59</c:v>
                </c:pt>
                <c:pt idx="3573">
                  <c:v>144.31</c:v>
                </c:pt>
                <c:pt idx="3574">
                  <c:v>141.97</c:v>
                </c:pt>
                <c:pt idx="3575">
                  <c:v>146.5</c:v>
                </c:pt>
                <c:pt idx="3576">
                  <c:v>142.12</c:v>
                </c:pt>
                <c:pt idx="3577">
                  <c:v>147.21</c:v>
                </c:pt>
                <c:pt idx="3578">
                  <c:v>153.69999999999999</c:v>
                </c:pt>
                <c:pt idx="3579">
                  <c:v>148.94</c:v>
                </c:pt>
                <c:pt idx="3580">
                  <c:v>149.22</c:v>
                </c:pt>
                <c:pt idx="3581">
                  <c:v>156.37</c:v>
                </c:pt>
                <c:pt idx="3582">
                  <c:v>149.85</c:v>
                </c:pt>
                <c:pt idx="3583">
                  <c:v>149.91999999999999</c:v>
                </c:pt>
                <c:pt idx="3584">
                  <c:v>160.12</c:v>
                </c:pt>
                <c:pt idx="3585">
                  <c:v>151.31</c:v>
                </c:pt>
                <c:pt idx="3586">
                  <c:v>149.13999999999999</c:v>
                </c:pt>
                <c:pt idx="3587">
                  <c:v>146.27000000000001</c:v>
                </c:pt>
                <c:pt idx="3588">
                  <c:v>148.84</c:v>
                </c:pt>
                <c:pt idx="3589">
                  <c:v>148.72</c:v>
                </c:pt>
                <c:pt idx="3590">
                  <c:v>146.15</c:v>
                </c:pt>
                <c:pt idx="3591">
                  <c:v>144.79</c:v>
                </c:pt>
                <c:pt idx="3592">
                  <c:v>145.59</c:v>
                </c:pt>
                <c:pt idx="3593">
                  <c:v>145.44</c:v>
                </c:pt>
                <c:pt idx="3594">
                  <c:v>145.94999999999999</c:v>
                </c:pt>
                <c:pt idx="3595">
                  <c:v>152.79</c:v>
                </c:pt>
                <c:pt idx="3596">
                  <c:v>146.27000000000001</c:v>
                </c:pt>
                <c:pt idx="3597">
                  <c:v>144.66</c:v>
                </c:pt>
                <c:pt idx="3598">
                  <c:v>152.34</c:v>
                </c:pt>
                <c:pt idx="3599">
                  <c:v>149.04</c:v>
                </c:pt>
                <c:pt idx="3600">
                  <c:v>148.72</c:v>
                </c:pt>
                <c:pt idx="3601">
                  <c:v>154.51</c:v>
                </c:pt>
                <c:pt idx="3602">
                  <c:v>149.30000000000001</c:v>
                </c:pt>
                <c:pt idx="3603">
                  <c:v>148.41</c:v>
                </c:pt>
                <c:pt idx="3604">
                  <c:v>153.83000000000001</c:v>
                </c:pt>
                <c:pt idx="3605">
                  <c:v>148.11000000000001</c:v>
                </c:pt>
                <c:pt idx="3606">
                  <c:v>147.21</c:v>
                </c:pt>
                <c:pt idx="3607">
                  <c:v>153.35</c:v>
                </c:pt>
                <c:pt idx="3608">
                  <c:v>149.9</c:v>
                </c:pt>
                <c:pt idx="3609">
                  <c:v>151.08000000000001</c:v>
                </c:pt>
                <c:pt idx="3610">
                  <c:v>153.37</c:v>
                </c:pt>
                <c:pt idx="3611">
                  <c:v>147.16</c:v>
                </c:pt>
                <c:pt idx="3612">
                  <c:v>146.16999999999999</c:v>
                </c:pt>
                <c:pt idx="3613">
                  <c:v>150.65</c:v>
                </c:pt>
                <c:pt idx="3614">
                  <c:v>145.54</c:v>
                </c:pt>
                <c:pt idx="3615">
                  <c:v>144.54</c:v>
                </c:pt>
                <c:pt idx="3616">
                  <c:v>149.85</c:v>
                </c:pt>
                <c:pt idx="3617">
                  <c:v>143.93</c:v>
                </c:pt>
                <c:pt idx="3618">
                  <c:v>145.62</c:v>
                </c:pt>
                <c:pt idx="3619">
                  <c:v>153.55000000000001</c:v>
                </c:pt>
                <c:pt idx="3620">
                  <c:v>144.16</c:v>
                </c:pt>
                <c:pt idx="3621">
                  <c:v>146.6</c:v>
                </c:pt>
                <c:pt idx="3622">
                  <c:v>145.27000000000001</c:v>
                </c:pt>
                <c:pt idx="3623">
                  <c:v>146.68</c:v>
                </c:pt>
                <c:pt idx="3624">
                  <c:v>146.27000000000001</c:v>
                </c:pt>
                <c:pt idx="3625">
                  <c:v>146.32</c:v>
                </c:pt>
                <c:pt idx="3626">
                  <c:v>146.83000000000001</c:v>
                </c:pt>
                <c:pt idx="3627">
                  <c:v>146.55000000000001</c:v>
                </c:pt>
                <c:pt idx="3628">
                  <c:v>145.44</c:v>
                </c:pt>
                <c:pt idx="3629">
                  <c:v>142.25</c:v>
                </c:pt>
                <c:pt idx="3630">
                  <c:v>142.27000000000001</c:v>
                </c:pt>
                <c:pt idx="3631">
                  <c:v>142.88</c:v>
                </c:pt>
                <c:pt idx="3632">
                  <c:v>142.62</c:v>
                </c:pt>
                <c:pt idx="3633">
                  <c:v>146.6</c:v>
                </c:pt>
                <c:pt idx="3634">
                  <c:v>136.61000000000001</c:v>
                </c:pt>
                <c:pt idx="3635">
                  <c:v>136.76</c:v>
                </c:pt>
                <c:pt idx="3636">
                  <c:v>144.49</c:v>
                </c:pt>
                <c:pt idx="3637">
                  <c:v>142.41999999999999</c:v>
                </c:pt>
                <c:pt idx="3638">
                  <c:v>141.49</c:v>
                </c:pt>
                <c:pt idx="3639">
                  <c:v>146.72999999999999</c:v>
                </c:pt>
                <c:pt idx="3640">
                  <c:v>140.06</c:v>
                </c:pt>
                <c:pt idx="3641">
                  <c:v>141.01</c:v>
                </c:pt>
                <c:pt idx="3642">
                  <c:v>147.58000000000001</c:v>
                </c:pt>
                <c:pt idx="3643">
                  <c:v>142.6</c:v>
                </c:pt>
                <c:pt idx="3644">
                  <c:v>143.38</c:v>
                </c:pt>
                <c:pt idx="3645">
                  <c:v>147.13</c:v>
                </c:pt>
                <c:pt idx="3646">
                  <c:v>142.6</c:v>
                </c:pt>
                <c:pt idx="3647">
                  <c:v>143.68</c:v>
                </c:pt>
                <c:pt idx="3648">
                  <c:v>150.78</c:v>
                </c:pt>
                <c:pt idx="3649">
                  <c:v>145.59</c:v>
                </c:pt>
                <c:pt idx="3650">
                  <c:v>145.09</c:v>
                </c:pt>
                <c:pt idx="3651">
                  <c:v>150.55000000000001</c:v>
                </c:pt>
                <c:pt idx="3652">
                  <c:v>146.12</c:v>
                </c:pt>
                <c:pt idx="3653">
                  <c:v>145.63999999999999</c:v>
                </c:pt>
                <c:pt idx="3654">
                  <c:v>152.29</c:v>
                </c:pt>
                <c:pt idx="3655">
                  <c:v>148.99</c:v>
                </c:pt>
                <c:pt idx="3656">
                  <c:v>150.44999999999999</c:v>
                </c:pt>
                <c:pt idx="3657">
                  <c:v>151.51</c:v>
                </c:pt>
                <c:pt idx="3658">
                  <c:v>143.93</c:v>
                </c:pt>
                <c:pt idx="3659">
                  <c:v>145.09</c:v>
                </c:pt>
                <c:pt idx="3660">
                  <c:v>146.83000000000001</c:v>
                </c:pt>
                <c:pt idx="3661">
                  <c:v>146.07</c:v>
                </c:pt>
                <c:pt idx="3662">
                  <c:v>146.27000000000001</c:v>
                </c:pt>
                <c:pt idx="3663">
                  <c:v>147.05000000000001</c:v>
                </c:pt>
                <c:pt idx="3664">
                  <c:v>146.6</c:v>
                </c:pt>
                <c:pt idx="3665">
                  <c:v>148.24</c:v>
                </c:pt>
                <c:pt idx="3666">
                  <c:v>148.77000000000001</c:v>
                </c:pt>
                <c:pt idx="3667">
                  <c:v>148.84</c:v>
                </c:pt>
                <c:pt idx="3668">
                  <c:v>149.22</c:v>
                </c:pt>
                <c:pt idx="3669">
                  <c:v>148.44</c:v>
                </c:pt>
                <c:pt idx="3670">
                  <c:v>150</c:v>
                </c:pt>
                <c:pt idx="3671">
                  <c:v>154.96</c:v>
                </c:pt>
                <c:pt idx="3672">
                  <c:v>148.46</c:v>
                </c:pt>
                <c:pt idx="3673">
                  <c:v>146.97999999999999</c:v>
                </c:pt>
                <c:pt idx="3674">
                  <c:v>149.52000000000001</c:v>
                </c:pt>
                <c:pt idx="3675">
                  <c:v>144.06</c:v>
                </c:pt>
                <c:pt idx="3676">
                  <c:v>145.13999999999999</c:v>
                </c:pt>
                <c:pt idx="3677">
                  <c:v>150.19999999999999</c:v>
                </c:pt>
                <c:pt idx="3678">
                  <c:v>146.75</c:v>
                </c:pt>
                <c:pt idx="3679">
                  <c:v>147.68</c:v>
                </c:pt>
                <c:pt idx="3680">
                  <c:v>149.07</c:v>
                </c:pt>
                <c:pt idx="3681">
                  <c:v>142.6</c:v>
                </c:pt>
                <c:pt idx="3682">
                  <c:v>139.5</c:v>
                </c:pt>
                <c:pt idx="3683">
                  <c:v>146.55000000000001</c:v>
                </c:pt>
                <c:pt idx="3684">
                  <c:v>142.66999999999999</c:v>
                </c:pt>
                <c:pt idx="3685">
                  <c:v>141.11000000000001</c:v>
                </c:pt>
                <c:pt idx="3686">
                  <c:v>147.53</c:v>
                </c:pt>
                <c:pt idx="3687">
                  <c:v>132.88</c:v>
                </c:pt>
                <c:pt idx="3688">
                  <c:v>134.41999999999999</c:v>
                </c:pt>
                <c:pt idx="3689">
                  <c:v>140.51</c:v>
                </c:pt>
                <c:pt idx="3690">
                  <c:v>134.82</c:v>
                </c:pt>
                <c:pt idx="3691">
                  <c:v>137.99</c:v>
                </c:pt>
                <c:pt idx="3692">
                  <c:v>147.91</c:v>
                </c:pt>
                <c:pt idx="3693">
                  <c:v>139.69999999999999</c:v>
                </c:pt>
                <c:pt idx="3694">
                  <c:v>140.16</c:v>
                </c:pt>
                <c:pt idx="3695">
                  <c:v>150.28</c:v>
                </c:pt>
                <c:pt idx="3696">
                  <c:v>142.80000000000001</c:v>
                </c:pt>
                <c:pt idx="3697">
                  <c:v>142.41999999999999</c:v>
                </c:pt>
                <c:pt idx="3698">
                  <c:v>143.38</c:v>
                </c:pt>
                <c:pt idx="3699">
                  <c:v>146.83000000000001</c:v>
                </c:pt>
                <c:pt idx="3700">
                  <c:v>148.91999999999999</c:v>
                </c:pt>
                <c:pt idx="3701">
                  <c:v>148.41</c:v>
                </c:pt>
                <c:pt idx="3702">
                  <c:v>146.75</c:v>
                </c:pt>
                <c:pt idx="3703">
                  <c:v>145.44</c:v>
                </c:pt>
                <c:pt idx="3704">
                  <c:v>147.76</c:v>
                </c:pt>
                <c:pt idx="3705">
                  <c:v>149.66999999999999</c:v>
                </c:pt>
                <c:pt idx="3706">
                  <c:v>149.52000000000001</c:v>
                </c:pt>
                <c:pt idx="3707">
                  <c:v>148.16</c:v>
                </c:pt>
                <c:pt idx="3708">
                  <c:v>150.6</c:v>
                </c:pt>
                <c:pt idx="3709">
                  <c:v>152.34</c:v>
                </c:pt>
                <c:pt idx="3710">
                  <c:v>146.88</c:v>
                </c:pt>
                <c:pt idx="3711">
                  <c:v>147.61000000000001</c:v>
                </c:pt>
                <c:pt idx="3712">
                  <c:v>155.82</c:v>
                </c:pt>
                <c:pt idx="3713">
                  <c:v>147.81</c:v>
                </c:pt>
                <c:pt idx="3714">
                  <c:v>145.29</c:v>
                </c:pt>
                <c:pt idx="3715">
                  <c:v>151.06</c:v>
                </c:pt>
                <c:pt idx="3716">
                  <c:v>145.24</c:v>
                </c:pt>
                <c:pt idx="3717">
                  <c:v>146.37</c:v>
                </c:pt>
                <c:pt idx="3718">
                  <c:v>151.46</c:v>
                </c:pt>
                <c:pt idx="3719">
                  <c:v>145.85</c:v>
                </c:pt>
                <c:pt idx="3720">
                  <c:v>148.79</c:v>
                </c:pt>
                <c:pt idx="3721">
                  <c:v>150.03</c:v>
                </c:pt>
                <c:pt idx="3722">
                  <c:v>144.41</c:v>
                </c:pt>
                <c:pt idx="3723">
                  <c:v>146.30000000000001</c:v>
                </c:pt>
                <c:pt idx="3724">
                  <c:v>149.09</c:v>
                </c:pt>
                <c:pt idx="3725">
                  <c:v>144.76</c:v>
                </c:pt>
                <c:pt idx="3726">
                  <c:v>145.24</c:v>
                </c:pt>
                <c:pt idx="3727">
                  <c:v>150.76</c:v>
                </c:pt>
                <c:pt idx="3728">
                  <c:v>144.08000000000001</c:v>
                </c:pt>
                <c:pt idx="3729">
                  <c:v>143.38</c:v>
                </c:pt>
                <c:pt idx="3730">
                  <c:v>150.69999999999999</c:v>
                </c:pt>
                <c:pt idx="3731">
                  <c:v>145.9</c:v>
                </c:pt>
                <c:pt idx="3732">
                  <c:v>144.28</c:v>
                </c:pt>
                <c:pt idx="3733">
                  <c:v>157.65</c:v>
                </c:pt>
                <c:pt idx="3734">
                  <c:v>148.59</c:v>
                </c:pt>
                <c:pt idx="3735">
                  <c:v>147.1</c:v>
                </c:pt>
                <c:pt idx="3736">
                  <c:v>146.07</c:v>
                </c:pt>
                <c:pt idx="3737">
                  <c:v>147.1</c:v>
                </c:pt>
                <c:pt idx="3738">
                  <c:v>147.58000000000001</c:v>
                </c:pt>
                <c:pt idx="3739">
                  <c:v>147.86000000000001</c:v>
                </c:pt>
                <c:pt idx="3740">
                  <c:v>149.5</c:v>
                </c:pt>
                <c:pt idx="3741">
                  <c:v>148.34</c:v>
                </c:pt>
                <c:pt idx="3742">
                  <c:v>147.46</c:v>
                </c:pt>
                <c:pt idx="3743">
                  <c:v>146.02000000000001</c:v>
                </c:pt>
                <c:pt idx="3744">
                  <c:v>147.61000000000001</c:v>
                </c:pt>
                <c:pt idx="3745">
                  <c:v>138.72</c:v>
                </c:pt>
                <c:pt idx="3746">
                  <c:v>136.38</c:v>
                </c:pt>
                <c:pt idx="3747">
                  <c:v>145.09</c:v>
                </c:pt>
                <c:pt idx="3748">
                  <c:v>143.44999999999999</c:v>
                </c:pt>
                <c:pt idx="3749">
                  <c:v>144.86000000000001</c:v>
                </c:pt>
                <c:pt idx="3750">
                  <c:v>148.77000000000001</c:v>
                </c:pt>
                <c:pt idx="3751">
                  <c:v>143.97999999999999</c:v>
                </c:pt>
                <c:pt idx="3752">
                  <c:v>146.6</c:v>
                </c:pt>
                <c:pt idx="3753">
                  <c:v>152.24</c:v>
                </c:pt>
                <c:pt idx="3754">
                  <c:v>146.15</c:v>
                </c:pt>
                <c:pt idx="3755">
                  <c:v>147.03</c:v>
                </c:pt>
                <c:pt idx="3756">
                  <c:v>148.54</c:v>
                </c:pt>
                <c:pt idx="3757">
                  <c:v>147.72999999999999</c:v>
                </c:pt>
                <c:pt idx="3758">
                  <c:v>140.63</c:v>
                </c:pt>
                <c:pt idx="3759">
                  <c:v>146.69999999999999</c:v>
                </c:pt>
                <c:pt idx="3760">
                  <c:v>145.32</c:v>
                </c:pt>
                <c:pt idx="3761">
                  <c:v>140.33000000000001</c:v>
                </c:pt>
                <c:pt idx="3762">
                  <c:v>146.78</c:v>
                </c:pt>
                <c:pt idx="3763">
                  <c:v>141.69</c:v>
                </c:pt>
                <c:pt idx="3764">
                  <c:v>143.83000000000001</c:v>
                </c:pt>
                <c:pt idx="3765">
                  <c:v>149.41999999999999</c:v>
                </c:pt>
                <c:pt idx="3766">
                  <c:v>145.69</c:v>
                </c:pt>
                <c:pt idx="3767">
                  <c:v>142.62</c:v>
                </c:pt>
                <c:pt idx="3768">
                  <c:v>142.97999999999999</c:v>
                </c:pt>
                <c:pt idx="3769">
                  <c:v>137.34</c:v>
                </c:pt>
                <c:pt idx="3770">
                  <c:v>138.34</c:v>
                </c:pt>
                <c:pt idx="3771">
                  <c:v>150.88</c:v>
                </c:pt>
                <c:pt idx="3772">
                  <c:v>143.08000000000001</c:v>
                </c:pt>
                <c:pt idx="3773">
                  <c:v>143.61000000000001</c:v>
                </c:pt>
                <c:pt idx="3774">
                  <c:v>139.5</c:v>
                </c:pt>
                <c:pt idx="3775">
                  <c:v>140.79</c:v>
                </c:pt>
                <c:pt idx="3776">
                  <c:v>140.08000000000001</c:v>
                </c:pt>
                <c:pt idx="3777">
                  <c:v>138.91999999999999</c:v>
                </c:pt>
                <c:pt idx="3778">
                  <c:v>137.21</c:v>
                </c:pt>
                <c:pt idx="3779">
                  <c:v>140.06</c:v>
                </c:pt>
                <c:pt idx="3780">
                  <c:v>145.75</c:v>
                </c:pt>
                <c:pt idx="3781">
                  <c:v>146.68</c:v>
                </c:pt>
                <c:pt idx="3782">
                  <c:v>150.68</c:v>
                </c:pt>
                <c:pt idx="3783">
                  <c:v>146.65</c:v>
                </c:pt>
                <c:pt idx="3784">
                  <c:v>149.72</c:v>
                </c:pt>
                <c:pt idx="3785">
                  <c:v>154.1</c:v>
                </c:pt>
                <c:pt idx="3786">
                  <c:v>141.94</c:v>
                </c:pt>
                <c:pt idx="3787">
                  <c:v>145.22</c:v>
                </c:pt>
                <c:pt idx="3788">
                  <c:v>154.86000000000001</c:v>
                </c:pt>
                <c:pt idx="3789">
                  <c:v>155.77000000000001</c:v>
                </c:pt>
                <c:pt idx="3790">
                  <c:v>157.15</c:v>
                </c:pt>
                <c:pt idx="3791">
                  <c:v>161.86000000000001</c:v>
                </c:pt>
                <c:pt idx="3792">
                  <c:v>155.66</c:v>
                </c:pt>
                <c:pt idx="3793">
                  <c:v>149.66999999999999</c:v>
                </c:pt>
                <c:pt idx="3794">
                  <c:v>147.99</c:v>
                </c:pt>
                <c:pt idx="3795">
                  <c:v>146.63</c:v>
                </c:pt>
                <c:pt idx="3796">
                  <c:v>150.33000000000001</c:v>
                </c:pt>
                <c:pt idx="3797">
                  <c:v>156.77000000000001</c:v>
                </c:pt>
                <c:pt idx="3798">
                  <c:v>153.44999999999999</c:v>
                </c:pt>
                <c:pt idx="3799">
                  <c:v>152.84</c:v>
                </c:pt>
                <c:pt idx="3800">
                  <c:v>157.97999999999999</c:v>
                </c:pt>
                <c:pt idx="3801">
                  <c:v>146.16999999999999</c:v>
                </c:pt>
                <c:pt idx="3802">
                  <c:v>149.24</c:v>
                </c:pt>
                <c:pt idx="3803">
                  <c:v>154.96</c:v>
                </c:pt>
                <c:pt idx="3804">
                  <c:v>146.05000000000001</c:v>
                </c:pt>
                <c:pt idx="3805">
                  <c:v>149.55000000000001</c:v>
                </c:pt>
                <c:pt idx="3806">
                  <c:v>157.58000000000001</c:v>
                </c:pt>
                <c:pt idx="3807">
                  <c:v>143.86000000000001</c:v>
                </c:pt>
                <c:pt idx="3808">
                  <c:v>143.63</c:v>
                </c:pt>
                <c:pt idx="3809">
                  <c:v>146.65</c:v>
                </c:pt>
                <c:pt idx="3810">
                  <c:v>142.30000000000001</c:v>
                </c:pt>
                <c:pt idx="3811">
                  <c:v>143.68</c:v>
                </c:pt>
                <c:pt idx="3812">
                  <c:v>146.15</c:v>
                </c:pt>
                <c:pt idx="3813">
                  <c:v>149.94999999999999</c:v>
                </c:pt>
                <c:pt idx="3814">
                  <c:v>149.30000000000001</c:v>
                </c:pt>
                <c:pt idx="3815">
                  <c:v>149.80000000000001</c:v>
                </c:pt>
                <c:pt idx="3816">
                  <c:v>149.30000000000001</c:v>
                </c:pt>
                <c:pt idx="3817">
                  <c:v>154.38</c:v>
                </c:pt>
                <c:pt idx="3818">
                  <c:v>150</c:v>
                </c:pt>
                <c:pt idx="3819">
                  <c:v>150.88</c:v>
                </c:pt>
                <c:pt idx="3820">
                  <c:v>154.25</c:v>
                </c:pt>
                <c:pt idx="3821">
                  <c:v>147.43</c:v>
                </c:pt>
                <c:pt idx="3822">
                  <c:v>147.68</c:v>
                </c:pt>
                <c:pt idx="3823">
                  <c:v>152.38999999999999</c:v>
                </c:pt>
                <c:pt idx="3824">
                  <c:v>146.4</c:v>
                </c:pt>
                <c:pt idx="3825">
                  <c:v>148.31</c:v>
                </c:pt>
                <c:pt idx="3826">
                  <c:v>153.12</c:v>
                </c:pt>
                <c:pt idx="3827">
                  <c:v>146.05000000000001</c:v>
                </c:pt>
                <c:pt idx="3828">
                  <c:v>147.26</c:v>
                </c:pt>
                <c:pt idx="3829">
                  <c:v>150.93</c:v>
                </c:pt>
                <c:pt idx="3830">
                  <c:v>142.77000000000001</c:v>
                </c:pt>
                <c:pt idx="3831">
                  <c:v>144.13</c:v>
                </c:pt>
                <c:pt idx="3832">
                  <c:v>148.62</c:v>
                </c:pt>
                <c:pt idx="3833">
                  <c:v>144.03</c:v>
                </c:pt>
                <c:pt idx="3834">
                  <c:v>145.72</c:v>
                </c:pt>
                <c:pt idx="3835">
                  <c:v>149.75</c:v>
                </c:pt>
                <c:pt idx="3836">
                  <c:v>142.62</c:v>
                </c:pt>
                <c:pt idx="3837">
                  <c:v>141.87</c:v>
                </c:pt>
                <c:pt idx="3838">
                  <c:v>146.35</c:v>
                </c:pt>
                <c:pt idx="3839">
                  <c:v>139</c:v>
                </c:pt>
                <c:pt idx="3840">
                  <c:v>139.78</c:v>
                </c:pt>
                <c:pt idx="3841">
                  <c:v>147.16</c:v>
                </c:pt>
                <c:pt idx="3842">
                  <c:v>139.33000000000001</c:v>
                </c:pt>
                <c:pt idx="3843">
                  <c:v>139</c:v>
                </c:pt>
                <c:pt idx="3844">
                  <c:v>144.56</c:v>
                </c:pt>
                <c:pt idx="3845">
                  <c:v>134.63999999999999</c:v>
                </c:pt>
                <c:pt idx="3846">
                  <c:v>136.93</c:v>
                </c:pt>
                <c:pt idx="3847">
                  <c:v>136.86000000000001</c:v>
                </c:pt>
                <c:pt idx="3848">
                  <c:v>135.5</c:v>
                </c:pt>
                <c:pt idx="3849">
                  <c:v>136.46</c:v>
                </c:pt>
                <c:pt idx="3850">
                  <c:v>140.21</c:v>
                </c:pt>
                <c:pt idx="3851">
                  <c:v>141.41</c:v>
                </c:pt>
                <c:pt idx="3852">
                  <c:v>140.28</c:v>
                </c:pt>
                <c:pt idx="3853">
                  <c:v>142.57</c:v>
                </c:pt>
                <c:pt idx="3854">
                  <c:v>143.78</c:v>
                </c:pt>
                <c:pt idx="3855">
                  <c:v>146.75</c:v>
                </c:pt>
                <c:pt idx="3856">
                  <c:v>142.27000000000001</c:v>
                </c:pt>
                <c:pt idx="3857">
                  <c:v>145.44</c:v>
                </c:pt>
                <c:pt idx="3858">
                  <c:v>151.44</c:v>
                </c:pt>
                <c:pt idx="3859">
                  <c:v>141.97</c:v>
                </c:pt>
                <c:pt idx="3860">
                  <c:v>138.94999999999999</c:v>
                </c:pt>
                <c:pt idx="3861">
                  <c:v>146.68</c:v>
                </c:pt>
                <c:pt idx="3862">
                  <c:v>142.35</c:v>
                </c:pt>
                <c:pt idx="3863">
                  <c:v>142.25</c:v>
                </c:pt>
                <c:pt idx="3864">
                  <c:v>146.35</c:v>
                </c:pt>
                <c:pt idx="3865">
                  <c:v>138.24</c:v>
                </c:pt>
                <c:pt idx="3866">
                  <c:v>135.97999999999999</c:v>
                </c:pt>
                <c:pt idx="3867">
                  <c:v>140.88999999999999</c:v>
                </c:pt>
                <c:pt idx="3868">
                  <c:v>140.43</c:v>
                </c:pt>
                <c:pt idx="3869">
                  <c:v>141.91999999999999</c:v>
                </c:pt>
                <c:pt idx="3870">
                  <c:v>141.94</c:v>
                </c:pt>
                <c:pt idx="3871">
                  <c:v>135.65</c:v>
                </c:pt>
                <c:pt idx="3872">
                  <c:v>138.19</c:v>
                </c:pt>
                <c:pt idx="3873">
                  <c:v>146.94999999999999</c:v>
                </c:pt>
                <c:pt idx="3874">
                  <c:v>141.06</c:v>
                </c:pt>
                <c:pt idx="3875">
                  <c:v>141.99</c:v>
                </c:pt>
                <c:pt idx="3876">
                  <c:v>147.03</c:v>
                </c:pt>
                <c:pt idx="3877">
                  <c:v>143.03</c:v>
                </c:pt>
                <c:pt idx="3878">
                  <c:v>144.49</c:v>
                </c:pt>
                <c:pt idx="3879">
                  <c:v>152.16999999999999</c:v>
                </c:pt>
                <c:pt idx="3880">
                  <c:v>144.49</c:v>
                </c:pt>
                <c:pt idx="3881">
                  <c:v>145.16999999999999</c:v>
                </c:pt>
                <c:pt idx="3882">
                  <c:v>154.71</c:v>
                </c:pt>
                <c:pt idx="3883">
                  <c:v>147.33000000000001</c:v>
                </c:pt>
                <c:pt idx="3884">
                  <c:v>145.34</c:v>
                </c:pt>
                <c:pt idx="3885">
                  <c:v>148.34</c:v>
                </c:pt>
                <c:pt idx="3886">
                  <c:v>146.97999999999999</c:v>
                </c:pt>
                <c:pt idx="3887">
                  <c:v>149.85</c:v>
                </c:pt>
                <c:pt idx="3888">
                  <c:v>146.93</c:v>
                </c:pt>
                <c:pt idx="3889">
                  <c:v>149.97</c:v>
                </c:pt>
                <c:pt idx="3890">
                  <c:v>149.22</c:v>
                </c:pt>
                <c:pt idx="3891">
                  <c:v>148.04</c:v>
                </c:pt>
                <c:pt idx="3892">
                  <c:v>146.47999999999999</c:v>
                </c:pt>
                <c:pt idx="3893">
                  <c:v>151.88999999999999</c:v>
                </c:pt>
                <c:pt idx="3894">
                  <c:v>144.86000000000001</c:v>
                </c:pt>
                <c:pt idx="3895">
                  <c:v>147.91</c:v>
                </c:pt>
                <c:pt idx="3896">
                  <c:v>156.77000000000001</c:v>
                </c:pt>
                <c:pt idx="3897">
                  <c:v>153.78</c:v>
                </c:pt>
                <c:pt idx="3898">
                  <c:v>150.83000000000001</c:v>
                </c:pt>
                <c:pt idx="3899">
                  <c:v>154.38</c:v>
                </c:pt>
                <c:pt idx="3900">
                  <c:v>144.03</c:v>
                </c:pt>
                <c:pt idx="3901">
                  <c:v>132.96</c:v>
                </c:pt>
                <c:pt idx="3902">
                  <c:v>135.85</c:v>
                </c:pt>
                <c:pt idx="3903">
                  <c:v>135.44999999999999</c:v>
                </c:pt>
                <c:pt idx="3904">
                  <c:v>138.87</c:v>
                </c:pt>
                <c:pt idx="3905">
                  <c:v>146.1</c:v>
                </c:pt>
                <c:pt idx="3906">
                  <c:v>145.80000000000001</c:v>
                </c:pt>
                <c:pt idx="3907">
                  <c:v>143.76</c:v>
                </c:pt>
                <c:pt idx="3908">
                  <c:v>148.19</c:v>
                </c:pt>
                <c:pt idx="3909">
                  <c:v>148.99</c:v>
                </c:pt>
                <c:pt idx="3910">
                  <c:v>149.52000000000001</c:v>
                </c:pt>
                <c:pt idx="3911">
                  <c:v>154.13</c:v>
                </c:pt>
                <c:pt idx="3912">
                  <c:v>144.99</c:v>
                </c:pt>
                <c:pt idx="3913">
                  <c:v>146.80000000000001</c:v>
                </c:pt>
                <c:pt idx="3914">
                  <c:v>149.82</c:v>
                </c:pt>
                <c:pt idx="3915">
                  <c:v>143.44999999999999</c:v>
                </c:pt>
                <c:pt idx="3916">
                  <c:v>141.26</c:v>
                </c:pt>
                <c:pt idx="3917">
                  <c:v>155.97</c:v>
                </c:pt>
                <c:pt idx="3918">
                  <c:v>142.82</c:v>
                </c:pt>
                <c:pt idx="3919">
                  <c:v>140.66</c:v>
                </c:pt>
                <c:pt idx="3920">
                  <c:v>143.63</c:v>
                </c:pt>
                <c:pt idx="3921">
                  <c:v>132.18</c:v>
                </c:pt>
                <c:pt idx="3922">
                  <c:v>134.16</c:v>
                </c:pt>
                <c:pt idx="3923">
                  <c:v>132.69999999999999</c:v>
                </c:pt>
                <c:pt idx="3924">
                  <c:v>130.29</c:v>
                </c:pt>
                <c:pt idx="3925">
                  <c:v>131.47</c:v>
                </c:pt>
                <c:pt idx="3926">
                  <c:v>134.88999999999999</c:v>
                </c:pt>
                <c:pt idx="3927">
                  <c:v>136.28</c:v>
                </c:pt>
                <c:pt idx="3928">
                  <c:v>135.44999999999999</c:v>
                </c:pt>
                <c:pt idx="3929">
                  <c:v>133.18</c:v>
                </c:pt>
                <c:pt idx="3930">
                  <c:v>122.31</c:v>
                </c:pt>
                <c:pt idx="3931">
                  <c:v>132.19999999999999</c:v>
                </c:pt>
                <c:pt idx="3932">
                  <c:v>122.94</c:v>
                </c:pt>
                <c:pt idx="3933">
                  <c:v>124.14</c:v>
                </c:pt>
                <c:pt idx="3934">
                  <c:v>123.62</c:v>
                </c:pt>
                <c:pt idx="3935">
                  <c:v>125.76</c:v>
                </c:pt>
                <c:pt idx="3936">
                  <c:v>128.12</c:v>
                </c:pt>
                <c:pt idx="3937">
                  <c:v>131.80000000000001</c:v>
                </c:pt>
                <c:pt idx="3938">
                  <c:v>132.35</c:v>
                </c:pt>
                <c:pt idx="3939">
                  <c:v>131.65</c:v>
                </c:pt>
                <c:pt idx="3940">
                  <c:v>138.12</c:v>
                </c:pt>
                <c:pt idx="3941">
                  <c:v>133.21</c:v>
                </c:pt>
                <c:pt idx="3942">
                  <c:v>133.76</c:v>
                </c:pt>
                <c:pt idx="3943">
                  <c:v>139.69999999999999</c:v>
                </c:pt>
                <c:pt idx="3944">
                  <c:v>137.56</c:v>
                </c:pt>
                <c:pt idx="3945">
                  <c:v>133.96</c:v>
                </c:pt>
                <c:pt idx="3946">
                  <c:v>143.30000000000001</c:v>
                </c:pt>
                <c:pt idx="3947">
                  <c:v>125.23</c:v>
                </c:pt>
                <c:pt idx="3948">
                  <c:v>122.63</c:v>
                </c:pt>
                <c:pt idx="3949">
                  <c:v>129.86000000000001</c:v>
                </c:pt>
                <c:pt idx="3950">
                  <c:v>130.94</c:v>
                </c:pt>
                <c:pt idx="3951">
                  <c:v>135.12</c:v>
                </c:pt>
                <c:pt idx="3952">
                  <c:v>144.18</c:v>
                </c:pt>
                <c:pt idx="3953">
                  <c:v>140.58000000000001</c:v>
                </c:pt>
                <c:pt idx="3954">
                  <c:v>140.13</c:v>
                </c:pt>
                <c:pt idx="3955">
                  <c:v>148.34</c:v>
                </c:pt>
                <c:pt idx="3956">
                  <c:v>137.81</c:v>
                </c:pt>
                <c:pt idx="3957">
                  <c:v>135.94999999999999</c:v>
                </c:pt>
                <c:pt idx="3958">
                  <c:v>132.5</c:v>
                </c:pt>
                <c:pt idx="3959">
                  <c:v>139.33000000000001</c:v>
                </c:pt>
                <c:pt idx="3960">
                  <c:v>142.44999999999999</c:v>
                </c:pt>
                <c:pt idx="3961">
                  <c:v>141.29</c:v>
                </c:pt>
                <c:pt idx="3962">
                  <c:v>141.16</c:v>
                </c:pt>
                <c:pt idx="3963">
                  <c:v>138.69999999999999</c:v>
                </c:pt>
                <c:pt idx="3964">
                  <c:v>136.25</c:v>
                </c:pt>
                <c:pt idx="3965">
                  <c:v>138.22</c:v>
                </c:pt>
                <c:pt idx="3966">
                  <c:v>138.34</c:v>
                </c:pt>
                <c:pt idx="3967">
                  <c:v>139.47999999999999</c:v>
                </c:pt>
                <c:pt idx="3968">
                  <c:v>141.19</c:v>
                </c:pt>
                <c:pt idx="3969">
                  <c:v>145.9</c:v>
                </c:pt>
                <c:pt idx="3970">
                  <c:v>137.08000000000001</c:v>
                </c:pt>
                <c:pt idx="3971">
                  <c:v>137.84</c:v>
                </c:pt>
                <c:pt idx="3972">
                  <c:v>141.24</c:v>
                </c:pt>
                <c:pt idx="3973">
                  <c:v>136.83000000000001</c:v>
                </c:pt>
                <c:pt idx="3974">
                  <c:v>132.80000000000001</c:v>
                </c:pt>
                <c:pt idx="3975">
                  <c:v>135.93</c:v>
                </c:pt>
                <c:pt idx="3976">
                  <c:v>131.34</c:v>
                </c:pt>
                <c:pt idx="3977">
                  <c:v>137.97</c:v>
                </c:pt>
                <c:pt idx="3978">
                  <c:v>145.44</c:v>
                </c:pt>
                <c:pt idx="3979">
                  <c:v>142.9</c:v>
                </c:pt>
                <c:pt idx="3980">
                  <c:v>139.63</c:v>
                </c:pt>
                <c:pt idx="3981">
                  <c:v>142.32</c:v>
                </c:pt>
                <c:pt idx="3982">
                  <c:v>136.91</c:v>
                </c:pt>
                <c:pt idx="3983">
                  <c:v>138.29</c:v>
                </c:pt>
                <c:pt idx="3984">
                  <c:v>140.94</c:v>
                </c:pt>
                <c:pt idx="3985">
                  <c:v>132.88</c:v>
                </c:pt>
                <c:pt idx="3986">
                  <c:v>132.93</c:v>
                </c:pt>
                <c:pt idx="3987">
                  <c:v>127.34</c:v>
                </c:pt>
                <c:pt idx="3988">
                  <c:v>117.22</c:v>
                </c:pt>
                <c:pt idx="3989">
                  <c:v>126.64</c:v>
                </c:pt>
                <c:pt idx="3990">
                  <c:v>133.21</c:v>
                </c:pt>
                <c:pt idx="3991">
                  <c:v>130.38999999999999</c:v>
                </c:pt>
                <c:pt idx="3992">
                  <c:v>130.79</c:v>
                </c:pt>
                <c:pt idx="3993">
                  <c:v>140.47999999999999</c:v>
                </c:pt>
                <c:pt idx="3994">
                  <c:v>130.24</c:v>
                </c:pt>
                <c:pt idx="3995">
                  <c:v>131.41999999999999</c:v>
                </c:pt>
                <c:pt idx="3996">
                  <c:v>130.49</c:v>
                </c:pt>
                <c:pt idx="3997">
                  <c:v>133.43</c:v>
                </c:pt>
                <c:pt idx="3998">
                  <c:v>136.13</c:v>
                </c:pt>
                <c:pt idx="3999">
                  <c:v>140.22999999999999</c:v>
                </c:pt>
                <c:pt idx="4000">
                  <c:v>141.38999999999999</c:v>
                </c:pt>
                <c:pt idx="4001">
                  <c:v>137.91999999999999</c:v>
                </c:pt>
                <c:pt idx="4002">
                  <c:v>139.27000000000001</c:v>
                </c:pt>
                <c:pt idx="4003">
                  <c:v>139.1</c:v>
                </c:pt>
                <c:pt idx="4004">
                  <c:v>146.07</c:v>
                </c:pt>
                <c:pt idx="4005">
                  <c:v>141.29</c:v>
                </c:pt>
                <c:pt idx="4006">
                  <c:v>141.87</c:v>
                </c:pt>
                <c:pt idx="4007">
                  <c:v>150.72999999999999</c:v>
                </c:pt>
                <c:pt idx="4008">
                  <c:v>148.26</c:v>
                </c:pt>
                <c:pt idx="4009">
                  <c:v>145.24</c:v>
                </c:pt>
                <c:pt idx="4010">
                  <c:v>150</c:v>
                </c:pt>
                <c:pt idx="4011">
                  <c:v>144.88999999999999</c:v>
                </c:pt>
                <c:pt idx="4012">
                  <c:v>146.75</c:v>
                </c:pt>
                <c:pt idx="4013">
                  <c:v>152.06</c:v>
                </c:pt>
                <c:pt idx="4014">
                  <c:v>91.74</c:v>
                </c:pt>
                <c:pt idx="4015">
                  <c:v>96.37</c:v>
                </c:pt>
                <c:pt idx="4016">
                  <c:v>106.39</c:v>
                </c:pt>
                <c:pt idx="4017">
                  <c:v>104.38</c:v>
                </c:pt>
                <c:pt idx="4018">
                  <c:v>110.95</c:v>
                </c:pt>
                <c:pt idx="4019">
                  <c:v>114.5</c:v>
                </c:pt>
                <c:pt idx="4020">
                  <c:v>110.83</c:v>
                </c:pt>
                <c:pt idx="4021">
                  <c:v>116.44</c:v>
                </c:pt>
                <c:pt idx="4022">
                  <c:v>124.42</c:v>
                </c:pt>
                <c:pt idx="4023">
                  <c:v>109.97</c:v>
                </c:pt>
                <c:pt idx="4024">
                  <c:v>117.4</c:v>
                </c:pt>
                <c:pt idx="4025">
                  <c:v>121.45</c:v>
                </c:pt>
                <c:pt idx="4026">
                  <c:v>114.58</c:v>
                </c:pt>
                <c:pt idx="4027">
                  <c:v>118.63</c:v>
                </c:pt>
                <c:pt idx="4028">
                  <c:v>122.53</c:v>
                </c:pt>
                <c:pt idx="4029">
                  <c:v>111.15</c:v>
                </c:pt>
                <c:pt idx="4030">
                  <c:v>112.39</c:v>
                </c:pt>
                <c:pt idx="4031">
                  <c:v>124.37</c:v>
                </c:pt>
                <c:pt idx="4032">
                  <c:v>122.83</c:v>
                </c:pt>
                <c:pt idx="4033">
                  <c:v>126.89</c:v>
                </c:pt>
                <c:pt idx="4034">
                  <c:v>133.08000000000001</c:v>
                </c:pt>
                <c:pt idx="4035">
                  <c:v>131.97</c:v>
                </c:pt>
                <c:pt idx="4036">
                  <c:v>132.85</c:v>
                </c:pt>
                <c:pt idx="4037">
                  <c:v>136.68</c:v>
                </c:pt>
                <c:pt idx="4038">
                  <c:v>137.36000000000001</c:v>
                </c:pt>
                <c:pt idx="4039">
                  <c:v>139.27000000000001</c:v>
                </c:pt>
                <c:pt idx="4040">
                  <c:v>138.47</c:v>
                </c:pt>
                <c:pt idx="4041">
                  <c:v>133.03</c:v>
                </c:pt>
                <c:pt idx="4042">
                  <c:v>138.34</c:v>
                </c:pt>
                <c:pt idx="4043">
                  <c:v>125.65</c:v>
                </c:pt>
                <c:pt idx="4044">
                  <c:v>133.53</c:v>
                </c:pt>
                <c:pt idx="4045">
                  <c:v>142.47</c:v>
                </c:pt>
                <c:pt idx="4046">
                  <c:v>137.54</c:v>
                </c:pt>
                <c:pt idx="4047">
                  <c:v>127.74</c:v>
                </c:pt>
                <c:pt idx="4048">
                  <c:v>145.24</c:v>
                </c:pt>
                <c:pt idx="4049">
                  <c:v>125.96</c:v>
                </c:pt>
                <c:pt idx="4050">
                  <c:v>121.93</c:v>
                </c:pt>
                <c:pt idx="4051">
                  <c:v>126.11</c:v>
                </c:pt>
                <c:pt idx="4052">
                  <c:v>126.81</c:v>
                </c:pt>
                <c:pt idx="4053">
                  <c:v>132.53</c:v>
                </c:pt>
                <c:pt idx="4054">
                  <c:v>141.26</c:v>
                </c:pt>
                <c:pt idx="4055">
                  <c:v>139.78</c:v>
                </c:pt>
                <c:pt idx="4056">
                  <c:v>138.52000000000001</c:v>
                </c:pt>
                <c:pt idx="4057">
                  <c:v>124.42</c:v>
                </c:pt>
                <c:pt idx="4058">
                  <c:v>98.64</c:v>
                </c:pt>
                <c:pt idx="4059">
                  <c:v>113.04</c:v>
                </c:pt>
                <c:pt idx="4060">
                  <c:v>121.05</c:v>
                </c:pt>
                <c:pt idx="4061">
                  <c:v>76.56</c:v>
                </c:pt>
                <c:pt idx="4062">
                  <c:v>108.33</c:v>
                </c:pt>
                <c:pt idx="4063">
                  <c:v>169.28</c:v>
                </c:pt>
                <c:pt idx="4064">
                  <c:v>158.01</c:v>
                </c:pt>
                <c:pt idx="4065">
                  <c:v>145.02000000000001</c:v>
                </c:pt>
                <c:pt idx="4066">
                  <c:v>150.96</c:v>
                </c:pt>
                <c:pt idx="4067">
                  <c:v>145.22</c:v>
                </c:pt>
                <c:pt idx="4068">
                  <c:v>141.24</c:v>
                </c:pt>
                <c:pt idx="4069">
                  <c:v>154.1</c:v>
                </c:pt>
                <c:pt idx="4070">
                  <c:v>141.21</c:v>
                </c:pt>
                <c:pt idx="4071">
                  <c:v>144.11000000000001</c:v>
                </c:pt>
                <c:pt idx="4072">
                  <c:v>143.15</c:v>
                </c:pt>
                <c:pt idx="4073">
                  <c:v>148.38999999999999</c:v>
                </c:pt>
                <c:pt idx="4074">
                  <c:v>153.02000000000001</c:v>
                </c:pt>
                <c:pt idx="4075">
                  <c:v>154.96</c:v>
                </c:pt>
                <c:pt idx="4076">
                  <c:v>157.96</c:v>
                </c:pt>
                <c:pt idx="4077">
                  <c:v>157.4</c:v>
                </c:pt>
                <c:pt idx="4078">
                  <c:v>154.96</c:v>
                </c:pt>
                <c:pt idx="4079">
                  <c:v>150.38</c:v>
                </c:pt>
                <c:pt idx="4080">
                  <c:v>151.22999999999999</c:v>
                </c:pt>
                <c:pt idx="4081">
                  <c:v>139.94999999999999</c:v>
                </c:pt>
                <c:pt idx="4082">
                  <c:v>137.36000000000001</c:v>
                </c:pt>
                <c:pt idx="4083">
                  <c:v>145.13999999999999</c:v>
                </c:pt>
                <c:pt idx="4084">
                  <c:v>153.6</c:v>
                </c:pt>
                <c:pt idx="4085">
                  <c:v>157.72999999999999</c:v>
                </c:pt>
                <c:pt idx="4086">
                  <c:v>161.91</c:v>
                </c:pt>
                <c:pt idx="4087">
                  <c:v>142.94999999999999</c:v>
                </c:pt>
                <c:pt idx="4088">
                  <c:v>149.4</c:v>
                </c:pt>
                <c:pt idx="4089">
                  <c:v>159.32</c:v>
                </c:pt>
                <c:pt idx="4090">
                  <c:v>150.76</c:v>
                </c:pt>
                <c:pt idx="4091">
                  <c:v>152.04</c:v>
                </c:pt>
                <c:pt idx="4092">
                  <c:v>159.91999999999999</c:v>
                </c:pt>
                <c:pt idx="4093">
                  <c:v>153.80000000000001</c:v>
                </c:pt>
                <c:pt idx="4094">
                  <c:v>146.35</c:v>
                </c:pt>
                <c:pt idx="4095">
                  <c:v>136.35</c:v>
                </c:pt>
                <c:pt idx="4096">
                  <c:v>133.71</c:v>
                </c:pt>
                <c:pt idx="4097">
                  <c:v>138.97</c:v>
                </c:pt>
                <c:pt idx="4098">
                  <c:v>145.47</c:v>
                </c:pt>
                <c:pt idx="4099">
                  <c:v>140.68</c:v>
                </c:pt>
                <c:pt idx="4100">
                  <c:v>140.96</c:v>
                </c:pt>
                <c:pt idx="4101">
                  <c:v>144.94</c:v>
                </c:pt>
                <c:pt idx="4102">
                  <c:v>139.43</c:v>
                </c:pt>
                <c:pt idx="4103">
                  <c:v>130.51</c:v>
                </c:pt>
                <c:pt idx="4104">
                  <c:v>136.81</c:v>
                </c:pt>
                <c:pt idx="4105">
                  <c:v>132.35</c:v>
                </c:pt>
                <c:pt idx="4106">
                  <c:v>135.75</c:v>
                </c:pt>
                <c:pt idx="4107">
                  <c:v>146.37</c:v>
                </c:pt>
                <c:pt idx="4108">
                  <c:v>133.16</c:v>
                </c:pt>
                <c:pt idx="4109">
                  <c:v>130.29</c:v>
                </c:pt>
                <c:pt idx="4110">
                  <c:v>131.57</c:v>
                </c:pt>
                <c:pt idx="4111">
                  <c:v>136.53</c:v>
                </c:pt>
                <c:pt idx="4112">
                  <c:v>139.19999999999999</c:v>
                </c:pt>
                <c:pt idx="4113">
                  <c:v>137.49</c:v>
                </c:pt>
                <c:pt idx="4114">
                  <c:v>138.54</c:v>
                </c:pt>
                <c:pt idx="4115">
                  <c:v>141.97</c:v>
                </c:pt>
                <c:pt idx="4116">
                  <c:v>145.52000000000001</c:v>
                </c:pt>
                <c:pt idx="4117">
                  <c:v>145.07</c:v>
                </c:pt>
                <c:pt idx="4118">
                  <c:v>140.13</c:v>
                </c:pt>
                <c:pt idx="4119">
                  <c:v>140.99</c:v>
                </c:pt>
                <c:pt idx="4120">
                  <c:v>143.97999999999999</c:v>
                </c:pt>
                <c:pt idx="4121">
                  <c:v>146.97999999999999</c:v>
                </c:pt>
                <c:pt idx="4122">
                  <c:v>142.32</c:v>
                </c:pt>
                <c:pt idx="4123">
                  <c:v>142.12</c:v>
                </c:pt>
                <c:pt idx="4124">
                  <c:v>146.15</c:v>
                </c:pt>
                <c:pt idx="4125">
                  <c:v>133.47999999999999</c:v>
                </c:pt>
                <c:pt idx="4126">
                  <c:v>140.46</c:v>
                </c:pt>
                <c:pt idx="4127">
                  <c:v>141.74</c:v>
                </c:pt>
                <c:pt idx="4128">
                  <c:v>140.28</c:v>
                </c:pt>
                <c:pt idx="4129">
                  <c:v>139.69999999999999</c:v>
                </c:pt>
                <c:pt idx="4130">
                  <c:v>144.22999999999999</c:v>
                </c:pt>
                <c:pt idx="4131">
                  <c:v>141.74</c:v>
                </c:pt>
                <c:pt idx="4132">
                  <c:v>144.03</c:v>
                </c:pt>
                <c:pt idx="4133">
                  <c:v>148.36000000000001</c:v>
                </c:pt>
                <c:pt idx="4134">
                  <c:v>142.15</c:v>
                </c:pt>
                <c:pt idx="4135">
                  <c:v>142.41999999999999</c:v>
                </c:pt>
                <c:pt idx="4136">
                  <c:v>147.28</c:v>
                </c:pt>
                <c:pt idx="4137">
                  <c:v>140.22999999999999</c:v>
                </c:pt>
                <c:pt idx="4138">
                  <c:v>138.9</c:v>
                </c:pt>
                <c:pt idx="4139">
                  <c:v>143.22999999999999</c:v>
                </c:pt>
                <c:pt idx="4140">
                  <c:v>100.73</c:v>
                </c:pt>
                <c:pt idx="4141">
                  <c:v>96.4</c:v>
                </c:pt>
                <c:pt idx="4142">
                  <c:v>108.43</c:v>
                </c:pt>
                <c:pt idx="4143">
                  <c:v>104.91</c:v>
                </c:pt>
                <c:pt idx="4144">
                  <c:v>104.61</c:v>
                </c:pt>
                <c:pt idx="4145">
                  <c:v>102.39</c:v>
                </c:pt>
                <c:pt idx="4146">
                  <c:v>100.48</c:v>
                </c:pt>
                <c:pt idx="4147">
                  <c:v>112.89</c:v>
                </c:pt>
                <c:pt idx="4148">
                  <c:v>111.63</c:v>
                </c:pt>
                <c:pt idx="4149">
                  <c:v>112.11</c:v>
                </c:pt>
                <c:pt idx="4150">
                  <c:v>115.58</c:v>
                </c:pt>
                <c:pt idx="4151">
                  <c:v>121.25</c:v>
                </c:pt>
                <c:pt idx="4152">
                  <c:v>123.87</c:v>
                </c:pt>
                <c:pt idx="4153">
                  <c:v>123.34</c:v>
                </c:pt>
                <c:pt idx="4154">
                  <c:v>124.17</c:v>
                </c:pt>
                <c:pt idx="4155">
                  <c:v>126.31</c:v>
                </c:pt>
                <c:pt idx="4156">
                  <c:v>135.57</c:v>
                </c:pt>
                <c:pt idx="4157">
                  <c:v>130.54</c:v>
                </c:pt>
                <c:pt idx="4158">
                  <c:v>113.85</c:v>
                </c:pt>
                <c:pt idx="4159">
                  <c:v>106.85</c:v>
                </c:pt>
                <c:pt idx="4160">
                  <c:v>114.95</c:v>
                </c:pt>
                <c:pt idx="4161">
                  <c:v>121.4</c:v>
                </c:pt>
                <c:pt idx="4162">
                  <c:v>132.12</c:v>
                </c:pt>
                <c:pt idx="4163">
                  <c:v>141.16</c:v>
                </c:pt>
                <c:pt idx="4164">
                  <c:v>142.82</c:v>
                </c:pt>
                <c:pt idx="4165">
                  <c:v>149.9</c:v>
                </c:pt>
                <c:pt idx="4166">
                  <c:v>145.38999999999999</c:v>
                </c:pt>
                <c:pt idx="4167">
                  <c:v>145.82</c:v>
                </c:pt>
                <c:pt idx="4168">
                  <c:v>154.72999999999999</c:v>
                </c:pt>
                <c:pt idx="4169">
                  <c:v>149.62</c:v>
                </c:pt>
                <c:pt idx="4170">
                  <c:v>132.33000000000001</c:v>
                </c:pt>
                <c:pt idx="4171">
                  <c:v>131.5</c:v>
                </c:pt>
                <c:pt idx="4172">
                  <c:v>128.97999999999999</c:v>
                </c:pt>
                <c:pt idx="4173">
                  <c:v>131.04</c:v>
                </c:pt>
                <c:pt idx="4174">
                  <c:v>137.24</c:v>
                </c:pt>
                <c:pt idx="4175">
                  <c:v>132.97999999999999</c:v>
                </c:pt>
                <c:pt idx="4176">
                  <c:v>171</c:v>
                </c:pt>
                <c:pt idx="4177">
                  <c:v>179.53</c:v>
                </c:pt>
                <c:pt idx="4178">
                  <c:v>171.4</c:v>
                </c:pt>
                <c:pt idx="4179">
                  <c:v>166.84</c:v>
                </c:pt>
                <c:pt idx="4180">
                  <c:v>169.76</c:v>
                </c:pt>
                <c:pt idx="4181">
                  <c:v>151.41</c:v>
                </c:pt>
                <c:pt idx="4182">
                  <c:v>154.46</c:v>
                </c:pt>
                <c:pt idx="4183">
                  <c:v>156.16999999999999</c:v>
                </c:pt>
                <c:pt idx="4184">
                  <c:v>153.83000000000001</c:v>
                </c:pt>
                <c:pt idx="4185">
                  <c:v>155.51</c:v>
                </c:pt>
                <c:pt idx="4186">
                  <c:v>152.47</c:v>
                </c:pt>
                <c:pt idx="4187">
                  <c:v>138.02000000000001</c:v>
                </c:pt>
                <c:pt idx="4188">
                  <c:v>138.65</c:v>
                </c:pt>
                <c:pt idx="4189">
                  <c:v>139.25</c:v>
                </c:pt>
                <c:pt idx="4190">
                  <c:v>145.66999999999999</c:v>
                </c:pt>
                <c:pt idx="4191">
                  <c:v>149.07</c:v>
                </c:pt>
                <c:pt idx="4192">
                  <c:v>139.33000000000001</c:v>
                </c:pt>
                <c:pt idx="4193">
                  <c:v>142.82</c:v>
                </c:pt>
                <c:pt idx="4194">
                  <c:v>148.34</c:v>
                </c:pt>
                <c:pt idx="4195">
                  <c:v>97.81</c:v>
                </c:pt>
                <c:pt idx="4196">
                  <c:v>101.54</c:v>
                </c:pt>
                <c:pt idx="4197">
                  <c:v>106.45</c:v>
                </c:pt>
                <c:pt idx="4198">
                  <c:v>105.46</c:v>
                </c:pt>
                <c:pt idx="4199">
                  <c:v>108.38</c:v>
                </c:pt>
                <c:pt idx="4200">
                  <c:v>109.64</c:v>
                </c:pt>
                <c:pt idx="4201">
                  <c:v>121.7</c:v>
                </c:pt>
                <c:pt idx="4202">
                  <c:v>109.06</c:v>
                </c:pt>
                <c:pt idx="4203">
                  <c:v>117.72</c:v>
                </c:pt>
                <c:pt idx="4204">
                  <c:v>116.79</c:v>
                </c:pt>
                <c:pt idx="4205">
                  <c:v>132.30000000000001</c:v>
                </c:pt>
                <c:pt idx="4206">
                  <c:v>142.94999999999999</c:v>
                </c:pt>
                <c:pt idx="4207">
                  <c:v>143.13</c:v>
                </c:pt>
                <c:pt idx="4208">
                  <c:v>144.28</c:v>
                </c:pt>
                <c:pt idx="4209">
                  <c:v>149.12</c:v>
                </c:pt>
                <c:pt idx="4210">
                  <c:v>143.58000000000001</c:v>
                </c:pt>
                <c:pt idx="4211">
                  <c:v>147.43</c:v>
                </c:pt>
                <c:pt idx="4212">
                  <c:v>152.34</c:v>
                </c:pt>
                <c:pt idx="4213">
                  <c:v>148.31</c:v>
                </c:pt>
                <c:pt idx="4214">
                  <c:v>150.18</c:v>
                </c:pt>
                <c:pt idx="4215">
                  <c:v>152.82</c:v>
                </c:pt>
                <c:pt idx="4216">
                  <c:v>145.16999999999999</c:v>
                </c:pt>
                <c:pt idx="4217">
                  <c:v>144.88999999999999</c:v>
                </c:pt>
                <c:pt idx="4218">
                  <c:v>154.93</c:v>
                </c:pt>
                <c:pt idx="4219">
                  <c:v>141.99</c:v>
                </c:pt>
                <c:pt idx="4220">
                  <c:v>127.84</c:v>
                </c:pt>
                <c:pt idx="4221">
                  <c:v>142.04</c:v>
                </c:pt>
                <c:pt idx="4222">
                  <c:v>141.94</c:v>
                </c:pt>
                <c:pt idx="4223">
                  <c:v>143.35</c:v>
                </c:pt>
                <c:pt idx="4224">
                  <c:v>150.78</c:v>
                </c:pt>
                <c:pt idx="4225">
                  <c:v>153.83000000000001</c:v>
                </c:pt>
                <c:pt idx="4226">
                  <c:v>154.58000000000001</c:v>
                </c:pt>
                <c:pt idx="4227">
                  <c:v>153.07</c:v>
                </c:pt>
                <c:pt idx="4228">
                  <c:v>156.62</c:v>
                </c:pt>
                <c:pt idx="4229">
                  <c:v>156.80000000000001</c:v>
                </c:pt>
                <c:pt idx="4230">
                  <c:v>152.97</c:v>
                </c:pt>
                <c:pt idx="4231">
                  <c:v>156.91999999999999</c:v>
                </c:pt>
                <c:pt idx="4232">
                  <c:v>161.58000000000001</c:v>
                </c:pt>
                <c:pt idx="4233">
                  <c:v>151.21</c:v>
                </c:pt>
                <c:pt idx="4234">
                  <c:v>146.19999999999999</c:v>
                </c:pt>
                <c:pt idx="4235">
                  <c:v>154.58000000000001</c:v>
                </c:pt>
                <c:pt idx="4236">
                  <c:v>146.80000000000001</c:v>
                </c:pt>
                <c:pt idx="4237">
                  <c:v>142.80000000000001</c:v>
                </c:pt>
                <c:pt idx="4238">
                  <c:v>149.91999999999999</c:v>
                </c:pt>
                <c:pt idx="4239">
                  <c:v>146.75</c:v>
                </c:pt>
                <c:pt idx="4240">
                  <c:v>140.66</c:v>
                </c:pt>
                <c:pt idx="4241">
                  <c:v>144.88999999999999</c:v>
                </c:pt>
                <c:pt idx="4242">
                  <c:v>140.94</c:v>
                </c:pt>
                <c:pt idx="4243">
                  <c:v>144.94</c:v>
                </c:pt>
                <c:pt idx="4244">
                  <c:v>149.13999999999999</c:v>
                </c:pt>
                <c:pt idx="4245">
                  <c:v>144.76</c:v>
                </c:pt>
                <c:pt idx="4246">
                  <c:v>146.27000000000001</c:v>
                </c:pt>
                <c:pt idx="4247">
                  <c:v>155.21</c:v>
                </c:pt>
                <c:pt idx="4248">
                  <c:v>151.36000000000001</c:v>
                </c:pt>
                <c:pt idx="4249">
                  <c:v>154.46</c:v>
                </c:pt>
                <c:pt idx="4250">
                  <c:v>162.08000000000001</c:v>
                </c:pt>
                <c:pt idx="4251">
                  <c:v>156.04</c:v>
                </c:pt>
                <c:pt idx="4252">
                  <c:v>153.05000000000001</c:v>
                </c:pt>
                <c:pt idx="4253">
                  <c:v>157.1</c:v>
                </c:pt>
                <c:pt idx="4254">
                  <c:v>147.31</c:v>
                </c:pt>
                <c:pt idx="4255">
                  <c:v>124.65</c:v>
                </c:pt>
                <c:pt idx="4256">
                  <c:v>130.09</c:v>
                </c:pt>
                <c:pt idx="4257">
                  <c:v>125.3</c:v>
                </c:pt>
                <c:pt idx="4258">
                  <c:v>126.66</c:v>
                </c:pt>
                <c:pt idx="4259">
                  <c:v>122.91</c:v>
                </c:pt>
                <c:pt idx="4260">
                  <c:v>127.34</c:v>
                </c:pt>
                <c:pt idx="4261">
                  <c:v>130.79</c:v>
                </c:pt>
                <c:pt idx="4262">
                  <c:v>131.97</c:v>
                </c:pt>
                <c:pt idx="4263">
                  <c:v>136.61000000000001</c:v>
                </c:pt>
                <c:pt idx="4264">
                  <c:v>131.19</c:v>
                </c:pt>
                <c:pt idx="4265">
                  <c:v>133.81</c:v>
                </c:pt>
                <c:pt idx="4266">
                  <c:v>130.51</c:v>
                </c:pt>
                <c:pt idx="4267">
                  <c:v>130.97</c:v>
                </c:pt>
                <c:pt idx="4268">
                  <c:v>134.84</c:v>
                </c:pt>
                <c:pt idx="4269">
                  <c:v>138.66999999999999</c:v>
                </c:pt>
                <c:pt idx="4270">
                  <c:v>144.86000000000001</c:v>
                </c:pt>
                <c:pt idx="4271">
                  <c:v>142.69999999999999</c:v>
                </c:pt>
                <c:pt idx="4272">
                  <c:v>142.82</c:v>
                </c:pt>
                <c:pt idx="4273">
                  <c:v>149.27000000000001</c:v>
                </c:pt>
                <c:pt idx="4274">
                  <c:v>136.68</c:v>
                </c:pt>
                <c:pt idx="4275">
                  <c:v>141.47</c:v>
                </c:pt>
                <c:pt idx="4276">
                  <c:v>144.81</c:v>
                </c:pt>
                <c:pt idx="4277">
                  <c:v>142.41999999999999</c:v>
                </c:pt>
                <c:pt idx="4278">
                  <c:v>148.94</c:v>
                </c:pt>
                <c:pt idx="4279">
                  <c:v>154.81</c:v>
                </c:pt>
                <c:pt idx="4280">
                  <c:v>148.82</c:v>
                </c:pt>
                <c:pt idx="4281">
                  <c:v>149.24</c:v>
                </c:pt>
                <c:pt idx="4282">
                  <c:v>152.49</c:v>
                </c:pt>
                <c:pt idx="4283">
                  <c:v>148.91999999999999</c:v>
                </c:pt>
                <c:pt idx="4284">
                  <c:v>147.53</c:v>
                </c:pt>
                <c:pt idx="4285">
                  <c:v>155.49</c:v>
                </c:pt>
                <c:pt idx="4286">
                  <c:v>149.35</c:v>
                </c:pt>
                <c:pt idx="4287">
                  <c:v>147.94</c:v>
                </c:pt>
                <c:pt idx="4288">
                  <c:v>156.72</c:v>
                </c:pt>
                <c:pt idx="4289">
                  <c:v>154.61000000000001</c:v>
                </c:pt>
                <c:pt idx="4290">
                  <c:v>152.69</c:v>
                </c:pt>
                <c:pt idx="4291">
                  <c:v>156.72</c:v>
                </c:pt>
                <c:pt idx="4292">
                  <c:v>145.09</c:v>
                </c:pt>
                <c:pt idx="4293">
                  <c:v>140.22999999999999</c:v>
                </c:pt>
                <c:pt idx="4294">
                  <c:v>146.94999999999999</c:v>
                </c:pt>
                <c:pt idx="4295">
                  <c:v>140.56</c:v>
                </c:pt>
                <c:pt idx="4296">
                  <c:v>143.78</c:v>
                </c:pt>
                <c:pt idx="4297">
                  <c:v>140.63</c:v>
                </c:pt>
                <c:pt idx="4298">
                  <c:v>137.41</c:v>
                </c:pt>
                <c:pt idx="4299">
                  <c:v>137.81</c:v>
                </c:pt>
                <c:pt idx="4300">
                  <c:v>138.02000000000001</c:v>
                </c:pt>
                <c:pt idx="4301">
                  <c:v>139.15</c:v>
                </c:pt>
                <c:pt idx="4302">
                  <c:v>142.07</c:v>
                </c:pt>
                <c:pt idx="4303">
                  <c:v>148.21</c:v>
                </c:pt>
                <c:pt idx="4304">
                  <c:v>149.77000000000001</c:v>
                </c:pt>
                <c:pt idx="4305">
                  <c:v>146.97999999999999</c:v>
                </c:pt>
                <c:pt idx="4306">
                  <c:v>144.84</c:v>
                </c:pt>
                <c:pt idx="4307">
                  <c:v>142.35</c:v>
                </c:pt>
                <c:pt idx="4308">
                  <c:v>151.99</c:v>
                </c:pt>
                <c:pt idx="4309">
                  <c:v>151.91</c:v>
                </c:pt>
                <c:pt idx="4310">
                  <c:v>147.16</c:v>
                </c:pt>
                <c:pt idx="4311">
                  <c:v>147.72999999999999</c:v>
                </c:pt>
                <c:pt idx="4312">
                  <c:v>143.78</c:v>
                </c:pt>
                <c:pt idx="4313">
                  <c:v>138.32</c:v>
                </c:pt>
                <c:pt idx="4314">
                  <c:v>143.83000000000001</c:v>
                </c:pt>
                <c:pt idx="4315">
                  <c:v>140.21</c:v>
                </c:pt>
                <c:pt idx="4316">
                  <c:v>142.80000000000001</c:v>
                </c:pt>
                <c:pt idx="4317">
                  <c:v>143.18</c:v>
                </c:pt>
                <c:pt idx="4318">
                  <c:v>141.38999999999999</c:v>
                </c:pt>
                <c:pt idx="4319">
                  <c:v>143.33000000000001</c:v>
                </c:pt>
                <c:pt idx="4320">
                  <c:v>145.16999999999999</c:v>
                </c:pt>
                <c:pt idx="4321">
                  <c:v>141.31</c:v>
                </c:pt>
                <c:pt idx="4322">
                  <c:v>127.22</c:v>
                </c:pt>
                <c:pt idx="4323">
                  <c:v>128.6</c:v>
                </c:pt>
                <c:pt idx="4324">
                  <c:v>122.46</c:v>
                </c:pt>
                <c:pt idx="4325">
                  <c:v>129.41</c:v>
                </c:pt>
                <c:pt idx="4326">
                  <c:v>139.4</c:v>
                </c:pt>
                <c:pt idx="4327">
                  <c:v>136.78</c:v>
                </c:pt>
                <c:pt idx="4328">
                  <c:v>145.59</c:v>
                </c:pt>
                <c:pt idx="4329">
                  <c:v>157.1</c:v>
                </c:pt>
                <c:pt idx="4330">
                  <c:v>156.52000000000001</c:v>
                </c:pt>
                <c:pt idx="4331">
                  <c:v>156.38999999999999</c:v>
                </c:pt>
                <c:pt idx="4332">
                  <c:v>156.44999999999999</c:v>
                </c:pt>
                <c:pt idx="4333">
                  <c:v>151.74</c:v>
                </c:pt>
                <c:pt idx="4334">
                  <c:v>151.49</c:v>
                </c:pt>
                <c:pt idx="4335">
                  <c:v>149.12</c:v>
                </c:pt>
                <c:pt idx="4336">
                  <c:v>148.59</c:v>
                </c:pt>
                <c:pt idx="4337">
                  <c:v>145.57</c:v>
                </c:pt>
                <c:pt idx="4338">
                  <c:v>149.91999999999999</c:v>
                </c:pt>
                <c:pt idx="4339">
                  <c:v>147.21</c:v>
                </c:pt>
                <c:pt idx="4340">
                  <c:v>142.6</c:v>
                </c:pt>
                <c:pt idx="4341">
                  <c:v>141.66999999999999</c:v>
                </c:pt>
                <c:pt idx="4342">
                  <c:v>156.37</c:v>
                </c:pt>
                <c:pt idx="4343">
                  <c:v>161.08000000000001</c:v>
                </c:pt>
                <c:pt idx="4344">
                  <c:v>157.65</c:v>
                </c:pt>
                <c:pt idx="4345">
                  <c:v>153.83000000000001</c:v>
                </c:pt>
                <c:pt idx="4346">
                  <c:v>155.63999999999999</c:v>
                </c:pt>
                <c:pt idx="4347">
                  <c:v>147.94</c:v>
                </c:pt>
                <c:pt idx="4348">
                  <c:v>147.58000000000001</c:v>
                </c:pt>
                <c:pt idx="4349">
                  <c:v>153.4</c:v>
                </c:pt>
                <c:pt idx="4350">
                  <c:v>151.61000000000001</c:v>
                </c:pt>
                <c:pt idx="4351">
                  <c:v>147</c:v>
                </c:pt>
                <c:pt idx="4352">
                  <c:v>149.69999999999999</c:v>
                </c:pt>
                <c:pt idx="4353">
                  <c:v>144.79</c:v>
                </c:pt>
                <c:pt idx="4354">
                  <c:v>144.01</c:v>
                </c:pt>
                <c:pt idx="4355">
                  <c:v>149.22</c:v>
                </c:pt>
                <c:pt idx="4356">
                  <c:v>143.19999999999999</c:v>
                </c:pt>
                <c:pt idx="4357">
                  <c:v>143.58000000000001</c:v>
                </c:pt>
                <c:pt idx="4358">
                  <c:v>131.07</c:v>
                </c:pt>
                <c:pt idx="4359">
                  <c:v>128.83000000000001</c:v>
                </c:pt>
                <c:pt idx="4360">
                  <c:v>130.56</c:v>
                </c:pt>
                <c:pt idx="4361">
                  <c:v>137.74</c:v>
                </c:pt>
                <c:pt idx="4362">
                  <c:v>133.71</c:v>
                </c:pt>
                <c:pt idx="4363">
                  <c:v>138.19</c:v>
                </c:pt>
                <c:pt idx="4364">
                  <c:v>139.16999999999999</c:v>
                </c:pt>
                <c:pt idx="4365">
                  <c:v>132.93</c:v>
                </c:pt>
                <c:pt idx="4366">
                  <c:v>137.44</c:v>
                </c:pt>
                <c:pt idx="4367">
                  <c:v>148.29</c:v>
                </c:pt>
                <c:pt idx="4368">
                  <c:v>144.18</c:v>
                </c:pt>
                <c:pt idx="4369">
                  <c:v>140.53</c:v>
                </c:pt>
                <c:pt idx="4370">
                  <c:v>149.87</c:v>
                </c:pt>
                <c:pt idx="4371">
                  <c:v>128.68</c:v>
                </c:pt>
                <c:pt idx="4372">
                  <c:v>129.15</c:v>
                </c:pt>
                <c:pt idx="4373">
                  <c:v>133.13</c:v>
                </c:pt>
                <c:pt idx="4374">
                  <c:v>140.08000000000001</c:v>
                </c:pt>
                <c:pt idx="4375">
                  <c:v>143.83000000000001</c:v>
                </c:pt>
                <c:pt idx="4376">
                  <c:v>137.69</c:v>
                </c:pt>
                <c:pt idx="4377">
                  <c:v>138.91999999999999</c:v>
                </c:pt>
                <c:pt idx="4378">
                  <c:v>134.66999999999999</c:v>
                </c:pt>
                <c:pt idx="4379">
                  <c:v>141.63999999999999</c:v>
                </c:pt>
                <c:pt idx="4380">
                  <c:v>145.04</c:v>
                </c:pt>
                <c:pt idx="4381">
                  <c:v>144.46</c:v>
                </c:pt>
                <c:pt idx="4382">
                  <c:v>147.63</c:v>
                </c:pt>
                <c:pt idx="4383">
                  <c:v>130.56</c:v>
                </c:pt>
                <c:pt idx="4384">
                  <c:v>136.28</c:v>
                </c:pt>
                <c:pt idx="4385">
                  <c:v>132.30000000000001</c:v>
                </c:pt>
                <c:pt idx="4386">
                  <c:v>137.76</c:v>
                </c:pt>
                <c:pt idx="4387">
                  <c:v>146.22</c:v>
                </c:pt>
                <c:pt idx="4388">
                  <c:v>142.55000000000001</c:v>
                </c:pt>
                <c:pt idx="4389">
                  <c:v>142.69999999999999</c:v>
                </c:pt>
                <c:pt idx="4390">
                  <c:v>148.04</c:v>
                </c:pt>
                <c:pt idx="4391">
                  <c:v>137.13</c:v>
                </c:pt>
                <c:pt idx="4392">
                  <c:v>131.80000000000001</c:v>
                </c:pt>
                <c:pt idx="4393">
                  <c:v>134.94</c:v>
                </c:pt>
                <c:pt idx="4394">
                  <c:v>116.79</c:v>
                </c:pt>
                <c:pt idx="4395">
                  <c:v>121.75</c:v>
                </c:pt>
                <c:pt idx="4396">
                  <c:v>131.37</c:v>
                </c:pt>
                <c:pt idx="4397">
                  <c:v>127.44</c:v>
                </c:pt>
                <c:pt idx="4398">
                  <c:v>119.66</c:v>
                </c:pt>
                <c:pt idx="4399">
                  <c:v>127.39</c:v>
                </c:pt>
                <c:pt idx="4400">
                  <c:v>126.59</c:v>
                </c:pt>
                <c:pt idx="4401">
                  <c:v>128.75</c:v>
                </c:pt>
                <c:pt idx="4402">
                  <c:v>123.24</c:v>
                </c:pt>
                <c:pt idx="4403">
                  <c:v>123.49</c:v>
                </c:pt>
                <c:pt idx="4404">
                  <c:v>120.57</c:v>
                </c:pt>
                <c:pt idx="4405">
                  <c:v>130.56</c:v>
                </c:pt>
                <c:pt idx="4406">
                  <c:v>127.92</c:v>
                </c:pt>
                <c:pt idx="4407">
                  <c:v>126.33</c:v>
                </c:pt>
                <c:pt idx="4408">
                  <c:v>131.65</c:v>
                </c:pt>
                <c:pt idx="4409">
                  <c:v>129.46</c:v>
                </c:pt>
                <c:pt idx="4410">
                  <c:v>131.04</c:v>
                </c:pt>
                <c:pt idx="4411">
                  <c:v>126.84</c:v>
                </c:pt>
                <c:pt idx="4412">
                  <c:v>130.84</c:v>
                </c:pt>
                <c:pt idx="4413">
                  <c:v>133.74</c:v>
                </c:pt>
                <c:pt idx="4414">
                  <c:v>128.65</c:v>
                </c:pt>
                <c:pt idx="4415">
                  <c:v>130.59</c:v>
                </c:pt>
                <c:pt idx="4416">
                  <c:v>130.31</c:v>
                </c:pt>
                <c:pt idx="4417">
                  <c:v>141.62</c:v>
                </c:pt>
                <c:pt idx="4418">
                  <c:v>143.03</c:v>
                </c:pt>
                <c:pt idx="4419">
                  <c:v>151.26</c:v>
                </c:pt>
                <c:pt idx="4420">
                  <c:v>146.83000000000001</c:v>
                </c:pt>
                <c:pt idx="4421">
                  <c:v>143.72999999999999</c:v>
                </c:pt>
                <c:pt idx="4422">
                  <c:v>141.66999999999999</c:v>
                </c:pt>
                <c:pt idx="4423">
                  <c:v>120.92</c:v>
                </c:pt>
                <c:pt idx="4424">
                  <c:v>131.75</c:v>
                </c:pt>
                <c:pt idx="4425">
                  <c:v>132.83000000000001</c:v>
                </c:pt>
                <c:pt idx="4426">
                  <c:v>133.47999999999999</c:v>
                </c:pt>
                <c:pt idx="4427">
                  <c:v>132.6</c:v>
                </c:pt>
                <c:pt idx="4428">
                  <c:v>142.57</c:v>
                </c:pt>
                <c:pt idx="4429">
                  <c:v>132.83000000000001</c:v>
                </c:pt>
                <c:pt idx="4430">
                  <c:v>141.24</c:v>
                </c:pt>
                <c:pt idx="4431">
                  <c:v>148.19</c:v>
                </c:pt>
                <c:pt idx="4432">
                  <c:v>141.82</c:v>
                </c:pt>
                <c:pt idx="4433">
                  <c:v>144.54</c:v>
                </c:pt>
                <c:pt idx="4434">
                  <c:v>147.16</c:v>
                </c:pt>
                <c:pt idx="4435">
                  <c:v>141.63999999999999</c:v>
                </c:pt>
                <c:pt idx="4436">
                  <c:v>137.08000000000001</c:v>
                </c:pt>
                <c:pt idx="4437">
                  <c:v>130.82</c:v>
                </c:pt>
                <c:pt idx="4438">
                  <c:v>125.05</c:v>
                </c:pt>
                <c:pt idx="4439">
                  <c:v>134.82</c:v>
                </c:pt>
                <c:pt idx="4440">
                  <c:v>142.77000000000001</c:v>
                </c:pt>
                <c:pt idx="4441">
                  <c:v>140.41</c:v>
                </c:pt>
                <c:pt idx="4442">
                  <c:v>144.88999999999999</c:v>
                </c:pt>
                <c:pt idx="4443">
                  <c:v>155.31</c:v>
                </c:pt>
                <c:pt idx="4444">
                  <c:v>147.41</c:v>
                </c:pt>
                <c:pt idx="4445">
                  <c:v>144.99</c:v>
                </c:pt>
                <c:pt idx="4446">
                  <c:v>153.9</c:v>
                </c:pt>
                <c:pt idx="4447">
                  <c:v>144.22999999999999</c:v>
                </c:pt>
                <c:pt idx="4448">
                  <c:v>146.47999999999999</c:v>
                </c:pt>
                <c:pt idx="4449">
                  <c:v>141.94</c:v>
                </c:pt>
                <c:pt idx="4450">
                  <c:v>137.61000000000001</c:v>
                </c:pt>
                <c:pt idx="4451">
                  <c:v>138.34</c:v>
                </c:pt>
                <c:pt idx="4452">
                  <c:v>140.84</c:v>
                </c:pt>
                <c:pt idx="4453">
                  <c:v>140.38</c:v>
                </c:pt>
                <c:pt idx="4454">
                  <c:v>143.19999999999999</c:v>
                </c:pt>
                <c:pt idx="4455">
                  <c:v>147.05000000000001</c:v>
                </c:pt>
                <c:pt idx="4456">
                  <c:v>150.83000000000001</c:v>
                </c:pt>
                <c:pt idx="4457">
                  <c:v>158.11000000000001</c:v>
                </c:pt>
                <c:pt idx="4458">
                  <c:v>157.43</c:v>
                </c:pt>
                <c:pt idx="4459">
                  <c:v>160.35</c:v>
                </c:pt>
                <c:pt idx="4460">
                  <c:v>165.31</c:v>
                </c:pt>
                <c:pt idx="4461">
                  <c:v>159.62</c:v>
                </c:pt>
                <c:pt idx="4462">
                  <c:v>159.57</c:v>
                </c:pt>
                <c:pt idx="4463">
                  <c:v>164.55</c:v>
                </c:pt>
                <c:pt idx="4464">
                  <c:v>158.03</c:v>
                </c:pt>
                <c:pt idx="4465">
                  <c:v>140.16</c:v>
                </c:pt>
                <c:pt idx="4466">
                  <c:v>144.36000000000001</c:v>
                </c:pt>
                <c:pt idx="4467">
                  <c:v>135.69999999999999</c:v>
                </c:pt>
                <c:pt idx="4468">
                  <c:v>142.5</c:v>
                </c:pt>
                <c:pt idx="4469">
                  <c:v>149.9</c:v>
                </c:pt>
                <c:pt idx="4470">
                  <c:v>148.34</c:v>
                </c:pt>
                <c:pt idx="4471">
                  <c:v>149.66999999999999</c:v>
                </c:pt>
                <c:pt idx="4472">
                  <c:v>152.27000000000001</c:v>
                </c:pt>
                <c:pt idx="4473">
                  <c:v>135.47</c:v>
                </c:pt>
                <c:pt idx="4474">
                  <c:v>131.12</c:v>
                </c:pt>
                <c:pt idx="4475">
                  <c:v>133.96</c:v>
                </c:pt>
                <c:pt idx="4476">
                  <c:v>127.34</c:v>
                </c:pt>
                <c:pt idx="4477">
                  <c:v>128.47</c:v>
                </c:pt>
                <c:pt idx="4478">
                  <c:v>132.96</c:v>
                </c:pt>
                <c:pt idx="4479">
                  <c:v>112.74</c:v>
                </c:pt>
                <c:pt idx="4480">
                  <c:v>116.36</c:v>
                </c:pt>
                <c:pt idx="4481">
                  <c:v>125.18</c:v>
                </c:pt>
                <c:pt idx="4482">
                  <c:v>129.97999999999999</c:v>
                </c:pt>
                <c:pt idx="4483">
                  <c:v>130.29</c:v>
                </c:pt>
                <c:pt idx="4484">
                  <c:v>142.77000000000001</c:v>
                </c:pt>
                <c:pt idx="4485">
                  <c:v>138.47</c:v>
                </c:pt>
                <c:pt idx="4486">
                  <c:v>140.38</c:v>
                </c:pt>
                <c:pt idx="4487">
                  <c:v>138.66999999999999</c:v>
                </c:pt>
                <c:pt idx="4488">
                  <c:v>141.54</c:v>
                </c:pt>
                <c:pt idx="4489">
                  <c:v>142.77000000000001</c:v>
                </c:pt>
                <c:pt idx="4490">
                  <c:v>149.72</c:v>
                </c:pt>
                <c:pt idx="4491">
                  <c:v>142.66999999999999</c:v>
                </c:pt>
                <c:pt idx="4492">
                  <c:v>143.28</c:v>
                </c:pt>
                <c:pt idx="4493">
                  <c:v>139.12</c:v>
                </c:pt>
                <c:pt idx="4494">
                  <c:v>143</c:v>
                </c:pt>
                <c:pt idx="4495">
                  <c:v>153.47</c:v>
                </c:pt>
                <c:pt idx="4496">
                  <c:v>150.68</c:v>
                </c:pt>
                <c:pt idx="4497">
                  <c:v>151.59</c:v>
                </c:pt>
                <c:pt idx="4498">
                  <c:v>156.22</c:v>
                </c:pt>
                <c:pt idx="4499">
                  <c:v>148.36000000000001</c:v>
                </c:pt>
                <c:pt idx="4500">
                  <c:v>143.4</c:v>
                </c:pt>
                <c:pt idx="4501">
                  <c:v>149.32</c:v>
                </c:pt>
                <c:pt idx="4502">
                  <c:v>152.13999999999999</c:v>
                </c:pt>
                <c:pt idx="4503">
                  <c:v>154.47999999999999</c:v>
                </c:pt>
                <c:pt idx="4504">
                  <c:v>155.63999999999999</c:v>
                </c:pt>
                <c:pt idx="4505">
                  <c:v>146.9</c:v>
                </c:pt>
                <c:pt idx="4506">
                  <c:v>151.79</c:v>
                </c:pt>
                <c:pt idx="4507">
                  <c:v>159.37</c:v>
                </c:pt>
                <c:pt idx="4508">
                  <c:v>151.51</c:v>
                </c:pt>
                <c:pt idx="4509">
                  <c:v>146.72999999999999</c:v>
                </c:pt>
                <c:pt idx="4510">
                  <c:v>147.08000000000001</c:v>
                </c:pt>
                <c:pt idx="4511">
                  <c:v>144.79</c:v>
                </c:pt>
                <c:pt idx="4512">
                  <c:v>151.56</c:v>
                </c:pt>
                <c:pt idx="4513">
                  <c:v>154.97999999999999</c:v>
                </c:pt>
                <c:pt idx="4514">
                  <c:v>145.57</c:v>
                </c:pt>
                <c:pt idx="4515">
                  <c:v>146.93</c:v>
                </c:pt>
                <c:pt idx="4516">
                  <c:v>152.52000000000001</c:v>
                </c:pt>
                <c:pt idx="4517">
                  <c:v>141.87</c:v>
                </c:pt>
                <c:pt idx="4518">
                  <c:v>138.62</c:v>
                </c:pt>
                <c:pt idx="4519">
                  <c:v>144.41</c:v>
                </c:pt>
                <c:pt idx="4520">
                  <c:v>140.86000000000001</c:v>
                </c:pt>
                <c:pt idx="4521">
                  <c:v>145.07</c:v>
                </c:pt>
                <c:pt idx="4522">
                  <c:v>155.34</c:v>
                </c:pt>
                <c:pt idx="4523">
                  <c:v>138.72</c:v>
                </c:pt>
                <c:pt idx="4524">
                  <c:v>137.56</c:v>
                </c:pt>
                <c:pt idx="4525">
                  <c:v>140.01</c:v>
                </c:pt>
                <c:pt idx="4526">
                  <c:v>137.61000000000001</c:v>
                </c:pt>
                <c:pt idx="4527">
                  <c:v>139.16999999999999</c:v>
                </c:pt>
                <c:pt idx="4528">
                  <c:v>141.01</c:v>
                </c:pt>
                <c:pt idx="4529">
                  <c:v>148.16</c:v>
                </c:pt>
                <c:pt idx="4530">
                  <c:v>147.78</c:v>
                </c:pt>
                <c:pt idx="4531">
                  <c:v>147.83000000000001</c:v>
                </c:pt>
                <c:pt idx="4532">
                  <c:v>149.75</c:v>
                </c:pt>
                <c:pt idx="4533">
                  <c:v>156.02000000000001</c:v>
                </c:pt>
                <c:pt idx="4534">
                  <c:v>151.13</c:v>
                </c:pt>
                <c:pt idx="4535">
                  <c:v>150.97999999999999</c:v>
                </c:pt>
                <c:pt idx="4536">
                  <c:v>152.04</c:v>
                </c:pt>
                <c:pt idx="4537">
                  <c:v>143.13</c:v>
                </c:pt>
                <c:pt idx="4538">
                  <c:v>148.29</c:v>
                </c:pt>
                <c:pt idx="4539">
                  <c:v>151.88999999999999</c:v>
                </c:pt>
                <c:pt idx="4540">
                  <c:v>148.41</c:v>
                </c:pt>
                <c:pt idx="4541">
                  <c:v>150.08000000000001</c:v>
                </c:pt>
                <c:pt idx="4542">
                  <c:v>142.27000000000001</c:v>
                </c:pt>
                <c:pt idx="4543">
                  <c:v>140.71</c:v>
                </c:pt>
                <c:pt idx="4544">
                  <c:v>140.01</c:v>
                </c:pt>
                <c:pt idx="4545">
                  <c:v>143.58000000000001</c:v>
                </c:pt>
                <c:pt idx="4546">
                  <c:v>141.79</c:v>
                </c:pt>
                <c:pt idx="4547">
                  <c:v>147.86000000000001</c:v>
                </c:pt>
                <c:pt idx="4548">
                  <c:v>155.66</c:v>
                </c:pt>
                <c:pt idx="4549">
                  <c:v>151.96</c:v>
                </c:pt>
                <c:pt idx="4550">
                  <c:v>150.08000000000001</c:v>
                </c:pt>
                <c:pt idx="4551">
                  <c:v>156.02000000000001</c:v>
                </c:pt>
                <c:pt idx="4552">
                  <c:v>153.52000000000001</c:v>
                </c:pt>
                <c:pt idx="4553">
                  <c:v>113.52</c:v>
                </c:pt>
                <c:pt idx="4554">
                  <c:v>111.38</c:v>
                </c:pt>
                <c:pt idx="4555">
                  <c:v>107.63</c:v>
                </c:pt>
                <c:pt idx="4556">
                  <c:v>111.83</c:v>
                </c:pt>
                <c:pt idx="4557">
                  <c:v>121.63</c:v>
                </c:pt>
                <c:pt idx="4558">
                  <c:v>120.87</c:v>
                </c:pt>
                <c:pt idx="4559">
                  <c:v>119.11</c:v>
                </c:pt>
                <c:pt idx="4560">
                  <c:v>131.27000000000001</c:v>
                </c:pt>
                <c:pt idx="4561">
                  <c:v>118.45</c:v>
                </c:pt>
                <c:pt idx="4562">
                  <c:v>120.34</c:v>
                </c:pt>
                <c:pt idx="4563">
                  <c:v>123.14</c:v>
                </c:pt>
                <c:pt idx="4564">
                  <c:v>126.06</c:v>
                </c:pt>
                <c:pt idx="4565">
                  <c:v>128.55000000000001</c:v>
                </c:pt>
                <c:pt idx="4566">
                  <c:v>131.04</c:v>
                </c:pt>
                <c:pt idx="4567">
                  <c:v>136.03</c:v>
                </c:pt>
                <c:pt idx="4568">
                  <c:v>132.55000000000001</c:v>
                </c:pt>
                <c:pt idx="4569">
                  <c:v>128.9</c:v>
                </c:pt>
                <c:pt idx="4570">
                  <c:v>132.83000000000001</c:v>
                </c:pt>
                <c:pt idx="4571">
                  <c:v>140.79</c:v>
                </c:pt>
                <c:pt idx="4572">
                  <c:v>141.41</c:v>
                </c:pt>
                <c:pt idx="4573">
                  <c:v>140.63</c:v>
                </c:pt>
                <c:pt idx="4574">
                  <c:v>147.05000000000001</c:v>
                </c:pt>
                <c:pt idx="4575">
                  <c:v>136.81</c:v>
                </c:pt>
                <c:pt idx="4576">
                  <c:v>135.97999999999999</c:v>
                </c:pt>
                <c:pt idx="4577">
                  <c:v>144.86000000000001</c:v>
                </c:pt>
                <c:pt idx="4578">
                  <c:v>141.82</c:v>
                </c:pt>
                <c:pt idx="4579">
                  <c:v>143.66</c:v>
                </c:pt>
                <c:pt idx="4580">
                  <c:v>150.43</c:v>
                </c:pt>
                <c:pt idx="4581">
                  <c:v>146.27000000000001</c:v>
                </c:pt>
                <c:pt idx="4582">
                  <c:v>146</c:v>
                </c:pt>
                <c:pt idx="4583">
                  <c:v>150.18</c:v>
                </c:pt>
                <c:pt idx="4584">
                  <c:v>151.51</c:v>
                </c:pt>
                <c:pt idx="4585">
                  <c:v>150.69999999999999</c:v>
                </c:pt>
                <c:pt idx="4586">
                  <c:v>154.93</c:v>
                </c:pt>
                <c:pt idx="4587">
                  <c:v>145.02000000000001</c:v>
                </c:pt>
                <c:pt idx="4588">
                  <c:v>146.69999999999999</c:v>
                </c:pt>
                <c:pt idx="4589">
                  <c:v>152.77000000000001</c:v>
                </c:pt>
                <c:pt idx="4590">
                  <c:v>144.22999999999999</c:v>
                </c:pt>
                <c:pt idx="4591">
                  <c:v>132.72999999999999</c:v>
                </c:pt>
                <c:pt idx="4592">
                  <c:v>136.05000000000001</c:v>
                </c:pt>
                <c:pt idx="4593">
                  <c:v>131.09</c:v>
                </c:pt>
                <c:pt idx="4594">
                  <c:v>128.19999999999999</c:v>
                </c:pt>
                <c:pt idx="4595">
                  <c:v>134.77000000000001</c:v>
                </c:pt>
                <c:pt idx="4596">
                  <c:v>131.27000000000001</c:v>
                </c:pt>
                <c:pt idx="4597">
                  <c:v>131.82</c:v>
                </c:pt>
                <c:pt idx="4598">
                  <c:v>143.33000000000001</c:v>
                </c:pt>
                <c:pt idx="4599">
                  <c:v>131.77000000000001</c:v>
                </c:pt>
                <c:pt idx="4600">
                  <c:v>125.83</c:v>
                </c:pt>
                <c:pt idx="4601">
                  <c:v>126.71</c:v>
                </c:pt>
                <c:pt idx="4602">
                  <c:v>121.42</c:v>
                </c:pt>
                <c:pt idx="4603">
                  <c:v>122.78</c:v>
                </c:pt>
                <c:pt idx="4604">
                  <c:v>120.72</c:v>
                </c:pt>
                <c:pt idx="4605">
                  <c:v>119.59</c:v>
                </c:pt>
                <c:pt idx="4606">
                  <c:v>118.33</c:v>
                </c:pt>
                <c:pt idx="4607">
                  <c:v>134.69</c:v>
                </c:pt>
                <c:pt idx="4608">
                  <c:v>142.55000000000001</c:v>
                </c:pt>
                <c:pt idx="4609">
                  <c:v>144.74</c:v>
                </c:pt>
                <c:pt idx="4610">
                  <c:v>134.84</c:v>
                </c:pt>
                <c:pt idx="4611">
                  <c:v>138.62</c:v>
                </c:pt>
                <c:pt idx="4612">
                  <c:v>143.61000000000001</c:v>
                </c:pt>
                <c:pt idx="4613">
                  <c:v>140.46</c:v>
                </c:pt>
                <c:pt idx="4614">
                  <c:v>141.91999999999999</c:v>
                </c:pt>
                <c:pt idx="4615">
                  <c:v>145.57</c:v>
                </c:pt>
                <c:pt idx="4616">
                  <c:v>138.66999999999999</c:v>
                </c:pt>
                <c:pt idx="4617">
                  <c:v>147.36000000000001</c:v>
                </c:pt>
                <c:pt idx="4618">
                  <c:v>148.38999999999999</c:v>
                </c:pt>
                <c:pt idx="4619">
                  <c:v>146.16999999999999</c:v>
                </c:pt>
                <c:pt idx="4620">
                  <c:v>147.58000000000001</c:v>
                </c:pt>
                <c:pt idx="4621">
                  <c:v>155.34</c:v>
                </c:pt>
                <c:pt idx="4622">
                  <c:v>152.52000000000001</c:v>
                </c:pt>
                <c:pt idx="4623">
                  <c:v>155.16</c:v>
                </c:pt>
                <c:pt idx="4624">
                  <c:v>157.75</c:v>
                </c:pt>
                <c:pt idx="4625">
                  <c:v>152.04</c:v>
                </c:pt>
                <c:pt idx="4626">
                  <c:v>156.41999999999999</c:v>
                </c:pt>
                <c:pt idx="4627">
                  <c:v>164.2</c:v>
                </c:pt>
                <c:pt idx="4628">
                  <c:v>159.06</c:v>
                </c:pt>
                <c:pt idx="4629">
                  <c:v>159.09</c:v>
                </c:pt>
                <c:pt idx="4630">
                  <c:v>164.4</c:v>
                </c:pt>
                <c:pt idx="4631">
                  <c:v>158.21</c:v>
                </c:pt>
                <c:pt idx="4632">
                  <c:v>156.72</c:v>
                </c:pt>
                <c:pt idx="4633">
                  <c:v>161.15</c:v>
                </c:pt>
                <c:pt idx="4634">
                  <c:v>147.76</c:v>
                </c:pt>
                <c:pt idx="4635">
                  <c:v>147.21</c:v>
                </c:pt>
                <c:pt idx="4636">
                  <c:v>157.47999999999999</c:v>
                </c:pt>
                <c:pt idx="4637">
                  <c:v>149.87</c:v>
                </c:pt>
                <c:pt idx="4638">
                  <c:v>149.77000000000001</c:v>
                </c:pt>
                <c:pt idx="4639">
                  <c:v>142.6</c:v>
                </c:pt>
                <c:pt idx="4640">
                  <c:v>131.87</c:v>
                </c:pt>
                <c:pt idx="4641">
                  <c:v>130.97</c:v>
                </c:pt>
                <c:pt idx="4642">
                  <c:v>129.76</c:v>
                </c:pt>
                <c:pt idx="4643">
                  <c:v>131.16999999999999</c:v>
                </c:pt>
                <c:pt idx="4644">
                  <c:v>120.72</c:v>
                </c:pt>
                <c:pt idx="4645">
                  <c:v>114.88</c:v>
                </c:pt>
                <c:pt idx="4646">
                  <c:v>117.95</c:v>
                </c:pt>
                <c:pt idx="4647">
                  <c:v>126.74</c:v>
                </c:pt>
                <c:pt idx="4648">
                  <c:v>127.57</c:v>
                </c:pt>
                <c:pt idx="4649">
                  <c:v>128.85</c:v>
                </c:pt>
                <c:pt idx="4650">
                  <c:v>135.44999999999999</c:v>
                </c:pt>
                <c:pt idx="4651">
                  <c:v>130.11000000000001</c:v>
                </c:pt>
                <c:pt idx="4652">
                  <c:v>133.22999999999999</c:v>
                </c:pt>
                <c:pt idx="4653">
                  <c:v>140.61000000000001</c:v>
                </c:pt>
                <c:pt idx="4654">
                  <c:v>139.55000000000001</c:v>
                </c:pt>
                <c:pt idx="4655">
                  <c:v>143.91</c:v>
                </c:pt>
                <c:pt idx="4656">
                  <c:v>147.72999999999999</c:v>
                </c:pt>
                <c:pt idx="4657">
                  <c:v>144.59</c:v>
                </c:pt>
                <c:pt idx="4658">
                  <c:v>139.44999999999999</c:v>
                </c:pt>
                <c:pt idx="4659">
                  <c:v>147.72999999999999</c:v>
                </c:pt>
                <c:pt idx="4660">
                  <c:v>140.11000000000001</c:v>
                </c:pt>
                <c:pt idx="4661">
                  <c:v>142.6</c:v>
                </c:pt>
                <c:pt idx="4662">
                  <c:v>148.11000000000001</c:v>
                </c:pt>
                <c:pt idx="4663">
                  <c:v>139.05000000000001</c:v>
                </c:pt>
                <c:pt idx="4664">
                  <c:v>144.46</c:v>
                </c:pt>
                <c:pt idx="4665">
                  <c:v>152.94999999999999</c:v>
                </c:pt>
                <c:pt idx="4666">
                  <c:v>152.72</c:v>
                </c:pt>
                <c:pt idx="4667">
                  <c:v>154.88</c:v>
                </c:pt>
                <c:pt idx="4668">
                  <c:v>162.26</c:v>
                </c:pt>
                <c:pt idx="4669">
                  <c:v>154.38</c:v>
                </c:pt>
                <c:pt idx="4670">
                  <c:v>157.96</c:v>
                </c:pt>
                <c:pt idx="4671">
                  <c:v>168.5</c:v>
                </c:pt>
                <c:pt idx="4672">
                  <c:v>154.47999999999999</c:v>
                </c:pt>
                <c:pt idx="4673">
                  <c:v>149.65</c:v>
                </c:pt>
                <c:pt idx="4674">
                  <c:v>122.53</c:v>
                </c:pt>
                <c:pt idx="4675">
                  <c:v>100.78</c:v>
                </c:pt>
                <c:pt idx="4676">
                  <c:v>113.29</c:v>
                </c:pt>
                <c:pt idx="4677">
                  <c:v>144.16</c:v>
                </c:pt>
                <c:pt idx="4678">
                  <c:v>143.33000000000001</c:v>
                </c:pt>
                <c:pt idx="4679">
                  <c:v>141.01</c:v>
                </c:pt>
                <c:pt idx="4680">
                  <c:v>138.91999999999999</c:v>
                </c:pt>
                <c:pt idx="4681">
                  <c:v>142.82</c:v>
                </c:pt>
                <c:pt idx="4682">
                  <c:v>145.54</c:v>
                </c:pt>
                <c:pt idx="4683">
                  <c:v>151.74</c:v>
                </c:pt>
                <c:pt idx="4684">
                  <c:v>153.07</c:v>
                </c:pt>
                <c:pt idx="4685">
                  <c:v>158.22999999999999</c:v>
                </c:pt>
                <c:pt idx="4686">
                  <c:v>147.22999999999999</c:v>
                </c:pt>
                <c:pt idx="4687">
                  <c:v>143.22999999999999</c:v>
                </c:pt>
                <c:pt idx="4688">
                  <c:v>150.65</c:v>
                </c:pt>
                <c:pt idx="4689">
                  <c:v>131.24</c:v>
                </c:pt>
                <c:pt idx="4690">
                  <c:v>131.24</c:v>
                </c:pt>
                <c:pt idx="4691">
                  <c:v>140.31</c:v>
                </c:pt>
                <c:pt idx="4692">
                  <c:v>135.4</c:v>
                </c:pt>
                <c:pt idx="4693">
                  <c:v>137.84</c:v>
                </c:pt>
                <c:pt idx="4694">
                  <c:v>140.08000000000001</c:v>
                </c:pt>
                <c:pt idx="4695">
                  <c:v>135.97999999999999</c:v>
                </c:pt>
                <c:pt idx="4696">
                  <c:v>137.88999999999999</c:v>
                </c:pt>
                <c:pt idx="4697">
                  <c:v>146.05000000000001</c:v>
                </c:pt>
                <c:pt idx="4698">
                  <c:v>146.6</c:v>
                </c:pt>
                <c:pt idx="4699">
                  <c:v>150.4</c:v>
                </c:pt>
                <c:pt idx="4700">
                  <c:v>157.47999999999999</c:v>
                </c:pt>
                <c:pt idx="4701">
                  <c:v>154.19999999999999</c:v>
                </c:pt>
                <c:pt idx="4702">
                  <c:v>153.12</c:v>
                </c:pt>
                <c:pt idx="4703">
                  <c:v>160.25</c:v>
                </c:pt>
                <c:pt idx="4704">
                  <c:v>156.41999999999999</c:v>
                </c:pt>
                <c:pt idx="4705">
                  <c:v>156.94999999999999</c:v>
                </c:pt>
                <c:pt idx="4706">
                  <c:v>164.5</c:v>
                </c:pt>
                <c:pt idx="4707">
                  <c:v>156.02000000000001</c:v>
                </c:pt>
                <c:pt idx="4708">
                  <c:v>155.09</c:v>
                </c:pt>
                <c:pt idx="4709">
                  <c:v>166.67</c:v>
                </c:pt>
                <c:pt idx="4710">
                  <c:v>156.24</c:v>
                </c:pt>
                <c:pt idx="4711">
                  <c:v>153</c:v>
                </c:pt>
                <c:pt idx="4712">
                  <c:v>150.93</c:v>
                </c:pt>
                <c:pt idx="4713">
                  <c:v>150.86000000000001</c:v>
                </c:pt>
                <c:pt idx="4714">
                  <c:v>149.27000000000001</c:v>
                </c:pt>
                <c:pt idx="4715">
                  <c:v>149.24</c:v>
                </c:pt>
                <c:pt idx="4716">
                  <c:v>149.41999999999999</c:v>
                </c:pt>
                <c:pt idx="4717">
                  <c:v>148.34</c:v>
                </c:pt>
                <c:pt idx="4718">
                  <c:v>146.19999999999999</c:v>
                </c:pt>
                <c:pt idx="4719">
                  <c:v>145.29</c:v>
                </c:pt>
                <c:pt idx="4720">
                  <c:v>144.49</c:v>
                </c:pt>
                <c:pt idx="4721">
                  <c:v>141.49</c:v>
                </c:pt>
                <c:pt idx="4722">
                  <c:v>140.96</c:v>
                </c:pt>
                <c:pt idx="4723">
                  <c:v>145.75</c:v>
                </c:pt>
                <c:pt idx="4724">
                  <c:v>141.16</c:v>
                </c:pt>
                <c:pt idx="4725">
                  <c:v>125.1</c:v>
                </c:pt>
                <c:pt idx="4726">
                  <c:v>128.30000000000001</c:v>
                </c:pt>
                <c:pt idx="4727">
                  <c:v>120.37</c:v>
                </c:pt>
                <c:pt idx="4728">
                  <c:v>125.76</c:v>
                </c:pt>
                <c:pt idx="4729">
                  <c:v>130.54</c:v>
                </c:pt>
                <c:pt idx="4730">
                  <c:v>132.25</c:v>
                </c:pt>
                <c:pt idx="4731">
                  <c:v>137.69</c:v>
                </c:pt>
                <c:pt idx="4732">
                  <c:v>140.22999999999999</c:v>
                </c:pt>
                <c:pt idx="4733">
                  <c:v>131.55000000000001</c:v>
                </c:pt>
                <c:pt idx="4734">
                  <c:v>132.75</c:v>
                </c:pt>
                <c:pt idx="4735">
                  <c:v>138.69999999999999</c:v>
                </c:pt>
                <c:pt idx="4736">
                  <c:v>131.34</c:v>
                </c:pt>
                <c:pt idx="4737">
                  <c:v>121.83</c:v>
                </c:pt>
                <c:pt idx="4738">
                  <c:v>127.14</c:v>
                </c:pt>
                <c:pt idx="4739">
                  <c:v>127.95</c:v>
                </c:pt>
                <c:pt idx="4740">
                  <c:v>127.14</c:v>
                </c:pt>
                <c:pt idx="4741">
                  <c:v>136.71</c:v>
                </c:pt>
                <c:pt idx="4742">
                  <c:v>127.17</c:v>
                </c:pt>
                <c:pt idx="4743">
                  <c:v>131.12</c:v>
                </c:pt>
                <c:pt idx="4744">
                  <c:v>143.72999999999999</c:v>
                </c:pt>
                <c:pt idx="4745">
                  <c:v>141.72</c:v>
                </c:pt>
                <c:pt idx="4746">
                  <c:v>142.37</c:v>
                </c:pt>
                <c:pt idx="4747">
                  <c:v>153.19999999999999</c:v>
                </c:pt>
                <c:pt idx="4748">
                  <c:v>147.99</c:v>
                </c:pt>
                <c:pt idx="4749">
                  <c:v>135.69999999999999</c:v>
                </c:pt>
                <c:pt idx="4750">
                  <c:v>134.26</c:v>
                </c:pt>
                <c:pt idx="4751">
                  <c:v>138.16999999999999</c:v>
                </c:pt>
                <c:pt idx="4752">
                  <c:v>139.93</c:v>
                </c:pt>
                <c:pt idx="4753">
                  <c:v>140.58000000000001</c:v>
                </c:pt>
                <c:pt idx="4754">
                  <c:v>140.88999999999999</c:v>
                </c:pt>
                <c:pt idx="4755">
                  <c:v>142.52000000000001</c:v>
                </c:pt>
                <c:pt idx="4756">
                  <c:v>146.53</c:v>
                </c:pt>
                <c:pt idx="4757">
                  <c:v>147.08000000000001</c:v>
                </c:pt>
                <c:pt idx="4758">
                  <c:v>144.06</c:v>
                </c:pt>
                <c:pt idx="4759">
                  <c:v>141.69</c:v>
                </c:pt>
                <c:pt idx="4760">
                  <c:v>141.57</c:v>
                </c:pt>
                <c:pt idx="4761">
                  <c:v>148.19</c:v>
                </c:pt>
                <c:pt idx="4762">
                  <c:v>145.59</c:v>
                </c:pt>
                <c:pt idx="4763">
                  <c:v>144.81</c:v>
                </c:pt>
                <c:pt idx="4764">
                  <c:v>151.88999999999999</c:v>
                </c:pt>
                <c:pt idx="4765">
                  <c:v>150.93</c:v>
                </c:pt>
                <c:pt idx="4766">
                  <c:v>152.82</c:v>
                </c:pt>
                <c:pt idx="4767">
                  <c:v>158.31</c:v>
                </c:pt>
                <c:pt idx="4768">
                  <c:v>152.77000000000001</c:v>
                </c:pt>
                <c:pt idx="4769">
                  <c:v>147.72999999999999</c:v>
                </c:pt>
                <c:pt idx="4770">
                  <c:v>154.22999999999999</c:v>
                </c:pt>
                <c:pt idx="4771">
                  <c:v>150.08000000000001</c:v>
                </c:pt>
                <c:pt idx="4772">
                  <c:v>149.97</c:v>
                </c:pt>
                <c:pt idx="4773">
                  <c:v>153.97999999999999</c:v>
                </c:pt>
                <c:pt idx="4774">
                  <c:v>149.94999999999999</c:v>
                </c:pt>
                <c:pt idx="4775">
                  <c:v>145.38999999999999</c:v>
                </c:pt>
                <c:pt idx="4776">
                  <c:v>151.22999999999999</c:v>
                </c:pt>
                <c:pt idx="4777">
                  <c:v>150.38</c:v>
                </c:pt>
                <c:pt idx="4778">
                  <c:v>151.99</c:v>
                </c:pt>
                <c:pt idx="4779">
                  <c:v>155.19</c:v>
                </c:pt>
                <c:pt idx="4780">
                  <c:v>137.66</c:v>
                </c:pt>
                <c:pt idx="4781">
                  <c:v>141.87</c:v>
                </c:pt>
                <c:pt idx="4782">
                  <c:v>147.58000000000001</c:v>
                </c:pt>
                <c:pt idx="4783">
                  <c:v>137.11000000000001</c:v>
                </c:pt>
                <c:pt idx="4784">
                  <c:v>136.97999999999999</c:v>
                </c:pt>
                <c:pt idx="4785">
                  <c:v>145.59</c:v>
                </c:pt>
                <c:pt idx="4786">
                  <c:v>137.56</c:v>
                </c:pt>
                <c:pt idx="4787">
                  <c:v>138.91999999999999</c:v>
                </c:pt>
                <c:pt idx="4788">
                  <c:v>143.05000000000001</c:v>
                </c:pt>
                <c:pt idx="4789">
                  <c:v>149.9</c:v>
                </c:pt>
                <c:pt idx="4790">
                  <c:v>149.62</c:v>
                </c:pt>
                <c:pt idx="4791">
                  <c:v>151.31</c:v>
                </c:pt>
                <c:pt idx="4792">
                  <c:v>155.87</c:v>
                </c:pt>
                <c:pt idx="4793">
                  <c:v>157.07</c:v>
                </c:pt>
                <c:pt idx="4794">
                  <c:v>149.47</c:v>
                </c:pt>
                <c:pt idx="4795">
                  <c:v>152.24</c:v>
                </c:pt>
                <c:pt idx="4796">
                  <c:v>156.91999999999999</c:v>
                </c:pt>
                <c:pt idx="4797">
                  <c:v>150.1</c:v>
                </c:pt>
                <c:pt idx="4798">
                  <c:v>150.6</c:v>
                </c:pt>
                <c:pt idx="4799">
                  <c:v>152.57</c:v>
                </c:pt>
                <c:pt idx="4800">
                  <c:v>146.80000000000001</c:v>
                </c:pt>
                <c:pt idx="4801">
                  <c:v>136.30000000000001</c:v>
                </c:pt>
                <c:pt idx="4802">
                  <c:v>138.19</c:v>
                </c:pt>
                <c:pt idx="4803">
                  <c:v>143.97999999999999</c:v>
                </c:pt>
                <c:pt idx="4804">
                  <c:v>148.26</c:v>
                </c:pt>
                <c:pt idx="4805">
                  <c:v>156.66999999999999</c:v>
                </c:pt>
                <c:pt idx="4806">
                  <c:v>146.68</c:v>
                </c:pt>
                <c:pt idx="4807">
                  <c:v>140.38</c:v>
                </c:pt>
                <c:pt idx="4808">
                  <c:v>149.22</c:v>
                </c:pt>
                <c:pt idx="4809">
                  <c:v>147.18</c:v>
                </c:pt>
                <c:pt idx="4810">
                  <c:v>149.27000000000001</c:v>
                </c:pt>
                <c:pt idx="4811">
                  <c:v>153.52000000000001</c:v>
                </c:pt>
                <c:pt idx="4812">
                  <c:v>152.06</c:v>
                </c:pt>
                <c:pt idx="4813">
                  <c:v>154.03</c:v>
                </c:pt>
                <c:pt idx="4814">
                  <c:v>160.05000000000001</c:v>
                </c:pt>
                <c:pt idx="4815">
                  <c:v>153.27000000000001</c:v>
                </c:pt>
                <c:pt idx="4816">
                  <c:v>152.24</c:v>
                </c:pt>
                <c:pt idx="4817">
                  <c:v>160.75</c:v>
                </c:pt>
                <c:pt idx="4818">
                  <c:v>149.85</c:v>
                </c:pt>
                <c:pt idx="4819">
                  <c:v>148.66999999999999</c:v>
                </c:pt>
                <c:pt idx="4820">
                  <c:v>159.11000000000001</c:v>
                </c:pt>
                <c:pt idx="4821">
                  <c:v>154.97999999999999</c:v>
                </c:pt>
                <c:pt idx="4822">
                  <c:v>158.99</c:v>
                </c:pt>
                <c:pt idx="4823">
                  <c:v>164.98</c:v>
                </c:pt>
                <c:pt idx="4824">
                  <c:v>155.77000000000001</c:v>
                </c:pt>
                <c:pt idx="4825">
                  <c:v>157.18</c:v>
                </c:pt>
                <c:pt idx="4826">
                  <c:v>155.36000000000001</c:v>
                </c:pt>
                <c:pt idx="4827">
                  <c:v>155.79</c:v>
                </c:pt>
                <c:pt idx="4828">
                  <c:v>154.66</c:v>
                </c:pt>
                <c:pt idx="4829">
                  <c:v>151.51</c:v>
                </c:pt>
                <c:pt idx="4830">
                  <c:v>150.18</c:v>
                </c:pt>
                <c:pt idx="4831">
                  <c:v>153.5</c:v>
                </c:pt>
                <c:pt idx="4832">
                  <c:v>154.38</c:v>
                </c:pt>
                <c:pt idx="4833">
                  <c:v>156.13999999999999</c:v>
                </c:pt>
                <c:pt idx="4834">
                  <c:v>157.43</c:v>
                </c:pt>
                <c:pt idx="4835">
                  <c:v>156.6</c:v>
                </c:pt>
                <c:pt idx="4836">
                  <c:v>157.96</c:v>
                </c:pt>
                <c:pt idx="4837">
                  <c:v>161.88</c:v>
                </c:pt>
                <c:pt idx="4838">
                  <c:v>157.6</c:v>
                </c:pt>
                <c:pt idx="4839">
                  <c:v>154.56</c:v>
                </c:pt>
                <c:pt idx="4840">
                  <c:v>155.46</c:v>
                </c:pt>
                <c:pt idx="4841">
                  <c:v>148.06</c:v>
                </c:pt>
                <c:pt idx="4842">
                  <c:v>148.16</c:v>
                </c:pt>
                <c:pt idx="4843">
                  <c:v>150.30000000000001</c:v>
                </c:pt>
                <c:pt idx="4844">
                  <c:v>129.51</c:v>
                </c:pt>
                <c:pt idx="4845">
                  <c:v>128.88</c:v>
                </c:pt>
                <c:pt idx="4846">
                  <c:v>132.55000000000001</c:v>
                </c:pt>
                <c:pt idx="4847">
                  <c:v>134.16</c:v>
                </c:pt>
                <c:pt idx="4848">
                  <c:v>135.41999999999999</c:v>
                </c:pt>
                <c:pt idx="4849">
                  <c:v>144.94</c:v>
                </c:pt>
                <c:pt idx="4850">
                  <c:v>137.44</c:v>
                </c:pt>
                <c:pt idx="4851">
                  <c:v>134.37</c:v>
                </c:pt>
                <c:pt idx="4852">
                  <c:v>144.03</c:v>
                </c:pt>
                <c:pt idx="4853">
                  <c:v>144.13</c:v>
                </c:pt>
                <c:pt idx="4854">
                  <c:v>144.31</c:v>
                </c:pt>
                <c:pt idx="4855">
                  <c:v>149.12</c:v>
                </c:pt>
                <c:pt idx="4856">
                  <c:v>148.74</c:v>
                </c:pt>
                <c:pt idx="4857">
                  <c:v>151.21</c:v>
                </c:pt>
                <c:pt idx="4858">
                  <c:v>156.72</c:v>
                </c:pt>
                <c:pt idx="4859">
                  <c:v>148.82</c:v>
                </c:pt>
                <c:pt idx="4860">
                  <c:v>147.05000000000001</c:v>
                </c:pt>
                <c:pt idx="4861">
                  <c:v>154.03</c:v>
                </c:pt>
                <c:pt idx="4862">
                  <c:v>148.77000000000001</c:v>
                </c:pt>
                <c:pt idx="4863">
                  <c:v>148.72</c:v>
                </c:pt>
                <c:pt idx="4864">
                  <c:v>158.08000000000001</c:v>
                </c:pt>
                <c:pt idx="4865">
                  <c:v>140.51</c:v>
                </c:pt>
                <c:pt idx="4866">
                  <c:v>142.27000000000001</c:v>
                </c:pt>
                <c:pt idx="4867">
                  <c:v>140.61000000000001</c:v>
                </c:pt>
                <c:pt idx="4868">
                  <c:v>141.34</c:v>
                </c:pt>
                <c:pt idx="4869">
                  <c:v>144.18</c:v>
                </c:pt>
                <c:pt idx="4870">
                  <c:v>148.51</c:v>
                </c:pt>
                <c:pt idx="4871">
                  <c:v>147.28</c:v>
                </c:pt>
                <c:pt idx="4872">
                  <c:v>145.57</c:v>
                </c:pt>
                <c:pt idx="4873">
                  <c:v>142.27000000000001</c:v>
                </c:pt>
                <c:pt idx="4874">
                  <c:v>145.07</c:v>
                </c:pt>
                <c:pt idx="4875">
                  <c:v>153.55000000000001</c:v>
                </c:pt>
                <c:pt idx="4876">
                  <c:v>148.38999999999999</c:v>
                </c:pt>
                <c:pt idx="4877">
                  <c:v>146.27000000000001</c:v>
                </c:pt>
                <c:pt idx="4878">
                  <c:v>136.4</c:v>
                </c:pt>
                <c:pt idx="4879">
                  <c:v>133.43</c:v>
                </c:pt>
                <c:pt idx="4880">
                  <c:v>137.91999999999999</c:v>
                </c:pt>
                <c:pt idx="4881">
                  <c:v>142.02000000000001</c:v>
                </c:pt>
                <c:pt idx="4882">
                  <c:v>138.54</c:v>
                </c:pt>
                <c:pt idx="4883">
                  <c:v>137.99</c:v>
                </c:pt>
                <c:pt idx="4884">
                  <c:v>146.30000000000001</c:v>
                </c:pt>
                <c:pt idx="4885">
                  <c:v>139.94999999999999</c:v>
                </c:pt>
                <c:pt idx="4886">
                  <c:v>140.99</c:v>
                </c:pt>
                <c:pt idx="4887">
                  <c:v>147.28</c:v>
                </c:pt>
                <c:pt idx="4888">
                  <c:v>143.78</c:v>
                </c:pt>
                <c:pt idx="4889">
                  <c:v>138.16999999999999</c:v>
                </c:pt>
                <c:pt idx="4890">
                  <c:v>143.68</c:v>
                </c:pt>
                <c:pt idx="4891">
                  <c:v>144.56</c:v>
                </c:pt>
                <c:pt idx="4892">
                  <c:v>146.75</c:v>
                </c:pt>
                <c:pt idx="4893">
                  <c:v>153.27000000000001</c:v>
                </c:pt>
                <c:pt idx="4894">
                  <c:v>144.59</c:v>
                </c:pt>
                <c:pt idx="4895">
                  <c:v>144.36000000000001</c:v>
                </c:pt>
                <c:pt idx="4896">
                  <c:v>154.25</c:v>
                </c:pt>
                <c:pt idx="4897">
                  <c:v>154.15</c:v>
                </c:pt>
                <c:pt idx="4898">
                  <c:v>157.4</c:v>
                </c:pt>
                <c:pt idx="4899">
                  <c:v>165.43</c:v>
                </c:pt>
                <c:pt idx="4900">
                  <c:v>155.61000000000001</c:v>
                </c:pt>
                <c:pt idx="4901">
                  <c:v>156.65</c:v>
                </c:pt>
                <c:pt idx="4902">
                  <c:v>157.68</c:v>
                </c:pt>
                <c:pt idx="4903">
                  <c:v>158.11000000000001</c:v>
                </c:pt>
                <c:pt idx="4904">
                  <c:v>156.55000000000001</c:v>
                </c:pt>
                <c:pt idx="4905">
                  <c:v>158.56</c:v>
                </c:pt>
                <c:pt idx="4906">
                  <c:v>157.12</c:v>
                </c:pt>
                <c:pt idx="4907">
                  <c:v>152.79</c:v>
                </c:pt>
                <c:pt idx="4908">
                  <c:v>148.56</c:v>
                </c:pt>
                <c:pt idx="4909">
                  <c:v>148.82</c:v>
                </c:pt>
                <c:pt idx="4910">
                  <c:v>146.37</c:v>
                </c:pt>
                <c:pt idx="4911">
                  <c:v>145.27000000000001</c:v>
                </c:pt>
                <c:pt idx="4912">
                  <c:v>141.06</c:v>
                </c:pt>
                <c:pt idx="4913">
                  <c:v>147.68</c:v>
                </c:pt>
                <c:pt idx="4914">
                  <c:v>140.03</c:v>
                </c:pt>
                <c:pt idx="4915">
                  <c:v>140.91</c:v>
                </c:pt>
                <c:pt idx="4916">
                  <c:v>149.12</c:v>
                </c:pt>
                <c:pt idx="4917">
                  <c:v>141.13999999999999</c:v>
                </c:pt>
                <c:pt idx="4918">
                  <c:v>141.97</c:v>
                </c:pt>
                <c:pt idx="4919">
                  <c:v>153.58000000000001</c:v>
                </c:pt>
                <c:pt idx="4920">
                  <c:v>150.88</c:v>
                </c:pt>
                <c:pt idx="4921">
                  <c:v>151.33000000000001</c:v>
                </c:pt>
                <c:pt idx="4922">
                  <c:v>153.5</c:v>
                </c:pt>
                <c:pt idx="4923">
                  <c:v>146.58000000000001</c:v>
                </c:pt>
                <c:pt idx="4924">
                  <c:v>152.44</c:v>
                </c:pt>
                <c:pt idx="4925">
                  <c:v>160.85</c:v>
                </c:pt>
                <c:pt idx="4926">
                  <c:v>156.52000000000001</c:v>
                </c:pt>
                <c:pt idx="4927">
                  <c:v>156.19</c:v>
                </c:pt>
                <c:pt idx="4928">
                  <c:v>160.88</c:v>
                </c:pt>
                <c:pt idx="4929">
                  <c:v>155.77000000000001</c:v>
                </c:pt>
                <c:pt idx="4930">
                  <c:v>153.93</c:v>
                </c:pt>
                <c:pt idx="4931">
                  <c:v>162.41</c:v>
                </c:pt>
                <c:pt idx="4932">
                  <c:v>156.32</c:v>
                </c:pt>
                <c:pt idx="4933">
                  <c:v>153.63</c:v>
                </c:pt>
                <c:pt idx="4934">
                  <c:v>160.69999999999999</c:v>
                </c:pt>
                <c:pt idx="4935">
                  <c:v>152.87</c:v>
                </c:pt>
                <c:pt idx="4936">
                  <c:v>153.97999999999999</c:v>
                </c:pt>
                <c:pt idx="4937">
                  <c:v>153.6</c:v>
                </c:pt>
                <c:pt idx="4938">
                  <c:v>149.80000000000001</c:v>
                </c:pt>
                <c:pt idx="4939">
                  <c:v>151.01</c:v>
                </c:pt>
                <c:pt idx="4940">
                  <c:v>149.35</c:v>
                </c:pt>
                <c:pt idx="4941">
                  <c:v>151.16</c:v>
                </c:pt>
                <c:pt idx="4942">
                  <c:v>152.63999999999999</c:v>
                </c:pt>
                <c:pt idx="4943">
                  <c:v>152.24</c:v>
                </c:pt>
                <c:pt idx="4944">
                  <c:v>151.49</c:v>
                </c:pt>
                <c:pt idx="4945">
                  <c:v>156.02000000000001</c:v>
                </c:pt>
                <c:pt idx="4946">
                  <c:v>151.59</c:v>
                </c:pt>
                <c:pt idx="4947">
                  <c:v>150.25</c:v>
                </c:pt>
                <c:pt idx="4948">
                  <c:v>154</c:v>
                </c:pt>
                <c:pt idx="4949">
                  <c:v>144.96</c:v>
                </c:pt>
                <c:pt idx="4950">
                  <c:v>144.54</c:v>
                </c:pt>
                <c:pt idx="4951">
                  <c:v>150.96</c:v>
                </c:pt>
                <c:pt idx="4952">
                  <c:v>146.47999999999999</c:v>
                </c:pt>
                <c:pt idx="4953">
                  <c:v>148.62</c:v>
                </c:pt>
                <c:pt idx="4954">
                  <c:v>154.08000000000001</c:v>
                </c:pt>
                <c:pt idx="4955">
                  <c:v>149.30000000000001</c:v>
                </c:pt>
                <c:pt idx="4956">
                  <c:v>144.41</c:v>
                </c:pt>
                <c:pt idx="4957">
                  <c:v>148.88999999999999</c:v>
                </c:pt>
                <c:pt idx="4958">
                  <c:v>143.05000000000001</c:v>
                </c:pt>
                <c:pt idx="4959">
                  <c:v>142.52000000000001</c:v>
                </c:pt>
                <c:pt idx="4960">
                  <c:v>148.56</c:v>
                </c:pt>
                <c:pt idx="4961">
                  <c:v>143.86000000000001</c:v>
                </c:pt>
                <c:pt idx="4962">
                  <c:v>144.38999999999999</c:v>
                </c:pt>
                <c:pt idx="4963">
                  <c:v>151.54</c:v>
                </c:pt>
                <c:pt idx="4964">
                  <c:v>147.1</c:v>
                </c:pt>
                <c:pt idx="4965">
                  <c:v>146.63</c:v>
                </c:pt>
                <c:pt idx="4966">
                  <c:v>150.91</c:v>
                </c:pt>
                <c:pt idx="4967">
                  <c:v>148.09</c:v>
                </c:pt>
                <c:pt idx="4968">
                  <c:v>150.5</c:v>
                </c:pt>
                <c:pt idx="4969">
                  <c:v>160.05000000000001</c:v>
                </c:pt>
                <c:pt idx="4970">
                  <c:v>152.57</c:v>
                </c:pt>
                <c:pt idx="4971">
                  <c:v>154.18</c:v>
                </c:pt>
                <c:pt idx="4972">
                  <c:v>151.38</c:v>
                </c:pt>
                <c:pt idx="4973">
                  <c:v>150.58000000000001</c:v>
                </c:pt>
                <c:pt idx="4974">
                  <c:v>150.4</c:v>
                </c:pt>
                <c:pt idx="4975">
                  <c:v>150.83000000000001</c:v>
                </c:pt>
                <c:pt idx="4976">
                  <c:v>150.65</c:v>
                </c:pt>
                <c:pt idx="4977">
                  <c:v>152.34</c:v>
                </c:pt>
                <c:pt idx="4978">
                  <c:v>151.66</c:v>
                </c:pt>
                <c:pt idx="4979">
                  <c:v>148.97</c:v>
                </c:pt>
                <c:pt idx="4980">
                  <c:v>146.78</c:v>
                </c:pt>
                <c:pt idx="4981">
                  <c:v>145.54</c:v>
                </c:pt>
                <c:pt idx="4982">
                  <c:v>149.6</c:v>
                </c:pt>
                <c:pt idx="4983">
                  <c:v>156.04</c:v>
                </c:pt>
                <c:pt idx="4984">
                  <c:v>148.63999999999999</c:v>
                </c:pt>
                <c:pt idx="4985">
                  <c:v>148.51</c:v>
                </c:pt>
                <c:pt idx="4986">
                  <c:v>154.15</c:v>
                </c:pt>
                <c:pt idx="4987">
                  <c:v>146.83000000000001</c:v>
                </c:pt>
                <c:pt idx="4988">
                  <c:v>143.5</c:v>
                </c:pt>
                <c:pt idx="4989">
                  <c:v>146.4</c:v>
                </c:pt>
                <c:pt idx="4990">
                  <c:v>142.15</c:v>
                </c:pt>
                <c:pt idx="4991">
                  <c:v>141.38999999999999</c:v>
                </c:pt>
                <c:pt idx="4992">
                  <c:v>144.49</c:v>
                </c:pt>
                <c:pt idx="4993">
                  <c:v>140.06</c:v>
                </c:pt>
                <c:pt idx="4994">
                  <c:v>143.86000000000001</c:v>
                </c:pt>
                <c:pt idx="4995">
                  <c:v>150.6</c:v>
                </c:pt>
                <c:pt idx="4996">
                  <c:v>147.88999999999999</c:v>
                </c:pt>
                <c:pt idx="4997">
                  <c:v>148.36000000000001</c:v>
                </c:pt>
                <c:pt idx="4998">
                  <c:v>152.34</c:v>
                </c:pt>
                <c:pt idx="4999">
                  <c:v>145.97</c:v>
                </c:pt>
                <c:pt idx="5000">
                  <c:v>150.53</c:v>
                </c:pt>
                <c:pt idx="5001">
                  <c:v>156.55000000000001</c:v>
                </c:pt>
                <c:pt idx="5002">
                  <c:v>149.57</c:v>
                </c:pt>
                <c:pt idx="5003">
                  <c:v>150.83000000000001</c:v>
                </c:pt>
                <c:pt idx="5004">
                  <c:v>161.91</c:v>
                </c:pt>
                <c:pt idx="5005">
                  <c:v>155.91999999999999</c:v>
                </c:pt>
                <c:pt idx="5006">
                  <c:v>156.38999999999999</c:v>
                </c:pt>
                <c:pt idx="5007">
                  <c:v>153.93</c:v>
                </c:pt>
                <c:pt idx="5008">
                  <c:v>156.19</c:v>
                </c:pt>
                <c:pt idx="5009">
                  <c:v>154.47999999999999</c:v>
                </c:pt>
                <c:pt idx="5010">
                  <c:v>155.61000000000001</c:v>
                </c:pt>
                <c:pt idx="5011">
                  <c:v>152.97</c:v>
                </c:pt>
                <c:pt idx="5012">
                  <c:v>151.96</c:v>
                </c:pt>
                <c:pt idx="5013">
                  <c:v>149.87</c:v>
                </c:pt>
                <c:pt idx="5014">
                  <c:v>148.36000000000001</c:v>
                </c:pt>
                <c:pt idx="5015">
                  <c:v>148.13999999999999</c:v>
                </c:pt>
                <c:pt idx="5016">
                  <c:v>136.66</c:v>
                </c:pt>
                <c:pt idx="5017">
                  <c:v>143.97999999999999</c:v>
                </c:pt>
                <c:pt idx="5018">
                  <c:v>151.31</c:v>
                </c:pt>
                <c:pt idx="5019">
                  <c:v>145.09</c:v>
                </c:pt>
                <c:pt idx="5020">
                  <c:v>145.09</c:v>
                </c:pt>
                <c:pt idx="5021">
                  <c:v>148.88999999999999</c:v>
                </c:pt>
                <c:pt idx="5022">
                  <c:v>145.44</c:v>
                </c:pt>
                <c:pt idx="5023">
                  <c:v>144.74</c:v>
                </c:pt>
                <c:pt idx="5024">
                  <c:v>150.18</c:v>
                </c:pt>
                <c:pt idx="5025">
                  <c:v>149.27000000000001</c:v>
                </c:pt>
                <c:pt idx="5026">
                  <c:v>143.78</c:v>
                </c:pt>
                <c:pt idx="5027">
                  <c:v>147.46</c:v>
                </c:pt>
                <c:pt idx="5028">
                  <c:v>140.03</c:v>
                </c:pt>
                <c:pt idx="5029">
                  <c:v>143.97999999999999</c:v>
                </c:pt>
                <c:pt idx="5030">
                  <c:v>152.34</c:v>
                </c:pt>
                <c:pt idx="5031">
                  <c:v>149.09</c:v>
                </c:pt>
                <c:pt idx="5032">
                  <c:v>150.55000000000001</c:v>
                </c:pt>
                <c:pt idx="5033">
                  <c:v>154.96</c:v>
                </c:pt>
                <c:pt idx="5034">
                  <c:v>147.91</c:v>
                </c:pt>
                <c:pt idx="5035">
                  <c:v>145.77000000000001</c:v>
                </c:pt>
                <c:pt idx="5036">
                  <c:v>150.68</c:v>
                </c:pt>
                <c:pt idx="5037">
                  <c:v>145.9</c:v>
                </c:pt>
                <c:pt idx="5038">
                  <c:v>148.72</c:v>
                </c:pt>
                <c:pt idx="5039">
                  <c:v>156.09</c:v>
                </c:pt>
                <c:pt idx="5040">
                  <c:v>149.13999999999999</c:v>
                </c:pt>
                <c:pt idx="5041">
                  <c:v>148.21</c:v>
                </c:pt>
                <c:pt idx="5042">
                  <c:v>160.41999999999999</c:v>
                </c:pt>
                <c:pt idx="5043">
                  <c:v>146</c:v>
                </c:pt>
                <c:pt idx="5044">
                  <c:v>147.94</c:v>
                </c:pt>
                <c:pt idx="5045">
                  <c:v>151.49</c:v>
                </c:pt>
                <c:pt idx="5046">
                  <c:v>150.53</c:v>
                </c:pt>
                <c:pt idx="5047">
                  <c:v>146.12</c:v>
                </c:pt>
                <c:pt idx="5048">
                  <c:v>147.68</c:v>
                </c:pt>
                <c:pt idx="5049">
                  <c:v>151.31</c:v>
                </c:pt>
                <c:pt idx="5050">
                  <c:v>154.61000000000001</c:v>
                </c:pt>
                <c:pt idx="5051">
                  <c:v>153.16999999999999</c:v>
                </c:pt>
                <c:pt idx="5052">
                  <c:v>153.52000000000001</c:v>
                </c:pt>
                <c:pt idx="5053">
                  <c:v>156.37</c:v>
                </c:pt>
                <c:pt idx="5054">
                  <c:v>144.81</c:v>
                </c:pt>
                <c:pt idx="5055">
                  <c:v>148.69</c:v>
                </c:pt>
                <c:pt idx="5056">
                  <c:v>157.1</c:v>
                </c:pt>
                <c:pt idx="5057">
                  <c:v>150.53</c:v>
                </c:pt>
                <c:pt idx="5058">
                  <c:v>150.55000000000001</c:v>
                </c:pt>
                <c:pt idx="5059">
                  <c:v>151.94</c:v>
                </c:pt>
                <c:pt idx="5060">
                  <c:v>141.52000000000001</c:v>
                </c:pt>
                <c:pt idx="5061">
                  <c:v>140.63</c:v>
                </c:pt>
                <c:pt idx="5062">
                  <c:v>146.9</c:v>
                </c:pt>
                <c:pt idx="5063">
                  <c:v>147.38</c:v>
                </c:pt>
                <c:pt idx="5064">
                  <c:v>149.6</c:v>
                </c:pt>
                <c:pt idx="5065">
                  <c:v>153.32</c:v>
                </c:pt>
                <c:pt idx="5066">
                  <c:v>149.13999999999999</c:v>
                </c:pt>
                <c:pt idx="5067">
                  <c:v>152.63999999999999</c:v>
                </c:pt>
                <c:pt idx="5068">
                  <c:v>160.37</c:v>
                </c:pt>
                <c:pt idx="5069">
                  <c:v>157.53</c:v>
                </c:pt>
                <c:pt idx="5070">
                  <c:v>154.71</c:v>
                </c:pt>
                <c:pt idx="5071">
                  <c:v>160.15</c:v>
                </c:pt>
                <c:pt idx="5072">
                  <c:v>150.53</c:v>
                </c:pt>
                <c:pt idx="5073">
                  <c:v>149.72</c:v>
                </c:pt>
                <c:pt idx="5074">
                  <c:v>157.12</c:v>
                </c:pt>
                <c:pt idx="5075">
                  <c:v>148.91999999999999</c:v>
                </c:pt>
                <c:pt idx="5076">
                  <c:v>150.13</c:v>
                </c:pt>
                <c:pt idx="5077">
                  <c:v>158.11000000000001</c:v>
                </c:pt>
                <c:pt idx="5078">
                  <c:v>150.65</c:v>
                </c:pt>
                <c:pt idx="5079">
                  <c:v>149.22</c:v>
                </c:pt>
                <c:pt idx="5080">
                  <c:v>148.13999999999999</c:v>
                </c:pt>
                <c:pt idx="5081">
                  <c:v>149.85</c:v>
                </c:pt>
                <c:pt idx="5082">
                  <c:v>152.06</c:v>
                </c:pt>
                <c:pt idx="5083">
                  <c:v>149.27000000000001</c:v>
                </c:pt>
                <c:pt idx="5084">
                  <c:v>148.54</c:v>
                </c:pt>
                <c:pt idx="5085">
                  <c:v>143.19999999999999</c:v>
                </c:pt>
                <c:pt idx="5086">
                  <c:v>141.82</c:v>
                </c:pt>
                <c:pt idx="5087">
                  <c:v>144.88999999999999</c:v>
                </c:pt>
                <c:pt idx="5088">
                  <c:v>153.9</c:v>
                </c:pt>
                <c:pt idx="5089">
                  <c:v>150.53</c:v>
                </c:pt>
                <c:pt idx="5090">
                  <c:v>152.24</c:v>
                </c:pt>
                <c:pt idx="5091">
                  <c:v>155.79</c:v>
                </c:pt>
                <c:pt idx="5092">
                  <c:v>155.41</c:v>
                </c:pt>
                <c:pt idx="5093">
                  <c:v>156.65</c:v>
                </c:pt>
                <c:pt idx="5094">
                  <c:v>164.2</c:v>
                </c:pt>
                <c:pt idx="5095">
                  <c:v>158.81</c:v>
                </c:pt>
                <c:pt idx="5096">
                  <c:v>156.55000000000001</c:v>
                </c:pt>
                <c:pt idx="5097">
                  <c:v>159.21</c:v>
                </c:pt>
                <c:pt idx="5098">
                  <c:v>147.78</c:v>
                </c:pt>
                <c:pt idx="5099">
                  <c:v>145.29</c:v>
                </c:pt>
                <c:pt idx="5100">
                  <c:v>148.38999999999999</c:v>
                </c:pt>
                <c:pt idx="5101">
                  <c:v>144.94</c:v>
                </c:pt>
                <c:pt idx="5102">
                  <c:v>143.66</c:v>
                </c:pt>
                <c:pt idx="5103">
                  <c:v>150.05000000000001</c:v>
                </c:pt>
                <c:pt idx="5104">
                  <c:v>145.32</c:v>
                </c:pt>
                <c:pt idx="5105">
                  <c:v>146.37</c:v>
                </c:pt>
                <c:pt idx="5106">
                  <c:v>152.77000000000001</c:v>
                </c:pt>
                <c:pt idx="5107">
                  <c:v>147.78</c:v>
                </c:pt>
                <c:pt idx="5108">
                  <c:v>146.94999999999999</c:v>
                </c:pt>
                <c:pt idx="5109">
                  <c:v>151.63999999999999</c:v>
                </c:pt>
                <c:pt idx="5110">
                  <c:v>144.99</c:v>
                </c:pt>
                <c:pt idx="5111">
                  <c:v>143.58000000000001</c:v>
                </c:pt>
                <c:pt idx="5112">
                  <c:v>151.22999999999999</c:v>
                </c:pt>
                <c:pt idx="5113">
                  <c:v>143.35</c:v>
                </c:pt>
                <c:pt idx="5114">
                  <c:v>145.94999999999999</c:v>
                </c:pt>
                <c:pt idx="5115">
                  <c:v>141.97</c:v>
                </c:pt>
                <c:pt idx="5116">
                  <c:v>147.36000000000001</c:v>
                </c:pt>
                <c:pt idx="5117">
                  <c:v>149.69999999999999</c:v>
                </c:pt>
                <c:pt idx="5118">
                  <c:v>146.97999999999999</c:v>
                </c:pt>
                <c:pt idx="5119">
                  <c:v>145.34</c:v>
                </c:pt>
                <c:pt idx="5120">
                  <c:v>143.93</c:v>
                </c:pt>
                <c:pt idx="5121">
                  <c:v>143.13</c:v>
                </c:pt>
                <c:pt idx="5122">
                  <c:v>140.03</c:v>
                </c:pt>
                <c:pt idx="5123">
                  <c:v>145.27000000000001</c:v>
                </c:pt>
                <c:pt idx="5124">
                  <c:v>139.27000000000001</c:v>
                </c:pt>
                <c:pt idx="5125">
                  <c:v>140.56</c:v>
                </c:pt>
                <c:pt idx="5126">
                  <c:v>146.68</c:v>
                </c:pt>
                <c:pt idx="5127">
                  <c:v>142.07</c:v>
                </c:pt>
                <c:pt idx="5128">
                  <c:v>143.28</c:v>
                </c:pt>
                <c:pt idx="5129">
                  <c:v>149.77000000000001</c:v>
                </c:pt>
                <c:pt idx="5130">
                  <c:v>146.80000000000001</c:v>
                </c:pt>
                <c:pt idx="5131">
                  <c:v>146.78</c:v>
                </c:pt>
                <c:pt idx="5132">
                  <c:v>150.5</c:v>
                </c:pt>
                <c:pt idx="5133">
                  <c:v>146.78</c:v>
                </c:pt>
                <c:pt idx="5134">
                  <c:v>149.32</c:v>
                </c:pt>
                <c:pt idx="5135">
                  <c:v>155.46</c:v>
                </c:pt>
                <c:pt idx="5136">
                  <c:v>148.87</c:v>
                </c:pt>
                <c:pt idx="5137">
                  <c:v>148.91999999999999</c:v>
                </c:pt>
                <c:pt idx="5138">
                  <c:v>154.53</c:v>
                </c:pt>
                <c:pt idx="5139">
                  <c:v>151.71</c:v>
                </c:pt>
                <c:pt idx="5140">
                  <c:v>151.56</c:v>
                </c:pt>
                <c:pt idx="5141">
                  <c:v>157.35</c:v>
                </c:pt>
                <c:pt idx="5142">
                  <c:v>151.49</c:v>
                </c:pt>
                <c:pt idx="5143">
                  <c:v>150.6</c:v>
                </c:pt>
                <c:pt idx="5144">
                  <c:v>158.21</c:v>
                </c:pt>
                <c:pt idx="5145">
                  <c:v>149.32</c:v>
                </c:pt>
                <c:pt idx="5146">
                  <c:v>151.01</c:v>
                </c:pt>
                <c:pt idx="5147">
                  <c:v>163.38999999999999</c:v>
                </c:pt>
                <c:pt idx="5148">
                  <c:v>154.38</c:v>
                </c:pt>
                <c:pt idx="5149">
                  <c:v>151.84</c:v>
                </c:pt>
                <c:pt idx="5150">
                  <c:v>149.66999999999999</c:v>
                </c:pt>
                <c:pt idx="5151">
                  <c:v>149.66999999999999</c:v>
                </c:pt>
                <c:pt idx="5152">
                  <c:v>149.9</c:v>
                </c:pt>
                <c:pt idx="5153">
                  <c:v>151.51</c:v>
                </c:pt>
                <c:pt idx="5154">
                  <c:v>153.65</c:v>
                </c:pt>
                <c:pt idx="5155">
                  <c:v>151.41</c:v>
                </c:pt>
                <c:pt idx="5156">
                  <c:v>141.99</c:v>
                </c:pt>
                <c:pt idx="5157">
                  <c:v>140.68</c:v>
                </c:pt>
                <c:pt idx="5158">
                  <c:v>146.6</c:v>
                </c:pt>
                <c:pt idx="5159">
                  <c:v>139.44999999999999</c:v>
                </c:pt>
                <c:pt idx="5160">
                  <c:v>135.93</c:v>
                </c:pt>
                <c:pt idx="5161">
                  <c:v>143.66</c:v>
                </c:pt>
                <c:pt idx="5162">
                  <c:v>143.72999999999999</c:v>
                </c:pt>
                <c:pt idx="5163">
                  <c:v>144.96</c:v>
                </c:pt>
                <c:pt idx="5164">
                  <c:v>150.88</c:v>
                </c:pt>
                <c:pt idx="5165">
                  <c:v>144.86000000000001</c:v>
                </c:pt>
                <c:pt idx="5166">
                  <c:v>140.68</c:v>
                </c:pt>
                <c:pt idx="5167">
                  <c:v>144.71</c:v>
                </c:pt>
                <c:pt idx="5168">
                  <c:v>142.66999999999999</c:v>
                </c:pt>
                <c:pt idx="5169">
                  <c:v>142.62</c:v>
                </c:pt>
                <c:pt idx="5170">
                  <c:v>148.46</c:v>
                </c:pt>
                <c:pt idx="5171">
                  <c:v>144.71</c:v>
                </c:pt>
                <c:pt idx="5172">
                  <c:v>144.69</c:v>
                </c:pt>
                <c:pt idx="5173">
                  <c:v>149.97</c:v>
                </c:pt>
                <c:pt idx="5174">
                  <c:v>148.24</c:v>
                </c:pt>
                <c:pt idx="5175">
                  <c:v>149.69999999999999</c:v>
                </c:pt>
                <c:pt idx="5176">
                  <c:v>154.22999999999999</c:v>
                </c:pt>
                <c:pt idx="5177">
                  <c:v>149.30000000000001</c:v>
                </c:pt>
                <c:pt idx="5178">
                  <c:v>148.26</c:v>
                </c:pt>
                <c:pt idx="5179">
                  <c:v>154.28</c:v>
                </c:pt>
                <c:pt idx="5180">
                  <c:v>148.21</c:v>
                </c:pt>
                <c:pt idx="5181">
                  <c:v>149.85</c:v>
                </c:pt>
                <c:pt idx="5182">
                  <c:v>159.99</c:v>
                </c:pt>
                <c:pt idx="5183">
                  <c:v>154.05000000000001</c:v>
                </c:pt>
                <c:pt idx="5184">
                  <c:v>156.02000000000001</c:v>
                </c:pt>
                <c:pt idx="5185">
                  <c:v>163.09</c:v>
                </c:pt>
                <c:pt idx="5186">
                  <c:v>151.36000000000001</c:v>
                </c:pt>
                <c:pt idx="5187">
                  <c:v>150.91</c:v>
                </c:pt>
                <c:pt idx="5188">
                  <c:v>151.36000000000001</c:v>
                </c:pt>
                <c:pt idx="5189">
                  <c:v>147.94</c:v>
                </c:pt>
                <c:pt idx="5190">
                  <c:v>146.6</c:v>
                </c:pt>
                <c:pt idx="5191">
                  <c:v>147.83000000000001</c:v>
                </c:pt>
                <c:pt idx="5192">
                  <c:v>146.32</c:v>
                </c:pt>
                <c:pt idx="5193">
                  <c:v>145.32</c:v>
                </c:pt>
                <c:pt idx="5194">
                  <c:v>148.06</c:v>
                </c:pt>
                <c:pt idx="5195">
                  <c:v>144.66</c:v>
                </c:pt>
                <c:pt idx="5196">
                  <c:v>150.35</c:v>
                </c:pt>
                <c:pt idx="5197">
                  <c:v>142.55000000000001</c:v>
                </c:pt>
                <c:pt idx="5198">
                  <c:v>141.59</c:v>
                </c:pt>
                <c:pt idx="5199">
                  <c:v>150.81</c:v>
                </c:pt>
                <c:pt idx="5200">
                  <c:v>141.21</c:v>
                </c:pt>
                <c:pt idx="5201">
                  <c:v>138.97</c:v>
                </c:pt>
                <c:pt idx="5202">
                  <c:v>144.96</c:v>
                </c:pt>
                <c:pt idx="5203">
                  <c:v>141.66999999999999</c:v>
                </c:pt>
                <c:pt idx="5204">
                  <c:v>146.63</c:v>
                </c:pt>
                <c:pt idx="5205">
                  <c:v>150.35</c:v>
                </c:pt>
                <c:pt idx="5206">
                  <c:v>144.21</c:v>
                </c:pt>
                <c:pt idx="5207">
                  <c:v>143.61000000000001</c:v>
                </c:pt>
                <c:pt idx="5208">
                  <c:v>149.37</c:v>
                </c:pt>
                <c:pt idx="5209">
                  <c:v>143.47999999999999</c:v>
                </c:pt>
                <c:pt idx="5210">
                  <c:v>146.30000000000001</c:v>
                </c:pt>
                <c:pt idx="5211">
                  <c:v>151.08000000000001</c:v>
                </c:pt>
                <c:pt idx="5212">
                  <c:v>140.88999999999999</c:v>
                </c:pt>
                <c:pt idx="5213">
                  <c:v>141.66999999999999</c:v>
                </c:pt>
                <c:pt idx="5214">
                  <c:v>147.51</c:v>
                </c:pt>
                <c:pt idx="5215">
                  <c:v>145.38999999999999</c:v>
                </c:pt>
                <c:pt idx="5216">
                  <c:v>145.19</c:v>
                </c:pt>
                <c:pt idx="5217">
                  <c:v>151.33000000000001</c:v>
                </c:pt>
                <c:pt idx="5218">
                  <c:v>143.19999999999999</c:v>
                </c:pt>
                <c:pt idx="5219">
                  <c:v>142.65</c:v>
                </c:pt>
                <c:pt idx="5220">
                  <c:v>153.35</c:v>
                </c:pt>
                <c:pt idx="5221">
                  <c:v>139.22</c:v>
                </c:pt>
                <c:pt idx="5222">
                  <c:v>140.46</c:v>
                </c:pt>
                <c:pt idx="5223">
                  <c:v>143.30000000000001</c:v>
                </c:pt>
                <c:pt idx="5224">
                  <c:v>146.69999999999999</c:v>
                </c:pt>
                <c:pt idx="5225">
                  <c:v>146.19999999999999</c:v>
                </c:pt>
                <c:pt idx="5226">
                  <c:v>145.34</c:v>
                </c:pt>
                <c:pt idx="5227">
                  <c:v>144.76</c:v>
                </c:pt>
                <c:pt idx="5228">
                  <c:v>145.97</c:v>
                </c:pt>
                <c:pt idx="5229">
                  <c:v>145.94999999999999</c:v>
                </c:pt>
                <c:pt idx="5230">
                  <c:v>147.51</c:v>
                </c:pt>
                <c:pt idx="5231">
                  <c:v>154.63</c:v>
                </c:pt>
                <c:pt idx="5232">
                  <c:v>148.69</c:v>
                </c:pt>
                <c:pt idx="5233">
                  <c:v>149.52000000000001</c:v>
                </c:pt>
                <c:pt idx="5234">
                  <c:v>151.44</c:v>
                </c:pt>
                <c:pt idx="5235">
                  <c:v>147.03</c:v>
                </c:pt>
                <c:pt idx="5236">
                  <c:v>149.12</c:v>
                </c:pt>
                <c:pt idx="5237">
                  <c:v>156.94999999999999</c:v>
                </c:pt>
                <c:pt idx="5238">
                  <c:v>152.22</c:v>
                </c:pt>
                <c:pt idx="5239">
                  <c:v>152.22</c:v>
                </c:pt>
                <c:pt idx="5240">
                  <c:v>156.5</c:v>
                </c:pt>
                <c:pt idx="5241">
                  <c:v>150.68</c:v>
                </c:pt>
                <c:pt idx="5242">
                  <c:v>152.37</c:v>
                </c:pt>
                <c:pt idx="5243">
                  <c:v>158.56</c:v>
                </c:pt>
                <c:pt idx="5244">
                  <c:v>153.35</c:v>
                </c:pt>
                <c:pt idx="5245">
                  <c:v>155.44</c:v>
                </c:pt>
                <c:pt idx="5246">
                  <c:v>161.1</c:v>
                </c:pt>
                <c:pt idx="5247">
                  <c:v>152.29</c:v>
                </c:pt>
                <c:pt idx="5248">
                  <c:v>153.05000000000001</c:v>
                </c:pt>
                <c:pt idx="5249">
                  <c:v>158.18</c:v>
                </c:pt>
                <c:pt idx="5250">
                  <c:v>153</c:v>
                </c:pt>
                <c:pt idx="5251">
                  <c:v>152.82</c:v>
                </c:pt>
                <c:pt idx="5252">
                  <c:v>160.12</c:v>
                </c:pt>
                <c:pt idx="5253">
                  <c:v>154.05000000000001</c:v>
                </c:pt>
                <c:pt idx="5254">
                  <c:v>154.19999999999999</c:v>
                </c:pt>
                <c:pt idx="5255">
                  <c:v>149.55000000000001</c:v>
                </c:pt>
                <c:pt idx="5256">
                  <c:v>146.65</c:v>
                </c:pt>
                <c:pt idx="5257">
                  <c:v>145.62</c:v>
                </c:pt>
                <c:pt idx="5258">
                  <c:v>147.16</c:v>
                </c:pt>
                <c:pt idx="5259">
                  <c:v>150.22999999999999</c:v>
                </c:pt>
                <c:pt idx="5260">
                  <c:v>150.72999999999999</c:v>
                </c:pt>
                <c:pt idx="5261">
                  <c:v>153.05000000000001</c:v>
                </c:pt>
                <c:pt idx="5262">
                  <c:v>152.57</c:v>
                </c:pt>
                <c:pt idx="5263">
                  <c:v>157.96</c:v>
                </c:pt>
                <c:pt idx="5264">
                  <c:v>153.12</c:v>
                </c:pt>
                <c:pt idx="5265">
                  <c:v>153.22</c:v>
                </c:pt>
                <c:pt idx="5266">
                  <c:v>158.79</c:v>
                </c:pt>
                <c:pt idx="5267">
                  <c:v>140.63</c:v>
                </c:pt>
                <c:pt idx="5268">
                  <c:v>140.11000000000001</c:v>
                </c:pt>
                <c:pt idx="5269">
                  <c:v>146.80000000000001</c:v>
                </c:pt>
                <c:pt idx="5270">
                  <c:v>143.35</c:v>
                </c:pt>
                <c:pt idx="5271">
                  <c:v>145.12</c:v>
                </c:pt>
                <c:pt idx="5272">
                  <c:v>150.81</c:v>
                </c:pt>
                <c:pt idx="5273">
                  <c:v>147.43</c:v>
                </c:pt>
                <c:pt idx="5274">
                  <c:v>147.66</c:v>
                </c:pt>
                <c:pt idx="5275">
                  <c:v>152.97</c:v>
                </c:pt>
                <c:pt idx="5276">
                  <c:v>146.78</c:v>
                </c:pt>
                <c:pt idx="5277">
                  <c:v>146.12</c:v>
                </c:pt>
                <c:pt idx="5278">
                  <c:v>152.34</c:v>
                </c:pt>
                <c:pt idx="5279">
                  <c:v>149.97</c:v>
                </c:pt>
                <c:pt idx="5280">
                  <c:v>150.30000000000001</c:v>
                </c:pt>
                <c:pt idx="5281">
                  <c:v>155.59</c:v>
                </c:pt>
                <c:pt idx="5282">
                  <c:v>149.4</c:v>
                </c:pt>
                <c:pt idx="5283">
                  <c:v>152.82</c:v>
                </c:pt>
                <c:pt idx="5284">
                  <c:v>160.41999999999999</c:v>
                </c:pt>
                <c:pt idx="5285">
                  <c:v>153.97999999999999</c:v>
                </c:pt>
                <c:pt idx="5286">
                  <c:v>155.56</c:v>
                </c:pt>
                <c:pt idx="5287">
                  <c:v>167.07</c:v>
                </c:pt>
                <c:pt idx="5288">
                  <c:v>156.62</c:v>
                </c:pt>
                <c:pt idx="5289">
                  <c:v>152.82</c:v>
                </c:pt>
                <c:pt idx="5290">
                  <c:v>150.78</c:v>
                </c:pt>
                <c:pt idx="5291">
                  <c:v>151.03</c:v>
                </c:pt>
                <c:pt idx="5292">
                  <c:v>150.96</c:v>
                </c:pt>
                <c:pt idx="5293">
                  <c:v>152.54</c:v>
                </c:pt>
                <c:pt idx="5294">
                  <c:v>151.59</c:v>
                </c:pt>
                <c:pt idx="5295">
                  <c:v>151.03</c:v>
                </c:pt>
                <c:pt idx="5296">
                  <c:v>151.36000000000001</c:v>
                </c:pt>
                <c:pt idx="5297">
                  <c:v>146.65</c:v>
                </c:pt>
                <c:pt idx="5298">
                  <c:v>152.22</c:v>
                </c:pt>
                <c:pt idx="5299">
                  <c:v>148.69</c:v>
                </c:pt>
                <c:pt idx="5300">
                  <c:v>148.56</c:v>
                </c:pt>
                <c:pt idx="5301">
                  <c:v>154.56</c:v>
                </c:pt>
                <c:pt idx="5302">
                  <c:v>147.46</c:v>
                </c:pt>
                <c:pt idx="5303">
                  <c:v>146.12</c:v>
                </c:pt>
                <c:pt idx="5304">
                  <c:v>152.11000000000001</c:v>
                </c:pt>
                <c:pt idx="5305">
                  <c:v>146</c:v>
                </c:pt>
                <c:pt idx="5306">
                  <c:v>147.96</c:v>
                </c:pt>
                <c:pt idx="5307">
                  <c:v>156.9</c:v>
                </c:pt>
                <c:pt idx="5308">
                  <c:v>150.25</c:v>
                </c:pt>
                <c:pt idx="5309">
                  <c:v>149.91999999999999</c:v>
                </c:pt>
                <c:pt idx="5310">
                  <c:v>156.44999999999999</c:v>
                </c:pt>
                <c:pt idx="5311">
                  <c:v>153.47</c:v>
                </c:pt>
                <c:pt idx="5312">
                  <c:v>153.05000000000001</c:v>
                </c:pt>
                <c:pt idx="5313">
                  <c:v>157.19999999999999</c:v>
                </c:pt>
                <c:pt idx="5314">
                  <c:v>148.97</c:v>
                </c:pt>
                <c:pt idx="5315">
                  <c:v>145.94999999999999</c:v>
                </c:pt>
                <c:pt idx="5316">
                  <c:v>153.94999999999999</c:v>
                </c:pt>
                <c:pt idx="5317">
                  <c:v>151.88999999999999</c:v>
                </c:pt>
                <c:pt idx="5318">
                  <c:v>151.94</c:v>
                </c:pt>
                <c:pt idx="5319">
                  <c:v>158.59</c:v>
                </c:pt>
                <c:pt idx="5320">
                  <c:v>153.63</c:v>
                </c:pt>
                <c:pt idx="5321">
                  <c:v>153.16999999999999</c:v>
                </c:pt>
                <c:pt idx="5322">
                  <c:v>158.51</c:v>
                </c:pt>
                <c:pt idx="5323">
                  <c:v>151.96</c:v>
                </c:pt>
                <c:pt idx="5324">
                  <c:v>150.93</c:v>
                </c:pt>
                <c:pt idx="5325">
                  <c:v>159.16</c:v>
                </c:pt>
                <c:pt idx="5326">
                  <c:v>148.21</c:v>
                </c:pt>
                <c:pt idx="5327">
                  <c:v>148.16</c:v>
                </c:pt>
                <c:pt idx="5328">
                  <c:v>145.82</c:v>
                </c:pt>
                <c:pt idx="5329">
                  <c:v>146.47999999999999</c:v>
                </c:pt>
                <c:pt idx="5330">
                  <c:v>146.27000000000001</c:v>
                </c:pt>
                <c:pt idx="5331">
                  <c:v>145.52000000000001</c:v>
                </c:pt>
                <c:pt idx="5332">
                  <c:v>145.29</c:v>
                </c:pt>
                <c:pt idx="5333">
                  <c:v>145.27000000000001</c:v>
                </c:pt>
                <c:pt idx="5334">
                  <c:v>143.68</c:v>
                </c:pt>
                <c:pt idx="5335">
                  <c:v>141.79</c:v>
                </c:pt>
                <c:pt idx="5336">
                  <c:v>147.68</c:v>
                </c:pt>
                <c:pt idx="5337">
                  <c:v>143.43</c:v>
                </c:pt>
                <c:pt idx="5338">
                  <c:v>145.91999999999999</c:v>
                </c:pt>
                <c:pt idx="5339">
                  <c:v>152.27000000000001</c:v>
                </c:pt>
                <c:pt idx="5340">
                  <c:v>147.91</c:v>
                </c:pt>
                <c:pt idx="5341">
                  <c:v>147.16</c:v>
                </c:pt>
                <c:pt idx="5342">
                  <c:v>149.19</c:v>
                </c:pt>
                <c:pt idx="5343">
                  <c:v>143.33000000000001</c:v>
                </c:pt>
                <c:pt idx="5344">
                  <c:v>143.58000000000001</c:v>
                </c:pt>
                <c:pt idx="5345">
                  <c:v>149.6</c:v>
                </c:pt>
                <c:pt idx="5346">
                  <c:v>143.97999999999999</c:v>
                </c:pt>
                <c:pt idx="5347">
                  <c:v>145.85</c:v>
                </c:pt>
                <c:pt idx="5348">
                  <c:v>152.77000000000001</c:v>
                </c:pt>
                <c:pt idx="5349">
                  <c:v>145.13999999999999</c:v>
                </c:pt>
                <c:pt idx="5350">
                  <c:v>140.76</c:v>
                </c:pt>
                <c:pt idx="5351">
                  <c:v>146.83000000000001</c:v>
                </c:pt>
                <c:pt idx="5352">
                  <c:v>138.9</c:v>
                </c:pt>
                <c:pt idx="5353">
                  <c:v>137.21</c:v>
                </c:pt>
                <c:pt idx="5354">
                  <c:v>144.38999999999999</c:v>
                </c:pt>
                <c:pt idx="5355">
                  <c:v>141.06</c:v>
                </c:pt>
                <c:pt idx="5356">
                  <c:v>143.53</c:v>
                </c:pt>
                <c:pt idx="5357">
                  <c:v>150.22999999999999</c:v>
                </c:pt>
                <c:pt idx="5358">
                  <c:v>140.84</c:v>
                </c:pt>
                <c:pt idx="5359">
                  <c:v>142.6</c:v>
                </c:pt>
                <c:pt idx="5360">
                  <c:v>151.51</c:v>
                </c:pt>
                <c:pt idx="5361">
                  <c:v>143.18</c:v>
                </c:pt>
                <c:pt idx="5362">
                  <c:v>146.1</c:v>
                </c:pt>
                <c:pt idx="5363">
                  <c:v>145.16999999999999</c:v>
                </c:pt>
                <c:pt idx="5364">
                  <c:v>143.96</c:v>
                </c:pt>
                <c:pt idx="5365">
                  <c:v>144.71</c:v>
                </c:pt>
                <c:pt idx="5366">
                  <c:v>144.26</c:v>
                </c:pt>
                <c:pt idx="5367">
                  <c:v>147.53</c:v>
                </c:pt>
                <c:pt idx="5368">
                  <c:v>148.74</c:v>
                </c:pt>
                <c:pt idx="5369">
                  <c:v>145.75</c:v>
                </c:pt>
                <c:pt idx="5370">
                  <c:v>147.31</c:v>
                </c:pt>
                <c:pt idx="5371">
                  <c:v>146.93</c:v>
                </c:pt>
                <c:pt idx="5372">
                  <c:v>147.66</c:v>
                </c:pt>
                <c:pt idx="5373">
                  <c:v>145.37</c:v>
                </c:pt>
                <c:pt idx="5374">
                  <c:v>148.88999999999999</c:v>
                </c:pt>
                <c:pt idx="5375">
                  <c:v>143.15</c:v>
                </c:pt>
                <c:pt idx="5376">
                  <c:v>143.53</c:v>
                </c:pt>
                <c:pt idx="5377">
                  <c:v>149.44999999999999</c:v>
                </c:pt>
                <c:pt idx="5378">
                  <c:v>144.46</c:v>
                </c:pt>
                <c:pt idx="5379">
                  <c:v>146.55000000000001</c:v>
                </c:pt>
                <c:pt idx="5380">
                  <c:v>152.9</c:v>
                </c:pt>
                <c:pt idx="5381">
                  <c:v>146.75</c:v>
                </c:pt>
                <c:pt idx="5382">
                  <c:v>147.22999999999999</c:v>
                </c:pt>
                <c:pt idx="5383">
                  <c:v>152.09</c:v>
                </c:pt>
                <c:pt idx="5384">
                  <c:v>146.55000000000001</c:v>
                </c:pt>
                <c:pt idx="5385">
                  <c:v>147.61000000000001</c:v>
                </c:pt>
                <c:pt idx="5386">
                  <c:v>152.97</c:v>
                </c:pt>
                <c:pt idx="5387">
                  <c:v>149.12</c:v>
                </c:pt>
                <c:pt idx="5388">
                  <c:v>148.84</c:v>
                </c:pt>
                <c:pt idx="5389">
                  <c:v>154.76</c:v>
                </c:pt>
                <c:pt idx="5390">
                  <c:v>150.69999999999999</c:v>
                </c:pt>
                <c:pt idx="5391">
                  <c:v>150.22999999999999</c:v>
                </c:pt>
                <c:pt idx="5392">
                  <c:v>159.41999999999999</c:v>
                </c:pt>
                <c:pt idx="5393">
                  <c:v>152.62</c:v>
                </c:pt>
                <c:pt idx="5394">
                  <c:v>154.22999999999999</c:v>
                </c:pt>
                <c:pt idx="5395">
                  <c:v>163.02000000000001</c:v>
                </c:pt>
                <c:pt idx="5396">
                  <c:v>152.66999999999999</c:v>
                </c:pt>
                <c:pt idx="5397">
                  <c:v>152.44</c:v>
                </c:pt>
                <c:pt idx="5398">
                  <c:v>153.85</c:v>
                </c:pt>
                <c:pt idx="5399">
                  <c:v>152.06</c:v>
                </c:pt>
                <c:pt idx="5400">
                  <c:v>151.99</c:v>
                </c:pt>
                <c:pt idx="5401">
                  <c:v>151.88999999999999</c:v>
                </c:pt>
                <c:pt idx="5402">
                  <c:v>152.37</c:v>
                </c:pt>
                <c:pt idx="5403">
                  <c:v>153.78</c:v>
                </c:pt>
                <c:pt idx="5404">
                  <c:v>157.72999999999999</c:v>
                </c:pt>
                <c:pt idx="5405">
                  <c:v>156.24</c:v>
                </c:pt>
                <c:pt idx="5406">
                  <c:v>158.33000000000001</c:v>
                </c:pt>
                <c:pt idx="5407">
                  <c:v>150.43</c:v>
                </c:pt>
                <c:pt idx="5408">
                  <c:v>150.72999999999999</c:v>
                </c:pt>
                <c:pt idx="5409">
                  <c:v>158.22999999999999</c:v>
                </c:pt>
                <c:pt idx="5410">
                  <c:v>154.56</c:v>
                </c:pt>
                <c:pt idx="5411">
                  <c:v>152.72</c:v>
                </c:pt>
                <c:pt idx="5412">
                  <c:v>158.11000000000001</c:v>
                </c:pt>
                <c:pt idx="5413">
                  <c:v>152.27000000000001</c:v>
                </c:pt>
                <c:pt idx="5414">
                  <c:v>150.4</c:v>
                </c:pt>
                <c:pt idx="5415">
                  <c:v>155.13999999999999</c:v>
                </c:pt>
                <c:pt idx="5416">
                  <c:v>152.22</c:v>
                </c:pt>
                <c:pt idx="5417">
                  <c:v>152.69</c:v>
                </c:pt>
                <c:pt idx="5418">
                  <c:v>157.44999999999999</c:v>
                </c:pt>
                <c:pt idx="5419">
                  <c:v>153.19999999999999</c:v>
                </c:pt>
                <c:pt idx="5420">
                  <c:v>151.56</c:v>
                </c:pt>
                <c:pt idx="5421">
                  <c:v>156.24</c:v>
                </c:pt>
                <c:pt idx="5422">
                  <c:v>149.32</c:v>
                </c:pt>
                <c:pt idx="5423">
                  <c:v>150.15</c:v>
                </c:pt>
                <c:pt idx="5424">
                  <c:v>158.84</c:v>
                </c:pt>
                <c:pt idx="5425">
                  <c:v>153.22</c:v>
                </c:pt>
                <c:pt idx="5426">
                  <c:v>152.06</c:v>
                </c:pt>
                <c:pt idx="5427">
                  <c:v>149.5</c:v>
                </c:pt>
                <c:pt idx="5428">
                  <c:v>149.4</c:v>
                </c:pt>
                <c:pt idx="5429">
                  <c:v>148.41</c:v>
                </c:pt>
                <c:pt idx="5430">
                  <c:v>149.07</c:v>
                </c:pt>
                <c:pt idx="5431">
                  <c:v>149.80000000000001</c:v>
                </c:pt>
                <c:pt idx="5432">
                  <c:v>150.68</c:v>
                </c:pt>
                <c:pt idx="5433">
                  <c:v>151.71</c:v>
                </c:pt>
                <c:pt idx="5434">
                  <c:v>151.06</c:v>
                </c:pt>
                <c:pt idx="5435">
                  <c:v>153.41999999999999</c:v>
                </c:pt>
                <c:pt idx="5436">
                  <c:v>149.75</c:v>
                </c:pt>
                <c:pt idx="5437">
                  <c:v>148.34</c:v>
                </c:pt>
                <c:pt idx="5438">
                  <c:v>153.4</c:v>
                </c:pt>
                <c:pt idx="5439">
                  <c:v>148.79</c:v>
                </c:pt>
                <c:pt idx="5440">
                  <c:v>147.05000000000001</c:v>
                </c:pt>
                <c:pt idx="5441">
                  <c:v>149.94999999999999</c:v>
                </c:pt>
                <c:pt idx="5442">
                  <c:v>146.02000000000001</c:v>
                </c:pt>
                <c:pt idx="5443">
                  <c:v>146.15</c:v>
                </c:pt>
                <c:pt idx="5444">
                  <c:v>151.51</c:v>
                </c:pt>
                <c:pt idx="5445">
                  <c:v>146.58000000000001</c:v>
                </c:pt>
                <c:pt idx="5446">
                  <c:v>150.22999999999999</c:v>
                </c:pt>
                <c:pt idx="5447">
                  <c:v>156.07</c:v>
                </c:pt>
                <c:pt idx="5448">
                  <c:v>150.53</c:v>
                </c:pt>
                <c:pt idx="5449">
                  <c:v>149.69999999999999</c:v>
                </c:pt>
                <c:pt idx="5450">
                  <c:v>152.38999999999999</c:v>
                </c:pt>
                <c:pt idx="5451">
                  <c:v>148.44</c:v>
                </c:pt>
                <c:pt idx="5452">
                  <c:v>147.53</c:v>
                </c:pt>
                <c:pt idx="5453">
                  <c:v>155.44</c:v>
                </c:pt>
                <c:pt idx="5454">
                  <c:v>150.05000000000001</c:v>
                </c:pt>
                <c:pt idx="5455">
                  <c:v>152.04</c:v>
                </c:pt>
                <c:pt idx="5456">
                  <c:v>163.77000000000001</c:v>
                </c:pt>
                <c:pt idx="5457">
                  <c:v>154.66</c:v>
                </c:pt>
                <c:pt idx="5458">
                  <c:v>154.78</c:v>
                </c:pt>
                <c:pt idx="5459">
                  <c:v>152.19</c:v>
                </c:pt>
                <c:pt idx="5460">
                  <c:v>147.78</c:v>
                </c:pt>
                <c:pt idx="5461">
                  <c:v>147.78</c:v>
                </c:pt>
                <c:pt idx="5462">
                  <c:v>148.36000000000001</c:v>
                </c:pt>
                <c:pt idx="5463">
                  <c:v>151.51</c:v>
                </c:pt>
                <c:pt idx="5464">
                  <c:v>157.83000000000001</c:v>
                </c:pt>
                <c:pt idx="5465">
                  <c:v>152.69</c:v>
                </c:pt>
                <c:pt idx="5466">
                  <c:v>152.79</c:v>
                </c:pt>
                <c:pt idx="5467">
                  <c:v>156.37</c:v>
                </c:pt>
                <c:pt idx="5468">
                  <c:v>148.88999999999999</c:v>
                </c:pt>
                <c:pt idx="5469">
                  <c:v>150.93</c:v>
                </c:pt>
                <c:pt idx="5470">
                  <c:v>155.99</c:v>
                </c:pt>
                <c:pt idx="5471">
                  <c:v>145.47</c:v>
                </c:pt>
                <c:pt idx="5472">
                  <c:v>140.76</c:v>
                </c:pt>
                <c:pt idx="5473">
                  <c:v>146.85</c:v>
                </c:pt>
                <c:pt idx="5474">
                  <c:v>143</c:v>
                </c:pt>
                <c:pt idx="5475">
                  <c:v>142.65</c:v>
                </c:pt>
                <c:pt idx="5476">
                  <c:v>146.80000000000001</c:v>
                </c:pt>
                <c:pt idx="5477">
                  <c:v>143.25</c:v>
                </c:pt>
                <c:pt idx="5478">
                  <c:v>142.32</c:v>
                </c:pt>
                <c:pt idx="5479">
                  <c:v>150.19999999999999</c:v>
                </c:pt>
                <c:pt idx="5480">
                  <c:v>144.96</c:v>
                </c:pt>
                <c:pt idx="5481">
                  <c:v>143.15</c:v>
                </c:pt>
                <c:pt idx="5482">
                  <c:v>151.01</c:v>
                </c:pt>
                <c:pt idx="5483">
                  <c:v>140.43</c:v>
                </c:pt>
                <c:pt idx="5484">
                  <c:v>140.18</c:v>
                </c:pt>
                <c:pt idx="5485">
                  <c:v>150.19999999999999</c:v>
                </c:pt>
                <c:pt idx="5486">
                  <c:v>142.19999999999999</c:v>
                </c:pt>
                <c:pt idx="5487">
                  <c:v>142.57</c:v>
                </c:pt>
                <c:pt idx="5488">
                  <c:v>145.66999999999999</c:v>
                </c:pt>
                <c:pt idx="5489">
                  <c:v>145.47</c:v>
                </c:pt>
                <c:pt idx="5490">
                  <c:v>145.02000000000001</c:v>
                </c:pt>
                <c:pt idx="5491">
                  <c:v>147.31</c:v>
                </c:pt>
                <c:pt idx="5492">
                  <c:v>147.08000000000001</c:v>
                </c:pt>
                <c:pt idx="5493">
                  <c:v>147.1</c:v>
                </c:pt>
                <c:pt idx="5494">
                  <c:v>148.06</c:v>
                </c:pt>
                <c:pt idx="5495">
                  <c:v>143.38</c:v>
                </c:pt>
                <c:pt idx="5496">
                  <c:v>147.47999999999999</c:v>
                </c:pt>
                <c:pt idx="5497">
                  <c:v>146.53</c:v>
                </c:pt>
                <c:pt idx="5498">
                  <c:v>147.28</c:v>
                </c:pt>
                <c:pt idx="5499">
                  <c:v>153.27000000000001</c:v>
                </c:pt>
                <c:pt idx="5500">
                  <c:v>149.12</c:v>
                </c:pt>
                <c:pt idx="5501">
                  <c:v>150.38</c:v>
                </c:pt>
                <c:pt idx="5502">
                  <c:v>154.18</c:v>
                </c:pt>
                <c:pt idx="5503">
                  <c:v>148.88999999999999</c:v>
                </c:pt>
                <c:pt idx="5504">
                  <c:v>149.44999999999999</c:v>
                </c:pt>
                <c:pt idx="5505">
                  <c:v>153.68</c:v>
                </c:pt>
                <c:pt idx="5506">
                  <c:v>148.36000000000001</c:v>
                </c:pt>
                <c:pt idx="5507">
                  <c:v>148.09</c:v>
                </c:pt>
                <c:pt idx="5508">
                  <c:v>153.15</c:v>
                </c:pt>
                <c:pt idx="5509">
                  <c:v>147.22999999999999</c:v>
                </c:pt>
                <c:pt idx="5510">
                  <c:v>147.78</c:v>
                </c:pt>
                <c:pt idx="5511">
                  <c:v>154.05000000000001</c:v>
                </c:pt>
                <c:pt idx="5512">
                  <c:v>149.94999999999999</c:v>
                </c:pt>
                <c:pt idx="5513">
                  <c:v>147.68</c:v>
                </c:pt>
                <c:pt idx="5514">
                  <c:v>155.11000000000001</c:v>
                </c:pt>
                <c:pt idx="5515">
                  <c:v>146.72999999999999</c:v>
                </c:pt>
                <c:pt idx="5516">
                  <c:v>145.37</c:v>
                </c:pt>
                <c:pt idx="5517">
                  <c:v>144.74</c:v>
                </c:pt>
                <c:pt idx="5518">
                  <c:v>144.56</c:v>
                </c:pt>
                <c:pt idx="5519">
                  <c:v>145.13999999999999</c:v>
                </c:pt>
                <c:pt idx="5520">
                  <c:v>144.46</c:v>
                </c:pt>
                <c:pt idx="5521">
                  <c:v>146.32</c:v>
                </c:pt>
                <c:pt idx="5522">
                  <c:v>146.9</c:v>
                </c:pt>
                <c:pt idx="5523">
                  <c:v>145.97</c:v>
                </c:pt>
                <c:pt idx="5524">
                  <c:v>146.65</c:v>
                </c:pt>
                <c:pt idx="5525">
                  <c:v>151.51</c:v>
                </c:pt>
                <c:pt idx="5526">
                  <c:v>146.05000000000001</c:v>
                </c:pt>
                <c:pt idx="5527">
                  <c:v>143.63</c:v>
                </c:pt>
                <c:pt idx="5528">
                  <c:v>148.41</c:v>
                </c:pt>
                <c:pt idx="5529">
                  <c:v>141.69</c:v>
                </c:pt>
                <c:pt idx="5530">
                  <c:v>142.69999999999999</c:v>
                </c:pt>
                <c:pt idx="5531">
                  <c:v>148.36000000000001</c:v>
                </c:pt>
                <c:pt idx="5532">
                  <c:v>141.19</c:v>
                </c:pt>
                <c:pt idx="5533">
                  <c:v>141.52000000000001</c:v>
                </c:pt>
                <c:pt idx="5534">
                  <c:v>147.41</c:v>
                </c:pt>
                <c:pt idx="5535">
                  <c:v>142.80000000000001</c:v>
                </c:pt>
                <c:pt idx="5536">
                  <c:v>144.21</c:v>
                </c:pt>
                <c:pt idx="5537">
                  <c:v>148.79</c:v>
                </c:pt>
                <c:pt idx="5538">
                  <c:v>144.96</c:v>
                </c:pt>
                <c:pt idx="5539">
                  <c:v>146.35</c:v>
                </c:pt>
                <c:pt idx="5540">
                  <c:v>152.27000000000001</c:v>
                </c:pt>
                <c:pt idx="5541">
                  <c:v>148.24</c:v>
                </c:pt>
                <c:pt idx="5542">
                  <c:v>150.22999999999999</c:v>
                </c:pt>
                <c:pt idx="5543">
                  <c:v>156.9</c:v>
                </c:pt>
                <c:pt idx="5544">
                  <c:v>151.22999999999999</c:v>
                </c:pt>
                <c:pt idx="5545">
                  <c:v>149.57</c:v>
                </c:pt>
                <c:pt idx="5546">
                  <c:v>158.06</c:v>
                </c:pt>
                <c:pt idx="5547">
                  <c:v>149.65</c:v>
                </c:pt>
                <c:pt idx="5548">
                  <c:v>147.86000000000001</c:v>
                </c:pt>
                <c:pt idx="5549">
                  <c:v>147.41</c:v>
                </c:pt>
                <c:pt idx="5550">
                  <c:v>145.57</c:v>
                </c:pt>
                <c:pt idx="5551">
                  <c:v>145.04</c:v>
                </c:pt>
                <c:pt idx="5552">
                  <c:v>147.41</c:v>
                </c:pt>
                <c:pt idx="5553">
                  <c:v>148.11000000000001</c:v>
                </c:pt>
                <c:pt idx="5554">
                  <c:v>148.19</c:v>
                </c:pt>
                <c:pt idx="5555">
                  <c:v>147.05000000000001</c:v>
                </c:pt>
                <c:pt idx="5556">
                  <c:v>145.52000000000001</c:v>
                </c:pt>
                <c:pt idx="5557">
                  <c:v>150.18</c:v>
                </c:pt>
                <c:pt idx="5558">
                  <c:v>147.56</c:v>
                </c:pt>
                <c:pt idx="5559">
                  <c:v>147.26</c:v>
                </c:pt>
                <c:pt idx="5560">
                  <c:v>151.44</c:v>
                </c:pt>
                <c:pt idx="5561">
                  <c:v>147.31</c:v>
                </c:pt>
                <c:pt idx="5562">
                  <c:v>147.03</c:v>
                </c:pt>
                <c:pt idx="5563">
                  <c:v>151.26</c:v>
                </c:pt>
                <c:pt idx="5564">
                  <c:v>145.09</c:v>
                </c:pt>
                <c:pt idx="5565">
                  <c:v>145.13999999999999</c:v>
                </c:pt>
                <c:pt idx="5566">
                  <c:v>150.30000000000001</c:v>
                </c:pt>
                <c:pt idx="5567">
                  <c:v>143.96</c:v>
                </c:pt>
                <c:pt idx="5568">
                  <c:v>143.5</c:v>
                </c:pt>
                <c:pt idx="5569">
                  <c:v>147.26</c:v>
                </c:pt>
                <c:pt idx="5570">
                  <c:v>144.41</c:v>
                </c:pt>
                <c:pt idx="5571">
                  <c:v>144.66</c:v>
                </c:pt>
                <c:pt idx="5572">
                  <c:v>149.9</c:v>
                </c:pt>
                <c:pt idx="5573">
                  <c:v>146.19999999999999</c:v>
                </c:pt>
                <c:pt idx="5574">
                  <c:v>146.85</c:v>
                </c:pt>
                <c:pt idx="5575">
                  <c:v>152.37</c:v>
                </c:pt>
                <c:pt idx="5576">
                  <c:v>145.02000000000001</c:v>
                </c:pt>
                <c:pt idx="5577">
                  <c:v>143.63</c:v>
                </c:pt>
                <c:pt idx="5578">
                  <c:v>143.15</c:v>
                </c:pt>
                <c:pt idx="5579">
                  <c:v>143.93</c:v>
                </c:pt>
                <c:pt idx="5580">
                  <c:v>142.30000000000001</c:v>
                </c:pt>
                <c:pt idx="5581">
                  <c:v>143.28</c:v>
                </c:pt>
                <c:pt idx="5582">
                  <c:v>143.55000000000001</c:v>
                </c:pt>
                <c:pt idx="5583">
                  <c:v>145.41999999999999</c:v>
                </c:pt>
                <c:pt idx="5584">
                  <c:v>147.76</c:v>
                </c:pt>
                <c:pt idx="5585">
                  <c:v>150</c:v>
                </c:pt>
                <c:pt idx="5586">
                  <c:v>153.52000000000001</c:v>
                </c:pt>
                <c:pt idx="5587">
                  <c:v>148.26</c:v>
                </c:pt>
                <c:pt idx="5588">
                  <c:v>149.44999999999999</c:v>
                </c:pt>
                <c:pt idx="5589">
                  <c:v>153.22</c:v>
                </c:pt>
                <c:pt idx="5590">
                  <c:v>147.43</c:v>
                </c:pt>
                <c:pt idx="5591">
                  <c:v>149.35</c:v>
                </c:pt>
                <c:pt idx="5592">
                  <c:v>152.63999999999999</c:v>
                </c:pt>
                <c:pt idx="5593">
                  <c:v>149.4</c:v>
                </c:pt>
                <c:pt idx="5594">
                  <c:v>147.61000000000001</c:v>
                </c:pt>
                <c:pt idx="5595">
                  <c:v>152.32</c:v>
                </c:pt>
                <c:pt idx="5596">
                  <c:v>149.72</c:v>
                </c:pt>
                <c:pt idx="5597">
                  <c:v>149.91999999999999</c:v>
                </c:pt>
                <c:pt idx="5598">
                  <c:v>155.51</c:v>
                </c:pt>
                <c:pt idx="5599">
                  <c:v>151.13</c:v>
                </c:pt>
                <c:pt idx="5600">
                  <c:v>149.55000000000001</c:v>
                </c:pt>
                <c:pt idx="5601">
                  <c:v>155.49</c:v>
                </c:pt>
                <c:pt idx="5602">
                  <c:v>147.83000000000001</c:v>
                </c:pt>
                <c:pt idx="5603">
                  <c:v>148.06</c:v>
                </c:pt>
                <c:pt idx="5604">
                  <c:v>156.69999999999999</c:v>
                </c:pt>
                <c:pt idx="5605">
                  <c:v>146.27000000000001</c:v>
                </c:pt>
                <c:pt idx="5606">
                  <c:v>146.25</c:v>
                </c:pt>
                <c:pt idx="5607">
                  <c:v>146.25</c:v>
                </c:pt>
                <c:pt idx="5608">
                  <c:v>146.68</c:v>
                </c:pt>
                <c:pt idx="5609">
                  <c:v>146.78</c:v>
                </c:pt>
                <c:pt idx="5610">
                  <c:v>146.83000000000001</c:v>
                </c:pt>
                <c:pt idx="5611">
                  <c:v>147.36000000000001</c:v>
                </c:pt>
                <c:pt idx="5612">
                  <c:v>146.9</c:v>
                </c:pt>
                <c:pt idx="5613">
                  <c:v>147.41</c:v>
                </c:pt>
                <c:pt idx="5614">
                  <c:v>146.53</c:v>
                </c:pt>
                <c:pt idx="5615">
                  <c:v>150.93</c:v>
                </c:pt>
                <c:pt idx="5616">
                  <c:v>145.85</c:v>
                </c:pt>
                <c:pt idx="5617">
                  <c:v>145.13999999999999</c:v>
                </c:pt>
                <c:pt idx="5618">
                  <c:v>149.41999999999999</c:v>
                </c:pt>
                <c:pt idx="5619">
                  <c:v>145.9</c:v>
                </c:pt>
                <c:pt idx="5620">
                  <c:v>143.33000000000001</c:v>
                </c:pt>
                <c:pt idx="5621">
                  <c:v>149.66999999999999</c:v>
                </c:pt>
                <c:pt idx="5622">
                  <c:v>144.51</c:v>
                </c:pt>
                <c:pt idx="5623">
                  <c:v>143.61000000000001</c:v>
                </c:pt>
                <c:pt idx="5624">
                  <c:v>148.36000000000001</c:v>
                </c:pt>
                <c:pt idx="5625">
                  <c:v>140.33000000000001</c:v>
                </c:pt>
                <c:pt idx="5626">
                  <c:v>141.26</c:v>
                </c:pt>
                <c:pt idx="5627">
                  <c:v>147.13</c:v>
                </c:pt>
                <c:pt idx="5628">
                  <c:v>141.21</c:v>
                </c:pt>
                <c:pt idx="5629">
                  <c:v>141.69</c:v>
                </c:pt>
                <c:pt idx="5630">
                  <c:v>146.6</c:v>
                </c:pt>
                <c:pt idx="5631">
                  <c:v>138.66999999999999</c:v>
                </c:pt>
                <c:pt idx="5632">
                  <c:v>138.41999999999999</c:v>
                </c:pt>
                <c:pt idx="5633">
                  <c:v>147.41</c:v>
                </c:pt>
                <c:pt idx="5634">
                  <c:v>140.46</c:v>
                </c:pt>
                <c:pt idx="5635">
                  <c:v>140.63</c:v>
                </c:pt>
                <c:pt idx="5636">
                  <c:v>147.28</c:v>
                </c:pt>
                <c:pt idx="5637">
                  <c:v>141.11000000000001</c:v>
                </c:pt>
                <c:pt idx="5638">
                  <c:v>141.69</c:v>
                </c:pt>
                <c:pt idx="5639">
                  <c:v>151.44</c:v>
                </c:pt>
                <c:pt idx="5640">
                  <c:v>143.53</c:v>
                </c:pt>
                <c:pt idx="5641">
                  <c:v>144.41</c:v>
                </c:pt>
                <c:pt idx="5642">
                  <c:v>144.63999999999999</c:v>
                </c:pt>
                <c:pt idx="5643">
                  <c:v>144.96</c:v>
                </c:pt>
                <c:pt idx="5644">
                  <c:v>146</c:v>
                </c:pt>
                <c:pt idx="5645">
                  <c:v>147.47999999999999</c:v>
                </c:pt>
                <c:pt idx="5646">
                  <c:v>145.44</c:v>
                </c:pt>
                <c:pt idx="5647">
                  <c:v>143.22999999999999</c:v>
                </c:pt>
                <c:pt idx="5648">
                  <c:v>144.13</c:v>
                </c:pt>
                <c:pt idx="5649">
                  <c:v>145.94999999999999</c:v>
                </c:pt>
                <c:pt idx="5650">
                  <c:v>152.59</c:v>
                </c:pt>
                <c:pt idx="5651">
                  <c:v>148.79</c:v>
                </c:pt>
                <c:pt idx="5652">
                  <c:v>149.41999999999999</c:v>
                </c:pt>
                <c:pt idx="5653">
                  <c:v>154.71</c:v>
                </c:pt>
                <c:pt idx="5654">
                  <c:v>151.11000000000001</c:v>
                </c:pt>
                <c:pt idx="5655">
                  <c:v>150.08000000000001</c:v>
                </c:pt>
                <c:pt idx="5656">
                  <c:v>155.79</c:v>
                </c:pt>
                <c:pt idx="5657">
                  <c:v>147.51</c:v>
                </c:pt>
                <c:pt idx="5658">
                  <c:v>147.63</c:v>
                </c:pt>
                <c:pt idx="5659">
                  <c:v>153.97999999999999</c:v>
                </c:pt>
                <c:pt idx="5660">
                  <c:v>150.47999999999999</c:v>
                </c:pt>
                <c:pt idx="5661">
                  <c:v>148.97</c:v>
                </c:pt>
                <c:pt idx="5662">
                  <c:v>155.13999999999999</c:v>
                </c:pt>
                <c:pt idx="5663">
                  <c:v>149.77000000000001</c:v>
                </c:pt>
                <c:pt idx="5664">
                  <c:v>145.87</c:v>
                </c:pt>
                <c:pt idx="5665">
                  <c:v>150.43</c:v>
                </c:pt>
                <c:pt idx="5666">
                  <c:v>146.12</c:v>
                </c:pt>
                <c:pt idx="5667">
                  <c:v>147.66</c:v>
                </c:pt>
                <c:pt idx="5668">
                  <c:v>154.13</c:v>
                </c:pt>
                <c:pt idx="5669">
                  <c:v>147.16</c:v>
                </c:pt>
                <c:pt idx="5670">
                  <c:v>148.46</c:v>
                </c:pt>
                <c:pt idx="5671">
                  <c:v>151.36000000000001</c:v>
                </c:pt>
                <c:pt idx="5672">
                  <c:v>145.62</c:v>
                </c:pt>
                <c:pt idx="5673">
                  <c:v>145.37</c:v>
                </c:pt>
                <c:pt idx="5674">
                  <c:v>154</c:v>
                </c:pt>
                <c:pt idx="5675">
                  <c:v>148.01</c:v>
                </c:pt>
                <c:pt idx="5676">
                  <c:v>148.51</c:v>
                </c:pt>
                <c:pt idx="5677">
                  <c:v>157.63</c:v>
                </c:pt>
                <c:pt idx="5678">
                  <c:v>143.71</c:v>
                </c:pt>
                <c:pt idx="5679">
                  <c:v>141.09</c:v>
                </c:pt>
                <c:pt idx="5680">
                  <c:v>139.16999999999999</c:v>
                </c:pt>
                <c:pt idx="5681">
                  <c:v>141.21</c:v>
                </c:pt>
                <c:pt idx="5682">
                  <c:v>139.72999999999999</c:v>
                </c:pt>
                <c:pt idx="5683">
                  <c:v>142.41999999999999</c:v>
                </c:pt>
                <c:pt idx="5684">
                  <c:v>144.71</c:v>
                </c:pt>
                <c:pt idx="5685">
                  <c:v>142.66999999999999</c:v>
                </c:pt>
                <c:pt idx="5686">
                  <c:v>143.03</c:v>
                </c:pt>
                <c:pt idx="5687">
                  <c:v>144.49</c:v>
                </c:pt>
                <c:pt idx="5688">
                  <c:v>152.19</c:v>
                </c:pt>
                <c:pt idx="5689">
                  <c:v>147.21</c:v>
                </c:pt>
                <c:pt idx="5690">
                  <c:v>148.91999999999999</c:v>
                </c:pt>
                <c:pt idx="5691">
                  <c:v>154.15</c:v>
                </c:pt>
                <c:pt idx="5692">
                  <c:v>147.53</c:v>
                </c:pt>
                <c:pt idx="5693">
                  <c:v>148.74</c:v>
                </c:pt>
                <c:pt idx="5694">
                  <c:v>155.34</c:v>
                </c:pt>
                <c:pt idx="5695">
                  <c:v>150</c:v>
                </c:pt>
                <c:pt idx="5696">
                  <c:v>148.41</c:v>
                </c:pt>
                <c:pt idx="5697">
                  <c:v>152.47</c:v>
                </c:pt>
                <c:pt idx="5698">
                  <c:v>142.77000000000001</c:v>
                </c:pt>
                <c:pt idx="5699">
                  <c:v>137.21</c:v>
                </c:pt>
                <c:pt idx="5700">
                  <c:v>143.55000000000001</c:v>
                </c:pt>
                <c:pt idx="5701">
                  <c:v>141.11000000000001</c:v>
                </c:pt>
                <c:pt idx="5702">
                  <c:v>145.16999999999999</c:v>
                </c:pt>
                <c:pt idx="5703">
                  <c:v>151.91</c:v>
                </c:pt>
                <c:pt idx="5704">
                  <c:v>146.69999999999999</c:v>
                </c:pt>
                <c:pt idx="5705">
                  <c:v>143.15</c:v>
                </c:pt>
                <c:pt idx="5706">
                  <c:v>149.97</c:v>
                </c:pt>
                <c:pt idx="5707">
                  <c:v>147.94</c:v>
                </c:pt>
                <c:pt idx="5708">
                  <c:v>147.58000000000001</c:v>
                </c:pt>
                <c:pt idx="5709">
                  <c:v>157.43</c:v>
                </c:pt>
                <c:pt idx="5710">
                  <c:v>149.4</c:v>
                </c:pt>
                <c:pt idx="5711">
                  <c:v>149.65</c:v>
                </c:pt>
                <c:pt idx="5712">
                  <c:v>145.44</c:v>
                </c:pt>
                <c:pt idx="5713">
                  <c:v>144.59</c:v>
                </c:pt>
                <c:pt idx="5714">
                  <c:v>146.37</c:v>
                </c:pt>
                <c:pt idx="5715">
                  <c:v>147.68</c:v>
                </c:pt>
                <c:pt idx="5716">
                  <c:v>147.56</c:v>
                </c:pt>
                <c:pt idx="5717">
                  <c:v>148.84</c:v>
                </c:pt>
                <c:pt idx="5718">
                  <c:v>150.25</c:v>
                </c:pt>
                <c:pt idx="5719">
                  <c:v>147.28</c:v>
                </c:pt>
                <c:pt idx="5720">
                  <c:v>151.79</c:v>
                </c:pt>
                <c:pt idx="5721">
                  <c:v>146.53</c:v>
                </c:pt>
                <c:pt idx="5722">
                  <c:v>147.33000000000001</c:v>
                </c:pt>
                <c:pt idx="5723">
                  <c:v>153.72999999999999</c:v>
                </c:pt>
                <c:pt idx="5724">
                  <c:v>149.24</c:v>
                </c:pt>
                <c:pt idx="5725">
                  <c:v>149.13999999999999</c:v>
                </c:pt>
                <c:pt idx="5726">
                  <c:v>153.93</c:v>
                </c:pt>
                <c:pt idx="5727">
                  <c:v>148.49</c:v>
                </c:pt>
                <c:pt idx="5728">
                  <c:v>147.33000000000001</c:v>
                </c:pt>
                <c:pt idx="5729">
                  <c:v>153.52000000000001</c:v>
                </c:pt>
                <c:pt idx="5730">
                  <c:v>149.55000000000001</c:v>
                </c:pt>
                <c:pt idx="5731">
                  <c:v>149.04</c:v>
                </c:pt>
                <c:pt idx="5732">
                  <c:v>154.46</c:v>
                </c:pt>
                <c:pt idx="5733">
                  <c:v>144.76</c:v>
                </c:pt>
                <c:pt idx="5734">
                  <c:v>141.99</c:v>
                </c:pt>
                <c:pt idx="5735">
                  <c:v>150.18</c:v>
                </c:pt>
                <c:pt idx="5736">
                  <c:v>144.46</c:v>
                </c:pt>
                <c:pt idx="5737">
                  <c:v>145.94999999999999</c:v>
                </c:pt>
                <c:pt idx="5738">
                  <c:v>153</c:v>
                </c:pt>
                <c:pt idx="5739">
                  <c:v>147.41</c:v>
                </c:pt>
                <c:pt idx="5740">
                  <c:v>145.77000000000001</c:v>
                </c:pt>
                <c:pt idx="5741">
                  <c:v>153.97999999999999</c:v>
                </c:pt>
                <c:pt idx="5742">
                  <c:v>143.91</c:v>
                </c:pt>
                <c:pt idx="5743">
                  <c:v>145.72</c:v>
                </c:pt>
                <c:pt idx="5744">
                  <c:v>144.16</c:v>
                </c:pt>
                <c:pt idx="5745">
                  <c:v>144.51</c:v>
                </c:pt>
                <c:pt idx="5746">
                  <c:v>142.6</c:v>
                </c:pt>
                <c:pt idx="5747">
                  <c:v>141.52000000000001</c:v>
                </c:pt>
                <c:pt idx="5748">
                  <c:v>143.96</c:v>
                </c:pt>
                <c:pt idx="5749">
                  <c:v>144.36000000000001</c:v>
                </c:pt>
                <c:pt idx="5750">
                  <c:v>143.30000000000001</c:v>
                </c:pt>
                <c:pt idx="5751">
                  <c:v>143.81</c:v>
                </c:pt>
                <c:pt idx="5752">
                  <c:v>147.51</c:v>
                </c:pt>
                <c:pt idx="5753">
                  <c:v>141.57</c:v>
                </c:pt>
                <c:pt idx="5754">
                  <c:v>143.76</c:v>
                </c:pt>
                <c:pt idx="5755">
                  <c:v>148.94</c:v>
                </c:pt>
                <c:pt idx="5756">
                  <c:v>143.47999999999999</c:v>
                </c:pt>
                <c:pt idx="5757">
                  <c:v>144.91</c:v>
                </c:pt>
                <c:pt idx="5758">
                  <c:v>151.36000000000001</c:v>
                </c:pt>
                <c:pt idx="5759">
                  <c:v>147.76</c:v>
                </c:pt>
                <c:pt idx="5760">
                  <c:v>145.75</c:v>
                </c:pt>
                <c:pt idx="5761">
                  <c:v>148.74</c:v>
                </c:pt>
                <c:pt idx="5762">
                  <c:v>143.38</c:v>
                </c:pt>
                <c:pt idx="5763">
                  <c:v>140.31</c:v>
                </c:pt>
                <c:pt idx="5764">
                  <c:v>143.96</c:v>
                </c:pt>
                <c:pt idx="5765">
                  <c:v>138.47</c:v>
                </c:pt>
                <c:pt idx="5766">
                  <c:v>139.53</c:v>
                </c:pt>
                <c:pt idx="5767">
                  <c:v>145.49</c:v>
                </c:pt>
                <c:pt idx="5768">
                  <c:v>141.69</c:v>
                </c:pt>
                <c:pt idx="5769">
                  <c:v>141.34</c:v>
                </c:pt>
                <c:pt idx="5770">
                  <c:v>142.94999999999999</c:v>
                </c:pt>
                <c:pt idx="5771">
                  <c:v>136.76</c:v>
                </c:pt>
                <c:pt idx="5772">
                  <c:v>133.86000000000001</c:v>
                </c:pt>
                <c:pt idx="5773">
                  <c:v>142.15</c:v>
                </c:pt>
                <c:pt idx="5774">
                  <c:v>138.52000000000001</c:v>
                </c:pt>
                <c:pt idx="5775">
                  <c:v>143.28</c:v>
                </c:pt>
                <c:pt idx="5776">
                  <c:v>144.28</c:v>
                </c:pt>
                <c:pt idx="5777">
                  <c:v>145.22</c:v>
                </c:pt>
                <c:pt idx="5778">
                  <c:v>144.34</c:v>
                </c:pt>
                <c:pt idx="5779">
                  <c:v>138.49</c:v>
                </c:pt>
                <c:pt idx="5780">
                  <c:v>140.11000000000001</c:v>
                </c:pt>
                <c:pt idx="5781">
                  <c:v>140.96</c:v>
                </c:pt>
                <c:pt idx="5782">
                  <c:v>142.72</c:v>
                </c:pt>
                <c:pt idx="5783">
                  <c:v>142.88</c:v>
                </c:pt>
                <c:pt idx="5784">
                  <c:v>150.13</c:v>
                </c:pt>
                <c:pt idx="5785">
                  <c:v>145.82</c:v>
                </c:pt>
                <c:pt idx="5786">
                  <c:v>147.1</c:v>
                </c:pt>
                <c:pt idx="5787">
                  <c:v>151.06</c:v>
                </c:pt>
                <c:pt idx="5788">
                  <c:v>144.74</c:v>
                </c:pt>
                <c:pt idx="5789">
                  <c:v>145.09</c:v>
                </c:pt>
                <c:pt idx="5790">
                  <c:v>151.54</c:v>
                </c:pt>
                <c:pt idx="5791">
                  <c:v>146.1</c:v>
                </c:pt>
                <c:pt idx="5792">
                  <c:v>143.91</c:v>
                </c:pt>
                <c:pt idx="5793">
                  <c:v>150.47999999999999</c:v>
                </c:pt>
                <c:pt idx="5794">
                  <c:v>146.78</c:v>
                </c:pt>
                <c:pt idx="5795">
                  <c:v>148.54</c:v>
                </c:pt>
                <c:pt idx="5796">
                  <c:v>153.41999999999999</c:v>
                </c:pt>
                <c:pt idx="5797">
                  <c:v>148.79</c:v>
                </c:pt>
                <c:pt idx="5798">
                  <c:v>148.72</c:v>
                </c:pt>
                <c:pt idx="5799">
                  <c:v>155.69</c:v>
                </c:pt>
                <c:pt idx="5800">
                  <c:v>148.66999999999999</c:v>
                </c:pt>
                <c:pt idx="5801">
                  <c:v>146.78</c:v>
                </c:pt>
                <c:pt idx="5802">
                  <c:v>151.41</c:v>
                </c:pt>
                <c:pt idx="5803">
                  <c:v>145.91999999999999</c:v>
                </c:pt>
                <c:pt idx="5804">
                  <c:v>146.55000000000001</c:v>
                </c:pt>
                <c:pt idx="5805">
                  <c:v>150.81</c:v>
                </c:pt>
                <c:pt idx="5806">
                  <c:v>143.38</c:v>
                </c:pt>
                <c:pt idx="5807">
                  <c:v>145.04</c:v>
                </c:pt>
                <c:pt idx="5808">
                  <c:v>155.41</c:v>
                </c:pt>
                <c:pt idx="5809">
                  <c:v>146.78</c:v>
                </c:pt>
                <c:pt idx="5810">
                  <c:v>145.54</c:v>
                </c:pt>
                <c:pt idx="5811">
                  <c:v>144.13</c:v>
                </c:pt>
                <c:pt idx="5812">
                  <c:v>143.15</c:v>
                </c:pt>
                <c:pt idx="5813">
                  <c:v>142.44999999999999</c:v>
                </c:pt>
                <c:pt idx="5814">
                  <c:v>142.27000000000001</c:v>
                </c:pt>
                <c:pt idx="5815">
                  <c:v>145.04</c:v>
                </c:pt>
                <c:pt idx="5816">
                  <c:v>143.22999999999999</c:v>
                </c:pt>
                <c:pt idx="5817">
                  <c:v>142.9</c:v>
                </c:pt>
                <c:pt idx="5818">
                  <c:v>144.08000000000001</c:v>
                </c:pt>
                <c:pt idx="5819">
                  <c:v>151.08000000000001</c:v>
                </c:pt>
                <c:pt idx="5820">
                  <c:v>147.41</c:v>
                </c:pt>
                <c:pt idx="5821">
                  <c:v>147.72999999999999</c:v>
                </c:pt>
                <c:pt idx="5822">
                  <c:v>153.72999999999999</c:v>
                </c:pt>
                <c:pt idx="5823">
                  <c:v>147.83000000000001</c:v>
                </c:pt>
                <c:pt idx="5824">
                  <c:v>146.30000000000001</c:v>
                </c:pt>
                <c:pt idx="5825">
                  <c:v>151.03</c:v>
                </c:pt>
                <c:pt idx="5826">
                  <c:v>145.94999999999999</c:v>
                </c:pt>
                <c:pt idx="5827">
                  <c:v>146.69999999999999</c:v>
                </c:pt>
                <c:pt idx="5828">
                  <c:v>152.38999999999999</c:v>
                </c:pt>
                <c:pt idx="5829">
                  <c:v>148.77000000000001</c:v>
                </c:pt>
                <c:pt idx="5830">
                  <c:v>146.94999999999999</c:v>
                </c:pt>
                <c:pt idx="5831">
                  <c:v>152.44</c:v>
                </c:pt>
                <c:pt idx="5832">
                  <c:v>149.07</c:v>
                </c:pt>
                <c:pt idx="5833">
                  <c:v>145.85</c:v>
                </c:pt>
                <c:pt idx="5834">
                  <c:v>152.63999999999999</c:v>
                </c:pt>
                <c:pt idx="5835">
                  <c:v>149.65</c:v>
                </c:pt>
                <c:pt idx="5836">
                  <c:v>147.22999999999999</c:v>
                </c:pt>
                <c:pt idx="5837">
                  <c:v>155.11000000000001</c:v>
                </c:pt>
                <c:pt idx="5838">
                  <c:v>150.47999999999999</c:v>
                </c:pt>
                <c:pt idx="5839">
                  <c:v>148.11000000000001</c:v>
                </c:pt>
                <c:pt idx="5840">
                  <c:v>154.63</c:v>
                </c:pt>
                <c:pt idx="5841">
                  <c:v>147.18</c:v>
                </c:pt>
                <c:pt idx="5842">
                  <c:v>148.87</c:v>
                </c:pt>
                <c:pt idx="5843">
                  <c:v>158.26</c:v>
                </c:pt>
                <c:pt idx="5844">
                  <c:v>149.94999999999999</c:v>
                </c:pt>
                <c:pt idx="5845">
                  <c:v>150.69999999999999</c:v>
                </c:pt>
                <c:pt idx="5846">
                  <c:v>150.78</c:v>
                </c:pt>
                <c:pt idx="5847">
                  <c:v>152.62</c:v>
                </c:pt>
                <c:pt idx="5848">
                  <c:v>151.84</c:v>
                </c:pt>
                <c:pt idx="5849">
                  <c:v>150.1</c:v>
                </c:pt>
                <c:pt idx="5850">
                  <c:v>151.03</c:v>
                </c:pt>
                <c:pt idx="5851">
                  <c:v>150.22999999999999</c:v>
                </c:pt>
                <c:pt idx="5852">
                  <c:v>146.58000000000001</c:v>
                </c:pt>
                <c:pt idx="5853">
                  <c:v>147.16</c:v>
                </c:pt>
                <c:pt idx="5854">
                  <c:v>150.78</c:v>
                </c:pt>
                <c:pt idx="5855">
                  <c:v>145.9</c:v>
                </c:pt>
                <c:pt idx="5856">
                  <c:v>146.32</c:v>
                </c:pt>
                <c:pt idx="5857">
                  <c:v>151.11000000000001</c:v>
                </c:pt>
                <c:pt idx="5858">
                  <c:v>145.13999999999999</c:v>
                </c:pt>
                <c:pt idx="5859">
                  <c:v>145.69</c:v>
                </c:pt>
                <c:pt idx="5860">
                  <c:v>149.24</c:v>
                </c:pt>
                <c:pt idx="5861">
                  <c:v>146.02000000000001</c:v>
                </c:pt>
                <c:pt idx="5862">
                  <c:v>143.28</c:v>
                </c:pt>
                <c:pt idx="5863">
                  <c:v>145.44</c:v>
                </c:pt>
                <c:pt idx="5864">
                  <c:v>141.09</c:v>
                </c:pt>
                <c:pt idx="5865">
                  <c:v>143.38</c:v>
                </c:pt>
                <c:pt idx="5866">
                  <c:v>150.65</c:v>
                </c:pt>
                <c:pt idx="5867">
                  <c:v>142.82</c:v>
                </c:pt>
                <c:pt idx="5868">
                  <c:v>141.66999999999999</c:v>
                </c:pt>
                <c:pt idx="5869">
                  <c:v>147.91</c:v>
                </c:pt>
                <c:pt idx="5870">
                  <c:v>138.16999999999999</c:v>
                </c:pt>
                <c:pt idx="5871">
                  <c:v>135.65</c:v>
                </c:pt>
                <c:pt idx="5872">
                  <c:v>145.24</c:v>
                </c:pt>
                <c:pt idx="5873">
                  <c:v>140.38</c:v>
                </c:pt>
                <c:pt idx="5874">
                  <c:v>140.58000000000001</c:v>
                </c:pt>
                <c:pt idx="5875">
                  <c:v>146.88</c:v>
                </c:pt>
                <c:pt idx="5876">
                  <c:v>141.57</c:v>
                </c:pt>
                <c:pt idx="5877">
                  <c:v>141.97</c:v>
                </c:pt>
                <c:pt idx="5878">
                  <c:v>148.77000000000001</c:v>
                </c:pt>
                <c:pt idx="5879">
                  <c:v>139.72999999999999</c:v>
                </c:pt>
                <c:pt idx="5880">
                  <c:v>141.63999999999999</c:v>
                </c:pt>
                <c:pt idx="5881">
                  <c:v>144.49</c:v>
                </c:pt>
                <c:pt idx="5882">
                  <c:v>141.57</c:v>
                </c:pt>
                <c:pt idx="5883">
                  <c:v>140.38</c:v>
                </c:pt>
                <c:pt idx="5884">
                  <c:v>139.5</c:v>
                </c:pt>
                <c:pt idx="5885">
                  <c:v>140.56</c:v>
                </c:pt>
                <c:pt idx="5886">
                  <c:v>143.25</c:v>
                </c:pt>
                <c:pt idx="5887">
                  <c:v>144.08000000000001</c:v>
                </c:pt>
                <c:pt idx="5888">
                  <c:v>145.82</c:v>
                </c:pt>
                <c:pt idx="5889">
                  <c:v>148.34</c:v>
                </c:pt>
                <c:pt idx="5890">
                  <c:v>143.15</c:v>
                </c:pt>
                <c:pt idx="5891">
                  <c:v>146.78</c:v>
                </c:pt>
                <c:pt idx="5892">
                  <c:v>150.53</c:v>
                </c:pt>
                <c:pt idx="5893">
                  <c:v>146.07</c:v>
                </c:pt>
                <c:pt idx="5894">
                  <c:v>144.13</c:v>
                </c:pt>
                <c:pt idx="5895">
                  <c:v>149.69999999999999</c:v>
                </c:pt>
                <c:pt idx="5896">
                  <c:v>144.59</c:v>
                </c:pt>
                <c:pt idx="5897">
                  <c:v>144.16</c:v>
                </c:pt>
                <c:pt idx="5898">
                  <c:v>150.69999999999999</c:v>
                </c:pt>
                <c:pt idx="5899">
                  <c:v>145.37</c:v>
                </c:pt>
                <c:pt idx="5900">
                  <c:v>145.85</c:v>
                </c:pt>
                <c:pt idx="5901">
                  <c:v>150.4</c:v>
                </c:pt>
                <c:pt idx="5902">
                  <c:v>148.36000000000001</c:v>
                </c:pt>
                <c:pt idx="5903">
                  <c:v>149.24</c:v>
                </c:pt>
                <c:pt idx="5904">
                  <c:v>155.29</c:v>
                </c:pt>
                <c:pt idx="5905">
                  <c:v>147.51</c:v>
                </c:pt>
                <c:pt idx="5906">
                  <c:v>144.31</c:v>
                </c:pt>
                <c:pt idx="5907">
                  <c:v>149.62</c:v>
                </c:pt>
                <c:pt idx="5908">
                  <c:v>144.51</c:v>
                </c:pt>
                <c:pt idx="5909">
                  <c:v>145.07</c:v>
                </c:pt>
                <c:pt idx="5910">
                  <c:v>153.5</c:v>
                </c:pt>
                <c:pt idx="5911">
                  <c:v>147.36000000000001</c:v>
                </c:pt>
                <c:pt idx="5912">
                  <c:v>146.9</c:v>
                </c:pt>
                <c:pt idx="5913">
                  <c:v>157.44999999999999</c:v>
                </c:pt>
                <c:pt idx="5914">
                  <c:v>150.81</c:v>
                </c:pt>
                <c:pt idx="5915">
                  <c:v>148.82</c:v>
                </c:pt>
                <c:pt idx="5916">
                  <c:v>146.68</c:v>
                </c:pt>
                <c:pt idx="5917">
                  <c:v>147</c:v>
                </c:pt>
                <c:pt idx="5918">
                  <c:v>148.11000000000001</c:v>
                </c:pt>
                <c:pt idx="5919">
                  <c:v>149.66999999999999</c:v>
                </c:pt>
                <c:pt idx="5920">
                  <c:v>149.07</c:v>
                </c:pt>
                <c:pt idx="5921">
                  <c:v>148.46</c:v>
                </c:pt>
                <c:pt idx="5922">
                  <c:v>147.08000000000001</c:v>
                </c:pt>
                <c:pt idx="5923">
                  <c:v>147.83000000000001</c:v>
                </c:pt>
                <c:pt idx="5924">
                  <c:v>147.61000000000001</c:v>
                </c:pt>
                <c:pt idx="5925">
                  <c:v>149.47</c:v>
                </c:pt>
                <c:pt idx="5926">
                  <c:v>148.46</c:v>
                </c:pt>
                <c:pt idx="5927">
                  <c:v>155.38999999999999</c:v>
                </c:pt>
                <c:pt idx="5928">
                  <c:v>150.96</c:v>
                </c:pt>
                <c:pt idx="5929">
                  <c:v>150.55000000000001</c:v>
                </c:pt>
                <c:pt idx="5930">
                  <c:v>155.16</c:v>
                </c:pt>
                <c:pt idx="5931">
                  <c:v>148.31</c:v>
                </c:pt>
                <c:pt idx="5932">
                  <c:v>147.53</c:v>
                </c:pt>
                <c:pt idx="5933">
                  <c:v>153.4</c:v>
                </c:pt>
                <c:pt idx="5934">
                  <c:v>150.19999999999999</c:v>
                </c:pt>
                <c:pt idx="5935">
                  <c:v>148.01</c:v>
                </c:pt>
                <c:pt idx="5936">
                  <c:v>151.03</c:v>
                </c:pt>
                <c:pt idx="5937">
                  <c:v>146.02000000000001</c:v>
                </c:pt>
                <c:pt idx="5938">
                  <c:v>148.19</c:v>
                </c:pt>
                <c:pt idx="5939">
                  <c:v>151.18</c:v>
                </c:pt>
                <c:pt idx="5940">
                  <c:v>144.44</c:v>
                </c:pt>
                <c:pt idx="5941">
                  <c:v>144.56</c:v>
                </c:pt>
                <c:pt idx="5942">
                  <c:v>151.06</c:v>
                </c:pt>
                <c:pt idx="5943">
                  <c:v>144.81</c:v>
                </c:pt>
                <c:pt idx="5944">
                  <c:v>145.75</c:v>
                </c:pt>
                <c:pt idx="5945">
                  <c:v>152.44</c:v>
                </c:pt>
                <c:pt idx="5946">
                  <c:v>146.32</c:v>
                </c:pt>
                <c:pt idx="5947">
                  <c:v>146.1</c:v>
                </c:pt>
                <c:pt idx="5948">
                  <c:v>149.44999999999999</c:v>
                </c:pt>
                <c:pt idx="5949">
                  <c:v>143.18</c:v>
                </c:pt>
                <c:pt idx="5950">
                  <c:v>144.06</c:v>
                </c:pt>
                <c:pt idx="5951">
                  <c:v>151.22999999999999</c:v>
                </c:pt>
                <c:pt idx="5952">
                  <c:v>140.86000000000001</c:v>
                </c:pt>
                <c:pt idx="5953">
                  <c:v>141.63999999999999</c:v>
                </c:pt>
                <c:pt idx="5954">
                  <c:v>141.38999999999999</c:v>
                </c:pt>
                <c:pt idx="5955">
                  <c:v>141.63999999999999</c:v>
                </c:pt>
                <c:pt idx="5956">
                  <c:v>142.62</c:v>
                </c:pt>
                <c:pt idx="5957">
                  <c:v>139.9</c:v>
                </c:pt>
                <c:pt idx="5958">
                  <c:v>138.97</c:v>
                </c:pt>
                <c:pt idx="5959">
                  <c:v>140.08000000000001</c:v>
                </c:pt>
                <c:pt idx="5960">
                  <c:v>138.85</c:v>
                </c:pt>
                <c:pt idx="5961">
                  <c:v>138.49</c:v>
                </c:pt>
                <c:pt idx="5962">
                  <c:v>146.47999999999999</c:v>
                </c:pt>
                <c:pt idx="5963">
                  <c:v>140.22999999999999</c:v>
                </c:pt>
                <c:pt idx="5964">
                  <c:v>136.51</c:v>
                </c:pt>
                <c:pt idx="5965">
                  <c:v>140.94</c:v>
                </c:pt>
                <c:pt idx="5966">
                  <c:v>134.82</c:v>
                </c:pt>
                <c:pt idx="5967">
                  <c:v>139.15</c:v>
                </c:pt>
                <c:pt idx="5968">
                  <c:v>146.63</c:v>
                </c:pt>
                <c:pt idx="5969">
                  <c:v>143.78</c:v>
                </c:pt>
                <c:pt idx="5970">
                  <c:v>146.93</c:v>
                </c:pt>
                <c:pt idx="5971">
                  <c:v>153.4</c:v>
                </c:pt>
                <c:pt idx="5972">
                  <c:v>147.31</c:v>
                </c:pt>
                <c:pt idx="5973">
                  <c:v>146.02000000000001</c:v>
                </c:pt>
                <c:pt idx="5974">
                  <c:v>152.54</c:v>
                </c:pt>
                <c:pt idx="5975">
                  <c:v>146.75</c:v>
                </c:pt>
                <c:pt idx="5976">
                  <c:v>148.91999999999999</c:v>
                </c:pt>
                <c:pt idx="5977">
                  <c:v>156.66999999999999</c:v>
                </c:pt>
                <c:pt idx="5978">
                  <c:v>153.44999999999999</c:v>
                </c:pt>
                <c:pt idx="5979">
                  <c:v>153.35</c:v>
                </c:pt>
                <c:pt idx="5980">
                  <c:v>159.06</c:v>
                </c:pt>
                <c:pt idx="5981">
                  <c:v>151.99</c:v>
                </c:pt>
                <c:pt idx="5982">
                  <c:v>152.47</c:v>
                </c:pt>
                <c:pt idx="5983">
                  <c:v>158.66</c:v>
                </c:pt>
                <c:pt idx="5984">
                  <c:v>151.11000000000001</c:v>
                </c:pt>
                <c:pt idx="5985">
                  <c:v>149.97</c:v>
                </c:pt>
                <c:pt idx="5986">
                  <c:v>148.82</c:v>
                </c:pt>
                <c:pt idx="5987">
                  <c:v>149.09</c:v>
                </c:pt>
                <c:pt idx="5988">
                  <c:v>150</c:v>
                </c:pt>
                <c:pt idx="5989">
                  <c:v>147.58000000000001</c:v>
                </c:pt>
                <c:pt idx="5990">
                  <c:v>146.94999999999999</c:v>
                </c:pt>
                <c:pt idx="5991">
                  <c:v>147.76</c:v>
                </c:pt>
                <c:pt idx="5992">
                  <c:v>147.58000000000001</c:v>
                </c:pt>
                <c:pt idx="5993">
                  <c:v>147.21</c:v>
                </c:pt>
                <c:pt idx="5994">
                  <c:v>147.58000000000001</c:v>
                </c:pt>
                <c:pt idx="5995">
                  <c:v>149.32</c:v>
                </c:pt>
                <c:pt idx="5996">
                  <c:v>150.69999999999999</c:v>
                </c:pt>
                <c:pt idx="5997">
                  <c:v>154.53</c:v>
                </c:pt>
                <c:pt idx="5998">
                  <c:v>150.44999999999999</c:v>
                </c:pt>
                <c:pt idx="5999">
                  <c:v>150.35</c:v>
                </c:pt>
                <c:pt idx="6000">
                  <c:v>154.38</c:v>
                </c:pt>
                <c:pt idx="6001">
                  <c:v>146.88</c:v>
                </c:pt>
                <c:pt idx="6002">
                  <c:v>143.93</c:v>
                </c:pt>
                <c:pt idx="6003">
                  <c:v>148.69</c:v>
                </c:pt>
                <c:pt idx="6004">
                  <c:v>141.87</c:v>
                </c:pt>
                <c:pt idx="6005">
                  <c:v>140.38</c:v>
                </c:pt>
                <c:pt idx="6006">
                  <c:v>145.91999999999999</c:v>
                </c:pt>
                <c:pt idx="6007">
                  <c:v>141.47</c:v>
                </c:pt>
                <c:pt idx="6008">
                  <c:v>141.87</c:v>
                </c:pt>
                <c:pt idx="6009">
                  <c:v>146.69999999999999</c:v>
                </c:pt>
                <c:pt idx="6010">
                  <c:v>142.27000000000001</c:v>
                </c:pt>
                <c:pt idx="6011">
                  <c:v>141.26</c:v>
                </c:pt>
                <c:pt idx="6012">
                  <c:v>147.33000000000001</c:v>
                </c:pt>
                <c:pt idx="6013">
                  <c:v>138.72</c:v>
                </c:pt>
                <c:pt idx="6014">
                  <c:v>140.63</c:v>
                </c:pt>
                <c:pt idx="6015">
                  <c:v>146.65</c:v>
                </c:pt>
                <c:pt idx="6016">
                  <c:v>139.16999999999999</c:v>
                </c:pt>
                <c:pt idx="6017">
                  <c:v>140.28</c:v>
                </c:pt>
                <c:pt idx="6018">
                  <c:v>148.09</c:v>
                </c:pt>
                <c:pt idx="6019">
                  <c:v>140.11000000000001</c:v>
                </c:pt>
                <c:pt idx="6020">
                  <c:v>140.96</c:v>
                </c:pt>
                <c:pt idx="6021">
                  <c:v>151.13</c:v>
                </c:pt>
                <c:pt idx="6022">
                  <c:v>141.84</c:v>
                </c:pt>
                <c:pt idx="6023">
                  <c:v>141.74</c:v>
                </c:pt>
                <c:pt idx="6024">
                  <c:v>138.94999999999999</c:v>
                </c:pt>
                <c:pt idx="6025">
                  <c:v>144.34</c:v>
                </c:pt>
                <c:pt idx="6026">
                  <c:v>145.07</c:v>
                </c:pt>
                <c:pt idx="6027">
                  <c:v>142.88</c:v>
                </c:pt>
                <c:pt idx="6028">
                  <c:v>145.29</c:v>
                </c:pt>
                <c:pt idx="6029">
                  <c:v>144.84</c:v>
                </c:pt>
                <c:pt idx="6030">
                  <c:v>142.27000000000001</c:v>
                </c:pt>
                <c:pt idx="6031">
                  <c:v>139</c:v>
                </c:pt>
                <c:pt idx="6032">
                  <c:v>145.62</c:v>
                </c:pt>
                <c:pt idx="6033">
                  <c:v>141.24</c:v>
                </c:pt>
                <c:pt idx="6034">
                  <c:v>141.38999999999999</c:v>
                </c:pt>
                <c:pt idx="6035">
                  <c:v>146.16999999999999</c:v>
                </c:pt>
                <c:pt idx="6036">
                  <c:v>141.82</c:v>
                </c:pt>
                <c:pt idx="6037">
                  <c:v>142.12</c:v>
                </c:pt>
                <c:pt idx="6038">
                  <c:v>148.26</c:v>
                </c:pt>
                <c:pt idx="6039">
                  <c:v>144.36000000000001</c:v>
                </c:pt>
                <c:pt idx="6040">
                  <c:v>144.71</c:v>
                </c:pt>
                <c:pt idx="6041">
                  <c:v>150.4</c:v>
                </c:pt>
                <c:pt idx="6042">
                  <c:v>146.15</c:v>
                </c:pt>
                <c:pt idx="6043">
                  <c:v>144.91</c:v>
                </c:pt>
                <c:pt idx="6044">
                  <c:v>149.47</c:v>
                </c:pt>
                <c:pt idx="6045">
                  <c:v>141.79</c:v>
                </c:pt>
                <c:pt idx="6046">
                  <c:v>144.66</c:v>
                </c:pt>
                <c:pt idx="6047">
                  <c:v>151.79</c:v>
                </c:pt>
                <c:pt idx="6048">
                  <c:v>144.74</c:v>
                </c:pt>
                <c:pt idx="6049">
                  <c:v>141.72</c:v>
                </c:pt>
                <c:pt idx="6050">
                  <c:v>148.69</c:v>
                </c:pt>
                <c:pt idx="6051">
                  <c:v>141.41</c:v>
                </c:pt>
                <c:pt idx="6052">
                  <c:v>141.69</c:v>
                </c:pt>
                <c:pt idx="6053">
                  <c:v>152.06</c:v>
                </c:pt>
                <c:pt idx="6054">
                  <c:v>141.99</c:v>
                </c:pt>
                <c:pt idx="6055">
                  <c:v>143.19999999999999</c:v>
                </c:pt>
                <c:pt idx="6056">
                  <c:v>146.25</c:v>
                </c:pt>
                <c:pt idx="6057">
                  <c:v>145.52000000000001</c:v>
                </c:pt>
                <c:pt idx="6058">
                  <c:v>144.28</c:v>
                </c:pt>
                <c:pt idx="6059">
                  <c:v>144.91</c:v>
                </c:pt>
                <c:pt idx="6060">
                  <c:v>146</c:v>
                </c:pt>
                <c:pt idx="6061">
                  <c:v>146.72999999999999</c:v>
                </c:pt>
                <c:pt idx="6062">
                  <c:v>146.65</c:v>
                </c:pt>
                <c:pt idx="6063">
                  <c:v>146.63</c:v>
                </c:pt>
                <c:pt idx="6064">
                  <c:v>152.57</c:v>
                </c:pt>
                <c:pt idx="6065">
                  <c:v>143.35</c:v>
                </c:pt>
                <c:pt idx="6066">
                  <c:v>140.91</c:v>
                </c:pt>
                <c:pt idx="6067">
                  <c:v>147.21</c:v>
                </c:pt>
                <c:pt idx="6068">
                  <c:v>141.63999999999999</c:v>
                </c:pt>
                <c:pt idx="6069">
                  <c:v>141.54</c:v>
                </c:pt>
                <c:pt idx="6070">
                  <c:v>149.09</c:v>
                </c:pt>
                <c:pt idx="6071">
                  <c:v>143.76</c:v>
                </c:pt>
                <c:pt idx="6072">
                  <c:v>142.6</c:v>
                </c:pt>
                <c:pt idx="6073">
                  <c:v>148.24</c:v>
                </c:pt>
                <c:pt idx="6074">
                  <c:v>142.57</c:v>
                </c:pt>
                <c:pt idx="6075">
                  <c:v>145.22</c:v>
                </c:pt>
                <c:pt idx="6076">
                  <c:v>150.76</c:v>
                </c:pt>
                <c:pt idx="6077">
                  <c:v>146.44999999999999</c:v>
                </c:pt>
                <c:pt idx="6078">
                  <c:v>145.29</c:v>
                </c:pt>
                <c:pt idx="6079">
                  <c:v>152.01</c:v>
                </c:pt>
                <c:pt idx="6080">
                  <c:v>146.37</c:v>
                </c:pt>
                <c:pt idx="6081">
                  <c:v>143.76</c:v>
                </c:pt>
                <c:pt idx="6082">
                  <c:v>148.74</c:v>
                </c:pt>
                <c:pt idx="6083">
                  <c:v>144.61000000000001</c:v>
                </c:pt>
                <c:pt idx="6084">
                  <c:v>146.1</c:v>
                </c:pt>
                <c:pt idx="6085">
                  <c:v>152.94999999999999</c:v>
                </c:pt>
                <c:pt idx="6086">
                  <c:v>147.1</c:v>
                </c:pt>
                <c:pt idx="6087">
                  <c:v>146.69999999999999</c:v>
                </c:pt>
                <c:pt idx="6088">
                  <c:v>160.5</c:v>
                </c:pt>
                <c:pt idx="6089">
                  <c:v>149.6</c:v>
                </c:pt>
                <c:pt idx="6090">
                  <c:v>150.96</c:v>
                </c:pt>
                <c:pt idx="6091">
                  <c:v>150.6</c:v>
                </c:pt>
                <c:pt idx="6092">
                  <c:v>151.74</c:v>
                </c:pt>
                <c:pt idx="6093">
                  <c:v>152.44</c:v>
                </c:pt>
                <c:pt idx="6094">
                  <c:v>150.13</c:v>
                </c:pt>
                <c:pt idx="6095">
                  <c:v>149.5</c:v>
                </c:pt>
                <c:pt idx="6096">
                  <c:v>149.22</c:v>
                </c:pt>
                <c:pt idx="6097">
                  <c:v>147.88999999999999</c:v>
                </c:pt>
                <c:pt idx="6098">
                  <c:v>143.03</c:v>
                </c:pt>
                <c:pt idx="6099">
                  <c:v>149.94999999999999</c:v>
                </c:pt>
                <c:pt idx="6100">
                  <c:v>146.44999999999999</c:v>
                </c:pt>
                <c:pt idx="6101">
                  <c:v>146.80000000000001</c:v>
                </c:pt>
                <c:pt idx="6102">
                  <c:v>151.99</c:v>
                </c:pt>
                <c:pt idx="6103">
                  <c:v>144.86000000000001</c:v>
                </c:pt>
                <c:pt idx="6104">
                  <c:v>144.79</c:v>
                </c:pt>
                <c:pt idx="6105">
                  <c:v>152.04</c:v>
                </c:pt>
                <c:pt idx="6106">
                  <c:v>147.88999999999999</c:v>
                </c:pt>
                <c:pt idx="6107">
                  <c:v>146.37</c:v>
                </c:pt>
                <c:pt idx="6108">
                  <c:v>150.44999999999999</c:v>
                </c:pt>
                <c:pt idx="6109">
                  <c:v>145.9</c:v>
                </c:pt>
                <c:pt idx="6110">
                  <c:v>144.69</c:v>
                </c:pt>
                <c:pt idx="6111">
                  <c:v>152.16999999999999</c:v>
                </c:pt>
                <c:pt idx="6112">
                  <c:v>145.22</c:v>
                </c:pt>
                <c:pt idx="6113">
                  <c:v>144.61000000000001</c:v>
                </c:pt>
                <c:pt idx="6114">
                  <c:v>149.72</c:v>
                </c:pt>
                <c:pt idx="6115">
                  <c:v>144.74</c:v>
                </c:pt>
                <c:pt idx="6116">
                  <c:v>145.37</c:v>
                </c:pt>
                <c:pt idx="6117">
                  <c:v>152.77000000000001</c:v>
                </c:pt>
                <c:pt idx="6118">
                  <c:v>143.91</c:v>
                </c:pt>
                <c:pt idx="6119">
                  <c:v>146.12</c:v>
                </c:pt>
                <c:pt idx="6120">
                  <c:v>147.47999999999999</c:v>
                </c:pt>
                <c:pt idx="6121">
                  <c:v>148.09</c:v>
                </c:pt>
                <c:pt idx="6122">
                  <c:v>147.88999999999999</c:v>
                </c:pt>
                <c:pt idx="6123">
                  <c:v>147.94</c:v>
                </c:pt>
                <c:pt idx="6124">
                  <c:v>148.66999999999999</c:v>
                </c:pt>
                <c:pt idx="6125">
                  <c:v>150.08000000000001</c:v>
                </c:pt>
                <c:pt idx="6126">
                  <c:v>148.51</c:v>
                </c:pt>
                <c:pt idx="6127">
                  <c:v>150.15</c:v>
                </c:pt>
                <c:pt idx="6128">
                  <c:v>155.84</c:v>
                </c:pt>
                <c:pt idx="6129">
                  <c:v>150.96</c:v>
                </c:pt>
                <c:pt idx="6130">
                  <c:v>150.58000000000001</c:v>
                </c:pt>
                <c:pt idx="6131">
                  <c:v>154.63</c:v>
                </c:pt>
                <c:pt idx="6132">
                  <c:v>147.22999999999999</c:v>
                </c:pt>
                <c:pt idx="6133">
                  <c:v>148.87</c:v>
                </c:pt>
                <c:pt idx="6134">
                  <c:v>153.55000000000001</c:v>
                </c:pt>
                <c:pt idx="6135">
                  <c:v>149.22</c:v>
                </c:pt>
                <c:pt idx="6136">
                  <c:v>146.22</c:v>
                </c:pt>
                <c:pt idx="6137">
                  <c:v>147.28</c:v>
                </c:pt>
                <c:pt idx="6138">
                  <c:v>139.78</c:v>
                </c:pt>
                <c:pt idx="6139">
                  <c:v>142.66999999999999</c:v>
                </c:pt>
                <c:pt idx="6140">
                  <c:v>148.51</c:v>
                </c:pt>
                <c:pt idx="6141">
                  <c:v>144.21</c:v>
                </c:pt>
                <c:pt idx="6142">
                  <c:v>144.34</c:v>
                </c:pt>
                <c:pt idx="6143">
                  <c:v>150.19999999999999</c:v>
                </c:pt>
                <c:pt idx="6144">
                  <c:v>145.24</c:v>
                </c:pt>
                <c:pt idx="6145">
                  <c:v>144.76</c:v>
                </c:pt>
                <c:pt idx="6146">
                  <c:v>149.41999999999999</c:v>
                </c:pt>
                <c:pt idx="6147">
                  <c:v>143.68</c:v>
                </c:pt>
                <c:pt idx="6148">
                  <c:v>144.31</c:v>
                </c:pt>
                <c:pt idx="6149">
                  <c:v>155.38999999999999</c:v>
                </c:pt>
                <c:pt idx="6150">
                  <c:v>144.18</c:v>
                </c:pt>
                <c:pt idx="6151">
                  <c:v>144.11000000000001</c:v>
                </c:pt>
                <c:pt idx="6152">
                  <c:v>144.38999999999999</c:v>
                </c:pt>
                <c:pt idx="6153">
                  <c:v>141.79</c:v>
                </c:pt>
                <c:pt idx="6154">
                  <c:v>142.6</c:v>
                </c:pt>
                <c:pt idx="6155">
                  <c:v>141.26</c:v>
                </c:pt>
                <c:pt idx="6156">
                  <c:v>141.66999999999999</c:v>
                </c:pt>
                <c:pt idx="6157">
                  <c:v>145.24</c:v>
                </c:pt>
                <c:pt idx="6158">
                  <c:v>142.6</c:v>
                </c:pt>
                <c:pt idx="6159">
                  <c:v>144.46</c:v>
                </c:pt>
                <c:pt idx="6160">
                  <c:v>148.69</c:v>
                </c:pt>
                <c:pt idx="6161">
                  <c:v>142.15</c:v>
                </c:pt>
                <c:pt idx="6162">
                  <c:v>142.62</c:v>
                </c:pt>
                <c:pt idx="6163">
                  <c:v>147.47999999999999</c:v>
                </c:pt>
                <c:pt idx="6164">
                  <c:v>142.80000000000001</c:v>
                </c:pt>
                <c:pt idx="6165">
                  <c:v>142.97999999999999</c:v>
                </c:pt>
                <c:pt idx="6166">
                  <c:v>148.06</c:v>
                </c:pt>
                <c:pt idx="6167">
                  <c:v>143.78</c:v>
                </c:pt>
                <c:pt idx="6168">
                  <c:v>143.33000000000001</c:v>
                </c:pt>
                <c:pt idx="6169">
                  <c:v>149.32</c:v>
                </c:pt>
                <c:pt idx="6170">
                  <c:v>144.13</c:v>
                </c:pt>
                <c:pt idx="6171">
                  <c:v>145.49</c:v>
                </c:pt>
                <c:pt idx="6172">
                  <c:v>150.96</c:v>
                </c:pt>
                <c:pt idx="6173">
                  <c:v>146.12</c:v>
                </c:pt>
                <c:pt idx="6174">
                  <c:v>147.16</c:v>
                </c:pt>
                <c:pt idx="6175">
                  <c:v>152.19</c:v>
                </c:pt>
                <c:pt idx="6176">
                  <c:v>146.78</c:v>
                </c:pt>
                <c:pt idx="6177">
                  <c:v>147</c:v>
                </c:pt>
                <c:pt idx="6178">
                  <c:v>153.41999999999999</c:v>
                </c:pt>
                <c:pt idx="6179">
                  <c:v>145.27000000000001</c:v>
                </c:pt>
                <c:pt idx="6180">
                  <c:v>145.44</c:v>
                </c:pt>
                <c:pt idx="6181">
                  <c:v>156.85</c:v>
                </c:pt>
                <c:pt idx="6182">
                  <c:v>146.58000000000001</c:v>
                </c:pt>
                <c:pt idx="6183">
                  <c:v>145.87</c:v>
                </c:pt>
                <c:pt idx="6184">
                  <c:v>142.77000000000001</c:v>
                </c:pt>
                <c:pt idx="6185">
                  <c:v>141.21</c:v>
                </c:pt>
                <c:pt idx="6186">
                  <c:v>140.46</c:v>
                </c:pt>
                <c:pt idx="6187">
                  <c:v>140.46</c:v>
                </c:pt>
                <c:pt idx="6188">
                  <c:v>139.85</c:v>
                </c:pt>
                <c:pt idx="6189">
                  <c:v>140.84</c:v>
                </c:pt>
                <c:pt idx="6190">
                  <c:v>138.04</c:v>
                </c:pt>
                <c:pt idx="6191">
                  <c:v>136.61000000000001</c:v>
                </c:pt>
                <c:pt idx="6192">
                  <c:v>140.41</c:v>
                </c:pt>
                <c:pt idx="6193">
                  <c:v>136.96</c:v>
                </c:pt>
                <c:pt idx="6194">
                  <c:v>138.24</c:v>
                </c:pt>
                <c:pt idx="6195">
                  <c:v>145.49</c:v>
                </c:pt>
                <c:pt idx="6196">
                  <c:v>141.04</c:v>
                </c:pt>
                <c:pt idx="6197">
                  <c:v>141.29</c:v>
                </c:pt>
                <c:pt idx="6198">
                  <c:v>147.26</c:v>
                </c:pt>
                <c:pt idx="6199">
                  <c:v>145.27000000000001</c:v>
                </c:pt>
                <c:pt idx="6200">
                  <c:v>146.05000000000001</c:v>
                </c:pt>
                <c:pt idx="6201">
                  <c:v>150.72999999999999</c:v>
                </c:pt>
                <c:pt idx="6202">
                  <c:v>145.66999999999999</c:v>
                </c:pt>
                <c:pt idx="6203">
                  <c:v>146.78</c:v>
                </c:pt>
                <c:pt idx="6204">
                  <c:v>153.65</c:v>
                </c:pt>
                <c:pt idx="6205">
                  <c:v>150.08000000000001</c:v>
                </c:pt>
                <c:pt idx="6206">
                  <c:v>148.77000000000001</c:v>
                </c:pt>
                <c:pt idx="6207">
                  <c:v>150.83000000000001</c:v>
                </c:pt>
                <c:pt idx="6208">
                  <c:v>146.12</c:v>
                </c:pt>
                <c:pt idx="6209">
                  <c:v>143.72999999999999</c:v>
                </c:pt>
                <c:pt idx="6210">
                  <c:v>146.68</c:v>
                </c:pt>
                <c:pt idx="6211">
                  <c:v>139.78</c:v>
                </c:pt>
                <c:pt idx="6212">
                  <c:v>137.38999999999999</c:v>
                </c:pt>
                <c:pt idx="6213">
                  <c:v>146.25</c:v>
                </c:pt>
                <c:pt idx="6214">
                  <c:v>141.44</c:v>
                </c:pt>
                <c:pt idx="6215">
                  <c:v>143.1</c:v>
                </c:pt>
                <c:pt idx="6216">
                  <c:v>145.52000000000001</c:v>
                </c:pt>
                <c:pt idx="6217">
                  <c:v>147.56</c:v>
                </c:pt>
                <c:pt idx="6218">
                  <c:v>146.02000000000001</c:v>
                </c:pt>
                <c:pt idx="6219">
                  <c:v>146.32</c:v>
                </c:pt>
                <c:pt idx="6220">
                  <c:v>144.41</c:v>
                </c:pt>
                <c:pt idx="6221">
                  <c:v>141.34</c:v>
                </c:pt>
                <c:pt idx="6222">
                  <c:v>142.62</c:v>
                </c:pt>
                <c:pt idx="6223">
                  <c:v>143.4</c:v>
                </c:pt>
                <c:pt idx="6224">
                  <c:v>150.4</c:v>
                </c:pt>
                <c:pt idx="6225">
                  <c:v>147.43</c:v>
                </c:pt>
                <c:pt idx="6226">
                  <c:v>147.99</c:v>
                </c:pt>
                <c:pt idx="6227">
                  <c:v>156.37</c:v>
                </c:pt>
                <c:pt idx="6228">
                  <c:v>151.94</c:v>
                </c:pt>
                <c:pt idx="6229">
                  <c:v>147.36000000000001</c:v>
                </c:pt>
                <c:pt idx="6230">
                  <c:v>151.84</c:v>
                </c:pt>
                <c:pt idx="6231">
                  <c:v>145.77000000000001</c:v>
                </c:pt>
                <c:pt idx="6232">
                  <c:v>148.01</c:v>
                </c:pt>
                <c:pt idx="6233">
                  <c:v>153.9</c:v>
                </c:pt>
                <c:pt idx="6234">
                  <c:v>148.06</c:v>
                </c:pt>
                <c:pt idx="6235">
                  <c:v>147.41</c:v>
                </c:pt>
                <c:pt idx="6236">
                  <c:v>154.33000000000001</c:v>
                </c:pt>
                <c:pt idx="6237">
                  <c:v>148.41</c:v>
                </c:pt>
                <c:pt idx="6238">
                  <c:v>147.81</c:v>
                </c:pt>
                <c:pt idx="6239">
                  <c:v>153.27000000000001</c:v>
                </c:pt>
                <c:pt idx="6240">
                  <c:v>144.38999999999999</c:v>
                </c:pt>
                <c:pt idx="6241">
                  <c:v>144.96</c:v>
                </c:pt>
                <c:pt idx="6242">
                  <c:v>152.41999999999999</c:v>
                </c:pt>
                <c:pt idx="6243">
                  <c:v>145.77000000000001</c:v>
                </c:pt>
                <c:pt idx="6244">
                  <c:v>145.27000000000001</c:v>
                </c:pt>
                <c:pt idx="6245">
                  <c:v>152.62</c:v>
                </c:pt>
                <c:pt idx="6246">
                  <c:v>145.34</c:v>
                </c:pt>
                <c:pt idx="6247">
                  <c:v>146.55000000000001</c:v>
                </c:pt>
                <c:pt idx="6248">
                  <c:v>147.28</c:v>
                </c:pt>
                <c:pt idx="6249">
                  <c:v>147.28</c:v>
                </c:pt>
                <c:pt idx="6250">
                  <c:v>146.88</c:v>
                </c:pt>
                <c:pt idx="6251">
                  <c:v>146.35</c:v>
                </c:pt>
                <c:pt idx="6252">
                  <c:v>148.41</c:v>
                </c:pt>
                <c:pt idx="6253">
                  <c:v>147.58000000000001</c:v>
                </c:pt>
                <c:pt idx="6254">
                  <c:v>146.6</c:v>
                </c:pt>
                <c:pt idx="6255">
                  <c:v>147.47999999999999</c:v>
                </c:pt>
                <c:pt idx="6256">
                  <c:v>153.63</c:v>
                </c:pt>
                <c:pt idx="6257">
                  <c:v>148.01</c:v>
                </c:pt>
                <c:pt idx="6258">
                  <c:v>145.59</c:v>
                </c:pt>
                <c:pt idx="6259">
                  <c:v>151.18</c:v>
                </c:pt>
                <c:pt idx="6260">
                  <c:v>147.46</c:v>
                </c:pt>
                <c:pt idx="6261">
                  <c:v>149.77000000000001</c:v>
                </c:pt>
                <c:pt idx="6262">
                  <c:v>153.9</c:v>
                </c:pt>
                <c:pt idx="6263">
                  <c:v>148.54</c:v>
                </c:pt>
                <c:pt idx="6264">
                  <c:v>147.99</c:v>
                </c:pt>
                <c:pt idx="6265">
                  <c:v>152.72</c:v>
                </c:pt>
                <c:pt idx="6266">
                  <c:v>147.41</c:v>
                </c:pt>
                <c:pt idx="6267">
                  <c:v>149.09</c:v>
                </c:pt>
                <c:pt idx="6268">
                  <c:v>153.72999999999999</c:v>
                </c:pt>
                <c:pt idx="6269">
                  <c:v>151.38</c:v>
                </c:pt>
                <c:pt idx="6270">
                  <c:v>150.4</c:v>
                </c:pt>
                <c:pt idx="6271">
                  <c:v>156.24</c:v>
                </c:pt>
                <c:pt idx="6272">
                  <c:v>150.19999999999999</c:v>
                </c:pt>
                <c:pt idx="6273">
                  <c:v>148.13999999999999</c:v>
                </c:pt>
                <c:pt idx="6274">
                  <c:v>152.06</c:v>
                </c:pt>
                <c:pt idx="6275">
                  <c:v>145.82</c:v>
                </c:pt>
                <c:pt idx="6276">
                  <c:v>143.58000000000001</c:v>
                </c:pt>
                <c:pt idx="6277">
                  <c:v>148.97</c:v>
                </c:pt>
                <c:pt idx="6278">
                  <c:v>144.13</c:v>
                </c:pt>
                <c:pt idx="6279">
                  <c:v>143.18</c:v>
                </c:pt>
                <c:pt idx="6280">
                  <c:v>149.07</c:v>
                </c:pt>
                <c:pt idx="6281">
                  <c:v>141.54</c:v>
                </c:pt>
                <c:pt idx="6282">
                  <c:v>143.91</c:v>
                </c:pt>
                <c:pt idx="6283">
                  <c:v>143.38</c:v>
                </c:pt>
                <c:pt idx="6284">
                  <c:v>142.35</c:v>
                </c:pt>
                <c:pt idx="6285">
                  <c:v>143.18</c:v>
                </c:pt>
                <c:pt idx="6286">
                  <c:v>144.18</c:v>
                </c:pt>
                <c:pt idx="6287">
                  <c:v>142.41999999999999</c:v>
                </c:pt>
                <c:pt idx="6288">
                  <c:v>143.47999999999999</c:v>
                </c:pt>
                <c:pt idx="6289">
                  <c:v>145.02000000000001</c:v>
                </c:pt>
                <c:pt idx="6290">
                  <c:v>143.47999999999999</c:v>
                </c:pt>
                <c:pt idx="6291">
                  <c:v>151.66</c:v>
                </c:pt>
                <c:pt idx="6292">
                  <c:v>147.81</c:v>
                </c:pt>
                <c:pt idx="6293">
                  <c:v>149.75</c:v>
                </c:pt>
                <c:pt idx="6294">
                  <c:v>154.31</c:v>
                </c:pt>
                <c:pt idx="6295">
                  <c:v>150.19999999999999</c:v>
                </c:pt>
                <c:pt idx="6296">
                  <c:v>149.24</c:v>
                </c:pt>
                <c:pt idx="6297">
                  <c:v>153.16999999999999</c:v>
                </c:pt>
                <c:pt idx="6298">
                  <c:v>145.13999999999999</c:v>
                </c:pt>
                <c:pt idx="6299">
                  <c:v>145.62</c:v>
                </c:pt>
                <c:pt idx="6300">
                  <c:v>152.44</c:v>
                </c:pt>
                <c:pt idx="6301">
                  <c:v>146.35</c:v>
                </c:pt>
                <c:pt idx="6302">
                  <c:v>145.16999999999999</c:v>
                </c:pt>
                <c:pt idx="6303">
                  <c:v>153.07</c:v>
                </c:pt>
                <c:pt idx="6304">
                  <c:v>149.44999999999999</c:v>
                </c:pt>
                <c:pt idx="6305">
                  <c:v>151.69</c:v>
                </c:pt>
                <c:pt idx="6306">
                  <c:v>158.46</c:v>
                </c:pt>
                <c:pt idx="6307">
                  <c:v>152.79</c:v>
                </c:pt>
                <c:pt idx="6308">
                  <c:v>152.11000000000001</c:v>
                </c:pt>
                <c:pt idx="6309">
                  <c:v>157.88</c:v>
                </c:pt>
                <c:pt idx="6310">
                  <c:v>147.63</c:v>
                </c:pt>
                <c:pt idx="6311">
                  <c:v>147.78</c:v>
                </c:pt>
                <c:pt idx="6312">
                  <c:v>157.1</c:v>
                </c:pt>
                <c:pt idx="6313">
                  <c:v>144.69</c:v>
                </c:pt>
                <c:pt idx="6314">
                  <c:v>146.16999999999999</c:v>
                </c:pt>
                <c:pt idx="6315">
                  <c:v>147.31</c:v>
                </c:pt>
                <c:pt idx="6316">
                  <c:v>149.55000000000001</c:v>
                </c:pt>
                <c:pt idx="6317">
                  <c:v>148.74</c:v>
                </c:pt>
                <c:pt idx="6318">
                  <c:v>146.72999999999999</c:v>
                </c:pt>
                <c:pt idx="6319">
                  <c:v>150.03</c:v>
                </c:pt>
                <c:pt idx="6320">
                  <c:v>150.15</c:v>
                </c:pt>
                <c:pt idx="6321">
                  <c:v>150.35</c:v>
                </c:pt>
                <c:pt idx="6322">
                  <c:v>149.87</c:v>
                </c:pt>
                <c:pt idx="6323">
                  <c:v>154.91</c:v>
                </c:pt>
                <c:pt idx="6324">
                  <c:v>148.51</c:v>
                </c:pt>
                <c:pt idx="6325">
                  <c:v>146.94999999999999</c:v>
                </c:pt>
                <c:pt idx="6326">
                  <c:v>152.13999999999999</c:v>
                </c:pt>
                <c:pt idx="6327">
                  <c:v>145.80000000000001</c:v>
                </c:pt>
                <c:pt idx="6328">
                  <c:v>146.58000000000001</c:v>
                </c:pt>
                <c:pt idx="6329">
                  <c:v>152.27000000000001</c:v>
                </c:pt>
                <c:pt idx="6330">
                  <c:v>149.41999999999999</c:v>
                </c:pt>
                <c:pt idx="6331">
                  <c:v>152.16999999999999</c:v>
                </c:pt>
                <c:pt idx="6332">
                  <c:v>156.13999999999999</c:v>
                </c:pt>
                <c:pt idx="6333">
                  <c:v>150.72999999999999</c:v>
                </c:pt>
                <c:pt idx="6334">
                  <c:v>150.33000000000001</c:v>
                </c:pt>
                <c:pt idx="6335">
                  <c:v>153.75</c:v>
                </c:pt>
                <c:pt idx="6336">
                  <c:v>147.03</c:v>
                </c:pt>
                <c:pt idx="6337">
                  <c:v>145.75</c:v>
                </c:pt>
                <c:pt idx="6338">
                  <c:v>147.31</c:v>
                </c:pt>
                <c:pt idx="6339">
                  <c:v>144.84</c:v>
                </c:pt>
                <c:pt idx="6340">
                  <c:v>148.06</c:v>
                </c:pt>
                <c:pt idx="6341">
                  <c:v>153.85</c:v>
                </c:pt>
                <c:pt idx="6342">
                  <c:v>146</c:v>
                </c:pt>
                <c:pt idx="6343">
                  <c:v>145.44</c:v>
                </c:pt>
                <c:pt idx="6344">
                  <c:v>155.19</c:v>
                </c:pt>
                <c:pt idx="6345">
                  <c:v>145.94999999999999</c:v>
                </c:pt>
                <c:pt idx="6346">
                  <c:v>146.9</c:v>
                </c:pt>
                <c:pt idx="6347">
                  <c:v>146.97999999999999</c:v>
                </c:pt>
                <c:pt idx="6348">
                  <c:v>147.1</c:v>
                </c:pt>
                <c:pt idx="6349">
                  <c:v>147.86000000000001</c:v>
                </c:pt>
                <c:pt idx="6350">
                  <c:v>149.27000000000001</c:v>
                </c:pt>
                <c:pt idx="6351">
                  <c:v>148.97</c:v>
                </c:pt>
                <c:pt idx="6352">
                  <c:v>145.77000000000001</c:v>
                </c:pt>
                <c:pt idx="6353">
                  <c:v>143.72999999999999</c:v>
                </c:pt>
                <c:pt idx="6354">
                  <c:v>141.21</c:v>
                </c:pt>
                <c:pt idx="6355">
                  <c:v>146.68</c:v>
                </c:pt>
                <c:pt idx="6356">
                  <c:v>142.41999999999999</c:v>
                </c:pt>
                <c:pt idx="6357">
                  <c:v>142.75</c:v>
                </c:pt>
                <c:pt idx="6358">
                  <c:v>148.69</c:v>
                </c:pt>
                <c:pt idx="6359">
                  <c:v>144.61000000000001</c:v>
                </c:pt>
                <c:pt idx="6360">
                  <c:v>143.55000000000001</c:v>
                </c:pt>
                <c:pt idx="6361">
                  <c:v>149.72</c:v>
                </c:pt>
                <c:pt idx="6362">
                  <c:v>146.63</c:v>
                </c:pt>
                <c:pt idx="6363">
                  <c:v>147.71</c:v>
                </c:pt>
                <c:pt idx="6364">
                  <c:v>155.29</c:v>
                </c:pt>
                <c:pt idx="6365">
                  <c:v>151.03</c:v>
                </c:pt>
                <c:pt idx="6366">
                  <c:v>147.78</c:v>
                </c:pt>
                <c:pt idx="6367">
                  <c:v>153.32</c:v>
                </c:pt>
                <c:pt idx="6368">
                  <c:v>152.04</c:v>
                </c:pt>
                <c:pt idx="6369">
                  <c:v>150.47999999999999</c:v>
                </c:pt>
                <c:pt idx="6370">
                  <c:v>155.11000000000001</c:v>
                </c:pt>
                <c:pt idx="6371">
                  <c:v>148.99</c:v>
                </c:pt>
                <c:pt idx="6372">
                  <c:v>150.86000000000001</c:v>
                </c:pt>
                <c:pt idx="6373">
                  <c:v>156.82</c:v>
                </c:pt>
                <c:pt idx="6374">
                  <c:v>151.13</c:v>
                </c:pt>
                <c:pt idx="6375">
                  <c:v>149.5</c:v>
                </c:pt>
                <c:pt idx="6376">
                  <c:v>156.34</c:v>
                </c:pt>
                <c:pt idx="6377">
                  <c:v>145.69</c:v>
                </c:pt>
                <c:pt idx="6378">
                  <c:v>145.38999999999999</c:v>
                </c:pt>
                <c:pt idx="6379">
                  <c:v>145.62</c:v>
                </c:pt>
                <c:pt idx="6380">
                  <c:v>139.27000000000001</c:v>
                </c:pt>
                <c:pt idx="6381">
                  <c:v>137.79</c:v>
                </c:pt>
                <c:pt idx="6382">
                  <c:v>137.54</c:v>
                </c:pt>
                <c:pt idx="6383">
                  <c:v>139.5</c:v>
                </c:pt>
                <c:pt idx="6384">
                  <c:v>143.4</c:v>
                </c:pt>
                <c:pt idx="6385">
                  <c:v>146.30000000000001</c:v>
                </c:pt>
                <c:pt idx="6386">
                  <c:v>147.22999999999999</c:v>
                </c:pt>
                <c:pt idx="6387">
                  <c:v>153.07</c:v>
                </c:pt>
                <c:pt idx="6388">
                  <c:v>148.82</c:v>
                </c:pt>
                <c:pt idx="6389">
                  <c:v>146.16999999999999</c:v>
                </c:pt>
                <c:pt idx="6390">
                  <c:v>150.68</c:v>
                </c:pt>
                <c:pt idx="6391">
                  <c:v>143.78</c:v>
                </c:pt>
                <c:pt idx="6392">
                  <c:v>146.35</c:v>
                </c:pt>
                <c:pt idx="6393">
                  <c:v>153.6</c:v>
                </c:pt>
                <c:pt idx="6394">
                  <c:v>147.94</c:v>
                </c:pt>
                <c:pt idx="6395">
                  <c:v>149.24</c:v>
                </c:pt>
                <c:pt idx="6396">
                  <c:v>153.58000000000001</c:v>
                </c:pt>
                <c:pt idx="6397">
                  <c:v>148.13999999999999</c:v>
                </c:pt>
                <c:pt idx="6398">
                  <c:v>147.94</c:v>
                </c:pt>
                <c:pt idx="6399">
                  <c:v>152.41999999999999</c:v>
                </c:pt>
                <c:pt idx="6400">
                  <c:v>148.06</c:v>
                </c:pt>
                <c:pt idx="6401">
                  <c:v>147.41</c:v>
                </c:pt>
                <c:pt idx="6402">
                  <c:v>154.28</c:v>
                </c:pt>
                <c:pt idx="6403">
                  <c:v>148.59</c:v>
                </c:pt>
                <c:pt idx="6404">
                  <c:v>148.11000000000001</c:v>
                </c:pt>
                <c:pt idx="6405">
                  <c:v>152.69</c:v>
                </c:pt>
                <c:pt idx="6406">
                  <c:v>145.02000000000001</c:v>
                </c:pt>
                <c:pt idx="6407">
                  <c:v>144.34</c:v>
                </c:pt>
                <c:pt idx="6408">
                  <c:v>154.66</c:v>
                </c:pt>
                <c:pt idx="6409">
                  <c:v>147.03</c:v>
                </c:pt>
                <c:pt idx="6410">
                  <c:v>146.93</c:v>
                </c:pt>
                <c:pt idx="6411">
                  <c:v>146.88</c:v>
                </c:pt>
                <c:pt idx="6412">
                  <c:v>142.62</c:v>
                </c:pt>
                <c:pt idx="6413">
                  <c:v>142.09</c:v>
                </c:pt>
                <c:pt idx="6414">
                  <c:v>142.62</c:v>
                </c:pt>
                <c:pt idx="6415">
                  <c:v>141.88999999999999</c:v>
                </c:pt>
                <c:pt idx="6416">
                  <c:v>142.66999999999999</c:v>
                </c:pt>
                <c:pt idx="6417">
                  <c:v>144.74</c:v>
                </c:pt>
                <c:pt idx="6418">
                  <c:v>147.38</c:v>
                </c:pt>
                <c:pt idx="6419">
                  <c:v>151.91</c:v>
                </c:pt>
                <c:pt idx="6420">
                  <c:v>149.35</c:v>
                </c:pt>
                <c:pt idx="6421">
                  <c:v>150.58000000000001</c:v>
                </c:pt>
                <c:pt idx="6422">
                  <c:v>156.16999999999999</c:v>
                </c:pt>
                <c:pt idx="6423">
                  <c:v>150.63</c:v>
                </c:pt>
                <c:pt idx="6424">
                  <c:v>150.86000000000001</c:v>
                </c:pt>
                <c:pt idx="6425">
                  <c:v>156.29</c:v>
                </c:pt>
                <c:pt idx="6426">
                  <c:v>150.58000000000001</c:v>
                </c:pt>
                <c:pt idx="6427">
                  <c:v>150.33000000000001</c:v>
                </c:pt>
                <c:pt idx="6428">
                  <c:v>155.46</c:v>
                </c:pt>
                <c:pt idx="6429">
                  <c:v>151.59</c:v>
                </c:pt>
                <c:pt idx="6430">
                  <c:v>152.54</c:v>
                </c:pt>
                <c:pt idx="6431">
                  <c:v>157.91</c:v>
                </c:pt>
                <c:pt idx="6432">
                  <c:v>152.37</c:v>
                </c:pt>
                <c:pt idx="6433">
                  <c:v>151.91</c:v>
                </c:pt>
                <c:pt idx="6434">
                  <c:v>158.01</c:v>
                </c:pt>
                <c:pt idx="6435">
                  <c:v>153.72999999999999</c:v>
                </c:pt>
                <c:pt idx="6436">
                  <c:v>149.85</c:v>
                </c:pt>
                <c:pt idx="6437">
                  <c:v>155.01</c:v>
                </c:pt>
                <c:pt idx="6438">
                  <c:v>148.54</c:v>
                </c:pt>
                <c:pt idx="6439">
                  <c:v>150.38</c:v>
                </c:pt>
                <c:pt idx="6440">
                  <c:v>158.16</c:v>
                </c:pt>
                <c:pt idx="6441">
                  <c:v>149.13999999999999</c:v>
                </c:pt>
                <c:pt idx="6442">
                  <c:v>146.97999999999999</c:v>
                </c:pt>
                <c:pt idx="6443">
                  <c:v>146.72999999999999</c:v>
                </c:pt>
                <c:pt idx="6444">
                  <c:v>147.46</c:v>
                </c:pt>
                <c:pt idx="6445">
                  <c:v>148.09</c:v>
                </c:pt>
                <c:pt idx="6446">
                  <c:v>146.25</c:v>
                </c:pt>
                <c:pt idx="6447">
                  <c:v>144.22999999999999</c:v>
                </c:pt>
                <c:pt idx="6448">
                  <c:v>145.97</c:v>
                </c:pt>
                <c:pt idx="6449">
                  <c:v>143.81</c:v>
                </c:pt>
                <c:pt idx="6450">
                  <c:v>143.35</c:v>
                </c:pt>
                <c:pt idx="6451">
                  <c:v>148.63999999999999</c:v>
                </c:pt>
                <c:pt idx="6452">
                  <c:v>144.71</c:v>
                </c:pt>
                <c:pt idx="6453">
                  <c:v>143.71</c:v>
                </c:pt>
                <c:pt idx="6454">
                  <c:v>148.97</c:v>
                </c:pt>
                <c:pt idx="6455">
                  <c:v>145.12</c:v>
                </c:pt>
                <c:pt idx="6456">
                  <c:v>145.91999999999999</c:v>
                </c:pt>
                <c:pt idx="6457">
                  <c:v>152.04</c:v>
                </c:pt>
                <c:pt idx="6458">
                  <c:v>145.54</c:v>
                </c:pt>
                <c:pt idx="6459">
                  <c:v>145.24</c:v>
                </c:pt>
                <c:pt idx="6460">
                  <c:v>149.07</c:v>
                </c:pt>
                <c:pt idx="6461">
                  <c:v>144.26</c:v>
                </c:pt>
                <c:pt idx="6462">
                  <c:v>145.02000000000001</c:v>
                </c:pt>
                <c:pt idx="6463">
                  <c:v>149.02000000000001</c:v>
                </c:pt>
                <c:pt idx="6464">
                  <c:v>145.85</c:v>
                </c:pt>
                <c:pt idx="6465">
                  <c:v>142.16999999999999</c:v>
                </c:pt>
                <c:pt idx="6466">
                  <c:v>149.94999999999999</c:v>
                </c:pt>
                <c:pt idx="6467">
                  <c:v>145.44</c:v>
                </c:pt>
                <c:pt idx="6468">
                  <c:v>146.37</c:v>
                </c:pt>
                <c:pt idx="6469">
                  <c:v>152.94999999999999</c:v>
                </c:pt>
                <c:pt idx="6470">
                  <c:v>147.94</c:v>
                </c:pt>
                <c:pt idx="6471">
                  <c:v>149.6</c:v>
                </c:pt>
                <c:pt idx="6472">
                  <c:v>158.74</c:v>
                </c:pt>
                <c:pt idx="6473">
                  <c:v>151.18</c:v>
                </c:pt>
                <c:pt idx="6474">
                  <c:v>150.1</c:v>
                </c:pt>
                <c:pt idx="6475">
                  <c:v>148.13999999999999</c:v>
                </c:pt>
                <c:pt idx="6476">
                  <c:v>147.71</c:v>
                </c:pt>
                <c:pt idx="6477">
                  <c:v>149.5</c:v>
                </c:pt>
                <c:pt idx="6478">
                  <c:v>149.65</c:v>
                </c:pt>
                <c:pt idx="6479">
                  <c:v>150.91</c:v>
                </c:pt>
                <c:pt idx="6480">
                  <c:v>150.35</c:v>
                </c:pt>
                <c:pt idx="6481">
                  <c:v>150.22999999999999</c:v>
                </c:pt>
                <c:pt idx="6482">
                  <c:v>150.33000000000001</c:v>
                </c:pt>
                <c:pt idx="6483">
                  <c:v>154.25</c:v>
                </c:pt>
                <c:pt idx="6484">
                  <c:v>144.86000000000001</c:v>
                </c:pt>
                <c:pt idx="6485">
                  <c:v>144.18</c:v>
                </c:pt>
                <c:pt idx="6486">
                  <c:v>149.02000000000001</c:v>
                </c:pt>
                <c:pt idx="6487">
                  <c:v>146.02000000000001</c:v>
                </c:pt>
                <c:pt idx="6488">
                  <c:v>141.99</c:v>
                </c:pt>
                <c:pt idx="6489">
                  <c:v>145.82</c:v>
                </c:pt>
                <c:pt idx="6490">
                  <c:v>139.05000000000001</c:v>
                </c:pt>
                <c:pt idx="6491">
                  <c:v>139.63</c:v>
                </c:pt>
                <c:pt idx="6492">
                  <c:v>146.58000000000001</c:v>
                </c:pt>
                <c:pt idx="6493">
                  <c:v>144.08000000000001</c:v>
                </c:pt>
                <c:pt idx="6494">
                  <c:v>146.94999999999999</c:v>
                </c:pt>
                <c:pt idx="6495">
                  <c:v>150.97999999999999</c:v>
                </c:pt>
                <c:pt idx="6496">
                  <c:v>144.49</c:v>
                </c:pt>
                <c:pt idx="6497">
                  <c:v>145.09</c:v>
                </c:pt>
                <c:pt idx="6498">
                  <c:v>151.96</c:v>
                </c:pt>
                <c:pt idx="6499">
                  <c:v>144.61000000000001</c:v>
                </c:pt>
                <c:pt idx="6500">
                  <c:v>145.85</c:v>
                </c:pt>
                <c:pt idx="6501">
                  <c:v>156.5</c:v>
                </c:pt>
                <c:pt idx="6502">
                  <c:v>145.32</c:v>
                </c:pt>
                <c:pt idx="6503">
                  <c:v>146.02000000000001</c:v>
                </c:pt>
                <c:pt idx="6504">
                  <c:v>147.58000000000001</c:v>
                </c:pt>
                <c:pt idx="6505">
                  <c:v>145.59</c:v>
                </c:pt>
                <c:pt idx="6506">
                  <c:v>145.32</c:v>
                </c:pt>
                <c:pt idx="6507">
                  <c:v>145.07</c:v>
                </c:pt>
                <c:pt idx="6508">
                  <c:v>144.99</c:v>
                </c:pt>
                <c:pt idx="6509">
                  <c:v>148.94</c:v>
                </c:pt>
                <c:pt idx="6510">
                  <c:v>144.71</c:v>
                </c:pt>
                <c:pt idx="6511">
                  <c:v>146.19999999999999</c:v>
                </c:pt>
                <c:pt idx="6512">
                  <c:v>151.44</c:v>
                </c:pt>
                <c:pt idx="6513">
                  <c:v>149.09</c:v>
                </c:pt>
                <c:pt idx="6514">
                  <c:v>151.76</c:v>
                </c:pt>
                <c:pt idx="6515">
                  <c:v>156.19</c:v>
                </c:pt>
                <c:pt idx="6516">
                  <c:v>150.96</c:v>
                </c:pt>
                <c:pt idx="6517">
                  <c:v>151.54</c:v>
                </c:pt>
                <c:pt idx="6518">
                  <c:v>155.88999999999999</c:v>
                </c:pt>
                <c:pt idx="6519">
                  <c:v>150.63</c:v>
                </c:pt>
                <c:pt idx="6520">
                  <c:v>146.88</c:v>
                </c:pt>
                <c:pt idx="6521">
                  <c:v>149.47</c:v>
                </c:pt>
                <c:pt idx="6522">
                  <c:v>145.09</c:v>
                </c:pt>
                <c:pt idx="6523">
                  <c:v>145.97</c:v>
                </c:pt>
                <c:pt idx="6524">
                  <c:v>153.55000000000001</c:v>
                </c:pt>
                <c:pt idx="6525">
                  <c:v>147.51</c:v>
                </c:pt>
                <c:pt idx="6526">
                  <c:v>148.51</c:v>
                </c:pt>
                <c:pt idx="6527">
                  <c:v>153.19999999999999</c:v>
                </c:pt>
                <c:pt idx="6528">
                  <c:v>147.68</c:v>
                </c:pt>
                <c:pt idx="6529">
                  <c:v>147.03</c:v>
                </c:pt>
                <c:pt idx="6530">
                  <c:v>152.97</c:v>
                </c:pt>
                <c:pt idx="6531">
                  <c:v>144.96</c:v>
                </c:pt>
                <c:pt idx="6532">
                  <c:v>145.38999999999999</c:v>
                </c:pt>
                <c:pt idx="6533">
                  <c:v>145.85</c:v>
                </c:pt>
                <c:pt idx="6534">
                  <c:v>145.85</c:v>
                </c:pt>
                <c:pt idx="6535">
                  <c:v>146.78</c:v>
                </c:pt>
                <c:pt idx="6536">
                  <c:v>146.58000000000001</c:v>
                </c:pt>
                <c:pt idx="6537">
                  <c:v>147.1</c:v>
                </c:pt>
                <c:pt idx="6538">
                  <c:v>145.37</c:v>
                </c:pt>
                <c:pt idx="6539">
                  <c:v>148.06</c:v>
                </c:pt>
                <c:pt idx="6540">
                  <c:v>148.31</c:v>
                </c:pt>
                <c:pt idx="6541">
                  <c:v>152.72</c:v>
                </c:pt>
                <c:pt idx="6542">
                  <c:v>147.1</c:v>
                </c:pt>
                <c:pt idx="6543">
                  <c:v>147.78</c:v>
                </c:pt>
                <c:pt idx="6544">
                  <c:v>151.94</c:v>
                </c:pt>
                <c:pt idx="6545">
                  <c:v>148.13999999999999</c:v>
                </c:pt>
                <c:pt idx="6546">
                  <c:v>149.35</c:v>
                </c:pt>
                <c:pt idx="6547">
                  <c:v>152.27000000000001</c:v>
                </c:pt>
                <c:pt idx="6548">
                  <c:v>142.69999999999999</c:v>
                </c:pt>
                <c:pt idx="6549">
                  <c:v>142.9</c:v>
                </c:pt>
                <c:pt idx="6550">
                  <c:v>150.43</c:v>
                </c:pt>
                <c:pt idx="6551">
                  <c:v>144.31</c:v>
                </c:pt>
                <c:pt idx="6552">
                  <c:v>143.05000000000001</c:v>
                </c:pt>
                <c:pt idx="6553">
                  <c:v>148.79</c:v>
                </c:pt>
                <c:pt idx="6554">
                  <c:v>141.01</c:v>
                </c:pt>
                <c:pt idx="6555">
                  <c:v>140.76</c:v>
                </c:pt>
                <c:pt idx="6556">
                  <c:v>147.68</c:v>
                </c:pt>
                <c:pt idx="6557">
                  <c:v>140.51</c:v>
                </c:pt>
                <c:pt idx="6558">
                  <c:v>139.75</c:v>
                </c:pt>
                <c:pt idx="6559">
                  <c:v>145.77000000000001</c:v>
                </c:pt>
                <c:pt idx="6560">
                  <c:v>138.94999999999999</c:v>
                </c:pt>
                <c:pt idx="6561">
                  <c:v>140.31</c:v>
                </c:pt>
                <c:pt idx="6562">
                  <c:v>150.86000000000001</c:v>
                </c:pt>
                <c:pt idx="6563">
                  <c:v>142.47</c:v>
                </c:pt>
                <c:pt idx="6564">
                  <c:v>142.85</c:v>
                </c:pt>
                <c:pt idx="6565">
                  <c:v>145.16999999999999</c:v>
                </c:pt>
                <c:pt idx="6566">
                  <c:v>144.71</c:v>
                </c:pt>
                <c:pt idx="6567">
                  <c:v>144.86000000000001</c:v>
                </c:pt>
                <c:pt idx="6568">
                  <c:v>145.02000000000001</c:v>
                </c:pt>
                <c:pt idx="6569">
                  <c:v>144.86000000000001</c:v>
                </c:pt>
                <c:pt idx="6570">
                  <c:v>146.85</c:v>
                </c:pt>
                <c:pt idx="6571">
                  <c:v>147.76</c:v>
                </c:pt>
                <c:pt idx="6572">
                  <c:v>149.4</c:v>
                </c:pt>
                <c:pt idx="6573">
                  <c:v>152.38999999999999</c:v>
                </c:pt>
                <c:pt idx="6574">
                  <c:v>146.32</c:v>
                </c:pt>
                <c:pt idx="6575">
                  <c:v>145.69</c:v>
                </c:pt>
                <c:pt idx="6576">
                  <c:v>150.43</c:v>
                </c:pt>
                <c:pt idx="6577">
                  <c:v>144.94</c:v>
                </c:pt>
                <c:pt idx="6578">
                  <c:v>147.96</c:v>
                </c:pt>
                <c:pt idx="6579">
                  <c:v>150.28</c:v>
                </c:pt>
                <c:pt idx="6580">
                  <c:v>147.21</c:v>
                </c:pt>
                <c:pt idx="6581">
                  <c:v>143.88</c:v>
                </c:pt>
                <c:pt idx="6582">
                  <c:v>150</c:v>
                </c:pt>
                <c:pt idx="6583">
                  <c:v>145.22</c:v>
                </c:pt>
                <c:pt idx="6584">
                  <c:v>140.99</c:v>
                </c:pt>
                <c:pt idx="6585">
                  <c:v>144.41</c:v>
                </c:pt>
                <c:pt idx="6586">
                  <c:v>138.38999999999999</c:v>
                </c:pt>
                <c:pt idx="6587">
                  <c:v>143.44999999999999</c:v>
                </c:pt>
                <c:pt idx="6588">
                  <c:v>149.5</c:v>
                </c:pt>
                <c:pt idx="6589">
                  <c:v>144.91</c:v>
                </c:pt>
                <c:pt idx="6590">
                  <c:v>144.74</c:v>
                </c:pt>
                <c:pt idx="6591">
                  <c:v>154.18</c:v>
                </c:pt>
                <c:pt idx="6592">
                  <c:v>145.80000000000001</c:v>
                </c:pt>
                <c:pt idx="6593">
                  <c:v>147.43</c:v>
                </c:pt>
                <c:pt idx="6594">
                  <c:v>147.43</c:v>
                </c:pt>
                <c:pt idx="6595">
                  <c:v>147.21</c:v>
                </c:pt>
                <c:pt idx="6596">
                  <c:v>148.24</c:v>
                </c:pt>
                <c:pt idx="6597">
                  <c:v>148.34</c:v>
                </c:pt>
                <c:pt idx="6598">
                  <c:v>148.99</c:v>
                </c:pt>
                <c:pt idx="6599">
                  <c:v>151.56</c:v>
                </c:pt>
                <c:pt idx="6600">
                  <c:v>153.37</c:v>
                </c:pt>
                <c:pt idx="6601">
                  <c:v>152.57</c:v>
                </c:pt>
                <c:pt idx="6602">
                  <c:v>158.38</c:v>
                </c:pt>
                <c:pt idx="6603">
                  <c:v>151.46</c:v>
                </c:pt>
                <c:pt idx="6604">
                  <c:v>150.22999999999999</c:v>
                </c:pt>
                <c:pt idx="6605">
                  <c:v>157.18</c:v>
                </c:pt>
                <c:pt idx="6606">
                  <c:v>149.97</c:v>
                </c:pt>
                <c:pt idx="6607">
                  <c:v>151.01</c:v>
                </c:pt>
                <c:pt idx="6608">
                  <c:v>155.99</c:v>
                </c:pt>
                <c:pt idx="6609">
                  <c:v>150.03</c:v>
                </c:pt>
                <c:pt idx="6610">
                  <c:v>149.13999999999999</c:v>
                </c:pt>
                <c:pt idx="6611">
                  <c:v>152.62</c:v>
                </c:pt>
                <c:pt idx="6612">
                  <c:v>146.75</c:v>
                </c:pt>
                <c:pt idx="6613">
                  <c:v>146.02000000000001</c:v>
                </c:pt>
                <c:pt idx="6614">
                  <c:v>150.91</c:v>
                </c:pt>
                <c:pt idx="6615">
                  <c:v>145.07</c:v>
                </c:pt>
                <c:pt idx="6616">
                  <c:v>142.57</c:v>
                </c:pt>
                <c:pt idx="6617">
                  <c:v>146.41999999999999</c:v>
                </c:pt>
                <c:pt idx="6618">
                  <c:v>139.97999999999999</c:v>
                </c:pt>
                <c:pt idx="6619">
                  <c:v>142.19999999999999</c:v>
                </c:pt>
                <c:pt idx="6620">
                  <c:v>150.18</c:v>
                </c:pt>
                <c:pt idx="6621">
                  <c:v>144.36000000000001</c:v>
                </c:pt>
                <c:pt idx="6622">
                  <c:v>143.61000000000001</c:v>
                </c:pt>
                <c:pt idx="6623">
                  <c:v>143.43</c:v>
                </c:pt>
                <c:pt idx="6624">
                  <c:v>142.07</c:v>
                </c:pt>
                <c:pt idx="6625">
                  <c:v>140.63</c:v>
                </c:pt>
                <c:pt idx="6626">
                  <c:v>141.34</c:v>
                </c:pt>
                <c:pt idx="6627">
                  <c:v>140.88999999999999</c:v>
                </c:pt>
                <c:pt idx="6628">
                  <c:v>139.5</c:v>
                </c:pt>
                <c:pt idx="6629">
                  <c:v>140.28</c:v>
                </c:pt>
                <c:pt idx="6630">
                  <c:v>138.37</c:v>
                </c:pt>
                <c:pt idx="6631">
                  <c:v>144.18</c:v>
                </c:pt>
                <c:pt idx="6632">
                  <c:v>137.49</c:v>
                </c:pt>
                <c:pt idx="6633">
                  <c:v>140.03</c:v>
                </c:pt>
                <c:pt idx="6634">
                  <c:v>146.93</c:v>
                </c:pt>
                <c:pt idx="6635">
                  <c:v>140.91</c:v>
                </c:pt>
                <c:pt idx="6636">
                  <c:v>140.68</c:v>
                </c:pt>
                <c:pt idx="6637">
                  <c:v>145.44</c:v>
                </c:pt>
                <c:pt idx="6638">
                  <c:v>139.94999999999999</c:v>
                </c:pt>
                <c:pt idx="6639">
                  <c:v>139.80000000000001</c:v>
                </c:pt>
                <c:pt idx="6640">
                  <c:v>146.78</c:v>
                </c:pt>
                <c:pt idx="6641">
                  <c:v>142.82</c:v>
                </c:pt>
                <c:pt idx="6642">
                  <c:v>143.44999999999999</c:v>
                </c:pt>
                <c:pt idx="6643">
                  <c:v>149.72</c:v>
                </c:pt>
                <c:pt idx="6644">
                  <c:v>142.27000000000001</c:v>
                </c:pt>
                <c:pt idx="6645">
                  <c:v>142.19999999999999</c:v>
                </c:pt>
                <c:pt idx="6646">
                  <c:v>149.02000000000001</c:v>
                </c:pt>
                <c:pt idx="6647">
                  <c:v>141.19</c:v>
                </c:pt>
                <c:pt idx="6648">
                  <c:v>142.35</c:v>
                </c:pt>
                <c:pt idx="6649">
                  <c:v>152.74</c:v>
                </c:pt>
                <c:pt idx="6650">
                  <c:v>144.28</c:v>
                </c:pt>
                <c:pt idx="6651">
                  <c:v>143.05000000000001</c:v>
                </c:pt>
                <c:pt idx="6652">
                  <c:v>143.1</c:v>
                </c:pt>
                <c:pt idx="6653">
                  <c:v>142.47</c:v>
                </c:pt>
                <c:pt idx="6654">
                  <c:v>142.62</c:v>
                </c:pt>
                <c:pt idx="6655">
                  <c:v>142.25</c:v>
                </c:pt>
                <c:pt idx="6656">
                  <c:v>142.07</c:v>
                </c:pt>
                <c:pt idx="6657">
                  <c:v>143.38</c:v>
                </c:pt>
                <c:pt idx="6658">
                  <c:v>144.28</c:v>
                </c:pt>
                <c:pt idx="6659">
                  <c:v>144.59</c:v>
                </c:pt>
                <c:pt idx="6660">
                  <c:v>150.44999999999999</c:v>
                </c:pt>
                <c:pt idx="6661">
                  <c:v>147.18</c:v>
                </c:pt>
                <c:pt idx="6662">
                  <c:v>147.47999999999999</c:v>
                </c:pt>
                <c:pt idx="6663">
                  <c:v>150.28</c:v>
                </c:pt>
                <c:pt idx="6664">
                  <c:v>142.77000000000001</c:v>
                </c:pt>
                <c:pt idx="6665">
                  <c:v>143.66</c:v>
                </c:pt>
                <c:pt idx="6666">
                  <c:v>149.82</c:v>
                </c:pt>
                <c:pt idx="6667">
                  <c:v>143.35</c:v>
                </c:pt>
                <c:pt idx="6668">
                  <c:v>144.18</c:v>
                </c:pt>
                <c:pt idx="6669">
                  <c:v>147.31</c:v>
                </c:pt>
                <c:pt idx="6670">
                  <c:v>142.27000000000001</c:v>
                </c:pt>
                <c:pt idx="6671">
                  <c:v>142.52000000000001</c:v>
                </c:pt>
                <c:pt idx="6672">
                  <c:v>149.37</c:v>
                </c:pt>
                <c:pt idx="6673">
                  <c:v>144.28</c:v>
                </c:pt>
                <c:pt idx="6674">
                  <c:v>145.16999999999999</c:v>
                </c:pt>
                <c:pt idx="6675">
                  <c:v>151.28</c:v>
                </c:pt>
                <c:pt idx="6676">
                  <c:v>144.51</c:v>
                </c:pt>
                <c:pt idx="6677">
                  <c:v>144.11000000000001</c:v>
                </c:pt>
                <c:pt idx="6678">
                  <c:v>155.29</c:v>
                </c:pt>
                <c:pt idx="6679">
                  <c:v>146.88</c:v>
                </c:pt>
                <c:pt idx="6680">
                  <c:v>146.83000000000001</c:v>
                </c:pt>
                <c:pt idx="6681">
                  <c:v>147.1</c:v>
                </c:pt>
                <c:pt idx="6682">
                  <c:v>146.6</c:v>
                </c:pt>
                <c:pt idx="6683">
                  <c:v>148.79</c:v>
                </c:pt>
                <c:pt idx="6684">
                  <c:v>147.91</c:v>
                </c:pt>
                <c:pt idx="6685">
                  <c:v>148.72</c:v>
                </c:pt>
                <c:pt idx="6686">
                  <c:v>149.09</c:v>
                </c:pt>
                <c:pt idx="6687">
                  <c:v>148.66999999999999</c:v>
                </c:pt>
                <c:pt idx="6688">
                  <c:v>147.81</c:v>
                </c:pt>
                <c:pt idx="6689">
                  <c:v>152.13999999999999</c:v>
                </c:pt>
                <c:pt idx="6690">
                  <c:v>146.63</c:v>
                </c:pt>
                <c:pt idx="6691">
                  <c:v>145.29</c:v>
                </c:pt>
                <c:pt idx="6692">
                  <c:v>150.53</c:v>
                </c:pt>
                <c:pt idx="6693">
                  <c:v>143.97999999999999</c:v>
                </c:pt>
                <c:pt idx="6694">
                  <c:v>141.91999999999999</c:v>
                </c:pt>
                <c:pt idx="6695">
                  <c:v>146.15</c:v>
                </c:pt>
                <c:pt idx="6696">
                  <c:v>141.94</c:v>
                </c:pt>
                <c:pt idx="6697">
                  <c:v>143.08000000000001</c:v>
                </c:pt>
                <c:pt idx="6698">
                  <c:v>148.34</c:v>
                </c:pt>
                <c:pt idx="6699">
                  <c:v>145.77000000000001</c:v>
                </c:pt>
                <c:pt idx="6700">
                  <c:v>148.04</c:v>
                </c:pt>
                <c:pt idx="6701">
                  <c:v>154.33000000000001</c:v>
                </c:pt>
                <c:pt idx="6702">
                  <c:v>150.30000000000001</c:v>
                </c:pt>
                <c:pt idx="6703">
                  <c:v>149.44999999999999</c:v>
                </c:pt>
                <c:pt idx="6704">
                  <c:v>154.76</c:v>
                </c:pt>
                <c:pt idx="6705">
                  <c:v>150.25</c:v>
                </c:pt>
                <c:pt idx="6706">
                  <c:v>152.91999999999999</c:v>
                </c:pt>
                <c:pt idx="6707">
                  <c:v>162.76</c:v>
                </c:pt>
                <c:pt idx="6708">
                  <c:v>152.87</c:v>
                </c:pt>
                <c:pt idx="6709">
                  <c:v>152.19</c:v>
                </c:pt>
                <c:pt idx="6710">
                  <c:v>152.49</c:v>
                </c:pt>
                <c:pt idx="6711">
                  <c:v>149.77000000000001</c:v>
                </c:pt>
                <c:pt idx="6712">
                  <c:v>149.80000000000001</c:v>
                </c:pt>
                <c:pt idx="6713">
                  <c:v>148.79</c:v>
                </c:pt>
                <c:pt idx="6714">
                  <c:v>149.13999999999999</c:v>
                </c:pt>
                <c:pt idx="6715">
                  <c:v>154.91</c:v>
                </c:pt>
                <c:pt idx="6716">
                  <c:v>150.97999999999999</c:v>
                </c:pt>
                <c:pt idx="6717">
                  <c:v>152.24</c:v>
                </c:pt>
                <c:pt idx="6718">
                  <c:v>158.21</c:v>
                </c:pt>
                <c:pt idx="6719">
                  <c:v>151.99</c:v>
                </c:pt>
                <c:pt idx="6720">
                  <c:v>150.78</c:v>
                </c:pt>
                <c:pt idx="6721">
                  <c:v>155.21</c:v>
                </c:pt>
                <c:pt idx="6722">
                  <c:v>148.94</c:v>
                </c:pt>
                <c:pt idx="6723">
                  <c:v>147.43</c:v>
                </c:pt>
                <c:pt idx="6724">
                  <c:v>152.94999999999999</c:v>
                </c:pt>
                <c:pt idx="6725">
                  <c:v>147.36000000000001</c:v>
                </c:pt>
                <c:pt idx="6726">
                  <c:v>148.29</c:v>
                </c:pt>
                <c:pt idx="6727">
                  <c:v>152.97</c:v>
                </c:pt>
                <c:pt idx="6728">
                  <c:v>148.77000000000001</c:v>
                </c:pt>
                <c:pt idx="6729">
                  <c:v>147.21</c:v>
                </c:pt>
                <c:pt idx="6730">
                  <c:v>152.77000000000001</c:v>
                </c:pt>
                <c:pt idx="6731">
                  <c:v>149.82</c:v>
                </c:pt>
                <c:pt idx="6732">
                  <c:v>152.01</c:v>
                </c:pt>
                <c:pt idx="6733">
                  <c:v>158.88999999999999</c:v>
                </c:pt>
                <c:pt idx="6734">
                  <c:v>149.37</c:v>
                </c:pt>
                <c:pt idx="6735">
                  <c:v>148.79</c:v>
                </c:pt>
                <c:pt idx="6736">
                  <c:v>158.59</c:v>
                </c:pt>
                <c:pt idx="6737">
                  <c:v>147.81</c:v>
                </c:pt>
                <c:pt idx="6738">
                  <c:v>146.1</c:v>
                </c:pt>
                <c:pt idx="6739">
                  <c:v>147.03</c:v>
                </c:pt>
                <c:pt idx="6740">
                  <c:v>148.79</c:v>
                </c:pt>
                <c:pt idx="6741">
                  <c:v>148.91999999999999</c:v>
                </c:pt>
                <c:pt idx="6742">
                  <c:v>147.47999999999999</c:v>
                </c:pt>
                <c:pt idx="6743">
                  <c:v>147.46</c:v>
                </c:pt>
                <c:pt idx="6744">
                  <c:v>152.52000000000001</c:v>
                </c:pt>
                <c:pt idx="6745">
                  <c:v>149.04</c:v>
                </c:pt>
                <c:pt idx="6746">
                  <c:v>149.55000000000001</c:v>
                </c:pt>
                <c:pt idx="6747">
                  <c:v>154.88</c:v>
                </c:pt>
                <c:pt idx="6748">
                  <c:v>147.72999999999999</c:v>
                </c:pt>
                <c:pt idx="6749">
                  <c:v>148.16</c:v>
                </c:pt>
                <c:pt idx="6750">
                  <c:v>154.71</c:v>
                </c:pt>
                <c:pt idx="6751">
                  <c:v>151.71</c:v>
                </c:pt>
                <c:pt idx="6752">
                  <c:v>152.54</c:v>
                </c:pt>
                <c:pt idx="6753">
                  <c:v>159.57</c:v>
                </c:pt>
                <c:pt idx="6754">
                  <c:v>154.91</c:v>
                </c:pt>
                <c:pt idx="6755">
                  <c:v>153.37</c:v>
                </c:pt>
                <c:pt idx="6756">
                  <c:v>158.63999999999999</c:v>
                </c:pt>
                <c:pt idx="6757">
                  <c:v>152.57</c:v>
                </c:pt>
                <c:pt idx="6758">
                  <c:v>151.76</c:v>
                </c:pt>
                <c:pt idx="6759">
                  <c:v>157.53</c:v>
                </c:pt>
                <c:pt idx="6760">
                  <c:v>152.91999999999999</c:v>
                </c:pt>
                <c:pt idx="6761">
                  <c:v>151.96</c:v>
                </c:pt>
                <c:pt idx="6762">
                  <c:v>158.21</c:v>
                </c:pt>
                <c:pt idx="6763">
                  <c:v>152.01</c:v>
                </c:pt>
                <c:pt idx="6764">
                  <c:v>151.96</c:v>
                </c:pt>
                <c:pt idx="6765">
                  <c:v>161.18</c:v>
                </c:pt>
                <c:pt idx="6766">
                  <c:v>149.30000000000001</c:v>
                </c:pt>
                <c:pt idx="6767">
                  <c:v>149.07</c:v>
                </c:pt>
                <c:pt idx="6768">
                  <c:v>150.15</c:v>
                </c:pt>
                <c:pt idx="6769">
                  <c:v>148.24</c:v>
                </c:pt>
                <c:pt idx="6770">
                  <c:v>147.66</c:v>
                </c:pt>
                <c:pt idx="6771">
                  <c:v>149.5</c:v>
                </c:pt>
                <c:pt idx="6772">
                  <c:v>149.85</c:v>
                </c:pt>
                <c:pt idx="6773">
                  <c:v>155.19</c:v>
                </c:pt>
                <c:pt idx="6774">
                  <c:v>148.99</c:v>
                </c:pt>
                <c:pt idx="6775">
                  <c:v>149.9</c:v>
                </c:pt>
                <c:pt idx="6776">
                  <c:v>154.53</c:v>
                </c:pt>
                <c:pt idx="6777">
                  <c:v>149.47</c:v>
                </c:pt>
                <c:pt idx="6778">
                  <c:v>148.34</c:v>
                </c:pt>
                <c:pt idx="6779">
                  <c:v>153.55000000000001</c:v>
                </c:pt>
                <c:pt idx="6780">
                  <c:v>148.24</c:v>
                </c:pt>
                <c:pt idx="6781">
                  <c:v>145.82</c:v>
                </c:pt>
                <c:pt idx="6782">
                  <c:v>151.36000000000001</c:v>
                </c:pt>
                <c:pt idx="6783">
                  <c:v>147.38</c:v>
                </c:pt>
                <c:pt idx="6784">
                  <c:v>146.83000000000001</c:v>
                </c:pt>
                <c:pt idx="6785">
                  <c:v>153.44999999999999</c:v>
                </c:pt>
                <c:pt idx="6786">
                  <c:v>147.86000000000001</c:v>
                </c:pt>
                <c:pt idx="6787">
                  <c:v>147.68</c:v>
                </c:pt>
                <c:pt idx="6788">
                  <c:v>152.59</c:v>
                </c:pt>
                <c:pt idx="6789">
                  <c:v>148.59</c:v>
                </c:pt>
                <c:pt idx="6790">
                  <c:v>149.41999999999999</c:v>
                </c:pt>
                <c:pt idx="6791">
                  <c:v>155.36000000000001</c:v>
                </c:pt>
                <c:pt idx="6792">
                  <c:v>147.94</c:v>
                </c:pt>
                <c:pt idx="6793">
                  <c:v>146.44999999999999</c:v>
                </c:pt>
                <c:pt idx="6794">
                  <c:v>155.54</c:v>
                </c:pt>
                <c:pt idx="6795">
                  <c:v>146.1</c:v>
                </c:pt>
                <c:pt idx="6796">
                  <c:v>146.27000000000001</c:v>
                </c:pt>
                <c:pt idx="6797">
                  <c:v>146.44999999999999</c:v>
                </c:pt>
                <c:pt idx="6798">
                  <c:v>146.58000000000001</c:v>
                </c:pt>
                <c:pt idx="6799">
                  <c:v>146.68</c:v>
                </c:pt>
                <c:pt idx="6800">
                  <c:v>146.44999999999999</c:v>
                </c:pt>
                <c:pt idx="6801">
                  <c:v>146.83000000000001</c:v>
                </c:pt>
                <c:pt idx="6802">
                  <c:v>152.04</c:v>
                </c:pt>
                <c:pt idx="6803">
                  <c:v>146.94999999999999</c:v>
                </c:pt>
                <c:pt idx="6804">
                  <c:v>144.54</c:v>
                </c:pt>
                <c:pt idx="6805">
                  <c:v>150.35</c:v>
                </c:pt>
                <c:pt idx="6806">
                  <c:v>144.22999999999999</c:v>
                </c:pt>
                <c:pt idx="6807">
                  <c:v>143.5</c:v>
                </c:pt>
                <c:pt idx="6808">
                  <c:v>146.32</c:v>
                </c:pt>
                <c:pt idx="6809">
                  <c:v>141.26</c:v>
                </c:pt>
                <c:pt idx="6810">
                  <c:v>143.83000000000001</c:v>
                </c:pt>
                <c:pt idx="6811">
                  <c:v>148.24</c:v>
                </c:pt>
                <c:pt idx="6812">
                  <c:v>144.21</c:v>
                </c:pt>
                <c:pt idx="6813">
                  <c:v>141.91999999999999</c:v>
                </c:pt>
                <c:pt idx="6814">
                  <c:v>145.54</c:v>
                </c:pt>
                <c:pt idx="6815">
                  <c:v>140.99</c:v>
                </c:pt>
                <c:pt idx="6816">
                  <c:v>142.32</c:v>
                </c:pt>
                <c:pt idx="6817">
                  <c:v>148.82</c:v>
                </c:pt>
                <c:pt idx="6818">
                  <c:v>145.22</c:v>
                </c:pt>
                <c:pt idx="6819">
                  <c:v>145.34</c:v>
                </c:pt>
                <c:pt idx="6820">
                  <c:v>152.97</c:v>
                </c:pt>
                <c:pt idx="6821">
                  <c:v>147.18</c:v>
                </c:pt>
                <c:pt idx="6822">
                  <c:v>148.04</c:v>
                </c:pt>
                <c:pt idx="6823">
                  <c:v>160.1</c:v>
                </c:pt>
                <c:pt idx="6824">
                  <c:v>149.09</c:v>
                </c:pt>
                <c:pt idx="6825">
                  <c:v>148.94</c:v>
                </c:pt>
                <c:pt idx="6826">
                  <c:v>150.1</c:v>
                </c:pt>
                <c:pt idx="6827">
                  <c:v>150.78</c:v>
                </c:pt>
                <c:pt idx="6828">
                  <c:v>149.9</c:v>
                </c:pt>
                <c:pt idx="6829">
                  <c:v>150.43</c:v>
                </c:pt>
                <c:pt idx="6830">
                  <c:v>149.69999999999999</c:v>
                </c:pt>
                <c:pt idx="6831">
                  <c:v>152.16999999999999</c:v>
                </c:pt>
                <c:pt idx="6832">
                  <c:v>148.38999999999999</c:v>
                </c:pt>
                <c:pt idx="6833">
                  <c:v>148.38999999999999</c:v>
                </c:pt>
                <c:pt idx="6834">
                  <c:v>152.62</c:v>
                </c:pt>
                <c:pt idx="6835">
                  <c:v>148.24</c:v>
                </c:pt>
                <c:pt idx="6836">
                  <c:v>148.01</c:v>
                </c:pt>
                <c:pt idx="6837">
                  <c:v>154</c:v>
                </c:pt>
                <c:pt idx="6838">
                  <c:v>148.77000000000001</c:v>
                </c:pt>
                <c:pt idx="6839">
                  <c:v>146.97999999999999</c:v>
                </c:pt>
                <c:pt idx="6840">
                  <c:v>151.88999999999999</c:v>
                </c:pt>
                <c:pt idx="6841">
                  <c:v>146.22</c:v>
                </c:pt>
                <c:pt idx="6842">
                  <c:v>147.21</c:v>
                </c:pt>
                <c:pt idx="6843">
                  <c:v>152.01</c:v>
                </c:pt>
                <c:pt idx="6844">
                  <c:v>145.9</c:v>
                </c:pt>
                <c:pt idx="6845">
                  <c:v>146.68</c:v>
                </c:pt>
                <c:pt idx="6846">
                  <c:v>151.96</c:v>
                </c:pt>
                <c:pt idx="6847">
                  <c:v>145.85</c:v>
                </c:pt>
                <c:pt idx="6848">
                  <c:v>147.03</c:v>
                </c:pt>
                <c:pt idx="6849">
                  <c:v>155.59</c:v>
                </c:pt>
                <c:pt idx="6850">
                  <c:v>148.36000000000001</c:v>
                </c:pt>
                <c:pt idx="6851">
                  <c:v>149.24</c:v>
                </c:pt>
                <c:pt idx="6852">
                  <c:v>146.97999999999999</c:v>
                </c:pt>
                <c:pt idx="6853">
                  <c:v>149.09</c:v>
                </c:pt>
                <c:pt idx="6854">
                  <c:v>149.04</c:v>
                </c:pt>
                <c:pt idx="6855">
                  <c:v>147.03</c:v>
                </c:pt>
                <c:pt idx="6856">
                  <c:v>145.34</c:v>
                </c:pt>
                <c:pt idx="6857">
                  <c:v>145.91999999999999</c:v>
                </c:pt>
                <c:pt idx="6858">
                  <c:v>146.9</c:v>
                </c:pt>
                <c:pt idx="6859">
                  <c:v>146.85</c:v>
                </c:pt>
                <c:pt idx="6860">
                  <c:v>152.54</c:v>
                </c:pt>
                <c:pt idx="6861">
                  <c:v>147.66</c:v>
                </c:pt>
                <c:pt idx="6862">
                  <c:v>148.36000000000001</c:v>
                </c:pt>
                <c:pt idx="6863">
                  <c:v>153.44999999999999</c:v>
                </c:pt>
                <c:pt idx="6864">
                  <c:v>147.72999999999999</c:v>
                </c:pt>
                <c:pt idx="6865">
                  <c:v>145.63999999999999</c:v>
                </c:pt>
                <c:pt idx="6866">
                  <c:v>151.16</c:v>
                </c:pt>
                <c:pt idx="6867">
                  <c:v>146.37</c:v>
                </c:pt>
                <c:pt idx="6868">
                  <c:v>147.36000000000001</c:v>
                </c:pt>
                <c:pt idx="6869">
                  <c:v>152.91999999999999</c:v>
                </c:pt>
                <c:pt idx="6870">
                  <c:v>147.21</c:v>
                </c:pt>
                <c:pt idx="6871">
                  <c:v>147.38</c:v>
                </c:pt>
                <c:pt idx="6872">
                  <c:v>152.22</c:v>
                </c:pt>
                <c:pt idx="6873">
                  <c:v>149.04</c:v>
                </c:pt>
                <c:pt idx="6874">
                  <c:v>146.35</c:v>
                </c:pt>
                <c:pt idx="6875">
                  <c:v>152.11000000000001</c:v>
                </c:pt>
                <c:pt idx="6876">
                  <c:v>145.37</c:v>
                </c:pt>
                <c:pt idx="6877">
                  <c:v>144.94</c:v>
                </c:pt>
                <c:pt idx="6878">
                  <c:v>154.03</c:v>
                </c:pt>
                <c:pt idx="6879">
                  <c:v>143.5</c:v>
                </c:pt>
                <c:pt idx="6880">
                  <c:v>142.5</c:v>
                </c:pt>
                <c:pt idx="6881">
                  <c:v>141.52000000000001</c:v>
                </c:pt>
                <c:pt idx="6882">
                  <c:v>143.03</c:v>
                </c:pt>
                <c:pt idx="6883">
                  <c:v>143.28</c:v>
                </c:pt>
                <c:pt idx="6884">
                  <c:v>143.25</c:v>
                </c:pt>
                <c:pt idx="6885">
                  <c:v>141.99</c:v>
                </c:pt>
                <c:pt idx="6886">
                  <c:v>142.25</c:v>
                </c:pt>
                <c:pt idx="6887">
                  <c:v>141.29</c:v>
                </c:pt>
                <c:pt idx="6888">
                  <c:v>140.43</c:v>
                </c:pt>
                <c:pt idx="6889">
                  <c:v>145.52000000000001</c:v>
                </c:pt>
                <c:pt idx="6890">
                  <c:v>141.41</c:v>
                </c:pt>
                <c:pt idx="6891">
                  <c:v>141.44</c:v>
                </c:pt>
                <c:pt idx="6892">
                  <c:v>148.21</c:v>
                </c:pt>
                <c:pt idx="6893">
                  <c:v>143.08000000000001</c:v>
                </c:pt>
                <c:pt idx="6894">
                  <c:v>143.5</c:v>
                </c:pt>
                <c:pt idx="6895">
                  <c:v>148.63999999999999</c:v>
                </c:pt>
                <c:pt idx="6896">
                  <c:v>143</c:v>
                </c:pt>
                <c:pt idx="6897">
                  <c:v>142.94999999999999</c:v>
                </c:pt>
                <c:pt idx="6898">
                  <c:v>146.63</c:v>
                </c:pt>
                <c:pt idx="6899">
                  <c:v>141.24</c:v>
                </c:pt>
                <c:pt idx="6900">
                  <c:v>140.11000000000001</c:v>
                </c:pt>
                <c:pt idx="6901">
                  <c:v>145.80000000000001</c:v>
                </c:pt>
                <c:pt idx="6902">
                  <c:v>141.87</c:v>
                </c:pt>
                <c:pt idx="6903">
                  <c:v>142.30000000000001</c:v>
                </c:pt>
                <c:pt idx="6904">
                  <c:v>149.44999999999999</c:v>
                </c:pt>
                <c:pt idx="6905">
                  <c:v>142.85</c:v>
                </c:pt>
                <c:pt idx="6906">
                  <c:v>142.9</c:v>
                </c:pt>
                <c:pt idx="6907">
                  <c:v>153.88</c:v>
                </c:pt>
                <c:pt idx="6908">
                  <c:v>143.53</c:v>
                </c:pt>
                <c:pt idx="6909">
                  <c:v>142.85</c:v>
                </c:pt>
                <c:pt idx="6910">
                  <c:v>142.80000000000001</c:v>
                </c:pt>
                <c:pt idx="6911">
                  <c:v>140.47999999999999</c:v>
                </c:pt>
                <c:pt idx="6912">
                  <c:v>140.41</c:v>
                </c:pt>
                <c:pt idx="6913">
                  <c:v>142.04</c:v>
                </c:pt>
                <c:pt idx="6914">
                  <c:v>144.54</c:v>
                </c:pt>
                <c:pt idx="6915">
                  <c:v>150.86000000000001</c:v>
                </c:pt>
                <c:pt idx="6916">
                  <c:v>147.46</c:v>
                </c:pt>
                <c:pt idx="6917">
                  <c:v>147.33000000000001</c:v>
                </c:pt>
                <c:pt idx="6918">
                  <c:v>152.22</c:v>
                </c:pt>
                <c:pt idx="6919">
                  <c:v>147.61000000000001</c:v>
                </c:pt>
                <c:pt idx="6920">
                  <c:v>147.18</c:v>
                </c:pt>
                <c:pt idx="6921">
                  <c:v>152.66999999999999</c:v>
                </c:pt>
                <c:pt idx="6922">
                  <c:v>146.53</c:v>
                </c:pt>
                <c:pt idx="6923">
                  <c:v>145.41999999999999</c:v>
                </c:pt>
                <c:pt idx="6924">
                  <c:v>150.38</c:v>
                </c:pt>
                <c:pt idx="6925">
                  <c:v>146.75</c:v>
                </c:pt>
                <c:pt idx="6926">
                  <c:v>148.04</c:v>
                </c:pt>
                <c:pt idx="6927">
                  <c:v>152.38999999999999</c:v>
                </c:pt>
                <c:pt idx="6928">
                  <c:v>147.1</c:v>
                </c:pt>
                <c:pt idx="6929">
                  <c:v>147.96</c:v>
                </c:pt>
                <c:pt idx="6930">
                  <c:v>153.07</c:v>
                </c:pt>
                <c:pt idx="6931">
                  <c:v>145.29</c:v>
                </c:pt>
                <c:pt idx="6932">
                  <c:v>144.84</c:v>
                </c:pt>
                <c:pt idx="6933">
                  <c:v>152.34</c:v>
                </c:pt>
                <c:pt idx="6934">
                  <c:v>144.13</c:v>
                </c:pt>
                <c:pt idx="6935">
                  <c:v>144.66</c:v>
                </c:pt>
                <c:pt idx="6936">
                  <c:v>146.93</c:v>
                </c:pt>
                <c:pt idx="6937">
                  <c:v>146.55000000000001</c:v>
                </c:pt>
                <c:pt idx="6938">
                  <c:v>147.81</c:v>
                </c:pt>
                <c:pt idx="6939">
                  <c:v>148.63999999999999</c:v>
                </c:pt>
                <c:pt idx="6940">
                  <c:v>148.29</c:v>
                </c:pt>
                <c:pt idx="6941">
                  <c:v>149.80000000000001</c:v>
                </c:pt>
                <c:pt idx="6942">
                  <c:v>150.65</c:v>
                </c:pt>
                <c:pt idx="6943">
                  <c:v>150.28</c:v>
                </c:pt>
                <c:pt idx="6944">
                  <c:v>155.97</c:v>
                </c:pt>
                <c:pt idx="6945">
                  <c:v>150.1</c:v>
                </c:pt>
                <c:pt idx="6946">
                  <c:v>149.27000000000001</c:v>
                </c:pt>
                <c:pt idx="6947">
                  <c:v>154.96</c:v>
                </c:pt>
                <c:pt idx="6948">
                  <c:v>149.62</c:v>
                </c:pt>
                <c:pt idx="6949">
                  <c:v>149.75</c:v>
                </c:pt>
                <c:pt idx="6950">
                  <c:v>153.83000000000001</c:v>
                </c:pt>
                <c:pt idx="6951">
                  <c:v>148.94</c:v>
                </c:pt>
                <c:pt idx="6952">
                  <c:v>148.44</c:v>
                </c:pt>
                <c:pt idx="6953">
                  <c:v>153.63</c:v>
                </c:pt>
                <c:pt idx="6954">
                  <c:v>149.97</c:v>
                </c:pt>
                <c:pt idx="6955">
                  <c:v>148.69</c:v>
                </c:pt>
                <c:pt idx="6956">
                  <c:v>155.11000000000001</c:v>
                </c:pt>
                <c:pt idx="6957">
                  <c:v>149.02000000000001</c:v>
                </c:pt>
                <c:pt idx="6958">
                  <c:v>147.41</c:v>
                </c:pt>
                <c:pt idx="6959">
                  <c:v>152.62</c:v>
                </c:pt>
                <c:pt idx="6960">
                  <c:v>147.05000000000001</c:v>
                </c:pt>
                <c:pt idx="6961">
                  <c:v>147.03</c:v>
                </c:pt>
                <c:pt idx="6962">
                  <c:v>154.41</c:v>
                </c:pt>
                <c:pt idx="6963">
                  <c:v>146</c:v>
                </c:pt>
                <c:pt idx="6964">
                  <c:v>146.44999999999999</c:v>
                </c:pt>
                <c:pt idx="6965">
                  <c:v>145.97</c:v>
                </c:pt>
                <c:pt idx="6966">
                  <c:v>145.66999999999999</c:v>
                </c:pt>
                <c:pt idx="6967">
                  <c:v>144.59</c:v>
                </c:pt>
                <c:pt idx="6968">
                  <c:v>145.07</c:v>
                </c:pt>
                <c:pt idx="6969">
                  <c:v>144.34</c:v>
                </c:pt>
                <c:pt idx="6970">
                  <c:v>144.76</c:v>
                </c:pt>
                <c:pt idx="6971">
                  <c:v>143.08000000000001</c:v>
                </c:pt>
                <c:pt idx="6972">
                  <c:v>143.1</c:v>
                </c:pt>
                <c:pt idx="6973">
                  <c:v>149.19</c:v>
                </c:pt>
                <c:pt idx="6974">
                  <c:v>145.22</c:v>
                </c:pt>
                <c:pt idx="6975">
                  <c:v>145.04</c:v>
                </c:pt>
                <c:pt idx="6976">
                  <c:v>148.63999999999999</c:v>
                </c:pt>
                <c:pt idx="6977">
                  <c:v>144.03</c:v>
                </c:pt>
                <c:pt idx="6978">
                  <c:v>145.97</c:v>
                </c:pt>
                <c:pt idx="6979">
                  <c:v>152.34</c:v>
                </c:pt>
                <c:pt idx="6980">
                  <c:v>146.27000000000001</c:v>
                </c:pt>
                <c:pt idx="6981">
                  <c:v>146.32</c:v>
                </c:pt>
                <c:pt idx="6982">
                  <c:v>151.41</c:v>
                </c:pt>
                <c:pt idx="6983">
                  <c:v>148.19</c:v>
                </c:pt>
                <c:pt idx="6984">
                  <c:v>149.04</c:v>
                </c:pt>
                <c:pt idx="6985">
                  <c:v>154.53</c:v>
                </c:pt>
                <c:pt idx="6986">
                  <c:v>150.63</c:v>
                </c:pt>
                <c:pt idx="6987">
                  <c:v>151.38</c:v>
                </c:pt>
                <c:pt idx="6988">
                  <c:v>157.65</c:v>
                </c:pt>
                <c:pt idx="6989">
                  <c:v>150.4</c:v>
                </c:pt>
                <c:pt idx="6990">
                  <c:v>150.81</c:v>
                </c:pt>
                <c:pt idx="6991">
                  <c:v>160.02000000000001</c:v>
                </c:pt>
                <c:pt idx="6992">
                  <c:v>147.72999999999999</c:v>
                </c:pt>
                <c:pt idx="6993">
                  <c:v>147.51</c:v>
                </c:pt>
                <c:pt idx="6994">
                  <c:v>147.46</c:v>
                </c:pt>
                <c:pt idx="6995">
                  <c:v>146.65</c:v>
                </c:pt>
                <c:pt idx="6996">
                  <c:v>145.57</c:v>
                </c:pt>
                <c:pt idx="6997">
                  <c:v>145.47</c:v>
                </c:pt>
                <c:pt idx="6998">
                  <c:v>145.02000000000001</c:v>
                </c:pt>
                <c:pt idx="6999">
                  <c:v>150.72999999999999</c:v>
                </c:pt>
                <c:pt idx="7000">
                  <c:v>145.9</c:v>
                </c:pt>
                <c:pt idx="7001">
                  <c:v>146.30000000000001</c:v>
                </c:pt>
                <c:pt idx="7002">
                  <c:v>150.55000000000001</c:v>
                </c:pt>
                <c:pt idx="7003">
                  <c:v>143.58000000000001</c:v>
                </c:pt>
                <c:pt idx="7004">
                  <c:v>141.69</c:v>
                </c:pt>
                <c:pt idx="7005">
                  <c:v>146.94999999999999</c:v>
                </c:pt>
                <c:pt idx="7006">
                  <c:v>142.37</c:v>
                </c:pt>
                <c:pt idx="7007">
                  <c:v>141.84</c:v>
                </c:pt>
                <c:pt idx="7008">
                  <c:v>146.47999999999999</c:v>
                </c:pt>
                <c:pt idx="7009">
                  <c:v>139.07</c:v>
                </c:pt>
                <c:pt idx="7010">
                  <c:v>140.16</c:v>
                </c:pt>
                <c:pt idx="7011">
                  <c:v>145.34</c:v>
                </c:pt>
                <c:pt idx="7012">
                  <c:v>141.19</c:v>
                </c:pt>
                <c:pt idx="7013">
                  <c:v>141.26</c:v>
                </c:pt>
                <c:pt idx="7014">
                  <c:v>147.31</c:v>
                </c:pt>
                <c:pt idx="7015">
                  <c:v>142.75</c:v>
                </c:pt>
                <c:pt idx="7016">
                  <c:v>143.86000000000001</c:v>
                </c:pt>
                <c:pt idx="7017">
                  <c:v>152.06</c:v>
                </c:pt>
                <c:pt idx="7018">
                  <c:v>142.6</c:v>
                </c:pt>
                <c:pt idx="7019">
                  <c:v>142.22</c:v>
                </c:pt>
                <c:pt idx="7020">
                  <c:v>143.66</c:v>
                </c:pt>
                <c:pt idx="7021">
                  <c:v>143.38</c:v>
                </c:pt>
                <c:pt idx="7022">
                  <c:v>143.33000000000001</c:v>
                </c:pt>
                <c:pt idx="7023">
                  <c:v>142.27000000000001</c:v>
                </c:pt>
                <c:pt idx="7024">
                  <c:v>142.57</c:v>
                </c:pt>
                <c:pt idx="7025">
                  <c:v>143.66</c:v>
                </c:pt>
                <c:pt idx="7026">
                  <c:v>144.13</c:v>
                </c:pt>
                <c:pt idx="7027">
                  <c:v>144.74</c:v>
                </c:pt>
                <c:pt idx="7028">
                  <c:v>148.09</c:v>
                </c:pt>
                <c:pt idx="7029">
                  <c:v>143.66</c:v>
                </c:pt>
                <c:pt idx="7030">
                  <c:v>144.21</c:v>
                </c:pt>
                <c:pt idx="7031">
                  <c:v>147.99</c:v>
                </c:pt>
                <c:pt idx="7032">
                  <c:v>138.9</c:v>
                </c:pt>
                <c:pt idx="7033">
                  <c:v>135.83000000000001</c:v>
                </c:pt>
                <c:pt idx="7034">
                  <c:v>141.63999999999999</c:v>
                </c:pt>
                <c:pt idx="7035">
                  <c:v>139.16999999999999</c:v>
                </c:pt>
                <c:pt idx="7036">
                  <c:v>139.97999999999999</c:v>
                </c:pt>
                <c:pt idx="7037">
                  <c:v>146.80000000000001</c:v>
                </c:pt>
                <c:pt idx="7038">
                  <c:v>143.08000000000001</c:v>
                </c:pt>
                <c:pt idx="7039">
                  <c:v>144.21</c:v>
                </c:pt>
                <c:pt idx="7040">
                  <c:v>148.44</c:v>
                </c:pt>
                <c:pt idx="7041">
                  <c:v>144.41</c:v>
                </c:pt>
                <c:pt idx="7042">
                  <c:v>143.63</c:v>
                </c:pt>
                <c:pt idx="7043">
                  <c:v>149.12</c:v>
                </c:pt>
                <c:pt idx="7044">
                  <c:v>142.47</c:v>
                </c:pt>
                <c:pt idx="7045">
                  <c:v>141.82</c:v>
                </c:pt>
                <c:pt idx="7046">
                  <c:v>151.22999999999999</c:v>
                </c:pt>
                <c:pt idx="7047">
                  <c:v>142.82</c:v>
                </c:pt>
                <c:pt idx="7048">
                  <c:v>144.28</c:v>
                </c:pt>
                <c:pt idx="7049">
                  <c:v>144.28</c:v>
                </c:pt>
                <c:pt idx="7050">
                  <c:v>145.22</c:v>
                </c:pt>
                <c:pt idx="7051">
                  <c:v>145.75</c:v>
                </c:pt>
                <c:pt idx="7052">
                  <c:v>146.27000000000001</c:v>
                </c:pt>
                <c:pt idx="7053">
                  <c:v>146.16999999999999</c:v>
                </c:pt>
                <c:pt idx="7054">
                  <c:v>145.85</c:v>
                </c:pt>
                <c:pt idx="7055">
                  <c:v>145.49</c:v>
                </c:pt>
                <c:pt idx="7056">
                  <c:v>146.53</c:v>
                </c:pt>
                <c:pt idx="7057">
                  <c:v>151.31</c:v>
                </c:pt>
                <c:pt idx="7058">
                  <c:v>145.04</c:v>
                </c:pt>
                <c:pt idx="7059">
                  <c:v>144.88999999999999</c:v>
                </c:pt>
                <c:pt idx="7060">
                  <c:v>150.19999999999999</c:v>
                </c:pt>
                <c:pt idx="7061">
                  <c:v>144.38999999999999</c:v>
                </c:pt>
                <c:pt idx="7062">
                  <c:v>143.47999999999999</c:v>
                </c:pt>
                <c:pt idx="7063">
                  <c:v>150.19999999999999</c:v>
                </c:pt>
                <c:pt idx="7064">
                  <c:v>145.41999999999999</c:v>
                </c:pt>
                <c:pt idx="7065">
                  <c:v>145.19</c:v>
                </c:pt>
                <c:pt idx="7066">
                  <c:v>150.33000000000001</c:v>
                </c:pt>
                <c:pt idx="7067">
                  <c:v>146.15</c:v>
                </c:pt>
                <c:pt idx="7068">
                  <c:v>145.34</c:v>
                </c:pt>
                <c:pt idx="7069">
                  <c:v>151.26</c:v>
                </c:pt>
                <c:pt idx="7070">
                  <c:v>147.38</c:v>
                </c:pt>
                <c:pt idx="7071">
                  <c:v>147.31</c:v>
                </c:pt>
                <c:pt idx="7072">
                  <c:v>155.06</c:v>
                </c:pt>
                <c:pt idx="7073">
                  <c:v>145.63999999999999</c:v>
                </c:pt>
                <c:pt idx="7074">
                  <c:v>145.80000000000001</c:v>
                </c:pt>
                <c:pt idx="7075">
                  <c:v>154.51</c:v>
                </c:pt>
                <c:pt idx="7076">
                  <c:v>142.66999999999999</c:v>
                </c:pt>
                <c:pt idx="7077">
                  <c:v>142.6</c:v>
                </c:pt>
                <c:pt idx="7078">
                  <c:v>142.65</c:v>
                </c:pt>
                <c:pt idx="7079">
                  <c:v>143.88</c:v>
                </c:pt>
                <c:pt idx="7080">
                  <c:v>144.69</c:v>
                </c:pt>
                <c:pt idx="7081">
                  <c:v>144.18</c:v>
                </c:pt>
                <c:pt idx="7082">
                  <c:v>143.78</c:v>
                </c:pt>
                <c:pt idx="7083">
                  <c:v>148.62</c:v>
                </c:pt>
                <c:pt idx="7084">
                  <c:v>144.71</c:v>
                </c:pt>
                <c:pt idx="7085">
                  <c:v>144.54</c:v>
                </c:pt>
                <c:pt idx="7086">
                  <c:v>149.55000000000001</c:v>
                </c:pt>
                <c:pt idx="7087">
                  <c:v>145.19</c:v>
                </c:pt>
                <c:pt idx="7088">
                  <c:v>144.94</c:v>
                </c:pt>
                <c:pt idx="7089">
                  <c:v>151.22999999999999</c:v>
                </c:pt>
                <c:pt idx="7090">
                  <c:v>143.68</c:v>
                </c:pt>
                <c:pt idx="7091">
                  <c:v>145.75</c:v>
                </c:pt>
                <c:pt idx="7092">
                  <c:v>149.69999999999999</c:v>
                </c:pt>
                <c:pt idx="7093">
                  <c:v>145.04</c:v>
                </c:pt>
                <c:pt idx="7094">
                  <c:v>143.1</c:v>
                </c:pt>
                <c:pt idx="7095">
                  <c:v>147.61000000000001</c:v>
                </c:pt>
                <c:pt idx="7096">
                  <c:v>144.79</c:v>
                </c:pt>
                <c:pt idx="7097">
                  <c:v>144.61000000000001</c:v>
                </c:pt>
                <c:pt idx="7098">
                  <c:v>151.16</c:v>
                </c:pt>
                <c:pt idx="7099">
                  <c:v>145.94999999999999</c:v>
                </c:pt>
                <c:pt idx="7100">
                  <c:v>148.59</c:v>
                </c:pt>
                <c:pt idx="7101">
                  <c:v>155.77000000000001</c:v>
                </c:pt>
                <c:pt idx="7102">
                  <c:v>148.34</c:v>
                </c:pt>
                <c:pt idx="7103">
                  <c:v>148.34</c:v>
                </c:pt>
                <c:pt idx="7104">
                  <c:v>148.41</c:v>
                </c:pt>
                <c:pt idx="7105">
                  <c:v>146.68</c:v>
                </c:pt>
                <c:pt idx="7106">
                  <c:v>145.77000000000001</c:v>
                </c:pt>
                <c:pt idx="7107">
                  <c:v>146.32</c:v>
                </c:pt>
                <c:pt idx="7108">
                  <c:v>146.1</c:v>
                </c:pt>
                <c:pt idx="7109">
                  <c:v>146.72999999999999</c:v>
                </c:pt>
                <c:pt idx="7110">
                  <c:v>148.04</c:v>
                </c:pt>
                <c:pt idx="7111">
                  <c:v>148.87</c:v>
                </c:pt>
                <c:pt idx="7112">
                  <c:v>154.03</c:v>
                </c:pt>
                <c:pt idx="7113">
                  <c:v>148.24</c:v>
                </c:pt>
                <c:pt idx="7114">
                  <c:v>147.71</c:v>
                </c:pt>
                <c:pt idx="7115">
                  <c:v>151.79</c:v>
                </c:pt>
                <c:pt idx="7116">
                  <c:v>146.58000000000001</c:v>
                </c:pt>
                <c:pt idx="7117">
                  <c:v>144.51</c:v>
                </c:pt>
                <c:pt idx="7118">
                  <c:v>150.65</c:v>
                </c:pt>
                <c:pt idx="7119">
                  <c:v>144.69</c:v>
                </c:pt>
                <c:pt idx="7120">
                  <c:v>143.71</c:v>
                </c:pt>
                <c:pt idx="7121">
                  <c:v>149.16999999999999</c:v>
                </c:pt>
                <c:pt idx="7122">
                  <c:v>143.81</c:v>
                </c:pt>
                <c:pt idx="7123">
                  <c:v>143.08000000000001</c:v>
                </c:pt>
                <c:pt idx="7124">
                  <c:v>148.41</c:v>
                </c:pt>
                <c:pt idx="7125">
                  <c:v>142.09</c:v>
                </c:pt>
                <c:pt idx="7126">
                  <c:v>140.96</c:v>
                </c:pt>
                <c:pt idx="7127">
                  <c:v>145.49</c:v>
                </c:pt>
                <c:pt idx="7128">
                  <c:v>138.91999999999999</c:v>
                </c:pt>
                <c:pt idx="7129">
                  <c:v>139.1</c:v>
                </c:pt>
                <c:pt idx="7130">
                  <c:v>146.75</c:v>
                </c:pt>
                <c:pt idx="7131">
                  <c:v>140.16</c:v>
                </c:pt>
                <c:pt idx="7132">
                  <c:v>139.75</c:v>
                </c:pt>
                <c:pt idx="7133">
                  <c:v>140.08000000000001</c:v>
                </c:pt>
                <c:pt idx="7134">
                  <c:v>141.06</c:v>
                </c:pt>
                <c:pt idx="7135">
                  <c:v>140.26</c:v>
                </c:pt>
                <c:pt idx="7136">
                  <c:v>139.25</c:v>
                </c:pt>
                <c:pt idx="7137">
                  <c:v>137.94</c:v>
                </c:pt>
                <c:pt idx="7138">
                  <c:v>139.12</c:v>
                </c:pt>
                <c:pt idx="7139">
                  <c:v>140.81</c:v>
                </c:pt>
                <c:pt idx="7140">
                  <c:v>140.06</c:v>
                </c:pt>
                <c:pt idx="7141">
                  <c:v>145.22</c:v>
                </c:pt>
                <c:pt idx="7142">
                  <c:v>136.30000000000001</c:v>
                </c:pt>
                <c:pt idx="7143">
                  <c:v>136.96</c:v>
                </c:pt>
                <c:pt idx="7144">
                  <c:v>141.99</c:v>
                </c:pt>
                <c:pt idx="7145">
                  <c:v>136.81</c:v>
                </c:pt>
                <c:pt idx="7146">
                  <c:v>137.87</c:v>
                </c:pt>
                <c:pt idx="7147">
                  <c:v>143.47999999999999</c:v>
                </c:pt>
                <c:pt idx="7148">
                  <c:v>138.62</c:v>
                </c:pt>
                <c:pt idx="7149">
                  <c:v>137.84</c:v>
                </c:pt>
                <c:pt idx="7150">
                  <c:v>144.44</c:v>
                </c:pt>
                <c:pt idx="7151">
                  <c:v>140.16</c:v>
                </c:pt>
                <c:pt idx="7152">
                  <c:v>141.59</c:v>
                </c:pt>
                <c:pt idx="7153">
                  <c:v>147.36000000000001</c:v>
                </c:pt>
                <c:pt idx="7154">
                  <c:v>140.66</c:v>
                </c:pt>
                <c:pt idx="7155">
                  <c:v>142.22</c:v>
                </c:pt>
                <c:pt idx="7156">
                  <c:v>148.26</c:v>
                </c:pt>
                <c:pt idx="7157">
                  <c:v>142.65</c:v>
                </c:pt>
                <c:pt idx="7158">
                  <c:v>143.58000000000001</c:v>
                </c:pt>
                <c:pt idx="7159">
                  <c:v>152.32</c:v>
                </c:pt>
                <c:pt idx="7160">
                  <c:v>143.05000000000001</c:v>
                </c:pt>
                <c:pt idx="7161">
                  <c:v>143.1</c:v>
                </c:pt>
                <c:pt idx="7162">
                  <c:v>142.72</c:v>
                </c:pt>
                <c:pt idx="7163">
                  <c:v>141.91999999999999</c:v>
                </c:pt>
                <c:pt idx="7164">
                  <c:v>141.77000000000001</c:v>
                </c:pt>
                <c:pt idx="7165">
                  <c:v>141.41</c:v>
                </c:pt>
                <c:pt idx="7166">
                  <c:v>141.97</c:v>
                </c:pt>
                <c:pt idx="7167">
                  <c:v>147.46</c:v>
                </c:pt>
                <c:pt idx="7168">
                  <c:v>140.38</c:v>
                </c:pt>
                <c:pt idx="7169">
                  <c:v>142.12</c:v>
                </c:pt>
                <c:pt idx="7170">
                  <c:v>147.86000000000001</c:v>
                </c:pt>
                <c:pt idx="7171">
                  <c:v>145.49</c:v>
                </c:pt>
                <c:pt idx="7172">
                  <c:v>146.58000000000001</c:v>
                </c:pt>
                <c:pt idx="7173">
                  <c:v>152.59</c:v>
                </c:pt>
                <c:pt idx="7174">
                  <c:v>149.22</c:v>
                </c:pt>
                <c:pt idx="7175">
                  <c:v>151.16</c:v>
                </c:pt>
                <c:pt idx="7176">
                  <c:v>156.07</c:v>
                </c:pt>
                <c:pt idx="7177">
                  <c:v>150.76</c:v>
                </c:pt>
                <c:pt idx="7178">
                  <c:v>149.72</c:v>
                </c:pt>
                <c:pt idx="7179">
                  <c:v>154.88</c:v>
                </c:pt>
                <c:pt idx="7180">
                  <c:v>149.4</c:v>
                </c:pt>
                <c:pt idx="7181">
                  <c:v>149.5</c:v>
                </c:pt>
                <c:pt idx="7182">
                  <c:v>154.61000000000001</c:v>
                </c:pt>
                <c:pt idx="7183">
                  <c:v>149.04</c:v>
                </c:pt>
                <c:pt idx="7184">
                  <c:v>151.13</c:v>
                </c:pt>
                <c:pt idx="7185">
                  <c:v>158.47999999999999</c:v>
                </c:pt>
                <c:pt idx="7186">
                  <c:v>148.99</c:v>
                </c:pt>
                <c:pt idx="7187">
                  <c:v>149.24</c:v>
                </c:pt>
                <c:pt idx="7188">
                  <c:v>150.47999999999999</c:v>
                </c:pt>
                <c:pt idx="7189">
                  <c:v>148.29</c:v>
                </c:pt>
                <c:pt idx="7190">
                  <c:v>145.94999999999999</c:v>
                </c:pt>
                <c:pt idx="7191">
                  <c:v>145.29</c:v>
                </c:pt>
                <c:pt idx="7192">
                  <c:v>145.29</c:v>
                </c:pt>
                <c:pt idx="7193">
                  <c:v>145.82</c:v>
                </c:pt>
                <c:pt idx="7194">
                  <c:v>146.83000000000001</c:v>
                </c:pt>
                <c:pt idx="7195">
                  <c:v>145.41999999999999</c:v>
                </c:pt>
                <c:pt idx="7196">
                  <c:v>150.63</c:v>
                </c:pt>
                <c:pt idx="7197">
                  <c:v>146.37</c:v>
                </c:pt>
                <c:pt idx="7198">
                  <c:v>146.69999999999999</c:v>
                </c:pt>
                <c:pt idx="7199">
                  <c:v>153.19999999999999</c:v>
                </c:pt>
                <c:pt idx="7200">
                  <c:v>145.57</c:v>
                </c:pt>
                <c:pt idx="7201">
                  <c:v>145.97</c:v>
                </c:pt>
                <c:pt idx="7202">
                  <c:v>152.11000000000001</c:v>
                </c:pt>
                <c:pt idx="7203">
                  <c:v>147.36000000000001</c:v>
                </c:pt>
                <c:pt idx="7204">
                  <c:v>148.94</c:v>
                </c:pt>
                <c:pt idx="7205">
                  <c:v>152.22</c:v>
                </c:pt>
                <c:pt idx="7206">
                  <c:v>146.80000000000001</c:v>
                </c:pt>
                <c:pt idx="7207">
                  <c:v>145.57</c:v>
                </c:pt>
                <c:pt idx="7208">
                  <c:v>151.81</c:v>
                </c:pt>
                <c:pt idx="7209">
                  <c:v>144.79</c:v>
                </c:pt>
                <c:pt idx="7210">
                  <c:v>143.5</c:v>
                </c:pt>
                <c:pt idx="7211">
                  <c:v>149.47</c:v>
                </c:pt>
                <c:pt idx="7212">
                  <c:v>144.69</c:v>
                </c:pt>
                <c:pt idx="7213">
                  <c:v>144.41</c:v>
                </c:pt>
                <c:pt idx="7214">
                  <c:v>153.05000000000001</c:v>
                </c:pt>
                <c:pt idx="7215">
                  <c:v>142.97999999999999</c:v>
                </c:pt>
                <c:pt idx="7216">
                  <c:v>144.46</c:v>
                </c:pt>
                <c:pt idx="7217">
                  <c:v>143.97999999999999</c:v>
                </c:pt>
                <c:pt idx="7218">
                  <c:v>145.34</c:v>
                </c:pt>
                <c:pt idx="7219">
                  <c:v>146.4</c:v>
                </c:pt>
                <c:pt idx="7220">
                  <c:v>146.6</c:v>
                </c:pt>
                <c:pt idx="7221">
                  <c:v>147.58000000000001</c:v>
                </c:pt>
                <c:pt idx="7222">
                  <c:v>147.1</c:v>
                </c:pt>
                <c:pt idx="7223">
                  <c:v>146.83000000000001</c:v>
                </c:pt>
                <c:pt idx="7224">
                  <c:v>147.68</c:v>
                </c:pt>
                <c:pt idx="7225">
                  <c:v>153.1</c:v>
                </c:pt>
                <c:pt idx="7226">
                  <c:v>146.1</c:v>
                </c:pt>
                <c:pt idx="7227">
                  <c:v>146.80000000000001</c:v>
                </c:pt>
                <c:pt idx="7228">
                  <c:v>151.91</c:v>
                </c:pt>
                <c:pt idx="7229">
                  <c:v>144.74</c:v>
                </c:pt>
                <c:pt idx="7230">
                  <c:v>145.27000000000001</c:v>
                </c:pt>
                <c:pt idx="7231">
                  <c:v>150.44999999999999</c:v>
                </c:pt>
                <c:pt idx="7232">
                  <c:v>143.97999999999999</c:v>
                </c:pt>
                <c:pt idx="7233">
                  <c:v>145.49</c:v>
                </c:pt>
                <c:pt idx="7234">
                  <c:v>151.91</c:v>
                </c:pt>
                <c:pt idx="7235">
                  <c:v>148.49</c:v>
                </c:pt>
                <c:pt idx="7236">
                  <c:v>149.27000000000001</c:v>
                </c:pt>
                <c:pt idx="7237">
                  <c:v>155.59</c:v>
                </c:pt>
                <c:pt idx="7238">
                  <c:v>149.97</c:v>
                </c:pt>
                <c:pt idx="7239">
                  <c:v>148.04</c:v>
                </c:pt>
                <c:pt idx="7240">
                  <c:v>152.37</c:v>
                </c:pt>
                <c:pt idx="7241">
                  <c:v>146.19999999999999</c:v>
                </c:pt>
                <c:pt idx="7242">
                  <c:v>147.05000000000001</c:v>
                </c:pt>
                <c:pt idx="7243">
                  <c:v>157.30000000000001</c:v>
                </c:pt>
                <c:pt idx="7244">
                  <c:v>147.31</c:v>
                </c:pt>
                <c:pt idx="7245">
                  <c:v>146.58000000000001</c:v>
                </c:pt>
                <c:pt idx="7246">
                  <c:v>146.47999999999999</c:v>
                </c:pt>
                <c:pt idx="7247">
                  <c:v>146.16999999999999</c:v>
                </c:pt>
                <c:pt idx="7248">
                  <c:v>146.4</c:v>
                </c:pt>
                <c:pt idx="7249">
                  <c:v>146.27000000000001</c:v>
                </c:pt>
                <c:pt idx="7250">
                  <c:v>146.19999999999999</c:v>
                </c:pt>
                <c:pt idx="7251">
                  <c:v>152.06</c:v>
                </c:pt>
                <c:pt idx="7252">
                  <c:v>146.78</c:v>
                </c:pt>
                <c:pt idx="7253">
                  <c:v>148.13999999999999</c:v>
                </c:pt>
                <c:pt idx="7254">
                  <c:v>151.84</c:v>
                </c:pt>
                <c:pt idx="7255">
                  <c:v>146.25</c:v>
                </c:pt>
                <c:pt idx="7256">
                  <c:v>143.33000000000001</c:v>
                </c:pt>
                <c:pt idx="7257">
                  <c:v>147.71</c:v>
                </c:pt>
                <c:pt idx="7258">
                  <c:v>144.21</c:v>
                </c:pt>
                <c:pt idx="7259">
                  <c:v>144.63999999999999</c:v>
                </c:pt>
                <c:pt idx="7260">
                  <c:v>148.49</c:v>
                </c:pt>
                <c:pt idx="7261">
                  <c:v>144.01</c:v>
                </c:pt>
                <c:pt idx="7262">
                  <c:v>145.59</c:v>
                </c:pt>
                <c:pt idx="7263">
                  <c:v>149.57</c:v>
                </c:pt>
                <c:pt idx="7264">
                  <c:v>141.29</c:v>
                </c:pt>
                <c:pt idx="7265">
                  <c:v>138.37</c:v>
                </c:pt>
                <c:pt idx="7266">
                  <c:v>143.81</c:v>
                </c:pt>
                <c:pt idx="7267">
                  <c:v>140.68</c:v>
                </c:pt>
                <c:pt idx="7268">
                  <c:v>141.06</c:v>
                </c:pt>
                <c:pt idx="7269">
                  <c:v>149.24</c:v>
                </c:pt>
                <c:pt idx="7270">
                  <c:v>144.61000000000001</c:v>
                </c:pt>
                <c:pt idx="7271">
                  <c:v>145.66999999999999</c:v>
                </c:pt>
                <c:pt idx="7272">
                  <c:v>146.16999999999999</c:v>
                </c:pt>
                <c:pt idx="7273">
                  <c:v>147.51</c:v>
                </c:pt>
                <c:pt idx="7274">
                  <c:v>146.78</c:v>
                </c:pt>
                <c:pt idx="7275">
                  <c:v>146.02000000000001</c:v>
                </c:pt>
                <c:pt idx="7276">
                  <c:v>146.35</c:v>
                </c:pt>
                <c:pt idx="7277">
                  <c:v>146.35</c:v>
                </c:pt>
                <c:pt idx="7278">
                  <c:v>146.6</c:v>
                </c:pt>
                <c:pt idx="7279">
                  <c:v>147.33000000000001</c:v>
                </c:pt>
                <c:pt idx="7280">
                  <c:v>152.57</c:v>
                </c:pt>
                <c:pt idx="7281">
                  <c:v>147.05000000000001</c:v>
                </c:pt>
                <c:pt idx="7282">
                  <c:v>146.85</c:v>
                </c:pt>
                <c:pt idx="7283">
                  <c:v>151.22999999999999</c:v>
                </c:pt>
                <c:pt idx="7284">
                  <c:v>146.41999999999999</c:v>
                </c:pt>
                <c:pt idx="7285">
                  <c:v>146.44999999999999</c:v>
                </c:pt>
                <c:pt idx="7286">
                  <c:v>150.4</c:v>
                </c:pt>
                <c:pt idx="7287">
                  <c:v>146.02000000000001</c:v>
                </c:pt>
                <c:pt idx="7288">
                  <c:v>146.4</c:v>
                </c:pt>
                <c:pt idx="7289">
                  <c:v>151.94</c:v>
                </c:pt>
                <c:pt idx="7290">
                  <c:v>147.21</c:v>
                </c:pt>
                <c:pt idx="7291">
                  <c:v>148.38999999999999</c:v>
                </c:pt>
                <c:pt idx="7292">
                  <c:v>152.74</c:v>
                </c:pt>
                <c:pt idx="7293">
                  <c:v>147.16</c:v>
                </c:pt>
                <c:pt idx="7294">
                  <c:v>145.97</c:v>
                </c:pt>
                <c:pt idx="7295">
                  <c:v>151.54</c:v>
                </c:pt>
                <c:pt idx="7296">
                  <c:v>145.80000000000001</c:v>
                </c:pt>
                <c:pt idx="7297">
                  <c:v>146.30000000000001</c:v>
                </c:pt>
                <c:pt idx="7298">
                  <c:v>151.71</c:v>
                </c:pt>
                <c:pt idx="7299">
                  <c:v>143.47999999999999</c:v>
                </c:pt>
                <c:pt idx="7300">
                  <c:v>142.35</c:v>
                </c:pt>
                <c:pt idx="7301">
                  <c:v>142.75</c:v>
                </c:pt>
                <c:pt idx="7302">
                  <c:v>142.97999999999999</c:v>
                </c:pt>
                <c:pt idx="7303">
                  <c:v>141.66999999999999</c:v>
                </c:pt>
                <c:pt idx="7304">
                  <c:v>141.13999999999999</c:v>
                </c:pt>
                <c:pt idx="7305">
                  <c:v>142.52000000000001</c:v>
                </c:pt>
                <c:pt idx="7306">
                  <c:v>142.27000000000001</c:v>
                </c:pt>
                <c:pt idx="7307">
                  <c:v>141.88999999999999</c:v>
                </c:pt>
                <c:pt idx="7308">
                  <c:v>142.93</c:v>
                </c:pt>
                <c:pt idx="7309">
                  <c:v>148.69</c:v>
                </c:pt>
                <c:pt idx="7310">
                  <c:v>142.19999999999999</c:v>
                </c:pt>
                <c:pt idx="7311">
                  <c:v>141.38999999999999</c:v>
                </c:pt>
                <c:pt idx="7312">
                  <c:v>145.69</c:v>
                </c:pt>
                <c:pt idx="7313">
                  <c:v>140.56</c:v>
                </c:pt>
                <c:pt idx="7314">
                  <c:v>140.53</c:v>
                </c:pt>
                <c:pt idx="7315">
                  <c:v>145.77000000000001</c:v>
                </c:pt>
                <c:pt idx="7316">
                  <c:v>141.13999999999999</c:v>
                </c:pt>
                <c:pt idx="7317">
                  <c:v>140.84</c:v>
                </c:pt>
                <c:pt idx="7318">
                  <c:v>145.91999999999999</c:v>
                </c:pt>
                <c:pt idx="7319">
                  <c:v>142.47</c:v>
                </c:pt>
                <c:pt idx="7320">
                  <c:v>140.21</c:v>
                </c:pt>
                <c:pt idx="7321">
                  <c:v>145.66999999999999</c:v>
                </c:pt>
                <c:pt idx="7322">
                  <c:v>140.74</c:v>
                </c:pt>
                <c:pt idx="7323">
                  <c:v>142.47</c:v>
                </c:pt>
                <c:pt idx="7324">
                  <c:v>147.26</c:v>
                </c:pt>
                <c:pt idx="7325">
                  <c:v>142.16999999999999</c:v>
                </c:pt>
                <c:pt idx="7326">
                  <c:v>142.35</c:v>
                </c:pt>
                <c:pt idx="7327">
                  <c:v>148.49</c:v>
                </c:pt>
                <c:pt idx="7328">
                  <c:v>140.88999999999999</c:v>
                </c:pt>
                <c:pt idx="7329">
                  <c:v>140.99</c:v>
                </c:pt>
                <c:pt idx="7330">
                  <c:v>140.76</c:v>
                </c:pt>
                <c:pt idx="7331">
                  <c:v>141.21</c:v>
                </c:pt>
                <c:pt idx="7332">
                  <c:v>143.1</c:v>
                </c:pt>
                <c:pt idx="7333">
                  <c:v>143.76</c:v>
                </c:pt>
                <c:pt idx="7334">
                  <c:v>144.49</c:v>
                </c:pt>
                <c:pt idx="7335">
                  <c:v>144.84</c:v>
                </c:pt>
                <c:pt idx="7336">
                  <c:v>144.34</c:v>
                </c:pt>
                <c:pt idx="7337">
                  <c:v>145.44</c:v>
                </c:pt>
                <c:pt idx="7338">
                  <c:v>151.06</c:v>
                </c:pt>
                <c:pt idx="7339">
                  <c:v>147.63</c:v>
                </c:pt>
                <c:pt idx="7340">
                  <c:v>148.88999999999999</c:v>
                </c:pt>
                <c:pt idx="7341">
                  <c:v>153.44999999999999</c:v>
                </c:pt>
                <c:pt idx="7342">
                  <c:v>148.31</c:v>
                </c:pt>
                <c:pt idx="7343">
                  <c:v>147.63</c:v>
                </c:pt>
                <c:pt idx="7344">
                  <c:v>152.66999999999999</c:v>
                </c:pt>
                <c:pt idx="7345">
                  <c:v>148.24</c:v>
                </c:pt>
                <c:pt idx="7346">
                  <c:v>146.93</c:v>
                </c:pt>
                <c:pt idx="7347">
                  <c:v>152.16999999999999</c:v>
                </c:pt>
                <c:pt idx="7348">
                  <c:v>145.38999999999999</c:v>
                </c:pt>
                <c:pt idx="7349">
                  <c:v>146.83000000000001</c:v>
                </c:pt>
                <c:pt idx="7350">
                  <c:v>151.36000000000001</c:v>
                </c:pt>
                <c:pt idx="7351">
                  <c:v>146.07</c:v>
                </c:pt>
                <c:pt idx="7352">
                  <c:v>146.19999999999999</c:v>
                </c:pt>
                <c:pt idx="7353">
                  <c:v>152.29</c:v>
                </c:pt>
                <c:pt idx="7354">
                  <c:v>147.63</c:v>
                </c:pt>
                <c:pt idx="7355">
                  <c:v>148.77000000000001</c:v>
                </c:pt>
                <c:pt idx="7356">
                  <c:v>157.78</c:v>
                </c:pt>
                <c:pt idx="7357">
                  <c:v>147.78</c:v>
                </c:pt>
                <c:pt idx="7358">
                  <c:v>147.33000000000001</c:v>
                </c:pt>
                <c:pt idx="7359">
                  <c:v>146.72999999999999</c:v>
                </c:pt>
                <c:pt idx="7360">
                  <c:v>147.05000000000001</c:v>
                </c:pt>
                <c:pt idx="7361">
                  <c:v>147.18</c:v>
                </c:pt>
                <c:pt idx="7362">
                  <c:v>148.91999999999999</c:v>
                </c:pt>
                <c:pt idx="7363">
                  <c:v>149.9</c:v>
                </c:pt>
                <c:pt idx="7364">
                  <c:v>150.96</c:v>
                </c:pt>
                <c:pt idx="7365">
                  <c:v>151.49</c:v>
                </c:pt>
                <c:pt idx="7366">
                  <c:v>150.78</c:v>
                </c:pt>
                <c:pt idx="7367">
                  <c:v>156.07</c:v>
                </c:pt>
                <c:pt idx="7368">
                  <c:v>150.91</c:v>
                </c:pt>
                <c:pt idx="7369">
                  <c:v>149.82</c:v>
                </c:pt>
                <c:pt idx="7370">
                  <c:v>153.94999999999999</c:v>
                </c:pt>
                <c:pt idx="7371">
                  <c:v>147.91</c:v>
                </c:pt>
                <c:pt idx="7372">
                  <c:v>149.41999999999999</c:v>
                </c:pt>
                <c:pt idx="7373">
                  <c:v>154.93</c:v>
                </c:pt>
                <c:pt idx="7374">
                  <c:v>150.81</c:v>
                </c:pt>
                <c:pt idx="7375">
                  <c:v>149.91999999999999</c:v>
                </c:pt>
                <c:pt idx="7376">
                  <c:v>154.83000000000001</c:v>
                </c:pt>
                <c:pt idx="7377">
                  <c:v>149.04</c:v>
                </c:pt>
                <c:pt idx="7378">
                  <c:v>149.47</c:v>
                </c:pt>
                <c:pt idx="7379">
                  <c:v>154.96</c:v>
                </c:pt>
                <c:pt idx="7380">
                  <c:v>148.24</c:v>
                </c:pt>
                <c:pt idx="7381">
                  <c:v>146.55000000000001</c:v>
                </c:pt>
                <c:pt idx="7382">
                  <c:v>151.49</c:v>
                </c:pt>
                <c:pt idx="7383">
                  <c:v>145.22</c:v>
                </c:pt>
                <c:pt idx="7384">
                  <c:v>146.55000000000001</c:v>
                </c:pt>
                <c:pt idx="7385">
                  <c:v>157.19999999999999</c:v>
                </c:pt>
                <c:pt idx="7386">
                  <c:v>147.61000000000001</c:v>
                </c:pt>
                <c:pt idx="7387">
                  <c:v>147.22999999999999</c:v>
                </c:pt>
                <c:pt idx="7388">
                  <c:v>149.85</c:v>
                </c:pt>
                <c:pt idx="7389">
                  <c:v>148.21</c:v>
                </c:pt>
                <c:pt idx="7390">
                  <c:v>148.04</c:v>
                </c:pt>
                <c:pt idx="7391">
                  <c:v>146.94999999999999</c:v>
                </c:pt>
                <c:pt idx="7392">
                  <c:v>146.07</c:v>
                </c:pt>
                <c:pt idx="7393">
                  <c:v>151.49</c:v>
                </c:pt>
                <c:pt idx="7394">
                  <c:v>146.37</c:v>
                </c:pt>
                <c:pt idx="7395">
                  <c:v>145.52000000000001</c:v>
                </c:pt>
                <c:pt idx="7396">
                  <c:v>150.43</c:v>
                </c:pt>
                <c:pt idx="7397">
                  <c:v>146</c:v>
                </c:pt>
                <c:pt idx="7398">
                  <c:v>146.1</c:v>
                </c:pt>
                <c:pt idx="7399">
                  <c:v>152.16999999999999</c:v>
                </c:pt>
                <c:pt idx="7400">
                  <c:v>145.77000000000001</c:v>
                </c:pt>
                <c:pt idx="7401">
                  <c:v>145.91999999999999</c:v>
                </c:pt>
                <c:pt idx="7402">
                  <c:v>151.56</c:v>
                </c:pt>
                <c:pt idx="7403">
                  <c:v>147.76</c:v>
                </c:pt>
                <c:pt idx="7404">
                  <c:v>147.66</c:v>
                </c:pt>
                <c:pt idx="7405">
                  <c:v>150.81</c:v>
                </c:pt>
                <c:pt idx="7406">
                  <c:v>145.85</c:v>
                </c:pt>
                <c:pt idx="7407">
                  <c:v>144.59</c:v>
                </c:pt>
                <c:pt idx="7408">
                  <c:v>151.08000000000001</c:v>
                </c:pt>
                <c:pt idx="7409">
                  <c:v>144.84</c:v>
                </c:pt>
                <c:pt idx="7410">
                  <c:v>145.04</c:v>
                </c:pt>
                <c:pt idx="7411">
                  <c:v>151.61000000000001</c:v>
                </c:pt>
                <c:pt idx="7412">
                  <c:v>143.5</c:v>
                </c:pt>
                <c:pt idx="7413">
                  <c:v>144.08000000000001</c:v>
                </c:pt>
                <c:pt idx="7414">
                  <c:v>143.97999999999999</c:v>
                </c:pt>
                <c:pt idx="7415">
                  <c:v>142.62</c:v>
                </c:pt>
                <c:pt idx="7416">
                  <c:v>143.66</c:v>
                </c:pt>
                <c:pt idx="7417">
                  <c:v>143</c:v>
                </c:pt>
                <c:pt idx="7418">
                  <c:v>141.82</c:v>
                </c:pt>
                <c:pt idx="7419">
                  <c:v>141.34</c:v>
                </c:pt>
                <c:pt idx="7420">
                  <c:v>143.19999999999999</c:v>
                </c:pt>
                <c:pt idx="7421">
                  <c:v>142.22</c:v>
                </c:pt>
                <c:pt idx="7422">
                  <c:v>147.68</c:v>
                </c:pt>
                <c:pt idx="7423">
                  <c:v>142.88</c:v>
                </c:pt>
                <c:pt idx="7424">
                  <c:v>144.16</c:v>
                </c:pt>
                <c:pt idx="7425">
                  <c:v>149.91999999999999</c:v>
                </c:pt>
                <c:pt idx="7426">
                  <c:v>146.12</c:v>
                </c:pt>
                <c:pt idx="7427">
                  <c:v>144.91</c:v>
                </c:pt>
                <c:pt idx="7428">
                  <c:v>149.24</c:v>
                </c:pt>
                <c:pt idx="7429">
                  <c:v>142.69999999999999</c:v>
                </c:pt>
                <c:pt idx="7430">
                  <c:v>140.26</c:v>
                </c:pt>
                <c:pt idx="7431">
                  <c:v>147</c:v>
                </c:pt>
                <c:pt idx="7432">
                  <c:v>142.44999999999999</c:v>
                </c:pt>
                <c:pt idx="7433">
                  <c:v>140.61000000000001</c:v>
                </c:pt>
                <c:pt idx="7434">
                  <c:v>146.1</c:v>
                </c:pt>
                <c:pt idx="7435">
                  <c:v>143.03</c:v>
                </c:pt>
                <c:pt idx="7436">
                  <c:v>143.86000000000001</c:v>
                </c:pt>
                <c:pt idx="7437">
                  <c:v>149.65</c:v>
                </c:pt>
                <c:pt idx="7438">
                  <c:v>142.88</c:v>
                </c:pt>
                <c:pt idx="7439">
                  <c:v>143.13</c:v>
                </c:pt>
                <c:pt idx="7440">
                  <c:v>152.19</c:v>
                </c:pt>
                <c:pt idx="7441">
                  <c:v>141.97</c:v>
                </c:pt>
                <c:pt idx="7442">
                  <c:v>141.97</c:v>
                </c:pt>
                <c:pt idx="7443">
                  <c:v>142.77000000000001</c:v>
                </c:pt>
                <c:pt idx="7444">
                  <c:v>142.02000000000001</c:v>
                </c:pt>
                <c:pt idx="7445">
                  <c:v>142.66999999999999</c:v>
                </c:pt>
                <c:pt idx="7446">
                  <c:v>141.34</c:v>
                </c:pt>
                <c:pt idx="7447">
                  <c:v>140.94</c:v>
                </c:pt>
                <c:pt idx="7448">
                  <c:v>140.21</c:v>
                </c:pt>
                <c:pt idx="7449">
                  <c:v>142.22</c:v>
                </c:pt>
                <c:pt idx="7450">
                  <c:v>143.68</c:v>
                </c:pt>
                <c:pt idx="7451">
                  <c:v>148.56</c:v>
                </c:pt>
                <c:pt idx="7452">
                  <c:v>144.26</c:v>
                </c:pt>
                <c:pt idx="7453">
                  <c:v>144.96</c:v>
                </c:pt>
                <c:pt idx="7454">
                  <c:v>150.63</c:v>
                </c:pt>
                <c:pt idx="7455">
                  <c:v>143.96</c:v>
                </c:pt>
                <c:pt idx="7456">
                  <c:v>146</c:v>
                </c:pt>
                <c:pt idx="7457">
                  <c:v>151.63999999999999</c:v>
                </c:pt>
                <c:pt idx="7458">
                  <c:v>145.47</c:v>
                </c:pt>
                <c:pt idx="7459">
                  <c:v>146.32</c:v>
                </c:pt>
                <c:pt idx="7460">
                  <c:v>152.54</c:v>
                </c:pt>
                <c:pt idx="7461">
                  <c:v>147.71</c:v>
                </c:pt>
                <c:pt idx="7462">
                  <c:v>147.88999999999999</c:v>
                </c:pt>
                <c:pt idx="7463">
                  <c:v>153.35</c:v>
                </c:pt>
                <c:pt idx="7464">
                  <c:v>147.1</c:v>
                </c:pt>
                <c:pt idx="7465">
                  <c:v>144.63999999999999</c:v>
                </c:pt>
                <c:pt idx="7466">
                  <c:v>150.88</c:v>
                </c:pt>
                <c:pt idx="7467">
                  <c:v>145.27000000000001</c:v>
                </c:pt>
                <c:pt idx="7468">
                  <c:v>146.41999999999999</c:v>
                </c:pt>
                <c:pt idx="7469">
                  <c:v>157.63</c:v>
                </c:pt>
                <c:pt idx="7470">
                  <c:v>147.46</c:v>
                </c:pt>
                <c:pt idx="7471">
                  <c:v>147.47999999999999</c:v>
                </c:pt>
                <c:pt idx="7472">
                  <c:v>148.31</c:v>
                </c:pt>
                <c:pt idx="7473">
                  <c:v>148.77000000000001</c:v>
                </c:pt>
                <c:pt idx="7474">
                  <c:v>148.66999999999999</c:v>
                </c:pt>
                <c:pt idx="7475">
                  <c:v>148.97</c:v>
                </c:pt>
                <c:pt idx="7476">
                  <c:v>148.38999999999999</c:v>
                </c:pt>
                <c:pt idx="7477">
                  <c:v>153.22</c:v>
                </c:pt>
                <c:pt idx="7478">
                  <c:v>148.16</c:v>
                </c:pt>
                <c:pt idx="7479">
                  <c:v>147.41</c:v>
                </c:pt>
                <c:pt idx="7480">
                  <c:v>151.51</c:v>
                </c:pt>
                <c:pt idx="7481">
                  <c:v>145.77000000000001</c:v>
                </c:pt>
                <c:pt idx="7482">
                  <c:v>144.99</c:v>
                </c:pt>
                <c:pt idx="7483">
                  <c:v>148.88999999999999</c:v>
                </c:pt>
                <c:pt idx="7484">
                  <c:v>143.58000000000001</c:v>
                </c:pt>
                <c:pt idx="7485">
                  <c:v>144.41</c:v>
                </c:pt>
                <c:pt idx="7486">
                  <c:v>148.99</c:v>
                </c:pt>
                <c:pt idx="7487">
                  <c:v>143.66</c:v>
                </c:pt>
                <c:pt idx="7488">
                  <c:v>141.06</c:v>
                </c:pt>
                <c:pt idx="7489">
                  <c:v>147.58000000000001</c:v>
                </c:pt>
                <c:pt idx="7490">
                  <c:v>143.93</c:v>
                </c:pt>
                <c:pt idx="7491">
                  <c:v>145.07</c:v>
                </c:pt>
                <c:pt idx="7492">
                  <c:v>151.71</c:v>
                </c:pt>
                <c:pt idx="7493">
                  <c:v>146.30000000000001</c:v>
                </c:pt>
                <c:pt idx="7494">
                  <c:v>146.53</c:v>
                </c:pt>
                <c:pt idx="7495">
                  <c:v>155.44</c:v>
                </c:pt>
                <c:pt idx="7496">
                  <c:v>149.02000000000001</c:v>
                </c:pt>
                <c:pt idx="7497">
                  <c:v>149.24</c:v>
                </c:pt>
                <c:pt idx="7498">
                  <c:v>147.88999999999999</c:v>
                </c:pt>
                <c:pt idx="7499">
                  <c:v>146.58000000000001</c:v>
                </c:pt>
                <c:pt idx="7500">
                  <c:v>146.15</c:v>
                </c:pt>
                <c:pt idx="7501">
                  <c:v>144.88999999999999</c:v>
                </c:pt>
                <c:pt idx="7502">
                  <c:v>144.38999999999999</c:v>
                </c:pt>
                <c:pt idx="7503">
                  <c:v>145.75</c:v>
                </c:pt>
                <c:pt idx="7504">
                  <c:v>145.75</c:v>
                </c:pt>
                <c:pt idx="7505">
                  <c:v>145.57</c:v>
                </c:pt>
                <c:pt idx="7506">
                  <c:v>151.74</c:v>
                </c:pt>
                <c:pt idx="7507">
                  <c:v>148.26</c:v>
                </c:pt>
                <c:pt idx="7508">
                  <c:v>147</c:v>
                </c:pt>
                <c:pt idx="7509">
                  <c:v>152.27000000000001</c:v>
                </c:pt>
                <c:pt idx="7510">
                  <c:v>145.63999999999999</c:v>
                </c:pt>
                <c:pt idx="7511">
                  <c:v>146.37</c:v>
                </c:pt>
                <c:pt idx="7512">
                  <c:v>150.69999999999999</c:v>
                </c:pt>
                <c:pt idx="7513">
                  <c:v>145.37</c:v>
                </c:pt>
                <c:pt idx="7514">
                  <c:v>143.91</c:v>
                </c:pt>
                <c:pt idx="7515">
                  <c:v>149.02000000000001</c:v>
                </c:pt>
                <c:pt idx="7516">
                  <c:v>142.52000000000001</c:v>
                </c:pt>
                <c:pt idx="7517">
                  <c:v>143.38</c:v>
                </c:pt>
                <c:pt idx="7518">
                  <c:v>150.6</c:v>
                </c:pt>
                <c:pt idx="7519">
                  <c:v>144.31</c:v>
                </c:pt>
                <c:pt idx="7520">
                  <c:v>145.52000000000001</c:v>
                </c:pt>
                <c:pt idx="7521">
                  <c:v>150.18</c:v>
                </c:pt>
                <c:pt idx="7522">
                  <c:v>142.66999999999999</c:v>
                </c:pt>
                <c:pt idx="7523">
                  <c:v>142.37</c:v>
                </c:pt>
                <c:pt idx="7524">
                  <c:v>148.62</c:v>
                </c:pt>
                <c:pt idx="7525">
                  <c:v>140.01</c:v>
                </c:pt>
                <c:pt idx="7526">
                  <c:v>141.57</c:v>
                </c:pt>
                <c:pt idx="7527">
                  <c:v>141.62</c:v>
                </c:pt>
                <c:pt idx="7528">
                  <c:v>142.32</c:v>
                </c:pt>
                <c:pt idx="7529">
                  <c:v>142.27000000000001</c:v>
                </c:pt>
                <c:pt idx="7530">
                  <c:v>143.13</c:v>
                </c:pt>
                <c:pt idx="7531">
                  <c:v>143.83000000000001</c:v>
                </c:pt>
                <c:pt idx="7532">
                  <c:v>144.96</c:v>
                </c:pt>
                <c:pt idx="7533">
                  <c:v>145.87</c:v>
                </c:pt>
                <c:pt idx="7534">
                  <c:v>144.26</c:v>
                </c:pt>
                <c:pt idx="7535">
                  <c:v>148.59</c:v>
                </c:pt>
                <c:pt idx="7536">
                  <c:v>144.71</c:v>
                </c:pt>
                <c:pt idx="7537">
                  <c:v>145.77000000000001</c:v>
                </c:pt>
                <c:pt idx="7538">
                  <c:v>149.32</c:v>
                </c:pt>
                <c:pt idx="7539">
                  <c:v>144.49</c:v>
                </c:pt>
                <c:pt idx="7540">
                  <c:v>144.76</c:v>
                </c:pt>
                <c:pt idx="7541">
                  <c:v>148.84</c:v>
                </c:pt>
                <c:pt idx="7542">
                  <c:v>143.13</c:v>
                </c:pt>
                <c:pt idx="7543">
                  <c:v>142.57</c:v>
                </c:pt>
                <c:pt idx="7544">
                  <c:v>150.30000000000001</c:v>
                </c:pt>
                <c:pt idx="7545">
                  <c:v>144.99</c:v>
                </c:pt>
                <c:pt idx="7546">
                  <c:v>146.05000000000001</c:v>
                </c:pt>
                <c:pt idx="7547">
                  <c:v>151.71</c:v>
                </c:pt>
                <c:pt idx="7548">
                  <c:v>144.38999999999999</c:v>
                </c:pt>
                <c:pt idx="7549">
                  <c:v>144.84</c:v>
                </c:pt>
                <c:pt idx="7550">
                  <c:v>150.03</c:v>
                </c:pt>
                <c:pt idx="7551">
                  <c:v>144.11000000000001</c:v>
                </c:pt>
                <c:pt idx="7552">
                  <c:v>145.32</c:v>
                </c:pt>
                <c:pt idx="7553">
                  <c:v>155.34</c:v>
                </c:pt>
                <c:pt idx="7554">
                  <c:v>146.80000000000001</c:v>
                </c:pt>
                <c:pt idx="7555">
                  <c:v>145.85</c:v>
                </c:pt>
                <c:pt idx="7556">
                  <c:v>145.19</c:v>
                </c:pt>
                <c:pt idx="7557">
                  <c:v>146.19999999999999</c:v>
                </c:pt>
                <c:pt idx="7558">
                  <c:v>146.19999999999999</c:v>
                </c:pt>
                <c:pt idx="7559">
                  <c:v>146.72999999999999</c:v>
                </c:pt>
                <c:pt idx="7560">
                  <c:v>145.87</c:v>
                </c:pt>
                <c:pt idx="7561">
                  <c:v>145.27000000000001</c:v>
                </c:pt>
                <c:pt idx="7562">
                  <c:v>144.11000000000001</c:v>
                </c:pt>
                <c:pt idx="7563">
                  <c:v>146.88</c:v>
                </c:pt>
                <c:pt idx="7564">
                  <c:v>152.19</c:v>
                </c:pt>
                <c:pt idx="7565">
                  <c:v>147.83000000000001</c:v>
                </c:pt>
                <c:pt idx="7566">
                  <c:v>148.97</c:v>
                </c:pt>
                <c:pt idx="7567">
                  <c:v>155.34</c:v>
                </c:pt>
                <c:pt idx="7568">
                  <c:v>149.37</c:v>
                </c:pt>
                <c:pt idx="7569">
                  <c:v>148.72</c:v>
                </c:pt>
                <c:pt idx="7570">
                  <c:v>153.12</c:v>
                </c:pt>
                <c:pt idx="7571">
                  <c:v>148.46</c:v>
                </c:pt>
                <c:pt idx="7572">
                  <c:v>146.37</c:v>
                </c:pt>
                <c:pt idx="7573">
                  <c:v>151.88999999999999</c:v>
                </c:pt>
                <c:pt idx="7574">
                  <c:v>145.97</c:v>
                </c:pt>
                <c:pt idx="7575">
                  <c:v>144.34</c:v>
                </c:pt>
                <c:pt idx="7576">
                  <c:v>149.32</c:v>
                </c:pt>
                <c:pt idx="7577">
                  <c:v>145.13999999999999</c:v>
                </c:pt>
                <c:pt idx="7578">
                  <c:v>145.24</c:v>
                </c:pt>
                <c:pt idx="7579">
                  <c:v>152.19</c:v>
                </c:pt>
                <c:pt idx="7580">
                  <c:v>147.58000000000001</c:v>
                </c:pt>
                <c:pt idx="7581">
                  <c:v>148.11000000000001</c:v>
                </c:pt>
                <c:pt idx="7582">
                  <c:v>157.28</c:v>
                </c:pt>
                <c:pt idx="7583">
                  <c:v>144.71</c:v>
                </c:pt>
                <c:pt idx="7584">
                  <c:v>146.32</c:v>
                </c:pt>
                <c:pt idx="7585">
                  <c:v>146.4</c:v>
                </c:pt>
                <c:pt idx="7586">
                  <c:v>146.4</c:v>
                </c:pt>
                <c:pt idx="7587">
                  <c:v>145.75</c:v>
                </c:pt>
                <c:pt idx="7588">
                  <c:v>146.1</c:v>
                </c:pt>
                <c:pt idx="7589">
                  <c:v>147.22999999999999</c:v>
                </c:pt>
                <c:pt idx="7590">
                  <c:v>152.22</c:v>
                </c:pt>
                <c:pt idx="7591">
                  <c:v>146.80000000000001</c:v>
                </c:pt>
                <c:pt idx="7592">
                  <c:v>146.12</c:v>
                </c:pt>
                <c:pt idx="7593">
                  <c:v>152.24</c:v>
                </c:pt>
                <c:pt idx="7594">
                  <c:v>147.94</c:v>
                </c:pt>
                <c:pt idx="7595">
                  <c:v>148.38999999999999</c:v>
                </c:pt>
                <c:pt idx="7596">
                  <c:v>154.58000000000001</c:v>
                </c:pt>
                <c:pt idx="7597">
                  <c:v>147.61000000000001</c:v>
                </c:pt>
                <c:pt idx="7598">
                  <c:v>147.16</c:v>
                </c:pt>
                <c:pt idx="7599">
                  <c:v>152.04</c:v>
                </c:pt>
                <c:pt idx="7600">
                  <c:v>146</c:v>
                </c:pt>
                <c:pt idx="7601">
                  <c:v>146.35</c:v>
                </c:pt>
                <c:pt idx="7602">
                  <c:v>153.41999999999999</c:v>
                </c:pt>
                <c:pt idx="7603">
                  <c:v>148.16</c:v>
                </c:pt>
                <c:pt idx="7604">
                  <c:v>149.32</c:v>
                </c:pt>
                <c:pt idx="7605">
                  <c:v>155.51</c:v>
                </c:pt>
                <c:pt idx="7606">
                  <c:v>150.35</c:v>
                </c:pt>
                <c:pt idx="7607">
                  <c:v>148.87</c:v>
                </c:pt>
                <c:pt idx="7608">
                  <c:v>156.5</c:v>
                </c:pt>
                <c:pt idx="7609">
                  <c:v>148.79</c:v>
                </c:pt>
                <c:pt idx="7610">
                  <c:v>148.13999999999999</c:v>
                </c:pt>
                <c:pt idx="7611">
                  <c:v>147.68</c:v>
                </c:pt>
                <c:pt idx="7612">
                  <c:v>148.54</c:v>
                </c:pt>
                <c:pt idx="7613">
                  <c:v>148.66999999999999</c:v>
                </c:pt>
                <c:pt idx="7614">
                  <c:v>148.29</c:v>
                </c:pt>
                <c:pt idx="7615">
                  <c:v>148.29</c:v>
                </c:pt>
                <c:pt idx="7616">
                  <c:v>148.49</c:v>
                </c:pt>
                <c:pt idx="7617">
                  <c:v>151.13</c:v>
                </c:pt>
                <c:pt idx="7618">
                  <c:v>151.91</c:v>
                </c:pt>
                <c:pt idx="7619">
                  <c:v>156.69999999999999</c:v>
                </c:pt>
                <c:pt idx="7620">
                  <c:v>150.81</c:v>
                </c:pt>
                <c:pt idx="7621">
                  <c:v>151.46</c:v>
                </c:pt>
                <c:pt idx="7622">
                  <c:v>156.07</c:v>
                </c:pt>
                <c:pt idx="7623">
                  <c:v>151.11000000000001</c:v>
                </c:pt>
                <c:pt idx="7624">
                  <c:v>151.44</c:v>
                </c:pt>
                <c:pt idx="7625">
                  <c:v>154.71</c:v>
                </c:pt>
                <c:pt idx="7626">
                  <c:v>150.83000000000001</c:v>
                </c:pt>
                <c:pt idx="7627">
                  <c:v>152.44</c:v>
                </c:pt>
                <c:pt idx="7628">
                  <c:v>157.44999999999999</c:v>
                </c:pt>
                <c:pt idx="7629">
                  <c:v>152.11000000000001</c:v>
                </c:pt>
                <c:pt idx="7630">
                  <c:v>151.26</c:v>
                </c:pt>
                <c:pt idx="7631">
                  <c:v>156.34</c:v>
                </c:pt>
                <c:pt idx="7632">
                  <c:v>151.33000000000001</c:v>
                </c:pt>
                <c:pt idx="7633">
                  <c:v>148.97</c:v>
                </c:pt>
                <c:pt idx="7634">
                  <c:v>154.46</c:v>
                </c:pt>
                <c:pt idx="7635">
                  <c:v>147.43</c:v>
                </c:pt>
                <c:pt idx="7636">
                  <c:v>146.83000000000001</c:v>
                </c:pt>
                <c:pt idx="7637">
                  <c:v>154.88</c:v>
                </c:pt>
                <c:pt idx="7638">
                  <c:v>148.77000000000001</c:v>
                </c:pt>
                <c:pt idx="7639">
                  <c:v>148.26</c:v>
                </c:pt>
                <c:pt idx="7640">
                  <c:v>148.87</c:v>
                </c:pt>
                <c:pt idx="7641">
                  <c:v>149.85</c:v>
                </c:pt>
                <c:pt idx="7642">
                  <c:v>148.84</c:v>
                </c:pt>
                <c:pt idx="7643">
                  <c:v>147.71</c:v>
                </c:pt>
                <c:pt idx="7644">
                  <c:v>146.32</c:v>
                </c:pt>
                <c:pt idx="7645">
                  <c:v>146.12</c:v>
                </c:pt>
                <c:pt idx="7646">
                  <c:v>147.16</c:v>
                </c:pt>
                <c:pt idx="7647">
                  <c:v>147.33000000000001</c:v>
                </c:pt>
                <c:pt idx="7648">
                  <c:v>151.71</c:v>
                </c:pt>
                <c:pt idx="7649">
                  <c:v>146.53</c:v>
                </c:pt>
                <c:pt idx="7650">
                  <c:v>146.5</c:v>
                </c:pt>
                <c:pt idx="7651">
                  <c:v>151.88999999999999</c:v>
                </c:pt>
                <c:pt idx="7652">
                  <c:v>147.96</c:v>
                </c:pt>
                <c:pt idx="7653">
                  <c:v>148.56</c:v>
                </c:pt>
                <c:pt idx="7654">
                  <c:v>153.68</c:v>
                </c:pt>
                <c:pt idx="7655">
                  <c:v>148.63999999999999</c:v>
                </c:pt>
                <c:pt idx="7656">
                  <c:v>148.04</c:v>
                </c:pt>
                <c:pt idx="7657">
                  <c:v>153.32</c:v>
                </c:pt>
                <c:pt idx="7658">
                  <c:v>147.41</c:v>
                </c:pt>
                <c:pt idx="7659">
                  <c:v>148.62</c:v>
                </c:pt>
                <c:pt idx="7660">
                  <c:v>153.37</c:v>
                </c:pt>
                <c:pt idx="7661">
                  <c:v>147.43</c:v>
                </c:pt>
                <c:pt idx="7662">
                  <c:v>146.94999999999999</c:v>
                </c:pt>
                <c:pt idx="7663">
                  <c:v>153.4</c:v>
                </c:pt>
                <c:pt idx="7664">
                  <c:v>146.41999999999999</c:v>
                </c:pt>
                <c:pt idx="7665">
                  <c:v>146.27000000000001</c:v>
                </c:pt>
                <c:pt idx="7666">
                  <c:v>155.77000000000001</c:v>
                </c:pt>
                <c:pt idx="7667">
                  <c:v>147.47999999999999</c:v>
                </c:pt>
                <c:pt idx="7668">
                  <c:v>147.05000000000001</c:v>
                </c:pt>
                <c:pt idx="7669">
                  <c:v>147.36000000000001</c:v>
                </c:pt>
                <c:pt idx="7670">
                  <c:v>147.26</c:v>
                </c:pt>
                <c:pt idx="7671">
                  <c:v>146.69999999999999</c:v>
                </c:pt>
                <c:pt idx="7672">
                  <c:v>145.72</c:v>
                </c:pt>
                <c:pt idx="7673">
                  <c:v>143.88</c:v>
                </c:pt>
                <c:pt idx="7674">
                  <c:v>143.66</c:v>
                </c:pt>
                <c:pt idx="7675">
                  <c:v>145.02000000000001</c:v>
                </c:pt>
                <c:pt idx="7676">
                  <c:v>144.03</c:v>
                </c:pt>
                <c:pt idx="7677">
                  <c:v>149.4</c:v>
                </c:pt>
                <c:pt idx="7678">
                  <c:v>143.71</c:v>
                </c:pt>
                <c:pt idx="7679">
                  <c:v>143.47999999999999</c:v>
                </c:pt>
                <c:pt idx="7680">
                  <c:v>149.72</c:v>
                </c:pt>
                <c:pt idx="7681">
                  <c:v>144.13</c:v>
                </c:pt>
                <c:pt idx="7682">
                  <c:v>145.38999999999999</c:v>
                </c:pt>
                <c:pt idx="7683">
                  <c:v>151.54</c:v>
                </c:pt>
                <c:pt idx="7684">
                  <c:v>147.71</c:v>
                </c:pt>
                <c:pt idx="7685">
                  <c:v>147.68</c:v>
                </c:pt>
                <c:pt idx="7686">
                  <c:v>154.46</c:v>
                </c:pt>
                <c:pt idx="7687">
                  <c:v>147.88999999999999</c:v>
                </c:pt>
                <c:pt idx="7688">
                  <c:v>147.99</c:v>
                </c:pt>
                <c:pt idx="7689">
                  <c:v>152.38999999999999</c:v>
                </c:pt>
                <c:pt idx="7690">
                  <c:v>146.32</c:v>
                </c:pt>
                <c:pt idx="7691">
                  <c:v>145.29</c:v>
                </c:pt>
                <c:pt idx="7692">
                  <c:v>153.32</c:v>
                </c:pt>
                <c:pt idx="7693">
                  <c:v>145.02000000000001</c:v>
                </c:pt>
                <c:pt idx="7694">
                  <c:v>145.62</c:v>
                </c:pt>
                <c:pt idx="7695">
                  <c:v>156.72</c:v>
                </c:pt>
                <c:pt idx="7696">
                  <c:v>145.12</c:v>
                </c:pt>
                <c:pt idx="7697">
                  <c:v>144.56</c:v>
                </c:pt>
                <c:pt idx="7698">
                  <c:v>144.36000000000001</c:v>
                </c:pt>
                <c:pt idx="7699">
                  <c:v>143.63</c:v>
                </c:pt>
                <c:pt idx="7700">
                  <c:v>142.85</c:v>
                </c:pt>
                <c:pt idx="7701">
                  <c:v>143.63</c:v>
                </c:pt>
                <c:pt idx="7702">
                  <c:v>144.21</c:v>
                </c:pt>
                <c:pt idx="7703">
                  <c:v>149.32</c:v>
                </c:pt>
                <c:pt idx="7704">
                  <c:v>143.78</c:v>
                </c:pt>
                <c:pt idx="7705">
                  <c:v>145.12</c:v>
                </c:pt>
                <c:pt idx="7706">
                  <c:v>149.66999999999999</c:v>
                </c:pt>
                <c:pt idx="7707">
                  <c:v>145.32</c:v>
                </c:pt>
                <c:pt idx="7708">
                  <c:v>146.4</c:v>
                </c:pt>
                <c:pt idx="7709">
                  <c:v>150.93</c:v>
                </c:pt>
                <c:pt idx="7710">
                  <c:v>145.52000000000001</c:v>
                </c:pt>
                <c:pt idx="7711">
                  <c:v>143.72999999999999</c:v>
                </c:pt>
                <c:pt idx="7712">
                  <c:v>149.12</c:v>
                </c:pt>
                <c:pt idx="7713">
                  <c:v>144.49</c:v>
                </c:pt>
                <c:pt idx="7714">
                  <c:v>143.1</c:v>
                </c:pt>
                <c:pt idx="7715">
                  <c:v>147.58000000000001</c:v>
                </c:pt>
                <c:pt idx="7716">
                  <c:v>144.26</c:v>
                </c:pt>
                <c:pt idx="7717">
                  <c:v>145.75</c:v>
                </c:pt>
                <c:pt idx="7718">
                  <c:v>151.63999999999999</c:v>
                </c:pt>
                <c:pt idx="7719">
                  <c:v>145.63999999999999</c:v>
                </c:pt>
                <c:pt idx="7720">
                  <c:v>145.72</c:v>
                </c:pt>
                <c:pt idx="7721">
                  <c:v>152.66999999999999</c:v>
                </c:pt>
                <c:pt idx="7722">
                  <c:v>147.68</c:v>
                </c:pt>
                <c:pt idx="7723">
                  <c:v>148.16</c:v>
                </c:pt>
                <c:pt idx="7724">
                  <c:v>149.35</c:v>
                </c:pt>
                <c:pt idx="7725">
                  <c:v>149.24</c:v>
                </c:pt>
                <c:pt idx="7726">
                  <c:v>149.66999999999999</c:v>
                </c:pt>
                <c:pt idx="7727">
                  <c:v>150.44999999999999</c:v>
                </c:pt>
                <c:pt idx="7728">
                  <c:v>149.52000000000001</c:v>
                </c:pt>
                <c:pt idx="7729">
                  <c:v>149.13999999999999</c:v>
                </c:pt>
                <c:pt idx="7730">
                  <c:v>148.44</c:v>
                </c:pt>
                <c:pt idx="7731">
                  <c:v>148.49</c:v>
                </c:pt>
                <c:pt idx="7732">
                  <c:v>153.9</c:v>
                </c:pt>
                <c:pt idx="7733">
                  <c:v>147.86000000000001</c:v>
                </c:pt>
                <c:pt idx="7734">
                  <c:v>148.09</c:v>
                </c:pt>
                <c:pt idx="7735">
                  <c:v>151.66</c:v>
                </c:pt>
                <c:pt idx="7736">
                  <c:v>145.87</c:v>
                </c:pt>
                <c:pt idx="7737">
                  <c:v>144.69</c:v>
                </c:pt>
                <c:pt idx="7738">
                  <c:v>149.30000000000001</c:v>
                </c:pt>
                <c:pt idx="7739">
                  <c:v>142.6</c:v>
                </c:pt>
                <c:pt idx="7740">
                  <c:v>142.77000000000001</c:v>
                </c:pt>
                <c:pt idx="7741">
                  <c:v>148.46</c:v>
                </c:pt>
                <c:pt idx="7742">
                  <c:v>144.49</c:v>
                </c:pt>
                <c:pt idx="7743">
                  <c:v>143.81</c:v>
                </c:pt>
                <c:pt idx="7744">
                  <c:v>149.09</c:v>
                </c:pt>
                <c:pt idx="7745">
                  <c:v>142.65</c:v>
                </c:pt>
                <c:pt idx="7746">
                  <c:v>141.47</c:v>
                </c:pt>
                <c:pt idx="7747">
                  <c:v>146.41999999999999</c:v>
                </c:pt>
                <c:pt idx="7748">
                  <c:v>141.74</c:v>
                </c:pt>
                <c:pt idx="7749">
                  <c:v>142.16999999999999</c:v>
                </c:pt>
                <c:pt idx="7750">
                  <c:v>149.5</c:v>
                </c:pt>
                <c:pt idx="7751">
                  <c:v>141.49</c:v>
                </c:pt>
                <c:pt idx="7752">
                  <c:v>141.99</c:v>
                </c:pt>
                <c:pt idx="7753">
                  <c:v>142.25</c:v>
                </c:pt>
                <c:pt idx="7754">
                  <c:v>143.33000000000001</c:v>
                </c:pt>
                <c:pt idx="7755">
                  <c:v>143.08000000000001</c:v>
                </c:pt>
                <c:pt idx="7756">
                  <c:v>144.81</c:v>
                </c:pt>
                <c:pt idx="7757">
                  <c:v>145.47</c:v>
                </c:pt>
                <c:pt idx="7758">
                  <c:v>145.52000000000001</c:v>
                </c:pt>
                <c:pt idx="7759">
                  <c:v>144.16</c:v>
                </c:pt>
                <c:pt idx="7760">
                  <c:v>145.29</c:v>
                </c:pt>
                <c:pt idx="7761">
                  <c:v>150.91</c:v>
                </c:pt>
                <c:pt idx="7762">
                  <c:v>146.97999999999999</c:v>
                </c:pt>
                <c:pt idx="7763">
                  <c:v>145.9</c:v>
                </c:pt>
                <c:pt idx="7764">
                  <c:v>148.97</c:v>
                </c:pt>
                <c:pt idx="7765">
                  <c:v>143.44999999999999</c:v>
                </c:pt>
                <c:pt idx="7766">
                  <c:v>144.41</c:v>
                </c:pt>
                <c:pt idx="7767">
                  <c:v>148.49</c:v>
                </c:pt>
                <c:pt idx="7768">
                  <c:v>143.1</c:v>
                </c:pt>
                <c:pt idx="7769">
                  <c:v>143.93</c:v>
                </c:pt>
                <c:pt idx="7770">
                  <c:v>149.47</c:v>
                </c:pt>
                <c:pt idx="7771">
                  <c:v>146.16999999999999</c:v>
                </c:pt>
                <c:pt idx="7772">
                  <c:v>145.91999999999999</c:v>
                </c:pt>
                <c:pt idx="7773">
                  <c:v>151.41</c:v>
                </c:pt>
                <c:pt idx="7774">
                  <c:v>145.16999999999999</c:v>
                </c:pt>
                <c:pt idx="7775">
                  <c:v>144.13</c:v>
                </c:pt>
                <c:pt idx="7776">
                  <c:v>148.97</c:v>
                </c:pt>
                <c:pt idx="7777">
                  <c:v>143.03</c:v>
                </c:pt>
                <c:pt idx="7778">
                  <c:v>141.62</c:v>
                </c:pt>
                <c:pt idx="7779">
                  <c:v>151.38</c:v>
                </c:pt>
                <c:pt idx="7780">
                  <c:v>142.97999999999999</c:v>
                </c:pt>
                <c:pt idx="7781">
                  <c:v>143.61000000000001</c:v>
                </c:pt>
                <c:pt idx="7782">
                  <c:v>143.44999999999999</c:v>
                </c:pt>
                <c:pt idx="7783">
                  <c:v>143.35</c:v>
                </c:pt>
                <c:pt idx="7784">
                  <c:v>143.97999999999999</c:v>
                </c:pt>
                <c:pt idx="7785">
                  <c:v>145.47</c:v>
                </c:pt>
                <c:pt idx="7786">
                  <c:v>144.31</c:v>
                </c:pt>
                <c:pt idx="7787">
                  <c:v>145.02000000000001</c:v>
                </c:pt>
                <c:pt idx="7788">
                  <c:v>144.86000000000001</c:v>
                </c:pt>
                <c:pt idx="7789">
                  <c:v>143.44999999999999</c:v>
                </c:pt>
                <c:pt idx="7790">
                  <c:v>147.18</c:v>
                </c:pt>
                <c:pt idx="7791">
                  <c:v>140.96</c:v>
                </c:pt>
                <c:pt idx="7792">
                  <c:v>140.99</c:v>
                </c:pt>
                <c:pt idx="7793">
                  <c:v>145.75</c:v>
                </c:pt>
                <c:pt idx="7794">
                  <c:v>141.74</c:v>
                </c:pt>
                <c:pt idx="7795">
                  <c:v>140.79</c:v>
                </c:pt>
                <c:pt idx="7796">
                  <c:v>145.82</c:v>
                </c:pt>
                <c:pt idx="7797">
                  <c:v>139.75</c:v>
                </c:pt>
                <c:pt idx="7798">
                  <c:v>140.01</c:v>
                </c:pt>
                <c:pt idx="7799">
                  <c:v>146.37</c:v>
                </c:pt>
                <c:pt idx="7800">
                  <c:v>141.01</c:v>
                </c:pt>
                <c:pt idx="7801">
                  <c:v>140.08000000000001</c:v>
                </c:pt>
                <c:pt idx="7802">
                  <c:v>146.4</c:v>
                </c:pt>
                <c:pt idx="7803">
                  <c:v>140.71</c:v>
                </c:pt>
                <c:pt idx="7804">
                  <c:v>142.69999999999999</c:v>
                </c:pt>
                <c:pt idx="7805">
                  <c:v>149.19</c:v>
                </c:pt>
                <c:pt idx="7806">
                  <c:v>142.66999999999999</c:v>
                </c:pt>
                <c:pt idx="7807">
                  <c:v>141.52000000000001</c:v>
                </c:pt>
                <c:pt idx="7808">
                  <c:v>151.51</c:v>
                </c:pt>
                <c:pt idx="7809">
                  <c:v>142.27000000000001</c:v>
                </c:pt>
                <c:pt idx="7810">
                  <c:v>142.85</c:v>
                </c:pt>
                <c:pt idx="7811">
                  <c:v>142.07</c:v>
                </c:pt>
                <c:pt idx="7812">
                  <c:v>143.76</c:v>
                </c:pt>
                <c:pt idx="7813">
                  <c:v>144.06</c:v>
                </c:pt>
                <c:pt idx="7814">
                  <c:v>144.74</c:v>
                </c:pt>
                <c:pt idx="7815">
                  <c:v>145.69</c:v>
                </c:pt>
                <c:pt idx="7816">
                  <c:v>149.5</c:v>
                </c:pt>
                <c:pt idx="7817">
                  <c:v>143.61000000000001</c:v>
                </c:pt>
                <c:pt idx="7818">
                  <c:v>143.63</c:v>
                </c:pt>
                <c:pt idx="7819">
                  <c:v>149.07</c:v>
                </c:pt>
                <c:pt idx="7820">
                  <c:v>142.82</c:v>
                </c:pt>
                <c:pt idx="7821">
                  <c:v>142.04</c:v>
                </c:pt>
                <c:pt idx="7822">
                  <c:v>147.03</c:v>
                </c:pt>
                <c:pt idx="7823">
                  <c:v>141.99</c:v>
                </c:pt>
                <c:pt idx="7824">
                  <c:v>140.94</c:v>
                </c:pt>
                <c:pt idx="7825">
                  <c:v>145.91999999999999</c:v>
                </c:pt>
                <c:pt idx="7826">
                  <c:v>141.66999999999999</c:v>
                </c:pt>
                <c:pt idx="7827">
                  <c:v>141.41</c:v>
                </c:pt>
                <c:pt idx="7828">
                  <c:v>146.94999999999999</c:v>
                </c:pt>
                <c:pt idx="7829">
                  <c:v>141.87</c:v>
                </c:pt>
                <c:pt idx="7830">
                  <c:v>141.06</c:v>
                </c:pt>
                <c:pt idx="7831">
                  <c:v>146.9</c:v>
                </c:pt>
                <c:pt idx="7832">
                  <c:v>141.01</c:v>
                </c:pt>
                <c:pt idx="7833">
                  <c:v>141.47</c:v>
                </c:pt>
                <c:pt idx="7834">
                  <c:v>150.30000000000001</c:v>
                </c:pt>
                <c:pt idx="7835">
                  <c:v>143.13</c:v>
                </c:pt>
                <c:pt idx="7836">
                  <c:v>142.09</c:v>
                </c:pt>
                <c:pt idx="7837">
                  <c:v>142.19999999999999</c:v>
                </c:pt>
                <c:pt idx="7838">
                  <c:v>143.35</c:v>
                </c:pt>
                <c:pt idx="7839">
                  <c:v>143.76</c:v>
                </c:pt>
                <c:pt idx="7840">
                  <c:v>141.69</c:v>
                </c:pt>
                <c:pt idx="7841">
                  <c:v>141.09</c:v>
                </c:pt>
                <c:pt idx="7842">
                  <c:v>140.96</c:v>
                </c:pt>
                <c:pt idx="7843">
                  <c:v>140.36000000000001</c:v>
                </c:pt>
                <c:pt idx="7844">
                  <c:v>142.66999999999999</c:v>
                </c:pt>
                <c:pt idx="7845">
                  <c:v>147.18</c:v>
                </c:pt>
                <c:pt idx="7846">
                  <c:v>141.54</c:v>
                </c:pt>
                <c:pt idx="7847">
                  <c:v>143.18</c:v>
                </c:pt>
                <c:pt idx="7848">
                  <c:v>148.44</c:v>
                </c:pt>
                <c:pt idx="7849">
                  <c:v>142.16999999999999</c:v>
                </c:pt>
                <c:pt idx="7850">
                  <c:v>139.88</c:v>
                </c:pt>
                <c:pt idx="7851">
                  <c:v>145.77000000000001</c:v>
                </c:pt>
                <c:pt idx="7852">
                  <c:v>139.69999999999999</c:v>
                </c:pt>
                <c:pt idx="7853">
                  <c:v>138.6</c:v>
                </c:pt>
                <c:pt idx="7854">
                  <c:v>143.47999999999999</c:v>
                </c:pt>
                <c:pt idx="7855">
                  <c:v>139.02000000000001</c:v>
                </c:pt>
                <c:pt idx="7856">
                  <c:v>141.84</c:v>
                </c:pt>
                <c:pt idx="7857">
                  <c:v>147.47999999999999</c:v>
                </c:pt>
                <c:pt idx="7858">
                  <c:v>142.04</c:v>
                </c:pt>
                <c:pt idx="7859">
                  <c:v>144.49</c:v>
                </c:pt>
                <c:pt idx="7860">
                  <c:v>149.44999999999999</c:v>
                </c:pt>
                <c:pt idx="7861">
                  <c:v>144.21</c:v>
                </c:pt>
                <c:pt idx="7862">
                  <c:v>145.38999999999999</c:v>
                </c:pt>
                <c:pt idx="7863">
                  <c:v>151.21</c:v>
                </c:pt>
                <c:pt idx="7864">
                  <c:v>141.91999999999999</c:v>
                </c:pt>
                <c:pt idx="7865">
                  <c:v>142.32</c:v>
                </c:pt>
                <c:pt idx="7866">
                  <c:v>142.62</c:v>
                </c:pt>
                <c:pt idx="7867">
                  <c:v>141.24</c:v>
                </c:pt>
                <c:pt idx="7868">
                  <c:v>141.47</c:v>
                </c:pt>
                <c:pt idx="7869">
                  <c:v>140.84</c:v>
                </c:pt>
                <c:pt idx="7870">
                  <c:v>141.09</c:v>
                </c:pt>
                <c:pt idx="7871">
                  <c:v>141.79</c:v>
                </c:pt>
                <c:pt idx="7872">
                  <c:v>142.9</c:v>
                </c:pt>
                <c:pt idx="7873">
                  <c:v>143.28</c:v>
                </c:pt>
                <c:pt idx="7874">
                  <c:v>149.07</c:v>
                </c:pt>
                <c:pt idx="7875">
                  <c:v>145.02000000000001</c:v>
                </c:pt>
                <c:pt idx="7876">
                  <c:v>144.41</c:v>
                </c:pt>
                <c:pt idx="7877">
                  <c:v>150.93</c:v>
                </c:pt>
                <c:pt idx="7878">
                  <c:v>146.22</c:v>
                </c:pt>
                <c:pt idx="7879">
                  <c:v>145.80000000000001</c:v>
                </c:pt>
                <c:pt idx="7880">
                  <c:v>150.68</c:v>
                </c:pt>
                <c:pt idx="7881">
                  <c:v>145.37</c:v>
                </c:pt>
                <c:pt idx="7882">
                  <c:v>146.15</c:v>
                </c:pt>
                <c:pt idx="7883">
                  <c:v>151.01</c:v>
                </c:pt>
                <c:pt idx="7884">
                  <c:v>146.4</c:v>
                </c:pt>
                <c:pt idx="7885">
                  <c:v>147.88999999999999</c:v>
                </c:pt>
                <c:pt idx="7886">
                  <c:v>154.43</c:v>
                </c:pt>
                <c:pt idx="7887">
                  <c:v>149.04</c:v>
                </c:pt>
                <c:pt idx="7888">
                  <c:v>148.84</c:v>
                </c:pt>
                <c:pt idx="7889">
                  <c:v>154.46</c:v>
                </c:pt>
                <c:pt idx="7890">
                  <c:v>147.72999999999999</c:v>
                </c:pt>
                <c:pt idx="7891">
                  <c:v>147.26</c:v>
                </c:pt>
                <c:pt idx="7892">
                  <c:v>155.16</c:v>
                </c:pt>
                <c:pt idx="7893">
                  <c:v>148.26</c:v>
                </c:pt>
                <c:pt idx="7894">
                  <c:v>147.16</c:v>
                </c:pt>
                <c:pt idx="7895">
                  <c:v>145.94999999999999</c:v>
                </c:pt>
                <c:pt idx="7896">
                  <c:v>146.69999999999999</c:v>
                </c:pt>
                <c:pt idx="7897">
                  <c:v>145.54</c:v>
                </c:pt>
                <c:pt idx="7898">
                  <c:v>144.49</c:v>
                </c:pt>
                <c:pt idx="7899">
                  <c:v>143.18</c:v>
                </c:pt>
                <c:pt idx="7900">
                  <c:v>142.85</c:v>
                </c:pt>
                <c:pt idx="7901">
                  <c:v>143.81</c:v>
                </c:pt>
                <c:pt idx="7902">
                  <c:v>141.01</c:v>
                </c:pt>
                <c:pt idx="7903">
                  <c:v>144.31</c:v>
                </c:pt>
                <c:pt idx="7904">
                  <c:v>139.30000000000001</c:v>
                </c:pt>
                <c:pt idx="7905">
                  <c:v>139.33000000000001</c:v>
                </c:pt>
                <c:pt idx="7906">
                  <c:v>145.34</c:v>
                </c:pt>
                <c:pt idx="7907">
                  <c:v>140.76</c:v>
                </c:pt>
                <c:pt idx="7908">
                  <c:v>140.91</c:v>
                </c:pt>
                <c:pt idx="7909">
                  <c:v>145.94999999999999</c:v>
                </c:pt>
                <c:pt idx="7910">
                  <c:v>140.86000000000001</c:v>
                </c:pt>
                <c:pt idx="7911">
                  <c:v>140.88999999999999</c:v>
                </c:pt>
                <c:pt idx="7912">
                  <c:v>147.05000000000001</c:v>
                </c:pt>
                <c:pt idx="7913">
                  <c:v>139.75</c:v>
                </c:pt>
                <c:pt idx="7914">
                  <c:v>139.1</c:v>
                </c:pt>
                <c:pt idx="7915">
                  <c:v>143.78</c:v>
                </c:pt>
                <c:pt idx="7916">
                  <c:v>140.08000000000001</c:v>
                </c:pt>
                <c:pt idx="7917">
                  <c:v>141.82</c:v>
                </c:pt>
                <c:pt idx="7918">
                  <c:v>147.05000000000001</c:v>
                </c:pt>
                <c:pt idx="7919">
                  <c:v>141.36000000000001</c:v>
                </c:pt>
                <c:pt idx="7920">
                  <c:v>142.41999999999999</c:v>
                </c:pt>
                <c:pt idx="7921">
                  <c:v>150.28</c:v>
                </c:pt>
                <c:pt idx="7922">
                  <c:v>142.82</c:v>
                </c:pt>
                <c:pt idx="7923">
                  <c:v>143.28</c:v>
                </c:pt>
                <c:pt idx="7924">
                  <c:v>145.85</c:v>
                </c:pt>
                <c:pt idx="7925">
                  <c:v>145.47</c:v>
                </c:pt>
                <c:pt idx="7926">
                  <c:v>145.47</c:v>
                </c:pt>
                <c:pt idx="7927">
                  <c:v>146.07</c:v>
                </c:pt>
                <c:pt idx="7928">
                  <c:v>145.12</c:v>
                </c:pt>
                <c:pt idx="7929">
                  <c:v>146.44999999999999</c:v>
                </c:pt>
                <c:pt idx="7930">
                  <c:v>144.63999999999999</c:v>
                </c:pt>
                <c:pt idx="7931">
                  <c:v>145.34</c:v>
                </c:pt>
                <c:pt idx="7932">
                  <c:v>152.16999999999999</c:v>
                </c:pt>
                <c:pt idx="7933">
                  <c:v>147.94</c:v>
                </c:pt>
                <c:pt idx="7934">
                  <c:v>147.81</c:v>
                </c:pt>
                <c:pt idx="7935">
                  <c:v>153.07</c:v>
                </c:pt>
                <c:pt idx="7936">
                  <c:v>147.26</c:v>
                </c:pt>
                <c:pt idx="7937">
                  <c:v>146.5</c:v>
                </c:pt>
                <c:pt idx="7938">
                  <c:v>150.58000000000001</c:v>
                </c:pt>
                <c:pt idx="7939">
                  <c:v>146.85</c:v>
                </c:pt>
                <c:pt idx="7940">
                  <c:v>145.13999999999999</c:v>
                </c:pt>
                <c:pt idx="7941">
                  <c:v>149.69999999999999</c:v>
                </c:pt>
                <c:pt idx="7942">
                  <c:v>145.32</c:v>
                </c:pt>
                <c:pt idx="7943">
                  <c:v>144.94</c:v>
                </c:pt>
                <c:pt idx="7944">
                  <c:v>151.03</c:v>
                </c:pt>
                <c:pt idx="7945">
                  <c:v>143.35</c:v>
                </c:pt>
                <c:pt idx="7946">
                  <c:v>144.26</c:v>
                </c:pt>
                <c:pt idx="7947">
                  <c:v>149.77000000000001</c:v>
                </c:pt>
                <c:pt idx="7948">
                  <c:v>144.01</c:v>
                </c:pt>
                <c:pt idx="7949">
                  <c:v>142.9</c:v>
                </c:pt>
                <c:pt idx="7950">
                  <c:v>152.94999999999999</c:v>
                </c:pt>
                <c:pt idx="7951">
                  <c:v>143.08000000000001</c:v>
                </c:pt>
                <c:pt idx="7952">
                  <c:v>144.22999999999999</c:v>
                </c:pt>
                <c:pt idx="7953">
                  <c:v>143.81</c:v>
                </c:pt>
                <c:pt idx="7954">
                  <c:v>146.16999999999999</c:v>
                </c:pt>
                <c:pt idx="7955">
                  <c:v>145.57</c:v>
                </c:pt>
                <c:pt idx="7956">
                  <c:v>144.03</c:v>
                </c:pt>
                <c:pt idx="7957">
                  <c:v>145.66999999999999</c:v>
                </c:pt>
                <c:pt idx="7958">
                  <c:v>151.44</c:v>
                </c:pt>
                <c:pt idx="7959">
                  <c:v>146.07</c:v>
                </c:pt>
                <c:pt idx="7960">
                  <c:v>147.13</c:v>
                </c:pt>
                <c:pt idx="7961">
                  <c:v>152.62</c:v>
                </c:pt>
                <c:pt idx="7962">
                  <c:v>146.6</c:v>
                </c:pt>
                <c:pt idx="7963">
                  <c:v>144.91</c:v>
                </c:pt>
                <c:pt idx="7964">
                  <c:v>151.63999999999999</c:v>
                </c:pt>
                <c:pt idx="7965">
                  <c:v>144.03</c:v>
                </c:pt>
                <c:pt idx="7966">
                  <c:v>144.38999999999999</c:v>
                </c:pt>
                <c:pt idx="7967">
                  <c:v>149.85</c:v>
                </c:pt>
                <c:pt idx="7968">
                  <c:v>144.86000000000001</c:v>
                </c:pt>
                <c:pt idx="7969">
                  <c:v>145.34</c:v>
                </c:pt>
                <c:pt idx="7970">
                  <c:v>151.38</c:v>
                </c:pt>
                <c:pt idx="7971">
                  <c:v>146.85</c:v>
                </c:pt>
                <c:pt idx="7972">
                  <c:v>145.82</c:v>
                </c:pt>
                <c:pt idx="7973">
                  <c:v>151.26</c:v>
                </c:pt>
                <c:pt idx="7974">
                  <c:v>145.47</c:v>
                </c:pt>
                <c:pt idx="7975">
                  <c:v>146.47999999999999</c:v>
                </c:pt>
                <c:pt idx="7976">
                  <c:v>153.16999999999999</c:v>
                </c:pt>
                <c:pt idx="7977">
                  <c:v>144.49</c:v>
                </c:pt>
                <c:pt idx="7978">
                  <c:v>143.71</c:v>
                </c:pt>
                <c:pt idx="7979">
                  <c:v>143.43</c:v>
                </c:pt>
                <c:pt idx="7980">
                  <c:v>144.18</c:v>
                </c:pt>
                <c:pt idx="7981">
                  <c:v>145.09</c:v>
                </c:pt>
                <c:pt idx="7982">
                  <c:v>146.53</c:v>
                </c:pt>
                <c:pt idx="7983">
                  <c:v>145.77000000000001</c:v>
                </c:pt>
                <c:pt idx="7984">
                  <c:v>143.91</c:v>
                </c:pt>
                <c:pt idx="7985">
                  <c:v>142.69999999999999</c:v>
                </c:pt>
                <c:pt idx="7986">
                  <c:v>142.9</c:v>
                </c:pt>
                <c:pt idx="7987">
                  <c:v>148.26</c:v>
                </c:pt>
                <c:pt idx="7988">
                  <c:v>141.62</c:v>
                </c:pt>
                <c:pt idx="7989">
                  <c:v>143.05000000000001</c:v>
                </c:pt>
                <c:pt idx="7990">
                  <c:v>147.94</c:v>
                </c:pt>
                <c:pt idx="7991">
                  <c:v>140.81</c:v>
                </c:pt>
                <c:pt idx="7992">
                  <c:v>141.82</c:v>
                </c:pt>
                <c:pt idx="7993">
                  <c:v>148.69</c:v>
                </c:pt>
                <c:pt idx="7994">
                  <c:v>142.75</c:v>
                </c:pt>
                <c:pt idx="7995">
                  <c:v>144.86000000000001</c:v>
                </c:pt>
                <c:pt idx="7996">
                  <c:v>148.62</c:v>
                </c:pt>
                <c:pt idx="7997">
                  <c:v>143.44999999999999</c:v>
                </c:pt>
                <c:pt idx="7998">
                  <c:v>143.81</c:v>
                </c:pt>
                <c:pt idx="7999">
                  <c:v>150.13</c:v>
                </c:pt>
                <c:pt idx="8000">
                  <c:v>143.91</c:v>
                </c:pt>
                <c:pt idx="8001">
                  <c:v>143.61000000000001</c:v>
                </c:pt>
                <c:pt idx="8002">
                  <c:v>150.28</c:v>
                </c:pt>
                <c:pt idx="8003">
                  <c:v>143.25</c:v>
                </c:pt>
                <c:pt idx="8004">
                  <c:v>145.47</c:v>
                </c:pt>
                <c:pt idx="8005">
                  <c:v>155.29</c:v>
                </c:pt>
                <c:pt idx="8006">
                  <c:v>145.24</c:v>
                </c:pt>
                <c:pt idx="8007">
                  <c:v>145.13999999999999</c:v>
                </c:pt>
                <c:pt idx="8008">
                  <c:v>143.83000000000001</c:v>
                </c:pt>
                <c:pt idx="8009">
                  <c:v>145.52000000000001</c:v>
                </c:pt>
                <c:pt idx="8010">
                  <c:v>146.47999999999999</c:v>
                </c:pt>
                <c:pt idx="8011">
                  <c:v>144.99</c:v>
                </c:pt>
                <c:pt idx="8012">
                  <c:v>144.46</c:v>
                </c:pt>
                <c:pt idx="8013">
                  <c:v>143.71</c:v>
                </c:pt>
                <c:pt idx="8014">
                  <c:v>143.47999999999999</c:v>
                </c:pt>
                <c:pt idx="8015">
                  <c:v>144.21</c:v>
                </c:pt>
                <c:pt idx="8016">
                  <c:v>149.55000000000001</c:v>
                </c:pt>
                <c:pt idx="8017">
                  <c:v>146.85</c:v>
                </c:pt>
                <c:pt idx="8018">
                  <c:v>144.91</c:v>
                </c:pt>
                <c:pt idx="8019">
                  <c:v>151.46</c:v>
                </c:pt>
                <c:pt idx="8020">
                  <c:v>145.91999999999999</c:v>
                </c:pt>
                <c:pt idx="8021">
                  <c:v>146.02000000000001</c:v>
                </c:pt>
                <c:pt idx="8022">
                  <c:v>150.83000000000001</c:v>
                </c:pt>
                <c:pt idx="8023">
                  <c:v>145.80000000000001</c:v>
                </c:pt>
                <c:pt idx="8024">
                  <c:v>145.87</c:v>
                </c:pt>
                <c:pt idx="8025">
                  <c:v>151.11000000000001</c:v>
                </c:pt>
                <c:pt idx="8026">
                  <c:v>145.52000000000001</c:v>
                </c:pt>
                <c:pt idx="8027">
                  <c:v>144.34</c:v>
                </c:pt>
                <c:pt idx="8028">
                  <c:v>149.66999999999999</c:v>
                </c:pt>
                <c:pt idx="8029">
                  <c:v>143.19999999999999</c:v>
                </c:pt>
                <c:pt idx="8030">
                  <c:v>143.93</c:v>
                </c:pt>
                <c:pt idx="8031">
                  <c:v>151.36000000000001</c:v>
                </c:pt>
                <c:pt idx="8032">
                  <c:v>144.69</c:v>
                </c:pt>
                <c:pt idx="8033">
                  <c:v>143.88</c:v>
                </c:pt>
                <c:pt idx="8034">
                  <c:v>154.56</c:v>
                </c:pt>
                <c:pt idx="8035">
                  <c:v>145.52000000000001</c:v>
                </c:pt>
                <c:pt idx="8036">
                  <c:v>146.47999999999999</c:v>
                </c:pt>
                <c:pt idx="8037">
                  <c:v>145.72</c:v>
                </c:pt>
                <c:pt idx="8038">
                  <c:v>146.69999999999999</c:v>
                </c:pt>
                <c:pt idx="8039">
                  <c:v>146.68</c:v>
                </c:pt>
                <c:pt idx="8040">
                  <c:v>146.47999999999999</c:v>
                </c:pt>
                <c:pt idx="8041">
                  <c:v>146.69999999999999</c:v>
                </c:pt>
                <c:pt idx="8042">
                  <c:v>152.66999999999999</c:v>
                </c:pt>
                <c:pt idx="8043">
                  <c:v>148.41</c:v>
                </c:pt>
                <c:pt idx="8044">
                  <c:v>147.56</c:v>
                </c:pt>
                <c:pt idx="8045">
                  <c:v>151.06</c:v>
                </c:pt>
                <c:pt idx="8046">
                  <c:v>145.49</c:v>
                </c:pt>
                <c:pt idx="8047">
                  <c:v>146.30000000000001</c:v>
                </c:pt>
                <c:pt idx="8048">
                  <c:v>151.79</c:v>
                </c:pt>
                <c:pt idx="8049">
                  <c:v>148.56</c:v>
                </c:pt>
                <c:pt idx="8050">
                  <c:v>146.93</c:v>
                </c:pt>
                <c:pt idx="8051">
                  <c:v>152.11000000000001</c:v>
                </c:pt>
                <c:pt idx="8052">
                  <c:v>148.69</c:v>
                </c:pt>
                <c:pt idx="8053">
                  <c:v>147.78</c:v>
                </c:pt>
                <c:pt idx="8054">
                  <c:v>152.57</c:v>
                </c:pt>
                <c:pt idx="8055">
                  <c:v>146.22</c:v>
                </c:pt>
                <c:pt idx="8056">
                  <c:v>144.86000000000001</c:v>
                </c:pt>
                <c:pt idx="8057">
                  <c:v>149.47</c:v>
                </c:pt>
                <c:pt idx="8058">
                  <c:v>146.35</c:v>
                </c:pt>
                <c:pt idx="8059">
                  <c:v>145.97</c:v>
                </c:pt>
                <c:pt idx="8060">
                  <c:v>152.54</c:v>
                </c:pt>
                <c:pt idx="8061">
                  <c:v>143.71</c:v>
                </c:pt>
                <c:pt idx="8062">
                  <c:v>143.58000000000001</c:v>
                </c:pt>
                <c:pt idx="8063">
                  <c:v>142.12</c:v>
                </c:pt>
                <c:pt idx="8064">
                  <c:v>142.52000000000001</c:v>
                </c:pt>
                <c:pt idx="8065">
                  <c:v>142.82</c:v>
                </c:pt>
                <c:pt idx="8066">
                  <c:v>144.28</c:v>
                </c:pt>
                <c:pt idx="8067">
                  <c:v>145.49</c:v>
                </c:pt>
                <c:pt idx="8068">
                  <c:v>146.27000000000001</c:v>
                </c:pt>
                <c:pt idx="8069">
                  <c:v>147</c:v>
                </c:pt>
                <c:pt idx="8070">
                  <c:v>147.99</c:v>
                </c:pt>
                <c:pt idx="8071">
                  <c:v>152.22</c:v>
                </c:pt>
                <c:pt idx="8072">
                  <c:v>147.71</c:v>
                </c:pt>
                <c:pt idx="8073">
                  <c:v>148.11000000000001</c:v>
                </c:pt>
                <c:pt idx="8074">
                  <c:v>152.49</c:v>
                </c:pt>
                <c:pt idx="8075">
                  <c:v>146.94999999999999</c:v>
                </c:pt>
                <c:pt idx="8076">
                  <c:v>147.94</c:v>
                </c:pt>
                <c:pt idx="8077">
                  <c:v>152.54</c:v>
                </c:pt>
                <c:pt idx="8078">
                  <c:v>146.16999999999999</c:v>
                </c:pt>
                <c:pt idx="8079">
                  <c:v>144.66</c:v>
                </c:pt>
                <c:pt idx="8080">
                  <c:v>148.88999999999999</c:v>
                </c:pt>
                <c:pt idx="8081">
                  <c:v>143.5</c:v>
                </c:pt>
                <c:pt idx="8082">
                  <c:v>142.6</c:v>
                </c:pt>
                <c:pt idx="8083">
                  <c:v>147.86000000000001</c:v>
                </c:pt>
                <c:pt idx="8084">
                  <c:v>140.33000000000001</c:v>
                </c:pt>
                <c:pt idx="8085">
                  <c:v>141.88999999999999</c:v>
                </c:pt>
                <c:pt idx="8086">
                  <c:v>148.21</c:v>
                </c:pt>
                <c:pt idx="8087">
                  <c:v>141.94</c:v>
                </c:pt>
                <c:pt idx="8088">
                  <c:v>141.34</c:v>
                </c:pt>
                <c:pt idx="8089">
                  <c:v>150.30000000000001</c:v>
                </c:pt>
                <c:pt idx="8090">
                  <c:v>141.38999999999999</c:v>
                </c:pt>
                <c:pt idx="8091">
                  <c:v>140.96</c:v>
                </c:pt>
                <c:pt idx="8092">
                  <c:v>140.41</c:v>
                </c:pt>
                <c:pt idx="8093">
                  <c:v>139.80000000000001</c:v>
                </c:pt>
                <c:pt idx="8094">
                  <c:v>139.94999999999999</c:v>
                </c:pt>
                <c:pt idx="8095">
                  <c:v>140.88999999999999</c:v>
                </c:pt>
                <c:pt idx="8096">
                  <c:v>139.05000000000001</c:v>
                </c:pt>
                <c:pt idx="8097">
                  <c:v>139.93</c:v>
                </c:pt>
                <c:pt idx="8098">
                  <c:v>139.27000000000001</c:v>
                </c:pt>
                <c:pt idx="8099">
                  <c:v>139.27000000000001</c:v>
                </c:pt>
                <c:pt idx="8100">
                  <c:v>143.5</c:v>
                </c:pt>
                <c:pt idx="8101">
                  <c:v>138.9</c:v>
                </c:pt>
                <c:pt idx="8102">
                  <c:v>138.32</c:v>
                </c:pt>
                <c:pt idx="8103">
                  <c:v>144.11000000000001</c:v>
                </c:pt>
                <c:pt idx="8104">
                  <c:v>140.58000000000001</c:v>
                </c:pt>
                <c:pt idx="8105">
                  <c:v>140.58000000000001</c:v>
                </c:pt>
                <c:pt idx="8106">
                  <c:v>146.83000000000001</c:v>
                </c:pt>
                <c:pt idx="8107">
                  <c:v>142.22</c:v>
                </c:pt>
                <c:pt idx="8108">
                  <c:v>143.43</c:v>
                </c:pt>
                <c:pt idx="8109">
                  <c:v>148.41</c:v>
                </c:pt>
                <c:pt idx="8110">
                  <c:v>142.80000000000001</c:v>
                </c:pt>
                <c:pt idx="8111">
                  <c:v>143.96</c:v>
                </c:pt>
                <c:pt idx="8112">
                  <c:v>148.59</c:v>
                </c:pt>
                <c:pt idx="8113">
                  <c:v>141.88999999999999</c:v>
                </c:pt>
                <c:pt idx="8114">
                  <c:v>142.6</c:v>
                </c:pt>
                <c:pt idx="8115">
                  <c:v>148.59</c:v>
                </c:pt>
                <c:pt idx="8116">
                  <c:v>143.83000000000001</c:v>
                </c:pt>
                <c:pt idx="8117">
                  <c:v>143.66</c:v>
                </c:pt>
                <c:pt idx="8118">
                  <c:v>154.83000000000001</c:v>
                </c:pt>
                <c:pt idx="8119">
                  <c:v>144.99</c:v>
                </c:pt>
                <c:pt idx="8120">
                  <c:v>144.26</c:v>
                </c:pt>
                <c:pt idx="8121">
                  <c:v>144.31</c:v>
                </c:pt>
                <c:pt idx="8122">
                  <c:v>145.02000000000001</c:v>
                </c:pt>
                <c:pt idx="8123">
                  <c:v>145.13999999999999</c:v>
                </c:pt>
                <c:pt idx="8124">
                  <c:v>145.19</c:v>
                </c:pt>
                <c:pt idx="8125">
                  <c:v>143.88</c:v>
                </c:pt>
                <c:pt idx="8126">
                  <c:v>150.19999999999999</c:v>
                </c:pt>
                <c:pt idx="8127">
                  <c:v>144.74</c:v>
                </c:pt>
                <c:pt idx="8128">
                  <c:v>145.38999999999999</c:v>
                </c:pt>
                <c:pt idx="8129">
                  <c:v>151.38</c:v>
                </c:pt>
                <c:pt idx="8130">
                  <c:v>146.25</c:v>
                </c:pt>
                <c:pt idx="8131">
                  <c:v>145.19</c:v>
                </c:pt>
                <c:pt idx="8132">
                  <c:v>150.18</c:v>
                </c:pt>
                <c:pt idx="8133">
                  <c:v>144.03</c:v>
                </c:pt>
                <c:pt idx="8134">
                  <c:v>144.49</c:v>
                </c:pt>
                <c:pt idx="8135">
                  <c:v>149.85</c:v>
                </c:pt>
                <c:pt idx="8136">
                  <c:v>144.74</c:v>
                </c:pt>
                <c:pt idx="8137">
                  <c:v>144.06</c:v>
                </c:pt>
                <c:pt idx="8138">
                  <c:v>149.4</c:v>
                </c:pt>
                <c:pt idx="8139">
                  <c:v>143.61000000000001</c:v>
                </c:pt>
                <c:pt idx="8140">
                  <c:v>145.24</c:v>
                </c:pt>
                <c:pt idx="8141">
                  <c:v>151.11000000000001</c:v>
                </c:pt>
                <c:pt idx="8142">
                  <c:v>143.5</c:v>
                </c:pt>
                <c:pt idx="8143">
                  <c:v>143.03</c:v>
                </c:pt>
                <c:pt idx="8144">
                  <c:v>150.03</c:v>
                </c:pt>
                <c:pt idx="8145">
                  <c:v>141.06</c:v>
                </c:pt>
                <c:pt idx="8146">
                  <c:v>141.59</c:v>
                </c:pt>
                <c:pt idx="8147">
                  <c:v>141.52000000000001</c:v>
                </c:pt>
                <c:pt idx="8148">
                  <c:v>142.94999999999999</c:v>
                </c:pt>
                <c:pt idx="8149">
                  <c:v>141.49</c:v>
                </c:pt>
                <c:pt idx="8150">
                  <c:v>142.25</c:v>
                </c:pt>
                <c:pt idx="8151">
                  <c:v>143.05000000000001</c:v>
                </c:pt>
                <c:pt idx="8152">
                  <c:v>143.38</c:v>
                </c:pt>
                <c:pt idx="8153">
                  <c:v>143.4</c:v>
                </c:pt>
                <c:pt idx="8154">
                  <c:v>143.43</c:v>
                </c:pt>
                <c:pt idx="8155">
                  <c:v>149.6</c:v>
                </c:pt>
                <c:pt idx="8156">
                  <c:v>144.71</c:v>
                </c:pt>
                <c:pt idx="8157">
                  <c:v>144.84</c:v>
                </c:pt>
                <c:pt idx="8158">
                  <c:v>149.47</c:v>
                </c:pt>
                <c:pt idx="8159">
                  <c:v>142.80000000000001</c:v>
                </c:pt>
                <c:pt idx="8160">
                  <c:v>143.35</c:v>
                </c:pt>
                <c:pt idx="8161">
                  <c:v>148.26</c:v>
                </c:pt>
                <c:pt idx="8162">
                  <c:v>142.97999999999999</c:v>
                </c:pt>
                <c:pt idx="8163">
                  <c:v>143.55000000000001</c:v>
                </c:pt>
                <c:pt idx="8164">
                  <c:v>148.34</c:v>
                </c:pt>
                <c:pt idx="8165">
                  <c:v>143.13</c:v>
                </c:pt>
                <c:pt idx="8166">
                  <c:v>143.97999999999999</c:v>
                </c:pt>
                <c:pt idx="8167">
                  <c:v>150.1</c:v>
                </c:pt>
                <c:pt idx="8168">
                  <c:v>145.54</c:v>
                </c:pt>
                <c:pt idx="8169">
                  <c:v>145.62</c:v>
                </c:pt>
                <c:pt idx="8170">
                  <c:v>151.96</c:v>
                </c:pt>
                <c:pt idx="8171">
                  <c:v>145.59</c:v>
                </c:pt>
                <c:pt idx="8172">
                  <c:v>144.79</c:v>
                </c:pt>
                <c:pt idx="8173">
                  <c:v>153.68</c:v>
                </c:pt>
                <c:pt idx="8174">
                  <c:v>142.07</c:v>
                </c:pt>
                <c:pt idx="8175">
                  <c:v>141.74</c:v>
                </c:pt>
                <c:pt idx="8176">
                  <c:v>142.07</c:v>
                </c:pt>
                <c:pt idx="8177">
                  <c:v>143</c:v>
                </c:pt>
                <c:pt idx="8178">
                  <c:v>143.71</c:v>
                </c:pt>
                <c:pt idx="8179">
                  <c:v>144.01</c:v>
                </c:pt>
                <c:pt idx="8180">
                  <c:v>143.93</c:v>
                </c:pt>
                <c:pt idx="8181">
                  <c:v>149.13999999999999</c:v>
                </c:pt>
                <c:pt idx="8182">
                  <c:v>143.93</c:v>
                </c:pt>
                <c:pt idx="8183">
                  <c:v>146.15</c:v>
                </c:pt>
                <c:pt idx="8184">
                  <c:v>151.63999999999999</c:v>
                </c:pt>
                <c:pt idx="8185">
                  <c:v>146.97999999999999</c:v>
                </c:pt>
                <c:pt idx="8186">
                  <c:v>146.72999999999999</c:v>
                </c:pt>
                <c:pt idx="8187">
                  <c:v>152.63999999999999</c:v>
                </c:pt>
                <c:pt idx="8188">
                  <c:v>146.72999999999999</c:v>
                </c:pt>
                <c:pt idx="8189">
                  <c:v>146.85</c:v>
                </c:pt>
                <c:pt idx="8190">
                  <c:v>153.27000000000001</c:v>
                </c:pt>
                <c:pt idx="8191">
                  <c:v>148.72</c:v>
                </c:pt>
                <c:pt idx="8192">
                  <c:v>148.29</c:v>
                </c:pt>
                <c:pt idx="8193">
                  <c:v>156.29</c:v>
                </c:pt>
                <c:pt idx="8194">
                  <c:v>149.9</c:v>
                </c:pt>
                <c:pt idx="8195">
                  <c:v>149.62</c:v>
                </c:pt>
                <c:pt idx="8196">
                  <c:v>154.41</c:v>
                </c:pt>
                <c:pt idx="8197">
                  <c:v>147.94</c:v>
                </c:pt>
                <c:pt idx="8198">
                  <c:v>146.85</c:v>
                </c:pt>
                <c:pt idx="8199">
                  <c:v>154.18</c:v>
                </c:pt>
                <c:pt idx="8200">
                  <c:v>148.19</c:v>
                </c:pt>
                <c:pt idx="8201">
                  <c:v>148.24</c:v>
                </c:pt>
                <c:pt idx="8202">
                  <c:v>147.56</c:v>
                </c:pt>
                <c:pt idx="8203">
                  <c:v>146.30000000000001</c:v>
                </c:pt>
                <c:pt idx="8204">
                  <c:v>147.38</c:v>
                </c:pt>
                <c:pt idx="8205">
                  <c:v>146.85</c:v>
                </c:pt>
                <c:pt idx="8206">
                  <c:v>145.87</c:v>
                </c:pt>
                <c:pt idx="8207">
                  <c:v>146.4</c:v>
                </c:pt>
                <c:pt idx="8208">
                  <c:v>146.97999999999999</c:v>
                </c:pt>
                <c:pt idx="8209">
                  <c:v>146.58000000000001</c:v>
                </c:pt>
                <c:pt idx="8210">
                  <c:v>151.86000000000001</c:v>
                </c:pt>
                <c:pt idx="8211">
                  <c:v>145.66999999999999</c:v>
                </c:pt>
                <c:pt idx="8212">
                  <c:v>145.72</c:v>
                </c:pt>
                <c:pt idx="8213">
                  <c:v>151.18</c:v>
                </c:pt>
                <c:pt idx="8214">
                  <c:v>146.75</c:v>
                </c:pt>
                <c:pt idx="8215">
                  <c:v>145.29</c:v>
                </c:pt>
                <c:pt idx="8216">
                  <c:v>149.16999999999999</c:v>
                </c:pt>
                <c:pt idx="8217">
                  <c:v>143.91</c:v>
                </c:pt>
                <c:pt idx="8218">
                  <c:v>145.38999999999999</c:v>
                </c:pt>
                <c:pt idx="8219">
                  <c:v>150.08000000000001</c:v>
                </c:pt>
                <c:pt idx="8220">
                  <c:v>144.54</c:v>
                </c:pt>
                <c:pt idx="8221">
                  <c:v>144.74</c:v>
                </c:pt>
                <c:pt idx="8222">
                  <c:v>148.87</c:v>
                </c:pt>
                <c:pt idx="8223">
                  <c:v>144.22999999999999</c:v>
                </c:pt>
                <c:pt idx="8224">
                  <c:v>143.66</c:v>
                </c:pt>
                <c:pt idx="8225">
                  <c:v>148.04</c:v>
                </c:pt>
                <c:pt idx="8226">
                  <c:v>141.06</c:v>
                </c:pt>
                <c:pt idx="8227">
                  <c:v>140.38</c:v>
                </c:pt>
                <c:pt idx="8228">
                  <c:v>149.37</c:v>
                </c:pt>
                <c:pt idx="8229">
                  <c:v>141.16</c:v>
                </c:pt>
                <c:pt idx="8230">
                  <c:v>140.79</c:v>
                </c:pt>
                <c:pt idx="8231">
                  <c:v>141.09</c:v>
                </c:pt>
                <c:pt idx="8232">
                  <c:v>143.18</c:v>
                </c:pt>
                <c:pt idx="8233">
                  <c:v>143.66</c:v>
                </c:pt>
                <c:pt idx="8234">
                  <c:v>143.18</c:v>
                </c:pt>
                <c:pt idx="8235">
                  <c:v>144.81</c:v>
                </c:pt>
                <c:pt idx="8236">
                  <c:v>144.11000000000001</c:v>
                </c:pt>
                <c:pt idx="8237">
                  <c:v>144.36000000000001</c:v>
                </c:pt>
                <c:pt idx="8238">
                  <c:v>144.36000000000001</c:v>
                </c:pt>
                <c:pt idx="8239">
                  <c:v>151.21</c:v>
                </c:pt>
                <c:pt idx="8240">
                  <c:v>146.15</c:v>
                </c:pt>
                <c:pt idx="8241">
                  <c:v>146.05000000000001</c:v>
                </c:pt>
                <c:pt idx="8242">
                  <c:v>152.47</c:v>
                </c:pt>
                <c:pt idx="8243">
                  <c:v>147.99</c:v>
                </c:pt>
                <c:pt idx="8244">
                  <c:v>149.07</c:v>
                </c:pt>
                <c:pt idx="8245">
                  <c:v>155.11000000000001</c:v>
                </c:pt>
                <c:pt idx="8246">
                  <c:v>151.79</c:v>
                </c:pt>
                <c:pt idx="8247">
                  <c:v>150.4</c:v>
                </c:pt>
                <c:pt idx="8248">
                  <c:v>157.05000000000001</c:v>
                </c:pt>
                <c:pt idx="8249">
                  <c:v>151.88999999999999</c:v>
                </c:pt>
                <c:pt idx="8250">
                  <c:v>152.57</c:v>
                </c:pt>
                <c:pt idx="8251">
                  <c:v>157.1</c:v>
                </c:pt>
                <c:pt idx="8252">
                  <c:v>150.76</c:v>
                </c:pt>
                <c:pt idx="8253">
                  <c:v>150.55000000000001</c:v>
                </c:pt>
                <c:pt idx="8254">
                  <c:v>156.37</c:v>
                </c:pt>
                <c:pt idx="8255">
                  <c:v>149.07</c:v>
                </c:pt>
                <c:pt idx="8256">
                  <c:v>147.51</c:v>
                </c:pt>
                <c:pt idx="8257">
                  <c:v>158.56</c:v>
                </c:pt>
                <c:pt idx="8258">
                  <c:v>149.80000000000001</c:v>
                </c:pt>
                <c:pt idx="8259">
                  <c:v>149.44999999999999</c:v>
                </c:pt>
                <c:pt idx="8260">
                  <c:v>148.19</c:v>
                </c:pt>
                <c:pt idx="8261">
                  <c:v>145.72</c:v>
                </c:pt>
                <c:pt idx="8262">
                  <c:v>144.18</c:v>
                </c:pt>
                <c:pt idx="8263">
                  <c:v>143.25</c:v>
                </c:pt>
                <c:pt idx="8264">
                  <c:v>142.44999999999999</c:v>
                </c:pt>
                <c:pt idx="8265">
                  <c:v>146.94999999999999</c:v>
                </c:pt>
                <c:pt idx="8266">
                  <c:v>142.9</c:v>
                </c:pt>
                <c:pt idx="8267">
                  <c:v>142.41999999999999</c:v>
                </c:pt>
                <c:pt idx="8268">
                  <c:v>148.24</c:v>
                </c:pt>
                <c:pt idx="8269">
                  <c:v>144.13</c:v>
                </c:pt>
                <c:pt idx="8270">
                  <c:v>143.93</c:v>
                </c:pt>
                <c:pt idx="8271">
                  <c:v>149.24</c:v>
                </c:pt>
                <c:pt idx="8272">
                  <c:v>144.13</c:v>
                </c:pt>
                <c:pt idx="8273">
                  <c:v>144.44</c:v>
                </c:pt>
                <c:pt idx="8274">
                  <c:v>147.38</c:v>
                </c:pt>
                <c:pt idx="8275">
                  <c:v>139.25</c:v>
                </c:pt>
                <c:pt idx="8276">
                  <c:v>139.35</c:v>
                </c:pt>
                <c:pt idx="8277">
                  <c:v>144.06</c:v>
                </c:pt>
                <c:pt idx="8278">
                  <c:v>139.5</c:v>
                </c:pt>
                <c:pt idx="8279">
                  <c:v>140.66</c:v>
                </c:pt>
                <c:pt idx="8280">
                  <c:v>147.43</c:v>
                </c:pt>
                <c:pt idx="8281">
                  <c:v>142.93</c:v>
                </c:pt>
                <c:pt idx="8282">
                  <c:v>143.35</c:v>
                </c:pt>
                <c:pt idx="8283">
                  <c:v>151.28</c:v>
                </c:pt>
                <c:pt idx="8284">
                  <c:v>143.18</c:v>
                </c:pt>
                <c:pt idx="8285">
                  <c:v>142.9</c:v>
                </c:pt>
                <c:pt idx="8286">
                  <c:v>145.47</c:v>
                </c:pt>
                <c:pt idx="8287">
                  <c:v>144.13</c:v>
                </c:pt>
                <c:pt idx="8288">
                  <c:v>143.63</c:v>
                </c:pt>
                <c:pt idx="8289">
                  <c:v>144.28</c:v>
                </c:pt>
                <c:pt idx="8290">
                  <c:v>145.24</c:v>
                </c:pt>
                <c:pt idx="8291">
                  <c:v>144.63999999999999</c:v>
                </c:pt>
                <c:pt idx="8292">
                  <c:v>144.61000000000001</c:v>
                </c:pt>
                <c:pt idx="8293">
                  <c:v>145.69</c:v>
                </c:pt>
                <c:pt idx="8294">
                  <c:v>150.78</c:v>
                </c:pt>
                <c:pt idx="8295">
                  <c:v>145.24</c:v>
                </c:pt>
                <c:pt idx="8296">
                  <c:v>145.41999999999999</c:v>
                </c:pt>
                <c:pt idx="8297">
                  <c:v>151.54</c:v>
                </c:pt>
                <c:pt idx="8298">
                  <c:v>146.53</c:v>
                </c:pt>
                <c:pt idx="8299">
                  <c:v>147.94</c:v>
                </c:pt>
                <c:pt idx="8300">
                  <c:v>151.69</c:v>
                </c:pt>
                <c:pt idx="8301">
                  <c:v>146.30000000000001</c:v>
                </c:pt>
                <c:pt idx="8302">
                  <c:v>144.26</c:v>
                </c:pt>
                <c:pt idx="8303">
                  <c:v>148.44</c:v>
                </c:pt>
                <c:pt idx="8304">
                  <c:v>141.74</c:v>
                </c:pt>
                <c:pt idx="8305">
                  <c:v>142.22</c:v>
                </c:pt>
                <c:pt idx="8306">
                  <c:v>148.16</c:v>
                </c:pt>
                <c:pt idx="8307">
                  <c:v>142.97999999999999</c:v>
                </c:pt>
                <c:pt idx="8308">
                  <c:v>143.63</c:v>
                </c:pt>
                <c:pt idx="8309">
                  <c:v>150.15</c:v>
                </c:pt>
                <c:pt idx="8310">
                  <c:v>144.54</c:v>
                </c:pt>
                <c:pt idx="8311">
                  <c:v>144.86000000000001</c:v>
                </c:pt>
                <c:pt idx="8312">
                  <c:v>153.65</c:v>
                </c:pt>
                <c:pt idx="8313">
                  <c:v>145.52000000000001</c:v>
                </c:pt>
                <c:pt idx="8314">
                  <c:v>146.35</c:v>
                </c:pt>
                <c:pt idx="8315">
                  <c:v>146.68</c:v>
                </c:pt>
                <c:pt idx="8316">
                  <c:v>146.55000000000001</c:v>
                </c:pt>
                <c:pt idx="8317">
                  <c:v>145.77000000000001</c:v>
                </c:pt>
                <c:pt idx="8318">
                  <c:v>145.32</c:v>
                </c:pt>
                <c:pt idx="8319">
                  <c:v>144.54</c:v>
                </c:pt>
                <c:pt idx="8320">
                  <c:v>144.26</c:v>
                </c:pt>
                <c:pt idx="8321">
                  <c:v>143.71</c:v>
                </c:pt>
                <c:pt idx="8322">
                  <c:v>144.18</c:v>
                </c:pt>
                <c:pt idx="8323">
                  <c:v>150.25</c:v>
                </c:pt>
                <c:pt idx="8324">
                  <c:v>144.56</c:v>
                </c:pt>
                <c:pt idx="8325">
                  <c:v>142.97999999999999</c:v>
                </c:pt>
                <c:pt idx="8326">
                  <c:v>146.30000000000001</c:v>
                </c:pt>
                <c:pt idx="8327">
                  <c:v>139.9</c:v>
                </c:pt>
                <c:pt idx="8328">
                  <c:v>140.94</c:v>
                </c:pt>
                <c:pt idx="8329">
                  <c:v>145.54</c:v>
                </c:pt>
                <c:pt idx="8330">
                  <c:v>140.16</c:v>
                </c:pt>
                <c:pt idx="8331">
                  <c:v>141.57</c:v>
                </c:pt>
                <c:pt idx="8332">
                  <c:v>147.58000000000001</c:v>
                </c:pt>
                <c:pt idx="8333">
                  <c:v>141.88999999999999</c:v>
                </c:pt>
                <c:pt idx="8334">
                  <c:v>142.97999999999999</c:v>
                </c:pt>
                <c:pt idx="8335">
                  <c:v>151.36000000000001</c:v>
                </c:pt>
                <c:pt idx="8336">
                  <c:v>145.85</c:v>
                </c:pt>
                <c:pt idx="8337">
                  <c:v>145.47</c:v>
                </c:pt>
                <c:pt idx="8338">
                  <c:v>152.9</c:v>
                </c:pt>
                <c:pt idx="8339">
                  <c:v>146.41999999999999</c:v>
                </c:pt>
                <c:pt idx="8340">
                  <c:v>147.03</c:v>
                </c:pt>
                <c:pt idx="8341">
                  <c:v>145.72</c:v>
                </c:pt>
                <c:pt idx="8342">
                  <c:v>144.91</c:v>
                </c:pt>
                <c:pt idx="8343">
                  <c:v>145.29</c:v>
                </c:pt>
                <c:pt idx="8344">
                  <c:v>143.71</c:v>
                </c:pt>
                <c:pt idx="8345">
                  <c:v>141.47</c:v>
                </c:pt>
                <c:pt idx="8346">
                  <c:v>142.41999999999999</c:v>
                </c:pt>
                <c:pt idx="8347">
                  <c:v>141.88999999999999</c:v>
                </c:pt>
                <c:pt idx="8348">
                  <c:v>142.16999999999999</c:v>
                </c:pt>
                <c:pt idx="8349">
                  <c:v>146.30000000000001</c:v>
                </c:pt>
                <c:pt idx="8350">
                  <c:v>142.75</c:v>
                </c:pt>
                <c:pt idx="8351">
                  <c:v>142.66999999999999</c:v>
                </c:pt>
                <c:pt idx="8352">
                  <c:v>147.96</c:v>
                </c:pt>
                <c:pt idx="8353">
                  <c:v>144.46</c:v>
                </c:pt>
                <c:pt idx="8354">
                  <c:v>144.44</c:v>
                </c:pt>
                <c:pt idx="8355">
                  <c:v>150.18</c:v>
                </c:pt>
                <c:pt idx="8356">
                  <c:v>143.91</c:v>
                </c:pt>
                <c:pt idx="8357">
                  <c:v>145.62</c:v>
                </c:pt>
                <c:pt idx="8358">
                  <c:v>151.13</c:v>
                </c:pt>
                <c:pt idx="8359">
                  <c:v>145.13999999999999</c:v>
                </c:pt>
                <c:pt idx="8360">
                  <c:v>144.13</c:v>
                </c:pt>
                <c:pt idx="8361">
                  <c:v>147.53</c:v>
                </c:pt>
                <c:pt idx="8362">
                  <c:v>142.97999999999999</c:v>
                </c:pt>
                <c:pt idx="8363">
                  <c:v>144.88999999999999</c:v>
                </c:pt>
                <c:pt idx="8364">
                  <c:v>150.65</c:v>
                </c:pt>
                <c:pt idx="8365">
                  <c:v>144.36000000000001</c:v>
                </c:pt>
                <c:pt idx="8366">
                  <c:v>144.63999999999999</c:v>
                </c:pt>
                <c:pt idx="8367">
                  <c:v>153.72999999999999</c:v>
                </c:pt>
                <c:pt idx="8368">
                  <c:v>144.79</c:v>
                </c:pt>
                <c:pt idx="8369">
                  <c:v>144.18</c:v>
                </c:pt>
                <c:pt idx="8370">
                  <c:v>144.06</c:v>
                </c:pt>
                <c:pt idx="8371">
                  <c:v>143.81</c:v>
                </c:pt>
                <c:pt idx="8372">
                  <c:v>143.22999999999999</c:v>
                </c:pt>
                <c:pt idx="8373">
                  <c:v>142.97999999999999</c:v>
                </c:pt>
                <c:pt idx="8374">
                  <c:v>143.66</c:v>
                </c:pt>
                <c:pt idx="8375">
                  <c:v>140.91</c:v>
                </c:pt>
                <c:pt idx="8376">
                  <c:v>140.46</c:v>
                </c:pt>
                <c:pt idx="8377">
                  <c:v>140.61000000000001</c:v>
                </c:pt>
                <c:pt idx="8378">
                  <c:v>146.1</c:v>
                </c:pt>
                <c:pt idx="8379">
                  <c:v>141.29</c:v>
                </c:pt>
                <c:pt idx="8380">
                  <c:v>140.96</c:v>
                </c:pt>
                <c:pt idx="8381">
                  <c:v>146.85</c:v>
                </c:pt>
                <c:pt idx="8382">
                  <c:v>142.47</c:v>
                </c:pt>
                <c:pt idx="8383">
                  <c:v>142.66999999999999</c:v>
                </c:pt>
                <c:pt idx="8384">
                  <c:v>147.83000000000001</c:v>
                </c:pt>
                <c:pt idx="8385">
                  <c:v>142.4</c:v>
                </c:pt>
                <c:pt idx="8386">
                  <c:v>141.72</c:v>
                </c:pt>
                <c:pt idx="8387">
                  <c:v>147.13</c:v>
                </c:pt>
                <c:pt idx="8388">
                  <c:v>141.13999999999999</c:v>
                </c:pt>
                <c:pt idx="8389">
                  <c:v>141.47</c:v>
                </c:pt>
                <c:pt idx="8390">
                  <c:v>147.26</c:v>
                </c:pt>
                <c:pt idx="8391">
                  <c:v>140.81</c:v>
                </c:pt>
                <c:pt idx="8392">
                  <c:v>141.36000000000001</c:v>
                </c:pt>
                <c:pt idx="8393">
                  <c:v>144.86000000000001</c:v>
                </c:pt>
                <c:pt idx="8394">
                  <c:v>139.15</c:v>
                </c:pt>
                <c:pt idx="8395">
                  <c:v>138.41999999999999</c:v>
                </c:pt>
                <c:pt idx="8396">
                  <c:v>146.4</c:v>
                </c:pt>
                <c:pt idx="8397">
                  <c:v>138.80000000000001</c:v>
                </c:pt>
                <c:pt idx="8398">
                  <c:v>138.62</c:v>
                </c:pt>
                <c:pt idx="8399">
                  <c:v>140.53</c:v>
                </c:pt>
                <c:pt idx="8400">
                  <c:v>140.96</c:v>
                </c:pt>
                <c:pt idx="8401">
                  <c:v>142.22</c:v>
                </c:pt>
                <c:pt idx="8402">
                  <c:v>142.35</c:v>
                </c:pt>
                <c:pt idx="8403">
                  <c:v>140.06</c:v>
                </c:pt>
                <c:pt idx="8404">
                  <c:v>140.11000000000001</c:v>
                </c:pt>
                <c:pt idx="8405">
                  <c:v>139.78</c:v>
                </c:pt>
                <c:pt idx="8406">
                  <c:v>142.69999999999999</c:v>
                </c:pt>
                <c:pt idx="8407">
                  <c:v>147.08000000000001</c:v>
                </c:pt>
                <c:pt idx="8408">
                  <c:v>143</c:v>
                </c:pt>
                <c:pt idx="8409">
                  <c:v>143.35</c:v>
                </c:pt>
                <c:pt idx="8410">
                  <c:v>150.19999999999999</c:v>
                </c:pt>
                <c:pt idx="8411">
                  <c:v>142.25</c:v>
                </c:pt>
                <c:pt idx="8412">
                  <c:v>142.6</c:v>
                </c:pt>
                <c:pt idx="8413">
                  <c:v>147.36000000000001</c:v>
                </c:pt>
                <c:pt idx="8414">
                  <c:v>142.04</c:v>
                </c:pt>
                <c:pt idx="8415">
                  <c:v>141.47</c:v>
                </c:pt>
                <c:pt idx="8416">
                  <c:v>146.63</c:v>
                </c:pt>
                <c:pt idx="8417">
                  <c:v>140.47999999999999</c:v>
                </c:pt>
                <c:pt idx="8418">
                  <c:v>140.79</c:v>
                </c:pt>
                <c:pt idx="8419">
                  <c:v>146.72999999999999</c:v>
                </c:pt>
                <c:pt idx="8420">
                  <c:v>142.47</c:v>
                </c:pt>
                <c:pt idx="8421">
                  <c:v>142.16999999999999</c:v>
                </c:pt>
                <c:pt idx="8422">
                  <c:v>146.55000000000001</c:v>
                </c:pt>
                <c:pt idx="8423">
                  <c:v>139.02000000000001</c:v>
                </c:pt>
                <c:pt idx="8424">
                  <c:v>139.12</c:v>
                </c:pt>
                <c:pt idx="8425">
                  <c:v>150.65</c:v>
                </c:pt>
                <c:pt idx="8426">
                  <c:v>138.94999999999999</c:v>
                </c:pt>
                <c:pt idx="8427">
                  <c:v>139.63</c:v>
                </c:pt>
                <c:pt idx="8428">
                  <c:v>141.21</c:v>
                </c:pt>
                <c:pt idx="8429">
                  <c:v>139.85</c:v>
                </c:pt>
                <c:pt idx="8430">
                  <c:v>139.75</c:v>
                </c:pt>
                <c:pt idx="8431">
                  <c:v>139.30000000000001</c:v>
                </c:pt>
                <c:pt idx="8432">
                  <c:v>139.68</c:v>
                </c:pt>
                <c:pt idx="8433">
                  <c:v>144.03</c:v>
                </c:pt>
                <c:pt idx="8434">
                  <c:v>139.38</c:v>
                </c:pt>
                <c:pt idx="8435">
                  <c:v>139.83000000000001</c:v>
                </c:pt>
                <c:pt idx="8436">
                  <c:v>142.9</c:v>
                </c:pt>
                <c:pt idx="8437">
                  <c:v>139.15</c:v>
                </c:pt>
                <c:pt idx="8438">
                  <c:v>138.24</c:v>
                </c:pt>
                <c:pt idx="8439">
                  <c:v>143.86000000000001</c:v>
                </c:pt>
                <c:pt idx="8440">
                  <c:v>138.32</c:v>
                </c:pt>
                <c:pt idx="8441">
                  <c:v>139.05000000000001</c:v>
                </c:pt>
                <c:pt idx="8442">
                  <c:v>143.5</c:v>
                </c:pt>
                <c:pt idx="8443">
                  <c:v>138.41999999999999</c:v>
                </c:pt>
                <c:pt idx="8444">
                  <c:v>138.80000000000001</c:v>
                </c:pt>
                <c:pt idx="8445">
                  <c:v>144.74</c:v>
                </c:pt>
                <c:pt idx="8446">
                  <c:v>140.33000000000001</c:v>
                </c:pt>
                <c:pt idx="8447">
                  <c:v>140.63</c:v>
                </c:pt>
                <c:pt idx="8448">
                  <c:v>147.41</c:v>
                </c:pt>
                <c:pt idx="8449">
                  <c:v>142.12</c:v>
                </c:pt>
                <c:pt idx="8450">
                  <c:v>140.74</c:v>
                </c:pt>
                <c:pt idx="8451">
                  <c:v>146.12</c:v>
                </c:pt>
                <c:pt idx="8452">
                  <c:v>137.51</c:v>
                </c:pt>
                <c:pt idx="8453">
                  <c:v>136.30000000000001</c:v>
                </c:pt>
                <c:pt idx="8454">
                  <c:v>137.79</c:v>
                </c:pt>
                <c:pt idx="8455">
                  <c:v>136.96</c:v>
                </c:pt>
                <c:pt idx="8456">
                  <c:v>136.03</c:v>
                </c:pt>
                <c:pt idx="8457">
                  <c:v>136</c:v>
                </c:pt>
                <c:pt idx="8458">
                  <c:v>137.26</c:v>
                </c:pt>
                <c:pt idx="8459">
                  <c:v>138.65</c:v>
                </c:pt>
                <c:pt idx="8460">
                  <c:v>140.96</c:v>
                </c:pt>
                <c:pt idx="8461">
                  <c:v>138.38999999999999</c:v>
                </c:pt>
                <c:pt idx="8462">
                  <c:v>143.86000000000001</c:v>
                </c:pt>
                <c:pt idx="8463">
                  <c:v>139.27000000000001</c:v>
                </c:pt>
                <c:pt idx="8464">
                  <c:v>140.22999999999999</c:v>
                </c:pt>
                <c:pt idx="8465">
                  <c:v>144.79</c:v>
                </c:pt>
                <c:pt idx="8466">
                  <c:v>138.97</c:v>
                </c:pt>
                <c:pt idx="8467">
                  <c:v>139.1</c:v>
                </c:pt>
                <c:pt idx="8468">
                  <c:v>144.86000000000001</c:v>
                </c:pt>
                <c:pt idx="8469">
                  <c:v>140.28</c:v>
                </c:pt>
                <c:pt idx="8470">
                  <c:v>142.09</c:v>
                </c:pt>
                <c:pt idx="8471">
                  <c:v>147.78</c:v>
                </c:pt>
                <c:pt idx="8472">
                  <c:v>142.82</c:v>
                </c:pt>
                <c:pt idx="8473">
                  <c:v>143.05000000000001</c:v>
                </c:pt>
                <c:pt idx="8474">
                  <c:v>148.82</c:v>
                </c:pt>
                <c:pt idx="8475">
                  <c:v>144.54</c:v>
                </c:pt>
                <c:pt idx="8476">
                  <c:v>143.55000000000001</c:v>
                </c:pt>
                <c:pt idx="8477">
                  <c:v>149.82</c:v>
                </c:pt>
                <c:pt idx="8478">
                  <c:v>142.6</c:v>
                </c:pt>
                <c:pt idx="8479">
                  <c:v>142.07</c:v>
                </c:pt>
                <c:pt idx="8480">
                  <c:v>152.01</c:v>
                </c:pt>
                <c:pt idx="8481">
                  <c:v>143.33000000000001</c:v>
                </c:pt>
                <c:pt idx="8482">
                  <c:v>143.05000000000001</c:v>
                </c:pt>
                <c:pt idx="8483">
                  <c:v>143.19999999999999</c:v>
                </c:pt>
                <c:pt idx="8484">
                  <c:v>142.27000000000001</c:v>
                </c:pt>
                <c:pt idx="8485">
                  <c:v>142.77000000000001</c:v>
                </c:pt>
                <c:pt idx="8486">
                  <c:v>142.6</c:v>
                </c:pt>
                <c:pt idx="8487">
                  <c:v>143.15</c:v>
                </c:pt>
                <c:pt idx="8488">
                  <c:v>140.47999999999999</c:v>
                </c:pt>
                <c:pt idx="8489">
                  <c:v>141.21</c:v>
                </c:pt>
                <c:pt idx="8490">
                  <c:v>141.29</c:v>
                </c:pt>
                <c:pt idx="8491">
                  <c:v>146.97999999999999</c:v>
                </c:pt>
                <c:pt idx="8492">
                  <c:v>143.55000000000001</c:v>
                </c:pt>
                <c:pt idx="8493">
                  <c:v>142.44999999999999</c:v>
                </c:pt>
                <c:pt idx="8494">
                  <c:v>146.88</c:v>
                </c:pt>
                <c:pt idx="8495">
                  <c:v>139.72999999999999</c:v>
                </c:pt>
                <c:pt idx="8496">
                  <c:v>140.53</c:v>
                </c:pt>
                <c:pt idx="8497">
                  <c:v>145.77000000000001</c:v>
                </c:pt>
                <c:pt idx="8498">
                  <c:v>141.69</c:v>
                </c:pt>
                <c:pt idx="8499">
                  <c:v>140.94</c:v>
                </c:pt>
                <c:pt idx="8500">
                  <c:v>148.74</c:v>
                </c:pt>
                <c:pt idx="8501">
                  <c:v>143.47999999999999</c:v>
                </c:pt>
                <c:pt idx="8502">
                  <c:v>142.47</c:v>
                </c:pt>
                <c:pt idx="8503">
                  <c:v>148.88999999999999</c:v>
                </c:pt>
                <c:pt idx="8504">
                  <c:v>143.86000000000001</c:v>
                </c:pt>
                <c:pt idx="8505">
                  <c:v>143.33000000000001</c:v>
                </c:pt>
                <c:pt idx="8506">
                  <c:v>150.22999999999999</c:v>
                </c:pt>
                <c:pt idx="8507">
                  <c:v>141.87</c:v>
                </c:pt>
                <c:pt idx="8508">
                  <c:v>142.62</c:v>
                </c:pt>
                <c:pt idx="8509">
                  <c:v>151.06</c:v>
                </c:pt>
                <c:pt idx="8510">
                  <c:v>142.30000000000001</c:v>
                </c:pt>
                <c:pt idx="8511">
                  <c:v>141.29</c:v>
                </c:pt>
                <c:pt idx="8512">
                  <c:v>141.04</c:v>
                </c:pt>
                <c:pt idx="8513">
                  <c:v>141.47</c:v>
                </c:pt>
                <c:pt idx="8514">
                  <c:v>141.94</c:v>
                </c:pt>
                <c:pt idx="8515">
                  <c:v>142.82</c:v>
                </c:pt>
                <c:pt idx="8516">
                  <c:v>142.32</c:v>
                </c:pt>
                <c:pt idx="8517">
                  <c:v>147.81</c:v>
                </c:pt>
                <c:pt idx="8518">
                  <c:v>142.32</c:v>
                </c:pt>
                <c:pt idx="8519">
                  <c:v>141.69</c:v>
                </c:pt>
                <c:pt idx="8520">
                  <c:v>146.16999999999999</c:v>
                </c:pt>
                <c:pt idx="8521">
                  <c:v>142.16999999999999</c:v>
                </c:pt>
                <c:pt idx="8522">
                  <c:v>141.57</c:v>
                </c:pt>
                <c:pt idx="8523">
                  <c:v>145.94999999999999</c:v>
                </c:pt>
                <c:pt idx="8524">
                  <c:v>138.9</c:v>
                </c:pt>
                <c:pt idx="8525">
                  <c:v>138.85</c:v>
                </c:pt>
                <c:pt idx="8526">
                  <c:v>144.88999999999999</c:v>
                </c:pt>
                <c:pt idx="8527">
                  <c:v>141.24</c:v>
                </c:pt>
                <c:pt idx="8528">
                  <c:v>142.30000000000001</c:v>
                </c:pt>
                <c:pt idx="8529">
                  <c:v>146.94999999999999</c:v>
                </c:pt>
                <c:pt idx="8530">
                  <c:v>141.59</c:v>
                </c:pt>
                <c:pt idx="8531">
                  <c:v>142.72</c:v>
                </c:pt>
                <c:pt idx="8532">
                  <c:v>150.08000000000001</c:v>
                </c:pt>
                <c:pt idx="8533">
                  <c:v>144.91</c:v>
                </c:pt>
                <c:pt idx="8534">
                  <c:v>144.79</c:v>
                </c:pt>
                <c:pt idx="8535">
                  <c:v>151.86000000000001</c:v>
                </c:pt>
                <c:pt idx="8536">
                  <c:v>143.91</c:v>
                </c:pt>
                <c:pt idx="8537">
                  <c:v>144.26</c:v>
                </c:pt>
                <c:pt idx="8538">
                  <c:v>143.97999999999999</c:v>
                </c:pt>
                <c:pt idx="8539">
                  <c:v>143.86000000000001</c:v>
                </c:pt>
                <c:pt idx="8540">
                  <c:v>143.86000000000001</c:v>
                </c:pt>
                <c:pt idx="8541">
                  <c:v>143.5</c:v>
                </c:pt>
                <c:pt idx="8542">
                  <c:v>143.97999999999999</c:v>
                </c:pt>
                <c:pt idx="8543">
                  <c:v>142.85</c:v>
                </c:pt>
                <c:pt idx="8544">
                  <c:v>144.38999999999999</c:v>
                </c:pt>
                <c:pt idx="8545">
                  <c:v>144.44</c:v>
                </c:pt>
                <c:pt idx="8546">
                  <c:v>148.99</c:v>
                </c:pt>
                <c:pt idx="8547">
                  <c:v>143.15</c:v>
                </c:pt>
                <c:pt idx="8548">
                  <c:v>144.81</c:v>
                </c:pt>
                <c:pt idx="8549">
                  <c:v>150.15</c:v>
                </c:pt>
                <c:pt idx="8550">
                  <c:v>144.31</c:v>
                </c:pt>
                <c:pt idx="8551">
                  <c:v>143.76</c:v>
                </c:pt>
                <c:pt idx="8552">
                  <c:v>148.56</c:v>
                </c:pt>
                <c:pt idx="8553">
                  <c:v>144.08000000000001</c:v>
                </c:pt>
                <c:pt idx="8554">
                  <c:v>144.01</c:v>
                </c:pt>
                <c:pt idx="8555">
                  <c:v>149.80000000000001</c:v>
                </c:pt>
                <c:pt idx="8556">
                  <c:v>144.61000000000001</c:v>
                </c:pt>
                <c:pt idx="8557">
                  <c:v>144.74</c:v>
                </c:pt>
                <c:pt idx="8558">
                  <c:v>150.1</c:v>
                </c:pt>
                <c:pt idx="8559">
                  <c:v>143.88</c:v>
                </c:pt>
                <c:pt idx="8560">
                  <c:v>143.55000000000001</c:v>
                </c:pt>
                <c:pt idx="8561">
                  <c:v>149.4</c:v>
                </c:pt>
                <c:pt idx="8562">
                  <c:v>143.18</c:v>
                </c:pt>
                <c:pt idx="8563">
                  <c:v>142.88</c:v>
                </c:pt>
                <c:pt idx="8564">
                  <c:v>151.18</c:v>
                </c:pt>
                <c:pt idx="8565">
                  <c:v>144.81</c:v>
                </c:pt>
                <c:pt idx="8566">
                  <c:v>145.72</c:v>
                </c:pt>
                <c:pt idx="8567">
                  <c:v>145.02000000000001</c:v>
                </c:pt>
                <c:pt idx="8568">
                  <c:v>145.91999999999999</c:v>
                </c:pt>
                <c:pt idx="8569">
                  <c:v>145.29</c:v>
                </c:pt>
                <c:pt idx="8570">
                  <c:v>145.47</c:v>
                </c:pt>
                <c:pt idx="8571">
                  <c:v>145.82</c:v>
                </c:pt>
                <c:pt idx="8572">
                  <c:v>147.43</c:v>
                </c:pt>
                <c:pt idx="8573">
                  <c:v>147.1</c:v>
                </c:pt>
                <c:pt idx="8574">
                  <c:v>145.07</c:v>
                </c:pt>
                <c:pt idx="8575">
                  <c:v>150.6</c:v>
                </c:pt>
                <c:pt idx="8576">
                  <c:v>144.96</c:v>
                </c:pt>
                <c:pt idx="8577">
                  <c:v>145.47</c:v>
                </c:pt>
                <c:pt idx="8578">
                  <c:v>149.6</c:v>
                </c:pt>
                <c:pt idx="8579">
                  <c:v>144.36000000000001</c:v>
                </c:pt>
                <c:pt idx="8580">
                  <c:v>144.11000000000001</c:v>
                </c:pt>
                <c:pt idx="8581">
                  <c:v>149.19</c:v>
                </c:pt>
                <c:pt idx="8582">
                  <c:v>144.69</c:v>
                </c:pt>
                <c:pt idx="8583">
                  <c:v>145.07</c:v>
                </c:pt>
                <c:pt idx="8584">
                  <c:v>150.19999999999999</c:v>
                </c:pt>
                <c:pt idx="8585">
                  <c:v>148.01</c:v>
                </c:pt>
                <c:pt idx="8586">
                  <c:v>147.1</c:v>
                </c:pt>
                <c:pt idx="8587">
                  <c:v>152.47</c:v>
                </c:pt>
                <c:pt idx="8588">
                  <c:v>148.13999999999999</c:v>
                </c:pt>
                <c:pt idx="8589">
                  <c:v>146.78</c:v>
                </c:pt>
                <c:pt idx="8590">
                  <c:v>152.87</c:v>
                </c:pt>
                <c:pt idx="8591">
                  <c:v>146.47999999999999</c:v>
                </c:pt>
                <c:pt idx="8592">
                  <c:v>145.82</c:v>
                </c:pt>
                <c:pt idx="8593">
                  <c:v>154.56</c:v>
                </c:pt>
                <c:pt idx="8594">
                  <c:v>143.61000000000001</c:v>
                </c:pt>
                <c:pt idx="8595">
                  <c:v>142.30000000000001</c:v>
                </c:pt>
                <c:pt idx="8596">
                  <c:v>142.82</c:v>
                </c:pt>
                <c:pt idx="8597">
                  <c:v>142.32</c:v>
                </c:pt>
                <c:pt idx="8598">
                  <c:v>142.62</c:v>
                </c:pt>
                <c:pt idx="8599">
                  <c:v>143.58000000000001</c:v>
                </c:pt>
                <c:pt idx="8600">
                  <c:v>141.79</c:v>
                </c:pt>
                <c:pt idx="8601">
                  <c:v>146.55000000000001</c:v>
                </c:pt>
                <c:pt idx="8602">
                  <c:v>142.93</c:v>
                </c:pt>
                <c:pt idx="8603">
                  <c:v>144.63999999999999</c:v>
                </c:pt>
                <c:pt idx="8604">
                  <c:v>148.69</c:v>
                </c:pt>
                <c:pt idx="8605">
                  <c:v>144.18</c:v>
                </c:pt>
                <c:pt idx="8606">
                  <c:v>145.19</c:v>
                </c:pt>
                <c:pt idx="8607">
                  <c:v>150.72999999999999</c:v>
                </c:pt>
                <c:pt idx="8608">
                  <c:v>146.53</c:v>
                </c:pt>
                <c:pt idx="8609">
                  <c:v>144.16</c:v>
                </c:pt>
                <c:pt idx="8610">
                  <c:v>148.77000000000001</c:v>
                </c:pt>
                <c:pt idx="8611">
                  <c:v>143.96</c:v>
                </c:pt>
                <c:pt idx="8612">
                  <c:v>145.57</c:v>
                </c:pt>
                <c:pt idx="8613">
                  <c:v>150</c:v>
                </c:pt>
                <c:pt idx="8614">
                  <c:v>144.44</c:v>
                </c:pt>
                <c:pt idx="8615">
                  <c:v>144.06</c:v>
                </c:pt>
                <c:pt idx="8616">
                  <c:v>150.30000000000001</c:v>
                </c:pt>
                <c:pt idx="8617">
                  <c:v>144.61000000000001</c:v>
                </c:pt>
                <c:pt idx="8618">
                  <c:v>144.38999999999999</c:v>
                </c:pt>
                <c:pt idx="8619">
                  <c:v>150.68</c:v>
                </c:pt>
                <c:pt idx="8620">
                  <c:v>144.71</c:v>
                </c:pt>
                <c:pt idx="8621">
                  <c:v>144.11000000000001</c:v>
                </c:pt>
                <c:pt idx="8622">
                  <c:v>143.63</c:v>
                </c:pt>
                <c:pt idx="8623">
                  <c:v>141.36000000000001</c:v>
                </c:pt>
                <c:pt idx="8624">
                  <c:v>142.97999999999999</c:v>
                </c:pt>
                <c:pt idx="8625">
                  <c:v>143.19999999999999</c:v>
                </c:pt>
                <c:pt idx="8626">
                  <c:v>142.25</c:v>
                </c:pt>
                <c:pt idx="8627">
                  <c:v>141.47</c:v>
                </c:pt>
                <c:pt idx="8628">
                  <c:v>142.57</c:v>
                </c:pt>
                <c:pt idx="8629">
                  <c:v>141.79</c:v>
                </c:pt>
                <c:pt idx="8630">
                  <c:v>146.83000000000001</c:v>
                </c:pt>
                <c:pt idx="8631">
                  <c:v>139.58000000000001</c:v>
                </c:pt>
                <c:pt idx="8632">
                  <c:v>139.33000000000001</c:v>
                </c:pt>
                <c:pt idx="8633">
                  <c:v>144.61000000000001</c:v>
                </c:pt>
                <c:pt idx="8634">
                  <c:v>138.82</c:v>
                </c:pt>
                <c:pt idx="8635">
                  <c:v>138.38999999999999</c:v>
                </c:pt>
                <c:pt idx="8636">
                  <c:v>143.22999999999999</c:v>
                </c:pt>
                <c:pt idx="8637">
                  <c:v>137.71</c:v>
                </c:pt>
                <c:pt idx="8638">
                  <c:v>138.27000000000001</c:v>
                </c:pt>
                <c:pt idx="8639">
                  <c:v>144.54</c:v>
                </c:pt>
                <c:pt idx="8640">
                  <c:v>139.16999999999999</c:v>
                </c:pt>
                <c:pt idx="8641">
                  <c:v>138.47</c:v>
                </c:pt>
                <c:pt idx="8642">
                  <c:v>144.56</c:v>
                </c:pt>
                <c:pt idx="8643">
                  <c:v>139.78</c:v>
                </c:pt>
                <c:pt idx="8644">
                  <c:v>142.25</c:v>
                </c:pt>
                <c:pt idx="8645">
                  <c:v>149.24</c:v>
                </c:pt>
                <c:pt idx="8646">
                  <c:v>143.53</c:v>
                </c:pt>
                <c:pt idx="8647">
                  <c:v>143.78</c:v>
                </c:pt>
                <c:pt idx="8648">
                  <c:v>152.11000000000001</c:v>
                </c:pt>
                <c:pt idx="8649">
                  <c:v>142.94999999999999</c:v>
                </c:pt>
                <c:pt idx="8650">
                  <c:v>142.47</c:v>
                </c:pt>
                <c:pt idx="8651">
                  <c:v>140.58000000000001</c:v>
                </c:pt>
                <c:pt idx="8652">
                  <c:v>139.93</c:v>
                </c:pt>
                <c:pt idx="8653">
                  <c:v>140.53</c:v>
                </c:pt>
                <c:pt idx="8654">
                  <c:v>140.56</c:v>
                </c:pt>
                <c:pt idx="8655">
                  <c:v>139.75</c:v>
                </c:pt>
                <c:pt idx="8656">
                  <c:v>139.5</c:v>
                </c:pt>
                <c:pt idx="8657">
                  <c:v>139.65</c:v>
                </c:pt>
                <c:pt idx="8658">
                  <c:v>138.69999999999999</c:v>
                </c:pt>
                <c:pt idx="8659">
                  <c:v>145.24</c:v>
                </c:pt>
                <c:pt idx="8660">
                  <c:v>140.43</c:v>
                </c:pt>
                <c:pt idx="8661">
                  <c:v>141.77000000000001</c:v>
                </c:pt>
                <c:pt idx="8662">
                  <c:v>147.21</c:v>
                </c:pt>
                <c:pt idx="8663">
                  <c:v>140.68</c:v>
                </c:pt>
                <c:pt idx="8664">
                  <c:v>141.24</c:v>
                </c:pt>
                <c:pt idx="8665">
                  <c:v>147.21</c:v>
                </c:pt>
                <c:pt idx="8666">
                  <c:v>143.19999999999999</c:v>
                </c:pt>
                <c:pt idx="8667">
                  <c:v>142.97999999999999</c:v>
                </c:pt>
                <c:pt idx="8668">
                  <c:v>147.51</c:v>
                </c:pt>
                <c:pt idx="8669">
                  <c:v>141.06</c:v>
                </c:pt>
                <c:pt idx="8670">
                  <c:v>143.03</c:v>
                </c:pt>
                <c:pt idx="8671">
                  <c:v>147.22999999999999</c:v>
                </c:pt>
                <c:pt idx="8672">
                  <c:v>141.77000000000001</c:v>
                </c:pt>
                <c:pt idx="8673">
                  <c:v>142.9</c:v>
                </c:pt>
                <c:pt idx="8674">
                  <c:v>147.71</c:v>
                </c:pt>
                <c:pt idx="8675">
                  <c:v>142.16999999999999</c:v>
                </c:pt>
                <c:pt idx="8676">
                  <c:v>142.19999999999999</c:v>
                </c:pt>
                <c:pt idx="8677">
                  <c:v>148.29</c:v>
                </c:pt>
                <c:pt idx="8678">
                  <c:v>138.24</c:v>
                </c:pt>
                <c:pt idx="8679">
                  <c:v>138.65</c:v>
                </c:pt>
                <c:pt idx="8680">
                  <c:v>138.9</c:v>
                </c:pt>
                <c:pt idx="8681">
                  <c:v>140.06</c:v>
                </c:pt>
                <c:pt idx="8682">
                  <c:v>139.55000000000001</c:v>
                </c:pt>
                <c:pt idx="8683">
                  <c:v>139.44999999999999</c:v>
                </c:pt>
                <c:pt idx="8684">
                  <c:v>141.87</c:v>
                </c:pt>
                <c:pt idx="8685">
                  <c:v>139</c:v>
                </c:pt>
                <c:pt idx="8686">
                  <c:v>139.94999999999999</c:v>
                </c:pt>
                <c:pt idx="8687">
                  <c:v>142.22</c:v>
                </c:pt>
                <c:pt idx="8688">
                  <c:v>146.55000000000001</c:v>
                </c:pt>
                <c:pt idx="8689">
                  <c:v>140.06</c:v>
                </c:pt>
                <c:pt idx="8690">
                  <c:v>142.37</c:v>
                </c:pt>
                <c:pt idx="8691">
                  <c:v>145.54</c:v>
                </c:pt>
                <c:pt idx="8692">
                  <c:v>140.94</c:v>
                </c:pt>
                <c:pt idx="8693">
                  <c:v>140.18</c:v>
                </c:pt>
                <c:pt idx="8694">
                  <c:v>145.34</c:v>
                </c:pt>
                <c:pt idx="8695">
                  <c:v>138.66999999999999</c:v>
                </c:pt>
                <c:pt idx="8696">
                  <c:v>140.51</c:v>
                </c:pt>
                <c:pt idx="8697">
                  <c:v>146.37</c:v>
                </c:pt>
                <c:pt idx="8698">
                  <c:v>142.85</c:v>
                </c:pt>
                <c:pt idx="8699">
                  <c:v>143.35</c:v>
                </c:pt>
                <c:pt idx="8700">
                  <c:v>146.80000000000001</c:v>
                </c:pt>
                <c:pt idx="8701">
                  <c:v>141.77000000000001</c:v>
                </c:pt>
                <c:pt idx="8702">
                  <c:v>141.09</c:v>
                </c:pt>
                <c:pt idx="8703">
                  <c:v>147.91</c:v>
                </c:pt>
                <c:pt idx="8704">
                  <c:v>142.15</c:v>
                </c:pt>
                <c:pt idx="8705">
                  <c:v>141.99</c:v>
                </c:pt>
                <c:pt idx="8706">
                  <c:v>151.88999999999999</c:v>
                </c:pt>
                <c:pt idx="8707">
                  <c:v>142.6</c:v>
                </c:pt>
                <c:pt idx="8708">
                  <c:v>141.91999999999999</c:v>
                </c:pt>
                <c:pt idx="8709">
                  <c:v>142.6</c:v>
                </c:pt>
                <c:pt idx="8710">
                  <c:v>143.61000000000001</c:v>
                </c:pt>
                <c:pt idx="8711">
                  <c:v>141.74</c:v>
                </c:pt>
                <c:pt idx="8712">
                  <c:v>139.9</c:v>
                </c:pt>
                <c:pt idx="8713">
                  <c:v>138.69999999999999</c:v>
                </c:pt>
                <c:pt idx="8714">
                  <c:v>142.88</c:v>
                </c:pt>
                <c:pt idx="8715">
                  <c:v>138.75</c:v>
                </c:pt>
                <c:pt idx="8716">
                  <c:v>140.38</c:v>
                </c:pt>
                <c:pt idx="8717">
                  <c:v>145.63999999999999</c:v>
                </c:pt>
                <c:pt idx="8718">
                  <c:v>140.88999999999999</c:v>
                </c:pt>
                <c:pt idx="8719">
                  <c:v>141.62</c:v>
                </c:pt>
                <c:pt idx="8720">
                  <c:v>145.37</c:v>
                </c:pt>
                <c:pt idx="8721">
                  <c:v>140.38</c:v>
                </c:pt>
                <c:pt idx="8722">
                  <c:v>140.74</c:v>
                </c:pt>
                <c:pt idx="8723">
                  <c:v>147.99</c:v>
                </c:pt>
                <c:pt idx="8724">
                  <c:v>141.36000000000001</c:v>
                </c:pt>
                <c:pt idx="8725">
                  <c:v>141.16</c:v>
                </c:pt>
                <c:pt idx="8726">
                  <c:v>146.93</c:v>
                </c:pt>
                <c:pt idx="8727">
                  <c:v>141.97</c:v>
                </c:pt>
                <c:pt idx="8728">
                  <c:v>142.41999999999999</c:v>
                </c:pt>
                <c:pt idx="8729">
                  <c:v>148.46</c:v>
                </c:pt>
                <c:pt idx="8730">
                  <c:v>143.03</c:v>
                </c:pt>
                <c:pt idx="8731">
                  <c:v>143.33000000000001</c:v>
                </c:pt>
                <c:pt idx="8732">
                  <c:v>150.35</c:v>
                </c:pt>
                <c:pt idx="8733">
                  <c:v>142.69999999999999</c:v>
                </c:pt>
                <c:pt idx="8734">
                  <c:v>141.82</c:v>
                </c:pt>
                <c:pt idx="8735">
                  <c:v>141.01</c:v>
                </c:pt>
                <c:pt idx="8736">
                  <c:v>138.75</c:v>
                </c:pt>
                <c:pt idx="8737">
                  <c:v>139.27000000000001</c:v>
                </c:pt>
                <c:pt idx="8738">
                  <c:v>139.72999999999999</c:v>
                </c:pt>
                <c:pt idx="8739">
                  <c:v>140.08000000000001</c:v>
                </c:pt>
                <c:pt idx="8740">
                  <c:v>139.44999999999999</c:v>
                </c:pt>
                <c:pt idx="8741">
                  <c:v>141.24</c:v>
                </c:pt>
                <c:pt idx="8742">
                  <c:v>141.31</c:v>
                </c:pt>
                <c:pt idx="8743">
                  <c:v>146.97999999999999</c:v>
                </c:pt>
                <c:pt idx="8744">
                  <c:v>141.19</c:v>
                </c:pt>
                <c:pt idx="8745">
                  <c:v>141.91999999999999</c:v>
                </c:pt>
                <c:pt idx="8746">
                  <c:v>146.55000000000001</c:v>
                </c:pt>
                <c:pt idx="8747">
                  <c:v>139.12</c:v>
                </c:pt>
                <c:pt idx="8748">
                  <c:v>139.15</c:v>
                </c:pt>
                <c:pt idx="8749">
                  <c:v>144.28</c:v>
                </c:pt>
                <c:pt idx="8750">
                  <c:v>140.86000000000001</c:v>
                </c:pt>
                <c:pt idx="8751">
                  <c:v>141.99</c:v>
                </c:pt>
                <c:pt idx="8752">
                  <c:v>146.94999999999999</c:v>
                </c:pt>
                <c:pt idx="8753">
                  <c:v>142.6</c:v>
                </c:pt>
                <c:pt idx="8754">
                  <c:v>142.55000000000001</c:v>
                </c:pt>
                <c:pt idx="8755">
                  <c:v>147.28</c:v>
                </c:pt>
                <c:pt idx="8756">
                  <c:v>139.88</c:v>
                </c:pt>
                <c:pt idx="8757">
                  <c:v>139.43</c:v>
                </c:pt>
                <c:pt idx="8758">
                  <c:v>146.12</c:v>
                </c:pt>
                <c:pt idx="8759">
                  <c:v>139.1</c:v>
                </c:pt>
                <c:pt idx="8760">
                  <c:v>139.88</c:v>
                </c:pt>
                <c:pt idx="8761">
                  <c:v>148.63999999999999</c:v>
                </c:pt>
                <c:pt idx="8762">
                  <c:v>140.31</c:v>
                </c:pt>
                <c:pt idx="8763">
                  <c:v>140.68</c:v>
                </c:pt>
                <c:pt idx="8764">
                  <c:v>140.33000000000001</c:v>
                </c:pt>
                <c:pt idx="8765">
                  <c:v>141.66999999999999</c:v>
                </c:pt>
                <c:pt idx="8766">
                  <c:v>140.06</c:v>
                </c:pt>
                <c:pt idx="8767">
                  <c:v>140.53</c:v>
                </c:pt>
                <c:pt idx="8768">
                  <c:v>140.11000000000001</c:v>
                </c:pt>
                <c:pt idx="8769">
                  <c:v>140.21</c:v>
                </c:pt>
                <c:pt idx="8770">
                  <c:v>139.38</c:v>
                </c:pt>
                <c:pt idx="8771">
                  <c:v>139.43</c:v>
                </c:pt>
                <c:pt idx="8772">
                  <c:v>143.93</c:v>
                </c:pt>
                <c:pt idx="8773">
                  <c:v>139.69999999999999</c:v>
                </c:pt>
                <c:pt idx="8774">
                  <c:v>139.88</c:v>
                </c:pt>
                <c:pt idx="8775">
                  <c:v>144.96</c:v>
                </c:pt>
                <c:pt idx="8776">
                  <c:v>140.47999999999999</c:v>
                </c:pt>
                <c:pt idx="8777">
                  <c:v>138.52000000000001</c:v>
                </c:pt>
                <c:pt idx="8778">
                  <c:v>145.04</c:v>
                </c:pt>
                <c:pt idx="8779">
                  <c:v>138.52000000000001</c:v>
                </c:pt>
                <c:pt idx="8780">
                  <c:v>137.61000000000001</c:v>
                </c:pt>
                <c:pt idx="8781">
                  <c:v>143.63</c:v>
                </c:pt>
                <c:pt idx="8782">
                  <c:v>138.87</c:v>
                </c:pt>
                <c:pt idx="8783">
                  <c:v>138.62</c:v>
                </c:pt>
                <c:pt idx="8784">
                  <c:v>142.5</c:v>
                </c:pt>
                <c:pt idx="8785">
                  <c:v>136.81</c:v>
                </c:pt>
                <c:pt idx="8786">
                  <c:v>136.4</c:v>
                </c:pt>
                <c:pt idx="8787">
                  <c:v>143.08000000000001</c:v>
                </c:pt>
                <c:pt idx="8788">
                  <c:v>135.27000000000001</c:v>
                </c:pt>
                <c:pt idx="8789">
                  <c:v>136.86000000000001</c:v>
                </c:pt>
                <c:pt idx="8790">
                  <c:v>148.54</c:v>
                </c:pt>
                <c:pt idx="8791">
                  <c:v>138.34</c:v>
                </c:pt>
                <c:pt idx="8792">
                  <c:v>137.44</c:v>
                </c:pt>
                <c:pt idx="8793">
                  <c:v>137.84</c:v>
                </c:pt>
                <c:pt idx="8794">
                  <c:v>138.62</c:v>
                </c:pt>
                <c:pt idx="8795">
                  <c:v>139.47999999999999</c:v>
                </c:pt>
                <c:pt idx="8796">
                  <c:v>138.97</c:v>
                </c:pt>
                <c:pt idx="8797">
                  <c:v>139.30000000000001</c:v>
                </c:pt>
                <c:pt idx="8798">
                  <c:v>143.96</c:v>
                </c:pt>
                <c:pt idx="8799">
                  <c:v>138.49</c:v>
                </c:pt>
                <c:pt idx="8800">
                  <c:v>137.66</c:v>
                </c:pt>
                <c:pt idx="8801">
                  <c:v>142.62</c:v>
                </c:pt>
                <c:pt idx="8802">
                  <c:v>138.02000000000001</c:v>
                </c:pt>
                <c:pt idx="8803">
                  <c:v>138.52000000000001</c:v>
                </c:pt>
                <c:pt idx="8804">
                  <c:v>142.52000000000001</c:v>
                </c:pt>
                <c:pt idx="8805">
                  <c:v>135.65</c:v>
                </c:pt>
                <c:pt idx="8806">
                  <c:v>134.47</c:v>
                </c:pt>
                <c:pt idx="8807">
                  <c:v>139.93</c:v>
                </c:pt>
                <c:pt idx="8808">
                  <c:v>133.99</c:v>
                </c:pt>
                <c:pt idx="8809">
                  <c:v>134.26</c:v>
                </c:pt>
                <c:pt idx="8810">
                  <c:v>139.83000000000001</c:v>
                </c:pt>
                <c:pt idx="8811">
                  <c:v>133.74</c:v>
                </c:pt>
                <c:pt idx="8812">
                  <c:v>133.36000000000001</c:v>
                </c:pt>
                <c:pt idx="8813">
                  <c:v>139.94999999999999</c:v>
                </c:pt>
                <c:pt idx="8814">
                  <c:v>135.02000000000001</c:v>
                </c:pt>
                <c:pt idx="8815">
                  <c:v>135.25</c:v>
                </c:pt>
                <c:pt idx="8816">
                  <c:v>141.44</c:v>
                </c:pt>
                <c:pt idx="8817">
                  <c:v>135.27000000000001</c:v>
                </c:pt>
                <c:pt idx="8818">
                  <c:v>136.15</c:v>
                </c:pt>
                <c:pt idx="8819">
                  <c:v>138.82</c:v>
                </c:pt>
                <c:pt idx="8820">
                  <c:v>139.15</c:v>
                </c:pt>
                <c:pt idx="8821">
                  <c:v>138.57</c:v>
                </c:pt>
                <c:pt idx="8822">
                  <c:v>137.61000000000001</c:v>
                </c:pt>
                <c:pt idx="8823">
                  <c:v>136.47999999999999</c:v>
                </c:pt>
                <c:pt idx="8824">
                  <c:v>138.66999999999999</c:v>
                </c:pt>
                <c:pt idx="8825">
                  <c:v>139.27000000000001</c:v>
                </c:pt>
                <c:pt idx="8826">
                  <c:v>139.19999999999999</c:v>
                </c:pt>
                <c:pt idx="8827">
                  <c:v>144.69</c:v>
                </c:pt>
                <c:pt idx="8828">
                  <c:v>140.84</c:v>
                </c:pt>
                <c:pt idx="8829">
                  <c:v>140.61000000000001</c:v>
                </c:pt>
                <c:pt idx="8830">
                  <c:v>145.37</c:v>
                </c:pt>
                <c:pt idx="8831">
                  <c:v>140.06</c:v>
                </c:pt>
                <c:pt idx="8832">
                  <c:v>138.57</c:v>
                </c:pt>
                <c:pt idx="8833">
                  <c:v>145.09</c:v>
                </c:pt>
                <c:pt idx="8834">
                  <c:v>139.72999999999999</c:v>
                </c:pt>
                <c:pt idx="8835">
                  <c:v>140.68</c:v>
                </c:pt>
                <c:pt idx="8836">
                  <c:v>146.58000000000001</c:v>
                </c:pt>
                <c:pt idx="8837">
                  <c:v>141.06</c:v>
                </c:pt>
                <c:pt idx="8838">
                  <c:v>139.72999999999999</c:v>
                </c:pt>
                <c:pt idx="8839">
                  <c:v>144.76</c:v>
                </c:pt>
                <c:pt idx="8840">
                  <c:v>139.69999999999999</c:v>
                </c:pt>
                <c:pt idx="8841">
                  <c:v>141.06</c:v>
                </c:pt>
                <c:pt idx="8842">
                  <c:v>147.1</c:v>
                </c:pt>
                <c:pt idx="8843">
                  <c:v>142.04</c:v>
                </c:pt>
                <c:pt idx="8844">
                  <c:v>141.88999999999999</c:v>
                </c:pt>
                <c:pt idx="8845">
                  <c:v>150.30000000000001</c:v>
                </c:pt>
                <c:pt idx="8846">
                  <c:v>142.82</c:v>
                </c:pt>
                <c:pt idx="8847">
                  <c:v>143.5</c:v>
                </c:pt>
                <c:pt idx="8848">
                  <c:v>143.13</c:v>
                </c:pt>
                <c:pt idx="8849">
                  <c:v>141.91999999999999</c:v>
                </c:pt>
                <c:pt idx="8850">
                  <c:v>140.88999999999999</c:v>
                </c:pt>
                <c:pt idx="8851">
                  <c:v>141.47</c:v>
                </c:pt>
                <c:pt idx="8852">
                  <c:v>141.84</c:v>
                </c:pt>
                <c:pt idx="8853">
                  <c:v>141.59</c:v>
                </c:pt>
                <c:pt idx="8854">
                  <c:v>142.07</c:v>
                </c:pt>
                <c:pt idx="8855">
                  <c:v>141.16</c:v>
                </c:pt>
                <c:pt idx="8856">
                  <c:v>146.75</c:v>
                </c:pt>
                <c:pt idx="8857">
                  <c:v>140.38</c:v>
                </c:pt>
                <c:pt idx="8858">
                  <c:v>140.96</c:v>
                </c:pt>
                <c:pt idx="8859">
                  <c:v>143.76</c:v>
                </c:pt>
                <c:pt idx="8860">
                  <c:v>137.13</c:v>
                </c:pt>
                <c:pt idx="8861">
                  <c:v>137.44</c:v>
                </c:pt>
                <c:pt idx="8862">
                  <c:v>142.19999999999999</c:v>
                </c:pt>
                <c:pt idx="8863">
                  <c:v>135.57</c:v>
                </c:pt>
                <c:pt idx="8864">
                  <c:v>134.91999999999999</c:v>
                </c:pt>
                <c:pt idx="8865">
                  <c:v>138.97</c:v>
                </c:pt>
                <c:pt idx="8866">
                  <c:v>134.94</c:v>
                </c:pt>
                <c:pt idx="8867">
                  <c:v>136.38</c:v>
                </c:pt>
                <c:pt idx="8868">
                  <c:v>142.44999999999999</c:v>
                </c:pt>
                <c:pt idx="8869">
                  <c:v>137.69</c:v>
                </c:pt>
                <c:pt idx="8870">
                  <c:v>137.31</c:v>
                </c:pt>
                <c:pt idx="8871">
                  <c:v>142.85</c:v>
                </c:pt>
                <c:pt idx="8872">
                  <c:v>135.6</c:v>
                </c:pt>
                <c:pt idx="8873">
                  <c:v>137.36000000000001</c:v>
                </c:pt>
                <c:pt idx="8874">
                  <c:v>147.08000000000001</c:v>
                </c:pt>
                <c:pt idx="8875">
                  <c:v>138.38999999999999</c:v>
                </c:pt>
                <c:pt idx="8876">
                  <c:v>137.88999999999999</c:v>
                </c:pt>
                <c:pt idx="8877">
                  <c:v>137.63999999999999</c:v>
                </c:pt>
                <c:pt idx="8878">
                  <c:v>138.07</c:v>
                </c:pt>
                <c:pt idx="8879">
                  <c:v>137.87</c:v>
                </c:pt>
                <c:pt idx="8880">
                  <c:v>139.5</c:v>
                </c:pt>
                <c:pt idx="8881">
                  <c:v>140.68</c:v>
                </c:pt>
                <c:pt idx="8882">
                  <c:v>146.15</c:v>
                </c:pt>
                <c:pt idx="8883">
                  <c:v>140.38</c:v>
                </c:pt>
                <c:pt idx="8884">
                  <c:v>141.09</c:v>
                </c:pt>
                <c:pt idx="8885">
                  <c:v>146.6</c:v>
                </c:pt>
                <c:pt idx="8886">
                  <c:v>140.99</c:v>
                </c:pt>
                <c:pt idx="8887">
                  <c:v>141.79</c:v>
                </c:pt>
                <c:pt idx="8888">
                  <c:v>148.56</c:v>
                </c:pt>
                <c:pt idx="8889">
                  <c:v>142.25</c:v>
                </c:pt>
                <c:pt idx="8890">
                  <c:v>141.88999999999999</c:v>
                </c:pt>
                <c:pt idx="8891">
                  <c:v>146.88</c:v>
                </c:pt>
                <c:pt idx="8892">
                  <c:v>143</c:v>
                </c:pt>
                <c:pt idx="8893">
                  <c:v>141.74</c:v>
                </c:pt>
                <c:pt idx="8894">
                  <c:v>146.68</c:v>
                </c:pt>
                <c:pt idx="8895">
                  <c:v>140.66</c:v>
                </c:pt>
                <c:pt idx="8896">
                  <c:v>140.16</c:v>
                </c:pt>
                <c:pt idx="8897">
                  <c:v>145.49</c:v>
                </c:pt>
                <c:pt idx="8898">
                  <c:v>139.9</c:v>
                </c:pt>
                <c:pt idx="8899">
                  <c:v>141.54</c:v>
                </c:pt>
                <c:pt idx="8900">
                  <c:v>147.38</c:v>
                </c:pt>
                <c:pt idx="8901">
                  <c:v>140.68</c:v>
                </c:pt>
                <c:pt idx="8902">
                  <c:v>140.81</c:v>
                </c:pt>
                <c:pt idx="8903">
                  <c:v>142.72</c:v>
                </c:pt>
                <c:pt idx="8904">
                  <c:v>143.58000000000001</c:v>
                </c:pt>
                <c:pt idx="8905">
                  <c:v>143.28</c:v>
                </c:pt>
                <c:pt idx="8906">
                  <c:v>141.99</c:v>
                </c:pt>
                <c:pt idx="8907">
                  <c:v>140.56</c:v>
                </c:pt>
                <c:pt idx="8908">
                  <c:v>140.22999999999999</c:v>
                </c:pt>
                <c:pt idx="8909">
                  <c:v>140.18</c:v>
                </c:pt>
                <c:pt idx="8910">
                  <c:v>139.47999999999999</c:v>
                </c:pt>
                <c:pt idx="8911">
                  <c:v>145.77000000000001</c:v>
                </c:pt>
                <c:pt idx="8912">
                  <c:v>138.80000000000001</c:v>
                </c:pt>
                <c:pt idx="8913">
                  <c:v>138.41999999999999</c:v>
                </c:pt>
                <c:pt idx="8914">
                  <c:v>143.43</c:v>
                </c:pt>
                <c:pt idx="8915">
                  <c:v>137.38999999999999</c:v>
                </c:pt>
                <c:pt idx="8916">
                  <c:v>139.78</c:v>
                </c:pt>
                <c:pt idx="8917">
                  <c:v>147.28</c:v>
                </c:pt>
                <c:pt idx="8918">
                  <c:v>142.9</c:v>
                </c:pt>
                <c:pt idx="8919">
                  <c:v>142.75</c:v>
                </c:pt>
                <c:pt idx="8920">
                  <c:v>147.91</c:v>
                </c:pt>
                <c:pt idx="8921">
                  <c:v>143.03</c:v>
                </c:pt>
                <c:pt idx="8922">
                  <c:v>143.15</c:v>
                </c:pt>
                <c:pt idx="8923">
                  <c:v>147.86000000000001</c:v>
                </c:pt>
                <c:pt idx="8924">
                  <c:v>142.22</c:v>
                </c:pt>
                <c:pt idx="8925">
                  <c:v>140.36000000000001</c:v>
                </c:pt>
                <c:pt idx="8926">
                  <c:v>145.9</c:v>
                </c:pt>
                <c:pt idx="8927">
                  <c:v>140.56</c:v>
                </c:pt>
                <c:pt idx="8928">
                  <c:v>140.18</c:v>
                </c:pt>
                <c:pt idx="8929">
                  <c:v>146.85</c:v>
                </c:pt>
                <c:pt idx="8930">
                  <c:v>139.72999999999999</c:v>
                </c:pt>
                <c:pt idx="8931">
                  <c:v>140.36000000000001</c:v>
                </c:pt>
                <c:pt idx="8932">
                  <c:v>141.21</c:v>
                </c:pt>
                <c:pt idx="8933">
                  <c:v>140.58000000000001</c:v>
                </c:pt>
                <c:pt idx="8934">
                  <c:v>140.46</c:v>
                </c:pt>
                <c:pt idx="8935">
                  <c:v>141.21</c:v>
                </c:pt>
                <c:pt idx="8936">
                  <c:v>141.84</c:v>
                </c:pt>
                <c:pt idx="8937">
                  <c:v>141.24</c:v>
                </c:pt>
                <c:pt idx="8938">
                  <c:v>141.57</c:v>
                </c:pt>
                <c:pt idx="8939">
                  <c:v>142.55000000000001</c:v>
                </c:pt>
                <c:pt idx="8940">
                  <c:v>147.47999999999999</c:v>
                </c:pt>
                <c:pt idx="8941">
                  <c:v>141.57</c:v>
                </c:pt>
                <c:pt idx="8942">
                  <c:v>141.34</c:v>
                </c:pt>
                <c:pt idx="8943">
                  <c:v>146.94999999999999</c:v>
                </c:pt>
                <c:pt idx="8944">
                  <c:v>143.55000000000001</c:v>
                </c:pt>
                <c:pt idx="8945">
                  <c:v>143.53</c:v>
                </c:pt>
                <c:pt idx="8946">
                  <c:v>148.91999999999999</c:v>
                </c:pt>
                <c:pt idx="8947">
                  <c:v>142.93</c:v>
                </c:pt>
                <c:pt idx="8948">
                  <c:v>142.07</c:v>
                </c:pt>
                <c:pt idx="8949">
                  <c:v>147.46</c:v>
                </c:pt>
                <c:pt idx="8950">
                  <c:v>141.04</c:v>
                </c:pt>
                <c:pt idx="8951">
                  <c:v>141.66999999999999</c:v>
                </c:pt>
                <c:pt idx="8952">
                  <c:v>148.87</c:v>
                </c:pt>
                <c:pt idx="8953">
                  <c:v>141.52000000000001</c:v>
                </c:pt>
                <c:pt idx="8954">
                  <c:v>140.38</c:v>
                </c:pt>
                <c:pt idx="8955">
                  <c:v>147.56</c:v>
                </c:pt>
                <c:pt idx="8956">
                  <c:v>141.88999999999999</c:v>
                </c:pt>
                <c:pt idx="8957">
                  <c:v>143</c:v>
                </c:pt>
                <c:pt idx="8958">
                  <c:v>150.35</c:v>
                </c:pt>
                <c:pt idx="8959">
                  <c:v>139.19999999999999</c:v>
                </c:pt>
                <c:pt idx="8960">
                  <c:v>139.12</c:v>
                </c:pt>
                <c:pt idx="8961">
                  <c:v>138.69999999999999</c:v>
                </c:pt>
                <c:pt idx="8962">
                  <c:v>139.38</c:v>
                </c:pt>
                <c:pt idx="8963">
                  <c:v>140.01</c:v>
                </c:pt>
                <c:pt idx="8964">
                  <c:v>138.69999999999999</c:v>
                </c:pt>
                <c:pt idx="8965">
                  <c:v>139.94999999999999</c:v>
                </c:pt>
                <c:pt idx="8966">
                  <c:v>139.47999999999999</c:v>
                </c:pt>
                <c:pt idx="8967">
                  <c:v>137.94</c:v>
                </c:pt>
                <c:pt idx="8968">
                  <c:v>137.38999999999999</c:v>
                </c:pt>
                <c:pt idx="8969">
                  <c:v>143.47999999999999</c:v>
                </c:pt>
                <c:pt idx="8970">
                  <c:v>137.71</c:v>
                </c:pt>
                <c:pt idx="8971">
                  <c:v>136.22999999999999</c:v>
                </c:pt>
                <c:pt idx="8972">
                  <c:v>141.88999999999999</c:v>
                </c:pt>
                <c:pt idx="8973">
                  <c:v>135.65</c:v>
                </c:pt>
                <c:pt idx="8974">
                  <c:v>137.51</c:v>
                </c:pt>
                <c:pt idx="8975">
                  <c:v>144.38999999999999</c:v>
                </c:pt>
                <c:pt idx="8976">
                  <c:v>140.47999999999999</c:v>
                </c:pt>
                <c:pt idx="8977">
                  <c:v>141.87</c:v>
                </c:pt>
                <c:pt idx="8978">
                  <c:v>146.16999999999999</c:v>
                </c:pt>
                <c:pt idx="8979">
                  <c:v>141.62</c:v>
                </c:pt>
                <c:pt idx="8980">
                  <c:v>141.63999999999999</c:v>
                </c:pt>
                <c:pt idx="8981">
                  <c:v>146.97999999999999</c:v>
                </c:pt>
                <c:pt idx="8982">
                  <c:v>141.34</c:v>
                </c:pt>
                <c:pt idx="8983">
                  <c:v>139.15</c:v>
                </c:pt>
                <c:pt idx="8984">
                  <c:v>144.34</c:v>
                </c:pt>
                <c:pt idx="8985">
                  <c:v>137.31</c:v>
                </c:pt>
                <c:pt idx="8986">
                  <c:v>136.61000000000001</c:v>
                </c:pt>
                <c:pt idx="8987">
                  <c:v>147.38</c:v>
                </c:pt>
                <c:pt idx="8988">
                  <c:v>138.72</c:v>
                </c:pt>
                <c:pt idx="8989">
                  <c:v>137.97</c:v>
                </c:pt>
                <c:pt idx="8990">
                  <c:v>137.44</c:v>
                </c:pt>
                <c:pt idx="8991">
                  <c:v>137.74</c:v>
                </c:pt>
                <c:pt idx="8992">
                  <c:v>137.81</c:v>
                </c:pt>
                <c:pt idx="8993">
                  <c:v>136.05000000000001</c:v>
                </c:pt>
                <c:pt idx="8994">
                  <c:v>135.75</c:v>
                </c:pt>
                <c:pt idx="8995">
                  <c:v>141.36000000000001</c:v>
                </c:pt>
                <c:pt idx="8996">
                  <c:v>138.02000000000001</c:v>
                </c:pt>
                <c:pt idx="8997">
                  <c:v>137.91999999999999</c:v>
                </c:pt>
                <c:pt idx="8998">
                  <c:v>141.62</c:v>
                </c:pt>
                <c:pt idx="8999">
                  <c:v>135.02000000000001</c:v>
                </c:pt>
                <c:pt idx="9000">
                  <c:v>135.55000000000001</c:v>
                </c:pt>
                <c:pt idx="9001">
                  <c:v>141.16</c:v>
                </c:pt>
                <c:pt idx="9002">
                  <c:v>135.52000000000001</c:v>
                </c:pt>
                <c:pt idx="9003">
                  <c:v>134.66999999999999</c:v>
                </c:pt>
                <c:pt idx="9004">
                  <c:v>140.18</c:v>
                </c:pt>
                <c:pt idx="9005">
                  <c:v>136</c:v>
                </c:pt>
                <c:pt idx="9006">
                  <c:v>137.38999999999999</c:v>
                </c:pt>
                <c:pt idx="9007">
                  <c:v>142.35</c:v>
                </c:pt>
                <c:pt idx="9008">
                  <c:v>138.27000000000001</c:v>
                </c:pt>
                <c:pt idx="9009">
                  <c:v>137.79</c:v>
                </c:pt>
                <c:pt idx="9010">
                  <c:v>143.38</c:v>
                </c:pt>
                <c:pt idx="9011">
                  <c:v>137.44</c:v>
                </c:pt>
                <c:pt idx="9012">
                  <c:v>136.38</c:v>
                </c:pt>
                <c:pt idx="9013">
                  <c:v>142.82</c:v>
                </c:pt>
                <c:pt idx="9014">
                  <c:v>136.96</c:v>
                </c:pt>
                <c:pt idx="9015">
                  <c:v>137.26</c:v>
                </c:pt>
                <c:pt idx="9016">
                  <c:v>137.76</c:v>
                </c:pt>
                <c:pt idx="9017">
                  <c:v>136.05000000000001</c:v>
                </c:pt>
                <c:pt idx="9018">
                  <c:v>136.46</c:v>
                </c:pt>
                <c:pt idx="9019">
                  <c:v>138.65</c:v>
                </c:pt>
                <c:pt idx="9020">
                  <c:v>140.43</c:v>
                </c:pt>
                <c:pt idx="9021">
                  <c:v>141.91999999999999</c:v>
                </c:pt>
                <c:pt idx="9022">
                  <c:v>141.31</c:v>
                </c:pt>
                <c:pt idx="9023">
                  <c:v>140.46</c:v>
                </c:pt>
                <c:pt idx="9024">
                  <c:v>145.19</c:v>
                </c:pt>
                <c:pt idx="9025">
                  <c:v>140.06</c:v>
                </c:pt>
                <c:pt idx="9026">
                  <c:v>139.15</c:v>
                </c:pt>
                <c:pt idx="9027">
                  <c:v>144.94</c:v>
                </c:pt>
                <c:pt idx="9028">
                  <c:v>141.29</c:v>
                </c:pt>
                <c:pt idx="9029">
                  <c:v>141.41</c:v>
                </c:pt>
                <c:pt idx="9030">
                  <c:v>145.02000000000001</c:v>
                </c:pt>
                <c:pt idx="9031">
                  <c:v>139.63</c:v>
                </c:pt>
                <c:pt idx="9032">
                  <c:v>139.69999999999999</c:v>
                </c:pt>
                <c:pt idx="9033">
                  <c:v>146.41999999999999</c:v>
                </c:pt>
                <c:pt idx="9034">
                  <c:v>139.68</c:v>
                </c:pt>
                <c:pt idx="9035">
                  <c:v>139.16999999999999</c:v>
                </c:pt>
                <c:pt idx="9036">
                  <c:v>145.29</c:v>
                </c:pt>
                <c:pt idx="9037">
                  <c:v>141.63999999999999</c:v>
                </c:pt>
                <c:pt idx="9038">
                  <c:v>142.65</c:v>
                </c:pt>
                <c:pt idx="9039">
                  <c:v>148.41</c:v>
                </c:pt>
                <c:pt idx="9040">
                  <c:v>142.4</c:v>
                </c:pt>
                <c:pt idx="9041">
                  <c:v>142.09</c:v>
                </c:pt>
                <c:pt idx="9042">
                  <c:v>149.19</c:v>
                </c:pt>
                <c:pt idx="9043">
                  <c:v>139.63</c:v>
                </c:pt>
                <c:pt idx="9044">
                  <c:v>139.85</c:v>
                </c:pt>
                <c:pt idx="9045">
                  <c:v>137.99</c:v>
                </c:pt>
                <c:pt idx="9046">
                  <c:v>139.15</c:v>
                </c:pt>
                <c:pt idx="9047">
                  <c:v>139.07</c:v>
                </c:pt>
                <c:pt idx="9048">
                  <c:v>140.56</c:v>
                </c:pt>
                <c:pt idx="9049">
                  <c:v>141.36000000000001</c:v>
                </c:pt>
                <c:pt idx="9050">
                  <c:v>140.16</c:v>
                </c:pt>
                <c:pt idx="9051">
                  <c:v>139.97999999999999</c:v>
                </c:pt>
                <c:pt idx="9052">
                  <c:v>139.38</c:v>
                </c:pt>
                <c:pt idx="9053">
                  <c:v>145.13999999999999</c:v>
                </c:pt>
                <c:pt idx="9054">
                  <c:v>140.41</c:v>
                </c:pt>
                <c:pt idx="9055">
                  <c:v>139.6</c:v>
                </c:pt>
                <c:pt idx="9056">
                  <c:v>143.13</c:v>
                </c:pt>
                <c:pt idx="9057">
                  <c:v>136.58000000000001</c:v>
                </c:pt>
                <c:pt idx="9058">
                  <c:v>136.56</c:v>
                </c:pt>
                <c:pt idx="9059">
                  <c:v>141.44</c:v>
                </c:pt>
                <c:pt idx="9060">
                  <c:v>137.24</c:v>
                </c:pt>
                <c:pt idx="9061">
                  <c:v>137.41</c:v>
                </c:pt>
                <c:pt idx="9062">
                  <c:v>143.43</c:v>
                </c:pt>
                <c:pt idx="9063">
                  <c:v>137.99</c:v>
                </c:pt>
                <c:pt idx="9064">
                  <c:v>138.87</c:v>
                </c:pt>
                <c:pt idx="9065">
                  <c:v>144.08000000000001</c:v>
                </c:pt>
                <c:pt idx="9066">
                  <c:v>139.15</c:v>
                </c:pt>
                <c:pt idx="9067">
                  <c:v>139.19999999999999</c:v>
                </c:pt>
                <c:pt idx="9068">
                  <c:v>145.22</c:v>
                </c:pt>
                <c:pt idx="9069">
                  <c:v>140.03</c:v>
                </c:pt>
                <c:pt idx="9070">
                  <c:v>140.13</c:v>
                </c:pt>
                <c:pt idx="9071">
                  <c:v>147.51</c:v>
                </c:pt>
                <c:pt idx="9072">
                  <c:v>138.47</c:v>
                </c:pt>
                <c:pt idx="9073">
                  <c:v>139.1</c:v>
                </c:pt>
                <c:pt idx="9074">
                  <c:v>142.41999999999999</c:v>
                </c:pt>
                <c:pt idx="9075">
                  <c:v>143.43</c:v>
                </c:pt>
                <c:pt idx="9076">
                  <c:v>143.25</c:v>
                </c:pt>
                <c:pt idx="9077">
                  <c:v>143.97999999999999</c:v>
                </c:pt>
                <c:pt idx="9078">
                  <c:v>143.28</c:v>
                </c:pt>
                <c:pt idx="9079">
                  <c:v>144.28</c:v>
                </c:pt>
                <c:pt idx="9080">
                  <c:v>143.55000000000001</c:v>
                </c:pt>
                <c:pt idx="9081">
                  <c:v>143.13</c:v>
                </c:pt>
                <c:pt idx="9082">
                  <c:v>147.94</c:v>
                </c:pt>
                <c:pt idx="9083">
                  <c:v>141.63999999999999</c:v>
                </c:pt>
                <c:pt idx="9084">
                  <c:v>141.36000000000001</c:v>
                </c:pt>
                <c:pt idx="9085">
                  <c:v>145.54</c:v>
                </c:pt>
                <c:pt idx="9086">
                  <c:v>138.94999999999999</c:v>
                </c:pt>
                <c:pt idx="9087">
                  <c:v>139.88</c:v>
                </c:pt>
                <c:pt idx="9088">
                  <c:v>144.88999999999999</c:v>
                </c:pt>
                <c:pt idx="9089">
                  <c:v>142.19999999999999</c:v>
                </c:pt>
                <c:pt idx="9090">
                  <c:v>141.52000000000001</c:v>
                </c:pt>
                <c:pt idx="9091">
                  <c:v>147.05000000000001</c:v>
                </c:pt>
                <c:pt idx="9092">
                  <c:v>142.69999999999999</c:v>
                </c:pt>
                <c:pt idx="9093">
                  <c:v>141.06</c:v>
                </c:pt>
                <c:pt idx="9094">
                  <c:v>146.27000000000001</c:v>
                </c:pt>
                <c:pt idx="9095">
                  <c:v>140.79</c:v>
                </c:pt>
                <c:pt idx="9096">
                  <c:v>141.77000000000001</c:v>
                </c:pt>
                <c:pt idx="9097">
                  <c:v>149.32</c:v>
                </c:pt>
                <c:pt idx="9098">
                  <c:v>142.37</c:v>
                </c:pt>
                <c:pt idx="9099">
                  <c:v>142.94999999999999</c:v>
                </c:pt>
                <c:pt idx="9100">
                  <c:v>150.63</c:v>
                </c:pt>
                <c:pt idx="9101">
                  <c:v>139.27000000000001</c:v>
                </c:pt>
                <c:pt idx="9102">
                  <c:v>138.62</c:v>
                </c:pt>
                <c:pt idx="9103">
                  <c:v>139.16999999999999</c:v>
                </c:pt>
                <c:pt idx="9104">
                  <c:v>138.27000000000001</c:v>
                </c:pt>
                <c:pt idx="9105">
                  <c:v>139.88</c:v>
                </c:pt>
                <c:pt idx="9106">
                  <c:v>138.77000000000001</c:v>
                </c:pt>
                <c:pt idx="9107">
                  <c:v>138.13999999999999</c:v>
                </c:pt>
                <c:pt idx="9108">
                  <c:v>143.44999999999999</c:v>
                </c:pt>
                <c:pt idx="9109">
                  <c:v>137.54</c:v>
                </c:pt>
                <c:pt idx="9110">
                  <c:v>136.46</c:v>
                </c:pt>
                <c:pt idx="9111">
                  <c:v>142.66999999999999</c:v>
                </c:pt>
                <c:pt idx="9112">
                  <c:v>136.71</c:v>
                </c:pt>
                <c:pt idx="9113">
                  <c:v>136.1</c:v>
                </c:pt>
                <c:pt idx="9114">
                  <c:v>141.88999999999999</c:v>
                </c:pt>
                <c:pt idx="9115">
                  <c:v>137.21</c:v>
                </c:pt>
                <c:pt idx="9116">
                  <c:v>137.59</c:v>
                </c:pt>
                <c:pt idx="9117">
                  <c:v>141.87</c:v>
                </c:pt>
                <c:pt idx="9118">
                  <c:v>137.61000000000001</c:v>
                </c:pt>
                <c:pt idx="9119">
                  <c:v>139.05000000000001</c:v>
                </c:pt>
                <c:pt idx="9120">
                  <c:v>144.46</c:v>
                </c:pt>
                <c:pt idx="9121">
                  <c:v>139.43</c:v>
                </c:pt>
                <c:pt idx="9122">
                  <c:v>138.85</c:v>
                </c:pt>
                <c:pt idx="9123">
                  <c:v>144.79</c:v>
                </c:pt>
                <c:pt idx="9124">
                  <c:v>138.38999999999999</c:v>
                </c:pt>
                <c:pt idx="9125">
                  <c:v>137.87</c:v>
                </c:pt>
                <c:pt idx="9126">
                  <c:v>144.28</c:v>
                </c:pt>
                <c:pt idx="9127">
                  <c:v>139.33000000000001</c:v>
                </c:pt>
                <c:pt idx="9128">
                  <c:v>138.94999999999999</c:v>
                </c:pt>
                <c:pt idx="9129">
                  <c:v>139.78</c:v>
                </c:pt>
                <c:pt idx="9130">
                  <c:v>139.43</c:v>
                </c:pt>
                <c:pt idx="9131">
                  <c:v>139.02000000000001</c:v>
                </c:pt>
                <c:pt idx="9132">
                  <c:v>138.04</c:v>
                </c:pt>
                <c:pt idx="9133">
                  <c:v>138.6</c:v>
                </c:pt>
                <c:pt idx="9134">
                  <c:v>138.97</c:v>
                </c:pt>
                <c:pt idx="9135">
                  <c:v>139.25</c:v>
                </c:pt>
                <c:pt idx="9136">
                  <c:v>139.94999999999999</c:v>
                </c:pt>
                <c:pt idx="9137">
                  <c:v>145.22</c:v>
                </c:pt>
                <c:pt idx="9138">
                  <c:v>139.9</c:v>
                </c:pt>
                <c:pt idx="9139">
                  <c:v>140.21</c:v>
                </c:pt>
                <c:pt idx="9140">
                  <c:v>145.59</c:v>
                </c:pt>
                <c:pt idx="9141">
                  <c:v>140.08000000000001</c:v>
                </c:pt>
                <c:pt idx="9142">
                  <c:v>141.66999999999999</c:v>
                </c:pt>
                <c:pt idx="9143">
                  <c:v>146.6</c:v>
                </c:pt>
                <c:pt idx="9144">
                  <c:v>142.5</c:v>
                </c:pt>
                <c:pt idx="9145">
                  <c:v>141.29</c:v>
                </c:pt>
                <c:pt idx="9146">
                  <c:v>145.85</c:v>
                </c:pt>
                <c:pt idx="9147">
                  <c:v>140.31</c:v>
                </c:pt>
                <c:pt idx="9148">
                  <c:v>140.38</c:v>
                </c:pt>
                <c:pt idx="9149">
                  <c:v>145.38999999999999</c:v>
                </c:pt>
                <c:pt idx="9150">
                  <c:v>139.38</c:v>
                </c:pt>
                <c:pt idx="9151">
                  <c:v>140.46</c:v>
                </c:pt>
                <c:pt idx="9152">
                  <c:v>145.54</c:v>
                </c:pt>
                <c:pt idx="9153">
                  <c:v>140.13</c:v>
                </c:pt>
                <c:pt idx="9154">
                  <c:v>140.84</c:v>
                </c:pt>
                <c:pt idx="9155">
                  <c:v>147.18</c:v>
                </c:pt>
                <c:pt idx="9156">
                  <c:v>140.03</c:v>
                </c:pt>
                <c:pt idx="9157">
                  <c:v>139.44999999999999</c:v>
                </c:pt>
                <c:pt idx="9158">
                  <c:v>139.97999999999999</c:v>
                </c:pt>
                <c:pt idx="9159">
                  <c:v>140.38</c:v>
                </c:pt>
                <c:pt idx="9160">
                  <c:v>138.72</c:v>
                </c:pt>
                <c:pt idx="9161">
                  <c:v>138.47</c:v>
                </c:pt>
                <c:pt idx="9162">
                  <c:v>138.27000000000001</c:v>
                </c:pt>
                <c:pt idx="9163">
                  <c:v>137.76</c:v>
                </c:pt>
                <c:pt idx="9164">
                  <c:v>138.29</c:v>
                </c:pt>
                <c:pt idx="9165">
                  <c:v>139.58000000000001</c:v>
                </c:pt>
                <c:pt idx="9166">
                  <c:v>145.38999999999999</c:v>
                </c:pt>
                <c:pt idx="9167">
                  <c:v>139.6</c:v>
                </c:pt>
                <c:pt idx="9168">
                  <c:v>137.88999999999999</c:v>
                </c:pt>
                <c:pt idx="9169">
                  <c:v>142.09</c:v>
                </c:pt>
                <c:pt idx="9170">
                  <c:v>135.22</c:v>
                </c:pt>
                <c:pt idx="9171">
                  <c:v>135.75</c:v>
                </c:pt>
                <c:pt idx="9172">
                  <c:v>141.09</c:v>
                </c:pt>
                <c:pt idx="9173">
                  <c:v>136.33000000000001</c:v>
                </c:pt>
                <c:pt idx="9174">
                  <c:v>134.24</c:v>
                </c:pt>
                <c:pt idx="9175">
                  <c:v>139.1</c:v>
                </c:pt>
                <c:pt idx="9176">
                  <c:v>134.49</c:v>
                </c:pt>
                <c:pt idx="9177">
                  <c:v>133.06</c:v>
                </c:pt>
                <c:pt idx="9178">
                  <c:v>138.9</c:v>
                </c:pt>
                <c:pt idx="9179">
                  <c:v>134.94</c:v>
                </c:pt>
                <c:pt idx="9180">
                  <c:v>136.18</c:v>
                </c:pt>
                <c:pt idx="9181">
                  <c:v>141.91999999999999</c:v>
                </c:pt>
                <c:pt idx="9182">
                  <c:v>136.58000000000001</c:v>
                </c:pt>
                <c:pt idx="9183">
                  <c:v>137.03</c:v>
                </c:pt>
                <c:pt idx="9184">
                  <c:v>145.97</c:v>
                </c:pt>
                <c:pt idx="9185">
                  <c:v>137.74</c:v>
                </c:pt>
                <c:pt idx="9186">
                  <c:v>136.53</c:v>
                </c:pt>
                <c:pt idx="9187">
                  <c:v>136.28</c:v>
                </c:pt>
                <c:pt idx="9188">
                  <c:v>136.38</c:v>
                </c:pt>
                <c:pt idx="9189">
                  <c:v>136.30000000000001</c:v>
                </c:pt>
                <c:pt idx="9190">
                  <c:v>135.1</c:v>
                </c:pt>
                <c:pt idx="9191">
                  <c:v>133.84</c:v>
                </c:pt>
                <c:pt idx="9192">
                  <c:v>133.94</c:v>
                </c:pt>
                <c:pt idx="9193">
                  <c:v>135.07</c:v>
                </c:pt>
                <c:pt idx="9194">
                  <c:v>134.41999999999999</c:v>
                </c:pt>
                <c:pt idx="9195">
                  <c:v>139.47999999999999</c:v>
                </c:pt>
                <c:pt idx="9196">
                  <c:v>134.87</c:v>
                </c:pt>
                <c:pt idx="9197">
                  <c:v>136.03</c:v>
                </c:pt>
                <c:pt idx="9198">
                  <c:v>140.68</c:v>
                </c:pt>
                <c:pt idx="9199">
                  <c:v>135.41999999999999</c:v>
                </c:pt>
                <c:pt idx="9200">
                  <c:v>134.13999999999999</c:v>
                </c:pt>
                <c:pt idx="9201">
                  <c:v>138.49</c:v>
                </c:pt>
                <c:pt idx="9202">
                  <c:v>132.28</c:v>
                </c:pt>
                <c:pt idx="9203">
                  <c:v>134.47</c:v>
                </c:pt>
                <c:pt idx="9204">
                  <c:v>139.12</c:v>
                </c:pt>
                <c:pt idx="9205">
                  <c:v>135.22</c:v>
                </c:pt>
                <c:pt idx="9206">
                  <c:v>135.69999999999999</c:v>
                </c:pt>
                <c:pt idx="9207">
                  <c:v>141.41</c:v>
                </c:pt>
                <c:pt idx="9208">
                  <c:v>135.88</c:v>
                </c:pt>
                <c:pt idx="9209">
                  <c:v>136.25</c:v>
                </c:pt>
                <c:pt idx="9210">
                  <c:v>141.49</c:v>
                </c:pt>
                <c:pt idx="9211">
                  <c:v>136.38</c:v>
                </c:pt>
                <c:pt idx="9212">
                  <c:v>136.4</c:v>
                </c:pt>
                <c:pt idx="9213">
                  <c:v>145.85</c:v>
                </c:pt>
                <c:pt idx="9214">
                  <c:v>134.97</c:v>
                </c:pt>
                <c:pt idx="9215">
                  <c:v>135.80000000000001</c:v>
                </c:pt>
                <c:pt idx="9216">
                  <c:v>136.1</c:v>
                </c:pt>
                <c:pt idx="9217">
                  <c:v>136.33000000000001</c:v>
                </c:pt>
                <c:pt idx="9218">
                  <c:v>137.59</c:v>
                </c:pt>
                <c:pt idx="9219">
                  <c:v>137.69</c:v>
                </c:pt>
                <c:pt idx="9220">
                  <c:v>138.16999999999999</c:v>
                </c:pt>
                <c:pt idx="9221">
                  <c:v>143.25</c:v>
                </c:pt>
                <c:pt idx="9222">
                  <c:v>139.69999999999999</c:v>
                </c:pt>
                <c:pt idx="9223">
                  <c:v>138.72</c:v>
                </c:pt>
                <c:pt idx="9224">
                  <c:v>143.22999999999999</c:v>
                </c:pt>
                <c:pt idx="9225">
                  <c:v>136.53</c:v>
                </c:pt>
                <c:pt idx="9226">
                  <c:v>137.66</c:v>
                </c:pt>
                <c:pt idx="9227">
                  <c:v>142.19999999999999</c:v>
                </c:pt>
                <c:pt idx="9228">
                  <c:v>137.74</c:v>
                </c:pt>
                <c:pt idx="9229">
                  <c:v>137.71</c:v>
                </c:pt>
                <c:pt idx="9230">
                  <c:v>142.16999999999999</c:v>
                </c:pt>
                <c:pt idx="9231">
                  <c:v>136.08000000000001</c:v>
                </c:pt>
                <c:pt idx="9232">
                  <c:v>134.72</c:v>
                </c:pt>
                <c:pt idx="9233">
                  <c:v>141.19</c:v>
                </c:pt>
                <c:pt idx="9234">
                  <c:v>136.35</c:v>
                </c:pt>
                <c:pt idx="9235">
                  <c:v>138.52000000000001</c:v>
                </c:pt>
                <c:pt idx="9236">
                  <c:v>145.54</c:v>
                </c:pt>
                <c:pt idx="9237">
                  <c:v>140.31</c:v>
                </c:pt>
                <c:pt idx="9238">
                  <c:v>139.4</c:v>
                </c:pt>
                <c:pt idx="9239">
                  <c:v>146.25</c:v>
                </c:pt>
                <c:pt idx="9240">
                  <c:v>139.27000000000001</c:v>
                </c:pt>
                <c:pt idx="9241">
                  <c:v>140.41</c:v>
                </c:pt>
                <c:pt idx="9242">
                  <c:v>139.05000000000001</c:v>
                </c:pt>
                <c:pt idx="9243">
                  <c:v>138.82</c:v>
                </c:pt>
                <c:pt idx="9244">
                  <c:v>139.47999999999999</c:v>
                </c:pt>
                <c:pt idx="9245">
                  <c:v>140.91</c:v>
                </c:pt>
                <c:pt idx="9246">
                  <c:v>139.53</c:v>
                </c:pt>
                <c:pt idx="9247">
                  <c:v>140.28</c:v>
                </c:pt>
                <c:pt idx="9248">
                  <c:v>140.96</c:v>
                </c:pt>
                <c:pt idx="9249">
                  <c:v>140.94</c:v>
                </c:pt>
                <c:pt idx="9250">
                  <c:v>145.27000000000001</c:v>
                </c:pt>
                <c:pt idx="9251">
                  <c:v>138.16999999999999</c:v>
                </c:pt>
                <c:pt idx="9252">
                  <c:v>139.33000000000001</c:v>
                </c:pt>
                <c:pt idx="9253">
                  <c:v>143.83000000000001</c:v>
                </c:pt>
                <c:pt idx="9254">
                  <c:v>138.57</c:v>
                </c:pt>
                <c:pt idx="9255">
                  <c:v>137.56</c:v>
                </c:pt>
                <c:pt idx="9256">
                  <c:v>143.08000000000001</c:v>
                </c:pt>
                <c:pt idx="9257">
                  <c:v>137.74</c:v>
                </c:pt>
                <c:pt idx="9258">
                  <c:v>137.69</c:v>
                </c:pt>
                <c:pt idx="9259">
                  <c:v>142.07</c:v>
                </c:pt>
                <c:pt idx="9260">
                  <c:v>138.6</c:v>
                </c:pt>
                <c:pt idx="9261">
                  <c:v>139.27000000000001</c:v>
                </c:pt>
                <c:pt idx="9262">
                  <c:v>145.22</c:v>
                </c:pt>
                <c:pt idx="9263">
                  <c:v>139.53</c:v>
                </c:pt>
                <c:pt idx="9264">
                  <c:v>138.9</c:v>
                </c:pt>
                <c:pt idx="9265">
                  <c:v>144.28</c:v>
                </c:pt>
                <c:pt idx="9266">
                  <c:v>137.63999999999999</c:v>
                </c:pt>
                <c:pt idx="9267">
                  <c:v>137.69</c:v>
                </c:pt>
                <c:pt idx="9268">
                  <c:v>146.19999999999999</c:v>
                </c:pt>
                <c:pt idx="9269">
                  <c:v>139.4</c:v>
                </c:pt>
                <c:pt idx="9270">
                  <c:v>139.94999999999999</c:v>
                </c:pt>
                <c:pt idx="9271">
                  <c:v>139.6</c:v>
                </c:pt>
                <c:pt idx="9272">
                  <c:v>138.75</c:v>
                </c:pt>
                <c:pt idx="9273">
                  <c:v>137.66</c:v>
                </c:pt>
                <c:pt idx="9274">
                  <c:v>137.11000000000001</c:v>
                </c:pt>
                <c:pt idx="9275">
                  <c:v>136.22999999999999</c:v>
                </c:pt>
                <c:pt idx="9276">
                  <c:v>134.11000000000001</c:v>
                </c:pt>
                <c:pt idx="9277">
                  <c:v>134.21</c:v>
                </c:pt>
                <c:pt idx="9278">
                  <c:v>136.18</c:v>
                </c:pt>
                <c:pt idx="9279">
                  <c:v>140.33000000000001</c:v>
                </c:pt>
                <c:pt idx="9280">
                  <c:v>134.63999999999999</c:v>
                </c:pt>
                <c:pt idx="9281">
                  <c:v>133.11000000000001</c:v>
                </c:pt>
                <c:pt idx="9282">
                  <c:v>138.72</c:v>
                </c:pt>
                <c:pt idx="9283">
                  <c:v>134.72</c:v>
                </c:pt>
                <c:pt idx="9284">
                  <c:v>134.38999999999999</c:v>
                </c:pt>
                <c:pt idx="9285">
                  <c:v>137.63999999999999</c:v>
                </c:pt>
                <c:pt idx="9286">
                  <c:v>132.69999999999999</c:v>
                </c:pt>
                <c:pt idx="9287">
                  <c:v>134.91999999999999</c:v>
                </c:pt>
                <c:pt idx="9288">
                  <c:v>141.52000000000001</c:v>
                </c:pt>
                <c:pt idx="9289">
                  <c:v>137.34</c:v>
                </c:pt>
                <c:pt idx="9290">
                  <c:v>136.03</c:v>
                </c:pt>
                <c:pt idx="9291">
                  <c:v>140.88999999999999</c:v>
                </c:pt>
                <c:pt idx="9292">
                  <c:v>135.25</c:v>
                </c:pt>
                <c:pt idx="9293">
                  <c:v>137.71</c:v>
                </c:pt>
                <c:pt idx="9294">
                  <c:v>143.22999999999999</c:v>
                </c:pt>
                <c:pt idx="9295">
                  <c:v>137.54</c:v>
                </c:pt>
                <c:pt idx="9296">
                  <c:v>137.51</c:v>
                </c:pt>
                <c:pt idx="9297">
                  <c:v>145.34</c:v>
                </c:pt>
                <c:pt idx="9298">
                  <c:v>136.96</c:v>
                </c:pt>
                <c:pt idx="9299">
                  <c:v>136.4</c:v>
                </c:pt>
                <c:pt idx="9300">
                  <c:v>136.43</c:v>
                </c:pt>
                <c:pt idx="9301">
                  <c:v>134.52000000000001</c:v>
                </c:pt>
                <c:pt idx="9302">
                  <c:v>135.75</c:v>
                </c:pt>
                <c:pt idx="9303">
                  <c:v>136.03</c:v>
                </c:pt>
                <c:pt idx="9304">
                  <c:v>135.72999999999999</c:v>
                </c:pt>
                <c:pt idx="9305">
                  <c:v>136.51</c:v>
                </c:pt>
                <c:pt idx="9306">
                  <c:v>135.93</c:v>
                </c:pt>
                <c:pt idx="9307">
                  <c:v>136.66</c:v>
                </c:pt>
                <c:pt idx="9308">
                  <c:v>143.53</c:v>
                </c:pt>
                <c:pt idx="9309">
                  <c:v>140.06</c:v>
                </c:pt>
                <c:pt idx="9310">
                  <c:v>139.02000000000001</c:v>
                </c:pt>
                <c:pt idx="9311">
                  <c:v>144.94</c:v>
                </c:pt>
                <c:pt idx="9312">
                  <c:v>139.75</c:v>
                </c:pt>
                <c:pt idx="9313">
                  <c:v>139.58000000000001</c:v>
                </c:pt>
                <c:pt idx="9314">
                  <c:v>144.38999999999999</c:v>
                </c:pt>
                <c:pt idx="9315">
                  <c:v>139.58000000000001</c:v>
                </c:pt>
                <c:pt idx="9316">
                  <c:v>138.91999999999999</c:v>
                </c:pt>
                <c:pt idx="9317">
                  <c:v>145.63999999999999</c:v>
                </c:pt>
                <c:pt idx="9318">
                  <c:v>139.65</c:v>
                </c:pt>
                <c:pt idx="9319">
                  <c:v>138.72</c:v>
                </c:pt>
                <c:pt idx="9320">
                  <c:v>142.77000000000001</c:v>
                </c:pt>
                <c:pt idx="9321">
                  <c:v>137.13</c:v>
                </c:pt>
                <c:pt idx="9322">
                  <c:v>137.36000000000001</c:v>
                </c:pt>
                <c:pt idx="9323">
                  <c:v>143</c:v>
                </c:pt>
                <c:pt idx="9324">
                  <c:v>135.83000000000001</c:v>
                </c:pt>
                <c:pt idx="9325">
                  <c:v>136.71</c:v>
                </c:pt>
                <c:pt idx="9326">
                  <c:v>147.08000000000001</c:v>
                </c:pt>
                <c:pt idx="9327">
                  <c:v>138.49</c:v>
                </c:pt>
                <c:pt idx="9328">
                  <c:v>137.87</c:v>
                </c:pt>
                <c:pt idx="9329">
                  <c:v>138.75</c:v>
                </c:pt>
                <c:pt idx="9330">
                  <c:v>140.58000000000001</c:v>
                </c:pt>
                <c:pt idx="9331">
                  <c:v>141.04</c:v>
                </c:pt>
                <c:pt idx="9332">
                  <c:v>139.85</c:v>
                </c:pt>
                <c:pt idx="9333">
                  <c:v>139.1</c:v>
                </c:pt>
                <c:pt idx="9334">
                  <c:v>143.68</c:v>
                </c:pt>
                <c:pt idx="9335">
                  <c:v>139.07</c:v>
                </c:pt>
                <c:pt idx="9336">
                  <c:v>138.37</c:v>
                </c:pt>
                <c:pt idx="9337">
                  <c:v>143.96</c:v>
                </c:pt>
                <c:pt idx="9338">
                  <c:v>137.94</c:v>
                </c:pt>
                <c:pt idx="9339">
                  <c:v>135.97999999999999</c:v>
                </c:pt>
                <c:pt idx="9340">
                  <c:v>140.71</c:v>
                </c:pt>
                <c:pt idx="9341">
                  <c:v>136.15</c:v>
                </c:pt>
                <c:pt idx="9342">
                  <c:v>137.08000000000001</c:v>
                </c:pt>
                <c:pt idx="9343">
                  <c:v>140.99</c:v>
                </c:pt>
                <c:pt idx="9344">
                  <c:v>135.66999999999999</c:v>
                </c:pt>
                <c:pt idx="9345">
                  <c:v>137.49</c:v>
                </c:pt>
                <c:pt idx="9346">
                  <c:v>143.53</c:v>
                </c:pt>
                <c:pt idx="9347">
                  <c:v>136.76</c:v>
                </c:pt>
                <c:pt idx="9348">
                  <c:v>136.68</c:v>
                </c:pt>
                <c:pt idx="9349">
                  <c:v>141.49</c:v>
                </c:pt>
                <c:pt idx="9350">
                  <c:v>135.47</c:v>
                </c:pt>
                <c:pt idx="9351">
                  <c:v>135.41999999999999</c:v>
                </c:pt>
                <c:pt idx="9352">
                  <c:v>142.5</c:v>
                </c:pt>
                <c:pt idx="9353">
                  <c:v>135.94999999999999</c:v>
                </c:pt>
                <c:pt idx="9354">
                  <c:v>136.51</c:v>
                </c:pt>
                <c:pt idx="9355">
                  <c:v>149.65</c:v>
                </c:pt>
                <c:pt idx="9356">
                  <c:v>138.16999999999999</c:v>
                </c:pt>
                <c:pt idx="9357">
                  <c:v>137.81</c:v>
                </c:pt>
                <c:pt idx="9358">
                  <c:v>138.13999999999999</c:v>
                </c:pt>
                <c:pt idx="9359">
                  <c:v>136.28</c:v>
                </c:pt>
                <c:pt idx="9360">
                  <c:v>136.72999999999999</c:v>
                </c:pt>
                <c:pt idx="9361">
                  <c:v>136.30000000000001</c:v>
                </c:pt>
                <c:pt idx="9362">
                  <c:v>135.35</c:v>
                </c:pt>
                <c:pt idx="9363">
                  <c:v>139.27000000000001</c:v>
                </c:pt>
                <c:pt idx="9364">
                  <c:v>135.44999999999999</c:v>
                </c:pt>
                <c:pt idx="9365">
                  <c:v>135.02000000000001</c:v>
                </c:pt>
                <c:pt idx="9366">
                  <c:v>140.84</c:v>
                </c:pt>
                <c:pt idx="9367">
                  <c:v>137.16</c:v>
                </c:pt>
                <c:pt idx="9368">
                  <c:v>137.29</c:v>
                </c:pt>
                <c:pt idx="9369">
                  <c:v>142.22</c:v>
                </c:pt>
                <c:pt idx="9370">
                  <c:v>137.49</c:v>
                </c:pt>
                <c:pt idx="9371">
                  <c:v>137.88999999999999</c:v>
                </c:pt>
                <c:pt idx="9372">
                  <c:v>142.82</c:v>
                </c:pt>
                <c:pt idx="9373">
                  <c:v>137.41</c:v>
                </c:pt>
                <c:pt idx="9374">
                  <c:v>138.34</c:v>
                </c:pt>
                <c:pt idx="9375">
                  <c:v>143.08000000000001</c:v>
                </c:pt>
                <c:pt idx="9376">
                  <c:v>137.74</c:v>
                </c:pt>
                <c:pt idx="9377">
                  <c:v>137.63999999999999</c:v>
                </c:pt>
                <c:pt idx="9378">
                  <c:v>144.26</c:v>
                </c:pt>
                <c:pt idx="9379">
                  <c:v>137.46</c:v>
                </c:pt>
                <c:pt idx="9380">
                  <c:v>136.88</c:v>
                </c:pt>
                <c:pt idx="9381">
                  <c:v>143.28</c:v>
                </c:pt>
                <c:pt idx="9382">
                  <c:v>136.72999999999999</c:v>
                </c:pt>
                <c:pt idx="9383">
                  <c:v>137.87</c:v>
                </c:pt>
                <c:pt idx="9384">
                  <c:v>147.21</c:v>
                </c:pt>
                <c:pt idx="9385">
                  <c:v>137.94</c:v>
                </c:pt>
                <c:pt idx="9386">
                  <c:v>138.32</c:v>
                </c:pt>
                <c:pt idx="9387">
                  <c:v>139.1</c:v>
                </c:pt>
                <c:pt idx="9388">
                  <c:v>139.38</c:v>
                </c:pt>
                <c:pt idx="9389">
                  <c:v>139.16999999999999</c:v>
                </c:pt>
                <c:pt idx="9390">
                  <c:v>138.82</c:v>
                </c:pt>
                <c:pt idx="9391">
                  <c:v>138.41999999999999</c:v>
                </c:pt>
                <c:pt idx="9392">
                  <c:v>144.22999999999999</c:v>
                </c:pt>
                <c:pt idx="9393">
                  <c:v>137.56</c:v>
                </c:pt>
                <c:pt idx="9394">
                  <c:v>135.85</c:v>
                </c:pt>
                <c:pt idx="9395">
                  <c:v>140.01</c:v>
                </c:pt>
                <c:pt idx="9396">
                  <c:v>135.6</c:v>
                </c:pt>
                <c:pt idx="9397">
                  <c:v>138.97</c:v>
                </c:pt>
                <c:pt idx="9398">
                  <c:v>144.41</c:v>
                </c:pt>
                <c:pt idx="9399">
                  <c:v>137.84</c:v>
                </c:pt>
                <c:pt idx="9400">
                  <c:v>139.25</c:v>
                </c:pt>
                <c:pt idx="9401">
                  <c:v>145.32</c:v>
                </c:pt>
                <c:pt idx="9402">
                  <c:v>140.53</c:v>
                </c:pt>
                <c:pt idx="9403">
                  <c:v>139.12</c:v>
                </c:pt>
                <c:pt idx="9404">
                  <c:v>143.43</c:v>
                </c:pt>
                <c:pt idx="9405">
                  <c:v>139.05000000000001</c:v>
                </c:pt>
                <c:pt idx="9406">
                  <c:v>138.97</c:v>
                </c:pt>
                <c:pt idx="9407">
                  <c:v>145.44</c:v>
                </c:pt>
                <c:pt idx="9408">
                  <c:v>139.25</c:v>
                </c:pt>
                <c:pt idx="9409">
                  <c:v>137.84</c:v>
                </c:pt>
                <c:pt idx="9410">
                  <c:v>145.63999999999999</c:v>
                </c:pt>
                <c:pt idx="9411">
                  <c:v>136.86000000000001</c:v>
                </c:pt>
                <c:pt idx="9412">
                  <c:v>138.24</c:v>
                </c:pt>
                <c:pt idx="9413">
                  <c:v>138.02000000000001</c:v>
                </c:pt>
                <c:pt idx="9414">
                  <c:v>139.55000000000001</c:v>
                </c:pt>
                <c:pt idx="9415">
                  <c:v>139.68</c:v>
                </c:pt>
                <c:pt idx="9416">
                  <c:v>141.41</c:v>
                </c:pt>
                <c:pt idx="9417">
                  <c:v>141.57</c:v>
                </c:pt>
                <c:pt idx="9418">
                  <c:v>142.32</c:v>
                </c:pt>
                <c:pt idx="9419">
                  <c:v>140.88999999999999</c:v>
                </c:pt>
                <c:pt idx="9420">
                  <c:v>139.5</c:v>
                </c:pt>
                <c:pt idx="9421">
                  <c:v>143.97999999999999</c:v>
                </c:pt>
                <c:pt idx="9422">
                  <c:v>136.96</c:v>
                </c:pt>
                <c:pt idx="9423">
                  <c:v>136.91</c:v>
                </c:pt>
                <c:pt idx="9424">
                  <c:v>142.07</c:v>
                </c:pt>
                <c:pt idx="9425">
                  <c:v>136.88</c:v>
                </c:pt>
                <c:pt idx="9426">
                  <c:v>136.88</c:v>
                </c:pt>
                <c:pt idx="9427">
                  <c:v>143.44999999999999</c:v>
                </c:pt>
                <c:pt idx="9428">
                  <c:v>138.16999999999999</c:v>
                </c:pt>
                <c:pt idx="9429">
                  <c:v>136.96</c:v>
                </c:pt>
                <c:pt idx="9430">
                  <c:v>141.41</c:v>
                </c:pt>
                <c:pt idx="9431">
                  <c:v>136.13</c:v>
                </c:pt>
                <c:pt idx="9432">
                  <c:v>137.63999999999999</c:v>
                </c:pt>
                <c:pt idx="9433">
                  <c:v>142.27000000000001</c:v>
                </c:pt>
                <c:pt idx="9434">
                  <c:v>138.77000000000001</c:v>
                </c:pt>
                <c:pt idx="9435">
                  <c:v>140.01</c:v>
                </c:pt>
                <c:pt idx="9436">
                  <c:v>144.88999999999999</c:v>
                </c:pt>
                <c:pt idx="9437">
                  <c:v>138.85</c:v>
                </c:pt>
                <c:pt idx="9438">
                  <c:v>138.02000000000001</c:v>
                </c:pt>
                <c:pt idx="9439">
                  <c:v>145.38999999999999</c:v>
                </c:pt>
                <c:pt idx="9440">
                  <c:v>136.56</c:v>
                </c:pt>
                <c:pt idx="9441">
                  <c:v>137.71</c:v>
                </c:pt>
                <c:pt idx="9442">
                  <c:v>138.57</c:v>
                </c:pt>
                <c:pt idx="9443">
                  <c:v>140.31</c:v>
                </c:pt>
                <c:pt idx="9444">
                  <c:v>139.33000000000001</c:v>
                </c:pt>
                <c:pt idx="9445">
                  <c:v>138.19</c:v>
                </c:pt>
                <c:pt idx="9446">
                  <c:v>139.43</c:v>
                </c:pt>
                <c:pt idx="9447">
                  <c:v>144.86000000000001</c:v>
                </c:pt>
                <c:pt idx="9448">
                  <c:v>139.72999999999999</c:v>
                </c:pt>
                <c:pt idx="9449">
                  <c:v>138.77000000000001</c:v>
                </c:pt>
                <c:pt idx="9450">
                  <c:v>144.71</c:v>
                </c:pt>
                <c:pt idx="9451">
                  <c:v>141.38999999999999</c:v>
                </c:pt>
                <c:pt idx="9452">
                  <c:v>141.38999999999999</c:v>
                </c:pt>
                <c:pt idx="9453">
                  <c:v>146</c:v>
                </c:pt>
                <c:pt idx="9454">
                  <c:v>139.12</c:v>
                </c:pt>
                <c:pt idx="9455">
                  <c:v>138.24</c:v>
                </c:pt>
                <c:pt idx="9456">
                  <c:v>142.82</c:v>
                </c:pt>
                <c:pt idx="9457">
                  <c:v>139.55000000000001</c:v>
                </c:pt>
                <c:pt idx="9458">
                  <c:v>138.6</c:v>
                </c:pt>
                <c:pt idx="9459">
                  <c:v>144.03</c:v>
                </c:pt>
                <c:pt idx="9460">
                  <c:v>138.22</c:v>
                </c:pt>
                <c:pt idx="9461">
                  <c:v>136.96</c:v>
                </c:pt>
                <c:pt idx="9462">
                  <c:v>143.66</c:v>
                </c:pt>
                <c:pt idx="9463">
                  <c:v>137.84</c:v>
                </c:pt>
                <c:pt idx="9464">
                  <c:v>136.71</c:v>
                </c:pt>
                <c:pt idx="9465">
                  <c:v>143.61000000000001</c:v>
                </c:pt>
                <c:pt idx="9466">
                  <c:v>136.51</c:v>
                </c:pt>
                <c:pt idx="9467">
                  <c:v>136.93</c:v>
                </c:pt>
                <c:pt idx="9468">
                  <c:v>147.18</c:v>
                </c:pt>
                <c:pt idx="9469">
                  <c:v>137.99</c:v>
                </c:pt>
                <c:pt idx="9470">
                  <c:v>137.54</c:v>
                </c:pt>
                <c:pt idx="9471">
                  <c:v>137.61000000000001</c:v>
                </c:pt>
                <c:pt idx="9472">
                  <c:v>138.19</c:v>
                </c:pt>
                <c:pt idx="9473">
                  <c:v>140.22999999999999</c:v>
                </c:pt>
                <c:pt idx="9474">
                  <c:v>139.63</c:v>
                </c:pt>
                <c:pt idx="9475">
                  <c:v>139.58000000000001</c:v>
                </c:pt>
                <c:pt idx="9476">
                  <c:v>144.74</c:v>
                </c:pt>
                <c:pt idx="9477">
                  <c:v>139.68</c:v>
                </c:pt>
                <c:pt idx="9478">
                  <c:v>139.33000000000001</c:v>
                </c:pt>
                <c:pt idx="9479">
                  <c:v>144.66</c:v>
                </c:pt>
                <c:pt idx="9480">
                  <c:v>139.58000000000001</c:v>
                </c:pt>
                <c:pt idx="9481">
                  <c:v>139.27000000000001</c:v>
                </c:pt>
                <c:pt idx="9482">
                  <c:v>143.63</c:v>
                </c:pt>
                <c:pt idx="9483">
                  <c:v>139.80000000000001</c:v>
                </c:pt>
                <c:pt idx="9484">
                  <c:v>139.47999999999999</c:v>
                </c:pt>
                <c:pt idx="9485">
                  <c:v>145.04</c:v>
                </c:pt>
                <c:pt idx="9486">
                  <c:v>138.04</c:v>
                </c:pt>
                <c:pt idx="9487">
                  <c:v>138.29</c:v>
                </c:pt>
                <c:pt idx="9488">
                  <c:v>143.91</c:v>
                </c:pt>
                <c:pt idx="9489">
                  <c:v>138.91999999999999</c:v>
                </c:pt>
                <c:pt idx="9490">
                  <c:v>138.47</c:v>
                </c:pt>
                <c:pt idx="9491">
                  <c:v>144.22999999999999</c:v>
                </c:pt>
                <c:pt idx="9492">
                  <c:v>137.63999999999999</c:v>
                </c:pt>
                <c:pt idx="9493">
                  <c:v>137.66</c:v>
                </c:pt>
                <c:pt idx="9494">
                  <c:v>147.31</c:v>
                </c:pt>
                <c:pt idx="9495">
                  <c:v>140.84</c:v>
                </c:pt>
                <c:pt idx="9496">
                  <c:v>141.91999999999999</c:v>
                </c:pt>
                <c:pt idx="9497">
                  <c:v>143.76</c:v>
                </c:pt>
                <c:pt idx="9498">
                  <c:v>144.31</c:v>
                </c:pt>
                <c:pt idx="9499">
                  <c:v>143.61000000000001</c:v>
                </c:pt>
                <c:pt idx="9500">
                  <c:v>142.6</c:v>
                </c:pt>
                <c:pt idx="9501">
                  <c:v>139.30000000000001</c:v>
                </c:pt>
                <c:pt idx="9502">
                  <c:v>138.32</c:v>
                </c:pt>
                <c:pt idx="9503">
                  <c:v>136.88</c:v>
                </c:pt>
                <c:pt idx="9504">
                  <c:v>137.24</c:v>
                </c:pt>
                <c:pt idx="9505">
                  <c:v>142.41999999999999</c:v>
                </c:pt>
                <c:pt idx="9506">
                  <c:v>136.46</c:v>
                </c:pt>
                <c:pt idx="9507">
                  <c:v>137.08000000000001</c:v>
                </c:pt>
                <c:pt idx="9508">
                  <c:v>143.05000000000001</c:v>
                </c:pt>
                <c:pt idx="9509">
                  <c:v>135.9</c:v>
                </c:pt>
                <c:pt idx="9510">
                  <c:v>136.4</c:v>
                </c:pt>
                <c:pt idx="9511">
                  <c:v>142.16999999999999</c:v>
                </c:pt>
                <c:pt idx="9512">
                  <c:v>136.83000000000001</c:v>
                </c:pt>
                <c:pt idx="9513">
                  <c:v>138.16999999999999</c:v>
                </c:pt>
                <c:pt idx="9514">
                  <c:v>143.91</c:v>
                </c:pt>
                <c:pt idx="9515">
                  <c:v>138.80000000000001</c:v>
                </c:pt>
                <c:pt idx="9516">
                  <c:v>140.22999999999999</c:v>
                </c:pt>
                <c:pt idx="9517">
                  <c:v>145.13999999999999</c:v>
                </c:pt>
                <c:pt idx="9518">
                  <c:v>138.16999999999999</c:v>
                </c:pt>
                <c:pt idx="9519">
                  <c:v>138.27000000000001</c:v>
                </c:pt>
                <c:pt idx="9520">
                  <c:v>143.30000000000001</c:v>
                </c:pt>
                <c:pt idx="9521">
                  <c:v>135.85</c:v>
                </c:pt>
                <c:pt idx="9522">
                  <c:v>135.27000000000001</c:v>
                </c:pt>
                <c:pt idx="9523">
                  <c:v>145.38999999999999</c:v>
                </c:pt>
                <c:pt idx="9524">
                  <c:v>136.33000000000001</c:v>
                </c:pt>
                <c:pt idx="9525">
                  <c:v>136.08000000000001</c:v>
                </c:pt>
                <c:pt idx="9526">
                  <c:v>137.38999999999999</c:v>
                </c:pt>
                <c:pt idx="9527">
                  <c:v>136.18</c:v>
                </c:pt>
                <c:pt idx="9528">
                  <c:v>135.88</c:v>
                </c:pt>
                <c:pt idx="9529">
                  <c:v>135.83000000000001</c:v>
                </c:pt>
                <c:pt idx="9530">
                  <c:v>134.79</c:v>
                </c:pt>
                <c:pt idx="9531">
                  <c:v>140.31</c:v>
                </c:pt>
                <c:pt idx="9532">
                  <c:v>134.79</c:v>
                </c:pt>
                <c:pt idx="9533">
                  <c:v>135.62</c:v>
                </c:pt>
                <c:pt idx="9534">
                  <c:v>141.38999999999999</c:v>
                </c:pt>
                <c:pt idx="9535">
                  <c:v>135.44999999999999</c:v>
                </c:pt>
                <c:pt idx="9536">
                  <c:v>133.56</c:v>
                </c:pt>
                <c:pt idx="9537">
                  <c:v>140.26</c:v>
                </c:pt>
                <c:pt idx="9538">
                  <c:v>134.97</c:v>
                </c:pt>
                <c:pt idx="9539">
                  <c:v>135.57</c:v>
                </c:pt>
                <c:pt idx="9540">
                  <c:v>140.86000000000001</c:v>
                </c:pt>
                <c:pt idx="9541">
                  <c:v>134.69</c:v>
                </c:pt>
                <c:pt idx="9542">
                  <c:v>134.19</c:v>
                </c:pt>
                <c:pt idx="9543">
                  <c:v>138.52000000000001</c:v>
                </c:pt>
                <c:pt idx="9544">
                  <c:v>135.30000000000001</c:v>
                </c:pt>
                <c:pt idx="9545">
                  <c:v>135.47</c:v>
                </c:pt>
                <c:pt idx="9546">
                  <c:v>141.13999999999999</c:v>
                </c:pt>
                <c:pt idx="9547">
                  <c:v>137.99</c:v>
                </c:pt>
                <c:pt idx="9548">
                  <c:v>139.69999999999999</c:v>
                </c:pt>
                <c:pt idx="9549">
                  <c:v>146.69999999999999</c:v>
                </c:pt>
                <c:pt idx="9550">
                  <c:v>138.29</c:v>
                </c:pt>
                <c:pt idx="9551">
                  <c:v>138.34</c:v>
                </c:pt>
                <c:pt idx="9552">
                  <c:v>139.30000000000001</c:v>
                </c:pt>
                <c:pt idx="9553">
                  <c:v>140.28</c:v>
                </c:pt>
                <c:pt idx="9554">
                  <c:v>139.63</c:v>
                </c:pt>
                <c:pt idx="9555">
                  <c:v>140.26</c:v>
                </c:pt>
                <c:pt idx="9556">
                  <c:v>138.29</c:v>
                </c:pt>
                <c:pt idx="9557">
                  <c:v>138.44</c:v>
                </c:pt>
                <c:pt idx="9558">
                  <c:v>137.36000000000001</c:v>
                </c:pt>
                <c:pt idx="9559">
                  <c:v>136.22999999999999</c:v>
                </c:pt>
                <c:pt idx="9560">
                  <c:v>141.04</c:v>
                </c:pt>
                <c:pt idx="9561">
                  <c:v>135.55000000000001</c:v>
                </c:pt>
                <c:pt idx="9562">
                  <c:v>134.72</c:v>
                </c:pt>
                <c:pt idx="9563">
                  <c:v>141.16</c:v>
                </c:pt>
                <c:pt idx="9564">
                  <c:v>136.1</c:v>
                </c:pt>
                <c:pt idx="9565">
                  <c:v>135.9</c:v>
                </c:pt>
                <c:pt idx="9566">
                  <c:v>140.38</c:v>
                </c:pt>
                <c:pt idx="9567">
                  <c:v>136.47999999999999</c:v>
                </c:pt>
                <c:pt idx="9568">
                  <c:v>136.96</c:v>
                </c:pt>
                <c:pt idx="9569">
                  <c:v>143.25</c:v>
                </c:pt>
                <c:pt idx="9570">
                  <c:v>137.91999999999999</c:v>
                </c:pt>
                <c:pt idx="9571">
                  <c:v>139.9</c:v>
                </c:pt>
                <c:pt idx="9572">
                  <c:v>145.57</c:v>
                </c:pt>
                <c:pt idx="9573">
                  <c:v>139.9</c:v>
                </c:pt>
                <c:pt idx="9574">
                  <c:v>139.12</c:v>
                </c:pt>
                <c:pt idx="9575">
                  <c:v>144.54</c:v>
                </c:pt>
                <c:pt idx="9576">
                  <c:v>136.83000000000001</c:v>
                </c:pt>
                <c:pt idx="9577">
                  <c:v>136.58000000000001</c:v>
                </c:pt>
                <c:pt idx="9578">
                  <c:v>144.22999999999999</c:v>
                </c:pt>
                <c:pt idx="9579">
                  <c:v>137.11000000000001</c:v>
                </c:pt>
                <c:pt idx="9580">
                  <c:v>135.52000000000001</c:v>
                </c:pt>
                <c:pt idx="9581">
                  <c:v>135.07</c:v>
                </c:pt>
                <c:pt idx="9582">
                  <c:v>137.01</c:v>
                </c:pt>
                <c:pt idx="9583">
                  <c:v>137.08000000000001</c:v>
                </c:pt>
                <c:pt idx="9584">
                  <c:v>136.56</c:v>
                </c:pt>
                <c:pt idx="9585">
                  <c:v>137.46</c:v>
                </c:pt>
                <c:pt idx="9586">
                  <c:v>138.02000000000001</c:v>
                </c:pt>
                <c:pt idx="9587">
                  <c:v>138.27000000000001</c:v>
                </c:pt>
                <c:pt idx="9588">
                  <c:v>138.02000000000001</c:v>
                </c:pt>
                <c:pt idx="9589">
                  <c:v>144.03</c:v>
                </c:pt>
                <c:pt idx="9590">
                  <c:v>138.72</c:v>
                </c:pt>
                <c:pt idx="9591">
                  <c:v>138.52000000000001</c:v>
                </c:pt>
                <c:pt idx="9592">
                  <c:v>144.08000000000001</c:v>
                </c:pt>
                <c:pt idx="9593">
                  <c:v>140.03</c:v>
                </c:pt>
                <c:pt idx="9594">
                  <c:v>140.94</c:v>
                </c:pt>
                <c:pt idx="9595">
                  <c:v>144.71</c:v>
                </c:pt>
                <c:pt idx="9596">
                  <c:v>138.32</c:v>
                </c:pt>
                <c:pt idx="9597">
                  <c:v>139.22</c:v>
                </c:pt>
                <c:pt idx="9598">
                  <c:v>144.61000000000001</c:v>
                </c:pt>
                <c:pt idx="9599">
                  <c:v>139.44999999999999</c:v>
                </c:pt>
                <c:pt idx="9600">
                  <c:v>139.85</c:v>
                </c:pt>
                <c:pt idx="9601">
                  <c:v>145.69</c:v>
                </c:pt>
                <c:pt idx="9602">
                  <c:v>140.66</c:v>
                </c:pt>
                <c:pt idx="9603">
                  <c:v>140.91</c:v>
                </c:pt>
                <c:pt idx="9604">
                  <c:v>147.83000000000001</c:v>
                </c:pt>
                <c:pt idx="9605">
                  <c:v>139.38</c:v>
                </c:pt>
                <c:pt idx="9606">
                  <c:v>138.57</c:v>
                </c:pt>
                <c:pt idx="9607">
                  <c:v>148.84</c:v>
                </c:pt>
                <c:pt idx="9608">
                  <c:v>141.04</c:v>
                </c:pt>
                <c:pt idx="9609">
                  <c:v>141.87</c:v>
                </c:pt>
                <c:pt idx="9610">
                  <c:v>142.02000000000001</c:v>
                </c:pt>
                <c:pt idx="9611">
                  <c:v>142.65</c:v>
                </c:pt>
                <c:pt idx="9612">
                  <c:v>142.62</c:v>
                </c:pt>
                <c:pt idx="9613">
                  <c:v>142.32</c:v>
                </c:pt>
                <c:pt idx="9614">
                  <c:v>141.26</c:v>
                </c:pt>
                <c:pt idx="9615">
                  <c:v>147.22999999999999</c:v>
                </c:pt>
                <c:pt idx="9616">
                  <c:v>141.88999999999999</c:v>
                </c:pt>
                <c:pt idx="9617">
                  <c:v>141.44</c:v>
                </c:pt>
                <c:pt idx="9618">
                  <c:v>146.15</c:v>
                </c:pt>
                <c:pt idx="9619">
                  <c:v>140.33000000000001</c:v>
                </c:pt>
                <c:pt idx="9620">
                  <c:v>140.91</c:v>
                </c:pt>
                <c:pt idx="9621">
                  <c:v>146.02000000000001</c:v>
                </c:pt>
                <c:pt idx="9622">
                  <c:v>139.9</c:v>
                </c:pt>
                <c:pt idx="9623">
                  <c:v>141.31</c:v>
                </c:pt>
                <c:pt idx="9624">
                  <c:v>145.52000000000001</c:v>
                </c:pt>
                <c:pt idx="9625">
                  <c:v>138.9</c:v>
                </c:pt>
                <c:pt idx="9626">
                  <c:v>137.94</c:v>
                </c:pt>
                <c:pt idx="9627">
                  <c:v>141.72</c:v>
                </c:pt>
                <c:pt idx="9628">
                  <c:v>137.29</c:v>
                </c:pt>
                <c:pt idx="9629">
                  <c:v>138.85</c:v>
                </c:pt>
                <c:pt idx="9630">
                  <c:v>145.32</c:v>
                </c:pt>
                <c:pt idx="9631">
                  <c:v>138.69999999999999</c:v>
                </c:pt>
                <c:pt idx="9632">
                  <c:v>139.12</c:v>
                </c:pt>
                <c:pt idx="9633">
                  <c:v>145.80000000000001</c:v>
                </c:pt>
                <c:pt idx="9634">
                  <c:v>138.87</c:v>
                </c:pt>
                <c:pt idx="9635">
                  <c:v>139.22</c:v>
                </c:pt>
                <c:pt idx="9636">
                  <c:v>139.16999999999999</c:v>
                </c:pt>
                <c:pt idx="9637">
                  <c:v>140.84</c:v>
                </c:pt>
                <c:pt idx="9638">
                  <c:v>139.30000000000001</c:v>
                </c:pt>
                <c:pt idx="9639">
                  <c:v>139.43</c:v>
                </c:pt>
                <c:pt idx="9640">
                  <c:v>139.15</c:v>
                </c:pt>
                <c:pt idx="9641">
                  <c:v>139.15</c:v>
                </c:pt>
                <c:pt idx="9642">
                  <c:v>140.36000000000001</c:v>
                </c:pt>
                <c:pt idx="9643">
                  <c:v>140.79</c:v>
                </c:pt>
                <c:pt idx="9644">
                  <c:v>144.99</c:v>
                </c:pt>
                <c:pt idx="9645">
                  <c:v>140.56</c:v>
                </c:pt>
                <c:pt idx="9646">
                  <c:v>141.88999999999999</c:v>
                </c:pt>
                <c:pt idx="9647">
                  <c:v>148.77000000000001</c:v>
                </c:pt>
                <c:pt idx="9648">
                  <c:v>143.22999999999999</c:v>
                </c:pt>
                <c:pt idx="9649">
                  <c:v>142.4</c:v>
                </c:pt>
                <c:pt idx="9650">
                  <c:v>147.76</c:v>
                </c:pt>
                <c:pt idx="9651">
                  <c:v>141.01</c:v>
                </c:pt>
                <c:pt idx="9652">
                  <c:v>141.52000000000001</c:v>
                </c:pt>
                <c:pt idx="9653">
                  <c:v>146.85</c:v>
                </c:pt>
                <c:pt idx="9654">
                  <c:v>140.38</c:v>
                </c:pt>
                <c:pt idx="9655">
                  <c:v>142.41999999999999</c:v>
                </c:pt>
                <c:pt idx="9656">
                  <c:v>147.03</c:v>
                </c:pt>
                <c:pt idx="9657">
                  <c:v>140.76</c:v>
                </c:pt>
                <c:pt idx="9658">
                  <c:v>140.16</c:v>
                </c:pt>
                <c:pt idx="9659">
                  <c:v>146.94999999999999</c:v>
                </c:pt>
                <c:pt idx="9660">
                  <c:v>140.31</c:v>
                </c:pt>
                <c:pt idx="9661">
                  <c:v>138.62</c:v>
                </c:pt>
                <c:pt idx="9662">
                  <c:v>146.68</c:v>
                </c:pt>
                <c:pt idx="9663">
                  <c:v>138.27000000000001</c:v>
                </c:pt>
                <c:pt idx="9664">
                  <c:v>137.61000000000001</c:v>
                </c:pt>
                <c:pt idx="9665">
                  <c:v>136.22999999999999</c:v>
                </c:pt>
                <c:pt idx="9666">
                  <c:v>136.88</c:v>
                </c:pt>
                <c:pt idx="9667">
                  <c:v>136.28</c:v>
                </c:pt>
                <c:pt idx="9668">
                  <c:v>136.86000000000001</c:v>
                </c:pt>
                <c:pt idx="9669">
                  <c:v>136.88</c:v>
                </c:pt>
                <c:pt idx="9670">
                  <c:v>141.13999999999999</c:v>
                </c:pt>
                <c:pt idx="9671">
                  <c:v>136.78</c:v>
                </c:pt>
                <c:pt idx="9672">
                  <c:v>134.72</c:v>
                </c:pt>
                <c:pt idx="9673">
                  <c:v>139.47999999999999</c:v>
                </c:pt>
                <c:pt idx="9674">
                  <c:v>136.71</c:v>
                </c:pt>
                <c:pt idx="9675">
                  <c:v>137.26</c:v>
                </c:pt>
                <c:pt idx="9676">
                  <c:v>143.25</c:v>
                </c:pt>
                <c:pt idx="9677">
                  <c:v>137.88999999999999</c:v>
                </c:pt>
                <c:pt idx="9678">
                  <c:v>136.97999999999999</c:v>
                </c:pt>
                <c:pt idx="9679">
                  <c:v>142.93</c:v>
                </c:pt>
                <c:pt idx="9680">
                  <c:v>138.66999999999999</c:v>
                </c:pt>
                <c:pt idx="9681">
                  <c:v>139.22</c:v>
                </c:pt>
                <c:pt idx="9682">
                  <c:v>145.94999999999999</c:v>
                </c:pt>
                <c:pt idx="9683">
                  <c:v>141.47</c:v>
                </c:pt>
                <c:pt idx="9684">
                  <c:v>140.84</c:v>
                </c:pt>
                <c:pt idx="9685">
                  <c:v>146.78</c:v>
                </c:pt>
                <c:pt idx="9686">
                  <c:v>142.65</c:v>
                </c:pt>
                <c:pt idx="9687">
                  <c:v>142.55000000000001</c:v>
                </c:pt>
                <c:pt idx="9688">
                  <c:v>149.24</c:v>
                </c:pt>
                <c:pt idx="9689">
                  <c:v>142.09</c:v>
                </c:pt>
                <c:pt idx="9690">
                  <c:v>141.88999999999999</c:v>
                </c:pt>
                <c:pt idx="9691">
                  <c:v>140.68</c:v>
                </c:pt>
                <c:pt idx="9692">
                  <c:v>140.53</c:v>
                </c:pt>
                <c:pt idx="9693">
                  <c:v>140.99</c:v>
                </c:pt>
                <c:pt idx="9694">
                  <c:v>140.28</c:v>
                </c:pt>
                <c:pt idx="9695">
                  <c:v>139.68</c:v>
                </c:pt>
                <c:pt idx="9696">
                  <c:v>140.06</c:v>
                </c:pt>
                <c:pt idx="9697">
                  <c:v>138.34</c:v>
                </c:pt>
                <c:pt idx="9698">
                  <c:v>137.79</c:v>
                </c:pt>
                <c:pt idx="9699">
                  <c:v>142.47</c:v>
                </c:pt>
                <c:pt idx="9700">
                  <c:v>137.71</c:v>
                </c:pt>
                <c:pt idx="9701">
                  <c:v>137.26</c:v>
                </c:pt>
                <c:pt idx="9702">
                  <c:v>144.56</c:v>
                </c:pt>
                <c:pt idx="9703">
                  <c:v>138.41999999999999</c:v>
                </c:pt>
                <c:pt idx="9704">
                  <c:v>138.22</c:v>
                </c:pt>
                <c:pt idx="9705">
                  <c:v>144.31</c:v>
                </c:pt>
                <c:pt idx="9706">
                  <c:v>139.30000000000001</c:v>
                </c:pt>
                <c:pt idx="9707">
                  <c:v>139.58000000000001</c:v>
                </c:pt>
                <c:pt idx="9708">
                  <c:v>143.63</c:v>
                </c:pt>
                <c:pt idx="9709">
                  <c:v>139</c:v>
                </c:pt>
                <c:pt idx="9710">
                  <c:v>138.52000000000001</c:v>
                </c:pt>
                <c:pt idx="9711">
                  <c:v>144.81</c:v>
                </c:pt>
                <c:pt idx="9712">
                  <c:v>140.03</c:v>
                </c:pt>
                <c:pt idx="9713">
                  <c:v>140.36000000000001</c:v>
                </c:pt>
                <c:pt idx="9714">
                  <c:v>144.88999999999999</c:v>
                </c:pt>
                <c:pt idx="9715">
                  <c:v>137.34</c:v>
                </c:pt>
                <c:pt idx="9716">
                  <c:v>137.76</c:v>
                </c:pt>
                <c:pt idx="9717">
                  <c:v>146.58000000000001</c:v>
                </c:pt>
                <c:pt idx="9718">
                  <c:v>137.21</c:v>
                </c:pt>
                <c:pt idx="9719">
                  <c:v>137.16</c:v>
                </c:pt>
                <c:pt idx="9720">
                  <c:v>137.91999999999999</c:v>
                </c:pt>
                <c:pt idx="9721">
                  <c:v>137.49</c:v>
                </c:pt>
                <c:pt idx="9722">
                  <c:v>139.55000000000001</c:v>
                </c:pt>
                <c:pt idx="9723">
                  <c:v>141.72</c:v>
                </c:pt>
                <c:pt idx="9724">
                  <c:v>141.88999999999999</c:v>
                </c:pt>
                <c:pt idx="9725">
                  <c:v>141.09</c:v>
                </c:pt>
                <c:pt idx="9726">
                  <c:v>139.88</c:v>
                </c:pt>
                <c:pt idx="9727">
                  <c:v>141.38999999999999</c:v>
                </c:pt>
                <c:pt idx="9728">
                  <c:v>147.21</c:v>
                </c:pt>
                <c:pt idx="9729">
                  <c:v>143.44999999999999</c:v>
                </c:pt>
                <c:pt idx="9730">
                  <c:v>144.06</c:v>
                </c:pt>
                <c:pt idx="9731">
                  <c:v>149.24</c:v>
                </c:pt>
                <c:pt idx="9732">
                  <c:v>144.21</c:v>
                </c:pt>
                <c:pt idx="9733">
                  <c:v>142.94999999999999</c:v>
                </c:pt>
                <c:pt idx="9734">
                  <c:v>148.29</c:v>
                </c:pt>
                <c:pt idx="9735">
                  <c:v>141.79</c:v>
                </c:pt>
                <c:pt idx="9736">
                  <c:v>141.79</c:v>
                </c:pt>
                <c:pt idx="9737">
                  <c:v>146</c:v>
                </c:pt>
                <c:pt idx="9738">
                  <c:v>139.15</c:v>
                </c:pt>
                <c:pt idx="9739">
                  <c:v>140.47999999999999</c:v>
                </c:pt>
                <c:pt idx="9740">
                  <c:v>146.63</c:v>
                </c:pt>
                <c:pt idx="9741">
                  <c:v>140.03</c:v>
                </c:pt>
                <c:pt idx="9742">
                  <c:v>139.27000000000001</c:v>
                </c:pt>
                <c:pt idx="9743">
                  <c:v>146.55000000000001</c:v>
                </c:pt>
                <c:pt idx="9744">
                  <c:v>141.91999999999999</c:v>
                </c:pt>
                <c:pt idx="9745">
                  <c:v>143.08000000000001</c:v>
                </c:pt>
                <c:pt idx="9746">
                  <c:v>152.37</c:v>
                </c:pt>
                <c:pt idx="9747">
                  <c:v>142.22</c:v>
                </c:pt>
                <c:pt idx="9748">
                  <c:v>142.35</c:v>
                </c:pt>
                <c:pt idx="9749">
                  <c:v>140.86000000000001</c:v>
                </c:pt>
                <c:pt idx="9750">
                  <c:v>141.09</c:v>
                </c:pt>
                <c:pt idx="9751">
                  <c:v>140.53</c:v>
                </c:pt>
                <c:pt idx="9752">
                  <c:v>140.01</c:v>
                </c:pt>
                <c:pt idx="9753">
                  <c:v>141.01</c:v>
                </c:pt>
                <c:pt idx="9754">
                  <c:v>141.94</c:v>
                </c:pt>
                <c:pt idx="9755">
                  <c:v>141.82</c:v>
                </c:pt>
                <c:pt idx="9756">
                  <c:v>140.63</c:v>
                </c:pt>
                <c:pt idx="9757">
                  <c:v>145.47</c:v>
                </c:pt>
                <c:pt idx="9758">
                  <c:v>142.44999999999999</c:v>
                </c:pt>
                <c:pt idx="9759">
                  <c:v>144.21</c:v>
                </c:pt>
                <c:pt idx="9760">
                  <c:v>149.65</c:v>
                </c:pt>
                <c:pt idx="9761">
                  <c:v>143.86000000000001</c:v>
                </c:pt>
                <c:pt idx="9762">
                  <c:v>140.79</c:v>
                </c:pt>
                <c:pt idx="9763">
                  <c:v>145.34</c:v>
                </c:pt>
                <c:pt idx="9764">
                  <c:v>140.18</c:v>
                </c:pt>
                <c:pt idx="9765">
                  <c:v>139.65</c:v>
                </c:pt>
                <c:pt idx="9766">
                  <c:v>143.58000000000001</c:v>
                </c:pt>
                <c:pt idx="9767">
                  <c:v>138.94999999999999</c:v>
                </c:pt>
                <c:pt idx="9768">
                  <c:v>139.12</c:v>
                </c:pt>
                <c:pt idx="9769">
                  <c:v>144.01</c:v>
                </c:pt>
                <c:pt idx="9770">
                  <c:v>137.03</c:v>
                </c:pt>
                <c:pt idx="9771">
                  <c:v>136.68</c:v>
                </c:pt>
                <c:pt idx="9772">
                  <c:v>143.53</c:v>
                </c:pt>
                <c:pt idx="9773">
                  <c:v>135.47</c:v>
                </c:pt>
                <c:pt idx="9774">
                  <c:v>134.99</c:v>
                </c:pt>
                <c:pt idx="9775">
                  <c:v>146.12</c:v>
                </c:pt>
                <c:pt idx="9776">
                  <c:v>135.75</c:v>
                </c:pt>
                <c:pt idx="9777">
                  <c:v>135.25</c:v>
                </c:pt>
                <c:pt idx="9778">
                  <c:v>136.03</c:v>
                </c:pt>
                <c:pt idx="9779">
                  <c:v>136.13</c:v>
                </c:pt>
                <c:pt idx="9780">
                  <c:v>136.86000000000001</c:v>
                </c:pt>
                <c:pt idx="9781">
                  <c:v>137.84</c:v>
                </c:pt>
                <c:pt idx="9782">
                  <c:v>138.19</c:v>
                </c:pt>
                <c:pt idx="9783">
                  <c:v>144.06</c:v>
                </c:pt>
                <c:pt idx="9784">
                  <c:v>138.44</c:v>
                </c:pt>
                <c:pt idx="9785">
                  <c:v>138.80000000000001</c:v>
                </c:pt>
                <c:pt idx="9786">
                  <c:v>142.75</c:v>
                </c:pt>
                <c:pt idx="9787">
                  <c:v>138.57</c:v>
                </c:pt>
                <c:pt idx="9788">
                  <c:v>138.32</c:v>
                </c:pt>
                <c:pt idx="9789">
                  <c:v>143.22999999999999</c:v>
                </c:pt>
                <c:pt idx="9790">
                  <c:v>138.13999999999999</c:v>
                </c:pt>
                <c:pt idx="9791">
                  <c:v>138.6</c:v>
                </c:pt>
                <c:pt idx="9792">
                  <c:v>144.06</c:v>
                </c:pt>
                <c:pt idx="9793">
                  <c:v>140.47999999999999</c:v>
                </c:pt>
                <c:pt idx="9794">
                  <c:v>142.57</c:v>
                </c:pt>
                <c:pt idx="9795">
                  <c:v>146.55000000000001</c:v>
                </c:pt>
                <c:pt idx="9796">
                  <c:v>141.54</c:v>
                </c:pt>
                <c:pt idx="9797">
                  <c:v>142.12</c:v>
                </c:pt>
                <c:pt idx="9798">
                  <c:v>146.68</c:v>
                </c:pt>
                <c:pt idx="9799">
                  <c:v>141.19</c:v>
                </c:pt>
                <c:pt idx="9800">
                  <c:v>139.22</c:v>
                </c:pt>
                <c:pt idx="9801">
                  <c:v>145.02000000000001</c:v>
                </c:pt>
                <c:pt idx="9802">
                  <c:v>138.85</c:v>
                </c:pt>
                <c:pt idx="9803">
                  <c:v>139.47999999999999</c:v>
                </c:pt>
                <c:pt idx="9804">
                  <c:v>139.6</c:v>
                </c:pt>
                <c:pt idx="9805">
                  <c:v>139.30000000000001</c:v>
                </c:pt>
                <c:pt idx="9806">
                  <c:v>138.09</c:v>
                </c:pt>
                <c:pt idx="9807">
                  <c:v>137.59</c:v>
                </c:pt>
                <c:pt idx="9808">
                  <c:v>134.82</c:v>
                </c:pt>
                <c:pt idx="9809">
                  <c:v>135.41999999999999</c:v>
                </c:pt>
                <c:pt idx="9810">
                  <c:v>134.66999999999999</c:v>
                </c:pt>
                <c:pt idx="9811">
                  <c:v>134.52000000000001</c:v>
                </c:pt>
                <c:pt idx="9812">
                  <c:v>139.44999999999999</c:v>
                </c:pt>
                <c:pt idx="9813">
                  <c:v>136.18</c:v>
                </c:pt>
                <c:pt idx="9814">
                  <c:v>135.12</c:v>
                </c:pt>
                <c:pt idx="9815">
                  <c:v>139.78</c:v>
                </c:pt>
                <c:pt idx="9816">
                  <c:v>134.74</c:v>
                </c:pt>
                <c:pt idx="9817">
                  <c:v>134.99</c:v>
                </c:pt>
                <c:pt idx="9818">
                  <c:v>140.36000000000001</c:v>
                </c:pt>
                <c:pt idx="9819">
                  <c:v>134.97</c:v>
                </c:pt>
                <c:pt idx="9820">
                  <c:v>135.22</c:v>
                </c:pt>
                <c:pt idx="9821">
                  <c:v>139.78</c:v>
                </c:pt>
                <c:pt idx="9822">
                  <c:v>135.16999999999999</c:v>
                </c:pt>
                <c:pt idx="9823">
                  <c:v>136.72999999999999</c:v>
                </c:pt>
                <c:pt idx="9824">
                  <c:v>143.22999999999999</c:v>
                </c:pt>
                <c:pt idx="9825">
                  <c:v>136.97999999999999</c:v>
                </c:pt>
                <c:pt idx="9826">
                  <c:v>136.68</c:v>
                </c:pt>
                <c:pt idx="9827">
                  <c:v>143.18</c:v>
                </c:pt>
                <c:pt idx="9828">
                  <c:v>137.87</c:v>
                </c:pt>
                <c:pt idx="9829">
                  <c:v>136</c:v>
                </c:pt>
                <c:pt idx="9830">
                  <c:v>144.46</c:v>
                </c:pt>
                <c:pt idx="9831">
                  <c:v>137.81</c:v>
                </c:pt>
                <c:pt idx="9832">
                  <c:v>138.12</c:v>
                </c:pt>
                <c:pt idx="9833">
                  <c:v>137.99</c:v>
                </c:pt>
                <c:pt idx="9834">
                  <c:v>138.77000000000001</c:v>
                </c:pt>
                <c:pt idx="9835">
                  <c:v>139.38</c:v>
                </c:pt>
                <c:pt idx="9836">
                  <c:v>140.06</c:v>
                </c:pt>
                <c:pt idx="9837">
                  <c:v>141.29</c:v>
                </c:pt>
                <c:pt idx="9838">
                  <c:v>140.36000000000001</c:v>
                </c:pt>
                <c:pt idx="9839">
                  <c:v>139.4</c:v>
                </c:pt>
                <c:pt idx="9840">
                  <c:v>139.6</c:v>
                </c:pt>
                <c:pt idx="9841">
                  <c:v>143.28</c:v>
                </c:pt>
                <c:pt idx="9842">
                  <c:v>138.38999999999999</c:v>
                </c:pt>
                <c:pt idx="9843">
                  <c:v>137.49</c:v>
                </c:pt>
                <c:pt idx="9844">
                  <c:v>141.94</c:v>
                </c:pt>
                <c:pt idx="9845">
                  <c:v>137.21</c:v>
                </c:pt>
                <c:pt idx="9846">
                  <c:v>137.34</c:v>
                </c:pt>
                <c:pt idx="9847">
                  <c:v>143.1</c:v>
                </c:pt>
                <c:pt idx="9848">
                  <c:v>137.34</c:v>
                </c:pt>
                <c:pt idx="9849">
                  <c:v>138.22</c:v>
                </c:pt>
                <c:pt idx="9850">
                  <c:v>143.30000000000001</c:v>
                </c:pt>
                <c:pt idx="9851">
                  <c:v>138.80000000000001</c:v>
                </c:pt>
                <c:pt idx="9852">
                  <c:v>140.43</c:v>
                </c:pt>
                <c:pt idx="9853">
                  <c:v>145.77000000000001</c:v>
                </c:pt>
                <c:pt idx="9854">
                  <c:v>139.80000000000001</c:v>
                </c:pt>
                <c:pt idx="9855">
                  <c:v>140.91</c:v>
                </c:pt>
                <c:pt idx="9856">
                  <c:v>145.24</c:v>
                </c:pt>
                <c:pt idx="9857">
                  <c:v>139.78</c:v>
                </c:pt>
                <c:pt idx="9858">
                  <c:v>139.30000000000001</c:v>
                </c:pt>
                <c:pt idx="9859">
                  <c:v>147.71</c:v>
                </c:pt>
                <c:pt idx="9860">
                  <c:v>138.24</c:v>
                </c:pt>
                <c:pt idx="9861">
                  <c:v>137.74</c:v>
                </c:pt>
                <c:pt idx="9862">
                  <c:v>136.30000000000001</c:v>
                </c:pt>
                <c:pt idx="9863">
                  <c:v>137.74</c:v>
                </c:pt>
                <c:pt idx="9864">
                  <c:v>138.65</c:v>
                </c:pt>
                <c:pt idx="9865">
                  <c:v>137.99</c:v>
                </c:pt>
                <c:pt idx="9866">
                  <c:v>139.53</c:v>
                </c:pt>
                <c:pt idx="9867">
                  <c:v>139.68</c:v>
                </c:pt>
                <c:pt idx="9868">
                  <c:v>140.08000000000001</c:v>
                </c:pt>
                <c:pt idx="9869">
                  <c:v>139.47999999999999</c:v>
                </c:pt>
                <c:pt idx="9870">
                  <c:v>145.59</c:v>
                </c:pt>
                <c:pt idx="9871">
                  <c:v>139.25</c:v>
                </c:pt>
                <c:pt idx="9872">
                  <c:v>139.43</c:v>
                </c:pt>
                <c:pt idx="9873">
                  <c:v>143.19999999999999</c:v>
                </c:pt>
                <c:pt idx="9874">
                  <c:v>140.22999999999999</c:v>
                </c:pt>
                <c:pt idx="9875">
                  <c:v>139.4</c:v>
                </c:pt>
                <c:pt idx="9876">
                  <c:v>142.72</c:v>
                </c:pt>
                <c:pt idx="9877">
                  <c:v>136.66</c:v>
                </c:pt>
                <c:pt idx="9878">
                  <c:v>135.83000000000001</c:v>
                </c:pt>
                <c:pt idx="9879">
                  <c:v>140.96</c:v>
                </c:pt>
                <c:pt idx="9880">
                  <c:v>136.86000000000001</c:v>
                </c:pt>
                <c:pt idx="9881">
                  <c:v>136.58000000000001</c:v>
                </c:pt>
                <c:pt idx="9882">
                  <c:v>142.57</c:v>
                </c:pt>
                <c:pt idx="9883">
                  <c:v>137.38999999999999</c:v>
                </c:pt>
                <c:pt idx="9884">
                  <c:v>136.05000000000001</c:v>
                </c:pt>
                <c:pt idx="9885">
                  <c:v>143.53</c:v>
                </c:pt>
                <c:pt idx="9886">
                  <c:v>136.86000000000001</c:v>
                </c:pt>
                <c:pt idx="9887">
                  <c:v>136.58000000000001</c:v>
                </c:pt>
                <c:pt idx="9888">
                  <c:v>144.74</c:v>
                </c:pt>
                <c:pt idx="9889">
                  <c:v>134.99</c:v>
                </c:pt>
                <c:pt idx="9890">
                  <c:v>135.57</c:v>
                </c:pt>
                <c:pt idx="9891">
                  <c:v>136.28</c:v>
                </c:pt>
                <c:pt idx="9892">
                  <c:v>136.78</c:v>
                </c:pt>
                <c:pt idx="9893">
                  <c:v>136.93</c:v>
                </c:pt>
                <c:pt idx="9894">
                  <c:v>138.75</c:v>
                </c:pt>
                <c:pt idx="9895">
                  <c:v>138.13999999999999</c:v>
                </c:pt>
                <c:pt idx="9896">
                  <c:v>143.47999999999999</c:v>
                </c:pt>
                <c:pt idx="9897">
                  <c:v>139.93</c:v>
                </c:pt>
                <c:pt idx="9898">
                  <c:v>141.06</c:v>
                </c:pt>
                <c:pt idx="9899">
                  <c:v>145.82</c:v>
                </c:pt>
                <c:pt idx="9900">
                  <c:v>141.57</c:v>
                </c:pt>
                <c:pt idx="9901">
                  <c:v>141.79</c:v>
                </c:pt>
                <c:pt idx="9902">
                  <c:v>147.28</c:v>
                </c:pt>
                <c:pt idx="9903">
                  <c:v>142.37</c:v>
                </c:pt>
                <c:pt idx="9904">
                  <c:v>141.88999999999999</c:v>
                </c:pt>
                <c:pt idx="9905">
                  <c:v>146.94999999999999</c:v>
                </c:pt>
                <c:pt idx="9906">
                  <c:v>140.47999999999999</c:v>
                </c:pt>
                <c:pt idx="9907">
                  <c:v>141.54</c:v>
                </c:pt>
                <c:pt idx="9908">
                  <c:v>147.08000000000001</c:v>
                </c:pt>
                <c:pt idx="9909">
                  <c:v>142.44999999999999</c:v>
                </c:pt>
                <c:pt idx="9910">
                  <c:v>141.77000000000001</c:v>
                </c:pt>
                <c:pt idx="9911">
                  <c:v>147.41</c:v>
                </c:pt>
                <c:pt idx="9912">
                  <c:v>142.30000000000001</c:v>
                </c:pt>
                <c:pt idx="9913">
                  <c:v>140.76</c:v>
                </c:pt>
                <c:pt idx="9914">
                  <c:v>148.54</c:v>
                </c:pt>
                <c:pt idx="9915">
                  <c:v>140.01</c:v>
                </c:pt>
                <c:pt idx="9916">
                  <c:v>139.80000000000001</c:v>
                </c:pt>
                <c:pt idx="9917">
                  <c:v>141.29</c:v>
                </c:pt>
                <c:pt idx="9918">
                  <c:v>140.74</c:v>
                </c:pt>
                <c:pt idx="9919">
                  <c:v>142.93</c:v>
                </c:pt>
                <c:pt idx="9920">
                  <c:v>143.88</c:v>
                </c:pt>
                <c:pt idx="9921">
                  <c:v>143.4</c:v>
                </c:pt>
                <c:pt idx="9922">
                  <c:v>144.51</c:v>
                </c:pt>
                <c:pt idx="9923">
                  <c:v>144.18</c:v>
                </c:pt>
                <c:pt idx="9924">
                  <c:v>142.32</c:v>
                </c:pt>
                <c:pt idx="9925">
                  <c:v>146.78</c:v>
                </c:pt>
                <c:pt idx="9926">
                  <c:v>141.31</c:v>
                </c:pt>
                <c:pt idx="9927">
                  <c:v>139.5</c:v>
                </c:pt>
                <c:pt idx="9928">
                  <c:v>143.28</c:v>
                </c:pt>
                <c:pt idx="9929">
                  <c:v>138.66999999999999</c:v>
                </c:pt>
                <c:pt idx="9930">
                  <c:v>139.19999999999999</c:v>
                </c:pt>
                <c:pt idx="9931">
                  <c:v>144.34</c:v>
                </c:pt>
                <c:pt idx="9932">
                  <c:v>139.9</c:v>
                </c:pt>
                <c:pt idx="9933">
                  <c:v>139.27000000000001</c:v>
                </c:pt>
                <c:pt idx="9934">
                  <c:v>144.96</c:v>
                </c:pt>
                <c:pt idx="9935">
                  <c:v>140.06</c:v>
                </c:pt>
                <c:pt idx="9936">
                  <c:v>140.99</c:v>
                </c:pt>
                <c:pt idx="9937">
                  <c:v>145.38999999999999</c:v>
                </c:pt>
                <c:pt idx="9938">
                  <c:v>137.99</c:v>
                </c:pt>
                <c:pt idx="9939">
                  <c:v>137.13</c:v>
                </c:pt>
                <c:pt idx="9940">
                  <c:v>142.09</c:v>
                </c:pt>
                <c:pt idx="9941">
                  <c:v>136.43</c:v>
                </c:pt>
                <c:pt idx="9942">
                  <c:v>136.38</c:v>
                </c:pt>
                <c:pt idx="9943">
                  <c:v>145.09</c:v>
                </c:pt>
                <c:pt idx="9944">
                  <c:v>136.05000000000001</c:v>
                </c:pt>
                <c:pt idx="9945">
                  <c:v>136.15</c:v>
                </c:pt>
                <c:pt idx="9946">
                  <c:v>138.07</c:v>
                </c:pt>
                <c:pt idx="9947">
                  <c:v>135.57</c:v>
                </c:pt>
                <c:pt idx="9948">
                  <c:v>134.13999999999999</c:v>
                </c:pt>
                <c:pt idx="9949">
                  <c:v>132.91</c:v>
                </c:pt>
                <c:pt idx="9950">
                  <c:v>132.75</c:v>
                </c:pt>
                <c:pt idx="9951">
                  <c:v>137.94</c:v>
                </c:pt>
                <c:pt idx="9952">
                  <c:v>133.11000000000001</c:v>
                </c:pt>
                <c:pt idx="9953">
                  <c:v>135.16999999999999</c:v>
                </c:pt>
                <c:pt idx="9954">
                  <c:v>140.46</c:v>
                </c:pt>
                <c:pt idx="9955">
                  <c:v>135.78</c:v>
                </c:pt>
                <c:pt idx="9956">
                  <c:v>136.83000000000001</c:v>
                </c:pt>
                <c:pt idx="9957">
                  <c:v>142.30000000000001</c:v>
                </c:pt>
                <c:pt idx="9958">
                  <c:v>137.99</c:v>
                </c:pt>
                <c:pt idx="9959">
                  <c:v>136.66</c:v>
                </c:pt>
                <c:pt idx="9960">
                  <c:v>140.94</c:v>
                </c:pt>
                <c:pt idx="9961">
                  <c:v>135.25</c:v>
                </c:pt>
                <c:pt idx="9962">
                  <c:v>135.6</c:v>
                </c:pt>
                <c:pt idx="9963">
                  <c:v>140.84</c:v>
                </c:pt>
                <c:pt idx="9964">
                  <c:v>135.75</c:v>
                </c:pt>
                <c:pt idx="9965">
                  <c:v>135.4</c:v>
                </c:pt>
                <c:pt idx="9966">
                  <c:v>140.68</c:v>
                </c:pt>
                <c:pt idx="9967">
                  <c:v>134.54</c:v>
                </c:pt>
                <c:pt idx="9968">
                  <c:v>133.99</c:v>
                </c:pt>
                <c:pt idx="9969">
                  <c:v>140.16</c:v>
                </c:pt>
                <c:pt idx="9970">
                  <c:v>134.19</c:v>
                </c:pt>
                <c:pt idx="9971">
                  <c:v>133.81</c:v>
                </c:pt>
                <c:pt idx="9972">
                  <c:v>131.55000000000001</c:v>
                </c:pt>
                <c:pt idx="9973">
                  <c:v>133.22999999999999</c:v>
                </c:pt>
                <c:pt idx="9974">
                  <c:v>132.83000000000001</c:v>
                </c:pt>
                <c:pt idx="9975">
                  <c:v>133.96</c:v>
                </c:pt>
                <c:pt idx="9976">
                  <c:v>133.91</c:v>
                </c:pt>
                <c:pt idx="9977">
                  <c:v>135.88</c:v>
                </c:pt>
                <c:pt idx="9978">
                  <c:v>136.28</c:v>
                </c:pt>
                <c:pt idx="9979">
                  <c:v>137.56</c:v>
                </c:pt>
                <c:pt idx="9980">
                  <c:v>143.86000000000001</c:v>
                </c:pt>
                <c:pt idx="9981">
                  <c:v>138.09</c:v>
                </c:pt>
                <c:pt idx="9982">
                  <c:v>139.27000000000001</c:v>
                </c:pt>
                <c:pt idx="9983">
                  <c:v>143.1</c:v>
                </c:pt>
                <c:pt idx="9984">
                  <c:v>137.56</c:v>
                </c:pt>
                <c:pt idx="9985">
                  <c:v>135.80000000000001</c:v>
                </c:pt>
                <c:pt idx="9986">
                  <c:v>141.38999999999999</c:v>
                </c:pt>
                <c:pt idx="9987">
                  <c:v>136.93</c:v>
                </c:pt>
                <c:pt idx="9988">
                  <c:v>137.31</c:v>
                </c:pt>
                <c:pt idx="9989">
                  <c:v>143.63</c:v>
                </c:pt>
                <c:pt idx="9990">
                  <c:v>139.19999999999999</c:v>
                </c:pt>
                <c:pt idx="9991">
                  <c:v>140.68</c:v>
                </c:pt>
                <c:pt idx="9992">
                  <c:v>145.54</c:v>
                </c:pt>
                <c:pt idx="9993">
                  <c:v>140.26</c:v>
                </c:pt>
                <c:pt idx="9994">
                  <c:v>140.33000000000001</c:v>
                </c:pt>
                <c:pt idx="9995">
                  <c:v>147.43</c:v>
                </c:pt>
                <c:pt idx="9996">
                  <c:v>141.52000000000001</c:v>
                </c:pt>
                <c:pt idx="9997">
                  <c:v>142.37</c:v>
                </c:pt>
                <c:pt idx="9998">
                  <c:v>149.80000000000001</c:v>
                </c:pt>
                <c:pt idx="9999">
                  <c:v>142.52000000000001</c:v>
                </c:pt>
                <c:pt idx="10000">
                  <c:v>143.86000000000001</c:v>
                </c:pt>
                <c:pt idx="10001">
                  <c:v>144.18</c:v>
                </c:pt>
                <c:pt idx="10002">
                  <c:v>142.9</c:v>
                </c:pt>
                <c:pt idx="10003">
                  <c:v>142.32</c:v>
                </c:pt>
                <c:pt idx="10004">
                  <c:v>143.1</c:v>
                </c:pt>
                <c:pt idx="10005">
                  <c:v>142.62</c:v>
                </c:pt>
                <c:pt idx="10006">
                  <c:v>141.09</c:v>
                </c:pt>
                <c:pt idx="10007">
                  <c:v>141.16</c:v>
                </c:pt>
                <c:pt idx="10008">
                  <c:v>140.08000000000001</c:v>
                </c:pt>
                <c:pt idx="10009">
                  <c:v>145.19</c:v>
                </c:pt>
                <c:pt idx="10010">
                  <c:v>138.91999999999999</c:v>
                </c:pt>
                <c:pt idx="10011">
                  <c:v>138.29</c:v>
                </c:pt>
                <c:pt idx="10012">
                  <c:v>143.58000000000001</c:v>
                </c:pt>
                <c:pt idx="10013">
                  <c:v>139.65</c:v>
                </c:pt>
                <c:pt idx="10014">
                  <c:v>140.71</c:v>
                </c:pt>
                <c:pt idx="10015">
                  <c:v>146.4</c:v>
                </c:pt>
                <c:pt idx="10016">
                  <c:v>139.22</c:v>
                </c:pt>
                <c:pt idx="10017">
                  <c:v>138.85</c:v>
                </c:pt>
                <c:pt idx="10018">
                  <c:v>143.93</c:v>
                </c:pt>
                <c:pt idx="10019">
                  <c:v>137.56</c:v>
                </c:pt>
                <c:pt idx="10020">
                  <c:v>137.87</c:v>
                </c:pt>
                <c:pt idx="10021">
                  <c:v>144.22999999999999</c:v>
                </c:pt>
                <c:pt idx="10022">
                  <c:v>140.38</c:v>
                </c:pt>
                <c:pt idx="10023">
                  <c:v>141.63999999999999</c:v>
                </c:pt>
                <c:pt idx="10024">
                  <c:v>147.66</c:v>
                </c:pt>
                <c:pt idx="10025">
                  <c:v>140.41</c:v>
                </c:pt>
                <c:pt idx="10026">
                  <c:v>139.05000000000001</c:v>
                </c:pt>
                <c:pt idx="10027">
                  <c:v>148.82</c:v>
                </c:pt>
                <c:pt idx="10028">
                  <c:v>137.71</c:v>
                </c:pt>
                <c:pt idx="10029">
                  <c:v>137.79</c:v>
                </c:pt>
                <c:pt idx="10030">
                  <c:v>138.97</c:v>
                </c:pt>
                <c:pt idx="10031">
                  <c:v>140.76</c:v>
                </c:pt>
                <c:pt idx="10032">
                  <c:v>140.91</c:v>
                </c:pt>
                <c:pt idx="10033">
                  <c:v>141.88999999999999</c:v>
                </c:pt>
                <c:pt idx="10034">
                  <c:v>140.91</c:v>
                </c:pt>
                <c:pt idx="10035">
                  <c:v>145.75</c:v>
                </c:pt>
                <c:pt idx="10036">
                  <c:v>142.27000000000001</c:v>
                </c:pt>
                <c:pt idx="10037">
                  <c:v>141.54</c:v>
                </c:pt>
                <c:pt idx="10038">
                  <c:v>145.54</c:v>
                </c:pt>
                <c:pt idx="10039">
                  <c:v>139.43</c:v>
                </c:pt>
                <c:pt idx="10040">
                  <c:v>138.87</c:v>
                </c:pt>
                <c:pt idx="10041">
                  <c:v>143.53</c:v>
                </c:pt>
                <c:pt idx="10042">
                  <c:v>138.62</c:v>
                </c:pt>
                <c:pt idx="10043">
                  <c:v>137.34</c:v>
                </c:pt>
                <c:pt idx="10044">
                  <c:v>143.66</c:v>
                </c:pt>
                <c:pt idx="10045">
                  <c:v>137.56</c:v>
                </c:pt>
                <c:pt idx="10046">
                  <c:v>137.26</c:v>
                </c:pt>
                <c:pt idx="10047">
                  <c:v>141.74</c:v>
                </c:pt>
                <c:pt idx="10048">
                  <c:v>138.19</c:v>
                </c:pt>
                <c:pt idx="10049">
                  <c:v>138.24</c:v>
                </c:pt>
                <c:pt idx="10050">
                  <c:v>143.88</c:v>
                </c:pt>
                <c:pt idx="10051">
                  <c:v>139.4</c:v>
                </c:pt>
                <c:pt idx="10052">
                  <c:v>140.96</c:v>
                </c:pt>
                <c:pt idx="10053">
                  <c:v>149.22</c:v>
                </c:pt>
                <c:pt idx="10054">
                  <c:v>141.11000000000001</c:v>
                </c:pt>
                <c:pt idx="10055">
                  <c:v>141.29</c:v>
                </c:pt>
                <c:pt idx="10056">
                  <c:v>141.84</c:v>
                </c:pt>
                <c:pt idx="10057">
                  <c:v>141.04</c:v>
                </c:pt>
                <c:pt idx="10058">
                  <c:v>141.82</c:v>
                </c:pt>
                <c:pt idx="10059">
                  <c:v>141.59</c:v>
                </c:pt>
                <c:pt idx="10060">
                  <c:v>141.69</c:v>
                </c:pt>
                <c:pt idx="10061">
                  <c:v>143.78</c:v>
                </c:pt>
                <c:pt idx="10062">
                  <c:v>143.30000000000001</c:v>
                </c:pt>
                <c:pt idx="10063">
                  <c:v>142.93</c:v>
                </c:pt>
                <c:pt idx="10064">
                  <c:v>148.19</c:v>
                </c:pt>
                <c:pt idx="10065">
                  <c:v>141.41</c:v>
                </c:pt>
                <c:pt idx="10066">
                  <c:v>139.88</c:v>
                </c:pt>
                <c:pt idx="10067">
                  <c:v>144.91</c:v>
                </c:pt>
                <c:pt idx="10068">
                  <c:v>140.71</c:v>
                </c:pt>
                <c:pt idx="10069">
                  <c:v>140.94</c:v>
                </c:pt>
                <c:pt idx="10070">
                  <c:v>146.80000000000001</c:v>
                </c:pt>
                <c:pt idx="10071">
                  <c:v>140.51</c:v>
                </c:pt>
                <c:pt idx="10072">
                  <c:v>139.5</c:v>
                </c:pt>
                <c:pt idx="10073">
                  <c:v>145.27000000000001</c:v>
                </c:pt>
                <c:pt idx="10074">
                  <c:v>141.04</c:v>
                </c:pt>
                <c:pt idx="10075">
                  <c:v>139.97999999999999</c:v>
                </c:pt>
                <c:pt idx="10076">
                  <c:v>144.26</c:v>
                </c:pt>
                <c:pt idx="10077">
                  <c:v>140.61000000000001</c:v>
                </c:pt>
                <c:pt idx="10078">
                  <c:v>141.47</c:v>
                </c:pt>
                <c:pt idx="10079">
                  <c:v>148.11000000000001</c:v>
                </c:pt>
                <c:pt idx="10080">
                  <c:v>141.16</c:v>
                </c:pt>
                <c:pt idx="10081">
                  <c:v>142.52000000000001</c:v>
                </c:pt>
                <c:pt idx="10082">
                  <c:v>150.88</c:v>
                </c:pt>
                <c:pt idx="10083">
                  <c:v>141.59</c:v>
                </c:pt>
                <c:pt idx="10084">
                  <c:v>140.96</c:v>
                </c:pt>
                <c:pt idx="10085">
                  <c:v>140.84</c:v>
                </c:pt>
                <c:pt idx="10086">
                  <c:v>139.58000000000001</c:v>
                </c:pt>
                <c:pt idx="10087">
                  <c:v>140.11000000000001</c:v>
                </c:pt>
                <c:pt idx="10088">
                  <c:v>138.37</c:v>
                </c:pt>
                <c:pt idx="10089">
                  <c:v>137.63999999999999</c:v>
                </c:pt>
                <c:pt idx="10090">
                  <c:v>136.19999999999999</c:v>
                </c:pt>
                <c:pt idx="10091">
                  <c:v>138.41999999999999</c:v>
                </c:pt>
                <c:pt idx="10092">
                  <c:v>137.03</c:v>
                </c:pt>
                <c:pt idx="10093">
                  <c:v>142.41999999999999</c:v>
                </c:pt>
                <c:pt idx="10094">
                  <c:v>138.6</c:v>
                </c:pt>
                <c:pt idx="10095">
                  <c:v>138.34</c:v>
                </c:pt>
                <c:pt idx="10096">
                  <c:v>143.55000000000001</c:v>
                </c:pt>
                <c:pt idx="10097">
                  <c:v>138.62</c:v>
                </c:pt>
                <c:pt idx="10098">
                  <c:v>136.81</c:v>
                </c:pt>
                <c:pt idx="10099">
                  <c:v>140.94</c:v>
                </c:pt>
                <c:pt idx="10100">
                  <c:v>136.47999999999999</c:v>
                </c:pt>
                <c:pt idx="10101">
                  <c:v>135.88</c:v>
                </c:pt>
                <c:pt idx="10102">
                  <c:v>141.04</c:v>
                </c:pt>
                <c:pt idx="10103">
                  <c:v>136.97999999999999</c:v>
                </c:pt>
                <c:pt idx="10104">
                  <c:v>136.51</c:v>
                </c:pt>
                <c:pt idx="10105">
                  <c:v>142.12</c:v>
                </c:pt>
                <c:pt idx="10106">
                  <c:v>136.35</c:v>
                </c:pt>
                <c:pt idx="10107">
                  <c:v>136.76</c:v>
                </c:pt>
                <c:pt idx="10108">
                  <c:v>142.35</c:v>
                </c:pt>
                <c:pt idx="10109">
                  <c:v>137.11000000000001</c:v>
                </c:pt>
                <c:pt idx="10110">
                  <c:v>135.97999999999999</c:v>
                </c:pt>
                <c:pt idx="10111">
                  <c:v>145.91999999999999</c:v>
                </c:pt>
                <c:pt idx="10112">
                  <c:v>136.83000000000001</c:v>
                </c:pt>
                <c:pt idx="10113">
                  <c:v>136.47999999999999</c:v>
                </c:pt>
                <c:pt idx="10114">
                  <c:v>137.21</c:v>
                </c:pt>
                <c:pt idx="10115">
                  <c:v>136.83000000000001</c:v>
                </c:pt>
                <c:pt idx="10116">
                  <c:v>135.6</c:v>
                </c:pt>
                <c:pt idx="10117">
                  <c:v>134.74</c:v>
                </c:pt>
                <c:pt idx="10118">
                  <c:v>134.41999999999999</c:v>
                </c:pt>
                <c:pt idx="10119">
                  <c:v>139.97999999999999</c:v>
                </c:pt>
                <c:pt idx="10120">
                  <c:v>135.41999999999999</c:v>
                </c:pt>
                <c:pt idx="10121">
                  <c:v>137.19</c:v>
                </c:pt>
                <c:pt idx="10122">
                  <c:v>140.58000000000001</c:v>
                </c:pt>
                <c:pt idx="10123">
                  <c:v>135.05000000000001</c:v>
                </c:pt>
                <c:pt idx="10124">
                  <c:v>135.9</c:v>
                </c:pt>
                <c:pt idx="10125">
                  <c:v>141.26</c:v>
                </c:pt>
                <c:pt idx="10126">
                  <c:v>137.49</c:v>
                </c:pt>
                <c:pt idx="10127">
                  <c:v>138.75</c:v>
                </c:pt>
                <c:pt idx="10128">
                  <c:v>143.97999999999999</c:v>
                </c:pt>
                <c:pt idx="10129">
                  <c:v>140.03</c:v>
                </c:pt>
                <c:pt idx="10130">
                  <c:v>140.31</c:v>
                </c:pt>
                <c:pt idx="10131">
                  <c:v>146.6</c:v>
                </c:pt>
                <c:pt idx="10132">
                  <c:v>140.88999999999999</c:v>
                </c:pt>
                <c:pt idx="10133">
                  <c:v>139.65</c:v>
                </c:pt>
                <c:pt idx="10134">
                  <c:v>143.93</c:v>
                </c:pt>
                <c:pt idx="10135">
                  <c:v>137.36000000000001</c:v>
                </c:pt>
                <c:pt idx="10136">
                  <c:v>137.21</c:v>
                </c:pt>
                <c:pt idx="10137">
                  <c:v>145.32</c:v>
                </c:pt>
                <c:pt idx="10138">
                  <c:v>136.91</c:v>
                </c:pt>
                <c:pt idx="10139">
                  <c:v>138.52000000000001</c:v>
                </c:pt>
                <c:pt idx="10140">
                  <c:v>138.80000000000001</c:v>
                </c:pt>
                <c:pt idx="10141">
                  <c:v>137.88999999999999</c:v>
                </c:pt>
                <c:pt idx="10142">
                  <c:v>138.69999999999999</c:v>
                </c:pt>
                <c:pt idx="10143">
                  <c:v>140.01</c:v>
                </c:pt>
                <c:pt idx="10144">
                  <c:v>139.02000000000001</c:v>
                </c:pt>
                <c:pt idx="10145">
                  <c:v>138.66999999999999</c:v>
                </c:pt>
                <c:pt idx="10146">
                  <c:v>137.21</c:v>
                </c:pt>
                <c:pt idx="10147">
                  <c:v>137.01</c:v>
                </c:pt>
                <c:pt idx="10148">
                  <c:v>143.18</c:v>
                </c:pt>
                <c:pt idx="10149">
                  <c:v>138.65</c:v>
                </c:pt>
                <c:pt idx="10150">
                  <c:v>139.07</c:v>
                </c:pt>
                <c:pt idx="10151">
                  <c:v>143.83000000000001</c:v>
                </c:pt>
                <c:pt idx="10152">
                  <c:v>139.15</c:v>
                </c:pt>
                <c:pt idx="10153">
                  <c:v>139.72999999999999</c:v>
                </c:pt>
                <c:pt idx="10154">
                  <c:v>144.96</c:v>
                </c:pt>
                <c:pt idx="10155">
                  <c:v>140.86000000000001</c:v>
                </c:pt>
                <c:pt idx="10156">
                  <c:v>141.04</c:v>
                </c:pt>
                <c:pt idx="10157">
                  <c:v>148.24</c:v>
                </c:pt>
                <c:pt idx="10158">
                  <c:v>143.19999999999999</c:v>
                </c:pt>
                <c:pt idx="10159">
                  <c:v>144.28</c:v>
                </c:pt>
                <c:pt idx="10160">
                  <c:v>148.46</c:v>
                </c:pt>
                <c:pt idx="10161">
                  <c:v>142.25</c:v>
                </c:pt>
                <c:pt idx="10162">
                  <c:v>140.88999999999999</c:v>
                </c:pt>
                <c:pt idx="10163">
                  <c:v>148.01</c:v>
                </c:pt>
                <c:pt idx="10164">
                  <c:v>141.63999999999999</c:v>
                </c:pt>
                <c:pt idx="10165">
                  <c:v>142.02000000000001</c:v>
                </c:pt>
                <c:pt idx="10166">
                  <c:v>150.18</c:v>
                </c:pt>
                <c:pt idx="10167">
                  <c:v>138.37</c:v>
                </c:pt>
                <c:pt idx="10168">
                  <c:v>138.49</c:v>
                </c:pt>
                <c:pt idx="10169">
                  <c:v>139.55000000000001</c:v>
                </c:pt>
                <c:pt idx="10170">
                  <c:v>139.5</c:v>
                </c:pt>
                <c:pt idx="10171">
                  <c:v>140.36000000000001</c:v>
                </c:pt>
                <c:pt idx="10172">
                  <c:v>140.33000000000001</c:v>
                </c:pt>
                <c:pt idx="10173">
                  <c:v>139.33000000000001</c:v>
                </c:pt>
                <c:pt idx="10174">
                  <c:v>145.27000000000001</c:v>
                </c:pt>
                <c:pt idx="10175">
                  <c:v>141.88999999999999</c:v>
                </c:pt>
                <c:pt idx="10176">
                  <c:v>141.57</c:v>
                </c:pt>
                <c:pt idx="10177">
                  <c:v>145.85</c:v>
                </c:pt>
                <c:pt idx="10178">
                  <c:v>140.61000000000001</c:v>
                </c:pt>
                <c:pt idx="10179">
                  <c:v>141.16</c:v>
                </c:pt>
                <c:pt idx="10180">
                  <c:v>145.94999999999999</c:v>
                </c:pt>
                <c:pt idx="10181">
                  <c:v>140.63</c:v>
                </c:pt>
                <c:pt idx="10182">
                  <c:v>139.27000000000001</c:v>
                </c:pt>
                <c:pt idx="10183">
                  <c:v>145.32</c:v>
                </c:pt>
                <c:pt idx="10184">
                  <c:v>139.58000000000001</c:v>
                </c:pt>
                <c:pt idx="10185">
                  <c:v>140.26</c:v>
                </c:pt>
                <c:pt idx="10186">
                  <c:v>145.34</c:v>
                </c:pt>
                <c:pt idx="10187">
                  <c:v>139.72999999999999</c:v>
                </c:pt>
                <c:pt idx="10188">
                  <c:v>140.08000000000001</c:v>
                </c:pt>
                <c:pt idx="10189">
                  <c:v>145.07</c:v>
                </c:pt>
                <c:pt idx="10190">
                  <c:v>139.78</c:v>
                </c:pt>
                <c:pt idx="10191">
                  <c:v>140.79</c:v>
                </c:pt>
                <c:pt idx="10192">
                  <c:v>147.71</c:v>
                </c:pt>
                <c:pt idx="10193">
                  <c:v>141.84</c:v>
                </c:pt>
                <c:pt idx="10194">
                  <c:v>142.77000000000001</c:v>
                </c:pt>
                <c:pt idx="10195">
                  <c:v>142.12</c:v>
                </c:pt>
                <c:pt idx="10196">
                  <c:v>141.06</c:v>
                </c:pt>
                <c:pt idx="10197">
                  <c:v>141.57</c:v>
                </c:pt>
                <c:pt idx="10198">
                  <c:v>141.01</c:v>
                </c:pt>
                <c:pt idx="10199">
                  <c:v>138.77000000000001</c:v>
                </c:pt>
                <c:pt idx="10200">
                  <c:v>137.71</c:v>
                </c:pt>
                <c:pt idx="10201">
                  <c:v>138.41999999999999</c:v>
                </c:pt>
                <c:pt idx="10202">
                  <c:v>137.76</c:v>
                </c:pt>
                <c:pt idx="10203">
                  <c:v>143.4</c:v>
                </c:pt>
                <c:pt idx="10204">
                  <c:v>137.59</c:v>
                </c:pt>
                <c:pt idx="10205">
                  <c:v>136.28</c:v>
                </c:pt>
                <c:pt idx="10206">
                  <c:v>139.53</c:v>
                </c:pt>
                <c:pt idx="10207">
                  <c:v>133.76</c:v>
                </c:pt>
                <c:pt idx="10208">
                  <c:v>132.97999999999999</c:v>
                </c:pt>
                <c:pt idx="10209">
                  <c:v>139.1</c:v>
                </c:pt>
                <c:pt idx="10210">
                  <c:v>135.1</c:v>
                </c:pt>
                <c:pt idx="10211">
                  <c:v>136.61000000000001</c:v>
                </c:pt>
                <c:pt idx="10212">
                  <c:v>142.25</c:v>
                </c:pt>
                <c:pt idx="10213">
                  <c:v>136.78</c:v>
                </c:pt>
                <c:pt idx="10214">
                  <c:v>138.66999999999999</c:v>
                </c:pt>
                <c:pt idx="10215">
                  <c:v>143.88</c:v>
                </c:pt>
                <c:pt idx="10216">
                  <c:v>138.44</c:v>
                </c:pt>
                <c:pt idx="10217">
                  <c:v>139.25</c:v>
                </c:pt>
                <c:pt idx="10218">
                  <c:v>146.80000000000001</c:v>
                </c:pt>
                <c:pt idx="10219">
                  <c:v>141.77000000000001</c:v>
                </c:pt>
                <c:pt idx="10220">
                  <c:v>141.72</c:v>
                </c:pt>
                <c:pt idx="10221">
                  <c:v>149.16999999999999</c:v>
                </c:pt>
                <c:pt idx="10222">
                  <c:v>140.18</c:v>
                </c:pt>
                <c:pt idx="10223">
                  <c:v>139.58000000000001</c:v>
                </c:pt>
                <c:pt idx="10224">
                  <c:v>140.76</c:v>
                </c:pt>
                <c:pt idx="10225">
                  <c:v>139.72999999999999</c:v>
                </c:pt>
                <c:pt idx="10226">
                  <c:v>140.79</c:v>
                </c:pt>
                <c:pt idx="10227">
                  <c:v>141.16</c:v>
                </c:pt>
                <c:pt idx="10228">
                  <c:v>140.84</c:v>
                </c:pt>
                <c:pt idx="10229">
                  <c:v>140.51</c:v>
                </c:pt>
                <c:pt idx="10230">
                  <c:v>140.63</c:v>
                </c:pt>
                <c:pt idx="10231">
                  <c:v>141.79</c:v>
                </c:pt>
                <c:pt idx="10232">
                  <c:v>147.72999999999999</c:v>
                </c:pt>
                <c:pt idx="10233">
                  <c:v>141.38999999999999</c:v>
                </c:pt>
                <c:pt idx="10234">
                  <c:v>139.88</c:v>
                </c:pt>
                <c:pt idx="10235">
                  <c:v>144.26</c:v>
                </c:pt>
                <c:pt idx="10236">
                  <c:v>139.72999999999999</c:v>
                </c:pt>
                <c:pt idx="10237">
                  <c:v>140.38</c:v>
                </c:pt>
                <c:pt idx="10238">
                  <c:v>145.19</c:v>
                </c:pt>
                <c:pt idx="10239">
                  <c:v>142.04</c:v>
                </c:pt>
                <c:pt idx="10240">
                  <c:v>141.79</c:v>
                </c:pt>
                <c:pt idx="10241">
                  <c:v>145.94999999999999</c:v>
                </c:pt>
                <c:pt idx="10242">
                  <c:v>140.26</c:v>
                </c:pt>
                <c:pt idx="10243">
                  <c:v>139.78</c:v>
                </c:pt>
                <c:pt idx="10244">
                  <c:v>145.87</c:v>
                </c:pt>
                <c:pt idx="10245">
                  <c:v>139.27000000000001</c:v>
                </c:pt>
                <c:pt idx="10246">
                  <c:v>140.53</c:v>
                </c:pt>
                <c:pt idx="10247">
                  <c:v>147.05000000000001</c:v>
                </c:pt>
                <c:pt idx="10248">
                  <c:v>140.99</c:v>
                </c:pt>
                <c:pt idx="10249">
                  <c:v>141.44</c:v>
                </c:pt>
                <c:pt idx="10250">
                  <c:v>151.63999999999999</c:v>
                </c:pt>
                <c:pt idx="10251">
                  <c:v>142.52000000000001</c:v>
                </c:pt>
                <c:pt idx="10252">
                  <c:v>143.25</c:v>
                </c:pt>
                <c:pt idx="10253">
                  <c:v>142.32</c:v>
                </c:pt>
                <c:pt idx="10254">
                  <c:v>142.15</c:v>
                </c:pt>
                <c:pt idx="10255">
                  <c:v>142.94999999999999</c:v>
                </c:pt>
                <c:pt idx="10256">
                  <c:v>141.21</c:v>
                </c:pt>
                <c:pt idx="10257">
                  <c:v>141.21</c:v>
                </c:pt>
                <c:pt idx="10258">
                  <c:v>145.97</c:v>
                </c:pt>
                <c:pt idx="10259">
                  <c:v>141.38999999999999</c:v>
                </c:pt>
                <c:pt idx="10260">
                  <c:v>141.84</c:v>
                </c:pt>
                <c:pt idx="10261">
                  <c:v>147.41</c:v>
                </c:pt>
                <c:pt idx="10262">
                  <c:v>142.12</c:v>
                </c:pt>
                <c:pt idx="10263">
                  <c:v>141.26</c:v>
                </c:pt>
                <c:pt idx="10264">
                  <c:v>148.91999999999999</c:v>
                </c:pt>
                <c:pt idx="10265">
                  <c:v>144.49</c:v>
                </c:pt>
                <c:pt idx="10266">
                  <c:v>143.83000000000001</c:v>
                </c:pt>
                <c:pt idx="10267">
                  <c:v>150.25</c:v>
                </c:pt>
                <c:pt idx="10268">
                  <c:v>144.16</c:v>
                </c:pt>
                <c:pt idx="10269">
                  <c:v>144.03</c:v>
                </c:pt>
                <c:pt idx="10270">
                  <c:v>148.46</c:v>
                </c:pt>
                <c:pt idx="10271">
                  <c:v>142.15</c:v>
                </c:pt>
                <c:pt idx="10272">
                  <c:v>140.22999999999999</c:v>
                </c:pt>
                <c:pt idx="10273">
                  <c:v>147</c:v>
                </c:pt>
                <c:pt idx="10274">
                  <c:v>141.99</c:v>
                </c:pt>
                <c:pt idx="10275">
                  <c:v>141.49</c:v>
                </c:pt>
                <c:pt idx="10276">
                  <c:v>148.06</c:v>
                </c:pt>
                <c:pt idx="10277">
                  <c:v>140.38</c:v>
                </c:pt>
                <c:pt idx="10278">
                  <c:v>141.97</c:v>
                </c:pt>
                <c:pt idx="10279">
                  <c:v>141.49</c:v>
                </c:pt>
                <c:pt idx="10280">
                  <c:v>141.36000000000001</c:v>
                </c:pt>
                <c:pt idx="10281">
                  <c:v>141.52000000000001</c:v>
                </c:pt>
                <c:pt idx="10282">
                  <c:v>141.82</c:v>
                </c:pt>
                <c:pt idx="10283">
                  <c:v>140.63</c:v>
                </c:pt>
                <c:pt idx="10284">
                  <c:v>141.54</c:v>
                </c:pt>
                <c:pt idx="10285">
                  <c:v>141.41</c:v>
                </c:pt>
                <c:pt idx="10286">
                  <c:v>140.01</c:v>
                </c:pt>
                <c:pt idx="10287">
                  <c:v>143.18</c:v>
                </c:pt>
                <c:pt idx="10288">
                  <c:v>137.88999999999999</c:v>
                </c:pt>
                <c:pt idx="10289">
                  <c:v>138.9</c:v>
                </c:pt>
                <c:pt idx="10290">
                  <c:v>142.88</c:v>
                </c:pt>
                <c:pt idx="10291">
                  <c:v>137.84</c:v>
                </c:pt>
                <c:pt idx="10292">
                  <c:v>138.29</c:v>
                </c:pt>
                <c:pt idx="10293">
                  <c:v>144.08000000000001</c:v>
                </c:pt>
                <c:pt idx="10294">
                  <c:v>139.6</c:v>
                </c:pt>
                <c:pt idx="10295">
                  <c:v>138.22</c:v>
                </c:pt>
                <c:pt idx="10296">
                  <c:v>142.82</c:v>
                </c:pt>
                <c:pt idx="10297">
                  <c:v>137.08000000000001</c:v>
                </c:pt>
                <c:pt idx="10298">
                  <c:v>136.58000000000001</c:v>
                </c:pt>
                <c:pt idx="10299">
                  <c:v>143.18</c:v>
                </c:pt>
                <c:pt idx="10300">
                  <c:v>137.84</c:v>
                </c:pt>
                <c:pt idx="10301">
                  <c:v>138.44</c:v>
                </c:pt>
                <c:pt idx="10302">
                  <c:v>144.21</c:v>
                </c:pt>
                <c:pt idx="10303">
                  <c:v>137.97</c:v>
                </c:pt>
                <c:pt idx="10304">
                  <c:v>138.47</c:v>
                </c:pt>
                <c:pt idx="10305">
                  <c:v>146.53</c:v>
                </c:pt>
                <c:pt idx="10306">
                  <c:v>138.77000000000001</c:v>
                </c:pt>
                <c:pt idx="10307">
                  <c:v>139.55000000000001</c:v>
                </c:pt>
                <c:pt idx="10308">
                  <c:v>139.6</c:v>
                </c:pt>
                <c:pt idx="10309">
                  <c:v>139.58000000000001</c:v>
                </c:pt>
                <c:pt idx="10310">
                  <c:v>140.94</c:v>
                </c:pt>
                <c:pt idx="10311">
                  <c:v>140.26</c:v>
                </c:pt>
                <c:pt idx="10312">
                  <c:v>137.76</c:v>
                </c:pt>
                <c:pt idx="10313">
                  <c:v>137.79</c:v>
                </c:pt>
                <c:pt idx="10314">
                  <c:v>139.47999999999999</c:v>
                </c:pt>
                <c:pt idx="10315">
                  <c:v>141.74</c:v>
                </c:pt>
                <c:pt idx="10316">
                  <c:v>146.93</c:v>
                </c:pt>
                <c:pt idx="10317">
                  <c:v>140.66</c:v>
                </c:pt>
                <c:pt idx="10318">
                  <c:v>140.36000000000001</c:v>
                </c:pt>
                <c:pt idx="10319">
                  <c:v>146.02000000000001</c:v>
                </c:pt>
                <c:pt idx="10320">
                  <c:v>141.31</c:v>
                </c:pt>
                <c:pt idx="10321">
                  <c:v>140.61000000000001</c:v>
                </c:pt>
                <c:pt idx="10322">
                  <c:v>146.93</c:v>
                </c:pt>
                <c:pt idx="10323">
                  <c:v>139.30000000000001</c:v>
                </c:pt>
                <c:pt idx="10324">
                  <c:v>138.75</c:v>
                </c:pt>
                <c:pt idx="10325">
                  <c:v>143.05000000000001</c:v>
                </c:pt>
                <c:pt idx="10326">
                  <c:v>136.81</c:v>
                </c:pt>
                <c:pt idx="10327">
                  <c:v>137.01</c:v>
                </c:pt>
                <c:pt idx="10328">
                  <c:v>142.55000000000001</c:v>
                </c:pt>
                <c:pt idx="10329">
                  <c:v>138.57</c:v>
                </c:pt>
                <c:pt idx="10330">
                  <c:v>139.44999999999999</c:v>
                </c:pt>
                <c:pt idx="10331">
                  <c:v>146.80000000000001</c:v>
                </c:pt>
                <c:pt idx="10332">
                  <c:v>142.94999999999999</c:v>
                </c:pt>
                <c:pt idx="10333">
                  <c:v>142.9</c:v>
                </c:pt>
                <c:pt idx="10334">
                  <c:v>152.34</c:v>
                </c:pt>
                <c:pt idx="10335">
                  <c:v>143</c:v>
                </c:pt>
                <c:pt idx="10336">
                  <c:v>142.69999999999999</c:v>
                </c:pt>
                <c:pt idx="10337">
                  <c:v>142.72</c:v>
                </c:pt>
                <c:pt idx="10338">
                  <c:v>143.93</c:v>
                </c:pt>
                <c:pt idx="10339">
                  <c:v>144.71</c:v>
                </c:pt>
                <c:pt idx="10340">
                  <c:v>144.94</c:v>
                </c:pt>
                <c:pt idx="10341">
                  <c:v>144.79</c:v>
                </c:pt>
                <c:pt idx="10342">
                  <c:v>149.66999999999999</c:v>
                </c:pt>
                <c:pt idx="10343">
                  <c:v>145.07</c:v>
                </c:pt>
                <c:pt idx="10344">
                  <c:v>146.6</c:v>
                </c:pt>
                <c:pt idx="10345">
                  <c:v>151.46</c:v>
                </c:pt>
                <c:pt idx="10346">
                  <c:v>144.13</c:v>
                </c:pt>
                <c:pt idx="10347">
                  <c:v>142.47</c:v>
                </c:pt>
                <c:pt idx="10348">
                  <c:v>146.5</c:v>
                </c:pt>
                <c:pt idx="10349">
                  <c:v>142.22</c:v>
                </c:pt>
                <c:pt idx="10350">
                  <c:v>143.33000000000001</c:v>
                </c:pt>
                <c:pt idx="10351">
                  <c:v>148.87</c:v>
                </c:pt>
                <c:pt idx="10352">
                  <c:v>143.19999999999999</c:v>
                </c:pt>
                <c:pt idx="10353">
                  <c:v>144.71</c:v>
                </c:pt>
                <c:pt idx="10354">
                  <c:v>150.19999999999999</c:v>
                </c:pt>
                <c:pt idx="10355">
                  <c:v>146.16999999999999</c:v>
                </c:pt>
                <c:pt idx="10356">
                  <c:v>146.53</c:v>
                </c:pt>
                <c:pt idx="10357">
                  <c:v>151.36000000000001</c:v>
                </c:pt>
                <c:pt idx="10358">
                  <c:v>143.19999999999999</c:v>
                </c:pt>
                <c:pt idx="10359">
                  <c:v>143.28</c:v>
                </c:pt>
                <c:pt idx="10360">
                  <c:v>150.35</c:v>
                </c:pt>
                <c:pt idx="10361">
                  <c:v>142.77000000000001</c:v>
                </c:pt>
                <c:pt idx="10362">
                  <c:v>142.80000000000001</c:v>
                </c:pt>
                <c:pt idx="10363">
                  <c:v>142.93</c:v>
                </c:pt>
                <c:pt idx="10364">
                  <c:v>142.44999999999999</c:v>
                </c:pt>
                <c:pt idx="10365">
                  <c:v>142.30000000000001</c:v>
                </c:pt>
                <c:pt idx="10366">
                  <c:v>143.03</c:v>
                </c:pt>
                <c:pt idx="10367">
                  <c:v>142.22</c:v>
                </c:pt>
                <c:pt idx="10368">
                  <c:v>142.22</c:v>
                </c:pt>
                <c:pt idx="10369">
                  <c:v>142.85</c:v>
                </c:pt>
                <c:pt idx="10370">
                  <c:v>143.86000000000001</c:v>
                </c:pt>
                <c:pt idx="10371">
                  <c:v>149.02000000000001</c:v>
                </c:pt>
                <c:pt idx="10372">
                  <c:v>141.88999999999999</c:v>
                </c:pt>
                <c:pt idx="10373">
                  <c:v>141.34</c:v>
                </c:pt>
                <c:pt idx="10374">
                  <c:v>146.97999999999999</c:v>
                </c:pt>
                <c:pt idx="10375">
                  <c:v>142.09</c:v>
                </c:pt>
                <c:pt idx="10376">
                  <c:v>142.07</c:v>
                </c:pt>
                <c:pt idx="10377">
                  <c:v>148.46</c:v>
                </c:pt>
                <c:pt idx="10378">
                  <c:v>142.16999999999999</c:v>
                </c:pt>
                <c:pt idx="10379">
                  <c:v>141.72</c:v>
                </c:pt>
                <c:pt idx="10380">
                  <c:v>147.31</c:v>
                </c:pt>
                <c:pt idx="10381">
                  <c:v>142.09</c:v>
                </c:pt>
                <c:pt idx="10382">
                  <c:v>141.06</c:v>
                </c:pt>
                <c:pt idx="10383">
                  <c:v>145.59</c:v>
                </c:pt>
                <c:pt idx="10384">
                  <c:v>142.09</c:v>
                </c:pt>
                <c:pt idx="10385">
                  <c:v>141.72</c:v>
                </c:pt>
                <c:pt idx="10386">
                  <c:v>146.37</c:v>
                </c:pt>
                <c:pt idx="10387">
                  <c:v>141.69</c:v>
                </c:pt>
                <c:pt idx="10388">
                  <c:v>141.11000000000001</c:v>
                </c:pt>
                <c:pt idx="10389">
                  <c:v>150.19999999999999</c:v>
                </c:pt>
                <c:pt idx="10390">
                  <c:v>141.19</c:v>
                </c:pt>
                <c:pt idx="10391">
                  <c:v>139.78</c:v>
                </c:pt>
                <c:pt idx="10392">
                  <c:v>140.56</c:v>
                </c:pt>
                <c:pt idx="10393">
                  <c:v>140.56</c:v>
                </c:pt>
                <c:pt idx="10394">
                  <c:v>139.35</c:v>
                </c:pt>
                <c:pt idx="10395">
                  <c:v>140.68</c:v>
                </c:pt>
                <c:pt idx="10396">
                  <c:v>140.06</c:v>
                </c:pt>
                <c:pt idx="10397">
                  <c:v>139.15</c:v>
                </c:pt>
                <c:pt idx="10398">
                  <c:v>138.75</c:v>
                </c:pt>
                <c:pt idx="10399">
                  <c:v>138.65</c:v>
                </c:pt>
                <c:pt idx="10400">
                  <c:v>143.61000000000001</c:v>
                </c:pt>
                <c:pt idx="10401">
                  <c:v>138.38999999999999</c:v>
                </c:pt>
                <c:pt idx="10402">
                  <c:v>139.05000000000001</c:v>
                </c:pt>
                <c:pt idx="10403">
                  <c:v>143.15</c:v>
                </c:pt>
                <c:pt idx="10404">
                  <c:v>139.58000000000001</c:v>
                </c:pt>
                <c:pt idx="10405">
                  <c:v>139.05000000000001</c:v>
                </c:pt>
                <c:pt idx="10406">
                  <c:v>143.71</c:v>
                </c:pt>
                <c:pt idx="10407">
                  <c:v>140.22999999999999</c:v>
                </c:pt>
                <c:pt idx="10408">
                  <c:v>141.31</c:v>
                </c:pt>
                <c:pt idx="10409">
                  <c:v>145.54</c:v>
                </c:pt>
                <c:pt idx="10410">
                  <c:v>139.65</c:v>
                </c:pt>
                <c:pt idx="10411">
                  <c:v>140.74</c:v>
                </c:pt>
                <c:pt idx="10412">
                  <c:v>146.02000000000001</c:v>
                </c:pt>
                <c:pt idx="10413">
                  <c:v>141.54</c:v>
                </c:pt>
                <c:pt idx="10414">
                  <c:v>141.79</c:v>
                </c:pt>
                <c:pt idx="10415">
                  <c:v>147.68</c:v>
                </c:pt>
                <c:pt idx="10416">
                  <c:v>140.86000000000001</c:v>
                </c:pt>
                <c:pt idx="10417">
                  <c:v>138.94999999999999</c:v>
                </c:pt>
                <c:pt idx="10418">
                  <c:v>148.16</c:v>
                </c:pt>
                <c:pt idx="10419">
                  <c:v>136.81</c:v>
                </c:pt>
                <c:pt idx="10420">
                  <c:v>135.62</c:v>
                </c:pt>
                <c:pt idx="10421">
                  <c:v>135.16999999999999</c:v>
                </c:pt>
                <c:pt idx="10422">
                  <c:v>134.88999999999999</c:v>
                </c:pt>
                <c:pt idx="10423">
                  <c:v>134.88999999999999</c:v>
                </c:pt>
                <c:pt idx="10424">
                  <c:v>135.5</c:v>
                </c:pt>
                <c:pt idx="10425">
                  <c:v>136.18</c:v>
                </c:pt>
                <c:pt idx="10426">
                  <c:v>139.5</c:v>
                </c:pt>
                <c:pt idx="10427">
                  <c:v>135.27000000000001</c:v>
                </c:pt>
                <c:pt idx="10428">
                  <c:v>134.24</c:v>
                </c:pt>
                <c:pt idx="10429">
                  <c:v>140.63</c:v>
                </c:pt>
                <c:pt idx="10430">
                  <c:v>134.44</c:v>
                </c:pt>
                <c:pt idx="10431">
                  <c:v>133.91</c:v>
                </c:pt>
                <c:pt idx="10432">
                  <c:v>139.53</c:v>
                </c:pt>
                <c:pt idx="10433">
                  <c:v>133.16</c:v>
                </c:pt>
                <c:pt idx="10434">
                  <c:v>133.53</c:v>
                </c:pt>
                <c:pt idx="10435">
                  <c:v>139.12</c:v>
                </c:pt>
                <c:pt idx="10436">
                  <c:v>134.63999999999999</c:v>
                </c:pt>
                <c:pt idx="10437">
                  <c:v>134.82</c:v>
                </c:pt>
                <c:pt idx="10438">
                  <c:v>141.87</c:v>
                </c:pt>
                <c:pt idx="10439">
                  <c:v>137.49</c:v>
                </c:pt>
                <c:pt idx="10440">
                  <c:v>136.68</c:v>
                </c:pt>
                <c:pt idx="10441">
                  <c:v>140.84</c:v>
                </c:pt>
                <c:pt idx="10442">
                  <c:v>137.81</c:v>
                </c:pt>
                <c:pt idx="10443">
                  <c:v>137.63999999999999</c:v>
                </c:pt>
                <c:pt idx="10444">
                  <c:v>143.66</c:v>
                </c:pt>
                <c:pt idx="10445">
                  <c:v>136.72999999999999</c:v>
                </c:pt>
                <c:pt idx="10446">
                  <c:v>137.84</c:v>
                </c:pt>
                <c:pt idx="10447">
                  <c:v>139.63</c:v>
                </c:pt>
                <c:pt idx="10448">
                  <c:v>140.08000000000001</c:v>
                </c:pt>
                <c:pt idx="10449">
                  <c:v>139.75</c:v>
                </c:pt>
                <c:pt idx="10450">
                  <c:v>138.62</c:v>
                </c:pt>
                <c:pt idx="10451">
                  <c:v>138.16999999999999</c:v>
                </c:pt>
                <c:pt idx="10452">
                  <c:v>139.27000000000001</c:v>
                </c:pt>
                <c:pt idx="10453">
                  <c:v>140.22999999999999</c:v>
                </c:pt>
                <c:pt idx="10454">
                  <c:v>140.46</c:v>
                </c:pt>
                <c:pt idx="10455">
                  <c:v>144.26</c:v>
                </c:pt>
                <c:pt idx="10456">
                  <c:v>138.65</c:v>
                </c:pt>
                <c:pt idx="10457">
                  <c:v>137.38999999999999</c:v>
                </c:pt>
                <c:pt idx="10458">
                  <c:v>143.1</c:v>
                </c:pt>
                <c:pt idx="10459">
                  <c:v>138.54</c:v>
                </c:pt>
                <c:pt idx="10460">
                  <c:v>140.08000000000001</c:v>
                </c:pt>
                <c:pt idx="10461">
                  <c:v>145.49</c:v>
                </c:pt>
                <c:pt idx="10462">
                  <c:v>141.49</c:v>
                </c:pt>
                <c:pt idx="10463">
                  <c:v>141.34</c:v>
                </c:pt>
                <c:pt idx="10464">
                  <c:v>145.44</c:v>
                </c:pt>
                <c:pt idx="10465">
                  <c:v>140.18</c:v>
                </c:pt>
                <c:pt idx="10466">
                  <c:v>141.38999999999999</c:v>
                </c:pt>
                <c:pt idx="10467">
                  <c:v>146.9</c:v>
                </c:pt>
                <c:pt idx="10468">
                  <c:v>141.82</c:v>
                </c:pt>
                <c:pt idx="10469">
                  <c:v>144.84</c:v>
                </c:pt>
                <c:pt idx="10470">
                  <c:v>149.32</c:v>
                </c:pt>
                <c:pt idx="10471">
                  <c:v>143.97999999999999</c:v>
                </c:pt>
                <c:pt idx="10472">
                  <c:v>145.32</c:v>
                </c:pt>
                <c:pt idx="10473">
                  <c:v>151.49</c:v>
                </c:pt>
                <c:pt idx="10474">
                  <c:v>142.77000000000001</c:v>
                </c:pt>
                <c:pt idx="10475">
                  <c:v>143.33000000000001</c:v>
                </c:pt>
                <c:pt idx="10476">
                  <c:v>143.4</c:v>
                </c:pt>
                <c:pt idx="10477">
                  <c:v>142.75</c:v>
                </c:pt>
                <c:pt idx="10478">
                  <c:v>143.38</c:v>
                </c:pt>
                <c:pt idx="10479">
                  <c:v>143.38</c:v>
                </c:pt>
                <c:pt idx="10480">
                  <c:v>142.97999999999999</c:v>
                </c:pt>
                <c:pt idx="10481">
                  <c:v>142.97999999999999</c:v>
                </c:pt>
                <c:pt idx="10482">
                  <c:v>142.47</c:v>
                </c:pt>
                <c:pt idx="10483">
                  <c:v>141.77000000000001</c:v>
                </c:pt>
                <c:pt idx="10484">
                  <c:v>144.94</c:v>
                </c:pt>
                <c:pt idx="10485">
                  <c:v>139.55000000000001</c:v>
                </c:pt>
                <c:pt idx="10486">
                  <c:v>138.54</c:v>
                </c:pt>
                <c:pt idx="10487">
                  <c:v>144.54</c:v>
                </c:pt>
                <c:pt idx="10488">
                  <c:v>139.25</c:v>
                </c:pt>
                <c:pt idx="10489">
                  <c:v>139.44999999999999</c:v>
                </c:pt>
                <c:pt idx="10490">
                  <c:v>143.18</c:v>
                </c:pt>
                <c:pt idx="10491">
                  <c:v>139.4</c:v>
                </c:pt>
                <c:pt idx="10492">
                  <c:v>138.29</c:v>
                </c:pt>
                <c:pt idx="10493">
                  <c:v>143.66</c:v>
                </c:pt>
                <c:pt idx="10494">
                  <c:v>139.16999999999999</c:v>
                </c:pt>
                <c:pt idx="10495">
                  <c:v>138.69999999999999</c:v>
                </c:pt>
                <c:pt idx="10496">
                  <c:v>143.61000000000001</c:v>
                </c:pt>
                <c:pt idx="10497">
                  <c:v>137.26</c:v>
                </c:pt>
                <c:pt idx="10498">
                  <c:v>137.16</c:v>
                </c:pt>
                <c:pt idx="10499">
                  <c:v>143.35</c:v>
                </c:pt>
                <c:pt idx="10500">
                  <c:v>137.97</c:v>
                </c:pt>
                <c:pt idx="10501">
                  <c:v>137.26</c:v>
                </c:pt>
                <c:pt idx="10502">
                  <c:v>147.18</c:v>
                </c:pt>
                <c:pt idx="10503">
                  <c:v>136.18</c:v>
                </c:pt>
                <c:pt idx="10504">
                  <c:v>135.66999999999999</c:v>
                </c:pt>
                <c:pt idx="10505">
                  <c:v>137.16</c:v>
                </c:pt>
                <c:pt idx="10506">
                  <c:v>137.03</c:v>
                </c:pt>
                <c:pt idx="10507">
                  <c:v>138.19</c:v>
                </c:pt>
                <c:pt idx="10508">
                  <c:v>137.76</c:v>
                </c:pt>
                <c:pt idx="10509">
                  <c:v>137.71</c:v>
                </c:pt>
                <c:pt idx="10510">
                  <c:v>144.34</c:v>
                </c:pt>
                <c:pt idx="10511">
                  <c:v>140.46</c:v>
                </c:pt>
                <c:pt idx="10512">
                  <c:v>141.79</c:v>
                </c:pt>
                <c:pt idx="10513">
                  <c:v>147.53</c:v>
                </c:pt>
                <c:pt idx="10514">
                  <c:v>142.16999999999999</c:v>
                </c:pt>
                <c:pt idx="10515">
                  <c:v>143.43</c:v>
                </c:pt>
                <c:pt idx="10516">
                  <c:v>148.01</c:v>
                </c:pt>
                <c:pt idx="10517">
                  <c:v>142.62</c:v>
                </c:pt>
                <c:pt idx="10518">
                  <c:v>140.21</c:v>
                </c:pt>
                <c:pt idx="10519">
                  <c:v>145.72</c:v>
                </c:pt>
                <c:pt idx="10520">
                  <c:v>140.74</c:v>
                </c:pt>
                <c:pt idx="10521">
                  <c:v>140.01</c:v>
                </c:pt>
                <c:pt idx="10522">
                  <c:v>145.54</c:v>
                </c:pt>
                <c:pt idx="10523">
                  <c:v>141.84</c:v>
                </c:pt>
                <c:pt idx="10524">
                  <c:v>142.37</c:v>
                </c:pt>
                <c:pt idx="10525">
                  <c:v>149.55000000000001</c:v>
                </c:pt>
                <c:pt idx="10526">
                  <c:v>142.09</c:v>
                </c:pt>
                <c:pt idx="10527">
                  <c:v>142.44999999999999</c:v>
                </c:pt>
                <c:pt idx="10528">
                  <c:v>150</c:v>
                </c:pt>
                <c:pt idx="10529">
                  <c:v>144.22999999999999</c:v>
                </c:pt>
                <c:pt idx="10530">
                  <c:v>144.56</c:v>
                </c:pt>
                <c:pt idx="10531">
                  <c:v>143.30000000000001</c:v>
                </c:pt>
                <c:pt idx="10532">
                  <c:v>143.76</c:v>
                </c:pt>
                <c:pt idx="10533">
                  <c:v>143.33000000000001</c:v>
                </c:pt>
                <c:pt idx="10534">
                  <c:v>143.28</c:v>
                </c:pt>
                <c:pt idx="10535">
                  <c:v>144.01</c:v>
                </c:pt>
                <c:pt idx="10536">
                  <c:v>142.97999999999999</c:v>
                </c:pt>
                <c:pt idx="10537">
                  <c:v>145.13999999999999</c:v>
                </c:pt>
                <c:pt idx="10538">
                  <c:v>145.22</c:v>
                </c:pt>
                <c:pt idx="10539">
                  <c:v>150.05000000000001</c:v>
                </c:pt>
                <c:pt idx="10540">
                  <c:v>143.86000000000001</c:v>
                </c:pt>
                <c:pt idx="10541">
                  <c:v>145.47</c:v>
                </c:pt>
                <c:pt idx="10542">
                  <c:v>150.72999999999999</c:v>
                </c:pt>
                <c:pt idx="10543">
                  <c:v>143.86000000000001</c:v>
                </c:pt>
                <c:pt idx="10544">
                  <c:v>144.41</c:v>
                </c:pt>
                <c:pt idx="10545">
                  <c:v>149.91999999999999</c:v>
                </c:pt>
                <c:pt idx="10546">
                  <c:v>144.18</c:v>
                </c:pt>
                <c:pt idx="10547">
                  <c:v>144.28</c:v>
                </c:pt>
                <c:pt idx="10548">
                  <c:v>149.4</c:v>
                </c:pt>
                <c:pt idx="10549">
                  <c:v>144.96</c:v>
                </c:pt>
                <c:pt idx="10550">
                  <c:v>143.93</c:v>
                </c:pt>
                <c:pt idx="10551">
                  <c:v>150.1</c:v>
                </c:pt>
                <c:pt idx="10552">
                  <c:v>144.84</c:v>
                </c:pt>
                <c:pt idx="10553">
                  <c:v>145.07</c:v>
                </c:pt>
                <c:pt idx="10554">
                  <c:v>149.62</c:v>
                </c:pt>
                <c:pt idx="10555">
                  <c:v>142.62</c:v>
                </c:pt>
                <c:pt idx="10556">
                  <c:v>142.5</c:v>
                </c:pt>
                <c:pt idx="10557">
                  <c:v>151.06</c:v>
                </c:pt>
                <c:pt idx="10558">
                  <c:v>141.94</c:v>
                </c:pt>
                <c:pt idx="10559">
                  <c:v>142.5</c:v>
                </c:pt>
                <c:pt idx="10560">
                  <c:v>142.88</c:v>
                </c:pt>
                <c:pt idx="10561">
                  <c:v>143.4</c:v>
                </c:pt>
                <c:pt idx="10562">
                  <c:v>142.35</c:v>
                </c:pt>
                <c:pt idx="10563">
                  <c:v>143.18</c:v>
                </c:pt>
                <c:pt idx="10564">
                  <c:v>143.28</c:v>
                </c:pt>
                <c:pt idx="10565">
                  <c:v>141.99</c:v>
                </c:pt>
                <c:pt idx="10566">
                  <c:v>141.52000000000001</c:v>
                </c:pt>
                <c:pt idx="10567">
                  <c:v>139.88</c:v>
                </c:pt>
                <c:pt idx="10568">
                  <c:v>144.54</c:v>
                </c:pt>
                <c:pt idx="10569">
                  <c:v>138.34</c:v>
                </c:pt>
                <c:pt idx="10570">
                  <c:v>140.21</c:v>
                </c:pt>
                <c:pt idx="10571">
                  <c:v>146.12</c:v>
                </c:pt>
                <c:pt idx="10572">
                  <c:v>142.04</c:v>
                </c:pt>
                <c:pt idx="10573">
                  <c:v>142.35</c:v>
                </c:pt>
                <c:pt idx="10574">
                  <c:v>148.66999999999999</c:v>
                </c:pt>
                <c:pt idx="10575">
                  <c:v>144.18</c:v>
                </c:pt>
                <c:pt idx="10576">
                  <c:v>145.16999999999999</c:v>
                </c:pt>
                <c:pt idx="10577">
                  <c:v>151.03</c:v>
                </c:pt>
                <c:pt idx="10578">
                  <c:v>144.69</c:v>
                </c:pt>
                <c:pt idx="10579">
                  <c:v>145.44</c:v>
                </c:pt>
                <c:pt idx="10580">
                  <c:v>149.24</c:v>
                </c:pt>
                <c:pt idx="10581">
                  <c:v>145.22</c:v>
                </c:pt>
                <c:pt idx="10582">
                  <c:v>144.69</c:v>
                </c:pt>
                <c:pt idx="10583">
                  <c:v>151.86000000000001</c:v>
                </c:pt>
                <c:pt idx="10584">
                  <c:v>144.03</c:v>
                </c:pt>
                <c:pt idx="10585">
                  <c:v>143.58000000000001</c:v>
                </c:pt>
                <c:pt idx="10586">
                  <c:v>153.68</c:v>
                </c:pt>
                <c:pt idx="10587">
                  <c:v>143.91</c:v>
                </c:pt>
                <c:pt idx="10588">
                  <c:v>142.9</c:v>
                </c:pt>
                <c:pt idx="10589">
                  <c:v>142.15</c:v>
                </c:pt>
                <c:pt idx="10590">
                  <c:v>140.86000000000001</c:v>
                </c:pt>
                <c:pt idx="10591">
                  <c:v>140.53</c:v>
                </c:pt>
                <c:pt idx="10592">
                  <c:v>140.63</c:v>
                </c:pt>
                <c:pt idx="10593">
                  <c:v>141.21</c:v>
                </c:pt>
                <c:pt idx="10594">
                  <c:v>146.30000000000001</c:v>
                </c:pt>
                <c:pt idx="10595">
                  <c:v>141.77000000000001</c:v>
                </c:pt>
                <c:pt idx="10596">
                  <c:v>141.36000000000001</c:v>
                </c:pt>
                <c:pt idx="10597">
                  <c:v>145.82</c:v>
                </c:pt>
                <c:pt idx="10598">
                  <c:v>140.81</c:v>
                </c:pt>
                <c:pt idx="10599">
                  <c:v>138.91999999999999</c:v>
                </c:pt>
                <c:pt idx="10600">
                  <c:v>145.22</c:v>
                </c:pt>
                <c:pt idx="10601">
                  <c:v>142.25</c:v>
                </c:pt>
                <c:pt idx="10602">
                  <c:v>143.38</c:v>
                </c:pt>
                <c:pt idx="10603">
                  <c:v>150.28</c:v>
                </c:pt>
                <c:pt idx="10604">
                  <c:v>144.66</c:v>
                </c:pt>
                <c:pt idx="10605">
                  <c:v>143.61000000000001</c:v>
                </c:pt>
                <c:pt idx="10606">
                  <c:v>148.54</c:v>
                </c:pt>
                <c:pt idx="10607">
                  <c:v>145.09</c:v>
                </c:pt>
                <c:pt idx="10608">
                  <c:v>143.19999999999999</c:v>
                </c:pt>
                <c:pt idx="10609">
                  <c:v>148.63999999999999</c:v>
                </c:pt>
                <c:pt idx="10610">
                  <c:v>143.19999999999999</c:v>
                </c:pt>
                <c:pt idx="10611">
                  <c:v>141.74</c:v>
                </c:pt>
                <c:pt idx="10612">
                  <c:v>149.35</c:v>
                </c:pt>
                <c:pt idx="10613">
                  <c:v>141.62</c:v>
                </c:pt>
                <c:pt idx="10614">
                  <c:v>141.38999999999999</c:v>
                </c:pt>
                <c:pt idx="10615">
                  <c:v>140.76</c:v>
                </c:pt>
                <c:pt idx="10616">
                  <c:v>140.33000000000001</c:v>
                </c:pt>
                <c:pt idx="10617">
                  <c:v>140.21</c:v>
                </c:pt>
                <c:pt idx="10618">
                  <c:v>140.91</c:v>
                </c:pt>
                <c:pt idx="10619">
                  <c:v>138.72</c:v>
                </c:pt>
                <c:pt idx="10620">
                  <c:v>140.18</c:v>
                </c:pt>
                <c:pt idx="10621">
                  <c:v>142.16999999999999</c:v>
                </c:pt>
                <c:pt idx="10622">
                  <c:v>144.74</c:v>
                </c:pt>
                <c:pt idx="10623">
                  <c:v>148.44</c:v>
                </c:pt>
                <c:pt idx="10624">
                  <c:v>144.31</c:v>
                </c:pt>
                <c:pt idx="10625">
                  <c:v>143.96</c:v>
                </c:pt>
                <c:pt idx="10626">
                  <c:v>149.52000000000001</c:v>
                </c:pt>
                <c:pt idx="10627">
                  <c:v>145.22</c:v>
                </c:pt>
                <c:pt idx="10628">
                  <c:v>144.84</c:v>
                </c:pt>
                <c:pt idx="10629">
                  <c:v>149.94999999999999</c:v>
                </c:pt>
                <c:pt idx="10630">
                  <c:v>142.22</c:v>
                </c:pt>
                <c:pt idx="10631">
                  <c:v>141.49</c:v>
                </c:pt>
                <c:pt idx="10632">
                  <c:v>148.46</c:v>
                </c:pt>
                <c:pt idx="10633">
                  <c:v>141.62</c:v>
                </c:pt>
                <c:pt idx="10634">
                  <c:v>140.79</c:v>
                </c:pt>
                <c:pt idx="10635">
                  <c:v>145.22</c:v>
                </c:pt>
                <c:pt idx="10636">
                  <c:v>138.62</c:v>
                </c:pt>
                <c:pt idx="10637">
                  <c:v>137.76</c:v>
                </c:pt>
                <c:pt idx="10638">
                  <c:v>144.01</c:v>
                </c:pt>
                <c:pt idx="10639">
                  <c:v>137.94</c:v>
                </c:pt>
                <c:pt idx="10640">
                  <c:v>137.21</c:v>
                </c:pt>
                <c:pt idx="10641">
                  <c:v>146.80000000000001</c:v>
                </c:pt>
                <c:pt idx="10642">
                  <c:v>140.13</c:v>
                </c:pt>
                <c:pt idx="10643">
                  <c:v>140.61000000000001</c:v>
                </c:pt>
                <c:pt idx="10644">
                  <c:v>141.62</c:v>
                </c:pt>
                <c:pt idx="10645">
                  <c:v>139.15</c:v>
                </c:pt>
                <c:pt idx="10646">
                  <c:v>139.43</c:v>
                </c:pt>
                <c:pt idx="10647">
                  <c:v>139.16999999999999</c:v>
                </c:pt>
                <c:pt idx="10648">
                  <c:v>139</c:v>
                </c:pt>
                <c:pt idx="10649">
                  <c:v>138.62</c:v>
                </c:pt>
                <c:pt idx="10650">
                  <c:v>137.61000000000001</c:v>
                </c:pt>
                <c:pt idx="10651">
                  <c:v>139.16999999999999</c:v>
                </c:pt>
                <c:pt idx="10652">
                  <c:v>144.18</c:v>
                </c:pt>
                <c:pt idx="10653">
                  <c:v>139.19999999999999</c:v>
                </c:pt>
                <c:pt idx="10654">
                  <c:v>140.03</c:v>
                </c:pt>
                <c:pt idx="10655">
                  <c:v>145.69</c:v>
                </c:pt>
                <c:pt idx="10656">
                  <c:v>141.34</c:v>
                </c:pt>
                <c:pt idx="10657">
                  <c:v>141.47</c:v>
                </c:pt>
                <c:pt idx="10658">
                  <c:v>146.37</c:v>
                </c:pt>
                <c:pt idx="10659">
                  <c:v>139.47999999999999</c:v>
                </c:pt>
                <c:pt idx="10660">
                  <c:v>139.75</c:v>
                </c:pt>
                <c:pt idx="10661">
                  <c:v>146.16999999999999</c:v>
                </c:pt>
                <c:pt idx="10662">
                  <c:v>140.56</c:v>
                </c:pt>
                <c:pt idx="10663">
                  <c:v>140.58000000000001</c:v>
                </c:pt>
                <c:pt idx="10664">
                  <c:v>146.07</c:v>
                </c:pt>
                <c:pt idx="10665">
                  <c:v>139.93</c:v>
                </c:pt>
                <c:pt idx="10666">
                  <c:v>140.38</c:v>
                </c:pt>
                <c:pt idx="10667">
                  <c:v>147.88999999999999</c:v>
                </c:pt>
                <c:pt idx="10668">
                  <c:v>142.66999999999999</c:v>
                </c:pt>
                <c:pt idx="10669">
                  <c:v>142.93</c:v>
                </c:pt>
                <c:pt idx="10670">
                  <c:v>153.9</c:v>
                </c:pt>
                <c:pt idx="10671">
                  <c:v>146.55000000000001</c:v>
                </c:pt>
                <c:pt idx="10672">
                  <c:v>147.08000000000001</c:v>
                </c:pt>
                <c:pt idx="10673">
                  <c:v>147.61000000000001</c:v>
                </c:pt>
                <c:pt idx="10674">
                  <c:v>146.47999999999999</c:v>
                </c:pt>
                <c:pt idx="10675">
                  <c:v>146.02000000000001</c:v>
                </c:pt>
                <c:pt idx="10676">
                  <c:v>144.79</c:v>
                </c:pt>
                <c:pt idx="10677">
                  <c:v>145.59</c:v>
                </c:pt>
                <c:pt idx="10678">
                  <c:v>149.47</c:v>
                </c:pt>
                <c:pt idx="10679">
                  <c:v>145.44</c:v>
                </c:pt>
                <c:pt idx="10680">
                  <c:v>145.87</c:v>
                </c:pt>
                <c:pt idx="10681">
                  <c:v>150.83000000000001</c:v>
                </c:pt>
                <c:pt idx="10682">
                  <c:v>145.34</c:v>
                </c:pt>
                <c:pt idx="10683">
                  <c:v>144.79</c:v>
                </c:pt>
                <c:pt idx="10684">
                  <c:v>149.5</c:v>
                </c:pt>
                <c:pt idx="10685">
                  <c:v>143.91</c:v>
                </c:pt>
                <c:pt idx="10686">
                  <c:v>145.04</c:v>
                </c:pt>
                <c:pt idx="10687">
                  <c:v>147.1</c:v>
                </c:pt>
                <c:pt idx="10688">
                  <c:v>143.1</c:v>
                </c:pt>
                <c:pt idx="10689">
                  <c:v>144.34</c:v>
                </c:pt>
                <c:pt idx="10690">
                  <c:v>148.99</c:v>
                </c:pt>
                <c:pt idx="10691">
                  <c:v>144.03</c:v>
                </c:pt>
                <c:pt idx="10692">
                  <c:v>142.25</c:v>
                </c:pt>
                <c:pt idx="10693">
                  <c:v>148.63999999999999</c:v>
                </c:pt>
                <c:pt idx="10694">
                  <c:v>141.04</c:v>
                </c:pt>
                <c:pt idx="10695">
                  <c:v>139.72999999999999</c:v>
                </c:pt>
                <c:pt idx="10696">
                  <c:v>148.84</c:v>
                </c:pt>
                <c:pt idx="10697">
                  <c:v>141.52000000000001</c:v>
                </c:pt>
                <c:pt idx="10698">
                  <c:v>141.88999999999999</c:v>
                </c:pt>
                <c:pt idx="10699">
                  <c:v>140.28</c:v>
                </c:pt>
                <c:pt idx="10700">
                  <c:v>140.18</c:v>
                </c:pt>
                <c:pt idx="10701">
                  <c:v>141.06</c:v>
                </c:pt>
                <c:pt idx="10702">
                  <c:v>139.80000000000001</c:v>
                </c:pt>
                <c:pt idx="10703">
                  <c:v>140.46</c:v>
                </c:pt>
                <c:pt idx="10704">
                  <c:v>140.53</c:v>
                </c:pt>
                <c:pt idx="10705">
                  <c:v>138.97</c:v>
                </c:pt>
                <c:pt idx="10706">
                  <c:v>138.47</c:v>
                </c:pt>
                <c:pt idx="10707">
                  <c:v>143.88</c:v>
                </c:pt>
                <c:pt idx="10708">
                  <c:v>138.85</c:v>
                </c:pt>
                <c:pt idx="10709">
                  <c:v>138.37</c:v>
                </c:pt>
                <c:pt idx="10710">
                  <c:v>144.46</c:v>
                </c:pt>
                <c:pt idx="10711">
                  <c:v>137.24</c:v>
                </c:pt>
                <c:pt idx="10712">
                  <c:v>138.27000000000001</c:v>
                </c:pt>
                <c:pt idx="10713">
                  <c:v>143.53</c:v>
                </c:pt>
                <c:pt idx="10714">
                  <c:v>139.93</c:v>
                </c:pt>
                <c:pt idx="10715">
                  <c:v>140.51</c:v>
                </c:pt>
                <c:pt idx="10716">
                  <c:v>145.34</c:v>
                </c:pt>
                <c:pt idx="10717">
                  <c:v>139.53</c:v>
                </c:pt>
                <c:pt idx="10718">
                  <c:v>138.91999999999999</c:v>
                </c:pt>
                <c:pt idx="10719">
                  <c:v>145.41999999999999</c:v>
                </c:pt>
                <c:pt idx="10720">
                  <c:v>140.79</c:v>
                </c:pt>
                <c:pt idx="10721">
                  <c:v>140.43</c:v>
                </c:pt>
                <c:pt idx="10722">
                  <c:v>146.65</c:v>
                </c:pt>
                <c:pt idx="10723">
                  <c:v>139.47999999999999</c:v>
                </c:pt>
                <c:pt idx="10724">
                  <c:v>140.11000000000001</c:v>
                </c:pt>
                <c:pt idx="10725">
                  <c:v>148.59</c:v>
                </c:pt>
                <c:pt idx="10726">
                  <c:v>140.51</c:v>
                </c:pt>
                <c:pt idx="10727">
                  <c:v>140.26</c:v>
                </c:pt>
                <c:pt idx="10728">
                  <c:v>141.13999999999999</c:v>
                </c:pt>
                <c:pt idx="10729">
                  <c:v>141.21</c:v>
                </c:pt>
                <c:pt idx="10730">
                  <c:v>141.19</c:v>
                </c:pt>
                <c:pt idx="10731">
                  <c:v>142.69999999999999</c:v>
                </c:pt>
                <c:pt idx="10732">
                  <c:v>141.49</c:v>
                </c:pt>
                <c:pt idx="10733">
                  <c:v>142.88</c:v>
                </c:pt>
                <c:pt idx="10734">
                  <c:v>142.72</c:v>
                </c:pt>
                <c:pt idx="10735">
                  <c:v>141.09</c:v>
                </c:pt>
                <c:pt idx="10736">
                  <c:v>146.53</c:v>
                </c:pt>
                <c:pt idx="10737">
                  <c:v>142.25</c:v>
                </c:pt>
                <c:pt idx="10738">
                  <c:v>142.07</c:v>
                </c:pt>
                <c:pt idx="10739">
                  <c:v>147.28</c:v>
                </c:pt>
                <c:pt idx="10740">
                  <c:v>140.86000000000001</c:v>
                </c:pt>
                <c:pt idx="10741">
                  <c:v>142.37</c:v>
                </c:pt>
                <c:pt idx="10742">
                  <c:v>146.16999999999999</c:v>
                </c:pt>
                <c:pt idx="10743">
                  <c:v>141.44</c:v>
                </c:pt>
                <c:pt idx="10744">
                  <c:v>141.72</c:v>
                </c:pt>
                <c:pt idx="10745">
                  <c:v>148.13999999999999</c:v>
                </c:pt>
                <c:pt idx="10746">
                  <c:v>142.19999999999999</c:v>
                </c:pt>
                <c:pt idx="10747">
                  <c:v>142.88</c:v>
                </c:pt>
                <c:pt idx="10748">
                  <c:v>147.83000000000001</c:v>
                </c:pt>
                <c:pt idx="10749">
                  <c:v>142.55000000000001</c:v>
                </c:pt>
                <c:pt idx="10750">
                  <c:v>141.88999999999999</c:v>
                </c:pt>
                <c:pt idx="10751">
                  <c:v>145.72</c:v>
                </c:pt>
                <c:pt idx="10752">
                  <c:v>139.68</c:v>
                </c:pt>
                <c:pt idx="10753">
                  <c:v>140.06</c:v>
                </c:pt>
                <c:pt idx="10754">
                  <c:v>150.86000000000001</c:v>
                </c:pt>
                <c:pt idx="10755">
                  <c:v>141.66999999999999</c:v>
                </c:pt>
                <c:pt idx="10756">
                  <c:v>141.09</c:v>
                </c:pt>
                <c:pt idx="10757">
                  <c:v>141.13999999999999</c:v>
                </c:pt>
                <c:pt idx="10758">
                  <c:v>140.38</c:v>
                </c:pt>
                <c:pt idx="10759">
                  <c:v>140.28</c:v>
                </c:pt>
                <c:pt idx="10760">
                  <c:v>140.43</c:v>
                </c:pt>
                <c:pt idx="10761">
                  <c:v>139</c:v>
                </c:pt>
                <c:pt idx="10762">
                  <c:v>144.66</c:v>
                </c:pt>
                <c:pt idx="10763">
                  <c:v>139.07</c:v>
                </c:pt>
                <c:pt idx="10764">
                  <c:v>137.81</c:v>
                </c:pt>
                <c:pt idx="10765">
                  <c:v>143.25</c:v>
                </c:pt>
                <c:pt idx="10766">
                  <c:v>137.29</c:v>
                </c:pt>
                <c:pt idx="10767">
                  <c:v>136.93</c:v>
                </c:pt>
                <c:pt idx="10768">
                  <c:v>143.13</c:v>
                </c:pt>
                <c:pt idx="10769">
                  <c:v>138.19</c:v>
                </c:pt>
                <c:pt idx="10770">
                  <c:v>139.07</c:v>
                </c:pt>
                <c:pt idx="10771">
                  <c:v>142.55000000000001</c:v>
                </c:pt>
                <c:pt idx="10772">
                  <c:v>139.02000000000001</c:v>
                </c:pt>
                <c:pt idx="10773">
                  <c:v>138.66999999999999</c:v>
                </c:pt>
                <c:pt idx="10774">
                  <c:v>142.75</c:v>
                </c:pt>
                <c:pt idx="10775">
                  <c:v>137.79</c:v>
                </c:pt>
                <c:pt idx="10776">
                  <c:v>137.91999999999999</c:v>
                </c:pt>
                <c:pt idx="10777">
                  <c:v>143.71</c:v>
                </c:pt>
                <c:pt idx="10778">
                  <c:v>137.19</c:v>
                </c:pt>
                <c:pt idx="10779">
                  <c:v>136.66</c:v>
                </c:pt>
                <c:pt idx="10780">
                  <c:v>144.03</c:v>
                </c:pt>
                <c:pt idx="10781">
                  <c:v>139.53</c:v>
                </c:pt>
                <c:pt idx="10782">
                  <c:v>140.99</c:v>
                </c:pt>
                <c:pt idx="10783">
                  <c:v>141.59</c:v>
                </c:pt>
                <c:pt idx="10784">
                  <c:v>141.31</c:v>
                </c:pt>
                <c:pt idx="10785">
                  <c:v>142.77000000000001</c:v>
                </c:pt>
                <c:pt idx="10786">
                  <c:v>143.03</c:v>
                </c:pt>
                <c:pt idx="10787">
                  <c:v>143.18</c:v>
                </c:pt>
                <c:pt idx="10788">
                  <c:v>143.22999999999999</c:v>
                </c:pt>
                <c:pt idx="10789">
                  <c:v>141.82</c:v>
                </c:pt>
                <c:pt idx="10790">
                  <c:v>141.84</c:v>
                </c:pt>
                <c:pt idx="10791">
                  <c:v>146.35</c:v>
                </c:pt>
                <c:pt idx="10792">
                  <c:v>140.58000000000001</c:v>
                </c:pt>
                <c:pt idx="10793">
                  <c:v>138.87</c:v>
                </c:pt>
                <c:pt idx="10794">
                  <c:v>144.36000000000001</c:v>
                </c:pt>
                <c:pt idx="10795">
                  <c:v>139.4</c:v>
                </c:pt>
                <c:pt idx="10796">
                  <c:v>137.99</c:v>
                </c:pt>
                <c:pt idx="10797">
                  <c:v>144.18</c:v>
                </c:pt>
                <c:pt idx="10798">
                  <c:v>139.07</c:v>
                </c:pt>
                <c:pt idx="10799">
                  <c:v>138.16999999999999</c:v>
                </c:pt>
                <c:pt idx="10800">
                  <c:v>142.88</c:v>
                </c:pt>
                <c:pt idx="10801">
                  <c:v>139.4</c:v>
                </c:pt>
                <c:pt idx="10802">
                  <c:v>138.6</c:v>
                </c:pt>
                <c:pt idx="10803">
                  <c:v>143.47999999999999</c:v>
                </c:pt>
                <c:pt idx="10804">
                  <c:v>137.41</c:v>
                </c:pt>
                <c:pt idx="10805">
                  <c:v>139.44999999999999</c:v>
                </c:pt>
                <c:pt idx="10806">
                  <c:v>145.77000000000001</c:v>
                </c:pt>
                <c:pt idx="10807">
                  <c:v>138.65</c:v>
                </c:pt>
                <c:pt idx="10808">
                  <c:v>139.80000000000001</c:v>
                </c:pt>
                <c:pt idx="10809">
                  <c:v>147.46</c:v>
                </c:pt>
                <c:pt idx="10810">
                  <c:v>139.53</c:v>
                </c:pt>
                <c:pt idx="10811">
                  <c:v>140.06</c:v>
                </c:pt>
                <c:pt idx="10812">
                  <c:v>140.79</c:v>
                </c:pt>
                <c:pt idx="10813">
                  <c:v>141.94</c:v>
                </c:pt>
                <c:pt idx="10814">
                  <c:v>142.52000000000001</c:v>
                </c:pt>
                <c:pt idx="10815">
                  <c:v>142.66999999999999</c:v>
                </c:pt>
                <c:pt idx="10816">
                  <c:v>141.57</c:v>
                </c:pt>
                <c:pt idx="10817">
                  <c:v>141.09</c:v>
                </c:pt>
                <c:pt idx="10818">
                  <c:v>140.66</c:v>
                </c:pt>
                <c:pt idx="10819">
                  <c:v>141.04</c:v>
                </c:pt>
                <c:pt idx="10820">
                  <c:v>145.75</c:v>
                </c:pt>
                <c:pt idx="10821">
                  <c:v>138.54</c:v>
                </c:pt>
                <c:pt idx="10822">
                  <c:v>139.19999999999999</c:v>
                </c:pt>
                <c:pt idx="10823">
                  <c:v>144.34</c:v>
                </c:pt>
                <c:pt idx="10824">
                  <c:v>139.44999999999999</c:v>
                </c:pt>
                <c:pt idx="10825">
                  <c:v>139.44999999999999</c:v>
                </c:pt>
                <c:pt idx="10826">
                  <c:v>144.66</c:v>
                </c:pt>
                <c:pt idx="10827">
                  <c:v>139.68</c:v>
                </c:pt>
                <c:pt idx="10828">
                  <c:v>137.91999999999999</c:v>
                </c:pt>
                <c:pt idx="10829">
                  <c:v>143.35</c:v>
                </c:pt>
                <c:pt idx="10830">
                  <c:v>137.69</c:v>
                </c:pt>
                <c:pt idx="10831">
                  <c:v>138.38999999999999</c:v>
                </c:pt>
                <c:pt idx="10832">
                  <c:v>145.38999999999999</c:v>
                </c:pt>
                <c:pt idx="10833">
                  <c:v>139.1</c:v>
                </c:pt>
                <c:pt idx="10834">
                  <c:v>141.19</c:v>
                </c:pt>
                <c:pt idx="10835">
                  <c:v>147.68</c:v>
                </c:pt>
                <c:pt idx="10836">
                  <c:v>140.31</c:v>
                </c:pt>
                <c:pt idx="10837">
                  <c:v>140.68</c:v>
                </c:pt>
                <c:pt idx="10838">
                  <c:v>150.6</c:v>
                </c:pt>
                <c:pt idx="10839">
                  <c:v>143.18</c:v>
                </c:pt>
                <c:pt idx="10840">
                  <c:v>143.15</c:v>
                </c:pt>
                <c:pt idx="10841">
                  <c:v>142.47</c:v>
                </c:pt>
                <c:pt idx="10842">
                  <c:v>142.75</c:v>
                </c:pt>
                <c:pt idx="10843">
                  <c:v>141.62</c:v>
                </c:pt>
                <c:pt idx="10844">
                  <c:v>141.59</c:v>
                </c:pt>
                <c:pt idx="10845">
                  <c:v>141.04</c:v>
                </c:pt>
                <c:pt idx="10846">
                  <c:v>146.83000000000001</c:v>
                </c:pt>
                <c:pt idx="10847">
                  <c:v>140.28</c:v>
                </c:pt>
                <c:pt idx="10848">
                  <c:v>137.97</c:v>
                </c:pt>
                <c:pt idx="10849">
                  <c:v>141.49</c:v>
                </c:pt>
                <c:pt idx="10850">
                  <c:v>135.52000000000001</c:v>
                </c:pt>
                <c:pt idx="10851">
                  <c:v>136.18</c:v>
                </c:pt>
                <c:pt idx="10852">
                  <c:v>141.52000000000001</c:v>
                </c:pt>
                <c:pt idx="10853">
                  <c:v>138.38999999999999</c:v>
                </c:pt>
                <c:pt idx="10854">
                  <c:v>138.66999999999999</c:v>
                </c:pt>
                <c:pt idx="10855">
                  <c:v>144.38999999999999</c:v>
                </c:pt>
                <c:pt idx="10856">
                  <c:v>141.06</c:v>
                </c:pt>
                <c:pt idx="10857">
                  <c:v>143.03</c:v>
                </c:pt>
                <c:pt idx="10858">
                  <c:v>147.99</c:v>
                </c:pt>
                <c:pt idx="10859">
                  <c:v>140.46</c:v>
                </c:pt>
                <c:pt idx="10860">
                  <c:v>139.80000000000001</c:v>
                </c:pt>
                <c:pt idx="10861">
                  <c:v>144.34</c:v>
                </c:pt>
                <c:pt idx="10862">
                  <c:v>138.65</c:v>
                </c:pt>
                <c:pt idx="10863">
                  <c:v>139.58000000000001</c:v>
                </c:pt>
                <c:pt idx="10864">
                  <c:v>147.22999999999999</c:v>
                </c:pt>
                <c:pt idx="10865">
                  <c:v>140.36000000000001</c:v>
                </c:pt>
                <c:pt idx="10866">
                  <c:v>140.74</c:v>
                </c:pt>
                <c:pt idx="10867">
                  <c:v>140.71</c:v>
                </c:pt>
                <c:pt idx="10868">
                  <c:v>141.24</c:v>
                </c:pt>
                <c:pt idx="10869">
                  <c:v>140.76</c:v>
                </c:pt>
                <c:pt idx="10870">
                  <c:v>140.01</c:v>
                </c:pt>
                <c:pt idx="10871">
                  <c:v>138.37</c:v>
                </c:pt>
                <c:pt idx="10872">
                  <c:v>138.66999999999999</c:v>
                </c:pt>
                <c:pt idx="10873">
                  <c:v>138.91999999999999</c:v>
                </c:pt>
                <c:pt idx="10874">
                  <c:v>139.12</c:v>
                </c:pt>
                <c:pt idx="10875">
                  <c:v>142.27000000000001</c:v>
                </c:pt>
                <c:pt idx="10876">
                  <c:v>137.36000000000001</c:v>
                </c:pt>
                <c:pt idx="10877">
                  <c:v>138.94999999999999</c:v>
                </c:pt>
                <c:pt idx="10878">
                  <c:v>142.82</c:v>
                </c:pt>
                <c:pt idx="10879">
                  <c:v>138.19</c:v>
                </c:pt>
                <c:pt idx="10880">
                  <c:v>136.30000000000001</c:v>
                </c:pt>
                <c:pt idx="10881">
                  <c:v>142.80000000000001</c:v>
                </c:pt>
                <c:pt idx="10882">
                  <c:v>137.03</c:v>
                </c:pt>
                <c:pt idx="10883">
                  <c:v>137.21</c:v>
                </c:pt>
                <c:pt idx="10884">
                  <c:v>143.15</c:v>
                </c:pt>
                <c:pt idx="10885">
                  <c:v>137.26</c:v>
                </c:pt>
                <c:pt idx="10886">
                  <c:v>136.72999999999999</c:v>
                </c:pt>
                <c:pt idx="10887">
                  <c:v>141.06</c:v>
                </c:pt>
                <c:pt idx="10888">
                  <c:v>135.6</c:v>
                </c:pt>
                <c:pt idx="10889">
                  <c:v>136.66</c:v>
                </c:pt>
                <c:pt idx="10890">
                  <c:v>141.84</c:v>
                </c:pt>
                <c:pt idx="10891">
                  <c:v>135.4</c:v>
                </c:pt>
                <c:pt idx="10892">
                  <c:v>134.19</c:v>
                </c:pt>
                <c:pt idx="10893">
                  <c:v>141.66999999999999</c:v>
                </c:pt>
                <c:pt idx="10894">
                  <c:v>133.51</c:v>
                </c:pt>
                <c:pt idx="10895">
                  <c:v>135.4</c:v>
                </c:pt>
                <c:pt idx="10896">
                  <c:v>136.58000000000001</c:v>
                </c:pt>
                <c:pt idx="10897">
                  <c:v>135.94999999999999</c:v>
                </c:pt>
                <c:pt idx="10898">
                  <c:v>137.66</c:v>
                </c:pt>
                <c:pt idx="10899">
                  <c:v>136.91</c:v>
                </c:pt>
                <c:pt idx="10900">
                  <c:v>135.5</c:v>
                </c:pt>
                <c:pt idx="10901">
                  <c:v>136.35</c:v>
                </c:pt>
                <c:pt idx="10902">
                  <c:v>136.47999999999999</c:v>
                </c:pt>
                <c:pt idx="10903">
                  <c:v>136.78</c:v>
                </c:pt>
                <c:pt idx="10904">
                  <c:v>143.91</c:v>
                </c:pt>
                <c:pt idx="10905">
                  <c:v>140.22999999999999</c:v>
                </c:pt>
                <c:pt idx="10906">
                  <c:v>140.13</c:v>
                </c:pt>
                <c:pt idx="10907">
                  <c:v>145.09</c:v>
                </c:pt>
                <c:pt idx="10908">
                  <c:v>138.66999999999999</c:v>
                </c:pt>
                <c:pt idx="10909">
                  <c:v>139.38</c:v>
                </c:pt>
                <c:pt idx="10910">
                  <c:v>143.96</c:v>
                </c:pt>
                <c:pt idx="10911">
                  <c:v>139.94999999999999</c:v>
                </c:pt>
                <c:pt idx="10912">
                  <c:v>139.35</c:v>
                </c:pt>
                <c:pt idx="10913">
                  <c:v>144.94</c:v>
                </c:pt>
                <c:pt idx="10914">
                  <c:v>140.88999999999999</c:v>
                </c:pt>
                <c:pt idx="10915">
                  <c:v>140.63</c:v>
                </c:pt>
                <c:pt idx="10916">
                  <c:v>147.22999999999999</c:v>
                </c:pt>
                <c:pt idx="10917">
                  <c:v>141.16</c:v>
                </c:pt>
                <c:pt idx="10918">
                  <c:v>139.5</c:v>
                </c:pt>
                <c:pt idx="10919">
                  <c:v>145.54</c:v>
                </c:pt>
                <c:pt idx="10920">
                  <c:v>139.02000000000001</c:v>
                </c:pt>
                <c:pt idx="10921">
                  <c:v>138.94999999999999</c:v>
                </c:pt>
                <c:pt idx="10922">
                  <c:v>146.63</c:v>
                </c:pt>
                <c:pt idx="10923">
                  <c:v>137.16</c:v>
                </c:pt>
                <c:pt idx="10924">
                  <c:v>137.61000000000001</c:v>
                </c:pt>
                <c:pt idx="10925">
                  <c:v>137.13</c:v>
                </c:pt>
                <c:pt idx="10926">
                  <c:v>138.04</c:v>
                </c:pt>
                <c:pt idx="10927">
                  <c:v>139.33000000000001</c:v>
                </c:pt>
                <c:pt idx="10928">
                  <c:v>137.79</c:v>
                </c:pt>
                <c:pt idx="10929">
                  <c:v>137.59</c:v>
                </c:pt>
                <c:pt idx="10930">
                  <c:v>141.11000000000001</c:v>
                </c:pt>
                <c:pt idx="10931">
                  <c:v>135.72999999999999</c:v>
                </c:pt>
                <c:pt idx="10932">
                  <c:v>137.11000000000001</c:v>
                </c:pt>
                <c:pt idx="10933">
                  <c:v>141.24</c:v>
                </c:pt>
                <c:pt idx="10934">
                  <c:v>138.65</c:v>
                </c:pt>
                <c:pt idx="10935">
                  <c:v>137.76</c:v>
                </c:pt>
                <c:pt idx="10936">
                  <c:v>144.74</c:v>
                </c:pt>
                <c:pt idx="10937">
                  <c:v>137.03</c:v>
                </c:pt>
                <c:pt idx="10938">
                  <c:v>136.15</c:v>
                </c:pt>
                <c:pt idx="10939">
                  <c:v>142.65</c:v>
                </c:pt>
                <c:pt idx="10940">
                  <c:v>136.38</c:v>
                </c:pt>
                <c:pt idx="10941">
                  <c:v>136.61000000000001</c:v>
                </c:pt>
                <c:pt idx="10942">
                  <c:v>143</c:v>
                </c:pt>
                <c:pt idx="10943">
                  <c:v>137.06</c:v>
                </c:pt>
                <c:pt idx="10944">
                  <c:v>138.29</c:v>
                </c:pt>
                <c:pt idx="10945">
                  <c:v>143.63</c:v>
                </c:pt>
                <c:pt idx="10946">
                  <c:v>137.41</c:v>
                </c:pt>
                <c:pt idx="10947">
                  <c:v>139.33000000000001</c:v>
                </c:pt>
                <c:pt idx="10948">
                  <c:v>144.84</c:v>
                </c:pt>
                <c:pt idx="10949">
                  <c:v>138.09</c:v>
                </c:pt>
                <c:pt idx="10950">
                  <c:v>138.16999999999999</c:v>
                </c:pt>
                <c:pt idx="10951">
                  <c:v>150.44999999999999</c:v>
                </c:pt>
                <c:pt idx="10952">
                  <c:v>139.58000000000001</c:v>
                </c:pt>
                <c:pt idx="10953">
                  <c:v>140.03</c:v>
                </c:pt>
                <c:pt idx="10954">
                  <c:v>140.66</c:v>
                </c:pt>
                <c:pt idx="10955">
                  <c:v>139.94999999999999</c:v>
                </c:pt>
                <c:pt idx="10956">
                  <c:v>137.31</c:v>
                </c:pt>
                <c:pt idx="10957">
                  <c:v>137.38999999999999</c:v>
                </c:pt>
                <c:pt idx="10958">
                  <c:v>137.69</c:v>
                </c:pt>
                <c:pt idx="10959">
                  <c:v>143.63</c:v>
                </c:pt>
                <c:pt idx="10960">
                  <c:v>138.6</c:v>
                </c:pt>
                <c:pt idx="10961">
                  <c:v>137.41</c:v>
                </c:pt>
                <c:pt idx="10962">
                  <c:v>142.6</c:v>
                </c:pt>
                <c:pt idx="10963">
                  <c:v>137.41</c:v>
                </c:pt>
                <c:pt idx="10964">
                  <c:v>137.11000000000001</c:v>
                </c:pt>
                <c:pt idx="10965">
                  <c:v>142.16999999999999</c:v>
                </c:pt>
                <c:pt idx="10966">
                  <c:v>137.79</c:v>
                </c:pt>
                <c:pt idx="10967">
                  <c:v>137.81</c:v>
                </c:pt>
                <c:pt idx="10968">
                  <c:v>145.41999999999999</c:v>
                </c:pt>
                <c:pt idx="10969">
                  <c:v>140.63</c:v>
                </c:pt>
                <c:pt idx="10970">
                  <c:v>139.5</c:v>
                </c:pt>
                <c:pt idx="10971">
                  <c:v>144.74</c:v>
                </c:pt>
                <c:pt idx="10972">
                  <c:v>137.71</c:v>
                </c:pt>
                <c:pt idx="10973">
                  <c:v>138.13999999999999</c:v>
                </c:pt>
                <c:pt idx="10974">
                  <c:v>142.32</c:v>
                </c:pt>
                <c:pt idx="10975">
                  <c:v>137.24</c:v>
                </c:pt>
                <c:pt idx="10976">
                  <c:v>137.38999999999999</c:v>
                </c:pt>
                <c:pt idx="10977">
                  <c:v>144.63999999999999</c:v>
                </c:pt>
                <c:pt idx="10978">
                  <c:v>137.13</c:v>
                </c:pt>
                <c:pt idx="10979">
                  <c:v>137.69</c:v>
                </c:pt>
                <c:pt idx="10980">
                  <c:v>140.96</c:v>
                </c:pt>
                <c:pt idx="10981">
                  <c:v>141.04</c:v>
                </c:pt>
                <c:pt idx="10982">
                  <c:v>141.97</c:v>
                </c:pt>
                <c:pt idx="10983">
                  <c:v>141.99</c:v>
                </c:pt>
                <c:pt idx="10984">
                  <c:v>142.27000000000001</c:v>
                </c:pt>
                <c:pt idx="10985">
                  <c:v>142.4</c:v>
                </c:pt>
                <c:pt idx="10986">
                  <c:v>142.4</c:v>
                </c:pt>
                <c:pt idx="10987">
                  <c:v>142.94999999999999</c:v>
                </c:pt>
                <c:pt idx="10988">
                  <c:v>147.94</c:v>
                </c:pt>
                <c:pt idx="10989">
                  <c:v>143.71</c:v>
                </c:pt>
                <c:pt idx="10990">
                  <c:v>144.34</c:v>
                </c:pt>
                <c:pt idx="10991">
                  <c:v>150.15</c:v>
                </c:pt>
                <c:pt idx="10992">
                  <c:v>144.84</c:v>
                </c:pt>
                <c:pt idx="10993">
                  <c:v>146.27000000000001</c:v>
                </c:pt>
                <c:pt idx="10994">
                  <c:v>151.44</c:v>
                </c:pt>
                <c:pt idx="10995">
                  <c:v>146.9</c:v>
                </c:pt>
                <c:pt idx="10996">
                  <c:v>146.4</c:v>
                </c:pt>
                <c:pt idx="10997">
                  <c:v>151.56</c:v>
                </c:pt>
                <c:pt idx="10998">
                  <c:v>146.78</c:v>
                </c:pt>
                <c:pt idx="10999">
                  <c:v>146.32</c:v>
                </c:pt>
                <c:pt idx="11000">
                  <c:v>151.21</c:v>
                </c:pt>
                <c:pt idx="11001">
                  <c:v>143.71</c:v>
                </c:pt>
                <c:pt idx="11002">
                  <c:v>143.53</c:v>
                </c:pt>
                <c:pt idx="11003">
                  <c:v>148.46</c:v>
                </c:pt>
                <c:pt idx="11004">
                  <c:v>143.35</c:v>
                </c:pt>
                <c:pt idx="11005">
                  <c:v>143.15</c:v>
                </c:pt>
                <c:pt idx="11006">
                  <c:v>151.41</c:v>
                </c:pt>
                <c:pt idx="11007">
                  <c:v>142.62</c:v>
                </c:pt>
                <c:pt idx="11008">
                  <c:v>142.75</c:v>
                </c:pt>
                <c:pt idx="11009">
                  <c:v>142.62</c:v>
                </c:pt>
                <c:pt idx="11010">
                  <c:v>141.31</c:v>
                </c:pt>
                <c:pt idx="11011">
                  <c:v>141.38999999999999</c:v>
                </c:pt>
                <c:pt idx="11012">
                  <c:v>139.80000000000001</c:v>
                </c:pt>
                <c:pt idx="11013">
                  <c:v>139.63</c:v>
                </c:pt>
                <c:pt idx="11014">
                  <c:v>140.91</c:v>
                </c:pt>
                <c:pt idx="11015">
                  <c:v>141.11000000000001</c:v>
                </c:pt>
                <c:pt idx="11016">
                  <c:v>140.94</c:v>
                </c:pt>
                <c:pt idx="11017">
                  <c:v>146.75</c:v>
                </c:pt>
                <c:pt idx="11018">
                  <c:v>142.94999999999999</c:v>
                </c:pt>
                <c:pt idx="11019">
                  <c:v>143.47999999999999</c:v>
                </c:pt>
                <c:pt idx="11020">
                  <c:v>148.51</c:v>
                </c:pt>
                <c:pt idx="11021">
                  <c:v>143.53</c:v>
                </c:pt>
                <c:pt idx="11022">
                  <c:v>144.01</c:v>
                </c:pt>
                <c:pt idx="11023">
                  <c:v>150.08000000000001</c:v>
                </c:pt>
                <c:pt idx="11024">
                  <c:v>145.19</c:v>
                </c:pt>
                <c:pt idx="11025">
                  <c:v>146.1</c:v>
                </c:pt>
                <c:pt idx="11026">
                  <c:v>151.76</c:v>
                </c:pt>
                <c:pt idx="11027">
                  <c:v>147.94</c:v>
                </c:pt>
                <c:pt idx="11028">
                  <c:v>148.11000000000001</c:v>
                </c:pt>
                <c:pt idx="11029">
                  <c:v>152.9</c:v>
                </c:pt>
                <c:pt idx="11030">
                  <c:v>147.05000000000001</c:v>
                </c:pt>
                <c:pt idx="11031">
                  <c:v>147.81</c:v>
                </c:pt>
                <c:pt idx="11032">
                  <c:v>153.88</c:v>
                </c:pt>
                <c:pt idx="11033">
                  <c:v>147.26</c:v>
                </c:pt>
                <c:pt idx="11034">
                  <c:v>147.78</c:v>
                </c:pt>
                <c:pt idx="11035">
                  <c:v>157.38</c:v>
                </c:pt>
                <c:pt idx="11036">
                  <c:v>148.44</c:v>
                </c:pt>
                <c:pt idx="11037">
                  <c:v>148.99</c:v>
                </c:pt>
                <c:pt idx="11038">
                  <c:v>148.36000000000001</c:v>
                </c:pt>
                <c:pt idx="11039">
                  <c:v>146.53</c:v>
                </c:pt>
                <c:pt idx="11040">
                  <c:v>147.08000000000001</c:v>
                </c:pt>
                <c:pt idx="11041">
                  <c:v>146.97999999999999</c:v>
                </c:pt>
                <c:pt idx="11042">
                  <c:v>147.53</c:v>
                </c:pt>
                <c:pt idx="11043">
                  <c:v>146.83000000000001</c:v>
                </c:pt>
                <c:pt idx="11044">
                  <c:v>146.47999999999999</c:v>
                </c:pt>
                <c:pt idx="11045">
                  <c:v>145.47</c:v>
                </c:pt>
                <c:pt idx="11046">
                  <c:v>149.9</c:v>
                </c:pt>
                <c:pt idx="11047">
                  <c:v>143.55000000000001</c:v>
                </c:pt>
                <c:pt idx="11048">
                  <c:v>143.66</c:v>
                </c:pt>
                <c:pt idx="11049">
                  <c:v>148.94</c:v>
                </c:pt>
                <c:pt idx="11050">
                  <c:v>142.32</c:v>
                </c:pt>
                <c:pt idx="11051">
                  <c:v>143.22999999999999</c:v>
                </c:pt>
                <c:pt idx="11052">
                  <c:v>147.76</c:v>
                </c:pt>
                <c:pt idx="11053">
                  <c:v>142.44999999999999</c:v>
                </c:pt>
                <c:pt idx="11054">
                  <c:v>141.63999999999999</c:v>
                </c:pt>
                <c:pt idx="11055">
                  <c:v>146.22</c:v>
                </c:pt>
                <c:pt idx="11056">
                  <c:v>141.19</c:v>
                </c:pt>
                <c:pt idx="11057">
                  <c:v>140.63</c:v>
                </c:pt>
                <c:pt idx="11058">
                  <c:v>146.35</c:v>
                </c:pt>
                <c:pt idx="11059">
                  <c:v>139.88</c:v>
                </c:pt>
                <c:pt idx="11060">
                  <c:v>140.38</c:v>
                </c:pt>
                <c:pt idx="11061">
                  <c:v>146.78</c:v>
                </c:pt>
                <c:pt idx="11062">
                  <c:v>140.53</c:v>
                </c:pt>
                <c:pt idx="11063">
                  <c:v>138.87</c:v>
                </c:pt>
                <c:pt idx="11064">
                  <c:v>149.47</c:v>
                </c:pt>
                <c:pt idx="11065">
                  <c:v>139.55000000000001</c:v>
                </c:pt>
                <c:pt idx="11066">
                  <c:v>139.25</c:v>
                </c:pt>
                <c:pt idx="11067">
                  <c:v>138.97</c:v>
                </c:pt>
                <c:pt idx="11068">
                  <c:v>138.34</c:v>
                </c:pt>
                <c:pt idx="11069">
                  <c:v>137.88999999999999</c:v>
                </c:pt>
                <c:pt idx="11070">
                  <c:v>138.22</c:v>
                </c:pt>
                <c:pt idx="11071">
                  <c:v>138.87</c:v>
                </c:pt>
                <c:pt idx="11072">
                  <c:v>143.53</c:v>
                </c:pt>
                <c:pt idx="11073">
                  <c:v>138.97</c:v>
                </c:pt>
                <c:pt idx="11074">
                  <c:v>139.68</c:v>
                </c:pt>
                <c:pt idx="11075">
                  <c:v>144.81</c:v>
                </c:pt>
                <c:pt idx="11076">
                  <c:v>139.68</c:v>
                </c:pt>
                <c:pt idx="11077">
                  <c:v>139.85</c:v>
                </c:pt>
                <c:pt idx="11078">
                  <c:v>143.71</c:v>
                </c:pt>
                <c:pt idx="11079">
                  <c:v>138.75</c:v>
                </c:pt>
                <c:pt idx="11080">
                  <c:v>140.47999999999999</c:v>
                </c:pt>
                <c:pt idx="11081">
                  <c:v>144.38999999999999</c:v>
                </c:pt>
                <c:pt idx="11082">
                  <c:v>138.82</c:v>
                </c:pt>
                <c:pt idx="11083">
                  <c:v>138.02000000000001</c:v>
                </c:pt>
                <c:pt idx="11084">
                  <c:v>142.32</c:v>
                </c:pt>
                <c:pt idx="11085">
                  <c:v>136.71</c:v>
                </c:pt>
                <c:pt idx="11086">
                  <c:v>136.91</c:v>
                </c:pt>
                <c:pt idx="11087">
                  <c:v>141.84</c:v>
                </c:pt>
                <c:pt idx="11088">
                  <c:v>138.02000000000001</c:v>
                </c:pt>
                <c:pt idx="11089">
                  <c:v>136.88</c:v>
                </c:pt>
                <c:pt idx="11090">
                  <c:v>147.22999999999999</c:v>
                </c:pt>
                <c:pt idx="11091">
                  <c:v>140.68</c:v>
                </c:pt>
                <c:pt idx="11092">
                  <c:v>140.13</c:v>
                </c:pt>
                <c:pt idx="11093">
                  <c:v>139.6</c:v>
                </c:pt>
                <c:pt idx="11094">
                  <c:v>139.12</c:v>
                </c:pt>
                <c:pt idx="11095">
                  <c:v>138.82</c:v>
                </c:pt>
                <c:pt idx="11096">
                  <c:v>138.94999999999999</c:v>
                </c:pt>
                <c:pt idx="11097">
                  <c:v>139.12</c:v>
                </c:pt>
                <c:pt idx="11098">
                  <c:v>139.22</c:v>
                </c:pt>
                <c:pt idx="11099">
                  <c:v>140.53</c:v>
                </c:pt>
                <c:pt idx="11100">
                  <c:v>141.87</c:v>
                </c:pt>
                <c:pt idx="11101">
                  <c:v>146.75</c:v>
                </c:pt>
                <c:pt idx="11102">
                  <c:v>141.16</c:v>
                </c:pt>
                <c:pt idx="11103">
                  <c:v>142.41999999999999</c:v>
                </c:pt>
                <c:pt idx="11104">
                  <c:v>146.16999999999999</c:v>
                </c:pt>
                <c:pt idx="11105">
                  <c:v>142.55000000000001</c:v>
                </c:pt>
                <c:pt idx="11106">
                  <c:v>139.22</c:v>
                </c:pt>
                <c:pt idx="11107">
                  <c:v>145.97</c:v>
                </c:pt>
                <c:pt idx="11108">
                  <c:v>139.94999999999999</c:v>
                </c:pt>
                <c:pt idx="11109">
                  <c:v>140.01</c:v>
                </c:pt>
                <c:pt idx="11110">
                  <c:v>146.15</c:v>
                </c:pt>
                <c:pt idx="11111">
                  <c:v>142.19999999999999</c:v>
                </c:pt>
                <c:pt idx="11112">
                  <c:v>141.62</c:v>
                </c:pt>
                <c:pt idx="11113">
                  <c:v>147.83000000000001</c:v>
                </c:pt>
                <c:pt idx="11114">
                  <c:v>144.59</c:v>
                </c:pt>
                <c:pt idx="11115">
                  <c:v>145.38999999999999</c:v>
                </c:pt>
                <c:pt idx="11116">
                  <c:v>150.4</c:v>
                </c:pt>
                <c:pt idx="11117">
                  <c:v>144.69</c:v>
                </c:pt>
                <c:pt idx="11118">
                  <c:v>142.80000000000001</c:v>
                </c:pt>
                <c:pt idx="11119">
                  <c:v>149.85</c:v>
                </c:pt>
                <c:pt idx="11120">
                  <c:v>142.15</c:v>
                </c:pt>
                <c:pt idx="11121">
                  <c:v>142.62</c:v>
                </c:pt>
                <c:pt idx="11122">
                  <c:v>141.34</c:v>
                </c:pt>
                <c:pt idx="11123">
                  <c:v>140.41</c:v>
                </c:pt>
                <c:pt idx="11124">
                  <c:v>139.83000000000001</c:v>
                </c:pt>
                <c:pt idx="11125">
                  <c:v>137.06</c:v>
                </c:pt>
                <c:pt idx="11126">
                  <c:v>138.85</c:v>
                </c:pt>
                <c:pt idx="11127">
                  <c:v>140.01</c:v>
                </c:pt>
                <c:pt idx="11128">
                  <c:v>138.54</c:v>
                </c:pt>
                <c:pt idx="11129">
                  <c:v>138.47</c:v>
                </c:pt>
                <c:pt idx="11130">
                  <c:v>143.71</c:v>
                </c:pt>
                <c:pt idx="11131">
                  <c:v>139.75</c:v>
                </c:pt>
                <c:pt idx="11132">
                  <c:v>141.38999999999999</c:v>
                </c:pt>
                <c:pt idx="11133">
                  <c:v>147.61000000000001</c:v>
                </c:pt>
                <c:pt idx="11134">
                  <c:v>141.11000000000001</c:v>
                </c:pt>
                <c:pt idx="11135">
                  <c:v>139</c:v>
                </c:pt>
                <c:pt idx="11136">
                  <c:v>146.16999999999999</c:v>
                </c:pt>
                <c:pt idx="11137">
                  <c:v>141.54</c:v>
                </c:pt>
                <c:pt idx="11138">
                  <c:v>140.86000000000001</c:v>
                </c:pt>
                <c:pt idx="11139">
                  <c:v>144.99</c:v>
                </c:pt>
                <c:pt idx="11140">
                  <c:v>140.38</c:v>
                </c:pt>
                <c:pt idx="11141">
                  <c:v>138.9</c:v>
                </c:pt>
                <c:pt idx="11142">
                  <c:v>144.66</c:v>
                </c:pt>
                <c:pt idx="11143">
                  <c:v>139.35</c:v>
                </c:pt>
                <c:pt idx="11144">
                  <c:v>139.12</c:v>
                </c:pt>
                <c:pt idx="11145">
                  <c:v>144.38999999999999</c:v>
                </c:pt>
                <c:pt idx="11146">
                  <c:v>137.94</c:v>
                </c:pt>
                <c:pt idx="11147">
                  <c:v>137.38999999999999</c:v>
                </c:pt>
                <c:pt idx="11148">
                  <c:v>146.85</c:v>
                </c:pt>
                <c:pt idx="11149">
                  <c:v>138.16999999999999</c:v>
                </c:pt>
                <c:pt idx="11150">
                  <c:v>137.19</c:v>
                </c:pt>
                <c:pt idx="11151">
                  <c:v>137.24</c:v>
                </c:pt>
                <c:pt idx="11152">
                  <c:v>136.19999999999999</c:v>
                </c:pt>
                <c:pt idx="11153">
                  <c:v>136.35</c:v>
                </c:pt>
                <c:pt idx="11154">
                  <c:v>136.86000000000001</c:v>
                </c:pt>
                <c:pt idx="11155">
                  <c:v>137.03</c:v>
                </c:pt>
                <c:pt idx="11156">
                  <c:v>141.34</c:v>
                </c:pt>
                <c:pt idx="11157">
                  <c:v>135.88</c:v>
                </c:pt>
                <c:pt idx="11158">
                  <c:v>135.5</c:v>
                </c:pt>
                <c:pt idx="11159">
                  <c:v>141.38999999999999</c:v>
                </c:pt>
                <c:pt idx="11160">
                  <c:v>137.16</c:v>
                </c:pt>
                <c:pt idx="11161">
                  <c:v>135.6</c:v>
                </c:pt>
                <c:pt idx="11162">
                  <c:v>141.44</c:v>
                </c:pt>
                <c:pt idx="11163">
                  <c:v>135.85</c:v>
                </c:pt>
                <c:pt idx="11164">
                  <c:v>136.46</c:v>
                </c:pt>
                <c:pt idx="11165">
                  <c:v>142.47</c:v>
                </c:pt>
                <c:pt idx="11166">
                  <c:v>138.13999999999999</c:v>
                </c:pt>
                <c:pt idx="11167">
                  <c:v>138.02000000000001</c:v>
                </c:pt>
                <c:pt idx="11168">
                  <c:v>143.13</c:v>
                </c:pt>
                <c:pt idx="11169">
                  <c:v>136.96</c:v>
                </c:pt>
                <c:pt idx="11170">
                  <c:v>136.53</c:v>
                </c:pt>
                <c:pt idx="11171">
                  <c:v>140.96</c:v>
                </c:pt>
                <c:pt idx="11172">
                  <c:v>137.08000000000001</c:v>
                </c:pt>
                <c:pt idx="11173">
                  <c:v>136.51</c:v>
                </c:pt>
                <c:pt idx="11174">
                  <c:v>143.63</c:v>
                </c:pt>
                <c:pt idx="11175">
                  <c:v>136.18</c:v>
                </c:pt>
                <c:pt idx="11176">
                  <c:v>136.61000000000001</c:v>
                </c:pt>
                <c:pt idx="11177">
                  <c:v>138.04</c:v>
                </c:pt>
                <c:pt idx="11178">
                  <c:v>137.69</c:v>
                </c:pt>
                <c:pt idx="11179">
                  <c:v>136.53</c:v>
                </c:pt>
                <c:pt idx="11180">
                  <c:v>134.91999999999999</c:v>
                </c:pt>
                <c:pt idx="11181">
                  <c:v>134.63999999999999</c:v>
                </c:pt>
                <c:pt idx="11182">
                  <c:v>134.11000000000001</c:v>
                </c:pt>
                <c:pt idx="11183">
                  <c:v>135.15</c:v>
                </c:pt>
                <c:pt idx="11184">
                  <c:v>136.08000000000001</c:v>
                </c:pt>
                <c:pt idx="11185">
                  <c:v>141.19</c:v>
                </c:pt>
                <c:pt idx="11186">
                  <c:v>136.81</c:v>
                </c:pt>
                <c:pt idx="11187">
                  <c:v>136.4</c:v>
                </c:pt>
                <c:pt idx="11188">
                  <c:v>142.57</c:v>
                </c:pt>
                <c:pt idx="11189">
                  <c:v>137.06</c:v>
                </c:pt>
                <c:pt idx="11190">
                  <c:v>135.85</c:v>
                </c:pt>
                <c:pt idx="11191">
                  <c:v>140.33000000000001</c:v>
                </c:pt>
                <c:pt idx="11192">
                  <c:v>133.86000000000001</c:v>
                </c:pt>
                <c:pt idx="11193">
                  <c:v>135.66999999999999</c:v>
                </c:pt>
                <c:pt idx="11194">
                  <c:v>141.01</c:v>
                </c:pt>
                <c:pt idx="11195">
                  <c:v>137.03</c:v>
                </c:pt>
                <c:pt idx="11196">
                  <c:v>135.69999999999999</c:v>
                </c:pt>
                <c:pt idx="11197">
                  <c:v>142.22</c:v>
                </c:pt>
                <c:pt idx="11198">
                  <c:v>137.61000000000001</c:v>
                </c:pt>
                <c:pt idx="11199">
                  <c:v>137.61000000000001</c:v>
                </c:pt>
                <c:pt idx="11200">
                  <c:v>142.9</c:v>
                </c:pt>
                <c:pt idx="11201">
                  <c:v>138.57</c:v>
                </c:pt>
                <c:pt idx="11202">
                  <c:v>139.25</c:v>
                </c:pt>
                <c:pt idx="11203">
                  <c:v>148.62</c:v>
                </c:pt>
                <c:pt idx="11204">
                  <c:v>140.11000000000001</c:v>
                </c:pt>
                <c:pt idx="11205">
                  <c:v>138.9</c:v>
                </c:pt>
                <c:pt idx="11206">
                  <c:v>138.97</c:v>
                </c:pt>
                <c:pt idx="11207">
                  <c:v>138.44</c:v>
                </c:pt>
                <c:pt idx="11208">
                  <c:v>138.37</c:v>
                </c:pt>
                <c:pt idx="11209">
                  <c:v>137.81</c:v>
                </c:pt>
                <c:pt idx="11210">
                  <c:v>137.99</c:v>
                </c:pt>
                <c:pt idx="11211">
                  <c:v>137.49</c:v>
                </c:pt>
                <c:pt idx="11212">
                  <c:v>140.11000000000001</c:v>
                </c:pt>
                <c:pt idx="11213">
                  <c:v>139.43</c:v>
                </c:pt>
                <c:pt idx="11214">
                  <c:v>143.83000000000001</c:v>
                </c:pt>
                <c:pt idx="11215">
                  <c:v>138.85</c:v>
                </c:pt>
                <c:pt idx="11216">
                  <c:v>138.32</c:v>
                </c:pt>
                <c:pt idx="11217">
                  <c:v>142.4</c:v>
                </c:pt>
                <c:pt idx="11218">
                  <c:v>137.66</c:v>
                </c:pt>
                <c:pt idx="11219">
                  <c:v>138.77000000000001</c:v>
                </c:pt>
                <c:pt idx="11220">
                  <c:v>143.08000000000001</c:v>
                </c:pt>
                <c:pt idx="11221">
                  <c:v>139.25</c:v>
                </c:pt>
                <c:pt idx="11222">
                  <c:v>139.83000000000001</c:v>
                </c:pt>
                <c:pt idx="11223">
                  <c:v>144.94</c:v>
                </c:pt>
                <c:pt idx="11224">
                  <c:v>138.69999999999999</c:v>
                </c:pt>
                <c:pt idx="11225">
                  <c:v>138.97</c:v>
                </c:pt>
                <c:pt idx="11226">
                  <c:v>143.93</c:v>
                </c:pt>
                <c:pt idx="11227">
                  <c:v>135.85</c:v>
                </c:pt>
                <c:pt idx="11228">
                  <c:v>136.76</c:v>
                </c:pt>
                <c:pt idx="11229">
                  <c:v>142.5</c:v>
                </c:pt>
                <c:pt idx="11230">
                  <c:v>138.09</c:v>
                </c:pt>
                <c:pt idx="11231">
                  <c:v>137.16</c:v>
                </c:pt>
                <c:pt idx="11232">
                  <c:v>146.72999999999999</c:v>
                </c:pt>
                <c:pt idx="11233">
                  <c:v>137.36000000000001</c:v>
                </c:pt>
                <c:pt idx="11234">
                  <c:v>137.63999999999999</c:v>
                </c:pt>
                <c:pt idx="11235">
                  <c:v>137.13</c:v>
                </c:pt>
                <c:pt idx="11236">
                  <c:v>137.31</c:v>
                </c:pt>
                <c:pt idx="11237">
                  <c:v>136.56</c:v>
                </c:pt>
                <c:pt idx="11238">
                  <c:v>135.37</c:v>
                </c:pt>
                <c:pt idx="11239">
                  <c:v>134.47</c:v>
                </c:pt>
                <c:pt idx="11240">
                  <c:v>135.41999999999999</c:v>
                </c:pt>
                <c:pt idx="11241">
                  <c:v>135.69999999999999</c:v>
                </c:pt>
                <c:pt idx="11242">
                  <c:v>136.86000000000001</c:v>
                </c:pt>
                <c:pt idx="11243">
                  <c:v>141.49</c:v>
                </c:pt>
                <c:pt idx="11244">
                  <c:v>136.43</c:v>
                </c:pt>
                <c:pt idx="11245">
                  <c:v>136.43</c:v>
                </c:pt>
                <c:pt idx="11246">
                  <c:v>142.15</c:v>
                </c:pt>
                <c:pt idx="11247">
                  <c:v>136.47999999999999</c:v>
                </c:pt>
                <c:pt idx="11248">
                  <c:v>135.88</c:v>
                </c:pt>
                <c:pt idx="11249">
                  <c:v>141.52000000000001</c:v>
                </c:pt>
                <c:pt idx="11250">
                  <c:v>135.37</c:v>
                </c:pt>
                <c:pt idx="11251">
                  <c:v>136.08000000000001</c:v>
                </c:pt>
                <c:pt idx="11252">
                  <c:v>142.6</c:v>
                </c:pt>
                <c:pt idx="11253">
                  <c:v>139.07</c:v>
                </c:pt>
                <c:pt idx="11254">
                  <c:v>138.77000000000001</c:v>
                </c:pt>
                <c:pt idx="11255">
                  <c:v>145.29</c:v>
                </c:pt>
                <c:pt idx="11256">
                  <c:v>138.80000000000001</c:v>
                </c:pt>
                <c:pt idx="11257">
                  <c:v>140.94</c:v>
                </c:pt>
                <c:pt idx="11258">
                  <c:v>146</c:v>
                </c:pt>
                <c:pt idx="11259">
                  <c:v>139.63</c:v>
                </c:pt>
                <c:pt idx="11260">
                  <c:v>141.06</c:v>
                </c:pt>
                <c:pt idx="11261">
                  <c:v>153.25</c:v>
                </c:pt>
                <c:pt idx="11262">
                  <c:v>142.09</c:v>
                </c:pt>
                <c:pt idx="11263">
                  <c:v>142.52000000000001</c:v>
                </c:pt>
                <c:pt idx="11264">
                  <c:v>142.52000000000001</c:v>
                </c:pt>
                <c:pt idx="11265">
                  <c:v>143.05000000000001</c:v>
                </c:pt>
                <c:pt idx="11266">
                  <c:v>144.61000000000001</c:v>
                </c:pt>
                <c:pt idx="11267">
                  <c:v>144.84</c:v>
                </c:pt>
                <c:pt idx="11268">
                  <c:v>143.5</c:v>
                </c:pt>
                <c:pt idx="11269">
                  <c:v>149.24</c:v>
                </c:pt>
                <c:pt idx="11270">
                  <c:v>143.1</c:v>
                </c:pt>
                <c:pt idx="11271">
                  <c:v>143.97999999999999</c:v>
                </c:pt>
                <c:pt idx="11272">
                  <c:v>148.04</c:v>
                </c:pt>
                <c:pt idx="11273">
                  <c:v>144.76</c:v>
                </c:pt>
                <c:pt idx="11274">
                  <c:v>142.93</c:v>
                </c:pt>
                <c:pt idx="11275">
                  <c:v>147.83000000000001</c:v>
                </c:pt>
                <c:pt idx="11276">
                  <c:v>141.26</c:v>
                </c:pt>
                <c:pt idx="11277">
                  <c:v>140.47999999999999</c:v>
                </c:pt>
                <c:pt idx="11278">
                  <c:v>145.38999999999999</c:v>
                </c:pt>
                <c:pt idx="11279">
                  <c:v>139.55000000000001</c:v>
                </c:pt>
                <c:pt idx="11280">
                  <c:v>137.76</c:v>
                </c:pt>
                <c:pt idx="11281">
                  <c:v>143.03</c:v>
                </c:pt>
                <c:pt idx="11282">
                  <c:v>139.4</c:v>
                </c:pt>
                <c:pt idx="11283">
                  <c:v>137.69</c:v>
                </c:pt>
                <c:pt idx="11284">
                  <c:v>143.61000000000001</c:v>
                </c:pt>
                <c:pt idx="11285">
                  <c:v>138.94999999999999</c:v>
                </c:pt>
                <c:pt idx="11286">
                  <c:v>139.44999999999999</c:v>
                </c:pt>
                <c:pt idx="11287">
                  <c:v>146.37</c:v>
                </c:pt>
                <c:pt idx="11288">
                  <c:v>138.94999999999999</c:v>
                </c:pt>
                <c:pt idx="11289">
                  <c:v>140.03</c:v>
                </c:pt>
                <c:pt idx="11290">
                  <c:v>139.12</c:v>
                </c:pt>
                <c:pt idx="11291">
                  <c:v>141.11000000000001</c:v>
                </c:pt>
                <c:pt idx="11292">
                  <c:v>142.25</c:v>
                </c:pt>
                <c:pt idx="11293">
                  <c:v>141.29</c:v>
                </c:pt>
                <c:pt idx="11294">
                  <c:v>141.38999999999999</c:v>
                </c:pt>
                <c:pt idx="11295">
                  <c:v>140.91</c:v>
                </c:pt>
                <c:pt idx="11296">
                  <c:v>141.94</c:v>
                </c:pt>
                <c:pt idx="11297">
                  <c:v>142.15</c:v>
                </c:pt>
                <c:pt idx="11298">
                  <c:v>146.78</c:v>
                </c:pt>
                <c:pt idx="11299">
                  <c:v>141.31</c:v>
                </c:pt>
                <c:pt idx="11300">
                  <c:v>141.62</c:v>
                </c:pt>
                <c:pt idx="11301">
                  <c:v>146.6</c:v>
                </c:pt>
                <c:pt idx="11302">
                  <c:v>141.97</c:v>
                </c:pt>
                <c:pt idx="11303">
                  <c:v>141.36000000000001</c:v>
                </c:pt>
                <c:pt idx="11304">
                  <c:v>145.97</c:v>
                </c:pt>
                <c:pt idx="11305">
                  <c:v>140.11000000000001</c:v>
                </c:pt>
                <c:pt idx="11306">
                  <c:v>138.16999999999999</c:v>
                </c:pt>
                <c:pt idx="11307">
                  <c:v>143.55000000000001</c:v>
                </c:pt>
                <c:pt idx="11308">
                  <c:v>139</c:v>
                </c:pt>
                <c:pt idx="11309">
                  <c:v>140.86000000000001</c:v>
                </c:pt>
                <c:pt idx="11310">
                  <c:v>146.35</c:v>
                </c:pt>
                <c:pt idx="11311">
                  <c:v>139.68</c:v>
                </c:pt>
                <c:pt idx="11312">
                  <c:v>140.47999999999999</c:v>
                </c:pt>
                <c:pt idx="11313">
                  <c:v>146.22</c:v>
                </c:pt>
                <c:pt idx="11314">
                  <c:v>140.76</c:v>
                </c:pt>
                <c:pt idx="11315">
                  <c:v>141.84</c:v>
                </c:pt>
                <c:pt idx="11316">
                  <c:v>149.09</c:v>
                </c:pt>
                <c:pt idx="11317">
                  <c:v>140.08000000000001</c:v>
                </c:pt>
                <c:pt idx="11318">
                  <c:v>140.84</c:v>
                </c:pt>
                <c:pt idx="11319">
                  <c:v>139.16999999999999</c:v>
                </c:pt>
                <c:pt idx="11320">
                  <c:v>139.38</c:v>
                </c:pt>
                <c:pt idx="11321">
                  <c:v>139.47999999999999</c:v>
                </c:pt>
                <c:pt idx="11322">
                  <c:v>139.65</c:v>
                </c:pt>
                <c:pt idx="11323">
                  <c:v>137.44</c:v>
                </c:pt>
                <c:pt idx="11324">
                  <c:v>137.54</c:v>
                </c:pt>
                <c:pt idx="11325">
                  <c:v>137.16</c:v>
                </c:pt>
                <c:pt idx="11326">
                  <c:v>137.24</c:v>
                </c:pt>
                <c:pt idx="11327">
                  <c:v>143.72999999999999</c:v>
                </c:pt>
                <c:pt idx="11328">
                  <c:v>139.33000000000001</c:v>
                </c:pt>
                <c:pt idx="11329">
                  <c:v>138.44</c:v>
                </c:pt>
                <c:pt idx="11330">
                  <c:v>143.08000000000001</c:v>
                </c:pt>
                <c:pt idx="11331">
                  <c:v>137.46</c:v>
                </c:pt>
                <c:pt idx="11332">
                  <c:v>138.44</c:v>
                </c:pt>
                <c:pt idx="11333">
                  <c:v>144.06</c:v>
                </c:pt>
                <c:pt idx="11334">
                  <c:v>137.59</c:v>
                </c:pt>
                <c:pt idx="11335">
                  <c:v>137.11000000000001</c:v>
                </c:pt>
                <c:pt idx="11336">
                  <c:v>142.66999999999999</c:v>
                </c:pt>
                <c:pt idx="11337">
                  <c:v>138.62</c:v>
                </c:pt>
                <c:pt idx="11338">
                  <c:v>139.30000000000001</c:v>
                </c:pt>
                <c:pt idx="11339">
                  <c:v>144.01</c:v>
                </c:pt>
                <c:pt idx="11340">
                  <c:v>138.75</c:v>
                </c:pt>
                <c:pt idx="11341">
                  <c:v>138.77000000000001</c:v>
                </c:pt>
                <c:pt idx="11342">
                  <c:v>144.61000000000001</c:v>
                </c:pt>
                <c:pt idx="11343">
                  <c:v>139.63</c:v>
                </c:pt>
                <c:pt idx="11344">
                  <c:v>139.63</c:v>
                </c:pt>
                <c:pt idx="11345">
                  <c:v>147.66</c:v>
                </c:pt>
                <c:pt idx="11346">
                  <c:v>137.36000000000001</c:v>
                </c:pt>
                <c:pt idx="11347">
                  <c:v>138.72</c:v>
                </c:pt>
                <c:pt idx="11348">
                  <c:v>139.16999999999999</c:v>
                </c:pt>
                <c:pt idx="11349">
                  <c:v>139.38</c:v>
                </c:pt>
                <c:pt idx="11350">
                  <c:v>140.06</c:v>
                </c:pt>
                <c:pt idx="11351">
                  <c:v>140.91</c:v>
                </c:pt>
                <c:pt idx="11352">
                  <c:v>141.47</c:v>
                </c:pt>
                <c:pt idx="11353">
                  <c:v>141.91999999999999</c:v>
                </c:pt>
                <c:pt idx="11354">
                  <c:v>142.07</c:v>
                </c:pt>
                <c:pt idx="11355">
                  <c:v>143.19999999999999</c:v>
                </c:pt>
                <c:pt idx="11356">
                  <c:v>148.56</c:v>
                </c:pt>
                <c:pt idx="11357">
                  <c:v>143.47999999999999</c:v>
                </c:pt>
                <c:pt idx="11358">
                  <c:v>143.25</c:v>
                </c:pt>
                <c:pt idx="11359">
                  <c:v>148.16</c:v>
                </c:pt>
                <c:pt idx="11360">
                  <c:v>142.5</c:v>
                </c:pt>
                <c:pt idx="11361">
                  <c:v>141.88999999999999</c:v>
                </c:pt>
                <c:pt idx="11362">
                  <c:v>146.65</c:v>
                </c:pt>
                <c:pt idx="11363">
                  <c:v>142.41999999999999</c:v>
                </c:pt>
                <c:pt idx="11364">
                  <c:v>141.88999999999999</c:v>
                </c:pt>
                <c:pt idx="11365">
                  <c:v>145.62</c:v>
                </c:pt>
                <c:pt idx="11366">
                  <c:v>140.51</c:v>
                </c:pt>
                <c:pt idx="11367">
                  <c:v>141.24</c:v>
                </c:pt>
                <c:pt idx="11368">
                  <c:v>145.72</c:v>
                </c:pt>
                <c:pt idx="11369">
                  <c:v>140.79</c:v>
                </c:pt>
                <c:pt idx="11370">
                  <c:v>138.80000000000001</c:v>
                </c:pt>
                <c:pt idx="11371">
                  <c:v>144.63999999999999</c:v>
                </c:pt>
                <c:pt idx="11372">
                  <c:v>140.21</c:v>
                </c:pt>
                <c:pt idx="11373">
                  <c:v>140.31</c:v>
                </c:pt>
                <c:pt idx="11374">
                  <c:v>148.97</c:v>
                </c:pt>
                <c:pt idx="11375">
                  <c:v>140.03</c:v>
                </c:pt>
                <c:pt idx="11376">
                  <c:v>140.22999999999999</c:v>
                </c:pt>
                <c:pt idx="11377">
                  <c:v>142.35</c:v>
                </c:pt>
                <c:pt idx="11378">
                  <c:v>141.84</c:v>
                </c:pt>
                <c:pt idx="11379">
                  <c:v>142.66999999999999</c:v>
                </c:pt>
                <c:pt idx="11380">
                  <c:v>142.62</c:v>
                </c:pt>
                <c:pt idx="11381">
                  <c:v>141.41</c:v>
                </c:pt>
                <c:pt idx="11382">
                  <c:v>145.66999999999999</c:v>
                </c:pt>
                <c:pt idx="11383">
                  <c:v>141.88999999999999</c:v>
                </c:pt>
                <c:pt idx="11384">
                  <c:v>139.78</c:v>
                </c:pt>
                <c:pt idx="11385">
                  <c:v>144.22999999999999</c:v>
                </c:pt>
                <c:pt idx="11386">
                  <c:v>138.6</c:v>
                </c:pt>
                <c:pt idx="11387">
                  <c:v>138.52000000000001</c:v>
                </c:pt>
                <c:pt idx="11388">
                  <c:v>143.18</c:v>
                </c:pt>
                <c:pt idx="11389">
                  <c:v>138.49</c:v>
                </c:pt>
                <c:pt idx="11390">
                  <c:v>138.91999999999999</c:v>
                </c:pt>
                <c:pt idx="11391">
                  <c:v>142.94999999999999</c:v>
                </c:pt>
                <c:pt idx="11392">
                  <c:v>135.80000000000001</c:v>
                </c:pt>
                <c:pt idx="11393">
                  <c:v>136.38</c:v>
                </c:pt>
                <c:pt idx="11394">
                  <c:v>140.74</c:v>
                </c:pt>
                <c:pt idx="11395">
                  <c:v>137.19</c:v>
                </c:pt>
                <c:pt idx="11396">
                  <c:v>136.68</c:v>
                </c:pt>
                <c:pt idx="11397">
                  <c:v>142.55000000000001</c:v>
                </c:pt>
                <c:pt idx="11398">
                  <c:v>136.88</c:v>
                </c:pt>
                <c:pt idx="11399">
                  <c:v>137.79</c:v>
                </c:pt>
                <c:pt idx="11400">
                  <c:v>143.03</c:v>
                </c:pt>
                <c:pt idx="11401">
                  <c:v>138.37</c:v>
                </c:pt>
                <c:pt idx="11402">
                  <c:v>138.44</c:v>
                </c:pt>
                <c:pt idx="11403">
                  <c:v>147.53</c:v>
                </c:pt>
                <c:pt idx="11404">
                  <c:v>138.82</c:v>
                </c:pt>
                <c:pt idx="11405">
                  <c:v>138.16999999999999</c:v>
                </c:pt>
                <c:pt idx="11406">
                  <c:v>137.81</c:v>
                </c:pt>
                <c:pt idx="11407">
                  <c:v>136.93</c:v>
                </c:pt>
                <c:pt idx="11408">
                  <c:v>135.30000000000001</c:v>
                </c:pt>
                <c:pt idx="11409">
                  <c:v>135.19999999999999</c:v>
                </c:pt>
                <c:pt idx="11410">
                  <c:v>135.72999999999999</c:v>
                </c:pt>
                <c:pt idx="11411">
                  <c:v>139.94999999999999</c:v>
                </c:pt>
                <c:pt idx="11412">
                  <c:v>133.03</c:v>
                </c:pt>
                <c:pt idx="11413">
                  <c:v>133.63999999999999</c:v>
                </c:pt>
                <c:pt idx="11414">
                  <c:v>139.72999999999999</c:v>
                </c:pt>
                <c:pt idx="11415">
                  <c:v>134.66999999999999</c:v>
                </c:pt>
                <c:pt idx="11416">
                  <c:v>136.22999999999999</c:v>
                </c:pt>
                <c:pt idx="11417">
                  <c:v>141.91999999999999</c:v>
                </c:pt>
                <c:pt idx="11418">
                  <c:v>137.66</c:v>
                </c:pt>
                <c:pt idx="11419">
                  <c:v>138.29</c:v>
                </c:pt>
                <c:pt idx="11420">
                  <c:v>144.88999999999999</c:v>
                </c:pt>
                <c:pt idx="11421">
                  <c:v>139.68</c:v>
                </c:pt>
                <c:pt idx="11422">
                  <c:v>138.24</c:v>
                </c:pt>
                <c:pt idx="11423">
                  <c:v>142.9</c:v>
                </c:pt>
                <c:pt idx="11424">
                  <c:v>137.69</c:v>
                </c:pt>
                <c:pt idx="11425">
                  <c:v>138.04</c:v>
                </c:pt>
                <c:pt idx="11426">
                  <c:v>143.08000000000001</c:v>
                </c:pt>
                <c:pt idx="11427">
                  <c:v>137.69</c:v>
                </c:pt>
                <c:pt idx="11428">
                  <c:v>136.47999999999999</c:v>
                </c:pt>
                <c:pt idx="11429">
                  <c:v>143.63</c:v>
                </c:pt>
                <c:pt idx="11430">
                  <c:v>137.84</c:v>
                </c:pt>
                <c:pt idx="11431">
                  <c:v>136.33000000000001</c:v>
                </c:pt>
                <c:pt idx="11432">
                  <c:v>136.66</c:v>
                </c:pt>
                <c:pt idx="11433">
                  <c:v>134.57</c:v>
                </c:pt>
                <c:pt idx="11434">
                  <c:v>134.79</c:v>
                </c:pt>
                <c:pt idx="11435">
                  <c:v>134.24</c:v>
                </c:pt>
                <c:pt idx="11436">
                  <c:v>134.72</c:v>
                </c:pt>
                <c:pt idx="11437">
                  <c:v>134.24</c:v>
                </c:pt>
                <c:pt idx="11438">
                  <c:v>133.79</c:v>
                </c:pt>
                <c:pt idx="11439">
                  <c:v>134.54</c:v>
                </c:pt>
                <c:pt idx="11440">
                  <c:v>140.66</c:v>
                </c:pt>
                <c:pt idx="11441">
                  <c:v>135.65</c:v>
                </c:pt>
                <c:pt idx="11442">
                  <c:v>138.41999999999999</c:v>
                </c:pt>
                <c:pt idx="11443">
                  <c:v>144.06</c:v>
                </c:pt>
                <c:pt idx="11444">
                  <c:v>138.77000000000001</c:v>
                </c:pt>
                <c:pt idx="11445">
                  <c:v>139.05000000000001</c:v>
                </c:pt>
                <c:pt idx="11446">
                  <c:v>143.05000000000001</c:v>
                </c:pt>
                <c:pt idx="11447">
                  <c:v>137.08000000000001</c:v>
                </c:pt>
                <c:pt idx="11448">
                  <c:v>137.38999999999999</c:v>
                </c:pt>
                <c:pt idx="11449">
                  <c:v>142.16999999999999</c:v>
                </c:pt>
                <c:pt idx="11450">
                  <c:v>137.38999999999999</c:v>
                </c:pt>
                <c:pt idx="11451">
                  <c:v>135.78</c:v>
                </c:pt>
                <c:pt idx="11452">
                  <c:v>141.59</c:v>
                </c:pt>
                <c:pt idx="11453">
                  <c:v>136.35</c:v>
                </c:pt>
                <c:pt idx="11454">
                  <c:v>136.53</c:v>
                </c:pt>
                <c:pt idx="11455">
                  <c:v>143.19999999999999</c:v>
                </c:pt>
                <c:pt idx="11456">
                  <c:v>137.97</c:v>
                </c:pt>
                <c:pt idx="11457">
                  <c:v>137.81</c:v>
                </c:pt>
                <c:pt idx="11458">
                  <c:v>146.5</c:v>
                </c:pt>
                <c:pt idx="11459">
                  <c:v>138.94999999999999</c:v>
                </c:pt>
                <c:pt idx="11460">
                  <c:v>138.24</c:v>
                </c:pt>
                <c:pt idx="11461">
                  <c:v>138.12</c:v>
                </c:pt>
                <c:pt idx="11462">
                  <c:v>137.34</c:v>
                </c:pt>
                <c:pt idx="11463">
                  <c:v>136.43</c:v>
                </c:pt>
                <c:pt idx="11464">
                  <c:v>135.72999999999999</c:v>
                </c:pt>
                <c:pt idx="11465">
                  <c:v>135.02000000000001</c:v>
                </c:pt>
                <c:pt idx="11466">
                  <c:v>134.69</c:v>
                </c:pt>
                <c:pt idx="11467">
                  <c:v>137.06</c:v>
                </c:pt>
                <c:pt idx="11468">
                  <c:v>138.09</c:v>
                </c:pt>
                <c:pt idx="11469">
                  <c:v>143.30000000000001</c:v>
                </c:pt>
                <c:pt idx="11470">
                  <c:v>140.11000000000001</c:v>
                </c:pt>
                <c:pt idx="11471">
                  <c:v>141.19</c:v>
                </c:pt>
                <c:pt idx="11472">
                  <c:v>145.63999999999999</c:v>
                </c:pt>
                <c:pt idx="11473">
                  <c:v>140.38</c:v>
                </c:pt>
                <c:pt idx="11474">
                  <c:v>140.36000000000001</c:v>
                </c:pt>
                <c:pt idx="11475">
                  <c:v>144.99</c:v>
                </c:pt>
                <c:pt idx="11476">
                  <c:v>140.43</c:v>
                </c:pt>
                <c:pt idx="11477">
                  <c:v>139.58000000000001</c:v>
                </c:pt>
                <c:pt idx="11478">
                  <c:v>143.68</c:v>
                </c:pt>
                <c:pt idx="11479">
                  <c:v>140.01</c:v>
                </c:pt>
                <c:pt idx="11480">
                  <c:v>140.33000000000001</c:v>
                </c:pt>
                <c:pt idx="11481">
                  <c:v>146.5</c:v>
                </c:pt>
                <c:pt idx="11482">
                  <c:v>142.80000000000001</c:v>
                </c:pt>
                <c:pt idx="11483">
                  <c:v>141.62</c:v>
                </c:pt>
                <c:pt idx="11484">
                  <c:v>148.24</c:v>
                </c:pt>
                <c:pt idx="11485">
                  <c:v>140.81</c:v>
                </c:pt>
                <c:pt idx="11486">
                  <c:v>141.97</c:v>
                </c:pt>
                <c:pt idx="11487">
                  <c:v>153.5</c:v>
                </c:pt>
                <c:pt idx="11488">
                  <c:v>143.03</c:v>
                </c:pt>
                <c:pt idx="11489">
                  <c:v>142.32</c:v>
                </c:pt>
                <c:pt idx="11490">
                  <c:v>141.72</c:v>
                </c:pt>
                <c:pt idx="11491">
                  <c:v>142.19999999999999</c:v>
                </c:pt>
                <c:pt idx="11492">
                  <c:v>140.26</c:v>
                </c:pt>
                <c:pt idx="11493">
                  <c:v>142.15</c:v>
                </c:pt>
                <c:pt idx="11494">
                  <c:v>142.82</c:v>
                </c:pt>
                <c:pt idx="11495">
                  <c:v>148.94</c:v>
                </c:pt>
                <c:pt idx="11496">
                  <c:v>143.28</c:v>
                </c:pt>
                <c:pt idx="11497">
                  <c:v>143</c:v>
                </c:pt>
                <c:pt idx="11498">
                  <c:v>147.81</c:v>
                </c:pt>
                <c:pt idx="11499">
                  <c:v>140.96</c:v>
                </c:pt>
                <c:pt idx="11500">
                  <c:v>140.06</c:v>
                </c:pt>
                <c:pt idx="11501">
                  <c:v>145.49</c:v>
                </c:pt>
                <c:pt idx="11502">
                  <c:v>141.13999999999999</c:v>
                </c:pt>
                <c:pt idx="11503">
                  <c:v>141.31</c:v>
                </c:pt>
                <c:pt idx="11504">
                  <c:v>144.34</c:v>
                </c:pt>
                <c:pt idx="11505">
                  <c:v>141.47</c:v>
                </c:pt>
                <c:pt idx="11506">
                  <c:v>140.06</c:v>
                </c:pt>
                <c:pt idx="11507">
                  <c:v>145.91999999999999</c:v>
                </c:pt>
                <c:pt idx="11508">
                  <c:v>139.83000000000001</c:v>
                </c:pt>
                <c:pt idx="11509">
                  <c:v>139.53</c:v>
                </c:pt>
                <c:pt idx="11510">
                  <c:v>144.74</c:v>
                </c:pt>
                <c:pt idx="11511">
                  <c:v>139.55000000000001</c:v>
                </c:pt>
                <c:pt idx="11512">
                  <c:v>139.38</c:v>
                </c:pt>
                <c:pt idx="11513">
                  <c:v>145.49</c:v>
                </c:pt>
                <c:pt idx="11514">
                  <c:v>137.91999999999999</c:v>
                </c:pt>
                <c:pt idx="11515">
                  <c:v>138.62</c:v>
                </c:pt>
                <c:pt idx="11516">
                  <c:v>138.6</c:v>
                </c:pt>
                <c:pt idx="11517">
                  <c:v>139.78</c:v>
                </c:pt>
                <c:pt idx="11518">
                  <c:v>140.94</c:v>
                </c:pt>
                <c:pt idx="11519">
                  <c:v>140.06</c:v>
                </c:pt>
                <c:pt idx="11520">
                  <c:v>141.26</c:v>
                </c:pt>
                <c:pt idx="11521">
                  <c:v>139.83000000000001</c:v>
                </c:pt>
                <c:pt idx="11522">
                  <c:v>137.84</c:v>
                </c:pt>
                <c:pt idx="11523">
                  <c:v>138.57</c:v>
                </c:pt>
                <c:pt idx="11524">
                  <c:v>143.68</c:v>
                </c:pt>
                <c:pt idx="11525">
                  <c:v>137.11000000000001</c:v>
                </c:pt>
                <c:pt idx="11526">
                  <c:v>136.83000000000001</c:v>
                </c:pt>
                <c:pt idx="11527">
                  <c:v>142.15</c:v>
                </c:pt>
                <c:pt idx="11528">
                  <c:v>137.34</c:v>
                </c:pt>
                <c:pt idx="11529">
                  <c:v>138.94999999999999</c:v>
                </c:pt>
                <c:pt idx="11530">
                  <c:v>142.94999999999999</c:v>
                </c:pt>
                <c:pt idx="11531">
                  <c:v>137.01</c:v>
                </c:pt>
                <c:pt idx="11532">
                  <c:v>136.97999999999999</c:v>
                </c:pt>
                <c:pt idx="11533">
                  <c:v>142.09</c:v>
                </c:pt>
                <c:pt idx="11534">
                  <c:v>137.69</c:v>
                </c:pt>
                <c:pt idx="11535">
                  <c:v>140.08000000000001</c:v>
                </c:pt>
                <c:pt idx="11536">
                  <c:v>144.96</c:v>
                </c:pt>
                <c:pt idx="11537">
                  <c:v>140.91</c:v>
                </c:pt>
                <c:pt idx="11538">
                  <c:v>139.97999999999999</c:v>
                </c:pt>
                <c:pt idx="11539">
                  <c:v>145.63999999999999</c:v>
                </c:pt>
                <c:pt idx="11540">
                  <c:v>138.41999999999999</c:v>
                </c:pt>
                <c:pt idx="11541">
                  <c:v>138.19</c:v>
                </c:pt>
                <c:pt idx="11542">
                  <c:v>147.58000000000001</c:v>
                </c:pt>
                <c:pt idx="11543">
                  <c:v>140.66</c:v>
                </c:pt>
                <c:pt idx="11544">
                  <c:v>141.47</c:v>
                </c:pt>
                <c:pt idx="11545">
                  <c:v>140.94</c:v>
                </c:pt>
                <c:pt idx="11546">
                  <c:v>140.41</c:v>
                </c:pt>
                <c:pt idx="11547">
                  <c:v>140.16</c:v>
                </c:pt>
                <c:pt idx="11548">
                  <c:v>140.01</c:v>
                </c:pt>
                <c:pt idx="11549">
                  <c:v>138.94999999999999</c:v>
                </c:pt>
                <c:pt idx="11550">
                  <c:v>139.85</c:v>
                </c:pt>
                <c:pt idx="11551">
                  <c:v>138.69999999999999</c:v>
                </c:pt>
                <c:pt idx="11552">
                  <c:v>138.37</c:v>
                </c:pt>
                <c:pt idx="11553">
                  <c:v>141.94</c:v>
                </c:pt>
                <c:pt idx="11554">
                  <c:v>138.41999999999999</c:v>
                </c:pt>
                <c:pt idx="11555">
                  <c:v>138.87</c:v>
                </c:pt>
                <c:pt idx="11556">
                  <c:v>143.63</c:v>
                </c:pt>
                <c:pt idx="11557">
                  <c:v>138.49</c:v>
                </c:pt>
                <c:pt idx="11558">
                  <c:v>138.82</c:v>
                </c:pt>
                <c:pt idx="11559">
                  <c:v>142.57</c:v>
                </c:pt>
                <c:pt idx="11560">
                  <c:v>139.35</c:v>
                </c:pt>
                <c:pt idx="11561">
                  <c:v>139.02000000000001</c:v>
                </c:pt>
                <c:pt idx="11562">
                  <c:v>144.08000000000001</c:v>
                </c:pt>
                <c:pt idx="11563">
                  <c:v>138.38999999999999</c:v>
                </c:pt>
                <c:pt idx="11564">
                  <c:v>138.02000000000001</c:v>
                </c:pt>
                <c:pt idx="11565">
                  <c:v>142.35</c:v>
                </c:pt>
                <c:pt idx="11566">
                  <c:v>136.33000000000001</c:v>
                </c:pt>
                <c:pt idx="11567">
                  <c:v>137.01</c:v>
                </c:pt>
                <c:pt idx="11568">
                  <c:v>143.22999999999999</c:v>
                </c:pt>
                <c:pt idx="11569">
                  <c:v>136.76</c:v>
                </c:pt>
                <c:pt idx="11570">
                  <c:v>136.25</c:v>
                </c:pt>
                <c:pt idx="11571">
                  <c:v>148.26</c:v>
                </c:pt>
                <c:pt idx="11572">
                  <c:v>137.26</c:v>
                </c:pt>
                <c:pt idx="11573">
                  <c:v>135.93</c:v>
                </c:pt>
                <c:pt idx="11574">
                  <c:v>137.46</c:v>
                </c:pt>
                <c:pt idx="11575">
                  <c:v>137.49</c:v>
                </c:pt>
                <c:pt idx="11576">
                  <c:v>136.72999999999999</c:v>
                </c:pt>
                <c:pt idx="11577">
                  <c:v>136.71</c:v>
                </c:pt>
                <c:pt idx="11578">
                  <c:v>137.46</c:v>
                </c:pt>
                <c:pt idx="11579">
                  <c:v>143.44999999999999</c:v>
                </c:pt>
                <c:pt idx="11580">
                  <c:v>137.19</c:v>
                </c:pt>
                <c:pt idx="11581">
                  <c:v>135.41999999999999</c:v>
                </c:pt>
                <c:pt idx="11582">
                  <c:v>141.52000000000001</c:v>
                </c:pt>
                <c:pt idx="11583">
                  <c:v>136.88</c:v>
                </c:pt>
                <c:pt idx="11584">
                  <c:v>136.83000000000001</c:v>
                </c:pt>
                <c:pt idx="11585">
                  <c:v>142.16999999999999</c:v>
                </c:pt>
                <c:pt idx="11586">
                  <c:v>136.97999999999999</c:v>
                </c:pt>
                <c:pt idx="11587">
                  <c:v>137.21</c:v>
                </c:pt>
                <c:pt idx="11588">
                  <c:v>142.80000000000001</c:v>
                </c:pt>
                <c:pt idx="11589">
                  <c:v>138.38999999999999</c:v>
                </c:pt>
                <c:pt idx="11590">
                  <c:v>137.74</c:v>
                </c:pt>
                <c:pt idx="11591">
                  <c:v>143.81</c:v>
                </c:pt>
                <c:pt idx="11592">
                  <c:v>137.94</c:v>
                </c:pt>
                <c:pt idx="11593">
                  <c:v>138.07</c:v>
                </c:pt>
                <c:pt idx="11594">
                  <c:v>144.61000000000001</c:v>
                </c:pt>
                <c:pt idx="11595">
                  <c:v>139.6</c:v>
                </c:pt>
                <c:pt idx="11596">
                  <c:v>140.36000000000001</c:v>
                </c:pt>
                <c:pt idx="11597">
                  <c:v>146.63</c:v>
                </c:pt>
                <c:pt idx="11598">
                  <c:v>140.43</c:v>
                </c:pt>
                <c:pt idx="11599">
                  <c:v>141.69</c:v>
                </c:pt>
                <c:pt idx="11600">
                  <c:v>141.79</c:v>
                </c:pt>
                <c:pt idx="11601">
                  <c:v>141.87</c:v>
                </c:pt>
                <c:pt idx="11602">
                  <c:v>140.66</c:v>
                </c:pt>
                <c:pt idx="11603">
                  <c:v>140.91</c:v>
                </c:pt>
                <c:pt idx="11604">
                  <c:v>140.13</c:v>
                </c:pt>
                <c:pt idx="11605">
                  <c:v>140.56</c:v>
                </c:pt>
                <c:pt idx="11606">
                  <c:v>140.03</c:v>
                </c:pt>
                <c:pt idx="11607">
                  <c:v>139.85</c:v>
                </c:pt>
                <c:pt idx="11608">
                  <c:v>144.06</c:v>
                </c:pt>
                <c:pt idx="11609">
                  <c:v>139.22</c:v>
                </c:pt>
                <c:pt idx="11610">
                  <c:v>138.87</c:v>
                </c:pt>
                <c:pt idx="11611">
                  <c:v>144.03</c:v>
                </c:pt>
                <c:pt idx="11612">
                  <c:v>138.52000000000001</c:v>
                </c:pt>
                <c:pt idx="11613">
                  <c:v>137.46</c:v>
                </c:pt>
                <c:pt idx="11614">
                  <c:v>141.04</c:v>
                </c:pt>
                <c:pt idx="11615">
                  <c:v>135.88</c:v>
                </c:pt>
                <c:pt idx="11616">
                  <c:v>136.08000000000001</c:v>
                </c:pt>
                <c:pt idx="11617">
                  <c:v>140.56</c:v>
                </c:pt>
                <c:pt idx="11618">
                  <c:v>135.52000000000001</c:v>
                </c:pt>
                <c:pt idx="11619">
                  <c:v>135.12</c:v>
                </c:pt>
                <c:pt idx="11620">
                  <c:v>140.47999999999999</c:v>
                </c:pt>
                <c:pt idx="11621">
                  <c:v>135.72999999999999</c:v>
                </c:pt>
                <c:pt idx="11622">
                  <c:v>136</c:v>
                </c:pt>
                <c:pt idx="11623">
                  <c:v>141.19</c:v>
                </c:pt>
                <c:pt idx="11624">
                  <c:v>135.55000000000001</c:v>
                </c:pt>
                <c:pt idx="11625">
                  <c:v>135.5</c:v>
                </c:pt>
                <c:pt idx="11626">
                  <c:v>145.16999999999999</c:v>
                </c:pt>
                <c:pt idx="11627">
                  <c:v>135.65</c:v>
                </c:pt>
                <c:pt idx="11628">
                  <c:v>136.81</c:v>
                </c:pt>
                <c:pt idx="11629">
                  <c:v>136.47999999999999</c:v>
                </c:pt>
                <c:pt idx="11630">
                  <c:v>135.75</c:v>
                </c:pt>
                <c:pt idx="11631">
                  <c:v>135.15</c:v>
                </c:pt>
                <c:pt idx="11632">
                  <c:v>134.04</c:v>
                </c:pt>
                <c:pt idx="11633">
                  <c:v>134.77000000000001</c:v>
                </c:pt>
                <c:pt idx="11634">
                  <c:v>135.32</c:v>
                </c:pt>
                <c:pt idx="11635">
                  <c:v>135.85</c:v>
                </c:pt>
                <c:pt idx="11636">
                  <c:v>135.5</c:v>
                </c:pt>
                <c:pt idx="11637">
                  <c:v>140.28</c:v>
                </c:pt>
                <c:pt idx="11638">
                  <c:v>135.66999999999999</c:v>
                </c:pt>
                <c:pt idx="11639">
                  <c:v>135.85</c:v>
                </c:pt>
                <c:pt idx="11640">
                  <c:v>142.55000000000001</c:v>
                </c:pt>
                <c:pt idx="11641">
                  <c:v>138.54</c:v>
                </c:pt>
                <c:pt idx="11642">
                  <c:v>139.12</c:v>
                </c:pt>
                <c:pt idx="11643">
                  <c:v>144.31</c:v>
                </c:pt>
                <c:pt idx="11644">
                  <c:v>137.87</c:v>
                </c:pt>
                <c:pt idx="11645">
                  <c:v>137.13</c:v>
                </c:pt>
                <c:pt idx="11646">
                  <c:v>144.16</c:v>
                </c:pt>
                <c:pt idx="11647">
                  <c:v>137.87</c:v>
                </c:pt>
                <c:pt idx="11648">
                  <c:v>138.32</c:v>
                </c:pt>
                <c:pt idx="11649">
                  <c:v>143.68</c:v>
                </c:pt>
                <c:pt idx="11650">
                  <c:v>137.76</c:v>
                </c:pt>
                <c:pt idx="11651">
                  <c:v>137.38999999999999</c:v>
                </c:pt>
                <c:pt idx="11652">
                  <c:v>143.13</c:v>
                </c:pt>
                <c:pt idx="11653">
                  <c:v>134.84</c:v>
                </c:pt>
                <c:pt idx="11654">
                  <c:v>136.78</c:v>
                </c:pt>
                <c:pt idx="11655">
                  <c:v>147.31</c:v>
                </c:pt>
                <c:pt idx="11656">
                  <c:v>138.16999999999999</c:v>
                </c:pt>
                <c:pt idx="11657">
                  <c:v>139.69999999999999</c:v>
                </c:pt>
                <c:pt idx="11658">
                  <c:v>139.47999999999999</c:v>
                </c:pt>
                <c:pt idx="11659">
                  <c:v>140.53</c:v>
                </c:pt>
                <c:pt idx="11660">
                  <c:v>140.74</c:v>
                </c:pt>
                <c:pt idx="11661">
                  <c:v>141.49</c:v>
                </c:pt>
                <c:pt idx="11662">
                  <c:v>140.03</c:v>
                </c:pt>
                <c:pt idx="11663">
                  <c:v>144.31</c:v>
                </c:pt>
                <c:pt idx="11664">
                  <c:v>140.31</c:v>
                </c:pt>
                <c:pt idx="11665">
                  <c:v>141.04</c:v>
                </c:pt>
                <c:pt idx="11666">
                  <c:v>146.07</c:v>
                </c:pt>
                <c:pt idx="11667">
                  <c:v>140.86000000000001</c:v>
                </c:pt>
                <c:pt idx="11668">
                  <c:v>140.11000000000001</c:v>
                </c:pt>
                <c:pt idx="11669">
                  <c:v>144.56</c:v>
                </c:pt>
                <c:pt idx="11670">
                  <c:v>139.43</c:v>
                </c:pt>
                <c:pt idx="11671">
                  <c:v>138.12</c:v>
                </c:pt>
                <c:pt idx="11672">
                  <c:v>142.82</c:v>
                </c:pt>
                <c:pt idx="11673">
                  <c:v>137.24</c:v>
                </c:pt>
                <c:pt idx="11674">
                  <c:v>135.97999999999999</c:v>
                </c:pt>
                <c:pt idx="11675">
                  <c:v>141.79</c:v>
                </c:pt>
                <c:pt idx="11676">
                  <c:v>137.74</c:v>
                </c:pt>
                <c:pt idx="11677">
                  <c:v>136.78</c:v>
                </c:pt>
                <c:pt idx="11678">
                  <c:v>142.88</c:v>
                </c:pt>
                <c:pt idx="11679">
                  <c:v>137.69</c:v>
                </c:pt>
                <c:pt idx="11680">
                  <c:v>136.47999999999999</c:v>
                </c:pt>
                <c:pt idx="11681">
                  <c:v>145.32</c:v>
                </c:pt>
                <c:pt idx="11682">
                  <c:v>135.93</c:v>
                </c:pt>
                <c:pt idx="11683">
                  <c:v>135.78</c:v>
                </c:pt>
                <c:pt idx="11684">
                  <c:v>136.68</c:v>
                </c:pt>
                <c:pt idx="11685">
                  <c:v>138.29</c:v>
                </c:pt>
                <c:pt idx="11686">
                  <c:v>137.08000000000001</c:v>
                </c:pt>
                <c:pt idx="11687">
                  <c:v>138.22</c:v>
                </c:pt>
                <c:pt idx="11688">
                  <c:v>136.05000000000001</c:v>
                </c:pt>
                <c:pt idx="11689">
                  <c:v>136.88</c:v>
                </c:pt>
                <c:pt idx="11690">
                  <c:v>135.80000000000001</c:v>
                </c:pt>
                <c:pt idx="11691">
                  <c:v>135.6</c:v>
                </c:pt>
                <c:pt idx="11692">
                  <c:v>140.28</c:v>
                </c:pt>
                <c:pt idx="11693">
                  <c:v>136.35</c:v>
                </c:pt>
                <c:pt idx="11694">
                  <c:v>136.51</c:v>
                </c:pt>
                <c:pt idx="11695">
                  <c:v>140.86000000000001</c:v>
                </c:pt>
                <c:pt idx="11696">
                  <c:v>135.55000000000001</c:v>
                </c:pt>
                <c:pt idx="11697">
                  <c:v>135.35</c:v>
                </c:pt>
                <c:pt idx="11698">
                  <c:v>139.75</c:v>
                </c:pt>
                <c:pt idx="11699">
                  <c:v>133.74</c:v>
                </c:pt>
                <c:pt idx="11700">
                  <c:v>133.84</c:v>
                </c:pt>
                <c:pt idx="11701">
                  <c:v>139.75</c:v>
                </c:pt>
                <c:pt idx="11702">
                  <c:v>134.77000000000001</c:v>
                </c:pt>
                <c:pt idx="11703">
                  <c:v>135.25</c:v>
                </c:pt>
                <c:pt idx="11704">
                  <c:v>139.75</c:v>
                </c:pt>
                <c:pt idx="11705">
                  <c:v>136.61000000000001</c:v>
                </c:pt>
                <c:pt idx="11706">
                  <c:v>135.85</c:v>
                </c:pt>
                <c:pt idx="11707">
                  <c:v>141.97</c:v>
                </c:pt>
                <c:pt idx="11708">
                  <c:v>136.96</c:v>
                </c:pt>
                <c:pt idx="11709">
                  <c:v>137.21</c:v>
                </c:pt>
                <c:pt idx="11710">
                  <c:v>147.13</c:v>
                </c:pt>
                <c:pt idx="11711">
                  <c:v>136.19999999999999</c:v>
                </c:pt>
                <c:pt idx="11712">
                  <c:v>136.83000000000001</c:v>
                </c:pt>
                <c:pt idx="11713">
                  <c:v>138.09</c:v>
                </c:pt>
                <c:pt idx="11714">
                  <c:v>136.1</c:v>
                </c:pt>
                <c:pt idx="11715">
                  <c:v>136.78</c:v>
                </c:pt>
                <c:pt idx="11716">
                  <c:v>136.4</c:v>
                </c:pt>
                <c:pt idx="11717">
                  <c:v>138.85</c:v>
                </c:pt>
                <c:pt idx="11718">
                  <c:v>141.09</c:v>
                </c:pt>
                <c:pt idx="11719">
                  <c:v>140.28</c:v>
                </c:pt>
                <c:pt idx="11720">
                  <c:v>139.75</c:v>
                </c:pt>
                <c:pt idx="11721">
                  <c:v>144.01</c:v>
                </c:pt>
                <c:pt idx="11722">
                  <c:v>138.38999999999999</c:v>
                </c:pt>
                <c:pt idx="11723">
                  <c:v>138.75</c:v>
                </c:pt>
                <c:pt idx="11724">
                  <c:v>145.37</c:v>
                </c:pt>
                <c:pt idx="11725">
                  <c:v>141.77000000000001</c:v>
                </c:pt>
                <c:pt idx="11726">
                  <c:v>142.65</c:v>
                </c:pt>
                <c:pt idx="11727">
                  <c:v>149.13999999999999</c:v>
                </c:pt>
                <c:pt idx="11728">
                  <c:v>146.16999999999999</c:v>
                </c:pt>
                <c:pt idx="11729">
                  <c:v>143.63</c:v>
                </c:pt>
                <c:pt idx="11730">
                  <c:v>149.44999999999999</c:v>
                </c:pt>
                <c:pt idx="11731">
                  <c:v>143.58000000000001</c:v>
                </c:pt>
                <c:pt idx="11732">
                  <c:v>143.88</c:v>
                </c:pt>
                <c:pt idx="11733">
                  <c:v>150.18</c:v>
                </c:pt>
                <c:pt idx="11734">
                  <c:v>144.01</c:v>
                </c:pt>
                <c:pt idx="11735">
                  <c:v>145.72</c:v>
                </c:pt>
                <c:pt idx="11736">
                  <c:v>151.46</c:v>
                </c:pt>
                <c:pt idx="11737">
                  <c:v>143.63</c:v>
                </c:pt>
                <c:pt idx="11738">
                  <c:v>143.76</c:v>
                </c:pt>
                <c:pt idx="11739">
                  <c:v>143.81</c:v>
                </c:pt>
                <c:pt idx="11740">
                  <c:v>142.55000000000001</c:v>
                </c:pt>
                <c:pt idx="11741">
                  <c:v>142.22</c:v>
                </c:pt>
                <c:pt idx="11742">
                  <c:v>142.69999999999999</c:v>
                </c:pt>
                <c:pt idx="11743">
                  <c:v>139.97999999999999</c:v>
                </c:pt>
                <c:pt idx="11744">
                  <c:v>139.22</c:v>
                </c:pt>
                <c:pt idx="11745">
                  <c:v>140.84</c:v>
                </c:pt>
                <c:pt idx="11746">
                  <c:v>140.26</c:v>
                </c:pt>
                <c:pt idx="11747">
                  <c:v>145.24</c:v>
                </c:pt>
                <c:pt idx="11748">
                  <c:v>139.97999999999999</c:v>
                </c:pt>
                <c:pt idx="11749">
                  <c:v>139.47999999999999</c:v>
                </c:pt>
                <c:pt idx="11750">
                  <c:v>142.69999999999999</c:v>
                </c:pt>
                <c:pt idx="11751">
                  <c:v>137.76</c:v>
                </c:pt>
                <c:pt idx="11752">
                  <c:v>136.28</c:v>
                </c:pt>
                <c:pt idx="11753">
                  <c:v>141.97</c:v>
                </c:pt>
                <c:pt idx="11754">
                  <c:v>137.26</c:v>
                </c:pt>
                <c:pt idx="11755">
                  <c:v>136.88</c:v>
                </c:pt>
                <c:pt idx="11756">
                  <c:v>143.28</c:v>
                </c:pt>
                <c:pt idx="11757">
                  <c:v>138.94999999999999</c:v>
                </c:pt>
                <c:pt idx="11758">
                  <c:v>138.52000000000001</c:v>
                </c:pt>
                <c:pt idx="11759">
                  <c:v>144.56</c:v>
                </c:pt>
                <c:pt idx="11760">
                  <c:v>139.97999999999999</c:v>
                </c:pt>
                <c:pt idx="11761">
                  <c:v>141.19</c:v>
                </c:pt>
                <c:pt idx="11762">
                  <c:v>147.08000000000001</c:v>
                </c:pt>
                <c:pt idx="11763">
                  <c:v>140.21</c:v>
                </c:pt>
                <c:pt idx="11764">
                  <c:v>140.36000000000001</c:v>
                </c:pt>
                <c:pt idx="11765">
                  <c:v>148.87</c:v>
                </c:pt>
                <c:pt idx="11766">
                  <c:v>139.97999999999999</c:v>
                </c:pt>
                <c:pt idx="11767">
                  <c:v>138.82</c:v>
                </c:pt>
                <c:pt idx="11768">
                  <c:v>138.75</c:v>
                </c:pt>
                <c:pt idx="11769">
                  <c:v>138.37</c:v>
                </c:pt>
                <c:pt idx="11770">
                  <c:v>137.54</c:v>
                </c:pt>
                <c:pt idx="11771">
                  <c:v>136.91</c:v>
                </c:pt>
                <c:pt idx="11772">
                  <c:v>138.04</c:v>
                </c:pt>
                <c:pt idx="11773">
                  <c:v>138.66999999999999</c:v>
                </c:pt>
                <c:pt idx="11774">
                  <c:v>139.72999999999999</c:v>
                </c:pt>
                <c:pt idx="11775">
                  <c:v>139.78</c:v>
                </c:pt>
                <c:pt idx="11776">
                  <c:v>146.32</c:v>
                </c:pt>
                <c:pt idx="11777">
                  <c:v>139.63</c:v>
                </c:pt>
                <c:pt idx="11778">
                  <c:v>140.11000000000001</c:v>
                </c:pt>
                <c:pt idx="11779">
                  <c:v>146.22</c:v>
                </c:pt>
                <c:pt idx="11780">
                  <c:v>140.16</c:v>
                </c:pt>
                <c:pt idx="11781">
                  <c:v>139.75</c:v>
                </c:pt>
                <c:pt idx="11782">
                  <c:v>145.13999999999999</c:v>
                </c:pt>
                <c:pt idx="11783">
                  <c:v>139.53</c:v>
                </c:pt>
                <c:pt idx="11784">
                  <c:v>142.04</c:v>
                </c:pt>
                <c:pt idx="11785">
                  <c:v>148.09</c:v>
                </c:pt>
                <c:pt idx="11786">
                  <c:v>141.87</c:v>
                </c:pt>
                <c:pt idx="11787">
                  <c:v>140.26</c:v>
                </c:pt>
                <c:pt idx="11788">
                  <c:v>144.69</c:v>
                </c:pt>
                <c:pt idx="11789">
                  <c:v>138.6</c:v>
                </c:pt>
                <c:pt idx="11790">
                  <c:v>138.19</c:v>
                </c:pt>
                <c:pt idx="11791">
                  <c:v>144.69</c:v>
                </c:pt>
                <c:pt idx="11792">
                  <c:v>137.01</c:v>
                </c:pt>
                <c:pt idx="11793">
                  <c:v>137.59</c:v>
                </c:pt>
                <c:pt idx="11794">
                  <c:v>147.33000000000001</c:v>
                </c:pt>
                <c:pt idx="11795">
                  <c:v>136.66</c:v>
                </c:pt>
                <c:pt idx="11796">
                  <c:v>138.02000000000001</c:v>
                </c:pt>
                <c:pt idx="11797">
                  <c:v>139.02000000000001</c:v>
                </c:pt>
                <c:pt idx="11798">
                  <c:v>137.49</c:v>
                </c:pt>
                <c:pt idx="11799">
                  <c:v>138.19</c:v>
                </c:pt>
                <c:pt idx="11800">
                  <c:v>137.56</c:v>
                </c:pt>
                <c:pt idx="11801">
                  <c:v>139.38</c:v>
                </c:pt>
                <c:pt idx="11802">
                  <c:v>139.53</c:v>
                </c:pt>
                <c:pt idx="11803">
                  <c:v>137.74</c:v>
                </c:pt>
                <c:pt idx="11804">
                  <c:v>138.69999999999999</c:v>
                </c:pt>
                <c:pt idx="11805">
                  <c:v>144.26</c:v>
                </c:pt>
                <c:pt idx="11806">
                  <c:v>138.44</c:v>
                </c:pt>
                <c:pt idx="11807">
                  <c:v>136.22999999999999</c:v>
                </c:pt>
                <c:pt idx="11808">
                  <c:v>143.58000000000001</c:v>
                </c:pt>
                <c:pt idx="11809">
                  <c:v>139.15</c:v>
                </c:pt>
                <c:pt idx="11810">
                  <c:v>140.21</c:v>
                </c:pt>
                <c:pt idx="11811">
                  <c:v>146.75</c:v>
                </c:pt>
                <c:pt idx="11812">
                  <c:v>142.57</c:v>
                </c:pt>
                <c:pt idx="11813">
                  <c:v>140.88999999999999</c:v>
                </c:pt>
                <c:pt idx="11814">
                  <c:v>147.03</c:v>
                </c:pt>
                <c:pt idx="11815">
                  <c:v>140.16</c:v>
                </c:pt>
                <c:pt idx="11816">
                  <c:v>139.33000000000001</c:v>
                </c:pt>
                <c:pt idx="11817">
                  <c:v>144.59</c:v>
                </c:pt>
                <c:pt idx="11818">
                  <c:v>139.33000000000001</c:v>
                </c:pt>
                <c:pt idx="11819">
                  <c:v>139.4</c:v>
                </c:pt>
                <c:pt idx="11820">
                  <c:v>145.72</c:v>
                </c:pt>
                <c:pt idx="11821">
                  <c:v>140.18</c:v>
                </c:pt>
                <c:pt idx="11822">
                  <c:v>139.94999999999999</c:v>
                </c:pt>
                <c:pt idx="11823">
                  <c:v>140.66</c:v>
                </c:pt>
                <c:pt idx="11824">
                  <c:v>139.38</c:v>
                </c:pt>
                <c:pt idx="11825">
                  <c:v>138.77000000000001</c:v>
                </c:pt>
                <c:pt idx="11826">
                  <c:v>138.6</c:v>
                </c:pt>
                <c:pt idx="11827">
                  <c:v>139.38</c:v>
                </c:pt>
                <c:pt idx="11828">
                  <c:v>138.72</c:v>
                </c:pt>
                <c:pt idx="11829">
                  <c:v>138.52000000000001</c:v>
                </c:pt>
                <c:pt idx="11830">
                  <c:v>138.07</c:v>
                </c:pt>
                <c:pt idx="11831">
                  <c:v>143</c:v>
                </c:pt>
                <c:pt idx="11832">
                  <c:v>136.63</c:v>
                </c:pt>
                <c:pt idx="11833">
                  <c:v>136.58000000000001</c:v>
                </c:pt>
                <c:pt idx="11834">
                  <c:v>142.02000000000001</c:v>
                </c:pt>
                <c:pt idx="11835">
                  <c:v>136.25</c:v>
                </c:pt>
                <c:pt idx="11836">
                  <c:v>136.78</c:v>
                </c:pt>
                <c:pt idx="11837">
                  <c:v>143</c:v>
                </c:pt>
                <c:pt idx="11838">
                  <c:v>136.61000000000001</c:v>
                </c:pt>
                <c:pt idx="11839">
                  <c:v>134.59</c:v>
                </c:pt>
                <c:pt idx="11840">
                  <c:v>140.28</c:v>
                </c:pt>
                <c:pt idx="11841">
                  <c:v>136.86000000000001</c:v>
                </c:pt>
                <c:pt idx="11842">
                  <c:v>136.61000000000001</c:v>
                </c:pt>
                <c:pt idx="11843">
                  <c:v>143.22999999999999</c:v>
                </c:pt>
                <c:pt idx="11844">
                  <c:v>137.87</c:v>
                </c:pt>
                <c:pt idx="11845">
                  <c:v>138.47</c:v>
                </c:pt>
                <c:pt idx="11846">
                  <c:v>146.1</c:v>
                </c:pt>
                <c:pt idx="11847">
                  <c:v>139.43</c:v>
                </c:pt>
                <c:pt idx="11848">
                  <c:v>138.27000000000001</c:v>
                </c:pt>
                <c:pt idx="11849">
                  <c:v>146.72999999999999</c:v>
                </c:pt>
                <c:pt idx="11850">
                  <c:v>140.33000000000001</c:v>
                </c:pt>
                <c:pt idx="11851">
                  <c:v>139.44999999999999</c:v>
                </c:pt>
                <c:pt idx="11852">
                  <c:v>137.87</c:v>
                </c:pt>
                <c:pt idx="11853">
                  <c:v>137.38999999999999</c:v>
                </c:pt>
                <c:pt idx="11854">
                  <c:v>137.38999999999999</c:v>
                </c:pt>
                <c:pt idx="11855">
                  <c:v>136.66</c:v>
                </c:pt>
                <c:pt idx="11856">
                  <c:v>137.41</c:v>
                </c:pt>
                <c:pt idx="11857">
                  <c:v>136.81</c:v>
                </c:pt>
                <c:pt idx="11858">
                  <c:v>136.76</c:v>
                </c:pt>
                <c:pt idx="11859">
                  <c:v>136.76</c:v>
                </c:pt>
                <c:pt idx="11860">
                  <c:v>141.44</c:v>
                </c:pt>
                <c:pt idx="11861">
                  <c:v>136.38</c:v>
                </c:pt>
                <c:pt idx="11862">
                  <c:v>137.06</c:v>
                </c:pt>
                <c:pt idx="11863">
                  <c:v>142.52000000000001</c:v>
                </c:pt>
                <c:pt idx="11864">
                  <c:v>138.27000000000001</c:v>
                </c:pt>
                <c:pt idx="11865">
                  <c:v>139.25</c:v>
                </c:pt>
                <c:pt idx="11866">
                  <c:v>145.09</c:v>
                </c:pt>
                <c:pt idx="11867">
                  <c:v>140.01</c:v>
                </c:pt>
                <c:pt idx="11868">
                  <c:v>141.09</c:v>
                </c:pt>
                <c:pt idx="11869">
                  <c:v>146.25</c:v>
                </c:pt>
                <c:pt idx="11870">
                  <c:v>139.30000000000001</c:v>
                </c:pt>
                <c:pt idx="11871">
                  <c:v>139.58000000000001</c:v>
                </c:pt>
                <c:pt idx="11872">
                  <c:v>144.76</c:v>
                </c:pt>
                <c:pt idx="11873">
                  <c:v>141.57</c:v>
                </c:pt>
                <c:pt idx="11874">
                  <c:v>140.91</c:v>
                </c:pt>
                <c:pt idx="11875">
                  <c:v>146.88</c:v>
                </c:pt>
                <c:pt idx="11876">
                  <c:v>139.93</c:v>
                </c:pt>
                <c:pt idx="11877">
                  <c:v>139.65</c:v>
                </c:pt>
                <c:pt idx="11878">
                  <c:v>149.44999999999999</c:v>
                </c:pt>
                <c:pt idx="11879">
                  <c:v>141.41</c:v>
                </c:pt>
                <c:pt idx="11880">
                  <c:v>141.26</c:v>
                </c:pt>
                <c:pt idx="11881">
                  <c:v>140.18</c:v>
                </c:pt>
                <c:pt idx="11882">
                  <c:v>140.88999999999999</c:v>
                </c:pt>
                <c:pt idx="11883">
                  <c:v>140.01</c:v>
                </c:pt>
                <c:pt idx="11884">
                  <c:v>139.63</c:v>
                </c:pt>
                <c:pt idx="11885">
                  <c:v>137.91999999999999</c:v>
                </c:pt>
                <c:pt idx="11886">
                  <c:v>141.72</c:v>
                </c:pt>
                <c:pt idx="11887">
                  <c:v>138.07</c:v>
                </c:pt>
                <c:pt idx="11888">
                  <c:v>139.88</c:v>
                </c:pt>
                <c:pt idx="11889">
                  <c:v>144.34</c:v>
                </c:pt>
                <c:pt idx="11890">
                  <c:v>138.13999999999999</c:v>
                </c:pt>
                <c:pt idx="11891">
                  <c:v>138.34</c:v>
                </c:pt>
                <c:pt idx="11892">
                  <c:v>143.47999999999999</c:v>
                </c:pt>
                <c:pt idx="11893">
                  <c:v>139.6</c:v>
                </c:pt>
                <c:pt idx="11894">
                  <c:v>140.26</c:v>
                </c:pt>
                <c:pt idx="11895">
                  <c:v>145.82</c:v>
                </c:pt>
                <c:pt idx="11896">
                  <c:v>140.63</c:v>
                </c:pt>
                <c:pt idx="11897">
                  <c:v>139.83000000000001</c:v>
                </c:pt>
                <c:pt idx="11898">
                  <c:v>146.53</c:v>
                </c:pt>
                <c:pt idx="11899">
                  <c:v>140.08000000000001</c:v>
                </c:pt>
                <c:pt idx="11900">
                  <c:v>139.16999999999999</c:v>
                </c:pt>
                <c:pt idx="11901">
                  <c:v>144.63999999999999</c:v>
                </c:pt>
                <c:pt idx="11902">
                  <c:v>140.16</c:v>
                </c:pt>
                <c:pt idx="11903">
                  <c:v>140.08000000000001</c:v>
                </c:pt>
                <c:pt idx="11904">
                  <c:v>146.27000000000001</c:v>
                </c:pt>
                <c:pt idx="11905">
                  <c:v>138.82</c:v>
                </c:pt>
                <c:pt idx="11906">
                  <c:v>139.68</c:v>
                </c:pt>
                <c:pt idx="11907">
                  <c:v>141.13999999999999</c:v>
                </c:pt>
                <c:pt idx="11908">
                  <c:v>139.78</c:v>
                </c:pt>
                <c:pt idx="11909">
                  <c:v>138.80000000000001</c:v>
                </c:pt>
                <c:pt idx="11910">
                  <c:v>138.27000000000001</c:v>
                </c:pt>
                <c:pt idx="11911">
                  <c:v>137.91999999999999</c:v>
                </c:pt>
                <c:pt idx="11912">
                  <c:v>137.19</c:v>
                </c:pt>
                <c:pt idx="11913">
                  <c:v>134.01</c:v>
                </c:pt>
                <c:pt idx="11914">
                  <c:v>135.80000000000001</c:v>
                </c:pt>
                <c:pt idx="11915">
                  <c:v>141.47</c:v>
                </c:pt>
                <c:pt idx="11916">
                  <c:v>139.05000000000001</c:v>
                </c:pt>
                <c:pt idx="11917">
                  <c:v>138.44</c:v>
                </c:pt>
                <c:pt idx="11918">
                  <c:v>143.91</c:v>
                </c:pt>
                <c:pt idx="11919">
                  <c:v>139.15</c:v>
                </c:pt>
                <c:pt idx="11920">
                  <c:v>138.54</c:v>
                </c:pt>
                <c:pt idx="11921">
                  <c:v>143.93</c:v>
                </c:pt>
                <c:pt idx="11922">
                  <c:v>138.75</c:v>
                </c:pt>
                <c:pt idx="11923">
                  <c:v>138.66999999999999</c:v>
                </c:pt>
                <c:pt idx="11924">
                  <c:v>143.68</c:v>
                </c:pt>
                <c:pt idx="11925">
                  <c:v>139.47999999999999</c:v>
                </c:pt>
                <c:pt idx="11926">
                  <c:v>138.82</c:v>
                </c:pt>
                <c:pt idx="11927">
                  <c:v>143.5</c:v>
                </c:pt>
                <c:pt idx="11928">
                  <c:v>136.97999999999999</c:v>
                </c:pt>
                <c:pt idx="11929">
                  <c:v>139.5</c:v>
                </c:pt>
                <c:pt idx="11930">
                  <c:v>144.66</c:v>
                </c:pt>
                <c:pt idx="11931">
                  <c:v>139.75</c:v>
                </c:pt>
                <c:pt idx="11932">
                  <c:v>140.11000000000001</c:v>
                </c:pt>
                <c:pt idx="11933">
                  <c:v>146.65</c:v>
                </c:pt>
                <c:pt idx="11934">
                  <c:v>137.49</c:v>
                </c:pt>
                <c:pt idx="11935">
                  <c:v>136.66</c:v>
                </c:pt>
                <c:pt idx="11936">
                  <c:v>134.74</c:v>
                </c:pt>
                <c:pt idx="11937">
                  <c:v>134.13999999999999</c:v>
                </c:pt>
                <c:pt idx="11938">
                  <c:v>136.08000000000001</c:v>
                </c:pt>
                <c:pt idx="11939">
                  <c:v>135.78</c:v>
                </c:pt>
                <c:pt idx="11940">
                  <c:v>134.94</c:v>
                </c:pt>
                <c:pt idx="11941">
                  <c:v>135.25</c:v>
                </c:pt>
                <c:pt idx="11942">
                  <c:v>137.36000000000001</c:v>
                </c:pt>
                <c:pt idx="11943">
                  <c:v>135.75</c:v>
                </c:pt>
                <c:pt idx="11944">
                  <c:v>141.36000000000001</c:v>
                </c:pt>
                <c:pt idx="11945">
                  <c:v>135.27000000000001</c:v>
                </c:pt>
                <c:pt idx="11946">
                  <c:v>136.33000000000001</c:v>
                </c:pt>
                <c:pt idx="11947">
                  <c:v>140.36000000000001</c:v>
                </c:pt>
                <c:pt idx="11948">
                  <c:v>135.69999999999999</c:v>
                </c:pt>
                <c:pt idx="11949">
                  <c:v>137.24</c:v>
                </c:pt>
                <c:pt idx="11950">
                  <c:v>143.19999999999999</c:v>
                </c:pt>
                <c:pt idx="11951">
                  <c:v>138.27000000000001</c:v>
                </c:pt>
                <c:pt idx="11952">
                  <c:v>139.02000000000001</c:v>
                </c:pt>
                <c:pt idx="11953">
                  <c:v>145.24</c:v>
                </c:pt>
                <c:pt idx="11954">
                  <c:v>138.66999999999999</c:v>
                </c:pt>
                <c:pt idx="11955">
                  <c:v>136.25</c:v>
                </c:pt>
                <c:pt idx="11956">
                  <c:v>141.62</c:v>
                </c:pt>
                <c:pt idx="11957">
                  <c:v>135.57</c:v>
                </c:pt>
                <c:pt idx="11958">
                  <c:v>134.24</c:v>
                </c:pt>
                <c:pt idx="11959">
                  <c:v>141.13999999999999</c:v>
                </c:pt>
                <c:pt idx="11960">
                  <c:v>134.94</c:v>
                </c:pt>
                <c:pt idx="11961">
                  <c:v>135.69999999999999</c:v>
                </c:pt>
                <c:pt idx="11962">
                  <c:v>146.30000000000001</c:v>
                </c:pt>
                <c:pt idx="11963">
                  <c:v>136.1</c:v>
                </c:pt>
                <c:pt idx="11964">
                  <c:v>135.9</c:v>
                </c:pt>
                <c:pt idx="11965">
                  <c:v>136.76</c:v>
                </c:pt>
                <c:pt idx="11966">
                  <c:v>136.38</c:v>
                </c:pt>
                <c:pt idx="11967">
                  <c:v>135.93</c:v>
                </c:pt>
                <c:pt idx="11968">
                  <c:v>136.13</c:v>
                </c:pt>
                <c:pt idx="11969">
                  <c:v>136.05000000000001</c:v>
                </c:pt>
                <c:pt idx="11970">
                  <c:v>141.13999999999999</c:v>
                </c:pt>
                <c:pt idx="11971">
                  <c:v>136.33000000000001</c:v>
                </c:pt>
                <c:pt idx="11972">
                  <c:v>135.83000000000001</c:v>
                </c:pt>
                <c:pt idx="11973">
                  <c:v>140.88999999999999</c:v>
                </c:pt>
                <c:pt idx="11974">
                  <c:v>136.18</c:v>
                </c:pt>
                <c:pt idx="11975">
                  <c:v>136.18</c:v>
                </c:pt>
                <c:pt idx="11976">
                  <c:v>140.76</c:v>
                </c:pt>
                <c:pt idx="11977">
                  <c:v>134.91999999999999</c:v>
                </c:pt>
                <c:pt idx="11978">
                  <c:v>136.78</c:v>
                </c:pt>
                <c:pt idx="11979">
                  <c:v>141.94</c:v>
                </c:pt>
                <c:pt idx="11980">
                  <c:v>137.81</c:v>
                </c:pt>
                <c:pt idx="11981">
                  <c:v>138.97</c:v>
                </c:pt>
                <c:pt idx="11982">
                  <c:v>143.78</c:v>
                </c:pt>
                <c:pt idx="11983">
                  <c:v>137.36000000000001</c:v>
                </c:pt>
                <c:pt idx="11984">
                  <c:v>135.07</c:v>
                </c:pt>
                <c:pt idx="11985">
                  <c:v>141.41</c:v>
                </c:pt>
                <c:pt idx="11986">
                  <c:v>135.44999999999999</c:v>
                </c:pt>
                <c:pt idx="11987">
                  <c:v>134.97</c:v>
                </c:pt>
                <c:pt idx="11988">
                  <c:v>142.15</c:v>
                </c:pt>
                <c:pt idx="11989">
                  <c:v>134.24</c:v>
                </c:pt>
                <c:pt idx="11990">
                  <c:v>134.91999999999999</c:v>
                </c:pt>
                <c:pt idx="11991">
                  <c:v>135.16999999999999</c:v>
                </c:pt>
                <c:pt idx="11992">
                  <c:v>135.75</c:v>
                </c:pt>
                <c:pt idx="11993">
                  <c:v>135.83000000000001</c:v>
                </c:pt>
                <c:pt idx="11994">
                  <c:v>136.83000000000001</c:v>
                </c:pt>
                <c:pt idx="11995">
                  <c:v>137.81</c:v>
                </c:pt>
                <c:pt idx="11996">
                  <c:v>137.71</c:v>
                </c:pt>
                <c:pt idx="11997">
                  <c:v>137.19</c:v>
                </c:pt>
                <c:pt idx="11998">
                  <c:v>136.35</c:v>
                </c:pt>
                <c:pt idx="11999">
                  <c:v>140.03</c:v>
                </c:pt>
                <c:pt idx="12000">
                  <c:v>134.13999999999999</c:v>
                </c:pt>
                <c:pt idx="12001">
                  <c:v>134.21</c:v>
                </c:pt>
                <c:pt idx="12002">
                  <c:v>139.38</c:v>
                </c:pt>
                <c:pt idx="12003">
                  <c:v>135.66999999999999</c:v>
                </c:pt>
                <c:pt idx="12004">
                  <c:v>134.79</c:v>
                </c:pt>
                <c:pt idx="12005">
                  <c:v>141.24</c:v>
                </c:pt>
                <c:pt idx="12006">
                  <c:v>137.41</c:v>
                </c:pt>
                <c:pt idx="12007">
                  <c:v>138.04</c:v>
                </c:pt>
                <c:pt idx="12008">
                  <c:v>143.30000000000001</c:v>
                </c:pt>
                <c:pt idx="12009">
                  <c:v>138.57</c:v>
                </c:pt>
                <c:pt idx="12010">
                  <c:v>138.85</c:v>
                </c:pt>
                <c:pt idx="12011">
                  <c:v>142.9</c:v>
                </c:pt>
                <c:pt idx="12012">
                  <c:v>139</c:v>
                </c:pt>
                <c:pt idx="12013">
                  <c:v>139.47999999999999</c:v>
                </c:pt>
                <c:pt idx="12014">
                  <c:v>146.72999999999999</c:v>
                </c:pt>
                <c:pt idx="12015">
                  <c:v>138.77000000000001</c:v>
                </c:pt>
                <c:pt idx="12016">
                  <c:v>138.75</c:v>
                </c:pt>
                <c:pt idx="12017">
                  <c:v>147.16</c:v>
                </c:pt>
                <c:pt idx="12018">
                  <c:v>137.74</c:v>
                </c:pt>
                <c:pt idx="12019">
                  <c:v>139.38</c:v>
                </c:pt>
                <c:pt idx="12020">
                  <c:v>139.25</c:v>
                </c:pt>
                <c:pt idx="12021">
                  <c:v>139.69999999999999</c:v>
                </c:pt>
                <c:pt idx="12022">
                  <c:v>141.24</c:v>
                </c:pt>
                <c:pt idx="12023">
                  <c:v>140.18</c:v>
                </c:pt>
                <c:pt idx="12024">
                  <c:v>142.94999999999999</c:v>
                </c:pt>
                <c:pt idx="12025">
                  <c:v>142.69999999999999</c:v>
                </c:pt>
                <c:pt idx="12026">
                  <c:v>139.85</c:v>
                </c:pt>
                <c:pt idx="12027">
                  <c:v>139.83000000000001</c:v>
                </c:pt>
                <c:pt idx="12028">
                  <c:v>144.03</c:v>
                </c:pt>
                <c:pt idx="12029">
                  <c:v>139.1</c:v>
                </c:pt>
                <c:pt idx="12030">
                  <c:v>137.66</c:v>
                </c:pt>
                <c:pt idx="12031">
                  <c:v>142.27000000000001</c:v>
                </c:pt>
                <c:pt idx="12032">
                  <c:v>136.05000000000001</c:v>
                </c:pt>
                <c:pt idx="12033">
                  <c:v>137.94</c:v>
                </c:pt>
                <c:pt idx="12034">
                  <c:v>142.57</c:v>
                </c:pt>
                <c:pt idx="12035">
                  <c:v>137.56</c:v>
                </c:pt>
                <c:pt idx="12036">
                  <c:v>136.71</c:v>
                </c:pt>
                <c:pt idx="12037">
                  <c:v>141.21</c:v>
                </c:pt>
                <c:pt idx="12038">
                  <c:v>134.72</c:v>
                </c:pt>
                <c:pt idx="12039">
                  <c:v>134.79</c:v>
                </c:pt>
                <c:pt idx="12040">
                  <c:v>138.38999999999999</c:v>
                </c:pt>
                <c:pt idx="12041">
                  <c:v>133.31</c:v>
                </c:pt>
                <c:pt idx="12042">
                  <c:v>133.76</c:v>
                </c:pt>
                <c:pt idx="12043">
                  <c:v>140.94</c:v>
                </c:pt>
                <c:pt idx="12044">
                  <c:v>131.97</c:v>
                </c:pt>
                <c:pt idx="12045">
                  <c:v>132.97999999999999</c:v>
                </c:pt>
                <c:pt idx="12046">
                  <c:v>133.43</c:v>
                </c:pt>
                <c:pt idx="12047">
                  <c:v>134.72</c:v>
                </c:pt>
                <c:pt idx="12048">
                  <c:v>135.57</c:v>
                </c:pt>
                <c:pt idx="12049">
                  <c:v>135.6</c:v>
                </c:pt>
                <c:pt idx="12050">
                  <c:v>136.51</c:v>
                </c:pt>
                <c:pt idx="12051">
                  <c:v>136.1</c:v>
                </c:pt>
                <c:pt idx="12052">
                  <c:v>135.47</c:v>
                </c:pt>
                <c:pt idx="12053">
                  <c:v>136.25</c:v>
                </c:pt>
                <c:pt idx="12054">
                  <c:v>140.63</c:v>
                </c:pt>
                <c:pt idx="12055">
                  <c:v>137.06</c:v>
                </c:pt>
                <c:pt idx="12056">
                  <c:v>138.09</c:v>
                </c:pt>
                <c:pt idx="12057">
                  <c:v>143.71</c:v>
                </c:pt>
                <c:pt idx="12058">
                  <c:v>139.68</c:v>
                </c:pt>
                <c:pt idx="12059">
                  <c:v>140.21</c:v>
                </c:pt>
                <c:pt idx="12060">
                  <c:v>144.81</c:v>
                </c:pt>
                <c:pt idx="12061">
                  <c:v>139.5</c:v>
                </c:pt>
                <c:pt idx="12062">
                  <c:v>140.03</c:v>
                </c:pt>
                <c:pt idx="12063">
                  <c:v>144.08000000000001</c:v>
                </c:pt>
                <c:pt idx="12064">
                  <c:v>139.12</c:v>
                </c:pt>
                <c:pt idx="12065">
                  <c:v>141.66999999999999</c:v>
                </c:pt>
                <c:pt idx="12066">
                  <c:v>147.86000000000001</c:v>
                </c:pt>
                <c:pt idx="12067">
                  <c:v>142.5</c:v>
                </c:pt>
                <c:pt idx="12068">
                  <c:v>143.43</c:v>
                </c:pt>
                <c:pt idx="12069">
                  <c:v>149.13999999999999</c:v>
                </c:pt>
                <c:pt idx="12070">
                  <c:v>143.91</c:v>
                </c:pt>
                <c:pt idx="12071">
                  <c:v>145.44</c:v>
                </c:pt>
                <c:pt idx="12072">
                  <c:v>150.91</c:v>
                </c:pt>
                <c:pt idx="12073">
                  <c:v>142.69999999999999</c:v>
                </c:pt>
                <c:pt idx="12074">
                  <c:v>142.44999999999999</c:v>
                </c:pt>
                <c:pt idx="12075">
                  <c:v>143.47999999999999</c:v>
                </c:pt>
                <c:pt idx="12076">
                  <c:v>143.81</c:v>
                </c:pt>
                <c:pt idx="12077">
                  <c:v>142.09</c:v>
                </c:pt>
                <c:pt idx="12078">
                  <c:v>141.41</c:v>
                </c:pt>
                <c:pt idx="12079">
                  <c:v>143.43</c:v>
                </c:pt>
                <c:pt idx="12080">
                  <c:v>144.38999999999999</c:v>
                </c:pt>
                <c:pt idx="12081">
                  <c:v>142.88</c:v>
                </c:pt>
                <c:pt idx="12082">
                  <c:v>142.62</c:v>
                </c:pt>
                <c:pt idx="12083">
                  <c:v>146.47999999999999</c:v>
                </c:pt>
                <c:pt idx="12084">
                  <c:v>139.02000000000001</c:v>
                </c:pt>
                <c:pt idx="12085">
                  <c:v>137.38999999999999</c:v>
                </c:pt>
                <c:pt idx="12086">
                  <c:v>142.62</c:v>
                </c:pt>
                <c:pt idx="12087">
                  <c:v>139.47999999999999</c:v>
                </c:pt>
                <c:pt idx="12088">
                  <c:v>140.43</c:v>
                </c:pt>
                <c:pt idx="12089">
                  <c:v>145.27000000000001</c:v>
                </c:pt>
                <c:pt idx="12090">
                  <c:v>140.06</c:v>
                </c:pt>
                <c:pt idx="12091">
                  <c:v>138.34</c:v>
                </c:pt>
                <c:pt idx="12092">
                  <c:v>144.16</c:v>
                </c:pt>
                <c:pt idx="12093">
                  <c:v>138.97</c:v>
                </c:pt>
                <c:pt idx="12094">
                  <c:v>139.80000000000001</c:v>
                </c:pt>
                <c:pt idx="12095">
                  <c:v>145.19</c:v>
                </c:pt>
                <c:pt idx="12096">
                  <c:v>141.01</c:v>
                </c:pt>
                <c:pt idx="12097">
                  <c:v>138.85</c:v>
                </c:pt>
                <c:pt idx="12098">
                  <c:v>145.34</c:v>
                </c:pt>
                <c:pt idx="12099">
                  <c:v>138.75</c:v>
                </c:pt>
                <c:pt idx="12100">
                  <c:v>139.85</c:v>
                </c:pt>
                <c:pt idx="12101">
                  <c:v>147.03</c:v>
                </c:pt>
                <c:pt idx="12102">
                  <c:v>137.24</c:v>
                </c:pt>
                <c:pt idx="12103">
                  <c:v>139.38</c:v>
                </c:pt>
                <c:pt idx="12104">
                  <c:v>139.72999999999999</c:v>
                </c:pt>
                <c:pt idx="12105">
                  <c:v>137.16</c:v>
                </c:pt>
                <c:pt idx="12106">
                  <c:v>137.08000000000001</c:v>
                </c:pt>
                <c:pt idx="12107">
                  <c:v>136.96</c:v>
                </c:pt>
                <c:pt idx="12108">
                  <c:v>138.09</c:v>
                </c:pt>
                <c:pt idx="12109">
                  <c:v>140.08000000000001</c:v>
                </c:pt>
                <c:pt idx="12110">
                  <c:v>140.56</c:v>
                </c:pt>
                <c:pt idx="12111">
                  <c:v>140.58000000000001</c:v>
                </c:pt>
                <c:pt idx="12112">
                  <c:v>146.53</c:v>
                </c:pt>
                <c:pt idx="12113">
                  <c:v>141.79</c:v>
                </c:pt>
                <c:pt idx="12114">
                  <c:v>141.13999999999999</c:v>
                </c:pt>
                <c:pt idx="12115">
                  <c:v>146.68</c:v>
                </c:pt>
                <c:pt idx="12116">
                  <c:v>139.53</c:v>
                </c:pt>
                <c:pt idx="12117">
                  <c:v>139.22</c:v>
                </c:pt>
                <c:pt idx="12118">
                  <c:v>144.03</c:v>
                </c:pt>
                <c:pt idx="12119">
                  <c:v>139.19999999999999</c:v>
                </c:pt>
                <c:pt idx="12120">
                  <c:v>140.71</c:v>
                </c:pt>
                <c:pt idx="12121">
                  <c:v>146.75</c:v>
                </c:pt>
                <c:pt idx="12122">
                  <c:v>141.21</c:v>
                </c:pt>
                <c:pt idx="12123">
                  <c:v>140.21</c:v>
                </c:pt>
                <c:pt idx="12124">
                  <c:v>145.94999999999999</c:v>
                </c:pt>
                <c:pt idx="12125">
                  <c:v>139.30000000000001</c:v>
                </c:pt>
                <c:pt idx="12126">
                  <c:v>139.68</c:v>
                </c:pt>
                <c:pt idx="12127">
                  <c:v>145.63999999999999</c:v>
                </c:pt>
                <c:pt idx="12128">
                  <c:v>138.32</c:v>
                </c:pt>
                <c:pt idx="12129">
                  <c:v>137.97</c:v>
                </c:pt>
                <c:pt idx="12130">
                  <c:v>148.91999999999999</c:v>
                </c:pt>
                <c:pt idx="12131">
                  <c:v>138.07</c:v>
                </c:pt>
                <c:pt idx="12132">
                  <c:v>138.75</c:v>
                </c:pt>
                <c:pt idx="12133">
                  <c:v>137.99</c:v>
                </c:pt>
                <c:pt idx="12134">
                  <c:v>138.24</c:v>
                </c:pt>
                <c:pt idx="12135">
                  <c:v>137.99</c:v>
                </c:pt>
                <c:pt idx="12136">
                  <c:v>137.74</c:v>
                </c:pt>
                <c:pt idx="12137">
                  <c:v>138.85</c:v>
                </c:pt>
                <c:pt idx="12138">
                  <c:v>143.18</c:v>
                </c:pt>
                <c:pt idx="12139">
                  <c:v>138.13999999999999</c:v>
                </c:pt>
                <c:pt idx="12140">
                  <c:v>139.15</c:v>
                </c:pt>
                <c:pt idx="12141">
                  <c:v>145.38999999999999</c:v>
                </c:pt>
                <c:pt idx="12142">
                  <c:v>140.33000000000001</c:v>
                </c:pt>
                <c:pt idx="12143">
                  <c:v>138.22</c:v>
                </c:pt>
                <c:pt idx="12144">
                  <c:v>142.69999999999999</c:v>
                </c:pt>
                <c:pt idx="12145">
                  <c:v>137.24</c:v>
                </c:pt>
                <c:pt idx="12146">
                  <c:v>136.68</c:v>
                </c:pt>
                <c:pt idx="12147">
                  <c:v>141.29</c:v>
                </c:pt>
                <c:pt idx="12148">
                  <c:v>135.44999999999999</c:v>
                </c:pt>
                <c:pt idx="12149">
                  <c:v>136.68</c:v>
                </c:pt>
                <c:pt idx="12150">
                  <c:v>142.19999999999999</c:v>
                </c:pt>
                <c:pt idx="12151">
                  <c:v>137.24</c:v>
                </c:pt>
                <c:pt idx="12152">
                  <c:v>137.34</c:v>
                </c:pt>
                <c:pt idx="12153">
                  <c:v>142.62</c:v>
                </c:pt>
                <c:pt idx="12154">
                  <c:v>136.76</c:v>
                </c:pt>
                <c:pt idx="12155">
                  <c:v>137.19</c:v>
                </c:pt>
                <c:pt idx="12156">
                  <c:v>144.54</c:v>
                </c:pt>
                <c:pt idx="12157">
                  <c:v>136.83000000000001</c:v>
                </c:pt>
                <c:pt idx="12158">
                  <c:v>136.46</c:v>
                </c:pt>
                <c:pt idx="12159">
                  <c:v>136.19999999999999</c:v>
                </c:pt>
                <c:pt idx="12160">
                  <c:v>136.33000000000001</c:v>
                </c:pt>
                <c:pt idx="12161">
                  <c:v>137.56</c:v>
                </c:pt>
                <c:pt idx="12162">
                  <c:v>135.47</c:v>
                </c:pt>
                <c:pt idx="12163">
                  <c:v>136.25</c:v>
                </c:pt>
                <c:pt idx="12164">
                  <c:v>136.63</c:v>
                </c:pt>
                <c:pt idx="12165">
                  <c:v>138.09</c:v>
                </c:pt>
                <c:pt idx="12166">
                  <c:v>138.44</c:v>
                </c:pt>
                <c:pt idx="12167">
                  <c:v>142.80000000000001</c:v>
                </c:pt>
                <c:pt idx="12168">
                  <c:v>139.38</c:v>
                </c:pt>
                <c:pt idx="12169">
                  <c:v>139.63</c:v>
                </c:pt>
                <c:pt idx="12170">
                  <c:v>145.27000000000001</c:v>
                </c:pt>
                <c:pt idx="12171">
                  <c:v>141.49</c:v>
                </c:pt>
                <c:pt idx="12172">
                  <c:v>142.25</c:v>
                </c:pt>
                <c:pt idx="12173">
                  <c:v>146.32</c:v>
                </c:pt>
                <c:pt idx="12174">
                  <c:v>140.99</c:v>
                </c:pt>
                <c:pt idx="12175">
                  <c:v>140.16</c:v>
                </c:pt>
                <c:pt idx="12176">
                  <c:v>144.69</c:v>
                </c:pt>
                <c:pt idx="12177">
                  <c:v>137.03</c:v>
                </c:pt>
                <c:pt idx="12178">
                  <c:v>137.71</c:v>
                </c:pt>
                <c:pt idx="12179">
                  <c:v>142.02000000000001</c:v>
                </c:pt>
                <c:pt idx="12180">
                  <c:v>136.66</c:v>
                </c:pt>
                <c:pt idx="12181">
                  <c:v>137.74</c:v>
                </c:pt>
                <c:pt idx="12182">
                  <c:v>144.44</c:v>
                </c:pt>
                <c:pt idx="12183">
                  <c:v>137.66</c:v>
                </c:pt>
                <c:pt idx="12184">
                  <c:v>138.09</c:v>
                </c:pt>
                <c:pt idx="12185">
                  <c:v>146.78</c:v>
                </c:pt>
                <c:pt idx="12186">
                  <c:v>136.83000000000001</c:v>
                </c:pt>
                <c:pt idx="12187">
                  <c:v>137.01</c:v>
                </c:pt>
                <c:pt idx="12188">
                  <c:v>135.66999999999999</c:v>
                </c:pt>
                <c:pt idx="12189">
                  <c:v>134.54</c:v>
                </c:pt>
                <c:pt idx="12190">
                  <c:v>134.82</c:v>
                </c:pt>
                <c:pt idx="12191">
                  <c:v>135.4</c:v>
                </c:pt>
                <c:pt idx="12192">
                  <c:v>137.24</c:v>
                </c:pt>
                <c:pt idx="12193">
                  <c:v>137.69</c:v>
                </c:pt>
                <c:pt idx="12194">
                  <c:v>137.71</c:v>
                </c:pt>
                <c:pt idx="12195">
                  <c:v>138.72</c:v>
                </c:pt>
                <c:pt idx="12196">
                  <c:v>143.68</c:v>
                </c:pt>
                <c:pt idx="12197">
                  <c:v>138.75</c:v>
                </c:pt>
                <c:pt idx="12198">
                  <c:v>136.76</c:v>
                </c:pt>
                <c:pt idx="12199">
                  <c:v>141.57</c:v>
                </c:pt>
                <c:pt idx="12200">
                  <c:v>135.05000000000001</c:v>
                </c:pt>
                <c:pt idx="12201">
                  <c:v>134.26</c:v>
                </c:pt>
                <c:pt idx="12202">
                  <c:v>139.4</c:v>
                </c:pt>
                <c:pt idx="12203">
                  <c:v>134.59</c:v>
                </c:pt>
                <c:pt idx="12204">
                  <c:v>134.52000000000001</c:v>
                </c:pt>
                <c:pt idx="12205">
                  <c:v>140.22999999999999</c:v>
                </c:pt>
                <c:pt idx="12206">
                  <c:v>134.77000000000001</c:v>
                </c:pt>
                <c:pt idx="12207">
                  <c:v>135.4</c:v>
                </c:pt>
                <c:pt idx="12208">
                  <c:v>141.11000000000001</c:v>
                </c:pt>
                <c:pt idx="12209">
                  <c:v>135.62</c:v>
                </c:pt>
                <c:pt idx="12210">
                  <c:v>135.25</c:v>
                </c:pt>
                <c:pt idx="12211">
                  <c:v>141.26</c:v>
                </c:pt>
                <c:pt idx="12212">
                  <c:v>135.16999999999999</c:v>
                </c:pt>
                <c:pt idx="12213">
                  <c:v>134.99</c:v>
                </c:pt>
                <c:pt idx="12214">
                  <c:v>145.63999999999999</c:v>
                </c:pt>
                <c:pt idx="12215">
                  <c:v>135.62</c:v>
                </c:pt>
                <c:pt idx="12216">
                  <c:v>135.5</c:v>
                </c:pt>
                <c:pt idx="12217">
                  <c:v>134.66999999999999</c:v>
                </c:pt>
                <c:pt idx="12218">
                  <c:v>135.22</c:v>
                </c:pt>
                <c:pt idx="12219">
                  <c:v>134.97</c:v>
                </c:pt>
                <c:pt idx="12220">
                  <c:v>134.77000000000001</c:v>
                </c:pt>
                <c:pt idx="12221">
                  <c:v>133.99</c:v>
                </c:pt>
                <c:pt idx="12222">
                  <c:v>139.83000000000001</c:v>
                </c:pt>
                <c:pt idx="12223">
                  <c:v>135.65</c:v>
                </c:pt>
                <c:pt idx="12224">
                  <c:v>134.57</c:v>
                </c:pt>
                <c:pt idx="12225">
                  <c:v>139.58000000000001</c:v>
                </c:pt>
                <c:pt idx="12226">
                  <c:v>133.99</c:v>
                </c:pt>
                <c:pt idx="12227">
                  <c:v>136.53</c:v>
                </c:pt>
                <c:pt idx="12228">
                  <c:v>141.87</c:v>
                </c:pt>
                <c:pt idx="12229">
                  <c:v>137.41</c:v>
                </c:pt>
                <c:pt idx="12230">
                  <c:v>136.68</c:v>
                </c:pt>
                <c:pt idx="12231">
                  <c:v>143.18</c:v>
                </c:pt>
                <c:pt idx="12232">
                  <c:v>138.54</c:v>
                </c:pt>
                <c:pt idx="12233">
                  <c:v>137.87</c:v>
                </c:pt>
                <c:pt idx="12234">
                  <c:v>143.4</c:v>
                </c:pt>
                <c:pt idx="12235">
                  <c:v>135.52000000000001</c:v>
                </c:pt>
                <c:pt idx="12236">
                  <c:v>135.57</c:v>
                </c:pt>
                <c:pt idx="12237">
                  <c:v>140.68</c:v>
                </c:pt>
                <c:pt idx="12238">
                  <c:v>134.49</c:v>
                </c:pt>
                <c:pt idx="12239">
                  <c:v>134.09</c:v>
                </c:pt>
                <c:pt idx="12240">
                  <c:v>141.91999999999999</c:v>
                </c:pt>
                <c:pt idx="12241">
                  <c:v>135.47</c:v>
                </c:pt>
                <c:pt idx="12242">
                  <c:v>135.83000000000001</c:v>
                </c:pt>
                <c:pt idx="12243">
                  <c:v>135.57</c:v>
                </c:pt>
                <c:pt idx="12244">
                  <c:v>136.43</c:v>
                </c:pt>
                <c:pt idx="12245">
                  <c:v>136.61000000000001</c:v>
                </c:pt>
                <c:pt idx="12246">
                  <c:v>138.13999999999999</c:v>
                </c:pt>
                <c:pt idx="12247">
                  <c:v>137.56</c:v>
                </c:pt>
                <c:pt idx="12248">
                  <c:v>137.06</c:v>
                </c:pt>
                <c:pt idx="12249">
                  <c:v>136.81</c:v>
                </c:pt>
                <c:pt idx="12250">
                  <c:v>136.76</c:v>
                </c:pt>
                <c:pt idx="12251">
                  <c:v>143.28</c:v>
                </c:pt>
                <c:pt idx="12252">
                  <c:v>137.79</c:v>
                </c:pt>
                <c:pt idx="12253">
                  <c:v>137.61000000000001</c:v>
                </c:pt>
                <c:pt idx="12254">
                  <c:v>142.88</c:v>
                </c:pt>
                <c:pt idx="12255">
                  <c:v>137.06</c:v>
                </c:pt>
                <c:pt idx="12256">
                  <c:v>137.08000000000001</c:v>
                </c:pt>
                <c:pt idx="12257">
                  <c:v>143.88</c:v>
                </c:pt>
                <c:pt idx="12258">
                  <c:v>139.35</c:v>
                </c:pt>
                <c:pt idx="12259">
                  <c:v>138.54</c:v>
                </c:pt>
                <c:pt idx="12260">
                  <c:v>144.41</c:v>
                </c:pt>
                <c:pt idx="12261">
                  <c:v>139.88</c:v>
                </c:pt>
                <c:pt idx="12262">
                  <c:v>141.36000000000001</c:v>
                </c:pt>
                <c:pt idx="12263">
                  <c:v>146.5</c:v>
                </c:pt>
                <c:pt idx="12264">
                  <c:v>140.76</c:v>
                </c:pt>
                <c:pt idx="12265">
                  <c:v>139.33000000000001</c:v>
                </c:pt>
                <c:pt idx="12266">
                  <c:v>143.72999999999999</c:v>
                </c:pt>
                <c:pt idx="12267">
                  <c:v>139.5</c:v>
                </c:pt>
                <c:pt idx="12268">
                  <c:v>138.19</c:v>
                </c:pt>
                <c:pt idx="12269">
                  <c:v>145.9</c:v>
                </c:pt>
                <c:pt idx="12270">
                  <c:v>137.46</c:v>
                </c:pt>
                <c:pt idx="12271">
                  <c:v>136.63</c:v>
                </c:pt>
                <c:pt idx="12272">
                  <c:v>137.88999999999999</c:v>
                </c:pt>
                <c:pt idx="12273">
                  <c:v>137.03</c:v>
                </c:pt>
                <c:pt idx="12274">
                  <c:v>137.13</c:v>
                </c:pt>
                <c:pt idx="12275">
                  <c:v>137.54</c:v>
                </c:pt>
                <c:pt idx="12276">
                  <c:v>138.07</c:v>
                </c:pt>
                <c:pt idx="12277">
                  <c:v>138.13999999999999</c:v>
                </c:pt>
                <c:pt idx="12278">
                  <c:v>138.69999999999999</c:v>
                </c:pt>
                <c:pt idx="12279">
                  <c:v>138.82</c:v>
                </c:pt>
                <c:pt idx="12280">
                  <c:v>144.54</c:v>
                </c:pt>
                <c:pt idx="12281">
                  <c:v>140.16</c:v>
                </c:pt>
                <c:pt idx="12282">
                  <c:v>139.38</c:v>
                </c:pt>
                <c:pt idx="12283">
                  <c:v>144.81</c:v>
                </c:pt>
                <c:pt idx="12284">
                  <c:v>140.22999999999999</c:v>
                </c:pt>
                <c:pt idx="12285">
                  <c:v>140.68</c:v>
                </c:pt>
                <c:pt idx="12286">
                  <c:v>145.97</c:v>
                </c:pt>
                <c:pt idx="12287">
                  <c:v>139.02000000000001</c:v>
                </c:pt>
                <c:pt idx="12288">
                  <c:v>138.62</c:v>
                </c:pt>
                <c:pt idx="12289">
                  <c:v>143.35</c:v>
                </c:pt>
                <c:pt idx="12290">
                  <c:v>137.88999999999999</c:v>
                </c:pt>
                <c:pt idx="12291">
                  <c:v>136.38</c:v>
                </c:pt>
                <c:pt idx="12292">
                  <c:v>141.97</c:v>
                </c:pt>
                <c:pt idx="12293">
                  <c:v>138.82</c:v>
                </c:pt>
                <c:pt idx="12294">
                  <c:v>141.01</c:v>
                </c:pt>
                <c:pt idx="12295">
                  <c:v>147.16</c:v>
                </c:pt>
                <c:pt idx="12296">
                  <c:v>142.30000000000001</c:v>
                </c:pt>
                <c:pt idx="12297">
                  <c:v>141.66999999999999</c:v>
                </c:pt>
                <c:pt idx="12298">
                  <c:v>151.91</c:v>
                </c:pt>
                <c:pt idx="12299">
                  <c:v>141.21</c:v>
                </c:pt>
                <c:pt idx="12300">
                  <c:v>140.06</c:v>
                </c:pt>
                <c:pt idx="12301">
                  <c:v>140.08000000000001</c:v>
                </c:pt>
                <c:pt idx="12302">
                  <c:v>140.36000000000001</c:v>
                </c:pt>
                <c:pt idx="12303">
                  <c:v>140.16</c:v>
                </c:pt>
                <c:pt idx="12304">
                  <c:v>138.94999999999999</c:v>
                </c:pt>
                <c:pt idx="12305">
                  <c:v>140.01</c:v>
                </c:pt>
                <c:pt idx="12306">
                  <c:v>139.15</c:v>
                </c:pt>
                <c:pt idx="12307">
                  <c:v>139.53</c:v>
                </c:pt>
                <c:pt idx="12308">
                  <c:v>140.46</c:v>
                </c:pt>
                <c:pt idx="12309">
                  <c:v>144.74</c:v>
                </c:pt>
                <c:pt idx="12310">
                  <c:v>139.58000000000001</c:v>
                </c:pt>
                <c:pt idx="12311">
                  <c:v>140.51</c:v>
                </c:pt>
                <c:pt idx="12312">
                  <c:v>145.82</c:v>
                </c:pt>
                <c:pt idx="12313">
                  <c:v>140.56</c:v>
                </c:pt>
                <c:pt idx="12314">
                  <c:v>139.15</c:v>
                </c:pt>
                <c:pt idx="12315">
                  <c:v>143.5</c:v>
                </c:pt>
                <c:pt idx="12316">
                  <c:v>137.91999999999999</c:v>
                </c:pt>
                <c:pt idx="12317">
                  <c:v>137.87</c:v>
                </c:pt>
                <c:pt idx="12318">
                  <c:v>143.22999999999999</c:v>
                </c:pt>
                <c:pt idx="12319">
                  <c:v>139.02000000000001</c:v>
                </c:pt>
                <c:pt idx="12320">
                  <c:v>138.82</c:v>
                </c:pt>
                <c:pt idx="12321">
                  <c:v>144.41</c:v>
                </c:pt>
                <c:pt idx="12322">
                  <c:v>138.16999999999999</c:v>
                </c:pt>
                <c:pt idx="12323">
                  <c:v>138.24</c:v>
                </c:pt>
                <c:pt idx="12324">
                  <c:v>144.56</c:v>
                </c:pt>
                <c:pt idx="12325">
                  <c:v>137.99</c:v>
                </c:pt>
                <c:pt idx="12326">
                  <c:v>136.91</c:v>
                </c:pt>
                <c:pt idx="12327">
                  <c:v>137.63999999999999</c:v>
                </c:pt>
                <c:pt idx="12328">
                  <c:v>136.4</c:v>
                </c:pt>
                <c:pt idx="12329">
                  <c:v>137.41</c:v>
                </c:pt>
                <c:pt idx="12330">
                  <c:v>136.53</c:v>
                </c:pt>
                <c:pt idx="12331">
                  <c:v>134.88999999999999</c:v>
                </c:pt>
                <c:pt idx="12332">
                  <c:v>134.69</c:v>
                </c:pt>
                <c:pt idx="12333">
                  <c:v>134.94</c:v>
                </c:pt>
                <c:pt idx="12334">
                  <c:v>134.84</c:v>
                </c:pt>
                <c:pt idx="12335">
                  <c:v>140.33000000000001</c:v>
                </c:pt>
                <c:pt idx="12336">
                  <c:v>137.36000000000001</c:v>
                </c:pt>
                <c:pt idx="12337">
                  <c:v>137.11000000000001</c:v>
                </c:pt>
                <c:pt idx="12338">
                  <c:v>143</c:v>
                </c:pt>
                <c:pt idx="12339">
                  <c:v>137.24</c:v>
                </c:pt>
                <c:pt idx="12340">
                  <c:v>139.68</c:v>
                </c:pt>
                <c:pt idx="12341">
                  <c:v>144.81</c:v>
                </c:pt>
                <c:pt idx="12342">
                  <c:v>140.99</c:v>
                </c:pt>
                <c:pt idx="12343">
                  <c:v>141.44</c:v>
                </c:pt>
                <c:pt idx="12344">
                  <c:v>145.62</c:v>
                </c:pt>
                <c:pt idx="12345">
                  <c:v>141.31</c:v>
                </c:pt>
                <c:pt idx="12346">
                  <c:v>142.66999999999999</c:v>
                </c:pt>
                <c:pt idx="12347">
                  <c:v>146.93</c:v>
                </c:pt>
                <c:pt idx="12348">
                  <c:v>140.86000000000001</c:v>
                </c:pt>
                <c:pt idx="12349">
                  <c:v>139.4</c:v>
                </c:pt>
                <c:pt idx="12350">
                  <c:v>142.80000000000001</c:v>
                </c:pt>
                <c:pt idx="12351">
                  <c:v>138.69999999999999</c:v>
                </c:pt>
                <c:pt idx="12352">
                  <c:v>140.06</c:v>
                </c:pt>
                <c:pt idx="12353">
                  <c:v>148.88999999999999</c:v>
                </c:pt>
                <c:pt idx="12354">
                  <c:v>141.72</c:v>
                </c:pt>
                <c:pt idx="12355">
                  <c:v>140.79</c:v>
                </c:pt>
                <c:pt idx="12356">
                  <c:v>140.84</c:v>
                </c:pt>
                <c:pt idx="12357">
                  <c:v>140.53</c:v>
                </c:pt>
                <c:pt idx="12358">
                  <c:v>141.36000000000001</c:v>
                </c:pt>
                <c:pt idx="12359">
                  <c:v>140.26</c:v>
                </c:pt>
                <c:pt idx="12360">
                  <c:v>139.4</c:v>
                </c:pt>
                <c:pt idx="12361">
                  <c:v>139.78</c:v>
                </c:pt>
                <c:pt idx="12362">
                  <c:v>140.16</c:v>
                </c:pt>
                <c:pt idx="12363">
                  <c:v>139.30000000000001</c:v>
                </c:pt>
                <c:pt idx="12364">
                  <c:v>144.41</c:v>
                </c:pt>
                <c:pt idx="12365">
                  <c:v>138.38999999999999</c:v>
                </c:pt>
                <c:pt idx="12366">
                  <c:v>137.46</c:v>
                </c:pt>
                <c:pt idx="12367">
                  <c:v>143</c:v>
                </c:pt>
                <c:pt idx="12368">
                  <c:v>138.77000000000001</c:v>
                </c:pt>
                <c:pt idx="12369">
                  <c:v>139.58000000000001</c:v>
                </c:pt>
                <c:pt idx="12370">
                  <c:v>144.99</c:v>
                </c:pt>
                <c:pt idx="12371">
                  <c:v>139.44999999999999</c:v>
                </c:pt>
                <c:pt idx="12372">
                  <c:v>140.63</c:v>
                </c:pt>
                <c:pt idx="12373">
                  <c:v>145.9</c:v>
                </c:pt>
                <c:pt idx="12374">
                  <c:v>139.75</c:v>
                </c:pt>
                <c:pt idx="12375">
                  <c:v>141.38999999999999</c:v>
                </c:pt>
                <c:pt idx="12376">
                  <c:v>147.78</c:v>
                </c:pt>
                <c:pt idx="12377">
                  <c:v>142.07</c:v>
                </c:pt>
                <c:pt idx="12378">
                  <c:v>141.24</c:v>
                </c:pt>
                <c:pt idx="12379">
                  <c:v>147.16</c:v>
                </c:pt>
                <c:pt idx="12380">
                  <c:v>140.76</c:v>
                </c:pt>
                <c:pt idx="12381">
                  <c:v>141.66999999999999</c:v>
                </c:pt>
                <c:pt idx="12382">
                  <c:v>151.13</c:v>
                </c:pt>
                <c:pt idx="12383">
                  <c:v>140.91</c:v>
                </c:pt>
                <c:pt idx="12384">
                  <c:v>140.53</c:v>
                </c:pt>
                <c:pt idx="12385">
                  <c:v>140.46</c:v>
                </c:pt>
                <c:pt idx="12386">
                  <c:v>138.6</c:v>
                </c:pt>
                <c:pt idx="12387">
                  <c:v>139.78</c:v>
                </c:pt>
                <c:pt idx="12388">
                  <c:v>140.28</c:v>
                </c:pt>
                <c:pt idx="12389">
                  <c:v>138.87</c:v>
                </c:pt>
                <c:pt idx="12390">
                  <c:v>139.16999999999999</c:v>
                </c:pt>
                <c:pt idx="12391">
                  <c:v>138.87</c:v>
                </c:pt>
                <c:pt idx="12392">
                  <c:v>139</c:v>
                </c:pt>
                <c:pt idx="12393">
                  <c:v>143.68</c:v>
                </c:pt>
                <c:pt idx="12394">
                  <c:v>139.33000000000001</c:v>
                </c:pt>
                <c:pt idx="12395">
                  <c:v>138.6</c:v>
                </c:pt>
                <c:pt idx="12396">
                  <c:v>143.96</c:v>
                </c:pt>
                <c:pt idx="12397">
                  <c:v>140.46</c:v>
                </c:pt>
                <c:pt idx="12398">
                  <c:v>140.11000000000001</c:v>
                </c:pt>
                <c:pt idx="12399">
                  <c:v>146.85</c:v>
                </c:pt>
                <c:pt idx="12400">
                  <c:v>141.24</c:v>
                </c:pt>
                <c:pt idx="12401">
                  <c:v>140.84</c:v>
                </c:pt>
                <c:pt idx="12402">
                  <c:v>145.66999999999999</c:v>
                </c:pt>
                <c:pt idx="12403">
                  <c:v>141.44</c:v>
                </c:pt>
                <c:pt idx="12404">
                  <c:v>141.59</c:v>
                </c:pt>
                <c:pt idx="12405">
                  <c:v>146.16999999999999</c:v>
                </c:pt>
                <c:pt idx="12406">
                  <c:v>141.54</c:v>
                </c:pt>
                <c:pt idx="12407">
                  <c:v>141.26</c:v>
                </c:pt>
                <c:pt idx="12408">
                  <c:v>146.88</c:v>
                </c:pt>
                <c:pt idx="12409">
                  <c:v>139.44999999999999</c:v>
                </c:pt>
                <c:pt idx="12410">
                  <c:v>139.5</c:v>
                </c:pt>
                <c:pt idx="12411">
                  <c:v>139.9</c:v>
                </c:pt>
                <c:pt idx="12412">
                  <c:v>138.09</c:v>
                </c:pt>
                <c:pt idx="12413">
                  <c:v>139.22</c:v>
                </c:pt>
                <c:pt idx="12414">
                  <c:v>139.30000000000001</c:v>
                </c:pt>
                <c:pt idx="12415">
                  <c:v>140.08000000000001</c:v>
                </c:pt>
                <c:pt idx="12416">
                  <c:v>140.81</c:v>
                </c:pt>
                <c:pt idx="12417">
                  <c:v>140.66</c:v>
                </c:pt>
                <c:pt idx="12418">
                  <c:v>140.86000000000001</c:v>
                </c:pt>
                <c:pt idx="12419">
                  <c:v>146.07</c:v>
                </c:pt>
                <c:pt idx="12420">
                  <c:v>142.09</c:v>
                </c:pt>
                <c:pt idx="12421">
                  <c:v>141.04</c:v>
                </c:pt>
                <c:pt idx="12422">
                  <c:v>145.44</c:v>
                </c:pt>
                <c:pt idx="12423">
                  <c:v>139.38</c:v>
                </c:pt>
                <c:pt idx="12424">
                  <c:v>137.74</c:v>
                </c:pt>
                <c:pt idx="12425">
                  <c:v>143.44999999999999</c:v>
                </c:pt>
                <c:pt idx="12426">
                  <c:v>137.76</c:v>
                </c:pt>
                <c:pt idx="12427">
                  <c:v>139.30000000000001</c:v>
                </c:pt>
                <c:pt idx="12428">
                  <c:v>143.71</c:v>
                </c:pt>
                <c:pt idx="12429">
                  <c:v>137.66</c:v>
                </c:pt>
                <c:pt idx="12430">
                  <c:v>137.81</c:v>
                </c:pt>
                <c:pt idx="12431">
                  <c:v>143.86000000000001</c:v>
                </c:pt>
                <c:pt idx="12432">
                  <c:v>139.27000000000001</c:v>
                </c:pt>
                <c:pt idx="12433">
                  <c:v>139.27000000000001</c:v>
                </c:pt>
                <c:pt idx="12434">
                  <c:v>145.29</c:v>
                </c:pt>
                <c:pt idx="12435">
                  <c:v>138.80000000000001</c:v>
                </c:pt>
                <c:pt idx="12436">
                  <c:v>139.53</c:v>
                </c:pt>
                <c:pt idx="12437">
                  <c:v>145.66999999999999</c:v>
                </c:pt>
                <c:pt idx="12438">
                  <c:v>139.75</c:v>
                </c:pt>
                <c:pt idx="12439">
                  <c:v>140.88999999999999</c:v>
                </c:pt>
                <c:pt idx="12440">
                  <c:v>140.63</c:v>
                </c:pt>
                <c:pt idx="12441">
                  <c:v>141.69</c:v>
                </c:pt>
                <c:pt idx="12442">
                  <c:v>141.52000000000001</c:v>
                </c:pt>
                <c:pt idx="12443">
                  <c:v>141.63999999999999</c:v>
                </c:pt>
                <c:pt idx="12444">
                  <c:v>140.46</c:v>
                </c:pt>
                <c:pt idx="12445">
                  <c:v>140.96</c:v>
                </c:pt>
                <c:pt idx="12446">
                  <c:v>143.78</c:v>
                </c:pt>
                <c:pt idx="12447">
                  <c:v>144.01</c:v>
                </c:pt>
                <c:pt idx="12448">
                  <c:v>148.31</c:v>
                </c:pt>
                <c:pt idx="12449">
                  <c:v>143.53</c:v>
                </c:pt>
                <c:pt idx="12450">
                  <c:v>144.18</c:v>
                </c:pt>
                <c:pt idx="12451">
                  <c:v>149.16999999999999</c:v>
                </c:pt>
                <c:pt idx="12452">
                  <c:v>143.5</c:v>
                </c:pt>
                <c:pt idx="12453">
                  <c:v>142.07</c:v>
                </c:pt>
                <c:pt idx="12454">
                  <c:v>146.05000000000001</c:v>
                </c:pt>
                <c:pt idx="12455">
                  <c:v>139.6</c:v>
                </c:pt>
                <c:pt idx="12456">
                  <c:v>140.84</c:v>
                </c:pt>
                <c:pt idx="12457">
                  <c:v>145.63999999999999</c:v>
                </c:pt>
                <c:pt idx="12458">
                  <c:v>140.18</c:v>
                </c:pt>
                <c:pt idx="12459">
                  <c:v>140.33000000000001</c:v>
                </c:pt>
                <c:pt idx="12460">
                  <c:v>145.94999999999999</c:v>
                </c:pt>
                <c:pt idx="12461">
                  <c:v>141.04</c:v>
                </c:pt>
                <c:pt idx="12462">
                  <c:v>140.22999999999999</c:v>
                </c:pt>
                <c:pt idx="12463">
                  <c:v>146</c:v>
                </c:pt>
                <c:pt idx="12464">
                  <c:v>138.87</c:v>
                </c:pt>
                <c:pt idx="12465">
                  <c:v>139.15</c:v>
                </c:pt>
                <c:pt idx="12466">
                  <c:v>148.46</c:v>
                </c:pt>
                <c:pt idx="12467">
                  <c:v>140.08000000000001</c:v>
                </c:pt>
                <c:pt idx="12468">
                  <c:v>139.16999999999999</c:v>
                </c:pt>
                <c:pt idx="12469">
                  <c:v>137.81</c:v>
                </c:pt>
                <c:pt idx="12470">
                  <c:v>137.56</c:v>
                </c:pt>
                <c:pt idx="12471">
                  <c:v>138.52000000000001</c:v>
                </c:pt>
                <c:pt idx="12472">
                  <c:v>138.49</c:v>
                </c:pt>
                <c:pt idx="12473">
                  <c:v>135.1</c:v>
                </c:pt>
                <c:pt idx="12474">
                  <c:v>133.53</c:v>
                </c:pt>
                <c:pt idx="12475">
                  <c:v>133.56</c:v>
                </c:pt>
                <c:pt idx="12476">
                  <c:v>135.1</c:v>
                </c:pt>
                <c:pt idx="12477">
                  <c:v>140.96</c:v>
                </c:pt>
                <c:pt idx="12478">
                  <c:v>136.1</c:v>
                </c:pt>
                <c:pt idx="12479">
                  <c:v>137.19</c:v>
                </c:pt>
                <c:pt idx="12480">
                  <c:v>141.72</c:v>
                </c:pt>
                <c:pt idx="12481">
                  <c:v>137.01</c:v>
                </c:pt>
                <c:pt idx="12482">
                  <c:v>137.56</c:v>
                </c:pt>
                <c:pt idx="12483">
                  <c:v>143.08000000000001</c:v>
                </c:pt>
                <c:pt idx="12484">
                  <c:v>138.97</c:v>
                </c:pt>
                <c:pt idx="12485">
                  <c:v>138.65</c:v>
                </c:pt>
                <c:pt idx="12486">
                  <c:v>142.77000000000001</c:v>
                </c:pt>
                <c:pt idx="12487">
                  <c:v>138.49</c:v>
                </c:pt>
                <c:pt idx="12488">
                  <c:v>136.71</c:v>
                </c:pt>
                <c:pt idx="12489">
                  <c:v>142.41999999999999</c:v>
                </c:pt>
                <c:pt idx="12490">
                  <c:v>136.28</c:v>
                </c:pt>
                <c:pt idx="12491">
                  <c:v>137.11000000000001</c:v>
                </c:pt>
                <c:pt idx="12492">
                  <c:v>143.1</c:v>
                </c:pt>
                <c:pt idx="12493">
                  <c:v>137.29</c:v>
                </c:pt>
                <c:pt idx="12494">
                  <c:v>138.02000000000001</c:v>
                </c:pt>
                <c:pt idx="12495">
                  <c:v>149.16999999999999</c:v>
                </c:pt>
                <c:pt idx="12496">
                  <c:v>140.43</c:v>
                </c:pt>
                <c:pt idx="12497">
                  <c:v>140.53</c:v>
                </c:pt>
                <c:pt idx="12498">
                  <c:v>141.59</c:v>
                </c:pt>
                <c:pt idx="12499">
                  <c:v>141.26</c:v>
                </c:pt>
                <c:pt idx="12500">
                  <c:v>141.16</c:v>
                </c:pt>
                <c:pt idx="12501">
                  <c:v>141.82</c:v>
                </c:pt>
                <c:pt idx="12502">
                  <c:v>141.44</c:v>
                </c:pt>
                <c:pt idx="12503">
                  <c:v>146.72999999999999</c:v>
                </c:pt>
                <c:pt idx="12504">
                  <c:v>141.87</c:v>
                </c:pt>
                <c:pt idx="12505">
                  <c:v>143.55000000000001</c:v>
                </c:pt>
                <c:pt idx="12506">
                  <c:v>149.55000000000001</c:v>
                </c:pt>
                <c:pt idx="12507">
                  <c:v>144.01</c:v>
                </c:pt>
                <c:pt idx="12508">
                  <c:v>143.4</c:v>
                </c:pt>
                <c:pt idx="12509">
                  <c:v>150.5</c:v>
                </c:pt>
                <c:pt idx="12510">
                  <c:v>143.55000000000001</c:v>
                </c:pt>
                <c:pt idx="12511">
                  <c:v>141.31</c:v>
                </c:pt>
                <c:pt idx="12512">
                  <c:v>145.69</c:v>
                </c:pt>
                <c:pt idx="12513">
                  <c:v>142.37</c:v>
                </c:pt>
                <c:pt idx="12514">
                  <c:v>143.33000000000001</c:v>
                </c:pt>
                <c:pt idx="12515">
                  <c:v>148.91999999999999</c:v>
                </c:pt>
                <c:pt idx="12516">
                  <c:v>144.38999999999999</c:v>
                </c:pt>
                <c:pt idx="12517">
                  <c:v>142.97999999999999</c:v>
                </c:pt>
                <c:pt idx="12518">
                  <c:v>148.74</c:v>
                </c:pt>
                <c:pt idx="12519">
                  <c:v>142.25</c:v>
                </c:pt>
                <c:pt idx="12520">
                  <c:v>141.38999999999999</c:v>
                </c:pt>
                <c:pt idx="12521">
                  <c:v>147.51</c:v>
                </c:pt>
                <c:pt idx="12522">
                  <c:v>141.21</c:v>
                </c:pt>
                <c:pt idx="12523">
                  <c:v>141.87</c:v>
                </c:pt>
                <c:pt idx="12524">
                  <c:v>140.28</c:v>
                </c:pt>
                <c:pt idx="12525">
                  <c:v>140.61000000000001</c:v>
                </c:pt>
                <c:pt idx="12526">
                  <c:v>139.35</c:v>
                </c:pt>
                <c:pt idx="12527">
                  <c:v>139.69999999999999</c:v>
                </c:pt>
                <c:pt idx="12528">
                  <c:v>138.6</c:v>
                </c:pt>
                <c:pt idx="12529">
                  <c:v>138.09</c:v>
                </c:pt>
                <c:pt idx="12530">
                  <c:v>136.76</c:v>
                </c:pt>
                <c:pt idx="12531">
                  <c:v>137.59</c:v>
                </c:pt>
                <c:pt idx="12532">
                  <c:v>141.79</c:v>
                </c:pt>
                <c:pt idx="12533">
                  <c:v>135.6</c:v>
                </c:pt>
                <c:pt idx="12534">
                  <c:v>136.81</c:v>
                </c:pt>
                <c:pt idx="12535">
                  <c:v>142.07</c:v>
                </c:pt>
                <c:pt idx="12536">
                  <c:v>137.44</c:v>
                </c:pt>
                <c:pt idx="12537">
                  <c:v>136.72999999999999</c:v>
                </c:pt>
                <c:pt idx="12538">
                  <c:v>141.47</c:v>
                </c:pt>
                <c:pt idx="12539">
                  <c:v>138.47</c:v>
                </c:pt>
                <c:pt idx="12540">
                  <c:v>138.57</c:v>
                </c:pt>
                <c:pt idx="12541">
                  <c:v>144.86000000000001</c:v>
                </c:pt>
                <c:pt idx="12542">
                  <c:v>139.44999999999999</c:v>
                </c:pt>
                <c:pt idx="12543">
                  <c:v>139.47999999999999</c:v>
                </c:pt>
                <c:pt idx="12544">
                  <c:v>143.97999999999999</c:v>
                </c:pt>
                <c:pt idx="12545">
                  <c:v>136.83000000000001</c:v>
                </c:pt>
                <c:pt idx="12546">
                  <c:v>136.96</c:v>
                </c:pt>
                <c:pt idx="12547">
                  <c:v>144.51</c:v>
                </c:pt>
                <c:pt idx="12548">
                  <c:v>138.54</c:v>
                </c:pt>
                <c:pt idx="12549">
                  <c:v>138.85</c:v>
                </c:pt>
                <c:pt idx="12550">
                  <c:v>145.77000000000001</c:v>
                </c:pt>
                <c:pt idx="12551">
                  <c:v>139.1</c:v>
                </c:pt>
                <c:pt idx="12552">
                  <c:v>138.66999999999999</c:v>
                </c:pt>
                <c:pt idx="12553">
                  <c:v>138.12</c:v>
                </c:pt>
                <c:pt idx="12554">
                  <c:v>138.16999999999999</c:v>
                </c:pt>
                <c:pt idx="12555">
                  <c:v>137.88999999999999</c:v>
                </c:pt>
                <c:pt idx="12556">
                  <c:v>139.68</c:v>
                </c:pt>
                <c:pt idx="12557">
                  <c:v>139.53</c:v>
                </c:pt>
                <c:pt idx="12558">
                  <c:v>141.04</c:v>
                </c:pt>
                <c:pt idx="12559">
                  <c:v>143.38</c:v>
                </c:pt>
                <c:pt idx="12560">
                  <c:v>142.07</c:v>
                </c:pt>
                <c:pt idx="12561">
                  <c:v>147.63</c:v>
                </c:pt>
                <c:pt idx="12562">
                  <c:v>141.72</c:v>
                </c:pt>
                <c:pt idx="12563">
                  <c:v>141.94</c:v>
                </c:pt>
                <c:pt idx="12564">
                  <c:v>146.32</c:v>
                </c:pt>
                <c:pt idx="12565">
                  <c:v>141.36000000000001</c:v>
                </c:pt>
                <c:pt idx="12566">
                  <c:v>141.31</c:v>
                </c:pt>
                <c:pt idx="12567">
                  <c:v>146.88</c:v>
                </c:pt>
                <c:pt idx="12568">
                  <c:v>142.52000000000001</c:v>
                </c:pt>
                <c:pt idx="12569">
                  <c:v>140.58000000000001</c:v>
                </c:pt>
                <c:pt idx="12570">
                  <c:v>146.4</c:v>
                </c:pt>
                <c:pt idx="12571">
                  <c:v>141.24</c:v>
                </c:pt>
                <c:pt idx="12572">
                  <c:v>140.76</c:v>
                </c:pt>
                <c:pt idx="12573">
                  <c:v>146</c:v>
                </c:pt>
                <c:pt idx="12574">
                  <c:v>141.79</c:v>
                </c:pt>
                <c:pt idx="12575">
                  <c:v>141.63999999999999</c:v>
                </c:pt>
                <c:pt idx="12576">
                  <c:v>146.6</c:v>
                </c:pt>
                <c:pt idx="12577">
                  <c:v>141.04</c:v>
                </c:pt>
                <c:pt idx="12578">
                  <c:v>139.97999999999999</c:v>
                </c:pt>
                <c:pt idx="12579">
                  <c:v>148.26</c:v>
                </c:pt>
                <c:pt idx="12580">
                  <c:v>138.07</c:v>
                </c:pt>
                <c:pt idx="12581">
                  <c:v>139.9</c:v>
                </c:pt>
                <c:pt idx="12582">
                  <c:v>140.28</c:v>
                </c:pt>
                <c:pt idx="12583">
                  <c:v>141.29</c:v>
                </c:pt>
                <c:pt idx="12584">
                  <c:v>139.65</c:v>
                </c:pt>
                <c:pt idx="12585">
                  <c:v>138.91999999999999</c:v>
                </c:pt>
                <c:pt idx="12586">
                  <c:v>141.41</c:v>
                </c:pt>
                <c:pt idx="12587">
                  <c:v>141.44</c:v>
                </c:pt>
                <c:pt idx="12588">
                  <c:v>141.94</c:v>
                </c:pt>
                <c:pt idx="12589">
                  <c:v>142.35</c:v>
                </c:pt>
                <c:pt idx="12590">
                  <c:v>147.94</c:v>
                </c:pt>
                <c:pt idx="12591">
                  <c:v>142.57</c:v>
                </c:pt>
                <c:pt idx="12592">
                  <c:v>142.47</c:v>
                </c:pt>
                <c:pt idx="12593">
                  <c:v>145.09</c:v>
                </c:pt>
                <c:pt idx="12594">
                  <c:v>139.44999999999999</c:v>
                </c:pt>
                <c:pt idx="12595">
                  <c:v>139.05000000000001</c:v>
                </c:pt>
                <c:pt idx="12596">
                  <c:v>144.01</c:v>
                </c:pt>
                <c:pt idx="12597">
                  <c:v>138.34</c:v>
                </c:pt>
                <c:pt idx="12598">
                  <c:v>137.91999999999999</c:v>
                </c:pt>
                <c:pt idx="12599">
                  <c:v>144.34</c:v>
                </c:pt>
                <c:pt idx="12600">
                  <c:v>138.66999999999999</c:v>
                </c:pt>
                <c:pt idx="12601">
                  <c:v>138.49</c:v>
                </c:pt>
                <c:pt idx="12602">
                  <c:v>143.91</c:v>
                </c:pt>
                <c:pt idx="12603">
                  <c:v>137.49</c:v>
                </c:pt>
                <c:pt idx="12604">
                  <c:v>137.81</c:v>
                </c:pt>
                <c:pt idx="12605">
                  <c:v>144.31</c:v>
                </c:pt>
                <c:pt idx="12606">
                  <c:v>137.36000000000001</c:v>
                </c:pt>
                <c:pt idx="12607">
                  <c:v>136.83000000000001</c:v>
                </c:pt>
                <c:pt idx="12608">
                  <c:v>138.13999999999999</c:v>
                </c:pt>
                <c:pt idx="12609">
                  <c:v>140.21</c:v>
                </c:pt>
                <c:pt idx="12610">
                  <c:v>141.06</c:v>
                </c:pt>
                <c:pt idx="12611">
                  <c:v>141.66999999999999</c:v>
                </c:pt>
                <c:pt idx="12612">
                  <c:v>142.16999999999999</c:v>
                </c:pt>
                <c:pt idx="12613">
                  <c:v>141.88999999999999</c:v>
                </c:pt>
                <c:pt idx="12614">
                  <c:v>141.16</c:v>
                </c:pt>
                <c:pt idx="12615">
                  <c:v>142.19999999999999</c:v>
                </c:pt>
                <c:pt idx="12616">
                  <c:v>146.12</c:v>
                </c:pt>
                <c:pt idx="12617">
                  <c:v>141.34</c:v>
                </c:pt>
                <c:pt idx="12618">
                  <c:v>140.56</c:v>
                </c:pt>
                <c:pt idx="12619">
                  <c:v>146.15</c:v>
                </c:pt>
                <c:pt idx="12620">
                  <c:v>142.22</c:v>
                </c:pt>
                <c:pt idx="12621">
                  <c:v>142.55000000000001</c:v>
                </c:pt>
                <c:pt idx="12622">
                  <c:v>146.93</c:v>
                </c:pt>
                <c:pt idx="12623">
                  <c:v>142.12</c:v>
                </c:pt>
                <c:pt idx="12624">
                  <c:v>140.81</c:v>
                </c:pt>
                <c:pt idx="12625">
                  <c:v>146.9</c:v>
                </c:pt>
                <c:pt idx="12626">
                  <c:v>141.69</c:v>
                </c:pt>
                <c:pt idx="12627">
                  <c:v>142.27000000000001</c:v>
                </c:pt>
                <c:pt idx="12628">
                  <c:v>147.94</c:v>
                </c:pt>
                <c:pt idx="12629">
                  <c:v>142.94999999999999</c:v>
                </c:pt>
                <c:pt idx="12630">
                  <c:v>143.91</c:v>
                </c:pt>
                <c:pt idx="12631">
                  <c:v>148.04</c:v>
                </c:pt>
                <c:pt idx="12632">
                  <c:v>142.07</c:v>
                </c:pt>
                <c:pt idx="12633">
                  <c:v>142.16999999999999</c:v>
                </c:pt>
                <c:pt idx="12634">
                  <c:v>148.41</c:v>
                </c:pt>
                <c:pt idx="12635">
                  <c:v>140.21</c:v>
                </c:pt>
                <c:pt idx="12636">
                  <c:v>140.11000000000001</c:v>
                </c:pt>
                <c:pt idx="12637">
                  <c:v>139.63</c:v>
                </c:pt>
                <c:pt idx="12638">
                  <c:v>138.82</c:v>
                </c:pt>
                <c:pt idx="12639">
                  <c:v>138.82</c:v>
                </c:pt>
                <c:pt idx="12640">
                  <c:v>137.26</c:v>
                </c:pt>
                <c:pt idx="12641">
                  <c:v>138.80000000000001</c:v>
                </c:pt>
                <c:pt idx="12642">
                  <c:v>137.91999999999999</c:v>
                </c:pt>
                <c:pt idx="12643">
                  <c:v>138.75</c:v>
                </c:pt>
                <c:pt idx="12644">
                  <c:v>138.04</c:v>
                </c:pt>
                <c:pt idx="12645">
                  <c:v>141.59</c:v>
                </c:pt>
                <c:pt idx="12646">
                  <c:v>137.81</c:v>
                </c:pt>
                <c:pt idx="12647">
                  <c:v>136.83000000000001</c:v>
                </c:pt>
                <c:pt idx="12648">
                  <c:v>140.68</c:v>
                </c:pt>
                <c:pt idx="12649">
                  <c:v>135.97999999999999</c:v>
                </c:pt>
                <c:pt idx="12650">
                  <c:v>137.44</c:v>
                </c:pt>
                <c:pt idx="12651">
                  <c:v>142.97999999999999</c:v>
                </c:pt>
                <c:pt idx="12652">
                  <c:v>137.08000000000001</c:v>
                </c:pt>
                <c:pt idx="12653">
                  <c:v>136</c:v>
                </c:pt>
                <c:pt idx="12654">
                  <c:v>140.94</c:v>
                </c:pt>
                <c:pt idx="12655">
                  <c:v>135.02000000000001</c:v>
                </c:pt>
                <c:pt idx="12656">
                  <c:v>136.58000000000001</c:v>
                </c:pt>
                <c:pt idx="12657">
                  <c:v>141.54</c:v>
                </c:pt>
                <c:pt idx="12658">
                  <c:v>137.03</c:v>
                </c:pt>
                <c:pt idx="12659">
                  <c:v>136.93</c:v>
                </c:pt>
                <c:pt idx="12660">
                  <c:v>143.28</c:v>
                </c:pt>
                <c:pt idx="12661">
                  <c:v>136.68</c:v>
                </c:pt>
                <c:pt idx="12662">
                  <c:v>137.49</c:v>
                </c:pt>
                <c:pt idx="12663">
                  <c:v>146.30000000000001</c:v>
                </c:pt>
                <c:pt idx="12664">
                  <c:v>139.47999999999999</c:v>
                </c:pt>
                <c:pt idx="12665">
                  <c:v>140.11000000000001</c:v>
                </c:pt>
                <c:pt idx="12666">
                  <c:v>140.22999999999999</c:v>
                </c:pt>
                <c:pt idx="12667">
                  <c:v>139.93</c:v>
                </c:pt>
                <c:pt idx="12668">
                  <c:v>139.02000000000001</c:v>
                </c:pt>
                <c:pt idx="12669">
                  <c:v>139.55000000000001</c:v>
                </c:pt>
                <c:pt idx="12670">
                  <c:v>139.6</c:v>
                </c:pt>
                <c:pt idx="12671">
                  <c:v>139</c:v>
                </c:pt>
                <c:pt idx="12672">
                  <c:v>137.88999999999999</c:v>
                </c:pt>
                <c:pt idx="12673">
                  <c:v>138.38999999999999</c:v>
                </c:pt>
                <c:pt idx="12674">
                  <c:v>143.4</c:v>
                </c:pt>
                <c:pt idx="12675">
                  <c:v>137.29</c:v>
                </c:pt>
                <c:pt idx="12676">
                  <c:v>138.09</c:v>
                </c:pt>
                <c:pt idx="12677">
                  <c:v>143.91</c:v>
                </c:pt>
                <c:pt idx="12678">
                  <c:v>139.19999999999999</c:v>
                </c:pt>
                <c:pt idx="12679">
                  <c:v>139</c:v>
                </c:pt>
                <c:pt idx="12680">
                  <c:v>144.76</c:v>
                </c:pt>
                <c:pt idx="12681">
                  <c:v>138.94999999999999</c:v>
                </c:pt>
                <c:pt idx="12682">
                  <c:v>138.94999999999999</c:v>
                </c:pt>
                <c:pt idx="12683">
                  <c:v>143.68</c:v>
                </c:pt>
                <c:pt idx="12684">
                  <c:v>138.02000000000001</c:v>
                </c:pt>
                <c:pt idx="12685">
                  <c:v>137.61000000000001</c:v>
                </c:pt>
                <c:pt idx="12686">
                  <c:v>142.22</c:v>
                </c:pt>
                <c:pt idx="12687">
                  <c:v>137.19</c:v>
                </c:pt>
                <c:pt idx="12688">
                  <c:v>134.97</c:v>
                </c:pt>
                <c:pt idx="12689">
                  <c:v>140.74</c:v>
                </c:pt>
                <c:pt idx="12690">
                  <c:v>133.99</c:v>
                </c:pt>
                <c:pt idx="12691">
                  <c:v>135.07</c:v>
                </c:pt>
                <c:pt idx="12692">
                  <c:v>144.61000000000001</c:v>
                </c:pt>
                <c:pt idx="12693">
                  <c:v>136.13</c:v>
                </c:pt>
                <c:pt idx="12694">
                  <c:v>137.81</c:v>
                </c:pt>
                <c:pt idx="12695">
                  <c:v>136.58000000000001</c:v>
                </c:pt>
                <c:pt idx="12696">
                  <c:v>135.32</c:v>
                </c:pt>
                <c:pt idx="12697">
                  <c:v>134.87</c:v>
                </c:pt>
                <c:pt idx="12698">
                  <c:v>135.55000000000001</c:v>
                </c:pt>
                <c:pt idx="12699">
                  <c:v>135.6</c:v>
                </c:pt>
                <c:pt idx="12700">
                  <c:v>140.33000000000001</c:v>
                </c:pt>
                <c:pt idx="12701">
                  <c:v>136.53</c:v>
                </c:pt>
                <c:pt idx="12702">
                  <c:v>137.01</c:v>
                </c:pt>
                <c:pt idx="12703">
                  <c:v>142.41999999999999</c:v>
                </c:pt>
                <c:pt idx="12704">
                  <c:v>138.91999999999999</c:v>
                </c:pt>
                <c:pt idx="12705">
                  <c:v>139.12</c:v>
                </c:pt>
                <c:pt idx="12706">
                  <c:v>144.56</c:v>
                </c:pt>
                <c:pt idx="12707">
                  <c:v>138.82</c:v>
                </c:pt>
                <c:pt idx="12708">
                  <c:v>138.75</c:v>
                </c:pt>
                <c:pt idx="12709">
                  <c:v>143.66</c:v>
                </c:pt>
                <c:pt idx="12710">
                  <c:v>138.91999999999999</c:v>
                </c:pt>
                <c:pt idx="12711">
                  <c:v>140.06</c:v>
                </c:pt>
                <c:pt idx="12712">
                  <c:v>144.71</c:v>
                </c:pt>
                <c:pt idx="12713">
                  <c:v>138.62</c:v>
                </c:pt>
                <c:pt idx="12714">
                  <c:v>138.85</c:v>
                </c:pt>
                <c:pt idx="12715">
                  <c:v>143.96</c:v>
                </c:pt>
                <c:pt idx="12716">
                  <c:v>137.91999999999999</c:v>
                </c:pt>
                <c:pt idx="12717">
                  <c:v>137.56</c:v>
                </c:pt>
                <c:pt idx="12718">
                  <c:v>144.36000000000001</c:v>
                </c:pt>
                <c:pt idx="12719">
                  <c:v>138.62</c:v>
                </c:pt>
                <c:pt idx="12720">
                  <c:v>138.47</c:v>
                </c:pt>
                <c:pt idx="12721">
                  <c:v>139.12</c:v>
                </c:pt>
                <c:pt idx="12722">
                  <c:v>139.27000000000001</c:v>
                </c:pt>
                <c:pt idx="12723">
                  <c:v>139.30000000000001</c:v>
                </c:pt>
                <c:pt idx="12724">
                  <c:v>138.62</c:v>
                </c:pt>
                <c:pt idx="12725">
                  <c:v>138.94999999999999</c:v>
                </c:pt>
                <c:pt idx="12726">
                  <c:v>139.65</c:v>
                </c:pt>
                <c:pt idx="12727">
                  <c:v>139.58000000000001</c:v>
                </c:pt>
                <c:pt idx="12728">
                  <c:v>141.52000000000001</c:v>
                </c:pt>
                <c:pt idx="12729">
                  <c:v>145.24</c:v>
                </c:pt>
                <c:pt idx="12730">
                  <c:v>140.08000000000001</c:v>
                </c:pt>
                <c:pt idx="12731">
                  <c:v>139.25</c:v>
                </c:pt>
                <c:pt idx="12732">
                  <c:v>143.86000000000001</c:v>
                </c:pt>
                <c:pt idx="12733">
                  <c:v>139.22</c:v>
                </c:pt>
                <c:pt idx="12734">
                  <c:v>138.75</c:v>
                </c:pt>
                <c:pt idx="12735">
                  <c:v>142.88</c:v>
                </c:pt>
                <c:pt idx="12736">
                  <c:v>138.12</c:v>
                </c:pt>
                <c:pt idx="12737">
                  <c:v>137.41</c:v>
                </c:pt>
                <c:pt idx="12738">
                  <c:v>142.32</c:v>
                </c:pt>
                <c:pt idx="12739">
                  <c:v>136.96</c:v>
                </c:pt>
                <c:pt idx="12740">
                  <c:v>138.24</c:v>
                </c:pt>
                <c:pt idx="12741">
                  <c:v>145.52000000000001</c:v>
                </c:pt>
                <c:pt idx="12742">
                  <c:v>141.26</c:v>
                </c:pt>
                <c:pt idx="12743">
                  <c:v>141.21</c:v>
                </c:pt>
                <c:pt idx="12744">
                  <c:v>147.68</c:v>
                </c:pt>
                <c:pt idx="12745">
                  <c:v>142.12</c:v>
                </c:pt>
                <c:pt idx="12746">
                  <c:v>141.36000000000001</c:v>
                </c:pt>
                <c:pt idx="12747">
                  <c:v>148.16</c:v>
                </c:pt>
                <c:pt idx="12748">
                  <c:v>140.41</c:v>
                </c:pt>
                <c:pt idx="12749">
                  <c:v>140.36000000000001</c:v>
                </c:pt>
                <c:pt idx="12750">
                  <c:v>140.01</c:v>
                </c:pt>
                <c:pt idx="12751">
                  <c:v>138.07</c:v>
                </c:pt>
                <c:pt idx="12752">
                  <c:v>138.22</c:v>
                </c:pt>
                <c:pt idx="12753">
                  <c:v>138.27000000000001</c:v>
                </c:pt>
                <c:pt idx="12754">
                  <c:v>139.88</c:v>
                </c:pt>
                <c:pt idx="12755">
                  <c:v>139</c:v>
                </c:pt>
                <c:pt idx="12756">
                  <c:v>139.83000000000001</c:v>
                </c:pt>
                <c:pt idx="12757">
                  <c:v>139.02000000000001</c:v>
                </c:pt>
                <c:pt idx="12758">
                  <c:v>143.83000000000001</c:v>
                </c:pt>
                <c:pt idx="12759">
                  <c:v>139.80000000000001</c:v>
                </c:pt>
                <c:pt idx="12760">
                  <c:v>141.38999999999999</c:v>
                </c:pt>
                <c:pt idx="12761">
                  <c:v>146.55000000000001</c:v>
                </c:pt>
                <c:pt idx="12762">
                  <c:v>142.19999999999999</c:v>
                </c:pt>
                <c:pt idx="12763">
                  <c:v>140.26</c:v>
                </c:pt>
                <c:pt idx="12764">
                  <c:v>145.29</c:v>
                </c:pt>
                <c:pt idx="12765">
                  <c:v>139.94999999999999</c:v>
                </c:pt>
                <c:pt idx="12766">
                  <c:v>138.32</c:v>
                </c:pt>
                <c:pt idx="12767">
                  <c:v>143.18</c:v>
                </c:pt>
                <c:pt idx="12768">
                  <c:v>137.44</c:v>
                </c:pt>
                <c:pt idx="12769">
                  <c:v>136.93</c:v>
                </c:pt>
                <c:pt idx="12770">
                  <c:v>141.82</c:v>
                </c:pt>
                <c:pt idx="12771">
                  <c:v>136.28</c:v>
                </c:pt>
                <c:pt idx="12772">
                  <c:v>135.47</c:v>
                </c:pt>
                <c:pt idx="12773">
                  <c:v>140.88999999999999</c:v>
                </c:pt>
                <c:pt idx="12774">
                  <c:v>136.19999999999999</c:v>
                </c:pt>
                <c:pt idx="12775">
                  <c:v>135.15</c:v>
                </c:pt>
                <c:pt idx="12776">
                  <c:v>144.59</c:v>
                </c:pt>
                <c:pt idx="12777">
                  <c:v>136.08000000000001</c:v>
                </c:pt>
                <c:pt idx="12778">
                  <c:v>136.46</c:v>
                </c:pt>
                <c:pt idx="12779">
                  <c:v>137.88999999999999</c:v>
                </c:pt>
                <c:pt idx="12780">
                  <c:v>138.94999999999999</c:v>
                </c:pt>
                <c:pt idx="12781">
                  <c:v>138.65</c:v>
                </c:pt>
                <c:pt idx="12782">
                  <c:v>139.38</c:v>
                </c:pt>
                <c:pt idx="12783">
                  <c:v>138.94999999999999</c:v>
                </c:pt>
                <c:pt idx="12784">
                  <c:v>139</c:v>
                </c:pt>
                <c:pt idx="12785">
                  <c:v>139.6</c:v>
                </c:pt>
                <c:pt idx="12786">
                  <c:v>139.68</c:v>
                </c:pt>
                <c:pt idx="12787">
                  <c:v>145.16999999999999</c:v>
                </c:pt>
                <c:pt idx="12788">
                  <c:v>141.13999999999999</c:v>
                </c:pt>
                <c:pt idx="12789">
                  <c:v>140.76</c:v>
                </c:pt>
                <c:pt idx="12790">
                  <c:v>145.37</c:v>
                </c:pt>
                <c:pt idx="12791">
                  <c:v>141.24</c:v>
                </c:pt>
                <c:pt idx="12792">
                  <c:v>140.36000000000001</c:v>
                </c:pt>
                <c:pt idx="12793">
                  <c:v>145.07</c:v>
                </c:pt>
                <c:pt idx="12794">
                  <c:v>139.02000000000001</c:v>
                </c:pt>
                <c:pt idx="12795">
                  <c:v>139.5</c:v>
                </c:pt>
                <c:pt idx="12796">
                  <c:v>145.54</c:v>
                </c:pt>
                <c:pt idx="12797">
                  <c:v>140.01</c:v>
                </c:pt>
                <c:pt idx="12798">
                  <c:v>139.07</c:v>
                </c:pt>
                <c:pt idx="12799">
                  <c:v>144.96</c:v>
                </c:pt>
                <c:pt idx="12800">
                  <c:v>138.9</c:v>
                </c:pt>
                <c:pt idx="12801">
                  <c:v>138.32</c:v>
                </c:pt>
                <c:pt idx="12802">
                  <c:v>144.79</c:v>
                </c:pt>
                <c:pt idx="12803">
                  <c:v>138.54</c:v>
                </c:pt>
                <c:pt idx="12804">
                  <c:v>138.09</c:v>
                </c:pt>
                <c:pt idx="12805">
                  <c:v>149.09</c:v>
                </c:pt>
                <c:pt idx="12806">
                  <c:v>139.33000000000001</c:v>
                </c:pt>
                <c:pt idx="12807">
                  <c:v>138.52000000000001</c:v>
                </c:pt>
                <c:pt idx="12808">
                  <c:v>140.51</c:v>
                </c:pt>
                <c:pt idx="12809">
                  <c:v>140.76</c:v>
                </c:pt>
                <c:pt idx="12810">
                  <c:v>140.74</c:v>
                </c:pt>
                <c:pt idx="12811">
                  <c:v>139.47999999999999</c:v>
                </c:pt>
                <c:pt idx="12812">
                  <c:v>140.18</c:v>
                </c:pt>
                <c:pt idx="12813">
                  <c:v>139.47999999999999</c:v>
                </c:pt>
                <c:pt idx="12814">
                  <c:v>139.12</c:v>
                </c:pt>
                <c:pt idx="12815">
                  <c:v>138.04</c:v>
                </c:pt>
                <c:pt idx="12816">
                  <c:v>143.5</c:v>
                </c:pt>
                <c:pt idx="12817">
                  <c:v>138.94999999999999</c:v>
                </c:pt>
                <c:pt idx="12818">
                  <c:v>139.33000000000001</c:v>
                </c:pt>
                <c:pt idx="12819">
                  <c:v>145.13999999999999</c:v>
                </c:pt>
                <c:pt idx="12820">
                  <c:v>140.71</c:v>
                </c:pt>
                <c:pt idx="12821">
                  <c:v>141.19</c:v>
                </c:pt>
                <c:pt idx="12822">
                  <c:v>144.88999999999999</c:v>
                </c:pt>
                <c:pt idx="12823">
                  <c:v>139.93</c:v>
                </c:pt>
                <c:pt idx="12824">
                  <c:v>139.80000000000001</c:v>
                </c:pt>
                <c:pt idx="12825">
                  <c:v>144.94</c:v>
                </c:pt>
                <c:pt idx="12826">
                  <c:v>138.27000000000001</c:v>
                </c:pt>
                <c:pt idx="12827">
                  <c:v>137.08000000000001</c:v>
                </c:pt>
                <c:pt idx="12828">
                  <c:v>142.4</c:v>
                </c:pt>
                <c:pt idx="12829">
                  <c:v>137.21</c:v>
                </c:pt>
                <c:pt idx="12830">
                  <c:v>137.59</c:v>
                </c:pt>
                <c:pt idx="12831">
                  <c:v>145.66999999999999</c:v>
                </c:pt>
                <c:pt idx="12832">
                  <c:v>141.66999999999999</c:v>
                </c:pt>
                <c:pt idx="12833">
                  <c:v>142.77000000000001</c:v>
                </c:pt>
                <c:pt idx="12834">
                  <c:v>152.41999999999999</c:v>
                </c:pt>
                <c:pt idx="12835">
                  <c:v>143.19999999999999</c:v>
                </c:pt>
                <c:pt idx="12836">
                  <c:v>144.16</c:v>
                </c:pt>
                <c:pt idx="12837">
                  <c:v>144.03</c:v>
                </c:pt>
                <c:pt idx="12838">
                  <c:v>143.55000000000001</c:v>
                </c:pt>
                <c:pt idx="12839">
                  <c:v>144.49</c:v>
                </c:pt>
                <c:pt idx="12840">
                  <c:v>145.69</c:v>
                </c:pt>
                <c:pt idx="12841">
                  <c:v>145.04</c:v>
                </c:pt>
                <c:pt idx="12842">
                  <c:v>150.63</c:v>
                </c:pt>
                <c:pt idx="12843">
                  <c:v>144.22999999999999</c:v>
                </c:pt>
                <c:pt idx="12844">
                  <c:v>145.16999999999999</c:v>
                </c:pt>
                <c:pt idx="12845">
                  <c:v>150.28</c:v>
                </c:pt>
                <c:pt idx="12846">
                  <c:v>144.94</c:v>
                </c:pt>
                <c:pt idx="12847">
                  <c:v>144.49</c:v>
                </c:pt>
                <c:pt idx="12848">
                  <c:v>149.66999999999999</c:v>
                </c:pt>
                <c:pt idx="12849">
                  <c:v>143.96</c:v>
                </c:pt>
                <c:pt idx="12850">
                  <c:v>142.6</c:v>
                </c:pt>
                <c:pt idx="12851">
                  <c:v>146.72999999999999</c:v>
                </c:pt>
                <c:pt idx="12852">
                  <c:v>140.13</c:v>
                </c:pt>
                <c:pt idx="12853">
                  <c:v>138.82</c:v>
                </c:pt>
                <c:pt idx="12854">
                  <c:v>143.58000000000001</c:v>
                </c:pt>
                <c:pt idx="12855">
                  <c:v>139.6</c:v>
                </c:pt>
                <c:pt idx="12856">
                  <c:v>139.15</c:v>
                </c:pt>
                <c:pt idx="12857">
                  <c:v>145.52000000000001</c:v>
                </c:pt>
                <c:pt idx="12858">
                  <c:v>138.9</c:v>
                </c:pt>
                <c:pt idx="12859">
                  <c:v>139.88</c:v>
                </c:pt>
                <c:pt idx="12860">
                  <c:v>146.63</c:v>
                </c:pt>
                <c:pt idx="12861">
                  <c:v>139.33000000000001</c:v>
                </c:pt>
                <c:pt idx="12862">
                  <c:v>140.11000000000001</c:v>
                </c:pt>
                <c:pt idx="12863">
                  <c:v>140.03</c:v>
                </c:pt>
                <c:pt idx="12864">
                  <c:v>139.9</c:v>
                </c:pt>
                <c:pt idx="12865">
                  <c:v>140.96</c:v>
                </c:pt>
                <c:pt idx="12866">
                  <c:v>143.15</c:v>
                </c:pt>
                <c:pt idx="12867">
                  <c:v>142.75</c:v>
                </c:pt>
                <c:pt idx="12868">
                  <c:v>142.07</c:v>
                </c:pt>
                <c:pt idx="12869">
                  <c:v>143.4</c:v>
                </c:pt>
                <c:pt idx="12870">
                  <c:v>144.08000000000001</c:v>
                </c:pt>
                <c:pt idx="12871">
                  <c:v>148.16</c:v>
                </c:pt>
                <c:pt idx="12872">
                  <c:v>141.57</c:v>
                </c:pt>
                <c:pt idx="12873">
                  <c:v>141.04</c:v>
                </c:pt>
                <c:pt idx="12874">
                  <c:v>146.5</c:v>
                </c:pt>
                <c:pt idx="12875">
                  <c:v>139.93</c:v>
                </c:pt>
                <c:pt idx="12876">
                  <c:v>139.6</c:v>
                </c:pt>
                <c:pt idx="12877">
                  <c:v>143.93</c:v>
                </c:pt>
                <c:pt idx="12878">
                  <c:v>138.34</c:v>
                </c:pt>
                <c:pt idx="12879">
                  <c:v>137.63999999999999</c:v>
                </c:pt>
                <c:pt idx="12880">
                  <c:v>143</c:v>
                </c:pt>
                <c:pt idx="12881">
                  <c:v>138.65</c:v>
                </c:pt>
                <c:pt idx="12882">
                  <c:v>137.36000000000001</c:v>
                </c:pt>
                <c:pt idx="12883">
                  <c:v>143.68</c:v>
                </c:pt>
                <c:pt idx="12884">
                  <c:v>138.37</c:v>
                </c:pt>
                <c:pt idx="12885">
                  <c:v>138.54</c:v>
                </c:pt>
                <c:pt idx="12886">
                  <c:v>143.78</c:v>
                </c:pt>
                <c:pt idx="12887">
                  <c:v>137.11000000000001</c:v>
                </c:pt>
                <c:pt idx="12888">
                  <c:v>137.49</c:v>
                </c:pt>
                <c:pt idx="12889">
                  <c:v>146.68</c:v>
                </c:pt>
                <c:pt idx="12890">
                  <c:v>138.24</c:v>
                </c:pt>
                <c:pt idx="12891">
                  <c:v>138.57</c:v>
                </c:pt>
                <c:pt idx="12892">
                  <c:v>137.59</c:v>
                </c:pt>
                <c:pt idx="12893">
                  <c:v>138.19</c:v>
                </c:pt>
                <c:pt idx="12894">
                  <c:v>138.19</c:v>
                </c:pt>
                <c:pt idx="12895">
                  <c:v>139.07</c:v>
                </c:pt>
                <c:pt idx="12896">
                  <c:v>141.16</c:v>
                </c:pt>
                <c:pt idx="12897">
                  <c:v>141.01</c:v>
                </c:pt>
                <c:pt idx="12898">
                  <c:v>141.54</c:v>
                </c:pt>
                <c:pt idx="12899">
                  <c:v>140.16</c:v>
                </c:pt>
                <c:pt idx="12900">
                  <c:v>145.49</c:v>
                </c:pt>
                <c:pt idx="12901">
                  <c:v>140.18</c:v>
                </c:pt>
                <c:pt idx="12902">
                  <c:v>140.74</c:v>
                </c:pt>
                <c:pt idx="12903">
                  <c:v>145.04</c:v>
                </c:pt>
                <c:pt idx="12904">
                  <c:v>139.35</c:v>
                </c:pt>
                <c:pt idx="12905">
                  <c:v>140.28</c:v>
                </c:pt>
                <c:pt idx="12906">
                  <c:v>145.57</c:v>
                </c:pt>
                <c:pt idx="12907">
                  <c:v>140.86000000000001</c:v>
                </c:pt>
                <c:pt idx="12908">
                  <c:v>140.96</c:v>
                </c:pt>
                <c:pt idx="12909">
                  <c:v>145.02000000000001</c:v>
                </c:pt>
                <c:pt idx="12910">
                  <c:v>138.94999999999999</c:v>
                </c:pt>
                <c:pt idx="12911">
                  <c:v>137.51</c:v>
                </c:pt>
                <c:pt idx="12912">
                  <c:v>143</c:v>
                </c:pt>
                <c:pt idx="12913">
                  <c:v>137.87</c:v>
                </c:pt>
                <c:pt idx="12914">
                  <c:v>137.94</c:v>
                </c:pt>
                <c:pt idx="12915">
                  <c:v>143.86000000000001</c:v>
                </c:pt>
                <c:pt idx="12916">
                  <c:v>138.47</c:v>
                </c:pt>
                <c:pt idx="12917">
                  <c:v>137.87</c:v>
                </c:pt>
                <c:pt idx="12918">
                  <c:v>147</c:v>
                </c:pt>
                <c:pt idx="12919">
                  <c:v>137.61000000000001</c:v>
                </c:pt>
                <c:pt idx="12920">
                  <c:v>137.21</c:v>
                </c:pt>
                <c:pt idx="12921">
                  <c:v>137.59</c:v>
                </c:pt>
                <c:pt idx="12922">
                  <c:v>138.66999999999999</c:v>
                </c:pt>
                <c:pt idx="12923">
                  <c:v>138.72</c:v>
                </c:pt>
                <c:pt idx="12924">
                  <c:v>139.35</c:v>
                </c:pt>
                <c:pt idx="12925">
                  <c:v>139.58000000000001</c:v>
                </c:pt>
                <c:pt idx="12926">
                  <c:v>138.66999999999999</c:v>
                </c:pt>
                <c:pt idx="12927">
                  <c:v>137.11000000000001</c:v>
                </c:pt>
                <c:pt idx="12928">
                  <c:v>137.24</c:v>
                </c:pt>
                <c:pt idx="12929">
                  <c:v>142.25</c:v>
                </c:pt>
                <c:pt idx="12930">
                  <c:v>137.03</c:v>
                </c:pt>
                <c:pt idx="12931">
                  <c:v>136.83000000000001</c:v>
                </c:pt>
                <c:pt idx="12932">
                  <c:v>140.71</c:v>
                </c:pt>
                <c:pt idx="12933">
                  <c:v>136.97999999999999</c:v>
                </c:pt>
                <c:pt idx="12934">
                  <c:v>137.49</c:v>
                </c:pt>
                <c:pt idx="12935">
                  <c:v>142.97999999999999</c:v>
                </c:pt>
                <c:pt idx="12936">
                  <c:v>138.75</c:v>
                </c:pt>
                <c:pt idx="12937">
                  <c:v>139.63</c:v>
                </c:pt>
                <c:pt idx="12938">
                  <c:v>143.71</c:v>
                </c:pt>
                <c:pt idx="12939">
                  <c:v>140.46</c:v>
                </c:pt>
                <c:pt idx="12940">
                  <c:v>139.33000000000001</c:v>
                </c:pt>
                <c:pt idx="12941">
                  <c:v>145.41999999999999</c:v>
                </c:pt>
                <c:pt idx="12942">
                  <c:v>139.93</c:v>
                </c:pt>
                <c:pt idx="12943">
                  <c:v>139.63</c:v>
                </c:pt>
                <c:pt idx="12944">
                  <c:v>145.82</c:v>
                </c:pt>
                <c:pt idx="12945">
                  <c:v>140.71</c:v>
                </c:pt>
                <c:pt idx="12946">
                  <c:v>141.91999999999999</c:v>
                </c:pt>
                <c:pt idx="12947">
                  <c:v>152.27000000000001</c:v>
                </c:pt>
                <c:pt idx="12948">
                  <c:v>143.15</c:v>
                </c:pt>
                <c:pt idx="12949">
                  <c:v>142.02000000000001</c:v>
                </c:pt>
                <c:pt idx="12950">
                  <c:v>141.99</c:v>
                </c:pt>
                <c:pt idx="12951">
                  <c:v>142.37</c:v>
                </c:pt>
                <c:pt idx="12952">
                  <c:v>142.30000000000001</c:v>
                </c:pt>
                <c:pt idx="12953">
                  <c:v>142.41999999999999</c:v>
                </c:pt>
                <c:pt idx="12954">
                  <c:v>141.87</c:v>
                </c:pt>
                <c:pt idx="12955">
                  <c:v>142.66999999999999</c:v>
                </c:pt>
                <c:pt idx="12956">
                  <c:v>142.32</c:v>
                </c:pt>
                <c:pt idx="12957">
                  <c:v>139.97999999999999</c:v>
                </c:pt>
                <c:pt idx="12958">
                  <c:v>145.75</c:v>
                </c:pt>
                <c:pt idx="12959">
                  <c:v>141.63999999999999</c:v>
                </c:pt>
                <c:pt idx="12960">
                  <c:v>141.52000000000001</c:v>
                </c:pt>
                <c:pt idx="12961">
                  <c:v>146.27000000000001</c:v>
                </c:pt>
                <c:pt idx="12962">
                  <c:v>141.74</c:v>
                </c:pt>
                <c:pt idx="12963">
                  <c:v>141.36000000000001</c:v>
                </c:pt>
                <c:pt idx="12964">
                  <c:v>147.08000000000001</c:v>
                </c:pt>
                <c:pt idx="12965">
                  <c:v>142.94999999999999</c:v>
                </c:pt>
                <c:pt idx="12966">
                  <c:v>141.44</c:v>
                </c:pt>
                <c:pt idx="12967">
                  <c:v>148.04</c:v>
                </c:pt>
                <c:pt idx="12968">
                  <c:v>141.59</c:v>
                </c:pt>
                <c:pt idx="12969">
                  <c:v>140.13</c:v>
                </c:pt>
                <c:pt idx="12970">
                  <c:v>146</c:v>
                </c:pt>
                <c:pt idx="12971">
                  <c:v>139.1</c:v>
                </c:pt>
                <c:pt idx="12972">
                  <c:v>140.41</c:v>
                </c:pt>
                <c:pt idx="12973">
                  <c:v>147</c:v>
                </c:pt>
                <c:pt idx="12974">
                  <c:v>139.44999999999999</c:v>
                </c:pt>
                <c:pt idx="12975">
                  <c:v>139.5</c:v>
                </c:pt>
                <c:pt idx="12976">
                  <c:v>149.72</c:v>
                </c:pt>
                <c:pt idx="12977">
                  <c:v>140.94</c:v>
                </c:pt>
                <c:pt idx="12978">
                  <c:v>140.11000000000001</c:v>
                </c:pt>
                <c:pt idx="12979">
                  <c:v>139.47999999999999</c:v>
                </c:pt>
                <c:pt idx="12980">
                  <c:v>141.47</c:v>
                </c:pt>
                <c:pt idx="12981">
                  <c:v>141.54</c:v>
                </c:pt>
                <c:pt idx="12982">
                  <c:v>141.57</c:v>
                </c:pt>
                <c:pt idx="12983">
                  <c:v>140.76</c:v>
                </c:pt>
                <c:pt idx="12984">
                  <c:v>145.91999999999999</c:v>
                </c:pt>
                <c:pt idx="12985">
                  <c:v>139.15</c:v>
                </c:pt>
                <c:pt idx="12986">
                  <c:v>139.07</c:v>
                </c:pt>
                <c:pt idx="12987">
                  <c:v>144.22999999999999</c:v>
                </c:pt>
                <c:pt idx="12988">
                  <c:v>138.19</c:v>
                </c:pt>
                <c:pt idx="12989">
                  <c:v>138.27000000000001</c:v>
                </c:pt>
                <c:pt idx="12990">
                  <c:v>143.35</c:v>
                </c:pt>
                <c:pt idx="12991">
                  <c:v>140.28</c:v>
                </c:pt>
                <c:pt idx="12992">
                  <c:v>140.79</c:v>
                </c:pt>
                <c:pt idx="12993">
                  <c:v>146.65</c:v>
                </c:pt>
                <c:pt idx="12994">
                  <c:v>141.49</c:v>
                </c:pt>
                <c:pt idx="12995">
                  <c:v>141.26</c:v>
                </c:pt>
                <c:pt idx="12996">
                  <c:v>146.97999999999999</c:v>
                </c:pt>
                <c:pt idx="12997">
                  <c:v>142.41999999999999</c:v>
                </c:pt>
                <c:pt idx="12998">
                  <c:v>143.03</c:v>
                </c:pt>
                <c:pt idx="12999">
                  <c:v>147.18</c:v>
                </c:pt>
                <c:pt idx="13000">
                  <c:v>141.87</c:v>
                </c:pt>
                <c:pt idx="13001">
                  <c:v>142.02000000000001</c:v>
                </c:pt>
                <c:pt idx="13002">
                  <c:v>151.03</c:v>
                </c:pt>
                <c:pt idx="13003">
                  <c:v>144.01</c:v>
                </c:pt>
                <c:pt idx="13004">
                  <c:v>144.79</c:v>
                </c:pt>
                <c:pt idx="13005">
                  <c:v>143.15</c:v>
                </c:pt>
                <c:pt idx="13006">
                  <c:v>144.34</c:v>
                </c:pt>
                <c:pt idx="13007">
                  <c:v>143.08000000000001</c:v>
                </c:pt>
                <c:pt idx="13008">
                  <c:v>143.78</c:v>
                </c:pt>
                <c:pt idx="13009">
                  <c:v>142.37</c:v>
                </c:pt>
                <c:pt idx="13010">
                  <c:v>141.31</c:v>
                </c:pt>
                <c:pt idx="13011">
                  <c:v>139.68</c:v>
                </c:pt>
                <c:pt idx="13012">
                  <c:v>139.43</c:v>
                </c:pt>
                <c:pt idx="13013">
                  <c:v>145.52000000000001</c:v>
                </c:pt>
                <c:pt idx="13014">
                  <c:v>140.94</c:v>
                </c:pt>
                <c:pt idx="13015">
                  <c:v>139.63</c:v>
                </c:pt>
                <c:pt idx="13016">
                  <c:v>145.29</c:v>
                </c:pt>
                <c:pt idx="13017">
                  <c:v>140.28</c:v>
                </c:pt>
                <c:pt idx="13018">
                  <c:v>140.51</c:v>
                </c:pt>
                <c:pt idx="13019">
                  <c:v>145.38999999999999</c:v>
                </c:pt>
                <c:pt idx="13020">
                  <c:v>140.21</c:v>
                </c:pt>
                <c:pt idx="13021">
                  <c:v>138.49</c:v>
                </c:pt>
                <c:pt idx="13022">
                  <c:v>143.71</c:v>
                </c:pt>
                <c:pt idx="13023">
                  <c:v>137.71</c:v>
                </c:pt>
                <c:pt idx="13024">
                  <c:v>139.1</c:v>
                </c:pt>
                <c:pt idx="13025">
                  <c:v>145.69</c:v>
                </c:pt>
                <c:pt idx="13026">
                  <c:v>139.38</c:v>
                </c:pt>
                <c:pt idx="13027">
                  <c:v>138.32</c:v>
                </c:pt>
                <c:pt idx="13028">
                  <c:v>144.91</c:v>
                </c:pt>
                <c:pt idx="13029">
                  <c:v>137.69</c:v>
                </c:pt>
                <c:pt idx="13030">
                  <c:v>138.37</c:v>
                </c:pt>
                <c:pt idx="13031">
                  <c:v>145.29</c:v>
                </c:pt>
                <c:pt idx="13032">
                  <c:v>136.15</c:v>
                </c:pt>
                <c:pt idx="13033">
                  <c:v>136.47999999999999</c:v>
                </c:pt>
                <c:pt idx="13034">
                  <c:v>135.93</c:v>
                </c:pt>
                <c:pt idx="13035">
                  <c:v>136.05000000000001</c:v>
                </c:pt>
                <c:pt idx="13036">
                  <c:v>135.07</c:v>
                </c:pt>
                <c:pt idx="13037">
                  <c:v>136.1</c:v>
                </c:pt>
                <c:pt idx="13038">
                  <c:v>135.66999999999999</c:v>
                </c:pt>
                <c:pt idx="13039">
                  <c:v>140.86000000000001</c:v>
                </c:pt>
                <c:pt idx="13040">
                  <c:v>137.38999999999999</c:v>
                </c:pt>
                <c:pt idx="13041">
                  <c:v>138.02000000000001</c:v>
                </c:pt>
                <c:pt idx="13042">
                  <c:v>143.08000000000001</c:v>
                </c:pt>
                <c:pt idx="13043">
                  <c:v>137.87</c:v>
                </c:pt>
                <c:pt idx="13044">
                  <c:v>137.36000000000001</c:v>
                </c:pt>
                <c:pt idx="13045">
                  <c:v>143.33000000000001</c:v>
                </c:pt>
                <c:pt idx="13046">
                  <c:v>136.63</c:v>
                </c:pt>
                <c:pt idx="13047">
                  <c:v>136.71</c:v>
                </c:pt>
                <c:pt idx="13048">
                  <c:v>141.74</c:v>
                </c:pt>
                <c:pt idx="13049">
                  <c:v>135.47</c:v>
                </c:pt>
                <c:pt idx="13050">
                  <c:v>135.12</c:v>
                </c:pt>
                <c:pt idx="13051">
                  <c:v>140.16</c:v>
                </c:pt>
                <c:pt idx="13052">
                  <c:v>135.5</c:v>
                </c:pt>
                <c:pt idx="13053">
                  <c:v>135.85</c:v>
                </c:pt>
                <c:pt idx="13054">
                  <c:v>141.66999999999999</c:v>
                </c:pt>
                <c:pt idx="13055">
                  <c:v>137.08000000000001</c:v>
                </c:pt>
                <c:pt idx="13056">
                  <c:v>136.19999999999999</c:v>
                </c:pt>
                <c:pt idx="13057">
                  <c:v>142.65</c:v>
                </c:pt>
                <c:pt idx="13058">
                  <c:v>136.66</c:v>
                </c:pt>
                <c:pt idx="13059">
                  <c:v>135.78</c:v>
                </c:pt>
                <c:pt idx="13060">
                  <c:v>147.28</c:v>
                </c:pt>
                <c:pt idx="13061">
                  <c:v>135.4</c:v>
                </c:pt>
                <c:pt idx="13062">
                  <c:v>135.78</c:v>
                </c:pt>
                <c:pt idx="13063">
                  <c:v>136.71</c:v>
                </c:pt>
                <c:pt idx="13064">
                  <c:v>136.15</c:v>
                </c:pt>
                <c:pt idx="13065">
                  <c:v>136.08000000000001</c:v>
                </c:pt>
                <c:pt idx="13066">
                  <c:v>137.51</c:v>
                </c:pt>
                <c:pt idx="13067">
                  <c:v>136.72999999999999</c:v>
                </c:pt>
                <c:pt idx="13068">
                  <c:v>142.07</c:v>
                </c:pt>
                <c:pt idx="13069">
                  <c:v>137.08000000000001</c:v>
                </c:pt>
                <c:pt idx="13070">
                  <c:v>136.22999999999999</c:v>
                </c:pt>
                <c:pt idx="13071">
                  <c:v>141.31</c:v>
                </c:pt>
                <c:pt idx="13072">
                  <c:v>136.28</c:v>
                </c:pt>
                <c:pt idx="13073">
                  <c:v>135.72999999999999</c:v>
                </c:pt>
                <c:pt idx="13074">
                  <c:v>141.36000000000001</c:v>
                </c:pt>
                <c:pt idx="13075">
                  <c:v>138.91999999999999</c:v>
                </c:pt>
                <c:pt idx="13076">
                  <c:v>138.72</c:v>
                </c:pt>
                <c:pt idx="13077">
                  <c:v>144.61000000000001</c:v>
                </c:pt>
                <c:pt idx="13078">
                  <c:v>139.33000000000001</c:v>
                </c:pt>
                <c:pt idx="13079">
                  <c:v>140.01</c:v>
                </c:pt>
                <c:pt idx="13080">
                  <c:v>145.59</c:v>
                </c:pt>
                <c:pt idx="13081">
                  <c:v>140.51</c:v>
                </c:pt>
                <c:pt idx="13082">
                  <c:v>140.11000000000001</c:v>
                </c:pt>
                <c:pt idx="13083">
                  <c:v>145.27000000000001</c:v>
                </c:pt>
                <c:pt idx="13084">
                  <c:v>139.1</c:v>
                </c:pt>
                <c:pt idx="13085">
                  <c:v>139.38</c:v>
                </c:pt>
                <c:pt idx="13086">
                  <c:v>147.53</c:v>
                </c:pt>
                <c:pt idx="13087">
                  <c:v>139.38</c:v>
                </c:pt>
                <c:pt idx="13088">
                  <c:v>139.4</c:v>
                </c:pt>
                <c:pt idx="13089">
                  <c:v>141.74</c:v>
                </c:pt>
                <c:pt idx="13090">
                  <c:v>141.36000000000001</c:v>
                </c:pt>
                <c:pt idx="13091">
                  <c:v>140.86000000000001</c:v>
                </c:pt>
                <c:pt idx="13092">
                  <c:v>142.77000000000001</c:v>
                </c:pt>
                <c:pt idx="13093">
                  <c:v>142.65</c:v>
                </c:pt>
                <c:pt idx="13094">
                  <c:v>142.15</c:v>
                </c:pt>
                <c:pt idx="13095">
                  <c:v>142.16999999999999</c:v>
                </c:pt>
                <c:pt idx="13096">
                  <c:v>142.04</c:v>
                </c:pt>
                <c:pt idx="13097">
                  <c:v>146.9</c:v>
                </c:pt>
                <c:pt idx="13098">
                  <c:v>141.66999999999999</c:v>
                </c:pt>
                <c:pt idx="13099">
                  <c:v>141.77000000000001</c:v>
                </c:pt>
                <c:pt idx="13100">
                  <c:v>148.34</c:v>
                </c:pt>
                <c:pt idx="13101">
                  <c:v>142.44999999999999</c:v>
                </c:pt>
                <c:pt idx="13102">
                  <c:v>142.80000000000001</c:v>
                </c:pt>
                <c:pt idx="13103">
                  <c:v>147.56</c:v>
                </c:pt>
                <c:pt idx="13104">
                  <c:v>144.84</c:v>
                </c:pt>
                <c:pt idx="13105">
                  <c:v>144.34</c:v>
                </c:pt>
                <c:pt idx="13106">
                  <c:v>147.94</c:v>
                </c:pt>
                <c:pt idx="13107">
                  <c:v>142.5</c:v>
                </c:pt>
                <c:pt idx="13108">
                  <c:v>144.41</c:v>
                </c:pt>
                <c:pt idx="13109">
                  <c:v>148.66999999999999</c:v>
                </c:pt>
                <c:pt idx="13110">
                  <c:v>144.51</c:v>
                </c:pt>
                <c:pt idx="13111">
                  <c:v>144.96</c:v>
                </c:pt>
                <c:pt idx="13112">
                  <c:v>151.91</c:v>
                </c:pt>
                <c:pt idx="13113">
                  <c:v>146.44999999999999</c:v>
                </c:pt>
                <c:pt idx="13114">
                  <c:v>146.41999999999999</c:v>
                </c:pt>
                <c:pt idx="13115">
                  <c:v>155.49</c:v>
                </c:pt>
                <c:pt idx="13116">
                  <c:v>146.1</c:v>
                </c:pt>
                <c:pt idx="13117">
                  <c:v>147.96</c:v>
                </c:pt>
                <c:pt idx="13118">
                  <c:v>147.61000000000001</c:v>
                </c:pt>
                <c:pt idx="13119">
                  <c:v>147.72999999999999</c:v>
                </c:pt>
                <c:pt idx="13120">
                  <c:v>147.76</c:v>
                </c:pt>
                <c:pt idx="13121">
                  <c:v>146.94999999999999</c:v>
                </c:pt>
                <c:pt idx="13122">
                  <c:v>144.38999999999999</c:v>
                </c:pt>
                <c:pt idx="13123">
                  <c:v>147.53</c:v>
                </c:pt>
                <c:pt idx="13124">
                  <c:v>140.79</c:v>
                </c:pt>
                <c:pt idx="13125">
                  <c:v>141.11000000000001</c:v>
                </c:pt>
                <c:pt idx="13126">
                  <c:v>147.53</c:v>
                </c:pt>
                <c:pt idx="13127">
                  <c:v>142.15</c:v>
                </c:pt>
                <c:pt idx="13128">
                  <c:v>142.16999999999999</c:v>
                </c:pt>
                <c:pt idx="13129">
                  <c:v>147.58000000000001</c:v>
                </c:pt>
                <c:pt idx="13130">
                  <c:v>141.97</c:v>
                </c:pt>
                <c:pt idx="13131">
                  <c:v>141.79</c:v>
                </c:pt>
                <c:pt idx="13132">
                  <c:v>146.80000000000001</c:v>
                </c:pt>
                <c:pt idx="13133">
                  <c:v>140.66</c:v>
                </c:pt>
                <c:pt idx="13134">
                  <c:v>140.84</c:v>
                </c:pt>
                <c:pt idx="13135">
                  <c:v>147.56</c:v>
                </c:pt>
                <c:pt idx="13136">
                  <c:v>142.88</c:v>
                </c:pt>
                <c:pt idx="13137">
                  <c:v>141.84</c:v>
                </c:pt>
                <c:pt idx="13138">
                  <c:v>147.18</c:v>
                </c:pt>
                <c:pt idx="13139">
                  <c:v>141.72</c:v>
                </c:pt>
                <c:pt idx="13140">
                  <c:v>142.65</c:v>
                </c:pt>
                <c:pt idx="13141">
                  <c:v>149.27000000000001</c:v>
                </c:pt>
                <c:pt idx="13142">
                  <c:v>140.63</c:v>
                </c:pt>
                <c:pt idx="13143">
                  <c:v>141.69</c:v>
                </c:pt>
                <c:pt idx="13144">
                  <c:v>142.04</c:v>
                </c:pt>
                <c:pt idx="13145">
                  <c:v>142.41999999999999</c:v>
                </c:pt>
                <c:pt idx="13146">
                  <c:v>143.38</c:v>
                </c:pt>
                <c:pt idx="13147">
                  <c:v>141.21</c:v>
                </c:pt>
                <c:pt idx="13148">
                  <c:v>141.44</c:v>
                </c:pt>
                <c:pt idx="13149">
                  <c:v>139.58000000000001</c:v>
                </c:pt>
                <c:pt idx="13150">
                  <c:v>138.77000000000001</c:v>
                </c:pt>
                <c:pt idx="13151">
                  <c:v>139.1</c:v>
                </c:pt>
                <c:pt idx="13152">
                  <c:v>145.13999999999999</c:v>
                </c:pt>
                <c:pt idx="13153">
                  <c:v>140.56</c:v>
                </c:pt>
                <c:pt idx="13154">
                  <c:v>141.11000000000001</c:v>
                </c:pt>
                <c:pt idx="13155">
                  <c:v>145.97</c:v>
                </c:pt>
                <c:pt idx="13156">
                  <c:v>142.4</c:v>
                </c:pt>
                <c:pt idx="13157">
                  <c:v>140.74</c:v>
                </c:pt>
                <c:pt idx="13158">
                  <c:v>146.53</c:v>
                </c:pt>
                <c:pt idx="13159">
                  <c:v>142.55000000000001</c:v>
                </c:pt>
                <c:pt idx="13160">
                  <c:v>142.88</c:v>
                </c:pt>
                <c:pt idx="13161">
                  <c:v>148.13999999999999</c:v>
                </c:pt>
                <c:pt idx="13162">
                  <c:v>142.52000000000001</c:v>
                </c:pt>
                <c:pt idx="13163">
                  <c:v>141.87</c:v>
                </c:pt>
                <c:pt idx="13164">
                  <c:v>148.63999999999999</c:v>
                </c:pt>
                <c:pt idx="13165">
                  <c:v>142.94999999999999</c:v>
                </c:pt>
                <c:pt idx="13166">
                  <c:v>142.62</c:v>
                </c:pt>
                <c:pt idx="13167">
                  <c:v>150.30000000000001</c:v>
                </c:pt>
                <c:pt idx="13168">
                  <c:v>142.66999999999999</c:v>
                </c:pt>
                <c:pt idx="13169">
                  <c:v>143.55000000000001</c:v>
                </c:pt>
                <c:pt idx="13170">
                  <c:v>152.44</c:v>
                </c:pt>
                <c:pt idx="13171">
                  <c:v>143.53</c:v>
                </c:pt>
                <c:pt idx="13172">
                  <c:v>144.03</c:v>
                </c:pt>
                <c:pt idx="13173">
                  <c:v>145.9</c:v>
                </c:pt>
                <c:pt idx="13174">
                  <c:v>147</c:v>
                </c:pt>
                <c:pt idx="13175">
                  <c:v>146.75</c:v>
                </c:pt>
                <c:pt idx="13176">
                  <c:v>147.78</c:v>
                </c:pt>
                <c:pt idx="13177">
                  <c:v>146.32</c:v>
                </c:pt>
                <c:pt idx="13178">
                  <c:v>145.37</c:v>
                </c:pt>
                <c:pt idx="13179">
                  <c:v>145.27000000000001</c:v>
                </c:pt>
                <c:pt idx="13180">
                  <c:v>142.82</c:v>
                </c:pt>
                <c:pt idx="13181">
                  <c:v>145.91999999999999</c:v>
                </c:pt>
                <c:pt idx="13182">
                  <c:v>142.75</c:v>
                </c:pt>
                <c:pt idx="13183">
                  <c:v>141.74</c:v>
                </c:pt>
                <c:pt idx="13184">
                  <c:v>145.24</c:v>
                </c:pt>
                <c:pt idx="13185">
                  <c:v>139.05000000000001</c:v>
                </c:pt>
                <c:pt idx="13186">
                  <c:v>139.85</c:v>
                </c:pt>
                <c:pt idx="13187">
                  <c:v>145.07</c:v>
                </c:pt>
                <c:pt idx="13188">
                  <c:v>140.53</c:v>
                </c:pt>
                <c:pt idx="13189">
                  <c:v>140.36000000000001</c:v>
                </c:pt>
                <c:pt idx="13190">
                  <c:v>145.09</c:v>
                </c:pt>
                <c:pt idx="13191">
                  <c:v>138.69999999999999</c:v>
                </c:pt>
                <c:pt idx="13192">
                  <c:v>139.38</c:v>
                </c:pt>
                <c:pt idx="13193">
                  <c:v>145.91999999999999</c:v>
                </c:pt>
                <c:pt idx="13194">
                  <c:v>141.62</c:v>
                </c:pt>
                <c:pt idx="13195">
                  <c:v>141.19</c:v>
                </c:pt>
                <c:pt idx="13196">
                  <c:v>148.06</c:v>
                </c:pt>
                <c:pt idx="13197">
                  <c:v>140.63</c:v>
                </c:pt>
                <c:pt idx="13198">
                  <c:v>141.13999999999999</c:v>
                </c:pt>
                <c:pt idx="13199">
                  <c:v>151.33000000000001</c:v>
                </c:pt>
                <c:pt idx="13200">
                  <c:v>139.88</c:v>
                </c:pt>
                <c:pt idx="13201">
                  <c:v>140.56</c:v>
                </c:pt>
                <c:pt idx="13202">
                  <c:v>141.91999999999999</c:v>
                </c:pt>
                <c:pt idx="13203">
                  <c:v>142.72</c:v>
                </c:pt>
                <c:pt idx="13204">
                  <c:v>142.12</c:v>
                </c:pt>
                <c:pt idx="13205">
                  <c:v>141.82</c:v>
                </c:pt>
                <c:pt idx="13206">
                  <c:v>144.01</c:v>
                </c:pt>
                <c:pt idx="13207">
                  <c:v>150.44999999999999</c:v>
                </c:pt>
                <c:pt idx="13208">
                  <c:v>145.9</c:v>
                </c:pt>
                <c:pt idx="13209">
                  <c:v>145.91999999999999</c:v>
                </c:pt>
                <c:pt idx="13210">
                  <c:v>151.69</c:v>
                </c:pt>
                <c:pt idx="13211">
                  <c:v>146.41999999999999</c:v>
                </c:pt>
                <c:pt idx="13212">
                  <c:v>147.16</c:v>
                </c:pt>
                <c:pt idx="13213">
                  <c:v>151.38</c:v>
                </c:pt>
                <c:pt idx="13214">
                  <c:v>147.21</c:v>
                </c:pt>
                <c:pt idx="13215">
                  <c:v>146.53</c:v>
                </c:pt>
                <c:pt idx="13216">
                  <c:v>150.35</c:v>
                </c:pt>
                <c:pt idx="13217">
                  <c:v>144.34</c:v>
                </c:pt>
                <c:pt idx="13218">
                  <c:v>144.34</c:v>
                </c:pt>
                <c:pt idx="13219">
                  <c:v>148.62</c:v>
                </c:pt>
                <c:pt idx="13220">
                  <c:v>142.80000000000001</c:v>
                </c:pt>
                <c:pt idx="13221">
                  <c:v>143.25</c:v>
                </c:pt>
                <c:pt idx="13222">
                  <c:v>149.66999999999999</c:v>
                </c:pt>
                <c:pt idx="13223">
                  <c:v>143.33000000000001</c:v>
                </c:pt>
                <c:pt idx="13224">
                  <c:v>143.28</c:v>
                </c:pt>
                <c:pt idx="13225">
                  <c:v>150.72999999999999</c:v>
                </c:pt>
                <c:pt idx="13226">
                  <c:v>143.78</c:v>
                </c:pt>
                <c:pt idx="13227">
                  <c:v>144.28</c:v>
                </c:pt>
                <c:pt idx="13228">
                  <c:v>143.44999999999999</c:v>
                </c:pt>
                <c:pt idx="13229">
                  <c:v>142.55000000000001</c:v>
                </c:pt>
                <c:pt idx="13230">
                  <c:v>142.30000000000001</c:v>
                </c:pt>
                <c:pt idx="13231">
                  <c:v>141.74</c:v>
                </c:pt>
                <c:pt idx="13232">
                  <c:v>140.18</c:v>
                </c:pt>
                <c:pt idx="13233">
                  <c:v>139.5</c:v>
                </c:pt>
                <c:pt idx="13234">
                  <c:v>138.80000000000001</c:v>
                </c:pt>
                <c:pt idx="13235">
                  <c:v>139.44999999999999</c:v>
                </c:pt>
                <c:pt idx="13236">
                  <c:v>145.09</c:v>
                </c:pt>
                <c:pt idx="13237">
                  <c:v>139.83000000000001</c:v>
                </c:pt>
                <c:pt idx="13238">
                  <c:v>139.27000000000001</c:v>
                </c:pt>
                <c:pt idx="13239">
                  <c:v>143.66</c:v>
                </c:pt>
                <c:pt idx="13240">
                  <c:v>138.49</c:v>
                </c:pt>
                <c:pt idx="13241">
                  <c:v>139.15</c:v>
                </c:pt>
                <c:pt idx="13242">
                  <c:v>144.22999999999999</c:v>
                </c:pt>
                <c:pt idx="13243">
                  <c:v>139.33000000000001</c:v>
                </c:pt>
                <c:pt idx="13244">
                  <c:v>140.51</c:v>
                </c:pt>
                <c:pt idx="13245">
                  <c:v>146.07</c:v>
                </c:pt>
                <c:pt idx="13246">
                  <c:v>141.26</c:v>
                </c:pt>
                <c:pt idx="13247">
                  <c:v>142.72</c:v>
                </c:pt>
                <c:pt idx="13248">
                  <c:v>145.75</c:v>
                </c:pt>
                <c:pt idx="13249">
                  <c:v>140.96</c:v>
                </c:pt>
                <c:pt idx="13250">
                  <c:v>139.47999999999999</c:v>
                </c:pt>
                <c:pt idx="13251">
                  <c:v>145.97</c:v>
                </c:pt>
                <c:pt idx="13252">
                  <c:v>140.26</c:v>
                </c:pt>
                <c:pt idx="13253">
                  <c:v>139.85</c:v>
                </c:pt>
                <c:pt idx="13254">
                  <c:v>150.5</c:v>
                </c:pt>
                <c:pt idx="13255">
                  <c:v>142.9</c:v>
                </c:pt>
                <c:pt idx="13256">
                  <c:v>141.79</c:v>
                </c:pt>
                <c:pt idx="13257">
                  <c:v>142.15</c:v>
                </c:pt>
                <c:pt idx="13258">
                  <c:v>142.02000000000001</c:v>
                </c:pt>
                <c:pt idx="13259">
                  <c:v>142.04</c:v>
                </c:pt>
                <c:pt idx="13260">
                  <c:v>142.16999999999999</c:v>
                </c:pt>
                <c:pt idx="13261">
                  <c:v>143.47999999999999</c:v>
                </c:pt>
                <c:pt idx="13262">
                  <c:v>144.06</c:v>
                </c:pt>
                <c:pt idx="13263">
                  <c:v>144.38999999999999</c:v>
                </c:pt>
                <c:pt idx="13264">
                  <c:v>143.22999999999999</c:v>
                </c:pt>
                <c:pt idx="13265">
                  <c:v>148.62</c:v>
                </c:pt>
                <c:pt idx="13266">
                  <c:v>143.08000000000001</c:v>
                </c:pt>
                <c:pt idx="13267">
                  <c:v>142.19999999999999</c:v>
                </c:pt>
                <c:pt idx="13268">
                  <c:v>146.83000000000001</c:v>
                </c:pt>
                <c:pt idx="13269">
                  <c:v>140.88999999999999</c:v>
                </c:pt>
                <c:pt idx="13270">
                  <c:v>140.36000000000001</c:v>
                </c:pt>
                <c:pt idx="13271">
                  <c:v>144.56</c:v>
                </c:pt>
                <c:pt idx="13272">
                  <c:v>140.16</c:v>
                </c:pt>
                <c:pt idx="13273">
                  <c:v>139.83000000000001</c:v>
                </c:pt>
                <c:pt idx="13274">
                  <c:v>145.09</c:v>
                </c:pt>
                <c:pt idx="13275">
                  <c:v>138.65</c:v>
                </c:pt>
                <c:pt idx="13276">
                  <c:v>142.19999999999999</c:v>
                </c:pt>
                <c:pt idx="13277">
                  <c:v>148.11000000000001</c:v>
                </c:pt>
                <c:pt idx="13278">
                  <c:v>143.33000000000001</c:v>
                </c:pt>
                <c:pt idx="13279">
                  <c:v>142.75</c:v>
                </c:pt>
                <c:pt idx="13280">
                  <c:v>149.94999999999999</c:v>
                </c:pt>
                <c:pt idx="13281">
                  <c:v>143.58000000000001</c:v>
                </c:pt>
                <c:pt idx="13282">
                  <c:v>143.13</c:v>
                </c:pt>
                <c:pt idx="13283">
                  <c:v>153.78</c:v>
                </c:pt>
                <c:pt idx="13284">
                  <c:v>143.72999999999999</c:v>
                </c:pt>
                <c:pt idx="13285">
                  <c:v>142.88</c:v>
                </c:pt>
                <c:pt idx="13286">
                  <c:v>142.07</c:v>
                </c:pt>
                <c:pt idx="13287">
                  <c:v>141.52000000000001</c:v>
                </c:pt>
                <c:pt idx="13288">
                  <c:v>141.19</c:v>
                </c:pt>
                <c:pt idx="13289">
                  <c:v>142.77000000000001</c:v>
                </c:pt>
                <c:pt idx="13290">
                  <c:v>142.30000000000001</c:v>
                </c:pt>
                <c:pt idx="13291">
                  <c:v>147.03</c:v>
                </c:pt>
                <c:pt idx="13292">
                  <c:v>142.02000000000001</c:v>
                </c:pt>
                <c:pt idx="13293">
                  <c:v>142.69999999999999</c:v>
                </c:pt>
                <c:pt idx="13294">
                  <c:v>148.29</c:v>
                </c:pt>
                <c:pt idx="13295">
                  <c:v>142.88</c:v>
                </c:pt>
                <c:pt idx="13296">
                  <c:v>143.15</c:v>
                </c:pt>
                <c:pt idx="13297">
                  <c:v>148.51</c:v>
                </c:pt>
                <c:pt idx="13298">
                  <c:v>145.24</c:v>
                </c:pt>
                <c:pt idx="13299">
                  <c:v>145.91999999999999</c:v>
                </c:pt>
                <c:pt idx="13300">
                  <c:v>150.88</c:v>
                </c:pt>
                <c:pt idx="13301">
                  <c:v>145.54</c:v>
                </c:pt>
                <c:pt idx="13302">
                  <c:v>145.94999999999999</c:v>
                </c:pt>
                <c:pt idx="13303">
                  <c:v>150.88</c:v>
                </c:pt>
                <c:pt idx="13304">
                  <c:v>143.5</c:v>
                </c:pt>
                <c:pt idx="13305">
                  <c:v>143.47999999999999</c:v>
                </c:pt>
                <c:pt idx="13306">
                  <c:v>149.04</c:v>
                </c:pt>
                <c:pt idx="13307">
                  <c:v>141.94</c:v>
                </c:pt>
                <c:pt idx="13308">
                  <c:v>141.79</c:v>
                </c:pt>
                <c:pt idx="13309">
                  <c:v>149.65</c:v>
                </c:pt>
                <c:pt idx="13310">
                  <c:v>141.49</c:v>
                </c:pt>
                <c:pt idx="13311">
                  <c:v>140.61000000000001</c:v>
                </c:pt>
                <c:pt idx="13312">
                  <c:v>140.68</c:v>
                </c:pt>
                <c:pt idx="13313">
                  <c:v>139.16999999999999</c:v>
                </c:pt>
                <c:pt idx="13314">
                  <c:v>140.11000000000001</c:v>
                </c:pt>
                <c:pt idx="13315">
                  <c:v>140.26</c:v>
                </c:pt>
                <c:pt idx="13316">
                  <c:v>139.88</c:v>
                </c:pt>
                <c:pt idx="13317">
                  <c:v>140.58000000000001</c:v>
                </c:pt>
                <c:pt idx="13318">
                  <c:v>141.09</c:v>
                </c:pt>
                <c:pt idx="13319">
                  <c:v>141.59</c:v>
                </c:pt>
                <c:pt idx="13320">
                  <c:v>147.18</c:v>
                </c:pt>
                <c:pt idx="13321">
                  <c:v>141.16</c:v>
                </c:pt>
                <c:pt idx="13322">
                  <c:v>139.85</c:v>
                </c:pt>
                <c:pt idx="13323">
                  <c:v>143.93</c:v>
                </c:pt>
                <c:pt idx="13324">
                  <c:v>139.63</c:v>
                </c:pt>
                <c:pt idx="13325">
                  <c:v>139.16999999999999</c:v>
                </c:pt>
                <c:pt idx="13326">
                  <c:v>143.1</c:v>
                </c:pt>
                <c:pt idx="13327">
                  <c:v>138.29</c:v>
                </c:pt>
                <c:pt idx="13328">
                  <c:v>137.94</c:v>
                </c:pt>
                <c:pt idx="13329">
                  <c:v>144.18</c:v>
                </c:pt>
                <c:pt idx="13330">
                  <c:v>138.69999999999999</c:v>
                </c:pt>
                <c:pt idx="13331">
                  <c:v>138.41999999999999</c:v>
                </c:pt>
                <c:pt idx="13332">
                  <c:v>142.57</c:v>
                </c:pt>
                <c:pt idx="13333">
                  <c:v>136.28</c:v>
                </c:pt>
                <c:pt idx="13334">
                  <c:v>135.16999999999999</c:v>
                </c:pt>
                <c:pt idx="13335">
                  <c:v>141.38999999999999</c:v>
                </c:pt>
                <c:pt idx="13336">
                  <c:v>135.93</c:v>
                </c:pt>
                <c:pt idx="13337">
                  <c:v>136.86000000000001</c:v>
                </c:pt>
                <c:pt idx="13338">
                  <c:v>146.72999999999999</c:v>
                </c:pt>
                <c:pt idx="13339">
                  <c:v>137.19</c:v>
                </c:pt>
                <c:pt idx="13340">
                  <c:v>136.46</c:v>
                </c:pt>
                <c:pt idx="13341">
                  <c:v>138.12</c:v>
                </c:pt>
                <c:pt idx="13342">
                  <c:v>139.30000000000001</c:v>
                </c:pt>
                <c:pt idx="13343">
                  <c:v>139.63</c:v>
                </c:pt>
                <c:pt idx="13344">
                  <c:v>139.22</c:v>
                </c:pt>
                <c:pt idx="13345">
                  <c:v>140.01</c:v>
                </c:pt>
                <c:pt idx="13346">
                  <c:v>146.30000000000001</c:v>
                </c:pt>
                <c:pt idx="13347">
                  <c:v>141.52000000000001</c:v>
                </c:pt>
                <c:pt idx="13348">
                  <c:v>142.12</c:v>
                </c:pt>
                <c:pt idx="13349">
                  <c:v>147.56</c:v>
                </c:pt>
                <c:pt idx="13350">
                  <c:v>144.26</c:v>
                </c:pt>
                <c:pt idx="13351">
                  <c:v>145.24</c:v>
                </c:pt>
                <c:pt idx="13352">
                  <c:v>150.25</c:v>
                </c:pt>
                <c:pt idx="13353">
                  <c:v>144.41</c:v>
                </c:pt>
                <c:pt idx="13354">
                  <c:v>145.37</c:v>
                </c:pt>
                <c:pt idx="13355">
                  <c:v>150.30000000000001</c:v>
                </c:pt>
                <c:pt idx="13356">
                  <c:v>145.29</c:v>
                </c:pt>
                <c:pt idx="13357">
                  <c:v>144.91</c:v>
                </c:pt>
                <c:pt idx="13358">
                  <c:v>150.18</c:v>
                </c:pt>
                <c:pt idx="13359">
                  <c:v>144.99</c:v>
                </c:pt>
                <c:pt idx="13360">
                  <c:v>145.54</c:v>
                </c:pt>
                <c:pt idx="13361">
                  <c:v>151.49</c:v>
                </c:pt>
                <c:pt idx="13362">
                  <c:v>145.75</c:v>
                </c:pt>
                <c:pt idx="13363">
                  <c:v>146.16999999999999</c:v>
                </c:pt>
                <c:pt idx="13364">
                  <c:v>154.61000000000001</c:v>
                </c:pt>
                <c:pt idx="13365">
                  <c:v>147.41</c:v>
                </c:pt>
                <c:pt idx="13366">
                  <c:v>148.01</c:v>
                </c:pt>
                <c:pt idx="13367">
                  <c:v>146.6</c:v>
                </c:pt>
                <c:pt idx="13368">
                  <c:v>145.75</c:v>
                </c:pt>
                <c:pt idx="13369">
                  <c:v>144.88999999999999</c:v>
                </c:pt>
                <c:pt idx="13370">
                  <c:v>143.93</c:v>
                </c:pt>
                <c:pt idx="13371">
                  <c:v>141.87</c:v>
                </c:pt>
                <c:pt idx="13372">
                  <c:v>141.29</c:v>
                </c:pt>
                <c:pt idx="13373">
                  <c:v>141.99</c:v>
                </c:pt>
                <c:pt idx="13374">
                  <c:v>141.79</c:v>
                </c:pt>
                <c:pt idx="13375">
                  <c:v>146.58000000000001</c:v>
                </c:pt>
                <c:pt idx="13376">
                  <c:v>140.58000000000001</c:v>
                </c:pt>
                <c:pt idx="13377">
                  <c:v>139.58000000000001</c:v>
                </c:pt>
                <c:pt idx="13378">
                  <c:v>144.22999999999999</c:v>
                </c:pt>
                <c:pt idx="13379">
                  <c:v>140.03</c:v>
                </c:pt>
                <c:pt idx="13380">
                  <c:v>139.38</c:v>
                </c:pt>
                <c:pt idx="13381">
                  <c:v>145.34</c:v>
                </c:pt>
                <c:pt idx="13382">
                  <c:v>139.38</c:v>
                </c:pt>
                <c:pt idx="13383">
                  <c:v>139.69999999999999</c:v>
                </c:pt>
                <c:pt idx="13384">
                  <c:v>146.4</c:v>
                </c:pt>
                <c:pt idx="13385">
                  <c:v>140.36000000000001</c:v>
                </c:pt>
                <c:pt idx="13386">
                  <c:v>140.36000000000001</c:v>
                </c:pt>
                <c:pt idx="13387">
                  <c:v>146.05000000000001</c:v>
                </c:pt>
                <c:pt idx="13388">
                  <c:v>142.16999999999999</c:v>
                </c:pt>
                <c:pt idx="13389">
                  <c:v>141.62</c:v>
                </c:pt>
                <c:pt idx="13390">
                  <c:v>146.85</c:v>
                </c:pt>
                <c:pt idx="13391">
                  <c:v>141.24</c:v>
                </c:pt>
                <c:pt idx="13392">
                  <c:v>140.79</c:v>
                </c:pt>
                <c:pt idx="13393">
                  <c:v>151.16</c:v>
                </c:pt>
                <c:pt idx="13394">
                  <c:v>142.66999999999999</c:v>
                </c:pt>
                <c:pt idx="13395">
                  <c:v>142.94999999999999</c:v>
                </c:pt>
                <c:pt idx="13396">
                  <c:v>143.35</c:v>
                </c:pt>
                <c:pt idx="13397">
                  <c:v>142.44999999999999</c:v>
                </c:pt>
                <c:pt idx="13398">
                  <c:v>142.19999999999999</c:v>
                </c:pt>
                <c:pt idx="13399">
                  <c:v>142.22</c:v>
                </c:pt>
                <c:pt idx="13400">
                  <c:v>142.04</c:v>
                </c:pt>
                <c:pt idx="13401">
                  <c:v>142.02000000000001</c:v>
                </c:pt>
                <c:pt idx="13402">
                  <c:v>141.63999999999999</c:v>
                </c:pt>
                <c:pt idx="13403">
                  <c:v>142.19999999999999</c:v>
                </c:pt>
                <c:pt idx="13404">
                  <c:v>147.08000000000001</c:v>
                </c:pt>
                <c:pt idx="13405">
                  <c:v>142.07</c:v>
                </c:pt>
                <c:pt idx="13406">
                  <c:v>142.4</c:v>
                </c:pt>
                <c:pt idx="13407">
                  <c:v>147.46</c:v>
                </c:pt>
                <c:pt idx="13408">
                  <c:v>143.19999999999999</c:v>
                </c:pt>
                <c:pt idx="13409">
                  <c:v>142.04</c:v>
                </c:pt>
                <c:pt idx="13410">
                  <c:v>145.85</c:v>
                </c:pt>
                <c:pt idx="13411">
                  <c:v>141.41</c:v>
                </c:pt>
                <c:pt idx="13412">
                  <c:v>141.84</c:v>
                </c:pt>
                <c:pt idx="13413">
                  <c:v>146.85</c:v>
                </c:pt>
                <c:pt idx="13414">
                  <c:v>141.79</c:v>
                </c:pt>
                <c:pt idx="13415">
                  <c:v>143.86000000000001</c:v>
                </c:pt>
                <c:pt idx="13416">
                  <c:v>149.82</c:v>
                </c:pt>
                <c:pt idx="13417">
                  <c:v>144.08000000000001</c:v>
                </c:pt>
                <c:pt idx="13418">
                  <c:v>144.18</c:v>
                </c:pt>
                <c:pt idx="13419">
                  <c:v>149.87</c:v>
                </c:pt>
                <c:pt idx="13420">
                  <c:v>144.44</c:v>
                </c:pt>
                <c:pt idx="13421">
                  <c:v>142.6</c:v>
                </c:pt>
                <c:pt idx="13422">
                  <c:v>152.66999999999999</c:v>
                </c:pt>
                <c:pt idx="13423">
                  <c:v>142.9</c:v>
                </c:pt>
                <c:pt idx="13424">
                  <c:v>142.97999999999999</c:v>
                </c:pt>
                <c:pt idx="13425">
                  <c:v>143.19999999999999</c:v>
                </c:pt>
                <c:pt idx="13426">
                  <c:v>143.38</c:v>
                </c:pt>
                <c:pt idx="13427">
                  <c:v>144.01</c:v>
                </c:pt>
                <c:pt idx="13428">
                  <c:v>144.21</c:v>
                </c:pt>
                <c:pt idx="13429">
                  <c:v>145.62</c:v>
                </c:pt>
                <c:pt idx="13430">
                  <c:v>151.51</c:v>
                </c:pt>
                <c:pt idx="13431">
                  <c:v>146.02000000000001</c:v>
                </c:pt>
                <c:pt idx="13432">
                  <c:v>146.5</c:v>
                </c:pt>
                <c:pt idx="13433">
                  <c:v>151.84</c:v>
                </c:pt>
                <c:pt idx="13434">
                  <c:v>146.65</c:v>
                </c:pt>
                <c:pt idx="13435">
                  <c:v>147.05000000000001</c:v>
                </c:pt>
                <c:pt idx="13436">
                  <c:v>151.16</c:v>
                </c:pt>
                <c:pt idx="13437">
                  <c:v>146.9</c:v>
                </c:pt>
                <c:pt idx="13438">
                  <c:v>146.75</c:v>
                </c:pt>
                <c:pt idx="13439">
                  <c:v>153.12</c:v>
                </c:pt>
                <c:pt idx="13440">
                  <c:v>147.03</c:v>
                </c:pt>
                <c:pt idx="13441">
                  <c:v>147.22999999999999</c:v>
                </c:pt>
                <c:pt idx="13442">
                  <c:v>152.06</c:v>
                </c:pt>
                <c:pt idx="13443">
                  <c:v>146.83000000000001</c:v>
                </c:pt>
                <c:pt idx="13444">
                  <c:v>143.83000000000001</c:v>
                </c:pt>
                <c:pt idx="13445">
                  <c:v>148.82</c:v>
                </c:pt>
                <c:pt idx="13446">
                  <c:v>144.21</c:v>
                </c:pt>
                <c:pt idx="13447">
                  <c:v>143.78</c:v>
                </c:pt>
                <c:pt idx="13448">
                  <c:v>149.94999999999999</c:v>
                </c:pt>
                <c:pt idx="13449">
                  <c:v>142.22</c:v>
                </c:pt>
                <c:pt idx="13450">
                  <c:v>142.32</c:v>
                </c:pt>
                <c:pt idx="13451">
                  <c:v>142.09</c:v>
                </c:pt>
                <c:pt idx="13452">
                  <c:v>141.52000000000001</c:v>
                </c:pt>
                <c:pt idx="13453">
                  <c:v>141.59</c:v>
                </c:pt>
                <c:pt idx="13454">
                  <c:v>141.84</c:v>
                </c:pt>
                <c:pt idx="13455">
                  <c:v>141.97</c:v>
                </c:pt>
                <c:pt idx="13456">
                  <c:v>139.19999999999999</c:v>
                </c:pt>
                <c:pt idx="13457">
                  <c:v>140.01</c:v>
                </c:pt>
                <c:pt idx="13458">
                  <c:v>140.74</c:v>
                </c:pt>
                <c:pt idx="13459">
                  <c:v>147.05000000000001</c:v>
                </c:pt>
                <c:pt idx="13460">
                  <c:v>142.4</c:v>
                </c:pt>
                <c:pt idx="13461">
                  <c:v>139.97999999999999</c:v>
                </c:pt>
                <c:pt idx="13462">
                  <c:v>145.07</c:v>
                </c:pt>
                <c:pt idx="13463">
                  <c:v>140.41</c:v>
                </c:pt>
                <c:pt idx="13464">
                  <c:v>140.18</c:v>
                </c:pt>
                <c:pt idx="13465">
                  <c:v>145.57</c:v>
                </c:pt>
                <c:pt idx="13466">
                  <c:v>142.32</c:v>
                </c:pt>
                <c:pt idx="13467">
                  <c:v>143.81</c:v>
                </c:pt>
                <c:pt idx="13468">
                  <c:v>149.09</c:v>
                </c:pt>
                <c:pt idx="13469">
                  <c:v>143.05000000000001</c:v>
                </c:pt>
                <c:pt idx="13470">
                  <c:v>143.86000000000001</c:v>
                </c:pt>
                <c:pt idx="13471">
                  <c:v>150.53</c:v>
                </c:pt>
                <c:pt idx="13472">
                  <c:v>144.46</c:v>
                </c:pt>
                <c:pt idx="13473">
                  <c:v>144.88999999999999</c:v>
                </c:pt>
                <c:pt idx="13474">
                  <c:v>150.38</c:v>
                </c:pt>
                <c:pt idx="13475">
                  <c:v>143.35</c:v>
                </c:pt>
                <c:pt idx="13476">
                  <c:v>143.19999999999999</c:v>
                </c:pt>
                <c:pt idx="13477">
                  <c:v>149.52000000000001</c:v>
                </c:pt>
                <c:pt idx="13478">
                  <c:v>142.57</c:v>
                </c:pt>
                <c:pt idx="13479">
                  <c:v>141.91999999999999</c:v>
                </c:pt>
                <c:pt idx="13480">
                  <c:v>142.65</c:v>
                </c:pt>
                <c:pt idx="13481">
                  <c:v>142.30000000000001</c:v>
                </c:pt>
                <c:pt idx="13482">
                  <c:v>140.61000000000001</c:v>
                </c:pt>
                <c:pt idx="13483">
                  <c:v>141.13999999999999</c:v>
                </c:pt>
                <c:pt idx="13484">
                  <c:v>140.43</c:v>
                </c:pt>
                <c:pt idx="13485">
                  <c:v>141.16</c:v>
                </c:pt>
                <c:pt idx="13486">
                  <c:v>142.25</c:v>
                </c:pt>
                <c:pt idx="13487">
                  <c:v>141.63999999999999</c:v>
                </c:pt>
                <c:pt idx="13488">
                  <c:v>147.28</c:v>
                </c:pt>
                <c:pt idx="13489">
                  <c:v>141.77000000000001</c:v>
                </c:pt>
                <c:pt idx="13490">
                  <c:v>142.5</c:v>
                </c:pt>
                <c:pt idx="13491">
                  <c:v>148.13999999999999</c:v>
                </c:pt>
                <c:pt idx="13492">
                  <c:v>143.78</c:v>
                </c:pt>
                <c:pt idx="13493">
                  <c:v>142.41999999999999</c:v>
                </c:pt>
                <c:pt idx="13494">
                  <c:v>147.08000000000001</c:v>
                </c:pt>
                <c:pt idx="13495">
                  <c:v>142.16999999999999</c:v>
                </c:pt>
                <c:pt idx="13496">
                  <c:v>141.59</c:v>
                </c:pt>
                <c:pt idx="13497">
                  <c:v>146.97999999999999</c:v>
                </c:pt>
                <c:pt idx="13498">
                  <c:v>142.15</c:v>
                </c:pt>
                <c:pt idx="13499">
                  <c:v>141.72</c:v>
                </c:pt>
                <c:pt idx="13500">
                  <c:v>146.69999999999999</c:v>
                </c:pt>
                <c:pt idx="13501">
                  <c:v>142.30000000000001</c:v>
                </c:pt>
                <c:pt idx="13502">
                  <c:v>143.43</c:v>
                </c:pt>
                <c:pt idx="13503">
                  <c:v>149.80000000000001</c:v>
                </c:pt>
                <c:pt idx="13504">
                  <c:v>141.99</c:v>
                </c:pt>
                <c:pt idx="13505">
                  <c:v>140.91</c:v>
                </c:pt>
                <c:pt idx="13506">
                  <c:v>151.79</c:v>
                </c:pt>
                <c:pt idx="13507">
                  <c:v>142.97999999999999</c:v>
                </c:pt>
                <c:pt idx="13508">
                  <c:v>141.88999999999999</c:v>
                </c:pt>
                <c:pt idx="13509">
                  <c:v>141.82</c:v>
                </c:pt>
                <c:pt idx="13510">
                  <c:v>143.15</c:v>
                </c:pt>
                <c:pt idx="13511">
                  <c:v>142.6</c:v>
                </c:pt>
                <c:pt idx="13512">
                  <c:v>142.65</c:v>
                </c:pt>
                <c:pt idx="13513">
                  <c:v>143.96</c:v>
                </c:pt>
                <c:pt idx="13514">
                  <c:v>149.52000000000001</c:v>
                </c:pt>
                <c:pt idx="13515">
                  <c:v>144.31</c:v>
                </c:pt>
                <c:pt idx="13516">
                  <c:v>141.82</c:v>
                </c:pt>
                <c:pt idx="13517">
                  <c:v>147.66</c:v>
                </c:pt>
                <c:pt idx="13518">
                  <c:v>143.13</c:v>
                </c:pt>
                <c:pt idx="13519">
                  <c:v>143.1</c:v>
                </c:pt>
                <c:pt idx="13520">
                  <c:v>148.31</c:v>
                </c:pt>
                <c:pt idx="13521">
                  <c:v>143.93</c:v>
                </c:pt>
                <c:pt idx="13522">
                  <c:v>145.04</c:v>
                </c:pt>
                <c:pt idx="13523">
                  <c:v>150.22999999999999</c:v>
                </c:pt>
                <c:pt idx="13524">
                  <c:v>142.82</c:v>
                </c:pt>
                <c:pt idx="13525">
                  <c:v>141.01</c:v>
                </c:pt>
                <c:pt idx="13526">
                  <c:v>145.57</c:v>
                </c:pt>
                <c:pt idx="13527">
                  <c:v>139.07</c:v>
                </c:pt>
                <c:pt idx="13528">
                  <c:v>139.12</c:v>
                </c:pt>
                <c:pt idx="13529">
                  <c:v>144.61000000000001</c:v>
                </c:pt>
                <c:pt idx="13530">
                  <c:v>140.58000000000001</c:v>
                </c:pt>
                <c:pt idx="13531">
                  <c:v>140.38</c:v>
                </c:pt>
                <c:pt idx="13532">
                  <c:v>146.72999999999999</c:v>
                </c:pt>
                <c:pt idx="13533">
                  <c:v>138.49</c:v>
                </c:pt>
                <c:pt idx="13534">
                  <c:v>139.15</c:v>
                </c:pt>
                <c:pt idx="13535">
                  <c:v>138.72</c:v>
                </c:pt>
                <c:pt idx="13536">
                  <c:v>140.18</c:v>
                </c:pt>
                <c:pt idx="13537">
                  <c:v>140.41</c:v>
                </c:pt>
                <c:pt idx="13538">
                  <c:v>140.01</c:v>
                </c:pt>
                <c:pt idx="13539">
                  <c:v>138.69999999999999</c:v>
                </c:pt>
                <c:pt idx="13540">
                  <c:v>138.16999999999999</c:v>
                </c:pt>
                <c:pt idx="13541">
                  <c:v>138.07</c:v>
                </c:pt>
                <c:pt idx="13542">
                  <c:v>139.38</c:v>
                </c:pt>
                <c:pt idx="13543">
                  <c:v>143.33000000000001</c:v>
                </c:pt>
                <c:pt idx="13544">
                  <c:v>139.22</c:v>
                </c:pt>
                <c:pt idx="13545">
                  <c:v>140.56</c:v>
                </c:pt>
                <c:pt idx="13546">
                  <c:v>145.32</c:v>
                </c:pt>
                <c:pt idx="13547">
                  <c:v>140.58000000000001</c:v>
                </c:pt>
                <c:pt idx="13548">
                  <c:v>141.74</c:v>
                </c:pt>
                <c:pt idx="13549">
                  <c:v>148.09</c:v>
                </c:pt>
                <c:pt idx="13550">
                  <c:v>142.07</c:v>
                </c:pt>
                <c:pt idx="13551">
                  <c:v>144.51</c:v>
                </c:pt>
                <c:pt idx="13552">
                  <c:v>148.94</c:v>
                </c:pt>
                <c:pt idx="13553">
                  <c:v>144.06</c:v>
                </c:pt>
                <c:pt idx="13554">
                  <c:v>144.61000000000001</c:v>
                </c:pt>
                <c:pt idx="13555">
                  <c:v>149.02000000000001</c:v>
                </c:pt>
                <c:pt idx="13556">
                  <c:v>143.61000000000001</c:v>
                </c:pt>
                <c:pt idx="13557">
                  <c:v>142.65</c:v>
                </c:pt>
                <c:pt idx="13558">
                  <c:v>147.46</c:v>
                </c:pt>
                <c:pt idx="13559">
                  <c:v>143.15</c:v>
                </c:pt>
                <c:pt idx="13560">
                  <c:v>143.86000000000001</c:v>
                </c:pt>
                <c:pt idx="13561">
                  <c:v>151.96</c:v>
                </c:pt>
                <c:pt idx="13562">
                  <c:v>142.94999999999999</c:v>
                </c:pt>
                <c:pt idx="13563">
                  <c:v>141.88999999999999</c:v>
                </c:pt>
                <c:pt idx="13564">
                  <c:v>142.44999999999999</c:v>
                </c:pt>
                <c:pt idx="13565">
                  <c:v>141.63999999999999</c:v>
                </c:pt>
                <c:pt idx="13566">
                  <c:v>140.16</c:v>
                </c:pt>
                <c:pt idx="13567">
                  <c:v>139.65</c:v>
                </c:pt>
                <c:pt idx="13568">
                  <c:v>140.21</c:v>
                </c:pt>
                <c:pt idx="13569">
                  <c:v>140.56</c:v>
                </c:pt>
                <c:pt idx="13570">
                  <c:v>141.19</c:v>
                </c:pt>
                <c:pt idx="13571">
                  <c:v>140.96</c:v>
                </c:pt>
                <c:pt idx="13572">
                  <c:v>146.97999999999999</c:v>
                </c:pt>
                <c:pt idx="13573">
                  <c:v>142.9</c:v>
                </c:pt>
                <c:pt idx="13574">
                  <c:v>144.18</c:v>
                </c:pt>
                <c:pt idx="13575">
                  <c:v>149.75</c:v>
                </c:pt>
                <c:pt idx="13576">
                  <c:v>144.88999999999999</c:v>
                </c:pt>
                <c:pt idx="13577">
                  <c:v>143.33000000000001</c:v>
                </c:pt>
                <c:pt idx="13578">
                  <c:v>149.9</c:v>
                </c:pt>
                <c:pt idx="13579">
                  <c:v>143.61000000000001</c:v>
                </c:pt>
                <c:pt idx="13580">
                  <c:v>144.74</c:v>
                </c:pt>
                <c:pt idx="13581">
                  <c:v>149.13999999999999</c:v>
                </c:pt>
                <c:pt idx="13582">
                  <c:v>142.32</c:v>
                </c:pt>
                <c:pt idx="13583">
                  <c:v>141.11000000000001</c:v>
                </c:pt>
                <c:pt idx="13584">
                  <c:v>145.85</c:v>
                </c:pt>
                <c:pt idx="13585">
                  <c:v>141.38999999999999</c:v>
                </c:pt>
                <c:pt idx="13586">
                  <c:v>140.16</c:v>
                </c:pt>
                <c:pt idx="13587">
                  <c:v>147.18</c:v>
                </c:pt>
                <c:pt idx="13588">
                  <c:v>140.74</c:v>
                </c:pt>
                <c:pt idx="13589">
                  <c:v>141.63999999999999</c:v>
                </c:pt>
                <c:pt idx="13590">
                  <c:v>150.25</c:v>
                </c:pt>
                <c:pt idx="13591">
                  <c:v>141.21</c:v>
                </c:pt>
                <c:pt idx="13592">
                  <c:v>141.21</c:v>
                </c:pt>
                <c:pt idx="13593">
                  <c:v>140.03</c:v>
                </c:pt>
                <c:pt idx="13594">
                  <c:v>140.47999999999999</c:v>
                </c:pt>
                <c:pt idx="13595">
                  <c:v>139.94999999999999</c:v>
                </c:pt>
                <c:pt idx="13596">
                  <c:v>143.43</c:v>
                </c:pt>
                <c:pt idx="13597">
                  <c:v>143.13</c:v>
                </c:pt>
                <c:pt idx="13598">
                  <c:v>148.69</c:v>
                </c:pt>
                <c:pt idx="13599">
                  <c:v>145.27000000000001</c:v>
                </c:pt>
                <c:pt idx="13600">
                  <c:v>145.29</c:v>
                </c:pt>
                <c:pt idx="13601">
                  <c:v>150.97999999999999</c:v>
                </c:pt>
                <c:pt idx="13602">
                  <c:v>146.75</c:v>
                </c:pt>
                <c:pt idx="13603">
                  <c:v>146.80000000000001</c:v>
                </c:pt>
                <c:pt idx="13604">
                  <c:v>150.97999999999999</c:v>
                </c:pt>
                <c:pt idx="13605">
                  <c:v>147.18</c:v>
                </c:pt>
                <c:pt idx="13606">
                  <c:v>148.06</c:v>
                </c:pt>
                <c:pt idx="13607">
                  <c:v>154.38</c:v>
                </c:pt>
                <c:pt idx="13608">
                  <c:v>146.58000000000001</c:v>
                </c:pt>
                <c:pt idx="13609">
                  <c:v>144.49</c:v>
                </c:pt>
                <c:pt idx="13610">
                  <c:v>149.82</c:v>
                </c:pt>
                <c:pt idx="13611">
                  <c:v>145.16999999999999</c:v>
                </c:pt>
                <c:pt idx="13612">
                  <c:v>145.16999999999999</c:v>
                </c:pt>
                <c:pt idx="13613">
                  <c:v>149.57</c:v>
                </c:pt>
                <c:pt idx="13614">
                  <c:v>144.74</c:v>
                </c:pt>
                <c:pt idx="13615">
                  <c:v>145.34</c:v>
                </c:pt>
                <c:pt idx="13616">
                  <c:v>150.81</c:v>
                </c:pt>
                <c:pt idx="13617">
                  <c:v>145.59</c:v>
                </c:pt>
                <c:pt idx="13618">
                  <c:v>145.91999999999999</c:v>
                </c:pt>
                <c:pt idx="13619">
                  <c:v>144.49</c:v>
                </c:pt>
                <c:pt idx="13620">
                  <c:v>146.1</c:v>
                </c:pt>
                <c:pt idx="13621">
                  <c:v>146.07</c:v>
                </c:pt>
                <c:pt idx="13622">
                  <c:v>146.05000000000001</c:v>
                </c:pt>
                <c:pt idx="13623">
                  <c:v>145.80000000000001</c:v>
                </c:pt>
                <c:pt idx="13624">
                  <c:v>146.05000000000001</c:v>
                </c:pt>
                <c:pt idx="13625">
                  <c:v>144.99</c:v>
                </c:pt>
                <c:pt idx="13626">
                  <c:v>145.13999999999999</c:v>
                </c:pt>
                <c:pt idx="13627">
                  <c:v>151.22999999999999</c:v>
                </c:pt>
                <c:pt idx="13628">
                  <c:v>147.22999999999999</c:v>
                </c:pt>
                <c:pt idx="13629">
                  <c:v>145.41999999999999</c:v>
                </c:pt>
                <c:pt idx="13630">
                  <c:v>149.94999999999999</c:v>
                </c:pt>
                <c:pt idx="13631">
                  <c:v>144.44</c:v>
                </c:pt>
                <c:pt idx="13632">
                  <c:v>145.37</c:v>
                </c:pt>
                <c:pt idx="13633">
                  <c:v>149.47</c:v>
                </c:pt>
                <c:pt idx="13634">
                  <c:v>143.44999999999999</c:v>
                </c:pt>
                <c:pt idx="13635">
                  <c:v>143.91</c:v>
                </c:pt>
                <c:pt idx="13636">
                  <c:v>148.21</c:v>
                </c:pt>
                <c:pt idx="13637">
                  <c:v>142.9</c:v>
                </c:pt>
                <c:pt idx="13638">
                  <c:v>141.84</c:v>
                </c:pt>
                <c:pt idx="13639">
                  <c:v>146.1</c:v>
                </c:pt>
                <c:pt idx="13640">
                  <c:v>142.82</c:v>
                </c:pt>
                <c:pt idx="13641">
                  <c:v>144.06</c:v>
                </c:pt>
                <c:pt idx="13642">
                  <c:v>151.22999999999999</c:v>
                </c:pt>
                <c:pt idx="13643">
                  <c:v>145.9</c:v>
                </c:pt>
                <c:pt idx="13644">
                  <c:v>144.88999999999999</c:v>
                </c:pt>
                <c:pt idx="13645">
                  <c:v>152.66999999999999</c:v>
                </c:pt>
                <c:pt idx="13646">
                  <c:v>144.11000000000001</c:v>
                </c:pt>
                <c:pt idx="13647">
                  <c:v>143.55000000000001</c:v>
                </c:pt>
                <c:pt idx="13648">
                  <c:v>143.71</c:v>
                </c:pt>
                <c:pt idx="13649">
                  <c:v>144.34</c:v>
                </c:pt>
                <c:pt idx="13650">
                  <c:v>144.71</c:v>
                </c:pt>
                <c:pt idx="13651">
                  <c:v>144.06</c:v>
                </c:pt>
                <c:pt idx="13652">
                  <c:v>144.54</c:v>
                </c:pt>
                <c:pt idx="13653">
                  <c:v>143.93</c:v>
                </c:pt>
                <c:pt idx="13654">
                  <c:v>143.18</c:v>
                </c:pt>
                <c:pt idx="13655">
                  <c:v>143.18</c:v>
                </c:pt>
                <c:pt idx="13656">
                  <c:v>148.38999999999999</c:v>
                </c:pt>
                <c:pt idx="13657">
                  <c:v>143.53</c:v>
                </c:pt>
                <c:pt idx="13658">
                  <c:v>143.25</c:v>
                </c:pt>
                <c:pt idx="13659">
                  <c:v>148.69</c:v>
                </c:pt>
                <c:pt idx="13660">
                  <c:v>144.84</c:v>
                </c:pt>
                <c:pt idx="13661">
                  <c:v>144.63999999999999</c:v>
                </c:pt>
                <c:pt idx="13662">
                  <c:v>148.56</c:v>
                </c:pt>
                <c:pt idx="13663">
                  <c:v>142.52000000000001</c:v>
                </c:pt>
                <c:pt idx="13664">
                  <c:v>141.04</c:v>
                </c:pt>
                <c:pt idx="13665">
                  <c:v>146.4</c:v>
                </c:pt>
                <c:pt idx="13666">
                  <c:v>141.74</c:v>
                </c:pt>
                <c:pt idx="13667">
                  <c:v>140.56</c:v>
                </c:pt>
                <c:pt idx="13668">
                  <c:v>145.80000000000001</c:v>
                </c:pt>
                <c:pt idx="13669">
                  <c:v>139.68</c:v>
                </c:pt>
                <c:pt idx="13670">
                  <c:v>137.66</c:v>
                </c:pt>
                <c:pt idx="13671">
                  <c:v>143.30000000000001</c:v>
                </c:pt>
                <c:pt idx="13672">
                  <c:v>135.9</c:v>
                </c:pt>
                <c:pt idx="13673">
                  <c:v>136.83000000000001</c:v>
                </c:pt>
                <c:pt idx="13674">
                  <c:v>145.57</c:v>
                </c:pt>
                <c:pt idx="13675">
                  <c:v>135.66999999999999</c:v>
                </c:pt>
                <c:pt idx="13676">
                  <c:v>135.55000000000001</c:v>
                </c:pt>
                <c:pt idx="13677">
                  <c:v>136.35</c:v>
                </c:pt>
                <c:pt idx="13678">
                  <c:v>135.75</c:v>
                </c:pt>
                <c:pt idx="13679">
                  <c:v>135.72999999999999</c:v>
                </c:pt>
                <c:pt idx="13680">
                  <c:v>136.76</c:v>
                </c:pt>
                <c:pt idx="13681">
                  <c:v>136.28</c:v>
                </c:pt>
                <c:pt idx="13682">
                  <c:v>141.77000000000001</c:v>
                </c:pt>
                <c:pt idx="13683">
                  <c:v>136.93</c:v>
                </c:pt>
                <c:pt idx="13684">
                  <c:v>137.54</c:v>
                </c:pt>
                <c:pt idx="13685">
                  <c:v>143.13</c:v>
                </c:pt>
                <c:pt idx="13686">
                  <c:v>137.76</c:v>
                </c:pt>
                <c:pt idx="13687">
                  <c:v>137.16</c:v>
                </c:pt>
                <c:pt idx="13688">
                  <c:v>143.25</c:v>
                </c:pt>
                <c:pt idx="13689">
                  <c:v>138.34</c:v>
                </c:pt>
                <c:pt idx="13690">
                  <c:v>138.41999999999999</c:v>
                </c:pt>
                <c:pt idx="13691">
                  <c:v>143.63</c:v>
                </c:pt>
                <c:pt idx="13692">
                  <c:v>139.35</c:v>
                </c:pt>
                <c:pt idx="13693">
                  <c:v>138.57</c:v>
                </c:pt>
                <c:pt idx="13694">
                  <c:v>143.35</c:v>
                </c:pt>
                <c:pt idx="13695">
                  <c:v>137.63999999999999</c:v>
                </c:pt>
                <c:pt idx="13696">
                  <c:v>138.34</c:v>
                </c:pt>
                <c:pt idx="13697">
                  <c:v>144.46</c:v>
                </c:pt>
                <c:pt idx="13698">
                  <c:v>138.38999999999999</c:v>
                </c:pt>
                <c:pt idx="13699">
                  <c:v>138.91999999999999</c:v>
                </c:pt>
                <c:pt idx="13700">
                  <c:v>145.49</c:v>
                </c:pt>
                <c:pt idx="13701">
                  <c:v>140.99</c:v>
                </c:pt>
                <c:pt idx="13702">
                  <c:v>141.69</c:v>
                </c:pt>
                <c:pt idx="13703">
                  <c:v>142.5</c:v>
                </c:pt>
                <c:pt idx="13704">
                  <c:v>140.68</c:v>
                </c:pt>
                <c:pt idx="13705">
                  <c:v>140.53</c:v>
                </c:pt>
                <c:pt idx="13706">
                  <c:v>141.52000000000001</c:v>
                </c:pt>
                <c:pt idx="13707">
                  <c:v>139.93</c:v>
                </c:pt>
                <c:pt idx="13708">
                  <c:v>140.28</c:v>
                </c:pt>
                <c:pt idx="13709">
                  <c:v>141.74</c:v>
                </c:pt>
                <c:pt idx="13710">
                  <c:v>141.38999999999999</c:v>
                </c:pt>
                <c:pt idx="13711">
                  <c:v>147.22999999999999</c:v>
                </c:pt>
                <c:pt idx="13712">
                  <c:v>142.6</c:v>
                </c:pt>
                <c:pt idx="13713">
                  <c:v>140.99</c:v>
                </c:pt>
                <c:pt idx="13714">
                  <c:v>146</c:v>
                </c:pt>
                <c:pt idx="13715">
                  <c:v>142.16999999999999</c:v>
                </c:pt>
                <c:pt idx="13716">
                  <c:v>142.15</c:v>
                </c:pt>
                <c:pt idx="13717">
                  <c:v>146.02000000000001</c:v>
                </c:pt>
                <c:pt idx="13718">
                  <c:v>140.41</c:v>
                </c:pt>
                <c:pt idx="13719">
                  <c:v>140.26</c:v>
                </c:pt>
                <c:pt idx="13720">
                  <c:v>146.1</c:v>
                </c:pt>
                <c:pt idx="13721">
                  <c:v>142.44999999999999</c:v>
                </c:pt>
                <c:pt idx="13722">
                  <c:v>143.08000000000001</c:v>
                </c:pt>
                <c:pt idx="13723">
                  <c:v>147.66</c:v>
                </c:pt>
                <c:pt idx="13724">
                  <c:v>143.19999999999999</c:v>
                </c:pt>
                <c:pt idx="13725">
                  <c:v>142.4</c:v>
                </c:pt>
                <c:pt idx="13726">
                  <c:v>147.99</c:v>
                </c:pt>
                <c:pt idx="13727">
                  <c:v>141.97</c:v>
                </c:pt>
                <c:pt idx="13728">
                  <c:v>142.6</c:v>
                </c:pt>
                <c:pt idx="13729">
                  <c:v>152.47</c:v>
                </c:pt>
                <c:pt idx="13730">
                  <c:v>143.81</c:v>
                </c:pt>
                <c:pt idx="13731">
                  <c:v>143.86000000000001</c:v>
                </c:pt>
                <c:pt idx="13732">
                  <c:v>141.54</c:v>
                </c:pt>
                <c:pt idx="13733">
                  <c:v>142.80000000000001</c:v>
                </c:pt>
                <c:pt idx="13734">
                  <c:v>142.52000000000001</c:v>
                </c:pt>
                <c:pt idx="13735">
                  <c:v>142.85</c:v>
                </c:pt>
                <c:pt idx="13736">
                  <c:v>141.99</c:v>
                </c:pt>
                <c:pt idx="13737">
                  <c:v>141.26</c:v>
                </c:pt>
                <c:pt idx="13738">
                  <c:v>139.5</c:v>
                </c:pt>
                <c:pt idx="13739">
                  <c:v>141.91999999999999</c:v>
                </c:pt>
                <c:pt idx="13740">
                  <c:v>146.25</c:v>
                </c:pt>
                <c:pt idx="13741">
                  <c:v>142.72</c:v>
                </c:pt>
                <c:pt idx="13742">
                  <c:v>144.16</c:v>
                </c:pt>
                <c:pt idx="13743">
                  <c:v>148.88999999999999</c:v>
                </c:pt>
                <c:pt idx="13744">
                  <c:v>142.44999999999999</c:v>
                </c:pt>
                <c:pt idx="13745">
                  <c:v>141.21</c:v>
                </c:pt>
                <c:pt idx="13746">
                  <c:v>147</c:v>
                </c:pt>
                <c:pt idx="13747">
                  <c:v>143.47999999999999</c:v>
                </c:pt>
                <c:pt idx="13748">
                  <c:v>144.63999999999999</c:v>
                </c:pt>
                <c:pt idx="13749">
                  <c:v>149.57</c:v>
                </c:pt>
                <c:pt idx="13750">
                  <c:v>144.74</c:v>
                </c:pt>
                <c:pt idx="13751">
                  <c:v>143.61000000000001</c:v>
                </c:pt>
                <c:pt idx="13752">
                  <c:v>149.72</c:v>
                </c:pt>
                <c:pt idx="13753">
                  <c:v>144.18</c:v>
                </c:pt>
                <c:pt idx="13754">
                  <c:v>145.24</c:v>
                </c:pt>
                <c:pt idx="13755">
                  <c:v>151.21</c:v>
                </c:pt>
                <c:pt idx="13756">
                  <c:v>144.88999999999999</c:v>
                </c:pt>
                <c:pt idx="13757">
                  <c:v>145.29</c:v>
                </c:pt>
                <c:pt idx="13758">
                  <c:v>153.75</c:v>
                </c:pt>
                <c:pt idx="13759">
                  <c:v>144.31</c:v>
                </c:pt>
                <c:pt idx="13760">
                  <c:v>143.78</c:v>
                </c:pt>
                <c:pt idx="13761">
                  <c:v>144.26</c:v>
                </c:pt>
                <c:pt idx="13762">
                  <c:v>144.74</c:v>
                </c:pt>
                <c:pt idx="13763">
                  <c:v>143.76</c:v>
                </c:pt>
                <c:pt idx="13764">
                  <c:v>143.88</c:v>
                </c:pt>
                <c:pt idx="13765">
                  <c:v>142.52000000000001</c:v>
                </c:pt>
                <c:pt idx="13766">
                  <c:v>147.47999999999999</c:v>
                </c:pt>
                <c:pt idx="13767">
                  <c:v>141.11000000000001</c:v>
                </c:pt>
                <c:pt idx="13768">
                  <c:v>141.01</c:v>
                </c:pt>
                <c:pt idx="13769">
                  <c:v>146.16999999999999</c:v>
                </c:pt>
                <c:pt idx="13770">
                  <c:v>141.63999999999999</c:v>
                </c:pt>
                <c:pt idx="13771">
                  <c:v>142.69999999999999</c:v>
                </c:pt>
                <c:pt idx="13772">
                  <c:v>147.33000000000001</c:v>
                </c:pt>
                <c:pt idx="13773">
                  <c:v>141.62</c:v>
                </c:pt>
                <c:pt idx="13774">
                  <c:v>141.54</c:v>
                </c:pt>
                <c:pt idx="13775">
                  <c:v>147.31</c:v>
                </c:pt>
                <c:pt idx="13776">
                  <c:v>141.09</c:v>
                </c:pt>
                <c:pt idx="13777">
                  <c:v>141.21</c:v>
                </c:pt>
                <c:pt idx="13778">
                  <c:v>146.30000000000001</c:v>
                </c:pt>
                <c:pt idx="13779">
                  <c:v>140.66</c:v>
                </c:pt>
                <c:pt idx="13780">
                  <c:v>141.87</c:v>
                </c:pt>
                <c:pt idx="13781">
                  <c:v>146.72999999999999</c:v>
                </c:pt>
                <c:pt idx="13782">
                  <c:v>143.19999999999999</c:v>
                </c:pt>
                <c:pt idx="13783">
                  <c:v>144.88999999999999</c:v>
                </c:pt>
                <c:pt idx="13784">
                  <c:v>151.46</c:v>
                </c:pt>
                <c:pt idx="13785">
                  <c:v>144.21</c:v>
                </c:pt>
                <c:pt idx="13786">
                  <c:v>143.93</c:v>
                </c:pt>
                <c:pt idx="13787">
                  <c:v>143.15</c:v>
                </c:pt>
                <c:pt idx="13788">
                  <c:v>142.22</c:v>
                </c:pt>
                <c:pt idx="13789">
                  <c:v>141.91999999999999</c:v>
                </c:pt>
                <c:pt idx="13790">
                  <c:v>142.6</c:v>
                </c:pt>
                <c:pt idx="13791">
                  <c:v>143.78</c:v>
                </c:pt>
                <c:pt idx="13792">
                  <c:v>143.66</c:v>
                </c:pt>
                <c:pt idx="13793">
                  <c:v>144.34</c:v>
                </c:pt>
                <c:pt idx="13794">
                  <c:v>144.46</c:v>
                </c:pt>
                <c:pt idx="13795">
                  <c:v>149.09</c:v>
                </c:pt>
                <c:pt idx="13796">
                  <c:v>143.19999999999999</c:v>
                </c:pt>
                <c:pt idx="13797">
                  <c:v>143.28</c:v>
                </c:pt>
                <c:pt idx="13798">
                  <c:v>148.51</c:v>
                </c:pt>
                <c:pt idx="13799">
                  <c:v>141.57</c:v>
                </c:pt>
                <c:pt idx="13800">
                  <c:v>142.04</c:v>
                </c:pt>
                <c:pt idx="13801">
                  <c:v>147.05000000000001</c:v>
                </c:pt>
                <c:pt idx="13802">
                  <c:v>143.38</c:v>
                </c:pt>
                <c:pt idx="13803">
                  <c:v>142.35</c:v>
                </c:pt>
                <c:pt idx="13804">
                  <c:v>147.05000000000001</c:v>
                </c:pt>
                <c:pt idx="13805">
                  <c:v>141.01</c:v>
                </c:pt>
                <c:pt idx="13806">
                  <c:v>140.33000000000001</c:v>
                </c:pt>
                <c:pt idx="13807">
                  <c:v>145.44</c:v>
                </c:pt>
                <c:pt idx="13808">
                  <c:v>141.11000000000001</c:v>
                </c:pt>
                <c:pt idx="13809">
                  <c:v>142.35</c:v>
                </c:pt>
                <c:pt idx="13810">
                  <c:v>147.78</c:v>
                </c:pt>
                <c:pt idx="13811">
                  <c:v>141.72</c:v>
                </c:pt>
                <c:pt idx="13812">
                  <c:v>140.88999999999999</c:v>
                </c:pt>
                <c:pt idx="13813">
                  <c:v>150.1</c:v>
                </c:pt>
                <c:pt idx="13814">
                  <c:v>141.88999999999999</c:v>
                </c:pt>
                <c:pt idx="13815">
                  <c:v>141.66999999999999</c:v>
                </c:pt>
                <c:pt idx="13816">
                  <c:v>143.18</c:v>
                </c:pt>
                <c:pt idx="13817">
                  <c:v>140.53</c:v>
                </c:pt>
                <c:pt idx="13818">
                  <c:v>140.96</c:v>
                </c:pt>
                <c:pt idx="13819">
                  <c:v>141.62</c:v>
                </c:pt>
                <c:pt idx="13820">
                  <c:v>140.56</c:v>
                </c:pt>
                <c:pt idx="13821">
                  <c:v>140.84</c:v>
                </c:pt>
                <c:pt idx="13822">
                  <c:v>144.11000000000001</c:v>
                </c:pt>
                <c:pt idx="13823">
                  <c:v>144.94</c:v>
                </c:pt>
                <c:pt idx="13824">
                  <c:v>151.56</c:v>
                </c:pt>
                <c:pt idx="13825">
                  <c:v>146.07</c:v>
                </c:pt>
                <c:pt idx="13826">
                  <c:v>146.80000000000001</c:v>
                </c:pt>
                <c:pt idx="13827">
                  <c:v>151.28</c:v>
                </c:pt>
                <c:pt idx="13828">
                  <c:v>145.07</c:v>
                </c:pt>
                <c:pt idx="13829">
                  <c:v>144.06</c:v>
                </c:pt>
                <c:pt idx="13830">
                  <c:v>150.65</c:v>
                </c:pt>
                <c:pt idx="13831">
                  <c:v>143.72999999999999</c:v>
                </c:pt>
                <c:pt idx="13832">
                  <c:v>144.36000000000001</c:v>
                </c:pt>
                <c:pt idx="13833">
                  <c:v>146.94999999999999</c:v>
                </c:pt>
                <c:pt idx="13834">
                  <c:v>139.55000000000001</c:v>
                </c:pt>
                <c:pt idx="13835">
                  <c:v>141.31</c:v>
                </c:pt>
                <c:pt idx="13836">
                  <c:v>146.63</c:v>
                </c:pt>
                <c:pt idx="13837">
                  <c:v>140.36000000000001</c:v>
                </c:pt>
                <c:pt idx="13838">
                  <c:v>140.46</c:v>
                </c:pt>
                <c:pt idx="13839">
                  <c:v>148.36000000000001</c:v>
                </c:pt>
                <c:pt idx="13840">
                  <c:v>141.57</c:v>
                </c:pt>
                <c:pt idx="13841">
                  <c:v>142.82</c:v>
                </c:pt>
                <c:pt idx="13842">
                  <c:v>151.51</c:v>
                </c:pt>
                <c:pt idx="13843">
                  <c:v>143.63</c:v>
                </c:pt>
                <c:pt idx="13844">
                  <c:v>142.5</c:v>
                </c:pt>
                <c:pt idx="13845">
                  <c:v>143.86000000000001</c:v>
                </c:pt>
                <c:pt idx="13846">
                  <c:v>144.96</c:v>
                </c:pt>
                <c:pt idx="13847">
                  <c:v>143.47999999999999</c:v>
                </c:pt>
                <c:pt idx="13848">
                  <c:v>141.54</c:v>
                </c:pt>
                <c:pt idx="13849">
                  <c:v>141.21</c:v>
                </c:pt>
                <c:pt idx="13850">
                  <c:v>145.07</c:v>
                </c:pt>
                <c:pt idx="13851">
                  <c:v>139.5</c:v>
                </c:pt>
                <c:pt idx="13852">
                  <c:v>140.16</c:v>
                </c:pt>
                <c:pt idx="13853">
                  <c:v>145.77000000000001</c:v>
                </c:pt>
                <c:pt idx="13854">
                  <c:v>140.91</c:v>
                </c:pt>
                <c:pt idx="13855">
                  <c:v>139.15</c:v>
                </c:pt>
                <c:pt idx="13856">
                  <c:v>144.01</c:v>
                </c:pt>
                <c:pt idx="13857">
                  <c:v>138.82</c:v>
                </c:pt>
                <c:pt idx="13858">
                  <c:v>139.1</c:v>
                </c:pt>
                <c:pt idx="13859">
                  <c:v>144.28</c:v>
                </c:pt>
                <c:pt idx="13860">
                  <c:v>137.87</c:v>
                </c:pt>
                <c:pt idx="13861">
                  <c:v>139.30000000000001</c:v>
                </c:pt>
                <c:pt idx="13862">
                  <c:v>144.13</c:v>
                </c:pt>
                <c:pt idx="13863">
                  <c:v>138.37</c:v>
                </c:pt>
                <c:pt idx="13864">
                  <c:v>139.12</c:v>
                </c:pt>
                <c:pt idx="13865">
                  <c:v>145.27000000000001</c:v>
                </c:pt>
                <c:pt idx="13866">
                  <c:v>139.5</c:v>
                </c:pt>
                <c:pt idx="13867">
                  <c:v>139.25</c:v>
                </c:pt>
                <c:pt idx="13868">
                  <c:v>147</c:v>
                </c:pt>
                <c:pt idx="13869">
                  <c:v>139.9</c:v>
                </c:pt>
                <c:pt idx="13870">
                  <c:v>139.30000000000001</c:v>
                </c:pt>
                <c:pt idx="13871">
                  <c:v>138.9</c:v>
                </c:pt>
                <c:pt idx="13872">
                  <c:v>140.28</c:v>
                </c:pt>
                <c:pt idx="13873">
                  <c:v>139.63</c:v>
                </c:pt>
                <c:pt idx="13874">
                  <c:v>140.94</c:v>
                </c:pt>
                <c:pt idx="13875">
                  <c:v>141.13999999999999</c:v>
                </c:pt>
                <c:pt idx="13876">
                  <c:v>140.91</c:v>
                </c:pt>
                <c:pt idx="13877">
                  <c:v>141.13999999999999</c:v>
                </c:pt>
                <c:pt idx="13878">
                  <c:v>139.16999999999999</c:v>
                </c:pt>
                <c:pt idx="13879">
                  <c:v>143.22999999999999</c:v>
                </c:pt>
                <c:pt idx="13880">
                  <c:v>138.9</c:v>
                </c:pt>
                <c:pt idx="13881">
                  <c:v>137.94</c:v>
                </c:pt>
                <c:pt idx="13882">
                  <c:v>144.28</c:v>
                </c:pt>
                <c:pt idx="13883">
                  <c:v>138.80000000000001</c:v>
                </c:pt>
                <c:pt idx="13884">
                  <c:v>140.53</c:v>
                </c:pt>
                <c:pt idx="13885">
                  <c:v>145.52000000000001</c:v>
                </c:pt>
                <c:pt idx="13886">
                  <c:v>139.55000000000001</c:v>
                </c:pt>
                <c:pt idx="13887">
                  <c:v>139.07</c:v>
                </c:pt>
                <c:pt idx="13888">
                  <c:v>143.96</c:v>
                </c:pt>
                <c:pt idx="13889">
                  <c:v>139.4</c:v>
                </c:pt>
                <c:pt idx="13890">
                  <c:v>139.35</c:v>
                </c:pt>
                <c:pt idx="13891">
                  <c:v>143.68</c:v>
                </c:pt>
                <c:pt idx="13892">
                  <c:v>137.29</c:v>
                </c:pt>
                <c:pt idx="13893">
                  <c:v>138.12</c:v>
                </c:pt>
                <c:pt idx="13894">
                  <c:v>145.69</c:v>
                </c:pt>
                <c:pt idx="13895">
                  <c:v>140.66</c:v>
                </c:pt>
                <c:pt idx="13896">
                  <c:v>140.99</c:v>
                </c:pt>
                <c:pt idx="13897">
                  <c:v>150.19999999999999</c:v>
                </c:pt>
                <c:pt idx="13898">
                  <c:v>144.21</c:v>
                </c:pt>
                <c:pt idx="13899">
                  <c:v>144.03</c:v>
                </c:pt>
                <c:pt idx="13900">
                  <c:v>143.53</c:v>
                </c:pt>
                <c:pt idx="13901">
                  <c:v>142.44999999999999</c:v>
                </c:pt>
                <c:pt idx="13902">
                  <c:v>142.30000000000001</c:v>
                </c:pt>
                <c:pt idx="13903">
                  <c:v>144.34</c:v>
                </c:pt>
                <c:pt idx="13904">
                  <c:v>144.41</c:v>
                </c:pt>
                <c:pt idx="13905">
                  <c:v>144.21</c:v>
                </c:pt>
                <c:pt idx="13906">
                  <c:v>143.4</c:v>
                </c:pt>
                <c:pt idx="13907">
                  <c:v>143.86000000000001</c:v>
                </c:pt>
                <c:pt idx="13908">
                  <c:v>149.13999999999999</c:v>
                </c:pt>
                <c:pt idx="13909">
                  <c:v>144.74</c:v>
                </c:pt>
                <c:pt idx="13910">
                  <c:v>144.91</c:v>
                </c:pt>
                <c:pt idx="13911">
                  <c:v>150.78</c:v>
                </c:pt>
                <c:pt idx="13912">
                  <c:v>145.44</c:v>
                </c:pt>
                <c:pt idx="13913">
                  <c:v>145.13999999999999</c:v>
                </c:pt>
                <c:pt idx="13914">
                  <c:v>149.24</c:v>
                </c:pt>
                <c:pt idx="13915">
                  <c:v>143.83000000000001</c:v>
                </c:pt>
                <c:pt idx="13916">
                  <c:v>144.71</c:v>
                </c:pt>
                <c:pt idx="13917">
                  <c:v>148.77000000000001</c:v>
                </c:pt>
                <c:pt idx="13918">
                  <c:v>143.71</c:v>
                </c:pt>
                <c:pt idx="13919">
                  <c:v>144.06</c:v>
                </c:pt>
                <c:pt idx="13920">
                  <c:v>150.1</c:v>
                </c:pt>
                <c:pt idx="13921">
                  <c:v>143.44999999999999</c:v>
                </c:pt>
                <c:pt idx="13922">
                  <c:v>143.1</c:v>
                </c:pt>
                <c:pt idx="13923">
                  <c:v>149.87</c:v>
                </c:pt>
                <c:pt idx="13924">
                  <c:v>143.35</c:v>
                </c:pt>
                <c:pt idx="13925">
                  <c:v>143.61000000000001</c:v>
                </c:pt>
                <c:pt idx="13926">
                  <c:v>153.35</c:v>
                </c:pt>
                <c:pt idx="13927">
                  <c:v>144.74</c:v>
                </c:pt>
                <c:pt idx="13928">
                  <c:v>145.49</c:v>
                </c:pt>
                <c:pt idx="13929">
                  <c:v>143.28</c:v>
                </c:pt>
                <c:pt idx="13930">
                  <c:v>142.82</c:v>
                </c:pt>
                <c:pt idx="13931">
                  <c:v>142.35</c:v>
                </c:pt>
                <c:pt idx="13932">
                  <c:v>140.96</c:v>
                </c:pt>
                <c:pt idx="13933">
                  <c:v>142.65</c:v>
                </c:pt>
                <c:pt idx="13934">
                  <c:v>142.19999999999999</c:v>
                </c:pt>
                <c:pt idx="13935">
                  <c:v>142.02000000000001</c:v>
                </c:pt>
                <c:pt idx="13936">
                  <c:v>143.66</c:v>
                </c:pt>
                <c:pt idx="13937">
                  <c:v>147.03</c:v>
                </c:pt>
                <c:pt idx="13938">
                  <c:v>144.06</c:v>
                </c:pt>
                <c:pt idx="13939">
                  <c:v>143.58000000000001</c:v>
                </c:pt>
                <c:pt idx="13940">
                  <c:v>149.16999999999999</c:v>
                </c:pt>
                <c:pt idx="13941">
                  <c:v>143.78</c:v>
                </c:pt>
                <c:pt idx="13942">
                  <c:v>144.49</c:v>
                </c:pt>
                <c:pt idx="13943">
                  <c:v>148.99</c:v>
                </c:pt>
                <c:pt idx="13944">
                  <c:v>144.54</c:v>
                </c:pt>
                <c:pt idx="13945">
                  <c:v>144.54</c:v>
                </c:pt>
                <c:pt idx="13946">
                  <c:v>150.35</c:v>
                </c:pt>
                <c:pt idx="13947">
                  <c:v>144.81</c:v>
                </c:pt>
                <c:pt idx="13948">
                  <c:v>144.86000000000001</c:v>
                </c:pt>
                <c:pt idx="13949">
                  <c:v>148.69</c:v>
                </c:pt>
                <c:pt idx="13950">
                  <c:v>142.07</c:v>
                </c:pt>
                <c:pt idx="13951">
                  <c:v>142.62</c:v>
                </c:pt>
                <c:pt idx="13952">
                  <c:v>148.74</c:v>
                </c:pt>
                <c:pt idx="13953">
                  <c:v>140.71</c:v>
                </c:pt>
                <c:pt idx="13954">
                  <c:v>142.02000000000001</c:v>
                </c:pt>
                <c:pt idx="13955">
                  <c:v>154.28</c:v>
                </c:pt>
                <c:pt idx="13956">
                  <c:v>144.49</c:v>
                </c:pt>
                <c:pt idx="13957">
                  <c:v>145.69</c:v>
                </c:pt>
                <c:pt idx="13958">
                  <c:v>145.47</c:v>
                </c:pt>
                <c:pt idx="13959">
                  <c:v>144.51</c:v>
                </c:pt>
                <c:pt idx="13960">
                  <c:v>143.91</c:v>
                </c:pt>
                <c:pt idx="13961">
                  <c:v>144.79</c:v>
                </c:pt>
                <c:pt idx="13962">
                  <c:v>144.49</c:v>
                </c:pt>
                <c:pt idx="13963">
                  <c:v>149.4</c:v>
                </c:pt>
                <c:pt idx="13964">
                  <c:v>141.82</c:v>
                </c:pt>
                <c:pt idx="13965">
                  <c:v>140.86000000000001</c:v>
                </c:pt>
                <c:pt idx="13966">
                  <c:v>146.44999999999999</c:v>
                </c:pt>
                <c:pt idx="13967">
                  <c:v>141.44</c:v>
                </c:pt>
                <c:pt idx="13968">
                  <c:v>141.84</c:v>
                </c:pt>
                <c:pt idx="13969">
                  <c:v>146.85</c:v>
                </c:pt>
                <c:pt idx="13970">
                  <c:v>140.31</c:v>
                </c:pt>
                <c:pt idx="13971">
                  <c:v>140.47999999999999</c:v>
                </c:pt>
                <c:pt idx="13972">
                  <c:v>144.91</c:v>
                </c:pt>
                <c:pt idx="13973">
                  <c:v>140.43</c:v>
                </c:pt>
                <c:pt idx="13974">
                  <c:v>140.22999999999999</c:v>
                </c:pt>
                <c:pt idx="13975">
                  <c:v>145.49</c:v>
                </c:pt>
                <c:pt idx="13976">
                  <c:v>139.9</c:v>
                </c:pt>
                <c:pt idx="13977">
                  <c:v>140.61000000000001</c:v>
                </c:pt>
                <c:pt idx="13978">
                  <c:v>146</c:v>
                </c:pt>
                <c:pt idx="13979">
                  <c:v>139.30000000000001</c:v>
                </c:pt>
                <c:pt idx="13980">
                  <c:v>140.41</c:v>
                </c:pt>
                <c:pt idx="13981">
                  <c:v>147.13</c:v>
                </c:pt>
                <c:pt idx="13982">
                  <c:v>141.34</c:v>
                </c:pt>
                <c:pt idx="13983">
                  <c:v>141.38999999999999</c:v>
                </c:pt>
                <c:pt idx="13984">
                  <c:v>142.57</c:v>
                </c:pt>
                <c:pt idx="13985">
                  <c:v>144.01</c:v>
                </c:pt>
                <c:pt idx="13986">
                  <c:v>143.1</c:v>
                </c:pt>
                <c:pt idx="13987">
                  <c:v>142.97999999999999</c:v>
                </c:pt>
                <c:pt idx="13988">
                  <c:v>141.66999999999999</c:v>
                </c:pt>
                <c:pt idx="13989">
                  <c:v>142.57</c:v>
                </c:pt>
                <c:pt idx="13990">
                  <c:v>142.72</c:v>
                </c:pt>
                <c:pt idx="13991">
                  <c:v>143.18</c:v>
                </c:pt>
                <c:pt idx="13992">
                  <c:v>148.66999999999999</c:v>
                </c:pt>
                <c:pt idx="13993">
                  <c:v>143.33000000000001</c:v>
                </c:pt>
                <c:pt idx="13994">
                  <c:v>143.81</c:v>
                </c:pt>
                <c:pt idx="13995">
                  <c:v>148.84</c:v>
                </c:pt>
                <c:pt idx="13996">
                  <c:v>143.28</c:v>
                </c:pt>
                <c:pt idx="13997">
                  <c:v>142.88</c:v>
                </c:pt>
                <c:pt idx="13998">
                  <c:v>149.35</c:v>
                </c:pt>
                <c:pt idx="13999">
                  <c:v>143.43</c:v>
                </c:pt>
                <c:pt idx="14000">
                  <c:v>143.93</c:v>
                </c:pt>
                <c:pt idx="14001">
                  <c:v>149.57</c:v>
                </c:pt>
                <c:pt idx="14002">
                  <c:v>143.25</c:v>
                </c:pt>
                <c:pt idx="14003">
                  <c:v>144.71</c:v>
                </c:pt>
                <c:pt idx="14004">
                  <c:v>148.01</c:v>
                </c:pt>
                <c:pt idx="14005">
                  <c:v>141.94</c:v>
                </c:pt>
                <c:pt idx="14006">
                  <c:v>142.62</c:v>
                </c:pt>
                <c:pt idx="14007">
                  <c:v>148.54</c:v>
                </c:pt>
                <c:pt idx="14008">
                  <c:v>142.22</c:v>
                </c:pt>
                <c:pt idx="14009">
                  <c:v>141.82</c:v>
                </c:pt>
                <c:pt idx="14010">
                  <c:v>148.51</c:v>
                </c:pt>
                <c:pt idx="14011">
                  <c:v>140.33000000000001</c:v>
                </c:pt>
                <c:pt idx="14012">
                  <c:v>140.08000000000001</c:v>
                </c:pt>
                <c:pt idx="14013">
                  <c:v>139.27000000000001</c:v>
                </c:pt>
                <c:pt idx="14014">
                  <c:v>139.33000000000001</c:v>
                </c:pt>
                <c:pt idx="14015">
                  <c:v>139.12</c:v>
                </c:pt>
                <c:pt idx="14016">
                  <c:v>139.44999999999999</c:v>
                </c:pt>
                <c:pt idx="14017">
                  <c:v>140.47999999999999</c:v>
                </c:pt>
                <c:pt idx="14018">
                  <c:v>140.56</c:v>
                </c:pt>
                <c:pt idx="14019">
                  <c:v>139.63</c:v>
                </c:pt>
                <c:pt idx="14020">
                  <c:v>139.85</c:v>
                </c:pt>
                <c:pt idx="14021">
                  <c:v>143.30000000000001</c:v>
                </c:pt>
                <c:pt idx="14022">
                  <c:v>138.12</c:v>
                </c:pt>
                <c:pt idx="14023">
                  <c:v>138.72</c:v>
                </c:pt>
                <c:pt idx="14024">
                  <c:v>144.44</c:v>
                </c:pt>
                <c:pt idx="14025">
                  <c:v>140.74</c:v>
                </c:pt>
                <c:pt idx="14026">
                  <c:v>141.77000000000001</c:v>
                </c:pt>
                <c:pt idx="14027">
                  <c:v>148.88999999999999</c:v>
                </c:pt>
                <c:pt idx="14028">
                  <c:v>142.19999999999999</c:v>
                </c:pt>
                <c:pt idx="14029">
                  <c:v>142.82</c:v>
                </c:pt>
                <c:pt idx="14030">
                  <c:v>147.99</c:v>
                </c:pt>
                <c:pt idx="14031">
                  <c:v>142.22</c:v>
                </c:pt>
                <c:pt idx="14032">
                  <c:v>143.43</c:v>
                </c:pt>
                <c:pt idx="14033">
                  <c:v>148.26</c:v>
                </c:pt>
                <c:pt idx="14034">
                  <c:v>144.21</c:v>
                </c:pt>
                <c:pt idx="14035">
                  <c:v>144.79</c:v>
                </c:pt>
                <c:pt idx="14036">
                  <c:v>152.74</c:v>
                </c:pt>
                <c:pt idx="14037">
                  <c:v>145.49</c:v>
                </c:pt>
                <c:pt idx="14038">
                  <c:v>144.28</c:v>
                </c:pt>
                <c:pt idx="14039">
                  <c:v>152.44</c:v>
                </c:pt>
                <c:pt idx="14040">
                  <c:v>141.34</c:v>
                </c:pt>
                <c:pt idx="14041">
                  <c:v>139.9</c:v>
                </c:pt>
                <c:pt idx="14042">
                  <c:v>138.24</c:v>
                </c:pt>
                <c:pt idx="14043">
                  <c:v>137.71</c:v>
                </c:pt>
                <c:pt idx="14044">
                  <c:v>138.24</c:v>
                </c:pt>
                <c:pt idx="14045">
                  <c:v>138.66999999999999</c:v>
                </c:pt>
                <c:pt idx="14046">
                  <c:v>139.22</c:v>
                </c:pt>
                <c:pt idx="14047">
                  <c:v>145.57</c:v>
                </c:pt>
                <c:pt idx="14048">
                  <c:v>140.56</c:v>
                </c:pt>
                <c:pt idx="14049">
                  <c:v>140.41</c:v>
                </c:pt>
                <c:pt idx="14050">
                  <c:v>145.09</c:v>
                </c:pt>
                <c:pt idx="14051">
                  <c:v>140.18</c:v>
                </c:pt>
                <c:pt idx="14052">
                  <c:v>141.63999999999999</c:v>
                </c:pt>
                <c:pt idx="14053">
                  <c:v>146.37</c:v>
                </c:pt>
                <c:pt idx="14054">
                  <c:v>143.47999999999999</c:v>
                </c:pt>
                <c:pt idx="14055">
                  <c:v>143.4</c:v>
                </c:pt>
                <c:pt idx="14056">
                  <c:v>148.79</c:v>
                </c:pt>
                <c:pt idx="14057">
                  <c:v>144.11000000000001</c:v>
                </c:pt>
                <c:pt idx="14058">
                  <c:v>144.69</c:v>
                </c:pt>
                <c:pt idx="14059">
                  <c:v>148.63999999999999</c:v>
                </c:pt>
                <c:pt idx="14060">
                  <c:v>143.61000000000001</c:v>
                </c:pt>
                <c:pt idx="14061">
                  <c:v>143.22999999999999</c:v>
                </c:pt>
                <c:pt idx="14062">
                  <c:v>148.21</c:v>
                </c:pt>
                <c:pt idx="14063">
                  <c:v>141.82</c:v>
                </c:pt>
                <c:pt idx="14064">
                  <c:v>141.49</c:v>
                </c:pt>
                <c:pt idx="14065">
                  <c:v>148.04</c:v>
                </c:pt>
                <c:pt idx="14066">
                  <c:v>140.18</c:v>
                </c:pt>
                <c:pt idx="14067">
                  <c:v>139.88</c:v>
                </c:pt>
                <c:pt idx="14068">
                  <c:v>141.54</c:v>
                </c:pt>
                <c:pt idx="14069">
                  <c:v>142.72</c:v>
                </c:pt>
                <c:pt idx="14070">
                  <c:v>143.96</c:v>
                </c:pt>
                <c:pt idx="14071">
                  <c:v>143.81</c:v>
                </c:pt>
                <c:pt idx="14072">
                  <c:v>145.94999999999999</c:v>
                </c:pt>
                <c:pt idx="14073">
                  <c:v>145.41999999999999</c:v>
                </c:pt>
                <c:pt idx="14074">
                  <c:v>144.86000000000001</c:v>
                </c:pt>
                <c:pt idx="14075">
                  <c:v>144.54</c:v>
                </c:pt>
                <c:pt idx="14076">
                  <c:v>150.1</c:v>
                </c:pt>
                <c:pt idx="14077">
                  <c:v>144.59</c:v>
                </c:pt>
                <c:pt idx="14078">
                  <c:v>146.25</c:v>
                </c:pt>
                <c:pt idx="14079">
                  <c:v>152.06</c:v>
                </c:pt>
                <c:pt idx="14080">
                  <c:v>147.21</c:v>
                </c:pt>
                <c:pt idx="14081">
                  <c:v>148.13999999999999</c:v>
                </c:pt>
                <c:pt idx="14082">
                  <c:v>152.54</c:v>
                </c:pt>
                <c:pt idx="14083">
                  <c:v>146.5</c:v>
                </c:pt>
                <c:pt idx="14084">
                  <c:v>145.34</c:v>
                </c:pt>
                <c:pt idx="14085">
                  <c:v>149.66999999999999</c:v>
                </c:pt>
                <c:pt idx="14086">
                  <c:v>143.33000000000001</c:v>
                </c:pt>
                <c:pt idx="14087">
                  <c:v>143.33000000000001</c:v>
                </c:pt>
                <c:pt idx="14088">
                  <c:v>149.02000000000001</c:v>
                </c:pt>
                <c:pt idx="14089">
                  <c:v>143.47999999999999</c:v>
                </c:pt>
                <c:pt idx="14090">
                  <c:v>144.61000000000001</c:v>
                </c:pt>
                <c:pt idx="14091">
                  <c:v>149.6</c:v>
                </c:pt>
                <c:pt idx="14092">
                  <c:v>144.34</c:v>
                </c:pt>
                <c:pt idx="14093">
                  <c:v>145.38999999999999</c:v>
                </c:pt>
                <c:pt idx="14094">
                  <c:v>151.71</c:v>
                </c:pt>
                <c:pt idx="14095">
                  <c:v>145.32</c:v>
                </c:pt>
                <c:pt idx="14096">
                  <c:v>146.53</c:v>
                </c:pt>
                <c:pt idx="14097">
                  <c:v>147.33000000000001</c:v>
                </c:pt>
                <c:pt idx="14098">
                  <c:v>146.15</c:v>
                </c:pt>
                <c:pt idx="14099">
                  <c:v>145.85</c:v>
                </c:pt>
                <c:pt idx="14100">
                  <c:v>146.12</c:v>
                </c:pt>
                <c:pt idx="14101">
                  <c:v>144.81</c:v>
                </c:pt>
                <c:pt idx="14102">
                  <c:v>145.24</c:v>
                </c:pt>
                <c:pt idx="14103">
                  <c:v>145.57</c:v>
                </c:pt>
                <c:pt idx="14104">
                  <c:v>147.16</c:v>
                </c:pt>
                <c:pt idx="14105">
                  <c:v>153.55000000000001</c:v>
                </c:pt>
                <c:pt idx="14106">
                  <c:v>148.24</c:v>
                </c:pt>
                <c:pt idx="14107">
                  <c:v>146.63</c:v>
                </c:pt>
                <c:pt idx="14108">
                  <c:v>151.06</c:v>
                </c:pt>
                <c:pt idx="14109">
                  <c:v>146.97999999999999</c:v>
                </c:pt>
                <c:pt idx="14110">
                  <c:v>146.07</c:v>
                </c:pt>
                <c:pt idx="14111">
                  <c:v>150.96</c:v>
                </c:pt>
                <c:pt idx="14112">
                  <c:v>145.52000000000001</c:v>
                </c:pt>
                <c:pt idx="14113">
                  <c:v>145.22</c:v>
                </c:pt>
                <c:pt idx="14114">
                  <c:v>151.54</c:v>
                </c:pt>
                <c:pt idx="14115">
                  <c:v>144.16</c:v>
                </c:pt>
                <c:pt idx="14116">
                  <c:v>143.47999999999999</c:v>
                </c:pt>
                <c:pt idx="14117">
                  <c:v>148.31</c:v>
                </c:pt>
                <c:pt idx="14118">
                  <c:v>142.19999999999999</c:v>
                </c:pt>
                <c:pt idx="14119">
                  <c:v>142.52000000000001</c:v>
                </c:pt>
                <c:pt idx="14120">
                  <c:v>147.96</c:v>
                </c:pt>
                <c:pt idx="14121">
                  <c:v>140.06</c:v>
                </c:pt>
                <c:pt idx="14122">
                  <c:v>140.51</c:v>
                </c:pt>
                <c:pt idx="14123">
                  <c:v>146.47999999999999</c:v>
                </c:pt>
                <c:pt idx="14124">
                  <c:v>138.57</c:v>
                </c:pt>
                <c:pt idx="14125">
                  <c:v>137.81</c:v>
                </c:pt>
                <c:pt idx="14126">
                  <c:v>140.33000000000001</c:v>
                </c:pt>
                <c:pt idx="14127">
                  <c:v>140.16</c:v>
                </c:pt>
                <c:pt idx="14128">
                  <c:v>140.16</c:v>
                </c:pt>
                <c:pt idx="14129">
                  <c:v>142.32</c:v>
                </c:pt>
                <c:pt idx="14130">
                  <c:v>142.6</c:v>
                </c:pt>
                <c:pt idx="14131">
                  <c:v>143.15</c:v>
                </c:pt>
                <c:pt idx="14132">
                  <c:v>142.88</c:v>
                </c:pt>
                <c:pt idx="14133">
                  <c:v>141.26</c:v>
                </c:pt>
                <c:pt idx="14134">
                  <c:v>145.16999999999999</c:v>
                </c:pt>
                <c:pt idx="14135">
                  <c:v>139.22</c:v>
                </c:pt>
                <c:pt idx="14136">
                  <c:v>138.13999999999999</c:v>
                </c:pt>
                <c:pt idx="14137">
                  <c:v>143.43</c:v>
                </c:pt>
                <c:pt idx="14138">
                  <c:v>139.69999999999999</c:v>
                </c:pt>
                <c:pt idx="14139">
                  <c:v>139.02000000000001</c:v>
                </c:pt>
                <c:pt idx="14140">
                  <c:v>144.03</c:v>
                </c:pt>
                <c:pt idx="14141">
                  <c:v>140.88999999999999</c:v>
                </c:pt>
                <c:pt idx="14142">
                  <c:v>140.68</c:v>
                </c:pt>
                <c:pt idx="14143">
                  <c:v>146.1</c:v>
                </c:pt>
                <c:pt idx="14144">
                  <c:v>141.31</c:v>
                </c:pt>
                <c:pt idx="14145">
                  <c:v>140.11000000000001</c:v>
                </c:pt>
                <c:pt idx="14146">
                  <c:v>145.12</c:v>
                </c:pt>
                <c:pt idx="14147">
                  <c:v>139.25</c:v>
                </c:pt>
                <c:pt idx="14148">
                  <c:v>140.11000000000001</c:v>
                </c:pt>
                <c:pt idx="14149">
                  <c:v>146.44999999999999</c:v>
                </c:pt>
                <c:pt idx="14150">
                  <c:v>141.26</c:v>
                </c:pt>
                <c:pt idx="14151">
                  <c:v>140.84</c:v>
                </c:pt>
                <c:pt idx="14152">
                  <c:v>150.65</c:v>
                </c:pt>
                <c:pt idx="14153">
                  <c:v>140.81</c:v>
                </c:pt>
                <c:pt idx="14154">
                  <c:v>139.9</c:v>
                </c:pt>
                <c:pt idx="14155">
                  <c:v>141.79</c:v>
                </c:pt>
                <c:pt idx="14156">
                  <c:v>142.07</c:v>
                </c:pt>
                <c:pt idx="14157">
                  <c:v>142.16999999999999</c:v>
                </c:pt>
                <c:pt idx="14158">
                  <c:v>141.91999999999999</c:v>
                </c:pt>
                <c:pt idx="14159">
                  <c:v>140.13</c:v>
                </c:pt>
                <c:pt idx="14160">
                  <c:v>146.02000000000001</c:v>
                </c:pt>
                <c:pt idx="14161">
                  <c:v>140.33000000000001</c:v>
                </c:pt>
                <c:pt idx="14162">
                  <c:v>141.54</c:v>
                </c:pt>
                <c:pt idx="14163">
                  <c:v>146.44999999999999</c:v>
                </c:pt>
                <c:pt idx="14164">
                  <c:v>142.19999999999999</c:v>
                </c:pt>
                <c:pt idx="14165">
                  <c:v>142.55000000000001</c:v>
                </c:pt>
                <c:pt idx="14166">
                  <c:v>147.56</c:v>
                </c:pt>
                <c:pt idx="14167">
                  <c:v>141.79</c:v>
                </c:pt>
                <c:pt idx="14168">
                  <c:v>141.41</c:v>
                </c:pt>
                <c:pt idx="14169">
                  <c:v>146.83000000000001</c:v>
                </c:pt>
                <c:pt idx="14170">
                  <c:v>142.37</c:v>
                </c:pt>
                <c:pt idx="14171">
                  <c:v>144.54</c:v>
                </c:pt>
                <c:pt idx="14172">
                  <c:v>150.55000000000001</c:v>
                </c:pt>
                <c:pt idx="14173">
                  <c:v>145.52000000000001</c:v>
                </c:pt>
                <c:pt idx="14174">
                  <c:v>142.80000000000001</c:v>
                </c:pt>
                <c:pt idx="14175">
                  <c:v>148.26</c:v>
                </c:pt>
                <c:pt idx="14176">
                  <c:v>142.41999999999999</c:v>
                </c:pt>
                <c:pt idx="14177">
                  <c:v>142.44999999999999</c:v>
                </c:pt>
                <c:pt idx="14178">
                  <c:v>150.65</c:v>
                </c:pt>
                <c:pt idx="14179">
                  <c:v>141.77000000000001</c:v>
                </c:pt>
                <c:pt idx="14180">
                  <c:v>141.97</c:v>
                </c:pt>
                <c:pt idx="14181">
                  <c:v>142.6</c:v>
                </c:pt>
                <c:pt idx="14182">
                  <c:v>143.78</c:v>
                </c:pt>
                <c:pt idx="14183">
                  <c:v>143.61000000000001</c:v>
                </c:pt>
                <c:pt idx="14184">
                  <c:v>142.4</c:v>
                </c:pt>
                <c:pt idx="14185">
                  <c:v>142.22</c:v>
                </c:pt>
                <c:pt idx="14186">
                  <c:v>142.88</c:v>
                </c:pt>
                <c:pt idx="14187">
                  <c:v>143.81</c:v>
                </c:pt>
                <c:pt idx="14188">
                  <c:v>143.18</c:v>
                </c:pt>
                <c:pt idx="14189">
                  <c:v>147.66</c:v>
                </c:pt>
                <c:pt idx="14190">
                  <c:v>142.44999999999999</c:v>
                </c:pt>
                <c:pt idx="14191">
                  <c:v>142.94999999999999</c:v>
                </c:pt>
                <c:pt idx="14192">
                  <c:v>146.93</c:v>
                </c:pt>
                <c:pt idx="14193">
                  <c:v>141.91999999999999</c:v>
                </c:pt>
                <c:pt idx="14194">
                  <c:v>141.94</c:v>
                </c:pt>
                <c:pt idx="14195">
                  <c:v>147.53</c:v>
                </c:pt>
                <c:pt idx="14196">
                  <c:v>142.19999999999999</c:v>
                </c:pt>
                <c:pt idx="14197">
                  <c:v>141.47</c:v>
                </c:pt>
                <c:pt idx="14198">
                  <c:v>146.94999999999999</c:v>
                </c:pt>
                <c:pt idx="14199">
                  <c:v>140.68</c:v>
                </c:pt>
                <c:pt idx="14200">
                  <c:v>141.24</c:v>
                </c:pt>
                <c:pt idx="14201">
                  <c:v>146.94999999999999</c:v>
                </c:pt>
                <c:pt idx="14202">
                  <c:v>143.58000000000001</c:v>
                </c:pt>
                <c:pt idx="14203">
                  <c:v>145.38999999999999</c:v>
                </c:pt>
                <c:pt idx="14204">
                  <c:v>150.65</c:v>
                </c:pt>
                <c:pt idx="14205">
                  <c:v>143.38</c:v>
                </c:pt>
                <c:pt idx="14206">
                  <c:v>143.38</c:v>
                </c:pt>
                <c:pt idx="14207">
                  <c:v>152.49</c:v>
                </c:pt>
                <c:pt idx="14208">
                  <c:v>143.96</c:v>
                </c:pt>
                <c:pt idx="14209">
                  <c:v>144.61000000000001</c:v>
                </c:pt>
                <c:pt idx="14210">
                  <c:v>143.91</c:v>
                </c:pt>
                <c:pt idx="14211">
                  <c:v>145.47</c:v>
                </c:pt>
                <c:pt idx="14212">
                  <c:v>144.63999999999999</c:v>
                </c:pt>
                <c:pt idx="14213">
                  <c:v>144.46</c:v>
                </c:pt>
                <c:pt idx="14214">
                  <c:v>143.97999999999999</c:v>
                </c:pt>
                <c:pt idx="14215">
                  <c:v>143.76</c:v>
                </c:pt>
                <c:pt idx="14216">
                  <c:v>146.12</c:v>
                </c:pt>
                <c:pt idx="14217">
                  <c:v>144.41</c:v>
                </c:pt>
                <c:pt idx="14218">
                  <c:v>149.62</c:v>
                </c:pt>
                <c:pt idx="14219">
                  <c:v>144.41</c:v>
                </c:pt>
                <c:pt idx="14220">
                  <c:v>143.83000000000001</c:v>
                </c:pt>
                <c:pt idx="14221">
                  <c:v>148.51</c:v>
                </c:pt>
                <c:pt idx="14222">
                  <c:v>142.55000000000001</c:v>
                </c:pt>
                <c:pt idx="14223">
                  <c:v>142.72</c:v>
                </c:pt>
                <c:pt idx="14224">
                  <c:v>147</c:v>
                </c:pt>
                <c:pt idx="14225">
                  <c:v>139.9</c:v>
                </c:pt>
                <c:pt idx="14226">
                  <c:v>138.77000000000001</c:v>
                </c:pt>
                <c:pt idx="14227">
                  <c:v>143.96</c:v>
                </c:pt>
                <c:pt idx="14228">
                  <c:v>138.24</c:v>
                </c:pt>
                <c:pt idx="14229">
                  <c:v>139.02000000000001</c:v>
                </c:pt>
                <c:pt idx="14230">
                  <c:v>145.24</c:v>
                </c:pt>
                <c:pt idx="14231">
                  <c:v>139.53</c:v>
                </c:pt>
                <c:pt idx="14232">
                  <c:v>139.47999999999999</c:v>
                </c:pt>
                <c:pt idx="14233">
                  <c:v>145.66999999999999</c:v>
                </c:pt>
                <c:pt idx="14234">
                  <c:v>138.22</c:v>
                </c:pt>
                <c:pt idx="14235">
                  <c:v>137.31</c:v>
                </c:pt>
                <c:pt idx="14236">
                  <c:v>148.77000000000001</c:v>
                </c:pt>
                <c:pt idx="14237">
                  <c:v>139.68</c:v>
                </c:pt>
                <c:pt idx="14238">
                  <c:v>140.16</c:v>
                </c:pt>
                <c:pt idx="14239">
                  <c:v>141.34</c:v>
                </c:pt>
                <c:pt idx="14240">
                  <c:v>142.25</c:v>
                </c:pt>
                <c:pt idx="14241">
                  <c:v>142.44999999999999</c:v>
                </c:pt>
                <c:pt idx="14242">
                  <c:v>141.63999999999999</c:v>
                </c:pt>
                <c:pt idx="14243">
                  <c:v>141.47</c:v>
                </c:pt>
                <c:pt idx="14244">
                  <c:v>148.24</c:v>
                </c:pt>
                <c:pt idx="14245">
                  <c:v>143.5</c:v>
                </c:pt>
                <c:pt idx="14246">
                  <c:v>141.88999999999999</c:v>
                </c:pt>
                <c:pt idx="14247">
                  <c:v>147.28</c:v>
                </c:pt>
                <c:pt idx="14248">
                  <c:v>142.15</c:v>
                </c:pt>
                <c:pt idx="14249">
                  <c:v>143.03</c:v>
                </c:pt>
                <c:pt idx="14250">
                  <c:v>147.1</c:v>
                </c:pt>
                <c:pt idx="14251">
                  <c:v>140.76</c:v>
                </c:pt>
                <c:pt idx="14252">
                  <c:v>139.93</c:v>
                </c:pt>
                <c:pt idx="14253">
                  <c:v>145.75</c:v>
                </c:pt>
                <c:pt idx="14254">
                  <c:v>139.58000000000001</c:v>
                </c:pt>
                <c:pt idx="14255">
                  <c:v>138.12</c:v>
                </c:pt>
                <c:pt idx="14256">
                  <c:v>143.28</c:v>
                </c:pt>
                <c:pt idx="14257">
                  <c:v>139.22</c:v>
                </c:pt>
                <c:pt idx="14258">
                  <c:v>138.77000000000001</c:v>
                </c:pt>
                <c:pt idx="14259">
                  <c:v>144.41</c:v>
                </c:pt>
                <c:pt idx="14260">
                  <c:v>139.55000000000001</c:v>
                </c:pt>
                <c:pt idx="14261">
                  <c:v>141.72</c:v>
                </c:pt>
                <c:pt idx="14262">
                  <c:v>147.99</c:v>
                </c:pt>
                <c:pt idx="14263">
                  <c:v>140.38</c:v>
                </c:pt>
                <c:pt idx="14264">
                  <c:v>140.46</c:v>
                </c:pt>
                <c:pt idx="14265">
                  <c:v>151.66</c:v>
                </c:pt>
                <c:pt idx="14266">
                  <c:v>142.66999999999999</c:v>
                </c:pt>
                <c:pt idx="14267">
                  <c:v>143.93</c:v>
                </c:pt>
                <c:pt idx="14268">
                  <c:v>143.61000000000001</c:v>
                </c:pt>
                <c:pt idx="14269">
                  <c:v>143</c:v>
                </c:pt>
                <c:pt idx="14270">
                  <c:v>143.83000000000001</c:v>
                </c:pt>
                <c:pt idx="14271">
                  <c:v>143.05000000000001</c:v>
                </c:pt>
                <c:pt idx="14272">
                  <c:v>143.47999999999999</c:v>
                </c:pt>
                <c:pt idx="14273">
                  <c:v>149.32</c:v>
                </c:pt>
                <c:pt idx="14274">
                  <c:v>144.06</c:v>
                </c:pt>
                <c:pt idx="14275">
                  <c:v>142.82</c:v>
                </c:pt>
                <c:pt idx="14276">
                  <c:v>148.19</c:v>
                </c:pt>
                <c:pt idx="14277">
                  <c:v>143.43</c:v>
                </c:pt>
                <c:pt idx="14278">
                  <c:v>141.94</c:v>
                </c:pt>
                <c:pt idx="14279">
                  <c:v>147.41</c:v>
                </c:pt>
                <c:pt idx="14280">
                  <c:v>141.09</c:v>
                </c:pt>
                <c:pt idx="14281">
                  <c:v>140.41</c:v>
                </c:pt>
                <c:pt idx="14282">
                  <c:v>144.96</c:v>
                </c:pt>
                <c:pt idx="14283">
                  <c:v>139.38</c:v>
                </c:pt>
                <c:pt idx="14284">
                  <c:v>138.97</c:v>
                </c:pt>
                <c:pt idx="14285">
                  <c:v>143.91</c:v>
                </c:pt>
                <c:pt idx="14286">
                  <c:v>140.36000000000001</c:v>
                </c:pt>
                <c:pt idx="14287">
                  <c:v>140.33000000000001</c:v>
                </c:pt>
                <c:pt idx="14288">
                  <c:v>145.37</c:v>
                </c:pt>
                <c:pt idx="14289">
                  <c:v>138.13999999999999</c:v>
                </c:pt>
                <c:pt idx="14290">
                  <c:v>138.62</c:v>
                </c:pt>
                <c:pt idx="14291">
                  <c:v>146.32</c:v>
                </c:pt>
                <c:pt idx="14292">
                  <c:v>138.9</c:v>
                </c:pt>
                <c:pt idx="14293">
                  <c:v>138.80000000000001</c:v>
                </c:pt>
                <c:pt idx="14294">
                  <c:v>138.09</c:v>
                </c:pt>
                <c:pt idx="14295">
                  <c:v>138.19</c:v>
                </c:pt>
                <c:pt idx="14296">
                  <c:v>138.57</c:v>
                </c:pt>
                <c:pt idx="14297">
                  <c:v>138.9</c:v>
                </c:pt>
                <c:pt idx="14298">
                  <c:v>138.82</c:v>
                </c:pt>
                <c:pt idx="14299">
                  <c:v>139.4</c:v>
                </c:pt>
                <c:pt idx="14300">
                  <c:v>139.5</c:v>
                </c:pt>
                <c:pt idx="14301">
                  <c:v>139.94999999999999</c:v>
                </c:pt>
                <c:pt idx="14302">
                  <c:v>146.16999999999999</c:v>
                </c:pt>
                <c:pt idx="14303">
                  <c:v>140.58000000000001</c:v>
                </c:pt>
                <c:pt idx="14304">
                  <c:v>141.34</c:v>
                </c:pt>
                <c:pt idx="14305">
                  <c:v>145.41999999999999</c:v>
                </c:pt>
                <c:pt idx="14306">
                  <c:v>141.09</c:v>
                </c:pt>
                <c:pt idx="14307">
                  <c:v>142.02000000000001</c:v>
                </c:pt>
                <c:pt idx="14308">
                  <c:v>149.02000000000001</c:v>
                </c:pt>
                <c:pt idx="14309">
                  <c:v>144.01</c:v>
                </c:pt>
                <c:pt idx="14310">
                  <c:v>143.44999999999999</c:v>
                </c:pt>
                <c:pt idx="14311">
                  <c:v>149.32</c:v>
                </c:pt>
                <c:pt idx="14312">
                  <c:v>144.36000000000001</c:v>
                </c:pt>
                <c:pt idx="14313">
                  <c:v>142.97999999999999</c:v>
                </c:pt>
                <c:pt idx="14314">
                  <c:v>148.63999999999999</c:v>
                </c:pt>
                <c:pt idx="14315">
                  <c:v>143.15</c:v>
                </c:pt>
                <c:pt idx="14316">
                  <c:v>143.30000000000001</c:v>
                </c:pt>
                <c:pt idx="14317">
                  <c:v>148.94</c:v>
                </c:pt>
                <c:pt idx="14318">
                  <c:v>143.30000000000001</c:v>
                </c:pt>
                <c:pt idx="14319">
                  <c:v>143</c:v>
                </c:pt>
                <c:pt idx="14320">
                  <c:v>150.28</c:v>
                </c:pt>
                <c:pt idx="14321">
                  <c:v>140.56</c:v>
                </c:pt>
                <c:pt idx="14322">
                  <c:v>139.75</c:v>
                </c:pt>
                <c:pt idx="14323">
                  <c:v>139.19999999999999</c:v>
                </c:pt>
                <c:pt idx="14324">
                  <c:v>140.63</c:v>
                </c:pt>
                <c:pt idx="14325">
                  <c:v>141.69</c:v>
                </c:pt>
                <c:pt idx="14326">
                  <c:v>142.55000000000001</c:v>
                </c:pt>
                <c:pt idx="14327">
                  <c:v>141.77000000000001</c:v>
                </c:pt>
                <c:pt idx="14328">
                  <c:v>142.19999999999999</c:v>
                </c:pt>
                <c:pt idx="14329">
                  <c:v>141.19</c:v>
                </c:pt>
                <c:pt idx="14330">
                  <c:v>142.15</c:v>
                </c:pt>
                <c:pt idx="14331">
                  <c:v>146.22</c:v>
                </c:pt>
                <c:pt idx="14332">
                  <c:v>141.62</c:v>
                </c:pt>
                <c:pt idx="14333">
                  <c:v>141.94</c:v>
                </c:pt>
                <c:pt idx="14334">
                  <c:v>148.66999999999999</c:v>
                </c:pt>
                <c:pt idx="14335">
                  <c:v>143.4</c:v>
                </c:pt>
                <c:pt idx="14336">
                  <c:v>141.41</c:v>
                </c:pt>
                <c:pt idx="14337">
                  <c:v>146.41999999999999</c:v>
                </c:pt>
                <c:pt idx="14338">
                  <c:v>141.21</c:v>
                </c:pt>
                <c:pt idx="14339">
                  <c:v>140.74</c:v>
                </c:pt>
                <c:pt idx="14340">
                  <c:v>145.04</c:v>
                </c:pt>
                <c:pt idx="14341">
                  <c:v>139.30000000000001</c:v>
                </c:pt>
                <c:pt idx="14342">
                  <c:v>138.47</c:v>
                </c:pt>
                <c:pt idx="14343">
                  <c:v>144.11000000000001</c:v>
                </c:pt>
                <c:pt idx="14344">
                  <c:v>137.61000000000001</c:v>
                </c:pt>
                <c:pt idx="14345">
                  <c:v>139.75</c:v>
                </c:pt>
                <c:pt idx="14346">
                  <c:v>146.1</c:v>
                </c:pt>
                <c:pt idx="14347">
                  <c:v>139.88</c:v>
                </c:pt>
                <c:pt idx="14348">
                  <c:v>140.76</c:v>
                </c:pt>
                <c:pt idx="14349">
                  <c:v>150.18</c:v>
                </c:pt>
                <c:pt idx="14350">
                  <c:v>142.04</c:v>
                </c:pt>
                <c:pt idx="14351">
                  <c:v>143.71</c:v>
                </c:pt>
                <c:pt idx="14352">
                  <c:v>141.77000000000001</c:v>
                </c:pt>
                <c:pt idx="14353">
                  <c:v>142.44999999999999</c:v>
                </c:pt>
                <c:pt idx="14354">
                  <c:v>140.96</c:v>
                </c:pt>
                <c:pt idx="14355">
                  <c:v>140.33000000000001</c:v>
                </c:pt>
                <c:pt idx="14356">
                  <c:v>140.22999999999999</c:v>
                </c:pt>
                <c:pt idx="14357">
                  <c:v>145.44</c:v>
                </c:pt>
                <c:pt idx="14358">
                  <c:v>141.79</c:v>
                </c:pt>
                <c:pt idx="14359">
                  <c:v>142.88</c:v>
                </c:pt>
                <c:pt idx="14360">
                  <c:v>146.80000000000001</c:v>
                </c:pt>
                <c:pt idx="14361">
                  <c:v>142.15</c:v>
                </c:pt>
                <c:pt idx="14362">
                  <c:v>142.57</c:v>
                </c:pt>
                <c:pt idx="14363">
                  <c:v>147.83000000000001</c:v>
                </c:pt>
                <c:pt idx="14364">
                  <c:v>141.99</c:v>
                </c:pt>
                <c:pt idx="14365">
                  <c:v>141.63999999999999</c:v>
                </c:pt>
                <c:pt idx="14366">
                  <c:v>146.83000000000001</c:v>
                </c:pt>
                <c:pt idx="14367">
                  <c:v>142.27000000000001</c:v>
                </c:pt>
                <c:pt idx="14368">
                  <c:v>144.03</c:v>
                </c:pt>
                <c:pt idx="14369">
                  <c:v>149.02000000000001</c:v>
                </c:pt>
                <c:pt idx="14370">
                  <c:v>144.99</c:v>
                </c:pt>
                <c:pt idx="14371">
                  <c:v>143.25</c:v>
                </c:pt>
                <c:pt idx="14372">
                  <c:v>148.63999999999999</c:v>
                </c:pt>
                <c:pt idx="14373">
                  <c:v>142.85</c:v>
                </c:pt>
                <c:pt idx="14374">
                  <c:v>141.77000000000001</c:v>
                </c:pt>
                <c:pt idx="14375">
                  <c:v>148.51</c:v>
                </c:pt>
                <c:pt idx="14376">
                  <c:v>141.54</c:v>
                </c:pt>
                <c:pt idx="14377">
                  <c:v>140.51</c:v>
                </c:pt>
                <c:pt idx="14378">
                  <c:v>140.03</c:v>
                </c:pt>
                <c:pt idx="14379">
                  <c:v>141.62</c:v>
                </c:pt>
                <c:pt idx="14380">
                  <c:v>141.79</c:v>
                </c:pt>
                <c:pt idx="14381">
                  <c:v>142.72</c:v>
                </c:pt>
                <c:pt idx="14382">
                  <c:v>143.43</c:v>
                </c:pt>
                <c:pt idx="14383">
                  <c:v>143.86000000000001</c:v>
                </c:pt>
                <c:pt idx="14384">
                  <c:v>143.81</c:v>
                </c:pt>
                <c:pt idx="14385">
                  <c:v>141.52000000000001</c:v>
                </c:pt>
                <c:pt idx="14386">
                  <c:v>146.94999999999999</c:v>
                </c:pt>
                <c:pt idx="14387">
                  <c:v>143.91</c:v>
                </c:pt>
                <c:pt idx="14388">
                  <c:v>142.72</c:v>
                </c:pt>
                <c:pt idx="14389">
                  <c:v>147.78</c:v>
                </c:pt>
                <c:pt idx="14390">
                  <c:v>142.09</c:v>
                </c:pt>
                <c:pt idx="14391">
                  <c:v>141.38999999999999</c:v>
                </c:pt>
                <c:pt idx="14392">
                  <c:v>145.69</c:v>
                </c:pt>
                <c:pt idx="14393">
                  <c:v>141.29</c:v>
                </c:pt>
                <c:pt idx="14394">
                  <c:v>140.56</c:v>
                </c:pt>
                <c:pt idx="14395">
                  <c:v>145.77000000000001</c:v>
                </c:pt>
                <c:pt idx="14396">
                  <c:v>143.1</c:v>
                </c:pt>
                <c:pt idx="14397">
                  <c:v>142.75</c:v>
                </c:pt>
                <c:pt idx="14398">
                  <c:v>148.11000000000001</c:v>
                </c:pt>
                <c:pt idx="14399">
                  <c:v>144.03</c:v>
                </c:pt>
                <c:pt idx="14400">
                  <c:v>144.49</c:v>
                </c:pt>
                <c:pt idx="14401">
                  <c:v>150.53</c:v>
                </c:pt>
                <c:pt idx="14402">
                  <c:v>144.56</c:v>
                </c:pt>
                <c:pt idx="14403">
                  <c:v>144.18</c:v>
                </c:pt>
                <c:pt idx="14404">
                  <c:v>152.04</c:v>
                </c:pt>
                <c:pt idx="14405">
                  <c:v>143.97999999999999</c:v>
                </c:pt>
                <c:pt idx="14406">
                  <c:v>142.37</c:v>
                </c:pt>
                <c:pt idx="14407">
                  <c:v>141.97</c:v>
                </c:pt>
                <c:pt idx="14408">
                  <c:v>141.88999999999999</c:v>
                </c:pt>
                <c:pt idx="14409">
                  <c:v>140.88999999999999</c:v>
                </c:pt>
                <c:pt idx="14410">
                  <c:v>142.80000000000001</c:v>
                </c:pt>
                <c:pt idx="14411">
                  <c:v>141.36000000000001</c:v>
                </c:pt>
                <c:pt idx="14412">
                  <c:v>143.43</c:v>
                </c:pt>
                <c:pt idx="14413">
                  <c:v>143.18</c:v>
                </c:pt>
                <c:pt idx="14414">
                  <c:v>141.79</c:v>
                </c:pt>
                <c:pt idx="14415">
                  <c:v>146.78</c:v>
                </c:pt>
                <c:pt idx="14416">
                  <c:v>141.72</c:v>
                </c:pt>
                <c:pt idx="14417">
                  <c:v>142.94999999999999</c:v>
                </c:pt>
                <c:pt idx="14418">
                  <c:v>148.36000000000001</c:v>
                </c:pt>
                <c:pt idx="14419">
                  <c:v>144.03</c:v>
                </c:pt>
                <c:pt idx="14420">
                  <c:v>143.08000000000001</c:v>
                </c:pt>
                <c:pt idx="14421">
                  <c:v>147.68</c:v>
                </c:pt>
                <c:pt idx="14422">
                  <c:v>142.15</c:v>
                </c:pt>
                <c:pt idx="14423">
                  <c:v>142.97999999999999</c:v>
                </c:pt>
                <c:pt idx="14424">
                  <c:v>147.83000000000001</c:v>
                </c:pt>
                <c:pt idx="14425">
                  <c:v>142.75</c:v>
                </c:pt>
                <c:pt idx="14426">
                  <c:v>143.78</c:v>
                </c:pt>
                <c:pt idx="14427">
                  <c:v>149.52000000000001</c:v>
                </c:pt>
                <c:pt idx="14428">
                  <c:v>142.72</c:v>
                </c:pt>
                <c:pt idx="14429">
                  <c:v>141.99</c:v>
                </c:pt>
                <c:pt idx="14430">
                  <c:v>147.26</c:v>
                </c:pt>
                <c:pt idx="14431">
                  <c:v>141.38999999999999</c:v>
                </c:pt>
                <c:pt idx="14432">
                  <c:v>141.84</c:v>
                </c:pt>
                <c:pt idx="14433">
                  <c:v>149.62</c:v>
                </c:pt>
                <c:pt idx="14434">
                  <c:v>140.18</c:v>
                </c:pt>
                <c:pt idx="14435">
                  <c:v>139.83000000000001</c:v>
                </c:pt>
                <c:pt idx="14436">
                  <c:v>140.41</c:v>
                </c:pt>
                <c:pt idx="14437">
                  <c:v>139.12</c:v>
                </c:pt>
                <c:pt idx="14438">
                  <c:v>139.75</c:v>
                </c:pt>
                <c:pt idx="14439">
                  <c:v>140.41</c:v>
                </c:pt>
                <c:pt idx="14440">
                  <c:v>141.29</c:v>
                </c:pt>
                <c:pt idx="14441">
                  <c:v>142.37</c:v>
                </c:pt>
                <c:pt idx="14442">
                  <c:v>144.49</c:v>
                </c:pt>
                <c:pt idx="14443">
                  <c:v>144.36000000000001</c:v>
                </c:pt>
                <c:pt idx="14444">
                  <c:v>148.74</c:v>
                </c:pt>
                <c:pt idx="14445">
                  <c:v>145.13999999999999</c:v>
                </c:pt>
                <c:pt idx="14446">
                  <c:v>145.57</c:v>
                </c:pt>
                <c:pt idx="14447">
                  <c:v>150.65</c:v>
                </c:pt>
                <c:pt idx="14448">
                  <c:v>144.36000000000001</c:v>
                </c:pt>
                <c:pt idx="14449">
                  <c:v>144.08000000000001</c:v>
                </c:pt>
                <c:pt idx="14450">
                  <c:v>150.15</c:v>
                </c:pt>
                <c:pt idx="14451">
                  <c:v>146.02000000000001</c:v>
                </c:pt>
                <c:pt idx="14452">
                  <c:v>145.29</c:v>
                </c:pt>
                <c:pt idx="14453">
                  <c:v>149.82</c:v>
                </c:pt>
                <c:pt idx="14454">
                  <c:v>144.49</c:v>
                </c:pt>
                <c:pt idx="14455">
                  <c:v>143.5</c:v>
                </c:pt>
                <c:pt idx="14456">
                  <c:v>148.46</c:v>
                </c:pt>
                <c:pt idx="14457">
                  <c:v>144.46</c:v>
                </c:pt>
                <c:pt idx="14458">
                  <c:v>145.04</c:v>
                </c:pt>
                <c:pt idx="14459">
                  <c:v>152.34</c:v>
                </c:pt>
                <c:pt idx="14460">
                  <c:v>147</c:v>
                </c:pt>
                <c:pt idx="14461">
                  <c:v>144.96</c:v>
                </c:pt>
                <c:pt idx="14462">
                  <c:v>154.58000000000001</c:v>
                </c:pt>
                <c:pt idx="14463">
                  <c:v>145.63999999999999</c:v>
                </c:pt>
                <c:pt idx="14464">
                  <c:v>145.75</c:v>
                </c:pt>
                <c:pt idx="14465">
                  <c:v>145.29</c:v>
                </c:pt>
                <c:pt idx="14466">
                  <c:v>145.12</c:v>
                </c:pt>
                <c:pt idx="14467">
                  <c:v>144.66</c:v>
                </c:pt>
                <c:pt idx="14468">
                  <c:v>143.55000000000001</c:v>
                </c:pt>
                <c:pt idx="14469">
                  <c:v>142.66999999999999</c:v>
                </c:pt>
                <c:pt idx="14470">
                  <c:v>148.21</c:v>
                </c:pt>
                <c:pt idx="14471">
                  <c:v>143.86000000000001</c:v>
                </c:pt>
                <c:pt idx="14472">
                  <c:v>143.33000000000001</c:v>
                </c:pt>
                <c:pt idx="14473">
                  <c:v>148.41</c:v>
                </c:pt>
                <c:pt idx="14474">
                  <c:v>143.03</c:v>
                </c:pt>
                <c:pt idx="14475">
                  <c:v>141.82</c:v>
                </c:pt>
                <c:pt idx="14476">
                  <c:v>146.16999999999999</c:v>
                </c:pt>
                <c:pt idx="14477">
                  <c:v>140.76</c:v>
                </c:pt>
                <c:pt idx="14478">
                  <c:v>141.04</c:v>
                </c:pt>
                <c:pt idx="14479">
                  <c:v>146.05000000000001</c:v>
                </c:pt>
                <c:pt idx="14480">
                  <c:v>140.91</c:v>
                </c:pt>
                <c:pt idx="14481">
                  <c:v>140.84</c:v>
                </c:pt>
                <c:pt idx="14482">
                  <c:v>146.05000000000001</c:v>
                </c:pt>
                <c:pt idx="14483">
                  <c:v>141.38999999999999</c:v>
                </c:pt>
                <c:pt idx="14484">
                  <c:v>142.22</c:v>
                </c:pt>
                <c:pt idx="14485">
                  <c:v>147.61000000000001</c:v>
                </c:pt>
                <c:pt idx="14486">
                  <c:v>143.30000000000001</c:v>
                </c:pt>
                <c:pt idx="14487">
                  <c:v>143.28</c:v>
                </c:pt>
                <c:pt idx="14488">
                  <c:v>147.94</c:v>
                </c:pt>
                <c:pt idx="14489">
                  <c:v>143.1</c:v>
                </c:pt>
                <c:pt idx="14490">
                  <c:v>144.08000000000001</c:v>
                </c:pt>
                <c:pt idx="14491">
                  <c:v>152.41999999999999</c:v>
                </c:pt>
                <c:pt idx="14492">
                  <c:v>144.41</c:v>
                </c:pt>
                <c:pt idx="14493">
                  <c:v>144.49</c:v>
                </c:pt>
                <c:pt idx="14494">
                  <c:v>143.53</c:v>
                </c:pt>
                <c:pt idx="14495">
                  <c:v>143.15</c:v>
                </c:pt>
                <c:pt idx="14496">
                  <c:v>142.47</c:v>
                </c:pt>
                <c:pt idx="14497">
                  <c:v>140.79</c:v>
                </c:pt>
                <c:pt idx="14498">
                  <c:v>139.53</c:v>
                </c:pt>
                <c:pt idx="14499">
                  <c:v>139.55000000000001</c:v>
                </c:pt>
                <c:pt idx="14500">
                  <c:v>141.09</c:v>
                </c:pt>
                <c:pt idx="14501">
                  <c:v>141.21</c:v>
                </c:pt>
                <c:pt idx="14502">
                  <c:v>145.80000000000001</c:v>
                </c:pt>
                <c:pt idx="14503">
                  <c:v>140.41</c:v>
                </c:pt>
                <c:pt idx="14504">
                  <c:v>142.57</c:v>
                </c:pt>
                <c:pt idx="14505">
                  <c:v>148.04</c:v>
                </c:pt>
                <c:pt idx="14506">
                  <c:v>144.49</c:v>
                </c:pt>
                <c:pt idx="14507">
                  <c:v>145.59</c:v>
                </c:pt>
                <c:pt idx="14508">
                  <c:v>151.08000000000001</c:v>
                </c:pt>
                <c:pt idx="14509">
                  <c:v>145.41999999999999</c:v>
                </c:pt>
                <c:pt idx="14510">
                  <c:v>145.75</c:v>
                </c:pt>
                <c:pt idx="14511">
                  <c:v>150.6</c:v>
                </c:pt>
                <c:pt idx="14512">
                  <c:v>145.57</c:v>
                </c:pt>
                <c:pt idx="14513">
                  <c:v>145.02000000000001</c:v>
                </c:pt>
                <c:pt idx="14514">
                  <c:v>152.32</c:v>
                </c:pt>
                <c:pt idx="14515">
                  <c:v>147.13</c:v>
                </c:pt>
                <c:pt idx="14516">
                  <c:v>146.47999999999999</c:v>
                </c:pt>
                <c:pt idx="14517">
                  <c:v>153.75</c:v>
                </c:pt>
                <c:pt idx="14518">
                  <c:v>146.16999999999999</c:v>
                </c:pt>
                <c:pt idx="14519">
                  <c:v>145.62</c:v>
                </c:pt>
                <c:pt idx="14520">
                  <c:v>156.57</c:v>
                </c:pt>
                <c:pt idx="14521">
                  <c:v>145.22</c:v>
                </c:pt>
                <c:pt idx="14522">
                  <c:v>144.96</c:v>
                </c:pt>
                <c:pt idx="14523">
                  <c:v>146.12</c:v>
                </c:pt>
                <c:pt idx="14524">
                  <c:v>146.85</c:v>
                </c:pt>
                <c:pt idx="14525">
                  <c:v>147.13</c:v>
                </c:pt>
                <c:pt idx="14526">
                  <c:v>145.07</c:v>
                </c:pt>
                <c:pt idx="14527">
                  <c:v>144.46</c:v>
                </c:pt>
                <c:pt idx="14528">
                  <c:v>150.58000000000001</c:v>
                </c:pt>
                <c:pt idx="14529">
                  <c:v>143.88</c:v>
                </c:pt>
                <c:pt idx="14530">
                  <c:v>143.81</c:v>
                </c:pt>
                <c:pt idx="14531">
                  <c:v>149.85</c:v>
                </c:pt>
                <c:pt idx="14532">
                  <c:v>144.81</c:v>
                </c:pt>
                <c:pt idx="14533">
                  <c:v>145.52000000000001</c:v>
                </c:pt>
                <c:pt idx="14534">
                  <c:v>151.21</c:v>
                </c:pt>
                <c:pt idx="14535">
                  <c:v>145.77000000000001</c:v>
                </c:pt>
                <c:pt idx="14536">
                  <c:v>144.56</c:v>
                </c:pt>
                <c:pt idx="14537">
                  <c:v>149.75</c:v>
                </c:pt>
                <c:pt idx="14538">
                  <c:v>144.41</c:v>
                </c:pt>
                <c:pt idx="14539">
                  <c:v>143.66</c:v>
                </c:pt>
                <c:pt idx="14540">
                  <c:v>149.32</c:v>
                </c:pt>
                <c:pt idx="14541">
                  <c:v>142.82</c:v>
                </c:pt>
                <c:pt idx="14542">
                  <c:v>142.82</c:v>
                </c:pt>
                <c:pt idx="14543">
                  <c:v>149.55000000000001</c:v>
                </c:pt>
                <c:pt idx="14544">
                  <c:v>144.56</c:v>
                </c:pt>
                <c:pt idx="14545">
                  <c:v>144.08000000000001</c:v>
                </c:pt>
                <c:pt idx="14546">
                  <c:v>150.53</c:v>
                </c:pt>
                <c:pt idx="14547">
                  <c:v>142.15</c:v>
                </c:pt>
                <c:pt idx="14548">
                  <c:v>140.51</c:v>
                </c:pt>
                <c:pt idx="14549">
                  <c:v>141.41</c:v>
                </c:pt>
                <c:pt idx="14550">
                  <c:v>143</c:v>
                </c:pt>
                <c:pt idx="14551">
                  <c:v>144.08000000000001</c:v>
                </c:pt>
                <c:pt idx="14552">
                  <c:v>144.13</c:v>
                </c:pt>
                <c:pt idx="14553">
                  <c:v>143.55000000000001</c:v>
                </c:pt>
                <c:pt idx="14554">
                  <c:v>141.69</c:v>
                </c:pt>
                <c:pt idx="14555">
                  <c:v>141.34</c:v>
                </c:pt>
                <c:pt idx="14556">
                  <c:v>140.94</c:v>
                </c:pt>
                <c:pt idx="14557">
                  <c:v>146.4</c:v>
                </c:pt>
                <c:pt idx="14558">
                  <c:v>140.76</c:v>
                </c:pt>
                <c:pt idx="14559">
                  <c:v>139.1</c:v>
                </c:pt>
                <c:pt idx="14560">
                  <c:v>144.03</c:v>
                </c:pt>
                <c:pt idx="14561">
                  <c:v>138.57</c:v>
                </c:pt>
                <c:pt idx="14562">
                  <c:v>138.38999999999999</c:v>
                </c:pt>
                <c:pt idx="14563">
                  <c:v>143.05000000000001</c:v>
                </c:pt>
                <c:pt idx="14564">
                  <c:v>139.07</c:v>
                </c:pt>
                <c:pt idx="14565">
                  <c:v>141.04</c:v>
                </c:pt>
                <c:pt idx="14566">
                  <c:v>146.72999999999999</c:v>
                </c:pt>
                <c:pt idx="14567">
                  <c:v>142.5</c:v>
                </c:pt>
                <c:pt idx="14568">
                  <c:v>142.66999999999999</c:v>
                </c:pt>
                <c:pt idx="14569">
                  <c:v>147.63</c:v>
                </c:pt>
                <c:pt idx="14570">
                  <c:v>142.94999999999999</c:v>
                </c:pt>
                <c:pt idx="14571">
                  <c:v>143.25</c:v>
                </c:pt>
                <c:pt idx="14572">
                  <c:v>148.72</c:v>
                </c:pt>
                <c:pt idx="14573">
                  <c:v>143.71</c:v>
                </c:pt>
                <c:pt idx="14574">
                  <c:v>143.53</c:v>
                </c:pt>
                <c:pt idx="14575">
                  <c:v>153.44999999999999</c:v>
                </c:pt>
                <c:pt idx="14576">
                  <c:v>145.13999999999999</c:v>
                </c:pt>
                <c:pt idx="14577">
                  <c:v>143.96</c:v>
                </c:pt>
                <c:pt idx="14578">
                  <c:v>142.09</c:v>
                </c:pt>
                <c:pt idx="14579">
                  <c:v>141.47</c:v>
                </c:pt>
                <c:pt idx="14580">
                  <c:v>141.36000000000001</c:v>
                </c:pt>
                <c:pt idx="14581">
                  <c:v>140.61000000000001</c:v>
                </c:pt>
                <c:pt idx="14582">
                  <c:v>141.57</c:v>
                </c:pt>
                <c:pt idx="14583">
                  <c:v>146.94999999999999</c:v>
                </c:pt>
                <c:pt idx="14584">
                  <c:v>142.9</c:v>
                </c:pt>
                <c:pt idx="14585">
                  <c:v>142.12</c:v>
                </c:pt>
                <c:pt idx="14586">
                  <c:v>147.99</c:v>
                </c:pt>
                <c:pt idx="14587">
                  <c:v>143.30000000000001</c:v>
                </c:pt>
                <c:pt idx="14588">
                  <c:v>144.06</c:v>
                </c:pt>
                <c:pt idx="14589">
                  <c:v>150.63</c:v>
                </c:pt>
                <c:pt idx="14590">
                  <c:v>146.72999999999999</c:v>
                </c:pt>
                <c:pt idx="14591">
                  <c:v>145.72</c:v>
                </c:pt>
                <c:pt idx="14592">
                  <c:v>149.82</c:v>
                </c:pt>
                <c:pt idx="14593">
                  <c:v>143.83000000000001</c:v>
                </c:pt>
                <c:pt idx="14594">
                  <c:v>143.4</c:v>
                </c:pt>
                <c:pt idx="14595">
                  <c:v>147.47999999999999</c:v>
                </c:pt>
                <c:pt idx="14596">
                  <c:v>143.33000000000001</c:v>
                </c:pt>
                <c:pt idx="14597">
                  <c:v>143.28</c:v>
                </c:pt>
                <c:pt idx="14598">
                  <c:v>147.61000000000001</c:v>
                </c:pt>
                <c:pt idx="14599">
                  <c:v>141.66999999999999</c:v>
                </c:pt>
                <c:pt idx="14600">
                  <c:v>141.57</c:v>
                </c:pt>
                <c:pt idx="14601">
                  <c:v>148.26</c:v>
                </c:pt>
                <c:pt idx="14602">
                  <c:v>142.82</c:v>
                </c:pt>
                <c:pt idx="14603">
                  <c:v>142.57</c:v>
                </c:pt>
                <c:pt idx="14604">
                  <c:v>143.38</c:v>
                </c:pt>
                <c:pt idx="14605">
                  <c:v>143.35</c:v>
                </c:pt>
                <c:pt idx="14606">
                  <c:v>143.71</c:v>
                </c:pt>
                <c:pt idx="14607">
                  <c:v>142.77000000000001</c:v>
                </c:pt>
                <c:pt idx="14608">
                  <c:v>145.04</c:v>
                </c:pt>
                <c:pt idx="14609">
                  <c:v>144.31</c:v>
                </c:pt>
                <c:pt idx="14610">
                  <c:v>143.72999999999999</c:v>
                </c:pt>
                <c:pt idx="14611">
                  <c:v>142.94999999999999</c:v>
                </c:pt>
                <c:pt idx="14612">
                  <c:v>147.47999999999999</c:v>
                </c:pt>
                <c:pt idx="14613">
                  <c:v>142.66999999999999</c:v>
                </c:pt>
                <c:pt idx="14614">
                  <c:v>142.37</c:v>
                </c:pt>
                <c:pt idx="14615">
                  <c:v>147.63</c:v>
                </c:pt>
                <c:pt idx="14616">
                  <c:v>142.97999999999999</c:v>
                </c:pt>
                <c:pt idx="14617">
                  <c:v>142.4</c:v>
                </c:pt>
                <c:pt idx="14618">
                  <c:v>146.27000000000001</c:v>
                </c:pt>
                <c:pt idx="14619">
                  <c:v>138.97</c:v>
                </c:pt>
                <c:pt idx="14620">
                  <c:v>139.4</c:v>
                </c:pt>
                <c:pt idx="14621">
                  <c:v>145.04</c:v>
                </c:pt>
                <c:pt idx="14622">
                  <c:v>141.34</c:v>
                </c:pt>
                <c:pt idx="14623">
                  <c:v>141.11000000000001</c:v>
                </c:pt>
                <c:pt idx="14624">
                  <c:v>145.91999999999999</c:v>
                </c:pt>
                <c:pt idx="14625">
                  <c:v>140.31</c:v>
                </c:pt>
                <c:pt idx="14626">
                  <c:v>140.86000000000001</c:v>
                </c:pt>
                <c:pt idx="14627">
                  <c:v>145.52000000000001</c:v>
                </c:pt>
                <c:pt idx="14628">
                  <c:v>140.08000000000001</c:v>
                </c:pt>
                <c:pt idx="14629">
                  <c:v>138.49</c:v>
                </c:pt>
                <c:pt idx="14630">
                  <c:v>145.22</c:v>
                </c:pt>
                <c:pt idx="14631">
                  <c:v>139.30000000000001</c:v>
                </c:pt>
                <c:pt idx="14632">
                  <c:v>138.72</c:v>
                </c:pt>
                <c:pt idx="14633">
                  <c:v>140.08000000000001</c:v>
                </c:pt>
                <c:pt idx="14634">
                  <c:v>138.97</c:v>
                </c:pt>
                <c:pt idx="14635">
                  <c:v>139.58000000000001</c:v>
                </c:pt>
                <c:pt idx="14636">
                  <c:v>139.69999999999999</c:v>
                </c:pt>
                <c:pt idx="14637">
                  <c:v>138.80000000000001</c:v>
                </c:pt>
                <c:pt idx="14638">
                  <c:v>138.82</c:v>
                </c:pt>
                <c:pt idx="14639">
                  <c:v>138.72</c:v>
                </c:pt>
                <c:pt idx="14640">
                  <c:v>139.33000000000001</c:v>
                </c:pt>
                <c:pt idx="14641">
                  <c:v>143.71</c:v>
                </c:pt>
                <c:pt idx="14642">
                  <c:v>139.02000000000001</c:v>
                </c:pt>
                <c:pt idx="14643">
                  <c:v>137.79</c:v>
                </c:pt>
                <c:pt idx="14644">
                  <c:v>141.91999999999999</c:v>
                </c:pt>
                <c:pt idx="14645">
                  <c:v>137.13</c:v>
                </c:pt>
                <c:pt idx="14646">
                  <c:v>136.86000000000001</c:v>
                </c:pt>
                <c:pt idx="14647">
                  <c:v>141.88999999999999</c:v>
                </c:pt>
                <c:pt idx="14648">
                  <c:v>137.08000000000001</c:v>
                </c:pt>
                <c:pt idx="14649">
                  <c:v>135.57</c:v>
                </c:pt>
                <c:pt idx="14650">
                  <c:v>142.16999999999999</c:v>
                </c:pt>
                <c:pt idx="14651">
                  <c:v>137.21</c:v>
                </c:pt>
                <c:pt idx="14652">
                  <c:v>137.13</c:v>
                </c:pt>
                <c:pt idx="14653">
                  <c:v>142.07</c:v>
                </c:pt>
                <c:pt idx="14654">
                  <c:v>138.34</c:v>
                </c:pt>
                <c:pt idx="14655">
                  <c:v>137.79</c:v>
                </c:pt>
                <c:pt idx="14656">
                  <c:v>144.22999999999999</c:v>
                </c:pt>
                <c:pt idx="14657">
                  <c:v>137.91999999999999</c:v>
                </c:pt>
                <c:pt idx="14658">
                  <c:v>138.34</c:v>
                </c:pt>
                <c:pt idx="14659">
                  <c:v>149.27000000000001</c:v>
                </c:pt>
                <c:pt idx="14660">
                  <c:v>138.37</c:v>
                </c:pt>
                <c:pt idx="14661">
                  <c:v>139.88</c:v>
                </c:pt>
                <c:pt idx="14662">
                  <c:v>141.74</c:v>
                </c:pt>
                <c:pt idx="14663">
                  <c:v>140.68</c:v>
                </c:pt>
                <c:pt idx="14664">
                  <c:v>140.22999999999999</c:v>
                </c:pt>
                <c:pt idx="14665">
                  <c:v>140.06</c:v>
                </c:pt>
                <c:pt idx="14666">
                  <c:v>140.94</c:v>
                </c:pt>
                <c:pt idx="14667">
                  <c:v>145.16999999999999</c:v>
                </c:pt>
                <c:pt idx="14668">
                  <c:v>138.66999999999999</c:v>
                </c:pt>
                <c:pt idx="14669">
                  <c:v>138.75</c:v>
                </c:pt>
                <c:pt idx="14670">
                  <c:v>143.63</c:v>
                </c:pt>
                <c:pt idx="14671">
                  <c:v>138.65</c:v>
                </c:pt>
                <c:pt idx="14672">
                  <c:v>137.99</c:v>
                </c:pt>
                <c:pt idx="14673">
                  <c:v>142.27000000000001</c:v>
                </c:pt>
                <c:pt idx="14674">
                  <c:v>135.88</c:v>
                </c:pt>
                <c:pt idx="14675">
                  <c:v>136.72999999999999</c:v>
                </c:pt>
                <c:pt idx="14676">
                  <c:v>142.02000000000001</c:v>
                </c:pt>
                <c:pt idx="14677">
                  <c:v>135.80000000000001</c:v>
                </c:pt>
                <c:pt idx="14678">
                  <c:v>136.38</c:v>
                </c:pt>
                <c:pt idx="14679">
                  <c:v>142.27000000000001</c:v>
                </c:pt>
                <c:pt idx="14680">
                  <c:v>135.4</c:v>
                </c:pt>
                <c:pt idx="14681">
                  <c:v>135.85</c:v>
                </c:pt>
                <c:pt idx="14682">
                  <c:v>142.19999999999999</c:v>
                </c:pt>
                <c:pt idx="14683">
                  <c:v>138.62</c:v>
                </c:pt>
                <c:pt idx="14684">
                  <c:v>138.34</c:v>
                </c:pt>
                <c:pt idx="14685">
                  <c:v>144.88999999999999</c:v>
                </c:pt>
                <c:pt idx="14686">
                  <c:v>139.19999999999999</c:v>
                </c:pt>
                <c:pt idx="14687">
                  <c:v>138.72</c:v>
                </c:pt>
                <c:pt idx="14688">
                  <c:v>137.34</c:v>
                </c:pt>
                <c:pt idx="14689">
                  <c:v>138.07</c:v>
                </c:pt>
                <c:pt idx="14690">
                  <c:v>139</c:v>
                </c:pt>
                <c:pt idx="14691">
                  <c:v>139.07</c:v>
                </c:pt>
                <c:pt idx="14692">
                  <c:v>138.19</c:v>
                </c:pt>
                <c:pt idx="14693">
                  <c:v>138.12</c:v>
                </c:pt>
                <c:pt idx="14694">
                  <c:v>137.31</c:v>
                </c:pt>
                <c:pt idx="14695">
                  <c:v>138.16999999999999</c:v>
                </c:pt>
                <c:pt idx="14696">
                  <c:v>144.08000000000001</c:v>
                </c:pt>
                <c:pt idx="14697">
                  <c:v>138.22</c:v>
                </c:pt>
                <c:pt idx="14698">
                  <c:v>138.13999999999999</c:v>
                </c:pt>
                <c:pt idx="14699">
                  <c:v>144.96</c:v>
                </c:pt>
                <c:pt idx="14700">
                  <c:v>138.41999999999999</c:v>
                </c:pt>
                <c:pt idx="14701">
                  <c:v>137.46</c:v>
                </c:pt>
                <c:pt idx="14702">
                  <c:v>142.66999999999999</c:v>
                </c:pt>
                <c:pt idx="14703">
                  <c:v>138.22</c:v>
                </c:pt>
                <c:pt idx="14704">
                  <c:v>138.97</c:v>
                </c:pt>
                <c:pt idx="14705">
                  <c:v>145.13999999999999</c:v>
                </c:pt>
                <c:pt idx="14706">
                  <c:v>139.07</c:v>
                </c:pt>
                <c:pt idx="14707">
                  <c:v>138.49</c:v>
                </c:pt>
                <c:pt idx="14708">
                  <c:v>143.38</c:v>
                </c:pt>
                <c:pt idx="14709">
                  <c:v>138.13999999999999</c:v>
                </c:pt>
                <c:pt idx="14710">
                  <c:v>137.94</c:v>
                </c:pt>
                <c:pt idx="14711">
                  <c:v>144.22999999999999</c:v>
                </c:pt>
                <c:pt idx="14712">
                  <c:v>138.02000000000001</c:v>
                </c:pt>
                <c:pt idx="14713">
                  <c:v>138.52000000000001</c:v>
                </c:pt>
                <c:pt idx="14714">
                  <c:v>147.46</c:v>
                </c:pt>
                <c:pt idx="14715">
                  <c:v>138.66999999999999</c:v>
                </c:pt>
                <c:pt idx="14716">
                  <c:v>139.15</c:v>
                </c:pt>
                <c:pt idx="14717">
                  <c:v>139.19999999999999</c:v>
                </c:pt>
                <c:pt idx="14718">
                  <c:v>139.6</c:v>
                </c:pt>
                <c:pt idx="14719">
                  <c:v>139.69999999999999</c:v>
                </c:pt>
                <c:pt idx="14720">
                  <c:v>140.38</c:v>
                </c:pt>
                <c:pt idx="14721">
                  <c:v>141.54</c:v>
                </c:pt>
                <c:pt idx="14722">
                  <c:v>142.4</c:v>
                </c:pt>
                <c:pt idx="14723">
                  <c:v>142.12</c:v>
                </c:pt>
                <c:pt idx="14724">
                  <c:v>141.69</c:v>
                </c:pt>
                <c:pt idx="14725">
                  <c:v>147.05000000000001</c:v>
                </c:pt>
                <c:pt idx="14726">
                  <c:v>142.55000000000001</c:v>
                </c:pt>
                <c:pt idx="14727">
                  <c:v>143.38</c:v>
                </c:pt>
                <c:pt idx="14728">
                  <c:v>148.59</c:v>
                </c:pt>
                <c:pt idx="14729">
                  <c:v>143.35</c:v>
                </c:pt>
                <c:pt idx="14730">
                  <c:v>143.44999999999999</c:v>
                </c:pt>
                <c:pt idx="14731">
                  <c:v>148.54</c:v>
                </c:pt>
                <c:pt idx="14732">
                  <c:v>143.78</c:v>
                </c:pt>
                <c:pt idx="14733">
                  <c:v>142.57</c:v>
                </c:pt>
                <c:pt idx="14734">
                  <c:v>148.94</c:v>
                </c:pt>
                <c:pt idx="14735">
                  <c:v>145.29</c:v>
                </c:pt>
                <c:pt idx="14736">
                  <c:v>145.52000000000001</c:v>
                </c:pt>
                <c:pt idx="14737">
                  <c:v>148.56</c:v>
                </c:pt>
                <c:pt idx="14738">
                  <c:v>142.12</c:v>
                </c:pt>
                <c:pt idx="14739">
                  <c:v>142.27000000000001</c:v>
                </c:pt>
                <c:pt idx="14740">
                  <c:v>148.91999999999999</c:v>
                </c:pt>
                <c:pt idx="14741">
                  <c:v>144.44</c:v>
                </c:pt>
                <c:pt idx="14742">
                  <c:v>144.59</c:v>
                </c:pt>
                <c:pt idx="14743">
                  <c:v>153.94999999999999</c:v>
                </c:pt>
                <c:pt idx="14744">
                  <c:v>143.47999999999999</c:v>
                </c:pt>
                <c:pt idx="14745">
                  <c:v>143.58000000000001</c:v>
                </c:pt>
                <c:pt idx="14746">
                  <c:v>143.4</c:v>
                </c:pt>
                <c:pt idx="14747">
                  <c:v>143.83000000000001</c:v>
                </c:pt>
                <c:pt idx="14748">
                  <c:v>143.35</c:v>
                </c:pt>
                <c:pt idx="14749">
                  <c:v>142.69999999999999</c:v>
                </c:pt>
                <c:pt idx="14750">
                  <c:v>142.82</c:v>
                </c:pt>
                <c:pt idx="14751">
                  <c:v>147.53</c:v>
                </c:pt>
                <c:pt idx="14752">
                  <c:v>140.81</c:v>
                </c:pt>
                <c:pt idx="14753">
                  <c:v>140.38</c:v>
                </c:pt>
                <c:pt idx="14754">
                  <c:v>144.76</c:v>
                </c:pt>
                <c:pt idx="14755">
                  <c:v>140.11000000000001</c:v>
                </c:pt>
                <c:pt idx="14756">
                  <c:v>139.07</c:v>
                </c:pt>
                <c:pt idx="14757">
                  <c:v>144.69</c:v>
                </c:pt>
                <c:pt idx="14758">
                  <c:v>140.63</c:v>
                </c:pt>
                <c:pt idx="14759">
                  <c:v>141.87</c:v>
                </c:pt>
                <c:pt idx="14760">
                  <c:v>147.68</c:v>
                </c:pt>
                <c:pt idx="14761">
                  <c:v>140.94</c:v>
                </c:pt>
                <c:pt idx="14762">
                  <c:v>140.06</c:v>
                </c:pt>
                <c:pt idx="14763">
                  <c:v>146.47999999999999</c:v>
                </c:pt>
                <c:pt idx="14764">
                  <c:v>142.88</c:v>
                </c:pt>
                <c:pt idx="14765">
                  <c:v>143</c:v>
                </c:pt>
                <c:pt idx="14766">
                  <c:v>148.04</c:v>
                </c:pt>
                <c:pt idx="14767">
                  <c:v>141.63999999999999</c:v>
                </c:pt>
                <c:pt idx="14768">
                  <c:v>141.54</c:v>
                </c:pt>
                <c:pt idx="14769">
                  <c:v>147.86000000000001</c:v>
                </c:pt>
                <c:pt idx="14770">
                  <c:v>141.11000000000001</c:v>
                </c:pt>
                <c:pt idx="14771">
                  <c:v>139.43</c:v>
                </c:pt>
                <c:pt idx="14772">
                  <c:v>137.94</c:v>
                </c:pt>
                <c:pt idx="14773">
                  <c:v>139.30000000000001</c:v>
                </c:pt>
                <c:pt idx="14774">
                  <c:v>140.13</c:v>
                </c:pt>
                <c:pt idx="14775">
                  <c:v>141.44</c:v>
                </c:pt>
                <c:pt idx="14776">
                  <c:v>141.26</c:v>
                </c:pt>
                <c:pt idx="14777">
                  <c:v>140.86000000000001</c:v>
                </c:pt>
                <c:pt idx="14778">
                  <c:v>140.18</c:v>
                </c:pt>
                <c:pt idx="14779">
                  <c:v>140.81</c:v>
                </c:pt>
                <c:pt idx="14780">
                  <c:v>146.37</c:v>
                </c:pt>
                <c:pt idx="14781">
                  <c:v>140.58000000000001</c:v>
                </c:pt>
                <c:pt idx="14782">
                  <c:v>140.94</c:v>
                </c:pt>
                <c:pt idx="14783">
                  <c:v>145.52000000000001</c:v>
                </c:pt>
                <c:pt idx="14784">
                  <c:v>140.13</c:v>
                </c:pt>
                <c:pt idx="14785">
                  <c:v>138.6</c:v>
                </c:pt>
                <c:pt idx="14786">
                  <c:v>144.94</c:v>
                </c:pt>
                <c:pt idx="14787">
                  <c:v>140.01</c:v>
                </c:pt>
                <c:pt idx="14788">
                  <c:v>138.44</c:v>
                </c:pt>
                <c:pt idx="14789">
                  <c:v>144.86000000000001</c:v>
                </c:pt>
                <c:pt idx="14790">
                  <c:v>139.4</c:v>
                </c:pt>
                <c:pt idx="14791">
                  <c:v>140.28</c:v>
                </c:pt>
                <c:pt idx="14792">
                  <c:v>145.22</c:v>
                </c:pt>
                <c:pt idx="14793">
                  <c:v>139.85</c:v>
                </c:pt>
                <c:pt idx="14794">
                  <c:v>140.28</c:v>
                </c:pt>
                <c:pt idx="14795">
                  <c:v>146.47999999999999</c:v>
                </c:pt>
                <c:pt idx="14796">
                  <c:v>140.79</c:v>
                </c:pt>
                <c:pt idx="14797">
                  <c:v>139.63</c:v>
                </c:pt>
                <c:pt idx="14798">
                  <c:v>146.97999999999999</c:v>
                </c:pt>
                <c:pt idx="14799">
                  <c:v>139</c:v>
                </c:pt>
                <c:pt idx="14800">
                  <c:v>138.13999999999999</c:v>
                </c:pt>
                <c:pt idx="14801">
                  <c:v>137.74</c:v>
                </c:pt>
                <c:pt idx="14802">
                  <c:v>137.71</c:v>
                </c:pt>
                <c:pt idx="14803">
                  <c:v>138.19</c:v>
                </c:pt>
                <c:pt idx="14804">
                  <c:v>137.99</c:v>
                </c:pt>
                <c:pt idx="14805">
                  <c:v>136.46</c:v>
                </c:pt>
                <c:pt idx="14806">
                  <c:v>140.58000000000001</c:v>
                </c:pt>
                <c:pt idx="14807">
                  <c:v>137.13</c:v>
                </c:pt>
                <c:pt idx="14808">
                  <c:v>136.47999999999999</c:v>
                </c:pt>
                <c:pt idx="14809">
                  <c:v>141.77000000000001</c:v>
                </c:pt>
                <c:pt idx="14810">
                  <c:v>137.44</c:v>
                </c:pt>
                <c:pt idx="14811">
                  <c:v>137.87</c:v>
                </c:pt>
                <c:pt idx="14812">
                  <c:v>141.13999999999999</c:v>
                </c:pt>
                <c:pt idx="14813">
                  <c:v>135.75</c:v>
                </c:pt>
                <c:pt idx="14814">
                  <c:v>135.97999999999999</c:v>
                </c:pt>
                <c:pt idx="14815">
                  <c:v>141.66999999999999</c:v>
                </c:pt>
                <c:pt idx="14816">
                  <c:v>137.56</c:v>
                </c:pt>
                <c:pt idx="14817">
                  <c:v>136.83000000000001</c:v>
                </c:pt>
                <c:pt idx="14818">
                  <c:v>142.88</c:v>
                </c:pt>
                <c:pt idx="14819">
                  <c:v>137.11000000000001</c:v>
                </c:pt>
                <c:pt idx="14820">
                  <c:v>138.41999999999999</c:v>
                </c:pt>
                <c:pt idx="14821">
                  <c:v>142.52000000000001</c:v>
                </c:pt>
                <c:pt idx="14822">
                  <c:v>138.02000000000001</c:v>
                </c:pt>
                <c:pt idx="14823">
                  <c:v>138.87</c:v>
                </c:pt>
                <c:pt idx="14824">
                  <c:v>145.47</c:v>
                </c:pt>
                <c:pt idx="14825">
                  <c:v>138.44</c:v>
                </c:pt>
                <c:pt idx="14826">
                  <c:v>137.19</c:v>
                </c:pt>
                <c:pt idx="14827">
                  <c:v>149.65</c:v>
                </c:pt>
                <c:pt idx="14828">
                  <c:v>138.27000000000001</c:v>
                </c:pt>
                <c:pt idx="14829">
                  <c:v>139.22</c:v>
                </c:pt>
                <c:pt idx="14830">
                  <c:v>138.41999999999999</c:v>
                </c:pt>
                <c:pt idx="14831">
                  <c:v>138.6</c:v>
                </c:pt>
                <c:pt idx="14832">
                  <c:v>137.63999999999999</c:v>
                </c:pt>
                <c:pt idx="14833">
                  <c:v>138.91999999999999</c:v>
                </c:pt>
                <c:pt idx="14834">
                  <c:v>140.03</c:v>
                </c:pt>
                <c:pt idx="14835">
                  <c:v>145.37</c:v>
                </c:pt>
                <c:pt idx="14836">
                  <c:v>140.86000000000001</c:v>
                </c:pt>
                <c:pt idx="14837">
                  <c:v>140.56</c:v>
                </c:pt>
                <c:pt idx="14838">
                  <c:v>147.66</c:v>
                </c:pt>
                <c:pt idx="14839">
                  <c:v>143.4</c:v>
                </c:pt>
                <c:pt idx="14840">
                  <c:v>143.53</c:v>
                </c:pt>
                <c:pt idx="14841">
                  <c:v>147.56</c:v>
                </c:pt>
                <c:pt idx="14842">
                  <c:v>141.87</c:v>
                </c:pt>
                <c:pt idx="14843">
                  <c:v>141.04</c:v>
                </c:pt>
                <c:pt idx="14844">
                  <c:v>146.4</c:v>
                </c:pt>
                <c:pt idx="14845">
                  <c:v>141.52000000000001</c:v>
                </c:pt>
                <c:pt idx="14846">
                  <c:v>142.09</c:v>
                </c:pt>
                <c:pt idx="14847">
                  <c:v>146.69999999999999</c:v>
                </c:pt>
                <c:pt idx="14848">
                  <c:v>142.75</c:v>
                </c:pt>
                <c:pt idx="14849">
                  <c:v>144.38999999999999</c:v>
                </c:pt>
                <c:pt idx="14850">
                  <c:v>150.13</c:v>
                </c:pt>
                <c:pt idx="14851">
                  <c:v>142.35</c:v>
                </c:pt>
                <c:pt idx="14852">
                  <c:v>140.26</c:v>
                </c:pt>
                <c:pt idx="14853">
                  <c:v>148.63999999999999</c:v>
                </c:pt>
                <c:pt idx="14854">
                  <c:v>140.76</c:v>
                </c:pt>
                <c:pt idx="14855">
                  <c:v>140.91</c:v>
                </c:pt>
                <c:pt idx="14856">
                  <c:v>140.71</c:v>
                </c:pt>
                <c:pt idx="14857">
                  <c:v>141.04</c:v>
                </c:pt>
                <c:pt idx="14858">
                  <c:v>140.81</c:v>
                </c:pt>
                <c:pt idx="14859">
                  <c:v>142.19999999999999</c:v>
                </c:pt>
                <c:pt idx="14860">
                  <c:v>143.76</c:v>
                </c:pt>
                <c:pt idx="14861">
                  <c:v>141.97</c:v>
                </c:pt>
                <c:pt idx="14862">
                  <c:v>140.28</c:v>
                </c:pt>
                <c:pt idx="14863">
                  <c:v>142.25</c:v>
                </c:pt>
                <c:pt idx="14864">
                  <c:v>147.83000000000001</c:v>
                </c:pt>
                <c:pt idx="14865">
                  <c:v>142.93</c:v>
                </c:pt>
                <c:pt idx="14866">
                  <c:v>141.82</c:v>
                </c:pt>
                <c:pt idx="14867">
                  <c:v>146.12</c:v>
                </c:pt>
                <c:pt idx="14868">
                  <c:v>141.49</c:v>
                </c:pt>
                <c:pt idx="14869">
                  <c:v>141.91999999999999</c:v>
                </c:pt>
                <c:pt idx="14870">
                  <c:v>146.83000000000001</c:v>
                </c:pt>
                <c:pt idx="14871">
                  <c:v>143.4</c:v>
                </c:pt>
                <c:pt idx="14872">
                  <c:v>142.82</c:v>
                </c:pt>
                <c:pt idx="14873">
                  <c:v>148.49</c:v>
                </c:pt>
                <c:pt idx="14874">
                  <c:v>144.13</c:v>
                </c:pt>
                <c:pt idx="14875">
                  <c:v>144.79</c:v>
                </c:pt>
                <c:pt idx="14876">
                  <c:v>151.21</c:v>
                </c:pt>
                <c:pt idx="14877">
                  <c:v>147.53</c:v>
                </c:pt>
                <c:pt idx="14878">
                  <c:v>147</c:v>
                </c:pt>
                <c:pt idx="14879">
                  <c:v>152.09</c:v>
                </c:pt>
                <c:pt idx="14880">
                  <c:v>145.94999999999999</c:v>
                </c:pt>
                <c:pt idx="14881">
                  <c:v>146.1</c:v>
                </c:pt>
                <c:pt idx="14882">
                  <c:v>154.15</c:v>
                </c:pt>
                <c:pt idx="14883">
                  <c:v>144.59</c:v>
                </c:pt>
                <c:pt idx="14884">
                  <c:v>144.41</c:v>
                </c:pt>
                <c:pt idx="14885">
                  <c:v>144.46</c:v>
                </c:pt>
                <c:pt idx="14886">
                  <c:v>143.33000000000001</c:v>
                </c:pt>
                <c:pt idx="14887">
                  <c:v>142.97999999999999</c:v>
                </c:pt>
                <c:pt idx="14888">
                  <c:v>140.56</c:v>
                </c:pt>
                <c:pt idx="14889">
                  <c:v>140.84</c:v>
                </c:pt>
                <c:pt idx="14890">
                  <c:v>145.22</c:v>
                </c:pt>
                <c:pt idx="14891">
                  <c:v>141.34</c:v>
                </c:pt>
                <c:pt idx="14892">
                  <c:v>141.44</c:v>
                </c:pt>
                <c:pt idx="14893">
                  <c:v>145.85</c:v>
                </c:pt>
                <c:pt idx="14894">
                  <c:v>139.80000000000001</c:v>
                </c:pt>
                <c:pt idx="14895">
                  <c:v>137.66</c:v>
                </c:pt>
                <c:pt idx="14896">
                  <c:v>143.22999999999999</c:v>
                </c:pt>
                <c:pt idx="14897">
                  <c:v>139</c:v>
                </c:pt>
                <c:pt idx="14898">
                  <c:v>139.6</c:v>
                </c:pt>
                <c:pt idx="14899">
                  <c:v>144.54</c:v>
                </c:pt>
                <c:pt idx="14900">
                  <c:v>139.16999999999999</c:v>
                </c:pt>
                <c:pt idx="14901">
                  <c:v>140.94</c:v>
                </c:pt>
                <c:pt idx="14902">
                  <c:v>146.32</c:v>
                </c:pt>
                <c:pt idx="14903">
                  <c:v>139.9</c:v>
                </c:pt>
                <c:pt idx="14904">
                  <c:v>139.33000000000001</c:v>
                </c:pt>
                <c:pt idx="14905">
                  <c:v>145.44</c:v>
                </c:pt>
                <c:pt idx="14906">
                  <c:v>142.62</c:v>
                </c:pt>
                <c:pt idx="14907">
                  <c:v>141.88999999999999</c:v>
                </c:pt>
                <c:pt idx="14908">
                  <c:v>148.38999999999999</c:v>
                </c:pt>
                <c:pt idx="14909">
                  <c:v>143</c:v>
                </c:pt>
                <c:pt idx="14910">
                  <c:v>142.88</c:v>
                </c:pt>
                <c:pt idx="14911">
                  <c:v>142.66999999999999</c:v>
                </c:pt>
                <c:pt idx="14912">
                  <c:v>143.19999999999999</c:v>
                </c:pt>
                <c:pt idx="14913">
                  <c:v>143.58000000000001</c:v>
                </c:pt>
                <c:pt idx="14914">
                  <c:v>142.41999999999999</c:v>
                </c:pt>
                <c:pt idx="14915">
                  <c:v>140.76</c:v>
                </c:pt>
                <c:pt idx="14916">
                  <c:v>142.30000000000001</c:v>
                </c:pt>
                <c:pt idx="14917">
                  <c:v>139.22</c:v>
                </c:pt>
                <c:pt idx="14918">
                  <c:v>140.22999999999999</c:v>
                </c:pt>
                <c:pt idx="14919">
                  <c:v>145.54</c:v>
                </c:pt>
                <c:pt idx="14920">
                  <c:v>140.22999999999999</c:v>
                </c:pt>
                <c:pt idx="14921">
                  <c:v>140.99</c:v>
                </c:pt>
                <c:pt idx="14922">
                  <c:v>145.52000000000001</c:v>
                </c:pt>
                <c:pt idx="14923">
                  <c:v>140.33000000000001</c:v>
                </c:pt>
                <c:pt idx="14924">
                  <c:v>140.61000000000001</c:v>
                </c:pt>
                <c:pt idx="14925">
                  <c:v>145.47</c:v>
                </c:pt>
                <c:pt idx="14926">
                  <c:v>141.04</c:v>
                </c:pt>
                <c:pt idx="14927">
                  <c:v>141.21</c:v>
                </c:pt>
                <c:pt idx="14928">
                  <c:v>147.53</c:v>
                </c:pt>
                <c:pt idx="14929">
                  <c:v>142.72</c:v>
                </c:pt>
                <c:pt idx="14930">
                  <c:v>142.94999999999999</c:v>
                </c:pt>
                <c:pt idx="14931">
                  <c:v>147.47999999999999</c:v>
                </c:pt>
                <c:pt idx="14932">
                  <c:v>140.66</c:v>
                </c:pt>
                <c:pt idx="14933">
                  <c:v>140.18</c:v>
                </c:pt>
                <c:pt idx="14934">
                  <c:v>146.27000000000001</c:v>
                </c:pt>
                <c:pt idx="14935">
                  <c:v>141.24</c:v>
                </c:pt>
                <c:pt idx="14936">
                  <c:v>143.58000000000001</c:v>
                </c:pt>
                <c:pt idx="14937">
                  <c:v>152.13999999999999</c:v>
                </c:pt>
                <c:pt idx="14938">
                  <c:v>142.80000000000001</c:v>
                </c:pt>
                <c:pt idx="14939">
                  <c:v>143.5</c:v>
                </c:pt>
                <c:pt idx="14940">
                  <c:v>143.05000000000001</c:v>
                </c:pt>
                <c:pt idx="14941">
                  <c:v>141.94</c:v>
                </c:pt>
                <c:pt idx="14942">
                  <c:v>141.38999999999999</c:v>
                </c:pt>
                <c:pt idx="14943">
                  <c:v>144.51</c:v>
                </c:pt>
                <c:pt idx="14944">
                  <c:v>144.22999999999999</c:v>
                </c:pt>
                <c:pt idx="14945">
                  <c:v>144.26</c:v>
                </c:pt>
                <c:pt idx="14946">
                  <c:v>144.79</c:v>
                </c:pt>
                <c:pt idx="14947">
                  <c:v>143.61000000000001</c:v>
                </c:pt>
                <c:pt idx="14948">
                  <c:v>148.91999999999999</c:v>
                </c:pt>
                <c:pt idx="14949">
                  <c:v>143.5</c:v>
                </c:pt>
                <c:pt idx="14950">
                  <c:v>142.97999999999999</c:v>
                </c:pt>
                <c:pt idx="14951">
                  <c:v>147.83000000000001</c:v>
                </c:pt>
                <c:pt idx="14952">
                  <c:v>144.76</c:v>
                </c:pt>
                <c:pt idx="14953">
                  <c:v>144.38999999999999</c:v>
                </c:pt>
                <c:pt idx="14954">
                  <c:v>148.74</c:v>
                </c:pt>
                <c:pt idx="14955">
                  <c:v>144.31</c:v>
                </c:pt>
                <c:pt idx="14956">
                  <c:v>142.6</c:v>
                </c:pt>
                <c:pt idx="14957">
                  <c:v>146.97999999999999</c:v>
                </c:pt>
                <c:pt idx="14958">
                  <c:v>143.15</c:v>
                </c:pt>
                <c:pt idx="14959">
                  <c:v>143.30000000000001</c:v>
                </c:pt>
                <c:pt idx="14960">
                  <c:v>149.02000000000001</c:v>
                </c:pt>
                <c:pt idx="14961">
                  <c:v>144.46</c:v>
                </c:pt>
                <c:pt idx="14962">
                  <c:v>146.58000000000001</c:v>
                </c:pt>
                <c:pt idx="14963">
                  <c:v>152.59</c:v>
                </c:pt>
                <c:pt idx="14964">
                  <c:v>143.91</c:v>
                </c:pt>
                <c:pt idx="14965">
                  <c:v>142.94999999999999</c:v>
                </c:pt>
                <c:pt idx="14966">
                  <c:v>152.72</c:v>
                </c:pt>
                <c:pt idx="14967">
                  <c:v>142.04</c:v>
                </c:pt>
                <c:pt idx="14968">
                  <c:v>142.44999999999999</c:v>
                </c:pt>
                <c:pt idx="14969">
                  <c:v>142.80000000000001</c:v>
                </c:pt>
                <c:pt idx="14970">
                  <c:v>142.9</c:v>
                </c:pt>
                <c:pt idx="14971">
                  <c:v>141.62</c:v>
                </c:pt>
                <c:pt idx="14972">
                  <c:v>140.91</c:v>
                </c:pt>
                <c:pt idx="14973">
                  <c:v>143.58000000000001</c:v>
                </c:pt>
                <c:pt idx="14974">
                  <c:v>147.33000000000001</c:v>
                </c:pt>
                <c:pt idx="14975">
                  <c:v>140.96</c:v>
                </c:pt>
                <c:pt idx="14976">
                  <c:v>140.74</c:v>
                </c:pt>
                <c:pt idx="14977">
                  <c:v>147.66</c:v>
                </c:pt>
                <c:pt idx="14978">
                  <c:v>143.03</c:v>
                </c:pt>
                <c:pt idx="14979">
                  <c:v>141.88999999999999</c:v>
                </c:pt>
                <c:pt idx="14980">
                  <c:v>146.47999999999999</c:v>
                </c:pt>
                <c:pt idx="14981">
                  <c:v>139.88</c:v>
                </c:pt>
                <c:pt idx="14982">
                  <c:v>139.02000000000001</c:v>
                </c:pt>
                <c:pt idx="14983">
                  <c:v>143.71</c:v>
                </c:pt>
                <c:pt idx="14984">
                  <c:v>139.15</c:v>
                </c:pt>
                <c:pt idx="14985">
                  <c:v>139.94999999999999</c:v>
                </c:pt>
                <c:pt idx="14986">
                  <c:v>145.57</c:v>
                </c:pt>
                <c:pt idx="14987">
                  <c:v>140.66</c:v>
                </c:pt>
                <c:pt idx="14988">
                  <c:v>140.76</c:v>
                </c:pt>
                <c:pt idx="14989">
                  <c:v>145.87</c:v>
                </c:pt>
                <c:pt idx="14990">
                  <c:v>139.47999999999999</c:v>
                </c:pt>
                <c:pt idx="14991">
                  <c:v>139.72999999999999</c:v>
                </c:pt>
                <c:pt idx="14992">
                  <c:v>146.9</c:v>
                </c:pt>
                <c:pt idx="14993">
                  <c:v>140.18</c:v>
                </c:pt>
                <c:pt idx="14994">
                  <c:v>142.16999999999999</c:v>
                </c:pt>
                <c:pt idx="14995">
                  <c:v>142.44999999999999</c:v>
                </c:pt>
                <c:pt idx="14996">
                  <c:v>142.30000000000001</c:v>
                </c:pt>
                <c:pt idx="14997">
                  <c:v>143.22999999999999</c:v>
                </c:pt>
                <c:pt idx="14998">
                  <c:v>142.6</c:v>
                </c:pt>
                <c:pt idx="14999">
                  <c:v>142.65</c:v>
                </c:pt>
                <c:pt idx="15000">
                  <c:v>141.19</c:v>
                </c:pt>
                <c:pt idx="15001">
                  <c:v>142.02000000000001</c:v>
                </c:pt>
                <c:pt idx="15002">
                  <c:v>140.66</c:v>
                </c:pt>
                <c:pt idx="15003">
                  <c:v>146.44999999999999</c:v>
                </c:pt>
                <c:pt idx="15004">
                  <c:v>139.27000000000001</c:v>
                </c:pt>
                <c:pt idx="15005">
                  <c:v>139.65</c:v>
                </c:pt>
                <c:pt idx="15006">
                  <c:v>144.99</c:v>
                </c:pt>
                <c:pt idx="15007">
                  <c:v>139.6</c:v>
                </c:pt>
                <c:pt idx="15008">
                  <c:v>139.85</c:v>
                </c:pt>
                <c:pt idx="15009">
                  <c:v>144.86000000000001</c:v>
                </c:pt>
                <c:pt idx="15010">
                  <c:v>142.30000000000001</c:v>
                </c:pt>
                <c:pt idx="15011">
                  <c:v>143.43</c:v>
                </c:pt>
                <c:pt idx="15012">
                  <c:v>149.69999999999999</c:v>
                </c:pt>
                <c:pt idx="15013">
                  <c:v>143.71</c:v>
                </c:pt>
                <c:pt idx="15014">
                  <c:v>141.82</c:v>
                </c:pt>
                <c:pt idx="15015">
                  <c:v>147.22999999999999</c:v>
                </c:pt>
                <c:pt idx="15016">
                  <c:v>141.82</c:v>
                </c:pt>
                <c:pt idx="15017">
                  <c:v>140.46</c:v>
                </c:pt>
                <c:pt idx="15018">
                  <c:v>146.19999999999999</c:v>
                </c:pt>
                <c:pt idx="15019">
                  <c:v>139.88</c:v>
                </c:pt>
                <c:pt idx="15020">
                  <c:v>139.58000000000001</c:v>
                </c:pt>
                <c:pt idx="15021">
                  <c:v>147.31</c:v>
                </c:pt>
                <c:pt idx="15022">
                  <c:v>140.38</c:v>
                </c:pt>
                <c:pt idx="15023">
                  <c:v>139.25</c:v>
                </c:pt>
                <c:pt idx="15024">
                  <c:v>139.1</c:v>
                </c:pt>
                <c:pt idx="15025">
                  <c:v>141.04</c:v>
                </c:pt>
                <c:pt idx="15026">
                  <c:v>140.13</c:v>
                </c:pt>
                <c:pt idx="15027">
                  <c:v>140.08000000000001</c:v>
                </c:pt>
                <c:pt idx="15028">
                  <c:v>141.38999999999999</c:v>
                </c:pt>
                <c:pt idx="15029">
                  <c:v>139.44999999999999</c:v>
                </c:pt>
                <c:pt idx="15030">
                  <c:v>139.33000000000001</c:v>
                </c:pt>
                <c:pt idx="15031">
                  <c:v>140.28</c:v>
                </c:pt>
                <c:pt idx="15032">
                  <c:v>145.29</c:v>
                </c:pt>
                <c:pt idx="15033">
                  <c:v>140.41</c:v>
                </c:pt>
                <c:pt idx="15034">
                  <c:v>139.65</c:v>
                </c:pt>
                <c:pt idx="15035">
                  <c:v>144.31</c:v>
                </c:pt>
                <c:pt idx="15036">
                  <c:v>138.91999999999999</c:v>
                </c:pt>
                <c:pt idx="15037">
                  <c:v>140.38</c:v>
                </c:pt>
                <c:pt idx="15038">
                  <c:v>146.1</c:v>
                </c:pt>
                <c:pt idx="15039">
                  <c:v>139.63</c:v>
                </c:pt>
                <c:pt idx="15040">
                  <c:v>138.85</c:v>
                </c:pt>
                <c:pt idx="15041">
                  <c:v>141.44</c:v>
                </c:pt>
                <c:pt idx="15042">
                  <c:v>138.16999999999999</c:v>
                </c:pt>
                <c:pt idx="15043">
                  <c:v>137.91999999999999</c:v>
                </c:pt>
                <c:pt idx="15044">
                  <c:v>142.16999999999999</c:v>
                </c:pt>
                <c:pt idx="15045">
                  <c:v>137.19</c:v>
                </c:pt>
                <c:pt idx="15046">
                  <c:v>138.41999999999999</c:v>
                </c:pt>
                <c:pt idx="15047">
                  <c:v>145.94999999999999</c:v>
                </c:pt>
                <c:pt idx="15048">
                  <c:v>138.72</c:v>
                </c:pt>
                <c:pt idx="15049">
                  <c:v>139.85</c:v>
                </c:pt>
                <c:pt idx="15050">
                  <c:v>147.41</c:v>
                </c:pt>
                <c:pt idx="15051">
                  <c:v>139.44999999999999</c:v>
                </c:pt>
                <c:pt idx="15052">
                  <c:v>139.44999999999999</c:v>
                </c:pt>
                <c:pt idx="15053">
                  <c:v>139.19999999999999</c:v>
                </c:pt>
                <c:pt idx="15054">
                  <c:v>139.72999999999999</c:v>
                </c:pt>
                <c:pt idx="15055">
                  <c:v>139.80000000000001</c:v>
                </c:pt>
                <c:pt idx="15056">
                  <c:v>141.26</c:v>
                </c:pt>
                <c:pt idx="15057">
                  <c:v>141.06</c:v>
                </c:pt>
                <c:pt idx="15058">
                  <c:v>145.69</c:v>
                </c:pt>
                <c:pt idx="15059">
                  <c:v>140.61000000000001</c:v>
                </c:pt>
                <c:pt idx="15060">
                  <c:v>142.12</c:v>
                </c:pt>
                <c:pt idx="15061">
                  <c:v>148.74</c:v>
                </c:pt>
                <c:pt idx="15062">
                  <c:v>143.19999999999999</c:v>
                </c:pt>
                <c:pt idx="15063">
                  <c:v>141.36000000000001</c:v>
                </c:pt>
                <c:pt idx="15064">
                  <c:v>146.02000000000001</c:v>
                </c:pt>
                <c:pt idx="15065">
                  <c:v>140.63</c:v>
                </c:pt>
                <c:pt idx="15066">
                  <c:v>140.76</c:v>
                </c:pt>
                <c:pt idx="15067">
                  <c:v>145.69</c:v>
                </c:pt>
                <c:pt idx="15068">
                  <c:v>139.75</c:v>
                </c:pt>
                <c:pt idx="15069">
                  <c:v>139.02000000000001</c:v>
                </c:pt>
                <c:pt idx="15070">
                  <c:v>144.34</c:v>
                </c:pt>
                <c:pt idx="15071">
                  <c:v>139.88</c:v>
                </c:pt>
                <c:pt idx="15072">
                  <c:v>140.06</c:v>
                </c:pt>
                <c:pt idx="15073">
                  <c:v>144.91</c:v>
                </c:pt>
                <c:pt idx="15074">
                  <c:v>139.22</c:v>
                </c:pt>
                <c:pt idx="15075">
                  <c:v>139.94999999999999</c:v>
                </c:pt>
                <c:pt idx="15076">
                  <c:v>147.88999999999999</c:v>
                </c:pt>
                <c:pt idx="15077">
                  <c:v>140.58000000000001</c:v>
                </c:pt>
                <c:pt idx="15078">
                  <c:v>139.38</c:v>
                </c:pt>
                <c:pt idx="15079">
                  <c:v>139.93</c:v>
                </c:pt>
                <c:pt idx="15080">
                  <c:v>141.13999999999999</c:v>
                </c:pt>
                <c:pt idx="15081">
                  <c:v>141.99</c:v>
                </c:pt>
                <c:pt idx="15082">
                  <c:v>140.58000000000001</c:v>
                </c:pt>
                <c:pt idx="15083">
                  <c:v>141.94</c:v>
                </c:pt>
                <c:pt idx="15084">
                  <c:v>142.94999999999999</c:v>
                </c:pt>
                <c:pt idx="15085">
                  <c:v>141.63999999999999</c:v>
                </c:pt>
                <c:pt idx="15086">
                  <c:v>141.79</c:v>
                </c:pt>
                <c:pt idx="15087">
                  <c:v>147.1</c:v>
                </c:pt>
                <c:pt idx="15088">
                  <c:v>142.55000000000001</c:v>
                </c:pt>
                <c:pt idx="15089">
                  <c:v>141.94</c:v>
                </c:pt>
                <c:pt idx="15090">
                  <c:v>146.63</c:v>
                </c:pt>
                <c:pt idx="15091">
                  <c:v>141.09</c:v>
                </c:pt>
                <c:pt idx="15092">
                  <c:v>140.31</c:v>
                </c:pt>
                <c:pt idx="15093">
                  <c:v>146.65</c:v>
                </c:pt>
                <c:pt idx="15094">
                  <c:v>141.87</c:v>
                </c:pt>
                <c:pt idx="15095">
                  <c:v>141.94</c:v>
                </c:pt>
                <c:pt idx="15096">
                  <c:v>146.22</c:v>
                </c:pt>
                <c:pt idx="15097">
                  <c:v>141.79</c:v>
                </c:pt>
                <c:pt idx="15098">
                  <c:v>140.18</c:v>
                </c:pt>
                <c:pt idx="15099">
                  <c:v>143.86000000000001</c:v>
                </c:pt>
                <c:pt idx="15100">
                  <c:v>137.29</c:v>
                </c:pt>
                <c:pt idx="15101">
                  <c:v>137.51</c:v>
                </c:pt>
                <c:pt idx="15102">
                  <c:v>144.74</c:v>
                </c:pt>
                <c:pt idx="15103">
                  <c:v>140.43</c:v>
                </c:pt>
                <c:pt idx="15104">
                  <c:v>139.55000000000001</c:v>
                </c:pt>
                <c:pt idx="15105">
                  <c:v>147.83000000000001</c:v>
                </c:pt>
                <c:pt idx="15106">
                  <c:v>139.88</c:v>
                </c:pt>
                <c:pt idx="15107">
                  <c:v>140.13</c:v>
                </c:pt>
                <c:pt idx="15108">
                  <c:v>139.19999999999999</c:v>
                </c:pt>
                <c:pt idx="15109">
                  <c:v>137.51</c:v>
                </c:pt>
                <c:pt idx="15110">
                  <c:v>137.01</c:v>
                </c:pt>
                <c:pt idx="15111">
                  <c:v>135.88</c:v>
                </c:pt>
                <c:pt idx="15112">
                  <c:v>137.08000000000001</c:v>
                </c:pt>
                <c:pt idx="15113">
                  <c:v>136.33000000000001</c:v>
                </c:pt>
                <c:pt idx="15114">
                  <c:v>136.13</c:v>
                </c:pt>
                <c:pt idx="15115">
                  <c:v>134.84</c:v>
                </c:pt>
                <c:pt idx="15116">
                  <c:v>140.26</c:v>
                </c:pt>
                <c:pt idx="15117">
                  <c:v>135.5</c:v>
                </c:pt>
                <c:pt idx="15118">
                  <c:v>136.13</c:v>
                </c:pt>
                <c:pt idx="15119">
                  <c:v>140.84</c:v>
                </c:pt>
                <c:pt idx="15120">
                  <c:v>135.69999999999999</c:v>
                </c:pt>
                <c:pt idx="15121">
                  <c:v>135.19999999999999</c:v>
                </c:pt>
                <c:pt idx="15122">
                  <c:v>140.18</c:v>
                </c:pt>
                <c:pt idx="15123">
                  <c:v>135.80000000000001</c:v>
                </c:pt>
                <c:pt idx="15124">
                  <c:v>135.85</c:v>
                </c:pt>
                <c:pt idx="15125">
                  <c:v>140.84</c:v>
                </c:pt>
                <c:pt idx="15126">
                  <c:v>135.97999999999999</c:v>
                </c:pt>
                <c:pt idx="15127">
                  <c:v>134.26</c:v>
                </c:pt>
                <c:pt idx="15128">
                  <c:v>139.5</c:v>
                </c:pt>
                <c:pt idx="15129">
                  <c:v>134.82</c:v>
                </c:pt>
                <c:pt idx="15130">
                  <c:v>135.25</c:v>
                </c:pt>
                <c:pt idx="15131">
                  <c:v>141.04</c:v>
                </c:pt>
                <c:pt idx="15132">
                  <c:v>134.91999999999999</c:v>
                </c:pt>
                <c:pt idx="15133">
                  <c:v>134.82</c:v>
                </c:pt>
                <c:pt idx="15134">
                  <c:v>145.72</c:v>
                </c:pt>
                <c:pt idx="15135">
                  <c:v>133.96</c:v>
                </c:pt>
                <c:pt idx="15136">
                  <c:v>132.83000000000001</c:v>
                </c:pt>
                <c:pt idx="15137">
                  <c:v>132.80000000000001</c:v>
                </c:pt>
                <c:pt idx="15138">
                  <c:v>133.08000000000001</c:v>
                </c:pt>
                <c:pt idx="15139">
                  <c:v>134.13999999999999</c:v>
                </c:pt>
                <c:pt idx="15140">
                  <c:v>134.82</c:v>
                </c:pt>
                <c:pt idx="15141">
                  <c:v>135.72999999999999</c:v>
                </c:pt>
                <c:pt idx="15142">
                  <c:v>140.31</c:v>
                </c:pt>
                <c:pt idx="15143">
                  <c:v>135.6</c:v>
                </c:pt>
                <c:pt idx="15144">
                  <c:v>135.66999999999999</c:v>
                </c:pt>
                <c:pt idx="15145">
                  <c:v>141.62</c:v>
                </c:pt>
                <c:pt idx="15146">
                  <c:v>136.66</c:v>
                </c:pt>
                <c:pt idx="15147">
                  <c:v>134.91999999999999</c:v>
                </c:pt>
                <c:pt idx="15148">
                  <c:v>138.94999999999999</c:v>
                </c:pt>
                <c:pt idx="15149">
                  <c:v>135.97999999999999</c:v>
                </c:pt>
                <c:pt idx="15150">
                  <c:v>135.72999999999999</c:v>
                </c:pt>
                <c:pt idx="15151">
                  <c:v>140.58000000000001</c:v>
                </c:pt>
                <c:pt idx="15152">
                  <c:v>134.47</c:v>
                </c:pt>
                <c:pt idx="15153">
                  <c:v>134.66999999999999</c:v>
                </c:pt>
                <c:pt idx="15154">
                  <c:v>140.36000000000001</c:v>
                </c:pt>
                <c:pt idx="15155">
                  <c:v>136.05000000000001</c:v>
                </c:pt>
                <c:pt idx="15156">
                  <c:v>136.66</c:v>
                </c:pt>
                <c:pt idx="15157">
                  <c:v>141.63999999999999</c:v>
                </c:pt>
                <c:pt idx="15158">
                  <c:v>135.69999999999999</c:v>
                </c:pt>
                <c:pt idx="15159">
                  <c:v>136.91</c:v>
                </c:pt>
                <c:pt idx="15160">
                  <c:v>144.08000000000001</c:v>
                </c:pt>
                <c:pt idx="15161">
                  <c:v>138.44</c:v>
                </c:pt>
                <c:pt idx="15162">
                  <c:v>139.44999999999999</c:v>
                </c:pt>
                <c:pt idx="15163">
                  <c:v>138.22</c:v>
                </c:pt>
                <c:pt idx="15164">
                  <c:v>138.27000000000001</c:v>
                </c:pt>
                <c:pt idx="15165">
                  <c:v>139.27000000000001</c:v>
                </c:pt>
                <c:pt idx="15166">
                  <c:v>139.6</c:v>
                </c:pt>
                <c:pt idx="15167">
                  <c:v>138.34</c:v>
                </c:pt>
                <c:pt idx="15168">
                  <c:v>137.34</c:v>
                </c:pt>
                <c:pt idx="15169">
                  <c:v>137.36000000000001</c:v>
                </c:pt>
                <c:pt idx="15170">
                  <c:v>137.16</c:v>
                </c:pt>
                <c:pt idx="15171">
                  <c:v>141.91999999999999</c:v>
                </c:pt>
                <c:pt idx="15172">
                  <c:v>137.01</c:v>
                </c:pt>
                <c:pt idx="15173">
                  <c:v>138.57</c:v>
                </c:pt>
                <c:pt idx="15174">
                  <c:v>144.16</c:v>
                </c:pt>
                <c:pt idx="15175">
                  <c:v>139.16999999999999</c:v>
                </c:pt>
                <c:pt idx="15176">
                  <c:v>138.82</c:v>
                </c:pt>
                <c:pt idx="15177">
                  <c:v>142.77000000000001</c:v>
                </c:pt>
                <c:pt idx="15178">
                  <c:v>135.07</c:v>
                </c:pt>
                <c:pt idx="15179">
                  <c:v>134.37</c:v>
                </c:pt>
                <c:pt idx="15180">
                  <c:v>140.11000000000001</c:v>
                </c:pt>
                <c:pt idx="15181">
                  <c:v>133.86000000000001</c:v>
                </c:pt>
                <c:pt idx="15182">
                  <c:v>134.47</c:v>
                </c:pt>
                <c:pt idx="15183">
                  <c:v>140.36000000000001</c:v>
                </c:pt>
                <c:pt idx="15184">
                  <c:v>137.08000000000001</c:v>
                </c:pt>
                <c:pt idx="15185">
                  <c:v>139.02000000000001</c:v>
                </c:pt>
                <c:pt idx="15186">
                  <c:v>145.63999999999999</c:v>
                </c:pt>
                <c:pt idx="15187">
                  <c:v>139.19999999999999</c:v>
                </c:pt>
                <c:pt idx="15188">
                  <c:v>138.38999999999999</c:v>
                </c:pt>
                <c:pt idx="15189">
                  <c:v>147.66</c:v>
                </c:pt>
                <c:pt idx="15190">
                  <c:v>138.65</c:v>
                </c:pt>
                <c:pt idx="15191">
                  <c:v>139.05000000000001</c:v>
                </c:pt>
                <c:pt idx="15192">
                  <c:v>138.34</c:v>
                </c:pt>
                <c:pt idx="15193">
                  <c:v>139.15</c:v>
                </c:pt>
                <c:pt idx="15194">
                  <c:v>137.74</c:v>
                </c:pt>
                <c:pt idx="15195">
                  <c:v>137.46</c:v>
                </c:pt>
                <c:pt idx="15196">
                  <c:v>136.33000000000001</c:v>
                </c:pt>
                <c:pt idx="15197">
                  <c:v>141.26</c:v>
                </c:pt>
                <c:pt idx="15198">
                  <c:v>135.62</c:v>
                </c:pt>
                <c:pt idx="15199">
                  <c:v>135.88</c:v>
                </c:pt>
                <c:pt idx="15200">
                  <c:v>140.96</c:v>
                </c:pt>
                <c:pt idx="15201">
                  <c:v>136.18</c:v>
                </c:pt>
                <c:pt idx="15202">
                  <c:v>137.16</c:v>
                </c:pt>
                <c:pt idx="15203">
                  <c:v>142.62</c:v>
                </c:pt>
                <c:pt idx="15204">
                  <c:v>136.66</c:v>
                </c:pt>
                <c:pt idx="15205">
                  <c:v>135.66999999999999</c:v>
                </c:pt>
                <c:pt idx="15206">
                  <c:v>141.52000000000001</c:v>
                </c:pt>
                <c:pt idx="15207">
                  <c:v>135.5</c:v>
                </c:pt>
                <c:pt idx="15208">
                  <c:v>136.76</c:v>
                </c:pt>
                <c:pt idx="15209">
                  <c:v>142.25</c:v>
                </c:pt>
                <c:pt idx="15210">
                  <c:v>135.65</c:v>
                </c:pt>
                <c:pt idx="15211">
                  <c:v>137.29</c:v>
                </c:pt>
                <c:pt idx="15212">
                  <c:v>142.77000000000001</c:v>
                </c:pt>
                <c:pt idx="15213">
                  <c:v>138.13999999999999</c:v>
                </c:pt>
                <c:pt idx="15214">
                  <c:v>138.29</c:v>
                </c:pt>
                <c:pt idx="15215">
                  <c:v>144.44</c:v>
                </c:pt>
                <c:pt idx="15216">
                  <c:v>138.29</c:v>
                </c:pt>
                <c:pt idx="15217">
                  <c:v>137.79</c:v>
                </c:pt>
                <c:pt idx="15218">
                  <c:v>147.47999999999999</c:v>
                </c:pt>
                <c:pt idx="15219">
                  <c:v>137.26</c:v>
                </c:pt>
                <c:pt idx="15220">
                  <c:v>135.69999999999999</c:v>
                </c:pt>
                <c:pt idx="15221">
                  <c:v>134.84</c:v>
                </c:pt>
                <c:pt idx="15222">
                  <c:v>134.91999999999999</c:v>
                </c:pt>
                <c:pt idx="15223">
                  <c:v>134.21</c:v>
                </c:pt>
                <c:pt idx="15224">
                  <c:v>134.74</c:v>
                </c:pt>
                <c:pt idx="15225">
                  <c:v>134.91999999999999</c:v>
                </c:pt>
                <c:pt idx="15226">
                  <c:v>139.53</c:v>
                </c:pt>
                <c:pt idx="15227">
                  <c:v>133.94</c:v>
                </c:pt>
                <c:pt idx="15228">
                  <c:v>135.55000000000001</c:v>
                </c:pt>
                <c:pt idx="15229">
                  <c:v>141.01</c:v>
                </c:pt>
                <c:pt idx="15230">
                  <c:v>136.51</c:v>
                </c:pt>
                <c:pt idx="15231">
                  <c:v>136.08000000000001</c:v>
                </c:pt>
                <c:pt idx="15232">
                  <c:v>140.94</c:v>
                </c:pt>
                <c:pt idx="15233">
                  <c:v>135.94999999999999</c:v>
                </c:pt>
                <c:pt idx="15234">
                  <c:v>136.05000000000001</c:v>
                </c:pt>
                <c:pt idx="15235">
                  <c:v>140.94</c:v>
                </c:pt>
                <c:pt idx="15236">
                  <c:v>135.27000000000001</c:v>
                </c:pt>
                <c:pt idx="15237">
                  <c:v>134.52000000000001</c:v>
                </c:pt>
                <c:pt idx="15238">
                  <c:v>140.03</c:v>
                </c:pt>
                <c:pt idx="15239">
                  <c:v>133.21</c:v>
                </c:pt>
                <c:pt idx="15240">
                  <c:v>132.18</c:v>
                </c:pt>
                <c:pt idx="15241">
                  <c:v>137.79</c:v>
                </c:pt>
                <c:pt idx="15242">
                  <c:v>132.53</c:v>
                </c:pt>
                <c:pt idx="15243">
                  <c:v>133.81</c:v>
                </c:pt>
                <c:pt idx="15244">
                  <c:v>141.49</c:v>
                </c:pt>
                <c:pt idx="15245">
                  <c:v>134.09</c:v>
                </c:pt>
                <c:pt idx="15246">
                  <c:v>134.04</c:v>
                </c:pt>
                <c:pt idx="15247">
                  <c:v>134.34</c:v>
                </c:pt>
                <c:pt idx="15248">
                  <c:v>134.09</c:v>
                </c:pt>
                <c:pt idx="15249">
                  <c:v>134.21</c:v>
                </c:pt>
                <c:pt idx="15250">
                  <c:v>134.34</c:v>
                </c:pt>
                <c:pt idx="15251">
                  <c:v>133.99</c:v>
                </c:pt>
                <c:pt idx="15252">
                  <c:v>134.26</c:v>
                </c:pt>
                <c:pt idx="15253">
                  <c:v>134.19</c:v>
                </c:pt>
                <c:pt idx="15254">
                  <c:v>135.4</c:v>
                </c:pt>
                <c:pt idx="15255">
                  <c:v>140.06</c:v>
                </c:pt>
                <c:pt idx="15256">
                  <c:v>135.32</c:v>
                </c:pt>
                <c:pt idx="15257">
                  <c:v>134.09</c:v>
                </c:pt>
                <c:pt idx="15258">
                  <c:v>138.75</c:v>
                </c:pt>
                <c:pt idx="15259">
                  <c:v>132.75</c:v>
                </c:pt>
                <c:pt idx="15260">
                  <c:v>134.11000000000001</c:v>
                </c:pt>
                <c:pt idx="15261">
                  <c:v>138.13999999999999</c:v>
                </c:pt>
                <c:pt idx="15262">
                  <c:v>132.30000000000001</c:v>
                </c:pt>
                <c:pt idx="15263">
                  <c:v>133.13</c:v>
                </c:pt>
                <c:pt idx="15264">
                  <c:v>137.46</c:v>
                </c:pt>
                <c:pt idx="15265">
                  <c:v>132.69999999999999</c:v>
                </c:pt>
                <c:pt idx="15266">
                  <c:v>132.15</c:v>
                </c:pt>
                <c:pt idx="15267">
                  <c:v>138.44</c:v>
                </c:pt>
                <c:pt idx="15268">
                  <c:v>134.21</c:v>
                </c:pt>
                <c:pt idx="15269">
                  <c:v>134.06</c:v>
                </c:pt>
                <c:pt idx="15270">
                  <c:v>139.85</c:v>
                </c:pt>
                <c:pt idx="15271">
                  <c:v>134.59</c:v>
                </c:pt>
                <c:pt idx="15272">
                  <c:v>133.59</c:v>
                </c:pt>
                <c:pt idx="15273">
                  <c:v>142.35</c:v>
                </c:pt>
                <c:pt idx="15274">
                  <c:v>135.4</c:v>
                </c:pt>
                <c:pt idx="15275">
                  <c:v>136.25</c:v>
                </c:pt>
                <c:pt idx="15276">
                  <c:v>136.66</c:v>
                </c:pt>
                <c:pt idx="15277">
                  <c:v>137.34</c:v>
                </c:pt>
                <c:pt idx="15278">
                  <c:v>137.34</c:v>
                </c:pt>
                <c:pt idx="15279">
                  <c:v>137.76</c:v>
                </c:pt>
                <c:pt idx="15280">
                  <c:v>138.9</c:v>
                </c:pt>
                <c:pt idx="15281">
                  <c:v>137.56</c:v>
                </c:pt>
                <c:pt idx="15282">
                  <c:v>137.44</c:v>
                </c:pt>
                <c:pt idx="15283">
                  <c:v>137.59</c:v>
                </c:pt>
                <c:pt idx="15284">
                  <c:v>142.80000000000001</c:v>
                </c:pt>
                <c:pt idx="15285">
                  <c:v>136.81</c:v>
                </c:pt>
                <c:pt idx="15286">
                  <c:v>136.88</c:v>
                </c:pt>
                <c:pt idx="15287">
                  <c:v>143.33000000000001</c:v>
                </c:pt>
                <c:pt idx="15288">
                  <c:v>137.91999999999999</c:v>
                </c:pt>
                <c:pt idx="15289">
                  <c:v>136.43</c:v>
                </c:pt>
                <c:pt idx="15290">
                  <c:v>140.68</c:v>
                </c:pt>
                <c:pt idx="15291">
                  <c:v>133.81</c:v>
                </c:pt>
                <c:pt idx="15292">
                  <c:v>134.74</c:v>
                </c:pt>
                <c:pt idx="15293">
                  <c:v>140.28</c:v>
                </c:pt>
                <c:pt idx="15294">
                  <c:v>134.79</c:v>
                </c:pt>
                <c:pt idx="15295">
                  <c:v>134.69</c:v>
                </c:pt>
                <c:pt idx="15296">
                  <c:v>140.01</c:v>
                </c:pt>
                <c:pt idx="15297">
                  <c:v>136.18</c:v>
                </c:pt>
                <c:pt idx="15298">
                  <c:v>136.86000000000001</c:v>
                </c:pt>
                <c:pt idx="15299">
                  <c:v>143.58000000000001</c:v>
                </c:pt>
                <c:pt idx="15300">
                  <c:v>136.46</c:v>
                </c:pt>
                <c:pt idx="15301">
                  <c:v>137.71</c:v>
                </c:pt>
                <c:pt idx="15302">
                  <c:v>147.22999999999999</c:v>
                </c:pt>
                <c:pt idx="15303">
                  <c:v>138.09</c:v>
                </c:pt>
                <c:pt idx="15304">
                  <c:v>137.41</c:v>
                </c:pt>
                <c:pt idx="15305">
                  <c:v>137.56</c:v>
                </c:pt>
                <c:pt idx="15306">
                  <c:v>136.13</c:v>
                </c:pt>
                <c:pt idx="15307">
                  <c:v>136.15</c:v>
                </c:pt>
                <c:pt idx="15308">
                  <c:v>135.78</c:v>
                </c:pt>
                <c:pt idx="15309">
                  <c:v>135.9</c:v>
                </c:pt>
                <c:pt idx="15310">
                  <c:v>141.06</c:v>
                </c:pt>
                <c:pt idx="15311">
                  <c:v>134.47</c:v>
                </c:pt>
                <c:pt idx="15312">
                  <c:v>135.85</c:v>
                </c:pt>
                <c:pt idx="15313">
                  <c:v>140.13</c:v>
                </c:pt>
                <c:pt idx="15314">
                  <c:v>134.91999999999999</c:v>
                </c:pt>
                <c:pt idx="15315">
                  <c:v>136.33000000000001</c:v>
                </c:pt>
                <c:pt idx="15316">
                  <c:v>142.02000000000001</c:v>
                </c:pt>
                <c:pt idx="15317">
                  <c:v>135.69999999999999</c:v>
                </c:pt>
                <c:pt idx="15318">
                  <c:v>135.75</c:v>
                </c:pt>
                <c:pt idx="15319">
                  <c:v>141.21</c:v>
                </c:pt>
                <c:pt idx="15320">
                  <c:v>137.26</c:v>
                </c:pt>
                <c:pt idx="15321">
                  <c:v>138.41999999999999</c:v>
                </c:pt>
                <c:pt idx="15322">
                  <c:v>144.46</c:v>
                </c:pt>
                <c:pt idx="15323">
                  <c:v>137.99</c:v>
                </c:pt>
                <c:pt idx="15324">
                  <c:v>137.13</c:v>
                </c:pt>
                <c:pt idx="15325">
                  <c:v>142.55000000000001</c:v>
                </c:pt>
                <c:pt idx="15326">
                  <c:v>137.59</c:v>
                </c:pt>
                <c:pt idx="15327">
                  <c:v>137.66</c:v>
                </c:pt>
                <c:pt idx="15328">
                  <c:v>143.44999999999999</c:v>
                </c:pt>
                <c:pt idx="15329">
                  <c:v>136.91</c:v>
                </c:pt>
                <c:pt idx="15330">
                  <c:v>136.18</c:v>
                </c:pt>
                <c:pt idx="15331">
                  <c:v>136.86000000000001</c:v>
                </c:pt>
                <c:pt idx="15332">
                  <c:v>135.16999999999999</c:v>
                </c:pt>
                <c:pt idx="15333">
                  <c:v>134.91999999999999</c:v>
                </c:pt>
                <c:pt idx="15334">
                  <c:v>134.69</c:v>
                </c:pt>
                <c:pt idx="15335">
                  <c:v>135.80000000000001</c:v>
                </c:pt>
                <c:pt idx="15336">
                  <c:v>136.15</c:v>
                </c:pt>
                <c:pt idx="15337">
                  <c:v>136.22999999999999</c:v>
                </c:pt>
                <c:pt idx="15338">
                  <c:v>134.97</c:v>
                </c:pt>
                <c:pt idx="15339">
                  <c:v>140.84</c:v>
                </c:pt>
                <c:pt idx="15340">
                  <c:v>135.6</c:v>
                </c:pt>
                <c:pt idx="15341">
                  <c:v>135.27000000000001</c:v>
                </c:pt>
                <c:pt idx="15342">
                  <c:v>141.38999999999999</c:v>
                </c:pt>
                <c:pt idx="15343">
                  <c:v>137.36000000000001</c:v>
                </c:pt>
                <c:pt idx="15344">
                  <c:v>137.71</c:v>
                </c:pt>
                <c:pt idx="15345">
                  <c:v>142.04</c:v>
                </c:pt>
                <c:pt idx="15346">
                  <c:v>136.61000000000001</c:v>
                </c:pt>
                <c:pt idx="15347">
                  <c:v>138.52000000000001</c:v>
                </c:pt>
                <c:pt idx="15348">
                  <c:v>145.49</c:v>
                </c:pt>
                <c:pt idx="15349">
                  <c:v>141.31</c:v>
                </c:pt>
                <c:pt idx="15350">
                  <c:v>140.68</c:v>
                </c:pt>
                <c:pt idx="15351">
                  <c:v>145.69</c:v>
                </c:pt>
                <c:pt idx="15352">
                  <c:v>138.97</c:v>
                </c:pt>
                <c:pt idx="15353">
                  <c:v>138.65</c:v>
                </c:pt>
                <c:pt idx="15354">
                  <c:v>144.91</c:v>
                </c:pt>
                <c:pt idx="15355">
                  <c:v>138.94999999999999</c:v>
                </c:pt>
                <c:pt idx="15356">
                  <c:v>138.27000000000001</c:v>
                </c:pt>
                <c:pt idx="15357">
                  <c:v>146.16999999999999</c:v>
                </c:pt>
                <c:pt idx="15358">
                  <c:v>138.87</c:v>
                </c:pt>
                <c:pt idx="15359">
                  <c:v>138.24</c:v>
                </c:pt>
                <c:pt idx="15360">
                  <c:v>135.66999999999999</c:v>
                </c:pt>
                <c:pt idx="15361">
                  <c:v>135.25</c:v>
                </c:pt>
                <c:pt idx="15362">
                  <c:v>134.24</c:v>
                </c:pt>
                <c:pt idx="15363">
                  <c:v>136.28</c:v>
                </c:pt>
                <c:pt idx="15364">
                  <c:v>136.53</c:v>
                </c:pt>
                <c:pt idx="15365">
                  <c:v>135.88</c:v>
                </c:pt>
                <c:pt idx="15366">
                  <c:v>134.52000000000001</c:v>
                </c:pt>
                <c:pt idx="15367">
                  <c:v>134.04</c:v>
                </c:pt>
                <c:pt idx="15368">
                  <c:v>139.33000000000001</c:v>
                </c:pt>
                <c:pt idx="15369">
                  <c:v>134.69</c:v>
                </c:pt>
                <c:pt idx="15370">
                  <c:v>136.33000000000001</c:v>
                </c:pt>
                <c:pt idx="15371">
                  <c:v>141.26</c:v>
                </c:pt>
                <c:pt idx="15372">
                  <c:v>136.15</c:v>
                </c:pt>
                <c:pt idx="15373">
                  <c:v>135.55000000000001</c:v>
                </c:pt>
                <c:pt idx="15374">
                  <c:v>141.19</c:v>
                </c:pt>
                <c:pt idx="15375">
                  <c:v>137.56</c:v>
                </c:pt>
                <c:pt idx="15376">
                  <c:v>138.16999999999999</c:v>
                </c:pt>
                <c:pt idx="15377">
                  <c:v>142.27000000000001</c:v>
                </c:pt>
                <c:pt idx="15378">
                  <c:v>137.06</c:v>
                </c:pt>
                <c:pt idx="15379">
                  <c:v>138.29</c:v>
                </c:pt>
                <c:pt idx="15380">
                  <c:v>143.28</c:v>
                </c:pt>
                <c:pt idx="15381">
                  <c:v>138.44</c:v>
                </c:pt>
                <c:pt idx="15382">
                  <c:v>139.12</c:v>
                </c:pt>
                <c:pt idx="15383">
                  <c:v>143.61000000000001</c:v>
                </c:pt>
                <c:pt idx="15384">
                  <c:v>137.87</c:v>
                </c:pt>
                <c:pt idx="15385">
                  <c:v>138.07</c:v>
                </c:pt>
                <c:pt idx="15386">
                  <c:v>148.06</c:v>
                </c:pt>
                <c:pt idx="15387">
                  <c:v>138.94999999999999</c:v>
                </c:pt>
                <c:pt idx="15388">
                  <c:v>139.33000000000001</c:v>
                </c:pt>
                <c:pt idx="15389">
                  <c:v>140.58000000000001</c:v>
                </c:pt>
                <c:pt idx="15390">
                  <c:v>139.97999999999999</c:v>
                </c:pt>
                <c:pt idx="15391">
                  <c:v>139.85</c:v>
                </c:pt>
                <c:pt idx="15392">
                  <c:v>139</c:v>
                </c:pt>
                <c:pt idx="15393">
                  <c:v>138.80000000000001</c:v>
                </c:pt>
                <c:pt idx="15394">
                  <c:v>143.33000000000001</c:v>
                </c:pt>
                <c:pt idx="15395">
                  <c:v>135.44999999999999</c:v>
                </c:pt>
                <c:pt idx="15396">
                  <c:v>135.94999999999999</c:v>
                </c:pt>
                <c:pt idx="15397">
                  <c:v>142.5</c:v>
                </c:pt>
                <c:pt idx="15398">
                  <c:v>136.71</c:v>
                </c:pt>
                <c:pt idx="15399">
                  <c:v>137.11000000000001</c:v>
                </c:pt>
                <c:pt idx="15400">
                  <c:v>141.41</c:v>
                </c:pt>
                <c:pt idx="15401">
                  <c:v>137.79</c:v>
                </c:pt>
                <c:pt idx="15402">
                  <c:v>137.94</c:v>
                </c:pt>
                <c:pt idx="15403">
                  <c:v>140.84</c:v>
                </c:pt>
                <c:pt idx="15404">
                  <c:v>135.41999999999999</c:v>
                </c:pt>
                <c:pt idx="15405">
                  <c:v>136.53</c:v>
                </c:pt>
                <c:pt idx="15406">
                  <c:v>141.19</c:v>
                </c:pt>
                <c:pt idx="15407">
                  <c:v>136.19999999999999</c:v>
                </c:pt>
                <c:pt idx="15408">
                  <c:v>135.12</c:v>
                </c:pt>
                <c:pt idx="15409">
                  <c:v>140.56</c:v>
                </c:pt>
                <c:pt idx="15410">
                  <c:v>135.65</c:v>
                </c:pt>
                <c:pt idx="15411">
                  <c:v>136.71</c:v>
                </c:pt>
                <c:pt idx="15412">
                  <c:v>143.35</c:v>
                </c:pt>
                <c:pt idx="15413">
                  <c:v>137.54</c:v>
                </c:pt>
                <c:pt idx="15414">
                  <c:v>137.94</c:v>
                </c:pt>
                <c:pt idx="15415">
                  <c:v>139.38</c:v>
                </c:pt>
                <c:pt idx="15416">
                  <c:v>138.82</c:v>
                </c:pt>
                <c:pt idx="15417">
                  <c:v>139.12</c:v>
                </c:pt>
                <c:pt idx="15418">
                  <c:v>138.66999999999999</c:v>
                </c:pt>
                <c:pt idx="15419">
                  <c:v>140.26</c:v>
                </c:pt>
                <c:pt idx="15420">
                  <c:v>140.18</c:v>
                </c:pt>
                <c:pt idx="15421">
                  <c:v>142.47</c:v>
                </c:pt>
                <c:pt idx="15422">
                  <c:v>140.68</c:v>
                </c:pt>
                <c:pt idx="15423">
                  <c:v>145.38999999999999</c:v>
                </c:pt>
                <c:pt idx="15424">
                  <c:v>141.24</c:v>
                </c:pt>
                <c:pt idx="15425">
                  <c:v>139.55000000000001</c:v>
                </c:pt>
                <c:pt idx="15426">
                  <c:v>145.38999999999999</c:v>
                </c:pt>
                <c:pt idx="15427">
                  <c:v>140.26</c:v>
                </c:pt>
                <c:pt idx="15428">
                  <c:v>141.41</c:v>
                </c:pt>
                <c:pt idx="15429">
                  <c:v>146.80000000000001</c:v>
                </c:pt>
                <c:pt idx="15430">
                  <c:v>140.56</c:v>
                </c:pt>
                <c:pt idx="15431">
                  <c:v>140.16</c:v>
                </c:pt>
                <c:pt idx="15432">
                  <c:v>144.38999999999999</c:v>
                </c:pt>
                <c:pt idx="15433">
                  <c:v>137.63999999999999</c:v>
                </c:pt>
                <c:pt idx="15434">
                  <c:v>137.54</c:v>
                </c:pt>
                <c:pt idx="15435">
                  <c:v>141.54</c:v>
                </c:pt>
                <c:pt idx="15436">
                  <c:v>137.01</c:v>
                </c:pt>
                <c:pt idx="15437">
                  <c:v>137.54</c:v>
                </c:pt>
                <c:pt idx="15438">
                  <c:v>143.33000000000001</c:v>
                </c:pt>
                <c:pt idx="15439">
                  <c:v>136.19999999999999</c:v>
                </c:pt>
                <c:pt idx="15440">
                  <c:v>137.21</c:v>
                </c:pt>
                <c:pt idx="15441">
                  <c:v>145.34</c:v>
                </c:pt>
                <c:pt idx="15442">
                  <c:v>139.58000000000001</c:v>
                </c:pt>
                <c:pt idx="15443">
                  <c:v>139</c:v>
                </c:pt>
                <c:pt idx="15444">
                  <c:v>138.9</c:v>
                </c:pt>
                <c:pt idx="15445">
                  <c:v>139.5</c:v>
                </c:pt>
                <c:pt idx="15446">
                  <c:v>139.6</c:v>
                </c:pt>
                <c:pt idx="15447">
                  <c:v>139.05000000000001</c:v>
                </c:pt>
                <c:pt idx="15448">
                  <c:v>140.71</c:v>
                </c:pt>
                <c:pt idx="15449">
                  <c:v>141.41</c:v>
                </c:pt>
                <c:pt idx="15450">
                  <c:v>142.19999999999999</c:v>
                </c:pt>
                <c:pt idx="15451">
                  <c:v>142.25</c:v>
                </c:pt>
                <c:pt idx="15452">
                  <c:v>146.9</c:v>
                </c:pt>
                <c:pt idx="15453">
                  <c:v>141.59</c:v>
                </c:pt>
                <c:pt idx="15454">
                  <c:v>142.12</c:v>
                </c:pt>
                <c:pt idx="15455">
                  <c:v>147.28</c:v>
                </c:pt>
                <c:pt idx="15456">
                  <c:v>141.21</c:v>
                </c:pt>
                <c:pt idx="15457">
                  <c:v>141.69</c:v>
                </c:pt>
                <c:pt idx="15458">
                  <c:v>146.93</c:v>
                </c:pt>
                <c:pt idx="15459">
                  <c:v>142.47</c:v>
                </c:pt>
                <c:pt idx="15460">
                  <c:v>142.9</c:v>
                </c:pt>
                <c:pt idx="15461">
                  <c:v>147.08000000000001</c:v>
                </c:pt>
                <c:pt idx="15462">
                  <c:v>140.53</c:v>
                </c:pt>
                <c:pt idx="15463">
                  <c:v>141.63999999999999</c:v>
                </c:pt>
                <c:pt idx="15464">
                  <c:v>146.75</c:v>
                </c:pt>
                <c:pt idx="15465">
                  <c:v>140.53</c:v>
                </c:pt>
                <c:pt idx="15466">
                  <c:v>138.29</c:v>
                </c:pt>
                <c:pt idx="15467">
                  <c:v>145.04</c:v>
                </c:pt>
                <c:pt idx="15468">
                  <c:v>139.30000000000001</c:v>
                </c:pt>
                <c:pt idx="15469">
                  <c:v>139.30000000000001</c:v>
                </c:pt>
                <c:pt idx="15470">
                  <c:v>149.72</c:v>
                </c:pt>
                <c:pt idx="15471">
                  <c:v>139.63</c:v>
                </c:pt>
                <c:pt idx="15472">
                  <c:v>139.68</c:v>
                </c:pt>
                <c:pt idx="15473">
                  <c:v>140.99</c:v>
                </c:pt>
                <c:pt idx="15474">
                  <c:v>140.79</c:v>
                </c:pt>
                <c:pt idx="15475">
                  <c:v>141.74</c:v>
                </c:pt>
                <c:pt idx="15476">
                  <c:v>140.96</c:v>
                </c:pt>
                <c:pt idx="15477">
                  <c:v>138.52000000000001</c:v>
                </c:pt>
                <c:pt idx="15478">
                  <c:v>139.07</c:v>
                </c:pt>
                <c:pt idx="15479">
                  <c:v>137.44</c:v>
                </c:pt>
                <c:pt idx="15480">
                  <c:v>137.99</c:v>
                </c:pt>
                <c:pt idx="15481">
                  <c:v>143.71</c:v>
                </c:pt>
                <c:pt idx="15482">
                  <c:v>138.75</c:v>
                </c:pt>
                <c:pt idx="15483">
                  <c:v>138.69999999999999</c:v>
                </c:pt>
                <c:pt idx="15484">
                  <c:v>143.22999999999999</c:v>
                </c:pt>
                <c:pt idx="15485">
                  <c:v>138.09</c:v>
                </c:pt>
                <c:pt idx="15486">
                  <c:v>137.31</c:v>
                </c:pt>
                <c:pt idx="15487">
                  <c:v>142.37</c:v>
                </c:pt>
                <c:pt idx="15488">
                  <c:v>135.05000000000001</c:v>
                </c:pt>
                <c:pt idx="15489">
                  <c:v>135.19999999999999</c:v>
                </c:pt>
                <c:pt idx="15490">
                  <c:v>139.88</c:v>
                </c:pt>
                <c:pt idx="15491">
                  <c:v>133.21</c:v>
                </c:pt>
                <c:pt idx="15492">
                  <c:v>134.88999999999999</c:v>
                </c:pt>
                <c:pt idx="15493">
                  <c:v>141.54</c:v>
                </c:pt>
                <c:pt idx="15494">
                  <c:v>137.94</c:v>
                </c:pt>
                <c:pt idx="15495">
                  <c:v>138.44</c:v>
                </c:pt>
                <c:pt idx="15496">
                  <c:v>144.71</c:v>
                </c:pt>
                <c:pt idx="15497">
                  <c:v>139.1</c:v>
                </c:pt>
                <c:pt idx="15498">
                  <c:v>139</c:v>
                </c:pt>
                <c:pt idx="15499">
                  <c:v>149.09</c:v>
                </c:pt>
                <c:pt idx="15500">
                  <c:v>138.38999999999999</c:v>
                </c:pt>
                <c:pt idx="15501">
                  <c:v>138.29</c:v>
                </c:pt>
                <c:pt idx="15502">
                  <c:v>138.6</c:v>
                </c:pt>
                <c:pt idx="15503">
                  <c:v>136.97999999999999</c:v>
                </c:pt>
                <c:pt idx="15504">
                  <c:v>137.36000000000001</c:v>
                </c:pt>
                <c:pt idx="15505">
                  <c:v>138.80000000000001</c:v>
                </c:pt>
                <c:pt idx="15506">
                  <c:v>139.25</c:v>
                </c:pt>
                <c:pt idx="15507">
                  <c:v>144.06</c:v>
                </c:pt>
                <c:pt idx="15508">
                  <c:v>140.38</c:v>
                </c:pt>
                <c:pt idx="15509">
                  <c:v>140.36000000000001</c:v>
                </c:pt>
                <c:pt idx="15510">
                  <c:v>145.80000000000001</c:v>
                </c:pt>
                <c:pt idx="15511">
                  <c:v>140.33000000000001</c:v>
                </c:pt>
                <c:pt idx="15512">
                  <c:v>140.51</c:v>
                </c:pt>
                <c:pt idx="15513">
                  <c:v>146.19999999999999</c:v>
                </c:pt>
                <c:pt idx="15514">
                  <c:v>138.75</c:v>
                </c:pt>
                <c:pt idx="15515">
                  <c:v>137.84</c:v>
                </c:pt>
                <c:pt idx="15516">
                  <c:v>142.09</c:v>
                </c:pt>
                <c:pt idx="15517">
                  <c:v>137.38999999999999</c:v>
                </c:pt>
                <c:pt idx="15518">
                  <c:v>139.16999999999999</c:v>
                </c:pt>
                <c:pt idx="15519">
                  <c:v>143.78</c:v>
                </c:pt>
                <c:pt idx="15520">
                  <c:v>140.36000000000001</c:v>
                </c:pt>
                <c:pt idx="15521">
                  <c:v>139.5</c:v>
                </c:pt>
                <c:pt idx="15522">
                  <c:v>144.31</c:v>
                </c:pt>
                <c:pt idx="15523">
                  <c:v>137.03</c:v>
                </c:pt>
                <c:pt idx="15524">
                  <c:v>136.08000000000001</c:v>
                </c:pt>
                <c:pt idx="15525">
                  <c:v>144.49</c:v>
                </c:pt>
                <c:pt idx="15526">
                  <c:v>138.22</c:v>
                </c:pt>
                <c:pt idx="15527">
                  <c:v>137.16</c:v>
                </c:pt>
                <c:pt idx="15528">
                  <c:v>137.71</c:v>
                </c:pt>
                <c:pt idx="15529">
                  <c:v>138.29</c:v>
                </c:pt>
                <c:pt idx="15530">
                  <c:v>137.36000000000001</c:v>
                </c:pt>
                <c:pt idx="15531">
                  <c:v>136.72999999999999</c:v>
                </c:pt>
                <c:pt idx="15532">
                  <c:v>137.38999999999999</c:v>
                </c:pt>
                <c:pt idx="15533">
                  <c:v>138.72</c:v>
                </c:pt>
                <c:pt idx="15534">
                  <c:v>139.69999999999999</c:v>
                </c:pt>
                <c:pt idx="15535">
                  <c:v>139.19999999999999</c:v>
                </c:pt>
                <c:pt idx="15536">
                  <c:v>145.34</c:v>
                </c:pt>
                <c:pt idx="15537">
                  <c:v>139.22</c:v>
                </c:pt>
                <c:pt idx="15538">
                  <c:v>140.53</c:v>
                </c:pt>
                <c:pt idx="15539">
                  <c:v>144.06</c:v>
                </c:pt>
                <c:pt idx="15540">
                  <c:v>138.85</c:v>
                </c:pt>
                <c:pt idx="15541">
                  <c:v>138.47</c:v>
                </c:pt>
                <c:pt idx="15542">
                  <c:v>145.29</c:v>
                </c:pt>
                <c:pt idx="15543">
                  <c:v>139.1</c:v>
                </c:pt>
                <c:pt idx="15544">
                  <c:v>140.36000000000001</c:v>
                </c:pt>
                <c:pt idx="15545">
                  <c:v>144.31</c:v>
                </c:pt>
                <c:pt idx="15546">
                  <c:v>142.02000000000001</c:v>
                </c:pt>
                <c:pt idx="15547">
                  <c:v>141.74</c:v>
                </c:pt>
                <c:pt idx="15548">
                  <c:v>146.25</c:v>
                </c:pt>
                <c:pt idx="15549">
                  <c:v>140.63</c:v>
                </c:pt>
                <c:pt idx="15550">
                  <c:v>139.22</c:v>
                </c:pt>
                <c:pt idx="15551">
                  <c:v>145.52000000000001</c:v>
                </c:pt>
                <c:pt idx="15552">
                  <c:v>140.84</c:v>
                </c:pt>
                <c:pt idx="15553">
                  <c:v>140.08000000000001</c:v>
                </c:pt>
                <c:pt idx="15554">
                  <c:v>149.62</c:v>
                </c:pt>
                <c:pt idx="15555">
                  <c:v>139.97999999999999</c:v>
                </c:pt>
                <c:pt idx="15556">
                  <c:v>140.36000000000001</c:v>
                </c:pt>
                <c:pt idx="15557">
                  <c:v>139.38</c:v>
                </c:pt>
                <c:pt idx="15558">
                  <c:v>138.57</c:v>
                </c:pt>
                <c:pt idx="15559">
                  <c:v>139.58000000000001</c:v>
                </c:pt>
                <c:pt idx="15560">
                  <c:v>139.44999999999999</c:v>
                </c:pt>
                <c:pt idx="15561">
                  <c:v>136.83000000000001</c:v>
                </c:pt>
                <c:pt idx="15562">
                  <c:v>137.26</c:v>
                </c:pt>
                <c:pt idx="15563">
                  <c:v>136.05000000000001</c:v>
                </c:pt>
                <c:pt idx="15564">
                  <c:v>137.74</c:v>
                </c:pt>
                <c:pt idx="15565">
                  <c:v>142.04</c:v>
                </c:pt>
                <c:pt idx="15566">
                  <c:v>137.63999999999999</c:v>
                </c:pt>
                <c:pt idx="15567">
                  <c:v>137.44</c:v>
                </c:pt>
                <c:pt idx="15568">
                  <c:v>143.05000000000001</c:v>
                </c:pt>
                <c:pt idx="15569">
                  <c:v>137.24</c:v>
                </c:pt>
                <c:pt idx="15570">
                  <c:v>136.46</c:v>
                </c:pt>
                <c:pt idx="15571">
                  <c:v>140.86000000000001</c:v>
                </c:pt>
                <c:pt idx="15572">
                  <c:v>136.72999999999999</c:v>
                </c:pt>
                <c:pt idx="15573">
                  <c:v>137.49</c:v>
                </c:pt>
                <c:pt idx="15574">
                  <c:v>140.26</c:v>
                </c:pt>
                <c:pt idx="15575">
                  <c:v>135.80000000000001</c:v>
                </c:pt>
                <c:pt idx="15576">
                  <c:v>134.34</c:v>
                </c:pt>
                <c:pt idx="15577">
                  <c:v>139.4</c:v>
                </c:pt>
                <c:pt idx="15578">
                  <c:v>135.32</c:v>
                </c:pt>
                <c:pt idx="15579">
                  <c:v>135.30000000000001</c:v>
                </c:pt>
                <c:pt idx="15580">
                  <c:v>142.55000000000001</c:v>
                </c:pt>
                <c:pt idx="15581">
                  <c:v>135.69999999999999</c:v>
                </c:pt>
                <c:pt idx="15582">
                  <c:v>137.19</c:v>
                </c:pt>
                <c:pt idx="15583">
                  <c:v>146.97999999999999</c:v>
                </c:pt>
                <c:pt idx="15584">
                  <c:v>137.49</c:v>
                </c:pt>
                <c:pt idx="15585">
                  <c:v>139.75</c:v>
                </c:pt>
                <c:pt idx="15586">
                  <c:v>138.27000000000001</c:v>
                </c:pt>
                <c:pt idx="15587">
                  <c:v>139.22</c:v>
                </c:pt>
                <c:pt idx="15588">
                  <c:v>138.41999999999999</c:v>
                </c:pt>
                <c:pt idx="15589">
                  <c:v>138.37</c:v>
                </c:pt>
                <c:pt idx="15590">
                  <c:v>139.07</c:v>
                </c:pt>
                <c:pt idx="15591">
                  <c:v>144.84</c:v>
                </c:pt>
                <c:pt idx="15592">
                  <c:v>139.68</c:v>
                </c:pt>
                <c:pt idx="15593">
                  <c:v>140.03</c:v>
                </c:pt>
                <c:pt idx="15594">
                  <c:v>145.75</c:v>
                </c:pt>
                <c:pt idx="15595">
                  <c:v>141.79</c:v>
                </c:pt>
                <c:pt idx="15596">
                  <c:v>140.47999999999999</c:v>
                </c:pt>
                <c:pt idx="15597">
                  <c:v>146.25</c:v>
                </c:pt>
                <c:pt idx="15598">
                  <c:v>140.51</c:v>
                </c:pt>
                <c:pt idx="15599">
                  <c:v>138.66999999999999</c:v>
                </c:pt>
                <c:pt idx="15600">
                  <c:v>144.34</c:v>
                </c:pt>
                <c:pt idx="15601">
                  <c:v>138.9</c:v>
                </c:pt>
                <c:pt idx="15602">
                  <c:v>138.69999999999999</c:v>
                </c:pt>
                <c:pt idx="15603">
                  <c:v>143.72999999999999</c:v>
                </c:pt>
                <c:pt idx="15604">
                  <c:v>136.08000000000001</c:v>
                </c:pt>
                <c:pt idx="15605">
                  <c:v>137.11000000000001</c:v>
                </c:pt>
                <c:pt idx="15606">
                  <c:v>142.80000000000001</c:v>
                </c:pt>
                <c:pt idx="15607">
                  <c:v>137.91999999999999</c:v>
                </c:pt>
                <c:pt idx="15608">
                  <c:v>138.82</c:v>
                </c:pt>
                <c:pt idx="15609">
                  <c:v>146.9</c:v>
                </c:pt>
                <c:pt idx="15610">
                  <c:v>139.75</c:v>
                </c:pt>
                <c:pt idx="15611">
                  <c:v>141.59</c:v>
                </c:pt>
                <c:pt idx="15612">
                  <c:v>140.22999999999999</c:v>
                </c:pt>
                <c:pt idx="15613">
                  <c:v>140.16</c:v>
                </c:pt>
                <c:pt idx="15614">
                  <c:v>140.28</c:v>
                </c:pt>
                <c:pt idx="15615">
                  <c:v>139.16999999999999</c:v>
                </c:pt>
                <c:pt idx="15616">
                  <c:v>138.65</c:v>
                </c:pt>
                <c:pt idx="15617">
                  <c:v>137.24</c:v>
                </c:pt>
                <c:pt idx="15618">
                  <c:v>137.69</c:v>
                </c:pt>
                <c:pt idx="15619">
                  <c:v>136.53</c:v>
                </c:pt>
                <c:pt idx="15620">
                  <c:v>142.6</c:v>
                </c:pt>
                <c:pt idx="15621">
                  <c:v>136.96</c:v>
                </c:pt>
                <c:pt idx="15622">
                  <c:v>138.69999999999999</c:v>
                </c:pt>
                <c:pt idx="15623">
                  <c:v>143.91</c:v>
                </c:pt>
                <c:pt idx="15624">
                  <c:v>139.30000000000001</c:v>
                </c:pt>
                <c:pt idx="15625">
                  <c:v>140.16</c:v>
                </c:pt>
                <c:pt idx="15626">
                  <c:v>144.38999999999999</c:v>
                </c:pt>
                <c:pt idx="15627">
                  <c:v>139.22</c:v>
                </c:pt>
                <c:pt idx="15628">
                  <c:v>140.41</c:v>
                </c:pt>
                <c:pt idx="15629">
                  <c:v>145.77000000000001</c:v>
                </c:pt>
                <c:pt idx="15630">
                  <c:v>140.11000000000001</c:v>
                </c:pt>
                <c:pt idx="15631">
                  <c:v>140.41</c:v>
                </c:pt>
                <c:pt idx="15632">
                  <c:v>145.77000000000001</c:v>
                </c:pt>
                <c:pt idx="15633">
                  <c:v>140.38</c:v>
                </c:pt>
                <c:pt idx="15634">
                  <c:v>138.44</c:v>
                </c:pt>
                <c:pt idx="15635">
                  <c:v>143.86000000000001</c:v>
                </c:pt>
                <c:pt idx="15636">
                  <c:v>139.78</c:v>
                </c:pt>
                <c:pt idx="15637">
                  <c:v>138.69999999999999</c:v>
                </c:pt>
                <c:pt idx="15638">
                  <c:v>147.96</c:v>
                </c:pt>
                <c:pt idx="15639">
                  <c:v>141.24</c:v>
                </c:pt>
                <c:pt idx="15640">
                  <c:v>140.13</c:v>
                </c:pt>
                <c:pt idx="15641">
                  <c:v>141.29</c:v>
                </c:pt>
                <c:pt idx="15642">
                  <c:v>139.68</c:v>
                </c:pt>
                <c:pt idx="15643">
                  <c:v>138.12</c:v>
                </c:pt>
                <c:pt idx="15644">
                  <c:v>138.69999999999999</c:v>
                </c:pt>
                <c:pt idx="15645">
                  <c:v>137.76</c:v>
                </c:pt>
                <c:pt idx="15646">
                  <c:v>139.38</c:v>
                </c:pt>
                <c:pt idx="15647">
                  <c:v>140.86000000000001</c:v>
                </c:pt>
                <c:pt idx="15648">
                  <c:v>140.53</c:v>
                </c:pt>
                <c:pt idx="15649">
                  <c:v>147.13</c:v>
                </c:pt>
                <c:pt idx="15650">
                  <c:v>142.72</c:v>
                </c:pt>
                <c:pt idx="15651">
                  <c:v>143.63</c:v>
                </c:pt>
                <c:pt idx="15652">
                  <c:v>149.5</c:v>
                </c:pt>
                <c:pt idx="15653">
                  <c:v>144.79</c:v>
                </c:pt>
                <c:pt idx="15654">
                  <c:v>143.05000000000001</c:v>
                </c:pt>
                <c:pt idx="15655">
                  <c:v>147.26</c:v>
                </c:pt>
                <c:pt idx="15656">
                  <c:v>143.30000000000001</c:v>
                </c:pt>
                <c:pt idx="15657">
                  <c:v>142.85</c:v>
                </c:pt>
                <c:pt idx="15658">
                  <c:v>149.13999999999999</c:v>
                </c:pt>
                <c:pt idx="15659">
                  <c:v>143.18</c:v>
                </c:pt>
                <c:pt idx="15660">
                  <c:v>141.84</c:v>
                </c:pt>
                <c:pt idx="15661">
                  <c:v>147.31</c:v>
                </c:pt>
                <c:pt idx="15662">
                  <c:v>142.4</c:v>
                </c:pt>
                <c:pt idx="15663">
                  <c:v>140.61000000000001</c:v>
                </c:pt>
                <c:pt idx="15664">
                  <c:v>147.36000000000001</c:v>
                </c:pt>
                <c:pt idx="15665">
                  <c:v>139.63</c:v>
                </c:pt>
                <c:pt idx="15666">
                  <c:v>137.54</c:v>
                </c:pt>
                <c:pt idx="15667">
                  <c:v>145.77000000000001</c:v>
                </c:pt>
                <c:pt idx="15668">
                  <c:v>136</c:v>
                </c:pt>
                <c:pt idx="15669">
                  <c:v>135.52000000000001</c:v>
                </c:pt>
                <c:pt idx="15670">
                  <c:v>135.55000000000001</c:v>
                </c:pt>
                <c:pt idx="15671">
                  <c:v>135.55000000000001</c:v>
                </c:pt>
                <c:pt idx="15672">
                  <c:v>134.47</c:v>
                </c:pt>
                <c:pt idx="15673">
                  <c:v>136.15</c:v>
                </c:pt>
                <c:pt idx="15674">
                  <c:v>134.72</c:v>
                </c:pt>
                <c:pt idx="15675">
                  <c:v>139.94999999999999</c:v>
                </c:pt>
                <c:pt idx="15676">
                  <c:v>136.15</c:v>
                </c:pt>
                <c:pt idx="15677">
                  <c:v>135.22</c:v>
                </c:pt>
                <c:pt idx="15678">
                  <c:v>140.43</c:v>
                </c:pt>
                <c:pt idx="15679">
                  <c:v>134.91999999999999</c:v>
                </c:pt>
                <c:pt idx="15680">
                  <c:v>136.47999999999999</c:v>
                </c:pt>
                <c:pt idx="15681">
                  <c:v>142.02000000000001</c:v>
                </c:pt>
                <c:pt idx="15682">
                  <c:v>135.88</c:v>
                </c:pt>
                <c:pt idx="15683">
                  <c:v>138.32</c:v>
                </c:pt>
                <c:pt idx="15684">
                  <c:v>142.69999999999999</c:v>
                </c:pt>
                <c:pt idx="15685">
                  <c:v>135.83000000000001</c:v>
                </c:pt>
                <c:pt idx="15686">
                  <c:v>135.41999999999999</c:v>
                </c:pt>
                <c:pt idx="15687">
                  <c:v>141.69</c:v>
                </c:pt>
                <c:pt idx="15688">
                  <c:v>135.97999999999999</c:v>
                </c:pt>
                <c:pt idx="15689">
                  <c:v>135.41999999999999</c:v>
                </c:pt>
                <c:pt idx="15690">
                  <c:v>142.07</c:v>
                </c:pt>
                <c:pt idx="15691">
                  <c:v>135.47</c:v>
                </c:pt>
                <c:pt idx="15692">
                  <c:v>136.30000000000001</c:v>
                </c:pt>
                <c:pt idx="15693">
                  <c:v>143</c:v>
                </c:pt>
                <c:pt idx="15694">
                  <c:v>138.49</c:v>
                </c:pt>
                <c:pt idx="15695">
                  <c:v>139.44999999999999</c:v>
                </c:pt>
                <c:pt idx="15696">
                  <c:v>149.02000000000001</c:v>
                </c:pt>
                <c:pt idx="15697">
                  <c:v>138.07</c:v>
                </c:pt>
                <c:pt idx="15698">
                  <c:v>137.63999999999999</c:v>
                </c:pt>
                <c:pt idx="15699">
                  <c:v>136.83000000000001</c:v>
                </c:pt>
                <c:pt idx="15700">
                  <c:v>139.16999999999999</c:v>
                </c:pt>
                <c:pt idx="15701">
                  <c:v>140.31</c:v>
                </c:pt>
                <c:pt idx="15702">
                  <c:v>139.85</c:v>
                </c:pt>
                <c:pt idx="15703">
                  <c:v>141.24</c:v>
                </c:pt>
                <c:pt idx="15704">
                  <c:v>145.85</c:v>
                </c:pt>
                <c:pt idx="15705">
                  <c:v>140.16</c:v>
                </c:pt>
                <c:pt idx="15706">
                  <c:v>140.31</c:v>
                </c:pt>
                <c:pt idx="15707">
                  <c:v>146.58000000000001</c:v>
                </c:pt>
                <c:pt idx="15708">
                  <c:v>142.32</c:v>
                </c:pt>
                <c:pt idx="15709">
                  <c:v>142.32</c:v>
                </c:pt>
                <c:pt idx="15710">
                  <c:v>147.22999999999999</c:v>
                </c:pt>
                <c:pt idx="15711">
                  <c:v>144.44</c:v>
                </c:pt>
                <c:pt idx="15712">
                  <c:v>145.16999999999999</c:v>
                </c:pt>
                <c:pt idx="15713">
                  <c:v>150.08000000000001</c:v>
                </c:pt>
                <c:pt idx="15714">
                  <c:v>144.69</c:v>
                </c:pt>
                <c:pt idx="15715">
                  <c:v>141.49</c:v>
                </c:pt>
                <c:pt idx="15716">
                  <c:v>145.57</c:v>
                </c:pt>
                <c:pt idx="15717">
                  <c:v>141.13999999999999</c:v>
                </c:pt>
                <c:pt idx="15718">
                  <c:v>141.59</c:v>
                </c:pt>
                <c:pt idx="15719">
                  <c:v>145.13999999999999</c:v>
                </c:pt>
                <c:pt idx="15720">
                  <c:v>140.33000000000001</c:v>
                </c:pt>
                <c:pt idx="15721">
                  <c:v>141.24</c:v>
                </c:pt>
                <c:pt idx="15722">
                  <c:v>148.59</c:v>
                </c:pt>
                <c:pt idx="15723">
                  <c:v>140.56</c:v>
                </c:pt>
                <c:pt idx="15724">
                  <c:v>140.88999999999999</c:v>
                </c:pt>
                <c:pt idx="15725">
                  <c:v>140.26</c:v>
                </c:pt>
                <c:pt idx="15726">
                  <c:v>140.03</c:v>
                </c:pt>
                <c:pt idx="15727">
                  <c:v>139.33000000000001</c:v>
                </c:pt>
                <c:pt idx="15728">
                  <c:v>138.24</c:v>
                </c:pt>
                <c:pt idx="15729">
                  <c:v>139.07</c:v>
                </c:pt>
                <c:pt idx="15730">
                  <c:v>139.12</c:v>
                </c:pt>
                <c:pt idx="15731">
                  <c:v>137.81</c:v>
                </c:pt>
                <c:pt idx="15732">
                  <c:v>137.49</c:v>
                </c:pt>
                <c:pt idx="15733">
                  <c:v>141.34</c:v>
                </c:pt>
                <c:pt idx="15734">
                  <c:v>136.46</c:v>
                </c:pt>
                <c:pt idx="15735">
                  <c:v>137.06</c:v>
                </c:pt>
                <c:pt idx="15736">
                  <c:v>142.69999999999999</c:v>
                </c:pt>
                <c:pt idx="15737">
                  <c:v>137.44</c:v>
                </c:pt>
                <c:pt idx="15738">
                  <c:v>138.13999999999999</c:v>
                </c:pt>
                <c:pt idx="15739">
                  <c:v>145.44</c:v>
                </c:pt>
                <c:pt idx="15740">
                  <c:v>138.52000000000001</c:v>
                </c:pt>
                <c:pt idx="15741">
                  <c:v>138.54</c:v>
                </c:pt>
                <c:pt idx="15742">
                  <c:v>144.84</c:v>
                </c:pt>
                <c:pt idx="15743">
                  <c:v>139.72999999999999</c:v>
                </c:pt>
                <c:pt idx="15744">
                  <c:v>140.33000000000001</c:v>
                </c:pt>
                <c:pt idx="15745">
                  <c:v>145.38999999999999</c:v>
                </c:pt>
                <c:pt idx="15746">
                  <c:v>140.81</c:v>
                </c:pt>
                <c:pt idx="15747">
                  <c:v>141.62</c:v>
                </c:pt>
                <c:pt idx="15748">
                  <c:v>147.1</c:v>
                </c:pt>
                <c:pt idx="15749">
                  <c:v>140.81</c:v>
                </c:pt>
                <c:pt idx="15750">
                  <c:v>139.9</c:v>
                </c:pt>
                <c:pt idx="15751">
                  <c:v>148.84</c:v>
                </c:pt>
                <c:pt idx="15752">
                  <c:v>142.69999999999999</c:v>
                </c:pt>
                <c:pt idx="15753">
                  <c:v>142.27000000000001</c:v>
                </c:pt>
                <c:pt idx="15754">
                  <c:v>142.37</c:v>
                </c:pt>
                <c:pt idx="15755">
                  <c:v>142.5</c:v>
                </c:pt>
                <c:pt idx="15756">
                  <c:v>141.57</c:v>
                </c:pt>
                <c:pt idx="15757">
                  <c:v>139.83000000000001</c:v>
                </c:pt>
                <c:pt idx="15758">
                  <c:v>141.06</c:v>
                </c:pt>
                <c:pt idx="15759">
                  <c:v>141.63999999999999</c:v>
                </c:pt>
                <c:pt idx="15760">
                  <c:v>140.99</c:v>
                </c:pt>
                <c:pt idx="15761">
                  <c:v>142.02000000000001</c:v>
                </c:pt>
                <c:pt idx="15762">
                  <c:v>147.33000000000001</c:v>
                </c:pt>
                <c:pt idx="15763">
                  <c:v>140.08000000000001</c:v>
                </c:pt>
                <c:pt idx="15764">
                  <c:v>139.35</c:v>
                </c:pt>
                <c:pt idx="15765">
                  <c:v>143.58000000000001</c:v>
                </c:pt>
                <c:pt idx="15766">
                  <c:v>136.38</c:v>
                </c:pt>
                <c:pt idx="15767">
                  <c:v>137.97</c:v>
                </c:pt>
                <c:pt idx="15768">
                  <c:v>143.66</c:v>
                </c:pt>
                <c:pt idx="15769">
                  <c:v>136.93</c:v>
                </c:pt>
                <c:pt idx="15770">
                  <c:v>136.43</c:v>
                </c:pt>
                <c:pt idx="15771">
                  <c:v>141.19</c:v>
                </c:pt>
                <c:pt idx="15772">
                  <c:v>138.04</c:v>
                </c:pt>
                <c:pt idx="15773">
                  <c:v>139.53</c:v>
                </c:pt>
                <c:pt idx="15774">
                  <c:v>144.34</c:v>
                </c:pt>
                <c:pt idx="15775">
                  <c:v>139.9</c:v>
                </c:pt>
                <c:pt idx="15776">
                  <c:v>141.26</c:v>
                </c:pt>
                <c:pt idx="15777">
                  <c:v>146.58000000000001</c:v>
                </c:pt>
                <c:pt idx="15778">
                  <c:v>140.96</c:v>
                </c:pt>
                <c:pt idx="15779">
                  <c:v>142.15</c:v>
                </c:pt>
                <c:pt idx="15780">
                  <c:v>151.56</c:v>
                </c:pt>
                <c:pt idx="15781">
                  <c:v>142.57</c:v>
                </c:pt>
                <c:pt idx="15782">
                  <c:v>142.62</c:v>
                </c:pt>
                <c:pt idx="15783">
                  <c:v>140.43</c:v>
                </c:pt>
                <c:pt idx="15784">
                  <c:v>140.31</c:v>
                </c:pt>
                <c:pt idx="15785">
                  <c:v>139.80000000000001</c:v>
                </c:pt>
                <c:pt idx="15786">
                  <c:v>139.63</c:v>
                </c:pt>
                <c:pt idx="15787">
                  <c:v>139.12</c:v>
                </c:pt>
                <c:pt idx="15788">
                  <c:v>143.96</c:v>
                </c:pt>
                <c:pt idx="15789">
                  <c:v>139.05000000000001</c:v>
                </c:pt>
                <c:pt idx="15790">
                  <c:v>139</c:v>
                </c:pt>
                <c:pt idx="15791">
                  <c:v>145.87</c:v>
                </c:pt>
                <c:pt idx="15792">
                  <c:v>140.16</c:v>
                </c:pt>
                <c:pt idx="15793">
                  <c:v>140.61000000000001</c:v>
                </c:pt>
                <c:pt idx="15794">
                  <c:v>145.29</c:v>
                </c:pt>
                <c:pt idx="15795">
                  <c:v>139.93</c:v>
                </c:pt>
                <c:pt idx="15796">
                  <c:v>138.22</c:v>
                </c:pt>
                <c:pt idx="15797">
                  <c:v>143.68</c:v>
                </c:pt>
                <c:pt idx="15798">
                  <c:v>138.47</c:v>
                </c:pt>
                <c:pt idx="15799">
                  <c:v>138.69999999999999</c:v>
                </c:pt>
                <c:pt idx="15800">
                  <c:v>144.03</c:v>
                </c:pt>
                <c:pt idx="15801">
                  <c:v>139.55000000000001</c:v>
                </c:pt>
                <c:pt idx="15802">
                  <c:v>139.83000000000001</c:v>
                </c:pt>
                <c:pt idx="15803">
                  <c:v>144.26</c:v>
                </c:pt>
                <c:pt idx="15804">
                  <c:v>139.30000000000001</c:v>
                </c:pt>
                <c:pt idx="15805">
                  <c:v>139.35</c:v>
                </c:pt>
                <c:pt idx="15806">
                  <c:v>146.9</c:v>
                </c:pt>
                <c:pt idx="15807">
                  <c:v>139.6</c:v>
                </c:pt>
                <c:pt idx="15808">
                  <c:v>138.57</c:v>
                </c:pt>
                <c:pt idx="15809">
                  <c:v>139.33000000000001</c:v>
                </c:pt>
                <c:pt idx="15810">
                  <c:v>138.82</c:v>
                </c:pt>
                <c:pt idx="15811">
                  <c:v>139.15</c:v>
                </c:pt>
                <c:pt idx="15812">
                  <c:v>139.9</c:v>
                </c:pt>
                <c:pt idx="15813">
                  <c:v>137.84</c:v>
                </c:pt>
                <c:pt idx="15814">
                  <c:v>138.24</c:v>
                </c:pt>
                <c:pt idx="15815">
                  <c:v>140.56</c:v>
                </c:pt>
                <c:pt idx="15816">
                  <c:v>139.9</c:v>
                </c:pt>
                <c:pt idx="15817">
                  <c:v>144.71</c:v>
                </c:pt>
                <c:pt idx="15818">
                  <c:v>139.19999999999999</c:v>
                </c:pt>
                <c:pt idx="15819">
                  <c:v>139.05000000000001</c:v>
                </c:pt>
                <c:pt idx="15820">
                  <c:v>144.01</c:v>
                </c:pt>
                <c:pt idx="15821">
                  <c:v>139.22</c:v>
                </c:pt>
                <c:pt idx="15822">
                  <c:v>139.22</c:v>
                </c:pt>
                <c:pt idx="15823">
                  <c:v>143.05000000000001</c:v>
                </c:pt>
                <c:pt idx="15824">
                  <c:v>135.88</c:v>
                </c:pt>
                <c:pt idx="15825">
                  <c:v>137.01</c:v>
                </c:pt>
                <c:pt idx="15826">
                  <c:v>141.57</c:v>
                </c:pt>
                <c:pt idx="15827">
                  <c:v>135.94999999999999</c:v>
                </c:pt>
                <c:pt idx="15828">
                  <c:v>135.66999999999999</c:v>
                </c:pt>
                <c:pt idx="15829">
                  <c:v>141.09</c:v>
                </c:pt>
                <c:pt idx="15830">
                  <c:v>134.91999999999999</c:v>
                </c:pt>
                <c:pt idx="15831">
                  <c:v>135.12</c:v>
                </c:pt>
                <c:pt idx="15832">
                  <c:v>141.94</c:v>
                </c:pt>
                <c:pt idx="15833">
                  <c:v>134.63999999999999</c:v>
                </c:pt>
                <c:pt idx="15834">
                  <c:v>135.83000000000001</c:v>
                </c:pt>
                <c:pt idx="15835">
                  <c:v>141.84</c:v>
                </c:pt>
                <c:pt idx="15836">
                  <c:v>131.97</c:v>
                </c:pt>
                <c:pt idx="15837">
                  <c:v>134.01</c:v>
                </c:pt>
                <c:pt idx="15838">
                  <c:v>135.22</c:v>
                </c:pt>
                <c:pt idx="15839">
                  <c:v>133.81</c:v>
                </c:pt>
                <c:pt idx="15840">
                  <c:v>133.46</c:v>
                </c:pt>
                <c:pt idx="15841">
                  <c:v>133.84</c:v>
                </c:pt>
                <c:pt idx="15842">
                  <c:v>133.99</c:v>
                </c:pt>
                <c:pt idx="15843">
                  <c:v>132.68</c:v>
                </c:pt>
                <c:pt idx="15844">
                  <c:v>133.63999999999999</c:v>
                </c:pt>
                <c:pt idx="15845">
                  <c:v>133.31</c:v>
                </c:pt>
                <c:pt idx="15846">
                  <c:v>139.07</c:v>
                </c:pt>
                <c:pt idx="15847">
                  <c:v>133.51</c:v>
                </c:pt>
                <c:pt idx="15848">
                  <c:v>131.77000000000001</c:v>
                </c:pt>
                <c:pt idx="15849">
                  <c:v>136.81</c:v>
                </c:pt>
                <c:pt idx="15850">
                  <c:v>132.85</c:v>
                </c:pt>
                <c:pt idx="15851">
                  <c:v>133.94</c:v>
                </c:pt>
                <c:pt idx="15852">
                  <c:v>139.69999999999999</c:v>
                </c:pt>
                <c:pt idx="15853">
                  <c:v>136.56</c:v>
                </c:pt>
                <c:pt idx="15854">
                  <c:v>137.46</c:v>
                </c:pt>
                <c:pt idx="15855">
                  <c:v>142.04</c:v>
                </c:pt>
                <c:pt idx="15856">
                  <c:v>136.33000000000001</c:v>
                </c:pt>
                <c:pt idx="15857">
                  <c:v>136.96</c:v>
                </c:pt>
                <c:pt idx="15858">
                  <c:v>142.37</c:v>
                </c:pt>
                <c:pt idx="15859">
                  <c:v>137.51</c:v>
                </c:pt>
                <c:pt idx="15860">
                  <c:v>137.87</c:v>
                </c:pt>
                <c:pt idx="15861">
                  <c:v>143.78</c:v>
                </c:pt>
                <c:pt idx="15862">
                  <c:v>138.37</c:v>
                </c:pt>
                <c:pt idx="15863">
                  <c:v>138.75</c:v>
                </c:pt>
                <c:pt idx="15864">
                  <c:v>147.78</c:v>
                </c:pt>
                <c:pt idx="15865">
                  <c:v>138.75</c:v>
                </c:pt>
                <c:pt idx="15866">
                  <c:v>137.84</c:v>
                </c:pt>
                <c:pt idx="15867">
                  <c:v>135.93</c:v>
                </c:pt>
                <c:pt idx="15868">
                  <c:v>135.88</c:v>
                </c:pt>
                <c:pt idx="15869">
                  <c:v>135.44999999999999</c:v>
                </c:pt>
                <c:pt idx="15870">
                  <c:v>134.54</c:v>
                </c:pt>
                <c:pt idx="15871">
                  <c:v>134.74</c:v>
                </c:pt>
                <c:pt idx="15872">
                  <c:v>134.21</c:v>
                </c:pt>
                <c:pt idx="15873">
                  <c:v>135.12</c:v>
                </c:pt>
                <c:pt idx="15874">
                  <c:v>134.82</c:v>
                </c:pt>
                <c:pt idx="15875">
                  <c:v>141.11000000000001</c:v>
                </c:pt>
                <c:pt idx="15876">
                  <c:v>137.49</c:v>
                </c:pt>
                <c:pt idx="15877">
                  <c:v>136.58000000000001</c:v>
                </c:pt>
                <c:pt idx="15878">
                  <c:v>141.66999999999999</c:v>
                </c:pt>
                <c:pt idx="15879">
                  <c:v>135.22</c:v>
                </c:pt>
                <c:pt idx="15880">
                  <c:v>136.72999999999999</c:v>
                </c:pt>
                <c:pt idx="15881">
                  <c:v>141.54</c:v>
                </c:pt>
                <c:pt idx="15882">
                  <c:v>136.25</c:v>
                </c:pt>
                <c:pt idx="15883">
                  <c:v>135.69999999999999</c:v>
                </c:pt>
                <c:pt idx="15884">
                  <c:v>140.31</c:v>
                </c:pt>
                <c:pt idx="15885">
                  <c:v>136.35</c:v>
                </c:pt>
                <c:pt idx="15886">
                  <c:v>136.76</c:v>
                </c:pt>
                <c:pt idx="15887">
                  <c:v>140.91</c:v>
                </c:pt>
                <c:pt idx="15888">
                  <c:v>134.57</c:v>
                </c:pt>
                <c:pt idx="15889">
                  <c:v>135.05000000000001</c:v>
                </c:pt>
                <c:pt idx="15890">
                  <c:v>141.99</c:v>
                </c:pt>
                <c:pt idx="15891">
                  <c:v>135.52000000000001</c:v>
                </c:pt>
                <c:pt idx="15892">
                  <c:v>135.75</c:v>
                </c:pt>
                <c:pt idx="15893">
                  <c:v>145.44</c:v>
                </c:pt>
                <c:pt idx="15894">
                  <c:v>135.66999999999999</c:v>
                </c:pt>
                <c:pt idx="15895">
                  <c:v>135.55000000000001</c:v>
                </c:pt>
                <c:pt idx="15896">
                  <c:v>136.72999999999999</c:v>
                </c:pt>
                <c:pt idx="15897">
                  <c:v>136.78</c:v>
                </c:pt>
                <c:pt idx="15898">
                  <c:v>137.06</c:v>
                </c:pt>
                <c:pt idx="15899">
                  <c:v>136.18</c:v>
                </c:pt>
                <c:pt idx="15900">
                  <c:v>134.87</c:v>
                </c:pt>
                <c:pt idx="15901">
                  <c:v>140.71</c:v>
                </c:pt>
                <c:pt idx="15902">
                  <c:v>136.61000000000001</c:v>
                </c:pt>
                <c:pt idx="15903">
                  <c:v>135.72999999999999</c:v>
                </c:pt>
                <c:pt idx="15904">
                  <c:v>140.43</c:v>
                </c:pt>
                <c:pt idx="15905">
                  <c:v>135.55000000000001</c:v>
                </c:pt>
                <c:pt idx="15906">
                  <c:v>134.11000000000001</c:v>
                </c:pt>
                <c:pt idx="15907">
                  <c:v>139.07</c:v>
                </c:pt>
                <c:pt idx="15908">
                  <c:v>136.22999999999999</c:v>
                </c:pt>
                <c:pt idx="15909">
                  <c:v>137.54</c:v>
                </c:pt>
                <c:pt idx="15910">
                  <c:v>141.79</c:v>
                </c:pt>
                <c:pt idx="15911">
                  <c:v>136.33000000000001</c:v>
                </c:pt>
                <c:pt idx="15912">
                  <c:v>136.93</c:v>
                </c:pt>
                <c:pt idx="15913">
                  <c:v>142.37</c:v>
                </c:pt>
                <c:pt idx="15914">
                  <c:v>137.01</c:v>
                </c:pt>
                <c:pt idx="15915">
                  <c:v>135.47</c:v>
                </c:pt>
                <c:pt idx="15916">
                  <c:v>141.47</c:v>
                </c:pt>
                <c:pt idx="15917">
                  <c:v>136.53</c:v>
                </c:pt>
                <c:pt idx="15918">
                  <c:v>137.13</c:v>
                </c:pt>
                <c:pt idx="15919">
                  <c:v>145.16999999999999</c:v>
                </c:pt>
                <c:pt idx="15920">
                  <c:v>137.34</c:v>
                </c:pt>
                <c:pt idx="15921">
                  <c:v>136.88</c:v>
                </c:pt>
                <c:pt idx="15922">
                  <c:v>147.46</c:v>
                </c:pt>
                <c:pt idx="15923">
                  <c:v>135.75</c:v>
                </c:pt>
                <c:pt idx="15924">
                  <c:v>133.79</c:v>
                </c:pt>
                <c:pt idx="15925">
                  <c:v>134.62</c:v>
                </c:pt>
                <c:pt idx="15926">
                  <c:v>134.24</c:v>
                </c:pt>
                <c:pt idx="15927">
                  <c:v>133.56</c:v>
                </c:pt>
                <c:pt idx="15928">
                  <c:v>133.99</c:v>
                </c:pt>
                <c:pt idx="15929">
                  <c:v>133.86000000000001</c:v>
                </c:pt>
                <c:pt idx="15930">
                  <c:v>139.75</c:v>
                </c:pt>
                <c:pt idx="15931">
                  <c:v>135.94999999999999</c:v>
                </c:pt>
                <c:pt idx="15932">
                  <c:v>136.08000000000001</c:v>
                </c:pt>
                <c:pt idx="15933">
                  <c:v>140.13</c:v>
                </c:pt>
                <c:pt idx="15934">
                  <c:v>134.49</c:v>
                </c:pt>
                <c:pt idx="15935">
                  <c:v>136.30000000000001</c:v>
                </c:pt>
                <c:pt idx="15936">
                  <c:v>141.19</c:v>
                </c:pt>
                <c:pt idx="15937">
                  <c:v>135.52000000000001</c:v>
                </c:pt>
                <c:pt idx="15938">
                  <c:v>136.61000000000001</c:v>
                </c:pt>
                <c:pt idx="15939">
                  <c:v>142.4</c:v>
                </c:pt>
                <c:pt idx="15940">
                  <c:v>137.34</c:v>
                </c:pt>
                <c:pt idx="15941">
                  <c:v>136.43</c:v>
                </c:pt>
                <c:pt idx="15942">
                  <c:v>140.91</c:v>
                </c:pt>
                <c:pt idx="15943">
                  <c:v>136.72999999999999</c:v>
                </c:pt>
                <c:pt idx="15944">
                  <c:v>135.55000000000001</c:v>
                </c:pt>
                <c:pt idx="15945">
                  <c:v>142.41999999999999</c:v>
                </c:pt>
                <c:pt idx="15946">
                  <c:v>136.68</c:v>
                </c:pt>
                <c:pt idx="15947">
                  <c:v>134.94</c:v>
                </c:pt>
                <c:pt idx="15948">
                  <c:v>141.87</c:v>
                </c:pt>
                <c:pt idx="15949">
                  <c:v>135.16999999999999</c:v>
                </c:pt>
                <c:pt idx="15950">
                  <c:v>136.08000000000001</c:v>
                </c:pt>
                <c:pt idx="15951">
                  <c:v>134.57</c:v>
                </c:pt>
                <c:pt idx="15952">
                  <c:v>133.59</c:v>
                </c:pt>
                <c:pt idx="15953">
                  <c:v>134.82</c:v>
                </c:pt>
                <c:pt idx="15954">
                  <c:v>136.22999999999999</c:v>
                </c:pt>
                <c:pt idx="15955">
                  <c:v>137.06</c:v>
                </c:pt>
                <c:pt idx="15956">
                  <c:v>136.96</c:v>
                </c:pt>
                <c:pt idx="15957">
                  <c:v>135.88</c:v>
                </c:pt>
                <c:pt idx="15958">
                  <c:v>134.44</c:v>
                </c:pt>
                <c:pt idx="15959">
                  <c:v>139.25</c:v>
                </c:pt>
                <c:pt idx="15960">
                  <c:v>134.38999999999999</c:v>
                </c:pt>
                <c:pt idx="15961">
                  <c:v>133.06</c:v>
                </c:pt>
                <c:pt idx="15962">
                  <c:v>138.69999999999999</c:v>
                </c:pt>
                <c:pt idx="15963">
                  <c:v>135.15</c:v>
                </c:pt>
                <c:pt idx="15964">
                  <c:v>134.91999999999999</c:v>
                </c:pt>
                <c:pt idx="15965">
                  <c:v>140.21</c:v>
                </c:pt>
                <c:pt idx="15966">
                  <c:v>136.28</c:v>
                </c:pt>
                <c:pt idx="15967">
                  <c:v>134.29</c:v>
                </c:pt>
                <c:pt idx="15968">
                  <c:v>138.69999999999999</c:v>
                </c:pt>
                <c:pt idx="15969">
                  <c:v>133.13</c:v>
                </c:pt>
                <c:pt idx="15970">
                  <c:v>134.77000000000001</c:v>
                </c:pt>
                <c:pt idx="15971">
                  <c:v>140.08000000000001</c:v>
                </c:pt>
                <c:pt idx="15972">
                  <c:v>135.22</c:v>
                </c:pt>
                <c:pt idx="15973">
                  <c:v>135.52000000000001</c:v>
                </c:pt>
                <c:pt idx="15974">
                  <c:v>142.09</c:v>
                </c:pt>
                <c:pt idx="15975">
                  <c:v>136.47999999999999</c:v>
                </c:pt>
                <c:pt idx="15976">
                  <c:v>135.41999999999999</c:v>
                </c:pt>
                <c:pt idx="15977">
                  <c:v>141.91999999999999</c:v>
                </c:pt>
                <c:pt idx="15978">
                  <c:v>134.01</c:v>
                </c:pt>
                <c:pt idx="15979">
                  <c:v>134.88999999999999</c:v>
                </c:pt>
                <c:pt idx="15980">
                  <c:v>136.1</c:v>
                </c:pt>
                <c:pt idx="15981">
                  <c:v>135.27000000000001</c:v>
                </c:pt>
                <c:pt idx="15982">
                  <c:v>136.38</c:v>
                </c:pt>
                <c:pt idx="15983">
                  <c:v>137.76</c:v>
                </c:pt>
                <c:pt idx="15984">
                  <c:v>137.74</c:v>
                </c:pt>
                <c:pt idx="15985">
                  <c:v>138.04</c:v>
                </c:pt>
                <c:pt idx="15986">
                  <c:v>137.34</c:v>
                </c:pt>
                <c:pt idx="15987">
                  <c:v>137.21</c:v>
                </c:pt>
                <c:pt idx="15988">
                  <c:v>142.65</c:v>
                </c:pt>
                <c:pt idx="15989">
                  <c:v>135.97999999999999</c:v>
                </c:pt>
                <c:pt idx="15990">
                  <c:v>135.57</c:v>
                </c:pt>
                <c:pt idx="15991">
                  <c:v>141.21</c:v>
                </c:pt>
                <c:pt idx="15992">
                  <c:v>135.75</c:v>
                </c:pt>
                <c:pt idx="15993">
                  <c:v>135.12</c:v>
                </c:pt>
                <c:pt idx="15994">
                  <c:v>139.16999999999999</c:v>
                </c:pt>
                <c:pt idx="15995">
                  <c:v>133.59</c:v>
                </c:pt>
                <c:pt idx="15996">
                  <c:v>134.34</c:v>
                </c:pt>
                <c:pt idx="15997">
                  <c:v>138.66999999999999</c:v>
                </c:pt>
                <c:pt idx="15998">
                  <c:v>132.43</c:v>
                </c:pt>
                <c:pt idx="15999">
                  <c:v>132.19999999999999</c:v>
                </c:pt>
                <c:pt idx="16000">
                  <c:v>136.63</c:v>
                </c:pt>
                <c:pt idx="16001">
                  <c:v>131.65</c:v>
                </c:pt>
                <c:pt idx="16002">
                  <c:v>131.12</c:v>
                </c:pt>
                <c:pt idx="16003">
                  <c:v>137.31</c:v>
                </c:pt>
                <c:pt idx="16004">
                  <c:v>133.86000000000001</c:v>
                </c:pt>
                <c:pt idx="16005">
                  <c:v>133.21</c:v>
                </c:pt>
                <c:pt idx="16006">
                  <c:v>142.32</c:v>
                </c:pt>
                <c:pt idx="16007">
                  <c:v>133.81</c:v>
                </c:pt>
                <c:pt idx="16008">
                  <c:v>134.62</c:v>
                </c:pt>
                <c:pt idx="16009">
                  <c:v>133.94</c:v>
                </c:pt>
                <c:pt idx="16010">
                  <c:v>134.72</c:v>
                </c:pt>
                <c:pt idx="16011">
                  <c:v>133.46</c:v>
                </c:pt>
                <c:pt idx="16012">
                  <c:v>131.52000000000001</c:v>
                </c:pt>
                <c:pt idx="16013">
                  <c:v>132.43</c:v>
                </c:pt>
                <c:pt idx="16014">
                  <c:v>136.13</c:v>
                </c:pt>
                <c:pt idx="16015">
                  <c:v>132</c:v>
                </c:pt>
                <c:pt idx="16016">
                  <c:v>131.44999999999999</c:v>
                </c:pt>
                <c:pt idx="16017">
                  <c:v>136.19999999999999</c:v>
                </c:pt>
                <c:pt idx="16018">
                  <c:v>133.18</c:v>
                </c:pt>
                <c:pt idx="16019">
                  <c:v>133.59</c:v>
                </c:pt>
                <c:pt idx="16020">
                  <c:v>138.69999999999999</c:v>
                </c:pt>
                <c:pt idx="16021">
                  <c:v>133.31</c:v>
                </c:pt>
                <c:pt idx="16022">
                  <c:v>133.18</c:v>
                </c:pt>
                <c:pt idx="16023">
                  <c:v>137.91999999999999</c:v>
                </c:pt>
                <c:pt idx="16024">
                  <c:v>133.76</c:v>
                </c:pt>
                <c:pt idx="16025">
                  <c:v>133.31</c:v>
                </c:pt>
                <c:pt idx="16026">
                  <c:v>139.78</c:v>
                </c:pt>
                <c:pt idx="16027">
                  <c:v>133.43</c:v>
                </c:pt>
                <c:pt idx="16028">
                  <c:v>134.66999999999999</c:v>
                </c:pt>
                <c:pt idx="16029">
                  <c:v>139.47999999999999</c:v>
                </c:pt>
                <c:pt idx="16030">
                  <c:v>133.61000000000001</c:v>
                </c:pt>
                <c:pt idx="16031">
                  <c:v>133.76</c:v>
                </c:pt>
                <c:pt idx="16032">
                  <c:v>141.29</c:v>
                </c:pt>
                <c:pt idx="16033">
                  <c:v>135.57</c:v>
                </c:pt>
                <c:pt idx="16034">
                  <c:v>134.24</c:v>
                </c:pt>
                <c:pt idx="16035">
                  <c:v>143.05000000000001</c:v>
                </c:pt>
                <c:pt idx="16036">
                  <c:v>134.87</c:v>
                </c:pt>
                <c:pt idx="16037">
                  <c:v>134.38999999999999</c:v>
                </c:pt>
                <c:pt idx="16038">
                  <c:v>133.47999999999999</c:v>
                </c:pt>
                <c:pt idx="16039">
                  <c:v>133.41</c:v>
                </c:pt>
                <c:pt idx="16040">
                  <c:v>133.96</c:v>
                </c:pt>
                <c:pt idx="16041">
                  <c:v>133.01</c:v>
                </c:pt>
                <c:pt idx="16042">
                  <c:v>133.71</c:v>
                </c:pt>
                <c:pt idx="16043">
                  <c:v>139.55000000000001</c:v>
                </c:pt>
                <c:pt idx="16044">
                  <c:v>133.53</c:v>
                </c:pt>
                <c:pt idx="16045">
                  <c:v>133.86000000000001</c:v>
                </c:pt>
                <c:pt idx="16046">
                  <c:v>139.53</c:v>
                </c:pt>
                <c:pt idx="16047">
                  <c:v>135.22</c:v>
                </c:pt>
                <c:pt idx="16048">
                  <c:v>135.15</c:v>
                </c:pt>
                <c:pt idx="16049">
                  <c:v>138.82</c:v>
                </c:pt>
                <c:pt idx="16050">
                  <c:v>134.87</c:v>
                </c:pt>
                <c:pt idx="16051">
                  <c:v>134.47</c:v>
                </c:pt>
                <c:pt idx="16052">
                  <c:v>139.78</c:v>
                </c:pt>
                <c:pt idx="16053">
                  <c:v>134.97</c:v>
                </c:pt>
                <c:pt idx="16054">
                  <c:v>135.19999999999999</c:v>
                </c:pt>
                <c:pt idx="16055">
                  <c:v>138.22</c:v>
                </c:pt>
                <c:pt idx="16056">
                  <c:v>130.82</c:v>
                </c:pt>
                <c:pt idx="16057">
                  <c:v>130.69</c:v>
                </c:pt>
                <c:pt idx="16058">
                  <c:v>135.80000000000001</c:v>
                </c:pt>
                <c:pt idx="16059">
                  <c:v>129.66</c:v>
                </c:pt>
                <c:pt idx="16060">
                  <c:v>128.9</c:v>
                </c:pt>
                <c:pt idx="16061">
                  <c:v>136.97999999999999</c:v>
                </c:pt>
                <c:pt idx="16062">
                  <c:v>130.31</c:v>
                </c:pt>
                <c:pt idx="16063">
                  <c:v>130.63999999999999</c:v>
                </c:pt>
                <c:pt idx="16064">
                  <c:v>130.36000000000001</c:v>
                </c:pt>
                <c:pt idx="16065">
                  <c:v>129.63</c:v>
                </c:pt>
                <c:pt idx="16066">
                  <c:v>129.47999999999999</c:v>
                </c:pt>
                <c:pt idx="16067">
                  <c:v>130.77000000000001</c:v>
                </c:pt>
                <c:pt idx="16068">
                  <c:v>131.57</c:v>
                </c:pt>
                <c:pt idx="16069">
                  <c:v>132</c:v>
                </c:pt>
                <c:pt idx="16070">
                  <c:v>132.91</c:v>
                </c:pt>
                <c:pt idx="16071">
                  <c:v>132.28</c:v>
                </c:pt>
                <c:pt idx="16072">
                  <c:v>138.19</c:v>
                </c:pt>
                <c:pt idx="16073">
                  <c:v>134.11000000000001</c:v>
                </c:pt>
                <c:pt idx="16074">
                  <c:v>133.46</c:v>
                </c:pt>
                <c:pt idx="16075">
                  <c:v>138.34</c:v>
                </c:pt>
                <c:pt idx="16076">
                  <c:v>132.35</c:v>
                </c:pt>
                <c:pt idx="16077">
                  <c:v>132.58000000000001</c:v>
                </c:pt>
                <c:pt idx="16078">
                  <c:v>138.02000000000001</c:v>
                </c:pt>
                <c:pt idx="16079">
                  <c:v>134.29</c:v>
                </c:pt>
                <c:pt idx="16080">
                  <c:v>133.51</c:v>
                </c:pt>
                <c:pt idx="16081">
                  <c:v>138.24</c:v>
                </c:pt>
                <c:pt idx="16082">
                  <c:v>132.44999999999999</c:v>
                </c:pt>
                <c:pt idx="16083">
                  <c:v>132.69999999999999</c:v>
                </c:pt>
                <c:pt idx="16084">
                  <c:v>138.12</c:v>
                </c:pt>
                <c:pt idx="16085">
                  <c:v>133.84</c:v>
                </c:pt>
                <c:pt idx="16086">
                  <c:v>135.41999999999999</c:v>
                </c:pt>
                <c:pt idx="16087">
                  <c:v>140.11000000000001</c:v>
                </c:pt>
                <c:pt idx="16088">
                  <c:v>134.26</c:v>
                </c:pt>
                <c:pt idx="16089">
                  <c:v>134.74</c:v>
                </c:pt>
                <c:pt idx="16090">
                  <c:v>142.65</c:v>
                </c:pt>
                <c:pt idx="16091">
                  <c:v>134.99</c:v>
                </c:pt>
                <c:pt idx="16092">
                  <c:v>134.34</c:v>
                </c:pt>
                <c:pt idx="16093">
                  <c:v>133.91</c:v>
                </c:pt>
                <c:pt idx="16094">
                  <c:v>135.12</c:v>
                </c:pt>
                <c:pt idx="16095">
                  <c:v>134.91999999999999</c:v>
                </c:pt>
                <c:pt idx="16096">
                  <c:v>135.4</c:v>
                </c:pt>
                <c:pt idx="16097">
                  <c:v>134.62</c:v>
                </c:pt>
                <c:pt idx="16098">
                  <c:v>134.62</c:v>
                </c:pt>
                <c:pt idx="16099">
                  <c:v>133.01</c:v>
                </c:pt>
                <c:pt idx="16100">
                  <c:v>130.94</c:v>
                </c:pt>
                <c:pt idx="16101">
                  <c:v>135.88</c:v>
                </c:pt>
                <c:pt idx="16102">
                  <c:v>132.43</c:v>
                </c:pt>
                <c:pt idx="16103">
                  <c:v>133.46</c:v>
                </c:pt>
                <c:pt idx="16104">
                  <c:v>139.72999999999999</c:v>
                </c:pt>
                <c:pt idx="16105">
                  <c:v>132.93</c:v>
                </c:pt>
                <c:pt idx="16106">
                  <c:v>134.32</c:v>
                </c:pt>
                <c:pt idx="16107">
                  <c:v>138.94999999999999</c:v>
                </c:pt>
                <c:pt idx="16108">
                  <c:v>131.5</c:v>
                </c:pt>
                <c:pt idx="16109">
                  <c:v>131.55000000000001</c:v>
                </c:pt>
                <c:pt idx="16110">
                  <c:v>137.24</c:v>
                </c:pt>
                <c:pt idx="16111">
                  <c:v>132.28</c:v>
                </c:pt>
                <c:pt idx="16112">
                  <c:v>133.69</c:v>
                </c:pt>
                <c:pt idx="16113">
                  <c:v>138.37</c:v>
                </c:pt>
                <c:pt idx="16114">
                  <c:v>134.09</c:v>
                </c:pt>
                <c:pt idx="16115">
                  <c:v>134.04</c:v>
                </c:pt>
                <c:pt idx="16116">
                  <c:v>137.56</c:v>
                </c:pt>
                <c:pt idx="16117">
                  <c:v>130.63999999999999</c:v>
                </c:pt>
                <c:pt idx="16118">
                  <c:v>131.22</c:v>
                </c:pt>
                <c:pt idx="16119">
                  <c:v>140.11000000000001</c:v>
                </c:pt>
                <c:pt idx="16120">
                  <c:v>132.1</c:v>
                </c:pt>
                <c:pt idx="16121">
                  <c:v>132.02000000000001</c:v>
                </c:pt>
                <c:pt idx="16122">
                  <c:v>132.38</c:v>
                </c:pt>
                <c:pt idx="16123">
                  <c:v>132.65</c:v>
                </c:pt>
                <c:pt idx="16124">
                  <c:v>134.04</c:v>
                </c:pt>
                <c:pt idx="16125">
                  <c:v>134.82</c:v>
                </c:pt>
                <c:pt idx="16126">
                  <c:v>134.97</c:v>
                </c:pt>
                <c:pt idx="16127">
                  <c:v>134.97</c:v>
                </c:pt>
                <c:pt idx="16128">
                  <c:v>133.46</c:v>
                </c:pt>
                <c:pt idx="16129">
                  <c:v>135.19999999999999</c:v>
                </c:pt>
                <c:pt idx="16130">
                  <c:v>139.38</c:v>
                </c:pt>
                <c:pt idx="16131">
                  <c:v>133.47999999999999</c:v>
                </c:pt>
                <c:pt idx="16132">
                  <c:v>132.75</c:v>
                </c:pt>
                <c:pt idx="16133">
                  <c:v>138.66999999999999</c:v>
                </c:pt>
                <c:pt idx="16134">
                  <c:v>133.26</c:v>
                </c:pt>
                <c:pt idx="16135">
                  <c:v>132.43</c:v>
                </c:pt>
                <c:pt idx="16136">
                  <c:v>136.51</c:v>
                </c:pt>
                <c:pt idx="16137">
                  <c:v>132.53</c:v>
                </c:pt>
                <c:pt idx="16138">
                  <c:v>133.53</c:v>
                </c:pt>
                <c:pt idx="16139">
                  <c:v>138.52000000000001</c:v>
                </c:pt>
                <c:pt idx="16140">
                  <c:v>133.11000000000001</c:v>
                </c:pt>
                <c:pt idx="16141">
                  <c:v>133.46</c:v>
                </c:pt>
                <c:pt idx="16142">
                  <c:v>139.1</c:v>
                </c:pt>
                <c:pt idx="16143">
                  <c:v>132.55000000000001</c:v>
                </c:pt>
                <c:pt idx="16144">
                  <c:v>133.38</c:v>
                </c:pt>
                <c:pt idx="16145">
                  <c:v>141.04</c:v>
                </c:pt>
                <c:pt idx="16146">
                  <c:v>134.94</c:v>
                </c:pt>
                <c:pt idx="16147">
                  <c:v>134.57</c:v>
                </c:pt>
                <c:pt idx="16148">
                  <c:v>144.03</c:v>
                </c:pt>
                <c:pt idx="16149">
                  <c:v>135.05000000000001</c:v>
                </c:pt>
                <c:pt idx="16150">
                  <c:v>134.06</c:v>
                </c:pt>
                <c:pt idx="16151">
                  <c:v>135.16999999999999</c:v>
                </c:pt>
                <c:pt idx="16152">
                  <c:v>134.97</c:v>
                </c:pt>
                <c:pt idx="16153">
                  <c:v>133.47999999999999</c:v>
                </c:pt>
                <c:pt idx="16154">
                  <c:v>131.87</c:v>
                </c:pt>
                <c:pt idx="16155">
                  <c:v>130.84</c:v>
                </c:pt>
                <c:pt idx="16156">
                  <c:v>135.55000000000001</c:v>
                </c:pt>
                <c:pt idx="16157">
                  <c:v>129.83000000000001</c:v>
                </c:pt>
                <c:pt idx="16158">
                  <c:v>128.75</c:v>
                </c:pt>
                <c:pt idx="16159">
                  <c:v>132.28</c:v>
                </c:pt>
                <c:pt idx="16160">
                  <c:v>126.71</c:v>
                </c:pt>
                <c:pt idx="16161">
                  <c:v>129.03</c:v>
                </c:pt>
                <c:pt idx="16162">
                  <c:v>135.88</c:v>
                </c:pt>
                <c:pt idx="16163">
                  <c:v>132.43</c:v>
                </c:pt>
                <c:pt idx="16164">
                  <c:v>132.55000000000001</c:v>
                </c:pt>
                <c:pt idx="16165">
                  <c:v>138.19</c:v>
                </c:pt>
                <c:pt idx="16166">
                  <c:v>132.30000000000001</c:v>
                </c:pt>
                <c:pt idx="16167">
                  <c:v>133.38</c:v>
                </c:pt>
                <c:pt idx="16168">
                  <c:v>139.12</c:v>
                </c:pt>
                <c:pt idx="16169">
                  <c:v>132.25</c:v>
                </c:pt>
                <c:pt idx="16170">
                  <c:v>132.72999999999999</c:v>
                </c:pt>
                <c:pt idx="16171">
                  <c:v>139.19999999999999</c:v>
                </c:pt>
                <c:pt idx="16172">
                  <c:v>131.62</c:v>
                </c:pt>
                <c:pt idx="16173">
                  <c:v>131.38999999999999</c:v>
                </c:pt>
                <c:pt idx="16174">
                  <c:v>138.65</c:v>
                </c:pt>
                <c:pt idx="16175">
                  <c:v>130.01</c:v>
                </c:pt>
                <c:pt idx="16176">
                  <c:v>129.08000000000001</c:v>
                </c:pt>
                <c:pt idx="16177">
                  <c:v>126.64</c:v>
                </c:pt>
                <c:pt idx="16178">
                  <c:v>127.32</c:v>
                </c:pt>
                <c:pt idx="16179">
                  <c:v>128.83000000000001</c:v>
                </c:pt>
                <c:pt idx="16180">
                  <c:v>128.94999999999999</c:v>
                </c:pt>
                <c:pt idx="16181">
                  <c:v>129</c:v>
                </c:pt>
                <c:pt idx="16182">
                  <c:v>129.33000000000001</c:v>
                </c:pt>
                <c:pt idx="16183">
                  <c:v>129.91</c:v>
                </c:pt>
                <c:pt idx="16184">
                  <c:v>127.74</c:v>
                </c:pt>
                <c:pt idx="16185">
                  <c:v>133.79</c:v>
                </c:pt>
                <c:pt idx="16186">
                  <c:v>127.97</c:v>
                </c:pt>
                <c:pt idx="16187">
                  <c:v>129.66</c:v>
                </c:pt>
                <c:pt idx="16188">
                  <c:v>136.43</c:v>
                </c:pt>
                <c:pt idx="16189">
                  <c:v>132.72999999999999</c:v>
                </c:pt>
                <c:pt idx="16190">
                  <c:v>135.1</c:v>
                </c:pt>
                <c:pt idx="16191">
                  <c:v>140.28</c:v>
                </c:pt>
                <c:pt idx="16192">
                  <c:v>135.15</c:v>
                </c:pt>
                <c:pt idx="16193">
                  <c:v>134.34</c:v>
                </c:pt>
                <c:pt idx="16194">
                  <c:v>139.6</c:v>
                </c:pt>
                <c:pt idx="16195">
                  <c:v>132.96</c:v>
                </c:pt>
                <c:pt idx="16196">
                  <c:v>132.72999999999999</c:v>
                </c:pt>
                <c:pt idx="16197">
                  <c:v>139.16999999999999</c:v>
                </c:pt>
                <c:pt idx="16198">
                  <c:v>135.25</c:v>
                </c:pt>
                <c:pt idx="16199">
                  <c:v>134.38999999999999</c:v>
                </c:pt>
                <c:pt idx="16200">
                  <c:v>140.66</c:v>
                </c:pt>
                <c:pt idx="16201">
                  <c:v>133.96</c:v>
                </c:pt>
                <c:pt idx="16202">
                  <c:v>133.31</c:v>
                </c:pt>
                <c:pt idx="16203">
                  <c:v>142.55000000000001</c:v>
                </c:pt>
                <c:pt idx="16204">
                  <c:v>132.53</c:v>
                </c:pt>
                <c:pt idx="16205">
                  <c:v>132.22999999999999</c:v>
                </c:pt>
                <c:pt idx="16206">
                  <c:v>133.41</c:v>
                </c:pt>
                <c:pt idx="16207">
                  <c:v>133.81</c:v>
                </c:pt>
                <c:pt idx="16208">
                  <c:v>134.21</c:v>
                </c:pt>
                <c:pt idx="16209">
                  <c:v>133.51</c:v>
                </c:pt>
                <c:pt idx="16210">
                  <c:v>133.16</c:v>
                </c:pt>
                <c:pt idx="16211">
                  <c:v>139.12</c:v>
                </c:pt>
                <c:pt idx="16212">
                  <c:v>132.88</c:v>
                </c:pt>
                <c:pt idx="16213">
                  <c:v>134.06</c:v>
                </c:pt>
                <c:pt idx="16214">
                  <c:v>138.49</c:v>
                </c:pt>
                <c:pt idx="16215">
                  <c:v>131.16999999999999</c:v>
                </c:pt>
                <c:pt idx="16216">
                  <c:v>130.09</c:v>
                </c:pt>
                <c:pt idx="16217">
                  <c:v>134.82</c:v>
                </c:pt>
                <c:pt idx="16218">
                  <c:v>130.44</c:v>
                </c:pt>
                <c:pt idx="16219">
                  <c:v>131.52000000000001</c:v>
                </c:pt>
                <c:pt idx="16220">
                  <c:v>135.30000000000001</c:v>
                </c:pt>
                <c:pt idx="16221">
                  <c:v>129.88</c:v>
                </c:pt>
                <c:pt idx="16222">
                  <c:v>130.21</c:v>
                </c:pt>
                <c:pt idx="16223">
                  <c:v>136.13</c:v>
                </c:pt>
                <c:pt idx="16224">
                  <c:v>129.46</c:v>
                </c:pt>
                <c:pt idx="16225">
                  <c:v>130.74</c:v>
                </c:pt>
                <c:pt idx="16226">
                  <c:v>136</c:v>
                </c:pt>
                <c:pt idx="16227">
                  <c:v>129.86000000000001</c:v>
                </c:pt>
                <c:pt idx="16228">
                  <c:v>131.13999999999999</c:v>
                </c:pt>
                <c:pt idx="16229">
                  <c:v>137.26</c:v>
                </c:pt>
                <c:pt idx="16230">
                  <c:v>130.29</c:v>
                </c:pt>
                <c:pt idx="16231">
                  <c:v>132.30000000000001</c:v>
                </c:pt>
                <c:pt idx="16232">
                  <c:v>133.18</c:v>
                </c:pt>
                <c:pt idx="16233">
                  <c:v>133.06</c:v>
                </c:pt>
                <c:pt idx="16234">
                  <c:v>131.87</c:v>
                </c:pt>
                <c:pt idx="16235">
                  <c:v>131.29</c:v>
                </c:pt>
                <c:pt idx="16236">
                  <c:v>131.19</c:v>
                </c:pt>
                <c:pt idx="16237">
                  <c:v>131.72</c:v>
                </c:pt>
                <c:pt idx="16238">
                  <c:v>131.75</c:v>
                </c:pt>
                <c:pt idx="16239">
                  <c:v>131.29</c:v>
                </c:pt>
                <c:pt idx="16240">
                  <c:v>137.06</c:v>
                </c:pt>
                <c:pt idx="16241">
                  <c:v>133.63999999999999</c:v>
                </c:pt>
                <c:pt idx="16242">
                  <c:v>132.91</c:v>
                </c:pt>
                <c:pt idx="16243">
                  <c:v>136.96</c:v>
                </c:pt>
                <c:pt idx="16244">
                  <c:v>133.46</c:v>
                </c:pt>
                <c:pt idx="16245">
                  <c:v>131.04</c:v>
                </c:pt>
                <c:pt idx="16246">
                  <c:v>136.66</c:v>
                </c:pt>
                <c:pt idx="16247">
                  <c:v>131.97</c:v>
                </c:pt>
                <c:pt idx="16248">
                  <c:v>131.5</c:v>
                </c:pt>
                <c:pt idx="16249">
                  <c:v>136.61000000000001</c:v>
                </c:pt>
                <c:pt idx="16250">
                  <c:v>131.16999999999999</c:v>
                </c:pt>
                <c:pt idx="16251">
                  <c:v>128.83000000000001</c:v>
                </c:pt>
                <c:pt idx="16252">
                  <c:v>135.75</c:v>
                </c:pt>
                <c:pt idx="16253">
                  <c:v>131.52000000000001</c:v>
                </c:pt>
                <c:pt idx="16254">
                  <c:v>133.03</c:v>
                </c:pt>
                <c:pt idx="16255">
                  <c:v>138.85</c:v>
                </c:pt>
                <c:pt idx="16256">
                  <c:v>134.09</c:v>
                </c:pt>
                <c:pt idx="16257">
                  <c:v>136.51</c:v>
                </c:pt>
                <c:pt idx="16258">
                  <c:v>144.54</c:v>
                </c:pt>
                <c:pt idx="16259">
                  <c:v>136.51</c:v>
                </c:pt>
                <c:pt idx="16260">
                  <c:v>136.19999999999999</c:v>
                </c:pt>
                <c:pt idx="16261">
                  <c:v>137.74</c:v>
                </c:pt>
                <c:pt idx="16262">
                  <c:v>137.69</c:v>
                </c:pt>
                <c:pt idx="16263">
                  <c:v>137.66</c:v>
                </c:pt>
                <c:pt idx="16264">
                  <c:v>135.05000000000001</c:v>
                </c:pt>
                <c:pt idx="16265">
                  <c:v>135.5</c:v>
                </c:pt>
                <c:pt idx="16266">
                  <c:v>135.32</c:v>
                </c:pt>
                <c:pt idx="16267">
                  <c:v>135.75</c:v>
                </c:pt>
                <c:pt idx="16268">
                  <c:v>135.80000000000001</c:v>
                </c:pt>
                <c:pt idx="16269">
                  <c:v>140.86000000000001</c:v>
                </c:pt>
                <c:pt idx="16270">
                  <c:v>134.32</c:v>
                </c:pt>
                <c:pt idx="16271">
                  <c:v>135.65</c:v>
                </c:pt>
                <c:pt idx="16272">
                  <c:v>140.61000000000001</c:v>
                </c:pt>
                <c:pt idx="16273">
                  <c:v>132.65</c:v>
                </c:pt>
                <c:pt idx="16274">
                  <c:v>129.78</c:v>
                </c:pt>
                <c:pt idx="16275">
                  <c:v>135.44999999999999</c:v>
                </c:pt>
                <c:pt idx="16276">
                  <c:v>130.26</c:v>
                </c:pt>
                <c:pt idx="16277">
                  <c:v>132.33000000000001</c:v>
                </c:pt>
                <c:pt idx="16278">
                  <c:v>137.81</c:v>
                </c:pt>
                <c:pt idx="16279">
                  <c:v>133.03</c:v>
                </c:pt>
                <c:pt idx="16280">
                  <c:v>133.22999999999999</c:v>
                </c:pt>
                <c:pt idx="16281">
                  <c:v>138.12</c:v>
                </c:pt>
                <c:pt idx="16282">
                  <c:v>131.47</c:v>
                </c:pt>
                <c:pt idx="16283">
                  <c:v>130.56</c:v>
                </c:pt>
                <c:pt idx="16284">
                  <c:v>138.12</c:v>
                </c:pt>
                <c:pt idx="16285">
                  <c:v>132.05000000000001</c:v>
                </c:pt>
                <c:pt idx="16286">
                  <c:v>130.99</c:v>
                </c:pt>
                <c:pt idx="16287">
                  <c:v>141.38999999999999</c:v>
                </c:pt>
                <c:pt idx="16288">
                  <c:v>130.54</c:v>
                </c:pt>
                <c:pt idx="16289">
                  <c:v>131.65</c:v>
                </c:pt>
                <c:pt idx="16290">
                  <c:v>132.33000000000001</c:v>
                </c:pt>
                <c:pt idx="16291">
                  <c:v>131.32</c:v>
                </c:pt>
                <c:pt idx="16292">
                  <c:v>133.08000000000001</c:v>
                </c:pt>
                <c:pt idx="16293">
                  <c:v>132.35</c:v>
                </c:pt>
                <c:pt idx="16294">
                  <c:v>132.69999999999999</c:v>
                </c:pt>
                <c:pt idx="16295">
                  <c:v>137.91999999999999</c:v>
                </c:pt>
                <c:pt idx="16296">
                  <c:v>131.52000000000001</c:v>
                </c:pt>
                <c:pt idx="16297">
                  <c:v>129.43</c:v>
                </c:pt>
                <c:pt idx="16298">
                  <c:v>135.1</c:v>
                </c:pt>
                <c:pt idx="16299">
                  <c:v>127.59</c:v>
                </c:pt>
                <c:pt idx="16300">
                  <c:v>129.46</c:v>
                </c:pt>
                <c:pt idx="16301">
                  <c:v>133.31</c:v>
                </c:pt>
                <c:pt idx="16302">
                  <c:v>128.78</c:v>
                </c:pt>
                <c:pt idx="16303">
                  <c:v>129.13</c:v>
                </c:pt>
                <c:pt idx="16304">
                  <c:v>133.61000000000001</c:v>
                </c:pt>
                <c:pt idx="16305">
                  <c:v>129.28</c:v>
                </c:pt>
                <c:pt idx="16306">
                  <c:v>129.41</c:v>
                </c:pt>
                <c:pt idx="16307">
                  <c:v>133.76</c:v>
                </c:pt>
                <c:pt idx="16308">
                  <c:v>128.65</c:v>
                </c:pt>
                <c:pt idx="16309">
                  <c:v>128.30000000000001</c:v>
                </c:pt>
                <c:pt idx="16310">
                  <c:v>134.41999999999999</c:v>
                </c:pt>
                <c:pt idx="16311">
                  <c:v>129.47999999999999</c:v>
                </c:pt>
                <c:pt idx="16312">
                  <c:v>129.96</c:v>
                </c:pt>
                <c:pt idx="16313">
                  <c:v>137.36000000000001</c:v>
                </c:pt>
                <c:pt idx="16314">
                  <c:v>131.85</c:v>
                </c:pt>
                <c:pt idx="16315">
                  <c:v>131.80000000000001</c:v>
                </c:pt>
                <c:pt idx="16316">
                  <c:v>132.38</c:v>
                </c:pt>
                <c:pt idx="16317">
                  <c:v>135.41999999999999</c:v>
                </c:pt>
                <c:pt idx="16318">
                  <c:v>134.41999999999999</c:v>
                </c:pt>
                <c:pt idx="16319">
                  <c:v>134.06</c:v>
                </c:pt>
                <c:pt idx="16320">
                  <c:v>133.36000000000001</c:v>
                </c:pt>
                <c:pt idx="16321">
                  <c:v>131.82</c:v>
                </c:pt>
                <c:pt idx="16322">
                  <c:v>130.44</c:v>
                </c:pt>
                <c:pt idx="16323">
                  <c:v>129.56</c:v>
                </c:pt>
                <c:pt idx="16324">
                  <c:v>135.19999999999999</c:v>
                </c:pt>
                <c:pt idx="16325">
                  <c:v>129.61000000000001</c:v>
                </c:pt>
                <c:pt idx="16326">
                  <c:v>130.56</c:v>
                </c:pt>
                <c:pt idx="16327">
                  <c:v>136.22999999999999</c:v>
                </c:pt>
                <c:pt idx="16328">
                  <c:v>130.13999999999999</c:v>
                </c:pt>
                <c:pt idx="16329">
                  <c:v>130.99</c:v>
                </c:pt>
                <c:pt idx="16330">
                  <c:v>134.19</c:v>
                </c:pt>
                <c:pt idx="16331">
                  <c:v>127.79</c:v>
                </c:pt>
                <c:pt idx="16332">
                  <c:v>127.22</c:v>
                </c:pt>
                <c:pt idx="16333">
                  <c:v>132.91</c:v>
                </c:pt>
                <c:pt idx="16334">
                  <c:v>127.44</c:v>
                </c:pt>
                <c:pt idx="16335">
                  <c:v>127.32</c:v>
                </c:pt>
                <c:pt idx="16336">
                  <c:v>131.6</c:v>
                </c:pt>
                <c:pt idx="16337">
                  <c:v>126.94</c:v>
                </c:pt>
                <c:pt idx="16338">
                  <c:v>128.44999999999999</c:v>
                </c:pt>
                <c:pt idx="16339">
                  <c:v>133.56</c:v>
                </c:pt>
                <c:pt idx="16340">
                  <c:v>125.58</c:v>
                </c:pt>
                <c:pt idx="16341">
                  <c:v>126.46</c:v>
                </c:pt>
                <c:pt idx="16342">
                  <c:v>136.47999999999999</c:v>
                </c:pt>
                <c:pt idx="16343">
                  <c:v>127.37</c:v>
                </c:pt>
                <c:pt idx="16344">
                  <c:v>126.41</c:v>
                </c:pt>
                <c:pt idx="16345">
                  <c:v>127.67</c:v>
                </c:pt>
                <c:pt idx="16346">
                  <c:v>128.44999999999999</c:v>
                </c:pt>
                <c:pt idx="16347">
                  <c:v>128.37</c:v>
                </c:pt>
                <c:pt idx="16348">
                  <c:v>129.47999999999999</c:v>
                </c:pt>
                <c:pt idx="16349">
                  <c:v>129.93</c:v>
                </c:pt>
                <c:pt idx="16350">
                  <c:v>134.19</c:v>
                </c:pt>
                <c:pt idx="16351">
                  <c:v>131.09</c:v>
                </c:pt>
                <c:pt idx="16352">
                  <c:v>130.77000000000001</c:v>
                </c:pt>
                <c:pt idx="16353">
                  <c:v>135.66999999999999</c:v>
                </c:pt>
                <c:pt idx="16354">
                  <c:v>131.38999999999999</c:v>
                </c:pt>
                <c:pt idx="16355">
                  <c:v>131.82</c:v>
                </c:pt>
                <c:pt idx="16356">
                  <c:v>137.66</c:v>
                </c:pt>
                <c:pt idx="16357">
                  <c:v>130.82</c:v>
                </c:pt>
                <c:pt idx="16358">
                  <c:v>129.78</c:v>
                </c:pt>
                <c:pt idx="16359">
                  <c:v>135.19999999999999</c:v>
                </c:pt>
                <c:pt idx="16360">
                  <c:v>130.97</c:v>
                </c:pt>
                <c:pt idx="16361">
                  <c:v>131.65</c:v>
                </c:pt>
                <c:pt idx="16362">
                  <c:v>137.36000000000001</c:v>
                </c:pt>
                <c:pt idx="16363">
                  <c:v>131.97</c:v>
                </c:pt>
                <c:pt idx="16364">
                  <c:v>129.91</c:v>
                </c:pt>
                <c:pt idx="16365">
                  <c:v>135.94999999999999</c:v>
                </c:pt>
                <c:pt idx="16366">
                  <c:v>130.88999999999999</c:v>
                </c:pt>
                <c:pt idx="16367">
                  <c:v>130.19</c:v>
                </c:pt>
                <c:pt idx="16368">
                  <c:v>137.51</c:v>
                </c:pt>
                <c:pt idx="16369">
                  <c:v>129.88</c:v>
                </c:pt>
                <c:pt idx="16370">
                  <c:v>128.27000000000001</c:v>
                </c:pt>
                <c:pt idx="16371">
                  <c:v>129.19999999999999</c:v>
                </c:pt>
                <c:pt idx="16372">
                  <c:v>128.65</c:v>
                </c:pt>
                <c:pt idx="16373">
                  <c:v>129.53</c:v>
                </c:pt>
                <c:pt idx="16374">
                  <c:v>129.97999999999999</c:v>
                </c:pt>
                <c:pt idx="16375">
                  <c:v>131.13999999999999</c:v>
                </c:pt>
                <c:pt idx="16376">
                  <c:v>130.91999999999999</c:v>
                </c:pt>
                <c:pt idx="16377">
                  <c:v>131.41999999999999</c:v>
                </c:pt>
                <c:pt idx="16378">
                  <c:v>132.30000000000001</c:v>
                </c:pt>
                <c:pt idx="16379">
                  <c:v>137.63999999999999</c:v>
                </c:pt>
                <c:pt idx="16380">
                  <c:v>133.33000000000001</c:v>
                </c:pt>
                <c:pt idx="16381">
                  <c:v>134.59</c:v>
                </c:pt>
                <c:pt idx="16382">
                  <c:v>141.99</c:v>
                </c:pt>
                <c:pt idx="16383">
                  <c:v>136.28</c:v>
                </c:pt>
                <c:pt idx="16384">
                  <c:v>137.29</c:v>
                </c:pt>
                <c:pt idx="16385">
                  <c:v>143.19999999999999</c:v>
                </c:pt>
                <c:pt idx="16386">
                  <c:v>136.58000000000001</c:v>
                </c:pt>
                <c:pt idx="16387">
                  <c:v>138.19</c:v>
                </c:pt>
                <c:pt idx="16388">
                  <c:v>143.88</c:v>
                </c:pt>
                <c:pt idx="16389">
                  <c:v>139.30000000000001</c:v>
                </c:pt>
                <c:pt idx="16390">
                  <c:v>135.97999999999999</c:v>
                </c:pt>
                <c:pt idx="16391">
                  <c:v>140.06</c:v>
                </c:pt>
                <c:pt idx="16392">
                  <c:v>134.29</c:v>
                </c:pt>
                <c:pt idx="16393">
                  <c:v>131.69999999999999</c:v>
                </c:pt>
                <c:pt idx="16394">
                  <c:v>135.72999999999999</c:v>
                </c:pt>
                <c:pt idx="16395">
                  <c:v>129.18</c:v>
                </c:pt>
                <c:pt idx="16396">
                  <c:v>130.06</c:v>
                </c:pt>
                <c:pt idx="16397">
                  <c:v>137.16</c:v>
                </c:pt>
                <c:pt idx="16398">
                  <c:v>129.96</c:v>
                </c:pt>
                <c:pt idx="16399">
                  <c:v>130.99</c:v>
                </c:pt>
                <c:pt idx="16400">
                  <c:v>129.72999999999999</c:v>
                </c:pt>
                <c:pt idx="16401">
                  <c:v>130.49</c:v>
                </c:pt>
                <c:pt idx="16402">
                  <c:v>131.44999999999999</c:v>
                </c:pt>
                <c:pt idx="16403">
                  <c:v>133.21</c:v>
                </c:pt>
                <c:pt idx="16404">
                  <c:v>133.03</c:v>
                </c:pt>
                <c:pt idx="16405">
                  <c:v>132.78</c:v>
                </c:pt>
                <c:pt idx="16406">
                  <c:v>133.36000000000001</c:v>
                </c:pt>
                <c:pt idx="16407">
                  <c:v>133.88999999999999</c:v>
                </c:pt>
                <c:pt idx="16408">
                  <c:v>138.04</c:v>
                </c:pt>
                <c:pt idx="16409">
                  <c:v>133.51</c:v>
                </c:pt>
                <c:pt idx="16410">
                  <c:v>131.04</c:v>
                </c:pt>
                <c:pt idx="16411">
                  <c:v>135.05000000000001</c:v>
                </c:pt>
                <c:pt idx="16412">
                  <c:v>129.33000000000001</c:v>
                </c:pt>
                <c:pt idx="16413">
                  <c:v>127.14</c:v>
                </c:pt>
                <c:pt idx="16414">
                  <c:v>131.97</c:v>
                </c:pt>
                <c:pt idx="16415">
                  <c:v>126.64</c:v>
                </c:pt>
                <c:pt idx="16416">
                  <c:v>125.98</c:v>
                </c:pt>
                <c:pt idx="16417">
                  <c:v>131.44999999999999</c:v>
                </c:pt>
                <c:pt idx="16418">
                  <c:v>128.68</c:v>
                </c:pt>
                <c:pt idx="16419">
                  <c:v>128.94999999999999</c:v>
                </c:pt>
                <c:pt idx="16420">
                  <c:v>135.55000000000001</c:v>
                </c:pt>
                <c:pt idx="16421">
                  <c:v>128.65</c:v>
                </c:pt>
                <c:pt idx="16422">
                  <c:v>128.72999999999999</c:v>
                </c:pt>
                <c:pt idx="16423">
                  <c:v>135.22</c:v>
                </c:pt>
                <c:pt idx="16424">
                  <c:v>127.57</c:v>
                </c:pt>
                <c:pt idx="16425">
                  <c:v>128.88</c:v>
                </c:pt>
                <c:pt idx="16426">
                  <c:v>138.77000000000001</c:v>
                </c:pt>
                <c:pt idx="16427">
                  <c:v>129.93</c:v>
                </c:pt>
                <c:pt idx="16428">
                  <c:v>130.79</c:v>
                </c:pt>
                <c:pt idx="16429">
                  <c:v>128.88</c:v>
                </c:pt>
                <c:pt idx="16430">
                  <c:v>128.47</c:v>
                </c:pt>
                <c:pt idx="16431">
                  <c:v>128.02000000000001</c:v>
                </c:pt>
                <c:pt idx="16432">
                  <c:v>128.44999999999999</c:v>
                </c:pt>
                <c:pt idx="16433">
                  <c:v>129.03</c:v>
                </c:pt>
                <c:pt idx="16434">
                  <c:v>128.88</c:v>
                </c:pt>
                <c:pt idx="16435">
                  <c:v>129</c:v>
                </c:pt>
                <c:pt idx="16436">
                  <c:v>129.15</c:v>
                </c:pt>
                <c:pt idx="16437">
                  <c:v>135.94999999999999</c:v>
                </c:pt>
                <c:pt idx="16438">
                  <c:v>131.87</c:v>
                </c:pt>
                <c:pt idx="16439">
                  <c:v>133.28</c:v>
                </c:pt>
                <c:pt idx="16440">
                  <c:v>136.22999999999999</c:v>
                </c:pt>
                <c:pt idx="16441">
                  <c:v>133.03</c:v>
                </c:pt>
                <c:pt idx="16442">
                  <c:v>135.47</c:v>
                </c:pt>
                <c:pt idx="16443">
                  <c:v>140.66</c:v>
                </c:pt>
                <c:pt idx="16444">
                  <c:v>134.09</c:v>
                </c:pt>
                <c:pt idx="16445">
                  <c:v>132.80000000000001</c:v>
                </c:pt>
                <c:pt idx="16446">
                  <c:v>136.46</c:v>
                </c:pt>
                <c:pt idx="16447">
                  <c:v>129.51</c:v>
                </c:pt>
                <c:pt idx="16448">
                  <c:v>128.47</c:v>
                </c:pt>
                <c:pt idx="16449">
                  <c:v>135.72999999999999</c:v>
                </c:pt>
                <c:pt idx="16450">
                  <c:v>130.74</c:v>
                </c:pt>
                <c:pt idx="16451">
                  <c:v>130.09</c:v>
                </c:pt>
                <c:pt idx="16452">
                  <c:v>137.81</c:v>
                </c:pt>
                <c:pt idx="16453">
                  <c:v>131.37</c:v>
                </c:pt>
                <c:pt idx="16454">
                  <c:v>132.68</c:v>
                </c:pt>
                <c:pt idx="16455">
                  <c:v>131.09</c:v>
                </c:pt>
                <c:pt idx="16456">
                  <c:v>131.16999999999999</c:v>
                </c:pt>
                <c:pt idx="16457">
                  <c:v>132.1</c:v>
                </c:pt>
                <c:pt idx="16458">
                  <c:v>132.75</c:v>
                </c:pt>
                <c:pt idx="16459">
                  <c:v>132.15</c:v>
                </c:pt>
                <c:pt idx="16460">
                  <c:v>131.13999999999999</c:v>
                </c:pt>
                <c:pt idx="16461">
                  <c:v>131.65</c:v>
                </c:pt>
                <c:pt idx="16462">
                  <c:v>131.52000000000001</c:v>
                </c:pt>
                <c:pt idx="16463">
                  <c:v>136.91</c:v>
                </c:pt>
                <c:pt idx="16464">
                  <c:v>129.46</c:v>
                </c:pt>
                <c:pt idx="16465">
                  <c:v>128.37</c:v>
                </c:pt>
                <c:pt idx="16466">
                  <c:v>133.74</c:v>
                </c:pt>
                <c:pt idx="16467">
                  <c:v>128.93</c:v>
                </c:pt>
                <c:pt idx="16468">
                  <c:v>129.03</c:v>
                </c:pt>
                <c:pt idx="16469">
                  <c:v>133.86000000000001</c:v>
                </c:pt>
                <c:pt idx="16470">
                  <c:v>128.63</c:v>
                </c:pt>
                <c:pt idx="16471">
                  <c:v>129.25</c:v>
                </c:pt>
                <c:pt idx="16472">
                  <c:v>134.66999999999999</c:v>
                </c:pt>
                <c:pt idx="16473">
                  <c:v>129.25</c:v>
                </c:pt>
                <c:pt idx="16474">
                  <c:v>129.93</c:v>
                </c:pt>
                <c:pt idx="16475">
                  <c:v>135.19999999999999</c:v>
                </c:pt>
                <c:pt idx="16476">
                  <c:v>129.36000000000001</c:v>
                </c:pt>
                <c:pt idx="16477">
                  <c:v>130.56</c:v>
                </c:pt>
                <c:pt idx="16478">
                  <c:v>136.46</c:v>
                </c:pt>
                <c:pt idx="16479">
                  <c:v>132.33000000000001</c:v>
                </c:pt>
                <c:pt idx="16480">
                  <c:v>132.22999999999999</c:v>
                </c:pt>
                <c:pt idx="16481">
                  <c:v>139.43</c:v>
                </c:pt>
                <c:pt idx="16482">
                  <c:v>133.51</c:v>
                </c:pt>
                <c:pt idx="16483">
                  <c:v>132.83000000000001</c:v>
                </c:pt>
                <c:pt idx="16484">
                  <c:v>143</c:v>
                </c:pt>
                <c:pt idx="16485">
                  <c:v>133.61000000000001</c:v>
                </c:pt>
                <c:pt idx="16486">
                  <c:v>133.86000000000001</c:v>
                </c:pt>
                <c:pt idx="16487">
                  <c:v>132.93</c:v>
                </c:pt>
                <c:pt idx="16488">
                  <c:v>132.6</c:v>
                </c:pt>
                <c:pt idx="16489">
                  <c:v>131.32</c:v>
                </c:pt>
                <c:pt idx="16490">
                  <c:v>133.06</c:v>
                </c:pt>
                <c:pt idx="16491">
                  <c:v>133.63999999999999</c:v>
                </c:pt>
                <c:pt idx="16492">
                  <c:v>139.19999999999999</c:v>
                </c:pt>
                <c:pt idx="16493">
                  <c:v>132.88</c:v>
                </c:pt>
                <c:pt idx="16494">
                  <c:v>134.41999999999999</c:v>
                </c:pt>
                <c:pt idx="16495">
                  <c:v>139.75</c:v>
                </c:pt>
                <c:pt idx="16496">
                  <c:v>132.68</c:v>
                </c:pt>
                <c:pt idx="16497">
                  <c:v>133.71</c:v>
                </c:pt>
                <c:pt idx="16498">
                  <c:v>137.19</c:v>
                </c:pt>
                <c:pt idx="16499">
                  <c:v>130.94</c:v>
                </c:pt>
                <c:pt idx="16500">
                  <c:v>131.32</c:v>
                </c:pt>
                <c:pt idx="16501">
                  <c:v>137.44</c:v>
                </c:pt>
                <c:pt idx="16502">
                  <c:v>130.16</c:v>
                </c:pt>
                <c:pt idx="16503">
                  <c:v>128.12</c:v>
                </c:pt>
                <c:pt idx="16504">
                  <c:v>132.6</c:v>
                </c:pt>
                <c:pt idx="16505">
                  <c:v>127.79</c:v>
                </c:pt>
                <c:pt idx="16506">
                  <c:v>126.16</c:v>
                </c:pt>
                <c:pt idx="16507">
                  <c:v>131.16999999999999</c:v>
                </c:pt>
                <c:pt idx="16508">
                  <c:v>124.42</c:v>
                </c:pt>
                <c:pt idx="16509">
                  <c:v>125</c:v>
                </c:pt>
                <c:pt idx="16510">
                  <c:v>134.57</c:v>
                </c:pt>
                <c:pt idx="16511">
                  <c:v>127.24</c:v>
                </c:pt>
                <c:pt idx="16512">
                  <c:v>127.06</c:v>
                </c:pt>
                <c:pt idx="16513">
                  <c:v>127.74</c:v>
                </c:pt>
                <c:pt idx="16514">
                  <c:v>127.52</c:v>
                </c:pt>
                <c:pt idx="16515">
                  <c:v>128.02000000000001</c:v>
                </c:pt>
                <c:pt idx="16516">
                  <c:v>128.88</c:v>
                </c:pt>
                <c:pt idx="16517">
                  <c:v>129.25</c:v>
                </c:pt>
                <c:pt idx="16518">
                  <c:v>128.80000000000001</c:v>
                </c:pt>
                <c:pt idx="16519">
                  <c:v>130.82</c:v>
                </c:pt>
                <c:pt idx="16520">
                  <c:v>131.52000000000001</c:v>
                </c:pt>
                <c:pt idx="16521">
                  <c:v>137.69</c:v>
                </c:pt>
                <c:pt idx="16522">
                  <c:v>132.72999999999999</c:v>
                </c:pt>
                <c:pt idx="16523">
                  <c:v>132.6</c:v>
                </c:pt>
                <c:pt idx="16524">
                  <c:v>137.88999999999999</c:v>
                </c:pt>
                <c:pt idx="16525">
                  <c:v>132.63</c:v>
                </c:pt>
                <c:pt idx="16526">
                  <c:v>130.74</c:v>
                </c:pt>
                <c:pt idx="16527">
                  <c:v>136.18</c:v>
                </c:pt>
                <c:pt idx="16528">
                  <c:v>131.32</c:v>
                </c:pt>
                <c:pt idx="16529">
                  <c:v>133.43</c:v>
                </c:pt>
                <c:pt idx="16530">
                  <c:v>139.55000000000001</c:v>
                </c:pt>
                <c:pt idx="16531">
                  <c:v>136.13</c:v>
                </c:pt>
                <c:pt idx="16532">
                  <c:v>136.28</c:v>
                </c:pt>
                <c:pt idx="16533">
                  <c:v>141.63999999999999</c:v>
                </c:pt>
                <c:pt idx="16534">
                  <c:v>135.52000000000001</c:v>
                </c:pt>
                <c:pt idx="16535">
                  <c:v>136.03</c:v>
                </c:pt>
                <c:pt idx="16536">
                  <c:v>142.04</c:v>
                </c:pt>
                <c:pt idx="16537">
                  <c:v>135.32</c:v>
                </c:pt>
                <c:pt idx="16538">
                  <c:v>135.19999999999999</c:v>
                </c:pt>
                <c:pt idx="16539">
                  <c:v>142.04</c:v>
                </c:pt>
                <c:pt idx="16540">
                  <c:v>132.5</c:v>
                </c:pt>
                <c:pt idx="16541">
                  <c:v>133.08000000000001</c:v>
                </c:pt>
                <c:pt idx="16542">
                  <c:v>131.9</c:v>
                </c:pt>
                <c:pt idx="16543">
                  <c:v>131.94999999999999</c:v>
                </c:pt>
                <c:pt idx="16544">
                  <c:v>131.34</c:v>
                </c:pt>
                <c:pt idx="16545">
                  <c:v>134.66999999999999</c:v>
                </c:pt>
                <c:pt idx="16546">
                  <c:v>133.91</c:v>
                </c:pt>
                <c:pt idx="16547">
                  <c:v>133.43</c:v>
                </c:pt>
                <c:pt idx="16548">
                  <c:v>132.63</c:v>
                </c:pt>
                <c:pt idx="16549">
                  <c:v>130.77000000000001</c:v>
                </c:pt>
                <c:pt idx="16550">
                  <c:v>136.71</c:v>
                </c:pt>
                <c:pt idx="16551">
                  <c:v>131.66999999999999</c:v>
                </c:pt>
                <c:pt idx="16552">
                  <c:v>130.88999999999999</c:v>
                </c:pt>
                <c:pt idx="16553">
                  <c:v>136.15</c:v>
                </c:pt>
                <c:pt idx="16554">
                  <c:v>130.16</c:v>
                </c:pt>
                <c:pt idx="16555">
                  <c:v>128.85</c:v>
                </c:pt>
                <c:pt idx="16556">
                  <c:v>135.25</c:v>
                </c:pt>
                <c:pt idx="16557">
                  <c:v>130.79</c:v>
                </c:pt>
                <c:pt idx="16558">
                  <c:v>130.36000000000001</c:v>
                </c:pt>
                <c:pt idx="16559">
                  <c:v>136.72999999999999</c:v>
                </c:pt>
                <c:pt idx="16560">
                  <c:v>133.28</c:v>
                </c:pt>
                <c:pt idx="16561">
                  <c:v>131.77000000000001</c:v>
                </c:pt>
                <c:pt idx="16562">
                  <c:v>138.38999999999999</c:v>
                </c:pt>
                <c:pt idx="16563">
                  <c:v>134.44</c:v>
                </c:pt>
                <c:pt idx="16564">
                  <c:v>135.1</c:v>
                </c:pt>
                <c:pt idx="16565">
                  <c:v>140.47999999999999</c:v>
                </c:pt>
                <c:pt idx="16566">
                  <c:v>134.72</c:v>
                </c:pt>
                <c:pt idx="16567">
                  <c:v>134.09</c:v>
                </c:pt>
                <c:pt idx="16568">
                  <c:v>144.63999999999999</c:v>
                </c:pt>
                <c:pt idx="16569">
                  <c:v>133.21</c:v>
                </c:pt>
                <c:pt idx="16570">
                  <c:v>132.93</c:v>
                </c:pt>
                <c:pt idx="16571">
                  <c:v>131.24</c:v>
                </c:pt>
                <c:pt idx="16572">
                  <c:v>131.6</c:v>
                </c:pt>
                <c:pt idx="16573">
                  <c:v>132.80000000000001</c:v>
                </c:pt>
                <c:pt idx="16574">
                  <c:v>134.26</c:v>
                </c:pt>
                <c:pt idx="16575">
                  <c:v>134.01</c:v>
                </c:pt>
                <c:pt idx="16576">
                  <c:v>133.84</c:v>
                </c:pt>
                <c:pt idx="16577">
                  <c:v>133.21</c:v>
                </c:pt>
                <c:pt idx="16578">
                  <c:v>131.09</c:v>
                </c:pt>
                <c:pt idx="16579">
                  <c:v>136.63</c:v>
                </c:pt>
                <c:pt idx="16580">
                  <c:v>130.79</c:v>
                </c:pt>
                <c:pt idx="16581">
                  <c:v>129.86000000000001</c:v>
                </c:pt>
                <c:pt idx="16582">
                  <c:v>135.27000000000001</c:v>
                </c:pt>
                <c:pt idx="16583">
                  <c:v>130.49</c:v>
                </c:pt>
                <c:pt idx="16584">
                  <c:v>131.24</c:v>
                </c:pt>
                <c:pt idx="16585">
                  <c:v>135.41999999999999</c:v>
                </c:pt>
                <c:pt idx="16586">
                  <c:v>130.63999999999999</c:v>
                </c:pt>
                <c:pt idx="16587">
                  <c:v>130.72</c:v>
                </c:pt>
                <c:pt idx="16588">
                  <c:v>135.47</c:v>
                </c:pt>
                <c:pt idx="16589">
                  <c:v>131.44999999999999</c:v>
                </c:pt>
                <c:pt idx="16590">
                  <c:v>133.59</c:v>
                </c:pt>
                <c:pt idx="16591">
                  <c:v>139.68</c:v>
                </c:pt>
                <c:pt idx="16592">
                  <c:v>134.66999999999999</c:v>
                </c:pt>
                <c:pt idx="16593">
                  <c:v>134.32</c:v>
                </c:pt>
                <c:pt idx="16594">
                  <c:v>142.30000000000001</c:v>
                </c:pt>
                <c:pt idx="16595">
                  <c:v>134.06</c:v>
                </c:pt>
                <c:pt idx="16596">
                  <c:v>132.93</c:v>
                </c:pt>
                <c:pt idx="16597">
                  <c:v>131.52000000000001</c:v>
                </c:pt>
                <c:pt idx="16598">
                  <c:v>130.61000000000001</c:v>
                </c:pt>
                <c:pt idx="16599">
                  <c:v>130.44</c:v>
                </c:pt>
                <c:pt idx="16600">
                  <c:v>130.69</c:v>
                </c:pt>
                <c:pt idx="16601">
                  <c:v>129.96</c:v>
                </c:pt>
                <c:pt idx="16602">
                  <c:v>129.68</c:v>
                </c:pt>
                <c:pt idx="16603">
                  <c:v>131.44999999999999</c:v>
                </c:pt>
                <c:pt idx="16604">
                  <c:v>132.25</c:v>
                </c:pt>
                <c:pt idx="16605">
                  <c:v>137.87</c:v>
                </c:pt>
                <c:pt idx="16606">
                  <c:v>131.72</c:v>
                </c:pt>
                <c:pt idx="16607">
                  <c:v>133.33000000000001</c:v>
                </c:pt>
                <c:pt idx="16608">
                  <c:v>139.78</c:v>
                </c:pt>
                <c:pt idx="16609">
                  <c:v>135.15</c:v>
                </c:pt>
                <c:pt idx="16610">
                  <c:v>135.52000000000001</c:v>
                </c:pt>
                <c:pt idx="16611">
                  <c:v>142.4</c:v>
                </c:pt>
                <c:pt idx="16612">
                  <c:v>136.35</c:v>
                </c:pt>
                <c:pt idx="16613">
                  <c:v>138.09</c:v>
                </c:pt>
                <c:pt idx="16614">
                  <c:v>142.93</c:v>
                </c:pt>
                <c:pt idx="16615">
                  <c:v>140.99</c:v>
                </c:pt>
                <c:pt idx="16616">
                  <c:v>141.91999999999999</c:v>
                </c:pt>
                <c:pt idx="16617">
                  <c:v>148.63999999999999</c:v>
                </c:pt>
                <c:pt idx="16618">
                  <c:v>140.96</c:v>
                </c:pt>
                <c:pt idx="16619">
                  <c:v>140.31</c:v>
                </c:pt>
                <c:pt idx="16620">
                  <c:v>145.97</c:v>
                </c:pt>
                <c:pt idx="16621">
                  <c:v>140.41</c:v>
                </c:pt>
                <c:pt idx="16622">
                  <c:v>139.16999999999999</c:v>
                </c:pt>
                <c:pt idx="16623">
                  <c:v>146.37</c:v>
                </c:pt>
                <c:pt idx="16624">
                  <c:v>136.58000000000001</c:v>
                </c:pt>
                <c:pt idx="16625">
                  <c:v>135.32</c:v>
                </c:pt>
                <c:pt idx="16626">
                  <c:v>133.74</c:v>
                </c:pt>
                <c:pt idx="16627">
                  <c:v>132.33000000000001</c:v>
                </c:pt>
                <c:pt idx="16628">
                  <c:v>132.18</c:v>
                </c:pt>
                <c:pt idx="16629">
                  <c:v>133.71</c:v>
                </c:pt>
                <c:pt idx="16630">
                  <c:v>132.05000000000001</c:v>
                </c:pt>
                <c:pt idx="16631">
                  <c:v>132.38</c:v>
                </c:pt>
                <c:pt idx="16632">
                  <c:v>134.88999999999999</c:v>
                </c:pt>
                <c:pt idx="16633">
                  <c:v>135.15</c:v>
                </c:pt>
                <c:pt idx="16634">
                  <c:v>141.88999999999999</c:v>
                </c:pt>
                <c:pt idx="16635">
                  <c:v>136.63</c:v>
                </c:pt>
                <c:pt idx="16636">
                  <c:v>132.33000000000001</c:v>
                </c:pt>
                <c:pt idx="16637">
                  <c:v>136.58000000000001</c:v>
                </c:pt>
                <c:pt idx="16638">
                  <c:v>131.34</c:v>
                </c:pt>
                <c:pt idx="16639">
                  <c:v>133.31</c:v>
                </c:pt>
                <c:pt idx="16640">
                  <c:v>140.21</c:v>
                </c:pt>
                <c:pt idx="16641">
                  <c:v>134.57</c:v>
                </c:pt>
                <c:pt idx="16642">
                  <c:v>136.93</c:v>
                </c:pt>
                <c:pt idx="16643">
                  <c:v>143.25</c:v>
                </c:pt>
                <c:pt idx="16644">
                  <c:v>139.5</c:v>
                </c:pt>
                <c:pt idx="16645">
                  <c:v>140.28</c:v>
                </c:pt>
                <c:pt idx="16646">
                  <c:v>144.69</c:v>
                </c:pt>
                <c:pt idx="16647">
                  <c:v>137.03</c:v>
                </c:pt>
                <c:pt idx="16648">
                  <c:v>135.52000000000001</c:v>
                </c:pt>
                <c:pt idx="16649">
                  <c:v>141.97</c:v>
                </c:pt>
                <c:pt idx="16650">
                  <c:v>136.18</c:v>
                </c:pt>
                <c:pt idx="16651">
                  <c:v>137.54</c:v>
                </c:pt>
                <c:pt idx="16652">
                  <c:v>146.88</c:v>
                </c:pt>
                <c:pt idx="16653">
                  <c:v>135.15</c:v>
                </c:pt>
                <c:pt idx="16654">
                  <c:v>134.84</c:v>
                </c:pt>
                <c:pt idx="16655">
                  <c:v>135.94999999999999</c:v>
                </c:pt>
                <c:pt idx="16656">
                  <c:v>134.72</c:v>
                </c:pt>
                <c:pt idx="16657">
                  <c:v>134.69</c:v>
                </c:pt>
                <c:pt idx="16658">
                  <c:v>135.75</c:v>
                </c:pt>
                <c:pt idx="16659">
                  <c:v>136.56</c:v>
                </c:pt>
                <c:pt idx="16660">
                  <c:v>140.28</c:v>
                </c:pt>
                <c:pt idx="16661">
                  <c:v>131.94999999999999</c:v>
                </c:pt>
                <c:pt idx="16662">
                  <c:v>131.75</c:v>
                </c:pt>
                <c:pt idx="16663">
                  <c:v>137.01</c:v>
                </c:pt>
                <c:pt idx="16664">
                  <c:v>131.12</c:v>
                </c:pt>
                <c:pt idx="16665">
                  <c:v>131.52000000000001</c:v>
                </c:pt>
                <c:pt idx="16666">
                  <c:v>138.97</c:v>
                </c:pt>
                <c:pt idx="16667">
                  <c:v>133.21</c:v>
                </c:pt>
                <c:pt idx="16668">
                  <c:v>134.38999999999999</c:v>
                </c:pt>
                <c:pt idx="16669">
                  <c:v>140.63</c:v>
                </c:pt>
                <c:pt idx="16670">
                  <c:v>134.01</c:v>
                </c:pt>
                <c:pt idx="16671">
                  <c:v>132.58000000000001</c:v>
                </c:pt>
                <c:pt idx="16672">
                  <c:v>136.88</c:v>
                </c:pt>
                <c:pt idx="16673">
                  <c:v>132.47999999999999</c:v>
                </c:pt>
                <c:pt idx="16674">
                  <c:v>132.19999999999999</c:v>
                </c:pt>
                <c:pt idx="16675">
                  <c:v>139.33000000000001</c:v>
                </c:pt>
                <c:pt idx="16676">
                  <c:v>133.26</c:v>
                </c:pt>
                <c:pt idx="16677">
                  <c:v>134.82</c:v>
                </c:pt>
                <c:pt idx="16678">
                  <c:v>141.21</c:v>
                </c:pt>
                <c:pt idx="16679">
                  <c:v>133.41</c:v>
                </c:pt>
                <c:pt idx="16680">
                  <c:v>133.18</c:v>
                </c:pt>
                <c:pt idx="16681">
                  <c:v>134.13999999999999</c:v>
                </c:pt>
                <c:pt idx="16682">
                  <c:v>134.87</c:v>
                </c:pt>
                <c:pt idx="16683">
                  <c:v>134.97</c:v>
                </c:pt>
                <c:pt idx="16684">
                  <c:v>134.06</c:v>
                </c:pt>
                <c:pt idx="16685">
                  <c:v>135.32</c:v>
                </c:pt>
                <c:pt idx="16686">
                  <c:v>134.82</c:v>
                </c:pt>
                <c:pt idx="16687">
                  <c:v>134.99</c:v>
                </c:pt>
                <c:pt idx="16688">
                  <c:v>135.9</c:v>
                </c:pt>
                <c:pt idx="16689">
                  <c:v>140.43</c:v>
                </c:pt>
                <c:pt idx="16690">
                  <c:v>135.52000000000001</c:v>
                </c:pt>
                <c:pt idx="16691">
                  <c:v>132.68</c:v>
                </c:pt>
                <c:pt idx="16692">
                  <c:v>136.81</c:v>
                </c:pt>
                <c:pt idx="16693">
                  <c:v>132.22999999999999</c:v>
                </c:pt>
                <c:pt idx="16694">
                  <c:v>132.68</c:v>
                </c:pt>
                <c:pt idx="16695">
                  <c:v>136.68</c:v>
                </c:pt>
                <c:pt idx="16696">
                  <c:v>131.94999999999999</c:v>
                </c:pt>
                <c:pt idx="16697">
                  <c:v>133.18</c:v>
                </c:pt>
                <c:pt idx="16698">
                  <c:v>136.81</c:v>
                </c:pt>
                <c:pt idx="16699">
                  <c:v>131.57</c:v>
                </c:pt>
                <c:pt idx="16700">
                  <c:v>131.32</c:v>
                </c:pt>
                <c:pt idx="16701">
                  <c:v>136.68</c:v>
                </c:pt>
                <c:pt idx="16702">
                  <c:v>131.75</c:v>
                </c:pt>
                <c:pt idx="16703">
                  <c:v>132.02000000000001</c:v>
                </c:pt>
                <c:pt idx="16704">
                  <c:v>138.80000000000001</c:v>
                </c:pt>
                <c:pt idx="16705">
                  <c:v>133.03</c:v>
                </c:pt>
                <c:pt idx="16706">
                  <c:v>134.21</c:v>
                </c:pt>
                <c:pt idx="16707">
                  <c:v>143.13</c:v>
                </c:pt>
                <c:pt idx="16708">
                  <c:v>135.44999999999999</c:v>
                </c:pt>
                <c:pt idx="16709">
                  <c:v>134.66999999999999</c:v>
                </c:pt>
                <c:pt idx="16710">
                  <c:v>135.15</c:v>
                </c:pt>
                <c:pt idx="16711">
                  <c:v>132.78</c:v>
                </c:pt>
                <c:pt idx="16712">
                  <c:v>133.16</c:v>
                </c:pt>
                <c:pt idx="16713">
                  <c:v>134.44</c:v>
                </c:pt>
                <c:pt idx="16714">
                  <c:v>135.5</c:v>
                </c:pt>
                <c:pt idx="16715">
                  <c:v>135.16999999999999</c:v>
                </c:pt>
                <c:pt idx="16716">
                  <c:v>135.4</c:v>
                </c:pt>
                <c:pt idx="16717">
                  <c:v>135.80000000000001</c:v>
                </c:pt>
                <c:pt idx="16718">
                  <c:v>138.91999999999999</c:v>
                </c:pt>
                <c:pt idx="16719">
                  <c:v>133.91</c:v>
                </c:pt>
                <c:pt idx="16720">
                  <c:v>132.80000000000001</c:v>
                </c:pt>
                <c:pt idx="16721">
                  <c:v>138.32</c:v>
                </c:pt>
                <c:pt idx="16722">
                  <c:v>133.59</c:v>
                </c:pt>
                <c:pt idx="16723">
                  <c:v>135.35</c:v>
                </c:pt>
                <c:pt idx="16724">
                  <c:v>141.72</c:v>
                </c:pt>
                <c:pt idx="16725">
                  <c:v>136.35</c:v>
                </c:pt>
                <c:pt idx="16726">
                  <c:v>137.16</c:v>
                </c:pt>
                <c:pt idx="16727">
                  <c:v>143.03</c:v>
                </c:pt>
                <c:pt idx="16728">
                  <c:v>135.55000000000001</c:v>
                </c:pt>
                <c:pt idx="16729">
                  <c:v>135.85</c:v>
                </c:pt>
                <c:pt idx="16730">
                  <c:v>140.26</c:v>
                </c:pt>
                <c:pt idx="16731">
                  <c:v>133.43</c:v>
                </c:pt>
                <c:pt idx="16732">
                  <c:v>134.24</c:v>
                </c:pt>
                <c:pt idx="16733">
                  <c:v>140.28</c:v>
                </c:pt>
                <c:pt idx="16734">
                  <c:v>133.03</c:v>
                </c:pt>
                <c:pt idx="16735">
                  <c:v>133.94</c:v>
                </c:pt>
                <c:pt idx="16736">
                  <c:v>144.51</c:v>
                </c:pt>
                <c:pt idx="16737">
                  <c:v>133.66</c:v>
                </c:pt>
                <c:pt idx="16738">
                  <c:v>134.06</c:v>
                </c:pt>
                <c:pt idx="16739">
                  <c:v>132.38</c:v>
                </c:pt>
                <c:pt idx="16740">
                  <c:v>132.12</c:v>
                </c:pt>
                <c:pt idx="16741">
                  <c:v>132.58000000000001</c:v>
                </c:pt>
                <c:pt idx="16742">
                  <c:v>132.12</c:v>
                </c:pt>
                <c:pt idx="16743">
                  <c:v>131.5</c:v>
                </c:pt>
                <c:pt idx="16744">
                  <c:v>136.81</c:v>
                </c:pt>
                <c:pt idx="16745">
                  <c:v>131.32</c:v>
                </c:pt>
                <c:pt idx="16746">
                  <c:v>129.18</c:v>
                </c:pt>
                <c:pt idx="16747">
                  <c:v>133.94</c:v>
                </c:pt>
                <c:pt idx="16748">
                  <c:v>128.30000000000001</c:v>
                </c:pt>
                <c:pt idx="16749">
                  <c:v>129.86000000000001</c:v>
                </c:pt>
                <c:pt idx="16750">
                  <c:v>134.26</c:v>
                </c:pt>
                <c:pt idx="16751">
                  <c:v>130.09</c:v>
                </c:pt>
                <c:pt idx="16752">
                  <c:v>128.83000000000001</c:v>
                </c:pt>
                <c:pt idx="16753">
                  <c:v>133.96</c:v>
                </c:pt>
                <c:pt idx="16754">
                  <c:v>127.62</c:v>
                </c:pt>
                <c:pt idx="16755">
                  <c:v>127.64</c:v>
                </c:pt>
                <c:pt idx="16756">
                  <c:v>133.03</c:v>
                </c:pt>
                <c:pt idx="16757">
                  <c:v>128.75</c:v>
                </c:pt>
                <c:pt idx="16758">
                  <c:v>129.43</c:v>
                </c:pt>
                <c:pt idx="16759">
                  <c:v>135.52000000000001</c:v>
                </c:pt>
                <c:pt idx="16760">
                  <c:v>130.34</c:v>
                </c:pt>
                <c:pt idx="16761">
                  <c:v>130.54</c:v>
                </c:pt>
                <c:pt idx="16762">
                  <c:v>137.13</c:v>
                </c:pt>
                <c:pt idx="16763">
                  <c:v>129.13</c:v>
                </c:pt>
                <c:pt idx="16764">
                  <c:v>128.6</c:v>
                </c:pt>
                <c:pt idx="16765">
                  <c:v>128.19999999999999</c:v>
                </c:pt>
                <c:pt idx="16766">
                  <c:v>126.96</c:v>
                </c:pt>
                <c:pt idx="16767">
                  <c:v>128.22</c:v>
                </c:pt>
                <c:pt idx="16768">
                  <c:v>126.26</c:v>
                </c:pt>
                <c:pt idx="16769">
                  <c:v>127.19</c:v>
                </c:pt>
                <c:pt idx="16770">
                  <c:v>129.08000000000001</c:v>
                </c:pt>
                <c:pt idx="16771">
                  <c:v>129.33000000000001</c:v>
                </c:pt>
                <c:pt idx="16772">
                  <c:v>129.72999999999999</c:v>
                </c:pt>
                <c:pt idx="16773">
                  <c:v>135.19999999999999</c:v>
                </c:pt>
                <c:pt idx="16774">
                  <c:v>128.25</c:v>
                </c:pt>
                <c:pt idx="16775">
                  <c:v>126.56</c:v>
                </c:pt>
                <c:pt idx="16776">
                  <c:v>134.11000000000001</c:v>
                </c:pt>
                <c:pt idx="16777">
                  <c:v>130.13999999999999</c:v>
                </c:pt>
                <c:pt idx="16778">
                  <c:v>131.29</c:v>
                </c:pt>
                <c:pt idx="16779">
                  <c:v>136.05000000000001</c:v>
                </c:pt>
                <c:pt idx="16780">
                  <c:v>130.74</c:v>
                </c:pt>
                <c:pt idx="16781">
                  <c:v>132.55000000000001</c:v>
                </c:pt>
                <c:pt idx="16782">
                  <c:v>136.61000000000001</c:v>
                </c:pt>
                <c:pt idx="16783">
                  <c:v>131.80000000000001</c:v>
                </c:pt>
                <c:pt idx="16784">
                  <c:v>133.31</c:v>
                </c:pt>
                <c:pt idx="16785">
                  <c:v>137.51</c:v>
                </c:pt>
                <c:pt idx="16786">
                  <c:v>131.34</c:v>
                </c:pt>
                <c:pt idx="16787">
                  <c:v>131.24</c:v>
                </c:pt>
                <c:pt idx="16788">
                  <c:v>135.94999999999999</c:v>
                </c:pt>
                <c:pt idx="16789">
                  <c:v>129.91</c:v>
                </c:pt>
                <c:pt idx="16790">
                  <c:v>129.91</c:v>
                </c:pt>
                <c:pt idx="16791">
                  <c:v>138.65</c:v>
                </c:pt>
                <c:pt idx="16792">
                  <c:v>127.92</c:v>
                </c:pt>
                <c:pt idx="16793">
                  <c:v>129.58000000000001</c:v>
                </c:pt>
                <c:pt idx="16794">
                  <c:v>129.19999999999999</c:v>
                </c:pt>
                <c:pt idx="16795">
                  <c:v>130.69</c:v>
                </c:pt>
                <c:pt idx="16796">
                  <c:v>131.52000000000001</c:v>
                </c:pt>
                <c:pt idx="16797">
                  <c:v>131.27000000000001</c:v>
                </c:pt>
                <c:pt idx="16798">
                  <c:v>131.52000000000001</c:v>
                </c:pt>
                <c:pt idx="16799">
                  <c:v>130.26</c:v>
                </c:pt>
                <c:pt idx="16800">
                  <c:v>131.16999999999999</c:v>
                </c:pt>
                <c:pt idx="16801">
                  <c:v>131.69999999999999</c:v>
                </c:pt>
                <c:pt idx="16802">
                  <c:v>136.47999999999999</c:v>
                </c:pt>
                <c:pt idx="16803">
                  <c:v>130.44</c:v>
                </c:pt>
                <c:pt idx="16804">
                  <c:v>132.02000000000001</c:v>
                </c:pt>
                <c:pt idx="16805">
                  <c:v>135.80000000000001</c:v>
                </c:pt>
                <c:pt idx="16806">
                  <c:v>131.12</c:v>
                </c:pt>
                <c:pt idx="16807">
                  <c:v>130.21</c:v>
                </c:pt>
                <c:pt idx="16808">
                  <c:v>135.57</c:v>
                </c:pt>
                <c:pt idx="16809">
                  <c:v>131.47</c:v>
                </c:pt>
                <c:pt idx="16810">
                  <c:v>131.94999999999999</c:v>
                </c:pt>
                <c:pt idx="16811">
                  <c:v>135.69999999999999</c:v>
                </c:pt>
                <c:pt idx="16812">
                  <c:v>130.16</c:v>
                </c:pt>
                <c:pt idx="16813">
                  <c:v>132.19999999999999</c:v>
                </c:pt>
                <c:pt idx="16814">
                  <c:v>137.97</c:v>
                </c:pt>
                <c:pt idx="16815">
                  <c:v>132.68</c:v>
                </c:pt>
                <c:pt idx="16816">
                  <c:v>129.56</c:v>
                </c:pt>
                <c:pt idx="16817">
                  <c:v>137.49</c:v>
                </c:pt>
                <c:pt idx="16818">
                  <c:v>130.04</c:v>
                </c:pt>
                <c:pt idx="16819">
                  <c:v>129.22999999999999</c:v>
                </c:pt>
                <c:pt idx="16820">
                  <c:v>126.99</c:v>
                </c:pt>
                <c:pt idx="16821">
                  <c:v>124.62</c:v>
                </c:pt>
                <c:pt idx="16822">
                  <c:v>123.72</c:v>
                </c:pt>
                <c:pt idx="16823">
                  <c:v>123.97</c:v>
                </c:pt>
                <c:pt idx="16824">
                  <c:v>123.84</c:v>
                </c:pt>
                <c:pt idx="16825">
                  <c:v>123.89</c:v>
                </c:pt>
                <c:pt idx="16826">
                  <c:v>124.97</c:v>
                </c:pt>
                <c:pt idx="16827">
                  <c:v>124.07</c:v>
                </c:pt>
                <c:pt idx="16828">
                  <c:v>131.16999999999999</c:v>
                </c:pt>
                <c:pt idx="16829">
                  <c:v>128.19999999999999</c:v>
                </c:pt>
                <c:pt idx="16830">
                  <c:v>128.12</c:v>
                </c:pt>
                <c:pt idx="16831">
                  <c:v>132.80000000000001</c:v>
                </c:pt>
                <c:pt idx="16832">
                  <c:v>125.78</c:v>
                </c:pt>
                <c:pt idx="16833">
                  <c:v>127.52</c:v>
                </c:pt>
                <c:pt idx="16834">
                  <c:v>133.61000000000001</c:v>
                </c:pt>
                <c:pt idx="16835">
                  <c:v>130.51</c:v>
                </c:pt>
                <c:pt idx="16836">
                  <c:v>131.27000000000001</c:v>
                </c:pt>
                <c:pt idx="16837">
                  <c:v>137.81</c:v>
                </c:pt>
                <c:pt idx="16838">
                  <c:v>132.12</c:v>
                </c:pt>
                <c:pt idx="16839">
                  <c:v>131.07</c:v>
                </c:pt>
                <c:pt idx="16840">
                  <c:v>136.18</c:v>
                </c:pt>
                <c:pt idx="16841">
                  <c:v>130.94</c:v>
                </c:pt>
                <c:pt idx="16842">
                  <c:v>129.58000000000001</c:v>
                </c:pt>
                <c:pt idx="16843">
                  <c:v>135.62</c:v>
                </c:pt>
                <c:pt idx="16844">
                  <c:v>129</c:v>
                </c:pt>
                <c:pt idx="16845">
                  <c:v>129.63</c:v>
                </c:pt>
                <c:pt idx="16846">
                  <c:v>136.96</c:v>
                </c:pt>
                <c:pt idx="16847">
                  <c:v>130.16</c:v>
                </c:pt>
                <c:pt idx="16848">
                  <c:v>130.06</c:v>
                </c:pt>
                <c:pt idx="16849">
                  <c:v>129.66</c:v>
                </c:pt>
                <c:pt idx="16850">
                  <c:v>129</c:v>
                </c:pt>
                <c:pt idx="16851">
                  <c:v>128.30000000000001</c:v>
                </c:pt>
                <c:pt idx="16852">
                  <c:v>131.55000000000001</c:v>
                </c:pt>
                <c:pt idx="16853">
                  <c:v>131.04</c:v>
                </c:pt>
                <c:pt idx="16854">
                  <c:v>131.5</c:v>
                </c:pt>
                <c:pt idx="16855">
                  <c:v>131.82</c:v>
                </c:pt>
                <c:pt idx="16856">
                  <c:v>130.21</c:v>
                </c:pt>
                <c:pt idx="16857">
                  <c:v>136.05000000000001</c:v>
                </c:pt>
                <c:pt idx="16858">
                  <c:v>132.85</c:v>
                </c:pt>
                <c:pt idx="16859">
                  <c:v>133.66</c:v>
                </c:pt>
                <c:pt idx="16860">
                  <c:v>137.99</c:v>
                </c:pt>
                <c:pt idx="16861">
                  <c:v>133.51</c:v>
                </c:pt>
                <c:pt idx="16862">
                  <c:v>134.38999999999999</c:v>
                </c:pt>
                <c:pt idx="16863">
                  <c:v>138.24</c:v>
                </c:pt>
                <c:pt idx="16864">
                  <c:v>132.96</c:v>
                </c:pt>
                <c:pt idx="16865">
                  <c:v>130.87</c:v>
                </c:pt>
                <c:pt idx="16866">
                  <c:v>136.13</c:v>
                </c:pt>
                <c:pt idx="16867">
                  <c:v>132.75</c:v>
                </c:pt>
                <c:pt idx="16868">
                  <c:v>133.79</c:v>
                </c:pt>
                <c:pt idx="16869">
                  <c:v>138.6</c:v>
                </c:pt>
                <c:pt idx="16870">
                  <c:v>134.16</c:v>
                </c:pt>
                <c:pt idx="16871">
                  <c:v>131.82</c:v>
                </c:pt>
                <c:pt idx="16872">
                  <c:v>136.58000000000001</c:v>
                </c:pt>
                <c:pt idx="16873">
                  <c:v>132.02000000000001</c:v>
                </c:pt>
                <c:pt idx="16874">
                  <c:v>133.94</c:v>
                </c:pt>
                <c:pt idx="16875">
                  <c:v>143.47999999999999</c:v>
                </c:pt>
                <c:pt idx="16876">
                  <c:v>133.22999999999999</c:v>
                </c:pt>
                <c:pt idx="16877">
                  <c:v>134.16</c:v>
                </c:pt>
                <c:pt idx="16878">
                  <c:v>132.6</c:v>
                </c:pt>
                <c:pt idx="16879">
                  <c:v>132.15</c:v>
                </c:pt>
                <c:pt idx="16880">
                  <c:v>132.58000000000001</c:v>
                </c:pt>
                <c:pt idx="16881">
                  <c:v>130.94</c:v>
                </c:pt>
                <c:pt idx="16882">
                  <c:v>129.72999999999999</c:v>
                </c:pt>
                <c:pt idx="16883">
                  <c:v>134.59</c:v>
                </c:pt>
                <c:pt idx="16884">
                  <c:v>130.59</c:v>
                </c:pt>
                <c:pt idx="16885">
                  <c:v>130.19</c:v>
                </c:pt>
                <c:pt idx="16886">
                  <c:v>133.63999999999999</c:v>
                </c:pt>
                <c:pt idx="16887">
                  <c:v>124.65</c:v>
                </c:pt>
                <c:pt idx="16888">
                  <c:v>124.92</c:v>
                </c:pt>
                <c:pt idx="16889">
                  <c:v>129.96</c:v>
                </c:pt>
                <c:pt idx="16890">
                  <c:v>125.28</c:v>
                </c:pt>
                <c:pt idx="16891">
                  <c:v>127.74</c:v>
                </c:pt>
                <c:pt idx="16892">
                  <c:v>134.16</c:v>
                </c:pt>
                <c:pt idx="16893">
                  <c:v>127.79</c:v>
                </c:pt>
                <c:pt idx="16894">
                  <c:v>126.84</c:v>
                </c:pt>
                <c:pt idx="16895">
                  <c:v>131.44999999999999</c:v>
                </c:pt>
                <c:pt idx="16896">
                  <c:v>127.34</c:v>
                </c:pt>
                <c:pt idx="16897">
                  <c:v>125.6</c:v>
                </c:pt>
                <c:pt idx="16898">
                  <c:v>131.66999999999999</c:v>
                </c:pt>
                <c:pt idx="16899">
                  <c:v>127.06</c:v>
                </c:pt>
                <c:pt idx="16900">
                  <c:v>124.72</c:v>
                </c:pt>
                <c:pt idx="16901">
                  <c:v>132.55000000000001</c:v>
                </c:pt>
                <c:pt idx="16902">
                  <c:v>125.18</c:v>
                </c:pt>
                <c:pt idx="16903">
                  <c:v>125.45</c:v>
                </c:pt>
                <c:pt idx="16904">
                  <c:v>127.27</c:v>
                </c:pt>
                <c:pt idx="16905">
                  <c:v>128.65</c:v>
                </c:pt>
                <c:pt idx="16906">
                  <c:v>129.38</c:v>
                </c:pt>
                <c:pt idx="16907">
                  <c:v>131.41999999999999</c:v>
                </c:pt>
                <c:pt idx="16908">
                  <c:v>130.31</c:v>
                </c:pt>
                <c:pt idx="16909">
                  <c:v>131.24</c:v>
                </c:pt>
                <c:pt idx="16910">
                  <c:v>132.22999999999999</c:v>
                </c:pt>
                <c:pt idx="16911">
                  <c:v>131.04</c:v>
                </c:pt>
                <c:pt idx="16912">
                  <c:v>135.55000000000001</c:v>
                </c:pt>
                <c:pt idx="16913">
                  <c:v>130.97</c:v>
                </c:pt>
                <c:pt idx="16914">
                  <c:v>130.79</c:v>
                </c:pt>
                <c:pt idx="16915">
                  <c:v>136.51</c:v>
                </c:pt>
                <c:pt idx="16916">
                  <c:v>131.9</c:v>
                </c:pt>
                <c:pt idx="16917">
                  <c:v>132.18</c:v>
                </c:pt>
                <c:pt idx="16918">
                  <c:v>137.36000000000001</c:v>
                </c:pt>
                <c:pt idx="16919">
                  <c:v>131.85</c:v>
                </c:pt>
                <c:pt idx="16920">
                  <c:v>131.91999999999999</c:v>
                </c:pt>
                <c:pt idx="16921">
                  <c:v>137.31</c:v>
                </c:pt>
                <c:pt idx="16922">
                  <c:v>131.07</c:v>
                </c:pt>
                <c:pt idx="16923">
                  <c:v>131.75</c:v>
                </c:pt>
                <c:pt idx="16924">
                  <c:v>135.93</c:v>
                </c:pt>
                <c:pt idx="16925">
                  <c:v>130.34</c:v>
                </c:pt>
                <c:pt idx="16926">
                  <c:v>128.32</c:v>
                </c:pt>
                <c:pt idx="16927">
                  <c:v>134.77000000000001</c:v>
                </c:pt>
                <c:pt idx="16928">
                  <c:v>129.22999999999999</c:v>
                </c:pt>
                <c:pt idx="16929">
                  <c:v>129.58000000000001</c:v>
                </c:pt>
                <c:pt idx="16930">
                  <c:v>139.85</c:v>
                </c:pt>
                <c:pt idx="16931">
                  <c:v>130.46</c:v>
                </c:pt>
                <c:pt idx="16932">
                  <c:v>131.77000000000001</c:v>
                </c:pt>
                <c:pt idx="16933">
                  <c:v>132.69999999999999</c:v>
                </c:pt>
                <c:pt idx="16934">
                  <c:v>133.76</c:v>
                </c:pt>
                <c:pt idx="16935">
                  <c:v>134.11000000000001</c:v>
                </c:pt>
                <c:pt idx="16936">
                  <c:v>131.65</c:v>
                </c:pt>
                <c:pt idx="16937">
                  <c:v>131.9</c:v>
                </c:pt>
                <c:pt idx="16938">
                  <c:v>133.22999999999999</c:v>
                </c:pt>
                <c:pt idx="16939">
                  <c:v>134.79</c:v>
                </c:pt>
                <c:pt idx="16940">
                  <c:v>136.81</c:v>
                </c:pt>
                <c:pt idx="16941">
                  <c:v>141.94</c:v>
                </c:pt>
                <c:pt idx="16942">
                  <c:v>136.13</c:v>
                </c:pt>
                <c:pt idx="16943">
                  <c:v>137.76</c:v>
                </c:pt>
                <c:pt idx="16944">
                  <c:v>142.75</c:v>
                </c:pt>
                <c:pt idx="16945">
                  <c:v>136.25</c:v>
                </c:pt>
                <c:pt idx="16946">
                  <c:v>135.93</c:v>
                </c:pt>
                <c:pt idx="16947">
                  <c:v>138.91999999999999</c:v>
                </c:pt>
                <c:pt idx="16948">
                  <c:v>132.80000000000001</c:v>
                </c:pt>
                <c:pt idx="16949">
                  <c:v>131.77000000000001</c:v>
                </c:pt>
                <c:pt idx="16950">
                  <c:v>137.44</c:v>
                </c:pt>
                <c:pt idx="16951">
                  <c:v>132.96</c:v>
                </c:pt>
                <c:pt idx="16952">
                  <c:v>133.96</c:v>
                </c:pt>
                <c:pt idx="16953">
                  <c:v>138.94999999999999</c:v>
                </c:pt>
                <c:pt idx="16954">
                  <c:v>134.01</c:v>
                </c:pt>
                <c:pt idx="16955">
                  <c:v>135.97999999999999</c:v>
                </c:pt>
                <c:pt idx="16956">
                  <c:v>142.55000000000001</c:v>
                </c:pt>
                <c:pt idx="16957">
                  <c:v>137.79</c:v>
                </c:pt>
                <c:pt idx="16958">
                  <c:v>137.46</c:v>
                </c:pt>
                <c:pt idx="16959">
                  <c:v>144.11000000000001</c:v>
                </c:pt>
                <c:pt idx="16960">
                  <c:v>134.32</c:v>
                </c:pt>
                <c:pt idx="16961">
                  <c:v>134.94</c:v>
                </c:pt>
                <c:pt idx="16962">
                  <c:v>133.56</c:v>
                </c:pt>
                <c:pt idx="16963">
                  <c:v>130.88999999999999</c:v>
                </c:pt>
                <c:pt idx="16964">
                  <c:v>130.38999999999999</c:v>
                </c:pt>
                <c:pt idx="16965">
                  <c:v>131.94999999999999</c:v>
                </c:pt>
                <c:pt idx="16966">
                  <c:v>131.27000000000001</c:v>
                </c:pt>
                <c:pt idx="16967">
                  <c:v>135.65</c:v>
                </c:pt>
                <c:pt idx="16968">
                  <c:v>129.76</c:v>
                </c:pt>
                <c:pt idx="16969">
                  <c:v>129.51</c:v>
                </c:pt>
                <c:pt idx="16970">
                  <c:v>135.55000000000001</c:v>
                </c:pt>
                <c:pt idx="16971">
                  <c:v>130.51</c:v>
                </c:pt>
                <c:pt idx="16972">
                  <c:v>129.36000000000001</c:v>
                </c:pt>
                <c:pt idx="16973">
                  <c:v>135.41999999999999</c:v>
                </c:pt>
                <c:pt idx="16974">
                  <c:v>129.22999999999999</c:v>
                </c:pt>
                <c:pt idx="16975">
                  <c:v>127.72</c:v>
                </c:pt>
                <c:pt idx="16976">
                  <c:v>133.53</c:v>
                </c:pt>
                <c:pt idx="16977">
                  <c:v>129.31</c:v>
                </c:pt>
                <c:pt idx="16978">
                  <c:v>130.36000000000001</c:v>
                </c:pt>
                <c:pt idx="16979">
                  <c:v>137.16</c:v>
                </c:pt>
                <c:pt idx="16980">
                  <c:v>131.04</c:v>
                </c:pt>
                <c:pt idx="16981">
                  <c:v>129.66</c:v>
                </c:pt>
                <c:pt idx="16982">
                  <c:v>134.66999999999999</c:v>
                </c:pt>
                <c:pt idx="16983">
                  <c:v>128.41999999999999</c:v>
                </c:pt>
                <c:pt idx="16984">
                  <c:v>125.73</c:v>
                </c:pt>
                <c:pt idx="16985">
                  <c:v>134.49</c:v>
                </c:pt>
                <c:pt idx="16986">
                  <c:v>128.02000000000001</c:v>
                </c:pt>
                <c:pt idx="16987">
                  <c:v>127.01</c:v>
                </c:pt>
                <c:pt idx="16988">
                  <c:v>127.57</c:v>
                </c:pt>
                <c:pt idx="16989">
                  <c:v>127.9</c:v>
                </c:pt>
                <c:pt idx="16990">
                  <c:v>128.27000000000001</c:v>
                </c:pt>
                <c:pt idx="16991">
                  <c:v>131.52000000000001</c:v>
                </c:pt>
                <c:pt idx="16992">
                  <c:v>130.66</c:v>
                </c:pt>
                <c:pt idx="16993">
                  <c:v>130.24</c:v>
                </c:pt>
                <c:pt idx="16994">
                  <c:v>126.51</c:v>
                </c:pt>
                <c:pt idx="16995">
                  <c:v>127.17</c:v>
                </c:pt>
                <c:pt idx="16996">
                  <c:v>132.15</c:v>
                </c:pt>
                <c:pt idx="16997">
                  <c:v>127.11</c:v>
                </c:pt>
                <c:pt idx="16998">
                  <c:v>126.21</c:v>
                </c:pt>
                <c:pt idx="16999">
                  <c:v>131.97</c:v>
                </c:pt>
                <c:pt idx="17000">
                  <c:v>126.23</c:v>
                </c:pt>
                <c:pt idx="17001">
                  <c:v>126.01</c:v>
                </c:pt>
                <c:pt idx="17002">
                  <c:v>130.87</c:v>
                </c:pt>
                <c:pt idx="17003">
                  <c:v>126.76</c:v>
                </c:pt>
                <c:pt idx="17004">
                  <c:v>126.28</c:v>
                </c:pt>
                <c:pt idx="17005">
                  <c:v>131.66999999999999</c:v>
                </c:pt>
                <c:pt idx="17006">
                  <c:v>124.95</c:v>
                </c:pt>
                <c:pt idx="17007">
                  <c:v>125.28</c:v>
                </c:pt>
                <c:pt idx="17008">
                  <c:v>131.32</c:v>
                </c:pt>
                <c:pt idx="17009">
                  <c:v>126.91</c:v>
                </c:pt>
                <c:pt idx="17010">
                  <c:v>127.01</c:v>
                </c:pt>
                <c:pt idx="17011">
                  <c:v>133.69</c:v>
                </c:pt>
                <c:pt idx="17012">
                  <c:v>128.32</c:v>
                </c:pt>
                <c:pt idx="17013">
                  <c:v>128.44999999999999</c:v>
                </c:pt>
                <c:pt idx="17014">
                  <c:v>136.51</c:v>
                </c:pt>
                <c:pt idx="17015">
                  <c:v>129.96</c:v>
                </c:pt>
                <c:pt idx="17016">
                  <c:v>131.13999999999999</c:v>
                </c:pt>
                <c:pt idx="17017">
                  <c:v>128.07</c:v>
                </c:pt>
                <c:pt idx="17018">
                  <c:v>127.34</c:v>
                </c:pt>
                <c:pt idx="17019">
                  <c:v>130.51</c:v>
                </c:pt>
                <c:pt idx="17020">
                  <c:v>129.83000000000001</c:v>
                </c:pt>
                <c:pt idx="17021">
                  <c:v>128.41999999999999</c:v>
                </c:pt>
                <c:pt idx="17022">
                  <c:v>128.75</c:v>
                </c:pt>
                <c:pt idx="17023">
                  <c:v>127.01</c:v>
                </c:pt>
                <c:pt idx="17024">
                  <c:v>126.31</c:v>
                </c:pt>
                <c:pt idx="17025">
                  <c:v>132.4</c:v>
                </c:pt>
                <c:pt idx="17026">
                  <c:v>129.78</c:v>
                </c:pt>
                <c:pt idx="17027">
                  <c:v>131.47</c:v>
                </c:pt>
                <c:pt idx="17028">
                  <c:v>138.47</c:v>
                </c:pt>
                <c:pt idx="17029">
                  <c:v>134.41999999999999</c:v>
                </c:pt>
                <c:pt idx="17030">
                  <c:v>136.51</c:v>
                </c:pt>
                <c:pt idx="17031">
                  <c:v>142.37</c:v>
                </c:pt>
                <c:pt idx="17032">
                  <c:v>135.37</c:v>
                </c:pt>
                <c:pt idx="17033">
                  <c:v>134.52000000000001</c:v>
                </c:pt>
                <c:pt idx="17034">
                  <c:v>139</c:v>
                </c:pt>
                <c:pt idx="17035">
                  <c:v>133.46</c:v>
                </c:pt>
                <c:pt idx="17036">
                  <c:v>132.02000000000001</c:v>
                </c:pt>
                <c:pt idx="17037">
                  <c:v>137.69</c:v>
                </c:pt>
                <c:pt idx="17038">
                  <c:v>130.82</c:v>
                </c:pt>
                <c:pt idx="17039">
                  <c:v>131.27000000000001</c:v>
                </c:pt>
                <c:pt idx="17040">
                  <c:v>139.94999999999999</c:v>
                </c:pt>
                <c:pt idx="17041">
                  <c:v>133.69</c:v>
                </c:pt>
                <c:pt idx="17042">
                  <c:v>133.46</c:v>
                </c:pt>
                <c:pt idx="17043">
                  <c:v>140.38</c:v>
                </c:pt>
                <c:pt idx="17044">
                  <c:v>130.16</c:v>
                </c:pt>
                <c:pt idx="17045">
                  <c:v>130.11000000000001</c:v>
                </c:pt>
                <c:pt idx="17046">
                  <c:v>128.75</c:v>
                </c:pt>
                <c:pt idx="17047">
                  <c:v>125.96</c:v>
                </c:pt>
                <c:pt idx="17048">
                  <c:v>126.31</c:v>
                </c:pt>
                <c:pt idx="17049">
                  <c:v>127.29</c:v>
                </c:pt>
                <c:pt idx="17050">
                  <c:v>127.27</c:v>
                </c:pt>
                <c:pt idx="17051">
                  <c:v>128.65</c:v>
                </c:pt>
                <c:pt idx="17052">
                  <c:v>129.03</c:v>
                </c:pt>
                <c:pt idx="17053">
                  <c:v>128.94999999999999</c:v>
                </c:pt>
                <c:pt idx="17054">
                  <c:v>134.06</c:v>
                </c:pt>
                <c:pt idx="17055">
                  <c:v>129.1</c:v>
                </c:pt>
                <c:pt idx="17056">
                  <c:v>128.52000000000001</c:v>
                </c:pt>
                <c:pt idx="17057">
                  <c:v>131.75</c:v>
                </c:pt>
                <c:pt idx="17058">
                  <c:v>124.97</c:v>
                </c:pt>
                <c:pt idx="17059">
                  <c:v>122.08</c:v>
                </c:pt>
                <c:pt idx="17060">
                  <c:v>126.13</c:v>
                </c:pt>
                <c:pt idx="17061">
                  <c:v>122.66</c:v>
                </c:pt>
                <c:pt idx="17062">
                  <c:v>122.36</c:v>
                </c:pt>
                <c:pt idx="17063">
                  <c:v>127.9</c:v>
                </c:pt>
                <c:pt idx="17064">
                  <c:v>121.2</c:v>
                </c:pt>
                <c:pt idx="17065">
                  <c:v>121.25</c:v>
                </c:pt>
                <c:pt idx="17066">
                  <c:v>127.69</c:v>
                </c:pt>
                <c:pt idx="17067">
                  <c:v>121.37</c:v>
                </c:pt>
                <c:pt idx="17068">
                  <c:v>119.66</c:v>
                </c:pt>
                <c:pt idx="17069">
                  <c:v>127.84</c:v>
                </c:pt>
                <c:pt idx="17070">
                  <c:v>122.66</c:v>
                </c:pt>
                <c:pt idx="17071">
                  <c:v>126.64</c:v>
                </c:pt>
                <c:pt idx="17072">
                  <c:v>140.13</c:v>
                </c:pt>
                <c:pt idx="17073">
                  <c:v>129.53</c:v>
                </c:pt>
                <c:pt idx="17074">
                  <c:v>130.04</c:v>
                </c:pt>
                <c:pt idx="17075">
                  <c:v>130.34</c:v>
                </c:pt>
                <c:pt idx="17076">
                  <c:v>132.38</c:v>
                </c:pt>
                <c:pt idx="17077">
                  <c:v>132.83000000000001</c:v>
                </c:pt>
                <c:pt idx="17078">
                  <c:v>131.32</c:v>
                </c:pt>
                <c:pt idx="17079">
                  <c:v>131.38999999999999</c:v>
                </c:pt>
                <c:pt idx="17080">
                  <c:v>137.11000000000001</c:v>
                </c:pt>
                <c:pt idx="17081">
                  <c:v>130.87</c:v>
                </c:pt>
                <c:pt idx="17082">
                  <c:v>132.69999999999999</c:v>
                </c:pt>
                <c:pt idx="17083">
                  <c:v>138.6</c:v>
                </c:pt>
                <c:pt idx="17084">
                  <c:v>133.18</c:v>
                </c:pt>
                <c:pt idx="17085">
                  <c:v>130.56</c:v>
                </c:pt>
                <c:pt idx="17086">
                  <c:v>136.28</c:v>
                </c:pt>
                <c:pt idx="17087">
                  <c:v>132.43</c:v>
                </c:pt>
                <c:pt idx="17088">
                  <c:v>130.82</c:v>
                </c:pt>
                <c:pt idx="17089">
                  <c:v>135.6</c:v>
                </c:pt>
                <c:pt idx="17090">
                  <c:v>129.96</c:v>
                </c:pt>
                <c:pt idx="17091">
                  <c:v>128.5</c:v>
                </c:pt>
                <c:pt idx="17092">
                  <c:v>132.65</c:v>
                </c:pt>
                <c:pt idx="17093">
                  <c:v>127.17</c:v>
                </c:pt>
                <c:pt idx="17094">
                  <c:v>126.79</c:v>
                </c:pt>
                <c:pt idx="17095">
                  <c:v>133.28</c:v>
                </c:pt>
                <c:pt idx="17096">
                  <c:v>129.33000000000001</c:v>
                </c:pt>
                <c:pt idx="17097">
                  <c:v>129.03</c:v>
                </c:pt>
                <c:pt idx="17098">
                  <c:v>135.41999999999999</c:v>
                </c:pt>
                <c:pt idx="17099">
                  <c:v>126.31</c:v>
                </c:pt>
                <c:pt idx="17100">
                  <c:v>125.28</c:v>
                </c:pt>
                <c:pt idx="17101">
                  <c:v>125.33</c:v>
                </c:pt>
                <c:pt idx="17102">
                  <c:v>126.91</c:v>
                </c:pt>
                <c:pt idx="17103">
                  <c:v>127.04</c:v>
                </c:pt>
                <c:pt idx="17104">
                  <c:v>128.07</c:v>
                </c:pt>
                <c:pt idx="17105">
                  <c:v>129.43</c:v>
                </c:pt>
                <c:pt idx="17106">
                  <c:v>129.61000000000001</c:v>
                </c:pt>
                <c:pt idx="17107">
                  <c:v>129.47999999999999</c:v>
                </c:pt>
                <c:pt idx="17108">
                  <c:v>129.25</c:v>
                </c:pt>
                <c:pt idx="17109">
                  <c:v>134.66999999999999</c:v>
                </c:pt>
                <c:pt idx="17110">
                  <c:v>129.08000000000001</c:v>
                </c:pt>
                <c:pt idx="17111">
                  <c:v>129.19999999999999</c:v>
                </c:pt>
                <c:pt idx="17112">
                  <c:v>133.81</c:v>
                </c:pt>
                <c:pt idx="17113">
                  <c:v>127.72</c:v>
                </c:pt>
                <c:pt idx="17114">
                  <c:v>127.24</c:v>
                </c:pt>
                <c:pt idx="17115">
                  <c:v>132.6</c:v>
                </c:pt>
                <c:pt idx="17116">
                  <c:v>127.32</c:v>
                </c:pt>
                <c:pt idx="17117">
                  <c:v>125.4</c:v>
                </c:pt>
                <c:pt idx="17118">
                  <c:v>131.12</c:v>
                </c:pt>
                <c:pt idx="17119">
                  <c:v>126.49</c:v>
                </c:pt>
                <c:pt idx="17120">
                  <c:v>126.74</c:v>
                </c:pt>
                <c:pt idx="17121">
                  <c:v>131.6</c:v>
                </c:pt>
                <c:pt idx="17122">
                  <c:v>127.74</c:v>
                </c:pt>
                <c:pt idx="17123">
                  <c:v>128.6</c:v>
                </c:pt>
                <c:pt idx="17124">
                  <c:v>134.49</c:v>
                </c:pt>
                <c:pt idx="17125">
                  <c:v>129.08000000000001</c:v>
                </c:pt>
                <c:pt idx="17126">
                  <c:v>130.54</c:v>
                </c:pt>
                <c:pt idx="17127">
                  <c:v>137.44</c:v>
                </c:pt>
                <c:pt idx="17128">
                  <c:v>128.16999999999999</c:v>
                </c:pt>
                <c:pt idx="17129">
                  <c:v>129.46</c:v>
                </c:pt>
                <c:pt idx="17130">
                  <c:v>128.93</c:v>
                </c:pt>
                <c:pt idx="17131">
                  <c:v>128.1</c:v>
                </c:pt>
                <c:pt idx="17132">
                  <c:v>128.63</c:v>
                </c:pt>
                <c:pt idx="17133">
                  <c:v>127.97</c:v>
                </c:pt>
                <c:pt idx="17134">
                  <c:v>128.12</c:v>
                </c:pt>
                <c:pt idx="17135">
                  <c:v>128.07</c:v>
                </c:pt>
                <c:pt idx="17136">
                  <c:v>129.36000000000001</c:v>
                </c:pt>
                <c:pt idx="17137">
                  <c:v>126.76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72599552"/>
        <c:axId val="172775680"/>
      </c:scatterChart>
      <c:valAx>
        <c:axId val="17259955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Date &amp; Time</a:t>
                </a:r>
              </a:p>
            </c:rich>
          </c:tx>
          <c:layout/>
          <c:overlay val="0"/>
        </c:title>
        <c:numFmt formatCode="m/d/yyyy\ h:mm" sourceLinked="1"/>
        <c:majorTickMark val="out"/>
        <c:minorTickMark val="none"/>
        <c:tickLblPos val="nextTo"/>
        <c:crossAx val="172775680"/>
        <c:crosses val="autoZero"/>
        <c:crossBetween val="midCat"/>
      </c:valAx>
      <c:valAx>
        <c:axId val="172775680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CO2_ppm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172599552"/>
        <c:crosses val="autoZero"/>
        <c:crossBetween val="midCat"/>
      </c:valAx>
    </c:plotArea>
    <c:legend>
      <c:legendPos val="r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SOUNDING_3!$C$1</c:f>
              <c:strCache>
                <c:ptCount val="1"/>
                <c:pt idx="0">
                  <c:v>T_C</c:v>
                </c:pt>
              </c:strCache>
            </c:strRef>
          </c:tx>
          <c:spPr>
            <a:ln w="28575">
              <a:noFill/>
            </a:ln>
          </c:spPr>
          <c:xVal>
            <c:numRef>
              <c:f>SOUNDING_3!$A$2:$A$12951</c:f>
              <c:numCache>
                <c:formatCode>m/d/yyyy\ h:mm</c:formatCode>
                <c:ptCount val="12950"/>
                <c:pt idx="0">
                  <c:v>41762.523935185185</c:v>
                </c:pt>
                <c:pt idx="1">
                  <c:v>41762.524004629631</c:v>
                </c:pt>
                <c:pt idx="2">
                  <c:v>41762.524062500001</c:v>
                </c:pt>
                <c:pt idx="3">
                  <c:v>41762.52412037037</c:v>
                </c:pt>
                <c:pt idx="4">
                  <c:v>41762.524178240739</c:v>
                </c:pt>
                <c:pt idx="5">
                  <c:v>41762.524247685185</c:v>
                </c:pt>
                <c:pt idx="6">
                  <c:v>41762.524305555555</c:v>
                </c:pt>
                <c:pt idx="7">
                  <c:v>41762.524363425924</c:v>
                </c:pt>
                <c:pt idx="8">
                  <c:v>41762.52443287037</c:v>
                </c:pt>
                <c:pt idx="9">
                  <c:v>41762.52449074074</c:v>
                </c:pt>
                <c:pt idx="10">
                  <c:v>41762.524548611109</c:v>
                </c:pt>
                <c:pt idx="11">
                  <c:v>41762.524618055555</c:v>
                </c:pt>
                <c:pt idx="12">
                  <c:v>41762.524675925924</c:v>
                </c:pt>
                <c:pt idx="13">
                  <c:v>41762.524733796294</c:v>
                </c:pt>
                <c:pt idx="14">
                  <c:v>41762.52480324074</c:v>
                </c:pt>
                <c:pt idx="15">
                  <c:v>41762.524861111109</c:v>
                </c:pt>
                <c:pt idx="16">
                  <c:v>41762.524918981479</c:v>
                </c:pt>
                <c:pt idx="17">
                  <c:v>41762.524988425925</c:v>
                </c:pt>
                <c:pt idx="18">
                  <c:v>41762.525046296294</c:v>
                </c:pt>
                <c:pt idx="19">
                  <c:v>41762.525104166663</c:v>
                </c:pt>
                <c:pt idx="20">
                  <c:v>41762.52516203704</c:v>
                </c:pt>
                <c:pt idx="21">
                  <c:v>41762.525231481479</c:v>
                </c:pt>
                <c:pt idx="22">
                  <c:v>41762.525289351855</c:v>
                </c:pt>
                <c:pt idx="23">
                  <c:v>41762.525347222225</c:v>
                </c:pt>
                <c:pt idx="24">
                  <c:v>41762.525416666664</c:v>
                </c:pt>
                <c:pt idx="25">
                  <c:v>41762.52547453704</c:v>
                </c:pt>
                <c:pt idx="26">
                  <c:v>41762.52553240741</c:v>
                </c:pt>
                <c:pt idx="27">
                  <c:v>41762.525601851848</c:v>
                </c:pt>
                <c:pt idx="28">
                  <c:v>41762.525659722225</c:v>
                </c:pt>
                <c:pt idx="29">
                  <c:v>41762.525717592594</c:v>
                </c:pt>
                <c:pt idx="30">
                  <c:v>41762.525787037041</c:v>
                </c:pt>
                <c:pt idx="31">
                  <c:v>41762.52584490741</c:v>
                </c:pt>
                <c:pt idx="32">
                  <c:v>41762.525902777779</c:v>
                </c:pt>
                <c:pt idx="33">
                  <c:v>41762.525972222225</c:v>
                </c:pt>
                <c:pt idx="34">
                  <c:v>41762.526030092595</c:v>
                </c:pt>
                <c:pt idx="35">
                  <c:v>41762.526087962964</c:v>
                </c:pt>
                <c:pt idx="36">
                  <c:v>41762.52615740741</c:v>
                </c:pt>
                <c:pt idx="37">
                  <c:v>41762.52621527778</c:v>
                </c:pt>
                <c:pt idx="38">
                  <c:v>41762.526273148149</c:v>
                </c:pt>
                <c:pt idx="39">
                  <c:v>41762.526331018518</c:v>
                </c:pt>
                <c:pt idx="40">
                  <c:v>41762.526400462964</c:v>
                </c:pt>
                <c:pt idx="41">
                  <c:v>41762.526458333334</c:v>
                </c:pt>
                <c:pt idx="42">
                  <c:v>41762.526516203703</c:v>
                </c:pt>
                <c:pt idx="43">
                  <c:v>41762.526585648149</c:v>
                </c:pt>
                <c:pt idx="44">
                  <c:v>41762.526643518519</c:v>
                </c:pt>
                <c:pt idx="45">
                  <c:v>41762.526701388888</c:v>
                </c:pt>
                <c:pt idx="46">
                  <c:v>41762.526770833334</c:v>
                </c:pt>
                <c:pt idx="47">
                  <c:v>41762.526828703703</c:v>
                </c:pt>
                <c:pt idx="48">
                  <c:v>41762.526886574073</c:v>
                </c:pt>
                <c:pt idx="49">
                  <c:v>41762.526956018519</c:v>
                </c:pt>
                <c:pt idx="50">
                  <c:v>41762.527013888888</c:v>
                </c:pt>
                <c:pt idx="51">
                  <c:v>41762.527071759258</c:v>
                </c:pt>
                <c:pt idx="52">
                  <c:v>41762.527141203704</c:v>
                </c:pt>
                <c:pt idx="53">
                  <c:v>41762.527199074073</c:v>
                </c:pt>
                <c:pt idx="54">
                  <c:v>41762.527256944442</c:v>
                </c:pt>
                <c:pt idx="55">
                  <c:v>41762.527326388888</c:v>
                </c:pt>
                <c:pt idx="56">
                  <c:v>41762.527384259258</c:v>
                </c:pt>
                <c:pt idx="57">
                  <c:v>41762.527442129627</c:v>
                </c:pt>
                <c:pt idx="58">
                  <c:v>41762.527499999997</c:v>
                </c:pt>
                <c:pt idx="59">
                  <c:v>41762.527569444443</c:v>
                </c:pt>
                <c:pt idx="60">
                  <c:v>41762.527627314812</c:v>
                </c:pt>
                <c:pt idx="61">
                  <c:v>41762.527685185189</c:v>
                </c:pt>
                <c:pt idx="62">
                  <c:v>41762.527754629627</c:v>
                </c:pt>
                <c:pt idx="63">
                  <c:v>41762.527812499997</c:v>
                </c:pt>
                <c:pt idx="64">
                  <c:v>41762.527870370373</c:v>
                </c:pt>
                <c:pt idx="65">
                  <c:v>41762.527939814812</c:v>
                </c:pt>
                <c:pt idx="66">
                  <c:v>41762.527997685182</c:v>
                </c:pt>
                <c:pt idx="67">
                  <c:v>41762.528055555558</c:v>
                </c:pt>
                <c:pt idx="68">
                  <c:v>41762.528124999997</c:v>
                </c:pt>
                <c:pt idx="69">
                  <c:v>41762.528182870374</c:v>
                </c:pt>
                <c:pt idx="70">
                  <c:v>41762.528240740743</c:v>
                </c:pt>
                <c:pt idx="71">
                  <c:v>41762.528310185182</c:v>
                </c:pt>
                <c:pt idx="72">
                  <c:v>41762.528368055559</c:v>
                </c:pt>
                <c:pt idx="73">
                  <c:v>41762.528425925928</c:v>
                </c:pt>
                <c:pt idx="74">
                  <c:v>41762.528483796297</c:v>
                </c:pt>
                <c:pt idx="75">
                  <c:v>41762.528553240743</c:v>
                </c:pt>
                <c:pt idx="76">
                  <c:v>41762.528611111113</c:v>
                </c:pt>
                <c:pt idx="77">
                  <c:v>41762.528668981482</c:v>
                </c:pt>
                <c:pt idx="78">
                  <c:v>41762.528738425928</c:v>
                </c:pt>
                <c:pt idx="79">
                  <c:v>41762.528796296298</c:v>
                </c:pt>
                <c:pt idx="80">
                  <c:v>41762.528854166667</c:v>
                </c:pt>
                <c:pt idx="81">
                  <c:v>41762.528923611113</c:v>
                </c:pt>
                <c:pt idx="82">
                  <c:v>41762.528981481482</c:v>
                </c:pt>
                <c:pt idx="83">
                  <c:v>41762.529039351852</c:v>
                </c:pt>
                <c:pt idx="84">
                  <c:v>41762.529108796298</c:v>
                </c:pt>
                <c:pt idx="85">
                  <c:v>41762.529166666667</c:v>
                </c:pt>
                <c:pt idx="86">
                  <c:v>41762.529224537036</c:v>
                </c:pt>
                <c:pt idx="87">
                  <c:v>41762.529293981483</c:v>
                </c:pt>
                <c:pt idx="88">
                  <c:v>41762.529351851852</c:v>
                </c:pt>
                <c:pt idx="89">
                  <c:v>41762.529409722221</c:v>
                </c:pt>
                <c:pt idx="90">
                  <c:v>41762.529479166667</c:v>
                </c:pt>
                <c:pt idx="91">
                  <c:v>41762.529537037037</c:v>
                </c:pt>
                <c:pt idx="92">
                  <c:v>41762.529594907406</c:v>
                </c:pt>
                <c:pt idx="93">
                  <c:v>41762.529652777775</c:v>
                </c:pt>
                <c:pt idx="94">
                  <c:v>41762.529722222222</c:v>
                </c:pt>
                <c:pt idx="95">
                  <c:v>41762.529780092591</c:v>
                </c:pt>
                <c:pt idx="96">
                  <c:v>41762.52983796296</c:v>
                </c:pt>
                <c:pt idx="97">
                  <c:v>41762.529907407406</c:v>
                </c:pt>
                <c:pt idx="98">
                  <c:v>41762.529965277776</c:v>
                </c:pt>
                <c:pt idx="99">
                  <c:v>41762.530023148145</c:v>
                </c:pt>
                <c:pt idx="100">
                  <c:v>41762.530092592591</c:v>
                </c:pt>
                <c:pt idx="101">
                  <c:v>41762.530150462961</c:v>
                </c:pt>
                <c:pt idx="102">
                  <c:v>41762.53020833333</c:v>
                </c:pt>
                <c:pt idx="103">
                  <c:v>41762.530277777776</c:v>
                </c:pt>
                <c:pt idx="104">
                  <c:v>41762.530335648145</c:v>
                </c:pt>
                <c:pt idx="105">
                  <c:v>41762.530393518522</c:v>
                </c:pt>
                <c:pt idx="106">
                  <c:v>41762.530462962961</c:v>
                </c:pt>
                <c:pt idx="107">
                  <c:v>41762.53052083333</c:v>
                </c:pt>
                <c:pt idx="108">
                  <c:v>41762.530578703707</c:v>
                </c:pt>
                <c:pt idx="109">
                  <c:v>41762.530648148146</c:v>
                </c:pt>
                <c:pt idx="110">
                  <c:v>41762.530706018515</c:v>
                </c:pt>
                <c:pt idx="111">
                  <c:v>41762.530763888892</c:v>
                </c:pt>
                <c:pt idx="112">
                  <c:v>41762.530821759261</c:v>
                </c:pt>
                <c:pt idx="113">
                  <c:v>41762.530891203707</c:v>
                </c:pt>
                <c:pt idx="114">
                  <c:v>41762.530949074076</c:v>
                </c:pt>
                <c:pt idx="115">
                  <c:v>41762.531006944446</c:v>
                </c:pt>
                <c:pt idx="116">
                  <c:v>41762.531076388892</c:v>
                </c:pt>
                <c:pt idx="117">
                  <c:v>41762.531134259261</c:v>
                </c:pt>
                <c:pt idx="118">
                  <c:v>41762.531192129631</c:v>
                </c:pt>
                <c:pt idx="119">
                  <c:v>41762.531261574077</c:v>
                </c:pt>
                <c:pt idx="120">
                  <c:v>41762.531319444446</c:v>
                </c:pt>
                <c:pt idx="121">
                  <c:v>41762.531377314815</c:v>
                </c:pt>
                <c:pt idx="122">
                  <c:v>41762.531446759262</c:v>
                </c:pt>
                <c:pt idx="123">
                  <c:v>41762.531504629631</c:v>
                </c:pt>
                <c:pt idx="124">
                  <c:v>41762.5315625</c:v>
                </c:pt>
                <c:pt idx="125">
                  <c:v>41762.531631944446</c:v>
                </c:pt>
                <c:pt idx="126">
                  <c:v>41762.531689814816</c:v>
                </c:pt>
                <c:pt idx="127">
                  <c:v>41762.531747685185</c:v>
                </c:pt>
                <c:pt idx="128">
                  <c:v>41762.531805555554</c:v>
                </c:pt>
                <c:pt idx="129">
                  <c:v>41762.531875000001</c:v>
                </c:pt>
                <c:pt idx="130">
                  <c:v>41762.53193287037</c:v>
                </c:pt>
                <c:pt idx="131">
                  <c:v>41762.531990740739</c:v>
                </c:pt>
                <c:pt idx="132">
                  <c:v>41762.532060185185</c:v>
                </c:pt>
                <c:pt idx="133">
                  <c:v>41762.532118055555</c:v>
                </c:pt>
                <c:pt idx="134">
                  <c:v>41762.532175925924</c:v>
                </c:pt>
                <c:pt idx="135">
                  <c:v>41762.53224537037</c:v>
                </c:pt>
                <c:pt idx="136">
                  <c:v>41762.53230324074</c:v>
                </c:pt>
                <c:pt idx="137">
                  <c:v>41762.532361111109</c:v>
                </c:pt>
                <c:pt idx="138">
                  <c:v>41762.532430555555</c:v>
                </c:pt>
                <c:pt idx="139">
                  <c:v>41762.532488425924</c:v>
                </c:pt>
                <c:pt idx="140">
                  <c:v>41762.532546296294</c:v>
                </c:pt>
                <c:pt idx="141">
                  <c:v>41762.53261574074</c:v>
                </c:pt>
                <c:pt idx="142">
                  <c:v>41762.532673611109</c:v>
                </c:pt>
                <c:pt idx="143">
                  <c:v>41762.532731481479</c:v>
                </c:pt>
                <c:pt idx="144">
                  <c:v>41762.532800925925</c:v>
                </c:pt>
                <c:pt idx="145">
                  <c:v>41762.532858796294</c:v>
                </c:pt>
                <c:pt idx="146">
                  <c:v>41762.532916666663</c:v>
                </c:pt>
                <c:pt idx="147">
                  <c:v>41762.53297453704</c:v>
                </c:pt>
                <c:pt idx="148">
                  <c:v>41762.533043981479</c:v>
                </c:pt>
                <c:pt idx="149">
                  <c:v>41762.533101851855</c:v>
                </c:pt>
                <c:pt idx="150">
                  <c:v>41762.533159722225</c:v>
                </c:pt>
                <c:pt idx="151">
                  <c:v>41762.533229166664</c:v>
                </c:pt>
                <c:pt idx="152">
                  <c:v>41762.53328703704</c:v>
                </c:pt>
                <c:pt idx="153">
                  <c:v>41762.53334490741</c:v>
                </c:pt>
                <c:pt idx="154">
                  <c:v>41762.533414351848</c:v>
                </c:pt>
                <c:pt idx="155">
                  <c:v>41762.533472222225</c:v>
                </c:pt>
                <c:pt idx="156">
                  <c:v>41762.533530092594</c:v>
                </c:pt>
                <c:pt idx="157">
                  <c:v>41762.533599537041</c:v>
                </c:pt>
                <c:pt idx="158">
                  <c:v>41762.53365740741</c:v>
                </c:pt>
                <c:pt idx="159">
                  <c:v>41762.533715277779</c:v>
                </c:pt>
                <c:pt idx="160">
                  <c:v>41762.533784722225</c:v>
                </c:pt>
                <c:pt idx="161">
                  <c:v>41762.533842592595</c:v>
                </c:pt>
                <c:pt idx="162">
                  <c:v>41762.533900462964</c:v>
                </c:pt>
                <c:pt idx="163">
                  <c:v>41762.533958333333</c:v>
                </c:pt>
                <c:pt idx="164">
                  <c:v>41762.53402777778</c:v>
                </c:pt>
                <c:pt idx="165">
                  <c:v>41762.534085648149</c:v>
                </c:pt>
                <c:pt idx="166">
                  <c:v>41762.534143518518</c:v>
                </c:pt>
                <c:pt idx="167">
                  <c:v>41762.534212962964</c:v>
                </c:pt>
                <c:pt idx="168">
                  <c:v>41762.534270833334</c:v>
                </c:pt>
                <c:pt idx="169">
                  <c:v>41762.534328703703</c:v>
                </c:pt>
                <c:pt idx="170">
                  <c:v>41762.534398148149</c:v>
                </c:pt>
                <c:pt idx="171">
                  <c:v>41762.534456018519</c:v>
                </c:pt>
                <c:pt idx="172">
                  <c:v>41762.534513888888</c:v>
                </c:pt>
                <c:pt idx="173">
                  <c:v>41762.534583333334</c:v>
                </c:pt>
                <c:pt idx="174">
                  <c:v>41762.534641203703</c:v>
                </c:pt>
                <c:pt idx="175">
                  <c:v>41762.534699074073</c:v>
                </c:pt>
                <c:pt idx="176">
                  <c:v>41762.534768518519</c:v>
                </c:pt>
                <c:pt idx="177">
                  <c:v>41762.534826388888</c:v>
                </c:pt>
                <c:pt idx="178">
                  <c:v>41762.534884259258</c:v>
                </c:pt>
                <c:pt idx="179">
                  <c:v>41762.534953703704</c:v>
                </c:pt>
                <c:pt idx="180">
                  <c:v>41762.535011574073</c:v>
                </c:pt>
                <c:pt idx="181">
                  <c:v>41762.535069444442</c:v>
                </c:pt>
                <c:pt idx="182">
                  <c:v>41762.535127314812</c:v>
                </c:pt>
                <c:pt idx="183">
                  <c:v>41762.535196759258</c:v>
                </c:pt>
                <c:pt idx="184">
                  <c:v>41762.535254629627</c:v>
                </c:pt>
                <c:pt idx="185">
                  <c:v>41762.535312499997</c:v>
                </c:pt>
                <c:pt idx="186">
                  <c:v>41762.535381944443</c:v>
                </c:pt>
                <c:pt idx="187">
                  <c:v>41762.535439814812</c:v>
                </c:pt>
                <c:pt idx="188">
                  <c:v>41762.535497685189</c:v>
                </c:pt>
                <c:pt idx="189">
                  <c:v>41762.535567129627</c:v>
                </c:pt>
                <c:pt idx="190">
                  <c:v>41762.535624999997</c:v>
                </c:pt>
                <c:pt idx="191">
                  <c:v>41762.535682870373</c:v>
                </c:pt>
                <c:pt idx="192">
                  <c:v>41762.535752314812</c:v>
                </c:pt>
                <c:pt idx="193">
                  <c:v>41762.535810185182</c:v>
                </c:pt>
                <c:pt idx="194">
                  <c:v>41762.535868055558</c:v>
                </c:pt>
                <c:pt idx="195">
                  <c:v>41762.535937499997</c:v>
                </c:pt>
                <c:pt idx="196">
                  <c:v>41762.535995370374</c:v>
                </c:pt>
                <c:pt idx="197">
                  <c:v>41762.536053240743</c:v>
                </c:pt>
                <c:pt idx="198">
                  <c:v>41762.536122685182</c:v>
                </c:pt>
                <c:pt idx="199">
                  <c:v>41762.536180555559</c:v>
                </c:pt>
                <c:pt idx="200">
                  <c:v>41762.536238425928</c:v>
                </c:pt>
                <c:pt idx="201">
                  <c:v>41762.536296296297</c:v>
                </c:pt>
                <c:pt idx="202">
                  <c:v>41762.536365740743</c:v>
                </c:pt>
                <c:pt idx="203">
                  <c:v>41762.536423611113</c:v>
                </c:pt>
                <c:pt idx="204">
                  <c:v>41762.536481481482</c:v>
                </c:pt>
                <c:pt idx="205">
                  <c:v>41762.536550925928</c:v>
                </c:pt>
                <c:pt idx="206">
                  <c:v>41762.536608796298</c:v>
                </c:pt>
                <c:pt idx="207">
                  <c:v>41762.536666666667</c:v>
                </c:pt>
                <c:pt idx="208">
                  <c:v>41762.536736111113</c:v>
                </c:pt>
                <c:pt idx="209">
                  <c:v>41762.536793981482</c:v>
                </c:pt>
                <c:pt idx="210">
                  <c:v>41762.536851851852</c:v>
                </c:pt>
                <c:pt idx="211">
                  <c:v>41762.536921296298</c:v>
                </c:pt>
                <c:pt idx="212">
                  <c:v>41762.536979166667</c:v>
                </c:pt>
                <c:pt idx="213">
                  <c:v>41762.537037037036</c:v>
                </c:pt>
                <c:pt idx="214">
                  <c:v>41762.537106481483</c:v>
                </c:pt>
                <c:pt idx="215">
                  <c:v>41762.537164351852</c:v>
                </c:pt>
                <c:pt idx="216">
                  <c:v>41762.537222222221</c:v>
                </c:pt>
                <c:pt idx="217">
                  <c:v>41762.537280092591</c:v>
                </c:pt>
                <c:pt idx="218">
                  <c:v>41762.537349537037</c:v>
                </c:pt>
                <c:pt idx="219">
                  <c:v>41762.537407407406</c:v>
                </c:pt>
                <c:pt idx="220">
                  <c:v>41762.537465277775</c:v>
                </c:pt>
                <c:pt idx="221">
                  <c:v>41762.537534722222</c:v>
                </c:pt>
                <c:pt idx="222">
                  <c:v>41762.537592592591</c:v>
                </c:pt>
                <c:pt idx="223">
                  <c:v>41762.53765046296</c:v>
                </c:pt>
                <c:pt idx="224">
                  <c:v>41762.537719907406</c:v>
                </c:pt>
                <c:pt idx="225">
                  <c:v>41762.537777777776</c:v>
                </c:pt>
                <c:pt idx="226">
                  <c:v>41762.537835648145</c:v>
                </c:pt>
                <c:pt idx="227">
                  <c:v>41762.537905092591</c:v>
                </c:pt>
                <c:pt idx="228">
                  <c:v>41762.537962962961</c:v>
                </c:pt>
                <c:pt idx="229">
                  <c:v>41762.53802083333</c:v>
                </c:pt>
                <c:pt idx="230">
                  <c:v>41762.538090277776</c:v>
                </c:pt>
                <c:pt idx="231">
                  <c:v>41762.538148148145</c:v>
                </c:pt>
                <c:pt idx="232">
                  <c:v>41762.538206018522</c:v>
                </c:pt>
                <c:pt idx="233">
                  <c:v>41762.538275462961</c:v>
                </c:pt>
                <c:pt idx="234">
                  <c:v>41762.53833333333</c:v>
                </c:pt>
                <c:pt idx="235">
                  <c:v>41762.538391203707</c:v>
                </c:pt>
                <c:pt idx="236">
                  <c:v>41762.538449074076</c:v>
                </c:pt>
                <c:pt idx="237">
                  <c:v>41762.538518518515</c:v>
                </c:pt>
                <c:pt idx="238">
                  <c:v>41762.538576388892</c:v>
                </c:pt>
                <c:pt idx="239">
                  <c:v>41762.538634259261</c:v>
                </c:pt>
                <c:pt idx="240">
                  <c:v>41762.538703703707</c:v>
                </c:pt>
                <c:pt idx="241">
                  <c:v>41762.538761574076</c:v>
                </c:pt>
                <c:pt idx="242">
                  <c:v>41762.538819444446</c:v>
                </c:pt>
                <c:pt idx="243">
                  <c:v>41762.538888888892</c:v>
                </c:pt>
                <c:pt idx="244">
                  <c:v>41762.538946759261</c:v>
                </c:pt>
                <c:pt idx="245">
                  <c:v>41762.539004629631</c:v>
                </c:pt>
                <c:pt idx="246">
                  <c:v>41762.539074074077</c:v>
                </c:pt>
                <c:pt idx="247">
                  <c:v>41762.539131944446</c:v>
                </c:pt>
                <c:pt idx="248">
                  <c:v>41762.539189814815</c:v>
                </c:pt>
                <c:pt idx="249">
                  <c:v>41762.539259259262</c:v>
                </c:pt>
                <c:pt idx="250">
                  <c:v>41762.539317129631</c:v>
                </c:pt>
                <c:pt idx="251">
                  <c:v>41762.539375</c:v>
                </c:pt>
                <c:pt idx="252">
                  <c:v>41762.53943287037</c:v>
                </c:pt>
                <c:pt idx="253">
                  <c:v>41762.539502314816</c:v>
                </c:pt>
                <c:pt idx="254">
                  <c:v>41762.539560185185</c:v>
                </c:pt>
                <c:pt idx="255">
                  <c:v>41762.539618055554</c:v>
                </c:pt>
                <c:pt idx="256">
                  <c:v>41762.539687500001</c:v>
                </c:pt>
                <c:pt idx="257">
                  <c:v>41762.53974537037</c:v>
                </c:pt>
                <c:pt idx="258">
                  <c:v>41762.539803240739</c:v>
                </c:pt>
                <c:pt idx="259">
                  <c:v>41762.539872685185</c:v>
                </c:pt>
                <c:pt idx="260">
                  <c:v>41762.539930555555</c:v>
                </c:pt>
                <c:pt idx="261">
                  <c:v>41762.539988425924</c:v>
                </c:pt>
                <c:pt idx="262">
                  <c:v>41762.54005787037</c:v>
                </c:pt>
                <c:pt idx="263">
                  <c:v>41762.54011574074</c:v>
                </c:pt>
                <c:pt idx="264">
                  <c:v>41762.540173611109</c:v>
                </c:pt>
                <c:pt idx="265">
                  <c:v>41762.540243055555</c:v>
                </c:pt>
                <c:pt idx="266">
                  <c:v>41762.540300925924</c:v>
                </c:pt>
                <c:pt idx="267">
                  <c:v>41762.540358796294</c:v>
                </c:pt>
                <c:pt idx="268">
                  <c:v>41762.54042824074</c:v>
                </c:pt>
                <c:pt idx="269">
                  <c:v>41762.540486111109</c:v>
                </c:pt>
                <c:pt idx="270">
                  <c:v>41762.540543981479</c:v>
                </c:pt>
                <c:pt idx="271">
                  <c:v>41762.540601851855</c:v>
                </c:pt>
                <c:pt idx="272">
                  <c:v>41762.540671296294</c:v>
                </c:pt>
                <c:pt idx="273">
                  <c:v>41762.540729166663</c:v>
                </c:pt>
                <c:pt idx="274">
                  <c:v>41762.54078703704</c:v>
                </c:pt>
                <c:pt idx="275">
                  <c:v>41762.540856481479</c:v>
                </c:pt>
                <c:pt idx="276">
                  <c:v>41762.540914351855</c:v>
                </c:pt>
                <c:pt idx="277">
                  <c:v>41762.540972222225</c:v>
                </c:pt>
                <c:pt idx="278">
                  <c:v>41762.541041666664</c:v>
                </c:pt>
                <c:pt idx="279">
                  <c:v>41762.54109953704</c:v>
                </c:pt>
                <c:pt idx="280">
                  <c:v>41762.54115740741</c:v>
                </c:pt>
                <c:pt idx="281">
                  <c:v>41762.541226851848</c:v>
                </c:pt>
                <c:pt idx="282">
                  <c:v>41762.541284722225</c:v>
                </c:pt>
                <c:pt idx="283">
                  <c:v>41762.541342592594</c:v>
                </c:pt>
                <c:pt idx="284">
                  <c:v>41762.541412037041</c:v>
                </c:pt>
                <c:pt idx="285">
                  <c:v>41762.54146990741</c:v>
                </c:pt>
                <c:pt idx="286">
                  <c:v>41762.541527777779</c:v>
                </c:pt>
                <c:pt idx="287">
                  <c:v>41762.541597222225</c:v>
                </c:pt>
                <c:pt idx="288">
                  <c:v>41762.541655092595</c:v>
                </c:pt>
                <c:pt idx="289">
                  <c:v>41762.541712962964</c:v>
                </c:pt>
                <c:pt idx="290">
                  <c:v>41762.541770833333</c:v>
                </c:pt>
                <c:pt idx="291">
                  <c:v>41762.54184027778</c:v>
                </c:pt>
                <c:pt idx="292">
                  <c:v>41762.541898148149</c:v>
                </c:pt>
                <c:pt idx="293">
                  <c:v>41762.541956018518</c:v>
                </c:pt>
                <c:pt idx="294">
                  <c:v>41762.542025462964</c:v>
                </c:pt>
                <c:pt idx="295">
                  <c:v>41762.542083333334</c:v>
                </c:pt>
                <c:pt idx="296">
                  <c:v>41762.542141203703</c:v>
                </c:pt>
                <c:pt idx="297">
                  <c:v>41762.542210648149</c:v>
                </c:pt>
                <c:pt idx="298">
                  <c:v>41762.542268518519</c:v>
                </c:pt>
                <c:pt idx="299">
                  <c:v>41762.542326388888</c:v>
                </c:pt>
                <c:pt idx="300">
                  <c:v>41762.542395833334</c:v>
                </c:pt>
                <c:pt idx="301">
                  <c:v>41762.542453703703</c:v>
                </c:pt>
                <c:pt idx="302">
                  <c:v>41762.542511574073</c:v>
                </c:pt>
                <c:pt idx="303">
                  <c:v>41762.542581018519</c:v>
                </c:pt>
                <c:pt idx="304">
                  <c:v>41762.542638888888</c:v>
                </c:pt>
                <c:pt idx="305">
                  <c:v>41762.542696759258</c:v>
                </c:pt>
                <c:pt idx="306">
                  <c:v>41762.542766203704</c:v>
                </c:pt>
                <c:pt idx="307">
                  <c:v>41762.542824074073</c:v>
                </c:pt>
                <c:pt idx="308">
                  <c:v>41762.542881944442</c:v>
                </c:pt>
                <c:pt idx="309">
                  <c:v>41762.542939814812</c:v>
                </c:pt>
                <c:pt idx="310">
                  <c:v>41762.543009259258</c:v>
                </c:pt>
                <c:pt idx="311">
                  <c:v>41762.543067129627</c:v>
                </c:pt>
                <c:pt idx="312">
                  <c:v>41762.543124999997</c:v>
                </c:pt>
                <c:pt idx="313">
                  <c:v>41762.543194444443</c:v>
                </c:pt>
                <c:pt idx="314">
                  <c:v>41762.543252314812</c:v>
                </c:pt>
                <c:pt idx="315">
                  <c:v>41762.543310185189</c:v>
                </c:pt>
                <c:pt idx="316">
                  <c:v>41762.543379629627</c:v>
                </c:pt>
                <c:pt idx="317">
                  <c:v>41762.543437499997</c:v>
                </c:pt>
                <c:pt idx="318">
                  <c:v>41762.543495370373</c:v>
                </c:pt>
                <c:pt idx="319">
                  <c:v>41762.543564814812</c:v>
                </c:pt>
                <c:pt idx="320">
                  <c:v>41762.543622685182</c:v>
                </c:pt>
                <c:pt idx="321">
                  <c:v>41762.543680555558</c:v>
                </c:pt>
                <c:pt idx="322">
                  <c:v>41762.543749999997</c:v>
                </c:pt>
                <c:pt idx="323">
                  <c:v>41762.543807870374</c:v>
                </c:pt>
                <c:pt idx="324">
                  <c:v>41762.543865740743</c:v>
                </c:pt>
                <c:pt idx="325">
                  <c:v>41762.543923611112</c:v>
                </c:pt>
                <c:pt idx="326">
                  <c:v>41762.543993055559</c:v>
                </c:pt>
                <c:pt idx="327">
                  <c:v>41762.544050925928</c:v>
                </c:pt>
                <c:pt idx="328">
                  <c:v>41762.544108796297</c:v>
                </c:pt>
                <c:pt idx="329">
                  <c:v>41762.544178240743</c:v>
                </c:pt>
                <c:pt idx="330">
                  <c:v>41762.544236111113</c:v>
                </c:pt>
                <c:pt idx="331">
                  <c:v>41762.544293981482</c:v>
                </c:pt>
                <c:pt idx="332">
                  <c:v>41762.544363425928</c:v>
                </c:pt>
                <c:pt idx="333">
                  <c:v>41762.544421296298</c:v>
                </c:pt>
                <c:pt idx="334">
                  <c:v>41762.544479166667</c:v>
                </c:pt>
                <c:pt idx="335">
                  <c:v>41762.544548611113</c:v>
                </c:pt>
                <c:pt idx="336">
                  <c:v>41762.544606481482</c:v>
                </c:pt>
                <c:pt idx="337">
                  <c:v>41762.544664351852</c:v>
                </c:pt>
                <c:pt idx="338">
                  <c:v>41762.544733796298</c:v>
                </c:pt>
                <c:pt idx="339">
                  <c:v>41762.544791666667</c:v>
                </c:pt>
                <c:pt idx="340">
                  <c:v>41762.544849537036</c:v>
                </c:pt>
                <c:pt idx="341">
                  <c:v>41762.544918981483</c:v>
                </c:pt>
                <c:pt idx="342">
                  <c:v>41762.544976851852</c:v>
                </c:pt>
                <c:pt idx="343">
                  <c:v>41762.545034722221</c:v>
                </c:pt>
                <c:pt idx="344">
                  <c:v>41762.545092592591</c:v>
                </c:pt>
                <c:pt idx="345">
                  <c:v>41762.545162037037</c:v>
                </c:pt>
                <c:pt idx="346">
                  <c:v>41762.545219907406</c:v>
                </c:pt>
                <c:pt idx="347">
                  <c:v>41762.545277777775</c:v>
                </c:pt>
                <c:pt idx="348">
                  <c:v>41762.545347222222</c:v>
                </c:pt>
                <c:pt idx="349">
                  <c:v>41762.545405092591</c:v>
                </c:pt>
                <c:pt idx="350">
                  <c:v>41762.54546296296</c:v>
                </c:pt>
                <c:pt idx="351">
                  <c:v>41762.545532407406</c:v>
                </c:pt>
                <c:pt idx="352">
                  <c:v>41762.545590277776</c:v>
                </c:pt>
                <c:pt idx="353">
                  <c:v>41762.545648148145</c:v>
                </c:pt>
                <c:pt idx="354">
                  <c:v>41762.545717592591</c:v>
                </c:pt>
                <c:pt idx="355">
                  <c:v>41762.545775462961</c:v>
                </c:pt>
                <c:pt idx="356">
                  <c:v>41762.54583333333</c:v>
                </c:pt>
                <c:pt idx="357">
                  <c:v>41762.545902777776</c:v>
                </c:pt>
                <c:pt idx="358">
                  <c:v>41762.545960648145</c:v>
                </c:pt>
                <c:pt idx="359">
                  <c:v>41762.546018518522</c:v>
                </c:pt>
                <c:pt idx="360">
                  <c:v>41762.546076388891</c:v>
                </c:pt>
                <c:pt idx="361">
                  <c:v>41762.54614583333</c:v>
                </c:pt>
                <c:pt idx="362">
                  <c:v>41762.546203703707</c:v>
                </c:pt>
                <c:pt idx="363">
                  <c:v>41762.546261574076</c:v>
                </c:pt>
                <c:pt idx="364">
                  <c:v>41762.546331018515</c:v>
                </c:pt>
                <c:pt idx="365">
                  <c:v>41762.546388888892</c:v>
                </c:pt>
                <c:pt idx="366">
                  <c:v>41762.546446759261</c:v>
                </c:pt>
                <c:pt idx="367">
                  <c:v>41762.546516203707</c:v>
                </c:pt>
                <c:pt idx="368">
                  <c:v>41762.546574074076</c:v>
                </c:pt>
                <c:pt idx="369">
                  <c:v>41762.546631944446</c:v>
                </c:pt>
                <c:pt idx="370">
                  <c:v>41762.546701388892</c:v>
                </c:pt>
                <c:pt idx="371">
                  <c:v>41762.546759259261</c:v>
                </c:pt>
                <c:pt idx="372">
                  <c:v>41762.546817129631</c:v>
                </c:pt>
                <c:pt idx="373">
                  <c:v>41762.546886574077</c:v>
                </c:pt>
                <c:pt idx="374">
                  <c:v>41762.546944444446</c:v>
                </c:pt>
                <c:pt idx="375">
                  <c:v>41762.547002314815</c:v>
                </c:pt>
                <c:pt idx="376">
                  <c:v>41762.547071759262</c:v>
                </c:pt>
                <c:pt idx="377">
                  <c:v>41762.547129629631</c:v>
                </c:pt>
                <c:pt idx="378">
                  <c:v>41762.5471875</c:v>
                </c:pt>
                <c:pt idx="379">
                  <c:v>41762.54724537037</c:v>
                </c:pt>
                <c:pt idx="380">
                  <c:v>41762.547314814816</c:v>
                </c:pt>
                <c:pt idx="381">
                  <c:v>41762.547372685185</c:v>
                </c:pt>
                <c:pt idx="382">
                  <c:v>41762.547430555554</c:v>
                </c:pt>
                <c:pt idx="383">
                  <c:v>41762.547500000001</c:v>
                </c:pt>
                <c:pt idx="384">
                  <c:v>41762.54755787037</c:v>
                </c:pt>
                <c:pt idx="385">
                  <c:v>41762.547615740739</c:v>
                </c:pt>
                <c:pt idx="386">
                  <c:v>41762.547685185185</c:v>
                </c:pt>
                <c:pt idx="387">
                  <c:v>41762.547743055555</c:v>
                </c:pt>
                <c:pt idx="388">
                  <c:v>41762.547800925924</c:v>
                </c:pt>
                <c:pt idx="389">
                  <c:v>41762.54787037037</c:v>
                </c:pt>
                <c:pt idx="390">
                  <c:v>41762.54792824074</c:v>
                </c:pt>
                <c:pt idx="391">
                  <c:v>41762.547986111109</c:v>
                </c:pt>
                <c:pt idx="392">
                  <c:v>41762.548055555555</c:v>
                </c:pt>
                <c:pt idx="393">
                  <c:v>41762.548113425924</c:v>
                </c:pt>
                <c:pt idx="394">
                  <c:v>41762.548171296294</c:v>
                </c:pt>
                <c:pt idx="395">
                  <c:v>41762.54824074074</c:v>
                </c:pt>
                <c:pt idx="396">
                  <c:v>41762.548298611109</c:v>
                </c:pt>
                <c:pt idx="397">
                  <c:v>41762.548356481479</c:v>
                </c:pt>
                <c:pt idx="398">
                  <c:v>41762.548414351855</c:v>
                </c:pt>
                <c:pt idx="399">
                  <c:v>41762.548483796294</c:v>
                </c:pt>
                <c:pt idx="400">
                  <c:v>41762.548541666663</c:v>
                </c:pt>
                <c:pt idx="401">
                  <c:v>41762.54859953704</c:v>
                </c:pt>
                <c:pt idx="402">
                  <c:v>41762.548668981479</c:v>
                </c:pt>
                <c:pt idx="403">
                  <c:v>41762.548726851855</c:v>
                </c:pt>
                <c:pt idx="404">
                  <c:v>41762.548784722225</c:v>
                </c:pt>
                <c:pt idx="405">
                  <c:v>41762.548854166664</c:v>
                </c:pt>
                <c:pt idx="406">
                  <c:v>41762.54891203704</c:v>
                </c:pt>
                <c:pt idx="407">
                  <c:v>41762.54896990741</c:v>
                </c:pt>
                <c:pt idx="408">
                  <c:v>41762.549039351848</c:v>
                </c:pt>
                <c:pt idx="409">
                  <c:v>41762.549097222225</c:v>
                </c:pt>
                <c:pt idx="410">
                  <c:v>41762.549155092594</c:v>
                </c:pt>
                <c:pt idx="411">
                  <c:v>41762.549224537041</c:v>
                </c:pt>
                <c:pt idx="412">
                  <c:v>41762.54928240741</c:v>
                </c:pt>
                <c:pt idx="413">
                  <c:v>41762.549340277779</c:v>
                </c:pt>
                <c:pt idx="414">
                  <c:v>41762.549398148149</c:v>
                </c:pt>
                <c:pt idx="415">
                  <c:v>41762.549467592595</c:v>
                </c:pt>
                <c:pt idx="416">
                  <c:v>41762.549525462964</c:v>
                </c:pt>
                <c:pt idx="417">
                  <c:v>41762.549583333333</c:v>
                </c:pt>
                <c:pt idx="418">
                  <c:v>41762.54965277778</c:v>
                </c:pt>
                <c:pt idx="419">
                  <c:v>41762.549710648149</c:v>
                </c:pt>
                <c:pt idx="420">
                  <c:v>41762.549768518518</c:v>
                </c:pt>
                <c:pt idx="421">
                  <c:v>41762.549837962964</c:v>
                </c:pt>
                <c:pt idx="422">
                  <c:v>41762.549895833334</c:v>
                </c:pt>
                <c:pt idx="423">
                  <c:v>41762.549953703703</c:v>
                </c:pt>
                <c:pt idx="424">
                  <c:v>41762.550023148149</c:v>
                </c:pt>
                <c:pt idx="425">
                  <c:v>41762.550081018519</c:v>
                </c:pt>
                <c:pt idx="426">
                  <c:v>41762.550138888888</c:v>
                </c:pt>
                <c:pt idx="427">
                  <c:v>41762.550208333334</c:v>
                </c:pt>
                <c:pt idx="428">
                  <c:v>41762.550266203703</c:v>
                </c:pt>
                <c:pt idx="429">
                  <c:v>41762.550324074073</c:v>
                </c:pt>
                <c:pt idx="430">
                  <c:v>41762.550393518519</c:v>
                </c:pt>
                <c:pt idx="431">
                  <c:v>41762.550451388888</c:v>
                </c:pt>
                <c:pt idx="432">
                  <c:v>41762.550509259258</c:v>
                </c:pt>
                <c:pt idx="433">
                  <c:v>41762.550567129627</c:v>
                </c:pt>
                <c:pt idx="434">
                  <c:v>41762.550636574073</c:v>
                </c:pt>
                <c:pt idx="435">
                  <c:v>41762.550694444442</c:v>
                </c:pt>
                <c:pt idx="436">
                  <c:v>41762.550752314812</c:v>
                </c:pt>
                <c:pt idx="437">
                  <c:v>41762.550821759258</c:v>
                </c:pt>
                <c:pt idx="438">
                  <c:v>41762.550879629627</c:v>
                </c:pt>
                <c:pt idx="439">
                  <c:v>41762.550937499997</c:v>
                </c:pt>
                <c:pt idx="440">
                  <c:v>41762.551006944443</c:v>
                </c:pt>
                <c:pt idx="441">
                  <c:v>41762.551064814812</c:v>
                </c:pt>
                <c:pt idx="442">
                  <c:v>41762.551122685189</c:v>
                </c:pt>
                <c:pt idx="443">
                  <c:v>41762.551192129627</c:v>
                </c:pt>
                <c:pt idx="444">
                  <c:v>41762.551249999997</c:v>
                </c:pt>
                <c:pt idx="445">
                  <c:v>41762.551307870373</c:v>
                </c:pt>
                <c:pt idx="446">
                  <c:v>41762.551377314812</c:v>
                </c:pt>
                <c:pt idx="447">
                  <c:v>41762.551435185182</c:v>
                </c:pt>
                <c:pt idx="448">
                  <c:v>41762.551493055558</c:v>
                </c:pt>
                <c:pt idx="449">
                  <c:v>41762.551550925928</c:v>
                </c:pt>
                <c:pt idx="450">
                  <c:v>41762.551620370374</c:v>
                </c:pt>
                <c:pt idx="451">
                  <c:v>41762.551678240743</c:v>
                </c:pt>
                <c:pt idx="452">
                  <c:v>41762.551736111112</c:v>
                </c:pt>
                <c:pt idx="453">
                  <c:v>41762.551805555559</c:v>
                </c:pt>
                <c:pt idx="454">
                  <c:v>41762.551863425928</c:v>
                </c:pt>
                <c:pt idx="455">
                  <c:v>41762.551921296297</c:v>
                </c:pt>
                <c:pt idx="456">
                  <c:v>41762.551990740743</c:v>
                </c:pt>
                <c:pt idx="457">
                  <c:v>41762.552048611113</c:v>
                </c:pt>
                <c:pt idx="458">
                  <c:v>41762.552106481482</c:v>
                </c:pt>
                <c:pt idx="459">
                  <c:v>41762.552175925928</c:v>
                </c:pt>
                <c:pt idx="460">
                  <c:v>41762.552233796298</c:v>
                </c:pt>
                <c:pt idx="461">
                  <c:v>41762.552291666667</c:v>
                </c:pt>
                <c:pt idx="462">
                  <c:v>41762.552361111113</c:v>
                </c:pt>
                <c:pt idx="463">
                  <c:v>41762.552418981482</c:v>
                </c:pt>
                <c:pt idx="464">
                  <c:v>41762.552476851852</c:v>
                </c:pt>
                <c:pt idx="465">
                  <c:v>41762.552546296298</c:v>
                </c:pt>
                <c:pt idx="466">
                  <c:v>41762.552604166667</c:v>
                </c:pt>
                <c:pt idx="467">
                  <c:v>41762.552662037036</c:v>
                </c:pt>
                <c:pt idx="468">
                  <c:v>41762.552719907406</c:v>
                </c:pt>
                <c:pt idx="469">
                  <c:v>41762.552789351852</c:v>
                </c:pt>
                <c:pt idx="470">
                  <c:v>41762.552847222221</c:v>
                </c:pt>
                <c:pt idx="471">
                  <c:v>41762.552905092591</c:v>
                </c:pt>
                <c:pt idx="472">
                  <c:v>41762.552974537037</c:v>
                </c:pt>
                <c:pt idx="473">
                  <c:v>41762.553032407406</c:v>
                </c:pt>
                <c:pt idx="474">
                  <c:v>41762.553090277775</c:v>
                </c:pt>
                <c:pt idx="475">
                  <c:v>41762.553159722222</c:v>
                </c:pt>
                <c:pt idx="476">
                  <c:v>41762.553217592591</c:v>
                </c:pt>
                <c:pt idx="477">
                  <c:v>41762.55327546296</c:v>
                </c:pt>
                <c:pt idx="478">
                  <c:v>41762.553344907406</c:v>
                </c:pt>
                <c:pt idx="479">
                  <c:v>41762.553402777776</c:v>
                </c:pt>
                <c:pt idx="480">
                  <c:v>41762.553460648145</c:v>
                </c:pt>
                <c:pt idx="481">
                  <c:v>41762.553530092591</c:v>
                </c:pt>
                <c:pt idx="482">
                  <c:v>41762.553587962961</c:v>
                </c:pt>
                <c:pt idx="483">
                  <c:v>41762.55364583333</c:v>
                </c:pt>
                <c:pt idx="484">
                  <c:v>41762.553715277776</c:v>
                </c:pt>
                <c:pt idx="485">
                  <c:v>41762.553773148145</c:v>
                </c:pt>
                <c:pt idx="486">
                  <c:v>41762.553831018522</c:v>
                </c:pt>
                <c:pt idx="487">
                  <c:v>41762.553888888891</c:v>
                </c:pt>
                <c:pt idx="488">
                  <c:v>41762.55395833333</c:v>
                </c:pt>
                <c:pt idx="489">
                  <c:v>41762.554016203707</c:v>
                </c:pt>
                <c:pt idx="490">
                  <c:v>41762.554074074076</c:v>
                </c:pt>
                <c:pt idx="491">
                  <c:v>41762.554143518515</c:v>
                </c:pt>
                <c:pt idx="492">
                  <c:v>41762.554201388892</c:v>
                </c:pt>
                <c:pt idx="493">
                  <c:v>41762.554259259261</c:v>
                </c:pt>
                <c:pt idx="494">
                  <c:v>41762.554328703707</c:v>
                </c:pt>
                <c:pt idx="495">
                  <c:v>41762.554386574076</c:v>
                </c:pt>
                <c:pt idx="496">
                  <c:v>41762.554444444446</c:v>
                </c:pt>
                <c:pt idx="497">
                  <c:v>41762.554513888892</c:v>
                </c:pt>
                <c:pt idx="498">
                  <c:v>41762.554571759261</c:v>
                </c:pt>
                <c:pt idx="499">
                  <c:v>41762.554629629631</c:v>
                </c:pt>
                <c:pt idx="500">
                  <c:v>41762.554699074077</c:v>
                </c:pt>
                <c:pt idx="501">
                  <c:v>41762.554756944446</c:v>
                </c:pt>
                <c:pt idx="502">
                  <c:v>41762.554814814815</c:v>
                </c:pt>
                <c:pt idx="503">
                  <c:v>41762.554872685185</c:v>
                </c:pt>
                <c:pt idx="504">
                  <c:v>41762.554942129631</c:v>
                </c:pt>
                <c:pt idx="505">
                  <c:v>41762.555</c:v>
                </c:pt>
                <c:pt idx="506">
                  <c:v>41762.55505787037</c:v>
                </c:pt>
                <c:pt idx="507">
                  <c:v>41762.555127314816</c:v>
                </c:pt>
                <c:pt idx="508">
                  <c:v>41762.555185185185</c:v>
                </c:pt>
                <c:pt idx="509">
                  <c:v>41762.555243055554</c:v>
                </c:pt>
                <c:pt idx="510">
                  <c:v>41762.555312500001</c:v>
                </c:pt>
                <c:pt idx="511">
                  <c:v>41762.55537037037</c:v>
                </c:pt>
                <c:pt idx="512">
                  <c:v>41762.555428240739</c:v>
                </c:pt>
                <c:pt idx="513">
                  <c:v>41762.555497685185</c:v>
                </c:pt>
                <c:pt idx="514">
                  <c:v>41762.555555555555</c:v>
                </c:pt>
                <c:pt idx="515">
                  <c:v>41762.555613425924</c:v>
                </c:pt>
                <c:pt idx="516">
                  <c:v>41762.55568287037</c:v>
                </c:pt>
                <c:pt idx="517">
                  <c:v>41762.55574074074</c:v>
                </c:pt>
                <c:pt idx="518">
                  <c:v>41762.555798611109</c:v>
                </c:pt>
                <c:pt idx="519">
                  <c:v>41762.555868055555</c:v>
                </c:pt>
                <c:pt idx="520">
                  <c:v>41762.555925925924</c:v>
                </c:pt>
                <c:pt idx="521">
                  <c:v>41762.555983796294</c:v>
                </c:pt>
                <c:pt idx="522">
                  <c:v>41762.556041666663</c:v>
                </c:pt>
                <c:pt idx="523">
                  <c:v>41762.556111111109</c:v>
                </c:pt>
                <c:pt idx="524">
                  <c:v>41762.556168981479</c:v>
                </c:pt>
                <c:pt idx="525">
                  <c:v>41762.556226851855</c:v>
                </c:pt>
                <c:pt idx="526">
                  <c:v>41762.556296296294</c:v>
                </c:pt>
                <c:pt idx="527">
                  <c:v>41762.556354166663</c:v>
                </c:pt>
                <c:pt idx="528">
                  <c:v>41762.55641203704</c:v>
                </c:pt>
                <c:pt idx="529">
                  <c:v>41762.556481481479</c:v>
                </c:pt>
                <c:pt idx="530">
                  <c:v>41762.556539351855</c:v>
                </c:pt>
                <c:pt idx="531">
                  <c:v>41762.556597222225</c:v>
                </c:pt>
                <c:pt idx="532">
                  <c:v>41762.556666666664</c:v>
                </c:pt>
                <c:pt idx="533">
                  <c:v>41762.55672453704</c:v>
                </c:pt>
                <c:pt idx="534">
                  <c:v>41762.55678240741</c:v>
                </c:pt>
                <c:pt idx="535">
                  <c:v>41762.556851851848</c:v>
                </c:pt>
                <c:pt idx="536">
                  <c:v>41762.556909722225</c:v>
                </c:pt>
                <c:pt idx="537">
                  <c:v>41762.556967592594</c:v>
                </c:pt>
                <c:pt idx="538">
                  <c:v>41762.557037037041</c:v>
                </c:pt>
                <c:pt idx="539">
                  <c:v>41762.55709490741</c:v>
                </c:pt>
                <c:pt idx="540">
                  <c:v>41762.557152777779</c:v>
                </c:pt>
                <c:pt idx="541">
                  <c:v>41762.557210648149</c:v>
                </c:pt>
                <c:pt idx="542">
                  <c:v>41762.557280092595</c:v>
                </c:pt>
                <c:pt idx="543">
                  <c:v>41762.557337962964</c:v>
                </c:pt>
                <c:pt idx="544">
                  <c:v>41762.557395833333</c:v>
                </c:pt>
                <c:pt idx="545">
                  <c:v>41762.55746527778</c:v>
                </c:pt>
                <c:pt idx="546">
                  <c:v>41762.557523148149</c:v>
                </c:pt>
                <c:pt idx="547">
                  <c:v>41762.557581018518</c:v>
                </c:pt>
                <c:pt idx="548">
                  <c:v>41762.557650462964</c:v>
                </c:pt>
                <c:pt idx="549">
                  <c:v>41762.557708333334</c:v>
                </c:pt>
                <c:pt idx="550">
                  <c:v>41762.557766203703</c:v>
                </c:pt>
                <c:pt idx="551">
                  <c:v>41762.557835648149</c:v>
                </c:pt>
                <c:pt idx="552">
                  <c:v>41762.557893518519</c:v>
                </c:pt>
                <c:pt idx="553">
                  <c:v>41762.557951388888</c:v>
                </c:pt>
                <c:pt idx="554">
                  <c:v>41762.558020833334</c:v>
                </c:pt>
                <c:pt idx="555">
                  <c:v>41762.558078703703</c:v>
                </c:pt>
                <c:pt idx="556">
                  <c:v>41762.558136574073</c:v>
                </c:pt>
                <c:pt idx="557">
                  <c:v>41762.558194444442</c:v>
                </c:pt>
                <c:pt idx="558">
                  <c:v>41762.558263888888</c:v>
                </c:pt>
                <c:pt idx="559">
                  <c:v>41762.558321759258</c:v>
                </c:pt>
                <c:pt idx="560">
                  <c:v>41762.558379629627</c:v>
                </c:pt>
                <c:pt idx="561">
                  <c:v>41762.558449074073</c:v>
                </c:pt>
                <c:pt idx="562">
                  <c:v>41762.558506944442</c:v>
                </c:pt>
                <c:pt idx="563">
                  <c:v>41762.558564814812</c:v>
                </c:pt>
                <c:pt idx="564">
                  <c:v>41762.558634259258</c:v>
                </c:pt>
                <c:pt idx="565">
                  <c:v>41762.558692129627</c:v>
                </c:pt>
                <c:pt idx="566">
                  <c:v>41762.558749999997</c:v>
                </c:pt>
                <c:pt idx="567">
                  <c:v>41762.558819444443</c:v>
                </c:pt>
                <c:pt idx="568">
                  <c:v>41762.558877314812</c:v>
                </c:pt>
                <c:pt idx="569">
                  <c:v>41762.558935185189</c:v>
                </c:pt>
                <c:pt idx="570">
                  <c:v>41762.559004629627</c:v>
                </c:pt>
                <c:pt idx="571">
                  <c:v>41762.559062499997</c:v>
                </c:pt>
                <c:pt idx="572">
                  <c:v>41762.559120370373</c:v>
                </c:pt>
                <c:pt idx="573">
                  <c:v>41762.559189814812</c:v>
                </c:pt>
                <c:pt idx="574">
                  <c:v>41762.559247685182</c:v>
                </c:pt>
                <c:pt idx="575">
                  <c:v>41762.559305555558</c:v>
                </c:pt>
                <c:pt idx="576">
                  <c:v>41762.559363425928</c:v>
                </c:pt>
                <c:pt idx="577">
                  <c:v>41762.559432870374</c:v>
                </c:pt>
                <c:pt idx="578">
                  <c:v>41762.559490740743</c:v>
                </c:pt>
                <c:pt idx="579">
                  <c:v>41762.559548611112</c:v>
                </c:pt>
                <c:pt idx="580">
                  <c:v>41762.559618055559</c:v>
                </c:pt>
                <c:pt idx="581">
                  <c:v>41762.559675925928</c:v>
                </c:pt>
                <c:pt idx="582">
                  <c:v>41762.559733796297</c:v>
                </c:pt>
                <c:pt idx="583">
                  <c:v>41762.559803240743</c:v>
                </c:pt>
                <c:pt idx="584">
                  <c:v>41762.559861111113</c:v>
                </c:pt>
                <c:pt idx="585">
                  <c:v>41762.559918981482</c:v>
                </c:pt>
                <c:pt idx="586">
                  <c:v>41762.559988425928</c:v>
                </c:pt>
                <c:pt idx="587">
                  <c:v>41762.560046296298</c:v>
                </c:pt>
                <c:pt idx="588">
                  <c:v>41762.560104166667</c:v>
                </c:pt>
                <c:pt idx="589">
                  <c:v>41762.560173611113</c:v>
                </c:pt>
                <c:pt idx="590">
                  <c:v>41762.560231481482</c:v>
                </c:pt>
                <c:pt idx="591">
                  <c:v>41762.560289351852</c:v>
                </c:pt>
                <c:pt idx="592">
                  <c:v>41762.560358796298</c:v>
                </c:pt>
                <c:pt idx="593">
                  <c:v>41762.560416666667</c:v>
                </c:pt>
                <c:pt idx="594">
                  <c:v>41762.560474537036</c:v>
                </c:pt>
                <c:pt idx="595">
                  <c:v>41762.560532407406</c:v>
                </c:pt>
                <c:pt idx="596">
                  <c:v>41762.560601851852</c:v>
                </c:pt>
                <c:pt idx="597">
                  <c:v>41762.560659722221</c:v>
                </c:pt>
                <c:pt idx="598">
                  <c:v>41762.560717592591</c:v>
                </c:pt>
                <c:pt idx="599">
                  <c:v>41762.560787037037</c:v>
                </c:pt>
                <c:pt idx="600">
                  <c:v>41762.560844907406</c:v>
                </c:pt>
                <c:pt idx="601">
                  <c:v>41762.560902777775</c:v>
                </c:pt>
                <c:pt idx="602">
                  <c:v>41762.560972222222</c:v>
                </c:pt>
                <c:pt idx="603">
                  <c:v>41762.561030092591</c:v>
                </c:pt>
                <c:pt idx="604">
                  <c:v>41762.56108796296</c:v>
                </c:pt>
                <c:pt idx="605">
                  <c:v>41762.561157407406</c:v>
                </c:pt>
                <c:pt idx="606">
                  <c:v>41762.561215277776</c:v>
                </c:pt>
                <c:pt idx="607">
                  <c:v>41762.561273148145</c:v>
                </c:pt>
                <c:pt idx="608">
                  <c:v>41762.561342592591</c:v>
                </c:pt>
                <c:pt idx="609">
                  <c:v>41762.561400462961</c:v>
                </c:pt>
                <c:pt idx="610">
                  <c:v>41762.56145833333</c:v>
                </c:pt>
                <c:pt idx="611">
                  <c:v>41762.561516203707</c:v>
                </c:pt>
                <c:pt idx="612">
                  <c:v>41762.561585648145</c:v>
                </c:pt>
                <c:pt idx="613">
                  <c:v>41762.561643518522</c:v>
                </c:pt>
                <c:pt idx="614">
                  <c:v>41762.561701388891</c:v>
                </c:pt>
                <c:pt idx="615">
                  <c:v>41762.56177083333</c:v>
                </c:pt>
                <c:pt idx="616">
                  <c:v>41762.561828703707</c:v>
                </c:pt>
                <c:pt idx="617">
                  <c:v>41762.561886574076</c:v>
                </c:pt>
                <c:pt idx="618">
                  <c:v>41762.561956018515</c:v>
                </c:pt>
                <c:pt idx="619">
                  <c:v>41762.562013888892</c:v>
                </c:pt>
                <c:pt idx="620">
                  <c:v>41762.562071759261</c:v>
                </c:pt>
                <c:pt idx="621">
                  <c:v>41762.562141203707</c:v>
                </c:pt>
                <c:pt idx="622">
                  <c:v>41762.562199074076</c:v>
                </c:pt>
                <c:pt idx="623">
                  <c:v>41762.562256944446</c:v>
                </c:pt>
                <c:pt idx="624">
                  <c:v>41762.562326388892</c:v>
                </c:pt>
                <c:pt idx="625">
                  <c:v>41762.562384259261</c:v>
                </c:pt>
                <c:pt idx="626">
                  <c:v>41762.562442129631</c:v>
                </c:pt>
                <c:pt idx="627">
                  <c:v>41762.562511574077</c:v>
                </c:pt>
                <c:pt idx="628">
                  <c:v>41762.562569444446</c:v>
                </c:pt>
                <c:pt idx="629">
                  <c:v>41762.562627314815</c:v>
                </c:pt>
                <c:pt idx="630">
                  <c:v>41762.562685185185</c:v>
                </c:pt>
                <c:pt idx="631">
                  <c:v>41762.562754629631</c:v>
                </c:pt>
                <c:pt idx="632">
                  <c:v>41762.5628125</c:v>
                </c:pt>
                <c:pt idx="633">
                  <c:v>41762.56287037037</c:v>
                </c:pt>
                <c:pt idx="634">
                  <c:v>41762.562939814816</c:v>
                </c:pt>
                <c:pt idx="635">
                  <c:v>41762.562997685185</c:v>
                </c:pt>
                <c:pt idx="636">
                  <c:v>41762.563055555554</c:v>
                </c:pt>
                <c:pt idx="637">
                  <c:v>41762.563125000001</c:v>
                </c:pt>
                <c:pt idx="638">
                  <c:v>41762.56318287037</c:v>
                </c:pt>
                <c:pt idx="639">
                  <c:v>41762.563240740739</c:v>
                </c:pt>
                <c:pt idx="640">
                  <c:v>41762.563310185185</c:v>
                </c:pt>
                <c:pt idx="641">
                  <c:v>41762.563368055555</c:v>
                </c:pt>
                <c:pt idx="642">
                  <c:v>41762.563425925924</c:v>
                </c:pt>
                <c:pt idx="643">
                  <c:v>41762.56349537037</c:v>
                </c:pt>
                <c:pt idx="644">
                  <c:v>41762.56355324074</c:v>
                </c:pt>
                <c:pt idx="645">
                  <c:v>41762.563611111109</c:v>
                </c:pt>
                <c:pt idx="646">
                  <c:v>41762.563680555555</c:v>
                </c:pt>
                <c:pt idx="647">
                  <c:v>41762.563738425924</c:v>
                </c:pt>
                <c:pt idx="648">
                  <c:v>41762.563796296294</c:v>
                </c:pt>
                <c:pt idx="649">
                  <c:v>41762.563854166663</c:v>
                </c:pt>
                <c:pt idx="650">
                  <c:v>41762.563923611109</c:v>
                </c:pt>
                <c:pt idx="651">
                  <c:v>41762.563981481479</c:v>
                </c:pt>
                <c:pt idx="652">
                  <c:v>41762.564039351855</c:v>
                </c:pt>
                <c:pt idx="653">
                  <c:v>41762.564108796294</c:v>
                </c:pt>
                <c:pt idx="654">
                  <c:v>41762.564166666663</c:v>
                </c:pt>
                <c:pt idx="655">
                  <c:v>41762.56422453704</c:v>
                </c:pt>
                <c:pt idx="656">
                  <c:v>41762.564293981479</c:v>
                </c:pt>
                <c:pt idx="657">
                  <c:v>41762.564351851855</c:v>
                </c:pt>
                <c:pt idx="658">
                  <c:v>41762.564409722225</c:v>
                </c:pt>
                <c:pt idx="659">
                  <c:v>41762.564479166664</c:v>
                </c:pt>
                <c:pt idx="660">
                  <c:v>41762.56453703704</c:v>
                </c:pt>
                <c:pt idx="661">
                  <c:v>41762.56459490741</c:v>
                </c:pt>
                <c:pt idx="662">
                  <c:v>41762.564664351848</c:v>
                </c:pt>
                <c:pt idx="663">
                  <c:v>41762.564722222225</c:v>
                </c:pt>
                <c:pt idx="664">
                  <c:v>41762.564780092594</c:v>
                </c:pt>
                <c:pt idx="665">
                  <c:v>41762.564849537041</c:v>
                </c:pt>
                <c:pt idx="666">
                  <c:v>41762.56490740741</c:v>
                </c:pt>
                <c:pt idx="667">
                  <c:v>41762.564965277779</c:v>
                </c:pt>
                <c:pt idx="668">
                  <c:v>41762.565023148149</c:v>
                </c:pt>
                <c:pt idx="669">
                  <c:v>41762.565092592595</c:v>
                </c:pt>
                <c:pt idx="670">
                  <c:v>41762.565150462964</c:v>
                </c:pt>
                <c:pt idx="671">
                  <c:v>41762.565208333333</c:v>
                </c:pt>
                <c:pt idx="672">
                  <c:v>41762.56527777778</c:v>
                </c:pt>
                <c:pt idx="673">
                  <c:v>41762.565335648149</c:v>
                </c:pt>
                <c:pt idx="674">
                  <c:v>41762.565393518518</c:v>
                </c:pt>
                <c:pt idx="675">
                  <c:v>41762.565462962964</c:v>
                </c:pt>
                <c:pt idx="676">
                  <c:v>41762.565520833334</c:v>
                </c:pt>
                <c:pt idx="677">
                  <c:v>41762.565578703703</c:v>
                </c:pt>
                <c:pt idx="678">
                  <c:v>41762.565648148149</c:v>
                </c:pt>
                <c:pt idx="679">
                  <c:v>41762.565706018519</c:v>
                </c:pt>
                <c:pt idx="680">
                  <c:v>41762.565763888888</c:v>
                </c:pt>
                <c:pt idx="681">
                  <c:v>41762.565833333334</c:v>
                </c:pt>
                <c:pt idx="682">
                  <c:v>41762.565891203703</c:v>
                </c:pt>
                <c:pt idx="683">
                  <c:v>41762.565949074073</c:v>
                </c:pt>
                <c:pt idx="684">
                  <c:v>41762.566018518519</c:v>
                </c:pt>
                <c:pt idx="685">
                  <c:v>41762.566076388888</c:v>
                </c:pt>
                <c:pt idx="686">
                  <c:v>41762.566134259258</c:v>
                </c:pt>
                <c:pt idx="687">
                  <c:v>41762.566192129627</c:v>
                </c:pt>
                <c:pt idx="688">
                  <c:v>41762.566261574073</c:v>
                </c:pt>
                <c:pt idx="689">
                  <c:v>41762.566319444442</c:v>
                </c:pt>
                <c:pt idx="690">
                  <c:v>41762.566377314812</c:v>
                </c:pt>
                <c:pt idx="691">
                  <c:v>41762.566446759258</c:v>
                </c:pt>
                <c:pt idx="692">
                  <c:v>41762.566504629627</c:v>
                </c:pt>
                <c:pt idx="693">
                  <c:v>41762.566562499997</c:v>
                </c:pt>
                <c:pt idx="694">
                  <c:v>41762.566631944443</c:v>
                </c:pt>
                <c:pt idx="695">
                  <c:v>41762.566689814812</c:v>
                </c:pt>
                <c:pt idx="696">
                  <c:v>41762.566747685189</c:v>
                </c:pt>
                <c:pt idx="697">
                  <c:v>41762.566817129627</c:v>
                </c:pt>
                <c:pt idx="698">
                  <c:v>41762.566874999997</c:v>
                </c:pt>
                <c:pt idx="699">
                  <c:v>41762.566932870373</c:v>
                </c:pt>
                <c:pt idx="700">
                  <c:v>41762.567002314812</c:v>
                </c:pt>
                <c:pt idx="701">
                  <c:v>41762.567060185182</c:v>
                </c:pt>
                <c:pt idx="702">
                  <c:v>41762.567118055558</c:v>
                </c:pt>
                <c:pt idx="703">
                  <c:v>41762.567187499997</c:v>
                </c:pt>
                <c:pt idx="704">
                  <c:v>41762.567245370374</c:v>
                </c:pt>
                <c:pt idx="705">
                  <c:v>41762.567303240743</c:v>
                </c:pt>
                <c:pt idx="706">
                  <c:v>41762.567361111112</c:v>
                </c:pt>
                <c:pt idx="707">
                  <c:v>41762.567430555559</c:v>
                </c:pt>
                <c:pt idx="708">
                  <c:v>41762.567488425928</c:v>
                </c:pt>
                <c:pt idx="709">
                  <c:v>41762.567546296297</c:v>
                </c:pt>
                <c:pt idx="710">
                  <c:v>41762.567615740743</c:v>
                </c:pt>
                <c:pt idx="711">
                  <c:v>41762.567673611113</c:v>
                </c:pt>
                <c:pt idx="712">
                  <c:v>41762.567731481482</c:v>
                </c:pt>
                <c:pt idx="713">
                  <c:v>41762.567800925928</c:v>
                </c:pt>
                <c:pt idx="714">
                  <c:v>41762.567858796298</c:v>
                </c:pt>
                <c:pt idx="715">
                  <c:v>41762.567916666667</c:v>
                </c:pt>
                <c:pt idx="716">
                  <c:v>41762.567986111113</c:v>
                </c:pt>
                <c:pt idx="717">
                  <c:v>41762.568043981482</c:v>
                </c:pt>
                <c:pt idx="718">
                  <c:v>41762.568101851852</c:v>
                </c:pt>
                <c:pt idx="719">
                  <c:v>41762.568171296298</c:v>
                </c:pt>
                <c:pt idx="720">
                  <c:v>41762.568229166667</c:v>
                </c:pt>
                <c:pt idx="721">
                  <c:v>41762.568287037036</c:v>
                </c:pt>
                <c:pt idx="722">
                  <c:v>41762.568356481483</c:v>
                </c:pt>
                <c:pt idx="723">
                  <c:v>41762.568414351852</c:v>
                </c:pt>
                <c:pt idx="724">
                  <c:v>41762.568472222221</c:v>
                </c:pt>
                <c:pt idx="725">
                  <c:v>41762.568530092591</c:v>
                </c:pt>
                <c:pt idx="726">
                  <c:v>41762.568599537037</c:v>
                </c:pt>
                <c:pt idx="727">
                  <c:v>41762.568657407406</c:v>
                </c:pt>
                <c:pt idx="728">
                  <c:v>41762.568715277775</c:v>
                </c:pt>
                <c:pt idx="729">
                  <c:v>41762.568784722222</c:v>
                </c:pt>
                <c:pt idx="730">
                  <c:v>41762.568842592591</c:v>
                </c:pt>
                <c:pt idx="731">
                  <c:v>41762.56890046296</c:v>
                </c:pt>
                <c:pt idx="732">
                  <c:v>41762.568969907406</c:v>
                </c:pt>
                <c:pt idx="733">
                  <c:v>41762.569027777776</c:v>
                </c:pt>
                <c:pt idx="734">
                  <c:v>41762.569085648145</c:v>
                </c:pt>
                <c:pt idx="735">
                  <c:v>41762.569155092591</c:v>
                </c:pt>
                <c:pt idx="736">
                  <c:v>41762.569212962961</c:v>
                </c:pt>
                <c:pt idx="737">
                  <c:v>41762.56927083333</c:v>
                </c:pt>
                <c:pt idx="738">
                  <c:v>41762.569340277776</c:v>
                </c:pt>
                <c:pt idx="739">
                  <c:v>41762.569398148145</c:v>
                </c:pt>
                <c:pt idx="740">
                  <c:v>41762.569456018522</c:v>
                </c:pt>
                <c:pt idx="741">
                  <c:v>41762.569513888891</c:v>
                </c:pt>
                <c:pt idx="742">
                  <c:v>41762.56958333333</c:v>
                </c:pt>
                <c:pt idx="743">
                  <c:v>41762.569641203707</c:v>
                </c:pt>
                <c:pt idx="744">
                  <c:v>41762.569699074076</c:v>
                </c:pt>
                <c:pt idx="745">
                  <c:v>41762.569768518515</c:v>
                </c:pt>
                <c:pt idx="746">
                  <c:v>41762.569826388892</c:v>
                </c:pt>
                <c:pt idx="747">
                  <c:v>41762.569884259261</c:v>
                </c:pt>
                <c:pt idx="748">
                  <c:v>41762.569953703707</c:v>
                </c:pt>
                <c:pt idx="749">
                  <c:v>41762.570011574076</c:v>
                </c:pt>
                <c:pt idx="750">
                  <c:v>41762.570069444446</c:v>
                </c:pt>
                <c:pt idx="751">
                  <c:v>41762.570138888892</c:v>
                </c:pt>
                <c:pt idx="752">
                  <c:v>41762.570196759261</c:v>
                </c:pt>
                <c:pt idx="753">
                  <c:v>41762.570254629631</c:v>
                </c:pt>
                <c:pt idx="754">
                  <c:v>41762.570324074077</c:v>
                </c:pt>
                <c:pt idx="755">
                  <c:v>41762.570381944446</c:v>
                </c:pt>
                <c:pt idx="756">
                  <c:v>41762.570439814815</c:v>
                </c:pt>
                <c:pt idx="757">
                  <c:v>41762.570509259262</c:v>
                </c:pt>
                <c:pt idx="758">
                  <c:v>41762.570567129631</c:v>
                </c:pt>
                <c:pt idx="759">
                  <c:v>41762.570625</c:v>
                </c:pt>
                <c:pt idx="760">
                  <c:v>41762.57068287037</c:v>
                </c:pt>
                <c:pt idx="761">
                  <c:v>41762.570752314816</c:v>
                </c:pt>
                <c:pt idx="762">
                  <c:v>41762.570810185185</c:v>
                </c:pt>
                <c:pt idx="763">
                  <c:v>41762.570868055554</c:v>
                </c:pt>
                <c:pt idx="764">
                  <c:v>41762.570937500001</c:v>
                </c:pt>
                <c:pt idx="765">
                  <c:v>41762.57099537037</c:v>
                </c:pt>
                <c:pt idx="766">
                  <c:v>41762.571053240739</c:v>
                </c:pt>
                <c:pt idx="767">
                  <c:v>41762.571122685185</c:v>
                </c:pt>
                <c:pt idx="768">
                  <c:v>41762.571180555555</c:v>
                </c:pt>
                <c:pt idx="769">
                  <c:v>41762.571238425924</c:v>
                </c:pt>
                <c:pt idx="770">
                  <c:v>41762.57130787037</c:v>
                </c:pt>
                <c:pt idx="771">
                  <c:v>41762.57136574074</c:v>
                </c:pt>
                <c:pt idx="772">
                  <c:v>41762.571423611109</c:v>
                </c:pt>
                <c:pt idx="773">
                  <c:v>41762.571493055555</c:v>
                </c:pt>
                <c:pt idx="774">
                  <c:v>41762.571550925924</c:v>
                </c:pt>
                <c:pt idx="775">
                  <c:v>41762.571608796294</c:v>
                </c:pt>
                <c:pt idx="776">
                  <c:v>41762.57167824074</c:v>
                </c:pt>
                <c:pt idx="777">
                  <c:v>41762.571736111109</c:v>
                </c:pt>
                <c:pt idx="778">
                  <c:v>41762.571793981479</c:v>
                </c:pt>
                <c:pt idx="779">
                  <c:v>41762.571851851855</c:v>
                </c:pt>
                <c:pt idx="780">
                  <c:v>41762.571921296294</c:v>
                </c:pt>
                <c:pt idx="781">
                  <c:v>41762.571979166663</c:v>
                </c:pt>
                <c:pt idx="782">
                  <c:v>41762.57203703704</c:v>
                </c:pt>
                <c:pt idx="783">
                  <c:v>41762.572106481479</c:v>
                </c:pt>
                <c:pt idx="784">
                  <c:v>41762.572164351855</c:v>
                </c:pt>
                <c:pt idx="785">
                  <c:v>41762.572222222225</c:v>
                </c:pt>
                <c:pt idx="786">
                  <c:v>41762.572291666664</c:v>
                </c:pt>
                <c:pt idx="787">
                  <c:v>41762.57234953704</c:v>
                </c:pt>
                <c:pt idx="788">
                  <c:v>41762.57240740741</c:v>
                </c:pt>
                <c:pt idx="789">
                  <c:v>41762.572476851848</c:v>
                </c:pt>
                <c:pt idx="790">
                  <c:v>41762.572534722225</c:v>
                </c:pt>
                <c:pt idx="791">
                  <c:v>41762.572592592594</c:v>
                </c:pt>
                <c:pt idx="792">
                  <c:v>41762.572662037041</c:v>
                </c:pt>
                <c:pt idx="793">
                  <c:v>41762.57271990741</c:v>
                </c:pt>
                <c:pt idx="794">
                  <c:v>41762.572777777779</c:v>
                </c:pt>
                <c:pt idx="795">
                  <c:v>41762.572847222225</c:v>
                </c:pt>
                <c:pt idx="796">
                  <c:v>41762.572905092595</c:v>
                </c:pt>
                <c:pt idx="797">
                  <c:v>41762.572962962964</c:v>
                </c:pt>
                <c:pt idx="798">
                  <c:v>41762.573020833333</c:v>
                </c:pt>
                <c:pt idx="799">
                  <c:v>41762.57309027778</c:v>
                </c:pt>
                <c:pt idx="800">
                  <c:v>41762.573148148149</c:v>
                </c:pt>
                <c:pt idx="801">
                  <c:v>41762.573206018518</c:v>
                </c:pt>
                <c:pt idx="802">
                  <c:v>41762.573275462964</c:v>
                </c:pt>
                <c:pt idx="803">
                  <c:v>41762.573333333334</c:v>
                </c:pt>
                <c:pt idx="804">
                  <c:v>41762.573391203703</c:v>
                </c:pt>
                <c:pt idx="805">
                  <c:v>41762.573460648149</c:v>
                </c:pt>
                <c:pt idx="806">
                  <c:v>41762.573518518519</c:v>
                </c:pt>
                <c:pt idx="807">
                  <c:v>41762.573576388888</c:v>
                </c:pt>
                <c:pt idx="808">
                  <c:v>41762.573645833334</c:v>
                </c:pt>
                <c:pt idx="809">
                  <c:v>41762.573703703703</c:v>
                </c:pt>
                <c:pt idx="810">
                  <c:v>41762.573761574073</c:v>
                </c:pt>
                <c:pt idx="811">
                  <c:v>41762.573831018519</c:v>
                </c:pt>
                <c:pt idx="812">
                  <c:v>41762.573888888888</c:v>
                </c:pt>
                <c:pt idx="813">
                  <c:v>41762.573946759258</c:v>
                </c:pt>
                <c:pt idx="814">
                  <c:v>41762.574016203704</c:v>
                </c:pt>
                <c:pt idx="815">
                  <c:v>41762.574074074073</c:v>
                </c:pt>
                <c:pt idx="816">
                  <c:v>41762.574131944442</c:v>
                </c:pt>
                <c:pt idx="817">
                  <c:v>41762.574189814812</c:v>
                </c:pt>
                <c:pt idx="818">
                  <c:v>41762.574259259258</c:v>
                </c:pt>
                <c:pt idx="819">
                  <c:v>41762.574317129627</c:v>
                </c:pt>
                <c:pt idx="820">
                  <c:v>41762.574374999997</c:v>
                </c:pt>
                <c:pt idx="821">
                  <c:v>41762.574444444443</c:v>
                </c:pt>
                <c:pt idx="822">
                  <c:v>41762.574502314812</c:v>
                </c:pt>
                <c:pt idx="823">
                  <c:v>41762.574560185189</c:v>
                </c:pt>
                <c:pt idx="824">
                  <c:v>41762.574629629627</c:v>
                </c:pt>
                <c:pt idx="825">
                  <c:v>41762.574687499997</c:v>
                </c:pt>
                <c:pt idx="826">
                  <c:v>41762.574745370373</c:v>
                </c:pt>
                <c:pt idx="827">
                  <c:v>41762.574814814812</c:v>
                </c:pt>
                <c:pt idx="828">
                  <c:v>41762.574872685182</c:v>
                </c:pt>
                <c:pt idx="829">
                  <c:v>41762.574930555558</c:v>
                </c:pt>
                <c:pt idx="830">
                  <c:v>41762.574999999997</c:v>
                </c:pt>
                <c:pt idx="831">
                  <c:v>41762.575057870374</c:v>
                </c:pt>
                <c:pt idx="832">
                  <c:v>41762.575115740743</c:v>
                </c:pt>
                <c:pt idx="833">
                  <c:v>41762.575185185182</c:v>
                </c:pt>
                <c:pt idx="834">
                  <c:v>41762.575243055559</c:v>
                </c:pt>
                <c:pt idx="835">
                  <c:v>41762.575300925928</c:v>
                </c:pt>
                <c:pt idx="836">
                  <c:v>41762.575358796297</c:v>
                </c:pt>
                <c:pt idx="837">
                  <c:v>41762.575428240743</c:v>
                </c:pt>
                <c:pt idx="838">
                  <c:v>41762.575486111113</c:v>
                </c:pt>
                <c:pt idx="839">
                  <c:v>41762.575543981482</c:v>
                </c:pt>
                <c:pt idx="840">
                  <c:v>41762.575613425928</c:v>
                </c:pt>
                <c:pt idx="841">
                  <c:v>41762.575671296298</c:v>
                </c:pt>
                <c:pt idx="842">
                  <c:v>41762.575729166667</c:v>
                </c:pt>
                <c:pt idx="843">
                  <c:v>41762.575798611113</c:v>
                </c:pt>
                <c:pt idx="844">
                  <c:v>41762.575856481482</c:v>
                </c:pt>
                <c:pt idx="845">
                  <c:v>41762.575914351852</c:v>
                </c:pt>
                <c:pt idx="846">
                  <c:v>41762.575983796298</c:v>
                </c:pt>
                <c:pt idx="847">
                  <c:v>41762.576041666667</c:v>
                </c:pt>
                <c:pt idx="848">
                  <c:v>41762.576099537036</c:v>
                </c:pt>
                <c:pt idx="849">
                  <c:v>41762.576168981483</c:v>
                </c:pt>
                <c:pt idx="850">
                  <c:v>41762.576226851852</c:v>
                </c:pt>
                <c:pt idx="851">
                  <c:v>41762.576284722221</c:v>
                </c:pt>
                <c:pt idx="852">
                  <c:v>41762.576354166667</c:v>
                </c:pt>
                <c:pt idx="853">
                  <c:v>41762.576412037037</c:v>
                </c:pt>
                <c:pt idx="854">
                  <c:v>41762.576469907406</c:v>
                </c:pt>
                <c:pt idx="855">
                  <c:v>41762.576527777775</c:v>
                </c:pt>
                <c:pt idx="856">
                  <c:v>41762.576597222222</c:v>
                </c:pt>
                <c:pt idx="857">
                  <c:v>41762.576655092591</c:v>
                </c:pt>
                <c:pt idx="858">
                  <c:v>41762.57671296296</c:v>
                </c:pt>
                <c:pt idx="859">
                  <c:v>41762.576782407406</c:v>
                </c:pt>
                <c:pt idx="860">
                  <c:v>41762.576840277776</c:v>
                </c:pt>
                <c:pt idx="861">
                  <c:v>41762.576898148145</c:v>
                </c:pt>
                <c:pt idx="862">
                  <c:v>41762.576967592591</c:v>
                </c:pt>
                <c:pt idx="863">
                  <c:v>41762.577025462961</c:v>
                </c:pt>
                <c:pt idx="864">
                  <c:v>41762.57708333333</c:v>
                </c:pt>
                <c:pt idx="865">
                  <c:v>41762.577152777776</c:v>
                </c:pt>
                <c:pt idx="866">
                  <c:v>41762.577210648145</c:v>
                </c:pt>
                <c:pt idx="867">
                  <c:v>41762.577268518522</c:v>
                </c:pt>
                <c:pt idx="868">
                  <c:v>41762.577337962961</c:v>
                </c:pt>
                <c:pt idx="869">
                  <c:v>41762.57739583333</c:v>
                </c:pt>
                <c:pt idx="870">
                  <c:v>41762.577453703707</c:v>
                </c:pt>
                <c:pt idx="871">
                  <c:v>41762.577523148146</c:v>
                </c:pt>
                <c:pt idx="872">
                  <c:v>41762.577581018515</c:v>
                </c:pt>
                <c:pt idx="873">
                  <c:v>41762.577638888892</c:v>
                </c:pt>
                <c:pt idx="874">
                  <c:v>41762.577696759261</c:v>
                </c:pt>
                <c:pt idx="875">
                  <c:v>41762.577766203707</c:v>
                </c:pt>
                <c:pt idx="876">
                  <c:v>41762.577824074076</c:v>
                </c:pt>
                <c:pt idx="877">
                  <c:v>41762.577881944446</c:v>
                </c:pt>
                <c:pt idx="878">
                  <c:v>41762.577951388892</c:v>
                </c:pt>
                <c:pt idx="879">
                  <c:v>41762.578009259261</c:v>
                </c:pt>
                <c:pt idx="880">
                  <c:v>41762.578067129631</c:v>
                </c:pt>
                <c:pt idx="881">
                  <c:v>41762.578136574077</c:v>
                </c:pt>
                <c:pt idx="882">
                  <c:v>41762.578194444446</c:v>
                </c:pt>
                <c:pt idx="883">
                  <c:v>41762.578252314815</c:v>
                </c:pt>
                <c:pt idx="884">
                  <c:v>41762.578321759262</c:v>
                </c:pt>
                <c:pt idx="885">
                  <c:v>41762.578379629631</c:v>
                </c:pt>
                <c:pt idx="886">
                  <c:v>41762.5784375</c:v>
                </c:pt>
                <c:pt idx="887">
                  <c:v>41762.578506944446</c:v>
                </c:pt>
                <c:pt idx="888">
                  <c:v>41762.578564814816</c:v>
                </c:pt>
                <c:pt idx="889">
                  <c:v>41762.578622685185</c:v>
                </c:pt>
                <c:pt idx="890">
                  <c:v>41762.578692129631</c:v>
                </c:pt>
                <c:pt idx="891">
                  <c:v>41762.578750000001</c:v>
                </c:pt>
                <c:pt idx="892">
                  <c:v>41762.57880787037</c:v>
                </c:pt>
                <c:pt idx="893">
                  <c:v>41762.578865740739</c:v>
                </c:pt>
                <c:pt idx="894">
                  <c:v>41762.578935185185</c:v>
                </c:pt>
                <c:pt idx="895">
                  <c:v>41762.578993055555</c:v>
                </c:pt>
                <c:pt idx="896">
                  <c:v>41762.579050925924</c:v>
                </c:pt>
                <c:pt idx="897">
                  <c:v>41762.57912037037</c:v>
                </c:pt>
                <c:pt idx="898">
                  <c:v>41762.57917824074</c:v>
                </c:pt>
                <c:pt idx="899">
                  <c:v>41762.579236111109</c:v>
                </c:pt>
                <c:pt idx="900">
                  <c:v>41762.579305555555</c:v>
                </c:pt>
                <c:pt idx="901">
                  <c:v>41762.579363425924</c:v>
                </c:pt>
                <c:pt idx="902">
                  <c:v>41762.579421296294</c:v>
                </c:pt>
                <c:pt idx="903">
                  <c:v>41762.57949074074</c:v>
                </c:pt>
                <c:pt idx="904">
                  <c:v>41762.579548611109</c:v>
                </c:pt>
                <c:pt idx="905">
                  <c:v>41762.579606481479</c:v>
                </c:pt>
                <c:pt idx="906">
                  <c:v>41762.579675925925</c:v>
                </c:pt>
                <c:pt idx="907">
                  <c:v>41762.579733796294</c:v>
                </c:pt>
                <c:pt idx="908">
                  <c:v>41762.579791666663</c:v>
                </c:pt>
                <c:pt idx="909">
                  <c:v>41762.57984953704</c:v>
                </c:pt>
                <c:pt idx="910">
                  <c:v>41762.579918981479</c:v>
                </c:pt>
                <c:pt idx="911">
                  <c:v>41762.579976851855</c:v>
                </c:pt>
                <c:pt idx="912">
                  <c:v>41762.580034722225</c:v>
                </c:pt>
                <c:pt idx="913">
                  <c:v>41762.580104166664</c:v>
                </c:pt>
                <c:pt idx="914">
                  <c:v>41762.58016203704</c:v>
                </c:pt>
                <c:pt idx="915">
                  <c:v>41762.58021990741</c:v>
                </c:pt>
                <c:pt idx="916">
                  <c:v>41762.580289351848</c:v>
                </c:pt>
                <c:pt idx="917">
                  <c:v>41762.580347222225</c:v>
                </c:pt>
                <c:pt idx="918">
                  <c:v>41762.580405092594</c:v>
                </c:pt>
                <c:pt idx="919">
                  <c:v>41762.580474537041</c:v>
                </c:pt>
                <c:pt idx="920">
                  <c:v>41762.58053240741</c:v>
                </c:pt>
                <c:pt idx="921">
                  <c:v>41762.580590277779</c:v>
                </c:pt>
                <c:pt idx="922">
                  <c:v>41762.580659722225</c:v>
                </c:pt>
                <c:pt idx="923">
                  <c:v>41762.580717592595</c:v>
                </c:pt>
                <c:pt idx="924">
                  <c:v>41762.580775462964</c:v>
                </c:pt>
                <c:pt idx="925">
                  <c:v>41762.58084490741</c:v>
                </c:pt>
                <c:pt idx="926">
                  <c:v>41762.58090277778</c:v>
                </c:pt>
                <c:pt idx="927">
                  <c:v>41762.580960648149</c:v>
                </c:pt>
                <c:pt idx="928">
                  <c:v>41762.581018518518</c:v>
                </c:pt>
                <c:pt idx="929">
                  <c:v>41762.581087962964</c:v>
                </c:pt>
                <c:pt idx="930">
                  <c:v>41762.581145833334</c:v>
                </c:pt>
                <c:pt idx="931">
                  <c:v>41762.581203703703</c:v>
                </c:pt>
                <c:pt idx="932">
                  <c:v>41762.581273148149</c:v>
                </c:pt>
                <c:pt idx="933">
                  <c:v>41762.581331018519</c:v>
                </c:pt>
                <c:pt idx="934">
                  <c:v>41762.581388888888</c:v>
                </c:pt>
                <c:pt idx="935">
                  <c:v>41762.581458333334</c:v>
                </c:pt>
                <c:pt idx="936">
                  <c:v>41762.581516203703</c:v>
                </c:pt>
                <c:pt idx="937">
                  <c:v>41762.581574074073</c:v>
                </c:pt>
                <c:pt idx="938">
                  <c:v>41762.581643518519</c:v>
                </c:pt>
                <c:pt idx="939">
                  <c:v>41762.581701388888</c:v>
                </c:pt>
                <c:pt idx="940">
                  <c:v>41762.581759259258</c:v>
                </c:pt>
                <c:pt idx="941">
                  <c:v>41762.581828703704</c:v>
                </c:pt>
                <c:pt idx="942">
                  <c:v>41762.581886574073</c:v>
                </c:pt>
                <c:pt idx="943">
                  <c:v>41762.581944444442</c:v>
                </c:pt>
                <c:pt idx="944">
                  <c:v>41762.582013888888</c:v>
                </c:pt>
                <c:pt idx="945">
                  <c:v>41762.582071759258</c:v>
                </c:pt>
                <c:pt idx="946">
                  <c:v>41762.582129629627</c:v>
                </c:pt>
                <c:pt idx="947">
                  <c:v>41762.582187499997</c:v>
                </c:pt>
                <c:pt idx="948">
                  <c:v>41762.582256944443</c:v>
                </c:pt>
                <c:pt idx="949">
                  <c:v>41762.582314814812</c:v>
                </c:pt>
                <c:pt idx="950">
                  <c:v>41762.582372685189</c:v>
                </c:pt>
                <c:pt idx="951">
                  <c:v>41762.582442129627</c:v>
                </c:pt>
                <c:pt idx="952">
                  <c:v>41762.582499999997</c:v>
                </c:pt>
                <c:pt idx="953">
                  <c:v>41762.582557870373</c:v>
                </c:pt>
                <c:pt idx="954">
                  <c:v>41762.582627314812</c:v>
                </c:pt>
                <c:pt idx="955">
                  <c:v>41762.582685185182</c:v>
                </c:pt>
                <c:pt idx="956">
                  <c:v>41762.582743055558</c:v>
                </c:pt>
                <c:pt idx="957">
                  <c:v>41762.582812499997</c:v>
                </c:pt>
                <c:pt idx="958">
                  <c:v>41762.582870370374</c:v>
                </c:pt>
                <c:pt idx="959">
                  <c:v>41762.582928240743</c:v>
                </c:pt>
                <c:pt idx="960">
                  <c:v>41762.582997685182</c:v>
                </c:pt>
                <c:pt idx="961">
                  <c:v>41762.583055555559</c:v>
                </c:pt>
                <c:pt idx="962">
                  <c:v>41762.583113425928</c:v>
                </c:pt>
                <c:pt idx="963">
                  <c:v>41762.583182870374</c:v>
                </c:pt>
                <c:pt idx="964">
                  <c:v>41762.583240740743</c:v>
                </c:pt>
                <c:pt idx="965">
                  <c:v>41762.583298611113</c:v>
                </c:pt>
                <c:pt idx="966">
                  <c:v>41762.583356481482</c:v>
                </c:pt>
                <c:pt idx="967">
                  <c:v>41762.583425925928</c:v>
                </c:pt>
                <c:pt idx="968">
                  <c:v>41762.583483796298</c:v>
                </c:pt>
                <c:pt idx="969">
                  <c:v>41762.583541666667</c:v>
                </c:pt>
                <c:pt idx="970">
                  <c:v>41762.583611111113</c:v>
                </c:pt>
                <c:pt idx="971">
                  <c:v>41762.583668981482</c:v>
                </c:pt>
                <c:pt idx="972">
                  <c:v>41762.583726851852</c:v>
                </c:pt>
                <c:pt idx="973">
                  <c:v>41762.583796296298</c:v>
                </c:pt>
                <c:pt idx="974">
                  <c:v>41762.583854166667</c:v>
                </c:pt>
                <c:pt idx="975">
                  <c:v>41762.583912037036</c:v>
                </c:pt>
                <c:pt idx="976">
                  <c:v>41762.583981481483</c:v>
                </c:pt>
                <c:pt idx="977">
                  <c:v>41762.584039351852</c:v>
                </c:pt>
                <c:pt idx="978">
                  <c:v>41762.584097222221</c:v>
                </c:pt>
                <c:pt idx="979">
                  <c:v>41762.584166666667</c:v>
                </c:pt>
                <c:pt idx="980">
                  <c:v>41762.584224537037</c:v>
                </c:pt>
                <c:pt idx="981">
                  <c:v>41762.584282407406</c:v>
                </c:pt>
                <c:pt idx="982">
                  <c:v>41762.584351851852</c:v>
                </c:pt>
                <c:pt idx="983">
                  <c:v>41762.584409722222</c:v>
                </c:pt>
                <c:pt idx="984">
                  <c:v>41762.584467592591</c:v>
                </c:pt>
                <c:pt idx="985">
                  <c:v>41762.58452546296</c:v>
                </c:pt>
                <c:pt idx="986">
                  <c:v>41762.584594907406</c:v>
                </c:pt>
                <c:pt idx="987">
                  <c:v>41762.584652777776</c:v>
                </c:pt>
                <c:pt idx="988">
                  <c:v>41762.584710648145</c:v>
                </c:pt>
                <c:pt idx="989">
                  <c:v>41762.584780092591</c:v>
                </c:pt>
                <c:pt idx="990">
                  <c:v>41762.584837962961</c:v>
                </c:pt>
                <c:pt idx="991">
                  <c:v>41762.58489583333</c:v>
                </c:pt>
                <c:pt idx="992">
                  <c:v>41762.584965277776</c:v>
                </c:pt>
                <c:pt idx="993">
                  <c:v>41762.585023148145</c:v>
                </c:pt>
                <c:pt idx="994">
                  <c:v>41762.585081018522</c:v>
                </c:pt>
                <c:pt idx="995">
                  <c:v>41762.585150462961</c:v>
                </c:pt>
                <c:pt idx="996">
                  <c:v>41762.58520833333</c:v>
                </c:pt>
                <c:pt idx="997">
                  <c:v>41762.585266203707</c:v>
                </c:pt>
                <c:pt idx="998">
                  <c:v>41762.585335648146</c:v>
                </c:pt>
                <c:pt idx="999">
                  <c:v>41762.585393518515</c:v>
                </c:pt>
                <c:pt idx="1000">
                  <c:v>41762.585451388892</c:v>
                </c:pt>
                <c:pt idx="1001">
                  <c:v>41762.585520833331</c:v>
                </c:pt>
                <c:pt idx="1002">
                  <c:v>41762.585578703707</c:v>
                </c:pt>
                <c:pt idx="1003">
                  <c:v>41762.585636574076</c:v>
                </c:pt>
                <c:pt idx="1004">
                  <c:v>41762.585694444446</c:v>
                </c:pt>
                <c:pt idx="1005">
                  <c:v>41762.585763888892</c:v>
                </c:pt>
                <c:pt idx="1006">
                  <c:v>41762.585821759261</c:v>
                </c:pt>
                <c:pt idx="1007">
                  <c:v>41762.585879629631</c:v>
                </c:pt>
                <c:pt idx="1008">
                  <c:v>41762.585949074077</c:v>
                </c:pt>
                <c:pt idx="1009">
                  <c:v>41762.586006944446</c:v>
                </c:pt>
                <c:pt idx="1010">
                  <c:v>41762.586064814815</c:v>
                </c:pt>
                <c:pt idx="1011">
                  <c:v>41762.586134259262</c:v>
                </c:pt>
                <c:pt idx="1012">
                  <c:v>41762.586192129631</c:v>
                </c:pt>
                <c:pt idx="1013">
                  <c:v>41762.58625</c:v>
                </c:pt>
                <c:pt idx="1014">
                  <c:v>41762.586319444446</c:v>
                </c:pt>
                <c:pt idx="1015">
                  <c:v>41762.586377314816</c:v>
                </c:pt>
                <c:pt idx="1016">
                  <c:v>41762.586435185185</c:v>
                </c:pt>
                <c:pt idx="1017">
                  <c:v>41762.586504629631</c:v>
                </c:pt>
                <c:pt idx="1018">
                  <c:v>41762.586562500001</c:v>
                </c:pt>
                <c:pt idx="1019">
                  <c:v>41762.58662037037</c:v>
                </c:pt>
                <c:pt idx="1020">
                  <c:v>41762.586689814816</c:v>
                </c:pt>
                <c:pt idx="1021">
                  <c:v>41762.586747685185</c:v>
                </c:pt>
                <c:pt idx="1022">
                  <c:v>41762.586805555555</c:v>
                </c:pt>
                <c:pt idx="1023">
                  <c:v>41762.586863425924</c:v>
                </c:pt>
                <c:pt idx="1024">
                  <c:v>41762.58693287037</c:v>
                </c:pt>
                <c:pt idx="1025">
                  <c:v>41762.58699074074</c:v>
                </c:pt>
                <c:pt idx="1026">
                  <c:v>41762.587048611109</c:v>
                </c:pt>
                <c:pt idx="1027">
                  <c:v>41762.587118055555</c:v>
                </c:pt>
                <c:pt idx="1028">
                  <c:v>41762.587175925924</c:v>
                </c:pt>
                <c:pt idx="1029">
                  <c:v>41762.587233796294</c:v>
                </c:pt>
                <c:pt idx="1030">
                  <c:v>41762.58730324074</c:v>
                </c:pt>
                <c:pt idx="1031">
                  <c:v>41762.587361111109</c:v>
                </c:pt>
                <c:pt idx="1032">
                  <c:v>41762.587418981479</c:v>
                </c:pt>
                <c:pt idx="1033">
                  <c:v>41762.587488425925</c:v>
                </c:pt>
                <c:pt idx="1034">
                  <c:v>41762.587546296294</c:v>
                </c:pt>
                <c:pt idx="1035">
                  <c:v>41762.587604166663</c:v>
                </c:pt>
                <c:pt idx="1036">
                  <c:v>41762.587673611109</c:v>
                </c:pt>
                <c:pt idx="1037">
                  <c:v>41762.587731481479</c:v>
                </c:pt>
                <c:pt idx="1038">
                  <c:v>41762.587789351855</c:v>
                </c:pt>
                <c:pt idx="1039">
                  <c:v>41762.587847222225</c:v>
                </c:pt>
                <c:pt idx="1040">
                  <c:v>41762.587916666664</c:v>
                </c:pt>
                <c:pt idx="1041">
                  <c:v>41762.58797453704</c:v>
                </c:pt>
                <c:pt idx="1042">
                  <c:v>41762.58803240741</c:v>
                </c:pt>
                <c:pt idx="1043">
                  <c:v>41762.588101851848</c:v>
                </c:pt>
                <c:pt idx="1044">
                  <c:v>41762.588159722225</c:v>
                </c:pt>
                <c:pt idx="1045">
                  <c:v>41762.588217592594</c:v>
                </c:pt>
                <c:pt idx="1046">
                  <c:v>41762.588287037041</c:v>
                </c:pt>
                <c:pt idx="1047">
                  <c:v>41762.58834490741</c:v>
                </c:pt>
                <c:pt idx="1048">
                  <c:v>41762.588402777779</c:v>
                </c:pt>
                <c:pt idx="1049">
                  <c:v>41762.588472222225</c:v>
                </c:pt>
                <c:pt idx="1050">
                  <c:v>41762.588530092595</c:v>
                </c:pt>
                <c:pt idx="1051">
                  <c:v>41762.588587962964</c:v>
                </c:pt>
                <c:pt idx="1052">
                  <c:v>41762.58865740741</c:v>
                </c:pt>
                <c:pt idx="1053">
                  <c:v>41762.58871527778</c:v>
                </c:pt>
                <c:pt idx="1054">
                  <c:v>41762.588773148149</c:v>
                </c:pt>
                <c:pt idx="1055">
                  <c:v>41762.588842592595</c:v>
                </c:pt>
                <c:pt idx="1056">
                  <c:v>41762.588900462964</c:v>
                </c:pt>
                <c:pt idx="1057">
                  <c:v>41762.588958333334</c:v>
                </c:pt>
                <c:pt idx="1058">
                  <c:v>41762.589016203703</c:v>
                </c:pt>
                <c:pt idx="1059">
                  <c:v>41762.589085648149</c:v>
                </c:pt>
                <c:pt idx="1060">
                  <c:v>41762.589143518519</c:v>
                </c:pt>
                <c:pt idx="1061">
                  <c:v>41762.589201388888</c:v>
                </c:pt>
                <c:pt idx="1062">
                  <c:v>41762.589270833334</c:v>
                </c:pt>
                <c:pt idx="1063">
                  <c:v>41762.589328703703</c:v>
                </c:pt>
                <c:pt idx="1064">
                  <c:v>41762.589386574073</c:v>
                </c:pt>
                <c:pt idx="1065">
                  <c:v>41762.589456018519</c:v>
                </c:pt>
                <c:pt idx="1066">
                  <c:v>41762.589513888888</c:v>
                </c:pt>
                <c:pt idx="1067">
                  <c:v>41762.589571759258</c:v>
                </c:pt>
                <c:pt idx="1068">
                  <c:v>41762.589641203704</c:v>
                </c:pt>
                <c:pt idx="1069">
                  <c:v>41762.589699074073</c:v>
                </c:pt>
                <c:pt idx="1070">
                  <c:v>41762.589756944442</c:v>
                </c:pt>
                <c:pt idx="1071">
                  <c:v>41762.589826388888</c:v>
                </c:pt>
                <c:pt idx="1072">
                  <c:v>41762.589884259258</c:v>
                </c:pt>
                <c:pt idx="1073">
                  <c:v>41762.589942129627</c:v>
                </c:pt>
                <c:pt idx="1074">
                  <c:v>41762.590011574073</c:v>
                </c:pt>
                <c:pt idx="1075">
                  <c:v>41762.590069444443</c:v>
                </c:pt>
                <c:pt idx="1076">
                  <c:v>41762.590127314812</c:v>
                </c:pt>
                <c:pt idx="1077">
                  <c:v>41762.590185185189</c:v>
                </c:pt>
                <c:pt idx="1078">
                  <c:v>41762.590254629627</c:v>
                </c:pt>
                <c:pt idx="1079">
                  <c:v>41762.590312499997</c:v>
                </c:pt>
                <c:pt idx="1080">
                  <c:v>41762.590370370373</c:v>
                </c:pt>
                <c:pt idx="1081">
                  <c:v>41762.590439814812</c:v>
                </c:pt>
                <c:pt idx="1082">
                  <c:v>41762.590497685182</c:v>
                </c:pt>
                <c:pt idx="1083">
                  <c:v>41762.590555555558</c:v>
                </c:pt>
                <c:pt idx="1084">
                  <c:v>41762.590624999997</c:v>
                </c:pt>
                <c:pt idx="1085">
                  <c:v>41762.590682870374</c:v>
                </c:pt>
                <c:pt idx="1086">
                  <c:v>41762.590740740743</c:v>
                </c:pt>
                <c:pt idx="1087">
                  <c:v>41762.590810185182</c:v>
                </c:pt>
                <c:pt idx="1088">
                  <c:v>41762.590868055559</c:v>
                </c:pt>
                <c:pt idx="1089">
                  <c:v>41762.590925925928</c:v>
                </c:pt>
                <c:pt idx="1090">
                  <c:v>41762.590995370374</c:v>
                </c:pt>
                <c:pt idx="1091">
                  <c:v>41762.591053240743</c:v>
                </c:pt>
                <c:pt idx="1092">
                  <c:v>41762.591111111113</c:v>
                </c:pt>
                <c:pt idx="1093">
                  <c:v>41762.591180555559</c:v>
                </c:pt>
                <c:pt idx="1094">
                  <c:v>41762.591238425928</c:v>
                </c:pt>
                <c:pt idx="1095">
                  <c:v>41762.591296296298</c:v>
                </c:pt>
                <c:pt idx="1096">
                  <c:v>41762.591354166667</c:v>
                </c:pt>
                <c:pt idx="1097">
                  <c:v>41762.591423611113</c:v>
                </c:pt>
                <c:pt idx="1098">
                  <c:v>41762.591481481482</c:v>
                </c:pt>
                <c:pt idx="1099">
                  <c:v>41762.591539351852</c:v>
                </c:pt>
                <c:pt idx="1100">
                  <c:v>41762.591608796298</c:v>
                </c:pt>
                <c:pt idx="1101">
                  <c:v>41762.591666666667</c:v>
                </c:pt>
                <c:pt idx="1102">
                  <c:v>41762.591724537036</c:v>
                </c:pt>
                <c:pt idx="1103">
                  <c:v>41762.591793981483</c:v>
                </c:pt>
                <c:pt idx="1104">
                  <c:v>41762.591851851852</c:v>
                </c:pt>
                <c:pt idx="1105">
                  <c:v>41762.591909722221</c:v>
                </c:pt>
                <c:pt idx="1106">
                  <c:v>41762.591979166667</c:v>
                </c:pt>
                <c:pt idx="1107">
                  <c:v>41762.592037037037</c:v>
                </c:pt>
                <c:pt idx="1108">
                  <c:v>41762.592094907406</c:v>
                </c:pt>
                <c:pt idx="1109">
                  <c:v>41762.592164351852</c:v>
                </c:pt>
                <c:pt idx="1110">
                  <c:v>41762.592222222222</c:v>
                </c:pt>
                <c:pt idx="1111">
                  <c:v>41762.592280092591</c:v>
                </c:pt>
                <c:pt idx="1112">
                  <c:v>41762.592349537037</c:v>
                </c:pt>
                <c:pt idx="1113">
                  <c:v>41762.592407407406</c:v>
                </c:pt>
                <c:pt idx="1114">
                  <c:v>41762.592465277776</c:v>
                </c:pt>
                <c:pt idx="1115">
                  <c:v>41762.592523148145</c:v>
                </c:pt>
                <c:pt idx="1116">
                  <c:v>41762.592592592591</c:v>
                </c:pt>
                <c:pt idx="1117">
                  <c:v>41762.592650462961</c:v>
                </c:pt>
                <c:pt idx="1118">
                  <c:v>41762.59270833333</c:v>
                </c:pt>
                <c:pt idx="1119">
                  <c:v>41762.592777777776</c:v>
                </c:pt>
                <c:pt idx="1120">
                  <c:v>41762.592835648145</c:v>
                </c:pt>
                <c:pt idx="1121">
                  <c:v>41762.592893518522</c:v>
                </c:pt>
                <c:pt idx="1122">
                  <c:v>41762.592962962961</c:v>
                </c:pt>
                <c:pt idx="1123">
                  <c:v>41762.59302083333</c:v>
                </c:pt>
                <c:pt idx="1124">
                  <c:v>41762.593078703707</c:v>
                </c:pt>
                <c:pt idx="1125">
                  <c:v>41762.593148148146</c:v>
                </c:pt>
                <c:pt idx="1126">
                  <c:v>41762.593206018515</c:v>
                </c:pt>
                <c:pt idx="1127">
                  <c:v>41762.593263888892</c:v>
                </c:pt>
                <c:pt idx="1128">
                  <c:v>41762.593333333331</c:v>
                </c:pt>
                <c:pt idx="1129">
                  <c:v>41762.593391203707</c:v>
                </c:pt>
                <c:pt idx="1130">
                  <c:v>41762.593449074076</c:v>
                </c:pt>
                <c:pt idx="1131">
                  <c:v>41762.593518518515</c:v>
                </c:pt>
                <c:pt idx="1132">
                  <c:v>41762.593576388892</c:v>
                </c:pt>
                <c:pt idx="1133">
                  <c:v>41762.593634259261</c:v>
                </c:pt>
                <c:pt idx="1134">
                  <c:v>41762.593692129631</c:v>
                </c:pt>
                <c:pt idx="1135">
                  <c:v>41762.593761574077</c:v>
                </c:pt>
                <c:pt idx="1136">
                  <c:v>41762.593819444446</c:v>
                </c:pt>
                <c:pt idx="1137">
                  <c:v>41762.593877314815</c:v>
                </c:pt>
                <c:pt idx="1138">
                  <c:v>41762.593946759262</c:v>
                </c:pt>
                <c:pt idx="1139">
                  <c:v>41762.594004629631</c:v>
                </c:pt>
                <c:pt idx="1140">
                  <c:v>41762.5940625</c:v>
                </c:pt>
                <c:pt idx="1141">
                  <c:v>41762.594131944446</c:v>
                </c:pt>
                <c:pt idx="1142">
                  <c:v>41762.594189814816</c:v>
                </c:pt>
                <c:pt idx="1143">
                  <c:v>41762.594247685185</c:v>
                </c:pt>
                <c:pt idx="1144">
                  <c:v>41762.594317129631</c:v>
                </c:pt>
                <c:pt idx="1145">
                  <c:v>41762.594375000001</c:v>
                </c:pt>
                <c:pt idx="1146">
                  <c:v>41762.59443287037</c:v>
                </c:pt>
                <c:pt idx="1147">
                  <c:v>41762.594502314816</c:v>
                </c:pt>
                <c:pt idx="1148">
                  <c:v>41762.594560185185</c:v>
                </c:pt>
                <c:pt idx="1149">
                  <c:v>41762.594618055555</c:v>
                </c:pt>
                <c:pt idx="1150">
                  <c:v>41762.594687500001</c:v>
                </c:pt>
                <c:pt idx="1151">
                  <c:v>41762.59474537037</c:v>
                </c:pt>
                <c:pt idx="1152">
                  <c:v>41762.59480324074</c:v>
                </c:pt>
                <c:pt idx="1153">
                  <c:v>41762.594861111109</c:v>
                </c:pt>
                <c:pt idx="1154">
                  <c:v>41762.594930555555</c:v>
                </c:pt>
                <c:pt idx="1155">
                  <c:v>41762.594988425924</c:v>
                </c:pt>
                <c:pt idx="1156">
                  <c:v>41762.595046296294</c:v>
                </c:pt>
                <c:pt idx="1157">
                  <c:v>41762.59511574074</c:v>
                </c:pt>
                <c:pt idx="1158">
                  <c:v>41762.595173611109</c:v>
                </c:pt>
                <c:pt idx="1159">
                  <c:v>41762.595231481479</c:v>
                </c:pt>
                <c:pt idx="1160">
                  <c:v>41762.595300925925</c:v>
                </c:pt>
                <c:pt idx="1161">
                  <c:v>41762.595358796294</c:v>
                </c:pt>
                <c:pt idx="1162">
                  <c:v>41762.595416666663</c:v>
                </c:pt>
                <c:pt idx="1163">
                  <c:v>41762.595486111109</c:v>
                </c:pt>
                <c:pt idx="1164">
                  <c:v>41762.595543981479</c:v>
                </c:pt>
                <c:pt idx="1165">
                  <c:v>41762.595601851855</c:v>
                </c:pt>
                <c:pt idx="1166">
                  <c:v>41762.595671296294</c:v>
                </c:pt>
                <c:pt idx="1167">
                  <c:v>41762.595729166664</c:v>
                </c:pt>
                <c:pt idx="1168">
                  <c:v>41762.59578703704</c:v>
                </c:pt>
                <c:pt idx="1169">
                  <c:v>41762.59584490741</c:v>
                </c:pt>
                <c:pt idx="1170">
                  <c:v>41762.595914351848</c:v>
                </c:pt>
                <c:pt idx="1171">
                  <c:v>41762.595972222225</c:v>
                </c:pt>
                <c:pt idx="1172">
                  <c:v>41762.596030092594</c:v>
                </c:pt>
                <c:pt idx="1173">
                  <c:v>41762.596099537041</c:v>
                </c:pt>
                <c:pt idx="1174">
                  <c:v>41762.59615740741</c:v>
                </c:pt>
                <c:pt idx="1175">
                  <c:v>41762.596215277779</c:v>
                </c:pt>
                <c:pt idx="1176">
                  <c:v>41762.596284722225</c:v>
                </c:pt>
                <c:pt idx="1177">
                  <c:v>41762.596342592595</c:v>
                </c:pt>
                <c:pt idx="1178">
                  <c:v>41762.596400462964</c:v>
                </c:pt>
                <c:pt idx="1179">
                  <c:v>41762.59646990741</c:v>
                </c:pt>
                <c:pt idx="1180">
                  <c:v>41762.59652777778</c:v>
                </c:pt>
                <c:pt idx="1181">
                  <c:v>41762.596585648149</c:v>
                </c:pt>
                <c:pt idx="1182">
                  <c:v>41762.596655092595</c:v>
                </c:pt>
                <c:pt idx="1183">
                  <c:v>41762.596712962964</c:v>
                </c:pt>
                <c:pt idx="1184">
                  <c:v>41762.596770833334</c:v>
                </c:pt>
                <c:pt idx="1185">
                  <c:v>41762.59684027778</c:v>
                </c:pt>
                <c:pt idx="1186">
                  <c:v>41762.596898148149</c:v>
                </c:pt>
                <c:pt idx="1187">
                  <c:v>41762.596956018519</c:v>
                </c:pt>
                <c:pt idx="1188">
                  <c:v>41762.597013888888</c:v>
                </c:pt>
                <c:pt idx="1189">
                  <c:v>41762.597083333334</c:v>
                </c:pt>
                <c:pt idx="1190">
                  <c:v>41762.597141203703</c:v>
                </c:pt>
                <c:pt idx="1191">
                  <c:v>41762.597199074073</c:v>
                </c:pt>
                <c:pt idx="1192">
                  <c:v>41762.597268518519</c:v>
                </c:pt>
                <c:pt idx="1193">
                  <c:v>41762.597326388888</c:v>
                </c:pt>
                <c:pt idx="1194">
                  <c:v>41762.597384259258</c:v>
                </c:pt>
                <c:pt idx="1195">
                  <c:v>41762.597453703704</c:v>
                </c:pt>
                <c:pt idx="1196">
                  <c:v>41762.597511574073</c:v>
                </c:pt>
                <c:pt idx="1197">
                  <c:v>41762.597569444442</c:v>
                </c:pt>
                <c:pt idx="1198">
                  <c:v>41762.597638888888</c:v>
                </c:pt>
                <c:pt idx="1199">
                  <c:v>41762.597696759258</c:v>
                </c:pt>
                <c:pt idx="1200">
                  <c:v>41762.597754629627</c:v>
                </c:pt>
                <c:pt idx="1201">
                  <c:v>41762.597824074073</c:v>
                </c:pt>
                <c:pt idx="1202">
                  <c:v>41762.597881944443</c:v>
                </c:pt>
                <c:pt idx="1203">
                  <c:v>41762.597939814812</c:v>
                </c:pt>
                <c:pt idx="1204">
                  <c:v>41762.598009259258</c:v>
                </c:pt>
                <c:pt idx="1205">
                  <c:v>41762.598067129627</c:v>
                </c:pt>
                <c:pt idx="1206">
                  <c:v>41762.598124999997</c:v>
                </c:pt>
                <c:pt idx="1207">
                  <c:v>41762.598182870373</c:v>
                </c:pt>
                <c:pt idx="1208">
                  <c:v>41762.598252314812</c:v>
                </c:pt>
                <c:pt idx="1209">
                  <c:v>41762.598310185182</c:v>
                </c:pt>
                <c:pt idx="1210">
                  <c:v>41762.598368055558</c:v>
                </c:pt>
                <c:pt idx="1211">
                  <c:v>41762.598437499997</c:v>
                </c:pt>
                <c:pt idx="1212">
                  <c:v>41762.598495370374</c:v>
                </c:pt>
                <c:pt idx="1213">
                  <c:v>41762.598553240743</c:v>
                </c:pt>
                <c:pt idx="1214">
                  <c:v>41762.598622685182</c:v>
                </c:pt>
                <c:pt idx="1215">
                  <c:v>41762.598680555559</c:v>
                </c:pt>
                <c:pt idx="1216">
                  <c:v>41762.598738425928</c:v>
                </c:pt>
                <c:pt idx="1217">
                  <c:v>41762.598807870374</c:v>
                </c:pt>
                <c:pt idx="1218">
                  <c:v>41762.598865740743</c:v>
                </c:pt>
                <c:pt idx="1219">
                  <c:v>41762.598923611113</c:v>
                </c:pt>
                <c:pt idx="1220">
                  <c:v>41762.598993055559</c:v>
                </c:pt>
                <c:pt idx="1221">
                  <c:v>41762.599050925928</c:v>
                </c:pt>
                <c:pt idx="1222">
                  <c:v>41762.599108796298</c:v>
                </c:pt>
                <c:pt idx="1223">
                  <c:v>41762.599178240744</c:v>
                </c:pt>
                <c:pt idx="1224">
                  <c:v>41762.599236111113</c:v>
                </c:pt>
                <c:pt idx="1225">
                  <c:v>41762.599293981482</c:v>
                </c:pt>
                <c:pt idx="1226">
                  <c:v>41762.599363425928</c:v>
                </c:pt>
                <c:pt idx="1227">
                  <c:v>41762.599421296298</c:v>
                </c:pt>
                <c:pt idx="1228">
                  <c:v>41762.599479166667</c:v>
                </c:pt>
                <c:pt idx="1229">
                  <c:v>41762.599537037036</c:v>
                </c:pt>
                <c:pt idx="1230">
                  <c:v>41762.599606481483</c:v>
                </c:pt>
                <c:pt idx="1231">
                  <c:v>41762.599664351852</c:v>
                </c:pt>
                <c:pt idx="1232">
                  <c:v>41762.599722222221</c:v>
                </c:pt>
                <c:pt idx="1233">
                  <c:v>41762.599791666667</c:v>
                </c:pt>
                <c:pt idx="1234">
                  <c:v>41762.599849537037</c:v>
                </c:pt>
                <c:pt idx="1235">
                  <c:v>41762.599907407406</c:v>
                </c:pt>
                <c:pt idx="1236">
                  <c:v>41762.599976851852</c:v>
                </c:pt>
                <c:pt idx="1237">
                  <c:v>41762.600034722222</c:v>
                </c:pt>
                <c:pt idx="1238">
                  <c:v>41762.600092592591</c:v>
                </c:pt>
                <c:pt idx="1239">
                  <c:v>41762.600162037037</c:v>
                </c:pt>
                <c:pt idx="1240">
                  <c:v>41762.600219907406</c:v>
                </c:pt>
                <c:pt idx="1241">
                  <c:v>41762.600277777776</c:v>
                </c:pt>
                <c:pt idx="1242">
                  <c:v>41762.600347222222</c:v>
                </c:pt>
                <c:pt idx="1243">
                  <c:v>41762.600405092591</c:v>
                </c:pt>
                <c:pt idx="1244">
                  <c:v>41762.600462962961</c:v>
                </c:pt>
                <c:pt idx="1245">
                  <c:v>41762.60052083333</c:v>
                </c:pt>
                <c:pt idx="1246">
                  <c:v>41762.600590277776</c:v>
                </c:pt>
                <c:pt idx="1247">
                  <c:v>41762.600648148145</c:v>
                </c:pt>
                <c:pt idx="1248">
                  <c:v>41762.600706018522</c:v>
                </c:pt>
                <c:pt idx="1249">
                  <c:v>41762.600775462961</c:v>
                </c:pt>
                <c:pt idx="1250">
                  <c:v>41762.60083333333</c:v>
                </c:pt>
                <c:pt idx="1251">
                  <c:v>41762.600891203707</c:v>
                </c:pt>
                <c:pt idx="1252">
                  <c:v>41762.600960648146</c:v>
                </c:pt>
                <c:pt idx="1253">
                  <c:v>41762.601018518515</c:v>
                </c:pt>
                <c:pt idx="1254">
                  <c:v>41762.601076388892</c:v>
                </c:pt>
                <c:pt idx="1255">
                  <c:v>41762.601145833331</c:v>
                </c:pt>
                <c:pt idx="1256">
                  <c:v>41762.601203703707</c:v>
                </c:pt>
                <c:pt idx="1257">
                  <c:v>41762.601261574076</c:v>
                </c:pt>
                <c:pt idx="1258">
                  <c:v>41762.601331018515</c:v>
                </c:pt>
                <c:pt idx="1259">
                  <c:v>41762.601388888892</c:v>
                </c:pt>
                <c:pt idx="1260">
                  <c:v>41762.601446759261</c:v>
                </c:pt>
                <c:pt idx="1261">
                  <c:v>41762.6015162037</c:v>
                </c:pt>
                <c:pt idx="1262">
                  <c:v>41762.601574074077</c:v>
                </c:pt>
                <c:pt idx="1263">
                  <c:v>41762.601631944446</c:v>
                </c:pt>
                <c:pt idx="1264">
                  <c:v>41762.601689814815</c:v>
                </c:pt>
                <c:pt idx="1265">
                  <c:v>41762.601759259262</c:v>
                </c:pt>
                <c:pt idx="1266">
                  <c:v>41762.601817129631</c:v>
                </c:pt>
                <c:pt idx="1267">
                  <c:v>41762.601875</c:v>
                </c:pt>
                <c:pt idx="1268">
                  <c:v>41762.601944444446</c:v>
                </c:pt>
                <c:pt idx="1269">
                  <c:v>41762.602002314816</c:v>
                </c:pt>
                <c:pt idx="1270">
                  <c:v>41762.602060185185</c:v>
                </c:pt>
                <c:pt idx="1271">
                  <c:v>41762.602129629631</c:v>
                </c:pt>
                <c:pt idx="1272">
                  <c:v>41762.602187500001</c:v>
                </c:pt>
                <c:pt idx="1273">
                  <c:v>41762.60224537037</c:v>
                </c:pt>
                <c:pt idx="1274">
                  <c:v>41762.602314814816</c:v>
                </c:pt>
                <c:pt idx="1275">
                  <c:v>41762.602372685185</c:v>
                </c:pt>
                <c:pt idx="1276">
                  <c:v>41762.602430555555</c:v>
                </c:pt>
                <c:pt idx="1277">
                  <c:v>41762.602500000001</c:v>
                </c:pt>
                <c:pt idx="1278">
                  <c:v>41762.60255787037</c:v>
                </c:pt>
                <c:pt idx="1279">
                  <c:v>41762.60261574074</c:v>
                </c:pt>
                <c:pt idx="1280">
                  <c:v>41762.602685185186</c:v>
                </c:pt>
                <c:pt idx="1281">
                  <c:v>41762.602743055555</c:v>
                </c:pt>
                <c:pt idx="1282">
                  <c:v>41762.602800925924</c:v>
                </c:pt>
                <c:pt idx="1283">
                  <c:v>41762.602858796294</c:v>
                </c:pt>
                <c:pt idx="1284">
                  <c:v>41762.60292824074</c:v>
                </c:pt>
                <c:pt idx="1285">
                  <c:v>41762.602986111109</c:v>
                </c:pt>
                <c:pt idx="1286">
                  <c:v>41762.603043981479</c:v>
                </c:pt>
                <c:pt idx="1287">
                  <c:v>41762.603113425925</c:v>
                </c:pt>
                <c:pt idx="1288">
                  <c:v>41762.603171296294</c:v>
                </c:pt>
                <c:pt idx="1289">
                  <c:v>41762.603229166663</c:v>
                </c:pt>
                <c:pt idx="1290">
                  <c:v>41762.603298611109</c:v>
                </c:pt>
                <c:pt idx="1291">
                  <c:v>41762.603356481479</c:v>
                </c:pt>
                <c:pt idx="1292">
                  <c:v>41762.603414351855</c:v>
                </c:pt>
                <c:pt idx="1293">
                  <c:v>41762.603483796294</c:v>
                </c:pt>
                <c:pt idx="1294">
                  <c:v>41762.603541666664</c:v>
                </c:pt>
                <c:pt idx="1295">
                  <c:v>41762.60359953704</c:v>
                </c:pt>
                <c:pt idx="1296">
                  <c:v>41762.603668981479</c:v>
                </c:pt>
                <c:pt idx="1297">
                  <c:v>41762.603726851848</c:v>
                </c:pt>
                <c:pt idx="1298">
                  <c:v>41762.603784722225</c:v>
                </c:pt>
                <c:pt idx="1299">
                  <c:v>41762.603854166664</c:v>
                </c:pt>
                <c:pt idx="1300">
                  <c:v>41762.603912037041</c:v>
                </c:pt>
                <c:pt idx="1301">
                  <c:v>41762.60396990741</c:v>
                </c:pt>
                <c:pt idx="1302">
                  <c:v>41762.604027777779</c:v>
                </c:pt>
                <c:pt idx="1303">
                  <c:v>41762.604097222225</c:v>
                </c:pt>
                <c:pt idx="1304">
                  <c:v>41762.604155092595</c:v>
                </c:pt>
                <c:pt idx="1305">
                  <c:v>41762.604212962964</c:v>
                </c:pt>
                <c:pt idx="1306">
                  <c:v>41762.60428240741</c:v>
                </c:pt>
                <c:pt idx="1307">
                  <c:v>41762.60434027778</c:v>
                </c:pt>
                <c:pt idx="1308">
                  <c:v>41762.604398148149</c:v>
                </c:pt>
                <c:pt idx="1309">
                  <c:v>41762.604467592595</c:v>
                </c:pt>
                <c:pt idx="1310">
                  <c:v>41762.604525462964</c:v>
                </c:pt>
                <c:pt idx="1311">
                  <c:v>41762.604583333334</c:v>
                </c:pt>
                <c:pt idx="1312">
                  <c:v>41762.60465277778</c:v>
                </c:pt>
                <c:pt idx="1313">
                  <c:v>41762.604710648149</c:v>
                </c:pt>
                <c:pt idx="1314">
                  <c:v>41762.604768518519</c:v>
                </c:pt>
                <c:pt idx="1315">
                  <c:v>41762.604837962965</c:v>
                </c:pt>
                <c:pt idx="1316">
                  <c:v>41762.604895833334</c:v>
                </c:pt>
                <c:pt idx="1317">
                  <c:v>41762.604953703703</c:v>
                </c:pt>
                <c:pt idx="1318">
                  <c:v>41762.605023148149</c:v>
                </c:pt>
                <c:pt idx="1319">
                  <c:v>41762.605081018519</c:v>
                </c:pt>
                <c:pt idx="1320">
                  <c:v>41762.605138888888</c:v>
                </c:pt>
                <c:pt idx="1321">
                  <c:v>41762.605196759258</c:v>
                </c:pt>
                <c:pt idx="1322">
                  <c:v>41762.605266203704</c:v>
                </c:pt>
                <c:pt idx="1323">
                  <c:v>41762.605324074073</c:v>
                </c:pt>
                <c:pt idx="1324">
                  <c:v>41762.605381944442</c:v>
                </c:pt>
                <c:pt idx="1325">
                  <c:v>41762.605451388888</c:v>
                </c:pt>
                <c:pt idx="1326">
                  <c:v>41762.605509259258</c:v>
                </c:pt>
                <c:pt idx="1327">
                  <c:v>41762.605567129627</c:v>
                </c:pt>
                <c:pt idx="1328">
                  <c:v>41762.605636574073</c:v>
                </c:pt>
                <c:pt idx="1329">
                  <c:v>41762.605694444443</c:v>
                </c:pt>
                <c:pt idx="1330">
                  <c:v>41762.605752314812</c:v>
                </c:pt>
                <c:pt idx="1331">
                  <c:v>41762.605821759258</c:v>
                </c:pt>
                <c:pt idx="1332">
                  <c:v>41762.605879629627</c:v>
                </c:pt>
                <c:pt idx="1333">
                  <c:v>41762.605937499997</c:v>
                </c:pt>
                <c:pt idx="1334">
                  <c:v>41762.606006944443</c:v>
                </c:pt>
                <c:pt idx="1335">
                  <c:v>41762.606064814812</c:v>
                </c:pt>
                <c:pt idx="1336">
                  <c:v>41762.606122685182</c:v>
                </c:pt>
                <c:pt idx="1337">
                  <c:v>41762.606192129628</c:v>
                </c:pt>
                <c:pt idx="1338">
                  <c:v>41762.606249999997</c:v>
                </c:pt>
                <c:pt idx="1339">
                  <c:v>41762.606307870374</c:v>
                </c:pt>
                <c:pt idx="1340">
                  <c:v>41762.606365740743</c:v>
                </c:pt>
                <c:pt idx="1341">
                  <c:v>41762.606435185182</c:v>
                </c:pt>
                <c:pt idx="1342">
                  <c:v>41762.606493055559</c:v>
                </c:pt>
                <c:pt idx="1343">
                  <c:v>41762.606550925928</c:v>
                </c:pt>
                <c:pt idx="1344">
                  <c:v>41762.606620370374</c:v>
                </c:pt>
                <c:pt idx="1345">
                  <c:v>41762.606678240743</c:v>
                </c:pt>
                <c:pt idx="1346">
                  <c:v>41762.606736111113</c:v>
                </c:pt>
                <c:pt idx="1347">
                  <c:v>41762.606805555559</c:v>
                </c:pt>
                <c:pt idx="1348">
                  <c:v>41762.606863425928</c:v>
                </c:pt>
                <c:pt idx="1349">
                  <c:v>41762.606921296298</c:v>
                </c:pt>
                <c:pt idx="1350">
                  <c:v>41762.606990740744</c:v>
                </c:pt>
                <c:pt idx="1351">
                  <c:v>41762.607048611113</c:v>
                </c:pt>
                <c:pt idx="1352">
                  <c:v>41762.607106481482</c:v>
                </c:pt>
                <c:pt idx="1353">
                  <c:v>41762.607175925928</c:v>
                </c:pt>
                <c:pt idx="1354">
                  <c:v>41762.607233796298</c:v>
                </c:pt>
                <c:pt idx="1355">
                  <c:v>41762.607291666667</c:v>
                </c:pt>
                <c:pt idx="1356">
                  <c:v>41762.607361111113</c:v>
                </c:pt>
                <c:pt idx="1357">
                  <c:v>41762.607418981483</c:v>
                </c:pt>
                <c:pt idx="1358">
                  <c:v>41762.607476851852</c:v>
                </c:pt>
                <c:pt idx="1359">
                  <c:v>41762.607534722221</c:v>
                </c:pt>
                <c:pt idx="1360">
                  <c:v>41762.607604166667</c:v>
                </c:pt>
                <c:pt idx="1361">
                  <c:v>41762.607662037037</c:v>
                </c:pt>
                <c:pt idx="1362">
                  <c:v>41762.607719907406</c:v>
                </c:pt>
                <c:pt idx="1363">
                  <c:v>41762.607789351852</c:v>
                </c:pt>
                <c:pt idx="1364">
                  <c:v>41762.607847222222</c:v>
                </c:pt>
                <c:pt idx="1365">
                  <c:v>41762.607905092591</c:v>
                </c:pt>
                <c:pt idx="1366">
                  <c:v>41762.607974537037</c:v>
                </c:pt>
                <c:pt idx="1367">
                  <c:v>41762.608032407406</c:v>
                </c:pt>
                <c:pt idx="1368">
                  <c:v>41762.608090277776</c:v>
                </c:pt>
                <c:pt idx="1369">
                  <c:v>41762.608159722222</c:v>
                </c:pt>
                <c:pt idx="1370">
                  <c:v>41762.608217592591</c:v>
                </c:pt>
                <c:pt idx="1371">
                  <c:v>41762.608275462961</c:v>
                </c:pt>
                <c:pt idx="1372">
                  <c:v>41762.608344907407</c:v>
                </c:pt>
                <c:pt idx="1373">
                  <c:v>41762.608402777776</c:v>
                </c:pt>
                <c:pt idx="1374">
                  <c:v>41762.608460648145</c:v>
                </c:pt>
                <c:pt idx="1375">
                  <c:v>41762.608530092592</c:v>
                </c:pt>
                <c:pt idx="1376">
                  <c:v>41762.608587962961</c:v>
                </c:pt>
                <c:pt idx="1377">
                  <c:v>41762.60864583333</c:v>
                </c:pt>
                <c:pt idx="1378">
                  <c:v>41762.608703703707</c:v>
                </c:pt>
                <c:pt idx="1379">
                  <c:v>41762.608773148146</c:v>
                </c:pt>
                <c:pt idx="1380">
                  <c:v>41762.608831018515</c:v>
                </c:pt>
                <c:pt idx="1381">
                  <c:v>41762.608888888892</c:v>
                </c:pt>
                <c:pt idx="1382">
                  <c:v>41762.608958333331</c:v>
                </c:pt>
                <c:pt idx="1383">
                  <c:v>41762.609016203707</c:v>
                </c:pt>
                <c:pt idx="1384">
                  <c:v>41762.609074074076</c:v>
                </c:pt>
                <c:pt idx="1385">
                  <c:v>41762.609143518515</c:v>
                </c:pt>
                <c:pt idx="1386">
                  <c:v>41762.609201388892</c:v>
                </c:pt>
                <c:pt idx="1387">
                  <c:v>41762.609259259261</c:v>
                </c:pt>
                <c:pt idx="1388">
                  <c:v>41762.6093287037</c:v>
                </c:pt>
                <c:pt idx="1389">
                  <c:v>41762.609386574077</c:v>
                </c:pt>
                <c:pt idx="1390">
                  <c:v>41762.609444444446</c:v>
                </c:pt>
                <c:pt idx="1391">
                  <c:v>41762.609513888892</c:v>
                </c:pt>
                <c:pt idx="1392">
                  <c:v>41762.609571759262</c:v>
                </c:pt>
                <c:pt idx="1393">
                  <c:v>41762.609629629631</c:v>
                </c:pt>
                <c:pt idx="1394">
                  <c:v>41762.609699074077</c:v>
                </c:pt>
                <c:pt idx="1395">
                  <c:v>41762.609756944446</c:v>
                </c:pt>
                <c:pt idx="1396">
                  <c:v>41762.609814814816</c:v>
                </c:pt>
                <c:pt idx="1397">
                  <c:v>41762.609872685185</c:v>
                </c:pt>
                <c:pt idx="1398">
                  <c:v>41762.609942129631</c:v>
                </c:pt>
                <c:pt idx="1399">
                  <c:v>41762.61</c:v>
                </c:pt>
                <c:pt idx="1400">
                  <c:v>41762.61005787037</c:v>
                </c:pt>
                <c:pt idx="1401">
                  <c:v>41762.610127314816</c:v>
                </c:pt>
                <c:pt idx="1402">
                  <c:v>41762.610185185185</c:v>
                </c:pt>
                <c:pt idx="1403">
                  <c:v>41762.610243055555</c:v>
                </c:pt>
                <c:pt idx="1404">
                  <c:v>41762.610312500001</c:v>
                </c:pt>
                <c:pt idx="1405">
                  <c:v>41762.61037037037</c:v>
                </c:pt>
                <c:pt idx="1406">
                  <c:v>41762.61042824074</c:v>
                </c:pt>
                <c:pt idx="1407">
                  <c:v>41762.610497685186</c:v>
                </c:pt>
                <c:pt idx="1408">
                  <c:v>41762.610555555555</c:v>
                </c:pt>
                <c:pt idx="1409">
                  <c:v>41762.610613425924</c:v>
                </c:pt>
                <c:pt idx="1410">
                  <c:v>41762.610682870371</c:v>
                </c:pt>
                <c:pt idx="1411">
                  <c:v>41762.61074074074</c:v>
                </c:pt>
                <c:pt idx="1412">
                  <c:v>41762.610798611109</c:v>
                </c:pt>
                <c:pt idx="1413">
                  <c:v>41762.610868055555</c:v>
                </c:pt>
                <c:pt idx="1414">
                  <c:v>41762.610925925925</c:v>
                </c:pt>
                <c:pt idx="1415">
                  <c:v>41762.610983796294</c:v>
                </c:pt>
                <c:pt idx="1416">
                  <c:v>41762.611041666663</c:v>
                </c:pt>
                <c:pt idx="1417">
                  <c:v>41762.611111111109</c:v>
                </c:pt>
                <c:pt idx="1418">
                  <c:v>41762.611168981479</c:v>
                </c:pt>
                <c:pt idx="1419">
                  <c:v>41762.611226851855</c:v>
                </c:pt>
                <c:pt idx="1420">
                  <c:v>41762.611296296294</c:v>
                </c:pt>
                <c:pt idx="1421">
                  <c:v>41762.611354166664</c:v>
                </c:pt>
                <c:pt idx="1422">
                  <c:v>41762.61141203704</c:v>
                </c:pt>
                <c:pt idx="1423">
                  <c:v>41762.611481481479</c:v>
                </c:pt>
                <c:pt idx="1424">
                  <c:v>41762.611539351848</c:v>
                </c:pt>
                <c:pt idx="1425">
                  <c:v>41762.611597222225</c:v>
                </c:pt>
                <c:pt idx="1426">
                  <c:v>41762.611666666664</c:v>
                </c:pt>
                <c:pt idx="1427">
                  <c:v>41762.611724537041</c:v>
                </c:pt>
                <c:pt idx="1428">
                  <c:v>41762.61178240741</c:v>
                </c:pt>
                <c:pt idx="1429">
                  <c:v>41762.611851851849</c:v>
                </c:pt>
                <c:pt idx="1430">
                  <c:v>41762.611909722225</c:v>
                </c:pt>
                <c:pt idx="1431">
                  <c:v>41762.611967592595</c:v>
                </c:pt>
                <c:pt idx="1432">
                  <c:v>41762.612025462964</c:v>
                </c:pt>
                <c:pt idx="1433">
                  <c:v>41762.61209490741</c:v>
                </c:pt>
                <c:pt idx="1434">
                  <c:v>41762.61215277778</c:v>
                </c:pt>
                <c:pt idx="1435">
                  <c:v>41762.612210648149</c:v>
                </c:pt>
                <c:pt idx="1436">
                  <c:v>41762.612280092595</c:v>
                </c:pt>
                <c:pt idx="1437">
                  <c:v>41762.612337962964</c:v>
                </c:pt>
                <c:pt idx="1438">
                  <c:v>41762.612395833334</c:v>
                </c:pt>
                <c:pt idx="1439">
                  <c:v>41762.61246527778</c:v>
                </c:pt>
                <c:pt idx="1440">
                  <c:v>41762.612523148149</c:v>
                </c:pt>
                <c:pt idx="1441">
                  <c:v>41762.612581018519</c:v>
                </c:pt>
                <c:pt idx="1442">
                  <c:v>41762.612650462965</c:v>
                </c:pt>
                <c:pt idx="1443">
                  <c:v>41762.612708333334</c:v>
                </c:pt>
                <c:pt idx="1444">
                  <c:v>41762.612766203703</c:v>
                </c:pt>
                <c:pt idx="1445">
                  <c:v>41762.612835648149</c:v>
                </c:pt>
                <c:pt idx="1446">
                  <c:v>41762.612893518519</c:v>
                </c:pt>
                <c:pt idx="1447">
                  <c:v>41762.612951388888</c:v>
                </c:pt>
                <c:pt idx="1448">
                  <c:v>41762.613020833334</c:v>
                </c:pt>
                <c:pt idx="1449">
                  <c:v>41762.613078703704</c:v>
                </c:pt>
                <c:pt idx="1450">
                  <c:v>41762.613136574073</c:v>
                </c:pt>
                <c:pt idx="1451">
                  <c:v>41762.613194444442</c:v>
                </c:pt>
                <c:pt idx="1452">
                  <c:v>41762.613263888888</c:v>
                </c:pt>
                <c:pt idx="1453">
                  <c:v>41762.613321759258</c:v>
                </c:pt>
                <c:pt idx="1454">
                  <c:v>41762.613379629627</c:v>
                </c:pt>
                <c:pt idx="1455">
                  <c:v>41762.613449074073</c:v>
                </c:pt>
                <c:pt idx="1456">
                  <c:v>41762.613506944443</c:v>
                </c:pt>
                <c:pt idx="1457">
                  <c:v>41762.613564814812</c:v>
                </c:pt>
                <c:pt idx="1458">
                  <c:v>41762.613634259258</c:v>
                </c:pt>
                <c:pt idx="1459">
                  <c:v>41762.613692129627</c:v>
                </c:pt>
                <c:pt idx="1460">
                  <c:v>41762.613749999997</c:v>
                </c:pt>
                <c:pt idx="1461">
                  <c:v>41762.613819444443</c:v>
                </c:pt>
                <c:pt idx="1462">
                  <c:v>41762.613877314812</c:v>
                </c:pt>
                <c:pt idx="1463">
                  <c:v>41762.613935185182</c:v>
                </c:pt>
                <c:pt idx="1464">
                  <c:v>41762.614004629628</c:v>
                </c:pt>
                <c:pt idx="1465">
                  <c:v>41762.614062499997</c:v>
                </c:pt>
                <c:pt idx="1466">
                  <c:v>41762.614120370374</c:v>
                </c:pt>
                <c:pt idx="1467">
                  <c:v>41762.614189814813</c:v>
                </c:pt>
                <c:pt idx="1468">
                  <c:v>41762.614247685182</c:v>
                </c:pt>
                <c:pt idx="1469">
                  <c:v>41762.614305555559</c:v>
                </c:pt>
                <c:pt idx="1470">
                  <c:v>41762.614363425928</c:v>
                </c:pt>
                <c:pt idx="1471">
                  <c:v>41762.614432870374</c:v>
                </c:pt>
                <c:pt idx="1472">
                  <c:v>41762.614490740743</c:v>
                </c:pt>
                <c:pt idx="1473">
                  <c:v>41762.614548611113</c:v>
                </c:pt>
                <c:pt idx="1474">
                  <c:v>41762.614618055559</c:v>
                </c:pt>
                <c:pt idx="1475">
                  <c:v>41762.614675925928</c:v>
                </c:pt>
                <c:pt idx="1476">
                  <c:v>41762.614733796298</c:v>
                </c:pt>
                <c:pt idx="1477">
                  <c:v>41762.614803240744</c:v>
                </c:pt>
                <c:pt idx="1478">
                  <c:v>41762.614861111113</c:v>
                </c:pt>
                <c:pt idx="1479">
                  <c:v>41762.614918981482</c:v>
                </c:pt>
                <c:pt idx="1480">
                  <c:v>41762.614988425928</c:v>
                </c:pt>
                <c:pt idx="1481">
                  <c:v>41762.615046296298</c:v>
                </c:pt>
                <c:pt idx="1482">
                  <c:v>41762.615104166667</c:v>
                </c:pt>
                <c:pt idx="1483">
                  <c:v>41762.615173611113</c:v>
                </c:pt>
                <c:pt idx="1484">
                  <c:v>41762.615231481483</c:v>
                </c:pt>
                <c:pt idx="1485">
                  <c:v>41762.615289351852</c:v>
                </c:pt>
                <c:pt idx="1486">
                  <c:v>41762.615358796298</c:v>
                </c:pt>
                <c:pt idx="1487">
                  <c:v>41762.615416666667</c:v>
                </c:pt>
                <c:pt idx="1488">
                  <c:v>41762.615474537037</c:v>
                </c:pt>
                <c:pt idx="1489">
                  <c:v>41762.615532407406</c:v>
                </c:pt>
                <c:pt idx="1490">
                  <c:v>41762.615601851852</c:v>
                </c:pt>
                <c:pt idx="1491">
                  <c:v>41762.615659722222</c:v>
                </c:pt>
                <c:pt idx="1492">
                  <c:v>41762.615717592591</c:v>
                </c:pt>
                <c:pt idx="1493">
                  <c:v>41762.615787037037</c:v>
                </c:pt>
                <c:pt idx="1494">
                  <c:v>41762.615844907406</c:v>
                </c:pt>
                <c:pt idx="1495">
                  <c:v>41762.615902777776</c:v>
                </c:pt>
                <c:pt idx="1496">
                  <c:v>41762.615972222222</c:v>
                </c:pt>
                <c:pt idx="1497">
                  <c:v>41762.616030092591</c:v>
                </c:pt>
                <c:pt idx="1498">
                  <c:v>41762.616087962961</c:v>
                </c:pt>
                <c:pt idx="1499">
                  <c:v>41762.616157407407</c:v>
                </c:pt>
                <c:pt idx="1500">
                  <c:v>41762.616215277776</c:v>
                </c:pt>
                <c:pt idx="1501">
                  <c:v>41762.616273148145</c:v>
                </c:pt>
                <c:pt idx="1502">
                  <c:v>41762.616342592592</c:v>
                </c:pt>
                <c:pt idx="1503">
                  <c:v>41762.616400462961</c:v>
                </c:pt>
                <c:pt idx="1504">
                  <c:v>41762.61645833333</c:v>
                </c:pt>
                <c:pt idx="1505">
                  <c:v>41762.616527777776</c:v>
                </c:pt>
                <c:pt idx="1506">
                  <c:v>41762.616585648146</c:v>
                </c:pt>
                <c:pt idx="1507">
                  <c:v>41762.616643518515</c:v>
                </c:pt>
                <c:pt idx="1508">
                  <c:v>41762.616701388892</c:v>
                </c:pt>
                <c:pt idx="1509">
                  <c:v>41762.616770833331</c:v>
                </c:pt>
                <c:pt idx="1510">
                  <c:v>41762.616828703707</c:v>
                </c:pt>
                <c:pt idx="1511">
                  <c:v>41762.616886574076</c:v>
                </c:pt>
                <c:pt idx="1512">
                  <c:v>41762.616956018515</c:v>
                </c:pt>
                <c:pt idx="1513">
                  <c:v>41762.617013888892</c:v>
                </c:pt>
                <c:pt idx="1514">
                  <c:v>41762.617071759261</c:v>
                </c:pt>
                <c:pt idx="1515">
                  <c:v>41762.6171412037</c:v>
                </c:pt>
                <c:pt idx="1516">
                  <c:v>41762.617199074077</c:v>
                </c:pt>
                <c:pt idx="1517">
                  <c:v>41762.617256944446</c:v>
                </c:pt>
                <c:pt idx="1518">
                  <c:v>41762.617326388892</c:v>
                </c:pt>
                <c:pt idx="1519">
                  <c:v>41762.617384259262</c:v>
                </c:pt>
                <c:pt idx="1520">
                  <c:v>41762.617442129631</c:v>
                </c:pt>
                <c:pt idx="1521">
                  <c:v>41762.617511574077</c:v>
                </c:pt>
                <c:pt idx="1522">
                  <c:v>41762.617569444446</c:v>
                </c:pt>
                <c:pt idx="1523">
                  <c:v>41762.617627314816</c:v>
                </c:pt>
                <c:pt idx="1524">
                  <c:v>41762.617685185185</c:v>
                </c:pt>
                <c:pt idx="1525">
                  <c:v>41762.617754629631</c:v>
                </c:pt>
                <c:pt idx="1526">
                  <c:v>41762.617812500001</c:v>
                </c:pt>
                <c:pt idx="1527">
                  <c:v>41762.61787037037</c:v>
                </c:pt>
                <c:pt idx="1528">
                  <c:v>41762.617939814816</c:v>
                </c:pt>
                <c:pt idx="1529">
                  <c:v>41762.617997685185</c:v>
                </c:pt>
                <c:pt idx="1530">
                  <c:v>41762.618055555555</c:v>
                </c:pt>
                <c:pt idx="1531">
                  <c:v>41762.618125000001</c:v>
                </c:pt>
                <c:pt idx="1532">
                  <c:v>41762.61818287037</c:v>
                </c:pt>
                <c:pt idx="1533">
                  <c:v>41762.61824074074</c:v>
                </c:pt>
                <c:pt idx="1534">
                  <c:v>41762.618310185186</c:v>
                </c:pt>
                <c:pt idx="1535">
                  <c:v>41762.618368055555</c:v>
                </c:pt>
                <c:pt idx="1536">
                  <c:v>41762.618425925924</c:v>
                </c:pt>
                <c:pt idx="1537">
                  <c:v>41762.618495370371</c:v>
                </c:pt>
                <c:pt idx="1538">
                  <c:v>41762.61855324074</c:v>
                </c:pt>
                <c:pt idx="1539">
                  <c:v>41762.618611111109</c:v>
                </c:pt>
                <c:pt idx="1540">
                  <c:v>41762.618680555555</c:v>
                </c:pt>
                <c:pt idx="1541">
                  <c:v>41762.618738425925</c:v>
                </c:pt>
                <c:pt idx="1542">
                  <c:v>41762.618796296294</c:v>
                </c:pt>
                <c:pt idx="1543">
                  <c:v>41762.618854166663</c:v>
                </c:pt>
                <c:pt idx="1544">
                  <c:v>41762.618923611109</c:v>
                </c:pt>
                <c:pt idx="1545">
                  <c:v>41762.618981481479</c:v>
                </c:pt>
                <c:pt idx="1546">
                  <c:v>41762.619039351855</c:v>
                </c:pt>
                <c:pt idx="1547">
                  <c:v>41762.619108796294</c:v>
                </c:pt>
                <c:pt idx="1548">
                  <c:v>41762.619166666664</c:v>
                </c:pt>
                <c:pt idx="1549">
                  <c:v>41762.61922453704</c:v>
                </c:pt>
                <c:pt idx="1550">
                  <c:v>41762.619293981479</c:v>
                </c:pt>
                <c:pt idx="1551">
                  <c:v>41762.619351851848</c:v>
                </c:pt>
                <c:pt idx="1552">
                  <c:v>41762.619409722225</c:v>
                </c:pt>
                <c:pt idx="1553">
                  <c:v>41762.619479166664</c:v>
                </c:pt>
                <c:pt idx="1554">
                  <c:v>41762.619537037041</c:v>
                </c:pt>
                <c:pt idx="1555">
                  <c:v>41762.61959490741</c:v>
                </c:pt>
                <c:pt idx="1556">
                  <c:v>41762.619664351849</c:v>
                </c:pt>
                <c:pt idx="1557">
                  <c:v>41762.619722222225</c:v>
                </c:pt>
                <c:pt idx="1558">
                  <c:v>41762.619780092595</c:v>
                </c:pt>
                <c:pt idx="1559">
                  <c:v>41762.619849537034</c:v>
                </c:pt>
                <c:pt idx="1560">
                  <c:v>41762.61990740741</c:v>
                </c:pt>
                <c:pt idx="1561">
                  <c:v>41762.61996527778</c:v>
                </c:pt>
                <c:pt idx="1562">
                  <c:v>41762.620023148149</c:v>
                </c:pt>
                <c:pt idx="1563">
                  <c:v>41762.620092592595</c:v>
                </c:pt>
                <c:pt idx="1564">
                  <c:v>41762.620150462964</c:v>
                </c:pt>
                <c:pt idx="1565">
                  <c:v>41762.620208333334</c:v>
                </c:pt>
                <c:pt idx="1566">
                  <c:v>41762.62027777778</c:v>
                </c:pt>
                <c:pt idx="1567">
                  <c:v>41762.620335648149</c:v>
                </c:pt>
                <c:pt idx="1568">
                  <c:v>41762.620393518519</c:v>
                </c:pt>
                <c:pt idx="1569">
                  <c:v>41762.620462962965</c:v>
                </c:pt>
                <c:pt idx="1570">
                  <c:v>41762.620520833334</c:v>
                </c:pt>
                <c:pt idx="1571">
                  <c:v>41762.620578703703</c:v>
                </c:pt>
                <c:pt idx="1572">
                  <c:v>41762.620648148149</c:v>
                </c:pt>
                <c:pt idx="1573">
                  <c:v>41762.620706018519</c:v>
                </c:pt>
                <c:pt idx="1574">
                  <c:v>41762.620763888888</c:v>
                </c:pt>
                <c:pt idx="1575">
                  <c:v>41762.620833333334</c:v>
                </c:pt>
                <c:pt idx="1576">
                  <c:v>41762.620891203704</c:v>
                </c:pt>
                <c:pt idx="1577">
                  <c:v>41762.620949074073</c:v>
                </c:pt>
                <c:pt idx="1578">
                  <c:v>41762.621018518519</c:v>
                </c:pt>
                <c:pt idx="1579">
                  <c:v>41762.621076388888</c:v>
                </c:pt>
                <c:pt idx="1580">
                  <c:v>41762.621134259258</c:v>
                </c:pt>
                <c:pt idx="1581">
                  <c:v>41762.621192129627</c:v>
                </c:pt>
                <c:pt idx="1582">
                  <c:v>41762.621261574073</c:v>
                </c:pt>
                <c:pt idx="1583">
                  <c:v>41762.621319444443</c:v>
                </c:pt>
                <c:pt idx="1584">
                  <c:v>41762.621377314812</c:v>
                </c:pt>
                <c:pt idx="1585">
                  <c:v>41762.621446759258</c:v>
                </c:pt>
                <c:pt idx="1586">
                  <c:v>41762.621504629627</c:v>
                </c:pt>
                <c:pt idx="1587">
                  <c:v>41762.621562499997</c:v>
                </c:pt>
                <c:pt idx="1588">
                  <c:v>41762.621631944443</c:v>
                </c:pt>
                <c:pt idx="1589">
                  <c:v>41762.621689814812</c:v>
                </c:pt>
                <c:pt idx="1590">
                  <c:v>41762.621747685182</c:v>
                </c:pt>
                <c:pt idx="1591">
                  <c:v>41762.621817129628</c:v>
                </c:pt>
                <c:pt idx="1592">
                  <c:v>41762.621874999997</c:v>
                </c:pt>
                <c:pt idx="1593">
                  <c:v>41762.621932870374</c:v>
                </c:pt>
                <c:pt idx="1594">
                  <c:v>41762.622002314813</c:v>
                </c:pt>
                <c:pt idx="1595">
                  <c:v>41762.622060185182</c:v>
                </c:pt>
                <c:pt idx="1596">
                  <c:v>41762.622118055559</c:v>
                </c:pt>
                <c:pt idx="1597">
                  <c:v>41762.622175925928</c:v>
                </c:pt>
                <c:pt idx="1598">
                  <c:v>41762.622245370374</c:v>
                </c:pt>
                <c:pt idx="1599">
                  <c:v>41762.622303240743</c:v>
                </c:pt>
                <c:pt idx="1600">
                  <c:v>41762.622361111113</c:v>
                </c:pt>
                <c:pt idx="1601">
                  <c:v>41762.622430555559</c:v>
                </c:pt>
                <c:pt idx="1602">
                  <c:v>41762.622488425928</c:v>
                </c:pt>
                <c:pt idx="1603">
                  <c:v>41762.622546296298</c:v>
                </c:pt>
                <c:pt idx="1604">
                  <c:v>41762.622615740744</c:v>
                </c:pt>
                <c:pt idx="1605">
                  <c:v>41762.622673611113</c:v>
                </c:pt>
                <c:pt idx="1606">
                  <c:v>41762.622731481482</c:v>
                </c:pt>
                <c:pt idx="1607">
                  <c:v>41762.622800925928</c:v>
                </c:pt>
                <c:pt idx="1608">
                  <c:v>41762.622858796298</c:v>
                </c:pt>
                <c:pt idx="1609">
                  <c:v>41762.622916666667</c:v>
                </c:pt>
                <c:pt idx="1610">
                  <c:v>41762.622986111113</c:v>
                </c:pt>
                <c:pt idx="1611">
                  <c:v>41762.623043981483</c:v>
                </c:pt>
                <c:pt idx="1612">
                  <c:v>41762.623101851852</c:v>
                </c:pt>
                <c:pt idx="1613">
                  <c:v>41762.623171296298</c:v>
                </c:pt>
                <c:pt idx="1614">
                  <c:v>41762.623229166667</c:v>
                </c:pt>
                <c:pt idx="1615">
                  <c:v>41762.623287037037</c:v>
                </c:pt>
                <c:pt idx="1616">
                  <c:v>41762.623344907406</c:v>
                </c:pt>
                <c:pt idx="1617">
                  <c:v>41762.623414351852</c:v>
                </c:pt>
                <c:pt idx="1618">
                  <c:v>41762.623472222222</c:v>
                </c:pt>
                <c:pt idx="1619">
                  <c:v>41762.623530092591</c:v>
                </c:pt>
                <c:pt idx="1620">
                  <c:v>41762.623599537037</c:v>
                </c:pt>
                <c:pt idx="1621">
                  <c:v>41762.623657407406</c:v>
                </c:pt>
                <c:pt idx="1622">
                  <c:v>41762.623715277776</c:v>
                </c:pt>
                <c:pt idx="1623">
                  <c:v>41762.623784722222</c:v>
                </c:pt>
                <c:pt idx="1624">
                  <c:v>41762.623842592591</c:v>
                </c:pt>
                <c:pt idx="1625">
                  <c:v>41762.623900462961</c:v>
                </c:pt>
                <c:pt idx="1626">
                  <c:v>41762.623969907407</c:v>
                </c:pt>
                <c:pt idx="1627">
                  <c:v>41762.624027777776</c:v>
                </c:pt>
                <c:pt idx="1628">
                  <c:v>41762.624085648145</c:v>
                </c:pt>
                <c:pt idx="1629">
                  <c:v>41762.624155092592</c:v>
                </c:pt>
                <c:pt idx="1630">
                  <c:v>41762.624212962961</c:v>
                </c:pt>
                <c:pt idx="1631">
                  <c:v>41762.62427083333</c:v>
                </c:pt>
                <c:pt idx="1632">
                  <c:v>41762.624340277776</c:v>
                </c:pt>
                <c:pt idx="1633">
                  <c:v>41762.624398148146</c:v>
                </c:pt>
                <c:pt idx="1634">
                  <c:v>41762.624456018515</c:v>
                </c:pt>
                <c:pt idx="1635">
                  <c:v>41762.624513888892</c:v>
                </c:pt>
                <c:pt idx="1636">
                  <c:v>41762.624583333331</c:v>
                </c:pt>
                <c:pt idx="1637">
                  <c:v>41762.624641203707</c:v>
                </c:pt>
                <c:pt idx="1638">
                  <c:v>41762.624699074076</c:v>
                </c:pt>
                <c:pt idx="1639">
                  <c:v>41762.624768518515</c:v>
                </c:pt>
                <c:pt idx="1640">
                  <c:v>41762.624826388892</c:v>
                </c:pt>
                <c:pt idx="1641">
                  <c:v>41762.624884259261</c:v>
                </c:pt>
                <c:pt idx="1642">
                  <c:v>41762.6249537037</c:v>
                </c:pt>
                <c:pt idx="1643">
                  <c:v>41762.625011574077</c:v>
                </c:pt>
                <c:pt idx="1644">
                  <c:v>41762.625069444446</c:v>
                </c:pt>
                <c:pt idx="1645">
                  <c:v>41762.625138888892</c:v>
                </c:pt>
                <c:pt idx="1646">
                  <c:v>41762.625196759262</c:v>
                </c:pt>
                <c:pt idx="1647">
                  <c:v>41762.625254629631</c:v>
                </c:pt>
                <c:pt idx="1648">
                  <c:v>41762.625324074077</c:v>
                </c:pt>
                <c:pt idx="1649">
                  <c:v>41762.625381944446</c:v>
                </c:pt>
                <c:pt idx="1650">
                  <c:v>41762.625439814816</c:v>
                </c:pt>
                <c:pt idx="1651">
                  <c:v>41762.625509259262</c:v>
                </c:pt>
                <c:pt idx="1652">
                  <c:v>41762.625567129631</c:v>
                </c:pt>
                <c:pt idx="1653">
                  <c:v>41762.625625000001</c:v>
                </c:pt>
                <c:pt idx="1654">
                  <c:v>41762.62568287037</c:v>
                </c:pt>
                <c:pt idx="1655">
                  <c:v>41762.625752314816</c:v>
                </c:pt>
                <c:pt idx="1656">
                  <c:v>41762.625810185185</c:v>
                </c:pt>
                <c:pt idx="1657">
                  <c:v>41762.625868055555</c:v>
                </c:pt>
                <c:pt idx="1658">
                  <c:v>41762.625937500001</c:v>
                </c:pt>
                <c:pt idx="1659">
                  <c:v>41762.62599537037</c:v>
                </c:pt>
                <c:pt idx="1660">
                  <c:v>41762.62605324074</c:v>
                </c:pt>
                <c:pt idx="1661">
                  <c:v>41762.626122685186</c:v>
                </c:pt>
                <c:pt idx="1662">
                  <c:v>41762.626180555555</c:v>
                </c:pt>
                <c:pt idx="1663">
                  <c:v>41762.626238425924</c:v>
                </c:pt>
                <c:pt idx="1664">
                  <c:v>41762.626307870371</c:v>
                </c:pt>
                <c:pt idx="1665">
                  <c:v>41762.62636574074</c:v>
                </c:pt>
                <c:pt idx="1666">
                  <c:v>41762.626423611109</c:v>
                </c:pt>
                <c:pt idx="1667">
                  <c:v>41762.626493055555</c:v>
                </c:pt>
                <c:pt idx="1668">
                  <c:v>41762.626550925925</c:v>
                </c:pt>
                <c:pt idx="1669">
                  <c:v>41762.626608796294</c:v>
                </c:pt>
                <c:pt idx="1670">
                  <c:v>41762.626666666663</c:v>
                </c:pt>
                <c:pt idx="1671">
                  <c:v>41762.626736111109</c:v>
                </c:pt>
                <c:pt idx="1672">
                  <c:v>41762.626793981479</c:v>
                </c:pt>
                <c:pt idx="1673">
                  <c:v>41762.626851851855</c:v>
                </c:pt>
                <c:pt idx="1674">
                  <c:v>41762.626921296294</c:v>
                </c:pt>
                <c:pt idx="1675">
                  <c:v>41762.626979166664</c:v>
                </c:pt>
                <c:pt idx="1676">
                  <c:v>41762.62703703704</c:v>
                </c:pt>
                <c:pt idx="1677">
                  <c:v>41762.627106481479</c:v>
                </c:pt>
                <c:pt idx="1678">
                  <c:v>41762.627164351848</c:v>
                </c:pt>
                <c:pt idx="1679">
                  <c:v>41762.627222222225</c:v>
                </c:pt>
                <c:pt idx="1680">
                  <c:v>41762.627291666664</c:v>
                </c:pt>
                <c:pt idx="1681">
                  <c:v>41762.627349537041</c:v>
                </c:pt>
                <c:pt idx="1682">
                  <c:v>41762.62740740741</c:v>
                </c:pt>
                <c:pt idx="1683">
                  <c:v>41762.627476851849</c:v>
                </c:pt>
                <c:pt idx="1684">
                  <c:v>41762.627534722225</c:v>
                </c:pt>
                <c:pt idx="1685">
                  <c:v>41762.627592592595</c:v>
                </c:pt>
                <c:pt idx="1686">
                  <c:v>41762.627662037034</c:v>
                </c:pt>
                <c:pt idx="1687">
                  <c:v>41762.62771990741</c:v>
                </c:pt>
                <c:pt idx="1688">
                  <c:v>41762.62777777778</c:v>
                </c:pt>
                <c:pt idx="1689">
                  <c:v>41762.627835648149</c:v>
                </c:pt>
                <c:pt idx="1690">
                  <c:v>41762.627905092595</c:v>
                </c:pt>
                <c:pt idx="1691">
                  <c:v>41762.627962962964</c:v>
                </c:pt>
                <c:pt idx="1692">
                  <c:v>41762.628020833334</c:v>
                </c:pt>
                <c:pt idx="1693">
                  <c:v>41762.62809027778</c:v>
                </c:pt>
                <c:pt idx="1694">
                  <c:v>41762.628148148149</c:v>
                </c:pt>
                <c:pt idx="1695">
                  <c:v>41762.628206018519</c:v>
                </c:pt>
                <c:pt idx="1696">
                  <c:v>41762.628275462965</c:v>
                </c:pt>
                <c:pt idx="1697">
                  <c:v>41762.628333333334</c:v>
                </c:pt>
                <c:pt idx="1698">
                  <c:v>41762.628391203703</c:v>
                </c:pt>
                <c:pt idx="1699">
                  <c:v>41762.628460648149</c:v>
                </c:pt>
                <c:pt idx="1700">
                  <c:v>41762.628518518519</c:v>
                </c:pt>
                <c:pt idx="1701">
                  <c:v>41762.628576388888</c:v>
                </c:pt>
                <c:pt idx="1702">
                  <c:v>41762.628645833334</c:v>
                </c:pt>
                <c:pt idx="1703">
                  <c:v>41762.628703703704</c:v>
                </c:pt>
                <c:pt idx="1704">
                  <c:v>41762.628761574073</c:v>
                </c:pt>
                <c:pt idx="1705">
                  <c:v>41762.628831018519</c:v>
                </c:pt>
                <c:pt idx="1706">
                  <c:v>41762.628888888888</c:v>
                </c:pt>
                <c:pt idx="1707">
                  <c:v>41762.628946759258</c:v>
                </c:pt>
                <c:pt idx="1708">
                  <c:v>41762.629004629627</c:v>
                </c:pt>
                <c:pt idx="1709">
                  <c:v>41762.629074074073</c:v>
                </c:pt>
                <c:pt idx="1710">
                  <c:v>41762.629131944443</c:v>
                </c:pt>
                <c:pt idx="1711">
                  <c:v>41762.629189814812</c:v>
                </c:pt>
                <c:pt idx="1712">
                  <c:v>41762.629259259258</c:v>
                </c:pt>
                <c:pt idx="1713">
                  <c:v>41762.629317129627</c:v>
                </c:pt>
                <c:pt idx="1714">
                  <c:v>41762.629374999997</c:v>
                </c:pt>
                <c:pt idx="1715">
                  <c:v>41762.629444444443</c:v>
                </c:pt>
                <c:pt idx="1716">
                  <c:v>41762.629502314812</c:v>
                </c:pt>
                <c:pt idx="1717">
                  <c:v>41762.629560185182</c:v>
                </c:pt>
                <c:pt idx="1718">
                  <c:v>41762.629629629628</c:v>
                </c:pt>
                <c:pt idx="1719">
                  <c:v>41762.629687499997</c:v>
                </c:pt>
                <c:pt idx="1720">
                  <c:v>41762.629745370374</c:v>
                </c:pt>
                <c:pt idx="1721">
                  <c:v>41762.629814814813</c:v>
                </c:pt>
                <c:pt idx="1722">
                  <c:v>41762.629872685182</c:v>
                </c:pt>
                <c:pt idx="1723">
                  <c:v>41762.629930555559</c:v>
                </c:pt>
                <c:pt idx="1724">
                  <c:v>41762.629999999997</c:v>
                </c:pt>
                <c:pt idx="1725">
                  <c:v>41762.630057870374</c:v>
                </c:pt>
                <c:pt idx="1726">
                  <c:v>41762.630115740743</c:v>
                </c:pt>
                <c:pt idx="1727">
                  <c:v>41762.630173611113</c:v>
                </c:pt>
                <c:pt idx="1728">
                  <c:v>41762.630243055559</c:v>
                </c:pt>
                <c:pt idx="1729">
                  <c:v>41762.630300925928</c:v>
                </c:pt>
                <c:pt idx="1730">
                  <c:v>41762.630358796298</c:v>
                </c:pt>
                <c:pt idx="1731">
                  <c:v>41762.630428240744</c:v>
                </c:pt>
                <c:pt idx="1732">
                  <c:v>41762.630486111113</c:v>
                </c:pt>
                <c:pt idx="1733">
                  <c:v>41762.630543981482</c:v>
                </c:pt>
                <c:pt idx="1734">
                  <c:v>41762.630613425928</c:v>
                </c:pt>
                <c:pt idx="1735">
                  <c:v>41762.630671296298</c:v>
                </c:pt>
                <c:pt idx="1736">
                  <c:v>41762.630729166667</c:v>
                </c:pt>
                <c:pt idx="1737">
                  <c:v>41762.630798611113</c:v>
                </c:pt>
                <c:pt idx="1738">
                  <c:v>41762.630856481483</c:v>
                </c:pt>
                <c:pt idx="1739">
                  <c:v>41762.630914351852</c:v>
                </c:pt>
                <c:pt idx="1740">
                  <c:v>41762.630983796298</c:v>
                </c:pt>
                <c:pt idx="1741">
                  <c:v>41762.631041666667</c:v>
                </c:pt>
                <c:pt idx="1742">
                  <c:v>41762.631099537037</c:v>
                </c:pt>
                <c:pt idx="1743">
                  <c:v>41762.631168981483</c:v>
                </c:pt>
                <c:pt idx="1744">
                  <c:v>41762.631226851852</c:v>
                </c:pt>
                <c:pt idx="1745">
                  <c:v>41762.631284722222</c:v>
                </c:pt>
                <c:pt idx="1746">
                  <c:v>41762.631342592591</c:v>
                </c:pt>
                <c:pt idx="1747">
                  <c:v>41762.631412037037</c:v>
                </c:pt>
                <c:pt idx="1748">
                  <c:v>41762.631469907406</c:v>
                </c:pt>
                <c:pt idx="1749">
                  <c:v>41762.631527777776</c:v>
                </c:pt>
                <c:pt idx="1750">
                  <c:v>41762.631597222222</c:v>
                </c:pt>
                <c:pt idx="1751">
                  <c:v>41762.631655092591</c:v>
                </c:pt>
                <c:pt idx="1752">
                  <c:v>41762.631712962961</c:v>
                </c:pt>
                <c:pt idx="1753">
                  <c:v>41762.631782407407</c:v>
                </c:pt>
                <c:pt idx="1754">
                  <c:v>41762.631840277776</c:v>
                </c:pt>
                <c:pt idx="1755">
                  <c:v>41762.631898148145</c:v>
                </c:pt>
                <c:pt idx="1756">
                  <c:v>41762.631967592592</c:v>
                </c:pt>
                <c:pt idx="1757">
                  <c:v>41762.632025462961</c:v>
                </c:pt>
                <c:pt idx="1758">
                  <c:v>41762.63208333333</c:v>
                </c:pt>
                <c:pt idx="1759">
                  <c:v>41762.632152777776</c:v>
                </c:pt>
                <c:pt idx="1760">
                  <c:v>41762.632210648146</c:v>
                </c:pt>
                <c:pt idx="1761">
                  <c:v>41762.632268518515</c:v>
                </c:pt>
                <c:pt idx="1762">
                  <c:v>41762.632337962961</c:v>
                </c:pt>
                <c:pt idx="1763">
                  <c:v>41762.632395833331</c:v>
                </c:pt>
                <c:pt idx="1764">
                  <c:v>41762.632453703707</c:v>
                </c:pt>
                <c:pt idx="1765">
                  <c:v>41762.632511574076</c:v>
                </c:pt>
                <c:pt idx="1766">
                  <c:v>41762.632581018515</c:v>
                </c:pt>
                <c:pt idx="1767">
                  <c:v>41762.632638888892</c:v>
                </c:pt>
                <c:pt idx="1768">
                  <c:v>41762.632696759261</c:v>
                </c:pt>
                <c:pt idx="1769">
                  <c:v>41762.6327662037</c:v>
                </c:pt>
                <c:pt idx="1770">
                  <c:v>41762.632824074077</c:v>
                </c:pt>
                <c:pt idx="1771">
                  <c:v>41762.632881944446</c:v>
                </c:pt>
                <c:pt idx="1772">
                  <c:v>41762.632951388892</c:v>
                </c:pt>
                <c:pt idx="1773">
                  <c:v>41762.633009259262</c:v>
                </c:pt>
                <c:pt idx="1774">
                  <c:v>41762.633067129631</c:v>
                </c:pt>
                <c:pt idx="1775">
                  <c:v>41762.633136574077</c:v>
                </c:pt>
                <c:pt idx="1776">
                  <c:v>41762.633194444446</c:v>
                </c:pt>
                <c:pt idx="1777">
                  <c:v>41762.633252314816</c:v>
                </c:pt>
                <c:pt idx="1778">
                  <c:v>41762.633321759262</c:v>
                </c:pt>
                <c:pt idx="1779">
                  <c:v>41762.633379629631</c:v>
                </c:pt>
                <c:pt idx="1780">
                  <c:v>41762.633437500001</c:v>
                </c:pt>
                <c:pt idx="1781">
                  <c:v>41762.63349537037</c:v>
                </c:pt>
                <c:pt idx="1782">
                  <c:v>41762.633564814816</c:v>
                </c:pt>
                <c:pt idx="1783">
                  <c:v>41762.633622685185</c:v>
                </c:pt>
                <c:pt idx="1784">
                  <c:v>41762.633680555555</c:v>
                </c:pt>
                <c:pt idx="1785">
                  <c:v>41762.633750000001</c:v>
                </c:pt>
                <c:pt idx="1786">
                  <c:v>41762.63380787037</c:v>
                </c:pt>
                <c:pt idx="1787">
                  <c:v>41762.63386574074</c:v>
                </c:pt>
                <c:pt idx="1788">
                  <c:v>41762.633935185186</c:v>
                </c:pt>
                <c:pt idx="1789">
                  <c:v>41762.633993055555</c:v>
                </c:pt>
                <c:pt idx="1790">
                  <c:v>41762.634050925924</c:v>
                </c:pt>
                <c:pt idx="1791">
                  <c:v>41762.634120370371</c:v>
                </c:pt>
                <c:pt idx="1792">
                  <c:v>41762.63417824074</c:v>
                </c:pt>
                <c:pt idx="1793">
                  <c:v>41762.634236111109</c:v>
                </c:pt>
                <c:pt idx="1794">
                  <c:v>41762.634305555555</c:v>
                </c:pt>
                <c:pt idx="1795">
                  <c:v>41762.634363425925</c:v>
                </c:pt>
                <c:pt idx="1796">
                  <c:v>41762.634421296294</c:v>
                </c:pt>
                <c:pt idx="1797">
                  <c:v>41762.63449074074</c:v>
                </c:pt>
                <c:pt idx="1798">
                  <c:v>41762.634548611109</c:v>
                </c:pt>
                <c:pt idx="1799">
                  <c:v>41762.634606481479</c:v>
                </c:pt>
                <c:pt idx="1800">
                  <c:v>41762.634664351855</c:v>
                </c:pt>
                <c:pt idx="1801">
                  <c:v>41762.634733796294</c:v>
                </c:pt>
                <c:pt idx="1802">
                  <c:v>41762.634791666664</c:v>
                </c:pt>
                <c:pt idx="1803">
                  <c:v>41762.63484953704</c:v>
                </c:pt>
                <c:pt idx="1804">
                  <c:v>41762.634918981479</c:v>
                </c:pt>
                <c:pt idx="1805">
                  <c:v>41762.634976851848</c:v>
                </c:pt>
                <c:pt idx="1806">
                  <c:v>41762.635034722225</c:v>
                </c:pt>
                <c:pt idx="1807">
                  <c:v>41762.635104166664</c:v>
                </c:pt>
                <c:pt idx="1808">
                  <c:v>41762.635162037041</c:v>
                </c:pt>
                <c:pt idx="1809">
                  <c:v>41762.63521990741</c:v>
                </c:pt>
                <c:pt idx="1810">
                  <c:v>41762.635289351849</c:v>
                </c:pt>
                <c:pt idx="1811">
                  <c:v>41762.635347222225</c:v>
                </c:pt>
                <c:pt idx="1812">
                  <c:v>41762.635405092595</c:v>
                </c:pt>
                <c:pt idx="1813">
                  <c:v>41762.635474537034</c:v>
                </c:pt>
                <c:pt idx="1814">
                  <c:v>41762.63553240741</c:v>
                </c:pt>
                <c:pt idx="1815">
                  <c:v>41762.63559027778</c:v>
                </c:pt>
                <c:pt idx="1816">
                  <c:v>41762.635659722226</c:v>
                </c:pt>
                <c:pt idx="1817">
                  <c:v>41762.635717592595</c:v>
                </c:pt>
                <c:pt idx="1818">
                  <c:v>41762.635775462964</c:v>
                </c:pt>
                <c:pt idx="1819">
                  <c:v>41762.635833333334</c:v>
                </c:pt>
                <c:pt idx="1820">
                  <c:v>41762.63590277778</c:v>
                </c:pt>
                <c:pt idx="1821">
                  <c:v>41762.635960648149</c:v>
                </c:pt>
                <c:pt idx="1822">
                  <c:v>41762.636018518519</c:v>
                </c:pt>
                <c:pt idx="1823">
                  <c:v>41762.636087962965</c:v>
                </c:pt>
                <c:pt idx="1824">
                  <c:v>41762.636145833334</c:v>
                </c:pt>
                <c:pt idx="1825">
                  <c:v>41762.636203703703</c:v>
                </c:pt>
                <c:pt idx="1826">
                  <c:v>41762.636273148149</c:v>
                </c:pt>
                <c:pt idx="1827">
                  <c:v>41762.636331018519</c:v>
                </c:pt>
                <c:pt idx="1828">
                  <c:v>41762.636388888888</c:v>
                </c:pt>
                <c:pt idx="1829">
                  <c:v>41762.636458333334</c:v>
                </c:pt>
                <c:pt idx="1830">
                  <c:v>41762.636516203704</c:v>
                </c:pt>
                <c:pt idx="1831">
                  <c:v>41762.636574074073</c:v>
                </c:pt>
                <c:pt idx="1832">
                  <c:v>41762.636643518519</c:v>
                </c:pt>
                <c:pt idx="1833">
                  <c:v>41762.636701388888</c:v>
                </c:pt>
                <c:pt idx="1834">
                  <c:v>41762.636759259258</c:v>
                </c:pt>
                <c:pt idx="1835">
                  <c:v>41762.636828703704</c:v>
                </c:pt>
                <c:pt idx="1836">
                  <c:v>41762.636886574073</c:v>
                </c:pt>
                <c:pt idx="1837">
                  <c:v>41762.636944444443</c:v>
                </c:pt>
                <c:pt idx="1838">
                  <c:v>41762.637002314812</c:v>
                </c:pt>
                <c:pt idx="1839">
                  <c:v>41762.637071759258</c:v>
                </c:pt>
                <c:pt idx="1840">
                  <c:v>41762.637129629627</c:v>
                </c:pt>
                <c:pt idx="1841">
                  <c:v>41762.637187499997</c:v>
                </c:pt>
                <c:pt idx="1842">
                  <c:v>41762.637256944443</c:v>
                </c:pt>
                <c:pt idx="1843">
                  <c:v>41762.637314814812</c:v>
                </c:pt>
                <c:pt idx="1844">
                  <c:v>41762.637372685182</c:v>
                </c:pt>
                <c:pt idx="1845">
                  <c:v>41762.637442129628</c:v>
                </c:pt>
                <c:pt idx="1846">
                  <c:v>41762.637499999997</c:v>
                </c:pt>
                <c:pt idx="1847">
                  <c:v>41762.637557870374</c:v>
                </c:pt>
                <c:pt idx="1848">
                  <c:v>41762.637627314813</c:v>
                </c:pt>
                <c:pt idx="1849">
                  <c:v>41762.637685185182</c:v>
                </c:pt>
                <c:pt idx="1850">
                  <c:v>41762.637743055559</c:v>
                </c:pt>
                <c:pt idx="1851">
                  <c:v>41762.637812499997</c:v>
                </c:pt>
                <c:pt idx="1852">
                  <c:v>41762.637870370374</c:v>
                </c:pt>
                <c:pt idx="1853">
                  <c:v>41762.637928240743</c:v>
                </c:pt>
                <c:pt idx="1854">
                  <c:v>41762.637997685182</c:v>
                </c:pt>
                <c:pt idx="1855">
                  <c:v>41762.638055555559</c:v>
                </c:pt>
                <c:pt idx="1856">
                  <c:v>41762.638113425928</c:v>
                </c:pt>
                <c:pt idx="1857">
                  <c:v>41762.638171296298</c:v>
                </c:pt>
                <c:pt idx="1858">
                  <c:v>41762.638240740744</c:v>
                </c:pt>
                <c:pt idx="1859">
                  <c:v>41762.638298611113</c:v>
                </c:pt>
                <c:pt idx="1860">
                  <c:v>41762.638356481482</c:v>
                </c:pt>
                <c:pt idx="1861">
                  <c:v>41762.638425925928</c:v>
                </c:pt>
                <c:pt idx="1862">
                  <c:v>41762.638483796298</c:v>
                </c:pt>
                <c:pt idx="1863">
                  <c:v>41762.638541666667</c:v>
                </c:pt>
                <c:pt idx="1864">
                  <c:v>41762.638611111113</c:v>
                </c:pt>
                <c:pt idx="1865">
                  <c:v>41762.638668981483</c:v>
                </c:pt>
                <c:pt idx="1866">
                  <c:v>41762.638726851852</c:v>
                </c:pt>
                <c:pt idx="1867">
                  <c:v>41762.638796296298</c:v>
                </c:pt>
                <c:pt idx="1868">
                  <c:v>41762.638854166667</c:v>
                </c:pt>
                <c:pt idx="1869">
                  <c:v>41762.638912037037</c:v>
                </c:pt>
                <c:pt idx="1870">
                  <c:v>41762.638981481483</c:v>
                </c:pt>
                <c:pt idx="1871">
                  <c:v>41762.639039351852</c:v>
                </c:pt>
                <c:pt idx="1872">
                  <c:v>41762.639097222222</c:v>
                </c:pt>
                <c:pt idx="1873">
                  <c:v>41762.639155092591</c:v>
                </c:pt>
                <c:pt idx="1874">
                  <c:v>41762.639224537037</c:v>
                </c:pt>
                <c:pt idx="1875">
                  <c:v>41762.639282407406</c:v>
                </c:pt>
                <c:pt idx="1876">
                  <c:v>41762.639340277776</c:v>
                </c:pt>
                <c:pt idx="1877">
                  <c:v>41762.639409722222</c:v>
                </c:pt>
                <c:pt idx="1878">
                  <c:v>41762.639467592591</c:v>
                </c:pt>
                <c:pt idx="1879">
                  <c:v>41762.639525462961</c:v>
                </c:pt>
                <c:pt idx="1880">
                  <c:v>41762.639594907407</c:v>
                </c:pt>
                <c:pt idx="1881">
                  <c:v>41762.639652777776</c:v>
                </c:pt>
                <c:pt idx="1882">
                  <c:v>41762.639710648145</c:v>
                </c:pt>
                <c:pt idx="1883">
                  <c:v>41762.639780092592</c:v>
                </c:pt>
                <c:pt idx="1884">
                  <c:v>41762.639837962961</c:v>
                </c:pt>
                <c:pt idx="1885">
                  <c:v>41762.63989583333</c:v>
                </c:pt>
                <c:pt idx="1886">
                  <c:v>41762.639965277776</c:v>
                </c:pt>
                <c:pt idx="1887">
                  <c:v>41762.640023148146</c:v>
                </c:pt>
                <c:pt idx="1888">
                  <c:v>41762.640081018515</c:v>
                </c:pt>
                <c:pt idx="1889">
                  <c:v>41762.640150462961</c:v>
                </c:pt>
                <c:pt idx="1890">
                  <c:v>41762.640208333331</c:v>
                </c:pt>
                <c:pt idx="1891">
                  <c:v>41762.640266203707</c:v>
                </c:pt>
                <c:pt idx="1892">
                  <c:v>41762.640324074076</c:v>
                </c:pt>
                <c:pt idx="1893">
                  <c:v>41762.640393518515</c:v>
                </c:pt>
                <c:pt idx="1894">
                  <c:v>41762.640451388892</c:v>
                </c:pt>
                <c:pt idx="1895">
                  <c:v>41762.640509259261</c:v>
                </c:pt>
                <c:pt idx="1896">
                  <c:v>41762.6405787037</c:v>
                </c:pt>
                <c:pt idx="1897">
                  <c:v>41762.640636574077</c:v>
                </c:pt>
                <c:pt idx="1898">
                  <c:v>41762.640694444446</c:v>
                </c:pt>
                <c:pt idx="1899">
                  <c:v>41762.640763888892</c:v>
                </c:pt>
                <c:pt idx="1900">
                  <c:v>41762.640821759262</c:v>
                </c:pt>
                <c:pt idx="1901">
                  <c:v>41762.640879629631</c:v>
                </c:pt>
                <c:pt idx="1902">
                  <c:v>41762.640949074077</c:v>
                </c:pt>
                <c:pt idx="1903">
                  <c:v>41762.641006944446</c:v>
                </c:pt>
                <c:pt idx="1904">
                  <c:v>41762.641064814816</c:v>
                </c:pt>
                <c:pt idx="1905">
                  <c:v>41762.641134259262</c:v>
                </c:pt>
                <c:pt idx="1906">
                  <c:v>41762.641192129631</c:v>
                </c:pt>
                <c:pt idx="1907">
                  <c:v>41762.641250000001</c:v>
                </c:pt>
                <c:pt idx="1908">
                  <c:v>41762.641319444447</c:v>
                </c:pt>
                <c:pt idx="1909">
                  <c:v>41762.641377314816</c:v>
                </c:pt>
                <c:pt idx="1910">
                  <c:v>41762.641435185185</c:v>
                </c:pt>
                <c:pt idx="1911">
                  <c:v>41762.641493055555</c:v>
                </c:pt>
                <c:pt idx="1912">
                  <c:v>41762.641562500001</c:v>
                </c:pt>
                <c:pt idx="1913">
                  <c:v>41762.64162037037</c:v>
                </c:pt>
                <c:pt idx="1914">
                  <c:v>41762.64167824074</c:v>
                </c:pt>
                <c:pt idx="1915">
                  <c:v>41762.641747685186</c:v>
                </c:pt>
                <c:pt idx="1916">
                  <c:v>41762.641805555555</c:v>
                </c:pt>
                <c:pt idx="1917">
                  <c:v>41762.641863425924</c:v>
                </c:pt>
                <c:pt idx="1918">
                  <c:v>41762.641932870371</c:v>
                </c:pt>
                <c:pt idx="1919">
                  <c:v>41762.64199074074</c:v>
                </c:pt>
                <c:pt idx="1920">
                  <c:v>41762.642048611109</c:v>
                </c:pt>
                <c:pt idx="1921">
                  <c:v>41762.642118055555</c:v>
                </c:pt>
                <c:pt idx="1922">
                  <c:v>41762.642175925925</c:v>
                </c:pt>
                <c:pt idx="1923">
                  <c:v>41762.642233796294</c:v>
                </c:pt>
                <c:pt idx="1924">
                  <c:v>41762.64230324074</c:v>
                </c:pt>
                <c:pt idx="1925">
                  <c:v>41762.642361111109</c:v>
                </c:pt>
                <c:pt idx="1926">
                  <c:v>41762.642418981479</c:v>
                </c:pt>
                <c:pt idx="1927">
                  <c:v>41762.642488425925</c:v>
                </c:pt>
                <c:pt idx="1928">
                  <c:v>41762.642546296294</c:v>
                </c:pt>
                <c:pt idx="1929">
                  <c:v>41762.642604166664</c:v>
                </c:pt>
                <c:pt idx="1930">
                  <c:v>41762.64266203704</c:v>
                </c:pt>
                <c:pt idx="1931">
                  <c:v>41762.642731481479</c:v>
                </c:pt>
                <c:pt idx="1932">
                  <c:v>41762.642789351848</c:v>
                </c:pt>
                <c:pt idx="1933">
                  <c:v>41762.642847222225</c:v>
                </c:pt>
                <c:pt idx="1934">
                  <c:v>41762.642916666664</c:v>
                </c:pt>
                <c:pt idx="1935">
                  <c:v>41762.642974537041</c:v>
                </c:pt>
                <c:pt idx="1936">
                  <c:v>41762.64303240741</c:v>
                </c:pt>
                <c:pt idx="1937">
                  <c:v>41762.643101851849</c:v>
                </c:pt>
                <c:pt idx="1938">
                  <c:v>41762.643159722225</c:v>
                </c:pt>
                <c:pt idx="1939">
                  <c:v>41762.643217592595</c:v>
                </c:pt>
                <c:pt idx="1940">
                  <c:v>41762.643287037034</c:v>
                </c:pt>
                <c:pt idx="1941">
                  <c:v>41762.64334490741</c:v>
                </c:pt>
                <c:pt idx="1942">
                  <c:v>41762.64340277778</c:v>
                </c:pt>
                <c:pt idx="1943">
                  <c:v>41762.643472222226</c:v>
                </c:pt>
                <c:pt idx="1944">
                  <c:v>41762.643530092595</c:v>
                </c:pt>
                <c:pt idx="1945">
                  <c:v>41762.643587962964</c:v>
                </c:pt>
                <c:pt idx="1946">
                  <c:v>41762.643657407411</c:v>
                </c:pt>
                <c:pt idx="1947">
                  <c:v>41762.64371527778</c:v>
                </c:pt>
                <c:pt idx="1948">
                  <c:v>41762.643773148149</c:v>
                </c:pt>
                <c:pt idx="1949">
                  <c:v>41762.643831018519</c:v>
                </c:pt>
                <c:pt idx="1950">
                  <c:v>41762.643900462965</c:v>
                </c:pt>
                <c:pt idx="1951">
                  <c:v>41762.643958333334</c:v>
                </c:pt>
                <c:pt idx="1952">
                  <c:v>41762.644016203703</c:v>
                </c:pt>
                <c:pt idx="1953">
                  <c:v>41762.644085648149</c:v>
                </c:pt>
                <c:pt idx="1954">
                  <c:v>41762.644143518519</c:v>
                </c:pt>
                <c:pt idx="1955">
                  <c:v>41762.644201388888</c:v>
                </c:pt>
                <c:pt idx="1956">
                  <c:v>41762.644270833334</c:v>
                </c:pt>
                <c:pt idx="1957">
                  <c:v>41762.644328703704</c:v>
                </c:pt>
                <c:pt idx="1958">
                  <c:v>41762.644386574073</c:v>
                </c:pt>
                <c:pt idx="1959">
                  <c:v>41762.644456018519</c:v>
                </c:pt>
                <c:pt idx="1960">
                  <c:v>41762.644513888888</c:v>
                </c:pt>
                <c:pt idx="1961">
                  <c:v>41762.644571759258</c:v>
                </c:pt>
                <c:pt idx="1962">
                  <c:v>41762.644641203704</c:v>
                </c:pt>
                <c:pt idx="1963">
                  <c:v>41762.644699074073</c:v>
                </c:pt>
                <c:pt idx="1964">
                  <c:v>41762.644756944443</c:v>
                </c:pt>
                <c:pt idx="1965">
                  <c:v>41762.644814814812</c:v>
                </c:pt>
                <c:pt idx="1966">
                  <c:v>41762.644884259258</c:v>
                </c:pt>
                <c:pt idx="1967">
                  <c:v>41762.644942129627</c:v>
                </c:pt>
                <c:pt idx="1968">
                  <c:v>41762.644999999997</c:v>
                </c:pt>
                <c:pt idx="1969">
                  <c:v>41762.645069444443</c:v>
                </c:pt>
                <c:pt idx="1970">
                  <c:v>41762.645127314812</c:v>
                </c:pt>
                <c:pt idx="1971">
                  <c:v>41762.645185185182</c:v>
                </c:pt>
                <c:pt idx="1972">
                  <c:v>41762.645254629628</c:v>
                </c:pt>
                <c:pt idx="1973">
                  <c:v>41762.645312499997</c:v>
                </c:pt>
                <c:pt idx="1974">
                  <c:v>41762.645370370374</c:v>
                </c:pt>
                <c:pt idx="1975">
                  <c:v>41762.645439814813</c:v>
                </c:pt>
                <c:pt idx="1976">
                  <c:v>41762.645497685182</c:v>
                </c:pt>
                <c:pt idx="1977">
                  <c:v>41762.645555555559</c:v>
                </c:pt>
                <c:pt idx="1978">
                  <c:v>41762.645624999997</c:v>
                </c:pt>
                <c:pt idx="1979">
                  <c:v>41762.645682870374</c:v>
                </c:pt>
                <c:pt idx="1980">
                  <c:v>41762.645740740743</c:v>
                </c:pt>
                <c:pt idx="1981">
                  <c:v>41762.645810185182</c:v>
                </c:pt>
                <c:pt idx="1982">
                  <c:v>41762.645868055559</c:v>
                </c:pt>
                <c:pt idx="1983">
                  <c:v>41762.645925925928</c:v>
                </c:pt>
                <c:pt idx="1984">
                  <c:v>41762.645983796298</c:v>
                </c:pt>
                <c:pt idx="1985">
                  <c:v>41762.646053240744</c:v>
                </c:pt>
                <c:pt idx="1986">
                  <c:v>41762.646111111113</c:v>
                </c:pt>
                <c:pt idx="1987">
                  <c:v>41762.646168981482</c:v>
                </c:pt>
                <c:pt idx="1988">
                  <c:v>41762.646238425928</c:v>
                </c:pt>
                <c:pt idx="1989">
                  <c:v>41762.646296296298</c:v>
                </c:pt>
                <c:pt idx="1990">
                  <c:v>41762.646354166667</c:v>
                </c:pt>
                <c:pt idx="1991">
                  <c:v>41762.646423611113</c:v>
                </c:pt>
                <c:pt idx="1992">
                  <c:v>41762.646481481483</c:v>
                </c:pt>
                <c:pt idx="1993">
                  <c:v>41762.646539351852</c:v>
                </c:pt>
                <c:pt idx="1994">
                  <c:v>41762.646608796298</c:v>
                </c:pt>
                <c:pt idx="1995">
                  <c:v>41762.646666666667</c:v>
                </c:pt>
                <c:pt idx="1996">
                  <c:v>41762.646724537037</c:v>
                </c:pt>
                <c:pt idx="1997">
                  <c:v>41762.646793981483</c:v>
                </c:pt>
                <c:pt idx="1998">
                  <c:v>41762.646851851852</c:v>
                </c:pt>
                <c:pt idx="1999">
                  <c:v>41762.646909722222</c:v>
                </c:pt>
                <c:pt idx="2000">
                  <c:v>41762.646979166668</c:v>
                </c:pt>
                <c:pt idx="2001">
                  <c:v>41762.647037037037</c:v>
                </c:pt>
                <c:pt idx="2002">
                  <c:v>41762.647094907406</c:v>
                </c:pt>
                <c:pt idx="2003">
                  <c:v>41762.647152777776</c:v>
                </c:pt>
                <c:pt idx="2004">
                  <c:v>41762.647222222222</c:v>
                </c:pt>
                <c:pt idx="2005">
                  <c:v>41762.647280092591</c:v>
                </c:pt>
                <c:pt idx="2006">
                  <c:v>41762.647337962961</c:v>
                </c:pt>
                <c:pt idx="2007">
                  <c:v>41762.647407407407</c:v>
                </c:pt>
                <c:pt idx="2008">
                  <c:v>41762.647465277776</c:v>
                </c:pt>
                <c:pt idx="2009">
                  <c:v>41762.647523148145</c:v>
                </c:pt>
                <c:pt idx="2010">
                  <c:v>41762.647592592592</c:v>
                </c:pt>
                <c:pt idx="2011">
                  <c:v>41762.647650462961</c:v>
                </c:pt>
                <c:pt idx="2012">
                  <c:v>41762.64770833333</c:v>
                </c:pt>
                <c:pt idx="2013">
                  <c:v>41762.647777777776</c:v>
                </c:pt>
                <c:pt idx="2014">
                  <c:v>41762.647835648146</c:v>
                </c:pt>
                <c:pt idx="2015">
                  <c:v>41762.647893518515</c:v>
                </c:pt>
                <c:pt idx="2016">
                  <c:v>41762.647962962961</c:v>
                </c:pt>
                <c:pt idx="2017">
                  <c:v>41762.648020833331</c:v>
                </c:pt>
                <c:pt idx="2018">
                  <c:v>41762.648078703707</c:v>
                </c:pt>
                <c:pt idx="2019">
                  <c:v>41762.648148148146</c:v>
                </c:pt>
                <c:pt idx="2020">
                  <c:v>41762.648206018515</c:v>
                </c:pt>
                <c:pt idx="2021">
                  <c:v>41762.648263888892</c:v>
                </c:pt>
                <c:pt idx="2022">
                  <c:v>41762.648321759261</c:v>
                </c:pt>
                <c:pt idx="2023">
                  <c:v>41762.6483912037</c:v>
                </c:pt>
                <c:pt idx="2024">
                  <c:v>41762.648449074077</c:v>
                </c:pt>
                <c:pt idx="2025">
                  <c:v>41762.648506944446</c:v>
                </c:pt>
                <c:pt idx="2026">
                  <c:v>41762.648576388892</c:v>
                </c:pt>
                <c:pt idx="2027">
                  <c:v>41762.648634259262</c:v>
                </c:pt>
                <c:pt idx="2028">
                  <c:v>41762.648692129631</c:v>
                </c:pt>
                <c:pt idx="2029">
                  <c:v>41762.648761574077</c:v>
                </c:pt>
                <c:pt idx="2030">
                  <c:v>41762.648819444446</c:v>
                </c:pt>
                <c:pt idx="2031">
                  <c:v>41762.648877314816</c:v>
                </c:pt>
                <c:pt idx="2032">
                  <c:v>41762.648946759262</c:v>
                </c:pt>
                <c:pt idx="2033">
                  <c:v>41762.649004629631</c:v>
                </c:pt>
                <c:pt idx="2034">
                  <c:v>41762.649062500001</c:v>
                </c:pt>
                <c:pt idx="2035">
                  <c:v>41762.649131944447</c:v>
                </c:pt>
                <c:pt idx="2036">
                  <c:v>41762.649189814816</c:v>
                </c:pt>
                <c:pt idx="2037">
                  <c:v>41762.649247685185</c:v>
                </c:pt>
                <c:pt idx="2038">
                  <c:v>41762.649317129632</c:v>
                </c:pt>
                <c:pt idx="2039">
                  <c:v>41762.649375000001</c:v>
                </c:pt>
                <c:pt idx="2040">
                  <c:v>41762.64943287037</c:v>
                </c:pt>
                <c:pt idx="2041">
                  <c:v>41762.64949074074</c:v>
                </c:pt>
                <c:pt idx="2042">
                  <c:v>41762.649560185186</c:v>
                </c:pt>
                <c:pt idx="2043">
                  <c:v>41762.649618055555</c:v>
                </c:pt>
                <c:pt idx="2044">
                  <c:v>41762.649675925924</c:v>
                </c:pt>
                <c:pt idx="2045">
                  <c:v>41762.649745370371</c:v>
                </c:pt>
                <c:pt idx="2046">
                  <c:v>41762.64980324074</c:v>
                </c:pt>
                <c:pt idx="2047">
                  <c:v>41762.649861111109</c:v>
                </c:pt>
                <c:pt idx="2048">
                  <c:v>41762.649930555555</c:v>
                </c:pt>
                <c:pt idx="2049">
                  <c:v>41762.649988425925</c:v>
                </c:pt>
                <c:pt idx="2050">
                  <c:v>41762.650046296294</c:v>
                </c:pt>
                <c:pt idx="2051">
                  <c:v>41762.65011574074</c:v>
                </c:pt>
                <c:pt idx="2052">
                  <c:v>41762.650173611109</c:v>
                </c:pt>
                <c:pt idx="2053">
                  <c:v>41762.650231481479</c:v>
                </c:pt>
                <c:pt idx="2054">
                  <c:v>41762.650300925925</c:v>
                </c:pt>
                <c:pt idx="2055">
                  <c:v>41762.650358796294</c:v>
                </c:pt>
                <c:pt idx="2056">
                  <c:v>41762.650416666664</c:v>
                </c:pt>
                <c:pt idx="2057">
                  <c:v>41762.65048611111</c:v>
                </c:pt>
                <c:pt idx="2058">
                  <c:v>41762.650543981479</c:v>
                </c:pt>
                <c:pt idx="2059">
                  <c:v>41762.650601851848</c:v>
                </c:pt>
                <c:pt idx="2060">
                  <c:v>41762.650659722225</c:v>
                </c:pt>
                <c:pt idx="2061">
                  <c:v>41762.650729166664</c:v>
                </c:pt>
                <c:pt idx="2062">
                  <c:v>41762.650787037041</c:v>
                </c:pt>
                <c:pt idx="2063">
                  <c:v>41762.65084490741</c:v>
                </c:pt>
                <c:pt idx="2064">
                  <c:v>41762.650914351849</c:v>
                </c:pt>
                <c:pt idx="2065">
                  <c:v>41762.650972222225</c:v>
                </c:pt>
                <c:pt idx="2066">
                  <c:v>41762.651030092595</c:v>
                </c:pt>
                <c:pt idx="2067">
                  <c:v>41762.651099537034</c:v>
                </c:pt>
                <c:pt idx="2068">
                  <c:v>41762.65115740741</c:v>
                </c:pt>
                <c:pt idx="2069">
                  <c:v>41762.65121527778</c:v>
                </c:pt>
                <c:pt idx="2070">
                  <c:v>41762.651284722226</c:v>
                </c:pt>
                <c:pt idx="2071">
                  <c:v>41762.651342592595</c:v>
                </c:pt>
                <c:pt idx="2072">
                  <c:v>41762.651400462964</c:v>
                </c:pt>
                <c:pt idx="2073">
                  <c:v>41762.651469907411</c:v>
                </c:pt>
                <c:pt idx="2074">
                  <c:v>41762.65152777778</c:v>
                </c:pt>
                <c:pt idx="2075">
                  <c:v>41762.651585648149</c:v>
                </c:pt>
                <c:pt idx="2076">
                  <c:v>41762.651643518519</c:v>
                </c:pt>
                <c:pt idx="2077">
                  <c:v>41762.651712962965</c:v>
                </c:pt>
                <c:pt idx="2078">
                  <c:v>41762.651770833334</c:v>
                </c:pt>
                <c:pt idx="2079">
                  <c:v>41762.651828703703</c:v>
                </c:pt>
                <c:pt idx="2080">
                  <c:v>41762.651898148149</c:v>
                </c:pt>
                <c:pt idx="2081">
                  <c:v>41762.651956018519</c:v>
                </c:pt>
                <c:pt idx="2082">
                  <c:v>41762.652013888888</c:v>
                </c:pt>
                <c:pt idx="2083">
                  <c:v>41762.652083333334</c:v>
                </c:pt>
                <c:pt idx="2084">
                  <c:v>41762.652141203704</c:v>
                </c:pt>
                <c:pt idx="2085">
                  <c:v>41762.652199074073</c:v>
                </c:pt>
                <c:pt idx="2086">
                  <c:v>41762.652268518519</c:v>
                </c:pt>
                <c:pt idx="2087">
                  <c:v>41762.652326388888</c:v>
                </c:pt>
                <c:pt idx="2088">
                  <c:v>41762.652384259258</c:v>
                </c:pt>
                <c:pt idx="2089">
                  <c:v>41762.652453703704</c:v>
                </c:pt>
                <c:pt idx="2090">
                  <c:v>41762.652511574073</c:v>
                </c:pt>
                <c:pt idx="2091">
                  <c:v>41762.652569444443</c:v>
                </c:pt>
                <c:pt idx="2092">
                  <c:v>41762.652638888889</c:v>
                </c:pt>
                <c:pt idx="2093">
                  <c:v>41762.652696759258</c:v>
                </c:pt>
                <c:pt idx="2094">
                  <c:v>41762.652754629627</c:v>
                </c:pt>
                <c:pt idx="2095">
                  <c:v>41762.652812499997</c:v>
                </c:pt>
                <c:pt idx="2096">
                  <c:v>41762.652881944443</c:v>
                </c:pt>
                <c:pt idx="2097">
                  <c:v>41762.652939814812</c:v>
                </c:pt>
                <c:pt idx="2098">
                  <c:v>41762.652997685182</c:v>
                </c:pt>
                <c:pt idx="2099">
                  <c:v>41762.653067129628</c:v>
                </c:pt>
                <c:pt idx="2100">
                  <c:v>41762.653124999997</c:v>
                </c:pt>
                <c:pt idx="2101">
                  <c:v>41762.653182870374</c:v>
                </c:pt>
                <c:pt idx="2102">
                  <c:v>41762.653252314813</c:v>
                </c:pt>
                <c:pt idx="2103">
                  <c:v>41762.653310185182</c:v>
                </c:pt>
                <c:pt idx="2104">
                  <c:v>41762.653368055559</c:v>
                </c:pt>
                <c:pt idx="2105">
                  <c:v>41762.653437499997</c:v>
                </c:pt>
                <c:pt idx="2106">
                  <c:v>41762.653495370374</c:v>
                </c:pt>
                <c:pt idx="2107">
                  <c:v>41762.653553240743</c:v>
                </c:pt>
                <c:pt idx="2108">
                  <c:v>41762.653622685182</c:v>
                </c:pt>
                <c:pt idx="2109">
                  <c:v>41762.653680555559</c:v>
                </c:pt>
                <c:pt idx="2110">
                  <c:v>41762.653738425928</c:v>
                </c:pt>
                <c:pt idx="2111">
                  <c:v>41762.653807870367</c:v>
                </c:pt>
                <c:pt idx="2112">
                  <c:v>41762.653865740744</c:v>
                </c:pt>
                <c:pt idx="2113">
                  <c:v>41762.653923611113</c:v>
                </c:pt>
                <c:pt idx="2114">
                  <c:v>41762.653981481482</c:v>
                </c:pt>
                <c:pt idx="2115">
                  <c:v>41762.654050925928</c:v>
                </c:pt>
                <c:pt idx="2116">
                  <c:v>41762.654108796298</c:v>
                </c:pt>
                <c:pt idx="2117">
                  <c:v>41762.654166666667</c:v>
                </c:pt>
                <c:pt idx="2118">
                  <c:v>41762.654236111113</c:v>
                </c:pt>
                <c:pt idx="2119">
                  <c:v>41762.654293981483</c:v>
                </c:pt>
                <c:pt idx="2120">
                  <c:v>41762.654351851852</c:v>
                </c:pt>
                <c:pt idx="2121">
                  <c:v>41762.654421296298</c:v>
                </c:pt>
                <c:pt idx="2122">
                  <c:v>41762.654479166667</c:v>
                </c:pt>
                <c:pt idx="2123">
                  <c:v>41762.654537037037</c:v>
                </c:pt>
                <c:pt idx="2124">
                  <c:v>41762.654606481483</c:v>
                </c:pt>
                <c:pt idx="2125">
                  <c:v>41762.654664351852</c:v>
                </c:pt>
                <c:pt idx="2126">
                  <c:v>41762.654722222222</c:v>
                </c:pt>
                <c:pt idx="2127">
                  <c:v>41762.654791666668</c:v>
                </c:pt>
                <c:pt idx="2128">
                  <c:v>41762.654849537037</c:v>
                </c:pt>
                <c:pt idx="2129">
                  <c:v>41762.654907407406</c:v>
                </c:pt>
                <c:pt idx="2130">
                  <c:v>41762.654976851853</c:v>
                </c:pt>
                <c:pt idx="2131">
                  <c:v>41762.655034722222</c:v>
                </c:pt>
                <c:pt idx="2132">
                  <c:v>41762.655092592591</c:v>
                </c:pt>
                <c:pt idx="2133">
                  <c:v>41762.655150462961</c:v>
                </c:pt>
                <c:pt idx="2134">
                  <c:v>41762.655219907407</c:v>
                </c:pt>
                <c:pt idx="2135">
                  <c:v>41762.655277777776</c:v>
                </c:pt>
                <c:pt idx="2136">
                  <c:v>41762.655335648145</c:v>
                </c:pt>
                <c:pt idx="2137">
                  <c:v>41762.655405092592</c:v>
                </c:pt>
                <c:pt idx="2138">
                  <c:v>41762.655462962961</c:v>
                </c:pt>
                <c:pt idx="2139">
                  <c:v>41762.65552083333</c:v>
                </c:pt>
                <c:pt idx="2140">
                  <c:v>41762.655590277776</c:v>
                </c:pt>
                <c:pt idx="2141">
                  <c:v>41762.655648148146</c:v>
                </c:pt>
                <c:pt idx="2142">
                  <c:v>41762.655706018515</c:v>
                </c:pt>
                <c:pt idx="2143">
                  <c:v>41762.655775462961</c:v>
                </c:pt>
                <c:pt idx="2144">
                  <c:v>41762.655833333331</c:v>
                </c:pt>
                <c:pt idx="2145">
                  <c:v>41762.655891203707</c:v>
                </c:pt>
                <c:pt idx="2146">
                  <c:v>41762.655960648146</c:v>
                </c:pt>
                <c:pt idx="2147">
                  <c:v>41762.656018518515</c:v>
                </c:pt>
                <c:pt idx="2148">
                  <c:v>41762.656076388892</c:v>
                </c:pt>
                <c:pt idx="2149">
                  <c:v>41762.656145833331</c:v>
                </c:pt>
                <c:pt idx="2150">
                  <c:v>41762.6562037037</c:v>
                </c:pt>
                <c:pt idx="2151">
                  <c:v>41762.656261574077</c:v>
                </c:pt>
                <c:pt idx="2152">
                  <c:v>41762.656319444446</c:v>
                </c:pt>
                <c:pt idx="2153">
                  <c:v>41762.656388888892</c:v>
                </c:pt>
                <c:pt idx="2154">
                  <c:v>41762.656446759262</c:v>
                </c:pt>
                <c:pt idx="2155">
                  <c:v>41762.656504629631</c:v>
                </c:pt>
                <c:pt idx="2156">
                  <c:v>41762.656574074077</c:v>
                </c:pt>
                <c:pt idx="2157">
                  <c:v>41762.656631944446</c:v>
                </c:pt>
                <c:pt idx="2158">
                  <c:v>41762.656689814816</c:v>
                </c:pt>
                <c:pt idx="2159">
                  <c:v>41762.656759259262</c:v>
                </c:pt>
                <c:pt idx="2160">
                  <c:v>41762.656817129631</c:v>
                </c:pt>
                <c:pt idx="2161">
                  <c:v>41762.656875000001</c:v>
                </c:pt>
                <c:pt idx="2162">
                  <c:v>41762.656944444447</c:v>
                </c:pt>
                <c:pt idx="2163">
                  <c:v>41762.657002314816</c:v>
                </c:pt>
                <c:pt idx="2164">
                  <c:v>41762.657060185185</c:v>
                </c:pt>
                <c:pt idx="2165">
                  <c:v>41762.657129629632</c:v>
                </c:pt>
                <c:pt idx="2166">
                  <c:v>41762.657187500001</c:v>
                </c:pt>
                <c:pt idx="2167">
                  <c:v>41762.65724537037</c:v>
                </c:pt>
                <c:pt idx="2168">
                  <c:v>41762.657314814816</c:v>
                </c:pt>
                <c:pt idx="2169">
                  <c:v>41762.657372685186</c:v>
                </c:pt>
                <c:pt idx="2170">
                  <c:v>41762.657430555555</c:v>
                </c:pt>
                <c:pt idx="2171">
                  <c:v>41762.657488425924</c:v>
                </c:pt>
                <c:pt idx="2172">
                  <c:v>41762.657557870371</c:v>
                </c:pt>
                <c:pt idx="2173">
                  <c:v>41762.65761574074</c:v>
                </c:pt>
                <c:pt idx="2174">
                  <c:v>41762.657673611109</c:v>
                </c:pt>
                <c:pt idx="2175">
                  <c:v>41762.657743055555</c:v>
                </c:pt>
                <c:pt idx="2176">
                  <c:v>41762.657800925925</c:v>
                </c:pt>
                <c:pt idx="2177">
                  <c:v>41762.657858796294</c:v>
                </c:pt>
                <c:pt idx="2178">
                  <c:v>41762.65792824074</c:v>
                </c:pt>
                <c:pt idx="2179">
                  <c:v>41762.657986111109</c:v>
                </c:pt>
                <c:pt idx="2180">
                  <c:v>41762.658043981479</c:v>
                </c:pt>
                <c:pt idx="2181">
                  <c:v>41762.658113425925</c:v>
                </c:pt>
                <c:pt idx="2182">
                  <c:v>41762.658171296294</c:v>
                </c:pt>
                <c:pt idx="2183">
                  <c:v>41762.658229166664</c:v>
                </c:pt>
                <c:pt idx="2184">
                  <c:v>41762.65829861111</c:v>
                </c:pt>
                <c:pt idx="2185">
                  <c:v>41762.658356481479</c:v>
                </c:pt>
                <c:pt idx="2186">
                  <c:v>41762.658414351848</c:v>
                </c:pt>
                <c:pt idx="2187">
                  <c:v>41762.658472222225</c:v>
                </c:pt>
                <c:pt idx="2188">
                  <c:v>41762.658541666664</c:v>
                </c:pt>
                <c:pt idx="2189">
                  <c:v>41762.658599537041</c:v>
                </c:pt>
                <c:pt idx="2190">
                  <c:v>41762.65865740741</c:v>
                </c:pt>
                <c:pt idx="2191">
                  <c:v>41762.658726851849</c:v>
                </c:pt>
                <c:pt idx="2192">
                  <c:v>41762.658784722225</c:v>
                </c:pt>
                <c:pt idx="2193">
                  <c:v>41762.658842592595</c:v>
                </c:pt>
                <c:pt idx="2194">
                  <c:v>41762.658912037034</c:v>
                </c:pt>
                <c:pt idx="2195">
                  <c:v>41762.65896990741</c:v>
                </c:pt>
                <c:pt idx="2196">
                  <c:v>41762.65902777778</c:v>
                </c:pt>
                <c:pt idx="2197">
                  <c:v>41762.659097222226</c:v>
                </c:pt>
                <c:pt idx="2198">
                  <c:v>41762.659155092595</c:v>
                </c:pt>
                <c:pt idx="2199">
                  <c:v>41762.659212962964</c:v>
                </c:pt>
                <c:pt idx="2200">
                  <c:v>41762.659282407411</c:v>
                </c:pt>
                <c:pt idx="2201">
                  <c:v>41762.65934027778</c:v>
                </c:pt>
                <c:pt idx="2202">
                  <c:v>41762.659398148149</c:v>
                </c:pt>
                <c:pt idx="2203">
                  <c:v>41762.659467592595</c:v>
                </c:pt>
                <c:pt idx="2204">
                  <c:v>41762.659525462965</c:v>
                </c:pt>
                <c:pt idx="2205">
                  <c:v>41762.659583333334</c:v>
                </c:pt>
                <c:pt idx="2206">
                  <c:v>41762.659641203703</c:v>
                </c:pt>
                <c:pt idx="2207">
                  <c:v>41762.659710648149</c:v>
                </c:pt>
                <c:pt idx="2208">
                  <c:v>41762.659768518519</c:v>
                </c:pt>
                <c:pt idx="2209">
                  <c:v>41762.659826388888</c:v>
                </c:pt>
                <c:pt idx="2210">
                  <c:v>41762.659895833334</c:v>
                </c:pt>
                <c:pt idx="2211">
                  <c:v>41762.659953703704</c:v>
                </c:pt>
                <c:pt idx="2212">
                  <c:v>41762.660011574073</c:v>
                </c:pt>
                <c:pt idx="2213">
                  <c:v>41762.660081018519</c:v>
                </c:pt>
                <c:pt idx="2214">
                  <c:v>41762.660138888888</c:v>
                </c:pt>
                <c:pt idx="2215">
                  <c:v>41762.660196759258</c:v>
                </c:pt>
                <c:pt idx="2216">
                  <c:v>41762.660266203704</c:v>
                </c:pt>
                <c:pt idx="2217">
                  <c:v>41762.660324074073</c:v>
                </c:pt>
                <c:pt idx="2218">
                  <c:v>41762.660381944443</c:v>
                </c:pt>
                <c:pt idx="2219">
                  <c:v>41762.660451388889</c:v>
                </c:pt>
                <c:pt idx="2220">
                  <c:v>41762.660509259258</c:v>
                </c:pt>
                <c:pt idx="2221">
                  <c:v>41762.660567129627</c:v>
                </c:pt>
                <c:pt idx="2222">
                  <c:v>41762.660636574074</c:v>
                </c:pt>
                <c:pt idx="2223">
                  <c:v>41762.660694444443</c:v>
                </c:pt>
                <c:pt idx="2224">
                  <c:v>41762.660752314812</c:v>
                </c:pt>
                <c:pt idx="2225">
                  <c:v>41762.660810185182</c:v>
                </c:pt>
                <c:pt idx="2226">
                  <c:v>41762.660879629628</c:v>
                </c:pt>
                <c:pt idx="2227">
                  <c:v>41762.660937499997</c:v>
                </c:pt>
                <c:pt idx="2228">
                  <c:v>41762.660995370374</c:v>
                </c:pt>
                <c:pt idx="2229">
                  <c:v>41762.661064814813</c:v>
                </c:pt>
                <c:pt idx="2230">
                  <c:v>41762.661122685182</c:v>
                </c:pt>
                <c:pt idx="2231">
                  <c:v>41762.661180555559</c:v>
                </c:pt>
                <c:pt idx="2232">
                  <c:v>41762.661249999997</c:v>
                </c:pt>
                <c:pt idx="2233">
                  <c:v>41762.661307870374</c:v>
                </c:pt>
                <c:pt idx="2234">
                  <c:v>41762.661365740743</c:v>
                </c:pt>
                <c:pt idx="2235">
                  <c:v>41762.661435185182</c:v>
                </c:pt>
                <c:pt idx="2236">
                  <c:v>41762.661493055559</c:v>
                </c:pt>
                <c:pt idx="2237">
                  <c:v>41762.661550925928</c:v>
                </c:pt>
                <c:pt idx="2238">
                  <c:v>41762.661620370367</c:v>
                </c:pt>
                <c:pt idx="2239">
                  <c:v>41762.661678240744</c:v>
                </c:pt>
                <c:pt idx="2240">
                  <c:v>41762.661736111113</c:v>
                </c:pt>
                <c:pt idx="2241">
                  <c:v>41762.661805555559</c:v>
                </c:pt>
                <c:pt idx="2242">
                  <c:v>41762.661863425928</c:v>
                </c:pt>
                <c:pt idx="2243">
                  <c:v>41762.661921296298</c:v>
                </c:pt>
                <c:pt idx="2244">
                  <c:v>41762.661979166667</c:v>
                </c:pt>
                <c:pt idx="2245">
                  <c:v>41762.662048611113</c:v>
                </c:pt>
                <c:pt idx="2246">
                  <c:v>41762.662106481483</c:v>
                </c:pt>
                <c:pt idx="2247">
                  <c:v>41762.662164351852</c:v>
                </c:pt>
                <c:pt idx="2248">
                  <c:v>41762.662233796298</c:v>
                </c:pt>
                <c:pt idx="2249">
                  <c:v>41762.662291666667</c:v>
                </c:pt>
                <c:pt idx="2250">
                  <c:v>41762.662349537037</c:v>
                </c:pt>
                <c:pt idx="2251">
                  <c:v>41762.662418981483</c:v>
                </c:pt>
                <c:pt idx="2252">
                  <c:v>41762.662476851852</c:v>
                </c:pt>
                <c:pt idx="2253">
                  <c:v>41762.662534722222</c:v>
                </c:pt>
                <c:pt idx="2254">
                  <c:v>41762.662604166668</c:v>
                </c:pt>
                <c:pt idx="2255">
                  <c:v>41762.662662037037</c:v>
                </c:pt>
                <c:pt idx="2256">
                  <c:v>41762.662719907406</c:v>
                </c:pt>
                <c:pt idx="2257">
                  <c:v>41762.662789351853</c:v>
                </c:pt>
                <c:pt idx="2258">
                  <c:v>41762.662847222222</c:v>
                </c:pt>
                <c:pt idx="2259">
                  <c:v>41762.662905092591</c:v>
                </c:pt>
                <c:pt idx="2260">
                  <c:v>41762.662974537037</c:v>
                </c:pt>
                <c:pt idx="2261">
                  <c:v>41762.663032407407</c:v>
                </c:pt>
                <c:pt idx="2262">
                  <c:v>41762.663090277776</c:v>
                </c:pt>
                <c:pt idx="2263">
                  <c:v>41762.663148148145</c:v>
                </c:pt>
                <c:pt idx="2264">
                  <c:v>41762.663217592592</c:v>
                </c:pt>
                <c:pt idx="2265">
                  <c:v>41762.663275462961</c:v>
                </c:pt>
                <c:pt idx="2266">
                  <c:v>41762.66333333333</c:v>
                </c:pt>
                <c:pt idx="2267">
                  <c:v>41762.663402777776</c:v>
                </c:pt>
                <c:pt idx="2268">
                  <c:v>41762.663460648146</c:v>
                </c:pt>
                <c:pt idx="2269">
                  <c:v>41762.663518518515</c:v>
                </c:pt>
                <c:pt idx="2270">
                  <c:v>41762.663587962961</c:v>
                </c:pt>
                <c:pt idx="2271">
                  <c:v>41762.663645833331</c:v>
                </c:pt>
                <c:pt idx="2272">
                  <c:v>41762.663703703707</c:v>
                </c:pt>
                <c:pt idx="2273">
                  <c:v>41762.663773148146</c:v>
                </c:pt>
                <c:pt idx="2274">
                  <c:v>41762.663831018515</c:v>
                </c:pt>
                <c:pt idx="2275">
                  <c:v>41762.663888888892</c:v>
                </c:pt>
                <c:pt idx="2276">
                  <c:v>41762.663958333331</c:v>
                </c:pt>
                <c:pt idx="2277">
                  <c:v>41762.6640162037</c:v>
                </c:pt>
                <c:pt idx="2278">
                  <c:v>41762.664074074077</c:v>
                </c:pt>
                <c:pt idx="2279">
                  <c:v>41762.664143518516</c:v>
                </c:pt>
                <c:pt idx="2280">
                  <c:v>41762.664201388892</c:v>
                </c:pt>
                <c:pt idx="2281">
                  <c:v>41762.664259259262</c:v>
                </c:pt>
                <c:pt idx="2282">
                  <c:v>41762.664317129631</c:v>
                </c:pt>
                <c:pt idx="2283">
                  <c:v>41762.664386574077</c:v>
                </c:pt>
                <c:pt idx="2284">
                  <c:v>41762.664444444446</c:v>
                </c:pt>
                <c:pt idx="2285">
                  <c:v>41762.664502314816</c:v>
                </c:pt>
                <c:pt idx="2286">
                  <c:v>41762.664571759262</c:v>
                </c:pt>
                <c:pt idx="2287">
                  <c:v>41762.664629629631</c:v>
                </c:pt>
                <c:pt idx="2288">
                  <c:v>41762.664687500001</c:v>
                </c:pt>
                <c:pt idx="2289">
                  <c:v>41762.664756944447</c:v>
                </c:pt>
                <c:pt idx="2290">
                  <c:v>41762.664814814816</c:v>
                </c:pt>
                <c:pt idx="2291">
                  <c:v>41762.664872685185</c:v>
                </c:pt>
                <c:pt idx="2292">
                  <c:v>41762.664942129632</c:v>
                </c:pt>
                <c:pt idx="2293">
                  <c:v>41762.665000000001</c:v>
                </c:pt>
                <c:pt idx="2294">
                  <c:v>41762.66505787037</c:v>
                </c:pt>
                <c:pt idx="2295">
                  <c:v>41762.665127314816</c:v>
                </c:pt>
                <c:pt idx="2296">
                  <c:v>41762.665185185186</c:v>
                </c:pt>
                <c:pt idx="2297">
                  <c:v>41762.665243055555</c:v>
                </c:pt>
                <c:pt idx="2298">
                  <c:v>41762.665300925924</c:v>
                </c:pt>
                <c:pt idx="2299">
                  <c:v>41762.665370370371</c:v>
                </c:pt>
                <c:pt idx="2300">
                  <c:v>41762.66542824074</c:v>
                </c:pt>
                <c:pt idx="2301">
                  <c:v>41762.665486111109</c:v>
                </c:pt>
                <c:pt idx="2302">
                  <c:v>41762.665555555555</c:v>
                </c:pt>
                <c:pt idx="2303">
                  <c:v>41762.665613425925</c:v>
                </c:pt>
                <c:pt idx="2304">
                  <c:v>41762.665671296294</c:v>
                </c:pt>
                <c:pt idx="2305">
                  <c:v>41762.66574074074</c:v>
                </c:pt>
                <c:pt idx="2306">
                  <c:v>41762.665798611109</c:v>
                </c:pt>
                <c:pt idx="2307">
                  <c:v>41762.665856481479</c:v>
                </c:pt>
                <c:pt idx="2308">
                  <c:v>41762.665925925925</c:v>
                </c:pt>
                <c:pt idx="2309">
                  <c:v>41762.665983796294</c:v>
                </c:pt>
                <c:pt idx="2310">
                  <c:v>41762.666041666664</c:v>
                </c:pt>
                <c:pt idx="2311">
                  <c:v>41762.66611111111</c:v>
                </c:pt>
                <c:pt idx="2312">
                  <c:v>41762.666168981479</c:v>
                </c:pt>
                <c:pt idx="2313">
                  <c:v>41762.666226851848</c:v>
                </c:pt>
                <c:pt idx="2314">
                  <c:v>41762.666296296295</c:v>
                </c:pt>
                <c:pt idx="2315">
                  <c:v>41762.666354166664</c:v>
                </c:pt>
                <c:pt idx="2316">
                  <c:v>41762.666412037041</c:v>
                </c:pt>
                <c:pt idx="2317">
                  <c:v>41762.66646990741</c:v>
                </c:pt>
                <c:pt idx="2318">
                  <c:v>41762.666539351849</c:v>
                </c:pt>
                <c:pt idx="2319">
                  <c:v>41762.666597222225</c:v>
                </c:pt>
                <c:pt idx="2320">
                  <c:v>41762.666655092595</c:v>
                </c:pt>
                <c:pt idx="2321">
                  <c:v>41762.666724537034</c:v>
                </c:pt>
                <c:pt idx="2322">
                  <c:v>41762.66678240741</c:v>
                </c:pt>
                <c:pt idx="2323">
                  <c:v>41762.66684027778</c:v>
                </c:pt>
                <c:pt idx="2324">
                  <c:v>41762.666909722226</c:v>
                </c:pt>
                <c:pt idx="2325">
                  <c:v>41762.666967592595</c:v>
                </c:pt>
                <c:pt idx="2326">
                  <c:v>41762.667025462964</c:v>
                </c:pt>
                <c:pt idx="2327">
                  <c:v>41762.667094907411</c:v>
                </c:pt>
                <c:pt idx="2328">
                  <c:v>41762.66715277778</c:v>
                </c:pt>
                <c:pt idx="2329">
                  <c:v>41762.667210648149</c:v>
                </c:pt>
                <c:pt idx="2330">
                  <c:v>41762.667280092595</c:v>
                </c:pt>
                <c:pt idx="2331">
                  <c:v>41762.667337962965</c:v>
                </c:pt>
                <c:pt idx="2332">
                  <c:v>41762.667395833334</c:v>
                </c:pt>
                <c:pt idx="2333">
                  <c:v>41762.66746527778</c:v>
                </c:pt>
                <c:pt idx="2334">
                  <c:v>41762.667523148149</c:v>
                </c:pt>
                <c:pt idx="2335">
                  <c:v>41762.667581018519</c:v>
                </c:pt>
                <c:pt idx="2336">
                  <c:v>41762.667638888888</c:v>
                </c:pt>
                <c:pt idx="2337">
                  <c:v>41762.667708333334</c:v>
                </c:pt>
                <c:pt idx="2338">
                  <c:v>41762.667766203704</c:v>
                </c:pt>
                <c:pt idx="2339">
                  <c:v>41762.667824074073</c:v>
                </c:pt>
                <c:pt idx="2340">
                  <c:v>41762.667893518519</c:v>
                </c:pt>
                <c:pt idx="2341">
                  <c:v>41762.667951388888</c:v>
                </c:pt>
                <c:pt idx="2342">
                  <c:v>41762.668009259258</c:v>
                </c:pt>
                <c:pt idx="2343">
                  <c:v>41762.668078703704</c:v>
                </c:pt>
                <c:pt idx="2344">
                  <c:v>41762.668136574073</c:v>
                </c:pt>
                <c:pt idx="2345">
                  <c:v>41762.668194444443</c:v>
                </c:pt>
                <c:pt idx="2346">
                  <c:v>41762.668263888889</c:v>
                </c:pt>
                <c:pt idx="2347">
                  <c:v>41762.668321759258</c:v>
                </c:pt>
                <c:pt idx="2348">
                  <c:v>41762.668379629627</c:v>
                </c:pt>
                <c:pt idx="2349">
                  <c:v>41762.668449074074</c:v>
                </c:pt>
                <c:pt idx="2350">
                  <c:v>41762.668506944443</c:v>
                </c:pt>
                <c:pt idx="2351">
                  <c:v>41762.668564814812</c:v>
                </c:pt>
                <c:pt idx="2352">
                  <c:v>41762.668634259258</c:v>
                </c:pt>
                <c:pt idx="2353">
                  <c:v>41762.668692129628</c:v>
                </c:pt>
                <c:pt idx="2354">
                  <c:v>41762.668749999997</c:v>
                </c:pt>
                <c:pt idx="2355">
                  <c:v>41762.668807870374</c:v>
                </c:pt>
                <c:pt idx="2356">
                  <c:v>41762.668877314813</c:v>
                </c:pt>
                <c:pt idx="2357">
                  <c:v>41762.668935185182</c:v>
                </c:pt>
                <c:pt idx="2358">
                  <c:v>41762.668993055559</c:v>
                </c:pt>
                <c:pt idx="2359">
                  <c:v>41762.669062499997</c:v>
                </c:pt>
                <c:pt idx="2360">
                  <c:v>41762.669120370374</c:v>
                </c:pt>
                <c:pt idx="2361">
                  <c:v>41762.669178240743</c:v>
                </c:pt>
                <c:pt idx="2362">
                  <c:v>41762.669247685182</c:v>
                </c:pt>
                <c:pt idx="2363">
                  <c:v>41762.669305555559</c:v>
                </c:pt>
                <c:pt idx="2364">
                  <c:v>41762.669363425928</c:v>
                </c:pt>
                <c:pt idx="2365">
                  <c:v>41762.669432870367</c:v>
                </c:pt>
                <c:pt idx="2366">
                  <c:v>41762.669490740744</c:v>
                </c:pt>
                <c:pt idx="2367">
                  <c:v>41762.669548611113</c:v>
                </c:pt>
                <c:pt idx="2368">
                  <c:v>41762.669618055559</c:v>
                </c:pt>
                <c:pt idx="2369">
                  <c:v>41762.669675925928</c:v>
                </c:pt>
                <c:pt idx="2370">
                  <c:v>41762.669733796298</c:v>
                </c:pt>
                <c:pt idx="2371">
                  <c:v>41762.669803240744</c:v>
                </c:pt>
                <c:pt idx="2372">
                  <c:v>41762.669861111113</c:v>
                </c:pt>
                <c:pt idx="2373">
                  <c:v>41762.669918981483</c:v>
                </c:pt>
                <c:pt idx="2374">
                  <c:v>41762.669976851852</c:v>
                </c:pt>
                <c:pt idx="2375">
                  <c:v>41762.670046296298</c:v>
                </c:pt>
                <c:pt idx="2376">
                  <c:v>41762.670104166667</c:v>
                </c:pt>
                <c:pt idx="2377">
                  <c:v>41762.670162037037</c:v>
                </c:pt>
                <c:pt idx="2378">
                  <c:v>41762.670231481483</c:v>
                </c:pt>
                <c:pt idx="2379">
                  <c:v>41762.670289351852</c:v>
                </c:pt>
                <c:pt idx="2380">
                  <c:v>41762.670347222222</c:v>
                </c:pt>
                <c:pt idx="2381">
                  <c:v>41762.670416666668</c:v>
                </c:pt>
                <c:pt idx="2382">
                  <c:v>41762.670474537037</c:v>
                </c:pt>
                <c:pt idx="2383">
                  <c:v>41762.670532407406</c:v>
                </c:pt>
                <c:pt idx="2384">
                  <c:v>41762.670601851853</c:v>
                </c:pt>
                <c:pt idx="2385">
                  <c:v>41762.670659722222</c:v>
                </c:pt>
                <c:pt idx="2386">
                  <c:v>41762.670717592591</c:v>
                </c:pt>
                <c:pt idx="2387">
                  <c:v>41762.670787037037</c:v>
                </c:pt>
                <c:pt idx="2388">
                  <c:v>41762.670844907407</c:v>
                </c:pt>
                <c:pt idx="2389">
                  <c:v>41762.670902777776</c:v>
                </c:pt>
                <c:pt idx="2390">
                  <c:v>41762.670972222222</c:v>
                </c:pt>
                <c:pt idx="2391">
                  <c:v>41762.671030092592</c:v>
                </c:pt>
                <c:pt idx="2392">
                  <c:v>41762.671087962961</c:v>
                </c:pt>
                <c:pt idx="2393">
                  <c:v>41762.67114583333</c:v>
                </c:pt>
                <c:pt idx="2394">
                  <c:v>41762.671215277776</c:v>
                </c:pt>
                <c:pt idx="2395">
                  <c:v>41762.671273148146</c:v>
                </c:pt>
                <c:pt idx="2396">
                  <c:v>41762.671331018515</c:v>
                </c:pt>
                <c:pt idx="2397">
                  <c:v>41762.671400462961</c:v>
                </c:pt>
                <c:pt idx="2398">
                  <c:v>41762.671458333331</c:v>
                </c:pt>
                <c:pt idx="2399">
                  <c:v>41762.671516203707</c:v>
                </c:pt>
                <c:pt idx="2400">
                  <c:v>41762.671585648146</c:v>
                </c:pt>
                <c:pt idx="2401">
                  <c:v>41762.671643518515</c:v>
                </c:pt>
                <c:pt idx="2402">
                  <c:v>41762.671701388892</c:v>
                </c:pt>
                <c:pt idx="2403">
                  <c:v>41762.671770833331</c:v>
                </c:pt>
                <c:pt idx="2404">
                  <c:v>41762.6718287037</c:v>
                </c:pt>
                <c:pt idx="2405">
                  <c:v>41762.671886574077</c:v>
                </c:pt>
                <c:pt idx="2406">
                  <c:v>41762.671956018516</c:v>
                </c:pt>
                <c:pt idx="2407">
                  <c:v>41762.672013888892</c:v>
                </c:pt>
                <c:pt idx="2408">
                  <c:v>41762.672071759262</c:v>
                </c:pt>
                <c:pt idx="2409">
                  <c:v>41762.672129629631</c:v>
                </c:pt>
                <c:pt idx="2410">
                  <c:v>41762.672199074077</c:v>
                </c:pt>
                <c:pt idx="2411">
                  <c:v>41762.672256944446</c:v>
                </c:pt>
                <c:pt idx="2412">
                  <c:v>41762.672314814816</c:v>
                </c:pt>
                <c:pt idx="2413">
                  <c:v>41762.672384259262</c:v>
                </c:pt>
                <c:pt idx="2414">
                  <c:v>41762.672442129631</c:v>
                </c:pt>
                <c:pt idx="2415">
                  <c:v>41762.672500000001</c:v>
                </c:pt>
                <c:pt idx="2416">
                  <c:v>41762.672569444447</c:v>
                </c:pt>
                <c:pt idx="2417">
                  <c:v>41762.672627314816</c:v>
                </c:pt>
                <c:pt idx="2418">
                  <c:v>41762.672685185185</c:v>
                </c:pt>
                <c:pt idx="2419">
                  <c:v>41762.672754629632</c:v>
                </c:pt>
                <c:pt idx="2420">
                  <c:v>41762.672812500001</c:v>
                </c:pt>
                <c:pt idx="2421">
                  <c:v>41762.67287037037</c:v>
                </c:pt>
                <c:pt idx="2422">
                  <c:v>41762.672939814816</c:v>
                </c:pt>
                <c:pt idx="2423">
                  <c:v>41762.672997685186</c:v>
                </c:pt>
                <c:pt idx="2424">
                  <c:v>41762.673055555555</c:v>
                </c:pt>
                <c:pt idx="2425">
                  <c:v>41762.673125000001</c:v>
                </c:pt>
                <c:pt idx="2426">
                  <c:v>41762.673182870371</c:v>
                </c:pt>
                <c:pt idx="2427">
                  <c:v>41762.67324074074</c:v>
                </c:pt>
                <c:pt idx="2428">
                  <c:v>41762.673310185186</c:v>
                </c:pt>
                <c:pt idx="2429">
                  <c:v>41762.673368055555</c:v>
                </c:pt>
                <c:pt idx="2430">
                  <c:v>41762.673425925925</c:v>
                </c:pt>
                <c:pt idx="2431">
                  <c:v>41762.673483796294</c:v>
                </c:pt>
                <c:pt idx="2432">
                  <c:v>41762.67355324074</c:v>
                </c:pt>
                <c:pt idx="2433">
                  <c:v>41762.673611111109</c:v>
                </c:pt>
                <c:pt idx="2434">
                  <c:v>41762.673668981479</c:v>
                </c:pt>
                <c:pt idx="2435">
                  <c:v>41762.673738425925</c:v>
                </c:pt>
                <c:pt idx="2436">
                  <c:v>41762.673796296294</c:v>
                </c:pt>
                <c:pt idx="2437">
                  <c:v>41762.673854166664</c:v>
                </c:pt>
                <c:pt idx="2438">
                  <c:v>41762.67392361111</c:v>
                </c:pt>
                <c:pt idx="2439">
                  <c:v>41762.673981481479</c:v>
                </c:pt>
                <c:pt idx="2440">
                  <c:v>41762.674039351848</c:v>
                </c:pt>
                <c:pt idx="2441">
                  <c:v>41762.674108796295</c:v>
                </c:pt>
                <c:pt idx="2442">
                  <c:v>41762.674166666664</c:v>
                </c:pt>
                <c:pt idx="2443">
                  <c:v>41762.674224537041</c:v>
                </c:pt>
                <c:pt idx="2444">
                  <c:v>41762.674293981479</c:v>
                </c:pt>
                <c:pt idx="2445">
                  <c:v>41762.674351851849</c:v>
                </c:pt>
                <c:pt idx="2446">
                  <c:v>41762.674409722225</c:v>
                </c:pt>
                <c:pt idx="2447">
                  <c:v>41762.674467592595</c:v>
                </c:pt>
                <c:pt idx="2448">
                  <c:v>41762.674537037034</c:v>
                </c:pt>
                <c:pt idx="2449">
                  <c:v>41762.67459490741</c:v>
                </c:pt>
                <c:pt idx="2450">
                  <c:v>41762.67465277778</c:v>
                </c:pt>
                <c:pt idx="2451">
                  <c:v>41762.674722222226</c:v>
                </c:pt>
                <c:pt idx="2452">
                  <c:v>41762.674780092595</c:v>
                </c:pt>
                <c:pt idx="2453">
                  <c:v>41762.674837962964</c:v>
                </c:pt>
                <c:pt idx="2454">
                  <c:v>41762.674907407411</c:v>
                </c:pt>
                <c:pt idx="2455">
                  <c:v>41762.67496527778</c:v>
                </c:pt>
                <c:pt idx="2456">
                  <c:v>41762.675023148149</c:v>
                </c:pt>
                <c:pt idx="2457">
                  <c:v>41762.675092592595</c:v>
                </c:pt>
                <c:pt idx="2458">
                  <c:v>41762.675150462965</c:v>
                </c:pt>
                <c:pt idx="2459">
                  <c:v>41762.675208333334</c:v>
                </c:pt>
                <c:pt idx="2460">
                  <c:v>41762.67527777778</c:v>
                </c:pt>
                <c:pt idx="2461">
                  <c:v>41762.675335648149</c:v>
                </c:pt>
                <c:pt idx="2462">
                  <c:v>41762.675393518519</c:v>
                </c:pt>
                <c:pt idx="2463">
                  <c:v>41762.675462962965</c:v>
                </c:pt>
                <c:pt idx="2464">
                  <c:v>41762.675520833334</c:v>
                </c:pt>
                <c:pt idx="2465">
                  <c:v>41762.675578703704</c:v>
                </c:pt>
                <c:pt idx="2466">
                  <c:v>41762.675636574073</c:v>
                </c:pt>
                <c:pt idx="2467">
                  <c:v>41762.675706018519</c:v>
                </c:pt>
                <c:pt idx="2468">
                  <c:v>41762.675763888888</c:v>
                </c:pt>
                <c:pt idx="2469">
                  <c:v>41762.675821759258</c:v>
                </c:pt>
                <c:pt idx="2470">
                  <c:v>41762.675891203704</c:v>
                </c:pt>
                <c:pt idx="2471">
                  <c:v>41762.675949074073</c:v>
                </c:pt>
                <c:pt idx="2472">
                  <c:v>41762.676006944443</c:v>
                </c:pt>
                <c:pt idx="2473">
                  <c:v>41762.676076388889</c:v>
                </c:pt>
                <c:pt idx="2474">
                  <c:v>41762.676134259258</c:v>
                </c:pt>
                <c:pt idx="2475">
                  <c:v>41762.676192129627</c:v>
                </c:pt>
                <c:pt idx="2476">
                  <c:v>41762.676261574074</c:v>
                </c:pt>
                <c:pt idx="2477">
                  <c:v>41762.676319444443</c:v>
                </c:pt>
                <c:pt idx="2478">
                  <c:v>41762.676377314812</c:v>
                </c:pt>
                <c:pt idx="2479">
                  <c:v>41762.676446759258</c:v>
                </c:pt>
                <c:pt idx="2480">
                  <c:v>41762.676504629628</c:v>
                </c:pt>
                <c:pt idx="2481">
                  <c:v>41762.676562499997</c:v>
                </c:pt>
                <c:pt idx="2482">
                  <c:v>41762.676631944443</c:v>
                </c:pt>
                <c:pt idx="2483">
                  <c:v>41762.676689814813</c:v>
                </c:pt>
                <c:pt idx="2484">
                  <c:v>41762.676747685182</c:v>
                </c:pt>
                <c:pt idx="2485">
                  <c:v>41762.676805555559</c:v>
                </c:pt>
                <c:pt idx="2486">
                  <c:v>41762.676874999997</c:v>
                </c:pt>
                <c:pt idx="2487">
                  <c:v>41762.676932870374</c:v>
                </c:pt>
                <c:pt idx="2488">
                  <c:v>41762.676990740743</c:v>
                </c:pt>
                <c:pt idx="2489">
                  <c:v>41762.677060185182</c:v>
                </c:pt>
                <c:pt idx="2490">
                  <c:v>41762.677118055559</c:v>
                </c:pt>
                <c:pt idx="2491">
                  <c:v>41762.677175925928</c:v>
                </c:pt>
                <c:pt idx="2492">
                  <c:v>41762.677245370367</c:v>
                </c:pt>
                <c:pt idx="2493">
                  <c:v>41762.677303240744</c:v>
                </c:pt>
                <c:pt idx="2494">
                  <c:v>41762.677361111113</c:v>
                </c:pt>
                <c:pt idx="2495">
                  <c:v>41762.677430555559</c:v>
                </c:pt>
                <c:pt idx="2496">
                  <c:v>41762.677488425928</c:v>
                </c:pt>
                <c:pt idx="2497">
                  <c:v>41762.677546296298</c:v>
                </c:pt>
                <c:pt idx="2498">
                  <c:v>41762.677615740744</c:v>
                </c:pt>
                <c:pt idx="2499">
                  <c:v>41762.677673611113</c:v>
                </c:pt>
                <c:pt idx="2500">
                  <c:v>41762.677731481483</c:v>
                </c:pt>
                <c:pt idx="2501">
                  <c:v>41762.677800925929</c:v>
                </c:pt>
                <c:pt idx="2502">
                  <c:v>41762.677858796298</c:v>
                </c:pt>
                <c:pt idx="2503">
                  <c:v>41762.677916666667</c:v>
                </c:pt>
                <c:pt idx="2504">
                  <c:v>41762.677974537037</c:v>
                </c:pt>
                <c:pt idx="2505">
                  <c:v>41762.678043981483</c:v>
                </c:pt>
                <c:pt idx="2506">
                  <c:v>41762.678101851852</c:v>
                </c:pt>
                <c:pt idx="2507">
                  <c:v>41762.678159722222</c:v>
                </c:pt>
                <c:pt idx="2508">
                  <c:v>41762.678229166668</c:v>
                </c:pt>
                <c:pt idx="2509">
                  <c:v>41762.678287037037</c:v>
                </c:pt>
                <c:pt idx="2510">
                  <c:v>41762.678344907406</c:v>
                </c:pt>
                <c:pt idx="2511">
                  <c:v>41762.678414351853</c:v>
                </c:pt>
                <c:pt idx="2512">
                  <c:v>41762.678472222222</c:v>
                </c:pt>
                <c:pt idx="2513">
                  <c:v>41762.678530092591</c:v>
                </c:pt>
                <c:pt idx="2514">
                  <c:v>41762.678599537037</c:v>
                </c:pt>
                <c:pt idx="2515">
                  <c:v>41762.678657407407</c:v>
                </c:pt>
                <c:pt idx="2516">
                  <c:v>41762.678715277776</c:v>
                </c:pt>
                <c:pt idx="2517">
                  <c:v>41762.678784722222</c:v>
                </c:pt>
                <c:pt idx="2518">
                  <c:v>41762.678842592592</c:v>
                </c:pt>
                <c:pt idx="2519">
                  <c:v>41762.678900462961</c:v>
                </c:pt>
                <c:pt idx="2520">
                  <c:v>41762.678969907407</c:v>
                </c:pt>
                <c:pt idx="2521">
                  <c:v>41762.679027777776</c:v>
                </c:pt>
                <c:pt idx="2522">
                  <c:v>41762.679085648146</c:v>
                </c:pt>
                <c:pt idx="2523">
                  <c:v>41762.679143518515</c:v>
                </c:pt>
                <c:pt idx="2524">
                  <c:v>41762.679212962961</c:v>
                </c:pt>
                <c:pt idx="2525">
                  <c:v>41762.679270833331</c:v>
                </c:pt>
                <c:pt idx="2526">
                  <c:v>41762.679328703707</c:v>
                </c:pt>
                <c:pt idx="2527">
                  <c:v>41762.679398148146</c:v>
                </c:pt>
                <c:pt idx="2528">
                  <c:v>41762.679456018515</c:v>
                </c:pt>
                <c:pt idx="2529">
                  <c:v>41762.679513888892</c:v>
                </c:pt>
                <c:pt idx="2530">
                  <c:v>41762.679583333331</c:v>
                </c:pt>
                <c:pt idx="2531">
                  <c:v>41762.6796412037</c:v>
                </c:pt>
                <c:pt idx="2532">
                  <c:v>41762.679699074077</c:v>
                </c:pt>
                <c:pt idx="2533">
                  <c:v>41762.679768518516</c:v>
                </c:pt>
                <c:pt idx="2534">
                  <c:v>41762.679826388892</c:v>
                </c:pt>
                <c:pt idx="2535">
                  <c:v>41762.679884259262</c:v>
                </c:pt>
                <c:pt idx="2536">
                  <c:v>41762.6799537037</c:v>
                </c:pt>
                <c:pt idx="2537">
                  <c:v>41762.680011574077</c:v>
                </c:pt>
                <c:pt idx="2538">
                  <c:v>41762.680069444446</c:v>
                </c:pt>
                <c:pt idx="2539">
                  <c:v>41762.680138888885</c:v>
                </c:pt>
                <c:pt idx="2540">
                  <c:v>41762.680196759262</c:v>
                </c:pt>
                <c:pt idx="2541">
                  <c:v>41762.680254629631</c:v>
                </c:pt>
                <c:pt idx="2542">
                  <c:v>41762.680312500001</c:v>
                </c:pt>
                <c:pt idx="2543">
                  <c:v>41762.680381944447</c:v>
                </c:pt>
                <c:pt idx="2544">
                  <c:v>41762.680439814816</c:v>
                </c:pt>
                <c:pt idx="2545">
                  <c:v>41762.680497685185</c:v>
                </c:pt>
                <c:pt idx="2546">
                  <c:v>41762.680567129632</c:v>
                </c:pt>
                <c:pt idx="2547">
                  <c:v>41762.680625000001</c:v>
                </c:pt>
                <c:pt idx="2548">
                  <c:v>41762.68068287037</c:v>
                </c:pt>
                <c:pt idx="2549">
                  <c:v>41762.680752314816</c:v>
                </c:pt>
                <c:pt idx="2550">
                  <c:v>41762.680810185186</c:v>
                </c:pt>
                <c:pt idx="2551">
                  <c:v>41762.680868055555</c:v>
                </c:pt>
                <c:pt idx="2552">
                  <c:v>41762.680937500001</c:v>
                </c:pt>
                <c:pt idx="2553">
                  <c:v>41762.680995370371</c:v>
                </c:pt>
                <c:pt idx="2554">
                  <c:v>41762.68105324074</c:v>
                </c:pt>
                <c:pt idx="2555">
                  <c:v>41762.681122685186</c:v>
                </c:pt>
                <c:pt idx="2556">
                  <c:v>41762.681180555555</c:v>
                </c:pt>
                <c:pt idx="2557">
                  <c:v>41762.681238425925</c:v>
                </c:pt>
                <c:pt idx="2558">
                  <c:v>41762.681296296294</c:v>
                </c:pt>
                <c:pt idx="2559">
                  <c:v>41762.68136574074</c:v>
                </c:pt>
                <c:pt idx="2560">
                  <c:v>41762.681423611109</c:v>
                </c:pt>
                <c:pt idx="2561">
                  <c:v>41762.681481481479</c:v>
                </c:pt>
                <c:pt idx="2562">
                  <c:v>41762.681550925925</c:v>
                </c:pt>
                <c:pt idx="2563">
                  <c:v>41762.681608796294</c:v>
                </c:pt>
                <c:pt idx="2564">
                  <c:v>41762.681666666664</c:v>
                </c:pt>
                <c:pt idx="2565">
                  <c:v>41762.68173611111</c:v>
                </c:pt>
                <c:pt idx="2566">
                  <c:v>41762.681793981479</c:v>
                </c:pt>
                <c:pt idx="2567">
                  <c:v>41762.681851851848</c:v>
                </c:pt>
                <c:pt idx="2568">
                  <c:v>41762.681921296295</c:v>
                </c:pt>
                <c:pt idx="2569">
                  <c:v>41762.681979166664</c:v>
                </c:pt>
                <c:pt idx="2570">
                  <c:v>41762.682037037041</c:v>
                </c:pt>
                <c:pt idx="2571">
                  <c:v>41762.682106481479</c:v>
                </c:pt>
                <c:pt idx="2572">
                  <c:v>41762.682164351849</c:v>
                </c:pt>
                <c:pt idx="2573">
                  <c:v>41762.682222222225</c:v>
                </c:pt>
                <c:pt idx="2574">
                  <c:v>41762.682291666664</c:v>
                </c:pt>
                <c:pt idx="2575">
                  <c:v>41762.682349537034</c:v>
                </c:pt>
                <c:pt idx="2576">
                  <c:v>41762.68240740741</c:v>
                </c:pt>
                <c:pt idx="2577">
                  <c:v>41762.682476851849</c:v>
                </c:pt>
                <c:pt idx="2578">
                  <c:v>41762.682534722226</c:v>
                </c:pt>
                <c:pt idx="2579">
                  <c:v>41762.682592592595</c:v>
                </c:pt>
                <c:pt idx="2580">
                  <c:v>41762.682650462964</c:v>
                </c:pt>
                <c:pt idx="2581">
                  <c:v>41762.682719907411</c:v>
                </c:pt>
                <c:pt idx="2582">
                  <c:v>41762.68277777778</c:v>
                </c:pt>
                <c:pt idx="2583">
                  <c:v>41762.682835648149</c:v>
                </c:pt>
                <c:pt idx="2584">
                  <c:v>41762.682905092595</c:v>
                </c:pt>
                <c:pt idx="2585">
                  <c:v>41762.682962962965</c:v>
                </c:pt>
                <c:pt idx="2586">
                  <c:v>41762.683020833334</c:v>
                </c:pt>
                <c:pt idx="2587">
                  <c:v>41762.68309027778</c:v>
                </c:pt>
                <c:pt idx="2588">
                  <c:v>41762.683148148149</c:v>
                </c:pt>
                <c:pt idx="2589">
                  <c:v>41762.683206018519</c:v>
                </c:pt>
                <c:pt idx="2590">
                  <c:v>41762.683275462965</c:v>
                </c:pt>
                <c:pt idx="2591">
                  <c:v>41762.683333333334</c:v>
                </c:pt>
                <c:pt idx="2592">
                  <c:v>41762.683391203704</c:v>
                </c:pt>
                <c:pt idx="2593">
                  <c:v>41762.68346064815</c:v>
                </c:pt>
                <c:pt idx="2594">
                  <c:v>41762.683518518519</c:v>
                </c:pt>
                <c:pt idx="2595">
                  <c:v>41762.683576388888</c:v>
                </c:pt>
                <c:pt idx="2596">
                  <c:v>41762.683645833335</c:v>
                </c:pt>
                <c:pt idx="2597">
                  <c:v>41762.683703703704</c:v>
                </c:pt>
                <c:pt idx="2598">
                  <c:v>41762.683761574073</c:v>
                </c:pt>
                <c:pt idx="2599">
                  <c:v>41762.683819444443</c:v>
                </c:pt>
                <c:pt idx="2600">
                  <c:v>41762.683888888889</c:v>
                </c:pt>
                <c:pt idx="2601">
                  <c:v>41762.683946759258</c:v>
                </c:pt>
                <c:pt idx="2602">
                  <c:v>41762.684004629627</c:v>
                </c:pt>
                <c:pt idx="2603">
                  <c:v>41762.684074074074</c:v>
                </c:pt>
                <c:pt idx="2604">
                  <c:v>41762.684131944443</c:v>
                </c:pt>
                <c:pt idx="2605">
                  <c:v>41762.684189814812</c:v>
                </c:pt>
                <c:pt idx="2606">
                  <c:v>41762.684259259258</c:v>
                </c:pt>
                <c:pt idx="2607">
                  <c:v>41762.684317129628</c:v>
                </c:pt>
                <c:pt idx="2608">
                  <c:v>41762.684374999997</c:v>
                </c:pt>
                <c:pt idx="2609">
                  <c:v>41762.684444444443</c:v>
                </c:pt>
                <c:pt idx="2610">
                  <c:v>41762.684502314813</c:v>
                </c:pt>
                <c:pt idx="2611">
                  <c:v>41762.684560185182</c:v>
                </c:pt>
                <c:pt idx="2612">
                  <c:v>41762.684629629628</c:v>
                </c:pt>
                <c:pt idx="2613">
                  <c:v>41762.684687499997</c:v>
                </c:pt>
                <c:pt idx="2614">
                  <c:v>41762.684745370374</c:v>
                </c:pt>
                <c:pt idx="2615">
                  <c:v>41762.684803240743</c:v>
                </c:pt>
                <c:pt idx="2616">
                  <c:v>41762.684872685182</c:v>
                </c:pt>
                <c:pt idx="2617">
                  <c:v>41762.684930555559</c:v>
                </c:pt>
                <c:pt idx="2618">
                  <c:v>41762.684988425928</c:v>
                </c:pt>
                <c:pt idx="2619">
                  <c:v>41762.685057870367</c:v>
                </c:pt>
                <c:pt idx="2620">
                  <c:v>41762.685115740744</c:v>
                </c:pt>
                <c:pt idx="2621">
                  <c:v>41762.685173611113</c:v>
                </c:pt>
                <c:pt idx="2622">
                  <c:v>41762.685243055559</c:v>
                </c:pt>
                <c:pt idx="2623">
                  <c:v>41762.685300925928</c:v>
                </c:pt>
                <c:pt idx="2624">
                  <c:v>41762.685358796298</c:v>
                </c:pt>
                <c:pt idx="2625">
                  <c:v>41762.685428240744</c:v>
                </c:pt>
                <c:pt idx="2626">
                  <c:v>41762.685486111113</c:v>
                </c:pt>
                <c:pt idx="2627">
                  <c:v>41762.685543981483</c:v>
                </c:pt>
                <c:pt idx="2628">
                  <c:v>41762.685613425929</c:v>
                </c:pt>
                <c:pt idx="2629">
                  <c:v>41762.685671296298</c:v>
                </c:pt>
                <c:pt idx="2630">
                  <c:v>41762.685729166667</c:v>
                </c:pt>
                <c:pt idx="2631">
                  <c:v>41762.685798611114</c:v>
                </c:pt>
                <c:pt idx="2632">
                  <c:v>41762.685856481483</c:v>
                </c:pt>
                <c:pt idx="2633">
                  <c:v>41762.685914351852</c:v>
                </c:pt>
                <c:pt idx="2634">
                  <c:v>41762.685972222222</c:v>
                </c:pt>
                <c:pt idx="2635">
                  <c:v>41762.686041666668</c:v>
                </c:pt>
                <c:pt idx="2636">
                  <c:v>41762.686099537037</c:v>
                </c:pt>
                <c:pt idx="2637">
                  <c:v>41762.686157407406</c:v>
                </c:pt>
                <c:pt idx="2638">
                  <c:v>41762.686226851853</c:v>
                </c:pt>
                <c:pt idx="2639">
                  <c:v>41762.686284722222</c:v>
                </c:pt>
                <c:pt idx="2640">
                  <c:v>41762.686342592591</c:v>
                </c:pt>
                <c:pt idx="2641">
                  <c:v>41762.686412037037</c:v>
                </c:pt>
                <c:pt idx="2642">
                  <c:v>41762.686469907407</c:v>
                </c:pt>
                <c:pt idx="2643">
                  <c:v>41762.686527777776</c:v>
                </c:pt>
                <c:pt idx="2644">
                  <c:v>41762.686597222222</c:v>
                </c:pt>
                <c:pt idx="2645">
                  <c:v>41762.686655092592</c:v>
                </c:pt>
                <c:pt idx="2646">
                  <c:v>41762.686712962961</c:v>
                </c:pt>
                <c:pt idx="2647">
                  <c:v>41762.686782407407</c:v>
                </c:pt>
                <c:pt idx="2648">
                  <c:v>41762.686840277776</c:v>
                </c:pt>
                <c:pt idx="2649">
                  <c:v>41762.686898148146</c:v>
                </c:pt>
                <c:pt idx="2650">
                  <c:v>41762.686967592592</c:v>
                </c:pt>
                <c:pt idx="2651">
                  <c:v>41762.687025462961</c:v>
                </c:pt>
                <c:pt idx="2652">
                  <c:v>41762.687083333331</c:v>
                </c:pt>
                <c:pt idx="2653">
                  <c:v>41762.687141203707</c:v>
                </c:pt>
                <c:pt idx="2654">
                  <c:v>41762.687210648146</c:v>
                </c:pt>
                <c:pt idx="2655">
                  <c:v>41762.687268518515</c:v>
                </c:pt>
                <c:pt idx="2656">
                  <c:v>41762.687326388892</c:v>
                </c:pt>
                <c:pt idx="2657">
                  <c:v>41762.687395833331</c:v>
                </c:pt>
                <c:pt idx="2658">
                  <c:v>41762.6874537037</c:v>
                </c:pt>
                <c:pt idx="2659">
                  <c:v>41762.687511574077</c:v>
                </c:pt>
                <c:pt idx="2660">
                  <c:v>41762.687581018516</c:v>
                </c:pt>
                <c:pt idx="2661">
                  <c:v>41762.687638888892</c:v>
                </c:pt>
                <c:pt idx="2662">
                  <c:v>41762.687696759262</c:v>
                </c:pt>
                <c:pt idx="2663">
                  <c:v>41762.6877662037</c:v>
                </c:pt>
                <c:pt idx="2664">
                  <c:v>41762.687824074077</c:v>
                </c:pt>
                <c:pt idx="2665">
                  <c:v>41762.687881944446</c:v>
                </c:pt>
                <c:pt idx="2666">
                  <c:v>41762.687951388885</c:v>
                </c:pt>
                <c:pt idx="2667">
                  <c:v>41762.688009259262</c:v>
                </c:pt>
                <c:pt idx="2668">
                  <c:v>41762.688067129631</c:v>
                </c:pt>
                <c:pt idx="2669">
                  <c:v>41762.688136574077</c:v>
                </c:pt>
                <c:pt idx="2670">
                  <c:v>41762.688194444447</c:v>
                </c:pt>
                <c:pt idx="2671">
                  <c:v>41762.688252314816</c:v>
                </c:pt>
                <c:pt idx="2672">
                  <c:v>41762.688310185185</c:v>
                </c:pt>
                <c:pt idx="2673">
                  <c:v>41762.688379629632</c:v>
                </c:pt>
                <c:pt idx="2674">
                  <c:v>41762.688437500001</c:v>
                </c:pt>
                <c:pt idx="2675">
                  <c:v>41762.68849537037</c:v>
                </c:pt>
                <c:pt idx="2676">
                  <c:v>41762.688564814816</c:v>
                </c:pt>
                <c:pt idx="2677">
                  <c:v>41762.688622685186</c:v>
                </c:pt>
                <c:pt idx="2678">
                  <c:v>41762.688680555555</c:v>
                </c:pt>
                <c:pt idx="2679">
                  <c:v>41762.688750000001</c:v>
                </c:pt>
                <c:pt idx="2680">
                  <c:v>41762.688807870371</c:v>
                </c:pt>
                <c:pt idx="2681">
                  <c:v>41762.68886574074</c:v>
                </c:pt>
                <c:pt idx="2682">
                  <c:v>41762.688935185186</c:v>
                </c:pt>
                <c:pt idx="2683">
                  <c:v>41762.688993055555</c:v>
                </c:pt>
                <c:pt idx="2684">
                  <c:v>41762.689050925925</c:v>
                </c:pt>
                <c:pt idx="2685">
                  <c:v>41762.689120370371</c:v>
                </c:pt>
                <c:pt idx="2686">
                  <c:v>41762.68917824074</c:v>
                </c:pt>
                <c:pt idx="2687">
                  <c:v>41762.689236111109</c:v>
                </c:pt>
                <c:pt idx="2688">
                  <c:v>41762.689305555556</c:v>
                </c:pt>
                <c:pt idx="2689">
                  <c:v>41762.689363425925</c:v>
                </c:pt>
                <c:pt idx="2690">
                  <c:v>41762.689421296294</c:v>
                </c:pt>
                <c:pt idx="2691">
                  <c:v>41762.689479166664</c:v>
                </c:pt>
                <c:pt idx="2692">
                  <c:v>41762.68954861111</c:v>
                </c:pt>
                <c:pt idx="2693">
                  <c:v>41762.689606481479</c:v>
                </c:pt>
                <c:pt idx="2694">
                  <c:v>41762.689664351848</c:v>
                </c:pt>
                <c:pt idx="2695">
                  <c:v>41762.689733796295</c:v>
                </c:pt>
                <c:pt idx="2696">
                  <c:v>41762.689791666664</c:v>
                </c:pt>
                <c:pt idx="2697">
                  <c:v>41762.689849537041</c:v>
                </c:pt>
                <c:pt idx="2698">
                  <c:v>41762.689918981479</c:v>
                </c:pt>
                <c:pt idx="2699">
                  <c:v>41762.689976851849</c:v>
                </c:pt>
                <c:pt idx="2700">
                  <c:v>41762.690034722225</c:v>
                </c:pt>
                <c:pt idx="2701">
                  <c:v>41762.690104166664</c:v>
                </c:pt>
                <c:pt idx="2702">
                  <c:v>41762.690162037034</c:v>
                </c:pt>
                <c:pt idx="2703">
                  <c:v>41762.69021990741</c:v>
                </c:pt>
                <c:pt idx="2704">
                  <c:v>41762.690289351849</c:v>
                </c:pt>
                <c:pt idx="2705">
                  <c:v>41762.690347222226</c:v>
                </c:pt>
                <c:pt idx="2706">
                  <c:v>41762.690405092595</c:v>
                </c:pt>
                <c:pt idx="2707">
                  <c:v>41762.690474537034</c:v>
                </c:pt>
                <c:pt idx="2708">
                  <c:v>41762.690532407411</c:v>
                </c:pt>
                <c:pt idx="2709">
                  <c:v>41762.69059027778</c:v>
                </c:pt>
                <c:pt idx="2710">
                  <c:v>41762.690648148149</c:v>
                </c:pt>
                <c:pt idx="2711">
                  <c:v>41762.690717592595</c:v>
                </c:pt>
                <c:pt idx="2712">
                  <c:v>41762.690775462965</c:v>
                </c:pt>
                <c:pt idx="2713">
                  <c:v>41762.690833333334</c:v>
                </c:pt>
                <c:pt idx="2714">
                  <c:v>41762.69090277778</c:v>
                </c:pt>
                <c:pt idx="2715">
                  <c:v>41762.690960648149</c:v>
                </c:pt>
                <c:pt idx="2716">
                  <c:v>41762.691018518519</c:v>
                </c:pt>
                <c:pt idx="2717">
                  <c:v>41762.691087962965</c:v>
                </c:pt>
                <c:pt idx="2718">
                  <c:v>41762.691145833334</c:v>
                </c:pt>
                <c:pt idx="2719">
                  <c:v>41762.691203703704</c:v>
                </c:pt>
                <c:pt idx="2720">
                  <c:v>41762.69127314815</c:v>
                </c:pt>
                <c:pt idx="2721">
                  <c:v>41762.691331018519</c:v>
                </c:pt>
                <c:pt idx="2722">
                  <c:v>41762.691388888888</c:v>
                </c:pt>
                <c:pt idx="2723">
                  <c:v>41762.691458333335</c:v>
                </c:pt>
                <c:pt idx="2724">
                  <c:v>41762.691516203704</c:v>
                </c:pt>
                <c:pt idx="2725">
                  <c:v>41762.691574074073</c:v>
                </c:pt>
                <c:pt idx="2726">
                  <c:v>41762.691643518519</c:v>
                </c:pt>
                <c:pt idx="2727">
                  <c:v>41762.691701388889</c:v>
                </c:pt>
                <c:pt idx="2728">
                  <c:v>41762.691759259258</c:v>
                </c:pt>
                <c:pt idx="2729">
                  <c:v>41762.691817129627</c:v>
                </c:pt>
                <c:pt idx="2730">
                  <c:v>41762.691886574074</c:v>
                </c:pt>
                <c:pt idx="2731">
                  <c:v>41762.691944444443</c:v>
                </c:pt>
                <c:pt idx="2732">
                  <c:v>41762.692002314812</c:v>
                </c:pt>
                <c:pt idx="2733">
                  <c:v>41762.692071759258</c:v>
                </c:pt>
                <c:pt idx="2734">
                  <c:v>41762.692129629628</c:v>
                </c:pt>
                <c:pt idx="2735">
                  <c:v>41762.692187499997</c:v>
                </c:pt>
                <c:pt idx="2736">
                  <c:v>41762.692256944443</c:v>
                </c:pt>
                <c:pt idx="2737">
                  <c:v>41762.692314814813</c:v>
                </c:pt>
                <c:pt idx="2738">
                  <c:v>41762.692372685182</c:v>
                </c:pt>
                <c:pt idx="2739">
                  <c:v>41762.692442129628</c:v>
                </c:pt>
                <c:pt idx="2740">
                  <c:v>41762.692499999997</c:v>
                </c:pt>
                <c:pt idx="2741">
                  <c:v>41762.692557870374</c:v>
                </c:pt>
                <c:pt idx="2742">
                  <c:v>41762.692627314813</c:v>
                </c:pt>
                <c:pt idx="2743">
                  <c:v>41762.692685185182</c:v>
                </c:pt>
                <c:pt idx="2744">
                  <c:v>41762.692743055559</c:v>
                </c:pt>
                <c:pt idx="2745">
                  <c:v>41762.692800925928</c:v>
                </c:pt>
                <c:pt idx="2746">
                  <c:v>41762.692870370367</c:v>
                </c:pt>
                <c:pt idx="2747">
                  <c:v>41762.692928240744</c:v>
                </c:pt>
                <c:pt idx="2748">
                  <c:v>41762.692986111113</c:v>
                </c:pt>
                <c:pt idx="2749">
                  <c:v>41762.693055555559</c:v>
                </c:pt>
                <c:pt idx="2750">
                  <c:v>41762.693113425928</c:v>
                </c:pt>
                <c:pt idx="2751">
                  <c:v>41762.693171296298</c:v>
                </c:pt>
                <c:pt idx="2752">
                  <c:v>41762.693240740744</c:v>
                </c:pt>
                <c:pt idx="2753">
                  <c:v>41762.693298611113</c:v>
                </c:pt>
                <c:pt idx="2754">
                  <c:v>41762.693356481483</c:v>
                </c:pt>
                <c:pt idx="2755">
                  <c:v>41762.693425925929</c:v>
                </c:pt>
                <c:pt idx="2756">
                  <c:v>41762.693483796298</c:v>
                </c:pt>
                <c:pt idx="2757">
                  <c:v>41762.693541666667</c:v>
                </c:pt>
                <c:pt idx="2758">
                  <c:v>41762.693611111114</c:v>
                </c:pt>
                <c:pt idx="2759">
                  <c:v>41762.693668981483</c:v>
                </c:pt>
                <c:pt idx="2760">
                  <c:v>41762.693726851852</c:v>
                </c:pt>
                <c:pt idx="2761">
                  <c:v>41762.693796296298</c:v>
                </c:pt>
                <c:pt idx="2762">
                  <c:v>41762.693854166668</c:v>
                </c:pt>
                <c:pt idx="2763">
                  <c:v>41762.693912037037</c:v>
                </c:pt>
                <c:pt idx="2764">
                  <c:v>41762.693969907406</c:v>
                </c:pt>
                <c:pt idx="2765">
                  <c:v>41762.694039351853</c:v>
                </c:pt>
                <c:pt idx="2766">
                  <c:v>41762.694097222222</c:v>
                </c:pt>
                <c:pt idx="2767">
                  <c:v>41762.694155092591</c:v>
                </c:pt>
                <c:pt idx="2768">
                  <c:v>41762.694224537037</c:v>
                </c:pt>
                <c:pt idx="2769">
                  <c:v>41762.694282407407</c:v>
                </c:pt>
                <c:pt idx="2770">
                  <c:v>41762.694340277776</c:v>
                </c:pt>
                <c:pt idx="2771">
                  <c:v>41762.694409722222</c:v>
                </c:pt>
                <c:pt idx="2772">
                  <c:v>41762.694467592592</c:v>
                </c:pt>
                <c:pt idx="2773">
                  <c:v>41762.694525462961</c:v>
                </c:pt>
                <c:pt idx="2774">
                  <c:v>41762.694594907407</c:v>
                </c:pt>
                <c:pt idx="2775">
                  <c:v>41762.694652777776</c:v>
                </c:pt>
                <c:pt idx="2776">
                  <c:v>41762.694710648146</c:v>
                </c:pt>
                <c:pt idx="2777">
                  <c:v>41762.694780092592</c:v>
                </c:pt>
                <c:pt idx="2778">
                  <c:v>41762.694837962961</c:v>
                </c:pt>
                <c:pt idx="2779">
                  <c:v>41762.694895833331</c:v>
                </c:pt>
                <c:pt idx="2780">
                  <c:v>41762.694965277777</c:v>
                </c:pt>
                <c:pt idx="2781">
                  <c:v>41762.695023148146</c:v>
                </c:pt>
                <c:pt idx="2782">
                  <c:v>41762.695081018515</c:v>
                </c:pt>
                <c:pt idx="2783">
                  <c:v>41762.695138888892</c:v>
                </c:pt>
                <c:pt idx="2784">
                  <c:v>41762.695208333331</c:v>
                </c:pt>
                <c:pt idx="2785">
                  <c:v>41762.6952662037</c:v>
                </c:pt>
                <c:pt idx="2786">
                  <c:v>41762.695324074077</c:v>
                </c:pt>
                <c:pt idx="2787">
                  <c:v>41762.695393518516</c:v>
                </c:pt>
                <c:pt idx="2788">
                  <c:v>41762.695451388892</c:v>
                </c:pt>
                <c:pt idx="2789">
                  <c:v>41762.695509259262</c:v>
                </c:pt>
                <c:pt idx="2790">
                  <c:v>41762.6955787037</c:v>
                </c:pt>
                <c:pt idx="2791">
                  <c:v>41762.695636574077</c:v>
                </c:pt>
                <c:pt idx="2792">
                  <c:v>41762.695694444446</c:v>
                </c:pt>
                <c:pt idx="2793">
                  <c:v>41762.695763888885</c:v>
                </c:pt>
                <c:pt idx="2794">
                  <c:v>41762.695821759262</c:v>
                </c:pt>
                <c:pt idx="2795">
                  <c:v>41762.695879629631</c:v>
                </c:pt>
                <c:pt idx="2796">
                  <c:v>41762.695949074077</c:v>
                </c:pt>
                <c:pt idx="2797">
                  <c:v>41762.696006944447</c:v>
                </c:pt>
                <c:pt idx="2798">
                  <c:v>41762.696064814816</c:v>
                </c:pt>
                <c:pt idx="2799">
                  <c:v>41762.696134259262</c:v>
                </c:pt>
                <c:pt idx="2800">
                  <c:v>41762.696192129632</c:v>
                </c:pt>
                <c:pt idx="2801">
                  <c:v>41762.696250000001</c:v>
                </c:pt>
                <c:pt idx="2802">
                  <c:v>41762.69630787037</c:v>
                </c:pt>
                <c:pt idx="2803">
                  <c:v>41762.696377314816</c:v>
                </c:pt>
                <c:pt idx="2804">
                  <c:v>41762.696435185186</c:v>
                </c:pt>
                <c:pt idx="2805">
                  <c:v>41762.696493055555</c:v>
                </c:pt>
                <c:pt idx="2806">
                  <c:v>41762.696562500001</c:v>
                </c:pt>
                <c:pt idx="2807">
                  <c:v>41762.696620370371</c:v>
                </c:pt>
                <c:pt idx="2808">
                  <c:v>41762.69667824074</c:v>
                </c:pt>
                <c:pt idx="2809">
                  <c:v>41762.696747685186</c:v>
                </c:pt>
                <c:pt idx="2810">
                  <c:v>41762.696805555555</c:v>
                </c:pt>
                <c:pt idx="2811">
                  <c:v>41762.696863425925</c:v>
                </c:pt>
                <c:pt idx="2812">
                  <c:v>41762.696932870371</c:v>
                </c:pt>
                <c:pt idx="2813">
                  <c:v>41762.69699074074</c:v>
                </c:pt>
                <c:pt idx="2814">
                  <c:v>41762.697048611109</c:v>
                </c:pt>
                <c:pt idx="2815">
                  <c:v>41762.697118055556</c:v>
                </c:pt>
                <c:pt idx="2816">
                  <c:v>41762.697175925925</c:v>
                </c:pt>
                <c:pt idx="2817">
                  <c:v>41762.697233796294</c:v>
                </c:pt>
                <c:pt idx="2818">
                  <c:v>41762.69730324074</c:v>
                </c:pt>
                <c:pt idx="2819">
                  <c:v>41762.69736111111</c:v>
                </c:pt>
                <c:pt idx="2820">
                  <c:v>41762.697418981479</c:v>
                </c:pt>
                <c:pt idx="2821">
                  <c:v>41762.697476851848</c:v>
                </c:pt>
                <c:pt idx="2822">
                  <c:v>41762.697546296295</c:v>
                </c:pt>
                <c:pt idx="2823">
                  <c:v>41762.697604166664</c:v>
                </c:pt>
                <c:pt idx="2824">
                  <c:v>41762.697662037041</c:v>
                </c:pt>
                <c:pt idx="2825">
                  <c:v>41762.697731481479</c:v>
                </c:pt>
                <c:pt idx="2826">
                  <c:v>41762.697789351849</c:v>
                </c:pt>
                <c:pt idx="2827">
                  <c:v>41762.697847222225</c:v>
                </c:pt>
                <c:pt idx="2828">
                  <c:v>41762.697916666664</c:v>
                </c:pt>
                <c:pt idx="2829">
                  <c:v>41762.697974537034</c:v>
                </c:pt>
                <c:pt idx="2830">
                  <c:v>41762.69803240741</c:v>
                </c:pt>
                <c:pt idx="2831">
                  <c:v>41762.698101851849</c:v>
                </c:pt>
                <c:pt idx="2832">
                  <c:v>41762.698159722226</c:v>
                </c:pt>
                <c:pt idx="2833">
                  <c:v>41762.698217592595</c:v>
                </c:pt>
                <c:pt idx="2834">
                  <c:v>41762.698287037034</c:v>
                </c:pt>
                <c:pt idx="2835">
                  <c:v>41762.698344907411</c:v>
                </c:pt>
                <c:pt idx="2836">
                  <c:v>41762.69840277778</c:v>
                </c:pt>
                <c:pt idx="2837">
                  <c:v>41762.698472222219</c:v>
                </c:pt>
                <c:pt idx="2838">
                  <c:v>41762.698530092595</c:v>
                </c:pt>
                <c:pt idx="2839">
                  <c:v>41762.698587962965</c:v>
                </c:pt>
                <c:pt idx="2840">
                  <c:v>41762.698645833334</c:v>
                </c:pt>
                <c:pt idx="2841">
                  <c:v>41762.69871527778</c:v>
                </c:pt>
                <c:pt idx="2842">
                  <c:v>41762.698773148149</c:v>
                </c:pt>
                <c:pt idx="2843">
                  <c:v>41762.698831018519</c:v>
                </c:pt>
                <c:pt idx="2844">
                  <c:v>41762.698900462965</c:v>
                </c:pt>
                <c:pt idx="2845">
                  <c:v>41762.698958333334</c:v>
                </c:pt>
                <c:pt idx="2846">
                  <c:v>41762.699016203704</c:v>
                </c:pt>
                <c:pt idx="2847">
                  <c:v>41762.69908564815</c:v>
                </c:pt>
                <c:pt idx="2848">
                  <c:v>41762.699143518519</c:v>
                </c:pt>
                <c:pt idx="2849">
                  <c:v>41762.699201388888</c:v>
                </c:pt>
                <c:pt idx="2850">
                  <c:v>41762.699270833335</c:v>
                </c:pt>
                <c:pt idx="2851">
                  <c:v>41762.699328703704</c:v>
                </c:pt>
                <c:pt idx="2852">
                  <c:v>41762.699386574073</c:v>
                </c:pt>
                <c:pt idx="2853">
                  <c:v>41762.699456018519</c:v>
                </c:pt>
                <c:pt idx="2854">
                  <c:v>41762.699513888889</c:v>
                </c:pt>
                <c:pt idx="2855">
                  <c:v>41762.699571759258</c:v>
                </c:pt>
                <c:pt idx="2856">
                  <c:v>41762.699641203704</c:v>
                </c:pt>
                <c:pt idx="2857">
                  <c:v>41762.699699074074</c:v>
                </c:pt>
                <c:pt idx="2858">
                  <c:v>41762.699756944443</c:v>
                </c:pt>
                <c:pt idx="2859">
                  <c:v>41762.699814814812</c:v>
                </c:pt>
                <c:pt idx="2860">
                  <c:v>41762.699884259258</c:v>
                </c:pt>
                <c:pt idx="2861">
                  <c:v>41762.699942129628</c:v>
                </c:pt>
                <c:pt idx="2862">
                  <c:v>41762.699999999997</c:v>
                </c:pt>
                <c:pt idx="2863">
                  <c:v>41762.700069444443</c:v>
                </c:pt>
                <c:pt idx="2864">
                  <c:v>41762.700127314813</c:v>
                </c:pt>
                <c:pt idx="2865">
                  <c:v>41762.700185185182</c:v>
                </c:pt>
                <c:pt idx="2866">
                  <c:v>41762.700254629628</c:v>
                </c:pt>
                <c:pt idx="2867">
                  <c:v>41762.700312499997</c:v>
                </c:pt>
                <c:pt idx="2868">
                  <c:v>41762.700370370374</c:v>
                </c:pt>
                <c:pt idx="2869">
                  <c:v>41762.700439814813</c:v>
                </c:pt>
                <c:pt idx="2870">
                  <c:v>41762.700497685182</c:v>
                </c:pt>
                <c:pt idx="2871">
                  <c:v>41762.700555555559</c:v>
                </c:pt>
                <c:pt idx="2872">
                  <c:v>41762.700624999998</c:v>
                </c:pt>
                <c:pt idx="2873">
                  <c:v>41762.700682870367</c:v>
                </c:pt>
                <c:pt idx="2874">
                  <c:v>41762.700740740744</c:v>
                </c:pt>
                <c:pt idx="2875">
                  <c:v>41762.700810185182</c:v>
                </c:pt>
                <c:pt idx="2876">
                  <c:v>41762.700868055559</c:v>
                </c:pt>
                <c:pt idx="2877">
                  <c:v>41762.700925925928</c:v>
                </c:pt>
                <c:pt idx="2878">
                  <c:v>41762.700983796298</c:v>
                </c:pt>
                <c:pt idx="2879">
                  <c:v>41762.701053240744</c:v>
                </c:pt>
                <c:pt idx="2880">
                  <c:v>41762.701111111113</c:v>
                </c:pt>
                <c:pt idx="2881">
                  <c:v>41762.701168981483</c:v>
                </c:pt>
                <c:pt idx="2882">
                  <c:v>41762.701238425929</c:v>
                </c:pt>
                <c:pt idx="2883">
                  <c:v>41762.701296296298</c:v>
                </c:pt>
                <c:pt idx="2884">
                  <c:v>41762.701354166667</c:v>
                </c:pt>
                <c:pt idx="2885">
                  <c:v>41762.701423611114</c:v>
                </c:pt>
                <c:pt idx="2886">
                  <c:v>41762.701481481483</c:v>
                </c:pt>
                <c:pt idx="2887">
                  <c:v>41762.701539351852</c:v>
                </c:pt>
                <c:pt idx="2888">
                  <c:v>41762.701608796298</c:v>
                </c:pt>
                <c:pt idx="2889">
                  <c:v>41762.701666666668</c:v>
                </c:pt>
                <c:pt idx="2890">
                  <c:v>41762.701724537037</c:v>
                </c:pt>
                <c:pt idx="2891">
                  <c:v>41762.701793981483</c:v>
                </c:pt>
                <c:pt idx="2892">
                  <c:v>41762.701851851853</c:v>
                </c:pt>
                <c:pt idx="2893">
                  <c:v>41762.701909722222</c:v>
                </c:pt>
                <c:pt idx="2894">
                  <c:v>41762.701979166668</c:v>
                </c:pt>
                <c:pt idx="2895">
                  <c:v>41762.702037037037</c:v>
                </c:pt>
                <c:pt idx="2896">
                  <c:v>41762.702094907407</c:v>
                </c:pt>
                <c:pt idx="2897">
                  <c:v>41762.702152777776</c:v>
                </c:pt>
                <c:pt idx="2898">
                  <c:v>41762.702222222222</c:v>
                </c:pt>
                <c:pt idx="2899">
                  <c:v>41762.702280092592</c:v>
                </c:pt>
                <c:pt idx="2900">
                  <c:v>41762.702337962961</c:v>
                </c:pt>
                <c:pt idx="2901">
                  <c:v>41762.702407407407</c:v>
                </c:pt>
                <c:pt idx="2902">
                  <c:v>41762.702465277776</c:v>
                </c:pt>
                <c:pt idx="2903">
                  <c:v>41762.702523148146</c:v>
                </c:pt>
                <c:pt idx="2904">
                  <c:v>41762.702592592592</c:v>
                </c:pt>
                <c:pt idx="2905">
                  <c:v>41762.702650462961</c:v>
                </c:pt>
                <c:pt idx="2906">
                  <c:v>41762.702708333331</c:v>
                </c:pt>
                <c:pt idx="2907">
                  <c:v>41762.702777777777</c:v>
                </c:pt>
                <c:pt idx="2908">
                  <c:v>41762.702835648146</c:v>
                </c:pt>
                <c:pt idx="2909">
                  <c:v>41762.702893518515</c:v>
                </c:pt>
                <c:pt idx="2910">
                  <c:v>41762.702962962961</c:v>
                </c:pt>
                <c:pt idx="2911">
                  <c:v>41762.703020833331</c:v>
                </c:pt>
                <c:pt idx="2912">
                  <c:v>41762.7030787037</c:v>
                </c:pt>
                <c:pt idx="2913">
                  <c:v>41762.703148148146</c:v>
                </c:pt>
                <c:pt idx="2914">
                  <c:v>41762.703206018516</c:v>
                </c:pt>
                <c:pt idx="2915">
                  <c:v>41762.703263888892</c:v>
                </c:pt>
                <c:pt idx="2916">
                  <c:v>41762.703321759262</c:v>
                </c:pt>
                <c:pt idx="2917">
                  <c:v>41762.7033912037</c:v>
                </c:pt>
                <c:pt idx="2918">
                  <c:v>41762.703449074077</c:v>
                </c:pt>
                <c:pt idx="2919">
                  <c:v>41762.703506944446</c:v>
                </c:pt>
                <c:pt idx="2920">
                  <c:v>41762.703576388885</c:v>
                </c:pt>
                <c:pt idx="2921">
                  <c:v>41762.703634259262</c:v>
                </c:pt>
                <c:pt idx="2922">
                  <c:v>41762.703692129631</c:v>
                </c:pt>
                <c:pt idx="2923">
                  <c:v>41762.703761574077</c:v>
                </c:pt>
                <c:pt idx="2924">
                  <c:v>41762.703819444447</c:v>
                </c:pt>
                <c:pt idx="2925">
                  <c:v>41762.703877314816</c:v>
                </c:pt>
                <c:pt idx="2926">
                  <c:v>41762.703946759262</c:v>
                </c:pt>
                <c:pt idx="2927">
                  <c:v>41762.704004629632</c:v>
                </c:pt>
                <c:pt idx="2928">
                  <c:v>41762.704062500001</c:v>
                </c:pt>
                <c:pt idx="2929">
                  <c:v>41762.704131944447</c:v>
                </c:pt>
                <c:pt idx="2930">
                  <c:v>41762.704189814816</c:v>
                </c:pt>
                <c:pt idx="2931">
                  <c:v>41762.704247685186</c:v>
                </c:pt>
                <c:pt idx="2932">
                  <c:v>41762.704317129632</c:v>
                </c:pt>
                <c:pt idx="2933">
                  <c:v>41762.704375000001</c:v>
                </c:pt>
                <c:pt idx="2934">
                  <c:v>41762.704432870371</c:v>
                </c:pt>
                <c:pt idx="2935">
                  <c:v>41762.70449074074</c:v>
                </c:pt>
                <c:pt idx="2936">
                  <c:v>41762.704560185186</c:v>
                </c:pt>
                <c:pt idx="2937">
                  <c:v>41762.704618055555</c:v>
                </c:pt>
                <c:pt idx="2938">
                  <c:v>41762.704675925925</c:v>
                </c:pt>
                <c:pt idx="2939">
                  <c:v>41762.704745370371</c:v>
                </c:pt>
                <c:pt idx="2940">
                  <c:v>41762.70480324074</c:v>
                </c:pt>
                <c:pt idx="2941">
                  <c:v>41762.704861111109</c:v>
                </c:pt>
                <c:pt idx="2942">
                  <c:v>41762.704930555556</c:v>
                </c:pt>
                <c:pt idx="2943">
                  <c:v>41762.704988425925</c:v>
                </c:pt>
                <c:pt idx="2944">
                  <c:v>41762.705046296294</c:v>
                </c:pt>
                <c:pt idx="2945">
                  <c:v>41762.70511574074</c:v>
                </c:pt>
                <c:pt idx="2946">
                  <c:v>41762.70517361111</c:v>
                </c:pt>
                <c:pt idx="2947">
                  <c:v>41762.705231481479</c:v>
                </c:pt>
                <c:pt idx="2948">
                  <c:v>41762.705300925925</c:v>
                </c:pt>
                <c:pt idx="2949">
                  <c:v>41762.705358796295</c:v>
                </c:pt>
                <c:pt idx="2950">
                  <c:v>41762.705416666664</c:v>
                </c:pt>
                <c:pt idx="2951">
                  <c:v>41762.705474537041</c:v>
                </c:pt>
                <c:pt idx="2952">
                  <c:v>41762.705543981479</c:v>
                </c:pt>
                <c:pt idx="2953">
                  <c:v>41762.705601851849</c:v>
                </c:pt>
                <c:pt idx="2954">
                  <c:v>41762.705659722225</c:v>
                </c:pt>
                <c:pt idx="2955">
                  <c:v>41762.705729166664</c:v>
                </c:pt>
                <c:pt idx="2956">
                  <c:v>41762.705787037034</c:v>
                </c:pt>
                <c:pt idx="2957">
                  <c:v>41762.70584490741</c:v>
                </c:pt>
                <c:pt idx="2958">
                  <c:v>41762.705914351849</c:v>
                </c:pt>
                <c:pt idx="2959">
                  <c:v>41762.705972222226</c:v>
                </c:pt>
                <c:pt idx="2960">
                  <c:v>41762.706030092595</c:v>
                </c:pt>
                <c:pt idx="2961">
                  <c:v>41762.706099537034</c:v>
                </c:pt>
                <c:pt idx="2962">
                  <c:v>41762.706157407411</c:v>
                </c:pt>
                <c:pt idx="2963">
                  <c:v>41762.70621527778</c:v>
                </c:pt>
                <c:pt idx="2964">
                  <c:v>41762.706284722219</c:v>
                </c:pt>
                <c:pt idx="2965">
                  <c:v>41762.706342592595</c:v>
                </c:pt>
                <c:pt idx="2966">
                  <c:v>41762.706400462965</c:v>
                </c:pt>
                <c:pt idx="2967">
                  <c:v>41762.706469907411</c:v>
                </c:pt>
                <c:pt idx="2968">
                  <c:v>41762.70652777778</c:v>
                </c:pt>
                <c:pt idx="2969">
                  <c:v>41762.706585648149</c:v>
                </c:pt>
                <c:pt idx="2970">
                  <c:v>41762.706643518519</c:v>
                </c:pt>
                <c:pt idx="2971">
                  <c:v>41762.706712962965</c:v>
                </c:pt>
                <c:pt idx="2972">
                  <c:v>41762.706770833334</c:v>
                </c:pt>
                <c:pt idx="2973">
                  <c:v>41762.706828703704</c:v>
                </c:pt>
                <c:pt idx="2974">
                  <c:v>41762.70689814815</c:v>
                </c:pt>
                <c:pt idx="2975">
                  <c:v>41762.706956018519</c:v>
                </c:pt>
                <c:pt idx="2976">
                  <c:v>41762.707013888888</c:v>
                </c:pt>
                <c:pt idx="2977">
                  <c:v>41762.707083333335</c:v>
                </c:pt>
                <c:pt idx="2978">
                  <c:v>41762.707141203704</c:v>
                </c:pt>
                <c:pt idx="2979">
                  <c:v>41762.707199074073</c:v>
                </c:pt>
                <c:pt idx="2980">
                  <c:v>41762.707268518519</c:v>
                </c:pt>
                <c:pt idx="2981">
                  <c:v>41762.707326388889</c:v>
                </c:pt>
                <c:pt idx="2982">
                  <c:v>41762.707384259258</c:v>
                </c:pt>
                <c:pt idx="2983">
                  <c:v>41762.707453703704</c:v>
                </c:pt>
                <c:pt idx="2984">
                  <c:v>41762.707511574074</c:v>
                </c:pt>
                <c:pt idx="2985">
                  <c:v>41762.707569444443</c:v>
                </c:pt>
                <c:pt idx="2986">
                  <c:v>41762.707638888889</c:v>
                </c:pt>
                <c:pt idx="2987">
                  <c:v>41762.707696759258</c:v>
                </c:pt>
                <c:pt idx="2988">
                  <c:v>41762.707754629628</c:v>
                </c:pt>
                <c:pt idx="2989">
                  <c:v>41762.707812499997</c:v>
                </c:pt>
                <c:pt idx="2990">
                  <c:v>41762.707881944443</c:v>
                </c:pt>
                <c:pt idx="2991">
                  <c:v>41762.707939814813</c:v>
                </c:pt>
                <c:pt idx="2992">
                  <c:v>41762.707997685182</c:v>
                </c:pt>
                <c:pt idx="2993">
                  <c:v>41762.708067129628</c:v>
                </c:pt>
                <c:pt idx="2994">
                  <c:v>41762.708124999997</c:v>
                </c:pt>
                <c:pt idx="2995">
                  <c:v>41762.708182870374</c:v>
                </c:pt>
                <c:pt idx="2996">
                  <c:v>41762.708252314813</c:v>
                </c:pt>
                <c:pt idx="2997">
                  <c:v>41762.708310185182</c:v>
                </c:pt>
                <c:pt idx="2998">
                  <c:v>41762.708368055559</c:v>
                </c:pt>
                <c:pt idx="2999">
                  <c:v>41762.708437499998</c:v>
                </c:pt>
                <c:pt idx="3000">
                  <c:v>41762.708495370367</c:v>
                </c:pt>
                <c:pt idx="3001">
                  <c:v>41762.708553240744</c:v>
                </c:pt>
                <c:pt idx="3002">
                  <c:v>41762.708622685182</c:v>
                </c:pt>
                <c:pt idx="3003">
                  <c:v>41762.708680555559</c:v>
                </c:pt>
                <c:pt idx="3004">
                  <c:v>41762.708738425928</c:v>
                </c:pt>
                <c:pt idx="3005">
                  <c:v>41762.708796296298</c:v>
                </c:pt>
                <c:pt idx="3006">
                  <c:v>41762.708865740744</c:v>
                </c:pt>
                <c:pt idx="3007">
                  <c:v>41762.708923611113</c:v>
                </c:pt>
                <c:pt idx="3008">
                  <c:v>41762.708981481483</c:v>
                </c:pt>
                <c:pt idx="3009">
                  <c:v>41762.709050925929</c:v>
                </c:pt>
                <c:pt idx="3010">
                  <c:v>41762.709108796298</c:v>
                </c:pt>
                <c:pt idx="3011">
                  <c:v>41762.709166666667</c:v>
                </c:pt>
                <c:pt idx="3012">
                  <c:v>41762.709236111114</c:v>
                </c:pt>
                <c:pt idx="3013">
                  <c:v>41762.709293981483</c:v>
                </c:pt>
                <c:pt idx="3014">
                  <c:v>41762.709351851852</c:v>
                </c:pt>
                <c:pt idx="3015">
                  <c:v>41762.709421296298</c:v>
                </c:pt>
                <c:pt idx="3016">
                  <c:v>41762.709479166668</c:v>
                </c:pt>
                <c:pt idx="3017">
                  <c:v>41762.709537037037</c:v>
                </c:pt>
                <c:pt idx="3018">
                  <c:v>41762.709606481483</c:v>
                </c:pt>
                <c:pt idx="3019">
                  <c:v>41762.709664351853</c:v>
                </c:pt>
                <c:pt idx="3020">
                  <c:v>41762.709722222222</c:v>
                </c:pt>
                <c:pt idx="3021">
                  <c:v>41762.709791666668</c:v>
                </c:pt>
                <c:pt idx="3022">
                  <c:v>41762.709849537037</c:v>
                </c:pt>
                <c:pt idx="3023">
                  <c:v>41762.709907407407</c:v>
                </c:pt>
                <c:pt idx="3024">
                  <c:v>41762.709965277776</c:v>
                </c:pt>
                <c:pt idx="3025">
                  <c:v>41762.710034722222</c:v>
                </c:pt>
                <c:pt idx="3026">
                  <c:v>41762.710092592592</c:v>
                </c:pt>
                <c:pt idx="3027">
                  <c:v>41762.710150462961</c:v>
                </c:pt>
                <c:pt idx="3028">
                  <c:v>41762.710219907407</c:v>
                </c:pt>
                <c:pt idx="3029">
                  <c:v>41762.710277777776</c:v>
                </c:pt>
                <c:pt idx="3030">
                  <c:v>41762.710335648146</c:v>
                </c:pt>
                <c:pt idx="3031">
                  <c:v>41762.710405092592</c:v>
                </c:pt>
                <c:pt idx="3032">
                  <c:v>41762.710462962961</c:v>
                </c:pt>
                <c:pt idx="3033">
                  <c:v>41762.710520833331</c:v>
                </c:pt>
                <c:pt idx="3034">
                  <c:v>41762.710590277777</c:v>
                </c:pt>
                <c:pt idx="3035">
                  <c:v>41762.710648148146</c:v>
                </c:pt>
                <c:pt idx="3036">
                  <c:v>41762.710706018515</c:v>
                </c:pt>
                <c:pt idx="3037">
                  <c:v>41762.710775462961</c:v>
                </c:pt>
                <c:pt idx="3038">
                  <c:v>41762.710833333331</c:v>
                </c:pt>
                <c:pt idx="3039">
                  <c:v>41762.7108912037</c:v>
                </c:pt>
                <c:pt idx="3040">
                  <c:v>41762.710960648146</c:v>
                </c:pt>
                <c:pt idx="3041">
                  <c:v>41762.711018518516</c:v>
                </c:pt>
                <c:pt idx="3042">
                  <c:v>41762.711076388892</c:v>
                </c:pt>
                <c:pt idx="3043">
                  <c:v>41762.711134259262</c:v>
                </c:pt>
                <c:pt idx="3044">
                  <c:v>41762.7112037037</c:v>
                </c:pt>
                <c:pt idx="3045">
                  <c:v>41762.711261574077</c:v>
                </c:pt>
                <c:pt idx="3046">
                  <c:v>41762.711319444446</c:v>
                </c:pt>
                <c:pt idx="3047">
                  <c:v>41762.711388888885</c:v>
                </c:pt>
                <c:pt idx="3048">
                  <c:v>41762.711446759262</c:v>
                </c:pt>
                <c:pt idx="3049">
                  <c:v>41762.711504629631</c:v>
                </c:pt>
                <c:pt idx="3050">
                  <c:v>41762.711574074077</c:v>
                </c:pt>
                <c:pt idx="3051">
                  <c:v>41762.711631944447</c:v>
                </c:pt>
                <c:pt idx="3052">
                  <c:v>41762.711689814816</c:v>
                </c:pt>
                <c:pt idx="3053">
                  <c:v>41762.711759259262</c:v>
                </c:pt>
                <c:pt idx="3054">
                  <c:v>41762.711817129632</c:v>
                </c:pt>
                <c:pt idx="3055">
                  <c:v>41762.711875000001</c:v>
                </c:pt>
                <c:pt idx="3056">
                  <c:v>41762.711944444447</c:v>
                </c:pt>
                <c:pt idx="3057">
                  <c:v>41762.712002314816</c:v>
                </c:pt>
                <c:pt idx="3058">
                  <c:v>41762.712060185186</c:v>
                </c:pt>
                <c:pt idx="3059">
                  <c:v>41762.712129629632</c:v>
                </c:pt>
                <c:pt idx="3060">
                  <c:v>41762.712187500001</c:v>
                </c:pt>
                <c:pt idx="3061">
                  <c:v>41762.712245370371</c:v>
                </c:pt>
                <c:pt idx="3062">
                  <c:v>41762.71230324074</c:v>
                </c:pt>
                <c:pt idx="3063">
                  <c:v>41762.712372685186</c:v>
                </c:pt>
                <c:pt idx="3064">
                  <c:v>41762.712430555555</c:v>
                </c:pt>
                <c:pt idx="3065">
                  <c:v>41762.712488425925</c:v>
                </c:pt>
                <c:pt idx="3066">
                  <c:v>41762.712557870371</c:v>
                </c:pt>
                <c:pt idx="3067">
                  <c:v>41762.71261574074</c:v>
                </c:pt>
                <c:pt idx="3068">
                  <c:v>41762.712673611109</c:v>
                </c:pt>
                <c:pt idx="3069">
                  <c:v>41762.712743055556</c:v>
                </c:pt>
                <c:pt idx="3070">
                  <c:v>41762.712800925925</c:v>
                </c:pt>
                <c:pt idx="3071">
                  <c:v>41762.712858796294</c:v>
                </c:pt>
                <c:pt idx="3072">
                  <c:v>41762.71292824074</c:v>
                </c:pt>
                <c:pt idx="3073">
                  <c:v>41762.71298611111</c:v>
                </c:pt>
                <c:pt idx="3074">
                  <c:v>41762.713043981479</c:v>
                </c:pt>
                <c:pt idx="3075">
                  <c:v>41762.713113425925</c:v>
                </c:pt>
                <c:pt idx="3076">
                  <c:v>41762.713171296295</c:v>
                </c:pt>
                <c:pt idx="3077">
                  <c:v>41762.713229166664</c:v>
                </c:pt>
                <c:pt idx="3078">
                  <c:v>41762.71329861111</c:v>
                </c:pt>
                <c:pt idx="3079">
                  <c:v>41762.713356481479</c:v>
                </c:pt>
                <c:pt idx="3080">
                  <c:v>41762.713414351849</c:v>
                </c:pt>
                <c:pt idx="3081">
                  <c:v>41762.713472222225</c:v>
                </c:pt>
                <c:pt idx="3082">
                  <c:v>41762.713541666664</c:v>
                </c:pt>
                <c:pt idx="3083">
                  <c:v>41762.713599537034</c:v>
                </c:pt>
                <c:pt idx="3084">
                  <c:v>41762.71365740741</c:v>
                </c:pt>
                <c:pt idx="3085">
                  <c:v>41762.713726851849</c:v>
                </c:pt>
                <c:pt idx="3086">
                  <c:v>41762.713784722226</c:v>
                </c:pt>
                <c:pt idx="3087">
                  <c:v>41762.713842592595</c:v>
                </c:pt>
                <c:pt idx="3088">
                  <c:v>41762.713912037034</c:v>
                </c:pt>
                <c:pt idx="3089">
                  <c:v>41762.713969907411</c:v>
                </c:pt>
                <c:pt idx="3090">
                  <c:v>41762.71402777778</c:v>
                </c:pt>
                <c:pt idx="3091">
                  <c:v>41762.714097222219</c:v>
                </c:pt>
                <c:pt idx="3092">
                  <c:v>41762.714155092595</c:v>
                </c:pt>
                <c:pt idx="3093">
                  <c:v>41762.714212962965</c:v>
                </c:pt>
                <c:pt idx="3094">
                  <c:v>41762.714282407411</c:v>
                </c:pt>
                <c:pt idx="3095">
                  <c:v>41762.71434027778</c:v>
                </c:pt>
                <c:pt idx="3096">
                  <c:v>41762.714398148149</c:v>
                </c:pt>
                <c:pt idx="3097">
                  <c:v>41762.714467592596</c:v>
                </c:pt>
                <c:pt idx="3098">
                  <c:v>41762.714525462965</c:v>
                </c:pt>
                <c:pt idx="3099">
                  <c:v>41762.714583333334</c:v>
                </c:pt>
                <c:pt idx="3100">
                  <c:v>41762.714641203704</c:v>
                </c:pt>
                <c:pt idx="3101">
                  <c:v>41762.71471064815</c:v>
                </c:pt>
                <c:pt idx="3102">
                  <c:v>41762.714768518519</c:v>
                </c:pt>
                <c:pt idx="3103">
                  <c:v>41762.714826388888</c:v>
                </c:pt>
                <c:pt idx="3104">
                  <c:v>41762.714895833335</c:v>
                </c:pt>
                <c:pt idx="3105">
                  <c:v>41762.714953703704</c:v>
                </c:pt>
                <c:pt idx="3106">
                  <c:v>41762.715011574073</c:v>
                </c:pt>
                <c:pt idx="3107">
                  <c:v>41762.715081018519</c:v>
                </c:pt>
                <c:pt idx="3108">
                  <c:v>41762.715138888889</c:v>
                </c:pt>
                <c:pt idx="3109">
                  <c:v>41762.715196759258</c:v>
                </c:pt>
                <c:pt idx="3110">
                  <c:v>41762.715266203704</c:v>
                </c:pt>
                <c:pt idx="3111">
                  <c:v>41762.715324074074</c:v>
                </c:pt>
                <c:pt idx="3112">
                  <c:v>41762.715381944443</c:v>
                </c:pt>
                <c:pt idx="3113">
                  <c:v>41762.715451388889</c:v>
                </c:pt>
                <c:pt idx="3114">
                  <c:v>41762.715509259258</c:v>
                </c:pt>
                <c:pt idx="3115">
                  <c:v>41762.715567129628</c:v>
                </c:pt>
                <c:pt idx="3116">
                  <c:v>41762.715624999997</c:v>
                </c:pt>
                <c:pt idx="3117">
                  <c:v>41762.715694444443</c:v>
                </c:pt>
                <c:pt idx="3118">
                  <c:v>41762.715752314813</c:v>
                </c:pt>
                <c:pt idx="3119">
                  <c:v>41762.715810185182</c:v>
                </c:pt>
                <c:pt idx="3120">
                  <c:v>41762.715879629628</c:v>
                </c:pt>
                <c:pt idx="3121">
                  <c:v>41762.715937499997</c:v>
                </c:pt>
                <c:pt idx="3122">
                  <c:v>41762.715995370374</c:v>
                </c:pt>
                <c:pt idx="3123">
                  <c:v>41762.716064814813</c:v>
                </c:pt>
                <c:pt idx="3124">
                  <c:v>41762.716122685182</c:v>
                </c:pt>
                <c:pt idx="3125">
                  <c:v>41762.716180555559</c:v>
                </c:pt>
                <c:pt idx="3126">
                  <c:v>41762.716249999998</c:v>
                </c:pt>
                <c:pt idx="3127">
                  <c:v>41762.716307870367</c:v>
                </c:pt>
                <c:pt idx="3128">
                  <c:v>41762.716365740744</c:v>
                </c:pt>
                <c:pt idx="3129">
                  <c:v>41762.716435185182</c:v>
                </c:pt>
                <c:pt idx="3130">
                  <c:v>41762.716493055559</c:v>
                </c:pt>
                <c:pt idx="3131">
                  <c:v>41762.716550925928</c:v>
                </c:pt>
                <c:pt idx="3132">
                  <c:v>41762.716620370367</c:v>
                </c:pt>
                <c:pt idx="3133">
                  <c:v>41762.716678240744</c:v>
                </c:pt>
                <c:pt idx="3134">
                  <c:v>41762.716736111113</c:v>
                </c:pt>
                <c:pt idx="3135">
                  <c:v>41762.716793981483</c:v>
                </c:pt>
                <c:pt idx="3136">
                  <c:v>41762.716863425929</c:v>
                </c:pt>
                <c:pt idx="3137">
                  <c:v>41762.716921296298</c:v>
                </c:pt>
                <c:pt idx="3138">
                  <c:v>41762.716979166667</c:v>
                </c:pt>
                <c:pt idx="3139">
                  <c:v>41762.717048611114</c:v>
                </c:pt>
                <c:pt idx="3140">
                  <c:v>41762.717106481483</c:v>
                </c:pt>
                <c:pt idx="3141">
                  <c:v>41762.717164351852</c:v>
                </c:pt>
                <c:pt idx="3142">
                  <c:v>41762.717233796298</c:v>
                </c:pt>
                <c:pt idx="3143">
                  <c:v>41762.717291666668</c:v>
                </c:pt>
                <c:pt idx="3144">
                  <c:v>41762.717349537037</c:v>
                </c:pt>
                <c:pt idx="3145">
                  <c:v>41762.717418981483</c:v>
                </c:pt>
                <c:pt idx="3146">
                  <c:v>41762.717476851853</c:v>
                </c:pt>
                <c:pt idx="3147">
                  <c:v>41762.717534722222</c:v>
                </c:pt>
                <c:pt idx="3148">
                  <c:v>41762.717604166668</c:v>
                </c:pt>
                <c:pt idx="3149">
                  <c:v>41762.717662037037</c:v>
                </c:pt>
                <c:pt idx="3150">
                  <c:v>41762.717719907407</c:v>
                </c:pt>
                <c:pt idx="3151">
                  <c:v>41762.717789351853</c:v>
                </c:pt>
                <c:pt idx="3152">
                  <c:v>41762.717847222222</c:v>
                </c:pt>
                <c:pt idx="3153">
                  <c:v>41762.717905092592</c:v>
                </c:pt>
                <c:pt idx="3154">
                  <c:v>41762.717962962961</c:v>
                </c:pt>
                <c:pt idx="3155">
                  <c:v>41762.718032407407</c:v>
                </c:pt>
                <c:pt idx="3156">
                  <c:v>41762.718090277776</c:v>
                </c:pt>
                <c:pt idx="3157">
                  <c:v>41762.718148148146</c:v>
                </c:pt>
                <c:pt idx="3158">
                  <c:v>41762.718217592592</c:v>
                </c:pt>
                <c:pt idx="3159">
                  <c:v>41762.718275462961</c:v>
                </c:pt>
                <c:pt idx="3160">
                  <c:v>41762.718333333331</c:v>
                </c:pt>
                <c:pt idx="3161">
                  <c:v>41762.718402777777</c:v>
                </c:pt>
                <c:pt idx="3162">
                  <c:v>41762.718460648146</c:v>
                </c:pt>
                <c:pt idx="3163">
                  <c:v>41762.718518518515</c:v>
                </c:pt>
                <c:pt idx="3164">
                  <c:v>41762.718587962961</c:v>
                </c:pt>
                <c:pt idx="3165">
                  <c:v>41762.718645833331</c:v>
                </c:pt>
                <c:pt idx="3166">
                  <c:v>41762.7187037037</c:v>
                </c:pt>
                <c:pt idx="3167">
                  <c:v>41762.718773148146</c:v>
                </c:pt>
                <c:pt idx="3168">
                  <c:v>41762.718831018516</c:v>
                </c:pt>
                <c:pt idx="3169">
                  <c:v>41762.718888888892</c:v>
                </c:pt>
                <c:pt idx="3170">
                  <c:v>41762.718958333331</c:v>
                </c:pt>
                <c:pt idx="3171">
                  <c:v>41762.7190162037</c:v>
                </c:pt>
                <c:pt idx="3172">
                  <c:v>41762.719074074077</c:v>
                </c:pt>
                <c:pt idx="3173">
                  <c:v>41762.719131944446</c:v>
                </c:pt>
                <c:pt idx="3174">
                  <c:v>41762.719201388885</c:v>
                </c:pt>
                <c:pt idx="3175">
                  <c:v>41762.719259259262</c:v>
                </c:pt>
                <c:pt idx="3176">
                  <c:v>41762.719317129631</c:v>
                </c:pt>
                <c:pt idx="3177">
                  <c:v>41762.719386574077</c:v>
                </c:pt>
                <c:pt idx="3178">
                  <c:v>41762.719444444447</c:v>
                </c:pt>
                <c:pt idx="3179">
                  <c:v>41762.719502314816</c:v>
                </c:pt>
                <c:pt idx="3180">
                  <c:v>41762.719571759262</c:v>
                </c:pt>
                <c:pt idx="3181">
                  <c:v>41762.719629629632</c:v>
                </c:pt>
                <c:pt idx="3182">
                  <c:v>41762.719687500001</c:v>
                </c:pt>
                <c:pt idx="3183">
                  <c:v>41762.719756944447</c:v>
                </c:pt>
                <c:pt idx="3184">
                  <c:v>41762.719814814816</c:v>
                </c:pt>
                <c:pt idx="3185">
                  <c:v>41762.719872685186</c:v>
                </c:pt>
                <c:pt idx="3186">
                  <c:v>41762.719942129632</c:v>
                </c:pt>
                <c:pt idx="3187">
                  <c:v>41762.720000000001</c:v>
                </c:pt>
                <c:pt idx="3188">
                  <c:v>41762.720057870371</c:v>
                </c:pt>
                <c:pt idx="3189">
                  <c:v>41762.72011574074</c:v>
                </c:pt>
                <c:pt idx="3190">
                  <c:v>41762.720185185186</c:v>
                </c:pt>
                <c:pt idx="3191">
                  <c:v>41762.720243055555</c:v>
                </c:pt>
                <c:pt idx="3192">
                  <c:v>41762.720300925925</c:v>
                </c:pt>
                <c:pt idx="3193">
                  <c:v>41762.720370370371</c:v>
                </c:pt>
                <c:pt idx="3194">
                  <c:v>41762.72042824074</c:v>
                </c:pt>
                <c:pt idx="3195">
                  <c:v>41762.720486111109</c:v>
                </c:pt>
                <c:pt idx="3196">
                  <c:v>41762.720555555556</c:v>
                </c:pt>
                <c:pt idx="3197">
                  <c:v>41762.720613425925</c:v>
                </c:pt>
                <c:pt idx="3198">
                  <c:v>41762.720671296294</c:v>
                </c:pt>
                <c:pt idx="3199">
                  <c:v>41762.72074074074</c:v>
                </c:pt>
                <c:pt idx="3200">
                  <c:v>41762.72079861111</c:v>
                </c:pt>
                <c:pt idx="3201">
                  <c:v>41762.720856481479</c:v>
                </c:pt>
                <c:pt idx="3202">
                  <c:v>41762.720925925925</c:v>
                </c:pt>
                <c:pt idx="3203">
                  <c:v>41762.720983796295</c:v>
                </c:pt>
                <c:pt idx="3204">
                  <c:v>41762.721041666664</c:v>
                </c:pt>
                <c:pt idx="3205">
                  <c:v>41762.72111111111</c:v>
                </c:pt>
                <c:pt idx="3206">
                  <c:v>41762.721168981479</c:v>
                </c:pt>
                <c:pt idx="3207">
                  <c:v>41762.721226851849</c:v>
                </c:pt>
                <c:pt idx="3208">
                  <c:v>41762.721284722225</c:v>
                </c:pt>
                <c:pt idx="3209">
                  <c:v>41762.721354166664</c:v>
                </c:pt>
                <c:pt idx="3210">
                  <c:v>41762.721412037034</c:v>
                </c:pt>
                <c:pt idx="3211">
                  <c:v>41762.72146990741</c:v>
                </c:pt>
                <c:pt idx="3212">
                  <c:v>41762.721539351849</c:v>
                </c:pt>
                <c:pt idx="3213">
                  <c:v>41762.721597222226</c:v>
                </c:pt>
                <c:pt idx="3214">
                  <c:v>41762.721655092595</c:v>
                </c:pt>
                <c:pt idx="3215">
                  <c:v>41762.721724537034</c:v>
                </c:pt>
                <c:pt idx="3216">
                  <c:v>41762.721782407411</c:v>
                </c:pt>
                <c:pt idx="3217">
                  <c:v>41762.72184027778</c:v>
                </c:pt>
                <c:pt idx="3218">
                  <c:v>41762.721909722219</c:v>
                </c:pt>
                <c:pt idx="3219">
                  <c:v>41762.721967592595</c:v>
                </c:pt>
                <c:pt idx="3220">
                  <c:v>41762.722025462965</c:v>
                </c:pt>
                <c:pt idx="3221">
                  <c:v>41762.722094907411</c:v>
                </c:pt>
                <c:pt idx="3222">
                  <c:v>41762.72215277778</c:v>
                </c:pt>
                <c:pt idx="3223">
                  <c:v>41762.722210648149</c:v>
                </c:pt>
                <c:pt idx="3224">
                  <c:v>41762.722280092596</c:v>
                </c:pt>
                <c:pt idx="3225">
                  <c:v>41762.722337962965</c:v>
                </c:pt>
                <c:pt idx="3226">
                  <c:v>41762.722395833334</c:v>
                </c:pt>
                <c:pt idx="3227">
                  <c:v>41762.722453703704</c:v>
                </c:pt>
                <c:pt idx="3228">
                  <c:v>41762.72252314815</c:v>
                </c:pt>
                <c:pt idx="3229">
                  <c:v>41762.722581018519</c:v>
                </c:pt>
                <c:pt idx="3230">
                  <c:v>41762.722638888888</c:v>
                </c:pt>
                <c:pt idx="3231">
                  <c:v>41762.722708333335</c:v>
                </c:pt>
                <c:pt idx="3232">
                  <c:v>41762.722766203704</c:v>
                </c:pt>
                <c:pt idx="3233">
                  <c:v>41762.722824074073</c:v>
                </c:pt>
                <c:pt idx="3234">
                  <c:v>41762.722893518519</c:v>
                </c:pt>
                <c:pt idx="3235">
                  <c:v>41762.722951388889</c:v>
                </c:pt>
                <c:pt idx="3236">
                  <c:v>41762.723009259258</c:v>
                </c:pt>
                <c:pt idx="3237">
                  <c:v>41762.723078703704</c:v>
                </c:pt>
                <c:pt idx="3238">
                  <c:v>41762.723136574074</c:v>
                </c:pt>
                <c:pt idx="3239">
                  <c:v>41762.723194444443</c:v>
                </c:pt>
                <c:pt idx="3240">
                  <c:v>41762.723263888889</c:v>
                </c:pt>
                <c:pt idx="3241">
                  <c:v>41762.723321759258</c:v>
                </c:pt>
                <c:pt idx="3242">
                  <c:v>41762.723379629628</c:v>
                </c:pt>
                <c:pt idx="3243">
                  <c:v>41762.723449074074</c:v>
                </c:pt>
                <c:pt idx="3244">
                  <c:v>41762.723506944443</c:v>
                </c:pt>
                <c:pt idx="3245">
                  <c:v>41762.723564814813</c:v>
                </c:pt>
                <c:pt idx="3246">
                  <c:v>41762.723622685182</c:v>
                </c:pt>
                <c:pt idx="3247">
                  <c:v>41762.723692129628</c:v>
                </c:pt>
                <c:pt idx="3248">
                  <c:v>41762.723749999997</c:v>
                </c:pt>
                <c:pt idx="3249">
                  <c:v>41762.723807870374</c:v>
                </c:pt>
                <c:pt idx="3250">
                  <c:v>41762.723877314813</c:v>
                </c:pt>
                <c:pt idx="3251">
                  <c:v>41762.723935185182</c:v>
                </c:pt>
                <c:pt idx="3252">
                  <c:v>41762.723993055559</c:v>
                </c:pt>
                <c:pt idx="3253">
                  <c:v>41762.724062499998</c:v>
                </c:pt>
                <c:pt idx="3254">
                  <c:v>41762.724120370367</c:v>
                </c:pt>
                <c:pt idx="3255">
                  <c:v>41762.724178240744</c:v>
                </c:pt>
                <c:pt idx="3256">
                  <c:v>41762.724247685182</c:v>
                </c:pt>
                <c:pt idx="3257">
                  <c:v>41762.724305555559</c:v>
                </c:pt>
                <c:pt idx="3258">
                  <c:v>41762.724363425928</c:v>
                </c:pt>
                <c:pt idx="3259">
                  <c:v>41762.724432870367</c:v>
                </c:pt>
                <c:pt idx="3260">
                  <c:v>41762.724490740744</c:v>
                </c:pt>
                <c:pt idx="3261">
                  <c:v>41762.724548611113</c:v>
                </c:pt>
                <c:pt idx="3262">
                  <c:v>41762.724618055552</c:v>
                </c:pt>
                <c:pt idx="3263">
                  <c:v>41762.724675925929</c:v>
                </c:pt>
                <c:pt idx="3264">
                  <c:v>41762.724733796298</c:v>
                </c:pt>
                <c:pt idx="3265">
                  <c:v>41762.724791666667</c:v>
                </c:pt>
                <c:pt idx="3266">
                  <c:v>41762.724861111114</c:v>
                </c:pt>
                <c:pt idx="3267">
                  <c:v>41762.724918981483</c:v>
                </c:pt>
                <c:pt idx="3268">
                  <c:v>41762.724976851852</c:v>
                </c:pt>
                <c:pt idx="3269">
                  <c:v>41762.725046296298</c:v>
                </c:pt>
                <c:pt idx="3270">
                  <c:v>41762.725104166668</c:v>
                </c:pt>
                <c:pt idx="3271">
                  <c:v>41762.725162037037</c:v>
                </c:pt>
                <c:pt idx="3272">
                  <c:v>41762.725231481483</c:v>
                </c:pt>
                <c:pt idx="3273">
                  <c:v>41762.725289351853</c:v>
                </c:pt>
                <c:pt idx="3274">
                  <c:v>41762.725347222222</c:v>
                </c:pt>
                <c:pt idx="3275">
                  <c:v>41762.725416666668</c:v>
                </c:pt>
                <c:pt idx="3276">
                  <c:v>41762.725474537037</c:v>
                </c:pt>
                <c:pt idx="3277">
                  <c:v>41762.725532407407</c:v>
                </c:pt>
                <c:pt idx="3278">
                  <c:v>41762.725601851853</c:v>
                </c:pt>
                <c:pt idx="3279">
                  <c:v>41762.725659722222</c:v>
                </c:pt>
                <c:pt idx="3280">
                  <c:v>41762.725717592592</c:v>
                </c:pt>
                <c:pt idx="3281">
                  <c:v>41762.725775462961</c:v>
                </c:pt>
                <c:pt idx="3282">
                  <c:v>41762.725844907407</c:v>
                </c:pt>
                <c:pt idx="3283">
                  <c:v>41762.725902777776</c:v>
                </c:pt>
                <c:pt idx="3284">
                  <c:v>41762.725960648146</c:v>
                </c:pt>
                <c:pt idx="3285">
                  <c:v>41762.726030092592</c:v>
                </c:pt>
                <c:pt idx="3286">
                  <c:v>41762.726087962961</c:v>
                </c:pt>
                <c:pt idx="3287">
                  <c:v>41762.726145833331</c:v>
                </c:pt>
                <c:pt idx="3288">
                  <c:v>41762.726215277777</c:v>
                </c:pt>
                <c:pt idx="3289">
                  <c:v>41762.726273148146</c:v>
                </c:pt>
                <c:pt idx="3290">
                  <c:v>41762.726331018515</c:v>
                </c:pt>
                <c:pt idx="3291">
                  <c:v>41762.726400462961</c:v>
                </c:pt>
                <c:pt idx="3292">
                  <c:v>41762.726458333331</c:v>
                </c:pt>
                <c:pt idx="3293">
                  <c:v>41762.7265162037</c:v>
                </c:pt>
                <c:pt idx="3294">
                  <c:v>41762.726585648146</c:v>
                </c:pt>
                <c:pt idx="3295">
                  <c:v>41762.726643518516</c:v>
                </c:pt>
                <c:pt idx="3296">
                  <c:v>41762.726701388892</c:v>
                </c:pt>
                <c:pt idx="3297">
                  <c:v>41762.726770833331</c:v>
                </c:pt>
                <c:pt idx="3298">
                  <c:v>41762.7268287037</c:v>
                </c:pt>
                <c:pt idx="3299">
                  <c:v>41762.726886574077</c:v>
                </c:pt>
                <c:pt idx="3300">
                  <c:v>41762.726944444446</c:v>
                </c:pt>
                <c:pt idx="3301">
                  <c:v>41762.727013888885</c:v>
                </c:pt>
                <c:pt idx="3302">
                  <c:v>41762.727071759262</c:v>
                </c:pt>
                <c:pt idx="3303">
                  <c:v>41762.727129629631</c:v>
                </c:pt>
                <c:pt idx="3304">
                  <c:v>41762.727199074077</c:v>
                </c:pt>
                <c:pt idx="3305">
                  <c:v>41762.727256944447</c:v>
                </c:pt>
                <c:pt idx="3306">
                  <c:v>41762.727314814816</c:v>
                </c:pt>
                <c:pt idx="3307">
                  <c:v>41762.727384259262</c:v>
                </c:pt>
                <c:pt idx="3308">
                  <c:v>41762.727442129632</c:v>
                </c:pt>
                <c:pt idx="3309">
                  <c:v>41762.727500000001</c:v>
                </c:pt>
                <c:pt idx="3310">
                  <c:v>41762.727569444447</c:v>
                </c:pt>
                <c:pt idx="3311">
                  <c:v>41762.727627314816</c:v>
                </c:pt>
                <c:pt idx="3312">
                  <c:v>41762.727685185186</c:v>
                </c:pt>
                <c:pt idx="3313">
                  <c:v>41762.727754629632</c:v>
                </c:pt>
                <c:pt idx="3314">
                  <c:v>41762.727812500001</c:v>
                </c:pt>
                <c:pt idx="3315">
                  <c:v>41762.727870370371</c:v>
                </c:pt>
                <c:pt idx="3316">
                  <c:v>41762.727939814817</c:v>
                </c:pt>
                <c:pt idx="3317">
                  <c:v>41762.727997685186</c:v>
                </c:pt>
                <c:pt idx="3318">
                  <c:v>41762.728055555555</c:v>
                </c:pt>
                <c:pt idx="3319">
                  <c:v>41762.728125000001</c:v>
                </c:pt>
                <c:pt idx="3320">
                  <c:v>41762.728182870371</c:v>
                </c:pt>
                <c:pt idx="3321">
                  <c:v>41762.72824074074</c:v>
                </c:pt>
                <c:pt idx="3322">
                  <c:v>41762.728298611109</c:v>
                </c:pt>
                <c:pt idx="3323">
                  <c:v>41762.728368055556</c:v>
                </c:pt>
                <c:pt idx="3324">
                  <c:v>41762.728425925925</c:v>
                </c:pt>
                <c:pt idx="3325">
                  <c:v>41762.728483796294</c:v>
                </c:pt>
                <c:pt idx="3326">
                  <c:v>41762.72855324074</c:v>
                </c:pt>
                <c:pt idx="3327">
                  <c:v>41762.72861111111</c:v>
                </c:pt>
                <c:pt idx="3328">
                  <c:v>41762.728668981479</c:v>
                </c:pt>
                <c:pt idx="3329">
                  <c:v>41762.728738425925</c:v>
                </c:pt>
                <c:pt idx="3330">
                  <c:v>41762.728796296295</c:v>
                </c:pt>
                <c:pt idx="3331">
                  <c:v>41762.728854166664</c:v>
                </c:pt>
                <c:pt idx="3332">
                  <c:v>41762.72892361111</c:v>
                </c:pt>
                <c:pt idx="3333">
                  <c:v>41762.728981481479</c:v>
                </c:pt>
                <c:pt idx="3334">
                  <c:v>41762.729039351849</c:v>
                </c:pt>
                <c:pt idx="3335">
                  <c:v>41762.729108796295</c:v>
                </c:pt>
                <c:pt idx="3336">
                  <c:v>41762.729166666664</c:v>
                </c:pt>
                <c:pt idx="3337">
                  <c:v>41762.729224537034</c:v>
                </c:pt>
                <c:pt idx="3338">
                  <c:v>41762.72929398148</c:v>
                </c:pt>
                <c:pt idx="3339">
                  <c:v>41762.729351851849</c:v>
                </c:pt>
                <c:pt idx="3340">
                  <c:v>41762.729409722226</c:v>
                </c:pt>
                <c:pt idx="3341">
                  <c:v>41762.729467592595</c:v>
                </c:pt>
                <c:pt idx="3342">
                  <c:v>41762.729537037034</c:v>
                </c:pt>
                <c:pt idx="3343">
                  <c:v>41762.729594907411</c:v>
                </c:pt>
                <c:pt idx="3344">
                  <c:v>41762.72965277778</c:v>
                </c:pt>
                <c:pt idx="3345">
                  <c:v>41762.729722222219</c:v>
                </c:pt>
                <c:pt idx="3346">
                  <c:v>41762.729780092595</c:v>
                </c:pt>
                <c:pt idx="3347">
                  <c:v>41762.729837962965</c:v>
                </c:pt>
                <c:pt idx="3348">
                  <c:v>41762.729907407411</c:v>
                </c:pt>
                <c:pt idx="3349">
                  <c:v>41762.72996527778</c:v>
                </c:pt>
                <c:pt idx="3350">
                  <c:v>41762.730023148149</c:v>
                </c:pt>
                <c:pt idx="3351">
                  <c:v>41762.730092592596</c:v>
                </c:pt>
                <c:pt idx="3352">
                  <c:v>41762.730150462965</c:v>
                </c:pt>
                <c:pt idx="3353">
                  <c:v>41762.730208333334</c:v>
                </c:pt>
                <c:pt idx="3354">
                  <c:v>41762.73027777778</c:v>
                </c:pt>
                <c:pt idx="3355">
                  <c:v>41762.73033564815</c:v>
                </c:pt>
                <c:pt idx="3356">
                  <c:v>41762.730393518519</c:v>
                </c:pt>
                <c:pt idx="3357">
                  <c:v>41762.730451388888</c:v>
                </c:pt>
                <c:pt idx="3358">
                  <c:v>41762.730520833335</c:v>
                </c:pt>
                <c:pt idx="3359">
                  <c:v>41762.730578703704</c:v>
                </c:pt>
                <c:pt idx="3360">
                  <c:v>41762.730636574073</c:v>
                </c:pt>
                <c:pt idx="3361">
                  <c:v>41762.730706018519</c:v>
                </c:pt>
                <c:pt idx="3362">
                  <c:v>41762.730763888889</c:v>
                </c:pt>
                <c:pt idx="3363">
                  <c:v>41762.730821759258</c:v>
                </c:pt>
                <c:pt idx="3364">
                  <c:v>41762.730891203704</c:v>
                </c:pt>
                <c:pt idx="3365">
                  <c:v>41762.730949074074</c:v>
                </c:pt>
                <c:pt idx="3366">
                  <c:v>41762.731006944443</c:v>
                </c:pt>
                <c:pt idx="3367">
                  <c:v>41762.731076388889</c:v>
                </c:pt>
                <c:pt idx="3368">
                  <c:v>41762.731134259258</c:v>
                </c:pt>
                <c:pt idx="3369">
                  <c:v>41762.731192129628</c:v>
                </c:pt>
                <c:pt idx="3370">
                  <c:v>41762.731261574074</c:v>
                </c:pt>
                <c:pt idx="3371">
                  <c:v>41762.731319444443</c:v>
                </c:pt>
                <c:pt idx="3372">
                  <c:v>41762.731377314813</c:v>
                </c:pt>
                <c:pt idx="3373">
                  <c:v>41762.731446759259</c:v>
                </c:pt>
                <c:pt idx="3374">
                  <c:v>41762.731504629628</c:v>
                </c:pt>
                <c:pt idx="3375">
                  <c:v>41762.731562499997</c:v>
                </c:pt>
                <c:pt idx="3376">
                  <c:v>41762.731620370374</c:v>
                </c:pt>
                <c:pt idx="3377">
                  <c:v>41762.731689814813</c:v>
                </c:pt>
                <c:pt idx="3378">
                  <c:v>41762.731747685182</c:v>
                </c:pt>
                <c:pt idx="3379">
                  <c:v>41762.731805555559</c:v>
                </c:pt>
                <c:pt idx="3380">
                  <c:v>41762.731874999998</c:v>
                </c:pt>
                <c:pt idx="3381">
                  <c:v>41762.731932870367</c:v>
                </c:pt>
                <c:pt idx="3382">
                  <c:v>41762.731990740744</c:v>
                </c:pt>
                <c:pt idx="3383">
                  <c:v>41762.732060185182</c:v>
                </c:pt>
                <c:pt idx="3384">
                  <c:v>41762.732118055559</c:v>
                </c:pt>
                <c:pt idx="3385">
                  <c:v>41762.732175925928</c:v>
                </c:pt>
                <c:pt idx="3386">
                  <c:v>41762.732245370367</c:v>
                </c:pt>
                <c:pt idx="3387">
                  <c:v>41762.732303240744</c:v>
                </c:pt>
                <c:pt idx="3388">
                  <c:v>41762.732361111113</c:v>
                </c:pt>
                <c:pt idx="3389">
                  <c:v>41762.732430555552</c:v>
                </c:pt>
                <c:pt idx="3390">
                  <c:v>41762.732488425929</c:v>
                </c:pt>
                <c:pt idx="3391">
                  <c:v>41762.732546296298</c:v>
                </c:pt>
                <c:pt idx="3392">
                  <c:v>41762.732615740744</c:v>
                </c:pt>
                <c:pt idx="3393">
                  <c:v>41762.732673611114</c:v>
                </c:pt>
                <c:pt idx="3394">
                  <c:v>41762.732731481483</c:v>
                </c:pt>
                <c:pt idx="3395">
                  <c:v>41762.732789351852</c:v>
                </c:pt>
                <c:pt idx="3396">
                  <c:v>41762.732858796298</c:v>
                </c:pt>
                <c:pt idx="3397">
                  <c:v>41762.732916666668</c:v>
                </c:pt>
                <c:pt idx="3398">
                  <c:v>41762.732974537037</c:v>
                </c:pt>
                <c:pt idx="3399">
                  <c:v>41762.733043981483</c:v>
                </c:pt>
                <c:pt idx="3400">
                  <c:v>41762.733101851853</c:v>
                </c:pt>
                <c:pt idx="3401">
                  <c:v>41762.733159722222</c:v>
                </c:pt>
                <c:pt idx="3402">
                  <c:v>41762.733229166668</c:v>
                </c:pt>
                <c:pt idx="3403">
                  <c:v>41762.733287037037</c:v>
                </c:pt>
                <c:pt idx="3404">
                  <c:v>41762.733344907407</c:v>
                </c:pt>
                <c:pt idx="3405">
                  <c:v>41762.733414351853</c:v>
                </c:pt>
                <c:pt idx="3406">
                  <c:v>41762.733472222222</c:v>
                </c:pt>
                <c:pt idx="3407">
                  <c:v>41762.733530092592</c:v>
                </c:pt>
                <c:pt idx="3408">
                  <c:v>41762.733599537038</c:v>
                </c:pt>
                <c:pt idx="3409">
                  <c:v>41762.733657407407</c:v>
                </c:pt>
                <c:pt idx="3410">
                  <c:v>41762.733715277776</c:v>
                </c:pt>
                <c:pt idx="3411">
                  <c:v>41762.733784722222</c:v>
                </c:pt>
                <c:pt idx="3412">
                  <c:v>41762.733842592592</c:v>
                </c:pt>
                <c:pt idx="3413">
                  <c:v>41762.733900462961</c:v>
                </c:pt>
                <c:pt idx="3414">
                  <c:v>41762.733958333331</c:v>
                </c:pt>
                <c:pt idx="3415">
                  <c:v>41762.734027777777</c:v>
                </c:pt>
                <c:pt idx="3416">
                  <c:v>41762.734085648146</c:v>
                </c:pt>
                <c:pt idx="3417">
                  <c:v>41762.734143518515</c:v>
                </c:pt>
                <c:pt idx="3418">
                  <c:v>41762.734212962961</c:v>
                </c:pt>
                <c:pt idx="3419">
                  <c:v>41762.734270833331</c:v>
                </c:pt>
                <c:pt idx="3420">
                  <c:v>41762.7343287037</c:v>
                </c:pt>
                <c:pt idx="3421">
                  <c:v>41762.734398148146</c:v>
                </c:pt>
                <c:pt idx="3422">
                  <c:v>41762.734456018516</c:v>
                </c:pt>
                <c:pt idx="3423">
                  <c:v>41762.734513888892</c:v>
                </c:pt>
                <c:pt idx="3424">
                  <c:v>41762.734583333331</c:v>
                </c:pt>
                <c:pt idx="3425">
                  <c:v>41762.7346412037</c:v>
                </c:pt>
                <c:pt idx="3426">
                  <c:v>41762.734699074077</c:v>
                </c:pt>
                <c:pt idx="3427">
                  <c:v>41762.734768518516</c:v>
                </c:pt>
                <c:pt idx="3428">
                  <c:v>41762.734826388885</c:v>
                </c:pt>
                <c:pt idx="3429">
                  <c:v>41762.734884259262</c:v>
                </c:pt>
                <c:pt idx="3430">
                  <c:v>41762.734953703701</c:v>
                </c:pt>
                <c:pt idx="3431">
                  <c:v>41762.735011574077</c:v>
                </c:pt>
                <c:pt idx="3432">
                  <c:v>41762.735069444447</c:v>
                </c:pt>
                <c:pt idx="3433">
                  <c:v>41762.735127314816</c:v>
                </c:pt>
                <c:pt idx="3434">
                  <c:v>41762.735196759262</c:v>
                </c:pt>
                <c:pt idx="3435">
                  <c:v>41762.735254629632</c:v>
                </c:pt>
                <c:pt idx="3436">
                  <c:v>41762.735312500001</c:v>
                </c:pt>
                <c:pt idx="3437">
                  <c:v>41762.735381944447</c:v>
                </c:pt>
                <c:pt idx="3438">
                  <c:v>41762.735439814816</c:v>
                </c:pt>
                <c:pt idx="3439">
                  <c:v>41762.735497685186</c:v>
                </c:pt>
                <c:pt idx="3440">
                  <c:v>41762.735567129632</c:v>
                </c:pt>
                <c:pt idx="3441">
                  <c:v>41762.735625000001</c:v>
                </c:pt>
                <c:pt idx="3442">
                  <c:v>41762.735682870371</c:v>
                </c:pt>
                <c:pt idx="3443">
                  <c:v>41762.735752314817</c:v>
                </c:pt>
                <c:pt idx="3444">
                  <c:v>41762.735810185186</c:v>
                </c:pt>
                <c:pt idx="3445">
                  <c:v>41762.735868055555</c:v>
                </c:pt>
                <c:pt idx="3446">
                  <c:v>41762.735937500001</c:v>
                </c:pt>
                <c:pt idx="3447">
                  <c:v>41762.735995370371</c:v>
                </c:pt>
                <c:pt idx="3448">
                  <c:v>41762.73605324074</c:v>
                </c:pt>
                <c:pt idx="3449">
                  <c:v>41762.736111111109</c:v>
                </c:pt>
                <c:pt idx="3450">
                  <c:v>41762.736180555556</c:v>
                </c:pt>
                <c:pt idx="3451">
                  <c:v>41762.736238425925</c:v>
                </c:pt>
                <c:pt idx="3452">
                  <c:v>41762.736296296294</c:v>
                </c:pt>
                <c:pt idx="3453">
                  <c:v>41762.73636574074</c:v>
                </c:pt>
                <c:pt idx="3454">
                  <c:v>41762.73642361111</c:v>
                </c:pt>
                <c:pt idx="3455">
                  <c:v>41762.736481481479</c:v>
                </c:pt>
                <c:pt idx="3456">
                  <c:v>41762.736550925925</c:v>
                </c:pt>
                <c:pt idx="3457">
                  <c:v>41762.736608796295</c:v>
                </c:pt>
                <c:pt idx="3458">
                  <c:v>41762.736666666664</c:v>
                </c:pt>
                <c:pt idx="3459">
                  <c:v>41762.73673611111</c:v>
                </c:pt>
                <c:pt idx="3460">
                  <c:v>41762.736793981479</c:v>
                </c:pt>
                <c:pt idx="3461">
                  <c:v>41762.736851851849</c:v>
                </c:pt>
                <c:pt idx="3462">
                  <c:v>41762.736921296295</c:v>
                </c:pt>
                <c:pt idx="3463">
                  <c:v>41762.736979166664</c:v>
                </c:pt>
                <c:pt idx="3464">
                  <c:v>41762.737037037034</c:v>
                </c:pt>
                <c:pt idx="3465">
                  <c:v>41762.73710648148</c:v>
                </c:pt>
                <c:pt idx="3466">
                  <c:v>41762.737164351849</c:v>
                </c:pt>
                <c:pt idx="3467">
                  <c:v>41762.737222222226</c:v>
                </c:pt>
                <c:pt idx="3468">
                  <c:v>41762.737280092595</c:v>
                </c:pt>
                <c:pt idx="3469">
                  <c:v>41762.737349537034</c:v>
                </c:pt>
                <c:pt idx="3470">
                  <c:v>41762.737407407411</c:v>
                </c:pt>
                <c:pt idx="3471">
                  <c:v>41762.73746527778</c:v>
                </c:pt>
                <c:pt idx="3472">
                  <c:v>41762.737534722219</c:v>
                </c:pt>
                <c:pt idx="3473">
                  <c:v>41762.737592592595</c:v>
                </c:pt>
                <c:pt idx="3474">
                  <c:v>41762.737650462965</c:v>
                </c:pt>
                <c:pt idx="3475">
                  <c:v>41762.737719907411</c:v>
                </c:pt>
                <c:pt idx="3476">
                  <c:v>41762.73777777778</c:v>
                </c:pt>
                <c:pt idx="3477">
                  <c:v>41762.737835648149</c:v>
                </c:pt>
                <c:pt idx="3478">
                  <c:v>41762.737905092596</c:v>
                </c:pt>
                <c:pt idx="3479">
                  <c:v>41762.737962962965</c:v>
                </c:pt>
                <c:pt idx="3480">
                  <c:v>41762.738020833334</c:v>
                </c:pt>
                <c:pt idx="3481">
                  <c:v>41762.73809027778</c:v>
                </c:pt>
                <c:pt idx="3482">
                  <c:v>41762.73814814815</c:v>
                </c:pt>
                <c:pt idx="3483">
                  <c:v>41762.738206018519</c:v>
                </c:pt>
                <c:pt idx="3484">
                  <c:v>41762.738275462965</c:v>
                </c:pt>
                <c:pt idx="3485">
                  <c:v>41762.738333333335</c:v>
                </c:pt>
                <c:pt idx="3486">
                  <c:v>41762.738391203704</c:v>
                </c:pt>
                <c:pt idx="3487">
                  <c:v>41762.738449074073</c:v>
                </c:pt>
                <c:pt idx="3488">
                  <c:v>41762.738518518519</c:v>
                </c:pt>
                <c:pt idx="3489">
                  <c:v>41762.738576388889</c:v>
                </c:pt>
                <c:pt idx="3490">
                  <c:v>41762.738634259258</c:v>
                </c:pt>
                <c:pt idx="3491">
                  <c:v>41762.738703703704</c:v>
                </c:pt>
                <c:pt idx="3492">
                  <c:v>41762.738761574074</c:v>
                </c:pt>
                <c:pt idx="3493">
                  <c:v>41762.738819444443</c:v>
                </c:pt>
                <c:pt idx="3494">
                  <c:v>41762.738888888889</c:v>
                </c:pt>
                <c:pt idx="3495">
                  <c:v>41762.738946759258</c:v>
                </c:pt>
                <c:pt idx="3496">
                  <c:v>41762.739004629628</c:v>
                </c:pt>
                <c:pt idx="3497">
                  <c:v>41762.739074074074</c:v>
                </c:pt>
                <c:pt idx="3498">
                  <c:v>41762.739131944443</c:v>
                </c:pt>
                <c:pt idx="3499">
                  <c:v>41762.739189814813</c:v>
                </c:pt>
                <c:pt idx="3500">
                  <c:v>41762.739259259259</c:v>
                </c:pt>
                <c:pt idx="3501">
                  <c:v>41762.739317129628</c:v>
                </c:pt>
                <c:pt idx="3502">
                  <c:v>41762.739374999997</c:v>
                </c:pt>
                <c:pt idx="3503">
                  <c:v>41762.739432870374</c:v>
                </c:pt>
                <c:pt idx="3504">
                  <c:v>41762.739502314813</c:v>
                </c:pt>
                <c:pt idx="3505">
                  <c:v>41762.739560185182</c:v>
                </c:pt>
                <c:pt idx="3506">
                  <c:v>41762.739618055559</c:v>
                </c:pt>
                <c:pt idx="3507">
                  <c:v>41762.739687499998</c:v>
                </c:pt>
                <c:pt idx="3508">
                  <c:v>41762.739745370367</c:v>
                </c:pt>
                <c:pt idx="3509">
                  <c:v>41762.739803240744</c:v>
                </c:pt>
                <c:pt idx="3510">
                  <c:v>41762.739872685182</c:v>
                </c:pt>
                <c:pt idx="3511">
                  <c:v>41762.739930555559</c:v>
                </c:pt>
                <c:pt idx="3512">
                  <c:v>41762.739988425928</c:v>
                </c:pt>
                <c:pt idx="3513">
                  <c:v>41762.740057870367</c:v>
                </c:pt>
                <c:pt idx="3514">
                  <c:v>41762.740115740744</c:v>
                </c:pt>
                <c:pt idx="3515">
                  <c:v>41762.740173611113</c:v>
                </c:pt>
                <c:pt idx="3516">
                  <c:v>41762.740243055552</c:v>
                </c:pt>
                <c:pt idx="3517">
                  <c:v>41762.740300925929</c:v>
                </c:pt>
                <c:pt idx="3518">
                  <c:v>41762.740358796298</c:v>
                </c:pt>
                <c:pt idx="3519">
                  <c:v>41762.740428240744</c:v>
                </c:pt>
                <c:pt idx="3520">
                  <c:v>41762.740486111114</c:v>
                </c:pt>
                <c:pt idx="3521">
                  <c:v>41762.740543981483</c:v>
                </c:pt>
                <c:pt idx="3522">
                  <c:v>41762.740601851852</c:v>
                </c:pt>
                <c:pt idx="3523">
                  <c:v>41762.740671296298</c:v>
                </c:pt>
                <c:pt idx="3524">
                  <c:v>41762.740729166668</c:v>
                </c:pt>
                <c:pt idx="3525">
                  <c:v>41762.740787037037</c:v>
                </c:pt>
                <c:pt idx="3526">
                  <c:v>41762.740856481483</c:v>
                </c:pt>
                <c:pt idx="3527">
                  <c:v>41762.740914351853</c:v>
                </c:pt>
                <c:pt idx="3528">
                  <c:v>41762.740972222222</c:v>
                </c:pt>
                <c:pt idx="3529">
                  <c:v>41762.741041666668</c:v>
                </c:pt>
                <c:pt idx="3530">
                  <c:v>41762.741099537037</c:v>
                </c:pt>
                <c:pt idx="3531">
                  <c:v>41762.741157407407</c:v>
                </c:pt>
                <c:pt idx="3532">
                  <c:v>41762.741226851853</c:v>
                </c:pt>
                <c:pt idx="3533">
                  <c:v>41762.741284722222</c:v>
                </c:pt>
                <c:pt idx="3534">
                  <c:v>41762.741342592592</c:v>
                </c:pt>
                <c:pt idx="3535">
                  <c:v>41762.741412037038</c:v>
                </c:pt>
                <c:pt idx="3536">
                  <c:v>41762.741469907407</c:v>
                </c:pt>
                <c:pt idx="3537">
                  <c:v>41762.741527777776</c:v>
                </c:pt>
                <c:pt idx="3538">
                  <c:v>41762.741597222222</c:v>
                </c:pt>
                <c:pt idx="3539">
                  <c:v>41762.741655092592</c:v>
                </c:pt>
                <c:pt idx="3540">
                  <c:v>41762.741712962961</c:v>
                </c:pt>
                <c:pt idx="3541">
                  <c:v>41762.741770833331</c:v>
                </c:pt>
                <c:pt idx="3542">
                  <c:v>41762.741840277777</c:v>
                </c:pt>
                <c:pt idx="3543">
                  <c:v>41762.741898148146</c:v>
                </c:pt>
                <c:pt idx="3544">
                  <c:v>41762.741956018515</c:v>
                </c:pt>
                <c:pt idx="3545">
                  <c:v>41762.742025462961</c:v>
                </c:pt>
                <c:pt idx="3546">
                  <c:v>41762.742083333331</c:v>
                </c:pt>
                <c:pt idx="3547">
                  <c:v>41762.7421412037</c:v>
                </c:pt>
                <c:pt idx="3548">
                  <c:v>41762.742210648146</c:v>
                </c:pt>
                <c:pt idx="3549">
                  <c:v>41762.742268518516</c:v>
                </c:pt>
                <c:pt idx="3550">
                  <c:v>41762.742326388892</c:v>
                </c:pt>
                <c:pt idx="3551">
                  <c:v>41762.742395833331</c:v>
                </c:pt>
                <c:pt idx="3552">
                  <c:v>41762.7424537037</c:v>
                </c:pt>
                <c:pt idx="3553">
                  <c:v>41762.742511574077</c:v>
                </c:pt>
                <c:pt idx="3554">
                  <c:v>41762.742581018516</c:v>
                </c:pt>
                <c:pt idx="3555">
                  <c:v>41762.742638888885</c:v>
                </c:pt>
                <c:pt idx="3556">
                  <c:v>41762.742696759262</c:v>
                </c:pt>
                <c:pt idx="3557">
                  <c:v>41762.742766203701</c:v>
                </c:pt>
                <c:pt idx="3558">
                  <c:v>41762.742824074077</c:v>
                </c:pt>
                <c:pt idx="3559">
                  <c:v>41762.742881944447</c:v>
                </c:pt>
                <c:pt idx="3560">
                  <c:v>41762.742939814816</c:v>
                </c:pt>
                <c:pt idx="3561">
                  <c:v>41762.743009259262</c:v>
                </c:pt>
                <c:pt idx="3562">
                  <c:v>41762.743067129632</c:v>
                </c:pt>
                <c:pt idx="3563">
                  <c:v>41762.743125000001</c:v>
                </c:pt>
                <c:pt idx="3564">
                  <c:v>41762.743194444447</c:v>
                </c:pt>
                <c:pt idx="3565">
                  <c:v>41762.743252314816</c:v>
                </c:pt>
                <c:pt idx="3566">
                  <c:v>41762.743310185186</c:v>
                </c:pt>
                <c:pt idx="3567">
                  <c:v>41762.743379629632</c:v>
                </c:pt>
                <c:pt idx="3568">
                  <c:v>41762.743437500001</c:v>
                </c:pt>
                <c:pt idx="3569">
                  <c:v>41762.743495370371</c:v>
                </c:pt>
                <c:pt idx="3570">
                  <c:v>41762.743564814817</c:v>
                </c:pt>
                <c:pt idx="3571">
                  <c:v>41762.743622685186</c:v>
                </c:pt>
                <c:pt idx="3572">
                  <c:v>41762.743680555555</c:v>
                </c:pt>
                <c:pt idx="3573">
                  <c:v>41762.743750000001</c:v>
                </c:pt>
                <c:pt idx="3574">
                  <c:v>41762.743807870371</c:v>
                </c:pt>
                <c:pt idx="3575">
                  <c:v>41762.74386574074</c:v>
                </c:pt>
                <c:pt idx="3576">
                  <c:v>41762.743935185186</c:v>
                </c:pt>
                <c:pt idx="3577">
                  <c:v>41762.743993055556</c:v>
                </c:pt>
                <c:pt idx="3578">
                  <c:v>41762.744050925925</c:v>
                </c:pt>
                <c:pt idx="3579">
                  <c:v>41762.744108796294</c:v>
                </c:pt>
                <c:pt idx="3580">
                  <c:v>41762.74417824074</c:v>
                </c:pt>
                <c:pt idx="3581">
                  <c:v>41762.74423611111</c:v>
                </c:pt>
                <c:pt idx="3582">
                  <c:v>41762.744293981479</c:v>
                </c:pt>
                <c:pt idx="3583">
                  <c:v>41762.744363425925</c:v>
                </c:pt>
                <c:pt idx="3584">
                  <c:v>41762.744421296295</c:v>
                </c:pt>
                <c:pt idx="3585">
                  <c:v>41762.744479166664</c:v>
                </c:pt>
                <c:pt idx="3586">
                  <c:v>41762.74454861111</c:v>
                </c:pt>
                <c:pt idx="3587">
                  <c:v>41762.744606481479</c:v>
                </c:pt>
                <c:pt idx="3588">
                  <c:v>41762.744664351849</c:v>
                </c:pt>
                <c:pt idx="3589">
                  <c:v>41762.744733796295</c:v>
                </c:pt>
                <c:pt idx="3590">
                  <c:v>41762.744791666664</c:v>
                </c:pt>
                <c:pt idx="3591">
                  <c:v>41762.744849537034</c:v>
                </c:pt>
                <c:pt idx="3592">
                  <c:v>41762.74491898148</c:v>
                </c:pt>
                <c:pt idx="3593">
                  <c:v>41762.744976851849</c:v>
                </c:pt>
                <c:pt idx="3594">
                  <c:v>41762.745034722226</c:v>
                </c:pt>
                <c:pt idx="3595">
                  <c:v>41762.745092592595</c:v>
                </c:pt>
                <c:pt idx="3596">
                  <c:v>41762.745162037034</c:v>
                </c:pt>
                <c:pt idx="3597">
                  <c:v>41762.745219907411</c:v>
                </c:pt>
                <c:pt idx="3598">
                  <c:v>41762.74527777778</c:v>
                </c:pt>
                <c:pt idx="3599">
                  <c:v>41762.745347222219</c:v>
                </c:pt>
                <c:pt idx="3600">
                  <c:v>41762.745405092595</c:v>
                </c:pt>
                <c:pt idx="3601">
                  <c:v>41762.745462962965</c:v>
                </c:pt>
                <c:pt idx="3602">
                  <c:v>41762.745532407411</c:v>
                </c:pt>
                <c:pt idx="3603">
                  <c:v>41762.74559027778</c:v>
                </c:pt>
                <c:pt idx="3604">
                  <c:v>41762.745648148149</c:v>
                </c:pt>
                <c:pt idx="3605">
                  <c:v>41762.745717592596</c:v>
                </c:pt>
                <c:pt idx="3606">
                  <c:v>41762.745775462965</c:v>
                </c:pt>
                <c:pt idx="3607">
                  <c:v>41762.745833333334</c:v>
                </c:pt>
                <c:pt idx="3608">
                  <c:v>41762.74590277778</c:v>
                </c:pt>
                <c:pt idx="3609">
                  <c:v>41762.74596064815</c:v>
                </c:pt>
                <c:pt idx="3610">
                  <c:v>41762.746018518519</c:v>
                </c:pt>
                <c:pt idx="3611">
                  <c:v>41762.746087962965</c:v>
                </c:pt>
                <c:pt idx="3612">
                  <c:v>41762.746145833335</c:v>
                </c:pt>
                <c:pt idx="3613">
                  <c:v>41762.746203703704</c:v>
                </c:pt>
                <c:pt idx="3614">
                  <c:v>41762.746261574073</c:v>
                </c:pt>
                <c:pt idx="3615">
                  <c:v>41762.746331018519</c:v>
                </c:pt>
                <c:pt idx="3616">
                  <c:v>41762.746388888889</c:v>
                </c:pt>
                <c:pt idx="3617">
                  <c:v>41762.746446759258</c:v>
                </c:pt>
                <c:pt idx="3618">
                  <c:v>41762.746516203704</c:v>
                </c:pt>
                <c:pt idx="3619">
                  <c:v>41762.746574074074</c:v>
                </c:pt>
                <c:pt idx="3620">
                  <c:v>41762.746631944443</c:v>
                </c:pt>
                <c:pt idx="3621">
                  <c:v>41762.746701388889</c:v>
                </c:pt>
                <c:pt idx="3622">
                  <c:v>41762.746759259258</c:v>
                </c:pt>
                <c:pt idx="3623">
                  <c:v>41762.746817129628</c:v>
                </c:pt>
                <c:pt idx="3624">
                  <c:v>41762.746886574074</c:v>
                </c:pt>
                <c:pt idx="3625">
                  <c:v>41762.746944444443</c:v>
                </c:pt>
                <c:pt idx="3626">
                  <c:v>41762.747002314813</c:v>
                </c:pt>
                <c:pt idx="3627">
                  <c:v>41762.747071759259</c:v>
                </c:pt>
                <c:pt idx="3628">
                  <c:v>41762.747129629628</c:v>
                </c:pt>
                <c:pt idx="3629">
                  <c:v>41762.747187499997</c:v>
                </c:pt>
                <c:pt idx="3630">
                  <c:v>41762.747256944444</c:v>
                </c:pt>
                <c:pt idx="3631">
                  <c:v>41762.747314814813</c:v>
                </c:pt>
                <c:pt idx="3632">
                  <c:v>41762.747372685182</c:v>
                </c:pt>
                <c:pt idx="3633">
                  <c:v>41762.747430555559</c:v>
                </c:pt>
                <c:pt idx="3634">
                  <c:v>41762.747499999998</c:v>
                </c:pt>
                <c:pt idx="3635">
                  <c:v>41762.747557870367</c:v>
                </c:pt>
                <c:pt idx="3636">
                  <c:v>41762.747615740744</c:v>
                </c:pt>
                <c:pt idx="3637">
                  <c:v>41762.747685185182</c:v>
                </c:pt>
                <c:pt idx="3638">
                  <c:v>41762.747743055559</c:v>
                </c:pt>
                <c:pt idx="3639">
                  <c:v>41762.747800925928</c:v>
                </c:pt>
                <c:pt idx="3640">
                  <c:v>41762.747870370367</c:v>
                </c:pt>
                <c:pt idx="3641">
                  <c:v>41762.747928240744</c:v>
                </c:pt>
                <c:pt idx="3642">
                  <c:v>41762.747986111113</c:v>
                </c:pt>
                <c:pt idx="3643">
                  <c:v>41762.748055555552</c:v>
                </c:pt>
                <c:pt idx="3644">
                  <c:v>41762.748113425929</c:v>
                </c:pt>
                <c:pt idx="3645">
                  <c:v>41762.748171296298</c:v>
                </c:pt>
                <c:pt idx="3646">
                  <c:v>41762.748240740744</c:v>
                </c:pt>
                <c:pt idx="3647">
                  <c:v>41762.748298611114</c:v>
                </c:pt>
                <c:pt idx="3648">
                  <c:v>41762.748356481483</c:v>
                </c:pt>
                <c:pt idx="3649">
                  <c:v>41762.748425925929</c:v>
                </c:pt>
                <c:pt idx="3650">
                  <c:v>41762.748483796298</c:v>
                </c:pt>
                <c:pt idx="3651">
                  <c:v>41762.748541666668</c:v>
                </c:pt>
                <c:pt idx="3652">
                  <c:v>41762.748599537037</c:v>
                </c:pt>
                <c:pt idx="3653">
                  <c:v>41762.748668981483</c:v>
                </c:pt>
                <c:pt idx="3654">
                  <c:v>41762.748726851853</c:v>
                </c:pt>
                <c:pt idx="3655">
                  <c:v>41762.748784722222</c:v>
                </c:pt>
                <c:pt idx="3656">
                  <c:v>41762.748854166668</c:v>
                </c:pt>
                <c:pt idx="3657">
                  <c:v>41762.748912037037</c:v>
                </c:pt>
                <c:pt idx="3658">
                  <c:v>41762.748969907407</c:v>
                </c:pt>
                <c:pt idx="3659">
                  <c:v>41762.749039351853</c:v>
                </c:pt>
                <c:pt idx="3660">
                  <c:v>41762.749097222222</c:v>
                </c:pt>
                <c:pt idx="3661">
                  <c:v>41762.749155092592</c:v>
                </c:pt>
                <c:pt idx="3662">
                  <c:v>41762.749224537038</c:v>
                </c:pt>
                <c:pt idx="3663">
                  <c:v>41762.749282407407</c:v>
                </c:pt>
                <c:pt idx="3664">
                  <c:v>41762.749340277776</c:v>
                </c:pt>
                <c:pt idx="3665">
                  <c:v>41762.749409722222</c:v>
                </c:pt>
                <c:pt idx="3666">
                  <c:v>41762.749467592592</c:v>
                </c:pt>
                <c:pt idx="3667">
                  <c:v>41762.749525462961</c:v>
                </c:pt>
                <c:pt idx="3668">
                  <c:v>41762.749594907407</c:v>
                </c:pt>
                <c:pt idx="3669">
                  <c:v>41762.749652777777</c:v>
                </c:pt>
                <c:pt idx="3670">
                  <c:v>41762.749710648146</c:v>
                </c:pt>
                <c:pt idx="3671">
                  <c:v>41762.749768518515</c:v>
                </c:pt>
                <c:pt idx="3672">
                  <c:v>41762.749837962961</c:v>
                </c:pt>
                <c:pt idx="3673">
                  <c:v>41762.749895833331</c:v>
                </c:pt>
                <c:pt idx="3674">
                  <c:v>41762.7499537037</c:v>
                </c:pt>
                <c:pt idx="3675">
                  <c:v>41762.750023148146</c:v>
                </c:pt>
                <c:pt idx="3676">
                  <c:v>41762.750081018516</c:v>
                </c:pt>
                <c:pt idx="3677">
                  <c:v>41762.750138888892</c:v>
                </c:pt>
                <c:pt idx="3678">
                  <c:v>41762.750208333331</c:v>
                </c:pt>
                <c:pt idx="3679">
                  <c:v>41762.7502662037</c:v>
                </c:pt>
                <c:pt idx="3680">
                  <c:v>41762.750324074077</c:v>
                </c:pt>
                <c:pt idx="3681">
                  <c:v>41762.750393518516</c:v>
                </c:pt>
                <c:pt idx="3682">
                  <c:v>41762.750451388885</c:v>
                </c:pt>
                <c:pt idx="3683">
                  <c:v>41762.750509259262</c:v>
                </c:pt>
                <c:pt idx="3684">
                  <c:v>41762.750578703701</c:v>
                </c:pt>
                <c:pt idx="3685">
                  <c:v>41762.750636574077</c:v>
                </c:pt>
                <c:pt idx="3686">
                  <c:v>41762.750694444447</c:v>
                </c:pt>
                <c:pt idx="3687">
                  <c:v>41762.750752314816</c:v>
                </c:pt>
                <c:pt idx="3688">
                  <c:v>41762.750821759262</c:v>
                </c:pt>
                <c:pt idx="3689">
                  <c:v>41762.750879629632</c:v>
                </c:pt>
                <c:pt idx="3690">
                  <c:v>41762.750937500001</c:v>
                </c:pt>
                <c:pt idx="3691">
                  <c:v>41762.751006944447</c:v>
                </c:pt>
                <c:pt idx="3692">
                  <c:v>41762.751064814816</c:v>
                </c:pt>
                <c:pt idx="3693">
                  <c:v>41762.751122685186</c:v>
                </c:pt>
                <c:pt idx="3694">
                  <c:v>41762.751192129632</c:v>
                </c:pt>
                <c:pt idx="3695">
                  <c:v>41762.751250000001</c:v>
                </c:pt>
                <c:pt idx="3696">
                  <c:v>41762.751307870371</c:v>
                </c:pt>
                <c:pt idx="3697">
                  <c:v>41762.751377314817</c:v>
                </c:pt>
                <c:pt idx="3698">
                  <c:v>41762.751435185186</c:v>
                </c:pt>
                <c:pt idx="3699">
                  <c:v>41762.751493055555</c:v>
                </c:pt>
                <c:pt idx="3700">
                  <c:v>41762.751562500001</c:v>
                </c:pt>
                <c:pt idx="3701">
                  <c:v>41762.751620370371</c:v>
                </c:pt>
                <c:pt idx="3702">
                  <c:v>41762.75167824074</c:v>
                </c:pt>
                <c:pt idx="3703">
                  <c:v>41762.751747685186</c:v>
                </c:pt>
                <c:pt idx="3704">
                  <c:v>41762.751805555556</c:v>
                </c:pt>
                <c:pt idx="3705">
                  <c:v>41762.751863425925</c:v>
                </c:pt>
                <c:pt idx="3706">
                  <c:v>41762.751921296294</c:v>
                </c:pt>
                <c:pt idx="3707">
                  <c:v>41762.75199074074</c:v>
                </c:pt>
                <c:pt idx="3708">
                  <c:v>41762.75204861111</c:v>
                </c:pt>
                <c:pt idx="3709">
                  <c:v>41762.752106481479</c:v>
                </c:pt>
                <c:pt idx="3710">
                  <c:v>41762.752175925925</c:v>
                </c:pt>
                <c:pt idx="3711">
                  <c:v>41762.752233796295</c:v>
                </c:pt>
                <c:pt idx="3712">
                  <c:v>41762.752291666664</c:v>
                </c:pt>
                <c:pt idx="3713">
                  <c:v>41762.75236111111</c:v>
                </c:pt>
                <c:pt idx="3714">
                  <c:v>41762.752418981479</c:v>
                </c:pt>
                <c:pt idx="3715">
                  <c:v>41762.752476851849</c:v>
                </c:pt>
                <c:pt idx="3716">
                  <c:v>41762.752546296295</c:v>
                </c:pt>
                <c:pt idx="3717">
                  <c:v>41762.752604166664</c:v>
                </c:pt>
                <c:pt idx="3718">
                  <c:v>41762.752662037034</c:v>
                </c:pt>
                <c:pt idx="3719">
                  <c:v>41762.75273148148</c:v>
                </c:pt>
                <c:pt idx="3720">
                  <c:v>41762.752789351849</c:v>
                </c:pt>
                <c:pt idx="3721">
                  <c:v>41762.752847222226</c:v>
                </c:pt>
                <c:pt idx="3722">
                  <c:v>41762.752916666665</c:v>
                </c:pt>
                <c:pt idx="3723">
                  <c:v>41762.752974537034</c:v>
                </c:pt>
                <c:pt idx="3724">
                  <c:v>41762.753032407411</c:v>
                </c:pt>
                <c:pt idx="3725">
                  <c:v>41762.75309027778</c:v>
                </c:pt>
                <c:pt idx="3726">
                  <c:v>41762.753159722219</c:v>
                </c:pt>
                <c:pt idx="3727">
                  <c:v>41762.753217592595</c:v>
                </c:pt>
                <c:pt idx="3728">
                  <c:v>41762.753275462965</c:v>
                </c:pt>
                <c:pt idx="3729">
                  <c:v>41762.753344907411</c:v>
                </c:pt>
                <c:pt idx="3730">
                  <c:v>41762.75340277778</c:v>
                </c:pt>
                <c:pt idx="3731">
                  <c:v>41762.753460648149</c:v>
                </c:pt>
                <c:pt idx="3732">
                  <c:v>41762.753530092596</c:v>
                </c:pt>
                <c:pt idx="3733">
                  <c:v>41762.753587962965</c:v>
                </c:pt>
                <c:pt idx="3734">
                  <c:v>41762.753645833334</c:v>
                </c:pt>
                <c:pt idx="3735">
                  <c:v>41762.75371527778</c:v>
                </c:pt>
                <c:pt idx="3736">
                  <c:v>41762.75377314815</c:v>
                </c:pt>
                <c:pt idx="3737">
                  <c:v>41762.753831018519</c:v>
                </c:pt>
                <c:pt idx="3738">
                  <c:v>41762.753900462965</c:v>
                </c:pt>
                <c:pt idx="3739">
                  <c:v>41762.753958333335</c:v>
                </c:pt>
                <c:pt idx="3740">
                  <c:v>41762.754016203704</c:v>
                </c:pt>
                <c:pt idx="3741">
                  <c:v>41762.75408564815</c:v>
                </c:pt>
                <c:pt idx="3742">
                  <c:v>41762.754143518519</c:v>
                </c:pt>
                <c:pt idx="3743">
                  <c:v>41762.754201388889</c:v>
                </c:pt>
                <c:pt idx="3744">
                  <c:v>41762.754259259258</c:v>
                </c:pt>
                <c:pt idx="3745">
                  <c:v>41762.754328703704</c:v>
                </c:pt>
                <c:pt idx="3746">
                  <c:v>41762.754386574074</c:v>
                </c:pt>
                <c:pt idx="3747">
                  <c:v>41762.754444444443</c:v>
                </c:pt>
                <c:pt idx="3748">
                  <c:v>41762.754513888889</c:v>
                </c:pt>
                <c:pt idx="3749">
                  <c:v>41762.754571759258</c:v>
                </c:pt>
                <c:pt idx="3750">
                  <c:v>41762.754629629628</c:v>
                </c:pt>
                <c:pt idx="3751">
                  <c:v>41762.754699074074</c:v>
                </c:pt>
                <c:pt idx="3752">
                  <c:v>41762.754756944443</c:v>
                </c:pt>
                <c:pt idx="3753">
                  <c:v>41762.754814814813</c:v>
                </c:pt>
                <c:pt idx="3754">
                  <c:v>41762.754884259259</c:v>
                </c:pt>
                <c:pt idx="3755">
                  <c:v>41762.754942129628</c:v>
                </c:pt>
                <c:pt idx="3756">
                  <c:v>41762.754999999997</c:v>
                </c:pt>
                <c:pt idx="3757">
                  <c:v>41762.755069444444</c:v>
                </c:pt>
                <c:pt idx="3758">
                  <c:v>41762.755127314813</c:v>
                </c:pt>
                <c:pt idx="3759">
                  <c:v>41762.755185185182</c:v>
                </c:pt>
                <c:pt idx="3760">
                  <c:v>41762.755243055559</c:v>
                </c:pt>
                <c:pt idx="3761">
                  <c:v>41762.755312499998</c:v>
                </c:pt>
                <c:pt idx="3762">
                  <c:v>41762.755370370367</c:v>
                </c:pt>
                <c:pt idx="3763">
                  <c:v>41762.755428240744</c:v>
                </c:pt>
                <c:pt idx="3764">
                  <c:v>41762.755497685182</c:v>
                </c:pt>
                <c:pt idx="3765">
                  <c:v>41762.755555555559</c:v>
                </c:pt>
                <c:pt idx="3766">
                  <c:v>41762.755613425928</c:v>
                </c:pt>
                <c:pt idx="3767">
                  <c:v>41762.755682870367</c:v>
                </c:pt>
                <c:pt idx="3768">
                  <c:v>41762.755740740744</c:v>
                </c:pt>
                <c:pt idx="3769">
                  <c:v>41762.755798611113</c:v>
                </c:pt>
                <c:pt idx="3770">
                  <c:v>41762.755868055552</c:v>
                </c:pt>
                <c:pt idx="3771">
                  <c:v>41762.755925925929</c:v>
                </c:pt>
                <c:pt idx="3772">
                  <c:v>41762.755983796298</c:v>
                </c:pt>
                <c:pt idx="3773">
                  <c:v>41762.756053240744</c:v>
                </c:pt>
                <c:pt idx="3774">
                  <c:v>41762.756111111114</c:v>
                </c:pt>
                <c:pt idx="3775">
                  <c:v>41762.756168981483</c:v>
                </c:pt>
                <c:pt idx="3776">
                  <c:v>41762.756238425929</c:v>
                </c:pt>
                <c:pt idx="3777">
                  <c:v>41762.756296296298</c:v>
                </c:pt>
                <c:pt idx="3778">
                  <c:v>41762.756354166668</c:v>
                </c:pt>
                <c:pt idx="3779">
                  <c:v>41762.756412037037</c:v>
                </c:pt>
                <c:pt idx="3780">
                  <c:v>41762.756481481483</c:v>
                </c:pt>
                <c:pt idx="3781">
                  <c:v>41762.756539351853</c:v>
                </c:pt>
                <c:pt idx="3782">
                  <c:v>41762.756597222222</c:v>
                </c:pt>
                <c:pt idx="3783">
                  <c:v>41762.756666666668</c:v>
                </c:pt>
                <c:pt idx="3784">
                  <c:v>41762.756724537037</c:v>
                </c:pt>
                <c:pt idx="3785">
                  <c:v>41762.756782407407</c:v>
                </c:pt>
                <c:pt idx="3786">
                  <c:v>41762.756851851853</c:v>
                </c:pt>
                <c:pt idx="3787">
                  <c:v>41762.756909722222</c:v>
                </c:pt>
                <c:pt idx="3788">
                  <c:v>41762.756967592592</c:v>
                </c:pt>
                <c:pt idx="3789">
                  <c:v>41762.757037037038</c:v>
                </c:pt>
                <c:pt idx="3790">
                  <c:v>41762.757094907407</c:v>
                </c:pt>
                <c:pt idx="3791">
                  <c:v>41762.757152777776</c:v>
                </c:pt>
                <c:pt idx="3792">
                  <c:v>41762.757222222222</c:v>
                </c:pt>
                <c:pt idx="3793">
                  <c:v>41762.757280092592</c:v>
                </c:pt>
                <c:pt idx="3794">
                  <c:v>41762.757337962961</c:v>
                </c:pt>
                <c:pt idx="3795">
                  <c:v>41762.757407407407</c:v>
                </c:pt>
                <c:pt idx="3796">
                  <c:v>41762.757465277777</c:v>
                </c:pt>
                <c:pt idx="3797">
                  <c:v>41762.757523148146</c:v>
                </c:pt>
                <c:pt idx="3798">
                  <c:v>41762.757581018515</c:v>
                </c:pt>
                <c:pt idx="3799">
                  <c:v>41762.757650462961</c:v>
                </c:pt>
                <c:pt idx="3800">
                  <c:v>41762.757708333331</c:v>
                </c:pt>
                <c:pt idx="3801">
                  <c:v>41762.7577662037</c:v>
                </c:pt>
                <c:pt idx="3802">
                  <c:v>41762.757835648146</c:v>
                </c:pt>
                <c:pt idx="3803">
                  <c:v>41762.757893518516</c:v>
                </c:pt>
                <c:pt idx="3804">
                  <c:v>41762.757951388892</c:v>
                </c:pt>
                <c:pt idx="3805">
                  <c:v>41762.758020833331</c:v>
                </c:pt>
                <c:pt idx="3806">
                  <c:v>41762.7580787037</c:v>
                </c:pt>
                <c:pt idx="3807">
                  <c:v>41762.758136574077</c:v>
                </c:pt>
                <c:pt idx="3808">
                  <c:v>41762.758206018516</c:v>
                </c:pt>
                <c:pt idx="3809">
                  <c:v>41762.758263888885</c:v>
                </c:pt>
                <c:pt idx="3810">
                  <c:v>41762.758321759262</c:v>
                </c:pt>
                <c:pt idx="3811">
                  <c:v>41762.758391203701</c:v>
                </c:pt>
                <c:pt idx="3812">
                  <c:v>41762.758449074077</c:v>
                </c:pt>
                <c:pt idx="3813">
                  <c:v>41762.758506944447</c:v>
                </c:pt>
                <c:pt idx="3814">
                  <c:v>41762.758576388886</c:v>
                </c:pt>
                <c:pt idx="3815">
                  <c:v>41762.758634259262</c:v>
                </c:pt>
                <c:pt idx="3816">
                  <c:v>41762.758692129632</c:v>
                </c:pt>
                <c:pt idx="3817">
                  <c:v>41762.758750000001</c:v>
                </c:pt>
                <c:pt idx="3818">
                  <c:v>41762.758819444447</c:v>
                </c:pt>
                <c:pt idx="3819">
                  <c:v>41762.758877314816</c:v>
                </c:pt>
                <c:pt idx="3820">
                  <c:v>41762.758935185186</c:v>
                </c:pt>
                <c:pt idx="3821">
                  <c:v>41762.759004629632</c:v>
                </c:pt>
                <c:pt idx="3822">
                  <c:v>41762.759062500001</c:v>
                </c:pt>
                <c:pt idx="3823">
                  <c:v>41762.759120370371</c:v>
                </c:pt>
                <c:pt idx="3824">
                  <c:v>41762.759189814817</c:v>
                </c:pt>
                <c:pt idx="3825">
                  <c:v>41762.759247685186</c:v>
                </c:pt>
                <c:pt idx="3826">
                  <c:v>41762.759305555555</c:v>
                </c:pt>
                <c:pt idx="3827">
                  <c:v>41762.759375000001</c:v>
                </c:pt>
                <c:pt idx="3828">
                  <c:v>41762.759432870371</c:v>
                </c:pt>
                <c:pt idx="3829">
                  <c:v>41762.75949074074</c:v>
                </c:pt>
                <c:pt idx="3830">
                  <c:v>41762.759560185186</c:v>
                </c:pt>
                <c:pt idx="3831">
                  <c:v>41762.759618055556</c:v>
                </c:pt>
                <c:pt idx="3832">
                  <c:v>41762.759675925925</c:v>
                </c:pt>
                <c:pt idx="3833">
                  <c:v>41762.759745370371</c:v>
                </c:pt>
                <c:pt idx="3834">
                  <c:v>41762.75980324074</c:v>
                </c:pt>
                <c:pt idx="3835">
                  <c:v>41762.75986111111</c:v>
                </c:pt>
                <c:pt idx="3836">
                  <c:v>41762.759918981479</c:v>
                </c:pt>
                <c:pt idx="3837">
                  <c:v>41762.759988425925</c:v>
                </c:pt>
                <c:pt idx="3838">
                  <c:v>41762.760046296295</c:v>
                </c:pt>
                <c:pt idx="3839">
                  <c:v>41762.760104166664</c:v>
                </c:pt>
                <c:pt idx="3840">
                  <c:v>41762.76017361111</c:v>
                </c:pt>
                <c:pt idx="3841">
                  <c:v>41762.760231481479</c:v>
                </c:pt>
                <c:pt idx="3842">
                  <c:v>41762.760289351849</c:v>
                </c:pt>
                <c:pt idx="3843">
                  <c:v>41762.760358796295</c:v>
                </c:pt>
                <c:pt idx="3844">
                  <c:v>41762.760416666664</c:v>
                </c:pt>
                <c:pt idx="3845">
                  <c:v>41762.760474537034</c:v>
                </c:pt>
                <c:pt idx="3846">
                  <c:v>41762.76054398148</c:v>
                </c:pt>
                <c:pt idx="3847">
                  <c:v>41762.760601851849</c:v>
                </c:pt>
                <c:pt idx="3848">
                  <c:v>41762.760659722226</c:v>
                </c:pt>
                <c:pt idx="3849">
                  <c:v>41762.760729166665</c:v>
                </c:pt>
                <c:pt idx="3850">
                  <c:v>41762.760787037034</c:v>
                </c:pt>
                <c:pt idx="3851">
                  <c:v>41762.760844907411</c:v>
                </c:pt>
                <c:pt idx="3852">
                  <c:v>41762.760914351849</c:v>
                </c:pt>
                <c:pt idx="3853">
                  <c:v>41762.760972222219</c:v>
                </c:pt>
                <c:pt idx="3854">
                  <c:v>41762.761030092595</c:v>
                </c:pt>
                <c:pt idx="3855">
                  <c:v>41762.761087962965</c:v>
                </c:pt>
                <c:pt idx="3856">
                  <c:v>41762.761157407411</c:v>
                </c:pt>
                <c:pt idx="3857">
                  <c:v>41762.76121527778</c:v>
                </c:pt>
                <c:pt idx="3858">
                  <c:v>41762.761273148149</c:v>
                </c:pt>
                <c:pt idx="3859">
                  <c:v>41762.761342592596</c:v>
                </c:pt>
                <c:pt idx="3860">
                  <c:v>41762.761400462965</c:v>
                </c:pt>
                <c:pt idx="3861">
                  <c:v>41762.761458333334</c:v>
                </c:pt>
                <c:pt idx="3862">
                  <c:v>41762.76152777778</c:v>
                </c:pt>
                <c:pt idx="3863">
                  <c:v>41762.76158564815</c:v>
                </c:pt>
                <c:pt idx="3864">
                  <c:v>41762.761643518519</c:v>
                </c:pt>
                <c:pt idx="3865">
                  <c:v>41762.761712962965</c:v>
                </c:pt>
                <c:pt idx="3866">
                  <c:v>41762.761770833335</c:v>
                </c:pt>
                <c:pt idx="3867">
                  <c:v>41762.761828703704</c:v>
                </c:pt>
                <c:pt idx="3868">
                  <c:v>41762.76189814815</c:v>
                </c:pt>
                <c:pt idx="3869">
                  <c:v>41762.761956018519</c:v>
                </c:pt>
                <c:pt idx="3870">
                  <c:v>41762.762013888889</c:v>
                </c:pt>
                <c:pt idx="3871">
                  <c:v>41762.762071759258</c:v>
                </c:pt>
                <c:pt idx="3872">
                  <c:v>41762.762141203704</c:v>
                </c:pt>
                <c:pt idx="3873">
                  <c:v>41762.762199074074</c:v>
                </c:pt>
                <c:pt idx="3874">
                  <c:v>41762.762256944443</c:v>
                </c:pt>
                <c:pt idx="3875">
                  <c:v>41762.762326388889</c:v>
                </c:pt>
                <c:pt idx="3876">
                  <c:v>41762.762384259258</c:v>
                </c:pt>
                <c:pt idx="3877">
                  <c:v>41762.762442129628</c:v>
                </c:pt>
                <c:pt idx="3878">
                  <c:v>41762.762511574074</c:v>
                </c:pt>
                <c:pt idx="3879">
                  <c:v>41762.762569444443</c:v>
                </c:pt>
                <c:pt idx="3880">
                  <c:v>41762.762627314813</c:v>
                </c:pt>
                <c:pt idx="3881">
                  <c:v>41762.762696759259</c:v>
                </c:pt>
                <c:pt idx="3882">
                  <c:v>41762.762754629628</c:v>
                </c:pt>
                <c:pt idx="3883">
                  <c:v>41762.762812499997</c:v>
                </c:pt>
                <c:pt idx="3884">
                  <c:v>41762.762881944444</c:v>
                </c:pt>
                <c:pt idx="3885">
                  <c:v>41762.762939814813</c:v>
                </c:pt>
                <c:pt idx="3886">
                  <c:v>41762.762997685182</c:v>
                </c:pt>
                <c:pt idx="3887">
                  <c:v>41762.763067129628</c:v>
                </c:pt>
                <c:pt idx="3888">
                  <c:v>41762.763124999998</c:v>
                </c:pt>
                <c:pt idx="3889">
                  <c:v>41762.763182870367</c:v>
                </c:pt>
                <c:pt idx="3890">
                  <c:v>41762.763240740744</c:v>
                </c:pt>
                <c:pt idx="3891">
                  <c:v>41762.763310185182</c:v>
                </c:pt>
                <c:pt idx="3892">
                  <c:v>41762.763368055559</c:v>
                </c:pt>
                <c:pt idx="3893">
                  <c:v>41762.763425925928</c:v>
                </c:pt>
                <c:pt idx="3894">
                  <c:v>41762.763495370367</c:v>
                </c:pt>
                <c:pt idx="3895">
                  <c:v>41762.763553240744</c:v>
                </c:pt>
                <c:pt idx="3896">
                  <c:v>41762.763611111113</c:v>
                </c:pt>
                <c:pt idx="3897">
                  <c:v>41762.763680555552</c:v>
                </c:pt>
                <c:pt idx="3898">
                  <c:v>41762.763738425929</c:v>
                </c:pt>
                <c:pt idx="3899">
                  <c:v>41762.763796296298</c:v>
                </c:pt>
                <c:pt idx="3900">
                  <c:v>41762.763865740744</c:v>
                </c:pt>
                <c:pt idx="3901">
                  <c:v>41762.763923611114</c:v>
                </c:pt>
                <c:pt idx="3902">
                  <c:v>41762.763981481483</c:v>
                </c:pt>
                <c:pt idx="3903">
                  <c:v>41762.764050925929</c:v>
                </c:pt>
                <c:pt idx="3904">
                  <c:v>41762.764108796298</c:v>
                </c:pt>
                <c:pt idx="3905">
                  <c:v>41762.764166666668</c:v>
                </c:pt>
                <c:pt idx="3906">
                  <c:v>41762.764236111114</c:v>
                </c:pt>
                <c:pt idx="3907">
                  <c:v>41762.764293981483</c:v>
                </c:pt>
                <c:pt idx="3908">
                  <c:v>41762.764351851853</c:v>
                </c:pt>
                <c:pt idx="3909">
                  <c:v>41762.764409722222</c:v>
                </c:pt>
                <c:pt idx="3910">
                  <c:v>41762.764479166668</c:v>
                </c:pt>
                <c:pt idx="3911">
                  <c:v>41762.764537037037</c:v>
                </c:pt>
                <c:pt idx="3912">
                  <c:v>41762.764594907407</c:v>
                </c:pt>
                <c:pt idx="3913">
                  <c:v>41762.764664351853</c:v>
                </c:pt>
                <c:pt idx="3914">
                  <c:v>41762.764722222222</c:v>
                </c:pt>
                <c:pt idx="3915">
                  <c:v>41762.764780092592</c:v>
                </c:pt>
                <c:pt idx="3916">
                  <c:v>41762.764849537038</c:v>
                </c:pt>
                <c:pt idx="3917">
                  <c:v>41762.764907407407</c:v>
                </c:pt>
                <c:pt idx="3918">
                  <c:v>41762.764965277776</c:v>
                </c:pt>
                <c:pt idx="3919">
                  <c:v>41762.765034722222</c:v>
                </c:pt>
                <c:pt idx="3920">
                  <c:v>41762.765092592592</c:v>
                </c:pt>
                <c:pt idx="3921">
                  <c:v>41762.765150462961</c:v>
                </c:pt>
                <c:pt idx="3922">
                  <c:v>41762.765219907407</c:v>
                </c:pt>
                <c:pt idx="3923">
                  <c:v>41762.765277777777</c:v>
                </c:pt>
                <c:pt idx="3924">
                  <c:v>41762.765335648146</c:v>
                </c:pt>
                <c:pt idx="3925">
                  <c:v>41762.765393518515</c:v>
                </c:pt>
                <c:pt idx="3926">
                  <c:v>41762.765462962961</c:v>
                </c:pt>
                <c:pt idx="3927">
                  <c:v>41762.765520833331</c:v>
                </c:pt>
                <c:pt idx="3928">
                  <c:v>41762.7655787037</c:v>
                </c:pt>
                <c:pt idx="3929">
                  <c:v>41762.765648148146</c:v>
                </c:pt>
                <c:pt idx="3930">
                  <c:v>41762.765706018516</c:v>
                </c:pt>
                <c:pt idx="3931">
                  <c:v>41762.765763888892</c:v>
                </c:pt>
                <c:pt idx="3932">
                  <c:v>41762.765833333331</c:v>
                </c:pt>
                <c:pt idx="3933">
                  <c:v>41762.7658912037</c:v>
                </c:pt>
                <c:pt idx="3934">
                  <c:v>41762.765949074077</c:v>
                </c:pt>
                <c:pt idx="3935">
                  <c:v>41762.766018518516</c:v>
                </c:pt>
                <c:pt idx="3936">
                  <c:v>41762.766076388885</c:v>
                </c:pt>
                <c:pt idx="3937">
                  <c:v>41762.766134259262</c:v>
                </c:pt>
                <c:pt idx="3938">
                  <c:v>41762.766203703701</c:v>
                </c:pt>
                <c:pt idx="3939">
                  <c:v>41762.766261574077</c:v>
                </c:pt>
                <c:pt idx="3940">
                  <c:v>41762.766319444447</c:v>
                </c:pt>
                <c:pt idx="3941">
                  <c:v>41762.766377314816</c:v>
                </c:pt>
                <c:pt idx="3942">
                  <c:v>41762.766446759262</c:v>
                </c:pt>
                <c:pt idx="3943">
                  <c:v>41762.766504629632</c:v>
                </c:pt>
                <c:pt idx="3944">
                  <c:v>41762.766562500001</c:v>
                </c:pt>
                <c:pt idx="3945">
                  <c:v>41762.766631944447</c:v>
                </c:pt>
                <c:pt idx="3946">
                  <c:v>41762.766689814816</c:v>
                </c:pt>
                <c:pt idx="3947">
                  <c:v>41762.766747685186</c:v>
                </c:pt>
                <c:pt idx="3948">
                  <c:v>41762.766817129632</c:v>
                </c:pt>
                <c:pt idx="3949">
                  <c:v>41762.766875000001</c:v>
                </c:pt>
                <c:pt idx="3950">
                  <c:v>41762.766932870371</c:v>
                </c:pt>
                <c:pt idx="3951">
                  <c:v>41762.767002314817</c:v>
                </c:pt>
                <c:pt idx="3952">
                  <c:v>41762.767060185186</c:v>
                </c:pt>
                <c:pt idx="3953">
                  <c:v>41762.767118055555</c:v>
                </c:pt>
                <c:pt idx="3954">
                  <c:v>41762.767187500001</c:v>
                </c:pt>
                <c:pt idx="3955">
                  <c:v>41762.767245370371</c:v>
                </c:pt>
                <c:pt idx="3956">
                  <c:v>41762.76730324074</c:v>
                </c:pt>
                <c:pt idx="3957">
                  <c:v>41762.767361111109</c:v>
                </c:pt>
                <c:pt idx="3958">
                  <c:v>41762.767430555556</c:v>
                </c:pt>
                <c:pt idx="3959">
                  <c:v>41762.767488425925</c:v>
                </c:pt>
                <c:pt idx="3960">
                  <c:v>41762.767546296294</c:v>
                </c:pt>
                <c:pt idx="3961">
                  <c:v>41762.76761574074</c:v>
                </c:pt>
                <c:pt idx="3962">
                  <c:v>41762.76767361111</c:v>
                </c:pt>
                <c:pt idx="3963">
                  <c:v>41762.767731481479</c:v>
                </c:pt>
                <c:pt idx="3964">
                  <c:v>41762.767800925925</c:v>
                </c:pt>
                <c:pt idx="3965">
                  <c:v>41762.767858796295</c:v>
                </c:pt>
                <c:pt idx="3966">
                  <c:v>41762.767916666664</c:v>
                </c:pt>
                <c:pt idx="3967">
                  <c:v>41762.76798611111</c:v>
                </c:pt>
                <c:pt idx="3968">
                  <c:v>41762.768043981479</c:v>
                </c:pt>
                <c:pt idx="3969">
                  <c:v>41762.768101851849</c:v>
                </c:pt>
                <c:pt idx="3970">
                  <c:v>41762.768171296295</c:v>
                </c:pt>
                <c:pt idx="3971">
                  <c:v>41762.768229166664</c:v>
                </c:pt>
                <c:pt idx="3972">
                  <c:v>41762.768287037034</c:v>
                </c:pt>
                <c:pt idx="3973">
                  <c:v>41762.76835648148</c:v>
                </c:pt>
                <c:pt idx="3974">
                  <c:v>41762.768414351849</c:v>
                </c:pt>
                <c:pt idx="3975">
                  <c:v>41762.768472222226</c:v>
                </c:pt>
                <c:pt idx="3976">
                  <c:v>41762.768530092595</c:v>
                </c:pt>
                <c:pt idx="3977">
                  <c:v>41762.768599537034</c:v>
                </c:pt>
                <c:pt idx="3978">
                  <c:v>41762.768657407411</c:v>
                </c:pt>
                <c:pt idx="3979">
                  <c:v>41762.76871527778</c:v>
                </c:pt>
                <c:pt idx="3980">
                  <c:v>41762.768784722219</c:v>
                </c:pt>
                <c:pt idx="3981">
                  <c:v>41762.768842592595</c:v>
                </c:pt>
                <c:pt idx="3982">
                  <c:v>41762.768900462965</c:v>
                </c:pt>
                <c:pt idx="3983">
                  <c:v>41762.768969907411</c:v>
                </c:pt>
                <c:pt idx="3984">
                  <c:v>41762.76902777778</c:v>
                </c:pt>
                <c:pt idx="3985">
                  <c:v>41762.769085648149</c:v>
                </c:pt>
                <c:pt idx="3986">
                  <c:v>41762.769155092596</c:v>
                </c:pt>
                <c:pt idx="3987">
                  <c:v>41762.769212962965</c:v>
                </c:pt>
                <c:pt idx="3988">
                  <c:v>41762.769270833334</c:v>
                </c:pt>
                <c:pt idx="3989">
                  <c:v>41762.76934027778</c:v>
                </c:pt>
                <c:pt idx="3990">
                  <c:v>41762.76939814815</c:v>
                </c:pt>
                <c:pt idx="3991">
                  <c:v>41762.769456018519</c:v>
                </c:pt>
                <c:pt idx="3992">
                  <c:v>41762.769513888888</c:v>
                </c:pt>
                <c:pt idx="3993">
                  <c:v>41762.769583333335</c:v>
                </c:pt>
                <c:pt idx="3994">
                  <c:v>41762.769641203704</c:v>
                </c:pt>
                <c:pt idx="3995">
                  <c:v>41762.769699074073</c:v>
                </c:pt>
                <c:pt idx="3996">
                  <c:v>41762.769768518519</c:v>
                </c:pt>
                <c:pt idx="3997">
                  <c:v>41762.769826388889</c:v>
                </c:pt>
                <c:pt idx="3998">
                  <c:v>41762.769884259258</c:v>
                </c:pt>
                <c:pt idx="3999">
                  <c:v>41762.769953703704</c:v>
                </c:pt>
                <c:pt idx="4000">
                  <c:v>41762.770011574074</c:v>
                </c:pt>
                <c:pt idx="4001">
                  <c:v>41762.770069444443</c:v>
                </c:pt>
                <c:pt idx="4002">
                  <c:v>41762.770138888889</c:v>
                </c:pt>
                <c:pt idx="4003">
                  <c:v>41762.770196759258</c:v>
                </c:pt>
                <c:pt idx="4004">
                  <c:v>41762.770254629628</c:v>
                </c:pt>
                <c:pt idx="4005">
                  <c:v>41762.770312499997</c:v>
                </c:pt>
                <c:pt idx="4006">
                  <c:v>41762.770381944443</c:v>
                </c:pt>
                <c:pt idx="4007">
                  <c:v>41762.770439814813</c:v>
                </c:pt>
                <c:pt idx="4008">
                  <c:v>41762.770497685182</c:v>
                </c:pt>
                <c:pt idx="4009">
                  <c:v>41762.770567129628</c:v>
                </c:pt>
                <c:pt idx="4010">
                  <c:v>41762.770624999997</c:v>
                </c:pt>
                <c:pt idx="4011">
                  <c:v>41762.770682870374</c:v>
                </c:pt>
                <c:pt idx="4012">
                  <c:v>41762.770752314813</c:v>
                </c:pt>
                <c:pt idx="4013">
                  <c:v>41762.770810185182</c:v>
                </c:pt>
                <c:pt idx="4014">
                  <c:v>41762.770868055559</c:v>
                </c:pt>
                <c:pt idx="4015">
                  <c:v>41762.770937499998</c:v>
                </c:pt>
                <c:pt idx="4016">
                  <c:v>41762.770995370367</c:v>
                </c:pt>
                <c:pt idx="4017">
                  <c:v>41762.771053240744</c:v>
                </c:pt>
                <c:pt idx="4018">
                  <c:v>41762.771122685182</c:v>
                </c:pt>
                <c:pt idx="4019">
                  <c:v>41762.771180555559</c:v>
                </c:pt>
                <c:pt idx="4020">
                  <c:v>41762.771238425928</c:v>
                </c:pt>
                <c:pt idx="4021">
                  <c:v>41762.771296296298</c:v>
                </c:pt>
                <c:pt idx="4022">
                  <c:v>41762.771365740744</c:v>
                </c:pt>
                <c:pt idx="4023">
                  <c:v>41762.771423611113</c:v>
                </c:pt>
                <c:pt idx="4024">
                  <c:v>41762.771481481483</c:v>
                </c:pt>
                <c:pt idx="4025">
                  <c:v>41762.771550925929</c:v>
                </c:pt>
                <c:pt idx="4026">
                  <c:v>41762.771608796298</c:v>
                </c:pt>
                <c:pt idx="4027">
                  <c:v>41762.771666666667</c:v>
                </c:pt>
                <c:pt idx="4028">
                  <c:v>41762.771736111114</c:v>
                </c:pt>
                <c:pt idx="4029">
                  <c:v>41762.771793981483</c:v>
                </c:pt>
                <c:pt idx="4030">
                  <c:v>41762.771851851852</c:v>
                </c:pt>
                <c:pt idx="4031">
                  <c:v>41762.771921296298</c:v>
                </c:pt>
                <c:pt idx="4032">
                  <c:v>41762.771979166668</c:v>
                </c:pt>
                <c:pt idx="4033">
                  <c:v>41762.772037037037</c:v>
                </c:pt>
                <c:pt idx="4034">
                  <c:v>41762.772106481483</c:v>
                </c:pt>
                <c:pt idx="4035">
                  <c:v>41762.772164351853</c:v>
                </c:pt>
                <c:pt idx="4036">
                  <c:v>41762.772222222222</c:v>
                </c:pt>
                <c:pt idx="4037">
                  <c:v>41762.772280092591</c:v>
                </c:pt>
                <c:pt idx="4038">
                  <c:v>41762.772349537037</c:v>
                </c:pt>
                <c:pt idx="4039">
                  <c:v>41762.772407407407</c:v>
                </c:pt>
                <c:pt idx="4040">
                  <c:v>41762.772465277776</c:v>
                </c:pt>
                <c:pt idx="4041">
                  <c:v>41762.772534722222</c:v>
                </c:pt>
                <c:pt idx="4042">
                  <c:v>41762.772592592592</c:v>
                </c:pt>
                <c:pt idx="4043">
                  <c:v>41762.772650462961</c:v>
                </c:pt>
                <c:pt idx="4044">
                  <c:v>41762.772719907407</c:v>
                </c:pt>
                <c:pt idx="4045">
                  <c:v>41762.772777777776</c:v>
                </c:pt>
                <c:pt idx="4046">
                  <c:v>41762.772835648146</c:v>
                </c:pt>
                <c:pt idx="4047">
                  <c:v>41762.772905092592</c:v>
                </c:pt>
                <c:pt idx="4048">
                  <c:v>41762.772962962961</c:v>
                </c:pt>
                <c:pt idx="4049">
                  <c:v>41762.773020833331</c:v>
                </c:pt>
                <c:pt idx="4050">
                  <c:v>41762.773090277777</c:v>
                </c:pt>
                <c:pt idx="4051">
                  <c:v>41762.773148148146</c:v>
                </c:pt>
                <c:pt idx="4052">
                  <c:v>41762.773206018515</c:v>
                </c:pt>
                <c:pt idx="4053">
                  <c:v>41762.773263888892</c:v>
                </c:pt>
                <c:pt idx="4054">
                  <c:v>41762.773333333331</c:v>
                </c:pt>
                <c:pt idx="4055">
                  <c:v>41762.7733912037</c:v>
                </c:pt>
                <c:pt idx="4056">
                  <c:v>41762.773449074077</c:v>
                </c:pt>
                <c:pt idx="4057">
                  <c:v>41762.773518518516</c:v>
                </c:pt>
                <c:pt idx="4058">
                  <c:v>41762.773576388892</c:v>
                </c:pt>
                <c:pt idx="4059">
                  <c:v>41762.773634259262</c:v>
                </c:pt>
                <c:pt idx="4060">
                  <c:v>41762.7737037037</c:v>
                </c:pt>
                <c:pt idx="4061">
                  <c:v>41762.773761574077</c:v>
                </c:pt>
                <c:pt idx="4062">
                  <c:v>41762.773819444446</c:v>
                </c:pt>
                <c:pt idx="4063">
                  <c:v>41762.773888888885</c:v>
                </c:pt>
                <c:pt idx="4064">
                  <c:v>41762.773946759262</c:v>
                </c:pt>
                <c:pt idx="4065">
                  <c:v>41762.774004629631</c:v>
                </c:pt>
                <c:pt idx="4066">
                  <c:v>41762.774074074077</c:v>
                </c:pt>
                <c:pt idx="4067">
                  <c:v>41762.774131944447</c:v>
                </c:pt>
                <c:pt idx="4068">
                  <c:v>41762.774189814816</c:v>
                </c:pt>
                <c:pt idx="4069">
                  <c:v>41762.774247685185</c:v>
                </c:pt>
                <c:pt idx="4070">
                  <c:v>41762.774317129632</c:v>
                </c:pt>
                <c:pt idx="4071">
                  <c:v>41762.774375000001</c:v>
                </c:pt>
                <c:pt idx="4072">
                  <c:v>41762.77443287037</c:v>
                </c:pt>
                <c:pt idx="4073">
                  <c:v>41762.774502314816</c:v>
                </c:pt>
                <c:pt idx="4074">
                  <c:v>41762.774560185186</c:v>
                </c:pt>
                <c:pt idx="4075">
                  <c:v>41762.774618055555</c:v>
                </c:pt>
                <c:pt idx="4076">
                  <c:v>41762.774687500001</c:v>
                </c:pt>
                <c:pt idx="4077">
                  <c:v>41762.774745370371</c:v>
                </c:pt>
                <c:pt idx="4078">
                  <c:v>41762.77480324074</c:v>
                </c:pt>
                <c:pt idx="4079">
                  <c:v>41762.774872685186</c:v>
                </c:pt>
                <c:pt idx="4080">
                  <c:v>41762.774930555555</c:v>
                </c:pt>
                <c:pt idx="4081">
                  <c:v>41762.774988425925</c:v>
                </c:pt>
                <c:pt idx="4082">
                  <c:v>41762.775057870371</c:v>
                </c:pt>
                <c:pt idx="4083">
                  <c:v>41762.77511574074</c:v>
                </c:pt>
                <c:pt idx="4084">
                  <c:v>41762.775173611109</c:v>
                </c:pt>
                <c:pt idx="4085">
                  <c:v>41762.775231481479</c:v>
                </c:pt>
                <c:pt idx="4086">
                  <c:v>41762.775300925925</c:v>
                </c:pt>
                <c:pt idx="4087">
                  <c:v>41762.775358796294</c:v>
                </c:pt>
                <c:pt idx="4088">
                  <c:v>41762.775416666664</c:v>
                </c:pt>
                <c:pt idx="4089">
                  <c:v>41762.77548611111</c:v>
                </c:pt>
                <c:pt idx="4090">
                  <c:v>41762.775543981479</c:v>
                </c:pt>
                <c:pt idx="4091">
                  <c:v>41762.775601851848</c:v>
                </c:pt>
                <c:pt idx="4092">
                  <c:v>41762.775671296295</c:v>
                </c:pt>
                <c:pt idx="4093">
                  <c:v>41762.775729166664</c:v>
                </c:pt>
                <c:pt idx="4094">
                  <c:v>41762.775787037041</c:v>
                </c:pt>
                <c:pt idx="4095">
                  <c:v>41762.775856481479</c:v>
                </c:pt>
                <c:pt idx="4096">
                  <c:v>41762.775914351849</c:v>
                </c:pt>
                <c:pt idx="4097">
                  <c:v>41762.775972222225</c:v>
                </c:pt>
                <c:pt idx="4098">
                  <c:v>41762.776041666664</c:v>
                </c:pt>
                <c:pt idx="4099">
                  <c:v>41762.776099537034</c:v>
                </c:pt>
                <c:pt idx="4100">
                  <c:v>41762.77615740741</c:v>
                </c:pt>
                <c:pt idx="4101">
                  <c:v>41762.776226851849</c:v>
                </c:pt>
                <c:pt idx="4102">
                  <c:v>41762.776284722226</c:v>
                </c:pt>
                <c:pt idx="4103">
                  <c:v>41762.776342592595</c:v>
                </c:pt>
                <c:pt idx="4104">
                  <c:v>41762.776400462964</c:v>
                </c:pt>
                <c:pt idx="4105">
                  <c:v>41762.776469907411</c:v>
                </c:pt>
                <c:pt idx="4106">
                  <c:v>41762.77652777778</c:v>
                </c:pt>
                <c:pt idx="4107">
                  <c:v>41762.776585648149</c:v>
                </c:pt>
                <c:pt idx="4108">
                  <c:v>41762.776655092595</c:v>
                </c:pt>
                <c:pt idx="4109">
                  <c:v>41762.776712962965</c:v>
                </c:pt>
                <c:pt idx="4110">
                  <c:v>41762.776770833334</c:v>
                </c:pt>
                <c:pt idx="4111">
                  <c:v>41762.77684027778</c:v>
                </c:pt>
                <c:pt idx="4112">
                  <c:v>41762.776898148149</c:v>
                </c:pt>
                <c:pt idx="4113">
                  <c:v>41762.776956018519</c:v>
                </c:pt>
                <c:pt idx="4114">
                  <c:v>41762.777025462965</c:v>
                </c:pt>
                <c:pt idx="4115">
                  <c:v>41762.777083333334</c:v>
                </c:pt>
                <c:pt idx="4116">
                  <c:v>41762.777141203704</c:v>
                </c:pt>
                <c:pt idx="4117">
                  <c:v>41762.77721064815</c:v>
                </c:pt>
                <c:pt idx="4118">
                  <c:v>41762.777268518519</c:v>
                </c:pt>
                <c:pt idx="4119">
                  <c:v>41762.777326388888</c:v>
                </c:pt>
                <c:pt idx="4120">
                  <c:v>41762.777384259258</c:v>
                </c:pt>
                <c:pt idx="4121">
                  <c:v>41762.777453703704</c:v>
                </c:pt>
                <c:pt idx="4122">
                  <c:v>41762.777511574073</c:v>
                </c:pt>
                <c:pt idx="4123">
                  <c:v>41762.777569444443</c:v>
                </c:pt>
                <c:pt idx="4124">
                  <c:v>41762.777638888889</c:v>
                </c:pt>
                <c:pt idx="4125">
                  <c:v>41762.777696759258</c:v>
                </c:pt>
                <c:pt idx="4126">
                  <c:v>41762.777754629627</c:v>
                </c:pt>
                <c:pt idx="4127">
                  <c:v>41762.777824074074</c:v>
                </c:pt>
                <c:pt idx="4128">
                  <c:v>41762.777881944443</c:v>
                </c:pt>
                <c:pt idx="4129">
                  <c:v>41762.777939814812</c:v>
                </c:pt>
                <c:pt idx="4130">
                  <c:v>41762.778009259258</c:v>
                </c:pt>
                <c:pt idx="4131">
                  <c:v>41762.778067129628</c:v>
                </c:pt>
                <c:pt idx="4132">
                  <c:v>41762.778124999997</c:v>
                </c:pt>
                <c:pt idx="4133">
                  <c:v>41762.778194444443</c:v>
                </c:pt>
                <c:pt idx="4134">
                  <c:v>41762.778252314813</c:v>
                </c:pt>
                <c:pt idx="4135">
                  <c:v>41762.778310185182</c:v>
                </c:pt>
                <c:pt idx="4136">
                  <c:v>41762.778368055559</c:v>
                </c:pt>
                <c:pt idx="4137">
                  <c:v>41762.778437499997</c:v>
                </c:pt>
                <c:pt idx="4138">
                  <c:v>41762.778495370374</c:v>
                </c:pt>
                <c:pt idx="4139">
                  <c:v>41762.778553240743</c:v>
                </c:pt>
                <c:pt idx="4140">
                  <c:v>41762.778622685182</c:v>
                </c:pt>
                <c:pt idx="4141">
                  <c:v>41762.778680555559</c:v>
                </c:pt>
                <c:pt idx="4142">
                  <c:v>41762.778738425928</c:v>
                </c:pt>
                <c:pt idx="4143">
                  <c:v>41762.778807870367</c:v>
                </c:pt>
                <c:pt idx="4144">
                  <c:v>41762.778865740744</c:v>
                </c:pt>
                <c:pt idx="4145">
                  <c:v>41762.778923611113</c:v>
                </c:pt>
                <c:pt idx="4146">
                  <c:v>41762.778993055559</c:v>
                </c:pt>
                <c:pt idx="4147">
                  <c:v>41762.779050925928</c:v>
                </c:pt>
                <c:pt idx="4148">
                  <c:v>41762.779108796298</c:v>
                </c:pt>
                <c:pt idx="4149">
                  <c:v>41762.779178240744</c:v>
                </c:pt>
                <c:pt idx="4150">
                  <c:v>41762.779236111113</c:v>
                </c:pt>
                <c:pt idx="4151">
                  <c:v>41762.779293981483</c:v>
                </c:pt>
                <c:pt idx="4152">
                  <c:v>41762.779351851852</c:v>
                </c:pt>
                <c:pt idx="4153">
                  <c:v>41762.779421296298</c:v>
                </c:pt>
                <c:pt idx="4154">
                  <c:v>41762.779479166667</c:v>
                </c:pt>
                <c:pt idx="4155">
                  <c:v>41762.779537037037</c:v>
                </c:pt>
                <c:pt idx="4156">
                  <c:v>41762.779606481483</c:v>
                </c:pt>
                <c:pt idx="4157">
                  <c:v>41762.779664351852</c:v>
                </c:pt>
                <c:pt idx="4158">
                  <c:v>41762.779722222222</c:v>
                </c:pt>
                <c:pt idx="4159">
                  <c:v>41762.779791666668</c:v>
                </c:pt>
                <c:pt idx="4160">
                  <c:v>41762.779849537037</c:v>
                </c:pt>
                <c:pt idx="4161">
                  <c:v>41762.779907407406</c:v>
                </c:pt>
                <c:pt idx="4162">
                  <c:v>41762.779976851853</c:v>
                </c:pt>
                <c:pt idx="4163">
                  <c:v>41762.780034722222</c:v>
                </c:pt>
                <c:pt idx="4164">
                  <c:v>41762.780092592591</c:v>
                </c:pt>
                <c:pt idx="4165">
                  <c:v>41762.780162037037</c:v>
                </c:pt>
                <c:pt idx="4166">
                  <c:v>41762.780219907407</c:v>
                </c:pt>
                <c:pt idx="4167">
                  <c:v>41762.780277777776</c:v>
                </c:pt>
                <c:pt idx="4168">
                  <c:v>41762.780347222222</c:v>
                </c:pt>
                <c:pt idx="4169">
                  <c:v>41762.780405092592</c:v>
                </c:pt>
                <c:pt idx="4170">
                  <c:v>41762.780462962961</c:v>
                </c:pt>
                <c:pt idx="4171">
                  <c:v>41762.78052083333</c:v>
                </c:pt>
                <c:pt idx="4172">
                  <c:v>41762.780590277776</c:v>
                </c:pt>
                <c:pt idx="4173">
                  <c:v>41762.780648148146</c:v>
                </c:pt>
                <c:pt idx="4174">
                  <c:v>41762.780706018515</c:v>
                </c:pt>
                <c:pt idx="4175">
                  <c:v>41762.780775462961</c:v>
                </c:pt>
                <c:pt idx="4176">
                  <c:v>41762.780833333331</c:v>
                </c:pt>
                <c:pt idx="4177">
                  <c:v>41762.780891203707</c:v>
                </c:pt>
                <c:pt idx="4178">
                  <c:v>41762.780960648146</c:v>
                </c:pt>
                <c:pt idx="4179">
                  <c:v>41762.781018518515</c:v>
                </c:pt>
                <c:pt idx="4180">
                  <c:v>41762.781076388892</c:v>
                </c:pt>
                <c:pt idx="4181">
                  <c:v>41762.781145833331</c:v>
                </c:pt>
                <c:pt idx="4182">
                  <c:v>41762.7812037037</c:v>
                </c:pt>
                <c:pt idx="4183">
                  <c:v>41762.781261574077</c:v>
                </c:pt>
                <c:pt idx="4184">
                  <c:v>41762.781331018516</c:v>
                </c:pt>
                <c:pt idx="4185">
                  <c:v>41762.781388888892</c:v>
                </c:pt>
                <c:pt idx="4186">
                  <c:v>41762.781446759262</c:v>
                </c:pt>
                <c:pt idx="4187">
                  <c:v>41762.781504629631</c:v>
                </c:pt>
                <c:pt idx="4188">
                  <c:v>41762.781574074077</c:v>
                </c:pt>
                <c:pt idx="4189">
                  <c:v>41762.781631944446</c:v>
                </c:pt>
                <c:pt idx="4190">
                  <c:v>41762.781689814816</c:v>
                </c:pt>
                <c:pt idx="4191">
                  <c:v>41762.781759259262</c:v>
                </c:pt>
                <c:pt idx="4192">
                  <c:v>41762.781817129631</c:v>
                </c:pt>
                <c:pt idx="4193">
                  <c:v>41762.781875000001</c:v>
                </c:pt>
                <c:pt idx="4194">
                  <c:v>41762.781944444447</c:v>
                </c:pt>
                <c:pt idx="4195">
                  <c:v>41762.782002314816</c:v>
                </c:pt>
                <c:pt idx="4196">
                  <c:v>41762.782060185185</c:v>
                </c:pt>
                <c:pt idx="4197">
                  <c:v>41762.782129629632</c:v>
                </c:pt>
                <c:pt idx="4198">
                  <c:v>41762.782187500001</c:v>
                </c:pt>
                <c:pt idx="4199">
                  <c:v>41762.78224537037</c:v>
                </c:pt>
                <c:pt idx="4200">
                  <c:v>41762.782314814816</c:v>
                </c:pt>
                <c:pt idx="4201">
                  <c:v>41762.782372685186</c:v>
                </c:pt>
                <c:pt idx="4202">
                  <c:v>41762.782430555555</c:v>
                </c:pt>
                <c:pt idx="4203">
                  <c:v>41762.782488425924</c:v>
                </c:pt>
                <c:pt idx="4204">
                  <c:v>41762.782557870371</c:v>
                </c:pt>
                <c:pt idx="4205">
                  <c:v>41762.78261574074</c:v>
                </c:pt>
                <c:pt idx="4206">
                  <c:v>41762.782673611109</c:v>
                </c:pt>
                <c:pt idx="4207">
                  <c:v>41762.782743055555</c:v>
                </c:pt>
                <c:pt idx="4208">
                  <c:v>41762.782800925925</c:v>
                </c:pt>
                <c:pt idx="4209">
                  <c:v>41762.782858796294</c:v>
                </c:pt>
                <c:pt idx="4210">
                  <c:v>41762.78292824074</c:v>
                </c:pt>
                <c:pt idx="4211">
                  <c:v>41762.782986111109</c:v>
                </c:pt>
                <c:pt idx="4212">
                  <c:v>41762.783043981479</c:v>
                </c:pt>
                <c:pt idx="4213">
                  <c:v>41762.783113425925</c:v>
                </c:pt>
                <c:pt idx="4214">
                  <c:v>41762.783171296294</c:v>
                </c:pt>
                <c:pt idx="4215">
                  <c:v>41762.783229166664</c:v>
                </c:pt>
                <c:pt idx="4216">
                  <c:v>41762.78329861111</c:v>
                </c:pt>
                <c:pt idx="4217">
                  <c:v>41762.783356481479</c:v>
                </c:pt>
                <c:pt idx="4218">
                  <c:v>41762.783414351848</c:v>
                </c:pt>
                <c:pt idx="4219">
                  <c:v>41762.783472222225</c:v>
                </c:pt>
                <c:pt idx="4220">
                  <c:v>41762.783541666664</c:v>
                </c:pt>
                <c:pt idx="4221">
                  <c:v>41762.783599537041</c:v>
                </c:pt>
                <c:pt idx="4222">
                  <c:v>41762.78365740741</c:v>
                </c:pt>
                <c:pt idx="4223">
                  <c:v>41762.783726851849</c:v>
                </c:pt>
                <c:pt idx="4224">
                  <c:v>41762.783784722225</c:v>
                </c:pt>
                <c:pt idx="4225">
                  <c:v>41762.783842592595</c:v>
                </c:pt>
                <c:pt idx="4226">
                  <c:v>41762.783912037034</c:v>
                </c:pt>
                <c:pt idx="4227">
                  <c:v>41762.78396990741</c:v>
                </c:pt>
                <c:pt idx="4228">
                  <c:v>41762.78402777778</c:v>
                </c:pt>
                <c:pt idx="4229">
                  <c:v>41762.784097222226</c:v>
                </c:pt>
                <c:pt idx="4230">
                  <c:v>41762.784155092595</c:v>
                </c:pt>
                <c:pt idx="4231">
                  <c:v>41762.784212962964</c:v>
                </c:pt>
                <c:pt idx="4232">
                  <c:v>41762.784282407411</c:v>
                </c:pt>
                <c:pt idx="4233">
                  <c:v>41762.78434027778</c:v>
                </c:pt>
                <c:pt idx="4234">
                  <c:v>41762.784398148149</c:v>
                </c:pt>
                <c:pt idx="4235">
                  <c:v>41762.784456018519</c:v>
                </c:pt>
                <c:pt idx="4236">
                  <c:v>41762.784525462965</c:v>
                </c:pt>
                <c:pt idx="4237">
                  <c:v>41762.784583333334</c:v>
                </c:pt>
                <c:pt idx="4238">
                  <c:v>41762.784641203703</c:v>
                </c:pt>
                <c:pt idx="4239">
                  <c:v>41762.784710648149</c:v>
                </c:pt>
                <c:pt idx="4240">
                  <c:v>41762.784768518519</c:v>
                </c:pt>
                <c:pt idx="4241">
                  <c:v>41762.784826388888</c:v>
                </c:pt>
                <c:pt idx="4242">
                  <c:v>41762.784895833334</c:v>
                </c:pt>
                <c:pt idx="4243">
                  <c:v>41762.784953703704</c:v>
                </c:pt>
                <c:pt idx="4244">
                  <c:v>41762.785011574073</c:v>
                </c:pt>
                <c:pt idx="4245">
                  <c:v>41762.785081018519</c:v>
                </c:pt>
                <c:pt idx="4246">
                  <c:v>41762.785138888888</c:v>
                </c:pt>
                <c:pt idx="4247">
                  <c:v>41762.785196759258</c:v>
                </c:pt>
                <c:pt idx="4248">
                  <c:v>41762.785266203704</c:v>
                </c:pt>
                <c:pt idx="4249">
                  <c:v>41762.785324074073</c:v>
                </c:pt>
                <c:pt idx="4250">
                  <c:v>41762.785381944443</c:v>
                </c:pt>
                <c:pt idx="4251">
                  <c:v>41762.785439814812</c:v>
                </c:pt>
                <c:pt idx="4252">
                  <c:v>41762.785509259258</c:v>
                </c:pt>
                <c:pt idx="4253">
                  <c:v>41762.785567129627</c:v>
                </c:pt>
                <c:pt idx="4254">
                  <c:v>41762.785624999997</c:v>
                </c:pt>
                <c:pt idx="4255">
                  <c:v>41762.785694444443</c:v>
                </c:pt>
                <c:pt idx="4256">
                  <c:v>41762.785752314812</c:v>
                </c:pt>
                <c:pt idx="4257">
                  <c:v>41762.785810185182</c:v>
                </c:pt>
                <c:pt idx="4258">
                  <c:v>41762.785879629628</c:v>
                </c:pt>
                <c:pt idx="4259">
                  <c:v>41762.785937499997</c:v>
                </c:pt>
                <c:pt idx="4260">
                  <c:v>41762.785995370374</c:v>
                </c:pt>
                <c:pt idx="4261">
                  <c:v>41762.786064814813</c:v>
                </c:pt>
                <c:pt idx="4262">
                  <c:v>41762.786122685182</c:v>
                </c:pt>
                <c:pt idx="4263">
                  <c:v>41762.786180555559</c:v>
                </c:pt>
                <c:pt idx="4264">
                  <c:v>41762.786249999997</c:v>
                </c:pt>
                <c:pt idx="4265">
                  <c:v>41762.786307870374</c:v>
                </c:pt>
                <c:pt idx="4266">
                  <c:v>41762.786365740743</c:v>
                </c:pt>
                <c:pt idx="4267">
                  <c:v>41762.786423611113</c:v>
                </c:pt>
                <c:pt idx="4268">
                  <c:v>41762.786493055559</c:v>
                </c:pt>
                <c:pt idx="4269">
                  <c:v>41762.786550925928</c:v>
                </c:pt>
                <c:pt idx="4270">
                  <c:v>41762.786608796298</c:v>
                </c:pt>
                <c:pt idx="4271">
                  <c:v>41762.786678240744</c:v>
                </c:pt>
                <c:pt idx="4272">
                  <c:v>41762.786736111113</c:v>
                </c:pt>
                <c:pt idx="4273">
                  <c:v>41762.786793981482</c:v>
                </c:pt>
                <c:pt idx="4274">
                  <c:v>41762.786863425928</c:v>
                </c:pt>
                <c:pt idx="4275">
                  <c:v>41762.786921296298</c:v>
                </c:pt>
                <c:pt idx="4276">
                  <c:v>41762.786979166667</c:v>
                </c:pt>
                <c:pt idx="4277">
                  <c:v>41762.787048611113</c:v>
                </c:pt>
                <c:pt idx="4278">
                  <c:v>41762.787106481483</c:v>
                </c:pt>
                <c:pt idx="4279">
                  <c:v>41762.787164351852</c:v>
                </c:pt>
                <c:pt idx="4280">
                  <c:v>41762.787233796298</c:v>
                </c:pt>
                <c:pt idx="4281">
                  <c:v>41762.787291666667</c:v>
                </c:pt>
                <c:pt idx="4282">
                  <c:v>41762.787349537037</c:v>
                </c:pt>
                <c:pt idx="4283">
                  <c:v>41762.787407407406</c:v>
                </c:pt>
                <c:pt idx="4284">
                  <c:v>41762.787476851852</c:v>
                </c:pt>
                <c:pt idx="4285">
                  <c:v>41762.787534722222</c:v>
                </c:pt>
                <c:pt idx="4286">
                  <c:v>41762.787592592591</c:v>
                </c:pt>
                <c:pt idx="4287">
                  <c:v>41762.787662037037</c:v>
                </c:pt>
                <c:pt idx="4288">
                  <c:v>41762.787719907406</c:v>
                </c:pt>
                <c:pt idx="4289">
                  <c:v>41762.787777777776</c:v>
                </c:pt>
                <c:pt idx="4290">
                  <c:v>41762.787847222222</c:v>
                </c:pt>
                <c:pt idx="4291">
                  <c:v>41762.787905092591</c:v>
                </c:pt>
                <c:pt idx="4292">
                  <c:v>41762.787962962961</c:v>
                </c:pt>
                <c:pt idx="4293">
                  <c:v>41762.788032407407</c:v>
                </c:pt>
                <c:pt idx="4294">
                  <c:v>41762.788090277776</c:v>
                </c:pt>
                <c:pt idx="4295">
                  <c:v>41762.788148148145</c:v>
                </c:pt>
                <c:pt idx="4296">
                  <c:v>41762.788217592592</c:v>
                </c:pt>
                <c:pt idx="4297">
                  <c:v>41762.788275462961</c:v>
                </c:pt>
                <c:pt idx="4298">
                  <c:v>41762.78833333333</c:v>
                </c:pt>
                <c:pt idx="4299">
                  <c:v>41762.788391203707</c:v>
                </c:pt>
                <c:pt idx="4300">
                  <c:v>41762.788460648146</c:v>
                </c:pt>
                <c:pt idx="4301">
                  <c:v>41762.788518518515</c:v>
                </c:pt>
                <c:pt idx="4302">
                  <c:v>41762.788576388892</c:v>
                </c:pt>
                <c:pt idx="4303">
                  <c:v>41762.788645833331</c:v>
                </c:pt>
                <c:pt idx="4304">
                  <c:v>41762.788703703707</c:v>
                </c:pt>
                <c:pt idx="4305">
                  <c:v>41762.788761574076</c:v>
                </c:pt>
                <c:pt idx="4306">
                  <c:v>41762.788831018515</c:v>
                </c:pt>
                <c:pt idx="4307">
                  <c:v>41762.788888888892</c:v>
                </c:pt>
                <c:pt idx="4308">
                  <c:v>41762.788946759261</c:v>
                </c:pt>
                <c:pt idx="4309">
                  <c:v>41762.7890162037</c:v>
                </c:pt>
                <c:pt idx="4310">
                  <c:v>41762.789074074077</c:v>
                </c:pt>
                <c:pt idx="4311">
                  <c:v>41762.789131944446</c:v>
                </c:pt>
                <c:pt idx="4312">
                  <c:v>41762.789189814815</c:v>
                </c:pt>
                <c:pt idx="4313">
                  <c:v>41762.789259259262</c:v>
                </c:pt>
                <c:pt idx="4314">
                  <c:v>41762.789317129631</c:v>
                </c:pt>
                <c:pt idx="4315">
                  <c:v>41762.789375</c:v>
                </c:pt>
                <c:pt idx="4316">
                  <c:v>41762.789444444446</c:v>
                </c:pt>
                <c:pt idx="4317">
                  <c:v>41762.789502314816</c:v>
                </c:pt>
                <c:pt idx="4318">
                  <c:v>41762.789560185185</c:v>
                </c:pt>
                <c:pt idx="4319">
                  <c:v>41762.789629629631</c:v>
                </c:pt>
                <c:pt idx="4320">
                  <c:v>41762.789687500001</c:v>
                </c:pt>
                <c:pt idx="4321">
                  <c:v>41762.78974537037</c:v>
                </c:pt>
                <c:pt idx="4322">
                  <c:v>41762.789814814816</c:v>
                </c:pt>
                <c:pt idx="4323">
                  <c:v>41762.789872685185</c:v>
                </c:pt>
                <c:pt idx="4324">
                  <c:v>41762.789930555555</c:v>
                </c:pt>
                <c:pt idx="4325">
                  <c:v>41762.79</c:v>
                </c:pt>
                <c:pt idx="4326">
                  <c:v>41762.79005787037</c:v>
                </c:pt>
                <c:pt idx="4327">
                  <c:v>41762.79011574074</c:v>
                </c:pt>
                <c:pt idx="4328">
                  <c:v>41762.790173611109</c:v>
                </c:pt>
                <c:pt idx="4329">
                  <c:v>41762.790243055555</c:v>
                </c:pt>
                <c:pt idx="4330">
                  <c:v>41762.790300925924</c:v>
                </c:pt>
                <c:pt idx="4331">
                  <c:v>41762.790358796294</c:v>
                </c:pt>
                <c:pt idx="4332">
                  <c:v>41762.79042824074</c:v>
                </c:pt>
                <c:pt idx="4333">
                  <c:v>41762.790486111109</c:v>
                </c:pt>
                <c:pt idx="4334">
                  <c:v>41762.790543981479</c:v>
                </c:pt>
                <c:pt idx="4335">
                  <c:v>41762.790613425925</c:v>
                </c:pt>
                <c:pt idx="4336">
                  <c:v>41762.790671296294</c:v>
                </c:pt>
                <c:pt idx="4337">
                  <c:v>41762.790729166663</c:v>
                </c:pt>
                <c:pt idx="4338">
                  <c:v>41762.790798611109</c:v>
                </c:pt>
                <c:pt idx="4339">
                  <c:v>41762.790856481479</c:v>
                </c:pt>
                <c:pt idx="4340">
                  <c:v>41762.790914351855</c:v>
                </c:pt>
                <c:pt idx="4341">
                  <c:v>41762.790983796294</c:v>
                </c:pt>
                <c:pt idx="4342">
                  <c:v>41762.791041666664</c:v>
                </c:pt>
                <c:pt idx="4343">
                  <c:v>41762.79109953704</c:v>
                </c:pt>
                <c:pt idx="4344">
                  <c:v>41762.79115740741</c:v>
                </c:pt>
                <c:pt idx="4345">
                  <c:v>41762.791226851848</c:v>
                </c:pt>
                <c:pt idx="4346">
                  <c:v>41762.791284722225</c:v>
                </c:pt>
                <c:pt idx="4347">
                  <c:v>41762.791342592594</c:v>
                </c:pt>
                <c:pt idx="4348">
                  <c:v>41762.791412037041</c:v>
                </c:pt>
                <c:pt idx="4349">
                  <c:v>41762.79146990741</c:v>
                </c:pt>
                <c:pt idx="4350">
                  <c:v>41762.791527777779</c:v>
                </c:pt>
                <c:pt idx="4351">
                  <c:v>41762.791597222225</c:v>
                </c:pt>
                <c:pt idx="4352">
                  <c:v>41762.791655092595</c:v>
                </c:pt>
                <c:pt idx="4353">
                  <c:v>41762.791712962964</c:v>
                </c:pt>
                <c:pt idx="4354">
                  <c:v>41762.79178240741</c:v>
                </c:pt>
                <c:pt idx="4355">
                  <c:v>41762.79184027778</c:v>
                </c:pt>
                <c:pt idx="4356">
                  <c:v>41762.791898148149</c:v>
                </c:pt>
                <c:pt idx="4357">
                  <c:v>41762.791956018518</c:v>
                </c:pt>
                <c:pt idx="4358">
                  <c:v>41762.792025462964</c:v>
                </c:pt>
                <c:pt idx="4359">
                  <c:v>41762.792083333334</c:v>
                </c:pt>
                <c:pt idx="4360">
                  <c:v>41762.792141203703</c:v>
                </c:pt>
                <c:pt idx="4361">
                  <c:v>41762.792210648149</c:v>
                </c:pt>
                <c:pt idx="4362">
                  <c:v>41762.792268518519</c:v>
                </c:pt>
                <c:pt idx="4363">
                  <c:v>41762.792326388888</c:v>
                </c:pt>
                <c:pt idx="4364">
                  <c:v>41762.792395833334</c:v>
                </c:pt>
                <c:pt idx="4365">
                  <c:v>41762.792453703703</c:v>
                </c:pt>
                <c:pt idx="4366">
                  <c:v>41762.792511574073</c:v>
                </c:pt>
                <c:pt idx="4367">
                  <c:v>41762.792581018519</c:v>
                </c:pt>
                <c:pt idx="4368">
                  <c:v>41762.792638888888</c:v>
                </c:pt>
                <c:pt idx="4369">
                  <c:v>41762.792696759258</c:v>
                </c:pt>
                <c:pt idx="4370">
                  <c:v>41762.792766203704</c:v>
                </c:pt>
                <c:pt idx="4371">
                  <c:v>41762.792824074073</c:v>
                </c:pt>
                <c:pt idx="4372">
                  <c:v>41762.792881944442</c:v>
                </c:pt>
                <c:pt idx="4373">
                  <c:v>41762.792939814812</c:v>
                </c:pt>
                <c:pt idx="4374">
                  <c:v>41762.793009259258</c:v>
                </c:pt>
                <c:pt idx="4375">
                  <c:v>41762.793067129627</c:v>
                </c:pt>
                <c:pt idx="4376">
                  <c:v>41762.793124999997</c:v>
                </c:pt>
                <c:pt idx="4377">
                  <c:v>41762.793194444443</c:v>
                </c:pt>
                <c:pt idx="4378">
                  <c:v>41762.793252314812</c:v>
                </c:pt>
                <c:pt idx="4379">
                  <c:v>41762.793310185189</c:v>
                </c:pt>
                <c:pt idx="4380">
                  <c:v>41762.793379629627</c:v>
                </c:pt>
                <c:pt idx="4381">
                  <c:v>41762.793437499997</c:v>
                </c:pt>
                <c:pt idx="4382">
                  <c:v>41762.793495370373</c:v>
                </c:pt>
                <c:pt idx="4383">
                  <c:v>41762.793564814812</c:v>
                </c:pt>
                <c:pt idx="4384">
                  <c:v>41762.793622685182</c:v>
                </c:pt>
                <c:pt idx="4385">
                  <c:v>41762.793680555558</c:v>
                </c:pt>
                <c:pt idx="4386">
                  <c:v>41762.793738425928</c:v>
                </c:pt>
                <c:pt idx="4387">
                  <c:v>41762.793807870374</c:v>
                </c:pt>
                <c:pt idx="4388">
                  <c:v>41762.793865740743</c:v>
                </c:pt>
                <c:pt idx="4389">
                  <c:v>41762.793923611112</c:v>
                </c:pt>
                <c:pt idx="4390">
                  <c:v>41762.793993055559</c:v>
                </c:pt>
                <c:pt idx="4391">
                  <c:v>41762.794050925928</c:v>
                </c:pt>
                <c:pt idx="4392">
                  <c:v>41762.794108796297</c:v>
                </c:pt>
                <c:pt idx="4393">
                  <c:v>41762.794178240743</c:v>
                </c:pt>
                <c:pt idx="4394">
                  <c:v>41762.794236111113</c:v>
                </c:pt>
                <c:pt idx="4395">
                  <c:v>41762.794293981482</c:v>
                </c:pt>
                <c:pt idx="4396">
                  <c:v>41762.794363425928</c:v>
                </c:pt>
                <c:pt idx="4397">
                  <c:v>41762.794421296298</c:v>
                </c:pt>
                <c:pt idx="4398">
                  <c:v>41762.794479166667</c:v>
                </c:pt>
                <c:pt idx="4399">
                  <c:v>41762.794548611113</c:v>
                </c:pt>
                <c:pt idx="4400">
                  <c:v>41762.794606481482</c:v>
                </c:pt>
                <c:pt idx="4401">
                  <c:v>41762.794664351852</c:v>
                </c:pt>
                <c:pt idx="4402">
                  <c:v>41762.794722222221</c:v>
                </c:pt>
                <c:pt idx="4403">
                  <c:v>41762.794791666667</c:v>
                </c:pt>
                <c:pt idx="4404">
                  <c:v>41762.794849537036</c:v>
                </c:pt>
                <c:pt idx="4405">
                  <c:v>41762.794907407406</c:v>
                </c:pt>
                <c:pt idx="4406">
                  <c:v>41762.794976851852</c:v>
                </c:pt>
                <c:pt idx="4407">
                  <c:v>41762.795034722221</c:v>
                </c:pt>
                <c:pt idx="4408">
                  <c:v>41762.795092592591</c:v>
                </c:pt>
                <c:pt idx="4409">
                  <c:v>41762.795162037037</c:v>
                </c:pt>
                <c:pt idx="4410">
                  <c:v>41762.795219907406</c:v>
                </c:pt>
                <c:pt idx="4411">
                  <c:v>41762.795277777775</c:v>
                </c:pt>
                <c:pt idx="4412">
                  <c:v>41762.795347222222</c:v>
                </c:pt>
                <c:pt idx="4413">
                  <c:v>41762.795405092591</c:v>
                </c:pt>
                <c:pt idx="4414">
                  <c:v>41762.79546296296</c:v>
                </c:pt>
                <c:pt idx="4415">
                  <c:v>41762.795520833337</c:v>
                </c:pt>
                <c:pt idx="4416">
                  <c:v>41762.795590277776</c:v>
                </c:pt>
                <c:pt idx="4417">
                  <c:v>41762.795648148145</c:v>
                </c:pt>
                <c:pt idx="4418">
                  <c:v>41762.795706018522</c:v>
                </c:pt>
                <c:pt idx="4419">
                  <c:v>41762.795775462961</c:v>
                </c:pt>
                <c:pt idx="4420">
                  <c:v>41762.79583333333</c:v>
                </c:pt>
                <c:pt idx="4421">
                  <c:v>41762.795891203707</c:v>
                </c:pt>
                <c:pt idx="4422">
                  <c:v>41762.795960648145</c:v>
                </c:pt>
                <c:pt idx="4423">
                  <c:v>41762.796018518522</c:v>
                </c:pt>
                <c:pt idx="4424">
                  <c:v>41762.796076388891</c:v>
                </c:pt>
                <c:pt idx="4425">
                  <c:v>41762.79614583333</c:v>
                </c:pt>
                <c:pt idx="4426">
                  <c:v>41762.796203703707</c:v>
                </c:pt>
                <c:pt idx="4427">
                  <c:v>41762.796261574076</c:v>
                </c:pt>
                <c:pt idx="4428">
                  <c:v>41762.796319444446</c:v>
                </c:pt>
                <c:pt idx="4429">
                  <c:v>41762.796388888892</c:v>
                </c:pt>
                <c:pt idx="4430">
                  <c:v>41762.796446759261</c:v>
                </c:pt>
                <c:pt idx="4431">
                  <c:v>41762.79650462963</c:v>
                </c:pt>
                <c:pt idx="4432">
                  <c:v>41762.796574074076</c:v>
                </c:pt>
                <c:pt idx="4433">
                  <c:v>41762.796631944446</c:v>
                </c:pt>
                <c:pt idx="4434">
                  <c:v>41762.796689814815</c:v>
                </c:pt>
                <c:pt idx="4435">
                  <c:v>41762.796759259261</c:v>
                </c:pt>
                <c:pt idx="4436">
                  <c:v>41762.796817129631</c:v>
                </c:pt>
                <c:pt idx="4437">
                  <c:v>41762.796875</c:v>
                </c:pt>
                <c:pt idx="4438">
                  <c:v>41762.796944444446</c:v>
                </c:pt>
                <c:pt idx="4439">
                  <c:v>41762.797002314815</c:v>
                </c:pt>
                <c:pt idx="4440">
                  <c:v>41762.797060185185</c:v>
                </c:pt>
                <c:pt idx="4441">
                  <c:v>41762.797129629631</c:v>
                </c:pt>
                <c:pt idx="4442">
                  <c:v>41762.7971875</c:v>
                </c:pt>
                <c:pt idx="4443">
                  <c:v>41762.79724537037</c:v>
                </c:pt>
                <c:pt idx="4444">
                  <c:v>41762.797303240739</c:v>
                </c:pt>
                <c:pt idx="4445">
                  <c:v>41762.797372685185</c:v>
                </c:pt>
                <c:pt idx="4446">
                  <c:v>41762.797430555554</c:v>
                </c:pt>
                <c:pt idx="4447">
                  <c:v>41762.797488425924</c:v>
                </c:pt>
                <c:pt idx="4448">
                  <c:v>41762.79755787037</c:v>
                </c:pt>
                <c:pt idx="4449">
                  <c:v>41762.797615740739</c:v>
                </c:pt>
                <c:pt idx="4450">
                  <c:v>41762.797673611109</c:v>
                </c:pt>
                <c:pt idx="4451">
                  <c:v>41762.797743055555</c:v>
                </c:pt>
                <c:pt idx="4452">
                  <c:v>41762.797800925924</c:v>
                </c:pt>
                <c:pt idx="4453">
                  <c:v>41762.797858796293</c:v>
                </c:pt>
                <c:pt idx="4454">
                  <c:v>41762.79792824074</c:v>
                </c:pt>
                <c:pt idx="4455">
                  <c:v>41762.797986111109</c:v>
                </c:pt>
                <c:pt idx="4456">
                  <c:v>41762.798043981478</c:v>
                </c:pt>
                <c:pt idx="4457">
                  <c:v>41762.798101851855</c:v>
                </c:pt>
                <c:pt idx="4458">
                  <c:v>41762.798171296294</c:v>
                </c:pt>
                <c:pt idx="4459">
                  <c:v>41762.798229166663</c:v>
                </c:pt>
                <c:pt idx="4460">
                  <c:v>41762.79828703704</c:v>
                </c:pt>
                <c:pt idx="4461">
                  <c:v>41762.798356481479</c:v>
                </c:pt>
                <c:pt idx="4462">
                  <c:v>41762.798414351855</c:v>
                </c:pt>
                <c:pt idx="4463">
                  <c:v>41762.798472222225</c:v>
                </c:pt>
                <c:pt idx="4464">
                  <c:v>41762.798541666663</c:v>
                </c:pt>
                <c:pt idx="4465">
                  <c:v>41762.79859953704</c:v>
                </c:pt>
                <c:pt idx="4466">
                  <c:v>41762.798657407409</c:v>
                </c:pt>
                <c:pt idx="4467">
                  <c:v>41762.798726851855</c:v>
                </c:pt>
                <c:pt idx="4468">
                  <c:v>41762.798784722225</c:v>
                </c:pt>
                <c:pt idx="4469">
                  <c:v>41762.798842592594</c:v>
                </c:pt>
                <c:pt idx="4470">
                  <c:v>41762.79891203704</c:v>
                </c:pt>
                <c:pt idx="4471">
                  <c:v>41762.79896990741</c:v>
                </c:pt>
                <c:pt idx="4472">
                  <c:v>41762.799027777779</c:v>
                </c:pt>
                <c:pt idx="4473">
                  <c:v>41762.799085648148</c:v>
                </c:pt>
                <c:pt idx="4474">
                  <c:v>41762.799155092594</c:v>
                </c:pt>
                <c:pt idx="4475">
                  <c:v>41762.799212962964</c:v>
                </c:pt>
                <c:pt idx="4476">
                  <c:v>41762.799270833333</c:v>
                </c:pt>
                <c:pt idx="4477">
                  <c:v>41762.799340277779</c:v>
                </c:pt>
                <c:pt idx="4478">
                  <c:v>41762.799398148149</c:v>
                </c:pt>
                <c:pt idx="4479">
                  <c:v>41762.799456018518</c:v>
                </c:pt>
                <c:pt idx="4480">
                  <c:v>41762.799525462964</c:v>
                </c:pt>
                <c:pt idx="4481">
                  <c:v>41762.799583333333</c:v>
                </c:pt>
                <c:pt idx="4482">
                  <c:v>41762.799641203703</c:v>
                </c:pt>
                <c:pt idx="4483">
                  <c:v>41762.799710648149</c:v>
                </c:pt>
                <c:pt idx="4484">
                  <c:v>41762.799768518518</c:v>
                </c:pt>
                <c:pt idx="4485">
                  <c:v>41762.799826388888</c:v>
                </c:pt>
                <c:pt idx="4486">
                  <c:v>41762.799884259257</c:v>
                </c:pt>
                <c:pt idx="4487">
                  <c:v>41762.799953703703</c:v>
                </c:pt>
                <c:pt idx="4488">
                  <c:v>41762.800011574072</c:v>
                </c:pt>
                <c:pt idx="4489">
                  <c:v>41762.800069444442</c:v>
                </c:pt>
                <c:pt idx="4490">
                  <c:v>41762.800138888888</c:v>
                </c:pt>
                <c:pt idx="4491">
                  <c:v>41762.800196759257</c:v>
                </c:pt>
                <c:pt idx="4492">
                  <c:v>41762.800254629627</c:v>
                </c:pt>
                <c:pt idx="4493">
                  <c:v>41762.800324074073</c:v>
                </c:pt>
                <c:pt idx="4494">
                  <c:v>41762.800381944442</c:v>
                </c:pt>
                <c:pt idx="4495">
                  <c:v>41762.800439814811</c:v>
                </c:pt>
                <c:pt idx="4496">
                  <c:v>41762.800509259258</c:v>
                </c:pt>
                <c:pt idx="4497">
                  <c:v>41762.800567129627</c:v>
                </c:pt>
                <c:pt idx="4498">
                  <c:v>41762.800625000003</c:v>
                </c:pt>
                <c:pt idx="4499">
                  <c:v>41762.800682870373</c:v>
                </c:pt>
                <c:pt idx="4500">
                  <c:v>41762.800752314812</c:v>
                </c:pt>
                <c:pt idx="4501">
                  <c:v>41762.800810185188</c:v>
                </c:pt>
                <c:pt idx="4502">
                  <c:v>41762.800868055558</c:v>
                </c:pt>
                <c:pt idx="4503">
                  <c:v>41762.800937499997</c:v>
                </c:pt>
                <c:pt idx="4504">
                  <c:v>41762.800995370373</c:v>
                </c:pt>
                <c:pt idx="4505">
                  <c:v>41762.801053240742</c:v>
                </c:pt>
                <c:pt idx="4506">
                  <c:v>41762.801122685189</c:v>
                </c:pt>
                <c:pt idx="4507">
                  <c:v>41762.801180555558</c:v>
                </c:pt>
                <c:pt idx="4508">
                  <c:v>41762.801238425927</c:v>
                </c:pt>
                <c:pt idx="4509">
                  <c:v>41762.801307870373</c:v>
                </c:pt>
                <c:pt idx="4510">
                  <c:v>41762.801365740743</c:v>
                </c:pt>
                <c:pt idx="4511">
                  <c:v>41762.801423611112</c:v>
                </c:pt>
                <c:pt idx="4512">
                  <c:v>41762.801481481481</c:v>
                </c:pt>
                <c:pt idx="4513">
                  <c:v>41762.801550925928</c:v>
                </c:pt>
                <c:pt idx="4514">
                  <c:v>41762.801608796297</c:v>
                </c:pt>
                <c:pt idx="4515">
                  <c:v>41762.801666666666</c:v>
                </c:pt>
                <c:pt idx="4516">
                  <c:v>41762.801736111112</c:v>
                </c:pt>
                <c:pt idx="4517">
                  <c:v>41762.801793981482</c:v>
                </c:pt>
                <c:pt idx="4518">
                  <c:v>41762.801851851851</c:v>
                </c:pt>
                <c:pt idx="4519">
                  <c:v>41762.801921296297</c:v>
                </c:pt>
                <c:pt idx="4520">
                  <c:v>41762.801979166667</c:v>
                </c:pt>
                <c:pt idx="4521">
                  <c:v>41762.802037037036</c:v>
                </c:pt>
                <c:pt idx="4522">
                  <c:v>41762.802106481482</c:v>
                </c:pt>
                <c:pt idx="4523">
                  <c:v>41762.802164351851</c:v>
                </c:pt>
                <c:pt idx="4524">
                  <c:v>41762.802222222221</c:v>
                </c:pt>
                <c:pt idx="4525">
                  <c:v>41762.802291666667</c:v>
                </c:pt>
                <c:pt idx="4526">
                  <c:v>41762.802349537036</c:v>
                </c:pt>
                <c:pt idx="4527">
                  <c:v>41762.802407407406</c:v>
                </c:pt>
                <c:pt idx="4528">
                  <c:v>41762.802465277775</c:v>
                </c:pt>
                <c:pt idx="4529">
                  <c:v>41762.802534722221</c:v>
                </c:pt>
                <c:pt idx="4530">
                  <c:v>41762.80259259259</c:v>
                </c:pt>
                <c:pt idx="4531">
                  <c:v>41762.80265046296</c:v>
                </c:pt>
                <c:pt idx="4532">
                  <c:v>41762.802719907406</c:v>
                </c:pt>
                <c:pt idx="4533">
                  <c:v>41762.802777777775</c:v>
                </c:pt>
                <c:pt idx="4534">
                  <c:v>41762.802835648145</c:v>
                </c:pt>
                <c:pt idx="4535">
                  <c:v>41762.802905092591</c:v>
                </c:pt>
                <c:pt idx="4536">
                  <c:v>41762.80296296296</c:v>
                </c:pt>
                <c:pt idx="4537">
                  <c:v>41762.803020833337</c:v>
                </c:pt>
                <c:pt idx="4538">
                  <c:v>41762.803090277775</c:v>
                </c:pt>
                <c:pt idx="4539">
                  <c:v>41762.803148148145</c:v>
                </c:pt>
                <c:pt idx="4540">
                  <c:v>41762.803206018521</c:v>
                </c:pt>
                <c:pt idx="4541">
                  <c:v>41762.803263888891</c:v>
                </c:pt>
                <c:pt idx="4542">
                  <c:v>41762.803333333337</c:v>
                </c:pt>
                <c:pt idx="4543">
                  <c:v>41762.803391203706</c:v>
                </c:pt>
                <c:pt idx="4544">
                  <c:v>41762.803449074076</c:v>
                </c:pt>
                <c:pt idx="4545">
                  <c:v>41762.803518518522</c:v>
                </c:pt>
                <c:pt idx="4546">
                  <c:v>41762.803576388891</c:v>
                </c:pt>
                <c:pt idx="4547">
                  <c:v>41762.80363425926</c:v>
                </c:pt>
                <c:pt idx="4548">
                  <c:v>41762.803703703707</c:v>
                </c:pt>
                <c:pt idx="4549">
                  <c:v>41762.803761574076</c:v>
                </c:pt>
                <c:pt idx="4550">
                  <c:v>41762.803819444445</c:v>
                </c:pt>
                <c:pt idx="4551">
                  <c:v>41762.803888888891</c:v>
                </c:pt>
                <c:pt idx="4552">
                  <c:v>41762.803946759261</c:v>
                </c:pt>
                <c:pt idx="4553">
                  <c:v>41762.80400462963</c:v>
                </c:pt>
                <c:pt idx="4554">
                  <c:v>41762.804062499999</c:v>
                </c:pt>
                <c:pt idx="4555">
                  <c:v>41762.804131944446</c:v>
                </c:pt>
                <c:pt idx="4556">
                  <c:v>41762.804189814815</c:v>
                </c:pt>
                <c:pt idx="4557">
                  <c:v>41762.804247685184</c:v>
                </c:pt>
                <c:pt idx="4558">
                  <c:v>41762.80431712963</c:v>
                </c:pt>
                <c:pt idx="4559">
                  <c:v>41762.804375</c:v>
                </c:pt>
                <c:pt idx="4560">
                  <c:v>41762.804432870369</c:v>
                </c:pt>
                <c:pt idx="4561">
                  <c:v>41762.804502314815</c:v>
                </c:pt>
                <c:pt idx="4562">
                  <c:v>41762.804560185185</c:v>
                </c:pt>
                <c:pt idx="4563">
                  <c:v>41762.804618055554</c:v>
                </c:pt>
                <c:pt idx="4564">
                  <c:v>41762.8046875</c:v>
                </c:pt>
                <c:pt idx="4565">
                  <c:v>41762.804745370369</c:v>
                </c:pt>
                <c:pt idx="4566">
                  <c:v>41762.804803240739</c:v>
                </c:pt>
                <c:pt idx="4567">
                  <c:v>41762.804872685185</c:v>
                </c:pt>
                <c:pt idx="4568">
                  <c:v>41762.804930555554</c:v>
                </c:pt>
                <c:pt idx="4569">
                  <c:v>41762.804988425924</c:v>
                </c:pt>
                <c:pt idx="4570">
                  <c:v>41762.805046296293</c:v>
                </c:pt>
                <c:pt idx="4571">
                  <c:v>41762.805115740739</c:v>
                </c:pt>
                <c:pt idx="4572">
                  <c:v>41762.805173611108</c:v>
                </c:pt>
                <c:pt idx="4573">
                  <c:v>41762.805231481485</c:v>
                </c:pt>
                <c:pt idx="4574">
                  <c:v>41762.805300925924</c:v>
                </c:pt>
                <c:pt idx="4575">
                  <c:v>41762.805358796293</c:v>
                </c:pt>
                <c:pt idx="4576">
                  <c:v>41762.80541666667</c:v>
                </c:pt>
                <c:pt idx="4577">
                  <c:v>41762.805486111109</c:v>
                </c:pt>
                <c:pt idx="4578">
                  <c:v>41762.805543981478</c:v>
                </c:pt>
                <c:pt idx="4579">
                  <c:v>41762.805601851855</c:v>
                </c:pt>
                <c:pt idx="4580">
                  <c:v>41762.805671296293</c:v>
                </c:pt>
                <c:pt idx="4581">
                  <c:v>41762.80572916667</c:v>
                </c:pt>
                <c:pt idx="4582">
                  <c:v>41762.805787037039</c:v>
                </c:pt>
                <c:pt idx="4583">
                  <c:v>41762.805844907409</c:v>
                </c:pt>
                <c:pt idx="4584">
                  <c:v>41762.805914351855</c:v>
                </c:pt>
                <c:pt idx="4585">
                  <c:v>41762.805972222224</c:v>
                </c:pt>
                <c:pt idx="4586">
                  <c:v>41762.806030092594</c:v>
                </c:pt>
                <c:pt idx="4587">
                  <c:v>41762.80609953704</c:v>
                </c:pt>
                <c:pt idx="4588">
                  <c:v>41762.806157407409</c:v>
                </c:pt>
                <c:pt idx="4589">
                  <c:v>41762.806215277778</c:v>
                </c:pt>
                <c:pt idx="4590">
                  <c:v>41762.806284722225</c:v>
                </c:pt>
                <c:pt idx="4591">
                  <c:v>41762.806342592594</c:v>
                </c:pt>
                <c:pt idx="4592">
                  <c:v>41762.806400462963</c:v>
                </c:pt>
                <c:pt idx="4593">
                  <c:v>41762.806469907409</c:v>
                </c:pt>
                <c:pt idx="4594">
                  <c:v>41762.806527777779</c:v>
                </c:pt>
                <c:pt idx="4595">
                  <c:v>41762.806585648148</c:v>
                </c:pt>
                <c:pt idx="4596">
                  <c:v>41762.806643518517</c:v>
                </c:pt>
                <c:pt idx="4597">
                  <c:v>41762.806712962964</c:v>
                </c:pt>
                <c:pt idx="4598">
                  <c:v>41762.806770833333</c:v>
                </c:pt>
                <c:pt idx="4599">
                  <c:v>41762.806828703702</c:v>
                </c:pt>
                <c:pt idx="4600">
                  <c:v>41762.806898148148</c:v>
                </c:pt>
                <c:pt idx="4601">
                  <c:v>41762.806956018518</c:v>
                </c:pt>
                <c:pt idx="4602">
                  <c:v>41762.807013888887</c:v>
                </c:pt>
                <c:pt idx="4603">
                  <c:v>41762.807083333333</c:v>
                </c:pt>
                <c:pt idx="4604">
                  <c:v>41762.807141203702</c:v>
                </c:pt>
                <c:pt idx="4605">
                  <c:v>41762.807199074072</c:v>
                </c:pt>
                <c:pt idx="4606">
                  <c:v>41762.807268518518</c:v>
                </c:pt>
                <c:pt idx="4607">
                  <c:v>41762.807326388887</c:v>
                </c:pt>
                <c:pt idx="4608">
                  <c:v>41762.807384259257</c:v>
                </c:pt>
                <c:pt idx="4609">
                  <c:v>41762.807453703703</c:v>
                </c:pt>
                <c:pt idx="4610">
                  <c:v>41762.807511574072</c:v>
                </c:pt>
                <c:pt idx="4611">
                  <c:v>41762.807569444441</c:v>
                </c:pt>
                <c:pt idx="4612">
                  <c:v>41762.807627314818</c:v>
                </c:pt>
                <c:pt idx="4613">
                  <c:v>41762.807696759257</c:v>
                </c:pt>
                <c:pt idx="4614">
                  <c:v>41762.807754629626</c:v>
                </c:pt>
                <c:pt idx="4615">
                  <c:v>41762.807812500003</c:v>
                </c:pt>
                <c:pt idx="4616">
                  <c:v>41762.807881944442</c:v>
                </c:pt>
                <c:pt idx="4617">
                  <c:v>41762.807939814818</c:v>
                </c:pt>
                <c:pt idx="4618">
                  <c:v>41762.807997685188</c:v>
                </c:pt>
                <c:pt idx="4619">
                  <c:v>41762.808067129627</c:v>
                </c:pt>
                <c:pt idx="4620">
                  <c:v>41762.808125000003</c:v>
                </c:pt>
                <c:pt idx="4621">
                  <c:v>41762.808182870373</c:v>
                </c:pt>
                <c:pt idx="4622">
                  <c:v>41762.808252314811</c:v>
                </c:pt>
                <c:pt idx="4623">
                  <c:v>41762.808310185188</c:v>
                </c:pt>
                <c:pt idx="4624">
                  <c:v>41762.808368055557</c:v>
                </c:pt>
                <c:pt idx="4625">
                  <c:v>41762.808425925927</c:v>
                </c:pt>
                <c:pt idx="4626">
                  <c:v>41762.808495370373</c:v>
                </c:pt>
                <c:pt idx="4627">
                  <c:v>41762.808553240742</c:v>
                </c:pt>
                <c:pt idx="4628">
                  <c:v>41762.808611111112</c:v>
                </c:pt>
                <c:pt idx="4629">
                  <c:v>41762.808680555558</c:v>
                </c:pt>
                <c:pt idx="4630">
                  <c:v>41762.808738425927</c:v>
                </c:pt>
                <c:pt idx="4631">
                  <c:v>41762.808796296296</c:v>
                </c:pt>
                <c:pt idx="4632">
                  <c:v>41762.808865740742</c:v>
                </c:pt>
                <c:pt idx="4633">
                  <c:v>41762.808923611112</c:v>
                </c:pt>
                <c:pt idx="4634">
                  <c:v>41762.808981481481</c:v>
                </c:pt>
                <c:pt idx="4635">
                  <c:v>41762.809050925927</c:v>
                </c:pt>
                <c:pt idx="4636">
                  <c:v>41762.809108796297</c:v>
                </c:pt>
                <c:pt idx="4637">
                  <c:v>41762.809166666666</c:v>
                </c:pt>
                <c:pt idx="4638">
                  <c:v>41762.809224537035</c:v>
                </c:pt>
                <c:pt idx="4639">
                  <c:v>41762.809293981481</c:v>
                </c:pt>
                <c:pt idx="4640">
                  <c:v>41762.809351851851</c:v>
                </c:pt>
                <c:pt idx="4641">
                  <c:v>41762.80940972222</c:v>
                </c:pt>
                <c:pt idx="4642">
                  <c:v>41762.809479166666</c:v>
                </c:pt>
                <c:pt idx="4643">
                  <c:v>41762.809537037036</c:v>
                </c:pt>
                <c:pt idx="4644">
                  <c:v>41762.809594907405</c:v>
                </c:pt>
                <c:pt idx="4645">
                  <c:v>41762.809664351851</c:v>
                </c:pt>
                <c:pt idx="4646">
                  <c:v>41762.80972222222</c:v>
                </c:pt>
                <c:pt idx="4647">
                  <c:v>41762.80978009259</c:v>
                </c:pt>
                <c:pt idx="4648">
                  <c:v>41762.809849537036</c:v>
                </c:pt>
                <c:pt idx="4649">
                  <c:v>41762.809907407405</c:v>
                </c:pt>
                <c:pt idx="4650">
                  <c:v>41762.809965277775</c:v>
                </c:pt>
                <c:pt idx="4651">
                  <c:v>41762.810034722221</c:v>
                </c:pt>
                <c:pt idx="4652">
                  <c:v>41762.81009259259</c:v>
                </c:pt>
                <c:pt idx="4653">
                  <c:v>41762.810150462959</c:v>
                </c:pt>
                <c:pt idx="4654">
                  <c:v>41762.810208333336</c:v>
                </c:pt>
                <c:pt idx="4655">
                  <c:v>41762.810277777775</c:v>
                </c:pt>
                <c:pt idx="4656">
                  <c:v>41762.810335648152</c:v>
                </c:pt>
                <c:pt idx="4657">
                  <c:v>41762.810393518521</c:v>
                </c:pt>
                <c:pt idx="4658">
                  <c:v>41762.81046296296</c:v>
                </c:pt>
                <c:pt idx="4659">
                  <c:v>41762.810520833336</c:v>
                </c:pt>
                <c:pt idx="4660">
                  <c:v>41762.810578703706</c:v>
                </c:pt>
                <c:pt idx="4661">
                  <c:v>41762.810648148145</c:v>
                </c:pt>
                <c:pt idx="4662">
                  <c:v>41762.810706018521</c:v>
                </c:pt>
                <c:pt idx="4663">
                  <c:v>41762.810763888891</c:v>
                </c:pt>
                <c:pt idx="4664">
                  <c:v>41762.810833333337</c:v>
                </c:pt>
                <c:pt idx="4665">
                  <c:v>41762.810891203706</c:v>
                </c:pt>
                <c:pt idx="4666">
                  <c:v>41762.810949074075</c:v>
                </c:pt>
                <c:pt idx="4667">
                  <c:v>41762.811006944445</c:v>
                </c:pt>
                <c:pt idx="4668">
                  <c:v>41762.811076388891</c:v>
                </c:pt>
                <c:pt idx="4669">
                  <c:v>41762.81113425926</c:v>
                </c:pt>
                <c:pt idx="4670">
                  <c:v>41762.811192129629</c:v>
                </c:pt>
                <c:pt idx="4671">
                  <c:v>41762.811261574076</c:v>
                </c:pt>
                <c:pt idx="4672">
                  <c:v>41762.811319444445</c:v>
                </c:pt>
                <c:pt idx="4673">
                  <c:v>41762.811377314814</c:v>
                </c:pt>
                <c:pt idx="4674">
                  <c:v>41762.81144675926</c:v>
                </c:pt>
                <c:pt idx="4675">
                  <c:v>41762.81150462963</c:v>
                </c:pt>
                <c:pt idx="4676">
                  <c:v>41762.811562499999</c:v>
                </c:pt>
                <c:pt idx="4677">
                  <c:v>41762.811631944445</c:v>
                </c:pt>
                <c:pt idx="4678">
                  <c:v>41762.811689814815</c:v>
                </c:pt>
                <c:pt idx="4679">
                  <c:v>41762.811747685184</c:v>
                </c:pt>
                <c:pt idx="4680">
                  <c:v>41762.811805555553</c:v>
                </c:pt>
                <c:pt idx="4681">
                  <c:v>41762.811874999999</c:v>
                </c:pt>
                <c:pt idx="4682">
                  <c:v>41762.811932870369</c:v>
                </c:pt>
                <c:pt idx="4683">
                  <c:v>41762.811990740738</c:v>
                </c:pt>
                <c:pt idx="4684">
                  <c:v>41762.812060185184</c:v>
                </c:pt>
                <c:pt idx="4685">
                  <c:v>41762.812118055554</c:v>
                </c:pt>
                <c:pt idx="4686">
                  <c:v>41762.812175925923</c:v>
                </c:pt>
                <c:pt idx="4687">
                  <c:v>41762.812245370369</c:v>
                </c:pt>
                <c:pt idx="4688">
                  <c:v>41762.812303240738</c:v>
                </c:pt>
                <c:pt idx="4689">
                  <c:v>41762.812361111108</c:v>
                </c:pt>
                <c:pt idx="4690">
                  <c:v>41762.812430555554</c:v>
                </c:pt>
                <c:pt idx="4691">
                  <c:v>41762.812488425923</c:v>
                </c:pt>
                <c:pt idx="4692">
                  <c:v>41762.8125462963</c:v>
                </c:pt>
                <c:pt idx="4693">
                  <c:v>41762.812615740739</c:v>
                </c:pt>
                <c:pt idx="4694">
                  <c:v>41762.812673611108</c:v>
                </c:pt>
                <c:pt idx="4695">
                  <c:v>41762.812731481485</c:v>
                </c:pt>
                <c:pt idx="4696">
                  <c:v>41762.812789351854</c:v>
                </c:pt>
                <c:pt idx="4697">
                  <c:v>41762.812858796293</c:v>
                </c:pt>
                <c:pt idx="4698">
                  <c:v>41762.812916666669</c:v>
                </c:pt>
                <c:pt idx="4699">
                  <c:v>41762.812974537039</c:v>
                </c:pt>
                <c:pt idx="4700">
                  <c:v>41762.813043981485</c:v>
                </c:pt>
                <c:pt idx="4701">
                  <c:v>41762.813101851854</c:v>
                </c:pt>
                <c:pt idx="4702">
                  <c:v>41762.813159722224</c:v>
                </c:pt>
                <c:pt idx="4703">
                  <c:v>41762.81322916667</c:v>
                </c:pt>
                <c:pt idx="4704">
                  <c:v>41762.813287037039</c:v>
                </c:pt>
                <c:pt idx="4705">
                  <c:v>41762.813344907408</c:v>
                </c:pt>
                <c:pt idx="4706">
                  <c:v>41762.813414351855</c:v>
                </c:pt>
                <c:pt idx="4707">
                  <c:v>41762.813472222224</c:v>
                </c:pt>
                <c:pt idx="4708">
                  <c:v>41762.813530092593</c:v>
                </c:pt>
                <c:pt idx="4709">
                  <c:v>41762.813587962963</c:v>
                </c:pt>
                <c:pt idx="4710">
                  <c:v>41762.813657407409</c:v>
                </c:pt>
                <c:pt idx="4711">
                  <c:v>41762.813715277778</c:v>
                </c:pt>
                <c:pt idx="4712">
                  <c:v>41762.813773148147</c:v>
                </c:pt>
                <c:pt idx="4713">
                  <c:v>41762.813842592594</c:v>
                </c:pt>
                <c:pt idx="4714">
                  <c:v>41762.813900462963</c:v>
                </c:pt>
                <c:pt idx="4715">
                  <c:v>41762.813958333332</c:v>
                </c:pt>
                <c:pt idx="4716">
                  <c:v>41762.814027777778</c:v>
                </c:pt>
                <c:pt idx="4717">
                  <c:v>41762.814085648148</c:v>
                </c:pt>
                <c:pt idx="4718">
                  <c:v>41762.814143518517</c:v>
                </c:pt>
                <c:pt idx="4719">
                  <c:v>41762.814212962963</c:v>
                </c:pt>
                <c:pt idx="4720">
                  <c:v>41762.814270833333</c:v>
                </c:pt>
                <c:pt idx="4721">
                  <c:v>41762.814328703702</c:v>
                </c:pt>
                <c:pt idx="4722">
                  <c:v>41762.814386574071</c:v>
                </c:pt>
                <c:pt idx="4723">
                  <c:v>41762.814456018517</c:v>
                </c:pt>
                <c:pt idx="4724">
                  <c:v>41762.814513888887</c:v>
                </c:pt>
                <c:pt idx="4725">
                  <c:v>41762.814571759256</c:v>
                </c:pt>
                <c:pt idx="4726">
                  <c:v>41762.814641203702</c:v>
                </c:pt>
                <c:pt idx="4727">
                  <c:v>41762.814699074072</c:v>
                </c:pt>
                <c:pt idx="4728">
                  <c:v>41762.814756944441</c:v>
                </c:pt>
                <c:pt idx="4729">
                  <c:v>41762.814826388887</c:v>
                </c:pt>
                <c:pt idx="4730">
                  <c:v>41762.814884259256</c:v>
                </c:pt>
                <c:pt idx="4731">
                  <c:v>41762.814942129633</c:v>
                </c:pt>
                <c:pt idx="4732">
                  <c:v>41762.815011574072</c:v>
                </c:pt>
                <c:pt idx="4733">
                  <c:v>41762.815069444441</c:v>
                </c:pt>
                <c:pt idx="4734">
                  <c:v>41762.815127314818</c:v>
                </c:pt>
                <c:pt idx="4735">
                  <c:v>41762.815185185187</c:v>
                </c:pt>
                <c:pt idx="4736">
                  <c:v>41762.815254629626</c:v>
                </c:pt>
                <c:pt idx="4737">
                  <c:v>41762.815312500003</c:v>
                </c:pt>
                <c:pt idx="4738">
                  <c:v>41762.815370370372</c:v>
                </c:pt>
                <c:pt idx="4739">
                  <c:v>41762.815439814818</c:v>
                </c:pt>
                <c:pt idx="4740">
                  <c:v>41762.815497685187</c:v>
                </c:pt>
                <c:pt idx="4741">
                  <c:v>41762.815555555557</c:v>
                </c:pt>
                <c:pt idx="4742">
                  <c:v>41762.815625000003</c:v>
                </c:pt>
                <c:pt idx="4743">
                  <c:v>41762.815682870372</c:v>
                </c:pt>
                <c:pt idx="4744">
                  <c:v>41762.815740740742</c:v>
                </c:pt>
                <c:pt idx="4745">
                  <c:v>41762.815810185188</c:v>
                </c:pt>
                <c:pt idx="4746">
                  <c:v>41762.815868055557</c:v>
                </c:pt>
                <c:pt idx="4747">
                  <c:v>41762.815925925926</c:v>
                </c:pt>
                <c:pt idx="4748">
                  <c:v>41762.815995370373</c:v>
                </c:pt>
                <c:pt idx="4749">
                  <c:v>41762.816053240742</c:v>
                </c:pt>
                <c:pt idx="4750">
                  <c:v>41762.816111111111</c:v>
                </c:pt>
                <c:pt idx="4751">
                  <c:v>41762.816168981481</c:v>
                </c:pt>
                <c:pt idx="4752">
                  <c:v>41762.816238425927</c:v>
                </c:pt>
                <c:pt idx="4753">
                  <c:v>41762.816296296296</c:v>
                </c:pt>
                <c:pt idx="4754">
                  <c:v>41762.816354166665</c:v>
                </c:pt>
                <c:pt idx="4755">
                  <c:v>41762.816423611112</c:v>
                </c:pt>
                <c:pt idx="4756">
                  <c:v>41762.816481481481</c:v>
                </c:pt>
                <c:pt idx="4757">
                  <c:v>41762.81653935185</c:v>
                </c:pt>
                <c:pt idx="4758">
                  <c:v>41762.816608796296</c:v>
                </c:pt>
                <c:pt idx="4759">
                  <c:v>41762.816666666666</c:v>
                </c:pt>
                <c:pt idx="4760">
                  <c:v>41762.816724537035</c:v>
                </c:pt>
                <c:pt idx="4761">
                  <c:v>41762.816793981481</c:v>
                </c:pt>
                <c:pt idx="4762">
                  <c:v>41762.816851851851</c:v>
                </c:pt>
                <c:pt idx="4763">
                  <c:v>41762.81690972222</c:v>
                </c:pt>
                <c:pt idx="4764">
                  <c:v>41762.816967592589</c:v>
                </c:pt>
                <c:pt idx="4765">
                  <c:v>41762.817037037035</c:v>
                </c:pt>
                <c:pt idx="4766">
                  <c:v>41762.817094907405</c:v>
                </c:pt>
                <c:pt idx="4767">
                  <c:v>41762.817152777781</c:v>
                </c:pt>
                <c:pt idx="4768">
                  <c:v>41762.81722222222</c:v>
                </c:pt>
                <c:pt idx="4769">
                  <c:v>41762.817280092589</c:v>
                </c:pt>
                <c:pt idx="4770">
                  <c:v>41762.817337962966</c:v>
                </c:pt>
                <c:pt idx="4771">
                  <c:v>41762.817407407405</c:v>
                </c:pt>
                <c:pt idx="4772">
                  <c:v>41762.817465277774</c:v>
                </c:pt>
                <c:pt idx="4773">
                  <c:v>41762.817523148151</c:v>
                </c:pt>
                <c:pt idx="4774">
                  <c:v>41762.81759259259</c:v>
                </c:pt>
                <c:pt idx="4775">
                  <c:v>41762.817650462966</c:v>
                </c:pt>
                <c:pt idx="4776">
                  <c:v>41762.817708333336</c:v>
                </c:pt>
                <c:pt idx="4777">
                  <c:v>41762.817777777775</c:v>
                </c:pt>
                <c:pt idx="4778">
                  <c:v>41762.817835648151</c:v>
                </c:pt>
                <c:pt idx="4779">
                  <c:v>41762.817893518521</c:v>
                </c:pt>
                <c:pt idx="4780">
                  <c:v>41762.81795138889</c:v>
                </c:pt>
                <c:pt idx="4781">
                  <c:v>41762.818020833336</c:v>
                </c:pt>
                <c:pt idx="4782">
                  <c:v>41762.818078703705</c:v>
                </c:pt>
                <c:pt idx="4783">
                  <c:v>41762.818136574075</c:v>
                </c:pt>
                <c:pt idx="4784">
                  <c:v>41762.818206018521</c:v>
                </c:pt>
                <c:pt idx="4785">
                  <c:v>41762.81826388889</c:v>
                </c:pt>
                <c:pt idx="4786">
                  <c:v>41762.81832175926</c:v>
                </c:pt>
                <c:pt idx="4787">
                  <c:v>41762.818391203706</c:v>
                </c:pt>
                <c:pt idx="4788">
                  <c:v>41762.818449074075</c:v>
                </c:pt>
                <c:pt idx="4789">
                  <c:v>41762.818506944444</c:v>
                </c:pt>
                <c:pt idx="4790">
                  <c:v>41762.818576388891</c:v>
                </c:pt>
                <c:pt idx="4791">
                  <c:v>41762.81863425926</c:v>
                </c:pt>
                <c:pt idx="4792">
                  <c:v>41762.818692129629</c:v>
                </c:pt>
                <c:pt idx="4793">
                  <c:v>41762.818749999999</c:v>
                </c:pt>
                <c:pt idx="4794">
                  <c:v>41762.818819444445</c:v>
                </c:pt>
                <c:pt idx="4795">
                  <c:v>41762.818877314814</c:v>
                </c:pt>
                <c:pt idx="4796">
                  <c:v>41762.818935185183</c:v>
                </c:pt>
                <c:pt idx="4797">
                  <c:v>41762.819004629629</c:v>
                </c:pt>
                <c:pt idx="4798">
                  <c:v>41762.819062499999</c:v>
                </c:pt>
                <c:pt idx="4799">
                  <c:v>41762.819120370368</c:v>
                </c:pt>
                <c:pt idx="4800">
                  <c:v>41762.819189814814</c:v>
                </c:pt>
                <c:pt idx="4801">
                  <c:v>41762.819247685184</c:v>
                </c:pt>
                <c:pt idx="4802">
                  <c:v>41762.819305555553</c:v>
                </c:pt>
                <c:pt idx="4803">
                  <c:v>41762.819374999999</c:v>
                </c:pt>
                <c:pt idx="4804">
                  <c:v>41762.819432870368</c:v>
                </c:pt>
                <c:pt idx="4805">
                  <c:v>41762.819490740738</c:v>
                </c:pt>
                <c:pt idx="4806">
                  <c:v>41762.819548611114</c:v>
                </c:pt>
                <c:pt idx="4807">
                  <c:v>41762.819618055553</c:v>
                </c:pt>
                <c:pt idx="4808">
                  <c:v>41762.819675925923</c:v>
                </c:pt>
                <c:pt idx="4809">
                  <c:v>41762.819733796299</c:v>
                </c:pt>
                <c:pt idx="4810">
                  <c:v>41762.819803240738</c:v>
                </c:pt>
                <c:pt idx="4811">
                  <c:v>41762.819861111115</c:v>
                </c:pt>
                <c:pt idx="4812">
                  <c:v>41762.819918981484</c:v>
                </c:pt>
                <c:pt idx="4813">
                  <c:v>41762.819988425923</c:v>
                </c:pt>
                <c:pt idx="4814">
                  <c:v>41762.8200462963</c:v>
                </c:pt>
                <c:pt idx="4815">
                  <c:v>41762.820104166669</c:v>
                </c:pt>
                <c:pt idx="4816">
                  <c:v>41762.820173611108</c:v>
                </c:pt>
                <c:pt idx="4817">
                  <c:v>41762.820231481484</c:v>
                </c:pt>
                <c:pt idx="4818">
                  <c:v>41762.820289351854</c:v>
                </c:pt>
                <c:pt idx="4819">
                  <c:v>41762.8203587963</c:v>
                </c:pt>
                <c:pt idx="4820">
                  <c:v>41762.820416666669</c:v>
                </c:pt>
                <c:pt idx="4821">
                  <c:v>41762.820474537039</c:v>
                </c:pt>
                <c:pt idx="4822">
                  <c:v>41762.820532407408</c:v>
                </c:pt>
                <c:pt idx="4823">
                  <c:v>41762.820601851854</c:v>
                </c:pt>
                <c:pt idx="4824">
                  <c:v>41762.820659722223</c:v>
                </c:pt>
                <c:pt idx="4825">
                  <c:v>41762.820717592593</c:v>
                </c:pt>
                <c:pt idx="4826">
                  <c:v>41762.820787037039</c:v>
                </c:pt>
                <c:pt idx="4827">
                  <c:v>41762.820844907408</c:v>
                </c:pt>
                <c:pt idx="4828">
                  <c:v>41762.820902777778</c:v>
                </c:pt>
                <c:pt idx="4829">
                  <c:v>41762.820972222224</c:v>
                </c:pt>
                <c:pt idx="4830">
                  <c:v>41762.821030092593</c:v>
                </c:pt>
                <c:pt idx="4831">
                  <c:v>41762.821087962962</c:v>
                </c:pt>
                <c:pt idx="4832">
                  <c:v>41762.821157407408</c:v>
                </c:pt>
                <c:pt idx="4833">
                  <c:v>41762.821215277778</c:v>
                </c:pt>
                <c:pt idx="4834">
                  <c:v>41762.821273148147</c:v>
                </c:pt>
                <c:pt idx="4835">
                  <c:v>41762.821331018517</c:v>
                </c:pt>
                <c:pt idx="4836">
                  <c:v>41762.821400462963</c:v>
                </c:pt>
                <c:pt idx="4837">
                  <c:v>41762.821458333332</c:v>
                </c:pt>
                <c:pt idx="4838">
                  <c:v>41762.821516203701</c:v>
                </c:pt>
                <c:pt idx="4839">
                  <c:v>41762.821585648147</c:v>
                </c:pt>
                <c:pt idx="4840">
                  <c:v>41762.821643518517</c:v>
                </c:pt>
                <c:pt idx="4841">
                  <c:v>41762.821701388886</c:v>
                </c:pt>
                <c:pt idx="4842">
                  <c:v>41762.821770833332</c:v>
                </c:pt>
                <c:pt idx="4843">
                  <c:v>41762.821828703702</c:v>
                </c:pt>
                <c:pt idx="4844">
                  <c:v>41762.821886574071</c:v>
                </c:pt>
                <c:pt idx="4845">
                  <c:v>41762.821956018517</c:v>
                </c:pt>
                <c:pt idx="4846">
                  <c:v>41762.822013888886</c:v>
                </c:pt>
                <c:pt idx="4847">
                  <c:v>41762.822071759256</c:v>
                </c:pt>
                <c:pt idx="4848">
                  <c:v>41762.822129629632</c:v>
                </c:pt>
                <c:pt idx="4849">
                  <c:v>41762.822199074071</c:v>
                </c:pt>
                <c:pt idx="4850">
                  <c:v>41762.822256944448</c:v>
                </c:pt>
                <c:pt idx="4851">
                  <c:v>41762.822314814817</c:v>
                </c:pt>
                <c:pt idx="4852">
                  <c:v>41762.822384259256</c:v>
                </c:pt>
                <c:pt idx="4853">
                  <c:v>41762.822442129633</c:v>
                </c:pt>
                <c:pt idx="4854">
                  <c:v>41762.822500000002</c:v>
                </c:pt>
                <c:pt idx="4855">
                  <c:v>41762.822569444441</c:v>
                </c:pt>
                <c:pt idx="4856">
                  <c:v>41762.822627314818</c:v>
                </c:pt>
                <c:pt idx="4857">
                  <c:v>41762.822685185187</c:v>
                </c:pt>
                <c:pt idx="4858">
                  <c:v>41762.822754629633</c:v>
                </c:pt>
                <c:pt idx="4859">
                  <c:v>41762.822812500002</c:v>
                </c:pt>
                <c:pt idx="4860">
                  <c:v>41762.822870370372</c:v>
                </c:pt>
                <c:pt idx="4861">
                  <c:v>41762.822939814818</c:v>
                </c:pt>
                <c:pt idx="4862">
                  <c:v>41762.822997685187</c:v>
                </c:pt>
                <c:pt idx="4863">
                  <c:v>41762.823055555556</c:v>
                </c:pt>
                <c:pt idx="4864">
                  <c:v>41762.823113425926</c:v>
                </c:pt>
                <c:pt idx="4865">
                  <c:v>41762.823182870372</c:v>
                </c:pt>
                <c:pt idx="4866">
                  <c:v>41762.823240740741</c:v>
                </c:pt>
                <c:pt idx="4867">
                  <c:v>41762.823298611111</c:v>
                </c:pt>
                <c:pt idx="4868">
                  <c:v>41762.823368055557</c:v>
                </c:pt>
                <c:pt idx="4869">
                  <c:v>41762.823425925926</c:v>
                </c:pt>
                <c:pt idx="4870">
                  <c:v>41762.823483796295</c:v>
                </c:pt>
                <c:pt idx="4871">
                  <c:v>41762.823553240742</c:v>
                </c:pt>
                <c:pt idx="4872">
                  <c:v>41762.823611111111</c:v>
                </c:pt>
                <c:pt idx="4873">
                  <c:v>41762.82366898148</c:v>
                </c:pt>
                <c:pt idx="4874">
                  <c:v>41762.823738425926</c:v>
                </c:pt>
                <c:pt idx="4875">
                  <c:v>41762.823796296296</c:v>
                </c:pt>
                <c:pt idx="4876">
                  <c:v>41762.823854166665</c:v>
                </c:pt>
                <c:pt idx="4877">
                  <c:v>41762.823912037034</c:v>
                </c:pt>
                <c:pt idx="4878">
                  <c:v>41762.823981481481</c:v>
                </c:pt>
                <c:pt idx="4879">
                  <c:v>41762.82403935185</c:v>
                </c:pt>
                <c:pt idx="4880">
                  <c:v>41762.824097222219</c:v>
                </c:pt>
                <c:pt idx="4881">
                  <c:v>41762.824166666665</c:v>
                </c:pt>
                <c:pt idx="4882">
                  <c:v>41762.824224537035</c:v>
                </c:pt>
                <c:pt idx="4883">
                  <c:v>41762.824282407404</c:v>
                </c:pt>
                <c:pt idx="4884">
                  <c:v>41762.82435185185</c:v>
                </c:pt>
                <c:pt idx="4885">
                  <c:v>41762.82440972222</c:v>
                </c:pt>
                <c:pt idx="4886">
                  <c:v>41762.824467592596</c:v>
                </c:pt>
                <c:pt idx="4887">
                  <c:v>41762.824537037035</c:v>
                </c:pt>
                <c:pt idx="4888">
                  <c:v>41762.824594907404</c:v>
                </c:pt>
                <c:pt idx="4889">
                  <c:v>41762.824652777781</c:v>
                </c:pt>
                <c:pt idx="4890">
                  <c:v>41762.82471064815</c:v>
                </c:pt>
                <c:pt idx="4891">
                  <c:v>41762.824780092589</c:v>
                </c:pt>
                <c:pt idx="4892">
                  <c:v>41762.824837962966</c:v>
                </c:pt>
                <c:pt idx="4893">
                  <c:v>41762.824895833335</c:v>
                </c:pt>
                <c:pt idx="4894">
                  <c:v>41762.824965277781</c:v>
                </c:pt>
                <c:pt idx="4895">
                  <c:v>41762.825023148151</c:v>
                </c:pt>
                <c:pt idx="4896">
                  <c:v>41762.82508101852</c:v>
                </c:pt>
                <c:pt idx="4897">
                  <c:v>41762.825150462966</c:v>
                </c:pt>
                <c:pt idx="4898">
                  <c:v>41762.825208333335</c:v>
                </c:pt>
                <c:pt idx="4899">
                  <c:v>41762.825266203705</c:v>
                </c:pt>
                <c:pt idx="4900">
                  <c:v>41762.825335648151</c:v>
                </c:pt>
                <c:pt idx="4901">
                  <c:v>41762.82539351852</c:v>
                </c:pt>
                <c:pt idx="4902">
                  <c:v>41762.82545138889</c:v>
                </c:pt>
                <c:pt idx="4903">
                  <c:v>41762.825520833336</c:v>
                </c:pt>
                <c:pt idx="4904">
                  <c:v>41762.825578703705</c:v>
                </c:pt>
                <c:pt idx="4905">
                  <c:v>41762.825636574074</c:v>
                </c:pt>
                <c:pt idx="4906">
                  <c:v>41762.825694444444</c:v>
                </c:pt>
                <c:pt idx="4907">
                  <c:v>41762.82576388889</c:v>
                </c:pt>
                <c:pt idx="4908">
                  <c:v>41762.825821759259</c:v>
                </c:pt>
                <c:pt idx="4909">
                  <c:v>41762.825879629629</c:v>
                </c:pt>
                <c:pt idx="4910">
                  <c:v>41762.825949074075</c:v>
                </c:pt>
                <c:pt idx="4911">
                  <c:v>41762.826006944444</c:v>
                </c:pt>
                <c:pt idx="4912">
                  <c:v>41762.826064814813</c:v>
                </c:pt>
                <c:pt idx="4913">
                  <c:v>41762.82613425926</c:v>
                </c:pt>
                <c:pt idx="4914">
                  <c:v>41762.826192129629</c:v>
                </c:pt>
                <c:pt idx="4915">
                  <c:v>41762.826249999998</c:v>
                </c:pt>
                <c:pt idx="4916">
                  <c:v>41762.826319444444</c:v>
                </c:pt>
                <c:pt idx="4917">
                  <c:v>41762.826377314814</c:v>
                </c:pt>
                <c:pt idx="4918">
                  <c:v>41762.826435185183</c:v>
                </c:pt>
                <c:pt idx="4919">
                  <c:v>41762.826493055552</c:v>
                </c:pt>
                <c:pt idx="4920">
                  <c:v>41762.826562499999</c:v>
                </c:pt>
                <c:pt idx="4921">
                  <c:v>41762.826620370368</c:v>
                </c:pt>
                <c:pt idx="4922">
                  <c:v>41762.826678240737</c:v>
                </c:pt>
                <c:pt idx="4923">
                  <c:v>41762.826747685183</c:v>
                </c:pt>
                <c:pt idx="4924">
                  <c:v>41762.826805555553</c:v>
                </c:pt>
                <c:pt idx="4925">
                  <c:v>41762.826863425929</c:v>
                </c:pt>
                <c:pt idx="4926">
                  <c:v>41762.826932870368</c:v>
                </c:pt>
                <c:pt idx="4927">
                  <c:v>41762.826990740738</c:v>
                </c:pt>
                <c:pt idx="4928">
                  <c:v>41762.827048611114</c:v>
                </c:pt>
                <c:pt idx="4929">
                  <c:v>41762.827118055553</c:v>
                </c:pt>
                <c:pt idx="4930">
                  <c:v>41762.827175925922</c:v>
                </c:pt>
                <c:pt idx="4931">
                  <c:v>41762.827233796299</c:v>
                </c:pt>
                <c:pt idx="4932">
                  <c:v>41762.827291666668</c:v>
                </c:pt>
                <c:pt idx="4933">
                  <c:v>41762.827361111114</c:v>
                </c:pt>
                <c:pt idx="4934">
                  <c:v>41762.827418981484</c:v>
                </c:pt>
                <c:pt idx="4935">
                  <c:v>41762.827476851853</c:v>
                </c:pt>
                <c:pt idx="4936">
                  <c:v>41762.827546296299</c:v>
                </c:pt>
                <c:pt idx="4937">
                  <c:v>41762.827604166669</c:v>
                </c:pt>
                <c:pt idx="4938">
                  <c:v>41762.827662037038</c:v>
                </c:pt>
                <c:pt idx="4939">
                  <c:v>41762.827731481484</c:v>
                </c:pt>
                <c:pt idx="4940">
                  <c:v>41762.827789351853</c:v>
                </c:pt>
                <c:pt idx="4941">
                  <c:v>41762.827847222223</c:v>
                </c:pt>
                <c:pt idx="4942">
                  <c:v>41762.827916666669</c:v>
                </c:pt>
                <c:pt idx="4943">
                  <c:v>41762.827974537038</c:v>
                </c:pt>
                <c:pt idx="4944">
                  <c:v>41762.828032407408</c:v>
                </c:pt>
                <c:pt idx="4945">
                  <c:v>41762.828090277777</c:v>
                </c:pt>
                <c:pt idx="4946">
                  <c:v>41762.828159722223</c:v>
                </c:pt>
                <c:pt idx="4947">
                  <c:v>41762.828217592592</c:v>
                </c:pt>
                <c:pt idx="4948">
                  <c:v>41762.828275462962</c:v>
                </c:pt>
                <c:pt idx="4949">
                  <c:v>41762.828344907408</c:v>
                </c:pt>
                <c:pt idx="4950">
                  <c:v>41762.828402777777</c:v>
                </c:pt>
                <c:pt idx="4951">
                  <c:v>41762.828460648147</c:v>
                </c:pt>
                <c:pt idx="4952">
                  <c:v>41762.828530092593</c:v>
                </c:pt>
                <c:pt idx="4953">
                  <c:v>41762.828587962962</c:v>
                </c:pt>
                <c:pt idx="4954">
                  <c:v>41762.828645833331</c:v>
                </c:pt>
                <c:pt idx="4955">
                  <c:v>41762.828715277778</c:v>
                </c:pt>
                <c:pt idx="4956">
                  <c:v>41762.828773148147</c:v>
                </c:pt>
                <c:pt idx="4957">
                  <c:v>41762.828831018516</c:v>
                </c:pt>
                <c:pt idx="4958">
                  <c:v>41762.828888888886</c:v>
                </c:pt>
                <c:pt idx="4959">
                  <c:v>41762.828958333332</c:v>
                </c:pt>
                <c:pt idx="4960">
                  <c:v>41762.829016203701</c:v>
                </c:pt>
                <c:pt idx="4961">
                  <c:v>41762.829074074078</c:v>
                </c:pt>
                <c:pt idx="4962">
                  <c:v>41762.829143518517</c:v>
                </c:pt>
                <c:pt idx="4963">
                  <c:v>41762.829201388886</c:v>
                </c:pt>
                <c:pt idx="4964">
                  <c:v>41762.829259259262</c:v>
                </c:pt>
                <c:pt idx="4965">
                  <c:v>41762.829328703701</c:v>
                </c:pt>
                <c:pt idx="4966">
                  <c:v>41762.829386574071</c:v>
                </c:pt>
                <c:pt idx="4967">
                  <c:v>41762.829444444447</c:v>
                </c:pt>
                <c:pt idx="4968">
                  <c:v>41762.829513888886</c:v>
                </c:pt>
                <c:pt idx="4969">
                  <c:v>41762.829571759263</c:v>
                </c:pt>
                <c:pt idx="4970">
                  <c:v>41762.829629629632</c:v>
                </c:pt>
                <c:pt idx="4971">
                  <c:v>41762.829699074071</c:v>
                </c:pt>
                <c:pt idx="4972">
                  <c:v>41762.829756944448</c:v>
                </c:pt>
                <c:pt idx="4973">
                  <c:v>41762.829814814817</c:v>
                </c:pt>
                <c:pt idx="4974">
                  <c:v>41762.829872685186</c:v>
                </c:pt>
                <c:pt idx="4975">
                  <c:v>41762.829942129632</c:v>
                </c:pt>
                <c:pt idx="4976">
                  <c:v>41762.83</c:v>
                </c:pt>
                <c:pt idx="4977">
                  <c:v>41762.830057870371</c:v>
                </c:pt>
                <c:pt idx="4978">
                  <c:v>41762.830127314817</c:v>
                </c:pt>
                <c:pt idx="4979">
                  <c:v>41762.830185185187</c:v>
                </c:pt>
                <c:pt idx="4980">
                  <c:v>41762.830243055556</c:v>
                </c:pt>
                <c:pt idx="4981">
                  <c:v>41762.830312500002</c:v>
                </c:pt>
                <c:pt idx="4982">
                  <c:v>41762.830370370371</c:v>
                </c:pt>
                <c:pt idx="4983">
                  <c:v>41762.830428240741</c:v>
                </c:pt>
                <c:pt idx="4984">
                  <c:v>41762.830497685187</c:v>
                </c:pt>
                <c:pt idx="4985">
                  <c:v>41762.830555555556</c:v>
                </c:pt>
                <c:pt idx="4986">
                  <c:v>41762.830613425926</c:v>
                </c:pt>
                <c:pt idx="4987">
                  <c:v>41762.830671296295</c:v>
                </c:pt>
                <c:pt idx="4988">
                  <c:v>41762.830740740741</c:v>
                </c:pt>
                <c:pt idx="4989">
                  <c:v>41762.83079861111</c:v>
                </c:pt>
                <c:pt idx="4990">
                  <c:v>41762.83085648148</c:v>
                </c:pt>
                <c:pt idx="4991">
                  <c:v>41762.830925925926</c:v>
                </c:pt>
                <c:pt idx="4992">
                  <c:v>41762.830983796295</c:v>
                </c:pt>
                <c:pt idx="4993">
                  <c:v>41762.831041666665</c:v>
                </c:pt>
                <c:pt idx="4994">
                  <c:v>41762.831111111111</c:v>
                </c:pt>
                <c:pt idx="4995">
                  <c:v>41762.83116898148</c:v>
                </c:pt>
                <c:pt idx="4996">
                  <c:v>41762.831226851849</c:v>
                </c:pt>
                <c:pt idx="4997">
                  <c:v>41762.831296296295</c:v>
                </c:pt>
                <c:pt idx="4998">
                  <c:v>41762.831354166665</c:v>
                </c:pt>
                <c:pt idx="4999">
                  <c:v>41762.831412037034</c:v>
                </c:pt>
                <c:pt idx="5000">
                  <c:v>41762.831469907411</c:v>
                </c:pt>
                <c:pt idx="5001">
                  <c:v>41762.83153935185</c:v>
                </c:pt>
                <c:pt idx="5002">
                  <c:v>41762.831597222219</c:v>
                </c:pt>
                <c:pt idx="5003">
                  <c:v>41762.831655092596</c:v>
                </c:pt>
                <c:pt idx="5004">
                  <c:v>41762.831724537034</c:v>
                </c:pt>
                <c:pt idx="5005">
                  <c:v>41762.831782407404</c:v>
                </c:pt>
                <c:pt idx="5006">
                  <c:v>41762.83184027778</c:v>
                </c:pt>
                <c:pt idx="5007">
                  <c:v>41762.831909722219</c:v>
                </c:pt>
                <c:pt idx="5008">
                  <c:v>41762.831967592596</c:v>
                </c:pt>
                <c:pt idx="5009">
                  <c:v>41762.832025462965</c:v>
                </c:pt>
                <c:pt idx="5010">
                  <c:v>41762.832094907404</c:v>
                </c:pt>
                <c:pt idx="5011">
                  <c:v>41762.832152777781</c:v>
                </c:pt>
                <c:pt idx="5012">
                  <c:v>41762.83221064815</c:v>
                </c:pt>
                <c:pt idx="5013">
                  <c:v>41762.832280092596</c:v>
                </c:pt>
                <c:pt idx="5014">
                  <c:v>41762.832337962966</c:v>
                </c:pt>
                <c:pt idx="5015">
                  <c:v>41762.832395833335</c:v>
                </c:pt>
                <c:pt idx="5016">
                  <c:v>41762.832453703704</c:v>
                </c:pt>
                <c:pt idx="5017">
                  <c:v>41762.83252314815</c:v>
                </c:pt>
                <c:pt idx="5018">
                  <c:v>41762.83258101852</c:v>
                </c:pt>
                <c:pt idx="5019">
                  <c:v>41762.832638888889</c:v>
                </c:pt>
                <c:pt idx="5020">
                  <c:v>41762.832708333335</c:v>
                </c:pt>
                <c:pt idx="5021">
                  <c:v>41762.832766203705</c:v>
                </c:pt>
                <c:pt idx="5022">
                  <c:v>41762.832824074074</c:v>
                </c:pt>
                <c:pt idx="5023">
                  <c:v>41762.83289351852</c:v>
                </c:pt>
                <c:pt idx="5024">
                  <c:v>41762.832951388889</c:v>
                </c:pt>
                <c:pt idx="5025">
                  <c:v>41762.833009259259</c:v>
                </c:pt>
                <c:pt idx="5026">
                  <c:v>41762.833078703705</c:v>
                </c:pt>
                <c:pt idx="5027">
                  <c:v>41762.833136574074</c:v>
                </c:pt>
                <c:pt idx="5028">
                  <c:v>41762.833194444444</c:v>
                </c:pt>
                <c:pt idx="5029">
                  <c:v>41762.833252314813</c:v>
                </c:pt>
                <c:pt idx="5030">
                  <c:v>41762.833321759259</c:v>
                </c:pt>
                <c:pt idx="5031">
                  <c:v>41762.833379629628</c:v>
                </c:pt>
                <c:pt idx="5032">
                  <c:v>41762.833437499998</c:v>
                </c:pt>
                <c:pt idx="5033">
                  <c:v>41762.833506944444</c:v>
                </c:pt>
                <c:pt idx="5034">
                  <c:v>41762.833564814813</c:v>
                </c:pt>
                <c:pt idx="5035">
                  <c:v>41762.833622685182</c:v>
                </c:pt>
                <c:pt idx="5036">
                  <c:v>41762.833692129629</c:v>
                </c:pt>
                <c:pt idx="5037">
                  <c:v>41762.833749999998</c:v>
                </c:pt>
                <c:pt idx="5038">
                  <c:v>41762.833807870367</c:v>
                </c:pt>
                <c:pt idx="5039">
                  <c:v>41762.833877314813</c:v>
                </c:pt>
                <c:pt idx="5040">
                  <c:v>41762.833935185183</c:v>
                </c:pt>
                <c:pt idx="5041">
                  <c:v>41762.833993055552</c:v>
                </c:pt>
                <c:pt idx="5042">
                  <c:v>41762.834050925929</c:v>
                </c:pt>
                <c:pt idx="5043">
                  <c:v>41762.834120370368</c:v>
                </c:pt>
                <c:pt idx="5044">
                  <c:v>41762.834178240744</c:v>
                </c:pt>
                <c:pt idx="5045">
                  <c:v>41762.834236111114</c:v>
                </c:pt>
                <c:pt idx="5046">
                  <c:v>41762.834305555552</c:v>
                </c:pt>
                <c:pt idx="5047">
                  <c:v>41762.834363425929</c:v>
                </c:pt>
                <c:pt idx="5048">
                  <c:v>41762.834421296298</c:v>
                </c:pt>
                <c:pt idx="5049">
                  <c:v>41762.834490740737</c:v>
                </c:pt>
                <c:pt idx="5050">
                  <c:v>41762.834548611114</c:v>
                </c:pt>
                <c:pt idx="5051">
                  <c:v>41762.834606481483</c:v>
                </c:pt>
                <c:pt idx="5052">
                  <c:v>41762.834675925929</c:v>
                </c:pt>
                <c:pt idx="5053">
                  <c:v>41762.834733796299</c:v>
                </c:pt>
                <c:pt idx="5054">
                  <c:v>41762.834791666668</c:v>
                </c:pt>
                <c:pt idx="5055">
                  <c:v>41762.834849537037</c:v>
                </c:pt>
                <c:pt idx="5056">
                  <c:v>41762.834918981483</c:v>
                </c:pt>
                <c:pt idx="5057">
                  <c:v>41762.834976851853</c:v>
                </c:pt>
                <c:pt idx="5058">
                  <c:v>41762.835034722222</c:v>
                </c:pt>
                <c:pt idx="5059">
                  <c:v>41762.835104166668</c:v>
                </c:pt>
                <c:pt idx="5060">
                  <c:v>41762.835162037038</c:v>
                </c:pt>
                <c:pt idx="5061">
                  <c:v>41762.835219907407</c:v>
                </c:pt>
                <c:pt idx="5062">
                  <c:v>41762.835289351853</c:v>
                </c:pt>
                <c:pt idx="5063">
                  <c:v>41762.835347222222</c:v>
                </c:pt>
                <c:pt idx="5064">
                  <c:v>41762.835405092592</c:v>
                </c:pt>
                <c:pt idx="5065">
                  <c:v>41762.835474537038</c:v>
                </c:pt>
                <c:pt idx="5066">
                  <c:v>41762.835532407407</c:v>
                </c:pt>
                <c:pt idx="5067">
                  <c:v>41762.835590277777</c:v>
                </c:pt>
                <c:pt idx="5068">
                  <c:v>41762.835659722223</c:v>
                </c:pt>
                <c:pt idx="5069">
                  <c:v>41762.835717592592</c:v>
                </c:pt>
                <c:pt idx="5070">
                  <c:v>41762.835775462961</c:v>
                </c:pt>
                <c:pt idx="5071">
                  <c:v>41762.835833333331</c:v>
                </c:pt>
                <c:pt idx="5072">
                  <c:v>41762.835902777777</c:v>
                </c:pt>
                <c:pt idx="5073">
                  <c:v>41762.835960648146</c:v>
                </c:pt>
                <c:pt idx="5074">
                  <c:v>41762.836018518516</c:v>
                </c:pt>
                <c:pt idx="5075">
                  <c:v>41762.836087962962</c:v>
                </c:pt>
                <c:pt idx="5076">
                  <c:v>41762.836145833331</c:v>
                </c:pt>
                <c:pt idx="5077">
                  <c:v>41762.8362037037</c:v>
                </c:pt>
                <c:pt idx="5078">
                  <c:v>41762.836273148147</c:v>
                </c:pt>
                <c:pt idx="5079">
                  <c:v>41762.836331018516</c:v>
                </c:pt>
                <c:pt idx="5080">
                  <c:v>41762.836388888885</c:v>
                </c:pt>
                <c:pt idx="5081">
                  <c:v>41762.836458333331</c:v>
                </c:pt>
                <c:pt idx="5082">
                  <c:v>41762.836516203701</c:v>
                </c:pt>
                <c:pt idx="5083">
                  <c:v>41762.836574074077</c:v>
                </c:pt>
                <c:pt idx="5084">
                  <c:v>41762.836631944447</c:v>
                </c:pt>
                <c:pt idx="5085">
                  <c:v>41762.836701388886</c:v>
                </c:pt>
                <c:pt idx="5086">
                  <c:v>41762.836759259262</c:v>
                </c:pt>
                <c:pt idx="5087">
                  <c:v>41762.836817129632</c:v>
                </c:pt>
                <c:pt idx="5088">
                  <c:v>41762.836886574078</c:v>
                </c:pt>
                <c:pt idx="5089">
                  <c:v>41762.836944444447</c:v>
                </c:pt>
                <c:pt idx="5090">
                  <c:v>41762.837002314816</c:v>
                </c:pt>
                <c:pt idx="5091">
                  <c:v>41762.837071759262</c:v>
                </c:pt>
                <c:pt idx="5092">
                  <c:v>41762.837129629632</c:v>
                </c:pt>
                <c:pt idx="5093">
                  <c:v>41762.837187500001</c:v>
                </c:pt>
                <c:pt idx="5094">
                  <c:v>41762.837256944447</c:v>
                </c:pt>
                <c:pt idx="5095">
                  <c:v>41762.837314814817</c:v>
                </c:pt>
                <c:pt idx="5096">
                  <c:v>41762.837372685186</c:v>
                </c:pt>
                <c:pt idx="5097">
                  <c:v>41762.837430555555</c:v>
                </c:pt>
                <c:pt idx="5098">
                  <c:v>41762.837500000001</c:v>
                </c:pt>
                <c:pt idx="5099">
                  <c:v>41762.837557870371</c:v>
                </c:pt>
                <c:pt idx="5100">
                  <c:v>41762.83761574074</c:v>
                </c:pt>
                <c:pt idx="5101">
                  <c:v>41762.837685185186</c:v>
                </c:pt>
                <c:pt idx="5102">
                  <c:v>41762.837743055556</c:v>
                </c:pt>
                <c:pt idx="5103">
                  <c:v>41762.837800925925</c:v>
                </c:pt>
                <c:pt idx="5104">
                  <c:v>41762.837870370371</c:v>
                </c:pt>
                <c:pt idx="5105">
                  <c:v>41762.83792824074</c:v>
                </c:pt>
                <c:pt idx="5106">
                  <c:v>41762.83798611111</c:v>
                </c:pt>
                <c:pt idx="5107">
                  <c:v>41762.838055555556</c:v>
                </c:pt>
                <c:pt idx="5108">
                  <c:v>41762.838113425925</c:v>
                </c:pt>
                <c:pt idx="5109">
                  <c:v>41762.838171296295</c:v>
                </c:pt>
                <c:pt idx="5110">
                  <c:v>41762.838229166664</c:v>
                </c:pt>
                <c:pt idx="5111">
                  <c:v>41762.83829861111</c:v>
                </c:pt>
                <c:pt idx="5112">
                  <c:v>41762.838356481479</c:v>
                </c:pt>
                <c:pt idx="5113">
                  <c:v>41762.838414351849</c:v>
                </c:pt>
                <c:pt idx="5114">
                  <c:v>41762.838483796295</c:v>
                </c:pt>
                <c:pt idx="5115">
                  <c:v>41762.838541666664</c:v>
                </c:pt>
                <c:pt idx="5116">
                  <c:v>41762.838599537034</c:v>
                </c:pt>
                <c:pt idx="5117">
                  <c:v>41762.83866898148</c:v>
                </c:pt>
                <c:pt idx="5118">
                  <c:v>41762.838726851849</c:v>
                </c:pt>
                <c:pt idx="5119">
                  <c:v>41762.838784722226</c:v>
                </c:pt>
                <c:pt idx="5120">
                  <c:v>41762.838854166665</c:v>
                </c:pt>
                <c:pt idx="5121">
                  <c:v>41762.838912037034</c:v>
                </c:pt>
                <c:pt idx="5122">
                  <c:v>41762.838969907411</c:v>
                </c:pt>
                <c:pt idx="5123">
                  <c:v>41762.839039351849</c:v>
                </c:pt>
                <c:pt idx="5124">
                  <c:v>41762.839097222219</c:v>
                </c:pt>
                <c:pt idx="5125">
                  <c:v>41762.839155092595</c:v>
                </c:pt>
                <c:pt idx="5126">
                  <c:v>41762.839212962965</c:v>
                </c:pt>
                <c:pt idx="5127">
                  <c:v>41762.839282407411</c:v>
                </c:pt>
                <c:pt idx="5128">
                  <c:v>41762.83934027778</c:v>
                </c:pt>
                <c:pt idx="5129">
                  <c:v>41762.839398148149</c:v>
                </c:pt>
                <c:pt idx="5130">
                  <c:v>41762.839467592596</c:v>
                </c:pt>
                <c:pt idx="5131">
                  <c:v>41762.839525462965</c:v>
                </c:pt>
                <c:pt idx="5132">
                  <c:v>41762.839583333334</c:v>
                </c:pt>
                <c:pt idx="5133">
                  <c:v>41762.83965277778</c:v>
                </c:pt>
                <c:pt idx="5134">
                  <c:v>41762.83971064815</c:v>
                </c:pt>
                <c:pt idx="5135">
                  <c:v>41762.839768518519</c:v>
                </c:pt>
                <c:pt idx="5136">
                  <c:v>41762.839837962965</c:v>
                </c:pt>
                <c:pt idx="5137">
                  <c:v>41762.839895833335</c:v>
                </c:pt>
                <c:pt idx="5138">
                  <c:v>41762.839953703704</c:v>
                </c:pt>
                <c:pt idx="5139">
                  <c:v>41762.840011574073</c:v>
                </c:pt>
                <c:pt idx="5140">
                  <c:v>41762.840081018519</c:v>
                </c:pt>
                <c:pt idx="5141">
                  <c:v>41762.840138888889</c:v>
                </c:pt>
                <c:pt idx="5142">
                  <c:v>41762.840196759258</c:v>
                </c:pt>
                <c:pt idx="5143">
                  <c:v>41762.840266203704</c:v>
                </c:pt>
                <c:pt idx="5144">
                  <c:v>41762.840324074074</c:v>
                </c:pt>
                <c:pt idx="5145">
                  <c:v>41762.840381944443</c:v>
                </c:pt>
                <c:pt idx="5146">
                  <c:v>41762.840451388889</c:v>
                </c:pt>
                <c:pt idx="5147">
                  <c:v>41762.840509259258</c:v>
                </c:pt>
                <c:pt idx="5148">
                  <c:v>41762.840567129628</c:v>
                </c:pt>
                <c:pt idx="5149">
                  <c:v>41762.840636574074</c:v>
                </c:pt>
                <c:pt idx="5150">
                  <c:v>41762.840694444443</c:v>
                </c:pt>
                <c:pt idx="5151">
                  <c:v>41762.840752314813</c:v>
                </c:pt>
                <c:pt idx="5152">
                  <c:v>41762.840810185182</c:v>
                </c:pt>
                <c:pt idx="5153">
                  <c:v>41762.840879629628</c:v>
                </c:pt>
                <c:pt idx="5154">
                  <c:v>41762.840937499997</c:v>
                </c:pt>
                <c:pt idx="5155">
                  <c:v>41762.840995370374</c:v>
                </c:pt>
                <c:pt idx="5156">
                  <c:v>41762.841064814813</c:v>
                </c:pt>
                <c:pt idx="5157">
                  <c:v>41762.841122685182</c:v>
                </c:pt>
                <c:pt idx="5158">
                  <c:v>41762.841180555559</c:v>
                </c:pt>
                <c:pt idx="5159">
                  <c:v>41762.841249999998</c:v>
                </c:pt>
                <c:pt idx="5160">
                  <c:v>41762.841307870367</c:v>
                </c:pt>
                <c:pt idx="5161">
                  <c:v>41762.841365740744</c:v>
                </c:pt>
                <c:pt idx="5162">
                  <c:v>41762.841435185182</c:v>
                </c:pt>
                <c:pt idx="5163">
                  <c:v>41762.841493055559</c:v>
                </c:pt>
                <c:pt idx="5164">
                  <c:v>41762.841550925928</c:v>
                </c:pt>
                <c:pt idx="5165">
                  <c:v>41762.841608796298</c:v>
                </c:pt>
                <c:pt idx="5166">
                  <c:v>41762.841678240744</c:v>
                </c:pt>
                <c:pt idx="5167">
                  <c:v>41762.841736111113</c:v>
                </c:pt>
                <c:pt idx="5168">
                  <c:v>41762.841793981483</c:v>
                </c:pt>
                <c:pt idx="5169">
                  <c:v>41762.841863425929</c:v>
                </c:pt>
                <c:pt idx="5170">
                  <c:v>41762.841921296298</c:v>
                </c:pt>
                <c:pt idx="5171">
                  <c:v>41762.841979166667</c:v>
                </c:pt>
                <c:pt idx="5172">
                  <c:v>41762.842048611114</c:v>
                </c:pt>
                <c:pt idx="5173">
                  <c:v>41762.842106481483</c:v>
                </c:pt>
                <c:pt idx="5174">
                  <c:v>41762.842164351852</c:v>
                </c:pt>
                <c:pt idx="5175">
                  <c:v>41762.842233796298</c:v>
                </c:pt>
                <c:pt idx="5176">
                  <c:v>41762.842291666668</c:v>
                </c:pt>
                <c:pt idx="5177">
                  <c:v>41762.842349537037</c:v>
                </c:pt>
                <c:pt idx="5178">
                  <c:v>41762.842418981483</c:v>
                </c:pt>
                <c:pt idx="5179">
                  <c:v>41762.842476851853</c:v>
                </c:pt>
                <c:pt idx="5180">
                  <c:v>41762.842534722222</c:v>
                </c:pt>
                <c:pt idx="5181">
                  <c:v>41762.842592592591</c:v>
                </c:pt>
                <c:pt idx="5182">
                  <c:v>41762.842662037037</c:v>
                </c:pt>
                <c:pt idx="5183">
                  <c:v>41762.842719907407</c:v>
                </c:pt>
                <c:pt idx="5184">
                  <c:v>41762.842777777776</c:v>
                </c:pt>
                <c:pt idx="5185">
                  <c:v>41762.842847222222</c:v>
                </c:pt>
                <c:pt idx="5186">
                  <c:v>41762.842905092592</c:v>
                </c:pt>
                <c:pt idx="5187">
                  <c:v>41762.842962962961</c:v>
                </c:pt>
                <c:pt idx="5188">
                  <c:v>41762.843032407407</c:v>
                </c:pt>
                <c:pt idx="5189">
                  <c:v>41762.843090277776</c:v>
                </c:pt>
                <c:pt idx="5190">
                  <c:v>41762.843148148146</c:v>
                </c:pt>
                <c:pt idx="5191">
                  <c:v>41762.843217592592</c:v>
                </c:pt>
                <c:pt idx="5192">
                  <c:v>41762.843275462961</c:v>
                </c:pt>
                <c:pt idx="5193">
                  <c:v>41762.843333333331</c:v>
                </c:pt>
                <c:pt idx="5194">
                  <c:v>41762.843391203707</c:v>
                </c:pt>
                <c:pt idx="5195">
                  <c:v>41762.843460648146</c:v>
                </c:pt>
                <c:pt idx="5196">
                  <c:v>41762.843518518515</c:v>
                </c:pt>
                <c:pt idx="5197">
                  <c:v>41762.843576388892</c:v>
                </c:pt>
                <c:pt idx="5198">
                  <c:v>41762.843645833331</c:v>
                </c:pt>
                <c:pt idx="5199">
                  <c:v>41762.8437037037</c:v>
                </c:pt>
                <c:pt idx="5200">
                  <c:v>41762.843761574077</c:v>
                </c:pt>
                <c:pt idx="5201">
                  <c:v>41762.843831018516</c:v>
                </c:pt>
                <c:pt idx="5202">
                  <c:v>41762.843888888892</c:v>
                </c:pt>
                <c:pt idx="5203">
                  <c:v>41762.843946759262</c:v>
                </c:pt>
                <c:pt idx="5204">
                  <c:v>41762.8440162037</c:v>
                </c:pt>
                <c:pt idx="5205">
                  <c:v>41762.844074074077</c:v>
                </c:pt>
                <c:pt idx="5206">
                  <c:v>41762.844131944446</c:v>
                </c:pt>
                <c:pt idx="5207">
                  <c:v>41762.844189814816</c:v>
                </c:pt>
                <c:pt idx="5208">
                  <c:v>41762.844259259262</c:v>
                </c:pt>
                <c:pt idx="5209">
                  <c:v>41762.844317129631</c:v>
                </c:pt>
                <c:pt idx="5210">
                  <c:v>41762.844375000001</c:v>
                </c:pt>
                <c:pt idx="5211">
                  <c:v>41762.844444444447</c:v>
                </c:pt>
                <c:pt idx="5212">
                  <c:v>41762.844502314816</c:v>
                </c:pt>
                <c:pt idx="5213">
                  <c:v>41762.844560185185</c:v>
                </c:pt>
                <c:pt idx="5214">
                  <c:v>41762.844629629632</c:v>
                </c:pt>
                <c:pt idx="5215">
                  <c:v>41762.844687500001</c:v>
                </c:pt>
                <c:pt idx="5216">
                  <c:v>41762.84474537037</c:v>
                </c:pt>
                <c:pt idx="5217">
                  <c:v>41762.844814814816</c:v>
                </c:pt>
                <c:pt idx="5218">
                  <c:v>41762.844872685186</c:v>
                </c:pt>
                <c:pt idx="5219">
                  <c:v>41762.844930555555</c:v>
                </c:pt>
                <c:pt idx="5220">
                  <c:v>41762.845000000001</c:v>
                </c:pt>
                <c:pt idx="5221">
                  <c:v>41762.845057870371</c:v>
                </c:pt>
                <c:pt idx="5222">
                  <c:v>41762.84511574074</c:v>
                </c:pt>
                <c:pt idx="5223">
                  <c:v>41762.845173611109</c:v>
                </c:pt>
                <c:pt idx="5224">
                  <c:v>41762.845243055555</c:v>
                </c:pt>
                <c:pt idx="5225">
                  <c:v>41762.845300925925</c:v>
                </c:pt>
                <c:pt idx="5226">
                  <c:v>41762.845358796294</c:v>
                </c:pt>
                <c:pt idx="5227">
                  <c:v>41762.84542824074</c:v>
                </c:pt>
                <c:pt idx="5228">
                  <c:v>41762.845486111109</c:v>
                </c:pt>
                <c:pt idx="5229">
                  <c:v>41762.845543981479</c:v>
                </c:pt>
                <c:pt idx="5230">
                  <c:v>41762.845613425925</c:v>
                </c:pt>
                <c:pt idx="5231">
                  <c:v>41762.845671296294</c:v>
                </c:pt>
                <c:pt idx="5232">
                  <c:v>41762.845729166664</c:v>
                </c:pt>
                <c:pt idx="5233">
                  <c:v>41762.84579861111</c:v>
                </c:pt>
                <c:pt idx="5234">
                  <c:v>41762.845856481479</c:v>
                </c:pt>
                <c:pt idx="5235">
                  <c:v>41762.845914351848</c:v>
                </c:pt>
                <c:pt idx="5236">
                  <c:v>41762.845972222225</c:v>
                </c:pt>
                <c:pt idx="5237">
                  <c:v>41762.846041666664</c:v>
                </c:pt>
                <c:pt idx="5238">
                  <c:v>41762.846099537041</c:v>
                </c:pt>
                <c:pt idx="5239">
                  <c:v>41762.84615740741</c:v>
                </c:pt>
                <c:pt idx="5240">
                  <c:v>41762.846226851849</c:v>
                </c:pt>
                <c:pt idx="5241">
                  <c:v>41762.846284722225</c:v>
                </c:pt>
                <c:pt idx="5242">
                  <c:v>41762.846342592595</c:v>
                </c:pt>
                <c:pt idx="5243">
                  <c:v>41762.846412037034</c:v>
                </c:pt>
                <c:pt idx="5244">
                  <c:v>41762.84646990741</c:v>
                </c:pt>
                <c:pt idx="5245">
                  <c:v>41762.84652777778</c:v>
                </c:pt>
                <c:pt idx="5246">
                  <c:v>41762.846597222226</c:v>
                </c:pt>
                <c:pt idx="5247">
                  <c:v>41762.846655092595</c:v>
                </c:pt>
                <c:pt idx="5248">
                  <c:v>41762.846712962964</c:v>
                </c:pt>
                <c:pt idx="5249">
                  <c:v>41762.846770833334</c:v>
                </c:pt>
                <c:pt idx="5250">
                  <c:v>41762.84684027778</c:v>
                </c:pt>
                <c:pt idx="5251">
                  <c:v>41762.846898148149</c:v>
                </c:pt>
                <c:pt idx="5252">
                  <c:v>41762.846956018519</c:v>
                </c:pt>
                <c:pt idx="5253">
                  <c:v>41762.847025462965</c:v>
                </c:pt>
                <c:pt idx="5254">
                  <c:v>41762.847083333334</c:v>
                </c:pt>
                <c:pt idx="5255">
                  <c:v>41762.847141203703</c:v>
                </c:pt>
                <c:pt idx="5256">
                  <c:v>41762.847210648149</c:v>
                </c:pt>
                <c:pt idx="5257">
                  <c:v>41762.847268518519</c:v>
                </c:pt>
                <c:pt idx="5258">
                  <c:v>41762.847326388888</c:v>
                </c:pt>
                <c:pt idx="5259">
                  <c:v>41762.847395833334</c:v>
                </c:pt>
                <c:pt idx="5260">
                  <c:v>41762.847453703704</c:v>
                </c:pt>
                <c:pt idx="5261">
                  <c:v>41762.847511574073</c:v>
                </c:pt>
                <c:pt idx="5262">
                  <c:v>41762.847569444442</c:v>
                </c:pt>
                <c:pt idx="5263">
                  <c:v>41762.847638888888</c:v>
                </c:pt>
                <c:pt idx="5264">
                  <c:v>41762.847696759258</c:v>
                </c:pt>
                <c:pt idx="5265">
                  <c:v>41762.847754629627</c:v>
                </c:pt>
                <c:pt idx="5266">
                  <c:v>41762.847824074073</c:v>
                </c:pt>
                <c:pt idx="5267">
                  <c:v>41762.847881944443</c:v>
                </c:pt>
                <c:pt idx="5268">
                  <c:v>41762.847939814812</c:v>
                </c:pt>
                <c:pt idx="5269">
                  <c:v>41762.848009259258</c:v>
                </c:pt>
                <c:pt idx="5270">
                  <c:v>41762.848067129627</c:v>
                </c:pt>
                <c:pt idx="5271">
                  <c:v>41762.848124999997</c:v>
                </c:pt>
                <c:pt idx="5272">
                  <c:v>41762.848194444443</c:v>
                </c:pt>
                <c:pt idx="5273">
                  <c:v>41762.848252314812</c:v>
                </c:pt>
                <c:pt idx="5274">
                  <c:v>41762.848310185182</c:v>
                </c:pt>
                <c:pt idx="5275">
                  <c:v>41762.848379629628</c:v>
                </c:pt>
                <c:pt idx="5276">
                  <c:v>41762.848437499997</c:v>
                </c:pt>
                <c:pt idx="5277">
                  <c:v>41762.848495370374</c:v>
                </c:pt>
                <c:pt idx="5278">
                  <c:v>41762.848553240743</c:v>
                </c:pt>
                <c:pt idx="5279">
                  <c:v>41762.848622685182</c:v>
                </c:pt>
                <c:pt idx="5280">
                  <c:v>41762.848680555559</c:v>
                </c:pt>
                <c:pt idx="5281">
                  <c:v>41762.848738425928</c:v>
                </c:pt>
                <c:pt idx="5282">
                  <c:v>41762.848807870374</c:v>
                </c:pt>
                <c:pt idx="5283">
                  <c:v>41762.848865740743</c:v>
                </c:pt>
                <c:pt idx="5284">
                  <c:v>41762.848923611113</c:v>
                </c:pt>
                <c:pt idx="5285">
                  <c:v>41762.848993055559</c:v>
                </c:pt>
                <c:pt idx="5286">
                  <c:v>41762.849050925928</c:v>
                </c:pt>
                <c:pt idx="5287">
                  <c:v>41762.849108796298</c:v>
                </c:pt>
                <c:pt idx="5288">
                  <c:v>41762.849178240744</c:v>
                </c:pt>
                <c:pt idx="5289">
                  <c:v>41762.849236111113</c:v>
                </c:pt>
                <c:pt idx="5290">
                  <c:v>41762.849293981482</c:v>
                </c:pt>
                <c:pt idx="5291">
                  <c:v>41762.849351851852</c:v>
                </c:pt>
                <c:pt idx="5292">
                  <c:v>41762.849421296298</c:v>
                </c:pt>
                <c:pt idx="5293">
                  <c:v>41762.849479166667</c:v>
                </c:pt>
                <c:pt idx="5294">
                  <c:v>41762.849537037036</c:v>
                </c:pt>
                <c:pt idx="5295">
                  <c:v>41762.849606481483</c:v>
                </c:pt>
                <c:pt idx="5296">
                  <c:v>41762.849664351852</c:v>
                </c:pt>
                <c:pt idx="5297">
                  <c:v>41762.849722222221</c:v>
                </c:pt>
                <c:pt idx="5298">
                  <c:v>41762.849791666667</c:v>
                </c:pt>
                <c:pt idx="5299">
                  <c:v>41762.849849537037</c:v>
                </c:pt>
                <c:pt idx="5300">
                  <c:v>41762.849907407406</c:v>
                </c:pt>
                <c:pt idx="5301">
                  <c:v>41762.849976851852</c:v>
                </c:pt>
                <c:pt idx="5302">
                  <c:v>41762.850034722222</c:v>
                </c:pt>
                <c:pt idx="5303">
                  <c:v>41762.850092592591</c:v>
                </c:pt>
                <c:pt idx="5304">
                  <c:v>41762.85015046296</c:v>
                </c:pt>
                <c:pt idx="5305">
                  <c:v>41762.850219907406</c:v>
                </c:pt>
                <c:pt idx="5306">
                  <c:v>41762.850277777776</c:v>
                </c:pt>
                <c:pt idx="5307">
                  <c:v>41762.850335648145</c:v>
                </c:pt>
                <c:pt idx="5308">
                  <c:v>41762.850405092591</c:v>
                </c:pt>
                <c:pt idx="5309">
                  <c:v>41762.850462962961</c:v>
                </c:pt>
                <c:pt idx="5310">
                  <c:v>41762.85052083333</c:v>
                </c:pt>
                <c:pt idx="5311">
                  <c:v>41762.850590277776</c:v>
                </c:pt>
                <c:pt idx="5312">
                  <c:v>41762.850648148145</c:v>
                </c:pt>
                <c:pt idx="5313">
                  <c:v>41762.850706018522</c:v>
                </c:pt>
                <c:pt idx="5314">
                  <c:v>41762.850775462961</c:v>
                </c:pt>
                <c:pt idx="5315">
                  <c:v>41762.85083333333</c:v>
                </c:pt>
                <c:pt idx="5316">
                  <c:v>41762.850891203707</c:v>
                </c:pt>
                <c:pt idx="5317">
                  <c:v>41762.850949074076</c:v>
                </c:pt>
                <c:pt idx="5318">
                  <c:v>41762.851018518515</c:v>
                </c:pt>
                <c:pt idx="5319">
                  <c:v>41762.851076388892</c:v>
                </c:pt>
                <c:pt idx="5320">
                  <c:v>41762.851134259261</c:v>
                </c:pt>
                <c:pt idx="5321">
                  <c:v>41762.851203703707</c:v>
                </c:pt>
                <c:pt idx="5322">
                  <c:v>41762.851261574076</c:v>
                </c:pt>
                <c:pt idx="5323">
                  <c:v>41762.851319444446</c:v>
                </c:pt>
                <c:pt idx="5324">
                  <c:v>41762.851388888892</c:v>
                </c:pt>
                <c:pt idx="5325">
                  <c:v>41762.851446759261</c:v>
                </c:pt>
                <c:pt idx="5326">
                  <c:v>41762.851504629631</c:v>
                </c:pt>
                <c:pt idx="5327">
                  <c:v>41762.851574074077</c:v>
                </c:pt>
                <c:pt idx="5328">
                  <c:v>41762.851631944446</c:v>
                </c:pt>
                <c:pt idx="5329">
                  <c:v>41762.851689814815</c:v>
                </c:pt>
                <c:pt idx="5330">
                  <c:v>41762.851759259262</c:v>
                </c:pt>
                <c:pt idx="5331">
                  <c:v>41762.851817129631</c:v>
                </c:pt>
                <c:pt idx="5332">
                  <c:v>41762.851875</c:v>
                </c:pt>
                <c:pt idx="5333">
                  <c:v>41762.85193287037</c:v>
                </c:pt>
                <c:pt idx="5334">
                  <c:v>41762.852002314816</c:v>
                </c:pt>
                <c:pt idx="5335">
                  <c:v>41762.852060185185</c:v>
                </c:pt>
                <c:pt idx="5336">
                  <c:v>41762.852118055554</c:v>
                </c:pt>
                <c:pt idx="5337">
                  <c:v>41762.852187500001</c:v>
                </c:pt>
                <c:pt idx="5338">
                  <c:v>41762.85224537037</c:v>
                </c:pt>
                <c:pt idx="5339">
                  <c:v>41762.852303240739</c:v>
                </c:pt>
                <c:pt idx="5340">
                  <c:v>41762.852372685185</c:v>
                </c:pt>
                <c:pt idx="5341">
                  <c:v>41762.852430555555</c:v>
                </c:pt>
                <c:pt idx="5342">
                  <c:v>41762.852488425924</c:v>
                </c:pt>
                <c:pt idx="5343">
                  <c:v>41762.85255787037</c:v>
                </c:pt>
                <c:pt idx="5344">
                  <c:v>41762.85261574074</c:v>
                </c:pt>
                <c:pt idx="5345">
                  <c:v>41762.852673611109</c:v>
                </c:pt>
                <c:pt idx="5346">
                  <c:v>41762.852731481478</c:v>
                </c:pt>
                <c:pt idx="5347">
                  <c:v>41762.852800925924</c:v>
                </c:pt>
                <c:pt idx="5348">
                  <c:v>41762.852858796294</c:v>
                </c:pt>
                <c:pt idx="5349">
                  <c:v>41762.852916666663</c:v>
                </c:pt>
                <c:pt idx="5350">
                  <c:v>41762.852986111109</c:v>
                </c:pt>
                <c:pt idx="5351">
                  <c:v>41762.853043981479</c:v>
                </c:pt>
                <c:pt idx="5352">
                  <c:v>41762.853101851855</c:v>
                </c:pt>
                <c:pt idx="5353">
                  <c:v>41762.853171296294</c:v>
                </c:pt>
                <c:pt idx="5354">
                  <c:v>41762.853229166663</c:v>
                </c:pt>
                <c:pt idx="5355">
                  <c:v>41762.85328703704</c:v>
                </c:pt>
                <c:pt idx="5356">
                  <c:v>41762.853356481479</c:v>
                </c:pt>
                <c:pt idx="5357">
                  <c:v>41762.853414351855</c:v>
                </c:pt>
                <c:pt idx="5358">
                  <c:v>41762.853472222225</c:v>
                </c:pt>
                <c:pt idx="5359">
                  <c:v>41762.853530092594</c:v>
                </c:pt>
                <c:pt idx="5360">
                  <c:v>41762.85359953704</c:v>
                </c:pt>
                <c:pt idx="5361">
                  <c:v>41762.85365740741</c:v>
                </c:pt>
                <c:pt idx="5362">
                  <c:v>41762.853715277779</c:v>
                </c:pt>
                <c:pt idx="5363">
                  <c:v>41762.853784722225</c:v>
                </c:pt>
                <c:pt idx="5364">
                  <c:v>41762.853842592594</c:v>
                </c:pt>
                <c:pt idx="5365">
                  <c:v>41762.853900462964</c:v>
                </c:pt>
                <c:pt idx="5366">
                  <c:v>41762.85396990741</c:v>
                </c:pt>
                <c:pt idx="5367">
                  <c:v>41762.854027777779</c:v>
                </c:pt>
                <c:pt idx="5368">
                  <c:v>41762.854085648149</c:v>
                </c:pt>
                <c:pt idx="5369">
                  <c:v>41762.854155092595</c:v>
                </c:pt>
                <c:pt idx="5370">
                  <c:v>41762.854212962964</c:v>
                </c:pt>
                <c:pt idx="5371">
                  <c:v>41762.854270833333</c:v>
                </c:pt>
                <c:pt idx="5372">
                  <c:v>41762.854328703703</c:v>
                </c:pt>
                <c:pt idx="5373">
                  <c:v>41762.854398148149</c:v>
                </c:pt>
                <c:pt idx="5374">
                  <c:v>41762.854456018518</c:v>
                </c:pt>
                <c:pt idx="5375">
                  <c:v>41762.854513888888</c:v>
                </c:pt>
                <c:pt idx="5376">
                  <c:v>41762.854583333334</c:v>
                </c:pt>
                <c:pt idx="5377">
                  <c:v>41762.854641203703</c:v>
                </c:pt>
                <c:pt idx="5378">
                  <c:v>41762.854699074072</c:v>
                </c:pt>
                <c:pt idx="5379">
                  <c:v>41762.854768518519</c:v>
                </c:pt>
                <c:pt idx="5380">
                  <c:v>41762.854826388888</c:v>
                </c:pt>
                <c:pt idx="5381">
                  <c:v>41762.854884259257</c:v>
                </c:pt>
                <c:pt idx="5382">
                  <c:v>41762.854953703703</c:v>
                </c:pt>
                <c:pt idx="5383">
                  <c:v>41762.855011574073</c:v>
                </c:pt>
                <c:pt idx="5384">
                  <c:v>41762.855069444442</c:v>
                </c:pt>
                <c:pt idx="5385">
                  <c:v>41762.855138888888</c:v>
                </c:pt>
                <c:pt idx="5386">
                  <c:v>41762.855196759258</c:v>
                </c:pt>
                <c:pt idx="5387">
                  <c:v>41762.855254629627</c:v>
                </c:pt>
                <c:pt idx="5388">
                  <c:v>41762.855312500003</c:v>
                </c:pt>
                <c:pt idx="5389">
                  <c:v>41762.855381944442</c:v>
                </c:pt>
                <c:pt idx="5390">
                  <c:v>41762.855439814812</c:v>
                </c:pt>
                <c:pt idx="5391">
                  <c:v>41762.855497685188</c:v>
                </c:pt>
                <c:pt idx="5392">
                  <c:v>41762.855567129627</c:v>
                </c:pt>
                <c:pt idx="5393">
                  <c:v>41762.855624999997</c:v>
                </c:pt>
                <c:pt idx="5394">
                  <c:v>41762.855682870373</c:v>
                </c:pt>
                <c:pt idx="5395">
                  <c:v>41762.855752314812</c:v>
                </c:pt>
                <c:pt idx="5396">
                  <c:v>41762.855810185189</c:v>
                </c:pt>
                <c:pt idx="5397">
                  <c:v>41762.855868055558</c:v>
                </c:pt>
                <c:pt idx="5398">
                  <c:v>41762.855937499997</c:v>
                </c:pt>
                <c:pt idx="5399">
                  <c:v>41762.855995370373</c:v>
                </c:pt>
                <c:pt idx="5400">
                  <c:v>41762.856053240743</c:v>
                </c:pt>
                <c:pt idx="5401">
                  <c:v>41762.856111111112</c:v>
                </c:pt>
                <c:pt idx="5402">
                  <c:v>41762.856180555558</c:v>
                </c:pt>
                <c:pt idx="5403">
                  <c:v>41762.856238425928</c:v>
                </c:pt>
                <c:pt idx="5404">
                  <c:v>41762.856296296297</c:v>
                </c:pt>
                <c:pt idx="5405">
                  <c:v>41762.856365740743</c:v>
                </c:pt>
                <c:pt idx="5406">
                  <c:v>41762.856423611112</c:v>
                </c:pt>
                <c:pt idx="5407">
                  <c:v>41762.856481481482</c:v>
                </c:pt>
                <c:pt idx="5408">
                  <c:v>41762.856550925928</c:v>
                </c:pt>
                <c:pt idx="5409">
                  <c:v>41762.856608796297</c:v>
                </c:pt>
                <c:pt idx="5410">
                  <c:v>41762.856666666667</c:v>
                </c:pt>
                <c:pt idx="5411">
                  <c:v>41762.856736111113</c:v>
                </c:pt>
                <c:pt idx="5412">
                  <c:v>41762.856793981482</c:v>
                </c:pt>
                <c:pt idx="5413">
                  <c:v>41762.856851851851</c:v>
                </c:pt>
                <c:pt idx="5414">
                  <c:v>41762.856909722221</c:v>
                </c:pt>
                <c:pt idx="5415">
                  <c:v>41762.856979166667</c:v>
                </c:pt>
                <c:pt idx="5416">
                  <c:v>41762.857037037036</c:v>
                </c:pt>
                <c:pt idx="5417">
                  <c:v>41762.857094907406</c:v>
                </c:pt>
                <c:pt idx="5418">
                  <c:v>41762.857164351852</c:v>
                </c:pt>
                <c:pt idx="5419">
                  <c:v>41762.857222222221</c:v>
                </c:pt>
                <c:pt idx="5420">
                  <c:v>41762.85728009259</c:v>
                </c:pt>
                <c:pt idx="5421">
                  <c:v>41762.857349537036</c:v>
                </c:pt>
                <c:pt idx="5422">
                  <c:v>41762.857407407406</c:v>
                </c:pt>
                <c:pt idx="5423">
                  <c:v>41762.857465277775</c:v>
                </c:pt>
                <c:pt idx="5424">
                  <c:v>41762.857534722221</c:v>
                </c:pt>
                <c:pt idx="5425">
                  <c:v>41762.857592592591</c:v>
                </c:pt>
                <c:pt idx="5426">
                  <c:v>41762.85765046296</c:v>
                </c:pt>
                <c:pt idx="5427">
                  <c:v>41762.857708333337</c:v>
                </c:pt>
                <c:pt idx="5428">
                  <c:v>41762.857777777775</c:v>
                </c:pt>
                <c:pt idx="5429">
                  <c:v>41762.857835648145</c:v>
                </c:pt>
                <c:pt idx="5430">
                  <c:v>41762.857893518521</c:v>
                </c:pt>
                <c:pt idx="5431">
                  <c:v>41762.85796296296</c:v>
                </c:pt>
                <c:pt idx="5432">
                  <c:v>41762.858020833337</c:v>
                </c:pt>
                <c:pt idx="5433">
                  <c:v>41762.858078703706</c:v>
                </c:pt>
                <c:pt idx="5434">
                  <c:v>41762.858148148145</c:v>
                </c:pt>
                <c:pt idx="5435">
                  <c:v>41762.858206018522</c:v>
                </c:pt>
                <c:pt idx="5436">
                  <c:v>41762.858263888891</c:v>
                </c:pt>
                <c:pt idx="5437">
                  <c:v>41762.85833333333</c:v>
                </c:pt>
                <c:pt idx="5438">
                  <c:v>41762.858391203707</c:v>
                </c:pt>
                <c:pt idx="5439">
                  <c:v>41762.858449074076</c:v>
                </c:pt>
                <c:pt idx="5440">
                  <c:v>41762.858518518522</c:v>
                </c:pt>
                <c:pt idx="5441">
                  <c:v>41762.858576388891</c:v>
                </c:pt>
                <c:pt idx="5442">
                  <c:v>41762.858634259261</c:v>
                </c:pt>
                <c:pt idx="5443">
                  <c:v>41762.85869212963</c:v>
                </c:pt>
                <c:pt idx="5444">
                  <c:v>41762.858761574076</c:v>
                </c:pt>
                <c:pt idx="5445">
                  <c:v>41762.858819444446</c:v>
                </c:pt>
                <c:pt idx="5446">
                  <c:v>41762.858877314815</c:v>
                </c:pt>
                <c:pt idx="5447">
                  <c:v>41762.858946759261</c:v>
                </c:pt>
                <c:pt idx="5448">
                  <c:v>41762.85900462963</c:v>
                </c:pt>
                <c:pt idx="5449">
                  <c:v>41762.8590625</c:v>
                </c:pt>
                <c:pt idx="5450">
                  <c:v>41762.859131944446</c:v>
                </c:pt>
                <c:pt idx="5451">
                  <c:v>41762.859189814815</c:v>
                </c:pt>
                <c:pt idx="5452">
                  <c:v>41762.859247685185</c:v>
                </c:pt>
                <c:pt idx="5453">
                  <c:v>41762.859317129631</c:v>
                </c:pt>
                <c:pt idx="5454">
                  <c:v>41762.859375</c:v>
                </c:pt>
                <c:pt idx="5455">
                  <c:v>41762.859432870369</c:v>
                </c:pt>
                <c:pt idx="5456">
                  <c:v>41762.859490740739</c:v>
                </c:pt>
                <c:pt idx="5457">
                  <c:v>41762.859560185185</c:v>
                </c:pt>
                <c:pt idx="5458">
                  <c:v>41762.859618055554</c:v>
                </c:pt>
                <c:pt idx="5459">
                  <c:v>41762.859675925924</c:v>
                </c:pt>
                <c:pt idx="5460">
                  <c:v>41762.85974537037</c:v>
                </c:pt>
                <c:pt idx="5461">
                  <c:v>41762.859803240739</c:v>
                </c:pt>
                <c:pt idx="5462">
                  <c:v>41762.859861111108</c:v>
                </c:pt>
                <c:pt idx="5463">
                  <c:v>41762.859930555554</c:v>
                </c:pt>
                <c:pt idx="5464">
                  <c:v>41762.859988425924</c:v>
                </c:pt>
                <c:pt idx="5465">
                  <c:v>41762.860046296293</c:v>
                </c:pt>
                <c:pt idx="5466">
                  <c:v>41762.860115740739</c:v>
                </c:pt>
                <c:pt idx="5467">
                  <c:v>41762.860173611109</c:v>
                </c:pt>
                <c:pt idx="5468">
                  <c:v>41762.860231481478</c:v>
                </c:pt>
                <c:pt idx="5469">
                  <c:v>41762.860289351855</c:v>
                </c:pt>
                <c:pt idx="5470">
                  <c:v>41762.860358796293</c:v>
                </c:pt>
                <c:pt idx="5471">
                  <c:v>41762.86041666667</c:v>
                </c:pt>
                <c:pt idx="5472">
                  <c:v>41762.860474537039</c:v>
                </c:pt>
                <c:pt idx="5473">
                  <c:v>41762.860543981478</c:v>
                </c:pt>
                <c:pt idx="5474">
                  <c:v>41762.860601851855</c:v>
                </c:pt>
                <c:pt idx="5475">
                  <c:v>41762.860659722224</c:v>
                </c:pt>
                <c:pt idx="5476">
                  <c:v>41762.860729166663</c:v>
                </c:pt>
                <c:pt idx="5477">
                  <c:v>41762.86078703704</c:v>
                </c:pt>
                <c:pt idx="5478">
                  <c:v>41762.860844907409</c:v>
                </c:pt>
                <c:pt idx="5479">
                  <c:v>41762.860914351855</c:v>
                </c:pt>
                <c:pt idx="5480">
                  <c:v>41762.860972222225</c:v>
                </c:pt>
                <c:pt idx="5481">
                  <c:v>41762.861030092594</c:v>
                </c:pt>
                <c:pt idx="5482">
                  <c:v>41762.86109953704</c:v>
                </c:pt>
                <c:pt idx="5483">
                  <c:v>41762.861157407409</c:v>
                </c:pt>
                <c:pt idx="5484">
                  <c:v>41762.861215277779</c:v>
                </c:pt>
                <c:pt idx="5485">
                  <c:v>41762.861273148148</c:v>
                </c:pt>
                <c:pt idx="5486">
                  <c:v>41762.861342592594</c:v>
                </c:pt>
                <c:pt idx="5487">
                  <c:v>41762.861400462964</c:v>
                </c:pt>
                <c:pt idx="5488">
                  <c:v>41762.861458333333</c:v>
                </c:pt>
                <c:pt idx="5489">
                  <c:v>41762.861527777779</c:v>
                </c:pt>
                <c:pt idx="5490">
                  <c:v>41762.861585648148</c:v>
                </c:pt>
                <c:pt idx="5491">
                  <c:v>41762.861643518518</c:v>
                </c:pt>
                <c:pt idx="5492">
                  <c:v>41762.861712962964</c:v>
                </c:pt>
                <c:pt idx="5493">
                  <c:v>41762.861770833333</c:v>
                </c:pt>
                <c:pt idx="5494">
                  <c:v>41762.861828703702</c:v>
                </c:pt>
                <c:pt idx="5495">
                  <c:v>41762.861898148149</c:v>
                </c:pt>
                <c:pt idx="5496">
                  <c:v>41762.861956018518</c:v>
                </c:pt>
                <c:pt idx="5497">
                  <c:v>41762.862013888887</c:v>
                </c:pt>
                <c:pt idx="5498">
                  <c:v>41762.862071759257</c:v>
                </c:pt>
                <c:pt idx="5499">
                  <c:v>41762.862141203703</c:v>
                </c:pt>
                <c:pt idx="5500">
                  <c:v>41762.862199074072</c:v>
                </c:pt>
                <c:pt idx="5501">
                  <c:v>41762.862256944441</c:v>
                </c:pt>
                <c:pt idx="5502">
                  <c:v>41762.862326388888</c:v>
                </c:pt>
                <c:pt idx="5503">
                  <c:v>41762.862384259257</c:v>
                </c:pt>
                <c:pt idx="5504">
                  <c:v>41762.862442129626</c:v>
                </c:pt>
                <c:pt idx="5505">
                  <c:v>41762.862511574072</c:v>
                </c:pt>
                <c:pt idx="5506">
                  <c:v>41762.862569444442</c:v>
                </c:pt>
                <c:pt idx="5507">
                  <c:v>41762.862627314818</c:v>
                </c:pt>
                <c:pt idx="5508">
                  <c:v>41762.862696759257</c:v>
                </c:pt>
                <c:pt idx="5509">
                  <c:v>41762.862754629627</c:v>
                </c:pt>
                <c:pt idx="5510">
                  <c:v>41762.862812500003</c:v>
                </c:pt>
                <c:pt idx="5511">
                  <c:v>41762.862870370373</c:v>
                </c:pt>
                <c:pt idx="5512">
                  <c:v>41762.862939814811</c:v>
                </c:pt>
                <c:pt idx="5513">
                  <c:v>41762.862997685188</c:v>
                </c:pt>
                <c:pt idx="5514">
                  <c:v>41762.863055555557</c:v>
                </c:pt>
                <c:pt idx="5515">
                  <c:v>41762.863125000003</c:v>
                </c:pt>
                <c:pt idx="5516">
                  <c:v>41762.863182870373</c:v>
                </c:pt>
                <c:pt idx="5517">
                  <c:v>41762.863240740742</c:v>
                </c:pt>
                <c:pt idx="5518">
                  <c:v>41762.863310185188</c:v>
                </c:pt>
                <c:pt idx="5519">
                  <c:v>41762.863368055558</c:v>
                </c:pt>
                <c:pt idx="5520">
                  <c:v>41762.863425925927</c:v>
                </c:pt>
                <c:pt idx="5521">
                  <c:v>41762.863495370373</c:v>
                </c:pt>
                <c:pt idx="5522">
                  <c:v>41762.863553240742</c:v>
                </c:pt>
                <c:pt idx="5523">
                  <c:v>41762.863611111112</c:v>
                </c:pt>
                <c:pt idx="5524">
                  <c:v>41762.863680555558</c:v>
                </c:pt>
                <c:pt idx="5525">
                  <c:v>41762.863738425927</c:v>
                </c:pt>
                <c:pt idx="5526">
                  <c:v>41762.863796296297</c:v>
                </c:pt>
                <c:pt idx="5527">
                  <c:v>41762.863854166666</c:v>
                </c:pt>
                <c:pt idx="5528">
                  <c:v>41762.863923611112</c:v>
                </c:pt>
                <c:pt idx="5529">
                  <c:v>41762.863981481481</c:v>
                </c:pt>
                <c:pt idx="5530">
                  <c:v>41762.864039351851</c:v>
                </c:pt>
                <c:pt idx="5531">
                  <c:v>41762.864108796297</c:v>
                </c:pt>
                <c:pt idx="5532">
                  <c:v>41762.864166666666</c:v>
                </c:pt>
                <c:pt idx="5533">
                  <c:v>41762.864224537036</c:v>
                </c:pt>
                <c:pt idx="5534">
                  <c:v>41762.864293981482</c:v>
                </c:pt>
                <c:pt idx="5535">
                  <c:v>41762.864351851851</c:v>
                </c:pt>
                <c:pt idx="5536">
                  <c:v>41762.86440972222</c:v>
                </c:pt>
                <c:pt idx="5537">
                  <c:v>41762.864479166667</c:v>
                </c:pt>
                <c:pt idx="5538">
                  <c:v>41762.864537037036</c:v>
                </c:pt>
                <c:pt idx="5539">
                  <c:v>41762.864594907405</c:v>
                </c:pt>
                <c:pt idx="5540">
                  <c:v>41762.864652777775</c:v>
                </c:pt>
                <c:pt idx="5541">
                  <c:v>41762.864722222221</c:v>
                </c:pt>
                <c:pt idx="5542">
                  <c:v>41762.86478009259</c:v>
                </c:pt>
                <c:pt idx="5543">
                  <c:v>41762.864837962959</c:v>
                </c:pt>
                <c:pt idx="5544">
                  <c:v>41762.864907407406</c:v>
                </c:pt>
                <c:pt idx="5545">
                  <c:v>41762.864965277775</c:v>
                </c:pt>
                <c:pt idx="5546">
                  <c:v>41762.865023148152</c:v>
                </c:pt>
                <c:pt idx="5547">
                  <c:v>41762.86509259259</c:v>
                </c:pt>
                <c:pt idx="5548">
                  <c:v>41762.86515046296</c:v>
                </c:pt>
                <c:pt idx="5549">
                  <c:v>41762.865208333336</c:v>
                </c:pt>
                <c:pt idx="5550">
                  <c:v>41762.865277777775</c:v>
                </c:pt>
                <c:pt idx="5551">
                  <c:v>41762.865335648145</c:v>
                </c:pt>
                <c:pt idx="5552">
                  <c:v>41762.865393518521</c:v>
                </c:pt>
                <c:pt idx="5553">
                  <c:v>41762.865451388891</c:v>
                </c:pt>
                <c:pt idx="5554">
                  <c:v>41762.865520833337</c:v>
                </c:pt>
                <c:pt idx="5555">
                  <c:v>41762.865578703706</c:v>
                </c:pt>
                <c:pt idx="5556">
                  <c:v>41762.865636574075</c:v>
                </c:pt>
                <c:pt idx="5557">
                  <c:v>41762.865706018521</c:v>
                </c:pt>
                <c:pt idx="5558">
                  <c:v>41762.865763888891</c:v>
                </c:pt>
                <c:pt idx="5559">
                  <c:v>41762.86582175926</c:v>
                </c:pt>
                <c:pt idx="5560">
                  <c:v>41762.865891203706</c:v>
                </c:pt>
                <c:pt idx="5561">
                  <c:v>41762.865949074076</c:v>
                </c:pt>
                <c:pt idx="5562">
                  <c:v>41762.866006944445</c:v>
                </c:pt>
                <c:pt idx="5563">
                  <c:v>41762.866076388891</c:v>
                </c:pt>
                <c:pt idx="5564">
                  <c:v>41762.86613425926</c:v>
                </c:pt>
                <c:pt idx="5565">
                  <c:v>41762.86619212963</c:v>
                </c:pt>
                <c:pt idx="5566">
                  <c:v>41762.866249999999</c:v>
                </c:pt>
                <c:pt idx="5567">
                  <c:v>41762.866319444445</c:v>
                </c:pt>
                <c:pt idx="5568">
                  <c:v>41762.866377314815</c:v>
                </c:pt>
                <c:pt idx="5569">
                  <c:v>41762.866435185184</c:v>
                </c:pt>
                <c:pt idx="5570">
                  <c:v>41762.86650462963</c:v>
                </c:pt>
                <c:pt idx="5571">
                  <c:v>41762.866562499999</c:v>
                </c:pt>
                <c:pt idx="5572">
                  <c:v>41762.866620370369</c:v>
                </c:pt>
                <c:pt idx="5573">
                  <c:v>41762.866689814815</c:v>
                </c:pt>
                <c:pt idx="5574">
                  <c:v>41762.866747685184</c:v>
                </c:pt>
                <c:pt idx="5575">
                  <c:v>41762.866805555554</c:v>
                </c:pt>
                <c:pt idx="5576">
                  <c:v>41762.866875</c:v>
                </c:pt>
                <c:pt idx="5577">
                  <c:v>41762.866932870369</c:v>
                </c:pt>
                <c:pt idx="5578">
                  <c:v>41762.866990740738</c:v>
                </c:pt>
                <c:pt idx="5579">
                  <c:v>41762.867060185185</c:v>
                </c:pt>
                <c:pt idx="5580">
                  <c:v>41762.867118055554</c:v>
                </c:pt>
                <c:pt idx="5581">
                  <c:v>41762.867175925923</c:v>
                </c:pt>
                <c:pt idx="5582">
                  <c:v>41762.8672337963</c:v>
                </c:pt>
                <c:pt idx="5583">
                  <c:v>41762.867303240739</c:v>
                </c:pt>
                <c:pt idx="5584">
                  <c:v>41762.867361111108</c:v>
                </c:pt>
                <c:pt idx="5585">
                  <c:v>41762.867418981485</c:v>
                </c:pt>
                <c:pt idx="5586">
                  <c:v>41762.867488425924</c:v>
                </c:pt>
                <c:pt idx="5587">
                  <c:v>41762.867546296293</c:v>
                </c:pt>
                <c:pt idx="5588">
                  <c:v>41762.867604166669</c:v>
                </c:pt>
                <c:pt idx="5589">
                  <c:v>41762.867673611108</c:v>
                </c:pt>
                <c:pt idx="5590">
                  <c:v>41762.867731481485</c:v>
                </c:pt>
                <c:pt idx="5591">
                  <c:v>41762.867789351854</c:v>
                </c:pt>
                <c:pt idx="5592">
                  <c:v>41762.867858796293</c:v>
                </c:pt>
                <c:pt idx="5593">
                  <c:v>41762.86791666667</c:v>
                </c:pt>
                <c:pt idx="5594">
                  <c:v>41762.867974537039</c:v>
                </c:pt>
                <c:pt idx="5595">
                  <c:v>41762.868032407408</c:v>
                </c:pt>
                <c:pt idx="5596">
                  <c:v>41762.868101851855</c:v>
                </c:pt>
                <c:pt idx="5597">
                  <c:v>41762.868159722224</c:v>
                </c:pt>
                <c:pt idx="5598">
                  <c:v>41762.868217592593</c:v>
                </c:pt>
                <c:pt idx="5599">
                  <c:v>41762.868287037039</c:v>
                </c:pt>
                <c:pt idx="5600">
                  <c:v>41762.868344907409</c:v>
                </c:pt>
                <c:pt idx="5601">
                  <c:v>41762.868402777778</c:v>
                </c:pt>
                <c:pt idx="5602">
                  <c:v>41762.868472222224</c:v>
                </c:pt>
                <c:pt idx="5603">
                  <c:v>41762.868530092594</c:v>
                </c:pt>
                <c:pt idx="5604">
                  <c:v>41762.868587962963</c:v>
                </c:pt>
                <c:pt idx="5605">
                  <c:v>41762.868657407409</c:v>
                </c:pt>
                <c:pt idx="5606">
                  <c:v>41762.868715277778</c:v>
                </c:pt>
                <c:pt idx="5607">
                  <c:v>41762.868773148148</c:v>
                </c:pt>
                <c:pt idx="5608">
                  <c:v>41762.868831018517</c:v>
                </c:pt>
                <c:pt idx="5609">
                  <c:v>41762.868900462963</c:v>
                </c:pt>
                <c:pt idx="5610">
                  <c:v>41762.868958333333</c:v>
                </c:pt>
                <c:pt idx="5611">
                  <c:v>41762.869016203702</c:v>
                </c:pt>
                <c:pt idx="5612">
                  <c:v>41762.869085648148</c:v>
                </c:pt>
                <c:pt idx="5613">
                  <c:v>41762.869143518517</c:v>
                </c:pt>
                <c:pt idx="5614">
                  <c:v>41762.869201388887</c:v>
                </c:pt>
                <c:pt idx="5615">
                  <c:v>41762.869270833333</c:v>
                </c:pt>
                <c:pt idx="5616">
                  <c:v>41762.869328703702</c:v>
                </c:pt>
                <c:pt idx="5617">
                  <c:v>41762.869386574072</c:v>
                </c:pt>
                <c:pt idx="5618">
                  <c:v>41762.869456018518</c:v>
                </c:pt>
                <c:pt idx="5619">
                  <c:v>41762.869513888887</c:v>
                </c:pt>
                <c:pt idx="5620">
                  <c:v>41762.869571759256</c:v>
                </c:pt>
                <c:pt idx="5621">
                  <c:v>41762.869641203702</c:v>
                </c:pt>
                <c:pt idx="5622">
                  <c:v>41762.869699074072</c:v>
                </c:pt>
                <c:pt idx="5623">
                  <c:v>41762.869756944441</c:v>
                </c:pt>
                <c:pt idx="5624">
                  <c:v>41762.869814814818</c:v>
                </c:pt>
                <c:pt idx="5625">
                  <c:v>41762.869884259257</c:v>
                </c:pt>
                <c:pt idx="5626">
                  <c:v>41762.869942129626</c:v>
                </c:pt>
                <c:pt idx="5627">
                  <c:v>41762.870000000003</c:v>
                </c:pt>
                <c:pt idx="5628">
                  <c:v>41762.870069444441</c:v>
                </c:pt>
                <c:pt idx="5629">
                  <c:v>41762.870127314818</c:v>
                </c:pt>
                <c:pt idx="5630">
                  <c:v>41762.870185185187</c:v>
                </c:pt>
                <c:pt idx="5631">
                  <c:v>41762.870254629626</c:v>
                </c:pt>
                <c:pt idx="5632">
                  <c:v>41762.870312500003</c:v>
                </c:pt>
                <c:pt idx="5633">
                  <c:v>41762.870370370372</c:v>
                </c:pt>
                <c:pt idx="5634">
                  <c:v>41762.870439814818</c:v>
                </c:pt>
                <c:pt idx="5635">
                  <c:v>41762.870497685188</c:v>
                </c:pt>
                <c:pt idx="5636">
                  <c:v>41762.870555555557</c:v>
                </c:pt>
                <c:pt idx="5637">
                  <c:v>41762.870613425926</c:v>
                </c:pt>
                <c:pt idx="5638">
                  <c:v>41762.870682870373</c:v>
                </c:pt>
                <c:pt idx="5639">
                  <c:v>41762.870740740742</c:v>
                </c:pt>
                <c:pt idx="5640">
                  <c:v>41762.870798611111</c:v>
                </c:pt>
                <c:pt idx="5641">
                  <c:v>41762.870868055557</c:v>
                </c:pt>
                <c:pt idx="5642">
                  <c:v>41762.870925925927</c:v>
                </c:pt>
                <c:pt idx="5643">
                  <c:v>41762.870983796296</c:v>
                </c:pt>
                <c:pt idx="5644">
                  <c:v>41762.871053240742</c:v>
                </c:pt>
                <c:pt idx="5645">
                  <c:v>41762.871111111112</c:v>
                </c:pt>
                <c:pt idx="5646">
                  <c:v>41762.871168981481</c:v>
                </c:pt>
                <c:pt idx="5647">
                  <c:v>41762.871238425927</c:v>
                </c:pt>
                <c:pt idx="5648">
                  <c:v>41762.871296296296</c:v>
                </c:pt>
                <c:pt idx="5649">
                  <c:v>41762.871354166666</c:v>
                </c:pt>
                <c:pt idx="5650">
                  <c:v>41762.871412037035</c:v>
                </c:pt>
                <c:pt idx="5651">
                  <c:v>41762.871481481481</c:v>
                </c:pt>
                <c:pt idx="5652">
                  <c:v>41762.871539351851</c:v>
                </c:pt>
                <c:pt idx="5653">
                  <c:v>41762.87159722222</c:v>
                </c:pt>
                <c:pt idx="5654">
                  <c:v>41762.871666666666</c:v>
                </c:pt>
                <c:pt idx="5655">
                  <c:v>41762.871724537035</c:v>
                </c:pt>
                <c:pt idx="5656">
                  <c:v>41762.871782407405</c:v>
                </c:pt>
                <c:pt idx="5657">
                  <c:v>41762.871851851851</c:v>
                </c:pt>
                <c:pt idx="5658">
                  <c:v>41762.87190972222</c:v>
                </c:pt>
                <c:pt idx="5659">
                  <c:v>41762.871967592589</c:v>
                </c:pt>
                <c:pt idx="5660">
                  <c:v>41762.872037037036</c:v>
                </c:pt>
                <c:pt idx="5661">
                  <c:v>41762.872094907405</c:v>
                </c:pt>
                <c:pt idx="5662">
                  <c:v>41762.872152777774</c:v>
                </c:pt>
                <c:pt idx="5663">
                  <c:v>41762.87222222222</c:v>
                </c:pt>
                <c:pt idx="5664">
                  <c:v>41762.87228009259</c:v>
                </c:pt>
                <c:pt idx="5665">
                  <c:v>41762.872337962966</c:v>
                </c:pt>
                <c:pt idx="5666">
                  <c:v>41762.872395833336</c:v>
                </c:pt>
                <c:pt idx="5667">
                  <c:v>41762.872465277775</c:v>
                </c:pt>
                <c:pt idx="5668">
                  <c:v>41762.872523148151</c:v>
                </c:pt>
                <c:pt idx="5669">
                  <c:v>41762.872581018521</c:v>
                </c:pt>
                <c:pt idx="5670">
                  <c:v>41762.872650462959</c:v>
                </c:pt>
                <c:pt idx="5671">
                  <c:v>41762.872708333336</c:v>
                </c:pt>
                <c:pt idx="5672">
                  <c:v>41762.872766203705</c:v>
                </c:pt>
                <c:pt idx="5673">
                  <c:v>41762.872835648152</c:v>
                </c:pt>
                <c:pt idx="5674">
                  <c:v>41762.872893518521</c:v>
                </c:pt>
                <c:pt idx="5675">
                  <c:v>41762.87295138889</c:v>
                </c:pt>
                <c:pt idx="5676">
                  <c:v>41762.873020833336</c:v>
                </c:pt>
                <c:pt idx="5677">
                  <c:v>41762.873078703706</c:v>
                </c:pt>
                <c:pt idx="5678">
                  <c:v>41762.873136574075</c:v>
                </c:pt>
                <c:pt idx="5679">
                  <c:v>41762.873194444444</c:v>
                </c:pt>
                <c:pt idx="5680">
                  <c:v>41762.873263888891</c:v>
                </c:pt>
                <c:pt idx="5681">
                  <c:v>41762.87332175926</c:v>
                </c:pt>
                <c:pt idx="5682">
                  <c:v>41762.873379629629</c:v>
                </c:pt>
                <c:pt idx="5683">
                  <c:v>41762.873449074075</c:v>
                </c:pt>
                <c:pt idx="5684">
                  <c:v>41762.873506944445</c:v>
                </c:pt>
                <c:pt idx="5685">
                  <c:v>41762.873564814814</c:v>
                </c:pt>
                <c:pt idx="5686">
                  <c:v>41762.87363425926</c:v>
                </c:pt>
                <c:pt idx="5687">
                  <c:v>41762.873692129629</c:v>
                </c:pt>
                <c:pt idx="5688">
                  <c:v>41762.873749999999</c:v>
                </c:pt>
                <c:pt idx="5689">
                  <c:v>41762.873819444445</c:v>
                </c:pt>
                <c:pt idx="5690">
                  <c:v>41762.873877314814</c:v>
                </c:pt>
                <c:pt idx="5691">
                  <c:v>41762.873935185184</c:v>
                </c:pt>
                <c:pt idx="5692">
                  <c:v>41762.873993055553</c:v>
                </c:pt>
                <c:pt idx="5693">
                  <c:v>41762.874062499999</c:v>
                </c:pt>
                <c:pt idx="5694">
                  <c:v>41762.874120370368</c:v>
                </c:pt>
                <c:pt idx="5695">
                  <c:v>41762.874178240738</c:v>
                </c:pt>
                <c:pt idx="5696">
                  <c:v>41762.874247685184</c:v>
                </c:pt>
                <c:pt idx="5697">
                  <c:v>41762.874305555553</c:v>
                </c:pt>
                <c:pt idx="5698">
                  <c:v>41762.874363425923</c:v>
                </c:pt>
                <c:pt idx="5699">
                  <c:v>41762.874432870369</c:v>
                </c:pt>
                <c:pt idx="5700">
                  <c:v>41762.874490740738</c:v>
                </c:pt>
                <c:pt idx="5701">
                  <c:v>41762.874548611115</c:v>
                </c:pt>
                <c:pt idx="5702">
                  <c:v>41762.874618055554</c:v>
                </c:pt>
                <c:pt idx="5703">
                  <c:v>41762.874675925923</c:v>
                </c:pt>
                <c:pt idx="5704">
                  <c:v>41762.8747337963</c:v>
                </c:pt>
                <c:pt idx="5705">
                  <c:v>41762.874791666669</c:v>
                </c:pt>
                <c:pt idx="5706">
                  <c:v>41762.874861111108</c:v>
                </c:pt>
                <c:pt idx="5707">
                  <c:v>41762.874918981484</c:v>
                </c:pt>
                <c:pt idx="5708">
                  <c:v>41762.874976851854</c:v>
                </c:pt>
                <c:pt idx="5709">
                  <c:v>41762.8750462963</c:v>
                </c:pt>
                <c:pt idx="5710">
                  <c:v>41762.875104166669</c:v>
                </c:pt>
                <c:pt idx="5711">
                  <c:v>41762.875162037039</c:v>
                </c:pt>
                <c:pt idx="5712">
                  <c:v>41762.875231481485</c:v>
                </c:pt>
                <c:pt idx="5713">
                  <c:v>41762.875289351854</c:v>
                </c:pt>
                <c:pt idx="5714">
                  <c:v>41762.875347222223</c:v>
                </c:pt>
                <c:pt idx="5715">
                  <c:v>41762.875416666669</c:v>
                </c:pt>
                <c:pt idx="5716">
                  <c:v>41762.875474537039</c:v>
                </c:pt>
                <c:pt idx="5717">
                  <c:v>41762.875532407408</c:v>
                </c:pt>
                <c:pt idx="5718">
                  <c:v>41762.875601851854</c:v>
                </c:pt>
                <c:pt idx="5719">
                  <c:v>41762.875659722224</c:v>
                </c:pt>
                <c:pt idx="5720">
                  <c:v>41762.875717592593</c:v>
                </c:pt>
                <c:pt idx="5721">
                  <c:v>41762.875775462962</c:v>
                </c:pt>
                <c:pt idx="5722">
                  <c:v>41762.875844907408</c:v>
                </c:pt>
                <c:pt idx="5723">
                  <c:v>41762.875902777778</c:v>
                </c:pt>
                <c:pt idx="5724">
                  <c:v>41762.875960648147</c:v>
                </c:pt>
                <c:pt idx="5725">
                  <c:v>41762.876030092593</c:v>
                </c:pt>
                <c:pt idx="5726">
                  <c:v>41762.876087962963</c:v>
                </c:pt>
                <c:pt idx="5727">
                  <c:v>41762.876145833332</c:v>
                </c:pt>
                <c:pt idx="5728">
                  <c:v>41762.876215277778</c:v>
                </c:pt>
                <c:pt idx="5729">
                  <c:v>41762.876273148147</c:v>
                </c:pt>
                <c:pt idx="5730">
                  <c:v>41762.876331018517</c:v>
                </c:pt>
                <c:pt idx="5731">
                  <c:v>41762.876400462963</c:v>
                </c:pt>
                <c:pt idx="5732">
                  <c:v>41762.876458333332</c:v>
                </c:pt>
                <c:pt idx="5733">
                  <c:v>41762.876516203702</c:v>
                </c:pt>
                <c:pt idx="5734">
                  <c:v>41762.876574074071</c:v>
                </c:pt>
                <c:pt idx="5735">
                  <c:v>41762.876643518517</c:v>
                </c:pt>
                <c:pt idx="5736">
                  <c:v>41762.876701388886</c:v>
                </c:pt>
                <c:pt idx="5737">
                  <c:v>41762.876759259256</c:v>
                </c:pt>
                <c:pt idx="5738">
                  <c:v>41762.876828703702</c:v>
                </c:pt>
                <c:pt idx="5739">
                  <c:v>41762.876886574071</c:v>
                </c:pt>
                <c:pt idx="5740">
                  <c:v>41762.876944444448</c:v>
                </c:pt>
                <c:pt idx="5741">
                  <c:v>41762.877013888887</c:v>
                </c:pt>
                <c:pt idx="5742">
                  <c:v>41762.877071759256</c:v>
                </c:pt>
                <c:pt idx="5743">
                  <c:v>41762.877129629633</c:v>
                </c:pt>
                <c:pt idx="5744">
                  <c:v>41762.877199074072</c:v>
                </c:pt>
                <c:pt idx="5745">
                  <c:v>41762.877256944441</c:v>
                </c:pt>
                <c:pt idx="5746">
                  <c:v>41762.877314814818</c:v>
                </c:pt>
                <c:pt idx="5747">
                  <c:v>41762.877372685187</c:v>
                </c:pt>
                <c:pt idx="5748">
                  <c:v>41762.877442129633</c:v>
                </c:pt>
                <c:pt idx="5749">
                  <c:v>41762.877500000002</c:v>
                </c:pt>
                <c:pt idx="5750">
                  <c:v>41762.877557870372</c:v>
                </c:pt>
                <c:pt idx="5751">
                  <c:v>41762.877627314818</c:v>
                </c:pt>
                <c:pt idx="5752">
                  <c:v>41762.877685185187</c:v>
                </c:pt>
                <c:pt idx="5753">
                  <c:v>41762.877743055556</c:v>
                </c:pt>
                <c:pt idx="5754">
                  <c:v>41762.877812500003</c:v>
                </c:pt>
                <c:pt idx="5755">
                  <c:v>41762.877870370372</c:v>
                </c:pt>
                <c:pt idx="5756">
                  <c:v>41762.877928240741</c:v>
                </c:pt>
                <c:pt idx="5757">
                  <c:v>41762.877997685187</c:v>
                </c:pt>
                <c:pt idx="5758">
                  <c:v>41762.878055555557</c:v>
                </c:pt>
                <c:pt idx="5759">
                  <c:v>41762.878113425926</c:v>
                </c:pt>
                <c:pt idx="5760">
                  <c:v>41762.878171296295</c:v>
                </c:pt>
                <c:pt idx="5761">
                  <c:v>41762.878240740742</c:v>
                </c:pt>
                <c:pt idx="5762">
                  <c:v>41762.878298611111</c:v>
                </c:pt>
                <c:pt idx="5763">
                  <c:v>41762.87835648148</c:v>
                </c:pt>
                <c:pt idx="5764">
                  <c:v>41762.878425925926</c:v>
                </c:pt>
                <c:pt idx="5765">
                  <c:v>41762.878483796296</c:v>
                </c:pt>
                <c:pt idx="5766">
                  <c:v>41762.878541666665</c:v>
                </c:pt>
                <c:pt idx="5767">
                  <c:v>41762.878611111111</c:v>
                </c:pt>
                <c:pt idx="5768">
                  <c:v>41762.878668981481</c:v>
                </c:pt>
                <c:pt idx="5769">
                  <c:v>41762.87872685185</c:v>
                </c:pt>
                <c:pt idx="5770">
                  <c:v>41762.878796296296</c:v>
                </c:pt>
                <c:pt idx="5771">
                  <c:v>41762.878854166665</c:v>
                </c:pt>
                <c:pt idx="5772">
                  <c:v>41762.878912037035</c:v>
                </c:pt>
                <c:pt idx="5773">
                  <c:v>41762.878981481481</c:v>
                </c:pt>
                <c:pt idx="5774">
                  <c:v>41762.87903935185</c:v>
                </c:pt>
                <c:pt idx="5775">
                  <c:v>41762.87909722222</c:v>
                </c:pt>
                <c:pt idx="5776">
                  <c:v>41762.879155092596</c:v>
                </c:pt>
                <c:pt idx="5777">
                  <c:v>41762.879224537035</c:v>
                </c:pt>
                <c:pt idx="5778">
                  <c:v>41762.879282407404</c:v>
                </c:pt>
                <c:pt idx="5779">
                  <c:v>41762.879340277781</c:v>
                </c:pt>
                <c:pt idx="5780">
                  <c:v>41762.87940972222</c:v>
                </c:pt>
                <c:pt idx="5781">
                  <c:v>41762.879467592589</c:v>
                </c:pt>
                <c:pt idx="5782">
                  <c:v>41762.879525462966</c:v>
                </c:pt>
                <c:pt idx="5783">
                  <c:v>41762.879594907405</c:v>
                </c:pt>
                <c:pt idx="5784">
                  <c:v>41762.879652777781</c:v>
                </c:pt>
                <c:pt idx="5785">
                  <c:v>41762.879710648151</c:v>
                </c:pt>
                <c:pt idx="5786">
                  <c:v>41762.879780092589</c:v>
                </c:pt>
                <c:pt idx="5787">
                  <c:v>41762.879837962966</c:v>
                </c:pt>
                <c:pt idx="5788">
                  <c:v>41762.879895833335</c:v>
                </c:pt>
                <c:pt idx="5789">
                  <c:v>41762.879953703705</c:v>
                </c:pt>
                <c:pt idx="5790">
                  <c:v>41762.880023148151</c:v>
                </c:pt>
                <c:pt idx="5791">
                  <c:v>41762.88008101852</c:v>
                </c:pt>
                <c:pt idx="5792">
                  <c:v>41762.88013888889</c:v>
                </c:pt>
                <c:pt idx="5793">
                  <c:v>41762.880208333336</c:v>
                </c:pt>
                <c:pt idx="5794">
                  <c:v>41762.880266203705</c:v>
                </c:pt>
                <c:pt idx="5795">
                  <c:v>41762.880324074074</c:v>
                </c:pt>
                <c:pt idx="5796">
                  <c:v>41762.880393518521</c:v>
                </c:pt>
                <c:pt idx="5797">
                  <c:v>41762.88045138889</c:v>
                </c:pt>
                <c:pt idx="5798">
                  <c:v>41762.880509259259</c:v>
                </c:pt>
                <c:pt idx="5799">
                  <c:v>41762.880578703705</c:v>
                </c:pt>
                <c:pt idx="5800">
                  <c:v>41762.880636574075</c:v>
                </c:pt>
                <c:pt idx="5801">
                  <c:v>41762.880694444444</c:v>
                </c:pt>
                <c:pt idx="5802">
                  <c:v>41762.880752314813</c:v>
                </c:pt>
                <c:pt idx="5803">
                  <c:v>41762.88082175926</c:v>
                </c:pt>
                <c:pt idx="5804">
                  <c:v>41762.880879629629</c:v>
                </c:pt>
                <c:pt idx="5805">
                  <c:v>41762.880937499998</c:v>
                </c:pt>
                <c:pt idx="5806">
                  <c:v>41762.881006944444</c:v>
                </c:pt>
                <c:pt idx="5807">
                  <c:v>41762.881064814814</c:v>
                </c:pt>
                <c:pt idx="5808">
                  <c:v>41762.881122685183</c:v>
                </c:pt>
                <c:pt idx="5809">
                  <c:v>41762.881192129629</c:v>
                </c:pt>
                <c:pt idx="5810">
                  <c:v>41762.881249999999</c:v>
                </c:pt>
                <c:pt idx="5811">
                  <c:v>41762.881307870368</c:v>
                </c:pt>
                <c:pt idx="5812">
                  <c:v>41762.881377314814</c:v>
                </c:pt>
                <c:pt idx="5813">
                  <c:v>41762.881435185183</c:v>
                </c:pt>
                <c:pt idx="5814">
                  <c:v>41762.881493055553</c:v>
                </c:pt>
                <c:pt idx="5815">
                  <c:v>41762.881562499999</c:v>
                </c:pt>
                <c:pt idx="5816">
                  <c:v>41762.881620370368</c:v>
                </c:pt>
                <c:pt idx="5817">
                  <c:v>41762.881678240738</c:v>
                </c:pt>
                <c:pt idx="5818">
                  <c:v>41762.881736111114</c:v>
                </c:pt>
                <c:pt idx="5819">
                  <c:v>41762.881805555553</c:v>
                </c:pt>
                <c:pt idx="5820">
                  <c:v>41762.881863425922</c:v>
                </c:pt>
                <c:pt idx="5821">
                  <c:v>41762.881921296299</c:v>
                </c:pt>
                <c:pt idx="5822">
                  <c:v>41762.881990740738</c:v>
                </c:pt>
                <c:pt idx="5823">
                  <c:v>41762.882048611114</c:v>
                </c:pt>
                <c:pt idx="5824">
                  <c:v>41762.882106481484</c:v>
                </c:pt>
                <c:pt idx="5825">
                  <c:v>41762.882175925923</c:v>
                </c:pt>
                <c:pt idx="5826">
                  <c:v>41762.882233796299</c:v>
                </c:pt>
                <c:pt idx="5827">
                  <c:v>41762.882291666669</c:v>
                </c:pt>
                <c:pt idx="5828">
                  <c:v>41762.882361111115</c:v>
                </c:pt>
                <c:pt idx="5829">
                  <c:v>41762.882418981484</c:v>
                </c:pt>
                <c:pt idx="5830">
                  <c:v>41762.882476851853</c:v>
                </c:pt>
                <c:pt idx="5831">
                  <c:v>41762.882534722223</c:v>
                </c:pt>
                <c:pt idx="5832">
                  <c:v>41762.882604166669</c:v>
                </c:pt>
                <c:pt idx="5833">
                  <c:v>41762.882662037038</c:v>
                </c:pt>
                <c:pt idx="5834">
                  <c:v>41762.882719907408</c:v>
                </c:pt>
                <c:pt idx="5835">
                  <c:v>41762.882789351854</c:v>
                </c:pt>
                <c:pt idx="5836">
                  <c:v>41762.882847222223</c:v>
                </c:pt>
                <c:pt idx="5837">
                  <c:v>41762.882905092592</c:v>
                </c:pt>
                <c:pt idx="5838">
                  <c:v>41762.882974537039</c:v>
                </c:pt>
                <c:pt idx="5839">
                  <c:v>41762.883032407408</c:v>
                </c:pt>
                <c:pt idx="5840">
                  <c:v>41762.883090277777</c:v>
                </c:pt>
                <c:pt idx="5841">
                  <c:v>41762.883159722223</c:v>
                </c:pt>
                <c:pt idx="5842">
                  <c:v>41762.883217592593</c:v>
                </c:pt>
                <c:pt idx="5843">
                  <c:v>41762.883275462962</c:v>
                </c:pt>
                <c:pt idx="5844">
                  <c:v>41762.883333333331</c:v>
                </c:pt>
                <c:pt idx="5845">
                  <c:v>41762.883402777778</c:v>
                </c:pt>
                <c:pt idx="5846">
                  <c:v>41762.883460648147</c:v>
                </c:pt>
                <c:pt idx="5847">
                  <c:v>41762.883518518516</c:v>
                </c:pt>
                <c:pt idx="5848">
                  <c:v>41762.883587962962</c:v>
                </c:pt>
                <c:pt idx="5849">
                  <c:v>41762.883645833332</c:v>
                </c:pt>
                <c:pt idx="5850">
                  <c:v>41762.883703703701</c:v>
                </c:pt>
                <c:pt idx="5851">
                  <c:v>41762.883773148147</c:v>
                </c:pt>
                <c:pt idx="5852">
                  <c:v>41762.883831018517</c:v>
                </c:pt>
                <c:pt idx="5853">
                  <c:v>41762.883888888886</c:v>
                </c:pt>
                <c:pt idx="5854">
                  <c:v>41762.883958333332</c:v>
                </c:pt>
                <c:pt idx="5855">
                  <c:v>41762.884016203701</c:v>
                </c:pt>
                <c:pt idx="5856">
                  <c:v>41762.884074074071</c:v>
                </c:pt>
                <c:pt idx="5857">
                  <c:v>41762.884131944447</c:v>
                </c:pt>
                <c:pt idx="5858">
                  <c:v>41762.884201388886</c:v>
                </c:pt>
                <c:pt idx="5859">
                  <c:v>41762.884259259263</c:v>
                </c:pt>
                <c:pt idx="5860">
                  <c:v>41762.884317129632</c:v>
                </c:pt>
                <c:pt idx="5861">
                  <c:v>41762.884386574071</c:v>
                </c:pt>
                <c:pt idx="5862">
                  <c:v>41762.884444444448</c:v>
                </c:pt>
                <c:pt idx="5863">
                  <c:v>41762.884502314817</c:v>
                </c:pt>
                <c:pt idx="5864">
                  <c:v>41762.884571759256</c:v>
                </c:pt>
                <c:pt idx="5865">
                  <c:v>41762.884629629632</c:v>
                </c:pt>
                <c:pt idx="5866">
                  <c:v>41762.884687500002</c:v>
                </c:pt>
                <c:pt idx="5867">
                  <c:v>41762.884756944448</c:v>
                </c:pt>
                <c:pt idx="5868">
                  <c:v>41762.884814814817</c:v>
                </c:pt>
                <c:pt idx="5869">
                  <c:v>41762.884872685187</c:v>
                </c:pt>
                <c:pt idx="5870">
                  <c:v>41762.884942129633</c:v>
                </c:pt>
                <c:pt idx="5871">
                  <c:v>41762.885000000002</c:v>
                </c:pt>
                <c:pt idx="5872">
                  <c:v>41762.885057870371</c:v>
                </c:pt>
                <c:pt idx="5873">
                  <c:v>41762.885115740741</c:v>
                </c:pt>
                <c:pt idx="5874">
                  <c:v>41762.885185185187</c:v>
                </c:pt>
                <c:pt idx="5875">
                  <c:v>41762.885243055556</c:v>
                </c:pt>
                <c:pt idx="5876">
                  <c:v>41762.885300925926</c:v>
                </c:pt>
                <c:pt idx="5877">
                  <c:v>41762.885370370372</c:v>
                </c:pt>
                <c:pt idx="5878">
                  <c:v>41762.885428240741</c:v>
                </c:pt>
                <c:pt idx="5879">
                  <c:v>41762.88548611111</c:v>
                </c:pt>
                <c:pt idx="5880">
                  <c:v>41762.885555555556</c:v>
                </c:pt>
                <c:pt idx="5881">
                  <c:v>41762.885613425926</c:v>
                </c:pt>
                <c:pt idx="5882">
                  <c:v>41762.885671296295</c:v>
                </c:pt>
                <c:pt idx="5883">
                  <c:v>41762.885740740741</c:v>
                </c:pt>
                <c:pt idx="5884">
                  <c:v>41762.885798611111</c:v>
                </c:pt>
                <c:pt idx="5885">
                  <c:v>41762.88585648148</c:v>
                </c:pt>
                <c:pt idx="5886">
                  <c:v>41762.885914351849</c:v>
                </c:pt>
                <c:pt idx="5887">
                  <c:v>41762.885983796295</c:v>
                </c:pt>
                <c:pt idx="5888">
                  <c:v>41762.886041666665</c:v>
                </c:pt>
                <c:pt idx="5889">
                  <c:v>41762.886099537034</c:v>
                </c:pt>
                <c:pt idx="5890">
                  <c:v>41762.88616898148</c:v>
                </c:pt>
                <c:pt idx="5891">
                  <c:v>41762.88622685185</c:v>
                </c:pt>
                <c:pt idx="5892">
                  <c:v>41762.886284722219</c:v>
                </c:pt>
                <c:pt idx="5893">
                  <c:v>41762.886354166665</c:v>
                </c:pt>
                <c:pt idx="5894">
                  <c:v>41762.886412037034</c:v>
                </c:pt>
                <c:pt idx="5895">
                  <c:v>41762.886469907404</c:v>
                </c:pt>
                <c:pt idx="5896">
                  <c:v>41762.88653935185</c:v>
                </c:pt>
                <c:pt idx="5897">
                  <c:v>41762.886597222219</c:v>
                </c:pt>
                <c:pt idx="5898">
                  <c:v>41762.886655092596</c:v>
                </c:pt>
                <c:pt idx="5899">
                  <c:v>41762.886712962965</c:v>
                </c:pt>
                <c:pt idx="5900">
                  <c:v>41762.886782407404</c:v>
                </c:pt>
                <c:pt idx="5901">
                  <c:v>41762.886840277781</c:v>
                </c:pt>
                <c:pt idx="5902">
                  <c:v>41762.88689814815</c:v>
                </c:pt>
                <c:pt idx="5903">
                  <c:v>41762.886967592596</c:v>
                </c:pt>
                <c:pt idx="5904">
                  <c:v>41762.887025462966</c:v>
                </c:pt>
                <c:pt idx="5905">
                  <c:v>41762.887083333335</c:v>
                </c:pt>
                <c:pt idx="5906">
                  <c:v>41762.887152777781</c:v>
                </c:pt>
                <c:pt idx="5907">
                  <c:v>41762.88721064815</c:v>
                </c:pt>
                <c:pt idx="5908">
                  <c:v>41762.88726851852</c:v>
                </c:pt>
                <c:pt idx="5909">
                  <c:v>41762.887337962966</c:v>
                </c:pt>
                <c:pt idx="5910">
                  <c:v>41762.887395833335</c:v>
                </c:pt>
                <c:pt idx="5911">
                  <c:v>41762.887453703705</c:v>
                </c:pt>
                <c:pt idx="5912">
                  <c:v>41762.887523148151</c:v>
                </c:pt>
                <c:pt idx="5913">
                  <c:v>41762.88758101852</c:v>
                </c:pt>
                <c:pt idx="5914">
                  <c:v>41762.887638888889</c:v>
                </c:pt>
                <c:pt idx="5915">
                  <c:v>41762.887696759259</c:v>
                </c:pt>
                <c:pt idx="5916">
                  <c:v>41762.887766203705</c:v>
                </c:pt>
                <c:pt idx="5917">
                  <c:v>41762.887824074074</c:v>
                </c:pt>
                <c:pt idx="5918">
                  <c:v>41762.887881944444</c:v>
                </c:pt>
                <c:pt idx="5919">
                  <c:v>41762.88795138889</c:v>
                </c:pt>
                <c:pt idx="5920">
                  <c:v>41762.888009259259</c:v>
                </c:pt>
                <c:pt idx="5921">
                  <c:v>41762.888067129628</c:v>
                </c:pt>
                <c:pt idx="5922">
                  <c:v>41762.888136574074</c:v>
                </c:pt>
                <c:pt idx="5923">
                  <c:v>41762.888194444444</c:v>
                </c:pt>
                <c:pt idx="5924">
                  <c:v>41762.888252314813</c:v>
                </c:pt>
                <c:pt idx="5925">
                  <c:v>41762.888321759259</c:v>
                </c:pt>
                <c:pt idx="5926">
                  <c:v>41762.888379629629</c:v>
                </c:pt>
                <c:pt idx="5927">
                  <c:v>41762.888437499998</c:v>
                </c:pt>
                <c:pt idx="5928">
                  <c:v>41762.888495370367</c:v>
                </c:pt>
                <c:pt idx="5929">
                  <c:v>41762.888564814813</c:v>
                </c:pt>
                <c:pt idx="5930">
                  <c:v>41762.888622685183</c:v>
                </c:pt>
                <c:pt idx="5931">
                  <c:v>41762.888680555552</c:v>
                </c:pt>
                <c:pt idx="5932">
                  <c:v>41762.888749999998</c:v>
                </c:pt>
                <c:pt idx="5933">
                  <c:v>41762.888807870368</c:v>
                </c:pt>
                <c:pt idx="5934">
                  <c:v>41762.888865740744</c:v>
                </c:pt>
                <c:pt idx="5935">
                  <c:v>41762.888935185183</c:v>
                </c:pt>
                <c:pt idx="5936">
                  <c:v>41762.888993055552</c:v>
                </c:pt>
                <c:pt idx="5937">
                  <c:v>41762.889050925929</c:v>
                </c:pt>
                <c:pt idx="5938">
                  <c:v>41762.889120370368</c:v>
                </c:pt>
                <c:pt idx="5939">
                  <c:v>41762.889178240737</c:v>
                </c:pt>
                <c:pt idx="5940">
                  <c:v>41762.889236111114</c:v>
                </c:pt>
                <c:pt idx="5941">
                  <c:v>41762.889293981483</c:v>
                </c:pt>
                <c:pt idx="5942">
                  <c:v>41762.889363425929</c:v>
                </c:pt>
                <c:pt idx="5943">
                  <c:v>41762.889421296299</c:v>
                </c:pt>
                <c:pt idx="5944">
                  <c:v>41762.889479166668</c:v>
                </c:pt>
                <c:pt idx="5945">
                  <c:v>41762.889548611114</c:v>
                </c:pt>
                <c:pt idx="5946">
                  <c:v>41762.889606481483</c:v>
                </c:pt>
                <c:pt idx="5947">
                  <c:v>41762.889664351853</c:v>
                </c:pt>
                <c:pt idx="5948">
                  <c:v>41762.889733796299</c:v>
                </c:pt>
                <c:pt idx="5949">
                  <c:v>41762.889791666668</c:v>
                </c:pt>
                <c:pt idx="5950">
                  <c:v>41762.889849537038</c:v>
                </c:pt>
                <c:pt idx="5951">
                  <c:v>41762.889918981484</c:v>
                </c:pt>
                <c:pt idx="5952">
                  <c:v>41762.889976851853</c:v>
                </c:pt>
                <c:pt idx="5953">
                  <c:v>41762.890034722222</c:v>
                </c:pt>
                <c:pt idx="5954">
                  <c:v>41762.890104166669</c:v>
                </c:pt>
                <c:pt idx="5955">
                  <c:v>41762.890162037038</c:v>
                </c:pt>
                <c:pt idx="5956">
                  <c:v>41762.890219907407</c:v>
                </c:pt>
                <c:pt idx="5957">
                  <c:v>41762.890277777777</c:v>
                </c:pt>
                <c:pt idx="5958">
                  <c:v>41762.890347222223</c:v>
                </c:pt>
                <c:pt idx="5959">
                  <c:v>41762.890405092592</c:v>
                </c:pt>
                <c:pt idx="5960">
                  <c:v>41762.890462962961</c:v>
                </c:pt>
                <c:pt idx="5961">
                  <c:v>41762.890532407408</c:v>
                </c:pt>
                <c:pt idx="5962">
                  <c:v>41762.890590277777</c:v>
                </c:pt>
                <c:pt idx="5963">
                  <c:v>41762.890648148146</c:v>
                </c:pt>
                <c:pt idx="5964">
                  <c:v>41762.890717592592</c:v>
                </c:pt>
                <c:pt idx="5965">
                  <c:v>41762.890775462962</c:v>
                </c:pt>
                <c:pt idx="5966">
                  <c:v>41762.890833333331</c:v>
                </c:pt>
                <c:pt idx="5967">
                  <c:v>41762.890902777777</c:v>
                </c:pt>
                <c:pt idx="5968">
                  <c:v>41762.890960648147</c:v>
                </c:pt>
                <c:pt idx="5969">
                  <c:v>41762.891018518516</c:v>
                </c:pt>
                <c:pt idx="5970">
                  <c:v>41762.891076388885</c:v>
                </c:pt>
                <c:pt idx="5971">
                  <c:v>41762.891145833331</c:v>
                </c:pt>
                <c:pt idx="5972">
                  <c:v>41762.891203703701</c:v>
                </c:pt>
                <c:pt idx="5973">
                  <c:v>41762.891261574077</c:v>
                </c:pt>
                <c:pt idx="5974">
                  <c:v>41762.891331018516</c:v>
                </c:pt>
                <c:pt idx="5975">
                  <c:v>41762.891388888886</c:v>
                </c:pt>
                <c:pt idx="5976">
                  <c:v>41762.891446759262</c:v>
                </c:pt>
                <c:pt idx="5977">
                  <c:v>41762.891516203701</c:v>
                </c:pt>
                <c:pt idx="5978">
                  <c:v>41762.891574074078</c:v>
                </c:pt>
                <c:pt idx="5979">
                  <c:v>41762.891631944447</c:v>
                </c:pt>
                <c:pt idx="5980">
                  <c:v>41762.891701388886</c:v>
                </c:pt>
                <c:pt idx="5981">
                  <c:v>41762.891759259262</c:v>
                </c:pt>
                <c:pt idx="5982">
                  <c:v>41762.891817129632</c:v>
                </c:pt>
                <c:pt idx="5983">
                  <c:v>41762.891875000001</c:v>
                </c:pt>
                <c:pt idx="5984">
                  <c:v>41762.891944444447</c:v>
                </c:pt>
                <c:pt idx="5985">
                  <c:v>41762.892002314817</c:v>
                </c:pt>
                <c:pt idx="5986">
                  <c:v>41762.892060185186</c:v>
                </c:pt>
                <c:pt idx="5987">
                  <c:v>41762.892129629632</c:v>
                </c:pt>
                <c:pt idx="5988">
                  <c:v>41762.892187500001</c:v>
                </c:pt>
                <c:pt idx="5989">
                  <c:v>41762.892245370371</c:v>
                </c:pt>
                <c:pt idx="5990">
                  <c:v>41762.892314814817</c:v>
                </c:pt>
                <c:pt idx="5991">
                  <c:v>41762.892372685186</c:v>
                </c:pt>
                <c:pt idx="5992">
                  <c:v>41762.892430555556</c:v>
                </c:pt>
                <c:pt idx="5993">
                  <c:v>41762.892500000002</c:v>
                </c:pt>
                <c:pt idx="5994">
                  <c:v>41762.892557870371</c:v>
                </c:pt>
                <c:pt idx="5995">
                  <c:v>41762.89261574074</c:v>
                </c:pt>
                <c:pt idx="5996">
                  <c:v>41762.89267361111</c:v>
                </c:pt>
                <c:pt idx="5997">
                  <c:v>41762.892743055556</c:v>
                </c:pt>
                <c:pt idx="5998">
                  <c:v>41762.892800925925</c:v>
                </c:pt>
                <c:pt idx="5999">
                  <c:v>41762.892858796295</c:v>
                </c:pt>
                <c:pt idx="6000">
                  <c:v>41762.892928240741</c:v>
                </c:pt>
                <c:pt idx="6001">
                  <c:v>41762.89298611111</c:v>
                </c:pt>
                <c:pt idx="6002">
                  <c:v>41762.893043981479</c:v>
                </c:pt>
                <c:pt idx="6003">
                  <c:v>41762.893113425926</c:v>
                </c:pt>
                <c:pt idx="6004">
                  <c:v>41762.893171296295</c:v>
                </c:pt>
                <c:pt idx="6005">
                  <c:v>41762.893229166664</c:v>
                </c:pt>
                <c:pt idx="6006">
                  <c:v>41762.89329861111</c:v>
                </c:pt>
                <c:pt idx="6007">
                  <c:v>41762.89335648148</c:v>
                </c:pt>
                <c:pt idx="6008">
                  <c:v>41762.893414351849</c:v>
                </c:pt>
                <c:pt idx="6009">
                  <c:v>41762.893483796295</c:v>
                </c:pt>
                <c:pt idx="6010">
                  <c:v>41762.893541666665</c:v>
                </c:pt>
                <c:pt idx="6011">
                  <c:v>41762.893599537034</c:v>
                </c:pt>
                <c:pt idx="6012">
                  <c:v>41762.893657407411</c:v>
                </c:pt>
                <c:pt idx="6013">
                  <c:v>41762.893726851849</c:v>
                </c:pt>
                <c:pt idx="6014">
                  <c:v>41762.893784722219</c:v>
                </c:pt>
                <c:pt idx="6015">
                  <c:v>41762.893842592595</c:v>
                </c:pt>
                <c:pt idx="6016">
                  <c:v>41762.893912037034</c:v>
                </c:pt>
                <c:pt idx="6017">
                  <c:v>41762.893969907411</c:v>
                </c:pt>
                <c:pt idx="6018">
                  <c:v>41762.89402777778</c:v>
                </c:pt>
                <c:pt idx="6019">
                  <c:v>41762.894097222219</c:v>
                </c:pt>
                <c:pt idx="6020">
                  <c:v>41762.894155092596</c:v>
                </c:pt>
                <c:pt idx="6021">
                  <c:v>41762.894212962965</c:v>
                </c:pt>
                <c:pt idx="6022">
                  <c:v>41762.894282407404</c:v>
                </c:pt>
                <c:pt idx="6023">
                  <c:v>41762.89434027778</c:v>
                </c:pt>
                <c:pt idx="6024">
                  <c:v>41762.89439814815</c:v>
                </c:pt>
                <c:pt idx="6025">
                  <c:v>41762.894456018519</c:v>
                </c:pt>
                <c:pt idx="6026">
                  <c:v>41762.894525462965</c:v>
                </c:pt>
                <c:pt idx="6027">
                  <c:v>41762.894583333335</c:v>
                </c:pt>
                <c:pt idx="6028">
                  <c:v>41762.894641203704</c:v>
                </c:pt>
                <c:pt idx="6029">
                  <c:v>41762.89471064815</c:v>
                </c:pt>
                <c:pt idx="6030">
                  <c:v>41762.894768518519</c:v>
                </c:pt>
                <c:pt idx="6031">
                  <c:v>41762.894826388889</c:v>
                </c:pt>
                <c:pt idx="6032">
                  <c:v>41762.894895833335</c:v>
                </c:pt>
                <c:pt idx="6033">
                  <c:v>41762.894953703704</c:v>
                </c:pt>
                <c:pt idx="6034">
                  <c:v>41762.895011574074</c:v>
                </c:pt>
                <c:pt idx="6035">
                  <c:v>41762.89508101852</c:v>
                </c:pt>
                <c:pt idx="6036">
                  <c:v>41762.895138888889</c:v>
                </c:pt>
                <c:pt idx="6037">
                  <c:v>41762.895196759258</c:v>
                </c:pt>
                <c:pt idx="6038">
                  <c:v>41762.895254629628</c:v>
                </c:pt>
                <c:pt idx="6039">
                  <c:v>41762.895324074074</c:v>
                </c:pt>
                <c:pt idx="6040">
                  <c:v>41762.895381944443</c:v>
                </c:pt>
                <c:pt idx="6041">
                  <c:v>41762.895439814813</c:v>
                </c:pt>
                <c:pt idx="6042">
                  <c:v>41762.895509259259</c:v>
                </c:pt>
                <c:pt idx="6043">
                  <c:v>41762.895567129628</c:v>
                </c:pt>
                <c:pt idx="6044">
                  <c:v>41762.895624999997</c:v>
                </c:pt>
                <c:pt idx="6045">
                  <c:v>41762.895694444444</c:v>
                </c:pt>
                <c:pt idx="6046">
                  <c:v>41762.895752314813</c:v>
                </c:pt>
                <c:pt idx="6047">
                  <c:v>41762.895810185182</c:v>
                </c:pt>
                <c:pt idx="6048">
                  <c:v>41762.895879629628</c:v>
                </c:pt>
                <c:pt idx="6049">
                  <c:v>41762.895937499998</c:v>
                </c:pt>
                <c:pt idx="6050">
                  <c:v>41762.895995370367</c:v>
                </c:pt>
                <c:pt idx="6051">
                  <c:v>41762.896064814813</c:v>
                </c:pt>
                <c:pt idx="6052">
                  <c:v>41762.896122685182</c:v>
                </c:pt>
                <c:pt idx="6053">
                  <c:v>41762.896180555559</c:v>
                </c:pt>
                <c:pt idx="6054">
                  <c:v>41762.896238425928</c:v>
                </c:pt>
                <c:pt idx="6055">
                  <c:v>41762.896307870367</c:v>
                </c:pt>
                <c:pt idx="6056">
                  <c:v>41762.896365740744</c:v>
                </c:pt>
                <c:pt idx="6057">
                  <c:v>41762.896423611113</c:v>
                </c:pt>
                <c:pt idx="6058">
                  <c:v>41762.896493055552</c:v>
                </c:pt>
                <c:pt idx="6059">
                  <c:v>41762.896550925929</c:v>
                </c:pt>
                <c:pt idx="6060">
                  <c:v>41762.896608796298</c:v>
                </c:pt>
                <c:pt idx="6061">
                  <c:v>41762.896678240744</c:v>
                </c:pt>
                <c:pt idx="6062">
                  <c:v>41762.896736111114</c:v>
                </c:pt>
                <c:pt idx="6063">
                  <c:v>41762.896793981483</c:v>
                </c:pt>
                <c:pt idx="6064">
                  <c:v>41762.896863425929</c:v>
                </c:pt>
                <c:pt idx="6065">
                  <c:v>41762.896921296298</c:v>
                </c:pt>
                <c:pt idx="6066">
                  <c:v>41762.896979166668</c:v>
                </c:pt>
                <c:pt idx="6067">
                  <c:v>41762.897037037037</c:v>
                </c:pt>
                <c:pt idx="6068">
                  <c:v>41762.897106481483</c:v>
                </c:pt>
                <c:pt idx="6069">
                  <c:v>41762.897164351853</c:v>
                </c:pt>
                <c:pt idx="6070">
                  <c:v>41762.897222222222</c:v>
                </c:pt>
                <c:pt idx="6071">
                  <c:v>41762.897291666668</c:v>
                </c:pt>
                <c:pt idx="6072">
                  <c:v>41762.897349537037</c:v>
                </c:pt>
                <c:pt idx="6073">
                  <c:v>41762.897407407407</c:v>
                </c:pt>
                <c:pt idx="6074">
                  <c:v>41762.897476851853</c:v>
                </c:pt>
                <c:pt idx="6075">
                  <c:v>41762.897534722222</c:v>
                </c:pt>
                <c:pt idx="6076">
                  <c:v>41762.897592592592</c:v>
                </c:pt>
                <c:pt idx="6077">
                  <c:v>41762.897662037038</c:v>
                </c:pt>
                <c:pt idx="6078">
                  <c:v>41762.897719907407</c:v>
                </c:pt>
                <c:pt idx="6079">
                  <c:v>41762.897777777776</c:v>
                </c:pt>
                <c:pt idx="6080">
                  <c:v>41762.897847222222</c:v>
                </c:pt>
                <c:pt idx="6081">
                  <c:v>41762.897905092592</c:v>
                </c:pt>
                <c:pt idx="6082">
                  <c:v>41762.897962962961</c:v>
                </c:pt>
                <c:pt idx="6083">
                  <c:v>41762.898020833331</c:v>
                </c:pt>
                <c:pt idx="6084">
                  <c:v>41762.898090277777</c:v>
                </c:pt>
                <c:pt idx="6085">
                  <c:v>41762.898148148146</c:v>
                </c:pt>
                <c:pt idx="6086">
                  <c:v>41762.898206018515</c:v>
                </c:pt>
                <c:pt idx="6087">
                  <c:v>41762.898275462961</c:v>
                </c:pt>
                <c:pt idx="6088">
                  <c:v>41762.898333333331</c:v>
                </c:pt>
                <c:pt idx="6089">
                  <c:v>41762.8983912037</c:v>
                </c:pt>
                <c:pt idx="6090">
                  <c:v>41762.898460648146</c:v>
                </c:pt>
                <c:pt idx="6091">
                  <c:v>41762.898518518516</c:v>
                </c:pt>
                <c:pt idx="6092">
                  <c:v>41762.898576388892</c:v>
                </c:pt>
                <c:pt idx="6093">
                  <c:v>41762.898645833331</c:v>
                </c:pt>
                <c:pt idx="6094">
                  <c:v>41762.8987037037</c:v>
                </c:pt>
                <c:pt idx="6095">
                  <c:v>41762.898761574077</c:v>
                </c:pt>
                <c:pt idx="6096">
                  <c:v>41762.898819444446</c:v>
                </c:pt>
                <c:pt idx="6097">
                  <c:v>41762.898888888885</c:v>
                </c:pt>
                <c:pt idx="6098">
                  <c:v>41762.898946759262</c:v>
                </c:pt>
                <c:pt idx="6099">
                  <c:v>41762.899004629631</c:v>
                </c:pt>
                <c:pt idx="6100">
                  <c:v>41762.899074074077</c:v>
                </c:pt>
                <c:pt idx="6101">
                  <c:v>41762.899131944447</c:v>
                </c:pt>
                <c:pt idx="6102">
                  <c:v>41762.899189814816</c:v>
                </c:pt>
                <c:pt idx="6103">
                  <c:v>41762.899259259262</c:v>
                </c:pt>
                <c:pt idx="6104">
                  <c:v>41762.899317129632</c:v>
                </c:pt>
                <c:pt idx="6105">
                  <c:v>41762.899375000001</c:v>
                </c:pt>
                <c:pt idx="6106">
                  <c:v>41762.899444444447</c:v>
                </c:pt>
                <c:pt idx="6107">
                  <c:v>41762.899502314816</c:v>
                </c:pt>
                <c:pt idx="6108">
                  <c:v>41762.899560185186</c:v>
                </c:pt>
                <c:pt idx="6109">
                  <c:v>41762.899618055555</c:v>
                </c:pt>
                <c:pt idx="6110">
                  <c:v>41762.899687500001</c:v>
                </c:pt>
                <c:pt idx="6111">
                  <c:v>41762.899745370371</c:v>
                </c:pt>
                <c:pt idx="6112">
                  <c:v>41762.89980324074</c:v>
                </c:pt>
                <c:pt idx="6113">
                  <c:v>41762.899872685186</c:v>
                </c:pt>
                <c:pt idx="6114">
                  <c:v>41762.899930555555</c:v>
                </c:pt>
                <c:pt idx="6115">
                  <c:v>41762.899988425925</c:v>
                </c:pt>
                <c:pt idx="6116">
                  <c:v>41762.900057870371</c:v>
                </c:pt>
                <c:pt idx="6117">
                  <c:v>41762.90011574074</c:v>
                </c:pt>
                <c:pt idx="6118">
                  <c:v>41762.900173611109</c:v>
                </c:pt>
                <c:pt idx="6119">
                  <c:v>41762.900243055556</c:v>
                </c:pt>
                <c:pt idx="6120">
                  <c:v>41762.900300925925</c:v>
                </c:pt>
                <c:pt idx="6121">
                  <c:v>41762.900358796294</c:v>
                </c:pt>
                <c:pt idx="6122">
                  <c:v>41762.900416666664</c:v>
                </c:pt>
                <c:pt idx="6123">
                  <c:v>41762.90048611111</c:v>
                </c:pt>
                <c:pt idx="6124">
                  <c:v>41762.900543981479</c:v>
                </c:pt>
                <c:pt idx="6125">
                  <c:v>41762.900601851848</c:v>
                </c:pt>
                <c:pt idx="6126">
                  <c:v>41762.900671296295</c:v>
                </c:pt>
                <c:pt idx="6127">
                  <c:v>41762.900729166664</c:v>
                </c:pt>
                <c:pt idx="6128">
                  <c:v>41762.900787037041</c:v>
                </c:pt>
                <c:pt idx="6129">
                  <c:v>41762.900856481479</c:v>
                </c:pt>
                <c:pt idx="6130">
                  <c:v>41762.900914351849</c:v>
                </c:pt>
                <c:pt idx="6131">
                  <c:v>41762.900972222225</c:v>
                </c:pt>
                <c:pt idx="6132">
                  <c:v>41762.901041666664</c:v>
                </c:pt>
                <c:pt idx="6133">
                  <c:v>41762.901099537034</c:v>
                </c:pt>
                <c:pt idx="6134">
                  <c:v>41762.90115740741</c:v>
                </c:pt>
                <c:pt idx="6135">
                  <c:v>41762.901226851849</c:v>
                </c:pt>
                <c:pt idx="6136">
                  <c:v>41762.901284722226</c:v>
                </c:pt>
                <c:pt idx="6137">
                  <c:v>41762.901342592595</c:v>
                </c:pt>
                <c:pt idx="6138">
                  <c:v>41762.901400462964</c:v>
                </c:pt>
                <c:pt idx="6139">
                  <c:v>41762.901469907411</c:v>
                </c:pt>
                <c:pt idx="6140">
                  <c:v>41762.90152777778</c:v>
                </c:pt>
                <c:pt idx="6141">
                  <c:v>41762.901585648149</c:v>
                </c:pt>
                <c:pt idx="6142">
                  <c:v>41762.901655092595</c:v>
                </c:pt>
                <c:pt idx="6143">
                  <c:v>41762.901712962965</c:v>
                </c:pt>
                <c:pt idx="6144">
                  <c:v>41762.901770833334</c:v>
                </c:pt>
                <c:pt idx="6145">
                  <c:v>41762.90184027778</c:v>
                </c:pt>
                <c:pt idx="6146">
                  <c:v>41762.901898148149</c:v>
                </c:pt>
                <c:pt idx="6147">
                  <c:v>41762.901956018519</c:v>
                </c:pt>
                <c:pt idx="6148">
                  <c:v>41762.902025462965</c:v>
                </c:pt>
                <c:pt idx="6149">
                  <c:v>41762.902083333334</c:v>
                </c:pt>
                <c:pt idx="6150">
                  <c:v>41762.902141203704</c:v>
                </c:pt>
                <c:pt idx="6151">
                  <c:v>41762.902199074073</c:v>
                </c:pt>
                <c:pt idx="6152">
                  <c:v>41762.902268518519</c:v>
                </c:pt>
                <c:pt idx="6153">
                  <c:v>41762.902326388888</c:v>
                </c:pt>
                <c:pt idx="6154">
                  <c:v>41762.902384259258</c:v>
                </c:pt>
                <c:pt idx="6155">
                  <c:v>41762.902453703704</c:v>
                </c:pt>
                <c:pt idx="6156">
                  <c:v>41762.902511574073</c:v>
                </c:pt>
                <c:pt idx="6157">
                  <c:v>41762.902569444443</c:v>
                </c:pt>
                <c:pt idx="6158">
                  <c:v>41762.902638888889</c:v>
                </c:pt>
                <c:pt idx="6159">
                  <c:v>41762.902696759258</c:v>
                </c:pt>
                <c:pt idx="6160">
                  <c:v>41762.902754629627</c:v>
                </c:pt>
                <c:pt idx="6161">
                  <c:v>41762.902824074074</c:v>
                </c:pt>
                <c:pt idx="6162">
                  <c:v>41762.902881944443</c:v>
                </c:pt>
                <c:pt idx="6163">
                  <c:v>41762.902939814812</c:v>
                </c:pt>
                <c:pt idx="6164">
                  <c:v>41762.903009259258</c:v>
                </c:pt>
                <c:pt idx="6165">
                  <c:v>41762.903067129628</c:v>
                </c:pt>
                <c:pt idx="6166">
                  <c:v>41762.903124999997</c:v>
                </c:pt>
                <c:pt idx="6167">
                  <c:v>41762.903182870374</c:v>
                </c:pt>
                <c:pt idx="6168">
                  <c:v>41762.903252314813</c:v>
                </c:pt>
                <c:pt idx="6169">
                  <c:v>41762.903310185182</c:v>
                </c:pt>
                <c:pt idx="6170">
                  <c:v>41762.903368055559</c:v>
                </c:pt>
                <c:pt idx="6171">
                  <c:v>41762.903437499997</c:v>
                </c:pt>
                <c:pt idx="6172">
                  <c:v>41762.903495370374</c:v>
                </c:pt>
                <c:pt idx="6173">
                  <c:v>41762.903553240743</c:v>
                </c:pt>
                <c:pt idx="6174">
                  <c:v>41762.903622685182</c:v>
                </c:pt>
                <c:pt idx="6175">
                  <c:v>41762.903680555559</c:v>
                </c:pt>
                <c:pt idx="6176">
                  <c:v>41762.903738425928</c:v>
                </c:pt>
                <c:pt idx="6177">
                  <c:v>41762.903807870367</c:v>
                </c:pt>
                <c:pt idx="6178">
                  <c:v>41762.903865740744</c:v>
                </c:pt>
                <c:pt idx="6179">
                  <c:v>41762.903923611113</c:v>
                </c:pt>
                <c:pt idx="6180">
                  <c:v>41762.903981481482</c:v>
                </c:pt>
                <c:pt idx="6181">
                  <c:v>41762.904050925928</c:v>
                </c:pt>
                <c:pt idx="6182">
                  <c:v>41762.904108796298</c:v>
                </c:pt>
                <c:pt idx="6183">
                  <c:v>41762.904166666667</c:v>
                </c:pt>
                <c:pt idx="6184">
                  <c:v>41762.904236111113</c:v>
                </c:pt>
                <c:pt idx="6185">
                  <c:v>41762.904293981483</c:v>
                </c:pt>
                <c:pt idx="6186">
                  <c:v>41762.904351851852</c:v>
                </c:pt>
                <c:pt idx="6187">
                  <c:v>41762.904421296298</c:v>
                </c:pt>
                <c:pt idx="6188">
                  <c:v>41762.904479166667</c:v>
                </c:pt>
                <c:pt idx="6189">
                  <c:v>41762.904537037037</c:v>
                </c:pt>
                <c:pt idx="6190">
                  <c:v>41762.904606481483</c:v>
                </c:pt>
                <c:pt idx="6191">
                  <c:v>41762.904664351852</c:v>
                </c:pt>
                <c:pt idx="6192">
                  <c:v>41762.904722222222</c:v>
                </c:pt>
                <c:pt idx="6193">
                  <c:v>41762.904780092591</c:v>
                </c:pt>
                <c:pt idx="6194">
                  <c:v>41762.904849537037</c:v>
                </c:pt>
                <c:pt idx="6195">
                  <c:v>41762.904907407406</c:v>
                </c:pt>
                <c:pt idx="6196">
                  <c:v>41762.904965277776</c:v>
                </c:pt>
                <c:pt idx="6197">
                  <c:v>41762.905034722222</c:v>
                </c:pt>
                <c:pt idx="6198">
                  <c:v>41762.905092592591</c:v>
                </c:pt>
                <c:pt idx="6199">
                  <c:v>41762.905150462961</c:v>
                </c:pt>
                <c:pt idx="6200">
                  <c:v>41762.905219907407</c:v>
                </c:pt>
                <c:pt idx="6201">
                  <c:v>41762.905277777776</c:v>
                </c:pt>
                <c:pt idx="6202">
                  <c:v>41762.905335648145</c:v>
                </c:pt>
                <c:pt idx="6203">
                  <c:v>41762.905405092592</c:v>
                </c:pt>
                <c:pt idx="6204">
                  <c:v>41762.905462962961</c:v>
                </c:pt>
                <c:pt idx="6205">
                  <c:v>41762.90552083333</c:v>
                </c:pt>
                <c:pt idx="6206">
                  <c:v>41762.905578703707</c:v>
                </c:pt>
                <c:pt idx="6207">
                  <c:v>41762.905648148146</c:v>
                </c:pt>
                <c:pt idx="6208">
                  <c:v>41762.905706018515</c:v>
                </c:pt>
                <c:pt idx="6209">
                  <c:v>41762.905763888892</c:v>
                </c:pt>
                <c:pt idx="6210">
                  <c:v>41762.905833333331</c:v>
                </c:pt>
                <c:pt idx="6211">
                  <c:v>41762.905891203707</c:v>
                </c:pt>
                <c:pt idx="6212">
                  <c:v>41762.905949074076</c:v>
                </c:pt>
                <c:pt idx="6213">
                  <c:v>41762.906018518515</c:v>
                </c:pt>
                <c:pt idx="6214">
                  <c:v>41762.906076388892</c:v>
                </c:pt>
                <c:pt idx="6215">
                  <c:v>41762.906134259261</c:v>
                </c:pt>
                <c:pt idx="6216">
                  <c:v>41762.9062037037</c:v>
                </c:pt>
                <c:pt idx="6217">
                  <c:v>41762.906261574077</c:v>
                </c:pt>
                <c:pt idx="6218">
                  <c:v>41762.906319444446</c:v>
                </c:pt>
                <c:pt idx="6219">
                  <c:v>41762.906388888892</c:v>
                </c:pt>
                <c:pt idx="6220">
                  <c:v>41762.906446759262</c:v>
                </c:pt>
                <c:pt idx="6221">
                  <c:v>41762.906504629631</c:v>
                </c:pt>
                <c:pt idx="6222">
                  <c:v>41762.9065625</c:v>
                </c:pt>
                <c:pt idx="6223">
                  <c:v>41762.906631944446</c:v>
                </c:pt>
                <c:pt idx="6224">
                  <c:v>41762.906689814816</c:v>
                </c:pt>
                <c:pt idx="6225">
                  <c:v>41762.906747685185</c:v>
                </c:pt>
                <c:pt idx="6226">
                  <c:v>41762.906817129631</c:v>
                </c:pt>
                <c:pt idx="6227">
                  <c:v>41762.906875000001</c:v>
                </c:pt>
                <c:pt idx="6228">
                  <c:v>41762.90693287037</c:v>
                </c:pt>
                <c:pt idx="6229">
                  <c:v>41762.907002314816</c:v>
                </c:pt>
                <c:pt idx="6230">
                  <c:v>41762.907060185185</c:v>
                </c:pt>
                <c:pt idx="6231">
                  <c:v>41762.907118055555</c:v>
                </c:pt>
                <c:pt idx="6232">
                  <c:v>41762.907187500001</c:v>
                </c:pt>
                <c:pt idx="6233">
                  <c:v>41762.90724537037</c:v>
                </c:pt>
                <c:pt idx="6234">
                  <c:v>41762.90730324074</c:v>
                </c:pt>
                <c:pt idx="6235">
                  <c:v>41762.907361111109</c:v>
                </c:pt>
                <c:pt idx="6236">
                  <c:v>41762.907430555555</c:v>
                </c:pt>
                <c:pt idx="6237">
                  <c:v>41762.907488425924</c:v>
                </c:pt>
                <c:pt idx="6238">
                  <c:v>41762.907546296294</c:v>
                </c:pt>
                <c:pt idx="6239">
                  <c:v>41762.90761574074</c:v>
                </c:pt>
                <c:pt idx="6240">
                  <c:v>41762.907673611109</c:v>
                </c:pt>
                <c:pt idx="6241">
                  <c:v>41762.907731481479</c:v>
                </c:pt>
                <c:pt idx="6242">
                  <c:v>41762.907800925925</c:v>
                </c:pt>
                <c:pt idx="6243">
                  <c:v>41762.907858796294</c:v>
                </c:pt>
                <c:pt idx="6244">
                  <c:v>41762.907916666663</c:v>
                </c:pt>
                <c:pt idx="6245">
                  <c:v>41762.907986111109</c:v>
                </c:pt>
                <c:pt idx="6246">
                  <c:v>41762.908043981479</c:v>
                </c:pt>
                <c:pt idx="6247">
                  <c:v>41762.908101851855</c:v>
                </c:pt>
                <c:pt idx="6248">
                  <c:v>41762.908159722225</c:v>
                </c:pt>
                <c:pt idx="6249">
                  <c:v>41762.908229166664</c:v>
                </c:pt>
                <c:pt idx="6250">
                  <c:v>41762.90828703704</c:v>
                </c:pt>
                <c:pt idx="6251">
                  <c:v>41762.90834490741</c:v>
                </c:pt>
                <c:pt idx="6252">
                  <c:v>41762.908414351848</c:v>
                </c:pt>
                <c:pt idx="6253">
                  <c:v>41762.908472222225</c:v>
                </c:pt>
                <c:pt idx="6254">
                  <c:v>41762.908530092594</c:v>
                </c:pt>
                <c:pt idx="6255">
                  <c:v>41762.908599537041</c:v>
                </c:pt>
                <c:pt idx="6256">
                  <c:v>41762.90865740741</c:v>
                </c:pt>
                <c:pt idx="6257">
                  <c:v>41762.908715277779</c:v>
                </c:pt>
                <c:pt idx="6258">
                  <c:v>41762.908784722225</c:v>
                </c:pt>
                <c:pt idx="6259">
                  <c:v>41762.908842592595</c:v>
                </c:pt>
                <c:pt idx="6260">
                  <c:v>41762.908900462964</c:v>
                </c:pt>
                <c:pt idx="6261">
                  <c:v>41762.90896990741</c:v>
                </c:pt>
                <c:pt idx="6262">
                  <c:v>41762.90902777778</c:v>
                </c:pt>
                <c:pt idx="6263">
                  <c:v>41762.909085648149</c:v>
                </c:pt>
                <c:pt idx="6264">
                  <c:v>41762.909143518518</c:v>
                </c:pt>
                <c:pt idx="6265">
                  <c:v>41762.909212962964</c:v>
                </c:pt>
                <c:pt idx="6266">
                  <c:v>41762.909270833334</c:v>
                </c:pt>
                <c:pt idx="6267">
                  <c:v>41762.909328703703</c:v>
                </c:pt>
                <c:pt idx="6268">
                  <c:v>41762.909398148149</c:v>
                </c:pt>
                <c:pt idx="6269">
                  <c:v>41762.909456018519</c:v>
                </c:pt>
                <c:pt idx="6270">
                  <c:v>41762.909513888888</c:v>
                </c:pt>
                <c:pt idx="6271">
                  <c:v>41762.909583333334</c:v>
                </c:pt>
                <c:pt idx="6272">
                  <c:v>41762.909641203703</c:v>
                </c:pt>
                <c:pt idx="6273">
                  <c:v>41762.909699074073</c:v>
                </c:pt>
                <c:pt idx="6274">
                  <c:v>41762.909768518519</c:v>
                </c:pt>
                <c:pt idx="6275">
                  <c:v>41762.909826388888</c:v>
                </c:pt>
                <c:pt idx="6276">
                  <c:v>41762.909884259258</c:v>
                </c:pt>
                <c:pt idx="6277">
                  <c:v>41762.909942129627</c:v>
                </c:pt>
                <c:pt idx="6278">
                  <c:v>41762.910011574073</c:v>
                </c:pt>
                <c:pt idx="6279">
                  <c:v>41762.910069444442</c:v>
                </c:pt>
                <c:pt idx="6280">
                  <c:v>41762.910127314812</c:v>
                </c:pt>
                <c:pt idx="6281">
                  <c:v>41762.910196759258</c:v>
                </c:pt>
                <c:pt idx="6282">
                  <c:v>41762.910254629627</c:v>
                </c:pt>
                <c:pt idx="6283">
                  <c:v>41762.910312499997</c:v>
                </c:pt>
                <c:pt idx="6284">
                  <c:v>41762.910381944443</c:v>
                </c:pt>
                <c:pt idx="6285">
                  <c:v>41762.910439814812</c:v>
                </c:pt>
                <c:pt idx="6286">
                  <c:v>41762.910497685189</c:v>
                </c:pt>
                <c:pt idx="6287">
                  <c:v>41762.910567129627</c:v>
                </c:pt>
                <c:pt idx="6288">
                  <c:v>41762.910624999997</c:v>
                </c:pt>
                <c:pt idx="6289">
                  <c:v>41762.910682870373</c:v>
                </c:pt>
                <c:pt idx="6290">
                  <c:v>41762.910740740743</c:v>
                </c:pt>
                <c:pt idx="6291">
                  <c:v>41762.910810185182</c:v>
                </c:pt>
                <c:pt idx="6292">
                  <c:v>41762.910868055558</c:v>
                </c:pt>
                <c:pt idx="6293">
                  <c:v>41762.910925925928</c:v>
                </c:pt>
                <c:pt idx="6294">
                  <c:v>41762.910995370374</c:v>
                </c:pt>
                <c:pt idx="6295">
                  <c:v>41762.911053240743</c:v>
                </c:pt>
                <c:pt idx="6296">
                  <c:v>41762.911111111112</c:v>
                </c:pt>
                <c:pt idx="6297">
                  <c:v>41762.911180555559</c:v>
                </c:pt>
                <c:pt idx="6298">
                  <c:v>41762.911238425928</c:v>
                </c:pt>
                <c:pt idx="6299">
                  <c:v>41762.911296296297</c:v>
                </c:pt>
                <c:pt idx="6300">
                  <c:v>41762.911365740743</c:v>
                </c:pt>
                <c:pt idx="6301">
                  <c:v>41762.911423611113</c:v>
                </c:pt>
                <c:pt idx="6302">
                  <c:v>41762.911481481482</c:v>
                </c:pt>
                <c:pt idx="6303">
                  <c:v>41762.911550925928</c:v>
                </c:pt>
                <c:pt idx="6304">
                  <c:v>41762.911608796298</c:v>
                </c:pt>
                <c:pt idx="6305">
                  <c:v>41762.911666666667</c:v>
                </c:pt>
                <c:pt idx="6306">
                  <c:v>41762.911724537036</c:v>
                </c:pt>
                <c:pt idx="6307">
                  <c:v>41762.911793981482</c:v>
                </c:pt>
                <c:pt idx="6308">
                  <c:v>41762.911851851852</c:v>
                </c:pt>
                <c:pt idx="6309">
                  <c:v>41762.911909722221</c:v>
                </c:pt>
                <c:pt idx="6310">
                  <c:v>41762.911979166667</c:v>
                </c:pt>
                <c:pt idx="6311">
                  <c:v>41762.912037037036</c:v>
                </c:pt>
                <c:pt idx="6312">
                  <c:v>41762.912094907406</c:v>
                </c:pt>
                <c:pt idx="6313">
                  <c:v>41762.912164351852</c:v>
                </c:pt>
                <c:pt idx="6314">
                  <c:v>41762.912222222221</c:v>
                </c:pt>
                <c:pt idx="6315">
                  <c:v>41762.912280092591</c:v>
                </c:pt>
                <c:pt idx="6316">
                  <c:v>41762.912349537037</c:v>
                </c:pt>
                <c:pt idx="6317">
                  <c:v>41762.912407407406</c:v>
                </c:pt>
                <c:pt idx="6318">
                  <c:v>41762.912465277775</c:v>
                </c:pt>
                <c:pt idx="6319">
                  <c:v>41762.912523148145</c:v>
                </c:pt>
                <c:pt idx="6320">
                  <c:v>41762.912592592591</c:v>
                </c:pt>
                <c:pt idx="6321">
                  <c:v>41762.91265046296</c:v>
                </c:pt>
                <c:pt idx="6322">
                  <c:v>41762.912708333337</c:v>
                </c:pt>
                <c:pt idx="6323">
                  <c:v>41762.912777777776</c:v>
                </c:pt>
                <c:pt idx="6324">
                  <c:v>41762.912835648145</c:v>
                </c:pt>
                <c:pt idx="6325">
                  <c:v>41762.912893518522</c:v>
                </c:pt>
                <c:pt idx="6326">
                  <c:v>41762.912962962961</c:v>
                </c:pt>
                <c:pt idx="6327">
                  <c:v>41762.91302083333</c:v>
                </c:pt>
                <c:pt idx="6328">
                  <c:v>41762.913078703707</c:v>
                </c:pt>
                <c:pt idx="6329">
                  <c:v>41762.913148148145</c:v>
                </c:pt>
                <c:pt idx="6330">
                  <c:v>41762.913206018522</c:v>
                </c:pt>
                <c:pt idx="6331">
                  <c:v>41762.913263888891</c:v>
                </c:pt>
                <c:pt idx="6332">
                  <c:v>41762.913321759261</c:v>
                </c:pt>
                <c:pt idx="6333">
                  <c:v>41762.913391203707</c:v>
                </c:pt>
                <c:pt idx="6334">
                  <c:v>41762.913449074076</c:v>
                </c:pt>
                <c:pt idx="6335">
                  <c:v>41762.913506944446</c:v>
                </c:pt>
                <c:pt idx="6336">
                  <c:v>41762.913576388892</c:v>
                </c:pt>
                <c:pt idx="6337">
                  <c:v>41762.913634259261</c:v>
                </c:pt>
                <c:pt idx="6338">
                  <c:v>41762.91369212963</c:v>
                </c:pt>
                <c:pt idx="6339">
                  <c:v>41762.913761574076</c:v>
                </c:pt>
                <c:pt idx="6340">
                  <c:v>41762.913819444446</c:v>
                </c:pt>
                <c:pt idx="6341">
                  <c:v>41762.913877314815</c:v>
                </c:pt>
                <c:pt idx="6342">
                  <c:v>41762.913946759261</c:v>
                </c:pt>
                <c:pt idx="6343">
                  <c:v>41762.914004629631</c:v>
                </c:pt>
                <c:pt idx="6344">
                  <c:v>41762.9140625</c:v>
                </c:pt>
                <c:pt idx="6345">
                  <c:v>41762.914120370369</c:v>
                </c:pt>
                <c:pt idx="6346">
                  <c:v>41762.914189814815</c:v>
                </c:pt>
                <c:pt idx="6347">
                  <c:v>41762.914247685185</c:v>
                </c:pt>
                <c:pt idx="6348">
                  <c:v>41762.914305555554</c:v>
                </c:pt>
                <c:pt idx="6349">
                  <c:v>41762.914375</c:v>
                </c:pt>
                <c:pt idx="6350">
                  <c:v>41762.91443287037</c:v>
                </c:pt>
                <c:pt idx="6351">
                  <c:v>41762.914490740739</c:v>
                </c:pt>
                <c:pt idx="6352">
                  <c:v>41762.914560185185</c:v>
                </c:pt>
                <c:pt idx="6353">
                  <c:v>41762.914618055554</c:v>
                </c:pt>
                <c:pt idx="6354">
                  <c:v>41762.914675925924</c:v>
                </c:pt>
                <c:pt idx="6355">
                  <c:v>41762.91474537037</c:v>
                </c:pt>
                <c:pt idx="6356">
                  <c:v>41762.914803240739</c:v>
                </c:pt>
                <c:pt idx="6357">
                  <c:v>41762.914861111109</c:v>
                </c:pt>
                <c:pt idx="6358">
                  <c:v>41762.914930555555</c:v>
                </c:pt>
                <c:pt idx="6359">
                  <c:v>41762.914988425924</c:v>
                </c:pt>
                <c:pt idx="6360">
                  <c:v>41762.915046296293</c:v>
                </c:pt>
                <c:pt idx="6361">
                  <c:v>41762.91510416667</c:v>
                </c:pt>
                <c:pt idx="6362">
                  <c:v>41762.915173611109</c:v>
                </c:pt>
                <c:pt idx="6363">
                  <c:v>41762.915231481478</c:v>
                </c:pt>
                <c:pt idx="6364">
                  <c:v>41762.915289351855</c:v>
                </c:pt>
                <c:pt idx="6365">
                  <c:v>41762.915358796294</c:v>
                </c:pt>
                <c:pt idx="6366">
                  <c:v>41762.915416666663</c:v>
                </c:pt>
                <c:pt idx="6367">
                  <c:v>41762.91547453704</c:v>
                </c:pt>
                <c:pt idx="6368">
                  <c:v>41762.915543981479</c:v>
                </c:pt>
                <c:pt idx="6369">
                  <c:v>41762.915601851855</c:v>
                </c:pt>
                <c:pt idx="6370">
                  <c:v>41762.915659722225</c:v>
                </c:pt>
                <c:pt idx="6371">
                  <c:v>41762.915729166663</c:v>
                </c:pt>
                <c:pt idx="6372">
                  <c:v>41762.91578703704</c:v>
                </c:pt>
                <c:pt idx="6373">
                  <c:v>41762.915844907409</c:v>
                </c:pt>
                <c:pt idx="6374">
                  <c:v>41762.915914351855</c:v>
                </c:pt>
                <c:pt idx="6375">
                  <c:v>41762.915972222225</c:v>
                </c:pt>
                <c:pt idx="6376">
                  <c:v>41762.916030092594</c:v>
                </c:pt>
                <c:pt idx="6377">
                  <c:v>41762.916087962964</c:v>
                </c:pt>
                <c:pt idx="6378">
                  <c:v>41762.91615740741</c:v>
                </c:pt>
                <c:pt idx="6379">
                  <c:v>41762.916215277779</c:v>
                </c:pt>
                <c:pt idx="6380">
                  <c:v>41762.916273148148</c:v>
                </c:pt>
                <c:pt idx="6381">
                  <c:v>41762.916342592594</c:v>
                </c:pt>
                <c:pt idx="6382">
                  <c:v>41762.916400462964</c:v>
                </c:pt>
                <c:pt idx="6383">
                  <c:v>41762.916458333333</c:v>
                </c:pt>
                <c:pt idx="6384">
                  <c:v>41762.916527777779</c:v>
                </c:pt>
                <c:pt idx="6385">
                  <c:v>41762.916585648149</c:v>
                </c:pt>
                <c:pt idx="6386">
                  <c:v>41762.916643518518</c:v>
                </c:pt>
                <c:pt idx="6387">
                  <c:v>41762.916712962964</c:v>
                </c:pt>
                <c:pt idx="6388">
                  <c:v>41762.916770833333</c:v>
                </c:pt>
                <c:pt idx="6389">
                  <c:v>41762.916828703703</c:v>
                </c:pt>
                <c:pt idx="6390">
                  <c:v>41762.916886574072</c:v>
                </c:pt>
                <c:pt idx="6391">
                  <c:v>41762.916956018518</c:v>
                </c:pt>
                <c:pt idx="6392">
                  <c:v>41762.917013888888</c:v>
                </c:pt>
                <c:pt idx="6393">
                  <c:v>41762.917071759257</c:v>
                </c:pt>
                <c:pt idx="6394">
                  <c:v>41762.917141203703</c:v>
                </c:pt>
                <c:pt idx="6395">
                  <c:v>41762.917199074072</c:v>
                </c:pt>
                <c:pt idx="6396">
                  <c:v>41762.917256944442</c:v>
                </c:pt>
                <c:pt idx="6397">
                  <c:v>41762.917326388888</c:v>
                </c:pt>
                <c:pt idx="6398">
                  <c:v>41762.917384259257</c:v>
                </c:pt>
                <c:pt idx="6399">
                  <c:v>41762.917442129627</c:v>
                </c:pt>
                <c:pt idx="6400">
                  <c:v>41762.917511574073</c:v>
                </c:pt>
                <c:pt idx="6401">
                  <c:v>41762.917569444442</c:v>
                </c:pt>
                <c:pt idx="6402">
                  <c:v>41762.917627314811</c:v>
                </c:pt>
                <c:pt idx="6403">
                  <c:v>41762.917685185188</c:v>
                </c:pt>
                <c:pt idx="6404">
                  <c:v>41762.917754629627</c:v>
                </c:pt>
                <c:pt idx="6405">
                  <c:v>41762.917812500003</c:v>
                </c:pt>
                <c:pt idx="6406">
                  <c:v>41762.917870370373</c:v>
                </c:pt>
                <c:pt idx="6407">
                  <c:v>41762.917939814812</c:v>
                </c:pt>
                <c:pt idx="6408">
                  <c:v>41762.917997685188</c:v>
                </c:pt>
                <c:pt idx="6409">
                  <c:v>41762.918055555558</c:v>
                </c:pt>
                <c:pt idx="6410">
                  <c:v>41762.918124999997</c:v>
                </c:pt>
                <c:pt idx="6411">
                  <c:v>41762.918182870373</c:v>
                </c:pt>
                <c:pt idx="6412">
                  <c:v>41762.918240740742</c:v>
                </c:pt>
                <c:pt idx="6413">
                  <c:v>41762.918310185189</c:v>
                </c:pt>
                <c:pt idx="6414">
                  <c:v>41762.918368055558</c:v>
                </c:pt>
                <c:pt idx="6415">
                  <c:v>41762.918425925927</c:v>
                </c:pt>
                <c:pt idx="6416">
                  <c:v>41762.918483796297</c:v>
                </c:pt>
                <c:pt idx="6417">
                  <c:v>41762.918553240743</c:v>
                </c:pt>
                <c:pt idx="6418">
                  <c:v>41762.918611111112</c:v>
                </c:pt>
                <c:pt idx="6419">
                  <c:v>41762.918668981481</c:v>
                </c:pt>
                <c:pt idx="6420">
                  <c:v>41762.918738425928</c:v>
                </c:pt>
                <c:pt idx="6421">
                  <c:v>41762.918796296297</c:v>
                </c:pt>
                <c:pt idx="6422">
                  <c:v>41762.918854166666</c:v>
                </c:pt>
                <c:pt idx="6423">
                  <c:v>41762.918923611112</c:v>
                </c:pt>
                <c:pt idx="6424">
                  <c:v>41762.918981481482</c:v>
                </c:pt>
                <c:pt idx="6425">
                  <c:v>41762.919039351851</c:v>
                </c:pt>
                <c:pt idx="6426">
                  <c:v>41762.919108796297</c:v>
                </c:pt>
                <c:pt idx="6427">
                  <c:v>41762.919166666667</c:v>
                </c:pt>
                <c:pt idx="6428">
                  <c:v>41762.919224537036</c:v>
                </c:pt>
                <c:pt idx="6429">
                  <c:v>41762.919293981482</c:v>
                </c:pt>
                <c:pt idx="6430">
                  <c:v>41762.919351851851</c:v>
                </c:pt>
                <c:pt idx="6431">
                  <c:v>41762.919409722221</c:v>
                </c:pt>
                <c:pt idx="6432">
                  <c:v>41762.91946759259</c:v>
                </c:pt>
                <c:pt idx="6433">
                  <c:v>41762.919537037036</c:v>
                </c:pt>
                <c:pt idx="6434">
                  <c:v>41762.919594907406</c:v>
                </c:pt>
                <c:pt idx="6435">
                  <c:v>41762.919652777775</c:v>
                </c:pt>
                <c:pt idx="6436">
                  <c:v>41762.919722222221</c:v>
                </c:pt>
                <c:pt idx="6437">
                  <c:v>41762.91978009259</c:v>
                </c:pt>
                <c:pt idx="6438">
                  <c:v>41762.91983796296</c:v>
                </c:pt>
                <c:pt idx="6439">
                  <c:v>41762.919907407406</c:v>
                </c:pt>
                <c:pt idx="6440">
                  <c:v>41762.919965277775</c:v>
                </c:pt>
                <c:pt idx="6441">
                  <c:v>41762.920023148145</c:v>
                </c:pt>
                <c:pt idx="6442">
                  <c:v>41762.920092592591</c:v>
                </c:pt>
                <c:pt idx="6443">
                  <c:v>41762.92015046296</c:v>
                </c:pt>
                <c:pt idx="6444">
                  <c:v>41762.920208333337</c:v>
                </c:pt>
                <c:pt idx="6445">
                  <c:v>41762.920266203706</c:v>
                </c:pt>
                <c:pt idx="6446">
                  <c:v>41762.920335648145</c:v>
                </c:pt>
                <c:pt idx="6447">
                  <c:v>41762.920393518521</c:v>
                </c:pt>
                <c:pt idx="6448">
                  <c:v>41762.920451388891</c:v>
                </c:pt>
                <c:pt idx="6449">
                  <c:v>41762.920520833337</c:v>
                </c:pt>
                <c:pt idx="6450">
                  <c:v>41762.920578703706</c:v>
                </c:pt>
                <c:pt idx="6451">
                  <c:v>41762.920636574076</c:v>
                </c:pt>
                <c:pt idx="6452">
                  <c:v>41762.920706018522</c:v>
                </c:pt>
                <c:pt idx="6453">
                  <c:v>41762.920763888891</c:v>
                </c:pt>
                <c:pt idx="6454">
                  <c:v>41762.92082175926</c:v>
                </c:pt>
                <c:pt idx="6455">
                  <c:v>41762.920891203707</c:v>
                </c:pt>
                <c:pt idx="6456">
                  <c:v>41762.920949074076</c:v>
                </c:pt>
                <c:pt idx="6457">
                  <c:v>41762.921006944445</c:v>
                </c:pt>
                <c:pt idx="6458">
                  <c:v>41762.921064814815</c:v>
                </c:pt>
                <c:pt idx="6459">
                  <c:v>41762.921134259261</c:v>
                </c:pt>
                <c:pt idx="6460">
                  <c:v>41762.92119212963</c:v>
                </c:pt>
                <c:pt idx="6461">
                  <c:v>41762.921249999999</c:v>
                </c:pt>
                <c:pt idx="6462">
                  <c:v>41762.921319444446</c:v>
                </c:pt>
                <c:pt idx="6463">
                  <c:v>41762.921377314815</c:v>
                </c:pt>
                <c:pt idx="6464">
                  <c:v>41762.921435185184</c:v>
                </c:pt>
                <c:pt idx="6465">
                  <c:v>41762.92150462963</c:v>
                </c:pt>
                <c:pt idx="6466">
                  <c:v>41762.9215625</c:v>
                </c:pt>
                <c:pt idx="6467">
                  <c:v>41762.921620370369</c:v>
                </c:pt>
                <c:pt idx="6468">
                  <c:v>41762.921689814815</c:v>
                </c:pt>
                <c:pt idx="6469">
                  <c:v>41762.921747685185</c:v>
                </c:pt>
                <c:pt idx="6470">
                  <c:v>41762.921805555554</c:v>
                </c:pt>
                <c:pt idx="6471">
                  <c:v>41762.921863425923</c:v>
                </c:pt>
                <c:pt idx="6472">
                  <c:v>41762.921932870369</c:v>
                </c:pt>
                <c:pt idx="6473">
                  <c:v>41762.921990740739</c:v>
                </c:pt>
                <c:pt idx="6474">
                  <c:v>41762.922048611108</c:v>
                </c:pt>
                <c:pt idx="6475">
                  <c:v>41762.922118055554</c:v>
                </c:pt>
                <c:pt idx="6476">
                  <c:v>41762.922175925924</c:v>
                </c:pt>
                <c:pt idx="6477">
                  <c:v>41762.922233796293</c:v>
                </c:pt>
                <c:pt idx="6478">
                  <c:v>41762.922303240739</c:v>
                </c:pt>
                <c:pt idx="6479">
                  <c:v>41762.922361111108</c:v>
                </c:pt>
                <c:pt idx="6480">
                  <c:v>41762.922418981485</c:v>
                </c:pt>
                <c:pt idx="6481">
                  <c:v>41762.922488425924</c:v>
                </c:pt>
                <c:pt idx="6482">
                  <c:v>41762.922546296293</c:v>
                </c:pt>
                <c:pt idx="6483">
                  <c:v>41762.92260416667</c:v>
                </c:pt>
                <c:pt idx="6484">
                  <c:v>41762.922673611109</c:v>
                </c:pt>
                <c:pt idx="6485">
                  <c:v>41762.922731481478</c:v>
                </c:pt>
                <c:pt idx="6486">
                  <c:v>41762.922789351855</c:v>
                </c:pt>
                <c:pt idx="6487">
                  <c:v>41762.922847222224</c:v>
                </c:pt>
                <c:pt idx="6488">
                  <c:v>41762.92291666667</c:v>
                </c:pt>
                <c:pt idx="6489">
                  <c:v>41762.922974537039</c:v>
                </c:pt>
                <c:pt idx="6490">
                  <c:v>41762.923032407409</c:v>
                </c:pt>
                <c:pt idx="6491">
                  <c:v>41762.923101851855</c:v>
                </c:pt>
                <c:pt idx="6492">
                  <c:v>41762.923159722224</c:v>
                </c:pt>
                <c:pt idx="6493">
                  <c:v>41762.923217592594</c:v>
                </c:pt>
                <c:pt idx="6494">
                  <c:v>41762.92328703704</c:v>
                </c:pt>
                <c:pt idx="6495">
                  <c:v>41762.923344907409</c:v>
                </c:pt>
                <c:pt idx="6496">
                  <c:v>41762.923402777778</c:v>
                </c:pt>
                <c:pt idx="6497">
                  <c:v>41762.923472222225</c:v>
                </c:pt>
                <c:pt idx="6498">
                  <c:v>41762.923530092594</c:v>
                </c:pt>
                <c:pt idx="6499">
                  <c:v>41762.923587962963</c:v>
                </c:pt>
                <c:pt idx="6500">
                  <c:v>41762.923645833333</c:v>
                </c:pt>
                <c:pt idx="6501">
                  <c:v>41762.923715277779</c:v>
                </c:pt>
                <c:pt idx="6502">
                  <c:v>41762.923773148148</c:v>
                </c:pt>
                <c:pt idx="6503">
                  <c:v>41762.923831018517</c:v>
                </c:pt>
                <c:pt idx="6504">
                  <c:v>41762.923900462964</c:v>
                </c:pt>
                <c:pt idx="6505">
                  <c:v>41762.923958333333</c:v>
                </c:pt>
                <c:pt idx="6506">
                  <c:v>41762.924016203702</c:v>
                </c:pt>
                <c:pt idx="6507">
                  <c:v>41762.924085648148</c:v>
                </c:pt>
                <c:pt idx="6508">
                  <c:v>41762.924143518518</c:v>
                </c:pt>
                <c:pt idx="6509">
                  <c:v>41762.924201388887</c:v>
                </c:pt>
                <c:pt idx="6510">
                  <c:v>41762.924270833333</c:v>
                </c:pt>
                <c:pt idx="6511">
                  <c:v>41762.924328703702</c:v>
                </c:pt>
                <c:pt idx="6512">
                  <c:v>41762.924386574072</c:v>
                </c:pt>
                <c:pt idx="6513">
                  <c:v>41762.924444444441</c:v>
                </c:pt>
                <c:pt idx="6514">
                  <c:v>41762.924513888887</c:v>
                </c:pt>
                <c:pt idx="6515">
                  <c:v>41762.924571759257</c:v>
                </c:pt>
                <c:pt idx="6516">
                  <c:v>41762.924629629626</c:v>
                </c:pt>
                <c:pt idx="6517">
                  <c:v>41762.924699074072</c:v>
                </c:pt>
                <c:pt idx="6518">
                  <c:v>41762.924756944441</c:v>
                </c:pt>
                <c:pt idx="6519">
                  <c:v>41762.924814814818</c:v>
                </c:pt>
                <c:pt idx="6520">
                  <c:v>41762.924884259257</c:v>
                </c:pt>
                <c:pt idx="6521">
                  <c:v>41762.924942129626</c:v>
                </c:pt>
                <c:pt idx="6522">
                  <c:v>41762.925000000003</c:v>
                </c:pt>
                <c:pt idx="6523">
                  <c:v>41762.925069444442</c:v>
                </c:pt>
                <c:pt idx="6524">
                  <c:v>41762.925127314818</c:v>
                </c:pt>
                <c:pt idx="6525">
                  <c:v>41762.925185185188</c:v>
                </c:pt>
                <c:pt idx="6526">
                  <c:v>41762.925243055557</c:v>
                </c:pt>
                <c:pt idx="6527">
                  <c:v>41762.925312500003</c:v>
                </c:pt>
                <c:pt idx="6528">
                  <c:v>41762.925370370373</c:v>
                </c:pt>
                <c:pt idx="6529">
                  <c:v>41762.925428240742</c:v>
                </c:pt>
                <c:pt idx="6530">
                  <c:v>41762.925497685188</c:v>
                </c:pt>
                <c:pt idx="6531">
                  <c:v>41762.925555555557</c:v>
                </c:pt>
                <c:pt idx="6532">
                  <c:v>41762.925613425927</c:v>
                </c:pt>
                <c:pt idx="6533">
                  <c:v>41762.925682870373</c:v>
                </c:pt>
                <c:pt idx="6534">
                  <c:v>41762.925740740742</c:v>
                </c:pt>
                <c:pt idx="6535">
                  <c:v>41762.925798611112</c:v>
                </c:pt>
                <c:pt idx="6536">
                  <c:v>41762.925868055558</c:v>
                </c:pt>
                <c:pt idx="6537">
                  <c:v>41762.925925925927</c:v>
                </c:pt>
                <c:pt idx="6538">
                  <c:v>41762.925983796296</c:v>
                </c:pt>
                <c:pt idx="6539">
                  <c:v>41762.926053240742</c:v>
                </c:pt>
                <c:pt idx="6540">
                  <c:v>41762.926111111112</c:v>
                </c:pt>
                <c:pt idx="6541">
                  <c:v>41762.926168981481</c:v>
                </c:pt>
                <c:pt idx="6542">
                  <c:v>41762.926226851851</c:v>
                </c:pt>
                <c:pt idx="6543">
                  <c:v>41762.926296296297</c:v>
                </c:pt>
                <c:pt idx="6544">
                  <c:v>41762.926354166666</c:v>
                </c:pt>
                <c:pt idx="6545">
                  <c:v>41762.926412037035</c:v>
                </c:pt>
                <c:pt idx="6546">
                  <c:v>41762.926481481481</c:v>
                </c:pt>
                <c:pt idx="6547">
                  <c:v>41762.926539351851</c:v>
                </c:pt>
                <c:pt idx="6548">
                  <c:v>41762.92659722222</c:v>
                </c:pt>
                <c:pt idx="6549">
                  <c:v>41762.926666666666</c:v>
                </c:pt>
                <c:pt idx="6550">
                  <c:v>41762.926724537036</c:v>
                </c:pt>
                <c:pt idx="6551">
                  <c:v>41762.926782407405</c:v>
                </c:pt>
                <c:pt idx="6552">
                  <c:v>41762.926851851851</c:v>
                </c:pt>
                <c:pt idx="6553">
                  <c:v>41762.92690972222</c:v>
                </c:pt>
                <c:pt idx="6554">
                  <c:v>41762.92696759259</c:v>
                </c:pt>
                <c:pt idx="6555">
                  <c:v>41762.927025462966</c:v>
                </c:pt>
                <c:pt idx="6556">
                  <c:v>41762.927094907405</c:v>
                </c:pt>
                <c:pt idx="6557">
                  <c:v>41762.927152777775</c:v>
                </c:pt>
                <c:pt idx="6558">
                  <c:v>41762.927210648151</c:v>
                </c:pt>
                <c:pt idx="6559">
                  <c:v>41762.92728009259</c:v>
                </c:pt>
                <c:pt idx="6560">
                  <c:v>41762.927337962959</c:v>
                </c:pt>
                <c:pt idx="6561">
                  <c:v>41762.927395833336</c:v>
                </c:pt>
                <c:pt idx="6562">
                  <c:v>41762.927465277775</c:v>
                </c:pt>
                <c:pt idx="6563">
                  <c:v>41762.927523148152</c:v>
                </c:pt>
                <c:pt idx="6564">
                  <c:v>41762.927581018521</c:v>
                </c:pt>
                <c:pt idx="6565">
                  <c:v>41762.92765046296</c:v>
                </c:pt>
                <c:pt idx="6566">
                  <c:v>41762.927708333336</c:v>
                </c:pt>
                <c:pt idx="6567">
                  <c:v>41762.927766203706</c:v>
                </c:pt>
                <c:pt idx="6568">
                  <c:v>41762.927824074075</c:v>
                </c:pt>
                <c:pt idx="6569">
                  <c:v>41762.927893518521</c:v>
                </c:pt>
                <c:pt idx="6570">
                  <c:v>41762.927951388891</c:v>
                </c:pt>
                <c:pt idx="6571">
                  <c:v>41762.92800925926</c:v>
                </c:pt>
                <c:pt idx="6572">
                  <c:v>41762.928078703706</c:v>
                </c:pt>
                <c:pt idx="6573">
                  <c:v>41762.928136574075</c:v>
                </c:pt>
                <c:pt idx="6574">
                  <c:v>41762.928194444445</c:v>
                </c:pt>
                <c:pt idx="6575">
                  <c:v>41762.928263888891</c:v>
                </c:pt>
                <c:pt idx="6576">
                  <c:v>41762.92832175926</c:v>
                </c:pt>
                <c:pt idx="6577">
                  <c:v>41762.928379629629</c:v>
                </c:pt>
                <c:pt idx="6578">
                  <c:v>41762.928449074076</c:v>
                </c:pt>
                <c:pt idx="6579">
                  <c:v>41762.928506944445</c:v>
                </c:pt>
                <c:pt idx="6580">
                  <c:v>41762.928564814814</c:v>
                </c:pt>
                <c:pt idx="6581">
                  <c:v>41762.928622685184</c:v>
                </c:pt>
                <c:pt idx="6582">
                  <c:v>41762.92869212963</c:v>
                </c:pt>
                <c:pt idx="6583">
                  <c:v>41762.928749999999</c:v>
                </c:pt>
                <c:pt idx="6584">
                  <c:v>41762.928807870368</c:v>
                </c:pt>
                <c:pt idx="6585">
                  <c:v>41762.928877314815</c:v>
                </c:pt>
                <c:pt idx="6586">
                  <c:v>41762.928935185184</c:v>
                </c:pt>
                <c:pt idx="6587">
                  <c:v>41762.928993055553</c:v>
                </c:pt>
                <c:pt idx="6588">
                  <c:v>41762.929062499999</c:v>
                </c:pt>
                <c:pt idx="6589">
                  <c:v>41762.929120370369</c:v>
                </c:pt>
                <c:pt idx="6590">
                  <c:v>41762.929178240738</c:v>
                </c:pt>
                <c:pt idx="6591">
                  <c:v>41762.929247685184</c:v>
                </c:pt>
                <c:pt idx="6592">
                  <c:v>41762.929305555554</c:v>
                </c:pt>
                <c:pt idx="6593">
                  <c:v>41762.929363425923</c:v>
                </c:pt>
                <c:pt idx="6594">
                  <c:v>41762.929432870369</c:v>
                </c:pt>
                <c:pt idx="6595">
                  <c:v>41762.929490740738</c:v>
                </c:pt>
                <c:pt idx="6596">
                  <c:v>41762.929548611108</c:v>
                </c:pt>
                <c:pt idx="6597">
                  <c:v>41762.929606481484</c:v>
                </c:pt>
                <c:pt idx="6598">
                  <c:v>41762.929675925923</c:v>
                </c:pt>
                <c:pt idx="6599">
                  <c:v>41762.9297337963</c:v>
                </c:pt>
                <c:pt idx="6600">
                  <c:v>41762.929791666669</c:v>
                </c:pt>
                <c:pt idx="6601">
                  <c:v>41762.929861111108</c:v>
                </c:pt>
                <c:pt idx="6602">
                  <c:v>41762.929918981485</c:v>
                </c:pt>
                <c:pt idx="6603">
                  <c:v>41762.929976851854</c:v>
                </c:pt>
                <c:pt idx="6604">
                  <c:v>41762.930046296293</c:v>
                </c:pt>
                <c:pt idx="6605">
                  <c:v>41762.930104166669</c:v>
                </c:pt>
                <c:pt idx="6606">
                  <c:v>41762.930162037039</c:v>
                </c:pt>
                <c:pt idx="6607">
                  <c:v>41762.930231481485</c:v>
                </c:pt>
                <c:pt idx="6608">
                  <c:v>41762.930289351854</c:v>
                </c:pt>
                <c:pt idx="6609">
                  <c:v>41762.930347222224</c:v>
                </c:pt>
                <c:pt idx="6610">
                  <c:v>41762.930405092593</c:v>
                </c:pt>
                <c:pt idx="6611">
                  <c:v>41762.930474537039</c:v>
                </c:pt>
                <c:pt idx="6612">
                  <c:v>41762.930532407408</c:v>
                </c:pt>
                <c:pt idx="6613">
                  <c:v>41762.930590277778</c:v>
                </c:pt>
                <c:pt idx="6614">
                  <c:v>41762.930659722224</c:v>
                </c:pt>
                <c:pt idx="6615">
                  <c:v>41762.930717592593</c:v>
                </c:pt>
                <c:pt idx="6616">
                  <c:v>41762.930775462963</c:v>
                </c:pt>
                <c:pt idx="6617">
                  <c:v>41762.930844907409</c:v>
                </c:pt>
                <c:pt idx="6618">
                  <c:v>41762.930902777778</c:v>
                </c:pt>
                <c:pt idx="6619">
                  <c:v>41762.930960648147</c:v>
                </c:pt>
                <c:pt idx="6620">
                  <c:v>41762.931030092594</c:v>
                </c:pt>
                <c:pt idx="6621">
                  <c:v>41762.931087962963</c:v>
                </c:pt>
                <c:pt idx="6622">
                  <c:v>41762.931145833332</c:v>
                </c:pt>
                <c:pt idx="6623">
                  <c:v>41762.931203703702</c:v>
                </c:pt>
                <c:pt idx="6624">
                  <c:v>41762.931273148148</c:v>
                </c:pt>
                <c:pt idx="6625">
                  <c:v>41762.931331018517</c:v>
                </c:pt>
                <c:pt idx="6626">
                  <c:v>41762.931388888886</c:v>
                </c:pt>
                <c:pt idx="6627">
                  <c:v>41762.931458333333</c:v>
                </c:pt>
                <c:pt idx="6628">
                  <c:v>41762.931516203702</c:v>
                </c:pt>
                <c:pt idx="6629">
                  <c:v>41762.931574074071</c:v>
                </c:pt>
                <c:pt idx="6630">
                  <c:v>41762.931643518517</c:v>
                </c:pt>
                <c:pt idx="6631">
                  <c:v>41762.931701388887</c:v>
                </c:pt>
                <c:pt idx="6632">
                  <c:v>41762.931759259256</c:v>
                </c:pt>
                <c:pt idx="6633">
                  <c:v>41762.931828703702</c:v>
                </c:pt>
                <c:pt idx="6634">
                  <c:v>41762.931886574072</c:v>
                </c:pt>
                <c:pt idx="6635">
                  <c:v>41762.931944444441</c:v>
                </c:pt>
                <c:pt idx="6636">
                  <c:v>41762.932002314818</c:v>
                </c:pt>
                <c:pt idx="6637">
                  <c:v>41762.932071759256</c:v>
                </c:pt>
                <c:pt idx="6638">
                  <c:v>41762.932129629633</c:v>
                </c:pt>
                <c:pt idx="6639">
                  <c:v>41762.932187500002</c:v>
                </c:pt>
                <c:pt idx="6640">
                  <c:v>41762.932256944441</c:v>
                </c:pt>
                <c:pt idx="6641">
                  <c:v>41762.932314814818</c:v>
                </c:pt>
                <c:pt idx="6642">
                  <c:v>41762.932372685187</c:v>
                </c:pt>
                <c:pt idx="6643">
                  <c:v>41762.932442129626</c:v>
                </c:pt>
                <c:pt idx="6644">
                  <c:v>41762.932500000003</c:v>
                </c:pt>
                <c:pt idx="6645">
                  <c:v>41762.932557870372</c:v>
                </c:pt>
                <c:pt idx="6646">
                  <c:v>41762.932627314818</c:v>
                </c:pt>
                <c:pt idx="6647">
                  <c:v>41762.932685185187</c:v>
                </c:pt>
                <c:pt idx="6648">
                  <c:v>41762.932743055557</c:v>
                </c:pt>
                <c:pt idx="6649">
                  <c:v>41762.932812500003</c:v>
                </c:pt>
                <c:pt idx="6650">
                  <c:v>41762.932870370372</c:v>
                </c:pt>
                <c:pt idx="6651">
                  <c:v>41762.932928240742</c:v>
                </c:pt>
                <c:pt idx="6652">
                  <c:v>41762.932986111111</c:v>
                </c:pt>
                <c:pt idx="6653">
                  <c:v>41762.933055555557</c:v>
                </c:pt>
                <c:pt idx="6654">
                  <c:v>41762.933113425926</c:v>
                </c:pt>
                <c:pt idx="6655">
                  <c:v>41762.933171296296</c:v>
                </c:pt>
                <c:pt idx="6656">
                  <c:v>41762.933240740742</c:v>
                </c:pt>
                <c:pt idx="6657">
                  <c:v>41762.933298611111</c:v>
                </c:pt>
                <c:pt idx="6658">
                  <c:v>41762.933356481481</c:v>
                </c:pt>
                <c:pt idx="6659">
                  <c:v>41762.933425925927</c:v>
                </c:pt>
                <c:pt idx="6660">
                  <c:v>41762.933483796296</c:v>
                </c:pt>
                <c:pt idx="6661">
                  <c:v>41762.933541666665</c:v>
                </c:pt>
                <c:pt idx="6662">
                  <c:v>41762.933611111112</c:v>
                </c:pt>
                <c:pt idx="6663">
                  <c:v>41762.933668981481</c:v>
                </c:pt>
                <c:pt idx="6664">
                  <c:v>41762.93372685185</c:v>
                </c:pt>
                <c:pt idx="6665">
                  <c:v>41762.93378472222</c:v>
                </c:pt>
                <c:pt idx="6666">
                  <c:v>41762.933854166666</c:v>
                </c:pt>
                <c:pt idx="6667">
                  <c:v>41762.933912037035</c:v>
                </c:pt>
                <c:pt idx="6668">
                  <c:v>41762.933969907404</c:v>
                </c:pt>
                <c:pt idx="6669">
                  <c:v>41762.934039351851</c:v>
                </c:pt>
                <c:pt idx="6670">
                  <c:v>41762.93409722222</c:v>
                </c:pt>
                <c:pt idx="6671">
                  <c:v>41762.934155092589</c:v>
                </c:pt>
                <c:pt idx="6672">
                  <c:v>41762.934224537035</c:v>
                </c:pt>
                <c:pt idx="6673">
                  <c:v>41762.934282407405</c:v>
                </c:pt>
                <c:pt idx="6674">
                  <c:v>41762.934340277781</c:v>
                </c:pt>
                <c:pt idx="6675">
                  <c:v>41762.93440972222</c:v>
                </c:pt>
                <c:pt idx="6676">
                  <c:v>41762.934467592589</c:v>
                </c:pt>
                <c:pt idx="6677">
                  <c:v>41762.934525462966</c:v>
                </c:pt>
                <c:pt idx="6678">
                  <c:v>41762.934583333335</c:v>
                </c:pt>
                <c:pt idx="6679">
                  <c:v>41762.934652777774</c:v>
                </c:pt>
                <c:pt idx="6680">
                  <c:v>41762.934710648151</c:v>
                </c:pt>
                <c:pt idx="6681">
                  <c:v>41762.93476851852</c:v>
                </c:pt>
                <c:pt idx="6682">
                  <c:v>41762.934837962966</c:v>
                </c:pt>
                <c:pt idx="6683">
                  <c:v>41762.934895833336</c:v>
                </c:pt>
                <c:pt idx="6684">
                  <c:v>41762.934953703705</c:v>
                </c:pt>
                <c:pt idx="6685">
                  <c:v>41762.935023148151</c:v>
                </c:pt>
                <c:pt idx="6686">
                  <c:v>41762.935081018521</c:v>
                </c:pt>
                <c:pt idx="6687">
                  <c:v>41762.93513888889</c:v>
                </c:pt>
                <c:pt idx="6688">
                  <c:v>41762.935208333336</c:v>
                </c:pt>
                <c:pt idx="6689">
                  <c:v>41762.935266203705</c:v>
                </c:pt>
                <c:pt idx="6690">
                  <c:v>41762.935324074075</c:v>
                </c:pt>
                <c:pt idx="6691">
                  <c:v>41762.935393518521</c:v>
                </c:pt>
                <c:pt idx="6692">
                  <c:v>41762.93545138889</c:v>
                </c:pt>
                <c:pt idx="6693">
                  <c:v>41762.93550925926</c:v>
                </c:pt>
                <c:pt idx="6694">
                  <c:v>41762.935567129629</c:v>
                </c:pt>
                <c:pt idx="6695">
                  <c:v>41762.935636574075</c:v>
                </c:pt>
                <c:pt idx="6696">
                  <c:v>41762.935694444444</c:v>
                </c:pt>
                <c:pt idx="6697">
                  <c:v>41762.935752314814</c:v>
                </c:pt>
                <c:pt idx="6698">
                  <c:v>41762.93582175926</c:v>
                </c:pt>
                <c:pt idx="6699">
                  <c:v>41762.935879629629</c:v>
                </c:pt>
                <c:pt idx="6700">
                  <c:v>41762.935937499999</c:v>
                </c:pt>
                <c:pt idx="6701">
                  <c:v>41762.936006944445</c:v>
                </c:pt>
                <c:pt idx="6702">
                  <c:v>41762.936064814814</c:v>
                </c:pt>
                <c:pt idx="6703">
                  <c:v>41762.936122685183</c:v>
                </c:pt>
                <c:pt idx="6704">
                  <c:v>41762.936192129629</c:v>
                </c:pt>
                <c:pt idx="6705">
                  <c:v>41762.936249999999</c:v>
                </c:pt>
                <c:pt idx="6706">
                  <c:v>41762.936307870368</c:v>
                </c:pt>
                <c:pt idx="6707">
                  <c:v>41762.936365740738</c:v>
                </c:pt>
                <c:pt idx="6708">
                  <c:v>41762.936435185184</c:v>
                </c:pt>
                <c:pt idx="6709">
                  <c:v>41762.936493055553</c:v>
                </c:pt>
                <c:pt idx="6710">
                  <c:v>41762.936550925922</c:v>
                </c:pt>
                <c:pt idx="6711">
                  <c:v>41762.936620370368</c:v>
                </c:pt>
                <c:pt idx="6712">
                  <c:v>41762.936678240738</c:v>
                </c:pt>
                <c:pt idx="6713">
                  <c:v>41762.936736111114</c:v>
                </c:pt>
                <c:pt idx="6714">
                  <c:v>41762.936805555553</c:v>
                </c:pt>
                <c:pt idx="6715">
                  <c:v>41762.936863425923</c:v>
                </c:pt>
                <c:pt idx="6716">
                  <c:v>41762.936921296299</c:v>
                </c:pt>
                <c:pt idx="6717">
                  <c:v>41762.936990740738</c:v>
                </c:pt>
                <c:pt idx="6718">
                  <c:v>41762.937048611115</c:v>
                </c:pt>
                <c:pt idx="6719">
                  <c:v>41762.937106481484</c:v>
                </c:pt>
                <c:pt idx="6720">
                  <c:v>41762.937164351853</c:v>
                </c:pt>
                <c:pt idx="6721">
                  <c:v>41762.9372337963</c:v>
                </c:pt>
                <c:pt idx="6722">
                  <c:v>41762.937291666669</c:v>
                </c:pt>
                <c:pt idx="6723">
                  <c:v>41762.937349537038</c:v>
                </c:pt>
                <c:pt idx="6724">
                  <c:v>41762.937418981484</c:v>
                </c:pt>
                <c:pt idx="6725">
                  <c:v>41762.937476851854</c:v>
                </c:pt>
                <c:pt idx="6726">
                  <c:v>41762.937534722223</c:v>
                </c:pt>
                <c:pt idx="6727">
                  <c:v>41762.937604166669</c:v>
                </c:pt>
                <c:pt idx="6728">
                  <c:v>41762.937662037039</c:v>
                </c:pt>
                <c:pt idx="6729">
                  <c:v>41762.937719907408</c:v>
                </c:pt>
                <c:pt idx="6730">
                  <c:v>41762.937789351854</c:v>
                </c:pt>
                <c:pt idx="6731">
                  <c:v>41762.937847222223</c:v>
                </c:pt>
                <c:pt idx="6732">
                  <c:v>41762.937905092593</c:v>
                </c:pt>
                <c:pt idx="6733">
                  <c:v>41762.937974537039</c:v>
                </c:pt>
                <c:pt idx="6734">
                  <c:v>41762.938032407408</c:v>
                </c:pt>
                <c:pt idx="6735">
                  <c:v>41762.938090277778</c:v>
                </c:pt>
                <c:pt idx="6736">
                  <c:v>41762.938148148147</c:v>
                </c:pt>
                <c:pt idx="6737">
                  <c:v>41762.938217592593</c:v>
                </c:pt>
                <c:pt idx="6738">
                  <c:v>41762.938275462962</c:v>
                </c:pt>
                <c:pt idx="6739">
                  <c:v>41762.938333333332</c:v>
                </c:pt>
                <c:pt idx="6740">
                  <c:v>41762.938402777778</c:v>
                </c:pt>
                <c:pt idx="6741">
                  <c:v>41762.938460648147</c:v>
                </c:pt>
                <c:pt idx="6742">
                  <c:v>41762.938518518517</c:v>
                </c:pt>
                <c:pt idx="6743">
                  <c:v>41762.938587962963</c:v>
                </c:pt>
                <c:pt idx="6744">
                  <c:v>41762.938645833332</c:v>
                </c:pt>
                <c:pt idx="6745">
                  <c:v>41762.938703703701</c:v>
                </c:pt>
                <c:pt idx="6746">
                  <c:v>41762.938773148147</c:v>
                </c:pt>
                <c:pt idx="6747">
                  <c:v>41762.938831018517</c:v>
                </c:pt>
                <c:pt idx="6748">
                  <c:v>41762.938888888886</c:v>
                </c:pt>
                <c:pt idx="6749">
                  <c:v>41762.938946759263</c:v>
                </c:pt>
                <c:pt idx="6750">
                  <c:v>41762.939016203702</c:v>
                </c:pt>
                <c:pt idx="6751">
                  <c:v>41762.939074074071</c:v>
                </c:pt>
                <c:pt idx="6752">
                  <c:v>41762.939131944448</c:v>
                </c:pt>
                <c:pt idx="6753">
                  <c:v>41762.939201388886</c:v>
                </c:pt>
                <c:pt idx="6754">
                  <c:v>41762.939259259256</c:v>
                </c:pt>
                <c:pt idx="6755">
                  <c:v>41762.939317129632</c:v>
                </c:pt>
                <c:pt idx="6756">
                  <c:v>41762.939386574071</c:v>
                </c:pt>
                <c:pt idx="6757">
                  <c:v>41762.939444444448</c:v>
                </c:pt>
                <c:pt idx="6758">
                  <c:v>41762.939502314817</c:v>
                </c:pt>
                <c:pt idx="6759">
                  <c:v>41762.939571759256</c:v>
                </c:pt>
                <c:pt idx="6760">
                  <c:v>41762.939629629633</c:v>
                </c:pt>
                <c:pt idx="6761">
                  <c:v>41762.939687500002</c:v>
                </c:pt>
                <c:pt idx="6762">
                  <c:v>41762.939745370371</c:v>
                </c:pt>
                <c:pt idx="6763">
                  <c:v>41762.939814814818</c:v>
                </c:pt>
                <c:pt idx="6764">
                  <c:v>41762.939872685187</c:v>
                </c:pt>
                <c:pt idx="6765">
                  <c:v>41762.939930555556</c:v>
                </c:pt>
                <c:pt idx="6766">
                  <c:v>41762.94</c:v>
                </c:pt>
                <c:pt idx="6767">
                  <c:v>41762.940057870372</c:v>
                </c:pt>
                <c:pt idx="6768">
                  <c:v>41762.940115740741</c:v>
                </c:pt>
                <c:pt idx="6769">
                  <c:v>41762.940185185187</c:v>
                </c:pt>
                <c:pt idx="6770">
                  <c:v>41762.940243055556</c:v>
                </c:pt>
                <c:pt idx="6771">
                  <c:v>41762.940300925926</c:v>
                </c:pt>
                <c:pt idx="6772">
                  <c:v>41762.940370370372</c:v>
                </c:pt>
                <c:pt idx="6773">
                  <c:v>41762.940428240741</c:v>
                </c:pt>
                <c:pt idx="6774">
                  <c:v>41762.940486111111</c:v>
                </c:pt>
                <c:pt idx="6775">
                  <c:v>41762.94054398148</c:v>
                </c:pt>
                <c:pt idx="6776">
                  <c:v>41762.940613425926</c:v>
                </c:pt>
                <c:pt idx="6777">
                  <c:v>41762.940671296295</c:v>
                </c:pt>
                <c:pt idx="6778">
                  <c:v>41762.940729166665</c:v>
                </c:pt>
                <c:pt idx="6779">
                  <c:v>41762.940798611111</c:v>
                </c:pt>
                <c:pt idx="6780">
                  <c:v>41762.94085648148</c:v>
                </c:pt>
                <c:pt idx="6781">
                  <c:v>41762.94091435185</c:v>
                </c:pt>
                <c:pt idx="6782">
                  <c:v>41762.940983796296</c:v>
                </c:pt>
                <c:pt idx="6783">
                  <c:v>41762.941041666665</c:v>
                </c:pt>
                <c:pt idx="6784">
                  <c:v>41762.941099537034</c:v>
                </c:pt>
                <c:pt idx="6785">
                  <c:v>41762.941168981481</c:v>
                </c:pt>
                <c:pt idx="6786">
                  <c:v>41762.94122685185</c:v>
                </c:pt>
                <c:pt idx="6787">
                  <c:v>41762.941284722219</c:v>
                </c:pt>
                <c:pt idx="6788">
                  <c:v>41762.941342592596</c:v>
                </c:pt>
                <c:pt idx="6789">
                  <c:v>41762.941412037035</c:v>
                </c:pt>
                <c:pt idx="6790">
                  <c:v>41762.941469907404</c:v>
                </c:pt>
                <c:pt idx="6791">
                  <c:v>41762.941527777781</c:v>
                </c:pt>
                <c:pt idx="6792">
                  <c:v>41762.94159722222</c:v>
                </c:pt>
                <c:pt idx="6793">
                  <c:v>41762.941655092596</c:v>
                </c:pt>
                <c:pt idx="6794">
                  <c:v>41762.941712962966</c:v>
                </c:pt>
                <c:pt idx="6795">
                  <c:v>41762.941782407404</c:v>
                </c:pt>
                <c:pt idx="6796">
                  <c:v>41762.941840277781</c:v>
                </c:pt>
                <c:pt idx="6797">
                  <c:v>41762.94189814815</c:v>
                </c:pt>
                <c:pt idx="6798">
                  <c:v>41762.941967592589</c:v>
                </c:pt>
                <c:pt idx="6799">
                  <c:v>41762.942025462966</c:v>
                </c:pt>
                <c:pt idx="6800">
                  <c:v>41762.942083333335</c:v>
                </c:pt>
                <c:pt idx="6801">
                  <c:v>41762.942152777781</c:v>
                </c:pt>
                <c:pt idx="6802">
                  <c:v>41762.942210648151</c:v>
                </c:pt>
                <c:pt idx="6803">
                  <c:v>41762.94226851852</c:v>
                </c:pt>
                <c:pt idx="6804">
                  <c:v>41762.942326388889</c:v>
                </c:pt>
                <c:pt idx="6805">
                  <c:v>41762.942395833335</c:v>
                </c:pt>
                <c:pt idx="6806">
                  <c:v>41762.942453703705</c:v>
                </c:pt>
                <c:pt idx="6807">
                  <c:v>41762.942511574074</c:v>
                </c:pt>
                <c:pt idx="6808">
                  <c:v>41762.94258101852</c:v>
                </c:pt>
                <c:pt idx="6809">
                  <c:v>41762.94263888889</c:v>
                </c:pt>
                <c:pt idx="6810">
                  <c:v>41762.942696759259</c:v>
                </c:pt>
                <c:pt idx="6811">
                  <c:v>41762.942766203705</c:v>
                </c:pt>
                <c:pt idx="6812">
                  <c:v>41762.942824074074</c:v>
                </c:pt>
                <c:pt idx="6813">
                  <c:v>41762.942881944444</c:v>
                </c:pt>
                <c:pt idx="6814">
                  <c:v>41762.94295138889</c:v>
                </c:pt>
                <c:pt idx="6815">
                  <c:v>41762.943009259259</c:v>
                </c:pt>
                <c:pt idx="6816">
                  <c:v>41762.943067129629</c:v>
                </c:pt>
                <c:pt idx="6817">
                  <c:v>41762.943124999998</c:v>
                </c:pt>
                <c:pt idx="6818">
                  <c:v>41762.943194444444</c:v>
                </c:pt>
                <c:pt idx="6819">
                  <c:v>41762.943252314813</c:v>
                </c:pt>
                <c:pt idx="6820">
                  <c:v>41762.943310185183</c:v>
                </c:pt>
                <c:pt idx="6821">
                  <c:v>41762.943379629629</c:v>
                </c:pt>
                <c:pt idx="6822">
                  <c:v>41762.943437499998</c:v>
                </c:pt>
                <c:pt idx="6823">
                  <c:v>41762.943495370368</c:v>
                </c:pt>
                <c:pt idx="6824">
                  <c:v>41762.943564814814</c:v>
                </c:pt>
                <c:pt idx="6825">
                  <c:v>41762.943622685183</c:v>
                </c:pt>
                <c:pt idx="6826">
                  <c:v>41762.943680555552</c:v>
                </c:pt>
                <c:pt idx="6827">
                  <c:v>41762.943749999999</c:v>
                </c:pt>
                <c:pt idx="6828">
                  <c:v>41762.943807870368</c:v>
                </c:pt>
                <c:pt idx="6829">
                  <c:v>41762.943865740737</c:v>
                </c:pt>
                <c:pt idx="6830">
                  <c:v>41762.943923611114</c:v>
                </c:pt>
                <c:pt idx="6831">
                  <c:v>41762.943993055553</c:v>
                </c:pt>
                <c:pt idx="6832">
                  <c:v>41762.944050925929</c:v>
                </c:pt>
                <c:pt idx="6833">
                  <c:v>41762.944108796299</c:v>
                </c:pt>
                <c:pt idx="6834">
                  <c:v>41762.944178240738</c:v>
                </c:pt>
                <c:pt idx="6835">
                  <c:v>41762.944236111114</c:v>
                </c:pt>
                <c:pt idx="6836">
                  <c:v>41762.944293981483</c:v>
                </c:pt>
                <c:pt idx="6837">
                  <c:v>41762.944363425922</c:v>
                </c:pt>
                <c:pt idx="6838">
                  <c:v>41762.944421296299</c:v>
                </c:pt>
                <c:pt idx="6839">
                  <c:v>41762.944479166668</c:v>
                </c:pt>
                <c:pt idx="6840">
                  <c:v>41762.944548611114</c:v>
                </c:pt>
                <c:pt idx="6841">
                  <c:v>41762.944606481484</c:v>
                </c:pt>
                <c:pt idx="6842">
                  <c:v>41762.944664351853</c:v>
                </c:pt>
                <c:pt idx="6843">
                  <c:v>41762.944733796299</c:v>
                </c:pt>
                <c:pt idx="6844">
                  <c:v>41762.944791666669</c:v>
                </c:pt>
                <c:pt idx="6845">
                  <c:v>41762.944849537038</c:v>
                </c:pt>
                <c:pt idx="6846">
                  <c:v>41762.944907407407</c:v>
                </c:pt>
                <c:pt idx="6847">
                  <c:v>41762.944976851853</c:v>
                </c:pt>
                <c:pt idx="6848">
                  <c:v>41762.945034722223</c:v>
                </c:pt>
                <c:pt idx="6849">
                  <c:v>41762.945092592592</c:v>
                </c:pt>
                <c:pt idx="6850">
                  <c:v>41762.945162037038</c:v>
                </c:pt>
                <c:pt idx="6851">
                  <c:v>41762.945219907408</c:v>
                </c:pt>
                <c:pt idx="6852">
                  <c:v>41762.945277777777</c:v>
                </c:pt>
                <c:pt idx="6853">
                  <c:v>41762.945347222223</c:v>
                </c:pt>
                <c:pt idx="6854">
                  <c:v>41762.945405092592</c:v>
                </c:pt>
                <c:pt idx="6855">
                  <c:v>41762.945462962962</c:v>
                </c:pt>
                <c:pt idx="6856">
                  <c:v>41762.945532407408</c:v>
                </c:pt>
                <c:pt idx="6857">
                  <c:v>41762.945590277777</c:v>
                </c:pt>
                <c:pt idx="6858">
                  <c:v>41762.945648148147</c:v>
                </c:pt>
                <c:pt idx="6859">
                  <c:v>41762.945706018516</c:v>
                </c:pt>
                <c:pt idx="6860">
                  <c:v>41762.945775462962</c:v>
                </c:pt>
                <c:pt idx="6861">
                  <c:v>41762.945833333331</c:v>
                </c:pt>
                <c:pt idx="6862">
                  <c:v>41762.945891203701</c:v>
                </c:pt>
                <c:pt idx="6863">
                  <c:v>41762.945960648147</c:v>
                </c:pt>
                <c:pt idx="6864">
                  <c:v>41762.946018518516</c:v>
                </c:pt>
                <c:pt idx="6865">
                  <c:v>41762.946076388886</c:v>
                </c:pt>
                <c:pt idx="6866">
                  <c:v>41762.946145833332</c:v>
                </c:pt>
                <c:pt idx="6867">
                  <c:v>41762.946203703701</c:v>
                </c:pt>
                <c:pt idx="6868">
                  <c:v>41762.946261574078</c:v>
                </c:pt>
                <c:pt idx="6869">
                  <c:v>41762.946331018517</c:v>
                </c:pt>
                <c:pt idx="6870">
                  <c:v>41762.946388888886</c:v>
                </c:pt>
                <c:pt idx="6871">
                  <c:v>41762.946446759262</c:v>
                </c:pt>
                <c:pt idx="6872">
                  <c:v>41762.946504629632</c:v>
                </c:pt>
                <c:pt idx="6873">
                  <c:v>41762.946574074071</c:v>
                </c:pt>
                <c:pt idx="6874">
                  <c:v>41762.946631944447</c:v>
                </c:pt>
                <c:pt idx="6875">
                  <c:v>41762.946689814817</c:v>
                </c:pt>
                <c:pt idx="6876">
                  <c:v>41762.946759259263</c:v>
                </c:pt>
                <c:pt idx="6877">
                  <c:v>41762.946817129632</c:v>
                </c:pt>
                <c:pt idx="6878">
                  <c:v>41762.946875000001</c:v>
                </c:pt>
                <c:pt idx="6879">
                  <c:v>41762.946944444448</c:v>
                </c:pt>
                <c:pt idx="6880">
                  <c:v>41762.947002314817</c:v>
                </c:pt>
                <c:pt idx="6881">
                  <c:v>41762.947060185186</c:v>
                </c:pt>
                <c:pt idx="6882">
                  <c:v>41762.947129629632</c:v>
                </c:pt>
                <c:pt idx="6883">
                  <c:v>41762.947187500002</c:v>
                </c:pt>
                <c:pt idx="6884">
                  <c:v>41762.947245370371</c:v>
                </c:pt>
                <c:pt idx="6885">
                  <c:v>41762.94730324074</c:v>
                </c:pt>
                <c:pt idx="6886">
                  <c:v>41762.947372685187</c:v>
                </c:pt>
                <c:pt idx="6887">
                  <c:v>41762.947430555556</c:v>
                </c:pt>
                <c:pt idx="6888">
                  <c:v>41762.947488425925</c:v>
                </c:pt>
                <c:pt idx="6889">
                  <c:v>41762.947557870371</c:v>
                </c:pt>
                <c:pt idx="6890">
                  <c:v>41762.947615740741</c:v>
                </c:pt>
                <c:pt idx="6891">
                  <c:v>41762.94767361111</c:v>
                </c:pt>
                <c:pt idx="6892">
                  <c:v>41762.947743055556</c:v>
                </c:pt>
                <c:pt idx="6893">
                  <c:v>41762.947800925926</c:v>
                </c:pt>
                <c:pt idx="6894">
                  <c:v>41762.947858796295</c:v>
                </c:pt>
                <c:pt idx="6895">
                  <c:v>41762.947928240741</c:v>
                </c:pt>
                <c:pt idx="6896">
                  <c:v>41762.94798611111</c:v>
                </c:pt>
                <c:pt idx="6897">
                  <c:v>41762.94804398148</c:v>
                </c:pt>
                <c:pt idx="6898">
                  <c:v>41762.948113425926</c:v>
                </c:pt>
                <c:pt idx="6899">
                  <c:v>41762.948171296295</c:v>
                </c:pt>
                <c:pt idx="6900">
                  <c:v>41762.948229166665</c:v>
                </c:pt>
                <c:pt idx="6901">
                  <c:v>41762.948287037034</c:v>
                </c:pt>
                <c:pt idx="6902">
                  <c:v>41762.94835648148</c:v>
                </c:pt>
                <c:pt idx="6903">
                  <c:v>41762.948414351849</c:v>
                </c:pt>
                <c:pt idx="6904">
                  <c:v>41762.948472222219</c:v>
                </c:pt>
                <c:pt idx="6905">
                  <c:v>41762.948541666665</c:v>
                </c:pt>
                <c:pt idx="6906">
                  <c:v>41762.948599537034</c:v>
                </c:pt>
                <c:pt idx="6907">
                  <c:v>41762.948657407411</c:v>
                </c:pt>
                <c:pt idx="6908">
                  <c:v>41762.94872685185</c:v>
                </c:pt>
                <c:pt idx="6909">
                  <c:v>41762.948784722219</c:v>
                </c:pt>
                <c:pt idx="6910">
                  <c:v>41762.948842592596</c:v>
                </c:pt>
                <c:pt idx="6911">
                  <c:v>41762.948912037034</c:v>
                </c:pt>
                <c:pt idx="6912">
                  <c:v>41762.948969907404</c:v>
                </c:pt>
                <c:pt idx="6913">
                  <c:v>41762.94902777778</c:v>
                </c:pt>
                <c:pt idx="6914">
                  <c:v>41762.94908564815</c:v>
                </c:pt>
                <c:pt idx="6915">
                  <c:v>41762.949155092596</c:v>
                </c:pt>
                <c:pt idx="6916">
                  <c:v>41762.949212962965</c:v>
                </c:pt>
                <c:pt idx="6917">
                  <c:v>41762.949270833335</c:v>
                </c:pt>
                <c:pt idx="6918">
                  <c:v>41762.949340277781</c:v>
                </c:pt>
                <c:pt idx="6919">
                  <c:v>41762.94939814815</c:v>
                </c:pt>
                <c:pt idx="6920">
                  <c:v>41762.949456018519</c:v>
                </c:pt>
                <c:pt idx="6921">
                  <c:v>41762.949525462966</c:v>
                </c:pt>
                <c:pt idx="6922">
                  <c:v>41762.949583333335</c:v>
                </c:pt>
                <c:pt idx="6923">
                  <c:v>41762.949641203704</c:v>
                </c:pt>
                <c:pt idx="6924">
                  <c:v>41762.94971064815</c:v>
                </c:pt>
                <c:pt idx="6925">
                  <c:v>41762.94976851852</c:v>
                </c:pt>
                <c:pt idx="6926">
                  <c:v>41762.949826388889</c:v>
                </c:pt>
                <c:pt idx="6927">
                  <c:v>41762.949884259258</c:v>
                </c:pt>
                <c:pt idx="6928">
                  <c:v>41762.949953703705</c:v>
                </c:pt>
                <c:pt idx="6929">
                  <c:v>41762.950011574074</c:v>
                </c:pt>
                <c:pt idx="6930">
                  <c:v>41762.950069444443</c:v>
                </c:pt>
                <c:pt idx="6931">
                  <c:v>41762.950138888889</c:v>
                </c:pt>
                <c:pt idx="6932">
                  <c:v>41762.950196759259</c:v>
                </c:pt>
                <c:pt idx="6933">
                  <c:v>41762.950254629628</c:v>
                </c:pt>
                <c:pt idx="6934">
                  <c:v>41762.950324074074</c:v>
                </c:pt>
                <c:pt idx="6935">
                  <c:v>41762.950381944444</c:v>
                </c:pt>
                <c:pt idx="6936">
                  <c:v>41762.950439814813</c:v>
                </c:pt>
                <c:pt idx="6937">
                  <c:v>41762.950509259259</c:v>
                </c:pt>
                <c:pt idx="6938">
                  <c:v>41762.950567129628</c:v>
                </c:pt>
                <c:pt idx="6939">
                  <c:v>41762.950624999998</c:v>
                </c:pt>
                <c:pt idx="6940">
                  <c:v>41762.950682870367</c:v>
                </c:pt>
                <c:pt idx="6941">
                  <c:v>41762.950752314813</c:v>
                </c:pt>
                <c:pt idx="6942">
                  <c:v>41762.950810185182</c:v>
                </c:pt>
                <c:pt idx="6943">
                  <c:v>41762.950868055559</c:v>
                </c:pt>
                <c:pt idx="6944">
                  <c:v>41762.950937499998</c:v>
                </c:pt>
                <c:pt idx="6945">
                  <c:v>41762.950995370367</c:v>
                </c:pt>
                <c:pt idx="6946">
                  <c:v>41762.951053240744</c:v>
                </c:pt>
                <c:pt idx="6947">
                  <c:v>41762.951122685183</c:v>
                </c:pt>
                <c:pt idx="6948">
                  <c:v>41762.951180555552</c:v>
                </c:pt>
                <c:pt idx="6949">
                  <c:v>41762.951238425929</c:v>
                </c:pt>
                <c:pt idx="6950">
                  <c:v>41762.951307870368</c:v>
                </c:pt>
                <c:pt idx="6951">
                  <c:v>41762.951365740744</c:v>
                </c:pt>
                <c:pt idx="6952">
                  <c:v>41762.951423611114</c:v>
                </c:pt>
                <c:pt idx="6953">
                  <c:v>41762.951493055552</c:v>
                </c:pt>
                <c:pt idx="6954">
                  <c:v>41762.951550925929</c:v>
                </c:pt>
                <c:pt idx="6955">
                  <c:v>41762.951608796298</c:v>
                </c:pt>
                <c:pt idx="6956">
                  <c:v>41762.951666666668</c:v>
                </c:pt>
                <c:pt idx="6957">
                  <c:v>41762.951736111114</c:v>
                </c:pt>
                <c:pt idx="6958">
                  <c:v>41762.951793981483</c:v>
                </c:pt>
                <c:pt idx="6959">
                  <c:v>41762.951851851853</c:v>
                </c:pt>
                <c:pt idx="6960">
                  <c:v>41762.951921296299</c:v>
                </c:pt>
                <c:pt idx="6961">
                  <c:v>41762.951979166668</c:v>
                </c:pt>
                <c:pt idx="6962">
                  <c:v>41762.952037037037</c:v>
                </c:pt>
                <c:pt idx="6963">
                  <c:v>41762.952106481483</c:v>
                </c:pt>
                <c:pt idx="6964">
                  <c:v>41762.952164351853</c:v>
                </c:pt>
                <c:pt idx="6965">
                  <c:v>41762.952222222222</c:v>
                </c:pt>
                <c:pt idx="6966">
                  <c:v>41762.952291666668</c:v>
                </c:pt>
                <c:pt idx="6967">
                  <c:v>41762.952349537038</c:v>
                </c:pt>
                <c:pt idx="6968">
                  <c:v>41762.952407407407</c:v>
                </c:pt>
                <c:pt idx="6969">
                  <c:v>41762.952465277776</c:v>
                </c:pt>
                <c:pt idx="6970">
                  <c:v>41762.952534722222</c:v>
                </c:pt>
                <c:pt idx="6971">
                  <c:v>41762.952592592592</c:v>
                </c:pt>
                <c:pt idx="6972">
                  <c:v>41762.952650462961</c:v>
                </c:pt>
                <c:pt idx="6973">
                  <c:v>41762.952719907407</c:v>
                </c:pt>
                <c:pt idx="6974">
                  <c:v>41762.952777777777</c:v>
                </c:pt>
                <c:pt idx="6975">
                  <c:v>41762.952835648146</c:v>
                </c:pt>
                <c:pt idx="6976">
                  <c:v>41762.952905092592</c:v>
                </c:pt>
                <c:pt idx="6977">
                  <c:v>41762.952962962961</c:v>
                </c:pt>
                <c:pt idx="6978">
                  <c:v>41762.953020833331</c:v>
                </c:pt>
                <c:pt idx="6979">
                  <c:v>41762.953090277777</c:v>
                </c:pt>
                <c:pt idx="6980">
                  <c:v>41762.953148148146</c:v>
                </c:pt>
                <c:pt idx="6981">
                  <c:v>41762.953206018516</c:v>
                </c:pt>
                <c:pt idx="6982">
                  <c:v>41762.953263888892</c:v>
                </c:pt>
                <c:pt idx="6983">
                  <c:v>41762.953333333331</c:v>
                </c:pt>
                <c:pt idx="6984">
                  <c:v>41762.9533912037</c:v>
                </c:pt>
                <c:pt idx="6985">
                  <c:v>41762.953449074077</c:v>
                </c:pt>
                <c:pt idx="6986">
                  <c:v>41762.953518518516</c:v>
                </c:pt>
                <c:pt idx="6987">
                  <c:v>41762.953576388885</c:v>
                </c:pt>
                <c:pt idx="6988">
                  <c:v>41762.953634259262</c:v>
                </c:pt>
                <c:pt idx="6989">
                  <c:v>41762.953703703701</c:v>
                </c:pt>
                <c:pt idx="6990">
                  <c:v>41762.953761574077</c:v>
                </c:pt>
                <c:pt idx="6991">
                  <c:v>41762.953819444447</c:v>
                </c:pt>
                <c:pt idx="6992">
                  <c:v>41762.953888888886</c:v>
                </c:pt>
                <c:pt idx="6993">
                  <c:v>41762.953946759262</c:v>
                </c:pt>
                <c:pt idx="6994">
                  <c:v>41762.954004629632</c:v>
                </c:pt>
                <c:pt idx="6995">
                  <c:v>41762.954074074078</c:v>
                </c:pt>
                <c:pt idx="6996">
                  <c:v>41762.954131944447</c:v>
                </c:pt>
                <c:pt idx="6997">
                  <c:v>41762.954189814816</c:v>
                </c:pt>
                <c:pt idx="6998">
                  <c:v>41762.954247685186</c:v>
                </c:pt>
                <c:pt idx="6999">
                  <c:v>41762.954317129632</c:v>
                </c:pt>
                <c:pt idx="7000">
                  <c:v>41762.954375000001</c:v>
                </c:pt>
                <c:pt idx="7001">
                  <c:v>41762.954432870371</c:v>
                </c:pt>
                <c:pt idx="7002">
                  <c:v>41762.954502314817</c:v>
                </c:pt>
                <c:pt idx="7003">
                  <c:v>41762.954560185186</c:v>
                </c:pt>
                <c:pt idx="7004">
                  <c:v>41762.954618055555</c:v>
                </c:pt>
                <c:pt idx="7005">
                  <c:v>41762.954687500001</c:v>
                </c:pt>
                <c:pt idx="7006">
                  <c:v>41762.954745370371</c:v>
                </c:pt>
                <c:pt idx="7007">
                  <c:v>41762.95480324074</c:v>
                </c:pt>
                <c:pt idx="7008">
                  <c:v>41762.954872685186</c:v>
                </c:pt>
                <c:pt idx="7009">
                  <c:v>41762.954930555556</c:v>
                </c:pt>
                <c:pt idx="7010">
                  <c:v>41762.954988425925</c:v>
                </c:pt>
                <c:pt idx="7011">
                  <c:v>41762.955046296294</c:v>
                </c:pt>
                <c:pt idx="7012">
                  <c:v>41762.95511574074</c:v>
                </c:pt>
                <c:pt idx="7013">
                  <c:v>41762.95517361111</c:v>
                </c:pt>
                <c:pt idx="7014">
                  <c:v>41762.955231481479</c:v>
                </c:pt>
                <c:pt idx="7015">
                  <c:v>41762.955300925925</c:v>
                </c:pt>
                <c:pt idx="7016">
                  <c:v>41762.955358796295</c:v>
                </c:pt>
                <c:pt idx="7017">
                  <c:v>41762.955416666664</c:v>
                </c:pt>
                <c:pt idx="7018">
                  <c:v>41762.95548611111</c:v>
                </c:pt>
                <c:pt idx="7019">
                  <c:v>41762.955543981479</c:v>
                </c:pt>
                <c:pt idx="7020">
                  <c:v>41762.955601851849</c:v>
                </c:pt>
                <c:pt idx="7021">
                  <c:v>41762.955671296295</c:v>
                </c:pt>
                <c:pt idx="7022">
                  <c:v>41762.955729166664</c:v>
                </c:pt>
                <c:pt idx="7023">
                  <c:v>41762.955787037034</c:v>
                </c:pt>
                <c:pt idx="7024">
                  <c:v>41762.95584490741</c:v>
                </c:pt>
                <c:pt idx="7025">
                  <c:v>41762.955914351849</c:v>
                </c:pt>
                <c:pt idx="7026">
                  <c:v>41762.955972222226</c:v>
                </c:pt>
                <c:pt idx="7027">
                  <c:v>41762.956030092595</c:v>
                </c:pt>
                <c:pt idx="7028">
                  <c:v>41762.956099537034</c:v>
                </c:pt>
                <c:pt idx="7029">
                  <c:v>41762.956157407411</c:v>
                </c:pt>
                <c:pt idx="7030">
                  <c:v>41762.95621527778</c:v>
                </c:pt>
                <c:pt idx="7031">
                  <c:v>41762.956284722219</c:v>
                </c:pt>
                <c:pt idx="7032">
                  <c:v>41762.956342592595</c:v>
                </c:pt>
                <c:pt idx="7033">
                  <c:v>41762.956400462965</c:v>
                </c:pt>
                <c:pt idx="7034">
                  <c:v>41762.956469907411</c:v>
                </c:pt>
                <c:pt idx="7035">
                  <c:v>41762.95652777778</c:v>
                </c:pt>
                <c:pt idx="7036">
                  <c:v>41762.956585648149</c:v>
                </c:pt>
                <c:pt idx="7037">
                  <c:v>41762.956655092596</c:v>
                </c:pt>
                <c:pt idx="7038">
                  <c:v>41762.956712962965</c:v>
                </c:pt>
                <c:pt idx="7039">
                  <c:v>41762.956770833334</c:v>
                </c:pt>
                <c:pt idx="7040">
                  <c:v>41762.956828703704</c:v>
                </c:pt>
                <c:pt idx="7041">
                  <c:v>41762.95689814815</c:v>
                </c:pt>
                <c:pt idx="7042">
                  <c:v>41762.956956018519</c:v>
                </c:pt>
                <c:pt idx="7043">
                  <c:v>41762.957013888888</c:v>
                </c:pt>
                <c:pt idx="7044">
                  <c:v>41762.957083333335</c:v>
                </c:pt>
                <c:pt idx="7045">
                  <c:v>41762.957141203704</c:v>
                </c:pt>
                <c:pt idx="7046">
                  <c:v>41762.957199074073</c:v>
                </c:pt>
                <c:pt idx="7047">
                  <c:v>41762.957268518519</c:v>
                </c:pt>
                <c:pt idx="7048">
                  <c:v>41762.957326388889</c:v>
                </c:pt>
                <c:pt idx="7049">
                  <c:v>41762.957384259258</c:v>
                </c:pt>
                <c:pt idx="7050">
                  <c:v>41762.957453703704</c:v>
                </c:pt>
                <c:pt idx="7051">
                  <c:v>41762.957511574074</c:v>
                </c:pt>
                <c:pt idx="7052">
                  <c:v>41762.957569444443</c:v>
                </c:pt>
                <c:pt idx="7053">
                  <c:v>41762.957627314812</c:v>
                </c:pt>
                <c:pt idx="7054">
                  <c:v>41762.957696759258</c:v>
                </c:pt>
                <c:pt idx="7055">
                  <c:v>41762.957754629628</c:v>
                </c:pt>
                <c:pt idx="7056">
                  <c:v>41762.957812499997</c:v>
                </c:pt>
                <c:pt idx="7057">
                  <c:v>41762.957881944443</c:v>
                </c:pt>
                <c:pt idx="7058">
                  <c:v>41762.957939814813</c:v>
                </c:pt>
                <c:pt idx="7059">
                  <c:v>41762.957997685182</c:v>
                </c:pt>
                <c:pt idx="7060">
                  <c:v>41762.958067129628</c:v>
                </c:pt>
                <c:pt idx="7061">
                  <c:v>41762.958124999997</c:v>
                </c:pt>
                <c:pt idx="7062">
                  <c:v>41762.958182870374</c:v>
                </c:pt>
                <c:pt idx="7063">
                  <c:v>41762.958252314813</c:v>
                </c:pt>
                <c:pt idx="7064">
                  <c:v>41762.958310185182</c:v>
                </c:pt>
                <c:pt idx="7065">
                  <c:v>41762.958368055559</c:v>
                </c:pt>
                <c:pt idx="7066">
                  <c:v>41762.958425925928</c:v>
                </c:pt>
                <c:pt idx="7067">
                  <c:v>41762.958495370367</c:v>
                </c:pt>
                <c:pt idx="7068">
                  <c:v>41762.958553240744</c:v>
                </c:pt>
                <c:pt idx="7069">
                  <c:v>41762.958611111113</c:v>
                </c:pt>
                <c:pt idx="7070">
                  <c:v>41762.958680555559</c:v>
                </c:pt>
                <c:pt idx="7071">
                  <c:v>41762.958738425928</c:v>
                </c:pt>
                <c:pt idx="7072">
                  <c:v>41762.958796296298</c:v>
                </c:pt>
                <c:pt idx="7073">
                  <c:v>41762.958865740744</c:v>
                </c:pt>
                <c:pt idx="7074">
                  <c:v>41762.958923611113</c:v>
                </c:pt>
                <c:pt idx="7075">
                  <c:v>41762.958981481483</c:v>
                </c:pt>
                <c:pt idx="7076">
                  <c:v>41762.959050925929</c:v>
                </c:pt>
                <c:pt idx="7077">
                  <c:v>41762.959108796298</c:v>
                </c:pt>
                <c:pt idx="7078">
                  <c:v>41762.959166666667</c:v>
                </c:pt>
                <c:pt idx="7079">
                  <c:v>41762.959224537037</c:v>
                </c:pt>
                <c:pt idx="7080">
                  <c:v>41762.959293981483</c:v>
                </c:pt>
                <c:pt idx="7081">
                  <c:v>41762.959351851852</c:v>
                </c:pt>
                <c:pt idx="7082">
                  <c:v>41762.959409722222</c:v>
                </c:pt>
                <c:pt idx="7083">
                  <c:v>41762.959479166668</c:v>
                </c:pt>
                <c:pt idx="7084">
                  <c:v>41762.959537037037</c:v>
                </c:pt>
                <c:pt idx="7085">
                  <c:v>41762.959594907406</c:v>
                </c:pt>
                <c:pt idx="7086">
                  <c:v>41762.959664351853</c:v>
                </c:pt>
                <c:pt idx="7087">
                  <c:v>41762.959722222222</c:v>
                </c:pt>
                <c:pt idx="7088">
                  <c:v>41762.959780092591</c:v>
                </c:pt>
                <c:pt idx="7089">
                  <c:v>41762.959849537037</c:v>
                </c:pt>
                <c:pt idx="7090">
                  <c:v>41762.959907407407</c:v>
                </c:pt>
                <c:pt idx="7091">
                  <c:v>41762.959965277776</c:v>
                </c:pt>
                <c:pt idx="7092">
                  <c:v>41762.960034722222</c:v>
                </c:pt>
                <c:pt idx="7093">
                  <c:v>41762.960092592592</c:v>
                </c:pt>
                <c:pt idx="7094">
                  <c:v>41762.960150462961</c:v>
                </c:pt>
                <c:pt idx="7095">
                  <c:v>41762.96020833333</c:v>
                </c:pt>
                <c:pt idx="7096">
                  <c:v>41762.960277777776</c:v>
                </c:pt>
                <c:pt idx="7097">
                  <c:v>41762.960335648146</c:v>
                </c:pt>
                <c:pt idx="7098">
                  <c:v>41762.960393518515</c:v>
                </c:pt>
                <c:pt idx="7099">
                  <c:v>41762.960462962961</c:v>
                </c:pt>
                <c:pt idx="7100">
                  <c:v>41762.960520833331</c:v>
                </c:pt>
                <c:pt idx="7101">
                  <c:v>41762.960578703707</c:v>
                </c:pt>
                <c:pt idx="7102">
                  <c:v>41762.960648148146</c:v>
                </c:pt>
                <c:pt idx="7103">
                  <c:v>41762.960706018515</c:v>
                </c:pt>
                <c:pt idx="7104">
                  <c:v>41762.960763888892</c:v>
                </c:pt>
                <c:pt idx="7105">
                  <c:v>41762.960833333331</c:v>
                </c:pt>
                <c:pt idx="7106">
                  <c:v>41762.9608912037</c:v>
                </c:pt>
                <c:pt idx="7107">
                  <c:v>41762.960949074077</c:v>
                </c:pt>
                <c:pt idx="7108">
                  <c:v>41762.961006944446</c:v>
                </c:pt>
                <c:pt idx="7109">
                  <c:v>41762.961076388892</c:v>
                </c:pt>
                <c:pt idx="7110">
                  <c:v>41762.961134259262</c:v>
                </c:pt>
                <c:pt idx="7111">
                  <c:v>41762.961192129631</c:v>
                </c:pt>
                <c:pt idx="7112">
                  <c:v>41762.961261574077</c:v>
                </c:pt>
                <c:pt idx="7113">
                  <c:v>41762.961319444446</c:v>
                </c:pt>
                <c:pt idx="7114">
                  <c:v>41762.961377314816</c:v>
                </c:pt>
                <c:pt idx="7115">
                  <c:v>41762.961446759262</c:v>
                </c:pt>
                <c:pt idx="7116">
                  <c:v>41762.961504629631</c:v>
                </c:pt>
                <c:pt idx="7117">
                  <c:v>41762.961562500001</c:v>
                </c:pt>
                <c:pt idx="7118">
                  <c:v>41762.961631944447</c:v>
                </c:pt>
                <c:pt idx="7119">
                  <c:v>41762.961689814816</c:v>
                </c:pt>
                <c:pt idx="7120">
                  <c:v>41762.961747685185</c:v>
                </c:pt>
                <c:pt idx="7121">
                  <c:v>41762.961805555555</c:v>
                </c:pt>
                <c:pt idx="7122">
                  <c:v>41762.961875000001</c:v>
                </c:pt>
                <c:pt idx="7123">
                  <c:v>41762.96193287037</c:v>
                </c:pt>
                <c:pt idx="7124">
                  <c:v>41762.96199074074</c:v>
                </c:pt>
                <c:pt idx="7125">
                  <c:v>41762.962060185186</c:v>
                </c:pt>
                <c:pt idx="7126">
                  <c:v>41762.962118055555</c:v>
                </c:pt>
                <c:pt idx="7127">
                  <c:v>41762.962175925924</c:v>
                </c:pt>
                <c:pt idx="7128">
                  <c:v>41762.962245370371</c:v>
                </c:pt>
                <c:pt idx="7129">
                  <c:v>41762.96230324074</c:v>
                </c:pt>
                <c:pt idx="7130">
                  <c:v>41762.962361111109</c:v>
                </c:pt>
                <c:pt idx="7131">
                  <c:v>41762.962430555555</c:v>
                </c:pt>
                <c:pt idx="7132">
                  <c:v>41762.962488425925</c:v>
                </c:pt>
                <c:pt idx="7133">
                  <c:v>41762.962546296294</c:v>
                </c:pt>
                <c:pt idx="7134">
                  <c:v>41762.962604166663</c:v>
                </c:pt>
                <c:pt idx="7135">
                  <c:v>41762.962673611109</c:v>
                </c:pt>
                <c:pt idx="7136">
                  <c:v>41762.962731481479</c:v>
                </c:pt>
                <c:pt idx="7137">
                  <c:v>41762.962789351855</c:v>
                </c:pt>
                <c:pt idx="7138">
                  <c:v>41762.962858796294</c:v>
                </c:pt>
                <c:pt idx="7139">
                  <c:v>41762.962916666664</c:v>
                </c:pt>
                <c:pt idx="7140">
                  <c:v>41762.96297453704</c:v>
                </c:pt>
                <c:pt idx="7141">
                  <c:v>41762.963043981479</c:v>
                </c:pt>
                <c:pt idx="7142">
                  <c:v>41762.963101851848</c:v>
                </c:pt>
                <c:pt idx="7143">
                  <c:v>41762.963159722225</c:v>
                </c:pt>
                <c:pt idx="7144">
                  <c:v>41762.963229166664</c:v>
                </c:pt>
                <c:pt idx="7145">
                  <c:v>41762.963287037041</c:v>
                </c:pt>
                <c:pt idx="7146">
                  <c:v>41762.96334490741</c:v>
                </c:pt>
                <c:pt idx="7147">
                  <c:v>41762.963414351849</c:v>
                </c:pt>
                <c:pt idx="7148">
                  <c:v>41762.963472222225</c:v>
                </c:pt>
                <c:pt idx="7149">
                  <c:v>41762.963530092595</c:v>
                </c:pt>
                <c:pt idx="7150">
                  <c:v>41762.963587962964</c:v>
                </c:pt>
                <c:pt idx="7151">
                  <c:v>41762.96365740741</c:v>
                </c:pt>
                <c:pt idx="7152">
                  <c:v>41762.96371527778</c:v>
                </c:pt>
                <c:pt idx="7153">
                  <c:v>41762.963773148149</c:v>
                </c:pt>
                <c:pt idx="7154">
                  <c:v>41762.963842592595</c:v>
                </c:pt>
                <c:pt idx="7155">
                  <c:v>41762.963900462964</c:v>
                </c:pt>
                <c:pt idx="7156">
                  <c:v>41762.963958333334</c:v>
                </c:pt>
                <c:pt idx="7157">
                  <c:v>41762.96402777778</c:v>
                </c:pt>
                <c:pt idx="7158">
                  <c:v>41762.964085648149</c:v>
                </c:pt>
                <c:pt idx="7159">
                  <c:v>41762.964143518519</c:v>
                </c:pt>
                <c:pt idx="7160">
                  <c:v>41762.964212962965</c:v>
                </c:pt>
                <c:pt idx="7161">
                  <c:v>41762.964270833334</c:v>
                </c:pt>
                <c:pt idx="7162">
                  <c:v>41762.964328703703</c:v>
                </c:pt>
                <c:pt idx="7163">
                  <c:v>41762.964386574073</c:v>
                </c:pt>
                <c:pt idx="7164">
                  <c:v>41762.964456018519</c:v>
                </c:pt>
                <c:pt idx="7165">
                  <c:v>41762.964513888888</c:v>
                </c:pt>
                <c:pt idx="7166">
                  <c:v>41762.964571759258</c:v>
                </c:pt>
                <c:pt idx="7167">
                  <c:v>41762.964641203704</c:v>
                </c:pt>
                <c:pt idx="7168">
                  <c:v>41762.964699074073</c:v>
                </c:pt>
                <c:pt idx="7169">
                  <c:v>41762.964756944442</c:v>
                </c:pt>
                <c:pt idx="7170">
                  <c:v>41762.964826388888</c:v>
                </c:pt>
                <c:pt idx="7171">
                  <c:v>41762.964884259258</c:v>
                </c:pt>
                <c:pt idx="7172">
                  <c:v>41762.964942129627</c:v>
                </c:pt>
                <c:pt idx="7173">
                  <c:v>41762.965011574073</c:v>
                </c:pt>
                <c:pt idx="7174">
                  <c:v>41762.965069444443</c:v>
                </c:pt>
                <c:pt idx="7175">
                  <c:v>41762.965127314812</c:v>
                </c:pt>
                <c:pt idx="7176">
                  <c:v>41762.965185185189</c:v>
                </c:pt>
                <c:pt idx="7177">
                  <c:v>41762.965254629627</c:v>
                </c:pt>
                <c:pt idx="7178">
                  <c:v>41762.965312499997</c:v>
                </c:pt>
                <c:pt idx="7179">
                  <c:v>41762.965370370373</c:v>
                </c:pt>
                <c:pt idx="7180">
                  <c:v>41762.965439814812</c:v>
                </c:pt>
                <c:pt idx="7181">
                  <c:v>41762.965497685182</c:v>
                </c:pt>
                <c:pt idx="7182">
                  <c:v>41762.965555555558</c:v>
                </c:pt>
                <c:pt idx="7183">
                  <c:v>41762.965624999997</c:v>
                </c:pt>
                <c:pt idx="7184">
                  <c:v>41762.965682870374</c:v>
                </c:pt>
                <c:pt idx="7185">
                  <c:v>41762.965740740743</c:v>
                </c:pt>
                <c:pt idx="7186">
                  <c:v>41762.965810185182</c:v>
                </c:pt>
                <c:pt idx="7187">
                  <c:v>41762.965868055559</c:v>
                </c:pt>
                <c:pt idx="7188">
                  <c:v>41762.965925925928</c:v>
                </c:pt>
                <c:pt idx="7189">
                  <c:v>41762.965995370374</c:v>
                </c:pt>
                <c:pt idx="7190">
                  <c:v>41762.966053240743</c:v>
                </c:pt>
                <c:pt idx="7191">
                  <c:v>41762.966111111113</c:v>
                </c:pt>
                <c:pt idx="7192">
                  <c:v>41762.966168981482</c:v>
                </c:pt>
                <c:pt idx="7193">
                  <c:v>41762.966238425928</c:v>
                </c:pt>
                <c:pt idx="7194">
                  <c:v>41762.966296296298</c:v>
                </c:pt>
                <c:pt idx="7195">
                  <c:v>41762.966354166667</c:v>
                </c:pt>
                <c:pt idx="7196">
                  <c:v>41762.966423611113</c:v>
                </c:pt>
                <c:pt idx="7197">
                  <c:v>41762.966481481482</c:v>
                </c:pt>
                <c:pt idx="7198">
                  <c:v>41762.966539351852</c:v>
                </c:pt>
                <c:pt idx="7199">
                  <c:v>41762.966608796298</c:v>
                </c:pt>
                <c:pt idx="7200">
                  <c:v>41762.966666666667</c:v>
                </c:pt>
                <c:pt idx="7201">
                  <c:v>41762.966724537036</c:v>
                </c:pt>
                <c:pt idx="7202">
                  <c:v>41762.966793981483</c:v>
                </c:pt>
                <c:pt idx="7203">
                  <c:v>41762.966851851852</c:v>
                </c:pt>
                <c:pt idx="7204">
                  <c:v>41762.966909722221</c:v>
                </c:pt>
                <c:pt idx="7205">
                  <c:v>41762.966967592591</c:v>
                </c:pt>
                <c:pt idx="7206">
                  <c:v>41762.967037037037</c:v>
                </c:pt>
                <c:pt idx="7207">
                  <c:v>41762.967094907406</c:v>
                </c:pt>
                <c:pt idx="7208">
                  <c:v>41762.967152777775</c:v>
                </c:pt>
                <c:pt idx="7209">
                  <c:v>41762.967222222222</c:v>
                </c:pt>
                <c:pt idx="7210">
                  <c:v>41762.967280092591</c:v>
                </c:pt>
                <c:pt idx="7211">
                  <c:v>41762.96733796296</c:v>
                </c:pt>
                <c:pt idx="7212">
                  <c:v>41762.967407407406</c:v>
                </c:pt>
                <c:pt idx="7213">
                  <c:v>41762.967465277776</c:v>
                </c:pt>
                <c:pt idx="7214">
                  <c:v>41762.967523148145</c:v>
                </c:pt>
                <c:pt idx="7215">
                  <c:v>41762.967592592591</c:v>
                </c:pt>
                <c:pt idx="7216">
                  <c:v>41762.967650462961</c:v>
                </c:pt>
                <c:pt idx="7217">
                  <c:v>41762.96770833333</c:v>
                </c:pt>
                <c:pt idx="7218">
                  <c:v>41762.967766203707</c:v>
                </c:pt>
                <c:pt idx="7219">
                  <c:v>41762.967835648145</c:v>
                </c:pt>
                <c:pt idx="7220">
                  <c:v>41762.967893518522</c:v>
                </c:pt>
                <c:pt idx="7221">
                  <c:v>41762.967951388891</c:v>
                </c:pt>
                <c:pt idx="7222">
                  <c:v>41762.96802083333</c:v>
                </c:pt>
                <c:pt idx="7223">
                  <c:v>41762.968078703707</c:v>
                </c:pt>
                <c:pt idx="7224">
                  <c:v>41762.968136574076</c:v>
                </c:pt>
                <c:pt idx="7225">
                  <c:v>41762.968206018515</c:v>
                </c:pt>
                <c:pt idx="7226">
                  <c:v>41762.968263888892</c:v>
                </c:pt>
                <c:pt idx="7227">
                  <c:v>41762.968321759261</c:v>
                </c:pt>
                <c:pt idx="7228">
                  <c:v>41762.968391203707</c:v>
                </c:pt>
                <c:pt idx="7229">
                  <c:v>41762.968449074076</c:v>
                </c:pt>
                <c:pt idx="7230">
                  <c:v>41762.968506944446</c:v>
                </c:pt>
                <c:pt idx="7231">
                  <c:v>41762.968576388892</c:v>
                </c:pt>
                <c:pt idx="7232">
                  <c:v>41762.968634259261</c:v>
                </c:pt>
                <c:pt idx="7233">
                  <c:v>41762.968692129631</c:v>
                </c:pt>
                <c:pt idx="7234">
                  <c:v>41762.96875</c:v>
                </c:pt>
                <c:pt idx="7235">
                  <c:v>41762.968819444446</c:v>
                </c:pt>
                <c:pt idx="7236">
                  <c:v>41762.968877314815</c:v>
                </c:pt>
                <c:pt idx="7237">
                  <c:v>41762.968935185185</c:v>
                </c:pt>
                <c:pt idx="7238">
                  <c:v>41762.969004629631</c:v>
                </c:pt>
                <c:pt idx="7239">
                  <c:v>41762.9690625</c:v>
                </c:pt>
                <c:pt idx="7240">
                  <c:v>41762.96912037037</c:v>
                </c:pt>
                <c:pt idx="7241">
                  <c:v>41762.969189814816</c:v>
                </c:pt>
                <c:pt idx="7242">
                  <c:v>41762.969247685185</c:v>
                </c:pt>
                <c:pt idx="7243">
                  <c:v>41762.969305555554</c:v>
                </c:pt>
                <c:pt idx="7244">
                  <c:v>41762.969375000001</c:v>
                </c:pt>
                <c:pt idx="7245">
                  <c:v>41762.96943287037</c:v>
                </c:pt>
                <c:pt idx="7246">
                  <c:v>41762.969490740739</c:v>
                </c:pt>
                <c:pt idx="7247">
                  <c:v>41762.969548611109</c:v>
                </c:pt>
                <c:pt idx="7248">
                  <c:v>41762.969618055555</c:v>
                </c:pt>
                <c:pt idx="7249">
                  <c:v>41762.969675925924</c:v>
                </c:pt>
                <c:pt idx="7250">
                  <c:v>41762.969733796293</c:v>
                </c:pt>
                <c:pt idx="7251">
                  <c:v>41762.96980324074</c:v>
                </c:pt>
                <c:pt idx="7252">
                  <c:v>41762.969861111109</c:v>
                </c:pt>
                <c:pt idx="7253">
                  <c:v>41762.969918981478</c:v>
                </c:pt>
                <c:pt idx="7254">
                  <c:v>41762.969988425924</c:v>
                </c:pt>
                <c:pt idx="7255">
                  <c:v>41762.970046296294</c:v>
                </c:pt>
                <c:pt idx="7256">
                  <c:v>41762.970104166663</c:v>
                </c:pt>
                <c:pt idx="7257">
                  <c:v>41762.970173611109</c:v>
                </c:pt>
                <c:pt idx="7258">
                  <c:v>41762.970231481479</c:v>
                </c:pt>
                <c:pt idx="7259">
                  <c:v>41762.970289351855</c:v>
                </c:pt>
                <c:pt idx="7260">
                  <c:v>41762.970347222225</c:v>
                </c:pt>
                <c:pt idx="7261">
                  <c:v>41762.970416666663</c:v>
                </c:pt>
                <c:pt idx="7262">
                  <c:v>41762.97047453704</c:v>
                </c:pt>
                <c:pt idx="7263">
                  <c:v>41762.970532407409</c:v>
                </c:pt>
                <c:pt idx="7264">
                  <c:v>41762.970601851855</c:v>
                </c:pt>
                <c:pt idx="7265">
                  <c:v>41762.970659722225</c:v>
                </c:pt>
                <c:pt idx="7266">
                  <c:v>41762.970717592594</c:v>
                </c:pt>
                <c:pt idx="7267">
                  <c:v>41762.97078703704</c:v>
                </c:pt>
                <c:pt idx="7268">
                  <c:v>41762.97084490741</c:v>
                </c:pt>
                <c:pt idx="7269">
                  <c:v>41762.970902777779</c:v>
                </c:pt>
                <c:pt idx="7270">
                  <c:v>41762.970972222225</c:v>
                </c:pt>
                <c:pt idx="7271">
                  <c:v>41762.971030092594</c:v>
                </c:pt>
                <c:pt idx="7272">
                  <c:v>41762.971087962964</c:v>
                </c:pt>
                <c:pt idx="7273">
                  <c:v>41762.971145833333</c:v>
                </c:pt>
                <c:pt idx="7274">
                  <c:v>41762.971215277779</c:v>
                </c:pt>
                <c:pt idx="7275">
                  <c:v>41762.971273148149</c:v>
                </c:pt>
                <c:pt idx="7276">
                  <c:v>41762.971331018518</c:v>
                </c:pt>
                <c:pt idx="7277">
                  <c:v>41762.971400462964</c:v>
                </c:pt>
                <c:pt idx="7278">
                  <c:v>41762.971458333333</c:v>
                </c:pt>
                <c:pt idx="7279">
                  <c:v>41762.971516203703</c:v>
                </c:pt>
                <c:pt idx="7280">
                  <c:v>41762.971585648149</c:v>
                </c:pt>
                <c:pt idx="7281">
                  <c:v>41762.971643518518</c:v>
                </c:pt>
                <c:pt idx="7282">
                  <c:v>41762.971701388888</c:v>
                </c:pt>
                <c:pt idx="7283">
                  <c:v>41762.971770833334</c:v>
                </c:pt>
                <c:pt idx="7284">
                  <c:v>41762.971828703703</c:v>
                </c:pt>
                <c:pt idx="7285">
                  <c:v>41762.971886574072</c:v>
                </c:pt>
                <c:pt idx="7286">
                  <c:v>41762.971956018519</c:v>
                </c:pt>
                <c:pt idx="7287">
                  <c:v>41762.972013888888</c:v>
                </c:pt>
                <c:pt idx="7288">
                  <c:v>41762.972071759257</c:v>
                </c:pt>
                <c:pt idx="7289">
                  <c:v>41762.972129629627</c:v>
                </c:pt>
                <c:pt idx="7290">
                  <c:v>41762.972199074073</c:v>
                </c:pt>
                <c:pt idx="7291">
                  <c:v>41762.972256944442</c:v>
                </c:pt>
                <c:pt idx="7292">
                  <c:v>41762.972314814811</c:v>
                </c:pt>
                <c:pt idx="7293">
                  <c:v>41762.972384259258</c:v>
                </c:pt>
                <c:pt idx="7294">
                  <c:v>41762.972442129627</c:v>
                </c:pt>
                <c:pt idx="7295">
                  <c:v>41762.972500000003</c:v>
                </c:pt>
                <c:pt idx="7296">
                  <c:v>41762.972569444442</c:v>
                </c:pt>
                <c:pt idx="7297">
                  <c:v>41762.972627314812</c:v>
                </c:pt>
                <c:pt idx="7298">
                  <c:v>41762.972685185188</c:v>
                </c:pt>
                <c:pt idx="7299">
                  <c:v>41762.972754629627</c:v>
                </c:pt>
                <c:pt idx="7300">
                  <c:v>41762.972812499997</c:v>
                </c:pt>
                <c:pt idx="7301">
                  <c:v>41762.972870370373</c:v>
                </c:pt>
                <c:pt idx="7302">
                  <c:v>41762.972928240742</c:v>
                </c:pt>
                <c:pt idx="7303">
                  <c:v>41762.972997685189</c:v>
                </c:pt>
                <c:pt idx="7304">
                  <c:v>41762.973055555558</c:v>
                </c:pt>
                <c:pt idx="7305">
                  <c:v>41762.973113425927</c:v>
                </c:pt>
                <c:pt idx="7306">
                  <c:v>41762.973182870373</c:v>
                </c:pt>
                <c:pt idx="7307">
                  <c:v>41762.973240740743</c:v>
                </c:pt>
                <c:pt idx="7308">
                  <c:v>41762.973298611112</c:v>
                </c:pt>
                <c:pt idx="7309">
                  <c:v>41762.973368055558</c:v>
                </c:pt>
                <c:pt idx="7310">
                  <c:v>41762.973425925928</c:v>
                </c:pt>
                <c:pt idx="7311">
                  <c:v>41762.973483796297</c:v>
                </c:pt>
                <c:pt idx="7312">
                  <c:v>41762.973553240743</c:v>
                </c:pt>
                <c:pt idx="7313">
                  <c:v>41762.973611111112</c:v>
                </c:pt>
                <c:pt idx="7314">
                  <c:v>41762.973668981482</c:v>
                </c:pt>
                <c:pt idx="7315">
                  <c:v>41762.973726851851</c:v>
                </c:pt>
                <c:pt idx="7316">
                  <c:v>41762.973796296297</c:v>
                </c:pt>
                <c:pt idx="7317">
                  <c:v>41762.973854166667</c:v>
                </c:pt>
                <c:pt idx="7318">
                  <c:v>41762.973912037036</c:v>
                </c:pt>
                <c:pt idx="7319">
                  <c:v>41762.973981481482</c:v>
                </c:pt>
                <c:pt idx="7320">
                  <c:v>41762.974039351851</c:v>
                </c:pt>
                <c:pt idx="7321">
                  <c:v>41762.974097222221</c:v>
                </c:pt>
                <c:pt idx="7322">
                  <c:v>41762.974166666667</c:v>
                </c:pt>
                <c:pt idx="7323">
                  <c:v>41762.974224537036</c:v>
                </c:pt>
                <c:pt idx="7324">
                  <c:v>41762.974282407406</c:v>
                </c:pt>
                <c:pt idx="7325">
                  <c:v>41762.974351851852</c:v>
                </c:pt>
                <c:pt idx="7326">
                  <c:v>41762.974409722221</c:v>
                </c:pt>
                <c:pt idx="7327">
                  <c:v>41762.97446759259</c:v>
                </c:pt>
                <c:pt idx="7328">
                  <c:v>41762.974537037036</c:v>
                </c:pt>
                <c:pt idx="7329">
                  <c:v>41762.974594907406</c:v>
                </c:pt>
                <c:pt idx="7330">
                  <c:v>41762.974652777775</c:v>
                </c:pt>
                <c:pt idx="7331">
                  <c:v>41762.974710648145</c:v>
                </c:pt>
                <c:pt idx="7332">
                  <c:v>41762.974780092591</c:v>
                </c:pt>
                <c:pt idx="7333">
                  <c:v>41762.97483796296</c:v>
                </c:pt>
                <c:pt idx="7334">
                  <c:v>41762.974895833337</c:v>
                </c:pt>
                <c:pt idx="7335">
                  <c:v>41762.974965277775</c:v>
                </c:pt>
                <c:pt idx="7336">
                  <c:v>41762.975023148145</c:v>
                </c:pt>
                <c:pt idx="7337">
                  <c:v>41762.975081018521</c:v>
                </c:pt>
                <c:pt idx="7338">
                  <c:v>41762.97515046296</c:v>
                </c:pt>
                <c:pt idx="7339">
                  <c:v>41762.975208333337</c:v>
                </c:pt>
                <c:pt idx="7340">
                  <c:v>41762.975266203706</c:v>
                </c:pt>
                <c:pt idx="7341">
                  <c:v>41762.975335648145</c:v>
                </c:pt>
                <c:pt idx="7342">
                  <c:v>41762.975393518522</c:v>
                </c:pt>
                <c:pt idx="7343">
                  <c:v>41762.975451388891</c:v>
                </c:pt>
                <c:pt idx="7344">
                  <c:v>41762.97550925926</c:v>
                </c:pt>
                <c:pt idx="7345">
                  <c:v>41762.975578703707</c:v>
                </c:pt>
                <c:pt idx="7346">
                  <c:v>41762.975636574076</c:v>
                </c:pt>
                <c:pt idx="7347">
                  <c:v>41762.975694444445</c:v>
                </c:pt>
                <c:pt idx="7348">
                  <c:v>41762.975763888891</c:v>
                </c:pt>
                <c:pt idx="7349">
                  <c:v>41762.975821759261</c:v>
                </c:pt>
                <c:pt idx="7350">
                  <c:v>41762.97587962963</c:v>
                </c:pt>
                <c:pt idx="7351">
                  <c:v>41762.975949074076</c:v>
                </c:pt>
                <c:pt idx="7352">
                  <c:v>41762.976006944446</c:v>
                </c:pt>
                <c:pt idx="7353">
                  <c:v>41762.976064814815</c:v>
                </c:pt>
                <c:pt idx="7354">
                  <c:v>41762.976134259261</c:v>
                </c:pt>
                <c:pt idx="7355">
                  <c:v>41762.97619212963</c:v>
                </c:pt>
                <c:pt idx="7356">
                  <c:v>41762.97625</c:v>
                </c:pt>
                <c:pt idx="7357">
                  <c:v>41762.976307870369</c:v>
                </c:pt>
                <c:pt idx="7358">
                  <c:v>41762.976377314815</c:v>
                </c:pt>
                <c:pt idx="7359">
                  <c:v>41762.976435185185</c:v>
                </c:pt>
                <c:pt idx="7360">
                  <c:v>41762.976493055554</c:v>
                </c:pt>
                <c:pt idx="7361">
                  <c:v>41762.9765625</c:v>
                </c:pt>
                <c:pt idx="7362">
                  <c:v>41762.976620370369</c:v>
                </c:pt>
                <c:pt idx="7363">
                  <c:v>41762.976678240739</c:v>
                </c:pt>
                <c:pt idx="7364">
                  <c:v>41762.976747685185</c:v>
                </c:pt>
                <c:pt idx="7365">
                  <c:v>41762.976805555554</c:v>
                </c:pt>
                <c:pt idx="7366">
                  <c:v>41762.976863425924</c:v>
                </c:pt>
                <c:pt idx="7367">
                  <c:v>41762.97693287037</c:v>
                </c:pt>
                <c:pt idx="7368">
                  <c:v>41762.976990740739</c:v>
                </c:pt>
                <c:pt idx="7369">
                  <c:v>41762.977048611108</c:v>
                </c:pt>
                <c:pt idx="7370">
                  <c:v>41762.977118055554</c:v>
                </c:pt>
                <c:pt idx="7371">
                  <c:v>41762.977175925924</c:v>
                </c:pt>
                <c:pt idx="7372">
                  <c:v>41762.977233796293</c:v>
                </c:pt>
                <c:pt idx="7373">
                  <c:v>41762.97729166667</c:v>
                </c:pt>
                <c:pt idx="7374">
                  <c:v>41762.977361111109</c:v>
                </c:pt>
                <c:pt idx="7375">
                  <c:v>41762.977418981478</c:v>
                </c:pt>
                <c:pt idx="7376">
                  <c:v>41762.977476851855</c:v>
                </c:pt>
                <c:pt idx="7377">
                  <c:v>41762.977546296293</c:v>
                </c:pt>
                <c:pt idx="7378">
                  <c:v>41762.97760416667</c:v>
                </c:pt>
                <c:pt idx="7379">
                  <c:v>41762.977662037039</c:v>
                </c:pt>
                <c:pt idx="7380">
                  <c:v>41762.977731481478</c:v>
                </c:pt>
                <c:pt idx="7381">
                  <c:v>41762.977789351855</c:v>
                </c:pt>
                <c:pt idx="7382">
                  <c:v>41762.977847222224</c:v>
                </c:pt>
                <c:pt idx="7383">
                  <c:v>41762.977916666663</c:v>
                </c:pt>
                <c:pt idx="7384">
                  <c:v>41762.97797453704</c:v>
                </c:pt>
                <c:pt idx="7385">
                  <c:v>41762.978032407409</c:v>
                </c:pt>
                <c:pt idx="7386">
                  <c:v>41762.978090277778</c:v>
                </c:pt>
                <c:pt idx="7387">
                  <c:v>41762.978159722225</c:v>
                </c:pt>
                <c:pt idx="7388">
                  <c:v>41762.978217592594</c:v>
                </c:pt>
                <c:pt idx="7389">
                  <c:v>41762.978275462963</c:v>
                </c:pt>
                <c:pt idx="7390">
                  <c:v>41762.978344907409</c:v>
                </c:pt>
                <c:pt idx="7391">
                  <c:v>41762.978402777779</c:v>
                </c:pt>
                <c:pt idx="7392">
                  <c:v>41762.978460648148</c:v>
                </c:pt>
                <c:pt idx="7393">
                  <c:v>41762.978530092594</c:v>
                </c:pt>
                <c:pt idx="7394">
                  <c:v>41762.978587962964</c:v>
                </c:pt>
                <c:pt idx="7395">
                  <c:v>41762.978645833333</c:v>
                </c:pt>
                <c:pt idx="7396">
                  <c:v>41762.978715277779</c:v>
                </c:pt>
                <c:pt idx="7397">
                  <c:v>41762.978773148148</c:v>
                </c:pt>
                <c:pt idx="7398">
                  <c:v>41762.978831018518</c:v>
                </c:pt>
                <c:pt idx="7399">
                  <c:v>41762.978888888887</c:v>
                </c:pt>
                <c:pt idx="7400">
                  <c:v>41762.978958333333</c:v>
                </c:pt>
                <c:pt idx="7401">
                  <c:v>41762.979016203702</c:v>
                </c:pt>
                <c:pt idx="7402">
                  <c:v>41762.979074074072</c:v>
                </c:pt>
                <c:pt idx="7403">
                  <c:v>41762.979143518518</c:v>
                </c:pt>
                <c:pt idx="7404">
                  <c:v>41762.979201388887</c:v>
                </c:pt>
                <c:pt idx="7405">
                  <c:v>41762.979259259257</c:v>
                </c:pt>
                <c:pt idx="7406">
                  <c:v>41762.979328703703</c:v>
                </c:pt>
                <c:pt idx="7407">
                  <c:v>41762.979386574072</c:v>
                </c:pt>
                <c:pt idx="7408">
                  <c:v>41762.979444444441</c:v>
                </c:pt>
                <c:pt idx="7409">
                  <c:v>41762.979513888888</c:v>
                </c:pt>
                <c:pt idx="7410">
                  <c:v>41762.979571759257</c:v>
                </c:pt>
                <c:pt idx="7411">
                  <c:v>41762.979629629626</c:v>
                </c:pt>
                <c:pt idx="7412">
                  <c:v>41762.979687500003</c:v>
                </c:pt>
                <c:pt idx="7413">
                  <c:v>41762.979756944442</c:v>
                </c:pt>
                <c:pt idx="7414">
                  <c:v>41762.979814814818</c:v>
                </c:pt>
                <c:pt idx="7415">
                  <c:v>41762.979872685188</c:v>
                </c:pt>
                <c:pt idx="7416">
                  <c:v>41762.979942129627</c:v>
                </c:pt>
                <c:pt idx="7417">
                  <c:v>41762.980000000003</c:v>
                </c:pt>
                <c:pt idx="7418">
                  <c:v>41762.980057870373</c:v>
                </c:pt>
                <c:pt idx="7419">
                  <c:v>41762.980127314811</c:v>
                </c:pt>
                <c:pt idx="7420">
                  <c:v>41762.980185185188</c:v>
                </c:pt>
                <c:pt idx="7421">
                  <c:v>41762.980243055557</c:v>
                </c:pt>
                <c:pt idx="7422">
                  <c:v>41762.980312500003</c:v>
                </c:pt>
                <c:pt idx="7423">
                  <c:v>41762.980370370373</c:v>
                </c:pt>
                <c:pt idx="7424">
                  <c:v>41762.980428240742</c:v>
                </c:pt>
                <c:pt idx="7425">
                  <c:v>41762.980497685188</c:v>
                </c:pt>
                <c:pt idx="7426">
                  <c:v>41762.980555555558</c:v>
                </c:pt>
                <c:pt idx="7427">
                  <c:v>41762.980613425927</c:v>
                </c:pt>
                <c:pt idx="7428">
                  <c:v>41762.980671296296</c:v>
                </c:pt>
                <c:pt idx="7429">
                  <c:v>41762.980740740742</c:v>
                </c:pt>
                <c:pt idx="7430">
                  <c:v>41762.980798611112</c:v>
                </c:pt>
                <c:pt idx="7431">
                  <c:v>41762.980856481481</c:v>
                </c:pt>
                <c:pt idx="7432">
                  <c:v>41762.980925925927</c:v>
                </c:pt>
                <c:pt idx="7433">
                  <c:v>41762.980983796297</c:v>
                </c:pt>
                <c:pt idx="7434">
                  <c:v>41762.981041666666</c:v>
                </c:pt>
                <c:pt idx="7435">
                  <c:v>41762.981111111112</c:v>
                </c:pt>
                <c:pt idx="7436">
                  <c:v>41762.981168981481</c:v>
                </c:pt>
                <c:pt idx="7437">
                  <c:v>41762.981226851851</c:v>
                </c:pt>
                <c:pt idx="7438">
                  <c:v>41762.981296296297</c:v>
                </c:pt>
                <c:pt idx="7439">
                  <c:v>41762.981354166666</c:v>
                </c:pt>
                <c:pt idx="7440">
                  <c:v>41762.981412037036</c:v>
                </c:pt>
                <c:pt idx="7441">
                  <c:v>41762.981469907405</c:v>
                </c:pt>
                <c:pt idx="7442">
                  <c:v>41762.981539351851</c:v>
                </c:pt>
                <c:pt idx="7443">
                  <c:v>41762.98159722222</c:v>
                </c:pt>
                <c:pt idx="7444">
                  <c:v>41762.98165509259</c:v>
                </c:pt>
                <c:pt idx="7445">
                  <c:v>41762.981724537036</c:v>
                </c:pt>
                <c:pt idx="7446">
                  <c:v>41762.981782407405</c:v>
                </c:pt>
                <c:pt idx="7447">
                  <c:v>41762.981840277775</c:v>
                </c:pt>
                <c:pt idx="7448">
                  <c:v>41762.981909722221</c:v>
                </c:pt>
                <c:pt idx="7449">
                  <c:v>41762.98196759259</c:v>
                </c:pt>
                <c:pt idx="7450">
                  <c:v>41762.982025462959</c:v>
                </c:pt>
                <c:pt idx="7451">
                  <c:v>41762.982094907406</c:v>
                </c:pt>
                <c:pt idx="7452">
                  <c:v>41762.982152777775</c:v>
                </c:pt>
                <c:pt idx="7453">
                  <c:v>41762.982210648152</c:v>
                </c:pt>
                <c:pt idx="7454">
                  <c:v>41762.982268518521</c:v>
                </c:pt>
                <c:pt idx="7455">
                  <c:v>41762.98233796296</c:v>
                </c:pt>
                <c:pt idx="7456">
                  <c:v>41762.982395833336</c:v>
                </c:pt>
                <c:pt idx="7457">
                  <c:v>41762.982453703706</c:v>
                </c:pt>
                <c:pt idx="7458">
                  <c:v>41762.982523148145</c:v>
                </c:pt>
                <c:pt idx="7459">
                  <c:v>41762.982581018521</c:v>
                </c:pt>
                <c:pt idx="7460">
                  <c:v>41762.982638888891</c:v>
                </c:pt>
                <c:pt idx="7461">
                  <c:v>41762.982708333337</c:v>
                </c:pt>
                <c:pt idx="7462">
                  <c:v>41762.982766203706</c:v>
                </c:pt>
                <c:pt idx="7463">
                  <c:v>41762.982824074075</c:v>
                </c:pt>
                <c:pt idx="7464">
                  <c:v>41762.982893518521</c:v>
                </c:pt>
                <c:pt idx="7465">
                  <c:v>41762.982951388891</c:v>
                </c:pt>
                <c:pt idx="7466">
                  <c:v>41762.98300925926</c:v>
                </c:pt>
                <c:pt idx="7467">
                  <c:v>41762.983078703706</c:v>
                </c:pt>
                <c:pt idx="7468">
                  <c:v>41762.983136574076</c:v>
                </c:pt>
                <c:pt idx="7469">
                  <c:v>41762.983194444445</c:v>
                </c:pt>
                <c:pt idx="7470">
                  <c:v>41762.983252314814</c:v>
                </c:pt>
                <c:pt idx="7471">
                  <c:v>41762.98332175926</c:v>
                </c:pt>
                <c:pt idx="7472">
                  <c:v>41762.98337962963</c:v>
                </c:pt>
                <c:pt idx="7473">
                  <c:v>41762.983437499999</c:v>
                </c:pt>
                <c:pt idx="7474">
                  <c:v>41762.983506944445</c:v>
                </c:pt>
                <c:pt idx="7475">
                  <c:v>41762.983564814815</c:v>
                </c:pt>
                <c:pt idx="7476">
                  <c:v>41762.983622685184</c:v>
                </c:pt>
                <c:pt idx="7477">
                  <c:v>41762.98369212963</c:v>
                </c:pt>
                <c:pt idx="7478">
                  <c:v>41762.983749999999</c:v>
                </c:pt>
                <c:pt idx="7479">
                  <c:v>41762.983807870369</c:v>
                </c:pt>
                <c:pt idx="7480">
                  <c:v>41762.983877314815</c:v>
                </c:pt>
                <c:pt idx="7481">
                  <c:v>41762.983935185184</c:v>
                </c:pt>
                <c:pt idx="7482">
                  <c:v>41762.983993055554</c:v>
                </c:pt>
                <c:pt idx="7483">
                  <c:v>41762.984050925923</c:v>
                </c:pt>
                <c:pt idx="7484">
                  <c:v>41762.984120370369</c:v>
                </c:pt>
                <c:pt idx="7485">
                  <c:v>41762.984178240738</c:v>
                </c:pt>
                <c:pt idx="7486">
                  <c:v>41762.984236111108</c:v>
                </c:pt>
                <c:pt idx="7487">
                  <c:v>41762.984305555554</c:v>
                </c:pt>
                <c:pt idx="7488">
                  <c:v>41762.984363425923</c:v>
                </c:pt>
                <c:pt idx="7489">
                  <c:v>41762.9844212963</c:v>
                </c:pt>
                <c:pt idx="7490">
                  <c:v>41762.984490740739</c:v>
                </c:pt>
                <c:pt idx="7491">
                  <c:v>41762.984548611108</c:v>
                </c:pt>
                <c:pt idx="7492">
                  <c:v>41762.984606481485</c:v>
                </c:pt>
                <c:pt idx="7493">
                  <c:v>41762.984675925924</c:v>
                </c:pt>
                <c:pt idx="7494">
                  <c:v>41762.984733796293</c:v>
                </c:pt>
                <c:pt idx="7495">
                  <c:v>41762.984791666669</c:v>
                </c:pt>
                <c:pt idx="7496">
                  <c:v>41762.984849537039</c:v>
                </c:pt>
                <c:pt idx="7497">
                  <c:v>41762.984918981485</c:v>
                </c:pt>
                <c:pt idx="7498">
                  <c:v>41762.984976851854</c:v>
                </c:pt>
                <c:pt idx="7499">
                  <c:v>41762.985034722224</c:v>
                </c:pt>
                <c:pt idx="7500">
                  <c:v>41762.98510416667</c:v>
                </c:pt>
                <c:pt idx="7501">
                  <c:v>41762.985162037039</c:v>
                </c:pt>
                <c:pt idx="7502">
                  <c:v>41762.985219907408</c:v>
                </c:pt>
                <c:pt idx="7503">
                  <c:v>41762.985289351855</c:v>
                </c:pt>
                <c:pt idx="7504">
                  <c:v>41762.985347222224</c:v>
                </c:pt>
                <c:pt idx="7505">
                  <c:v>41762.985405092593</c:v>
                </c:pt>
                <c:pt idx="7506">
                  <c:v>41762.985474537039</c:v>
                </c:pt>
                <c:pt idx="7507">
                  <c:v>41762.985532407409</c:v>
                </c:pt>
                <c:pt idx="7508">
                  <c:v>41762.985590277778</c:v>
                </c:pt>
                <c:pt idx="7509">
                  <c:v>41762.985659722224</c:v>
                </c:pt>
                <c:pt idx="7510">
                  <c:v>41762.985717592594</c:v>
                </c:pt>
                <c:pt idx="7511">
                  <c:v>41762.985775462963</c:v>
                </c:pt>
                <c:pt idx="7512">
                  <c:v>41762.985833333332</c:v>
                </c:pt>
                <c:pt idx="7513">
                  <c:v>41762.985902777778</c:v>
                </c:pt>
                <c:pt idx="7514">
                  <c:v>41762.985960648148</c:v>
                </c:pt>
                <c:pt idx="7515">
                  <c:v>41762.986018518517</c:v>
                </c:pt>
                <c:pt idx="7516">
                  <c:v>41762.986087962963</c:v>
                </c:pt>
                <c:pt idx="7517">
                  <c:v>41762.986145833333</c:v>
                </c:pt>
                <c:pt idx="7518">
                  <c:v>41762.986203703702</c:v>
                </c:pt>
                <c:pt idx="7519">
                  <c:v>41762.986273148148</c:v>
                </c:pt>
                <c:pt idx="7520">
                  <c:v>41762.986331018517</c:v>
                </c:pt>
                <c:pt idx="7521">
                  <c:v>41762.986388888887</c:v>
                </c:pt>
                <c:pt idx="7522">
                  <c:v>41762.986458333333</c:v>
                </c:pt>
                <c:pt idx="7523">
                  <c:v>41762.986516203702</c:v>
                </c:pt>
                <c:pt idx="7524">
                  <c:v>41762.986574074072</c:v>
                </c:pt>
                <c:pt idx="7525">
                  <c:v>41762.986631944441</c:v>
                </c:pt>
                <c:pt idx="7526">
                  <c:v>41762.986701388887</c:v>
                </c:pt>
                <c:pt idx="7527">
                  <c:v>41762.986759259256</c:v>
                </c:pt>
                <c:pt idx="7528">
                  <c:v>41762.986817129633</c:v>
                </c:pt>
                <c:pt idx="7529">
                  <c:v>41762.986886574072</c:v>
                </c:pt>
                <c:pt idx="7530">
                  <c:v>41762.986944444441</c:v>
                </c:pt>
                <c:pt idx="7531">
                  <c:v>41762.987002314818</c:v>
                </c:pt>
                <c:pt idx="7532">
                  <c:v>41762.987071759257</c:v>
                </c:pt>
                <c:pt idx="7533">
                  <c:v>41762.987129629626</c:v>
                </c:pt>
                <c:pt idx="7534">
                  <c:v>41762.987187500003</c:v>
                </c:pt>
                <c:pt idx="7535">
                  <c:v>41762.987256944441</c:v>
                </c:pt>
                <c:pt idx="7536">
                  <c:v>41762.987314814818</c:v>
                </c:pt>
                <c:pt idx="7537">
                  <c:v>41762.987372685187</c:v>
                </c:pt>
                <c:pt idx="7538">
                  <c:v>41762.987430555557</c:v>
                </c:pt>
                <c:pt idx="7539">
                  <c:v>41762.987500000003</c:v>
                </c:pt>
                <c:pt idx="7540">
                  <c:v>41762.987557870372</c:v>
                </c:pt>
                <c:pt idx="7541">
                  <c:v>41762.987615740742</c:v>
                </c:pt>
                <c:pt idx="7542">
                  <c:v>41762.987685185188</c:v>
                </c:pt>
                <c:pt idx="7543">
                  <c:v>41762.987743055557</c:v>
                </c:pt>
                <c:pt idx="7544">
                  <c:v>41762.987800925926</c:v>
                </c:pt>
                <c:pt idx="7545">
                  <c:v>41762.987870370373</c:v>
                </c:pt>
                <c:pt idx="7546">
                  <c:v>41762.987928240742</c:v>
                </c:pt>
                <c:pt idx="7547">
                  <c:v>41762.987986111111</c:v>
                </c:pt>
                <c:pt idx="7548">
                  <c:v>41762.988055555557</c:v>
                </c:pt>
                <c:pt idx="7549">
                  <c:v>41762.988113425927</c:v>
                </c:pt>
                <c:pt idx="7550">
                  <c:v>41762.988171296296</c:v>
                </c:pt>
                <c:pt idx="7551">
                  <c:v>41762.988240740742</c:v>
                </c:pt>
                <c:pt idx="7552">
                  <c:v>41762.988298611112</c:v>
                </c:pt>
                <c:pt idx="7553">
                  <c:v>41762.988356481481</c:v>
                </c:pt>
                <c:pt idx="7554">
                  <c:v>41762.98841435185</c:v>
                </c:pt>
                <c:pt idx="7555">
                  <c:v>41762.988483796296</c:v>
                </c:pt>
                <c:pt idx="7556">
                  <c:v>41762.988541666666</c:v>
                </c:pt>
                <c:pt idx="7557">
                  <c:v>41762.988599537035</c:v>
                </c:pt>
                <c:pt idx="7558">
                  <c:v>41762.988668981481</c:v>
                </c:pt>
                <c:pt idx="7559">
                  <c:v>41762.988726851851</c:v>
                </c:pt>
                <c:pt idx="7560">
                  <c:v>41762.98878472222</c:v>
                </c:pt>
                <c:pt idx="7561">
                  <c:v>41762.988854166666</c:v>
                </c:pt>
                <c:pt idx="7562">
                  <c:v>41762.988912037035</c:v>
                </c:pt>
                <c:pt idx="7563">
                  <c:v>41762.988969907405</c:v>
                </c:pt>
                <c:pt idx="7564">
                  <c:v>41762.989039351851</c:v>
                </c:pt>
                <c:pt idx="7565">
                  <c:v>41762.98909722222</c:v>
                </c:pt>
                <c:pt idx="7566">
                  <c:v>41762.989155092589</c:v>
                </c:pt>
                <c:pt idx="7567">
                  <c:v>41762.989212962966</c:v>
                </c:pt>
                <c:pt idx="7568">
                  <c:v>41762.989282407405</c:v>
                </c:pt>
                <c:pt idx="7569">
                  <c:v>41762.989340277774</c:v>
                </c:pt>
                <c:pt idx="7570">
                  <c:v>41762.989398148151</c:v>
                </c:pt>
                <c:pt idx="7571">
                  <c:v>41762.98946759259</c:v>
                </c:pt>
                <c:pt idx="7572">
                  <c:v>41762.989525462966</c:v>
                </c:pt>
                <c:pt idx="7573">
                  <c:v>41762.989583333336</c:v>
                </c:pt>
                <c:pt idx="7574">
                  <c:v>41762.989652777775</c:v>
                </c:pt>
                <c:pt idx="7575">
                  <c:v>41762.989710648151</c:v>
                </c:pt>
                <c:pt idx="7576">
                  <c:v>41762.989768518521</c:v>
                </c:pt>
                <c:pt idx="7577">
                  <c:v>41762.989837962959</c:v>
                </c:pt>
                <c:pt idx="7578">
                  <c:v>41762.989895833336</c:v>
                </c:pt>
                <c:pt idx="7579">
                  <c:v>41762.989953703705</c:v>
                </c:pt>
                <c:pt idx="7580">
                  <c:v>41762.990011574075</c:v>
                </c:pt>
                <c:pt idx="7581">
                  <c:v>41762.990081018521</c:v>
                </c:pt>
                <c:pt idx="7582">
                  <c:v>41762.99013888889</c:v>
                </c:pt>
                <c:pt idx="7583">
                  <c:v>41762.99019675926</c:v>
                </c:pt>
                <c:pt idx="7584">
                  <c:v>41762.990266203706</c:v>
                </c:pt>
                <c:pt idx="7585">
                  <c:v>41762.990324074075</c:v>
                </c:pt>
                <c:pt idx="7586">
                  <c:v>41762.990381944444</c:v>
                </c:pt>
                <c:pt idx="7587">
                  <c:v>41762.990451388891</c:v>
                </c:pt>
                <c:pt idx="7588">
                  <c:v>41762.99050925926</c:v>
                </c:pt>
                <c:pt idx="7589">
                  <c:v>41762.990567129629</c:v>
                </c:pt>
                <c:pt idx="7590">
                  <c:v>41762.990636574075</c:v>
                </c:pt>
                <c:pt idx="7591">
                  <c:v>41762.990694444445</c:v>
                </c:pt>
                <c:pt idx="7592">
                  <c:v>41762.990752314814</c:v>
                </c:pt>
                <c:pt idx="7593">
                  <c:v>41762.990810185183</c:v>
                </c:pt>
                <c:pt idx="7594">
                  <c:v>41762.990879629629</c:v>
                </c:pt>
                <c:pt idx="7595">
                  <c:v>41762.990937499999</c:v>
                </c:pt>
                <c:pt idx="7596">
                  <c:v>41762.990995370368</c:v>
                </c:pt>
                <c:pt idx="7597">
                  <c:v>41762.991064814814</c:v>
                </c:pt>
                <c:pt idx="7598">
                  <c:v>41762.991122685184</c:v>
                </c:pt>
                <c:pt idx="7599">
                  <c:v>41762.991180555553</c:v>
                </c:pt>
                <c:pt idx="7600">
                  <c:v>41762.991249999999</c:v>
                </c:pt>
                <c:pt idx="7601">
                  <c:v>41762.991307870368</c:v>
                </c:pt>
                <c:pt idx="7602">
                  <c:v>41762.991365740738</c:v>
                </c:pt>
                <c:pt idx="7603">
                  <c:v>41762.991435185184</c:v>
                </c:pt>
                <c:pt idx="7604">
                  <c:v>41762.991493055553</c:v>
                </c:pt>
                <c:pt idx="7605">
                  <c:v>41762.991550925923</c:v>
                </c:pt>
                <c:pt idx="7606">
                  <c:v>41762.991620370369</c:v>
                </c:pt>
                <c:pt idx="7607">
                  <c:v>41762.991678240738</c:v>
                </c:pt>
                <c:pt idx="7608">
                  <c:v>41762.991736111115</c:v>
                </c:pt>
                <c:pt idx="7609">
                  <c:v>41762.991793981484</c:v>
                </c:pt>
                <c:pt idx="7610">
                  <c:v>41762.991863425923</c:v>
                </c:pt>
                <c:pt idx="7611">
                  <c:v>41762.9919212963</c:v>
                </c:pt>
                <c:pt idx="7612">
                  <c:v>41762.991979166669</c:v>
                </c:pt>
                <c:pt idx="7613">
                  <c:v>41762.992048611108</c:v>
                </c:pt>
                <c:pt idx="7614">
                  <c:v>41762.992106481484</c:v>
                </c:pt>
                <c:pt idx="7615">
                  <c:v>41762.992164351854</c:v>
                </c:pt>
                <c:pt idx="7616">
                  <c:v>41762.9922337963</c:v>
                </c:pt>
                <c:pt idx="7617">
                  <c:v>41762.992291666669</c:v>
                </c:pt>
                <c:pt idx="7618">
                  <c:v>41762.992349537039</c:v>
                </c:pt>
                <c:pt idx="7619">
                  <c:v>41762.992418981485</c:v>
                </c:pt>
                <c:pt idx="7620">
                  <c:v>41762.992476851854</c:v>
                </c:pt>
                <c:pt idx="7621">
                  <c:v>41762.992534722223</c:v>
                </c:pt>
                <c:pt idx="7622">
                  <c:v>41762.992592592593</c:v>
                </c:pt>
                <c:pt idx="7623">
                  <c:v>41762.992662037039</c:v>
                </c:pt>
                <c:pt idx="7624">
                  <c:v>41762.992719907408</c:v>
                </c:pt>
                <c:pt idx="7625">
                  <c:v>41762.992777777778</c:v>
                </c:pt>
                <c:pt idx="7626">
                  <c:v>41762.992847222224</c:v>
                </c:pt>
                <c:pt idx="7627">
                  <c:v>41762.992905092593</c:v>
                </c:pt>
                <c:pt idx="7628">
                  <c:v>41762.992962962962</c:v>
                </c:pt>
                <c:pt idx="7629">
                  <c:v>41762.993032407408</c:v>
                </c:pt>
                <c:pt idx="7630">
                  <c:v>41762.993090277778</c:v>
                </c:pt>
                <c:pt idx="7631">
                  <c:v>41762.993148148147</c:v>
                </c:pt>
                <c:pt idx="7632">
                  <c:v>41762.993217592593</c:v>
                </c:pt>
                <c:pt idx="7633">
                  <c:v>41762.993275462963</c:v>
                </c:pt>
                <c:pt idx="7634">
                  <c:v>41762.993333333332</c:v>
                </c:pt>
                <c:pt idx="7635">
                  <c:v>41762.993391203701</c:v>
                </c:pt>
                <c:pt idx="7636">
                  <c:v>41762.993460648147</c:v>
                </c:pt>
                <c:pt idx="7637">
                  <c:v>41762.993518518517</c:v>
                </c:pt>
                <c:pt idx="7638">
                  <c:v>41762.993576388886</c:v>
                </c:pt>
                <c:pt idx="7639">
                  <c:v>41762.993645833332</c:v>
                </c:pt>
                <c:pt idx="7640">
                  <c:v>41762.993703703702</c:v>
                </c:pt>
                <c:pt idx="7641">
                  <c:v>41762.993761574071</c:v>
                </c:pt>
                <c:pt idx="7642">
                  <c:v>41762.993831018517</c:v>
                </c:pt>
                <c:pt idx="7643">
                  <c:v>41762.993888888886</c:v>
                </c:pt>
                <c:pt idx="7644">
                  <c:v>41762.993946759256</c:v>
                </c:pt>
                <c:pt idx="7645">
                  <c:v>41762.994016203702</c:v>
                </c:pt>
                <c:pt idx="7646">
                  <c:v>41762.994074074071</c:v>
                </c:pt>
                <c:pt idx="7647">
                  <c:v>41762.994131944448</c:v>
                </c:pt>
                <c:pt idx="7648">
                  <c:v>41762.994201388887</c:v>
                </c:pt>
                <c:pt idx="7649">
                  <c:v>41762.994259259256</c:v>
                </c:pt>
                <c:pt idx="7650">
                  <c:v>41762.994317129633</c:v>
                </c:pt>
                <c:pt idx="7651">
                  <c:v>41762.994375000002</c:v>
                </c:pt>
                <c:pt idx="7652">
                  <c:v>41762.994444444441</c:v>
                </c:pt>
                <c:pt idx="7653">
                  <c:v>41762.994502314818</c:v>
                </c:pt>
                <c:pt idx="7654">
                  <c:v>41762.994560185187</c:v>
                </c:pt>
                <c:pt idx="7655">
                  <c:v>41762.994629629633</c:v>
                </c:pt>
                <c:pt idx="7656">
                  <c:v>41762.994687500002</c:v>
                </c:pt>
                <c:pt idx="7657">
                  <c:v>41762.994745370372</c:v>
                </c:pt>
                <c:pt idx="7658">
                  <c:v>41762.994814814818</c:v>
                </c:pt>
                <c:pt idx="7659">
                  <c:v>41762.994872685187</c:v>
                </c:pt>
                <c:pt idx="7660">
                  <c:v>41762.994930555556</c:v>
                </c:pt>
                <c:pt idx="7661">
                  <c:v>41762.995000000003</c:v>
                </c:pt>
                <c:pt idx="7662">
                  <c:v>41762.995057870372</c:v>
                </c:pt>
                <c:pt idx="7663">
                  <c:v>41762.995115740741</c:v>
                </c:pt>
                <c:pt idx="7664">
                  <c:v>41762.995173611111</c:v>
                </c:pt>
                <c:pt idx="7665">
                  <c:v>41762.995243055557</c:v>
                </c:pt>
                <c:pt idx="7666">
                  <c:v>41762.995300925926</c:v>
                </c:pt>
                <c:pt idx="7667">
                  <c:v>41762.995358796295</c:v>
                </c:pt>
                <c:pt idx="7668">
                  <c:v>41762.995428240742</c:v>
                </c:pt>
                <c:pt idx="7669">
                  <c:v>41762.995486111111</c:v>
                </c:pt>
                <c:pt idx="7670">
                  <c:v>41762.99554398148</c:v>
                </c:pt>
                <c:pt idx="7671">
                  <c:v>41762.995613425926</c:v>
                </c:pt>
                <c:pt idx="7672">
                  <c:v>41762.995671296296</c:v>
                </c:pt>
                <c:pt idx="7673">
                  <c:v>41762.995729166665</c:v>
                </c:pt>
                <c:pt idx="7674">
                  <c:v>41762.995798611111</c:v>
                </c:pt>
                <c:pt idx="7675">
                  <c:v>41762.995856481481</c:v>
                </c:pt>
                <c:pt idx="7676">
                  <c:v>41762.99591435185</c:v>
                </c:pt>
                <c:pt idx="7677">
                  <c:v>41762.995972222219</c:v>
                </c:pt>
                <c:pt idx="7678">
                  <c:v>41762.996041666665</c:v>
                </c:pt>
                <c:pt idx="7679">
                  <c:v>41762.996099537035</c:v>
                </c:pt>
                <c:pt idx="7680">
                  <c:v>41762.996157407404</c:v>
                </c:pt>
                <c:pt idx="7681">
                  <c:v>41762.99622685185</c:v>
                </c:pt>
                <c:pt idx="7682">
                  <c:v>41762.99628472222</c:v>
                </c:pt>
                <c:pt idx="7683">
                  <c:v>41762.996342592596</c:v>
                </c:pt>
                <c:pt idx="7684">
                  <c:v>41762.996412037035</c:v>
                </c:pt>
                <c:pt idx="7685">
                  <c:v>41762.996469907404</c:v>
                </c:pt>
                <c:pt idx="7686">
                  <c:v>41762.996527777781</c:v>
                </c:pt>
                <c:pt idx="7687">
                  <c:v>41762.99659722222</c:v>
                </c:pt>
                <c:pt idx="7688">
                  <c:v>41762.996655092589</c:v>
                </c:pt>
                <c:pt idx="7689">
                  <c:v>41762.996712962966</c:v>
                </c:pt>
                <c:pt idx="7690">
                  <c:v>41762.996782407405</c:v>
                </c:pt>
                <c:pt idx="7691">
                  <c:v>41762.996840277781</c:v>
                </c:pt>
                <c:pt idx="7692">
                  <c:v>41762.996898148151</c:v>
                </c:pt>
                <c:pt idx="7693">
                  <c:v>41762.99695601852</c:v>
                </c:pt>
                <c:pt idx="7694">
                  <c:v>41762.997025462966</c:v>
                </c:pt>
                <c:pt idx="7695">
                  <c:v>41762.997083333335</c:v>
                </c:pt>
                <c:pt idx="7696">
                  <c:v>41762.997141203705</c:v>
                </c:pt>
                <c:pt idx="7697">
                  <c:v>41762.997210648151</c:v>
                </c:pt>
                <c:pt idx="7698">
                  <c:v>41762.99726851852</c:v>
                </c:pt>
                <c:pt idx="7699">
                  <c:v>41762.99732638889</c:v>
                </c:pt>
                <c:pt idx="7700">
                  <c:v>41762.997395833336</c:v>
                </c:pt>
                <c:pt idx="7701">
                  <c:v>41762.997453703705</c:v>
                </c:pt>
                <c:pt idx="7702">
                  <c:v>41762.997511574074</c:v>
                </c:pt>
                <c:pt idx="7703">
                  <c:v>41762.997581018521</c:v>
                </c:pt>
                <c:pt idx="7704">
                  <c:v>41762.99763888889</c:v>
                </c:pt>
                <c:pt idx="7705">
                  <c:v>41762.997696759259</c:v>
                </c:pt>
                <c:pt idx="7706">
                  <c:v>41762.997754629629</c:v>
                </c:pt>
                <c:pt idx="7707">
                  <c:v>41762.997824074075</c:v>
                </c:pt>
                <c:pt idx="7708">
                  <c:v>41762.997881944444</c:v>
                </c:pt>
                <c:pt idx="7709">
                  <c:v>41762.997939814813</c:v>
                </c:pt>
                <c:pt idx="7710">
                  <c:v>41762.99800925926</c:v>
                </c:pt>
                <c:pt idx="7711">
                  <c:v>41762.998067129629</c:v>
                </c:pt>
                <c:pt idx="7712">
                  <c:v>41762.998124999998</c:v>
                </c:pt>
                <c:pt idx="7713">
                  <c:v>41762.998194444444</c:v>
                </c:pt>
                <c:pt idx="7714">
                  <c:v>41762.998252314814</c:v>
                </c:pt>
                <c:pt idx="7715">
                  <c:v>41762.998310185183</c:v>
                </c:pt>
                <c:pt idx="7716">
                  <c:v>41762.998379629629</c:v>
                </c:pt>
                <c:pt idx="7717">
                  <c:v>41762.998437499999</c:v>
                </c:pt>
                <c:pt idx="7718">
                  <c:v>41762.998495370368</c:v>
                </c:pt>
                <c:pt idx="7719">
                  <c:v>41762.998553240737</c:v>
                </c:pt>
                <c:pt idx="7720">
                  <c:v>41762.998622685183</c:v>
                </c:pt>
                <c:pt idx="7721">
                  <c:v>41762.998680555553</c:v>
                </c:pt>
                <c:pt idx="7722">
                  <c:v>41762.998738425929</c:v>
                </c:pt>
                <c:pt idx="7723">
                  <c:v>41762.998807870368</c:v>
                </c:pt>
                <c:pt idx="7724">
                  <c:v>41762.998865740738</c:v>
                </c:pt>
                <c:pt idx="7725">
                  <c:v>41762.998923611114</c:v>
                </c:pt>
                <c:pt idx="7726">
                  <c:v>41762.998993055553</c:v>
                </c:pt>
                <c:pt idx="7727">
                  <c:v>41762.999050925922</c:v>
                </c:pt>
                <c:pt idx="7728">
                  <c:v>41762.999108796299</c:v>
                </c:pt>
                <c:pt idx="7729">
                  <c:v>41762.999178240738</c:v>
                </c:pt>
                <c:pt idx="7730">
                  <c:v>41762.999236111114</c:v>
                </c:pt>
                <c:pt idx="7731">
                  <c:v>41762.999293981484</c:v>
                </c:pt>
                <c:pt idx="7732">
                  <c:v>41762.999363425923</c:v>
                </c:pt>
                <c:pt idx="7733">
                  <c:v>41762.999421296299</c:v>
                </c:pt>
                <c:pt idx="7734">
                  <c:v>41762.999479166669</c:v>
                </c:pt>
                <c:pt idx="7735">
                  <c:v>41762.999537037038</c:v>
                </c:pt>
                <c:pt idx="7736">
                  <c:v>41762.999606481484</c:v>
                </c:pt>
                <c:pt idx="7737">
                  <c:v>41762.999664351853</c:v>
                </c:pt>
                <c:pt idx="7738">
                  <c:v>41762.999722222223</c:v>
                </c:pt>
                <c:pt idx="7739">
                  <c:v>41762.999791666669</c:v>
                </c:pt>
                <c:pt idx="7740">
                  <c:v>41762.999849537038</c:v>
                </c:pt>
                <c:pt idx="7741">
                  <c:v>41762.999907407408</c:v>
                </c:pt>
                <c:pt idx="7742">
                  <c:v>41762.999976851854</c:v>
                </c:pt>
                <c:pt idx="7743">
                  <c:v>41763.000034722223</c:v>
                </c:pt>
                <c:pt idx="7744">
                  <c:v>41763.000092592592</c:v>
                </c:pt>
                <c:pt idx="7745">
                  <c:v>41763.000162037039</c:v>
                </c:pt>
                <c:pt idx="7746">
                  <c:v>41763.000219907408</c:v>
                </c:pt>
                <c:pt idx="7747">
                  <c:v>41763.000277777777</c:v>
                </c:pt>
                <c:pt idx="7748">
                  <c:v>41763.000335648147</c:v>
                </c:pt>
                <c:pt idx="7749">
                  <c:v>41763.000405092593</c:v>
                </c:pt>
                <c:pt idx="7750">
                  <c:v>41763.000462962962</c:v>
                </c:pt>
                <c:pt idx="7751">
                  <c:v>41763.000520833331</c:v>
                </c:pt>
                <c:pt idx="7752">
                  <c:v>41763.000590277778</c:v>
                </c:pt>
                <c:pt idx="7753">
                  <c:v>41763.000648148147</c:v>
                </c:pt>
                <c:pt idx="7754">
                  <c:v>41763.000706018516</c:v>
                </c:pt>
                <c:pt idx="7755">
                  <c:v>41763.000775462962</c:v>
                </c:pt>
                <c:pt idx="7756">
                  <c:v>41763.000833333332</c:v>
                </c:pt>
                <c:pt idx="7757">
                  <c:v>41763.000891203701</c:v>
                </c:pt>
                <c:pt idx="7758">
                  <c:v>41763.000960648147</c:v>
                </c:pt>
                <c:pt idx="7759">
                  <c:v>41763.001018518517</c:v>
                </c:pt>
                <c:pt idx="7760">
                  <c:v>41763.001076388886</c:v>
                </c:pt>
                <c:pt idx="7761">
                  <c:v>41763.001134259262</c:v>
                </c:pt>
                <c:pt idx="7762">
                  <c:v>41763.001203703701</c:v>
                </c:pt>
                <c:pt idx="7763">
                  <c:v>41763.001261574071</c:v>
                </c:pt>
                <c:pt idx="7764">
                  <c:v>41763.001319444447</c:v>
                </c:pt>
                <c:pt idx="7765">
                  <c:v>41763.001388888886</c:v>
                </c:pt>
                <c:pt idx="7766">
                  <c:v>41763.001446759263</c:v>
                </c:pt>
                <c:pt idx="7767">
                  <c:v>41763.001504629632</c:v>
                </c:pt>
                <c:pt idx="7768">
                  <c:v>41763.001574074071</c:v>
                </c:pt>
                <c:pt idx="7769">
                  <c:v>41763.001631944448</c:v>
                </c:pt>
                <c:pt idx="7770">
                  <c:v>41763.001689814817</c:v>
                </c:pt>
                <c:pt idx="7771">
                  <c:v>41763.001759259256</c:v>
                </c:pt>
                <c:pt idx="7772">
                  <c:v>41763.001817129632</c:v>
                </c:pt>
                <c:pt idx="7773">
                  <c:v>41763.001875000002</c:v>
                </c:pt>
                <c:pt idx="7774">
                  <c:v>41763.001932870371</c:v>
                </c:pt>
                <c:pt idx="7775">
                  <c:v>41763.002002314817</c:v>
                </c:pt>
                <c:pt idx="7776">
                  <c:v>41763.002060185187</c:v>
                </c:pt>
                <c:pt idx="7777">
                  <c:v>41763.002118055556</c:v>
                </c:pt>
                <c:pt idx="7778">
                  <c:v>41763.002187500002</c:v>
                </c:pt>
                <c:pt idx="7779">
                  <c:v>41763.002245370371</c:v>
                </c:pt>
                <c:pt idx="7780">
                  <c:v>41763.002303240741</c:v>
                </c:pt>
                <c:pt idx="7781">
                  <c:v>41763.002372685187</c:v>
                </c:pt>
                <c:pt idx="7782">
                  <c:v>41763.002430555556</c:v>
                </c:pt>
                <c:pt idx="7783">
                  <c:v>41763.002488425926</c:v>
                </c:pt>
                <c:pt idx="7784">
                  <c:v>41763.002557870372</c:v>
                </c:pt>
                <c:pt idx="7785">
                  <c:v>41763.002615740741</c:v>
                </c:pt>
                <c:pt idx="7786">
                  <c:v>41763.00267361111</c:v>
                </c:pt>
                <c:pt idx="7787">
                  <c:v>41763.002743055556</c:v>
                </c:pt>
                <c:pt idx="7788">
                  <c:v>41763.002800925926</c:v>
                </c:pt>
                <c:pt idx="7789">
                  <c:v>41763.002858796295</c:v>
                </c:pt>
                <c:pt idx="7790">
                  <c:v>41763.002916666665</c:v>
                </c:pt>
                <c:pt idx="7791">
                  <c:v>41763.002986111111</c:v>
                </c:pt>
                <c:pt idx="7792">
                  <c:v>41763.00304398148</c:v>
                </c:pt>
                <c:pt idx="7793">
                  <c:v>41763.003101851849</c:v>
                </c:pt>
                <c:pt idx="7794">
                  <c:v>41763.003171296295</c:v>
                </c:pt>
                <c:pt idx="7795">
                  <c:v>41763.003229166665</c:v>
                </c:pt>
                <c:pt idx="7796">
                  <c:v>41763.003287037034</c:v>
                </c:pt>
                <c:pt idx="7797">
                  <c:v>41763.00335648148</c:v>
                </c:pt>
                <c:pt idx="7798">
                  <c:v>41763.00341435185</c:v>
                </c:pt>
                <c:pt idx="7799">
                  <c:v>41763.003472222219</c:v>
                </c:pt>
                <c:pt idx="7800">
                  <c:v>41763.003541666665</c:v>
                </c:pt>
                <c:pt idx="7801">
                  <c:v>41763.003599537034</c:v>
                </c:pt>
                <c:pt idx="7802">
                  <c:v>41763.003657407404</c:v>
                </c:pt>
                <c:pt idx="7803">
                  <c:v>41763.00371527778</c:v>
                </c:pt>
                <c:pt idx="7804">
                  <c:v>41763.003784722219</c:v>
                </c:pt>
                <c:pt idx="7805">
                  <c:v>41763.003842592596</c:v>
                </c:pt>
                <c:pt idx="7806">
                  <c:v>41763.003900462965</c:v>
                </c:pt>
                <c:pt idx="7807">
                  <c:v>41763.003969907404</c:v>
                </c:pt>
                <c:pt idx="7808">
                  <c:v>41763.004027777781</c:v>
                </c:pt>
                <c:pt idx="7809">
                  <c:v>41763.00408564815</c:v>
                </c:pt>
                <c:pt idx="7810">
                  <c:v>41763.004155092596</c:v>
                </c:pt>
                <c:pt idx="7811">
                  <c:v>41763.004212962966</c:v>
                </c:pt>
                <c:pt idx="7812">
                  <c:v>41763.004270833335</c:v>
                </c:pt>
                <c:pt idx="7813">
                  <c:v>41763.004340277781</c:v>
                </c:pt>
                <c:pt idx="7814">
                  <c:v>41763.00439814815</c:v>
                </c:pt>
                <c:pt idx="7815">
                  <c:v>41763.00445601852</c:v>
                </c:pt>
                <c:pt idx="7816">
                  <c:v>41763.004525462966</c:v>
                </c:pt>
                <c:pt idx="7817">
                  <c:v>41763.004583333335</c:v>
                </c:pt>
                <c:pt idx="7818">
                  <c:v>41763.004641203705</c:v>
                </c:pt>
                <c:pt idx="7819">
                  <c:v>41763.004699074074</c:v>
                </c:pt>
                <c:pt idx="7820">
                  <c:v>41763.00476851852</c:v>
                </c:pt>
                <c:pt idx="7821">
                  <c:v>41763.004826388889</c:v>
                </c:pt>
                <c:pt idx="7822">
                  <c:v>41763.004884259259</c:v>
                </c:pt>
                <c:pt idx="7823">
                  <c:v>41763.004953703705</c:v>
                </c:pt>
                <c:pt idx="7824">
                  <c:v>41763.005011574074</c:v>
                </c:pt>
                <c:pt idx="7825">
                  <c:v>41763.005069444444</c:v>
                </c:pt>
                <c:pt idx="7826">
                  <c:v>41763.00513888889</c:v>
                </c:pt>
                <c:pt idx="7827">
                  <c:v>41763.005196759259</c:v>
                </c:pt>
                <c:pt idx="7828">
                  <c:v>41763.005254629628</c:v>
                </c:pt>
                <c:pt idx="7829">
                  <c:v>41763.005324074074</c:v>
                </c:pt>
                <c:pt idx="7830">
                  <c:v>41763.005381944444</c:v>
                </c:pt>
                <c:pt idx="7831">
                  <c:v>41763.005439814813</c:v>
                </c:pt>
                <c:pt idx="7832">
                  <c:v>41763.005497685182</c:v>
                </c:pt>
                <c:pt idx="7833">
                  <c:v>41763.005567129629</c:v>
                </c:pt>
                <c:pt idx="7834">
                  <c:v>41763.005624999998</c:v>
                </c:pt>
                <c:pt idx="7835">
                  <c:v>41763.005682870367</c:v>
                </c:pt>
                <c:pt idx="7836">
                  <c:v>41763.005752314813</c:v>
                </c:pt>
                <c:pt idx="7837">
                  <c:v>41763.005810185183</c:v>
                </c:pt>
                <c:pt idx="7838">
                  <c:v>41763.005868055552</c:v>
                </c:pt>
                <c:pt idx="7839">
                  <c:v>41763.005937499998</c:v>
                </c:pt>
                <c:pt idx="7840">
                  <c:v>41763.005995370368</c:v>
                </c:pt>
                <c:pt idx="7841">
                  <c:v>41763.006053240744</c:v>
                </c:pt>
                <c:pt idx="7842">
                  <c:v>41763.006122685183</c:v>
                </c:pt>
                <c:pt idx="7843">
                  <c:v>41763.006180555552</c:v>
                </c:pt>
                <c:pt idx="7844">
                  <c:v>41763.006238425929</c:v>
                </c:pt>
                <c:pt idx="7845">
                  <c:v>41763.006296296298</c:v>
                </c:pt>
                <c:pt idx="7846">
                  <c:v>41763.006365740737</c:v>
                </c:pt>
                <c:pt idx="7847">
                  <c:v>41763.006423611114</c:v>
                </c:pt>
                <c:pt idx="7848">
                  <c:v>41763.006481481483</c:v>
                </c:pt>
                <c:pt idx="7849">
                  <c:v>41763.006550925929</c:v>
                </c:pt>
                <c:pt idx="7850">
                  <c:v>41763.006608796299</c:v>
                </c:pt>
                <c:pt idx="7851">
                  <c:v>41763.006666666668</c:v>
                </c:pt>
                <c:pt idx="7852">
                  <c:v>41763.006736111114</c:v>
                </c:pt>
                <c:pt idx="7853">
                  <c:v>41763.006793981483</c:v>
                </c:pt>
                <c:pt idx="7854">
                  <c:v>41763.006851851853</c:v>
                </c:pt>
                <c:pt idx="7855">
                  <c:v>41763.006921296299</c:v>
                </c:pt>
                <c:pt idx="7856">
                  <c:v>41763.006979166668</c:v>
                </c:pt>
                <c:pt idx="7857">
                  <c:v>41763.007037037038</c:v>
                </c:pt>
                <c:pt idx="7858">
                  <c:v>41763.007106481484</c:v>
                </c:pt>
                <c:pt idx="7859">
                  <c:v>41763.007164351853</c:v>
                </c:pt>
                <c:pt idx="7860">
                  <c:v>41763.007222222222</c:v>
                </c:pt>
                <c:pt idx="7861">
                  <c:v>41763.007280092592</c:v>
                </c:pt>
                <c:pt idx="7862">
                  <c:v>41763.007349537038</c:v>
                </c:pt>
                <c:pt idx="7863">
                  <c:v>41763.007407407407</c:v>
                </c:pt>
                <c:pt idx="7864">
                  <c:v>41763.007465277777</c:v>
                </c:pt>
                <c:pt idx="7865">
                  <c:v>41763.007534722223</c:v>
                </c:pt>
                <c:pt idx="7866">
                  <c:v>41763.007592592592</c:v>
                </c:pt>
                <c:pt idx="7867">
                  <c:v>41763.007650462961</c:v>
                </c:pt>
                <c:pt idx="7868">
                  <c:v>41763.007719907408</c:v>
                </c:pt>
                <c:pt idx="7869">
                  <c:v>41763.007777777777</c:v>
                </c:pt>
                <c:pt idx="7870">
                  <c:v>41763.007835648146</c:v>
                </c:pt>
                <c:pt idx="7871">
                  <c:v>41763.007905092592</c:v>
                </c:pt>
                <c:pt idx="7872">
                  <c:v>41763.007962962962</c:v>
                </c:pt>
                <c:pt idx="7873">
                  <c:v>41763.008020833331</c:v>
                </c:pt>
                <c:pt idx="7874">
                  <c:v>41763.0080787037</c:v>
                </c:pt>
                <c:pt idx="7875">
                  <c:v>41763.008148148147</c:v>
                </c:pt>
                <c:pt idx="7876">
                  <c:v>41763.008206018516</c:v>
                </c:pt>
                <c:pt idx="7877">
                  <c:v>41763.008263888885</c:v>
                </c:pt>
                <c:pt idx="7878">
                  <c:v>41763.008333333331</c:v>
                </c:pt>
                <c:pt idx="7879">
                  <c:v>41763.008391203701</c:v>
                </c:pt>
                <c:pt idx="7880">
                  <c:v>41763.008449074077</c:v>
                </c:pt>
                <c:pt idx="7881">
                  <c:v>41763.008518518516</c:v>
                </c:pt>
                <c:pt idx="7882">
                  <c:v>41763.008576388886</c:v>
                </c:pt>
                <c:pt idx="7883">
                  <c:v>41763.008634259262</c:v>
                </c:pt>
                <c:pt idx="7884">
                  <c:v>41763.008703703701</c:v>
                </c:pt>
                <c:pt idx="7885">
                  <c:v>41763.008761574078</c:v>
                </c:pt>
                <c:pt idx="7886">
                  <c:v>41763.008819444447</c:v>
                </c:pt>
                <c:pt idx="7887">
                  <c:v>41763.008888888886</c:v>
                </c:pt>
                <c:pt idx="7888">
                  <c:v>41763.008946759262</c:v>
                </c:pt>
                <c:pt idx="7889">
                  <c:v>41763.009004629632</c:v>
                </c:pt>
                <c:pt idx="7890">
                  <c:v>41763.009062500001</c:v>
                </c:pt>
                <c:pt idx="7891">
                  <c:v>41763.009131944447</c:v>
                </c:pt>
                <c:pt idx="7892">
                  <c:v>41763.009189814817</c:v>
                </c:pt>
                <c:pt idx="7893">
                  <c:v>41763.009247685186</c:v>
                </c:pt>
                <c:pt idx="7894">
                  <c:v>41763.009317129632</c:v>
                </c:pt>
                <c:pt idx="7895">
                  <c:v>41763.009375000001</c:v>
                </c:pt>
                <c:pt idx="7896">
                  <c:v>41763.009432870371</c:v>
                </c:pt>
                <c:pt idx="7897">
                  <c:v>41763.009502314817</c:v>
                </c:pt>
                <c:pt idx="7898">
                  <c:v>41763.009560185186</c:v>
                </c:pt>
                <c:pt idx="7899">
                  <c:v>41763.009618055556</c:v>
                </c:pt>
                <c:pt idx="7900">
                  <c:v>41763.009687500002</c:v>
                </c:pt>
                <c:pt idx="7901">
                  <c:v>41763.009745370371</c:v>
                </c:pt>
                <c:pt idx="7902">
                  <c:v>41763.00980324074</c:v>
                </c:pt>
                <c:pt idx="7903">
                  <c:v>41763.00986111111</c:v>
                </c:pt>
                <c:pt idx="7904">
                  <c:v>41763.009930555556</c:v>
                </c:pt>
                <c:pt idx="7905">
                  <c:v>41763.009988425925</c:v>
                </c:pt>
                <c:pt idx="7906">
                  <c:v>41763.010046296295</c:v>
                </c:pt>
                <c:pt idx="7907">
                  <c:v>41763.010115740741</c:v>
                </c:pt>
                <c:pt idx="7908">
                  <c:v>41763.01017361111</c:v>
                </c:pt>
                <c:pt idx="7909">
                  <c:v>41763.010231481479</c:v>
                </c:pt>
                <c:pt idx="7910">
                  <c:v>41763.010300925926</c:v>
                </c:pt>
                <c:pt idx="7911">
                  <c:v>41763.010358796295</c:v>
                </c:pt>
                <c:pt idx="7912">
                  <c:v>41763.010416666664</c:v>
                </c:pt>
                <c:pt idx="7913">
                  <c:v>41763.01048611111</c:v>
                </c:pt>
                <c:pt idx="7914">
                  <c:v>41763.01054398148</c:v>
                </c:pt>
                <c:pt idx="7915">
                  <c:v>41763.010601851849</c:v>
                </c:pt>
                <c:pt idx="7916">
                  <c:v>41763.010659722226</c:v>
                </c:pt>
                <c:pt idx="7917">
                  <c:v>41763.010729166665</c:v>
                </c:pt>
                <c:pt idx="7918">
                  <c:v>41763.010787037034</c:v>
                </c:pt>
                <c:pt idx="7919">
                  <c:v>41763.010844907411</c:v>
                </c:pt>
                <c:pt idx="7920">
                  <c:v>41763.010914351849</c:v>
                </c:pt>
                <c:pt idx="7921">
                  <c:v>41763.010972222219</c:v>
                </c:pt>
                <c:pt idx="7922">
                  <c:v>41763.011030092595</c:v>
                </c:pt>
                <c:pt idx="7923">
                  <c:v>41763.011099537034</c:v>
                </c:pt>
                <c:pt idx="7924">
                  <c:v>41763.011157407411</c:v>
                </c:pt>
                <c:pt idx="7925">
                  <c:v>41763.01121527778</c:v>
                </c:pt>
                <c:pt idx="7926">
                  <c:v>41763.011284722219</c:v>
                </c:pt>
                <c:pt idx="7927">
                  <c:v>41763.011342592596</c:v>
                </c:pt>
                <c:pt idx="7928">
                  <c:v>41763.011400462965</c:v>
                </c:pt>
                <c:pt idx="7929">
                  <c:v>41763.011469907404</c:v>
                </c:pt>
                <c:pt idx="7930">
                  <c:v>41763.01152777778</c:v>
                </c:pt>
                <c:pt idx="7931">
                  <c:v>41763.01158564815</c:v>
                </c:pt>
                <c:pt idx="7932">
                  <c:v>41763.011643518519</c:v>
                </c:pt>
                <c:pt idx="7933">
                  <c:v>41763.011712962965</c:v>
                </c:pt>
                <c:pt idx="7934">
                  <c:v>41763.011770833335</c:v>
                </c:pt>
                <c:pt idx="7935">
                  <c:v>41763.011828703704</c:v>
                </c:pt>
                <c:pt idx="7936">
                  <c:v>41763.01189814815</c:v>
                </c:pt>
                <c:pt idx="7937">
                  <c:v>41763.011956018519</c:v>
                </c:pt>
                <c:pt idx="7938">
                  <c:v>41763.012013888889</c:v>
                </c:pt>
                <c:pt idx="7939">
                  <c:v>41763.012083333335</c:v>
                </c:pt>
                <c:pt idx="7940">
                  <c:v>41763.012141203704</c:v>
                </c:pt>
                <c:pt idx="7941">
                  <c:v>41763.012199074074</c:v>
                </c:pt>
                <c:pt idx="7942">
                  <c:v>41763.01226851852</c:v>
                </c:pt>
                <c:pt idx="7943">
                  <c:v>41763.012326388889</c:v>
                </c:pt>
                <c:pt idx="7944">
                  <c:v>41763.012384259258</c:v>
                </c:pt>
                <c:pt idx="7945">
                  <c:v>41763.012442129628</c:v>
                </c:pt>
                <c:pt idx="7946">
                  <c:v>41763.012511574074</c:v>
                </c:pt>
                <c:pt idx="7947">
                  <c:v>41763.012569444443</c:v>
                </c:pt>
                <c:pt idx="7948">
                  <c:v>41763.012627314813</c:v>
                </c:pt>
                <c:pt idx="7949">
                  <c:v>41763.012696759259</c:v>
                </c:pt>
                <c:pt idx="7950">
                  <c:v>41763.012754629628</c:v>
                </c:pt>
                <c:pt idx="7951">
                  <c:v>41763.012812499997</c:v>
                </c:pt>
                <c:pt idx="7952">
                  <c:v>41763.012881944444</c:v>
                </c:pt>
                <c:pt idx="7953">
                  <c:v>41763.012939814813</c:v>
                </c:pt>
                <c:pt idx="7954">
                  <c:v>41763.012997685182</c:v>
                </c:pt>
                <c:pt idx="7955">
                  <c:v>41763.013067129628</c:v>
                </c:pt>
                <c:pt idx="7956">
                  <c:v>41763.013124999998</c:v>
                </c:pt>
                <c:pt idx="7957">
                  <c:v>41763.013182870367</c:v>
                </c:pt>
                <c:pt idx="7958">
                  <c:v>41763.013240740744</c:v>
                </c:pt>
                <c:pt idx="7959">
                  <c:v>41763.013310185182</c:v>
                </c:pt>
                <c:pt idx="7960">
                  <c:v>41763.013368055559</c:v>
                </c:pt>
                <c:pt idx="7961">
                  <c:v>41763.013425925928</c:v>
                </c:pt>
                <c:pt idx="7962">
                  <c:v>41763.013495370367</c:v>
                </c:pt>
                <c:pt idx="7963">
                  <c:v>41763.013553240744</c:v>
                </c:pt>
                <c:pt idx="7964">
                  <c:v>41763.013611111113</c:v>
                </c:pt>
                <c:pt idx="7965">
                  <c:v>41763.013680555552</c:v>
                </c:pt>
                <c:pt idx="7966">
                  <c:v>41763.013738425929</c:v>
                </c:pt>
                <c:pt idx="7967">
                  <c:v>41763.013796296298</c:v>
                </c:pt>
                <c:pt idx="7968">
                  <c:v>41763.013865740744</c:v>
                </c:pt>
                <c:pt idx="7969">
                  <c:v>41763.013923611114</c:v>
                </c:pt>
                <c:pt idx="7970">
                  <c:v>41763.013981481483</c:v>
                </c:pt>
                <c:pt idx="7971">
                  <c:v>41763.014039351852</c:v>
                </c:pt>
                <c:pt idx="7972">
                  <c:v>41763.014108796298</c:v>
                </c:pt>
                <c:pt idx="7973">
                  <c:v>41763.014166666668</c:v>
                </c:pt>
                <c:pt idx="7974">
                  <c:v>41763.014224537037</c:v>
                </c:pt>
                <c:pt idx="7975">
                  <c:v>41763.014293981483</c:v>
                </c:pt>
                <c:pt idx="7976">
                  <c:v>41763.014351851853</c:v>
                </c:pt>
                <c:pt idx="7977">
                  <c:v>41763.014409722222</c:v>
                </c:pt>
                <c:pt idx="7978">
                  <c:v>41763.014479166668</c:v>
                </c:pt>
                <c:pt idx="7979">
                  <c:v>41763.014537037037</c:v>
                </c:pt>
                <c:pt idx="7980">
                  <c:v>41763.014594907407</c:v>
                </c:pt>
                <c:pt idx="7981">
                  <c:v>41763.014664351853</c:v>
                </c:pt>
                <c:pt idx="7982">
                  <c:v>41763.014722222222</c:v>
                </c:pt>
                <c:pt idx="7983">
                  <c:v>41763.014780092592</c:v>
                </c:pt>
                <c:pt idx="7984">
                  <c:v>41763.014849537038</c:v>
                </c:pt>
                <c:pt idx="7985">
                  <c:v>41763.014907407407</c:v>
                </c:pt>
                <c:pt idx="7986">
                  <c:v>41763.014965277776</c:v>
                </c:pt>
                <c:pt idx="7987">
                  <c:v>41763.015023148146</c:v>
                </c:pt>
                <c:pt idx="7988">
                  <c:v>41763.015092592592</c:v>
                </c:pt>
                <c:pt idx="7989">
                  <c:v>41763.015150462961</c:v>
                </c:pt>
                <c:pt idx="7990">
                  <c:v>41763.015208333331</c:v>
                </c:pt>
                <c:pt idx="7991">
                  <c:v>41763.015277777777</c:v>
                </c:pt>
                <c:pt idx="7992">
                  <c:v>41763.015335648146</c:v>
                </c:pt>
                <c:pt idx="7993">
                  <c:v>41763.015393518515</c:v>
                </c:pt>
                <c:pt idx="7994">
                  <c:v>41763.015462962961</c:v>
                </c:pt>
                <c:pt idx="7995">
                  <c:v>41763.015520833331</c:v>
                </c:pt>
                <c:pt idx="7996">
                  <c:v>41763.0155787037</c:v>
                </c:pt>
                <c:pt idx="7997">
                  <c:v>41763.015648148146</c:v>
                </c:pt>
                <c:pt idx="7998">
                  <c:v>41763.015706018516</c:v>
                </c:pt>
                <c:pt idx="7999">
                  <c:v>41763.015763888892</c:v>
                </c:pt>
                <c:pt idx="8000">
                  <c:v>41763.015821759262</c:v>
                </c:pt>
                <c:pt idx="8001">
                  <c:v>41763.0158912037</c:v>
                </c:pt>
                <c:pt idx="8002">
                  <c:v>41763.015949074077</c:v>
                </c:pt>
                <c:pt idx="8003">
                  <c:v>41763.016006944446</c:v>
                </c:pt>
                <c:pt idx="8004">
                  <c:v>41763.016076388885</c:v>
                </c:pt>
                <c:pt idx="8005">
                  <c:v>41763.016134259262</c:v>
                </c:pt>
                <c:pt idx="8006">
                  <c:v>41763.016192129631</c:v>
                </c:pt>
                <c:pt idx="8007">
                  <c:v>41763.016261574077</c:v>
                </c:pt>
                <c:pt idx="8008">
                  <c:v>41763.016319444447</c:v>
                </c:pt>
                <c:pt idx="8009">
                  <c:v>41763.016377314816</c:v>
                </c:pt>
                <c:pt idx="8010">
                  <c:v>41763.016446759262</c:v>
                </c:pt>
                <c:pt idx="8011">
                  <c:v>41763.016504629632</c:v>
                </c:pt>
                <c:pt idx="8012">
                  <c:v>41763.016562500001</c:v>
                </c:pt>
                <c:pt idx="8013">
                  <c:v>41763.01662037037</c:v>
                </c:pt>
                <c:pt idx="8014">
                  <c:v>41763.016689814816</c:v>
                </c:pt>
                <c:pt idx="8015">
                  <c:v>41763.016747685186</c:v>
                </c:pt>
                <c:pt idx="8016">
                  <c:v>41763.016805555555</c:v>
                </c:pt>
                <c:pt idx="8017">
                  <c:v>41763.016875000001</c:v>
                </c:pt>
                <c:pt idx="8018">
                  <c:v>41763.016932870371</c:v>
                </c:pt>
                <c:pt idx="8019">
                  <c:v>41763.01699074074</c:v>
                </c:pt>
                <c:pt idx="8020">
                  <c:v>41763.017060185186</c:v>
                </c:pt>
                <c:pt idx="8021">
                  <c:v>41763.017118055555</c:v>
                </c:pt>
                <c:pt idx="8022">
                  <c:v>41763.017175925925</c:v>
                </c:pt>
                <c:pt idx="8023">
                  <c:v>41763.017245370371</c:v>
                </c:pt>
                <c:pt idx="8024">
                  <c:v>41763.01730324074</c:v>
                </c:pt>
                <c:pt idx="8025">
                  <c:v>41763.017361111109</c:v>
                </c:pt>
                <c:pt idx="8026">
                  <c:v>41763.017418981479</c:v>
                </c:pt>
                <c:pt idx="8027">
                  <c:v>41763.017488425925</c:v>
                </c:pt>
                <c:pt idx="8028">
                  <c:v>41763.017546296294</c:v>
                </c:pt>
                <c:pt idx="8029">
                  <c:v>41763.017604166664</c:v>
                </c:pt>
                <c:pt idx="8030">
                  <c:v>41763.01767361111</c:v>
                </c:pt>
                <c:pt idx="8031">
                  <c:v>41763.017731481479</c:v>
                </c:pt>
                <c:pt idx="8032">
                  <c:v>41763.017789351848</c:v>
                </c:pt>
                <c:pt idx="8033">
                  <c:v>41763.017858796295</c:v>
                </c:pt>
                <c:pt idx="8034">
                  <c:v>41763.017916666664</c:v>
                </c:pt>
                <c:pt idx="8035">
                  <c:v>41763.017974537041</c:v>
                </c:pt>
                <c:pt idx="8036">
                  <c:v>41763.018043981479</c:v>
                </c:pt>
                <c:pt idx="8037">
                  <c:v>41763.018101851849</c:v>
                </c:pt>
                <c:pt idx="8038">
                  <c:v>41763.018159722225</c:v>
                </c:pt>
                <c:pt idx="8039">
                  <c:v>41763.018229166664</c:v>
                </c:pt>
                <c:pt idx="8040">
                  <c:v>41763.018287037034</c:v>
                </c:pt>
                <c:pt idx="8041">
                  <c:v>41763.01834490741</c:v>
                </c:pt>
                <c:pt idx="8042">
                  <c:v>41763.01840277778</c:v>
                </c:pt>
                <c:pt idx="8043">
                  <c:v>41763.018472222226</c:v>
                </c:pt>
                <c:pt idx="8044">
                  <c:v>41763.018530092595</c:v>
                </c:pt>
                <c:pt idx="8045">
                  <c:v>41763.018587962964</c:v>
                </c:pt>
                <c:pt idx="8046">
                  <c:v>41763.018657407411</c:v>
                </c:pt>
                <c:pt idx="8047">
                  <c:v>41763.01871527778</c:v>
                </c:pt>
                <c:pt idx="8048">
                  <c:v>41763.018773148149</c:v>
                </c:pt>
                <c:pt idx="8049">
                  <c:v>41763.018842592595</c:v>
                </c:pt>
                <c:pt idx="8050">
                  <c:v>41763.018900462965</c:v>
                </c:pt>
                <c:pt idx="8051">
                  <c:v>41763.018958333334</c:v>
                </c:pt>
                <c:pt idx="8052">
                  <c:v>41763.01902777778</c:v>
                </c:pt>
                <c:pt idx="8053">
                  <c:v>41763.019085648149</c:v>
                </c:pt>
                <c:pt idx="8054">
                  <c:v>41763.019143518519</c:v>
                </c:pt>
                <c:pt idx="8055">
                  <c:v>41763.019201388888</c:v>
                </c:pt>
                <c:pt idx="8056">
                  <c:v>41763.019270833334</c:v>
                </c:pt>
                <c:pt idx="8057">
                  <c:v>41763.019328703704</c:v>
                </c:pt>
                <c:pt idx="8058">
                  <c:v>41763.019386574073</c:v>
                </c:pt>
                <c:pt idx="8059">
                  <c:v>41763.019456018519</c:v>
                </c:pt>
                <c:pt idx="8060">
                  <c:v>41763.019513888888</c:v>
                </c:pt>
                <c:pt idx="8061">
                  <c:v>41763.019571759258</c:v>
                </c:pt>
                <c:pt idx="8062">
                  <c:v>41763.019641203704</c:v>
                </c:pt>
                <c:pt idx="8063">
                  <c:v>41763.019699074073</c:v>
                </c:pt>
                <c:pt idx="8064">
                  <c:v>41763.019756944443</c:v>
                </c:pt>
                <c:pt idx="8065">
                  <c:v>41763.019826388889</c:v>
                </c:pt>
                <c:pt idx="8066">
                  <c:v>41763.019884259258</c:v>
                </c:pt>
                <c:pt idx="8067">
                  <c:v>41763.019942129627</c:v>
                </c:pt>
                <c:pt idx="8068">
                  <c:v>41763.019999999997</c:v>
                </c:pt>
                <c:pt idx="8069">
                  <c:v>41763.020069444443</c:v>
                </c:pt>
                <c:pt idx="8070">
                  <c:v>41763.020127314812</c:v>
                </c:pt>
                <c:pt idx="8071">
                  <c:v>41763.020185185182</c:v>
                </c:pt>
                <c:pt idx="8072">
                  <c:v>41763.020254629628</c:v>
                </c:pt>
                <c:pt idx="8073">
                  <c:v>41763.020312499997</c:v>
                </c:pt>
                <c:pt idx="8074">
                  <c:v>41763.020370370374</c:v>
                </c:pt>
                <c:pt idx="8075">
                  <c:v>41763.020439814813</c:v>
                </c:pt>
                <c:pt idx="8076">
                  <c:v>41763.020497685182</c:v>
                </c:pt>
                <c:pt idx="8077">
                  <c:v>41763.020555555559</c:v>
                </c:pt>
                <c:pt idx="8078">
                  <c:v>41763.020624999997</c:v>
                </c:pt>
                <c:pt idx="8079">
                  <c:v>41763.020682870374</c:v>
                </c:pt>
                <c:pt idx="8080">
                  <c:v>41763.020740740743</c:v>
                </c:pt>
                <c:pt idx="8081">
                  <c:v>41763.020798611113</c:v>
                </c:pt>
                <c:pt idx="8082">
                  <c:v>41763.020868055559</c:v>
                </c:pt>
                <c:pt idx="8083">
                  <c:v>41763.020925925928</c:v>
                </c:pt>
                <c:pt idx="8084">
                  <c:v>41763.020983796298</c:v>
                </c:pt>
                <c:pt idx="8085">
                  <c:v>41763.021053240744</c:v>
                </c:pt>
                <c:pt idx="8086">
                  <c:v>41763.021111111113</c:v>
                </c:pt>
                <c:pt idx="8087">
                  <c:v>41763.021168981482</c:v>
                </c:pt>
                <c:pt idx="8088">
                  <c:v>41763.021238425928</c:v>
                </c:pt>
                <c:pt idx="8089">
                  <c:v>41763.021296296298</c:v>
                </c:pt>
                <c:pt idx="8090">
                  <c:v>41763.021354166667</c:v>
                </c:pt>
                <c:pt idx="8091">
                  <c:v>41763.021423611113</c:v>
                </c:pt>
                <c:pt idx="8092">
                  <c:v>41763.021481481483</c:v>
                </c:pt>
                <c:pt idx="8093">
                  <c:v>41763.021539351852</c:v>
                </c:pt>
                <c:pt idx="8094">
                  <c:v>41763.021608796298</c:v>
                </c:pt>
                <c:pt idx="8095">
                  <c:v>41763.021666666667</c:v>
                </c:pt>
                <c:pt idx="8096">
                  <c:v>41763.021724537037</c:v>
                </c:pt>
                <c:pt idx="8097">
                  <c:v>41763.021782407406</c:v>
                </c:pt>
                <c:pt idx="8098">
                  <c:v>41763.021851851852</c:v>
                </c:pt>
                <c:pt idx="8099">
                  <c:v>41763.021909722222</c:v>
                </c:pt>
                <c:pt idx="8100">
                  <c:v>41763.021967592591</c:v>
                </c:pt>
                <c:pt idx="8101">
                  <c:v>41763.022037037037</c:v>
                </c:pt>
                <c:pt idx="8102">
                  <c:v>41763.022094907406</c:v>
                </c:pt>
                <c:pt idx="8103">
                  <c:v>41763.022152777776</c:v>
                </c:pt>
                <c:pt idx="8104">
                  <c:v>41763.022222222222</c:v>
                </c:pt>
                <c:pt idx="8105">
                  <c:v>41763.022280092591</c:v>
                </c:pt>
                <c:pt idx="8106">
                  <c:v>41763.022337962961</c:v>
                </c:pt>
                <c:pt idx="8107">
                  <c:v>41763.022407407407</c:v>
                </c:pt>
                <c:pt idx="8108">
                  <c:v>41763.022465277776</c:v>
                </c:pt>
                <c:pt idx="8109">
                  <c:v>41763.022523148145</c:v>
                </c:pt>
                <c:pt idx="8110">
                  <c:v>41763.022581018522</c:v>
                </c:pt>
                <c:pt idx="8111">
                  <c:v>41763.022650462961</c:v>
                </c:pt>
                <c:pt idx="8112">
                  <c:v>41763.02270833333</c:v>
                </c:pt>
                <c:pt idx="8113">
                  <c:v>41763.022766203707</c:v>
                </c:pt>
                <c:pt idx="8114">
                  <c:v>41763.022835648146</c:v>
                </c:pt>
                <c:pt idx="8115">
                  <c:v>41763.022893518515</c:v>
                </c:pt>
                <c:pt idx="8116">
                  <c:v>41763.022951388892</c:v>
                </c:pt>
                <c:pt idx="8117">
                  <c:v>41763.023020833331</c:v>
                </c:pt>
                <c:pt idx="8118">
                  <c:v>41763.023078703707</c:v>
                </c:pt>
                <c:pt idx="8119">
                  <c:v>41763.023136574076</c:v>
                </c:pt>
                <c:pt idx="8120">
                  <c:v>41763.023206018515</c:v>
                </c:pt>
                <c:pt idx="8121">
                  <c:v>41763.023263888892</c:v>
                </c:pt>
                <c:pt idx="8122">
                  <c:v>41763.023321759261</c:v>
                </c:pt>
                <c:pt idx="8123">
                  <c:v>41763.023379629631</c:v>
                </c:pt>
                <c:pt idx="8124">
                  <c:v>41763.023449074077</c:v>
                </c:pt>
                <c:pt idx="8125">
                  <c:v>41763.023506944446</c:v>
                </c:pt>
                <c:pt idx="8126">
                  <c:v>41763.023564814815</c:v>
                </c:pt>
                <c:pt idx="8127">
                  <c:v>41763.023634259262</c:v>
                </c:pt>
                <c:pt idx="8128">
                  <c:v>41763.023692129631</c:v>
                </c:pt>
                <c:pt idx="8129">
                  <c:v>41763.02375</c:v>
                </c:pt>
                <c:pt idx="8130">
                  <c:v>41763.023819444446</c:v>
                </c:pt>
                <c:pt idx="8131">
                  <c:v>41763.023877314816</c:v>
                </c:pt>
                <c:pt idx="8132">
                  <c:v>41763.023935185185</c:v>
                </c:pt>
                <c:pt idx="8133">
                  <c:v>41763.024004629631</c:v>
                </c:pt>
                <c:pt idx="8134">
                  <c:v>41763.024062500001</c:v>
                </c:pt>
                <c:pt idx="8135">
                  <c:v>41763.02412037037</c:v>
                </c:pt>
                <c:pt idx="8136">
                  <c:v>41763.024178240739</c:v>
                </c:pt>
                <c:pt idx="8137">
                  <c:v>41763.024247685185</c:v>
                </c:pt>
                <c:pt idx="8138">
                  <c:v>41763.024305555555</c:v>
                </c:pt>
                <c:pt idx="8139">
                  <c:v>41763.024363425924</c:v>
                </c:pt>
                <c:pt idx="8140">
                  <c:v>41763.02443287037</c:v>
                </c:pt>
                <c:pt idx="8141">
                  <c:v>41763.02449074074</c:v>
                </c:pt>
                <c:pt idx="8142">
                  <c:v>41763.024548611109</c:v>
                </c:pt>
                <c:pt idx="8143">
                  <c:v>41763.024618055555</c:v>
                </c:pt>
                <c:pt idx="8144">
                  <c:v>41763.024675925924</c:v>
                </c:pt>
                <c:pt idx="8145">
                  <c:v>41763.024733796294</c:v>
                </c:pt>
                <c:pt idx="8146">
                  <c:v>41763.02480324074</c:v>
                </c:pt>
                <c:pt idx="8147">
                  <c:v>41763.024861111109</c:v>
                </c:pt>
                <c:pt idx="8148">
                  <c:v>41763.024918981479</c:v>
                </c:pt>
                <c:pt idx="8149">
                  <c:v>41763.024988425925</c:v>
                </c:pt>
                <c:pt idx="8150">
                  <c:v>41763.025046296294</c:v>
                </c:pt>
                <c:pt idx="8151">
                  <c:v>41763.025104166663</c:v>
                </c:pt>
                <c:pt idx="8152">
                  <c:v>41763.02516203704</c:v>
                </c:pt>
                <c:pt idx="8153">
                  <c:v>41763.025231481479</c:v>
                </c:pt>
                <c:pt idx="8154">
                  <c:v>41763.025289351855</c:v>
                </c:pt>
                <c:pt idx="8155">
                  <c:v>41763.025347222225</c:v>
                </c:pt>
                <c:pt idx="8156">
                  <c:v>41763.025416666664</c:v>
                </c:pt>
                <c:pt idx="8157">
                  <c:v>41763.02547453704</c:v>
                </c:pt>
                <c:pt idx="8158">
                  <c:v>41763.02553240741</c:v>
                </c:pt>
                <c:pt idx="8159">
                  <c:v>41763.025601851848</c:v>
                </c:pt>
                <c:pt idx="8160">
                  <c:v>41763.025659722225</c:v>
                </c:pt>
                <c:pt idx="8161">
                  <c:v>41763.025717592594</c:v>
                </c:pt>
                <c:pt idx="8162">
                  <c:v>41763.025787037041</c:v>
                </c:pt>
                <c:pt idx="8163">
                  <c:v>41763.02584490741</c:v>
                </c:pt>
                <c:pt idx="8164">
                  <c:v>41763.025902777779</c:v>
                </c:pt>
                <c:pt idx="8165">
                  <c:v>41763.025960648149</c:v>
                </c:pt>
                <c:pt idx="8166">
                  <c:v>41763.026030092595</c:v>
                </c:pt>
                <c:pt idx="8167">
                  <c:v>41763.026087962964</c:v>
                </c:pt>
                <c:pt idx="8168">
                  <c:v>41763.026145833333</c:v>
                </c:pt>
                <c:pt idx="8169">
                  <c:v>41763.02621527778</c:v>
                </c:pt>
                <c:pt idx="8170">
                  <c:v>41763.026273148149</c:v>
                </c:pt>
                <c:pt idx="8171">
                  <c:v>41763.026331018518</c:v>
                </c:pt>
                <c:pt idx="8172">
                  <c:v>41763.026400462964</c:v>
                </c:pt>
                <c:pt idx="8173">
                  <c:v>41763.026458333334</c:v>
                </c:pt>
                <c:pt idx="8174">
                  <c:v>41763.026516203703</c:v>
                </c:pt>
                <c:pt idx="8175">
                  <c:v>41763.026585648149</c:v>
                </c:pt>
                <c:pt idx="8176">
                  <c:v>41763.026643518519</c:v>
                </c:pt>
                <c:pt idx="8177">
                  <c:v>41763.026701388888</c:v>
                </c:pt>
                <c:pt idx="8178">
                  <c:v>41763.026759259257</c:v>
                </c:pt>
                <c:pt idx="8179">
                  <c:v>41763.026828703703</c:v>
                </c:pt>
                <c:pt idx="8180">
                  <c:v>41763.026886574073</c:v>
                </c:pt>
                <c:pt idx="8181">
                  <c:v>41763.026944444442</c:v>
                </c:pt>
                <c:pt idx="8182">
                  <c:v>41763.027013888888</c:v>
                </c:pt>
                <c:pt idx="8183">
                  <c:v>41763.027071759258</c:v>
                </c:pt>
                <c:pt idx="8184">
                  <c:v>41763.027129629627</c:v>
                </c:pt>
                <c:pt idx="8185">
                  <c:v>41763.027199074073</c:v>
                </c:pt>
                <c:pt idx="8186">
                  <c:v>41763.027256944442</c:v>
                </c:pt>
                <c:pt idx="8187">
                  <c:v>41763.027314814812</c:v>
                </c:pt>
                <c:pt idx="8188">
                  <c:v>41763.027384259258</c:v>
                </c:pt>
                <c:pt idx="8189">
                  <c:v>41763.027442129627</c:v>
                </c:pt>
                <c:pt idx="8190">
                  <c:v>41763.027499999997</c:v>
                </c:pt>
                <c:pt idx="8191">
                  <c:v>41763.027557870373</c:v>
                </c:pt>
                <c:pt idx="8192">
                  <c:v>41763.027627314812</c:v>
                </c:pt>
                <c:pt idx="8193">
                  <c:v>41763.027685185189</c:v>
                </c:pt>
                <c:pt idx="8194">
                  <c:v>41763.027743055558</c:v>
                </c:pt>
                <c:pt idx="8195">
                  <c:v>41763.027812499997</c:v>
                </c:pt>
                <c:pt idx="8196">
                  <c:v>41763.027870370373</c:v>
                </c:pt>
                <c:pt idx="8197">
                  <c:v>41763.027928240743</c:v>
                </c:pt>
                <c:pt idx="8198">
                  <c:v>41763.027997685182</c:v>
                </c:pt>
                <c:pt idx="8199">
                  <c:v>41763.028055555558</c:v>
                </c:pt>
                <c:pt idx="8200">
                  <c:v>41763.028113425928</c:v>
                </c:pt>
                <c:pt idx="8201">
                  <c:v>41763.028182870374</c:v>
                </c:pt>
                <c:pt idx="8202">
                  <c:v>41763.028240740743</c:v>
                </c:pt>
                <c:pt idx="8203">
                  <c:v>41763.028298611112</c:v>
                </c:pt>
                <c:pt idx="8204">
                  <c:v>41763.028368055559</c:v>
                </c:pt>
                <c:pt idx="8205">
                  <c:v>41763.028425925928</c:v>
                </c:pt>
                <c:pt idx="8206">
                  <c:v>41763.028483796297</c:v>
                </c:pt>
                <c:pt idx="8207">
                  <c:v>41763.028541666667</c:v>
                </c:pt>
                <c:pt idx="8208">
                  <c:v>41763.028611111113</c:v>
                </c:pt>
                <c:pt idx="8209">
                  <c:v>41763.028668981482</c:v>
                </c:pt>
                <c:pt idx="8210">
                  <c:v>41763.028726851851</c:v>
                </c:pt>
                <c:pt idx="8211">
                  <c:v>41763.028796296298</c:v>
                </c:pt>
                <c:pt idx="8212">
                  <c:v>41763.028854166667</c:v>
                </c:pt>
                <c:pt idx="8213">
                  <c:v>41763.028912037036</c:v>
                </c:pt>
                <c:pt idx="8214">
                  <c:v>41763.028981481482</c:v>
                </c:pt>
                <c:pt idx="8215">
                  <c:v>41763.029039351852</c:v>
                </c:pt>
                <c:pt idx="8216">
                  <c:v>41763.029097222221</c:v>
                </c:pt>
                <c:pt idx="8217">
                  <c:v>41763.029166666667</c:v>
                </c:pt>
                <c:pt idx="8218">
                  <c:v>41763.029224537036</c:v>
                </c:pt>
                <c:pt idx="8219">
                  <c:v>41763.029282407406</c:v>
                </c:pt>
                <c:pt idx="8220">
                  <c:v>41763.029340277775</c:v>
                </c:pt>
                <c:pt idx="8221">
                  <c:v>41763.029409722221</c:v>
                </c:pt>
                <c:pt idx="8222">
                  <c:v>41763.029467592591</c:v>
                </c:pt>
                <c:pt idx="8223">
                  <c:v>41763.02952546296</c:v>
                </c:pt>
                <c:pt idx="8224">
                  <c:v>41763.029594907406</c:v>
                </c:pt>
                <c:pt idx="8225">
                  <c:v>41763.029652777775</c:v>
                </c:pt>
                <c:pt idx="8226">
                  <c:v>41763.029710648145</c:v>
                </c:pt>
                <c:pt idx="8227">
                  <c:v>41763.029780092591</c:v>
                </c:pt>
                <c:pt idx="8228">
                  <c:v>41763.02983796296</c:v>
                </c:pt>
                <c:pt idx="8229">
                  <c:v>41763.029895833337</c:v>
                </c:pt>
                <c:pt idx="8230">
                  <c:v>41763.029965277776</c:v>
                </c:pt>
                <c:pt idx="8231">
                  <c:v>41763.030023148145</c:v>
                </c:pt>
                <c:pt idx="8232">
                  <c:v>41763.030081018522</c:v>
                </c:pt>
                <c:pt idx="8233">
                  <c:v>41763.030138888891</c:v>
                </c:pt>
                <c:pt idx="8234">
                  <c:v>41763.03020833333</c:v>
                </c:pt>
                <c:pt idx="8235">
                  <c:v>41763.030266203707</c:v>
                </c:pt>
                <c:pt idx="8236">
                  <c:v>41763.030324074076</c:v>
                </c:pt>
                <c:pt idx="8237">
                  <c:v>41763.030393518522</c:v>
                </c:pt>
                <c:pt idx="8238">
                  <c:v>41763.030451388891</c:v>
                </c:pt>
                <c:pt idx="8239">
                  <c:v>41763.030509259261</c:v>
                </c:pt>
                <c:pt idx="8240">
                  <c:v>41763.030578703707</c:v>
                </c:pt>
                <c:pt idx="8241">
                  <c:v>41763.030636574076</c:v>
                </c:pt>
                <c:pt idx="8242">
                  <c:v>41763.030694444446</c:v>
                </c:pt>
                <c:pt idx="8243">
                  <c:v>41763.030763888892</c:v>
                </c:pt>
                <c:pt idx="8244">
                  <c:v>41763.030821759261</c:v>
                </c:pt>
                <c:pt idx="8245">
                  <c:v>41763.03087962963</c:v>
                </c:pt>
                <c:pt idx="8246">
                  <c:v>41763.030949074076</c:v>
                </c:pt>
                <c:pt idx="8247">
                  <c:v>41763.031006944446</c:v>
                </c:pt>
                <c:pt idx="8248">
                  <c:v>41763.031064814815</c:v>
                </c:pt>
                <c:pt idx="8249">
                  <c:v>41763.031122685185</c:v>
                </c:pt>
                <c:pt idx="8250">
                  <c:v>41763.031192129631</c:v>
                </c:pt>
                <c:pt idx="8251">
                  <c:v>41763.03125</c:v>
                </c:pt>
                <c:pt idx="8252">
                  <c:v>41763.031307870369</c:v>
                </c:pt>
                <c:pt idx="8253">
                  <c:v>41763.031377314815</c:v>
                </c:pt>
                <c:pt idx="8254">
                  <c:v>41763.031435185185</c:v>
                </c:pt>
                <c:pt idx="8255">
                  <c:v>41763.031493055554</c:v>
                </c:pt>
                <c:pt idx="8256">
                  <c:v>41763.0315625</c:v>
                </c:pt>
                <c:pt idx="8257">
                  <c:v>41763.03162037037</c:v>
                </c:pt>
                <c:pt idx="8258">
                  <c:v>41763.031678240739</c:v>
                </c:pt>
                <c:pt idx="8259">
                  <c:v>41763.031747685185</c:v>
                </c:pt>
                <c:pt idx="8260">
                  <c:v>41763.031805555554</c:v>
                </c:pt>
                <c:pt idx="8261">
                  <c:v>41763.031863425924</c:v>
                </c:pt>
                <c:pt idx="8262">
                  <c:v>41763.031921296293</c:v>
                </c:pt>
                <c:pt idx="8263">
                  <c:v>41763.031990740739</c:v>
                </c:pt>
                <c:pt idx="8264">
                  <c:v>41763.032048611109</c:v>
                </c:pt>
                <c:pt idx="8265">
                  <c:v>41763.032106481478</c:v>
                </c:pt>
                <c:pt idx="8266">
                  <c:v>41763.032175925924</c:v>
                </c:pt>
                <c:pt idx="8267">
                  <c:v>41763.032233796293</c:v>
                </c:pt>
                <c:pt idx="8268">
                  <c:v>41763.03229166667</c:v>
                </c:pt>
                <c:pt idx="8269">
                  <c:v>41763.032361111109</c:v>
                </c:pt>
                <c:pt idx="8270">
                  <c:v>41763.032418981478</c:v>
                </c:pt>
                <c:pt idx="8271">
                  <c:v>41763.032476851855</c:v>
                </c:pt>
                <c:pt idx="8272">
                  <c:v>41763.032546296294</c:v>
                </c:pt>
                <c:pt idx="8273">
                  <c:v>41763.032604166663</c:v>
                </c:pt>
                <c:pt idx="8274">
                  <c:v>41763.03266203704</c:v>
                </c:pt>
                <c:pt idx="8275">
                  <c:v>41763.032719907409</c:v>
                </c:pt>
                <c:pt idx="8276">
                  <c:v>41763.032789351855</c:v>
                </c:pt>
                <c:pt idx="8277">
                  <c:v>41763.032847222225</c:v>
                </c:pt>
                <c:pt idx="8278">
                  <c:v>41763.032905092594</c:v>
                </c:pt>
                <c:pt idx="8279">
                  <c:v>41763.03297453704</c:v>
                </c:pt>
                <c:pt idx="8280">
                  <c:v>41763.033032407409</c:v>
                </c:pt>
                <c:pt idx="8281">
                  <c:v>41763.033090277779</c:v>
                </c:pt>
                <c:pt idx="8282">
                  <c:v>41763.033159722225</c:v>
                </c:pt>
                <c:pt idx="8283">
                  <c:v>41763.033217592594</c:v>
                </c:pt>
                <c:pt idx="8284">
                  <c:v>41763.033275462964</c:v>
                </c:pt>
                <c:pt idx="8285">
                  <c:v>41763.03334490741</c:v>
                </c:pt>
                <c:pt idx="8286">
                  <c:v>41763.033402777779</c:v>
                </c:pt>
                <c:pt idx="8287">
                  <c:v>41763.033460648148</c:v>
                </c:pt>
                <c:pt idx="8288">
                  <c:v>41763.033518518518</c:v>
                </c:pt>
                <c:pt idx="8289">
                  <c:v>41763.033587962964</c:v>
                </c:pt>
                <c:pt idx="8290">
                  <c:v>41763.033645833333</c:v>
                </c:pt>
                <c:pt idx="8291">
                  <c:v>41763.033703703702</c:v>
                </c:pt>
                <c:pt idx="8292">
                  <c:v>41763.033773148149</c:v>
                </c:pt>
                <c:pt idx="8293">
                  <c:v>41763.033831018518</c:v>
                </c:pt>
                <c:pt idx="8294">
                  <c:v>41763.033888888887</c:v>
                </c:pt>
                <c:pt idx="8295">
                  <c:v>41763.033958333333</c:v>
                </c:pt>
                <c:pt idx="8296">
                  <c:v>41763.034016203703</c:v>
                </c:pt>
                <c:pt idx="8297">
                  <c:v>41763.034074074072</c:v>
                </c:pt>
                <c:pt idx="8298">
                  <c:v>41763.034143518518</c:v>
                </c:pt>
                <c:pt idx="8299">
                  <c:v>41763.034201388888</c:v>
                </c:pt>
                <c:pt idx="8300">
                  <c:v>41763.034259259257</c:v>
                </c:pt>
                <c:pt idx="8301">
                  <c:v>41763.034328703703</c:v>
                </c:pt>
                <c:pt idx="8302">
                  <c:v>41763.034386574072</c:v>
                </c:pt>
                <c:pt idx="8303">
                  <c:v>41763.034444444442</c:v>
                </c:pt>
                <c:pt idx="8304">
                  <c:v>41763.034502314818</c:v>
                </c:pt>
                <c:pt idx="8305">
                  <c:v>41763.034571759257</c:v>
                </c:pt>
                <c:pt idx="8306">
                  <c:v>41763.034629629627</c:v>
                </c:pt>
                <c:pt idx="8307">
                  <c:v>41763.034687500003</c:v>
                </c:pt>
                <c:pt idx="8308">
                  <c:v>41763.034756944442</c:v>
                </c:pt>
                <c:pt idx="8309">
                  <c:v>41763.034814814811</c:v>
                </c:pt>
                <c:pt idx="8310">
                  <c:v>41763.034872685188</c:v>
                </c:pt>
                <c:pt idx="8311">
                  <c:v>41763.034942129627</c:v>
                </c:pt>
                <c:pt idx="8312">
                  <c:v>41763.035000000003</c:v>
                </c:pt>
                <c:pt idx="8313">
                  <c:v>41763.035057870373</c:v>
                </c:pt>
                <c:pt idx="8314">
                  <c:v>41763.035127314812</c:v>
                </c:pt>
                <c:pt idx="8315">
                  <c:v>41763.035185185188</c:v>
                </c:pt>
                <c:pt idx="8316">
                  <c:v>41763.035243055558</c:v>
                </c:pt>
                <c:pt idx="8317">
                  <c:v>41763.035300925927</c:v>
                </c:pt>
                <c:pt idx="8318">
                  <c:v>41763.035370370373</c:v>
                </c:pt>
                <c:pt idx="8319">
                  <c:v>41763.035428240742</c:v>
                </c:pt>
                <c:pt idx="8320">
                  <c:v>41763.035486111112</c:v>
                </c:pt>
                <c:pt idx="8321">
                  <c:v>41763.035555555558</c:v>
                </c:pt>
                <c:pt idx="8322">
                  <c:v>41763.035613425927</c:v>
                </c:pt>
                <c:pt idx="8323">
                  <c:v>41763.035671296297</c:v>
                </c:pt>
                <c:pt idx="8324">
                  <c:v>41763.035740740743</c:v>
                </c:pt>
                <c:pt idx="8325">
                  <c:v>41763.035798611112</c:v>
                </c:pt>
                <c:pt idx="8326">
                  <c:v>41763.035856481481</c:v>
                </c:pt>
                <c:pt idx="8327">
                  <c:v>41763.035925925928</c:v>
                </c:pt>
                <c:pt idx="8328">
                  <c:v>41763.035983796297</c:v>
                </c:pt>
                <c:pt idx="8329">
                  <c:v>41763.036041666666</c:v>
                </c:pt>
                <c:pt idx="8330">
                  <c:v>41763.036099537036</c:v>
                </c:pt>
                <c:pt idx="8331">
                  <c:v>41763.036168981482</c:v>
                </c:pt>
                <c:pt idx="8332">
                  <c:v>41763.036226851851</c:v>
                </c:pt>
                <c:pt idx="8333">
                  <c:v>41763.03628472222</c:v>
                </c:pt>
                <c:pt idx="8334">
                  <c:v>41763.036354166667</c:v>
                </c:pt>
                <c:pt idx="8335">
                  <c:v>41763.036412037036</c:v>
                </c:pt>
                <c:pt idx="8336">
                  <c:v>41763.036469907405</c:v>
                </c:pt>
                <c:pt idx="8337">
                  <c:v>41763.036539351851</c:v>
                </c:pt>
                <c:pt idx="8338">
                  <c:v>41763.036597222221</c:v>
                </c:pt>
                <c:pt idx="8339">
                  <c:v>41763.03665509259</c:v>
                </c:pt>
                <c:pt idx="8340">
                  <c:v>41763.036724537036</c:v>
                </c:pt>
                <c:pt idx="8341">
                  <c:v>41763.036782407406</c:v>
                </c:pt>
                <c:pt idx="8342">
                  <c:v>41763.036840277775</c:v>
                </c:pt>
                <c:pt idx="8343">
                  <c:v>41763.036898148152</c:v>
                </c:pt>
                <c:pt idx="8344">
                  <c:v>41763.03696759259</c:v>
                </c:pt>
                <c:pt idx="8345">
                  <c:v>41763.03702546296</c:v>
                </c:pt>
                <c:pt idx="8346">
                  <c:v>41763.037083333336</c:v>
                </c:pt>
                <c:pt idx="8347">
                  <c:v>41763.037152777775</c:v>
                </c:pt>
                <c:pt idx="8348">
                  <c:v>41763.037210648145</c:v>
                </c:pt>
                <c:pt idx="8349">
                  <c:v>41763.037268518521</c:v>
                </c:pt>
                <c:pt idx="8350">
                  <c:v>41763.03733796296</c:v>
                </c:pt>
                <c:pt idx="8351">
                  <c:v>41763.037395833337</c:v>
                </c:pt>
                <c:pt idx="8352">
                  <c:v>41763.037453703706</c:v>
                </c:pt>
                <c:pt idx="8353">
                  <c:v>41763.037523148145</c:v>
                </c:pt>
                <c:pt idx="8354">
                  <c:v>41763.037581018521</c:v>
                </c:pt>
                <c:pt idx="8355">
                  <c:v>41763.037638888891</c:v>
                </c:pt>
                <c:pt idx="8356">
                  <c:v>41763.037708333337</c:v>
                </c:pt>
                <c:pt idx="8357">
                  <c:v>41763.037766203706</c:v>
                </c:pt>
                <c:pt idx="8358">
                  <c:v>41763.037824074076</c:v>
                </c:pt>
                <c:pt idx="8359">
                  <c:v>41763.037881944445</c:v>
                </c:pt>
                <c:pt idx="8360">
                  <c:v>41763.037951388891</c:v>
                </c:pt>
                <c:pt idx="8361">
                  <c:v>41763.03800925926</c:v>
                </c:pt>
                <c:pt idx="8362">
                  <c:v>41763.03806712963</c:v>
                </c:pt>
                <c:pt idx="8363">
                  <c:v>41763.038136574076</c:v>
                </c:pt>
                <c:pt idx="8364">
                  <c:v>41763.038194444445</c:v>
                </c:pt>
                <c:pt idx="8365">
                  <c:v>41763.038252314815</c:v>
                </c:pt>
                <c:pt idx="8366">
                  <c:v>41763.038321759261</c:v>
                </c:pt>
                <c:pt idx="8367">
                  <c:v>41763.03837962963</c:v>
                </c:pt>
                <c:pt idx="8368">
                  <c:v>41763.038437499999</c:v>
                </c:pt>
                <c:pt idx="8369">
                  <c:v>41763.038506944446</c:v>
                </c:pt>
                <c:pt idx="8370">
                  <c:v>41763.038564814815</c:v>
                </c:pt>
                <c:pt idx="8371">
                  <c:v>41763.038622685184</c:v>
                </c:pt>
                <c:pt idx="8372">
                  <c:v>41763.038680555554</c:v>
                </c:pt>
                <c:pt idx="8373">
                  <c:v>41763.03875</c:v>
                </c:pt>
                <c:pt idx="8374">
                  <c:v>41763.038807870369</c:v>
                </c:pt>
                <c:pt idx="8375">
                  <c:v>41763.038865740738</c:v>
                </c:pt>
                <c:pt idx="8376">
                  <c:v>41763.038935185185</c:v>
                </c:pt>
                <c:pt idx="8377">
                  <c:v>41763.038993055554</c:v>
                </c:pt>
                <c:pt idx="8378">
                  <c:v>41763.039050925923</c:v>
                </c:pt>
                <c:pt idx="8379">
                  <c:v>41763.039120370369</c:v>
                </c:pt>
                <c:pt idx="8380">
                  <c:v>41763.039178240739</c:v>
                </c:pt>
                <c:pt idx="8381">
                  <c:v>41763.039236111108</c:v>
                </c:pt>
                <c:pt idx="8382">
                  <c:v>41763.039305555554</c:v>
                </c:pt>
                <c:pt idx="8383">
                  <c:v>41763.039363425924</c:v>
                </c:pt>
                <c:pt idx="8384">
                  <c:v>41763.039421296293</c:v>
                </c:pt>
                <c:pt idx="8385">
                  <c:v>41763.039479166669</c:v>
                </c:pt>
                <c:pt idx="8386">
                  <c:v>41763.039548611108</c:v>
                </c:pt>
                <c:pt idx="8387">
                  <c:v>41763.039606481485</c:v>
                </c:pt>
                <c:pt idx="8388">
                  <c:v>41763.039664351854</c:v>
                </c:pt>
                <c:pt idx="8389">
                  <c:v>41763.039733796293</c:v>
                </c:pt>
                <c:pt idx="8390">
                  <c:v>41763.03979166667</c:v>
                </c:pt>
                <c:pt idx="8391">
                  <c:v>41763.039849537039</c:v>
                </c:pt>
                <c:pt idx="8392">
                  <c:v>41763.039918981478</c:v>
                </c:pt>
                <c:pt idx="8393">
                  <c:v>41763.039976851855</c:v>
                </c:pt>
                <c:pt idx="8394">
                  <c:v>41763.040034722224</c:v>
                </c:pt>
                <c:pt idx="8395">
                  <c:v>41763.04010416667</c:v>
                </c:pt>
                <c:pt idx="8396">
                  <c:v>41763.040162037039</c:v>
                </c:pt>
                <c:pt idx="8397">
                  <c:v>41763.040219907409</c:v>
                </c:pt>
                <c:pt idx="8398">
                  <c:v>41763.040289351855</c:v>
                </c:pt>
                <c:pt idx="8399">
                  <c:v>41763.040347222224</c:v>
                </c:pt>
                <c:pt idx="8400">
                  <c:v>41763.040405092594</c:v>
                </c:pt>
                <c:pt idx="8401">
                  <c:v>41763.040462962963</c:v>
                </c:pt>
                <c:pt idx="8402">
                  <c:v>41763.040532407409</c:v>
                </c:pt>
                <c:pt idx="8403">
                  <c:v>41763.040590277778</c:v>
                </c:pt>
                <c:pt idx="8404">
                  <c:v>41763.040648148148</c:v>
                </c:pt>
                <c:pt idx="8405">
                  <c:v>41763.040717592594</c:v>
                </c:pt>
                <c:pt idx="8406">
                  <c:v>41763.040775462963</c:v>
                </c:pt>
                <c:pt idx="8407">
                  <c:v>41763.040833333333</c:v>
                </c:pt>
                <c:pt idx="8408">
                  <c:v>41763.040902777779</c:v>
                </c:pt>
                <c:pt idx="8409">
                  <c:v>41763.040960648148</c:v>
                </c:pt>
                <c:pt idx="8410">
                  <c:v>41763.041018518517</c:v>
                </c:pt>
                <c:pt idx="8411">
                  <c:v>41763.041087962964</c:v>
                </c:pt>
                <c:pt idx="8412">
                  <c:v>41763.041145833333</c:v>
                </c:pt>
                <c:pt idx="8413">
                  <c:v>41763.041203703702</c:v>
                </c:pt>
                <c:pt idx="8414">
                  <c:v>41763.041261574072</c:v>
                </c:pt>
                <c:pt idx="8415">
                  <c:v>41763.041331018518</c:v>
                </c:pt>
                <c:pt idx="8416">
                  <c:v>41763.041388888887</c:v>
                </c:pt>
                <c:pt idx="8417">
                  <c:v>41763.041446759256</c:v>
                </c:pt>
                <c:pt idx="8418">
                  <c:v>41763.041516203702</c:v>
                </c:pt>
                <c:pt idx="8419">
                  <c:v>41763.041574074072</c:v>
                </c:pt>
                <c:pt idx="8420">
                  <c:v>41763.041631944441</c:v>
                </c:pt>
                <c:pt idx="8421">
                  <c:v>41763.041701388887</c:v>
                </c:pt>
                <c:pt idx="8422">
                  <c:v>41763.041759259257</c:v>
                </c:pt>
                <c:pt idx="8423">
                  <c:v>41763.041817129626</c:v>
                </c:pt>
                <c:pt idx="8424">
                  <c:v>41763.041886574072</c:v>
                </c:pt>
                <c:pt idx="8425">
                  <c:v>41763.041944444441</c:v>
                </c:pt>
                <c:pt idx="8426">
                  <c:v>41763.042002314818</c:v>
                </c:pt>
                <c:pt idx="8427">
                  <c:v>41763.042060185187</c:v>
                </c:pt>
                <c:pt idx="8428">
                  <c:v>41763.042129629626</c:v>
                </c:pt>
                <c:pt idx="8429">
                  <c:v>41763.042187500003</c:v>
                </c:pt>
                <c:pt idx="8430">
                  <c:v>41763.042245370372</c:v>
                </c:pt>
                <c:pt idx="8431">
                  <c:v>41763.042314814818</c:v>
                </c:pt>
                <c:pt idx="8432">
                  <c:v>41763.042372685188</c:v>
                </c:pt>
                <c:pt idx="8433">
                  <c:v>41763.042430555557</c:v>
                </c:pt>
                <c:pt idx="8434">
                  <c:v>41763.042500000003</c:v>
                </c:pt>
                <c:pt idx="8435">
                  <c:v>41763.042557870373</c:v>
                </c:pt>
                <c:pt idx="8436">
                  <c:v>41763.042615740742</c:v>
                </c:pt>
                <c:pt idx="8437">
                  <c:v>41763.042685185188</c:v>
                </c:pt>
                <c:pt idx="8438">
                  <c:v>41763.042743055557</c:v>
                </c:pt>
                <c:pt idx="8439">
                  <c:v>41763.042800925927</c:v>
                </c:pt>
                <c:pt idx="8440">
                  <c:v>41763.042858796296</c:v>
                </c:pt>
                <c:pt idx="8441">
                  <c:v>41763.042928240742</c:v>
                </c:pt>
                <c:pt idx="8442">
                  <c:v>41763.042986111112</c:v>
                </c:pt>
                <c:pt idx="8443">
                  <c:v>41763.043043981481</c:v>
                </c:pt>
                <c:pt idx="8444">
                  <c:v>41763.043113425927</c:v>
                </c:pt>
                <c:pt idx="8445">
                  <c:v>41763.043171296296</c:v>
                </c:pt>
                <c:pt idx="8446">
                  <c:v>41763.043229166666</c:v>
                </c:pt>
                <c:pt idx="8447">
                  <c:v>41763.043298611112</c:v>
                </c:pt>
                <c:pt idx="8448">
                  <c:v>41763.043356481481</c:v>
                </c:pt>
                <c:pt idx="8449">
                  <c:v>41763.043414351851</c:v>
                </c:pt>
                <c:pt idx="8450">
                  <c:v>41763.043483796297</c:v>
                </c:pt>
                <c:pt idx="8451">
                  <c:v>41763.043541666666</c:v>
                </c:pt>
                <c:pt idx="8452">
                  <c:v>41763.043599537035</c:v>
                </c:pt>
                <c:pt idx="8453">
                  <c:v>41763.043668981481</c:v>
                </c:pt>
                <c:pt idx="8454">
                  <c:v>41763.043726851851</c:v>
                </c:pt>
                <c:pt idx="8455">
                  <c:v>41763.04378472222</c:v>
                </c:pt>
                <c:pt idx="8456">
                  <c:v>41763.043842592589</c:v>
                </c:pt>
                <c:pt idx="8457">
                  <c:v>41763.043912037036</c:v>
                </c:pt>
                <c:pt idx="8458">
                  <c:v>41763.043969907405</c:v>
                </c:pt>
                <c:pt idx="8459">
                  <c:v>41763.044027777774</c:v>
                </c:pt>
                <c:pt idx="8460">
                  <c:v>41763.04409722222</c:v>
                </c:pt>
                <c:pt idx="8461">
                  <c:v>41763.04415509259</c:v>
                </c:pt>
                <c:pt idx="8462">
                  <c:v>41763.044212962966</c:v>
                </c:pt>
                <c:pt idx="8463">
                  <c:v>41763.044282407405</c:v>
                </c:pt>
                <c:pt idx="8464">
                  <c:v>41763.044340277775</c:v>
                </c:pt>
                <c:pt idx="8465">
                  <c:v>41763.044398148151</c:v>
                </c:pt>
                <c:pt idx="8466">
                  <c:v>41763.04446759259</c:v>
                </c:pt>
                <c:pt idx="8467">
                  <c:v>41763.044525462959</c:v>
                </c:pt>
                <c:pt idx="8468">
                  <c:v>41763.044583333336</c:v>
                </c:pt>
                <c:pt idx="8469">
                  <c:v>41763.044641203705</c:v>
                </c:pt>
                <c:pt idx="8470">
                  <c:v>41763.044710648152</c:v>
                </c:pt>
                <c:pt idx="8471">
                  <c:v>41763.044768518521</c:v>
                </c:pt>
                <c:pt idx="8472">
                  <c:v>41763.04482638889</c:v>
                </c:pt>
                <c:pt idx="8473">
                  <c:v>41763.044895833336</c:v>
                </c:pt>
                <c:pt idx="8474">
                  <c:v>41763.044953703706</c:v>
                </c:pt>
                <c:pt idx="8475">
                  <c:v>41763.045011574075</c:v>
                </c:pt>
                <c:pt idx="8476">
                  <c:v>41763.045081018521</c:v>
                </c:pt>
                <c:pt idx="8477">
                  <c:v>41763.045138888891</c:v>
                </c:pt>
                <c:pt idx="8478">
                  <c:v>41763.04519675926</c:v>
                </c:pt>
                <c:pt idx="8479">
                  <c:v>41763.045266203706</c:v>
                </c:pt>
                <c:pt idx="8480">
                  <c:v>41763.045324074075</c:v>
                </c:pt>
                <c:pt idx="8481">
                  <c:v>41763.045381944445</c:v>
                </c:pt>
                <c:pt idx="8482">
                  <c:v>41763.045439814814</c:v>
                </c:pt>
                <c:pt idx="8483">
                  <c:v>41763.04550925926</c:v>
                </c:pt>
                <c:pt idx="8484">
                  <c:v>41763.045567129629</c:v>
                </c:pt>
                <c:pt idx="8485">
                  <c:v>41763.045624999999</c:v>
                </c:pt>
                <c:pt idx="8486">
                  <c:v>41763.045694444445</c:v>
                </c:pt>
                <c:pt idx="8487">
                  <c:v>41763.045752314814</c:v>
                </c:pt>
                <c:pt idx="8488">
                  <c:v>41763.045810185184</c:v>
                </c:pt>
                <c:pt idx="8489">
                  <c:v>41763.04587962963</c:v>
                </c:pt>
                <c:pt idx="8490">
                  <c:v>41763.045937499999</c:v>
                </c:pt>
                <c:pt idx="8491">
                  <c:v>41763.045995370368</c:v>
                </c:pt>
                <c:pt idx="8492">
                  <c:v>41763.046064814815</c:v>
                </c:pt>
                <c:pt idx="8493">
                  <c:v>41763.046122685184</c:v>
                </c:pt>
                <c:pt idx="8494">
                  <c:v>41763.046180555553</c:v>
                </c:pt>
                <c:pt idx="8495">
                  <c:v>41763.046238425923</c:v>
                </c:pt>
                <c:pt idx="8496">
                  <c:v>41763.046307870369</c:v>
                </c:pt>
                <c:pt idx="8497">
                  <c:v>41763.046365740738</c:v>
                </c:pt>
                <c:pt idx="8498">
                  <c:v>41763.046423611115</c:v>
                </c:pt>
                <c:pt idx="8499">
                  <c:v>41763.046493055554</c:v>
                </c:pt>
                <c:pt idx="8500">
                  <c:v>41763.046550925923</c:v>
                </c:pt>
                <c:pt idx="8501">
                  <c:v>41763.0466087963</c:v>
                </c:pt>
                <c:pt idx="8502">
                  <c:v>41763.046678240738</c:v>
                </c:pt>
                <c:pt idx="8503">
                  <c:v>41763.046736111108</c:v>
                </c:pt>
                <c:pt idx="8504">
                  <c:v>41763.046793981484</c:v>
                </c:pt>
                <c:pt idx="8505">
                  <c:v>41763.046863425923</c:v>
                </c:pt>
                <c:pt idx="8506">
                  <c:v>41763.0469212963</c:v>
                </c:pt>
                <c:pt idx="8507">
                  <c:v>41763.046979166669</c:v>
                </c:pt>
                <c:pt idx="8508">
                  <c:v>41763.047048611108</c:v>
                </c:pt>
                <c:pt idx="8509">
                  <c:v>41763.047106481485</c:v>
                </c:pt>
                <c:pt idx="8510">
                  <c:v>41763.047164351854</c:v>
                </c:pt>
                <c:pt idx="8511">
                  <c:v>41763.047222222223</c:v>
                </c:pt>
                <c:pt idx="8512">
                  <c:v>41763.047291666669</c:v>
                </c:pt>
                <c:pt idx="8513">
                  <c:v>41763.047349537039</c:v>
                </c:pt>
                <c:pt idx="8514">
                  <c:v>41763.047407407408</c:v>
                </c:pt>
                <c:pt idx="8515">
                  <c:v>41763.047476851854</c:v>
                </c:pt>
                <c:pt idx="8516">
                  <c:v>41763.047534722224</c:v>
                </c:pt>
                <c:pt idx="8517">
                  <c:v>41763.047592592593</c:v>
                </c:pt>
                <c:pt idx="8518">
                  <c:v>41763.047662037039</c:v>
                </c:pt>
                <c:pt idx="8519">
                  <c:v>41763.047719907408</c:v>
                </c:pt>
                <c:pt idx="8520">
                  <c:v>41763.047777777778</c:v>
                </c:pt>
                <c:pt idx="8521">
                  <c:v>41763.047847222224</c:v>
                </c:pt>
                <c:pt idx="8522">
                  <c:v>41763.047905092593</c:v>
                </c:pt>
                <c:pt idx="8523">
                  <c:v>41763.047962962963</c:v>
                </c:pt>
                <c:pt idx="8524">
                  <c:v>41763.048020833332</c:v>
                </c:pt>
                <c:pt idx="8525">
                  <c:v>41763.048090277778</c:v>
                </c:pt>
                <c:pt idx="8526">
                  <c:v>41763.048148148147</c:v>
                </c:pt>
                <c:pt idx="8527">
                  <c:v>41763.048206018517</c:v>
                </c:pt>
                <c:pt idx="8528">
                  <c:v>41763.048275462963</c:v>
                </c:pt>
                <c:pt idx="8529">
                  <c:v>41763.048333333332</c:v>
                </c:pt>
                <c:pt idx="8530">
                  <c:v>41763.048391203702</c:v>
                </c:pt>
                <c:pt idx="8531">
                  <c:v>41763.048460648148</c:v>
                </c:pt>
                <c:pt idx="8532">
                  <c:v>41763.048518518517</c:v>
                </c:pt>
                <c:pt idx="8533">
                  <c:v>41763.048576388886</c:v>
                </c:pt>
                <c:pt idx="8534">
                  <c:v>41763.048645833333</c:v>
                </c:pt>
                <c:pt idx="8535">
                  <c:v>41763.048703703702</c:v>
                </c:pt>
                <c:pt idx="8536">
                  <c:v>41763.048761574071</c:v>
                </c:pt>
                <c:pt idx="8537">
                  <c:v>41763.048819444448</c:v>
                </c:pt>
                <c:pt idx="8538">
                  <c:v>41763.048888888887</c:v>
                </c:pt>
                <c:pt idx="8539">
                  <c:v>41763.048946759256</c:v>
                </c:pt>
                <c:pt idx="8540">
                  <c:v>41763.049004629633</c:v>
                </c:pt>
                <c:pt idx="8541">
                  <c:v>41763.049074074072</c:v>
                </c:pt>
                <c:pt idx="8542">
                  <c:v>41763.049131944441</c:v>
                </c:pt>
                <c:pt idx="8543">
                  <c:v>41763.049189814818</c:v>
                </c:pt>
                <c:pt idx="8544">
                  <c:v>41763.049259259256</c:v>
                </c:pt>
                <c:pt idx="8545">
                  <c:v>41763.049317129633</c:v>
                </c:pt>
                <c:pt idx="8546">
                  <c:v>41763.049375000002</c:v>
                </c:pt>
                <c:pt idx="8547">
                  <c:v>41763.049444444441</c:v>
                </c:pt>
                <c:pt idx="8548">
                  <c:v>41763.049502314818</c:v>
                </c:pt>
                <c:pt idx="8549">
                  <c:v>41763.049560185187</c:v>
                </c:pt>
                <c:pt idx="8550">
                  <c:v>41763.049629629626</c:v>
                </c:pt>
                <c:pt idx="8551">
                  <c:v>41763.049687500003</c:v>
                </c:pt>
                <c:pt idx="8552">
                  <c:v>41763.049745370372</c:v>
                </c:pt>
                <c:pt idx="8553">
                  <c:v>41763.049803240741</c:v>
                </c:pt>
                <c:pt idx="8554">
                  <c:v>41763.049872685187</c:v>
                </c:pt>
                <c:pt idx="8555">
                  <c:v>41763.049930555557</c:v>
                </c:pt>
                <c:pt idx="8556">
                  <c:v>41763.049988425926</c:v>
                </c:pt>
                <c:pt idx="8557">
                  <c:v>41763.050057870372</c:v>
                </c:pt>
                <c:pt idx="8558">
                  <c:v>41763.050115740742</c:v>
                </c:pt>
                <c:pt idx="8559">
                  <c:v>41763.050173611111</c:v>
                </c:pt>
                <c:pt idx="8560">
                  <c:v>41763.050243055557</c:v>
                </c:pt>
                <c:pt idx="8561">
                  <c:v>41763.050300925926</c:v>
                </c:pt>
                <c:pt idx="8562">
                  <c:v>41763.050358796296</c:v>
                </c:pt>
                <c:pt idx="8563">
                  <c:v>41763.050428240742</c:v>
                </c:pt>
                <c:pt idx="8564">
                  <c:v>41763.050486111111</c:v>
                </c:pt>
                <c:pt idx="8565">
                  <c:v>41763.050543981481</c:v>
                </c:pt>
                <c:pt idx="8566">
                  <c:v>41763.05060185185</c:v>
                </c:pt>
                <c:pt idx="8567">
                  <c:v>41763.050671296296</c:v>
                </c:pt>
                <c:pt idx="8568">
                  <c:v>41763.050729166665</c:v>
                </c:pt>
                <c:pt idx="8569">
                  <c:v>41763.050787037035</c:v>
                </c:pt>
                <c:pt idx="8570">
                  <c:v>41763.050856481481</c:v>
                </c:pt>
                <c:pt idx="8571">
                  <c:v>41763.05091435185</c:v>
                </c:pt>
                <c:pt idx="8572">
                  <c:v>41763.05097222222</c:v>
                </c:pt>
                <c:pt idx="8573">
                  <c:v>41763.051041666666</c:v>
                </c:pt>
                <c:pt idx="8574">
                  <c:v>41763.051099537035</c:v>
                </c:pt>
                <c:pt idx="8575">
                  <c:v>41763.051157407404</c:v>
                </c:pt>
                <c:pt idx="8576">
                  <c:v>41763.051226851851</c:v>
                </c:pt>
                <c:pt idx="8577">
                  <c:v>41763.05128472222</c:v>
                </c:pt>
                <c:pt idx="8578">
                  <c:v>41763.051342592589</c:v>
                </c:pt>
                <c:pt idx="8579">
                  <c:v>41763.051400462966</c:v>
                </c:pt>
                <c:pt idx="8580">
                  <c:v>41763.051469907405</c:v>
                </c:pt>
                <c:pt idx="8581">
                  <c:v>41763.051527777781</c:v>
                </c:pt>
                <c:pt idx="8582">
                  <c:v>41763.051585648151</c:v>
                </c:pt>
                <c:pt idx="8583">
                  <c:v>41763.051655092589</c:v>
                </c:pt>
                <c:pt idx="8584">
                  <c:v>41763.051712962966</c:v>
                </c:pt>
                <c:pt idx="8585">
                  <c:v>41763.051770833335</c:v>
                </c:pt>
                <c:pt idx="8586">
                  <c:v>41763.051840277774</c:v>
                </c:pt>
                <c:pt idx="8587">
                  <c:v>41763.051898148151</c:v>
                </c:pt>
                <c:pt idx="8588">
                  <c:v>41763.05195601852</c:v>
                </c:pt>
                <c:pt idx="8589">
                  <c:v>41763.052025462966</c:v>
                </c:pt>
                <c:pt idx="8590">
                  <c:v>41763.052083333336</c:v>
                </c:pt>
                <c:pt idx="8591">
                  <c:v>41763.052141203705</c:v>
                </c:pt>
                <c:pt idx="8592">
                  <c:v>41763.052210648151</c:v>
                </c:pt>
                <c:pt idx="8593">
                  <c:v>41763.052268518521</c:v>
                </c:pt>
                <c:pt idx="8594">
                  <c:v>41763.05232638889</c:v>
                </c:pt>
                <c:pt idx="8595">
                  <c:v>41763.052384259259</c:v>
                </c:pt>
                <c:pt idx="8596">
                  <c:v>41763.052453703705</c:v>
                </c:pt>
                <c:pt idx="8597">
                  <c:v>41763.052511574075</c:v>
                </c:pt>
                <c:pt idx="8598">
                  <c:v>41763.052569444444</c:v>
                </c:pt>
                <c:pt idx="8599">
                  <c:v>41763.05263888889</c:v>
                </c:pt>
                <c:pt idx="8600">
                  <c:v>41763.05269675926</c:v>
                </c:pt>
                <c:pt idx="8601">
                  <c:v>41763.052754629629</c:v>
                </c:pt>
                <c:pt idx="8602">
                  <c:v>41763.052824074075</c:v>
                </c:pt>
                <c:pt idx="8603">
                  <c:v>41763.052881944444</c:v>
                </c:pt>
                <c:pt idx="8604">
                  <c:v>41763.052939814814</c:v>
                </c:pt>
                <c:pt idx="8605">
                  <c:v>41763.05300925926</c:v>
                </c:pt>
                <c:pt idx="8606">
                  <c:v>41763.053067129629</c:v>
                </c:pt>
                <c:pt idx="8607">
                  <c:v>41763.053124999999</c:v>
                </c:pt>
                <c:pt idx="8608">
                  <c:v>41763.053182870368</c:v>
                </c:pt>
                <c:pt idx="8609">
                  <c:v>41763.053252314814</c:v>
                </c:pt>
                <c:pt idx="8610">
                  <c:v>41763.053310185183</c:v>
                </c:pt>
                <c:pt idx="8611">
                  <c:v>41763.053368055553</c:v>
                </c:pt>
                <c:pt idx="8612">
                  <c:v>41763.053437499999</c:v>
                </c:pt>
                <c:pt idx="8613">
                  <c:v>41763.053495370368</c:v>
                </c:pt>
                <c:pt idx="8614">
                  <c:v>41763.053553240738</c:v>
                </c:pt>
                <c:pt idx="8615">
                  <c:v>41763.053622685184</c:v>
                </c:pt>
                <c:pt idx="8616">
                  <c:v>41763.053680555553</c:v>
                </c:pt>
                <c:pt idx="8617">
                  <c:v>41763.053738425922</c:v>
                </c:pt>
                <c:pt idx="8618">
                  <c:v>41763.053807870368</c:v>
                </c:pt>
                <c:pt idx="8619">
                  <c:v>41763.053865740738</c:v>
                </c:pt>
                <c:pt idx="8620">
                  <c:v>41763.053923611114</c:v>
                </c:pt>
                <c:pt idx="8621">
                  <c:v>41763.053981481484</c:v>
                </c:pt>
                <c:pt idx="8622">
                  <c:v>41763.054050925923</c:v>
                </c:pt>
                <c:pt idx="8623">
                  <c:v>41763.054108796299</c:v>
                </c:pt>
                <c:pt idx="8624">
                  <c:v>41763.054166666669</c:v>
                </c:pt>
                <c:pt idx="8625">
                  <c:v>41763.054236111115</c:v>
                </c:pt>
                <c:pt idx="8626">
                  <c:v>41763.054293981484</c:v>
                </c:pt>
                <c:pt idx="8627">
                  <c:v>41763.054351851853</c:v>
                </c:pt>
                <c:pt idx="8628">
                  <c:v>41763.0544212963</c:v>
                </c:pt>
                <c:pt idx="8629">
                  <c:v>41763.054479166669</c:v>
                </c:pt>
                <c:pt idx="8630">
                  <c:v>41763.054537037038</c:v>
                </c:pt>
                <c:pt idx="8631">
                  <c:v>41763.054606481484</c:v>
                </c:pt>
                <c:pt idx="8632">
                  <c:v>41763.054664351854</c:v>
                </c:pt>
                <c:pt idx="8633">
                  <c:v>41763.054722222223</c:v>
                </c:pt>
                <c:pt idx="8634">
                  <c:v>41763.054780092592</c:v>
                </c:pt>
                <c:pt idx="8635">
                  <c:v>41763.054849537039</c:v>
                </c:pt>
                <c:pt idx="8636">
                  <c:v>41763.054907407408</c:v>
                </c:pt>
                <c:pt idx="8637">
                  <c:v>41763.054965277777</c:v>
                </c:pt>
                <c:pt idx="8638">
                  <c:v>41763.055034722223</c:v>
                </c:pt>
                <c:pt idx="8639">
                  <c:v>41763.055092592593</c:v>
                </c:pt>
                <c:pt idx="8640">
                  <c:v>41763.055150462962</c:v>
                </c:pt>
                <c:pt idx="8641">
                  <c:v>41763.055219907408</c:v>
                </c:pt>
                <c:pt idx="8642">
                  <c:v>41763.055277777778</c:v>
                </c:pt>
                <c:pt idx="8643">
                  <c:v>41763.055335648147</c:v>
                </c:pt>
                <c:pt idx="8644">
                  <c:v>41763.055405092593</c:v>
                </c:pt>
                <c:pt idx="8645">
                  <c:v>41763.055462962962</c:v>
                </c:pt>
                <c:pt idx="8646">
                  <c:v>41763.055520833332</c:v>
                </c:pt>
                <c:pt idx="8647">
                  <c:v>41763.055590277778</c:v>
                </c:pt>
                <c:pt idx="8648">
                  <c:v>41763.055648148147</c:v>
                </c:pt>
                <c:pt idx="8649">
                  <c:v>41763.055706018517</c:v>
                </c:pt>
                <c:pt idx="8650">
                  <c:v>41763.055763888886</c:v>
                </c:pt>
                <c:pt idx="8651">
                  <c:v>41763.055833333332</c:v>
                </c:pt>
                <c:pt idx="8652">
                  <c:v>41763.055891203701</c:v>
                </c:pt>
                <c:pt idx="8653">
                  <c:v>41763.055949074071</c:v>
                </c:pt>
                <c:pt idx="8654">
                  <c:v>41763.056018518517</c:v>
                </c:pt>
                <c:pt idx="8655">
                  <c:v>41763.056076388886</c:v>
                </c:pt>
                <c:pt idx="8656">
                  <c:v>41763.056134259263</c:v>
                </c:pt>
                <c:pt idx="8657">
                  <c:v>41763.056203703702</c:v>
                </c:pt>
                <c:pt idx="8658">
                  <c:v>41763.056261574071</c:v>
                </c:pt>
                <c:pt idx="8659">
                  <c:v>41763.056319444448</c:v>
                </c:pt>
                <c:pt idx="8660">
                  <c:v>41763.056388888886</c:v>
                </c:pt>
                <c:pt idx="8661">
                  <c:v>41763.056446759256</c:v>
                </c:pt>
                <c:pt idx="8662">
                  <c:v>41763.056504629632</c:v>
                </c:pt>
                <c:pt idx="8663">
                  <c:v>41763.056562500002</c:v>
                </c:pt>
                <c:pt idx="8664">
                  <c:v>41763.056631944448</c:v>
                </c:pt>
                <c:pt idx="8665">
                  <c:v>41763.056689814817</c:v>
                </c:pt>
                <c:pt idx="8666">
                  <c:v>41763.056747685187</c:v>
                </c:pt>
                <c:pt idx="8667">
                  <c:v>41763.056817129633</c:v>
                </c:pt>
                <c:pt idx="8668">
                  <c:v>41763.056875000002</c:v>
                </c:pt>
                <c:pt idx="8669">
                  <c:v>41763.056932870371</c:v>
                </c:pt>
                <c:pt idx="8670">
                  <c:v>41763.057002314818</c:v>
                </c:pt>
                <c:pt idx="8671">
                  <c:v>41763.057060185187</c:v>
                </c:pt>
                <c:pt idx="8672">
                  <c:v>41763.057118055556</c:v>
                </c:pt>
                <c:pt idx="8673">
                  <c:v>41763.057187500002</c:v>
                </c:pt>
                <c:pt idx="8674">
                  <c:v>41763.057245370372</c:v>
                </c:pt>
                <c:pt idx="8675">
                  <c:v>41763.057303240741</c:v>
                </c:pt>
                <c:pt idx="8676">
                  <c:v>41763.05736111111</c:v>
                </c:pt>
                <c:pt idx="8677">
                  <c:v>41763.057430555556</c:v>
                </c:pt>
                <c:pt idx="8678">
                  <c:v>41763.057488425926</c:v>
                </c:pt>
                <c:pt idx="8679">
                  <c:v>41763.057546296295</c:v>
                </c:pt>
                <c:pt idx="8680">
                  <c:v>41763.057615740741</c:v>
                </c:pt>
                <c:pt idx="8681">
                  <c:v>41763.057673611111</c:v>
                </c:pt>
                <c:pt idx="8682">
                  <c:v>41763.05773148148</c:v>
                </c:pt>
                <c:pt idx="8683">
                  <c:v>41763.057800925926</c:v>
                </c:pt>
                <c:pt idx="8684">
                  <c:v>41763.057858796295</c:v>
                </c:pt>
                <c:pt idx="8685">
                  <c:v>41763.057916666665</c:v>
                </c:pt>
                <c:pt idx="8686">
                  <c:v>41763.057986111111</c:v>
                </c:pt>
                <c:pt idx="8687">
                  <c:v>41763.05804398148</c:v>
                </c:pt>
                <c:pt idx="8688">
                  <c:v>41763.05810185185</c:v>
                </c:pt>
                <c:pt idx="8689">
                  <c:v>41763.058171296296</c:v>
                </c:pt>
                <c:pt idx="8690">
                  <c:v>41763.058229166665</c:v>
                </c:pt>
                <c:pt idx="8691">
                  <c:v>41763.058287037034</c:v>
                </c:pt>
                <c:pt idx="8692">
                  <c:v>41763.058344907404</c:v>
                </c:pt>
                <c:pt idx="8693">
                  <c:v>41763.05841435185</c:v>
                </c:pt>
                <c:pt idx="8694">
                  <c:v>41763.058472222219</c:v>
                </c:pt>
                <c:pt idx="8695">
                  <c:v>41763.058530092596</c:v>
                </c:pt>
                <c:pt idx="8696">
                  <c:v>41763.058599537035</c:v>
                </c:pt>
                <c:pt idx="8697">
                  <c:v>41763.058657407404</c:v>
                </c:pt>
                <c:pt idx="8698">
                  <c:v>41763.058715277781</c:v>
                </c:pt>
                <c:pt idx="8699">
                  <c:v>41763.05878472222</c:v>
                </c:pt>
                <c:pt idx="8700">
                  <c:v>41763.058842592596</c:v>
                </c:pt>
                <c:pt idx="8701">
                  <c:v>41763.058900462966</c:v>
                </c:pt>
                <c:pt idx="8702">
                  <c:v>41763.058969907404</c:v>
                </c:pt>
                <c:pt idx="8703">
                  <c:v>41763.059027777781</c:v>
                </c:pt>
                <c:pt idx="8704">
                  <c:v>41763.05908564815</c:v>
                </c:pt>
                <c:pt idx="8705">
                  <c:v>41763.05914351852</c:v>
                </c:pt>
                <c:pt idx="8706">
                  <c:v>41763.059212962966</c:v>
                </c:pt>
                <c:pt idx="8707">
                  <c:v>41763.059270833335</c:v>
                </c:pt>
                <c:pt idx="8708">
                  <c:v>41763.059328703705</c:v>
                </c:pt>
                <c:pt idx="8709">
                  <c:v>41763.059398148151</c:v>
                </c:pt>
                <c:pt idx="8710">
                  <c:v>41763.05945601852</c:v>
                </c:pt>
                <c:pt idx="8711">
                  <c:v>41763.059513888889</c:v>
                </c:pt>
                <c:pt idx="8712">
                  <c:v>41763.059583333335</c:v>
                </c:pt>
                <c:pt idx="8713">
                  <c:v>41763.059641203705</c:v>
                </c:pt>
                <c:pt idx="8714">
                  <c:v>41763.059699074074</c:v>
                </c:pt>
                <c:pt idx="8715">
                  <c:v>41763.05976851852</c:v>
                </c:pt>
                <c:pt idx="8716">
                  <c:v>41763.05982638889</c:v>
                </c:pt>
                <c:pt idx="8717">
                  <c:v>41763.059884259259</c:v>
                </c:pt>
                <c:pt idx="8718">
                  <c:v>41763.059942129628</c:v>
                </c:pt>
                <c:pt idx="8719">
                  <c:v>41763.060011574074</c:v>
                </c:pt>
                <c:pt idx="8720">
                  <c:v>41763.060069444444</c:v>
                </c:pt>
                <c:pt idx="8721">
                  <c:v>41763.060127314813</c:v>
                </c:pt>
                <c:pt idx="8722">
                  <c:v>41763.060196759259</c:v>
                </c:pt>
                <c:pt idx="8723">
                  <c:v>41763.060254629629</c:v>
                </c:pt>
                <c:pt idx="8724">
                  <c:v>41763.060312499998</c:v>
                </c:pt>
                <c:pt idx="8725">
                  <c:v>41763.060381944444</c:v>
                </c:pt>
                <c:pt idx="8726">
                  <c:v>41763.060439814813</c:v>
                </c:pt>
                <c:pt idx="8727">
                  <c:v>41763.060497685183</c:v>
                </c:pt>
                <c:pt idx="8728">
                  <c:v>41763.060567129629</c:v>
                </c:pt>
                <c:pt idx="8729">
                  <c:v>41763.060624999998</c:v>
                </c:pt>
                <c:pt idx="8730">
                  <c:v>41763.060682870368</c:v>
                </c:pt>
                <c:pt idx="8731">
                  <c:v>41763.060740740744</c:v>
                </c:pt>
                <c:pt idx="8732">
                  <c:v>41763.060810185183</c:v>
                </c:pt>
                <c:pt idx="8733">
                  <c:v>41763.060868055552</c:v>
                </c:pt>
                <c:pt idx="8734">
                  <c:v>41763.060925925929</c:v>
                </c:pt>
                <c:pt idx="8735">
                  <c:v>41763.060995370368</c:v>
                </c:pt>
                <c:pt idx="8736">
                  <c:v>41763.061053240737</c:v>
                </c:pt>
                <c:pt idx="8737">
                  <c:v>41763.061111111114</c:v>
                </c:pt>
                <c:pt idx="8738">
                  <c:v>41763.061180555553</c:v>
                </c:pt>
                <c:pt idx="8739">
                  <c:v>41763.061238425929</c:v>
                </c:pt>
                <c:pt idx="8740">
                  <c:v>41763.061296296299</c:v>
                </c:pt>
                <c:pt idx="8741">
                  <c:v>41763.061365740738</c:v>
                </c:pt>
                <c:pt idx="8742">
                  <c:v>41763.061423611114</c:v>
                </c:pt>
                <c:pt idx="8743">
                  <c:v>41763.061481481483</c:v>
                </c:pt>
                <c:pt idx="8744">
                  <c:v>41763.061550925922</c:v>
                </c:pt>
                <c:pt idx="8745">
                  <c:v>41763.061608796299</c:v>
                </c:pt>
                <c:pt idx="8746">
                  <c:v>41763.061666666668</c:v>
                </c:pt>
                <c:pt idx="8747">
                  <c:v>41763.061724537038</c:v>
                </c:pt>
                <c:pt idx="8748">
                  <c:v>41763.061793981484</c:v>
                </c:pt>
                <c:pt idx="8749">
                  <c:v>41763.061851851853</c:v>
                </c:pt>
                <c:pt idx="8750">
                  <c:v>41763.061909722222</c:v>
                </c:pt>
                <c:pt idx="8751">
                  <c:v>41763.061979166669</c:v>
                </c:pt>
                <c:pt idx="8752">
                  <c:v>41763.062037037038</c:v>
                </c:pt>
                <c:pt idx="8753">
                  <c:v>41763.062094907407</c:v>
                </c:pt>
                <c:pt idx="8754">
                  <c:v>41763.062164351853</c:v>
                </c:pt>
                <c:pt idx="8755">
                  <c:v>41763.062222222223</c:v>
                </c:pt>
                <c:pt idx="8756">
                  <c:v>41763.062280092592</c:v>
                </c:pt>
                <c:pt idx="8757">
                  <c:v>41763.062349537038</c:v>
                </c:pt>
                <c:pt idx="8758">
                  <c:v>41763.062407407408</c:v>
                </c:pt>
                <c:pt idx="8759">
                  <c:v>41763.062465277777</c:v>
                </c:pt>
                <c:pt idx="8760">
                  <c:v>41763.062523148146</c:v>
                </c:pt>
                <c:pt idx="8761">
                  <c:v>41763.062592592592</c:v>
                </c:pt>
                <c:pt idx="8762">
                  <c:v>41763.062650462962</c:v>
                </c:pt>
                <c:pt idx="8763">
                  <c:v>41763.062708333331</c:v>
                </c:pt>
                <c:pt idx="8764">
                  <c:v>41763.062777777777</c:v>
                </c:pt>
                <c:pt idx="8765">
                  <c:v>41763.062835648147</c:v>
                </c:pt>
                <c:pt idx="8766">
                  <c:v>41763.062893518516</c:v>
                </c:pt>
                <c:pt idx="8767">
                  <c:v>41763.062962962962</c:v>
                </c:pt>
                <c:pt idx="8768">
                  <c:v>41763.063020833331</c:v>
                </c:pt>
                <c:pt idx="8769">
                  <c:v>41763.063078703701</c:v>
                </c:pt>
                <c:pt idx="8770">
                  <c:v>41763.063148148147</c:v>
                </c:pt>
                <c:pt idx="8771">
                  <c:v>41763.063206018516</c:v>
                </c:pt>
                <c:pt idx="8772">
                  <c:v>41763.063263888886</c:v>
                </c:pt>
                <c:pt idx="8773">
                  <c:v>41763.063321759262</c:v>
                </c:pt>
                <c:pt idx="8774">
                  <c:v>41763.063391203701</c:v>
                </c:pt>
                <c:pt idx="8775">
                  <c:v>41763.063449074078</c:v>
                </c:pt>
                <c:pt idx="8776">
                  <c:v>41763.063506944447</c:v>
                </c:pt>
                <c:pt idx="8777">
                  <c:v>41763.063576388886</c:v>
                </c:pt>
                <c:pt idx="8778">
                  <c:v>41763.063634259262</c:v>
                </c:pt>
                <c:pt idx="8779">
                  <c:v>41763.063692129632</c:v>
                </c:pt>
                <c:pt idx="8780">
                  <c:v>41763.063761574071</c:v>
                </c:pt>
                <c:pt idx="8781">
                  <c:v>41763.063819444447</c:v>
                </c:pt>
                <c:pt idx="8782">
                  <c:v>41763.063877314817</c:v>
                </c:pt>
                <c:pt idx="8783">
                  <c:v>41763.063946759263</c:v>
                </c:pt>
                <c:pt idx="8784">
                  <c:v>41763.064004629632</c:v>
                </c:pt>
                <c:pt idx="8785">
                  <c:v>41763.064062500001</c:v>
                </c:pt>
                <c:pt idx="8786">
                  <c:v>41763.064131944448</c:v>
                </c:pt>
                <c:pt idx="8787">
                  <c:v>41763.064189814817</c:v>
                </c:pt>
                <c:pt idx="8788">
                  <c:v>41763.064247685186</c:v>
                </c:pt>
                <c:pt idx="8789">
                  <c:v>41763.064305555556</c:v>
                </c:pt>
                <c:pt idx="8790">
                  <c:v>41763.064375000002</c:v>
                </c:pt>
                <c:pt idx="8791">
                  <c:v>41763.064432870371</c:v>
                </c:pt>
                <c:pt idx="8792">
                  <c:v>41763.06449074074</c:v>
                </c:pt>
                <c:pt idx="8793">
                  <c:v>41763.064560185187</c:v>
                </c:pt>
                <c:pt idx="8794">
                  <c:v>41763.064618055556</c:v>
                </c:pt>
                <c:pt idx="8795">
                  <c:v>41763.064675925925</c:v>
                </c:pt>
                <c:pt idx="8796">
                  <c:v>41763.064745370371</c:v>
                </c:pt>
                <c:pt idx="8797">
                  <c:v>41763.064803240741</c:v>
                </c:pt>
                <c:pt idx="8798">
                  <c:v>41763.06486111111</c:v>
                </c:pt>
                <c:pt idx="8799">
                  <c:v>41763.064930555556</c:v>
                </c:pt>
                <c:pt idx="8800">
                  <c:v>41763.064988425926</c:v>
                </c:pt>
                <c:pt idx="8801">
                  <c:v>41763.065046296295</c:v>
                </c:pt>
                <c:pt idx="8802">
                  <c:v>41763.065104166664</c:v>
                </c:pt>
                <c:pt idx="8803">
                  <c:v>41763.06517361111</c:v>
                </c:pt>
                <c:pt idx="8804">
                  <c:v>41763.06523148148</c:v>
                </c:pt>
                <c:pt idx="8805">
                  <c:v>41763.065289351849</c:v>
                </c:pt>
                <c:pt idx="8806">
                  <c:v>41763.065358796295</c:v>
                </c:pt>
                <c:pt idx="8807">
                  <c:v>41763.065416666665</c:v>
                </c:pt>
                <c:pt idx="8808">
                  <c:v>41763.065474537034</c:v>
                </c:pt>
                <c:pt idx="8809">
                  <c:v>41763.06554398148</c:v>
                </c:pt>
                <c:pt idx="8810">
                  <c:v>41763.065601851849</c:v>
                </c:pt>
                <c:pt idx="8811">
                  <c:v>41763.065659722219</c:v>
                </c:pt>
                <c:pt idx="8812">
                  <c:v>41763.065729166665</c:v>
                </c:pt>
                <c:pt idx="8813">
                  <c:v>41763.065787037034</c:v>
                </c:pt>
                <c:pt idx="8814">
                  <c:v>41763.065844907411</c:v>
                </c:pt>
                <c:pt idx="8815">
                  <c:v>41763.06590277778</c:v>
                </c:pt>
                <c:pt idx="8816">
                  <c:v>41763.065972222219</c:v>
                </c:pt>
                <c:pt idx="8817">
                  <c:v>41763.066030092596</c:v>
                </c:pt>
                <c:pt idx="8818">
                  <c:v>41763.066087962965</c:v>
                </c:pt>
                <c:pt idx="8819">
                  <c:v>41763.066157407404</c:v>
                </c:pt>
                <c:pt idx="8820">
                  <c:v>41763.06621527778</c:v>
                </c:pt>
                <c:pt idx="8821">
                  <c:v>41763.06627314815</c:v>
                </c:pt>
                <c:pt idx="8822">
                  <c:v>41763.066342592596</c:v>
                </c:pt>
                <c:pt idx="8823">
                  <c:v>41763.066400462965</c:v>
                </c:pt>
                <c:pt idx="8824">
                  <c:v>41763.066458333335</c:v>
                </c:pt>
                <c:pt idx="8825">
                  <c:v>41763.066527777781</c:v>
                </c:pt>
                <c:pt idx="8826">
                  <c:v>41763.06658564815</c:v>
                </c:pt>
                <c:pt idx="8827">
                  <c:v>41763.066643518519</c:v>
                </c:pt>
                <c:pt idx="8828">
                  <c:v>41763.066701388889</c:v>
                </c:pt>
                <c:pt idx="8829">
                  <c:v>41763.066770833335</c:v>
                </c:pt>
                <c:pt idx="8830">
                  <c:v>41763.066828703704</c:v>
                </c:pt>
                <c:pt idx="8831">
                  <c:v>41763.066886574074</c:v>
                </c:pt>
                <c:pt idx="8832">
                  <c:v>41763.06695601852</c:v>
                </c:pt>
                <c:pt idx="8833">
                  <c:v>41763.067013888889</c:v>
                </c:pt>
                <c:pt idx="8834">
                  <c:v>41763.067071759258</c:v>
                </c:pt>
                <c:pt idx="8835">
                  <c:v>41763.067141203705</c:v>
                </c:pt>
                <c:pt idx="8836">
                  <c:v>41763.067199074074</c:v>
                </c:pt>
                <c:pt idx="8837">
                  <c:v>41763.067256944443</c:v>
                </c:pt>
                <c:pt idx="8838">
                  <c:v>41763.067326388889</c:v>
                </c:pt>
                <c:pt idx="8839">
                  <c:v>41763.067384259259</c:v>
                </c:pt>
                <c:pt idx="8840">
                  <c:v>41763.067442129628</c:v>
                </c:pt>
                <c:pt idx="8841">
                  <c:v>41763.067511574074</c:v>
                </c:pt>
                <c:pt idx="8842">
                  <c:v>41763.067569444444</c:v>
                </c:pt>
                <c:pt idx="8843">
                  <c:v>41763.067627314813</c:v>
                </c:pt>
                <c:pt idx="8844">
                  <c:v>41763.067685185182</c:v>
                </c:pt>
                <c:pt idx="8845">
                  <c:v>41763.067754629628</c:v>
                </c:pt>
                <c:pt idx="8846">
                  <c:v>41763.067812499998</c:v>
                </c:pt>
                <c:pt idx="8847">
                  <c:v>41763.067870370367</c:v>
                </c:pt>
                <c:pt idx="8848">
                  <c:v>41763.067939814813</c:v>
                </c:pt>
                <c:pt idx="8849">
                  <c:v>41763.067997685182</c:v>
                </c:pt>
                <c:pt idx="8850">
                  <c:v>41763.068055555559</c:v>
                </c:pt>
                <c:pt idx="8851">
                  <c:v>41763.068124999998</c:v>
                </c:pt>
                <c:pt idx="8852">
                  <c:v>41763.068182870367</c:v>
                </c:pt>
                <c:pt idx="8853">
                  <c:v>41763.068240740744</c:v>
                </c:pt>
                <c:pt idx="8854">
                  <c:v>41763.068310185183</c:v>
                </c:pt>
                <c:pt idx="8855">
                  <c:v>41763.068368055552</c:v>
                </c:pt>
                <c:pt idx="8856">
                  <c:v>41763.068425925929</c:v>
                </c:pt>
                <c:pt idx="8857">
                  <c:v>41763.068483796298</c:v>
                </c:pt>
                <c:pt idx="8858">
                  <c:v>41763.068553240744</c:v>
                </c:pt>
                <c:pt idx="8859">
                  <c:v>41763.068611111114</c:v>
                </c:pt>
                <c:pt idx="8860">
                  <c:v>41763.068668981483</c:v>
                </c:pt>
                <c:pt idx="8861">
                  <c:v>41763.068738425929</c:v>
                </c:pt>
                <c:pt idx="8862">
                  <c:v>41763.068796296298</c:v>
                </c:pt>
                <c:pt idx="8863">
                  <c:v>41763.068854166668</c:v>
                </c:pt>
                <c:pt idx="8864">
                  <c:v>41763.068923611114</c:v>
                </c:pt>
                <c:pt idx="8865">
                  <c:v>41763.068981481483</c:v>
                </c:pt>
                <c:pt idx="8866">
                  <c:v>41763.069039351853</c:v>
                </c:pt>
                <c:pt idx="8867">
                  <c:v>41763.069108796299</c:v>
                </c:pt>
                <c:pt idx="8868">
                  <c:v>41763.069166666668</c:v>
                </c:pt>
                <c:pt idx="8869">
                  <c:v>41763.069224537037</c:v>
                </c:pt>
                <c:pt idx="8870">
                  <c:v>41763.069282407407</c:v>
                </c:pt>
                <c:pt idx="8871">
                  <c:v>41763.069351851853</c:v>
                </c:pt>
                <c:pt idx="8872">
                  <c:v>41763.069409722222</c:v>
                </c:pt>
                <c:pt idx="8873">
                  <c:v>41763.069467592592</c:v>
                </c:pt>
                <c:pt idx="8874">
                  <c:v>41763.069537037038</c:v>
                </c:pt>
                <c:pt idx="8875">
                  <c:v>41763.069594907407</c:v>
                </c:pt>
                <c:pt idx="8876">
                  <c:v>41763.069652777776</c:v>
                </c:pt>
                <c:pt idx="8877">
                  <c:v>41763.069722222222</c:v>
                </c:pt>
                <c:pt idx="8878">
                  <c:v>41763.069780092592</c:v>
                </c:pt>
                <c:pt idx="8879">
                  <c:v>41763.069837962961</c:v>
                </c:pt>
                <c:pt idx="8880">
                  <c:v>41763.069907407407</c:v>
                </c:pt>
                <c:pt idx="8881">
                  <c:v>41763.069965277777</c:v>
                </c:pt>
                <c:pt idx="8882">
                  <c:v>41763.070023148146</c:v>
                </c:pt>
                <c:pt idx="8883">
                  <c:v>41763.070092592592</c:v>
                </c:pt>
                <c:pt idx="8884">
                  <c:v>41763.070150462961</c:v>
                </c:pt>
                <c:pt idx="8885">
                  <c:v>41763.070208333331</c:v>
                </c:pt>
                <c:pt idx="8886">
                  <c:v>41763.0702662037</c:v>
                </c:pt>
                <c:pt idx="8887">
                  <c:v>41763.070335648146</c:v>
                </c:pt>
                <c:pt idx="8888">
                  <c:v>41763.070393518516</c:v>
                </c:pt>
                <c:pt idx="8889">
                  <c:v>41763.070451388892</c:v>
                </c:pt>
                <c:pt idx="8890">
                  <c:v>41763.070520833331</c:v>
                </c:pt>
                <c:pt idx="8891">
                  <c:v>41763.0705787037</c:v>
                </c:pt>
                <c:pt idx="8892">
                  <c:v>41763.070636574077</c:v>
                </c:pt>
                <c:pt idx="8893">
                  <c:v>41763.070706018516</c:v>
                </c:pt>
                <c:pt idx="8894">
                  <c:v>41763.070763888885</c:v>
                </c:pt>
                <c:pt idx="8895">
                  <c:v>41763.070821759262</c:v>
                </c:pt>
                <c:pt idx="8896">
                  <c:v>41763.070891203701</c:v>
                </c:pt>
                <c:pt idx="8897">
                  <c:v>41763.070949074077</c:v>
                </c:pt>
                <c:pt idx="8898">
                  <c:v>41763.071006944447</c:v>
                </c:pt>
                <c:pt idx="8899">
                  <c:v>41763.071064814816</c:v>
                </c:pt>
                <c:pt idx="8900">
                  <c:v>41763.071134259262</c:v>
                </c:pt>
                <c:pt idx="8901">
                  <c:v>41763.071192129632</c:v>
                </c:pt>
                <c:pt idx="8902">
                  <c:v>41763.071250000001</c:v>
                </c:pt>
                <c:pt idx="8903">
                  <c:v>41763.071319444447</c:v>
                </c:pt>
                <c:pt idx="8904">
                  <c:v>41763.071377314816</c:v>
                </c:pt>
                <c:pt idx="8905">
                  <c:v>41763.071435185186</c:v>
                </c:pt>
                <c:pt idx="8906">
                  <c:v>41763.071504629632</c:v>
                </c:pt>
                <c:pt idx="8907">
                  <c:v>41763.071562500001</c:v>
                </c:pt>
                <c:pt idx="8908">
                  <c:v>41763.071620370371</c:v>
                </c:pt>
                <c:pt idx="8909">
                  <c:v>41763.071689814817</c:v>
                </c:pt>
                <c:pt idx="8910">
                  <c:v>41763.071747685186</c:v>
                </c:pt>
                <c:pt idx="8911">
                  <c:v>41763.071805555555</c:v>
                </c:pt>
                <c:pt idx="8912">
                  <c:v>41763.071863425925</c:v>
                </c:pt>
                <c:pt idx="8913">
                  <c:v>41763.071932870371</c:v>
                </c:pt>
                <c:pt idx="8914">
                  <c:v>41763.07199074074</c:v>
                </c:pt>
                <c:pt idx="8915">
                  <c:v>41763.072048611109</c:v>
                </c:pt>
                <c:pt idx="8916">
                  <c:v>41763.072118055556</c:v>
                </c:pt>
                <c:pt idx="8917">
                  <c:v>41763.072175925925</c:v>
                </c:pt>
                <c:pt idx="8918">
                  <c:v>41763.072233796294</c:v>
                </c:pt>
                <c:pt idx="8919">
                  <c:v>41763.07230324074</c:v>
                </c:pt>
                <c:pt idx="8920">
                  <c:v>41763.07236111111</c:v>
                </c:pt>
                <c:pt idx="8921">
                  <c:v>41763.072418981479</c:v>
                </c:pt>
                <c:pt idx="8922">
                  <c:v>41763.072488425925</c:v>
                </c:pt>
                <c:pt idx="8923">
                  <c:v>41763.072546296295</c:v>
                </c:pt>
                <c:pt idx="8924">
                  <c:v>41763.072604166664</c:v>
                </c:pt>
                <c:pt idx="8925">
                  <c:v>41763.07267361111</c:v>
                </c:pt>
                <c:pt idx="8926">
                  <c:v>41763.072731481479</c:v>
                </c:pt>
                <c:pt idx="8927">
                  <c:v>41763.072789351849</c:v>
                </c:pt>
                <c:pt idx="8928">
                  <c:v>41763.072847222225</c:v>
                </c:pt>
                <c:pt idx="8929">
                  <c:v>41763.072916666664</c:v>
                </c:pt>
                <c:pt idx="8930">
                  <c:v>41763.072974537034</c:v>
                </c:pt>
                <c:pt idx="8931">
                  <c:v>41763.07303240741</c:v>
                </c:pt>
                <c:pt idx="8932">
                  <c:v>41763.073101851849</c:v>
                </c:pt>
                <c:pt idx="8933">
                  <c:v>41763.073159722226</c:v>
                </c:pt>
                <c:pt idx="8934">
                  <c:v>41763.073217592595</c:v>
                </c:pt>
                <c:pt idx="8935">
                  <c:v>41763.073287037034</c:v>
                </c:pt>
                <c:pt idx="8936">
                  <c:v>41763.073344907411</c:v>
                </c:pt>
                <c:pt idx="8937">
                  <c:v>41763.07340277778</c:v>
                </c:pt>
                <c:pt idx="8938">
                  <c:v>41763.073472222219</c:v>
                </c:pt>
                <c:pt idx="8939">
                  <c:v>41763.073530092595</c:v>
                </c:pt>
                <c:pt idx="8940">
                  <c:v>41763.073587962965</c:v>
                </c:pt>
                <c:pt idx="8941">
                  <c:v>41763.073645833334</c:v>
                </c:pt>
                <c:pt idx="8942">
                  <c:v>41763.07371527778</c:v>
                </c:pt>
                <c:pt idx="8943">
                  <c:v>41763.073773148149</c:v>
                </c:pt>
                <c:pt idx="8944">
                  <c:v>41763.073831018519</c:v>
                </c:pt>
                <c:pt idx="8945">
                  <c:v>41763.073900462965</c:v>
                </c:pt>
                <c:pt idx="8946">
                  <c:v>41763.073958333334</c:v>
                </c:pt>
                <c:pt idx="8947">
                  <c:v>41763.074016203704</c:v>
                </c:pt>
                <c:pt idx="8948">
                  <c:v>41763.07408564815</c:v>
                </c:pt>
                <c:pt idx="8949">
                  <c:v>41763.074143518519</c:v>
                </c:pt>
                <c:pt idx="8950">
                  <c:v>41763.074201388888</c:v>
                </c:pt>
                <c:pt idx="8951">
                  <c:v>41763.074270833335</c:v>
                </c:pt>
                <c:pt idx="8952">
                  <c:v>41763.074328703704</c:v>
                </c:pt>
                <c:pt idx="8953">
                  <c:v>41763.074386574073</c:v>
                </c:pt>
                <c:pt idx="8954">
                  <c:v>41763.074444444443</c:v>
                </c:pt>
                <c:pt idx="8955">
                  <c:v>41763.074513888889</c:v>
                </c:pt>
                <c:pt idx="8956">
                  <c:v>41763.074571759258</c:v>
                </c:pt>
                <c:pt idx="8957">
                  <c:v>41763.074629629627</c:v>
                </c:pt>
                <c:pt idx="8958">
                  <c:v>41763.074699074074</c:v>
                </c:pt>
                <c:pt idx="8959">
                  <c:v>41763.074756944443</c:v>
                </c:pt>
                <c:pt idx="8960">
                  <c:v>41763.074814814812</c:v>
                </c:pt>
                <c:pt idx="8961">
                  <c:v>41763.074884259258</c:v>
                </c:pt>
                <c:pt idx="8962">
                  <c:v>41763.074942129628</c:v>
                </c:pt>
                <c:pt idx="8963">
                  <c:v>41763.074999999997</c:v>
                </c:pt>
                <c:pt idx="8964">
                  <c:v>41763.075069444443</c:v>
                </c:pt>
                <c:pt idx="8965">
                  <c:v>41763.075127314813</c:v>
                </c:pt>
                <c:pt idx="8966">
                  <c:v>41763.075185185182</c:v>
                </c:pt>
                <c:pt idx="8967">
                  <c:v>41763.075243055559</c:v>
                </c:pt>
                <c:pt idx="8968">
                  <c:v>41763.075312499997</c:v>
                </c:pt>
                <c:pt idx="8969">
                  <c:v>41763.075370370374</c:v>
                </c:pt>
                <c:pt idx="8970">
                  <c:v>41763.075428240743</c:v>
                </c:pt>
                <c:pt idx="8971">
                  <c:v>41763.075497685182</c:v>
                </c:pt>
                <c:pt idx="8972">
                  <c:v>41763.075555555559</c:v>
                </c:pt>
                <c:pt idx="8973">
                  <c:v>41763.075613425928</c:v>
                </c:pt>
                <c:pt idx="8974">
                  <c:v>41763.075682870367</c:v>
                </c:pt>
                <c:pt idx="8975">
                  <c:v>41763.075740740744</c:v>
                </c:pt>
                <c:pt idx="8976">
                  <c:v>41763.075798611113</c:v>
                </c:pt>
                <c:pt idx="8977">
                  <c:v>41763.075868055559</c:v>
                </c:pt>
                <c:pt idx="8978">
                  <c:v>41763.075925925928</c:v>
                </c:pt>
                <c:pt idx="8979">
                  <c:v>41763.075983796298</c:v>
                </c:pt>
                <c:pt idx="8980">
                  <c:v>41763.076053240744</c:v>
                </c:pt>
                <c:pt idx="8981">
                  <c:v>41763.076111111113</c:v>
                </c:pt>
                <c:pt idx="8982">
                  <c:v>41763.076168981483</c:v>
                </c:pt>
                <c:pt idx="8983">
                  <c:v>41763.076226851852</c:v>
                </c:pt>
                <c:pt idx="8984">
                  <c:v>41763.076296296298</c:v>
                </c:pt>
                <c:pt idx="8985">
                  <c:v>41763.076354166667</c:v>
                </c:pt>
                <c:pt idx="8986">
                  <c:v>41763.076412037037</c:v>
                </c:pt>
                <c:pt idx="8987">
                  <c:v>41763.076481481483</c:v>
                </c:pt>
                <c:pt idx="8988">
                  <c:v>41763.076539351852</c:v>
                </c:pt>
                <c:pt idx="8989">
                  <c:v>41763.076597222222</c:v>
                </c:pt>
                <c:pt idx="8990">
                  <c:v>41763.076666666668</c:v>
                </c:pt>
                <c:pt idx="8991">
                  <c:v>41763.076724537037</c:v>
                </c:pt>
                <c:pt idx="8992">
                  <c:v>41763.076782407406</c:v>
                </c:pt>
                <c:pt idx="8993">
                  <c:v>41763.076851851853</c:v>
                </c:pt>
                <c:pt idx="8994">
                  <c:v>41763.076909722222</c:v>
                </c:pt>
                <c:pt idx="8995">
                  <c:v>41763.076967592591</c:v>
                </c:pt>
                <c:pt idx="8996">
                  <c:v>41763.077025462961</c:v>
                </c:pt>
                <c:pt idx="8997">
                  <c:v>41763.077094907407</c:v>
                </c:pt>
                <c:pt idx="8998">
                  <c:v>41763.077152777776</c:v>
                </c:pt>
                <c:pt idx="8999">
                  <c:v>41763.077210648145</c:v>
                </c:pt>
                <c:pt idx="9000">
                  <c:v>41763.077280092592</c:v>
                </c:pt>
                <c:pt idx="9001">
                  <c:v>41763.077337962961</c:v>
                </c:pt>
                <c:pt idx="9002">
                  <c:v>41763.07739583333</c:v>
                </c:pt>
                <c:pt idx="9003">
                  <c:v>41763.077465277776</c:v>
                </c:pt>
                <c:pt idx="9004">
                  <c:v>41763.077523148146</c:v>
                </c:pt>
                <c:pt idx="9005">
                  <c:v>41763.077581018515</c:v>
                </c:pt>
                <c:pt idx="9006">
                  <c:v>41763.077650462961</c:v>
                </c:pt>
                <c:pt idx="9007">
                  <c:v>41763.077708333331</c:v>
                </c:pt>
                <c:pt idx="9008">
                  <c:v>41763.077766203707</c:v>
                </c:pt>
                <c:pt idx="9009">
                  <c:v>41763.077824074076</c:v>
                </c:pt>
                <c:pt idx="9010">
                  <c:v>41763.077893518515</c:v>
                </c:pt>
                <c:pt idx="9011">
                  <c:v>41763.077951388892</c:v>
                </c:pt>
                <c:pt idx="9012">
                  <c:v>41763.078009259261</c:v>
                </c:pt>
                <c:pt idx="9013">
                  <c:v>41763.0780787037</c:v>
                </c:pt>
                <c:pt idx="9014">
                  <c:v>41763.078136574077</c:v>
                </c:pt>
                <c:pt idx="9015">
                  <c:v>41763.078194444446</c:v>
                </c:pt>
                <c:pt idx="9016">
                  <c:v>41763.078263888892</c:v>
                </c:pt>
                <c:pt idx="9017">
                  <c:v>41763.078321759262</c:v>
                </c:pt>
                <c:pt idx="9018">
                  <c:v>41763.078379629631</c:v>
                </c:pt>
                <c:pt idx="9019">
                  <c:v>41763.078449074077</c:v>
                </c:pt>
                <c:pt idx="9020">
                  <c:v>41763.078506944446</c:v>
                </c:pt>
                <c:pt idx="9021">
                  <c:v>41763.078564814816</c:v>
                </c:pt>
                <c:pt idx="9022">
                  <c:v>41763.078634259262</c:v>
                </c:pt>
                <c:pt idx="9023">
                  <c:v>41763.078692129631</c:v>
                </c:pt>
                <c:pt idx="9024">
                  <c:v>41763.078750000001</c:v>
                </c:pt>
                <c:pt idx="9025">
                  <c:v>41763.07880787037</c:v>
                </c:pt>
                <c:pt idx="9026">
                  <c:v>41763.078877314816</c:v>
                </c:pt>
                <c:pt idx="9027">
                  <c:v>41763.078935185185</c:v>
                </c:pt>
                <c:pt idx="9028">
                  <c:v>41763.078993055555</c:v>
                </c:pt>
                <c:pt idx="9029">
                  <c:v>41763.079062500001</c:v>
                </c:pt>
                <c:pt idx="9030">
                  <c:v>41763.07912037037</c:v>
                </c:pt>
                <c:pt idx="9031">
                  <c:v>41763.07917824074</c:v>
                </c:pt>
                <c:pt idx="9032">
                  <c:v>41763.079247685186</c:v>
                </c:pt>
                <c:pt idx="9033">
                  <c:v>41763.079305555555</c:v>
                </c:pt>
                <c:pt idx="9034">
                  <c:v>41763.079363425924</c:v>
                </c:pt>
                <c:pt idx="9035">
                  <c:v>41763.079432870371</c:v>
                </c:pt>
                <c:pt idx="9036">
                  <c:v>41763.07949074074</c:v>
                </c:pt>
                <c:pt idx="9037">
                  <c:v>41763.079548611109</c:v>
                </c:pt>
                <c:pt idx="9038">
                  <c:v>41763.079606481479</c:v>
                </c:pt>
                <c:pt idx="9039">
                  <c:v>41763.079675925925</c:v>
                </c:pt>
                <c:pt idx="9040">
                  <c:v>41763.079733796294</c:v>
                </c:pt>
                <c:pt idx="9041">
                  <c:v>41763.079791666663</c:v>
                </c:pt>
                <c:pt idx="9042">
                  <c:v>41763.079861111109</c:v>
                </c:pt>
                <c:pt idx="9043">
                  <c:v>41763.079918981479</c:v>
                </c:pt>
                <c:pt idx="9044">
                  <c:v>41763.079976851855</c:v>
                </c:pt>
                <c:pt idx="9045">
                  <c:v>41763.080046296294</c:v>
                </c:pt>
                <c:pt idx="9046">
                  <c:v>41763.080104166664</c:v>
                </c:pt>
                <c:pt idx="9047">
                  <c:v>41763.08016203704</c:v>
                </c:pt>
                <c:pt idx="9048">
                  <c:v>41763.080231481479</c:v>
                </c:pt>
                <c:pt idx="9049">
                  <c:v>41763.080289351848</c:v>
                </c:pt>
                <c:pt idx="9050">
                  <c:v>41763.080347222225</c:v>
                </c:pt>
                <c:pt idx="9051">
                  <c:v>41763.080416666664</c:v>
                </c:pt>
                <c:pt idx="9052">
                  <c:v>41763.080474537041</c:v>
                </c:pt>
                <c:pt idx="9053">
                  <c:v>41763.08053240741</c:v>
                </c:pt>
                <c:pt idx="9054">
                  <c:v>41763.080590277779</c:v>
                </c:pt>
                <c:pt idx="9055">
                  <c:v>41763.080659722225</c:v>
                </c:pt>
                <c:pt idx="9056">
                  <c:v>41763.080717592595</c:v>
                </c:pt>
                <c:pt idx="9057">
                  <c:v>41763.080775462964</c:v>
                </c:pt>
                <c:pt idx="9058">
                  <c:v>41763.08084490741</c:v>
                </c:pt>
                <c:pt idx="9059">
                  <c:v>41763.08090277778</c:v>
                </c:pt>
                <c:pt idx="9060">
                  <c:v>41763.080960648149</c:v>
                </c:pt>
                <c:pt idx="9061">
                  <c:v>41763.081030092595</c:v>
                </c:pt>
                <c:pt idx="9062">
                  <c:v>41763.081087962964</c:v>
                </c:pt>
                <c:pt idx="9063">
                  <c:v>41763.081145833334</c:v>
                </c:pt>
                <c:pt idx="9064">
                  <c:v>41763.08121527778</c:v>
                </c:pt>
                <c:pt idx="9065">
                  <c:v>41763.081273148149</c:v>
                </c:pt>
                <c:pt idx="9066">
                  <c:v>41763.081331018519</c:v>
                </c:pt>
                <c:pt idx="9067">
                  <c:v>41763.081388888888</c:v>
                </c:pt>
                <c:pt idx="9068">
                  <c:v>41763.081458333334</c:v>
                </c:pt>
                <c:pt idx="9069">
                  <c:v>41763.081516203703</c:v>
                </c:pt>
                <c:pt idx="9070">
                  <c:v>41763.081574074073</c:v>
                </c:pt>
                <c:pt idx="9071">
                  <c:v>41763.081643518519</c:v>
                </c:pt>
                <c:pt idx="9072">
                  <c:v>41763.081701388888</c:v>
                </c:pt>
                <c:pt idx="9073">
                  <c:v>41763.081759259258</c:v>
                </c:pt>
                <c:pt idx="9074">
                  <c:v>41763.081828703704</c:v>
                </c:pt>
                <c:pt idx="9075">
                  <c:v>41763.081886574073</c:v>
                </c:pt>
                <c:pt idx="9076">
                  <c:v>41763.081944444442</c:v>
                </c:pt>
                <c:pt idx="9077">
                  <c:v>41763.082013888888</c:v>
                </c:pt>
                <c:pt idx="9078">
                  <c:v>41763.082071759258</c:v>
                </c:pt>
                <c:pt idx="9079">
                  <c:v>41763.082129629627</c:v>
                </c:pt>
                <c:pt idx="9080">
                  <c:v>41763.082187499997</c:v>
                </c:pt>
                <c:pt idx="9081">
                  <c:v>41763.082256944443</c:v>
                </c:pt>
                <c:pt idx="9082">
                  <c:v>41763.082314814812</c:v>
                </c:pt>
                <c:pt idx="9083">
                  <c:v>41763.082372685189</c:v>
                </c:pt>
                <c:pt idx="9084">
                  <c:v>41763.082442129627</c:v>
                </c:pt>
                <c:pt idx="9085">
                  <c:v>41763.082499999997</c:v>
                </c:pt>
                <c:pt idx="9086">
                  <c:v>41763.082557870373</c:v>
                </c:pt>
                <c:pt idx="9087">
                  <c:v>41763.082627314812</c:v>
                </c:pt>
                <c:pt idx="9088">
                  <c:v>41763.082685185182</c:v>
                </c:pt>
                <c:pt idx="9089">
                  <c:v>41763.082743055558</c:v>
                </c:pt>
                <c:pt idx="9090">
                  <c:v>41763.082812499997</c:v>
                </c:pt>
                <c:pt idx="9091">
                  <c:v>41763.082870370374</c:v>
                </c:pt>
                <c:pt idx="9092">
                  <c:v>41763.082928240743</c:v>
                </c:pt>
                <c:pt idx="9093">
                  <c:v>41763.082986111112</c:v>
                </c:pt>
                <c:pt idx="9094">
                  <c:v>41763.083055555559</c:v>
                </c:pt>
                <c:pt idx="9095">
                  <c:v>41763.083113425928</c:v>
                </c:pt>
                <c:pt idx="9096">
                  <c:v>41763.083171296297</c:v>
                </c:pt>
                <c:pt idx="9097">
                  <c:v>41763.083240740743</c:v>
                </c:pt>
                <c:pt idx="9098">
                  <c:v>41763.083298611113</c:v>
                </c:pt>
                <c:pt idx="9099">
                  <c:v>41763.083356481482</c:v>
                </c:pt>
                <c:pt idx="9100">
                  <c:v>41763.083425925928</c:v>
                </c:pt>
                <c:pt idx="9101">
                  <c:v>41763.083483796298</c:v>
                </c:pt>
                <c:pt idx="9102">
                  <c:v>41763.083541666667</c:v>
                </c:pt>
                <c:pt idx="9103">
                  <c:v>41763.083611111113</c:v>
                </c:pt>
                <c:pt idx="9104">
                  <c:v>41763.083668981482</c:v>
                </c:pt>
                <c:pt idx="9105">
                  <c:v>41763.083726851852</c:v>
                </c:pt>
                <c:pt idx="9106">
                  <c:v>41763.083796296298</c:v>
                </c:pt>
                <c:pt idx="9107">
                  <c:v>41763.083854166667</c:v>
                </c:pt>
                <c:pt idx="9108">
                  <c:v>41763.083912037036</c:v>
                </c:pt>
                <c:pt idx="9109">
                  <c:v>41763.083969907406</c:v>
                </c:pt>
                <c:pt idx="9110">
                  <c:v>41763.084039351852</c:v>
                </c:pt>
                <c:pt idx="9111">
                  <c:v>41763.084097222221</c:v>
                </c:pt>
                <c:pt idx="9112">
                  <c:v>41763.084155092591</c:v>
                </c:pt>
                <c:pt idx="9113">
                  <c:v>41763.084224537037</c:v>
                </c:pt>
                <c:pt idx="9114">
                  <c:v>41763.084282407406</c:v>
                </c:pt>
                <c:pt idx="9115">
                  <c:v>41763.084340277775</c:v>
                </c:pt>
                <c:pt idx="9116">
                  <c:v>41763.084409722222</c:v>
                </c:pt>
                <c:pt idx="9117">
                  <c:v>41763.084467592591</c:v>
                </c:pt>
                <c:pt idx="9118">
                  <c:v>41763.08452546296</c:v>
                </c:pt>
                <c:pt idx="9119">
                  <c:v>41763.084594907406</c:v>
                </c:pt>
                <c:pt idx="9120">
                  <c:v>41763.084652777776</c:v>
                </c:pt>
                <c:pt idx="9121">
                  <c:v>41763.084710648145</c:v>
                </c:pt>
                <c:pt idx="9122">
                  <c:v>41763.084768518522</c:v>
                </c:pt>
                <c:pt idx="9123">
                  <c:v>41763.084837962961</c:v>
                </c:pt>
                <c:pt idx="9124">
                  <c:v>41763.08489583333</c:v>
                </c:pt>
                <c:pt idx="9125">
                  <c:v>41763.084953703707</c:v>
                </c:pt>
                <c:pt idx="9126">
                  <c:v>41763.085023148145</c:v>
                </c:pt>
                <c:pt idx="9127">
                  <c:v>41763.085081018522</c:v>
                </c:pt>
                <c:pt idx="9128">
                  <c:v>41763.085138888891</c:v>
                </c:pt>
                <c:pt idx="9129">
                  <c:v>41763.08520833333</c:v>
                </c:pt>
                <c:pt idx="9130">
                  <c:v>41763.085266203707</c:v>
                </c:pt>
                <c:pt idx="9131">
                  <c:v>41763.085324074076</c:v>
                </c:pt>
                <c:pt idx="9132">
                  <c:v>41763.085393518515</c:v>
                </c:pt>
                <c:pt idx="9133">
                  <c:v>41763.085451388892</c:v>
                </c:pt>
                <c:pt idx="9134">
                  <c:v>41763.085509259261</c:v>
                </c:pt>
                <c:pt idx="9135">
                  <c:v>41763.08556712963</c:v>
                </c:pt>
                <c:pt idx="9136">
                  <c:v>41763.085636574076</c:v>
                </c:pt>
                <c:pt idx="9137">
                  <c:v>41763.085694444446</c:v>
                </c:pt>
                <c:pt idx="9138">
                  <c:v>41763.085752314815</c:v>
                </c:pt>
                <c:pt idx="9139">
                  <c:v>41763.085821759261</c:v>
                </c:pt>
                <c:pt idx="9140">
                  <c:v>41763.085879629631</c:v>
                </c:pt>
                <c:pt idx="9141">
                  <c:v>41763.0859375</c:v>
                </c:pt>
                <c:pt idx="9142">
                  <c:v>41763.086006944446</c:v>
                </c:pt>
                <c:pt idx="9143">
                  <c:v>41763.086064814815</c:v>
                </c:pt>
                <c:pt idx="9144">
                  <c:v>41763.086122685185</c:v>
                </c:pt>
                <c:pt idx="9145">
                  <c:v>41763.086192129631</c:v>
                </c:pt>
                <c:pt idx="9146">
                  <c:v>41763.08625</c:v>
                </c:pt>
                <c:pt idx="9147">
                  <c:v>41763.08630787037</c:v>
                </c:pt>
                <c:pt idx="9148">
                  <c:v>41763.086377314816</c:v>
                </c:pt>
                <c:pt idx="9149">
                  <c:v>41763.086435185185</c:v>
                </c:pt>
                <c:pt idx="9150">
                  <c:v>41763.086493055554</c:v>
                </c:pt>
                <c:pt idx="9151">
                  <c:v>41763.086550925924</c:v>
                </c:pt>
                <c:pt idx="9152">
                  <c:v>41763.08662037037</c:v>
                </c:pt>
                <c:pt idx="9153">
                  <c:v>41763.086678240739</c:v>
                </c:pt>
                <c:pt idx="9154">
                  <c:v>41763.086736111109</c:v>
                </c:pt>
                <c:pt idx="9155">
                  <c:v>41763.086805555555</c:v>
                </c:pt>
                <c:pt idx="9156">
                  <c:v>41763.086863425924</c:v>
                </c:pt>
                <c:pt idx="9157">
                  <c:v>41763.086921296293</c:v>
                </c:pt>
                <c:pt idx="9158">
                  <c:v>41763.08699074074</c:v>
                </c:pt>
                <c:pt idx="9159">
                  <c:v>41763.087048611109</c:v>
                </c:pt>
                <c:pt idx="9160">
                  <c:v>41763.087106481478</c:v>
                </c:pt>
                <c:pt idx="9161">
                  <c:v>41763.087175925924</c:v>
                </c:pt>
                <c:pt idx="9162">
                  <c:v>41763.087233796294</c:v>
                </c:pt>
                <c:pt idx="9163">
                  <c:v>41763.087291666663</c:v>
                </c:pt>
                <c:pt idx="9164">
                  <c:v>41763.08734953704</c:v>
                </c:pt>
                <c:pt idx="9165">
                  <c:v>41763.087418981479</c:v>
                </c:pt>
                <c:pt idx="9166">
                  <c:v>41763.087476851855</c:v>
                </c:pt>
                <c:pt idx="9167">
                  <c:v>41763.087534722225</c:v>
                </c:pt>
                <c:pt idx="9168">
                  <c:v>41763.087604166663</c:v>
                </c:pt>
                <c:pt idx="9169">
                  <c:v>41763.08766203704</c:v>
                </c:pt>
                <c:pt idx="9170">
                  <c:v>41763.087719907409</c:v>
                </c:pt>
                <c:pt idx="9171">
                  <c:v>41763.087789351855</c:v>
                </c:pt>
                <c:pt idx="9172">
                  <c:v>41763.087847222225</c:v>
                </c:pt>
                <c:pt idx="9173">
                  <c:v>41763.087905092594</c:v>
                </c:pt>
                <c:pt idx="9174">
                  <c:v>41763.08797453704</c:v>
                </c:pt>
                <c:pt idx="9175">
                  <c:v>41763.08803240741</c:v>
                </c:pt>
                <c:pt idx="9176">
                  <c:v>41763.088090277779</c:v>
                </c:pt>
                <c:pt idx="9177">
                  <c:v>41763.088148148148</c:v>
                </c:pt>
                <c:pt idx="9178">
                  <c:v>41763.088217592594</c:v>
                </c:pt>
                <c:pt idx="9179">
                  <c:v>41763.088275462964</c:v>
                </c:pt>
                <c:pt idx="9180">
                  <c:v>41763.088333333333</c:v>
                </c:pt>
                <c:pt idx="9181">
                  <c:v>41763.088402777779</c:v>
                </c:pt>
                <c:pt idx="9182">
                  <c:v>41763.088460648149</c:v>
                </c:pt>
                <c:pt idx="9183">
                  <c:v>41763.088518518518</c:v>
                </c:pt>
                <c:pt idx="9184">
                  <c:v>41763.088587962964</c:v>
                </c:pt>
                <c:pt idx="9185">
                  <c:v>41763.088645833333</c:v>
                </c:pt>
                <c:pt idx="9186">
                  <c:v>41763.088703703703</c:v>
                </c:pt>
                <c:pt idx="9187">
                  <c:v>41763.088773148149</c:v>
                </c:pt>
                <c:pt idx="9188">
                  <c:v>41763.088831018518</c:v>
                </c:pt>
                <c:pt idx="9189">
                  <c:v>41763.088888888888</c:v>
                </c:pt>
                <c:pt idx="9190">
                  <c:v>41763.088958333334</c:v>
                </c:pt>
                <c:pt idx="9191">
                  <c:v>41763.089016203703</c:v>
                </c:pt>
                <c:pt idx="9192">
                  <c:v>41763.089074074072</c:v>
                </c:pt>
                <c:pt idx="9193">
                  <c:v>41763.089131944442</c:v>
                </c:pt>
                <c:pt idx="9194">
                  <c:v>41763.089201388888</c:v>
                </c:pt>
                <c:pt idx="9195">
                  <c:v>41763.089259259257</c:v>
                </c:pt>
                <c:pt idx="9196">
                  <c:v>41763.089317129627</c:v>
                </c:pt>
                <c:pt idx="9197">
                  <c:v>41763.089386574073</c:v>
                </c:pt>
                <c:pt idx="9198">
                  <c:v>41763.089444444442</c:v>
                </c:pt>
                <c:pt idx="9199">
                  <c:v>41763.089502314811</c:v>
                </c:pt>
                <c:pt idx="9200">
                  <c:v>41763.089571759258</c:v>
                </c:pt>
                <c:pt idx="9201">
                  <c:v>41763.089629629627</c:v>
                </c:pt>
                <c:pt idx="9202">
                  <c:v>41763.089687500003</c:v>
                </c:pt>
                <c:pt idx="9203">
                  <c:v>41763.089756944442</c:v>
                </c:pt>
                <c:pt idx="9204">
                  <c:v>41763.089814814812</c:v>
                </c:pt>
                <c:pt idx="9205">
                  <c:v>41763.089872685188</c:v>
                </c:pt>
                <c:pt idx="9206">
                  <c:v>41763.089930555558</c:v>
                </c:pt>
                <c:pt idx="9207">
                  <c:v>41763.089999999997</c:v>
                </c:pt>
                <c:pt idx="9208">
                  <c:v>41763.090057870373</c:v>
                </c:pt>
                <c:pt idx="9209">
                  <c:v>41763.090115740742</c:v>
                </c:pt>
                <c:pt idx="9210">
                  <c:v>41763.090185185189</c:v>
                </c:pt>
                <c:pt idx="9211">
                  <c:v>41763.090243055558</c:v>
                </c:pt>
                <c:pt idx="9212">
                  <c:v>41763.090300925927</c:v>
                </c:pt>
                <c:pt idx="9213">
                  <c:v>41763.090370370373</c:v>
                </c:pt>
                <c:pt idx="9214">
                  <c:v>41763.090428240743</c:v>
                </c:pt>
                <c:pt idx="9215">
                  <c:v>41763.090486111112</c:v>
                </c:pt>
                <c:pt idx="9216">
                  <c:v>41763.090555555558</c:v>
                </c:pt>
                <c:pt idx="9217">
                  <c:v>41763.090613425928</c:v>
                </c:pt>
                <c:pt idx="9218">
                  <c:v>41763.090671296297</c:v>
                </c:pt>
                <c:pt idx="9219">
                  <c:v>41763.090729166666</c:v>
                </c:pt>
                <c:pt idx="9220">
                  <c:v>41763.090798611112</c:v>
                </c:pt>
                <c:pt idx="9221">
                  <c:v>41763.090856481482</c:v>
                </c:pt>
                <c:pt idx="9222">
                  <c:v>41763.090914351851</c:v>
                </c:pt>
                <c:pt idx="9223">
                  <c:v>41763.090983796297</c:v>
                </c:pt>
                <c:pt idx="9224">
                  <c:v>41763.091041666667</c:v>
                </c:pt>
                <c:pt idx="9225">
                  <c:v>41763.091099537036</c:v>
                </c:pt>
                <c:pt idx="9226">
                  <c:v>41763.091168981482</c:v>
                </c:pt>
                <c:pt idx="9227">
                  <c:v>41763.091226851851</c:v>
                </c:pt>
                <c:pt idx="9228">
                  <c:v>41763.091284722221</c:v>
                </c:pt>
                <c:pt idx="9229">
                  <c:v>41763.091354166667</c:v>
                </c:pt>
                <c:pt idx="9230">
                  <c:v>41763.091412037036</c:v>
                </c:pt>
                <c:pt idx="9231">
                  <c:v>41763.091469907406</c:v>
                </c:pt>
                <c:pt idx="9232">
                  <c:v>41763.091539351852</c:v>
                </c:pt>
                <c:pt idx="9233">
                  <c:v>41763.091597222221</c:v>
                </c:pt>
                <c:pt idx="9234">
                  <c:v>41763.09165509259</c:v>
                </c:pt>
                <c:pt idx="9235">
                  <c:v>41763.09171296296</c:v>
                </c:pt>
                <c:pt idx="9236">
                  <c:v>41763.091782407406</c:v>
                </c:pt>
                <c:pt idx="9237">
                  <c:v>41763.091840277775</c:v>
                </c:pt>
                <c:pt idx="9238">
                  <c:v>41763.091898148145</c:v>
                </c:pt>
                <c:pt idx="9239">
                  <c:v>41763.091967592591</c:v>
                </c:pt>
                <c:pt idx="9240">
                  <c:v>41763.09202546296</c:v>
                </c:pt>
                <c:pt idx="9241">
                  <c:v>41763.092083333337</c:v>
                </c:pt>
                <c:pt idx="9242">
                  <c:v>41763.092152777775</c:v>
                </c:pt>
                <c:pt idx="9243">
                  <c:v>41763.092210648145</c:v>
                </c:pt>
                <c:pt idx="9244">
                  <c:v>41763.092268518521</c:v>
                </c:pt>
                <c:pt idx="9245">
                  <c:v>41763.09233796296</c:v>
                </c:pt>
                <c:pt idx="9246">
                  <c:v>41763.092395833337</c:v>
                </c:pt>
                <c:pt idx="9247">
                  <c:v>41763.092453703706</c:v>
                </c:pt>
                <c:pt idx="9248">
                  <c:v>41763.092511574076</c:v>
                </c:pt>
                <c:pt idx="9249">
                  <c:v>41763.092581018522</c:v>
                </c:pt>
                <c:pt idx="9250">
                  <c:v>41763.092638888891</c:v>
                </c:pt>
                <c:pt idx="9251">
                  <c:v>41763.09269675926</c:v>
                </c:pt>
                <c:pt idx="9252">
                  <c:v>41763.092766203707</c:v>
                </c:pt>
                <c:pt idx="9253">
                  <c:v>41763.092824074076</c:v>
                </c:pt>
                <c:pt idx="9254">
                  <c:v>41763.092881944445</c:v>
                </c:pt>
                <c:pt idx="9255">
                  <c:v>41763.092951388891</c:v>
                </c:pt>
                <c:pt idx="9256">
                  <c:v>41763.093009259261</c:v>
                </c:pt>
                <c:pt idx="9257">
                  <c:v>41763.09306712963</c:v>
                </c:pt>
                <c:pt idx="9258">
                  <c:v>41763.093136574076</c:v>
                </c:pt>
                <c:pt idx="9259">
                  <c:v>41763.093194444446</c:v>
                </c:pt>
                <c:pt idx="9260">
                  <c:v>41763.093252314815</c:v>
                </c:pt>
                <c:pt idx="9261">
                  <c:v>41763.093310185184</c:v>
                </c:pt>
                <c:pt idx="9262">
                  <c:v>41763.09337962963</c:v>
                </c:pt>
                <c:pt idx="9263">
                  <c:v>41763.0934375</c:v>
                </c:pt>
                <c:pt idx="9264">
                  <c:v>41763.093495370369</c:v>
                </c:pt>
                <c:pt idx="9265">
                  <c:v>41763.093564814815</c:v>
                </c:pt>
                <c:pt idx="9266">
                  <c:v>41763.093622685185</c:v>
                </c:pt>
                <c:pt idx="9267">
                  <c:v>41763.093680555554</c:v>
                </c:pt>
                <c:pt idx="9268">
                  <c:v>41763.09375</c:v>
                </c:pt>
                <c:pt idx="9269">
                  <c:v>41763.093807870369</c:v>
                </c:pt>
                <c:pt idx="9270">
                  <c:v>41763.093865740739</c:v>
                </c:pt>
                <c:pt idx="9271">
                  <c:v>41763.093935185185</c:v>
                </c:pt>
                <c:pt idx="9272">
                  <c:v>41763.093993055554</c:v>
                </c:pt>
                <c:pt idx="9273">
                  <c:v>41763.094050925924</c:v>
                </c:pt>
                <c:pt idx="9274">
                  <c:v>41763.09412037037</c:v>
                </c:pt>
                <c:pt idx="9275">
                  <c:v>41763.094178240739</c:v>
                </c:pt>
                <c:pt idx="9276">
                  <c:v>41763.094236111108</c:v>
                </c:pt>
                <c:pt idx="9277">
                  <c:v>41763.094293981485</c:v>
                </c:pt>
                <c:pt idx="9278">
                  <c:v>41763.094363425924</c:v>
                </c:pt>
                <c:pt idx="9279">
                  <c:v>41763.094421296293</c:v>
                </c:pt>
                <c:pt idx="9280">
                  <c:v>41763.09447916667</c:v>
                </c:pt>
                <c:pt idx="9281">
                  <c:v>41763.094548611109</c:v>
                </c:pt>
                <c:pt idx="9282">
                  <c:v>41763.094606481478</c:v>
                </c:pt>
                <c:pt idx="9283">
                  <c:v>41763.094664351855</c:v>
                </c:pt>
                <c:pt idx="9284">
                  <c:v>41763.094733796293</c:v>
                </c:pt>
                <c:pt idx="9285">
                  <c:v>41763.09479166667</c:v>
                </c:pt>
                <c:pt idx="9286">
                  <c:v>41763.094849537039</c:v>
                </c:pt>
                <c:pt idx="9287">
                  <c:v>41763.094918981478</c:v>
                </c:pt>
                <c:pt idx="9288">
                  <c:v>41763.094976851855</c:v>
                </c:pt>
                <c:pt idx="9289">
                  <c:v>41763.095034722224</c:v>
                </c:pt>
                <c:pt idx="9290">
                  <c:v>41763.095092592594</c:v>
                </c:pt>
                <c:pt idx="9291">
                  <c:v>41763.09516203704</c:v>
                </c:pt>
                <c:pt idx="9292">
                  <c:v>41763.095219907409</c:v>
                </c:pt>
                <c:pt idx="9293">
                  <c:v>41763.095277777778</c:v>
                </c:pt>
                <c:pt idx="9294">
                  <c:v>41763.095347222225</c:v>
                </c:pt>
                <c:pt idx="9295">
                  <c:v>41763.095405092594</c:v>
                </c:pt>
                <c:pt idx="9296">
                  <c:v>41763.095462962963</c:v>
                </c:pt>
                <c:pt idx="9297">
                  <c:v>41763.095532407409</c:v>
                </c:pt>
                <c:pt idx="9298">
                  <c:v>41763.095590277779</c:v>
                </c:pt>
                <c:pt idx="9299">
                  <c:v>41763.095648148148</c:v>
                </c:pt>
                <c:pt idx="9300">
                  <c:v>41763.095717592594</c:v>
                </c:pt>
                <c:pt idx="9301">
                  <c:v>41763.095775462964</c:v>
                </c:pt>
                <c:pt idx="9302">
                  <c:v>41763.095833333333</c:v>
                </c:pt>
                <c:pt idx="9303">
                  <c:v>41763.095891203702</c:v>
                </c:pt>
                <c:pt idx="9304">
                  <c:v>41763.095960648148</c:v>
                </c:pt>
                <c:pt idx="9305">
                  <c:v>41763.096018518518</c:v>
                </c:pt>
                <c:pt idx="9306">
                  <c:v>41763.096076388887</c:v>
                </c:pt>
                <c:pt idx="9307">
                  <c:v>41763.096145833333</c:v>
                </c:pt>
                <c:pt idx="9308">
                  <c:v>41763.096203703702</c:v>
                </c:pt>
                <c:pt idx="9309">
                  <c:v>41763.096261574072</c:v>
                </c:pt>
                <c:pt idx="9310">
                  <c:v>41763.096331018518</c:v>
                </c:pt>
                <c:pt idx="9311">
                  <c:v>41763.096388888887</c:v>
                </c:pt>
                <c:pt idx="9312">
                  <c:v>41763.096446759257</c:v>
                </c:pt>
                <c:pt idx="9313">
                  <c:v>41763.096516203703</c:v>
                </c:pt>
                <c:pt idx="9314">
                  <c:v>41763.096574074072</c:v>
                </c:pt>
                <c:pt idx="9315">
                  <c:v>41763.096631944441</c:v>
                </c:pt>
                <c:pt idx="9316">
                  <c:v>41763.096701388888</c:v>
                </c:pt>
                <c:pt idx="9317">
                  <c:v>41763.096759259257</c:v>
                </c:pt>
                <c:pt idx="9318">
                  <c:v>41763.096817129626</c:v>
                </c:pt>
                <c:pt idx="9319">
                  <c:v>41763.096875000003</c:v>
                </c:pt>
                <c:pt idx="9320">
                  <c:v>41763.096944444442</c:v>
                </c:pt>
                <c:pt idx="9321">
                  <c:v>41763.097002314818</c:v>
                </c:pt>
                <c:pt idx="9322">
                  <c:v>41763.097060185188</c:v>
                </c:pt>
                <c:pt idx="9323">
                  <c:v>41763.097129629627</c:v>
                </c:pt>
                <c:pt idx="9324">
                  <c:v>41763.097187500003</c:v>
                </c:pt>
                <c:pt idx="9325">
                  <c:v>41763.097245370373</c:v>
                </c:pt>
                <c:pt idx="9326">
                  <c:v>41763.097314814811</c:v>
                </c:pt>
                <c:pt idx="9327">
                  <c:v>41763.097372685188</c:v>
                </c:pt>
                <c:pt idx="9328">
                  <c:v>41763.097430555557</c:v>
                </c:pt>
                <c:pt idx="9329">
                  <c:v>41763.097500000003</c:v>
                </c:pt>
                <c:pt idx="9330">
                  <c:v>41763.097557870373</c:v>
                </c:pt>
                <c:pt idx="9331">
                  <c:v>41763.097615740742</c:v>
                </c:pt>
                <c:pt idx="9332">
                  <c:v>41763.097673611112</c:v>
                </c:pt>
                <c:pt idx="9333">
                  <c:v>41763.097743055558</c:v>
                </c:pt>
                <c:pt idx="9334">
                  <c:v>41763.097800925927</c:v>
                </c:pt>
                <c:pt idx="9335">
                  <c:v>41763.097858796296</c:v>
                </c:pt>
                <c:pt idx="9336">
                  <c:v>41763.097928240742</c:v>
                </c:pt>
                <c:pt idx="9337">
                  <c:v>41763.097986111112</c:v>
                </c:pt>
                <c:pt idx="9338">
                  <c:v>41763.098043981481</c:v>
                </c:pt>
                <c:pt idx="9339">
                  <c:v>41763.098113425927</c:v>
                </c:pt>
                <c:pt idx="9340">
                  <c:v>41763.098171296297</c:v>
                </c:pt>
                <c:pt idx="9341">
                  <c:v>41763.098229166666</c:v>
                </c:pt>
                <c:pt idx="9342">
                  <c:v>41763.098298611112</c:v>
                </c:pt>
                <c:pt idx="9343">
                  <c:v>41763.098356481481</c:v>
                </c:pt>
                <c:pt idx="9344">
                  <c:v>41763.098414351851</c:v>
                </c:pt>
                <c:pt idx="9345">
                  <c:v>41763.09847222222</c:v>
                </c:pt>
                <c:pt idx="9346">
                  <c:v>41763.098541666666</c:v>
                </c:pt>
                <c:pt idx="9347">
                  <c:v>41763.098599537036</c:v>
                </c:pt>
                <c:pt idx="9348">
                  <c:v>41763.098657407405</c:v>
                </c:pt>
                <c:pt idx="9349">
                  <c:v>41763.098726851851</c:v>
                </c:pt>
                <c:pt idx="9350">
                  <c:v>41763.09878472222</c:v>
                </c:pt>
                <c:pt idx="9351">
                  <c:v>41763.09884259259</c:v>
                </c:pt>
                <c:pt idx="9352">
                  <c:v>41763.098912037036</c:v>
                </c:pt>
                <c:pt idx="9353">
                  <c:v>41763.098969907405</c:v>
                </c:pt>
                <c:pt idx="9354">
                  <c:v>41763.099027777775</c:v>
                </c:pt>
                <c:pt idx="9355">
                  <c:v>41763.099097222221</c:v>
                </c:pt>
                <c:pt idx="9356">
                  <c:v>41763.09915509259</c:v>
                </c:pt>
                <c:pt idx="9357">
                  <c:v>41763.099212962959</c:v>
                </c:pt>
                <c:pt idx="9358">
                  <c:v>41763.099282407406</c:v>
                </c:pt>
                <c:pt idx="9359">
                  <c:v>41763.099340277775</c:v>
                </c:pt>
                <c:pt idx="9360">
                  <c:v>41763.099398148152</c:v>
                </c:pt>
                <c:pt idx="9361">
                  <c:v>41763.099456018521</c:v>
                </c:pt>
                <c:pt idx="9362">
                  <c:v>41763.09952546296</c:v>
                </c:pt>
                <c:pt idx="9363">
                  <c:v>41763.099583333336</c:v>
                </c:pt>
                <c:pt idx="9364">
                  <c:v>41763.099641203706</c:v>
                </c:pt>
                <c:pt idx="9365">
                  <c:v>41763.099710648145</c:v>
                </c:pt>
                <c:pt idx="9366">
                  <c:v>41763.099768518521</c:v>
                </c:pt>
                <c:pt idx="9367">
                  <c:v>41763.099826388891</c:v>
                </c:pt>
                <c:pt idx="9368">
                  <c:v>41763.099895833337</c:v>
                </c:pt>
                <c:pt idx="9369">
                  <c:v>41763.099953703706</c:v>
                </c:pt>
                <c:pt idx="9370">
                  <c:v>41763.100011574075</c:v>
                </c:pt>
                <c:pt idx="9371">
                  <c:v>41763.100081018521</c:v>
                </c:pt>
                <c:pt idx="9372">
                  <c:v>41763.100138888891</c:v>
                </c:pt>
                <c:pt idx="9373">
                  <c:v>41763.10019675926</c:v>
                </c:pt>
                <c:pt idx="9374">
                  <c:v>41763.100254629629</c:v>
                </c:pt>
                <c:pt idx="9375">
                  <c:v>41763.100324074076</c:v>
                </c:pt>
                <c:pt idx="9376">
                  <c:v>41763.100381944445</c:v>
                </c:pt>
                <c:pt idx="9377">
                  <c:v>41763.100439814814</c:v>
                </c:pt>
                <c:pt idx="9378">
                  <c:v>41763.10050925926</c:v>
                </c:pt>
                <c:pt idx="9379">
                  <c:v>41763.10056712963</c:v>
                </c:pt>
                <c:pt idx="9380">
                  <c:v>41763.100624999999</c:v>
                </c:pt>
                <c:pt idx="9381">
                  <c:v>41763.100694444445</c:v>
                </c:pt>
                <c:pt idx="9382">
                  <c:v>41763.100752314815</c:v>
                </c:pt>
                <c:pt idx="9383">
                  <c:v>41763.100810185184</c:v>
                </c:pt>
                <c:pt idx="9384">
                  <c:v>41763.10087962963</c:v>
                </c:pt>
                <c:pt idx="9385">
                  <c:v>41763.100937499999</c:v>
                </c:pt>
                <c:pt idx="9386">
                  <c:v>41763.100995370369</c:v>
                </c:pt>
                <c:pt idx="9387">
                  <c:v>41763.101053240738</c:v>
                </c:pt>
                <c:pt idx="9388">
                  <c:v>41763.101122685184</c:v>
                </c:pt>
                <c:pt idx="9389">
                  <c:v>41763.101180555554</c:v>
                </c:pt>
                <c:pt idx="9390">
                  <c:v>41763.101238425923</c:v>
                </c:pt>
                <c:pt idx="9391">
                  <c:v>41763.101307870369</c:v>
                </c:pt>
                <c:pt idx="9392">
                  <c:v>41763.101365740738</c:v>
                </c:pt>
                <c:pt idx="9393">
                  <c:v>41763.101423611108</c:v>
                </c:pt>
                <c:pt idx="9394">
                  <c:v>41763.101493055554</c:v>
                </c:pt>
                <c:pt idx="9395">
                  <c:v>41763.101550925923</c:v>
                </c:pt>
                <c:pt idx="9396">
                  <c:v>41763.1016087963</c:v>
                </c:pt>
                <c:pt idx="9397">
                  <c:v>41763.101678240739</c:v>
                </c:pt>
                <c:pt idx="9398">
                  <c:v>41763.101736111108</c:v>
                </c:pt>
                <c:pt idx="9399">
                  <c:v>41763.101793981485</c:v>
                </c:pt>
                <c:pt idx="9400">
                  <c:v>41763.101863425924</c:v>
                </c:pt>
                <c:pt idx="9401">
                  <c:v>41763.101921296293</c:v>
                </c:pt>
                <c:pt idx="9402">
                  <c:v>41763.101979166669</c:v>
                </c:pt>
                <c:pt idx="9403">
                  <c:v>41763.102037037039</c:v>
                </c:pt>
                <c:pt idx="9404">
                  <c:v>41763.102106481485</c:v>
                </c:pt>
                <c:pt idx="9405">
                  <c:v>41763.102164351854</c:v>
                </c:pt>
                <c:pt idx="9406">
                  <c:v>41763.102222222224</c:v>
                </c:pt>
                <c:pt idx="9407">
                  <c:v>41763.10229166667</c:v>
                </c:pt>
                <c:pt idx="9408">
                  <c:v>41763.102349537039</c:v>
                </c:pt>
                <c:pt idx="9409">
                  <c:v>41763.102407407408</c:v>
                </c:pt>
                <c:pt idx="9410">
                  <c:v>41763.102476851855</c:v>
                </c:pt>
                <c:pt idx="9411">
                  <c:v>41763.102534722224</c:v>
                </c:pt>
                <c:pt idx="9412">
                  <c:v>41763.102592592593</c:v>
                </c:pt>
                <c:pt idx="9413">
                  <c:v>41763.102662037039</c:v>
                </c:pt>
                <c:pt idx="9414">
                  <c:v>41763.102719907409</c:v>
                </c:pt>
                <c:pt idx="9415">
                  <c:v>41763.102777777778</c:v>
                </c:pt>
                <c:pt idx="9416">
                  <c:v>41763.102835648147</c:v>
                </c:pt>
                <c:pt idx="9417">
                  <c:v>41763.102905092594</c:v>
                </c:pt>
                <c:pt idx="9418">
                  <c:v>41763.102962962963</c:v>
                </c:pt>
                <c:pt idx="9419">
                  <c:v>41763.103020833332</c:v>
                </c:pt>
                <c:pt idx="9420">
                  <c:v>41763.103090277778</c:v>
                </c:pt>
                <c:pt idx="9421">
                  <c:v>41763.103148148148</c:v>
                </c:pt>
                <c:pt idx="9422">
                  <c:v>41763.103206018517</c:v>
                </c:pt>
                <c:pt idx="9423">
                  <c:v>41763.103275462963</c:v>
                </c:pt>
                <c:pt idx="9424">
                  <c:v>41763.103333333333</c:v>
                </c:pt>
                <c:pt idx="9425">
                  <c:v>41763.103391203702</c:v>
                </c:pt>
                <c:pt idx="9426">
                  <c:v>41763.103460648148</c:v>
                </c:pt>
                <c:pt idx="9427">
                  <c:v>41763.103518518517</c:v>
                </c:pt>
                <c:pt idx="9428">
                  <c:v>41763.103576388887</c:v>
                </c:pt>
                <c:pt idx="9429">
                  <c:v>41763.103634259256</c:v>
                </c:pt>
                <c:pt idx="9430">
                  <c:v>41763.103703703702</c:v>
                </c:pt>
                <c:pt idx="9431">
                  <c:v>41763.103761574072</c:v>
                </c:pt>
                <c:pt idx="9432">
                  <c:v>41763.103819444441</c:v>
                </c:pt>
                <c:pt idx="9433">
                  <c:v>41763.103888888887</c:v>
                </c:pt>
                <c:pt idx="9434">
                  <c:v>41763.103946759256</c:v>
                </c:pt>
                <c:pt idx="9435">
                  <c:v>41763.104004629633</c:v>
                </c:pt>
                <c:pt idx="9436">
                  <c:v>41763.104074074072</c:v>
                </c:pt>
                <c:pt idx="9437">
                  <c:v>41763.104131944441</c:v>
                </c:pt>
                <c:pt idx="9438">
                  <c:v>41763.104189814818</c:v>
                </c:pt>
                <c:pt idx="9439">
                  <c:v>41763.104259259257</c:v>
                </c:pt>
                <c:pt idx="9440">
                  <c:v>41763.104317129626</c:v>
                </c:pt>
                <c:pt idx="9441">
                  <c:v>41763.104375000003</c:v>
                </c:pt>
                <c:pt idx="9442">
                  <c:v>41763.104444444441</c:v>
                </c:pt>
                <c:pt idx="9443">
                  <c:v>41763.104502314818</c:v>
                </c:pt>
                <c:pt idx="9444">
                  <c:v>41763.104560185187</c:v>
                </c:pt>
                <c:pt idx="9445">
                  <c:v>41763.104618055557</c:v>
                </c:pt>
                <c:pt idx="9446">
                  <c:v>41763.104687500003</c:v>
                </c:pt>
                <c:pt idx="9447">
                  <c:v>41763.104745370372</c:v>
                </c:pt>
                <c:pt idx="9448">
                  <c:v>41763.104803240742</c:v>
                </c:pt>
                <c:pt idx="9449">
                  <c:v>41763.104872685188</c:v>
                </c:pt>
                <c:pt idx="9450">
                  <c:v>41763.104930555557</c:v>
                </c:pt>
                <c:pt idx="9451">
                  <c:v>41763.104988425926</c:v>
                </c:pt>
                <c:pt idx="9452">
                  <c:v>41763.105057870373</c:v>
                </c:pt>
                <c:pt idx="9453">
                  <c:v>41763.105115740742</c:v>
                </c:pt>
                <c:pt idx="9454">
                  <c:v>41763.105173611111</c:v>
                </c:pt>
                <c:pt idx="9455">
                  <c:v>41763.105243055557</c:v>
                </c:pt>
                <c:pt idx="9456">
                  <c:v>41763.105300925927</c:v>
                </c:pt>
                <c:pt idx="9457">
                  <c:v>41763.105358796296</c:v>
                </c:pt>
                <c:pt idx="9458">
                  <c:v>41763.105416666665</c:v>
                </c:pt>
                <c:pt idx="9459">
                  <c:v>41763.105486111112</c:v>
                </c:pt>
                <c:pt idx="9460">
                  <c:v>41763.105543981481</c:v>
                </c:pt>
                <c:pt idx="9461">
                  <c:v>41763.10560185185</c:v>
                </c:pt>
                <c:pt idx="9462">
                  <c:v>41763.105671296296</c:v>
                </c:pt>
                <c:pt idx="9463">
                  <c:v>41763.105729166666</c:v>
                </c:pt>
                <c:pt idx="9464">
                  <c:v>41763.105787037035</c:v>
                </c:pt>
                <c:pt idx="9465">
                  <c:v>41763.105856481481</c:v>
                </c:pt>
                <c:pt idx="9466">
                  <c:v>41763.105914351851</c:v>
                </c:pt>
                <c:pt idx="9467">
                  <c:v>41763.10597222222</c:v>
                </c:pt>
                <c:pt idx="9468">
                  <c:v>41763.106041666666</c:v>
                </c:pt>
                <c:pt idx="9469">
                  <c:v>41763.106099537035</c:v>
                </c:pt>
                <c:pt idx="9470">
                  <c:v>41763.106157407405</c:v>
                </c:pt>
                <c:pt idx="9471">
                  <c:v>41763.106215277781</c:v>
                </c:pt>
                <c:pt idx="9472">
                  <c:v>41763.10628472222</c:v>
                </c:pt>
                <c:pt idx="9473">
                  <c:v>41763.106342592589</c:v>
                </c:pt>
                <c:pt idx="9474">
                  <c:v>41763.106400462966</c:v>
                </c:pt>
                <c:pt idx="9475">
                  <c:v>41763.106469907405</c:v>
                </c:pt>
                <c:pt idx="9476">
                  <c:v>41763.106527777774</c:v>
                </c:pt>
                <c:pt idx="9477">
                  <c:v>41763.106585648151</c:v>
                </c:pt>
                <c:pt idx="9478">
                  <c:v>41763.10665509259</c:v>
                </c:pt>
                <c:pt idx="9479">
                  <c:v>41763.106712962966</c:v>
                </c:pt>
                <c:pt idx="9480">
                  <c:v>41763.106770833336</c:v>
                </c:pt>
                <c:pt idx="9481">
                  <c:v>41763.106840277775</c:v>
                </c:pt>
                <c:pt idx="9482">
                  <c:v>41763.106898148151</c:v>
                </c:pt>
                <c:pt idx="9483">
                  <c:v>41763.106956018521</c:v>
                </c:pt>
                <c:pt idx="9484">
                  <c:v>41763.107025462959</c:v>
                </c:pt>
                <c:pt idx="9485">
                  <c:v>41763.107083333336</c:v>
                </c:pt>
                <c:pt idx="9486">
                  <c:v>41763.107141203705</c:v>
                </c:pt>
                <c:pt idx="9487">
                  <c:v>41763.107199074075</c:v>
                </c:pt>
                <c:pt idx="9488">
                  <c:v>41763.107268518521</c:v>
                </c:pt>
                <c:pt idx="9489">
                  <c:v>41763.10732638889</c:v>
                </c:pt>
                <c:pt idx="9490">
                  <c:v>41763.10738425926</c:v>
                </c:pt>
                <c:pt idx="9491">
                  <c:v>41763.107453703706</c:v>
                </c:pt>
                <c:pt idx="9492">
                  <c:v>41763.107511574075</c:v>
                </c:pt>
                <c:pt idx="9493">
                  <c:v>41763.107569444444</c:v>
                </c:pt>
                <c:pt idx="9494">
                  <c:v>41763.107638888891</c:v>
                </c:pt>
                <c:pt idx="9495">
                  <c:v>41763.10769675926</c:v>
                </c:pt>
                <c:pt idx="9496">
                  <c:v>41763.107754629629</c:v>
                </c:pt>
                <c:pt idx="9497">
                  <c:v>41763.107824074075</c:v>
                </c:pt>
                <c:pt idx="9498">
                  <c:v>41763.107881944445</c:v>
                </c:pt>
                <c:pt idx="9499">
                  <c:v>41763.107939814814</c:v>
                </c:pt>
                <c:pt idx="9500">
                  <c:v>41763.107997685183</c:v>
                </c:pt>
                <c:pt idx="9501">
                  <c:v>41763.108067129629</c:v>
                </c:pt>
                <c:pt idx="9502">
                  <c:v>41763.108124999999</c:v>
                </c:pt>
                <c:pt idx="9503">
                  <c:v>41763.108182870368</c:v>
                </c:pt>
                <c:pt idx="9504">
                  <c:v>41763.108252314814</c:v>
                </c:pt>
                <c:pt idx="9505">
                  <c:v>41763.108310185184</c:v>
                </c:pt>
                <c:pt idx="9506">
                  <c:v>41763.108368055553</c:v>
                </c:pt>
                <c:pt idx="9507">
                  <c:v>41763.108437499999</c:v>
                </c:pt>
                <c:pt idx="9508">
                  <c:v>41763.108495370368</c:v>
                </c:pt>
                <c:pt idx="9509">
                  <c:v>41763.108553240738</c:v>
                </c:pt>
                <c:pt idx="9510">
                  <c:v>41763.108622685184</c:v>
                </c:pt>
                <c:pt idx="9511">
                  <c:v>41763.108680555553</c:v>
                </c:pt>
                <c:pt idx="9512">
                  <c:v>41763.108738425923</c:v>
                </c:pt>
                <c:pt idx="9513">
                  <c:v>41763.108796296299</c:v>
                </c:pt>
                <c:pt idx="9514">
                  <c:v>41763.108865740738</c:v>
                </c:pt>
                <c:pt idx="9515">
                  <c:v>41763.108923611115</c:v>
                </c:pt>
                <c:pt idx="9516">
                  <c:v>41763.108981481484</c:v>
                </c:pt>
                <c:pt idx="9517">
                  <c:v>41763.109050925923</c:v>
                </c:pt>
                <c:pt idx="9518">
                  <c:v>41763.1091087963</c:v>
                </c:pt>
                <c:pt idx="9519">
                  <c:v>41763.109166666669</c:v>
                </c:pt>
                <c:pt idx="9520">
                  <c:v>41763.109236111108</c:v>
                </c:pt>
                <c:pt idx="9521">
                  <c:v>41763.109293981484</c:v>
                </c:pt>
                <c:pt idx="9522">
                  <c:v>41763.109351851854</c:v>
                </c:pt>
                <c:pt idx="9523">
                  <c:v>41763.1094212963</c:v>
                </c:pt>
                <c:pt idx="9524">
                  <c:v>41763.109479166669</c:v>
                </c:pt>
                <c:pt idx="9525">
                  <c:v>41763.109537037039</c:v>
                </c:pt>
                <c:pt idx="9526">
                  <c:v>41763.109594907408</c:v>
                </c:pt>
                <c:pt idx="9527">
                  <c:v>41763.109664351854</c:v>
                </c:pt>
                <c:pt idx="9528">
                  <c:v>41763.109722222223</c:v>
                </c:pt>
                <c:pt idx="9529">
                  <c:v>41763.109780092593</c:v>
                </c:pt>
                <c:pt idx="9530">
                  <c:v>41763.109849537039</c:v>
                </c:pt>
                <c:pt idx="9531">
                  <c:v>41763.109907407408</c:v>
                </c:pt>
                <c:pt idx="9532">
                  <c:v>41763.109965277778</c:v>
                </c:pt>
                <c:pt idx="9533">
                  <c:v>41763.110034722224</c:v>
                </c:pt>
                <c:pt idx="9534">
                  <c:v>41763.110092592593</c:v>
                </c:pt>
                <c:pt idx="9535">
                  <c:v>41763.110150462962</c:v>
                </c:pt>
                <c:pt idx="9536">
                  <c:v>41763.110219907408</c:v>
                </c:pt>
                <c:pt idx="9537">
                  <c:v>41763.110277777778</c:v>
                </c:pt>
                <c:pt idx="9538">
                  <c:v>41763.110335648147</c:v>
                </c:pt>
                <c:pt idx="9539">
                  <c:v>41763.110405092593</c:v>
                </c:pt>
                <c:pt idx="9540">
                  <c:v>41763.110462962963</c:v>
                </c:pt>
                <c:pt idx="9541">
                  <c:v>41763.110520833332</c:v>
                </c:pt>
                <c:pt idx="9542">
                  <c:v>41763.110578703701</c:v>
                </c:pt>
                <c:pt idx="9543">
                  <c:v>41763.110648148147</c:v>
                </c:pt>
                <c:pt idx="9544">
                  <c:v>41763.110706018517</c:v>
                </c:pt>
                <c:pt idx="9545">
                  <c:v>41763.110763888886</c:v>
                </c:pt>
                <c:pt idx="9546">
                  <c:v>41763.110833333332</c:v>
                </c:pt>
                <c:pt idx="9547">
                  <c:v>41763.110891203702</c:v>
                </c:pt>
                <c:pt idx="9548">
                  <c:v>41763.110949074071</c:v>
                </c:pt>
                <c:pt idx="9549">
                  <c:v>41763.111018518517</c:v>
                </c:pt>
                <c:pt idx="9550">
                  <c:v>41763.111076388886</c:v>
                </c:pt>
                <c:pt idx="9551">
                  <c:v>41763.111134259256</c:v>
                </c:pt>
                <c:pt idx="9552">
                  <c:v>41763.111203703702</c:v>
                </c:pt>
                <c:pt idx="9553">
                  <c:v>41763.111261574071</c:v>
                </c:pt>
                <c:pt idx="9554">
                  <c:v>41763.111319444448</c:v>
                </c:pt>
                <c:pt idx="9555">
                  <c:v>41763.111377314817</c:v>
                </c:pt>
                <c:pt idx="9556">
                  <c:v>41763.111446759256</c:v>
                </c:pt>
                <c:pt idx="9557">
                  <c:v>41763.111504629633</c:v>
                </c:pt>
                <c:pt idx="9558">
                  <c:v>41763.111562500002</c:v>
                </c:pt>
                <c:pt idx="9559">
                  <c:v>41763.111631944441</c:v>
                </c:pt>
                <c:pt idx="9560">
                  <c:v>41763.111689814818</c:v>
                </c:pt>
                <c:pt idx="9561">
                  <c:v>41763.111747685187</c:v>
                </c:pt>
                <c:pt idx="9562">
                  <c:v>41763.111817129633</c:v>
                </c:pt>
                <c:pt idx="9563">
                  <c:v>41763.111875000002</c:v>
                </c:pt>
                <c:pt idx="9564">
                  <c:v>41763.111932870372</c:v>
                </c:pt>
                <c:pt idx="9565">
                  <c:v>41763.112002314818</c:v>
                </c:pt>
                <c:pt idx="9566">
                  <c:v>41763.112060185187</c:v>
                </c:pt>
                <c:pt idx="9567">
                  <c:v>41763.112118055556</c:v>
                </c:pt>
                <c:pt idx="9568">
                  <c:v>41763.112175925926</c:v>
                </c:pt>
                <c:pt idx="9569">
                  <c:v>41763.112245370372</c:v>
                </c:pt>
                <c:pt idx="9570">
                  <c:v>41763.112303240741</c:v>
                </c:pt>
                <c:pt idx="9571">
                  <c:v>41763.112361111111</c:v>
                </c:pt>
                <c:pt idx="9572">
                  <c:v>41763.112430555557</c:v>
                </c:pt>
                <c:pt idx="9573">
                  <c:v>41763.112488425926</c:v>
                </c:pt>
                <c:pt idx="9574">
                  <c:v>41763.112546296295</c:v>
                </c:pt>
                <c:pt idx="9575">
                  <c:v>41763.112615740742</c:v>
                </c:pt>
                <c:pt idx="9576">
                  <c:v>41763.112673611111</c:v>
                </c:pt>
                <c:pt idx="9577">
                  <c:v>41763.11273148148</c:v>
                </c:pt>
                <c:pt idx="9578">
                  <c:v>41763.112800925926</c:v>
                </c:pt>
                <c:pt idx="9579">
                  <c:v>41763.112858796296</c:v>
                </c:pt>
                <c:pt idx="9580">
                  <c:v>41763.112916666665</c:v>
                </c:pt>
                <c:pt idx="9581">
                  <c:v>41763.112974537034</c:v>
                </c:pt>
                <c:pt idx="9582">
                  <c:v>41763.113043981481</c:v>
                </c:pt>
                <c:pt idx="9583">
                  <c:v>41763.11310185185</c:v>
                </c:pt>
                <c:pt idx="9584">
                  <c:v>41763.113159722219</c:v>
                </c:pt>
                <c:pt idx="9585">
                  <c:v>41763.113229166665</c:v>
                </c:pt>
                <c:pt idx="9586">
                  <c:v>41763.113287037035</c:v>
                </c:pt>
                <c:pt idx="9587">
                  <c:v>41763.113344907404</c:v>
                </c:pt>
                <c:pt idx="9588">
                  <c:v>41763.11341435185</c:v>
                </c:pt>
                <c:pt idx="9589">
                  <c:v>41763.11347222222</c:v>
                </c:pt>
                <c:pt idx="9590">
                  <c:v>41763.113530092596</c:v>
                </c:pt>
                <c:pt idx="9591">
                  <c:v>41763.113599537035</c:v>
                </c:pt>
                <c:pt idx="9592">
                  <c:v>41763.113657407404</c:v>
                </c:pt>
                <c:pt idx="9593">
                  <c:v>41763.113715277781</c:v>
                </c:pt>
                <c:pt idx="9594">
                  <c:v>41763.11378472222</c:v>
                </c:pt>
                <c:pt idx="9595">
                  <c:v>41763.113842592589</c:v>
                </c:pt>
                <c:pt idx="9596">
                  <c:v>41763.113900462966</c:v>
                </c:pt>
                <c:pt idx="9597">
                  <c:v>41763.113958333335</c:v>
                </c:pt>
                <c:pt idx="9598">
                  <c:v>41763.114027777781</c:v>
                </c:pt>
                <c:pt idx="9599">
                  <c:v>41763.114085648151</c:v>
                </c:pt>
                <c:pt idx="9600">
                  <c:v>41763.11414351852</c:v>
                </c:pt>
                <c:pt idx="9601">
                  <c:v>41763.114212962966</c:v>
                </c:pt>
                <c:pt idx="9602">
                  <c:v>41763.114270833335</c:v>
                </c:pt>
                <c:pt idx="9603">
                  <c:v>41763.114328703705</c:v>
                </c:pt>
                <c:pt idx="9604">
                  <c:v>41763.114398148151</c:v>
                </c:pt>
                <c:pt idx="9605">
                  <c:v>41763.11445601852</c:v>
                </c:pt>
                <c:pt idx="9606">
                  <c:v>41763.11451388889</c:v>
                </c:pt>
                <c:pt idx="9607">
                  <c:v>41763.114583333336</c:v>
                </c:pt>
                <c:pt idx="9608">
                  <c:v>41763.114641203705</c:v>
                </c:pt>
                <c:pt idx="9609">
                  <c:v>41763.114699074074</c:v>
                </c:pt>
                <c:pt idx="9610">
                  <c:v>41763.114756944444</c:v>
                </c:pt>
                <c:pt idx="9611">
                  <c:v>41763.11482638889</c:v>
                </c:pt>
                <c:pt idx="9612">
                  <c:v>41763.114884259259</c:v>
                </c:pt>
                <c:pt idx="9613">
                  <c:v>41763.114942129629</c:v>
                </c:pt>
                <c:pt idx="9614">
                  <c:v>41763.115011574075</c:v>
                </c:pt>
                <c:pt idx="9615">
                  <c:v>41763.115069444444</c:v>
                </c:pt>
                <c:pt idx="9616">
                  <c:v>41763.115127314813</c:v>
                </c:pt>
                <c:pt idx="9617">
                  <c:v>41763.11519675926</c:v>
                </c:pt>
                <c:pt idx="9618">
                  <c:v>41763.115254629629</c:v>
                </c:pt>
                <c:pt idx="9619">
                  <c:v>41763.115312499998</c:v>
                </c:pt>
                <c:pt idx="9620">
                  <c:v>41763.115381944444</c:v>
                </c:pt>
                <c:pt idx="9621">
                  <c:v>41763.115439814814</c:v>
                </c:pt>
                <c:pt idx="9622">
                  <c:v>41763.115497685183</c:v>
                </c:pt>
                <c:pt idx="9623">
                  <c:v>41763.115555555552</c:v>
                </c:pt>
                <c:pt idx="9624">
                  <c:v>41763.115624999999</c:v>
                </c:pt>
                <c:pt idx="9625">
                  <c:v>41763.115682870368</c:v>
                </c:pt>
                <c:pt idx="9626">
                  <c:v>41763.115740740737</c:v>
                </c:pt>
                <c:pt idx="9627">
                  <c:v>41763.115810185183</c:v>
                </c:pt>
                <c:pt idx="9628">
                  <c:v>41763.115868055553</c:v>
                </c:pt>
                <c:pt idx="9629">
                  <c:v>41763.115925925929</c:v>
                </c:pt>
                <c:pt idx="9630">
                  <c:v>41763.115995370368</c:v>
                </c:pt>
                <c:pt idx="9631">
                  <c:v>41763.116053240738</c:v>
                </c:pt>
                <c:pt idx="9632">
                  <c:v>41763.116111111114</c:v>
                </c:pt>
                <c:pt idx="9633">
                  <c:v>41763.116180555553</c:v>
                </c:pt>
                <c:pt idx="9634">
                  <c:v>41763.116238425922</c:v>
                </c:pt>
                <c:pt idx="9635">
                  <c:v>41763.116296296299</c:v>
                </c:pt>
                <c:pt idx="9636">
                  <c:v>41763.116365740738</c:v>
                </c:pt>
                <c:pt idx="9637">
                  <c:v>41763.116423611114</c:v>
                </c:pt>
                <c:pt idx="9638">
                  <c:v>41763.116481481484</c:v>
                </c:pt>
                <c:pt idx="9639">
                  <c:v>41763.116539351853</c:v>
                </c:pt>
                <c:pt idx="9640">
                  <c:v>41763.116608796299</c:v>
                </c:pt>
                <c:pt idx="9641">
                  <c:v>41763.116666666669</c:v>
                </c:pt>
                <c:pt idx="9642">
                  <c:v>41763.116724537038</c:v>
                </c:pt>
                <c:pt idx="9643">
                  <c:v>41763.116793981484</c:v>
                </c:pt>
                <c:pt idx="9644">
                  <c:v>41763.116851851853</c:v>
                </c:pt>
                <c:pt idx="9645">
                  <c:v>41763.116909722223</c:v>
                </c:pt>
                <c:pt idx="9646">
                  <c:v>41763.116979166669</c:v>
                </c:pt>
                <c:pt idx="9647">
                  <c:v>41763.117037037038</c:v>
                </c:pt>
                <c:pt idx="9648">
                  <c:v>41763.117094907408</c:v>
                </c:pt>
                <c:pt idx="9649">
                  <c:v>41763.117164351854</c:v>
                </c:pt>
                <c:pt idx="9650">
                  <c:v>41763.117222222223</c:v>
                </c:pt>
                <c:pt idx="9651">
                  <c:v>41763.117280092592</c:v>
                </c:pt>
                <c:pt idx="9652">
                  <c:v>41763.117337962962</c:v>
                </c:pt>
                <c:pt idx="9653">
                  <c:v>41763.117407407408</c:v>
                </c:pt>
                <c:pt idx="9654">
                  <c:v>41763.117465277777</c:v>
                </c:pt>
                <c:pt idx="9655">
                  <c:v>41763.117523148147</c:v>
                </c:pt>
                <c:pt idx="9656">
                  <c:v>41763.117592592593</c:v>
                </c:pt>
                <c:pt idx="9657">
                  <c:v>41763.117650462962</c:v>
                </c:pt>
                <c:pt idx="9658">
                  <c:v>41763.117708333331</c:v>
                </c:pt>
                <c:pt idx="9659">
                  <c:v>41763.117777777778</c:v>
                </c:pt>
                <c:pt idx="9660">
                  <c:v>41763.117835648147</c:v>
                </c:pt>
                <c:pt idx="9661">
                  <c:v>41763.117893518516</c:v>
                </c:pt>
                <c:pt idx="9662">
                  <c:v>41763.117962962962</c:v>
                </c:pt>
                <c:pt idx="9663">
                  <c:v>41763.118020833332</c:v>
                </c:pt>
                <c:pt idx="9664">
                  <c:v>41763.118078703701</c:v>
                </c:pt>
                <c:pt idx="9665">
                  <c:v>41763.118136574078</c:v>
                </c:pt>
                <c:pt idx="9666">
                  <c:v>41763.118206018517</c:v>
                </c:pt>
                <c:pt idx="9667">
                  <c:v>41763.118263888886</c:v>
                </c:pt>
                <c:pt idx="9668">
                  <c:v>41763.118321759262</c:v>
                </c:pt>
                <c:pt idx="9669">
                  <c:v>41763.118391203701</c:v>
                </c:pt>
                <c:pt idx="9670">
                  <c:v>41763.118449074071</c:v>
                </c:pt>
                <c:pt idx="9671">
                  <c:v>41763.118506944447</c:v>
                </c:pt>
                <c:pt idx="9672">
                  <c:v>41763.118576388886</c:v>
                </c:pt>
                <c:pt idx="9673">
                  <c:v>41763.118634259263</c:v>
                </c:pt>
                <c:pt idx="9674">
                  <c:v>41763.118692129632</c:v>
                </c:pt>
                <c:pt idx="9675">
                  <c:v>41763.118761574071</c:v>
                </c:pt>
                <c:pt idx="9676">
                  <c:v>41763.118819444448</c:v>
                </c:pt>
                <c:pt idx="9677">
                  <c:v>41763.118877314817</c:v>
                </c:pt>
                <c:pt idx="9678">
                  <c:v>41763.118935185186</c:v>
                </c:pt>
                <c:pt idx="9679">
                  <c:v>41763.119004629632</c:v>
                </c:pt>
                <c:pt idx="9680">
                  <c:v>41763.119062500002</c:v>
                </c:pt>
                <c:pt idx="9681">
                  <c:v>41763.119120370371</c:v>
                </c:pt>
                <c:pt idx="9682">
                  <c:v>41763.119189814817</c:v>
                </c:pt>
                <c:pt idx="9683">
                  <c:v>41763.119247685187</c:v>
                </c:pt>
                <c:pt idx="9684">
                  <c:v>41763.119305555556</c:v>
                </c:pt>
                <c:pt idx="9685">
                  <c:v>41763.119375000002</c:v>
                </c:pt>
                <c:pt idx="9686">
                  <c:v>41763.119432870371</c:v>
                </c:pt>
                <c:pt idx="9687">
                  <c:v>41763.119490740741</c:v>
                </c:pt>
                <c:pt idx="9688">
                  <c:v>41763.119560185187</c:v>
                </c:pt>
                <c:pt idx="9689">
                  <c:v>41763.119618055556</c:v>
                </c:pt>
                <c:pt idx="9690">
                  <c:v>41763.119675925926</c:v>
                </c:pt>
                <c:pt idx="9691">
                  <c:v>41763.119745370372</c:v>
                </c:pt>
                <c:pt idx="9692">
                  <c:v>41763.119803240741</c:v>
                </c:pt>
                <c:pt idx="9693">
                  <c:v>41763.11986111111</c:v>
                </c:pt>
                <c:pt idx="9694">
                  <c:v>41763.11991898148</c:v>
                </c:pt>
                <c:pt idx="9695">
                  <c:v>41763.119988425926</c:v>
                </c:pt>
                <c:pt idx="9696">
                  <c:v>41763.120046296295</c:v>
                </c:pt>
                <c:pt idx="9697">
                  <c:v>41763.120104166665</c:v>
                </c:pt>
                <c:pt idx="9698">
                  <c:v>41763.120173611111</c:v>
                </c:pt>
                <c:pt idx="9699">
                  <c:v>41763.12023148148</c:v>
                </c:pt>
                <c:pt idx="9700">
                  <c:v>41763.120289351849</c:v>
                </c:pt>
                <c:pt idx="9701">
                  <c:v>41763.120358796295</c:v>
                </c:pt>
                <c:pt idx="9702">
                  <c:v>41763.120416666665</c:v>
                </c:pt>
                <c:pt idx="9703">
                  <c:v>41763.120474537034</c:v>
                </c:pt>
                <c:pt idx="9704">
                  <c:v>41763.12054398148</c:v>
                </c:pt>
                <c:pt idx="9705">
                  <c:v>41763.12060185185</c:v>
                </c:pt>
                <c:pt idx="9706">
                  <c:v>41763.120659722219</c:v>
                </c:pt>
                <c:pt idx="9707">
                  <c:v>41763.120717592596</c:v>
                </c:pt>
                <c:pt idx="9708">
                  <c:v>41763.120787037034</c:v>
                </c:pt>
                <c:pt idx="9709">
                  <c:v>41763.120844907404</c:v>
                </c:pt>
                <c:pt idx="9710">
                  <c:v>41763.12090277778</c:v>
                </c:pt>
                <c:pt idx="9711">
                  <c:v>41763.120972222219</c:v>
                </c:pt>
                <c:pt idx="9712">
                  <c:v>41763.121030092596</c:v>
                </c:pt>
                <c:pt idx="9713">
                  <c:v>41763.121087962965</c:v>
                </c:pt>
                <c:pt idx="9714">
                  <c:v>41763.121157407404</c:v>
                </c:pt>
                <c:pt idx="9715">
                  <c:v>41763.121215277781</c:v>
                </c:pt>
                <c:pt idx="9716">
                  <c:v>41763.12127314815</c:v>
                </c:pt>
                <c:pt idx="9717">
                  <c:v>41763.121342592596</c:v>
                </c:pt>
                <c:pt idx="9718">
                  <c:v>41763.121400462966</c:v>
                </c:pt>
                <c:pt idx="9719">
                  <c:v>41763.121458333335</c:v>
                </c:pt>
                <c:pt idx="9720">
                  <c:v>41763.121516203704</c:v>
                </c:pt>
                <c:pt idx="9721">
                  <c:v>41763.12158564815</c:v>
                </c:pt>
                <c:pt idx="9722">
                  <c:v>41763.12164351852</c:v>
                </c:pt>
                <c:pt idx="9723">
                  <c:v>41763.121701388889</c:v>
                </c:pt>
                <c:pt idx="9724">
                  <c:v>41763.121770833335</c:v>
                </c:pt>
                <c:pt idx="9725">
                  <c:v>41763.121828703705</c:v>
                </c:pt>
                <c:pt idx="9726">
                  <c:v>41763.121886574074</c:v>
                </c:pt>
                <c:pt idx="9727">
                  <c:v>41763.12195601852</c:v>
                </c:pt>
                <c:pt idx="9728">
                  <c:v>41763.122013888889</c:v>
                </c:pt>
                <c:pt idx="9729">
                  <c:v>41763.122071759259</c:v>
                </c:pt>
                <c:pt idx="9730">
                  <c:v>41763.122141203705</c:v>
                </c:pt>
                <c:pt idx="9731">
                  <c:v>41763.122199074074</c:v>
                </c:pt>
                <c:pt idx="9732">
                  <c:v>41763.122256944444</c:v>
                </c:pt>
                <c:pt idx="9733">
                  <c:v>41763.122314814813</c:v>
                </c:pt>
                <c:pt idx="9734">
                  <c:v>41763.122384259259</c:v>
                </c:pt>
                <c:pt idx="9735">
                  <c:v>41763.122442129628</c:v>
                </c:pt>
                <c:pt idx="9736">
                  <c:v>41763.122499999998</c:v>
                </c:pt>
                <c:pt idx="9737">
                  <c:v>41763.122569444444</c:v>
                </c:pt>
                <c:pt idx="9738">
                  <c:v>41763.122627314813</c:v>
                </c:pt>
                <c:pt idx="9739">
                  <c:v>41763.122685185182</c:v>
                </c:pt>
                <c:pt idx="9740">
                  <c:v>41763.122754629629</c:v>
                </c:pt>
                <c:pt idx="9741">
                  <c:v>41763.122812499998</c:v>
                </c:pt>
                <c:pt idx="9742">
                  <c:v>41763.122870370367</c:v>
                </c:pt>
                <c:pt idx="9743">
                  <c:v>41763.122939814813</c:v>
                </c:pt>
                <c:pt idx="9744">
                  <c:v>41763.122997685183</c:v>
                </c:pt>
                <c:pt idx="9745">
                  <c:v>41763.123055555552</c:v>
                </c:pt>
                <c:pt idx="9746">
                  <c:v>41763.123124999998</c:v>
                </c:pt>
                <c:pt idx="9747">
                  <c:v>41763.123182870368</c:v>
                </c:pt>
                <c:pt idx="9748">
                  <c:v>41763.123240740744</c:v>
                </c:pt>
                <c:pt idx="9749">
                  <c:v>41763.123298611114</c:v>
                </c:pt>
                <c:pt idx="9750">
                  <c:v>41763.123368055552</c:v>
                </c:pt>
                <c:pt idx="9751">
                  <c:v>41763.123425925929</c:v>
                </c:pt>
                <c:pt idx="9752">
                  <c:v>41763.123483796298</c:v>
                </c:pt>
                <c:pt idx="9753">
                  <c:v>41763.123553240737</c:v>
                </c:pt>
                <c:pt idx="9754">
                  <c:v>41763.123611111114</c:v>
                </c:pt>
                <c:pt idx="9755">
                  <c:v>41763.123668981483</c:v>
                </c:pt>
                <c:pt idx="9756">
                  <c:v>41763.123738425929</c:v>
                </c:pt>
                <c:pt idx="9757">
                  <c:v>41763.123796296299</c:v>
                </c:pt>
                <c:pt idx="9758">
                  <c:v>41763.123854166668</c:v>
                </c:pt>
                <c:pt idx="9759">
                  <c:v>41763.123923611114</c:v>
                </c:pt>
                <c:pt idx="9760">
                  <c:v>41763.123981481483</c:v>
                </c:pt>
                <c:pt idx="9761">
                  <c:v>41763.124039351853</c:v>
                </c:pt>
                <c:pt idx="9762">
                  <c:v>41763.124097222222</c:v>
                </c:pt>
                <c:pt idx="9763">
                  <c:v>41763.124166666668</c:v>
                </c:pt>
                <c:pt idx="9764">
                  <c:v>41763.124224537038</c:v>
                </c:pt>
                <c:pt idx="9765">
                  <c:v>41763.124282407407</c:v>
                </c:pt>
                <c:pt idx="9766">
                  <c:v>41763.124351851853</c:v>
                </c:pt>
                <c:pt idx="9767">
                  <c:v>41763.124409722222</c:v>
                </c:pt>
                <c:pt idx="9768">
                  <c:v>41763.124467592592</c:v>
                </c:pt>
                <c:pt idx="9769">
                  <c:v>41763.124537037038</c:v>
                </c:pt>
                <c:pt idx="9770">
                  <c:v>41763.124594907407</c:v>
                </c:pt>
                <c:pt idx="9771">
                  <c:v>41763.124652777777</c:v>
                </c:pt>
                <c:pt idx="9772">
                  <c:v>41763.124722222223</c:v>
                </c:pt>
                <c:pt idx="9773">
                  <c:v>41763.124780092592</c:v>
                </c:pt>
                <c:pt idx="9774">
                  <c:v>41763.124837962961</c:v>
                </c:pt>
                <c:pt idx="9775">
                  <c:v>41763.124895833331</c:v>
                </c:pt>
                <c:pt idx="9776">
                  <c:v>41763.124965277777</c:v>
                </c:pt>
                <c:pt idx="9777">
                  <c:v>41763.125023148146</c:v>
                </c:pt>
                <c:pt idx="9778">
                  <c:v>41763.125081018516</c:v>
                </c:pt>
                <c:pt idx="9779">
                  <c:v>41763.125150462962</c:v>
                </c:pt>
                <c:pt idx="9780">
                  <c:v>41763.125208333331</c:v>
                </c:pt>
                <c:pt idx="9781">
                  <c:v>41763.1252662037</c:v>
                </c:pt>
                <c:pt idx="9782">
                  <c:v>41763.125335648147</c:v>
                </c:pt>
                <c:pt idx="9783">
                  <c:v>41763.125393518516</c:v>
                </c:pt>
                <c:pt idx="9784">
                  <c:v>41763.125451388885</c:v>
                </c:pt>
                <c:pt idx="9785">
                  <c:v>41763.125520833331</c:v>
                </c:pt>
                <c:pt idx="9786">
                  <c:v>41763.125578703701</c:v>
                </c:pt>
                <c:pt idx="9787">
                  <c:v>41763.125636574077</c:v>
                </c:pt>
                <c:pt idx="9788">
                  <c:v>41763.125706018516</c:v>
                </c:pt>
                <c:pt idx="9789">
                  <c:v>41763.125763888886</c:v>
                </c:pt>
                <c:pt idx="9790">
                  <c:v>41763.125821759262</c:v>
                </c:pt>
                <c:pt idx="9791">
                  <c:v>41763.125879629632</c:v>
                </c:pt>
                <c:pt idx="9792">
                  <c:v>41763.125949074078</c:v>
                </c:pt>
                <c:pt idx="9793">
                  <c:v>41763.126006944447</c:v>
                </c:pt>
                <c:pt idx="9794">
                  <c:v>41763.126064814816</c:v>
                </c:pt>
                <c:pt idx="9795">
                  <c:v>41763.126134259262</c:v>
                </c:pt>
                <c:pt idx="9796">
                  <c:v>41763.126192129632</c:v>
                </c:pt>
                <c:pt idx="9797">
                  <c:v>41763.126250000001</c:v>
                </c:pt>
                <c:pt idx="9798">
                  <c:v>41763.126319444447</c:v>
                </c:pt>
                <c:pt idx="9799">
                  <c:v>41763.126377314817</c:v>
                </c:pt>
                <c:pt idx="9800">
                  <c:v>41763.126435185186</c:v>
                </c:pt>
                <c:pt idx="9801">
                  <c:v>41763.126504629632</c:v>
                </c:pt>
                <c:pt idx="9802">
                  <c:v>41763.126562500001</c:v>
                </c:pt>
                <c:pt idx="9803">
                  <c:v>41763.126620370371</c:v>
                </c:pt>
                <c:pt idx="9804">
                  <c:v>41763.12667824074</c:v>
                </c:pt>
                <c:pt idx="9805">
                  <c:v>41763.126747685186</c:v>
                </c:pt>
                <c:pt idx="9806">
                  <c:v>41763.126805555556</c:v>
                </c:pt>
                <c:pt idx="9807">
                  <c:v>41763.126863425925</c:v>
                </c:pt>
                <c:pt idx="9808">
                  <c:v>41763.126932870371</c:v>
                </c:pt>
                <c:pt idx="9809">
                  <c:v>41763.12699074074</c:v>
                </c:pt>
                <c:pt idx="9810">
                  <c:v>41763.12704861111</c:v>
                </c:pt>
                <c:pt idx="9811">
                  <c:v>41763.127118055556</c:v>
                </c:pt>
                <c:pt idx="9812">
                  <c:v>41763.127175925925</c:v>
                </c:pt>
                <c:pt idx="9813">
                  <c:v>41763.127233796295</c:v>
                </c:pt>
                <c:pt idx="9814">
                  <c:v>41763.127303240741</c:v>
                </c:pt>
                <c:pt idx="9815">
                  <c:v>41763.12736111111</c:v>
                </c:pt>
                <c:pt idx="9816">
                  <c:v>41763.127418981479</c:v>
                </c:pt>
                <c:pt idx="9817">
                  <c:v>41763.127476851849</c:v>
                </c:pt>
                <c:pt idx="9818">
                  <c:v>41763.127546296295</c:v>
                </c:pt>
                <c:pt idx="9819">
                  <c:v>41763.127604166664</c:v>
                </c:pt>
                <c:pt idx="9820">
                  <c:v>41763.127662037034</c:v>
                </c:pt>
                <c:pt idx="9821">
                  <c:v>41763.12773148148</c:v>
                </c:pt>
                <c:pt idx="9822">
                  <c:v>41763.127789351849</c:v>
                </c:pt>
                <c:pt idx="9823">
                  <c:v>41763.127847222226</c:v>
                </c:pt>
                <c:pt idx="9824">
                  <c:v>41763.127916666665</c:v>
                </c:pt>
                <c:pt idx="9825">
                  <c:v>41763.127974537034</c:v>
                </c:pt>
                <c:pt idx="9826">
                  <c:v>41763.128032407411</c:v>
                </c:pt>
                <c:pt idx="9827">
                  <c:v>41763.128101851849</c:v>
                </c:pt>
                <c:pt idx="9828">
                  <c:v>41763.128159722219</c:v>
                </c:pt>
                <c:pt idx="9829">
                  <c:v>41763.128217592595</c:v>
                </c:pt>
                <c:pt idx="9830">
                  <c:v>41763.128287037034</c:v>
                </c:pt>
                <c:pt idx="9831">
                  <c:v>41763.128344907411</c:v>
                </c:pt>
                <c:pt idx="9832">
                  <c:v>41763.12840277778</c:v>
                </c:pt>
                <c:pt idx="9833">
                  <c:v>41763.128460648149</c:v>
                </c:pt>
                <c:pt idx="9834">
                  <c:v>41763.128530092596</c:v>
                </c:pt>
                <c:pt idx="9835">
                  <c:v>41763.128587962965</c:v>
                </c:pt>
                <c:pt idx="9836">
                  <c:v>41763.128645833334</c:v>
                </c:pt>
                <c:pt idx="9837">
                  <c:v>41763.12871527778</c:v>
                </c:pt>
                <c:pt idx="9838">
                  <c:v>41763.12877314815</c:v>
                </c:pt>
                <c:pt idx="9839">
                  <c:v>41763.128831018519</c:v>
                </c:pt>
                <c:pt idx="9840">
                  <c:v>41763.128900462965</c:v>
                </c:pt>
                <c:pt idx="9841">
                  <c:v>41763.128958333335</c:v>
                </c:pt>
                <c:pt idx="9842">
                  <c:v>41763.129016203704</c:v>
                </c:pt>
                <c:pt idx="9843">
                  <c:v>41763.12908564815</c:v>
                </c:pt>
                <c:pt idx="9844">
                  <c:v>41763.129143518519</c:v>
                </c:pt>
                <c:pt idx="9845">
                  <c:v>41763.129201388889</c:v>
                </c:pt>
                <c:pt idx="9846">
                  <c:v>41763.129259259258</c:v>
                </c:pt>
                <c:pt idx="9847">
                  <c:v>41763.129328703704</c:v>
                </c:pt>
                <c:pt idx="9848">
                  <c:v>41763.129386574074</c:v>
                </c:pt>
                <c:pt idx="9849">
                  <c:v>41763.129444444443</c:v>
                </c:pt>
                <c:pt idx="9850">
                  <c:v>41763.129513888889</c:v>
                </c:pt>
                <c:pt idx="9851">
                  <c:v>41763.129571759258</c:v>
                </c:pt>
                <c:pt idx="9852">
                  <c:v>41763.129629629628</c:v>
                </c:pt>
                <c:pt idx="9853">
                  <c:v>41763.129699074074</c:v>
                </c:pt>
                <c:pt idx="9854">
                  <c:v>41763.129756944443</c:v>
                </c:pt>
                <c:pt idx="9855">
                  <c:v>41763.129814814813</c:v>
                </c:pt>
                <c:pt idx="9856">
                  <c:v>41763.129884259259</c:v>
                </c:pt>
                <c:pt idx="9857">
                  <c:v>41763.129942129628</c:v>
                </c:pt>
                <c:pt idx="9858">
                  <c:v>41763.129999999997</c:v>
                </c:pt>
                <c:pt idx="9859">
                  <c:v>41763.130069444444</c:v>
                </c:pt>
                <c:pt idx="9860">
                  <c:v>41763.130127314813</c:v>
                </c:pt>
                <c:pt idx="9861">
                  <c:v>41763.130185185182</c:v>
                </c:pt>
                <c:pt idx="9862">
                  <c:v>41763.130243055559</c:v>
                </c:pt>
                <c:pt idx="9863">
                  <c:v>41763.130312499998</c:v>
                </c:pt>
                <c:pt idx="9864">
                  <c:v>41763.130370370367</c:v>
                </c:pt>
                <c:pt idx="9865">
                  <c:v>41763.130428240744</c:v>
                </c:pt>
                <c:pt idx="9866">
                  <c:v>41763.130497685182</c:v>
                </c:pt>
                <c:pt idx="9867">
                  <c:v>41763.130555555559</c:v>
                </c:pt>
                <c:pt idx="9868">
                  <c:v>41763.130613425928</c:v>
                </c:pt>
                <c:pt idx="9869">
                  <c:v>41763.130682870367</c:v>
                </c:pt>
                <c:pt idx="9870">
                  <c:v>41763.130740740744</c:v>
                </c:pt>
                <c:pt idx="9871">
                  <c:v>41763.130798611113</c:v>
                </c:pt>
                <c:pt idx="9872">
                  <c:v>41763.130868055552</c:v>
                </c:pt>
                <c:pt idx="9873">
                  <c:v>41763.130925925929</c:v>
                </c:pt>
                <c:pt idx="9874">
                  <c:v>41763.130983796298</c:v>
                </c:pt>
                <c:pt idx="9875">
                  <c:v>41763.131041666667</c:v>
                </c:pt>
                <c:pt idx="9876">
                  <c:v>41763.131111111114</c:v>
                </c:pt>
                <c:pt idx="9877">
                  <c:v>41763.131168981483</c:v>
                </c:pt>
                <c:pt idx="9878">
                  <c:v>41763.131226851852</c:v>
                </c:pt>
                <c:pt idx="9879">
                  <c:v>41763.131296296298</c:v>
                </c:pt>
                <c:pt idx="9880">
                  <c:v>41763.131354166668</c:v>
                </c:pt>
                <c:pt idx="9881">
                  <c:v>41763.131412037037</c:v>
                </c:pt>
                <c:pt idx="9882">
                  <c:v>41763.131481481483</c:v>
                </c:pt>
                <c:pt idx="9883">
                  <c:v>41763.131539351853</c:v>
                </c:pt>
                <c:pt idx="9884">
                  <c:v>41763.131597222222</c:v>
                </c:pt>
                <c:pt idx="9885">
                  <c:v>41763.131666666668</c:v>
                </c:pt>
                <c:pt idx="9886">
                  <c:v>41763.131724537037</c:v>
                </c:pt>
                <c:pt idx="9887">
                  <c:v>41763.131782407407</c:v>
                </c:pt>
                <c:pt idx="9888">
                  <c:v>41763.131840277776</c:v>
                </c:pt>
                <c:pt idx="9889">
                  <c:v>41763.131909722222</c:v>
                </c:pt>
                <c:pt idx="9890">
                  <c:v>41763.131967592592</c:v>
                </c:pt>
                <c:pt idx="9891">
                  <c:v>41763.132025462961</c:v>
                </c:pt>
                <c:pt idx="9892">
                  <c:v>41763.132094907407</c:v>
                </c:pt>
                <c:pt idx="9893">
                  <c:v>41763.132152777776</c:v>
                </c:pt>
                <c:pt idx="9894">
                  <c:v>41763.132210648146</c:v>
                </c:pt>
                <c:pt idx="9895">
                  <c:v>41763.132280092592</c:v>
                </c:pt>
                <c:pt idx="9896">
                  <c:v>41763.132337962961</c:v>
                </c:pt>
                <c:pt idx="9897">
                  <c:v>41763.132395833331</c:v>
                </c:pt>
                <c:pt idx="9898">
                  <c:v>41763.132465277777</c:v>
                </c:pt>
                <c:pt idx="9899">
                  <c:v>41763.132523148146</c:v>
                </c:pt>
                <c:pt idx="9900">
                  <c:v>41763.132581018515</c:v>
                </c:pt>
                <c:pt idx="9901">
                  <c:v>41763.132638888892</c:v>
                </c:pt>
                <c:pt idx="9902">
                  <c:v>41763.132708333331</c:v>
                </c:pt>
                <c:pt idx="9903">
                  <c:v>41763.1327662037</c:v>
                </c:pt>
                <c:pt idx="9904">
                  <c:v>41763.132824074077</c:v>
                </c:pt>
                <c:pt idx="9905">
                  <c:v>41763.132893518516</c:v>
                </c:pt>
                <c:pt idx="9906">
                  <c:v>41763.132951388892</c:v>
                </c:pt>
                <c:pt idx="9907">
                  <c:v>41763.133009259262</c:v>
                </c:pt>
                <c:pt idx="9908">
                  <c:v>41763.1330787037</c:v>
                </c:pt>
                <c:pt idx="9909">
                  <c:v>41763.133136574077</c:v>
                </c:pt>
                <c:pt idx="9910">
                  <c:v>41763.133194444446</c:v>
                </c:pt>
                <c:pt idx="9911">
                  <c:v>41763.133263888885</c:v>
                </c:pt>
                <c:pt idx="9912">
                  <c:v>41763.133321759262</c:v>
                </c:pt>
                <c:pt idx="9913">
                  <c:v>41763.133379629631</c:v>
                </c:pt>
                <c:pt idx="9914">
                  <c:v>41763.133449074077</c:v>
                </c:pt>
                <c:pt idx="9915">
                  <c:v>41763.133506944447</c:v>
                </c:pt>
                <c:pt idx="9916">
                  <c:v>41763.133564814816</c:v>
                </c:pt>
                <c:pt idx="9917">
                  <c:v>41763.133622685185</c:v>
                </c:pt>
                <c:pt idx="9918">
                  <c:v>41763.133692129632</c:v>
                </c:pt>
                <c:pt idx="9919">
                  <c:v>41763.133750000001</c:v>
                </c:pt>
                <c:pt idx="9920">
                  <c:v>41763.13380787037</c:v>
                </c:pt>
                <c:pt idx="9921">
                  <c:v>41763.133877314816</c:v>
                </c:pt>
                <c:pt idx="9922">
                  <c:v>41763.133935185186</c:v>
                </c:pt>
                <c:pt idx="9923">
                  <c:v>41763.133993055555</c:v>
                </c:pt>
                <c:pt idx="9924">
                  <c:v>41763.134062500001</c:v>
                </c:pt>
                <c:pt idx="9925">
                  <c:v>41763.134120370371</c:v>
                </c:pt>
                <c:pt idx="9926">
                  <c:v>41763.13417824074</c:v>
                </c:pt>
                <c:pt idx="9927">
                  <c:v>41763.134247685186</c:v>
                </c:pt>
                <c:pt idx="9928">
                  <c:v>41763.134305555555</c:v>
                </c:pt>
                <c:pt idx="9929">
                  <c:v>41763.134363425925</c:v>
                </c:pt>
                <c:pt idx="9930">
                  <c:v>41763.134421296294</c:v>
                </c:pt>
                <c:pt idx="9931">
                  <c:v>41763.13449074074</c:v>
                </c:pt>
                <c:pt idx="9932">
                  <c:v>41763.134548611109</c:v>
                </c:pt>
                <c:pt idx="9933">
                  <c:v>41763.134606481479</c:v>
                </c:pt>
                <c:pt idx="9934">
                  <c:v>41763.134675925925</c:v>
                </c:pt>
                <c:pt idx="9935">
                  <c:v>41763.134733796294</c:v>
                </c:pt>
                <c:pt idx="9936">
                  <c:v>41763.134791666664</c:v>
                </c:pt>
                <c:pt idx="9937">
                  <c:v>41763.13486111111</c:v>
                </c:pt>
                <c:pt idx="9938">
                  <c:v>41763.134918981479</c:v>
                </c:pt>
                <c:pt idx="9939">
                  <c:v>41763.134976851848</c:v>
                </c:pt>
                <c:pt idx="9940">
                  <c:v>41763.135046296295</c:v>
                </c:pt>
                <c:pt idx="9941">
                  <c:v>41763.135104166664</c:v>
                </c:pt>
                <c:pt idx="9942">
                  <c:v>41763.135162037041</c:v>
                </c:pt>
                <c:pt idx="9943">
                  <c:v>41763.13521990741</c:v>
                </c:pt>
                <c:pt idx="9944">
                  <c:v>41763.135289351849</c:v>
                </c:pt>
                <c:pt idx="9945">
                  <c:v>41763.135347222225</c:v>
                </c:pt>
                <c:pt idx="9946">
                  <c:v>41763.135405092595</c:v>
                </c:pt>
                <c:pt idx="9947">
                  <c:v>41763.135474537034</c:v>
                </c:pt>
                <c:pt idx="9948">
                  <c:v>41763.13553240741</c:v>
                </c:pt>
                <c:pt idx="9949">
                  <c:v>41763.13559027778</c:v>
                </c:pt>
                <c:pt idx="9950">
                  <c:v>41763.135659722226</c:v>
                </c:pt>
                <c:pt idx="9951">
                  <c:v>41763.135717592595</c:v>
                </c:pt>
                <c:pt idx="9952">
                  <c:v>41763.135775462964</c:v>
                </c:pt>
                <c:pt idx="9953">
                  <c:v>41763.135844907411</c:v>
                </c:pt>
                <c:pt idx="9954">
                  <c:v>41763.13590277778</c:v>
                </c:pt>
                <c:pt idx="9955">
                  <c:v>41763.135960648149</c:v>
                </c:pt>
                <c:pt idx="9956">
                  <c:v>41763.136018518519</c:v>
                </c:pt>
                <c:pt idx="9957">
                  <c:v>41763.136087962965</c:v>
                </c:pt>
                <c:pt idx="9958">
                  <c:v>41763.136145833334</c:v>
                </c:pt>
                <c:pt idx="9959">
                  <c:v>41763.136203703703</c:v>
                </c:pt>
                <c:pt idx="9960">
                  <c:v>41763.136273148149</c:v>
                </c:pt>
                <c:pt idx="9961">
                  <c:v>41763.136331018519</c:v>
                </c:pt>
                <c:pt idx="9962">
                  <c:v>41763.136388888888</c:v>
                </c:pt>
                <c:pt idx="9963">
                  <c:v>41763.136458333334</c:v>
                </c:pt>
                <c:pt idx="9964">
                  <c:v>41763.136516203704</c:v>
                </c:pt>
                <c:pt idx="9965">
                  <c:v>41763.136574074073</c:v>
                </c:pt>
                <c:pt idx="9966">
                  <c:v>41763.136643518519</c:v>
                </c:pt>
                <c:pt idx="9967">
                  <c:v>41763.136701388888</c:v>
                </c:pt>
                <c:pt idx="9968">
                  <c:v>41763.136759259258</c:v>
                </c:pt>
                <c:pt idx="9969">
                  <c:v>41763.136828703704</c:v>
                </c:pt>
                <c:pt idx="9970">
                  <c:v>41763.136886574073</c:v>
                </c:pt>
                <c:pt idx="9971">
                  <c:v>41763.136944444443</c:v>
                </c:pt>
                <c:pt idx="9972">
                  <c:v>41763.137002314812</c:v>
                </c:pt>
                <c:pt idx="9973">
                  <c:v>41763.137071759258</c:v>
                </c:pt>
                <c:pt idx="9974">
                  <c:v>41763.137129629627</c:v>
                </c:pt>
                <c:pt idx="9975">
                  <c:v>41763.137187499997</c:v>
                </c:pt>
                <c:pt idx="9976">
                  <c:v>41763.137256944443</c:v>
                </c:pt>
                <c:pt idx="9977">
                  <c:v>41763.137314814812</c:v>
                </c:pt>
                <c:pt idx="9978">
                  <c:v>41763.137372685182</c:v>
                </c:pt>
                <c:pt idx="9979">
                  <c:v>41763.137442129628</c:v>
                </c:pt>
                <c:pt idx="9980">
                  <c:v>41763.137499999997</c:v>
                </c:pt>
                <c:pt idx="9981">
                  <c:v>41763.137557870374</c:v>
                </c:pt>
                <c:pt idx="9982">
                  <c:v>41763.137627314813</c:v>
                </c:pt>
                <c:pt idx="9983">
                  <c:v>41763.137685185182</c:v>
                </c:pt>
                <c:pt idx="9984">
                  <c:v>41763.137743055559</c:v>
                </c:pt>
                <c:pt idx="9985">
                  <c:v>41763.137800925928</c:v>
                </c:pt>
                <c:pt idx="9986">
                  <c:v>41763.137870370374</c:v>
                </c:pt>
                <c:pt idx="9987">
                  <c:v>41763.137928240743</c:v>
                </c:pt>
                <c:pt idx="9988">
                  <c:v>41763.137986111113</c:v>
                </c:pt>
                <c:pt idx="9989">
                  <c:v>41763.138055555559</c:v>
                </c:pt>
                <c:pt idx="9990">
                  <c:v>41763.138113425928</c:v>
                </c:pt>
                <c:pt idx="9991">
                  <c:v>41763.138171296298</c:v>
                </c:pt>
                <c:pt idx="9992">
                  <c:v>41763.138240740744</c:v>
                </c:pt>
                <c:pt idx="9993">
                  <c:v>41763.138298611113</c:v>
                </c:pt>
                <c:pt idx="9994">
                  <c:v>41763.138356481482</c:v>
                </c:pt>
                <c:pt idx="9995">
                  <c:v>41763.138425925928</c:v>
                </c:pt>
                <c:pt idx="9996">
                  <c:v>41763.138483796298</c:v>
                </c:pt>
                <c:pt idx="9997">
                  <c:v>41763.138541666667</c:v>
                </c:pt>
                <c:pt idx="9998">
                  <c:v>41763.138599537036</c:v>
                </c:pt>
                <c:pt idx="9999">
                  <c:v>41763.138668981483</c:v>
                </c:pt>
                <c:pt idx="10000">
                  <c:v>41763.138726851852</c:v>
                </c:pt>
                <c:pt idx="10001">
                  <c:v>41763.138784722221</c:v>
                </c:pt>
                <c:pt idx="10002">
                  <c:v>41763.138854166667</c:v>
                </c:pt>
                <c:pt idx="10003">
                  <c:v>41763.138912037037</c:v>
                </c:pt>
                <c:pt idx="10004">
                  <c:v>41763.138969907406</c:v>
                </c:pt>
                <c:pt idx="10005">
                  <c:v>41763.139039351852</c:v>
                </c:pt>
                <c:pt idx="10006">
                  <c:v>41763.139097222222</c:v>
                </c:pt>
                <c:pt idx="10007">
                  <c:v>41763.139155092591</c:v>
                </c:pt>
                <c:pt idx="10008">
                  <c:v>41763.139224537037</c:v>
                </c:pt>
                <c:pt idx="10009">
                  <c:v>41763.139282407406</c:v>
                </c:pt>
                <c:pt idx="10010">
                  <c:v>41763.139340277776</c:v>
                </c:pt>
                <c:pt idx="10011">
                  <c:v>41763.139398148145</c:v>
                </c:pt>
                <c:pt idx="10012">
                  <c:v>41763.139467592591</c:v>
                </c:pt>
                <c:pt idx="10013">
                  <c:v>41763.139525462961</c:v>
                </c:pt>
                <c:pt idx="10014">
                  <c:v>41763.13958333333</c:v>
                </c:pt>
                <c:pt idx="10015">
                  <c:v>41763.139652777776</c:v>
                </c:pt>
                <c:pt idx="10016">
                  <c:v>41763.139710648145</c:v>
                </c:pt>
                <c:pt idx="10017">
                  <c:v>41763.139768518522</c:v>
                </c:pt>
                <c:pt idx="10018">
                  <c:v>41763.139837962961</c:v>
                </c:pt>
                <c:pt idx="10019">
                  <c:v>41763.13989583333</c:v>
                </c:pt>
                <c:pt idx="10020">
                  <c:v>41763.139953703707</c:v>
                </c:pt>
                <c:pt idx="10021">
                  <c:v>41763.140023148146</c:v>
                </c:pt>
                <c:pt idx="10022">
                  <c:v>41763.140081018515</c:v>
                </c:pt>
                <c:pt idx="10023">
                  <c:v>41763.140138888892</c:v>
                </c:pt>
                <c:pt idx="10024">
                  <c:v>41763.140208333331</c:v>
                </c:pt>
                <c:pt idx="10025">
                  <c:v>41763.140266203707</c:v>
                </c:pt>
                <c:pt idx="10026">
                  <c:v>41763.140324074076</c:v>
                </c:pt>
                <c:pt idx="10027">
                  <c:v>41763.140381944446</c:v>
                </c:pt>
                <c:pt idx="10028">
                  <c:v>41763.140451388892</c:v>
                </c:pt>
                <c:pt idx="10029">
                  <c:v>41763.140509259261</c:v>
                </c:pt>
                <c:pt idx="10030">
                  <c:v>41763.140567129631</c:v>
                </c:pt>
                <c:pt idx="10031">
                  <c:v>41763.140636574077</c:v>
                </c:pt>
                <c:pt idx="10032">
                  <c:v>41763.140694444446</c:v>
                </c:pt>
                <c:pt idx="10033">
                  <c:v>41763.140752314815</c:v>
                </c:pt>
                <c:pt idx="10034">
                  <c:v>41763.140821759262</c:v>
                </c:pt>
                <c:pt idx="10035">
                  <c:v>41763.140879629631</c:v>
                </c:pt>
                <c:pt idx="10036">
                  <c:v>41763.1409375</c:v>
                </c:pt>
                <c:pt idx="10037">
                  <c:v>41763.141006944446</c:v>
                </c:pt>
                <c:pt idx="10038">
                  <c:v>41763.141064814816</c:v>
                </c:pt>
                <c:pt idx="10039">
                  <c:v>41763.141122685185</c:v>
                </c:pt>
                <c:pt idx="10040">
                  <c:v>41763.141180555554</c:v>
                </c:pt>
                <c:pt idx="10041">
                  <c:v>41763.141250000001</c:v>
                </c:pt>
                <c:pt idx="10042">
                  <c:v>41763.14130787037</c:v>
                </c:pt>
                <c:pt idx="10043">
                  <c:v>41763.141365740739</c:v>
                </c:pt>
                <c:pt idx="10044">
                  <c:v>41763.141435185185</c:v>
                </c:pt>
                <c:pt idx="10045">
                  <c:v>41763.141493055555</c:v>
                </c:pt>
                <c:pt idx="10046">
                  <c:v>41763.141550925924</c:v>
                </c:pt>
                <c:pt idx="10047">
                  <c:v>41763.14162037037</c:v>
                </c:pt>
                <c:pt idx="10048">
                  <c:v>41763.14167824074</c:v>
                </c:pt>
                <c:pt idx="10049">
                  <c:v>41763.141736111109</c:v>
                </c:pt>
                <c:pt idx="10050">
                  <c:v>41763.141805555555</c:v>
                </c:pt>
                <c:pt idx="10051">
                  <c:v>41763.141863425924</c:v>
                </c:pt>
                <c:pt idx="10052">
                  <c:v>41763.141921296294</c:v>
                </c:pt>
                <c:pt idx="10053">
                  <c:v>41763.141979166663</c:v>
                </c:pt>
                <c:pt idx="10054">
                  <c:v>41763.142048611109</c:v>
                </c:pt>
                <c:pt idx="10055">
                  <c:v>41763.142106481479</c:v>
                </c:pt>
                <c:pt idx="10056">
                  <c:v>41763.142164351855</c:v>
                </c:pt>
                <c:pt idx="10057">
                  <c:v>41763.142233796294</c:v>
                </c:pt>
                <c:pt idx="10058">
                  <c:v>41763.142291666663</c:v>
                </c:pt>
                <c:pt idx="10059">
                  <c:v>41763.14234953704</c:v>
                </c:pt>
                <c:pt idx="10060">
                  <c:v>41763.142418981479</c:v>
                </c:pt>
                <c:pt idx="10061">
                  <c:v>41763.142476851855</c:v>
                </c:pt>
                <c:pt idx="10062">
                  <c:v>41763.142534722225</c:v>
                </c:pt>
                <c:pt idx="10063">
                  <c:v>41763.142604166664</c:v>
                </c:pt>
                <c:pt idx="10064">
                  <c:v>41763.14266203704</c:v>
                </c:pt>
                <c:pt idx="10065">
                  <c:v>41763.14271990741</c:v>
                </c:pt>
                <c:pt idx="10066">
                  <c:v>41763.142777777779</c:v>
                </c:pt>
                <c:pt idx="10067">
                  <c:v>41763.142847222225</c:v>
                </c:pt>
                <c:pt idx="10068">
                  <c:v>41763.142905092594</c:v>
                </c:pt>
                <c:pt idx="10069">
                  <c:v>41763.142962962964</c:v>
                </c:pt>
                <c:pt idx="10070">
                  <c:v>41763.14303240741</c:v>
                </c:pt>
                <c:pt idx="10071">
                  <c:v>41763.143090277779</c:v>
                </c:pt>
                <c:pt idx="10072">
                  <c:v>41763.143148148149</c:v>
                </c:pt>
                <c:pt idx="10073">
                  <c:v>41763.143217592595</c:v>
                </c:pt>
                <c:pt idx="10074">
                  <c:v>41763.143275462964</c:v>
                </c:pt>
                <c:pt idx="10075">
                  <c:v>41763.143333333333</c:v>
                </c:pt>
                <c:pt idx="10076">
                  <c:v>41763.14340277778</c:v>
                </c:pt>
                <c:pt idx="10077">
                  <c:v>41763.143460648149</c:v>
                </c:pt>
                <c:pt idx="10078">
                  <c:v>41763.143518518518</c:v>
                </c:pt>
                <c:pt idx="10079">
                  <c:v>41763.143587962964</c:v>
                </c:pt>
                <c:pt idx="10080">
                  <c:v>41763.143645833334</c:v>
                </c:pt>
                <c:pt idx="10081">
                  <c:v>41763.143703703703</c:v>
                </c:pt>
                <c:pt idx="10082">
                  <c:v>41763.143761574072</c:v>
                </c:pt>
                <c:pt idx="10083">
                  <c:v>41763.143831018519</c:v>
                </c:pt>
                <c:pt idx="10084">
                  <c:v>41763.143888888888</c:v>
                </c:pt>
                <c:pt idx="10085">
                  <c:v>41763.143946759257</c:v>
                </c:pt>
                <c:pt idx="10086">
                  <c:v>41763.144016203703</c:v>
                </c:pt>
                <c:pt idx="10087">
                  <c:v>41763.144074074073</c:v>
                </c:pt>
                <c:pt idx="10088">
                  <c:v>41763.144131944442</c:v>
                </c:pt>
                <c:pt idx="10089">
                  <c:v>41763.144201388888</c:v>
                </c:pt>
                <c:pt idx="10090">
                  <c:v>41763.144259259258</c:v>
                </c:pt>
                <c:pt idx="10091">
                  <c:v>41763.144317129627</c:v>
                </c:pt>
                <c:pt idx="10092">
                  <c:v>41763.144386574073</c:v>
                </c:pt>
                <c:pt idx="10093">
                  <c:v>41763.144444444442</c:v>
                </c:pt>
                <c:pt idx="10094">
                  <c:v>41763.144502314812</c:v>
                </c:pt>
                <c:pt idx="10095">
                  <c:v>41763.144560185188</c:v>
                </c:pt>
                <c:pt idx="10096">
                  <c:v>41763.144629629627</c:v>
                </c:pt>
                <c:pt idx="10097">
                  <c:v>41763.144687499997</c:v>
                </c:pt>
                <c:pt idx="10098">
                  <c:v>41763.144745370373</c:v>
                </c:pt>
                <c:pt idx="10099">
                  <c:v>41763.144814814812</c:v>
                </c:pt>
                <c:pt idx="10100">
                  <c:v>41763.144872685189</c:v>
                </c:pt>
                <c:pt idx="10101">
                  <c:v>41763.144930555558</c:v>
                </c:pt>
                <c:pt idx="10102">
                  <c:v>41763.144999999997</c:v>
                </c:pt>
                <c:pt idx="10103">
                  <c:v>41763.145057870373</c:v>
                </c:pt>
                <c:pt idx="10104">
                  <c:v>41763.145115740743</c:v>
                </c:pt>
                <c:pt idx="10105">
                  <c:v>41763.145185185182</c:v>
                </c:pt>
                <c:pt idx="10106">
                  <c:v>41763.145243055558</c:v>
                </c:pt>
                <c:pt idx="10107">
                  <c:v>41763.145300925928</c:v>
                </c:pt>
                <c:pt idx="10108">
                  <c:v>41763.145358796297</c:v>
                </c:pt>
                <c:pt idx="10109">
                  <c:v>41763.145428240743</c:v>
                </c:pt>
                <c:pt idx="10110">
                  <c:v>41763.145486111112</c:v>
                </c:pt>
                <c:pt idx="10111">
                  <c:v>41763.145543981482</c:v>
                </c:pt>
                <c:pt idx="10112">
                  <c:v>41763.145613425928</c:v>
                </c:pt>
                <c:pt idx="10113">
                  <c:v>41763.145671296297</c:v>
                </c:pt>
                <c:pt idx="10114">
                  <c:v>41763.145729166667</c:v>
                </c:pt>
                <c:pt idx="10115">
                  <c:v>41763.145798611113</c:v>
                </c:pt>
                <c:pt idx="10116">
                  <c:v>41763.145856481482</c:v>
                </c:pt>
                <c:pt idx="10117">
                  <c:v>41763.145914351851</c:v>
                </c:pt>
                <c:pt idx="10118">
                  <c:v>41763.145983796298</c:v>
                </c:pt>
                <c:pt idx="10119">
                  <c:v>41763.146041666667</c:v>
                </c:pt>
                <c:pt idx="10120">
                  <c:v>41763.146099537036</c:v>
                </c:pt>
                <c:pt idx="10121">
                  <c:v>41763.146157407406</c:v>
                </c:pt>
                <c:pt idx="10122">
                  <c:v>41763.146226851852</c:v>
                </c:pt>
                <c:pt idx="10123">
                  <c:v>41763.146284722221</c:v>
                </c:pt>
                <c:pt idx="10124">
                  <c:v>41763.14634259259</c:v>
                </c:pt>
                <c:pt idx="10125">
                  <c:v>41763.146412037036</c:v>
                </c:pt>
                <c:pt idx="10126">
                  <c:v>41763.146469907406</c:v>
                </c:pt>
                <c:pt idx="10127">
                  <c:v>41763.146527777775</c:v>
                </c:pt>
                <c:pt idx="10128">
                  <c:v>41763.146597222221</c:v>
                </c:pt>
                <c:pt idx="10129">
                  <c:v>41763.146655092591</c:v>
                </c:pt>
                <c:pt idx="10130">
                  <c:v>41763.14671296296</c:v>
                </c:pt>
                <c:pt idx="10131">
                  <c:v>41763.146782407406</c:v>
                </c:pt>
                <c:pt idx="10132">
                  <c:v>41763.146840277775</c:v>
                </c:pt>
                <c:pt idx="10133">
                  <c:v>41763.146898148145</c:v>
                </c:pt>
                <c:pt idx="10134">
                  <c:v>41763.146967592591</c:v>
                </c:pt>
                <c:pt idx="10135">
                  <c:v>41763.14702546296</c:v>
                </c:pt>
                <c:pt idx="10136">
                  <c:v>41763.147083333337</c:v>
                </c:pt>
                <c:pt idx="10137">
                  <c:v>41763.147141203706</c:v>
                </c:pt>
                <c:pt idx="10138">
                  <c:v>41763.147210648145</c:v>
                </c:pt>
                <c:pt idx="10139">
                  <c:v>41763.147268518522</c:v>
                </c:pt>
                <c:pt idx="10140">
                  <c:v>41763.147326388891</c:v>
                </c:pt>
                <c:pt idx="10141">
                  <c:v>41763.14739583333</c:v>
                </c:pt>
                <c:pt idx="10142">
                  <c:v>41763.147453703707</c:v>
                </c:pt>
                <c:pt idx="10143">
                  <c:v>41763.147511574076</c:v>
                </c:pt>
                <c:pt idx="10144">
                  <c:v>41763.147581018522</c:v>
                </c:pt>
                <c:pt idx="10145">
                  <c:v>41763.147638888891</c:v>
                </c:pt>
                <c:pt idx="10146">
                  <c:v>41763.147696759261</c:v>
                </c:pt>
                <c:pt idx="10147">
                  <c:v>41763.147766203707</c:v>
                </c:pt>
                <c:pt idx="10148">
                  <c:v>41763.147824074076</c:v>
                </c:pt>
                <c:pt idx="10149">
                  <c:v>41763.147881944446</c:v>
                </c:pt>
                <c:pt idx="10150">
                  <c:v>41763.147939814815</c:v>
                </c:pt>
                <c:pt idx="10151">
                  <c:v>41763.148009259261</c:v>
                </c:pt>
                <c:pt idx="10152">
                  <c:v>41763.14806712963</c:v>
                </c:pt>
                <c:pt idx="10153">
                  <c:v>41763.148125</c:v>
                </c:pt>
                <c:pt idx="10154">
                  <c:v>41763.148194444446</c:v>
                </c:pt>
                <c:pt idx="10155">
                  <c:v>41763.148252314815</c:v>
                </c:pt>
                <c:pt idx="10156">
                  <c:v>41763.148310185185</c:v>
                </c:pt>
                <c:pt idx="10157">
                  <c:v>41763.148379629631</c:v>
                </c:pt>
                <c:pt idx="10158">
                  <c:v>41763.1484375</c:v>
                </c:pt>
                <c:pt idx="10159">
                  <c:v>41763.148495370369</c:v>
                </c:pt>
                <c:pt idx="10160">
                  <c:v>41763.148564814815</c:v>
                </c:pt>
                <c:pt idx="10161">
                  <c:v>41763.148622685185</c:v>
                </c:pt>
                <c:pt idx="10162">
                  <c:v>41763.148680555554</c:v>
                </c:pt>
                <c:pt idx="10163">
                  <c:v>41763.148738425924</c:v>
                </c:pt>
                <c:pt idx="10164">
                  <c:v>41763.14880787037</c:v>
                </c:pt>
                <c:pt idx="10165">
                  <c:v>41763.148865740739</c:v>
                </c:pt>
                <c:pt idx="10166">
                  <c:v>41763.148923611108</c:v>
                </c:pt>
                <c:pt idx="10167">
                  <c:v>41763.148993055554</c:v>
                </c:pt>
                <c:pt idx="10168">
                  <c:v>41763.149050925924</c:v>
                </c:pt>
                <c:pt idx="10169">
                  <c:v>41763.149108796293</c:v>
                </c:pt>
                <c:pt idx="10170">
                  <c:v>41763.149178240739</c:v>
                </c:pt>
                <c:pt idx="10171">
                  <c:v>41763.149236111109</c:v>
                </c:pt>
                <c:pt idx="10172">
                  <c:v>41763.149293981478</c:v>
                </c:pt>
                <c:pt idx="10173">
                  <c:v>41763.149363425924</c:v>
                </c:pt>
                <c:pt idx="10174">
                  <c:v>41763.149421296293</c:v>
                </c:pt>
                <c:pt idx="10175">
                  <c:v>41763.14947916667</c:v>
                </c:pt>
                <c:pt idx="10176">
                  <c:v>41763.149548611109</c:v>
                </c:pt>
                <c:pt idx="10177">
                  <c:v>41763.149606481478</c:v>
                </c:pt>
                <c:pt idx="10178">
                  <c:v>41763.149664351855</c:v>
                </c:pt>
                <c:pt idx="10179">
                  <c:v>41763.149722222224</c:v>
                </c:pt>
                <c:pt idx="10180">
                  <c:v>41763.149791666663</c:v>
                </c:pt>
                <c:pt idx="10181">
                  <c:v>41763.14984953704</c:v>
                </c:pt>
                <c:pt idx="10182">
                  <c:v>41763.149907407409</c:v>
                </c:pt>
                <c:pt idx="10183">
                  <c:v>41763.149976851855</c:v>
                </c:pt>
                <c:pt idx="10184">
                  <c:v>41763.150034722225</c:v>
                </c:pt>
                <c:pt idx="10185">
                  <c:v>41763.150092592594</c:v>
                </c:pt>
                <c:pt idx="10186">
                  <c:v>41763.15016203704</c:v>
                </c:pt>
                <c:pt idx="10187">
                  <c:v>41763.150219907409</c:v>
                </c:pt>
                <c:pt idx="10188">
                  <c:v>41763.150277777779</c:v>
                </c:pt>
                <c:pt idx="10189">
                  <c:v>41763.150347222225</c:v>
                </c:pt>
                <c:pt idx="10190">
                  <c:v>41763.150405092594</c:v>
                </c:pt>
                <c:pt idx="10191">
                  <c:v>41763.150462962964</c:v>
                </c:pt>
                <c:pt idx="10192">
                  <c:v>41763.150520833333</c:v>
                </c:pt>
                <c:pt idx="10193">
                  <c:v>41763.150590277779</c:v>
                </c:pt>
                <c:pt idx="10194">
                  <c:v>41763.150648148148</c:v>
                </c:pt>
                <c:pt idx="10195">
                  <c:v>41763.150706018518</c:v>
                </c:pt>
                <c:pt idx="10196">
                  <c:v>41763.150775462964</c:v>
                </c:pt>
                <c:pt idx="10197">
                  <c:v>41763.150833333333</c:v>
                </c:pt>
                <c:pt idx="10198">
                  <c:v>41763.150891203702</c:v>
                </c:pt>
                <c:pt idx="10199">
                  <c:v>41763.150960648149</c:v>
                </c:pt>
                <c:pt idx="10200">
                  <c:v>41763.151018518518</c:v>
                </c:pt>
                <c:pt idx="10201">
                  <c:v>41763.151076388887</c:v>
                </c:pt>
                <c:pt idx="10202">
                  <c:v>41763.151145833333</c:v>
                </c:pt>
                <c:pt idx="10203">
                  <c:v>41763.151203703703</c:v>
                </c:pt>
                <c:pt idx="10204">
                  <c:v>41763.151261574072</c:v>
                </c:pt>
                <c:pt idx="10205">
                  <c:v>41763.151319444441</c:v>
                </c:pt>
                <c:pt idx="10206">
                  <c:v>41763.151388888888</c:v>
                </c:pt>
                <c:pt idx="10207">
                  <c:v>41763.151446759257</c:v>
                </c:pt>
                <c:pt idx="10208">
                  <c:v>41763.151504629626</c:v>
                </c:pt>
                <c:pt idx="10209">
                  <c:v>41763.151574074072</c:v>
                </c:pt>
                <c:pt idx="10210">
                  <c:v>41763.151631944442</c:v>
                </c:pt>
                <c:pt idx="10211">
                  <c:v>41763.151689814818</c:v>
                </c:pt>
                <c:pt idx="10212">
                  <c:v>41763.151759259257</c:v>
                </c:pt>
                <c:pt idx="10213">
                  <c:v>41763.151817129627</c:v>
                </c:pt>
                <c:pt idx="10214">
                  <c:v>41763.151875000003</c:v>
                </c:pt>
                <c:pt idx="10215">
                  <c:v>41763.151944444442</c:v>
                </c:pt>
                <c:pt idx="10216">
                  <c:v>41763.152002314811</c:v>
                </c:pt>
                <c:pt idx="10217">
                  <c:v>41763.152060185188</c:v>
                </c:pt>
                <c:pt idx="10218">
                  <c:v>41763.152129629627</c:v>
                </c:pt>
                <c:pt idx="10219">
                  <c:v>41763.152187500003</c:v>
                </c:pt>
                <c:pt idx="10220">
                  <c:v>41763.152245370373</c:v>
                </c:pt>
                <c:pt idx="10221">
                  <c:v>41763.152303240742</c:v>
                </c:pt>
                <c:pt idx="10222">
                  <c:v>41763.152372685188</c:v>
                </c:pt>
                <c:pt idx="10223">
                  <c:v>41763.152430555558</c:v>
                </c:pt>
                <c:pt idx="10224">
                  <c:v>41763.152488425927</c:v>
                </c:pt>
                <c:pt idx="10225">
                  <c:v>41763.152557870373</c:v>
                </c:pt>
                <c:pt idx="10226">
                  <c:v>41763.152615740742</c:v>
                </c:pt>
                <c:pt idx="10227">
                  <c:v>41763.152673611112</c:v>
                </c:pt>
                <c:pt idx="10228">
                  <c:v>41763.152743055558</c:v>
                </c:pt>
                <c:pt idx="10229">
                  <c:v>41763.152800925927</c:v>
                </c:pt>
                <c:pt idx="10230">
                  <c:v>41763.152858796297</c:v>
                </c:pt>
                <c:pt idx="10231">
                  <c:v>41763.152928240743</c:v>
                </c:pt>
                <c:pt idx="10232">
                  <c:v>41763.152986111112</c:v>
                </c:pt>
                <c:pt idx="10233">
                  <c:v>41763.153043981481</c:v>
                </c:pt>
                <c:pt idx="10234">
                  <c:v>41763.153101851851</c:v>
                </c:pt>
                <c:pt idx="10235">
                  <c:v>41763.153171296297</c:v>
                </c:pt>
                <c:pt idx="10236">
                  <c:v>41763.153229166666</c:v>
                </c:pt>
                <c:pt idx="10237">
                  <c:v>41763.153287037036</c:v>
                </c:pt>
                <c:pt idx="10238">
                  <c:v>41763.153356481482</c:v>
                </c:pt>
                <c:pt idx="10239">
                  <c:v>41763.153414351851</c:v>
                </c:pt>
                <c:pt idx="10240">
                  <c:v>41763.15347222222</c:v>
                </c:pt>
                <c:pt idx="10241">
                  <c:v>41763.153541666667</c:v>
                </c:pt>
                <c:pt idx="10242">
                  <c:v>41763.153599537036</c:v>
                </c:pt>
                <c:pt idx="10243">
                  <c:v>41763.153657407405</c:v>
                </c:pt>
                <c:pt idx="10244">
                  <c:v>41763.153726851851</c:v>
                </c:pt>
                <c:pt idx="10245">
                  <c:v>41763.153784722221</c:v>
                </c:pt>
                <c:pt idx="10246">
                  <c:v>41763.15384259259</c:v>
                </c:pt>
                <c:pt idx="10247">
                  <c:v>41763.153900462959</c:v>
                </c:pt>
                <c:pt idx="10248">
                  <c:v>41763.153969907406</c:v>
                </c:pt>
                <c:pt idx="10249">
                  <c:v>41763.154027777775</c:v>
                </c:pt>
                <c:pt idx="10250">
                  <c:v>41763.154085648152</c:v>
                </c:pt>
                <c:pt idx="10251">
                  <c:v>41763.15415509259</c:v>
                </c:pt>
                <c:pt idx="10252">
                  <c:v>41763.15421296296</c:v>
                </c:pt>
                <c:pt idx="10253">
                  <c:v>41763.154270833336</c:v>
                </c:pt>
                <c:pt idx="10254">
                  <c:v>41763.154340277775</c:v>
                </c:pt>
                <c:pt idx="10255">
                  <c:v>41763.154398148145</c:v>
                </c:pt>
                <c:pt idx="10256">
                  <c:v>41763.154456018521</c:v>
                </c:pt>
                <c:pt idx="10257">
                  <c:v>41763.15452546296</c:v>
                </c:pt>
                <c:pt idx="10258">
                  <c:v>41763.154583333337</c:v>
                </c:pt>
                <c:pt idx="10259">
                  <c:v>41763.154641203706</c:v>
                </c:pt>
                <c:pt idx="10260">
                  <c:v>41763.154699074075</c:v>
                </c:pt>
                <c:pt idx="10261">
                  <c:v>41763.154768518521</c:v>
                </c:pt>
                <c:pt idx="10262">
                  <c:v>41763.154826388891</c:v>
                </c:pt>
                <c:pt idx="10263">
                  <c:v>41763.15488425926</c:v>
                </c:pt>
                <c:pt idx="10264">
                  <c:v>41763.154953703706</c:v>
                </c:pt>
                <c:pt idx="10265">
                  <c:v>41763.155011574076</c:v>
                </c:pt>
                <c:pt idx="10266">
                  <c:v>41763.155069444445</c:v>
                </c:pt>
                <c:pt idx="10267">
                  <c:v>41763.155138888891</c:v>
                </c:pt>
                <c:pt idx="10268">
                  <c:v>41763.15519675926</c:v>
                </c:pt>
                <c:pt idx="10269">
                  <c:v>41763.15525462963</c:v>
                </c:pt>
                <c:pt idx="10270">
                  <c:v>41763.155324074076</c:v>
                </c:pt>
                <c:pt idx="10271">
                  <c:v>41763.155381944445</c:v>
                </c:pt>
                <c:pt idx="10272">
                  <c:v>41763.155439814815</c:v>
                </c:pt>
                <c:pt idx="10273">
                  <c:v>41763.155509259261</c:v>
                </c:pt>
                <c:pt idx="10274">
                  <c:v>41763.15556712963</c:v>
                </c:pt>
                <c:pt idx="10275">
                  <c:v>41763.155624999999</c:v>
                </c:pt>
                <c:pt idx="10276">
                  <c:v>41763.155682870369</c:v>
                </c:pt>
                <c:pt idx="10277">
                  <c:v>41763.155752314815</c:v>
                </c:pt>
                <c:pt idx="10278">
                  <c:v>41763.155810185184</c:v>
                </c:pt>
                <c:pt idx="10279">
                  <c:v>41763.155868055554</c:v>
                </c:pt>
                <c:pt idx="10280">
                  <c:v>41763.1559375</c:v>
                </c:pt>
                <c:pt idx="10281">
                  <c:v>41763.155995370369</c:v>
                </c:pt>
                <c:pt idx="10282">
                  <c:v>41763.156053240738</c:v>
                </c:pt>
                <c:pt idx="10283">
                  <c:v>41763.156122685185</c:v>
                </c:pt>
                <c:pt idx="10284">
                  <c:v>41763.156180555554</c:v>
                </c:pt>
                <c:pt idx="10285">
                  <c:v>41763.156238425923</c:v>
                </c:pt>
                <c:pt idx="10286">
                  <c:v>41763.156307870369</c:v>
                </c:pt>
                <c:pt idx="10287">
                  <c:v>41763.156365740739</c:v>
                </c:pt>
                <c:pt idx="10288">
                  <c:v>41763.156423611108</c:v>
                </c:pt>
                <c:pt idx="10289">
                  <c:v>41763.156481481485</c:v>
                </c:pt>
                <c:pt idx="10290">
                  <c:v>41763.156550925924</c:v>
                </c:pt>
                <c:pt idx="10291">
                  <c:v>41763.156608796293</c:v>
                </c:pt>
                <c:pt idx="10292">
                  <c:v>41763.156666666669</c:v>
                </c:pt>
                <c:pt idx="10293">
                  <c:v>41763.156736111108</c:v>
                </c:pt>
                <c:pt idx="10294">
                  <c:v>41763.156793981485</c:v>
                </c:pt>
                <c:pt idx="10295">
                  <c:v>41763.156851851854</c:v>
                </c:pt>
                <c:pt idx="10296">
                  <c:v>41763.156921296293</c:v>
                </c:pt>
                <c:pt idx="10297">
                  <c:v>41763.15697916667</c:v>
                </c:pt>
                <c:pt idx="10298">
                  <c:v>41763.157037037039</c:v>
                </c:pt>
                <c:pt idx="10299">
                  <c:v>41763.157106481478</c:v>
                </c:pt>
                <c:pt idx="10300">
                  <c:v>41763.157164351855</c:v>
                </c:pt>
                <c:pt idx="10301">
                  <c:v>41763.157222222224</c:v>
                </c:pt>
                <c:pt idx="10302">
                  <c:v>41763.157280092593</c:v>
                </c:pt>
                <c:pt idx="10303">
                  <c:v>41763.157349537039</c:v>
                </c:pt>
                <c:pt idx="10304">
                  <c:v>41763.157407407409</c:v>
                </c:pt>
                <c:pt idx="10305">
                  <c:v>41763.157465277778</c:v>
                </c:pt>
                <c:pt idx="10306">
                  <c:v>41763.157534722224</c:v>
                </c:pt>
                <c:pt idx="10307">
                  <c:v>41763.157592592594</c:v>
                </c:pt>
                <c:pt idx="10308">
                  <c:v>41763.157650462963</c:v>
                </c:pt>
                <c:pt idx="10309">
                  <c:v>41763.157719907409</c:v>
                </c:pt>
                <c:pt idx="10310">
                  <c:v>41763.157777777778</c:v>
                </c:pt>
                <c:pt idx="10311">
                  <c:v>41763.157835648148</c:v>
                </c:pt>
                <c:pt idx="10312">
                  <c:v>41763.157905092594</c:v>
                </c:pt>
                <c:pt idx="10313">
                  <c:v>41763.157962962963</c:v>
                </c:pt>
                <c:pt idx="10314">
                  <c:v>41763.158020833333</c:v>
                </c:pt>
                <c:pt idx="10315">
                  <c:v>41763.158078703702</c:v>
                </c:pt>
                <c:pt idx="10316">
                  <c:v>41763.158148148148</c:v>
                </c:pt>
                <c:pt idx="10317">
                  <c:v>41763.158206018517</c:v>
                </c:pt>
                <c:pt idx="10318">
                  <c:v>41763.158263888887</c:v>
                </c:pt>
                <c:pt idx="10319">
                  <c:v>41763.158333333333</c:v>
                </c:pt>
                <c:pt idx="10320">
                  <c:v>41763.158391203702</c:v>
                </c:pt>
                <c:pt idx="10321">
                  <c:v>41763.158449074072</c:v>
                </c:pt>
                <c:pt idx="10322">
                  <c:v>41763.158518518518</c:v>
                </c:pt>
                <c:pt idx="10323">
                  <c:v>41763.158576388887</c:v>
                </c:pt>
                <c:pt idx="10324">
                  <c:v>41763.158634259256</c:v>
                </c:pt>
                <c:pt idx="10325">
                  <c:v>41763.158703703702</c:v>
                </c:pt>
                <c:pt idx="10326">
                  <c:v>41763.158761574072</c:v>
                </c:pt>
                <c:pt idx="10327">
                  <c:v>41763.158819444441</c:v>
                </c:pt>
                <c:pt idx="10328">
                  <c:v>41763.158888888887</c:v>
                </c:pt>
                <c:pt idx="10329">
                  <c:v>41763.158946759257</c:v>
                </c:pt>
                <c:pt idx="10330">
                  <c:v>41763.159004629626</c:v>
                </c:pt>
                <c:pt idx="10331">
                  <c:v>41763.159062500003</c:v>
                </c:pt>
                <c:pt idx="10332">
                  <c:v>41763.159131944441</c:v>
                </c:pt>
                <c:pt idx="10333">
                  <c:v>41763.159189814818</c:v>
                </c:pt>
                <c:pt idx="10334">
                  <c:v>41763.159247685187</c:v>
                </c:pt>
                <c:pt idx="10335">
                  <c:v>41763.159317129626</c:v>
                </c:pt>
                <c:pt idx="10336">
                  <c:v>41763.159375000003</c:v>
                </c:pt>
                <c:pt idx="10337">
                  <c:v>41763.159432870372</c:v>
                </c:pt>
                <c:pt idx="10338">
                  <c:v>41763.159502314818</c:v>
                </c:pt>
                <c:pt idx="10339">
                  <c:v>41763.159560185188</c:v>
                </c:pt>
                <c:pt idx="10340">
                  <c:v>41763.159618055557</c:v>
                </c:pt>
                <c:pt idx="10341">
                  <c:v>41763.159687500003</c:v>
                </c:pt>
                <c:pt idx="10342">
                  <c:v>41763.159745370373</c:v>
                </c:pt>
                <c:pt idx="10343">
                  <c:v>41763.159803240742</c:v>
                </c:pt>
                <c:pt idx="10344">
                  <c:v>41763.159861111111</c:v>
                </c:pt>
                <c:pt idx="10345">
                  <c:v>41763.159930555557</c:v>
                </c:pt>
                <c:pt idx="10346">
                  <c:v>41763.159988425927</c:v>
                </c:pt>
                <c:pt idx="10347">
                  <c:v>41763.160046296296</c:v>
                </c:pt>
                <c:pt idx="10348">
                  <c:v>41763.160115740742</c:v>
                </c:pt>
                <c:pt idx="10349">
                  <c:v>41763.160173611112</c:v>
                </c:pt>
                <c:pt idx="10350">
                  <c:v>41763.160231481481</c:v>
                </c:pt>
                <c:pt idx="10351">
                  <c:v>41763.160300925927</c:v>
                </c:pt>
                <c:pt idx="10352">
                  <c:v>41763.160358796296</c:v>
                </c:pt>
                <c:pt idx="10353">
                  <c:v>41763.160416666666</c:v>
                </c:pt>
                <c:pt idx="10354">
                  <c:v>41763.160486111112</c:v>
                </c:pt>
                <c:pt idx="10355">
                  <c:v>41763.160543981481</c:v>
                </c:pt>
                <c:pt idx="10356">
                  <c:v>41763.160601851851</c:v>
                </c:pt>
                <c:pt idx="10357">
                  <c:v>41763.16065972222</c:v>
                </c:pt>
                <c:pt idx="10358">
                  <c:v>41763.160729166666</c:v>
                </c:pt>
                <c:pt idx="10359">
                  <c:v>41763.160787037035</c:v>
                </c:pt>
                <c:pt idx="10360">
                  <c:v>41763.160844907405</c:v>
                </c:pt>
                <c:pt idx="10361">
                  <c:v>41763.160914351851</c:v>
                </c:pt>
                <c:pt idx="10362">
                  <c:v>41763.16097222222</c:v>
                </c:pt>
                <c:pt idx="10363">
                  <c:v>41763.161030092589</c:v>
                </c:pt>
                <c:pt idx="10364">
                  <c:v>41763.161099537036</c:v>
                </c:pt>
                <c:pt idx="10365">
                  <c:v>41763.161157407405</c:v>
                </c:pt>
                <c:pt idx="10366">
                  <c:v>41763.161215277774</c:v>
                </c:pt>
                <c:pt idx="10367">
                  <c:v>41763.16128472222</c:v>
                </c:pt>
                <c:pt idx="10368">
                  <c:v>41763.16134259259</c:v>
                </c:pt>
                <c:pt idx="10369">
                  <c:v>41763.161400462966</c:v>
                </c:pt>
                <c:pt idx="10370">
                  <c:v>41763.161469907405</c:v>
                </c:pt>
                <c:pt idx="10371">
                  <c:v>41763.161527777775</c:v>
                </c:pt>
                <c:pt idx="10372">
                  <c:v>41763.161585648151</c:v>
                </c:pt>
                <c:pt idx="10373">
                  <c:v>41763.161643518521</c:v>
                </c:pt>
                <c:pt idx="10374">
                  <c:v>41763.161712962959</c:v>
                </c:pt>
                <c:pt idx="10375">
                  <c:v>41763.161770833336</c:v>
                </c:pt>
                <c:pt idx="10376">
                  <c:v>41763.161828703705</c:v>
                </c:pt>
                <c:pt idx="10377">
                  <c:v>41763.161898148152</c:v>
                </c:pt>
                <c:pt idx="10378">
                  <c:v>41763.161956018521</c:v>
                </c:pt>
                <c:pt idx="10379">
                  <c:v>41763.16201388889</c:v>
                </c:pt>
                <c:pt idx="10380">
                  <c:v>41763.162083333336</c:v>
                </c:pt>
                <c:pt idx="10381">
                  <c:v>41763.162141203706</c:v>
                </c:pt>
                <c:pt idx="10382">
                  <c:v>41763.162199074075</c:v>
                </c:pt>
                <c:pt idx="10383">
                  <c:v>41763.162268518521</c:v>
                </c:pt>
                <c:pt idx="10384">
                  <c:v>41763.162326388891</c:v>
                </c:pt>
                <c:pt idx="10385">
                  <c:v>41763.16238425926</c:v>
                </c:pt>
                <c:pt idx="10386">
                  <c:v>41763.162442129629</c:v>
                </c:pt>
                <c:pt idx="10387">
                  <c:v>41763.162511574075</c:v>
                </c:pt>
                <c:pt idx="10388">
                  <c:v>41763.162569444445</c:v>
                </c:pt>
                <c:pt idx="10389">
                  <c:v>41763.162627314814</c:v>
                </c:pt>
                <c:pt idx="10390">
                  <c:v>41763.16269675926</c:v>
                </c:pt>
                <c:pt idx="10391">
                  <c:v>41763.162754629629</c:v>
                </c:pt>
                <c:pt idx="10392">
                  <c:v>41763.162812499999</c:v>
                </c:pt>
                <c:pt idx="10393">
                  <c:v>41763.162881944445</c:v>
                </c:pt>
                <c:pt idx="10394">
                  <c:v>41763.162939814814</c:v>
                </c:pt>
                <c:pt idx="10395">
                  <c:v>41763.162997685184</c:v>
                </c:pt>
                <c:pt idx="10396">
                  <c:v>41763.16306712963</c:v>
                </c:pt>
                <c:pt idx="10397">
                  <c:v>41763.163124999999</c:v>
                </c:pt>
                <c:pt idx="10398">
                  <c:v>41763.163182870368</c:v>
                </c:pt>
                <c:pt idx="10399">
                  <c:v>41763.163240740738</c:v>
                </c:pt>
                <c:pt idx="10400">
                  <c:v>41763.163310185184</c:v>
                </c:pt>
                <c:pt idx="10401">
                  <c:v>41763.163368055553</c:v>
                </c:pt>
                <c:pt idx="10402">
                  <c:v>41763.163425925923</c:v>
                </c:pt>
                <c:pt idx="10403">
                  <c:v>41763.163495370369</c:v>
                </c:pt>
                <c:pt idx="10404">
                  <c:v>41763.163553240738</c:v>
                </c:pt>
                <c:pt idx="10405">
                  <c:v>41763.163611111115</c:v>
                </c:pt>
                <c:pt idx="10406">
                  <c:v>41763.163680555554</c:v>
                </c:pt>
                <c:pt idx="10407">
                  <c:v>41763.163738425923</c:v>
                </c:pt>
                <c:pt idx="10408">
                  <c:v>41763.1637962963</c:v>
                </c:pt>
                <c:pt idx="10409">
                  <c:v>41763.163865740738</c:v>
                </c:pt>
                <c:pt idx="10410">
                  <c:v>41763.163923611108</c:v>
                </c:pt>
                <c:pt idx="10411">
                  <c:v>41763.163981481484</c:v>
                </c:pt>
                <c:pt idx="10412">
                  <c:v>41763.164039351854</c:v>
                </c:pt>
                <c:pt idx="10413">
                  <c:v>41763.1641087963</c:v>
                </c:pt>
                <c:pt idx="10414">
                  <c:v>41763.164166666669</c:v>
                </c:pt>
                <c:pt idx="10415">
                  <c:v>41763.164224537039</c:v>
                </c:pt>
                <c:pt idx="10416">
                  <c:v>41763.164293981485</c:v>
                </c:pt>
                <c:pt idx="10417">
                  <c:v>41763.164351851854</c:v>
                </c:pt>
                <c:pt idx="10418">
                  <c:v>41763.164409722223</c:v>
                </c:pt>
                <c:pt idx="10419">
                  <c:v>41763.164479166669</c:v>
                </c:pt>
                <c:pt idx="10420">
                  <c:v>41763.164537037039</c:v>
                </c:pt>
                <c:pt idx="10421">
                  <c:v>41763.164594907408</c:v>
                </c:pt>
                <c:pt idx="10422">
                  <c:v>41763.164664351854</c:v>
                </c:pt>
                <c:pt idx="10423">
                  <c:v>41763.164722222224</c:v>
                </c:pt>
                <c:pt idx="10424">
                  <c:v>41763.164780092593</c:v>
                </c:pt>
                <c:pt idx="10425">
                  <c:v>41763.164849537039</c:v>
                </c:pt>
                <c:pt idx="10426">
                  <c:v>41763.164907407408</c:v>
                </c:pt>
                <c:pt idx="10427">
                  <c:v>41763.164965277778</c:v>
                </c:pt>
                <c:pt idx="10428">
                  <c:v>41763.165023148147</c:v>
                </c:pt>
                <c:pt idx="10429">
                  <c:v>41763.165092592593</c:v>
                </c:pt>
                <c:pt idx="10430">
                  <c:v>41763.165150462963</c:v>
                </c:pt>
                <c:pt idx="10431">
                  <c:v>41763.165208333332</c:v>
                </c:pt>
                <c:pt idx="10432">
                  <c:v>41763.165277777778</c:v>
                </c:pt>
                <c:pt idx="10433">
                  <c:v>41763.165335648147</c:v>
                </c:pt>
                <c:pt idx="10434">
                  <c:v>41763.165393518517</c:v>
                </c:pt>
                <c:pt idx="10435">
                  <c:v>41763.165462962963</c:v>
                </c:pt>
                <c:pt idx="10436">
                  <c:v>41763.165520833332</c:v>
                </c:pt>
                <c:pt idx="10437">
                  <c:v>41763.165578703702</c:v>
                </c:pt>
                <c:pt idx="10438">
                  <c:v>41763.165648148148</c:v>
                </c:pt>
                <c:pt idx="10439">
                  <c:v>41763.165706018517</c:v>
                </c:pt>
                <c:pt idx="10440">
                  <c:v>41763.165763888886</c:v>
                </c:pt>
                <c:pt idx="10441">
                  <c:v>41763.165821759256</c:v>
                </c:pt>
                <c:pt idx="10442">
                  <c:v>41763.165891203702</c:v>
                </c:pt>
                <c:pt idx="10443">
                  <c:v>41763.165949074071</c:v>
                </c:pt>
                <c:pt idx="10444">
                  <c:v>41763.166006944448</c:v>
                </c:pt>
                <c:pt idx="10445">
                  <c:v>41763.166076388887</c:v>
                </c:pt>
                <c:pt idx="10446">
                  <c:v>41763.166134259256</c:v>
                </c:pt>
                <c:pt idx="10447">
                  <c:v>41763.166192129633</c:v>
                </c:pt>
                <c:pt idx="10448">
                  <c:v>41763.166261574072</c:v>
                </c:pt>
                <c:pt idx="10449">
                  <c:v>41763.166319444441</c:v>
                </c:pt>
                <c:pt idx="10450">
                  <c:v>41763.166377314818</c:v>
                </c:pt>
                <c:pt idx="10451">
                  <c:v>41763.166446759256</c:v>
                </c:pt>
                <c:pt idx="10452">
                  <c:v>41763.166504629633</c:v>
                </c:pt>
                <c:pt idx="10453">
                  <c:v>41763.166562500002</c:v>
                </c:pt>
                <c:pt idx="10454">
                  <c:v>41763.166620370372</c:v>
                </c:pt>
                <c:pt idx="10455">
                  <c:v>41763.166689814818</c:v>
                </c:pt>
                <c:pt idx="10456">
                  <c:v>41763.166747685187</c:v>
                </c:pt>
                <c:pt idx="10457">
                  <c:v>41763.166805555556</c:v>
                </c:pt>
                <c:pt idx="10458">
                  <c:v>41763.166875000003</c:v>
                </c:pt>
                <c:pt idx="10459">
                  <c:v>41763.166932870372</c:v>
                </c:pt>
                <c:pt idx="10460">
                  <c:v>41763.166990740741</c:v>
                </c:pt>
                <c:pt idx="10461">
                  <c:v>41763.167060185187</c:v>
                </c:pt>
                <c:pt idx="10462">
                  <c:v>41763.167118055557</c:v>
                </c:pt>
                <c:pt idx="10463">
                  <c:v>41763.167175925926</c:v>
                </c:pt>
                <c:pt idx="10464">
                  <c:v>41763.167245370372</c:v>
                </c:pt>
                <c:pt idx="10465">
                  <c:v>41763.167303240742</c:v>
                </c:pt>
                <c:pt idx="10466">
                  <c:v>41763.167361111111</c:v>
                </c:pt>
                <c:pt idx="10467">
                  <c:v>41763.167430555557</c:v>
                </c:pt>
                <c:pt idx="10468">
                  <c:v>41763.167488425926</c:v>
                </c:pt>
                <c:pt idx="10469">
                  <c:v>41763.167546296296</c:v>
                </c:pt>
                <c:pt idx="10470">
                  <c:v>41763.167604166665</c:v>
                </c:pt>
                <c:pt idx="10471">
                  <c:v>41763.167673611111</c:v>
                </c:pt>
                <c:pt idx="10472">
                  <c:v>41763.167731481481</c:v>
                </c:pt>
                <c:pt idx="10473">
                  <c:v>41763.16778935185</c:v>
                </c:pt>
                <c:pt idx="10474">
                  <c:v>41763.167858796296</c:v>
                </c:pt>
                <c:pt idx="10475">
                  <c:v>41763.167916666665</c:v>
                </c:pt>
                <c:pt idx="10476">
                  <c:v>41763.167974537035</c:v>
                </c:pt>
                <c:pt idx="10477">
                  <c:v>41763.168043981481</c:v>
                </c:pt>
                <c:pt idx="10478">
                  <c:v>41763.16810185185</c:v>
                </c:pt>
                <c:pt idx="10479">
                  <c:v>41763.16815972222</c:v>
                </c:pt>
                <c:pt idx="10480">
                  <c:v>41763.168229166666</c:v>
                </c:pt>
                <c:pt idx="10481">
                  <c:v>41763.168287037035</c:v>
                </c:pt>
                <c:pt idx="10482">
                  <c:v>41763.168344907404</c:v>
                </c:pt>
                <c:pt idx="10483">
                  <c:v>41763.168402777781</c:v>
                </c:pt>
                <c:pt idx="10484">
                  <c:v>41763.16847222222</c:v>
                </c:pt>
                <c:pt idx="10485">
                  <c:v>41763.168530092589</c:v>
                </c:pt>
                <c:pt idx="10486">
                  <c:v>41763.168587962966</c:v>
                </c:pt>
                <c:pt idx="10487">
                  <c:v>41763.168657407405</c:v>
                </c:pt>
                <c:pt idx="10488">
                  <c:v>41763.168715277781</c:v>
                </c:pt>
                <c:pt idx="10489">
                  <c:v>41763.168773148151</c:v>
                </c:pt>
                <c:pt idx="10490">
                  <c:v>41763.168842592589</c:v>
                </c:pt>
                <c:pt idx="10491">
                  <c:v>41763.168900462966</c:v>
                </c:pt>
                <c:pt idx="10492">
                  <c:v>41763.168958333335</c:v>
                </c:pt>
                <c:pt idx="10493">
                  <c:v>41763.169027777774</c:v>
                </c:pt>
                <c:pt idx="10494">
                  <c:v>41763.169085648151</c:v>
                </c:pt>
                <c:pt idx="10495">
                  <c:v>41763.16914351852</c:v>
                </c:pt>
                <c:pt idx="10496">
                  <c:v>41763.16920138889</c:v>
                </c:pt>
                <c:pt idx="10497">
                  <c:v>41763.169270833336</c:v>
                </c:pt>
                <c:pt idx="10498">
                  <c:v>41763.169328703705</c:v>
                </c:pt>
                <c:pt idx="10499">
                  <c:v>41763.169386574074</c:v>
                </c:pt>
                <c:pt idx="10500">
                  <c:v>41763.169456018521</c:v>
                </c:pt>
                <c:pt idx="10501">
                  <c:v>41763.16951388889</c:v>
                </c:pt>
                <c:pt idx="10502">
                  <c:v>41763.169571759259</c:v>
                </c:pt>
                <c:pt idx="10503">
                  <c:v>41763.169641203705</c:v>
                </c:pt>
                <c:pt idx="10504">
                  <c:v>41763.169699074075</c:v>
                </c:pt>
                <c:pt idx="10505">
                  <c:v>41763.169756944444</c:v>
                </c:pt>
                <c:pt idx="10506">
                  <c:v>41763.16982638889</c:v>
                </c:pt>
                <c:pt idx="10507">
                  <c:v>41763.16988425926</c:v>
                </c:pt>
                <c:pt idx="10508">
                  <c:v>41763.169942129629</c:v>
                </c:pt>
                <c:pt idx="10509">
                  <c:v>41763.17</c:v>
                </c:pt>
                <c:pt idx="10510">
                  <c:v>41763.170069444444</c:v>
                </c:pt>
                <c:pt idx="10511">
                  <c:v>41763.170127314814</c:v>
                </c:pt>
                <c:pt idx="10512">
                  <c:v>41763.170185185183</c:v>
                </c:pt>
                <c:pt idx="10513">
                  <c:v>41763.170254629629</c:v>
                </c:pt>
                <c:pt idx="10514">
                  <c:v>41763.170312499999</c:v>
                </c:pt>
                <c:pt idx="10515">
                  <c:v>41763.170370370368</c:v>
                </c:pt>
                <c:pt idx="10516">
                  <c:v>41763.170439814814</c:v>
                </c:pt>
                <c:pt idx="10517">
                  <c:v>41763.170497685183</c:v>
                </c:pt>
                <c:pt idx="10518">
                  <c:v>41763.170555555553</c:v>
                </c:pt>
                <c:pt idx="10519">
                  <c:v>41763.170624999999</c:v>
                </c:pt>
                <c:pt idx="10520">
                  <c:v>41763.170682870368</c:v>
                </c:pt>
                <c:pt idx="10521">
                  <c:v>41763.170740740738</c:v>
                </c:pt>
                <c:pt idx="10522">
                  <c:v>41763.170810185184</c:v>
                </c:pt>
                <c:pt idx="10523">
                  <c:v>41763.170868055553</c:v>
                </c:pt>
                <c:pt idx="10524">
                  <c:v>41763.170925925922</c:v>
                </c:pt>
                <c:pt idx="10525">
                  <c:v>41763.170983796299</c:v>
                </c:pt>
                <c:pt idx="10526">
                  <c:v>41763.171053240738</c:v>
                </c:pt>
                <c:pt idx="10527">
                  <c:v>41763.171111111114</c:v>
                </c:pt>
                <c:pt idx="10528">
                  <c:v>41763.171168981484</c:v>
                </c:pt>
                <c:pt idx="10529">
                  <c:v>41763.171238425923</c:v>
                </c:pt>
                <c:pt idx="10530">
                  <c:v>41763.171296296299</c:v>
                </c:pt>
                <c:pt idx="10531">
                  <c:v>41763.171354166669</c:v>
                </c:pt>
                <c:pt idx="10532">
                  <c:v>41763.171423611115</c:v>
                </c:pt>
                <c:pt idx="10533">
                  <c:v>41763.171481481484</c:v>
                </c:pt>
                <c:pt idx="10534">
                  <c:v>41763.171539351853</c:v>
                </c:pt>
                <c:pt idx="10535">
                  <c:v>41763.1716087963</c:v>
                </c:pt>
                <c:pt idx="10536">
                  <c:v>41763.171666666669</c:v>
                </c:pt>
                <c:pt idx="10537">
                  <c:v>41763.171724537038</c:v>
                </c:pt>
                <c:pt idx="10538">
                  <c:v>41763.171782407408</c:v>
                </c:pt>
                <c:pt idx="10539">
                  <c:v>41763.171851851854</c:v>
                </c:pt>
                <c:pt idx="10540">
                  <c:v>41763.171909722223</c:v>
                </c:pt>
                <c:pt idx="10541">
                  <c:v>41763.171967592592</c:v>
                </c:pt>
                <c:pt idx="10542">
                  <c:v>41763.172037037039</c:v>
                </c:pt>
                <c:pt idx="10543">
                  <c:v>41763.172094907408</c:v>
                </c:pt>
                <c:pt idx="10544">
                  <c:v>41763.172152777777</c:v>
                </c:pt>
                <c:pt idx="10545">
                  <c:v>41763.172222222223</c:v>
                </c:pt>
                <c:pt idx="10546">
                  <c:v>41763.172280092593</c:v>
                </c:pt>
                <c:pt idx="10547">
                  <c:v>41763.172337962962</c:v>
                </c:pt>
                <c:pt idx="10548">
                  <c:v>41763.172407407408</c:v>
                </c:pt>
                <c:pt idx="10549">
                  <c:v>41763.172465277778</c:v>
                </c:pt>
                <c:pt idx="10550">
                  <c:v>41763.172523148147</c:v>
                </c:pt>
                <c:pt idx="10551">
                  <c:v>41763.172581018516</c:v>
                </c:pt>
                <c:pt idx="10552">
                  <c:v>41763.172650462962</c:v>
                </c:pt>
                <c:pt idx="10553">
                  <c:v>41763.172708333332</c:v>
                </c:pt>
                <c:pt idx="10554">
                  <c:v>41763.172766203701</c:v>
                </c:pt>
                <c:pt idx="10555">
                  <c:v>41763.172835648147</c:v>
                </c:pt>
                <c:pt idx="10556">
                  <c:v>41763.172893518517</c:v>
                </c:pt>
                <c:pt idx="10557">
                  <c:v>41763.172951388886</c:v>
                </c:pt>
                <c:pt idx="10558">
                  <c:v>41763.173020833332</c:v>
                </c:pt>
                <c:pt idx="10559">
                  <c:v>41763.173078703701</c:v>
                </c:pt>
                <c:pt idx="10560">
                  <c:v>41763.173136574071</c:v>
                </c:pt>
                <c:pt idx="10561">
                  <c:v>41763.173206018517</c:v>
                </c:pt>
                <c:pt idx="10562">
                  <c:v>41763.173263888886</c:v>
                </c:pt>
                <c:pt idx="10563">
                  <c:v>41763.173321759263</c:v>
                </c:pt>
                <c:pt idx="10564">
                  <c:v>41763.173391203702</c:v>
                </c:pt>
                <c:pt idx="10565">
                  <c:v>41763.173449074071</c:v>
                </c:pt>
                <c:pt idx="10566">
                  <c:v>41763.173506944448</c:v>
                </c:pt>
                <c:pt idx="10567">
                  <c:v>41763.173564814817</c:v>
                </c:pt>
                <c:pt idx="10568">
                  <c:v>41763.173634259256</c:v>
                </c:pt>
                <c:pt idx="10569">
                  <c:v>41763.173692129632</c:v>
                </c:pt>
                <c:pt idx="10570">
                  <c:v>41763.173750000002</c:v>
                </c:pt>
                <c:pt idx="10571">
                  <c:v>41763.173819444448</c:v>
                </c:pt>
                <c:pt idx="10572">
                  <c:v>41763.173877314817</c:v>
                </c:pt>
                <c:pt idx="10573">
                  <c:v>41763.173935185187</c:v>
                </c:pt>
                <c:pt idx="10574">
                  <c:v>41763.174004629633</c:v>
                </c:pt>
                <c:pt idx="10575">
                  <c:v>41763.174062500002</c:v>
                </c:pt>
                <c:pt idx="10576">
                  <c:v>41763.174120370371</c:v>
                </c:pt>
                <c:pt idx="10577">
                  <c:v>41763.174189814818</c:v>
                </c:pt>
                <c:pt idx="10578">
                  <c:v>41763.174247685187</c:v>
                </c:pt>
                <c:pt idx="10579">
                  <c:v>41763.174305555556</c:v>
                </c:pt>
                <c:pt idx="10580">
                  <c:v>41763.174363425926</c:v>
                </c:pt>
                <c:pt idx="10581">
                  <c:v>41763.174432870372</c:v>
                </c:pt>
                <c:pt idx="10582">
                  <c:v>41763.174490740741</c:v>
                </c:pt>
                <c:pt idx="10583">
                  <c:v>41763.17454861111</c:v>
                </c:pt>
                <c:pt idx="10584">
                  <c:v>41763.174618055556</c:v>
                </c:pt>
                <c:pt idx="10585">
                  <c:v>41763.174675925926</c:v>
                </c:pt>
                <c:pt idx="10586">
                  <c:v>41763.174733796295</c:v>
                </c:pt>
                <c:pt idx="10587">
                  <c:v>41763.174803240741</c:v>
                </c:pt>
                <c:pt idx="10588">
                  <c:v>41763.174861111111</c:v>
                </c:pt>
                <c:pt idx="10589">
                  <c:v>41763.17491898148</c:v>
                </c:pt>
                <c:pt idx="10590">
                  <c:v>41763.174988425926</c:v>
                </c:pt>
                <c:pt idx="10591">
                  <c:v>41763.175046296295</c:v>
                </c:pt>
                <c:pt idx="10592">
                  <c:v>41763.175104166665</c:v>
                </c:pt>
                <c:pt idx="10593">
                  <c:v>41763.175162037034</c:v>
                </c:pt>
                <c:pt idx="10594">
                  <c:v>41763.17523148148</c:v>
                </c:pt>
                <c:pt idx="10595">
                  <c:v>41763.17528935185</c:v>
                </c:pt>
                <c:pt idx="10596">
                  <c:v>41763.175347222219</c:v>
                </c:pt>
                <c:pt idx="10597">
                  <c:v>41763.175416666665</c:v>
                </c:pt>
                <c:pt idx="10598">
                  <c:v>41763.175474537034</c:v>
                </c:pt>
                <c:pt idx="10599">
                  <c:v>41763.175532407404</c:v>
                </c:pt>
                <c:pt idx="10600">
                  <c:v>41763.17560185185</c:v>
                </c:pt>
                <c:pt idx="10601">
                  <c:v>41763.175659722219</c:v>
                </c:pt>
                <c:pt idx="10602">
                  <c:v>41763.175717592596</c:v>
                </c:pt>
                <c:pt idx="10603">
                  <c:v>41763.175787037035</c:v>
                </c:pt>
                <c:pt idx="10604">
                  <c:v>41763.175844907404</c:v>
                </c:pt>
                <c:pt idx="10605">
                  <c:v>41763.175902777781</c:v>
                </c:pt>
                <c:pt idx="10606">
                  <c:v>41763.17597222222</c:v>
                </c:pt>
                <c:pt idx="10607">
                  <c:v>41763.176030092596</c:v>
                </c:pt>
                <c:pt idx="10608">
                  <c:v>41763.176087962966</c:v>
                </c:pt>
                <c:pt idx="10609">
                  <c:v>41763.176145833335</c:v>
                </c:pt>
                <c:pt idx="10610">
                  <c:v>41763.176215277781</c:v>
                </c:pt>
                <c:pt idx="10611">
                  <c:v>41763.17627314815</c:v>
                </c:pt>
                <c:pt idx="10612">
                  <c:v>41763.17633101852</c:v>
                </c:pt>
                <c:pt idx="10613">
                  <c:v>41763.176400462966</c:v>
                </c:pt>
                <c:pt idx="10614">
                  <c:v>41763.176458333335</c:v>
                </c:pt>
                <c:pt idx="10615">
                  <c:v>41763.176516203705</c:v>
                </c:pt>
                <c:pt idx="10616">
                  <c:v>41763.176585648151</c:v>
                </c:pt>
                <c:pt idx="10617">
                  <c:v>41763.17664351852</c:v>
                </c:pt>
                <c:pt idx="10618">
                  <c:v>41763.176701388889</c:v>
                </c:pt>
                <c:pt idx="10619">
                  <c:v>41763.176770833335</c:v>
                </c:pt>
                <c:pt idx="10620">
                  <c:v>41763.176828703705</c:v>
                </c:pt>
                <c:pt idx="10621">
                  <c:v>41763.176886574074</c:v>
                </c:pt>
                <c:pt idx="10622">
                  <c:v>41763.176944444444</c:v>
                </c:pt>
                <c:pt idx="10623">
                  <c:v>41763.17701388889</c:v>
                </c:pt>
                <c:pt idx="10624">
                  <c:v>41763.177071759259</c:v>
                </c:pt>
                <c:pt idx="10625">
                  <c:v>41763.177129629628</c:v>
                </c:pt>
                <c:pt idx="10626">
                  <c:v>41763.177199074074</c:v>
                </c:pt>
                <c:pt idx="10627">
                  <c:v>41763.177256944444</c:v>
                </c:pt>
                <c:pt idx="10628">
                  <c:v>41763.177314814813</c:v>
                </c:pt>
                <c:pt idx="10629">
                  <c:v>41763.177384259259</c:v>
                </c:pt>
                <c:pt idx="10630">
                  <c:v>41763.177442129629</c:v>
                </c:pt>
                <c:pt idx="10631">
                  <c:v>41763.177499999998</c:v>
                </c:pt>
                <c:pt idx="10632">
                  <c:v>41763.177569444444</c:v>
                </c:pt>
                <c:pt idx="10633">
                  <c:v>41763.177627314813</c:v>
                </c:pt>
                <c:pt idx="10634">
                  <c:v>41763.177685185183</c:v>
                </c:pt>
                <c:pt idx="10635">
                  <c:v>41763.177743055552</c:v>
                </c:pt>
                <c:pt idx="10636">
                  <c:v>41763.177812499998</c:v>
                </c:pt>
                <c:pt idx="10637">
                  <c:v>41763.177870370368</c:v>
                </c:pt>
                <c:pt idx="10638">
                  <c:v>41763.177928240744</c:v>
                </c:pt>
                <c:pt idx="10639">
                  <c:v>41763.177997685183</c:v>
                </c:pt>
                <c:pt idx="10640">
                  <c:v>41763.178055555552</c:v>
                </c:pt>
                <c:pt idx="10641">
                  <c:v>41763.178113425929</c:v>
                </c:pt>
                <c:pt idx="10642">
                  <c:v>41763.178182870368</c:v>
                </c:pt>
                <c:pt idx="10643">
                  <c:v>41763.178240740737</c:v>
                </c:pt>
                <c:pt idx="10644">
                  <c:v>41763.178298611114</c:v>
                </c:pt>
                <c:pt idx="10645">
                  <c:v>41763.178368055553</c:v>
                </c:pt>
                <c:pt idx="10646">
                  <c:v>41763.178425925929</c:v>
                </c:pt>
                <c:pt idx="10647">
                  <c:v>41763.178483796299</c:v>
                </c:pt>
                <c:pt idx="10648">
                  <c:v>41763.178541666668</c:v>
                </c:pt>
                <c:pt idx="10649">
                  <c:v>41763.178611111114</c:v>
                </c:pt>
                <c:pt idx="10650">
                  <c:v>41763.178668981483</c:v>
                </c:pt>
                <c:pt idx="10651">
                  <c:v>41763.178726851853</c:v>
                </c:pt>
                <c:pt idx="10652">
                  <c:v>41763.178796296299</c:v>
                </c:pt>
                <c:pt idx="10653">
                  <c:v>41763.178854166668</c:v>
                </c:pt>
                <c:pt idx="10654">
                  <c:v>41763.178912037038</c:v>
                </c:pt>
                <c:pt idx="10655">
                  <c:v>41763.178981481484</c:v>
                </c:pt>
                <c:pt idx="10656">
                  <c:v>41763.179039351853</c:v>
                </c:pt>
                <c:pt idx="10657">
                  <c:v>41763.179097222222</c:v>
                </c:pt>
                <c:pt idx="10658">
                  <c:v>41763.179166666669</c:v>
                </c:pt>
                <c:pt idx="10659">
                  <c:v>41763.179224537038</c:v>
                </c:pt>
                <c:pt idx="10660">
                  <c:v>41763.179282407407</c:v>
                </c:pt>
                <c:pt idx="10661">
                  <c:v>41763.179351851853</c:v>
                </c:pt>
                <c:pt idx="10662">
                  <c:v>41763.179409722223</c:v>
                </c:pt>
                <c:pt idx="10663">
                  <c:v>41763.179467592592</c:v>
                </c:pt>
                <c:pt idx="10664">
                  <c:v>41763.179525462961</c:v>
                </c:pt>
                <c:pt idx="10665">
                  <c:v>41763.179594907408</c:v>
                </c:pt>
                <c:pt idx="10666">
                  <c:v>41763.179652777777</c:v>
                </c:pt>
                <c:pt idx="10667">
                  <c:v>41763.179710648146</c:v>
                </c:pt>
                <c:pt idx="10668">
                  <c:v>41763.179780092592</c:v>
                </c:pt>
                <c:pt idx="10669">
                  <c:v>41763.179837962962</c:v>
                </c:pt>
                <c:pt idx="10670">
                  <c:v>41763.179895833331</c:v>
                </c:pt>
                <c:pt idx="10671">
                  <c:v>41763.179965277777</c:v>
                </c:pt>
                <c:pt idx="10672">
                  <c:v>41763.180023148147</c:v>
                </c:pt>
                <c:pt idx="10673">
                  <c:v>41763.180081018516</c:v>
                </c:pt>
                <c:pt idx="10674">
                  <c:v>41763.180150462962</c:v>
                </c:pt>
                <c:pt idx="10675">
                  <c:v>41763.180208333331</c:v>
                </c:pt>
                <c:pt idx="10676">
                  <c:v>41763.180266203701</c:v>
                </c:pt>
                <c:pt idx="10677">
                  <c:v>41763.180324074077</c:v>
                </c:pt>
                <c:pt idx="10678">
                  <c:v>41763.180393518516</c:v>
                </c:pt>
                <c:pt idx="10679">
                  <c:v>41763.180451388886</c:v>
                </c:pt>
                <c:pt idx="10680">
                  <c:v>41763.180509259262</c:v>
                </c:pt>
                <c:pt idx="10681">
                  <c:v>41763.180578703701</c:v>
                </c:pt>
                <c:pt idx="10682">
                  <c:v>41763.180636574078</c:v>
                </c:pt>
                <c:pt idx="10683">
                  <c:v>41763.180694444447</c:v>
                </c:pt>
                <c:pt idx="10684">
                  <c:v>41763.180763888886</c:v>
                </c:pt>
                <c:pt idx="10685">
                  <c:v>41763.180821759262</c:v>
                </c:pt>
                <c:pt idx="10686">
                  <c:v>41763.180879629632</c:v>
                </c:pt>
                <c:pt idx="10687">
                  <c:v>41763.180949074071</c:v>
                </c:pt>
                <c:pt idx="10688">
                  <c:v>41763.181006944447</c:v>
                </c:pt>
                <c:pt idx="10689">
                  <c:v>41763.181064814817</c:v>
                </c:pt>
                <c:pt idx="10690">
                  <c:v>41763.181122685186</c:v>
                </c:pt>
                <c:pt idx="10691">
                  <c:v>41763.181192129632</c:v>
                </c:pt>
                <c:pt idx="10692">
                  <c:v>41763.181250000001</c:v>
                </c:pt>
                <c:pt idx="10693">
                  <c:v>41763.181307870371</c:v>
                </c:pt>
                <c:pt idx="10694">
                  <c:v>41763.181377314817</c:v>
                </c:pt>
                <c:pt idx="10695">
                  <c:v>41763.181435185186</c:v>
                </c:pt>
                <c:pt idx="10696">
                  <c:v>41763.181493055556</c:v>
                </c:pt>
                <c:pt idx="10697">
                  <c:v>41763.181562500002</c:v>
                </c:pt>
                <c:pt idx="10698">
                  <c:v>41763.181620370371</c:v>
                </c:pt>
                <c:pt idx="10699">
                  <c:v>41763.18167824074</c:v>
                </c:pt>
                <c:pt idx="10700">
                  <c:v>41763.181747685187</c:v>
                </c:pt>
                <c:pt idx="10701">
                  <c:v>41763.181805555556</c:v>
                </c:pt>
                <c:pt idx="10702">
                  <c:v>41763.181863425925</c:v>
                </c:pt>
                <c:pt idx="10703">
                  <c:v>41763.181921296295</c:v>
                </c:pt>
                <c:pt idx="10704">
                  <c:v>41763.181990740741</c:v>
                </c:pt>
                <c:pt idx="10705">
                  <c:v>41763.18204861111</c:v>
                </c:pt>
                <c:pt idx="10706">
                  <c:v>41763.182106481479</c:v>
                </c:pt>
                <c:pt idx="10707">
                  <c:v>41763.182175925926</c:v>
                </c:pt>
                <c:pt idx="10708">
                  <c:v>41763.182233796295</c:v>
                </c:pt>
                <c:pt idx="10709">
                  <c:v>41763.182291666664</c:v>
                </c:pt>
                <c:pt idx="10710">
                  <c:v>41763.18236111111</c:v>
                </c:pt>
                <c:pt idx="10711">
                  <c:v>41763.18241898148</c:v>
                </c:pt>
                <c:pt idx="10712">
                  <c:v>41763.182476851849</c:v>
                </c:pt>
                <c:pt idx="10713">
                  <c:v>41763.182546296295</c:v>
                </c:pt>
                <c:pt idx="10714">
                  <c:v>41763.182604166665</c:v>
                </c:pt>
                <c:pt idx="10715">
                  <c:v>41763.182662037034</c:v>
                </c:pt>
                <c:pt idx="10716">
                  <c:v>41763.18273148148</c:v>
                </c:pt>
                <c:pt idx="10717">
                  <c:v>41763.182789351849</c:v>
                </c:pt>
                <c:pt idx="10718">
                  <c:v>41763.182847222219</c:v>
                </c:pt>
                <c:pt idx="10719">
                  <c:v>41763.182905092595</c:v>
                </c:pt>
                <c:pt idx="10720">
                  <c:v>41763.182974537034</c:v>
                </c:pt>
                <c:pt idx="10721">
                  <c:v>41763.183032407411</c:v>
                </c:pt>
                <c:pt idx="10722">
                  <c:v>41763.18309027778</c:v>
                </c:pt>
                <c:pt idx="10723">
                  <c:v>41763.183159722219</c:v>
                </c:pt>
                <c:pt idx="10724">
                  <c:v>41763.183217592596</c:v>
                </c:pt>
                <c:pt idx="10725">
                  <c:v>41763.183275462965</c:v>
                </c:pt>
                <c:pt idx="10726">
                  <c:v>41763.183344907404</c:v>
                </c:pt>
                <c:pt idx="10727">
                  <c:v>41763.18340277778</c:v>
                </c:pt>
                <c:pt idx="10728">
                  <c:v>41763.18346064815</c:v>
                </c:pt>
                <c:pt idx="10729">
                  <c:v>41763.183530092596</c:v>
                </c:pt>
                <c:pt idx="10730">
                  <c:v>41763.183587962965</c:v>
                </c:pt>
                <c:pt idx="10731">
                  <c:v>41763.183645833335</c:v>
                </c:pt>
                <c:pt idx="10732">
                  <c:v>41763.183703703704</c:v>
                </c:pt>
                <c:pt idx="10733">
                  <c:v>41763.18377314815</c:v>
                </c:pt>
                <c:pt idx="10734">
                  <c:v>41763.183831018519</c:v>
                </c:pt>
                <c:pt idx="10735">
                  <c:v>41763.183888888889</c:v>
                </c:pt>
                <c:pt idx="10736">
                  <c:v>41763.183958333335</c:v>
                </c:pt>
                <c:pt idx="10737">
                  <c:v>41763.184016203704</c:v>
                </c:pt>
                <c:pt idx="10738">
                  <c:v>41763.184074074074</c:v>
                </c:pt>
                <c:pt idx="10739">
                  <c:v>41763.18414351852</c:v>
                </c:pt>
                <c:pt idx="10740">
                  <c:v>41763.184201388889</c:v>
                </c:pt>
                <c:pt idx="10741">
                  <c:v>41763.184259259258</c:v>
                </c:pt>
                <c:pt idx="10742">
                  <c:v>41763.184328703705</c:v>
                </c:pt>
                <c:pt idx="10743">
                  <c:v>41763.184386574074</c:v>
                </c:pt>
                <c:pt idx="10744">
                  <c:v>41763.184444444443</c:v>
                </c:pt>
                <c:pt idx="10745">
                  <c:v>41763.184513888889</c:v>
                </c:pt>
                <c:pt idx="10746">
                  <c:v>41763.184571759259</c:v>
                </c:pt>
                <c:pt idx="10747">
                  <c:v>41763.184629629628</c:v>
                </c:pt>
                <c:pt idx="10748">
                  <c:v>41763.184687499997</c:v>
                </c:pt>
                <c:pt idx="10749">
                  <c:v>41763.184756944444</c:v>
                </c:pt>
                <c:pt idx="10750">
                  <c:v>41763.184814814813</c:v>
                </c:pt>
                <c:pt idx="10751">
                  <c:v>41763.184872685182</c:v>
                </c:pt>
                <c:pt idx="10752">
                  <c:v>41763.184942129628</c:v>
                </c:pt>
                <c:pt idx="10753">
                  <c:v>41763.184999999998</c:v>
                </c:pt>
                <c:pt idx="10754">
                  <c:v>41763.185057870367</c:v>
                </c:pt>
                <c:pt idx="10755">
                  <c:v>41763.185127314813</c:v>
                </c:pt>
                <c:pt idx="10756">
                  <c:v>41763.185185185182</c:v>
                </c:pt>
                <c:pt idx="10757">
                  <c:v>41763.185243055559</c:v>
                </c:pt>
                <c:pt idx="10758">
                  <c:v>41763.185312499998</c:v>
                </c:pt>
                <c:pt idx="10759">
                  <c:v>41763.185370370367</c:v>
                </c:pt>
                <c:pt idx="10760">
                  <c:v>41763.185428240744</c:v>
                </c:pt>
                <c:pt idx="10761">
                  <c:v>41763.185486111113</c:v>
                </c:pt>
                <c:pt idx="10762">
                  <c:v>41763.185555555552</c:v>
                </c:pt>
                <c:pt idx="10763">
                  <c:v>41763.185613425929</c:v>
                </c:pt>
                <c:pt idx="10764">
                  <c:v>41763.185671296298</c:v>
                </c:pt>
                <c:pt idx="10765">
                  <c:v>41763.185740740744</c:v>
                </c:pt>
                <c:pt idx="10766">
                  <c:v>41763.185798611114</c:v>
                </c:pt>
                <c:pt idx="10767">
                  <c:v>41763.185856481483</c:v>
                </c:pt>
                <c:pt idx="10768">
                  <c:v>41763.185925925929</c:v>
                </c:pt>
                <c:pt idx="10769">
                  <c:v>41763.185983796298</c:v>
                </c:pt>
                <c:pt idx="10770">
                  <c:v>41763.186041666668</c:v>
                </c:pt>
                <c:pt idx="10771">
                  <c:v>41763.186111111114</c:v>
                </c:pt>
                <c:pt idx="10772">
                  <c:v>41763.186168981483</c:v>
                </c:pt>
                <c:pt idx="10773">
                  <c:v>41763.186226851853</c:v>
                </c:pt>
                <c:pt idx="10774">
                  <c:v>41763.186284722222</c:v>
                </c:pt>
                <c:pt idx="10775">
                  <c:v>41763.186354166668</c:v>
                </c:pt>
                <c:pt idx="10776">
                  <c:v>41763.186412037037</c:v>
                </c:pt>
                <c:pt idx="10777">
                  <c:v>41763.186469907407</c:v>
                </c:pt>
                <c:pt idx="10778">
                  <c:v>41763.186539351853</c:v>
                </c:pt>
                <c:pt idx="10779">
                  <c:v>41763.186597222222</c:v>
                </c:pt>
                <c:pt idx="10780">
                  <c:v>41763.186655092592</c:v>
                </c:pt>
                <c:pt idx="10781">
                  <c:v>41763.186724537038</c:v>
                </c:pt>
                <c:pt idx="10782">
                  <c:v>41763.186782407407</c:v>
                </c:pt>
                <c:pt idx="10783">
                  <c:v>41763.186840277776</c:v>
                </c:pt>
                <c:pt idx="10784">
                  <c:v>41763.186909722222</c:v>
                </c:pt>
                <c:pt idx="10785">
                  <c:v>41763.186967592592</c:v>
                </c:pt>
                <c:pt idx="10786">
                  <c:v>41763.187025462961</c:v>
                </c:pt>
                <c:pt idx="10787">
                  <c:v>41763.187083333331</c:v>
                </c:pt>
                <c:pt idx="10788">
                  <c:v>41763.187152777777</c:v>
                </c:pt>
                <c:pt idx="10789">
                  <c:v>41763.187210648146</c:v>
                </c:pt>
                <c:pt idx="10790">
                  <c:v>41763.187268518515</c:v>
                </c:pt>
                <c:pt idx="10791">
                  <c:v>41763.187337962961</c:v>
                </c:pt>
                <c:pt idx="10792">
                  <c:v>41763.187395833331</c:v>
                </c:pt>
                <c:pt idx="10793">
                  <c:v>41763.1874537037</c:v>
                </c:pt>
                <c:pt idx="10794">
                  <c:v>41763.187523148146</c:v>
                </c:pt>
                <c:pt idx="10795">
                  <c:v>41763.187581018516</c:v>
                </c:pt>
                <c:pt idx="10796">
                  <c:v>41763.187638888892</c:v>
                </c:pt>
                <c:pt idx="10797">
                  <c:v>41763.187708333331</c:v>
                </c:pt>
                <c:pt idx="10798">
                  <c:v>41763.1877662037</c:v>
                </c:pt>
                <c:pt idx="10799">
                  <c:v>41763.187824074077</c:v>
                </c:pt>
                <c:pt idx="10800">
                  <c:v>41763.187893518516</c:v>
                </c:pt>
                <c:pt idx="10801">
                  <c:v>41763.187951388885</c:v>
                </c:pt>
                <c:pt idx="10802">
                  <c:v>41763.188009259262</c:v>
                </c:pt>
                <c:pt idx="10803">
                  <c:v>41763.188067129631</c:v>
                </c:pt>
                <c:pt idx="10804">
                  <c:v>41763.188136574077</c:v>
                </c:pt>
                <c:pt idx="10805">
                  <c:v>41763.188194444447</c:v>
                </c:pt>
                <c:pt idx="10806">
                  <c:v>41763.188252314816</c:v>
                </c:pt>
                <c:pt idx="10807">
                  <c:v>41763.188321759262</c:v>
                </c:pt>
                <c:pt idx="10808">
                  <c:v>41763.188379629632</c:v>
                </c:pt>
                <c:pt idx="10809">
                  <c:v>41763.188437500001</c:v>
                </c:pt>
                <c:pt idx="10810">
                  <c:v>41763.188506944447</c:v>
                </c:pt>
                <c:pt idx="10811">
                  <c:v>41763.188564814816</c:v>
                </c:pt>
                <c:pt idx="10812">
                  <c:v>41763.188622685186</c:v>
                </c:pt>
                <c:pt idx="10813">
                  <c:v>41763.188692129632</c:v>
                </c:pt>
                <c:pt idx="10814">
                  <c:v>41763.188750000001</c:v>
                </c:pt>
                <c:pt idx="10815">
                  <c:v>41763.188807870371</c:v>
                </c:pt>
                <c:pt idx="10816">
                  <c:v>41763.18886574074</c:v>
                </c:pt>
                <c:pt idx="10817">
                  <c:v>41763.188935185186</c:v>
                </c:pt>
                <c:pt idx="10818">
                  <c:v>41763.188993055555</c:v>
                </c:pt>
                <c:pt idx="10819">
                  <c:v>41763.189050925925</c:v>
                </c:pt>
                <c:pt idx="10820">
                  <c:v>41763.189120370371</c:v>
                </c:pt>
                <c:pt idx="10821">
                  <c:v>41763.18917824074</c:v>
                </c:pt>
                <c:pt idx="10822">
                  <c:v>41763.189236111109</c:v>
                </c:pt>
                <c:pt idx="10823">
                  <c:v>41763.189305555556</c:v>
                </c:pt>
                <c:pt idx="10824">
                  <c:v>41763.189363425925</c:v>
                </c:pt>
                <c:pt idx="10825">
                  <c:v>41763.189421296294</c:v>
                </c:pt>
                <c:pt idx="10826">
                  <c:v>41763.18949074074</c:v>
                </c:pt>
                <c:pt idx="10827">
                  <c:v>41763.18954861111</c:v>
                </c:pt>
                <c:pt idx="10828">
                  <c:v>41763.189606481479</c:v>
                </c:pt>
                <c:pt idx="10829">
                  <c:v>41763.189664351848</c:v>
                </c:pt>
                <c:pt idx="10830">
                  <c:v>41763.189733796295</c:v>
                </c:pt>
                <c:pt idx="10831">
                  <c:v>41763.189791666664</c:v>
                </c:pt>
                <c:pt idx="10832">
                  <c:v>41763.189849537041</c:v>
                </c:pt>
                <c:pt idx="10833">
                  <c:v>41763.189918981479</c:v>
                </c:pt>
                <c:pt idx="10834">
                  <c:v>41763.189976851849</c:v>
                </c:pt>
                <c:pt idx="10835">
                  <c:v>41763.190034722225</c:v>
                </c:pt>
                <c:pt idx="10836">
                  <c:v>41763.190104166664</c:v>
                </c:pt>
                <c:pt idx="10837">
                  <c:v>41763.190162037034</c:v>
                </c:pt>
                <c:pt idx="10838">
                  <c:v>41763.19021990741</c:v>
                </c:pt>
                <c:pt idx="10839">
                  <c:v>41763.190289351849</c:v>
                </c:pt>
                <c:pt idx="10840">
                  <c:v>41763.190347222226</c:v>
                </c:pt>
                <c:pt idx="10841">
                  <c:v>41763.190405092595</c:v>
                </c:pt>
                <c:pt idx="10842">
                  <c:v>41763.190474537034</c:v>
                </c:pt>
                <c:pt idx="10843">
                  <c:v>41763.190532407411</c:v>
                </c:pt>
                <c:pt idx="10844">
                  <c:v>41763.19059027778</c:v>
                </c:pt>
                <c:pt idx="10845">
                  <c:v>41763.190648148149</c:v>
                </c:pt>
                <c:pt idx="10846">
                  <c:v>41763.190717592595</c:v>
                </c:pt>
                <c:pt idx="10847">
                  <c:v>41763.190775462965</c:v>
                </c:pt>
                <c:pt idx="10848">
                  <c:v>41763.190833333334</c:v>
                </c:pt>
                <c:pt idx="10849">
                  <c:v>41763.19090277778</c:v>
                </c:pt>
                <c:pt idx="10850">
                  <c:v>41763.190960648149</c:v>
                </c:pt>
                <c:pt idx="10851">
                  <c:v>41763.191018518519</c:v>
                </c:pt>
                <c:pt idx="10852">
                  <c:v>41763.191087962965</c:v>
                </c:pt>
                <c:pt idx="10853">
                  <c:v>41763.191145833334</c:v>
                </c:pt>
                <c:pt idx="10854">
                  <c:v>41763.191203703704</c:v>
                </c:pt>
                <c:pt idx="10855">
                  <c:v>41763.19127314815</c:v>
                </c:pt>
                <c:pt idx="10856">
                  <c:v>41763.191331018519</c:v>
                </c:pt>
                <c:pt idx="10857">
                  <c:v>41763.191388888888</c:v>
                </c:pt>
                <c:pt idx="10858">
                  <c:v>41763.191446759258</c:v>
                </c:pt>
                <c:pt idx="10859">
                  <c:v>41763.191516203704</c:v>
                </c:pt>
                <c:pt idx="10860">
                  <c:v>41763.191574074073</c:v>
                </c:pt>
                <c:pt idx="10861">
                  <c:v>41763.191631944443</c:v>
                </c:pt>
                <c:pt idx="10862">
                  <c:v>41763.191701388889</c:v>
                </c:pt>
                <c:pt idx="10863">
                  <c:v>41763.191759259258</c:v>
                </c:pt>
                <c:pt idx="10864">
                  <c:v>41763.191817129627</c:v>
                </c:pt>
                <c:pt idx="10865">
                  <c:v>41763.191886574074</c:v>
                </c:pt>
                <c:pt idx="10866">
                  <c:v>41763.191944444443</c:v>
                </c:pt>
                <c:pt idx="10867">
                  <c:v>41763.192002314812</c:v>
                </c:pt>
                <c:pt idx="10868">
                  <c:v>41763.192071759258</c:v>
                </c:pt>
                <c:pt idx="10869">
                  <c:v>41763.192129629628</c:v>
                </c:pt>
                <c:pt idx="10870">
                  <c:v>41763.192187499997</c:v>
                </c:pt>
                <c:pt idx="10871">
                  <c:v>41763.192245370374</c:v>
                </c:pt>
                <c:pt idx="10872">
                  <c:v>41763.192314814813</c:v>
                </c:pt>
                <c:pt idx="10873">
                  <c:v>41763.192372685182</c:v>
                </c:pt>
                <c:pt idx="10874">
                  <c:v>41763.192430555559</c:v>
                </c:pt>
                <c:pt idx="10875">
                  <c:v>41763.192499999997</c:v>
                </c:pt>
                <c:pt idx="10876">
                  <c:v>41763.192557870374</c:v>
                </c:pt>
                <c:pt idx="10877">
                  <c:v>41763.192615740743</c:v>
                </c:pt>
                <c:pt idx="10878">
                  <c:v>41763.192685185182</c:v>
                </c:pt>
                <c:pt idx="10879">
                  <c:v>41763.192743055559</c:v>
                </c:pt>
                <c:pt idx="10880">
                  <c:v>41763.192800925928</c:v>
                </c:pt>
                <c:pt idx="10881">
                  <c:v>41763.192870370367</c:v>
                </c:pt>
                <c:pt idx="10882">
                  <c:v>41763.192928240744</c:v>
                </c:pt>
                <c:pt idx="10883">
                  <c:v>41763.192986111113</c:v>
                </c:pt>
                <c:pt idx="10884">
                  <c:v>41763.193055555559</c:v>
                </c:pt>
                <c:pt idx="10885">
                  <c:v>41763.193113425928</c:v>
                </c:pt>
                <c:pt idx="10886">
                  <c:v>41763.193171296298</c:v>
                </c:pt>
                <c:pt idx="10887">
                  <c:v>41763.193229166667</c:v>
                </c:pt>
                <c:pt idx="10888">
                  <c:v>41763.193298611113</c:v>
                </c:pt>
                <c:pt idx="10889">
                  <c:v>41763.193356481483</c:v>
                </c:pt>
                <c:pt idx="10890">
                  <c:v>41763.193414351852</c:v>
                </c:pt>
                <c:pt idx="10891">
                  <c:v>41763.193483796298</c:v>
                </c:pt>
                <c:pt idx="10892">
                  <c:v>41763.193541666667</c:v>
                </c:pt>
                <c:pt idx="10893">
                  <c:v>41763.193599537037</c:v>
                </c:pt>
                <c:pt idx="10894">
                  <c:v>41763.193668981483</c:v>
                </c:pt>
                <c:pt idx="10895">
                  <c:v>41763.193726851852</c:v>
                </c:pt>
                <c:pt idx="10896">
                  <c:v>41763.193784722222</c:v>
                </c:pt>
                <c:pt idx="10897">
                  <c:v>41763.193854166668</c:v>
                </c:pt>
                <c:pt idx="10898">
                  <c:v>41763.193912037037</c:v>
                </c:pt>
                <c:pt idx="10899">
                  <c:v>41763.193969907406</c:v>
                </c:pt>
                <c:pt idx="10900">
                  <c:v>41763.194027777776</c:v>
                </c:pt>
                <c:pt idx="10901">
                  <c:v>41763.194097222222</c:v>
                </c:pt>
                <c:pt idx="10902">
                  <c:v>41763.194155092591</c:v>
                </c:pt>
                <c:pt idx="10903">
                  <c:v>41763.194212962961</c:v>
                </c:pt>
                <c:pt idx="10904">
                  <c:v>41763.194282407407</c:v>
                </c:pt>
                <c:pt idx="10905">
                  <c:v>41763.194340277776</c:v>
                </c:pt>
                <c:pt idx="10906">
                  <c:v>41763.194398148145</c:v>
                </c:pt>
                <c:pt idx="10907">
                  <c:v>41763.194467592592</c:v>
                </c:pt>
                <c:pt idx="10908">
                  <c:v>41763.194525462961</c:v>
                </c:pt>
                <c:pt idx="10909">
                  <c:v>41763.19458333333</c:v>
                </c:pt>
                <c:pt idx="10910">
                  <c:v>41763.194652777776</c:v>
                </c:pt>
                <c:pt idx="10911">
                  <c:v>41763.194710648146</c:v>
                </c:pt>
                <c:pt idx="10912">
                  <c:v>41763.194768518515</c:v>
                </c:pt>
                <c:pt idx="10913">
                  <c:v>41763.194826388892</c:v>
                </c:pt>
                <c:pt idx="10914">
                  <c:v>41763.194895833331</c:v>
                </c:pt>
                <c:pt idx="10915">
                  <c:v>41763.194953703707</c:v>
                </c:pt>
                <c:pt idx="10916">
                  <c:v>41763.195011574076</c:v>
                </c:pt>
                <c:pt idx="10917">
                  <c:v>41763.195081018515</c:v>
                </c:pt>
                <c:pt idx="10918">
                  <c:v>41763.195138888892</c:v>
                </c:pt>
                <c:pt idx="10919">
                  <c:v>41763.195196759261</c:v>
                </c:pt>
                <c:pt idx="10920">
                  <c:v>41763.1952662037</c:v>
                </c:pt>
                <c:pt idx="10921">
                  <c:v>41763.195324074077</c:v>
                </c:pt>
                <c:pt idx="10922">
                  <c:v>41763.195381944446</c:v>
                </c:pt>
                <c:pt idx="10923">
                  <c:v>41763.195451388892</c:v>
                </c:pt>
                <c:pt idx="10924">
                  <c:v>41763.195509259262</c:v>
                </c:pt>
                <c:pt idx="10925">
                  <c:v>41763.195567129631</c:v>
                </c:pt>
                <c:pt idx="10926">
                  <c:v>41763.195625</c:v>
                </c:pt>
                <c:pt idx="10927">
                  <c:v>41763.195694444446</c:v>
                </c:pt>
                <c:pt idx="10928">
                  <c:v>41763.195752314816</c:v>
                </c:pt>
                <c:pt idx="10929">
                  <c:v>41763.195810185185</c:v>
                </c:pt>
                <c:pt idx="10930">
                  <c:v>41763.195879629631</c:v>
                </c:pt>
                <c:pt idx="10931">
                  <c:v>41763.195937500001</c:v>
                </c:pt>
                <c:pt idx="10932">
                  <c:v>41763.19599537037</c:v>
                </c:pt>
                <c:pt idx="10933">
                  <c:v>41763.196064814816</c:v>
                </c:pt>
                <c:pt idx="10934">
                  <c:v>41763.196122685185</c:v>
                </c:pt>
                <c:pt idx="10935">
                  <c:v>41763.196180555555</c:v>
                </c:pt>
                <c:pt idx="10936">
                  <c:v>41763.196250000001</c:v>
                </c:pt>
                <c:pt idx="10937">
                  <c:v>41763.19630787037</c:v>
                </c:pt>
                <c:pt idx="10938">
                  <c:v>41763.19636574074</c:v>
                </c:pt>
                <c:pt idx="10939">
                  <c:v>41763.196435185186</c:v>
                </c:pt>
                <c:pt idx="10940">
                  <c:v>41763.196493055555</c:v>
                </c:pt>
                <c:pt idx="10941">
                  <c:v>41763.196550925924</c:v>
                </c:pt>
                <c:pt idx="10942">
                  <c:v>41763.196608796294</c:v>
                </c:pt>
                <c:pt idx="10943">
                  <c:v>41763.19667824074</c:v>
                </c:pt>
                <c:pt idx="10944">
                  <c:v>41763.196736111109</c:v>
                </c:pt>
                <c:pt idx="10945">
                  <c:v>41763.196793981479</c:v>
                </c:pt>
                <c:pt idx="10946">
                  <c:v>41763.196863425925</c:v>
                </c:pt>
                <c:pt idx="10947">
                  <c:v>41763.196921296294</c:v>
                </c:pt>
                <c:pt idx="10948">
                  <c:v>41763.196979166663</c:v>
                </c:pt>
                <c:pt idx="10949">
                  <c:v>41763.197048611109</c:v>
                </c:pt>
                <c:pt idx="10950">
                  <c:v>41763.197106481479</c:v>
                </c:pt>
                <c:pt idx="10951">
                  <c:v>41763.197164351855</c:v>
                </c:pt>
                <c:pt idx="10952">
                  <c:v>41763.197233796294</c:v>
                </c:pt>
                <c:pt idx="10953">
                  <c:v>41763.197291666664</c:v>
                </c:pt>
                <c:pt idx="10954">
                  <c:v>41763.19734953704</c:v>
                </c:pt>
                <c:pt idx="10955">
                  <c:v>41763.19740740741</c:v>
                </c:pt>
                <c:pt idx="10956">
                  <c:v>41763.197476851848</c:v>
                </c:pt>
                <c:pt idx="10957">
                  <c:v>41763.197534722225</c:v>
                </c:pt>
                <c:pt idx="10958">
                  <c:v>41763.197592592594</c:v>
                </c:pt>
                <c:pt idx="10959">
                  <c:v>41763.197662037041</c:v>
                </c:pt>
                <c:pt idx="10960">
                  <c:v>41763.19771990741</c:v>
                </c:pt>
                <c:pt idx="10961">
                  <c:v>41763.197777777779</c:v>
                </c:pt>
                <c:pt idx="10962">
                  <c:v>41763.197847222225</c:v>
                </c:pt>
                <c:pt idx="10963">
                  <c:v>41763.197905092595</c:v>
                </c:pt>
                <c:pt idx="10964">
                  <c:v>41763.197962962964</c:v>
                </c:pt>
                <c:pt idx="10965">
                  <c:v>41763.19803240741</c:v>
                </c:pt>
                <c:pt idx="10966">
                  <c:v>41763.19809027778</c:v>
                </c:pt>
                <c:pt idx="10967">
                  <c:v>41763.198148148149</c:v>
                </c:pt>
                <c:pt idx="10968">
                  <c:v>41763.198206018518</c:v>
                </c:pt>
                <c:pt idx="10969">
                  <c:v>41763.198275462964</c:v>
                </c:pt>
                <c:pt idx="10970">
                  <c:v>41763.198333333334</c:v>
                </c:pt>
                <c:pt idx="10971">
                  <c:v>41763.198391203703</c:v>
                </c:pt>
                <c:pt idx="10972">
                  <c:v>41763.198460648149</c:v>
                </c:pt>
                <c:pt idx="10973">
                  <c:v>41763.198518518519</c:v>
                </c:pt>
                <c:pt idx="10974">
                  <c:v>41763.198576388888</c:v>
                </c:pt>
                <c:pt idx="10975">
                  <c:v>41763.198645833334</c:v>
                </c:pt>
                <c:pt idx="10976">
                  <c:v>41763.198703703703</c:v>
                </c:pt>
                <c:pt idx="10977">
                  <c:v>41763.198761574073</c:v>
                </c:pt>
                <c:pt idx="10978">
                  <c:v>41763.198831018519</c:v>
                </c:pt>
                <c:pt idx="10979">
                  <c:v>41763.198888888888</c:v>
                </c:pt>
                <c:pt idx="10980">
                  <c:v>41763.198946759258</c:v>
                </c:pt>
                <c:pt idx="10981">
                  <c:v>41763.199016203704</c:v>
                </c:pt>
                <c:pt idx="10982">
                  <c:v>41763.199074074073</c:v>
                </c:pt>
                <c:pt idx="10983">
                  <c:v>41763.199131944442</c:v>
                </c:pt>
                <c:pt idx="10984">
                  <c:v>41763.199189814812</c:v>
                </c:pt>
                <c:pt idx="10985">
                  <c:v>41763.199259259258</c:v>
                </c:pt>
                <c:pt idx="10986">
                  <c:v>41763.199317129627</c:v>
                </c:pt>
                <c:pt idx="10987">
                  <c:v>41763.199374999997</c:v>
                </c:pt>
                <c:pt idx="10988">
                  <c:v>41763.199444444443</c:v>
                </c:pt>
                <c:pt idx="10989">
                  <c:v>41763.199502314812</c:v>
                </c:pt>
                <c:pt idx="10990">
                  <c:v>41763.199560185189</c:v>
                </c:pt>
                <c:pt idx="10991">
                  <c:v>41763.199629629627</c:v>
                </c:pt>
                <c:pt idx="10992">
                  <c:v>41763.199687499997</c:v>
                </c:pt>
                <c:pt idx="10993">
                  <c:v>41763.199745370373</c:v>
                </c:pt>
                <c:pt idx="10994">
                  <c:v>41763.199814814812</c:v>
                </c:pt>
                <c:pt idx="10995">
                  <c:v>41763.199872685182</c:v>
                </c:pt>
                <c:pt idx="10996">
                  <c:v>41763.199930555558</c:v>
                </c:pt>
                <c:pt idx="10997">
                  <c:v>41763.199988425928</c:v>
                </c:pt>
                <c:pt idx="10998">
                  <c:v>41763.200057870374</c:v>
                </c:pt>
                <c:pt idx="10999">
                  <c:v>41763.200115740743</c:v>
                </c:pt>
                <c:pt idx="11000">
                  <c:v>41763.200173611112</c:v>
                </c:pt>
                <c:pt idx="11001">
                  <c:v>41763.200243055559</c:v>
                </c:pt>
                <c:pt idx="11002">
                  <c:v>41763.200300925928</c:v>
                </c:pt>
                <c:pt idx="11003">
                  <c:v>41763.200358796297</c:v>
                </c:pt>
                <c:pt idx="11004">
                  <c:v>41763.200428240743</c:v>
                </c:pt>
                <c:pt idx="11005">
                  <c:v>41763.200486111113</c:v>
                </c:pt>
                <c:pt idx="11006">
                  <c:v>41763.200543981482</c:v>
                </c:pt>
                <c:pt idx="11007">
                  <c:v>41763.200613425928</c:v>
                </c:pt>
                <c:pt idx="11008">
                  <c:v>41763.200671296298</c:v>
                </c:pt>
                <c:pt idx="11009">
                  <c:v>41763.200729166667</c:v>
                </c:pt>
                <c:pt idx="11010">
                  <c:v>41763.200798611113</c:v>
                </c:pt>
                <c:pt idx="11011">
                  <c:v>41763.200856481482</c:v>
                </c:pt>
                <c:pt idx="11012">
                  <c:v>41763.200914351852</c:v>
                </c:pt>
                <c:pt idx="11013">
                  <c:v>41763.200972222221</c:v>
                </c:pt>
                <c:pt idx="11014">
                  <c:v>41763.201041666667</c:v>
                </c:pt>
                <c:pt idx="11015">
                  <c:v>41763.201099537036</c:v>
                </c:pt>
                <c:pt idx="11016">
                  <c:v>41763.201157407406</c:v>
                </c:pt>
                <c:pt idx="11017">
                  <c:v>41763.201226851852</c:v>
                </c:pt>
                <c:pt idx="11018">
                  <c:v>41763.201284722221</c:v>
                </c:pt>
                <c:pt idx="11019">
                  <c:v>41763.201342592591</c:v>
                </c:pt>
                <c:pt idx="11020">
                  <c:v>41763.201412037037</c:v>
                </c:pt>
                <c:pt idx="11021">
                  <c:v>41763.201469907406</c:v>
                </c:pt>
                <c:pt idx="11022">
                  <c:v>41763.201527777775</c:v>
                </c:pt>
                <c:pt idx="11023">
                  <c:v>41763.201597222222</c:v>
                </c:pt>
                <c:pt idx="11024">
                  <c:v>41763.201655092591</c:v>
                </c:pt>
                <c:pt idx="11025">
                  <c:v>41763.20171296296</c:v>
                </c:pt>
                <c:pt idx="11026">
                  <c:v>41763.201770833337</c:v>
                </c:pt>
                <c:pt idx="11027">
                  <c:v>41763.201840277776</c:v>
                </c:pt>
                <c:pt idx="11028">
                  <c:v>41763.201898148145</c:v>
                </c:pt>
                <c:pt idx="11029">
                  <c:v>41763.201956018522</c:v>
                </c:pt>
                <c:pt idx="11030">
                  <c:v>41763.202025462961</c:v>
                </c:pt>
                <c:pt idx="11031">
                  <c:v>41763.20208333333</c:v>
                </c:pt>
                <c:pt idx="11032">
                  <c:v>41763.202141203707</c:v>
                </c:pt>
                <c:pt idx="11033">
                  <c:v>41763.202210648145</c:v>
                </c:pt>
                <c:pt idx="11034">
                  <c:v>41763.202268518522</c:v>
                </c:pt>
                <c:pt idx="11035">
                  <c:v>41763.202326388891</c:v>
                </c:pt>
                <c:pt idx="11036">
                  <c:v>41763.20239583333</c:v>
                </c:pt>
                <c:pt idx="11037">
                  <c:v>41763.202453703707</c:v>
                </c:pt>
                <c:pt idx="11038">
                  <c:v>41763.202511574076</c:v>
                </c:pt>
                <c:pt idx="11039">
                  <c:v>41763.202569444446</c:v>
                </c:pt>
                <c:pt idx="11040">
                  <c:v>41763.202638888892</c:v>
                </c:pt>
                <c:pt idx="11041">
                  <c:v>41763.202696759261</c:v>
                </c:pt>
                <c:pt idx="11042">
                  <c:v>41763.20275462963</c:v>
                </c:pt>
                <c:pt idx="11043">
                  <c:v>41763.202824074076</c:v>
                </c:pt>
                <c:pt idx="11044">
                  <c:v>41763.202881944446</c:v>
                </c:pt>
                <c:pt idx="11045">
                  <c:v>41763.202939814815</c:v>
                </c:pt>
                <c:pt idx="11046">
                  <c:v>41763.203009259261</c:v>
                </c:pt>
                <c:pt idx="11047">
                  <c:v>41763.203067129631</c:v>
                </c:pt>
                <c:pt idx="11048">
                  <c:v>41763.203125</c:v>
                </c:pt>
                <c:pt idx="11049">
                  <c:v>41763.203194444446</c:v>
                </c:pt>
                <c:pt idx="11050">
                  <c:v>41763.203252314815</c:v>
                </c:pt>
                <c:pt idx="11051">
                  <c:v>41763.203310185185</c:v>
                </c:pt>
                <c:pt idx="11052">
                  <c:v>41763.203368055554</c:v>
                </c:pt>
                <c:pt idx="11053">
                  <c:v>41763.2034375</c:v>
                </c:pt>
                <c:pt idx="11054">
                  <c:v>41763.20349537037</c:v>
                </c:pt>
                <c:pt idx="11055">
                  <c:v>41763.203553240739</c:v>
                </c:pt>
                <c:pt idx="11056">
                  <c:v>41763.203622685185</c:v>
                </c:pt>
                <c:pt idx="11057">
                  <c:v>41763.203680555554</c:v>
                </c:pt>
                <c:pt idx="11058">
                  <c:v>41763.203738425924</c:v>
                </c:pt>
                <c:pt idx="11059">
                  <c:v>41763.20380787037</c:v>
                </c:pt>
                <c:pt idx="11060">
                  <c:v>41763.203865740739</c:v>
                </c:pt>
                <c:pt idx="11061">
                  <c:v>41763.203923611109</c:v>
                </c:pt>
                <c:pt idx="11062">
                  <c:v>41763.203993055555</c:v>
                </c:pt>
                <c:pt idx="11063">
                  <c:v>41763.204050925924</c:v>
                </c:pt>
                <c:pt idx="11064">
                  <c:v>41763.204108796293</c:v>
                </c:pt>
                <c:pt idx="11065">
                  <c:v>41763.20417824074</c:v>
                </c:pt>
                <c:pt idx="11066">
                  <c:v>41763.204236111109</c:v>
                </c:pt>
                <c:pt idx="11067">
                  <c:v>41763.204293981478</c:v>
                </c:pt>
                <c:pt idx="11068">
                  <c:v>41763.204351851855</c:v>
                </c:pt>
                <c:pt idx="11069">
                  <c:v>41763.204421296294</c:v>
                </c:pt>
                <c:pt idx="11070">
                  <c:v>41763.204479166663</c:v>
                </c:pt>
                <c:pt idx="11071">
                  <c:v>41763.20453703704</c:v>
                </c:pt>
                <c:pt idx="11072">
                  <c:v>41763.204606481479</c:v>
                </c:pt>
                <c:pt idx="11073">
                  <c:v>41763.204664351855</c:v>
                </c:pt>
                <c:pt idx="11074">
                  <c:v>41763.204722222225</c:v>
                </c:pt>
                <c:pt idx="11075">
                  <c:v>41763.204791666663</c:v>
                </c:pt>
                <c:pt idx="11076">
                  <c:v>41763.20484953704</c:v>
                </c:pt>
                <c:pt idx="11077">
                  <c:v>41763.204907407409</c:v>
                </c:pt>
                <c:pt idx="11078">
                  <c:v>41763.204976851855</c:v>
                </c:pt>
                <c:pt idx="11079">
                  <c:v>41763.205034722225</c:v>
                </c:pt>
                <c:pt idx="11080">
                  <c:v>41763.205092592594</c:v>
                </c:pt>
                <c:pt idx="11081">
                  <c:v>41763.205150462964</c:v>
                </c:pt>
                <c:pt idx="11082">
                  <c:v>41763.20521990741</c:v>
                </c:pt>
                <c:pt idx="11083">
                  <c:v>41763.205277777779</c:v>
                </c:pt>
                <c:pt idx="11084">
                  <c:v>41763.205335648148</c:v>
                </c:pt>
                <c:pt idx="11085">
                  <c:v>41763.205405092594</c:v>
                </c:pt>
                <c:pt idx="11086">
                  <c:v>41763.205462962964</c:v>
                </c:pt>
                <c:pt idx="11087">
                  <c:v>41763.205520833333</c:v>
                </c:pt>
                <c:pt idx="11088">
                  <c:v>41763.205590277779</c:v>
                </c:pt>
                <c:pt idx="11089">
                  <c:v>41763.205648148149</c:v>
                </c:pt>
                <c:pt idx="11090">
                  <c:v>41763.205706018518</c:v>
                </c:pt>
                <c:pt idx="11091">
                  <c:v>41763.205775462964</c:v>
                </c:pt>
                <c:pt idx="11092">
                  <c:v>41763.205833333333</c:v>
                </c:pt>
                <c:pt idx="11093">
                  <c:v>41763.205891203703</c:v>
                </c:pt>
                <c:pt idx="11094">
                  <c:v>41763.205949074072</c:v>
                </c:pt>
                <c:pt idx="11095">
                  <c:v>41763.206018518518</c:v>
                </c:pt>
                <c:pt idx="11096">
                  <c:v>41763.206076388888</c:v>
                </c:pt>
                <c:pt idx="11097">
                  <c:v>41763.206134259257</c:v>
                </c:pt>
                <c:pt idx="11098">
                  <c:v>41763.206203703703</c:v>
                </c:pt>
                <c:pt idx="11099">
                  <c:v>41763.206261574072</c:v>
                </c:pt>
                <c:pt idx="11100">
                  <c:v>41763.206319444442</c:v>
                </c:pt>
                <c:pt idx="11101">
                  <c:v>41763.206388888888</c:v>
                </c:pt>
                <c:pt idx="11102">
                  <c:v>41763.206446759257</c:v>
                </c:pt>
                <c:pt idx="11103">
                  <c:v>41763.206504629627</c:v>
                </c:pt>
                <c:pt idx="11104">
                  <c:v>41763.206574074073</c:v>
                </c:pt>
                <c:pt idx="11105">
                  <c:v>41763.206631944442</c:v>
                </c:pt>
                <c:pt idx="11106">
                  <c:v>41763.206689814811</c:v>
                </c:pt>
                <c:pt idx="11107">
                  <c:v>41763.206759259258</c:v>
                </c:pt>
                <c:pt idx="11108">
                  <c:v>41763.206817129627</c:v>
                </c:pt>
                <c:pt idx="11109">
                  <c:v>41763.206875000003</c:v>
                </c:pt>
                <c:pt idx="11110">
                  <c:v>41763.206932870373</c:v>
                </c:pt>
                <c:pt idx="11111">
                  <c:v>41763.207002314812</c:v>
                </c:pt>
                <c:pt idx="11112">
                  <c:v>41763.207060185188</c:v>
                </c:pt>
                <c:pt idx="11113">
                  <c:v>41763.207118055558</c:v>
                </c:pt>
                <c:pt idx="11114">
                  <c:v>41763.207187499997</c:v>
                </c:pt>
                <c:pt idx="11115">
                  <c:v>41763.207245370373</c:v>
                </c:pt>
                <c:pt idx="11116">
                  <c:v>41763.207303240742</c:v>
                </c:pt>
                <c:pt idx="11117">
                  <c:v>41763.207372685189</c:v>
                </c:pt>
                <c:pt idx="11118">
                  <c:v>41763.207430555558</c:v>
                </c:pt>
                <c:pt idx="11119">
                  <c:v>41763.207488425927</c:v>
                </c:pt>
                <c:pt idx="11120">
                  <c:v>41763.207557870373</c:v>
                </c:pt>
                <c:pt idx="11121">
                  <c:v>41763.207615740743</c:v>
                </c:pt>
                <c:pt idx="11122">
                  <c:v>41763.207673611112</c:v>
                </c:pt>
                <c:pt idx="11123">
                  <c:v>41763.207731481481</c:v>
                </c:pt>
                <c:pt idx="11124">
                  <c:v>41763.207800925928</c:v>
                </c:pt>
                <c:pt idx="11125">
                  <c:v>41763.207858796297</c:v>
                </c:pt>
                <c:pt idx="11126">
                  <c:v>41763.207916666666</c:v>
                </c:pt>
                <c:pt idx="11127">
                  <c:v>41763.207986111112</c:v>
                </c:pt>
                <c:pt idx="11128">
                  <c:v>41763.208043981482</c:v>
                </c:pt>
                <c:pt idx="11129">
                  <c:v>41763.208101851851</c:v>
                </c:pt>
                <c:pt idx="11130">
                  <c:v>41763.208171296297</c:v>
                </c:pt>
                <c:pt idx="11131">
                  <c:v>41763.208229166667</c:v>
                </c:pt>
                <c:pt idx="11132">
                  <c:v>41763.208287037036</c:v>
                </c:pt>
                <c:pt idx="11133">
                  <c:v>41763.208356481482</c:v>
                </c:pt>
                <c:pt idx="11134">
                  <c:v>41763.208414351851</c:v>
                </c:pt>
                <c:pt idx="11135">
                  <c:v>41763.208472222221</c:v>
                </c:pt>
                <c:pt idx="11136">
                  <c:v>41763.20853009259</c:v>
                </c:pt>
                <c:pt idx="11137">
                  <c:v>41763.208599537036</c:v>
                </c:pt>
                <c:pt idx="11138">
                  <c:v>41763.208657407406</c:v>
                </c:pt>
                <c:pt idx="11139">
                  <c:v>41763.208715277775</c:v>
                </c:pt>
                <c:pt idx="11140">
                  <c:v>41763.208784722221</c:v>
                </c:pt>
                <c:pt idx="11141">
                  <c:v>41763.20884259259</c:v>
                </c:pt>
                <c:pt idx="11142">
                  <c:v>41763.20890046296</c:v>
                </c:pt>
                <c:pt idx="11143">
                  <c:v>41763.208969907406</c:v>
                </c:pt>
                <c:pt idx="11144">
                  <c:v>41763.209027777775</c:v>
                </c:pt>
                <c:pt idx="11145">
                  <c:v>41763.209085648145</c:v>
                </c:pt>
                <c:pt idx="11146">
                  <c:v>41763.209155092591</c:v>
                </c:pt>
                <c:pt idx="11147">
                  <c:v>41763.20921296296</c:v>
                </c:pt>
                <c:pt idx="11148">
                  <c:v>41763.209270833337</c:v>
                </c:pt>
                <c:pt idx="11149">
                  <c:v>41763.209340277775</c:v>
                </c:pt>
                <c:pt idx="11150">
                  <c:v>41763.209398148145</c:v>
                </c:pt>
                <c:pt idx="11151">
                  <c:v>41763.209456018521</c:v>
                </c:pt>
                <c:pt idx="11152">
                  <c:v>41763.209513888891</c:v>
                </c:pt>
                <c:pt idx="11153">
                  <c:v>41763.209583333337</c:v>
                </c:pt>
                <c:pt idx="11154">
                  <c:v>41763.209641203706</c:v>
                </c:pt>
                <c:pt idx="11155">
                  <c:v>41763.209699074076</c:v>
                </c:pt>
                <c:pt idx="11156">
                  <c:v>41763.209768518522</c:v>
                </c:pt>
                <c:pt idx="11157">
                  <c:v>41763.209826388891</c:v>
                </c:pt>
                <c:pt idx="11158">
                  <c:v>41763.20988425926</c:v>
                </c:pt>
                <c:pt idx="11159">
                  <c:v>41763.209953703707</c:v>
                </c:pt>
                <c:pt idx="11160">
                  <c:v>41763.210011574076</c:v>
                </c:pt>
                <c:pt idx="11161">
                  <c:v>41763.210069444445</c:v>
                </c:pt>
                <c:pt idx="11162">
                  <c:v>41763.210138888891</c:v>
                </c:pt>
                <c:pt idx="11163">
                  <c:v>41763.210196759261</c:v>
                </c:pt>
                <c:pt idx="11164">
                  <c:v>41763.21025462963</c:v>
                </c:pt>
                <c:pt idx="11165">
                  <c:v>41763.210312499999</c:v>
                </c:pt>
                <c:pt idx="11166">
                  <c:v>41763.210381944446</c:v>
                </c:pt>
                <c:pt idx="11167">
                  <c:v>41763.210439814815</c:v>
                </c:pt>
                <c:pt idx="11168">
                  <c:v>41763.210497685184</c:v>
                </c:pt>
                <c:pt idx="11169">
                  <c:v>41763.21056712963</c:v>
                </c:pt>
                <c:pt idx="11170">
                  <c:v>41763.210625</c:v>
                </c:pt>
                <c:pt idx="11171">
                  <c:v>41763.210682870369</c:v>
                </c:pt>
                <c:pt idx="11172">
                  <c:v>41763.210752314815</c:v>
                </c:pt>
                <c:pt idx="11173">
                  <c:v>41763.210810185185</c:v>
                </c:pt>
                <c:pt idx="11174">
                  <c:v>41763.210868055554</c:v>
                </c:pt>
                <c:pt idx="11175">
                  <c:v>41763.2109375</c:v>
                </c:pt>
                <c:pt idx="11176">
                  <c:v>41763.210995370369</c:v>
                </c:pt>
                <c:pt idx="11177">
                  <c:v>41763.211053240739</c:v>
                </c:pt>
                <c:pt idx="11178">
                  <c:v>41763.211111111108</c:v>
                </c:pt>
                <c:pt idx="11179">
                  <c:v>41763.211180555554</c:v>
                </c:pt>
                <c:pt idx="11180">
                  <c:v>41763.211238425924</c:v>
                </c:pt>
                <c:pt idx="11181">
                  <c:v>41763.211296296293</c:v>
                </c:pt>
                <c:pt idx="11182">
                  <c:v>41763.211365740739</c:v>
                </c:pt>
                <c:pt idx="11183">
                  <c:v>41763.211423611108</c:v>
                </c:pt>
                <c:pt idx="11184">
                  <c:v>41763.211481481485</c:v>
                </c:pt>
                <c:pt idx="11185">
                  <c:v>41763.211550925924</c:v>
                </c:pt>
                <c:pt idx="11186">
                  <c:v>41763.211608796293</c:v>
                </c:pt>
                <c:pt idx="11187">
                  <c:v>41763.21166666667</c:v>
                </c:pt>
                <c:pt idx="11188">
                  <c:v>41763.211736111109</c:v>
                </c:pt>
                <c:pt idx="11189">
                  <c:v>41763.211793981478</c:v>
                </c:pt>
                <c:pt idx="11190">
                  <c:v>41763.211851851855</c:v>
                </c:pt>
                <c:pt idx="11191">
                  <c:v>41763.211921296293</c:v>
                </c:pt>
                <c:pt idx="11192">
                  <c:v>41763.21197916667</c:v>
                </c:pt>
                <c:pt idx="11193">
                  <c:v>41763.212037037039</c:v>
                </c:pt>
                <c:pt idx="11194">
                  <c:v>41763.212094907409</c:v>
                </c:pt>
                <c:pt idx="11195">
                  <c:v>41763.212164351855</c:v>
                </c:pt>
                <c:pt idx="11196">
                  <c:v>41763.212222222224</c:v>
                </c:pt>
                <c:pt idx="11197">
                  <c:v>41763.212280092594</c:v>
                </c:pt>
                <c:pt idx="11198">
                  <c:v>41763.21234953704</c:v>
                </c:pt>
                <c:pt idx="11199">
                  <c:v>41763.212407407409</c:v>
                </c:pt>
                <c:pt idx="11200">
                  <c:v>41763.212465277778</c:v>
                </c:pt>
                <c:pt idx="11201">
                  <c:v>41763.212534722225</c:v>
                </c:pt>
                <c:pt idx="11202">
                  <c:v>41763.212592592594</c:v>
                </c:pt>
                <c:pt idx="11203">
                  <c:v>41763.212650462963</c:v>
                </c:pt>
                <c:pt idx="11204">
                  <c:v>41763.212719907409</c:v>
                </c:pt>
                <c:pt idx="11205">
                  <c:v>41763.212777777779</c:v>
                </c:pt>
                <c:pt idx="11206">
                  <c:v>41763.212835648148</c:v>
                </c:pt>
                <c:pt idx="11207">
                  <c:v>41763.212893518517</c:v>
                </c:pt>
                <c:pt idx="11208">
                  <c:v>41763.212962962964</c:v>
                </c:pt>
                <c:pt idx="11209">
                  <c:v>41763.213020833333</c:v>
                </c:pt>
                <c:pt idx="11210">
                  <c:v>41763.213078703702</c:v>
                </c:pt>
                <c:pt idx="11211">
                  <c:v>41763.213148148148</c:v>
                </c:pt>
                <c:pt idx="11212">
                  <c:v>41763.213206018518</c:v>
                </c:pt>
                <c:pt idx="11213">
                  <c:v>41763.213263888887</c:v>
                </c:pt>
                <c:pt idx="11214">
                  <c:v>41763.213333333333</c:v>
                </c:pt>
                <c:pt idx="11215">
                  <c:v>41763.213391203702</c:v>
                </c:pt>
                <c:pt idx="11216">
                  <c:v>41763.213449074072</c:v>
                </c:pt>
                <c:pt idx="11217">
                  <c:v>41763.213518518518</c:v>
                </c:pt>
                <c:pt idx="11218">
                  <c:v>41763.213576388887</c:v>
                </c:pt>
                <c:pt idx="11219">
                  <c:v>41763.213634259257</c:v>
                </c:pt>
                <c:pt idx="11220">
                  <c:v>41763.213692129626</c:v>
                </c:pt>
                <c:pt idx="11221">
                  <c:v>41763.213761574072</c:v>
                </c:pt>
                <c:pt idx="11222">
                  <c:v>41763.213819444441</c:v>
                </c:pt>
                <c:pt idx="11223">
                  <c:v>41763.213877314818</c:v>
                </c:pt>
                <c:pt idx="11224">
                  <c:v>41763.213946759257</c:v>
                </c:pt>
                <c:pt idx="11225">
                  <c:v>41763.214004629626</c:v>
                </c:pt>
                <c:pt idx="11226">
                  <c:v>41763.214062500003</c:v>
                </c:pt>
                <c:pt idx="11227">
                  <c:v>41763.214131944442</c:v>
                </c:pt>
                <c:pt idx="11228">
                  <c:v>41763.214189814818</c:v>
                </c:pt>
                <c:pt idx="11229">
                  <c:v>41763.214247685188</c:v>
                </c:pt>
                <c:pt idx="11230">
                  <c:v>41763.214317129627</c:v>
                </c:pt>
                <c:pt idx="11231">
                  <c:v>41763.214375000003</c:v>
                </c:pt>
                <c:pt idx="11232">
                  <c:v>41763.214432870373</c:v>
                </c:pt>
                <c:pt idx="11233">
                  <c:v>41763.214490740742</c:v>
                </c:pt>
                <c:pt idx="11234">
                  <c:v>41763.214560185188</c:v>
                </c:pt>
                <c:pt idx="11235">
                  <c:v>41763.214618055557</c:v>
                </c:pt>
                <c:pt idx="11236">
                  <c:v>41763.214675925927</c:v>
                </c:pt>
                <c:pt idx="11237">
                  <c:v>41763.214745370373</c:v>
                </c:pt>
                <c:pt idx="11238">
                  <c:v>41763.214803240742</c:v>
                </c:pt>
                <c:pt idx="11239">
                  <c:v>41763.214861111112</c:v>
                </c:pt>
                <c:pt idx="11240">
                  <c:v>41763.214930555558</c:v>
                </c:pt>
                <c:pt idx="11241">
                  <c:v>41763.214988425927</c:v>
                </c:pt>
                <c:pt idx="11242">
                  <c:v>41763.215046296296</c:v>
                </c:pt>
                <c:pt idx="11243">
                  <c:v>41763.215115740742</c:v>
                </c:pt>
                <c:pt idx="11244">
                  <c:v>41763.215173611112</c:v>
                </c:pt>
                <c:pt idx="11245">
                  <c:v>41763.215231481481</c:v>
                </c:pt>
                <c:pt idx="11246">
                  <c:v>41763.215300925927</c:v>
                </c:pt>
                <c:pt idx="11247">
                  <c:v>41763.215358796297</c:v>
                </c:pt>
                <c:pt idx="11248">
                  <c:v>41763.215416666666</c:v>
                </c:pt>
                <c:pt idx="11249">
                  <c:v>41763.215474537035</c:v>
                </c:pt>
                <c:pt idx="11250">
                  <c:v>41763.215543981481</c:v>
                </c:pt>
                <c:pt idx="11251">
                  <c:v>41763.215601851851</c:v>
                </c:pt>
                <c:pt idx="11252">
                  <c:v>41763.21565972222</c:v>
                </c:pt>
                <c:pt idx="11253">
                  <c:v>41763.215729166666</c:v>
                </c:pt>
                <c:pt idx="11254">
                  <c:v>41763.215787037036</c:v>
                </c:pt>
                <c:pt idx="11255">
                  <c:v>41763.215844907405</c:v>
                </c:pt>
                <c:pt idx="11256">
                  <c:v>41763.215914351851</c:v>
                </c:pt>
                <c:pt idx="11257">
                  <c:v>41763.21597222222</c:v>
                </c:pt>
                <c:pt idx="11258">
                  <c:v>41763.21603009259</c:v>
                </c:pt>
                <c:pt idx="11259">
                  <c:v>41763.216099537036</c:v>
                </c:pt>
                <c:pt idx="11260">
                  <c:v>41763.216157407405</c:v>
                </c:pt>
                <c:pt idx="11261">
                  <c:v>41763.216215277775</c:v>
                </c:pt>
                <c:pt idx="11262">
                  <c:v>41763.216273148151</c:v>
                </c:pt>
                <c:pt idx="11263">
                  <c:v>41763.21634259259</c:v>
                </c:pt>
                <c:pt idx="11264">
                  <c:v>41763.216400462959</c:v>
                </c:pt>
                <c:pt idx="11265">
                  <c:v>41763.216458333336</c:v>
                </c:pt>
                <c:pt idx="11266">
                  <c:v>41763.216527777775</c:v>
                </c:pt>
                <c:pt idx="11267">
                  <c:v>41763.216585648152</c:v>
                </c:pt>
                <c:pt idx="11268">
                  <c:v>41763.216643518521</c:v>
                </c:pt>
                <c:pt idx="11269">
                  <c:v>41763.21671296296</c:v>
                </c:pt>
                <c:pt idx="11270">
                  <c:v>41763.216770833336</c:v>
                </c:pt>
                <c:pt idx="11271">
                  <c:v>41763.216828703706</c:v>
                </c:pt>
                <c:pt idx="11272">
                  <c:v>41763.216898148145</c:v>
                </c:pt>
                <c:pt idx="11273">
                  <c:v>41763.216956018521</c:v>
                </c:pt>
                <c:pt idx="11274">
                  <c:v>41763.217013888891</c:v>
                </c:pt>
                <c:pt idx="11275">
                  <c:v>41763.217083333337</c:v>
                </c:pt>
                <c:pt idx="11276">
                  <c:v>41763.217141203706</c:v>
                </c:pt>
                <c:pt idx="11277">
                  <c:v>41763.217199074075</c:v>
                </c:pt>
                <c:pt idx="11278">
                  <c:v>41763.217256944445</c:v>
                </c:pt>
                <c:pt idx="11279">
                  <c:v>41763.217326388891</c:v>
                </c:pt>
                <c:pt idx="11280">
                  <c:v>41763.21738425926</c:v>
                </c:pt>
                <c:pt idx="11281">
                  <c:v>41763.217442129629</c:v>
                </c:pt>
                <c:pt idx="11282">
                  <c:v>41763.217511574076</c:v>
                </c:pt>
                <c:pt idx="11283">
                  <c:v>41763.217569444445</c:v>
                </c:pt>
                <c:pt idx="11284">
                  <c:v>41763.217627314814</c:v>
                </c:pt>
                <c:pt idx="11285">
                  <c:v>41763.21769675926</c:v>
                </c:pt>
                <c:pt idx="11286">
                  <c:v>41763.21775462963</c:v>
                </c:pt>
                <c:pt idx="11287">
                  <c:v>41763.217812499999</c:v>
                </c:pt>
                <c:pt idx="11288">
                  <c:v>41763.217881944445</c:v>
                </c:pt>
                <c:pt idx="11289">
                  <c:v>41763.217939814815</c:v>
                </c:pt>
                <c:pt idx="11290">
                  <c:v>41763.217997685184</c:v>
                </c:pt>
                <c:pt idx="11291">
                  <c:v>41763.218055555553</c:v>
                </c:pt>
                <c:pt idx="11292">
                  <c:v>41763.218124999999</c:v>
                </c:pt>
                <c:pt idx="11293">
                  <c:v>41763.218182870369</c:v>
                </c:pt>
                <c:pt idx="11294">
                  <c:v>41763.218240740738</c:v>
                </c:pt>
                <c:pt idx="11295">
                  <c:v>41763.218310185184</c:v>
                </c:pt>
                <c:pt idx="11296">
                  <c:v>41763.218368055554</c:v>
                </c:pt>
                <c:pt idx="11297">
                  <c:v>41763.218425925923</c:v>
                </c:pt>
                <c:pt idx="11298">
                  <c:v>41763.218495370369</c:v>
                </c:pt>
                <c:pt idx="11299">
                  <c:v>41763.218553240738</c:v>
                </c:pt>
                <c:pt idx="11300">
                  <c:v>41763.218611111108</c:v>
                </c:pt>
                <c:pt idx="11301">
                  <c:v>41763.218680555554</c:v>
                </c:pt>
                <c:pt idx="11302">
                  <c:v>41763.218738425923</c:v>
                </c:pt>
                <c:pt idx="11303">
                  <c:v>41763.2187962963</c:v>
                </c:pt>
                <c:pt idx="11304">
                  <c:v>41763.218854166669</c:v>
                </c:pt>
                <c:pt idx="11305">
                  <c:v>41763.218923611108</c:v>
                </c:pt>
                <c:pt idx="11306">
                  <c:v>41763.218981481485</c:v>
                </c:pt>
                <c:pt idx="11307">
                  <c:v>41763.219039351854</c:v>
                </c:pt>
                <c:pt idx="11308">
                  <c:v>41763.219108796293</c:v>
                </c:pt>
                <c:pt idx="11309">
                  <c:v>41763.219166666669</c:v>
                </c:pt>
                <c:pt idx="11310">
                  <c:v>41763.219224537039</c:v>
                </c:pt>
                <c:pt idx="11311">
                  <c:v>41763.219293981485</c:v>
                </c:pt>
                <c:pt idx="11312">
                  <c:v>41763.219351851854</c:v>
                </c:pt>
                <c:pt idx="11313">
                  <c:v>41763.219409722224</c:v>
                </c:pt>
                <c:pt idx="11314">
                  <c:v>41763.21947916667</c:v>
                </c:pt>
                <c:pt idx="11315">
                  <c:v>41763.219537037039</c:v>
                </c:pt>
                <c:pt idx="11316">
                  <c:v>41763.219594907408</c:v>
                </c:pt>
                <c:pt idx="11317">
                  <c:v>41763.219664351855</c:v>
                </c:pt>
                <c:pt idx="11318">
                  <c:v>41763.219722222224</c:v>
                </c:pt>
                <c:pt idx="11319">
                  <c:v>41763.219780092593</c:v>
                </c:pt>
                <c:pt idx="11320">
                  <c:v>41763.219837962963</c:v>
                </c:pt>
                <c:pt idx="11321">
                  <c:v>41763.219907407409</c:v>
                </c:pt>
                <c:pt idx="11322">
                  <c:v>41763.219965277778</c:v>
                </c:pt>
                <c:pt idx="11323">
                  <c:v>41763.220023148147</c:v>
                </c:pt>
                <c:pt idx="11324">
                  <c:v>41763.220092592594</c:v>
                </c:pt>
                <c:pt idx="11325">
                  <c:v>41763.220150462963</c:v>
                </c:pt>
                <c:pt idx="11326">
                  <c:v>41763.220208333332</c:v>
                </c:pt>
                <c:pt idx="11327">
                  <c:v>41763.220277777778</c:v>
                </c:pt>
                <c:pt idx="11328">
                  <c:v>41763.220335648148</c:v>
                </c:pt>
                <c:pt idx="11329">
                  <c:v>41763.220393518517</c:v>
                </c:pt>
                <c:pt idx="11330">
                  <c:v>41763.220462962963</c:v>
                </c:pt>
                <c:pt idx="11331">
                  <c:v>41763.220520833333</c:v>
                </c:pt>
                <c:pt idx="11332">
                  <c:v>41763.220578703702</c:v>
                </c:pt>
                <c:pt idx="11333">
                  <c:v>41763.220636574071</c:v>
                </c:pt>
                <c:pt idx="11334">
                  <c:v>41763.220706018517</c:v>
                </c:pt>
                <c:pt idx="11335">
                  <c:v>41763.220763888887</c:v>
                </c:pt>
                <c:pt idx="11336">
                  <c:v>41763.220821759256</c:v>
                </c:pt>
                <c:pt idx="11337">
                  <c:v>41763.220891203702</c:v>
                </c:pt>
                <c:pt idx="11338">
                  <c:v>41763.220949074072</c:v>
                </c:pt>
                <c:pt idx="11339">
                  <c:v>41763.221006944441</c:v>
                </c:pt>
                <c:pt idx="11340">
                  <c:v>41763.221076388887</c:v>
                </c:pt>
                <c:pt idx="11341">
                  <c:v>41763.221134259256</c:v>
                </c:pt>
                <c:pt idx="11342">
                  <c:v>41763.221192129633</c:v>
                </c:pt>
                <c:pt idx="11343">
                  <c:v>41763.221261574072</c:v>
                </c:pt>
                <c:pt idx="11344">
                  <c:v>41763.221319444441</c:v>
                </c:pt>
                <c:pt idx="11345">
                  <c:v>41763.221377314818</c:v>
                </c:pt>
                <c:pt idx="11346">
                  <c:v>41763.221435185187</c:v>
                </c:pt>
                <c:pt idx="11347">
                  <c:v>41763.221504629626</c:v>
                </c:pt>
                <c:pt idx="11348">
                  <c:v>41763.221562500003</c:v>
                </c:pt>
                <c:pt idx="11349">
                  <c:v>41763.221620370372</c:v>
                </c:pt>
                <c:pt idx="11350">
                  <c:v>41763.221689814818</c:v>
                </c:pt>
                <c:pt idx="11351">
                  <c:v>41763.221747685187</c:v>
                </c:pt>
                <c:pt idx="11352">
                  <c:v>41763.221805555557</c:v>
                </c:pt>
                <c:pt idx="11353">
                  <c:v>41763.221875000003</c:v>
                </c:pt>
                <c:pt idx="11354">
                  <c:v>41763.221932870372</c:v>
                </c:pt>
                <c:pt idx="11355">
                  <c:v>41763.221990740742</c:v>
                </c:pt>
                <c:pt idx="11356">
                  <c:v>41763.222060185188</c:v>
                </c:pt>
                <c:pt idx="11357">
                  <c:v>41763.222118055557</c:v>
                </c:pt>
                <c:pt idx="11358">
                  <c:v>41763.222175925926</c:v>
                </c:pt>
                <c:pt idx="11359">
                  <c:v>41763.222245370373</c:v>
                </c:pt>
                <c:pt idx="11360">
                  <c:v>41763.222303240742</c:v>
                </c:pt>
                <c:pt idx="11361">
                  <c:v>41763.222361111111</c:v>
                </c:pt>
                <c:pt idx="11362">
                  <c:v>41763.222418981481</c:v>
                </c:pt>
                <c:pt idx="11363">
                  <c:v>41763.222488425927</c:v>
                </c:pt>
                <c:pt idx="11364">
                  <c:v>41763.222546296296</c:v>
                </c:pt>
                <c:pt idx="11365">
                  <c:v>41763.222604166665</c:v>
                </c:pt>
                <c:pt idx="11366">
                  <c:v>41763.222673611112</c:v>
                </c:pt>
                <c:pt idx="11367">
                  <c:v>41763.222731481481</c:v>
                </c:pt>
                <c:pt idx="11368">
                  <c:v>41763.22278935185</c:v>
                </c:pt>
                <c:pt idx="11369">
                  <c:v>41763.222858796296</c:v>
                </c:pt>
                <c:pt idx="11370">
                  <c:v>41763.222916666666</c:v>
                </c:pt>
                <c:pt idx="11371">
                  <c:v>41763.222974537035</c:v>
                </c:pt>
                <c:pt idx="11372">
                  <c:v>41763.223043981481</c:v>
                </c:pt>
                <c:pt idx="11373">
                  <c:v>41763.223101851851</c:v>
                </c:pt>
                <c:pt idx="11374">
                  <c:v>41763.22315972222</c:v>
                </c:pt>
                <c:pt idx="11375">
                  <c:v>41763.223217592589</c:v>
                </c:pt>
                <c:pt idx="11376">
                  <c:v>41763.223287037035</c:v>
                </c:pt>
                <c:pt idx="11377">
                  <c:v>41763.223344907405</c:v>
                </c:pt>
                <c:pt idx="11378">
                  <c:v>41763.223402777781</c:v>
                </c:pt>
                <c:pt idx="11379">
                  <c:v>41763.22347222222</c:v>
                </c:pt>
                <c:pt idx="11380">
                  <c:v>41763.223530092589</c:v>
                </c:pt>
                <c:pt idx="11381">
                  <c:v>41763.223587962966</c:v>
                </c:pt>
                <c:pt idx="11382">
                  <c:v>41763.223657407405</c:v>
                </c:pt>
                <c:pt idx="11383">
                  <c:v>41763.223715277774</c:v>
                </c:pt>
                <c:pt idx="11384">
                  <c:v>41763.223773148151</c:v>
                </c:pt>
                <c:pt idx="11385">
                  <c:v>41763.22384259259</c:v>
                </c:pt>
                <c:pt idx="11386">
                  <c:v>41763.223900462966</c:v>
                </c:pt>
                <c:pt idx="11387">
                  <c:v>41763.223958333336</c:v>
                </c:pt>
                <c:pt idx="11388">
                  <c:v>41763.224027777775</c:v>
                </c:pt>
                <c:pt idx="11389">
                  <c:v>41763.224085648151</c:v>
                </c:pt>
                <c:pt idx="11390">
                  <c:v>41763.224143518521</c:v>
                </c:pt>
                <c:pt idx="11391">
                  <c:v>41763.22420138889</c:v>
                </c:pt>
                <c:pt idx="11392">
                  <c:v>41763.224270833336</c:v>
                </c:pt>
                <c:pt idx="11393">
                  <c:v>41763.224328703705</c:v>
                </c:pt>
                <c:pt idx="11394">
                  <c:v>41763.224386574075</c:v>
                </c:pt>
                <c:pt idx="11395">
                  <c:v>41763.224456018521</c:v>
                </c:pt>
                <c:pt idx="11396">
                  <c:v>41763.22451388889</c:v>
                </c:pt>
                <c:pt idx="11397">
                  <c:v>41763.22457175926</c:v>
                </c:pt>
                <c:pt idx="11398">
                  <c:v>41763.224641203706</c:v>
                </c:pt>
                <c:pt idx="11399">
                  <c:v>41763.224699074075</c:v>
                </c:pt>
                <c:pt idx="11400">
                  <c:v>41763.224756944444</c:v>
                </c:pt>
                <c:pt idx="11401">
                  <c:v>41763.224826388891</c:v>
                </c:pt>
                <c:pt idx="11402">
                  <c:v>41763.22488425926</c:v>
                </c:pt>
                <c:pt idx="11403">
                  <c:v>41763.224942129629</c:v>
                </c:pt>
                <c:pt idx="11404">
                  <c:v>41763.224999999999</c:v>
                </c:pt>
                <c:pt idx="11405">
                  <c:v>41763.225069444445</c:v>
                </c:pt>
                <c:pt idx="11406">
                  <c:v>41763.225127314814</c:v>
                </c:pt>
                <c:pt idx="11407">
                  <c:v>41763.225185185183</c:v>
                </c:pt>
                <c:pt idx="11408">
                  <c:v>41763.225254629629</c:v>
                </c:pt>
                <c:pt idx="11409">
                  <c:v>41763.225312499999</c:v>
                </c:pt>
                <c:pt idx="11410">
                  <c:v>41763.225370370368</c:v>
                </c:pt>
                <c:pt idx="11411">
                  <c:v>41763.225439814814</c:v>
                </c:pt>
                <c:pt idx="11412">
                  <c:v>41763.225497685184</c:v>
                </c:pt>
                <c:pt idx="11413">
                  <c:v>41763.225555555553</c:v>
                </c:pt>
                <c:pt idx="11414">
                  <c:v>41763.225624999999</c:v>
                </c:pt>
                <c:pt idx="11415">
                  <c:v>41763.225682870368</c:v>
                </c:pt>
                <c:pt idx="11416">
                  <c:v>41763.225740740738</c:v>
                </c:pt>
                <c:pt idx="11417">
                  <c:v>41763.225798611114</c:v>
                </c:pt>
                <c:pt idx="11418">
                  <c:v>41763.225868055553</c:v>
                </c:pt>
                <c:pt idx="11419">
                  <c:v>41763.225925925923</c:v>
                </c:pt>
                <c:pt idx="11420">
                  <c:v>41763.225983796299</c:v>
                </c:pt>
                <c:pt idx="11421">
                  <c:v>41763.226053240738</c:v>
                </c:pt>
                <c:pt idx="11422">
                  <c:v>41763.226111111115</c:v>
                </c:pt>
                <c:pt idx="11423">
                  <c:v>41763.226168981484</c:v>
                </c:pt>
                <c:pt idx="11424">
                  <c:v>41763.226238425923</c:v>
                </c:pt>
                <c:pt idx="11425">
                  <c:v>41763.2262962963</c:v>
                </c:pt>
                <c:pt idx="11426">
                  <c:v>41763.226354166669</c:v>
                </c:pt>
                <c:pt idx="11427">
                  <c:v>41763.226423611108</c:v>
                </c:pt>
                <c:pt idx="11428">
                  <c:v>41763.226481481484</c:v>
                </c:pt>
                <c:pt idx="11429">
                  <c:v>41763.226539351854</c:v>
                </c:pt>
                <c:pt idx="11430">
                  <c:v>41763.226597222223</c:v>
                </c:pt>
                <c:pt idx="11431">
                  <c:v>41763.226666666669</c:v>
                </c:pt>
                <c:pt idx="11432">
                  <c:v>41763.226724537039</c:v>
                </c:pt>
                <c:pt idx="11433">
                  <c:v>41763.226782407408</c:v>
                </c:pt>
                <c:pt idx="11434">
                  <c:v>41763.226851851854</c:v>
                </c:pt>
                <c:pt idx="11435">
                  <c:v>41763.226909722223</c:v>
                </c:pt>
                <c:pt idx="11436">
                  <c:v>41763.226967592593</c:v>
                </c:pt>
                <c:pt idx="11437">
                  <c:v>41763.227037037039</c:v>
                </c:pt>
                <c:pt idx="11438">
                  <c:v>41763.227094907408</c:v>
                </c:pt>
                <c:pt idx="11439">
                  <c:v>41763.227152777778</c:v>
                </c:pt>
                <c:pt idx="11440">
                  <c:v>41763.227222222224</c:v>
                </c:pt>
                <c:pt idx="11441">
                  <c:v>41763.227280092593</c:v>
                </c:pt>
                <c:pt idx="11442">
                  <c:v>41763.227337962962</c:v>
                </c:pt>
                <c:pt idx="11443">
                  <c:v>41763.227407407408</c:v>
                </c:pt>
                <c:pt idx="11444">
                  <c:v>41763.227465277778</c:v>
                </c:pt>
                <c:pt idx="11445">
                  <c:v>41763.227523148147</c:v>
                </c:pt>
                <c:pt idx="11446">
                  <c:v>41763.227581018517</c:v>
                </c:pt>
                <c:pt idx="11447">
                  <c:v>41763.227650462963</c:v>
                </c:pt>
                <c:pt idx="11448">
                  <c:v>41763.227708333332</c:v>
                </c:pt>
                <c:pt idx="11449">
                  <c:v>41763.227766203701</c:v>
                </c:pt>
                <c:pt idx="11450">
                  <c:v>41763.227835648147</c:v>
                </c:pt>
                <c:pt idx="11451">
                  <c:v>41763.227893518517</c:v>
                </c:pt>
                <c:pt idx="11452">
                  <c:v>41763.227951388886</c:v>
                </c:pt>
                <c:pt idx="11453">
                  <c:v>41763.228020833332</c:v>
                </c:pt>
                <c:pt idx="11454">
                  <c:v>41763.228078703702</c:v>
                </c:pt>
                <c:pt idx="11455">
                  <c:v>41763.228136574071</c:v>
                </c:pt>
                <c:pt idx="11456">
                  <c:v>41763.228206018517</c:v>
                </c:pt>
                <c:pt idx="11457">
                  <c:v>41763.228263888886</c:v>
                </c:pt>
                <c:pt idx="11458">
                  <c:v>41763.228321759256</c:v>
                </c:pt>
                <c:pt idx="11459">
                  <c:v>41763.228379629632</c:v>
                </c:pt>
                <c:pt idx="11460">
                  <c:v>41763.228449074071</c:v>
                </c:pt>
                <c:pt idx="11461">
                  <c:v>41763.228506944448</c:v>
                </c:pt>
                <c:pt idx="11462">
                  <c:v>41763.228564814817</c:v>
                </c:pt>
                <c:pt idx="11463">
                  <c:v>41763.228634259256</c:v>
                </c:pt>
                <c:pt idx="11464">
                  <c:v>41763.228692129633</c:v>
                </c:pt>
                <c:pt idx="11465">
                  <c:v>41763.228750000002</c:v>
                </c:pt>
                <c:pt idx="11466">
                  <c:v>41763.228819444441</c:v>
                </c:pt>
                <c:pt idx="11467">
                  <c:v>41763.228877314818</c:v>
                </c:pt>
                <c:pt idx="11468">
                  <c:v>41763.228935185187</c:v>
                </c:pt>
                <c:pt idx="11469">
                  <c:v>41763.229004629633</c:v>
                </c:pt>
                <c:pt idx="11470">
                  <c:v>41763.229062500002</c:v>
                </c:pt>
                <c:pt idx="11471">
                  <c:v>41763.229120370372</c:v>
                </c:pt>
                <c:pt idx="11472">
                  <c:v>41763.229178240741</c:v>
                </c:pt>
                <c:pt idx="11473">
                  <c:v>41763.229247685187</c:v>
                </c:pt>
                <c:pt idx="11474">
                  <c:v>41763.229305555556</c:v>
                </c:pt>
                <c:pt idx="11475">
                  <c:v>41763.229363425926</c:v>
                </c:pt>
                <c:pt idx="11476">
                  <c:v>41763.229432870372</c:v>
                </c:pt>
                <c:pt idx="11477">
                  <c:v>41763.229490740741</c:v>
                </c:pt>
                <c:pt idx="11478">
                  <c:v>41763.229548611111</c:v>
                </c:pt>
                <c:pt idx="11479">
                  <c:v>41763.229618055557</c:v>
                </c:pt>
                <c:pt idx="11480">
                  <c:v>41763.229675925926</c:v>
                </c:pt>
                <c:pt idx="11481">
                  <c:v>41763.229733796295</c:v>
                </c:pt>
                <c:pt idx="11482">
                  <c:v>41763.229803240742</c:v>
                </c:pt>
                <c:pt idx="11483">
                  <c:v>41763.229861111111</c:v>
                </c:pt>
                <c:pt idx="11484">
                  <c:v>41763.22991898148</c:v>
                </c:pt>
                <c:pt idx="11485">
                  <c:v>41763.22997685185</c:v>
                </c:pt>
                <c:pt idx="11486">
                  <c:v>41763.230046296296</c:v>
                </c:pt>
                <c:pt idx="11487">
                  <c:v>41763.230104166665</c:v>
                </c:pt>
                <c:pt idx="11488">
                  <c:v>41763.230162037034</c:v>
                </c:pt>
                <c:pt idx="11489">
                  <c:v>41763.230231481481</c:v>
                </c:pt>
                <c:pt idx="11490">
                  <c:v>41763.23028935185</c:v>
                </c:pt>
                <c:pt idx="11491">
                  <c:v>41763.230347222219</c:v>
                </c:pt>
                <c:pt idx="11492">
                  <c:v>41763.230416666665</c:v>
                </c:pt>
                <c:pt idx="11493">
                  <c:v>41763.230474537035</c:v>
                </c:pt>
                <c:pt idx="11494">
                  <c:v>41763.230532407404</c:v>
                </c:pt>
                <c:pt idx="11495">
                  <c:v>41763.23060185185</c:v>
                </c:pt>
                <c:pt idx="11496">
                  <c:v>41763.23065972222</c:v>
                </c:pt>
                <c:pt idx="11497">
                  <c:v>41763.230717592596</c:v>
                </c:pt>
                <c:pt idx="11498">
                  <c:v>41763.230787037035</c:v>
                </c:pt>
                <c:pt idx="11499">
                  <c:v>41763.230844907404</c:v>
                </c:pt>
                <c:pt idx="11500">
                  <c:v>41763.230902777781</c:v>
                </c:pt>
                <c:pt idx="11501">
                  <c:v>41763.23096064815</c:v>
                </c:pt>
                <c:pt idx="11502">
                  <c:v>41763.231030092589</c:v>
                </c:pt>
                <c:pt idx="11503">
                  <c:v>41763.231087962966</c:v>
                </c:pt>
                <c:pt idx="11504">
                  <c:v>41763.231145833335</c:v>
                </c:pt>
                <c:pt idx="11505">
                  <c:v>41763.231215277781</c:v>
                </c:pt>
                <c:pt idx="11506">
                  <c:v>41763.231273148151</c:v>
                </c:pt>
                <c:pt idx="11507">
                  <c:v>41763.23133101852</c:v>
                </c:pt>
                <c:pt idx="11508">
                  <c:v>41763.231400462966</c:v>
                </c:pt>
                <c:pt idx="11509">
                  <c:v>41763.231458333335</c:v>
                </c:pt>
                <c:pt idx="11510">
                  <c:v>41763.231516203705</c:v>
                </c:pt>
                <c:pt idx="11511">
                  <c:v>41763.231585648151</c:v>
                </c:pt>
                <c:pt idx="11512">
                  <c:v>41763.23164351852</c:v>
                </c:pt>
                <c:pt idx="11513">
                  <c:v>41763.23170138889</c:v>
                </c:pt>
                <c:pt idx="11514">
                  <c:v>41763.231759259259</c:v>
                </c:pt>
                <c:pt idx="11515">
                  <c:v>41763.231828703705</c:v>
                </c:pt>
                <c:pt idx="11516">
                  <c:v>41763.231886574074</c:v>
                </c:pt>
                <c:pt idx="11517">
                  <c:v>41763.231944444444</c:v>
                </c:pt>
                <c:pt idx="11518">
                  <c:v>41763.23201388889</c:v>
                </c:pt>
                <c:pt idx="11519">
                  <c:v>41763.232071759259</c:v>
                </c:pt>
                <c:pt idx="11520">
                  <c:v>41763.232129629629</c:v>
                </c:pt>
                <c:pt idx="11521">
                  <c:v>41763.232199074075</c:v>
                </c:pt>
                <c:pt idx="11522">
                  <c:v>41763.232256944444</c:v>
                </c:pt>
                <c:pt idx="11523">
                  <c:v>41763.232314814813</c:v>
                </c:pt>
                <c:pt idx="11524">
                  <c:v>41763.23238425926</c:v>
                </c:pt>
                <c:pt idx="11525">
                  <c:v>41763.232442129629</c:v>
                </c:pt>
                <c:pt idx="11526">
                  <c:v>41763.232499999998</c:v>
                </c:pt>
                <c:pt idx="11527">
                  <c:v>41763.232557870368</c:v>
                </c:pt>
                <c:pt idx="11528">
                  <c:v>41763.232627314814</c:v>
                </c:pt>
                <c:pt idx="11529">
                  <c:v>41763.232685185183</c:v>
                </c:pt>
                <c:pt idx="11530">
                  <c:v>41763.232743055552</c:v>
                </c:pt>
                <c:pt idx="11531">
                  <c:v>41763.232812499999</c:v>
                </c:pt>
                <c:pt idx="11532">
                  <c:v>41763.232870370368</c:v>
                </c:pt>
                <c:pt idx="11533">
                  <c:v>41763.232928240737</c:v>
                </c:pt>
                <c:pt idx="11534">
                  <c:v>41763.232997685183</c:v>
                </c:pt>
                <c:pt idx="11535">
                  <c:v>41763.233055555553</c:v>
                </c:pt>
                <c:pt idx="11536">
                  <c:v>41763.233113425929</c:v>
                </c:pt>
                <c:pt idx="11537">
                  <c:v>41763.233182870368</c:v>
                </c:pt>
                <c:pt idx="11538">
                  <c:v>41763.233240740738</c:v>
                </c:pt>
                <c:pt idx="11539">
                  <c:v>41763.233298611114</c:v>
                </c:pt>
                <c:pt idx="11540">
                  <c:v>41763.233356481483</c:v>
                </c:pt>
                <c:pt idx="11541">
                  <c:v>41763.233425925922</c:v>
                </c:pt>
                <c:pt idx="11542">
                  <c:v>41763.233483796299</c:v>
                </c:pt>
                <c:pt idx="11543">
                  <c:v>41763.233541666668</c:v>
                </c:pt>
                <c:pt idx="11544">
                  <c:v>41763.233611111114</c:v>
                </c:pt>
                <c:pt idx="11545">
                  <c:v>41763.233668981484</c:v>
                </c:pt>
                <c:pt idx="11546">
                  <c:v>41763.233726851853</c:v>
                </c:pt>
                <c:pt idx="11547">
                  <c:v>41763.233796296299</c:v>
                </c:pt>
                <c:pt idx="11548">
                  <c:v>41763.233854166669</c:v>
                </c:pt>
                <c:pt idx="11549">
                  <c:v>41763.233912037038</c:v>
                </c:pt>
                <c:pt idx="11550">
                  <c:v>41763.233981481484</c:v>
                </c:pt>
                <c:pt idx="11551">
                  <c:v>41763.234039351853</c:v>
                </c:pt>
                <c:pt idx="11552">
                  <c:v>41763.234097222223</c:v>
                </c:pt>
                <c:pt idx="11553">
                  <c:v>41763.234166666669</c:v>
                </c:pt>
                <c:pt idx="11554">
                  <c:v>41763.234224537038</c:v>
                </c:pt>
                <c:pt idx="11555">
                  <c:v>41763.234282407408</c:v>
                </c:pt>
                <c:pt idx="11556">
                  <c:v>41763.234340277777</c:v>
                </c:pt>
                <c:pt idx="11557">
                  <c:v>41763.234409722223</c:v>
                </c:pt>
                <c:pt idx="11558">
                  <c:v>41763.234467592592</c:v>
                </c:pt>
                <c:pt idx="11559">
                  <c:v>41763.234525462962</c:v>
                </c:pt>
                <c:pt idx="11560">
                  <c:v>41763.234594907408</c:v>
                </c:pt>
                <c:pt idx="11561">
                  <c:v>41763.234652777777</c:v>
                </c:pt>
                <c:pt idx="11562">
                  <c:v>41763.234710648147</c:v>
                </c:pt>
                <c:pt idx="11563">
                  <c:v>41763.234780092593</c:v>
                </c:pt>
                <c:pt idx="11564">
                  <c:v>41763.234837962962</c:v>
                </c:pt>
                <c:pt idx="11565">
                  <c:v>41763.234895833331</c:v>
                </c:pt>
                <c:pt idx="11566">
                  <c:v>41763.234965277778</c:v>
                </c:pt>
                <c:pt idx="11567">
                  <c:v>41763.235023148147</c:v>
                </c:pt>
                <c:pt idx="11568">
                  <c:v>41763.235081018516</c:v>
                </c:pt>
                <c:pt idx="11569">
                  <c:v>41763.235138888886</c:v>
                </c:pt>
                <c:pt idx="11570">
                  <c:v>41763.235208333332</c:v>
                </c:pt>
                <c:pt idx="11571">
                  <c:v>41763.235266203701</c:v>
                </c:pt>
                <c:pt idx="11572">
                  <c:v>41763.235324074078</c:v>
                </c:pt>
                <c:pt idx="11573">
                  <c:v>41763.235393518517</c:v>
                </c:pt>
                <c:pt idx="11574">
                  <c:v>41763.235451388886</c:v>
                </c:pt>
                <c:pt idx="11575">
                  <c:v>41763.235509259262</c:v>
                </c:pt>
                <c:pt idx="11576">
                  <c:v>41763.235578703701</c:v>
                </c:pt>
                <c:pt idx="11577">
                  <c:v>41763.235636574071</c:v>
                </c:pt>
                <c:pt idx="11578">
                  <c:v>41763.235694444447</c:v>
                </c:pt>
                <c:pt idx="11579">
                  <c:v>41763.235763888886</c:v>
                </c:pt>
                <c:pt idx="11580">
                  <c:v>41763.235821759263</c:v>
                </c:pt>
                <c:pt idx="11581">
                  <c:v>41763.235879629632</c:v>
                </c:pt>
                <c:pt idx="11582">
                  <c:v>41763.235937500001</c:v>
                </c:pt>
                <c:pt idx="11583">
                  <c:v>41763.236006944448</c:v>
                </c:pt>
                <c:pt idx="11584">
                  <c:v>41763.236064814817</c:v>
                </c:pt>
                <c:pt idx="11585">
                  <c:v>41763.236122685186</c:v>
                </c:pt>
                <c:pt idx="11586">
                  <c:v>41763.236192129632</c:v>
                </c:pt>
                <c:pt idx="11587">
                  <c:v>41763.236250000002</c:v>
                </c:pt>
                <c:pt idx="11588">
                  <c:v>41763.236307870371</c:v>
                </c:pt>
                <c:pt idx="11589">
                  <c:v>41763.236377314817</c:v>
                </c:pt>
                <c:pt idx="11590">
                  <c:v>41763.236435185187</c:v>
                </c:pt>
                <c:pt idx="11591">
                  <c:v>41763.236493055556</c:v>
                </c:pt>
                <c:pt idx="11592">
                  <c:v>41763.236562500002</c:v>
                </c:pt>
                <c:pt idx="11593">
                  <c:v>41763.236620370371</c:v>
                </c:pt>
                <c:pt idx="11594">
                  <c:v>41763.236678240741</c:v>
                </c:pt>
                <c:pt idx="11595">
                  <c:v>41763.236747685187</c:v>
                </c:pt>
                <c:pt idx="11596">
                  <c:v>41763.236805555556</c:v>
                </c:pt>
                <c:pt idx="11597">
                  <c:v>41763.236863425926</c:v>
                </c:pt>
                <c:pt idx="11598">
                  <c:v>41763.236921296295</c:v>
                </c:pt>
                <c:pt idx="11599">
                  <c:v>41763.236990740741</c:v>
                </c:pt>
                <c:pt idx="11600">
                  <c:v>41763.23704861111</c:v>
                </c:pt>
                <c:pt idx="11601">
                  <c:v>41763.23710648148</c:v>
                </c:pt>
                <c:pt idx="11602">
                  <c:v>41763.237175925926</c:v>
                </c:pt>
                <c:pt idx="11603">
                  <c:v>41763.237233796295</c:v>
                </c:pt>
                <c:pt idx="11604">
                  <c:v>41763.237291666665</c:v>
                </c:pt>
                <c:pt idx="11605">
                  <c:v>41763.237361111111</c:v>
                </c:pt>
                <c:pt idx="11606">
                  <c:v>41763.23741898148</c:v>
                </c:pt>
                <c:pt idx="11607">
                  <c:v>41763.237476851849</c:v>
                </c:pt>
                <c:pt idx="11608">
                  <c:v>41763.237546296295</c:v>
                </c:pt>
                <c:pt idx="11609">
                  <c:v>41763.237604166665</c:v>
                </c:pt>
                <c:pt idx="11610">
                  <c:v>41763.237662037034</c:v>
                </c:pt>
                <c:pt idx="11611">
                  <c:v>41763.237719907411</c:v>
                </c:pt>
                <c:pt idx="11612">
                  <c:v>41763.23778935185</c:v>
                </c:pt>
                <c:pt idx="11613">
                  <c:v>41763.237847222219</c:v>
                </c:pt>
                <c:pt idx="11614">
                  <c:v>41763.237905092596</c:v>
                </c:pt>
                <c:pt idx="11615">
                  <c:v>41763.237974537034</c:v>
                </c:pt>
                <c:pt idx="11616">
                  <c:v>41763.238032407404</c:v>
                </c:pt>
                <c:pt idx="11617">
                  <c:v>41763.23809027778</c:v>
                </c:pt>
                <c:pt idx="11618">
                  <c:v>41763.238159722219</c:v>
                </c:pt>
                <c:pt idx="11619">
                  <c:v>41763.238217592596</c:v>
                </c:pt>
                <c:pt idx="11620">
                  <c:v>41763.238275462965</c:v>
                </c:pt>
                <c:pt idx="11621">
                  <c:v>41763.238344907404</c:v>
                </c:pt>
                <c:pt idx="11622">
                  <c:v>41763.238402777781</c:v>
                </c:pt>
                <c:pt idx="11623">
                  <c:v>41763.23846064815</c:v>
                </c:pt>
                <c:pt idx="11624">
                  <c:v>41763.238518518519</c:v>
                </c:pt>
                <c:pt idx="11625">
                  <c:v>41763.238587962966</c:v>
                </c:pt>
                <c:pt idx="11626">
                  <c:v>41763.238645833335</c:v>
                </c:pt>
                <c:pt idx="11627">
                  <c:v>41763.238703703704</c:v>
                </c:pt>
                <c:pt idx="11628">
                  <c:v>41763.23877314815</c:v>
                </c:pt>
                <c:pt idx="11629">
                  <c:v>41763.23883101852</c:v>
                </c:pt>
                <c:pt idx="11630">
                  <c:v>41763.238888888889</c:v>
                </c:pt>
                <c:pt idx="11631">
                  <c:v>41763.238958333335</c:v>
                </c:pt>
                <c:pt idx="11632">
                  <c:v>41763.239016203705</c:v>
                </c:pt>
                <c:pt idx="11633">
                  <c:v>41763.239074074074</c:v>
                </c:pt>
                <c:pt idx="11634">
                  <c:v>41763.23914351852</c:v>
                </c:pt>
                <c:pt idx="11635">
                  <c:v>41763.239201388889</c:v>
                </c:pt>
                <c:pt idx="11636">
                  <c:v>41763.239259259259</c:v>
                </c:pt>
                <c:pt idx="11637">
                  <c:v>41763.239317129628</c:v>
                </c:pt>
                <c:pt idx="11638">
                  <c:v>41763.239386574074</c:v>
                </c:pt>
                <c:pt idx="11639">
                  <c:v>41763.239444444444</c:v>
                </c:pt>
                <c:pt idx="11640">
                  <c:v>41763.239502314813</c:v>
                </c:pt>
                <c:pt idx="11641">
                  <c:v>41763.239571759259</c:v>
                </c:pt>
                <c:pt idx="11642">
                  <c:v>41763.239629629628</c:v>
                </c:pt>
                <c:pt idx="11643">
                  <c:v>41763.239687499998</c:v>
                </c:pt>
                <c:pt idx="11644">
                  <c:v>41763.239756944444</c:v>
                </c:pt>
                <c:pt idx="11645">
                  <c:v>41763.239814814813</c:v>
                </c:pt>
                <c:pt idx="11646">
                  <c:v>41763.239872685182</c:v>
                </c:pt>
                <c:pt idx="11647">
                  <c:v>41763.239942129629</c:v>
                </c:pt>
                <c:pt idx="11648">
                  <c:v>41763.24</c:v>
                </c:pt>
                <c:pt idx="11649">
                  <c:v>41763.240057870367</c:v>
                </c:pt>
                <c:pt idx="11650">
                  <c:v>41763.240127314813</c:v>
                </c:pt>
                <c:pt idx="11651">
                  <c:v>41763.240185185183</c:v>
                </c:pt>
                <c:pt idx="11652">
                  <c:v>41763.240243055552</c:v>
                </c:pt>
                <c:pt idx="11653">
                  <c:v>41763.240300925929</c:v>
                </c:pt>
                <c:pt idx="11654">
                  <c:v>41763.240370370368</c:v>
                </c:pt>
                <c:pt idx="11655">
                  <c:v>41763.240428240744</c:v>
                </c:pt>
                <c:pt idx="11656">
                  <c:v>41763.240486111114</c:v>
                </c:pt>
                <c:pt idx="11657">
                  <c:v>41763.240555555552</c:v>
                </c:pt>
                <c:pt idx="11658">
                  <c:v>41763.240613425929</c:v>
                </c:pt>
                <c:pt idx="11659">
                  <c:v>41763.240671296298</c:v>
                </c:pt>
                <c:pt idx="11660">
                  <c:v>41763.240740740737</c:v>
                </c:pt>
                <c:pt idx="11661">
                  <c:v>41763.240798611114</c:v>
                </c:pt>
                <c:pt idx="11662">
                  <c:v>41763.240856481483</c:v>
                </c:pt>
                <c:pt idx="11663">
                  <c:v>41763.240925925929</c:v>
                </c:pt>
                <c:pt idx="11664">
                  <c:v>41763.240983796299</c:v>
                </c:pt>
                <c:pt idx="11665">
                  <c:v>41763.241041666668</c:v>
                </c:pt>
                <c:pt idx="11666">
                  <c:v>41763.241099537037</c:v>
                </c:pt>
                <c:pt idx="11667">
                  <c:v>41763.241168981483</c:v>
                </c:pt>
                <c:pt idx="11668">
                  <c:v>41763.241226851853</c:v>
                </c:pt>
                <c:pt idx="11669">
                  <c:v>41763.241284722222</c:v>
                </c:pt>
                <c:pt idx="11670">
                  <c:v>41763.241354166668</c:v>
                </c:pt>
                <c:pt idx="11671">
                  <c:v>41763.241412037038</c:v>
                </c:pt>
                <c:pt idx="11672">
                  <c:v>41763.241469907407</c:v>
                </c:pt>
                <c:pt idx="11673">
                  <c:v>41763.241539351853</c:v>
                </c:pt>
                <c:pt idx="11674">
                  <c:v>41763.241597222222</c:v>
                </c:pt>
                <c:pt idx="11675">
                  <c:v>41763.241655092592</c:v>
                </c:pt>
                <c:pt idx="11676">
                  <c:v>41763.241724537038</c:v>
                </c:pt>
                <c:pt idx="11677">
                  <c:v>41763.241782407407</c:v>
                </c:pt>
                <c:pt idx="11678">
                  <c:v>41763.241840277777</c:v>
                </c:pt>
                <c:pt idx="11679">
                  <c:v>41763.241898148146</c:v>
                </c:pt>
                <c:pt idx="11680">
                  <c:v>41763.241967592592</c:v>
                </c:pt>
                <c:pt idx="11681">
                  <c:v>41763.242025462961</c:v>
                </c:pt>
                <c:pt idx="11682">
                  <c:v>41763.242083333331</c:v>
                </c:pt>
                <c:pt idx="11683">
                  <c:v>41763.242152777777</c:v>
                </c:pt>
                <c:pt idx="11684">
                  <c:v>41763.242210648146</c:v>
                </c:pt>
                <c:pt idx="11685">
                  <c:v>41763.242268518516</c:v>
                </c:pt>
                <c:pt idx="11686">
                  <c:v>41763.242337962962</c:v>
                </c:pt>
                <c:pt idx="11687">
                  <c:v>41763.242395833331</c:v>
                </c:pt>
                <c:pt idx="11688">
                  <c:v>41763.2424537037</c:v>
                </c:pt>
                <c:pt idx="11689">
                  <c:v>41763.242523148147</c:v>
                </c:pt>
                <c:pt idx="11690">
                  <c:v>41763.242581018516</c:v>
                </c:pt>
                <c:pt idx="11691">
                  <c:v>41763.242638888885</c:v>
                </c:pt>
                <c:pt idx="11692">
                  <c:v>41763.242696759262</c:v>
                </c:pt>
                <c:pt idx="11693">
                  <c:v>41763.242766203701</c:v>
                </c:pt>
                <c:pt idx="11694">
                  <c:v>41763.242824074077</c:v>
                </c:pt>
                <c:pt idx="11695">
                  <c:v>41763.242881944447</c:v>
                </c:pt>
                <c:pt idx="11696">
                  <c:v>41763.242951388886</c:v>
                </c:pt>
                <c:pt idx="11697">
                  <c:v>41763.243009259262</c:v>
                </c:pt>
                <c:pt idx="11698">
                  <c:v>41763.243067129632</c:v>
                </c:pt>
                <c:pt idx="11699">
                  <c:v>41763.243136574078</c:v>
                </c:pt>
                <c:pt idx="11700">
                  <c:v>41763.243194444447</c:v>
                </c:pt>
                <c:pt idx="11701">
                  <c:v>41763.243252314816</c:v>
                </c:pt>
                <c:pt idx="11702">
                  <c:v>41763.243321759262</c:v>
                </c:pt>
                <c:pt idx="11703">
                  <c:v>41763.243379629632</c:v>
                </c:pt>
                <c:pt idx="11704">
                  <c:v>41763.243437500001</c:v>
                </c:pt>
                <c:pt idx="11705">
                  <c:v>41763.243495370371</c:v>
                </c:pt>
                <c:pt idx="11706">
                  <c:v>41763.243564814817</c:v>
                </c:pt>
                <c:pt idx="11707">
                  <c:v>41763.243622685186</c:v>
                </c:pt>
                <c:pt idx="11708">
                  <c:v>41763.243680555555</c:v>
                </c:pt>
                <c:pt idx="11709">
                  <c:v>41763.243750000001</c:v>
                </c:pt>
                <c:pt idx="11710">
                  <c:v>41763.243807870371</c:v>
                </c:pt>
                <c:pt idx="11711">
                  <c:v>41763.24386574074</c:v>
                </c:pt>
                <c:pt idx="11712">
                  <c:v>41763.243935185186</c:v>
                </c:pt>
                <c:pt idx="11713">
                  <c:v>41763.243993055556</c:v>
                </c:pt>
                <c:pt idx="11714">
                  <c:v>41763.244050925925</c:v>
                </c:pt>
                <c:pt idx="11715">
                  <c:v>41763.244120370371</c:v>
                </c:pt>
                <c:pt idx="11716">
                  <c:v>41763.24417824074</c:v>
                </c:pt>
                <c:pt idx="11717">
                  <c:v>41763.24423611111</c:v>
                </c:pt>
                <c:pt idx="11718">
                  <c:v>41763.244305555556</c:v>
                </c:pt>
                <c:pt idx="11719">
                  <c:v>41763.244363425925</c:v>
                </c:pt>
                <c:pt idx="11720">
                  <c:v>41763.244421296295</c:v>
                </c:pt>
                <c:pt idx="11721">
                  <c:v>41763.244479166664</c:v>
                </c:pt>
                <c:pt idx="11722">
                  <c:v>41763.24454861111</c:v>
                </c:pt>
                <c:pt idx="11723">
                  <c:v>41763.244606481479</c:v>
                </c:pt>
                <c:pt idx="11724">
                  <c:v>41763.244664351849</c:v>
                </c:pt>
                <c:pt idx="11725">
                  <c:v>41763.244733796295</c:v>
                </c:pt>
                <c:pt idx="11726">
                  <c:v>41763.244791666664</c:v>
                </c:pt>
                <c:pt idx="11727">
                  <c:v>41763.244849537034</c:v>
                </c:pt>
                <c:pt idx="11728">
                  <c:v>41763.24491898148</c:v>
                </c:pt>
                <c:pt idx="11729">
                  <c:v>41763.244976851849</c:v>
                </c:pt>
                <c:pt idx="11730">
                  <c:v>41763.245034722226</c:v>
                </c:pt>
                <c:pt idx="11731">
                  <c:v>41763.245104166665</c:v>
                </c:pt>
                <c:pt idx="11732">
                  <c:v>41763.245162037034</c:v>
                </c:pt>
                <c:pt idx="11733">
                  <c:v>41763.245219907411</c:v>
                </c:pt>
                <c:pt idx="11734">
                  <c:v>41763.24527777778</c:v>
                </c:pt>
                <c:pt idx="11735">
                  <c:v>41763.245347222219</c:v>
                </c:pt>
                <c:pt idx="11736">
                  <c:v>41763.245405092595</c:v>
                </c:pt>
                <c:pt idx="11737">
                  <c:v>41763.245462962965</c:v>
                </c:pt>
                <c:pt idx="11738">
                  <c:v>41763.245532407411</c:v>
                </c:pt>
                <c:pt idx="11739">
                  <c:v>41763.24559027778</c:v>
                </c:pt>
                <c:pt idx="11740">
                  <c:v>41763.245648148149</c:v>
                </c:pt>
                <c:pt idx="11741">
                  <c:v>41763.245717592596</c:v>
                </c:pt>
                <c:pt idx="11742">
                  <c:v>41763.245775462965</c:v>
                </c:pt>
                <c:pt idx="11743">
                  <c:v>41763.245833333334</c:v>
                </c:pt>
                <c:pt idx="11744">
                  <c:v>41763.24590277778</c:v>
                </c:pt>
                <c:pt idx="11745">
                  <c:v>41763.24596064815</c:v>
                </c:pt>
                <c:pt idx="11746">
                  <c:v>41763.246018518519</c:v>
                </c:pt>
                <c:pt idx="11747">
                  <c:v>41763.246087962965</c:v>
                </c:pt>
                <c:pt idx="11748">
                  <c:v>41763.246145833335</c:v>
                </c:pt>
                <c:pt idx="11749">
                  <c:v>41763.246203703704</c:v>
                </c:pt>
                <c:pt idx="11750">
                  <c:v>41763.246261574073</c:v>
                </c:pt>
                <c:pt idx="11751">
                  <c:v>41763.246331018519</c:v>
                </c:pt>
                <c:pt idx="11752">
                  <c:v>41763.246388888889</c:v>
                </c:pt>
                <c:pt idx="11753">
                  <c:v>41763.246446759258</c:v>
                </c:pt>
                <c:pt idx="11754">
                  <c:v>41763.246516203704</c:v>
                </c:pt>
                <c:pt idx="11755">
                  <c:v>41763.246574074074</c:v>
                </c:pt>
                <c:pt idx="11756">
                  <c:v>41763.246631944443</c:v>
                </c:pt>
                <c:pt idx="11757">
                  <c:v>41763.246701388889</c:v>
                </c:pt>
                <c:pt idx="11758">
                  <c:v>41763.246759259258</c:v>
                </c:pt>
                <c:pt idx="11759">
                  <c:v>41763.246817129628</c:v>
                </c:pt>
                <c:pt idx="11760">
                  <c:v>41763.246886574074</c:v>
                </c:pt>
                <c:pt idx="11761">
                  <c:v>41763.246944444443</c:v>
                </c:pt>
                <c:pt idx="11762">
                  <c:v>41763.247002314813</c:v>
                </c:pt>
                <c:pt idx="11763">
                  <c:v>41763.247060185182</c:v>
                </c:pt>
                <c:pt idx="11764">
                  <c:v>41763.247129629628</c:v>
                </c:pt>
                <c:pt idx="11765">
                  <c:v>41763.247187499997</c:v>
                </c:pt>
                <c:pt idx="11766">
                  <c:v>41763.247245370374</c:v>
                </c:pt>
                <c:pt idx="11767">
                  <c:v>41763.247314814813</c:v>
                </c:pt>
                <c:pt idx="11768">
                  <c:v>41763.247372685182</c:v>
                </c:pt>
                <c:pt idx="11769">
                  <c:v>41763.247430555559</c:v>
                </c:pt>
                <c:pt idx="11770">
                  <c:v>41763.247499999998</c:v>
                </c:pt>
                <c:pt idx="11771">
                  <c:v>41763.247557870367</c:v>
                </c:pt>
                <c:pt idx="11772">
                  <c:v>41763.247615740744</c:v>
                </c:pt>
                <c:pt idx="11773">
                  <c:v>41763.247685185182</c:v>
                </c:pt>
                <c:pt idx="11774">
                  <c:v>41763.247743055559</c:v>
                </c:pt>
                <c:pt idx="11775">
                  <c:v>41763.247800925928</c:v>
                </c:pt>
                <c:pt idx="11776">
                  <c:v>41763.247858796298</c:v>
                </c:pt>
                <c:pt idx="11777">
                  <c:v>41763.247928240744</c:v>
                </c:pt>
                <c:pt idx="11778">
                  <c:v>41763.247986111113</c:v>
                </c:pt>
                <c:pt idx="11779">
                  <c:v>41763.248043981483</c:v>
                </c:pt>
                <c:pt idx="11780">
                  <c:v>41763.248113425929</c:v>
                </c:pt>
                <c:pt idx="11781">
                  <c:v>41763.248171296298</c:v>
                </c:pt>
                <c:pt idx="11782">
                  <c:v>41763.248229166667</c:v>
                </c:pt>
                <c:pt idx="11783">
                  <c:v>41763.248298611114</c:v>
                </c:pt>
                <c:pt idx="11784">
                  <c:v>41763.248356481483</c:v>
                </c:pt>
                <c:pt idx="11785">
                  <c:v>41763.248414351852</c:v>
                </c:pt>
                <c:pt idx="11786">
                  <c:v>41763.248483796298</c:v>
                </c:pt>
                <c:pt idx="11787">
                  <c:v>41763.248541666668</c:v>
                </c:pt>
                <c:pt idx="11788">
                  <c:v>41763.248599537037</c:v>
                </c:pt>
                <c:pt idx="11789">
                  <c:v>41763.248657407406</c:v>
                </c:pt>
                <c:pt idx="11790">
                  <c:v>41763.248726851853</c:v>
                </c:pt>
                <c:pt idx="11791">
                  <c:v>41763.248784722222</c:v>
                </c:pt>
                <c:pt idx="11792">
                  <c:v>41763.248842592591</c:v>
                </c:pt>
                <c:pt idx="11793">
                  <c:v>41763.248912037037</c:v>
                </c:pt>
                <c:pt idx="11794">
                  <c:v>41763.248969907407</c:v>
                </c:pt>
                <c:pt idx="11795">
                  <c:v>41763.249027777776</c:v>
                </c:pt>
                <c:pt idx="11796">
                  <c:v>41763.249097222222</c:v>
                </c:pt>
                <c:pt idx="11797">
                  <c:v>41763.249155092592</c:v>
                </c:pt>
                <c:pt idx="11798">
                  <c:v>41763.249212962961</c:v>
                </c:pt>
                <c:pt idx="11799">
                  <c:v>41763.249282407407</c:v>
                </c:pt>
                <c:pt idx="11800">
                  <c:v>41763.249340277776</c:v>
                </c:pt>
                <c:pt idx="11801">
                  <c:v>41763.249398148146</c:v>
                </c:pt>
                <c:pt idx="11802">
                  <c:v>41763.249456018515</c:v>
                </c:pt>
                <c:pt idx="11803">
                  <c:v>41763.249525462961</c:v>
                </c:pt>
                <c:pt idx="11804">
                  <c:v>41763.249583333331</c:v>
                </c:pt>
                <c:pt idx="11805">
                  <c:v>41763.249641203707</c:v>
                </c:pt>
                <c:pt idx="11806">
                  <c:v>41763.249710648146</c:v>
                </c:pt>
                <c:pt idx="11807">
                  <c:v>41763.249768518515</c:v>
                </c:pt>
                <c:pt idx="11808">
                  <c:v>41763.249826388892</c:v>
                </c:pt>
                <c:pt idx="11809">
                  <c:v>41763.249895833331</c:v>
                </c:pt>
                <c:pt idx="11810">
                  <c:v>41763.2499537037</c:v>
                </c:pt>
                <c:pt idx="11811">
                  <c:v>41763.250011574077</c:v>
                </c:pt>
                <c:pt idx="11812">
                  <c:v>41763.250081018516</c:v>
                </c:pt>
                <c:pt idx="11813">
                  <c:v>41763.250138888892</c:v>
                </c:pt>
                <c:pt idx="11814">
                  <c:v>41763.250196759262</c:v>
                </c:pt>
                <c:pt idx="11815">
                  <c:v>41763.2502662037</c:v>
                </c:pt>
                <c:pt idx="11816">
                  <c:v>41763.250324074077</c:v>
                </c:pt>
                <c:pt idx="11817">
                  <c:v>41763.250381944446</c:v>
                </c:pt>
                <c:pt idx="11818">
                  <c:v>41763.250439814816</c:v>
                </c:pt>
                <c:pt idx="11819">
                  <c:v>41763.250509259262</c:v>
                </c:pt>
                <c:pt idx="11820">
                  <c:v>41763.250567129631</c:v>
                </c:pt>
                <c:pt idx="11821">
                  <c:v>41763.250625000001</c:v>
                </c:pt>
                <c:pt idx="11822">
                  <c:v>41763.250694444447</c:v>
                </c:pt>
                <c:pt idx="11823">
                  <c:v>41763.250752314816</c:v>
                </c:pt>
                <c:pt idx="11824">
                  <c:v>41763.250810185185</c:v>
                </c:pt>
                <c:pt idx="11825">
                  <c:v>41763.250879629632</c:v>
                </c:pt>
                <c:pt idx="11826">
                  <c:v>41763.250937500001</c:v>
                </c:pt>
                <c:pt idx="11827">
                  <c:v>41763.25099537037</c:v>
                </c:pt>
                <c:pt idx="11828">
                  <c:v>41763.251064814816</c:v>
                </c:pt>
                <c:pt idx="11829">
                  <c:v>41763.251122685186</c:v>
                </c:pt>
                <c:pt idx="11830">
                  <c:v>41763.251180555555</c:v>
                </c:pt>
                <c:pt idx="11831">
                  <c:v>41763.251238425924</c:v>
                </c:pt>
                <c:pt idx="11832">
                  <c:v>41763.251307870371</c:v>
                </c:pt>
                <c:pt idx="11833">
                  <c:v>41763.25136574074</c:v>
                </c:pt>
                <c:pt idx="11834">
                  <c:v>41763.251423611109</c:v>
                </c:pt>
                <c:pt idx="11835">
                  <c:v>41763.251493055555</c:v>
                </c:pt>
                <c:pt idx="11836">
                  <c:v>41763.251550925925</c:v>
                </c:pt>
                <c:pt idx="11837">
                  <c:v>41763.251608796294</c:v>
                </c:pt>
                <c:pt idx="11838">
                  <c:v>41763.25167824074</c:v>
                </c:pt>
                <c:pt idx="11839">
                  <c:v>41763.251736111109</c:v>
                </c:pt>
                <c:pt idx="11840">
                  <c:v>41763.251793981479</c:v>
                </c:pt>
                <c:pt idx="11841">
                  <c:v>41763.251863425925</c:v>
                </c:pt>
                <c:pt idx="11842">
                  <c:v>41763.251921296294</c:v>
                </c:pt>
                <c:pt idx="11843">
                  <c:v>41763.251979166664</c:v>
                </c:pt>
                <c:pt idx="11844">
                  <c:v>41763.25203703704</c:v>
                </c:pt>
                <c:pt idx="11845">
                  <c:v>41763.252106481479</c:v>
                </c:pt>
                <c:pt idx="11846">
                  <c:v>41763.252164351848</c:v>
                </c:pt>
                <c:pt idx="11847">
                  <c:v>41763.252222222225</c:v>
                </c:pt>
                <c:pt idx="11848">
                  <c:v>41763.252291666664</c:v>
                </c:pt>
                <c:pt idx="11849">
                  <c:v>41763.252349537041</c:v>
                </c:pt>
                <c:pt idx="11850">
                  <c:v>41763.25240740741</c:v>
                </c:pt>
                <c:pt idx="11851">
                  <c:v>41763.252476851849</c:v>
                </c:pt>
                <c:pt idx="11852">
                  <c:v>41763.252534722225</c:v>
                </c:pt>
                <c:pt idx="11853">
                  <c:v>41763.252592592595</c:v>
                </c:pt>
                <c:pt idx="11854">
                  <c:v>41763.252662037034</c:v>
                </c:pt>
                <c:pt idx="11855">
                  <c:v>41763.25271990741</c:v>
                </c:pt>
                <c:pt idx="11856">
                  <c:v>41763.25277777778</c:v>
                </c:pt>
                <c:pt idx="11857">
                  <c:v>41763.252835648149</c:v>
                </c:pt>
                <c:pt idx="11858">
                  <c:v>41763.252905092595</c:v>
                </c:pt>
                <c:pt idx="11859">
                  <c:v>41763.252962962964</c:v>
                </c:pt>
                <c:pt idx="11860">
                  <c:v>41763.253020833334</c:v>
                </c:pt>
                <c:pt idx="11861">
                  <c:v>41763.25309027778</c:v>
                </c:pt>
                <c:pt idx="11862">
                  <c:v>41763.253148148149</c:v>
                </c:pt>
                <c:pt idx="11863">
                  <c:v>41763.253206018519</c:v>
                </c:pt>
                <c:pt idx="11864">
                  <c:v>41763.253275462965</c:v>
                </c:pt>
                <c:pt idx="11865">
                  <c:v>41763.253333333334</c:v>
                </c:pt>
                <c:pt idx="11866">
                  <c:v>41763.253391203703</c:v>
                </c:pt>
                <c:pt idx="11867">
                  <c:v>41763.253460648149</c:v>
                </c:pt>
                <c:pt idx="11868">
                  <c:v>41763.253518518519</c:v>
                </c:pt>
                <c:pt idx="11869">
                  <c:v>41763.253576388888</c:v>
                </c:pt>
                <c:pt idx="11870">
                  <c:v>41763.253645833334</c:v>
                </c:pt>
                <c:pt idx="11871">
                  <c:v>41763.253703703704</c:v>
                </c:pt>
                <c:pt idx="11872">
                  <c:v>41763.253761574073</c:v>
                </c:pt>
                <c:pt idx="11873">
                  <c:v>41763.253819444442</c:v>
                </c:pt>
                <c:pt idx="11874">
                  <c:v>41763.253888888888</c:v>
                </c:pt>
                <c:pt idx="11875">
                  <c:v>41763.253946759258</c:v>
                </c:pt>
                <c:pt idx="11876">
                  <c:v>41763.254004629627</c:v>
                </c:pt>
                <c:pt idx="11877">
                  <c:v>41763.254074074073</c:v>
                </c:pt>
                <c:pt idx="11878">
                  <c:v>41763.254131944443</c:v>
                </c:pt>
                <c:pt idx="11879">
                  <c:v>41763.254189814812</c:v>
                </c:pt>
                <c:pt idx="11880">
                  <c:v>41763.254259259258</c:v>
                </c:pt>
                <c:pt idx="11881">
                  <c:v>41763.254317129627</c:v>
                </c:pt>
                <c:pt idx="11882">
                  <c:v>41763.254374999997</c:v>
                </c:pt>
                <c:pt idx="11883">
                  <c:v>41763.254444444443</c:v>
                </c:pt>
                <c:pt idx="11884">
                  <c:v>41763.254502314812</c:v>
                </c:pt>
                <c:pt idx="11885">
                  <c:v>41763.254560185182</c:v>
                </c:pt>
                <c:pt idx="11886">
                  <c:v>41763.254618055558</c:v>
                </c:pt>
                <c:pt idx="11887">
                  <c:v>41763.254687499997</c:v>
                </c:pt>
                <c:pt idx="11888">
                  <c:v>41763.254745370374</c:v>
                </c:pt>
                <c:pt idx="11889">
                  <c:v>41763.254803240743</c:v>
                </c:pt>
                <c:pt idx="11890">
                  <c:v>41763.254872685182</c:v>
                </c:pt>
                <c:pt idx="11891">
                  <c:v>41763.254930555559</c:v>
                </c:pt>
                <c:pt idx="11892">
                  <c:v>41763.254988425928</c:v>
                </c:pt>
                <c:pt idx="11893">
                  <c:v>41763.255057870374</c:v>
                </c:pt>
                <c:pt idx="11894">
                  <c:v>41763.255115740743</c:v>
                </c:pt>
                <c:pt idx="11895">
                  <c:v>41763.255173611113</c:v>
                </c:pt>
                <c:pt idx="11896">
                  <c:v>41763.255243055559</c:v>
                </c:pt>
                <c:pt idx="11897">
                  <c:v>41763.255300925928</c:v>
                </c:pt>
                <c:pt idx="11898">
                  <c:v>41763.255358796298</c:v>
                </c:pt>
                <c:pt idx="11899">
                  <c:v>41763.255416666667</c:v>
                </c:pt>
                <c:pt idx="11900">
                  <c:v>41763.255486111113</c:v>
                </c:pt>
                <c:pt idx="11901">
                  <c:v>41763.255543981482</c:v>
                </c:pt>
                <c:pt idx="11902">
                  <c:v>41763.255601851852</c:v>
                </c:pt>
                <c:pt idx="11903">
                  <c:v>41763.255671296298</c:v>
                </c:pt>
                <c:pt idx="11904">
                  <c:v>41763.255729166667</c:v>
                </c:pt>
                <c:pt idx="11905">
                  <c:v>41763.255787037036</c:v>
                </c:pt>
                <c:pt idx="11906">
                  <c:v>41763.255856481483</c:v>
                </c:pt>
                <c:pt idx="11907">
                  <c:v>41763.255914351852</c:v>
                </c:pt>
                <c:pt idx="11908">
                  <c:v>41763.255972222221</c:v>
                </c:pt>
                <c:pt idx="11909">
                  <c:v>41763.256041666667</c:v>
                </c:pt>
                <c:pt idx="11910">
                  <c:v>41763.256099537037</c:v>
                </c:pt>
                <c:pt idx="11911">
                  <c:v>41763.256157407406</c:v>
                </c:pt>
                <c:pt idx="11912">
                  <c:v>41763.256226851852</c:v>
                </c:pt>
                <c:pt idx="11913">
                  <c:v>41763.256284722222</c:v>
                </c:pt>
                <c:pt idx="11914">
                  <c:v>41763.256342592591</c:v>
                </c:pt>
                <c:pt idx="11915">
                  <c:v>41763.25640046296</c:v>
                </c:pt>
                <c:pt idx="11916">
                  <c:v>41763.256469907406</c:v>
                </c:pt>
                <c:pt idx="11917">
                  <c:v>41763.256527777776</c:v>
                </c:pt>
                <c:pt idx="11918">
                  <c:v>41763.256585648145</c:v>
                </c:pt>
                <c:pt idx="11919">
                  <c:v>41763.256655092591</c:v>
                </c:pt>
                <c:pt idx="11920">
                  <c:v>41763.256712962961</c:v>
                </c:pt>
                <c:pt idx="11921">
                  <c:v>41763.25677083333</c:v>
                </c:pt>
                <c:pt idx="11922">
                  <c:v>41763.256840277776</c:v>
                </c:pt>
                <c:pt idx="11923">
                  <c:v>41763.256898148145</c:v>
                </c:pt>
                <c:pt idx="11924">
                  <c:v>41763.256956018522</c:v>
                </c:pt>
                <c:pt idx="11925">
                  <c:v>41763.257025462961</c:v>
                </c:pt>
                <c:pt idx="11926">
                  <c:v>41763.25708333333</c:v>
                </c:pt>
                <c:pt idx="11927">
                  <c:v>41763.257141203707</c:v>
                </c:pt>
                <c:pt idx="11928">
                  <c:v>41763.257199074076</c:v>
                </c:pt>
                <c:pt idx="11929">
                  <c:v>41763.257268518515</c:v>
                </c:pt>
                <c:pt idx="11930">
                  <c:v>41763.257326388892</c:v>
                </c:pt>
                <c:pt idx="11931">
                  <c:v>41763.257384259261</c:v>
                </c:pt>
                <c:pt idx="11932">
                  <c:v>41763.257453703707</c:v>
                </c:pt>
                <c:pt idx="11933">
                  <c:v>41763.257511574076</c:v>
                </c:pt>
                <c:pt idx="11934">
                  <c:v>41763.257569444446</c:v>
                </c:pt>
                <c:pt idx="11935">
                  <c:v>41763.257638888892</c:v>
                </c:pt>
                <c:pt idx="11936">
                  <c:v>41763.257696759261</c:v>
                </c:pt>
                <c:pt idx="11937">
                  <c:v>41763.257754629631</c:v>
                </c:pt>
                <c:pt idx="11938">
                  <c:v>41763.257824074077</c:v>
                </c:pt>
                <c:pt idx="11939">
                  <c:v>41763.257881944446</c:v>
                </c:pt>
                <c:pt idx="11940">
                  <c:v>41763.257939814815</c:v>
                </c:pt>
                <c:pt idx="11941">
                  <c:v>41763.257997685185</c:v>
                </c:pt>
                <c:pt idx="11942">
                  <c:v>41763.258067129631</c:v>
                </c:pt>
                <c:pt idx="11943">
                  <c:v>41763.258125</c:v>
                </c:pt>
                <c:pt idx="11944">
                  <c:v>41763.25818287037</c:v>
                </c:pt>
                <c:pt idx="11945">
                  <c:v>41763.258252314816</c:v>
                </c:pt>
                <c:pt idx="11946">
                  <c:v>41763.258310185185</c:v>
                </c:pt>
                <c:pt idx="11947">
                  <c:v>41763.258368055554</c:v>
                </c:pt>
                <c:pt idx="11948">
                  <c:v>41763.258437500001</c:v>
                </c:pt>
                <c:pt idx="11949">
                  <c:v>41763.25849537037</c:v>
                </c:pt>
                <c:pt idx="11950">
                  <c:v>41763.258553240739</c:v>
                </c:pt>
                <c:pt idx="11951">
                  <c:v>41763.258622685185</c:v>
                </c:pt>
                <c:pt idx="11952">
                  <c:v>41763.258680555555</c:v>
                </c:pt>
                <c:pt idx="11953">
                  <c:v>41763.258738425924</c:v>
                </c:pt>
                <c:pt idx="11954">
                  <c:v>41763.258796296293</c:v>
                </c:pt>
                <c:pt idx="11955">
                  <c:v>41763.25886574074</c:v>
                </c:pt>
                <c:pt idx="11956">
                  <c:v>41763.258923611109</c:v>
                </c:pt>
                <c:pt idx="11957">
                  <c:v>41763.258981481478</c:v>
                </c:pt>
                <c:pt idx="11958">
                  <c:v>41763.259050925924</c:v>
                </c:pt>
                <c:pt idx="11959">
                  <c:v>41763.259108796294</c:v>
                </c:pt>
                <c:pt idx="11960">
                  <c:v>41763.259166666663</c:v>
                </c:pt>
                <c:pt idx="11961">
                  <c:v>41763.259236111109</c:v>
                </c:pt>
                <c:pt idx="11962">
                  <c:v>41763.259293981479</c:v>
                </c:pt>
                <c:pt idx="11963">
                  <c:v>41763.259351851855</c:v>
                </c:pt>
                <c:pt idx="11964">
                  <c:v>41763.259421296294</c:v>
                </c:pt>
                <c:pt idx="11965">
                  <c:v>41763.259479166663</c:v>
                </c:pt>
                <c:pt idx="11966">
                  <c:v>41763.25953703704</c:v>
                </c:pt>
                <c:pt idx="11967">
                  <c:v>41763.259606481479</c:v>
                </c:pt>
                <c:pt idx="11968">
                  <c:v>41763.259664351855</c:v>
                </c:pt>
                <c:pt idx="11969">
                  <c:v>41763.259722222225</c:v>
                </c:pt>
                <c:pt idx="11970">
                  <c:v>41763.259780092594</c:v>
                </c:pt>
                <c:pt idx="11971">
                  <c:v>41763.25984953704</c:v>
                </c:pt>
                <c:pt idx="11972">
                  <c:v>41763.25990740741</c:v>
                </c:pt>
                <c:pt idx="11973">
                  <c:v>41763.259965277779</c:v>
                </c:pt>
                <c:pt idx="11974">
                  <c:v>41763.260034722225</c:v>
                </c:pt>
                <c:pt idx="11975">
                  <c:v>41763.260092592594</c:v>
                </c:pt>
                <c:pt idx="11976">
                  <c:v>41763.260150462964</c:v>
                </c:pt>
                <c:pt idx="11977">
                  <c:v>41763.26021990741</c:v>
                </c:pt>
                <c:pt idx="11978">
                  <c:v>41763.260277777779</c:v>
                </c:pt>
                <c:pt idx="11979">
                  <c:v>41763.260335648149</c:v>
                </c:pt>
                <c:pt idx="11980">
                  <c:v>41763.260405092595</c:v>
                </c:pt>
                <c:pt idx="11981">
                  <c:v>41763.260462962964</c:v>
                </c:pt>
                <c:pt idx="11982">
                  <c:v>41763.260520833333</c:v>
                </c:pt>
                <c:pt idx="11983">
                  <c:v>41763.260578703703</c:v>
                </c:pt>
                <c:pt idx="11984">
                  <c:v>41763.260648148149</c:v>
                </c:pt>
                <c:pt idx="11985">
                  <c:v>41763.260706018518</c:v>
                </c:pt>
                <c:pt idx="11986">
                  <c:v>41763.260763888888</c:v>
                </c:pt>
                <c:pt idx="11987">
                  <c:v>41763.260833333334</c:v>
                </c:pt>
                <c:pt idx="11988">
                  <c:v>41763.260891203703</c:v>
                </c:pt>
                <c:pt idx="11989">
                  <c:v>41763.260949074072</c:v>
                </c:pt>
                <c:pt idx="11990">
                  <c:v>41763.261018518519</c:v>
                </c:pt>
                <c:pt idx="11991">
                  <c:v>41763.261076388888</c:v>
                </c:pt>
                <c:pt idx="11992">
                  <c:v>41763.261134259257</c:v>
                </c:pt>
                <c:pt idx="11993">
                  <c:v>41763.261203703703</c:v>
                </c:pt>
                <c:pt idx="11994">
                  <c:v>41763.261261574073</c:v>
                </c:pt>
                <c:pt idx="11995">
                  <c:v>41763.261319444442</c:v>
                </c:pt>
                <c:pt idx="11996">
                  <c:v>41763.261377314811</c:v>
                </c:pt>
                <c:pt idx="11997">
                  <c:v>41763.261446759258</c:v>
                </c:pt>
                <c:pt idx="11998">
                  <c:v>41763.261504629627</c:v>
                </c:pt>
                <c:pt idx="11999">
                  <c:v>41763.261562500003</c:v>
                </c:pt>
                <c:pt idx="12000">
                  <c:v>41763.261631944442</c:v>
                </c:pt>
                <c:pt idx="12001">
                  <c:v>41763.261689814812</c:v>
                </c:pt>
                <c:pt idx="12002">
                  <c:v>41763.261747685188</c:v>
                </c:pt>
                <c:pt idx="12003">
                  <c:v>41763.261817129627</c:v>
                </c:pt>
                <c:pt idx="12004">
                  <c:v>41763.261874999997</c:v>
                </c:pt>
                <c:pt idx="12005">
                  <c:v>41763.261932870373</c:v>
                </c:pt>
                <c:pt idx="12006">
                  <c:v>41763.262002314812</c:v>
                </c:pt>
                <c:pt idx="12007">
                  <c:v>41763.262060185189</c:v>
                </c:pt>
                <c:pt idx="12008">
                  <c:v>41763.262118055558</c:v>
                </c:pt>
                <c:pt idx="12009">
                  <c:v>41763.262175925927</c:v>
                </c:pt>
                <c:pt idx="12010">
                  <c:v>41763.262245370373</c:v>
                </c:pt>
                <c:pt idx="12011">
                  <c:v>41763.262303240743</c:v>
                </c:pt>
                <c:pt idx="12012">
                  <c:v>41763.262361111112</c:v>
                </c:pt>
                <c:pt idx="12013">
                  <c:v>41763.262430555558</c:v>
                </c:pt>
                <c:pt idx="12014">
                  <c:v>41763.262488425928</c:v>
                </c:pt>
                <c:pt idx="12015">
                  <c:v>41763.262546296297</c:v>
                </c:pt>
                <c:pt idx="12016">
                  <c:v>41763.262615740743</c:v>
                </c:pt>
                <c:pt idx="12017">
                  <c:v>41763.262673611112</c:v>
                </c:pt>
                <c:pt idx="12018">
                  <c:v>41763.262731481482</c:v>
                </c:pt>
                <c:pt idx="12019">
                  <c:v>41763.262800925928</c:v>
                </c:pt>
                <c:pt idx="12020">
                  <c:v>41763.262858796297</c:v>
                </c:pt>
                <c:pt idx="12021">
                  <c:v>41763.262916666667</c:v>
                </c:pt>
                <c:pt idx="12022">
                  <c:v>41763.262986111113</c:v>
                </c:pt>
                <c:pt idx="12023">
                  <c:v>41763.263043981482</c:v>
                </c:pt>
                <c:pt idx="12024">
                  <c:v>41763.263101851851</c:v>
                </c:pt>
                <c:pt idx="12025">
                  <c:v>41763.263159722221</c:v>
                </c:pt>
                <c:pt idx="12026">
                  <c:v>41763.263229166667</c:v>
                </c:pt>
                <c:pt idx="12027">
                  <c:v>41763.263287037036</c:v>
                </c:pt>
                <c:pt idx="12028">
                  <c:v>41763.263344907406</c:v>
                </c:pt>
                <c:pt idx="12029">
                  <c:v>41763.263414351852</c:v>
                </c:pt>
                <c:pt idx="12030">
                  <c:v>41763.263472222221</c:v>
                </c:pt>
                <c:pt idx="12031">
                  <c:v>41763.26353009259</c:v>
                </c:pt>
                <c:pt idx="12032">
                  <c:v>41763.263599537036</c:v>
                </c:pt>
                <c:pt idx="12033">
                  <c:v>41763.263657407406</c:v>
                </c:pt>
                <c:pt idx="12034">
                  <c:v>41763.263715277775</c:v>
                </c:pt>
                <c:pt idx="12035">
                  <c:v>41763.263784722221</c:v>
                </c:pt>
                <c:pt idx="12036">
                  <c:v>41763.263842592591</c:v>
                </c:pt>
                <c:pt idx="12037">
                  <c:v>41763.26390046296</c:v>
                </c:pt>
                <c:pt idx="12038">
                  <c:v>41763.263958333337</c:v>
                </c:pt>
                <c:pt idx="12039">
                  <c:v>41763.264027777775</c:v>
                </c:pt>
                <c:pt idx="12040">
                  <c:v>41763.264085648145</c:v>
                </c:pt>
                <c:pt idx="12041">
                  <c:v>41763.264143518521</c:v>
                </c:pt>
                <c:pt idx="12042">
                  <c:v>41763.26421296296</c:v>
                </c:pt>
                <c:pt idx="12043">
                  <c:v>41763.264270833337</c:v>
                </c:pt>
                <c:pt idx="12044">
                  <c:v>41763.264328703706</c:v>
                </c:pt>
                <c:pt idx="12045">
                  <c:v>41763.264398148145</c:v>
                </c:pt>
                <c:pt idx="12046">
                  <c:v>41763.264456018522</c:v>
                </c:pt>
                <c:pt idx="12047">
                  <c:v>41763.264513888891</c:v>
                </c:pt>
                <c:pt idx="12048">
                  <c:v>41763.26458333333</c:v>
                </c:pt>
                <c:pt idx="12049">
                  <c:v>41763.264641203707</c:v>
                </c:pt>
                <c:pt idx="12050">
                  <c:v>41763.264699074076</c:v>
                </c:pt>
                <c:pt idx="12051">
                  <c:v>41763.264756944445</c:v>
                </c:pt>
                <c:pt idx="12052">
                  <c:v>41763.264826388891</c:v>
                </c:pt>
                <c:pt idx="12053">
                  <c:v>41763.264884259261</c:v>
                </c:pt>
                <c:pt idx="12054">
                  <c:v>41763.26494212963</c:v>
                </c:pt>
                <c:pt idx="12055">
                  <c:v>41763.265011574076</c:v>
                </c:pt>
                <c:pt idx="12056">
                  <c:v>41763.265069444446</c:v>
                </c:pt>
                <c:pt idx="12057">
                  <c:v>41763.265127314815</c:v>
                </c:pt>
                <c:pt idx="12058">
                  <c:v>41763.265196759261</c:v>
                </c:pt>
                <c:pt idx="12059">
                  <c:v>41763.26525462963</c:v>
                </c:pt>
                <c:pt idx="12060">
                  <c:v>41763.2653125</c:v>
                </c:pt>
                <c:pt idx="12061">
                  <c:v>41763.265381944446</c:v>
                </c:pt>
                <c:pt idx="12062">
                  <c:v>41763.265439814815</c:v>
                </c:pt>
                <c:pt idx="12063">
                  <c:v>41763.265497685185</c:v>
                </c:pt>
                <c:pt idx="12064">
                  <c:v>41763.265567129631</c:v>
                </c:pt>
                <c:pt idx="12065">
                  <c:v>41763.265625</c:v>
                </c:pt>
                <c:pt idx="12066">
                  <c:v>41763.265682870369</c:v>
                </c:pt>
                <c:pt idx="12067">
                  <c:v>41763.265740740739</c:v>
                </c:pt>
                <c:pt idx="12068">
                  <c:v>41763.265810185185</c:v>
                </c:pt>
                <c:pt idx="12069">
                  <c:v>41763.265868055554</c:v>
                </c:pt>
                <c:pt idx="12070">
                  <c:v>41763.265925925924</c:v>
                </c:pt>
                <c:pt idx="12071">
                  <c:v>41763.26599537037</c:v>
                </c:pt>
                <c:pt idx="12072">
                  <c:v>41763.266053240739</c:v>
                </c:pt>
                <c:pt idx="12073">
                  <c:v>41763.266111111108</c:v>
                </c:pt>
                <c:pt idx="12074">
                  <c:v>41763.266180555554</c:v>
                </c:pt>
                <c:pt idx="12075">
                  <c:v>41763.266238425924</c:v>
                </c:pt>
                <c:pt idx="12076">
                  <c:v>41763.266296296293</c:v>
                </c:pt>
                <c:pt idx="12077">
                  <c:v>41763.266365740739</c:v>
                </c:pt>
                <c:pt idx="12078">
                  <c:v>41763.266423611109</c:v>
                </c:pt>
                <c:pt idx="12079">
                  <c:v>41763.266481481478</c:v>
                </c:pt>
                <c:pt idx="12080">
                  <c:v>41763.266539351855</c:v>
                </c:pt>
                <c:pt idx="12081">
                  <c:v>41763.266608796293</c:v>
                </c:pt>
                <c:pt idx="12082">
                  <c:v>41763.26666666667</c:v>
                </c:pt>
                <c:pt idx="12083">
                  <c:v>41763.266724537039</c:v>
                </c:pt>
                <c:pt idx="12084">
                  <c:v>41763.266793981478</c:v>
                </c:pt>
                <c:pt idx="12085">
                  <c:v>41763.266851851855</c:v>
                </c:pt>
                <c:pt idx="12086">
                  <c:v>41763.266909722224</c:v>
                </c:pt>
                <c:pt idx="12087">
                  <c:v>41763.266979166663</c:v>
                </c:pt>
                <c:pt idx="12088">
                  <c:v>41763.26703703704</c:v>
                </c:pt>
                <c:pt idx="12089">
                  <c:v>41763.267094907409</c:v>
                </c:pt>
                <c:pt idx="12090">
                  <c:v>41763.267164351855</c:v>
                </c:pt>
                <c:pt idx="12091">
                  <c:v>41763.267222222225</c:v>
                </c:pt>
                <c:pt idx="12092">
                  <c:v>41763.267280092594</c:v>
                </c:pt>
                <c:pt idx="12093">
                  <c:v>41763.267337962963</c:v>
                </c:pt>
                <c:pt idx="12094">
                  <c:v>41763.267407407409</c:v>
                </c:pt>
                <c:pt idx="12095">
                  <c:v>41763.267465277779</c:v>
                </c:pt>
                <c:pt idx="12096">
                  <c:v>41763.267523148148</c:v>
                </c:pt>
                <c:pt idx="12097">
                  <c:v>41763.267592592594</c:v>
                </c:pt>
                <c:pt idx="12098">
                  <c:v>41763.267650462964</c:v>
                </c:pt>
                <c:pt idx="12099">
                  <c:v>41763.267708333333</c:v>
                </c:pt>
                <c:pt idx="12100">
                  <c:v>41763.267777777779</c:v>
                </c:pt>
                <c:pt idx="12101">
                  <c:v>41763.267835648148</c:v>
                </c:pt>
                <c:pt idx="12102">
                  <c:v>41763.267893518518</c:v>
                </c:pt>
                <c:pt idx="12103">
                  <c:v>41763.267962962964</c:v>
                </c:pt>
                <c:pt idx="12104">
                  <c:v>41763.268020833333</c:v>
                </c:pt>
                <c:pt idx="12105">
                  <c:v>41763.268078703702</c:v>
                </c:pt>
                <c:pt idx="12106">
                  <c:v>41763.268136574072</c:v>
                </c:pt>
                <c:pt idx="12107">
                  <c:v>41763.268206018518</c:v>
                </c:pt>
                <c:pt idx="12108">
                  <c:v>41763.268263888887</c:v>
                </c:pt>
                <c:pt idx="12109">
                  <c:v>41763.268321759257</c:v>
                </c:pt>
                <c:pt idx="12110">
                  <c:v>41763.268391203703</c:v>
                </c:pt>
                <c:pt idx="12111">
                  <c:v>41763.268449074072</c:v>
                </c:pt>
                <c:pt idx="12112">
                  <c:v>41763.268506944441</c:v>
                </c:pt>
                <c:pt idx="12113">
                  <c:v>41763.268576388888</c:v>
                </c:pt>
                <c:pt idx="12114">
                  <c:v>41763.268634259257</c:v>
                </c:pt>
                <c:pt idx="12115">
                  <c:v>41763.268692129626</c:v>
                </c:pt>
                <c:pt idx="12116">
                  <c:v>41763.268761574072</c:v>
                </c:pt>
                <c:pt idx="12117">
                  <c:v>41763.268819444442</c:v>
                </c:pt>
                <c:pt idx="12118">
                  <c:v>41763.268877314818</c:v>
                </c:pt>
                <c:pt idx="12119">
                  <c:v>41763.268946759257</c:v>
                </c:pt>
                <c:pt idx="12120">
                  <c:v>41763.269004629627</c:v>
                </c:pt>
                <c:pt idx="12121">
                  <c:v>41763.269062500003</c:v>
                </c:pt>
                <c:pt idx="12122">
                  <c:v>41763.269120370373</c:v>
                </c:pt>
                <c:pt idx="12123">
                  <c:v>41763.269189814811</c:v>
                </c:pt>
                <c:pt idx="12124">
                  <c:v>41763.269247685188</c:v>
                </c:pt>
                <c:pt idx="12125">
                  <c:v>41763.269305555557</c:v>
                </c:pt>
                <c:pt idx="12126">
                  <c:v>41763.269375000003</c:v>
                </c:pt>
                <c:pt idx="12127">
                  <c:v>41763.269432870373</c:v>
                </c:pt>
                <c:pt idx="12128">
                  <c:v>41763.269490740742</c:v>
                </c:pt>
                <c:pt idx="12129">
                  <c:v>41763.269560185188</c:v>
                </c:pt>
                <c:pt idx="12130">
                  <c:v>41763.269618055558</c:v>
                </c:pt>
                <c:pt idx="12131">
                  <c:v>41763.269675925927</c:v>
                </c:pt>
                <c:pt idx="12132">
                  <c:v>41763.269745370373</c:v>
                </c:pt>
                <c:pt idx="12133">
                  <c:v>41763.269803240742</c:v>
                </c:pt>
                <c:pt idx="12134">
                  <c:v>41763.269861111112</c:v>
                </c:pt>
                <c:pt idx="12135">
                  <c:v>41763.269918981481</c:v>
                </c:pt>
                <c:pt idx="12136">
                  <c:v>41763.269988425927</c:v>
                </c:pt>
                <c:pt idx="12137">
                  <c:v>41763.270046296297</c:v>
                </c:pt>
                <c:pt idx="12138">
                  <c:v>41763.270104166666</c:v>
                </c:pt>
                <c:pt idx="12139">
                  <c:v>41763.270173611112</c:v>
                </c:pt>
                <c:pt idx="12140">
                  <c:v>41763.270231481481</c:v>
                </c:pt>
                <c:pt idx="12141">
                  <c:v>41763.270289351851</c:v>
                </c:pt>
                <c:pt idx="12142">
                  <c:v>41763.270358796297</c:v>
                </c:pt>
                <c:pt idx="12143">
                  <c:v>41763.270416666666</c:v>
                </c:pt>
                <c:pt idx="12144">
                  <c:v>41763.270474537036</c:v>
                </c:pt>
                <c:pt idx="12145">
                  <c:v>41763.270543981482</c:v>
                </c:pt>
                <c:pt idx="12146">
                  <c:v>41763.270601851851</c:v>
                </c:pt>
                <c:pt idx="12147">
                  <c:v>41763.27065972222</c:v>
                </c:pt>
                <c:pt idx="12148">
                  <c:v>41763.27071759259</c:v>
                </c:pt>
                <c:pt idx="12149">
                  <c:v>41763.270787037036</c:v>
                </c:pt>
                <c:pt idx="12150">
                  <c:v>41763.270844907405</c:v>
                </c:pt>
                <c:pt idx="12151">
                  <c:v>41763.270902777775</c:v>
                </c:pt>
                <c:pt idx="12152">
                  <c:v>41763.270972222221</c:v>
                </c:pt>
                <c:pt idx="12153">
                  <c:v>41763.27103009259</c:v>
                </c:pt>
                <c:pt idx="12154">
                  <c:v>41763.271087962959</c:v>
                </c:pt>
                <c:pt idx="12155">
                  <c:v>41763.271157407406</c:v>
                </c:pt>
                <c:pt idx="12156">
                  <c:v>41763.271215277775</c:v>
                </c:pt>
                <c:pt idx="12157">
                  <c:v>41763.271273148152</c:v>
                </c:pt>
                <c:pt idx="12158">
                  <c:v>41763.27134259259</c:v>
                </c:pt>
                <c:pt idx="12159">
                  <c:v>41763.27140046296</c:v>
                </c:pt>
                <c:pt idx="12160">
                  <c:v>41763.271458333336</c:v>
                </c:pt>
                <c:pt idx="12161">
                  <c:v>41763.271516203706</c:v>
                </c:pt>
                <c:pt idx="12162">
                  <c:v>41763.271585648145</c:v>
                </c:pt>
                <c:pt idx="12163">
                  <c:v>41763.271643518521</c:v>
                </c:pt>
                <c:pt idx="12164">
                  <c:v>41763.271701388891</c:v>
                </c:pt>
                <c:pt idx="12165">
                  <c:v>41763.271770833337</c:v>
                </c:pt>
                <c:pt idx="12166">
                  <c:v>41763.271828703706</c:v>
                </c:pt>
                <c:pt idx="12167">
                  <c:v>41763.271886574075</c:v>
                </c:pt>
                <c:pt idx="12168">
                  <c:v>41763.271956018521</c:v>
                </c:pt>
                <c:pt idx="12169">
                  <c:v>41763.272013888891</c:v>
                </c:pt>
                <c:pt idx="12170">
                  <c:v>41763.27207175926</c:v>
                </c:pt>
                <c:pt idx="12171">
                  <c:v>41763.272141203706</c:v>
                </c:pt>
                <c:pt idx="12172">
                  <c:v>41763.272199074076</c:v>
                </c:pt>
                <c:pt idx="12173">
                  <c:v>41763.272256944445</c:v>
                </c:pt>
                <c:pt idx="12174">
                  <c:v>41763.272326388891</c:v>
                </c:pt>
                <c:pt idx="12175">
                  <c:v>41763.27238425926</c:v>
                </c:pt>
                <c:pt idx="12176">
                  <c:v>41763.27244212963</c:v>
                </c:pt>
                <c:pt idx="12177">
                  <c:v>41763.272499999999</c:v>
                </c:pt>
                <c:pt idx="12178">
                  <c:v>41763.272569444445</c:v>
                </c:pt>
                <c:pt idx="12179">
                  <c:v>41763.272627314815</c:v>
                </c:pt>
                <c:pt idx="12180">
                  <c:v>41763.272685185184</c:v>
                </c:pt>
                <c:pt idx="12181">
                  <c:v>41763.27275462963</c:v>
                </c:pt>
                <c:pt idx="12182">
                  <c:v>41763.272812499999</c:v>
                </c:pt>
                <c:pt idx="12183">
                  <c:v>41763.272870370369</c:v>
                </c:pt>
                <c:pt idx="12184">
                  <c:v>41763.272939814815</c:v>
                </c:pt>
                <c:pt idx="12185">
                  <c:v>41763.272997685184</c:v>
                </c:pt>
                <c:pt idx="12186">
                  <c:v>41763.273055555554</c:v>
                </c:pt>
                <c:pt idx="12187">
                  <c:v>41763.273125</c:v>
                </c:pt>
                <c:pt idx="12188">
                  <c:v>41763.273182870369</c:v>
                </c:pt>
                <c:pt idx="12189">
                  <c:v>41763.273240740738</c:v>
                </c:pt>
                <c:pt idx="12190">
                  <c:v>41763.273298611108</c:v>
                </c:pt>
                <c:pt idx="12191">
                  <c:v>41763.273368055554</c:v>
                </c:pt>
                <c:pt idx="12192">
                  <c:v>41763.273425925923</c:v>
                </c:pt>
                <c:pt idx="12193">
                  <c:v>41763.2734837963</c:v>
                </c:pt>
                <c:pt idx="12194">
                  <c:v>41763.273553240739</c:v>
                </c:pt>
                <c:pt idx="12195">
                  <c:v>41763.273611111108</c:v>
                </c:pt>
                <c:pt idx="12196">
                  <c:v>41763.273668981485</c:v>
                </c:pt>
                <c:pt idx="12197">
                  <c:v>41763.273738425924</c:v>
                </c:pt>
                <c:pt idx="12198">
                  <c:v>41763.273796296293</c:v>
                </c:pt>
                <c:pt idx="12199">
                  <c:v>41763.273854166669</c:v>
                </c:pt>
                <c:pt idx="12200">
                  <c:v>41763.273923611108</c:v>
                </c:pt>
                <c:pt idx="12201">
                  <c:v>41763.273981481485</c:v>
                </c:pt>
                <c:pt idx="12202">
                  <c:v>41763.274039351854</c:v>
                </c:pt>
                <c:pt idx="12203">
                  <c:v>41763.274108796293</c:v>
                </c:pt>
                <c:pt idx="12204">
                  <c:v>41763.27416666667</c:v>
                </c:pt>
                <c:pt idx="12205">
                  <c:v>41763.274224537039</c:v>
                </c:pt>
                <c:pt idx="12206">
                  <c:v>41763.274282407408</c:v>
                </c:pt>
                <c:pt idx="12207">
                  <c:v>41763.274351851855</c:v>
                </c:pt>
                <c:pt idx="12208">
                  <c:v>41763.274409722224</c:v>
                </c:pt>
                <c:pt idx="12209">
                  <c:v>41763.274467592593</c:v>
                </c:pt>
                <c:pt idx="12210">
                  <c:v>41763.274537037039</c:v>
                </c:pt>
                <c:pt idx="12211">
                  <c:v>41763.274594907409</c:v>
                </c:pt>
                <c:pt idx="12212">
                  <c:v>41763.274652777778</c:v>
                </c:pt>
                <c:pt idx="12213">
                  <c:v>41763.274722222224</c:v>
                </c:pt>
                <c:pt idx="12214">
                  <c:v>41763.274780092594</c:v>
                </c:pt>
                <c:pt idx="12215">
                  <c:v>41763.274837962963</c:v>
                </c:pt>
                <c:pt idx="12216">
                  <c:v>41763.274907407409</c:v>
                </c:pt>
                <c:pt idx="12217">
                  <c:v>41763.274965277778</c:v>
                </c:pt>
                <c:pt idx="12218">
                  <c:v>41763.275023148148</c:v>
                </c:pt>
                <c:pt idx="12219">
                  <c:v>41763.275081018517</c:v>
                </c:pt>
                <c:pt idx="12220">
                  <c:v>41763.275150462963</c:v>
                </c:pt>
                <c:pt idx="12221">
                  <c:v>41763.275208333333</c:v>
                </c:pt>
                <c:pt idx="12222">
                  <c:v>41763.275266203702</c:v>
                </c:pt>
                <c:pt idx="12223">
                  <c:v>41763.275335648148</c:v>
                </c:pt>
                <c:pt idx="12224">
                  <c:v>41763.275393518517</c:v>
                </c:pt>
                <c:pt idx="12225">
                  <c:v>41763.275451388887</c:v>
                </c:pt>
                <c:pt idx="12226">
                  <c:v>41763.275520833333</c:v>
                </c:pt>
                <c:pt idx="12227">
                  <c:v>41763.275578703702</c:v>
                </c:pt>
                <c:pt idx="12228">
                  <c:v>41763.275636574072</c:v>
                </c:pt>
                <c:pt idx="12229">
                  <c:v>41763.275706018518</c:v>
                </c:pt>
                <c:pt idx="12230">
                  <c:v>41763.275763888887</c:v>
                </c:pt>
                <c:pt idx="12231">
                  <c:v>41763.275821759256</c:v>
                </c:pt>
                <c:pt idx="12232">
                  <c:v>41763.275879629633</c:v>
                </c:pt>
                <c:pt idx="12233">
                  <c:v>41763.275949074072</c:v>
                </c:pt>
                <c:pt idx="12234">
                  <c:v>41763.276006944441</c:v>
                </c:pt>
                <c:pt idx="12235">
                  <c:v>41763.276064814818</c:v>
                </c:pt>
                <c:pt idx="12236">
                  <c:v>41763.276134259257</c:v>
                </c:pt>
                <c:pt idx="12237">
                  <c:v>41763.276192129626</c:v>
                </c:pt>
                <c:pt idx="12238">
                  <c:v>41763.276250000003</c:v>
                </c:pt>
                <c:pt idx="12239">
                  <c:v>41763.276319444441</c:v>
                </c:pt>
                <c:pt idx="12240">
                  <c:v>41763.276377314818</c:v>
                </c:pt>
                <c:pt idx="12241">
                  <c:v>41763.276435185187</c:v>
                </c:pt>
                <c:pt idx="12242">
                  <c:v>41763.276504629626</c:v>
                </c:pt>
                <c:pt idx="12243">
                  <c:v>41763.276562500003</c:v>
                </c:pt>
                <c:pt idx="12244">
                  <c:v>41763.276620370372</c:v>
                </c:pt>
                <c:pt idx="12245">
                  <c:v>41763.276678240742</c:v>
                </c:pt>
                <c:pt idx="12246">
                  <c:v>41763.276747685188</c:v>
                </c:pt>
                <c:pt idx="12247">
                  <c:v>41763.276805555557</c:v>
                </c:pt>
                <c:pt idx="12248">
                  <c:v>41763.276863425926</c:v>
                </c:pt>
                <c:pt idx="12249">
                  <c:v>41763.276932870373</c:v>
                </c:pt>
                <c:pt idx="12250">
                  <c:v>41763.276990740742</c:v>
                </c:pt>
                <c:pt idx="12251">
                  <c:v>41763.277048611111</c:v>
                </c:pt>
                <c:pt idx="12252">
                  <c:v>41763.277118055557</c:v>
                </c:pt>
                <c:pt idx="12253">
                  <c:v>41763.277175925927</c:v>
                </c:pt>
                <c:pt idx="12254">
                  <c:v>41763.277233796296</c:v>
                </c:pt>
                <c:pt idx="12255">
                  <c:v>41763.277303240742</c:v>
                </c:pt>
                <c:pt idx="12256">
                  <c:v>41763.277361111112</c:v>
                </c:pt>
                <c:pt idx="12257">
                  <c:v>41763.277418981481</c:v>
                </c:pt>
                <c:pt idx="12258">
                  <c:v>41763.277488425927</c:v>
                </c:pt>
                <c:pt idx="12259">
                  <c:v>41763.277546296296</c:v>
                </c:pt>
                <c:pt idx="12260">
                  <c:v>41763.277604166666</c:v>
                </c:pt>
                <c:pt idx="12261">
                  <c:v>41763.277662037035</c:v>
                </c:pt>
                <c:pt idx="12262">
                  <c:v>41763.277731481481</c:v>
                </c:pt>
                <c:pt idx="12263">
                  <c:v>41763.277789351851</c:v>
                </c:pt>
                <c:pt idx="12264">
                  <c:v>41763.27784722222</c:v>
                </c:pt>
                <c:pt idx="12265">
                  <c:v>41763.277916666666</c:v>
                </c:pt>
                <c:pt idx="12266">
                  <c:v>41763.277974537035</c:v>
                </c:pt>
                <c:pt idx="12267">
                  <c:v>41763.278032407405</c:v>
                </c:pt>
                <c:pt idx="12268">
                  <c:v>41763.278101851851</c:v>
                </c:pt>
                <c:pt idx="12269">
                  <c:v>41763.27815972222</c:v>
                </c:pt>
                <c:pt idx="12270">
                  <c:v>41763.278217592589</c:v>
                </c:pt>
                <c:pt idx="12271">
                  <c:v>41763.278287037036</c:v>
                </c:pt>
                <c:pt idx="12272">
                  <c:v>41763.278344907405</c:v>
                </c:pt>
                <c:pt idx="12273">
                  <c:v>41763.278402777774</c:v>
                </c:pt>
                <c:pt idx="12274">
                  <c:v>41763.278460648151</c:v>
                </c:pt>
                <c:pt idx="12275">
                  <c:v>41763.27853009259</c:v>
                </c:pt>
                <c:pt idx="12276">
                  <c:v>41763.278587962966</c:v>
                </c:pt>
                <c:pt idx="12277">
                  <c:v>41763.278645833336</c:v>
                </c:pt>
                <c:pt idx="12278">
                  <c:v>41763.278715277775</c:v>
                </c:pt>
                <c:pt idx="12279">
                  <c:v>41763.278773148151</c:v>
                </c:pt>
                <c:pt idx="12280">
                  <c:v>41763.278831018521</c:v>
                </c:pt>
                <c:pt idx="12281">
                  <c:v>41763.278900462959</c:v>
                </c:pt>
                <c:pt idx="12282">
                  <c:v>41763.278958333336</c:v>
                </c:pt>
                <c:pt idx="12283">
                  <c:v>41763.279016203705</c:v>
                </c:pt>
                <c:pt idx="12284">
                  <c:v>41763.279085648152</c:v>
                </c:pt>
                <c:pt idx="12285">
                  <c:v>41763.279143518521</c:v>
                </c:pt>
                <c:pt idx="12286">
                  <c:v>41763.27920138889</c:v>
                </c:pt>
                <c:pt idx="12287">
                  <c:v>41763.27925925926</c:v>
                </c:pt>
                <c:pt idx="12288">
                  <c:v>41763.279328703706</c:v>
                </c:pt>
                <c:pt idx="12289">
                  <c:v>41763.279386574075</c:v>
                </c:pt>
                <c:pt idx="12290">
                  <c:v>41763.279444444444</c:v>
                </c:pt>
                <c:pt idx="12291">
                  <c:v>41763.279513888891</c:v>
                </c:pt>
                <c:pt idx="12292">
                  <c:v>41763.27957175926</c:v>
                </c:pt>
                <c:pt idx="12293">
                  <c:v>41763.279629629629</c:v>
                </c:pt>
                <c:pt idx="12294">
                  <c:v>41763.279699074075</c:v>
                </c:pt>
                <c:pt idx="12295">
                  <c:v>41763.279756944445</c:v>
                </c:pt>
                <c:pt idx="12296">
                  <c:v>41763.279814814814</c:v>
                </c:pt>
                <c:pt idx="12297">
                  <c:v>41763.27988425926</c:v>
                </c:pt>
                <c:pt idx="12298">
                  <c:v>41763.279942129629</c:v>
                </c:pt>
                <c:pt idx="12299">
                  <c:v>41763.279999999999</c:v>
                </c:pt>
                <c:pt idx="12300">
                  <c:v>41763.280069444445</c:v>
                </c:pt>
                <c:pt idx="12301">
                  <c:v>41763.280127314814</c:v>
                </c:pt>
                <c:pt idx="12302">
                  <c:v>41763.280185185184</c:v>
                </c:pt>
                <c:pt idx="12303">
                  <c:v>41763.280243055553</c:v>
                </c:pt>
                <c:pt idx="12304">
                  <c:v>41763.280312499999</c:v>
                </c:pt>
                <c:pt idx="12305">
                  <c:v>41763.280370370368</c:v>
                </c:pt>
                <c:pt idx="12306">
                  <c:v>41763.280428240738</c:v>
                </c:pt>
                <c:pt idx="12307">
                  <c:v>41763.280497685184</c:v>
                </c:pt>
                <c:pt idx="12308">
                  <c:v>41763.280555555553</c:v>
                </c:pt>
                <c:pt idx="12309">
                  <c:v>41763.280613425923</c:v>
                </c:pt>
                <c:pt idx="12310">
                  <c:v>41763.280682870369</c:v>
                </c:pt>
                <c:pt idx="12311">
                  <c:v>41763.280740740738</c:v>
                </c:pt>
                <c:pt idx="12312">
                  <c:v>41763.280798611115</c:v>
                </c:pt>
                <c:pt idx="12313">
                  <c:v>41763.280868055554</c:v>
                </c:pt>
                <c:pt idx="12314">
                  <c:v>41763.280925925923</c:v>
                </c:pt>
                <c:pt idx="12315">
                  <c:v>41763.2809837963</c:v>
                </c:pt>
                <c:pt idx="12316">
                  <c:v>41763.281041666669</c:v>
                </c:pt>
                <c:pt idx="12317">
                  <c:v>41763.281111111108</c:v>
                </c:pt>
                <c:pt idx="12318">
                  <c:v>41763.281168981484</c:v>
                </c:pt>
                <c:pt idx="12319">
                  <c:v>41763.281226851854</c:v>
                </c:pt>
                <c:pt idx="12320">
                  <c:v>41763.2812962963</c:v>
                </c:pt>
                <c:pt idx="12321">
                  <c:v>41763.281354166669</c:v>
                </c:pt>
                <c:pt idx="12322">
                  <c:v>41763.281412037039</c:v>
                </c:pt>
                <c:pt idx="12323">
                  <c:v>41763.281481481485</c:v>
                </c:pt>
                <c:pt idx="12324">
                  <c:v>41763.281539351854</c:v>
                </c:pt>
                <c:pt idx="12325">
                  <c:v>41763.281597222223</c:v>
                </c:pt>
                <c:pt idx="12326">
                  <c:v>41763.281666666669</c:v>
                </c:pt>
                <c:pt idx="12327">
                  <c:v>41763.281724537039</c:v>
                </c:pt>
                <c:pt idx="12328">
                  <c:v>41763.281782407408</c:v>
                </c:pt>
                <c:pt idx="12329">
                  <c:v>41763.281840277778</c:v>
                </c:pt>
                <c:pt idx="12330">
                  <c:v>41763.281909722224</c:v>
                </c:pt>
                <c:pt idx="12331">
                  <c:v>41763.281967592593</c:v>
                </c:pt>
                <c:pt idx="12332">
                  <c:v>41763.282025462962</c:v>
                </c:pt>
                <c:pt idx="12333">
                  <c:v>41763.282094907408</c:v>
                </c:pt>
                <c:pt idx="12334">
                  <c:v>41763.282152777778</c:v>
                </c:pt>
                <c:pt idx="12335">
                  <c:v>41763.282210648147</c:v>
                </c:pt>
                <c:pt idx="12336">
                  <c:v>41763.282280092593</c:v>
                </c:pt>
                <c:pt idx="12337">
                  <c:v>41763.282337962963</c:v>
                </c:pt>
                <c:pt idx="12338">
                  <c:v>41763.282395833332</c:v>
                </c:pt>
                <c:pt idx="12339">
                  <c:v>41763.282465277778</c:v>
                </c:pt>
                <c:pt idx="12340">
                  <c:v>41763.282523148147</c:v>
                </c:pt>
                <c:pt idx="12341">
                  <c:v>41763.282581018517</c:v>
                </c:pt>
                <c:pt idx="12342">
                  <c:v>41763.282650462963</c:v>
                </c:pt>
                <c:pt idx="12343">
                  <c:v>41763.282708333332</c:v>
                </c:pt>
                <c:pt idx="12344">
                  <c:v>41763.282766203702</c:v>
                </c:pt>
                <c:pt idx="12345">
                  <c:v>41763.282824074071</c:v>
                </c:pt>
                <c:pt idx="12346">
                  <c:v>41763.282893518517</c:v>
                </c:pt>
                <c:pt idx="12347">
                  <c:v>41763.282951388886</c:v>
                </c:pt>
                <c:pt idx="12348">
                  <c:v>41763.283009259256</c:v>
                </c:pt>
                <c:pt idx="12349">
                  <c:v>41763.283078703702</c:v>
                </c:pt>
                <c:pt idx="12350">
                  <c:v>41763.283136574071</c:v>
                </c:pt>
                <c:pt idx="12351">
                  <c:v>41763.283194444448</c:v>
                </c:pt>
                <c:pt idx="12352">
                  <c:v>41763.283263888887</c:v>
                </c:pt>
                <c:pt idx="12353">
                  <c:v>41763.283321759256</c:v>
                </c:pt>
                <c:pt idx="12354">
                  <c:v>41763.283379629633</c:v>
                </c:pt>
                <c:pt idx="12355">
                  <c:v>41763.283449074072</c:v>
                </c:pt>
                <c:pt idx="12356">
                  <c:v>41763.283506944441</c:v>
                </c:pt>
                <c:pt idx="12357">
                  <c:v>41763.283564814818</c:v>
                </c:pt>
                <c:pt idx="12358">
                  <c:v>41763.283622685187</c:v>
                </c:pt>
                <c:pt idx="12359">
                  <c:v>41763.283692129633</c:v>
                </c:pt>
                <c:pt idx="12360">
                  <c:v>41763.283750000002</c:v>
                </c:pt>
                <c:pt idx="12361">
                  <c:v>41763.283807870372</c:v>
                </c:pt>
                <c:pt idx="12362">
                  <c:v>41763.283877314818</c:v>
                </c:pt>
                <c:pt idx="12363">
                  <c:v>41763.283935185187</c:v>
                </c:pt>
                <c:pt idx="12364">
                  <c:v>41763.283993055556</c:v>
                </c:pt>
                <c:pt idx="12365">
                  <c:v>41763.284062500003</c:v>
                </c:pt>
                <c:pt idx="12366">
                  <c:v>41763.284120370372</c:v>
                </c:pt>
                <c:pt idx="12367">
                  <c:v>41763.284178240741</c:v>
                </c:pt>
                <c:pt idx="12368">
                  <c:v>41763.284247685187</c:v>
                </c:pt>
                <c:pt idx="12369">
                  <c:v>41763.284305555557</c:v>
                </c:pt>
                <c:pt idx="12370">
                  <c:v>41763.284363425926</c:v>
                </c:pt>
                <c:pt idx="12371">
                  <c:v>41763.284421296295</c:v>
                </c:pt>
                <c:pt idx="12372">
                  <c:v>41763.284490740742</c:v>
                </c:pt>
                <c:pt idx="12373">
                  <c:v>41763.284548611111</c:v>
                </c:pt>
                <c:pt idx="12374">
                  <c:v>41763.28460648148</c:v>
                </c:pt>
                <c:pt idx="12375">
                  <c:v>41763.284675925926</c:v>
                </c:pt>
                <c:pt idx="12376">
                  <c:v>41763.284733796296</c:v>
                </c:pt>
                <c:pt idx="12377">
                  <c:v>41763.284791666665</c:v>
                </c:pt>
                <c:pt idx="12378">
                  <c:v>41763.284861111111</c:v>
                </c:pt>
                <c:pt idx="12379">
                  <c:v>41763.284918981481</c:v>
                </c:pt>
                <c:pt idx="12380">
                  <c:v>41763.28497685185</c:v>
                </c:pt>
                <c:pt idx="12381">
                  <c:v>41763.285046296296</c:v>
                </c:pt>
                <c:pt idx="12382">
                  <c:v>41763.285104166665</c:v>
                </c:pt>
                <c:pt idx="12383">
                  <c:v>41763.285162037035</c:v>
                </c:pt>
                <c:pt idx="12384">
                  <c:v>41763.285219907404</c:v>
                </c:pt>
                <c:pt idx="12385">
                  <c:v>41763.28528935185</c:v>
                </c:pt>
                <c:pt idx="12386">
                  <c:v>41763.28534722222</c:v>
                </c:pt>
                <c:pt idx="12387">
                  <c:v>41763.285405092596</c:v>
                </c:pt>
                <c:pt idx="12388">
                  <c:v>41763.285474537035</c:v>
                </c:pt>
                <c:pt idx="12389">
                  <c:v>41763.285532407404</c:v>
                </c:pt>
                <c:pt idx="12390">
                  <c:v>41763.285590277781</c:v>
                </c:pt>
                <c:pt idx="12391">
                  <c:v>41763.28565972222</c:v>
                </c:pt>
                <c:pt idx="12392">
                  <c:v>41763.285717592589</c:v>
                </c:pt>
                <c:pt idx="12393">
                  <c:v>41763.285775462966</c:v>
                </c:pt>
                <c:pt idx="12394">
                  <c:v>41763.285844907405</c:v>
                </c:pt>
                <c:pt idx="12395">
                  <c:v>41763.285902777781</c:v>
                </c:pt>
                <c:pt idx="12396">
                  <c:v>41763.285960648151</c:v>
                </c:pt>
                <c:pt idx="12397">
                  <c:v>41763.286030092589</c:v>
                </c:pt>
                <c:pt idx="12398">
                  <c:v>41763.286087962966</c:v>
                </c:pt>
                <c:pt idx="12399">
                  <c:v>41763.286145833335</c:v>
                </c:pt>
                <c:pt idx="12400">
                  <c:v>41763.286203703705</c:v>
                </c:pt>
                <c:pt idx="12401">
                  <c:v>41763.286273148151</c:v>
                </c:pt>
                <c:pt idx="12402">
                  <c:v>41763.28633101852</c:v>
                </c:pt>
                <c:pt idx="12403">
                  <c:v>41763.28638888889</c:v>
                </c:pt>
                <c:pt idx="12404">
                  <c:v>41763.286458333336</c:v>
                </c:pt>
                <c:pt idx="12405">
                  <c:v>41763.286516203705</c:v>
                </c:pt>
                <c:pt idx="12406">
                  <c:v>41763.286574074074</c:v>
                </c:pt>
                <c:pt idx="12407">
                  <c:v>41763.286643518521</c:v>
                </c:pt>
                <c:pt idx="12408">
                  <c:v>41763.28670138889</c:v>
                </c:pt>
                <c:pt idx="12409">
                  <c:v>41763.286759259259</c:v>
                </c:pt>
                <c:pt idx="12410">
                  <c:v>41763.286828703705</c:v>
                </c:pt>
                <c:pt idx="12411">
                  <c:v>41763.286886574075</c:v>
                </c:pt>
                <c:pt idx="12412">
                  <c:v>41763.286944444444</c:v>
                </c:pt>
                <c:pt idx="12413">
                  <c:v>41763.287002314813</c:v>
                </c:pt>
                <c:pt idx="12414">
                  <c:v>41763.28707175926</c:v>
                </c:pt>
                <c:pt idx="12415">
                  <c:v>41763.287129629629</c:v>
                </c:pt>
                <c:pt idx="12416">
                  <c:v>41763.287187499998</c:v>
                </c:pt>
                <c:pt idx="12417">
                  <c:v>41763.287256944444</c:v>
                </c:pt>
                <c:pt idx="12418">
                  <c:v>41763.287314814814</c:v>
                </c:pt>
                <c:pt idx="12419">
                  <c:v>41763.287372685183</c:v>
                </c:pt>
                <c:pt idx="12420">
                  <c:v>41763.287442129629</c:v>
                </c:pt>
                <c:pt idx="12421">
                  <c:v>41763.287499999999</c:v>
                </c:pt>
                <c:pt idx="12422">
                  <c:v>41763.287557870368</c:v>
                </c:pt>
                <c:pt idx="12423">
                  <c:v>41763.287627314814</c:v>
                </c:pt>
                <c:pt idx="12424">
                  <c:v>41763.287685185183</c:v>
                </c:pt>
                <c:pt idx="12425">
                  <c:v>41763.287743055553</c:v>
                </c:pt>
                <c:pt idx="12426">
                  <c:v>41763.287800925929</c:v>
                </c:pt>
                <c:pt idx="12427">
                  <c:v>41763.287870370368</c:v>
                </c:pt>
                <c:pt idx="12428">
                  <c:v>41763.287928240738</c:v>
                </c:pt>
                <c:pt idx="12429">
                  <c:v>41763.287986111114</c:v>
                </c:pt>
                <c:pt idx="12430">
                  <c:v>41763.288055555553</c:v>
                </c:pt>
                <c:pt idx="12431">
                  <c:v>41763.288113425922</c:v>
                </c:pt>
                <c:pt idx="12432">
                  <c:v>41763.288171296299</c:v>
                </c:pt>
                <c:pt idx="12433">
                  <c:v>41763.288240740738</c:v>
                </c:pt>
                <c:pt idx="12434">
                  <c:v>41763.288298611114</c:v>
                </c:pt>
                <c:pt idx="12435">
                  <c:v>41763.288356481484</c:v>
                </c:pt>
                <c:pt idx="12436">
                  <c:v>41763.288425925923</c:v>
                </c:pt>
                <c:pt idx="12437">
                  <c:v>41763.288483796299</c:v>
                </c:pt>
                <c:pt idx="12438">
                  <c:v>41763.288541666669</c:v>
                </c:pt>
                <c:pt idx="12439">
                  <c:v>41763.288599537038</c:v>
                </c:pt>
                <c:pt idx="12440">
                  <c:v>41763.288668981484</c:v>
                </c:pt>
                <c:pt idx="12441">
                  <c:v>41763.288726851853</c:v>
                </c:pt>
                <c:pt idx="12442">
                  <c:v>41763.288784722223</c:v>
                </c:pt>
                <c:pt idx="12443">
                  <c:v>41763.288854166669</c:v>
                </c:pt>
                <c:pt idx="12444">
                  <c:v>41763.288912037038</c:v>
                </c:pt>
                <c:pt idx="12445">
                  <c:v>41763.288969907408</c:v>
                </c:pt>
                <c:pt idx="12446">
                  <c:v>41763.289039351854</c:v>
                </c:pt>
                <c:pt idx="12447">
                  <c:v>41763.289097222223</c:v>
                </c:pt>
                <c:pt idx="12448">
                  <c:v>41763.289155092592</c:v>
                </c:pt>
                <c:pt idx="12449">
                  <c:v>41763.289224537039</c:v>
                </c:pt>
                <c:pt idx="12450">
                  <c:v>41763.289282407408</c:v>
                </c:pt>
                <c:pt idx="12451">
                  <c:v>41763.289340277777</c:v>
                </c:pt>
                <c:pt idx="12452">
                  <c:v>41763.289409722223</c:v>
                </c:pt>
                <c:pt idx="12453">
                  <c:v>41763.289467592593</c:v>
                </c:pt>
                <c:pt idx="12454">
                  <c:v>41763.289525462962</c:v>
                </c:pt>
                <c:pt idx="12455">
                  <c:v>41763.289583333331</c:v>
                </c:pt>
                <c:pt idx="12456">
                  <c:v>41763.289652777778</c:v>
                </c:pt>
                <c:pt idx="12457">
                  <c:v>41763.289710648147</c:v>
                </c:pt>
                <c:pt idx="12458">
                  <c:v>41763.289768518516</c:v>
                </c:pt>
                <c:pt idx="12459">
                  <c:v>41763.289837962962</c:v>
                </c:pt>
                <c:pt idx="12460">
                  <c:v>41763.289895833332</c:v>
                </c:pt>
                <c:pt idx="12461">
                  <c:v>41763.289953703701</c:v>
                </c:pt>
                <c:pt idx="12462">
                  <c:v>41763.290023148147</c:v>
                </c:pt>
                <c:pt idx="12463">
                  <c:v>41763.290081018517</c:v>
                </c:pt>
                <c:pt idx="12464">
                  <c:v>41763.290138888886</c:v>
                </c:pt>
                <c:pt idx="12465">
                  <c:v>41763.290208333332</c:v>
                </c:pt>
                <c:pt idx="12466">
                  <c:v>41763.290266203701</c:v>
                </c:pt>
                <c:pt idx="12467">
                  <c:v>41763.290324074071</c:v>
                </c:pt>
                <c:pt idx="12468">
                  <c:v>41763.290381944447</c:v>
                </c:pt>
                <c:pt idx="12469">
                  <c:v>41763.290451388886</c:v>
                </c:pt>
                <c:pt idx="12470">
                  <c:v>41763.290509259263</c:v>
                </c:pt>
                <c:pt idx="12471">
                  <c:v>41763.290567129632</c:v>
                </c:pt>
                <c:pt idx="12472">
                  <c:v>41763.290636574071</c:v>
                </c:pt>
                <c:pt idx="12473">
                  <c:v>41763.290694444448</c:v>
                </c:pt>
                <c:pt idx="12474">
                  <c:v>41763.290752314817</c:v>
                </c:pt>
                <c:pt idx="12475">
                  <c:v>41763.290821759256</c:v>
                </c:pt>
                <c:pt idx="12476">
                  <c:v>41763.290879629632</c:v>
                </c:pt>
                <c:pt idx="12477">
                  <c:v>41763.290937500002</c:v>
                </c:pt>
                <c:pt idx="12478">
                  <c:v>41763.291006944448</c:v>
                </c:pt>
                <c:pt idx="12479">
                  <c:v>41763.291064814817</c:v>
                </c:pt>
                <c:pt idx="12480">
                  <c:v>41763.291122685187</c:v>
                </c:pt>
                <c:pt idx="12481">
                  <c:v>41763.291192129633</c:v>
                </c:pt>
                <c:pt idx="12482">
                  <c:v>41763.291250000002</c:v>
                </c:pt>
                <c:pt idx="12483">
                  <c:v>41763.291307870371</c:v>
                </c:pt>
                <c:pt idx="12484">
                  <c:v>41763.291365740741</c:v>
                </c:pt>
                <c:pt idx="12485">
                  <c:v>41763.291435185187</c:v>
                </c:pt>
                <c:pt idx="12486">
                  <c:v>41763.291493055556</c:v>
                </c:pt>
                <c:pt idx="12487">
                  <c:v>41763.291550925926</c:v>
                </c:pt>
                <c:pt idx="12488">
                  <c:v>41763.291620370372</c:v>
                </c:pt>
                <c:pt idx="12489">
                  <c:v>41763.291678240741</c:v>
                </c:pt>
                <c:pt idx="12490">
                  <c:v>41763.29173611111</c:v>
                </c:pt>
                <c:pt idx="12491">
                  <c:v>41763.291805555556</c:v>
                </c:pt>
                <c:pt idx="12492">
                  <c:v>41763.291863425926</c:v>
                </c:pt>
                <c:pt idx="12493">
                  <c:v>41763.291921296295</c:v>
                </c:pt>
                <c:pt idx="12494">
                  <c:v>41763.291990740741</c:v>
                </c:pt>
                <c:pt idx="12495">
                  <c:v>41763.292048611111</c:v>
                </c:pt>
                <c:pt idx="12496">
                  <c:v>41763.29210648148</c:v>
                </c:pt>
                <c:pt idx="12497">
                  <c:v>41763.292164351849</c:v>
                </c:pt>
                <c:pt idx="12498">
                  <c:v>41763.292233796295</c:v>
                </c:pt>
                <c:pt idx="12499">
                  <c:v>41763.292291666665</c:v>
                </c:pt>
                <c:pt idx="12500">
                  <c:v>41763.292349537034</c:v>
                </c:pt>
                <c:pt idx="12501">
                  <c:v>41763.29241898148</c:v>
                </c:pt>
                <c:pt idx="12502">
                  <c:v>41763.29247685185</c:v>
                </c:pt>
                <c:pt idx="12503">
                  <c:v>41763.292534722219</c:v>
                </c:pt>
                <c:pt idx="12504">
                  <c:v>41763.292604166665</c:v>
                </c:pt>
                <c:pt idx="12505">
                  <c:v>41763.292662037034</c:v>
                </c:pt>
                <c:pt idx="12506">
                  <c:v>41763.292719907404</c:v>
                </c:pt>
                <c:pt idx="12507">
                  <c:v>41763.29278935185</c:v>
                </c:pt>
                <c:pt idx="12508">
                  <c:v>41763.292847222219</c:v>
                </c:pt>
                <c:pt idx="12509">
                  <c:v>41763.292905092596</c:v>
                </c:pt>
                <c:pt idx="12510">
                  <c:v>41763.292962962965</c:v>
                </c:pt>
                <c:pt idx="12511">
                  <c:v>41763.293032407404</c:v>
                </c:pt>
                <c:pt idx="12512">
                  <c:v>41763.293090277781</c:v>
                </c:pt>
                <c:pt idx="12513">
                  <c:v>41763.29314814815</c:v>
                </c:pt>
                <c:pt idx="12514">
                  <c:v>41763.293217592596</c:v>
                </c:pt>
                <c:pt idx="12515">
                  <c:v>41763.293275462966</c:v>
                </c:pt>
                <c:pt idx="12516">
                  <c:v>41763.293333333335</c:v>
                </c:pt>
                <c:pt idx="12517">
                  <c:v>41763.293402777781</c:v>
                </c:pt>
                <c:pt idx="12518">
                  <c:v>41763.29346064815</c:v>
                </c:pt>
                <c:pt idx="12519">
                  <c:v>41763.29351851852</c:v>
                </c:pt>
                <c:pt idx="12520">
                  <c:v>41763.293587962966</c:v>
                </c:pt>
                <c:pt idx="12521">
                  <c:v>41763.293645833335</c:v>
                </c:pt>
                <c:pt idx="12522">
                  <c:v>41763.293703703705</c:v>
                </c:pt>
                <c:pt idx="12523">
                  <c:v>41763.293761574074</c:v>
                </c:pt>
                <c:pt idx="12524">
                  <c:v>41763.29383101852</c:v>
                </c:pt>
                <c:pt idx="12525">
                  <c:v>41763.293888888889</c:v>
                </c:pt>
                <c:pt idx="12526">
                  <c:v>41763.293946759259</c:v>
                </c:pt>
                <c:pt idx="12527">
                  <c:v>41763.294016203705</c:v>
                </c:pt>
                <c:pt idx="12528">
                  <c:v>41763.294074074074</c:v>
                </c:pt>
                <c:pt idx="12529">
                  <c:v>41763.294131944444</c:v>
                </c:pt>
                <c:pt idx="12530">
                  <c:v>41763.29420138889</c:v>
                </c:pt>
                <c:pt idx="12531">
                  <c:v>41763.294259259259</c:v>
                </c:pt>
                <c:pt idx="12532">
                  <c:v>41763.294317129628</c:v>
                </c:pt>
                <c:pt idx="12533">
                  <c:v>41763.294386574074</c:v>
                </c:pt>
                <c:pt idx="12534">
                  <c:v>41763.294444444444</c:v>
                </c:pt>
                <c:pt idx="12535">
                  <c:v>41763.294502314813</c:v>
                </c:pt>
                <c:pt idx="12536">
                  <c:v>41763.294571759259</c:v>
                </c:pt>
                <c:pt idx="12537">
                  <c:v>41763.294629629629</c:v>
                </c:pt>
                <c:pt idx="12538">
                  <c:v>41763.294687499998</c:v>
                </c:pt>
                <c:pt idx="12539">
                  <c:v>41763.294745370367</c:v>
                </c:pt>
                <c:pt idx="12540">
                  <c:v>41763.294814814813</c:v>
                </c:pt>
                <c:pt idx="12541">
                  <c:v>41763.294872685183</c:v>
                </c:pt>
                <c:pt idx="12542">
                  <c:v>41763.294930555552</c:v>
                </c:pt>
                <c:pt idx="12543">
                  <c:v>41763.294999999998</c:v>
                </c:pt>
                <c:pt idx="12544">
                  <c:v>41763.295057870368</c:v>
                </c:pt>
                <c:pt idx="12545">
                  <c:v>41763.295115740744</c:v>
                </c:pt>
                <c:pt idx="12546">
                  <c:v>41763.295185185183</c:v>
                </c:pt>
                <c:pt idx="12547">
                  <c:v>41763.295243055552</c:v>
                </c:pt>
                <c:pt idx="12548">
                  <c:v>41763.295300925929</c:v>
                </c:pt>
                <c:pt idx="12549">
                  <c:v>41763.295370370368</c:v>
                </c:pt>
                <c:pt idx="12550">
                  <c:v>41763.295428240737</c:v>
                </c:pt>
                <c:pt idx="12551">
                  <c:v>41763.295486111114</c:v>
                </c:pt>
                <c:pt idx="12552">
                  <c:v>41763.295543981483</c:v>
                </c:pt>
                <c:pt idx="12553">
                  <c:v>41763.295613425929</c:v>
                </c:pt>
                <c:pt idx="12554">
                  <c:v>41763.295671296299</c:v>
                </c:pt>
                <c:pt idx="12555">
                  <c:v>41763.295729166668</c:v>
                </c:pt>
                <c:pt idx="12556">
                  <c:v>41763.295798611114</c:v>
                </c:pt>
                <c:pt idx="12557">
                  <c:v>41763.295856481483</c:v>
                </c:pt>
                <c:pt idx="12558">
                  <c:v>41763.295914351853</c:v>
                </c:pt>
                <c:pt idx="12559">
                  <c:v>41763.295983796299</c:v>
                </c:pt>
                <c:pt idx="12560">
                  <c:v>41763.296041666668</c:v>
                </c:pt>
                <c:pt idx="12561">
                  <c:v>41763.296099537038</c:v>
                </c:pt>
                <c:pt idx="12562">
                  <c:v>41763.296168981484</c:v>
                </c:pt>
                <c:pt idx="12563">
                  <c:v>41763.296226851853</c:v>
                </c:pt>
                <c:pt idx="12564">
                  <c:v>41763.296284722222</c:v>
                </c:pt>
                <c:pt idx="12565">
                  <c:v>41763.296342592592</c:v>
                </c:pt>
                <c:pt idx="12566">
                  <c:v>41763.296412037038</c:v>
                </c:pt>
                <c:pt idx="12567">
                  <c:v>41763.296469907407</c:v>
                </c:pt>
                <c:pt idx="12568">
                  <c:v>41763.296527777777</c:v>
                </c:pt>
                <c:pt idx="12569">
                  <c:v>41763.296597222223</c:v>
                </c:pt>
                <c:pt idx="12570">
                  <c:v>41763.296655092592</c:v>
                </c:pt>
                <c:pt idx="12571">
                  <c:v>41763.296712962961</c:v>
                </c:pt>
                <c:pt idx="12572">
                  <c:v>41763.296782407408</c:v>
                </c:pt>
                <c:pt idx="12573">
                  <c:v>41763.296840277777</c:v>
                </c:pt>
                <c:pt idx="12574">
                  <c:v>41763.296898148146</c:v>
                </c:pt>
                <c:pt idx="12575">
                  <c:v>41763.296967592592</c:v>
                </c:pt>
                <c:pt idx="12576">
                  <c:v>41763.297025462962</c:v>
                </c:pt>
                <c:pt idx="12577">
                  <c:v>41763.297083333331</c:v>
                </c:pt>
                <c:pt idx="12578">
                  <c:v>41763.297152777777</c:v>
                </c:pt>
                <c:pt idx="12579">
                  <c:v>41763.297210648147</c:v>
                </c:pt>
                <c:pt idx="12580">
                  <c:v>41763.297268518516</c:v>
                </c:pt>
                <c:pt idx="12581">
                  <c:v>41763.297326388885</c:v>
                </c:pt>
                <c:pt idx="12582">
                  <c:v>41763.297395833331</c:v>
                </c:pt>
                <c:pt idx="12583">
                  <c:v>41763.297453703701</c:v>
                </c:pt>
                <c:pt idx="12584">
                  <c:v>41763.297511574077</c:v>
                </c:pt>
                <c:pt idx="12585">
                  <c:v>41763.297581018516</c:v>
                </c:pt>
                <c:pt idx="12586">
                  <c:v>41763.297638888886</c:v>
                </c:pt>
                <c:pt idx="12587">
                  <c:v>41763.297696759262</c:v>
                </c:pt>
                <c:pt idx="12588">
                  <c:v>41763.297766203701</c:v>
                </c:pt>
                <c:pt idx="12589">
                  <c:v>41763.297824074078</c:v>
                </c:pt>
                <c:pt idx="12590">
                  <c:v>41763.297881944447</c:v>
                </c:pt>
                <c:pt idx="12591">
                  <c:v>41763.297951388886</c:v>
                </c:pt>
                <c:pt idx="12592">
                  <c:v>41763.298009259262</c:v>
                </c:pt>
                <c:pt idx="12593">
                  <c:v>41763.298067129632</c:v>
                </c:pt>
                <c:pt idx="12594">
                  <c:v>41763.298125000001</c:v>
                </c:pt>
                <c:pt idx="12595">
                  <c:v>41763.298194444447</c:v>
                </c:pt>
                <c:pt idx="12596">
                  <c:v>41763.298252314817</c:v>
                </c:pt>
                <c:pt idx="12597">
                  <c:v>41763.298310185186</c:v>
                </c:pt>
                <c:pt idx="12598">
                  <c:v>41763.298379629632</c:v>
                </c:pt>
                <c:pt idx="12599">
                  <c:v>41763.298437500001</c:v>
                </c:pt>
                <c:pt idx="12600">
                  <c:v>41763.298495370371</c:v>
                </c:pt>
                <c:pt idx="12601">
                  <c:v>41763.298564814817</c:v>
                </c:pt>
                <c:pt idx="12602">
                  <c:v>41763.298622685186</c:v>
                </c:pt>
                <c:pt idx="12603">
                  <c:v>41763.298680555556</c:v>
                </c:pt>
                <c:pt idx="12604">
                  <c:v>41763.298750000002</c:v>
                </c:pt>
                <c:pt idx="12605">
                  <c:v>41763.298807870371</c:v>
                </c:pt>
                <c:pt idx="12606">
                  <c:v>41763.29886574074</c:v>
                </c:pt>
                <c:pt idx="12607">
                  <c:v>41763.29892361111</c:v>
                </c:pt>
                <c:pt idx="12608">
                  <c:v>41763.298993055556</c:v>
                </c:pt>
                <c:pt idx="12609">
                  <c:v>41763.299050925925</c:v>
                </c:pt>
                <c:pt idx="12610">
                  <c:v>41763.299108796295</c:v>
                </c:pt>
                <c:pt idx="12611">
                  <c:v>41763.299178240741</c:v>
                </c:pt>
                <c:pt idx="12612">
                  <c:v>41763.29923611111</c:v>
                </c:pt>
                <c:pt idx="12613">
                  <c:v>41763.299293981479</c:v>
                </c:pt>
                <c:pt idx="12614">
                  <c:v>41763.299363425926</c:v>
                </c:pt>
                <c:pt idx="12615">
                  <c:v>41763.299421296295</c:v>
                </c:pt>
                <c:pt idx="12616">
                  <c:v>41763.299479166664</c:v>
                </c:pt>
                <c:pt idx="12617">
                  <c:v>41763.29954861111</c:v>
                </c:pt>
                <c:pt idx="12618">
                  <c:v>41763.29960648148</c:v>
                </c:pt>
                <c:pt idx="12619">
                  <c:v>41763.299664351849</c:v>
                </c:pt>
                <c:pt idx="12620">
                  <c:v>41763.299733796295</c:v>
                </c:pt>
                <c:pt idx="12621">
                  <c:v>41763.299791666665</c:v>
                </c:pt>
                <c:pt idx="12622">
                  <c:v>41763.299849537034</c:v>
                </c:pt>
                <c:pt idx="12623">
                  <c:v>41763.299907407411</c:v>
                </c:pt>
                <c:pt idx="12624">
                  <c:v>41763.299976851849</c:v>
                </c:pt>
                <c:pt idx="12625">
                  <c:v>41763.300034722219</c:v>
                </c:pt>
                <c:pt idx="12626">
                  <c:v>41763.300092592595</c:v>
                </c:pt>
                <c:pt idx="12627">
                  <c:v>41763.300162037034</c:v>
                </c:pt>
                <c:pt idx="12628">
                  <c:v>41763.300219907411</c:v>
                </c:pt>
                <c:pt idx="12629">
                  <c:v>41763.30027777778</c:v>
                </c:pt>
                <c:pt idx="12630">
                  <c:v>41763.300347222219</c:v>
                </c:pt>
                <c:pt idx="12631">
                  <c:v>41763.300405092596</c:v>
                </c:pt>
                <c:pt idx="12632">
                  <c:v>41763.300462962965</c:v>
                </c:pt>
                <c:pt idx="12633">
                  <c:v>41763.300532407404</c:v>
                </c:pt>
                <c:pt idx="12634">
                  <c:v>41763.30059027778</c:v>
                </c:pt>
                <c:pt idx="12635">
                  <c:v>41763.30064814815</c:v>
                </c:pt>
                <c:pt idx="12636">
                  <c:v>41763.300706018519</c:v>
                </c:pt>
                <c:pt idx="12637">
                  <c:v>41763.300775462965</c:v>
                </c:pt>
                <c:pt idx="12638">
                  <c:v>41763.300833333335</c:v>
                </c:pt>
                <c:pt idx="12639">
                  <c:v>41763.300891203704</c:v>
                </c:pt>
                <c:pt idx="12640">
                  <c:v>41763.30096064815</c:v>
                </c:pt>
                <c:pt idx="12641">
                  <c:v>41763.301018518519</c:v>
                </c:pt>
                <c:pt idx="12642">
                  <c:v>41763.301076388889</c:v>
                </c:pt>
                <c:pt idx="12643">
                  <c:v>41763.301145833335</c:v>
                </c:pt>
                <c:pt idx="12644">
                  <c:v>41763.301203703704</c:v>
                </c:pt>
                <c:pt idx="12645">
                  <c:v>41763.301261574074</c:v>
                </c:pt>
                <c:pt idx="12646">
                  <c:v>41763.30133101852</c:v>
                </c:pt>
                <c:pt idx="12647">
                  <c:v>41763.301388888889</c:v>
                </c:pt>
                <c:pt idx="12648">
                  <c:v>41763.301446759258</c:v>
                </c:pt>
                <c:pt idx="12649">
                  <c:v>41763.301504629628</c:v>
                </c:pt>
                <c:pt idx="12650">
                  <c:v>41763.301574074074</c:v>
                </c:pt>
                <c:pt idx="12651">
                  <c:v>41763.301631944443</c:v>
                </c:pt>
                <c:pt idx="12652">
                  <c:v>41763.301689814813</c:v>
                </c:pt>
                <c:pt idx="12653">
                  <c:v>41763.301759259259</c:v>
                </c:pt>
                <c:pt idx="12654">
                  <c:v>41763.301817129628</c:v>
                </c:pt>
                <c:pt idx="12655">
                  <c:v>41763.301874999997</c:v>
                </c:pt>
                <c:pt idx="12656">
                  <c:v>41763.301944444444</c:v>
                </c:pt>
                <c:pt idx="12657">
                  <c:v>41763.302002314813</c:v>
                </c:pt>
                <c:pt idx="12658">
                  <c:v>41763.302060185182</c:v>
                </c:pt>
                <c:pt idx="12659">
                  <c:v>41763.302129629628</c:v>
                </c:pt>
                <c:pt idx="12660">
                  <c:v>41763.302187499998</c:v>
                </c:pt>
                <c:pt idx="12661">
                  <c:v>41763.302245370367</c:v>
                </c:pt>
                <c:pt idx="12662">
                  <c:v>41763.302314814813</c:v>
                </c:pt>
                <c:pt idx="12663">
                  <c:v>41763.302372685182</c:v>
                </c:pt>
                <c:pt idx="12664">
                  <c:v>41763.302430555559</c:v>
                </c:pt>
                <c:pt idx="12665">
                  <c:v>41763.302488425928</c:v>
                </c:pt>
                <c:pt idx="12666">
                  <c:v>41763.302557870367</c:v>
                </c:pt>
                <c:pt idx="12667">
                  <c:v>41763.302615740744</c:v>
                </c:pt>
                <c:pt idx="12668">
                  <c:v>41763.302673611113</c:v>
                </c:pt>
                <c:pt idx="12669">
                  <c:v>41763.302743055552</c:v>
                </c:pt>
                <c:pt idx="12670">
                  <c:v>41763.302800925929</c:v>
                </c:pt>
                <c:pt idx="12671">
                  <c:v>41763.302858796298</c:v>
                </c:pt>
                <c:pt idx="12672">
                  <c:v>41763.302928240744</c:v>
                </c:pt>
                <c:pt idx="12673">
                  <c:v>41763.302986111114</c:v>
                </c:pt>
                <c:pt idx="12674">
                  <c:v>41763.303043981483</c:v>
                </c:pt>
                <c:pt idx="12675">
                  <c:v>41763.303113425929</c:v>
                </c:pt>
                <c:pt idx="12676">
                  <c:v>41763.303171296298</c:v>
                </c:pt>
                <c:pt idx="12677">
                  <c:v>41763.303229166668</c:v>
                </c:pt>
                <c:pt idx="12678">
                  <c:v>41763.303287037037</c:v>
                </c:pt>
                <c:pt idx="12679">
                  <c:v>41763.303356481483</c:v>
                </c:pt>
                <c:pt idx="12680">
                  <c:v>41763.303414351853</c:v>
                </c:pt>
                <c:pt idx="12681">
                  <c:v>41763.303472222222</c:v>
                </c:pt>
                <c:pt idx="12682">
                  <c:v>41763.303541666668</c:v>
                </c:pt>
                <c:pt idx="12683">
                  <c:v>41763.303599537037</c:v>
                </c:pt>
                <c:pt idx="12684">
                  <c:v>41763.303657407407</c:v>
                </c:pt>
                <c:pt idx="12685">
                  <c:v>41763.303726851853</c:v>
                </c:pt>
                <c:pt idx="12686">
                  <c:v>41763.303784722222</c:v>
                </c:pt>
                <c:pt idx="12687">
                  <c:v>41763.303842592592</c:v>
                </c:pt>
                <c:pt idx="12688">
                  <c:v>41763.303912037038</c:v>
                </c:pt>
                <c:pt idx="12689">
                  <c:v>41763.303969907407</c:v>
                </c:pt>
                <c:pt idx="12690">
                  <c:v>41763.304027777776</c:v>
                </c:pt>
                <c:pt idx="12691">
                  <c:v>41763.304085648146</c:v>
                </c:pt>
                <c:pt idx="12692">
                  <c:v>41763.304155092592</c:v>
                </c:pt>
                <c:pt idx="12693">
                  <c:v>41763.304212962961</c:v>
                </c:pt>
                <c:pt idx="12694">
                  <c:v>41763.304270833331</c:v>
                </c:pt>
                <c:pt idx="12695">
                  <c:v>41763.304340277777</c:v>
                </c:pt>
                <c:pt idx="12696">
                  <c:v>41763.304398148146</c:v>
                </c:pt>
                <c:pt idx="12697">
                  <c:v>41763.304456018515</c:v>
                </c:pt>
                <c:pt idx="12698">
                  <c:v>41763.304525462961</c:v>
                </c:pt>
                <c:pt idx="12699">
                  <c:v>41763.304583333331</c:v>
                </c:pt>
                <c:pt idx="12700">
                  <c:v>41763.3046412037</c:v>
                </c:pt>
                <c:pt idx="12701">
                  <c:v>41763.304710648146</c:v>
                </c:pt>
                <c:pt idx="12702">
                  <c:v>41763.304768518516</c:v>
                </c:pt>
                <c:pt idx="12703">
                  <c:v>41763.304826388892</c:v>
                </c:pt>
                <c:pt idx="12704">
                  <c:v>41763.304884259262</c:v>
                </c:pt>
                <c:pt idx="12705">
                  <c:v>41763.3049537037</c:v>
                </c:pt>
                <c:pt idx="12706">
                  <c:v>41763.305011574077</c:v>
                </c:pt>
                <c:pt idx="12707">
                  <c:v>41763.305069444446</c:v>
                </c:pt>
                <c:pt idx="12708">
                  <c:v>41763.305138888885</c:v>
                </c:pt>
                <c:pt idx="12709">
                  <c:v>41763.305196759262</c:v>
                </c:pt>
                <c:pt idx="12710">
                  <c:v>41763.305254629631</c:v>
                </c:pt>
                <c:pt idx="12711">
                  <c:v>41763.305324074077</c:v>
                </c:pt>
                <c:pt idx="12712">
                  <c:v>41763.305381944447</c:v>
                </c:pt>
                <c:pt idx="12713">
                  <c:v>41763.305439814816</c:v>
                </c:pt>
                <c:pt idx="12714">
                  <c:v>41763.305509259262</c:v>
                </c:pt>
                <c:pt idx="12715">
                  <c:v>41763.305567129632</c:v>
                </c:pt>
                <c:pt idx="12716">
                  <c:v>41763.305625000001</c:v>
                </c:pt>
                <c:pt idx="12717">
                  <c:v>41763.305694444447</c:v>
                </c:pt>
                <c:pt idx="12718">
                  <c:v>41763.305752314816</c:v>
                </c:pt>
                <c:pt idx="12719">
                  <c:v>41763.305810185186</c:v>
                </c:pt>
                <c:pt idx="12720">
                  <c:v>41763.305868055555</c:v>
                </c:pt>
                <c:pt idx="12721">
                  <c:v>41763.305937500001</c:v>
                </c:pt>
                <c:pt idx="12722">
                  <c:v>41763.305995370371</c:v>
                </c:pt>
                <c:pt idx="12723">
                  <c:v>41763.30605324074</c:v>
                </c:pt>
                <c:pt idx="12724">
                  <c:v>41763.306122685186</c:v>
                </c:pt>
                <c:pt idx="12725">
                  <c:v>41763.306180555555</c:v>
                </c:pt>
                <c:pt idx="12726">
                  <c:v>41763.306238425925</c:v>
                </c:pt>
                <c:pt idx="12727">
                  <c:v>41763.306307870371</c:v>
                </c:pt>
                <c:pt idx="12728">
                  <c:v>41763.30636574074</c:v>
                </c:pt>
                <c:pt idx="12729">
                  <c:v>41763.306423611109</c:v>
                </c:pt>
                <c:pt idx="12730">
                  <c:v>41763.306493055556</c:v>
                </c:pt>
                <c:pt idx="12731">
                  <c:v>41763.306550925925</c:v>
                </c:pt>
                <c:pt idx="12732">
                  <c:v>41763.306608796294</c:v>
                </c:pt>
                <c:pt idx="12733">
                  <c:v>41763.306666666664</c:v>
                </c:pt>
                <c:pt idx="12734">
                  <c:v>41763.30673611111</c:v>
                </c:pt>
                <c:pt idx="12735">
                  <c:v>41763.306793981479</c:v>
                </c:pt>
                <c:pt idx="12736">
                  <c:v>41763.306851851848</c:v>
                </c:pt>
                <c:pt idx="12737">
                  <c:v>41763.306921296295</c:v>
                </c:pt>
                <c:pt idx="12738">
                  <c:v>41763.306979166664</c:v>
                </c:pt>
                <c:pt idx="12739">
                  <c:v>41763.307037037041</c:v>
                </c:pt>
                <c:pt idx="12740">
                  <c:v>41763.307106481479</c:v>
                </c:pt>
                <c:pt idx="12741">
                  <c:v>41763.307164351849</c:v>
                </c:pt>
                <c:pt idx="12742">
                  <c:v>41763.307222222225</c:v>
                </c:pt>
                <c:pt idx="12743">
                  <c:v>41763.307291666664</c:v>
                </c:pt>
                <c:pt idx="12744">
                  <c:v>41763.307349537034</c:v>
                </c:pt>
                <c:pt idx="12745">
                  <c:v>41763.30740740741</c:v>
                </c:pt>
                <c:pt idx="12746">
                  <c:v>41763.30746527778</c:v>
                </c:pt>
                <c:pt idx="12747">
                  <c:v>41763.307534722226</c:v>
                </c:pt>
                <c:pt idx="12748">
                  <c:v>41763.307592592595</c:v>
                </c:pt>
                <c:pt idx="12749">
                  <c:v>41763.307650462964</c:v>
                </c:pt>
                <c:pt idx="12750">
                  <c:v>41763.307719907411</c:v>
                </c:pt>
                <c:pt idx="12751">
                  <c:v>41763.30777777778</c:v>
                </c:pt>
                <c:pt idx="12752">
                  <c:v>41763.307835648149</c:v>
                </c:pt>
                <c:pt idx="12753">
                  <c:v>41763.307905092595</c:v>
                </c:pt>
                <c:pt idx="12754">
                  <c:v>41763.307962962965</c:v>
                </c:pt>
                <c:pt idx="12755">
                  <c:v>41763.308020833334</c:v>
                </c:pt>
                <c:pt idx="12756">
                  <c:v>41763.30809027778</c:v>
                </c:pt>
                <c:pt idx="12757">
                  <c:v>41763.308148148149</c:v>
                </c:pt>
                <c:pt idx="12758">
                  <c:v>41763.308206018519</c:v>
                </c:pt>
                <c:pt idx="12759">
                  <c:v>41763.308275462965</c:v>
                </c:pt>
                <c:pt idx="12760">
                  <c:v>41763.308333333334</c:v>
                </c:pt>
                <c:pt idx="12761">
                  <c:v>41763.308391203704</c:v>
                </c:pt>
                <c:pt idx="12762">
                  <c:v>41763.308449074073</c:v>
                </c:pt>
                <c:pt idx="12763">
                  <c:v>41763.308518518519</c:v>
                </c:pt>
                <c:pt idx="12764">
                  <c:v>41763.308576388888</c:v>
                </c:pt>
                <c:pt idx="12765">
                  <c:v>41763.308634259258</c:v>
                </c:pt>
                <c:pt idx="12766">
                  <c:v>41763.308703703704</c:v>
                </c:pt>
                <c:pt idx="12767">
                  <c:v>41763.308761574073</c:v>
                </c:pt>
                <c:pt idx="12768">
                  <c:v>41763.308819444443</c:v>
                </c:pt>
                <c:pt idx="12769">
                  <c:v>41763.308888888889</c:v>
                </c:pt>
                <c:pt idx="12770">
                  <c:v>41763.308946759258</c:v>
                </c:pt>
                <c:pt idx="12771">
                  <c:v>41763.309004629627</c:v>
                </c:pt>
                <c:pt idx="12772">
                  <c:v>41763.309074074074</c:v>
                </c:pt>
                <c:pt idx="12773">
                  <c:v>41763.309131944443</c:v>
                </c:pt>
                <c:pt idx="12774">
                  <c:v>41763.309189814812</c:v>
                </c:pt>
                <c:pt idx="12775">
                  <c:v>41763.309247685182</c:v>
                </c:pt>
                <c:pt idx="12776">
                  <c:v>41763.309317129628</c:v>
                </c:pt>
                <c:pt idx="12777">
                  <c:v>41763.309374999997</c:v>
                </c:pt>
                <c:pt idx="12778">
                  <c:v>41763.309432870374</c:v>
                </c:pt>
                <c:pt idx="12779">
                  <c:v>41763.309502314813</c:v>
                </c:pt>
                <c:pt idx="12780">
                  <c:v>41763.309560185182</c:v>
                </c:pt>
                <c:pt idx="12781">
                  <c:v>41763.309618055559</c:v>
                </c:pt>
                <c:pt idx="12782">
                  <c:v>41763.309687499997</c:v>
                </c:pt>
                <c:pt idx="12783">
                  <c:v>41763.309745370374</c:v>
                </c:pt>
                <c:pt idx="12784">
                  <c:v>41763.309803240743</c:v>
                </c:pt>
                <c:pt idx="12785">
                  <c:v>41763.309872685182</c:v>
                </c:pt>
                <c:pt idx="12786">
                  <c:v>41763.309930555559</c:v>
                </c:pt>
                <c:pt idx="12787">
                  <c:v>41763.309988425928</c:v>
                </c:pt>
                <c:pt idx="12788">
                  <c:v>41763.310057870367</c:v>
                </c:pt>
                <c:pt idx="12789">
                  <c:v>41763.310115740744</c:v>
                </c:pt>
                <c:pt idx="12790">
                  <c:v>41763.310173611113</c:v>
                </c:pt>
                <c:pt idx="12791">
                  <c:v>41763.310231481482</c:v>
                </c:pt>
                <c:pt idx="12792">
                  <c:v>41763.310300925928</c:v>
                </c:pt>
                <c:pt idx="12793">
                  <c:v>41763.310358796298</c:v>
                </c:pt>
                <c:pt idx="12794">
                  <c:v>41763.310416666667</c:v>
                </c:pt>
                <c:pt idx="12795">
                  <c:v>41763.310486111113</c:v>
                </c:pt>
                <c:pt idx="12796">
                  <c:v>41763.310543981483</c:v>
                </c:pt>
                <c:pt idx="12797">
                  <c:v>41763.310601851852</c:v>
                </c:pt>
                <c:pt idx="12798">
                  <c:v>41763.310671296298</c:v>
                </c:pt>
                <c:pt idx="12799">
                  <c:v>41763.310729166667</c:v>
                </c:pt>
                <c:pt idx="12800">
                  <c:v>41763.310787037037</c:v>
                </c:pt>
                <c:pt idx="12801">
                  <c:v>41763.310856481483</c:v>
                </c:pt>
                <c:pt idx="12802">
                  <c:v>41763.310914351852</c:v>
                </c:pt>
                <c:pt idx="12803">
                  <c:v>41763.310972222222</c:v>
                </c:pt>
                <c:pt idx="12804">
                  <c:v>41763.311030092591</c:v>
                </c:pt>
                <c:pt idx="12805">
                  <c:v>41763.311099537037</c:v>
                </c:pt>
                <c:pt idx="12806">
                  <c:v>41763.311157407406</c:v>
                </c:pt>
                <c:pt idx="12807">
                  <c:v>41763.311215277776</c:v>
                </c:pt>
                <c:pt idx="12808">
                  <c:v>41763.311284722222</c:v>
                </c:pt>
                <c:pt idx="12809">
                  <c:v>41763.311342592591</c:v>
                </c:pt>
                <c:pt idx="12810">
                  <c:v>41763.311400462961</c:v>
                </c:pt>
                <c:pt idx="12811">
                  <c:v>41763.311469907407</c:v>
                </c:pt>
                <c:pt idx="12812">
                  <c:v>41763.311527777776</c:v>
                </c:pt>
                <c:pt idx="12813">
                  <c:v>41763.311585648145</c:v>
                </c:pt>
                <c:pt idx="12814">
                  <c:v>41763.311655092592</c:v>
                </c:pt>
                <c:pt idx="12815">
                  <c:v>41763.311712962961</c:v>
                </c:pt>
                <c:pt idx="12816">
                  <c:v>41763.31177083333</c:v>
                </c:pt>
                <c:pt idx="12817">
                  <c:v>41763.311828703707</c:v>
                </c:pt>
                <c:pt idx="12818">
                  <c:v>41763.311898148146</c:v>
                </c:pt>
                <c:pt idx="12819">
                  <c:v>41763.311956018515</c:v>
                </c:pt>
                <c:pt idx="12820">
                  <c:v>41763.312013888892</c:v>
                </c:pt>
                <c:pt idx="12821">
                  <c:v>41763.312083333331</c:v>
                </c:pt>
                <c:pt idx="12822">
                  <c:v>41763.312141203707</c:v>
                </c:pt>
                <c:pt idx="12823">
                  <c:v>41763.312199074076</c:v>
                </c:pt>
                <c:pt idx="12824">
                  <c:v>41763.312268518515</c:v>
                </c:pt>
                <c:pt idx="12825">
                  <c:v>41763.312326388892</c:v>
                </c:pt>
                <c:pt idx="12826">
                  <c:v>41763.312384259261</c:v>
                </c:pt>
                <c:pt idx="12827">
                  <c:v>41763.3124537037</c:v>
                </c:pt>
                <c:pt idx="12828">
                  <c:v>41763.312511574077</c:v>
                </c:pt>
                <c:pt idx="12829">
                  <c:v>41763.312569444446</c:v>
                </c:pt>
                <c:pt idx="12830">
                  <c:v>41763.312627314815</c:v>
                </c:pt>
                <c:pt idx="12831">
                  <c:v>41763.312696759262</c:v>
                </c:pt>
                <c:pt idx="12832">
                  <c:v>41763.312754629631</c:v>
                </c:pt>
                <c:pt idx="12833">
                  <c:v>41763.3128125</c:v>
                </c:pt>
                <c:pt idx="12834">
                  <c:v>41763.312881944446</c:v>
                </c:pt>
                <c:pt idx="12835">
                  <c:v>41763.312939814816</c:v>
                </c:pt>
                <c:pt idx="12836">
                  <c:v>41763.312997685185</c:v>
                </c:pt>
                <c:pt idx="12837">
                  <c:v>41763.313067129631</c:v>
                </c:pt>
                <c:pt idx="12838">
                  <c:v>41763.313125000001</c:v>
                </c:pt>
                <c:pt idx="12839">
                  <c:v>41763.31318287037</c:v>
                </c:pt>
                <c:pt idx="12840">
                  <c:v>41763.313252314816</c:v>
                </c:pt>
                <c:pt idx="12841">
                  <c:v>41763.313310185185</c:v>
                </c:pt>
                <c:pt idx="12842">
                  <c:v>41763.313368055555</c:v>
                </c:pt>
                <c:pt idx="12843">
                  <c:v>41763.313437500001</c:v>
                </c:pt>
                <c:pt idx="12844">
                  <c:v>41763.31349537037</c:v>
                </c:pt>
                <c:pt idx="12845">
                  <c:v>41763.31355324074</c:v>
                </c:pt>
                <c:pt idx="12846">
                  <c:v>41763.313611111109</c:v>
                </c:pt>
                <c:pt idx="12847">
                  <c:v>41763.313680555555</c:v>
                </c:pt>
                <c:pt idx="12848">
                  <c:v>41763.313738425924</c:v>
                </c:pt>
                <c:pt idx="12849">
                  <c:v>41763.313796296294</c:v>
                </c:pt>
                <c:pt idx="12850">
                  <c:v>41763.31386574074</c:v>
                </c:pt>
                <c:pt idx="12851">
                  <c:v>41763.313923611109</c:v>
                </c:pt>
                <c:pt idx="12852">
                  <c:v>41763.313981481479</c:v>
                </c:pt>
                <c:pt idx="12853">
                  <c:v>41763.314050925925</c:v>
                </c:pt>
                <c:pt idx="12854">
                  <c:v>41763.314108796294</c:v>
                </c:pt>
                <c:pt idx="12855">
                  <c:v>41763.314166666663</c:v>
                </c:pt>
                <c:pt idx="12856">
                  <c:v>41763.314236111109</c:v>
                </c:pt>
                <c:pt idx="12857">
                  <c:v>41763.314293981479</c:v>
                </c:pt>
                <c:pt idx="12858">
                  <c:v>41763.314351851855</c:v>
                </c:pt>
                <c:pt idx="12859">
                  <c:v>41763.314409722225</c:v>
                </c:pt>
                <c:pt idx="12860">
                  <c:v>41763.314479166664</c:v>
                </c:pt>
                <c:pt idx="12861">
                  <c:v>41763.31453703704</c:v>
                </c:pt>
                <c:pt idx="12862">
                  <c:v>41763.31459490741</c:v>
                </c:pt>
                <c:pt idx="12863">
                  <c:v>41763.314664351848</c:v>
                </c:pt>
                <c:pt idx="12864">
                  <c:v>41763.314722222225</c:v>
                </c:pt>
                <c:pt idx="12865">
                  <c:v>41763.314780092594</c:v>
                </c:pt>
                <c:pt idx="12866">
                  <c:v>41763.314849537041</c:v>
                </c:pt>
                <c:pt idx="12867">
                  <c:v>41763.31490740741</c:v>
                </c:pt>
                <c:pt idx="12868">
                  <c:v>41763.314965277779</c:v>
                </c:pt>
                <c:pt idx="12869">
                  <c:v>41763.315034722225</c:v>
                </c:pt>
                <c:pt idx="12870">
                  <c:v>41763.315092592595</c:v>
                </c:pt>
                <c:pt idx="12871">
                  <c:v>41763.315150462964</c:v>
                </c:pt>
                <c:pt idx="12872">
                  <c:v>41763.31521990741</c:v>
                </c:pt>
                <c:pt idx="12873">
                  <c:v>41763.31527777778</c:v>
                </c:pt>
                <c:pt idx="12874">
                  <c:v>41763.315335648149</c:v>
                </c:pt>
                <c:pt idx="12875">
                  <c:v>41763.315393518518</c:v>
                </c:pt>
                <c:pt idx="12876">
                  <c:v>41763.315462962964</c:v>
                </c:pt>
                <c:pt idx="12877">
                  <c:v>41763.315520833334</c:v>
                </c:pt>
                <c:pt idx="12878">
                  <c:v>41763.315578703703</c:v>
                </c:pt>
                <c:pt idx="12879">
                  <c:v>41763.315648148149</c:v>
                </c:pt>
                <c:pt idx="12880">
                  <c:v>41763.315706018519</c:v>
                </c:pt>
                <c:pt idx="12881">
                  <c:v>41763.315763888888</c:v>
                </c:pt>
                <c:pt idx="12882">
                  <c:v>41763.315833333334</c:v>
                </c:pt>
                <c:pt idx="12883">
                  <c:v>41763.315891203703</c:v>
                </c:pt>
                <c:pt idx="12884">
                  <c:v>41763.315949074073</c:v>
                </c:pt>
                <c:pt idx="12885">
                  <c:v>41763.316018518519</c:v>
                </c:pt>
                <c:pt idx="12886">
                  <c:v>41763.316076388888</c:v>
                </c:pt>
                <c:pt idx="12887">
                  <c:v>41763.316134259258</c:v>
                </c:pt>
                <c:pt idx="12888">
                  <c:v>41763.316192129627</c:v>
                </c:pt>
                <c:pt idx="12889">
                  <c:v>41763.316261574073</c:v>
                </c:pt>
                <c:pt idx="12890">
                  <c:v>41763.316319444442</c:v>
                </c:pt>
                <c:pt idx="12891">
                  <c:v>41763.316377314812</c:v>
                </c:pt>
                <c:pt idx="12892">
                  <c:v>41763.316446759258</c:v>
                </c:pt>
                <c:pt idx="12893">
                  <c:v>41763.316504629627</c:v>
                </c:pt>
                <c:pt idx="12894">
                  <c:v>41763.316562499997</c:v>
                </c:pt>
                <c:pt idx="12895">
                  <c:v>41763.316631944443</c:v>
                </c:pt>
                <c:pt idx="12896">
                  <c:v>41763.316689814812</c:v>
                </c:pt>
                <c:pt idx="12897">
                  <c:v>41763.316747685189</c:v>
                </c:pt>
                <c:pt idx="12898">
                  <c:v>41763.316817129627</c:v>
                </c:pt>
                <c:pt idx="12899">
                  <c:v>41763.316874999997</c:v>
                </c:pt>
                <c:pt idx="12900">
                  <c:v>41763.316932870373</c:v>
                </c:pt>
                <c:pt idx="12901">
                  <c:v>41763.316990740743</c:v>
                </c:pt>
                <c:pt idx="12902">
                  <c:v>41763.317060185182</c:v>
                </c:pt>
                <c:pt idx="12903">
                  <c:v>41763.317118055558</c:v>
                </c:pt>
                <c:pt idx="12904">
                  <c:v>41763.317175925928</c:v>
                </c:pt>
                <c:pt idx="12905">
                  <c:v>41763.317245370374</c:v>
                </c:pt>
                <c:pt idx="12906">
                  <c:v>41763.317303240743</c:v>
                </c:pt>
                <c:pt idx="12907">
                  <c:v>41763.317361111112</c:v>
                </c:pt>
                <c:pt idx="12908">
                  <c:v>41763.317430555559</c:v>
                </c:pt>
                <c:pt idx="12909">
                  <c:v>41763.317488425928</c:v>
                </c:pt>
                <c:pt idx="12910">
                  <c:v>41763.317546296297</c:v>
                </c:pt>
                <c:pt idx="12911">
                  <c:v>41763.317615740743</c:v>
                </c:pt>
                <c:pt idx="12912">
                  <c:v>41763.317673611113</c:v>
                </c:pt>
                <c:pt idx="12913">
                  <c:v>41763.317731481482</c:v>
                </c:pt>
                <c:pt idx="12914">
                  <c:v>41763.317789351851</c:v>
                </c:pt>
                <c:pt idx="12915">
                  <c:v>41763.317858796298</c:v>
                </c:pt>
                <c:pt idx="12916">
                  <c:v>41763.317916666667</c:v>
                </c:pt>
                <c:pt idx="12917">
                  <c:v>41763.317974537036</c:v>
                </c:pt>
                <c:pt idx="12918">
                  <c:v>41763.318043981482</c:v>
                </c:pt>
                <c:pt idx="12919">
                  <c:v>41763.318101851852</c:v>
                </c:pt>
                <c:pt idx="12920">
                  <c:v>41763.318159722221</c:v>
                </c:pt>
                <c:pt idx="12921">
                  <c:v>41763.318229166667</c:v>
                </c:pt>
                <c:pt idx="12922">
                  <c:v>41763.318287037036</c:v>
                </c:pt>
                <c:pt idx="12923">
                  <c:v>41763.318344907406</c:v>
                </c:pt>
                <c:pt idx="12924">
                  <c:v>41763.318414351852</c:v>
                </c:pt>
                <c:pt idx="12925">
                  <c:v>41763.318472222221</c:v>
                </c:pt>
                <c:pt idx="12926">
                  <c:v>41763.318530092591</c:v>
                </c:pt>
                <c:pt idx="12927">
                  <c:v>41763.318599537037</c:v>
                </c:pt>
                <c:pt idx="12928">
                  <c:v>41763.318657407406</c:v>
                </c:pt>
                <c:pt idx="12929">
                  <c:v>41763.318715277775</c:v>
                </c:pt>
                <c:pt idx="12930">
                  <c:v>41763.318773148145</c:v>
                </c:pt>
                <c:pt idx="12931">
                  <c:v>41763.318842592591</c:v>
                </c:pt>
                <c:pt idx="12932">
                  <c:v>41763.31890046296</c:v>
                </c:pt>
                <c:pt idx="12933">
                  <c:v>41763.318958333337</c:v>
                </c:pt>
                <c:pt idx="12934">
                  <c:v>41763.319027777776</c:v>
                </c:pt>
                <c:pt idx="12935">
                  <c:v>41763.319085648145</c:v>
                </c:pt>
                <c:pt idx="12936">
                  <c:v>41763.319143518522</c:v>
                </c:pt>
                <c:pt idx="12937">
                  <c:v>41763.319212962961</c:v>
                </c:pt>
                <c:pt idx="12938">
                  <c:v>41763.31927083333</c:v>
                </c:pt>
                <c:pt idx="12939">
                  <c:v>41763.319328703707</c:v>
                </c:pt>
                <c:pt idx="12940">
                  <c:v>41763.319398148145</c:v>
                </c:pt>
                <c:pt idx="12941">
                  <c:v>41763.319456018522</c:v>
                </c:pt>
                <c:pt idx="12942">
                  <c:v>41763.319513888891</c:v>
                </c:pt>
                <c:pt idx="12943">
                  <c:v>41763.319571759261</c:v>
                </c:pt>
                <c:pt idx="12944">
                  <c:v>41763.319641203707</c:v>
                </c:pt>
                <c:pt idx="12945">
                  <c:v>41763.319699074076</c:v>
                </c:pt>
                <c:pt idx="12946">
                  <c:v>41763.319756944446</c:v>
                </c:pt>
                <c:pt idx="12947">
                  <c:v>41763.319826388892</c:v>
                </c:pt>
                <c:pt idx="12948">
                  <c:v>41763.319884259261</c:v>
                </c:pt>
                <c:pt idx="12949">
                  <c:v>41763.31994212963</c:v>
                </c:pt>
              </c:numCache>
            </c:numRef>
          </c:xVal>
          <c:yVal>
            <c:numRef>
              <c:f>SOUNDING_3!$C$2:$C$12951</c:f>
              <c:numCache>
                <c:formatCode>General</c:formatCode>
                <c:ptCount val="12950"/>
                <c:pt idx="0">
                  <c:v>19.940000000000001</c:v>
                </c:pt>
                <c:pt idx="1">
                  <c:v>19.95</c:v>
                </c:pt>
                <c:pt idx="2">
                  <c:v>19.690000000000001</c:v>
                </c:pt>
                <c:pt idx="3">
                  <c:v>19.57</c:v>
                </c:pt>
                <c:pt idx="4">
                  <c:v>19.53</c:v>
                </c:pt>
                <c:pt idx="5">
                  <c:v>19.46</c:v>
                </c:pt>
                <c:pt idx="6">
                  <c:v>19.3</c:v>
                </c:pt>
                <c:pt idx="7">
                  <c:v>19.440000000000001</c:v>
                </c:pt>
                <c:pt idx="8">
                  <c:v>19.66</c:v>
                </c:pt>
                <c:pt idx="9">
                  <c:v>19.84</c:v>
                </c:pt>
                <c:pt idx="10">
                  <c:v>20.09</c:v>
                </c:pt>
                <c:pt idx="11">
                  <c:v>20.11</c:v>
                </c:pt>
                <c:pt idx="12">
                  <c:v>20.09</c:v>
                </c:pt>
                <c:pt idx="13">
                  <c:v>19.84</c:v>
                </c:pt>
                <c:pt idx="14">
                  <c:v>19.739999999999998</c:v>
                </c:pt>
                <c:pt idx="15">
                  <c:v>19.73</c:v>
                </c:pt>
                <c:pt idx="16">
                  <c:v>19.75</c:v>
                </c:pt>
                <c:pt idx="17">
                  <c:v>19.88</c:v>
                </c:pt>
                <c:pt idx="18">
                  <c:v>20.13</c:v>
                </c:pt>
                <c:pt idx="19">
                  <c:v>20.29</c:v>
                </c:pt>
                <c:pt idx="20">
                  <c:v>20.62</c:v>
                </c:pt>
                <c:pt idx="21">
                  <c:v>20.45</c:v>
                </c:pt>
                <c:pt idx="22">
                  <c:v>20.13</c:v>
                </c:pt>
                <c:pt idx="23">
                  <c:v>20.03</c:v>
                </c:pt>
                <c:pt idx="24">
                  <c:v>19.8</c:v>
                </c:pt>
                <c:pt idx="25">
                  <c:v>19.18</c:v>
                </c:pt>
                <c:pt idx="26">
                  <c:v>19.07</c:v>
                </c:pt>
                <c:pt idx="27">
                  <c:v>19.05</c:v>
                </c:pt>
                <c:pt idx="28">
                  <c:v>19.13</c:v>
                </c:pt>
                <c:pt idx="29">
                  <c:v>19.420000000000002</c:v>
                </c:pt>
                <c:pt idx="30">
                  <c:v>19.62</c:v>
                </c:pt>
                <c:pt idx="31">
                  <c:v>19.61</c:v>
                </c:pt>
                <c:pt idx="32">
                  <c:v>19.600000000000001</c:v>
                </c:pt>
                <c:pt idx="33">
                  <c:v>19.39</c:v>
                </c:pt>
                <c:pt idx="34">
                  <c:v>19.440000000000001</c:v>
                </c:pt>
                <c:pt idx="35">
                  <c:v>19.34</c:v>
                </c:pt>
                <c:pt idx="36">
                  <c:v>19.32</c:v>
                </c:pt>
                <c:pt idx="37">
                  <c:v>19.34</c:v>
                </c:pt>
                <c:pt idx="38">
                  <c:v>19.43</c:v>
                </c:pt>
                <c:pt idx="39">
                  <c:v>19.55</c:v>
                </c:pt>
                <c:pt idx="40">
                  <c:v>19.48</c:v>
                </c:pt>
                <c:pt idx="41">
                  <c:v>19.39</c:v>
                </c:pt>
                <c:pt idx="42">
                  <c:v>19.43</c:v>
                </c:pt>
                <c:pt idx="43">
                  <c:v>19.5</c:v>
                </c:pt>
                <c:pt idx="44">
                  <c:v>19.559999999999999</c:v>
                </c:pt>
                <c:pt idx="45">
                  <c:v>19.62</c:v>
                </c:pt>
                <c:pt idx="46">
                  <c:v>19.78</c:v>
                </c:pt>
                <c:pt idx="47">
                  <c:v>19.8</c:v>
                </c:pt>
                <c:pt idx="48">
                  <c:v>19.68</c:v>
                </c:pt>
                <c:pt idx="49">
                  <c:v>19.66</c:v>
                </c:pt>
                <c:pt idx="50">
                  <c:v>19.71</c:v>
                </c:pt>
                <c:pt idx="51">
                  <c:v>19.510000000000002</c:v>
                </c:pt>
                <c:pt idx="52">
                  <c:v>19.38</c:v>
                </c:pt>
                <c:pt idx="53">
                  <c:v>19.420000000000002</c:v>
                </c:pt>
                <c:pt idx="54">
                  <c:v>19.43</c:v>
                </c:pt>
                <c:pt idx="55">
                  <c:v>19.48</c:v>
                </c:pt>
                <c:pt idx="56">
                  <c:v>19.48</c:v>
                </c:pt>
                <c:pt idx="57">
                  <c:v>19.48</c:v>
                </c:pt>
                <c:pt idx="58">
                  <c:v>19.52</c:v>
                </c:pt>
                <c:pt idx="59">
                  <c:v>19.579999999999998</c:v>
                </c:pt>
                <c:pt idx="60">
                  <c:v>19.8</c:v>
                </c:pt>
                <c:pt idx="61">
                  <c:v>19.86</c:v>
                </c:pt>
                <c:pt idx="62">
                  <c:v>19.84</c:v>
                </c:pt>
                <c:pt idx="63">
                  <c:v>19.899999999999999</c:v>
                </c:pt>
                <c:pt idx="64">
                  <c:v>20</c:v>
                </c:pt>
                <c:pt idx="65">
                  <c:v>20</c:v>
                </c:pt>
                <c:pt idx="66">
                  <c:v>19.75</c:v>
                </c:pt>
                <c:pt idx="67">
                  <c:v>19.47</c:v>
                </c:pt>
                <c:pt idx="68">
                  <c:v>19.3</c:v>
                </c:pt>
                <c:pt idx="69">
                  <c:v>19.18</c:v>
                </c:pt>
                <c:pt idx="70">
                  <c:v>19.23</c:v>
                </c:pt>
                <c:pt idx="71">
                  <c:v>19.28</c:v>
                </c:pt>
                <c:pt idx="72">
                  <c:v>19.39</c:v>
                </c:pt>
                <c:pt idx="73">
                  <c:v>19.489999999999998</c:v>
                </c:pt>
                <c:pt idx="74">
                  <c:v>19.420000000000002</c:v>
                </c:pt>
                <c:pt idx="75">
                  <c:v>19.34</c:v>
                </c:pt>
                <c:pt idx="76">
                  <c:v>19.239999999999998</c:v>
                </c:pt>
                <c:pt idx="77">
                  <c:v>19.170000000000002</c:v>
                </c:pt>
                <c:pt idx="78">
                  <c:v>18.97</c:v>
                </c:pt>
                <c:pt idx="79">
                  <c:v>18.66</c:v>
                </c:pt>
                <c:pt idx="80">
                  <c:v>18.53</c:v>
                </c:pt>
                <c:pt idx="81">
                  <c:v>18.440000000000001</c:v>
                </c:pt>
                <c:pt idx="82">
                  <c:v>18.5</c:v>
                </c:pt>
                <c:pt idx="83">
                  <c:v>18.72</c:v>
                </c:pt>
                <c:pt idx="84">
                  <c:v>18.850000000000001</c:v>
                </c:pt>
                <c:pt idx="85">
                  <c:v>19</c:v>
                </c:pt>
                <c:pt idx="86">
                  <c:v>19.239999999999998</c:v>
                </c:pt>
                <c:pt idx="87">
                  <c:v>19.32</c:v>
                </c:pt>
                <c:pt idx="88">
                  <c:v>19.45</c:v>
                </c:pt>
                <c:pt idx="89">
                  <c:v>19.59</c:v>
                </c:pt>
                <c:pt idx="90">
                  <c:v>19.920000000000002</c:v>
                </c:pt>
                <c:pt idx="91">
                  <c:v>20.12</c:v>
                </c:pt>
                <c:pt idx="92">
                  <c:v>20.22</c:v>
                </c:pt>
                <c:pt idx="93">
                  <c:v>20.079999999999998</c:v>
                </c:pt>
                <c:pt idx="94">
                  <c:v>19.84</c:v>
                </c:pt>
                <c:pt idx="95">
                  <c:v>19.78</c:v>
                </c:pt>
                <c:pt idx="96">
                  <c:v>19.760000000000002</c:v>
                </c:pt>
                <c:pt idx="97">
                  <c:v>19.670000000000002</c:v>
                </c:pt>
                <c:pt idx="98">
                  <c:v>19.64</c:v>
                </c:pt>
                <c:pt idx="99">
                  <c:v>19.68</c:v>
                </c:pt>
                <c:pt idx="100">
                  <c:v>19.690000000000001</c:v>
                </c:pt>
                <c:pt idx="101">
                  <c:v>19.72</c:v>
                </c:pt>
                <c:pt idx="102">
                  <c:v>19.649999999999999</c:v>
                </c:pt>
                <c:pt idx="103">
                  <c:v>19.579999999999998</c:v>
                </c:pt>
                <c:pt idx="104">
                  <c:v>19.260000000000002</c:v>
                </c:pt>
                <c:pt idx="105">
                  <c:v>19.440000000000001</c:v>
                </c:pt>
                <c:pt idx="106">
                  <c:v>19.28</c:v>
                </c:pt>
                <c:pt idx="107">
                  <c:v>19.18</c:v>
                </c:pt>
                <c:pt idx="108">
                  <c:v>19.32</c:v>
                </c:pt>
                <c:pt idx="109">
                  <c:v>19.46</c:v>
                </c:pt>
                <c:pt idx="110">
                  <c:v>19.52</c:v>
                </c:pt>
                <c:pt idx="111">
                  <c:v>19.62</c:v>
                </c:pt>
                <c:pt idx="112">
                  <c:v>19.78</c:v>
                </c:pt>
                <c:pt idx="113">
                  <c:v>19.850000000000001</c:v>
                </c:pt>
                <c:pt idx="114">
                  <c:v>19.88</c:v>
                </c:pt>
                <c:pt idx="115">
                  <c:v>19.940000000000001</c:v>
                </c:pt>
                <c:pt idx="116">
                  <c:v>19.96</c:v>
                </c:pt>
                <c:pt idx="117">
                  <c:v>20.04</c:v>
                </c:pt>
                <c:pt idx="118">
                  <c:v>20</c:v>
                </c:pt>
                <c:pt idx="119">
                  <c:v>20.04</c:v>
                </c:pt>
                <c:pt idx="120">
                  <c:v>19.850000000000001</c:v>
                </c:pt>
                <c:pt idx="121">
                  <c:v>19.760000000000002</c:v>
                </c:pt>
                <c:pt idx="122">
                  <c:v>19.66</c:v>
                </c:pt>
                <c:pt idx="123">
                  <c:v>19.649999999999999</c:v>
                </c:pt>
                <c:pt idx="124">
                  <c:v>19.52</c:v>
                </c:pt>
                <c:pt idx="125">
                  <c:v>19.510000000000002</c:v>
                </c:pt>
                <c:pt idx="126">
                  <c:v>19.84</c:v>
                </c:pt>
                <c:pt idx="127">
                  <c:v>19.989999999999998</c:v>
                </c:pt>
                <c:pt idx="128">
                  <c:v>20.079999999999998</c:v>
                </c:pt>
                <c:pt idx="129">
                  <c:v>20.04</c:v>
                </c:pt>
                <c:pt idx="130">
                  <c:v>19.97</c:v>
                </c:pt>
                <c:pt idx="131">
                  <c:v>19.809999999999999</c:v>
                </c:pt>
                <c:pt idx="132">
                  <c:v>19.63</c:v>
                </c:pt>
                <c:pt idx="133">
                  <c:v>19.510000000000002</c:v>
                </c:pt>
                <c:pt idx="134">
                  <c:v>19.46</c:v>
                </c:pt>
                <c:pt idx="135">
                  <c:v>19.53</c:v>
                </c:pt>
                <c:pt idx="136">
                  <c:v>19.41</c:v>
                </c:pt>
                <c:pt idx="137">
                  <c:v>19.170000000000002</c:v>
                </c:pt>
                <c:pt idx="138">
                  <c:v>18.98</c:v>
                </c:pt>
                <c:pt idx="139">
                  <c:v>18.940000000000001</c:v>
                </c:pt>
                <c:pt idx="140">
                  <c:v>19.010000000000002</c:v>
                </c:pt>
                <c:pt idx="141">
                  <c:v>19.02</c:v>
                </c:pt>
                <c:pt idx="142">
                  <c:v>19.03</c:v>
                </c:pt>
                <c:pt idx="143">
                  <c:v>19</c:v>
                </c:pt>
                <c:pt idx="144">
                  <c:v>19</c:v>
                </c:pt>
                <c:pt idx="145">
                  <c:v>18.86</c:v>
                </c:pt>
                <c:pt idx="146">
                  <c:v>18.989999999999998</c:v>
                </c:pt>
                <c:pt idx="147">
                  <c:v>19.059999999999999</c:v>
                </c:pt>
                <c:pt idx="148">
                  <c:v>19.079999999999998</c:v>
                </c:pt>
                <c:pt idx="149">
                  <c:v>19.149999999999999</c:v>
                </c:pt>
                <c:pt idx="150">
                  <c:v>19.03</c:v>
                </c:pt>
                <c:pt idx="151">
                  <c:v>18.98</c:v>
                </c:pt>
                <c:pt idx="152">
                  <c:v>19.059999999999999</c:v>
                </c:pt>
                <c:pt idx="153">
                  <c:v>19.21</c:v>
                </c:pt>
                <c:pt idx="154">
                  <c:v>19.559999999999999</c:v>
                </c:pt>
                <c:pt idx="155">
                  <c:v>19.54</c:v>
                </c:pt>
                <c:pt idx="156">
                  <c:v>19.41</c:v>
                </c:pt>
                <c:pt idx="157">
                  <c:v>19.61</c:v>
                </c:pt>
                <c:pt idx="158">
                  <c:v>19.739999999999998</c:v>
                </c:pt>
                <c:pt idx="159">
                  <c:v>19.8</c:v>
                </c:pt>
                <c:pt idx="160">
                  <c:v>19.82</c:v>
                </c:pt>
                <c:pt idx="161">
                  <c:v>19.78</c:v>
                </c:pt>
                <c:pt idx="162">
                  <c:v>19.68</c:v>
                </c:pt>
                <c:pt idx="163">
                  <c:v>19.55</c:v>
                </c:pt>
                <c:pt idx="164">
                  <c:v>19.47</c:v>
                </c:pt>
                <c:pt idx="165">
                  <c:v>19.29</c:v>
                </c:pt>
                <c:pt idx="166">
                  <c:v>18.98</c:v>
                </c:pt>
                <c:pt idx="167">
                  <c:v>18.920000000000002</c:v>
                </c:pt>
                <c:pt idx="168">
                  <c:v>18.88</c:v>
                </c:pt>
                <c:pt idx="169">
                  <c:v>18.89</c:v>
                </c:pt>
                <c:pt idx="170">
                  <c:v>18.55</c:v>
                </c:pt>
                <c:pt idx="171">
                  <c:v>18.54</c:v>
                </c:pt>
                <c:pt idx="172">
                  <c:v>19.11</c:v>
                </c:pt>
                <c:pt idx="173">
                  <c:v>19.079999999999998</c:v>
                </c:pt>
                <c:pt idx="174">
                  <c:v>19.09</c:v>
                </c:pt>
                <c:pt idx="175">
                  <c:v>19.02</c:v>
                </c:pt>
                <c:pt idx="176">
                  <c:v>18.97</c:v>
                </c:pt>
                <c:pt idx="177">
                  <c:v>18.920000000000002</c:v>
                </c:pt>
                <c:pt idx="178">
                  <c:v>18.899999999999999</c:v>
                </c:pt>
                <c:pt idx="179">
                  <c:v>18.91</c:v>
                </c:pt>
                <c:pt idx="180">
                  <c:v>18.920000000000002</c:v>
                </c:pt>
                <c:pt idx="181">
                  <c:v>18.989999999999998</c:v>
                </c:pt>
                <c:pt idx="182">
                  <c:v>19.100000000000001</c:v>
                </c:pt>
                <c:pt idx="183">
                  <c:v>19.079999999999998</c:v>
                </c:pt>
                <c:pt idx="184">
                  <c:v>18.98</c:v>
                </c:pt>
                <c:pt idx="185">
                  <c:v>18.920000000000002</c:v>
                </c:pt>
                <c:pt idx="186">
                  <c:v>18.98</c:v>
                </c:pt>
                <c:pt idx="187">
                  <c:v>18.78</c:v>
                </c:pt>
                <c:pt idx="188">
                  <c:v>18.72</c:v>
                </c:pt>
                <c:pt idx="189">
                  <c:v>18.75</c:v>
                </c:pt>
                <c:pt idx="190">
                  <c:v>18.78</c:v>
                </c:pt>
                <c:pt idx="191">
                  <c:v>18.84</c:v>
                </c:pt>
                <c:pt idx="192">
                  <c:v>18.91</c:v>
                </c:pt>
                <c:pt idx="193">
                  <c:v>18.88</c:v>
                </c:pt>
                <c:pt idx="194">
                  <c:v>18.73</c:v>
                </c:pt>
                <c:pt idx="195">
                  <c:v>18.59</c:v>
                </c:pt>
                <c:pt idx="196">
                  <c:v>18.59</c:v>
                </c:pt>
                <c:pt idx="197">
                  <c:v>18.600000000000001</c:v>
                </c:pt>
                <c:pt idx="198">
                  <c:v>18.72</c:v>
                </c:pt>
                <c:pt idx="199">
                  <c:v>18.78</c:v>
                </c:pt>
                <c:pt idx="200">
                  <c:v>18.75</c:v>
                </c:pt>
                <c:pt idx="201">
                  <c:v>18.760000000000002</c:v>
                </c:pt>
                <c:pt idx="202">
                  <c:v>18.760000000000002</c:v>
                </c:pt>
                <c:pt idx="203">
                  <c:v>18.82</c:v>
                </c:pt>
                <c:pt idx="204">
                  <c:v>18.88</c:v>
                </c:pt>
                <c:pt idx="205">
                  <c:v>18.86</c:v>
                </c:pt>
                <c:pt idx="206">
                  <c:v>18.93</c:v>
                </c:pt>
                <c:pt idx="207">
                  <c:v>19</c:v>
                </c:pt>
                <c:pt idx="208">
                  <c:v>19.07</c:v>
                </c:pt>
                <c:pt idx="209">
                  <c:v>19</c:v>
                </c:pt>
                <c:pt idx="210">
                  <c:v>19</c:v>
                </c:pt>
                <c:pt idx="211">
                  <c:v>18.98</c:v>
                </c:pt>
                <c:pt idx="212">
                  <c:v>18.98</c:v>
                </c:pt>
                <c:pt idx="213">
                  <c:v>18.920000000000002</c:v>
                </c:pt>
                <c:pt idx="214">
                  <c:v>18.84</c:v>
                </c:pt>
                <c:pt idx="215">
                  <c:v>18.84</c:v>
                </c:pt>
                <c:pt idx="216">
                  <c:v>19</c:v>
                </c:pt>
                <c:pt idx="217">
                  <c:v>19.07</c:v>
                </c:pt>
                <c:pt idx="218">
                  <c:v>19.079999999999998</c:v>
                </c:pt>
                <c:pt idx="219">
                  <c:v>19.010000000000002</c:v>
                </c:pt>
                <c:pt idx="220">
                  <c:v>19.16</c:v>
                </c:pt>
                <c:pt idx="221">
                  <c:v>19.239999999999998</c:v>
                </c:pt>
                <c:pt idx="222">
                  <c:v>19.239999999999998</c:v>
                </c:pt>
                <c:pt idx="223">
                  <c:v>19.100000000000001</c:v>
                </c:pt>
                <c:pt idx="224">
                  <c:v>18.940000000000001</c:v>
                </c:pt>
                <c:pt idx="225">
                  <c:v>18.82</c:v>
                </c:pt>
                <c:pt idx="226">
                  <c:v>18.89</c:v>
                </c:pt>
                <c:pt idx="227">
                  <c:v>18.95</c:v>
                </c:pt>
                <c:pt idx="228">
                  <c:v>18.96</c:v>
                </c:pt>
                <c:pt idx="229">
                  <c:v>18.739999999999998</c:v>
                </c:pt>
                <c:pt idx="230">
                  <c:v>18.72</c:v>
                </c:pt>
                <c:pt idx="231">
                  <c:v>18.72</c:v>
                </c:pt>
                <c:pt idx="232">
                  <c:v>18.7</c:v>
                </c:pt>
                <c:pt idx="233">
                  <c:v>18.809999999999999</c:v>
                </c:pt>
                <c:pt idx="234">
                  <c:v>18.87</c:v>
                </c:pt>
                <c:pt idx="235">
                  <c:v>18.91</c:v>
                </c:pt>
                <c:pt idx="236">
                  <c:v>18.97</c:v>
                </c:pt>
                <c:pt idx="237">
                  <c:v>18.96</c:v>
                </c:pt>
                <c:pt idx="238">
                  <c:v>19.05</c:v>
                </c:pt>
                <c:pt idx="239">
                  <c:v>19.12</c:v>
                </c:pt>
                <c:pt idx="240">
                  <c:v>19.03</c:v>
                </c:pt>
                <c:pt idx="241">
                  <c:v>19.03</c:v>
                </c:pt>
                <c:pt idx="242">
                  <c:v>19.100000000000001</c:v>
                </c:pt>
                <c:pt idx="243">
                  <c:v>19.16</c:v>
                </c:pt>
                <c:pt idx="244">
                  <c:v>19.12</c:v>
                </c:pt>
                <c:pt idx="245">
                  <c:v>19.04</c:v>
                </c:pt>
                <c:pt idx="246">
                  <c:v>19.07</c:v>
                </c:pt>
                <c:pt idx="247">
                  <c:v>19.149999999999999</c:v>
                </c:pt>
                <c:pt idx="248">
                  <c:v>19.12</c:v>
                </c:pt>
                <c:pt idx="249">
                  <c:v>19.149999999999999</c:v>
                </c:pt>
                <c:pt idx="250">
                  <c:v>19.13</c:v>
                </c:pt>
                <c:pt idx="251">
                  <c:v>19.16</c:v>
                </c:pt>
                <c:pt idx="252">
                  <c:v>19.12</c:v>
                </c:pt>
                <c:pt idx="253">
                  <c:v>19.25</c:v>
                </c:pt>
                <c:pt idx="254">
                  <c:v>19.260000000000002</c:v>
                </c:pt>
                <c:pt idx="255">
                  <c:v>19.309999999999999</c:v>
                </c:pt>
                <c:pt idx="256">
                  <c:v>19.440000000000001</c:v>
                </c:pt>
                <c:pt idx="257">
                  <c:v>19.34</c:v>
                </c:pt>
                <c:pt idx="258">
                  <c:v>19.059999999999999</c:v>
                </c:pt>
                <c:pt idx="259">
                  <c:v>19.02</c:v>
                </c:pt>
                <c:pt idx="260">
                  <c:v>19</c:v>
                </c:pt>
                <c:pt idx="261">
                  <c:v>18.96</c:v>
                </c:pt>
                <c:pt idx="262">
                  <c:v>19.100000000000001</c:v>
                </c:pt>
                <c:pt idx="263">
                  <c:v>19.2</c:v>
                </c:pt>
                <c:pt idx="264">
                  <c:v>19.190000000000001</c:v>
                </c:pt>
                <c:pt idx="265">
                  <c:v>19.16</c:v>
                </c:pt>
                <c:pt idx="266">
                  <c:v>19.2</c:v>
                </c:pt>
                <c:pt idx="267">
                  <c:v>19.27</c:v>
                </c:pt>
                <c:pt idx="268">
                  <c:v>19.399999999999999</c:v>
                </c:pt>
                <c:pt idx="269">
                  <c:v>19.38</c:v>
                </c:pt>
                <c:pt idx="270">
                  <c:v>19.3</c:v>
                </c:pt>
                <c:pt idx="271">
                  <c:v>19.12</c:v>
                </c:pt>
                <c:pt idx="272">
                  <c:v>19.149999999999999</c:v>
                </c:pt>
                <c:pt idx="273">
                  <c:v>19.39</c:v>
                </c:pt>
                <c:pt idx="274">
                  <c:v>19.54</c:v>
                </c:pt>
                <c:pt idx="275">
                  <c:v>19.64</c:v>
                </c:pt>
                <c:pt idx="276">
                  <c:v>19.55</c:v>
                </c:pt>
                <c:pt idx="277">
                  <c:v>19.52</c:v>
                </c:pt>
                <c:pt idx="278">
                  <c:v>19.64</c:v>
                </c:pt>
                <c:pt idx="279">
                  <c:v>19.63</c:v>
                </c:pt>
                <c:pt idx="280">
                  <c:v>19.53</c:v>
                </c:pt>
                <c:pt idx="281">
                  <c:v>19.579999999999998</c:v>
                </c:pt>
                <c:pt idx="282">
                  <c:v>19.66</c:v>
                </c:pt>
                <c:pt idx="283">
                  <c:v>19.68</c:v>
                </c:pt>
                <c:pt idx="284">
                  <c:v>19.559999999999999</c:v>
                </c:pt>
                <c:pt idx="285">
                  <c:v>19.47</c:v>
                </c:pt>
                <c:pt idx="286">
                  <c:v>19.440000000000001</c:v>
                </c:pt>
                <c:pt idx="287">
                  <c:v>19.45</c:v>
                </c:pt>
                <c:pt idx="288">
                  <c:v>19.2</c:v>
                </c:pt>
                <c:pt idx="289">
                  <c:v>18.91</c:v>
                </c:pt>
                <c:pt idx="290">
                  <c:v>18.829999999999998</c:v>
                </c:pt>
                <c:pt idx="291">
                  <c:v>18.8</c:v>
                </c:pt>
                <c:pt idx="292">
                  <c:v>18.82</c:v>
                </c:pt>
                <c:pt idx="293">
                  <c:v>19.03</c:v>
                </c:pt>
                <c:pt idx="294">
                  <c:v>19.28</c:v>
                </c:pt>
                <c:pt idx="295">
                  <c:v>19.14</c:v>
                </c:pt>
                <c:pt idx="296">
                  <c:v>19.079999999999998</c:v>
                </c:pt>
                <c:pt idx="297">
                  <c:v>19.16</c:v>
                </c:pt>
                <c:pt idx="298">
                  <c:v>19.21</c:v>
                </c:pt>
                <c:pt idx="299">
                  <c:v>19.21</c:v>
                </c:pt>
                <c:pt idx="300">
                  <c:v>19.22</c:v>
                </c:pt>
                <c:pt idx="301">
                  <c:v>19.28</c:v>
                </c:pt>
                <c:pt idx="302">
                  <c:v>19.5</c:v>
                </c:pt>
                <c:pt idx="303">
                  <c:v>19.39</c:v>
                </c:pt>
                <c:pt idx="304">
                  <c:v>19.05</c:v>
                </c:pt>
                <c:pt idx="305">
                  <c:v>18.850000000000001</c:v>
                </c:pt>
                <c:pt idx="306">
                  <c:v>18.82</c:v>
                </c:pt>
                <c:pt idx="307">
                  <c:v>18.649999999999999</c:v>
                </c:pt>
                <c:pt idx="308">
                  <c:v>18.489999999999998</c:v>
                </c:pt>
                <c:pt idx="309">
                  <c:v>18.46</c:v>
                </c:pt>
                <c:pt idx="310">
                  <c:v>18.5</c:v>
                </c:pt>
                <c:pt idx="311">
                  <c:v>18.489999999999998</c:v>
                </c:pt>
                <c:pt idx="312">
                  <c:v>18.43</c:v>
                </c:pt>
                <c:pt idx="313">
                  <c:v>18.68</c:v>
                </c:pt>
                <c:pt idx="314">
                  <c:v>18.54</c:v>
                </c:pt>
                <c:pt idx="315">
                  <c:v>18.399999999999999</c:v>
                </c:pt>
                <c:pt idx="316">
                  <c:v>18.48</c:v>
                </c:pt>
                <c:pt idx="317">
                  <c:v>18.510000000000002</c:v>
                </c:pt>
                <c:pt idx="318">
                  <c:v>18.47</c:v>
                </c:pt>
                <c:pt idx="319">
                  <c:v>18.399999999999999</c:v>
                </c:pt>
                <c:pt idx="320">
                  <c:v>18.53</c:v>
                </c:pt>
                <c:pt idx="321">
                  <c:v>18.61</c:v>
                </c:pt>
                <c:pt idx="322">
                  <c:v>18.7</c:v>
                </c:pt>
                <c:pt idx="323">
                  <c:v>18.78</c:v>
                </c:pt>
                <c:pt idx="324">
                  <c:v>18.82</c:v>
                </c:pt>
                <c:pt idx="325">
                  <c:v>18.82</c:v>
                </c:pt>
                <c:pt idx="326">
                  <c:v>18.91</c:v>
                </c:pt>
                <c:pt idx="327">
                  <c:v>18.98</c:v>
                </c:pt>
                <c:pt idx="328">
                  <c:v>18.88</c:v>
                </c:pt>
                <c:pt idx="329">
                  <c:v>18.86</c:v>
                </c:pt>
                <c:pt idx="330">
                  <c:v>18.86</c:v>
                </c:pt>
                <c:pt idx="331">
                  <c:v>18.809999999999999</c:v>
                </c:pt>
                <c:pt idx="332">
                  <c:v>18.690000000000001</c:v>
                </c:pt>
                <c:pt idx="333">
                  <c:v>18.73</c:v>
                </c:pt>
                <c:pt idx="334">
                  <c:v>18.940000000000001</c:v>
                </c:pt>
                <c:pt idx="335">
                  <c:v>19.07</c:v>
                </c:pt>
                <c:pt idx="336">
                  <c:v>19.04</c:v>
                </c:pt>
                <c:pt idx="337">
                  <c:v>19.18</c:v>
                </c:pt>
                <c:pt idx="338">
                  <c:v>19.16</c:v>
                </c:pt>
                <c:pt idx="339">
                  <c:v>19.079999999999998</c:v>
                </c:pt>
                <c:pt idx="340">
                  <c:v>19.16</c:v>
                </c:pt>
                <c:pt idx="341">
                  <c:v>19.190000000000001</c:v>
                </c:pt>
                <c:pt idx="342">
                  <c:v>19.14</c:v>
                </c:pt>
                <c:pt idx="343">
                  <c:v>19.13</c:v>
                </c:pt>
                <c:pt idx="344">
                  <c:v>19.09</c:v>
                </c:pt>
                <c:pt idx="345">
                  <c:v>19.16</c:v>
                </c:pt>
                <c:pt idx="346">
                  <c:v>19.260000000000002</c:v>
                </c:pt>
                <c:pt idx="347">
                  <c:v>19.37</c:v>
                </c:pt>
                <c:pt idx="348">
                  <c:v>19.3</c:v>
                </c:pt>
                <c:pt idx="349">
                  <c:v>19.350000000000001</c:v>
                </c:pt>
                <c:pt idx="350">
                  <c:v>19.21</c:v>
                </c:pt>
                <c:pt idx="351">
                  <c:v>19.16</c:v>
                </c:pt>
                <c:pt idx="352">
                  <c:v>19.2</c:v>
                </c:pt>
                <c:pt idx="353">
                  <c:v>19.2</c:v>
                </c:pt>
                <c:pt idx="354">
                  <c:v>19.239999999999998</c:v>
                </c:pt>
                <c:pt idx="355">
                  <c:v>19.239999999999998</c:v>
                </c:pt>
                <c:pt idx="356">
                  <c:v>19.32</c:v>
                </c:pt>
                <c:pt idx="357">
                  <c:v>19.399999999999999</c:v>
                </c:pt>
                <c:pt idx="358">
                  <c:v>19.47</c:v>
                </c:pt>
                <c:pt idx="359">
                  <c:v>19.66</c:v>
                </c:pt>
                <c:pt idx="360">
                  <c:v>19.97</c:v>
                </c:pt>
                <c:pt idx="361">
                  <c:v>20.22</c:v>
                </c:pt>
                <c:pt idx="362">
                  <c:v>20.13</c:v>
                </c:pt>
                <c:pt idx="363">
                  <c:v>20.07</c:v>
                </c:pt>
                <c:pt idx="364">
                  <c:v>19.989999999999998</c:v>
                </c:pt>
                <c:pt idx="365">
                  <c:v>19.93</c:v>
                </c:pt>
                <c:pt idx="366">
                  <c:v>19.79</c:v>
                </c:pt>
                <c:pt idx="367">
                  <c:v>19.36</c:v>
                </c:pt>
                <c:pt idx="368">
                  <c:v>19.14</c:v>
                </c:pt>
                <c:pt idx="369">
                  <c:v>18.920000000000002</c:v>
                </c:pt>
                <c:pt idx="370">
                  <c:v>18.86</c:v>
                </c:pt>
                <c:pt idx="371">
                  <c:v>18.91</c:v>
                </c:pt>
                <c:pt idx="372">
                  <c:v>18.97</c:v>
                </c:pt>
                <c:pt idx="373">
                  <c:v>18.96</c:v>
                </c:pt>
                <c:pt idx="374">
                  <c:v>18.78</c:v>
                </c:pt>
                <c:pt idx="375">
                  <c:v>18.79</c:v>
                </c:pt>
                <c:pt idx="376">
                  <c:v>18.579999999999998</c:v>
                </c:pt>
                <c:pt idx="377">
                  <c:v>18.52</c:v>
                </c:pt>
                <c:pt idx="378">
                  <c:v>18.47</c:v>
                </c:pt>
                <c:pt idx="379">
                  <c:v>18.39</c:v>
                </c:pt>
                <c:pt idx="380">
                  <c:v>18.36</c:v>
                </c:pt>
                <c:pt idx="381">
                  <c:v>18.420000000000002</c:v>
                </c:pt>
                <c:pt idx="382">
                  <c:v>18.57</c:v>
                </c:pt>
                <c:pt idx="383">
                  <c:v>18.739999999999998</c:v>
                </c:pt>
                <c:pt idx="384">
                  <c:v>18.96</c:v>
                </c:pt>
                <c:pt idx="385">
                  <c:v>19.13</c:v>
                </c:pt>
                <c:pt idx="386">
                  <c:v>19.2</c:v>
                </c:pt>
                <c:pt idx="387">
                  <c:v>19.32</c:v>
                </c:pt>
                <c:pt idx="388">
                  <c:v>19.27</c:v>
                </c:pt>
                <c:pt idx="389">
                  <c:v>19.329999999999998</c:v>
                </c:pt>
                <c:pt idx="390">
                  <c:v>19.329999999999998</c:v>
                </c:pt>
                <c:pt idx="391">
                  <c:v>19.28</c:v>
                </c:pt>
                <c:pt idx="392">
                  <c:v>19.260000000000002</c:v>
                </c:pt>
                <c:pt idx="393">
                  <c:v>19.399999999999999</c:v>
                </c:pt>
                <c:pt idx="394">
                  <c:v>19.489999999999998</c:v>
                </c:pt>
                <c:pt idx="395">
                  <c:v>19.18</c:v>
                </c:pt>
                <c:pt idx="396">
                  <c:v>18.98</c:v>
                </c:pt>
                <c:pt idx="397">
                  <c:v>18.809999999999999</c:v>
                </c:pt>
                <c:pt idx="398">
                  <c:v>18.670000000000002</c:v>
                </c:pt>
                <c:pt idx="399">
                  <c:v>18.61</c:v>
                </c:pt>
                <c:pt idx="400">
                  <c:v>18.7</c:v>
                </c:pt>
                <c:pt idx="401">
                  <c:v>18.87</c:v>
                </c:pt>
                <c:pt idx="402">
                  <c:v>19.02</c:v>
                </c:pt>
                <c:pt idx="403">
                  <c:v>19.13</c:v>
                </c:pt>
                <c:pt idx="404">
                  <c:v>19.38</c:v>
                </c:pt>
                <c:pt idx="405">
                  <c:v>19.559999999999999</c:v>
                </c:pt>
                <c:pt idx="406">
                  <c:v>19.8</c:v>
                </c:pt>
                <c:pt idx="407">
                  <c:v>19.899999999999999</c:v>
                </c:pt>
                <c:pt idx="408">
                  <c:v>19.82</c:v>
                </c:pt>
                <c:pt idx="409">
                  <c:v>19.86</c:v>
                </c:pt>
                <c:pt idx="410">
                  <c:v>19.78</c:v>
                </c:pt>
                <c:pt idx="411">
                  <c:v>19.63</c:v>
                </c:pt>
                <c:pt idx="412">
                  <c:v>19.52</c:v>
                </c:pt>
                <c:pt idx="413">
                  <c:v>19.38</c:v>
                </c:pt>
                <c:pt idx="414">
                  <c:v>19.420000000000002</c:v>
                </c:pt>
                <c:pt idx="415">
                  <c:v>19.32</c:v>
                </c:pt>
                <c:pt idx="416">
                  <c:v>19.29</c:v>
                </c:pt>
                <c:pt idx="417">
                  <c:v>19.149999999999999</c:v>
                </c:pt>
                <c:pt idx="418">
                  <c:v>19.13</c:v>
                </c:pt>
                <c:pt idx="419">
                  <c:v>19.09</c:v>
                </c:pt>
                <c:pt idx="420">
                  <c:v>19.059999999999999</c:v>
                </c:pt>
                <c:pt idx="421">
                  <c:v>19.059999999999999</c:v>
                </c:pt>
                <c:pt idx="422">
                  <c:v>19.04</c:v>
                </c:pt>
                <c:pt idx="423">
                  <c:v>19.100000000000001</c:v>
                </c:pt>
                <c:pt idx="424">
                  <c:v>19.21</c:v>
                </c:pt>
                <c:pt idx="425">
                  <c:v>19.3</c:v>
                </c:pt>
                <c:pt idx="426">
                  <c:v>19.28</c:v>
                </c:pt>
                <c:pt idx="427">
                  <c:v>19.22</c:v>
                </c:pt>
                <c:pt idx="428">
                  <c:v>19.03</c:v>
                </c:pt>
                <c:pt idx="429">
                  <c:v>18.88</c:v>
                </c:pt>
                <c:pt idx="430">
                  <c:v>18.829999999999998</c:v>
                </c:pt>
                <c:pt idx="431">
                  <c:v>18.88</c:v>
                </c:pt>
                <c:pt idx="432">
                  <c:v>19.059999999999999</c:v>
                </c:pt>
                <c:pt idx="433">
                  <c:v>19.22</c:v>
                </c:pt>
                <c:pt idx="434">
                  <c:v>19.09</c:v>
                </c:pt>
                <c:pt idx="435">
                  <c:v>19.100000000000001</c:v>
                </c:pt>
                <c:pt idx="436">
                  <c:v>19.11</c:v>
                </c:pt>
                <c:pt idx="437">
                  <c:v>19.04</c:v>
                </c:pt>
                <c:pt idx="438">
                  <c:v>19.03</c:v>
                </c:pt>
                <c:pt idx="439">
                  <c:v>18.920000000000002</c:v>
                </c:pt>
                <c:pt idx="440">
                  <c:v>18.940000000000001</c:v>
                </c:pt>
                <c:pt idx="441">
                  <c:v>18.899999999999999</c:v>
                </c:pt>
                <c:pt idx="442">
                  <c:v>18.82</c:v>
                </c:pt>
                <c:pt idx="443">
                  <c:v>18.670000000000002</c:v>
                </c:pt>
                <c:pt idx="444">
                  <c:v>18.739999999999998</c:v>
                </c:pt>
                <c:pt idx="445">
                  <c:v>18.829999999999998</c:v>
                </c:pt>
                <c:pt idx="446">
                  <c:v>18.8</c:v>
                </c:pt>
                <c:pt idx="447">
                  <c:v>18.82</c:v>
                </c:pt>
                <c:pt idx="448">
                  <c:v>18.87</c:v>
                </c:pt>
                <c:pt idx="449">
                  <c:v>18.809999999999999</c:v>
                </c:pt>
                <c:pt idx="450">
                  <c:v>18.86</c:v>
                </c:pt>
                <c:pt idx="451">
                  <c:v>18.920000000000002</c:v>
                </c:pt>
                <c:pt idx="452">
                  <c:v>19</c:v>
                </c:pt>
                <c:pt idx="453">
                  <c:v>19.2</c:v>
                </c:pt>
                <c:pt idx="454">
                  <c:v>18.96</c:v>
                </c:pt>
                <c:pt idx="455">
                  <c:v>18.96</c:v>
                </c:pt>
                <c:pt idx="456">
                  <c:v>18.96</c:v>
                </c:pt>
                <c:pt idx="457">
                  <c:v>19.100000000000001</c:v>
                </c:pt>
                <c:pt idx="458">
                  <c:v>19.27</c:v>
                </c:pt>
                <c:pt idx="459">
                  <c:v>19.16</c:v>
                </c:pt>
                <c:pt idx="460">
                  <c:v>18.940000000000001</c:v>
                </c:pt>
                <c:pt idx="461">
                  <c:v>18.899999999999999</c:v>
                </c:pt>
                <c:pt idx="462">
                  <c:v>18.96</c:v>
                </c:pt>
                <c:pt idx="463">
                  <c:v>18.84</c:v>
                </c:pt>
                <c:pt idx="464">
                  <c:v>18.82</c:v>
                </c:pt>
                <c:pt idx="465">
                  <c:v>18.670000000000002</c:v>
                </c:pt>
                <c:pt idx="466">
                  <c:v>18.59</c:v>
                </c:pt>
                <c:pt idx="467">
                  <c:v>18.39</c:v>
                </c:pt>
                <c:pt idx="468">
                  <c:v>18.37</c:v>
                </c:pt>
                <c:pt idx="469">
                  <c:v>18.420000000000002</c:v>
                </c:pt>
                <c:pt idx="470">
                  <c:v>18.41</c:v>
                </c:pt>
                <c:pt idx="471">
                  <c:v>18.36</c:v>
                </c:pt>
                <c:pt idx="472">
                  <c:v>18.440000000000001</c:v>
                </c:pt>
                <c:pt idx="473">
                  <c:v>18.55</c:v>
                </c:pt>
                <c:pt idx="474">
                  <c:v>18.66</c:v>
                </c:pt>
                <c:pt idx="475">
                  <c:v>18.850000000000001</c:v>
                </c:pt>
                <c:pt idx="476">
                  <c:v>18.95</c:v>
                </c:pt>
                <c:pt idx="477">
                  <c:v>19</c:v>
                </c:pt>
                <c:pt idx="478">
                  <c:v>19.04</c:v>
                </c:pt>
                <c:pt idx="479">
                  <c:v>18.899999999999999</c:v>
                </c:pt>
                <c:pt idx="480">
                  <c:v>18.78</c:v>
                </c:pt>
                <c:pt idx="481">
                  <c:v>18.72</c:v>
                </c:pt>
                <c:pt idx="482">
                  <c:v>18.64</c:v>
                </c:pt>
                <c:pt idx="483">
                  <c:v>18.75</c:v>
                </c:pt>
                <c:pt idx="484">
                  <c:v>18.850000000000001</c:v>
                </c:pt>
                <c:pt idx="485">
                  <c:v>18.559999999999999</c:v>
                </c:pt>
                <c:pt idx="486">
                  <c:v>18.54</c:v>
                </c:pt>
                <c:pt idx="487">
                  <c:v>18.600000000000001</c:v>
                </c:pt>
                <c:pt idx="488">
                  <c:v>18.68</c:v>
                </c:pt>
                <c:pt idx="489">
                  <c:v>18.78</c:v>
                </c:pt>
                <c:pt idx="490">
                  <c:v>18.87</c:v>
                </c:pt>
                <c:pt idx="491">
                  <c:v>18.91</c:v>
                </c:pt>
                <c:pt idx="492">
                  <c:v>19.02</c:v>
                </c:pt>
                <c:pt idx="493">
                  <c:v>19.100000000000001</c:v>
                </c:pt>
                <c:pt idx="494">
                  <c:v>19.12</c:v>
                </c:pt>
                <c:pt idx="495">
                  <c:v>19.02</c:v>
                </c:pt>
                <c:pt idx="496">
                  <c:v>18.940000000000001</c:v>
                </c:pt>
                <c:pt idx="497">
                  <c:v>18.739999999999998</c:v>
                </c:pt>
                <c:pt idx="498">
                  <c:v>18.61</c:v>
                </c:pt>
                <c:pt idx="499">
                  <c:v>18.510000000000002</c:v>
                </c:pt>
                <c:pt idx="500">
                  <c:v>18.5</c:v>
                </c:pt>
                <c:pt idx="501">
                  <c:v>18.54</c:v>
                </c:pt>
                <c:pt idx="502">
                  <c:v>18.64</c:v>
                </c:pt>
                <c:pt idx="503">
                  <c:v>18.72</c:v>
                </c:pt>
                <c:pt idx="504">
                  <c:v>18.87</c:v>
                </c:pt>
                <c:pt idx="505">
                  <c:v>18.96</c:v>
                </c:pt>
                <c:pt idx="506">
                  <c:v>19.12</c:v>
                </c:pt>
                <c:pt idx="507">
                  <c:v>19.420000000000002</c:v>
                </c:pt>
                <c:pt idx="508">
                  <c:v>19.57</c:v>
                </c:pt>
                <c:pt idx="509">
                  <c:v>19.57</c:v>
                </c:pt>
                <c:pt idx="510">
                  <c:v>19.559999999999999</c:v>
                </c:pt>
                <c:pt idx="511">
                  <c:v>19.48</c:v>
                </c:pt>
                <c:pt idx="512">
                  <c:v>19.36</c:v>
                </c:pt>
                <c:pt idx="513">
                  <c:v>19.190000000000001</c:v>
                </c:pt>
                <c:pt idx="514">
                  <c:v>19.22</c:v>
                </c:pt>
                <c:pt idx="515">
                  <c:v>19.21</c:v>
                </c:pt>
                <c:pt idx="516">
                  <c:v>19.14</c:v>
                </c:pt>
                <c:pt idx="517">
                  <c:v>18.940000000000001</c:v>
                </c:pt>
                <c:pt idx="518">
                  <c:v>18.940000000000001</c:v>
                </c:pt>
                <c:pt idx="519">
                  <c:v>18.84</c:v>
                </c:pt>
                <c:pt idx="520">
                  <c:v>18.760000000000002</c:v>
                </c:pt>
                <c:pt idx="521">
                  <c:v>18.68</c:v>
                </c:pt>
                <c:pt idx="522">
                  <c:v>18.64</c:v>
                </c:pt>
                <c:pt idx="523">
                  <c:v>18.649999999999999</c:v>
                </c:pt>
                <c:pt idx="524">
                  <c:v>18.66</c:v>
                </c:pt>
                <c:pt idx="525">
                  <c:v>18.850000000000001</c:v>
                </c:pt>
                <c:pt idx="526">
                  <c:v>18.78</c:v>
                </c:pt>
                <c:pt idx="527">
                  <c:v>18.77</c:v>
                </c:pt>
                <c:pt idx="528">
                  <c:v>18.809999999999999</c:v>
                </c:pt>
                <c:pt idx="529">
                  <c:v>18.809999999999999</c:v>
                </c:pt>
                <c:pt idx="530">
                  <c:v>19</c:v>
                </c:pt>
                <c:pt idx="531">
                  <c:v>19.09</c:v>
                </c:pt>
                <c:pt idx="532">
                  <c:v>19.12</c:v>
                </c:pt>
                <c:pt idx="533">
                  <c:v>19.07</c:v>
                </c:pt>
                <c:pt idx="534">
                  <c:v>19.16</c:v>
                </c:pt>
                <c:pt idx="535">
                  <c:v>19.16</c:v>
                </c:pt>
                <c:pt idx="536">
                  <c:v>19.11</c:v>
                </c:pt>
                <c:pt idx="537">
                  <c:v>19.100000000000001</c:v>
                </c:pt>
                <c:pt idx="538">
                  <c:v>19.190000000000001</c:v>
                </c:pt>
                <c:pt idx="539">
                  <c:v>19.239999999999998</c:v>
                </c:pt>
                <c:pt idx="540">
                  <c:v>19.440000000000001</c:v>
                </c:pt>
                <c:pt idx="541">
                  <c:v>19.57</c:v>
                </c:pt>
                <c:pt idx="542">
                  <c:v>19.55</c:v>
                </c:pt>
                <c:pt idx="543">
                  <c:v>19.62</c:v>
                </c:pt>
                <c:pt idx="544">
                  <c:v>19.68</c:v>
                </c:pt>
                <c:pt idx="545">
                  <c:v>19.63</c:v>
                </c:pt>
                <c:pt idx="546">
                  <c:v>19.5</c:v>
                </c:pt>
                <c:pt idx="547">
                  <c:v>19.170000000000002</c:v>
                </c:pt>
                <c:pt idx="548">
                  <c:v>18.82</c:v>
                </c:pt>
                <c:pt idx="549">
                  <c:v>18.559999999999999</c:v>
                </c:pt>
                <c:pt idx="550">
                  <c:v>18.579999999999998</c:v>
                </c:pt>
                <c:pt idx="551">
                  <c:v>18.690000000000001</c:v>
                </c:pt>
                <c:pt idx="552">
                  <c:v>18.8</c:v>
                </c:pt>
                <c:pt idx="553">
                  <c:v>18.68</c:v>
                </c:pt>
                <c:pt idx="554">
                  <c:v>18.760000000000002</c:v>
                </c:pt>
                <c:pt idx="555">
                  <c:v>18.829999999999998</c:v>
                </c:pt>
                <c:pt idx="556">
                  <c:v>18.8</c:v>
                </c:pt>
                <c:pt idx="557">
                  <c:v>18.72</c:v>
                </c:pt>
                <c:pt idx="558">
                  <c:v>18.78</c:v>
                </c:pt>
                <c:pt idx="559">
                  <c:v>18.760000000000002</c:v>
                </c:pt>
                <c:pt idx="560">
                  <c:v>18.89</c:v>
                </c:pt>
                <c:pt idx="561">
                  <c:v>18.87</c:v>
                </c:pt>
                <c:pt idx="562">
                  <c:v>18.72</c:v>
                </c:pt>
                <c:pt idx="563">
                  <c:v>18.71</c:v>
                </c:pt>
                <c:pt idx="564">
                  <c:v>18.7</c:v>
                </c:pt>
                <c:pt idx="565">
                  <c:v>18.670000000000002</c:v>
                </c:pt>
                <c:pt idx="566">
                  <c:v>18.579999999999998</c:v>
                </c:pt>
                <c:pt idx="567">
                  <c:v>18.63</c:v>
                </c:pt>
                <c:pt idx="568">
                  <c:v>18.7</c:v>
                </c:pt>
                <c:pt idx="569">
                  <c:v>18.62</c:v>
                </c:pt>
                <c:pt idx="570">
                  <c:v>18.46</c:v>
                </c:pt>
                <c:pt idx="571">
                  <c:v>18.32</c:v>
                </c:pt>
                <c:pt idx="572">
                  <c:v>18.329999999999998</c:v>
                </c:pt>
                <c:pt idx="573">
                  <c:v>18.420000000000002</c:v>
                </c:pt>
                <c:pt idx="574">
                  <c:v>18.510000000000002</c:v>
                </c:pt>
                <c:pt idx="575">
                  <c:v>18.46</c:v>
                </c:pt>
                <c:pt idx="576">
                  <c:v>18.399999999999999</c:v>
                </c:pt>
                <c:pt idx="577">
                  <c:v>18.37</c:v>
                </c:pt>
                <c:pt idx="578">
                  <c:v>18.510000000000002</c:v>
                </c:pt>
                <c:pt idx="579">
                  <c:v>18.739999999999998</c:v>
                </c:pt>
                <c:pt idx="580">
                  <c:v>18.91</c:v>
                </c:pt>
                <c:pt idx="581">
                  <c:v>19.010000000000002</c:v>
                </c:pt>
                <c:pt idx="582">
                  <c:v>19.11</c:v>
                </c:pt>
                <c:pt idx="583">
                  <c:v>19.23</c:v>
                </c:pt>
                <c:pt idx="584">
                  <c:v>19.260000000000002</c:v>
                </c:pt>
                <c:pt idx="585">
                  <c:v>19.2</c:v>
                </c:pt>
                <c:pt idx="586">
                  <c:v>19.239999999999998</c:v>
                </c:pt>
                <c:pt idx="587">
                  <c:v>19.239999999999998</c:v>
                </c:pt>
                <c:pt idx="588">
                  <c:v>19.100000000000001</c:v>
                </c:pt>
                <c:pt idx="589">
                  <c:v>18.940000000000001</c:v>
                </c:pt>
                <c:pt idx="590">
                  <c:v>18.899999999999999</c:v>
                </c:pt>
                <c:pt idx="591">
                  <c:v>18.899999999999999</c:v>
                </c:pt>
                <c:pt idx="592">
                  <c:v>18.940000000000001</c:v>
                </c:pt>
                <c:pt idx="593">
                  <c:v>18.920000000000002</c:v>
                </c:pt>
                <c:pt idx="594">
                  <c:v>18.850000000000001</c:v>
                </c:pt>
                <c:pt idx="595">
                  <c:v>18.87</c:v>
                </c:pt>
                <c:pt idx="596">
                  <c:v>18.95</c:v>
                </c:pt>
                <c:pt idx="597">
                  <c:v>19.04</c:v>
                </c:pt>
                <c:pt idx="598">
                  <c:v>18.86</c:v>
                </c:pt>
                <c:pt idx="599">
                  <c:v>18.61</c:v>
                </c:pt>
                <c:pt idx="600">
                  <c:v>18.54</c:v>
                </c:pt>
                <c:pt idx="601">
                  <c:v>18.48</c:v>
                </c:pt>
                <c:pt idx="602">
                  <c:v>18.46</c:v>
                </c:pt>
                <c:pt idx="603">
                  <c:v>18.34</c:v>
                </c:pt>
                <c:pt idx="604">
                  <c:v>18.43</c:v>
                </c:pt>
                <c:pt idx="605">
                  <c:v>18.579999999999998</c:v>
                </c:pt>
                <c:pt idx="606">
                  <c:v>18.73</c:v>
                </c:pt>
                <c:pt idx="607">
                  <c:v>18.98</c:v>
                </c:pt>
                <c:pt idx="608">
                  <c:v>19.170000000000002</c:v>
                </c:pt>
                <c:pt idx="609">
                  <c:v>19.02</c:v>
                </c:pt>
                <c:pt idx="610">
                  <c:v>19</c:v>
                </c:pt>
                <c:pt idx="611">
                  <c:v>19.059999999999999</c:v>
                </c:pt>
                <c:pt idx="612">
                  <c:v>19.29</c:v>
                </c:pt>
                <c:pt idx="613">
                  <c:v>19.54</c:v>
                </c:pt>
                <c:pt idx="614">
                  <c:v>19.22</c:v>
                </c:pt>
                <c:pt idx="615">
                  <c:v>19.12</c:v>
                </c:pt>
                <c:pt idx="616">
                  <c:v>19.239999999999998</c:v>
                </c:pt>
                <c:pt idx="617">
                  <c:v>19.3</c:v>
                </c:pt>
                <c:pt idx="618">
                  <c:v>19.3</c:v>
                </c:pt>
                <c:pt idx="619">
                  <c:v>19.260000000000002</c:v>
                </c:pt>
                <c:pt idx="620">
                  <c:v>19.2</c:v>
                </c:pt>
                <c:pt idx="621">
                  <c:v>19.23</c:v>
                </c:pt>
                <c:pt idx="622">
                  <c:v>19.38</c:v>
                </c:pt>
                <c:pt idx="623">
                  <c:v>19.2</c:v>
                </c:pt>
                <c:pt idx="624">
                  <c:v>19.09</c:v>
                </c:pt>
                <c:pt idx="625">
                  <c:v>19.28</c:v>
                </c:pt>
                <c:pt idx="626">
                  <c:v>19.3</c:v>
                </c:pt>
                <c:pt idx="627">
                  <c:v>19.260000000000002</c:v>
                </c:pt>
                <c:pt idx="628">
                  <c:v>19.260000000000002</c:v>
                </c:pt>
                <c:pt idx="629">
                  <c:v>19.239999999999998</c:v>
                </c:pt>
                <c:pt idx="630">
                  <c:v>19.18</c:v>
                </c:pt>
                <c:pt idx="631">
                  <c:v>19.260000000000002</c:v>
                </c:pt>
                <c:pt idx="632">
                  <c:v>19.37</c:v>
                </c:pt>
                <c:pt idx="633">
                  <c:v>19.52</c:v>
                </c:pt>
                <c:pt idx="634">
                  <c:v>19.649999999999999</c:v>
                </c:pt>
                <c:pt idx="635">
                  <c:v>19.829999999999998</c:v>
                </c:pt>
                <c:pt idx="636">
                  <c:v>19.920000000000002</c:v>
                </c:pt>
                <c:pt idx="637">
                  <c:v>19.79</c:v>
                </c:pt>
                <c:pt idx="638">
                  <c:v>19.68</c:v>
                </c:pt>
                <c:pt idx="639">
                  <c:v>19.440000000000001</c:v>
                </c:pt>
                <c:pt idx="640">
                  <c:v>19.239999999999998</c:v>
                </c:pt>
                <c:pt idx="641">
                  <c:v>19.18</c:v>
                </c:pt>
                <c:pt idx="642">
                  <c:v>19.170000000000002</c:v>
                </c:pt>
                <c:pt idx="643">
                  <c:v>19.16</c:v>
                </c:pt>
                <c:pt idx="644">
                  <c:v>19.12</c:v>
                </c:pt>
                <c:pt idx="645">
                  <c:v>19.149999999999999</c:v>
                </c:pt>
                <c:pt idx="646">
                  <c:v>19.22</c:v>
                </c:pt>
                <c:pt idx="647">
                  <c:v>19.399999999999999</c:v>
                </c:pt>
                <c:pt idx="648">
                  <c:v>19.41</c:v>
                </c:pt>
                <c:pt idx="649">
                  <c:v>19.420000000000002</c:v>
                </c:pt>
                <c:pt idx="650">
                  <c:v>19.510000000000002</c:v>
                </c:pt>
                <c:pt idx="651">
                  <c:v>19.440000000000001</c:v>
                </c:pt>
                <c:pt idx="652">
                  <c:v>19.25</c:v>
                </c:pt>
                <c:pt idx="653">
                  <c:v>19.07</c:v>
                </c:pt>
                <c:pt idx="654">
                  <c:v>19.02</c:v>
                </c:pt>
                <c:pt idx="655">
                  <c:v>18.89</c:v>
                </c:pt>
                <c:pt idx="656">
                  <c:v>18.79</c:v>
                </c:pt>
                <c:pt idx="657">
                  <c:v>18.850000000000001</c:v>
                </c:pt>
                <c:pt idx="658">
                  <c:v>18.96</c:v>
                </c:pt>
                <c:pt idx="659">
                  <c:v>19.079999999999998</c:v>
                </c:pt>
                <c:pt idx="660">
                  <c:v>19.16</c:v>
                </c:pt>
                <c:pt idx="661">
                  <c:v>19.32</c:v>
                </c:pt>
                <c:pt idx="662">
                  <c:v>19.52</c:v>
                </c:pt>
                <c:pt idx="663">
                  <c:v>19.73</c:v>
                </c:pt>
                <c:pt idx="664">
                  <c:v>19.55</c:v>
                </c:pt>
                <c:pt idx="665">
                  <c:v>19.29</c:v>
                </c:pt>
                <c:pt idx="666">
                  <c:v>18.920000000000002</c:v>
                </c:pt>
                <c:pt idx="667">
                  <c:v>18.64</c:v>
                </c:pt>
                <c:pt idx="668">
                  <c:v>18.71</c:v>
                </c:pt>
                <c:pt idx="669">
                  <c:v>18.7</c:v>
                </c:pt>
                <c:pt idx="670">
                  <c:v>18.64</c:v>
                </c:pt>
                <c:pt idx="671">
                  <c:v>18.73</c:v>
                </c:pt>
                <c:pt idx="672">
                  <c:v>18.89</c:v>
                </c:pt>
                <c:pt idx="673">
                  <c:v>18.95</c:v>
                </c:pt>
                <c:pt idx="674">
                  <c:v>18.989999999999998</c:v>
                </c:pt>
                <c:pt idx="675">
                  <c:v>19.07</c:v>
                </c:pt>
                <c:pt idx="676">
                  <c:v>19.2</c:v>
                </c:pt>
                <c:pt idx="677">
                  <c:v>19.29</c:v>
                </c:pt>
                <c:pt idx="678">
                  <c:v>19.170000000000002</c:v>
                </c:pt>
                <c:pt idx="679">
                  <c:v>19.13</c:v>
                </c:pt>
                <c:pt idx="680">
                  <c:v>19.100000000000001</c:v>
                </c:pt>
                <c:pt idx="681">
                  <c:v>19.05</c:v>
                </c:pt>
                <c:pt idx="682">
                  <c:v>19.100000000000001</c:v>
                </c:pt>
                <c:pt idx="683">
                  <c:v>19.170000000000002</c:v>
                </c:pt>
                <c:pt idx="684">
                  <c:v>19.16</c:v>
                </c:pt>
                <c:pt idx="685">
                  <c:v>19.059999999999999</c:v>
                </c:pt>
                <c:pt idx="686">
                  <c:v>19.059999999999999</c:v>
                </c:pt>
                <c:pt idx="687">
                  <c:v>19.04</c:v>
                </c:pt>
                <c:pt idx="688">
                  <c:v>18.989999999999998</c:v>
                </c:pt>
                <c:pt idx="689">
                  <c:v>19.04</c:v>
                </c:pt>
                <c:pt idx="690">
                  <c:v>19.14</c:v>
                </c:pt>
                <c:pt idx="691">
                  <c:v>19.010000000000002</c:v>
                </c:pt>
                <c:pt idx="692">
                  <c:v>19.16</c:v>
                </c:pt>
                <c:pt idx="693">
                  <c:v>19.22</c:v>
                </c:pt>
                <c:pt idx="694">
                  <c:v>19.25</c:v>
                </c:pt>
                <c:pt idx="695">
                  <c:v>19.25</c:v>
                </c:pt>
                <c:pt idx="696">
                  <c:v>19.170000000000002</c:v>
                </c:pt>
                <c:pt idx="697">
                  <c:v>19.16</c:v>
                </c:pt>
                <c:pt idx="698">
                  <c:v>19.23</c:v>
                </c:pt>
                <c:pt idx="699">
                  <c:v>19.16</c:v>
                </c:pt>
                <c:pt idx="700">
                  <c:v>19.100000000000001</c:v>
                </c:pt>
                <c:pt idx="701">
                  <c:v>19.04</c:v>
                </c:pt>
                <c:pt idx="702">
                  <c:v>19.100000000000001</c:v>
                </c:pt>
                <c:pt idx="703">
                  <c:v>19.100000000000001</c:v>
                </c:pt>
                <c:pt idx="704">
                  <c:v>19.14</c:v>
                </c:pt>
                <c:pt idx="705">
                  <c:v>19.2</c:v>
                </c:pt>
                <c:pt idx="706">
                  <c:v>18.850000000000001</c:v>
                </c:pt>
                <c:pt idx="707">
                  <c:v>18.68</c:v>
                </c:pt>
                <c:pt idx="708">
                  <c:v>18.649999999999999</c:v>
                </c:pt>
                <c:pt idx="709">
                  <c:v>18.68</c:v>
                </c:pt>
                <c:pt idx="710">
                  <c:v>18.64</c:v>
                </c:pt>
                <c:pt idx="711">
                  <c:v>18.62</c:v>
                </c:pt>
                <c:pt idx="712">
                  <c:v>18.84</c:v>
                </c:pt>
                <c:pt idx="713">
                  <c:v>19</c:v>
                </c:pt>
                <c:pt idx="714">
                  <c:v>19.12</c:v>
                </c:pt>
                <c:pt idx="715">
                  <c:v>19.11</c:v>
                </c:pt>
                <c:pt idx="716">
                  <c:v>19.07</c:v>
                </c:pt>
                <c:pt idx="717">
                  <c:v>19.03</c:v>
                </c:pt>
                <c:pt idx="718">
                  <c:v>18.97</c:v>
                </c:pt>
                <c:pt idx="719">
                  <c:v>18.79</c:v>
                </c:pt>
                <c:pt idx="720">
                  <c:v>18.79</c:v>
                </c:pt>
                <c:pt idx="721">
                  <c:v>18.899999999999999</c:v>
                </c:pt>
                <c:pt idx="722">
                  <c:v>18.97</c:v>
                </c:pt>
                <c:pt idx="723">
                  <c:v>18.97</c:v>
                </c:pt>
                <c:pt idx="724">
                  <c:v>18.98</c:v>
                </c:pt>
                <c:pt idx="725">
                  <c:v>18.97</c:v>
                </c:pt>
                <c:pt idx="726">
                  <c:v>18.96</c:v>
                </c:pt>
                <c:pt idx="727">
                  <c:v>18.82</c:v>
                </c:pt>
                <c:pt idx="728">
                  <c:v>18.88</c:v>
                </c:pt>
                <c:pt idx="729">
                  <c:v>18.79</c:v>
                </c:pt>
                <c:pt idx="730">
                  <c:v>18.739999999999998</c:v>
                </c:pt>
                <c:pt idx="731">
                  <c:v>18.66</c:v>
                </c:pt>
                <c:pt idx="732">
                  <c:v>18.72</c:v>
                </c:pt>
                <c:pt idx="733">
                  <c:v>18.68</c:v>
                </c:pt>
                <c:pt idx="734">
                  <c:v>18.7</c:v>
                </c:pt>
                <c:pt idx="735">
                  <c:v>18.77</c:v>
                </c:pt>
                <c:pt idx="736">
                  <c:v>18.71</c:v>
                </c:pt>
                <c:pt idx="737">
                  <c:v>18.64</c:v>
                </c:pt>
                <c:pt idx="738">
                  <c:v>18.62</c:v>
                </c:pt>
                <c:pt idx="739">
                  <c:v>18.5</c:v>
                </c:pt>
                <c:pt idx="740">
                  <c:v>18.48</c:v>
                </c:pt>
                <c:pt idx="741">
                  <c:v>18.649999999999999</c:v>
                </c:pt>
                <c:pt idx="742">
                  <c:v>18.78</c:v>
                </c:pt>
                <c:pt idx="743">
                  <c:v>18.71</c:v>
                </c:pt>
                <c:pt idx="744">
                  <c:v>18.89</c:v>
                </c:pt>
                <c:pt idx="745">
                  <c:v>19.13</c:v>
                </c:pt>
                <c:pt idx="746">
                  <c:v>19.16</c:v>
                </c:pt>
                <c:pt idx="747">
                  <c:v>19.260000000000002</c:v>
                </c:pt>
                <c:pt idx="748">
                  <c:v>19.350000000000001</c:v>
                </c:pt>
                <c:pt idx="749">
                  <c:v>19.04</c:v>
                </c:pt>
                <c:pt idx="750">
                  <c:v>18.87</c:v>
                </c:pt>
                <c:pt idx="751">
                  <c:v>18.760000000000002</c:v>
                </c:pt>
                <c:pt idx="752">
                  <c:v>18.690000000000001</c:v>
                </c:pt>
                <c:pt idx="753">
                  <c:v>18.68</c:v>
                </c:pt>
                <c:pt idx="754">
                  <c:v>18.79</c:v>
                </c:pt>
                <c:pt idx="755">
                  <c:v>18.920000000000002</c:v>
                </c:pt>
                <c:pt idx="756">
                  <c:v>18.97</c:v>
                </c:pt>
                <c:pt idx="757">
                  <c:v>18.98</c:v>
                </c:pt>
                <c:pt idx="758">
                  <c:v>18.95</c:v>
                </c:pt>
                <c:pt idx="759">
                  <c:v>18.8</c:v>
                </c:pt>
                <c:pt idx="760">
                  <c:v>18.73</c:v>
                </c:pt>
                <c:pt idx="761">
                  <c:v>18.66</c:v>
                </c:pt>
                <c:pt idx="762">
                  <c:v>18.68</c:v>
                </c:pt>
                <c:pt idx="763">
                  <c:v>18.73</c:v>
                </c:pt>
                <c:pt idx="764">
                  <c:v>18.82</c:v>
                </c:pt>
                <c:pt idx="765">
                  <c:v>18.899999999999999</c:v>
                </c:pt>
                <c:pt idx="766">
                  <c:v>18.739999999999998</c:v>
                </c:pt>
                <c:pt idx="767">
                  <c:v>18.64</c:v>
                </c:pt>
                <c:pt idx="768">
                  <c:v>18.64</c:v>
                </c:pt>
                <c:pt idx="769">
                  <c:v>18.72</c:v>
                </c:pt>
                <c:pt idx="770">
                  <c:v>18.66</c:v>
                </c:pt>
                <c:pt idx="771">
                  <c:v>18.73</c:v>
                </c:pt>
                <c:pt idx="772">
                  <c:v>18.78</c:v>
                </c:pt>
                <c:pt idx="773">
                  <c:v>18.8</c:v>
                </c:pt>
                <c:pt idx="774">
                  <c:v>18.93</c:v>
                </c:pt>
                <c:pt idx="775">
                  <c:v>19.02</c:v>
                </c:pt>
                <c:pt idx="776">
                  <c:v>19.03</c:v>
                </c:pt>
                <c:pt idx="777">
                  <c:v>19.16</c:v>
                </c:pt>
                <c:pt idx="778">
                  <c:v>19.239999999999998</c:v>
                </c:pt>
                <c:pt idx="779">
                  <c:v>19.22</c:v>
                </c:pt>
                <c:pt idx="780">
                  <c:v>19.329999999999998</c:v>
                </c:pt>
                <c:pt idx="781">
                  <c:v>19.399999999999999</c:v>
                </c:pt>
                <c:pt idx="782">
                  <c:v>19.48</c:v>
                </c:pt>
                <c:pt idx="783">
                  <c:v>19.66</c:v>
                </c:pt>
                <c:pt idx="784">
                  <c:v>19.68</c:v>
                </c:pt>
                <c:pt idx="785">
                  <c:v>19.7</c:v>
                </c:pt>
                <c:pt idx="786">
                  <c:v>19.73</c:v>
                </c:pt>
                <c:pt idx="787">
                  <c:v>19.32</c:v>
                </c:pt>
                <c:pt idx="788">
                  <c:v>19.14</c:v>
                </c:pt>
                <c:pt idx="789">
                  <c:v>18.96</c:v>
                </c:pt>
                <c:pt idx="790">
                  <c:v>18.91</c:v>
                </c:pt>
                <c:pt idx="791">
                  <c:v>18.989999999999998</c:v>
                </c:pt>
                <c:pt idx="792">
                  <c:v>18.98</c:v>
                </c:pt>
                <c:pt idx="793">
                  <c:v>18.940000000000001</c:v>
                </c:pt>
                <c:pt idx="794">
                  <c:v>18.899999999999999</c:v>
                </c:pt>
                <c:pt idx="795">
                  <c:v>18.87</c:v>
                </c:pt>
                <c:pt idx="796">
                  <c:v>18.77</c:v>
                </c:pt>
                <c:pt idx="797">
                  <c:v>18.77</c:v>
                </c:pt>
                <c:pt idx="798">
                  <c:v>18.82</c:v>
                </c:pt>
                <c:pt idx="799">
                  <c:v>18.89</c:v>
                </c:pt>
                <c:pt idx="800">
                  <c:v>18.899999999999999</c:v>
                </c:pt>
                <c:pt idx="801">
                  <c:v>19</c:v>
                </c:pt>
                <c:pt idx="802">
                  <c:v>19.079999999999998</c:v>
                </c:pt>
                <c:pt idx="803">
                  <c:v>19.22</c:v>
                </c:pt>
                <c:pt idx="804">
                  <c:v>19.43</c:v>
                </c:pt>
                <c:pt idx="805">
                  <c:v>19.559999999999999</c:v>
                </c:pt>
                <c:pt idx="806">
                  <c:v>19.600000000000001</c:v>
                </c:pt>
                <c:pt idx="807">
                  <c:v>19.47</c:v>
                </c:pt>
                <c:pt idx="808">
                  <c:v>19.420000000000002</c:v>
                </c:pt>
                <c:pt idx="809">
                  <c:v>19.2</c:v>
                </c:pt>
                <c:pt idx="810">
                  <c:v>19</c:v>
                </c:pt>
                <c:pt idx="811">
                  <c:v>18.84</c:v>
                </c:pt>
                <c:pt idx="812">
                  <c:v>18.690000000000001</c:v>
                </c:pt>
                <c:pt idx="813">
                  <c:v>18.62</c:v>
                </c:pt>
                <c:pt idx="814">
                  <c:v>18.579999999999998</c:v>
                </c:pt>
                <c:pt idx="815">
                  <c:v>18.579999999999998</c:v>
                </c:pt>
                <c:pt idx="816">
                  <c:v>18.600000000000001</c:v>
                </c:pt>
                <c:pt idx="817">
                  <c:v>18.760000000000002</c:v>
                </c:pt>
                <c:pt idx="818">
                  <c:v>18.82</c:v>
                </c:pt>
                <c:pt idx="819">
                  <c:v>18.96</c:v>
                </c:pt>
                <c:pt idx="820">
                  <c:v>19.11</c:v>
                </c:pt>
                <c:pt idx="821">
                  <c:v>19.09</c:v>
                </c:pt>
                <c:pt idx="822">
                  <c:v>19.149999999999999</c:v>
                </c:pt>
                <c:pt idx="823">
                  <c:v>19.420000000000002</c:v>
                </c:pt>
                <c:pt idx="824">
                  <c:v>19.48</c:v>
                </c:pt>
                <c:pt idx="825">
                  <c:v>19.32</c:v>
                </c:pt>
                <c:pt idx="826">
                  <c:v>18.97</c:v>
                </c:pt>
                <c:pt idx="827">
                  <c:v>18.760000000000002</c:v>
                </c:pt>
                <c:pt idx="828">
                  <c:v>18.690000000000001</c:v>
                </c:pt>
                <c:pt idx="829">
                  <c:v>18.760000000000002</c:v>
                </c:pt>
                <c:pt idx="830">
                  <c:v>18.48</c:v>
                </c:pt>
                <c:pt idx="831">
                  <c:v>18.420000000000002</c:v>
                </c:pt>
                <c:pt idx="832">
                  <c:v>18.54</c:v>
                </c:pt>
                <c:pt idx="833">
                  <c:v>18.579999999999998</c:v>
                </c:pt>
                <c:pt idx="834">
                  <c:v>18.54</c:v>
                </c:pt>
                <c:pt idx="835">
                  <c:v>18.32</c:v>
                </c:pt>
                <c:pt idx="836">
                  <c:v>18.399999999999999</c:v>
                </c:pt>
                <c:pt idx="837">
                  <c:v>18.41</c:v>
                </c:pt>
                <c:pt idx="838">
                  <c:v>18.489999999999998</c:v>
                </c:pt>
                <c:pt idx="839">
                  <c:v>18.68</c:v>
                </c:pt>
                <c:pt idx="840">
                  <c:v>18.73</c:v>
                </c:pt>
                <c:pt idx="841">
                  <c:v>18.79</c:v>
                </c:pt>
                <c:pt idx="842">
                  <c:v>18.84</c:v>
                </c:pt>
                <c:pt idx="843">
                  <c:v>18.829999999999998</c:v>
                </c:pt>
                <c:pt idx="844">
                  <c:v>18.84</c:v>
                </c:pt>
                <c:pt idx="845">
                  <c:v>18.899999999999999</c:v>
                </c:pt>
                <c:pt idx="846">
                  <c:v>18.78</c:v>
                </c:pt>
                <c:pt idx="847">
                  <c:v>18.739999999999998</c:v>
                </c:pt>
                <c:pt idx="848">
                  <c:v>18.62</c:v>
                </c:pt>
                <c:pt idx="849">
                  <c:v>18.78</c:v>
                </c:pt>
                <c:pt idx="850">
                  <c:v>18.899999999999999</c:v>
                </c:pt>
                <c:pt idx="851">
                  <c:v>18.920000000000002</c:v>
                </c:pt>
                <c:pt idx="852">
                  <c:v>18.940000000000001</c:v>
                </c:pt>
                <c:pt idx="853">
                  <c:v>19.02</c:v>
                </c:pt>
                <c:pt idx="854">
                  <c:v>19.09</c:v>
                </c:pt>
                <c:pt idx="855">
                  <c:v>19.03</c:v>
                </c:pt>
                <c:pt idx="856">
                  <c:v>18.920000000000002</c:v>
                </c:pt>
                <c:pt idx="857">
                  <c:v>18.82</c:v>
                </c:pt>
                <c:pt idx="858">
                  <c:v>18.850000000000001</c:v>
                </c:pt>
                <c:pt idx="859">
                  <c:v>18.84</c:v>
                </c:pt>
                <c:pt idx="860">
                  <c:v>18.739999999999998</c:v>
                </c:pt>
                <c:pt idx="861">
                  <c:v>18.7</c:v>
                </c:pt>
                <c:pt idx="862">
                  <c:v>18.77</c:v>
                </c:pt>
                <c:pt idx="863">
                  <c:v>18.829999999999998</c:v>
                </c:pt>
                <c:pt idx="864">
                  <c:v>18.75</c:v>
                </c:pt>
                <c:pt idx="865">
                  <c:v>18.739999999999998</c:v>
                </c:pt>
                <c:pt idx="866">
                  <c:v>18.78</c:v>
                </c:pt>
                <c:pt idx="867">
                  <c:v>18.82</c:v>
                </c:pt>
                <c:pt idx="868">
                  <c:v>18.86</c:v>
                </c:pt>
                <c:pt idx="869">
                  <c:v>18.86</c:v>
                </c:pt>
                <c:pt idx="870">
                  <c:v>18.88</c:v>
                </c:pt>
                <c:pt idx="871">
                  <c:v>19.010000000000002</c:v>
                </c:pt>
                <c:pt idx="872">
                  <c:v>19.12</c:v>
                </c:pt>
                <c:pt idx="873">
                  <c:v>19.239999999999998</c:v>
                </c:pt>
                <c:pt idx="874">
                  <c:v>19.079999999999998</c:v>
                </c:pt>
                <c:pt idx="875">
                  <c:v>18.88</c:v>
                </c:pt>
                <c:pt idx="876">
                  <c:v>18.86</c:v>
                </c:pt>
                <c:pt idx="877">
                  <c:v>19.04</c:v>
                </c:pt>
                <c:pt idx="878">
                  <c:v>19.07</c:v>
                </c:pt>
                <c:pt idx="879">
                  <c:v>18.84</c:v>
                </c:pt>
                <c:pt idx="880">
                  <c:v>18.73</c:v>
                </c:pt>
                <c:pt idx="881">
                  <c:v>18.84</c:v>
                </c:pt>
                <c:pt idx="882">
                  <c:v>19.02</c:v>
                </c:pt>
                <c:pt idx="883">
                  <c:v>19.239999999999998</c:v>
                </c:pt>
                <c:pt idx="884">
                  <c:v>19.21</c:v>
                </c:pt>
                <c:pt idx="885">
                  <c:v>19.100000000000001</c:v>
                </c:pt>
                <c:pt idx="886">
                  <c:v>19.18</c:v>
                </c:pt>
                <c:pt idx="887">
                  <c:v>19.32</c:v>
                </c:pt>
                <c:pt idx="888">
                  <c:v>19.34</c:v>
                </c:pt>
                <c:pt idx="889">
                  <c:v>19.239999999999998</c:v>
                </c:pt>
                <c:pt idx="890">
                  <c:v>19.25</c:v>
                </c:pt>
                <c:pt idx="891">
                  <c:v>19.170000000000002</c:v>
                </c:pt>
                <c:pt idx="892">
                  <c:v>19.100000000000001</c:v>
                </c:pt>
                <c:pt idx="893">
                  <c:v>19.11</c:v>
                </c:pt>
                <c:pt idx="894">
                  <c:v>18.79</c:v>
                </c:pt>
                <c:pt idx="895">
                  <c:v>18.690000000000001</c:v>
                </c:pt>
                <c:pt idx="896">
                  <c:v>18.809999999999999</c:v>
                </c:pt>
                <c:pt idx="897">
                  <c:v>18.97</c:v>
                </c:pt>
                <c:pt idx="898">
                  <c:v>19.059999999999999</c:v>
                </c:pt>
                <c:pt idx="899">
                  <c:v>19.03</c:v>
                </c:pt>
                <c:pt idx="900">
                  <c:v>19.2</c:v>
                </c:pt>
                <c:pt idx="901">
                  <c:v>19.39</c:v>
                </c:pt>
                <c:pt idx="902">
                  <c:v>19.45</c:v>
                </c:pt>
                <c:pt idx="903">
                  <c:v>19.47</c:v>
                </c:pt>
                <c:pt idx="904">
                  <c:v>19.36</c:v>
                </c:pt>
                <c:pt idx="905">
                  <c:v>19.350000000000001</c:v>
                </c:pt>
                <c:pt idx="906">
                  <c:v>19.18</c:v>
                </c:pt>
                <c:pt idx="907">
                  <c:v>19.12</c:v>
                </c:pt>
                <c:pt idx="908">
                  <c:v>19.2</c:v>
                </c:pt>
                <c:pt idx="909">
                  <c:v>19.260000000000002</c:v>
                </c:pt>
                <c:pt idx="910">
                  <c:v>19.28</c:v>
                </c:pt>
                <c:pt idx="911">
                  <c:v>19.22</c:v>
                </c:pt>
                <c:pt idx="912">
                  <c:v>19.170000000000002</c:v>
                </c:pt>
                <c:pt idx="913">
                  <c:v>19.18</c:v>
                </c:pt>
                <c:pt idx="914">
                  <c:v>19.3</c:v>
                </c:pt>
                <c:pt idx="915">
                  <c:v>19.36</c:v>
                </c:pt>
                <c:pt idx="916">
                  <c:v>19.5</c:v>
                </c:pt>
                <c:pt idx="917">
                  <c:v>19.53</c:v>
                </c:pt>
                <c:pt idx="918">
                  <c:v>19.71</c:v>
                </c:pt>
                <c:pt idx="919">
                  <c:v>19.850000000000001</c:v>
                </c:pt>
                <c:pt idx="920">
                  <c:v>19.86</c:v>
                </c:pt>
                <c:pt idx="921">
                  <c:v>19.760000000000002</c:v>
                </c:pt>
                <c:pt idx="922">
                  <c:v>19.53</c:v>
                </c:pt>
                <c:pt idx="923">
                  <c:v>19.399999999999999</c:v>
                </c:pt>
                <c:pt idx="924">
                  <c:v>19.14</c:v>
                </c:pt>
                <c:pt idx="925">
                  <c:v>19.14</c:v>
                </c:pt>
                <c:pt idx="926">
                  <c:v>19.190000000000001</c:v>
                </c:pt>
                <c:pt idx="927">
                  <c:v>19.36</c:v>
                </c:pt>
                <c:pt idx="928">
                  <c:v>19.48</c:v>
                </c:pt>
                <c:pt idx="929">
                  <c:v>19.5</c:v>
                </c:pt>
                <c:pt idx="930">
                  <c:v>19.510000000000002</c:v>
                </c:pt>
                <c:pt idx="931">
                  <c:v>19.61</c:v>
                </c:pt>
                <c:pt idx="932">
                  <c:v>19.760000000000002</c:v>
                </c:pt>
                <c:pt idx="933">
                  <c:v>19.64</c:v>
                </c:pt>
                <c:pt idx="934">
                  <c:v>19.420000000000002</c:v>
                </c:pt>
                <c:pt idx="935">
                  <c:v>19.5</c:v>
                </c:pt>
                <c:pt idx="936">
                  <c:v>19.54</c:v>
                </c:pt>
                <c:pt idx="937">
                  <c:v>19.62</c:v>
                </c:pt>
                <c:pt idx="938">
                  <c:v>19.77</c:v>
                </c:pt>
                <c:pt idx="939">
                  <c:v>19.82</c:v>
                </c:pt>
                <c:pt idx="940">
                  <c:v>19.739999999999998</c:v>
                </c:pt>
                <c:pt idx="941">
                  <c:v>19.579999999999998</c:v>
                </c:pt>
                <c:pt idx="942">
                  <c:v>19.59</c:v>
                </c:pt>
                <c:pt idx="943">
                  <c:v>19.73</c:v>
                </c:pt>
                <c:pt idx="944">
                  <c:v>19.88</c:v>
                </c:pt>
                <c:pt idx="945">
                  <c:v>20</c:v>
                </c:pt>
                <c:pt idx="946">
                  <c:v>20.22</c:v>
                </c:pt>
                <c:pt idx="947">
                  <c:v>20.32</c:v>
                </c:pt>
                <c:pt idx="948">
                  <c:v>20.39</c:v>
                </c:pt>
                <c:pt idx="949">
                  <c:v>20.28</c:v>
                </c:pt>
                <c:pt idx="950">
                  <c:v>20.34</c:v>
                </c:pt>
                <c:pt idx="951">
                  <c:v>20.5</c:v>
                </c:pt>
                <c:pt idx="952">
                  <c:v>20.41</c:v>
                </c:pt>
                <c:pt idx="953">
                  <c:v>20.239999999999998</c:v>
                </c:pt>
                <c:pt idx="954">
                  <c:v>20.149999999999999</c:v>
                </c:pt>
                <c:pt idx="955">
                  <c:v>20.010000000000002</c:v>
                </c:pt>
                <c:pt idx="956">
                  <c:v>19.93</c:v>
                </c:pt>
                <c:pt idx="957">
                  <c:v>19.86</c:v>
                </c:pt>
                <c:pt idx="958">
                  <c:v>19.899999999999999</c:v>
                </c:pt>
                <c:pt idx="959">
                  <c:v>19.96</c:v>
                </c:pt>
                <c:pt idx="960">
                  <c:v>19.98</c:v>
                </c:pt>
                <c:pt idx="961">
                  <c:v>19.96</c:v>
                </c:pt>
                <c:pt idx="962">
                  <c:v>19.600000000000001</c:v>
                </c:pt>
                <c:pt idx="963">
                  <c:v>19.5</c:v>
                </c:pt>
                <c:pt idx="964">
                  <c:v>19.61</c:v>
                </c:pt>
                <c:pt idx="965">
                  <c:v>19.62</c:v>
                </c:pt>
                <c:pt idx="966">
                  <c:v>19.3</c:v>
                </c:pt>
                <c:pt idx="967">
                  <c:v>19.239999999999998</c:v>
                </c:pt>
                <c:pt idx="968">
                  <c:v>19.239999999999998</c:v>
                </c:pt>
                <c:pt idx="969">
                  <c:v>19.37</c:v>
                </c:pt>
                <c:pt idx="970">
                  <c:v>19.420000000000002</c:v>
                </c:pt>
                <c:pt idx="971">
                  <c:v>19.36</c:v>
                </c:pt>
                <c:pt idx="972">
                  <c:v>19.36</c:v>
                </c:pt>
                <c:pt idx="973">
                  <c:v>19.239999999999998</c:v>
                </c:pt>
                <c:pt idx="974">
                  <c:v>19.3</c:v>
                </c:pt>
                <c:pt idx="975">
                  <c:v>19.54</c:v>
                </c:pt>
                <c:pt idx="976">
                  <c:v>19.55</c:v>
                </c:pt>
                <c:pt idx="977">
                  <c:v>19.54</c:v>
                </c:pt>
                <c:pt idx="978">
                  <c:v>19.420000000000002</c:v>
                </c:pt>
                <c:pt idx="979">
                  <c:v>19.53</c:v>
                </c:pt>
                <c:pt idx="980">
                  <c:v>19.7</c:v>
                </c:pt>
                <c:pt idx="981">
                  <c:v>19.96</c:v>
                </c:pt>
                <c:pt idx="982">
                  <c:v>20.100000000000001</c:v>
                </c:pt>
                <c:pt idx="983">
                  <c:v>20.14</c:v>
                </c:pt>
                <c:pt idx="984">
                  <c:v>20.02</c:v>
                </c:pt>
                <c:pt idx="985">
                  <c:v>19.71</c:v>
                </c:pt>
                <c:pt idx="986">
                  <c:v>19.52</c:v>
                </c:pt>
                <c:pt idx="987">
                  <c:v>19.48</c:v>
                </c:pt>
                <c:pt idx="988">
                  <c:v>19.649999999999999</c:v>
                </c:pt>
                <c:pt idx="989">
                  <c:v>19.79</c:v>
                </c:pt>
                <c:pt idx="990">
                  <c:v>19.98</c:v>
                </c:pt>
                <c:pt idx="991">
                  <c:v>20.18</c:v>
                </c:pt>
                <c:pt idx="992">
                  <c:v>20.18</c:v>
                </c:pt>
                <c:pt idx="993">
                  <c:v>20.03</c:v>
                </c:pt>
                <c:pt idx="994">
                  <c:v>20.079999999999998</c:v>
                </c:pt>
                <c:pt idx="995">
                  <c:v>20.12</c:v>
                </c:pt>
                <c:pt idx="996">
                  <c:v>20.260000000000002</c:v>
                </c:pt>
                <c:pt idx="997">
                  <c:v>20.41</c:v>
                </c:pt>
                <c:pt idx="998">
                  <c:v>20.56</c:v>
                </c:pt>
                <c:pt idx="999">
                  <c:v>20.76</c:v>
                </c:pt>
                <c:pt idx="1000">
                  <c:v>20.96</c:v>
                </c:pt>
                <c:pt idx="1001">
                  <c:v>20.87</c:v>
                </c:pt>
                <c:pt idx="1002">
                  <c:v>20.58</c:v>
                </c:pt>
                <c:pt idx="1003">
                  <c:v>20.47</c:v>
                </c:pt>
                <c:pt idx="1004">
                  <c:v>20.5</c:v>
                </c:pt>
                <c:pt idx="1005">
                  <c:v>20.59</c:v>
                </c:pt>
                <c:pt idx="1006">
                  <c:v>20.48</c:v>
                </c:pt>
                <c:pt idx="1007">
                  <c:v>20.420000000000002</c:v>
                </c:pt>
                <c:pt idx="1008">
                  <c:v>20.55</c:v>
                </c:pt>
                <c:pt idx="1009">
                  <c:v>20.83</c:v>
                </c:pt>
                <c:pt idx="1010">
                  <c:v>21.12</c:v>
                </c:pt>
                <c:pt idx="1011">
                  <c:v>21.25</c:v>
                </c:pt>
                <c:pt idx="1012">
                  <c:v>21.09</c:v>
                </c:pt>
                <c:pt idx="1013">
                  <c:v>21.05</c:v>
                </c:pt>
                <c:pt idx="1014">
                  <c:v>21.1</c:v>
                </c:pt>
                <c:pt idx="1015">
                  <c:v>21.14</c:v>
                </c:pt>
                <c:pt idx="1016">
                  <c:v>21.26</c:v>
                </c:pt>
                <c:pt idx="1017">
                  <c:v>21.14</c:v>
                </c:pt>
                <c:pt idx="1018">
                  <c:v>21.11</c:v>
                </c:pt>
                <c:pt idx="1019">
                  <c:v>21.06</c:v>
                </c:pt>
                <c:pt idx="1020">
                  <c:v>21.07</c:v>
                </c:pt>
                <c:pt idx="1021">
                  <c:v>21.26</c:v>
                </c:pt>
                <c:pt idx="1022">
                  <c:v>21.4</c:v>
                </c:pt>
                <c:pt idx="1023">
                  <c:v>21.36</c:v>
                </c:pt>
                <c:pt idx="1024">
                  <c:v>21.33</c:v>
                </c:pt>
                <c:pt idx="1025">
                  <c:v>21.27</c:v>
                </c:pt>
                <c:pt idx="1026">
                  <c:v>21.34</c:v>
                </c:pt>
                <c:pt idx="1027">
                  <c:v>21.42</c:v>
                </c:pt>
                <c:pt idx="1028">
                  <c:v>21.46</c:v>
                </c:pt>
                <c:pt idx="1029">
                  <c:v>21.34</c:v>
                </c:pt>
                <c:pt idx="1030">
                  <c:v>21.03</c:v>
                </c:pt>
                <c:pt idx="1031">
                  <c:v>20.67</c:v>
                </c:pt>
                <c:pt idx="1032">
                  <c:v>20.38</c:v>
                </c:pt>
                <c:pt idx="1033">
                  <c:v>20.309999999999999</c:v>
                </c:pt>
                <c:pt idx="1034">
                  <c:v>20.420000000000002</c:v>
                </c:pt>
                <c:pt idx="1035">
                  <c:v>20.54</c:v>
                </c:pt>
                <c:pt idx="1036">
                  <c:v>20.65</c:v>
                </c:pt>
                <c:pt idx="1037">
                  <c:v>20.7</c:v>
                </c:pt>
                <c:pt idx="1038">
                  <c:v>20.55</c:v>
                </c:pt>
                <c:pt idx="1039">
                  <c:v>20.51</c:v>
                </c:pt>
                <c:pt idx="1040">
                  <c:v>20.41</c:v>
                </c:pt>
                <c:pt idx="1041">
                  <c:v>19.95</c:v>
                </c:pt>
                <c:pt idx="1042">
                  <c:v>19.84</c:v>
                </c:pt>
                <c:pt idx="1043">
                  <c:v>19.97</c:v>
                </c:pt>
                <c:pt idx="1044">
                  <c:v>20</c:v>
                </c:pt>
                <c:pt idx="1045">
                  <c:v>20.16</c:v>
                </c:pt>
                <c:pt idx="1046">
                  <c:v>20.3</c:v>
                </c:pt>
                <c:pt idx="1047">
                  <c:v>20.309999999999999</c:v>
                </c:pt>
                <c:pt idx="1048">
                  <c:v>20.350000000000001</c:v>
                </c:pt>
                <c:pt idx="1049">
                  <c:v>20.53</c:v>
                </c:pt>
                <c:pt idx="1050">
                  <c:v>20.7</c:v>
                </c:pt>
                <c:pt idx="1051">
                  <c:v>20.74</c:v>
                </c:pt>
                <c:pt idx="1052">
                  <c:v>20.75</c:v>
                </c:pt>
                <c:pt idx="1053">
                  <c:v>20.72</c:v>
                </c:pt>
                <c:pt idx="1054">
                  <c:v>20.58</c:v>
                </c:pt>
                <c:pt idx="1055">
                  <c:v>20.3</c:v>
                </c:pt>
                <c:pt idx="1056">
                  <c:v>20.23</c:v>
                </c:pt>
                <c:pt idx="1057">
                  <c:v>19.989999999999998</c:v>
                </c:pt>
                <c:pt idx="1058">
                  <c:v>19.68</c:v>
                </c:pt>
                <c:pt idx="1059">
                  <c:v>19.940000000000001</c:v>
                </c:pt>
                <c:pt idx="1060">
                  <c:v>19.91</c:v>
                </c:pt>
                <c:pt idx="1061">
                  <c:v>20</c:v>
                </c:pt>
                <c:pt idx="1062">
                  <c:v>20.18</c:v>
                </c:pt>
                <c:pt idx="1063">
                  <c:v>20.420000000000002</c:v>
                </c:pt>
                <c:pt idx="1064">
                  <c:v>20.55</c:v>
                </c:pt>
                <c:pt idx="1065">
                  <c:v>20.52</c:v>
                </c:pt>
                <c:pt idx="1066">
                  <c:v>20.16</c:v>
                </c:pt>
                <c:pt idx="1067">
                  <c:v>19.91</c:v>
                </c:pt>
                <c:pt idx="1068">
                  <c:v>19.809999999999999</c:v>
                </c:pt>
                <c:pt idx="1069">
                  <c:v>19.77</c:v>
                </c:pt>
                <c:pt idx="1070">
                  <c:v>19.84</c:v>
                </c:pt>
                <c:pt idx="1071">
                  <c:v>19.88</c:v>
                </c:pt>
                <c:pt idx="1072">
                  <c:v>19.920000000000002</c:v>
                </c:pt>
                <c:pt idx="1073">
                  <c:v>19.829999999999998</c:v>
                </c:pt>
                <c:pt idx="1074">
                  <c:v>19.84</c:v>
                </c:pt>
                <c:pt idx="1075">
                  <c:v>19.82</c:v>
                </c:pt>
                <c:pt idx="1076">
                  <c:v>19.88</c:v>
                </c:pt>
                <c:pt idx="1077">
                  <c:v>19.98</c:v>
                </c:pt>
                <c:pt idx="1078">
                  <c:v>20</c:v>
                </c:pt>
                <c:pt idx="1079">
                  <c:v>19.920000000000002</c:v>
                </c:pt>
                <c:pt idx="1080">
                  <c:v>19.989999999999998</c:v>
                </c:pt>
                <c:pt idx="1081">
                  <c:v>20.100000000000001</c:v>
                </c:pt>
                <c:pt idx="1082">
                  <c:v>20.09</c:v>
                </c:pt>
                <c:pt idx="1083">
                  <c:v>20.07</c:v>
                </c:pt>
                <c:pt idx="1084">
                  <c:v>20.079999999999998</c:v>
                </c:pt>
                <c:pt idx="1085">
                  <c:v>20.09</c:v>
                </c:pt>
                <c:pt idx="1086">
                  <c:v>20.04</c:v>
                </c:pt>
                <c:pt idx="1087">
                  <c:v>19.920000000000002</c:v>
                </c:pt>
                <c:pt idx="1088">
                  <c:v>20</c:v>
                </c:pt>
                <c:pt idx="1089">
                  <c:v>20.18</c:v>
                </c:pt>
                <c:pt idx="1090">
                  <c:v>20.29</c:v>
                </c:pt>
                <c:pt idx="1091">
                  <c:v>20.45</c:v>
                </c:pt>
                <c:pt idx="1092">
                  <c:v>20.41</c:v>
                </c:pt>
                <c:pt idx="1093">
                  <c:v>20.3</c:v>
                </c:pt>
                <c:pt idx="1094">
                  <c:v>20.3</c:v>
                </c:pt>
                <c:pt idx="1095">
                  <c:v>20.37</c:v>
                </c:pt>
                <c:pt idx="1096">
                  <c:v>20.43</c:v>
                </c:pt>
                <c:pt idx="1097">
                  <c:v>20.440000000000001</c:v>
                </c:pt>
                <c:pt idx="1098">
                  <c:v>20.56</c:v>
                </c:pt>
                <c:pt idx="1099">
                  <c:v>20.51</c:v>
                </c:pt>
                <c:pt idx="1100">
                  <c:v>20.48</c:v>
                </c:pt>
                <c:pt idx="1101">
                  <c:v>20.51</c:v>
                </c:pt>
                <c:pt idx="1102">
                  <c:v>20.48</c:v>
                </c:pt>
                <c:pt idx="1103">
                  <c:v>20.5</c:v>
                </c:pt>
                <c:pt idx="1104">
                  <c:v>20.45</c:v>
                </c:pt>
                <c:pt idx="1105">
                  <c:v>20.13</c:v>
                </c:pt>
                <c:pt idx="1106">
                  <c:v>20</c:v>
                </c:pt>
                <c:pt idx="1107">
                  <c:v>20</c:v>
                </c:pt>
                <c:pt idx="1108">
                  <c:v>19.93</c:v>
                </c:pt>
                <c:pt idx="1109">
                  <c:v>20.010000000000002</c:v>
                </c:pt>
                <c:pt idx="1110">
                  <c:v>20.059999999999999</c:v>
                </c:pt>
                <c:pt idx="1111">
                  <c:v>20.260000000000002</c:v>
                </c:pt>
                <c:pt idx="1112">
                  <c:v>20.49</c:v>
                </c:pt>
                <c:pt idx="1113">
                  <c:v>20.49</c:v>
                </c:pt>
                <c:pt idx="1114">
                  <c:v>20.39</c:v>
                </c:pt>
                <c:pt idx="1115">
                  <c:v>20.12</c:v>
                </c:pt>
                <c:pt idx="1116">
                  <c:v>19.850000000000001</c:v>
                </c:pt>
                <c:pt idx="1117">
                  <c:v>19.88</c:v>
                </c:pt>
                <c:pt idx="1118">
                  <c:v>20</c:v>
                </c:pt>
                <c:pt idx="1119">
                  <c:v>20.149999999999999</c:v>
                </c:pt>
                <c:pt idx="1120">
                  <c:v>20.16</c:v>
                </c:pt>
                <c:pt idx="1121">
                  <c:v>20.28</c:v>
                </c:pt>
                <c:pt idx="1122">
                  <c:v>20.28</c:v>
                </c:pt>
                <c:pt idx="1123">
                  <c:v>20.260000000000002</c:v>
                </c:pt>
                <c:pt idx="1124">
                  <c:v>20.239999999999998</c:v>
                </c:pt>
                <c:pt idx="1125">
                  <c:v>20.32</c:v>
                </c:pt>
                <c:pt idx="1126">
                  <c:v>20.62</c:v>
                </c:pt>
                <c:pt idx="1127">
                  <c:v>20.6</c:v>
                </c:pt>
                <c:pt idx="1128">
                  <c:v>20.55</c:v>
                </c:pt>
                <c:pt idx="1129">
                  <c:v>20.39</c:v>
                </c:pt>
                <c:pt idx="1130">
                  <c:v>20.440000000000001</c:v>
                </c:pt>
                <c:pt idx="1131">
                  <c:v>20.420000000000002</c:v>
                </c:pt>
                <c:pt idx="1132">
                  <c:v>20.239999999999998</c:v>
                </c:pt>
                <c:pt idx="1133">
                  <c:v>20.260000000000002</c:v>
                </c:pt>
                <c:pt idx="1134">
                  <c:v>20.25</c:v>
                </c:pt>
                <c:pt idx="1135">
                  <c:v>20.18</c:v>
                </c:pt>
                <c:pt idx="1136">
                  <c:v>19.82</c:v>
                </c:pt>
                <c:pt idx="1137">
                  <c:v>19.79</c:v>
                </c:pt>
                <c:pt idx="1138">
                  <c:v>19.850000000000001</c:v>
                </c:pt>
                <c:pt idx="1139">
                  <c:v>19.78</c:v>
                </c:pt>
                <c:pt idx="1140">
                  <c:v>19.8</c:v>
                </c:pt>
                <c:pt idx="1141">
                  <c:v>19.920000000000002</c:v>
                </c:pt>
                <c:pt idx="1142">
                  <c:v>20.2</c:v>
                </c:pt>
                <c:pt idx="1143">
                  <c:v>20.350000000000001</c:v>
                </c:pt>
                <c:pt idx="1144">
                  <c:v>20.39</c:v>
                </c:pt>
                <c:pt idx="1145">
                  <c:v>20.420000000000002</c:v>
                </c:pt>
                <c:pt idx="1146">
                  <c:v>20.18</c:v>
                </c:pt>
                <c:pt idx="1147">
                  <c:v>19.93</c:v>
                </c:pt>
                <c:pt idx="1148">
                  <c:v>19.89</c:v>
                </c:pt>
                <c:pt idx="1149">
                  <c:v>19.98</c:v>
                </c:pt>
                <c:pt idx="1150">
                  <c:v>20.22</c:v>
                </c:pt>
                <c:pt idx="1151">
                  <c:v>20.2</c:v>
                </c:pt>
                <c:pt idx="1152">
                  <c:v>20.28</c:v>
                </c:pt>
                <c:pt idx="1153">
                  <c:v>20.22</c:v>
                </c:pt>
                <c:pt idx="1154">
                  <c:v>20.329999999999998</c:v>
                </c:pt>
                <c:pt idx="1155">
                  <c:v>20.38</c:v>
                </c:pt>
                <c:pt idx="1156">
                  <c:v>20.38</c:v>
                </c:pt>
                <c:pt idx="1157">
                  <c:v>20.51</c:v>
                </c:pt>
                <c:pt idx="1158">
                  <c:v>20.69</c:v>
                </c:pt>
                <c:pt idx="1159">
                  <c:v>20.8</c:v>
                </c:pt>
                <c:pt idx="1160">
                  <c:v>20.74</c:v>
                </c:pt>
                <c:pt idx="1161">
                  <c:v>20.329999999999998</c:v>
                </c:pt>
                <c:pt idx="1162">
                  <c:v>20.11</c:v>
                </c:pt>
                <c:pt idx="1163">
                  <c:v>20.02</c:v>
                </c:pt>
                <c:pt idx="1164">
                  <c:v>20.05</c:v>
                </c:pt>
                <c:pt idx="1165">
                  <c:v>20.14</c:v>
                </c:pt>
                <c:pt idx="1166">
                  <c:v>20.2</c:v>
                </c:pt>
                <c:pt idx="1167">
                  <c:v>20.190000000000001</c:v>
                </c:pt>
                <c:pt idx="1168">
                  <c:v>20.07</c:v>
                </c:pt>
                <c:pt idx="1169">
                  <c:v>20.239999999999998</c:v>
                </c:pt>
                <c:pt idx="1170">
                  <c:v>20.37</c:v>
                </c:pt>
                <c:pt idx="1171">
                  <c:v>20.61</c:v>
                </c:pt>
                <c:pt idx="1172">
                  <c:v>20.48</c:v>
                </c:pt>
                <c:pt idx="1173">
                  <c:v>20.149999999999999</c:v>
                </c:pt>
                <c:pt idx="1174">
                  <c:v>19.96</c:v>
                </c:pt>
                <c:pt idx="1175">
                  <c:v>19.66</c:v>
                </c:pt>
                <c:pt idx="1176">
                  <c:v>19.670000000000002</c:v>
                </c:pt>
                <c:pt idx="1177">
                  <c:v>19.649999999999999</c:v>
                </c:pt>
                <c:pt idx="1178">
                  <c:v>19.91</c:v>
                </c:pt>
                <c:pt idx="1179">
                  <c:v>20.010000000000002</c:v>
                </c:pt>
                <c:pt idx="1180">
                  <c:v>20.16</c:v>
                </c:pt>
                <c:pt idx="1181">
                  <c:v>20.32</c:v>
                </c:pt>
                <c:pt idx="1182">
                  <c:v>20.46</c:v>
                </c:pt>
                <c:pt idx="1183">
                  <c:v>20.62</c:v>
                </c:pt>
                <c:pt idx="1184">
                  <c:v>20.92</c:v>
                </c:pt>
                <c:pt idx="1185">
                  <c:v>21.18</c:v>
                </c:pt>
                <c:pt idx="1186">
                  <c:v>21.45</c:v>
                </c:pt>
                <c:pt idx="1187">
                  <c:v>21.68</c:v>
                </c:pt>
                <c:pt idx="1188">
                  <c:v>21.48</c:v>
                </c:pt>
                <c:pt idx="1189">
                  <c:v>20.7</c:v>
                </c:pt>
                <c:pt idx="1190">
                  <c:v>19.97</c:v>
                </c:pt>
                <c:pt idx="1191">
                  <c:v>20.61</c:v>
                </c:pt>
                <c:pt idx="1192">
                  <c:v>21.28</c:v>
                </c:pt>
                <c:pt idx="1193">
                  <c:v>21.74</c:v>
                </c:pt>
                <c:pt idx="1194">
                  <c:v>21.71</c:v>
                </c:pt>
                <c:pt idx="1195">
                  <c:v>21.79</c:v>
                </c:pt>
                <c:pt idx="1196">
                  <c:v>21.59</c:v>
                </c:pt>
                <c:pt idx="1197">
                  <c:v>21.81</c:v>
                </c:pt>
                <c:pt idx="1198">
                  <c:v>21.88</c:v>
                </c:pt>
                <c:pt idx="1199">
                  <c:v>21.6</c:v>
                </c:pt>
                <c:pt idx="1200">
                  <c:v>21.96</c:v>
                </c:pt>
                <c:pt idx="1201">
                  <c:v>22.22</c:v>
                </c:pt>
                <c:pt idx="1202">
                  <c:v>21.87</c:v>
                </c:pt>
                <c:pt idx="1203">
                  <c:v>21.56</c:v>
                </c:pt>
                <c:pt idx="1204">
                  <c:v>21.46</c:v>
                </c:pt>
                <c:pt idx="1205">
                  <c:v>21.2</c:v>
                </c:pt>
                <c:pt idx="1206">
                  <c:v>21.33</c:v>
                </c:pt>
                <c:pt idx="1207">
                  <c:v>21.77</c:v>
                </c:pt>
                <c:pt idx="1208">
                  <c:v>22.24</c:v>
                </c:pt>
                <c:pt idx="1209">
                  <c:v>22.43</c:v>
                </c:pt>
                <c:pt idx="1210">
                  <c:v>22.33</c:v>
                </c:pt>
                <c:pt idx="1211">
                  <c:v>22.22</c:v>
                </c:pt>
                <c:pt idx="1212">
                  <c:v>22.32</c:v>
                </c:pt>
                <c:pt idx="1213">
                  <c:v>22.36</c:v>
                </c:pt>
                <c:pt idx="1214">
                  <c:v>22.3</c:v>
                </c:pt>
                <c:pt idx="1215">
                  <c:v>22.64</c:v>
                </c:pt>
                <c:pt idx="1216">
                  <c:v>22.83</c:v>
                </c:pt>
                <c:pt idx="1217">
                  <c:v>22.94</c:v>
                </c:pt>
                <c:pt idx="1218">
                  <c:v>22.98</c:v>
                </c:pt>
                <c:pt idx="1219">
                  <c:v>22.76</c:v>
                </c:pt>
                <c:pt idx="1220">
                  <c:v>22.56</c:v>
                </c:pt>
                <c:pt idx="1221">
                  <c:v>22.24</c:v>
                </c:pt>
                <c:pt idx="1222">
                  <c:v>22.26</c:v>
                </c:pt>
                <c:pt idx="1223">
                  <c:v>22.42</c:v>
                </c:pt>
                <c:pt idx="1224">
                  <c:v>22.52</c:v>
                </c:pt>
                <c:pt idx="1225">
                  <c:v>22.52</c:v>
                </c:pt>
                <c:pt idx="1226">
                  <c:v>22.49</c:v>
                </c:pt>
                <c:pt idx="1227">
                  <c:v>22.7</c:v>
                </c:pt>
                <c:pt idx="1228">
                  <c:v>23.13</c:v>
                </c:pt>
                <c:pt idx="1229">
                  <c:v>23.44</c:v>
                </c:pt>
                <c:pt idx="1230">
                  <c:v>23.52</c:v>
                </c:pt>
                <c:pt idx="1231">
                  <c:v>23.58</c:v>
                </c:pt>
                <c:pt idx="1232">
                  <c:v>23.52</c:v>
                </c:pt>
                <c:pt idx="1233">
                  <c:v>23.61</c:v>
                </c:pt>
                <c:pt idx="1234">
                  <c:v>23.71</c:v>
                </c:pt>
                <c:pt idx="1235">
                  <c:v>23.59</c:v>
                </c:pt>
                <c:pt idx="1236">
                  <c:v>23.6</c:v>
                </c:pt>
                <c:pt idx="1237">
                  <c:v>23.51</c:v>
                </c:pt>
                <c:pt idx="1238">
                  <c:v>23.41</c:v>
                </c:pt>
                <c:pt idx="1239">
                  <c:v>22.99</c:v>
                </c:pt>
                <c:pt idx="1240">
                  <c:v>22.72</c:v>
                </c:pt>
                <c:pt idx="1241">
                  <c:v>22.56</c:v>
                </c:pt>
                <c:pt idx="1242">
                  <c:v>22.4</c:v>
                </c:pt>
                <c:pt idx="1243">
                  <c:v>22.63</c:v>
                </c:pt>
                <c:pt idx="1244">
                  <c:v>22.63</c:v>
                </c:pt>
                <c:pt idx="1245">
                  <c:v>22.72</c:v>
                </c:pt>
                <c:pt idx="1246">
                  <c:v>23.03</c:v>
                </c:pt>
                <c:pt idx="1247">
                  <c:v>23.24</c:v>
                </c:pt>
                <c:pt idx="1248">
                  <c:v>23.66</c:v>
                </c:pt>
                <c:pt idx="1249">
                  <c:v>23.58</c:v>
                </c:pt>
                <c:pt idx="1250">
                  <c:v>23.66</c:v>
                </c:pt>
                <c:pt idx="1251">
                  <c:v>23.78</c:v>
                </c:pt>
                <c:pt idx="1252">
                  <c:v>23.95</c:v>
                </c:pt>
                <c:pt idx="1253">
                  <c:v>24.03</c:v>
                </c:pt>
                <c:pt idx="1254">
                  <c:v>23.97</c:v>
                </c:pt>
                <c:pt idx="1255">
                  <c:v>23.7</c:v>
                </c:pt>
                <c:pt idx="1256">
                  <c:v>23.72</c:v>
                </c:pt>
                <c:pt idx="1257">
                  <c:v>24.34</c:v>
                </c:pt>
                <c:pt idx="1258">
                  <c:v>24.6</c:v>
                </c:pt>
                <c:pt idx="1259">
                  <c:v>24.54</c:v>
                </c:pt>
                <c:pt idx="1260">
                  <c:v>24.16</c:v>
                </c:pt>
                <c:pt idx="1261">
                  <c:v>24.13</c:v>
                </c:pt>
                <c:pt idx="1262">
                  <c:v>23.82</c:v>
                </c:pt>
                <c:pt idx="1263">
                  <c:v>23.61</c:v>
                </c:pt>
                <c:pt idx="1264">
                  <c:v>23.28</c:v>
                </c:pt>
                <c:pt idx="1265">
                  <c:v>23.28</c:v>
                </c:pt>
                <c:pt idx="1266">
                  <c:v>23.39</c:v>
                </c:pt>
                <c:pt idx="1267">
                  <c:v>23.09</c:v>
                </c:pt>
                <c:pt idx="1268">
                  <c:v>23.38</c:v>
                </c:pt>
                <c:pt idx="1269">
                  <c:v>23.64</c:v>
                </c:pt>
                <c:pt idx="1270">
                  <c:v>23.38</c:v>
                </c:pt>
                <c:pt idx="1271">
                  <c:v>23.38</c:v>
                </c:pt>
                <c:pt idx="1272">
                  <c:v>23.38</c:v>
                </c:pt>
                <c:pt idx="1273">
                  <c:v>23.1</c:v>
                </c:pt>
                <c:pt idx="1274">
                  <c:v>22.81</c:v>
                </c:pt>
                <c:pt idx="1275">
                  <c:v>23.21</c:v>
                </c:pt>
                <c:pt idx="1276">
                  <c:v>23.28</c:v>
                </c:pt>
                <c:pt idx="1277">
                  <c:v>23.58</c:v>
                </c:pt>
                <c:pt idx="1278">
                  <c:v>23.65</c:v>
                </c:pt>
                <c:pt idx="1279">
                  <c:v>23.8</c:v>
                </c:pt>
                <c:pt idx="1280">
                  <c:v>23.78</c:v>
                </c:pt>
                <c:pt idx="1281">
                  <c:v>23.78</c:v>
                </c:pt>
                <c:pt idx="1282">
                  <c:v>23.68</c:v>
                </c:pt>
                <c:pt idx="1283">
                  <c:v>23.32</c:v>
                </c:pt>
                <c:pt idx="1284">
                  <c:v>22.85</c:v>
                </c:pt>
                <c:pt idx="1285">
                  <c:v>22.82</c:v>
                </c:pt>
                <c:pt idx="1286">
                  <c:v>22.64</c:v>
                </c:pt>
                <c:pt idx="1287">
                  <c:v>22.12</c:v>
                </c:pt>
                <c:pt idx="1288">
                  <c:v>21.91</c:v>
                </c:pt>
                <c:pt idx="1289">
                  <c:v>21.7</c:v>
                </c:pt>
                <c:pt idx="1290">
                  <c:v>21.77</c:v>
                </c:pt>
                <c:pt idx="1291">
                  <c:v>22.25</c:v>
                </c:pt>
                <c:pt idx="1292">
                  <c:v>22.4</c:v>
                </c:pt>
                <c:pt idx="1293">
                  <c:v>22.48</c:v>
                </c:pt>
                <c:pt idx="1294">
                  <c:v>22.6</c:v>
                </c:pt>
                <c:pt idx="1295">
                  <c:v>22.84</c:v>
                </c:pt>
                <c:pt idx="1296">
                  <c:v>22.73</c:v>
                </c:pt>
                <c:pt idx="1297">
                  <c:v>22.18</c:v>
                </c:pt>
                <c:pt idx="1298">
                  <c:v>22.31</c:v>
                </c:pt>
                <c:pt idx="1299">
                  <c:v>22.66</c:v>
                </c:pt>
                <c:pt idx="1300">
                  <c:v>22.57</c:v>
                </c:pt>
                <c:pt idx="1301">
                  <c:v>22.02</c:v>
                </c:pt>
                <c:pt idx="1302">
                  <c:v>22.22</c:v>
                </c:pt>
                <c:pt idx="1303">
                  <c:v>21.6</c:v>
                </c:pt>
                <c:pt idx="1304">
                  <c:v>21.12</c:v>
                </c:pt>
                <c:pt idx="1305">
                  <c:v>20.77</c:v>
                </c:pt>
                <c:pt idx="1306">
                  <c:v>21.1</c:v>
                </c:pt>
                <c:pt idx="1307">
                  <c:v>21.63</c:v>
                </c:pt>
                <c:pt idx="1308">
                  <c:v>22.2</c:v>
                </c:pt>
                <c:pt idx="1309">
                  <c:v>22.61</c:v>
                </c:pt>
                <c:pt idx="1310">
                  <c:v>23.12</c:v>
                </c:pt>
                <c:pt idx="1311">
                  <c:v>22.99</c:v>
                </c:pt>
                <c:pt idx="1312">
                  <c:v>23.22</c:v>
                </c:pt>
                <c:pt idx="1313">
                  <c:v>23.38</c:v>
                </c:pt>
                <c:pt idx="1314">
                  <c:v>23.24</c:v>
                </c:pt>
                <c:pt idx="1315">
                  <c:v>22.64</c:v>
                </c:pt>
                <c:pt idx="1316">
                  <c:v>22.93</c:v>
                </c:pt>
                <c:pt idx="1317">
                  <c:v>23.3</c:v>
                </c:pt>
                <c:pt idx="1318">
                  <c:v>23.63</c:v>
                </c:pt>
                <c:pt idx="1319">
                  <c:v>23.36</c:v>
                </c:pt>
                <c:pt idx="1320">
                  <c:v>22.77</c:v>
                </c:pt>
                <c:pt idx="1321">
                  <c:v>22.82</c:v>
                </c:pt>
                <c:pt idx="1322">
                  <c:v>22.87</c:v>
                </c:pt>
                <c:pt idx="1323">
                  <c:v>23.2</c:v>
                </c:pt>
                <c:pt idx="1324">
                  <c:v>23.33</c:v>
                </c:pt>
                <c:pt idx="1325">
                  <c:v>23.8</c:v>
                </c:pt>
                <c:pt idx="1326">
                  <c:v>23.91</c:v>
                </c:pt>
                <c:pt idx="1327">
                  <c:v>23.84</c:v>
                </c:pt>
                <c:pt idx="1328">
                  <c:v>23.95</c:v>
                </c:pt>
                <c:pt idx="1329">
                  <c:v>23.62</c:v>
                </c:pt>
                <c:pt idx="1330">
                  <c:v>23.02</c:v>
                </c:pt>
                <c:pt idx="1331">
                  <c:v>22.96</c:v>
                </c:pt>
                <c:pt idx="1332">
                  <c:v>22.92</c:v>
                </c:pt>
                <c:pt idx="1333">
                  <c:v>22.87</c:v>
                </c:pt>
                <c:pt idx="1334">
                  <c:v>22.46</c:v>
                </c:pt>
                <c:pt idx="1335">
                  <c:v>22.51</c:v>
                </c:pt>
                <c:pt idx="1336">
                  <c:v>22.61</c:v>
                </c:pt>
                <c:pt idx="1337">
                  <c:v>22.66</c:v>
                </c:pt>
                <c:pt idx="1338">
                  <c:v>22.37</c:v>
                </c:pt>
                <c:pt idx="1339">
                  <c:v>22.7</c:v>
                </c:pt>
                <c:pt idx="1340">
                  <c:v>22.48</c:v>
                </c:pt>
                <c:pt idx="1341">
                  <c:v>22.43</c:v>
                </c:pt>
                <c:pt idx="1342">
                  <c:v>22.32</c:v>
                </c:pt>
                <c:pt idx="1343">
                  <c:v>22.11</c:v>
                </c:pt>
                <c:pt idx="1344">
                  <c:v>21.95</c:v>
                </c:pt>
                <c:pt idx="1345">
                  <c:v>22.16</c:v>
                </c:pt>
                <c:pt idx="1346">
                  <c:v>22.54</c:v>
                </c:pt>
                <c:pt idx="1347">
                  <c:v>21.86</c:v>
                </c:pt>
                <c:pt idx="1348">
                  <c:v>21.35</c:v>
                </c:pt>
                <c:pt idx="1349">
                  <c:v>21.25</c:v>
                </c:pt>
                <c:pt idx="1350">
                  <c:v>21.43</c:v>
                </c:pt>
                <c:pt idx="1351">
                  <c:v>21.2</c:v>
                </c:pt>
                <c:pt idx="1352">
                  <c:v>20.98</c:v>
                </c:pt>
                <c:pt idx="1353">
                  <c:v>21.07</c:v>
                </c:pt>
                <c:pt idx="1354">
                  <c:v>20.87</c:v>
                </c:pt>
                <c:pt idx="1355">
                  <c:v>20.75</c:v>
                </c:pt>
                <c:pt idx="1356">
                  <c:v>20.6</c:v>
                </c:pt>
                <c:pt idx="1357">
                  <c:v>21.09</c:v>
                </c:pt>
                <c:pt idx="1358">
                  <c:v>20.8</c:v>
                </c:pt>
                <c:pt idx="1359">
                  <c:v>20.62</c:v>
                </c:pt>
                <c:pt idx="1360">
                  <c:v>20.87</c:v>
                </c:pt>
                <c:pt idx="1361">
                  <c:v>21.3</c:v>
                </c:pt>
                <c:pt idx="1362">
                  <c:v>21.58</c:v>
                </c:pt>
                <c:pt idx="1363">
                  <c:v>21.65</c:v>
                </c:pt>
                <c:pt idx="1364">
                  <c:v>21.64</c:v>
                </c:pt>
                <c:pt idx="1365">
                  <c:v>21.54</c:v>
                </c:pt>
                <c:pt idx="1366">
                  <c:v>21.95</c:v>
                </c:pt>
                <c:pt idx="1367">
                  <c:v>22.36</c:v>
                </c:pt>
                <c:pt idx="1368">
                  <c:v>22.64</c:v>
                </c:pt>
                <c:pt idx="1369">
                  <c:v>22.68</c:v>
                </c:pt>
                <c:pt idx="1370">
                  <c:v>22.5</c:v>
                </c:pt>
                <c:pt idx="1371">
                  <c:v>22.51</c:v>
                </c:pt>
                <c:pt idx="1372">
                  <c:v>22.7</c:v>
                </c:pt>
                <c:pt idx="1373">
                  <c:v>22.87</c:v>
                </c:pt>
                <c:pt idx="1374">
                  <c:v>22.8</c:v>
                </c:pt>
                <c:pt idx="1375">
                  <c:v>22.76</c:v>
                </c:pt>
                <c:pt idx="1376">
                  <c:v>22.91</c:v>
                </c:pt>
                <c:pt idx="1377">
                  <c:v>22.29</c:v>
                </c:pt>
                <c:pt idx="1378">
                  <c:v>21.81</c:v>
                </c:pt>
                <c:pt idx="1379">
                  <c:v>22.12</c:v>
                </c:pt>
                <c:pt idx="1380">
                  <c:v>22.18</c:v>
                </c:pt>
                <c:pt idx="1381">
                  <c:v>22.28</c:v>
                </c:pt>
                <c:pt idx="1382">
                  <c:v>22.12</c:v>
                </c:pt>
                <c:pt idx="1383">
                  <c:v>22.42</c:v>
                </c:pt>
                <c:pt idx="1384">
                  <c:v>22.34</c:v>
                </c:pt>
                <c:pt idx="1385">
                  <c:v>22.08</c:v>
                </c:pt>
                <c:pt idx="1386">
                  <c:v>21.66</c:v>
                </c:pt>
                <c:pt idx="1387">
                  <c:v>21.21</c:v>
                </c:pt>
                <c:pt idx="1388">
                  <c:v>21.04</c:v>
                </c:pt>
                <c:pt idx="1389">
                  <c:v>21.46</c:v>
                </c:pt>
                <c:pt idx="1390">
                  <c:v>22.05</c:v>
                </c:pt>
                <c:pt idx="1391">
                  <c:v>22.46</c:v>
                </c:pt>
                <c:pt idx="1392">
                  <c:v>22.49</c:v>
                </c:pt>
                <c:pt idx="1393">
                  <c:v>22.76</c:v>
                </c:pt>
                <c:pt idx="1394">
                  <c:v>22.59</c:v>
                </c:pt>
                <c:pt idx="1395">
                  <c:v>22.39</c:v>
                </c:pt>
                <c:pt idx="1396">
                  <c:v>22.62</c:v>
                </c:pt>
                <c:pt idx="1397">
                  <c:v>22.83</c:v>
                </c:pt>
                <c:pt idx="1398">
                  <c:v>22.85</c:v>
                </c:pt>
                <c:pt idx="1399">
                  <c:v>22.66</c:v>
                </c:pt>
                <c:pt idx="1400">
                  <c:v>22.73</c:v>
                </c:pt>
                <c:pt idx="1401">
                  <c:v>22.7</c:v>
                </c:pt>
                <c:pt idx="1402">
                  <c:v>22.88</c:v>
                </c:pt>
                <c:pt idx="1403">
                  <c:v>22.59</c:v>
                </c:pt>
                <c:pt idx="1404">
                  <c:v>22.32</c:v>
                </c:pt>
                <c:pt idx="1405">
                  <c:v>22.66</c:v>
                </c:pt>
                <c:pt idx="1406">
                  <c:v>22.55</c:v>
                </c:pt>
                <c:pt idx="1407">
                  <c:v>22.88</c:v>
                </c:pt>
                <c:pt idx="1408">
                  <c:v>23.01</c:v>
                </c:pt>
                <c:pt idx="1409">
                  <c:v>23.1</c:v>
                </c:pt>
                <c:pt idx="1410">
                  <c:v>23.18</c:v>
                </c:pt>
                <c:pt idx="1411">
                  <c:v>22.61</c:v>
                </c:pt>
                <c:pt idx="1412">
                  <c:v>22.32</c:v>
                </c:pt>
                <c:pt idx="1413">
                  <c:v>22.08</c:v>
                </c:pt>
                <c:pt idx="1414">
                  <c:v>22.1</c:v>
                </c:pt>
                <c:pt idx="1415">
                  <c:v>22.65</c:v>
                </c:pt>
                <c:pt idx="1416">
                  <c:v>23.02</c:v>
                </c:pt>
                <c:pt idx="1417">
                  <c:v>23.43</c:v>
                </c:pt>
                <c:pt idx="1418">
                  <c:v>23.6</c:v>
                </c:pt>
                <c:pt idx="1419">
                  <c:v>23.33</c:v>
                </c:pt>
                <c:pt idx="1420">
                  <c:v>23.23</c:v>
                </c:pt>
                <c:pt idx="1421">
                  <c:v>23.32</c:v>
                </c:pt>
                <c:pt idx="1422">
                  <c:v>22.77</c:v>
                </c:pt>
                <c:pt idx="1423">
                  <c:v>22.98</c:v>
                </c:pt>
                <c:pt idx="1424">
                  <c:v>22.87</c:v>
                </c:pt>
                <c:pt idx="1425">
                  <c:v>22.63</c:v>
                </c:pt>
                <c:pt idx="1426">
                  <c:v>22.64</c:v>
                </c:pt>
                <c:pt idx="1427">
                  <c:v>22.03</c:v>
                </c:pt>
                <c:pt idx="1428">
                  <c:v>21.94</c:v>
                </c:pt>
                <c:pt idx="1429">
                  <c:v>21.86</c:v>
                </c:pt>
                <c:pt idx="1430">
                  <c:v>21.88</c:v>
                </c:pt>
                <c:pt idx="1431">
                  <c:v>22.38</c:v>
                </c:pt>
                <c:pt idx="1432">
                  <c:v>22.67</c:v>
                </c:pt>
                <c:pt idx="1433">
                  <c:v>23.13</c:v>
                </c:pt>
                <c:pt idx="1434">
                  <c:v>22.85</c:v>
                </c:pt>
                <c:pt idx="1435">
                  <c:v>23.14</c:v>
                </c:pt>
                <c:pt idx="1436">
                  <c:v>23.37</c:v>
                </c:pt>
                <c:pt idx="1437">
                  <c:v>23.42</c:v>
                </c:pt>
                <c:pt idx="1438">
                  <c:v>22.94</c:v>
                </c:pt>
                <c:pt idx="1439">
                  <c:v>22.9</c:v>
                </c:pt>
                <c:pt idx="1440">
                  <c:v>23.03</c:v>
                </c:pt>
                <c:pt idx="1441">
                  <c:v>23.12</c:v>
                </c:pt>
                <c:pt idx="1442">
                  <c:v>22.58</c:v>
                </c:pt>
                <c:pt idx="1443">
                  <c:v>22.42</c:v>
                </c:pt>
                <c:pt idx="1444">
                  <c:v>22.15</c:v>
                </c:pt>
                <c:pt idx="1445">
                  <c:v>22.2</c:v>
                </c:pt>
                <c:pt idx="1446">
                  <c:v>21.79</c:v>
                </c:pt>
                <c:pt idx="1447">
                  <c:v>21.86</c:v>
                </c:pt>
                <c:pt idx="1448">
                  <c:v>21.82</c:v>
                </c:pt>
                <c:pt idx="1449">
                  <c:v>22.02</c:v>
                </c:pt>
                <c:pt idx="1450">
                  <c:v>21.8</c:v>
                </c:pt>
                <c:pt idx="1451">
                  <c:v>22.11</c:v>
                </c:pt>
                <c:pt idx="1452">
                  <c:v>22.1</c:v>
                </c:pt>
                <c:pt idx="1453">
                  <c:v>21.94</c:v>
                </c:pt>
                <c:pt idx="1454">
                  <c:v>22.1</c:v>
                </c:pt>
                <c:pt idx="1455">
                  <c:v>22.29</c:v>
                </c:pt>
                <c:pt idx="1456">
                  <c:v>22.58</c:v>
                </c:pt>
                <c:pt idx="1457">
                  <c:v>22.1</c:v>
                </c:pt>
                <c:pt idx="1458">
                  <c:v>22.25</c:v>
                </c:pt>
                <c:pt idx="1459">
                  <c:v>21.28</c:v>
                </c:pt>
                <c:pt idx="1460">
                  <c:v>20.67</c:v>
                </c:pt>
                <c:pt idx="1461">
                  <c:v>20.99</c:v>
                </c:pt>
                <c:pt idx="1462">
                  <c:v>21.29</c:v>
                </c:pt>
                <c:pt idx="1463">
                  <c:v>20.9</c:v>
                </c:pt>
                <c:pt idx="1464">
                  <c:v>20.47</c:v>
                </c:pt>
                <c:pt idx="1465">
                  <c:v>19.84</c:v>
                </c:pt>
                <c:pt idx="1466">
                  <c:v>20.260000000000002</c:v>
                </c:pt>
                <c:pt idx="1467">
                  <c:v>20.64</c:v>
                </c:pt>
                <c:pt idx="1468">
                  <c:v>20.98</c:v>
                </c:pt>
                <c:pt idx="1469">
                  <c:v>21.22</c:v>
                </c:pt>
                <c:pt idx="1470">
                  <c:v>21.62</c:v>
                </c:pt>
                <c:pt idx="1471">
                  <c:v>21.67</c:v>
                </c:pt>
                <c:pt idx="1472">
                  <c:v>21.94</c:v>
                </c:pt>
                <c:pt idx="1473">
                  <c:v>22.24</c:v>
                </c:pt>
                <c:pt idx="1474">
                  <c:v>22.58</c:v>
                </c:pt>
                <c:pt idx="1475">
                  <c:v>22.75</c:v>
                </c:pt>
                <c:pt idx="1476">
                  <c:v>22.48</c:v>
                </c:pt>
                <c:pt idx="1477">
                  <c:v>21.18</c:v>
                </c:pt>
                <c:pt idx="1478">
                  <c:v>20</c:v>
                </c:pt>
                <c:pt idx="1479">
                  <c:v>20.51</c:v>
                </c:pt>
                <c:pt idx="1480">
                  <c:v>21.23</c:v>
                </c:pt>
                <c:pt idx="1481">
                  <c:v>21.43</c:v>
                </c:pt>
                <c:pt idx="1482">
                  <c:v>21.39</c:v>
                </c:pt>
                <c:pt idx="1483">
                  <c:v>21.39</c:v>
                </c:pt>
                <c:pt idx="1484">
                  <c:v>21.72</c:v>
                </c:pt>
                <c:pt idx="1485">
                  <c:v>21.87</c:v>
                </c:pt>
                <c:pt idx="1486">
                  <c:v>21.73</c:v>
                </c:pt>
                <c:pt idx="1487">
                  <c:v>21.69</c:v>
                </c:pt>
                <c:pt idx="1488">
                  <c:v>21.98</c:v>
                </c:pt>
                <c:pt idx="1489">
                  <c:v>21.9</c:v>
                </c:pt>
                <c:pt idx="1490">
                  <c:v>21.58</c:v>
                </c:pt>
                <c:pt idx="1491">
                  <c:v>21.45</c:v>
                </c:pt>
                <c:pt idx="1492">
                  <c:v>21.41</c:v>
                </c:pt>
                <c:pt idx="1493">
                  <c:v>21.42</c:v>
                </c:pt>
                <c:pt idx="1494">
                  <c:v>21.51</c:v>
                </c:pt>
                <c:pt idx="1495">
                  <c:v>21.71</c:v>
                </c:pt>
                <c:pt idx="1496">
                  <c:v>21.66</c:v>
                </c:pt>
                <c:pt idx="1497">
                  <c:v>21.68</c:v>
                </c:pt>
                <c:pt idx="1498">
                  <c:v>22.02</c:v>
                </c:pt>
                <c:pt idx="1499">
                  <c:v>22.62</c:v>
                </c:pt>
                <c:pt idx="1500">
                  <c:v>22.76</c:v>
                </c:pt>
                <c:pt idx="1501">
                  <c:v>22.98</c:v>
                </c:pt>
                <c:pt idx="1502">
                  <c:v>23.09</c:v>
                </c:pt>
                <c:pt idx="1503">
                  <c:v>23.3</c:v>
                </c:pt>
                <c:pt idx="1504">
                  <c:v>22.94</c:v>
                </c:pt>
                <c:pt idx="1505">
                  <c:v>22.28</c:v>
                </c:pt>
                <c:pt idx="1506">
                  <c:v>22.34</c:v>
                </c:pt>
                <c:pt idx="1507">
                  <c:v>22.52</c:v>
                </c:pt>
                <c:pt idx="1508">
                  <c:v>22.82</c:v>
                </c:pt>
                <c:pt idx="1509">
                  <c:v>23.02</c:v>
                </c:pt>
                <c:pt idx="1510">
                  <c:v>22.84</c:v>
                </c:pt>
                <c:pt idx="1511">
                  <c:v>22.98</c:v>
                </c:pt>
                <c:pt idx="1512">
                  <c:v>22.86</c:v>
                </c:pt>
                <c:pt idx="1513">
                  <c:v>22.42</c:v>
                </c:pt>
                <c:pt idx="1514">
                  <c:v>21.76</c:v>
                </c:pt>
                <c:pt idx="1515">
                  <c:v>21.32</c:v>
                </c:pt>
                <c:pt idx="1516">
                  <c:v>21.09</c:v>
                </c:pt>
                <c:pt idx="1517">
                  <c:v>21.1</c:v>
                </c:pt>
                <c:pt idx="1518">
                  <c:v>21.36</c:v>
                </c:pt>
                <c:pt idx="1519">
                  <c:v>21.58</c:v>
                </c:pt>
                <c:pt idx="1520">
                  <c:v>21.56</c:v>
                </c:pt>
                <c:pt idx="1521">
                  <c:v>22.09</c:v>
                </c:pt>
                <c:pt idx="1522">
                  <c:v>22.44</c:v>
                </c:pt>
                <c:pt idx="1523">
                  <c:v>22.13</c:v>
                </c:pt>
                <c:pt idx="1524">
                  <c:v>22.14</c:v>
                </c:pt>
                <c:pt idx="1525">
                  <c:v>22.1</c:v>
                </c:pt>
                <c:pt idx="1526">
                  <c:v>22.02</c:v>
                </c:pt>
                <c:pt idx="1527">
                  <c:v>22.33</c:v>
                </c:pt>
                <c:pt idx="1528">
                  <c:v>22.4</c:v>
                </c:pt>
                <c:pt idx="1529">
                  <c:v>22.63</c:v>
                </c:pt>
                <c:pt idx="1530">
                  <c:v>22.87</c:v>
                </c:pt>
                <c:pt idx="1531">
                  <c:v>22.67</c:v>
                </c:pt>
                <c:pt idx="1532">
                  <c:v>22.14</c:v>
                </c:pt>
                <c:pt idx="1533">
                  <c:v>21.7</c:v>
                </c:pt>
                <c:pt idx="1534">
                  <c:v>21.79</c:v>
                </c:pt>
                <c:pt idx="1535">
                  <c:v>21.94</c:v>
                </c:pt>
                <c:pt idx="1536">
                  <c:v>22.46</c:v>
                </c:pt>
                <c:pt idx="1537">
                  <c:v>22.98</c:v>
                </c:pt>
                <c:pt idx="1538">
                  <c:v>23</c:v>
                </c:pt>
                <c:pt idx="1539">
                  <c:v>23.09</c:v>
                </c:pt>
                <c:pt idx="1540">
                  <c:v>22.65</c:v>
                </c:pt>
                <c:pt idx="1541">
                  <c:v>22.32</c:v>
                </c:pt>
                <c:pt idx="1542">
                  <c:v>22.38</c:v>
                </c:pt>
                <c:pt idx="1543">
                  <c:v>21.98</c:v>
                </c:pt>
                <c:pt idx="1544">
                  <c:v>22.07</c:v>
                </c:pt>
                <c:pt idx="1545">
                  <c:v>22.42</c:v>
                </c:pt>
                <c:pt idx="1546">
                  <c:v>22.54</c:v>
                </c:pt>
                <c:pt idx="1547">
                  <c:v>22.62</c:v>
                </c:pt>
                <c:pt idx="1548">
                  <c:v>22.3</c:v>
                </c:pt>
                <c:pt idx="1549">
                  <c:v>22.23</c:v>
                </c:pt>
                <c:pt idx="1550">
                  <c:v>22.31</c:v>
                </c:pt>
                <c:pt idx="1551">
                  <c:v>22.58</c:v>
                </c:pt>
                <c:pt idx="1552">
                  <c:v>22.9</c:v>
                </c:pt>
                <c:pt idx="1553">
                  <c:v>23.38</c:v>
                </c:pt>
                <c:pt idx="1554">
                  <c:v>23.25</c:v>
                </c:pt>
                <c:pt idx="1555">
                  <c:v>23.2</c:v>
                </c:pt>
                <c:pt idx="1556">
                  <c:v>22.78</c:v>
                </c:pt>
                <c:pt idx="1557">
                  <c:v>22.06</c:v>
                </c:pt>
                <c:pt idx="1558">
                  <c:v>21.89</c:v>
                </c:pt>
                <c:pt idx="1559">
                  <c:v>21.87</c:v>
                </c:pt>
                <c:pt idx="1560">
                  <c:v>21.94</c:v>
                </c:pt>
                <c:pt idx="1561">
                  <c:v>22.06</c:v>
                </c:pt>
                <c:pt idx="1562">
                  <c:v>22.15</c:v>
                </c:pt>
                <c:pt idx="1563">
                  <c:v>21.72</c:v>
                </c:pt>
                <c:pt idx="1564">
                  <c:v>21.77</c:v>
                </c:pt>
                <c:pt idx="1565">
                  <c:v>21.96</c:v>
                </c:pt>
                <c:pt idx="1566">
                  <c:v>22.05</c:v>
                </c:pt>
                <c:pt idx="1567">
                  <c:v>22.09</c:v>
                </c:pt>
                <c:pt idx="1568">
                  <c:v>22.2</c:v>
                </c:pt>
                <c:pt idx="1569">
                  <c:v>21.95</c:v>
                </c:pt>
                <c:pt idx="1570">
                  <c:v>21.89</c:v>
                </c:pt>
                <c:pt idx="1571">
                  <c:v>21.2</c:v>
                </c:pt>
                <c:pt idx="1572">
                  <c:v>21.48</c:v>
                </c:pt>
                <c:pt idx="1573">
                  <c:v>21.53</c:v>
                </c:pt>
                <c:pt idx="1574">
                  <c:v>21.2</c:v>
                </c:pt>
                <c:pt idx="1575">
                  <c:v>20.99</c:v>
                </c:pt>
                <c:pt idx="1576">
                  <c:v>21.16</c:v>
                </c:pt>
                <c:pt idx="1577">
                  <c:v>21.48</c:v>
                </c:pt>
                <c:pt idx="1578">
                  <c:v>21.94</c:v>
                </c:pt>
                <c:pt idx="1579">
                  <c:v>22.22</c:v>
                </c:pt>
                <c:pt idx="1580">
                  <c:v>22.47</c:v>
                </c:pt>
                <c:pt idx="1581">
                  <c:v>22.59</c:v>
                </c:pt>
                <c:pt idx="1582">
                  <c:v>22.91</c:v>
                </c:pt>
                <c:pt idx="1583">
                  <c:v>22.88</c:v>
                </c:pt>
                <c:pt idx="1584">
                  <c:v>22.75</c:v>
                </c:pt>
                <c:pt idx="1585">
                  <c:v>22.83</c:v>
                </c:pt>
                <c:pt idx="1586">
                  <c:v>22.69</c:v>
                </c:pt>
                <c:pt idx="1587">
                  <c:v>22.53</c:v>
                </c:pt>
                <c:pt idx="1588">
                  <c:v>22.3</c:v>
                </c:pt>
                <c:pt idx="1589">
                  <c:v>22.44</c:v>
                </c:pt>
                <c:pt idx="1590">
                  <c:v>22.52</c:v>
                </c:pt>
                <c:pt idx="1591">
                  <c:v>22.27</c:v>
                </c:pt>
                <c:pt idx="1592">
                  <c:v>22.46</c:v>
                </c:pt>
                <c:pt idx="1593">
                  <c:v>22.32</c:v>
                </c:pt>
                <c:pt idx="1594">
                  <c:v>21.96</c:v>
                </c:pt>
                <c:pt idx="1595">
                  <c:v>21.19</c:v>
                </c:pt>
                <c:pt idx="1596">
                  <c:v>21.11</c:v>
                </c:pt>
                <c:pt idx="1597">
                  <c:v>20.8</c:v>
                </c:pt>
                <c:pt idx="1598">
                  <c:v>21.11</c:v>
                </c:pt>
                <c:pt idx="1599">
                  <c:v>21.36</c:v>
                </c:pt>
                <c:pt idx="1600">
                  <c:v>21.36</c:v>
                </c:pt>
                <c:pt idx="1601">
                  <c:v>21.38</c:v>
                </c:pt>
                <c:pt idx="1602">
                  <c:v>21.66</c:v>
                </c:pt>
                <c:pt idx="1603">
                  <c:v>22</c:v>
                </c:pt>
                <c:pt idx="1604">
                  <c:v>22.14</c:v>
                </c:pt>
                <c:pt idx="1605">
                  <c:v>22.21</c:v>
                </c:pt>
                <c:pt idx="1606">
                  <c:v>22.14</c:v>
                </c:pt>
                <c:pt idx="1607">
                  <c:v>21.6</c:v>
                </c:pt>
                <c:pt idx="1608">
                  <c:v>21.26</c:v>
                </c:pt>
                <c:pt idx="1609">
                  <c:v>21.24</c:v>
                </c:pt>
                <c:pt idx="1610">
                  <c:v>20.89</c:v>
                </c:pt>
                <c:pt idx="1611">
                  <c:v>20.69</c:v>
                </c:pt>
                <c:pt idx="1612">
                  <c:v>20.43</c:v>
                </c:pt>
                <c:pt idx="1613">
                  <c:v>20.36</c:v>
                </c:pt>
                <c:pt idx="1614">
                  <c:v>20.43</c:v>
                </c:pt>
                <c:pt idx="1615">
                  <c:v>20.45</c:v>
                </c:pt>
                <c:pt idx="1616">
                  <c:v>20.78</c:v>
                </c:pt>
                <c:pt idx="1617">
                  <c:v>21.15</c:v>
                </c:pt>
                <c:pt idx="1618">
                  <c:v>21.64</c:v>
                </c:pt>
                <c:pt idx="1619">
                  <c:v>22.06</c:v>
                </c:pt>
                <c:pt idx="1620">
                  <c:v>22.38</c:v>
                </c:pt>
                <c:pt idx="1621">
                  <c:v>22.65</c:v>
                </c:pt>
                <c:pt idx="1622">
                  <c:v>22.86</c:v>
                </c:pt>
                <c:pt idx="1623">
                  <c:v>22.93</c:v>
                </c:pt>
                <c:pt idx="1624">
                  <c:v>22.44</c:v>
                </c:pt>
                <c:pt idx="1625">
                  <c:v>21.92</c:v>
                </c:pt>
                <c:pt idx="1626">
                  <c:v>21.05</c:v>
                </c:pt>
                <c:pt idx="1627">
                  <c:v>20.57</c:v>
                </c:pt>
                <c:pt idx="1628">
                  <c:v>20.64</c:v>
                </c:pt>
                <c:pt idx="1629">
                  <c:v>20.38</c:v>
                </c:pt>
                <c:pt idx="1630">
                  <c:v>20.56</c:v>
                </c:pt>
                <c:pt idx="1631">
                  <c:v>20.72</c:v>
                </c:pt>
                <c:pt idx="1632">
                  <c:v>20.329999999999998</c:v>
                </c:pt>
                <c:pt idx="1633">
                  <c:v>20.25</c:v>
                </c:pt>
                <c:pt idx="1634">
                  <c:v>19.809999999999999</c:v>
                </c:pt>
                <c:pt idx="1635">
                  <c:v>20.28</c:v>
                </c:pt>
                <c:pt idx="1636">
                  <c:v>20.62</c:v>
                </c:pt>
                <c:pt idx="1637">
                  <c:v>21</c:v>
                </c:pt>
                <c:pt idx="1638">
                  <c:v>21.46</c:v>
                </c:pt>
                <c:pt idx="1639">
                  <c:v>21.8</c:v>
                </c:pt>
                <c:pt idx="1640">
                  <c:v>21.9</c:v>
                </c:pt>
                <c:pt idx="1641">
                  <c:v>21.82</c:v>
                </c:pt>
                <c:pt idx="1642">
                  <c:v>21.78</c:v>
                </c:pt>
                <c:pt idx="1643">
                  <c:v>22.1</c:v>
                </c:pt>
                <c:pt idx="1644">
                  <c:v>22.36</c:v>
                </c:pt>
                <c:pt idx="1645">
                  <c:v>21.79</c:v>
                </c:pt>
                <c:pt idx="1646">
                  <c:v>21.28</c:v>
                </c:pt>
                <c:pt idx="1647">
                  <c:v>21.32</c:v>
                </c:pt>
                <c:pt idx="1648">
                  <c:v>21.61</c:v>
                </c:pt>
                <c:pt idx="1649">
                  <c:v>21.51</c:v>
                </c:pt>
                <c:pt idx="1650">
                  <c:v>21.18</c:v>
                </c:pt>
                <c:pt idx="1651">
                  <c:v>21.04</c:v>
                </c:pt>
                <c:pt idx="1652">
                  <c:v>21.26</c:v>
                </c:pt>
                <c:pt idx="1653">
                  <c:v>21.45</c:v>
                </c:pt>
                <c:pt idx="1654">
                  <c:v>21.69</c:v>
                </c:pt>
                <c:pt idx="1655">
                  <c:v>21.63</c:v>
                </c:pt>
                <c:pt idx="1656">
                  <c:v>21.5</c:v>
                </c:pt>
                <c:pt idx="1657">
                  <c:v>21.12</c:v>
                </c:pt>
                <c:pt idx="1658">
                  <c:v>20.86</c:v>
                </c:pt>
                <c:pt idx="1659">
                  <c:v>20.85</c:v>
                </c:pt>
                <c:pt idx="1660">
                  <c:v>20.52</c:v>
                </c:pt>
                <c:pt idx="1661">
                  <c:v>20.68</c:v>
                </c:pt>
                <c:pt idx="1662">
                  <c:v>21.16</c:v>
                </c:pt>
                <c:pt idx="1663">
                  <c:v>21.66</c:v>
                </c:pt>
                <c:pt idx="1664">
                  <c:v>22.03</c:v>
                </c:pt>
                <c:pt idx="1665">
                  <c:v>22.19</c:v>
                </c:pt>
                <c:pt idx="1666">
                  <c:v>21.91</c:v>
                </c:pt>
                <c:pt idx="1667">
                  <c:v>21.53</c:v>
                </c:pt>
                <c:pt idx="1668">
                  <c:v>21.35</c:v>
                </c:pt>
                <c:pt idx="1669">
                  <c:v>21.5</c:v>
                </c:pt>
                <c:pt idx="1670">
                  <c:v>21.56</c:v>
                </c:pt>
                <c:pt idx="1671">
                  <c:v>21.7</c:v>
                </c:pt>
                <c:pt idx="1672">
                  <c:v>21.79</c:v>
                </c:pt>
                <c:pt idx="1673">
                  <c:v>21.49</c:v>
                </c:pt>
                <c:pt idx="1674">
                  <c:v>21.4</c:v>
                </c:pt>
                <c:pt idx="1675">
                  <c:v>21.31</c:v>
                </c:pt>
                <c:pt idx="1676">
                  <c:v>20.93</c:v>
                </c:pt>
                <c:pt idx="1677">
                  <c:v>20.48</c:v>
                </c:pt>
                <c:pt idx="1678">
                  <c:v>20.62</c:v>
                </c:pt>
                <c:pt idx="1679">
                  <c:v>20.82</c:v>
                </c:pt>
                <c:pt idx="1680">
                  <c:v>21.1</c:v>
                </c:pt>
                <c:pt idx="1681">
                  <c:v>21.42</c:v>
                </c:pt>
                <c:pt idx="1682">
                  <c:v>21.1</c:v>
                </c:pt>
                <c:pt idx="1683">
                  <c:v>20.83</c:v>
                </c:pt>
                <c:pt idx="1684">
                  <c:v>20.92</c:v>
                </c:pt>
                <c:pt idx="1685">
                  <c:v>20.84</c:v>
                </c:pt>
                <c:pt idx="1686">
                  <c:v>20.84</c:v>
                </c:pt>
                <c:pt idx="1687">
                  <c:v>20.48</c:v>
                </c:pt>
                <c:pt idx="1688">
                  <c:v>20.62</c:v>
                </c:pt>
                <c:pt idx="1689">
                  <c:v>20.59</c:v>
                </c:pt>
                <c:pt idx="1690">
                  <c:v>20.65</c:v>
                </c:pt>
                <c:pt idx="1691">
                  <c:v>20.53</c:v>
                </c:pt>
                <c:pt idx="1692">
                  <c:v>20.18</c:v>
                </c:pt>
                <c:pt idx="1693">
                  <c:v>20.11</c:v>
                </c:pt>
                <c:pt idx="1694">
                  <c:v>20.25</c:v>
                </c:pt>
                <c:pt idx="1695">
                  <c:v>20.29</c:v>
                </c:pt>
                <c:pt idx="1696">
                  <c:v>20.46</c:v>
                </c:pt>
                <c:pt idx="1697">
                  <c:v>20.5</c:v>
                </c:pt>
                <c:pt idx="1698">
                  <c:v>20.58</c:v>
                </c:pt>
                <c:pt idx="1699">
                  <c:v>20.399999999999999</c:v>
                </c:pt>
                <c:pt idx="1700">
                  <c:v>20.5</c:v>
                </c:pt>
                <c:pt idx="1701">
                  <c:v>20.64</c:v>
                </c:pt>
                <c:pt idx="1702">
                  <c:v>20.72</c:v>
                </c:pt>
                <c:pt idx="1703">
                  <c:v>20.63</c:v>
                </c:pt>
                <c:pt idx="1704">
                  <c:v>20.32</c:v>
                </c:pt>
                <c:pt idx="1705">
                  <c:v>20.36</c:v>
                </c:pt>
                <c:pt idx="1706">
                  <c:v>20.5</c:v>
                </c:pt>
                <c:pt idx="1707">
                  <c:v>20.67</c:v>
                </c:pt>
                <c:pt idx="1708">
                  <c:v>20.9</c:v>
                </c:pt>
                <c:pt idx="1709">
                  <c:v>20.82</c:v>
                </c:pt>
                <c:pt idx="1710">
                  <c:v>20.52</c:v>
                </c:pt>
                <c:pt idx="1711">
                  <c:v>20.37</c:v>
                </c:pt>
                <c:pt idx="1712">
                  <c:v>20.27</c:v>
                </c:pt>
                <c:pt idx="1713">
                  <c:v>20.2</c:v>
                </c:pt>
                <c:pt idx="1714">
                  <c:v>20.18</c:v>
                </c:pt>
                <c:pt idx="1715">
                  <c:v>20.239999999999998</c:v>
                </c:pt>
                <c:pt idx="1716">
                  <c:v>20.100000000000001</c:v>
                </c:pt>
                <c:pt idx="1717">
                  <c:v>20.09</c:v>
                </c:pt>
                <c:pt idx="1718">
                  <c:v>20.21</c:v>
                </c:pt>
                <c:pt idx="1719">
                  <c:v>20.27</c:v>
                </c:pt>
                <c:pt idx="1720">
                  <c:v>20.260000000000002</c:v>
                </c:pt>
                <c:pt idx="1721">
                  <c:v>20.32</c:v>
                </c:pt>
                <c:pt idx="1722">
                  <c:v>20.239999999999998</c:v>
                </c:pt>
                <c:pt idx="1723">
                  <c:v>19.82</c:v>
                </c:pt>
                <c:pt idx="1724">
                  <c:v>19.649999999999999</c:v>
                </c:pt>
                <c:pt idx="1725">
                  <c:v>19.690000000000001</c:v>
                </c:pt>
                <c:pt idx="1726">
                  <c:v>19.84</c:v>
                </c:pt>
                <c:pt idx="1727">
                  <c:v>20.04</c:v>
                </c:pt>
                <c:pt idx="1728">
                  <c:v>20.32</c:v>
                </c:pt>
                <c:pt idx="1729">
                  <c:v>20.56</c:v>
                </c:pt>
                <c:pt idx="1730">
                  <c:v>20.38</c:v>
                </c:pt>
                <c:pt idx="1731">
                  <c:v>20.32</c:v>
                </c:pt>
                <c:pt idx="1732">
                  <c:v>20.02</c:v>
                </c:pt>
                <c:pt idx="1733">
                  <c:v>19.89</c:v>
                </c:pt>
                <c:pt idx="1734">
                  <c:v>19.829999999999998</c:v>
                </c:pt>
                <c:pt idx="1735">
                  <c:v>19.829999999999998</c:v>
                </c:pt>
                <c:pt idx="1736">
                  <c:v>20.02</c:v>
                </c:pt>
                <c:pt idx="1737">
                  <c:v>20.100000000000001</c:v>
                </c:pt>
                <c:pt idx="1738">
                  <c:v>20.14</c:v>
                </c:pt>
                <c:pt idx="1739">
                  <c:v>20.04</c:v>
                </c:pt>
                <c:pt idx="1740">
                  <c:v>20.350000000000001</c:v>
                </c:pt>
                <c:pt idx="1741">
                  <c:v>20.68</c:v>
                </c:pt>
                <c:pt idx="1742">
                  <c:v>20.89</c:v>
                </c:pt>
                <c:pt idx="1743">
                  <c:v>20.97</c:v>
                </c:pt>
                <c:pt idx="1744">
                  <c:v>21.03</c:v>
                </c:pt>
                <c:pt idx="1745">
                  <c:v>21</c:v>
                </c:pt>
                <c:pt idx="1746">
                  <c:v>20.5</c:v>
                </c:pt>
                <c:pt idx="1747">
                  <c:v>20.37</c:v>
                </c:pt>
                <c:pt idx="1748">
                  <c:v>20.56</c:v>
                </c:pt>
                <c:pt idx="1749">
                  <c:v>20.74</c:v>
                </c:pt>
                <c:pt idx="1750">
                  <c:v>20.71</c:v>
                </c:pt>
                <c:pt idx="1751">
                  <c:v>20.12</c:v>
                </c:pt>
                <c:pt idx="1752">
                  <c:v>20.079999999999998</c:v>
                </c:pt>
                <c:pt idx="1753">
                  <c:v>20.29</c:v>
                </c:pt>
                <c:pt idx="1754">
                  <c:v>20.55</c:v>
                </c:pt>
                <c:pt idx="1755">
                  <c:v>20.78</c:v>
                </c:pt>
                <c:pt idx="1756">
                  <c:v>20.79</c:v>
                </c:pt>
                <c:pt idx="1757">
                  <c:v>20.64</c:v>
                </c:pt>
                <c:pt idx="1758">
                  <c:v>20.36</c:v>
                </c:pt>
                <c:pt idx="1759">
                  <c:v>20.3</c:v>
                </c:pt>
                <c:pt idx="1760">
                  <c:v>20.49</c:v>
                </c:pt>
                <c:pt idx="1761">
                  <c:v>20.52</c:v>
                </c:pt>
                <c:pt idx="1762">
                  <c:v>20.52</c:v>
                </c:pt>
                <c:pt idx="1763">
                  <c:v>20.5</c:v>
                </c:pt>
                <c:pt idx="1764">
                  <c:v>20.5</c:v>
                </c:pt>
                <c:pt idx="1765">
                  <c:v>20.68</c:v>
                </c:pt>
                <c:pt idx="1766">
                  <c:v>20.84</c:v>
                </c:pt>
                <c:pt idx="1767">
                  <c:v>20.84</c:v>
                </c:pt>
                <c:pt idx="1768">
                  <c:v>20.64</c:v>
                </c:pt>
                <c:pt idx="1769">
                  <c:v>20.79</c:v>
                </c:pt>
                <c:pt idx="1770">
                  <c:v>20.99</c:v>
                </c:pt>
                <c:pt idx="1771">
                  <c:v>21.07</c:v>
                </c:pt>
                <c:pt idx="1772">
                  <c:v>21.02</c:v>
                </c:pt>
                <c:pt idx="1773">
                  <c:v>20.56</c:v>
                </c:pt>
                <c:pt idx="1774">
                  <c:v>20.21</c:v>
                </c:pt>
                <c:pt idx="1775">
                  <c:v>20.059999999999999</c:v>
                </c:pt>
                <c:pt idx="1776">
                  <c:v>20.07</c:v>
                </c:pt>
                <c:pt idx="1777">
                  <c:v>20.04</c:v>
                </c:pt>
                <c:pt idx="1778">
                  <c:v>20.09</c:v>
                </c:pt>
                <c:pt idx="1779">
                  <c:v>20.04</c:v>
                </c:pt>
                <c:pt idx="1780">
                  <c:v>20.23</c:v>
                </c:pt>
                <c:pt idx="1781">
                  <c:v>20.239999999999998</c:v>
                </c:pt>
                <c:pt idx="1782">
                  <c:v>20.149999999999999</c:v>
                </c:pt>
                <c:pt idx="1783">
                  <c:v>20.16</c:v>
                </c:pt>
                <c:pt idx="1784">
                  <c:v>20.34</c:v>
                </c:pt>
                <c:pt idx="1785">
                  <c:v>20.36</c:v>
                </c:pt>
                <c:pt idx="1786">
                  <c:v>20.46</c:v>
                </c:pt>
                <c:pt idx="1787">
                  <c:v>20.27</c:v>
                </c:pt>
                <c:pt idx="1788">
                  <c:v>20.28</c:v>
                </c:pt>
                <c:pt idx="1789">
                  <c:v>20.11</c:v>
                </c:pt>
                <c:pt idx="1790">
                  <c:v>20.059999999999999</c:v>
                </c:pt>
                <c:pt idx="1791">
                  <c:v>20.14</c:v>
                </c:pt>
                <c:pt idx="1792">
                  <c:v>20.149999999999999</c:v>
                </c:pt>
                <c:pt idx="1793">
                  <c:v>20.149999999999999</c:v>
                </c:pt>
                <c:pt idx="1794">
                  <c:v>20.260000000000002</c:v>
                </c:pt>
                <c:pt idx="1795">
                  <c:v>20.190000000000001</c:v>
                </c:pt>
                <c:pt idx="1796">
                  <c:v>20.3</c:v>
                </c:pt>
                <c:pt idx="1797">
                  <c:v>20.5</c:v>
                </c:pt>
                <c:pt idx="1798">
                  <c:v>20.49</c:v>
                </c:pt>
                <c:pt idx="1799">
                  <c:v>20.6</c:v>
                </c:pt>
                <c:pt idx="1800">
                  <c:v>20.8</c:v>
                </c:pt>
                <c:pt idx="1801">
                  <c:v>20.92</c:v>
                </c:pt>
                <c:pt idx="1802">
                  <c:v>20.98</c:v>
                </c:pt>
                <c:pt idx="1803">
                  <c:v>20.76</c:v>
                </c:pt>
                <c:pt idx="1804">
                  <c:v>20.28</c:v>
                </c:pt>
                <c:pt idx="1805">
                  <c:v>20.48</c:v>
                </c:pt>
                <c:pt idx="1806">
                  <c:v>20.68</c:v>
                </c:pt>
                <c:pt idx="1807">
                  <c:v>20.89</c:v>
                </c:pt>
                <c:pt idx="1808">
                  <c:v>20.8</c:v>
                </c:pt>
                <c:pt idx="1809">
                  <c:v>20.48</c:v>
                </c:pt>
                <c:pt idx="1810">
                  <c:v>20.7</c:v>
                </c:pt>
                <c:pt idx="1811">
                  <c:v>20.68</c:v>
                </c:pt>
                <c:pt idx="1812">
                  <c:v>20.76</c:v>
                </c:pt>
                <c:pt idx="1813">
                  <c:v>20.99</c:v>
                </c:pt>
                <c:pt idx="1814">
                  <c:v>20.86</c:v>
                </c:pt>
                <c:pt idx="1815">
                  <c:v>20.81</c:v>
                </c:pt>
                <c:pt idx="1816">
                  <c:v>20.94</c:v>
                </c:pt>
                <c:pt idx="1817">
                  <c:v>21.07</c:v>
                </c:pt>
                <c:pt idx="1818">
                  <c:v>21.21</c:v>
                </c:pt>
                <c:pt idx="1819">
                  <c:v>21.37</c:v>
                </c:pt>
                <c:pt idx="1820">
                  <c:v>21.4</c:v>
                </c:pt>
                <c:pt idx="1821">
                  <c:v>21.42</c:v>
                </c:pt>
                <c:pt idx="1822">
                  <c:v>21.14</c:v>
                </c:pt>
                <c:pt idx="1823">
                  <c:v>21.28</c:v>
                </c:pt>
                <c:pt idx="1824">
                  <c:v>21.2</c:v>
                </c:pt>
                <c:pt idx="1825">
                  <c:v>21.16</c:v>
                </c:pt>
                <c:pt idx="1826">
                  <c:v>21.16</c:v>
                </c:pt>
                <c:pt idx="1827">
                  <c:v>21.24</c:v>
                </c:pt>
                <c:pt idx="1828">
                  <c:v>21.34</c:v>
                </c:pt>
                <c:pt idx="1829">
                  <c:v>21.39</c:v>
                </c:pt>
                <c:pt idx="1830">
                  <c:v>21.37</c:v>
                </c:pt>
                <c:pt idx="1831">
                  <c:v>20.68</c:v>
                </c:pt>
                <c:pt idx="1832">
                  <c:v>20.55</c:v>
                </c:pt>
                <c:pt idx="1833">
                  <c:v>20.399999999999999</c:v>
                </c:pt>
                <c:pt idx="1834">
                  <c:v>20.41</c:v>
                </c:pt>
                <c:pt idx="1835">
                  <c:v>20.3</c:v>
                </c:pt>
                <c:pt idx="1836">
                  <c:v>20.29</c:v>
                </c:pt>
                <c:pt idx="1837">
                  <c:v>20.260000000000002</c:v>
                </c:pt>
                <c:pt idx="1838">
                  <c:v>20.11</c:v>
                </c:pt>
                <c:pt idx="1839">
                  <c:v>20.03</c:v>
                </c:pt>
                <c:pt idx="1840">
                  <c:v>20.12</c:v>
                </c:pt>
                <c:pt idx="1841">
                  <c:v>20.27</c:v>
                </c:pt>
                <c:pt idx="1842">
                  <c:v>20.420000000000002</c:v>
                </c:pt>
                <c:pt idx="1843">
                  <c:v>20.46</c:v>
                </c:pt>
                <c:pt idx="1844">
                  <c:v>20.43</c:v>
                </c:pt>
                <c:pt idx="1845">
                  <c:v>20.18</c:v>
                </c:pt>
                <c:pt idx="1846">
                  <c:v>20.079999999999998</c:v>
                </c:pt>
                <c:pt idx="1847">
                  <c:v>20.18</c:v>
                </c:pt>
                <c:pt idx="1848">
                  <c:v>20.239999999999998</c:v>
                </c:pt>
                <c:pt idx="1849">
                  <c:v>20.309999999999999</c:v>
                </c:pt>
                <c:pt idx="1850">
                  <c:v>20.45</c:v>
                </c:pt>
                <c:pt idx="1851">
                  <c:v>20.43</c:v>
                </c:pt>
                <c:pt idx="1852">
                  <c:v>20.47</c:v>
                </c:pt>
                <c:pt idx="1853">
                  <c:v>20.399999999999999</c:v>
                </c:pt>
                <c:pt idx="1854">
                  <c:v>20.28</c:v>
                </c:pt>
                <c:pt idx="1855">
                  <c:v>20.34</c:v>
                </c:pt>
                <c:pt idx="1856">
                  <c:v>20.64</c:v>
                </c:pt>
                <c:pt idx="1857">
                  <c:v>20.87</c:v>
                </c:pt>
                <c:pt idx="1858">
                  <c:v>21.08</c:v>
                </c:pt>
                <c:pt idx="1859">
                  <c:v>20.97</c:v>
                </c:pt>
                <c:pt idx="1860">
                  <c:v>20.76</c:v>
                </c:pt>
                <c:pt idx="1861">
                  <c:v>20.76</c:v>
                </c:pt>
                <c:pt idx="1862">
                  <c:v>20.76</c:v>
                </c:pt>
                <c:pt idx="1863">
                  <c:v>20.58</c:v>
                </c:pt>
                <c:pt idx="1864">
                  <c:v>20.62</c:v>
                </c:pt>
                <c:pt idx="1865">
                  <c:v>20.58</c:v>
                </c:pt>
                <c:pt idx="1866">
                  <c:v>20.72</c:v>
                </c:pt>
                <c:pt idx="1867">
                  <c:v>20.67</c:v>
                </c:pt>
                <c:pt idx="1868">
                  <c:v>20.71</c:v>
                </c:pt>
                <c:pt idx="1869">
                  <c:v>20.56</c:v>
                </c:pt>
                <c:pt idx="1870">
                  <c:v>20.36</c:v>
                </c:pt>
                <c:pt idx="1871">
                  <c:v>20.34</c:v>
                </c:pt>
                <c:pt idx="1872">
                  <c:v>20.399999999999999</c:v>
                </c:pt>
                <c:pt idx="1873">
                  <c:v>20.37</c:v>
                </c:pt>
                <c:pt idx="1874">
                  <c:v>20.12</c:v>
                </c:pt>
                <c:pt idx="1875">
                  <c:v>20.12</c:v>
                </c:pt>
                <c:pt idx="1876">
                  <c:v>20.27</c:v>
                </c:pt>
                <c:pt idx="1877">
                  <c:v>20.38</c:v>
                </c:pt>
                <c:pt idx="1878">
                  <c:v>20.170000000000002</c:v>
                </c:pt>
                <c:pt idx="1879">
                  <c:v>20.100000000000001</c:v>
                </c:pt>
                <c:pt idx="1880">
                  <c:v>20.3</c:v>
                </c:pt>
                <c:pt idx="1881">
                  <c:v>20.37</c:v>
                </c:pt>
                <c:pt idx="1882">
                  <c:v>20.27</c:v>
                </c:pt>
                <c:pt idx="1883">
                  <c:v>20.28</c:v>
                </c:pt>
                <c:pt idx="1884">
                  <c:v>20.37</c:v>
                </c:pt>
                <c:pt idx="1885">
                  <c:v>20.399999999999999</c:v>
                </c:pt>
                <c:pt idx="1886">
                  <c:v>20.37</c:v>
                </c:pt>
                <c:pt idx="1887">
                  <c:v>20.260000000000002</c:v>
                </c:pt>
                <c:pt idx="1888">
                  <c:v>20.21</c:v>
                </c:pt>
                <c:pt idx="1889">
                  <c:v>20.260000000000002</c:v>
                </c:pt>
                <c:pt idx="1890">
                  <c:v>20.2</c:v>
                </c:pt>
                <c:pt idx="1891">
                  <c:v>20.11</c:v>
                </c:pt>
                <c:pt idx="1892">
                  <c:v>20.16</c:v>
                </c:pt>
                <c:pt idx="1893">
                  <c:v>20.25</c:v>
                </c:pt>
                <c:pt idx="1894">
                  <c:v>20.14</c:v>
                </c:pt>
                <c:pt idx="1895">
                  <c:v>20.079999999999998</c:v>
                </c:pt>
                <c:pt idx="1896">
                  <c:v>20.22</c:v>
                </c:pt>
                <c:pt idx="1897">
                  <c:v>20.260000000000002</c:v>
                </c:pt>
                <c:pt idx="1898">
                  <c:v>20.18</c:v>
                </c:pt>
                <c:pt idx="1899">
                  <c:v>20.239999999999998</c:v>
                </c:pt>
                <c:pt idx="1900">
                  <c:v>20.190000000000001</c:v>
                </c:pt>
                <c:pt idx="1901">
                  <c:v>19.96</c:v>
                </c:pt>
                <c:pt idx="1902">
                  <c:v>19.98</c:v>
                </c:pt>
                <c:pt idx="1903">
                  <c:v>19.78</c:v>
                </c:pt>
                <c:pt idx="1904">
                  <c:v>19.899999999999999</c:v>
                </c:pt>
                <c:pt idx="1905">
                  <c:v>20.059999999999999</c:v>
                </c:pt>
                <c:pt idx="1906">
                  <c:v>19.84</c:v>
                </c:pt>
                <c:pt idx="1907">
                  <c:v>19.989999999999998</c:v>
                </c:pt>
                <c:pt idx="1908">
                  <c:v>20.04</c:v>
                </c:pt>
                <c:pt idx="1909">
                  <c:v>20.170000000000002</c:v>
                </c:pt>
                <c:pt idx="1910">
                  <c:v>20.190000000000001</c:v>
                </c:pt>
                <c:pt idx="1911">
                  <c:v>20.260000000000002</c:v>
                </c:pt>
                <c:pt idx="1912">
                  <c:v>20.41</c:v>
                </c:pt>
                <c:pt idx="1913">
                  <c:v>20.6</c:v>
                </c:pt>
                <c:pt idx="1914">
                  <c:v>20.69</c:v>
                </c:pt>
                <c:pt idx="1915">
                  <c:v>20.57</c:v>
                </c:pt>
                <c:pt idx="1916">
                  <c:v>20.2</c:v>
                </c:pt>
                <c:pt idx="1917">
                  <c:v>20.079999999999998</c:v>
                </c:pt>
                <c:pt idx="1918">
                  <c:v>19.96</c:v>
                </c:pt>
                <c:pt idx="1919">
                  <c:v>20.3</c:v>
                </c:pt>
                <c:pt idx="1920">
                  <c:v>20.43</c:v>
                </c:pt>
                <c:pt idx="1921">
                  <c:v>20.14</c:v>
                </c:pt>
                <c:pt idx="1922">
                  <c:v>20.16</c:v>
                </c:pt>
                <c:pt idx="1923">
                  <c:v>20.100000000000001</c:v>
                </c:pt>
                <c:pt idx="1924">
                  <c:v>19.96</c:v>
                </c:pt>
                <c:pt idx="1925">
                  <c:v>19.75</c:v>
                </c:pt>
                <c:pt idx="1926">
                  <c:v>19.62</c:v>
                </c:pt>
                <c:pt idx="1927">
                  <c:v>19.53</c:v>
                </c:pt>
                <c:pt idx="1928">
                  <c:v>19.28</c:v>
                </c:pt>
                <c:pt idx="1929">
                  <c:v>19.28</c:v>
                </c:pt>
                <c:pt idx="1930">
                  <c:v>19.22</c:v>
                </c:pt>
                <c:pt idx="1931">
                  <c:v>19.25</c:v>
                </c:pt>
                <c:pt idx="1932">
                  <c:v>19.239999999999998</c:v>
                </c:pt>
                <c:pt idx="1933">
                  <c:v>19.28</c:v>
                </c:pt>
                <c:pt idx="1934">
                  <c:v>19.309999999999999</c:v>
                </c:pt>
                <c:pt idx="1935">
                  <c:v>19.61</c:v>
                </c:pt>
                <c:pt idx="1936">
                  <c:v>19.600000000000001</c:v>
                </c:pt>
                <c:pt idx="1937">
                  <c:v>19.62</c:v>
                </c:pt>
                <c:pt idx="1938">
                  <c:v>19.739999999999998</c:v>
                </c:pt>
                <c:pt idx="1939">
                  <c:v>19.690000000000001</c:v>
                </c:pt>
                <c:pt idx="1940">
                  <c:v>19.850000000000001</c:v>
                </c:pt>
                <c:pt idx="1941">
                  <c:v>20.260000000000002</c:v>
                </c:pt>
                <c:pt idx="1942">
                  <c:v>20.350000000000001</c:v>
                </c:pt>
                <c:pt idx="1943">
                  <c:v>20.04</c:v>
                </c:pt>
                <c:pt idx="1944">
                  <c:v>20.04</c:v>
                </c:pt>
                <c:pt idx="1945">
                  <c:v>20.010000000000002</c:v>
                </c:pt>
                <c:pt idx="1946">
                  <c:v>20.010000000000002</c:v>
                </c:pt>
                <c:pt idx="1947">
                  <c:v>20.02</c:v>
                </c:pt>
                <c:pt idx="1948">
                  <c:v>19.93</c:v>
                </c:pt>
                <c:pt idx="1949">
                  <c:v>20.05</c:v>
                </c:pt>
                <c:pt idx="1950">
                  <c:v>20.079999999999998</c:v>
                </c:pt>
                <c:pt idx="1951">
                  <c:v>20.05</c:v>
                </c:pt>
                <c:pt idx="1952">
                  <c:v>19.61</c:v>
                </c:pt>
                <c:pt idx="1953">
                  <c:v>19.32</c:v>
                </c:pt>
                <c:pt idx="1954">
                  <c:v>19.07</c:v>
                </c:pt>
                <c:pt idx="1955">
                  <c:v>19.12</c:v>
                </c:pt>
                <c:pt idx="1956">
                  <c:v>19.29</c:v>
                </c:pt>
                <c:pt idx="1957">
                  <c:v>19.36</c:v>
                </c:pt>
                <c:pt idx="1958">
                  <c:v>19.39</c:v>
                </c:pt>
                <c:pt idx="1959">
                  <c:v>19.420000000000002</c:v>
                </c:pt>
                <c:pt idx="1960">
                  <c:v>19.18</c:v>
                </c:pt>
                <c:pt idx="1961">
                  <c:v>19.100000000000001</c:v>
                </c:pt>
                <c:pt idx="1962">
                  <c:v>19.18</c:v>
                </c:pt>
                <c:pt idx="1963">
                  <c:v>19.22</c:v>
                </c:pt>
                <c:pt idx="1964">
                  <c:v>19.329999999999998</c:v>
                </c:pt>
                <c:pt idx="1965">
                  <c:v>19.7</c:v>
                </c:pt>
                <c:pt idx="1966">
                  <c:v>19.850000000000001</c:v>
                </c:pt>
                <c:pt idx="1967">
                  <c:v>19.899999999999999</c:v>
                </c:pt>
                <c:pt idx="1968">
                  <c:v>19.91</c:v>
                </c:pt>
                <c:pt idx="1969">
                  <c:v>19.989999999999998</c:v>
                </c:pt>
                <c:pt idx="1970">
                  <c:v>19.96</c:v>
                </c:pt>
                <c:pt idx="1971">
                  <c:v>19.940000000000001</c:v>
                </c:pt>
                <c:pt idx="1972">
                  <c:v>19.96</c:v>
                </c:pt>
                <c:pt idx="1973">
                  <c:v>20.05</c:v>
                </c:pt>
                <c:pt idx="1974">
                  <c:v>19.88</c:v>
                </c:pt>
                <c:pt idx="1975">
                  <c:v>19.89</c:v>
                </c:pt>
                <c:pt idx="1976">
                  <c:v>19.809999999999999</c:v>
                </c:pt>
                <c:pt idx="1977">
                  <c:v>19.91</c:v>
                </c:pt>
                <c:pt idx="1978">
                  <c:v>20.02</c:v>
                </c:pt>
                <c:pt idx="1979">
                  <c:v>19.98</c:v>
                </c:pt>
                <c:pt idx="1980">
                  <c:v>20.100000000000001</c:v>
                </c:pt>
                <c:pt idx="1981">
                  <c:v>20.149999999999999</c:v>
                </c:pt>
                <c:pt idx="1982">
                  <c:v>20.170000000000002</c:v>
                </c:pt>
                <c:pt idx="1983">
                  <c:v>20.079999999999998</c:v>
                </c:pt>
                <c:pt idx="1984">
                  <c:v>19.670000000000002</c:v>
                </c:pt>
                <c:pt idx="1985">
                  <c:v>19.5</c:v>
                </c:pt>
                <c:pt idx="1986">
                  <c:v>19.420000000000002</c:v>
                </c:pt>
                <c:pt idx="1987">
                  <c:v>19.5</c:v>
                </c:pt>
                <c:pt idx="1988">
                  <c:v>19.53</c:v>
                </c:pt>
                <c:pt idx="1989">
                  <c:v>19.62</c:v>
                </c:pt>
                <c:pt idx="1990">
                  <c:v>19.5</c:v>
                </c:pt>
                <c:pt idx="1991">
                  <c:v>19.350000000000001</c:v>
                </c:pt>
                <c:pt idx="1992">
                  <c:v>19.37</c:v>
                </c:pt>
                <c:pt idx="1993">
                  <c:v>19.350000000000001</c:v>
                </c:pt>
                <c:pt idx="1994">
                  <c:v>19.32</c:v>
                </c:pt>
                <c:pt idx="1995">
                  <c:v>19.41</c:v>
                </c:pt>
                <c:pt idx="1996">
                  <c:v>19.559999999999999</c:v>
                </c:pt>
                <c:pt idx="1997">
                  <c:v>19.62</c:v>
                </c:pt>
                <c:pt idx="1998">
                  <c:v>19.63</c:v>
                </c:pt>
                <c:pt idx="1999">
                  <c:v>19.68</c:v>
                </c:pt>
                <c:pt idx="2000">
                  <c:v>19.66</c:v>
                </c:pt>
                <c:pt idx="2001">
                  <c:v>19.52</c:v>
                </c:pt>
                <c:pt idx="2002">
                  <c:v>19.47</c:v>
                </c:pt>
                <c:pt idx="2003">
                  <c:v>19.559999999999999</c:v>
                </c:pt>
                <c:pt idx="2004">
                  <c:v>19.61</c:v>
                </c:pt>
                <c:pt idx="2005">
                  <c:v>19.64</c:v>
                </c:pt>
                <c:pt idx="2006">
                  <c:v>19.75</c:v>
                </c:pt>
                <c:pt idx="2007">
                  <c:v>19.940000000000001</c:v>
                </c:pt>
                <c:pt idx="2008">
                  <c:v>19.86</c:v>
                </c:pt>
                <c:pt idx="2009">
                  <c:v>19.87</c:v>
                </c:pt>
                <c:pt idx="2010">
                  <c:v>19.8</c:v>
                </c:pt>
                <c:pt idx="2011">
                  <c:v>19.64</c:v>
                </c:pt>
                <c:pt idx="2012">
                  <c:v>19.760000000000002</c:v>
                </c:pt>
                <c:pt idx="2013">
                  <c:v>19.84</c:v>
                </c:pt>
                <c:pt idx="2014">
                  <c:v>19.87</c:v>
                </c:pt>
                <c:pt idx="2015">
                  <c:v>19.920000000000002</c:v>
                </c:pt>
                <c:pt idx="2016">
                  <c:v>20.04</c:v>
                </c:pt>
                <c:pt idx="2017">
                  <c:v>19.989999999999998</c:v>
                </c:pt>
                <c:pt idx="2018">
                  <c:v>19.82</c:v>
                </c:pt>
                <c:pt idx="2019">
                  <c:v>19.88</c:v>
                </c:pt>
                <c:pt idx="2020">
                  <c:v>19.96</c:v>
                </c:pt>
                <c:pt idx="2021">
                  <c:v>19.899999999999999</c:v>
                </c:pt>
                <c:pt idx="2022">
                  <c:v>19.829999999999998</c:v>
                </c:pt>
                <c:pt idx="2023">
                  <c:v>19.8</c:v>
                </c:pt>
                <c:pt idx="2024">
                  <c:v>19.73</c:v>
                </c:pt>
                <c:pt idx="2025">
                  <c:v>19.760000000000002</c:v>
                </c:pt>
                <c:pt idx="2026">
                  <c:v>19.86</c:v>
                </c:pt>
                <c:pt idx="2027">
                  <c:v>19.7</c:v>
                </c:pt>
                <c:pt idx="2028">
                  <c:v>19.71</c:v>
                </c:pt>
                <c:pt idx="2029">
                  <c:v>19.73</c:v>
                </c:pt>
                <c:pt idx="2030">
                  <c:v>19.899999999999999</c:v>
                </c:pt>
                <c:pt idx="2031">
                  <c:v>19.96</c:v>
                </c:pt>
                <c:pt idx="2032">
                  <c:v>19.760000000000002</c:v>
                </c:pt>
                <c:pt idx="2033">
                  <c:v>19.73</c:v>
                </c:pt>
                <c:pt idx="2034">
                  <c:v>19.690000000000001</c:v>
                </c:pt>
                <c:pt idx="2035">
                  <c:v>19.54</c:v>
                </c:pt>
                <c:pt idx="2036">
                  <c:v>19.43</c:v>
                </c:pt>
                <c:pt idx="2037">
                  <c:v>19.41</c:v>
                </c:pt>
                <c:pt idx="2038">
                  <c:v>19.559999999999999</c:v>
                </c:pt>
                <c:pt idx="2039">
                  <c:v>19.43</c:v>
                </c:pt>
                <c:pt idx="2040">
                  <c:v>19.399999999999999</c:v>
                </c:pt>
                <c:pt idx="2041">
                  <c:v>19.420000000000002</c:v>
                </c:pt>
                <c:pt idx="2042">
                  <c:v>19.100000000000001</c:v>
                </c:pt>
                <c:pt idx="2043">
                  <c:v>18.78</c:v>
                </c:pt>
                <c:pt idx="2044">
                  <c:v>18.78</c:v>
                </c:pt>
                <c:pt idx="2045">
                  <c:v>18.93</c:v>
                </c:pt>
                <c:pt idx="2046">
                  <c:v>19.02</c:v>
                </c:pt>
                <c:pt idx="2047">
                  <c:v>19.170000000000002</c:v>
                </c:pt>
                <c:pt idx="2048">
                  <c:v>19.28</c:v>
                </c:pt>
                <c:pt idx="2049">
                  <c:v>19.22</c:v>
                </c:pt>
                <c:pt idx="2050">
                  <c:v>19.11</c:v>
                </c:pt>
                <c:pt idx="2051">
                  <c:v>19.059999999999999</c:v>
                </c:pt>
                <c:pt idx="2052">
                  <c:v>19.149999999999999</c:v>
                </c:pt>
                <c:pt idx="2053">
                  <c:v>19.14</c:v>
                </c:pt>
                <c:pt idx="2054">
                  <c:v>19.41</c:v>
                </c:pt>
                <c:pt idx="2055">
                  <c:v>19.46</c:v>
                </c:pt>
                <c:pt idx="2056">
                  <c:v>19.54</c:v>
                </c:pt>
                <c:pt idx="2057">
                  <c:v>19.75</c:v>
                </c:pt>
                <c:pt idx="2058">
                  <c:v>19.940000000000001</c:v>
                </c:pt>
                <c:pt idx="2059">
                  <c:v>20.02</c:v>
                </c:pt>
                <c:pt idx="2060">
                  <c:v>20</c:v>
                </c:pt>
                <c:pt idx="2061">
                  <c:v>20.02</c:v>
                </c:pt>
                <c:pt idx="2062">
                  <c:v>20.079999999999998</c:v>
                </c:pt>
                <c:pt idx="2063">
                  <c:v>20</c:v>
                </c:pt>
                <c:pt idx="2064">
                  <c:v>19.809999999999999</c:v>
                </c:pt>
                <c:pt idx="2065">
                  <c:v>19.86</c:v>
                </c:pt>
                <c:pt idx="2066">
                  <c:v>19.899999999999999</c:v>
                </c:pt>
                <c:pt idx="2067">
                  <c:v>19.82</c:v>
                </c:pt>
                <c:pt idx="2068">
                  <c:v>19.78</c:v>
                </c:pt>
                <c:pt idx="2069">
                  <c:v>19.79</c:v>
                </c:pt>
                <c:pt idx="2070">
                  <c:v>19.670000000000002</c:v>
                </c:pt>
                <c:pt idx="2071">
                  <c:v>19.52</c:v>
                </c:pt>
                <c:pt idx="2072">
                  <c:v>19.57</c:v>
                </c:pt>
                <c:pt idx="2073">
                  <c:v>19.48</c:v>
                </c:pt>
                <c:pt idx="2074">
                  <c:v>19.62</c:v>
                </c:pt>
                <c:pt idx="2075">
                  <c:v>19.68</c:v>
                </c:pt>
                <c:pt idx="2076">
                  <c:v>19.7</c:v>
                </c:pt>
                <c:pt idx="2077">
                  <c:v>19.760000000000002</c:v>
                </c:pt>
                <c:pt idx="2078">
                  <c:v>19.899999999999999</c:v>
                </c:pt>
                <c:pt idx="2079">
                  <c:v>19.940000000000001</c:v>
                </c:pt>
                <c:pt idx="2080">
                  <c:v>19.940000000000001</c:v>
                </c:pt>
                <c:pt idx="2081">
                  <c:v>20.100000000000001</c:v>
                </c:pt>
                <c:pt idx="2082">
                  <c:v>20.190000000000001</c:v>
                </c:pt>
                <c:pt idx="2083">
                  <c:v>20.22</c:v>
                </c:pt>
                <c:pt idx="2084">
                  <c:v>20.11</c:v>
                </c:pt>
                <c:pt idx="2085">
                  <c:v>20.059999999999999</c:v>
                </c:pt>
                <c:pt idx="2086">
                  <c:v>20.05</c:v>
                </c:pt>
                <c:pt idx="2087">
                  <c:v>19.809999999999999</c:v>
                </c:pt>
                <c:pt idx="2088">
                  <c:v>19.72</c:v>
                </c:pt>
                <c:pt idx="2089">
                  <c:v>19.420000000000002</c:v>
                </c:pt>
                <c:pt idx="2090">
                  <c:v>19.3</c:v>
                </c:pt>
                <c:pt idx="2091">
                  <c:v>19.32</c:v>
                </c:pt>
                <c:pt idx="2092">
                  <c:v>19.38</c:v>
                </c:pt>
                <c:pt idx="2093">
                  <c:v>19.41</c:v>
                </c:pt>
                <c:pt idx="2094">
                  <c:v>19.52</c:v>
                </c:pt>
                <c:pt idx="2095">
                  <c:v>19.38</c:v>
                </c:pt>
                <c:pt idx="2096">
                  <c:v>19.440000000000001</c:v>
                </c:pt>
                <c:pt idx="2097">
                  <c:v>19.71</c:v>
                </c:pt>
                <c:pt idx="2098">
                  <c:v>19.739999999999998</c:v>
                </c:pt>
                <c:pt idx="2099">
                  <c:v>19.600000000000001</c:v>
                </c:pt>
                <c:pt idx="2100">
                  <c:v>19.47</c:v>
                </c:pt>
                <c:pt idx="2101">
                  <c:v>19.5</c:v>
                </c:pt>
                <c:pt idx="2102">
                  <c:v>19.600000000000001</c:v>
                </c:pt>
                <c:pt idx="2103">
                  <c:v>19.579999999999998</c:v>
                </c:pt>
                <c:pt idx="2104">
                  <c:v>19.52</c:v>
                </c:pt>
                <c:pt idx="2105">
                  <c:v>19.43</c:v>
                </c:pt>
                <c:pt idx="2106">
                  <c:v>19.420000000000002</c:v>
                </c:pt>
                <c:pt idx="2107">
                  <c:v>19.37</c:v>
                </c:pt>
                <c:pt idx="2108">
                  <c:v>19.43</c:v>
                </c:pt>
                <c:pt idx="2109">
                  <c:v>19.52</c:v>
                </c:pt>
                <c:pt idx="2110">
                  <c:v>19.7</c:v>
                </c:pt>
                <c:pt idx="2111">
                  <c:v>19.5</c:v>
                </c:pt>
                <c:pt idx="2112">
                  <c:v>19.440000000000001</c:v>
                </c:pt>
                <c:pt idx="2113">
                  <c:v>19.52</c:v>
                </c:pt>
                <c:pt idx="2114">
                  <c:v>19.64</c:v>
                </c:pt>
                <c:pt idx="2115">
                  <c:v>19.78</c:v>
                </c:pt>
                <c:pt idx="2116">
                  <c:v>19.72</c:v>
                </c:pt>
                <c:pt idx="2117">
                  <c:v>19.68</c:v>
                </c:pt>
                <c:pt idx="2118">
                  <c:v>19.46</c:v>
                </c:pt>
                <c:pt idx="2119">
                  <c:v>19.399999999999999</c:v>
                </c:pt>
                <c:pt idx="2120">
                  <c:v>19.52</c:v>
                </c:pt>
                <c:pt idx="2121">
                  <c:v>19.489999999999998</c:v>
                </c:pt>
                <c:pt idx="2122">
                  <c:v>19.5</c:v>
                </c:pt>
                <c:pt idx="2123">
                  <c:v>19.5</c:v>
                </c:pt>
                <c:pt idx="2124">
                  <c:v>19.760000000000002</c:v>
                </c:pt>
                <c:pt idx="2125">
                  <c:v>19.78</c:v>
                </c:pt>
                <c:pt idx="2126">
                  <c:v>19.84</c:v>
                </c:pt>
                <c:pt idx="2127">
                  <c:v>20</c:v>
                </c:pt>
                <c:pt idx="2128">
                  <c:v>19.940000000000001</c:v>
                </c:pt>
                <c:pt idx="2129">
                  <c:v>20.03</c:v>
                </c:pt>
                <c:pt idx="2130">
                  <c:v>20</c:v>
                </c:pt>
                <c:pt idx="2131">
                  <c:v>19.96</c:v>
                </c:pt>
                <c:pt idx="2132">
                  <c:v>19.78</c:v>
                </c:pt>
                <c:pt idx="2133">
                  <c:v>19.36</c:v>
                </c:pt>
                <c:pt idx="2134">
                  <c:v>19.440000000000001</c:v>
                </c:pt>
                <c:pt idx="2135">
                  <c:v>19.559999999999999</c:v>
                </c:pt>
                <c:pt idx="2136">
                  <c:v>19.68</c:v>
                </c:pt>
                <c:pt idx="2137">
                  <c:v>19.66</c:v>
                </c:pt>
                <c:pt idx="2138">
                  <c:v>19.61</c:v>
                </c:pt>
                <c:pt idx="2139">
                  <c:v>19.440000000000001</c:v>
                </c:pt>
                <c:pt idx="2140">
                  <c:v>19.399999999999999</c:v>
                </c:pt>
                <c:pt idx="2141">
                  <c:v>19.39</c:v>
                </c:pt>
                <c:pt idx="2142">
                  <c:v>19.52</c:v>
                </c:pt>
                <c:pt idx="2143">
                  <c:v>19.64</c:v>
                </c:pt>
                <c:pt idx="2144">
                  <c:v>19.72</c:v>
                </c:pt>
                <c:pt idx="2145">
                  <c:v>19.72</c:v>
                </c:pt>
                <c:pt idx="2146">
                  <c:v>19.84</c:v>
                </c:pt>
                <c:pt idx="2147">
                  <c:v>19.87</c:v>
                </c:pt>
                <c:pt idx="2148">
                  <c:v>19.87</c:v>
                </c:pt>
                <c:pt idx="2149">
                  <c:v>19.899999999999999</c:v>
                </c:pt>
                <c:pt idx="2150">
                  <c:v>19.95</c:v>
                </c:pt>
                <c:pt idx="2151">
                  <c:v>19.899999999999999</c:v>
                </c:pt>
                <c:pt idx="2152">
                  <c:v>19.73</c:v>
                </c:pt>
                <c:pt idx="2153">
                  <c:v>19.68</c:v>
                </c:pt>
                <c:pt idx="2154">
                  <c:v>19.579999999999998</c:v>
                </c:pt>
                <c:pt idx="2155">
                  <c:v>19.559999999999999</c:v>
                </c:pt>
                <c:pt idx="2156">
                  <c:v>19.36</c:v>
                </c:pt>
                <c:pt idx="2157">
                  <c:v>19.41</c:v>
                </c:pt>
                <c:pt idx="2158">
                  <c:v>19.420000000000002</c:v>
                </c:pt>
                <c:pt idx="2159">
                  <c:v>19.38</c:v>
                </c:pt>
                <c:pt idx="2160">
                  <c:v>19.37</c:v>
                </c:pt>
                <c:pt idx="2161">
                  <c:v>19.36</c:v>
                </c:pt>
                <c:pt idx="2162">
                  <c:v>19.23</c:v>
                </c:pt>
                <c:pt idx="2163">
                  <c:v>18.940000000000001</c:v>
                </c:pt>
                <c:pt idx="2164">
                  <c:v>18.96</c:v>
                </c:pt>
                <c:pt idx="2165">
                  <c:v>19.45</c:v>
                </c:pt>
                <c:pt idx="2166">
                  <c:v>19.71</c:v>
                </c:pt>
                <c:pt idx="2167">
                  <c:v>19.5</c:v>
                </c:pt>
                <c:pt idx="2168">
                  <c:v>19.489999999999998</c:v>
                </c:pt>
                <c:pt idx="2169">
                  <c:v>19.37</c:v>
                </c:pt>
                <c:pt idx="2170">
                  <c:v>19.32</c:v>
                </c:pt>
                <c:pt idx="2171">
                  <c:v>19.25</c:v>
                </c:pt>
                <c:pt idx="2172">
                  <c:v>19.29</c:v>
                </c:pt>
                <c:pt idx="2173">
                  <c:v>19.14</c:v>
                </c:pt>
                <c:pt idx="2174">
                  <c:v>18.98</c:v>
                </c:pt>
                <c:pt idx="2175">
                  <c:v>18.97</c:v>
                </c:pt>
                <c:pt idx="2176">
                  <c:v>19.02</c:v>
                </c:pt>
                <c:pt idx="2177">
                  <c:v>19.190000000000001</c:v>
                </c:pt>
                <c:pt idx="2178">
                  <c:v>19.09</c:v>
                </c:pt>
                <c:pt idx="2179">
                  <c:v>19.04</c:v>
                </c:pt>
                <c:pt idx="2180">
                  <c:v>19.07</c:v>
                </c:pt>
                <c:pt idx="2181">
                  <c:v>19</c:v>
                </c:pt>
                <c:pt idx="2182">
                  <c:v>18.89</c:v>
                </c:pt>
                <c:pt idx="2183">
                  <c:v>18.84</c:v>
                </c:pt>
                <c:pt idx="2184">
                  <c:v>18.75</c:v>
                </c:pt>
                <c:pt idx="2185">
                  <c:v>18.86</c:v>
                </c:pt>
                <c:pt idx="2186">
                  <c:v>18.940000000000001</c:v>
                </c:pt>
                <c:pt idx="2187">
                  <c:v>18.920000000000002</c:v>
                </c:pt>
                <c:pt idx="2188">
                  <c:v>18.72</c:v>
                </c:pt>
                <c:pt idx="2189">
                  <c:v>18.84</c:v>
                </c:pt>
                <c:pt idx="2190">
                  <c:v>19.04</c:v>
                </c:pt>
                <c:pt idx="2191">
                  <c:v>19.309999999999999</c:v>
                </c:pt>
                <c:pt idx="2192">
                  <c:v>19.46</c:v>
                </c:pt>
                <c:pt idx="2193">
                  <c:v>19.440000000000001</c:v>
                </c:pt>
                <c:pt idx="2194">
                  <c:v>19.32</c:v>
                </c:pt>
                <c:pt idx="2195">
                  <c:v>19.22</c:v>
                </c:pt>
                <c:pt idx="2196">
                  <c:v>18.899999999999999</c:v>
                </c:pt>
                <c:pt idx="2197">
                  <c:v>18.829999999999998</c:v>
                </c:pt>
                <c:pt idx="2198">
                  <c:v>19.02</c:v>
                </c:pt>
                <c:pt idx="2199">
                  <c:v>19.09</c:v>
                </c:pt>
                <c:pt idx="2200">
                  <c:v>19.11</c:v>
                </c:pt>
                <c:pt idx="2201">
                  <c:v>19.09</c:v>
                </c:pt>
                <c:pt idx="2202">
                  <c:v>19.079999999999998</c:v>
                </c:pt>
                <c:pt idx="2203">
                  <c:v>19.059999999999999</c:v>
                </c:pt>
                <c:pt idx="2204">
                  <c:v>19</c:v>
                </c:pt>
                <c:pt idx="2205">
                  <c:v>19.03</c:v>
                </c:pt>
                <c:pt idx="2206">
                  <c:v>18.97</c:v>
                </c:pt>
                <c:pt idx="2207">
                  <c:v>18.89</c:v>
                </c:pt>
                <c:pt idx="2208">
                  <c:v>19.03</c:v>
                </c:pt>
                <c:pt idx="2209">
                  <c:v>19.12</c:v>
                </c:pt>
                <c:pt idx="2210">
                  <c:v>19.22</c:v>
                </c:pt>
                <c:pt idx="2211">
                  <c:v>19.329999999999998</c:v>
                </c:pt>
                <c:pt idx="2212">
                  <c:v>19.420000000000002</c:v>
                </c:pt>
                <c:pt idx="2213">
                  <c:v>19.48</c:v>
                </c:pt>
                <c:pt idx="2214">
                  <c:v>19.55</c:v>
                </c:pt>
                <c:pt idx="2215">
                  <c:v>19.64</c:v>
                </c:pt>
                <c:pt idx="2216">
                  <c:v>19.78</c:v>
                </c:pt>
                <c:pt idx="2217">
                  <c:v>19.86</c:v>
                </c:pt>
                <c:pt idx="2218">
                  <c:v>19.87</c:v>
                </c:pt>
                <c:pt idx="2219">
                  <c:v>19.920000000000002</c:v>
                </c:pt>
                <c:pt idx="2220">
                  <c:v>19.78</c:v>
                </c:pt>
                <c:pt idx="2221">
                  <c:v>19.62</c:v>
                </c:pt>
                <c:pt idx="2222">
                  <c:v>19.510000000000002</c:v>
                </c:pt>
                <c:pt idx="2223">
                  <c:v>19.440000000000001</c:v>
                </c:pt>
                <c:pt idx="2224">
                  <c:v>19.32</c:v>
                </c:pt>
                <c:pt idx="2225">
                  <c:v>19.36</c:v>
                </c:pt>
                <c:pt idx="2226">
                  <c:v>19.420000000000002</c:v>
                </c:pt>
                <c:pt idx="2227">
                  <c:v>19.43</c:v>
                </c:pt>
                <c:pt idx="2228">
                  <c:v>19.37</c:v>
                </c:pt>
                <c:pt idx="2229">
                  <c:v>19.260000000000002</c:v>
                </c:pt>
                <c:pt idx="2230">
                  <c:v>19.2</c:v>
                </c:pt>
                <c:pt idx="2231">
                  <c:v>19.309999999999999</c:v>
                </c:pt>
                <c:pt idx="2232">
                  <c:v>19.3</c:v>
                </c:pt>
                <c:pt idx="2233">
                  <c:v>19.18</c:v>
                </c:pt>
                <c:pt idx="2234">
                  <c:v>19.12</c:v>
                </c:pt>
                <c:pt idx="2235">
                  <c:v>19.2</c:v>
                </c:pt>
                <c:pt idx="2236">
                  <c:v>19.25</c:v>
                </c:pt>
                <c:pt idx="2237">
                  <c:v>19.239999999999998</c:v>
                </c:pt>
                <c:pt idx="2238">
                  <c:v>19.2</c:v>
                </c:pt>
                <c:pt idx="2239">
                  <c:v>19.22</c:v>
                </c:pt>
                <c:pt idx="2240">
                  <c:v>19.38</c:v>
                </c:pt>
                <c:pt idx="2241">
                  <c:v>19.440000000000001</c:v>
                </c:pt>
                <c:pt idx="2242">
                  <c:v>19.47</c:v>
                </c:pt>
                <c:pt idx="2243">
                  <c:v>19.54</c:v>
                </c:pt>
                <c:pt idx="2244">
                  <c:v>19.64</c:v>
                </c:pt>
                <c:pt idx="2245">
                  <c:v>19.63</c:v>
                </c:pt>
                <c:pt idx="2246">
                  <c:v>19.7</c:v>
                </c:pt>
                <c:pt idx="2247">
                  <c:v>19.77</c:v>
                </c:pt>
                <c:pt idx="2248">
                  <c:v>19.89</c:v>
                </c:pt>
                <c:pt idx="2249">
                  <c:v>19.8</c:v>
                </c:pt>
                <c:pt idx="2250">
                  <c:v>19.760000000000002</c:v>
                </c:pt>
                <c:pt idx="2251">
                  <c:v>19.64</c:v>
                </c:pt>
                <c:pt idx="2252">
                  <c:v>19.61</c:v>
                </c:pt>
                <c:pt idx="2253">
                  <c:v>19.78</c:v>
                </c:pt>
                <c:pt idx="2254">
                  <c:v>20.04</c:v>
                </c:pt>
                <c:pt idx="2255">
                  <c:v>19.98</c:v>
                </c:pt>
                <c:pt idx="2256">
                  <c:v>20.02</c:v>
                </c:pt>
                <c:pt idx="2257">
                  <c:v>19.86</c:v>
                </c:pt>
                <c:pt idx="2258">
                  <c:v>19.8</c:v>
                </c:pt>
                <c:pt idx="2259">
                  <c:v>19.760000000000002</c:v>
                </c:pt>
                <c:pt idx="2260">
                  <c:v>19.7</c:v>
                </c:pt>
                <c:pt idx="2261">
                  <c:v>19.64</c:v>
                </c:pt>
                <c:pt idx="2262">
                  <c:v>19.48</c:v>
                </c:pt>
                <c:pt idx="2263">
                  <c:v>19.2</c:v>
                </c:pt>
                <c:pt idx="2264">
                  <c:v>19.04</c:v>
                </c:pt>
                <c:pt idx="2265">
                  <c:v>18.86</c:v>
                </c:pt>
                <c:pt idx="2266">
                  <c:v>18.600000000000001</c:v>
                </c:pt>
                <c:pt idx="2267">
                  <c:v>18.53</c:v>
                </c:pt>
                <c:pt idx="2268">
                  <c:v>18.72</c:v>
                </c:pt>
                <c:pt idx="2269">
                  <c:v>18.760000000000002</c:v>
                </c:pt>
                <c:pt idx="2270">
                  <c:v>18.829999999999998</c:v>
                </c:pt>
                <c:pt idx="2271">
                  <c:v>18.760000000000002</c:v>
                </c:pt>
                <c:pt idx="2272">
                  <c:v>18.760000000000002</c:v>
                </c:pt>
                <c:pt idx="2273">
                  <c:v>18.739999999999998</c:v>
                </c:pt>
                <c:pt idx="2274">
                  <c:v>18.88</c:v>
                </c:pt>
                <c:pt idx="2275">
                  <c:v>18.96</c:v>
                </c:pt>
                <c:pt idx="2276">
                  <c:v>19</c:v>
                </c:pt>
                <c:pt idx="2277">
                  <c:v>19.04</c:v>
                </c:pt>
                <c:pt idx="2278">
                  <c:v>18.989999999999998</c:v>
                </c:pt>
                <c:pt idx="2279">
                  <c:v>19.059999999999999</c:v>
                </c:pt>
                <c:pt idx="2280">
                  <c:v>19.100000000000001</c:v>
                </c:pt>
                <c:pt idx="2281">
                  <c:v>19</c:v>
                </c:pt>
                <c:pt idx="2282">
                  <c:v>18.87</c:v>
                </c:pt>
                <c:pt idx="2283">
                  <c:v>18.96</c:v>
                </c:pt>
                <c:pt idx="2284">
                  <c:v>19.170000000000002</c:v>
                </c:pt>
                <c:pt idx="2285">
                  <c:v>19.3</c:v>
                </c:pt>
                <c:pt idx="2286">
                  <c:v>19.39</c:v>
                </c:pt>
                <c:pt idx="2287">
                  <c:v>19.28</c:v>
                </c:pt>
                <c:pt idx="2288">
                  <c:v>19.11</c:v>
                </c:pt>
                <c:pt idx="2289">
                  <c:v>19.16</c:v>
                </c:pt>
                <c:pt idx="2290">
                  <c:v>19.23</c:v>
                </c:pt>
                <c:pt idx="2291">
                  <c:v>19.27</c:v>
                </c:pt>
                <c:pt idx="2292">
                  <c:v>19.23</c:v>
                </c:pt>
                <c:pt idx="2293">
                  <c:v>19.22</c:v>
                </c:pt>
                <c:pt idx="2294">
                  <c:v>18.98</c:v>
                </c:pt>
                <c:pt idx="2295">
                  <c:v>19</c:v>
                </c:pt>
                <c:pt idx="2296">
                  <c:v>18.809999999999999</c:v>
                </c:pt>
                <c:pt idx="2297">
                  <c:v>18.64</c:v>
                </c:pt>
                <c:pt idx="2298">
                  <c:v>18.71</c:v>
                </c:pt>
                <c:pt idx="2299">
                  <c:v>18.760000000000002</c:v>
                </c:pt>
                <c:pt idx="2300">
                  <c:v>18.78</c:v>
                </c:pt>
                <c:pt idx="2301">
                  <c:v>18.84</c:v>
                </c:pt>
                <c:pt idx="2302">
                  <c:v>18.93</c:v>
                </c:pt>
                <c:pt idx="2303">
                  <c:v>18.98</c:v>
                </c:pt>
                <c:pt idx="2304">
                  <c:v>19.079999999999998</c:v>
                </c:pt>
                <c:pt idx="2305">
                  <c:v>19.07</c:v>
                </c:pt>
                <c:pt idx="2306">
                  <c:v>18.96</c:v>
                </c:pt>
                <c:pt idx="2307">
                  <c:v>19.02</c:v>
                </c:pt>
                <c:pt idx="2308">
                  <c:v>19.02</c:v>
                </c:pt>
                <c:pt idx="2309">
                  <c:v>19.100000000000001</c:v>
                </c:pt>
                <c:pt idx="2310">
                  <c:v>19.2</c:v>
                </c:pt>
                <c:pt idx="2311">
                  <c:v>19.28</c:v>
                </c:pt>
                <c:pt idx="2312">
                  <c:v>19.37</c:v>
                </c:pt>
                <c:pt idx="2313">
                  <c:v>19.27</c:v>
                </c:pt>
                <c:pt idx="2314">
                  <c:v>19.079999999999998</c:v>
                </c:pt>
                <c:pt idx="2315">
                  <c:v>18.98</c:v>
                </c:pt>
                <c:pt idx="2316">
                  <c:v>18.84</c:v>
                </c:pt>
                <c:pt idx="2317">
                  <c:v>18.97</c:v>
                </c:pt>
                <c:pt idx="2318">
                  <c:v>18.84</c:v>
                </c:pt>
                <c:pt idx="2319">
                  <c:v>18.88</c:v>
                </c:pt>
                <c:pt idx="2320">
                  <c:v>18.899999999999999</c:v>
                </c:pt>
                <c:pt idx="2321">
                  <c:v>18.95</c:v>
                </c:pt>
                <c:pt idx="2322">
                  <c:v>19.03</c:v>
                </c:pt>
                <c:pt idx="2323">
                  <c:v>19.05</c:v>
                </c:pt>
                <c:pt idx="2324">
                  <c:v>19.059999999999999</c:v>
                </c:pt>
                <c:pt idx="2325">
                  <c:v>19.14</c:v>
                </c:pt>
                <c:pt idx="2326">
                  <c:v>19.22</c:v>
                </c:pt>
                <c:pt idx="2327">
                  <c:v>19.3</c:v>
                </c:pt>
                <c:pt idx="2328">
                  <c:v>19.350000000000001</c:v>
                </c:pt>
                <c:pt idx="2329">
                  <c:v>19.579999999999998</c:v>
                </c:pt>
                <c:pt idx="2330">
                  <c:v>19.62</c:v>
                </c:pt>
                <c:pt idx="2331">
                  <c:v>19.41</c:v>
                </c:pt>
                <c:pt idx="2332">
                  <c:v>19.329999999999998</c:v>
                </c:pt>
                <c:pt idx="2333">
                  <c:v>19.2</c:v>
                </c:pt>
                <c:pt idx="2334">
                  <c:v>19.14</c:v>
                </c:pt>
                <c:pt idx="2335">
                  <c:v>19.07</c:v>
                </c:pt>
                <c:pt idx="2336">
                  <c:v>19.12</c:v>
                </c:pt>
                <c:pt idx="2337">
                  <c:v>19.079999999999998</c:v>
                </c:pt>
                <c:pt idx="2338">
                  <c:v>19.079999999999998</c:v>
                </c:pt>
                <c:pt idx="2339">
                  <c:v>19.170000000000002</c:v>
                </c:pt>
                <c:pt idx="2340">
                  <c:v>19.2</c:v>
                </c:pt>
                <c:pt idx="2341">
                  <c:v>19.12</c:v>
                </c:pt>
                <c:pt idx="2342">
                  <c:v>19.21</c:v>
                </c:pt>
                <c:pt idx="2343">
                  <c:v>19.34</c:v>
                </c:pt>
                <c:pt idx="2344">
                  <c:v>19.2</c:v>
                </c:pt>
                <c:pt idx="2345">
                  <c:v>19.190000000000001</c:v>
                </c:pt>
                <c:pt idx="2346">
                  <c:v>19.16</c:v>
                </c:pt>
                <c:pt idx="2347">
                  <c:v>19.260000000000002</c:v>
                </c:pt>
                <c:pt idx="2348">
                  <c:v>19.329999999999998</c:v>
                </c:pt>
                <c:pt idx="2349">
                  <c:v>19.36</c:v>
                </c:pt>
                <c:pt idx="2350">
                  <c:v>19.329999999999998</c:v>
                </c:pt>
                <c:pt idx="2351">
                  <c:v>19.38</c:v>
                </c:pt>
                <c:pt idx="2352">
                  <c:v>19.399999999999999</c:v>
                </c:pt>
                <c:pt idx="2353">
                  <c:v>19.39</c:v>
                </c:pt>
                <c:pt idx="2354">
                  <c:v>19.45</c:v>
                </c:pt>
                <c:pt idx="2355">
                  <c:v>19.559999999999999</c:v>
                </c:pt>
                <c:pt idx="2356">
                  <c:v>19.39</c:v>
                </c:pt>
                <c:pt idx="2357">
                  <c:v>19.100000000000001</c:v>
                </c:pt>
                <c:pt idx="2358">
                  <c:v>19.12</c:v>
                </c:pt>
                <c:pt idx="2359">
                  <c:v>19.03</c:v>
                </c:pt>
                <c:pt idx="2360">
                  <c:v>18.95</c:v>
                </c:pt>
                <c:pt idx="2361">
                  <c:v>19.11</c:v>
                </c:pt>
                <c:pt idx="2362">
                  <c:v>19.16</c:v>
                </c:pt>
                <c:pt idx="2363">
                  <c:v>19.21</c:v>
                </c:pt>
                <c:pt idx="2364">
                  <c:v>19.260000000000002</c:v>
                </c:pt>
                <c:pt idx="2365">
                  <c:v>19.239999999999998</c:v>
                </c:pt>
                <c:pt idx="2366">
                  <c:v>19.32</c:v>
                </c:pt>
                <c:pt idx="2367">
                  <c:v>19.37</c:v>
                </c:pt>
                <c:pt idx="2368">
                  <c:v>19.53</c:v>
                </c:pt>
                <c:pt idx="2369">
                  <c:v>19.63</c:v>
                </c:pt>
                <c:pt idx="2370">
                  <c:v>19.77</c:v>
                </c:pt>
                <c:pt idx="2371">
                  <c:v>19.62</c:v>
                </c:pt>
                <c:pt idx="2372">
                  <c:v>19.14</c:v>
                </c:pt>
                <c:pt idx="2373">
                  <c:v>19.170000000000002</c:v>
                </c:pt>
                <c:pt idx="2374">
                  <c:v>19.28</c:v>
                </c:pt>
                <c:pt idx="2375">
                  <c:v>19.420000000000002</c:v>
                </c:pt>
                <c:pt idx="2376">
                  <c:v>19.54</c:v>
                </c:pt>
                <c:pt idx="2377">
                  <c:v>19.600000000000001</c:v>
                </c:pt>
                <c:pt idx="2378">
                  <c:v>19.55</c:v>
                </c:pt>
                <c:pt idx="2379">
                  <c:v>19.579999999999998</c:v>
                </c:pt>
                <c:pt idx="2380">
                  <c:v>19.579999999999998</c:v>
                </c:pt>
                <c:pt idx="2381">
                  <c:v>19.64</c:v>
                </c:pt>
                <c:pt idx="2382">
                  <c:v>19.7</c:v>
                </c:pt>
                <c:pt idx="2383">
                  <c:v>19.760000000000002</c:v>
                </c:pt>
                <c:pt idx="2384">
                  <c:v>19.8</c:v>
                </c:pt>
                <c:pt idx="2385">
                  <c:v>19.93</c:v>
                </c:pt>
                <c:pt idx="2386">
                  <c:v>19.72</c:v>
                </c:pt>
                <c:pt idx="2387">
                  <c:v>19.71</c:v>
                </c:pt>
                <c:pt idx="2388">
                  <c:v>19.78</c:v>
                </c:pt>
                <c:pt idx="2389">
                  <c:v>19.739999999999998</c:v>
                </c:pt>
                <c:pt idx="2390">
                  <c:v>19.68</c:v>
                </c:pt>
                <c:pt idx="2391">
                  <c:v>19.66</c:v>
                </c:pt>
                <c:pt idx="2392">
                  <c:v>19.440000000000001</c:v>
                </c:pt>
                <c:pt idx="2393">
                  <c:v>19.170000000000002</c:v>
                </c:pt>
                <c:pt idx="2394">
                  <c:v>18.760000000000002</c:v>
                </c:pt>
                <c:pt idx="2395">
                  <c:v>18.55</c:v>
                </c:pt>
                <c:pt idx="2396">
                  <c:v>18.559999999999999</c:v>
                </c:pt>
                <c:pt idx="2397">
                  <c:v>18.670000000000002</c:v>
                </c:pt>
                <c:pt idx="2398">
                  <c:v>18.8</c:v>
                </c:pt>
                <c:pt idx="2399">
                  <c:v>18.920000000000002</c:v>
                </c:pt>
                <c:pt idx="2400">
                  <c:v>19.010000000000002</c:v>
                </c:pt>
                <c:pt idx="2401">
                  <c:v>19.09</c:v>
                </c:pt>
                <c:pt idx="2402">
                  <c:v>19.2</c:v>
                </c:pt>
                <c:pt idx="2403">
                  <c:v>19.27</c:v>
                </c:pt>
                <c:pt idx="2404">
                  <c:v>19.3</c:v>
                </c:pt>
                <c:pt idx="2405">
                  <c:v>19.239999999999998</c:v>
                </c:pt>
                <c:pt idx="2406">
                  <c:v>19.100000000000001</c:v>
                </c:pt>
                <c:pt idx="2407">
                  <c:v>19.149999999999999</c:v>
                </c:pt>
                <c:pt idx="2408">
                  <c:v>19.149999999999999</c:v>
                </c:pt>
                <c:pt idx="2409">
                  <c:v>19.239999999999998</c:v>
                </c:pt>
                <c:pt idx="2410">
                  <c:v>19.14</c:v>
                </c:pt>
                <c:pt idx="2411">
                  <c:v>19.11</c:v>
                </c:pt>
                <c:pt idx="2412">
                  <c:v>19.18</c:v>
                </c:pt>
                <c:pt idx="2413">
                  <c:v>19.22</c:v>
                </c:pt>
                <c:pt idx="2414">
                  <c:v>19.07</c:v>
                </c:pt>
                <c:pt idx="2415">
                  <c:v>18.989999999999998</c:v>
                </c:pt>
                <c:pt idx="2416">
                  <c:v>19.04</c:v>
                </c:pt>
                <c:pt idx="2417">
                  <c:v>19.13</c:v>
                </c:pt>
                <c:pt idx="2418">
                  <c:v>19.18</c:v>
                </c:pt>
                <c:pt idx="2419">
                  <c:v>19.28</c:v>
                </c:pt>
                <c:pt idx="2420">
                  <c:v>19.350000000000001</c:v>
                </c:pt>
                <c:pt idx="2421">
                  <c:v>19.329999999999998</c:v>
                </c:pt>
                <c:pt idx="2422">
                  <c:v>19.34</c:v>
                </c:pt>
                <c:pt idx="2423">
                  <c:v>19.309999999999999</c:v>
                </c:pt>
                <c:pt idx="2424">
                  <c:v>19.32</c:v>
                </c:pt>
                <c:pt idx="2425">
                  <c:v>19.36</c:v>
                </c:pt>
                <c:pt idx="2426">
                  <c:v>19.39</c:v>
                </c:pt>
                <c:pt idx="2427">
                  <c:v>19.43</c:v>
                </c:pt>
                <c:pt idx="2428">
                  <c:v>19.32</c:v>
                </c:pt>
                <c:pt idx="2429">
                  <c:v>19.23</c:v>
                </c:pt>
                <c:pt idx="2430">
                  <c:v>19.14</c:v>
                </c:pt>
                <c:pt idx="2431">
                  <c:v>18.96</c:v>
                </c:pt>
                <c:pt idx="2432">
                  <c:v>19.07</c:v>
                </c:pt>
                <c:pt idx="2433">
                  <c:v>19.239999999999998</c:v>
                </c:pt>
                <c:pt idx="2434">
                  <c:v>19.32</c:v>
                </c:pt>
                <c:pt idx="2435">
                  <c:v>19.36</c:v>
                </c:pt>
                <c:pt idx="2436">
                  <c:v>19.29</c:v>
                </c:pt>
                <c:pt idx="2437">
                  <c:v>18.97</c:v>
                </c:pt>
                <c:pt idx="2438">
                  <c:v>18.88</c:v>
                </c:pt>
                <c:pt idx="2439">
                  <c:v>18.75</c:v>
                </c:pt>
                <c:pt idx="2440">
                  <c:v>18.72</c:v>
                </c:pt>
                <c:pt idx="2441">
                  <c:v>18.78</c:v>
                </c:pt>
                <c:pt idx="2442">
                  <c:v>18.79</c:v>
                </c:pt>
                <c:pt idx="2443">
                  <c:v>18.899999999999999</c:v>
                </c:pt>
                <c:pt idx="2444">
                  <c:v>18.97</c:v>
                </c:pt>
                <c:pt idx="2445">
                  <c:v>19.16</c:v>
                </c:pt>
                <c:pt idx="2446">
                  <c:v>19.309999999999999</c:v>
                </c:pt>
                <c:pt idx="2447">
                  <c:v>19.12</c:v>
                </c:pt>
                <c:pt idx="2448">
                  <c:v>19.18</c:v>
                </c:pt>
                <c:pt idx="2449">
                  <c:v>19.27</c:v>
                </c:pt>
                <c:pt idx="2450">
                  <c:v>19.170000000000002</c:v>
                </c:pt>
                <c:pt idx="2451">
                  <c:v>19.14</c:v>
                </c:pt>
                <c:pt idx="2452">
                  <c:v>19.18</c:v>
                </c:pt>
                <c:pt idx="2453">
                  <c:v>19.170000000000002</c:v>
                </c:pt>
                <c:pt idx="2454">
                  <c:v>19.239999999999998</c:v>
                </c:pt>
                <c:pt idx="2455">
                  <c:v>19.350000000000001</c:v>
                </c:pt>
                <c:pt idx="2456">
                  <c:v>19.21</c:v>
                </c:pt>
                <c:pt idx="2457">
                  <c:v>19.149999999999999</c:v>
                </c:pt>
                <c:pt idx="2458">
                  <c:v>19.05</c:v>
                </c:pt>
                <c:pt idx="2459">
                  <c:v>19.11</c:v>
                </c:pt>
                <c:pt idx="2460">
                  <c:v>19.12</c:v>
                </c:pt>
                <c:pt idx="2461">
                  <c:v>19.079999999999998</c:v>
                </c:pt>
                <c:pt idx="2462">
                  <c:v>19.18</c:v>
                </c:pt>
                <c:pt idx="2463">
                  <c:v>19.22</c:v>
                </c:pt>
                <c:pt idx="2464">
                  <c:v>19.18</c:v>
                </c:pt>
                <c:pt idx="2465">
                  <c:v>19.149999999999999</c:v>
                </c:pt>
                <c:pt idx="2466">
                  <c:v>19.27</c:v>
                </c:pt>
                <c:pt idx="2467">
                  <c:v>19.38</c:v>
                </c:pt>
                <c:pt idx="2468">
                  <c:v>19.38</c:v>
                </c:pt>
                <c:pt idx="2469">
                  <c:v>19.61</c:v>
                </c:pt>
                <c:pt idx="2470">
                  <c:v>19.54</c:v>
                </c:pt>
                <c:pt idx="2471">
                  <c:v>19.579999999999998</c:v>
                </c:pt>
                <c:pt idx="2472">
                  <c:v>19.39</c:v>
                </c:pt>
                <c:pt idx="2473">
                  <c:v>19.059999999999999</c:v>
                </c:pt>
                <c:pt idx="2474">
                  <c:v>18.829999999999998</c:v>
                </c:pt>
                <c:pt idx="2475">
                  <c:v>18.91</c:v>
                </c:pt>
                <c:pt idx="2476">
                  <c:v>18.96</c:v>
                </c:pt>
                <c:pt idx="2477">
                  <c:v>18.82</c:v>
                </c:pt>
                <c:pt idx="2478">
                  <c:v>18.79</c:v>
                </c:pt>
                <c:pt idx="2479">
                  <c:v>18.809999999999999</c:v>
                </c:pt>
                <c:pt idx="2480">
                  <c:v>18.72</c:v>
                </c:pt>
                <c:pt idx="2481">
                  <c:v>18.760000000000002</c:v>
                </c:pt>
                <c:pt idx="2482">
                  <c:v>18.86</c:v>
                </c:pt>
                <c:pt idx="2483">
                  <c:v>19.010000000000002</c:v>
                </c:pt>
                <c:pt idx="2484">
                  <c:v>19.149999999999999</c:v>
                </c:pt>
                <c:pt idx="2485">
                  <c:v>19.3</c:v>
                </c:pt>
                <c:pt idx="2486">
                  <c:v>19.39</c:v>
                </c:pt>
                <c:pt idx="2487">
                  <c:v>19.37</c:v>
                </c:pt>
                <c:pt idx="2488">
                  <c:v>19.38</c:v>
                </c:pt>
                <c:pt idx="2489">
                  <c:v>19.350000000000001</c:v>
                </c:pt>
                <c:pt idx="2490">
                  <c:v>19.23</c:v>
                </c:pt>
                <c:pt idx="2491">
                  <c:v>19.23</c:v>
                </c:pt>
                <c:pt idx="2492">
                  <c:v>19.34</c:v>
                </c:pt>
                <c:pt idx="2493">
                  <c:v>19.41</c:v>
                </c:pt>
                <c:pt idx="2494">
                  <c:v>19.5</c:v>
                </c:pt>
                <c:pt idx="2495">
                  <c:v>19.57</c:v>
                </c:pt>
                <c:pt idx="2496">
                  <c:v>19.5</c:v>
                </c:pt>
                <c:pt idx="2497">
                  <c:v>19.5</c:v>
                </c:pt>
                <c:pt idx="2498">
                  <c:v>19.46</c:v>
                </c:pt>
                <c:pt idx="2499">
                  <c:v>19.440000000000001</c:v>
                </c:pt>
                <c:pt idx="2500">
                  <c:v>19.45</c:v>
                </c:pt>
                <c:pt idx="2501">
                  <c:v>19.510000000000002</c:v>
                </c:pt>
                <c:pt idx="2502">
                  <c:v>19.579999999999998</c:v>
                </c:pt>
                <c:pt idx="2503">
                  <c:v>19.57</c:v>
                </c:pt>
                <c:pt idx="2504">
                  <c:v>19.63</c:v>
                </c:pt>
                <c:pt idx="2505">
                  <c:v>19.579999999999998</c:v>
                </c:pt>
                <c:pt idx="2506">
                  <c:v>19.62</c:v>
                </c:pt>
                <c:pt idx="2507">
                  <c:v>19.739999999999998</c:v>
                </c:pt>
                <c:pt idx="2508">
                  <c:v>19.84</c:v>
                </c:pt>
                <c:pt idx="2509">
                  <c:v>19.940000000000001</c:v>
                </c:pt>
                <c:pt idx="2510">
                  <c:v>19.760000000000002</c:v>
                </c:pt>
                <c:pt idx="2511">
                  <c:v>19.71</c:v>
                </c:pt>
                <c:pt idx="2512">
                  <c:v>19.61</c:v>
                </c:pt>
                <c:pt idx="2513">
                  <c:v>19.54</c:v>
                </c:pt>
                <c:pt idx="2514">
                  <c:v>19.559999999999999</c:v>
                </c:pt>
                <c:pt idx="2515">
                  <c:v>19.84</c:v>
                </c:pt>
                <c:pt idx="2516">
                  <c:v>19.98</c:v>
                </c:pt>
                <c:pt idx="2517">
                  <c:v>19.93</c:v>
                </c:pt>
                <c:pt idx="2518">
                  <c:v>19.79</c:v>
                </c:pt>
                <c:pt idx="2519">
                  <c:v>19.78</c:v>
                </c:pt>
                <c:pt idx="2520">
                  <c:v>19.64</c:v>
                </c:pt>
                <c:pt idx="2521">
                  <c:v>19.54</c:v>
                </c:pt>
                <c:pt idx="2522">
                  <c:v>19.54</c:v>
                </c:pt>
                <c:pt idx="2523">
                  <c:v>19.61</c:v>
                </c:pt>
                <c:pt idx="2524">
                  <c:v>19.72</c:v>
                </c:pt>
                <c:pt idx="2525">
                  <c:v>19.66</c:v>
                </c:pt>
                <c:pt idx="2526">
                  <c:v>19.66</c:v>
                </c:pt>
                <c:pt idx="2527">
                  <c:v>19.440000000000001</c:v>
                </c:pt>
                <c:pt idx="2528">
                  <c:v>19.440000000000001</c:v>
                </c:pt>
                <c:pt idx="2529">
                  <c:v>19.27</c:v>
                </c:pt>
                <c:pt idx="2530">
                  <c:v>19.28</c:v>
                </c:pt>
                <c:pt idx="2531">
                  <c:v>19.41</c:v>
                </c:pt>
                <c:pt idx="2532">
                  <c:v>19.48</c:v>
                </c:pt>
                <c:pt idx="2533">
                  <c:v>19.21</c:v>
                </c:pt>
                <c:pt idx="2534">
                  <c:v>19.079999999999998</c:v>
                </c:pt>
                <c:pt idx="2535">
                  <c:v>19.079999999999998</c:v>
                </c:pt>
                <c:pt idx="2536">
                  <c:v>19.2</c:v>
                </c:pt>
                <c:pt idx="2537">
                  <c:v>19.3</c:v>
                </c:pt>
                <c:pt idx="2538">
                  <c:v>19.38</c:v>
                </c:pt>
                <c:pt idx="2539">
                  <c:v>19.489999999999998</c:v>
                </c:pt>
                <c:pt idx="2540">
                  <c:v>19.48</c:v>
                </c:pt>
                <c:pt idx="2541">
                  <c:v>19.52</c:v>
                </c:pt>
                <c:pt idx="2542">
                  <c:v>19.54</c:v>
                </c:pt>
                <c:pt idx="2543">
                  <c:v>19.27</c:v>
                </c:pt>
                <c:pt idx="2544">
                  <c:v>19.13</c:v>
                </c:pt>
                <c:pt idx="2545">
                  <c:v>19.260000000000002</c:v>
                </c:pt>
                <c:pt idx="2546">
                  <c:v>19.16</c:v>
                </c:pt>
                <c:pt idx="2547">
                  <c:v>19.12</c:v>
                </c:pt>
                <c:pt idx="2548">
                  <c:v>19.09</c:v>
                </c:pt>
                <c:pt idx="2549">
                  <c:v>19.14</c:v>
                </c:pt>
                <c:pt idx="2550">
                  <c:v>19.14</c:v>
                </c:pt>
                <c:pt idx="2551">
                  <c:v>19.2</c:v>
                </c:pt>
                <c:pt idx="2552">
                  <c:v>19.170000000000002</c:v>
                </c:pt>
                <c:pt idx="2553">
                  <c:v>19.2</c:v>
                </c:pt>
                <c:pt idx="2554">
                  <c:v>19.149999999999999</c:v>
                </c:pt>
                <c:pt idx="2555">
                  <c:v>19.2</c:v>
                </c:pt>
                <c:pt idx="2556">
                  <c:v>19.21</c:v>
                </c:pt>
                <c:pt idx="2557">
                  <c:v>19.2</c:v>
                </c:pt>
                <c:pt idx="2558">
                  <c:v>19.239999999999998</c:v>
                </c:pt>
                <c:pt idx="2559">
                  <c:v>19.32</c:v>
                </c:pt>
                <c:pt idx="2560">
                  <c:v>19.239999999999998</c:v>
                </c:pt>
                <c:pt idx="2561">
                  <c:v>19.23</c:v>
                </c:pt>
                <c:pt idx="2562">
                  <c:v>19.12</c:v>
                </c:pt>
                <c:pt idx="2563">
                  <c:v>19.100000000000001</c:v>
                </c:pt>
                <c:pt idx="2564">
                  <c:v>19.14</c:v>
                </c:pt>
                <c:pt idx="2565">
                  <c:v>19.2</c:v>
                </c:pt>
                <c:pt idx="2566">
                  <c:v>19.28</c:v>
                </c:pt>
                <c:pt idx="2567">
                  <c:v>19.38</c:v>
                </c:pt>
                <c:pt idx="2568">
                  <c:v>19.399999999999999</c:v>
                </c:pt>
                <c:pt idx="2569">
                  <c:v>19.39</c:v>
                </c:pt>
                <c:pt idx="2570">
                  <c:v>19.45</c:v>
                </c:pt>
                <c:pt idx="2571">
                  <c:v>19.55</c:v>
                </c:pt>
                <c:pt idx="2572">
                  <c:v>19.559999999999999</c:v>
                </c:pt>
                <c:pt idx="2573">
                  <c:v>19.55</c:v>
                </c:pt>
                <c:pt idx="2574">
                  <c:v>19.46</c:v>
                </c:pt>
                <c:pt idx="2575">
                  <c:v>19.420000000000002</c:v>
                </c:pt>
                <c:pt idx="2576">
                  <c:v>19.36</c:v>
                </c:pt>
                <c:pt idx="2577">
                  <c:v>19.3</c:v>
                </c:pt>
                <c:pt idx="2578">
                  <c:v>19.34</c:v>
                </c:pt>
                <c:pt idx="2579">
                  <c:v>19.350000000000001</c:v>
                </c:pt>
                <c:pt idx="2580">
                  <c:v>19.18</c:v>
                </c:pt>
                <c:pt idx="2581">
                  <c:v>19.2</c:v>
                </c:pt>
                <c:pt idx="2582">
                  <c:v>19.23</c:v>
                </c:pt>
                <c:pt idx="2583">
                  <c:v>19.32</c:v>
                </c:pt>
                <c:pt idx="2584">
                  <c:v>19.3</c:v>
                </c:pt>
                <c:pt idx="2585">
                  <c:v>19.23</c:v>
                </c:pt>
                <c:pt idx="2586">
                  <c:v>19.18</c:v>
                </c:pt>
                <c:pt idx="2587">
                  <c:v>19.12</c:v>
                </c:pt>
                <c:pt idx="2588">
                  <c:v>19.12</c:v>
                </c:pt>
                <c:pt idx="2589">
                  <c:v>19.12</c:v>
                </c:pt>
                <c:pt idx="2590">
                  <c:v>18.989999999999998</c:v>
                </c:pt>
                <c:pt idx="2591">
                  <c:v>19.05</c:v>
                </c:pt>
                <c:pt idx="2592">
                  <c:v>18.899999999999999</c:v>
                </c:pt>
                <c:pt idx="2593">
                  <c:v>18.940000000000001</c:v>
                </c:pt>
                <c:pt idx="2594">
                  <c:v>19.010000000000002</c:v>
                </c:pt>
                <c:pt idx="2595">
                  <c:v>18.96</c:v>
                </c:pt>
                <c:pt idx="2596">
                  <c:v>18.899999999999999</c:v>
                </c:pt>
                <c:pt idx="2597">
                  <c:v>18.829999999999998</c:v>
                </c:pt>
                <c:pt idx="2598">
                  <c:v>18.940000000000001</c:v>
                </c:pt>
                <c:pt idx="2599">
                  <c:v>19.02</c:v>
                </c:pt>
                <c:pt idx="2600">
                  <c:v>18.95</c:v>
                </c:pt>
                <c:pt idx="2601">
                  <c:v>19.02</c:v>
                </c:pt>
                <c:pt idx="2602">
                  <c:v>19.059999999999999</c:v>
                </c:pt>
                <c:pt idx="2603">
                  <c:v>19.149999999999999</c:v>
                </c:pt>
                <c:pt idx="2604">
                  <c:v>19.16</c:v>
                </c:pt>
                <c:pt idx="2605">
                  <c:v>19.260000000000002</c:v>
                </c:pt>
                <c:pt idx="2606">
                  <c:v>19.190000000000001</c:v>
                </c:pt>
                <c:pt idx="2607">
                  <c:v>19.16</c:v>
                </c:pt>
                <c:pt idx="2608">
                  <c:v>19.010000000000002</c:v>
                </c:pt>
                <c:pt idx="2609">
                  <c:v>18.96</c:v>
                </c:pt>
                <c:pt idx="2610">
                  <c:v>18.88</c:v>
                </c:pt>
                <c:pt idx="2611">
                  <c:v>19.02</c:v>
                </c:pt>
                <c:pt idx="2612">
                  <c:v>19.04</c:v>
                </c:pt>
                <c:pt idx="2613">
                  <c:v>18.989999999999998</c:v>
                </c:pt>
                <c:pt idx="2614">
                  <c:v>19.02</c:v>
                </c:pt>
                <c:pt idx="2615">
                  <c:v>19.12</c:v>
                </c:pt>
                <c:pt idx="2616">
                  <c:v>19.04</c:v>
                </c:pt>
                <c:pt idx="2617">
                  <c:v>19.02</c:v>
                </c:pt>
                <c:pt idx="2618">
                  <c:v>18.97</c:v>
                </c:pt>
                <c:pt idx="2619">
                  <c:v>19</c:v>
                </c:pt>
                <c:pt idx="2620">
                  <c:v>19.09</c:v>
                </c:pt>
                <c:pt idx="2621">
                  <c:v>19.21</c:v>
                </c:pt>
                <c:pt idx="2622">
                  <c:v>19.39</c:v>
                </c:pt>
                <c:pt idx="2623">
                  <c:v>19.52</c:v>
                </c:pt>
                <c:pt idx="2624">
                  <c:v>19.62</c:v>
                </c:pt>
                <c:pt idx="2625">
                  <c:v>19.579999999999998</c:v>
                </c:pt>
                <c:pt idx="2626">
                  <c:v>19.53</c:v>
                </c:pt>
                <c:pt idx="2627">
                  <c:v>19.3</c:v>
                </c:pt>
                <c:pt idx="2628">
                  <c:v>19.09</c:v>
                </c:pt>
                <c:pt idx="2629">
                  <c:v>19.010000000000002</c:v>
                </c:pt>
                <c:pt idx="2630">
                  <c:v>18.93</c:v>
                </c:pt>
                <c:pt idx="2631">
                  <c:v>18.829999999999998</c:v>
                </c:pt>
                <c:pt idx="2632">
                  <c:v>18.78</c:v>
                </c:pt>
                <c:pt idx="2633">
                  <c:v>18.8</c:v>
                </c:pt>
                <c:pt idx="2634">
                  <c:v>18.760000000000002</c:v>
                </c:pt>
                <c:pt idx="2635">
                  <c:v>18.82</c:v>
                </c:pt>
                <c:pt idx="2636">
                  <c:v>18.87</c:v>
                </c:pt>
                <c:pt idx="2637">
                  <c:v>18.989999999999998</c:v>
                </c:pt>
                <c:pt idx="2638">
                  <c:v>19.079999999999998</c:v>
                </c:pt>
                <c:pt idx="2639">
                  <c:v>18.940000000000001</c:v>
                </c:pt>
                <c:pt idx="2640">
                  <c:v>18.8</c:v>
                </c:pt>
                <c:pt idx="2641">
                  <c:v>18.86</c:v>
                </c:pt>
                <c:pt idx="2642">
                  <c:v>18.8</c:v>
                </c:pt>
                <c:pt idx="2643">
                  <c:v>18.79</c:v>
                </c:pt>
                <c:pt idx="2644">
                  <c:v>18.84</c:v>
                </c:pt>
                <c:pt idx="2645">
                  <c:v>18.86</c:v>
                </c:pt>
                <c:pt idx="2646">
                  <c:v>18.899999999999999</c:v>
                </c:pt>
                <c:pt idx="2647">
                  <c:v>18.96</c:v>
                </c:pt>
                <c:pt idx="2648">
                  <c:v>18.940000000000001</c:v>
                </c:pt>
                <c:pt idx="2649">
                  <c:v>18.96</c:v>
                </c:pt>
                <c:pt idx="2650">
                  <c:v>18.920000000000002</c:v>
                </c:pt>
                <c:pt idx="2651">
                  <c:v>18.920000000000002</c:v>
                </c:pt>
                <c:pt idx="2652">
                  <c:v>19.010000000000002</c:v>
                </c:pt>
                <c:pt idx="2653">
                  <c:v>19.059999999999999</c:v>
                </c:pt>
                <c:pt idx="2654">
                  <c:v>19.059999999999999</c:v>
                </c:pt>
                <c:pt idx="2655">
                  <c:v>19.100000000000001</c:v>
                </c:pt>
                <c:pt idx="2656">
                  <c:v>19.14</c:v>
                </c:pt>
                <c:pt idx="2657">
                  <c:v>19.16</c:v>
                </c:pt>
                <c:pt idx="2658">
                  <c:v>19.16</c:v>
                </c:pt>
                <c:pt idx="2659">
                  <c:v>19.239999999999998</c:v>
                </c:pt>
                <c:pt idx="2660">
                  <c:v>19.260000000000002</c:v>
                </c:pt>
                <c:pt idx="2661">
                  <c:v>19.309999999999999</c:v>
                </c:pt>
                <c:pt idx="2662">
                  <c:v>19.260000000000002</c:v>
                </c:pt>
                <c:pt idx="2663">
                  <c:v>18.98</c:v>
                </c:pt>
                <c:pt idx="2664">
                  <c:v>18.89</c:v>
                </c:pt>
                <c:pt idx="2665">
                  <c:v>18.829999999999998</c:v>
                </c:pt>
                <c:pt idx="2666">
                  <c:v>18.78</c:v>
                </c:pt>
                <c:pt idx="2667">
                  <c:v>18.850000000000001</c:v>
                </c:pt>
                <c:pt idx="2668">
                  <c:v>18.86</c:v>
                </c:pt>
                <c:pt idx="2669">
                  <c:v>18.88</c:v>
                </c:pt>
                <c:pt idx="2670">
                  <c:v>18.97</c:v>
                </c:pt>
                <c:pt idx="2671">
                  <c:v>18.97</c:v>
                </c:pt>
                <c:pt idx="2672">
                  <c:v>18.96</c:v>
                </c:pt>
                <c:pt idx="2673">
                  <c:v>19.07</c:v>
                </c:pt>
                <c:pt idx="2674">
                  <c:v>19.2</c:v>
                </c:pt>
                <c:pt idx="2675">
                  <c:v>19.34</c:v>
                </c:pt>
                <c:pt idx="2676">
                  <c:v>19.39</c:v>
                </c:pt>
                <c:pt idx="2677">
                  <c:v>19.25</c:v>
                </c:pt>
                <c:pt idx="2678">
                  <c:v>19.02</c:v>
                </c:pt>
                <c:pt idx="2679">
                  <c:v>18.89</c:v>
                </c:pt>
                <c:pt idx="2680">
                  <c:v>18.920000000000002</c:v>
                </c:pt>
                <c:pt idx="2681">
                  <c:v>18.940000000000001</c:v>
                </c:pt>
                <c:pt idx="2682">
                  <c:v>18.940000000000001</c:v>
                </c:pt>
                <c:pt idx="2683">
                  <c:v>18.940000000000001</c:v>
                </c:pt>
                <c:pt idx="2684">
                  <c:v>18.97</c:v>
                </c:pt>
                <c:pt idx="2685">
                  <c:v>19.02</c:v>
                </c:pt>
                <c:pt idx="2686">
                  <c:v>19.079999999999998</c:v>
                </c:pt>
                <c:pt idx="2687">
                  <c:v>19.07</c:v>
                </c:pt>
                <c:pt idx="2688">
                  <c:v>18.920000000000002</c:v>
                </c:pt>
                <c:pt idx="2689">
                  <c:v>18.920000000000002</c:v>
                </c:pt>
                <c:pt idx="2690">
                  <c:v>19.010000000000002</c:v>
                </c:pt>
                <c:pt idx="2691">
                  <c:v>18.899999999999999</c:v>
                </c:pt>
                <c:pt idx="2692">
                  <c:v>18.690000000000001</c:v>
                </c:pt>
                <c:pt idx="2693">
                  <c:v>18.7</c:v>
                </c:pt>
                <c:pt idx="2694">
                  <c:v>18.75</c:v>
                </c:pt>
                <c:pt idx="2695">
                  <c:v>18.64</c:v>
                </c:pt>
                <c:pt idx="2696">
                  <c:v>18.63</c:v>
                </c:pt>
                <c:pt idx="2697">
                  <c:v>18.71</c:v>
                </c:pt>
                <c:pt idx="2698">
                  <c:v>18.7</c:v>
                </c:pt>
                <c:pt idx="2699">
                  <c:v>18.59</c:v>
                </c:pt>
                <c:pt idx="2700">
                  <c:v>18.46</c:v>
                </c:pt>
                <c:pt idx="2701">
                  <c:v>18.510000000000002</c:v>
                </c:pt>
                <c:pt idx="2702">
                  <c:v>18.760000000000002</c:v>
                </c:pt>
                <c:pt idx="2703">
                  <c:v>18.88</c:v>
                </c:pt>
                <c:pt idx="2704">
                  <c:v>18.920000000000002</c:v>
                </c:pt>
                <c:pt idx="2705">
                  <c:v>18.98</c:v>
                </c:pt>
                <c:pt idx="2706">
                  <c:v>18.989999999999998</c:v>
                </c:pt>
                <c:pt idx="2707">
                  <c:v>18.98</c:v>
                </c:pt>
                <c:pt idx="2708">
                  <c:v>19.010000000000002</c:v>
                </c:pt>
                <c:pt idx="2709">
                  <c:v>19.04</c:v>
                </c:pt>
                <c:pt idx="2710">
                  <c:v>18.97</c:v>
                </c:pt>
                <c:pt idx="2711">
                  <c:v>18.920000000000002</c:v>
                </c:pt>
                <c:pt idx="2712">
                  <c:v>18.829999999999998</c:v>
                </c:pt>
                <c:pt idx="2713">
                  <c:v>18.64</c:v>
                </c:pt>
                <c:pt idx="2714">
                  <c:v>18.579999999999998</c:v>
                </c:pt>
                <c:pt idx="2715">
                  <c:v>18.52</c:v>
                </c:pt>
                <c:pt idx="2716">
                  <c:v>18.5</c:v>
                </c:pt>
                <c:pt idx="2717">
                  <c:v>18.41</c:v>
                </c:pt>
                <c:pt idx="2718">
                  <c:v>18.18</c:v>
                </c:pt>
                <c:pt idx="2719">
                  <c:v>18.04</c:v>
                </c:pt>
                <c:pt idx="2720">
                  <c:v>18.02</c:v>
                </c:pt>
                <c:pt idx="2721">
                  <c:v>18.11</c:v>
                </c:pt>
                <c:pt idx="2722">
                  <c:v>18.16</c:v>
                </c:pt>
                <c:pt idx="2723">
                  <c:v>18.21</c:v>
                </c:pt>
                <c:pt idx="2724">
                  <c:v>18.3</c:v>
                </c:pt>
                <c:pt idx="2725">
                  <c:v>18.38</c:v>
                </c:pt>
                <c:pt idx="2726">
                  <c:v>18.52</c:v>
                </c:pt>
                <c:pt idx="2727">
                  <c:v>18.54</c:v>
                </c:pt>
                <c:pt idx="2728">
                  <c:v>18.62</c:v>
                </c:pt>
                <c:pt idx="2729">
                  <c:v>18.45</c:v>
                </c:pt>
                <c:pt idx="2730">
                  <c:v>18.28</c:v>
                </c:pt>
                <c:pt idx="2731">
                  <c:v>18.32</c:v>
                </c:pt>
                <c:pt idx="2732">
                  <c:v>18.399999999999999</c:v>
                </c:pt>
                <c:pt idx="2733">
                  <c:v>18.23</c:v>
                </c:pt>
                <c:pt idx="2734">
                  <c:v>18.12</c:v>
                </c:pt>
                <c:pt idx="2735">
                  <c:v>18.149999999999999</c:v>
                </c:pt>
                <c:pt idx="2736">
                  <c:v>18.190000000000001</c:v>
                </c:pt>
                <c:pt idx="2737">
                  <c:v>18.34</c:v>
                </c:pt>
                <c:pt idx="2738">
                  <c:v>18.440000000000001</c:v>
                </c:pt>
                <c:pt idx="2739">
                  <c:v>18.5</c:v>
                </c:pt>
                <c:pt idx="2740">
                  <c:v>18.489999999999998</c:v>
                </c:pt>
                <c:pt idx="2741">
                  <c:v>18.46</c:v>
                </c:pt>
                <c:pt idx="2742">
                  <c:v>18.46</c:v>
                </c:pt>
                <c:pt idx="2743">
                  <c:v>18.420000000000002</c:v>
                </c:pt>
                <c:pt idx="2744">
                  <c:v>18.29</c:v>
                </c:pt>
                <c:pt idx="2745">
                  <c:v>18.25</c:v>
                </c:pt>
                <c:pt idx="2746">
                  <c:v>18.16</c:v>
                </c:pt>
                <c:pt idx="2747">
                  <c:v>18.2</c:v>
                </c:pt>
                <c:pt idx="2748">
                  <c:v>18.260000000000002</c:v>
                </c:pt>
                <c:pt idx="2749">
                  <c:v>18.34</c:v>
                </c:pt>
                <c:pt idx="2750">
                  <c:v>18.420000000000002</c:v>
                </c:pt>
                <c:pt idx="2751">
                  <c:v>18.489999999999998</c:v>
                </c:pt>
                <c:pt idx="2752">
                  <c:v>18.54</c:v>
                </c:pt>
                <c:pt idx="2753">
                  <c:v>18.559999999999999</c:v>
                </c:pt>
                <c:pt idx="2754">
                  <c:v>18.57</c:v>
                </c:pt>
                <c:pt idx="2755">
                  <c:v>18.61</c:v>
                </c:pt>
                <c:pt idx="2756">
                  <c:v>18.690000000000001</c:v>
                </c:pt>
                <c:pt idx="2757">
                  <c:v>18.690000000000001</c:v>
                </c:pt>
                <c:pt idx="2758">
                  <c:v>18.68</c:v>
                </c:pt>
                <c:pt idx="2759">
                  <c:v>18.78</c:v>
                </c:pt>
                <c:pt idx="2760">
                  <c:v>18.72</c:v>
                </c:pt>
                <c:pt idx="2761">
                  <c:v>18.5</c:v>
                </c:pt>
                <c:pt idx="2762">
                  <c:v>18.41</c:v>
                </c:pt>
                <c:pt idx="2763">
                  <c:v>18.309999999999999</c:v>
                </c:pt>
                <c:pt idx="2764">
                  <c:v>18.29</c:v>
                </c:pt>
                <c:pt idx="2765">
                  <c:v>18.14</c:v>
                </c:pt>
                <c:pt idx="2766">
                  <c:v>18.100000000000001</c:v>
                </c:pt>
                <c:pt idx="2767">
                  <c:v>18.100000000000001</c:v>
                </c:pt>
                <c:pt idx="2768">
                  <c:v>18.23</c:v>
                </c:pt>
                <c:pt idx="2769">
                  <c:v>18.22</c:v>
                </c:pt>
                <c:pt idx="2770">
                  <c:v>18.22</c:v>
                </c:pt>
                <c:pt idx="2771">
                  <c:v>18.239999999999998</c:v>
                </c:pt>
                <c:pt idx="2772">
                  <c:v>18.37</c:v>
                </c:pt>
                <c:pt idx="2773">
                  <c:v>18.39</c:v>
                </c:pt>
                <c:pt idx="2774">
                  <c:v>18.46</c:v>
                </c:pt>
                <c:pt idx="2775">
                  <c:v>18.47</c:v>
                </c:pt>
                <c:pt idx="2776">
                  <c:v>18.600000000000001</c:v>
                </c:pt>
                <c:pt idx="2777">
                  <c:v>18.66</c:v>
                </c:pt>
                <c:pt idx="2778">
                  <c:v>18.66</c:v>
                </c:pt>
                <c:pt idx="2779">
                  <c:v>18.68</c:v>
                </c:pt>
                <c:pt idx="2780">
                  <c:v>18.72</c:v>
                </c:pt>
                <c:pt idx="2781">
                  <c:v>18.7</c:v>
                </c:pt>
                <c:pt idx="2782">
                  <c:v>18.57</c:v>
                </c:pt>
                <c:pt idx="2783">
                  <c:v>18.420000000000002</c:v>
                </c:pt>
                <c:pt idx="2784">
                  <c:v>18.38</c:v>
                </c:pt>
                <c:pt idx="2785">
                  <c:v>18.36</c:v>
                </c:pt>
                <c:pt idx="2786">
                  <c:v>18.399999999999999</c:v>
                </c:pt>
                <c:pt idx="2787">
                  <c:v>18.440000000000001</c:v>
                </c:pt>
                <c:pt idx="2788">
                  <c:v>18.43</c:v>
                </c:pt>
                <c:pt idx="2789">
                  <c:v>18.48</c:v>
                </c:pt>
                <c:pt idx="2790">
                  <c:v>18.489999999999998</c:v>
                </c:pt>
                <c:pt idx="2791">
                  <c:v>18.38</c:v>
                </c:pt>
                <c:pt idx="2792">
                  <c:v>18.29</c:v>
                </c:pt>
                <c:pt idx="2793">
                  <c:v>18.309999999999999</c:v>
                </c:pt>
                <c:pt idx="2794">
                  <c:v>18.350000000000001</c:v>
                </c:pt>
                <c:pt idx="2795">
                  <c:v>18.37</c:v>
                </c:pt>
                <c:pt idx="2796">
                  <c:v>18.38</c:v>
                </c:pt>
                <c:pt idx="2797">
                  <c:v>18.32</c:v>
                </c:pt>
                <c:pt idx="2798">
                  <c:v>18.36</c:v>
                </c:pt>
                <c:pt idx="2799">
                  <c:v>18.38</c:v>
                </c:pt>
                <c:pt idx="2800">
                  <c:v>18.34</c:v>
                </c:pt>
                <c:pt idx="2801">
                  <c:v>18.3</c:v>
                </c:pt>
                <c:pt idx="2802">
                  <c:v>18.3</c:v>
                </c:pt>
                <c:pt idx="2803">
                  <c:v>18.18</c:v>
                </c:pt>
                <c:pt idx="2804">
                  <c:v>18.21</c:v>
                </c:pt>
                <c:pt idx="2805">
                  <c:v>18.260000000000002</c:v>
                </c:pt>
                <c:pt idx="2806">
                  <c:v>18.3</c:v>
                </c:pt>
                <c:pt idx="2807">
                  <c:v>18.28</c:v>
                </c:pt>
                <c:pt idx="2808">
                  <c:v>18.28</c:v>
                </c:pt>
                <c:pt idx="2809">
                  <c:v>18.170000000000002</c:v>
                </c:pt>
                <c:pt idx="2810">
                  <c:v>18.16</c:v>
                </c:pt>
                <c:pt idx="2811">
                  <c:v>18.16</c:v>
                </c:pt>
                <c:pt idx="2812">
                  <c:v>18.21</c:v>
                </c:pt>
                <c:pt idx="2813">
                  <c:v>18.12</c:v>
                </c:pt>
                <c:pt idx="2814">
                  <c:v>18.22</c:v>
                </c:pt>
                <c:pt idx="2815">
                  <c:v>18.25</c:v>
                </c:pt>
                <c:pt idx="2816">
                  <c:v>18.3</c:v>
                </c:pt>
                <c:pt idx="2817">
                  <c:v>18.329999999999998</c:v>
                </c:pt>
                <c:pt idx="2818">
                  <c:v>18.39</c:v>
                </c:pt>
                <c:pt idx="2819">
                  <c:v>18.46</c:v>
                </c:pt>
                <c:pt idx="2820">
                  <c:v>18.48</c:v>
                </c:pt>
                <c:pt idx="2821">
                  <c:v>18.440000000000001</c:v>
                </c:pt>
                <c:pt idx="2822">
                  <c:v>18.38</c:v>
                </c:pt>
                <c:pt idx="2823">
                  <c:v>18.350000000000001</c:v>
                </c:pt>
                <c:pt idx="2824">
                  <c:v>18.36</c:v>
                </c:pt>
                <c:pt idx="2825">
                  <c:v>18.399999999999999</c:v>
                </c:pt>
                <c:pt idx="2826">
                  <c:v>18.350000000000001</c:v>
                </c:pt>
                <c:pt idx="2827">
                  <c:v>18.39</c:v>
                </c:pt>
                <c:pt idx="2828">
                  <c:v>18.43</c:v>
                </c:pt>
                <c:pt idx="2829">
                  <c:v>18.52</c:v>
                </c:pt>
                <c:pt idx="2830">
                  <c:v>18.309999999999999</c:v>
                </c:pt>
                <c:pt idx="2831">
                  <c:v>18.149999999999999</c:v>
                </c:pt>
                <c:pt idx="2832">
                  <c:v>18.04</c:v>
                </c:pt>
                <c:pt idx="2833">
                  <c:v>18.05</c:v>
                </c:pt>
                <c:pt idx="2834">
                  <c:v>18.100000000000001</c:v>
                </c:pt>
                <c:pt idx="2835">
                  <c:v>18.16</c:v>
                </c:pt>
                <c:pt idx="2836">
                  <c:v>18.079999999999998</c:v>
                </c:pt>
                <c:pt idx="2837">
                  <c:v>18.11</c:v>
                </c:pt>
                <c:pt idx="2838">
                  <c:v>18.05</c:v>
                </c:pt>
                <c:pt idx="2839">
                  <c:v>18.059999999999999</c:v>
                </c:pt>
                <c:pt idx="2840">
                  <c:v>18.11</c:v>
                </c:pt>
                <c:pt idx="2841">
                  <c:v>18.149999999999999</c:v>
                </c:pt>
                <c:pt idx="2842">
                  <c:v>18.28</c:v>
                </c:pt>
                <c:pt idx="2843">
                  <c:v>18.34</c:v>
                </c:pt>
                <c:pt idx="2844">
                  <c:v>18.39</c:v>
                </c:pt>
                <c:pt idx="2845">
                  <c:v>18.47</c:v>
                </c:pt>
                <c:pt idx="2846">
                  <c:v>18.420000000000002</c:v>
                </c:pt>
                <c:pt idx="2847">
                  <c:v>18.52</c:v>
                </c:pt>
                <c:pt idx="2848">
                  <c:v>18.41</c:v>
                </c:pt>
                <c:pt idx="2849">
                  <c:v>18.3</c:v>
                </c:pt>
                <c:pt idx="2850">
                  <c:v>18.399999999999999</c:v>
                </c:pt>
                <c:pt idx="2851">
                  <c:v>18.52</c:v>
                </c:pt>
                <c:pt idx="2852">
                  <c:v>18.52</c:v>
                </c:pt>
                <c:pt idx="2853">
                  <c:v>18.46</c:v>
                </c:pt>
                <c:pt idx="2854">
                  <c:v>18.41</c:v>
                </c:pt>
                <c:pt idx="2855">
                  <c:v>18.350000000000001</c:v>
                </c:pt>
                <c:pt idx="2856">
                  <c:v>18.37</c:v>
                </c:pt>
                <c:pt idx="2857">
                  <c:v>18.3</c:v>
                </c:pt>
                <c:pt idx="2858">
                  <c:v>18.239999999999998</c:v>
                </c:pt>
                <c:pt idx="2859">
                  <c:v>18.260000000000002</c:v>
                </c:pt>
                <c:pt idx="2860">
                  <c:v>18.32</c:v>
                </c:pt>
                <c:pt idx="2861">
                  <c:v>18.38</c:v>
                </c:pt>
                <c:pt idx="2862">
                  <c:v>18.32</c:v>
                </c:pt>
                <c:pt idx="2863">
                  <c:v>18.3</c:v>
                </c:pt>
                <c:pt idx="2864">
                  <c:v>18.34</c:v>
                </c:pt>
                <c:pt idx="2865">
                  <c:v>18.399999999999999</c:v>
                </c:pt>
                <c:pt idx="2866">
                  <c:v>18.399999999999999</c:v>
                </c:pt>
                <c:pt idx="2867">
                  <c:v>18.309999999999999</c:v>
                </c:pt>
                <c:pt idx="2868">
                  <c:v>18.22</c:v>
                </c:pt>
                <c:pt idx="2869">
                  <c:v>18.100000000000001</c:v>
                </c:pt>
                <c:pt idx="2870">
                  <c:v>18.04</c:v>
                </c:pt>
                <c:pt idx="2871">
                  <c:v>18.09</c:v>
                </c:pt>
                <c:pt idx="2872">
                  <c:v>18.11</c:v>
                </c:pt>
                <c:pt idx="2873">
                  <c:v>18.18</c:v>
                </c:pt>
                <c:pt idx="2874">
                  <c:v>18.16</c:v>
                </c:pt>
                <c:pt idx="2875">
                  <c:v>18.11</c:v>
                </c:pt>
                <c:pt idx="2876">
                  <c:v>18.059999999999999</c:v>
                </c:pt>
                <c:pt idx="2877">
                  <c:v>17.95</c:v>
                </c:pt>
                <c:pt idx="2878">
                  <c:v>17.87</c:v>
                </c:pt>
                <c:pt idx="2879">
                  <c:v>17.75</c:v>
                </c:pt>
                <c:pt idx="2880">
                  <c:v>17.809999999999999</c:v>
                </c:pt>
                <c:pt idx="2881">
                  <c:v>17.79</c:v>
                </c:pt>
                <c:pt idx="2882">
                  <c:v>17.84</c:v>
                </c:pt>
                <c:pt idx="2883">
                  <c:v>17.86</c:v>
                </c:pt>
                <c:pt idx="2884">
                  <c:v>17.920000000000002</c:v>
                </c:pt>
                <c:pt idx="2885">
                  <c:v>18.059999999999999</c:v>
                </c:pt>
                <c:pt idx="2886">
                  <c:v>18.21</c:v>
                </c:pt>
                <c:pt idx="2887">
                  <c:v>18.36</c:v>
                </c:pt>
                <c:pt idx="2888">
                  <c:v>18.18</c:v>
                </c:pt>
                <c:pt idx="2889">
                  <c:v>18.2</c:v>
                </c:pt>
                <c:pt idx="2890">
                  <c:v>18.36</c:v>
                </c:pt>
                <c:pt idx="2891">
                  <c:v>18.440000000000001</c:v>
                </c:pt>
                <c:pt idx="2892">
                  <c:v>18.38</c:v>
                </c:pt>
                <c:pt idx="2893">
                  <c:v>18.39</c:v>
                </c:pt>
                <c:pt idx="2894">
                  <c:v>18.45</c:v>
                </c:pt>
                <c:pt idx="2895">
                  <c:v>18.45</c:v>
                </c:pt>
                <c:pt idx="2896">
                  <c:v>18.46</c:v>
                </c:pt>
                <c:pt idx="2897">
                  <c:v>18.239999999999998</c:v>
                </c:pt>
                <c:pt idx="2898">
                  <c:v>18.2</c:v>
                </c:pt>
                <c:pt idx="2899">
                  <c:v>18.309999999999999</c:v>
                </c:pt>
                <c:pt idx="2900">
                  <c:v>18.43</c:v>
                </c:pt>
                <c:pt idx="2901">
                  <c:v>18.47</c:v>
                </c:pt>
                <c:pt idx="2902">
                  <c:v>18.559999999999999</c:v>
                </c:pt>
                <c:pt idx="2903">
                  <c:v>18.71</c:v>
                </c:pt>
                <c:pt idx="2904">
                  <c:v>18.8</c:v>
                </c:pt>
                <c:pt idx="2905">
                  <c:v>18.86</c:v>
                </c:pt>
                <c:pt idx="2906">
                  <c:v>18.88</c:v>
                </c:pt>
                <c:pt idx="2907">
                  <c:v>18.91</c:v>
                </c:pt>
                <c:pt idx="2908">
                  <c:v>18.88</c:v>
                </c:pt>
                <c:pt idx="2909">
                  <c:v>18.920000000000002</c:v>
                </c:pt>
                <c:pt idx="2910">
                  <c:v>18.93</c:v>
                </c:pt>
                <c:pt idx="2911">
                  <c:v>18.920000000000002</c:v>
                </c:pt>
                <c:pt idx="2912">
                  <c:v>18.899999999999999</c:v>
                </c:pt>
                <c:pt idx="2913">
                  <c:v>18.739999999999998</c:v>
                </c:pt>
                <c:pt idx="2914">
                  <c:v>18.760000000000002</c:v>
                </c:pt>
                <c:pt idx="2915">
                  <c:v>18.72</c:v>
                </c:pt>
                <c:pt idx="2916">
                  <c:v>18.690000000000001</c:v>
                </c:pt>
                <c:pt idx="2917">
                  <c:v>18.68</c:v>
                </c:pt>
                <c:pt idx="2918">
                  <c:v>18.72</c:v>
                </c:pt>
                <c:pt idx="2919">
                  <c:v>18.68</c:v>
                </c:pt>
                <c:pt idx="2920">
                  <c:v>18.670000000000002</c:v>
                </c:pt>
                <c:pt idx="2921">
                  <c:v>18.760000000000002</c:v>
                </c:pt>
                <c:pt idx="2922">
                  <c:v>18.88</c:v>
                </c:pt>
                <c:pt idx="2923">
                  <c:v>18.88</c:v>
                </c:pt>
                <c:pt idx="2924">
                  <c:v>18.899999999999999</c:v>
                </c:pt>
                <c:pt idx="2925">
                  <c:v>18.920000000000002</c:v>
                </c:pt>
                <c:pt idx="2926">
                  <c:v>18.84</c:v>
                </c:pt>
                <c:pt idx="2927">
                  <c:v>18.72</c:v>
                </c:pt>
                <c:pt idx="2928">
                  <c:v>18.7</c:v>
                </c:pt>
                <c:pt idx="2929">
                  <c:v>18.760000000000002</c:v>
                </c:pt>
                <c:pt idx="2930">
                  <c:v>18.7</c:v>
                </c:pt>
                <c:pt idx="2931">
                  <c:v>18.600000000000001</c:v>
                </c:pt>
                <c:pt idx="2932">
                  <c:v>18.690000000000001</c:v>
                </c:pt>
                <c:pt idx="2933">
                  <c:v>18.940000000000001</c:v>
                </c:pt>
                <c:pt idx="2934">
                  <c:v>18.8</c:v>
                </c:pt>
                <c:pt idx="2935">
                  <c:v>18.77</c:v>
                </c:pt>
                <c:pt idx="2936">
                  <c:v>18.71</c:v>
                </c:pt>
                <c:pt idx="2937">
                  <c:v>18.72</c:v>
                </c:pt>
                <c:pt idx="2938">
                  <c:v>18.79</c:v>
                </c:pt>
                <c:pt idx="2939">
                  <c:v>18.88</c:v>
                </c:pt>
                <c:pt idx="2940">
                  <c:v>18.579999999999998</c:v>
                </c:pt>
                <c:pt idx="2941">
                  <c:v>18.62</c:v>
                </c:pt>
                <c:pt idx="2942">
                  <c:v>18.7</c:v>
                </c:pt>
                <c:pt idx="2943">
                  <c:v>18.72</c:v>
                </c:pt>
                <c:pt idx="2944">
                  <c:v>18.66</c:v>
                </c:pt>
                <c:pt idx="2945">
                  <c:v>18.66</c:v>
                </c:pt>
                <c:pt idx="2946">
                  <c:v>18.579999999999998</c:v>
                </c:pt>
                <c:pt idx="2947">
                  <c:v>18.600000000000001</c:v>
                </c:pt>
                <c:pt idx="2948">
                  <c:v>18.72</c:v>
                </c:pt>
                <c:pt idx="2949">
                  <c:v>18.68</c:v>
                </c:pt>
                <c:pt idx="2950">
                  <c:v>18.7</c:v>
                </c:pt>
                <c:pt idx="2951">
                  <c:v>18.77</c:v>
                </c:pt>
                <c:pt idx="2952">
                  <c:v>18.82</c:v>
                </c:pt>
                <c:pt idx="2953">
                  <c:v>18.850000000000001</c:v>
                </c:pt>
                <c:pt idx="2954">
                  <c:v>18.809999999999999</c:v>
                </c:pt>
                <c:pt idx="2955">
                  <c:v>18.72</c:v>
                </c:pt>
                <c:pt idx="2956">
                  <c:v>18.84</c:v>
                </c:pt>
                <c:pt idx="2957">
                  <c:v>18.920000000000002</c:v>
                </c:pt>
                <c:pt idx="2958">
                  <c:v>18.96</c:v>
                </c:pt>
                <c:pt idx="2959">
                  <c:v>18.940000000000001</c:v>
                </c:pt>
                <c:pt idx="2960">
                  <c:v>19.07</c:v>
                </c:pt>
                <c:pt idx="2961">
                  <c:v>19.14</c:v>
                </c:pt>
                <c:pt idx="2962">
                  <c:v>19.21</c:v>
                </c:pt>
                <c:pt idx="2963">
                  <c:v>19.239999999999998</c:v>
                </c:pt>
                <c:pt idx="2964">
                  <c:v>19.399999999999999</c:v>
                </c:pt>
                <c:pt idx="2965">
                  <c:v>18.78</c:v>
                </c:pt>
                <c:pt idx="2966">
                  <c:v>18.7</c:v>
                </c:pt>
                <c:pt idx="2967">
                  <c:v>18.54</c:v>
                </c:pt>
                <c:pt idx="2968">
                  <c:v>18.62</c:v>
                </c:pt>
                <c:pt idx="2969">
                  <c:v>18.72</c:v>
                </c:pt>
                <c:pt idx="2970">
                  <c:v>18.75</c:v>
                </c:pt>
                <c:pt idx="2971">
                  <c:v>18.72</c:v>
                </c:pt>
                <c:pt idx="2972">
                  <c:v>18.39</c:v>
                </c:pt>
                <c:pt idx="2973">
                  <c:v>18.170000000000002</c:v>
                </c:pt>
                <c:pt idx="2974">
                  <c:v>18.27</c:v>
                </c:pt>
                <c:pt idx="2975">
                  <c:v>18.32</c:v>
                </c:pt>
                <c:pt idx="2976">
                  <c:v>18.38</c:v>
                </c:pt>
                <c:pt idx="2977">
                  <c:v>18.45</c:v>
                </c:pt>
                <c:pt idx="2978">
                  <c:v>18.559999999999999</c:v>
                </c:pt>
                <c:pt idx="2979">
                  <c:v>18.68</c:v>
                </c:pt>
                <c:pt idx="2980">
                  <c:v>18.739999999999998</c:v>
                </c:pt>
                <c:pt idx="2981">
                  <c:v>18.75</c:v>
                </c:pt>
                <c:pt idx="2982">
                  <c:v>18.690000000000001</c:v>
                </c:pt>
                <c:pt idx="2983">
                  <c:v>18.64</c:v>
                </c:pt>
                <c:pt idx="2984">
                  <c:v>18.809999999999999</c:v>
                </c:pt>
                <c:pt idx="2985">
                  <c:v>18.829999999999998</c:v>
                </c:pt>
                <c:pt idx="2986">
                  <c:v>18.84</c:v>
                </c:pt>
                <c:pt idx="2987">
                  <c:v>18.88</c:v>
                </c:pt>
                <c:pt idx="2988">
                  <c:v>18.89</c:v>
                </c:pt>
                <c:pt idx="2989">
                  <c:v>18.97</c:v>
                </c:pt>
                <c:pt idx="2990">
                  <c:v>19.02</c:v>
                </c:pt>
                <c:pt idx="2991">
                  <c:v>19.13</c:v>
                </c:pt>
                <c:pt idx="2992">
                  <c:v>19.28</c:v>
                </c:pt>
                <c:pt idx="2993">
                  <c:v>19.32</c:v>
                </c:pt>
                <c:pt idx="2994">
                  <c:v>19.38</c:v>
                </c:pt>
                <c:pt idx="2995">
                  <c:v>19.489999999999998</c:v>
                </c:pt>
                <c:pt idx="2996">
                  <c:v>19.52</c:v>
                </c:pt>
                <c:pt idx="2997">
                  <c:v>19.579999999999998</c:v>
                </c:pt>
                <c:pt idx="2998">
                  <c:v>19.59</c:v>
                </c:pt>
                <c:pt idx="2999">
                  <c:v>19.579999999999998</c:v>
                </c:pt>
                <c:pt idx="3000">
                  <c:v>19.600000000000001</c:v>
                </c:pt>
                <c:pt idx="3001">
                  <c:v>19.690000000000001</c:v>
                </c:pt>
                <c:pt idx="3002">
                  <c:v>19.579999999999998</c:v>
                </c:pt>
                <c:pt idx="3003">
                  <c:v>19.579999999999998</c:v>
                </c:pt>
                <c:pt idx="3004">
                  <c:v>19.5</c:v>
                </c:pt>
                <c:pt idx="3005">
                  <c:v>19.440000000000001</c:v>
                </c:pt>
                <c:pt idx="3006">
                  <c:v>19.46</c:v>
                </c:pt>
                <c:pt idx="3007">
                  <c:v>19.29</c:v>
                </c:pt>
                <c:pt idx="3008">
                  <c:v>19.14</c:v>
                </c:pt>
                <c:pt idx="3009">
                  <c:v>19.04</c:v>
                </c:pt>
                <c:pt idx="3010">
                  <c:v>18.91</c:v>
                </c:pt>
                <c:pt idx="3011">
                  <c:v>18.78</c:v>
                </c:pt>
                <c:pt idx="3012">
                  <c:v>18.78</c:v>
                </c:pt>
                <c:pt idx="3013">
                  <c:v>18.64</c:v>
                </c:pt>
                <c:pt idx="3014">
                  <c:v>18.64</c:v>
                </c:pt>
                <c:pt idx="3015">
                  <c:v>18.47</c:v>
                </c:pt>
                <c:pt idx="3016">
                  <c:v>18.46</c:v>
                </c:pt>
                <c:pt idx="3017">
                  <c:v>18.399999999999999</c:v>
                </c:pt>
                <c:pt idx="3018">
                  <c:v>18.440000000000001</c:v>
                </c:pt>
                <c:pt idx="3019">
                  <c:v>18.43</c:v>
                </c:pt>
                <c:pt idx="3020">
                  <c:v>18.489999999999998</c:v>
                </c:pt>
                <c:pt idx="3021">
                  <c:v>18.3</c:v>
                </c:pt>
                <c:pt idx="3022">
                  <c:v>18.18</c:v>
                </c:pt>
                <c:pt idx="3023">
                  <c:v>18.14</c:v>
                </c:pt>
                <c:pt idx="3024">
                  <c:v>18.190000000000001</c:v>
                </c:pt>
                <c:pt idx="3025">
                  <c:v>18.3</c:v>
                </c:pt>
                <c:pt idx="3026">
                  <c:v>18.38</c:v>
                </c:pt>
                <c:pt idx="3027">
                  <c:v>18.440000000000001</c:v>
                </c:pt>
                <c:pt idx="3028">
                  <c:v>18.41</c:v>
                </c:pt>
                <c:pt idx="3029">
                  <c:v>18.399999999999999</c:v>
                </c:pt>
                <c:pt idx="3030">
                  <c:v>18.440000000000001</c:v>
                </c:pt>
                <c:pt idx="3031">
                  <c:v>18.52</c:v>
                </c:pt>
                <c:pt idx="3032">
                  <c:v>18.68</c:v>
                </c:pt>
                <c:pt idx="3033">
                  <c:v>18.739999999999998</c:v>
                </c:pt>
                <c:pt idx="3034">
                  <c:v>18.86</c:v>
                </c:pt>
                <c:pt idx="3035">
                  <c:v>18.77</c:v>
                </c:pt>
                <c:pt idx="3036">
                  <c:v>18.57</c:v>
                </c:pt>
                <c:pt idx="3037">
                  <c:v>18.489999999999998</c:v>
                </c:pt>
                <c:pt idx="3038">
                  <c:v>18.579999999999998</c:v>
                </c:pt>
                <c:pt idx="3039">
                  <c:v>18.66</c:v>
                </c:pt>
                <c:pt idx="3040">
                  <c:v>18.739999999999998</c:v>
                </c:pt>
                <c:pt idx="3041">
                  <c:v>18.760000000000002</c:v>
                </c:pt>
                <c:pt idx="3042">
                  <c:v>18.78</c:v>
                </c:pt>
                <c:pt idx="3043">
                  <c:v>18.71</c:v>
                </c:pt>
                <c:pt idx="3044">
                  <c:v>18.77</c:v>
                </c:pt>
                <c:pt idx="3045">
                  <c:v>18.82</c:v>
                </c:pt>
                <c:pt idx="3046">
                  <c:v>18.850000000000001</c:v>
                </c:pt>
                <c:pt idx="3047">
                  <c:v>18.91</c:v>
                </c:pt>
                <c:pt idx="3048">
                  <c:v>18.78</c:v>
                </c:pt>
                <c:pt idx="3049">
                  <c:v>18.64</c:v>
                </c:pt>
                <c:pt idx="3050">
                  <c:v>18.61</c:v>
                </c:pt>
                <c:pt idx="3051">
                  <c:v>18.55</c:v>
                </c:pt>
                <c:pt idx="3052">
                  <c:v>18.399999999999999</c:v>
                </c:pt>
                <c:pt idx="3053">
                  <c:v>18.38</c:v>
                </c:pt>
                <c:pt idx="3054">
                  <c:v>18.39</c:v>
                </c:pt>
                <c:pt idx="3055">
                  <c:v>18.43</c:v>
                </c:pt>
                <c:pt idx="3056">
                  <c:v>18.38</c:v>
                </c:pt>
                <c:pt idx="3057">
                  <c:v>18.5</c:v>
                </c:pt>
                <c:pt idx="3058">
                  <c:v>18.579999999999998</c:v>
                </c:pt>
                <c:pt idx="3059">
                  <c:v>18.329999999999998</c:v>
                </c:pt>
                <c:pt idx="3060">
                  <c:v>18.149999999999999</c:v>
                </c:pt>
                <c:pt idx="3061">
                  <c:v>18.13</c:v>
                </c:pt>
                <c:pt idx="3062">
                  <c:v>18.2</c:v>
                </c:pt>
                <c:pt idx="3063">
                  <c:v>18.45</c:v>
                </c:pt>
                <c:pt idx="3064">
                  <c:v>18.7</c:v>
                </c:pt>
                <c:pt idx="3065">
                  <c:v>18.88</c:v>
                </c:pt>
                <c:pt idx="3066">
                  <c:v>19</c:v>
                </c:pt>
                <c:pt idx="3067">
                  <c:v>18.93</c:v>
                </c:pt>
                <c:pt idx="3068">
                  <c:v>18.95</c:v>
                </c:pt>
                <c:pt idx="3069">
                  <c:v>19.05</c:v>
                </c:pt>
                <c:pt idx="3070">
                  <c:v>18.8</c:v>
                </c:pt>
                <c:pt idx="3071">
                  <c:v>18.71</c:v>
                </c:pt>
                <c:pt idx="3072">
                  <c:v>18.559999999999999</c:v>
                </c:pt>
                <c:pt idx="3073">
                  <c:v>18.239999999999998</c:v>
                </c:pt>
                <c:pt idx="3074">
                  <c:v>18.14</c:v>
                </c:pt>
                <c:pt idx="3075">
                  <c:v>18.079999999999998</c:v>
                </c:pt>
                <c:pt idx="3076">
                  <c:v>18.2</c:v>
                </c:pt>
                <c:pt idx="3077">
                  <c:v>18.239999999999998</c:v>
                </c:pt>
                <c:pt idx="3078">
                  <c:v>18.3</c:v>
                </c:pt>
                <c:pt idx="3079">
                  <c:v>18.39</c:v>
                </c:pt>
                <c:pt idx="3080">
                  <c:v>18.5</c:v>
                </c:pt>
                <c:pt idx="3081">
                  <c:v>18.57</c:v>
                </c:pt>
                <c:pt idx="3082">
                  <c:v>18.5</c:v>
                </c:pt>
                <c:pt idx="3083">
                  <c:v>18.39</c:v>
                </c:pt>
                <c:pt idx="3084">
                  <c:v>18.350000000000001</c:v>
                </c:pt>
                <c:pt idx="3085">
                  <c:v>18.239999999999998</c:v>
                </c:pt>
                <c:pt idx="3086">
                  <c:v>18.14</c:v>
                </c:pt>
                <c:pt idx="3087">
                  <c:v>18.14</c:v>
                </c:pt>
                <c:pt idx="3088">
                  <c:v>18.149999999999999</c:v>
                </c:pt>
                <c:pt idx="3089">
                  <c:v>18.22</c:v>
                </c:pt>
                <c:pt idx="3090">
                  <c:v>18.260000000000002</c:v>
                </c:pt>
                <c:pt idx="3091">
                  <c:v>18.3</c:v>
                </c:pt>
                <c:pt idx="3092">
                  <c:v>18.36</c:v>
                </c:pt>
                <c:pt idx="3093">
                  <c:v>18.45</c:v>
                </c:pt>
                <c:pt idx="3094">
                  <c:v>18.53</c:v>
                </c:pt>
                <c:pt idx="3095">
                  <c:v>18.29</c:v>
                </c:pt>
                <c:pt idx="3096">
                  <c:v>18.22</c:v>
                </c:pt>
                <c:pt idx="3097">
                  <c:v>18.22</c:v>
                </c:pt>
                <c:pt idx="3098">
                  <c:v>18.239999999999998</c:v>
                </c:pt>
                <c:pt idx="3099">
                  <c:v>18.12</c:v>
                </c:pt>
                <c:pt idx="3100">
                  <c:v>18.14</c:v>
                </c:pt>
                <c:pt idx="3101">
                  <c:v>18.34</c:v>
                </c:pt>
                <c:pt idx="3102">
                  <c:v>18.5</c:v>
                </c:pt>
                <c:pt idx="3103">
                  <c:v>18.18</c:v>
                </c:pt>
                <c:pt idx="3104">
                  <c:v>18.149999999999999</c:v>
                </c:pt>
                <c:pt idx="3105">
                  <c:v>18.12</c:v>
                </c:pt>
                <c:pt idx="3106">
                  <c:v>18.149999999999999</c:v>
                </c:pt>
                <c:pt idx="3107">
                  <c:v>18.02</c:v>
                </c:pt>
                <c:pt idx="3108">
                  <c:v>18.079999999999998</c:v>
                </c:pt>
                <c:pt idx="3109">
                  <c:v>18.100000000000001</c:v>
                </c:pt>
                <c:pt idx="3110">
                  <c:v>18.16</c:v>
                </c:pt>
                <c:pt idx="3111">
                  <c:v>18.25</c:v>
                </c:pt>
                <c:pt idx="3112">
                  <c:v>18.3</c:v>
                </c:pt>
                <c:pt idx="3113">
                  <c:v>18.34</c:v>
                </c:pt>
                <c:pt idx="3114">
                  <c:v>18.37</c:v>
                </c:pt>
                <c:pt idx="3115">
                  <c:v>18.38</c:v>
                </c:pt>
                <c:pt idx="3116">
                  <c:v>18.34</c:v>
                </c:pt>
                <c:pt idx="3117">
                  <c:v>18.350000000000001</c:v>
                </c:pt>
                <c:pt idx="3118">
                  <c:v>18.36</c:v>
                </c:pt>
                <c:pt idx="3119">
                  <c:v>18.440000000000001</c:v>
                </c:pt>
                <c:pt idx="3120">
                  <c:v>18.510000000000002</c:v>
                </c:pt>
                <c:pt idx="3121">
                  <c:v>18.57</c:v>
                </c:pt>
                <c:pt idx="3122">
                  <c:v>18.600000000000001</c:v>
                </c:pt>
                <c:pt idx="3123">
                  <c:v>18.559999999999999</c:v>
                </c:pt>
                <c:pt idx="3124">
                  <c:v>18.54</c:v>
                </c:pt>
                <c:pt idx="3125">
                  <c:v>18.579999999999998</c:v>
                </c:pt>
                <c:pt idx="3126">
                  <c:v>18.55</c:v>
                </c:pt>
                <c:pt idx="3127">
                  <c:v>18.350000000000001</c:v>
                </c:pt>
                <c:pt idx="3128">
                  <c:v>18.14</c:v>
                </c:pt>
                <c:pt idx="3129">
                  <c:v>17.97</c:v>
                </c:pt>
                <c:pt idx="3130">
                  <c:v>17.88</c:v>
                </c:pt>
                <c:pt idx="3131">
                  <c:v>17.86</c:v>
                </c:pt>
                <c:pt idx="3132">
                  <c:v>17.760000000000002</c:v>
                </c:pt>
                <c:pt idx="3133">
                  <c:v>17.8</c:v>
                </c:pt>
                <c:pt idx="3134">
                  <c:v>17.940000000000001</c:v>
                </c:pt>
                <c:pt idx="3135">
                  <c:v>17.89</c:v>
                </c:pt>
                <c:pt idx="3136">
                  <c:v>18</c:v>
                </c:pt>
                <c:pt idx="3137">
                  <c:v>18.03</c:v>
                </c:pt>
                <c:pt idx="3138">
                  <c:v>17.8</c:v>
                </c:pt>
                <c:pt idx="3139">
                  <c:v>17.760000000000002</c:v>
                </c:pt>
                <c:pt idx="3140">
                  <c:v>17.7</c:v>
                </c:pt>
                <c:pt idx="3141">
                  <c:v>17.86</c:v>
                </c:pt>
                <c:pt idx="3142">
                  <c:v>18</c:v>
                </c:pt>
                <c:pt idx="3143">
                  <c:v>18.07</c:v>
                </c:pt>
                <c:pt idx="3144">
                  <c:v>18.14</c:v>
                </c:pt>
                <c:pt idx="3145">
                  <c:v>18.14</c:v>
                </c:pt>
                <c:pt idx="3146">
                  <c:v>18.149999999999999</c:v>
                </c:pt>
                <c:pt idx="3147">
                  <c:v>18.18</c:v>
                </c:pt>
                <c:pt idx="3148">
                  <c:v>18.16</c:v>
                </c:pt>
                <c:pt idx="3149">
                  <c:v>18.11</c:v>
                </c:pt>
                <c:pt idx="3150">
                  <c:v>18.170000000000002</c:v>
                </c:pt>
                <c:pt idx="3151">
                  <c:v>18.2</c:v>
                </c:pt>
                <c:pt idx="3152">
                  <c:v>18.22</c:v>
                </c:pt>
                <c:pt idx="3153">
                  <c:v>18.28</c:v>
                </c:pt>
                <c:pt idx="3154">
                  <c:v>18.34</c:v>
                </c:pt>
                <c:pt idx="3155">
                  <c:v>18.28</c:v>
                </c:pt>
                <c:pt idx="3156">
                  <c:v>18.32</c:v>
                </c:pt>
                <c:pt idx="3157">
                  <c:v>18.37</c:v>
                </c:pt>
                <c:pt idx="3158">
                  <c:v>18.420000000000002</c:v>
                </c:pt>
                <c:pt idx="3159">
                  <c:v>18.45</c:v>
                </c:pt>
                <c:pt idx="3160">
                  <c:v>18.440000000000001</c:v>
                </c:pt>
                <c:pt idx="3161">
                  <c:v>18.46</c:v>
                </c:pt>
                <c:pt idx="3162">
                  <c:v>18.53</c:v>
                </c:pt>
                <c:pt idx="3163">
                  <c:v>18.7</c:v>
                </c:pt>
                <c:pt idx="3164">
                  <c:v>18.8</c:v>
                </c:pt>
                <c:pt idx="3165">
                  <c:v>18.739999999999998</c:v>
                </c:pt>
                <c:pt idx="3166">
                  <c:v>18.63</c:v>
                </c:pt>
                <c:pt idx="3167">
                  <c:v>18.649999999999999</c:v>
                </c:pt>
                <c:pt idx="3168">
                  <c:v>18.72</c:v>
                </c:pt>
                <c:pt idx="3169">
                  <c:v>18.8</c:v>
                </c:pt>
                <c:pt idx="3170">
                  <c:v>18.88</c:v>
                </c:pt>
                <c:pt idx="3171">
                  <c:v>18.899999999999999</c:v>
                </c:pt>
                <c:pt idx="3172">
                  <c:v>18.91</c:v>
                </c:pt>
                <c:pt idx="3173">
                  <c:v>18.91</c:v>
                </c:pt>
                <c:pt idx="3174">
                  <c:v>18.920000000000002</c:v>
                </c:pt>
                <c:pt idx="3175">
                  <c:v>18.829999999999998</c:v>
                </c:pt>
                <c:pt idx="3176">
                  <c:v>18.88</c:v>
                </c:pt>
                <c:pt idx="3177">
                  <c:v>18.59</c:v>
                </c:pt>
                <c:pt idx="3178">
                  <c:v>18.600000000000001</c:v>
                </c:pt>
                <c:pt idx="3179">
                  <c:v>18.61</c:v>
                </c:pt>
                <c:pt idx="3180">
                  <c:v>18.670000000000002</c:v>
                </c:pt>
                <c:pt idx="3181">
                  <c:v>18.559999999999999</c:v>
                </c:pt>
                <c:pt idx="3182">
                  <c:v>18.329999999999998</c:v>
                </c:pt>
                <c:pt idx="3183">
                  <c:v>18.28</c:v>
                </c:pt>
                <c:pt idx="3184">
                  <c:v>18.28</c:v>
                </c:pt>
                <c:pt idx="3185">
                  <c:v>18.260000000000002</c:v>
                </c:pt>
                <c:pt idx="3186">
                  <c:v>18.22</c:v>
                </c:pt>
                <c:pt idx="3187">
                  <c:v>18.27</c:v>
                </c:pt>
                <c:pt idx="3188">
                  <c:v>18.37</c:v>
                </c:pt>
                <c:pt idx="3189">
                  <c:v>18.38</c:v>
                </c:pt>
                <c:pt idx="3190">
                  <c:v>18.420000000000002</c:v>
                </c:pt>
                <c:pt idx="3191">
                  <c:v>18.48</c:v>
                </c:pt>
                <c:pt idx="3192">
                  <c:v>18.48</c:v>
                </c:pt>
                <c:pt idx="3193">
                  <c:v>18.52</c:v>
                </c:pt>
                <c:pt idx="3194">
                  <c:v>18.32</c:v>
                </c:pt>
                <c:pt idx="3195">
                  <c:v>18.28</c:v>
                </c:pt>
                <c:pt idx="3196">
                  <c:v>18.22</c:v>
                </c:pt>
                <c:pt idx="3197">
                  <c:v>18.18</c:v>
                </c:pt>
                <c:pt idx="3198">
                  <c:v>18.11</c:v>
                </c:pt>
                <c:pt idx="3199">
                  <c:v>18.100000000000001</c:v>
                </c:pt>
                <c:pt idx="3200">
                  <c:v>18.13</c:v>
                </c:pt>
                <c:pt idx="3201">
                  <c:v>18.2</c:v>
                </c:pt>
                <c:pt idx="3202">
                  <c:v>18.329999999999998</c:v>
                </c:pt>
                <c:pt idx="3203">
                  <c:v>18.350000000000001</c:v>
                </c:pt>
                <c:pt idx="3204">
                  <c:v>18.38</c:v>
                </c:pt>
                <c:pt idx="3205">
                  <c:v>18.420000000000002</c:v>
                </c:pt>
                <c:pt idx="3206">
                  <c:v>18.5</c:v>
                </c:pt>
                <c:pt idx="3207">
                  <c:v>18.57</c:v>
                </c:pt>
                <c:pt idx="3208">
                  <c:v>18.72</c:v>
                </c:pt>
                <c:pt idx="3209">
                  <c:v>18.75</c:v>
                </c:pt>
                <c:pt idx="3210">
                  <c:v>18.72</c:v>
                </c:pt>
                <c:pt idx="3211">
                  <c:v>18.68</c:v>
                </c:pt>
                <c:pt idx="3212">
                  <c:v>18.670000000000002</c:v>
                </c:pt>
                <c:pt idx="3213">
                  <c:v>18.62</c:v>
                </c:pt>
                <c:pt idx="3214">
                  <c:v>18.55</c:v>
                </c:pt>
                <c:pt idx="3215">
                  <c:v>18.559999999999999</c:v>
                </c:pt>
                <c:pt idx="3216">
                  <c:v>18.55</c:v>
                </c:pt>
                <c:pt idx="3217">
                  <c:v>18.66</c:v>
                </c:pt>
                <c:pt idx="3218">
                  <c:v>18.66</c:v>
                </c:pt>
                <c:pt idx="3219">
                  <c:v>18.690000000000001</c:v>
                </c:pt>
                <c:pt idx="3220">
                  <c:v>18.72</c:v>
                </c:pt>
                <c:pt idx="3221">
                  <c:v>18.760000000000002</c:v>
                </c:pt>
                <c:pt idx="3222">
                  <c:v>18.72</c:v>
                </c:pt>
                <c:pt idx="3223">
                  <c:v>18.649999999999999</c:v>
                </c:pt>
                <c:pt idx="3224">
                  <c:v>18.7</c:v>
                </c:pt>
                <c:pt idx="3225">
                  <c:v>18.73</c:v>
                </c:pt>
                <c:pt idx="3226">
                  <c:v>18.73</c:v>
                </c:pt>
                <c:pt idx="3227">
                  <c:v>18.760000000000002</c:v>
                </c:pt>
                <c:pt idx="3228">
                  <c:v>18.84</c:v>
                </c:pt>
                <c:pt idx="3229">
                  <c:v>18.82</c:v>
                </c:pt>
                <c:pt idx="3230">
                  <c:v>18.82</c:v>
                </c:pt>
                <c:pt idx="3231">
                  <c:v>18.88</c:v>
                </c:pt>
                <c:pt idx="3232">
                  <c:v>18.72</c:v>
                </c:pt>
                <c:pt idx="3233">
                  <c:v>18.55</c:v>
                </c:pt>
                <c:pt idx="3234">
                  <c:v>18.510000000000002</c:v>
                </c:pt>
                <c:pt idx="3235">
                  <c:v>18.53</c:v>
                </c:pt>
                <c:pt idx="3236">
                  <c:v>18.649999999999999</c:v>
                </c:pt>
                <c:pt idx="3237">
                  <c:v>18.760000000000002</c:v>
                </c:pt>
                <c:pt idx="3238">
                  <c:v>18.64</c:v>
                </c:pt>
                <c:pt idx="3239">
                  <c:v>18.66</c:v>
                </c:pt>
                <c:pt idx="3240">
                  <c:v>18.66</c:v>
                </c:pt>
                <c:pt idx="3241">
                  <c:v>18.399999999999999</c:v>
                </c:pt>
                <c:pt idx="3242">
                  <c:v>18.190000000000001</c:v>
                </c:pt>
                <c:pt idx="3243">
                  <c:v>17.95</c:v>
                </c:pt>
                <c:pt idx="3244">
                  <c:v>18.010000000000002</c:v>
                </c:pt>
                <c:pt idx="3245">
                  <c:v>18.03</c:v>
                </c:pt>
                <c:pt idx="3246">
                  <c:v>17.989999999999998</c:v>
                </c:pt>
                <c:pt idx="3247">
                  <c:v>18.260000000000002</c:v>
                </c:pt>
                <c:pt idx="3248">
                  <c:v>18.3</c:v>
                </c:pt>
                <c:pt idx="3249">
                  <c:v>18.440000000000001</c:v>
                </c:pt>
                <c:pt idx="3250">
                  <c:v>18.440000000000001</c:v>
                </c:pt>
                <c:pt idx="3251">
                  <c:v>18.52</c:v>
                </c:pt>
                <c:pt idx="3252">
                  <c:v>18.57</c:v>
                </c:pt>
                <c:pt idx="3253">
                  <c:v>18.61</c:v>
                </c:pt>
                <c:pt idx="3254">
                  <c:v>18.72</c:v>
                </c:pt>
                <c:pt idx="3255">
                  <c:v>18.72</c:v>
                </c:pt>
                <c:pt idx="3256">
                  <c:v>18.64</c:v>
                </c:pt>
                <c:pt idx="3257">
                  <c:v>18.52</c:v>
                </c:pt>
                <c:pt idx="3258">
                  <c:v>18.420000000000002</c:v>
                </c:pt>
                <c:pt idx="3259">
                  <c:v>18.420000000000002</c:v>
                </c:pt>
                <c:pt idx="3260">
                  <c:v>18.440000000000001</c:v>
                </c:pt>
                <c:pt idx="3261">
                  <c:v>18.54</c:v>
                </c:pt>
                <c:pt idx="3262">
                  <c:v>18.559999999999999</c:v>
                </c:pt>
                <c:pt idx="3263">
                  <c:v>18.66</c:v>
                </c:pt>
                <c:pt idx="3264">
                  <c:v>18.84</c:v>
                </c:pt>
                <c:pt idx="3265">
                  <c:v>18.75</c:v>
                </c:pt>
                <c:pt idx="3266">
                  <c:v>18.600000000000001</c:v>
                </c:pt>
                <c:pt idx="3267">
                  <c:v>18.62</c:v>
                </c:pt>
                <c:pt idx="3268">
                  <c:v>18.71</c:v>
                </c:pt>
                <c:pt idx="3269">
                  <c:v>18.649999999999999</c:v>
                </c:pt>
                <c:pt idx="3270">
                  <c:v>18.64</c:v>
                </c:pt>
                <c:pt idx="3271">
                  <c:v>18.399999999999999</c:v>
                </c:pt>
                <c:pt idx="3272">
                  <c:v>18.3</c:v>
                </c:pt>
                <c:pt idx="3273">
                  <c:v>18.12</c:v>
                </c:pt>
                <c:pt idx="3274">
                  <c:v>18.07</c:v>
                </c:pt>
                <c:pt idx="3275">
                  <c:v>18.03</c:v>
                </c:pt>
                <c:pt idx="3276">
                  <c:v>18.03</c:v>
                </c:pt>
                <c:pt idx="3277">
                  <c:v>17.96</c:v>
                </c:pt>
                <c:pt idx="3278">
                  <c:v>17.940000000000001</c:v>
                </c:pt>
                <c:pt idx="3279">
                  <c:v>17.940000000000001</c:v>
                </c:pt>
                <c:pt idx="3280">
                  <c:v>17.96</c:v>
                </c:pt>
                <c:pt idx="3281">
                  <c:v>18.03</c:v>
                </c:pt>
                <c:pt idx="3282">
                  <c:v>18.09</c:v>
                </c:pt>
                <c:pt idx="3283">
                  <c:v>18.149999999999999</c:v>
                </c:pt>
                <c:pt idx="3284">
                  <c:v>18.34</c:v>
                </c:pt>
                <c:pt idx="3285">
                  <c:v>18.27</c:v>
                </c:pt>
                <c:pt idx="3286">
                  <c:v>18.14</c:v>
                </c:pt>
                <c:pt idx="3287">
                  <c:v>18.04</c:v>
                </c:pt>
                <c:pt idx="3288">
                  <c:v>18</c:v>
                </c:pt>
                <c:pt idx="3289">
                  <c:v>17.97</c:v>
                </c:pt>
                <c:pt idx="3290">
                  <c:v>17.95</c:v>
                </c:pt>
                <c:pt idx="3291">
                  <c:v>17.989999999999998</c:v>
                </c:pt>
                <c:pt idx="3292">
                  <c:v>18.059999999999999</c:v>
                </c:pt>
                <c:pt idx="3293">
                  <c:v>17.93</c:v>
                </c:pt>
                <c:pt idx="3294">
                  <c:v>17.82</c:v>
                </c:pt>
                <c:pt idx="3295">
                  <c:v>17.78</c:v>
                </c:pt>
                <c:pt idx="3296">
                  <c:v>17.899999999999999</c:v>
                </c:pt>
                <c:pt idx="3297">
                  <c:v>17.920000000000002</c:v>
                </c:pt>
                <c:pt idx="3298">
                  <c:v>17.88</c:v>
                </c:pt>
                <c:pt idx="3299">
                  <c:v>17.88</c:v>
                </c:pt>
                <c:pt idx="3300">
                  <c:v>17.84</c:v>
                </c:pt>
                <c:pt idx="3301">
                  <c:v>17.88</c:v>
                </c:pt>
                <c:pt idx="3302">
                  <c:v>17.87</c:v>
                </c:pt>
                <c:pt idx="3303">
                  <c:v>17.940000000000001</c:v>
                </c:pt>
                <c:pt idx="3304">
                  <c:v>17.920000000000002</c:v>
                </c:pt>
                <c:pt idx="3305">
                  <c:v>17.86</c:v>
                </c:pt>
                <c:pt idx="3306">
                  <c:v>17.88</c:v>
                </c:pt>
                <c:pt idx="3307">
                  <c:v>17.920000000000002</c:v>
                </c:pt>
                <c:pt idx="3308">
                  <c:v>18.02</c:v>
                </c:pt>
                <c:pt idx="3309">
                  <c:v>18.09</c:v>
                </c:pt>
                <c:pt idx="3310">
                  <c:v>18.14</c:v>
                </c:pt>
                <c:pt idx="3311">
                  <c:v>18.12</c:v>
                </c:pt>
                <c:pt idx="3312">
                  <c:v>18.16</c:v>
                </c:pt>
                <c:pt idx="3313">
                  <c:v>18.22</c:v>
                </c:pt>
                <c:pt idx="3314">
                  <c:v>18.28</c:v>
                </c:pt>
                <c:pt idx="3315">
                  <c:v>18.27</c:v>
                </c:pt>
                <c:pt idx="3316">
                  <c:v>18.3</c:v>
                </c:pt>
                <c:pt idx="3317">
                  <c:v>18.22</c:v>
                </c:pt>
                <c:pt idx="3318">
                  <c:v>18.2</c:v>
                </c:pt>
                <c:pt idx="3319">
                  <c:v>18.16</c:v>
                </c:pt>
                <c:pt idx="3320">
                  <c:v>18.149999999999999</c:v>
                </c:pt>
                <c:pt idx="3321">
                  <c:v>18.170000000000002</c:v>
                </c:pt>
                <c:pt idx="3322">
                  <c:v>18.14</c:v>
                </c:pt>
                <c:pt idx="3323">
                  <c:v>18.13</c:v>
                </c:pt>
                <c:pt idx="3324">
                  <c:v>18.100000000000001</c:v>
                </c:pt>
                <c:pt idx="3325">
                  <c:v>17.97</c:v>
                </c:pt>
                <c:pt idx="3326">
                  <c:v>17.96</c:v>
                </c:pt>
                <c:pt idx="3327">
                  <c:v>18.04</c:v>
                </c:pt>
                <c:pt idx="3328">
                  <c:v>18.010000000000002</c:v>
                </c:pt>
                <c:pt idx="3329">
                  <c:v>18.010000000000002</c:v>
                </c:pt>
                <c:pt idx="3330">
                  <c:v>17.98</c:v>
                </c:pt>
                <c:pt idx="3331">
                  <c:v>18.02</c:v>
                </c:pt>
                <c:pt idx="3332">
                  <c:v>18.079999999999998</c:v>
                </c:pt>
                <c:pt idx="3333">
                  <c:v>18.079999999999998</c:v>
                </c:pt>
                <c:pt idx="3334">
                  <c:v>18.079999999999998</c:v>
                </c:pt>
                <c:pt idx="3335">
                  <c:v>18.09</c:v>
                </c:pt>
                <c:pt idx="3336">
                  <c:v>18.18</c:v>
                </c:pt>
                <c:pt idx="3337">
                  <c:v>18.18</c:v>
                </c:pt>
                <c:pt idx="3338">
                  <c:v>18.18</c:v>
                </c:pt>
                <c:pt idx="3339">
                  <c:v>17.97</c:v>
                </c:pt>
                <c:pt idx="3340">
                  <c:v>17.95</c:v>
                </c:pt>
                <c:pt idx="3341">
                  <c:v>17.899999999999999</c:v>
                </c:pt>
                <c:pt idx="3342">
                  <c:v>17.82</c:v>
                </c:pt>
                <c:pt idx="3343">
                  <c:v>17.84</c:v>
                </c:pt>
                <c:pt idx="3344">
                  <c:v>17.96</c:v>
                </c:pt>
                <c:pt idx="3345">
                  <c:v>18</c:v>
                </c:pt>
                <c:pt idx="3346">
                  <c:v>18.010000000000002</c:v>
                </c:pt>
                <c:pt idx="3347">
                  <c:v>18.05</c:v>
                </c:pt>
                <c:pt idx="3348">
                  <c:v>17.89</c:v>
                </c:pt>
                <c:pt idx="3349">
                  <c:v>17.84</c:v>
                </c:pt>
                <c:pt idx="3350">
                  <c:v>17.75</c:v>
                </c:pt>
                <c:pt idx="3351">
                  <c:v>17.78</c:v>
                </c:pt>
                <c:pt idx="3352">
                  <c:v>17.8</c:v>
                </c:pt>
                <c:pt idx="3353">
                  <c:v>17.829999999999998</c:v>
                </c:pt>
                <c:pt idx="3354">
                  <c:v>17.87</c:v>
                </c:pt>
                <c:pt idx="3355">
                  <c:v>17.829999999999998</c:v>
                </c:pt>
                <c:pt idx="3356">
                  <c:v>17.72</c:v>
                </c:pt>
                <c:pt idx="3357">
                  <c:v>17.649999999999999</c:v>
                </c:pt>
                <c:pt idx="3358">
                  <c:v>17.649999999999999</c:v>
                </c:pt>
                <c:pt idx="3359">
                  <c:v>17.66</c:v>
                </c:pt>
                <c:pt idx="3360">
                  <c:v>17.66</c:v>
                </c:pt>
                <c:pt idx="3361">
                  <c:v>17.64</c:v>
                </c:pt>
                <c:pt idx="3362">
                  <c:v>17.600000000000001</c:v>
                </c:pt>
                <c:pt idx="3363">
                  <c:v>17.600000000000001</c:v>
                </c:pt>
                <c:pt idx="3364">
                  <c:v>17.57</c:v>
                </c:pt>
                <c:pt idx="3365">
                  <c:v>17.53</c:v>
                </c:pt>
                <c:pt idx="3366">
                  <c:v>17.579999999999998</c:v>
                </c:pt>
                <c:pt idx="3367">
                  <c:v>17.62</c:v>
                </c:pt>
                <c:pt idx="3368">
                  <c:v>17.649999999999999</c:v>
                </c:pt>
                <c:pt idx="3369">
                  <c:v>17.68</c:v>
                </c:pt>
                <c:pt idx="3370">
                  <c:v>17.68</c:v>
                </c:pt>
                <c:pt idx="3371">
                  <c:v>17.68</c:v>
                </c:pt>
                <c:pt idx="3372">
                  <c:v>17.760000000000002</c:v>
                </c:pt>
                <c:pt idx="3373">
                  <c:v>17.78</c:v>
                </c:pt>
                <c:pt idx="3374">
                  <c:v>17.88</c:v>
                </c:pt>
                <c:pt idx="3375">
                  <c:v>17.93</c:v>
                </c:pt>
                <c:pt idx="3376">
                  <c:v>18.100000000000001</c:v>
                </c:pt>
                <c:pt idx="3377">
                  <c:v>17.899999999999999</c:v>
                </c:pt>
                <c:pt idx="3378">
                  <c:v>17.84</c:v>
                </c:pt>
                <c:pt idx="3379">
                  <c:v>17.760000000000002</c:v>
                </c:pt>
                <c:pt idx="3380">
                  <c:v>17.72</c:v>
                </c:pt>
                <c:pt idx="3381">
                  <c:v>17.64</c:v>
                </c:pt>
                <c:pt idx="3382">
                  <c:v>17.64</c:v>
                </c:pt>
                <c:pt idx="3383">
                  <c:v>17.38</c:v>
                </c:pt>
                <c:pt idx="3384">
                  <c:v>17.46</c:v>
                </c:pt>
                <c:pt idx="3385">
                  <c:v>17.48</c:v>
                </c:pt>
                <c:pt idx="3386">
                  <c:v>17.440000000000001</c:v>
                </c:pt>
                <c:pt idx="3387">
                  <c:v>17.399999999999999</c:v>
                </c:pt>
                <c:pt idx="3388">
                  <c:v>17.43</c:v>
                </c:pt>
                <c:pt idx="3389">
                  <c:v>17.45</c:v>
                </c:pt>
                <c:pt idx="3390">
                  <c:v>17.52</c:v>
                </c:pt>
                <c:pt idx="3391">
                  <c:v>17.57</c:v>
                </c:pt>
                <c:pt idx="3392">
                  <c:v>17.66</c:v>
                </c:pt>
                <c:pt idx="3393">
                  <c:v>17.7</c:v>
                </c:pt>
                <c:pt idx="3394">
                  <c:v>17.71</c:v>
                </c:pt>
                <c:pt idx="3395">
                  <c:v>17.8</c:v>
                </c:pt>
                <c:pt idx="3396">
                  <c:v>17.739999999999998</c:v>
                </c:pt>
                <c:pt idx="3397">
                  <c:v>17.66</c:v>
                </c:pt>
                <c:pt idx="3398">
                  <c:v>17.63</c:v>
                </c:pt>
                <c:pt idx="3399">
                  <c:v>17.61</c:v>
                </c:pt>
                <c:pt idx="3400">
                  <c:v>17.64</c:v>
                </c:pt>
                <c:pt idx="3401">
                  <c:v>17.68</c:v>
                </c:pt>
                <c:pt idx="3402">
                  <c:v>17.71</c:v>
                </c:pt>
                <c:pt idx="3403">
                  <c:v>17.66</c:v>
                </c:pt>
                <c:pt idx="3404">
                  <c:v>17.48</c:v>
                </c:pt>
                <c:pt idx="3405">
                  <c:v>17.46</c:v>
                </c:pt>
                <c:pt idx="3406">
                  <c:v>17.57</c:v>
                </c:pt>
                <c:pt idx="3407">
                  <c:v>17.489999999999998</c:v>
                </c:pt>
                <c:pt idx="3408">
                  <c:v>17.510000000000002</c:v>
                </c:pt>
                <c:pt idx="3409">
                  <c:v>17.600000000000001</c:v>
                </c:pt>
                <c:pt idx="3410">
                  <c:v>17.63</c:v>
                </c:pt>
                <c:pt idx="3411">
                  <c:v>17.649999999999999</c:v>
                </c:pt>
                <c:pt idx="3412">
                  <c:v>17.54</c:v>
                </c:pt>
                <c:pt idx="3413">
                  <c:v>17.45</c:v>
                </c:pt>
                <c:pt idx="3414">
                  <c:v>17.440000000000001</c:v>
                </c:pt>
                <c:pt idx="3415">
                  <c:v>17.52</c:v>
                </c:pt>
                <c:pt idx="3416">
                  <c:v>17.55</c:v>
                </c:pt>
                <c:pt idx="3417">
                  <c:v>17.57</c:v>
                </c:pt>
                <c:pt idx="3418">
                  <c:v>17.600000000000001</c:v>
                </c:pt>
                <c:pt idx="3419">
                  <c:v>17.63</c:v>
                </c:pt>
                <c:pt idx="3420">
                  <c:v>17.5</c:v>
                </c:pt>
                <c:pt idx="3421">
                  <c:v>17.52</c:v>
                </c:pt>
                <c:pt idx="3422">
                  <c:v>17.54</c:v>
                </c:pt>
                <c:pt idx="3423">
                  <c:v>17.53</c:v>
                </c:pt>
                <c:pt idx="3424">
                  <c:v>17.54</c:v>
                </c:pt>
                <c:pt idx="3425">
                  <c:v>17.52</c:v>
                </c:pt>
                <c:pt idx="3426">
                  <c:v>17.61</c:v>
                </c:pt>
                <c:pt idx="3427">
                  <c:v>17.73</c:v>
                </c:pt>
                <c:pt idx="3428">
                  <c:v>17.760000000000002</c:v>
                </c:pt>
                <c:pt idx="3429">
                  <c:v>17.809999999999999</c:v>
                </c:pt>
                <c:pt idx="3430">
                  <c:v>17.809999999999999</c:v>
                </c:pt>
                <c:pt idx="3431">
                  <c:v>17.82</c:v>
                </c:pt>
                <c:pt idx="3432">
                  <c:v>17.809999999999999</c:v>
                </c:pt>
                <c:pt idx="3433">
                  <c:v>17.739999999999998</c:v>
                </c:pt>
                <c:pt idx="3434">
                  <c:v>17.82</c:v>
                </c:pt>
                <c:pt idx="3435">
                  <c:v>17.850000000000001</c:v>
                </c:pt>
                <c:pt idx="3436">
                  <c:v>17.89</c:v>
                </c:pt>
                <c:pt idx="3437">
                  <c:v>17.899999999999999</c:v>
                </c:pt>
                <c:pt idx="3438">
                  <c:v>17.89</c:v>
                </c:pt>
                <c:pt idx="3439">
                  <c:v>17.66</c:v>
                </c:pt>
                <c:pt idx="3440">
                  <c:v>17.399999999999999</c:v>
                </c:pt>
                <c:pt idx="3441">
                  <c:v>17.239999999999998</c:v>
                </c:pt>
                <c:pt idx="3442">
                  <c:v>17.22</c:v>
                </c:pt>
                <c:pt idx="3443">
                  <c:v>17.260000000000002</c:v>
                </c:pt>
                <c:pt idx="3444">
                  <c:v>17.3</c:v>
                </c:pt>
                <c:pt idx="3445">
                  <c:v>17.260000000000002</c:v>
                </c:pt>
                <c:pt idx="3446">
                  <c:v>17.3</c:v>
                </c:pt>
                <c:pt idx="3447">
                  <c:v>17.36</c:v>
                </c:pt>
                <c:pt idx="3448">
                  <c:v>17.420000000000002</c:v>
                </c:pt>
                <c:pt idx="3449">
                  <c:v>17.399999999999999</c:v>
                </c:pt>
                <c:pt idx="3450">
                  <c:v>17.329999999999998</c:v>
                </c:pt>
                <c:pt idx="3451">
                  <c:v>17.239999999999998</c:v>
                </c:pt>
                <c:pt idx="3452">
                  <c:v>17.28</c:v>
                </c:pt>
                <c:pt idx="3453">
                  <c:v>17.329999999999998</c:v>
                </c:pt>
                <c:pt idx="3454">
                  <c:v>17.38</c:v>
                </c:pt>
                <c:pt idx="3455">
                  <c:v>17.440000000000001</c:v>
                </c:pt>
                <c:pt idx="3456">
                  <c:v>17.53</c:v>
                </c:pt>
                <c:pt idx="3457">
                  <c:v>17.57</c:v>
                </c:pt>
                <c:pt idx="3458">
                  <c:v>17.420000000000002</c:v>
                </c:pt>
                <c:pt idx="3459">
                  <c:v>17.420000000000002</c:v>
                </c:pt>
                <c:pt idx="3460">
                  <c:v>17.420000000000002</c:v>
                </c:pt>
                <c:pt idx="3461">
                  <c:v>17.559999999999999</c:v>
                </c:pt>
                <c:pt idx="3462">
                  <c:v>17.61</c:v>
                </c:pt>
                <c:pt idx="3463">
                  <c:v>17.68</c:v>
                </c:pt>
                <c:pt idx="3464">
                  <c:v>17.66</c:v>
                </c:pt>
                <c:pt idx="3465">
                  <c:v>17.52</c:v>
                </c:pt>
                <c:pt idx="3466">
                  <c:v>17.440000000000001</c:v>
                </c:pt>
                <c:pt idx="3467">
                  <c:v>17.440000000000001</c:v>
                </c:pt>
                <c:pt idx="3468">
                  <c:v>17.5</c:v>
                </c:pt>
                <c:pt idx="3469">
                  <c:v>17.62</c:v>
                </c:pt>
                <c:pt idx="3470">
                  <c:v>17.739999999999998</c:v>
                </c:pt>
                <c:pt idx="3471">
                  <c:v>17.82</c:v>
                </c:pt>
                <c:pt idx="3472">
                  <c:v>17.8</c:v>
                </c:pt>
                <c:pt idx="3473">
                  <c:v>17.72</c:v>
                </c:pt>
                <c:pt idx="3474">
                  <c:v>17.59</c:v>
                </c:pt>
                <c:pt idx="3475">
                  <c:v>17.579999999999998</c:v>
                </c:pt>
                <c:pt idx="3476">
                  <c:v>17.54</c:v>
                </c:pt>
                <c:pt idx="3477">
                  <c:v>17.48</c:v>
                </c:pt>
                <c:pt idx="3478">
                  <c:v>17.420000000000002</c:v>
                </c:pt>
                <c:pt idx="3479">
                  <c:v>17.38</c:v>
                </c:pt>
                <c:pt idx="3480">
                  <c:v>17.34</c:v>
                </c:pt>
                <c:pt idx="3481">
                  <c:v>17.34</c:v>
                </c:pt>
                <c:pt idx="3482">
                  <c:v>17.350000000000001</c:v>
                </c:pt>
                <c:pt idx="3483">
                  <c:v>17.399999999999999</c:v>
                </c:pt>
                <c:pt idx="3484">
                  <c:v>17.399999999999999</c:v>
                </c:pt>
                <c:pt idx="3485">
                  <c:v>17.36</c:v>
                </c:pt>
                <c:pt idx="3486">
                  <c:v>17.32</c:v>
                </c:pt>
                <c:pt idx="3487">
                  <c:v>17.16</c:v>
                </c:pt>
                <c:pt idx="3488">
                  <c:v>17.04</c:v>
                </c:pt>
                <c:pt idx="3489">
                  <c:v>17.059999999999999</c:v>
                </c:pt>
                <c:pt idx="3490">
                  <c:v>17.14</c:v>
                </c:pt>
                <c:pt idx="3491">
                  <c:v>17.18</c:v>
                </c:pt>
                <c:pt idx="3492">
                  <c:v>17.22</c:v>
                </c:pt>
                <c:pt idx="3493">
                  <c:v>17.260000000000002</c:v>
                </c:pt>
                <c:pt idx="3494">
                  <c:v>17.27</c:v>
                </c:pt>
                <c:pt idx="3495">
                  <c:v>17.29</c:v>
                </c:pt>
                <c:pt idx="3496">
                  <c:v>17.329999999999998</c:v>
                </c:pt>
                <c:pt idx="3497">
                  <c:v>17.329999999999998</c:v>
                </c:pt>
                <c:pt idx="3498">
                  <c:v>17.32</c:v>
                </c:pt>
                <c:pt idx="3499">
                  <c:v>17.329999999999998</c:v>
                </c:pt>
                <c:pt idx="3500">
                  <c:v>17.32</c:v>
                </c:pt>
                <c:pt idx="3501">
                  <c:v>17.32</c:v>
                </c:pt>
                <c:pt idx="3502">
                  <c:v>17.399999999999999</c:v>
                </c:pt>
                <c:pt idx="3503">
                  <c:v>17.41</c:v>
                </c:pt>
                <c:pt idx="3504">
                  <c:v>17.46</c:v>
                </c:pt>
                <c:pt idx="3505">
                  <c:v>17.53</c:v>
                </c:pt>
                <c:pt idx="3506">
                  <c:v>17.43</c:v>
                </c:pt>
                <c:pt idx="3507">
                  <c:v>17.36</c:v>
                </c:pt>
                <c:pt idx="3508">
                  <c:v>17.39</c:v>
                </c:pt>
                <c:pt idx="3509">
                  <c:v>17.350000000000001</c:v>
                </c:pt>
                <c:pt idx="3510">
                  <c:v>17.350000000000001</c:v>
                </c:pt>
                <c:pt idx="3511">
                  <c:v>17.38</c:v>
                </c:pt>
                <c:pt idx="3512">
                  <c:v>17.41</c:v>
                </c:pt>
                <c:pt idx="3513">
                  <c:v>17.420000000000002</c:v>
                </c:pt>
                <c:pt idx="3514">
                  <c:v>17.48</c:v>
                </c:pt>
                <c:pt idx="3515">
                  <c:v>17.59</c:v>
                </c:pt>
                <c:pt idx="3516">
                  <c:v>17.64</c:v>
                </c:pt>
                <c:pt idx="3517">
                  <c:v>17.78</c:v>
                </c:pt>
                <c:pt idx="3518">
                  <c:v>17.8</c:v>
                </c:pt>
                <c:pt idx="3519">
                  <c:v>17.86</c:v>
                </c:pt>
                <c:pt idx="3520">
                  <c:v>17.97</c:v>
                </c:pt>
                <c:pt idx="3521">
                  <c:v>18.03</c:v>
                </c:pt>
                <c:pt idx="3522">
                  <c:v>18.010000000000002</c:v>
                </c:pt>
                <c:pt idx="3523">
                  <c:v>17.98</c:v>
                </c:pt>
                <c:pt idx="3524">
                  <c:v>18</c:v>
                </c:pt>
                <c:pt idx="3525">
                  <c:v>18</c:v>
                </c:pt>
                <c:pt idx="3526">
                  <c:v>17.95</c:v>
                </c:pt>
                <c:pt idx="3527">
                  <c:v>18.04</c:v>
                </c:pt>
                <c:pt idx="3528">
                  <c:v>18.12</c:v>
                </c:pt>
                <c:pt idx="3529">
                  <c:v>18.13</c:v>
                </c:pt>
                <c:pt idx="3530">
                  <c:v>18.100000000000001</c:v>
                </c:pt>
                <c:pt idx="3531">
                  <c:v>17.96</c:v>
                </c:pt>
                <c:pt idx="3532">
                  <c:v>17.88</c:v>
                </c:pt>
                <c:pt idx="3533">
                  <c:v>17.82</c:v>
                </c:pt>
                <c:pt idx="3534">
                  <c:v>17.86</c:v>
                </c:pt>
                <c:pt idx="3535">
                  <c:v>17.75</c:v>
                </c:pt>
                <c:pt idx="3536">
                  <c:v>17.72</c:v>
                </c:pt>
                <c:pt idx="3537">
                  <c:v>17.79</c:v>
                </c:pt>
                <c:pt idx="3538">
                  <c:v>17.78</c:v>
                </c:pt>
                <c:pt idx="3539">
                  <c:v>17.78</c:v>
                </c:pt>
                <c:pt idx="3540">
                  <c:v>17.82</c:v>
                </c:pt>
                <c:pt idx="3541">
                  <c:v>17.73</c:v>
                </c:pt>
                <c:pt idx="3542">
                  <c:v>17.72</c:v>
                </c:pt>
                <c:pt idx="3543">
                  <c:v>17.690000000000001</c:v>
                </c:pt>
                <c:pt idx="3544">
                  <c:v>17.46</c:v>
                </c:pt>
                <c:pt idx="3545">
                  <c:v>17.34</c:v>
                </c:pt>
                <c:pt idx="3546">
                  <c:v>17.28</c:v>
                </c:pt>
                <c:pt idx="3547">
                  <c:v>17.3</c:v>
                </c:pt>
                <c:pt idx="3548">
                  <c:v>17.16</c:v>
                </c:pt>
                <c:pt idx="3549">
                  <c:v>17.079999999999998</c:v>
                </c:pt>
                <c:pt idx="3550">
                  <c:v>17.12</c:v>
                </c:pt>
                <c:pt idx="3551">
                  <c:v>17.03</c:v>
                </c:pt>
                <c:pt idx="3552">
                  <c:v>17.03</c:v>
                </c:pt>
                <c:pt idx="3553">
                  <c:v>16.940000000000001</c:v>
                </c:pt>
                <c:pt idx="3554">
                  <c:v>16.98</c:v>
                </c:pt>
                <c:pt idx="3555">
                  <c:v>17.079999999999998</c:v>
                </c:pt>
                <c:pt idx="3556">
                  <c:v>17.100000000000001</c:v>
                </c:pt>
                <c:pt idx="3557">
                  <c:v>17.04</c:v>
                </c:pt>
                <c:pt idx="3558">
                  <c:v>17.04</c:v>
                </c:pt>
                <c:pt idx="3559">
                  <c:v>17.11</c:v>
                </c:pt>
                <c:pt idx="3560">
                  <c:v>17.11</c:v>
                </c:pt>
                <c:pt idx="3561">
                  <c:v>17.14</c:v>
                </c:pt>
                <c:pt idx="3562">
                  <c:v>17.170000000000002</c:v>
                </c:pt>
                <c:pt idx="3563">
                  <c:v>17.22</c:v>
                </c:pt>
                <c:pt idx="3564">
                  <c:v>17.25</c:v>
                </c:pt>
                <c:pt idx="3565">
                  <c:v>17.36</c:v>
                </c:pt>
                <c:pt idx="3566">
                  <c:v>17.38</c:v>
                </c:pt>
                <c:pt idx="3567">
                  <c:v>17.3</c:v>
                </c:pt>
                <c:pt idx="3568">
                  <c:v>17.16</c:v>
                </c:pt>
                <c:pt idx="3569">
                  <c:v>17.2</c:v>
                </c:pt>
                <c:pt idx="3570">
                  <c:v>17.22</c:v>
                </c:pt>
                <c:pt idx="3571">
                  <c:v>17.239999999999998</c:v>
                </c:pt>
                <c:pt idx="3572">
                  <c:v>17.22</c:v>
                </c:pt>
                <c:pt idx="3573">
                  <c:v>17.239999999999998</c:v>
                </c:pt>
                <c:pt idx="3574">
                  <c:v>17.260000000000002</c:v>
                </c:pt>
                <c:pt idx="3575">
                  <c:v>17.3</c:v>
                </c:pt>
                <c:pt idx="3576">
                  <c:v>17.32</c:v>
                </c:pt>
                <c:pt idx="3577">
                  <c:v>17.260000000000002</c:v>
                </c:pt>
                <c:pt idx="3578">
                  <c:v>17.23</c:v>
                </c:pt>
                <c:pt idx="3579">
                  <c:v>17.27</c:v>
                </c:pt>
                <c:pt idx="3580">
                  <c:v>17.11</c:v>
                </c:pt>
                <c:pt idx="3581">
                  <c:v>16.899999999999999</c:v>
                </c:pt>
                <c:pt idx="3582">
                  <c:v>16.89</c:v>
                </c:pt>
                <c:pt idx="3583">
                  <c:v>16.88</c:v>
                </c:pt>
                <c:pt idx="3584">
                  <c:v>16.96</c:v>
                </c:pt>
                <c:pt idx="3585">
                  <c:v>17</c:v>
                </c:pt>
                <c:pt idx="3586">
                  <c:v>17.09</c:v>
                </c:pt>
                <c:pt idx="3587">
                  <c:v>17.14</c:v>
                </c:pt>
                <c:pt idx="3588">
                  <c:v>17.3</c:v>
                </c:pt>
                <c:pt idx="3589">
                  <c:v>17.420000000000002</c:v>
                </c:pt>
                <c:pt idx="3590">
                  <c:v>17.46</c:v>
                </c:pt>
                <c:pt idx="3591">
                  <c:v>17.23</c:v>
                </c:pt>
                <c:pt idx="3592">
                  <c:v>17.14</c:v>
                </c:pt>
                <c:pt idx="3593">
                  <c:v>17.11</c:v>
                </c:pt>
                <c:pt idx="3594">
                  <c:v>17.14</c:v>
                </c:pt>
                <c:pt idx="3595">
                  <c:v>17.079999999999998</c:v>
                </c:pt>
                <c:pt idx="3596">
                  <c:v>17.12</c:v>
                </c:pt>
                <c:pt idx="3597">
                  <c:v>16.899999999999999</c:v>
                </c:pt>
                <c:pt idx="3598">
                  <c:v>16.79</c:v>
                </c:pt>
                <c:pt idx="3599">
                  <c:v>16.66</c:v>
                </c:pt>
                <c:pt idx="3600">
                  <c:v>16.739999999999998</c:v>
                </c:pt>
                <c:pt idx="3601">
                  <c:v>16.8</c:v>
                </c:pt>
                <c:pt idx="3602">
                  <c:v>16.86</c:v>
                </c:pt>
                <c:pt idx="3603">
                  <c:v>16.96</c:v>
                </c:pt>
                <c:pt idx="3604">
                  <c:v>17.04</c:v>
                </c:pt>
                <c:pt idx="3605">
                  <c:v>17.14</c:v>
                </c:pt>
                <c:pt idx="3606">
                  <c:v>17.079999999999998</c:v>
                </c:pt>
                <c:pt idx="3607">
                  <c:v>16.940000000000001</c:v>
                </c:pt>
                <c:pt idx="3608">
                  <c:v>16.87</c:v>
                </c:pt>
                <c:pt idx="3609">
                  <c:v>16.91</c:v>
                </c:pt>
                <c:pt idx="3610">
                  <c:v>17.09</c:v>
                </c:pt>
                <c:pt idx="3611">
                  <c:v>17.18</c:v>
                </c:pt>
                <c:pt idx="3612">
                  <c:v>17.190000000000001</c:v>
                </c:pt>
                <c:pt idx="3613">
                  <c:v>17.2</c:v>
                </c:pt>
                <c:pt idx="3614">
                  <c:v>17.170000000000002</c:v>
                </c:pt>
                <c:pt idx="3615">
                  <c:v>17.12</c:v>
                </c:pt>
                <c:pt idx="3616">
                  <c:v>17.14</c:v>
                </c:pt>
                <c:pt idx="3617">
                  <c:v>17.11</c:v>
                </c:pt>
                <c:pt idx="3618">
                  <c:v>17.13</c:v>
                </c:pt>
                <c:pt idx="3619">
                  <c:v>17.100000000000001</c:v>
                </c:pt>
                <c:pt idx="3620">
                  <c:v>17.07</c:v>
                </c:pt>
                <c:pt idx="3621">
                  <c:v>16.98</c:v>
                </c:pt>
                <c:pt idx="3622">
                  <c:v>17</c:v>
                </c:pt>
                <c:pt idx="3623">
                  <c:v>17.02</c:v>
                </c:pt>
                <c:pt idx="3624">
                  <c:v>17.09</c:v>
                </c:pt>
                <c:pt idx="3625">
                  <c:v>17.16</c:v>
                </c:pt>
                <c:pt idx="3626">
                  <c:v>17.190000000000001</c:v>
                </c:pt>
                <c:pt idx="3627">
                  <c:v>17.239999999999998</c:v>
                </c:pt>
                <c:pt idx="3628">
                  <c:v>17.260000000000002</c:v>
                </c:pt>
                <c:pt idx="3629">
                  <c:v>17.29</c:v>
                </c:pt>
                <c:pt idx="3630">
                  <c:v>17.309999999999999</c:v>
                </c:pt>
                <c:pt idx="3631">
                  <c:v>17.34</c:v>
                </c:pt>
                <c:pt idx="3632">
                  <c:v>17.36</c:v>
                </c:pt>
                <c:pt idx="3633">
                  <c:v>17.39</c:v>
                </c:pt>
                <c:pt idx="3634">
                  <c:v>17.38</c:v>
                </c:pt>
                <c:pt idx="3635">
                  <c:v>17.37</c:v>
                </c:pt>
                <c:pt idx="3636">
                  <c:v>17.350000000000001</c:v>
                </c:pt>
                <c:pt idx="3637">
                  <c:v>17.3</c:v>
                </c:pt>
                <c:pt idx="3638">
                  <c:v>17.27</c:v>
                </c:pt>
                <c:pt idx="3639">
                  <c:v>17.18</c:v>
                </c:pt>
                <c:pt idx="3640">
                  <c:v>17.149999999999999</c:v>
                </c:pt>
                <c:pt idx="3641">
                  <c:v>17.16</c:v>
                </c:pt>
                <c:pt idx="3642">
                  <c:v>17.2</c:v>
                </c:pt>
                <c:pt idx="3643">
                  <c:v>17.23</c:v>
                </c:pt>
                <c:pt idx="3644">
                  <c:v>17.260000000000002</c:v>
                </c:pt>
                <c:pt idx="3645">
                  <c:v>17.3</c:v>
                </c:pt>
                <c:pt idx="3646">
                  <c:v>17.309999999999999</c:v>
                </c:pt>
                <c:pt idx="3647">
                  <c:v>17.38</c:v>
                </c:pt>
                <c:pt idx="3648">
                  <c:v>17.329999999999998</c:v>
                </c:pt>
                <c:pt idx="3649">
                  <c:v>17.36</c:v>
                </c:pt>
                <c:pt idx="3650">
                  <c:v>17.16</c:v>
                </c:pt>
                <c:pt idx="3651">
                  <c:v>17.18</c:v>
                </c:pt>
                <c:pt idx="3652">
                  <c:v>17.21</c:v>
                </c:pt>
                <c:pt idx="3653">
                  <c:v>17.29</c:v>
                </c:pt>
                <c:pt idx="3654">
                  <c:v>17.36</c:v>
                </c:pt>
                <c:pt idx="3655">
                  <c:v>17.420000000000002</c:v>
                </c:pt>
                <c:pt idx="3656">
                  <c:v>17.36</c:v>
                </c:pt>
                <c:pt idx="3657">
                  <c:v>17.329999999999998</c:v>
                </c:pt>
                <c:pt idx="3658">
                  <c:v>17.3</c:v>
                </c:pt>
                <c:pt idx="3659">
                  <c:v>17.28</c:v>
                </c:pt>
                <c:pt idx="3660">
                  <c:v>17.22</c:v>
                </c:pt>
                <c:pt idx="3661">
                  <c:v>17.18</c:v>
                </c:pt>
                <c:pt idx="3662">
                  <c:v>17.03</c:v>
                </c:pt>
                <c:pt idx="3663">
                  <c:v>16.98</c:v>
                </c:pt>
                <c:pt idx="3664">
                  <c:v>16.989999999999998</c:v>
                </c:pt>
                <c:pt idx="3665">
                  <c:v>17.04</c:v>
                </c:pt>
                <c:pt idx="3666">
                  <c:v>17.100000000000001</c:v>
                </c:pt>
                <c:pt idx="3667">
                  <c:v>17.14</c:v>
                </c:pt>
                <c:pt idx="3668">
                  <c:v>17.16</c:v>
                </c:pt>
                <c:pt idx="3669">
                  <c:v>17.190000000000001</c:v>
                </c:pt>
                <c:pt idx="3670">
                  <c:v>17.16</c:v>
                </c:pt>
                <c:pt idx="3671">
                  <c:v>17.260000000000002</c:v>
                </c:pt>
                <c:pt idx="3672">
                  <c:v>17.399999999999999</c:v>
                </c:pt>
                <c:pt idx="3673">
                  <c:v>17.47</c:v>
                </c:pt>
                <c:pt idx="3674">
                  <c:v>17.489999999999998</c:v>
                </c:pt>
                <c:pt idx="3675">
                  <c:v>17.5</c:v>
                </c:pt>
                <c:pt idx="3676">
                  <c:v>17.5</c:v>
                </c:pt>
                <c:pt idx="3677">
                  <c:v>17.54</c:v>
                </c:pt>
                <c:pt idx="3678">
                  <c:v>17.559999999999999</c:v>
                </c:pt>
                <c:pt idx="3679">
                  <c:v>17.66</c:v>
                </c:pt>
                <c:pt idx="3680">
                  <c:v>17.7</c:v>
                </c:pt>
                <c:pt idx="3681">
                  <c:v>17.46</c:v>
                </c:pt>
                <c:pt idx="3682">
                  <c:v>17.43</c:v>
                </c:pt>
                <c:pt idx="3683">
                  <c:v>17.329999999999998</c:v>
                </c:pt>
                <c:pt idx="3684">
                  <c:v>17.38</c:v>
                </c:pt>
                <c:pt idx="3685">
                  <c:v>17.440000000000001</c:v>
                </c:pt>
                <c:pt idx="3686">
                  <c:v>17.350000000000001</c:v>
                </c:pt>
                <c:pt idx="3687">
                  <c:v>17.329999999999998</c:v>
                </c:pt>
                <c:pt idx="3688">
                  <c:v>17.2</c:v>
                </c:pt>
                <c:pt idx="3689">
                  <c:v>17.239999999999998</c:v>
                </c:pt>
                <c:pt idx="3690">
                  <c:v>17.25</c:v>
                </c:pt>
                <c:pt idx="3691">
                  <c:v>17.329999999999998</c:v>
                </c:pt>
                <c:pt idx="3692">
                  <c:v>17.28</c:v>
                </c:pt>
                <c:pt idx="3693">
                  <c:v>17.260000000000002</c:v>
                </c:pt>
                <c:pt idx="3694">
                  <c:v>17.260000000000002</c:v>
                </c:pt>
                <c:pt idx="3695">
                  <c:v>17.059999999999999</c:v>
                </c:pt>
                <c:pt idx="3696">
                  <c:v>16.89</c:v>
                </c:pt>
                <c:pt idx="3697">
                  <c:v>16.899999999999999</c:v>
                </c:pt>
                <c:pt idx="3698">
                  <c:v>16.95</c:v>
                </c:pt>
                <c:pt idx="3699">
                  <c:v>17.02</c:v>
                </c:pt>
                <c:pt idx="3700">
                  <c:v>17.079999999999998</c:v>
                </c:pt>
                <c:pt idx="3701">
                  <c:v>17.100000000000001</c:v>
                </c:pt>
                <c:pt idx="3702">
                  <c:v>17.12</c:v>
                </c:pt>
                <c:pt idx="3703">
                  <c:v>17.16</c:v>
                </c:pt>
                <c:pt idx="3704">
                  <c:v>17.21</c:v>
                </c:pt>
                <c:pt idx="3705">
                  <c:v>17.25</c:v>
                </c:pt>
                <c:pt idx="3706">
                  <c:v>17.27</c:v>
                </c:pt>
                <c:pt idx="3707">
                  <c:v>17.28</c:v>
                </c:pt>
                <c:pt idx="3708">
                  <c:v>17.260000000000002</c:v>
                </c:pt>
                <c:pt idx="3709">
                  <c:v>17.11</c:v>
                </c:pt>
                <c:pt idx="3710">
                  <c:v>17.079999999999998</c:v>
                </c:pt>
                <c:pt idx="3711">
                  <c:v>17.100000000000001</c:v>
                </c:pt>
                <c:pt idx="3712">
                  <c:v>17.04</c:v>
                </c:pt>
                <c:pt idx="3713">
                  <c:v>16.809999999999999</c:v>
                </c:pt>
                <c:pt idx="3714">
                  <c:v>16.72</c:v>
                </c:pt>
                <c:pt idx="3715">
                  <c:v>16.45</c:v>
                </c:pt>
                <c:pt idx="3716">
                  <c:v>16.3</c:v>
                </c:pt>
                <c:pt idx="3717">
                  <c:v>16.34</c:v>
                </c:pt>
                <c:pt idx="3718">
                  <c:v>16.38</c:v>
                </c:pt>
                <c:pt idx="3719">
                  <c:v>16.47</c:v>
                </c:pt>
                <c:pt idx="3720">
                  <c:v>16.52</c:v>
                </c:pt>
                <c:pt idx="3721">
                  <c:v>16.54</c:v>
                </c:pt>
                <c:pt idx="3722">
                  <c:v>16.5</c:v>
                </c:pt>
                <c:pt idx="3723">
                  <c:v>16.510000000000002</c:v>
                </c:pt>
                <c:pt idx="3724">
                  <c:v>16.5</c:v>
                </c:pt>
                <c:pt idx="3725">
                  <c:v>16.53</c:v>
                </c:pt>
                <c:pt idx="3726">
                  <c:v>16.579999999999998</c:v>
                </c:pt>
                <c:pt idx="3727">
                  <c:v>16.600000000000001</c:v>
                </c:pt>
                <c:pt idx="3728">
                  <c:v>16.64</c:v>
                </c:pt>
                <c:pt idx="3729">
                  <c:v>16.64</c:v>
                </c:pt>
                <c:pt idx="3730">
                  <c:v>16.649999999999999</c:v>
                </c:pt>
                <c:pt idx="3731">
                  <c:v>16.670000000000002</c:v>
                </c:pt>
                <c:pt idx="3732">
                  <c:v>16.600000000000001</c:v>
                </c:pt>
                <c:pt idx="3733">
                  <c:v>16.559999999999999</c:v>
                </c:pt>
                <c:pt idx="3734">
                  <c:v>16.61</c:v>
                </c:pt>
                <c:pt idx="3735">
                  <c:v>16.64</c:v>
                </c:pt>
                <c:pt idx="3736">
                  <c:v>16.670000000000002</c:v>
                </c:pt>
                <c:pt idx="3737">
                  <c:v>16.71</c:v>
                </c:pt>
                <c:pt idx="3738">
                  <c:v>16.77</c:v>
                </c:pt>
                <c:pt idx="3739">
                  <c:v>16.809999999999999</c:v>
                </c:pt>
                <c:pt idx="3740">
                  <c:v>16.93</c:v>
                </c:pt>
                <c:pt idx="3741">
                  <c:v>17.02</c:v>
                </c:pt>
                <c:pt idx="3742">
                  <c:v>17.11</c:v>
                </c:pt>
                <c:pt idx="3743">
                  <c:v>17.03</c:v>
                </c:pt>
                <c:pt idx="3744">
                  <c:v>16.850000000000001</c:v>
                </c:pt>
                <c:pt idx="3745">
                  <c:v>16.8</c:v>
                </c:pt>
                <c:pt idx="3746">
                  <c:v>16.75</c:v>
                </c:pt>
                <c:pt idx="3747">
                  <c:v>16.79</c:v>
                </c:pt>
                <c:pt idx="3748">
                  <c:v>16.88</c:v>
                </c:pt>
                <c:pt idx="3749">
                  <c:v>17.059999999999999</c:v>
                </c:pt>
                <c:pt idx="3750">
                  <c:v>17.010000000000002</c:v>
                </c:pt>
                <c:pt idx="3751">
                  <c:v>16.920000000000002</c:v>
                </c:pt>
                <c:pt idx="3752">
                  <c:v>16.95</c:v>
                </c:pt>
                <c:pt idx="3753">
                  <c:v>17.03</c:v>
                </c:pt>
                <c:pt idx="3754">
                  <c:v>17.12</c:v>
                </c:pt>
                <c:pt idx="3755">
                  <c:v>16.899999999999999</c:v>
                </c:pt>
                <c:pt idx="3756">
                  <c:v>16.77</c:v>
                </c:pt>
                <c:pt idx="3757">
                  <c:v>16.82</c:v>
                </c:pt>
                <c:pt idx="3758">
                  <c:v>16.89</c:v>
                </c:pt>
                <c:pt idx="3759">
                  <c:v>16.95</c:v>
                </c:pt>
                <c:pt idx="3760">
                  <c:v>16.97</c:v>
                </c:pt>
                <c:pt idx="3761">
                  <c:v>16.91</c:v>
                </c:pt>
                <c:pt idx="3762">
                  <c:v>16.84</c:v>
                </c:pt>
                <c:pt idx="3763">
                  <c:v>16.850000000000001</c:v>
                </c:pt>
                <c:pt idx="3764">
                  <c:v>16.89</c:v>
                </c:pt>
                <c:pt idx="3765">
                  <c:v>16.88</c:v>
                </c:pt>
                <c:pt idx="3766">
                  <c:v>16.93</c:v>
                </c:pt>
                <c:pt idx="3767">
                  <c:v>16.920000000000002</c:v>
                </c:pt>
                <c:pt idx="3768">
                  <c:v>17</c:v>
                </c:pt>
                <c:pt idx="3769">
                  <c:v>17</c:v>
                </c:pt>
                <c:pt idx="3770">
                  <c:v>17.05</c:v>
                </c:pt>
                <c:pt idx="3771">
                  <c:v>17.100000000000001</c:v>
                </c:pt>
                <c:pt idx="3772">
                  <c:v>17.05</c:v>
                </c:pt>
                <c:pt idx="3773">
                  <c:v>17.04</c:v>
                </c:pt>
                <c:pt idx="3774">
                  <c:v>16.989999999999998</c:v>
                </c:pt>
                <c:pt idx="3775">
                  <c:v>17.02</c:v>
                </c:pt>
                <c:pt idx="3776">
                  <c:v>17.03</c:v>
                </c:pt>
                <c:pt idx="3777">
                  <c:v>17.09</c:v>
                </c:pt>
                <c:pt idx="3778">
                  <c:v>17.18</c:v>
                </c:pt>
                <c:pt idx="3779">
                  <c:v>17.3</c:v>
                </c:pt>
                <c:pt idx="3780">
                  <c:v>17.3</c:v>
                </c:pt>
                <c:pt idx="3781">
                  <c:v>17.3</c:v>
                </c:pt>
                <c:pt idx="3782">
                  <c:v>17.28</c:v>
                </c:pt>
                <c:pt idx="3783">
                  <c:v>17.260000000000002</c:v>
                </c:pt>
                <c:pt idx="3784">
                  <c:v>17.239999999999998</c:v>
                </c:pt>
                <c:pt idx="3785">
                  <c:v>17.25</c:v>
                </c:pt>
                <c:pt idx="3786">
                  <c:v>17.239999999999998</c:v>
                </c:pt>
                <c:pt idx="3787">
                  <c:v>17.12</c:v>
                </c:pt>
                <c:pt idx="3788">
                  <c:v>17.03</c:v>
                </c:pt>
                <c:pt idx="3789">
                  <c:v>16.96</c:v>
                </c:pt>
                <c:pt idx="3790">
                  <c:v>17.03</c:v>
                </c:pt>
                <c:pt idx="3791">
                  <c:v>16.96</c:v>
                </c:pt>
                <c:pt idx="3792">
                  <c:v>16.97</c:v>
                </c:pt>
                <c:pt idx="3793">
                  <c:v>16.98</c:v>
                </c:pt>
                <c:pt idx="3794">
                  <c:v>16.940000000000001</c:v>
                </c:pt>
                <c:pt idx="3795">
                  <c:v>16.809999999999999</c:v>
                </c:pt>
                <c:pt idx="3796">
                  <c:v>16.8</c:v>
                </c:pt>
                <c:pt idx="3797">
                  <c:v>16.829999999999998</c:v>
                </c:pt>
                <c:pt idx="3798">
                  <c:v>16.87</c:v>
                </c:pt>
                <c:pt idx="3799">
                  <c:v>16.87</c:v>
                </c:pt>
                <c:pt idx="3800">
                  <c:v>16.920000000000002</c:v>
                </c:pt>
                <c:pt idx="3801">
                  <c:v>16.940000000000001</c:v>
                </c:pt>
                <c:pt idx="3802">
                  <c:v>16.91</c:v>
                </c:pt>
                <c:pt idx="3803">
                  <c:v>16.77</c:v>
                </c:pt>
                <c:pt idx="3804">
                  <c:v>16.670000000000002</c:v>
                </c:pt>
                <c:pt idx="3805">
                  <c:v>16.600000000000001</c:v>
                </c:pt>
                <c:pt idx="3806">
                  <c:v>16.54</c:v>
                </c:pt>
                <c:pt idx="3807">
                  <c:v>16.52</c:v>
                </c:pt>
                <c:pt idx="3808">
                  <c:v>16.53</c:v>
                </c:pt>
                <c:pt idx="3809">
                  <c:v>16.57</c:v>
                </c:pt>
                <c:pt idx="3810">
                  <c:v>16.72</c:v>
                </c:pt>
                <c:pt idx="3811">
                  <c:v>16.88</c:v>
                </c:pt>
                <c:pt idx="3812">
                  <c:v>16.98</c:v>
                </c:pt>
                <c:pt idx="3813">
                  <c:v>17.02</c:v>
                </c:pt>
                <c:pt idx="3814">
                  <c:v>16.93</c:v>
                </c:pt>
                <c:pt idx="3815">
                  <c:v>16.86</c:v>
                </c:pt>
                <c:pt idx="3816">
                  <c:v>16.920000000000002</c:v>
                </c:pt>
                <c:pt idx="3817">
                  <c:v>17.100000000000001</c:v>
                </c:pt>
                <c:pt idx="3818">
                  <c:v>17.04</c:v>
                </c:pt>
                <c:pt idx="3819">
                  <c:v>17.02</c:v>
                </c:pt>
                <c:pt idx="3820">
                  <c:v>17.02</c:v>
                </c:pt>
                <c:pt idx="3821">
                  <c:v>17.02</c:v>
                </c:pt>
                <c:pt idx="3822">
                  <c:v>17</c:v>
                </c:pt>
                <c:pt idx="3823">
                  <c:v>17.010000000000002</c:v>
                </c:pt>
                <c:pt idx="3824">
                  <c:v>16.98</c:v>
                </c:pt>
                <c:pt idx="3825">
                  <c:v>16.93</c:v>
                </c:pt>
                <c:pt idx="3826">
                  <c:v>16.88</c:v>
                </c:pt>
                <c:pt idx="3827">
                  <c:v>16.84</c:v>
                </c:pt>
                <c:pt idx="3828">
                  <c:v>16.760000000000002</c:v>
                </c:pt>
                <c:pt idx="3829">
                  <c:v>16.7</c:v>
                </c:pt>
                <c:pt idx="3830">
                  <c:v>16.649999999999999</c:v>
                </c:pt>
                <c:pt idx="3831">
                  <c:v>16.64</c:v>
                </c:pt>
                <c:pt idx="3832">
                  <c:v>16.71</c:v>
                </c:pt>
                <c:pt idx="3833">
                  <c:v>16.739999999999998</c:v>
                </c:pt>
                <c:pt idx="3834">
                  <c:v>16.77</c:v>
                </c:pt>
                <c:pt idx="3835">
                  <c:v>16.809999999999999</c:v>
                </c:pt>
                <c:pt idx="3836">
                  <c:v>16.77</c:v>
                </c:pt>
                <c:pt idx="3837">
                  <c:v>16.7</c:v>
                </c:pt>
                <c:pt idx="3838">
                  <c:v>16.73</c:v>
                </c:pt>
                <c:pt idx="3839">
                  <c:v>16.78</c:v>
                </c:pt>
                <c:pt idx="3840">
                  <c:v>16.809999999999999</c:v>
                </c:pt>
                <c:pt idx="3841">
                  <c:v>16.899999999999999</c:v>
                </c:pt>
                <c:pt idx="3842">
                  <c:v>17.02</c:v>
                </c:pt>
                <c:pt idx="3843">
                  <c:v>16.93</c:v>
                </c:pt>
                <c:pt idx="3844">
                  <c:v>16.899999999999999</c:v>
                </c:pt>
                <c:pt idx="3845">
                  <c:v>16.920000000000002</c:v>
                </c:pt>
                <c:pt idx="3846">
                  <c:v>16.899999999999999</c:v>
                </c:pt>
                <c:pt idx="3847">
                  <c:v>16.86</c:v>
                </c:pt>
                <c:pt idx="3848">
                  <c:v>16.829999999999998</c:v>
                </c:pt>
                <c:pt idx="3849">
                  <c:v>16.899999999999999</c:v>
                </c:pt>
                <c:pt idx="3850">
                  <c:v>16.920000000000002</c:v>
                </c:pt>
                <c:pt idx="3851">
                  <c:v>16.829999999999998</c:v>
                </c:pt>
                <c:pt idx="3852">
                  <c:v>16.77</c:v>
                </c:pt>
                <c:pt idx="3853">
                  <c:v>16.71</c:v>
                </c:pt>
                <c:pt idx="3854">
                  <c:v>16.739999999999998</c:v>
                </c:pt>
                <c:pt idx="3855">
                  <c:v>16.739999999999998</c:v>
                </c:pt>
                <c:pt idx="3856">
                  <c:v>16.73</c:v>
                </c:pt>
                <c:pt idx="3857">
                  <c:v>16.739999999999998</c:v>
                </c:pt>
                <c:pt idx="3858">
                  <c:v>16.739999999999998</c:v>
                </c:pt>
                <c:pt idx="3859">
                  <c:v>16.72</c:v>
                </c:pt>
                <c:pt idx="3860">
                  <c:v>16.68</c:v>
                </c:pt>
                <c:pt idx="3861">
                  <c:v>16.7</c:v>
                </c:pt>
                <c:pt idx="3862">
                  <c:v>16.71</c:v>
                </c:pt>
                <c:pt idx="3863">
                  <c:v>16.68</c:v>
                </c:pt>
                <c:pt idx="3864">
                  <c:v>16.61</c:v>
                </c:pt>
                <c:pt idx="3865">
                  <c:v>16.489999999999998</c:v>
                </c:pt>
                <c:pt idx="3866">
                  <c:v>16.5</c:v>
                </c:pt>
                <c:pt idx="3867">
                  <c:v>16.5</c:v>
                </c:pt>
                <c:pt idx="3868">
                  <c:v>16.55</c:v>
                </c:pt>
                <c:pt idx="3869">
                  <c:v>16.54</c:v>
                </c:pt>
                <c:pt idx="3870">
                  <c:v>16.52</c:v>
                </c:pt>
                <c:pt idx="3871">
                  <c:v>16.54</c:v>
                </c:pt>
                <c:pt idx="3872">
                  <c:v>16.66</c:v>
                </c:pt>
                <c:pt idx="3873">
                  <c:v>16.7</c:v>
                </c:pt>
                <c:pt idx="3874">
                  <c:v>16.68</c:v>
                </c:pt>
                <c:pt idx="3875">
                  <c:v>16.690000000000001</c:v>
                </c:pt>
                <c:pt idx="3876">
                  <c:v>16.71</c:v>
                </c:pt>
                <c:pt idx="3877">
                  <c:v>16.760000000000002</c:v>
                </c:pt>
                <c:pt idx="3878">
                  <c:v>16.78</c:v>
                </c:pt>
                <c:pt idx="3879">
                  <c:v>16.84</c:v>
                </c:pt>
                <c:pt idx="3880">
                  <c:v>16.86</c:v>
                </c:pt>
                <c:pt idx="3881">
                  <c:v>16.79</c:v>
                </c:pt>
                <c:pt idx="3882">
                  <c:v>16.739999999999998</c:v>
                </c:pt>
                <c:pt idx="3883">
                  <c:v>16.73</c:v>
                </c:pt>
                <c:pt idx="3884">
                  <c:v>16.75</c:v>
                </c:pt>
                <c:pt idx="3885">
                  <c:v>16.760000000000002</c:v>
                </c:pt>
                <c:pt idx="3886">
                  <c:v>16.71</c:v>
                </c:pt>
                <c:pt idx="3887">
                  <c:v>16.66</c:v>
                </c:pt>
                <c:pt idx="3888">
                  <c:v>16.7</c:v>
                </c:pt>
                <c:pt idx="3889">
                  <c:v>16.670000000000002</c:v>
                </c:pt>
                <c:pt idx="3890">
                  <c:v>16.559999999999999</c:v>
                </c:pt>
                <c:pt idx="3891">
                  <c:v>16.53</c:v>
                </c:pt>
                <c:pt idx="3892">
                  <c:v>16.54</c:v>
                </c:pt>
                <c:pt idx="3893">
                  <c:v>16.489999999999998</c:v>
                </c:pt>
                <c:pt idx="3894">
                  <c:v>16.420000000000002</c:v>
                </c:pt>
                <c:pt idx="3895">
                  <c:v>16.46</c:v>
                </c:pt>
                <c:pt idx="3896">
                  <c:v>16.47</c:v>
                </c:pt>
                <c:pt idx="3897">
                  <c:v>16.47</c:v>
                </c:pt>
                <c:pt idx="3898">
                  <c:v>16.36</c:v>
                </c:pt>
                <c:pt idx="3899">
                  <c:v>16.34</c:v>
                </c:pt>
                <c:pt idx="3900">
                  <c:v>16.34</c:v>
                </c:pt>
                <c:pt idx="3901">
                  <c:v>16.34</c:v>
                </c:pt>
                <c:pt idx="3902">
                  <c:v>16.309999999999999</c:v>
                </c:pt>
                <c:pt idx="3903">
                  <c:v>16.309999999999999</c:v>
                </c:pt>
                <c:pt idx="3904">
                  <c:v>16.3</c:v>
                </c:pt>
                <c:pt idx="3905">
                  <c:v>16.440000000000001</c:v>
                </c:pt>
                <c:pt idx="3906">
                  <c:v>16.37</c:v>
                </c:pt>
                <c:pt idx="3907">
                  <c:v>16.36</c:v>
                </c:pt>
                <c:pt idx="3908">
                  <c:v>16.36</c:v>
                </c:pt>
                <c:pt idx="3909">
                  <c:v>16.3</c:v>
                </c:pt>
                <c:pt idx="3910">
                  <c:v>16.350000000000001</c:v>
                </c:pt>
                <c:pt idx="3911">
                  <c:v>16.36</c:v>
                </c:pt>
                <c:pt idx="3912">
                  <c:v>16.38</c:v>
                </c:pt>
                <c:pt idx="3913">
                  <c:v>16.22</c:v>
                </c:pt>
                <c:pt idx="3914">
                  <c:v>16.21</c:v>
                </c:pt>
                <c:pt idx="3915">
                  <c:v>16.22</c:v>
                </c:pt>
                <c:pt idx="3916">
                  <c:v>16.190000000000001</c:v>
                </c:pt>
                <c:pt idx="3917">
                  <c:v>16.16</c:v>
                </c:pt>
                <c:pt idx="3918">
                  <c:v>16.190000000000001</c:v>
                </c:pt>
                <c:pt idx="3919">
                  <c:v>16.18</c:v>
                </c:pt>
                <c:pt idx="3920">
                  <c:v>16.2</c:v>
                </c:pt>
                <c:pt idx="3921">
                  <c:v>16.2</c:v>
                </c:pt>
                <c:pt idx="3922">
                  <c:v>16.23</c:v>
                </c:pt>
                <c:pt idx="3923">
                  <c:v>16.260000000000002</c:v>
                </c:pt>
                <c:pt idx="3924">
                  <c:v>16.21</c:v>
                </c:pt>
                <c:pt idx="3925">
                  <c:v>16.22</c:v>
                </c:pt>
                <c:pt idx="3926">
                  <c:v>16.18</c:v>
                </c:pt>
                <c:pt idx="3927">
                  <c:v>16.3</c:v>
                </c:pt>
                <c:pt idx="3928">
                  <c:v>16.3</c:v>
                </c:pt>
                <c:pt idx="3929">
                  <c:v>16.16</c:v>
                </c:pt>
                <c:pt idx="3930">
                  <c:v>16.18</c:v>
                </c:pt>
                <c:pt idx="3931">
                  <c:v>16.25</c:v>
                </c:pt>
                <c:pt idx="3932">
                  <c:v>16.2</c:v>
                </c:pt>
                <c:pt idx="3933">
                  <c:v>16.170000000000002</c:v>
                </c:pt>
                <c:pt idx="3934">
                  <c:v>16.16</c:v>
                </c:pt>
                <c:pt idx="3935">
                  <c:v>16.170000000000002</c:v>
                </c:pt>
                <c:pt idx="3936">
                  <c:v>16.079999999999998</c:v>
                </c:pt>
                <c:pt idx="3937">
                  <c:v>16.059999999999999</c:v>
                </c:pt>
                <c:pt idx="3938">
                  <c:v>16.079999999999998</c:v>
                </c:pt>
                <c:pt idx="3939">
                  <c:v>16.07</c:v>
                </c:pt>
                <c:pt idx="3940">
                  <c:v>16.059999999999999</c:v>
                </c:pt>
                <c:pt idx="3941">
                  <c:v>16.07</c:v>
                </c:pt>
                <c:pt idx="3942">
                  <c:v>16.12</c:v>
                </c:pt>
                <c:pt idx="3943">
                  <c:v>16.13</c:v>
                </c:pt>
                <c:pt idx="3944">
                  <c:v>16.149999999999999</c:v>
                </c:pt>
                <c:pt idx="3945">
                  <c:v>16.16</c:v>
                </c:pt>
                <c:pt idx="3946">
                  <c:v>16.21</c:v>
                </c:pt>
                <c:pt idx="3947">
                  <c:v>16.21</c:v>
                </c:pt>
                <c:pt idx="3948">
                  <c:v>16.23</c:v>
                </c:pt>
                <c:pt idx="3949">
                  <c:v>16.21</c:v>
                </c:pt>
                <c:pt idx="3950">
                  <c:v>16.190000000000001</c:v>
                </c:pt>
                <c:pt idx="3951">
                  <c:v>16.16</c:v>
                </c:pt>
                <c:pt idx="3952">
                  <c:v>16.149999999999999</c:v>
                </c:pt>
                <c:pt idx="3953">
                  <c:v>16.14</c:v>
                </c:pt>
                <c:pt idx="3954">
                  <c:v>16.12</c:v>
                </c:pt>
                <c:pt idx="3955">
                  <c:v>16.190000000000001</c:v>
                </c:pt>
                <c:pt idx="3956">
                  <c:v>16.16</c:v>
                </c:pt>
                <c:pt idx="3957">
                  <c:v>16.16</c:v>
                </c:pt>
                <c:pt idx="3958">
                  <c:v>16.16</c:v>
                </c:pt>
                <c:pt idx="3959">
                  <c:v>16.12</c:v>
                </c:pt>
                <c:pt idx="3960">
                  <c:v>16.12</c:v>
                </c:pt>
                <c:pt idx="3961">
                  <c:v>16.09</c:v>
                </c:pt>
                <c:pt idx="3962">
                  <c:v>16.12</c:v>
                </c:pt>
                <c:pt idx="3963">
                  <c:v>16.12</c:v>
                </c:pt>
                <c:pt idx="3964">
                  <c:v>16.18</c:v>
                </c:pt>
                <c:pt idx="3965">
                  <c:v>16.2</c:v>
                </c:pt>
                <c:pt idx="3966">
                  <c:v>16.14</c:v>
                </c:pt>
                <c:pt idx="3967">
                  <c:v>16.09</c:v>
                </c:pt>
                <c:pt idx="3968">
                  <c:v>16.059999999999999</c:v>
                </c:pt>
                <c:pt idx="3969">
                  <c:v>16.07</c:v>
                </c:pt>
                <c:pt idx="3970">
                  <c:v>16.059999999999999</c:v>
                </c:pt>
                <c:pt idx="3971">
                  <c:v>16.059999999999999</c:v>
                </c:pt>
                <c:pt idx="3972">
                  <c:v>16.100000000000001</c:v>
                </c:pt>
                <c:pt idx="3973">
                  <c:v>16.079999999999998</c:v>
                </c:pt>
                <c:pt idx="3974">
                  <c:v>16.07</c:v>
                </c:pt>
                <c:pt idx="3975">
                  <c:v>16.100000000000001</c:v>
                </c:pt>
                <c:pt idx="3976">
                  <c:v>16.14</c:v>
                </c:pt>
                <c:pt idx="3977">
                  <c:v>16.14</c:v>
                </c:pt>
                <c:pt idx="3978">
                  <c:v>16.14</c:v>
                </c:pt>
                <c:pt idx="3979">
                  <c:v>16.14</c:v>
                </c:pt>
                <c:pt idx="3980">
                  <c:v>16.05</c:v>
                </c:pt>
                <c:pt idx="3981">
                  <c:v>15.97</c:v>
                </c:pt>
                <c:pt idx="3982">
                  <c:v>15.96</c:v>
                </c:pt>
                <c:pt idx="3983">
                  <c:v>15.94</c:v>
                </c:pt>
                <c:pt idx="3984">
                  <c:v>15.89</c:v>
                </c:pt>
                <c:pt idx="3985">
                  <c:v>15.9</c:v>
                </c:pt>
                <c:pt idx="3986">
                  <c:v>15.87</c:v>
                </c:pt>
                <c:pt idx="3987">
                  <c:v>15.86</c:v>
                </c:pt>
                <c:pt idx="3988">
                  <c:v>15.89</c:v>
                </c:pt>
                <c:pt idx="3989">
                  <c:v>15.88</c:v>
                </c:pt>
                <c:pt idx="3990">
                  <c:v>15.93</c:v>
                </c:pt>
                <c:pt idx="3991">
                  <c:v>15.93</c:v>
                </c:pt>
                <c:pt idx="3992">
                  <c:v>15.94</c:v>
                </c:pt>
                <c:pt idx="3993">
                  <c:v>15.91</c:v>
                </c:pt>
                <c:pt idx="3994">
                  <c:v>15.88</c:v>
                </c:pt>
                <c:pt idx="3995">
                  <c:v>15.96</c:v>
                </c:pt>
                <c:pt idx="3996">
                  <c:v>15.98</c:v>
                </c:pt>
                <c:pt idx="3997">
                  <c:v>15.85</c:v>
                </c:pt>
                <c:pt idx="3998">
                  <c:v>15.79</c:v>
                </c:pt>
                <c:pt idx="3999">
                  <c:v>15.74</c:v>
                </c:pt>
                <c:pt idx="4000">
                  <c:v>15.7</c:v>
                </c:pt>
                <c:pt idx="4001">
                  <c:v>15.69</c:v>
                </c:pt>
                <c:pt idx="4002">
                  <c:v>15.7</c:v>
                </c:pt>
                <c:pt idx="4003">
                  <c:v>15.72</c:v>
                </c:pt>
                <c:pt idx="4004">
                  <c:v>15.76</c:v>
                </c:pt>
                <c:pt idx="4005">
                  <c:v>15.72</c:v>
                </c:pt>
                <c:pt idx="4006">
                  <c:v>15.73</c:v>
                </c:pt>
                <c:pt idx="4007">
                  <c:v>15.76</c:v>
                </c:pt>
                <c:pt idx="4008">
                  <c:v>15.83</c:v>
                </c:pt>
                <c:pt idx="4009">
                  <c:v>15.84</c:v>
                </c:pt>
                <c:pt idx="4010">
                  <c:v>15.91</c:v>
                </c:pt>
                <c:pt idx="4011">
                  <c:v>15.9</c:v>
                </c:pt>
                <c:pt idx="4012">
                  <c:v>15.96</c:v>
                </c:pt>
                <c:pt idx="4013">
                  <c:v>15.96</c:v>
                </c:pt>
                <c:pt idx="4014">
                  <c:v>15.96</c:v>
                </c:pt>
                <c:pt idx="4015">
                  <c:v>15.98</c:v>
                </c:pt>
                <c:pt idx="4016">
                  <c:v>16.059999999999999</c:v>
                </c:pt>
                <c:pt idx="4017">
                  <c:v>16.11</c:v>
                </c:pt>
                <c:pt idx="4018">
                  <c:v>16.07</c:v>
                </c:pt>
                <c:pt idx="4019">
                  <c:v>16.04</c:v>
                </c:pt>
                <c:pt idx="4020">
                  <c:v>16.03</c:v>
                </c:pt>
                <c:pt idx="4021">
                  <c:v>16.04</c:v>
                </c:pt>
                <c:pt idx="4022">
                  <c:v>16.059999999999999</c:v>
                </c:pt>
                <c:pt idx="4023">
                  <c:v>16.02</c:v>
                </c:pt>
                <c:pt idx="4024">
                  <c:v>16.05</c:v>
                </c:pt>
                <c:pt idx="4025">
                  <c:v>16.05</c:v>
                </c:pt>
                <c:pt idx="4026">
                  <c:v>16.100000000000001</c:v>
                </c:pt>
                <c:pt idx="4027">
                  <c:v>16.13</c:v>
                </c:pt>
                <c:pt idx="4028">
                  <c:v>16.12</c:v>
                </c:pt>
                <c:pt idx="4029">
                  <c:v>16.13</c:v>
                </c:pt>
                <c:pt idx="4030">
                  <c:v>16.079999999999998</c:v>
                </c:pt>
                <c:pt idx="4031">
                  <c:v>16.04</c:v>
                </c:pt>
                <c:pt idx="4032">
                  <c:v>16.03</c:v>
                </c:pt>
                <c:pt idx="4033">
                  <c:v>16.09</c:v>
                </c:pt>
                <c:pt idx="4034">
                  <c:v>16.16</c:v>
                </c:pt>
                <c:pt idx="4035">
                  <c:v>16.12</c:v>
                </c:pt>
                <c:pt idx="4036">
                  <c:v>16.05</c:v>
                </c:pt>
                <c:pt idx="4037">
                  <c:v>16.04</c:v>
                </c:pt>
                <c:pt idx="4038">
                  <c:v>16.04</c:v>
                </c:pt>
                <c:pt idx="4039">
                  <c:v>16.03</c:v>
                </c:pt>
                <c:pt idx="4040">
                  <c:v>15.97</c:v>
                </c:pt>
                <c:pt idx="4041">
                  <c:v>16</c:v>
                </c:pt>
                <c:pt idx="4042">
                  <c:v>16.059999999999999</c:v>
                </c:pt>
                <c:pt idx="4043">
                  <c:v>16.11</c:v>
                </c:pt>
                <c:pt idx="4044">
                  <c:v>16.079999999999998</c:v>
                </c:pt>
                <c:pt idx="4045">
                  <c:v>16.11</c:v>
                </c:pt>
                <c:pt idx="4046">
                  <c:v>16.170000000000002</c:v>
                </c:pt>
                <c:pt idx="4047">
                  <c:v>16.18</c:v>
                </c:pt>
                <c:pt idx="4048">
                  <c:v>16.21</c:v>
                </c:pt>
                <c:pt idx="4049">
                  <c:v>16.28</c:v>
                </c:pt>
                <c:pt idx="4050">
                  <c:v>16.23</c:v>
                </c:pt>
                <c:pt idx="4051">
                  <c:v>16.21</c:v>
                </c:pt>
                <c:pt idx="4052">
                  <c:v>16.2</c:v>
                </c:pt>
                <c:pt idx="4053">
                  <c:v>16.21</c:v>
                </c:pt>
                <c:pt idx="4054">
                  <c:v>16.2</c:v>
                </c:pt>
                <c:pt idx="4055">
                  <c:v>16.23</c:v>
                </c:pt>
                <c:pt idx="4056">
                  <c:v>16.21</c:v>
                </c:pt>
                <c:pt idx="4057">
                  <c:v>16.23</c:v>
                </c:pt>
                <c:pt idx="4058">
                  <c:v>16.260000000000002</c:v>
                </c:pt>
                <c:pt idx="4059">
                  <c:v>16.18</c:v>
                </c:pt>
                <c:pt idx="4060">
                  <c:v>16.149999999999999</c:v>
                </c:pt>
                <c:pt idx="4061">
                  <c:v>16.100000000000001</c:v>
                </c:pt>
                <c:pt idx="4062">
                  <c:v>16.09</c:v>
                </c:pt>
                <c:pt idx="4063">
                  <c:v>16.079999999999998</c:v>
                </c:pt>
                <c:pt idx="4064">
                  <c:v>16.09</c:v>
                </c:pt>
                <c:pt idx="4065">
                  <c:v>16.07</c:v>
                </c:pt>
                <c:pt idx="4066">
                  <c:v>16.04</c:v>
                </c:pt>
                <c:pt idx="4067">
                  <c:v>16.04</c:v>
                </c:pt>
                <c:pt idx="4068">
                  <c:v>16.079999999999998</c:v>
                </c:pt>
                <c:pt idx="4069">
                  <c:v>16.100000000000001</c:v>
                </c:pt>
                <c:pt idx="4070">
                  <c:v>16.13</c:v>
                </c:pt>
                <c:pt idx="4071">
                  <c:v>16.13</c:v>
                </c:pt>
                <c:pt idx="4072">
                  <c:v>16.14</c:v>
                </c:pt>
                <c:pt idx="4073">
                  <c:v>16.14</c:v>
                </c:pt>
                <c:pt idx="4074">
                  <c:v>16.079999999999998</c:v>
                </c:pt>
                <c:pt idx="4075">
                  <c:v>16.11</c:v>
                </c:pt>
                <c:pt idx="4076">
                  <c:v>16.100000000000001</c:v>
                </c:pt>
                <c:pt idx="4077">
                  <c:v>16.079999999999998</c:v>
                </c:pt>
                <c:pt idx="4078">
                  <c:v>16.100000000000001</c:v>
                </c:pt>
                <c:pt idx="4079">
                  <c:v>16.12</c:v>
                </c:pt>
                <c:pt idx="4080">
                  <c:v>16.12</c:v>
                </c:pt>
                <c:pt idx="4081">
                  <c:v>16.149999999999999</c:v>
                </c:pt>
                <c:pt idx="4082">
                  <c:v>16.190000000000001</c:v>
                </c:pt>
                <c:pt idx="4083">
                  <c:v>16.22</c:v>
                </c:pt>
                <c:pt idx="4084">
                  <c:v>16.3</c:v>
                </c:pt>
                <c:pt idx="4085">
                  <c:v>16.25</c:v>
                </c:pt>
                <c:pt idx="4086">
                  <c:v>16.260000000000002</c:v>
                </c:pt>
                <c:pt idx="4087">
                  <c:v>16.3</c:v>
                </c:pt>
                <c:pt idx="4088">
                  <c:v>16.309999999999999</c:v>
                </c:pt>
                <c:pt idx="4089">
                  <c:v>16.309999999999999</c:v>
                </c:pt>
                <c:pt idx="4090">
                  <c:v>16.32</c:v>
                </c:pt>
                <c:pt idx="4091">
                  <c:v>16.32</c:v>
                </c:pt>
                <c:pt idx="4092">
                  <c:v>16.32</c:v>
                </c:pt>
                <c:pt idx="4093">
                  <c:v>16.29</c:v>
                </c:pt>
                <c:pt idx="4094">
                  <c:v>16.3</c:v>
                </c:pt>
                <c:pt idx="4095">
                  <c:v>16.28</c:v>
                </c:pt>
                <c:pt idx="4096">
                  <c:v>16.309999999999999</c:v>
                </c:pt>
                <c:pt idx="4097">
                  <c:v>16.32</c:v>
                </c:pt>
                <c:pt idx="4098">
                  <c:v>16.29</c:v>
                </c:pt>
                <c:pt idx="4099">
                  <c:v>16.309999999999999</c:v>
                </c:pt>
                <c:pt idx="4100">
                  <c:v>16.32</c:v>
                </c:pt>
                <c:pt idx="4101">
                  <c:v>16.37</c:v>
                </c:pt>
                <c:pt idx="4102">
                  <c:v>16.39</c:v>
                </c:pt>
                <c:pt idx="4103">
                  <c:v>16.36</c:v>
                </c:pt>
                <c:pt idx="4104">
                  <c:v>16.36</c:v>
                </c:pt>
                <c:pt idx="4105">
                  <c:v>16.34</c:v>
                </c:pt>
                <c:pt idx="4106">
                  <c:v>16.32</c:v>
                </c:pt>
                <c:pt idx="4107">
                  <c:v>16.3</c:v>
                </c:pt>
                <c:pt idx="4108">
                  <c:v>16.25</c:v>
                </c:pt>
                <c:pt idx="4109">
                  <c:v>16.22</c:v>
                </c:pt>
                <c:pt idx="4110">
                  <c:v>16.21</c:v>
                </c:pt>
                <c:pt idx="4111">
                  <c:v>16.22</c:v>
                </c:pt>
                <c:pt idx="4112">
                  <c:v>16.28</c:v>
                </c:pt>
                <c:pt idx="4113">
                  <c:v>16.36</c:v>
                </c:pt>
                <c:pt idx="4114">
                  <c:v>16.36</c:v>
                </c:pt>
                <c:pt idx="4115">
                  <c:v>16.32</c:v>
                </c:pt>
                <c:pt idx="4116">
                  <c:v>16.3</c:v>
                </c:pt>
                <c:pt idx="4117">
                  <c:v>16.260000000000002</c:v>
                </c:pt>
                <c:pt idx="4118">
                  <c:v>16.260000000000002</c:v>
                </c:pt>
                <c:pt idx="4119">
                  <c:v>16.260000000000002</c:v>
                </c:pt>
                <c:pt idx="4120">
                  <c:v>16.23</c:v>
                </c:pt>
                <c:pt idx="4121">
                  <c:v>16.239999999999998</c:v>
                </c:pt>
                <c:pt idx="4122">
                  <c:v>16.28</c:v>
                </c:pt>
                <c:pt idx="4123">
                  <c:v>16.28</c:v>
                </c:pt>
                <c:pt idx="4124">
                  <c:v>16.29</c:v>
                </c:pt>
                <c:pt idx="4125">
                  <c:v>16.260000000000002</c:v>
                </c:pt>
                <c:pt idx="4126">
                  <c:v>16.25</c:v>
                </c:pt>
                <c:pt idx="4127">
                  <c:v>16.23</c:v>
                </c:pt>
                <c:pt idx="4128">
                  <c:v>16.239999999999998</c:v>
                </c:pt>
                <c:pt idx="4129">
                  <c:v>16.27</c:v>
                </c:pt>
                <c:pt idx="4130">
                  <c:v>16.260000000000002</c:v>
                </c:pt>
                <c:pt idx="4131">
                  <c:v>16.22</c:v>
                </c:pt>
                <c:pt idx="4132">
                  <c:v>16.239999999999998</c:v>
                </c:pt>
                <c:pt idx="4133">
                  <c:v>16.21</c:v>
                </c:pt>
                <c:pt idx="4134">
                  <c:v>16.21</c:v>
                </c:pt>
                <c:pt idx="4135">
                  <c:v>16.18</c:v>
                </c:pt>
                <c:pt idx="4136">
                  <c:v>16.18</c:v>
                </c:pt>
                <c:pt idx="4137">
                  <c:v>16.170000000000002</c:v>
                </c:pt>
                <c:pt idx="4138">
                  <c:v>16.21</c:v>
                </c:pt>
                <c:pt idx="4139">
                  <c:v>16.25</c:v>
                </c:pt>
                <c:pt idx="4140">
                  <c:v>16.260000000000002</c:v>
                </c:pt>
                <c:pt idx="4141">
                  <c:v>16.3</c:v>
                </c:pt>
                <c:pt idx="4142">
                  <c:v>16.28</c:v>
                </c:pt>
                <c:pt idx="4143">
                  <c:v>16.29</c:v>
                </c:pt>
                <c:pt idx="4144">
                  <c:v>16.28</c:v>
                </c:pt>
                <c:pt idx="4145">
                  <c:v>16.2</c:v>
                </c:pt>
                <c:pt idx="4146">
                  <c:v>16.170000000000002</c:v>
                </c:pt>
                <c:pt idx="4147">
                  <c:v>16.16</c:v>
                </c:pt>
                <c:pt idx="4148">
                  <c:v>16.18</c:v>
                </c:pt>
                <c:pt idx="4149">
                  <c:v>16.22</c:v>
                </c:pt>
                <c:pt idx="4150">
                  <c:v>16.25</c:v>
                </c:pt>
                <c:pt idx="4151">
                  <c:v>16.27</c:v>
                </c:pt>
                <c:pt idx="4152">
                  <c:v>16.309999999999999</c:v>
                </c:pt>
                <c:pt idx="4153">
                  <c:v>16.3</c:v>
                </c:pt>
                <c:pt idx="4154">
                  <c:v>16.32</c:v>
                </c:pt>
                <c:pt idx="4155">
                  <c:v>16.3</c:v>
                </c:pt>
                <c:pt idx="4156">
                  <c:v>16.28</c:v>
                </c:pt>
                <c:pt idx="4157">
                  <c:v>16.239999999999998</c:v>
                </c:pt>
                <c:pt idx="4158">
                  <c:v>16.28</c:v>
                </c:pt>
                <c:pt idx="4159">
                  <c:v>16.260000000000002</c:v>
                </c:pt>
                <c:pt idx="4160">
                  <c:v>16.23</c:v>
                </c:pt>
                <c:pt idx="4161">
                  <c:v>16.239999999999998</c:v>
                </c:pt>
                <c:pt idx="4162">
                  <c:v>16.260000000000002</c:v>
                </c:pt>
                <c:pt idx="4163">
                  <c:v>16.25</c:v>
                </c:pt>
                <c:pt idx="4164">
                  <c:v>16.260000000000002</c:v>
                </c:pt>
                <c:pt idx="4165">
                  <c:v>16.28</c:v>
                </c:pt>
                <c:pt idx="4166">
                  <c:v>16.28</c:v>
                </c:pt>
                <c:pt idx="4167">
                  <c:v>16.239999999999998</c:v>
                </c:pt>
                <c:pt idx="4168">
                  <c:v>16.23</c:v>
                </c:pt>
                <c:pt idx="4169">
                  <c:v>16.18</c:v>
                </c:pt>
                <c:pt idx="4170">
                  <c:v>16.18</c:v>
                </c:pt>
                <c:pt idx="4171">
                  <c:v>16.21</c:v>
                </c:pt>
                <c:pt idx="4172">
                  <c:v>16.3</c:v>
                </c:pt>
                <c:pt idx="4173">
                  <c:v>16.38</c:v>
                </c:pt>
                <c:pt idx="4174">
                  <c:v>16.41</c:v>
                </c:pt>
                <c:pt idx="4175">
                  <c:v>16.38</c:v>
                </c:pt>
                <c:pt idx="4176">
                  <c:v>16.3</c:v>
                </c:pt>
                <c:pt idx="4177">
                  <c:v>16.260000000000002</c:v>
                </c:pt>
                <c:pt idx="4178">
                  <c:v>16.12</c:v>
                </c:pt>
                <c:pt idx="4179">
                  <c:v>16.02</c:v>
                </c:pt>
                <c:pt idx="4180">
                  <c:v>16.05</c:v>
                </c:pt>
                <c:pt idx="4181">
                  <c:v>16.079999999999998</c:v>
                </c:pt>
                <c:pt idx="4182">
                  <c:v>16.14</c:v>
                </c:pt>
                <c:pt idx="4183">
                  <c:v>16.04</c:v>
                </c:pt>
                <c:pt idx="4184">
                  <c:v>16.04</c:v>
                </c:pt>
                <c:pt idx="4185">
                  <c:v>16.100000000000001</c:v>
                </c:pt>
                <c:pt idx="4186">
                  <c:v>16.04</c:v>
                </c:pt>
                <c:pt idx="4187">
                  <c:v>16.100000000000001</c:v>
                </c:pt>
                <c:pt idx="4188">
                  <c:v>16.05</c:v>
                </c:pt>
                <c:pt idx="4189">
                  <c:v>15.89</c:v>
                </c:pt>
                <c:pt idx="4190">
                  <c:v>15.85</c:v>
                </c:pt>
                <c:pt idx="4191">
                  <c:v>15.9</c:v>
                </c:pt>
                <c:pt idx="4192">
                  <c:v>15.85</c:v>
                </c:pt>
                <c:pt idx="4193">
                  <c:v>15.88</c:v>
                </c:pt>
                <c:pt idx="4194">
                  <c:v>15.86</c:v>
                </c:pt>
                <c:pt idx="4195">
                  <c:v>15.84</c:v>
                </c:pt>
                <c:pt idx="4196">
                  <c:v>15.8</c:v>
                </c:pt>
                <c:pt idx="4197">
                  <c:v>15.78</c:v>
                </c:pt>
                <c:pt idx="4198">
                  <c:v>15.79</c:v>
                </c:pt>
                <c:pt idx="4199">
                  <c:v>15.78</c:v>
                </c:pt>
                <c:pt idx="4200">
                  <c:v>15.87</c:v>
                </c:pt>
                <c:pt idx="4201">
                  <c:v>15.91</c:v>
                </c:pt>
                <c:pt idx="4202">
                  <c:v>15.97</c:v>
                </c:pt>
                <c:pt idx="4203">
                  <c:v>15.95</c:v>
                </c:pt>
                <c:pt idx="4204">
                  <c:v>15.92</c:v>
                </c:pt>
                <c:pt idx="4205">
                  <c:v>15.86</c:v>
                </c:pt>
                <c:pt idx="4206">
                  <c:v>15.84</c:v>
                </c:pt>
                <c:pt idx="4207">
                  <c:v>15.83</c:v>
                </c:pt>
                <c:pt idx="4208">
                  <c:v>15.87</c:v>
                </c:pt>
                <c:pt idx="4209">
                  <c:v>15.88</c:v>
                </c:pt>
                <c:pt idx="4210">
                  <c:v>15.88</c:v>
                </c:pt>
                <c:pt idx="4211">
                  <c:v>15.85</c:v>
                </c:pt>
                <c:pt idx="4212">
                  <c:v>15.85</c:v>
                </c:pt>
                <c:pt idx="4213">
                  <c:v>15.81</c:v>
                </c:pt>
                <c:pt idx="4214">
                  <c:v>15.82</c:v>
                </c:pt>
                <c:pt idx="4215">
                  <c:v>15.82</c:v>
                </c:pt>
                <c:pt idx="4216">
                  <c:v>15.9</c:v>
                </c:pt>
                <c:pt idx="4217">
                  <c:v>15.94</c:v>
                </c:pt>
                <c:pt idx="4218">
                  <c:v>15.94</c:v>
                </c:pt>
                <c:pt idx="4219">
                  <c:v>15.99</c:v>
                </c:pt>
                <c:pt idx="4220">
                  <c:v>15.97</c:v>
                </c:pt>
                <c:pt idx="4221">
                  <c:v>16.03</c:v>
                </c:pt>
                <c:pt idx="4222">
                  <c:v>16.03</c:v>
                </c:pt>
                <c:pt idx="4223">
                  <c:v>16.03</c:v>
                </c:pt>
                <c:pt idx="4224">
                  <c:v>16.02</c:v>
                </c:pt>
                <c:pt idx="4225">
                  <c:v>16.02</c:v>
                </c:pt>
                <c:pt idx="4226">
                  <c:v>15.98</c:v>
                </c:pt>
                <c:pt idx="4227">
                  <c:v>15.97</c:v>
                </c:pt>
                <c:pt idx="4228">
                  <c:v>15.94</c:v>
                </c:pt>
                <c:pt idx="4229">
                  <c:v>15.93</c:v>
                </c:pt>
                <c:pt idx="4230">
                  <c:v>15.97</c:v>
                </c:pt>
                <c:pt idx="4231">
                  <c:v>15.96</c:v>
                </c:pt>
                <c:pt idx="4232">
                  <c:v>15.91</c:v>
                </c:pt>
                <c:pt idx="4233">
                  <c:v>15.9</c:v>
                </c:pt>
                <c:pt idx="4234">
                  <c:v>15.88</c:v>
                </c:pt>
                <c:pt idx="4235">
                  <c:v>15.88</c:v>
                </c:pt>
                <c:pt idx="4236">
                  <c:v>15.89</c:v>
                </c:pt>
                <c:pt idx="4237">
                  <c:v>15.95</c:v>
                </c:pt>
                <c:pt idx="4238">
                  <c:v>15.96</c:v>
                </c:pt>
                <c:pt idx="4239">
                  <c:v>15.98</c:v>
                </c:pt>
                <c:pt idx="4240">
                  <c:v>15.98</c:v>
                </c:pt>
                <c:pt idx="4241">
                  <c:v>15.94</c:v>
                </c:pt>
                <c:pt idx="4242">
                  <c:v>15.92</c:v>
                </c:pt>
                <c:pt idx="4243">
                  <c:v>15.96</c:v>
                </c:pt>
                <c:pt idx="4244">
                  <c:v>15.97</c:v>
                </c:pt>
                <c:pt idx="4245">
                  <c:v>15.95</c:v>
                </c:pt>
                <c:pt idx="4246">
                  <c:v>15.96</c:v>
                </c:pt>
                <c:pt idx="4247">
                  <c:v>15.93</c:v>
                </c:pt>
                <c:pt idx="4248">
                  <c:v>15.91</c:v>
                </c:pt>
                <c:pt idx="4249">
                  <c:v>15.88</c:v>
                </c:pt>
                <c:pt idx="4250">
                  <c:v>15.81</c:v>
                </c:pt>
                <c:pt idx="4251">
                  <c:v>15.86</c:v>
                </c:pt>
                <c:pt idx="4252">
                  <c:v>15.85</c:v>
                </c:pt>
                <c:pt idx="4253">
                  <c:v>15.83</c:v>
                </c:pt>
                <c:pt idx="4254">
                  <c:v>15.81</c:v>
                </c:pt>
                <c:pt idx="4255">
                  <c:v>15.8</c:v>
                </c:pt>
                <c:pt idx="4256">
                  <c:v>15.84</c:v>
                </c:pt>
                <c:pt idx="4257">
                  <c:v>15.84</c:v>
                </c:pt>
                <c:pt idx="4258">
                  <c:v>16</c:v>
                </c:pt>
                <c:pt idx="4259">
                  <c:v>16.05</c:v>
                </c:pt>
                <c:pt idx="4260">
                  <c:v>15.94</c:v>
                </c:pt>
                <c:pt idx="4261">
                  <c:v>15.88</c:v>
                </c:pt>
                <c:pt idx="4262">
                  <c:v>15.92</c:v>
                </c:pt>
                <c:pt idx="4263">
                  <c:v>15.9</c:v>
                </c:pt>
                <c:pt idx="4264">
                  <c:v>15.88</c:v>
                </c:pt>
                <c:pt idx="4265">
                  <c:v>15.93</c:v>
                </c:pt>
                <c:pt idx="4266">
                  <c:v>15.97</c:v>
                </c:pt>
                <c:pt idx="4267">
                  <c:v>15.98</c:v>
                </c:pt>
                <c:pt idx="4268">
                  <c:v>16.04</c:v>
                </c:pt>
                <c:pt idx="4269">
                  <c:v>16.05</c:v>
                </c:pt>
                <c:pt idx="4270">
                  <c:v>16.05</c:v>
                </c:pt>
                <c:pt idx="4271">
                  <c:v>16.07</c:v>
                </c:pt>
                <c:pt idx="4272">
                  <c:v>16.059999999999999</c:v>
                </c:pt>
                <c:pt idx="4273">
                  <c:v>16.09</c:v>
                </c:pt>
                <c:pt idx="4274">
                  <c:v>16.11</c:v>
                </c:pt>
                <c:pt idx="4275">
                  <c:v>16.14</c:v>
                </c:pt>
                <c:pt idx="4276">
                  <c:v>16.16</c:v>
                </c:pt>
                <c:pt idx="4277">
                  <c:v>16.12</c:v>
                </c:pt>
                <c:pt idx="4278">
                  <c:v>16.04</c:v>
                </c:pt>
                <c:pt idx="4279">
                  <c:v>15.98</c:v>
                </c:pt>
                <c:pt idx="4280">
                  <c:v>15.99</c:v>
                </c:pt>
                <c:pt idx="4281">
                  <c:v>15.95</c:v>
                </c:pt>
                <c:pt idx="4282">
                  <c:v>15.91</c:v>
                </c:pt>
                <c:pt idx="4283">
                  <c:v>15.9</c:v>
                </c:pt>
                <c:pt idx="4284">
                  <c:v>15.9</c:v>
                </c:pt>
                <c:pt idx="4285">
                  <c:v>15.89</c:v>
                </c:pt>
                <c:pt idx="4286">
                  <c:v>15.89</c:v>
                </c:pt>
                <c:pt idx="4287">
                  <c:v>15.84</c:v>
                </c:pt>
                <c:pt idx="4288">
                  <c:v>15.92</c:v>
                </c:pt>
                <c:pt idx="4289">
                  <c:v>15.99</c:v>
                </c:pt>
                <c:pt idx="4290">
                  <c:v>15.96</c:v>
                </c:pt>
                <c:pt idx="4291">
                  <c:v>15.9</c:v>
                </c:pt>
                <c:pt idx="4292">
                  <c:v>15.86</c:v>
                </c:pt>
                <c:pt idx="4293">
                  <c:v>15.88</c:v>
                </c:pt>
                <c:pt idx="4294">
                  <c:v>15.87</c:v>
                </c:pt>
                <c:pt idx="4295">
                  <c:v>15.9</c:v>
                </c:pt>
                <c:pt idx="4296">
                  <c:v>15.86</c:v>
                </c:pt>
                <c:pt idx="4297">
                  <c:v>15.89</c:v>
                </c:pt>
                <c:pt idx="4298">
                  <c:v>15.91</c:v>
                </c:pt>
                <c:pt idx="4299">
                  <c:v>15.8</c:v>
                </c:pt>
                <c:pt idx="4300">
                  <c:v>15.68</c:v>
                </c:pt>
                <c:pt idx="4301">
                  <c:v>15.58</c:v>
                </c:pt>
                <c:pt idx="4302">
                  <c:v>15.49</c:v>
                </c:pt>
                <c:pt idx="4303">
                  <c:v>15.45</c:v>
                </c:pt>
                <c:pt idx="4304">
                  <c:v>15.41</c:v>
                </c:pt>
                <c:pt idx="4305">
                  <c:v>15.41</c:v>
                </c:pt>
                <c:pt idx="4306">
                  <c:v>15.44</c:v>
                </c:pt>
                <c:pt idx="4307">
                  <c:v>15.42</c:v>
                </c:pt>
                <c:pt idx="4308">
                  <c:v>15.5</c:v>
                </c:pt>
                <c:pt idx="4309">
                  <c:v>15.48</c:v>
                </c:pt>
                <c:pt idx="4310">
                  <c:v>15.52</c:v>
                </c:pt>
                <c:pt idx="4311">
                  <c:v>15.57</c:v>
                </c:pt>
                <c:pt idx="4312">
                  <c:v>15.59</c:v>
                </c:pt>
                <c:pt idx="4313">
                  <c:v>15.61</c:v>
                </c:pt>
                <c:pt idx="4314">
                  <c:v>15.61</c:v>
                </c:pt>
                <c:pt idx="4315">
                  <c:v>15.62</c:v>
                </c:pt>
                <c:pt idx="4316">
                  <c:v>15.56</c:v>
                </c:pt>
                <c:pt idx="4317">
                  <c:v>15.54</c:v>
                </c:pt>
                <c:pt idx="4318">
                  <c:v>15.58</c:v>
                </c:pt>
                <c:pt idx="4319">
                  <c:v>15.55</c:v>
                </c:pt>
                <c:pt idx="4320">
                  <c:v>15.53</c:v>
                </c:pt>
                <c:pt idx="4321">
                  <c:v>15.52</c:v>
                </c:pt>
                <c:pt idx="4322">
                  <c:v>15.54</c:v>
                </c:pt>
                <c:pt idx="4323">
                  <c:v>15.56</c:v>
                </c:pt>
                <c:pt idx="4324">
                  <c:v>15.52</c:v>
                </c:pt>
                <c:pt idx="4325">
                  <c:v>15.53</c:v>
                </c:pt>
                <c:pt idx="4326">
                  <c:v>15.48</c:v>
                </c:pt>
                <c:pt idx="4327">
                  <c:v>15.48</c:v>
                </c:pt>
                <c:pt idx="4328">
                  <c:v>15.47</c:v>
                </c:pt>
                <c:pt idx="4329">
                  <c:v>15.48</c:v>
                </c:pt>
                <c:pt idx="4330">
                  <c:v>15.45</c:v>
                </c:pt>
                <c:pt idx="4331">
                  <c:v>15.44</c:v>
                </c:pt>
                <c:pt idx="4332">
                  <c:v>15.42</c:v>
                </c:pt>
                <c:pt idx="4333">
                  <c:v>15.4</c:v>
                </c:pt>
                <c:pt idx="4334">
                  <c:v>15.41</c:v>
                </c:pt>
                <c:pt idx="4335">
                  <c:v>15.43</c:v>
                </c:pt>
                <c:pt idx="4336">
                  <c:v>15.42</c:v>
                </c:pt>
                <c:pt idx="4337">
                  <c:v>15.39</c:v>
                </c:pt>
                <c:pt idx="4338">
                  <c:v>15.37</c:v>
                </c:pt>
                <c:pt idx="4339">
                  <c:v>15.42</c:v>
                </c:pt>
                <c:pt idx="4340">
                  <c:v>15.44</c:v>
                </c:pt>
                <c:pt idx="4341">
                  <c:v>15.46</c:v>
                </c:pt>
                <c:pt idx="4342">
                  <c:v>15.48</c:v>
                </c:pt>
                <c:pt idx="4343">
                  <c:v>15.56</c:v>
                </c:pt>
                <c:pt idx="4344">
                  <c:v>15.58</c:v>
                </c:pt>
                <c:pt idx="4345">
                  <c:v>15.57</c:v>
                </c:pt>
                <c:pt idx="4346">
                  <c:v>15.6</c:v>
                </c:pt>
                <c:pt idx="4347">
                  <c:v>15.58</c:v>
                </c:pt>
                <c:pt idx="4348">
                  <c:v>15.53</c:v>
                </c:pt>
                <c:pt idx="4349">
                  <c:v>15.5</c:v>
                </c:pt>
                <c:pt idx="4350">
                  <c:v>15.46</c:v>
                </c:pt>
                <c:pt idx="4351">
                  <c:v>15.5</c:v>
                </c:pt>
                <c:pt idx="4352">
                  <c:v>15.46</c:v>
                </c:pt>
                <c:pt idx="4353">
                  <c:v>15.45</c:v>
                </c:pt>
                <c:pt idx="4354">
                  <c:v>15.48</c:v>
                </c:pt>
                <c:pt idx="4355">
                  <c:v>15.48</c:v>
                </c:pt>
                <c:pt idx="4356">
                  <c:v>15.48</c:v>
                </c:pt>
                <c:pt idx="4357">
                  <c:v>15.48</c:v>
                </c:pt>
                <c:pt idx="4358">
                  <c:v>15.51</c:v>
                </c:pt>
                <c:pt idx="4359">
                  <c:v>15.5</c:v>
                </c:pt>
                <c:pt idx="4360">
                  <c:v>15.5</c:v>
                </c:pt>
                <c:pt idx="4361">
                  <c:v>15.48</c:v>
                </c:pt>
                <c:pt idx="4362">
                  <c:v>15.46</c:v>
                </c:pt>
                <c:pt idx="4363">
                  <c:v>15.46</c:v>
                </c:pt>
                <c:pt idx="4364">
                  <c:v>15.48</c:v>
                </c:pt>
                <c:pt idx="4365">
                  <c:v>15.51</c:v>
                </c:pt>
                <c:pt idx="4366">
                  <c:v>15.54</c:v>
                </c:pt>
                <c:pt idx="4367">
                  <c:v>15.55</c:v>
                </c:pt>
                <c:pt idx="4368">
                  <c:v>15.54</c:v>
                </c:pt>
                <c:pt idx="4369">
                  <c:v>15.53</c:v>
                </c:pt>
                <c:pt idx="4370">
                  <c:v>15.56</c:v>
                </c:pt>
                <c:pt idx="4371">
                  <c:v>15.58</c:v>
                </c:pt>
                <c:pt idx="4372">
                  <c:v>15.58</c:v>
                </c:pt>
                <c:pt idx="4373">
                  <c:v>15.55</c:v>
                </c:pt>
                <c:pt idx="4374">
                  <c:v>15.49</c:v>
                </c:pt>
                <c:pt idx="4375">
                  <c:v>15.48</c:v>
                </c:pt>
                <c:pt idx="4376">
                  <c:v>15.45</c:v>
                </c:pt>
                <c:pt idx="4377">
                  <c:v>15.45</c:v>
                </c:pt>
                <c:pt idx="4378">
                  <c:v>15.48</c:v>
                </c:pt>
                <c:pt idx="4379">
                  <c:v>15.46</c:v>
                </c:pt>
                <c:pt idx="4380">
                  <c:v>15.51</c:v>
                </c:pt>
                <c:pt idx="4381">
                  <c:v>15.53</c:v>
                </c:pt>
                <c:pt idx="4382">
                  <c:v>15.52</c:v>
                </c:pt>
                <c:pt idx="4383">
                  <c:v>15.51</c:v>
                </c:pt>
                <c:pt idx="4384">
                  <c:v>15.53</c:v>
                </c:pt>
                <c:pt idx="4385">
                  <c:v>15.52</c:v>
                </c:pt>
                <c:pt idx="4386">
                  <c:v>15.54</c:v>
                </c:pt>
                <c:pt idx="4387">
                  <c:v>15.51</c:v>
                </c:pt>
                <c:pt idx="4388">
                  <c:v>15.52</c:v>
                </c:pt>
                <c:pt idx="4389">
                  <c:v>15.56</c:v>
                </c:pt>
                <c:pt idx="4390">
                  <c:v>15.58</c:v>
                </c:pt>
                <c:pt idx="4391">
                  <c:v>15.61</c:v>
                </c:pt>
                <c:pt idx="4392">
                  <c:v>15.6</c:v>
                </c:pt>
                <c:pt idx="4393">
                  <c:v>15.58</c:v>
                </c:pt>
                <c:pt idx="4394">
                  <c:v>15.56</c:v>
                </c:pt>
                <c:pt idx="4395">
                  <c:v>15.56</c:v>
                </c:pt>
                <c:pt idx="4396">
                  <c:v>15.58</c:v>
                </c:pt>
                <c:pt idx="4397">
                  <c:v>15.57</c:v>
                </c:pt>
                <c:pt idx="4398">
                  <c:v>15.61</c:v>
                </c:pt>
                <c:pt idx="4399">
                  <c:v>15.64</c:v>
                </c:pt>
                <c:pt idx="4400">
                  <c:v>15.6</c:v>
                </c:pt>
                <c:pt idx="4401">
                  <c:v>15.56</c:v>
                </c:pt>
                <c:pt idx="4402">
                  <c:v>15.51</c:v>
                </c:pt>
                <c:pt idx="4403">
                  <c:v>15.48</c:v>
                </c:pt>
                <c:pt idx="4404">
                  <c:v>15.47</c:v>
                </c:pt>
                <c:pt idx="4405">
                  <c:v>15.46</c:v>
                </c:pt>
                <c:pt idx="4406">
                  <c:v>15.47</c:v>
                </c:pt>
                <c:pt idx="4407">
                  <c:v>15.5</c:v>
                </c:pt>
                <c:pt idx="4408">
                  <c:v>15.48</c:v>
                </c:pt>
                <c:pt idx="4409">
                  <c:v>15.47</c:v>
                </c:pt>
                <c:pt idx="4410">
                  <c:v>15.5</c:v>
                </c:pt>
                <c:pt idx="4411">
                  <c:v>15.5</c:v>
                </c:pt>
                <c:pt idx="4412">
                  <c:v>15.49</c:v>
                </c:pt>
                <c:pt idx="4413">
                  <c:v>15.46</c:v>
                </c:pt>
                <c:pt idx="4414">
                  <c:v>15.41</c:v>
                </c:pt>
                <c:pt idx="4415">
                  <c:v>15.37</c:v>
                </c:pt>
                <c:pt idx="4416">
                  <c:v>15.37</c:v>
                </c:pt>
                <c:pt idx="4417">
                  <c:v>15.39</c:v>
                </c:pt>
                <c:pt idx="4418">
                  <c:v>15.34</c:v>
                </c:pt>
                <c:pt idx="4419">
                  <c:v>15.36</c:v>
                </c:pt>
                <c:pt idx="4420">
                  <c:v>15.3</c:v>
                </c:pt>
                <c:pt idx="4421">
                  <c:v>15.32</c:v>
                </c:pt>
                <c:pt idx="4422">
                  <c:v>15.31</c:v>
                </c:pt>
                <c:pt idx="4423">
                  <c:v>15.3</c:v>
                </c:pt>
                <c:pt idx="4424">
                  <c:v>15.31</c:v>
                </c:pt>
                <c:pt idx="4425">
                  <c:v>15.33</c:v>
                </c:pt>
                <c:pt idx="4426">
                  <c:v>15.31</c:v>
                </c:pt>
                <c:pt idx="4427">
                  <c:v>15.3</c:v>
                </c:pt>
                <c:pt idx="4428">
                  <c:v>15.3</c:v>
                </c:pt>
                <c:pt idx="4429">
                  <c:v>15.32</c:v>
                </c:pt>
                <c:pt idx="4430">
                  <c:v>15.3</c:v>
                </c:pt>
                <c:pt idx="4431">
                  <c:v>15.32</c:v>
                </c:pt>
                <c:pt idx="4432">
                  <c:v>15.3</c:v>
                </c:pt>
                <c:pt idx="4433">
                  <c:v>15.32</c:v>
                </c:pt>
                <c:pt idx="4434">
                  <c:v>15.31</c:v>
                </c:pt>
                <c:pt idx="4435">
                  <c:v>15.28</c:v>
                </c:pt>
                <c:pt idx="4436">
                  <c:v>15.26</c:v>
                </c:pt>
                <c:pt idx="4437">
                  <c:v>15.23</c:v>
                </c:pt>
                <c:pt idx="4438">
                  <c:v>15.24</c:v>
                </c:pt>
                <c:pt idx="4439">
                  <c:v>15.24</c:v>
                </c:pt>
                <c:pt idx="4440">
                  <c:v>15.29</c:v>
                </c:pt>
                <c:pt idx="4441">
                  <c:v>15.32</c:v>
                </c:pt>
                <c:pt idx="4442">
                  <c:v>15.46</c:v>
                </c:pt>
                <c:pt idx="4443">
                  <c:v>15.5</c:v>
                </c:pt>
                <c:pt idx="4444">
                  <c:v>15.48</c:v>
                </c:pt>
                <c:pt idx="4445">
                  <c:v>15.48</c:v>
                </c:pt>
                <c:pt idx="4446">
                  <c:v>15.52</c:v>
                </c:pt>
                <c:pt idx="4447">
                  <c:v>15.56</c:v>
                </c:pt>
                <c:pt idx="4448">
                  <c:v>15.5</c:v>
                </c:pt>
                <c:pt idx="4449">
                  <c:v>15.53</c:v>
                </c:pt>
                <c:pt idx="4450">
                  <c:v>15.44</c:v>
                </c:pt>
                <c:pt idx="4451">
                  <c:v>15.38</c:v>
                </c:pt>
                <c:pt idx="4452">
                  <c:v>15.33</c:v>
                </c:pt>
                <c:pt idx="4453">
                  <c:v>15.33</c:v>
                </c:pt>
                <c:pt idx="4454">
                  <c:v>15.33</c:v>
                </c:pt>
                <c:pt idx="4455">
                  <c:v>15.35</c:v>
                </c:pt>
                <c:pt idx="4456">
                  <c:v>15.38</c:v>
                </c:pt>
                <c:pt idx="4457">
                  <c:v>15.29</c:v>
                </c:pt>
                <c:pt idx="4458">
                  <c:v>15.27</c:v>
                </c:pt>
                <c:pt idx="4459">
                  <c:v>15.29</c:v>
                </c:pt>
                <c:pt idx="4460">
                  <c:v>15.23</c:v>
                </c:pt>
                <c:pt idx="4461">
                  <c:v>15.22</c:v>
                </c:pt>
                <c:pt idx="4462">
                  <c:v>15.19</c:v>
                </c:pt>
                <c:pt idx="4463">
                  <c:v>15.17</c:v>
                </c:pt>
                <c:pt idx="4464">
                  <c:v>15.17</c:v>
                </c:pt>
                <c:pt idx="4465">
                  <c:v>15.16</c:v>
                </c:pt>
                <c:pt idx="4466">
                  <c:v>15.17</c:v>
                </c:pt>
                <c:pt idx="4467">
                  <c:v>15.18</c:v>
                </c:pt>
                <c:pt idx="4468">
                  <c:v>15.29</c:v>
                </c:pt>
                <c:pt idx="4469">
                  <c:v>15.3</c:v>
                </c:pt>
                <c:pt idx="4470">
                  <c:v>15.35</c:v>
                </c:pt>
                <c:pt idx="4471">
                  <c:v>15.36</c:v>
                </c:pt>
                <c:pt idx="4472">
                  <c:v>15.4</c:v>
                </c:pt>
                <c:pt idx="4473">
                  <c:v>15.36</c:v>
                </c:pt>
                <c:pt idx="4474">
                  <c:v>15.34</c:v>
                </c:pt>
                <c:pt idx="4475">
                  <c:v>15.34</c:v>
                </c:pt>
                <c:pt idx="4476">
                  <c:v>15.32</c:v>
                </c:pt>
                <c:pt idx="4477">
                  <c:v>15.28</c:v>
                </c:pt>
                <c:pt idx="4478">
                  <c:v>15.26</c:v>
                </c:pt>
                <c:pt idx="4479">
                  <c:v>15.26</c:v>
                </c:pt>
                <c:pt idx="4480">
                  <c:v>15.25</c:v>
                </c:pt>
                <c:pt idx="4481">
                  <c:v>15.25</c:v>
                </c:pt>
                <c:pt idx="4482">
                  <c:v>15.25</c:v>
                </c:pt>
                <c:pt idx="4483">
                  <c:v>15.26</c:v>
                </c:pt>
                <c:pt idx="4484">
                  <c:v>15.23</c:v>
                </c:pt>
                <c:pt idx="4485">
                  <c:v>15.18</c:v>
                </c:pt>
                <c:pt idx="4486">
                  <c:v>15.24</c:v>
                </c:pt>
                <c:pt idx="4487">
                  <c:v>15.24</c:v>
                </c:pt>
                <c:pt idx="4488">
                  <c:v>15.24</c:v>
                </c:pt>
                <c:pt idx="4489">
                  <c:v>15.24</c:v>
                </c:pt>
                <c:pt idx="4490">
                  <c:v>15.22</c:v>
                </c:pt>
                <c:pt idx="4491">
                  <c:v>15.2</c:v>
                </c:pt>
                <c:pt idx="4492">
                  <c:v>15.17</c:v>
                </c:pt>
                <c:pt idx="4493">
                  <c:v>15.13</c:v>
                </c:pt>
                <c:pt idx="4494">
                  <c:v>15.1</c:v>
                </c:pt>
                <c:pt idx="4495">
                  <c:v>15.09</c:v>
                </c:pt>
                <c:pt idx="4496">
                  <c:v>15.15</c:v>
                </c:pt>
                <c:pt idx="4497">
                  <c:v>15.16</c:v>
                </c:pt>
                <c:pt idx="4498">
                  <c:v>15.15</c:v>
                </c:pt>
                <c:pt idx="4499">
                  <c:v>15.13</c:v>
                </c:pt>
                <c:pt idx="4500">
                  <c:v>15.04</c:v>
                </c:pt>
                <c:pt idx="4501">
                  <c:v>15.09</c:v>
                </c:pt>
                <c:pt idx="4502">
                  <c:v>15.06</c:v>
                </c:pt>
                <c:pt idx="4503">
                  <c:v>15.08</c:v>
                </c:pt>
                <c:pt idx="4504">
                  <c:v>15.08</c:v>
                </c:pt>
                <c:pt idx="4505">
                  <c:v>15.1</c:v>
                </c:pt>
                <c:pt idx="4506">
                  <c:v>15.08</c:v>
                </c:pt>
                <c:pt idx="4507">
                  <c:v>15.1</c:v>
                </c:pt>
                <c:pt idx="4508">
                  <c:v>15.06</c:v>
                </c:pt>
                <c:pt idx="4509">
                  <c:v>15.12</c:v>
                </c:pt>
                <c:pt idx="4510">
                  <c:v>15.09</c:v>
                </c:pt>
                <c:pt idx="4511">
                  <c:v>15.04</c:v>
                </c:pt>
                <c:pt idx="4512">
                  <c:v>15.04</c:v>
                </c:pt>
                <c:pt idx="4513">
                  <c:v>15.02</c:v>
                </c:pt>
                <c:pt idx="4514">
                  <c:v>15</c:v>
                </c:pt>
                <c:pt idx="4515">
                  <c:v>15.04</c:v>
                </c:pt>
                <c:pt idx="4516">
                  <c:v>15.04</c:v>
                </c:pt>
                <c:pt idx="4517">
                  <c:v>15.03</c:v>
                </c:pt>
                <c:pt idx="4518">
                  <c:v>15.04</c:v>
                </c:pt>
                <c:pt idx="4519">
                  <c:v>15.04</c:v>
                </c:pt>
                <c:pt idx="4520">
                  <c:v>15.02</c:v>
                </c:pt>
                <c:pt idx="4521">
                  <c:v>15.02</c:v>
                </c:pt>
                <c:pt idx="4522">
                  <c:v>15</c:v>
                </c:pt>
                <c:pt idx="4523">
                  <c:v>15.01</c:v>
                </c:pt>
                <c:pt idx="4524">
                  <c:v>15.01</c:v>
                </c:pt>
                <c:pt idx="4525">
                  <c:v>14.97</c:v>
                </c:pt>
                <c:pt idx="4526">
                  <c:v>15</c:v>
                </c:pt>
                <c:pt idx="4527">
                  <c:v>14.98</c:v>
                </c:pt>
                <c:pt idx="4528">
                  <c:v>14.98</c:v>
                </c:pt>
                <c:pt idx="4529">
                  <c:v>14.91</c:v>
                </c:pt>
                <c:pt idx="4530">
                  <c:v>14.93</c:v>
                </c:pt>
                <c:pt idx="4531">
                  <c:v>14.92</c:v>
                </c:pt>
                <c:pt idx="4532">
                  <c:v>14.93</c:v>
                </c:pt>
                <c:pt idx="4533">
                  <c:v>14.91</c:v>
                </c:pt>
                <c:pt idx="4534">
                  <c:v>14.88</c:v>
                </c:pt>
                <c:pt idx="4535">
                  <c:v>14.86</c:v>
                </c:pt>
                <c:pt idx="4536">
                  <c:v>14.85</c:v>
                </c:pt>
                <c:pt idx="4537">
                  <c:v>14.85</c:v>
                </c:pt>
                <c:pt idx="4538">
                  <c:v>14.82</c:v>
                </c:pt>
                <c:pt idx="4539">
                  <c:v>14.85</c:v>
                </c:pt>
                <c:pt idx="4540">
                  <c:v>14.87</c:v>
                </c:pt>
                <c:pt idx="4541">
                  <c:v>14.88</c:v>
                </c:pt>
                <c:pt idx="4542">
                  <c:v>14.88</c:v>
                </c:pt>
                <c:pt idx="4543">
                  <c:v>14.89</c:v>
                </c:pt>
                <c:pt idx="4544">
                  <c:v>14.88</c:v>
                </c:pt>
                <c:pt idx="4545">
                  <c:v>14.87</c:v>
                </c:pt>
                <c:pt idx="4546">
                  <c:v>14.87</c:v>
                </c:pt>
                <c:pt idx="4547">
                  <c:v>14.85</c:v>
                </c:pt>
                <c:pt idx="4548">
                  <c:v>14.86</c:v>
                </c:pt>
                <c:pt idx="4549">
                  <c:v>14.85</c:v>
                </c:pt>
                <c:pt idx="4550">
                  <c:v>14.86</c:v>
                </c:pt>
                <c:pt idx="4551">
                  <c:v>14.83</c:v>
                </c:pt>
                <c:pt idx="4552">
                  <c:v>14.86</c:v>
                </c:pt>
                <c:pt idx="4553">
                  <c:v>14.92</c:v>
                </c:pt>
                <c:pt idx="4554">
                  <c:v>15</c:v>
                </c:pt>
                <c:pt idx="4555">
                  <c:v>14.97</c:v>
                </c:pt>
                <c:pt idx="4556">
                  <c:v>14.94</c:v>
                </c:pt>
                <c:pt idx="4557">
                  <c:v>14.88</c:v>
                </c:pt>
                <c:pt idx="4558">
                  <c:v>14.88</c:v>
                </c:pt>
                <c:pt idx="4559">
                  <c:v>14.86</c:v>
                </c:pt>
                <c:pt idx="4560">
                  <c:v>14.85</c:v>
                </c:pt>
                <c:pt idx="4561">
                  <c:v>14.81</c:v>
                </c:pt>
                <c:pt idx="4562">
                  <c:v>14.84</c:v>
                </c:pt>
                <c:pt idx="4563">
                  <c:v>14.78</c:v>
                </c:pt>
                <c:pt idx="4564">
                  <c:v>14.79</c:v>
                </c:pt>
                <c:pt idx="4565">
                  <c:v>14.77</c:v>
                </c:pt>
                <c:pt idx="4566">
                  <c:v>14.77</c:v>
                </c:pt>
                <c:pt idx="4567">
                  <c:v>14.76</c:v>
                </c:pt>
                <c:pt idx="4568">
                  <c:v>14.78</c:v>
                </c:pt>
                <c:pt idx="4569">
                  <c:v>14.74</c:v>
                </c:pt>
                <c:pt idx="4570">
                  <c:v>14.78</c:v>
                </c:pt>
                <c:pt idx="4571">
                  <c:v>14.8</c:v>
                </c:pt>
                <c:pt idx="4572">
                  <c:v>14.78</c:v>
                </c:pt>
                <c:pt idx="4573">
                  <c:v>14.83</c:v>
                </c:pt>
                <c:pt idx="4574">
                  <c:v>14.84</c:v>
                </c:pt>
                <c:pt idx="4575">
                  <c:v>14.8</c:v>
                </c:pt>
                <c:pt idx="4576">
                  <c:v>14.82</c:v>
                </c:pt>
                <c:pt idx="4577">
                  <c:v>14.8</c:v>
                </c:pt>
                <c:pt idx="4578">
                  <c:v>14.78</c:v>
                </c:pt>
                <c:pt idx="4579">
                  <c:v>14.76</c:v>
                </c:pt>
                <c:pt idx="4580">
                  <c:v>14.75</c:v>
                </c:pt>
                <c:pt idx="4581">
                  <c:v>14.71</c:v>
                </c:pt>
                <c:pt idx="4582">
                  <c:v>14.72</c:v>
                </c:pt>
                <c:pt idx="4583">
                  <c:v>14.71</c:v>
                </c:pt>
                <c:pt idx="4584">
                  <c:v>14.7</c:v>
                </c:pt>
                <c:pt idx="4585">
                  <c:v>14.68</c:v>
                </c:pt>
                <c:pt idx="4586">
                  <c:v>14.66</c:v>
                </c:pt>
                <c:pt idx="4587">
                  <c:v>14.68</c:v>
                </c:pt>
                <c:pt idx="4588">
                  <c:v>14.69</c:v>
                </c:pt>
                <c:pt idx="4589">
                  <c:v>14.65</c:v>
                </c:pt>
                <c:pt idx="4590">
                  <c:v>14.68</c:v>
                </c:pt>
                <c:pt idx="4591">
                  <c:v>14.67</c:v>
                </c:pt>
                <c:pt idx="4592">
                  <c:v>14.67</c:v>
                </c:pt>
                <c:pt idx="4593">
                  <c:v>14.66</c:v>
                </c:pt>
                <c:pt idx="4594">
                  <c:v>14.62</c:v>
                </c:pt>
                <c:pt idx="4595">
                  <c:v>14.62</c:v>
                </c:pt>
                <c:pt idx="4596">
                  <c:v>14.66</c:v>
                </c:pt>
                <c:pt idx="4597">
                  <c:v>14.62</c:v>
                </c:pt>
                <c:pt idx="4598">
                  <c:v>14.58</c:v>
                </c:pt>
                <c:pt idx="4599">
                  <c:v>14.56</c:v>
                </c:pt>
                <c:pt idx="4600">
                  <c:v>14.6</c:v>
                </c:pt>
                <c:pt idx="4601">
                  <c:v>14.58</c:v>
                </c:pt>
                <c:pt idx="4602">
                  <c:v>14.61</c:v>
                </c:pt>
                <c:pt idx="4603">
                  <c:v>14.66</c:v>
                </c:pt>
                <c:pt idx="4604">
                  <c:v>14.72</c:v>
                </c:pt>
                <c:pt idx="4605">
                  <c:v>14.68</c:v>
                </c:pt>
                <c:pt idx="4606">
                  <c:v>14.63</c:v>
                </c:pt>
                <c:pt idx="4607">
                  <c:v>14.63</c:v>
                </c:pt>
                <c:pt idx="4608">
                  <c:v>14.59</c:v>
                </c:pt>
                <c:pt idx="4609">
                  <c:v>14.6</c:v>
                </c:pt>
                <c:pt idx="4610">
                  <c:v>14.59</c:v>
                </c:pt>
                <c:pt idx="4611">
                  <c:v>14.58</c:v>
                </c:pt>
                <c:pt idx="4612">
                  <c:v>14.54</c:v>
                </c:pt>
                <c:pt idx="4613">
                  <c:v>14.52</c:v>
                </c:pt>
                <c:pt idx="4614">
                  <c:v>14.5</c:v>
                </c:pt>
                <c:pt idx="4615">
                  <c:v>14.5</c:v>
                </c:pt>
                <c:pt idx="4616">
                  <c:v>14.5</c:v>
                </c:pt>
                <c:pt idx="4617">
                  <c:v>14.49</c:v>
                </c:pt>
                <c:pt idx="4618">
                  <c:v>14.51</c:v>
                </c:pt>
                <c:pt idx="4619">
                  <c:v>14.52</c:v>
                </c:pt>
                <c:pt idx="4620">
                  <c:v>14.56</c:v>
                </c:pt>
                <c:pt idx="4621">
                  <c:v>14.55</c:v>
                </c:pt>
                <c:pt idx="4622">
                  <c:v>14.54</c:v>
                </c:pt>
                <c:pt idx="4623">
                  <c:v>14.51</c:v>
                </c:pt>
                <c:pt idx="4624">
                  <c:v>14.54</c:v>
                </c:pt>
                <c:pt idx="4625">
                  <c:v>14.55</c:v>
                </c:pt>
                <c:pt idx="4626">
                  <c:v>14.58</c:v>
                </c:pt>
                <c:pt idx="4627">
                  <c:v>14.57</c:v>
                </c:pt>
                <c:pt idx="4628">
                  <c:v>14.54</c:v>
                </c:pt>
                <c:pt idx="4629">
                  <c:v>14.52</c:v>
                </c:pt>
                <c:pt idx="4630">
                  <c:v>14.5</c:v>
                </c:pt>
                <c:pt idx="4631">
                  <c:v>14.51</c:v>
                </c:pt>
                <c:pt idx="4632">
                  <c:v>14.51</c:v>
                </c:pt>
                <c:pt idx="4633">
                  <c:v>14.5</c:v>
                </c:pt>
                <c:pt idx="4634">
                  <c:v>14.5</c:v>
                </c:pt>
                <c:pt idx="4635">
                  <c:v>14.54</c:v>
                </c:pt>
                <c:pt idx="4636">
                  <c:v>14.5</c:v>
                </c:pt>
                <c:pt idx="4637">
                  <c:v>14.49</c:v>
                </c:pt>
                <c:pt idx="4638">
                  <c:v>14.5</c:v>
                </c:pt>
                <c:pt idx="4639">
                  <c:v>14.46</c:v>
                </c:pt>
                <c:pt idx="4640">
                  <c:v>14.46</c:v>
                </c:pt>
                <c:pt idx="4641">
                  <c:v>14.43</c:v>
                </c:pt>
                <c:pt idx="4642">
                  <c:v>14.4</c:v>
                </c:pt>
                <c:pt idx="4643">
                  <c:v>14.4</c:v>
                </c:pt>
                <c:pt idx="4644">
                  <c:v>14.4</c:v>
                </c:pt>
                <c:pt idx="4645">
                  <c:v>14.37</c:v>
                </c:pt>
                <c:pt idx="4646">
                  <c:v>14.36</c:v>
                </c:pt>
                <c:pt idx="4647">
                  <c:v>14.36</c:v>
                </c:pt>
                <c:pt idx="4648">
                  <c:v>14.36</c:v>
                </c:pt>
                <c:pt idx="4649">
                  <c:v>14.36</c:v>
                </c:pt>
                <c:pt idx="4650">
                  <c:v>14.32</c:v>
                </c:pt>
                <c:pt idx="4651">
                  <c:v>14.29</c:v>
                </c:pt>
                <c:pt idx="4652">
                  <c:v>14.29</c:v>
                </c:pt>
                <c:pt idx="4653">
                  <c:v>14.31</c:v>
                </c:pt>
                <c:pt idx="4654">
                  <c:v>14.28</c:v>
                </c:pt>
                <c:pt idx="4655">
                  <c:v>14.3</c:v>
                </c:pt>
                <c:pt idx="4656">
                  <c:v>14.3</c:v>
                </c:pt>
                <c:pt idx="4657">
                  <c:v>14.27</c:v>
                </c:pt>
                <c:pt idx="4658">
                  <c:v>14.22</c:v>
                </c:pt>
                <c:pt idx="4659">
                  <c:v>14.23</c:v>
                </c:pt>
                <c:pt idx="4660">
                  <c:v>14.21</c:v>
                </c:pt>
                <c:pt idx="4661">
                  <c:v>14.22</c:v>
                </c:pt>
                <c:pt idx="4662">
                  <c:v>14.2</c:v>
                </c:pt>
                <c:pt idx="4663">
                  <c:v>14.15</c:v>
                </c:pt>
                <c:pt idx="4664">
                  <c:v>14.17</c:v>
                </c:pt>
                <c:pt idx="4665">
                  <c:v>14.14</c:v>
                </c:pt>
                <c:pt idx="4666">
                  <c:v>14.14</c:v>
                </c:pt>
                <c:pt idx="4667">
                  <c:v>14.18</c:v>
                </c:pt>
                <c:pt idx="4668">
                  <c:v>14.18</c:v>
                </c:pt>
                <c:pt idx="4669">
                  <c:v>14.18</c:v>
                </c:pt>
                <c:pt idx="4670">
                  <c:v>14.19</c:v>
                </c:pt>
                <c:pt idx="4671">
                  <c:v>14.19</c:v>
                </c:pt>
                <c:pt idx="4672">
                  <c:v>14.2</c:v>
                </c:pt>
                <c:pt idx="4673">
                  <c:v>14.23</c:v>
                </c:pt>
                <c:pt idx="4674">
                  <c:v>14.22</c:v>
                </c:pt>
                <c:pt idx="4675">
                  <c:v>14.2</c:v>
                </c:pt>
                <c:pt idx="4676">
                  <c:v>14.18</c:v>
                </c:pt>
                <c:pt idx="4677">
                  <c:v>14.16</c:v>
                </c:pt>
                <c:pt idx="4678">
                  <c:v>14.14</c:v>
                </c:pt>
                <c:pt idx="4679">
                  <c:v>14.14</c:v>
                </c:pt>
                <c:pt idx="4680">
                  <c:v>14.16</c:v>
                </c:pt>
                <c:pt idx="4681">
                  <c:v>14.16</c:v>
                </c:pt>
                <c:pt idx="4682">
                  <c:v>14.17</c:v>
                </c:pt>
                <c:pt idx="4683">
                  <c:v>14.18</c:v>
                </c:pt>
                <c:pt idx="4684">
                  <c:v>14.19</c:v>
                </c:pt>
                <c:pt idx="4685">
                  <c:v>14.2</c:v>
                </c:pt>
                <c:pt idx="4686">
                  <c:v>14.17</c:v>
                </c:pt>
                <c:pt idx="4687">
                  <c:v>14.22</c:v>
                </c:pt>
                <c:pt idx="4688">
                  <c:v>14.26</c:v>
                </c:pt>
                <c:pt idx="4689">
                  <c:v>14.25</c:v>
                </c:pt>
                <c:pt idx="4690">
                  <c:v>14.23</c:v>
                </c:pt>
                <c:pt idx="4691">
                  <c:v>14.2</c:v>
                </c:pt>
                <c:pt idx="4692">
                  <c:v>14.19</c:v>
                </c:pt>
                <c:pt idx="4693">
                  <c:v>14.18</c:v>
                </c:pt>
                <c:pt idx="4694">
                  <c:v>14.14</c:v>
                </c:pt>
                <c:pt idx="4695">
                  <c:v>14.12</c:v>
                </c:pt>
                <c:pt idx="4696">
                  <c:v>14.12</c:v>
                </c:pt>
                <c:pt idx="4697">
                  <c:v>14.14</c:v>
                </c:pt>
                <c:pt idx="4698">
                  <c:v>14.16</c:v>
                </c:pt>
                <c:pt idx="4699">
                  <c:v>14.15</c:v>
                </c:pt>
                <c:pt idx="4700">
                  <c:v>14.14</c:v>
                </c:pt>
                <c:pt idx="4701">
                  <c:v>14.14</c:v>
                </c:pt>
                <c:pt idx="4702">
                  <c:v>14.15</c:v>
                </c:pt>
                <c:pt idx="4703">
                  <c:v>14.15</c:v>
                </c:pt>
                <c:pt idx="4704">
                  <c:v>14.18</c:v>
                </c:pt>
                <c:pt idx="4705">
                  <c:v>14.14</c:v>
                </c:pt>
                <c:pt idx="4706">
                  <c:v>14.13</c:v>
                </c:pt>
                <c:pt idx="4707">
                  <c:v>14.1</c:v>
                </c:pt>
                <c:pt idx="4708">
                  <c:v>14.04</c:v>
                </c:pt>
                <c:pt idx="4709">
                  <c:v>14.02</c:v>
                </c:pt>
                <c:pt idx="4710">
                  <c:v>14.02</c:v>
                </c:pt>
                <c:pt idx="4711">
                  <c:v>14.02</c:v>
                </c:pt>
                <c:pt idx="4712">
                  <c:v>14.02</c:v>
                </c:pt>
                <c:pt idx="4713">
                  <c:v>13.98</c:v>
                </c:pt>
                <c:pt idx="4714">
                  <c:v>13.98</c:v>
                </c:pt>
                <c:pt idx="4715">
                  <c:v>13.98</c:v>
                </c:pt>
                <c:pt idx="4716">
                  <c:v>13.96</c:v>
                </c:pt>
                <c:pt idx="4717">
                  <c:v>13.94</c:v>
                </c:pt>
                <c:pt idx="4718">
                  <c:v>13.96</c:v>
                </c:pt>
                <c:pt idx="4719">
                  <c:v>13.96</c:v>
                </c:pt>
                <c:pt idx="4720">
                  <c:v>13.94</c:v>
                </c:pt>
                <c:pt idx="4721">
                  <c:v>13.96</c:v>
                </c:pt>
                <c:pt idx="4722">
                  <c:v>13.96</c:v>
                </c:pt>
                <c:pt idx="4723">
                  <c:v>13.95</c:v>
                </c:pt>
                <c:pt idx="4724">
                  <c:v>13.94</c:v>
                </c:pt>
                <c:pt idx="4725">
                  <c:v>13.93</c:v>
                </c:pt>
                <c:pt idx="4726">
                  <c:v>13.96</c:v>
                </c:pt>
                <c:pt idx="4727">
                  <c:v>13.98</c:v>
                </c:pt>
                <c:pt idx="4728">
                  <c:v>14.01</c:v>
                </c:pt>
                <c:pt idx="4729">
                  <c:v>14.03</c:v>
                </c:pt>
                <c:pt idx="4730">
                  <c:v>14</c:v>
                </c:pt>
                <c:pt idx="4731">
                  <c:v>14</c:v>
                </c:pt>
                <c:pt idx="4732">
                  <c:v>13.96</c:v>
                </c:pt>
                <c:pt idx="4733">
                  <c:v>13.96</c:v>
                </c:pt>
                <c:pt idx="4734">
                  <c:v>13.97</c:v>
                </c:pt>
                <c:pt idx="4735">
                  <c:v>13.96</c:v>
                </c:pt>
                <c:pt idx="4736">
                  <c:v>13.95</c:v>
                </c:pt>
                <c:pt idx="4737">
                  <c:v>13.96</c:v>
                </c:pt>
                <c:pt idx="4738">
                  <c:v>13.94</c:v>
                </c:pt>
                <c:pt idx="4739">
                  <c:v>13.9</c:v>
                </c:pt>
                <c:pt idx="4740">
                  <c:v>13.9</c:v>
                </c:pt>
                <c:pt idx="4741">
                  <c:v>13.86</c:v>
                </c:pt>
                <c:pt idx="4742">
                  <c:v>13.91</c:v>
                </c:pt>
                <c:pt idx="4743">
                  <c:v>13.95</c:v>
                </c:pt>
                <c:pt idx="4744">
                  <c:v>13.93</c:v>
                </c:pt>
                <c:pt idx="4745">
                  <c:v>13.86</c:v>
                </c:pt>
                <c:pt idx="4746">
                  <c:v>13.87</c:v>
                </c:pt>
                <c:pt idx="4747">
                  <c:v>13.9</c:v>
                </c:pt>
                <c:pt idx="4748">
                  <c:v>14.02</c:v>
                </c:pt>
                <c:pt idx="4749">
                  <c:v>14</c:v>
                </c:pt>
                <c:pt idx="4750">
                  <c:v>13.98</c:v>
                </c:pt>
                <c:pt idx="4751">
                  <c:v>13.98</c:v>
                </c:pt>
                <c:pt idx="4752">
                  <c:v>13.97</c:v>
                </c:pt>
                <c:pt idx="4753">
                  <c:v>13.95</c:v>
                </c:pt>
                <c:pt idx="4754">
                  <c:v>13.92</c:v>
                </c:pt>
                <c:pt idx="4755">
                  <c:v>13.91</c:v>
                </c:pt>
                <c:pt idx="4756">
                  <c:v>13.93</c:v>
                </c:pt>
                <c:pt idx="4757">
                  <c:v>13.91</c:v>
                </c:pt>
                <c:pt idx="4758">
                  <c:v>13.88</c:v>
                </c:pt>
                <c:pt idx="4759">
                  <c:v>13.86</c:v>
                </c:pt>
                <c:pt idx="4760">
                  <c:v>13.85</c:v>
                </c:pt>
                <c:pt idx="4761">
                  <c:v>13.83</c:v>
                </c:pt>
                <c:pt idx="4762">
                  <c:v>13.89</c:v>
                </c:pt>
                <c:pt idx="4763">
                  <c:v>13.88</c:v>
                </c:pt>
                <c:pt idx="4764">
                  <c:v>13.85</c:v>
                </c:pt>
                <c:pt idx="4765">
                  <c:v>13.84</c:v>
                </c:pt>
                <c:pt idx="4766">
                  <c:v>13.82</c:v>
                </c:pt>
                <c:pt idx="4767">
                  <c:v>13.82</c:v>
                </c:pt>
                <c:pt idx="4768">
                  <c:v>13.8</c:v>
                </c:pt>
                <c:pt idx="4769">
                  <c:v>13.78</c:v>
                </c:pt>
                <c:pt idx="4770">
                  <c:v>13.82</c:v>
                </c:pt>
                <c:pt idx="4771">
                  <c:v>13.76</c:v>
                </c:pt>
                <c:pt idx="4772">
                  <c:v>13.78</c:v>
                </c:pt>
                <c:pt idx="4773">
                  <c:v>13.76</c:v>
                </c:pt>
                <c:pt idx="4774">
                  <c:v>13.72</c:v>
                </c:pt>
                <c:pt idx="4775">
                  <c:v>13.72</c:v>
                </c:pt>
                <c:pt idx="4776">
                  <c:v>13.71</c:v>
                </c:pt>
                <c:pt idx="4777">
                  <c:v>13.72</c:v>
                </c:pt>
                <c:pt idx="4778">
                  <c:v>13.65</c:v>
                </c:pt>
                <c:pt idx="4779">
                  <c:v>13.64</c:v>
                </c:pt>
                <c:pt idx="4780">
                  <c:v>13.61</c:v>
                </c:pt>
                <c:pt idx="4781">
                  <c:v>13.62</c:v>
                </c:pt>
                <c:pt idx="4782">
                  <c:v>13.62</c:v>
                </c:pt>
                <c:pt idx="4783">
                  <c:v>13.6</c:v>
                </c:pt>
                <c:pt idx="4784">
                  <c:v>13.6</c:v>
                </c:pt>
                <c:pt idx="4785">
                  <c:v>13.64</c:v>
                </c:pt>
                <c:pt idx="4786">
                  <c:v>13.63</c:v>
                </c:pt>
                <c:pt idx="4787">
                  <c:v>13.67</c:v>
                </c:pt>
                <c:pt idx="4788">
                  <c:v>13.69</c:v>
                </c:pt>
                <c:pt idx="4789">
                  <c:v>13.68</c:v>
                </c:pt>
                <c:pt idx="4790">
                  <c:v>13.7</c:v>
                </c:pt>
                <c:pt idx="4791">
                  <c:v>13.7</c:v>
                </c:pt>
                <c:pt idx="4792">
                  <c:v>13.69</c:v>
                </c:pt>
                <c:pt idx="4793">
                  <c:v>13.68</c:v>
                </c:pt>
                <c:pt idx="4794">
                  <c:v>13.68</c:v>
                </c:pt>
                <c:pt idx="4795">
                  <c:v>13.66</c:v>
                </c:pt>
                <c:pt idx="4796">
                  <c:v>13.64</c:v>
                </c:pt>
                <c:pt idx="4797">
                  <c:v>13.62</c:v>
                </c:pt>
                <c:pt idx="4798">
                  <c:v>13.58</c:v>
                </c:pt>
                <c:pt idx="4799">
                  <c:v>13.53</c:v>
                </c:pt>
                <c:pt idx="4800">
                  <c:v>13.5</c:v>
                </c:pt>
                <c:pt idx="4801">
                  <c:v>13.49</c:v>
                </c:pt>
                <c:pt idx="4802">
                  <c:v>13.5</c:v>
                </c:pt>
                <c:pt idx="4803">
                  <c:v>13.52</c:v>
                </c:pt>
                <c:pt idx="4804">
                  <c:v>13.5</c:v>
                </c:pt>
                <c:pt idx="4805">
                  <c:v>13.5</c:v>
                </c:pt>
                <c:pt idx="4806">
                  <c:v>13.54</c:v>
                </c:pt>
                <c:pt idx="4807">
                  <c:v>13.55</c:v>
                </c:pt>
                <c:pt idx="4808">
                  <c:v>13.57</c:v>
                </c:pt>
                <c:pt idx="4809">
                  <c:v>13.6</c:v>
                </c:pt>
                <c:pt idx="4810">
                  <c:v>13.64</c:v>
                </c:pt>
                <c:pt idx="4811">
                  <c:v>13.69</c:v>
                </c:pt>
                <c:pt idx="4812">
                  <c:v>13.71</c:v>
                </c:pt>
                <c:pt idx="4813">
                  <c:v>13.73</c:v>
                </c:pt>
                <c:pt idx="4814">
                  <c:v>13.68</c:v>
                </c:pt>
                <c:pt idx="4815">
                  <c:v>13.64</c:v>
                </c:pt>
                <c:pt idx="4816">
                  <c:v>13.64</c:v>
                </c:pt>
                <c:pt idx="4817">
                  <c:v>13.66</c:v>
                </c:pt>
                <c:pt idx="4818">
                  <c:v>13.65</c:v>
                </c:pt>
                <c:pt idx="4819">
                  <c:v>13.64</c:v>
                </c:pt>
                <c:pt idx="4820">
                  <c:v>13.62</c:v>
                </c:pt>
                <c:pt idx="4821">
                  <c:v>13.62</c:v>
                </c:pt>
                <c:pt idx="4822">
                  <c:v>13.62</c:v>
                </c:pt>
                <c:pt idx="4823">
                  <c:v>13.58</c:v>
                </c:pt>
                <c:pt idx="4824">
                  <c:v>13.58</c:v>
                </c:pt>
                <c:pt idx="4825">
                  <c:v>13.56</c:v>
                </c:pt>
                <c:pt idx="4826">
                  <c:v>13.58</c:v>
                </c:pt>
                <c:pt idx="4827">
                  <c:v>13.58</c:v>
                </c:pt>
                <c:pt idx="4828">
                  <c:v>13.61</c:v>
                </c:pt>
                <c:pt idx="4829">
                  <c:v>13.68</c:v>
                </c:pt>
                <c:pt idx="4830">
                  <c:v>13.7</c:v>
                </c:pt>
                <c:pt idx="4831">
                  <c:v>13.7</c:v>
                </c:pt>
                <c:pt idx="4832">
                  <c:v>13.71</c:v>
                </c:pt>
                <c:pt idx="4833">
                  <c:v>13.74</c:v>
                </c:pt>
                <c:pt idx="4834">
                  <c:v>13.71</c:v>
                </c:pt>
                <c:pt idx="4835">
                  <c:v>13.71</c:v>
                </c:pt>
                <c:pt idx="4836">
                  <c:v>13.75</c:v>
                </c:pt>
                <c:pt idx="4837">
                  <c:v>13.88</c:v>
                </c:pt>
                <c:pt idx="4838">
                  <c:v>13.86</c:v>
                </c:pt>
                <c:pt idx="4839">
                  <c:v>13.92</c:v>
                </c:pt>
                <c:pt idx="4840">
                  <c:v>13.92</c:v>
                </c:pt>
                <c:pt idx="4841">
                  <c:v>13.86</c:v>
                </c:pt>
                <c:pt idx="4842">
                  <c:v>13.87</c:v>
                </c:pt>
                <c:pt idx="4843">
                  <c:v>13.84</c:v>
                </c:pt>
                <c:pt idx="4844">
                  <c:v>13.89</c:v>
                </c:pt>
                <c:pt idx="4845">
                  <c:v>13.92</c:v>
                </c:pt>
                <c:pt idx="4846">
                  <c:v>13.96</c:v>
                </c:pt>
                <c:pt idx="4847">
                  <c:v>13.95</c:v>
                </c:pt>
                <c:pt idx="4848">
                  <c:v>13.94</c:v>
                </c:pt>
                <c:pt idx="4849">
                  <c:v>13.93</c:v>
                </c:pt>
                <c:pt idx="4850">
                  <c:v>13.94</c:v>
                </c:pt>
                <c:pt idx="4851">
                  <c:v>13.95</c:v>
                </c:pt>
                <c:pt idx="4852">
                  <c:v>13.98</c:v>
                </c:pt>
                <c:pt idx="4853">
                  <c:v>13.96</c:v>
                </c:pt>
                <c:pt idx="4854">
                  <c:v>13.94</c:v>
                </c:pt>
                <c:pt idx="4855">
                  <c:v>14.04</c:v>
                </c:pt>
                <c:pt idx="4856">
                  <c:v>13.96</c:v>
                </c:pt>
                <c:pt idx="4857">
                  <c:v>13.9</c:v>
                </c:pt>
                <c:pt idx="4858">
                  <c:v>13.86</c:v>
                </c:pt>
                <c:pt idx="4859">
                  <c:v>13.84</c:v>
                </c:pt>
                <c:pt idx="4860">
                  <c:v>13.8</c:v>
                </c:pt>
                <c:pt idx="4861">
                  <c:v>13.77</c:v>
                </c:pt>
                <c:pt idx="4862">
                  <c:v>13.77</c:v>
                </c:pt>
                <c:pt idx="4863">
                  <c:v>13.76</c:v>
                </c:pt>
                <c:pt idx="4864">
                  <c:v>13.74</c:v>
                </c:pt>
                <c:pt idx="4865">
                  <c:v>13.74</c:v>
                </c:pt>
                <c:pt idx="4866">
                  <c:v>13.76</c:v>
                </c:pt>
                <c:pt idx="4867">
                  <c:v>13.7</c:v>
                </c:pt>
                <c:pt idx="4868">
                  <c:v>13.82</c:v>
                </c:pt>
                <c:pt idx="4869">
                  <c:v>13.79</c:v>
                </c:pt>
                <c:pt idx="4870">
                  <c:v>13.77</c:v>
                </c:pt>
                <c:pt idx="4871">
                  <c:v>13.73</c:v>
                </c:pt>
                <c:pt idx="4872">
                  <c:v>13.72</c:v>
                </c:pt>
                <c:pt idx="4873">
                  <c:v>13.73</c:v>
                </c:pt>
                <c:pt idx="4874">
                  <c:v>13.71</c:v>
                </c:pt>
                <c:pt idx="4875">
                  <c:v>13.68</c:v>
                </c:pt>
                <c:pt idx="4876">
                  <c:v>13.66</c:v>
                </c:pt>
                <c:pt idx="4877">
                  <c:v>13.64</c:v>
                </c:pt>
                <c:pt idx="4878">
                  <c:v>13.64</c:v>
                </c:pt>
                <c:pt idx="4879">
                  <c:v>13.62</c:v>
                </c:pt>
                <c:pt idx="4880">
                  <c:v>13.59</c:v>
                </c:pt>
                <c:pt idx="4881">
                  <c:v>13.58</c:v>
                </c:pt>
                <c:pt idx="4882">
                  <c:v>13.54</c:v>
                </c:pt>
                <c:pt idx="4883">
                  <c:v>13.54</c:v>
                </c:pt>
                <c:pt idx="4884">
                  <c:v>13.5</c:v>
                </c:pt>
                <c:pt idx="4885">
                  <c:v>13.5</c:v>
                </c:pt>
                <c:pt idx="4886">
                  <c:v>13.47</c:v>
                </c:pt>
                <c:pt idx="4887">
                  <c:v>13.47</c:v>
                </c:pt>
                <c:pt idx="4888">
                  <c:v>13.47</c:v>
                </c:pt>
                <c:pt idx="4889">
                  <c:v>13.5</c:v>
                </c:pt>
                <c:pt idx="4890">
                  <c:v>13.52</c:v>
                </c:pt>
                <c:pt idx="4891">
                  <c:v>13.54</c:v>
                </c:pt>
                <c:pt idx="4892">
                  <c:v>13.54</c:v>
                </c:pt>
                <c:pt idx="4893">
                  <c:v>13.52</c:v>
                </c:pt>
                <c:pt idx="4894">
                  <c:v>13.5</c:v>
                </c:pt>
                <c:pt idx="4895">
                  <c:v>13.48</c:v>
                </c:pt>
                <c:pt idx="4896">
                  <c:v>13.47</c:v>
                </c:pt>
                <c:pt idx="4897">
                  <c:v>13.45</c:v>
                </c:pt>
                <c:pt idx="4898">
                  <c:v>13.51</c:v>
                </c:pt>
                <c:pt idx="4899">
                  <c:v>13.49</c:v>
                </c:pt>
                <c:pt idx="4900">
                  <c:v>13.5</c:v>
                </c:pt>
                <c:pt idx="4901">
                  <c:v>13.48</c:v>
                </c:pt>
                <c:pt idx="4902">
                  <c:v>13.49</c:v>
                </c:pt>
                <c:pt idx="4903">
                  <c:v>13.48</c:v>
                </c:pt>
                <c:pt idx="4904">
                  <c:v>13.49</c:v>
                </c:pt>
                <c:pt idx="4905">
                  <c:v>13.46</c:v>
                </c:pt>
                <c:pt idx="4906">
                  <c:v>13.42</c:v>
                </c:pt>
                <c:pt idx="4907">
                  <c:v>13.42</c:v>
                </c:pt>
                <c:pt idx="4908">
                  <c:v>13.42</c:v>
                </c:pt>
                <c:pt idx="4909">
                  <c:v>13.42</c:v>
                </c:pt>
                <c:pt idx="4910">
                  <c:v>13.42</c:v>
                </c:pt>
                <c:pt idx="4911">
                  <c:v>13.4</c:v>
                </c:pt>
                <c:pt idx="4912">
                  <c:v>13.42</c:v>
                </c:pt>
                <c:pt idx="4913">
                  <c:v>13.45</c:v>
                </c:pt>
                <c:pt idx="4914">
                  <c:v>13.46</c:v>
                </c:pt>
                <c:pt idx="4915">
                  <c:v>13.5</c:v>
                </c:pt>
                <c:pt idx="4916">
                  <c:v>13.5</c:v>
                </c:pt>
                <c:pt idx="4917">
                  <c:v>13.49</c:v>
                </c:pt>
                <c:pt idx="4918">
                  <c:v>13.47</c:v>
                </c:pt>
                <c:pt idx="4919">
                  <c:v>13.5</c:v>
                </c:pt>
                <c:pt idx="4920">
                  <c:v>13.52</c:v>
                </c:pt>
                <c:pt idx="4921">
                  <c:v>13.48</c:v>
                </c:pt>
                <c:pt idx="4922">
                  <c:v>13.48</c:v>
                </c:pt>
                <c:pt idx="4923">
                  <c:v>13.45</c:v>
                </c:pt>
                <c:pt idx="4924">
                  <c:v>13.43</c:v>
                </c:pt>
                <c:pt idx="4925">
                  <c:v>13.42</c:v>
                </c:pt>
                <c:pt idx="4926">
                  <c:v>13.45</c:v>
                </c:pt>
                <c:pt idx="4927">
                  <c:v>13.52</c:v>
                </c:pt>
                <c:pt idx="4928">
                  <c:v>13.47</c:v>
                </c:pt>
                <c:pt idx="4929">
                  <c:v>13.41</c:v>
                </c:pt>
                <c:pt idx="4930">
                  <c:v>13.36</c:v>
                </c:pt>
                <c:pt idx="4931">
                  <c:v>13.33</c:v>
                </c:pt>
                <c:pt idx="4932">
                  <c:v>13.31</c:v>
                </c:pt>
                <c:pt idx="4933">
                  <c:v>13.39</c:v>
                </c:pt>
                <c:pt idx="4934">
                  <c:v>13.34</c:v>
                </c:pt>
                <c:pt idx="4935">
                  <c:v>13.34</c:v>
                </c:pt>
                <c:pt idx="4936">
                  <c:v>13.3</c:v>
                </c:pt>
                <c:pt idx="4937">
                  <c:v>13.32</c:v>
                </c:pt>
                <c:pt idx="4938">
                  <c:v>13.31</c:v>
                </c:pt>
                <c:pt idx="4939">
                  <c:v>13.28</c:v>
                </c:pt>
                <c:pt idx="4940">
                  <c:v>13.33</c:v>
                </c:pt>
                <c:pt idx="4941">
                  <c:v>13.32</c:v>
                </c:pt>
                <c:pt idx="4942">
                  <c:v>13.31</c:v>
                </c:pt>
                <c:pt idx="4943">
                  <c:v>13.28</c:v>
                </c:pt>
                <c:pt idx="4944">
                  <c:v>13.25</c:v>
                </c:pt>
                <c:pt idx="4945">
                  <c:v>13.23</c:v>
                </c:pt>
                <c:pt idx="4946">
                  <c:v>13.25</c:v>
                </c:pt>
                <c:pt idx="4947">
                  <c:v>13.26</c:v>
                </c:pt>
                <c:pt idx="4948">
                  <c:v>13.26</c:v>
                </c:pt>
                <c:pt idx="4949">
                  <c:v>13.26</c:v>
                </c:pt>
                <c:pt idx="4950">
                  <c:v>13.22</c:v>
                </c:pt>
                <c:pt idx="4951">
                  <c:v>13.2</c:v>
                </c:pt>
                <c:pt idx="4952">
                  <c:v>13.17</c:v>
                </c:pt>
                <c:pt idx="4953">
                  <c:v>13.14</c:v>
                </c:pt>
                <c:pt idx="4954">
                  <c:v>13.13</c:v>
                </c:pt>
                <c:pt idx="4955">
                  <c:v>13.12</c:v>
                </c:pt>
                <c:pt idx="4956">
                  <c:v>13.09</c:v>
                </c:pt>
                <c:pt idx="4957">
                  <c:v>13.06</c:v>
                </c:pt>
                <c:pt idx="4958">
                  <c:v>13.03</c:v>
                </c:pt>
                <c:pt idx="4959">
                  <c:v>13</c:v>
                </c:pt>
                <c:pt idx="4960">
                  <c:v>12.98</c:v>
                </c:pt>
                <c:pt idx="4961">
                  <c:v>12.95</c:v>
                </c:pt>
                <c:pt idx="4962">
                  <c:v>12.93</c:v>
                </c:pt>
                <c:pt idx="4963">
                  <c:v>12.92</c:v>
                </c:pt>
                <c:pt idx="4964">
                  <c:v>12.92</c:v>
                </c:pt>
                <c:pt idx="4965">
                  <c:v>12.94</c:v>
                </c:pt>
                <c:pt idx="4966">
                  <c:v>12.96</c:v>
                </c:pt>
                <c:pt idx="4967">
                  <c:v>12.94</c:v>
                </c:pt>
                <c:pt idx="4968">
                  <c:v>12.92</c:v>
                </c:pt>
                <c:pt idx="4969">
                  <c:v>12.9</c:v>
                </c:pt>
                <c:pt idx="4970">
                  <c:v>12.88</c:v>
                </c:pt>
                <c:pt idx="4971">
                  <c:v>12.84</c:v>
                </c:pt>
                <c:pt idx="4972">
                  <c:v>12.84</c:v>
                </c:pt>
                <c:pt idx="4973">
                  <c:v>12.82</c:v>
                </c:pt>
                <c:pt idx="4974">
                  <c:v>12.84</c:v>
                </c:pt>
                <c:pt idx="4975">
                  <c:v>12.86</c:v>
                </c:pt>
                <c:pt idx="4976">
                  <c:v>12.84</c:v>
                </c:pt>
                <c:pt idx="4977">
                  <c:v>12.86</c:v>
                </c:pt>
                <c:pt idx="4978">
                  <c:v>12.83</c:v>
                </c:pt>
                <c:pt idx="4979">
                  <c:v>12.84</c:v>
                </c:pt>
                <c:pt idx="4980">
                  <c:v>12.83</c:v>
                </c:pt>
                <c:pt idx="4981">
                  <c:v>12.84</c:v>
                </c:pt>
                <c:pt idx="4982">
                  <c:v>12.88</c:v>
                </c:pt>
                <c:pt idx="4983">
                  <c:v>12.89</c:v>
                </c:pt>
                <c:pt idx="4984">
                  <c:v>12.84</c:v>
                </c:pt>
                <c:pt idx="4985">
                  <c:v>12.8</c:v>
                </c:pt>
                <c:pt idx="4986">
                  <c:v>12.8</c:v>
                </c:pt>
                <c:pt idx="4987">
                  <c:v>12.76</c:v>
                </c:pt>
                <c:pt idx="4988">
                  <c:v>12.76</c:v>
                </c:pt>
                <c:pt idx="4989">
                  <c:v>12.75</c:v>
                </c:pt>
                <c:pt idx="4990">
                  <c:v>12.76</c:v>
                </c:pt>
                <c:pt idx="4991">
                  <c:v>12.76</c:v>
                </c:pt>
                <c:pt idx="4992">
                  <c:v>12.77</c:v>
                </c:pt>
                <c:pt idx="4993">
                  <c:v>12.78</c:v>
                </c:pt>
                <c:pt idx="4994">
                  <c:v>12.78</c:v>
                </c:pt>
                <c:pt idx="4995">
                  <c:v>12.78</c:v>
                </c:pt>
                <c:pt idx="4996">
                  <c:v>12.8</c:v>
                </c:pt>
                <c:pt idx="4997">
                  <c:v>12.81</c:v>
                </c:pt>
                <c:pt idx="4998">
                  <c:v>12.82</c:v>
                </c:pt>
                <c:pt idx="4999">
                  <c:v>12.84</c:v>
                </c:pt>
                <c:pt idx="5000">
                  <c:v>12.81</c:v>
                </c:pt>
                <c:pt idx="5001">
                  <c:v>12.8</c:v>
                </c:pt>
                <c:pt idx="5002">
                  <c:v>12.81</c:v>
                </c:pt>
                <c:pt idx="5003">
                  <c:v>12.8</c:v>
                </c:pt>
                <c:pt idx="5004">
                  <c:v>12.81</c:v>
                </c:pt>
                <c:pt idx="5005">
                  <c:v>12.79</c:v>
                </c:pt>
                <c:pt idx="5006">
                  <c:v>12.76</c:v>
                </c:pt>
                <c:pt idx="5007">
                  <c:v>12.74</c:v>
                </c:pt>
                <c:pt idx="5008">
                  <c:v>12.76</c:v>
                </c:pt>
                <c:pt idx="5009">
                  <c:v>12.78</c:v>
                </c:pt>
                <c:pt idx="5010">
                  <c:v>12.78</c:v>
                </c:pt>
                <c:pt idx="5011">
                  <c:v>12.73</c:v>
                </c:pt>
                <c:pt idx="5012">
                  <c:v>12.77</c:v>
                </c:pt>
                <c:pt idx="5013">
                  <c:v>12.74</c:v>
                </c:pt>
                <c:pt idx="5014">
                  <c:v>12.74</c:v>
                </c:pt>
                <c:pt idx="5015">
                  <c:v>12.7</c:v>
                </c:pt>
                <c:pt idx="5016">
                  <c:v>12.67</c:v>
                </c:pt>
                <c:pt idx="5017">
                  <c:v>12.61</c:v>
                </c:pt>
                <c:pt idx="5018">
                  <c:v>12.56</c:v>
                </c:pt>
                <c:pt idx="5019">
                  <c:v>12.5</c:v>
                </c:pt>
                <c:pt idx="5020">
                  <c:v>12.44</c:v>
                </c:pt>
                <c:pt idx="5021">
                  <c:v>12.37</c:v>
                </c:pt>
                <c:pt idx="5022">
                  <c:v>12.27</c:v>
                </c:pt>
                <c:pt idx="5023">
                  <c:v>12.18</c:v>
                </c:pt>
                <c:pt idx="5024">
                  <c:v>12.14</c:v>
                </c:pt>
                <c:pt idx="5025">
                  <c:v>12.12</c:v>
                </c:pt>
                <c:pt idx="5026">
                  <c:v>12.16</c:v>
                </c:pt>
                <c:pt idx="5027">
                  <c:v>12.1</c:v>
                </c:pt>
                <c:pt idx="5028">
                  <c:v>12.07</c:v>
                </c:pt>
                <c:pt idx="5029">
                  <c:v>12.06</c:v>
                </c:pt>
                <c:pt idx="5030">
                  <c:v>12.12</c:v>
                </c:pt>
                <c:pt idx="5031">
                  <c:v>12.28</c:v>
                </c:pt>
                <c:pt idx="5032">
                  <c:v>12.42</c:v>
                </c:pt>
                <c:pt idx="5033">
                  <c:v>12.58</c:v>
                </c:pt>
                <c:pt idx="5034">
                  <c:v>12.69</c:v>
                </c:pt>
                <c:pt idx="5035">
                  <c:v>12.81</c:v>
                </c:pt>
                <c:pt idx="5036">
                  <c:v>12.84</c:v>
                </c:pt>
                <c:pt idx="5037">
                  <c:v>12.87</c:v>
                </c:pt>
                <c:pt idx="5038">
                  <c:v>12.88</c:v>
                </c:pt>
                <c:pt idx="5039">
                  <c:v>12.86</c:v>
                </c:pt>
                <c:pt idx="5040">
                  <c:v>12.82</c:v>
                </c:pt>
                <c:pt idx="5041">
                  <c:v>12.78</c:v>
                </c:pt>
                <c:pt idx="5042">
                  <c:v>12.74</c:v>
                </c:pt>
                <c:pt idx="5043">
                  <c:v>12.71</c:v>
                </c:pt>
                <c:pt idx="5044">
                  <c:v>12.72</c:v>
                </c:pt>
                <c:pt idx="5045">
                  <c:v>12.74</c:v>
                </c:pt>
                <c:pt idx="5046">
                  <c:v>12.74</c:v>
                </c:pt>
                <c:pt idx="5047">
                  <c:v>12.72</c:v>
                </c:pt>
                <c:pt idx="5048">
                  <c:v>12.68</c:v>
                </c:pt>
                <c:pt idx="5049">
                  <c:v>12.63</c:v>
                </c:pt>
                <c:pt idx="5050">
                  <c:v>12.59</c:v>
                </c:pt>
                <c:pt idx="5051">
                  <c:v>12.54</c:v>
                </c:pt>
                <c:pt idx="5052">
                  <c:v>12.51</c:v>
                </c:pt>
                <c:pt idx="5053">
                  <c:v>12.5</c:v>
                </c:pt>
                <c:pt idx="5054">
                  <c:v>12.46</c:v>
                </c:pt>
                <c:pt idx="5055">
                  <c:v>12.44</c:v>
                </c:pt>
                <c:pt idx="5056">
                  <c:v>12.42</c:v>
                </c:pt>
                <c:pt idx="5057">
                  <c:v>12.39</c:v>
                </c:pt>
                <c:pt idx="5058">
                  <c:v>12.42</c:v>
                </c:pt>
                <c:pt idx="5059">
                  <c:v>12.42</c:v>
                </c:pt>
                <c:pt idx="5060">
                  <c:v>12.48</c:v>
                </c:pt>
                <c:pt idx="5061">
                  <c:v>12.57</c:v>
                </c:pt>
                <c:pt idx="5062">
                  <c:v>12.6</c:v>
                </c:pt>
                <c:pt idx="5063">
                  <c:v>12.8</c:v>
                </c:pt>
                <c:pt idx="5064">
                  <c:v>12.88</c:v>
                </c:pt>
                <c:pt idx="5065">
                  <c:v>12.96</c:v>
                </c:pt>
                <c:pt idx="5066">
                  <c:v>13.04</c:v>
                </c:pt>
                <c:pt idx="5067">
                  <c:v>13.08</c:v>
                </c:pt>
                <c:pt idx="5068">
                  <c:v>13.09</c:v>
                </c:pt>
                <c:pt idx="5069">
                  <c:v>13.08</c:v>
                </c:pt>
                <c:pt idx="5070">
                  <c:v>13.07</c:v>
                </c:pt>
                <c:pt idx="5071">
                  <c:v>13.04</c:v>
                </c:pt>
                <c:pt idx="5072">
                  <c:v>13.02</c:v>
                </c:pt>
                <c:pt idx="5073">
                  <c:v>12.96</c:v>
                </c:pt>
                <c:pt idx="5074">
                  <c:v>12.98</c:v>
                </c:pt>
                <c:pt idx="5075">
                  <c:v>12.96</c:v>
                </c:pt>
                <c:pt idx="5076">
                  <c:v>12.96</c:v>
                </c:pt>
                <c:pt idx="5077">
                  <c:v>13</c:v>
                </c:pt>
                <c:pt idx="5078">
                  <c:v>13.04</c:v>
                </c:pt>
                <c:pt idx="5079">
                  <c:v>13.04</c:v>
                </c:pt>
                <c:pt idx="5080">
                  <c:v>13.07</c:v>
                </c:pt>
                <c:pt idx="5081">
                  <c:v>13.05</c:v>
                </c:pt>
                <c:pt idx="5082">
                  <c:v>13.05</c:v>
                </c:pt>
                <c:pt idx="5083">
                  <c:v>13.03</c:v>
                </c:pt>
                <c:pt idx="5084">
                  <c:v>13.19</c:v>
                </c:pt>
                <c:pt idx="5085">
                  <c:v>13.24</c:v>
                </c:pt>
                <c:pt idx="5086">
                  <c:v>13.26</c:v>
                </c:pt>
                <c:pt idx="5087">
                  <c:v>13.29</c:v>
                </c:pt>
                <c:pt idx="5088">
                  <c:v>13.32</c:v>
                </c:pt>
                <c:pt idx="5089">
                  <c:v>13.26</c:v>
                </c:pt>
                <c:pt idx="5090">
                  <c:v>13.25</c:v>
                </c:pt>
                <c:pt idx="5091">
                  <c:v>13.31</c:v>
                </c:pt>
                <c:pt idx="5092">
                  <c:v>13.3</c:v>
                </c:pt>
                <c:pt idx="5093">
                  <c:v>13.32</c:v>
                </c:pt>
                <c:pt idx="5094">
                  <c:v>13.34</c:v>
                </c:pt>
                <c:pt idx="5095">
                  <c:v>13.41</c:v>
                </c:pt>
                <c:pt idx="5096">
                  <c:v>13.4</c:v>
                </c:pt>
                <c:pt idx="5097">
                  <c:v>13.37</c:v>
                </c:pt>
                <c:pt idx="5098">
                  <c:v>13.37</c:v>
                </c:pt>
                <c:pt idx="5099">
                  <c:v>13.34</c:v>
                </c:pt>
                <c:pt idx="5100">
                  <c:v>13.35</c:v>
                </c:pt>
                <c:pt idx="5101">
                  <c:v>13.34</c:v>
                </c:pt>
                <c:pt idx="5102">
                  <c:v>13.34</c:v>
                </c:pt>
                <c:pt idx="5103">
                  <c:v>13.4</c:v>
                </c:pt>
                <c:pt idx="5104">
                  <c:v>13.4</c:v>
                </c:pt>
                <c:pt idx="5105">
                  <c:v>13.42</c:v>
                </c:pt>
                <c:pt idx="5106">
                  <c:v>13.44</c:v>
                </c:pt>
                <c:pt idx="5107">
                  <c:v>13.45</c:v>
                </c:pt>
                <c:pt idx="5108">
                  <c:v>13.42</c:v>
                </c:pt>
                <c:pt idx="5109">
                  <c:v>13.4</c:v>
                </c:pt>
                <c:pt idx="5110">
                  <c:v>13.34</c:v>
                </c:pt>
                <c:pt idx="5111">
                  <c:v>13.32</c:v>
                </c:pt>
                <c:pt idx="5112">
                  <c:v>13.31</c:v>
                </c:pt>
                <c:pt idx="5113">
                  <c:v>13.31</c:v>
                </c:pt>
                <c:pt idx="5114">
                  <c:v>13.28</c:v>
                </c:pt>
                <c:pt idx="5115">
                  <c:v>13.24</c:v>
                </c:pt>
                <c:pt idx="5116">
                  <c:v>13.18</c:v>
                </c:pt>
                <c:pt idx="5117">
                  <c:v>13.14</c:v>
                </c:pt>
                <c:pt idx="5118">
                  <c:v>13.14</c:v>
                </c:pt>
                <c:pt idx="5119">
                  <c:v>13.12</c:v>
                </c:pt>
                <c:pt idx="5120">
                  <c:v>13.12</c:v>
                </c:pt>
                <c:pt idx="5121">
                  <c:v>13.09</c:v>
                </c:pt>
                <c:pt idx="5122">
                  <c:v>13.08</c:v>
                </c:pt>
                <c:pt idx="5123">
                  <c:v>13.1</c:v>
                </c:pt>
                <c:pt idx="5124">
                  <c:v>13.08</c:v>
                </c:pt>
                <c:pt idx="5125">
                  <c:v>13.1</c:v>
                </c:pt>
                <c:pt idx="5126">
                  <c:v>13.2</c:v>
                </c:pt>
                <c:pt idx="5127">
                  <c:v>13.22</c:v>
                </c:pt>
                <c:pt idx="5128">
                  <c:v>13.2</c:v>
                </c:pt>
                <c:pt idx="5129">
                  <c:v>13.18</c:v>
                </c:pt>
                <c:pt idx="5130">
                  <c:v>13.16</c:v>
                </c:pt>
                <c:pt idx="5131">
                  <c:v>13.13</c:v>
                </c:pt>
                <c:pt idx="5132">
                  <c:v>13.08</c:v>
                </c:pt>
                <c:pt idx="5133">
                  <c:v>13.06</c:v>
                </c:pt>
                <c:pt idx="5134">
                  <c:v>13.03</c:v>
                </c:pt>
                <c:pt idx="5135">
                  <c:v>13.07</c:v>
                </c:pt>
                <c:pt idx="5136">
                  <c:v>13.08</c:v>
                </c:pt>
                <c:pt idx="5137">
                  <c:v>13.09</c:v>
                </c:pt>
                <c:pt idx="5138">
                  <c:v>13.08</c:v>
                </c:pt>
                <c:pt idx="5139">
                  <c:v>13.08</c:v>
                </c:pt>
                <c:pt idx="5140">
                  <c:v>13.09</c:v>
                </c:pt>
                <c:pt idx="5141">
                  <c:v>13.05</c:v>
                </c:pt>
                <c:pt idx="5142">
                  <c:v>13.05</c:v>
                </c:pt>
                <c:pt idx="5143">
                  <c:v>13.04</c:v>
                </c:pt>
                <c:pt idx="5144">
                  <c:v>13.02</c:v>
                </c:pt>
                <c:pt idx="5145">
                  <c:v>13.02</c:v>
                </c:pt>
                <c:pt idx="5146">
                  <c:v>13.02</c:v>
                </c:pt>
                <c:pt idx="5147">
                  <c:v>13.02</c:v>
                </c:pt>
                <c:pt idx="5148">
                  <c:v>13</c:v>
                </c:pt>
                <c:pt idx="5149">
                  <c:v>12.94</c:v>
                </c:pt>
                <c:pt idx="5150">
                  <c:v>12.92</c:v>
                </c:pt>
                <c:pt idx="5151">
                  <c:v>12.9</c:v>
                </c:pt>
                <c:pt idx="5152">
                  <c:v>12.86</c:v>
                </c:pt>
                <c:pt idx="5153">
                  <c:v>12.9</c:v>
                </c:pt>
                <c:pt idx="5154">
                  <c:v>13</c:v>
                </c:pt>
                <c:pt idx="5155">
                  <c:v>13.04</c:v>
                </c:pt>
                <c:pt idx="5156">
                  <c:v>13.02</c:v>
                </c:pt>
                <c:pt idx="5157">
                  <c:v>12.97</c:v>
                </c:pt>
                <c:pt idx="5158">
                  <c:v>12.87</c:v>
                </c:pt>
                <c:pt idx="5159">
                  <c:v>12.88</c:v>
                </c:pt>
                <c:pt idx="5160">
                  <c:v>12.9</c:v>
                </c:pt>
                <c:pt idx="5161">
                  <c:v>12.92</c:v>
                </c:pt>
                <c:pt idx="5162">
                  <c:v>12.92</c:v>
                </c:pt>
                <c:pt idx="5163">
                  <c:v>12.9</c:v>
                </c:pt>
                <c:pt idx="5164">
                  <c:v>12.92</c:v>
                </c:pt>
                <c:pt idx="5165">
                  <c:v>12.95</c:v>
                </c:pt>
                <c:pt idx="5166">
                  <c:v>13</c:v>
                </c:pt>
                <c:pt idx="5167">
                  <c:v>13.06</c:v>
                </c:pt>
                <c:pt idx="5168">
                  <c:v>13.1</c:v>
                </c:pt>
                <c:pt idx="5169">
                  <c:v>13.16</c:v>
                </c:pt>
                <c:pt idx="5170">
                  <c:v>13.18</c:v>
                </c:pt>
                <c:pt idx="5171">
                  <c:v>13.18</c:v>
                </c:pt>
                <c:pt idx="5172">
                  <c:v>13.21</c:v>
                </c:pt>
                <c:pt idx="5173">
                  <c:v>13.22</c:v>
                </c:pt>
                <c:pt idx="5174">
                  <c:v>13.2</c:v>
                </c:pt>
                <c:pt idx="5175">
                  <c:v>13.2</c:v>
                </c:pt>
                <c:pt idx="5176">
                  <c:v>13.22</c:v>
                </c:pt>
                <c:pt idx="5177">
                  <c:v>13.21</c:v>
                </c:pt>
                <c:pt idx="5178">
                  <c:v>13.2</c:v>
                </c:pt>
                <c:pt idx="5179">
                  <c:v>13.21</c:v>
                </c:pt>
                <c:pt idx="5180">
                  <c:v>13.21</c:v>
                </c:pt>
                <c:pt idx="5181">
                  <c:v>13.2</c:v>
                </c:pt>
                <c:pt idx="5182">
                  <c:v>13.16</c:v>
                </c:pt>
                <c:pt idx="5183">
                  <c:v>13.15</c:v>
                </c:pt>
                <c:pt idx="5184">
                  <c:v>13.14</c:v>
                </c:pt>
                <c:pt idx="5185">
                  <c:v>13.13</c:v>
                </c:pt>
                <c:pt idx="5186">
                  <c:v>13.12</c:v>
                </c:pt>
                <c:pt idx="5187">
                  <c:v>13.14</c:v>
                </c:pt>
                <c:pt idx="5188">
                  <c:v>13.15</c:v>
                </c:pt>
                <c:pt idx="5189">
                  <c:v>13.13</c:v>
                </c:pt>
                <c:pt idx="5190">
                  <c:v>13.11</c:v>
                </c:pt>
                <c:pt idx="5191">
                  <c:v>13.07</c:v>
                </c:pt>
                <c:pt idx="5192">
                  <c:v>13.06</c:v>
                </c:pt>
                <c:pt idx="5193">
                  <c:v>13.03</c:v>
                </c:pt>
                <c:pt idx="5194">
                  <c:v>13</c:v>
                </c:pt>
                <c:pt idx="5195">
                  <c:v>12.98</c:v>
                </c:pt>
                <c:pt idx="5196">
                  <c:v>12.98</c:v>
                </c:pt>
                <c:pt idx="5197">
                  <c:v>12.99</c:v>
                </c:pt>
                <c:pt idx="5198">
                  <c:v>12.97</c:v>
                </c:pt>
                <c:pt idx="5199">
                  <c:v>12.96</c:v>
                </c:pt>
                <c:pt idx="5200">
                  <c:v>12.98</c:v>
                </c:pt>
                <c:pt idx="5201">
                  <c:v>12.94</c:v>
                </c:pt>
                <c:pt idx="5202">
                  <c:v>12.91</c:v>
                </c:pt>
                <c:pt idx="5203">
                  <c:v>12.86</c:v>
                </c:pt>
                <c:pt idx="5204">
                  <c:v>12.84</c:v>
                </c:pt>
                <c:pt idx="5205">
                  <c:v>12.81</c:v>
                </c:pt>
                <c:pt idx="5206">
                  <c:v>12.78</c:v>
                </c:pt>
                <c:pt idx="5207">
                  <c:v>12.76</c:v>
                </c:pt>
                <c:pt idx="5208">
                  <c:v>12.78</c:v>
                </c:pt>
                <c:pt idx="5209">
                  <c:v>12.77</c:v>
                </c:pt>
                <c:pt idx="5210">
                  <c:v>12.79</c:v>
                </c:pt>
                <c:pt idx="5211">
                  <c:v>12.77</c:v>
                </c:pt>
                <c:pt idx="5212">
                  <c:v>12.76</c:v>
                </c:pt>
                <c:pt idx="5213">
                  <c:v>12.74</c:v>
                </c:pt>
                <c:pt idx="5214">
                  <c:v>12.71</c:v>
                </c:pt>
                <c:pt idx="5215">
                  <c:v>12.67</c:v>
                </c:pt>
                <c:pt idx="5216">
                  <c:v>12.66</c:v>
                </c:pt>
                <c:pt idx="5217">
                  <c:v>12.66</c:v>
                </c:pt>
                <c:pt idx="5218">
                  <c:v>12.63</c:v>
                </c:pt>
                <c:pt idx="5219">
                  <c:v>12.62</c:v>
                </c:pt>
                <c:pt idx="5220">
                  <c:v>12.6</c:v>
                </c:pt>
                <c:pt idx="5221">
                  <c:v>12.58</c:v>
                </c:pt>
                <c:pt idx="5222">
                  <c:v>12.57</c:v>
                </c:pt>
                <c:pt idx="5223">
                  <c:v>12.61</c:v>
                </c:pt>
                <c:pt idx="5224">
                  <c:v>12.6</c:v>
                </c:pt>
                <c:pt idx="5225">
                  <c:v>12.61</c:v>
                </c:pt>
                <c:pt idx="5226">
                  <c:v>12.6</c:v>
                </c:pt>
                <c:pt idx="5227">
                  <c:v>12.57</c:v>
                </c:pt>
                <c:pt idx="5228">
                  <c:v>12.58</c:v>
                </c:pt>
                <c:pt idx="5229">
                  <c:v>12.6</c:v>
                </c:pt>
                <c:pt idx="5230">
                  <c:v>12.67</c:v>
                </c:pt>
                <c:pt idx="5231">
                  <c:v>12.74</c:v>
                </c:pt>
                <c:pt idx="5232">
                  <c:v>12.9</c:v>
                </c:pt>
                <c:pt idx="5233">
                  <c:v>12.95</c:v>
                </c:pt>
                <c:pt idx="5234">
                  <c:v>13.02</c:v>
                </c:pt>
                <c:pt idx="5235">
                  <c:v>12.99</c:v>
                </c:pt>
                <c:pt idx="5236">
                  <c:v>12.92</c:v>
                </c:pt>
                <c:pt idx="5237">
                  <c:v>12.87</c:v>
                </c:pt>
                <c:pt idx="5238">
                  <c:v>12.83</c:v>
                </c:pt>
                <c:pt idx="5239">
                  <c:v>12.82</c:v>
                </c:pt>
                <c:pt idx="5240">
                  <c:v>12.83</c:v>
                </c:pt>
                <c:pt idx="5241">
                  <c:v>12.88</c:v>
                </c:pt>
                <c:pt idx="5242">
                  <c:v>12.87</c:v>
                </c:pt>
                <c:pt idx="5243">
                  <c:v>12.88</c:v>
                </c:pt>
                <c:pt idx="5244">
                  <c:v>12.86</c:v>
                </c:pt>
                <c:pt idx="5245">
                  <c:v>12.84</c:v>
                </c:pt>
                <c:pt idx="5246">
                  <c:v>12.78</c:v>
                </c:pt>
                <c:pt idx="5247">
                  <c:v>12.72</c:v>
                </c:pt>
                <c:pt idx="5248">
                  <c:v>12.68</c:v>
                </c:pt>
                <c:pt idx="5249">
                  <c:v>12.72</c:v>
                </c:pt>
                <c:pt idx="5250">
                  <c:v>12.76</c:v>
                </c:pt>
                <c:pt idx="5251">
                  <c:v>12.83</c:v>
                </c:pt>
                <c:pt idx="5252">
                  <c:v>12.84</c:v>
                </c:pt>
                <c:pt idx="5253">
                  <c:v>12.86</c:v>
                </c:pt>
                <c:pt idx="5254">
                  <c:v>12.92</c:v>
                </c:pt>
                <c:pt idx="5255">
                  <c:v>12.9</c:v>
                </c:pt>
                <c:pt idx="5256">
                  <c:v>12.87</c:v>
                </c:pt>
                <c:pt idx="5257">
                  <c:v>12.84</c:v>
                </c:pt>
                <c:pt idx="5258">
                  <c:v>12.82</c:v>
                </c:pt>
                <c:pt idx="5259">
                  <c:v>12.82</c:v>
                </c:pt>
                <c:pt idx="5260">
                  <c:v>12.8</c:v>
                </c:pt>
                <c:pt idx="5261">
                  <c:v>12.84</c:v>
                </c:pt>
                <c:pt idx="5262">
                  <c:v>12.83</c:v>
                </c:pt>
                <c:pt idx="5263">
                  <c:v>12.8</c:v>
                </c:pt>
                <c:pt idx="5264">
                  <c:v>12.77</c:v>
                </c:pt>
                <c:pt idx="5265">
                  <c:v>12.75</c:v>
                </c:pt>
                <c:pt idx="5266">
                  <c:v>12.74</c:v>
                </c:pt>
                <c:pt idx="5267">
                  <c:v>12.74</c:v>
                </c:pt>
                <c:pt idx="5268">
                  <c:v>12.72</c:v>
                </c:pt>
                <c:pt idx="5269">
                  <c:v>12.72</c:v>
                </c:pt>
                <c:pt idx="5270">
                  <c:v>12.7</c:v>
                </c:pt>
                <c:pt idx="5271">
                  <c:v>12.68</c:v>
                </c:pt>
                <c:pt idx="5272">
                  <c:v>12.68</c:v>
                </c:pt>
                <c:pt idx="5273">
                  <c:v>12.74</c:v>
                </c:pt>
                <c:pt idx="5274">
                  <c:v>12.78</c:v>
                </c:pt>
                <c:pt idx="5275">
                  <c:v>12.77</c:v>
                </c:pt>
                <c:pt idx="5276">
                  <c:v>12.79</c:v>
                </c:pt>
                <c:pt idx="5277">
                  <c:v>12.76</c:v>
                </c:pt>
                <c:pt idx="5278">
                  <c:v>12.75</c:v>
                </c:pt>
                <c:pt idx="5279">
                  <c:v>12.8</c:v>
                </c:pt>
                <c:pt idx="5280">
                  <c:v>12.8</c:v>
                </c:pt>
                <c:pt idx="5281">
                  <c:v>12.78</c:v>
                </c:pt>
                <c:pt idx="5282">
                  <c:v>12.81</c:v>
                </c:pt>
                <c:pt idx="5283">
                  <c:v>12.82</c:v>
                </c:pt>
                <c:pt idx="5284">
                  <c:v>12.82</c:v>
                </c:pt>
                <c:pt idx="5285">
                  <c:v>12.83</c:v>
                </c:pt>
                <c:pt idx="5286">
                  <c:v>12.81</c:v>
                </c:pt>
                <c:pt idx="5287">
                  <c:v>12.8</c:v>
                </c:pt>
                <c:pt idx="5288">
                  <c:v>12.84</c:v>
                </c:pt>
                <c:pt idx="5289">
                  <c:v>12.9</c:v>
                </c:pt>
                <c:pt idx="5290">
                  <c:v>12.89</c:v>
                </c:pt>
                <c:pt idx="5291">
                  <c:v>12.88</c:v>
                </c:pt>
                <c:pt idx="5292">
                  <c:v>12.83</c:v>
                </c:pt>
                <c:pt idx="5293">
                  <c:v>12.77</c:v>
                </c:pt>
                <c:pt idx="5294">
                  <c:v>12.84</c:v>
                </c:pt>
                <c:pt idx="5295">
                  <c:v>12.83</c:v>
                </c:pt>
                <c:pt idx="5296">
                  <c:v>12.88</c:v>
                </c:pt>
                <c:pt idx="5297">
                  <c:v>12.9</c:v>
                </c:pt>
                <c:pt idx="5298">
                  <c:v>12.91</c:v>
                </c:pt>
                <c:pt idx="5299">
                  <c:v>12.9</c:v>
                </c:pt>
                <c:pt idx="5300">
                  <c:v>12.89</c:v>
                </c:pt>
                <c:pt idx="5301">
                  <c:v>12.82</c:v>
                </c:pt>
                <c:pt idx="5302">
                  <c:v>12.8</c:v>
                </c:pt>
                <c:pt idx="5303">
                  <c:v>12.84</c:v>
                </c:pt>
                <c:pt idx="5304">
                  <c:v>12.8</c:v>
                </c:pt>
                <c:pt idx="5305">
                  <c:v>12.74</c:v>
                </c:pt>
                <c:pt idx="5306">
                  <c:v>12.71</c:v>
                </c:pt>
                <c:pt idx="5307">
                  <c:v>12.7</c:v>
                </c:pt>
                <c:pt idx="5308">
                  <c:v>12.74</c:v>
                </c:pt>
                <c:pt idx="5309">
                  <c:v>12.86</c:v>
                </c:pt>
                <c:pt idx="5310">
                  <c:v>12.97</c:v>
                </c:pt>
                <c:pt idx="5311">
                  <c:v>13</c:v>
                </c:pt>
                <c:pt idx="5312">
                  <c:v>13</c:v>
                </c:pt>
                <c:pt idx="5313">
                  <c:v>12.98</c:v>
                </c:pt>
                <c:pt idx="5314">
                  <c:v>12.99</c:v>
                </c:pt>
                <c:pt idx="5315">
                  <c:v>13</c:v>
                </c:pt>
                <c:pt idx="5316">
                  <c:v>12.97</c:v>
                </c:pt>
                <c:pt idx="5317">
                  <c:v>12.96</c:v>
                </c:pt>
                <c:pt idx="5318">
                  <c:v>12.96</c:v>
                </c:pt>
                <c:pt idx="5319">
                  <c:v>12.96</c:v>
                </c:pt>
                <c:pt idx="5320">
                  <c:v>12.96</c:v>
                </c:pt>
                <c:pt idx="5321">
                  <c:v>12.92</c:v>
                </c:pt>
                <c:pt idx="5322">
                  <c:v>12.9</c:v>
                </c:pt>
                <c:pt idx="5323">
                  <c:v>12.86</c:v>
                </c:pt>
                <c:pt idx="5324">
                  <c:v>12.86</c:v>
                </c:pt>
                <c:pt idx="5325">
                  <c:v>12.86</c:v>
                </c:pt>
                <c:pt idx="5326">
                  <c:v>12.84</c:v>
                </c:pt>
                <c:pt idx="5327">
                  <c:v>12.82</c:v>
                </c:pt>
                <c:pt idx="5328">
                  <c:v>12.78</c:v>
                </c:pt>
                <c:pt idx="5329">
                  <c:v>12.74</c:v>
                </c:pt>
                <c:pt idx="5330">
                  <c:v>12.71</c:v>
                </c:pt>
                <c:pt idx="5331">
                  <c:v>12.67</c:v>
                </c:pt>
                <c:pt idx="5332">
                  <c:v>12.65</c:v>
                </c:pt>
                <c:pt idx="5333">
                  <c:v>12.64</c:v>
                </c:pt>
                <c:pt idx="5334">
                  <c:v>12.61</c:v>
                </c:pt>
                <c:pt idx="5335">
                  <c:v>12.62</c:v>
                </c:pt>
                <c:pt idx="5336">
                  <c:v>12.62</c:v>
                </c:pt>
                <c:pt idx="5337">
                  <c:v>12.61</c:v>
                </c:pt>
                <c:pt idx="5338">
                  <c:v>12.62</c:v>
                </c:pt>
                <c:pt idx="5339">
                  <c:v>12.64</c:v>
                </c:pt>
                <c:pt idx="5340">
                  <c:v>12.63</c:v>
                </c:pt>
                <c:pt idx="5341">
                  <c:v>12.68</c:v>
                </c:pt>
                <c:pt idx="5342">
                  <c:v>12.7</c:v>
                </c:pt>
                <c:pt idx="5343">
                  <c:v>12.7</c:v>
                </c:pt>
                <c:pt idx="5344">
                  <c:v>12.71</c:v>
                </c:pt>
                <c:pt idx="5345">
                  <c:v>12.7</c:v>
                </c:pt>
                <c:pt idx="5346">
                  <c:v>12.68</c:v>
                </c:pt>
                <c:pt idx="5347">
                  <c:v>12.67</c:v>
                </c:pt>
                <c:pt idx="5348">
                  <c:v>12.67</c:v>
                </c:pt>
                <c:pt idx="5349">
                  <c:v>12.66</c:v>
                </c:pt>
                <c:pt idx="5350">
                  <c:v>12.65</c:v>
                </c:pt>
                <c:pt idx="5351">
                  <c:v>12.6</c:v>
                </c:pt>
                <c:pt idx="5352">
                  <c:v>12.58</c:v>
                </c:pt>
                <c:pt idx="5353">
                  <c:v>12.6</c:v>
                </c:pt>
                <c:pt idx="5354">
                  <c:v>12.59</c:v>
                </c:pt>
                <c:pt idx="5355">
                  <c:v>12.55</c:v>
                </c:pt>
                <c:pt idx="5356">
                  <c:v>12.56</c:v>
                </c:pt>
                <c:pt idx="5357">
                  <c:v>12.62</c:v>
                </c:pt>
                <c:pt idx="5358">
                  <c:v>12.7</c:v>
                </c:pt>
                <c:pt idx="5359">
                  <c:v>12.69</c:v>
                </c:pt>
                <c:pt idx="5360">
                  <c:v>12.71</c:v>
                </c:pt>
                <c:pt idx="5361">
                  <c:v>12.66</c:v>
                </c:pt>
                <c:pt idx="5362">
                  <c:v>12.66</c:v>
                </c:pt>
                <c:pt idx="5363">
                  <c:v>12.67</c:v>
                </c:pt>
                <c:pt idx="5364">
                  <c:v>12.71</c:v>
                </c:pt>
                <c:pt idx="5365">
                  <c:v>12.76</c:v>
                </c:pt>
                <c:pt idx="5366">
                  <c:v>12.84</c:v>
                </c:pt>
                <c:pt idx="5367">
                  <c:v>12.84</c:v>
                </c:pt>
                <c:pt idx="5368">
                  <c:v>12.81</c:v>
                </c:pt>
                <c:pt idx="5369">
                  <c:v>12.79</c:v>
                </c:pt>
                <c:pt idx="5370">
                  <c:v>12.76</c:v>
                </c:pt>
                <c:pt idx="5371">
                  <c:v>12.79</c:v>
                </c:pt>
                <c:pt idx="5372">
                  <c:v>12.84</c:v>
                </c:pt>
                <c:pt idx="5373">
                  <c:v>12.82</c:v>
                </c:pt>
                <c:pt idx="5374">
                  <c:v>12.88</c:v>
                </c:pt>
                <c:pt idx="5375">
                  <c:v>12.9</c:v>
                </c:pt>
                <c:pt idx="5376">
                  <c:v>12.93</c:v>
                </c:pt>
                <c:pt idx="5377">
                  <c:v>12.92</c:v>
                </c:pt>
                <c:pt idx="5378">
                  <c:v>12.92</c:v>
                </c:pt>
                <c:pt idx="5379">
                  <c:v>12.9</c:v>
                </c:pt>
                <c:pt idx="5380">
                  <c:v>12.92</c:v>
                </c:pt>
                <c:pt idx="5381">
                  <c:v>12.92</c:v>
                </c:pt>
                <c:pt idx="5382">
                  <c:v>12.92</c:v>
                </c:pt>
                <c:pt idx="5383">
                  <c:v>12.92</c:v>
                </c:pt>
                <c:pt idx="5384">
                  <c:v>12.89</c:v>
                </c:pt>
                <c:pt idx="5385">
                  <c:v>12.87</c:v>
                </c:pt>
                <c:pt idx="5386">
                  <c:v>12.84</c:v>
                </c:pt>
                <c:pt idx="5387">
                  <c:v>12.86</c:v>
                </c:pt>
                <c:pt idx="5388">
                  <c:v>12.85</c:v>
                </c:pt>
                <c:pt idx="5389">
                  <c:v>12.85</c:v>
                </c:pt>
                <c:pt idx="5390">
                  <c:v>12.84</c:v>
                </c:pt>
                <c:pt idx="5391">
                  <c:v>12.82</c:v>
                </c:pt>
                <c:pt idx="5392">
                  <c:v>12.8</c:v>
                </c:pt>
                <c:pt idx="5393">
                  <c:v>12.76</c:v>
                </c:pt>
                <c:pt idx="5394">
                  <c:v>12.74</c:v>
                </c:pt>
                <c:pt idx="5395">
                  <c:v>12.72</c:v>
                </c:pt>
                <c:pt idx="5396">
                  <c:v>12.71</c:v>
                </c:pt>
                <c:pt idx="5397">
                  <c:v>12.7</c:v>
                </c:pt>
                <c:pt idx="5398">
                  <c:v>12.7</c:v>
                </c:pt>
                <c:pt idx="5399">
                  <c:v>12.7</c:v>
                </c:pt>
                <c:pt idx="5400">
                  <c:v>12.69</c:v>
                </c:pt>
                <c:pt idx="5401">
                  <c:v>12.69</c:v>
                </c:pt>
                <c:pt idx="5402">
                  <c:v>12.68</c:v>
                </c:pt>
                <c:pt idx="5403">
                  <c:v>12.68</c:v>
                </c:pt>
                <c:pt idx="5404">
                  <c:v>12.67</c:v>
                </c:pt>
                <c:pt idx="5405">
                  <c:v>12.66</c:v>
                </c:pt>
                <c:pt idx="5406">
                  <c:v>12.61</c:v>
                </c:pt>
                <c:pt idx="5407">
                  <c:v>12.59</c:v>
                </c:pt>
                <c:pt idx="5408">
                  <c:v>12.6</c:v>
                </c:pt>
                <c:pt idx="5409">
                  <c:v>12.59</c:v>
                </c:pt>
                <c:pt idx="5410">
                  <c:v>12.61</c:v>
                </c:pt>
                <c:pt idx="5411">
                  <c:v>12.64</c:v>
                </c:pt>
                <c:pt idx="5412">
                  <c:v>12.62</c:v>
                </c:pt>
                <c:pt idx="5413">
                  <c:v>12.62</c:v>
                </c:pt>
                <c:pt idx="5414">
                  <c:v>12.61</c:v>
                </c:pt>
                <c:pt idx="5415">
                  <c:v>12.58</c:v>
                </c:pt>
                <c:pt idx="5416">
                  <c:v>12.55</c:v>
                </c:pt>
                <c:pt idx="5417">
                  <c:v>12.54</c:v>
                </c:pt>
                <c:pt idx="5418">
                  <c:v>12.51</c:v>
                </c:pt>
                <c:pt idx="5419">
                  <c:v>12.5</c:v>
                </c:pt>
                <c:pt idx="5420">
                  <c:v>12.5</c:v>
                </c:pt>
                <c:pt idx="5421">
                  <c:v>12.51</c:v>
                </c:pt>
                <c:pt idx="5422">
                  <c:v>12.52</c:v>
                </c:pt>
                <c:pt idx="5423">
                  <c:v>12.57</c:v>
                </c:pt>
                <c:pt idx="5424">
                  <c:v>12.59</c:v>
                </c:pt>
                <c:pt idx="5425">
                  <c:v>12.67</c:v>
                </c:pt>
                <c:pt idx="5426">
                  <c:v>12.73</c:v>
                </c:pt>
                <c:pt idx="5427">
                  <c:v>12.74</c:v>
                </c:pt>
                <c:pt idx="5428">
                  <c:v>12.74</c:v>
                </c:pt>
                <c:pt idx="5429">
                  <c:v>12.73</c:v>
                </c:pt>
                <c:pt idx="5430">
                  <c:v>12.73</c:v>
                </c:pt>
                <c:pt idx="5431">
                  <c:v>12.76</c:v>
                </c:pt>
                <c:pt idx="5432">
                  <c:v>12.76</c:v>
                </c:pt>
                <c:pt idx="5433">
                  <c:v>12.75</c:v>
                </c:pt>
                <c:pt idx="5434">
                  <c:v>12.72</c:v>
                </c:pt>
                <c:pt idx="5435">
                  <c:v>12.71</c:v>
                </c:pt>
                <c:pt idx="5436">
                  <c:v>12.7</c:v>
                </c:pt>
                <c:pt idx="5437">
                  <c:v>12.73</c:v>
                </c:pt>
                <c:pt idx="5438">
                  <c:v>12.74</c:v>
                </c:pt>
                <c:pt idx="5439">
                  <c:v>12.7</c:v>
                </c:pt>
                <c:pt idx="5440">
                  <c:v>12.68</c:v>
                </c:pt>
                <c:pt idx="5441">
                  <c:v>12.64</c:v>
                </c:pt>
                <c:pt idx="5442">
                  <c:v>12.67</c:v>
                </c:pt>
                <c:pt idx="5443">
                  <c:v>12.68</c:v>
                </c:pt>
                <c:pt idx="5444">
                  <c:v>12.64</c:v>
                </c:pt>
                <c:pt idx="5445">
                  <c:v>12.66</c:v>
                </c:pt>
                <c:pt idx="5446">
                  <c:v>12.67</c:v>
                </c:pt>
                <c:pt idx="5447">
                  <c:v>12.67</c:v>
                </c:pt>
                <c:pt idx="5448">
                  <c:v>12.63</c:v>
                </c:pt>
                <c:pt idx="5449">
                  <c:v>12.65</c:v>
                </c:pt>
                <c:pt idx="5450">
                  <c:v>12.63</c:v>
                </c:pt>
                <c:pt idx="5451">
                  <c:v>12.6</c:v>
                </c:pt>
                <c:pt idx="5452">
                  <c:v>12.56</c:v>
                </c:pt>
                <c:pt idx="5453">
                  <c:v>12.48</c:v>
                </c:pt>
                <c:pt idx="5454">
                  <c:v>12.46</c:v>
                </c:pt>
                <c:pt idx="5455">
                  <c:v>12.4</c:v>
                </c:pt>
                <c:pt idx="5456">
                  <c:v>12.36</c:v>
                </c:pt>
                <c:pt idx="5457">
                  <c:v>12.35</c:v>
                </c:pt>
                <c:pt idx="5458">
                  <c:v>12.36</c:v>
                </c:pt>
                <c:pt idx="5459">
                  <c:v>12.4</c:v>
                </c:pt>
                <c:pt idx="5460">
                  <c:v>12.46</c:v>
                </c:pt>
                <c:pt idx="5461">
                  <c:v>12.47</c:v>
                </c:pt>
                <c:pt idx="5462">
                  <c:v>12.46</c:v>
                </c:pt>
                <c:pt idx="5463">
                  <c:v>12.38</c:v>
                </c:pt>
                <c:pt idx="5464">
                  <c:v>12.36</c:v>
                </c:pt>
                <c:pt idx="5465">
                  <c:v>12.36</c:v>
                </c:pt>
                <c:pt idx="5466">
                  <c:v>12.38</c:v>
                </c:pt>
                <c:pt idx="5467">
                  <c:v>12.37</c:v>
                </c:pt>
                <c:pt idx="5468">
                  <c:v>12.35</c:v>
                </c:pt>
                <c:pt idx="5469">
                  <c:v>12.32</c:v>
                </c:pt>
                <c:pt idx="5470">
                  <c:v>12.29</c:v>
                </c:pt>
                <c:pt idx="5471">
                  <c:v>12.26</c:v>
                </c:pt>
                <c:pt idx="5472">
                  <c:v>12.24</c:v>
                </c:pt>
                <c:pt idx="5473">
                  <c:v>12.2</c:v>
                </c:pt>
                <c:pt idx="5474">
                  <c:v>12.16</c:v>
                </c:pt>
                <c:pt idx="5475">
                  <c:v>12.13</c:v>
                </c:pt>
                <c:pt idx="5476">
                  <c:v>12.08</c:v>
                </c:pt>
                <c:pt idx="5477">
                  <c:v>12.1</c:v>
                </c:pt>
                <c:pt idx="5478">
                  <c:v>12.11</c:v>
                </c:pt>
                <c:pt idx="5479">
                  <c:v>12.18</c:v>
                </c:pt>
                <c:pt idx="5480">
                  <c:v>12.24</c:v>
                </c:pt>
                <c:pt idx="5481">
                  <c:v>12.3</c:v>
                </c:pt>
                <c:pt idx="5482">
                  <c:v>12.32</c:v>
                </c:pt>
                <c:pt idx="5483">
                  <c:v>12.34</c:v>
                </c:pt>
                <c:pt idx="5484">
                  <c:v>12.36</c:v>
                </c:pt>
                <c:pt idx="5485">
                  <c:v>12.38</c:v>
                </c:pt>
                <c:pt idx="5486">
                  <c:v>12.38</c:v>
                </c:pt>
                <c:pt idx="5487">
                  <c:v>12.36</c:v>
                </c:pt>
                <c:pt idx="5488">
                  <c:v>12.36</c:v>
                </c:pt>
                <c:pt idx="5489">
                  <c:v>12.35</c:v>
                </c:pt>
                <c:pt idx="5490">
                  <c:v>12.35</c:v>
                </c:pt>
                <c:pt idx="5491">
                  <c:v>12.36</c:v>
                </c:pt>
                <c:pt idx="5492">
                  <c:v>12.38</c:v>
                </c:pt>
                <c:pt idx="5493">
                  <c:v>12.37</c:v>
                </c:pt>
                <c:pt idx="5494">
                  <c:v>12.38</c:v>
                </c:pt>
                <c:pt idx="5495">
                  <c:v>12.4</c:v>
                </c:pt>
                <c:pt idx="5496">
                  <c:v>12.4</c:v>
                </c:pt>
                <c:pt idx="5497">
                  <c:v>12.37</c:v>
                </c:pt>
                <c:pt idx="5498">
                  <c:v>12.38</c:v>
                </c:pt>
                <c:pt idx="5499">
                  <c:v>12.36</c:v>
                </c:pt>
                <c:pt idx="5500">
                  <c:v>12.34</c:v>
                </c:pt>
                <c:pt idx="5501">
                  <c:v>12.34</c:v>
                </c:pt>
                <c:pt idx="5502">
                  <c:v>12.34</c:v>
                </c:pt>
                <c:pt idx="5503">
                  <c:v>12.36</c:v>
                </c:pt>
                <c:pt idx="5504">
                  <c:v>12.37</c:v>
                </c:pt>
                <c:pt idx="5505">
                  <c:v>12.34</c:v>
                </c:pt>
                <c:pt idx="5506">
                  <c:v>12.3</c:v>
                </c:pt>
                <c:pt idx="5507">
                  <c:v>12.29</c:v>
                </c:pt>
                <c:pt idx="5508">
                  <c:v>12.27</c:v>
                </c:pt>
                <c:pt idx="5509">
                  <c:v>12.22</c:v>
                </c:pt>
                <c:pt idx="5510">
                  <c:v>12.2</c:v>
                </c:pt>
                <c:pt idx="5511">
                  <c:v>12.19</c:v>
                </c:pt>
                <c:pt idx="5512">
                  <c:v>12.16</c:v>
                </c:pt>
                <c:pt idx="5513">
                  <c:v>12.13</c:v>
                </c:pt>
                <c:pt idx="5514">
                  <c:v>12.17</c:v>
                </c:pt>
                <c:pt idx="5515">
                  <c:v>12.15</c:v>
                </c:pt>
                <c:pt idx="5516">
                  <c:v>12.16</c:v>
                </c:pt>
                <c:pt idx="5517">
                  <c:v>12.16</c:v>
                </c:pt>
                <c:pt idx="5518">
                  <c:v>12.16</c:v>
                </c:pt>
                <c:pt idx="5519">
                  <c:v>12.12</c:v>
                </c:pt>
                <c:pt idx="5520">
                  <c:v>12.09</c:v>
                </c:pt>
                <c:pt idx="5521">
                  <c:v>12.07</c:v>
                </c:pt>
                <c:pt idx="5522">
                  <c:v>12.04</c:v>
                </c:pt>
                <c:pt idx="5523">
                  <c:v>12.03</c:v>
                </c:pt>
                <c:pt idx="5524">
                  <c:v>12.02</c:v>
                </c:pt>
                <c:pt idx="5525">
                  <c:v>12</c:v>
                </c:pt>
                <c:pt idx="5526">
                  <c:v>11.98</c:v>
                </c:pt>
                <c:pt idx="5527">
                  <c:v>11.95</c:v>
                </c:pt>
                <c:pt idx="5528">
                  <c:v>11.92</c:v>
                </c:pt>
                <c:pt idx="5529">
                  <c:v>11.9</c:v>
                </c:pt>
                <c:pt idx="5530">
                  <c:v>11.86</c:v>
                </c:pt>
                <c:pt idx="5531">
                  <c:v>11.92</c:v>
                </c:pt>
                <c:pt idx="5532">
                  <c:v>12.02</c:v>
                </c:pt>
                <c:pt idx="5533">
                  <c:v>12.05</c:v>
                </c:pt>
                <c:pt idx="5534">
                  <c:v>12.14</c:v>
                </c:pt>
                <c:pt idx="5535">
                  <c:v>12.2</c:v>
                </c:pt>
                <c:pt idx="5536">
                  <c:v>12.2</c:v>
                </c:pt>
                <c:pt idx="5537">
                  <c:v>12.2</c:v>
                </c:pt>
                <c:pt idx="5538">
                  <c:v>12.18</c:v>
                </c:pt>
                <c:pt idx="5539">
                  <c:v>12.18</c:v>
                </c:pt>
                <c:pt idx="5540">
                  <c:v>12.14</c:v>
                </c:pt>
                <c:pt idx="5541">
                  <c:v>12.15</c:v>
                </c:pt>
                <c:pt idx="5542">
                  <c:v>12.14</c:v>
                </c:pt>
                <c:pt idx="5543">
                  <c:v>12.14</c:v>
                </c:pt>
                <c:pt idx="5544">
                  <c:v>12.14</c:v>
                </c:pt>
                <c:pt idx="5545">
                  <c:v>12.13</c:v>
                </c:pt>
                <c:pt idx="5546">
                  <c:v>12.16</c:v>
                </c:pt>
                <c:pt idx="5547">
                  <c:v>12.11</c:v>
                </c:pt>
                <c:pt idx="5548">
                  <c:v>12.08</c:v>
                </c:pt>
                <c:pt idx="5549">
                  <c:v>12.08</c:v>
                </c:pt>
                <c:pt idx="5550">
                  <c:v>12.06</c:v>
                </c:pt>
                <c:pt idx="5551">
                  <c:v>12.03</c:v>
                </c:pt>
                <c:pt idx="5552">
                  <c:v>12.02</c:v>
                </c:pt>
                <c:pt idx="5553">
                  <c:v>11.96</c:v>
                </c:pt>
                <c:pt idx="5554">
                  <c:v>11.88</c:v>
                </c:pt>
                <c:pt idx="5555">
                  <c:v>11.84</c:v>
                </c:pt>
                <c:pt idx="5556">
                  <c:v>11.81</c:v>
                </c:pt>
                <c:pt idx="5557">
                  <c:v>11.82</c:v>
                </c:pt>
                <c:pt idx="5558">
                  <c:v>11.8</c:v>
                </c:pt>
                <c:pt idx="5559">
                  <c:v>11.8</c:v>
                </c:pt>
                <c:pt idx="5560">
                  <c:v>11.8</c:v>
                </c:pt>
                <c:pt idx="5561">
                  <c:v>11.76</c:v>
                </c:pt>
                <c:pt idx="5562">
                  <c:v>11.73</c:v>
                </c:pt>
                <c:pt idx="5563">
                  <c:v>11.74</c:v>
                </c:pt>
                <c:pt idx="5564">
                  <c:v>11.76</c:v>
                </c:pt>
                <c:pt idx="5565">
                  <c:v>11.78</c:v>
                </c:pt>
                <c:pt idx="5566">
                  <c:v>11.81</c:v>
                </c:pt>
                <c:pt idx="5567">
                  <c:v>11.79</c:v>
                </c:pt>
                <c:pt idx="5568">
                  <c:v>11.74</c:v>
                </c:pt>
                <c:pt idx="5569">
                  <c:v>11.71</c:v>
                </c:pt>
                <c:pt idx="5570">
                  <c:v>11.7</c:v>
                </c:pt>
                <c:pt idx="5571">
                  <c:v>11.68</c:v>
                </c:pt>
                <c:pt idx="5572">
                  <c:v>11.69</c:v>
                </c:pt>
                <c:pt idx="5573">
                  <c:v>11.72</c:v>
                </c:pt>
                <c:pt idx="5574">
                  <c:v>11.74</c:v>
                </c:pt>
                <c:pt idx="5575">
                  <c:v>11.68</c:v>
                </c:pt>
                <c:pt idx="5576">
                  <c:v>11.66</c:v>
                </c:pt>
                <c:pt idx="5577">
                  <c:v>11.63</c:v>
                </c:pt>
                <c:pt idx="5578">
                  <c:v>11.6</c:v>
                </c:pt>
                <c:pt idx="5579">
                  <c:v>11.6</c:v>
                </c:pt>
                <c:pt idx="5580">
                  <c:v>11.6</c:v>
                </c:pt>
                <c:pt idx="5581">
                  <c:v>11.59</c:v>
                </c:pt>
                <c:pt idx="5582">
                  <c:v>11.56</c:v>
                </c:pt>
                <c:pt idx="5583">
                  <c:v>11.55</c:v>
                </c:pt>
                <c:pt idx="5584">
                  <c:v>11.55</c:v>
                </c:pt>
                <c:pt idx="5585">
                  <c:v>11.56</c:v>
                </c:pt>
                <c:pt idx="5586">
                  <c:v>11.55</c:v>
                </c:pt>
                <c:pt idx="5587">
                  <c:v>11.57</c:v>
                </c:pt>
                <c:pt idx="5588">
                  <c:v>11.55</c:v>
                </c:pt>
                <c:pt idx="5589">
                  <c:v>11.53</c:v>
                </c:pt>
                <c:pt idx="5590">
                  <c:v>11.51</c:v>
                </c:pt>
                <c:pt idx="5591">
                  <c:v>11.52</c:v>
                </c:pt>
                <c:pt idx="5592">
                  <c:v>11.55</c:v>
                </c:pt>
                <c:pt idx="5593">
                  <c:v>11.55</c:v>
                </c:pt>
                <c:pt idx="5594">
                  <c:v>11.57</c:v>
                </c:pt>
                <c:pt idx="5595">
                  <c:v>11.56</c:v>
                </c:pt>
                <c:pt idx="5596">
                  <c:v>11.54</c:v>
                </c:pt>
                <c:pt idx="5597">
                  <c:v>11.5</c:v>
                </c:pt>
                <c:pt idx="5598">
                  <c:v>11.48</c:v>
                </c:pt>
                <c:pt idx="5599">
                  <c:v>11.49</c:v>
                </c:pt>
                <c:pt idx="5600">
                  <c:v>11.5</c:v>
                </c:pt>
                <c:pt idx="5601">
                  <c:v>11.52</c:v>
                </c:pt>
                <c:pt idx="5602">
                  <c:v>11.48</c:v>
                </c:pt>
                <c:pt idx="5603">
                  <c:v>11.48</c:v>
                </c:pt>
                <c:pt idx="5604">
                  <c:v>11.42</c:v>
                </c:pt>
                <c:pt idx="5605">
                  <c:v>11.36</c:v>
                </c:pt>
                <c:pt idx="5606">
                  <c:v>11.32</c:v>
                </c:pt>
                <c:pt idx="5607">
                  <c:v>11.28</c:v>
                </c:pt>
                <c:pt idx="5608">
                  <c:v>11.29</c:v>
                </c:pt>
                <c:pt idx="5609">
                  <c:v>11.3</c:v>
                </c:pt>
                <c:pt idx="5610">
                  <c:v>11.3</c:v>
                </c:pt>
                <c:pt idx="5611">
                  <c:v>11.43</c:v>
                </c:pt>
                <c:pt idx="5612">
                  <c:v>11.49</c:v>
                </c:pt>
                <c:pt idx="5613">
                  <c:v>11.54</c:v>
                </c:pt>
                <c:pt idx="5614">
                  <c:v>11.62</c:v>
                </c:pt>
                <c:pt idx="5615">
                  <c:v>11.67</c:v>
                </c:pt>
                <c:pt idx="5616">
                  <c:v>11.68</c:v>
                </c:pt>
                <c:pt idx="5617">
                  <c:v>11.75</c:v>
                </c:pt>
                <c:pt idx="5618">
                  <c:v>11.8</c:v>
                </c:pt>
                <c:pt idx="5619">
                  <c:v>11.77</c:v>
                </c:pt>
                <c:pt idx="5620">
                  <c:v>11.7</c:v>
                </c:pt>
                <c:pt idx="5621">
                  <c:v>11.65</c:v>
                </c:pt>
                <c:pt idx="5622">
                  <c:v>11.61</c:v>
                </c:pt>
                <c:pt idx="5623">
                  <c:v>11.59</c:v>
                </c:pt>
                <c:pt idx="5624">
                  <c:v>11.58</c:v>
                </c:pt>
                <c:pt idx="5625">
                  <c:v>11.58</c:v>
                </c:pt>
                <c:pt idx="5626">
                  <c:v>11.56</c:v>
                </c:pt>
                <c:pt idx="5627">
                  <c:v>11.54</c:v>
                </c:pt>
                <c:pt idx="5628">
                  <c:v>11.5</c:v>
                </c:pt>
                <c:pt idx="5629">
                  <c:v>11.49</c:v>
                </c:pt>
                <c:pt idx="5630">
                  <c:v>11.47</c:v>
                </c:pt>
                <c:pt idx="5631">
                  <c:v>11.43</c:v>
                </c:pt>
                <c:pt idx="5632">
                  <c:v>11.36</c:v>
                </c:pt>
                <c:pt idx="5633">
                  <c:v>11.34</c:v>
                </c:pt>
                <c:pt idx="5634">
                  <c:v>11.3</c:v>
                </c:pt>
                <c:pt idx="5635">
                  <c:v>11.3</c:v>
                </c:pt>
                <c:pt idx="5636">
                  <c:v>11.26</c:v>
                </c:pt>
                <c:pt idx="5637">
                  <c:v>11.25</c:v>
                </c:pt>
                <c:pt idx="5638">
                  <c:v>11.2</c:v>
                </c:pt>
                <c:pt idx="5639">
                  <c:v>11.17</c:v>
                </c:pt>
                <c:pt idx="5640">
                  <c:v>11.13</c:v>
                </c:pt>
                <c:pt idx="5641">
                  <c:v>11.11</c:v>
                </c:pt>
                <c:pt idx="5642">
                  <c:v>11.09</c:v>
                </c:pt>
                <c:pt idx="5643">
                  <c:v>11.06</c:v>
                </c:pt>
                <c:pt idx="5644">
                  <c:v>11.12</c:v>
                </c:pt>
                <c:pt idx="5645">
                  <c:v>11.14</c:v>
                </c:pt>
                <c:pt idx="5646">
                  <c:v>11.16</c:v>
                </c:pt>
                <c:pt idx="5647">
                  <c:v>11.18</c:v>
                </c:pt>
                <c:pt idx="5648">
                  <c:v>11.26</c:v>
                </c:pt>
                <c:pt idx="5649">
                  <c:v>11.25</c:v>
                </c:pt>
                <c:pt idx="5650">
                  <c:v>11.26</c:v>
                </c:pt>
                <c:pt idx="5651">
                  <c:v>11.37</c:v>
                </c:pt>
                <c:pt idx="5652">
                  <c:v>11.43</c:v>
                </c:pt>
                <c:pt idx="5653">
                  <c:v>11.44</c:v>
                </c:pt>
                <c:pt idx="5654">
                  <c:v>11.45</c:v>
                </c:pt>
                <c:pt idx="5655">
                  <c:v>11.4</c:v>
                </c:pt>
                <c:pt idx="5656">
                  <c:v>11.42</c:v>
                </c:pt>
                <c:pt idx="5657">
                  <c:v>11.42</c:v>
                </c:pt>
                <c:pt idx="5658">
                  <c:v>11.38</c:v>
                </c:pt>
                <c:pt idx="5659">
                  <c:v>11.28</c:v>
                </c:pt>
                <c:pt idx="5660">
                  <c:v>11.24</c:v>
                </c:pt>
                <c:pt idx="5661">
                  <c:v>11.19</c:v>
                </c:pt>
                <c:pt idx="5662">
                  <c:v>11.16</c:v>
                </c:pt>
                <c:pt idx="5663">
                  <c:v>11.16</c:v>
                </c:pt>
                <c:pt idx="5664">
                  <c:v>11.14</c:v>
                </c:pt>
                <c:pt idx="5665">
                  <c:v>11.14</c:v>
                </c:pt>
                <c:pt idx="5666">
                  <c:v>11.12</c:v>
                </c:pt>
                <c:pt idx="5667">
                  <c:v>11.1</c:v>
                </c:pt>
                <c:pt idx="5668">
                  <c:v>11.12</c:v>
                </c:pt>
                <c:pt idx="5669">
                  <c:v>11.16</c:v>
                </c:pt>
                <c:pt idx="5670">
                  <c:v>11.18</c:v>
                </c:pt>
                <c:pt idx="5671">
                  <c:v>11.16</c:v>
                </c:pt>
                <c:pt idx="5672">
                  <c:v>11.11</c:v>
                </c:pt>
                <c:pt idx="5673">
                  <c:v>11.06</c:v>
                </c:pt>
                <c:pt idx="5674">
                  <c:v>11.02</c:v>
                </c:pt>
                <c:pt idx="5675">
                  <c:v>10.96</c:v>
                </c:pt>
                <c:pt idx="5676">
                  <c:v>10.93</c:v>
                </c:pt>
                <c:pt idx="5677">
                  <c:v>10.91</c:v>
                </c:pt>
                <c:pt idx="5678">
                  <c:v>10.89</c:v>
                </c:pt>
                <c:pt idx="5679">
                  <c:v>10.87</c:v>
                </c:pt>
                <c:pt idx="5680">
                  <c:v>10.84</c:v>
                </c:pt>
                <c:pt idx="5681">
                  <c:v>10.82</c:v>
                </c:pt>
                <c:pt idx="5682">
                  <c:v>10.81</c:v>
                </c:pt>
                <c:pt idx="5683">
                  <c:v>10.79</c:v>
                </c:pt>
                <c:pt idx="5684">
                  <c:v>10.78</c:v>
                </c:pt>
                <c:pt idx="5685">
                  <c:v>10.76</c:v>
                </c:pt>
                <c:pt idx="5686">
                  <c:v>10.74</c:v>
                </c:pt>
                <c:pt idx="5687">
                  <c:v>10.71</c:v>
                </c:pt>
                <c:pt idx="5688">
                  <c:v>10.7</c:v>
                </c:pt>
                <c:pt idx="5689">
                  <c:v>10.7</c:v>
                </c:pt>
                <c:pt idx="5690">
                  <c:v>10.69</c:v>
                </c:pt>
                <c:pt idx="5691">
                  <c:v>10.68</c:v>
                </c:pt>
                <c:pt idx="5692">
                  <c:v>10.66</c:v>
                </c:pt>
                <c:pt idx="5693">
                  <c:v>10.65</c:v>
                </c:pt>
                <c:pt idx="5694">
                  <c:v>10.66</c:v>
                </c:pt>
                <c:pt idx="5695">
                  <c:v>10.68</c:v>
                </c:pt>
                <c:pt idx="5696">
                  <c:v>10.7</c:v>
                </c:pt>
                <c:pt idx="5697">
                  <c:v>10.8</c:v>
                </c:pt>
                <c:pt idx="5698">
                  <c:v>10.91</c:v>
                </c:pt>
                <c:pt idx="5699">
                  <c:v>10.97</c:v>
                </c:pt>
                <c:pt idx="5700">
                  <c:v>11.05</c:v>
                </c:pt>
                <c:pt idx="5701">
                  <c:v>11.04</c:v>
                </c:pt>
                <c:pt idx="5702">
                  <c:v>11</c:v>
                </c:pt>
                <c:pt idx="5703">
                  <c:v>11.02</c:v>
                </c:pt>
                <c:pt idx="5704">
                  <c:v>11.13</c:v>
                </c:pt>
                <c:pt idx="5705">
                  <c:v>11.19</c:v>
                </c:pt>
                <c:pt idx="5706">
                  <c:v>11.26</c:v>
                </c:pt>
                <c:pt idx="5707">
                  <c:v>11.27</c:v>
                </c:pt>
                <c:pt idx="5708">
                  <c:v>11.3</c:v>
                </c:pt>
                <c:pt idx="5709">
                  <c:v>11.35</c:v>
                </c:pt>
                <c:pt idx="5710">
                  <c:v>11.41</c:v>
                </c:pt>
                <c:pt idx="5711">
                  <c:v>11.5</c:v>
                </c:pt>
                <c:pt idx="5712">
                  <c:v>11.53</c:v>
                </c:pt>
                <c:pt idx="5713">
                  <c:v>11.54</c:v>
                </c:pt>
                <c:pt idx="5714">
                  <c:v>11.5</c:v>
                </c:pt>
                <c:pt idx="5715">
                  <c:v>11.41</c:v>
                </c:pt>
                <c:pt idx="5716">
                  <c:v>11.36</c:v>
                </c:pt>
                <c:pt idx="5717">
                  <c:v>11.32</c:v>
                </c:pt>
                <c:pt idx="5718">
                  <c:v>11.26</c:v>
                </c:pt>
                <c:pt idx="5719">
                  <c:v>11.29</c:v>
                </c:pt>
                <c:pt idx="5720">
                  <c:v>11.34</c:v>
                </c:pt>
                <c:pt idx="5721">
                  <c:v>11.35</c:v>
                </c:pt>
                <c:pt idx="5722">
                  <c:v>11.38</c:v>
                </c:pt>
                <c:pt idx="5723">
                  <c:v>11.39</c:v>
                </c:pt>
                <c:pt idx="5724">
                  <c:v>11.38</c:v>
                </c:pt>
                <c:pt idx="5725">
                  <c:v>11.38</c:v>
                </c:pt>
                <c:pt idx="5726">
                  <c:v>11.39</c:v>
                </c:pt>
                <c:pt idx="5727">
                  <c:v>11.41</c:v>
                </c:pt>
                <c:pt idx="5728">
                  <c:v>11.41</c:v>
                </c:pt>
                <c:pt idx="5729">
                  <c:v>11.42</c:v>
                </c:pt>
                <c:pt idx="5730">
                  <c:v>11.4</c:v>
                </c:pt>
                <c:pt idx="5731">
                  <c:v>11.4</c:v>
                </c:pt>
                <c:pt idx="5732">
                  <c:v>11.38</c:v>
                </c:pt>
                <c:pt idx="5733">
                  <c:v>11.34</c:v>
                </c:pt>
                <c:pt idx="5734">
                  <c:v>11.3</c:v>
                </c:pt>
                <c:pt idx="5735">
                  <c:v>11.29</c:v>
                </c:pt>
                <c:pt idx="5736">
                  <c:v>11.27</c:v>
                </c:pt>
                <c:pt idx="5737">
                  <c:v>11.25</c:v>
                </c:pt>
                <c:pt idx="5738">
                  <c:v>11.23</c:v>
                </c:pt>
                <c:pt idx="5739">
                  <c:v>11.21</c:v>
                </c:pt>
                <c:pt idx="5740">
                  <c:v>11.18</c:v>
                </c:pt>
                <c:pt idx="5741">
                  <c:v>11.14</c:v>
                </c:pt>
                <c:pt idx="5742">
                  <c:v>11.11</c:v>
                </c:pt>
                <c:pt idx="5743">
                  <c:v>11.1</c:v>
                </c:pt>
                <c:pt idx="5744">
                  <c:v>11.08</c:v>
                </c:pt>
                <c:pt idx="5745">
                  <c:v>11.06</c:v>
                </c:pt>
                <c:pt idx="5746">
                  <c:v>11.06</c:v>
                </c:pt>
                <c:pt idx="5747">
                  <c:v>11.06</c:v>
                </c:pt>
                <c:pt idx="5748">
                  <c:v>11.04</c:v>
                </c:pt>
                <c:pt idx="5749">
                  <c:v>10.98</c:v>
                </c:pt>
                <c:pt idx="5750">
                  <c:v>10.82</c:v>
                </c:pt>
                <c:pt idx="5751">
                  <c:v>10.66</c:v>
                </c:pt>
                <c:pt idx="5752">
                  <c:v>10.52</c:v>
                </c:pt>
                <c:pt idx="5753">
                  <c:v>10.46</c:v>
                </c:pt>
                <c:pt idx="5754">
                  <c:v>10.52</c:v>
                </c:pt>
                <c:pt idx="5755">
                  <c:v>10.52</c:v>
                </c:pt>
                <c:pt idx="5756">
                  <c:v>10.54</c:v>
                </c:pt>
                <c:pt idx="5757">
                  <c:v>10.58</c:v>
                </c:pt>
                <c:pt idx="5758">
                  <c:v>10.62</c:v>
                </c:pt>
                <c:pt idx="5759">
                  <c:v>10.7</c:v>
                </c:pt>
                <c:pt idx="5760">
                  <c:v>10.7</c:v>
                </c:pt>
                <c:pt idx="5761">
                  <c:v>10.71</c:v>
                </c:pt>
                <c:pt idx="5762">
                  <c:v>10.75</c:v>
                </c:pt>
                <c:pt idx="5763">
                  <c:v>10.78</c:v>
                </c:pt>
                <c:pt idx="5764">
                  <c:v>10.8</c:v>
                </c:pt>
                <c:pt idx="5765">
                  <c:v>10.78</c:v>
                </c:pt>
                <c:pt idx="5766">
                  <c:v>10.77</c:v>
                </c:pt>
                <c:pt idx="5767">
                  <c:v>10.77</c:v>
                </c:pt>
                <c:pt idx="5768">
                  <c:v>10.78</c:v>
                </c:pt>
                <c:pt idx="5769">
                  <c:v>10.78</c:v>
                </c:pt>
                <c:pt idx="5770">
                  <c:v>10.76</c:v>
                </c:pt>
                <c:pt idx="5771">
                  <c:v>10.79</c:v>
                </c:pt>
                <c:pt idx="5772">
                  <c:v>10.78</c:v>
                </c:pt>
                <c:pt idx="5773">
                  <c:v>10.8</c:v>
                </c:pt>
                <c:pt idx="5774">
                  <c:v>10.8</c:v>
                </c:pt>
                <c:pt idx="5775">
                  <c:v>10.78</c:v>
                </c:pt>
                <c:pt idx="5776">
                  <c:v>10.75</c:v>
                </c:pt>
                <c:pt idx="5777">
                  <c:v>10.74</c:v>
                </c:pt>
                <c:pt idx="5778">
                  <c:v>10.67</c:v>
                </c:pt>
                <c:pt idx="5779">
                  <c:v>10.63</c:v>
                </c:pt>
                <c:pt idx="5780">
                  <c:v>10.53</c:v>
                </c:pt>
                <c:pt idx="5781">
                  <c:v>10.44</c:v>
                </c:pt>
                <c:pt idx="5782">
                  <c:v>10.39</c:v>
                </c:pt>
                <c:pt idx="5783">
                  <c:v>10.36</c:v>
                </c:pt>
                <c:pt idx="5784">
                  <c:v>10.36</c:v>
                </c:pt>
                <c:pt idx="5785">
                  <c:v>10.34</c:v>
                </c:pt>
                <c:pt idx="5786">
                  <c:v>10.3</c:v>
                </c:pt>
                <c:pt idx="5787">
                  <c:v>10.24</c:v>
                </c:pt>
                <c:pt idx="5788">
                  <c:v>10.24</c:v>
                </c:pt>
                <c:pt idx="5789">
                  <c:v>10.23</c:v>
                </c:pt>
                <c:pt idx="5790">
                  <c:v>10.24</c:v>
                </c:pt>
                <c:pt idx="5791">
                  <c:v>10.32</c:v>
                </c:pt>
                <c:pt idx="5792">
                  <c:v>10.35</c:v>
                </c:pt>
                <c:pt idx="5793">
                  <c:v>10.38</c:v>
                </c:pt>
                <c:pt idx="5794">
                  <c:v>10.43</c:v>
                </c:pt>
                <c:pt idx="5795">
                  <c:v>10.51</c:v>
                </c:pt>
                <c:pt idx="5796">
                  <c:v>10.56</c:v>
                </c:pt>
                <c:pt idx="5797">
                  <c:v>10.59</c:v>
                </c:pt>
                <c:pt idx="5798">
                  <c:v>10.63</c:v>
                </c:pt>
                <c:pt idx="5799">
                  <c:v>10.68</c:v>
                </c:pt>
                <c:pt idx="5800">
                  <c:v>10.68</c:v>
                </c:pt>
                <c:pt idx="5801">
                  <c:v>10.66</c:v>
                </c:pt>
                <c:pt idx="5802">
                  <c:v>10.69</c:v>
                </c:pt>
                <c:pt idx="5803">
                  <c:v>10.78</c:v>
                </c:pt>
                <c:pt idx="5804">
                  <c:v>10.86</c:v>
                </c:pt>
                <c:pt idx="5805">
                  <c:v>10.92</c:v>
                </c:pt>
                <c:pt idx="5806">
                  <c:v>11.02</c:v>
                </c:pt>
                <c:pt idx="5807">
                  <c:v>11.05</c:v>
                </c:pt>
                <c:pt idx="5808">
                  <c:v>11.02</c:v>
                </c:pt>
                <c:pt idx="5809">
                  <c:v>10.96</c:v>
                </c:pt>
                <c:pt idx="5810">
                  <c:v>10.95</c:v>
                </c:pt>
                <c:pt idx="5811">
                  <c:v>10.93</c:v>
                </c:pt>
                <c:pt idx="5812">
                  <c:v>10.9</c:v>
                </c:pt>
                <c:pt idx="5813">
                  <c:v>11.06</c:v>
                </c:pt>
                <c:pt idx="5814">
                  <c:v>11.18</c:v>
                </c:pt>
                <c:pt idx="5815">
                  <c:v>11.35</c:v>
                </c:pt>
                <c:pt idx="5816">
                  <c:v>11.3</c:v>
                </c:pt>
                <c:pt idx="5817">
                  <c:v>11.24</c:v>
                </c:pt>
                <c:pt idx="5818">
                  <c:v>11.12</c:v>
                </c:pt>
                <c:pt idx="5819">
                  <c:v>10.9</c:v>
                </c:pt>
                <c:pt idx="5820">
                  <c:v>10.74</c:v>
                </c:pt>
                <c:pt idx="5821">
                  <c:v>10.68</c:v>
                </c:pt>
                <c:pt idx="5822">
                  <c:v>10.62</c:v>
                </c:pt>
                <c:pt idx="5823">
                  <c:v>10.61</c:v>
                </c:pt>
                <c:pt idx="5824">
                  <c:v>10.57</c:v>
                </c:pt>
                <c:pt idx="5825">
                  <c:v>10.52</c:v>
                </c:pt>
                <c:pt idx="5826">
                  <c:v>10.51</c:v>
                </c:pt>
                <c:pt idx="5827">
                  <c:v>10.49</c:v>
                </c:pt>
                <c:pt idx="5828">
                  <c:v>10.48</c:v>
                </c:pt>
                <c:pt idx="5829">
                  <c:v>10.38</c:v>
                </c:pt>
                <c:pt idx="5830">
                  <c:v>10.36</c:v>
                </c:pt>
                <c:pt idx="5831">
                  <c:v>10.35</c:v>
                </c:pt>
                <c:pt idx="5832">
                  <c:v>10.42</c:v>
                </c:pt>
                <c:pt idx="5833">
                  <c:v>10.48</c:v>
                </c:pt>
                <c:pt idx="5834">
                  <c:v>10.53</c:v>
                </c:pt>
                <c:pt idx="5835">
                  <c:v>10.46</c:v>
                </c:pt>
                <c:pt idx="5836">
                  <c:v>10.48</c:v>
                </c:pt>
                <c:pt idx="5837">
                  <c:v>10.52</c:v>
                </c:pt>
                <c:pt idx="5838">
                  <c:v>10.69</c:v>
                </c:pt>
                <c:pt idx="5839">
                  <c:v>10.8</c:v>
                </c:pt>
                <c:pt idx="5840">
                  <c:v>10.79</c:v>
                </c:pt>
                <c:pt idx="5841">
                  <c:v>10.87</c:v>
                </c:pt>
                <c:pt idx="5842">
                  <c:v>11.03</c:v>
                </c:pt>
                <c:pt idx="5843">
                  <c:v>11.06</c:v>
                </c:pt>
                <c:pt idx="5844">
                  <c:v>11.06</c:v>
                </c:pt>
                <c:pt idx="5845">
                  <c:v>11.16</c:v>
                </c:pt>
                <c:pt idx="5846">
                  <c:v>11.27</c:v>
                </c:pt>
                <c:pt idx="5847">
                  <c:v>11.3</c:v>
                </c:pt>
                <c:pt idx="5848">
                  <c:v>11.3</c:v>
                </c:pt>
                <c:pt idx="5849">
                  <c:v>11.35</c:v>
                </c:pt>
                <c:pt idx="5850">
                  <c:v>11.37</c:v>
                </c:pt>
                <c:pt idx="5851">
                  <c:v>11.45</c:v>
                </c:pt>
                <c:pt idx="5852">
                  <c:v>11.5</c:v>
                </c:pt>
                <c:pt idx="5853">
                  <c:v>11.5</c:v>
                </c:pt>
                <c:pt idx="5854">
                  <c:v>11.46</c:v>
                </c:pt>
                <c:pt idx="5855">
                  <c:v>11.38</c:v>
                </c:pt>
                <c:pt idx="5856">
                  <c:v>11.34</c:v>
                </c:pt>
                <c:pt idx="5857">
                  <c:v>11.32</c:v>
                </c:pt>
                <c:pt idx="5858">
                  <c:v>11.3</c:v>
                </c:pt>
                <c:pt idx="5859">
                  <c:v>11.27</c:v>
                </c:pt>
                <c:pt idx="5860">
                  <c:v>11.24</c:v>
                </c:pt>
                <c:pt idx="5861">
                  <c:v>11.22</c:v>
                </c:pt>
                <c:pt idx="5862">
                  <c:v>11.16</c:v>
                </c:pt>
                <c:pt idx="5863">
                  <c:v>11.14</c:v>
                </c:pt>
                <c:pt idx="5864">
                  <c:v>11.12</c:v>
                </c:pt>
                <c:pt idx="5865">
                  <c:v>11.13</c:v>
                </c:pt>
                <c:pt idx="5866">
                  <c:v>11.09</c:v>
                </c:pt>
                <c:pt idx="5867">
                  <c:v>11.04</c:v>
                </c:pt>
                <c:pt idx="5868">
                  <c:v>11.02</c:v>
                </c:pt>
                <c:pt idx="5869">
                  <c:v>11.02</c:v>
                </c:pt>
                <c:pt idx="5870">
                  <c:v>10.98</c:v>
                </c:pt>
                <c:pt idx="5871">
                  <c:v>10.94</c:v>
                </c:pt>
                <c:pt idx="5872">
                  <c:v>10.85</c:v>
                </c:pt>
                <c:pt idx="5873">
                  <c:v>10.7</c:v>
                </c:pt>
                <c:pt idx="5874">
                  <c:v>10.6</c:v>
                </c:pt>
                <c:pt idx="5875">
                  <c:v>10.53</c:v>
                </c:pt>
                <c:pt idx="5876">
                  <c:v>10.5</c:v>
                </c:pt>
                <c:pt idx="5877">
                  <c:v>10.5</c:v>
                </c:pt>
                <c:pt idx="5878">
                  <c:v>10.51</c:v>
                </c:pt>
                <c:pt idx="5879">
                  <c:v>10.42</c:v>
                </c:pt>
                <c:pt idx="5880">
                  <c:v>10.35</c:v>
                </c:pt>
                <c:pt idx="5881">
                  <c:v>10.3</c:v>
                </c:pt>
                <c:pt idx="5882">
                  <c:v>10.26</c:v>
                </c:pt>
                <c:pt idx="5883">
                  <c:v>10.220000000000001</c:v>
                </c:pt>
                <c:pt idx="5884">
                  <c:v>10.210000000000001</c:v>
                </c:pt>
                <c:pt idx="5885">
                  <c:v>10.24</c:v>
                </c:pt>
                <c:pt idx="5886">
                  <c:v>10.3</c:v>
                </c:pt>
                <c:pt idx="5887">
                  <c:v>10.38</c:v>
                </c:pt>
                <c:pt idx="5888">
                  <c:v>10.38</c:v>
                </c:pt>
                <c:pt idx="5889">
                  <c:v>10.43</c:v>
                </c:pt>
                <c:pt idx="5890">
                  <c:v>10.48</c:v>
                </c:pt>
                <c:pt idx="5891">
                  <c:v>10.52</c:v>
                </c:pt>
                <c:pt idx="5892">
                  <c:v>10.52</c:v>
                </c:pt>
                <c:pt idx="5893">
                  <c:v>10.5</c:v>
                </c:pt>
                <c:pt idx="5894">
                  <c:v>10.48</c:v>
                </c:pt>
                <c:pt idx="5895">
                  <c:v>10.56</c:v>
                </c:pt>
                <c:pt idx="5896">
                  <c:v>10.83</c:v>
                </c:pt>
                <c:pt idx="5897">
                  <c:v>10.94</c:v>
                </c:pt>
                <c:pt idx="5898">
                  <c:v>10.95</c:v>
                </c:pt>
                <c:pt idx="5899">
                  <c:v>10.91</c:v>
                </c:pt>
                <c:pt idx="5900">
                  <c:v>10.87</c:v>
                </c:pt>
                <c:pt idx="5901">
                  <c:v>10.81</c:v>
                </c:pt>
                <c:pt idx="5902">
                  <c:v>10.76</c:v>
                </c:pt>
                <c:pt idx="5903">
                  <c:v>10.72</c:v>
                </c:pt>
                <c:pt idx="5904">
                  <c:v>10.68</c:v>
                </c:pt>
                <c:pt idx="5905">
                  <c:v>10.66</c:v>
                </c:pt>
                <c:pt idx="5906">
                  <c:v>10.69</c:v>
                </c:pt>
                <c:pt idx="5907">
                  <c:v>10.7</c:v>
                </c:pt>
                <c:pt idx="5908">
                  <c:v>10.71</c:v>
                </c:pt>
                <c:pt idx="5909">
                  <c:v>10.7</c:v>
                </c:pt>
                <c:pt idx="5910">
                  <c:v>10.72</c:v>
                </c:pt>
                <c:pt idx="5911">
                  <c:v>10.72</c:v>
                </c:pt>
                <c:pt idx="5912">
                  <c:v>10.72</c:v>
                </c:pt>
                <c:pt idx="5913">
                  <c:v>10.79</c:v>
                </c:pt>
                <c:pt idx="5914">
                  <c:v>10.78</c:v>
                </c:pt>
                <c:pt idx="5915">
                  <c:v>10.7</c:v>
                </c:pt>
                <c:pt idx="5916">
                  <c:v>10.64</c:v>
                </c:pt>
                <c:pt idx="5917">
                  <c:v>10.6</c:v>
                </c:pt>
                <c:pt idx="5918">
                  <c:v>10.54</c:v>
                </c:pt>
                <c:pt idx="5919">
                  <c:v>10.51</c:v>
                </c:pt>
                <c:pt idx="5920">
                  <c:v>10.78</c:v>
                </c:pt>
                <c:pt idx="5921">
                  <c:v>11.06</c:v>
                </c:pt>
                <c:pt idx="5922">
                  <c:v>11.16</c:v>
                </c:pt>
                <c:pt idx="5923">
                  <c:v>11.24</c:v>
                </c:pt>
                <c:pt idx="5924">
                  <c:v>11.08</c:v>
                </c:pt>
                <c:pt idx="5925">
                  <c:v>10.97</c:v>
                </c:pt>
                <c:pt idx="5926">
                  <c:v>11.1</c:v>
                </c:pt>
                <c:pt idx="5927">
                  <c:v>11.19</c:v>
                </c:pt>
                <c:pt idx="5928">
                  <c:v>11.21</c:v>
                </c:pt>
                <c:pt idx="5929">
                  <c:v>11.23</c:v>
                </c:pt>
                <c:pt idx="5930">
                  <c:v>11.32</c:v>
                </c:pt>
                <c:pt idx="5931">
                  <c:v>11.49</c:v>
                </c:pt>
                <c:pt idx="5932">
                  <c:v>11.52</c:v>
                </c:pt>
                <c:pt idx="5933">
                  <c:v>11.58</c:v>
                </c:pt>
                <c:pt idx="5934">
                  <c:v>11.62</c:v>
                </c:pt>
                <c:pt idx="5935">
                  <c:v>11.66</c:v>
                </c:pt>
                <c:pt idx="5936">
                  <c:v>11.66</c:v>
                </c:pt>
                <c:pt idx="5937">
                  <c:v>11.68</c:v>
                </c:pt>
                <c:pt idx="5938">
                  <c:v>11.69</c:v>
                </c:pt>
                <c:pt idx="5939">
                  <c:v>11.7</c:v>
                </c:pt>
                <c:pt idx="5940">
                  <c:v>11.68</c:v>
                </c:pt>
                <c:pt idx="5941">
                  <c:v>11.69</c:v>
                </c:pt>
                <c:pt idx="5942">
                  <c:v>11.84</c:v>
                </c:pt>
                <c:pt idx="5943">
                  <c:v>11.85</c:v>
                </c:pt>
                <c:pt idx="5944">
                  <c:v>11.86</c:v>
                </c:pt>
                <c:pt idx="5945">
                  <c:v>11.8</c:v>
                </c:pt>
                <c:pt idx="5946">
                  <c:v>11.73</c:v>
                </c:pt>
                <c:pt idx="5947">
                  <c:v>11.78</c:v>
                </c:pt>
                <c:pt idx="5948">
                  <c:v>11.82</c:v>
                </c:pt>
                <c:pt idx="5949">
                  <c:v>11.86</c:v>
                </c:pt>
                <c:pt idx="5950">
                  <c:v>11.86</c:v>
                </c:pt>
                <c:pt idx="5951">
                  <c:v>11.85</c:v>
                </c:pt>
                <c:pt idx="5952">
                  <c:v>11.84</c:v>
                </c:pt>
                <c:pt idx="5953">
                  <c:v>11.83</c:v>
                </c:pt>
                <c:pt idx="5954">
                  <c:v>11.83</c:v>
                </c:pt>
                <c:pt idx="5955">
                  <c:v>11.82</c:v>
                </c:pt>
                <c:pt idx="5956">
                  <c:v>11.78</c:v>
                </c:pt>
                <c:pt idx="5957">
                  <c:v>11.72</c:v>
                </c:pt>
                <c:pt idx="5958">
                  <c:v>11.67</c:v>
                </c:pt>
                <c:pt idx="5959">
                  <c:v>11.62</c:v>
                </c:pt>
                <c:pt idx="5960">
                  <c:v>11.6</c:v>
                </c:pt>
                <c:pt idx="5961">
                  <c:v>11.62</c:v>
                </c:pt>
                <c:pt idx="5962">
                  <c:v>11.6</c:v>
                </c:pt>
                <c:pt idx="5963">
                  <c:v>11.64</c:v>
                </c:pt>
                <c:pt idx="5964">
                  <c:v>11.64</c:v>
                </c:pt>
                <c:pt idx="5965">
                  <c:v>11.63</c:v>
                </c:pt>
                <c:pt idx="5966">
                  <c:v>11.6</c:v>
                </c:pt>
                <c:pt idx="5967">
                  <c:v>11.56</c:v>
                </c:pt>
                <c:pt idx="5968">
                  <c:v>11.45</c:v>
                </c:pt>
                <c:pt idx="5969">
                  <c:v>11.28</c:v>
                </c:pt>
                <c:pt idx="5970">
                  <c:v>11.17</c:v>
                </c:pt>
                <c:pt idx="5971">
                  <c:v>11.12</c:v>
                </c:pt>
                <c:pt idx="5972">
                  <c:v>11.16</c:v>
                </c:pt>
                <c:pt idx="5973">
                  <c:v>11.13</c:v>
                </c:pt>
                <c:pt idx="5974">
                  <c:v>11.08</c:v>
                </c:pt>
                <c:pt idx="5975">
                  <c:v>11.02</c:v>
                </c:pt>
                <c:pt idx="5976">
                  <c:v>10.98</c:v>
                </c:pt>
                <c:pt idx="5977">
                  <c:v>10.94</c:v>
                </c:pt>
                <c:pt idx="5978">
                  <c:v>10.87</c:v>
                </c:pt>
                <c:pt idx="5979">
                  <c:v>10.83</c:v>
                </c:pt>
                <c:pt idx="5980">
                  <c:v>10.77</c:v>
                </c:pt>
                <c:pt idx="5981">
                  <c:v>10.74</c:v>
                </c:pt>
                <c:pt idx="5982">
                  <c:v>10.7</c:v>
                </c:pt>
                <c:pt idx="5983">
                  <c:v>10.68</c:v>
                </c:pt>
                <c:pt idx="5984">
                  <c:v>10.7</c:v>
                </c:pt>
                <c:pt idx="5985">
                  <c:v>10.84</c:v>
                </c:pt>
                <c:pt idx="5986">
                  <c:v>10.91</c:v>
                </c:pt>
                <c:pt idx="5987">
                  <c:v>10.99</c:v>
                </c:pt>
                <c:pt idx="5988">
                  <c:v>10.88</c:v>
                </c:pt>
                <c:pt idx="5989">
                  <c:v>10.84</c:v>
                </c:pt>
                <c:pt idx="5990">
                  <c:v>10.9</c:v>
                </c:pt>
                <c:pt idx="5991">
                  <c:v>11.08</c:v>
                </c:pt>
                <c:pt idx="5992">
                  <c:v>11.23</c:v>
                </c:pt>
                <c:pt idx="5993">
                  <c:v>11.28</c:v>
                </c:pt>
                <c:pt idx="5994">
                  <c:v>11.31</c:v>
                </c:pt>
                <c:pt idx="5995">
                  <c:v>11.32</c:v>
                </c:pt>
                <c:pt idx="5996">
                  <c:v>11.28</c:v>
                </c:pt>
                <c:pt idx="5997">
                  <c:v>11.22</c:v>
                </c:pt>
                <c:pt idx="5998">
                  <c:v>11.2</c:v>
                </c:pt>
                <c:pt idx="5999">
                  <c:v>11.12</c:v>
                </c:pt>
                <c:pt idx="6000">
                  <c:v>11.07</c:v>
                </c:pt>
                <c:pt idx="6001">
                  <c:v>11.02</c:v>
                </c:pt>
                <c:pt idx="6002">
                  <c:v>11.14</c:v>
                </c:pt>
                <c:pt idx="6003">
                  <c:v>11.16</c:v>
                </c:pt>
                <c:pt idx="6004">
                  <c:v>11.15</c:v>
                </c:pt>
                <c:pt idx="6005">
                  <c:v>11.09</c:v>
                </c:pt>
                <c:pt idx="6006">
                  <c:v>11.22</c:v>
                </c:pt>
                <c:pt idx="6007">
                  <c:v>11.35</c:v>
                </c:pt>
                <c:pt idx="6008">
                  <c:v>11.46</c:v>
                </c:pt>
                <c:pt idx="6009">
                  <c:v>11.56</c:v>
                </c:pt>
                <c:pt idx="6010">
                  <c:v>11.64</c:v>
                </c:pt>
                <c:pt idx="6011">
                  <c:v>11.68</c:v>
                </c:pt>
                <c:pt idx="6012">
                  <c:v>11.74</c:v>
                </c:pt>
                <c:pt idx="6013">
                  <c:v>11.74</c:v>
                </c:pt>
                <c:pt idx="6014">
                  <c:v>11.72</c:v>
                </c:pt>
                <c:pt idx="6015">
                  <c:v>11.75</c:v>
                </c:pt>
                <c:pt idx="6016">
                  <c:v>11.82</c:v>
                </c:pt>
                <c:pt idx="6017">
                  <c:v>11.88</c:v>
                </c:pt>
                <c:pt idx="6018">
                  <c:v>11.9</c:v>
                </c:pt>
                <c:pt idx="6019">
                  <c:v>11.93</c:v>
                </c:pt>
                <c:pt idx="6020">
                  <c:v>11.94</c:v>
                </c:pt>
                <c:pt idx="6021">
                  <c:v>11.91</c:v>
                </c:pt>
                <c:pt idx="6022">
                  <c:v>11.86</c:v>
                </c:pt>
                <c:pt idx="6023">
                  <c:v>11.82</c:v>
                </c:pt>
                <c:pt idx="6024">
                  <c:v>11.76</c:v>
                </c:pt>
                <c:pt idx="6025">
                  <c:v>11.73</c:v>
                </c:pt>
                <c:pt idx="6026">
                  <c:v>11.76</c:v>
                </c:pt>
                <c:pt idx="6027">
                  <c:v>11.81</c:v>
                </c:pt>
                <c:pt idx="6028">
                  <c:v>11.86</c:v>
                </c:pt>
                <c:pt idx="6029">
                  <c:v>11.9</c:v>
                </c:pt>
                <c:pt idx="6030">
                  <c:v>11.87</c:v>
                </c:pt>
                <c:pt idx="6031">
                  <c:v>11.84</c:v>
                </c:pt>
                <c:pt idx="6032">
                  <c:v>11.81</c:v>
                </c:pt>
                <c:pt idx="6033">
                  <c:v>11.75</c:v>
                </c:pt>
                <c:pt idx="6034">
                  <c:v>11.72</c:v>
                </c:pt>
                <c:pt idx="6035">
                  <c:v>11.67</c:v>
                </c:pt>
                <c:pt idx="6036">
                  <c:v>11.64</c:v>
                </c:pt>
                <c:pt idx="6037">
                  <c:v>11.6</c:v>
                </c:pt>
                <c:pt idx="6038">
                  <c:v>11.71</c:v>
                </c:pt>
                <c:pt idx="6039">
                  <c:v>11.84</c:v>
                </c:pt>
                <c:pt idx="6040">
                  <c:v>11.86</c:v>
                </c:pt>
                <c:pt idx="6041">
                  <c:v>11.91</c:v>
                </c:pt>
                <c:pt idx="6042">
                  <c:v>11.94</c:v>
                </c:pt>
                <c:pt idx="6043">
                  <c:v>11.9</c:v>
                </c:pt>
                <c:pt idx="6044">
                  <c:v>11.87</c:v>
                </c:pt>
                <c:pt idx="6045">
                  <c:v>11.86</c:v>
                </c:pt>
                <c:pt idx="6046">
                  <c:v>11.84</c:v>
                </c:pt>
                <c:pt idx="6047">
                  <c:v>11.82</c:v>
                </c:pt>
                <c:pt idx="6048">
                  <c:v>11.76</c:v>
                </c:pt>
                <c:pt idx="6049">
                  <c:v>11.7</c:v>
                </c:pt>
                <c:pt idx="6050">
                  <c:v>11.66</c:v>
                </c:pt>
                <c:pt idx="6051">
                  <c:v>11.63</c:v>
                </c:pt>
                <c:pt idx="6052">
                  <c:v>11.6</c:v>
                </c:pt>
                <c:pt idx="6053">
                  <c:v>11.58</c:v>
                </c:pt>
                <c:pt idx="6054">
                  <c:v>11.54</c:v>
                </c:pt>
                <c:pt idx="6055">
                  <c:v>11.52</c:v>
                </c:pt>
                <c:pt idx="6056">
                  <c:v>11.53</c:v>
                </c:pt>
                <c:pt idx="6057">
                  <c:v>11.51</c:v>
                </c:pt>
                <c:pt idx="6058">
                  <c:v>11.48</c:v>
                </c:pt>
                <c:pt idx="6059">
                  <c:v>11.45</c:v>
                </c:pt>
                <c:pt idx="6060">
                  <c:v>11.42</c:v>
                </c:pt>
                <c:pt idx="6061">
                  <c:v>11.4</c:v>
                </c:pt>
                <c:pt idx="6062">
                  <c:v>11.38</c:v>
                </c:pt>
                <c:pt idx="6063">
                  <c:v>11.36</c:v>
                </c:pt>
                <c:pt idx="6064">
                  <c:v>11.34</c:v>
                </c:pt>
                <c:pt idx="6065">
                  <c:v>11.32</c:v>
                </c:pt>
                <c:pt idx="6066">
                  <c:v>11.31</c:v>
                </c:pt>
                <c:pt idx="6067">
                  <c:v>11.24</c:v>
                </c:pt>
                <c:pt idx="6068">
                  <c:v>11.23</c:v>
                </c:pt>
                <c:pt idx="6069">
                  <c:v>11.21</c:v>
                </c:pt>
                <c:pt idx="6070">
                  <c:v>11.27</c:v>
                </c:pt>
                <c:pt idx="6071">
                  <c:v>11.32</c:v>
                </c:pt>
                <c:pt idx="6072">
                  <c:v>11.36</c:v>
                </c:pt>
                <c:pt idx="6073">
                  <c:v>11.42</c:v>
                </c:pt>
                <c:pt idx="6074">
                  <c:v>11.46</c:v>
                </c:pt>
                <c:pt idx="6075">
                  <c:v>11.47</c:v>
                </c:pt>
                <c:pt idx="6076">
                  <c:v>11.46</c:v>
                </c:pt>
                <c:pt idx="6077">
                  <c:v>11.45</c:v>
                </c:pt>
                <c:pt idx="6078">
                  <c:v>11.46</c:v>
                </c:pt>
                <c:pt idx="6079">
                  <c:v>11.53</c:v>
                </c:pt>
                <c:pt idx="6080">
                  <c:v>11.52</c:v>
                </c:pt>
                <c:pt idx="6081">
                  <c:v>11.5</c:v>
                </c:pt>
                <c:pt idx="6082">
                  <c:v>11.47</c:v>
                </c:pt>
                <c:pt idx="6083">
                  <c:v>11.44</c:v>
                </c:pt>
                <c:pt idx="6084">
                  <c:v>11.42</c:v>
                </c:pt>
                <c:pt idx="6085">
                  <c:v>11.36</c:v>
                </c:pt>
                <c:pt idx="6086">
                  <c:v>11.32</c:v>
                </c:pt>
                <c:pt idx="6087">
                  <c:v>11.29</c:v>
                </c:pt>
                <c:pt idx="6088">
                  <c:v>11.28</c:v>
                </c:pt>
                <c:pt idx="6089">
                  <c:v>11.24</c:v>
                </c:pt>
                <c:pt idx="6090">
                  <c:v>11.22</c:v>
                </c:pt>
                <c:pt idx="6091">
                  <c:v>11.22</c:v>
                </c:pt>
                <c:pt idx="6092">
                  <c:v>11.22</c:v>
                </c:pt>
                <c:pt idx="6093">
                  <c:v>11.2</c:v>
                </c:pt>
                <c:pt idx="6094">
                  <c:v>11.2</c:v>
                </c:pt>
                <c:pt idx="6095">
                  <c:v>11.2</c:v>
                </c:pt>
                <c:pt idx="6096">
                  <c:v>11.2</c:v>
                </c:pt>
                <c:pt idx="6097">
                  <c:v>11.18</c:v>
                </c:pt>
                <c:pt idx="6098">
                  <c:v>11.16</c:v>
                </c:pt>
                <c:pt idx="6099">
                  <c:v>11.15</c:v>
                </c:pt>
                <c:pt idx="6100">
                  <c:v>11.15</c:v>
                </c:pt>
                <c:pt idx="6101">
                  <c:v>11.14</c:v>
                </c:pt>
                <c:pt idx="6102">
                  <c:v>11.11</c:v>
                </c:pt>
                <c:pt idx="6103">
                  <c:v>11.1</c:v>
                </c:pt>
                <c:pt idx="6104">
                  <c:v>11.12</c:v>
                </c:pt>
                <c:pt idx="6105">
                  <c:v>11.13</c:v>
                </c:pt>
                <c:pt idx="6106">
                  <c:v>11.16</c:v>
                </c:pt>
                <c:pt idx="6107">
                  <c:v>11.19</c:v>
                </c:pt>
                <c:pt idx="6108">
                  <c:v>11.24</c:v>
                </c:pt>
                <c:pt idx="6109">
                  <c:v>11.29</c:v>
                </c:pt>
                <c:pt idx="6110">
                  <c:v>11.29</c:v>
                </c:pt>
                <c:pt idx="6111">
                  <c:v>11.28</c:v>
                </c:pt>
                <c:pt idx="6112">
                  <c:v>11.28</c:v>
                </c:pt>
                <c:pt idx="6113">
                  <c:v>11.31</c:v>
                </c:pt>
                <c:pt idx="6114">
                  <c:v>11.28</c:v>
                </c:pt>
                <c:pt idx="6115">
                  <c:v>11.26</c:v>
                </c:pt>
                <c:pt idx="6116">
                  <c:v>11.24</c:v>
                </c:pt>
                <c:pt idx="6117">
                  <c:v>11.22</c:v>
                </c:pt>
                <c:pt idx="6118">
                  <c:v>11.2</c:v>
                </c:pt>
                <c:pt idx="6119">
                  <c:v>11.18</c:v>
                </c:pt>
                <c:pt idx="6120">
                  <c:v>11.1</c:v>
                </c:pt>
                <c:pt idx="6121">
                  <c:v>11.05</c:v>
                </c:pt>
                <c:pt idx="6122">
                  <c:v>11.02</c:v>
                </c:pt>
                <c:pt idx="6123">
                  <c:v>10.98</c:v>
                </c:pt>
                <c:pt idx="6124">
                  <c:v>10.96</c:v>
                </c:pt>
                <c:pt idx="6125">
                  <c:v>10.98</c:v>
                </c:pt>
                <c:pt idx="6126">
                  <c:v>10.98</c:v>
                </c:pt>
                <c:pt idx="6127">
                  <c:v>10.94</c:v>
                </c:pt>
                <c:pt idx="6128">
                  <c:v>10.88</c:v>
                </c:pt>
                <c:pt idx="6129">
                  <c:v>10.86</c:v>
                </c:pt>
                <c:pt idx="6130">
                  <c:v>10.84</c:v>
                </c:pt>
                <c:pt idx="6131">
                  <c:v>10.85</c:v>
                </c:pt>
                <c:pt idx="6132">
                  <c:v>10.89</c:v>
                </c:pt>
                <c:pt idx="6133">
                  <c:v>10.94</c:v>
                </c:pt>
                <c:pt idx="6134">
                  <c:v>10.95</c:v>
                </c:pt>
                <c:pt idx="6135">
                  <c:v>10.94</c:v>
                </c:pt>
                <c:pt idx="6136">
                  <c:v>10.95</c:v>
                </c:pt>
                <c:pt idx="6137">
                  <c:v>10.89</c:v>
                </c:pt>
                <c:pt idx="6138">
                  <c:v>10.86</c:v>
                </c:pt>
                <c:pt idx="6139">
                  <c:v>10.87</c:v>
                </c:pt>
                <c:pt idx="6140">
                  <c:v>10.98</c:v>
                </c:pt>
                <c:pt idx="6141">
                  <c:v>11.04</c:v>
                </c:pt>
                <c:pt idx="6142">
                  <c:v>11.08</c:v>
                </c:pt>
                <c:pt idx="6143">
                  <c:v>11.09</c:v>
                </c:pt>
                <c:pt idx="6144">
                  <c:v>11.1</c:v>
                </c:pt>
                <c:pt idx="6145">
                  <c:v>11.11</c:v>
                </c:pt>
                <c:pt idx="6146">
                  <c:v>11.15</c:v>
                </c:pt>
                <c:pt idx="6147">
                  <c:v>11.18</c:v>
                </c:pt>
                <c:pt idx="6148">
                  <c:v>11.2</c:v>
                </c:pt>
                <c:pt idx="6149">
                  <c:v>11.22</c:v>
                </c:pt>
                <c:pt idx="6150">
                  <c:v>11.27</c:v>
                </c:pt>
                <c:pt idx="6151">
                  <c:v>11.26</c:v>
                </c:pt>
                <c:pt idx="6152">
                  <c:v>11.24</c:v>
                </c:pt>
                <c:pt idx="6153">
                  <c:v>11.22</c:v>
                </c:pt>
                <c:pt idx="6154">
                  <c:v>11.23</c:v>
                </c:pt>
                <c:pt idx="6155">
                  <c:v>11.2</c:v>
                </c:pt>
                <c:pt idx="6156">
                  <c:v>11.2</c:v>
                </c:pt>
                <c:pt idx="6157">
                  <c:v>11.17</c:v>
                </c:pt>
                <c:pt idx="6158">
                  <c:v>11.14</c:v>
                </c:pt>
                <c:pt idx="6159">
                  <c:v>11.12</c:v>
                </c:pt>
                <c:pt idx="6160">
                  <c:v>11.12</c:v>
                </c:pt>
                <c:pt idx="6161">
                  <c:v>11.1</c:v>
                </c:pt>
                <c:pt idx="6162">
                  <c:v>11.06</c:v>
                </c:pt>
                <c:pt idx="6163">
                  <c:v>11.08</c:v>
                </c:pt>
                <c:pt idx="6164">
                  <c:v>11.07</c:v>
                </c:pt>
                <c:pt idx="6165">
                  <c:v>11.02</c:v>
                </c:pt>
                <c:pt idx="6166">
                  <c:v>10.99</c:v>
                </c:pt>
                <c:pt idx="6167">
                  <c:v>10.93</c:v>
                </c:pt>
                <c:pt idx="6168">
                  <c:v>10.93</c:v>
                </c:pt>
                <c:pt idx="6169">
                  <c:v>10.91</c:v>
                </c:pt>
                <c:pt idx="6170">
                  <c:v>10.91</c:v>
                </c:pt>
                <c:pt idx="6171">
                  <c:v>10.85</c:v>
                </c:pt>
                <c:pt idx="6172">
                  <c:v>10.8</c:v>
                </c:pt>
                <c:pt idx="6173">
                  <c:v>10.73</c:v>
                </c:pt>
                <c:pt idx="6174">
                  <c:v>10.68</c:v>
                </c:pt>
                <c:pt idx="6175">
                  <c:v>10.73</c:v>
                </c:pt>
                <c:pt idx="6176">
                  <c:v>10.79</c:v>
                </c:pt>
                <c:pt idx="6177">
                  <c:v>10.77</c:v>
                </c:pt>
                <c:pt idx="6178">
                  <c:v>10.76</c:v>
                </c:pt>
                <c:pt idx="6179">
                  <c:v>10.75</c:v>
                </c:pt>
                <c:pt idx="6180">
                  <c:v>10.74</c:v>
                </c:pt>
                <c:pt idx="6181">
                  <c:v>10.7</c:v>
                </c:pt>
                <c:pt idx="6182">
                  <c:v>10.66</c:v>
                </c:pt>
                <c:pt idx="6183">
                  <c:v>10.8</c:v>
                </c:pt>
                <c:pt idx="6184">
                  <c:v>11.1</c:v>
                </c:pt>
                <c:pt idx="6185">
                  <c:v>11.27</c:v>
                </c:pt>
                <c:pt idx="6186">
                  <c:v>11.32</c:v>
                </c:pt>
                <c:pt idx="6187">
                  <c:v>11.39</c:v>
                </c:pt>
                <c:pt idx="6188">
                  <c:v>11.3</c:v>
                </c:pt>
                <c:pt idx="6189">
                  <c:v>11.23</c:v>
                </c:pt>
                <c:pt idx="6190">
                  <c:v>11.24</c:v>
                </c:pt>
                <c:pt idx="6191">
                  <c:v>11.21</c:v>
                </c:pt>
                <c:pt idx="6192">
                  <c:v>11.15</c:v>
                </c:pt>
                <c:pt idx="6193">
                  <c:v>11.08</c:v>
                </c:pt>
                <c:pt idx="6194">
                  <c:v>11.02</c:v>
                </c:pt>
                <c:pt idx="6195">
                  <c:v>11</c:v>
                </c:pt>
                <c:pt idx="6196">
                  <c:v>11</c:v>
                </c:pt>
                <c:pt idx="6197">
                  <c:v>11.01</c:v>
                </c:pt>
                <c:pt idx="6198">
                  <c:v>11</c:v>
                </c:pt>
                <c:pt idx="6199">
                  <c:v>11</c:v>
                </c:pt>
                <c:pt idx="6200">
                  <c:v>11</c:v>
                </c:pt>
                <c:pt idx="6201">
                  <c:v>10.98</c:v>
                </c:pt>
                <c:pt idx="6202">
                  <c:v>10.94</c:v>
                </c:pt>
                <c:pt idx="6203">
                  <c:v>10.93</c:v>
                </c:pt>
                <c:pt idx="6204">
                  <c:v>10.94</c:v>
                </c:pt>
                <c:pt idx="6205">
                  <c:v>10.93</c:v>
                </c:pt>
                <c:pt idx="6206">
                  <c:v>10.92</c:v>
                </c:pt>
                <c:pt idx="6207">
                  <c:v>10.79</c:v>
                </c:pt>
                <c:pt idx="6208">
                  <c:v>10.7</c:v>
                </c:pt>
                <c:pt idx="6209">
                  <c:v>10.66</c:v>
                </c:pt>
                <c:pt idx="6210">
                  <c:v>10.66</c:v>
                </c:pt>
                <c:pt idx="6211">
                  <c:v>10.66</c:v>
                </c:pt>
                <c:pt idx="6212">
                  <c:v>10.64</c:v>
                </c:pt>
                <c:pt idx="6213">
                  <c:v>10.64</c:v>
                </c:pt>
                <c:pt idx="6214">
                  <c:v>10.6</c:v>
                </c:pt>
                <c:pt idx="6215">
                  <c:v>10.59</c:v>
                </c:pt>
                <c:pt idx="6216">
                  <c:v>10.6</c:v>
                </c:pt>
                <c:pt idx="6217">
                  <c:v>10.57</c:v>
                </c:pt>
                <c:pt idx="6218">
                  <c:v>10.55</c:v>
                </c:pt>
                <c:pt idx="6219">
                  <c:v>10.52</c:v>
                </c:pt>
                <c:pt idx="6220">
                  <c:v>10.5</c:v>
                </c:pt>
                <c:pt idx="6221">
                  <c:v>10.49</c:v>
                </c:pt>
                <c:pt idx="6222">
                  <c:v>10.46</c:v>
                </c:pt>
                <c:pt idx="6223">
                  <c:v>10.42</c:v>
                </c:pt>
                <c:pt idx="6224">
                  <c:v>10.32</c:v>
                </c:pt>
                <c:pt idx="6225">
                  <c:v>10.26</c:v>
                </c:pt>
                <c:pt idx="6226">
                  <c:v>10.19</c:v>
                </c:pt>
                <c:pt idx="6227">
                  <c:v>10.130000000000001</c:v>
                </c:pt>
                <c:pt idx="6228">
                  <c:v>10.07</c:v>
                </c:pt>
                <c:pt idx="6229">
                  <c:v>9.99</c:v>
                </c:pt>
                <c:pt idx="6230">
                  <c:v>10.01</c:v>
                </c:pt>
                <c:pt idx="6231">
                  <c:v>10.02</c:v>
                </c:pt>
                <c:pt idx="6232">
                  <c:v>10.08</c:v>
                </c:pt>
                <c:pt idx="6233">
                  <c:v>10.06</c:v>
                </c:pt>
                <c:pt idx="6234">
                  <c:v>10.06</c:v>
                </c:pt>
                <c:pt idx="6235">
                  <c:v>10.050000000000001</c:v>
                </c:pt>
                <c:pt idx="6236">
                  <c:v>10.06</c:v>
                </c:pt>
                <c:pt idx="6237">
                  <c:v>10.06</c:v>
                </c:pt>
                <c:pt idx="6238">
                  <c:v>10.08</c:v>
                </c:pt>
                <c:pt idx="6239">
                  <c:v>10.1</c:v>
                </c:pt>
                <c:pt idx="6240">
                  <c:v>10.14</c:v>
                </c:pt>
                <c:pt idx="6241">
                  <c:v>10.15</c:v>
                </c:pt>
                <c:pt idx="6242">
                  <c:v>10.08</c:v>
                </c:pt>
                <c:pt idx="6243">
                  <c:v>10.039999999999999</c:v>
                </c:pt>
                <c:pt idx="6244">
                  <c:v>10.06</c:v>
                </c:pt>
                <c:pt idx="6245">
                  <c:v>10.050000000000001</c:v>
                </c:pt>
                <c:pt idx="6246">
                  <c:v>10.039999999999999</c:v>
                </c:pt>
                <c:pt idx="6247">
                  <c:v>10.02</c:v>
                </c:pt>
                <c:pt idx="6248">
                  <c:v>10.01</c:v>
                </c:pt>
                <c:pt idx="6249">
                  <c:v>10</c:v>
                </c:pt>
                <c:pt idx="6250">
                  <c:v>9.9600000000000009</c:v>
                </c:pt>
                <c:pt idx="6251">
                  <c:v>9.94</c:v>
                </c:pt>
                <c:pt idx="6252">
                  <c:v>9.86</c:v>
                </c:pt>
                <c:pt idx="6253">
                  <c:v>9.7799999999999994</c:v>
                </c:pt>
                <c:pt idx="6254">
                  <c:v>9.7200000000000006</c:v>
                </c:pt>
                <c:pt idx="6255">
                  <c:v>9.6199999999999992</c:v>
                </c:pt>
                <c:pt idx="6256">
                  <c:v>9.48</c:v>
                </c:pt>
                <c:pt idx="6257">
                  <c:v>9.4</c:v>
                </c:pt>
                <c:pt idx="6258">
                  <c:v>9.34</c:v>
                </c:pt>
                <c:pt idx="6259">
                  <c:v>9.32</c:v>
                </c:pt>
                <c:pt idx="6260">
                  <c:v>9.33</c:v>
                </c:pt>
                <c:pt idx="6261">
                  <c:v>9.32</c:v>
                </c:pt>
                <c:pt idx="6262">
                  <c:v>9.3000000000000007</c:v>
                </c:pt>
                <c:pt idx="6263">
                  <c:v>9.33</c:v>
                </c:pt>
                <c:pt idx="6264">
                  <c:v>9.32</c:v>
                </c:pt>
                <c:pt idx="6265">
                  <c:v>9.34</c:v>
                </c:pt>
                <c:pt idx="6266">
                  <c:v>9.32</c:v>
                </c:pt>
                <c:pt idx="6267">
                  <c:v>9.35</c:v>
                </c:pt>
                <c:pt idx="6268">
                  <c:v>9.44</c:v>
                </c:pt>
                <c:pt idx="6269">
                  <c:v>9.4600000000000009</c:v>
                </c:pt>
                <c:pt idx="6270">
                  <c:v>9.4700000000000006</c:v>
                </c:pt>
                <c:pt idx="6271">
                  <c:v>9.48</c:v>
                </c:pt>
                <c:pt idx="6272">
                  <c:v>9.5</c:v>
                </c:pt>
                <c:pt idx="6273">
                  <c:v>9.5</c:v>
                </c:pt>
                <c:pt idx="6274">
                  <c:v>9.52</c:v>
                </c:pt>
                <c:pt idx="6275">
                  <c:v>9.52</c:v>
                </c:pt>
                <c:pt idx="6276">
                  <c:v>9.49</c:v>
                </c:pt>
                <c:pt idx="6277">
                  <c:v>9.5</c:v>
                </c:pt>
                <c:pt idx="6278">
                  <c:v>9.49</c:v>
                </c:pt>
                <c:pt idx="6279">
                  <c:v>9.4700000000000006</c:v>
                </c:pt>
                <c:pt idx="6280">
                  <c:v>9.4600000000000009</c:v>
                </c:pt>
                <c:pt idx="6281">
                  <c:v>9.48</c:v>
                </c:pt>
                <c:pt idx="6282">
                  <c:v>9.5</c:v>
                </c:pt>
                <c:pt idx="6283">
                  <c:v>9.52</c:v>
                </c:pt>
                <c:pt idx="6284">
                  <c:v>9.6</c:v>
                </c:pt>
                <c:pt idx="6285">
                  <c:v>9.66</c:v>
                </c:pt>
                <c:pt idx="6286">
                  <c:v>9.66</c:v>
                </c:pt>
                <c:pt idx="6287">
                  <c:v>9.6300000000000008</c:v>
                </c:pt>
                <c:pt idx="6288">
                  <c:v>9.61</c:v>
                </c:pt>
                <c:pt idx="6289">
                  <c:v>9.58</c:v>
                </c:pt>
                <c:pt idx="6290">
                  <c:v>9.57</c:v>
                </c:pt>
                <c:pt idx="6291">
                  <c:v>9.6</c:v>
                </c:pt>
                <c:pt idx="6292">
                  <c:v>9.64</c:v>
                </c:pt>
                <c:pt idx="6293">
                  <c:v>9.67</c:v>
                </c:pt>
                <c:pt idx="6294">
                  <c:v>9.68</c:v>
                </c:pt>
                <c:pt idx="6295">
                  <c:v>9.65</c:v>
                </c:pt>
                <c:pt idx="6296">
                  <c:v>9.6300000000000008</c:v>
                </c:pt>
                <c:pt idx="6297">
                  <c:v>9.64</c:v>
                </c:pt>
                <c:pt idx="6298">
                  <c:v>9.6999999999999993</c:v>
                </c:pt>
                <c:pt idx="6299">
                  <c:v>9.75</c:v>
                </c:pt>
                <c:pt idx="6300">
                  <c:v>9.64</c:v>
                </c:pt>
                <c:pt idx="6301">
                  <c:v>9.3800000000000008</c:v>
                </c:pt>
                <c:pt idx="6302">
                  <c:v>9.24</c:v>
                </c:pt>
                <c:pt idx="6303">
                  <c:v>9.15</c:v>
                </c:pt>
                <c:pt idx="6304">
                  <c:v>9.0500000000000007</c:v>
                </c:pt>
                <c:pt idx="6305">
                  <c:v>8.98</c:v>
                </c:pt>
                <c:pt idx="6306">
                  <c:v>8.9</c:v>
                </c:pt>
                <c:pt idx="6307">
                  <c:v>8.91</c:v>
                </c:pt>
                <c:pt idx="6308">
                  <c:v>8.9600000000000009</c:v>
                </c:pt>
                <c:pt idx="6309">
                  <c:v>8.99</c:v>
                </c:pt>
                <c:pt idx="6310">
                  <c:v>9.02</c:v>
                </c:pt>
                <c:pt idx="6311">
                  <c:v>9.06</c:v>
                </c:pt>
                <c:pt idx="6312">
                  <c:v>9.0500000000000007</c:v>
                </c:pt>
                <c:pt idx="6313">
                  <c:v>9.08</c:v>
                </c:pt>
                <c:pt idx="6314">
                  <c:v>9.09</c:v>
                </c:pt>
                <c:pt idx="6315">
                  <c:v>9.07</c:v>
                </c:pt>
                <c:pt idx="6316">
                  <c:v>9.06</c:v>
                </c:pt>
                <c:pt idx="6317">
                  <c:v>9.06</c:v>
                </c:pt>
                <c:pt idx="6318">
                  <c:v>9.08</c:v>
                </c:pt>
                <c:pt idx="6319">
                  <c:v>9.06</c:v>
                </c:pt>
                <c:pt idx="6320">
                  <c:v>9.06</c:v>
                </c:pt>
                <c:pt idx="6321">
                  <c:v>9.11</c:v>
                </c:pt>
                <c:pt idx="6322">
                  <c:v>9.15</c:v>
                </c:pt>
                <c:pt idx="6323">
                  <c:v>9.18</c:v>
                </c:pt>
                <c:pt idx="6324">
                  <c:v>9.1999999999999993</c:v>
                </c:pt>
                <c:pt idx="6325">
                  <c:v>9.2200000000000006</c:v>
                </c:pt>
                <c:pt idx="6326">
                  <c:v>9.41</c:v>
                </c:pt>
                <c:pt idx="6327">
                  <c:v>9.6199999999999992</c:v>
                </c:pt>
                <c:pt idx="6328">
                  <c:v>9.75</c:v>
                </c:pt>
                <c:pt idx="6329">
                  <c:v>9.94</c:v>
                </c:pt>
                <c:pt idx="6330">
                  <c:v>9.94</c:v>
                </c:pt>
                <c:pt idx="6331">
                  <c:v>9.94</c:v>
                </c:pt>
                <c:pt idx="6332">
                  <c:v>9.83</c:v>
                </c:pt>
                <c:pt idx="6333">
                  <c:v>9.7799999999999994</c:v>
                </c:pt>
                <c:pt idx="6334">
                  <c:v>9.75</c:v>
                </c:pt>
                <c:pt idx="6335">
                  <c:v>9.68</c:v>
                </c:pt>
                <c:pt idx="6336">
                  <c:v>9.6199999999999992</c:v>
                </c:pt>
                <c:pt idx="6337">
                  <c:v>9.5500000000000007</c:v>
                </c:pt>
                <c:pt idx="6338">
                  <c:v>9.44</c:v>
                </c:pt>
                <c:pt idx="6339">
                  <c:v>9.3000000000000007</c:v>
                </c:pt>
                <c:pt idx="6340">
                  <c:v>9.27</c:v>
                </c:pt>
                <c:pt idx="6341">
                  <c:v>9.2100000000000009</c:v>
                </c:pt>
                <c:pt idx="6342">
                  <c:v>9.16</c:v>
                </c:pt>
                <c:pt idx="6343">
                  <c:v>9.18</c:v>
                </c:pt>
                <c:pt idx="6344">
                  <c:v>9.16</c:v>
                </c:pt>
                <c:pt idx="6345">
                  <c:v>9.17</c:v>
                </c:pt>
                <c:pt idx="6346">
                  <c:v>9.15</c:v>
                </c:pt>
                <c:pt idx="6347">
                  <c:v>9.1999999999999993</c:v>
                </c:pt>
                <c:pt idx="6348">
                  <c:v>9.1999999999999993</c:v>
                </c:pt>
                <c:pt idx="6349">
                  <c:v>9.24</c:v>
                </c:pt>
                <c:pt idx="6350">
                  <c:v>9.26</c:v>
                </c:pt>
                <c:pt idx="6351">
                  <c:v>9.2899999999999991</c:v>
                </c:pt>
                <c:pt idx="6352">
                  <c:v>9.33</c:v>
                </c:pt>
                <c:pt idx="6353">
                  <c:v>9.32</c:v>
                </c:pt>
                <c:pt idx="6354">
                  <c:v>9.4</c:v>
                </c:pt>
                <c:pt idx="6355">
                  <c:v>9.39</c:v>
                </c:pt>
                <c:pt idx="6356">
                  <c:v>9.34</c:v>
                </c:pt>
                <c:pt idx="6357">
                  <c:v>9.36</c:v>
                </c:pt>
                <c:pt idx="6358">
                  <c:v>9.35</c:v>
                </c:pt>
                <c:pt idx="6359">
                  <c:v>9.3000000000000007</c:v>
                </c:pt>
                <c:pt idx="6360">
                  <c:v>9.24</c:v>
                </c:pt>
                <c:pt idx="6361">
                  <c:v>9.19</c:v>
                </c:pt>
                <c:pt idx="6362">
                  <c:v>9.15</c:v>
                </c:pt>
                <c:pt idx="6363">
                  <c:v>9.14</c:v>
                </c:pt>
                <c:pt idx="6364">
                  <c:v>9.11</c:v>
                </c:pt>
                <c:pt idx="6365">
                  <c:v>9.11</c:v>
                </c:pt>
                <c:pt idx="6366">
                  <c:v>9.1199999999999992</c:v>
                </c:pt>
                <c:pt idx="6367">
                  <c:v>9.11</c:v>
                </c:pt>
                <c:pt idx="6368">
                  <c:v>9.1</c:v>
                </c:pt>
                <c:pt idx="6369">
                  <c:v>9.08</c:v>
                </c:pt>
                <c:pt idx="6370">
                  <c:v>9.06</c:v>
                </c:pt>
                <c:pt idx="6371">
                  <c:v>9.0500000000000007</c:v>
                </c:pt>
                <c:pt idx="6372">
                  <c:v>9.08</c:v>
                </c:pt>
                <c:pt idx="6373">
                  <c:v>9.08</c:v>
                </c:pt>
                <c:pt idx="6374">
                  <c:v>9.1199999999999992</c:v>
                </c:pt>
                <c:pt idx="6375">
                  <c:v>9.1199999999999992</c:v>
                </c:pt>
                <c:pt idx="6376">
                  <c:v>9.1199999999999992</c:v>
                </c:pt>
                <c:pt idx="6377">
                  <c:v>9.0500000000000007</c:v>
                </c:pt>
                <c:pt idx="6378">
                  <c:v>9</c:v>
                </c:pt>
                <c:pt idx="6379">
                  <c:v>9.0299999999999994</c:v>
                </c:pt>
                <c:pt idx="6380">
                  <c:v>9.0500000000000007</c:v>
                </c:pt>
                <c:pt idx="6381">
                  <c:v>9.16</c:v>
                </c:pt>
                <c:pt idx="6382">
                  <c:v>9.26</c:v>
                </c:pt>
                <c:pt idx="6383">
                  <c:v>9.36</c:v>
                </c:pt>
                <c:pt idx="6384">
                  <c:v>9.4600000000000009</c:v>
                </c:pt>
                <c:pt idx="6385">
                  <c:v>9.52</c:v>
                </c:pt>
                <c:pt idx="6386">
                  <c:v>9.5299999999999994</c:v>
                </c:pt>
                <c:pt idx="6387">
                  <c:v>9.49</c:v>
                </c:pt>
                <c:pt idx="6388">
                  <c:v>9.4600000000000009</c:v>
                </c:pt>
                <c:pt idx="6389">
                  <c:v>9.66</c:v>
                </c:pt>
                <c:pt idx="6390">
                  <c:v>9.9</c:v>
                </c:pt>
                <c:pt idx="6391">
                  <c:v>10.08</c:v>
                </c:pt>
                <c:pt idx="6392">
                  <c:v>10.199999999999999</c:v>
                </c:pt>
                <c:pt idx="6393">
                  <c:v>10.24</c:v>
                </c:pt>
                <c:pt idx="6394">
                  <c:v>10.220000000000001</c:v>
                </c:pt>
                <c:pt idx="6395">
                  <c:v>10.130000000000001</c:v>
                </c:pt>
                <c:pt idx="6396">
                  <c:v>9.99</c:v>
                </c:pt>
                <c:pt idx="6397">
                  <c:v>9.92</c:v>
                </c:pt>
                <c:pt idx="6398">
                  <c:v>9.8800000000000008</c:v>
                </c:pt>
                <c:pt idx="6399">
                  <c:v>9.84</c:v>
                </c:pt>
                <c:pt idx="6400">
                  <c:v>9.81</c:v>
                </c:pt>
                <c:pt idx="6401">
                  <c:v>9.81</c:v>
                </c:pt>
                <c:pt idx="6402">
                  <c:v>9.7899999999999991</c:v>
                </c:pt>
                <c:pt idx="6403">
                  <c:v>9.7799999999999994</c:v>
                </c:pt>
                <c:pt idx="6404">
                  <c:v>9.76</c:v>
                </c:pt>
                <c:pt idx="6405">
                  <c:v>9.76</c:v>
                </c:pt>
                <c:pt idx="6406">
                  <c:v>9.75</c:v>
                </c:pt>
                <c:pt idx="6407">
                  <c:v>9.73</c:v>
                </c:pt>
                <c:pt idx="6408">
                  <c:v>9.6999999999999993</c:v>
                </c:pt>
                <c:pt idx="6409">
                  <c:v>9.68</c:v>
                </c:pt>
                <c:pt idx="6410">
                  <c:v>9.65</c:v>
                </c:pt>
                <c:pt idx="6411">
                  <c:v>9.6199999999999992</c:v>
                </c:pt>
                <c:pt idx="6412">
                  <c:v>9.5399999999999991</c:v>
                </c:pt>
                <c:pt idx="6413">
                  <c:v>9.5</c:v>
                </c:pt>
                <c:pt idx="6414">
                  <c:v>9.44</c:v>
                </c:pt>
                <c:pt idx="6415">
                  <c:v>9.4600000000000009</c:v>
                </c:pt>
                <c:pt idx="6416">
                  <c:v>9.42</c:v>
                </c:pt>
                <c:pt idx="6417">
                  <c:v>9.4</c:v>
                </c:pt>
                <c:pt idx="6418">
                  <c:v>9.42</c:v>
                </c:pt>
                <c:pt idx="6419">
                  <c:v>9.4600000000000009</c:v>
                </c:pt>
                <c:pt idx="6420">
                  <c:v>9.48</c:v>
                </c:pt>
                <c:pt idx="6421">
                  <c:v>9.4600000000000009</c:v>
                </c:pt>
                <c:pt idx="6422">
                  <c:v>9.4700000000000006</c:v>
                </c:pt>
                <c:pt idx="6423">
                  <c:v>9.48</c:v>
                </c:pt>
                <c:pt idx="6424">
                  <c:v>9.42</c:v>
                </c:pt>
                <c:pt idx="6425">
                  <c:v>9.3800000000000008</c:v>
                </c:pt>
                <c:pt idx="6426">
                  <c:v>9.36</c:v>
                </c:pt>
                <c:pt idx="6427">
                  <c:v>9.35</c:v>
                </c:pt>
                <c:pt idx="6428">
                  <c:v>9.3000000000000007</c:v>
                </c:pt>
                <c:pt idx="6429">
                  <c:v>9.2899999999999991</c:v>
                </c:pt>
                <c:pt idx="6430">
                  <c:v>9.2799999999999994</c:v>
                </c:pt>
                <c:pt idx="6431">
                  <c:v>9.25</c:v>
                </c:pt>
                <c:pt idx="6432">
                  <c:v>9.24</c:v>
                </c:pt>
                <c:pt idx="6433">
                  <c:v>9.3000000000000007</c:v>
                </c:pt>
                <c:pt idx="6434">
                  <c:v>9.6999999999999993</c:v>
                </c:pt>
                <c:pt idx="6435">
                  <c:v>9.9600000000000009</c:v>
                </c:pt>
                <c:pt idx="6436">
                  <c:v>9.94</c:v>
                </c:pt>
                <c:pt idx="6437">
                  <c:v>9.7799999999999994</c:v>
                </c:pt>
                <c:pt idx="6438">
                  <c:v>9.56</c:v>
                </c:pt>
                <c:pt idx="6439">
                  <c:v>9.4700000000000006</c:v>
                </c:pt>
                <c:pt idx="6440">
                  <c:v>9.4</c:v>
                </c:pt>
                <c:pt idx="6441">
                  <c:v>9.34</c:v>
                </c:pt>
                <c:pt idx="6442">
                  <c:v>9.3000000000000007</c:v>
                </c:pt>
                <c:pt idx="6443">
                  <c:v>9.26</c:v>
                </c:pt>
                <c:pt idx="6444">
                  <c:v>9.2899999999999991</c:v>
                </c:pt>
                <c:pt idx="6445">
                  <c:v>9.2799999999999994</c:v>
                </c:pt>
                <c:pt idx="6446">
                  <c:v>9.26</c:v>
                </c:pt>
                <c:pt idx="6447">
                  <c:v>9.35</c:v>
                </c:pt>
                <c:pt idx="6448">
                  <c:v>9.4600000000000009</c:v>
                </c:pt>
                <c:pt idx="6449">
                  <c:v>9.52</c:v>
                </c:pt>
                <c:pt idx="6450">
                  <c:v>9.58</c:v>
                </c:pt>
                <c:pt idx="6451">
                  <c:v>9.61</c:v>
                </c:pt>
                <c:pt idx="6452">
                  <c:v>9.66</c:v>
                </c:pt>
                <c:pt idx="6453">
                  <c:v>9.7200000000000006</c:v>
                </c:pt>
                <c:pt idx="6454">
                  <c:v>9.66</c:v>
                </c:pt>
                <c:pt idx="6455">
                  <c:v>9.56</c:v>
                </c:pt>
                <c:pt idx="6456">
                  <c:v>9.68</c:v>
                </c:pt>
                <c:pt idx="6457">
                  <c:v>9.84</c:v>
                </c:pt>
                <c:pt idx="6458">
                  <c:v>10.01</c:v>
                </c:pt>
                <c:pt idx="6459">
                  <c:v>10.18</c:v>
                </c:pt>
                <c:pt idx="6460">
                  <c:v>10.24</c:v>
                </c:pt>
                <c:pt idx="6461">
                  <c:v>10.34</c:v>
                </c:pt>
                <c:pt idx="6462">
                  <c:v>10.38</c:v>
                </c:pt>
                <c:pt idx="6463">
                  <c:v>10.36</c:v>
                </c:pt>
                <c:pt idx="6464">
                  <c:v>10.29</c:v>
                </c:pt>
                <c:pt idx="6465">
                  <c:v>10.18</c:v>
                </c:pt>
                <c:pt idx="6466">
                  <c:v>10.119999999999999</c:v>
                </c:pt>
                <c:pt idx="6467">
                  <c:v>10.07</c:v>
                </c:pt>
                <c:pt idx="6468">
                  <c:v>10.050000000000001</c:v>
                </c:pt>
                <c:pt idx="6469">
                  <c:v>10.119999999999999</c:v>
                </c:pt>
                <c:pt idx="6470">
                  <c:v>10.26</c:v>
                </c:pt>
                <c:pt idx="6471">
                  <c:v>10.35</c:v>
                </c:pt>
                <c:pt idx="6472">
                  <c:v>10.46</c:v>
                </c:pt>
                <c:pt idx="6473">
                  <c:v>10.42</c:v>
                </c:pt>
                <c:pt idx="6474">
                  <c:v>10.43</c:v>
                </c:pt>
                <c:pt idx="6475">
                  <c:v>10.56</c:v>
                </c:pt>
                <c:pt idx="6476">
                  <c:v>10.72</c:v>
                </c:pt>
                <c:pt idx="6477">
                  <c:v>10.75</c:v>
                </c:pt>
                <c:pt idx="6478">
                  <c:v>10.76</c:v>
                </c:pt>
                <c:pt idx="6479">
                  <c:v>10.82</c:v>
                </c:pt>
                <c:pt idx="6480">
                  <c:v>10.83</c:v>
                </c:pt>
                <c:pt idx="6481">
                  <c:v>10.75</c:v>
                </c:pt>
                <c:pt idx="6482">
                  <c:v>10.87</c:v>
                </c:pt>
                <c:pt idx="6483">
                  <c:v>10.86</c:v>
                </c:pt>
                <c:pt idx="6484">
                  <c:v>10.83</c:v>
                </c:pt>
                <c:pt idx="6485">
                  <c:v>10.75</c:v>
                </c:pt>
                <c:pt idx="6486">
                  <c:v>10.64</c:v>
                </c:pt>
                <c:pt idx="6487">
                  <c:v>10.42</c:v>
                </c:pt>
                <c:pt idx="6488">
                  <c:v>10.18</c:v>
                </c:pt>
                <c:pt idx="6489">
                  <c:v>10.029999999999999</c:v>
                </c:pt>
                <c:pt idx="6490">
                  <c:v>9.94</c:v>
                </c:pt>
                <c:pt idx="6491">
                  <c:v>10.02</c:v>
                </c:pt>
                <c:pt idx="6492">
                  <c:v>10.11</c:v>
                </c:pt>
                <c:pt idx="6493">
                  <c:v>10.119999999999999</c:v>
                </c:pt>
                <c:pt idx="6494">
                  <c:v>10</c:v>
                </c:pt>
                <c:pt idx="6495">
                  <c:v>9.9600000000000009</c:v>
                </c:pt>
                <c:pt idx="6496">
                  <c:v>9.94</c:v>
                </c:pt>
                <c:pt idx="6497">
                  <c:v>9.98</c:v>
                </c:pt>
                <c:pt idx="6498">
                  <c:v>10.02</c:v>
                </c:pt>
                <c:pt idx="6499">
                  <c:v>10.06</c:v>
                </c:pt>
                <c:pt idx="6500">
                  <c:v>10.08</c:v>
                </c:pt>
                <c:pt idx="6501">
                  <c:v>10.1</c:v>
                </c:pt>
                <c:pt idx="6502">
                  <c:v>10.16</c:v>
                </c:pt>
                <c:pt idx="6503">
                  <c:v>10.16</c:v>
                </c:pt>
                <c:pt idx="6504">
                  <c:v>10.16</c:v>
                </c:pt>
                <c:pt idx="6505">
                  <c:v>10.14</c:v>
                </c:pt>
                <c:pt idx="6506">
                  <c:v>10.220000000000001</c:v>
                </c:pt>
                <c:pt idx="6507">
                  <c:v>10.34</c:v>
                </c:pt>
                <c:pt idx="6508">
                  <c:v>10.48</c:v>
                </c:pt>
                <c:pt idx="6509">
                  <c:v>10.58</c:v>
                </c:pt>
                <c:pt idx="6510">
                  <c:v>10.56</c:v>
                </c:pt>
                <c:pt idx="6511">
                  <c:v>10.5</c:v>
                </c:pt>
                <c:pt idx="6512">
                  <c:v>10.5</c:v>
                </c:pt>
                <c:pt idx="6513">
                  <c:v>10.48</c:v>
                </c:pt>
                <c:pt idx="6514">
                  <c:v>10.46</c:v>
                </c:pt>
                <c:pt idx="6515">
                  <c:v>10.45</c:v>
                </c:pt>
                <c:pt idx="6516">
                  <c:v>10.43</c:v>
                </c:pt>
                <c:pt idx="6517">
                  <c:v>10.42</c:v>
                </c:pt>
                <c:pt idx="6518">
                  <c:v>10.41</c:v>
                </c:pt>
                <c:pt idx="6519">
                  <c:v>10.42</c:v>
                </c:pt>
                <c:pt idx="6520">
                  <c:v>10.38</c:v>
                </c:pt>
                <c:pt idx="6521">
                  <c:v>10.38</c:v>
                </c:pt>
                <c:pt idx="6522">
                  <c:v>10.34</c:v>
                </c:pt>
                <c:pt idx="6523">
                  <c:v>10.33</c:v>
                </c:pt>
                <c:pt idx="6524">
                  <c:v>10.3</c:v>
                </c:pt>
                <c:pt idx="6525">
                  <c:v>10.27</c:v>
                </c:pt>
                <c:pt idx="6526">
                  <c:v>10.24</c:v>
                </c:pt>
                <c:pt idx="6527">
                  <c:v>10.210000000000001</c:v>
                </c:pt>
                <c:pt idx="6528">
                  <c:v>10.17</c:v>
                </c:pt>
                <c:pt idx="6529">
                  <c:v>10.14</c:v>
                </c:pt>
                <c:pt idx="6530">
                  <c:v>10.119999999999999</c:v>
                </c:pt>
                <c:pt idx="6531">
                  <c:v>10.1</c:v>
                </c:pt>
                <c:pt idx="6532">
                  <c:v>10.06</c:v>
                </c:pt>
                <c:pt idx="6533">
                  <c:v>10.039999999999999</c:v>
                </c:pt>
                <c:pt idx="6534">
                  <c:v>10.01</c:v>
                </c:pt>
                <c:pt idx="6535">
                  <c:v>9.9700000000000006</c:v>
                </c:pt>
                <c:pt idx="6536">
                  <c:v>9.9499999999999993</c:v>
                </c:pt>
                <c:pt idx="6537">
                  <c:v>9.93</c:v>
                </c:pt>
                <c:pt idx="6538">
                  <c:v>9.91</c:v>
                </c:pt>
                <c:pt idx="6539">
                  <c:v>9.9</c:v>
                </c:pt>
                <c:pt idx="6540">
                  <c:v>9.86</c:v>
                </c:pt>
                <c:pt idx="6541">
                  <c:v>9.82</c:v>
                </c:pt>
                <c:pt idx="6542">
                  <c:v>9.7799999999999994</c:v>
                </c:pt>
                <c:pt idx="6543">
                  <c:v>9.75</c:v>
                </c:pt>
                <c:pt idx="6544">
                  <c:v>9.74</c:v>
                </c:pt>
                <c:pt idx="6545">
                  <c:v>9.7200000000000006</c:v>
                </c:pt>
                <c:pt idx="6546">
                  <c:v>9.7200000000000006</c:v>
                </c:pt>
                <c:pt idx="6547">
                  <c:v>9.8000000000000007</c:v>
                </c:pt>
                <c:pt idx="6548">
                  <c:v>9.82</c:v>
                </c:pt>
                <c:pt idx="6549">
                  <c:v>9.86</c:v>
                </c:pt>
                <c:pt idx="6550">
                  <c:v>9.83</c:v>
                </c:pt>
                <c:pt idx="6551">
                  <c:v>9.85</c:v>
                </c:pt>
                <c:pt idx="6552">
                  <c:v>9.8800000000000008</c:v>
                </c:pt>
                <c:pt idx="6553">
                  <c:v>9.8800000000000008</c:v>
                </c:pt>
                <c:pt idx="6554">
                  <c:v>9.91</c:v>
                </c:pt>
                <c:pt idx="6555">
                  <c:v>9.89</c:v>
                </c:pt>
                <c:pt idx="6556">
                  <c:v>9.8800000000000008</c:v>
                </c:pt>
                <c:pt idx="6557">
                  <c:v>10.06</c:v>
                </c:pt>
                <c:pt idx="6558">
                  <c:v>10.24</c:v>
                </c:pt>
                <c:pt idx="6559">
                  <c:v>10.37</c:v>
                </c:pt>
                <c:pt idx="6560">
                  <c:v>10.44</c:v>
                </c:pt>
                <c:pt idx="6561">
                  <c:v>10.44</c:v>
                </c:pt>
                <c:pt idx="6562">
                  <c:v>10.35</c:v>
                </c:pt>
                <c:pt idx="6563">
                  <c:v>10.28</c:v>
                </c:pt>
                <c:pt idx="6564">
                  <c:v>10.24</c:v>
                </c:pt>
                <c:pt idx="6565">
                  <c:v>10.220000000000001</c:v>
                </c:pt>
                <c:pt idx="6566">
                  <c:v>10.19</c:v>
                </c:pt>
                <c:pt idx="6567">
                  <c:v>10.18</c:v>
                </c:pt>
                <c:pt idx="6568">
                  <c:v>10.130000000000001</c:v>
                </c:pt>
                <c:pt idx="6569">
                  <c:v>10.1</c:v>
                </c:pt>
                <c:pt idx="6570">
                  <c:v>10.050000000000001</c:v>
                </c:pt>
                <c:pt idx="6571">
                  <c:v>10.01</c:v>
                </c:pt>
                <c:pt idx="6572">
                  <c:v>9.9600000000000009</c:v>
                </c:pt>
                <c:pt idx="6573">
                  <c:v>9.92</c:v>
                </c:pt>
                <c:pt idx="6574">
                  <c:v>9.9</c:v>
                </c:pt>
                <c:pt idx="6575">
                  <c:v>9.7799999999999994</c:v>
                </c:pt>
                <c:pt idx="6576">
                  <c:v>9.75</c:v>
                </c:pt>
                <c:pt idx="6577">
                  <c:v>9.6999999999999993</c:v>
                </c:pt>
                <c:pt idx="6578">
                  <c:v>9.6199999999999992</c:v>
                </c:pt>
                <c:pt idx="6579">
                  <c:v>9.52</c:v>
                </c:pt>
                <c:pt idx="6580">
                  <c:v>9.4700000000000006</c:v>
                </c:pt>
                <c:pt idx="6581">
                  <c:v>9.42</c:v>
                </c:pt>
                <c:pt idx="6582">
                  <c:v>9.4</c:v>
                </c:pt>
                <c:pt idx="6583">
                  <c:v>9.3800000000000008</c:v>
                </c:pt>
                <c:pt idx="6584">
                  <c:v>9.3800000000000008</c:v>
                </c:pt>
                <c:pt idx="6585">
                  <c:v>9.4</c:v>
                </c:pt>
                <c:pt idx="6586">
                  <c:v>9.42</c:v>
                </c:pt>
                <c:pt idx="6587">
                  <c:v>9.42</c:v>
                </c:pt>
                <c:pt idx="6588">
                  <c:v>9.4</c:v>
                </c:pt>
                <c:pt idx="6589">
                  <c:v>9.3800000000000008</c:v>
                </c:pt>
                <c:pt idx="6590">
                  <c:v>9.39</c:v>
                </c:pt>
                <c:pt idx="6591">
                  <c:v>9.3800000000000008</c:v>
                </c:pt>
                <c:pt idx="6592">
                  <c:v>9.3800000000000008</c:v>
                </c:pt>
                <c:pt idx="6593">
                  <c:v>9.52</c:v>
                </c:pt>
                <c:pt idx="6594">
                  <c:v>9.82</c:v>
                </c:pt>
                <c:pt idx="6595">
                  <c:v>9.9600000000000009</c:v>
                </c:pt>
                <c:pt idx="6596">
                  <c:v>9.94</c:v>
                </c:pt>
                <c:pt idx="6597">
                  <c:v>9.8800000000000008</c:v>
                </c:pt>
                <c:pt idx="6598">
                  <c:v>10.06</c:v>
                </c:pt>
                <c:pt idx="6599">
                  <c:v>10.24</c:v>
                </c:pt>
                <c:pt idx="6600">
                  <c:v>10.45</c:v>
                </c:pt>
                <c:pt idx="6601">
                  <c:v>10.6</c:v>
                </c:pt>
                <c:pt idx="6602">
                  <c:v>10.6</c:v>
                </c:pt>
                <c:pt idx="6603">
                  <c:v>10.61</c:v>
                </c:pt>
                <c:pt idx="6604">
                  <c:v>10.64</c:v>
                </c:pt>
                <c:pt idx="6605">
                  <c:v>10.54</c:v>
                </c:pt>
                <c:pt idx="6606">
                  <c:v>10.48</c:v>
                </c:pt>
                <c:pt idx="6607">
                  <c:v>10.54</c:v>
                </c:pt>
                <c:pt idx="6608">
                  <c:v>10.57</c:v>
                </c:pt>
                <c:pt idx="6609">
                  <c:v>10.72</c:v>
                </c:pt>
                <c:pt idx="6610">
                  <c:v>10.7</c:v>
                </c:pt>
                <c:pt idx="6611">
                  <c:v>10.7</c:v>
                </c:pt>
                <c:pt idx="6612">
                  <c:v>10.69</c:v>
                </c:pt>
                <c:pt idx="6613">
                  <c:v>10.66</c:v>
                </c:pt>
                <c:pt idx="6614">
                  <c:v>10.62</c:v>
                </c:pt>
                <c:pt idx="6615">
                  <c:v>10.6</c:v>
                </c:pt>
                <c:pt idx="6616">
                  <c:v>10.54</c:v>
                </c:pt>
                <c:pt idx="6617">
                  <c:v>10.48</c:v>
                </c:pt>
                <c:pt idx="6618">
                  <c:v>10.42</c:v>
                </c:pt>
                <c:pt idx="6619">
                  <c:v>10.38</c:v>
                </c:pt>
                <c:pt idx="6620">
                  <c:v>10.34</c:v>
                </c:pt>
                <c:pt idx="6621">
                  <c:v>10.31</c:v>
                </c:pt>
                <c:pt idx="6622">
                  <c:v>10.28</c:v>
                </c:pt>
                <c:pt idx="6623">
                  <c:v>10.24</c:v>
                </c:pt>
                <c:pt idx="6624">
                  <c:v>10.24</c:v>
                </c:pt>
                <c:pt idx="6625">
                  <c:v>10.210000000000001</c:v>
                </c:pt>
                <c:pt idx="6626">
                  <c:v>10.28</c:v>
                </c:pt>
                <c:pt idx="6627">
                  <c:v>10.3</c:v>
                </c:pt>
                <c:pt idx="6628">
                  <c:v>10.27</c:v>
                </c:pt>
                <c:pt idx="6629">
                  <c:v>10.28</c:v>
                </c:pt>
                <c:pt idx="6630">
                  <c:v>10.4</c:v>
                </c:pt>
                <c:pt idx="6631">
                  <c:v>10.46</c:v>
                </c:pt>
                <c:pt idx="6632">
                  <c:v>10.48</c:v>
                </c:pt>
                <c:pt idx="6633">
                  <c:v>10.5</c:v>
                </c:pt>
                <c:pt idx="6634">
                  <c:v>10.53</c:v>
                </c:pt>
                <c:pt idx="6635">
                  <c:v>10.58</c:v>
                </c:pt>
                <c:pt idx="6636">
                  <c:v>10.58</c:v>
                </c:pt>
                <c:pt idx="6637">
                  <c:v>10.6</c:v>
                </c:pt>
                <c:pt idx="6638">
                  <c:v>10.63</c:v>
                </c:pt>
                <c:pt idx="6639">
                  <c:v>10.68</c:v>
                </c:pt>
                <c:pt idx="6640">
                  <c:v>10.86</c:v>
                </c:pt>
                <c:pt idx="6641">
                  <c:v>11.02</c:v>
                </c:pt>
                <c:pt idx="6642">
                  <c:v>11.22</c:v>
                </c:pt>
                <c:pt idx="6643">
                  <c:v>11.22</c:v>
                </c:pt>
                <c:pt idx="6644">
                  <c:v>11.25</c:v>
                </c:pt>
                <c:pt idx="6645">
                  <c:v>11.21</c:v>
                </c:pt>
                <c:pt idx="6646">
                  <c:v>11.19</c:v>
                </c:pt>
                <c:pt idx="6647">
                  <c:v>11.18</c:v>
                </c:pt>
                <c:pt idx="6648">
                  <c:v>11.16</c:v>
                </c:pt>
                <c:pt idx="6649">
                  <c:v>11.2</c:v>
                </c:pt>
                <c:pt idx="6650">
                  <c:v>11.22</c:v>
                </c:pt>
                <c:pt idx="6651">
                  <c:v>11.24</c:v>
                </c:pt>
                <c:pt idx="6652">
                  <c:v>11.23</c:v>
                </c:pt>
                <c:pt idx="6653">
                  <c:v>11.22</c:v>
                </c:pt>
                <c:pt idx="6654">
                  <c:v>11.2</c:v>
                </c:pt>
                <c:pt idx="6655">
                  <c:v>11.15</c:v>
                </c:pt>
                <c:pt idx="6656">
                  <c:v>11.07</c:v>
                </c:pt>
                <c:pt idx="6657">
                  <c:v>10.99</c:v>
                </c:pt>
                <c:pt idx="6658">
                  <c:v>10.92</c:v>
                </c:pt>
                <c:pt idx="6659">
                  <c:v>10.83</c:v>
                </c:pt>
                <c:pt idx="6660">
                  <c:v>10.8</c:v>
                </c:pt>
                <c:pt idx="6661">
                  <c:v>10.77</c:v>
                </c:pt>
                <c:pt idx="6662">
                  <c:v>10.76</c:v>
                </c:pt>
                <c:pt idx="6663">
                  <c:v>10.81</c:v>
                </c:pt>
                <c:pt idx="6664">
                  <c:v>10.78</c:v>
                </c:pt>
                <c:pt idx="6665">
                  <c:v>10.76</c:v>
                </c:pt>
                <c:pt idx="6666">
                  <c:v>10.72</c:v>
                </c:pt>
                <c:pt idx="6667">
                  <c:v>10.72</c:v>
                </c:pt>
                <c:pt idx="6668">
                  <c:v>10.7</c:v>
                </c:pt>
                <c:pt idx="6669">
                  <c:v>10.72</c:v>
                </c:pt>
                <c:pt idx="6670">
                  <c:v>10.68</c:v>
                </c:pt>
                <c:pt idx="6671">
                  <c:v>10.71</c:v>
                </c:pt>
                <c:pt idx="6672">
                  <c:v>10.69</c:v>
                </c:pt>
                <c:pt idx="6673">
                  <c:v>10.71</c:v>
                </c:pt>
                <c:pt idx="6674">
                  <c:v>10.81</c:v>
                </c:pt>
                <c:pt idx="6675">
                  <c:v>10.92</c:v>
                </c:pt>
                <c:pt idx="6676">
                  <c:v>10.99</c:v>
                </c:pt>
                <c:pt idx="6677">
                  <c:v>11.04</c:v>
                </c:pt>
                <c:pt idx="6678">
                  <c:v>11.06</c:v>
                </c:pt>
                <c:pt idx="6679">
                  <c:v>11.04</c:v>
                </c:pt>
                <c:pt idx="6680">
                  <c:v>11.04</c:v>
                </c:pt>
                <c:pt idx="6681">
                  <c:v>11.02</c:v>
                </c:pt>
                <c:pt idx="6682">
                  <c:v>10.96</c:v>
                </c:pt>
                <c:pt idx="6683">
                  <c:v>10.93</c:v>
                </c:pt>
                <c:pt idx="6684">
                  <c:v>10.95</c:v>
                </c:pt>
                <c:pt idx="6685">
                  <c:v>11.05</c:v>
                </c:pt>
                <c:pt idx="6686">
                  <c:v>11.1</c:v>
                </c:pt>
                <c:pt idx="6687">
                  <c:v>11.12</c:v>
                </c:pt>
                <c:pt idx="6688">
                  <c:v>11.12</c:v>
                </c:pt>
                <c:pt idx="6689">
                  <c:v>11.12</c:v>
                </c:pt>
                <c:pt idx="6690">
                  <c:v>11.09</c:v>
                </c:pt>
                <c:pt idx="6691">
                  <c:v>11.05</c:v>
                </c:pt>
                <c:pt idx="6692">
                  <c:v>11</c:v>
                </c:pt>
                <c:pt idx="6693">
                  <c:v>11</c:v>
                </c:pt>
                <c:pt idx="6694">
                  <c:v>11.04</c:v>
                </c:pt>
                <c:pt idx="6695">
                  <c:v>11.04</c:v>
                </c:pt>
                <c:pt idx="6696">
                  <c:v>11.04</c:v>
                </c:pt>
                <c:pt idx="6697">
                  <c:v>11</c:v>
                </c:pt>
                <c:pt idx="6698">
                  <c:v>10.98</c:v>
                </c:pt>
                <c:pt idx="6699">
                  <c:v>10.98</c:v>
                </c:pt>
                <c:pt idx="6700">
                  <c:v>10.96</c:v>
                </c:pt>
                <c:pt idx="6701">
                  <c:v>10.91</c:v>
                </c:pt>
                <c:pt idx="6702">
                  <c:v>10.88</c:v>
                </c:pt>
                <c:pt idx="6703">
                  <c:v>10.87</c:v>
                </c:pt>
                <c:pt idx="6704">
                  <c:v>10.87</c:v>
                </c:pt>
                <c:pt idx="6705">
                  <c:v>10.81</c:v>
                </c:pt>
                <c:pt idx="6706">
                  <c:v>10.8</c:v>
                </c:pt>
                <c:pt idx="6707">
                  <c:v>10.82</c:v>
                </c:pt>
                <c:pt idx="6708">
                  <c:v>10.8</c:v>
                </c:pt>
                <c:pt idx="6709">
                  <c:v>10.78</c:v>
                </c:pt>
                <c:pt idx="6710">
                  <c:v>10.76</c:v>
                </c:pt>
                <c:pt idx="6711">
                  <c:v>10.72</c:v>
                </c:pt>
                <c:pt idx="6712">
                  <c:v>10.7</c:v>
                </c:pt>
                <c:pt idx="6713">
                  <c:v>10.7</c:v>
                </c:pt>
                <c:pt idx="6714">
                  <c:v>10.77</c:v>
                </c:pt>
                <c:pt idx="6715">
                  <c:v>10.86</c:v>
                </c:pt>
                <c:pt idx="6716">
                  <c:v>10.91</c:v>
                </c:pt>
                <c:pt idx="6717">
                  <c:v>10.97</c:v>
                </c:pt>
                <c:pt idx="6718">
                  <c:v>11.06</c:v>
                </c:pt>
                <c:pt idx="6719">
                  <c:v>11.1</c:v>
                </c:pt>
                <c:pt idx="6720">
                  <c:v>11.14</c:v>
                </c:pt>
                <c:pt idx="6721">
                  <c:v>11.16</c:v>
                </c:pt>
                <c:pt idx="6722">
                  <c:v>11.24</c:v>
                </c:pt>
                <c:pt idx="6723">
                  <c:v>11.24</c:v>
                </c:pt>
                <c:pt idx="6724">
                  <c:v>11.24</c:v>
                </c:pt>
                <c:pt idx="6725">
                  <c:v>11.24</c:v>
                </c:pt>
                <c:pt idx="6726">
                  <c:v>11.2</c:v>
                </c:pt>
                <c:pt idx="6727">
                  <c:v>11.17</c:v>
                </c:pt>
                <c:pt idx="6728">
                  <c:v>11.12</c:v>
                </c:pt>
                <c:pt idx="6729">
                  <c:v>11.12</c:v>
                </c:pt>
                <c:pt idx="6730">
                  <c:v>11.1</c:v>
                </c:pt>
                <c:pt idx="6731">
                  <c:v>11.08</c:v>
                </c:pt>
                <c:pt idx="6732">
                  <c:v>11.08</c:v>
                </c:pt>
                <c:pt idx="6733">
                  <c:v>11.07</c:v>
                </c:pt>
                <c:pt idx="6734">
                  <c:v>11.08</c:v>
                </c:pt>
                <c:pt idx="6735">
                  <c:v>11.1</c:v>
                </c:pt>
                <c:pt idx="6736">
                  <c:v>11.1</c:v>
                </c:pt>
                <c:pt idx="6737">
                  <c:v>11.1</c:v>
                </c:pt>
                <c:pt idx="6738">
                  <c:v>11.1</c:v>
                </c:pt>
                <c:pt idx="6739">
                  <c:v>11.13</c:v>
                </c:pt>
                <c:pt idx="6740">
                  <c:v>11.13</c:v>
                </c:pt>
                <c:pt idx="6741">
                  <c:v>11.2</c:v>
                </c:pt>
                <c:pt idx="6742">
                  <c:v>11.19</c:v>
                </c:pt>
                <c:pt idx="6743">
                  <c:v>11.18</c:v>
                </c:pt>
                <c:pt idx="6744">
                  <c:v>11.16</c:v>
                </c:pt>
                <c:pt idx="6745">
                  <c:v>11.16</c:v>
                </c:pt>
                <c:pt idx="6746">
                  <c:v>11.24</c:v>
                </c:pt>
                <c:pt idx="6747">
                  <c:v>11.38</c:v>
                </c:pt>
                <c:pt idx="6748">
                  <c:v>11.4</c:v>
                </c:pt>
                <c:pt idx="6749">
                  <c:v>11.39</c:v>
                </c:pt>
                <c:pt idx="6750">
                  <c:v>11.37</c:v>
                </c:pt>
                <c:pt idx="6751">
                  <c:v>11.36</c:v>
                </c:pt>
                <c:pt idx="6752">
                  <c:v>11.3</c:v>
                </c:pt>
                <c:pt idx="6753">
                  <c:v>11.28</c:v>
                </c:pt>
                <c:pt idx="6754">
                  <c:v>11.28</c:v>
                </c:pt>
                <c:pt idx="6755">
                  <c:v>11.33</c:v>
                </c:pt>
                <c:pt idx="6756">
                  <c:v>11.34</c:v>
                </c:pt>
                <c:pt idx="6757">
                  <c:v>11.35</c:v>
                </c:pt>
                <c:pt idx="6758">
                  <c:v>11.3</c:v>
                </c:pt>
                <c:pt idx="6759">
                  <c:v>11.18</c:v>
                </c:pt>
                <c:pt idx="6760">
                  <c:v>11.21</c:v>
                </c:pt>
                <c:pt idx="6761">
                  <c:v>11.23</c:v>
                </c:pt>
                <c:pt idx="6762">
                  <c:v>11.19</c:v>
                </c:pt>
                <c:pt idx="6763">
                  <c:v>11.18</c:v>
                </c:pt>
                <c:pt idx="6764">
                  <c:v>11.16</c:v>
                </c:pt>
                <c:pt idx="6765">
                  <c:v>11.14</c:v>
                </c:pt>
                <c:pt idx="6766">
                  <c:v>11.1</c:v>
                </c:pt>
                <c:pt idx="6767">
                  <c:v>11.06</c:v>
                </c:pt>
                <c:pt idx="6768">
                  <c:v>11.02</c:v>
                </c:pt>
                <c:pt idx="6769">
                  <c:v>10.99</c:v>
                </c:pt>
                <c:pt idx="6770">
                  <c:v>10.96</c:v>
                </c:pt>
                <c:pt idx="6771">
                  <c:v>10.92</c:v>
                </c:pt>
                <c:pt idx="6772">
                  <c:v>10.9</c:v>
                </c:pt>
                <c:pt idx="6773">
                  <c:v>10.88</c:v>
                </c:pt>
                <c:pt idx="6774">
                  <c:v>10.84</c:v>
                </c:pt>
                <c:pt idx="6775">
                  <c:v>10.82</c:v>
                </c:pt>
                <c:pt idx="6776">
                  <c:v>10.81</c:v>
                </c:pt>
                <c:pt idx="6777">
                  <c:v>10.81</c:v>
                </c:pt>
                <c:pt idx="6778">
                  <c:v>10.85</c:v>
                </c:pt>
                <c:pt idx="6779">
                  <c:v>10.86</c:v>
                </c:pt>
                <c:pt idx="6780">
                  <c:v>10.86</c:v>
                </c:pt>
                <c:pt idx="6781">
                  <c:v>10.84</c:v>
                </c:pt>
                <c:pt idx="6782">
                  <c:v>10.81</c:v>
                </c:pt>
                <c:pt idx="6783">
                  <c:v>10.78</c:v>
                </c:pt>
                <c:pt idx="6784">
                  <c:v>10.79</c:v>
                </c:pt>
                <c:pt idx="6785">
                  <c:v>10.8</c:v>
                </c:pt>
                <c:pt idx="6786">
                  <c:v>10.89</c:v>
                </c:pt>
                <c:pt idx="6787">
                  <c:v>10.96</c:v>
                </c:pt>
                <c:pt idx="6788">
                  <c:v>10.94</c:v>
                </c:pt>
                <c:pt idx="6789">
                  <c:v>10.84</c:v>
                </c:pt>
                <c:pt idx="6790">
                  <c:v>10.78</c:v>
                </c:pt>
                <c:pt idx="6791">
                  <c:v>10.75</c:v>
                </c:pt>
                <c:pt idx="6792">
                  <c:v>10.71</c:v>
                </c:pt>
                <c:pt idx="6793">
                  <c:v>10.67</c:v>
                </c:pt>
                <c:pt idx="6794">
                  <c:v>10.65</c:v>
                </c:pt>
                <c:pt idx="6795">
                  <c:v>10.62</c:v>
                </c:pt>
                <c:pt idx="6796">
                  <c:v>10.6</c:v>
                </c:pt>
                <c:pt idx="6797">
                  <c:v>10.56</c:v>
                </c:pt>
                <c:pt idx="6798">
                  <c:v>10.55</c:v>
                </c:pt>
                <c:pt idx="6799">
                  <c:v>10.55</c:v>
                </c:pt>
                <c:pt idx="6800">
                  <c:v>10.52</c:v>
                </c:pt>
                <c:pt idx="6801">
                  <c:v>10.53</c:v>
                </c:pt>
                <c:pt idx="6802">
                  <c:v>10.52</c:v>
                </c:pt>
                <c:pt idx="6803">
                  <c:v>10.51</c:v>
                </c:pt>
                <c:pt idx="6804">
                  <c:v>10.5</c:v>
                </c:pt>
                <c:pt idx="6805">
                  <c:v>10.46</c:v>
                </c:pt>
                <c:pt idx="6806">
                  <c:v>10.49</c:v>
                </c:pt>
                <c:pt idx="6807">
                  <c:v>10.6</c:v>
                </c:pt>
                <c:pt idx="6808">
                  <c:v>10.67</c:v>
                </c:pt>
                <c:pt idx="6809">
                  <c:v>10.69</c:v>
                </c:pt>
                <c:pt idx="6810">
                  <c:v>10.72</c:v>
                </c:pt>
                <c:pt idx="6811">
                  <c:v>10.8</c:v>
                </c:pt>
                <c:pt idx="6812">
                  <c:v>10.87</c:v>
                </c:pt>
                <c:pt idx="6813">
                  <c:v>10.89</c:v>
                </c:pt>
                <c:pt idx="6814">
                  <c:v>10.92</c:v>
                </c:pt>
                <c:pt idx="6815">
                  <c:v>10.94</c:v>
                </c:pt>
                <c:pt idx="6816">
                  <c:v>10.96</c:v>
                </c:pt>
                <c:pt idx="6817">
                  <c:v>10.98</c:v>
                </c:pt>
                <c:pt idx="6818">
                  <c:v>10.98</c:v>
                </c:pt>
                <c:pt idx="6819">
                  <c:v>11.02</c:v>
                </c:pt>
                <c:pt idx="6820">
                  <c:v>11</c:v>
                </c:pt>
                <c:pt idx="6821">
                  <c:v>10.98</c:v>
                </c:pt>
                <c:pt idx="6822">
                  <c:v>11.14</c:v>
                </c:pt>
                <c:pt idx="6823">
                  <c:v>11.16</c:v>
                </c:pt>
                <c:pt idx="6824">
                  <c:v>11.2</c:v>
                </c:pt>
                <c:pt idx="6825">
                  <c:v>11.2</c:v>
                </c:pt>
                <c:pt idx="6826">
                  <c:v>11.24</c:v>
                </c:pt>
                <c:pt idx="6827">
                  <c:v>11.23</c:v>
                </c:pt>
                <c:pt idx="6828">
                  <c:v>11.21</c:v>
                </c:pt>
                <c:pt idx="6829">
                  <c:v>11.19</c:v>
                </c:pt>
                <c:pt idx="6830">
                  <c:v>11.18</c:v>
                </c:pt>
                <c:pt idx="6831">
                  <c:v>11.16</c:v>
                </c:pt>
                <c:pt idx="6832">
                  <c:v>11.11</c:v>
                </c:pt>
                <c:pt idx="6833">
                  <c:v>11.08</c:v>
                </c:pt>
                <c:pt idx="6834">
                  <c:v>11.04</c:v>
                </c:pt>
                <c:pt idx="6835">
                  <c:v>10.98</c:v>
                </c:pt>
                <c:pt idx="6836">
                  <c:v>10.96</c:v>
                </c:pt>
                <c:pt idx="6837">
                  <c:v>10.95</c:v>
                </c:pt>
                <c:pt idx="6838">
                  <c:v>10.9</c:v>
                </c:pt>
                <c:pt idx="6839">
                  <c:v>10.89</c:v>
                </c:pt>
                <c:pt idx="6840">
                  <c:v>10.88</c:v>
                </c:pt>
                <c:pt idx="6841">
                  <c:v>10.85</c:v>
                </c:pt>
                <c:pt idx="6842">
                  <c:v>10.82</c:v>
                </c:pt>
                <c:pt idx="6843">
                  <c:v>10.82</c:v>
                </c:pt>
                <c:pt idx="6844">
                  <c:v>10.82</c:v>
                </c:pt>
                <c:pt idx="6845">
                  <c:v>10.78</c:v>
                </c:pt>
                <c:pt idx="6846">
                  <c:v>10.73</c:v>
                </c:pt>
                <c:pt idx="6847">
                  <c:v>10.68</c:v>
                </c:pt>
                <c:pt idx="6848">
                  <c:v>10.64</c:v>
                </c:pt>
                <c:pt idx="6849">
                  <c:v>10.63</c:v>
                </c:pt>
                <c:pt idx="6850">
                  <c:v>10.62</c:v>
                </c:pt>
                <c:pt idx="6851">
                  <c:v>10.6</c:v>
                </c:pt>
                <c:pt idx="6852">
                  <c:v>10.58</c:v>
                </c:pt>
                <c:pt idx="6853">
                  <c:v>10.57</c:v>
                </c:pt>
                <c:pt idx="6854">
                  <c:v>10.55</c:v>
                </c:pt>
                <c:pt idx="6855">
                  <c:v>10.53</c:v>
                </c:pt>
                <c:pt idx="6856">
                  <c:v>10.53</c:v>
                </c:pt>
                <c:pt idx="6857">
                  <c:v>10.58</c:v>
                </c:pt>
                <c:pt idx="6858">
                  <c:v>10.62</c:v>
                </c:pt>
                <c:pt idx="6859">
                  <c:v>10.62</c:v>
                </c:pt>
                <c:pt idx="6860">
                  <c:v>10.6</c:v>
                </c:pt>
                <c:pt idx="6861">
                  <c:v>10.66</c:v>
                </c:pt>
                <c:pt idx="6862">
                  <c:v>10.68</c:v>
                </c:pt>
                <c:pt idx="6863">
                  <c:v>10.67</c:v>
                </c:pt>
                <c:pt idx="6864">
                  <c:v>10.62</c:v>
                </c:pt>
                <c:pt idx="6865">
                  <c:v>10.63</c:v>
                </c:pt>
                <c:pt idx="6866">
                  <c:v>10.61</c:v>
                </c:pt>
                <c:pt idx="6867">
                  <c:v>10.6</c:v>
                </c:pt>
                <c:pt idx="6868">
                  <c:v>10.69</c:v>
                </c:pt>
                <c:pt idx="6869">
                  <c:v>10.78</c:v>
                </c:pt>
                <c:pt idx="6870">
                  <c:v>10.81</c:v>
                </c:pt>
                <c:pt idx="6871">
                  <c:v>10.83</c:v>
                </c:pt>
                <c:pt idx="6872">
                  <c:v>10.86</c:v>
                </c:pt>
                <c:pt idx="6873">
                  <c:v>10.92</c:v>
                </c:pt>
                <c:pt idx="6874">
                  <c:v>10.96</c:v>
                </c:pt>
                <c:pt idx="6875">
                  <c:v>10.91</c:v>
                </c:pt>
                <c:pt idx="6876">
                  <c:v>10.9</c:v>
                </c:pt>
                <c:pt idx="6877">
                  <c:v>10.92</c:v>
                </c:pt>
                <c:pt idx="6878">
                  <c:v>10.9</c:v>
                </c:pt>
                <c:pt idx="6879">
                  <c:v>10.88</c:v>
                </c:pt>
                <c:pt idx="6880">
                  <c:v>10.86</c:v>
                </c:pt>
                <c:pt idx="6881">
                  <c:v>10.78</c:v>
                </c:pt>
                <c:pt idx="6882">
                  <c:v>10.71</c:v>
                </c:pt>
                <c:pt idx="6883">
                  <c:v>10.62</c:v>
                </c:pt>
                <c:pt idx="6884">
                  <c:v>10.56</c:v>
                </c:pt>
                <c:pt idx="6885">
                  <c:v>10.44</c:v>
                </c:pt>
                <c:pt idx="6886">
                  <c:v>10.44</c:v>
                </c:pt>
                <c:pt idx="6887">
                  <c:v>10.4</c:v>
                </c:pt>
                <c:pt idx="6888">
                  <c:v>10.36</c:v>
                </c:pt>
                <c:pt idx="6889">
                  <c:v>10.31</c:v>
                </c:pt>
                <c:pt idx="6890">
                  <c:v>10.27</c:v>
                </c:pt>
                <c:pt idx="6891">
                  <c:v>10.23</c:v>
                </c:pt>
                <c:pt idx="6892">
                  <c:v>10.220000000000001</c:v>
                </c:pt>
                <c:pt idx="6893">
                  <c:v>10.210000000000001</c:v>
                </c:pt>
                <c:pt idx="6894">
                  <c:v>10.199999999999999</c:v>
                </c:pt>
                <c:pt idx="6895">
                  <c:v>10.199999999999999</c:v>
                </c:pt>
                <c:pt idx="6896">
                  <c:v>10.27</c:v>
                </c:pt>
                <c:pt idx="6897">
                  <c:v>10.28</c:v>
                </c:pt>
                <c:pt idx="6898">
                  <c:v>10.26</c:v>
                </c:pt>
                <c:pt idx="6899">
                  <c:v>10.23</c:v>
                </c:pt>
                <c:pt idx="6900">
                  <c:v>10.27</c:v>
                </c:pt>
                <c:pt idx="6901">
                  <c:v>10.3</c:v>
                </c:pt>
                <c:pt idx="6902">
                  <c:v>10.33</c:v>
                </c:pt>
                <c:pt idx="6903">
                  <c:v>10.4</c:v>
                </c:pt>
                <c:pt idx="6904">
                  <c:v>10.43</c:v>
                </c:pt>
                <c:pt idx="6905">
                  <c:v>10.46</c:v>
                </c:pt>
                <c:pt idx="6906">
                  <c:v>10.48</c:v>
                </c:pt>
                <c:pt idx="6907">
                  <c:v>10.5</c:v>
                </c:pt>
                <c:pt idx="6908">
                  <c:v>10.48</c:v>
                </c:pt>
                <c:pt idx="6909">
                  <c:v>10.46</c:v>
                </c:pt>
                <c:pt idx="6910">
                  <c:v>10.46</c:v>
                </c:pt>
                <c:pt idx="6911">
                  <c:v>10.44</c:v>
                </c:pt>
                <c:pt idx="6912">
                  <c:v>10.42</c:v>
                </c:pt>
                <c:pt idx="6913">
                  <c:v>10.42</c:v>
                </c:pt>
                <c:pt idx="6914">
                  <c:v>10.42</c:v>
                </c:pt>
                <c:pt idx="6915">
                  <c:v>10.4</c:v>
                </c:pt>
                <c:pt idx="6916">
                  <c:v>10.35</c:v>
                </c:pt>
                <c:pt idx="6917">
                  <c:v>10.32</c:v>
                </c:pt>
                <c:pt idx="6918">
                  <c:v>10.33</c:v>
                </c:pt>
                <c:pt idx="6919">
                  <c:v>10.33</c:v>
                </c:pt>
                <c:pt idx="6920">
                  <c:v>10.34</c:v>
                </c:pt>
                <c:pt idx="6921">
                  <c:v>10.27</c:v>
                </c:pt>
                <c:pt idx="6922">
                  <c:v>10.220000000000001</c:v>
                </c:pt>
                <c:pt idx="6923">
                  <c:v>10.17</c:v>
                </c:pt>
                <c:pt idx="6924">
                  <c:v>10.07</c:v>
                </c:pt>
                <c:pt idx="6925">
                  <c:v>10.02</c:v>
                </c:pt>
                <c:pt idx="6926">
                  <c:v>10.029999999999999</c:v>
                </c:pt>
                <c:pt idx="6927">
                  <c:v>10.02</c:v>
                </c:pt>
                <c:pt idx="6928">
                  <c:v>10</c:v>
                </c:pt>
                <c:pt idx="6929">
                  <c:v>10.02</c:v>
                </c:pt>
                <c:pt idx="6930">
                  <c:v>10.02</c:v>
                </c:pt>
                <c:pt idx="6931">
                  <c:v>10</c:v>
                </c:pt>
                <c:pt idx="6932">
                  <c:v>10.01</c:v>
                </c:pt>
                <c:pt idx="6933">
                  <c:v>10.02</c:v>
                </c:pt>
                <c:pt idx="6934">
                  <c:v>10</c:v>
                </c:pt>
                <c:pt idx="6935">
                  <c:v>9.9600000000000009</c:v>
                </c:pt>
                <c:pt idx="6936">
                  <c:v>9.94</c:v>
                </c:pt>
                <c:pt idx="6937">
                  <c:v>9.9</c:v>
                </c:pt>
                <c:pt idx="6938">
                  <c:v>9.86</c:v>
                </c:pt>
                <c:pt idx="6939">
                  <c:v>9.82</c:v>
                </c:pt>
                <c:pt idx="6940">
                  <c:v>9.7799999999999994</c:v>
                </c:pt>
                <c:pt idx="6941">
                  <c:v>9.74</c:v>
                </c:pt>
                <c:pt idx="6942">
                  <c:v>9.7200000000000006</c:v>
                </c:pt>
                <c:pt idx="6943">
                  <c:v>9.7200000000000006</c:v>
                </c:pt>
                <c:pt idx="6944">
                  <c:v>9.7100000000000009</c:v>
                </c:pt>
                <c:pt idx="6945">
                  <c:v>9.7200000000000006</c:v>
                </c:pt>
                <c:pt idx="6946">
                  <c:v>9.7200000000000006</c:v>
                </c:pt>
                <c:pt idx="6947">
                  <c:v>9.69</c:v>
                </c:pt>
                <c:pt idx="6948">
                  <c:v>9.69</c:v>
                </c:pt>
                <c:pt idx="6949">
                  <c:v>9.69</c:v>
                </c:pt>
                <c:pt idx="6950">
                  <c:v>9.7100000000000009</c:v>
                </c:pt>
                <c:pt idx="6951">
                  <c:v>9.6999999999999993</c:v>
                </c:pt>
                <c:pt idx="6952">
                  <c:v>9.7200000000000006</c:v>
                </c:pt>
                <c:pt idx="6953">
                  <c:v>9.7799999999999994</c:v>
                </c:pt>
                <c:pt idx="6954">
                  <c:v>9.82</c:v>
                </c:pt>
                <c:pt idx="6955">
                  <c:v>9.8000000000000007</c:v>
                </c:pt>
                <c:pt idx="6956">
                  <c:v>9.82</c:v>
                </c:pt>
                <c:pt idx="6957">
                  <c:v>10.07</c:v>
                </c:pt>
                <c:pt idx="6958">
                  <c:v>10.34</c:v>
                </c:pt>
                <c:pt idx="6959">
                  <c:v>10.49</c:v>
                </c:pt>
                <c:pt idx="6960">
                  <c:v>10.36</c:v>
                </c:pt>
                <c:pt idx="6961">
                  <c:v>10.27</c:v>
                </c:pt>
                <c:pt idx="6962">
                  <c:v>10.26</c:v>
                </c:pt>
                <c:pt idx="6963">
                  <c:v>10.28</c:v>
                </c:pt>
                <c:pt idx="6964">
                  <c:v>10.3</c:v>
                </c:pt>
                <c:pt idx="6965">
                  <c:v>10.31</c:v>
                </c:pt>
                <c:pt idx="6966">
                  <c:v>10.33</c:v>
                </c:pt>
                <c:pt idx="6967">
                  <c:v>10.32</c:v>
                </c:pt>
                <c:pt idx="6968">
                  <c:v>10.3</c:v>
                </c:pt>
                <c:pt idx="6969">
                  <c:v>10.28</c:v>
                </c:pt>
                <c:pt idx="6970">
                  <c:v>10.24</c:v>
                </c:pt>
                <c:pt idx="6971">
                  <c:v>10.199999999999999</c:v>
                </c:pt>
                <c:pt idx="6972">
                  <c:v>10.16</c:v>
                </c:pt>
                <c:pt idx="6973">
                  <c:v>10.130000000000001</c:v>
                </c:pt>
                <c:pt idx="6974">
                  <c:v>10.130000000000001</c:v>
                </c:pt>
                <c:pt idx="6975">
                  <c:v>10.11</c:v>
                </c:pt>
                <c:pt idx="6976">
                  <c:v>10.09</c:v>
                </c:pt>
                <c:pt idx="6977">
                  <c:v>10.06</c:v>
                </c:pt>
                <c:pt idx="6978">
                  <c:v>10.050000000000001</c:v>
                </c:pt>
                <c:pt idx="6979">
                  <c:v>10.07</c:v>
                </c:pt>
                <c:pt idx="6980">
                  <c:v>10.039999999999999</c:v>
                </c:pt>
                <c:pt idx="6981">
                  <c:v>10</c:v>
                </c:pt>
                <c:pt idx="6982">
                  <c:v>9.9600000000000009</c:v>
                </c:pt>
                <c:pt idx="6983">
                  <c:v>10.08</c:v>
                </c:pt>
                <c:pt idx="6984">
                  <c:v>10.19</c:v>
                </c:pt>
                <c:pt idx="6985">
                  <c:v>10.29</c:v>
                </c:pt>
                <c:pt idx="6986">
                  <c:v>10.3</c:v>
                </c:pt>
                <c:pt idx="6987">
                  <c:v>10.42</c:v>
                </c:pt>
                <c:pt idx="6988">
                  <c:v>10.42</c:v>
                </c:pt>
                <c:pt idx="6989">
                  <c:v>10.42</c:v>
                </c:pt>
                <c:pt idx="6990">
                  <c:v>10.46</c:v>
                </c:pt>
                <c:pt idx="6991">
                  <c:v>10.46</c:v>
                </c:pt>
                <c:pt idx="6992">
                  <c:v>10.48</c:v>
                </c:pt>
                <c:pt idx="6993">
                  <c:v>10.49</c:v>
                </c:pt>
                <c:pt idx="6994">
                  <c:v>10.52</c:v>
                </c:pt>
                <c:pt idx="6995">
                  <c:v>10.56</c:v>
                </c:pt>
                <c:pt idx="6996">
                  <c:v>10.62</c:v>
                </c:pt>
                <c:pt idx="6997">
                  <c:v>10.64</c:v>
                </c:pt>
                <c:pt idx="6998">
                  <c:v>10.61</c:v>
                </c:pt>
                <c:pt idx="6999">
                  <c:v>10.52</c:v>
                </c:pt>
                <c:pt idx="7000">
                  <c:v>10.38</c:v>
                </c:pt>
                <c:pt idx="7001">
                  <c:v>10.199999999999999</c:v>
                </c:pt>
                <c:pt idx="7002">
                  <c:v>10.1</c:v>
                </c:pt>
                <c:pt idx="7003">
                  <c:v>10.08</c:v>
                </c:pt>
                <c:pt idx="7004">
                  <c:v>10.08</c:v>
                </c:pt>
                <c:pt idx="7005">
                  <c:v>10.06</c:v>
                </c:pt>
                <c:pt idx="7006">
                  <c:v>10.02</c:v>
                </c:pt>
                <c:pt idx="7007">
                  <c:v>10</c:v>
                </c:pt>
                <c:pt idx="7008">
                  <c:v>9.98</c:v>
                </c:pt>
                <c:pt idx="7009">
                  <c:v>9.9600000000000009</c:v>
                </c:pt>
                <c:pt idx="7010">
                  <c:v>9.94</c:v>
                </c:pt>
                <c:pt idx="7011">
                  <c:v>9.9</c:v>
                </c:pt>
                <c:pt idx="7012">
                  <c:v>9.8699999999999992</c:v>
                </c:pt>
                <c:pt idx="7013">
                  <c:v>9.82</c:v>
                </c:pt>
                <c:pt idx="7014">
                  <c:v>9.77</c:v>
                </c:pt>
                <c:pt idx="7015">
                  <c:v>9.74</c:v>
                </c:pt>
                <c:pt idx="7016">
                  <c:v>9.69</c:v>
                </c:pt>
                <c:pt idx="7017">
                  <c:v>9.64</c:v>
                </c:pt>
                <c:pt idx="7018">
                  <c:v>9.66</c:v>
                </c:pt>
                <c:pt idx="7019">
                  <c:v>9.7100000000000009</c:v>
                </c:pt>
                <c:pt idx="7020">
                  <c:v>9.76</c:v>
                </c:pt>
                <c:pt idx="7021">
                  <c:v>9.74</c:v>
                </c:pt>
                <c:pt idx="7022">
                  <c:v>9.7799999999999994</c:v>
                </c:pt>
                <c:pt idx="7023">
                  <c:v>9.8000000000000007</c:v>
                </c:pt>
                <c:pt idx="7024">
                  <c:v>9.83</c:v>
                </c:pt>
                <c:pt idx="7025">
                  <c:v>9.76</c:v>
                </c:pt>
                <c:pt idx="7026">
                  <c:v>9.7200000000000006</c:v>
                </c:pt>
                <c:pt idx="7027">
                  <c:v>9.73</c:v>
                </c:pt>
                <c:pt idx="7028">
                  <c:v>9.74</c:v>
                </c:pt>
                <c:pt idx="7029">
                  <c:v>9.7100000000000009</c:v>
                </c:pt>
                <c:pt idx="7030">
                  <c:v>9.67</c:v>
                </c:pt>
                <c:pt idx="7031">
                  <c:v>9.6999999999999993</c:v>
                </c:pt>
                <c:pt idx="7032">
                  <c:v>9.6999999999999993</c:v>
                </c:pt>
                <c:pt idx="7033">
                  <c:v>9.69</c:v>
                </c:pt>
                <c:pt idx="7034">
                  <c:v>9.68</c:v>
                </c:pt>
                <c:pt idx="7035">
                  <c:v>9.64</c:v>
                </c:pt>
                <c:pt idx="7036">
                  <c:v>9.58</c:v>
                </c:pt>
                <c:pt idx="7037">
                  <c:v>9.51</c:v>
                </c:pt>
                <c:pt idx="7038">
                  <c:v>9.44</c:v>
                </c:pt>
                <c:pt idx="7039">
                  <c:v>9.4</c:v>
                </c:pt>
                <c:pt idx="7040">
                  <c:v>9.3699999999999992</c:v>
                </c:pt>
                <c:pt idx="7041">
                  <c:v>9.32</c:v>
                </c:pt>
                <c:pt idx="7042">
                  <c:v>9.3000000000000007</c:v>
                </c:pt>
                <c:pt idx="7043">
                  <c:v>9.25</c:v>
                </c:pt>
                <c:pt idx="7044">
                  <c:v>9.2200000000000006</c:v>
                </c:pt>
                <c:pt idx="7045">
                  <c:v>9.18</c:v>
                </c:pt>
                <c:pt idx="7046">
                  <c:v>9.18</c:v>
                </c:pt>
                <c:pt idx="7047">
                  <c:v>9.16</c:v>
                </c:pt>
                <c:pt idx="7048">
                  <c:v>9.1199999999999992</c:v>
                </c:pt>
                <c:pt idx="7049">
                  <c:v>9.06</c:v>
                </c:pt>
                <c:pt idx="7050">
                  <c:v>9</c:v>
                </c:pt>
                <c:pt idx="7051">
                  <c:v>8.93</c:v>
                </c:pt>
                <c:pt idx="7052">
                  <c:v>8.9</c:v>
                </c:pt>
                <c:pt idx="7053">
                  <c:v>8.86</c:v>
                </c:pt>
                <c:pt idx="7054">
                  <c:v>8.82</c:v>
                </c:pt>
                <c:pt idx="7055">
                  <c:v>8.7799999999999994</c:v>
                </c:pt>
                <c:pt idx="7056">
                  <c:v>8.77</c:v>
                </c:pt>
                <c:pt idx="7057">
                  <c:v>8.7799999999999994</c:v>
                </c:pt>
                <c:pt idx="7058">
                  <c:v>8.7799999999999994</c:v>
                </c:pt>
                <c:pt idx="7059">
                  <c:v>8.7799999999999994</c:v>
                </c:pt>
                <c:pt idx="7060">
                  <c:v>8.7200000000000006</c:v>
                </c:pt>
                <c:pt idx="7061">
                  <c:v>8.66</c:v>
                </c:pt>
                <c:pt idx="7062">
                  <c:v>8.6199999999999992</c:v>
                </c:pt>
                <c:pt idx="7063">
                  <c:v>8.64</c:v>
                </c:pt>
                <c:pt idx="7064">
                  <c:v>8.7200000000000006</c:v>
                </c:pt>
                <c:pt idx="7065">
                  <c:v>8.74</c:v>
                </c:pt>
                <c:pt idx="7066">
                  <c:v>8.76</c:v>
                </c:pt>
                <c:pt idx="7067">
                  <c:v>8.77</c:v>
                </c:pt>
                <c:pt idx="7068">
                  <c:v>8.77</c:v>
                </c:pt>
                <c:pt idx="7069">
                  <c:v>8.77</c:v>
                </c:pt>
                <c:pt idx="7070">
                  <c:v>8.76</c:v>
                </c:pt>
                <c:pt idx="7071">
                  <c:v>8.7799999999999994</c:v>
                </c:pt>
                <c:pt idx="7072">
                  <c:v>8.8000000000000007</c:v>
                </c:pt>
                <c:pt idx="7073">
                  <c:v>8.69</c:v>
                </c:pt>
                <c:pt idx="7074">
                  <c:v>8.65</c:v>
                </c:pt>
                <c:pt idx="7075">
                  <c:v>8.6300000000000008</c:v>
                </c:pt>
                <c:pt idx="7076">
                  <c:v>8.66</c:v>
                </c:pt>
                <c:pt idx="7077">
                  <c:v>8.66</c:v>
                </c:pt>
                <c:pt idx="7078">
                  <c:v>8.61</c:v>
                </c:pt>
                <c:pt idx="7079">
                  <c:v>8.6</c:v>
                </c:pt>
                <c:pt idx="7080">
                  <c:v>8.58</c:v>
                </c:pt>
                <c:pt idx="7081">
                  <c:v>8.58</c:v>
                </c:pt>
                <c:pt idx="7082">
                  <c:v>8.56</c:v>
                </c:pt>
                <c:pt idx="7083">
                  <c:v>8.56</c:v>
                </c:pt>
                <c:pt idx="7084">
                  <c:v>8.56</c:v>
                </c:pt>
                <c:pt idx="7085">
                  <c:v>8.58</c:v>
                </c:pt>
                <c:pt idx="7086">
                  <c:v>8.67</c:v>
                </c:pt>
                <c:pt idx="7087">
                  <c:v>8.58</c:v>
                </c:pt>
                <c:pt idx="7088">
                  <c:v>8.56</c:v>
                </c:pt>
                <c:pt idx="7089">
                  <c:v>8.6199999999999992</c:v>
                </c:pt>
                <c:pt idx="7090">
                  <c:v>8.86</c:v>
                </c:pt>
                <c:pt idx="7091">
                  <c:v>9.06</c:v>
                </c:pt>
                <c:pt idx="7092">
                  <c:v>9.14</c:v>
                </c:pt>
                <c:pt idx="7093">
                  <c:v>9.1999999999999993</c:v>
                </c:pt>
                <c:pt idx="7094">
                  <c:v>9.24</c:v>
                </c:pt>
                <c:pt idx="7095">
                  <c:v>9.26</c:v>
                </c:pt>
                <c:pt idx="7096">
                  <c:v>9.31</c:v>
                </c:pt>
                <c:pt idx="7097">
                  <c:v>9.32</c:v>
                </c:pt>
                <c:pt idx="7098">
                  <c:v>9.3699999999999992</c:v>
                </c:pt>
                <c:pt idx="7099">
                  <c:v>9.42</c:v>
                </c:pt>
                <c:pt idx="7100">
                  <c:v>9.4499999999999993</c:v>
                </c:pt>
                <c:pt idx="7101">
                  <c:v>9.3800000000000008</c:v>
                </c:pt>
                <c:pt idx="7102">
                  <c:v>9.2799999999999994</c:v>
                </c:pt>
                <c:pt idx="7103">
                  <c:v>9.2100000000000009</c:v>
                </c:pt>
                <c:pt idx="7104">
                  <c:v>9.14</c:v>
                </c:pt>
                <c:pt idx="7105">
                  <c:v>9.06</c:v>
                </c:pt>
                <c:pt idx="7106">
                  <c:v>8.9700000000000006</c:v>
                </c:pt>
                <c:pt idx="7107">
                  <c:v>8.94</c:v>
                </c:pt>
                <c:pt idx="7108">
                  <c:v>8.9</c:v>
                </c:pt>
                <c:pt idx="7109">
                  <c:v>8.92</c:v>
                </c:pt>
                <c:pt idx="7110">
                  <c:v>8.9</c:v>
                </c:pt>
                <c:pt idx="7111">
                  <c:v>8.9700000000000006</c:v>
                </c:pt>
                <c:pt idx="7112">
                  <c:v>8.9600000000000009</c:v>
                </c:pt>
                <c:pt idx="7113">
                  <c:v>9.02</c:v>
                </c:pt>
                <c:pt idx="7114">
                  <c:v>9.0299999999999994</c:v>
                </c:pt>
                <c:pt idx="7115">
                  <c:v>9.0399999999999991</c:v>
                </c:pt>
                <c:pt idx="7116">
                  <c:v>9.0399999999999991</c:v>
                </c:pt>
                <c:pt idx="7117">
                  <c:v>9.14</c:v>
                </c:pt>
                <c:pt idx="7118">
                  <c:v>9.1999999999999993</c:v>
                </c:pt>
                <c:pt idx="7119">
                  <c:v>9.18</c:v>
                </c:pt>
                <c:pt idx="7120">
                  <c:v>9.18</c:v>
                </c:pt>
                <c:pt idx="7121">
                  <c:v>9.17</c:v>
                </c:pt>
                <c:pt idx="7122">
                  <c:v>9.1300000000000008</c:v>
                </c:pt>
                <c:pt idx="7123">
                  <c:v>9.1199999999999992</c:v>
                </c:pt>
                <c:pt idx="7124">
                  <c:v>9.1199999999999992</c:v>
                </c:pt>
                <c:pt idx="7125">
                  <c:v>9.14</c:v>
                </c:pt>
                <c:pt idx="7126">
                  <c:v>9.17</c:v>
                </c:pt>
                <c:pt idx="7127">
                  <c:v>9.1999999999999993</c:v>
                </c:pt>
                <c:pt idx="7128">
                  <c:v>9.1999999999999993</c:v>
                </c:pt>
                <c:pt idx="7129">
                  <c:v>9.1999999999999993</c:v>
                </c:pt>
                <c:pt idx="7130">
                  <c:v>9.16</c:v>
                </c:pt>
                <c:pt idx="7131">
                  <c:v>9.1</c:v>
                </c:pt>
                <c:pt idx="7132">
                  <c:v>9.02</c:v>
                </c:pt>
                <c:pt idx="7133">
                  <c:v>8.94</c:v>
                </c:pt>
                <c:pt idx="7134">
                  <c:v>8.9</c:v>
                </c:pt>
                <c:pt idx="7135">
                  <c:v>8.86</c:v>
                </c:pt>
                <c:pt idx="7136">
                  <c:v>8.8000000000000007</c:v>
                </c:pt>
                <c:pt idx="7137">
                  <c:v>8.75</c:v>
                </c:pt>
                <c:pt idx="7138">
                  <c:v>8.7200000000000006</c:v>
                </c:pt>
                <c:pt idx="7139">
                  <c:v>8.6300000000000008</c:v>
                </c:pt>
                <c:pt idx="7140">
                  <c:v>8.56</c:v>
                </c:pt>
                <c:pt idx="7141">
                  <c:v>8.5500000000000007</c:v>
                </c:pt>
                <c:pt idx="7142">
                  <c:v>8.5399999999999991</c:v>
                </c:pt>
                <c:pt idx="7143">
                  <c:v>8.5399999999999991</c:v>
                </c:pt>
                <c:pt idx="7144">
                  <c:v>8.52</c:v>
                </c:pt>
                <c:pt idx="7145">
                  <c:v>8.5299999999999994</c:v>
                </c:pt>
                <c:pt idx="7146">
                  <c:v>8.5399999999999991</c:v>
                </c:pt>
                <c:pt idx="7147">
                  <c:v>8.5500000000000007</c:v>
                </c:pt>
                <c:pt idx="7148">
                  <c:v>8.56</c:v>
                </c:pt>
                <c:pt idx="7149">
                  <c:v>8.52</c:v>
                </c:pt>
                <c:pt idx="7150">
                  <c:v>8.4600000000000009</c:v>
                </c:pt>
                <c:pt idx="7151">
                  <c:v>8.44</c:v>
                </c:pt>
                <c:pt idx="7152">
                  <c:v>8.42</c:v>
                </c:pt>
                <c:pt idx="7153">
                  <c:v>8.36</c:v>
                </c:pt>
                <c:pt idx="7154">
                  <c:v>8.33</c:v>
                </c:pt>
                <c:pt idx="7155">
                  <c:v>8.33</c:v>
                </c:pt>
                <c:pt idx="7156">
                  <c:v>8.32</c:v>
                </c:pt>
                <c:pt idx="7157">
                  <c:v>8.3000000000000007</c:v>
                </c:pt>
                <c:pt idx="7158">
                  <c:v>8.3000000000000007</c:v>
                </c:pt>
                <c:pt idx="7159">
                  <c:v>8.2899999999999991</c:v>
                </c:pt>
                <c:pt idx="7160">
                  <c:v>8.3000000000000007</c:v>
                </c:pt>
                <c:pt idx="7161">
                  <c:v>8.2899999999999991</c:v>
                </c:pt>
                <c:pt idx="7162">
                  <c:v>8.3000000000000007</c:v>
                </c:pt>
                <c:pt idx="7163">
                  <c:v>8.32</c:v>
                </c:pt>
                <c:pt idx="7164">
                  <c:v>8.32</c:v>
                </c:pt>
                <c:pt idx="7165">
                  <c:v>8.34</c:v>
                </c:pt>
                <c:pt idx="7166">
                  <c:v>8.33</c:v>
                </c:pt>
                <c:pt idx="7167">
                  <c:v>8.36</c:v>
                </c:pt>
                <c:pt idx="7168">
                  <c:v>8.3800000000000008</c:v>
                </c:pt>
                <c:pt idx="7169">
                  <c:v>8.39</c:v>
                </c:pt>
                <c:pt idx="7170">
                  <c:v>8.4</c:v>
                </c:pt>
                <c:pt idx="7171">
                  <c:v>8.3800000000000008</c:v>
                </c:pt>
                <c:pt idx="7172">
                  <c:v>8.3800000000000008</c:v>
                </c:pt>
                <c:pt idx="7173">
                  <c:v>8.36</c:v>
                </c:pt>
                <c:pt idx="7174">
                  <c:v>8.34</c:v>
                </c:pt>
                <c:pt idx="7175">
                  <c:v>8.32</c:v>
                </c:pt>
                <c:pt idx="7176">
                  <c:v>8.3000000000000007</c:v>
                </c:pt>
                <c:pt idx="7177">
                  <c:v>8.3000000000000007</c:v>
                </c:pt>
                <c:pt idx="7178">
                  <c:v>8.2799999999999994</c:v>
                </c:pt>
                <c:pt idx="7179">
                  <c:v>8.26</c:v>
                </c:pt>
                <c:pt idx="7180">
                  <c:v>8.26</c:v>
                </c:pt>
                <c:pt idx="7181">
                  <c:v>8.23</c:v>
                </c:pt>
                <c:pt idx="7182">
                  <c:v>8.1999999999999993</c:v>
                </c:pt>
                <c:pt idx="7183">
                  <c:v>8.18</c:v>
                </c:pt>
                <c:pt idx="7184">
                  <c:v>8.14</c:v>
                </c:pt>
                <c:pt idx="7185">
                  <c:v>8.1199999999999992</c:v>
                </c:pt>
                <c:pt idx="7186">
                  <c:v>8.08</c:v>
                </c:pt>
                <c:pt idx="7187">
                  <c:v>8.0500000000000007</c:v>
                </c:pt>
                <c:pt idx="7188">
                  <c:v>8.0299999999999994</c:v>
                </c:pt>
                <c:pt idx="7189">
                  <c:v>8.01</c:v>
                </c:pt>
                <c:pt idx="7190">
                  <c:v>7.98</c:v>
                </c:pt>
                <c:pt idx="7191">
                  <c:v>7.97</c:v>
                </c:pt>
                <c:pt idx="7192">
                  <c:v>7.94</c:v>
                </c:pt>
                <c:pt idx="7193">
                  <c:v>7.92</c:v>
                </c:pt>
                <c:pt idx="7194">
                  <c:v>7.88</c:v>
                </c:pt>
                <c:pt idx="7195">
                  <c:v>7.87</c:v>
                </c:pt>
                <c:pt idx="7196">
                  <c:v>7.84</c:v>
                </c:pt>
                <c:pt idx="7197">
                  <c:v>7.84</c:v>
                </c:pt>
                <c:pt idx="7198">
                  <c:v>7.82</c:v>
                </c:pt>
                <c:pt idx="7199">
                  <c:v>7.81</c:v>
                </c:pt>
                <c:pt idx="7200">
                  <c:v>7.82</c:v>
                </c:pt>
                <c:pt idx="7201">
                  <c:v>7.8</c:v>
                </c:pt>
                <c:pt idx="7202">
                  <c:v>7.8</c:v>
                </c:pt>
                <c:pt idx="7203">
                  <c:v>7.74</c:v>
                </c:pt>
                <c:pt idx="7204">
                  <c:v>7.74</c:v>
                </c:pt>
                <c:pt idx="7205">
                  <c:v>7.74</c:v>
                </c:pt>
                <c:pt idx="7206">
                  <c:v>7.75</c:v>
                </c:pt>
                <c:pt idx="7207">
                  <c:v>7.76</c:v>
                </c:pt>
                <c:pt idx="7208">
                  <c:v>7.76</c:v>
                </c:pt>
                <c:pt idx="7209">
                  <c:v>7.76</c:v>
                </c:pt>
                <c:pt idx="7210">
                  <c:v>7.76</c:v>
                </c:pt>
                <c:pt idx="7211">
                  <c:v>7.78</c:v>
                </c:pt>
                <c:pt idx="7212">
                  <c:v>7.84</c:v>
                </c:pt>
                <c:pt idx="7213">
                  <c:v>7.84</c:v>
                </c:pt>
                <c:pt idx="7214">
                  <c:v>7.8</c:v>
                </c:pt>
                <c:pt idx="7215">
                  <c:v>7.77</c:v>
                </c:pt>
                <c:pt idx="7216">
                  <c:v>7.77</c:v>
                </c:pt>
                <c:pt idx="7217">
                  <c:v>7.77</c:v>
                </c:pt>
                <c:pt idx="7218">
                  <c:v>7.78</c:v>
                </c:pt>
                <c:pt idx="7219">
                  <c:v>7.82</c:v>
                </c:pt>
                <c:pt idx="7220">
                  <c:v>7.88</c:v>
                </c:pt>
                <c:pt idx="7221">
                  <c:v>7.88</c:v>
                </c:pt>
                <c:pt idx="7222">
                  <c:v>7.9</c:v>
                </c:pt>
                <c:pt idx="7223">
                  <c:v>7.88</c:v>
                </c:pt>
                <c:pt idx="7224">
                  <c:v>7.94</c:v>
                </c:pt>
                <c:pt idx="7225">
                  <c:v>8</c:v>
                </c:pt>
                <c:pt idx="7226">
                  <c:v>8.06</c:v>
                </c:pt>
                <c:pt idx="7227">
                  <c:v>8.08</c:v>
                </c:pt>
                <c:pt idx="7228">
                  <c:v>8.06</c:v>
                </c:pt>
                <c:pt idx="7229">
                  <c:v>8.0399999999999991</c:v>
                </c:pt>
                <c:pt idx="7230">
                  <c:v>8</c:v>
                </c:pt>
                <c:pt idx="7231">
                  <c:v>7.96</c:v>
                </c:pt>
                <c:pt idx="7232">
                  <c:v>7.9</c:v>
                </c:pt>
                <c:pt idx="7233">
                  <c:v>7.92</c:v>
                </c:pt>
                <c:pt idx="7234">
                  <c:v>7.9</c:v>
                </c:pt>
                <c:pt idx="7235">
                  <c:v>7.88</c:v>
                </c:pt>
                <c:pt idx="7236">
                  <c:v>7.86</c:v>
                </c:pt>
                <c:pt idx="7237">
                  <c:v>7.85</c:v>
                </c:pt>
                <c:pt idx="7238">
                  <c:v>7.89</c:v>
                </c:pt>
                <c:pt idx="7239">
                  <c:v>7.94</c:v>
                </c:pt>
                <c:pt idx="7240">
                  <c:v>7.99</c:v>
                </c:pt>
                <c:pt idx="7241">
                  <c:v>8.0399999999999991</c:v>
                </c:pt>
                <c:pt idx="7242">
                  <c:v>8.0299999999999994</c:v>
                </c:pt>
                <c:pt idx="7243">
                  <c:v>8.07</c:v>
                </c:pt>
                <c:pt idx="7244">
                  <c:v>8.0500000000000007</c:v>
                </c:pt>
                <c:pt idx="7245">
                  <c:v>8.02</c:v>
                </c:pt>
                <c:pt idx="7246">
                  <c:v>8.0299999999999994</c:v>
                </c:pt>
                <c:pt idx="7247">
                  <c:v>7.98</c:v>
                </c:pt>
                <c:pt idx="7248">
                  <c:v>8</c:v>
                </c:pt>
                <c:pt idx="7249">
                  <c:v>7.98</c:v>
                </c:pt>
                <c:pt idx="7250">
                  <c:v>7.98</c:v>
                </c:pt>
                <c:pt idx="7251">
                  <c:v>7.98</c:v>
                </c:pt>
                <c:pt idx="7252">
                  <c:v>7.97</c:v>
                </c:pt>
                <c:pt idx="7253">
                  <c:v>7.96</c:v>
                </c:pt>
                <c:pt idx="7254">
                  <c:v>8.01</c:v>
                </c:pt>
                <c:pt idx="7255">
                  <c:v>8.02</c:v>
                </c:pt>
                <c:pt idx="7256">
                  <c:v>8.02</c:v>
                </c:pt>
                <c:pt idx="7257">
                  <c:v>8.08</c:v>
                </c:pt>
                <c:pt idx="7258">
                  <c:v>8.15</c:v>
                </c:pt>
                <c:pt idx="7259">
                  <c:v>8.2799999999999994</c:v>
                </c:pt>
                <c:pt idx="7260">
                  <c:v>8.35</c:v>
                </c:pt>
                <c:pt idx="7261">
                  <c:v>8.34</c:v>
                </c:pt>
                <c:pt idx="7262">
                  <c:v>8.36</c:v>
                </c:pt>
                <c:pt idx="7263">
                  <c:v>8.39</c:v>
                </c:pt>
                <c:pt idx="7264">
                  <c:v>8.36</c:v>
                </c:pt>
                <c:pt idx="7265">
                  <c:v>8.4</c:v>
                </c:pt>
                <c:pt idx="7266">
                  <c:v>8.4</c:v>
                </c:pt>
                <c:pt idx="7267">
                  <c:v>8.36</c:v>
                </c:pt>
                <c:pt idx="7268">
                  <c:v>8.32</c:v>
                </c:pt>
                <c:pt idx="7269">
                  <c:v>8.35</c:v>
                </c:pt>
                <c:pt idx="7270">
                  <c:v>8.34</c:v>
                </c:pt>
                <c:pt idx="7271">
                  <c:v>8.33</c:v>
                </c:pt>
                <c:pt idx="7272">
                  <c:v>8.34</c:v>
                </c:pt>
                <c:pt idx="7273">
                  <c:v>8.3699999999999992</c:v>
                </c:pt>
                <c:pt idx="7274">
                  <c:v>8.36</c:v>
                </c:pt>
                <c:pt idx="7275">
                  <c:v>8.42</c:v>
                </c:pt>
                <c:pt idx="7276">
                  <c:v>8.6</c:v>
                </c:pt>
                <c:pt idx="7277">
                  <c:v>8.7799999999999994</c:v>
                </c:pt>
                <c:pt idx="7278">
                  <c:v>8.94</c:v>
                </c:pt>
                <c:pt idx="7279">
                  <c:v>8.98</c:v>
                </c:pt>
                <c:pt idx="7280">
                  <c:v>8.99</c:v>
                </c:pt>
                <c:pt idx="7281">
                  <c:v>8.9600000000000009</c:v>
                </c:pt>
                <c:pt idx="7282">
                  <c:v>8.91</c:v>
                </c:pt>
                <c:pt idx="7283">
                  <c:v>8.8000000000000007</c:v>
                </c:pt>
                <c:pt idx="7284">
                  <c:v>8.74</c:v>
                </c:pt>
                <c:pt idx="7285">
                  <c:v>8.65</c:v>
                </c:pt>
                <c:pt idx="7286">
                  <c:v>8.58</c:v>
                </c:pt>
                <c:pt idx="7287">
                  <c:v>8.5399999999999991</c:v>
                </c:pt>
                <c:pt idx="7288">
                  <c:v>8.5</c:v>
                </c:pt>
                <c:pt idx="7289">
                  <c:v>8.4600000000000009</c:v>
                </c:pt>
                <c:pt idx="7290">
                  <c:v>8.4600000000000009</c:v>
                </c:pt>
                <c:pt idx="7291">
                  <c:v>8.4600000000000009</c:v>
                </c:pt>
                <c:pt idx="7292">
                  <c:v>8.4600000000000009</c:v>
                </c:pt>
                <c:pt idx="7293">
                  <c:v>8.4600000000000009</c:v>
                </c:pt>
                <c:pt idx="7294">
                  <c:v>8.4600000000000009</c:v>
                </c:pt>
                <c:pt idx="7295">
                  <c:v>8.4</c:v>
                </c:pt>
                <c:pt idx="7296">
                  <c:v>8.4</c:v>
                </c:pt>
                <c:pt idx="7297">
                  <c:v>8.36</c:v>
                </c:pt>
                <c:pt idx="7298">
                  <c:v>8.3800000000000008</c:v>
                </c:pt>
                <c:pt idx="7299">
                  <c:v>8.36</c:v>
                </c:pt>
                <c:pt idx="7300">
                  <c:v>8.36</c:v>
                </c:pt>
                <c:pt idx="7301">
                  <c:v>8.35</c:v>
                </c:pt>
                <c:pt idx="7302">
                  <c:v>8.34</c:v>
                </c:pt>
                <c:pt idx="7303">
                  <c:v>8.32</c:v>
                </c:pt>
                <c:pt idx="7304">
                  <c:v>8.2899999999999991</c:v>
                </c:pt>
                <c:pt idx="7305">
                  <c:v>8.2899999999999991</c:v>
                </c:pt>
                <c:pt idx="7306">
                  <c:v>8.2899999999999991</c:v>
                </c:pt>
                <c:pt idx="7307">
                  <c:v>8.27</c:v>
                </c:pt>
                <c:pt idx="7308">
                  <c:v>8.26</c:v>
                </c:pt>
                <c:pt idx="7309">
                  <c:v>8.2200000000000006</c:v>
                </c:pt>
                <c:pt idx="7310">
                  <c:v>8.18</c:v>
                </c:pt>
                <c:pt idx="7311">
                  <c:v>8.16</c:v>
                </c:pt>
                <c:pt idx="7312">
                  <c:v>8.14</c:v>
                </c:pt>
                <c:pt idx="7313">
                  <c:v>8.1199999999999992</c:v>
                </c:pt>
                <c:pt idx="7314">
                  <c:v>8.09</c:v>
                </c:pt>
                <c:pt idx="7315">
                  <c:v>8.06</c:v>
                </c:pt>
                <c:pt idx="7316">
                  <c:v>8.0500000000000007</c:v>
                </c:pt>
                <c:pt idx="7317">
                  <c:v>8</c:v>
                </c:pt>
                <c:pt idx="7318">
                  <c:v>7.98</c:v>
                </c:pt>
                <c:pt idx="7319">
                  <c:v>7.94</c:v>
                </c:pt>
                <c:pt idx="7320">
                  <c:v>7.9</c:v>
                </c:pt>
                <c:pt idx="7321">
                  <c:v>7.9</c:v>
                </c:pt>
                <c:pt idx="7322">
                  <c:v>7.9</c:v>
                </c:pt>
                <c:pt idx="7323">
                  <c:v>7.92</c:v>
                </c:pt>
                <c:pt idx="7324">
                  <c:v>7.92</c:v>
                </c:pt>
                <c:pt idx="7325">
                  <c:v>7.94</c:v>
                </c:pt>
                <c:pt idx="7326">
                  <c:v>7.94</c:v>
                </c:pt>
                <c:pt idx="7327">
                  <c:v>7.94</c:v>
                </c:pt>
                <c:pt idx="7328">
                  <c:v>7.9</c:v>
                </c:pt>
                <c:pt idx="7329">
                  <c:v>7.9</c:v>
                </c:pt>
                <c:pt idx="7330">
                  <c:v>7.88</c:v>
                </c:pt>
                <c:pt idx="7331">
                  <c:v>7.86</c:v>
                </c:pt>
                <c:pt idx="7332">
                  <c:v>7.84</c:v>
                </c:pt>
                <c:pt idx="7333">
                  <c:v>7.82</c:v>
                </c:pt>
                <c:pt idx="7334">
                  <c:v>7.82</c:v>
                </c:pt>
                <c:pt idx="7335">
                  <c:v>7.82</c:v>
                </c:pt>
                <c:pt idx="7336">
                  <c:v>7.83</c:v>
                </c:pt>
                <c:pt idx="7337">
                  <c:v>7.81</c:v>
                </c:pt>
                <c:pt idx="7338">
                  <c:v>7.8</c:v>
                </c:pt>
                <c:pt idx="7339">
                  <c:v>7.77</c:v>
                </c:pt>
                <c:pt idx="7340">
                  <c:v>7.72</c:v>
                </c:pt>
                <c:pt idx="7341">
                  <c:v>7.71</c:v>
                </c:pt>
                <c:pt idx="7342">
                  <c:v>7.68</c:v>
                </c:pt>
                <c:pt idx="7343">
                  <c:v>7.62</c:v>
                </c:pt>
                <c:pt idx="7344">
                  <c:v>7.58</c:v>
                </c:pt>
                <c:pt idx="7345">
                  <c:v>7.52</c:v>
                </c:pt>
                <c:pt idx="7346">
                  <c:v>7.42</c:v>
                </c:pt>
                <c:pt idx="7347">
                  <c:v>7.36</c:v>
                </c:pt>
                <c:pt idx="7348">
                  <c:v>7.34</c:v>
                </c:pt>
                <c:pt idx="7349">
                  <c:v>7.33</c:v>
                </c:pt>
                <c:pt idx="7350">
                  <c:v>7.32</c:v>
                </c:pt>
                <c:pt idx="7351">
                  <c:v>7.27</c:v>
                </c:pt>
                <c:pt idx="7352">
                  <c:v>7.25</c:v>
                </c:pt>
                <c:pt idx="7353">
                  <c:v>7.24</c:v>
                </c:pt>
                <c:pt idx="7354">
                  <c:v>7.24</c:v>
                </c:pt>
                <c:pt idx="7355">
                  <c:v>7.21</c:v>
                </c:pt>
                <c:pt idx="7356">
                  <c:v>7.24</c:v>
                </c:pt>
                <c:pt idx="7357">
                  <c:v>7.28</c:v>
                </c:pt>
                <c:pt idx="7358">
                  <c:v>7.31</c:v>
                </c:pt>
                <c:pt idx="7359">
                  <c:v>7.31</c:v>
                </c:pt>
                <c:pt idx="7360">
                  <c:v>7.31</c:v>
                </c:pt>
                <c:pt idx="7361">
                  <c:v>7.28</c:v>
                </c:pt>
                <c:pt idx="7362">
                  <c:v>7.28</c:v>
                </c:pt>
                <c:pt idx="7363">
                  <c:v>7.25</c:v>
                </c:pt>
                <c:pt idx="7364">
                  <c:v>7.24</c:v>
                </c:pt>
                <c:pt idx="7365">
                  <c:v>7.26</c:v>
                </c:pt>
                <c:pt idx="7366">
                  <c:v>7.29</c:v>
                </c:pt>
                <c:pt idx="7367">
                  <c:v>7.31</c:v>
                </c:pt>
                <c:pt idx="7368">
                  <c:v>7.31</c:v>
                </c:pt>
                <c:pt idx="7369">
                  <c:v>7.36</c:v>
                </c:pt>
                <c:pt idx="7370">
                  <c:v>7.4</c:v>
                </c:pt>
                <c:pt idx="7371">
                  <c:v>7.49</c:v>
                </c:pt>
                <c:pt idx="7372">
                  <c:v>7.58</c:v>
                </c:pt>
                <c:pt idx="7373">
                  <c:v>7.61</c:v>
                </c:pt>
                <c:pt idx="7374">
                  <c:v>7.71</c:v>
                </c:pt>
                <c:pt idx="7375">
                  <c:v>7.83</c:v>
                </c:pt>
                <c:pt idx="7376">
                  <c:v>8.0399999999999991</c:v>
                </c:pt>
                <c:pt idx="7377">
                  <c:v>8.4</c:v>
                </c:pt>
                <c:pt idx="7378">
                  <c:v>8.74</c:v>
                </c:pt>
                <c:pt idx="7379">
                  <c:v>8.86</c:v>
                </c:pt>
                <c:pt idx="7380">
                  <c:v>8.5</c:v>
                </c:pt>
                <c:pt idx="7381">
                  <c:v>8.1300000000000008</c:v>
                </c:pt>
                <c:pt idx="7382">
                  <c:v>7.88</c:v>
                </c:pt>
                <c:pt idx="7383">
                  <c:v>7.69</c:v>
                </c:pt>
                <c:pt idx="7384">
                  <c:v>7.55</c:v>
                </c:pt>
                <c:pt idx="7385">
                  <c:v>7.46</c:v>
                </c:pt>
                <c:pt idx="7386">
                  <c:v>7.34</c:v>
                </c:pt>
                <c:pt idx="7387">
                  <c:v>7.13</c:v>
                </c:pt>
                <c:pt idx="7388">
                  <c:v>7.08</c:v>
                </c:pt>
                <c:pt idx="7389">
                  <c:v>7.08</c:v>
                </c:pt>
                <c:pt idx="7390">
                  <c:v>7.01</c:v>
                </c:pt>
                <c:pt idx="7391">
                  <c:v>6.99</c:v>
                </c:pt>
                <c:pt idx="7392">
                  <c:v>7.01</c:v>
                </c:pt>
                <c:pt idx="7393">
                  <c:v>7.03</c:v>
                </c:pt>
                <c:pt idx="7394">
                  <c:v>7.1</c:v>
                </c:pt>
                <c:pt idx="7395">
                  <c:v>7.16</c:v>
                </c:pt>
                <c:pt idx="7396">
                  <c:v>7.22</c:v>
                </c:pt>
                <c:pt idx="7397">
                  <c:v>7.25</c:v>
                </c:pt>
                <c:pt idx="7398">
                  <c:v>7.31</c:v>
                </c:pt>
                <c:pt idx="7399">
                  <c:v>7.34</c:v>
                </c:pt>
                <c:pt idx="7400">
                  <c:v>7.3</c:v>
                </c:pt>
                <c:pt idx="7401">
                  <c:v>7.23</c:v>
                </c:pt>
                <c:pt idx="7402">
                  <c:v>7.16</c:v>
                </c:pt>
                <c:pt idx="7403">
                  <c:v>7.15</c:v>
                </c:pt>
                <c:pt idx="7404">
                  <c:v>7.14</c:v>
                </c:pt>
                <c:pt idx="7405">
                  <c:v>7.05</c:v>
                </c:pt>
                <c:pt idx="7406">
                  <c:v>6.97</c:v>
                </c:pt>
                <c:pt idx="7407">
                  <c:v>6.92</c:v>
                </c:pt>
                <c:pt idx="7408">
                  <c:v>6.88</c:v>
                </c:pt>
                <c:pt idx="7409">
                  <c:v>6.89</c:v>
                </c:pt>
                <c:pt idx="7410">
                  <c:v>6.94</c:v>
                </c:pt>
                <c:pt idx="7411">
                  <c:v>6.96</c:v>
                </c:pt>
                <c:pt idx="7412">
                  <c:v>6.96</c:v>
                </c:pt>
                <c:pt idx="7413">
                  <c:v>6.93</c:v>
                </c:pt>
                <c:pt idx="7414">
                  <c:v>6.94</c:v>
                </c:pt>
                <c:pt idx="7415">
                  <c:v>6.94</c:v>
                </c:pt>
                <c:pt idx="7416">
                  <c:v>6.95</c:v>
                </c:pt>
                <c:pt idx="7417">
                  <c:v>6.94</c:v>
                </c:pt>
                <c:pt idx="7418">
                  <c:v>6.94</c:v>
                </c:pt>
                <c:pt idx="7419">
                  <c:v>6.95</c:v>
                </c:pt>
                <c:pt idx="7420">
                  <c:v>6.97</c:v>
                </c:pt>
                <c:pt idx="7421">
                  <c:v>6.97</c:v>
                </c:pt>
                <c:pt idx="7422">
                  <c:v>6.99</c:v>
                </c:pt>
                <c:pt idx="7423">
                  <c:v>6.97</c:v>
                </c:pt>
                <c:pt idx="7424">
                  <c:v>6.98</c:v>
                </c:pt>
                <c:pt idx="7425">
                  <c:v>7</c:v>
                </c:pt>
                <c:pt idx="7426">
                  <c:v>7.02</c:v>
                </c:pt>
                <c:pt idx="7427">
                  <c:v>7.08</c:v>
                </c:pt>
                <c:pt idx="7428">
                  <c:v>7.1</c:v>
                </c:pt>
                <c:pt idx="7429">
                  <c:v>7.13</c:v>
                </c:pt>
                <c:pt idx="7430">
                  <c:v>7.14</c:v>
                </c:pt>
                <c:pt idx="7431">
                  <c:v>7.14</c:v>
                </c:pt>
                <c:pt idx="7432">
                  <c:v>7.12</c:v>
                </c:pt>
                <c:pt idx="7433">
                  <c:v>7.09</c:v>
                </c:pt>
                <c:pt idx="7434">
                  <c:v>7.07</c:v>
                </c:pt>
                <c:pt idx="7435">
                  <c:v>7.08</c:v>
                </c:pt>
                <c:pt idx="7436">
                  <c:v>7.09</c:v>
                </c:pt>
                <c:pt idx="7437">
                  <c:v>7.1</c:v>
                </c:pt>
                <c:pt idx="7438">
                  <c:v>7.12</c:v>
                </c:pt>
                <c:pt idx="7439">
                  <c:v>7.16</c:v>
                </c:pt>
                <c:pt idx="7440">
                  <c:v>7.18</c:v>
                </c:pt>
                <c:pt idx="7441">
                  <c:v>7.19</c:v>
                </c:pt>
                <c:pt idx="7442">
                  <c:v>7.18</c:v>
                </c:pt>
                <c:pt idx="7443">
                  <c:v>7.17</c:v>
                </c:pt>
                <c:pt idx="7444">
                  <c:v>7.2</c:v>
                </c:pt>
                <c:pt idx="7445">
                  <c:v>7.2</c:v>
                </c:pt>
                <c:pt idx="7446">
                  <c:v>7.22</c:v>
                </c:pt>
                <c:pt idx="7447">
                  <c:v>7.2</c:v>
                </c:pt>
                <c:pt idx="7448">
                  <c:v>7.2</c:v>
                </c:pt>
                <c:pt idx="7449">
                  <c:v>7.23</c:v>
                </c:pt>
                <c:pt idx="7450">
                  <c:v>7.24</c:v>
                </c:pt>
                <c:pt idx="7451">
                  <c:v>7.24</c:v>
                </c:pt>
                <c:pt idx="7452">
                  <c:v>7.21</c:v>
                </c:pt>
                <c:pt idx="7453">
                  <c:v>7.22</c:v>
                </c:pt>
                <c:pt idx="7454">
                  <c:v>7.22</c:v>
                </c:pt>
                <c:pt idx="7455">
                  <c:v>7.27</c:v>
                </c:pt>
                <c:pt idx="7456">
                  <c:v>7.27</c:v>
                </c:pt>
                <c:pt idx="7457">
                  <c:v>7.25</c:v>
                </c:pt>
                <c:pt idx="7458">
                  <c:v>7.22</c:v>
                </c:pt>
                <c:pt idx="7459">
                  <c:v>7.18</c:v>
                </c:pt>
                <c:pt idx="7460">
                  <c:v>7.14</c:v>
                </c:pt>
                <c:pt idx="7461">
                  <c:v>7.12</c:v>
                </c:pt>
                <c:pt idx="7462">
                  <c:v>7.12</c:v>
                </c:pt>
                <c:pt idx="7463">
                  <c:v>7.12</c:v>
                </c:pt>
                <c:pt idx="7464">
                  <c:v>7.1</c:v>
                </c:pt>
                <c:pt idx="7465">
                  <c:v>7.06</c:v>
                </c:pt>
                <c:pt idx="7466">
                  <c:v>7.05</c:v>
                </c:pt>
                <c:pt idx="7467">
                  <c:v>7.04</c:v>
                </c:pt>
                <c:pt idx="7468">
                  <c:v>7</c:v>
                </c:pt>
                <c:pt idx="7469">
                  <c:v>6.96</c:v>
                </c:pt>
                <c:pt idx="7470">
                  <c:v>6.86</c:v>
                </c:pt>
                <c:pt idx="7471">
                  <c:v>6.83</c:v>
                </c:pt>
                <c:pt idx="7472">
                  <c:v>6.8</c:v>
                </c:pt>
                <c:pt idx="7473">
                  <c:v>6.76</c:v>
                </c:pt>
                <c:pt idx="7474">
                  <c:v>6.74</c:v>
                </c:pt>
                <c:pt idx="7475">
                  <c:v>6.75</c:v>
                </c:pt>
                <c:pt idx="7476">
                  <c:v>6.77</c:v>
                </c:pt>
                <c:pt idx="7477">
                  <c:v>6.79</c:v>
                </c:pt>
                <c:pt idx="7478">
                  <c:v>6.86</c:v>
                </c:pt>
                <c:pt idx="7479">
                  <c:v>7.03</c:v>
                </c:pt>
                <c:pt idx="7480">
                  <c:v>7.22</c:v>
                </c:pt>
                <c:pt idx="7481">
                  <c:v>7.41</c:v>
                </c:pt>
                <c:pt idx="7482">
                  <c:v>7.48</c:v>
                </c:pt>
                <c:pt idx="7483">
                  <c:v>7.5</c:v>
                </c:pt>
                <c:pt idx="7484">
                  <c:v>7.54</c:v>
                </c:pt>
                <c:pt idx="7485">
                  <c:v>7.5</c:v>
                </c:pt>
                <c:pt idx="7486">
                  <c:v>7.41</c:v>
                </c:pt>
                <c:pt idx="7487">
                  <c:v>7.34</c:v>
                </c:pt>
                <c:pt idx="7488">
                  <c:v>7.28</c:v>
                </c:pt>
                <c:pt idx="7489">
                  <c:v>7.23</c:v>
                </c:pt>
                <c:pt idx="7490">
                  <c:v>7.2</c:v>
                </c:pt>
                <c:pt idx="7491">
                  <c:v>7.16</c:v>
                </c:pt>
                <c:pt idx="7492">
                  <c:v>7.14</c:v>
                </c:pt>
                <c:pt idx="7493">
                  <c:v>7.13</c:v>
                </c:pt>
                <c:pt idx="7494">
                  <c:v>7.2</c:v>
                </c:pt>
                <c:pt idx="7495">
                  <c:v>7.24</c:v>
                </c:pt>
                <c:pt idx="7496">
                  <c:v>7.34</c:v>
                </c:pt>
                <c:pt idx="7497">
                  <c:v>7.32</c:v>
                </c:pt>
                <c:pt idx="7498">
                  <c:v>7.3</c:v>
                </c:pt>
                <c:pt idx="7499">
                  <c:v>7.3</c:v>
                </c:pt>
                <c:pt idx="7500">
                  <c:v>7.29</c:v>
                </c:pt>
                <c:pt idx="7501">
                  <c:v>7.26</c:v>
                </c:pt>
                <c:pt idx="7502">
                  <c:v>7.24</c:v>
                </c:pt>
                <c:pt idx="7503">
                  <c:v>7.25</c:v>
                </c:pt>
                <c:pt idx="7504">
                  <c:v>7.26</c:v>
                </c:pt>
                <c:pt idx="7505">
                  <c:v>7.3</c:v>
                </c:pt>
                <c:pt idx="7506">
                  <c:v>7.38</c:v>
                </c:pt>
                <c:pt idx="7507">
                  <c:v>7.38</c:v>
                </c:pt>
                <c:pt idx="7508">
                  <c:v>7.36</c:v>
                </c:pt>
                <c:pt idx="7509">
                  <c:v>7.36</c:v>
                </c:pt>
                <c:pt idx="7510">
                  <c:v>7.36</c:v>
                </c:pt>
                <c:pt idx="7511">
                  <c:v>7.37</c:v>
                </c:pt>
                <c:pt idx="7512">
                  <c:v>7.36</c:v>
                </c:pt>
                <c:pt idx="7513">
                  <c:v>7.36</c:v>
                </c:pt>
                <c:pt idx="7514">
                  <c:v>7.34</c:v>
                </c:pt>
                <c:pt idx="7515">
                  <c:v>7.35</c:v>
                </c:pt>
                <c:pt idx="7516">
                  <c:v>7.36</c:v>
                </c:pt>
                <c:pt idx="7517">
                  <c:v>7.38</c:v>
                </c:pt>
                <c:pt idx="7518">
                  <c:v>7.38</c:v>
                </c:pt>
                <c:pt idx="7519">
                  <c:v>7.38</c:v>
                </c:pt>
                <c:pt idx="7520">
                  <c:v>7.39</c:v>
                </c:pt>
                <c:pt idx="7521">
                  <c:v>7.42</c:v>
                </c:pt>
                <c:pt idx="7522">
                  <c:v>7.39</c:v>
                </c:pt>
                <c:pt idx="7523">
                  <c:v>7.38</c:v>
                </c:pt>
                <c:pt idx="7524">
                  <c:v>7.38</c:v>
                </c:pt>
                <c:pt idx="7525">
                  <c:v>7.36</c:v>
                </c:pt>
                <c:pt idx="7526">
                  <c:v>7.34</c:v>
                </c:pt>
                <c:pt idx="7527">
                  <c:v>7.32</c:v>
                </c:pt>
                <c:pt idx="7528">
                  <c:v>7.36</c:v>
                </c:pt>
                <c:pt idx="7529">
                  <c:v>7.36</c:v>
                </c:pt>
                <c:pt idx="7530">
                  <c:v>7.38</c:v>
                </c:pt>
                <c:pt idx="7531">
                  <c:v>7.41</c:v>
                </c:pt>
                <c:pt idx="7532">
                  <c:v>7.43</c:v>
                </c:pt>
                <c:pt idx="7533">
                  <c:v>7.44</c:v>
                </c:pt>
                <c:pt idx="7534">
                  <c:v>7.44</c:v>
                </c:pt>
                <c:pt idx="7535">
                  <c:v>7.45</c:v>
                </c:pt>
                <c:pt idx="7536">
                  <c:v>7.46</c:v>
                </c:pt>
                <c:pt idx="7537">
                  <c:v>7.44</c:v>
                </c:pt>
                <c:pt idx="7538">
                  <c:v>7.44</c:v>
                </c:pt>
                <c:pt idx="7539">
                  <c:v>7.43</c:v>
                </c:pt>
                <c:pt idx="7540">
                  <c:v>7.44</c:v>
                </c:pt>
                <c:pt idx="7541">
                  <c:v>7.42</c:v>
                </c:pt>
                <c:pt idx="7542">
                  <c:v>7.42</c:v>
                </c:pt>
                <c:pt idx="7543">
                  <c:v>7.4</c:v>
                </c:pt>
                <c:pt idx="7544">
                  <c:v>7.41</c:v>
                </c:pt>
                <c:pt idx="7545">
                  <c:v>7.39</c:v>
                </c:pt>
                <c:pt idx="7546">
                  <c:v>7.38</c:v>
                </c:pt>
                <c:pt idx="7547">
                  <c:v>7.38</c:v>
                </c:pt>
                <c:pt idx="7548">
                  <c:v>7.37</c:v>
                </c:pt>
                <c:pt idx="7549">
                  <c:v>7.34</c:v>
                </c:pt>
                <c:pt idx="7550">
                  <c:v>7.32</c:v>
                </c:pt>
                <c:pt idx="7551">
                  <c:v>7.3</c:v>
                </c:pt>
                <c:pt idx="7552">
                  <c:v>7.32</c:v>
                </c:pt>
                <c:pt idx="7553">
                  <c:v>7.33</c:v>
                </c:pt>
                <c:pt idx="7554">
                  <c:v>7.35</c:v>
                </c:pt>
                <c:pt idx="7555">
                  <c:v>7.32</c:v>
                </c:pt>
                <c:pt idx="7556">
                  <c:v>7.28</c:v>
                </c:pt>
                <c:pt idx="7557">
                  <c:v>7.27</c:v>
                </c:pt>
                <c:pt idx="7558">
                  <c:v>7.26</c:v>
                </c:pt>
                <c:pt idx="7559">
                  <c:v>7.3</c:v>
                </c:pt>
                <c:pt idx="7560">
                  <c:v>7.38</c:v>
                </c:pt>
                <c:pt idx="7561">
                  <c:v>7.48</c:v>
                </c:pt>
                <c:pt idx="7562">
                  <c:v>7.56</c:v>
                </c:pt>
                <c:pt idx="7563">
                  <c:v>7.6</c:v>
                </c:pt>
                <c:pt idx="7564">
                  <c:v>7.6</c:v>
                </c:pt>
                <c:pt idx="7565">
                  <c:v>7.6</c:v>
                </c:pt>
                <c:pt idx="7566">
                  <c:v>7.56</c:v>
                </c:pt>
                <c:pt idx="7567">
                  <c:v>7.5</c:v>
                </c:pt>
                <c:pt idx="7568">
                  <c:v>7.4</c:v>
                </c:pt>
                <c:pt idx="7569">
                  <c:v>7.31</c:v>
                </c:pt>
                <c:pt idx="7570">
                  <c:v>7.28</c:v>
                </c:pt>
                <c:pt idx="7571">
                  <c:v>7.25</c:v>
                </c:pt>
                <c:pt idx="7572">
                  <c:v>7.26</c:v>
                </c:pt>
                <c:pt idx="7573">
                  <c:v>7.26</c:v>
                </c:pt>
                <c:pt idx="7574">
                  <c:v>7.27</c:v>
                </c:pt>
                <c:pt idx="7575">
                  <c:v>7.28</c:v>
                </c:pt>
                <c:pt idx="7576">
                  <c:v>7.33</c:v>
                </c:pt>
                <c:pt idx="7577">
                  <c:v>7.38</c:v>
                </c:pt>
                <c:pt idx="7578">
                  <c:v>7.47</c:v>
                </c:pt>
                <c:pt idx="7579">
                  <c:v>7.48</c:v>
                </c:pt>
                <c:pt idx="7580">
                  <c:v>7.48</c:v>
                </c:pt>
                <c:pt idx="7581">
                  <c:v>7.48</c:v>
                </c:pt>
                <c:pt idx="7582">
                  <c:v>7.5</c:v>
                </c:pt>
                <c:pt idx="7583">
                  <c:v>7.66</c:v>
                </c:pt>
                <c:pt idx="7584">
                  <c:v>7.84</c:v>
                </c:pt>
                <c:pt idx="7585">
                  <c:v>7.78</c:v>
                </c:pt>
                <c:pt idx="7586">
                  <c:v>7.8</c:v>
                </c:pt>
                <c:pt idx="7587">
                  <c:v>7.76</c:v>
                </c:pt>
                <c:pt idx="7588">
                  <c:v>7.71</c:v>
                </c:pt>
                <c:pt idx="7589">
                  <c:v>7.64</c:v>
                </c:pt>
                <c:pt idx="7590">
                  <c:v>7.59</c:v>
                </c:pt>
                <c:pt idx="7591">
                  <c:v>7.52</c:v>
                </c:pt>
                <c:pt idx="7592">
                  <c:v>7.58</c:v>
                </c:pt>
                <c:pt idx="7593">
                  <c:v>7.66</c:v>
                </c:pt>
                <c:pt idx="7594">
                  <c:v>7.7</c:v>
                </c:pt>
                <c:pt idx="7595">
                  <c:v>7.68</c:v>
                </c:pt>
                <c:pt idx="7596">
                  <c:v>7.73</c:v>
                </c:pt>
                <c:pt idx="7597">
                  <c:v>7.7</c:v>
                </c:pt>
                <c:pt idx="7598">
                  <c:v>7.63</c:v>
                </c:pt>
                <c:pt idx="7599">
                  <c:v>7.56</c:v>
                </c:pt>
                <c:pt idx="7600">
                  <c:v>7.68</c:v>
                </c:pt>
                <c:pt idx="7601">
                  <c:v>7.76</c:v>
                </c:pt>
                <c:pt idx="7602">
                  <c:v>7.88</c:v>
                </c:pt>
                <c:pt idx="7603">
                  <c:v>8.0299999999999994</c:v>
                </c:pt>
                <c:pt idx="7604">
                  <c:v>8.2200000000000006</c:v>
                </c:pt>
                <c:pt idx="7605">
                  <c:v>8.4600000000000009</c:v>
                </c:pt>
                <c:pt idx="7606">
                  <c:v>8.6300000000000008</c:v>
                </c:pt>
                <c:pt idx="7607">
                  <c:v>8.7799999999999994</c:v>
                </c:pt>
                <c:pt idx="7608">
                  <c:v>8.76</c:v>
                </c:pt>
                <c:pt idx="7609">
                  <c:v>8.58</c:v>
                </c:pt>
                <c:pt idx="7610">
                  <c:v>8.36</c:v>
                </c:pt>
                <c:pt idx="7611">
                  <c:v>8.2200000000000006</c:v>
                </c:pt>
                <c:pt idx="7612">
                  <c:v>8.08</c:v>
                </c:pt>
                <c:pt idx="7613">
                  <c:v>7.98</c:v>
                </c:pt>
                <c:pt idx="7614">
                  <c:v>7.87</c:v>
                </c:pt>
                <c:pt idx="7615">
                  <c:v>7.81</c:v>
                </c:pt>
                <c:pt idx="7616">
                  <c:v>7.74</c:v>
                </c:pt>
                <c:pt idx="7617">
                  <c:v>7.75</c:v>
                </c:pt>
                <c:pt idx="7618">
                  <c:v>7.74</c:v>
                </c:pt>
                <c:pt idx="7619">
                  <c:v>7.72</c:v>
                </c:pt>
                <c:pt idx="7620">
                  <c:v>7.72</c:v>
                </c:pt>
                <c:pt idx="7621">
                  <c:v>7.72</c:v>
                </c:pt>
                <c:pt idx="7622">
                  <c:v>7.71</c:v>
                </c:pt>
                <c:pt idx="7623">
                  <c:v>7.68</c:v>
                </c:pt>
                <c:pt idx="7624">
                  <c:v>7.7</c:v>
                </c:pt>
                <c:pt idx="7625">
                  <c:v>7.73</c:v>
                </c:pt>
                <c:pt idx="7626">
                  <c:v>7.81</c:v>
                </c:pt>
                <c:pt idx="7627">
                  <c:v>7.97</c:v>
                </c:pt>
                <c:pt idx="7628">
                  <c:v>8.06</c:v>
                </c:pt>
                <c:pt idx="7629">
                  <c:v>8.24</c:v>
                </c:pt>
                <c:pt idx="7630">
                  <c:v>8.35</c:v>
                </c:pt>
                <c:pt idx="7631">
                  <c:v>8.3000000000000007</c:v>
                </c:pt>
                <c:pt idx="7632">
                  <c:v>8.18</c:v>
                </c:pt>
                <c:pt idx="7633">
                  <c:v>8.34</c:v>
                </c:pt>
                <c:pt idx="7634">
                  <c:v>8.42</c:v>
                </c:pt>
                <c:pt idx="7635">
                  <c:v>8.31</c:v>
                </c:pt>
                <c:pt idx="7636">
                  <c:v>8.32</c:v>
                </c:pt>
                <c:pt idx="7637">
                  <c:v>8.34</c:v>
                </c:pt>
                <c:pt idx="7638">
                  <c:v>8.34</c:v>
                </c:pt>
                <c:pt idx="7639">
                  <c:v>8.48</c:v>
                </c:pt>
                <c:pt idx="7640">
                  <c:v>8.67</c:v>
                </c:pt>
                <c:pt idx="7641">
                  <c:v>8.86</c:v>
                </c:pt>
                <c:pt idx="7642">
                  <c:v>8.8800000000000008</c:v>
                </c:pt>
                <c:pt idx="7643">
                  <c:v>8.86</c:v>
                </c:pt>
                <c:pt idx="7644">
                  <c:v>8.7100000000000009</c:v>
                </c:pt>
                <c:pt idx="7645">
                  <c:v>8.6999999999999993</c:v>
                </c:pt>
                <c:pt idx="7646">
                  <c:v>8.68</c:v>
                </c:pt>
                <c:pt idx="7647">
                  <c:v>8.67</c:v>
                </c:pt>
                <c:pt idx="7648">
                  <c:v>8.66</c:v>
                </c:pt>
                <c:pt idx="7649">
                  <c:v>8.64</c:v>
                </c:pt>
                <c:pt idx="7650">
                  <c:v>8.6</c:v>
                </c:pt>
                <c:pt idx="7651">
                  <c:v>8.64</c:v>
                </c:pt>
                <c:pt idx="7652">
                  <c:v>8.6300000000000008</c:v>
                </c:pt>
                <c:pt idx="7653">
                  <c:v>8.64</c:v>
                </c:pt>
                <c:pt idx="7654">
                  <c:v>8.65</c:v>
                </c:pt>
                <c:pt idx="7655">
                  <c:v>8.68</c:v>
                </c:pt>
                <c:pt idx="7656">
                  <c:v>8.68</c:v>
                </c:pt>
                <c:pt idx="7657">
                  <c:v>8.68</c:v>
                </c:pt>
                <c:pt idx="7658">
                  <c:v>8.64</c:v>
                </c:pt>
                <c:pt idx="7659">
                  <c:v>8.74</c:v>
                </c:pt>
                <c:pt idx="7660">
                  <c:v>8.82</c:v>
                </c:pt>
                <c:pt idx="7661">
                  <c:v>8.86</c:v>
                </c:pt>
                <c:pt idx="7662">
                  <c:v>8.92</c:v>
                </c:pt>
                <c:pt idx="7663">
                  <c:v>8.98</c:v>
                </c:pt>
                <c:pt idx="7664">
                  <c:v>9.0299999999999994</c:v>
                </c:pt>
                <c:pt idx="7665">
                  <c:v>9.01</c:v>
                </c:pt>
                <c:pt idx="7666">
                  <c:v>9.01</c:v>
                </c:pt>
                <c:pt idx="7667">
                  <c:v>9.06</c:v>
                </c:pt>
                <c:pt idx="7668">
                  <c:v>9.08</c:v>
                </c:pt>
                <c:pt idx="7669">
                  <c:v>9.06</c:v>
                </c:pt>
                <c:pt idx="7670">
                  <c:v>9.01</c:v>
                </c:pt>
                <c:pt idx="7671">
                  <c:v>8.98</c:v>
                </c:pt>
                <c:pt idx="7672">
                  <c:v>8.9</c:v>
                </c:pt>
                <c:pt idx="7673">
                  <c:v>8.82</c:v>
                </c:pt>
                <c:pt idx="7674">
                  <c:v>8.8000000000000007</c:v>
                </c:pt>
                <c:pt idx="7675">
                  <c:v>8.82</c:v>
                </c:pt>
                <c:pt idx="7676">
                  <c:v>8.81</c:v>
                </c:pt>
                <c:pt idx="7677">
                  <c:v>8.7799999999999994</c:v>
                </c:pt>
                <c:pt idx="7678">
                  <c:v>8.7799999999999994</c:v>
                </c:pt>
                <c:pt idx="7679">
                  <c:v>8.7799999999999994</c:v>
                </c:pt>
                <c:pt idx="7680">
                  <c:v>8.7899999999999991</c:v>
                </c:pt>
                <c:pt idx="7681">
                  <c:v>8.9</c:v>
                </c:pt>
                <c:pt idx="7682">
                  <c:v>8.9700000000000006</c:v>
                </c:pt>
                <c:pt idx="7683">
                  <c:v>8.98</c:v>
                </c:pt>
                <c:pt idx="7684">
                  <c:v>9.0399999999999991</c:v>
                </c:pt>
                <c:pt idx="7685">
                  <c:v>9.02</c:v>
                </c:pt>
                <c:pt idx="7686">
                  <c:v>9</c:v>
                </c:pt>
                <c:pt idx="7687">
                  <c:v>8.99</c:v>
                </c:pt>
                <c:pt idx="7688">
                  <c:v>9</c:v>
                </c:pt>
                <c:pt idx="7689">
                  <c:v>8.99</c:v>
                </c:pt>
                <c:pt idx="7690">
                  <c:v>8.99</c:v>
                </c:pt>
                <c:pt idx="7691">
                  <c:v>8.99</c:v>
                </c:pt>
                <c:pt idx="7692">
                  <c:v>8.98</c:v>
                </c:pt>
                <c:pt idx="7693">
                  <c:v>8.9499999999999993</c:v>
                </c:pt>
                <c:pt idx="7694">
                  <c:v>8.94</c:v>
                </c:pt>
                <c:pt idx="7695">
                  <c:v>8.94</c:v>
                </c:pt>
                <c:pt idx="7696">
                  <c:v>8.94</c:v>
                </c:pt>
                <c:pt idx="7697">
                  <c:v>8.9</c:v>
                </c:pt>
                <c:pt idx="7698">
                  <c:v>8.99</c:v>
                </c:pt>
                <c:pt idx="7699">
                  <c:v>9.06</c:v>
                </c:pt>
                <c:pt idx="7700">
                  <c:v>9</c:v>
                </c:pt>
                <c:pt idx="7701">
                  <c:v>8.9700000000000006</c:v>
                </c:pt>
                <c:pt idx="7702">
                  <c:v>8.94</c:v>
                </c:pt>
                <c:pt idx="7703">
                  <c:v>8.92</c:v>
                </c:pt>
                <c:pt idx="7704">
                  <c:v>8.83</c:v>
                </c:pt>
                <c:pt idx="7705">
                  <c:v>8.7100000000000009</c:v>
                </c:pt>
                <c:pt idx="7706">
                  <c:v>8.6300000000000008</c:v>
                </c:pt>
                <c:pt idx="7707">
                  <c:v>8.5399999999999991</c:v>
                </c:pt>
                <c:pt idx="7708">
                  <c:v>8.48</c:v>
                </c:pt>
                <c:pt idx="7709">
                  <c:v>8.43</c:v>
                </c:pt>
                <c:pt idx="7710">
                  <c:v>8.42</c:v>
                </c:pt>
                <c:pt idx="7711">
                  <c:v>8.42</c:v>
                </c:pt>
                <c:pt idx="7712">
                  <c:v>8.42</c:v>
                </c:pt>
                <c:pt idx="7713">
                  <c:v>8.3800000000000008</c:v>
                </c:pt>
                <c:pt idx="7714">
                  <c:v>8.36</c:v>
                </c:pt>
                <c:pt idx="7715">
                  <c:v>8.36</c:v>
                </c:pt>
                <c:pt idx="7716">
                  <c:v>8.36</c:v>
                </c:pt>
                <c:pt idx="7717">
                  <c:v>8.3800000000000008</c:v>
                </c:pt>
                <c:pt idx="7718">
                  <c:v>8.42</c:v>
                </c:pt>
                <c:pt idx="7719">
                  <c:v>8.44</c:v>
                </c:pt>
                <c:pt idx="7720">
                  <c:v>8.44</c:v>
                </c:pt>
                <c:pt idx="7721">
                  <c:v>8.4600000000000009</c:v>
                </c:pt>
                <c:pt idx="7722">
                  <c:v>8.44</c:v>
                </c:pt>
                <c:pt idx="7723">
                  <c:v>8.36</c:v>
                </c:pt>
                <c:pt idx="7724">
                  <c:v>8.34</c:v>
                </c:pt>
                <c:pt idx="7725">
                  <c:v>8.3000000000000007</c:v>
                </c:pt>
                <c:pt idx="7726">
                  <c:v>8.27</c:v>
                </c:pt>
                <c:pt idx="7727">
                  <c:v>8.25</c:v>
                </c:pt>
                <c:pt idx="7728">
                  <c:v>8.24</c:v>
                </c:pt>
                <c:pt idx="7729">
                  <c:v>8.2200000000000006</c:v>
                </c:pt>
                <c:pt idx="7730">
                  <c:v>8.19</c:v>
                </c:pt>
                <c:pt idx="7731">
                  <c:v>8.16</c:v>
                </c:pt>
                <c:pt idx="7732">
                  <c:v>8.14</c:v>
                </c:pt>
                <c:pt idx="7733">
                  <c:v>8.0399999999999991</c:v>
                </c:pt>
                <c:pt idx="7734">
                  <c:v>8.07</c:v>
                </c:pt>
                <c:pt idx="7735">
                  <c:v>8.1199999999999992</c:v>
                </c:pt>
                <c:pt idx="7736">
                  <c:v>8.18</c:v>
                </c:pt>
                <c:pt idx="7737">
                  <c:v>8.32</c:v>
                </c:pt>
                <c:pt idx="7738">
                  <c:v>8.56</c:v>
                </c:pt>
                <c:pt idx="7739">
                  <c:v>8.64</c:v>
                </c:pt>
                <c:pt idx="7740">
                  <c:v>8.8699999999999992</c:v>
                </c:pt>
                <c:pt idx="7741">
                  <c:v>8.9</c:v>
                </c:pt>
                <c:pt idx="7742">
                  <c:v>8.9499999999999993</c:v>
                </c:pt>
                <c:pt idx="7743">
                  <c:v>9</c:v>
                </c:pt>
                <c:pt idx="7744">
                  <c:v>8.9600000000000009</c:v>
                </c:pt>
                <c:pt idx="7745">
                  <c:v>8.9</c:v>
                </c:pt>
                <c:pt idx="7746">
                  <c:v>8.8800000000000008</c:v>
                </c:pt>
                <c:pt idx="7747">
                  <c:v>8.84</c:v>
                </c:pt>
                <c:pt idx="7748">
                  <c:v>8.81</c:v>
                </c:pt>
                <c:pt idx="7749">
                  <c:v>8.7899999999999991</c:v>
                </c:pt>
                <c:pt idx="7750">
                  <c:v>8.8000000000000007</c:v>
                </c:pt>
                <c:pt idx="7751">
                  <c:v>8.86</c:v>
                </c:pt>
                <c:pt idx="7752">
                  <c:v>8.9</c:v>
                </c:pt>
                <c:pt idx="7753">
                  <c:v>9.1</c:v>
                </c:pt>
                <c:pt idx="7754">
                  <c:v>9.3800000000000008</c:v>
                </c:pt>
                <c:pt idx="7755">
                  <c:v>9.5</c:v>
                </c:pt>
                <c:pt idx="7756">
                  <c:v>9.61</c:v>
                </c:pt>
                <c:pt idx="7757">
                  <c:v>9.7200000000000006</c:v>
                </c:pt>
                <c:pt idx="7758">
                  <c:v>9.7899999999999991</c:v>
                </c:pt>
                <c:pt idx="7759">
                  <c:v>9.7899999999999991</c:v>
                </c:pt>
                <c:pt idx="7760">
                  <c:v>9.58</c:v>
                </c:pt>
                <c:pt idx="7761">
                  <c:v>9.3800000000000008</c:v>
                </c:pt>
                <c:pt idx="7762">
                  <c:v>9.3000000000000007</c:v>
                </c:pt>
                <c:pt idx="7763">
                  <c:v>9.26</c:v>
                </c:pt>
                <c:pt idx="7764">
                  <c:v>9.27</c:v>
                </c:pt>
                <c:pt idx="7765">
                  <c:v>9.32</c:v>
                </c:pt>
                <c:pt idx="7766">
                  <c:v>9.36</c:v>
                </c:pt>
                <c:pt idx="7767">
                  <c:v>9.32</c:v>
                </c:pt>
                <c:pt idx="7768">
                  <c:v>9.24</c:v>
                </c:pt>
                <c:pt idx="7769">
                  <c:v>9.18</c:v>
                </c:pt>
                <c:pt idx="7770">
                  <c:v>9.16</c:v>
                </c:pt>
                <c:pt idx="7771">
                  <c:v>9.1199999999999992</c:v>
                </c:pt>
                <c:pt idx="7772">
                  <c:v>9.1</c:v>
                </c:pt>
                <c:pt idx="7773">
                  <c:v>9.08</c:v>
                </c:pt>
                <c:pt idx="7774">
                  <c:v>9.08</c:v>
                </c:pt>
                <c:pt idx="7775">
                  <c:v>9.08</c:v>
                </c:pt>
                <c:pt idx="7776">
                  <c:v>9.1199999999999992</c:v>
                </c:pt>
                <c:pt idx="7777">
                  <c:v>9.08</c:v>
                </c:pt>
                <c:pt idx="7778">
                  <c:v>9.06</c:v>
                </c:pt>
                <c:pt idx="7779">
                  <c:v>9.0299999999999994</c:v>
                </c:pt>
                <c:pt idx="7780">
                  <c:v>9</c:v>
                </c:pt>
                <c:pt idx="7781">
                  <c:v>8.98</c:v>
                </c:pt>
                <c:pt idx="7782">
                  <c:v>8.9600000000000009</c:v>
                </c:pt>
                <c:pt idx="7783">
                  <c:v>8.92</c:v>
                </c:pt>
                <c:pt idx="7784">
                  <c:v>8.9</c:v>
                </c:pt>
                <c:pt idx="7785">
                  <c:v>8.9</c:v>
                </c:pt>
                <c:pt idx="7786">
                  <c:v>8.86</c:v>
                </c:pt>
                <c:pt idx="7787">
                  <c:v>8.8699999999999992</c:v>
                </c:pt>
                <c:pt idx="7788">
                  <c:v>8.86</c:v>
                </c:pt>
                <c:pt idx="7789">
                  <c:v>8.82</c:v>
                </c:pt>
                <c:pt idx="7790">
                  <c:v>8.83</c:v>
                </c:pt>
                <c:pt idx="7791">
                  <c:v>8.82</c:v>
                </c:pt>
                <c:pt idx="7792">
                  <c:v>8.8800000000000008</c:v>
                </c:pt>
                <c:pt idx="7793">
                  <c:v>8.93</c:v>
                </c:pt>
                <c:pt idx="7794">
                  <c:v>8.94</c:v>
                </c:pt>
                <c:pt idx="7795">
                  <c:v>8.98</c:v>
                </c:pt>
                <c:pt idx="7796">
                  <c:v>9.06</c:v>
                </c:pt>
                <c:pt idx="7797">
                  <c:v>9.14</c:v>
                </c:pt>
                <c:pt idx="7798">
                  <c:v>9.18</c:v>
                </c:pt>
                <c:pt idx="7799">
                  <c:v>9.34</c:v>
                </c:pt>
                <c:pt idx="7800">
                  <c:v>9.56</c:v>
                </c:pt>
                <c:pt idx="7801">
                  <c:v>9.58</c:v>
                </c:pt>
                <c:pt idx="7802">
                  <c:v>9.56</c:v>
                </c:pt>
                <c:pt idx="7803">
                  <c:v>9.5299999999999994</c:v>
                </c:pt>
                <c:pt idx="7804">
                  <c:v>9.7100000000000009</c:v>
                </c:pt>
                <c:pt idx="7805">
                  <c:v>9.76</c:v>
                </c:pt>
                <c:pt idx="7806">
                  <c:v>9.74</c:v>
                </c:pt>
                <c:pt idx="7807">
                  <c:v>9.5399999999999991</c:v>
                </c:pt>
                <c:pt idx="7808">
                  <c:v>9.36</c:v>
                </c:pt>
                <c:pt idx="7809">
                  <c:v>9.2799999999999994</c:v>
                </c:pt>
                <c:pt idx="7810">
                  <c:v>9.2200000000000006</c:v>
                </c:pt>
                <c:pt idx="7811">
                  <c:v>9.17</c:v>
                </c:pt>
                <c:pt idx="7812">
                  <c:v>9.09</c:v>
                </c:pt>
                <c:pt idx="7813">
                  <c:v>8.98</c:v>
                </c:pt>
                <c:pt idx="7814">
                  <c:v>8.86</c:v>
                </c:pt>
                <c:pt idx="7815">
                  <c:v>8.68</c:v>
                </c:pt>
                <c:pt idx="7816">
                  <c:v>8.5</c:v>
                </c:pt>
                <c:pt idx="7817">
                  <c:v>8.34</c:v>
                </c:pt>
                <c:pt idx="7818">
                  <c:v>8.1999999999999993</c:v>
                </c:pt>
                <c:pt idx="7819">
                  <c:v>8.11</c:v>
                </c:pt>
                <c:pt idx="7820">
                  <c:v>8.3000000000000007</c:v>
                </c:pt>
                <c:pt idx="7821">
                  <c:v>8.4600000000000009</c:v>
                </c:pt>
                <c:pt idx="7822">
                  <c:v>8.52</c:v>
                </c:pt>
                <c:pt idx="7823">
                  <c:v>8.59</c:v>
                </c:pt>
                <c:pt idx="7824">
                  <c:v>8.6999999999999993</c:v>
                </c:pt>
                <c:pt idx="7825">
                  <c:v>8.76</c:v>
                </c:pt>
                <c:pt idx="7826">
                  <c:v>8.8000000000000007</c:v>
                </c:pt>
                <c:pt idx="7827">
                  <c:v>8.7799999999999994</c:v>
                </c:pt>
                <c:pt idx="7828">
                  <c:v>8.7200000000000006</c:v>
                </c:pt>
                <c:pt idx="7829">
                  <c:v>8.7200000000000006</c:v>
                </c:pt>
                <c:pt idx="7830">
                  <c:v>8.7200000000000006</c:v>
                </c:pt>
                <c:pt idx="7831">
                  <c:v>8.8800000000000008</c:v>
                </c:pt>
                <c:pt idx="7832">
                  <c:v>8.9600000000000009</c:v>
                </c:pt>
                <c:pt idx="7833">
                  <c:v>9.17</c:v>
                </c:pt>
                <c:pt idx="7834">
                  <c:v>9.44</c:v>
                </c:pt>
                <c:pt idx="7835">
                  <c:v>9.6199999999999992</c:v>
                </c:pt>
                <c:pt idx="7836">
                  <c:v>9.6999999999999993</c:v>
                </c:pt>
                <c:pt idx="7837">
                  <c:v>9.7200000000000006</c:v>
                </c:pt>
                <c:pt idx="7838">
                  <c:v>9.76</c:v>
                </c:pt>
                <c:pt idx="7839">
                  <c:v>9.9700000000000006</c:v>
                </c:pt>
                <c:pt idx="7840">
                  <c:v>10.1</c:v>
                </c:pt>
                <c:pt idx="7841">
                  <c:v>10.199999999999999</c:v>
                </c:pt>
                <c:pt idx="7842">
                  <c:v>10.28</c:v>
                </c:pt>
                <c:pt idx="7843">
                  <c:v>10.28</c:v>
                </c:pt>
                <c:pt idx="7844">
                  <c:v>10.27</c:v>
                </c:pt>
                <c:pt idx="7845">
                  <c:v>10.210000000000001</c:v>
                </c:pt>
                <c:pt idx="7846">
                  <c:v>10.119999999999999</c:v>
                </c:pt>
                <c:pt idx="7847">
                  <c:v>10.06</c:v>
                </c:pt>
                <c:pt idx="7848">
                  <c:v>10</c:v>
                </c:pt>
                <c:pt idx="7849">
                  <c:v>9.92</c:v>
                </c:pt>
                <c:pt idx="7850">
                  <c:v>9.8699999999999992</c:v>
                </c:pt>
                <c:pt idx="7851">
                  <c:v>9.83</c:v>
                </c:pt>
                <c:pt idx="7852">
                  <c:v>9.77</c:v>
                </c:pt>
                <c:pt idx="7853">
                  <c:v>9.66</c:v>
                </c:pt>
                <c:pt idx="7854">
                  <c:v>9.58</c:v>
                </c:pt>
                <c:pt idx="7855">
                  <c:v>9.52</c:v>
                </c:pt>
                <c:pt idx="7856">
                  <c:v>9.49</c:v>
                </c:pt>
                <c:pt idx="7857">
                  <c:v>9.4700000000000006</c:v>
                </c:pt>
                <c:pt idx="7858">
                  <c:v>9.4499999999999993</c:v>
                </c:pt>
                <c:pt idx="7859">
                  <c:v>9.4</c:v>
                </c:pt>
                <c:pt idx="7860">
                  <c:v>9.35</c:v>
                </c:pt>
                <c:pt idx="7861">
                  <c:v>9.36</c:v>
                </c:pt>
                <c:pt idx="7862">
                  <c:v>9.4</c:v>
                </c:pt>
                <c:pt idx="7863">
                  <c:v>9.44</c:v>
                </c:pt>
                <c:pt idx="7864">
                  <c:v>9.43</c:v>
                </c:pt>
                <c:pt idx="7865">
                  <c:v>9.4</c:v>
                </c:pt>
                <c:pt idx="7866">
                  <c:v>9.4</c:v>
                </c:pt>
                <c:pt idx="7867">
                  <c:v>9.36</c:v>
                </c:pt>
                <c:pt idx="7868">
                  <c:v>9.31</c:v>
                </c:pt>
                <c:pt idx="7869">
                  <c:v>9.2799999999999994</c:v>
                </c:pt>
                <c:pt idx="7870">
                  <c:v>9.24</c:v>
                </c:pt>
                <c:pt idx="7871">
                  <c:v>9.23</c:v>
                </c:pt>
                <c:pt idx="7872">
                  <c:v>9.17</c:v>
                </c:pt>
                <c:pt idx="7873">
                  <c:v>9.08</c:v>
                </c:pt>
                <c:pt idx="7874">
                  <c:v>9.0299999999999994</c:v>
                </c:pt>
                <c:pt idx="7875">
                  <c:v>8.94</c:v>
                </c:pt>
                <c:pt idx="7876">
                  <c:v>8.85</c:v>
                </c:pt>
                <c:pt idx="7877">
                  <c:v>8.82</c:v>
                </c:pt>
                <c:pt idx="7878">
                  <c:v>8.74</c:v>
                </c:pt>
                <c:pt idx="7879">
                  <c:v>8.7200000000000006</c:v>
                </c:pt>
                <c:pt idx="7880">
                  <c:v>8.86</c:v>
                </c:pt>
                <c:pt idx="7881">
                  <c:v>9.1199999999999992</c:v>
                </c:pt>
                <c:pt idx="7882">
                  <c:v>9.25</c:v>
                </c:pt>
                <c:pt idx="7883">
                  <c:v>9.35</c:v>
                </c:pt>
                <c:pt idx="7884">
                  <c:v>9.66</c:v>
                </c:pt>
                <c:pt idx="7885">
                  <c:v>9.76</c:v>
                </c:pt>
                <c:pt idx="7886">
                  <c:v>9.7799999999999994</c:v>
                </c:pt>
                <c:pt idx="7887">
                  <c:v>9.75</c:v>
                </c:pt>
                <c:pt idx="7888">
                  <c:v>9.66</c:v>
                </c:pt>
                <c:pt idx="7889">
                  <c:v>9.52</c:v>
                </c:pt>
                <c:pt idx="7890">
                  <c:v>9.4</c:v>
                </c:pt>
                <c:pt idx="7891">
                  <c:v>9.36</c:v>
                </c:pt>
                <c:pt idx="7892">
                  <c:v>9.2799999999999994</c:v>
                </c:pt>
                <c:pt idx="7893">
                  <c:v>9.24</c:v>
                </c:pt>
                <c:pt idx="7894">
                  <c:v>9.4</c:v>
                </c:pt>
                <c:pt idx="7895">
                  <c:v>9.58</c:v>
                </c:pt>
                <c:pt idx="7896">
                  <c:v>9.6199999999999992</c:v>
                </c:pt>
                <c:pt idx="7897">
                  <c:v>9.74</c:v>
                </c:pt>
                <c:pt idx="7898">
                  <c:v>9.6999999999999993</c:v>
                </c:pt>
                <c:pt idx="7899">
                  <c:v>9.6999999999999993</c:v>
                </c:pt>
                <c:pt idx="7900">
                  <c:v>9.6999999999999993</c:v>
                </c:pt>
                <c:pt idx="7901">
                  <c:v>9.65</c:v>
                </c:pt>
                <c:pt idx="7902">
                  <c:v>9.56</c:v>
                </c:pt>
                <c:pt idx="7903">
                  <c:v>9.42</c:v>
                </c:pt>
                <c:pt idx="7904">
                  <c:v>9.48</c:v>
                </c:pt>
                <c:pt idx="7905">
                  <c:v>9.61</c:v>
                </c:pt>
                <c:pt idx="7906">
                  <c:v>9.74</c:v>
                </c:pt>
                <c:pt idx="7907">
                  <c:v>9.92</c:v>
                </c:pt>
                <c:pt idx="7908">
                  <c:v>10</c:v>
                </c:pt>
                <c:pt idx="7909">
                  <c:v>10.07</c:v>
                </c:pt>
                <c:pt idx="7910">
                  <c:v>10.119999999999999</c:v>
                </c:pt>
                <c:pt idx="7911">
                  <c:v>10.119999999999999</c:v>
                </c:pt>
                <c:pt idx="7912">
                  <c:v>10.14</c:v>
                </c:pt>
                <c:pt idx="7913">
                  <c:v>10.14</c:v>
                </c:pt>
                <c:pt idx="7914">
                  <c:v>10.199999999999999</c:v>
                </c:pt>
                <c:pt idx="7915">
                  <c:v>10.14</c:v>
                </c:pt>
                <c:pt idx="7916">
                  <c:v>10.08</c:v>
                </c:pt>
                <c:pt idx="7917">
                  <c:v>10.09</c:v>
                </c:pt>
                <c:pt idx="7918">
                  <c:v>9.94</c:v>
                </c:pt>
                <c:pt idx="7919">
                  <c:v>9.7200000000000006</c:v>
                </c:pt>
                <c:pt idx="7920">
                  <c:v>9.4600000000000009</c:v>
                </c:pt>
                <c:pt idx="7921">
                  <c:v>9.36</c:v>
                </c:pt>
                <c:pt idx="7922">
                  <c:v>9.34</c:v>
                </c:pt>
                <c:pt idx="7923">
                  <c:v>9.42</c:v>
                </c:pt>
                <c:pt idx="7924">
                  <c:v>9.5</c:v>
                </c:pt>
                <c:pt idx="7925">
                  <c:v>9.52</c:v>
                </c:pt>
                <c:pt idx="7926">
                  <c:v>9.56</c:v>
                </c:pt>
                <c:pt idx="7927">
                  <c:v>9.5500000000000007</c:v>
                </c:pt>
                <c:pt idx="7928">
                  <c:v>9.52</c:v>
                </c:pt>
                <c:pt idx="7929">
                  <c:v>9.48</c:v>
                </c:pt>
                <c:pt idx="7930">
                  <c:v>9.44</c:v>
                </c:pt>
                <c:pt idx="7931">
                  <c:v>9.42</c:v>
                </c:pt>
                <c:pt idx="7932">
                  <c:v>9.4</c:v>
                </c:pt>
                <c:pt idx="7933">
                  <c:v>9.41</c:v>
                </c:pt>
                <c:pt idx="7934">
                  <c:v>9.42</c:v>
                </c:pt>
                <c:pt idx="7935">
                  <c:v>9.4</c:v>
                </c:pt>
                <c:pt idx="7936">
                  <c:v>9.36</c:v>
                </c:pt>
                <c:pt idx="7937">
                  <c:v>9.33</c:v>
                </c:pt>
                <c:pt idx="7938">
                  <c:v>9.34</c:v>
                </c:pt>
                <c:pt idx="7939">
                  <c:v>9.34</c:v>
                </c:pt>
                <c:pt idx="7940">
                  <c:v>9.2799999999999994</c:v>
                </c:pt>
                <c:pt idx="7941">
                  <c:v>9.36</c:v>
                </c:pt>
                <c:pt idx="7942">
                  <c:v>9.5</c:v>
                </c:pt>
                <c:pt idx="7943">
                  <c:v>9.48</c:v>
                </c:pt>
                <c:pt idx="7944">
                  <c:v>9.44</c:v>
                </c:pt>
                <c:pt idx="7945">
                  <c:v>9.5</c:v>
                </c:pt>
                <c:pt idx="7946">
                  <c:v>9.5399999999999991</c:v>
                </c:pt>
                <c:pt idx="7947">
                  <c:v>9.5</c:v>
                </c:pt>
                <c:pt idx="7948">
                  <c:v>9.42</c:v>
                </c:pt>
                <c:pt idx="7949">
                  <c:v>9.36</c:v>
                </c:pt>
                <c:pt idx="7950">
                  <c:v>9.2899999999999991</c:v>
                </c:pt>
                <c:pt idx="7951">
                  <c:v>9.26</c:v>
                </c:pt>
                <c:pt idx="7952">
                  <c:v>9.3000000000000007</c:v>
                </c:pt>
                <c:pt idx="7953">
                  <c:v>9.42</c:v>
                </c:pt>
                <c:pt idx="7954">
                  <c:v>9.5</c:v>
                </c:pt>
                <c:pt idx="7955">
                  <c:v>9.41</c:v>
                </c:pt>
                <c:pt idx="7956">
                  <c:v>9.34</c:v>
                </c:pt>
                <c:pt idx="7957">
                  <c:v>9.2899999999999991</c:v>
                </c:pt>
                <c:pt idx="7958">
                  <c:v>9.2799999999999994</c:v>
                </c:pt>
                <c:pt idx="7959">
                  <c:v>9.3000000000000007</c:v>
                </c:pt>
                <c:pt idx="7960">
                  <c:v>9.35</c:v>
                </c:pt>
                <c:pt idx="7961">
                  <c:v>9.42</c:v>
                </c:pt>
                <c:pt idx="7962">
                  <c:v>9.4600000000000009</c:v>
                </c:pt>
                <c:pt idx="7963">
                  <c:v>9.44</c:v>
                </c:pt>
                <c:pt idx="7964">
                  <c:v>9.39</c:v>
                </c:pt>
                <c:pt idx="7965">
                  <c:v>9.32</c:v>
                </c:pt>
                <c:pt idx="7966">
                  <c:v>9.26</c:v>
                </c:pt>
                <c:pt idx="7967">
                  <c:v>9.2200000000000006</c:v>
                </c:pt>
                <c:pt idx="7968">
                  <c:v>9.18</c:v>
                </c:pt>
                <c:pt idx="7969">
                  <c:v>9.14</c:v>
                </c:pt>
                <c:pt idx="7970">
                  <c:v>9.1</c:v>
                </c:pt>
                <c:pt idx="7971">
                  <c:v>9.06</c:v>
                </c:pt>
                <c:pt idx="7972">
                  <c:v>9.0399999999999991</c:v>
                </c:pt>
                <c:pt idx="7973">
                  <c:v>9</c:v>
                </c:pt>
                <c:pt idx="7974">
                  <c:v>8.9499999999999993</c:v>
                </c:pt>
                <c:pt idx="7975">
                  <c:v>8.94</c:v>
                </c:pt>
                <c:pt idx="7976">
                  <c:v>9.02</c:v>
                </c:pt>
                <c:pt idx="7977">
                  <c:v>9.0399999999999991</c:v>
                </c:pt>
                <c:pt idx="7978">
                  <c:v>9.0299999999999994</c:v>
                </c:pt>
                <c:pt idx="7979">
                  <c:v>9.0399999999999991</c:v>
                </c:pt>
                <c:pt idx="7980">
                  <c:v>9.02</c:v>
                </c:pt>
                <c:pt idx="7981">
                  <c:v>8.98</c:v>
                </c:pt>
                <c:pt idx="7982">
                  <c:v>8.98</c:v>
                </c:pt>
                <c:pt idx="7983">
                  <c:v>9.1</c:v>
                </c:pt>
                <c:pt idx="7984">
                  <c:v>9.26</c:v>
                </c:pt>
                <c:pt idx="7985">
                  <c:v>9.32</c:v>
                </c:pt>
                <c:pt idx="7986">
                  <c:v>9.3800000000000008</c:v>
                </c:pt>
                <c:pt idx="7987">
                  <c:v>9.4499999999999993</c:v>
                </c:pt>
                <c:pt idx="7988">
                  <c:v>9.6</c:v>
                </c:pt>
                <c:pt idx="7989">
                  <c:v>9.7100000000000009</c:v>
                </c:pt>
                <c:pt idx="7990">
                  <c:v>9.91</c:v>
                </c:pt>
                <c:pt idx="7991">
                  <c:v>10.119999999999999</c:v>
                </c:pt>
                <c:pt idx="7992">
                  <c:v>10.14</c:v>
                </c:pt>
                <c:pt idx="7993">
                  <c:v>10.199999999999999</c:v>
                </c:pt>
                <c:pt idx="7994">
                  <c:v>10.3</c:v>
                </c:pt>
                <c:pt idx="7995">
                  <c:v>10.3</c:v>
                </c:pt>
                <c:pt idx="7996">
                  <c:v>10.37</c:v>
                </c:pt>
                <c:pt idx="7997">
                  <c:v>10.32</c:v>
                </c:pt>
                <c:pt idx="7998">
                  <c:v>10.220000000000001</c:v>
                </c:pt>
                <c:pt idx="7999">
                  <c:v>10.199999999999999</c:v>
                </c:pt>
                <c:pt idx="8000">
                  <c:v>10.23</c:v>
                </c:pt>
                <c:pt idx="8001">
                  <c:v>10.24</c:v>
                </c:pt>
                <c:pt idx="8002">
                  <c:v>10.24</c:v>
                </c:pt>
                <c:pt idx="8003">
                  <c:v>10.210000000000001</c:v>
                </c:pt>
                <c:pt idx="8004">
                  <c:v>10.15</c:v>
                </c:pt>
                <c:pt idx="8005">
                  <c:v>10.14</c:v>
                </c:pt>
                <c:pt idx="8006">
                  <c:v>10.119999999999999</c:v>
                </c:pt>
                <c:pt idx="8007">
                  <c:v>10.119999999999999</c:v>
                </c:pt>
                <c:pt idx="8008">
                  <c:v>10.15</c:v>
                </c:pt>
                <c:pt idx="8009">
                  <c:v>10.16</c:v>
                </c:pt>
                <c:pt idx="8010">
                  <c:v>10.18</c:v>
                </c:pt>
                <c:pt idx="8011">
                  <c:v>10.210000000000001</c:v>
                </c:pt>
                <c:pt idx="8012">
                  <c:v>10.199999999999999</c:v>
                </c:pt>
                <c:pt idx="8013">
                  <c:v>10.17</c:v>
                </c:pt>
                <c:pt idx="8014">
                  <c:v>10.15</c:v>
                </c:pt>
                <c:pt idx="8015">
                  <c:v>10.119999999999999</c:v>
                </c:pt>
                <c:pt idx="8016">
                  <c:v>10.08</c:v>
                </c:pt>
                <c:pt idx="8017">
                  <c:v>10</c:v>
                </c:pt>
                <c:pt idx="8018">
                  <c:v>9.9499999999999993</c:v>
                </c:pt>
                <c:pt idx="8019">
                  <c:v>9.91</c:v>
                </c:pt>
                <c:pt idx="8020">
                  <c:v>9.77</c:v>
                </c:pt>
                <c:pt idx="8021">
                  <c:v>9.6999999999999993</c:v>
                </c:pt>
                <c:pt idx="8022">
                  <c:v>9.6</c:v>
                </c:pt>
                <c:pt idx="8023">
                  <c:v>9.5399999999999991</c:v>
                </c:pt>
                <c:pt idx="8024">
                  <c:v>9.51</c:v>
                </c:pt>
                <c:pt idx="8025">
                  <c:v>9.52</c:v>
                </c:pt>
                <c:pt idx="8026">
                  <c:v>9.52</c:v>
                </c:pt>
                <c:pt idx="8027">
                  <c:v>9.44</c:v>
                </c:pt>
                <c:pt idx="8028">
                  <c:v>9.48</c:v>
                </c:pt>
                <c:pt idx="8029">
                  <c:v>9.5299999999999994</c:v>
                </c:pt>
                <c:pt idx="8030">
                  <c:v>9.6</c:v>
                </c:pt>
                <c:pt idx="8031">
                  <c:v>9.61</c:v>
                </c:pt>
                <c:pt idx="8032">
                  <c:v>9.6</c:v>
                </c:pt>
                <c:pt idx="8033">
                  <c:v>9.65</c:v>
                </c:pt>
                <c:pt idx="8034">
                  <c:v>9.66</c:v>
                </c:pt>
                <c:pt idx="8035">
                  <c:v>9.7100000000000009</c:v>
                </c:pt>
                <c:pt idx="8036">
                  <c:v>9.73</c:v>
                </c:pt>
                <c:pt idx="8037">
                  <c:v>9.6999999999999993</c:v>
                </c:pt>
                <c:pt idx="8038">
                  <c:v>9.73</c:v>
                </c:pt>
                <c:pt idx="8039">
                  <c:v>9.6999999999999993</c:v>
                </c:pt>
                <c:pt idx="8040">
                  <c:v>9.76</c:v>
                </c:pt>
                <c:pt idx="8041">
                  <c:v>9.84</c:v>
                </c:pt>
                <c:pt idx="8042">
                  <c:v>9.81</c:v>
                </c:pt>
                <c:pt idx="8043">
                  <c:v>9.77</c:v>
                </c:pt>
                <c:pt idx="8044">
                  <c:v>9.75</c:v>
                </c:pt>
                <c:pt idx="8045">
                  <c:v>9.7799999999999994</c:v>
                </c:pt>
                <c:pt idx="8046">
                  <c:v>9.93</c:v>
                </c:pt>
                <c:pt idx="8047">
                  <c:v>10.08</c:v>
                </c:pt>
                <c:pt idx="8048">
                  <c:v>10.18</c:v>
                </c:pt>
                <c:pt idx="8049">
                  <c:v>10.24</c:v>
                </c:pt>
                <c:pt idx="8050">
                  <c:v>10.26</c:v>
                </c:pt>
                <c:pt idx="8051">
                  <c:v>10.26</c:v>
                </c:pt>
                <c:pt idx="8052">
                  <c:v>10.28</c:v>
                </c:pt>
                <c:pt idx="8053">
                  <c:v>10.42</c:v>
                </c:pt>
                <c:pt idx="8054">
                  <c:v>10.54</c:v>
                </c:pt>
                <c:pt idx="8055">
                  <c:v>10.5</c:v>
                </c:pt>
                <c:pt idx="8056">
                  <c:v>10.41</c:v>
                </c:pt>
                <c:pt idx="8057">
                  <c:v>10.42</c:v>
                </c:pt>
                <c:pt idx="8058">
                  <c:v>10.4</c:v>
                </c:pt>
                <c:pt idx="8059">
                  <c:v>10.38</c:v>
                </c:pt>
                <c:pt idx="8060">
                  <c:v>10.37</c:v>
                </c:pt>
                <c:pt idx="8061">
                  <c:v>10.37</c:v>
                </c:pt>
                <c:pt idx="8062">
                  <c:v>10.39</c:v>
                </c:pt>
                <c:pt idx="8063">
                  <c:v>10.36</c:v>
                </c:pt>
                <c:pt idx="8064">
                  <c:v>10.34</c:v>
                </c:pt>
                <c:pt idx="8065">
                  <c:v>10.32</c:v>
                </c:pt>
                <c:pt idx="8066">
                  <c:v>10.28</c:v>
                </c:pt>
                <c:pt idx="8067">
                  <c:v>10.19</c:v>
                </c:pt>
                <c:pt idx="8068">
                  <c:v>10.14</c:v>
                </c:pt>
                <c:pt idx="8069">
                  <c:v>10.1</c:v>
                </c:pt>
                <c:pt idx="8070">
                  <c:v>10.08</c:v>
                </c:pt>
                <c:pt idx="8071">
                  <c:v>10.06</c:v>
                </c:pt>
                <c:pt idx="8072">
                  <c:v>10.039999999999999</c:v>
                </c:pt>
                <c:pt idx="8073">
                  <c:v>10.02</c:v>
                </c:pt>
                <c:pt idx="8074">
                  <c:v>9.99</c:v>
                </c:pt>
                <c:pt idx="8075">
                  <c:v>9.98</c:v>
                </c:pt>
                <c:pt idx="8076">
                  <c:v>9.94</c:v>
                </c:pt>
                <c:pt idx="8077">
                  <c:v>9.92</c:v>
                </c:pt>
                <c:pt idx="8078">
                  <c:v>9.91</c:v>
                </c:pt>
                <c:pt idx="8079">
                  <c:v>9.8800000000000008</c:v>
                </c:pt>
                <c:pt idx="8080">
                  <c:v>9.84</c:v>
                </c:pt>
                <c:pt idx="8081">
                  <c:v>9.7799999999999994</c:v>
                </c:pt>
                <c:pt idx="8082">
                  <c:v>9.69</c:v>
                </c:pt>
                <c:pt idx="8083">
                  <c:v>9.6199999999999992</c:v>
                </c:pt>
                <c:pt idx="8084">
                  <c:v>9.7200000000000006</c:v>
                </c:pt>
                <c:pt idx="8085">
                  <c:v>9.7799999999999994</c:v>
                </c:pt>
                <c:pt idx="8086">
                  <c:v>9.7899999999999991</c:v>
                </c:pt>
                <c:pt idx="8087">
                  <c:v>9.76</c:v>
                </c:pt>
                <c:pt idx="8088">
                  <c:v>9.74</c:v>
                </c:pt>
                <c:pt idx="8089">
                  <c:v>9.7200000000000006</c:v>
                </c:pt>
                <c:pt idx="8090">
                  <c:v>9.74</c:v>
                </c:pt>
                <c:pt idx="8091">
                  <c:v>9.7100000000000009</c:v>
                </c:pt>
                <c:pt idx="8092">
                  <c:v>9.69</c:v>
                </c:pt>
                <c:pt idx="8093">
                  <c:v>9.68</c:v>
                </c:pt>
                <c:pt idx="8094">
                  <c:v>9.68</c:v>
                </c:pt>
                <c:pt idx="8095">
                  <c:v>9.69</c:v>
                </c:pt>
                <c:pt idx="8096">
                  <c:v>9.68</c:v>
                </c:pt>
                <c:pt idx="8097">
                  <c:v>9.66</c:v>
                </c:pt>
                <c:pt idx="8098">
                  <c:v>9.6199999999999992</c:v>
                </c:pt>
                <c:pt idx="8099">
                  <c:v>9.6</c:v>
                </c:pt>
                <c:pt idx="8100">
                  <c:v>9.59</c:v>
                </c:pt>
                <c:pt idx="8101">
                  <c:v>9.58</c:v>
                </c:pt>
                <c:pt idx="8102">
                  <c:v>9.56</c:v>
                </c:pt>
                <c:pt idx="8103">
                  <c:v>9.58</c:v>
                </c:pt>
                <c:pt idx="8104">
                  <c:v>9.66</c:v>
                </c:pt>
                <c:pt idx="8105">
                  <c:v>9.7200000000000006</c:v>
                </c:pt>
                <c:pt idx="8106">
                  <c:v>9.6999999999999993</c:v>
                </c:pt>
                <c:pt idx="8107">
                  <c:v>9.8800000000000008</c:v>
                </c:pt>
                <c:pt idx="8108">
                  <c:v>10.050000000000001</c:v>
                </c:pt>
                <c:pt idx="8109">
                  <c:v>10.119999999999999</c:v>
                </c:pt>
                <c:pt idx="8110">
                  <c:v>10.14</c:v>
                </c:pt>
                <c:pt idx="8111">
                  <c:v>10.15</c:v>
                </c:pt>
                <c:pt idx="8112">
                  <c:v>10.14</c:v>
                </c:pt>
                <c:pt idx="8113">
                  <c:v>10.18</c:v>
                </c:pt>
                <c:pt idx="8114">
                  <c:v>10.3</c:v>
                </c:pt>
                <c:pt idx="8115">
                  <c:v>10.34</c:v>
                </c:pt>
                <c:pt idx="8116">
                  <c:v>10.34</c:v>
                </c:pt>
                <c:pt idx="8117">
                  <c:v>10.35</c:v>
                </c:pt>
                <c:pt idx="8118">
                  <c:v>10.32</c:v>
                </c:pt>
                <c:pt idx="8119">
                  <c:v>10.28</c:v>
                </c:pt>
                <c:pt idx="8120">
                  <c:v>10.220000000000001</c:v>
                </c:pt>
                <c:pt idx="8121">
                  <c:v>10.18</c:v>
                </c:pt>
                <c:pt idx="8122">
                  <c:v>10.16</c:v>
                </c:pt>
                <c:pt idx="8123">
                  <c:v>10.16</c:v>
                </c:pt>
                <c:pt idx="8124">
                  <c:v>10.199999999999999</c:v>
                </c:pt>
                <c:pt idx="8125">
                  <c:v>10.29</c:v>
                </c:pt>
                <c:pt idx="8126">
                  <c:v>10.34</c:v>
                </c:pt>
                <c:pt idx="8127">
                  <c:v>10.36</c:v>
                </c:pt>
                <c:pt idx="8128">
                  <c:v>10.36</c:v>
                </c:pt>
                <c:pt idx="8129">
                  <c:v>10.34</c:v>
                </c:pt>
                <c:pt idx="8130">
                  <c:v>10.3</c:v>
                </c:pt>
                <c:pt idx="8131">
                  <c:v>10.31</c:v>
                </c:pt>
                <c:pt idx="8132">
                  <c:v>10.34</c:v>
                </c:pt>
                <c:pt idx="8133">
                  <c:v>10.36</c:v>
                </c:pt>
                <c:pt idx="8134">
                  <c:v>10.38</c:v>
                </c:pt>
                <c:pt idx="8135">
                  <c:v>10.32</c:v>
                </c:pt>
                <c:pt idx="8136">
                  <c:v>10.16</c:v>
                </c:pt>
                <c:pt idx="8137">
                  <c:v>9.9600000000000009</c:v>
                </c:pt>
                <c:pt idx="8138">
                  <c:v>9.84</c:v>
                </c:pt>
                <c:pt idx="8139">
                  <c:v>9.69</c:v>
                </c:pt>
                <c:pt idx="8140">
                  <c:v>9.68</c:v>
                </c:pt>
                <c:pt idx="8141">
                  <c:v>9.67</c:v>
                </c:pt>
                <c:pt idx="8142">
                  <c:v>9.64</c:v>
                </c:pt>
                <c:pt idx="8143">
                  <c:v>9.6199999999999992</c:v>
                </c:pt>
                <c:pt idx="8144">
                  <c:v>9.66</c:v>
                </c:pt>
                <c:pt idx="8145">
                  <c:v>9.7200000000000006</c:v>
                </c:pt>
                <c:pt idx="8146">
                  <c:v>9.76</c:v>
                </c:pt>
                <c:pt idx="8147">
                  <c:v>9.7799999999999994</c:v>
                </c:pt>
                <c:pt idx="8148">
                  <c:v>9.7799999999999994</c:v>
                </c:pt>
                <c:pt idx="8149">
                  <c:v>9.9600000000000009</c:v>
                </c:pt>
                <c:pt idx="8150">
                  <c:v>10.039999999999999</c:v>
                </c:pt>
                <c:pt idx="8151">
                  <c:v>10.08</c:v>
                </c:pt>
                <c:pt idx="8152">
                  <c:v>10.08</c:v>
                </c:pt>
                <c:pt idx="8153">
                  <c:v>10.08</c:v>
                </c:pt>
                <c:pt idx="8154">
                  <c:v>10.199999999999999</c:v>
                </c:pt>
                <c:pt idx="8155">
                  <c:v>10.26</c:v>
                </c:pt>
                <c:pt idx="8156">
                  <c:v>10.24</c:v>
                </c:pt>
                <c:pt idx="8157">
                  <c:v>10.26</c:v>
                </c:pt>
                <c:pt idx="8158">
                  <c:v>10.220000000000001</c:v>
                </c:pt>
                <c:pt idx="8159">
                  <c:v>10.19</c:v>
                </c:pt>
                <c:pt idx="8160">
                  <c:v>10.14</c:v>
                </c:pt>
                <c:pt idx="8161">
                  <c:v>10.119999999999999</c:v>
                </c:pt>
                <c:pt idx="8162">
                  <c:v>10.1</c:v>
                </c:pt>
                <c:pt idx="8163">
                  <c:v>10.07</c:v>
                </c:pt>
                <c:pt idx="8164">
                  <c:v>10.039999999999999</c:v>
                </c:pt>
                <c:pt idx="8165">
                  <c:v>10.02</c:v>
                </c:pt>
                <c:pt idx="8166">
                  <c:v>9.91</c:v>
                </c:pt>
                <c:pt idx="8167">
                  <c:v>9.83</c:v>
                </c:pt>
                <c:pt idx="8168">
                  <c:v>9.8000000000000007</c:v>
                </c:pt>
                <c:pt idx="8169">
                  <c:v>9.76</c:v>
                </c:pt>
                <c:pt idx="8170">
                  <c:v>9.81</c:v>
                </c:pt>
                <c:pt idx="8171">
                  <c:v>9.91</c:v>
                </c:pt>
                <c:pt idx="8172">
                  <c:v>9.9700000000000006</c:v>
                </c:pt>
                <c:pt idx="8173">
                  <c:v>9.9600000000000009</c:v>
                </c:pt>
                <c:pt idx="8174">
                  <c:v>9.9700000000000006</c:v>
                </c:pt>
                <c:pt idx="8175">
                  <c:v>9.9700000000000006</c:v>
                </c:pt>
                <c:pt idx="8176">
                  <c:v>9.9499999999999993</c:v>
                </c:pt>
                <c:pt idx="8177">
                  <c:v>9.91</c:v>
                </c:pt>
                <c:pt idx="8178">
                  <c:v>9.9</c:v>
                </c:pt>
                <c:pt idx="8179">
                  <c:v>9.92</c:v>
                </c:pt>
                <c:pt idx="8180">
                  <c:v>9.84</c:v>
                </c:pt>
                <c:pt idx="8181">
                  <c:v>9.82</c:v>
                </c:pt>
                <c:pt idx="8182">
                  <c:v>9.83</c:v>
                </c:pt>
                <c:pt idx="8183">
                  <c:v>9.82</c:v>
                </c:pt>
                <c:pt idx="8184">
                  <c:v>9.85</c:v>
                </c:pt>
                <c:pt idx="8185">
                  <c:v>9.8699999999999992</c:v>
                </c:pt>
                <c:pt idx="8186">
                  <c:v>9.85</c:v>
                </c:pt>
                <c:pt idx="8187">
                  <c:v>9.84</c:v>
                </c:pt>
                <c:pt idx="8188">
                  <c:v>9.8000000000000007</c:v>
                </c:pt>
                <c:pt idx="8189">
                  <c:v>9.7899999999999991</c:v>
                </c:pt>
                <c:pt idx="8190">
                  <c:v>9.77</c:v>
                </c:pt>
                <c:pt idx="8191">
                  <c:v>9.7799999999999994</c:v>
                </c:pt>
                <c:pt idx="8192">
                  <c:v>9.74</c:v>
                </c:pt>
                <c:pt idx="8193">
                  <c:v>9.76</c:v>
                </c:pt>
                <c:pt idx="8194">
                  <c:v>9.7799999999999994</c:v>
                </c:pt>
                <c:pt idx="8195">
                  <c:v>9.76</c:v>
                </c:pt>
                <c:pt idx="8196">
                  <c:v>9.74</c:v>
                </c:pt>
                <c:pt idx="8197">
                  <c:v>9.7200000000000006</c:v>
                </c:pt>
                <c:pt idx="8198">
                  <c:v>9.68</c:v>
                </c:pt>
                <c:pt idx="8199">
                  <c:v>9.64</c:v>
                </c:pt>
                <c:pt idx="8200">
                  <c:v>9.6199999999999992</c:v>
                </c:pt>
                <c:pt idx="8201">
                  <c:v>9.58</c:v>
                </c:pt>
                <c:pt idx="8202">
                  <c:v>9.56</c:v>
                </c:pt>
                <c:pt idx="8203">
                  <c:v>9.64</c:v>
                </c:pt>
                <c:pt idx="8204">
                  <c:v>9.7899999999999991</c:v>
                </c:pt>
                <c:pt idx="8205">
                  <c:v>9.84</c:v>
                </c:pt>
                <c:pt idx="8206">
                  <c:v>9.86</c:v>
                </c:pt>
                <c:pt idx="8207">
                  <c:v>9.8800000000000008</c:v>
                </c:pt>
                <c:pt idx="8208">
                  <c:v>9.86</c:v>
                </c:pt>
                <c:pt idx="8209">
                  <c:v>9.89</c:v>
                </c:pt>
                <c:pt idx="8210">
                  <c:v>9.98</c:v>
                </c:pt>
                <c:pt idx="8211">
                  <c:v>10</c:v>
                </c:pt>
                <c:pt idx="8212">
                  <c:v>10</c:v>
                </c:pt>
                <c:pt idx="8213">
                  <c:v>9.98</c:v>
                </c:pt>
                <c:pt idx="8214">
                  <c:v>10.09</c:v>
                </c:pt>
                <c:pt idx="8215">
                  <c:v>10.199999999999999</c:v>
                </c:pt>
                <c:pt idx="8216">
                  <c:v>10.220000000000001</c:v>
                </c:pt>
                <c:pt idx="8217">
                  <c:v>10.19</c:v>
                </c:pt>
                <c:pt idx="8218">
                  <c:v>10.199999999999999</c:v>
                </c:pt>
                <c:pt idx="8219">
                  <c:v>10.24</c:v>
                </c:pt>
                <c:pt idx="8220">
                  <c:v>10.220000000000001</c:v>
                </c:pt>
                <c:pt idx="8221">
                  <c:v>10.210000000000001</c:v>
                </c:pt>
                <c:pt idx="8222">
                  <c:v>10.199999999999999</c:v>
                </c:pt>
                <c:pt idx="8223">
                  <c:v>10.17</c:v>
                </c:pt>
                <c:pt idx="8224">
                  <c:v>10.130000000000001</c:v>
                </c:pt>
                <c:pt idx="8225">
                  <c:v>10.09</c:v>
                </c:pt>
                <c:pt idx="8226">
                  <c:v>10.050000000000001</c:v>
                </c:pt>
                <c:pt idx="8227">
                  <c:v>10.06</c:v>
                </c:pt>
                <c:pt idx="8228">
                  <c:v>10.050000000000001</c:v>
                </c:pt>
                <c:pt idx="8229">
                  <c:v>10.01</c:v>
                </c:pt>
                <c:pt idx="8230">
                  <c:v>10.02</c:v>
                </c:pt>
                <c:pt idx="8231">
                  <c:v>10</c:v>
                </c:pt>
                <c:pt idx="8232">
                  <c:v>9.98</c:v>
                </c:pt>
                <c:pt idx="8233">
                  <c:v>9.98</c:v>
                </c:pt>
                <c:pt idx="8234">
                  <c:v>9.94</c:v>
                </c:pt>
                <c:pt idx="8235">
                  <c:v>9.92</c:v>
                </c:pt>
                <c:pt idx="8236">
                  <c:v>9.89</c:v>
                </c:pt>
                <c:pt idx="8237">
                  <c:v>9.91</c:v>
                </c:pt>
                <c:pt idx="8238">
                  <c:v>10.01</c:v>
                </c:pt>
                <c:pt idx="8239">
                  <c:v>10.25</c:v>
                </c:pt>
                <c:pt idx="8240">
                  <c:v>10.31</c:v>
                </c:pt>
                <c:pt idx="8241">
                  <c:v>10.32</c:v>
                </c:pt>
                <c:pt idx="8242">
                  <c:v>10.33</c:v>
                </c:pt>
                <c:pt idx="8243">
                  <c:v>10.36</c:v>
                </c:pt>
                <c:pt idx="8244">
                  <c:v>10.37</c:v>
                </c:pt>
                <c:pt idx="8245">
                  <c:v>10.34</c:v>
                </c:pt>
                <c:pt idx="8246">
                  <c:v>10.31</c:v>
                </c:pt>
                <c:pt idx="8247">
                  <c:v>10.27</c:v>
                </c:pt>
                <c:pt idx="8248">
                  <c:v>10.210000000000001</c:v>
                </c:pt>
                <c:pt idx="8249">
                  <c:v>10.16</c:v>
                </c:pt>
                <c:pt idx="8250">
                  <c:v>10.1</c:v>
                </c:pt>
                <c:pt idx="8251">
                  <c:v>10.07</c:v>
                </c:pt>
                <c:pt idx="8252">
                  <c:v>9.98</c:v>
                </c:pt>
                <c:pt idx="8253">
                  <c:v>9.9499999999999993</c:v>
                </c:pt>
                <c:pt idx="8254">
                  <c:v>9.94</c:v>
                </c:pt>
                <c:pt idx="8255">
                  <c:v>9.92</c:v>
                </c:pt>
                <c:pt idx="8256">
                  <c:v>9.91</c:v>
                </c:pt>
                <c:pt idx="8257">
                  <c:v>9.9</c:v>
                </c:pt>
                <c:pt idx="8258">
                  <c:v>9.86</c:v>
                </c:pt>
                <c:pt idx="8259">
                  <c:v>9.8699999999999992</c:v>
                </c:pt>
                <c:pt idx="8260">
                  <c:v>9.8800000000000008</c:v>
                </c:pt>
                <c:pt idx="8261">
                  <c:v>9.82</c:v>
                </c:pt>
                <c:pt idx="8262">
                  <c:v>9.86</c:v>
                </c:pt>
                <c:pt idx="8263">
                  <c:v>9.9</c:v>
                </c:pt>
                <c:pt idx="8264">
                  <c:v>9.89</c:v>
                </c:pt>
                <c:pt idx="8265">
                  <c:v>9.85</c:v>
                </c:pt>
                <c:pt idx="8266">
                  <c:v>9.85</c:v>
                </c:pt>
                <c:pt idx="8267">
                  <c:v>9.92</c:v>
                </c:pt>
                <c:pt idx="8268">
                  <c:v>10.039999999999999</c:v>
                </c:pt>
                <c:pt idx="8269">
                  <c:v>10.24</c:v>
                </c:pt>
                <c:pt idx="8270">
                  <c:v>10.4</c:v>
                </c:pt>
                <c:pt idx="8271">
                  <c:v>10.46</c:v>
                </c:pt>
                <c:pt idx="8272">
                  <c:v>10.52</c:v>
                </c:pt>
                <c:pt idx="8273">
                  <c:v>10.51</c:v>
                </c:pt>
                <c:pt idx="8274">
                  <c:v>10.49</c:v>
                </c:pt>
                <c:pt idx="8275">
                  <c:v>10.48</c:v>
                </c:pt>
                <c:pt idx="8276">
                  <c:v>10.42</c:v>
                </c:pt>
                <c:pt idx="8277">
                  <c:v>10.4</c:v>
                </c:pt>
                <c:pt idx="8278">
                  <c:v>10.36</c:v>
                </c:pt>
                <c:pt idx="8279">
                  <c:v>10.3</c:v>
                </c:pt>
                <c:pt idx="8280">
                  <c:v>10.26</c:v>
                </c:pt>
                <c:pt idx="8281">
                  <c:v>10.25</c:v>
                </c:pt>
                <c:pt idx="8282">
                  <c:v>10.23</c:v>
                </c:pt>
                <c:pt idx="8283">
                  <c:v>10.26</c:v>
                </c:pt>
                <c:pt idx="8284">
                  <c:v>10.26</c:v>
                </c:pt>
                <c:pt idx="8285">
                  <c:v>10.220000000000001</c:v>
                </c:pt>
                <c:pt idx="8286">
                  <c:v>10.25</c:v>
                </c:pt>
                <c:pt idx="8287">
                  <c:v>10.220000000000001</c:v>
                </c:pt>
                <c:pt idx="8288">
                  <c:v>10.220000000000001</c:v>
                </c:pt>
                <c:pt idx="8289">
                  <c:v>10.24</c:v>
                </c:pt>
                <c:pt idx="8290">
                  <c:v>10.25</c:v>
                </c:pt>
                <c:pt idx="8291">
                  <c:v>10.23</c:v>
                </c:pt>
                <c:pt idx="8292">
                  <c:v>10.23</c:v>
                </c:pt>
                <c:pt idx="8293">
                  <c:v>10.18</c:v>
                </c:pt>
                <c:pt idx="8294">
                  <c:v>10.14</c:v>
                </c:pt>
                <c:pt idx="8295">
                  <c:v>10.1</c:v>
                </c:pt>
                <c:pt idx="8296">
                  <c:v>10.1</c:v>
                </c:pt>
                <c:pt idx="8297">
                  <c:v>10.1</c:v>
                </c:pt>
                <c:pt idx="8298">
                  <c:v>10.11</c:v>
                </c:pt>
                <c:pt idx="8299">
                  <c:v>10.119999999999999</c:v>
                </c:pt>
                <c:pt idx="8300">
                  <c:v>10.09</c:v>
                </c:pt>
                <c:pt idx="8301">
                  <c:v>10.06</c:v>
                </c:pt>
                <c:pt idx="8302">
                  <c:v>10</c:v>
                </c:pt>
                <c:pt idx="8303">
                  <c:v>10.01</c:v>
                </c:pt>
                <c:pt idx="8304">
                  <c:v>10</c:v>
                </c:pt>
                <c:pt idx="8305">
                  <c:v>9.9600000000000009</c:v>
                </c:pt>
                <c:pt idx="8306">
                  <c:v>9.94</c:v>
                </c:pt>
                <c:pt idx="8307">
                  <c:v>9.92</c:v>
                </c:pt>
                <c:pt idx="8308">
                  <c:v>9.94</c:v>
                </c:pt>
                <c:pt idx="8309">
                  <c:v>10</c:v>
                </c:pt>
                <c:pt idx="8310">
                  <c:v>9.99</c:v>
                </c:pt>
                <c:pt idx="8311">
                  <c:v>10.039999999999999</c:v>
                </c:pt>
                <c:pt idx="8312">
                  <c:v>10.11</c:v>
                </c:pt>
                <c:pt idx="8313">
                  <c:v>10.11</c:v>
                </c:pt>
                <c:pt idx="8314">
                  <c:v>10.119999999999999</c:v>
                </c:pt>
                <c:pt idx="8315">
                  <c:v>10.1</c:v>
                </c:pt>
                <c:pt idx="8316">
                  <c:v>10.1</c:v>
                </c:pt>
                <c:pt idx="8317">
                  <c:v>10.16</c:v>
                </c:pt>
                <c:pt idx="8318">
                  <c:v>10.199999999999999</c:v>
                </c:pt>
                <c:pt idx="8319">
                  <c:v>10.24</c:v>
                </c:pt>
                <c:pt idx="8320">
                  <c:v>10.26</c:v>
                </c:pt>
                <c:pt idx="8321">
                  <c:v>10.3</c:v>
                </c:pt>
                <c:pt idx="8322">
                  <c:v>10.3</c:v>
                </c:pt>
                <c:pt idx="8323">
                  <c:v>10.33</c:v>
                </c:pt>
                <c:pt idx="8324">
                  <c:v>10.32</c:v>
                </c:pt>
                <c:pt idx="8325">
                  <c:v>10.31</c:v>
                </c:pt>
                <c:pt idx="8326">
                  <c:v>10.220000000000001</c:v>
                </c:pt>
                <c:pt idx="8327">
                  <c:v>10.130000000000001</c:v>
                </c:pt>
                <c:pt idx="8328">
                  <c:v>10.08</c:v>
                </c:pt>
                <c:pt idx="8329">
                  <c:v>10.06</c:v>
                </c:pt>
                <c:pt idx="8330">
                  <c:v>10.24</c:v>
                </c:pt>
                <c:pt idx="8331">
                  <c:v>10.36</c:v>
                </c:pt>
                <c:pt idx="8332">
                  <c:v>10.38</c:v>
                </c:pt>
                <c:pt idx="8333">
                  <c:v>10.39</c:v>
                </c:pt>
                <c:pt idx="8334">
                  <c:v>10.4</c:v>
                </c:pt>
                <c:pt idx="8335">
                  <c:v>10.4</c:v>
                </c:pt>
                <c:pt idx="8336">
                  <c:v>10.38</c:v>
                </c:pt>
                <c:pt idx="8337">
                  <c:v>10.34</c:v>
                </c:pt>
                <c:pt idx="8338">
                  <c:v>10.32</c:v>
                </c:pt>
                <c:pt idx="8339">
                  <c:v>10.31</c:v>
                </c:pt>
                <c:pt idx="8340">
                  <c:v>10.29</c:v>
                </c:pt>
                <c:pt idx="8341">
                  <c:v>10.26</c:v>
                </c:pt>
                <c:pt idx="8342">
                  <c:v>10.210000000000001</c:v>
                </c:pt>
                <c:pt idx="8343">
                  <c:v>10.17</c:v>
                </c:pt>
                <c:pt idx="8344">
                  <c:v>10.14</c:v>
                </c:pt>
                <c:pt idx="8345">
                  <c:v>10.119999999999999</c:v>
                </c:pt>
                <c:pt idx="8346">
                  <c:v>10.17</c:v>
                </c:pt>
                <c:pt idx="8347">
                  <c:v>10.199999999999999</c:v>
                </c:pt>
                <c:pt idx="8348">
                  <c:v>10.210000000000001</c:v>
                </c:pt>
                <c:pt idx="8349">
                  <c:v>10.199999999999999</c:v>
                </c:pt>
                <c:pt idx="8350">
                  <c:v>10.15</c:v>
                </c:pt>
                <c:pt idx="8351">
                  <c:v>10.08</c:v>
                </c:pt>
                <c:pt idx="8352">
                  <c:v>10.029999999999999</c:v>
                </c:pt>
                <c:pt idx="8353">
                  <c:v>10.06</c:v>
                </c:pt>
                <c:pt idx="8354">
                  <c:v>10.11</c:v>
                </c:pt>
                <c:pt idx="8355">
                  <c:v>10.119999999999999</c:v>
                </c:pt>
                <c:pt idx="8356">
                  <c:v>10.07</c:v>
                </c:pt>
                <c:pt idx="8357">
                  <c:v>10.08</c:v>
                </c:pt>
                <c:pt idx="8358">
                  <c:v>10.039999999999999</c:v>
                </c:pt>
                <c:pt idx="8359">
                  <c:v>10.029999999999999</c:v>
                </c:pt>
                <c:pt idx="8360">
                  <c:v>10.11</c:v>
                </c:pt>
                <c:pt idx="8361">
                  <c:v>10.16</c:v>
                </c:pt>
                <c:pt idx="8362">
                  <c:v>10.17</c:v>
                </c:pt>
                <c:pt idx="8363">
                  <c:v>10.11</c:v>
                </c:pt>
                <c:pt idx="8364">
                  <c:v>10.08</c:v>
                </c:pt>
                <c:pt idx="8365">
                  <c:v>10.06</c:v>
                </c:pt>
                <c:pt idx="8366">
                  <c:v>10.1</c:v>
                </c:pt>
                <c:pt idx="8367">
                  <c:v>10.16</c:v>
                </c:pt>
                <c:pt idx="8368">
                  <c:v>10.210000000000001</c:v>
                </c:pt>
                <c:pt idx="8369">
                  <c:v>10.25</c:v>
                </c:pt>
                <c:pt idx="8370">
                  <c:v>10.26</c:v>
                </c:pt>
                <c:pt idx="8371">
                  <c:v>10.24</c:v>
                </c:pt>
                <c:pt idx="8372">
                  <c:v>10.220000000000001</c:v>
                </c:pt>
                <c:pt idx="8373">
                  <c:v>10.28</c:v>
                </c:pt>
                <c:pt idx="8374">
                  <c:v>10.31</c:v>
                </c:pt>
                <c:pt idx="8375">
                  <c:v>10.32</c:v>
                </c:pt>
                <c:pt idx="8376">
                  <c:v>10.3</c:v>
                </c:pt>
                <c:pt idx="8377">
                  <c:v>10.31</c:v>
                </c:pt>
                <c:pt idx="8378">
                  <c:v>10.28</c:v>
                </c:pt>
                <c:pt idx="8379">
                  <c:v>10.3</c:v>
                </c:pt>
                <c:pt idx="8380">
                  <c:v>10.3</c:v>
                </c:pt>
                <c:pt idx="8381">
                  <c:v>10.24</c:v>
                </c:pt>
                <c:pt idx="8382">
                  <c:v>10.24</c:v>
                </c:pt>
                <c:pt idx="8383">
                  <c:v>10.210000000000001</c:v>
                </c:pt>
                <c:pt idx="8384">
                  <c:v>10.220000000000001</c:v>
                </c:pt>
                <c:pt idx="8385">
                  <c:v>10.23</c:v>
                </c:pt>
                <c:pt idx="8386">
                  <c:v>10.220000000000001</c:v>
                </c:pt>
                <c:pt idx="8387">
                  <c:v>10.220000000000001</c:v>
                </c:pt>
                <c:pt idx="8388">
                  <c:v>10.26</c:v>
                </c:pt>
                <c:pt idx="8389">
                  <c:v>10.29</c:v>
                </c:pt>
                <c:pt idx="8390">
                  <c:v>10.3</c:v>
                </c:pt>
                <c:pt idx="8391">
                  <c:v>10.27</c:v>
                </c:pt>
                <c:pt idx="8392">
                  <c:v>10.220000000000001</c:v>
                </c:pt>
                <c:pt idx="8393">
                  <c:v>10.16</c:v>
                </c:pt>
                <c:pt idx="8394">
                  <c:v>10.119999999999999</c:v>
                </c:pt>
                <c:pt idx="8395">
                  <c:v>10.08</c:v>
                </c:pt>
                <c:pt idx="8396">
                  <c:v>10.039999999999999</c:v>
                </c:pt>
                <c:pt idx="8397">
                  <c:v>10.02</c:v>
                </c:pt>
                <c:pt idx="8398">
                  <c:v>10</c:v>
                </c:pt>
                <c:pt idx="8399">
                  <c:v>9.98</c:v>
                </c:pt>
                <c:pt idx="8400">
                  <c:v>9.98</c:v>
                </c:pt>
                <c:pt idx="8401">
                  <c:v>9.94</c:v>
                </c:pt>
                <c:pt idx="8402">
                  <c:v>9.93</c:v>
                </c:pt>
                <c:pt idx="8403">
                  <c:v>9.9600000000000009</c:v>
                </c:pt>
                <c:pt idx="8404">
                  <c:v>10.02</c:v>
                </c:pt>
                <c:pt idx="8405">
                  <c:v>10.039999999999999</c:v>
                </c:pt>
                <c:pt idx="8406">
                  <c:v>10.08</c:v>
                </c:pt>
                <c:pt idx="8407">
                  <c:v>10.17</c:v>
                </c:pt>
                <c:pt idx="8408">
                  <c:v>10.220000000000001</c:v>
                </c:pt>
                <c:pt idx="8409">
                  <c:v>10.24</c:v>
                </c:pt>
                <c:pt idx="8410">
                  <c:v>10.28</c:v>
                </c:pt>
                <c:pt idx="8411">
                  <c:v>10.33</c:v>
                </c:pt>
                <c:pt idx="8412">
                  <c:v>10.33</c:v>
                </c:pt>
                <c:pt idx="8413">
                  <c:v>10.33</c:v>
                </c:pt>
                <c:pt idx="8414">
                  <c:v>10.34</c:v>
                </c:pt>
                <c:pt idx="8415">
                  <c:v>10.37</c:v>
                </c:pt>
                <c:pt idx="8416">
                  <c:v>10.4</c:v>
                </c:pt>
                <c:pt idx="8417">
                  <c:v>10.38</c:v>
                </c:pt>
                <c:pt idx="8418">
                  <c:v>10.36</c:v>
                </c:pt>
                <c:pt idx="8419">
                  <c:v>10.28</c:v>
                </c:pt>
                <c:pt idx="8420">
                  <c:v>10.19</c:v>
                </c:pt>
                <c:pt idx="8421">
                  <c:v>10.18</c:v>
                </c:pt>
                <c:pt idx="8422">
                  <c:v>10.18</c:v>
                </c:pt>
                <c:pt idx="8423">
                  <c:v>10.14</c:v>
                </c:pt>
                <c:pt idx="8424">
                  <c:v>10.130000000000001</c:v>
                </c:pt>
                <c:pt idx="8425">
                  <c:v>10.14</c:v>
                </c:pt>
                <c:pt idx="8426">
                  <c:v>10.119999999999999</c:v>
                </c:pt>
                <c:pt idx="8427">
                  <c:v>10.07</c:v>
                </c:pt>
                <c:pt idx="8428">
                  <c:v>10.039999999999999</c:v>
                </c:pt>
                <c:pt idx="8429">
                  <c:v>10.02</c:v>
                </c:pt>
                <c:pt idx="8430">
                  <c:v>9.99</c:v>
                </c:pt>
                <c:pt idx="8431">
                  <c:v>9.98</c:v>
                </c:pt>
                <c:pt idx="8432">
                  <c:v>9.9499999999999993</c:v>
                </c:pt>
                <c:pt idx="8433">
                  <c:v>9.92</c:v>
                </c:pt>
                <c:pt idx="8434">
                  <c:v>9.94</c:v>
                </c:pt>
                <c:pt idx="8435">
                  <c:v>9.92</c:v>
                </c:pt>
                <c:pt idx="8436">
                  <c:v>9.9</c:v>
                </c:pt>
                <c:pt idx="8437">
                  <c:v>9.9</c:v>
                </c:pt>
                <c:pt idx="8438">
                  <c:v>9.8800000000000008</c:v>
                </c:pt>
                <c:pt idx="8439">
                  <c:v>9.8800000000000008</c:v>
                </c:pt>
                <c:pt idx="8440">
                  <c:v>9.9</c:v>
                </c:pt>
                <c:pt idx="8441">
                  <c:v>9.9</c:v>
                </c:pt>
                <c:pt idx="8442">
                  <c:v>9.8800000000000008</c:v>
                </c:pt>
                <c:pt idx="8443">
                  <c:v>9.89</c:v>
                </c:pt>
                <c:pt idx="8444">
                  <c:v>9.8699999999999992</c:v>
                </c:pt>
                <c:pt idx="8445">
                  <c:v>9.8699999999999992</c:v>
                </c:pt>
                <c:pt idx="8446">
                  <c:v>9.84</c:v>
                </c:pt>
                <c:pt idx="8447">
                  <c:v>9.8699999999999992</c:v>
                </c:pt>
                <c:pt idx="8448">
                  <c:v>9.94</c:v>
                </c:pt>
                <c:pt idx="8449">
                  <c:v>9.92</c:v>
                </c:pt>
                <c:pt idx="8450">
                  <c:v>9.9</c:v>
                </c:pt>
                <c:pt idx="8451">
                  <c:v>9.9600000000000009</c:v>
                </c:pt>
                <c:pt idx="8452">
                  <c:v>9.9</c:v>
                </c:pt>
                <c:pt idx="8453">
                  <c:v>9.89</c:v>
                </c:pt>
                <c:pt idx="8454">
                  <c:v>9.94</c:v>
                </c:pt>
                <c:pt idx="8455">
                  <c:v>10.02</c:v>
                </c:pt>
                <c:pt idx="8456">
                  <c:v>10.02</c:v>
                </c:pt>
                <c:pt idx="8457">
                  <c:v>9.98</c:v>
                </c:pt>
                <c:pt idx="8458">
                  <c:v>9.94</c:v>
                </c:pt>
                <c:pt idx="8459">
                  <c:v>10.039999999999999</c:v>
                </c:pt>
                <c:pt idx="8460">
                  <c:v>10.19</c:v>
                </c:pt>
                <c:pt idx="8461">
                  <c:v>10.25</c:v>
                </c:pt>
                <c:pt idx="8462">
                  <c:v>10.32</c:v>
                </c:pt>
                <c:pt idx="8463">
                  <c:v>10.32</c:v>
                </c:pt>
                <c:pt idx="8464">
                  <c:v>10.28</c:v>
                </c:pt>
                <c:pt idx="8465">
                  <c:v>10.19</c:v>
                </c:pt>
                <c:pt idx="8466">
                  <c:v>10.1</c:v>
                </c:pt>
                <c:pt idx="8467">
                  <c:v>10.029999999999999</c:v>
                </c:pt>
                <c:pt idx="8468">
                  <c:v>10.01</c:v>
                </c:pt>
                <c:pt idx="8469">
                  <c:v>10.01</c:v>
                </c:pt>
                <c:pt idx="8470">
                  <c:v>10.08</c:v>
                </c:pt>
                <c:pt idx="8471">
                  <c:v>10.15</c:v>
                </c:pt>
                <c:pt idx="8472">
                  <c:v>10.18</c:v>
                </c:pt>
                <c:pt idx="8473">
                  <c:v>10.18</c:v>
                </c:pt>
                <c:pt idx="8474">
                  <c:v>10.220000000000001</c:v>
                </c:pt>
                <c:pt idx="8475">
                  <c:v>10.26</c:v>
                </c:pt>
                <c:pt idx="8476">
                  <c:v>10.24</c:v>
                </c:pt>
                <c:pt idx="8477">
                  <c:v>10.199999999999999</c:v>
                </c:pt>
                <c:pt idx="8478">
                  <c:v>10.15</c:v>
                </c:pt>
                <c:pt idx="8479">
                  <c:v>10.130000000000001</c:v>
                </c:pt>
                <c:pt idx="8480">
                  <c:v>10.09</c:v>
                </c:pt>
                <c:pt idx="8481">
                  <c:v>10.1</c:v>
                </c:pt>
                <c:pt idx="8482">
                  <c:v>10.1</c:v>
                </c:pt>
                <c:pt idx="8483">
                  <c:v>10.16</c:v>
                </c:pt>
                <c:pt idx="8484">
                  <c:v>10.220000000000001</c:v>
                </c:pt>
                <c:pt idx="8485">
                  <c:v>10.220000000000001</c:v>
                </c:pt>
                <c:pt idx="8486">
                  <c:v>10.27</c:v>
                </c:pt>
                <c:pt idx="8487">
                  <c:v>10.31</c:v>
                </c:pt>
                <c:pt idx="8488">
                  <c:v>10.3</c:v>
                </c:pt>
                <c:pt idx="8489">
                  <c:v>10.27</c:v>
                </c:pt>
                <c:pt idx="8490">
                  <c:v>10.28</c:v>
                </c:pt>
                <c:pt idx="8491">
                  <c:v>10.32</c:v>
                </c:pt>
                <c:pt idx="8492">
                  <c:v>10.28</c:v>
                </c:pt>
                <c:pt idx="8493">
                  <c:v>10.28</c:v>
                </c:pt>
                <c:pt idx="8494">
                  <c:v>10.23</c:v>
                </c:pt>
                <c:pt idx="8495">
                  <c:v>10.26</c:v>
                </c:pt>
                <c:pt idx="8496">
                  <c:v>10.31</c:v>
                </c:pt>
                <c:pt idx="8497">
                  <c:v>10.39</c:v>
                </c:pt>
                <c:pt idx="8498">
                  <c:v>10.41</c:v>
                </c:pt>
                <c:pt idx="8499">
                  <c:v>10.4</c:v>
                </c:pt>
                <c:pt idx="8500">
                  <c:v>10.39</c:v>
                </c:pt>
                <c:pt idx="8501">
                  <c:v>10.39</c:v>
                </c:pt>
                <c:pt idx="8502">
                  <c:v>10.4</c:v>
                </c:pt>
                <c:pt idx="8503">
                  <c:v>10.38</c:v>
                </c:pt>
                <c:pt idx="8504">
                  <c:v>10.36</c:v>
                </c:pt>
                <c:pt idx="8505">
                  <c:v>10.3</c:v>
                </c:pt>
                <c:pt idx="8506">
                  <c:v>10.24</c:v>
                </c:pt>
                <c:pt idx="8507">
                  <c:v>10.220000000000001</c:v>
                </c:pt>
                <c:pt idx="8508">
                  <c:v>10.16</c:v>
                </c:pt>
                <c:pt idx="8509">
                  <c:v>10.16</c:v>
                </c:pt>
                <c:pt idx="8510">
                  <c:v>10.24</c:v>
                </c:pt>
                <c:pt idx="8511">
                  <c:v>10.29</c:v>
                </c:pt>
                <c:pt idx="8512">
                  <c:v>10.33</c:v>
                </c:pt>
                <c:pt idx="8513">
                  <c:v>10.33</c:v>
                </c:pt>
                <c:pt idx="8514">
                  <c:v>10.36</c:v>
                </c:pt>
                <c:pt idx="8515">
                  <c:v>10.42</c:v>
                </c:pt>
                <c:pt idx="8516">
                  <c:v>10.44</c:v>
                </c:pt>
                <c:pt idx="8517">
                  <c:v>10.46</c:v>
                </c:pt>
                <c:pt idx="8518">
                  <c:v>10.42</c:v>
                </c:pt>
                <c:pt idx="8519">
                  <c:v>10.4</c:v>
                </c:pt>
                <c:pt idx="8520">
                  <c:v>10.41</c:v>
                </c:pt>
                <c:pt idx="8521">
                  <c:v>10.46</c:v>
                </c:pt>
                <c:pt idx="8522">
                  <c:v>10.44</c:v>
                </c:pt>
                <c:pt idx="8523">
                  <c:v>10.46</c:v>
                </c:pt>
                <c:pt idx="8524">
                  <c:v>10.5</c:v>
                </c:pt>
                <c:pt idx="8525">
                  <c:v>10.57</c:v>
                </c:pt>
                <c:pt idx="8526">
                  <c:v>10.55</c:v>
                </c:pt>
                <c:pt idx="8527">
                  <c:v>10.51</c:v>
                </c:pt>
                <c:pt idx="8528">
                  <c:v>10.51</c:v>
                </c:pt>
                <c:pt idx="8529">
                  <c:v>10.51</c:v>
                </c:pt>
                <c:pt idx="8530">
                  <c:v>10.48</c:v>
                </c:pt>
                <c:pt idx="8531">
                  <c:v>10.51</c:v>
                </c:pt>
                <c:pt idx="8532">
                  <c:v>10.47</c:v>
                </c:pt>
                <c:pt idx="8533">
                  <c:v>10.47</c:v>
                </c:pt>
                <c:pt idx="8534">
                  <c:v>10.47</c:v>
                </c:pt>
                <c:pt idx="8535">
                  <c:v>10.43</c:v>
                </c:pt>
                <c:pt idx="8536">
                  <c:v>10.38</c:v>
                </c:pt>
                <c:pt idx="8537">
                  <c:v>10.32</c:v>
                </c:pt>
                <c:pt idx="8538">
                  <c:v>10.28</c:v>
                </c:pt>
                <c:pt idx="8539">
                  <c:v>10.34</c:v>
                </c:pt>
                <c:pt idx="8540">
                  <c:v>10.5</c:v>
                </c:pt>
                <c:pt idx="8541">
                  <c:v>10.59</c:v>
                </c:pt>
                <c:pt idx="8542">
                  <c:v>10.77</c:v>
                </c:pt>
                <c:pt idx="8543">
                  <c:v>10.75</c:v>
                </c:pt>
                <c:pt idx="8544">
                  <c:v>10.7</c:v>
                </c:pt>
                <c:pt idx="8545">
                  <c:v>10.73</c:v>
                </c:pt>
                <c:pt idx="8546">
                  <c:v>10.72</c:v>
                </c:pt>
                <c:pt idx="8547">
                  <c:v>10.74</c:v>
                </c:pt>
                <c:pt idx="8548">
                  <c:v>10.72</c:v>
                </c:pt>
                <c:pt idx="8549">
                  <c:v>10.73</c:v>
                </c:pt>
                <c:pt idx="8550">
                  <c:v>10.71</c:v>
                </c:pt>
                <c:pt idx="8551">
                  <c:v>10.7</c:v>
                </c:pt>
                <c:pt idx="8552">
                  <c:v>10.76</c:v>
                </c:pt>
                <c:pt idx="8553">
                  <c:v>10.83</c:v>
                </c:pt>
                <c:pt idx="8554">
                  <c:v>10.85</c:v>
                </c:pt>
                <c:pt idx="8555">
                  <c:v>10.8</c:v>
                </c:pt>
                <c:pt idx="8556">
                  <c:v>10.74</c:v>
                </c:pt>
                <c:pt idx="8557">
                  <c:v>10.67</c:v>
                </c:pt>
                <c:pt idx="8558">
                  <c:v>10.61</c:v>
                </c:pt>
                <c:pt idx="8559">
                  <c:v>10.58</c:v>
                </c:pt>
                <c:pt idx="8560">
                  <c:v>10.6</c:v>
                </c:pt>
                <c:pt idx="8561">
                  <c:v>10.57</c:v>
                </c:pt>
                <c:pt idx="8562">
                  <c:v>10.58</c:v>
                </c:pt>
                <c:pt idx="8563">
                  <c:v>10.58</c:v>
                </c:pt>
                <c:pt idx="8564">
                  <c:v>10.58</c:v>
                </c:pt>
                <c:pt idx="8565">
                  <c:v>10.56</c:v>
                </c:pt>
                <c:pt idx="8566">
                  <c:v>10.56</c:v>
                </c:pt>
                <c:pt idx="8567">
                  <c:v>10.52</c:v>
                </c:pt>
                <c:pt idx="8568">
                  <c:v>10.5</c:v>
                </c:pt>
                <c:pt idx="8569">
                  <c:v>10.51</c:v>
                </c:pt>
                <c:pt idx="8570">
                  <c:v>10.53</c:v>
                </c:pt>
                <c:pt idx="8571">
                  <c:v>10.54</c:v>
                </c:pt>
                <c:pt idx="8572">
                  <c:v>10.53</c:v>
                </c:pt>
                <c:pt idx="8573">
                  <c:v>10.5</c:v>
                </c:pt>
                <c:pt idx="8574">
                  <c:v>10.44</c:v>
                </c:pt>
                <c:pt idx="8575">
                  <c:v>10.48</c:v>
                </c:pt>
                <c:pt idx="8576">
                  <c:v>10.46</c:v>
                </c:pt>
                <c:pt idx="8577">
                  <c:v>10.48</c:v>
                </c:pt>
                <c:pt idx="8578">
                  <c:v>10.46</c:v>
                </c:pt>
                <c:pt idx="8579">
                  <c:v>10.48</c:v>
                </c:pt>
                <c:pt idx="8580">
                  <c:v>10.46</c:v>
                </c:pt>
                <c:pt idx="8581">
                  <c:v>10.5</c:v>
                </c:pt>
                <c:pt idx="8582">
                  <c:v>10.55</c:v>
                </c:pt>
                <c:pt idx="8583">
                  <c:v>10.52</c:v>
                </c:pt>
                <c:pt idx="8584">
                  <c:v>10.52</c:v>
                </c:pt>
                <c:pt idx="8585">
                  <c:v>10.52</c:v>
                </c:pt>
                <c:pt idx="8586">
                  <c:v>10.53</c:v>
                </c:pt>
                <c:pt idx="8587">
                  <c:v>10.52</c:v>
                </c:pt>
                <c:pt idx="8588">
                  <c:v>10.51</c:v>
                </c:pt>
                <c:pt idx="8589">
                  <c:v>10.52</c:v>
                </c:pt>
                <c:pt idx="8590">
                  <c:v>10.52</c:v>
                </c:pt>
                <c:pt idx="8591">
                  <c:v>10.53</c:v>
                </c:pt>
                <c:pt idx="8592">
                  <c:v>10.56</c:v>
                </c:pt>
                <c:pt idx="8593">
                  <c:v>10.52</c:v>
                </c:pt>
                <c:pt idx="8594">
                  <c:v>10.54</c:v>
                </c:pt>
                <c:pt idx="8595">
                  <c:v>10.49</c:v>
                </c:pt>
                <c:pt idx="8596">
                  <c:v>10.38</c:v>
                </c:pt>
                <c:pt idx="8597">
                  <c:v>10.34</c:v>
                </c:pt>
                <c:pt idx="8598">
                  <c:v>10.24</c:v>
                </c:pt>
                <c:pt idx="8599">
                  <c:v>10.24</c:v>
                </c:pt>
                <c:pt idx="8600">
                  <c:v>10.28</c:v>
                </c:pt>
                <c:pt idx="8601">
                  <c:v>10.31</c:v>
                </c:pt>
                <c:pt idx="8602">
                  <c:v>10.38</c:v>
                </c:pt>
                <c:pt idx="8603">
                  <c:v>10.4</c:v>
                </c:pt>
                <c:pt idx="8604">
                  <c:v>10.38</c:v>
                </c:pt>
                <c:pt idx="8605">
                  <c:v>10.42</c:v>
                </c:pt>
                <c:pt idx="8606">
                  <c:v>10.42</c:v>
                </c:pt>
                <c:pt idx="8607">
                  <c:v>10.4</c:v>
                </c:pt>
                <c:pt idx="8608">
                  <c:v>10.4</c:v>
                </c:pt>
                <c:pt idx="8609">
                  <c:v>10.36</c:v>
                </c:pt>
                <c:pt idx="8610">
                  <c:v>10.32</c:v>
                </c:pt>
                <c:pt idx="8611">
                  <c:v>10.36</c:v>
                </c:pt>
                <c:pt idx="8612">
                  <c:v>10.27</c:v>
                </c:pt>
                <c:pt idx="8613">
                  <c:v>10.199999999999999</c:v>
                </c:pt>
                <c:pt idx="8614">
                  <c:v>10.15</c:v>
                </c:pt>
                <c:pt idx="8615">
                  <c:v>10.15</c:v>
                </c:pt>
                <c:pt idx="8616">
                  <c:v>10.199999999999999</c:v>
                </c:pt>
                <c:pt idx="8617">
                  <c:v>10.220000000000001</c:v>
                </c:pt>
                <c:pt idx="8618">
                  <c:v>10.199999999999999</c:v>
                </c:pt>
                <c:pt idx="8619">
                  <c:v>10.25</c:v>
                </c:pt>
                <c:pt idx="8620">
                  <c:v>10.3</c:v>
                </c:pt>
                <c:pt idx="8621">
                  <c:v>10.43</c:v>
                </c:pt>
                <c:pt idx="8622">
                  <c:v>10.49</c:v>
                </c:pt>
                <c:pt idx="8623">
                  <c:v>10.48</c:v>
                </c:pt>
                <c:pt idx="8624">
                  <c:v>10.52</c:v>
                </c:pt>
                <c:pt idx="8625">
                  <c:v>10.52</c:v>
                </c:pt>
                <c:pt idx="8626">
                  <c:v>10.53</c:v>
                </c:pt>
                <c:pt idx="8627">
                  <c:v>10.52</c:v>
                </c:pt>
                <c:pt idx="8628">
                  <c:v>10.51</c:v>
                </c:pt>
                <c:pt idx="8629">
                  <c:v>10.54</c:v>
                </c:pt>
                <c:pt idx="8630">
                  <c:v>10.62</c:v>
                </c:pt>
                <c:pt idx="8631">
                  <c:v>10.64</c:v>
                </c:pt>
                <c:pt idx="8632">
                  <c:v>10.68</c:v>
                </c:pt>
                <c:pt idx="8633">
                  <c:v>10.68</c:v>
                </c:pt>
                <c:pt idx="8634">
                  <c:v>10.66</c:v>
                </c:pt>
                <c:pt idx="8635">
                  <c:v>10.62</c:v>
                </c:pt>
                <c:pt idx="8636">
                  <c:v>10.61</c:v>
                </c:pt>
                <c:pt idx="8637">
                  <c:v>10.61</c:v>
                </c:pt>
                <c:pt idx="8638">
                  <c:v>10.63</c:v>
                </c:pt>
                <c:pt idx="8639">
                  <c:v>10.69</c:v>
                </c:pt>
                <c:pt idx="8640">
                  <c:v>10.69</c:v>
                </c:pt>
                <c:pt idx="8641">
                  <c:v>10.68</c:v>
                </c:pt>
                <c:pt idx="8642">
                  <c:v>10.7</c:v>
                </c:pt>
                <c:pt idx="8643">
                  <c:v>10.66</c:v>
                </c:pt>
                <c:pt idx="8644">
                  <c:v>10.62</c:v>
                </c:pt>
                <c:pt idx="8645">
                  <c:v>10.63</c:v>
                </c:pt>
                <c:pt idx="8646">
                  <c:v>10.61</c:v>
                </c:pt>
                <c:pt idx="8647">
                  <c:v>10.58</c:v>
                </c:pt>
                <c:pt idx="8648">
                  <c:v>10.54</c:v>
                </c:pt>
                <c:pt idx="8649">
                  <c:v>10.5</c:v>
                </c:pt>
                <c:pt idx="8650">
                  <c:v>10.45</c:v>
                </c:pt>
                <c:pt idx="8651">
                  <c:v>10.44</c:v>
                </c:pt>
                <c:pt idx="8652">
                  <c:v>10.38</c:v>
                </c:pt>
                <c:pt idx="8653">
                  <c:v>10.35</c:v>
                </c:pt>
                <c:pt idx="8654">
                  <c:v>10.56</c:v>
                </c:pt>
                <c:pt idx="8655">
                  <c:v>10.66</c:v>
                </c:pt>
                <c:pt idx="8656">
                  <c:v>10.66</c:v>
                </c:pt>
                <c:pt idx="8657">
                  <c:v>10.64</c:v>
                </c:pt>
                <c:pt idx="8658">
                  <c:v>10.65</c:v>
                </c:pt>
                <c:pt idx="8659">
                  <c:v>10.65</c:v>
                </c:pt>
                <c:pt idx="8660">
                  <c:v>10.66</c:v>
                </c:pt>
                <c:pt idx="8661">
                  <c:v>10.66</c:v>
                </c:pt>
                <c:pt idx="8662">
                  <c:v>10.66</c:v>
                </c:pt>
                <c:pt idx="8663">
                  <c:v>10.64</c:v>
                </c:pt>
                <c:pt idx="8664">
                  <c:v>10.5</c:v>
                </c:pt>
                <c:pt idx="8665">
                  <c:v>10.220000000000001</c:v>
                </c:pt>
                <c:pt idx="8666">
                  <c:v>10</c:v>
                </c:pt>
                <c:pt idx="8667">
                  <c:v>9.9</c:v>
                </c:pt>
                <c:pt idx="8668">
                  <c:v>9.9</c:v>
                </c:pt>
                <c:pt idx="8669">
                  <c:v>10.02</c:v>
                </c:pt>
                <c:pt idx="8670">
                  <c:v>10.06</c:v>
                </c:pt>
                <c:pt idx="8671">
                  <c:v>10.119999999999999</c:v>
                </c:pt>
                <c:pt idx="8672">
                  <c:v>10.220000000000001</c:v>
                </c:pt>
                <c:pt idx="8673">
                  <c:v>10.32</c:v>
                </c:pt>
                <c:pt idx="8674">
                  <c:v>10.42</c:v>
                </c:pt>
                <c:pt idx="8675">
                  <c:v>10.53</c:v>
                </c:pt>
                <c:pt idx="8676">
                  <c:v>10.62</c:v>
                </c:pt>
                <c:pt idx="8677">
                  <c:v>10.62</c:v>
                </c:pt>
                <c:pt idx="8678">
                  <c:v>10.64</c:v>
                </c:pt>
                <c:pt idx="8679">
                  <c:v>10.76</c:v>
                </c:pt>
                <c:pt idx="8680">
                  <c:v>10.82</c:v>
                </c:pt>
                <c:pt idx="8681">
                  <c:v>10.82</c:v>
                </c:pt>
                <c:pt idx="8682">
                  <c:v>10.83</c:v>
                </c:pt>
                <c:pt idx="8683">
                  <c:v>10.86</c:v>
                </c:pt>
                <c:pt idx="8684">
                  <c:v>10.86</c:v>
                </c:pt>
                <c:pt idx="8685">
                  <c:v>10.86</c:v>
                </c:pt>
                <c:pt idx="8686">
                  <c:v>10.82</c:v>
                </c:pt>
                <c:pt idx="8687">
                  <c:v>10.75</c:v>
                </c:pt>
                <c:pt idx="8688">
                  <c:v>10.78</c:v>
                </c:pt>
                <c:pt idx="8689">
                  <c:v>10.79</c:v>
                </c:pt>
                <c:pt idx="8690">
                  <c:v>10.81</c:v>
                </c:pt>
                <c:pt idx="8691">
                  <c:v>10.78</c:v>
                </c:pt>
                <c:pt idx="8692">
                  <c:v>10.78</c:v>
                </c:pt>
                <c:pt idx="8693">
                  <c:v>10.73</c:v>
                </c:pt>
                <c:pt idx="8694">
                  <c:v>10.72</c:v>
                </c:pt>
                <c:pt idx="8695">
                  <c:v>10.68</c:v>
                </c:pt>
                <c:pt idx="8696">
                  <c:v>10.66</c:v>
                </c:pt>
                <c:pt idx="8697">
                  <c:v>10.64</c:v>
                </c:pt>
                <c:pt idx="8698">
                  <c:v>10.64</c:v>
                </c:pt>
                <c:pt idx="8699">
                  <c:v>10.7</c:v>
                </c:pt>
                <c:pt idx="8700">
                  <c:v>10.7</c:v>
                </c:pt>
                <c:pt idx="8701">
                  <c:v>10.64</c:v>
                </c:pt>
                <c:pt idx="8702">
                  <c:v>10.58</c:v>
                </c:pt>
                <c:pt idx="8703">
                  <c:v>10.51</c:v>
                </c:pt>
                <c:pt idx="8704">
                  <c:v>10.47</c:v>
                </c:pt>
                <c:pt idx="8705">
                  <c:v>10.46</c:v>
                </c:pt>
                <c:pt idx="8706">
                  <c:v>10.44</c:v>
                </c:pt>
                <c:pt idx="8707">
                  <c:v>10.41</c:v>
                </c:pt>
                <c:pt idx="8708">
                  <c:v>10.37</c:v>
                </c:pt>
                <c:pt idx="8709">
                  <c:v>10.36</c:v>
                </c:pt>
                <c:pt idx="8710">
                  <c:v>10.45</c:v>
                </c:pt>
                <c:pt idx="8711">
                  <c:v>10.5</c:v>
                </c:pt>
                <c:pt idx="8712">
                  <c:v>10.5</c:v>
                </c:pt>
                <c:pt idx="8713">
                  <c:v>10.48</c:v>
                </c:pt>
                <c:pt idx="8714">
                  <c:v>10.4</c:v>
                </c:pt>
                <c:pt idx="8715">
                  <c:v>10.39</c:v>
                </c:pt>
                <c:pt idx="8716">
                  <c:v>10.36</c:v>
                </c:pt>
                <c:pt idx="8717">
                  <c:v>10.37</c:v>
                </c:pt>
                <c:pt idx="8718">
                  <c:v>10.52</c:v>
                </c:pt>
                <c:pt idx="8719">
                  <c:v>10.62</c:v>
                </c:pt>
                <c:pt idx="8720">
                  <c:v>10.7</c:v>
                </c:pt>
                <c:pt idx="8721">
                  <c:v>10.7</c:v>
                </c:pt>
                <c:pt idx="8722">
                  <c:v>10.8</c:v>
                </c:pt>
                <c:pt idx="8723">
                  <c:v>10.86</c:v>
                </c:pt>
                <c:pt idx="8724">
                  <c:v>10.92</c:v>
                </c:pt>
                <c:pt idx="8725">
                  <c:v>10.96</c:v>
                </c:pt>
                <c:pt idx="8726">
                  <c:v>10.95</c:v>
                </c:pt>
                <c:pt idx="8727">
                  <c:v>10.94</c:v>
                </c:pt>
                <c:pt idx="8728">
                  <c:v>10.89</c:v>
                </c:pt>
                <c:pt idx="8729">
                  <c:v>10.89</c:v>
                </c:pt>
                <c:pt idx="8730">
                  <c:v>10.88</c:v>
                </c:pt>
                <c:pt idx="8731">
                  <c:v>10.86</c:v>
                </c:pt>
                <c:pt idx="8732">
                  <c:v>10.83</c:v>
                </c:pt>
                <c:pt idx="8733">
                  <c:v>10.77</c:v>
                </c:pt>
                <c:pt idx="8734">
                  <c:v>10.7</c:v>
                </c:pt>
                <c:pt idx="8735">
                  <c:v>10.66</c:v>
                </c:pt>
                <c:pt idx="8736">
                  <c:v>10.67</c:v>
                </c:pt>
                <c:pt idx="8737">
                  <c:v>10.66</c:v>
                </c:pt>
                <c:pt idx="8738">
                  <c:v>10.68</c:v>
                </c:pt>
                <c:pt idx="8739">
                  <c:v>10.69</c:v>
                </c:pt>
                <c:pt idx="8740">
                  <c:v>10.7</c:v>
                </c:pt>
                <c:pt idx="8741">
                  <c:v>10.78</c:v>
                </c:pt>
                <c:pt idx="8742">
                  <c:v>10.79</c:v>
                </c:pt>
                <c:pt idx="8743">
                  <c:v>10.88</c:v>
                </c:pt>
                <c:pt idx="8744">
                  <c:v>10.88</c:v>
                </c:pt>
                <c:pt idx="8745">
                  <c:v>10.86</c:v>
                </c:pt>
                <c:pt idx="8746">
                  <c:v>10.86</c:v>
                </c:pt>
                <c:pt idx="8747">
                  <c:v>10.84</c:v>
                </c:pt>
                <c:pt idx="8748">
                  <c:v>10.74</c:v>
                </c:pt>
                <c:pt idx="8749">
                  <c:v>10.66</c:v>
                </c:pt>
                <c:pt idx="8750">
                  <c:v>10.6</c:v>
                </c:pt>
                <c:pt idx="8751">
                  <c:v>10.57</c:v>
                </c:pt>
                <c:pt idx="8752">
                  <c:v>10.58</c:v>
                </c:pt>
                <c:pt idx="8753">
                  <c:v>10.62</c:v>
                </c:pt>
                <c:pt idx="8754">
                  <c:v>10.65</c:v>
                </c:pt>
                <c:pt idx="8755">
                  <c:v>10.72</c:v>
                </c:pt>
                <c:pt idx="8756">
                  <c:v>10.74</c:v>
                </c:pt>
                <c:pt idx="8757">
                  <c:v>10.71</c:v>
                </c:pt>
                <c:pt idx="8758">
                  <c:v>10.66</c:v>
                </c:pt>
                <c:pt idx="8759">
                  <c:v>10.66</c:v>
                </c:pt>
                <c:pt idx="8760">
                  <c:v>10.71</c:v>
                </c:pt>
                <c:pt idx="8761">
                  <c:v>10.71</c:v>
                </c:pt>
                <c:pt idx="8762">
                  <c:v>10.69</c:v>
                </c:pt>
                <c:pt idx="8763">
                  <c:v>10.7</c:v>
                </c:pt>
                <c:pt idx="8764">
                  <c:v>10.72</c:v>
                </c:pt>
                <c:pt idx="8765">
                  <c:v>10.71</c:v>
                </c:pt>
                <c:pt idx="8766">
                  <c:v>10.7</c:v>
                </c:pt>
                <c:pt idx="8767">
                  <c:v>10.68</c:v>
                </c:pt>
                <c:pt idx="8768">
                  <c:v>10.66</c:v>
                </c:pt>
                <c:pt idx="8769">
                  <c:v>10.64</c:v>
                </c:pt>
                <c:pt idx="8770">
                  <c:v>10.61</c:v>
                </c:pt>
                <c:pt idx="8771">
                  <c:v>10.6</c:v>
                </c:pt>
                <c:pt idx="8772">
                  <c:v>10.6</c:v>
                </c:pt>
                <c:pt idx="8773">
                  <c:v>10.6</c:v>
                </c:pt>
                <c:pt idx="8774">
                  <c:v>10.58</c:v>
                </c:pt>
                <c:pt idx="8775">
                  <c:v>10.5</c:v>
                </c:pt>
                <c:pt idx="8776">
                  <c:v>10.58</c:v>
                </c:pt>
                <c:pt idx="8777">
                  <c:v>10.6</c:v>
                </c:pt>
                <c:pt idx="8778">
                  <c:v>10.54</c:v>
                </c:pt>
                <c:pt idx="8779">
                  <c:v>10.52</c:v>
                </c:pt>
                <c:pt idx="8780">
                  <c:v>10.49</c:v>
                </c:pt>
                <c:pt idx="8781">
                  <c:v>10.64</c:v>
                </c:pt>
                <c:pt idx="8782">
                  <c:v>10.68</c:v>
                </c:pt>
                <c:pt idx="8783">
                  <c:v>10.73</c:v>
                </c:pt>
                <c:pt idx="8784">
                  <c:v>10.74</c:v>
                </c:pt>
                <c:pt idx="8785">
                  <c:v>10.72</c:v>
                </c:pt>
                <c:pt idx="8786">
                  <c:v>10.72</c:v>
                </c:pt>
                <c:pt idx="8787">
                  <c:v>10.72</c:v>
                </c:pt>
                <c:pt idx="8788">
                  <c:v>10.68</c:v>
                </c:pt>
                <c:pt idx="8789">
                  <c:v>10.64</c:v>
                </c:pt>
                <c:pt idx="8790">
                  <c:v>10.59</c:v>
                </c:pt>
                <c:pt idx="8791">
                  <c:v>10.56</c:v>
                </c:pt>
                <c:pt idx="8792">
                  <c:v>10.52</c:v>
                </c:pt>
                <c:pt idx="8793">
                  <c:v>10.46</c:v>
                </c:pt>
                <c:pt idx="8794">
                  <c:v>10.42</c:v>
                </c:pt>
                <c:pt idx="8795">
                  <c:v>10.46</c:v>
                </c:pt>
                <c:pt idx="8796">
                  <c:v>10.57</c:v>
                </c:pt>
                <c:pt idx="8797">
                  <c:v>10.6</c:v>
                </c:pt>
                <c:pt idx="8798">
                  <c:v>10.61</c:v>
                </c:pt>
                <c:pt idx="8799">
                  <c:v>10.61</c:v>
                </c:pt>
                <c:pt idx="8800">
                  <c:v>10.58</c:v>
                </c:pt>
                <c:pt idx="8801">
                  <c:v>10.54</c:v>
                </c:pt>
                <c:pt idx="8802">
                  <c:v>10.48</c:v>
                </c:pt>
                <c:pt idx="8803">
                  <c:v>10.47</c:v>
                </c:pt>
                <c:pt idx="8804">
                  <c:v>10.55</c:v>
                </c:pt>
                <c:pt idx="8805">
                  <c:v>10.65</c:v>
                </c:pt>
                <c:pt idx="8806">
                  <c:v>10.64</c:v>
                </c:pt>
                <c:pt idx="8807">
                  <c:v>10.62</c:v>
                </c:pt>
                <c:pt idx="8808">
                  <c:v>10.59</c:v>
                </c:pt>
                <c:pt idx="8809">
                  <c:v>10.6</c:v>
                </c:pt>
                <c:pt idx="8810">
                  <c:v>10.58</c:v>
                </c:pt>
                <c:pt idx="8811">
                  <c:v>10.53</c:v>
                </c:pt>
                <c:pt idx="8812">
                  <c:v>10.5</c:v>
                </c:pt>
                <c:pt idx="8813">
                  <c:v>10.47</c:v>
                </c:pt>
                <c:pt idx="8814">
                  <c:v>10.48</c:v>
                </c:pt>
                <c:pt idx="8815">
                  <c:v>10.52</c:v>
                </c:pt>
                <c:pt idx="8816">
                  <c:v>10.52</c:v>
                </c:pt>
                <c:pt idx="8817">
                  <c:v>10.5</c:v>
                </c:pt>
                <c:pt idx="8818">
                  <c:v>10.49</c:v>
                </c:pt>
                <c:pt idx="8819">
                  <c:v>10.46</c:v>
                </c:pt>
                <c:pt idx="8820">
                  <c:v>10.45</c:v>
                </c:pt>
                <c:pt idx="8821">
                  <c:v>10.51</c:v>
                </c:pt>
                <c:pt idx="8822">
                  <c:v>10.48</c:v>
                </c:pt>
                <c:pt idx="8823">
                  <c:v>10.44</c:v>
                </c:pt>
                <c:pt idx="8824">
                  <c:v>10.4</c:v>
                </c:pt>
                <c:pt idx="8825">
                  <c:v>10.39</c:v>
                </c:pt>
                <c:pt idx="8826">
                  <c:v>10.61</c:v>
                </c:pt>
                <c:pt idx="8827">
                  <c:v>10.86</c:v>
                </c:pt>
                <c:pt idx="8828">
                  <c:v>11.04</c:v>
                </c:pt>
                <c:pt idx="8829">
                  <c:v>11.17</c:v>
                </c:pt>
                <c:pt idx="8830">
                  <c:v>11.19</c:v>
                </c:pt>
                <c:pt idx="8831">
                  <c:v>11.14</c:v>
                </c:pt>
                <c:pt idx="8832">
                  <c:v>11.12</c:v>
                </c:pt>
                <c:pt idx="8833">
                  <c:v>11.06</c:v>
                </c:pt>
                <c:pt idx="8834">
                  <c:v>10.98</c:v>
                </c:pt>
                <c:pt idx="8835">
                  <c:v>10.87</c:v>
                </c:pt>
                <c:pt idx="8836">
                  <c:v>10.88</c:v>
                </c:pt>
                <c:pt idx="8837">
                  <c:v>10.86</c:v>
                </c:pt>
                <c:pt idx="8838">
                  <c:v>10.82</c:v>
                </c:pt>
                <c:pt idx="8839">
                  <c:v>10.86</c:v>
                </c:pt>
                <c:pt idx="8840">
                  <c:v>10.84</c:v>
                </c:pt>
                <c:pt idx="8841">
                  <c:v>10.86</c:v>
                </c:pt>
                <c:pt idx="8842">
                  <c:v>10.84</c:v>
                </c:pt>
                <c:pt idx="8843">
                  <c:v>10.79</c:v>
                </c:pt>
                <c:pt idx="8844">
                  <c:v>10.76</c:v>
                </c:pt>
                <c:pt idx="8845">
                  <c:v>10.74</c:v>
                </c:pt>
                <c:pt idx="8846">
                  <c:v>10.68</c:v>
                </c:pt>
                <c:pt idx="8847">
                  <c:v>10.63</c:v>
                </c:pt>
                <c:pt idx="8848">
                  <c:v>10.51</c:v>
                </c:pt>
                <c:pt idx="8849">
                  <c:v>10.45</c:v>
                </c:pt>
                <c:pt idx="8850">
                  <c:v>10.48</c:v>
                </c:pt>
                <c:pt idx="8851">
                  <c:v>10.48</c:v>
                </c:pt>
                <c:pt idx="8852">
                  <c:v>10.51</c:v>
                </c:pt>
                <c:pt idx="8853">
                  <c:v>10.56</c:v>
                </c:pt>
                <c:pt idx="8854">
                  <c:v>10.58</c:v>
                </c:pt>
                <c:pt idx="8855">
                  <c:v>10.62</c:v>
                </c:pt>
                <c:pt idx="8856">
                  <c:v>10.58</c:v>
                </c:pt>
                <c:pt idx="8857">
                  <c:v>10.48</c:v>
                </c:pt>
                <c:pt idx="8858">
                  <c:v>10.43</c:v>
                </c:pt>
                <c:pt idx="8859">
                  <c:v>10.36</c:v>
                </c:pt>
                <c:pt idx="8860">
                  <c:v>10.3</c:v>
                </c:pt>
                <c:pt idx="8861">
                  <c:v>10.26</c:v>
                </c:pt>
                <c:pt idx="8862">
                  <c:v>10.26</c:v>
                </c:pt>
                <c:pt idx="8863">
                  <c:v>10.27</c:v>
                </c:pt>
                <c:pt idx="8864">
                  <c:v>10.24</c:v>
                </c:pt>
                <c:pt idx="8865">
                  <c:v>10.24</c:v>
                </c:pt>
                <c:pt idx="8866">
                  <c:v>10.23</c:v>
                </c:pt>
                <c:pt idx="8867">
                  <c:v>10.24</c:v>
                </c:pt>
                <c:pt idx="8868">
                  <c:v>10.24</c:v>
                </c:pt>
                <c:pt idx="8869">
                  <c:v>10.220000000000001</c:v>
                </c:pt>
                <c:pt idx="8870">
                  <c:v>10.220000000000001</c:v>
                </c:pt>
                <c:pt idx="8871">
                  <c:v>10.19</c:v>
                </c:pt>
                <c:pt idx="8872">
                  <c:v>10.24</c:v>
                </c:pt>
                <c:pt idx="8873">
                  <c:v>10.19</c:v>
                </c:pt>
                <c:pt idx="8874">
                  <c:v>10.19</c:v>
                </c:pt>
                <c:pt idx="8875">
                  <c:v>10.24</c:v>
                </c:pt>
                <c:pt idx="8876">
                  <c:v>10.24</c:v>
                </c:pt>
                <c:pt idx="8877">
                  <c:v>10.220000000000001</c:v>
                </c:pt>
                <c:pt idx="8878">
                  <c:v>10.199999999999999</c:v>
                </c:pt>
                <c:pt idx="8879">
                  <c:v>10.17</c:v>
                </c:pt>
                <c:pt idx="8880">
                  <c:v>10.130000000000001</c:v>
                </c:pt>
                <c:pt idx="8881">
                  <c:v>10.119999999999999</c:v>
                </c:pt>
                <c:pt idx="8882">
                  <c:v>10.14</c:v>
                </c:pt>
                <c:pt idx="8883">
                  <c:v>10.16</c:v>
                </c:pt>
                <c:pt idx="8884">
                  <c:v>10.16</c:v>
                </c:pt>
                <c:pt idx="8885">
                  <c:v>10.119999999999999</c:v>
                </c:pt>
                <c:pt idx="8886">
                  <c:v>10.08</c:v>
                </c:pt>
                <c:pt idx="8887">
                  <c:v>10.11</c:v>
                </c:pt>
                <c:pt idx="8888">
                  <c:v>10.1</c:v>
                </c:pt>
                <c:pt idx="8889">
                  <c:v>10.119999999999999</c:v>
                </c:pt>
                <c:pt idx="8890">
                  <c:v>10.119999999999999</c:v>
                </c:pt>
                <c:pt idx="8891">
                  <c:v>10.130000000000001</c:v>
                </c:pt>
                <c:pt idx="8892">
                  <c:v>10.15</c:v>
                </c:pt>
                <c:pt idx="8893">
                  <c:v>10.18</c:v>
                </c:pt>
                <c:pt idx="8894">
                  <c:v>10.220000000000001</c:v>
                </c:pt>
                <c:pt idx="8895">
                  <c:v>10.199999999999999</c:v>
                </c:pt>
                <c:pt idx="8896">
                  <c:v>10.1</c:v>
                </c:pt>
                <c:pt idx="8897">
                  <c:v>10.1</c:v>
                </c:pt>
                <c:pt idx="8898">
                  <c:v>10.119999999999999</c:v>
                </c:pt>
                <c:pt idx="8899">
                  <c:v>10.199999999999999</c:v>
                </c:pt>
                <c:pt idx="8900">
                  <c:v>10.31</c:v>
                </c:pt>
                <c:pt idx="8901">
                  <c:v>10.56</c:v>
                </c:pt>
                <c:pt idx="8902">
                  <c:v>10.66</c:v>
                </c:pt>
                <c:pt idx="8903">
                  <c:v>10.59</c:v>
                </c:pt>
                <c:pt idx="8904">
                  <c:v>10.48</c:v>
                </c:pt>
                <c:pt idx="8905">
                  <c:v>10.47</c:v>
                </c:pt>
                <c:pt idx="8906">
                  <c:v>10.42</c:v>
                </c:pt>
                <c:pt idx="8907">
                  <c:v>10.5</c:v>
                </c:pt>
                <c:pt idx="8908">
                  <c:v>10.52</c:v>
                </c:pt>
                <c:pt idx="8909">
                  <c:v>10.5</c:v>
                </c:pt>
                <c:pt idx="8910">
                  <c:v>10.49</c:v>
                </c:pt>
                <c:pt idx="8911">
                  <c:v>10.48</c:v>
                </c:pt>
                <c:pt idx="8912">
                  <c:v>10.52</c:v>
                </c:pt>
                <c:pt idx="8913">
                  <c:v>10.58</c:v>
                </c:pt>
                <c:pt idx="8914">
                  <c:v>10.57</c:v>
                </c:pt>
                <c:pt idx="8915">
                  <c:v>10.54</c:v>
                </c:pt>
                <c:pt idx="8916">
                  <c:v>10.54</c:v>
                </c:pt>
                <c:pt idx="8917">
                  <c:v>10.54</c:v>
                </c:pt>
                <c:pt idx="8918">
                  <c:v>10.48</c:v>
                </c:pt>
                <c:pt idx="8919">
                  <c:v>10.58</c:v>
                </c:pt>
                <c:pt idx="8920">
                  <c:v>10.64</c:v>
                </c:pt>
                <c:pt idx="8921">
                  <c:v>10.64</c:v>
                </c:pt>
                <c:pt idx="8922">
                  <c:v>10.62</c:v>
                </c:pt>
                <c:pt idx="8923">
                  <c:v>10.62</c:v>
                </c:pt>
                <c:pt idx="8924">
                  <c:v>10.61</c:v>
                </c:pt>
                <c:pt idx="8925">
                  <c:v>10.56</c:v>
                </c:pt>
                <c:pt idx="8926">
                  <c:v>10.56</c:v>
                </c:pt>
                <c:pt idx="8927">
                  <c:v>10.57</c:v>
                </c:pt>
                <c:pt idx="8928">
                  <c:v>10.62</c:v>
                </c:pt>
                <c:pt idx="8929">
                  <c:v>10.67</c:v>
                </c:pt>
                <c:pt idx="8930">
                  <c:v>10.65</c:v>
                </c:pt>
                <c:pt idx="8931">
                  <c:v>10.72</c:v>
                </c:pt>
                <c:pt idx="8932">
                  <c:v>10.76</c:v>
                </c:pt>
                <c:pt idx="8933">
                  <c:v>10.74</c:v>
                </c:pt>
                <c:pt idx="8934">
                  <c:v>10.7</c:v>
                </c:pt>
                <c:pt idx="8935">
                  <c:v>10.66</c:v>
                </c:pt>
                <c:pt idx="8936">
                  <c:v>10.66</c:v>
                </c:pt>
                <c:pt idx="8937">
                  <c:v>10.64</c:v>
                </c:pt>
                <c:pt idx="8938">
                  <c:v>10.64</c:v>
                </c:pt>
                <c:pt idx="8939">
                  <c:v>10.67</c:v>
                </c:pt>
                <c:pt idx="8940">
                  <c:v>10.64</c:v>
                </c:pt>
                <c:pt idx="8941">
                  <c:v>10.62</c:v>
                </c:pt>
                <c:pt idx="8942">
                  <c:v>10.62</c:v>
                </c:pt>
                <c:pt idx="8943">
                  <c:v>10.61</c:v>
                </c:pt>
                <c:pt idx="8944">
                  <c:v>10.61</c:v>
                </c:pt>
                <c:pt idx="8945">
                  <c:v>10.62</c:v>
                </c:pt>
                <c:pt idx="8946">
                  <c:v>10.66</c:v>
                </c:pt>
                <c:pt idx="8947">
                  <c:v>10.66</c:v>
                </c:pt>
                <c:pt idx="8948">
                  <c:v>10.66</c:v>
                </c:pt>
                <c:pt idx="8949">
                  <c:v>10.63</c:v>
                </c:pt>
                <c:pt idx="8950">
                  <c:v>10.64</c:v>
                </c:pt>
                <c:pt idx="8951">
                  <c:v>10.66</c:v>
                </c:pt>
                <c:pt idx="8952">
                  <c:v>10.68</c:v>
                </c:pt>
                <c:pt idx="8953">
                  <c:v>10.66</c:v>
                </c:pt>
                <c:pt idx="8954">
                  <c:v>10.7</c:v>
                </c:pt>
                <c:pt idx="8955">
                  <c:v>10.69</c:v>
                </c:pt>
                <c:pt idx="8956">
                  <c:v>10.64</c:v>
                </c:pt>
                <c:pt idx="8957">
                  <c:v>10.65</c:v>
                </c:pt>
                <c:pt idx="8958">
                  <c:v>10.63</c:v>
                </c:pt>
                <c:pt idx="8959">
                  <c:v>10.62</c:v>
                </c:pt>
                <c:pt idx="8960">
                  <c:v>10.58</c:v>
                </c:pt>
                <c:pt idx="8961">
                  <c:v>10.56</c:v>
                </c:pt>
                <c:pt idx="8962">
                  <c:v>10.54</c:v>
                </c:pt>
                <c:pt idx="8963">
                  <c:v>10.56</c:v>
                </c:pt>
                <c:pt idx="8964">
                  <c:v>10.62</c:v>
                </c:pt>
                <c:pt idx="8965">
                  <c:v>10.61</c:v>
                </c:pt>
                <c:pt idx="8966">
                  <c:v>10.63</c:v>
                </c:pt>
                <c:pt idx="8967">
                  <c:v>10.62</c:v>
                </c:pt>
                <c:pt idx="8968">
                  <c:v>10.6</c:v>
                </c:pt>
                <c:pt idx="8969">
                  <c:v>10.6</c:v>
                </c:pt>
                <c:pt idx="8970">
                  <c:v>10.6</c:v>
                </c:pt>
                <c:pt idx="8971">
                  <c:v>10.75</c:v>
                </c:pt>
                <c:pt idx="8972">
                  <c:v>11.16</c:v>
                </c:pt>
                <c:pt idx="8973">
                  <c:v>11.37</c:v>
                </c:pt>
                <c:pt idx="8974">
                  <c:v>11.34</c:v>
                </c:pt>
                <c:pt idx="8975">
                  <c:v>11.27</c:v>
                </c:pt>
                <c:pt idx="8976">
                  <c:v>11.24</c:v>
                </c:pt>
                <c:pt idx="8977">
                  <c:v>11.25</c:v>
                </c:pt>
                <c:pt idx="8978">
                  <c:v>11.23</c:v>
                </c:pt>
                <c:pt idx="8979">
                  <c:v>11.18</c:v>
                </c:pt>
                <c:pt idx="8980">
                  <c:v>11.14</c:v>
                </c:pt>
                <c:pt idx="8981">
                  <c:v>11.01</c:v>
                </c:pt>
                <c:pt idx="8982">
                  <c:v>10.9</c:v>
                </c:pt>
                <c:pt idx="8983">
                  <c:v>10.8</c:v>
                </c:pt>
                <c:pt idx="8984">
                  <c:v>10.84</c:v>
                </c:pt>
                <c:pt idx="8985">
                  <c:v>10.84</c:v>
                </c:pt>
                <c:pt idx="8986">
                  <c:v>10.83</c:v>
                </c:pt>
                <c:pt idx="8987">
                  <c:v>10.81</c:v>
                </c:pt>
                <c:pt idx="8988">
                  <c:v>10.76</c:v>
                </c:pt>
                <c:pt idx="8989">
                  <c:v>10.72</c:v>
                </c:pt>
                <c:pt idx="8990">
                  <c:v>10.65</c:v>
                </c:pt>
                <c:pt idx="8991">
                  <c:v>10.66</c:v>
                </c:pt>
                <c:pt idx="8992">
                  <c:v>10.63</c:v>
                </c:pt>
                <c:pt idx="8993">
                  <c:v>10.61</c:v>
                </c:pt>
                <c:pt idx="8994">
                  <c:v>10.69</c:v>
                </c:pt>
                <c:pt idx="8995">
                  <c:v>10.75</c:v>
                </c:pt>
                <c:pt idx="8996">
                  <c:v>10.76</c:v>
                </c:pt>
                <c:pt idx="8997">
                  <c:v>10.76</c:v>
                </c:pt>
                <c:pt idx="8998">
                  <c:v>10.72</c:v>
                </c:pt>
                <c:pt idx="8999">
                  <c:v>10.7</c:v>
                </c:pt>
                <c:pt idx="9000">
                  <c:v>10.65</c:v>
                </c:pt>
                <c:pt idx="9001">
                  <c:v>10.63</c:v>
                </c:pt>
                <c:pt idx="9002">
                  <c:v>10.74</c:v>
                </c:pt>
                <c:pt idx="9003">
                  <c:v>10.73</c:v>
                </c:pt>
                <c:pt idx="9004">
                  <c:v>10.69</c:v>
                </c:pt>
                <c:pt idx="9005">
                  <c:v>10.62</c:v>
                </c:pt>
                <c:pt idx="9006">
                  <c:v>10.57</c:v>
                </c:pt>
                <c:pt idx="9007">
                  <c:v>10.52</c:v>
                </c:pt>
                <c:pt idx="9008">
                  <c:v>10.52</c:v>
                </c:pt>
                <c:pt idx="9009">
                  <c:v>10.52</c:v>
                </c:pt>
                <c:pt idx="9010">
                  <c:v>10.5</c:v>
                </c:pt>
                <c:pt idx="9011">
                  <c:v>10.5</c:v>
                </c:pt>
                <c:pt idx="9012">
                  <c:v>10.48</c:v>
                </c:pt>
                <c:pt idx="9013">
                  <c:v>10.46</c:v>
                </c:pt>
                <c:pt idx="9014">
                  <c:v>10.44</c:v>
                </c:pt>
                <c:pt idx="9015">
                  <c:v>10.54</c:v>
                </c:pt>
                <c:pt idx="9016">
                  <c:v>10.71</c:v>
                </c:pt>
                <c:pt idx="9017">
                  <c:v>10.8</c:v>
                </c:pt>
                <c:pt idx="9018">
                  <c:v>10.88</c:v>
                </c:pt>
                <c:pt idx="9019">
                  <c:v>10.88</c:v>
                </c:pt>
                <c:pt idx="9020">
                  <c:v>10.86</c:v>
                </c:pt>
                <c:pt idx="9021">
                  <c:v>10.82</c:v>
                </c:pt>
                <c:pt idx="9022">
                  <c:v>10.83</c:v>
                </c:pt>
                <c:pt idx="9023">
                  <c:v>10.79</c:v>
                </c:pt>
                <c:pt idx="9024">
                  <c:v>10.74</c:v>
                </c:pt>
                <c:pt idx="9025">
                  <c:v>10.7</c:v>
                </c:pt>
                <c:pt idx="9026">
                  <c:v>10.71</c:v>
                </c:pt>
                <c:pt idx="9027">
                  <c:v>10.68</c:v>
                </c:pt>
                <c:pt idx="9028">
                  <c:v>10.65</c:v>
                </c:pt>
                <c:pt idx="9029">
                  <c:v>10.63</c:v>
                </c:pt>
                <c:pt idx="9030">
                  <c:v>10.6</c:v>
                </c:pt>
                <c:pt idx="9031">
                  <c:v>10.6</c:v>
                </c:pt>
                <c:pt idx="9032">
                  <c:v>10.56</c:v>
                </c:pt>
                <c:pt idx="9033">
                  <c:v>10.58</c:v>
                </c:pt>
                <c:pt idx="9034">
                  <c:v>10.54</c:v>
                </c:pt>
                <c:pt idx="9035">
                  <c:v>10.56</c:v>
                </c:pt>
                <c:pt idx="9036">
                  <c:v>10.6</c:v>
                </c:pt>
                <c:pt idx="9037">
                  <c:v>10.58</c:v>
                </c:pt>
                <c:pt idx="9038">
                  <c:v>10.59</c:v>
                </c:pt>
                <c:pt idx="9039">
                  <c:v>10.58</c:v>
                </c:pt>
                <c:pt idx="9040">
                  <c:v>10.64</c:v>
                </c:pt>
                <c:pt idx="9041">
                  <c:v>10.68</c:v>
                </c:pt>
                <c:pt idx="9042">
                  <c:v>10.66</c:v>
                </c:pt>
                <c:pt idx="9043">
                  <c:v>10.69</c:v>
                </c:pt>
                <c:pt idx="9044">
                  <c:v>10.7</c:v>
                </c:pt>
                <c:pt idx="9045">
                  <c:v>10.68</c:v>
                </c:pt>
                <c:pt idx="9046">
                  <c:v>10.66</c:v>
                </c:pt>
                <c:pt idx="9047">
                  <c:v>10.66</c:v>
                </c:pt>
                <c:pt idx="9048">
                  <c:v>10.68</c:v>
                </c:pt>
                <c:pt idx="9049">
                  <c:v>10.67</c:v>
                </c:pt>
                <c:pt idx="9050">
                  <c:v>10.68</c:v>
                </c:pt>
                <c:pt idx="9051">
                  <c:v>10.7</c:v>
                </c:pt>
                <c:pt idx="9052">
                  <c:v>10.68</c:v>
                </c:pt>
                <c:pt idx="9053">
                  <c:v>10.68</c:v>
                </c:pt>
                <c:pt idx="9054">
                  <c:v>10.65</c:v>
                </c:pt>
                <c:pt idx="9055">
                  <c:v>10.64</c:v>
                </c:pt>
                <c:pt idx="9056">
                  <c:v>10.71</c:v>
                </c:pt>
                <c:pt idx="9057">
                  <c:v>10.68</c:v>
                </c:pt>
                <c:pt idx="9058">
                  <c:v>10.64</c:v>
                </c:pt>
                <c:pt idx="9059">
                  <c:v>10.68</c:v>
                </c:pt>
                <c:pt idx="9060">
                  <c:v>10.74</c:v>
                </c:pt>
                <c:pt idx="9061">
                  <c:v>10.72</c:v>
                </c:pt>
                <c:pt idx="9062">
                  <c:v>10.68</c:v>
                </c:pt>
                <c:pt idx="9063">
                  <c:v>10.65</c:v>
                </c:pt>
                <c:pt idx="9064">
                  <c:v>10.62</c:v>
                </c:pt>
                <c:pt idx="9065">
                  <c:v>10.62</c:v>
                </c:pt>
                <c:pt idx="9066">
                  <c:v>10.6</c:v>
                </c:pt>
                <c:pt idx="9067">
                  <c:v>10.61</c:v>
                </c:pt>
                <c:pt idx="9068">
                  <c:v>10.61</c:v>
                </c:pt>
                <c:pt idx="9069">
                  <c:v>10.64</c:v>
                </c:pt>
                <c:pt idx="9070">
                  <c:v>10.62</c:v>
                </c:pt>
                <c:pt idx="9071">
                  <c:v>10.59</c:v>
                </c:pt>
                <c:pt idx="9072">
                  <c:v>10.58</c:v>
                </c:pt>
                <c:pt idx="9073">
                  <c:v>10.63</c:v>
                </c:pt>
                <c:pt idx="9074">
                  <c:v>10.64</c:v>
                </c:pt>
                <c:pt idx="9075">
                  <c:v>10.66</c:v>
                </c:pt>
                <c:pt idx="9076">
                  <c:v>10.72</c:v>
                </c:pt>
                <c:pt idx="9077">
                  <c:v>10.72</c:v>
                </c:pt>
                <c:pt idx="9078">
                  <c:v>10.72</c:v>
                </c:pt>
                <c:pt idx="9079">
                  <c:v>10.66</c:v>
                </c:pt>
                <c:pt idx="9080">
                  <c:v>10.62</c:v>
                </c:pt>
                <c:pt idx="9081">
                  <c:v>10.6</c:v>
                </c:pt>
                <c:pt idx="9082">
                  <c:v>10.67</c:v>
                </c:pt>
                <c:pt idx="9083">
                  <c:v>10.78</c:v>
                </c:pt>
                <c:pt idx="9084">
                  <c:v>10.8</c:v>
                </c:pt>
                <c:pt idx="9085">
                  <c:v>10.76</c:v>
                </c:pt>
                <c:pt idx="9086">
                  <c:v>10.73</c:v>
                </c:pt>
                <c:pt idx="9087">
                  <c:v>10.69</c:v>
                </c:pt>
                <c:pt idx="9088">
                  <c:v>10.69</c:v>
                </c:pt>
                <c:pt idx="9089">
                  <c:v>10.72</c:v>
                </c:pt>
                <c:pt idx="9090">
                  <c:v>10.79</c:v>
                </c:pt>
                <c:pt idx="9091">
                  <c:v>10.86</c:v>
                </c:pt>
                <c:pt idx="9092">
                  <c:v>10.94</c:v>
                </c:pt>
                <c:pt idx="9093">
                  <c:v>10.97</c:v>
                </c:pt>
                <c:pt idx="9094">
                  <c:v>11.02</c:v>
                </c:pt>
                <c:pt idx="9095">
                  <c:v>11</c:v>
                </c:pt>
                <c:pt idx="9096">
                  <c:v>10.99</c:v>
                </c:pt>
                <c:pt idx="9097">
                  <c:v>10.94</c:v>
                </c:pt>
                <c:pt idx="9098">
                  <c:v>10.91</c:v>
                </c:pt>
                <c:pt idx="9099">
                  <c:v>10.86</c:v>
                </c:pt>
                <c:pt idx="9100">
                  <c:v>10.82</c:v>
                </c:pt>
                <c:pt idx="9101">
                  <c:v>10.78</c:v>
                </c:pt>
                <c:pt idx="9102">
                  <c:v>10.76</c:v>
                </c:pt>
                <c:pt idx="9103">
                  <c:v>10.73</c:v>
                </c:pt>
                <c:pt idx="9104">
                  <c:v>10.7</c:v>
                </c:pt>
                <c:pt idx="9105">
                  <c:v>10.66</c:v>
                </c:pt>
                <c:pt idx="9106">
                  <c:v>10.65</c:v>
                </c:pt>
                <c:pt idx="9107">
                  <c:v>10.63</c:v>
                </c:pt>
                <c:pt idx="9108">
                  <c:v>10.64</c:v>
                </c:pt>
                <c:pt idx="9109">
                  <c:v>10.62</c:v>
                </c:pt>
                <c:pt idx="9110">
                  <c:v>10.6</c:v>
                </c:pt>
                <c:pt idx="9111">
                  <c:v>10.6</c:v>
                </c:pt>
                <c:pt idx="9112">
                  <c:v>10.54</c:v>
                </c:pt>
                <c:pt idx="9113">
                  <c:v>10.44</c:v>
                </c:pt>
                <c:pt idx="9114">
                  <c:v>10.36</c:v>
                </c:pt>
                <c:pt idx="9115">
                  <c:v>10.41</c:v>
                </c:pt>
                <c:pt idx="9116">
                  <c:v>10.4</c:v>
                </c:pt>
                <c:pt idx="9117">
                  <c:v>10.39</c:v>
                </c:pt>
                <c:pt idx="9118">
                  <c:v>10.4</c:v>
                </c:pt>
                <c:pt idx="9119">
                  <c:v>10.4</c:v>
                </c:pt>
                <c:pt idx="9120">
                  <c:v>10.42</c:v>
                </c:pt>
                <c:pt idx="9121">
                  <c:v>10.42</c:v>
                </c:pt>
                <c:pt idx="9122">
                  <c:v>10.42</c:v>
                </c:pt>
                <c:pt idx="9123">
                  <c:v>10.39</c:v>
                </c:pt>
                <c:pt idx="9124">
                  <c:v>10.39</c:v>
                </c:pt>
                <c:pt idx="9125">
                  <c:v>10.39</c:v>
                </c:pt>
                <c:pt idx="9126">
                  <c:v>10.36</c:v>
                </c:pt>
                <c:pt idx="9127">
                  <c:v>10.33</c:v>
                </c:pt>
                <c:pt idx="9128">
                  <c:v>10.32</c:v>
                </c:pt>
                <c:pt idx="9129">
                  <c:v>10.29</c:v>
                </c:pt>
                <c:pt idx="9130">
                  <c:v>10.26</c:v>
                </c:pt>
                <c:pt idx="9131">
                  <c:v>10.28</c:v>
                </c:pt>
                <c:pt idx="9132">
                  <c:v>10.3</c:v>
                </c:pt>
                <c:pt idx="9133">
                  <c:v>10.29</c:v>
                </c:pt>
                <c:pt idx="9134">
                  <c:v>10.28</c:v>
                </c:pt>
                <c:pt idx="9135">
                  <c:v>10.23</c:v>
                </c:pt>
                <c:pt idx="9136">
                  <c:v>10.210000000000001</c:v>
                </c:pt>
                <c:pt idx="9137">
                  <c:v>10.220000000000001</c:v>
                </c:pt>
                <c:pt idx="9138">
                  <c:v>10.220000000000001</c:v>
                </c:pt>
                <c:pt idx="9139">
                  <c:v>10.18</c:v>
                </c:pt>
                <c:pt idx="9140">
                  <c:v>10.18</c:v>
                </c:pt>
                <c:pt idx="9141">
                  <c:v>10.16</c:v>
                </c:pt>
                <c:pt idx="9142">
                  <c:v>10.14</c:v>
                </c:pt>
                <c:pt idx="9143">
                  <c:v>10.14</c:v>
                </c:pt>
                <c:pt idx="9144">
                  <c:v>10.16</c:v>
                </c:pt>
                <c:pt idx="9145">
                  <c:v>10.16</c:v>
                </c:pt>
                <c:pt idx="9146">
                  <c:v>10.18</c:v>
                </c:pt>
                <c:pt idx="9147">
                  <c:v>10.18</c:v>
                </c:pt>
                <c:pt idx="9148">
                  <c:v>10.18</c:v>
                </c:pt>
                <c:pt idx="9149">
                  <c:v>10.18</c:v>
                </c:pt>
                <c:pt idx="9150">
                  <c:v>10.210000000000001</c:v>
                </c:pt>
                <c:pt idx="9151">
                  <c:v>10.18</c:v>
                </c:pt>
                <c:pt idx="9152">
                  <c:v>10.16</c:v>
                </c:pt>
                <c:pt idx="9153">
                  <c:v>10.18</c:v>
                </c:pt>
                <c:pt idx="9154">
                  <c:v>10.17</c:v>
                </c:pt>
                <c:pt idx="9155">
                  <c:v>10.17</c:v>
                </c:pt>
                <c:pt idx="9156">
                  <c:v>10.199999999999999</c:v>
                </c:pt>
                <c:pt idx="9157">
                  <c:v>10.29</c:v>
                </c:pt>
                <c:pt idx="9158">
                  <c:v>10.39</c:v>
                </c:pt>
                <c:pt idx="9159">
                  <c:v>10.5</c:v>
                </c:pt>
                <c:pt idx="9160">
                  <c:v>10.5</c:v>
                </c:pt>
                <c:pt idx="9161">
                  <c:v>10.47</c:v>
                </c:pt>
                <c:pt idx="9162">
                  <c:v>10.47</c:v>
                </c:pt>
                <c:pt idx="9163">
                  <c:v>10.46</c:v>
                </c:pt>
                <c:pt idx="9164">
                  <c:v>10.44</c:v>
                </c:pt>
                <c:pt idx="9165">
                  <c:v>10.47</c:v>
                </c:pt>
                <c:pt idx="9166">
                  <c:v>10.46</c:v>
                </c:pt>
                <c:pt idx="9167">
                  <c:v>10.52</c:v>
                </c:pt>
                <c:pt idx="9168">
                  <c:v>10.49</c:v>
                </c:pt>
                <c:pt idx="9169">
                  <c:v>10.47</c:v>
                </c:pt>
                <c:pt idx="9170">
                  <c:v>10.44</c:v>
                </c:pt>
                <c:pt idx="9171">
                  <c:v>10.45</c:v>
                </c:pt>
                <c:pt idx="9172">
                  <c:v>10.45</c:v>
                </c:pt>
                <c:pt idx="9173">
                  <c:v>10.46</c:v>
                </c:pt>
                <c:pt idx="9174">
                  <c:v>10.44</c:v>
                </c:pt>
                <c:pt idx="9175">
                  <c:v>10.41</c:v>
                </c:pt>
                <c:pt idx="9176">
                  <c:v>10.36</c:v>
                </c:pt>
                <c:pt idx="9177">
                  <c:v>10.36</c:v>
                </c:pt>
                <c:pt idx="9178">
                  <c:v>10.32</c:v>
                </c:pt>
                <c:pt idx="9179">
                  <c:v>10.3</c:v>
                </c:pt>
                <c:pt idx="9180">
                  <c:v>10.29</c:v>
                </c:pt>
                <c:pt idx="9181">
                  <c:v>10.25</c:v>
                </c:pt>
                <c:pt idx="9182">
                  <c:v>10.24</c:v>
                </c:pt>
                <c:pt idx="9183">
                  <c:v>10.26</c:v>
                </c:pt>
                <c:pt idx="9184">
                  <c:v>10.25</c:v>
                </c:pt>
                <c:pt idx="9185">
                  <c:v>10.27</c:v>
                </c:pt>
                <c:pt idx="9186">
                  <c:v>10.34</c:v>
                </c:pt>
                <c:pt idx="9187">
                  <c:v>10.28</c:v>
                </c:pt>
                <c:pt idx="9188">
                  <c:v>10.28</c:v>
                </c:pt>
                <c:pt idx="9189">
                  <c:v>10.43</c:v>
                </c:pt>
                <c:pt idx="9190">
                  <c:v>10.46</c:v>
                </c:pt>
                <c:pt idx="9191">
                  <c:v>10.43</c:v>
                </c:pt>
                <c:pt idx="9192">
                  <c:v>10.42</c:v>
                </c:pt>
                <c:pt idx="9193">
                  <c:v>10.58</c:v>
                </c:pt>
                <c:pt idx="9194">
                  <c:v>10.69</c:v>
                </c:pt>
                <c:pt idx="9195">
                  <c:v>10.77</c:v>
                </c:pt>
                <c:pt idx="9196">
                  <c:v>10.74</c:v>
                </c:pt>
                <c:pt idx="9197">
                  <c:v>10.7</c:v>
                </c:pt>
                <c:pt idx="9198">
                  <c:v>10.6</c:v>
                </c:pt>
                <c:pt idx="9199">
                  <c:v>10.54</c:v>
                </c:pt>
                <c:pt idx="9200">
                  <c:v>10.52</c:v>
                </c:pt>
                <c:pt idx="9201">
                  <c:v>10.53</c:v>
                </c:pt>
                <c:pt idx="9202">
                  <c:v>10.55</c:v>
                </c:pt>
                <c:pt idx="9203">
                  <c:v>10.6</c:v>
                </c:pt>
                <c:pt idx="9204">
                  <c:v>10.59</c:v>
                </c:pt>
                <c:pt idx="9205">
                  <c:v>10.6</c:v>
                </c:pt>
                <c:pt idx="9206">
                  <c:v>10.65</c:v>
                </c:pt>
                <c:pt idx="9207">
                  <c:v>10.68</c:v>
                </c:pt>
                <c:pt idx="9208">
                  <c:v>10.66</c:v>
                </c:pt>
                <c:pt idx="9209">
                  <c:v>10.7</c:v>
                </c:pt>
                <c:pt idx="9210">
                  <c:v>10.69</c:v>
                </c:pt>
                <c:pt idx="9211">
                  <c:v>10.68</c:v>
                </c:pt>
                <c:pt idx="9212">
                  <c:v>10.68</c:v>
                </c:pt>
                <c:pt idx="9213">
                  <c:v>10.69</c:v>
                </c:pt>
                <c:pt idx="9214">
                  <c:v>10.69</c:v>
                </c:pt>
                <c:pt idx="9215">
                  <c:v>10.7</c:v>
                </c:pt>
                <c:pt idx="9216">
                  <c:v>10.7</c:v>
                </c:pt>
                <c:pt idx="9217">
                  <c:v>10.68</c:v>
                </c:pt>
                <c:pt idx="9218">
                  <c:v>10.65</c:v>
                </c:pt>
                <c:pt idx="9219">
                  <c:v>10.58</c:v>
                </c:pt>
                <c:pt idx="9220">
                  <c:v>10.59</c:v>
                </c:pt>
                <c:pt idx="9221">
                  <c:v>10.61</c:v>
                </c:pt>
                <c:pt idx="9222">
                  <c:v>10.61</c:v>
                </c:pt>
                <c:pt idx="9223">
                  <c:v>10.6</c:v>
                </c:pt>
                <c:pt idx="9224">
                  <c:v>10.56</c:v>
                </c:pt>
                <c:pt idx="9225">
                  <c:v>10.53</c:v>
                </c:pt>
                <c:pt idx="9226">
                  <c:v>10.49</c:v>
                </c:pt>
                <c:pt idx="9227">
                  <c:v>10.48</c:v>
                </c:pt>
                <c:pt idx="9228">
                  <c:v>10.48</c:v>
                </c:pt>
                <c:pt idx="9229">
                  <c:v>10.46</c:v>
                </c:pt>
                <c:pt idx="9230">
                  <c:v>10.46</c:v>
                </c:pt>
                <c:pt idx="9231">
                  <c:v>10.46</c:v>
                </c:pt>
                <c:pt idx="9232">
                  <c:v>10.45</c:v>
                </c:pt>
                <c:pt idx="9233">
                  <c:v>10.42</c:v>
                </c:pt>
                <c:pt idx="9234">
                  <c:v>10.42</c:v>
                </c:pt>
                <c:pt idx="9235">
                  <c:v>10.39</c:v>
                </c:pt>
                <c:pt idx="9236">
                  <c:v>10.36</c:v>
                </c:pt>
                <c:pt idx="9237">
                  <c:v>10.36</c:v>
                </c:pt>
                <c:pt idx="9238">
                  <c:v>10.34</c:v>
                </c:pt>
                <c:pt idx="9239">
                  <c:v>10.35</c:v>
                </c:pt>
                <c:pt idx="9240">
                  <c:v>10.3</c:v>
                </c:pt>
                <c:pt idx="9241">
                  <c:v>10.28</c:v>
                </c:pt>
                <c:pt idx="9242">
                  <c:v>10.33</c:v>
                </c:pt>
                <c:pt idx="9243">
                  <c:v>10.34</c:v>
                </c:pt>
                <c:pt idx="9244">
                  <c:v>10.34</c:v>
                </c:pt>
                <c:pt idx="9245">
                  <c:v>10.45</c:v>
                </c:pt>
                <c:pt idx="9246">
                  <c:v>10.69</c:v>
                </c:pt>
                <c:pt idx="9247">
                  <c:v>10.8</c:v>
                </c:pt>
                <c:pt idx="9248">
                  <c:v>10.8</c:v>
                </c:pt>
                <c:pt idx="9249">
                  <c:v>10.78</c:v>
                </c:pt>
                <c:pt idx="9250">
                  <c:v>10.78</c:v>
                </c:pt>
                <c:pt idx="9251">
                  <c:v>10.79</c:v>
                </c:pt>
                <c:pt idx="9252">
                  <c:v>10.77</c:v>
                </c:pt>
                <c:pt idx="9253">
                  <c:v>10.7</c:v>
                </c:pt>
                <c:pt idx="9254">
                  <c:v>10.46</c:v>
                </c:pt>
                <c:pt idx="9255">
                  <c:v>10.48</c:v>
                </c:pt>
                <c:pt idx="9256">
                  <c:v>10.54</c:v>
                </c:pt>
                <c:pt idx="9257">
                  <c:v>10.62</c:v>
                </c:pt>
                <c:pt idx="9258">
                  <c:v>10.62</c:v>
                </c:pt>
                <c:pt idx="9259">
                  <c:v>10.6</c:v>
                </c:pt>
                <c:pt idx="9260">
                  <c:v>10.61</c:v>
                </c:pt>
                <c:pt idx="9261">
                  <c:v>10.62</c:v>
                </c:pt>
                <c:pt idx="9262">
                  <c:v>10.58</c:v>
                </c:pt>
                <c:pt idx="9263">
                  <c:v>10.6</c:v>
                </c:pt>
                <c:pt idx="9264">
                  <c:v>10.66</c:v>
                </c:pt>
                <c:pt idx="9265">
                  <c:v>10.66</c:v>
                </c:pt>
                <c:pt idx="9266">
                  <c:v>10.74</c:v>
                </c:pt>
                <c:pt idx="9267">
                  <c:v>10.71</c:v>
                </c:pt>
                <c:pt idx="9268">
                  <c:v>10.66</c:v>
                </c:pt>
                <c:pt idx="9269">
                  <c:v>10.64</c:v>
                </c:pt>
                <c:pt idx="9270">
                  <c:v>10.6</c:v>
                </c:pt>
                <c:pt idx="9271">
                  <c:v>10.62</c:v>
                </c:pt>
                <c:pt idx="9272">
                  <c:v>10.68</c:v>
                </c:pt>
                <c:pt idx="9273">
                  <c:v>10.71</c:v>
                </c:pt>
                <c:pt idx="9274">
                  <c:v>10.86</c:v>
                </c:pt>
                <c:pt idx="9275">
                  <c:v>11.03</c:v>
                </c:pt>
                <c:pt idx="9276">
                  <c:v>11.02</c:v>
                </c:pt>
                <c:pt idx="9277">
                  <c:v>11</c:v>
                </c:pt>
                <c:pt idx="9278">
                  <c:v>10.98</c:v>
                </c:pt>
                <c:pt idx="9279">
                  <c:v>10.92</c:v>
                </c:pt>
                <c:pt idx="9280">
                  <c:v>10.9</c:v>
                </c:pt>
                <c:pt idx="9281">
                  <c:v>10.9</c:v>
                </c:pt>
                <c:pt idx="9282">
                  <c:v>10.89</c:v>
                </c:pt>
                <c:pt idx="9283">
                  <c:v>10.84</c:v>
                </c:pt>
                <c:pt idx="9284">
                  <c:v>10.81</c:v>
                </c:pt>
                <c:pt idx="9285">
                  <c:v>10.77</c:v>
                </c:pt>
                <c:pt idx="9286">
                  <c:v>10.69</c:v>
                </c:pt>
                <c:pt idx="9287">
                  <c:v>10.66</c:v>
                </c:pt>
                <c:pt idx="9288">
                  <c:v>10.64</c:v>
                </c:pt>
                <c:pt idx="9289">
                  <c:v>10.64</c:v>
                </c:pt>
                <c:pt idx="9290">
                  <c:v>10.62</c:v>
                </c:pt>
                <c:pt idx="9291">
                  <c:v>10.78</c:v>
                </c:pt>
                <c:pt idx="9292">
                  <c:v>10.8</c:v>
                </c:pt>
                <c:pt idx="9293">
                  <c:v>10.79</c:v>
                </c:pt>
                <c:pt idx="9294">
                  <c:v>10.76</c:v>
                </c:pt>
                <c:pt idx="9295">
                  <c:v>10.78</c:v>
                </c:pt>
                <c:pt idx="9296">
                  <c:v>10.79</c:v>
                </c:pt>
                <c:pt idx="9297">
                  <c:v>10.82</c:v>
                </c:pt>
                <c:pt idx="9298">
                  <c:v>10.78</c:v>
                </c:pt>
                <c:pt idx="9299">
                  <c:v>10.78</c:v>
                </c:pt>
                <c:pt idx="9300">
                  <c:v>10.76</c:v>
                </c:pt>
                <c:pt idx="9301">
                  <c:v>10.72</c:v>
                </c:pt>
                <c:pt idx="9302">
                  <c:v>10.72</c:v>
                </c:pt>
                <c:pt idx="9303">
                  <c:v>10.69</c:v>
                </c:pt>
                <c:pt idx="9304">
                  <c:v>10.66</c:v>
                </c:pt>
                <c:pt idx="9305">
                  <c:v>10.64</c:v>
                </c:pt>
                <c:pt idx="9306">
                  <c:v>10.61</c:v>
                </c:pt>
                <c:pt idx="9307">
                  <c:v>10.65</c:v>
                </c:pt>
                <c:pt idx="9308">
                  <c:v>10.75</c:v>
                </c:pt>
                <c:pt idx="9309">
                  <c:v>10.77</c:v>
                </c:pt>
                <c:pt idx="9310">
                  <c:v>10.78</c:v>
                </c:pt>
                <c:pt idx="9311">
                  <c:v>10.85</c:v>
                </c:pt>
                <c:pt idx="9312">
                  <c:v>10.92</c:v>
                </c:pt>
                <c:pt idx="9313">
                  <c:v>10.96</c:v>
                </c:pt>
                <c:pt idx="9314">
                  <c:v>10.95</c:v>
                </c:pt>
                <c:pt idx="9315">
                  <c:v>10.93</c:v>
                </c:pt>
                <c:pt idx="9316">
                  <c:v>10.9</c:v>
                </c:pt>
                <c:pt idx="9317">
                  <c:v>10.88</c:v>
                </c:pt>
                <c:pt idx="9318">
                  <c:v>10.84</c:v>
                </c:pt>
                <c:pt idx="9319">
                  <c:v>10.82</c:v>
                </c:pt>
                <c:pt idx="9320">
                  <c:v>10.83</c:v>
                </c:pt>
                <c:pt idx="9321">
                  <c:v>10.82</c:v>
                </c:pt>
                <c:pt idx="9322">
                  <c:v>10.82</c:v>
                </c:pt>
                <c:pt idx="9323">
                  <c:v>10.8</c:v>
                </c:pt>
                <c:pt idx="9324">
                  <c:v>10.86</c:v>
                </c:pt>
                <c:pt idx="9325">
                  <c:v>10.87</c:v>
                </c:pt>
                <c:pt idx="9326">
                  <c:v>10.93</c:v>
                </c:pt>
                <c:pt idx="9327">
                  <c:v>10.95</c:v>
                </c:pt>
                <c:pt idx="9328">
                  <c:v>10.94</c:v>
                </c:pt>
                <c:pt idx="9329">
                  <c:v>10.94</c:v>
                </c:pt>
                <c:pt idx="9330">
                  <c:v>10.94</c:v>
                </c:pt>
                <c:pt idx="9331">
                  <c:v>10.93</c:v>
                </c:pt>
                <c:pt idx="9332">
                  <c:v>10.94</c:v>
                </c:pt>
                <c:pt idx="9333">
                  <c:v>10.99</c:v>
                </c:pt>
                <c:pt idx="9334">
                  <c:v>10.92</c:v>
                </c:pt>
                <c:pt idx="9335">
                  <c:v>10.89</c:v>
                </c:pt>
                <c:pt idx="9336">
                  <c:v>10.84</c:v>
                </c:pt>
                <c:pt idx="9337">
                  <c:v>10.84</c:v>
                </c:pt>
                <c:pt idx="9338">
                  <c:v>10.82</c:v>
                </c:pt>
                <c:pt idx="9339">
                  <c:v>10.76</c:v>
                </c:pt>
                <c:pt idx="9340">
                  <c:v>10.82</c:v>
                </c:pt>
                <c:pt idx="9341">
                  <c:v>10.82</c:v>
                </c:pt>
                <c:pt idx="9342">
                  <c:v>10.81</c:v>
                </c:pt>
                <c:pt idx="9343">
                  <c:v>10.8</c:v>
                </c:pt>
                <c:pt idx="9344">
                  <c:v>10.78</c:v>
                </c:pt>
                <c:pt idx="9345">
                  <c:v>10.79</c:v>
                </c:pt>
                <c:pt idx="9346">
                  <c:v>10.78</c:v>
                </c:pt>
                <c:pt idx="9347">
                  <c:v>10.75</c:v>
                </c:pt>
                <c:pt idx="9348">
                  <c:v>10.75</c:v>
                </c:pt>
                <c:pt idx="9349">
                  <c:v>10.7</c:v>
                </c:pt>
                <c:pt idx="9350">
                  <c:v>10.74</c:v>
                </c:pt>
                <c:pt idx="9351">
                  <c:v>10.73</c:v>
                </c:pt>
                <c:pt idx="9352">
                  <c:v>10.74</c:v>
                </c:pt>
                <c:pt idx="9353">
                  <c:v>10.72</c:v>
                </c:pt>
                <c:pt idx="9354">
                  <c:v>10.72</c:v>
                </c:pt>
                <c:pt idx="9355">
                  <c:v>10.7</c:v>
                </c:pt>
                <c:pt idx="9356">
                  <c:v>10.71</c:v>
                </c:pt>
                <c:pt idx="9357">
                  <c:v>10.68</c:v>
                </c:pt>
                <c:pt idx="9358">
                  <c:v>10.66</c:v>
                </c:pt>
                <c:pt idx="9359">
                  <c:v>10.68</c:v>
                </c:pt>
                <c:pt idx="9360">
                  <c:v>10.68</c:v>
                </c:pt>
                <c:pt idx="9361">
                  <c:v>10.67</c:v>
                </c:pt>
                <c:pt idx="9362">
                  <c:v>10.6</c:v>
                </c:pt>
                <c:pt idx="9363">
                  <c:v>10.59</c:v>
                </c:pt>
                <c:pt idx="9364">
                  <c:v>10.59</c:v>
                </c:pt>
                <c:pt idx="9365">
                  <c:v>10.6</c:v>
                </c:pt>
                <c:pt idx="9366">
                  <c:v>10.66</c:v>
                </c:pt>
                <c:pt idx="9367">
                  <c:v>10.71</c:v>
                </c:pt>
                <c:pt idx="9368">
                  <c:v>10.75</c:v>
                </c:pt>
                <c:pt idx="9369">
                  <c:v>10.76</c:v>
                </c:pt>
                <c:pt idx="9370">
                  <c:v>10.76</c:v>
                </c:pt>
                <c:pt idx="9371">
                  <c:v>10.76</c:v>
                </c:pt>
                <c:pt idx="9372">
                  <c:v>10.77</c:v>
                </c:pt>
                <c:pt idx="9373">
                  <c:v>10.77</c:v>
                </c:pt>
                <c:pt idx="9374">
                  <c:v>10.82</c:v>
                </c:pt>
                <c:pt idx="9375">
                  <c:v>10.86</c:v>
                </c:pt>
                <c:pt idx="9376">
                  <c:v>10.84</c:v>
                </c:pt>
                <c:pt idx="9377">
                  <c:v>10.79</c:v>
                </c:pt>
                <c:pt idx="9378">
                  <c:v>10.78</c:v>
                </c:pt>
                <c:pt idx="9379">
                  <c:v>10.81</c:v>
                </c:pt>
                <c:pt idx="9380">
                  <c:v>10.8</c:v>
                </c:pt>
                <c:pt idx="9381">
                  <c:v>10.77</c:v>
                </c:pt>
                <c:pt idx="9382">
                  <c:v>10.74</c:v>
                </c:pt>
                <c:pt idx="9383">
                  <c:v>10.74</c:v>
                </c:pt>
                <c:pt idx="9384">
                  <c:v>10.7</c:v>
                </c:pt>
                <c:pt idx="9385">
                  <c:v>10.7</c:v>
                </c:pt>
                <c:pt idx="9386">
                  <c:v>10.7</c:v>
                </c:pt>
                <c:pt idx="9387">
                  <c:v>10.68</c:v>
                </c:pt>
                <c:pt idx="9388">
                  <c:v>10.64</c:v>
                </c:pt>
                <c:pt idx="9389">
                  <c:v>10.67</c:v>
                </c:pt>
                <c:pt idx="9390">
                  <c:v>10.66</c:v>
                </c:pt>
                <c:pt idx="9391">
                  <c:v>10.67</c:v>
                </c:pt>
                <c:pt idx="9392">
                  <c:v>10.68</c:v>
                </c:pt>
                <c:pt idx="9393">
                  <c:v>10.66</c:v>
                </c:pt>
                <c:pt idx="9394">
                  <c:v>10.66</c:v>
                </c:pt>
                <c:pt idx="9395">
                  <c:v>10.62</c:v>
                </c:pt>
                <c:pt idx="9396">
                  <c:v>10.61</c:v>
                </c:pt>
                <c:pt idx="9397">
                  <c:v>10.58</c:v>
                </c:pt>
                <c:pt idx="9398">
                  <c:v>10.56</c:v>
                </c:pt>
                <c:pt idx="9399">
                  <c:v>10.58</c:v>
                </c:pt>
                <c:pt idx="9400">
                  <c:v>10.55</c:v>
                </c:pt>
                <c:pt idx="9401">
                  <c:v>10.5</c:v>
                </c:pt>
                <c:pt idx="9402">
                  <c:v>10.5</c:v>
                </c:pt>
                <c:pt idx="9403">
                  <c:v>10.54</c:v>
                </c:pt>
                <c:pt idx="9404">
                  <c:v>10.53</c:v>
                </c:pt>
                <c:pt idx="9405">
                  <c:v>10.55</c:v>
                </c:pt>
                <c:pt idx="9406">
                  <c:v>10.62</c:v>
                </c:pt>
                <c:pt idx="9407">
                  <c:v>10.64</c:v>
                </c:pt>
                <c:pt idx="9408">
                  <c:v>10.62</c:v>
                </c:pt>
                <c:pt idx="9409">
                  <c:v>10.6</c:v>
                </c:pt>
                <c:pt idx="9410">
                  <c:v>10.63</c:v>
                </c:pt>
                <c:pt idx="9411">
                  <c:v>10.64</c:v>
                </c:pt>
                <c:pt idx="9412">
                  <c:v>10.6</c:v>
                </c:pt>
                <c:pt idx="9413">
                  <c:v>10.53</c:v>
                </c:pt>
                <c:pt idx="9414">
                  <c:v>10.56</c:v>
                </c:pt>
                <c:pt idx="9415">
                  <c:v>10.58</c:v>
                </c:pt>
                <c:pt idx="9416">
                  <c:v>10.63</c:v>
                </c:pt>
                <c:pt idx="9417">
                  <c:v>10.66</c:v>
                </c:pt>
                <c:pt idx="9418">
                  <c:v>10.7</c:v>
                </c:pt>
                <c:pt idx="9419">
                  <c:v>10.68</c:v>
                </c:pt>
                <c:pt idx="9420">
                  <c:v>10.64</c:v>
                </c:pt>
                <c:pt idx="9421">
                  <c:v>10.6</c:v>
                </c:pt>
                <c:pt idx="9422">
                  <c:v>10.52</c:v>
                </c:pt>
                <c:pt idx="9423">
                  <c:v>10.4</c:v>
                </c:pt>
                <c:pt idx="9424">
                  <c:v>10.36</c:v>
                </c:pt>
                <c:pt idx="9425">
                  <c:v>10.33</c:v>
                </c:pt>
                <c:pt idx="9426">
                  <c:v>10.3</c:v>
                </c:pt>
                <c:pt idx="9427">
                  <c:v>10.3</c:v>
                </c:pt>
                <c:pt idx="9428">
                  <c:v>10.29</c:v>
                </c:pt>
                <c:pt idx="9429">
                  <c:v>10.34</c:v>
                </c:pt>
                <c:pt idx="9430">
                  <c:v>10.44</c:v>
                </c:pt>
                <c:pt idx="9431">
                  <c:v>10.51</c:v>
                </c:pt>
                <c:pt idx="9432">
                  <c:v>10.54</c:v>
                </c:pt>
                <c:pt idx="9433">
                  <c:v>10.54</c:v>
                </c:pt>
                <c:pt idx="9434">
                  <c:v>10.58</c:v>
                </c:pt>
                <c:pt idx="9435">
                  <c:v>10.6</c:v>
                </c:pt>
                <c:pt idx="9436">
                  <c:v>10.66</c:v>
                </c:pt>
                <c:pt idx="9437">
                  <c:v>10.68</c:v>
                </c:pt>
                <c:pt idx="9438">
                  <c:v>10.68</c:v>
                </c:pt>
                <c:pt idx="9439">
                  <c:v>10.66</c:v>
                </c:pt>
                <c:pt idx="9440">
                  <c:v>10.63</c:v>
                </c:pt>
                <c:pt idx="9441">
                  <c:v>10.58</c:v>
                </c:pt>
                <c:pt idx="9442">
                  <c:v>10.58</c:v>
                </c:pt>
                <c:pt idx="9443">
                  <c:v>10.54</c:v>
                </c:pt>
                <c:pt idx="9444">
                  <c:v>10.5</c:v>
                </c:pt>
                <c:pt idx="9445">
                  <c:v>10.52</c:v>
                </c:pt>
                <c:pt idx="9446">
                  <c:v>10.55</c:v>
                </c:pt>
                <c:pt idx="9447">
                  <c:v>10.56</c:v>
                </c:pt>
                <c:pt idx="9448">
                  <c:v>10.59</c:v>
                </c:pt>
                <c:pt idx="9449">
                  <c:v>10.6</c:v>
                </c:pt>
                <c:pt idx="9450">
                  <c:v>10.62</c:v>
                </c:pt>
                <c:pt idx="9451">
                  <c:v>10.62</c:v>
                </c:pt>
                <c:pt idx="9452">
                  <c:v>10.63</c:v>
                </c:pt>
                <c:pt idx="9453">
                  <c:v>10.62</c:v>
                </c:pt>
                <c:pt idx="9454">
                  <c:v>10.63</c:v>
                </c:pt>
                <c:pt idx="9455">
                  <c:v>10.63</c:v>
                </c:pt>
                <c:pt idx="9456">
                  <c:v>10.6</c:v>
                </c:pt>
                <c:pt idx="9457">
                  <c:v>10.59</c:v>
                </c:pt>
                <c:pt idx="9458">
                  <c:v>10.58</c:v>
                </c:pt>
                <c:pt idx="9459">
                  <c:v>10.57</c:v>
                </c:pt>
                <c:pt idx="9460">
                  <c:v>10.6</c:v>
                </c:pt>
                <c:pt idx="9461">
                  <c:v>10.59</c:v>
                </c:pt>
                <c:pt idx="9462">
                  <c:v>10.58</c:v>
                </c:pt>
                <c:pt idx="9463">
                  <c:v>10.59</c:v>
                </c:pt>
                <c:pt idx="9464">
                  <c:v>10.6</c:v>
                </c:pt>
                <c:pt idx="9465">
                  <c:v>10.64</c:v>
                </c:pt>
                <c:pt idx="9466">
                  <c:v>10.62</c:v>
                </c:pt>
                <c:pt idx="9467">
                  <c:v>10.61</c:v>
                </c:pt>
                <c:pt idx="9468">
                  <c:v>10.59</c:v>
                </c:pt>
                <c:pt idx="9469">
                  <c:v>10.59</c:v>
                </c:pt>
                <c:pt idx="9470">
                  <c:v>10.59</c:v>
                </c:pt>
                <c:pt idx="9471">
                  <c:v>10.62</c:v>
                </c:pt>
                <c:pt idx="9472">
                  <c:v>10.62</c:v>
                </c:pt>
                <c:pt idx="9473">
                  <c:v>10.62</c:v>
                </c:pt>
                <c:pt idx="9474">
                  <c:v>10.68</c:v>
                </c:pt>
                <c:pt idx="9475">
                  <c:v>10.67</c:v>
                </c:pt>
                <c:pt idx="9476">
                  <c:v>10.74</c:v>
                </c:pt>
                <c:pt idx="9477">
                  <c:v>10.85</c:v>
                </c:pt>
                <c:pt idx="9478">
                  <c:v>11</c:v>
                </c:pt>
                <c:pt idx="9479">
                  <c:v>11.08</c:v>
                </c:pt>
                <c:pt idx="9480">
                  <c:v>11.22</c:v>
                </c:pt>
                <c:pt idx="9481">
                  <c:v>11.23</c:v>
                </c:pt>
                <c:pt idx="9482">
                  <c:v>11.15</c:v>
                </c:pt>
                <c:pt idx="9483">
                  <c:v>11.05</c:v>
                </c:pt>
                <c:pt idx="9484">
                  <c:v>11.06</c:v>
                </c:pt>
                <c:pt idx="9485">
                  <c:v>11.04</c:v>
                </c:pt>
                <c:pt idx="9486">
                  <c:v>11.04</c:v>
                </c:pt>
                <c:pt idx="9487">
                  <c:v>11.06</c:v>
                </c:pt>
                <c:pt idx="9488">
                  <c:v>11.06</c:v>
                </c:pt>
                <c:pt idx="9489">
                  <c:v>11.15</c:v>
                </c:pt>
                <c:pt idx="9490">
                  <c:v>11.17</c:v>
                </c:pt>
                <c:pt idx="9491">
                  <c:v>11.17</c:v>
                </c:pt>
                <c:pt idx="9492">
                  <c:v>11.14</c:v>
                </c:pt>
                <c:pt idx="9493">
                  <c:v>11.19</c:v>
                </c:pt>
                <c:pt idx="9494">
                  <c:v>11.19</c:v>
                </c:pt>
                <c:pt idx="9495">
                  <c:v>11.16</c:v>
                </c:pt>
                <c:pt idx="9496">
                  <c:v>11.21</c:v>
                </c:pt>
                <c:pt idx="9497">
                  <c:v>11.17</c:v>
                </c:pt>
                <c:pt idx="9498">
                  <c:v>11.16</c:v>
                </c:pt>
                <c:pt idx="9499">
                  <c:v>11.18</c:v>
                </c:pt>
                <c:pt idx="9500">
                  <c:v>11.17</c:v>
                </c:pt>
                <c:pt idx="9501">
                  <c:v>11.14</c:v>
                </c:pt>
                <c:pt idx="9502">
                  <c:v>11.19</c:v>
                </c:pt>
                <c:pt idx="9503">
                  <c:v>11.26</c:v>
                </c:pt>
                <c:pt idx="9504">
                  <c:v>11.26</c:v>
                </c:pt>
                <c:pt idx="9505">
                  <c:v>11.28</c:v>
                </c:pt>
                <c:pt idx="9506">
                  <c:v>11.38</c:v>
                </c:pt>
                <c:pt idx="9507">
                  <c:v>11.42</c:v>
                </c:pt>
                <c:pt idx="9508">
                  <c:v>11.4</c:v>
                </c:pt>
                <c:pt idx="9509">
                  <c:v>11.42</c:v>
                </c:pt>
                <c:pt idx="9510">
                  <c:v>11.44</c:v>
                </c:pt>
                <c:pt idx="9511">
                  <c:v>11.39</c:v>
                </c:pt>
                <c:pt idx="9512">
                  <c:v>11.36</c:v>
                </c:pt>
                <c:pt idx="9513">
                  <c:v>11.32</c:v>
                </c:pt>
                <c:pt idx="9514">
                  <c:v>11.3</c:v>
                </c:pt>
                <c:pt idx="9515">
                  <c:v>11.31</c:v>
                </c:pt>
                <c:pt idx="9516">
                  <c:v>11.3</c:v>
                </c:pt>
                <c:pt idx="9517">
                  <c:v>11.28</c:v>
                </c:pt>
                <c:pt idx="9518">
                  <c:v>11.28</c:v>
                </c:pt>
                <c:pt idx="9519">
                  <c:v>11.28</c:v>
                </c:pt>
                <c:pt idx="9520">
                  <c:v>11.28</c:v>
                </c:pt>
                <c:pt idx="9521">
                  <c:v>11.23</c:v>
                </c:pt>
                <c:pt idx="9522">
                  <c:v>11.23</c:v>
                </c:pt>
                <c:pt idx="9523">
                  <c:v>11.21</c:v>
                </c:pt>
                <c:pt idx="9524">
                  <c:v>11.28</c:v>
                </c:pt>
                <c:pt idx="9525">
                  <c:v>11.32</c:v>
                </c:pt>
                <c:pt idx="9526">
                  <c:v>11.31</c:v>
                </c:pt>
                <c:pt idx="9527">
                  <c:v>11.28</c:v>
                </c:pt>
                <c:pt idx="9528">
                  <c:v>11.25</c:v>
                </c:pt>
                <c:pt idx="9529">
                  <c:v>11.28</c:v>
                </c:pt>
                <c:pt idx="9530">
                  <c:v>11.3</c:v>
                </c:pt>
                <c:pt idx="9531">
                  <c:v>11.29</c:v>
                </c:pt>
                <c:pt idx="9532">
                  <c:v>11.27</c:v>
                </c:pt>
                <c:pt idx="9533">
                  <c:v>11.24</c:v>
                </c:pt>
                <c:pt idx="9534">
                  <c:v>11.23</c:v>
                </c:pt>
                <c:pt idx="9535">
                  <c:v>11.2</c:v>
                </c:pt>
                <c:pt idx="9536">
                  <c:v>11.18</c:v>
                </c:pt>
                <c:pt idx="9537">
                  <c:v>11.2</c:v>
                </c:pt>
                <c:pt idx="9538">
                  <c:v>11.16</c:v>
                </c:pt>
                <c:pt idx="9539">
                  <c:v>11.12</c:v>
                </c:pt>
                <c:pt idx="9540">
                  <c:v>11.06</c:v>
                </c:pt>
                <c:pt idx="9541">
                  <c:v>11.1</c:v>
                </c:pt>
                <c:pt idx="9542">
                  <c:v>11.1</c:v>
                </c:pt>
                <c:pt idx="9543">
                  <c:v>11.2</c:v>
                </c:pt>
                <c:pt idx="9544">
                  <c:v>11.3</c:v>
                </c:pt>
                <c:pt idx="9545">
                  <c:v>11.43</c:v>
                </c:pt>
                <c:pt idx="9546">
                  <c:v>11.42</c:v>
                </c:pt>
                <c:pt idx="9547">
                  <c:v>11.42</c:v>
                </c:pt>
                <c:pt idx="9548">
                  <c:v>11.4</c:v>
                </c:pt>
                <c:pt idx="9549">
                  <c:v>11.35</c:v>
                </c:pt>
                <c:pt idx="9550">
                  <c:v>11.32</c:v>
                </c:pt>
                <c:pt idx="9551">
                  <c:v>11.28</c:v>
                </c:pt>
                <c:pt idx="9552">
                  <c:v>11.27</c:v>
                </c:pt>
                <c:pt idx="9553">
                  <c:v>11.25</c:v>
                </c:pt>
                <c:pt idx="9554">
                  <c:v>11.26</c:v>
                </c:pt>
                <c:pt idx="9555">
                  <c:v>11.28</c:v>
                </c:pt>
                <c:pt idx="9556">
                  <c:v>11.25</c:v>
                </c:pt>
                <c:pt idx="9557">
                  <c:v>11.23</c:v>
                </c:pt>
                <c:pt idx="9558">
                  <c:v>11.18</c:v>
                </c:pt>
                <c:pt idx="9559">
                  <c:v>11.14</c:v>
                </c:pt>
                <c:pt idx="9560">
                  <c:v>11.12</c:v>
                </c:pt>
                <c:pt idx="9561">
                  <c:v>11.1</c:v>
                </c:pt>
                <c:pt idx="9562">
                  <c:v>11.1</c:v>
                </c:pt>
                <c:pt idx="9563">
                  <c:v>11.12</c:v>
                </c:pt>
                <c:pt idx="9564">
                  <c:v>11.14</c:v>
                </c:pt>
                <c:pt idx="9565">
                  <c:v>11.14</c:v>
                </c:pt>
                <c:pt idx="9566">
                  <c:v>11.14</c:v>
                </c:pt>
                <c:pt idx="9567">
                  <c:v>11.14</c:v>
                </c:pt>
                <c:pt idx="9568">
                  <c:v>11.12</c:v>
                </c:pt>
                <c:pt idx="9569">
                  <c:v>11.11</c:v>
                </c:pt>
                <c:pt idx="9570">
                  <c:v>11.27</c:v>
                </c:pt>
                <c:pt idx="9571">
                  <c:v>11.24</c:v>
                </c:pt>
                <c:pt idx="9572">
                  <c:v>11.2</c:v>
                </c:pt>
                <c:pt idx="9573">
                  <c:v>11.14</c:v>
                </c:pt>
                <c:pt idx="9574">
                  <c:v>11.08</c:v>
                </c:pt>
                <c:pt idx="9575">
                  <c:v>11.02</c:v>
                </c:pt>
                <c:pt idx="9576">
                  <c:v>10.98</c:v>
                </c:pt>
                <c:pt idx="9577">
                  <c:v>10.94</c:v>
                </c:pt>
                <c:pt idx="9578">
                  <c:v>10.94</c:v>
                </c:pt>
                <c:pt idx="9579">
                  <c:v>10.93</c:v>
                </c:pt>
                <c:pt idx="9580">
                  <c:v>10.95</c:v>
                </c:pt>
                <c:pt idx="9581">
                  <c:v>10.96</c:v>
                </c:pt>
                <c:pt idx="9582">
                  <c:v>10.95</c:v>
                </c:pt>
                <c:pt idx="9583">
                  <c:v>11.04</c:v>
                </c:pt>
                <c:pt idx="9584">
                  <c:v>11.09</c:v>
                </c:pt>
                <c:pt idx="9585">
                  <c:v>11.07</c:v>
                </c:pt>
                <c:pt idx="9586">
                  <c:v>11.03</c:v>
                </c:pt>
                <c:pt idx="9587">
                  <c:v>11.02</c:v>
                </c:pt>
                <c:pt idx="9588">
                  <c:v>11</c:v>
                </c:pt>
                <c:pt idx="9589">
                  <c:v>10.97</c:v>
                </c:pt>
                <c:pt idx="9590">
                  <c:v>10.92</c:v>
                </c:pt>
                <c:pt idx="9591">
                  <c:v>10.91</c:v>
                </c:pt>
                <c:pt idx="9592">
                  <c:v>10.93</c:v>
                </c:pt>
                <c:pt idx="9593">
                  <c:v>11.02</c:v>
                </c:pt>
                <c:pt idx="9594">
                  <c:v>11.08</c:v>
                </c:pt>
                <c:pt idx="9595">
                  <c:v>11.11</c:v>
                </c:pt>
                <c:pt idx="9596">
                  <c:v>11.1</c:v>
                </c:pt>
                <c:pt idx="9597">
                  <c:v>11.08</c:v>
                </c:pt>
                <c:pt idx="9598">
                  <c:v>11.02</c:v>
                </c:pt>
                <c:pt idx="9599">
                  <c:v>10.98</c:v>
                </c:pt>
                <c:pt idx="9600">
                  <c:v>10.94</c:v>
                </c:pt>
                <c:pt idx="9601">
                  <c:v>10.95</c:v>
                </c:pt>
                <c:pt idx="9602">
                  <c:v>10.92</c:v>
                </c:pt>
                <c:pt idx="9603">
                  <c:v>10.9</c:v>
                </c:pt>
                <c:pt idx="9604">
                  <c:v>10.93</c:v>
                </c:pt>
                <c:pt idx="9605">
                  <c:v>10.96</c:v>
                </c:pt>
                <c:pt idx="9606">
                  <c:v>11.01</c:v>
                </c:pt>
                <c:pt idx="9607">
                  <c:v>10.98</c:v>
                </c:pt>
                <c:pt idx="9608">
                  <c:v>10.94</c:v>
                </c:pt>
                <c:pt idx="9609">
                  <c:v>10.83</c:v>
                </c:pt>
                <c:pt idx="9610">
                  <c:v>10.72</c:v>
                </c:pt>
                <c:pt idx="9611">
                  <c:v>10.64</c:v>
                </c:pt>
                <c:pt idx="9612">
                  <c:v>10.66</c:v>
                </c:pt>
                <c:pt idx="9613">
                  <c:v>10.68</c:v>
                </c:pt>
                <c:pt idx="9614">
                  <c:v>10.78</c:v>
                </c:pt>
                <c:pt idx="9615">
                  <c:v>10.76</c:v>
                </c:pt>
                <c:pt idx="9616">
                  <c:v>10.7</c:v>
                </c:pt>
                <c:pt idx="9617">
                  <c:v>10.67</c:v>
                </c:pt>
                <c:pt idx="9618">
                  <c:v>10.64</c:v>
                </c:pt>
                <c:pt idx="9619">
                  <c:v>10.62</c:v>
                </c:pt>
                <c:pt idx="9620">
                  <c:v>10.65</c:v>
                </c:pt>
                <c:pt idx="9621">
                  <c:v>10.72</c:v>
                </c:pt>
                <c:pt idx="9622">
                  <c:v>10.84</c:v>
                </c:pt>
                <c:pt idx="9623">
                  <c:v>10.92</c:v>
                </c:pt>
                <c:pt idx="9624">
                  <c:v>10.92</c:v>
                </c:pt>
                <c:pt idx="9625">
                  <c:v>10.88</c:v>
                </c:pt>
                <c:pt idx="9626">
                  <c:v>10.84</c:v>
                </c:pt>
                <c:pt idx="9627">
                  <c:v>10.82</c:v>
                </c:pt>
                <c:pt idx="9628">
                  <c:v>10.86</c:v>
                </c:pt>
                <c:pt idx="9629">
                  <c:v>10.86</c:v>
                </c:pt>
                <c:pt idx="9630">
                  <c:v>10.84</c:v>
                </c:pt>
                <c:pt idx="9631">
                  <c:v>10.79</c:v>
                </c:pt>
                <c:pt idx="9632">
                  <c:v>10.74</c:v>
                </c:pt>
                <c:pt idx="9633">
                  <c:v>10.72</c:v>
                </c:pt>
                <c:pt idx="9634">
                  <c:v>10.74</c:v>
                </c:pt>
                <c:pt idx="9635">
                  <c:v>10.73</c:v>
                </c:pt>
                <c:pt idx="9636">
                  <c:v>10.72</c:v>
                </c:pt>
                <c:pt idx="9637">
                  <c:v>10.69</c:v>
                </c:pt>
                <c:pt idx="9638">
                  <c:v>10.66</c:v>
                </c:pt>
                <c:pt idx="9639">
                  <c:v>10.64</c:v>
                </c:pt>
                <c:pt idx="9640">
                  <c:v>10.76</c:v>
                </c:pt>
                <c:pt idx="9641">
                  <c:v>10.75</c:v>
                </c:pt>
                <c:pt idx="9642">
                  <c:v>10.76</c:v>
                </c:pt>
                <c:pt idx="9643">
                  <c:v>10.82</c:v>
                </c:pt>
                <c:pt idx="9644">
                  <c:v>10.81</c:v>
                </c:pt>
                <c:pt idx="9645">
                  <c:v>10.79</c:v>
                </c:pt>
                <c:pt idx="9646">
                  <c:v>10.74</c:v>
                </c:pt>
                <c:pt idx="9647">
                  <c:v>10.72</c:v>
                </c:pt>
                <c:pt idx="9648">
                  <c:v>10.69</c:v>
                </c:pt>
                <c:pt idx="9649">
                  <c:v>10.7</c:v>
                </c:pt>
                <c:pt idx="9650">
                  <c:v>10.68</c:v>
                </c:pt>
                <c:pt idx="9651">
                  <c:v>10.74</c:v>
                </c:pt>
                <c:pt idx="9652">
                  <c:v>10.76</c:v>
                </c:pt>
                <c:pt idx="9653">
                  <c:v>10.76</c:v>
                </c:pt>
                <c:pt idx="9654">
                  <c:v>10.75</c:v>
                </c:pt>
                <c:pt idx="9655">
                  <c:v>10.77</c:v>
                </c:pt>
                <c:pt idx="9656">
                  <c:v>10.73</c:v>
                </c:pt>
                <c:pt idx="9657">
                  <c:v>10.74</c:v>
                </c:pt>
                <c:pt idx="9658">
                  <c:v>10.74</c:v>
                </c:pt>
                <c:pt idx="9659">
                  <c:v>10.74</c:v>
                </c:pt>
                <c:pt idx="9660">
                  <c:v>10.72</c:v>
                </c:pt>
                <c:pt idx="9661">
                  <c:v>10.7</c:v>
                </c:pt>
                <c:pt idx="9662">
                  <c:v>10.69</c:v>
                </c:pt>
                <c:pt idx="9663">
                  <c:v>10.62</c:v>
                </c:pt>
                <c:pt idx="9664">
                  <c:v>10.61</c:v>
                </c:pt>
                <c:pt idx="9665">
                  <c:v>10.56</c:v>
                </c:pt>
                <c:pt idx="9666">
                  <c:v>10.5</c:v>
                </c:pt>
                <c:pt idx="9667">
                  <c:v>10.45</c:v>
                </c:pt>
                <c:pt idx="9668">
                  <c:v>10.44</c:v>
                </c:pt>
                <c:pt idx="9669">
                  <c:v>10.67</c:v>
                </c:pt>
                <c:pt idx="9670">
                  <c:v>10.84</c:v>
                </c:pt>
                <c:pt idx="9671">
                  <c:v>10.88</c:v>
                </c:pt>
                <c:pt idx="9672">
                  <c:v>10.88</c:v>
                </c:pt>
                <c:pt idx="9673">
                  <c:v>10.88</c:v>
                </c:pt>
                <c:pt idx="9674">
                  <c:v>10.82</c:v>
                </c:pt>
                <c:pt idx="9675">
                  <c:v>10.78</c:v>
                </c:pt>
                <c:pt idx="9676">
                  <c:v>10.68</c:v>
                </c:pt>
                <c:pt idx="9677">
                  <c:v>10.6</c:v>
                </c:pt>
                <c:pt idx="9678">
                  <c:v>10.56</c:v>
                </c:pt>
                <c:pt idx="9679">
                  <c:v>10.56</c:v>
                </c:pt>
                <c:pt idx="9680">
                  <c:v>10.55</c:v>
                </c:pt>
                <c:pt idx="9681">
                  <c:v>10.59</c:v>
                </c:pt>
                <c:pt idx="9682">
                  <c:v>10.66</c:v>
                </c:pt>
                <c:pt idx="9683">
                  <c:v>10.71</c:v>
                </c:pt>
                <c:pt idx="9684">
                  <c:v>10.68</c:v>
                </c:pt>
                <c:pt idx="9685">
                  <c:v>10.7</c:v>
                </c:pt>
                <c:pt idx="9686">
                  <c:v>10.82</c:v>
                </c:pt>
                <c:pt idx="9687">
                  <c:v>10.86</c:v>
                </c:pt>
                <c:pt idx="9688">
                  <c:v>10.88</c:v>
                </c:pt>
                <c:pt idx="9689">
                  <c:v>10.94</c:v>
                </c:pt>
                <c:pt idx="9690">
                  <c:v>10.9</c:v>
                </c:pt>
                <c:pt idx="9691">
                  <c:v>10.96</c:v>
                </c:pt>
                <c:pt idx="9692">
                  <c:v>10.98</c:v>
                </c:pt>
                <c:pt idx="9693">
                  <c:v>11.06</c:v>
                </c:pt>
                <c:pt idx="9694">
                  <c:v>11.2</c:v>
                </c:pt>
                <c:pt idx="9695">
                  <c:v>11.28</c:v>
                </c:pt>
                <c:pt idx="9696">
                  <c:v>11.2</c:v>
                </c:pt>
                <c:pt idx="9697">
                  <c:v>11.17</c:v>
                </c:pt>
                <c:pt idx="9698">
                  <c:v>11.11</c:v>
                </c:pt>
                <c:pt idx="9699">
                  <c:v>11.08</c:v>
                </c:pt>
                <c:pt idx="9700">
                  <c:v>11.07</c:v>
                </c:pt>
                <c:pt idx="9701">
                  <c:v>11.04</c:v>
                </c:pt>
                <c:pt idx="9702">
                  <c:v>11.05</c:v>
                </c:pt>
                <c:pt idx="9703">
                  <c:v>11.03</c:v>
                </c:pt>
                <c:pt idx="9704">
                  <c:v>11</c:v>
                </c:pt>
                <c:pt idx="9705">
                  <c:v>11</c:v>
                </c:pt>
                <c:pt idx="9706">
                  <c:v>10.95</c:v>
                </c:pt>
                <c:pt idx="9707">
                  <c:v>10.96</c:v>
                </c:pt>
                <c:pt idx="9708">
                  <c:v>10.93</c:v>
                </c:pt>
                <c:pt idx="9709">
                  <c:v>10.91</c:v>
                </c:pt>
                <c:pt idx="9710">
                  <c:v>10.86</c:v>
                </c:pt>
                <c:pt idx="9711">
                  <c:v>10.82</c:v>
                </c:pt>
                <c:pt idx="9712">
                  <c:v>10.78</c:v>
                </c:pt>
                <c:pt idx="9713">
                  <c:v>10.74</c:v>
                </c:pt>
                <c:pt idx="9714">
                  <c:v>10.68</c:v>
                </c:pt>
                <c:pt idx="9715">
                  <c:v>10.66</c:v>
                </c:pt>
                <c:pt idx="9716">
                  <c:v>10.72</c:v>
                </c:pt>
                <c:pt idx="9717">
                  <c:v>10.78</c:v>
                </c:pt>
                <c:pt idx="9718">
                  <c:v>10.78</c:v>
                </c:pt>
                <c:pt idx="9719">
                  <c:v>10.75</c:v>
                </c:pt>
                <c:pt idx="9720">
                  <c:v>10.74</c:v>
                </c:pt>
                <c:pt idx="9721">
                  <c:v>10.78</c:v>
                </c:pt>
                <c:pt idx="9722">
                  <c:v>10.77</c:v>
                </c:pt>
                <c:pt idx="9723">
                  <c:v>10.73</c:v>
                </c:pt>
                <c:pt idx="9724">
                  <c:v>10.71</c:v>
                </c:pt>
                <c:pt idx="9725">
                  <c:v>10.74</c:v>
                </c:pt>
                <c:pt idx="9726">
                  <c:v>10.71</c:v>
                </c:pt>
                <c:pt idx="9727">
                  <c:v>10.68</c:v>
                </c:pt>
                <c:pt idx="9728">
                  <c:v>10.62</c:v>
                </c:pt>
                <c:pt idx="9729">
                  <c:v>10.6</c:v>
                </c:pt>
                <c:pt idx="9730">
                  <c:v>10.6</c:v>
                </c:pt>
                <c:pt idx="9731">
                  <c:v>10.57</c:v>
                </c:pt>
                <c:pt idx="9732">
                  <c:v>10.56</c:v>
                </c:pt>
                <c:pt idx="9733">
                  <c:v>10.53</c:v>
                </c:pt>
                <c:pt idx="9734">
                  <c:v>10.55</c:v>
                </c:pt>
                <c:pt idx="9735">
                  <c:v>10.53</c:v>
                </c:pt>
                <c:pt idx="9736">
                  <c:v>10.59</c:v>
                </c:pt>
                <c:pt idx="9737">
                  <c:v>10.66</c:v>
                </c:pt>
                <c:pt idx="9738">
                  <c:v>10.68</c:v>
                </c:pt>
                <c:pt idx="9739">
                  <c:v>10.74</c:v>
                </c:pt>
                <c:pt idx="9740">
                  <c:v>10.76</c:v>
                </c:pt>
                <c:pt idx="9741">
                  <c:v>10.74</c:v>
                </c:pt>
                <c:pt idx="9742">
                  <c:v>10.71</c:v>
                </c:pt>
                <c:pt idx="9743">
                  <c:v>10.68</c:v>
                </c:pt>
                <c:pt idx="9744">
                  <c:v>10.6</c:v>
                </c:pt>
                <c:pt idx="9745">
                  <c:v>10.58</c:v>
                </c:pt>
                <c:pt idx="9746">
                  <c:v>10.56</c:v>
                </c:pt>
                <c:pt idx="9747">
                  <c:v>10.58</c:v>
                </c:pt>
                <c:pt idx="9748">
                  <c:v>10.65</c:v>
                </c:pt>
                <c:pt idx="9749">
                  <c:v>10.63</c:v>
                </c:pt>
                <c:pt idx="9750">
                  <c:v>10.59</c:v>
                </c:pt>
                <c:pt idx="9751">
                  <c:v>10.64</c:v>
                </c:pt>
                <c:pt idx="9752">
                  <c:v>10.71</c:v>
                </c:pt>
                <c:pt idx="9753">
                  <c:v>10.66</c:v>
                </c:pt>
                <c:pt idx="9754">
                  <c:v>10.64</c:v>
                </c:pt>
                <c:pt idx="9755">
                  <c:v>10.64</c:v>
                </c:pt>
                <c:pt idx="9756">
                  <c:v>10.65</c:v>
                </c:pt>
                <c:pt idx="9757">
                  <c:v>10.66</c:v>
                </c:pt>
                <c:pt idx="9758">
                  <c:v>10.65</c:v>
                </c:pt>
                <c:pt idx="9759">
                  <c:v>10.62</c:v>
                </c:pt>
                <c:pt idx="9760">
                  <c:v>10.6</c:v>
                </c:pt>
                <c:pt idx="9761">
                  <c:v>10.58</c:v>
                </c:pt>
                <c:pt idx="9762">
                  <c:v>10.58</c:v>
                </c:pt>
                <c:pt idx="9763">
                  <c:v>10.56</c:v>
                </c:pt>
                <c:pt idx="9764">
                  <c:v>10.53</c:v>
                </c:pt>
                <c:pt idx="9765">
                  <c:v>10.5</c:v>
                </c:pt>
                <c:pt idx="9766">
                  <c:v>10.47</c:v>
                </c:pt>
                <c:pt idx="9767">
                  <c:v>10.5</c:v>
                </c:pt>
                <c:pt idx="9768">
                  <c:v>10.59</c:v>
                </c:pt>
                <c:pt idx="9769">
                  <c:v>10.6</c:v>
                </c:pt>
                <c:pt idx="9770">
                  <c:v>10.62</c:v>
                </c:pt>
                <c:pt idx="9771">
                  <c:v>10.71</c:v>
                </c:pt>
                <c:pt idx="9772">
                  <c:v>10.83</c:v>
                </c:pt>
                <c:pt idx="9773">
                  <c:v>10.95</c:v>
                </c:pt>
                <c:pt idx="9774">
                  <c:v>10.98</c:v>
                </c:pt>
                <c:pt idx="9775">
                  <c:v>11.01</c:v>
                </c:pt>
                <c:pt idx="9776">
                  <c:v>10.98</c:v>
                </c:pt>
                <c:pt idx="9777">
                  <c:v>10.9</c:v>
                </c:pt>
                <c:pt idx="9778">
                  <c:v>10.84</c:v>
                </c:pt>
                <c:pt idx="9779">
                  <c:v>10.79</c:v>
                </c:pt>
                <c:pt idx="9780">
                  <c:v>10.76</c:v>
                </c:pt>
                <c:pt idx="9781">
                  <c:v>10.74</c:v>
                </c:pt>
                <c:pt idx="9782">
                  <c:v>10.78</c:v>
                </c:pt>
                <c:pt idx="9783">
                  <c:v>10.8</c:v>
                </c:pt>
                <c:pt idx="9784">
                  <c:v>10.79</c:v>
                </c:pt>
                <c:pt idx="9785">
                  <c:v>10.8</c:v>
                </c:pt>
                <c:pt idx="9786">
                  <c:v>10.8</c:v>
                </c:pt>
                <c:pt idx="9787">
                  <c:v>10.79</c:v>
                </c:pt>
                <c:pt idx="9788">
                  <c:v>10.78</c:v>
                </c:pt>
                <c:pt idx="9789">
                  <c:v>10.74</c:v>
                </c:pt>
                <c:pt idx="9790">
                  <c:v>10.7</c:v>
                </c:pt>
                <c:pt idx="9791">
                  <c:v>10.67</c:v>
                </c:pt>
                <c:pt idx="9792">
                  <c:v>10.62</c:v>
                </c:pt>
                <c:pt idx="9793">
                  <c:v>10.63</c:v>
                </c:pt>
                <c:pt idx="9794">
                  <c:v>10.72</c:v>
                </c:pt>
                <c:pt idx="9795">
                  <c:v>10.77</c:v>
                </c:pt>
                <c:pt idx="9796">
                  <c:v>10.78</c:v>
                </c:pt>
                <c:pt idx="9797">
                  <c:v>10.78</c:v>
                </c:pt>
                <c:pt idx="9798">
                  <c:v>10.75</c:v>
                </c:pt>
                <c:pt idx="9799">
                  <c:v>10.72</c:v>
                </c:pt>
                <c:pt idx="9800">
                  <c:v>10.69</c:v>
                </c:pt>
                <c:pt idx="9801">
                  <c:v>10.73</c:v>
                </c:pt>
                <c:pt idx="9802">
                  <c:v>10.74</c:v>
                </c:pt>
                <c:pt idx="9803">
                  <c:v>10.77</c:v>
                </c:pt>
                <c:pt idx="9804">
                  <c:v>10.79</c:v>
                </c:pt>
                <c:pt idx="9805">
                  <c:v>10.78</c:v>
                </c:pt>
                <c:pt idx="9806">
                  <c:v>10.75</c:v>
                </c:pt>
                <c:pt idx="9807">
                  <c:v>10.72</c:v>
                </c:pt>
                <c:pt idx="9808">
                  <c:v>10.7</c:v>
                </c:pt>
                <c:pt idx="9809">
                  <c:v>10.72</c:v>
                </c:pt>
                <c:pt idx="9810">
                  <c:v>10.8</c:v>
                </c:pt>
                <c:pt idx="9811">
                  <c:v>10.83</c:v>
                </c:pt>
                <c:pt idx="9812">
                  <c:v>10.82</c:v>
                </c:pt>
                <c:pt idx="9813">
                  <c:v>10.8</c:v>
                </c:pt>
                <c:pt idx="9814">
                  <c:v>10.82</c:v>
                </c:pt>
                <c:pt idx="9815">
                  <c:v>10.84</c:v>
                </c:pt>
                <c:pt idx="9816">
                  <c:v>10.81</c:v>
                </c:pt>
                <c:pt idx="9817">
                  <c:v>10.81</c:v>
                </c:pt>
                <c:pt idx="9818">
                  <c:v>10.81</c:v>
                </c:pt>
                <c:pt idx="9819">
                  <c:v>10.86</c:v>
                </c:pt>
                <c:pt idx="9820">
                  <c:v>10.86</c:v>
                </c:pt>
                <c:pt idx="9821">
                  <c:v>10.86</c:v>
                </c:pt>
                <c:pt idx="9822">
                  <c:v>10.85</c:v>
                </c:pt>
                <c:pt idx="9823">
                  <c:v>10.84</c:v>
                </c:pt>
                <c:pt idx="9824">
                  <c:v>10.81</c:v>
                </c:pt>
                <c:pt idx="9825">
                  <c:v>10.8</c:v>
                </c:pt>
                <c:pt idx="9826">
                  <c:v>10.82</c:v>
                </c:pt>
                <c:pt idx="9827">
                  <c:v>10.86</c:v>
                </c:pt>
                <c:pt idx="9828">
                  <c:v>10.86</c:v>
                </c:pt>
                <c:pt idx="9829">
                  <c:v>10.86</c:v>
                </c:pt>
                <c:pt idx="9830">
                  <c:v>10.9</c:v>
                </c:pt>
                <c:pt idx="9831">
                  <c:v>10.94</c:v>
                </c:pt>
                <c:pt idx="9832">
                  <c:v>10.94</c:v>
                </c:pt>
                <c:pt idx="9833">
                  <c:v>10.93</c:v>
                </c:pt>
                <c:pt idx="9834">
                  <c:v>10.9</c:v>
                </c:pt>
                <c:pt idx="9835">
                  <c:v>10.86</c:v>
                </c:pt>
                <c:pt idx="9836">
                  <c:v>10.84</c:v>
                </c:pt>
                <c:pt idx="9837">
                  <c:v>10.81</c:v>
                </c:pt>
                <c:pt idx="9838">
                  <c:v>10.78</c:v>
                </c:pt>
                <c:pt idx="9839">
                  <c:v>10.78</c:v>
                </c:pt>
                <c:pt idx="9840">
                  <c:v>10.73</c:v>
                </c:pt>
                <c:pt idx="9841">
                  <c:v>10.72</c:v>
                </c:pt>
                <c:pt idx="9842">
                  <c:v>10.76</c:v>
                </c:pt>
                <c:pt idx="9843">
                  <c:v>10.79</c:v>
                </c:pt>
                <c:pt idx="9844">
                  <c:v>10.76</c:v>
                </c:pt>
                <c:pt idx="9845">
                  <c:v>10.73</c:v>
                </c:pt>
                <c:pt idx="9846">
                  <c:v>10.68</c:v>
                </c:pt>
                <c:pt idx="9847">
                  <c:v>10.65</c:v>
                </c:pt>
                <c:pt idx="9848">
                  <c:v>10.64</c:v>
                </c:pt>
                <c:pt idx="9849">
                  <c:v>10.77</c:v>
                </c:pt>
                <c:pt idx="9850">
                  <c:v>10.76</c:v>
                </c:pt>
                <c:pt idx="9851">
                  <c:v>10.76</c:v>
                </c:pt>
                <c:pt idx="9852">
                  <c:v>10.7</c:v>
                </c:pt>
                <c:pt idx="9853">
                  <c:v>10.64</c:v>
                </c:pt>
                <c:pt idx="9854">
                  <c:v>10.64</c:v>
                </c:pt>
                <c:pt idx="9855">
                  <c:v>10.6</c:v>
                </c:pt>
                <c:pt idx="9856">
                  <c:v>10.56</c:v>
                </c:pt>
                <c:pt idx="9857">
                  <c:v>10.51</c:v>
                </c:pt>
                <c:pt idx="9858">
                  <c:v>10.54</c:v>
                </c:pt>
                <c:pt idx="9859">
                  <c:v>10.55</c:v>
                </c:pt>
                <c:pt idx="9860">
                  <c:v>10.52</c:v>
                </c:pt>
                <c:pt idx="9861">
                  <c:v>10.6</c:v>
                </c:pt>
                <c:pt idx="9862">
                  <c:v>10.64</c:v>
                </c:pt>
                <c:pt idx="9863">
                  <c:v>10.64</c:v>
                </c:pt>
                <c:pt idx="9864">
                  <c:v>10.6</c:v>
                </c:pt>
                <c:pt idx="9865">
                  <c:v>10.56</c:v>
                </c:pt>
                <c:pt idx="9866">
                  <c:v>10.54</c:v>
                </c:pt>
                <c:pt idx="9867">
                  <c:v>10.51</c:v>
                </c:pt>
                <c:pt idx="9868">
                  <c:v>10.64</c:v>
                </c:pt>
                <c:pt idx="9869">
                  <c:v>10.63</c:v>
                </c:pt>
                <c:pt idx="9870">
                  <c:v>10.63</c:v>
                </c:pt>
                <c:pt idx="9871">
                  <c:v>10.62</c:v>
                </c:pt>
                <c:pt idx="9872">
                  <c:v>10.61</c:v>
                </c:pt>
                <c:pt idx="9873">
                  <c:v>10.6</c:v>
                </c:pt>
                <c:pt idx="9874">
                  <c:v>10.6</c:v>
                </c:pt>
                <c:pt idx="9875">
                  <c:v>10.61</c:v>
                </c:pt>
                <c:pt idx="9876">
                  <c:v>10.6</c:v>
                </c:pt>
                <c:pt idx="9877">
                  <c:v>10.57</c:v>
                </c:pt>
                <c:pt idx="9878">
                  <c:v>10.54</c:v>
                </c:pt>
                <c:pt idx="9879">
                  <c:v>10.52</c:v>
                </c:pt>
                <c:pt idx="9880">
                  <c:v>10.52</c:v>
                </c:pt>
                <c:pt idx="9881">
                  <c:v>10.48</c:v>
                </c:pt>
                <c:pt idx="9882">
                  <c:v>10.5</c:v>
                </c:pt>
                <c:pt idx="9883">
                  <c:v>10.5</c:v>
                </c:pt>
                <c:pt idx="9884">
                  <c:v>10.47</c:v>
                </c:pt>
                <c:pt idx="9885">
                  <c:v>10.44</c:v>
                </c:pt>
                <c:pt idx="9886">
                  <c:v>10.43</c:v>
                </c:pt>
                <c:pt idx="9887">
                  <c:v>10.5</c:v>
                </c:pt>
                <c:pt idx="9888">
                  <c:v>10.47</c:v>
                </c:pt>
                <c:pt idx="9889">
                  <c:v>10.44</c:v>
                </c:pt>
                <c:pt idx="9890">
                  <c:v>10.4</c:v>
                </c:pt>
                <c:pt idx="9891">
                  <c:v>10.36</c:v>
                </c:pt>
                <c:pt idx="9892">
                  <c:v>10.36</c:v>
                </c:pt>
                <c:pt idx="9893">
                  <c:v>10.42</c:v>
                </c:pt>
                <c:pt idx="9894">
                  <c:v>10.44</c:v>
                </c:pt>
                <c:pt idx="9895">
                  <c:v>10.42</c:v>
                </c:pt>
                <c:pt idx="9896">
                  <c:v>10.42</c:v>
                </c:pt>
                <c:pt idx="9897">
                  <c:v>10.46</c:v>
                </c:pt>
                <c:pt idx="9898">
                  <c:v>10.46</c:v>
                </c:pt>
                <c:pt idx="9899">
                  <c:v>10.44</c:v>
                </c:pt>
                <c:pt idx="9900">
                  <c:v>10.4</c:v>
                </c:pt>
                <c:pt idx="9901">
                  <c:v>10.4</c:v>
                </c:pt>
                <c:pt idx="9902">
                  <c:v>10.48</c:v>
                </c:pt>
                <c:pt idx="9903">
                  <c:v>10.48</c:v>
                </c:pt>
                <c:pt idx="9904">
                  <c:v>10.52</c:v>
                </c:pt>
                <c:pt idx="9905">
                  <c:v>10.53</c:v>
                </c:pt>
                <c:pt idx="9906">
                  <c:v>10.52</c:v>
                </c:pt>
                <c:pt idx="9907">
                  <c:v>10.57</c:v>
                </c:pt>
                <c:pt idx="9908">
                  <c:v>10.59</c:v>
                </c:pt>
                <c:pt idx="9909">
                  <c:v>10.54</c:v>
                </c:pt>
                <c:pt idx="9910">
                  <c:v>10.48</c:v>
                </c:pt>
                <c:pt idx="9911">
                  <c:v>10.44</c:v>
                </c:pt>
                <c:pt idx="9912">
                  <c:v>10.4</c:v>
                </c:pt>
                <c:pt idx="9913">
                  <c:v>10.38</c:v>
                </c:pt>
                <c:pt idx="9914">
                  <c:v>10.38</c:v>
                </c:pt>
                <c:pt idx="9915">
                  <c:v>10.37</c:v>
                </c:pt>
                <c:pt idx="9916">
                  <c:v>10.37</c:v>
                </c:pt>
                <c:pt idx="9917">
                  <c:v>10.38</c:v>
                </c:pt>
                <c:pt idx="9918">
                  <c:v>10.38</c:v>
                </c:pt>
                <c:pt idx="9919">
                  <c:v>10.35</c:v>
                </c:pt>
                <c:pt idx="9920">
                  <c:v>10.33</c:v>
                </c:pt>
                <c:pt idx="9921">
                  <c:v>10.33</c:v>
                </c:pt>
                <c:pt idx="9922">
                  <c:v>10.29</c:v>
                </c:pt>
                <c:pt idx="9923">
                  <c:v>10.32</c:v>
                </c:pt>
                <c:pt idx="9924">
                  <c:v>10.42</c:v>
                </c:pt>
                <c:pt idx="9925">
                  <c:v>10.43</c:v>
                </c:pt>
                <c:pt idx="9926">
                  <c:v>10.38</c:v>
                </c:pt>
                <c:pt idx="9927">
                  <c:v>10.31</c:v>
                </c:pt>
                <c:pt idx="9928">
                  <c:v>10.28</c:v>
                </c:pt>
                <c:pt idx="9929">
                  <c:v>10.3</c:v>
                </c:pt>
                <c:pt idx="9930">
                  <c:v>10.28</c:v>
                </c:pt>
                <c:pt idx="9931">
                  <c:v>10.35</c:v>
                </c:pt>
                <c:pt idx="9932">
                  <c:v>10.49</c:v>
                </c:pt>
                <c:pt idx="9933">
                  <c:v>10.51</c:v>
                </c:pt>
                <c:pt idx="9934">
                  <c:v>10.51</c:v>
                </c:pt>
                <c:pt idx="9935">
                  <c:v>10.54</c:v>
                </c:pt>
                <c:pt idx="9936">
                  <c:v>10.52</c:v>
                </c:pt>
                <c:pt idx="9937">
                  <c:v>10.5</c:v>
                </c:pt>
                <c:pt idx="9938">
                  <c:v>10.43</c:v>
                </c:pt>
                <c:pt idx="9939">
                  <c:v>10.4</c:v>
                </c:pt>
                <c:pt idx="9940">
                  <c:v>10.34</c:v>
                </c:pt>
                <c:pt idx="9941">
                  <c:v>10.36</c:v>
                </c:pt>
                <c:pt idx="9942">
                  <c:v>10.46</c:v>
                </c:pt>
                <c:pt idx="9943">
                  <c:v>10.52</c:v>
                </c:pt>
                <c:pt idx="9944">
                  <c:v>10.55</c:v>
                </c:pt>
                <c:pt idx="9945">
                  <c:v>10.59</c:v>
                </c:pt>
                <c:pt idx="9946">
                  <c:v>10.56</c:v>
                </c:pt>
                <c:pt idx="9947">
                  <c:v>10.54</c:v>
                </c:pt>
                <c:pt idx="9948">
                  <c:v>10.54</c:v>
                </c:pt>
                <c:pt idx="9949">
                  <c:v>10.5</c:v>
                </c:pt>
                <c:pt idx="9950">
                  <c:v>10.57</c:v>
                </c:pt>
                <c:pt idx="9951">
                  <c:v>10.68</c:v>
                </c:pt>
                <c:pt idx="9952">
                  <c:v>10.74</c:v>
                </c:pt>
                <c:pt idx="9953">
                  <c:v>10.77</c:v>
                </c:pt>
                <c:pt idx="9954">
                  <c:v>10.75</c:v>
                </c:pt>
                <c:pt idx="9955">
                  <c:v>10.74</c:v>
                </c:pt>
                <c:pt idx="9956">
                  <c:v>10.74</c:v>
                </c:pt>
                <c:pt idx="9957">
                  <c:v>10.74</c:v>
                </c:pt>
                <c:pt idx="9958">
                  <c:v>10.71</c:v>
                </c:pt>
                <c:pt idx="9959">
                  <c:v>10.76</c:v>
                </c:pt>
                <c:pt idx="9960">
                  <c:v>10.8</c:v>
                </c:pt>
                <c:pt idx="9961">
                  <c:v>10.79</c:v>
                </c:pt>
                <c:pt idx="9962">
                  <c:v>10.78</c:v>
                </c:pt>
                <c:pt idx="9963">
                  <c:v>10.74</c:v>
                </c:pt>
                <c:pt idx="9964">
                  <c:v>10.71</c:v>
                </c:pt>
                <c:pt idx="9965">
                  <c:v>10.7</c:v>
                </c:pt>
                <c:pt idx="9966">
                  <c:v>10.78</c:v>
                </c:pt>
                <c:pt idx="9967">
                  <c:v>10.81</c:v>
                </c:pt>
                <c:pt idx="9968">
                  <c:v>10.82</c:v>
                </c:pt>
                <c:pt idx="9969">
                  <c:v>10.8</c:v>
                </c:pt>
                <c:pt idx="9970">
                  <c:v>10.68</c:v>
                </c:pt>
                <c:pt idx="9971">
                  <c:v>10.6</c:v>
                </c:pt>
                <c:pt idx="9972">
                  <c:v>10.54</c:v>
                </c:pt>
                <c:pt idx="9973">
                  <c:v>10.52</c:v>
                </c:pt>
                <c:pt idx="9974">
                  <c:v>10.46</c:v>
                </c:pt>
                <c:pt idx="9975">
                  <c:v>10.42</c:v>
                </c:pt>
                <c:pt idx="9976">
                  <c:v>10.41</c:v>
                </c:pt>
                <c:pt idx="9977">
                  <c:v>10.38</c:v>
                </c:pt>
                <c:pt idx="9978">
                  <c:v>10.35</c:v>
                </c:pt>
                <c:pt idx="9979">
                  <c:v>10.33</c:v>
                </c:pt>
                <c:pt idx="9980">
                  <c:v>10.3</c:v>
                </c:pt>
                <c:pt idx="9981">
                  <c:v>10.28</c:v>
                </c:pt>
                <c:pt idx="9982">
                  <c:v>10.26</c:v>
                </c:pt>
                <c:pt idx="9983">
                  <c:v>10.220000000000001</c:v>
                </c:pt>
                <c:pt idx="9984">
                  <c:v>10.19</c:v>
                </c:pt>
                <c:pt idx="9985">
                  <c:v>10.17</c:v>
                </c:pt>
                <c:pt idx="9986">
                  <c:v>10.199999999999999</c:v>
                </c:pt>
                <c:pt idx="9987">
                  <c:v>10.32</c:v>
                </c:pt>
                <c:pt idx="9988">
                  <c:v>10.38</c:v>
                </c:pt>
                <c:pt idx="9989">
                  <c:v>10.38</c:v>
                </c:pt>
                <c:pt idx="9990">
                  <c:v>10.35</c:v>
                </c:pt>
                <c:pt idx="9991">
                  <c:v>10.33</c:v>
                </c:pt>
                <c:pt idx="9992">
                  <c:v>10.34</c:v>
                </c:pt>
                <c:pt idx="9993">
                  <c:v>10.36</c:v>
                </c:pt>
                <c:pt idx="9994">
                  <c:v>10.39</c:v>
                </c:pt>
                <c:pt idx="9995">
                  <c:v>10.38</c:v>
                </c:pt>
                <c:pt idx="9996">
                  <c:v>10.34</c:v>
                </c:pt>
                <c:pt idx="9997">
                  <c:v>10.35</c:v>
                </c:pt>
                <c:pt idx="9998">
                  <c:v>10.33</c:v>
                </c:pt>
                <c:pt idx="9999">
                  <c:v>10.3</c:v>
                </c:pt>
                <c:pt idx="10000">
                  <c:v>10.33</c:v>
                </c:pt>
                <c:pt idx="10001">
                  <c:v>10.33</c:v>
                </c:pt>
                <c:pt idx="10002">
                  <c:v>10.4</c:v>
                </c:pt>
                <c:pt idx="10003">
                  <c:v>10.42</c:v>
                </c:pt>
                <c:pt idx="10004">
                  <c:v>10.31</c:v>
                </c:pt>
                <c:pt idx="10005">
                  <c:v>10.3</c:v>
                </c:pt>
                <c:pt idx="10006">
                  <c:v>10.29</c:v>
                </c:pt>
                <c:pt idx="10007">
                  <c:v>10.31</c:v>
                </c:pt>
                <c:pt idx="10008">
                  <c:v>10.39</c:v>
                </c:pt>
                <c:pt idx="10009">
                  <c:v>10.43</c:v>
                </c:pt>
                <c:pt idx="10010">
                  <c:v>10.42</c:v>
                </c:pt>
                <c:pt idx="10011">
                  <c:v>10.79</c:v>
                </c:pt>
                <c:pt idx="10012">
                  <c:v>10.94</c:v>
                </c:pt>
                <c:pt idx="10013">
                  <c:v>11</c:v>
                </c:pt>
                <c:pt idx="10014">
                  <c:v>11.06</c:v>
                </c:pt>
                <c:pt idx="10015">
                  <c:v>11.01</c:v>
                </c:pt>
                <c:pt idx="10016">
                  <c:v>11</c:v>
                </c:pt>
                <c:pt idx="10017">
                  <c:v>10.93</c:v>
                </c:pt>
                <c:pt idx="10018">
                  <c:v>10.97</c:v>
                </c:pt>
                <c:pt idx="10019">
                  <c:v>10.96</c:v>
                </c:pt>
                <c:pt idx="10020">
                  <c:v>10.94</c:v>
                </c:pt>
                <c:pt idx="10021">
                  <c:v>10.94</c:v>
                </c:pt>
                <c:pt idx="10022">
                  <c:v>10.97</c:v>
                </c:pt>
                <c:pt idx="10023">
                  <c:v>11.04</c:v>
                </c:pt>
                <c:pt idx="10024">
                  <c:v>11.02</c:v>
                </c:pt>
                <c:pt idx="10025">
                  <c:v>11.06</c:v>
                </c:pt>
                <c:pt idx="10026">
                  <c:v>11.06</c:v>
                </c:pt>
                <c:pt idx="10027">
                  <c:v>11.06</c:v>
                </c:pt>
                <c:pt idx="10028">
                  <c:v>10.99</c:v>
                </c:pt>
                <c:pt idx="10029">
                  <c:v>10.9</c:v>
                </c:pt>
                <c:pt idx="10030">
                  <c:v>10.9</c:v>
                </c:pt>
                <c:pt idx="10031">
                  <c:v>10.89</c:v>
                </c:pt>
                <c:pt idx="10032">
                  <c:v>10.89</c:v>
                </c:pt>
                <c:pt idx="10033">
                  <c:v>10.85</c:v>
                </c:pt>
                <c:pt idx="10034">
                  <c:v>10.8</c:v>
                </c:pt>
                <c:pt idx="10035">
                  <c:v>10.77</c:v>
                </c:pt>
                <c:pt idx="10036">
                  <c:v>10.75</c:v>
                </c:pt>
                <c:pt idx="10037">
                  <c:v>10.76</c:v>
                </c:pt>
                <c:pt idx="10038">
                  <c:v>10.82</c:v>
                </c:pt>
                <c:pt idx="10039">
                  <c:v>10.88</c:v>
                </c:pt>
                <c:pt idx="10040">
                  <c:v>10.94</c:v>
                </c:pt>
                <c:pt idx="10041">
                  <c:v>10.91</c:v>
                </c:pt>
                <c:pt idx="10042">
                  <c:v>10.83</c:v>
                </c:pt>
                <c:pt idx="10043">
                  <c:v>10.81</c:v>
                </c:pt>
                <c:pt idx="10044">
                  <c:v>10.79</c:v>
                </c:pt>
                <c:pt idx="10045">
                  <c:v>10.76</c:v>
                </c:pt>
                <c:pt idx="10046">
                  <c:v>10.78</c:v>
                </c:pt>
                <c:pt idx="10047">
                  <c:v>10.84</c:v>
                </c:pt>
                <c:pt idx="10048">
                  <c:v>10.76</c:v>
                </c:pt>
                <c:pt idx="10049">
                  <c:v>10.68</c:v>
                </c:pt>
                <c:pt idx="10050">
                  <c:v>10.66</c:v>
                </c:pt>
                <c:pt idx="10051">
                  <c:v>10.68</c:v>
                </c:pt>
                <c:pt idx="10052">
                  <c:v>10.74</c:v>
                </c:pt>
                <c:pt idx="10053">
                  <c:v>10.75</c:v>
                </c:pt>
                <c:pt idx="10054">
                  <c:v>10.87</c:v>
                </c:pt>
                <c:pt idx="10055">
                  <c:v>10.86</c:v>
                </c:pt>
                <c:pt idx="10056">
                  <c:v>10.96</c:v>
                </c:pt>
                <c:pt idx="10057">
                  <c:v>11.04</c:v>
                </c:pt>
                <c:pt idx="10058">
                  <c:v>11.16</c:v>
                </c:pt>
                <c:pt idx="10059">
                  <c:v>11.22</c:v>
                </c:pt>
                <c:pt idx="10060">
                  <c:v>11.29</c:v>
                </c:pt>
                <c:pt idx="10061">
                  <c:v>11.34</c:v>
                </c:pt>
                <c:pt idx="10062">
                  <c:v>11.32</c:v>
                </c:pt>
                <c:pt idx="10063">
                  <c:v>11.31</c:v>
                </c:pt>
                <c:pt idx="10064">
                  <c:v>11.3</c:v>
                </c:pt>
                <c:pt idx="10065">
                  <c:v>11.28</c:v>
                </c:pt>
                <c:pt idx="10066">
                  <c:v>11.29</c:v>
                </c:pt>
                <c:pt idx="10067">
                  <c:v>11.31</c:v>
                </c:pt>
                <c:pt idx="10068">
                  <c:v>11.34</c:v>
                </c:pt>
                <c:pt idx="10069">
                  <c:v>11.35</c:v>
                </c:pt>
                <c:pt idx="10070">
                  <c:v>11.37</c:v>
                </c:pt>
                <c:pt idx="10071">
                  <c:v>11.36</c:v>
                </c:pt>
                <c:pt idx="10072">
                  <c:v>11.36</c:v>
                </c:pt>
                <c:pt idx="10073">
                  <c:v>11.32</c:v>
                </c:pt>
                <c:pt idx="10074">
                  <c:v>11.28</c:v>
                </c:pt>
                <c:pt idx="10075">
                  <c:v>11.25</c:v>
                </c:pt>
                <c:pt idx="10076">
                  <c:v>11.2</c:v>
                </c:pt>
                <c:pt idx="10077">
                  <c:v>11.2</c:v>
                </c:pt>
                <c:pt idx="10078">
                  <c:v>11.16</c:v>
                </c:pt>
                <c:pt idx="10079">
                  <c:v>11.12</c:v>
                </c:pt>
                <c:pt idx="10080">
                  <c:v>11.07</c:v>
                </c:pt>
                <c:pt idx="10081">
                  <c:v>11.02</c:v>
                </c:pt>
                <c:pt idx="10082">
                  <c:v>10.98</c:v>
                </c:pt>
                <c:pt idx="10083">
                  <c:v>10.95</c:v>
                </c:pt>
                <c:pt idx="10084">
                  <c:v>10.91</c:v>
                </c:pt>
                <c:pt idx="10085">
                  <c:v>10.86</c:v>
                </c:pt>
                <c:pt idx="10086">
                  <c:v>10.86</c:v>
                </c:pt>
                <c:pt idx="10087">
                  <c:v>10.9</c:v>
                </c:pt>
                <c:pt idx="10088">
                  <c:v>10.91</c:v>
                </c:pt>
                <c:pt idx="10089">
                  <c:v>10.89</c:v>
                </c:pt>
                <c:pt idx="10090">
                  <c:v>10.92</c:v>
                </c:pt>
                <c:pt idx="10091">
                  <c:v>10.94</c:v>
                </c:pt>
                <c:pt idx="10092">
                  <c:v>10.94</c:v>
                </c:pt>
                <c:pt idx="10093">
                  <c:v>10.96</c:v>
                </c:pt>
                <c:pt idx="10094">
                  <c:v>10.98</c:v>
                </c:pt>
                <c:pt idx="10095">
                  <c:v>10.98</c:v>
                </c:pt>
                <c:pt idx="10096">
                  <c:v>10.97</c:v>
                </c:pt>
                <c:pt idx="10097">
                  <c:v>10.92</c:v>
                </c:pt>
                <c:pt idx="10098">
                  <c:v>11</c:v>
                </c:pt>
                <c:pt idx="10099">
                  <c:v>11.07</c:v>
                </c:pt>
                <c:pt idx="10100">
                  <c:v>11.07</c:v>
                </c:pt>
                <c:pt idx="10101">
                  <c:v>11.04</c:v>
                </c:pt>
                <c:pt idx="10102">
                  <c:v>11.02</c:v>
                </c:pt>
                <c:pt idx="10103">
                  <c:v>10.98</c:v>
                </c:pt>
                <c:pt idx="10104">
                  <c:v>10.97</c:v>
                </c:pt>
                <c:pt idx="10105">
                  <c:v>10.96</c:v>
                </c:pt>
                <c:pt idx="10106">
                  <c:v>10.95</c:v>
                </c:pt>
                <c:pt idx="10107">
                  <c:v>10.96</c:v>
                </c:pt>
                <c:pt idx="10108">
                  <c:v>11</c:v>
                </c:pt>
                <c:pt idx="10109">
                  <c:v>11.04</c:v>
                </c:pt>
                <c:pt idx="10110">
                  <c:v>11.12</c:v>
                </c:pt>
                <c:pt idx="10111">
                  <c:v>11.11</c:v>
                </c:pt>
                <c:pt idx="10112">
                  <c:v>11.08</c:v>
                </c:pt>
                <c:pt idx="10113">
                  <c:v>11.03</c:v>
                </c:pt>
                <c:pt idx="10114">
                  <c:v>10.96</c:v>
                </c:pt>
                <c:pt idx="10115">
                  <c:v>10.95</c:v>
                </c:pt>
                <c:pt idx="10116">
                  <c:v>10.98</c:v>
                </c:pt>
                <c:pt idx="10117">
                  <c:v>10.99</c:v>
                </c:pt>
                <c:pt idx="10118">
                  <c:v>11.04</c:v>
                </c:pt>
                <c:pt idx="10119">
                  <c:v>11.04</c:v>
                </c:pt>
                <c:pt idx="10120">
                  <c:v>11.01</c:v>
                </c:pt>
                <c:pt idx="10121">
                  <c:v>10.99</c:v>
                </c:pt>
                <c:pt idx="10122">
                  <c:v>10.95</c:v>
                </c:pt>
                <c:pt idx="10123">
                  <c:v>10.99</c:v>
                </c:pt>
                <c:pt idx="10124">
                  <c:v>10.98</c:v>
                </c:pt>
                <c:pt idx="10125">
                  <c:v>10.99</c:v>
                </c:pt>
                <c:pt idx="10126">
                  <c:v>10.93</c:v>
                </c:pt>
                <c:pt idx="10127">
                  <c:v>10.88</c:v>
                </c:pt>
                <c:pt idx="10128">
                  <c:v>10.92</c:v>
                </c:pt>
                <c:pt idx="10129">
                  <c:v>10.94</c:v>
                </c:pt>
                <c:pt idx="10130">
                  <c:v>10.93</c:v>
                </c:pt>
                <c:pt idx="10131">
                  <c:v>10.92</c:v>
                </c:pt>
                <c:pt idx="10132">
                  <c:v>10.89</c:v>
                </c:pt>
                <c:pt idx="10133">
                  <c:v>10.88</c:v>
                </c:pt>
                <c:pt idx="10134">
                  <c:v>10.92</c:v>
                </c:pt>
                <c:pt idx="10135">
                  <c:v>11.03</c:v>
                </c:pt>
                <c:pt idx="10136">
                  <c:v>11.06</c:v>
                </c:pt>
                <c:pt idx="10137">
                  <c:v>11.2</c:v>
                </c:pt>
                <c:pt idx="10138">
                  <c:v>11.24</c:v>
                </c:pt>
                <c:pt idx="10139">
                  <c:v>11.25</c:v>
                </c:pt>
                <c:pt idx="10140">
                  <c:v>11.3</c:v>
                </c:pt>
                <c:pt idx="10141">
                  <c:v>11.34</c:v>
                </c:pt>
                <c:pt idx="10142">
                  <c:v>11.32</c:v>
                </c:pt>
                <c:pt idx="10143">
                  <c:v>11.31</c:v>
                </c:pt>
                <c:pt idx="10144">
                  <c:v>11.3</c:v>
                </c:pt>
                <c:pt idx="10145">
                  <c:v>11.23</c:v>
                </c:pt>
                <c:pt idx="10146">
                  <c:v>11.14</c:v>
                </c:pt>
                <c:pt idx="10147">
                  <c:v>11.04</c:v>
                </c:pt>
                <c:pt idx="10148">
                  <c:v>11.19</c:v>
                </c:pt>
                <c:pt idx="10149">
                  <c:v>11.23</c:v>
                </c:pt>
                <c:pt idx="10150">
                  <c:v>11.25</c:v>
                </c:pt>
                <c:pt idx="10151">
                  <c:v>11.31</c:v>
                </c:pt>
                <c:pt idx="10152">
                  <c:v>11.36</c:v>
                </c:pt>
                <c:pt idx="10153">
                  <c:v>11.38</c:v>
                </c:pt>
                <c:pt idx="10154">
                  <c:v>11.38</c:v>
                </c:pt>
                <c:pt idx="10155">
                  <c:v>11.36</c:v>
                </c:pt>
                <c:pt idx="10156">
                  <c:v>11.33</c:v>
                </c:pt>
                <c:pt idx="10157">
                  <c:v>11.3</c:v>
                </c:pt>
                <c:pt idx="10158">
                  <c:v>11.3</c:v>
                </c:pt>
                <c:pt idx="10159">
                  <c:v>11.32</c:v>
                </c:pt>
                <c:pt idx="10160">
                  <c:v>11.29</c:v>
                </c:pt>
                <c:pt idx="10161">
                  <c:v>11.28</c:v>
                </c:pt>
                <c:pt idx="10162">
                  <c:v>11.3</c:v>
                </c:pt>
                <c:pt idx="10163">
                  <c:v>11.32</c:v>
                </c:pt>
                <c:pt idx="10164">
                  <c:v>11.27</c:v>
                </c:pt>
                <c:pt idx="10165">
                  <c:v>11.26</c:v>
                </c:pt>
                <c:pt idx="10166">
                  <c:v>11.3</c:v>
                </c:pt>
                <c:pt idx="10167">
                  <c:v>11.3</c:v>
                </c:pt>
                <c:pt idx="10168">
                  <c:v>11.32</c:v>
                </c:pt>
                <c:pt idx="10169">
                  <c:v>11.31</c:v>
                </c:pt>
                <c:pt idx="10170">
                  <c:v>11.27</c:v>
                </c:pt>
                <c:pt idx="10171">
                  <c:v>11.22</c:v>
                </c:pt>
                <c:pt idx="10172">
                  <c:v>11.22</c:v>
                </c:pt>
                <c:pt idx="10173">
                  <c:v>11.16</c:v>
                </c:pt>
                <c:pt idx="10174">
                  <c:v>11.06</c:v>
                </c:pt>
                <c:pt idx="10175">
                  <c:v>11.07</c:v>
                </c:pt>
                <c:pt idx="10176">
                  <c:v>11.1</c:v>
                </c:pt>
                <c:pt idx="10177">
                  <c:v>11.17</c:v>
                </c:pt>
                <c:pt idx="10178">
                  <c:v>11.16</c:v>
                </c:pt>
                <c:pt idx="10179">
                  <c:v>11.12</c:v>
                </c:pt>
                <c:pt idx="10180">
                  <c:v>11.09</c:v>
                </c:pt>
                <c:pt idx="10181">
                  <c:v>11.06</c:v>
                </c:pt>
                <c:pt idx="10182">
                  <c:v>11.08</c:v>
                </c:pt>
                <c:pt idx="10183">
                  <c:v>11.16</c:v>
                </c:pt>
                <c:pt idx="10184">
                  <c:v>11.22</c:v>
                </c:pt>
                <c:pt idx="10185">
                  <c:v>11.21</c:v>
                </c:pt>
                <c:pt idx="10186">
                  <c:v>11.19</c:v>
                </c:pt>
                <c:pt idx="10187">
                  <c:v>11.17</c:v>
                </c:pt>
                <c:pt idx="10188">
                  <c:v>11.16</c:v>
                </c:pt>
                <c:pt idx="10189">
                  <c:v>11.17</c:v>
                </c:pt>
                <c:pt idx="10190">
                  <c:v>11.2</c:v>
                </c:pt>
                <c:pt idx="10191">
                  <c:v>11.18</c:v>
                </c:pt>
                <c:pt idx="10192">
                  <c:v>11.12</c:v>
                </c:pt>
                <c:pt idx="10193">
                  <c:v>11.04</c:v>
                </c:pt>
                <c:pt idx="10194">
                  <c:v>11</c:v>
                </c:pt>
                <c:pt idx="10195">
                  <c:v>10.92</c:v>
                </c:pt>
                <c:pt idx="10196">
                  <c:v>10.88</c:v>
                </c:pt>
                <c:pt idx="10197">
                  <c:v>10.88</c:v>
                </c:pt>
                <c:pt idx="10198">
                  <c:v>10.86</c:v>
                </c:pt>
                <c:pt idx="10199">
                  <c:v>10.86</c:v>
                </c:pt>
                <c:pt idx="10200">
                  <c:v>10.82</c:v>
                </c:pt>
                <c:pt idx="10201">
                  <c:v>10.82</c:v>
                </c:pt>
                <c:pt idx="10202">
                  <c:v>10.95</c:v>
                </c:pt>
                <c:pt idx="10203">
                  <c:v>11.09</c:v>
                </c:pt>
                <c:pt idx="10204">
                  <c:v>11.2</c:v>
                </c:pt>
                <c:pt idx="10205">
                  <c:v>11.23</c:v>
                </c:pt>
                <c:pt idx="10206">
                  <c:v>11.2</c:v>
                </c:pt>
                <c:pt idx="10207">
                  <c:v>11.2</c:v>
                </c:pt>
                <c:pt idx="10208">
                  <c:v>11.16</c:v>
                </c:pt>
                <c:pt idx="10209">
                  <c:v>11.12</c:v>
                </c:pt>
                <c:pt idx="10210">
                  <c:v>11.09</c:v>
                </c:pt>
                <c:pt idx="10211">
                  <c:v>11.11</c:v>
                </c:pt>
                <c:pt idx="10212">
                  <c:v>11.11</c:v>
                </c:pt>
                <c:pt idx="10213">
                  <c:v>11.09</c:v>
                </c:pt>
                <c:pt idx="10214">
                  <c:v>11.05</c:v>
                </c:pt>
                <c:pt idx="10215">
                  <c:v>11.02</c:v>
                </c:pt>
                <c:pt idx="10216">
                  <c:v>11.01</c:v>
                </c:pt>
                <c:pt idx="10217">
                  <c:v>10.99</c:v>
                </c:pt>
                <c:pt idx="10218">
                  <c:v>11.02</c:v>
                </c:pt>
                <c:pt idx="10219">
                  <c:v>11.06</c:v>
                </c:pt>
                <c:pt idx="10220">
                  <c:v>11.02</c:v>
                </c:pt>
                <c:pt idx="10221">
                  <c:v>11.02</c:v>
                </c:pt>
                <c:pt idx="10222">
                  <c:v>10.96</c:v>
                </c:pt>
                <c:pt idx="10223">
                  <c:v>11.01</c:v>
                </c:pt>
                <c:pt idx="10224">
                  <c:v>11.07</c:v>
                </c:pt>
                <c:pt idx="10225">
                  <c:v>11.08</c:v>
                </c:pt>
                <c:pt idx="10226">
                  <c:v>11.1</c:v>
                </c:pt>
                <c:pt idx="10227">
                  <c:v>11.14</c:v>
                </c:pt>
                <c:pt idx="10228">
                  <c:v>11.17</c:v>
                </c:pt>
                <c:pt idx="10229">
                  <c:v>11.22</c:v>
                </c:pt>
                <c:pt idx="10230">
                  <c:v>11.33</c:v>
                </c:pt>
                <c:pt idx="10231">
                  <c:v>11.41</c:v>
                </c:pt>
                <c:pt idx="10232">
                  <c:v>11.35</c:v>
                </c:pt>
                <c:pt idx="10233">
                  <c:v>11.26</c:v>
                </c:pt>
                <c:pt idx="10234">
                  <c:v>11.23</c:v>
                </c:pt>
                <c:pt idx="10235">
                  <c:v>11.27</c:v>
                </c:pt>
                <c:pt idx="10236">
                  <c:v>11.25</c:v>
                </c:pt>
                <c:pt idx="10237">
                  <c:v>11.24</c:v>
                </c:pt>
                <c:pt idx="10238">
                  <c:v>11.24</c:v>
                </c:pt>
                <c:pt idx="10239">
                  <c:v>11.25</c:v>
                </c:pt>
                <c:pt idx="10240">
                  <c:v>11.21</c:v>
                </c:pt>
                <c:pt idx="10241">
                  <c:v>11.18</c:v>
                </c:pt>
                <c:pt idx="10242">
                  <c:v>11.16</c:v>
                </c:pt>
                <c:pt idx="10243">
                  <c:v>11.14</c:v>
                </c:pt>
                <c:pt idx="10244">
                  <c:v>11.11</c:v>
                </c:pt>
                <c:pt idx="10245">
                  <c:v>11.08</c:v>
                </c:pt>
                <c:pt idx="10246">
                  <c:v>11.09</c:v>
                </c:pt>
                <c:pt idx="10247">
                  <c:v>11.09</c:v>
                </c:pt>
                <c:pt idx="10248">
                  <c:v>11.1</c:v>
                </c:pt>
                <c:pt idx="10249">
                  <c:v>11.06</c:v>
                </c:pt>
                <c:pt idx="10250">
                  <c:v>11.06</c:v>
                </c:pt>
                <c:pt idx="10251">
                  <c:v>11.02</c:v>
                </c:pt>
                <c:pt idx="10252">
                  <c:v>11.03</c:v>
                </c:pt>
                <c:pt idx="10253">
                  <c:v>11.02</c:v>
                </c:pt>
                <c:pt idx="10254">
                  <c:v>11.01</c:v>
                </c:pt>
                <c:pt idx="10255">
                  <c:v>10.99</c:v>
                </c:pt>
                <c:pt idx="10256">
                  <c:v>10.98</c:v>
                </c:pt>
                <c:pt idx="10257">
                  <c:v>10.94</c:v>
                </c:pt>
                <c:pt idx="10258">
                  <c:v>10.92</c:v>
                </c:pt>
                <c:pt idx="10259">
                  <c:v>10.92</c:v>
                </c:pt>
                <c:pt idx="10260">
                  <c:v>10.9</c:v>
                </c:pt>
                <c:pt idx="10261">
                  <c:v>10.89</c:v>
                </c:pt>
                <c:pt idx="10262">
                  <c:v>10.91</c:v>
                </c:pt>
                <c:pt idx="10263">
                  <c:v>10.88</c:v>
                </c:pt>
                <c:pt idx="10264">
                  <c:v>10.86</c:v>
                </c:pt>
                <c:pt idx="10265">
                  <c:v>10.84</c:v>
                </c:pt>
                <c:pt idx="10266">
                  <c:v>10.86</c:v>
                </c:pt>
                <c:pt idx="10267">
                  <c:v>10.84</c:v>
                </c:pt>
                <c:pt idx="10268">
                  <c:v>10.84</c:v>
                </c:pt>
                <c:pt idx="10269">
                  <c:v>10.84</c:v>
                </c:pt>
                <c:pt idx="10270">
                  <c:v>10.83</c:v>
                </c:pt>
                <c:pt idx="10271">
                  <c:v>10.85</c:v>
                </c:pt>
                <c:pt idx="10272">
                  <c:v>10.83</c:v>
                </c:pt>
                <c:pt idx="10273">
                  <c:v>10.79</c:v>
                </c:pt>
                <c:pt idx="10274">
                  <c:v>10.76</c:v>
                </c:pt>
                <c:pt idx="10275">
                  <c:v>10.76</c:v>
                </c:pt>
                <c:pt idx="10276">
                  <c:v>10.74</c:v>
                </c:pt>
                <c:pt idx="10277">
                  <c:v>10.71</c:v>
                </c:pt>
                <c:pt idx="10278">
                  <c:v>10.72</c:v>
                </c:pt>
                <c:pt idx="10279">
                  <c:v>10.71</c:v>
                </c:pt>
                <c:pt idx="10280">
                  <c:v>10.68</c:v>
                </c:pt>
                <c:pt idx="10281">
                  <c:v>10.66</c:v>
                </c:pt>
                <c:pt idx="10282">
                  <c:v>10.65</c:v>
                </c:pt>
                <c:pt idx="10283">
                  <c:v>10.63</c:v>
                </c:pt>
                <c:pt idx="10284">
                  <c:v>10.64</c:v>
                </c:pt>
                <c:pt idx="10285">
                  <c:v>10.64</c:v>
                </c:pt>
                <c:pt idx="10286">
                  <c:v>10.64</c:v>
                </c:pt>
                <c:pt idx="10287">
                  <c:v>10.66</c:v>
                </c:pt>
                <c:pt idx="10288">
                  <c:v>10.65</c:v>
                </c:pt>
                <c:pt idx="10289">
                  <c:v>10.64</c:v>
                </c:pt>
                <c:pt idx="10290">
                  <c:v>10.62</c:v>
                </c:pt>
                <c:pt idx="10291">
                  <c:v>10.59</c:v>
                </c:pt>
                <c:pt idx="10292">
                  <c:v>10.52</c:v>
                </c:pt>
                <c:pt idx="10293">
                  <c:v>10.48</c:v>
                </c:pt>
                <c:pt idx="10294">
                  <c:v>10.46</c:v>
                </c:pt>
                <c:pt idx="10295">
                  <c:v>10.42</c:v>
                </c:pt>
                <c:pt idx="10296">
                  <c:v>10.4</c:v>
                </c:pt>
                <c:pt idx="10297">
                  <c:v>10.42</c:v>
                </c:pt>
                <c:pt idx="10298">
                  <c:v>10.4</c:v>
                </c:pt>
                <c:pt idx="10299">
                  <c:v>10.42</c:v>
                </c:pt>
                <c:pt idx="10300">
                  <c:v>10.4</c:v>
                </c:pt>
                <c:pt idx="10301">
                  <c:v>10.41</c:v>
                </c:pt>
                <c:pt idx="10302">
                  <c:v>10.39</c:v>
                </c:pt>
                <c:pt idx="10303">
                  <c:v>10.37</c:v>
                </c:pt>
                <c:pt idx="10304">
                  <c:v>10.38</c:v>
                </c:pt>
                <c:pt idx="10305">
                  <c:v>10.37</c:v>
                </c:pt>
                <c:pt idx="10306">
                  <c:v>10.36</c:v>
                </c:pt>
                <c:pt idx="10307">
                  <c:v>10.34</c:v>
                </c:pt>
                <c:pt idx="10308">
                  <c:v>10.4</c:v>
                </c:pt>
                <c:pt idx="10309">
                  <c:v>10.43</c:v>
                </c:pt>
                <c:pt idx="10310">
                  <c:v>10.47</c:v>
                </c:pt>
                <c:pt idx="10311">
                  <c:v>10.5</c:v>
                </c:pt>
                <c:pt idx="10312">
                  <c:v>10.49</c:v>
                </c:pt>
                <c:pt idx="10313">
                  <c:v>10.52</c:v>
                </c:pt>
                <c:pt idx="10314">
                  <c:v>10.54</c:v>
                </c:pt>
                <c:pt idx="10315">
                  <c:v>10.58</c:v>
                </c:pt>
                <c:pt idx="10316">
                  <c:v>10.64</c:v>
                </c:pt>
                <c:pt idx="10317">
                  <c:v>10.62</c:v>
                </c:pt>
                <c:pt idx="10318">
                  <c:v>10.63</c:v>
                </c:pt>
                <c:pt idx="10319">
                  <c:v>10.62</c:v>
                </c:pt>
                <c:pt idx="10320">
                  <c:v>10.62</c:v>
                </c:pt>
                <c:pt idx="10321">
                  <c:v>10.59</c:v>
                </c:pt>
                <c:pt idx="10322">
                  <c:v>10.56</c:v>
                </c:pt>
                <c:pt idx="10323">
                  <c:v>10.49</c:v>
                </c:pt>
                <c:pt idx="10324">
                  <c:v>10.52</c:v>
                </c:pt>
                <c:pt idx="10325">
                  <c:v>10.66</c:v>
                </c:pt>
                <c:pt idx="10326">
                  <c:v>10.72</c:v>
                </c:pt>
                <c:pt idx="10327">
                  <c:v>10.7</c:v>
                </c:pt>
                <c:pt idx="10328">
                  <c:v>10.68</c:v>
                </c:pt>
                <c:pt idx="10329">
                  <c:v>10.72</c:v>
                </c:pt>
                <c:pt idx="10330">
                  <c:v>10.72</c:v>
                </c:pt>
                <c:pt idx="10331">
                  <c:v>10.68</c:v>
                </c:pt>
                <c:pt idx="10332">
                  <c:v>10.66</c:v>
                </c:pt>
                <c:pt idx="10333">
                  <c:v>10.68</c:v>
                </c:pt>
                <c:pt idx="10334">
                  <c:v>10.66</c:v>
                </c:pt>
                <c:pt idx="10335">
                  <c:v>10.66</c:v>
                </c:pt>
                <c:pt idx="10336">
                  <c:v>10.66</c:v>
                </c:pt>
                <c:pt idx="10337">
                  <c:v>10.66</c:v>
                </c:pt>
                <c:pt idx="10338">
                  <c:v>10.61</c:v>
                </c:pt>
                <c:pt idx="10339">
                  <c:v>10.6</c:v>
                </c:pt>
                <c:pt idx="10340">
                  <c:v>10.64</c:v>
                </c:pt>
                <c:pt idx="10341">
                  <c:v>10.66</c:v>
                </c:pt>
                <c:pt idx="10342">
                  <c:v>10.7</c:v>
                </c:pt>
                <c:pt idx="10343">
                  <c:v>10.71</c:v>
                </c:pt>
                <c:pt idx="10344">
                  <c:v>10.7</c:v>
                </c:pt>
                <c:pt idx="10345">
                  <c:v>10.68</c:v>
                </c:pt>
                <c:pt idx="10346">
                  <c:v>10.69</c:v>
                </c:pt>
                <c:pt idx="10347">
                  <c:v>10.68</c:v>
                </c:pt>
                <c:pt idx="10348">
                  <c:v>10.68</c:v>
                </c:pt>
                <c:pt idx="10349">
                  <c:v>10.67</c:v>
                </c:pt>
                <c:pt idx="10350">
                  <c:v>10.65</c:v>
                </c:pt>
                <c:pt idx="10351">
                  <c:v>10.62</c:v>
                </c:pt>
                <c:pt idx="10352">
                  <c:v>10.6</c:v>
                </c:pt>
                <c:pt idx="10353">
                  <c:v>10.58</c:v>
                </c:pt>
                <c:pt idx="10354">
                  <c:v>10.61</c:v>
                </c:pt>
                <c:pt idx="10355">
                  <c:v>10.63</c:v>
                </c:pt>
                <c:pt idx="10356">
                  <c:v>10.6</c:v>
                </c:pt>
                <c:pt idx="10357">
                  <c:v>10.58</c:v>
                </c:pt>
                <c:pt idx="10358">
                  <c:v>10.56</c:v>
                </c:pt>
                <c:pt idx="10359">
                  <c:v>10.54</c:v>
                </c:pt>
                <c:pt idx="10360">
                  <c:v>10.46</c:v>
                </c:pt>
                <c:pt idx="10361">
                  <c:v>10.39</c:v>
                </c:pt>
                <c:pt idx="10362">
                  <c:v>10.39</c:v>
                </c:pt>
                <c:pt idx="10363">
                  <c:v>10.37</c:v>
                </c:pt>
                <c:pt idx="10364">
                  <c:v>10.35</c:v>
                </c:pt>
                <c:pt idx="10365">
                  <c:v>10.35</c:v>
                </c:pt>
                <c:pt idx="10366">
                  <c:v>10.39</c:v>
                </c:pt>
                <c:pt idx="10367">
                  <c:v>10.44</c:v>
                </c:pt>
                <c:pt idx="10368">
                  <c:v>10.46</c:v>
                </c:pt>
                <c:pt idx="10369">
                  <c:v>10.45</c:v>
                </c:pt>
                <c:pt idx="10370">
                  <c:v>10.46</c:v>
                </c:pt>
                <c:pt idx="10371">
                  <c:v>10.46</c:v>
                </c:pt>
                <c:pt idx="10372">
                  <c:v>10.5</c:v>
                </c:pt>
                <c:pt idx="10373">
                  <c:v>10.5</c:v>
                </c:pt>
                <c:pt idx="10374">
                  <c:v>10.5</c:v>
                </c:pt>
                <c:pt idx="10375">
                  <c:v>10.48</c:v>
                </c:pt>
                <c:pt idx="10376">
                  <c:v>10.48</c:v>
                </c:pt>
                <c:pt idx="10377">
                  <c:v>10.52</c:v>
                </c:pt>
                <c:pt idx="10378">
                  <c:v>10.54</c:v>
                </c:pt>
                <c:pt idx="10379">
                  <c:v>10.52</c:v>
                </c:pt>
                <c:pt idx="10380">
                  <c:v>10.52</c:v>
                </c:pt>
                <c:pt idx="10381">
                  <c:v>10.52</c:v>
                </c:pt>
                <c:pt idx="10382">
                  <c:v>10.62</c:v>
                </c:pt>
                <c:pt idx="10383">
                  <c:v>10.69</c:v>
                </c:pt>
                <c:pt idx="10384">
                  <c:v>10.72</c:v>
                </c:pt>
                <c:pt idx="10385">
                  <c:v>10.72</c:v>
                </c:pt>
                <c:pt idx="10386">
                  <c:v>10.7</c:v>
                </c:pt>
                <c:pt idx="10387">
                  <c:v>10.64</c:v>
                </c:pt>
                <c:pt idx="10388">
                  <c:v>10.6</c:v>
                </c:pt>
                <c:pt idx="10389">
                  <c:v>10.58</c:v>
                </c:pt>
                <c:pt idx="10390">
                  <c:v>10.58</c:v>
                </c:pt>
                <c:pt idx="10391">
                  <c:v>10.57</c:v>
                </c:pt>
                <c:pt idx="10392">
                  <c:v>10.54</c:v>
                </c:pt>
                <c:pt idx="10393">
                  <c:v>10.56</c:v>
                </c:pt>
                <c:pt idx="10394">
                  <c:v>10.59</c:v>
                </c:pt>
                <c:pt idx="10395">
                  <c:v>10.6</c:v>
                </c:pt>
                <c:pt idx="10396">
                  <c:v>10.58</c:v>
                </c:pt>
                <c:pt idx="10397">
                  <c:v>10.54</c:v>
                </c:pt>
                <c:pt idx="10398">
                  <c:v>10.52</c:v>
                </c:pt>
                <c:pt idx="10399">
                  <c:v>10.54</c:v>
                </c:pt>
                <c:pt idx="10400">
                  <c:v>10.56</c:v>
                </c:pt>
                <c:pt idx="10401">
                  <c:v>10.52</c:v>
                </c:pt>
                <c:pt idx="10402">
                  <c:v>10.48</c:v>
                </c:pt>
                <c:pt idx="10403">
                  <c:v>10.45</c:v>
                </c:pt>
                <c:pt idx="10404">
                  <c:v>10.4</c:v>
                </c:pt>
                <c:pt idx="10405">
                  <c:v>10.42</c:v>
                </c:pt>
                <c:pt idx="10406">
                  <c:v>10.48</c:v>
                </c:pt>
                <c:pt idx="10407">
                  <c:v>10.5</c:v>
                </c:pt>
                <c:pt idx="10408">
                  <c:v>10.51</c:v>
                </c:pt>
                <c:pt idx="10409">
                  <c:v>10.51</c:v>
                </c:pt>
                <c:pt idx="10410">
                  <c:v>10.49</c:v>
                </c:pt>
                <c:pt idx="10411">
                  <c:v>10.48</c:v>
                </c:pt>
                <c:pt idx="10412">
                  <c:v>10.51</c:v>
                </c:pt>
                <c:pt idx="10413">
                  <c:v>10.53</c:v>
                </c:pt>
                <c:pt idx="10414">
                  <c:v>10.5</c:v>
                </c:pt>
                <c:pt idx="10415">
                  <c:v>10.49</c:v>
                </c:pt>
                <c:pt idx="10416">
                  <c:v>10.5</c:v>
                </c:pt>
                <c:pt idx="10417">
                  <c:v>10.54</c:v>
                </c:pt>
                <c:pt idx="10418">
                  <c:v>10.62</c:v>
                </c:pt>
                <c:pt idx="10419">
                  <c:v>10.64</c:v>
                </c:pt>
                <c:pt idx="10420">
                  <c:v>10.63</c:v>
                </c:pt>
                <c:pt idx="10421">
                  <c:v>10.6</c:v>
                </c:pt>
                <c:pt idx="10422">
                  <c:v>10.58</c:v>
                </c:pt>
                <c:pt idx="10423">
                  <c:v>10.6</c:v>
                </c:pt>
                <c:pt idx="10424">
                  <c:v>10.6</c:v>
                </c:pt>
                <c:pt idx="10425">
                  <c:v>10.6</c:v>
                </c:pt>
                <c:pt idx="10426">
                  <c:v>10.58</c:v>
                </c:pt>
                <c:pt idx="10427">
                  <c:v>10.56</c:v>
                </c:pt>
                <c:pt idx="10428">
                  <c:v>10.53</c:v>
                </c:pt>
                <c:pt idx="10429">
                  <c:v>10.5</c:v>
                </c:pt>
                <c:pt idx="10430">
                  <c:v>10.48</c:v>
                </c:pt>
                <c:pt idx="10431">
                  <c:v>10.45</c:v>
                </c:pt>
                <c:pt idx="10432">
                  <c:v>10.47</c:v>
                </c:pt>
                <c:pt idx="10433">
                  <c:v>10.48</c:v>
                </c:pt>
                <c:pt idx="10434">
                  <c:v>10.48</c:v>
                </c:pt>
                <c:pt idx="10435">
                  <c:v>10.45</c:v>
                </c:pt>
                <c:pt idx="10436">
                  <c:v>10.45</c:v>
                </c:pt>
                <c:pt idx="10437">
                  <c:v>10.46</c:v>
                </c:pt>
                <c:pt idx="10438">
                  <c:v>10.46</c:v>
                </c:pt>
                <c:pt idx="10439">
                  <c:v>10.42</c:v>
                </c:pt>
                <c:pt idx="10440">
                  <c:v>10.42</c:v>
                </c:pt>
                <c:pt idx="10441">
                  <c:v>10.42</c:v>
                </c:pt>
                <c:pt idx="10442">
                  <c:v>10.42</c:v>
                </c:pt>
                <c:pt idx="10443">
                  <c:v>10.38</c:v>
                </c:pt>
                <c:pt idx="10444">
                  <c:v>10.34</c:v>
                </c:pt>
                <c:pt idx="10445">
                  <c:v>10.3</c:v>
                </c:pt>
                <c:pt idx="10446">
                  <c:v>10.27</c:v>
                </c:pt>
                <c:pt idx="10447">
                  <c:v>10.3</c:v>
                </c:pt>
                <c:pt idx="10448">
                  <c:v>10.34</c:v>
                </c:pt>
                <c:pt idx="10449">
                  <c:v>10.3</c:v>
                </c:pt>
                <c:pt idx="10450">
                  <c:v>10.210000000000001</c:v>
                </c:pt>
                <c:pt idx="10451">
                  <c:v>10.15</c:v>
                </c:pt>
                <c:pt idx="10452">
                  <c:v>10.11</c:v>
                </c:pt>
                <c:pt idx="10453">
                  <c:v>10.1</c:v>
                </c:pt>
                <c:pt idx="10454">
                  <c:v>10.09</c:v>
                </c:pt>
                <c:pt idx="10455">
                  <c:v>10.130000000000001</c:v>
                </c:pt>
                <c:pt idx="10456">
                  <c:v>10.1</c:v>
                </c:pt>
                <c:pt idx="10457">
                  <c:v>10.18</c:v>
                </c:pt>
                <c:pt idx="10458">
                  <c:v>10.26</c:v>
                </c:pt>
                <c:pt idx="10459">
                  <c:v>10.28</c:v>
                </c:pt>
                <c:pt idx="10460">
                  <c:v>10.26</c:v>
                </c:pt>
                <c:pt idx="10461">
                  <c:v>10.24</c:v>
                </c:pt>
                <c:pt idx="10462">
                  <c:v>10.199999999999999</c:v>
                </c:pt>
                <c:pt idx="10463">
                  <c:v>10.16</c:v>
                </c:pt>
                <c:pt idx="10464">
                  <c:v>10.16</c:v>
                </c:pt>
                <c:pt idx="10465">
                  <c:v>10.199999999999999</c:v>
                </c:pt>
                <c:pt idx="10466">
                  <c:v>10.199999999999999</c:v>
                </c:pt>
                <c:pt idx="10467">
                  <c:v>10.17</c:v>
                </c:pt>
                <c:pt idx="10468">
                  <c:v>10.23</c:v>
                </c:pt>
                <c:pt idx="10469">
                  <c:v>10.3</c:v>
                </c:pt>
                <c:pt idx="10470">
                  <c:v>10.3</c:v>
                </c:pt>
                <c:pt idx="10471">
                  <c:v>10.27</c:v>
                </c:pt>
                <c:pt idx="10472">
                  <c:v>10.220000000000001</c:v>
                </c:pt>
                <c:pt idx="10473">
                  <c:v>10.199999999999999</c:v>
                </c:pt>
                <c:pt idx="10474">
                  <c:v>10.23</c:v>
                </c:pt>
                <c:pt idx="10475">
                  <c:v>10.199999999999999</c:v>
                </c:pt>
                <c:pt idx="10476">
                  <c:v>10.220000000000001</c:v>
                </c:pt>
                <c:pt idx="10477">
                  <c:v>10.25</c:v>
                </c:pt>
                <c:pt idx="10478">
                  <c:v>10.27</c:v>
                </c:pt>
                <c:pt idx="10479">
                  <c:v>10.32</c:v>
                </c:pt>
                <c:pt idx="10480">
                  <c:v>10.32</c:v>
                </c:pt>
                <c:pt idx="10481">
                  <c:v>10.32</c:v>
                </c:pt>
                <c:pt idx="10482">
                  <c:v>10.3</c:v>
                </c:pt>
                <c:pt idx="10483">
                  <c:v>10.3</c:v>
                </c:pt>
                <c:pt idx="10484">
                  <c:v>10.38</c:v>
                </c:pt>
                <c:pt idx="10485">
                  <c:v>10.4</c:v>
                </c:pt>
                <c:pt idx="10486">
                  <c:v>10.4</c:v>
                </c:pt>
                <c:pt idx="10487">
                  <c:v>10.38</c:v>
                </c:pt>
                <c:pt idx="10488">
                  <c:v>10.37</c:v>
                </c:pt>
                <c:pt idx="10489">
                  <c:v>10.37</c:v>
                </c:pt>
                <c:pt idx="10490">
                  <c:v>10.35</c:v>
                </c:pt>
                <c:pt idx="10491">
                  <c:v>10.33</c:v>
                </c:pt>
                <c:pt idx="10492">
                  <c:v>10.33</c:v>
                </c:pt>
                <c:pt idx="10493">
                  <c:v>10.32</c:v>
                </c:pt>
                <c:pt idx="10494">
                  <c:v>10.3</c:v>
                </c:pt>
                <c:pt idx="10495">
                  <c:v>10.3</c:v>
                </c:pt>
                <c:pt idx="10496">
                  <c:v>10.3</c:v>
                </c:pt>
                <c:pt idx="10497">
                  <c:v>10.27</c:v>
                </c:pt>
                <c:pt idx="10498">
                  <c:v>10.24</c:v>
                </c:pt>
                <c:pt idx="10499">
                  <c:v>10.220000000000001</c:v>
                </c:pt>
                <c:pt idx="10500">
                  <c:v>10.19</c:v>
                </c:pt>
                <c:pt idx="10501">
                  <c:v>10.19</c:v>
                </c:pt>
                <c:pt idx="10502">
                  <c:v>10.19</c:v>
                </c:pt>
                <c:pt idx="10503">
                  <c:v>10.18</c:v>
                </c:pt>
                <c:pt idx="10504">
                  <c:v>10.19</c:v>
                </c:pt>
                <c:pt idx="10505">
                  <c:v>10.19</c:v>
                </c:pt>
                <c:pt idx="10506">
                  <c:v>10.19</c:v>
                </c:pt>
                <c:pt idx="10507">
                  <c:v>10.17</c:v>
                </c:pt>
                <c:pt idx="10508">
                  <c:v>10.15</c:v>
                </c:pt>
                <c:pt idx="10509">
                  <c:v>10.1</c:v>
                </c:pt>
                <c:pt idx="10510">
                  <c:v>10.08</c:v>
                </c:pt>
                <c:pt idx="10511">
                  <c:v>10.039999999999999</c:v>
                </c:pt>
                <c:pt idx="10512">
                  <c:v>10.039999999999999</c:v>
                </c:pt>
                <c:pt idx="10513">
                  <c:v>10.09</c:v>
                </c:pt>
                <c:pt idx="10514">
                  <c:v>10.1</c:v>
                </c:pt>
                <c:pt idx="10515">
                  <c:v>10.08</c:v>
                </c:pt>
                <c:pt idx="10516">
                  <c:v>10.1</c:v>
                </c:pt>
                <c:pt idx="10517">
                  <c:v>10.11</c:v>
                </c:pt>
                <c:pt idx="10518">
                  <c:v>10.119999999999999</c:v>
                </c:pt>
                <c:pt idx="10519">
                  <c:v>10.119999999999999</c:v>
                </c:pt>
                <c:pt idx="10520">
                  <c:v>10.1</c:v>
                </c:pt>
                <c:pt idx="10521">
                  <c:v>10.1</c:v>
                </c:pt>
                <c:pt idx="10522">
                  <c:v>10.08</c:v>
                </c:pt>
                <c:pt idx="10523">
                  <c:v>10.050000000000001</c:v>
                </c:pt>
                <c:pt idx="10524">
                  <c:v>10.02</c:v>
                </c:pt>
                <c:pt idx="10525">
                  <c:v>10.029999999999999</c:v>
                </c:pt>
                <c:pt idx="10526">
                  <c:v>10.039999999999999</c:v>
                </c:pt>
                <c:pt idx="10527">
                  <c:v>10.07</c:v>
                </c:pt>
                <c:pt idx="10528">
                  <c:v>10.06</c:v>
                </c:pt>
                <c:pt idx="10529">
                  <c:v>10.17</c:v>
                </c:pt>
                <c:pt idx="10530">
                  <c:v>10.23</c:v>
                </c:pt>
                <c:pt idx="10531">
                  <c:v>10.32</c:v>
                </c:pt>
                <c:pt idx="10532">
                  <c:v>10.34</c:v>
                </c:pt>
                <c:pt idx="10533">
                  <c:v>10.34</c:v>
                </c:pt>
                <c:pt idx="10534">
                  <c:v>10.3</c:v>
                </c:pt>
                <c:pt idx="10535">
                  <c:v>10.28</c:v>
                </c:pt>
                <c:pt idx="10536">
                  <c:v>10.25</c:v>
                </c:pt>
                <c:pt idx="10537">
                  <c:v>10.220000000000001</c:v>
                </c:pt>
                <c:pt idx="10538">
                  <c:v>10.18</c:v>
                </c:pt>
                <c:pt idx="10539">
                  <c:v>10.24</c:v>
                </c:pt>
                <c:pt idx="10540">
                  <c:v>10.220000000000001</c:v>
                </c:pt>
                <c:pt idx="10541">
                  <c:v>10.24</c:v>
                </c:pt>
                <c:pt idx="10542">
                  <c:v>10.27</c:v>
                </c:pt>
                <c:pt idx="10543">
                  <c:v>10.28</c:v>
                </c:pt>
                <c:pt idx="10544">
                  <c:v>10.3</c:v>
                </c:pt>
                <c:pt idx="10545">
                  <c:v>10.32</c:v>
                </c:pt>
                <c:pt idx="10546">
                  <c:v>10.38</c:v>
                </c:pt>
                <c:pt idx="10547">
                  <c:v>10.37</c:v>
                </c:pt>
                <c:pt idx="10548">
                  <c:v>10.34</c:v>
                </c:pt>
                <c:pt idx="10549">
                  <c:v>10.34</c:v>
                </c:pt>
                <c:pt idx="10550">
                  <c:v>10.33</c:v>
                </c:pt>
                <c:pt idx="10551">
                  <c:v>10.34</c:v>
                </c:pt>
                <c:pt idx="10552">
                  <c:v>10.32</c:v>
                </c:pt>
                <c:pt idx="10553">
                  <c:v>10.32</c:v>
                </c:pt>
                <c:pt idx="10554">
                  <c:v>10.3</c:v>
                </c:pt>
                <c:pt idx="10555">
                  <c:v>10.27</c:v>
                </c:pt>
                <c:pt idx="10556">
                  <c:v>10.24</c:v>
                </c:pt>
                <c:pt idx="10557">
                  <c:v>10.199999999999999</c:v>
                </c:pt>
                <c:pt idx="10558">
                  <c:v>10.220000000000001</c:v>
                </c:pt>
                <c:pt idx="10559">
                  <c:v>10.199999999999999</c:v>
                </c:pt>
                <c:pt idx="10560">
                  <c:v>10.26</c:v>
                </c:pt>
                <c:pt idx="10561">
                  <c:v>10.28</c:v>
                </c:pt>
                <c:pt idx="10562">
                  <c:v>10.28</c:v>
                </c:pt>
                <c:pt idx="10563">
                  <c:v>10.33</c:v>
                </c:pt>
                <c:pt idx="10564">
                  <c:v>10.3</c:v>
                </c:pt>
                <c:pt idx="10565">
                  <c:v>10.27</c:v>
                </c:pt>
                <c:pt idx="10566">
                  <c:v>10.27</c:v>
                </c:pt>
                <c:pt idx="10567">
                  <c:v>10.31</c:v>
                </c:pt>
                <c:pt idx="10568">
                  <c:v>10.3</c:v>
                </c:pt>
                <c:pt idx="10569">
                  <c:v>10.3</c:v>
                </c:pt>
                <c:pt idx="10570">
                  <c:v>10.29</c:v>
                </c:pt>
                <c:pt idx="10571">
                  <c:v>10.26</c:v>
                </c:pt>
                <c:pt idx="10572">
                  <c:v>10.26</c:v>
                </c:pt>
                <c:pt idx="10573">
                  <c:v>10.25</c:v>
                </c:pt>
                <c:pt idx="10574">
                  <c:v>10.23</c:v>
                </c:pt>
                <c:pt idx="10575">
                  <c:v>10.24</c:v>
                </c:pt>
                <c:pt idx="10576">
                  <c:v>10.210000000000001</c:v>
                </c:pt>
                <c:pt idx="10577">
                  <c:v>10.18</c:v>
                </c:pt>
                <c:pt idx="10578">
                  <c:v>10.16</c:v>
                </c:pt>
                <c:pt idx="10579">
                  <c:v>10.14</c:v>
                </c:pt>
                <c:pt idx="10580">
                  <c:v>10.130000000000001</c:v>
                </c:pt>
                <c:pt idx="10581">
                  <c:v>10.14</c:v>
                </c:pt>
                <c:pt idx="10582">
                  <c:v>10.17</c:v>
                </c:pt>
                <c:pt idx="10583">
                  <c:v>10.18</c:v>
                </c:pt>
                <c:pt idx="10584">
                  <c:v>10.18</c:v>
                </c:pt>
                <c:pt idx="10585">
                  <c:v>10.16</c:v>
                </c:pt>
                <c:pt idx="10586">
                  <c:v>10.17</c:v>
                </c:pt>
                <c:pt idx="10587">
                  <c:v>10.16</c:v>
                </c:pt>
                <c:pt idx="10588">
                  <c:v>10.17</c:v>
                </c:pt>
                <c:pt idx="10589">
                  <c:v>10.16</c:v>
                </c:pt>
                <c:pt idx="10590">
                  <c:v>10.220000000000001</c:v>
                </c:pt>
                <c:pt idx="10591">
                  <c:v>10.28</c:v>
                </c:pt>
                <c:pt idx="10592">
                  <c:v>10.28</c:v>
                </c:pt>
                <c:pt idx="10593">
                  <c:v>10.24</c:v>
                </c:pt>
                <c:pt idx="10594">
                  <c:v>10.3</c:v>
                </c:pt>
                <c:pt idx="10595">
                  <c:v>10.32</c:v>
                </c:pt>
                <c:pt idx="10596">
                  <c:v>10.36</c:v>
                </c:pt>
                <c:pt idx="10597">
                  <c:v>10.32</c:v>
                </c:pt>
                <c:pt idx="10598">
                  <c:v>10.18</c:v>
                </c:pt>
                <c:pt idx="10599">
                  <c:v>10.39</c:v>
                </c:pt>
                <c:pt idx="10600">
                  <c:v>10.4</c:v>
                </c:pt>
                <c:pt idx="10601">
                  <c:v>10.37</c:v>
                </c:pt>
                <c:pt idx="10602">
                  <c:v>10.3</c:v>
                </c:pt>
                <c:pt idx="10603">
                  <c:v>10.34</c:v>
                </c:pt>
                <c:pt idx="10604">
                  <c:v>10.36</c:v>
                </c:pt>
                <c:pt idx="10605">
                  <c:v>10.4</c:v>
                </c:pt>
                <c:pt idx="10606">
                  <c:v>10.48</c:v>
                </c:pt>
                <c:pt idx="10607">
                  <c:v>10.46</c:v>
                </c:pt>
                <c:pt idx="10608">
                  <c:v>10.47</c:v>
                </c:pt>
                <c:pt idx="10609">
                  <c:v>10.49</c:v>
                </c:pt>
                <c:pt idx="10610">
                  <c:v>10.47</c:v>
                </c:pt>
                <c:pt idx="10611">
                  <c:v>10.48</c:v>
                </c:pt>
                <c:pt idx="10612">
                  <c:v>10.47</c:v>
                </c:pt>
                <c:pt idx="10613">
                  <c:v>10.46</c:v>
                </c:pt>
                <c:pt idx="10614">
                  <c:v>10.42</c:v>
                </c:pt>
                <c:pt idx="10615">
                  <c:v>10.42</c:v>
                </c:pt>
                <c:pt idx="10616">
                  <c:v>10.4</c:v>
                </c:pt>
                <c:pt idx="10617">
                  <c:v>10.4</c:v>
                </c:pt>
                <c:pt idx="10618">
                  <c:v>10.39</c:v>
                </c:pt>
                <c:pt idx="10619">
                  <c:v>10.38</c:v>
                </c:pt>
                <c:pt idx="10620">
                  <c:v>10.35</c:v>
                </c:pt>
                <c:pt idx="10621">
                  <c:v>10.38</c:v>
                </c:pt>
                <c:pt idx="10622">
                  <c:v>10.4</c:v>
                </c:pt>
                <c:pt idx="10623">
                  <c:v>10.4</c:v>
                </c:pt>
                <c:pt idx="10624">
                  <c:v>10.38</c:v>
                </c:pt>
                <c:pt idx="10625">
                  <c:v>10.38</c:v>
                </c:pt>
                <c:pt idx="10626">
                  <c:v>10.39</c:v>
                </c:pt>
                <c:pt idx="10627">
                  <c:v>10.38</c:v>
                </c:pt>
                <c:pt idx="10628">
                  <c:v>10.35</c:v>
                </c:pt>
                <c:pt idx="10629">
                  <c:v>10.33</c:v>
                </c:pt>
                <c:pt idx="10630">
                  <c:v>10.32</c:v>
                </c:pt>
                <c:pt idx="10631">
                  <c:v>10.3</c:v>
                </c:pt>
                <c:pt idx="10632">
                  <c:v>10.28</c:v>
                </c:pt>
                <c:pt idx="10633">
                  <c:v>10.27</c:v>
                </c:pt>
                <c:pt idx="10634">
                  <c:v>10.24</c:v>
                </c:pt>
                <c:pt idx="10635">
                  <c:v>10.19</c:v>
                </c:pt>
                <c:pt idx="10636">
                  <c:v>10.16</c:v>
                </c:pt>
                <c:pt idx="10637">
                  <c:v>10.130000000000001</c:v>
                </c:pt>
                <c:pt idx="10638">
                  <c:v>10.119999999999999</c:v>
                </c:pt>
                <c:pt idx="10639">
                  <c:v>10.119999999999999</c:v>
                </c:pt>
                <c:pt idx="10640">
                  <c:v>10.11</c:v>
                </c:pt>
                <c:pt idx="10641">
                  <c:v>10.14</c:v>
                </c:pt>
                <c:pt idx="10642">
                  <c:v>10.15</c:v>
                </c:pt>
                <c:pt idx="10643">
                  <c:v>10.23</c:v>
                </c:pt>
                <c:pt idx="10644">
                  <c:v>10.33</c:v>
                </c:pt>
                <c:pt idx="10645">
                  <c:v>10.32</c:v>
                </c:pt>
                <c:pt idx="10646">
                  <c:v>10.34</c:v>
                </c:pt>
                <c:pt idx="10647">
                  <c:v>10.34</c:v>
                </c:pt>
                <c:pt idx="10648">
                  <c:v>10.34</c:v>
                </c:pt>
                <c:pt idx="10649">
                  <c:v>10.32</c:v>
                </c:pt>
                <c:pt idx="10650">
                  <c:v>10.28</c:v>
                </c:pt>
                <c:pt idx="10651">
                  <c:v>10.25</c:v>
                </c:pt>
                <c:pt idx="10652">
                  <c:v>10.25</c:v>
                </c:pt>
                <c:pt idx="10653">
                  <c:v>10.220000000000001</c:v>
                </c:pt>
                <c:pt idx="10654">
                  <c:v>10.220000000000001</c:v>
                </c:pt>
                <c:pt idx="10655">
                  <c:v>10.220000000000001</c:v>
                </c:pt>
                <c:pt idx="10656">
                  <c:v>10.199999999999999</c:v>
                </c:pt>
                <c:pt idx="10657">
                  <c:v>10.220000000000001</c:v>
                </c:pt>
                <c:pt idx="10658">
                  <c:v>10.24</c:v>
                </c:pt>
                <c:pt idx="10659">
                  <c:v>10.220000000000001</c:v>
                </c:pt>
                <c:pt idx="10660">
                  <c:v>10.210000000000001</c:v>
                </c:pt>
                <c:pt idx="10661">
                  <c:v>10.28</c:v>
                </c:pt>
                <c:pt idx="10662">
                  <c:v>10.28</c:v>
                </c:pt>
                <c:pt idx="10663">
                  <c:v>10.26</c:v>
                </c:pt>
                <c:pt idx="10664">
                  <c:v>10.24</c:v>
                </c:pt>
                <c:pt idx="10665">
                  <c:v>10.220000000000001</c:v>
                </c:pt>
                <c:pt idx="10666">
                  <c:v>10.18</c:v>
                </c:pt>
                <c:pt idx="10667">
                  <c:v>10.18</c:v>
                </c:pt>
                <c:pt idx="10668">
                  <c:v>10.14</c:v>
                </c:pt>
                <c:pt idx="10669">
                  <c:v>10.15</c:v>
                </c:pt>
                <c:pt idx="10670">
                  <c:v>10.199999999999999</c:v>
                </c:pt>
                <c:pt idx="10671">
                  <c:v>10.199999999999999</c:v>
                </c:pt>
                <c:pt idx="10672">
                  <c:v>10.16</c:v>
                </c:pt>
                <c:pt idx="10673">
                  <c:v>10.119999999999999</c:v>
                </c:pt>
                <c:pt idx="10674">
                  <c:v>10.1</c:v>
                </c:pt>
                <c:pt idx="10675">
                  <c:v>10.15</c:v>
                </c:pt>
                <c:pt idx="10676">
                  <c:v>10.24</c:v>
                </c:pt>
                <c:pt idx="10677">
                  <c:v>10.26</c:v>
                </c:pt>
                <c:pt idx="10678">
                  <c:v>10.26</c:v>
                </c:pt>
                <c:pt idx="10679">
                  <c:v>10.24</c:v>
                </c:pt>
                <c:pt idx="10680">
                  <c:v>10.26</c:v>
                </c:pt>
                <c:pt idx="10681">
                  <c:v>10.38</c:v>
                </c:pt>
                <c:pt idx="10682">
                  <c:v>10.44</c:v>
                </c:pt>
                <c:pt idx="10683">
                  <c:v>10.37</c:v>
                </c:pt>
                <c:pt idx="10684">
                  <c:v>10.34</c:v>
                </c:pt>
                <c:pt idx="10685">
                  <c:v>10.31</c:v>
                </c:pt>
                <c:pt idx="10686">
                  <c:v>10.27</c:v>
                </c:pt>
                <c:pt idx="10687">
                  <c:v>10.25</c:v>
                </c:pt>
                <c:pt idx="10688">
                  <c:v>10.220000000000001</c:v>
                </c:pt>
                <c:pt idx="10689">
                  <c:v>10.210000000000001</c:v>
                </c:pt>
                <c:pt idx="10690">
                  <c:v>10.24</c:v>
                </c:pt>
                <c:pt idx="10691">
                  <c:v>10.220000000000001</c:v>
                </c:pt>
                <c:pt idx="10692">
                  <c:v>10.199999999999999</c:v>
                </c:pt>
                <c:pt idx="10693">
                  <c:v>10.19</c:v>
                </c:pt>
                <c:pt idx="10694">
                  <c:v>10.18</c:v>
                </c:pt>
                <c:pt idx="10695">
                  <c:v>10.17</c:v>
                </c:pt>
                <c:pt idx="10696">
                  <c:v>10.16</c:v>
                </c:pt>
                <c:pt idx="10697">
                  <c:v>10.16</c:v>
                </c:pt>
                <c:pt idx="10698">
                  <c:v>10.15</c:v>
                </c:pt>
                <c:pt idx="10699">
                  <c:v>10.119999999999999</c:v>
                </c:pt>
                <c:pt idx="10700">
                  <c:v>10.119999999999999</c:v>
                </c:pt>
                <c:pt idx="10701">
                  <c:v>10.08</c:v>
                </c:pt>
                <c:pt idx="10702">
                  <c:v>10.07</c:v>
                </c:pt>
                <c:pt idx="10703">
                  <c:v>10.07</c:v>
                </c:pt>
                <c:pt idx="10704">
                  <c:v>10.11</c:v>
                </c:pt>
                <c:pt idx="10705">
                  <c:v>10.119999999999999</c:v>
                </c:pt>
                <c:pt idx="10706">
                  <c:v>10.119999999999999</c:v>
                </c:pt>
                <c:pt idx="10707">
                  <c:v>10.130000000000001</c:v>
                </c:pt>
                <c:pt idx="10708">
                  <c:v>10.130000000000001</c:v>
                </c:pt>
                <c:pt idx="10709">
                  <c:v>10.119999999999999</c:v>
                </c:pt>
                <c:pt idx="10710">
                  <c:v>10.08</c:v>
                </c:pt>
                <c:pt idx="10711">
                  <c:v>10.06</c:v>
                </c:pt>
                <c:pt idx="10712">
                  <c:v>10.02</c:v>
                </c:pt>
                <c:pt idx="10713">
                  <c:v>10</c:v>
                </c:pt>
                <c:pt idx="10714">
                  <c:v>9.99</c:v>
                </c:pt>
                <c:pt idx="10715">
                  <c:v>10</c:v>
                </c:pt>
                <c:pt idx="10716">
                  <c:v>10.039999999999999</c:v>
                </c:pt>
                <c:pt idx="10717">
                  <c:v>10.029999999999999</c:v>
                </c:pt>
                <c:pt idx="10718">
                  <c:v>10.02</c:v>
                </c:pt>
                <c:pt idx="10719">
                  <c:v>10</c:v>
                </c:pt>
                <c:pt idx="10720">
                  <c:v>9.9700000000000006</c:v>
                </c:pt>
                <c:pt idx="10721">
                  <c:v>9.99</c:v>
                </c:pt>
                <c:pt idx="10722">
                  <c:v>10</c:v>
                </c:pt>
                <c:pt idx="10723">
                  <c:v>10</c:v>
                </c:pt>
                <c:pt idx="10724">
                  <c:v>10.039999999999999</c:v>
                </c:pt>
                <c:pt idx="10725">
                  <c:v>10.1</c:v>
                </c:pt>
                <c:pt idx="10726">
                  <c:v>10.130000000000001</c:v>
                </c:pt>
                <c:pt idx="10727">
                  <c:v>10.119999999999999</c:v>
                </c:pt>
                <c:pt idx="10728">
                  <c:v>10.17</c:v>
                </c:pt>
                <c:pt idx="10729">
                  <c:v>10.16</c:v>
                </c:pt>
                <c:pt idx="10730">
                  <c:v>10.14</c:v>
                </c:pt>
                <c:pt idx="10731">
                  <c:v>10.14</c:v>
                </c:pt>
                <c:pt idx="10732">
                  <c:v>10.15</c:v>
                </c:pt>
                <c:pt idx="10733">
                  <c:v>10.18</c:v>
                </c:pt>
                <c:pt idx="10734">
                  <c:v>10.199999999999999</c:v>
                </c:pt>
                <c:pt idx="10735">
                  <c:v>10.18</c:v>
                </c:pt>
                <c:pt idx="10736">
                  <c:v>10.17</c:v>
                </c:pt>
                <c:pt idx="10737">
                  <c:v>10.15</c:v>
                </c:pt>
                <c:pt idx="10738">
                  <c:v>10.15</c:v>
                </c:pt>
                <c:pt idx="10739">
                  <c:v>10.23</c:v>
                </c:pt>
                <c:pt idx="10740">
                  <c:v>10.220000000000001</c:v>
                </c:pt>
                <c:pt idx="10741">
                  <c:v>10.199999999999999</c:v>
                </c:pt>
                <c:pt idx="10742">
                  <c:v>10.18</c:v>
                </c:pt>
                <c:pt idx="10743">
                  <c:v>10.19</c:v>
                </c:pt>
                <c:pt idx="10744">
                  <c:v>10.199999999999999</c:v>
                </c:pt>
                <c:pt idx="10745">
                  <c:v>10.16</c:v>
                </c:pt>
                <c:pt idx="10746">
                  <c:v>10.15</c:v>
                </c:pt>
                <c:pt idx="10747">
                  <c:v>10.14</c:v>
                </c:pt>
                <c:pt idx="10748">
                  <c:v>10.119999999999999</c:v>
                </c:pt>
                <c:pt idx="10749">
                  <c:v>10.07</c:v>
                </c:pt>
                <c:pt idx="10750">
                  <c:v>10.01</c:v>
                </c:pt>
                <c:pt idx="10751">
                  <c:v>10.029999999999999</c:v>
                </c:pt>
                <c:pt idx="10752">
                  <c:v>10.029999999999999</c:v>
                </c:pt>
                <c:pt idx="10753">
                  <c:v>10.029999999999999</c:v>
                </c:pt>
                <c:pt idx="10754">
                  <c:v>10.029999999999999</c:v>
                </c:pt>
                <c:pt idx="10755">
                  <c:v>10.039999999999999</c:v>
                </c:pt>
                <c:pt idx="10756">
                  <c:v>10.029999999999999</c:v>
                </c:pt>
                <c:pt idx="10757">
                  <c:v>10</c:v>
                </c:pt>
                <c:pt idx="10758">
                  <c:v>10.02</c:v>
                </c:pt>
                <c:pt idx="10759">
                  <c:v>9.9499999999999993</c:v>
                </c:pt>
                <c:pt idx="10760">
                  <c:v>9.8800000000000008</c:v>
                </c:pt>
                <c:pt idx="10761">
                  <c:v>9.84</c:v>
                </c:pt>
                <c:pt idx="10762">
                  <c:v>9.81</c:v>
                </c:pt>
                <c:pt idx="10763">
                  <c:v>9.86</c:v>
                </c:pt>
                <c:pt idx="10764">
                  <c:v>9.8800000000000008</c:v>
                </c:pt>
                <c:pt idx="10765">
                  <c:v>9.91</c:v>
                </c:pt>
                <c:pt idx="10766">
                  <c:v>9.93</c:v>
                </c:pt>
                <c:pt idx="10767">
                  <c:v>9.94</c:v>
                </c:pt>
                <c:pt idx="10768">
                  <c:v>9.9600000000000009</c:v>
                </c:pt>
                <c:pt idx="10769">
                  <c:v>10.029999999999999</c:v>
                </c:pt>
                <c:pt idx="10770">
                  <c:v>10.02</c:v>
                </c:pt>
                <c:pt idx="10771">
                  <c:v>10.02</c:v>
                </c:pt>
                <c:pt idx="10772">
                  <c:v>10</c:v>
                </c:pt>
                <c:pt idx="10773">
                  <c:v>10</c:v>
                </c:pt>
                <c:pt idx="10774">
                  <c:v>9.98</c:v>
                </c:pt>
                <c:pt idx="10775">
                  <c:v>9.98</c:v>
                </c:pt>
                <c:pt idx="10776">
                  <c:v>9.99</c:v>
                </c:pt>
                <c:pt idx="10777">
                  <c:v>10.029999999999999</c:v>
                </c:pt>
                <c:pt idx="10778">
                  <c:v>10.050000000000001</c:v>
                </c:pt>
                <c:pt idx="10779">
                  <c:v>10.11</c:v>
                </c:pt>
                <c:pt idx="10780">
                  <c:v>10.14</c:v>
                </c:pt>
                <c:pt idx="10781">
                  <c:v>10.119999999999999</c:v>
                </c:pt>
                <c:pt idx="10782">
                  <c:v>10.1</c:v>
                </c:pt>
                <c:pt idx="10783">
                  <c:v>10.1</c:v>
                </c:pt>
                <c:pt idx="10784">
                  <c:v>10.09</c:v>
                </c:pt>
                <c:pt idx="10785">
                  <c:v>10.06</c:v>
                </c:pt>
                <c:pt idx="10786">
                  <c:v>10.06</c:v>
                </c:pt>
                <c:pt idx="10787">
                  <c:v>10.119999999999999</c:v>
                </c:pt>
                <c:pt idx="10788">
                  <c:v>10.119999999999999</c:v>
                </c:pt>
                <c:pt idx="10789">
                  <c:v>10.119999999999999</c:v>
                </c:pt>
                <c:pt idx="10790">
                  <c:v>10.1</c:v>
                </c:pt>
                <c:pt idx="10791">
                  <c:v>10.08</c:v>
                </c:pt>
                <c:pt idx="10792">
                  <c:v>10.08</c:v>
                </c:pt>
                <c:pt idx="10793">
                  <c:v>10.02</c:v>
                </c:pt>
                <c:pt idx="10794">
                  <c:v>10.01</c:v>
                </c:pt>
                <c:pt idx="10795">
                  <c:v>9.9700000000000006</c:v>
                </c:pt>
                <c:pt idx="10796">
                  <c:v>9.94</c:v>
                </c:pt>
                <c:pt idx="10797">
                  <c:v>9.94</c:v>
                </c:pt>
                <c:pt idx="10798">
                  <c:v>9.91</c:v>
                </c:pt>
                <c:pt idx="10799">
                  <c:v>9.9</c:v>
                </c:pt>
                <c:pt idx="10800">
                  <c:v>9.8699999999999992</c:v>
                </c:pt>
                <c:pt idx="10801">
                  <c:v>9.86</c:v>
                </c:pt>
                <c:pt idx="10802">
                  <c:v>9.89</c:v>
                </c:pt>
                <c:pt idx="10803">
                  <c:v>9.8800000000000008</c:v>
                </c:pt>
                <c:pt idx="10804">
                  <c:v>9.9</c:v>
                </c:pt>
                <c:pt idx="10805">
                  <c:v>9.94</c:v>
                </c:pt>
                <c:pt idx="10806">
                  <c:v>9.9600000000000009</c:v>
                </c:pt>
                <c:pt idx="10807">
                  <c:v>9.9499999999999993</c:v>
                </c:pt>
                <c:pt idx="10808">
                  <c:v>9.91</c:v>
                </c:pt>
                <c:pt idx="10809">
                  <c:v>9.91</c:v>
                </c:pt>
                <c:pt idx="10810">
                  <c:v>9.9</c:v>
                </c:pt>
                <c:pt idx="10811">
                  <c:v>9.92</c:v>
                </c:pt>
                <c:pt idx="10812">
                  <c:v>9.92</c:v>
                </c:pt>
                <c:pt idx="10813">
                  <c:v>9.9600000000000009</c:v>
                </c:pt>
                <c:pt idx="10814">
                  <c:v>9.9600000000000009</c:v>
                </c:pt>
                <c:pt idx="10815">
                  <c:v>9.93</c:v>
                </c:pt>
                <c:pt idx="10816">
                  <c:v>9.93</c:v>
                </c:pt>
                <c:pt idx="10817">
                  <c:v>9.92</c:v>
                </c:pt>
                <c:pt idx="10818">
                  <c:v>9.92</c:v>
                </c:pt>
                <c:pt idx="10819">
                  <c:v>9.9600000000000009</c:v>
                </c:pt>
                <c:pt idx="10820">
                  <c:v>9.99</c:v>
                </c:pt>
                <c:pt idx="10821">
                  <c:v>10.02</c:v>
                </c:pt>
                <c:pt idx="10822">
                  <c:v>10.039999999999999</c:v>
                </c:pt>
                <c:pt idx="10823">
                  <c:v>10.029999999999999</c:v>
                </c:pt>
                <c:pt idx="10824">
                  <c:v>10.06</c:v>
                </c:pt>
                <c:pt idx="10825">
                  <c:v>10.06</c:v>
                </c:pt>
                <c:pt idx="10826">
                  <c:v>10.050000000000001</c:v>
                </c:pt>
                <c:pt idx="10827">
                  <c:v>10.029999999999999</c:v>
                </c:pt>
                <c:pt idx="10828">
                  <c:v>9.98</c:v>
                </c:pt>
                <c:pt idx="10829">
                  <c:v>9.98</c:v>
                </c:pt>
                <c:pt idx="10830">
                  <c:v>9.9600000000000009</c:v>
                </c:pt>
                <c:pt idx="10831">
                  <c:v>9.93</c:v>
                </c:pt>
                <c:pt idx="10832">
                  <c:v>9.89</c:v>
                </c:pt>
                <c:pt idx="10833">
                  <c:v>9.9</c:v>
                </c:pt>
                <c:pt idx="10834">
                  <c:v>9.85</c:v>
                </c:pt>
                <c:pt idx="10835">
                  <c:v>9.84</c:v>
                </c:pt>
                <c:pt idx="10836">
                  <c:v>9.83</c:v>
                </c:pt>
                <c:pt idx="10837">
                  <c:v>9.7799999999999994</c:v>
                </c:pt>
                <c:pt idx="10838">
                  <c:v>9.76</c:v>
                </c:pt>
                <c:pt idx="10839">
                  <c:v>9.73</c:v>
                </c:pt>
                <c:pt idx="10840">
                  <c:v>9.7200000000000006</c:v>
                </c:pt>
                <c:pt idx="10841">
                  <c:v>9.68</c:v>
                </c:pt>
                <c:pt idx="10842">
                  <c:v>9.67</c:v>
                </c:pt>
                <c:pt idx="10843">
                  <c:v>9.66</c:v>
                </c:pt>
                <c:pt idx="10844">
                  <c:v>9.64</c:v>
                </c:pt>
                <c:pt idx="10845">
                  <c:v>9.6999999999999993</c:v>
                </c:pt>
                <c:pt idx="10846">
                  <c:v>9.7200000000000006</c:v>
                </c:pt>
                <c:pt idx="10847">
                  <c:v>9.77</c:v>
                </c:pt>
                <c:pt idx="10848">
                  <c:v>9.82</c:v>
                </c:pt>
                <c:pt idx="10849">
                  <c:v>9.82</c:v>
                </c:pt>
                <c:pt idx="10850">
                  <c:v>9.7799999999999994</c:v>
                </c:pt>
                <c:pt idx="10851">
                  <c:v>9.76</c:v>
                </c:pt>
                <c:pt idx="10852">
                  <c:v>9.74</c:v>
                </c:pt>
                <c:pt idx="10853">
                  <c:v>9.7200000000000006</c:v>
                </c:pt>
                <c:pt idx="10854">
                  <c:v>9.6999999999999993</c:v>
                </c:pt>
                <c:pt idx="10855">
                  <c:v>9.6999999999999993</c:v>
                </c:pt>
                <c:pt idx="10856">
                  <c:v>9.6999999999999993</c:v>
                </c:pt>
                <c:pt idx="10857">
                  <c:v>9.69</c:v>
                </c:pt>
                <c:pt idx="10858">
                  <c:v>9.67</c:v>
                </c:pt>
                <c:pt idx="10859">
                  <c:v>9.66</c:v>
                </c:pt>
                <c:pt idx="10860">
                  <c:v>9.64</c:v>
                </c:pt>
                <c:pt idx="10861">
                  <c:v>9.6199999999999992</c:v>
                </c:pt>
                <c:pt idx="10862">
                  <c:v>9.6199999999999992</c:v>
                </c:pt>
                <c:pt idx="10863">
                  <c:v>9.6</c:v>
                </c:pt>
                <c:pt idx="10864">
                  <c:v>9.58</c:v>
                </c:pt>
                <c:pt idx="10865">
                  <c:v>9.56</c:v>
                </c:pt>
                <c:pt idx="10866">
                  <c:v>9.5500000000000007</c:v>
                </c:pt>
                <c:pt idx="10867">
                  <c:v>9.6</c:v>
                </c:pt>
                <c:pt idx="10868">
                  <c:v>9.65</c:v>
                </c:pt>
                <c:pt idx="10869">
                  <c:v>9.73</c:v>
                </c:pt>
                <c:pt idx="10870">
                  <c:v>9.75</c:v>
                </c:pt>
                <c:pt idx="10871">
                  <c:v>9.77</c:v>
                </c:pt>
                <c:pt idx="10872">
                  <c:v>9.81</c:v>
                </c:pt>
                <c:pt idx="10873">
                  <c:v>9.84</c:v>
                </c:pt>
                <c:pt idx="10874">
                  <c:v>9.93</c:v>
                </c:pt>
                <c:pt idx="10875">
                  <c:v>10</c:v>
                </c:pt>
                <c:pt idx="10876">
                  <c:v>10.029999999999999</c:v>
                </c:pt>
                <c:pt idx="10877">
                  <c:v>10.02</c:v>
                </c:pt>
                <c:pt idx="10878">
                  <c:v>10.029999999999999</c:v>
                </c:pt>
                <c:pt idx="10879">
                  <c:v>10</c:v>
                </c:pt>
                <c:pt idx="10880">
                  <c:v>10</c:v>
                </c:pt>
                <c:pt idx="10881">
                  <c:v>9.98</c:v>
                </c:pt>
                <c:pt idx="10882">
                  <c:v>9.9600000000000009</c:v>
                </c:pt>
                <c:pt idx="10883">
                  <c:v>9.94</c:v>
                </c:pt>
                <c:pt idx="10884">
                  <c:v>10.02</c:v>
                </c:pt>
                <c:pt idx="10885">
                  <c:v>10.08</c:v>
                </c:pt>
                <c:pt idx="10886">
                  <c:v>10.19</c:v>
                </c:pt>
                <c:pt idx="10887">
                  <c:v>10.24</c:v>
                </c:pt>
                <c:pt idx="10888">
                  <c:v>10.220000000000001</c:v>
                </c:pt>
                <c:pt idx="10889">
                  <c:v>10.199999999999999</c:v>
                </c:pt>
                <c:pt idx="10890">
                  <c:v>10.19</c:v>
                </c:pt>
                <c:pt idx="10891">
                  <c:v>10.18</c:v>
                </c:pt>
                <c:pt idx="10892">
                  <c:v>10.16</c:v>
                </c:pt>
                <c:pt idx="10893">
                  <c:v>10.130000000000001</c:v>
                </c:pt>
                <c:pt idx="10894">
                  <c:v>10.08</c:v>
                </c:pt>
                <c:pt idx="10895">
                  <c:v>10.1</c:v>
                </c:pt>
                <c:pt idx="10896">
                  <c:v>10.09</c:v>
                </c:pt>
                <c:pt idx="10897">
                  <c:v>10.09</c:v>
                </c:pt>
                <c:pt idx="10898">
                  <c:v>10.09</c:v>
                </c:pt>
                <c:pt idx="10899">
                  <c:v>10.06</c:v>
                </c:pt>
                <c:pt idx="10900">
                  <c:v>10.039999999999999</c:v>
                </c:pt>
                <c:pt idx="10901">
                  <c:v>9.98</c:v>
                </c:pt>
                <c:pt idx="10902">
                  <c:v>9.9600000000000009</c:v>
                </c:pt>
                <c:pt idx="10903">
                  <c:v>10.029999999999999</c:v>
                </c:pt>
                <c:pt idx="10904">
                  <c:v>10.06</c:v>
                </c:pt>
                <c:pt idx="10905">
                  <c:v>10.039999999999999</c:v>
                </c:pt>
                <c:pt idx="10906">
                  <c:v>10.02</c:v>
                </c:pt>
                <c:pt idx="10907">
                  <c:v>9.99</c:v>
                </c:pt>
                <c:pt idx="10908">
                  <c:v>10</c:v>
                </c:pt>
                <c:pt idx="10909">
                  <c:v>10.039999999999999</c:v>
                </c:pt>
                <c:pt idx="10910">
                  <c:v>10.07</c:v>
                </c:pt>
                <c:pt idx="10911">
                  <c:v>10.050000000000001</c:v>
                </c:pt>
                <c:pt idx="10912">
                  <c:v>10.01</c:v>
                </c:pt>
                <c:pt idx="10913">
                  <c:v>10</c:v>
                </c:pt>
                <c:pt idx="10914">
                  <c:v>9.98</c:v>
                </c:pt>
                <c:pt idx="10915">
                  <c:v>9.84</c:v>
                </c:pt>
                <c:pt idx="10916">
                  <c:v>9.94</c:v>
                </c:pt>
                <c:pt idx="10917">
                  <c:v>10.02</c:v>
                </c:pt>
                <c:pt idx="10918">
                  <c:v>10.1</c:v>
                </c:pt>
                <c:pt idx="10919">
                  <c:v>10.119999999999999</c:v>
                </c:pt>
                <c:pt idx="10920">
                  <c:v>10.130000000000001</c:v>
                </c:pt>
                <c:pt idx="10921">
                  <c:v>10.11</c:v>
                </c:pt>
                <c:pt idx="10922">
                  <c:v>10.09</c:v>
                </c:pt>
                <c:pt idx="10923">
                  <c:v>10.06</c:v>
                </c:pt>
                <c:pt idx="10924">
                  <c:v>10.02</c:v>
                </c:pt>
                <c:pt idx="10925">
                  <c:v>10.02</c:v>
                </c:pt>
                <c:pt idx="10926">
                  <c:v>10</c:v>
                </c:pt>
                <c:pt idx="10927">
                  <c:v>10</c:v>
                </c:pt>
                <c:pt idx="10928">
                  <c:v>10.02</c:v>
                </c:pt>
                <c:pt idx="10929">
                  <c:v>10.02</c:v>
                </c:pt>
                <c:pt idx="10930">
                  <c:v>10.039999999999999</c:v>
                </c:pt>
                <c:pt idx="10931">
                  <c:v>10.029999999999999</c:v>
                </c:pt>
                <c:pt idx="10932">
                  <c:v>10.02</c:v>
                </c:pt>
                <c:pt idx="10933">
                  <c:v>10.08</c:v>
                </c:pt>
                <c:pt idx="10934">
                  <c:v>10.15</c:v>
                </c:pt>
                <c:pt idx="10935">
                  <c:v>10.18</c:v>
                </c:pt>
                <c:pt idx="10936">
                  <c:v>10.24</c:v>
                </c:pt>
                <c:pt idx="10937">
                  <c:v>10.27</c:v>
                </c:pt>
                <c:pt idx="10938">
                  <c:v>10.36</c:v>
                </c:pt>
                <c:pt idx="10939">
                  <c:v>10.41</c:v>
                </c:pt>
                <c:pt idx="10940">
                  <c:v>10.46</c:v>
                </c:pt>
                <c:pt idx="10941">
                  <c:v>10.45</c:v>
                </c:pt>
                <c:pt idx="10942">
                  <c:v>10.41</c:v>
                </c:pt>
                <c:pt idx="10943">
                  <c:v>10.36</c:v>
                </c:pt>
                <c:pt idx="10944">
                  <c:v>10.34</c:v>
                </c:pt>
                <c:pt idx="10945">
                  <c:v>10.32</c:v>
                </c:pt>
                <c:pt idx="10946">
                  <c:v>10.28</c:v>
                </c:pt>
                <c:pt idx="10947">
                  <c:v>10.28</c:v>
                </c:pt>
                <c:pt idx="10948">
                  <c:v>10.25</c:v>
                </c:pt>
                <c:pt idx="10949">
                  <c:v>10.24</c:v>
                </c:pt>
                <c:pt idx="10950">
                  <c:v>10.23</c:v>
                </c:pt>
                <c:pt idx="10951">
                  <c:v>10.210000000000001</c:v>
                </c:pt>
                <c:pt idx="10952">
                  <c:v>10.18</c:v>
                </c:pt>
                <c:pt idx="10953">
                  <c:v>10.15</c:v>
                </c:pt>
                <c:pt idx="10954">
                  <c:v>10.119999999999999</c:v>
                </c:pt>
                <c:pt idx="10955">
                  <c:v>10.1</c:v>
                </c:pt>
                <c:pt idx="10956">
                  <c:v>10.1</c:v>
                </c:pt>
                <c:pt idx="10957">
                  <c:v>10.119999999999999</c:v>
                </c:pt>
                <c:pt idx="10958">
                  <c:v>10.130000000000001</c:v>
                </c:pt>
                <c:pt idx="10959">
                  <c:v>10.14</c:v>
                </c:pt>
                <c:pt idx="10960">
                  <c:v>10.119999999999999</c:v>
                </c:pt>
                <c:pt idx="10961">
                  <c:v>10.130000000000001</c:v>
                </c:pt>
                <c:pt idx="10962">
                  <c:v>10.14</c:v>
                </c:pt>
                <c:pt idx="10963">
                  <c:v>10.14</c:v>
                </c:pt>
                <c:pt idx="10964">
                  <c:v>10.119999999999999</c:v>
                </c:pt>
                <c:pt idx="10965">
                  <c:v>10.08</c:v>
                </c:pt>
                <c:pt idx="10966">
                  <c:v>10.02</c:v>
                </c:pt>
                <c:pt idx="10967">
                  <c:v>9.9700000000000006</c:v>
                </c:pt>
                <c:pt idx="10968">
                  <c:v>9.9499999999999993</c:v>
                </c:pt>
                <c:pt idx="10969">
                  <c:v>9.92</c:v>
                </c:pt>
                <c:pt idx="10970">
                  <c:v>9.91</c:v>
                </c:pt>
                <c:pt idx="10971">
                  <c:v>9.9</c:v>
                </c:pt>
                <c:pt idx="10972">
                  <c:v>9.91</c:v>
                </c:pt>
                <c:pt idx="10973">
                  <c:v>9.92</c:v>
                </c:pt>
                <c:pt idx="10974">
                  <c:v>9.8800000000000008</c:v>
                </c:pt>
                <c:pt idx="10975">
                  <c:v>9.9</c:v>
                </c:pt>
                <c:pt idx="10976">
                  <c:v>9.9700000000000006</c:v>
                </c:pt>
                <c:pt idx="10977">
                  <c:v>10.029999999999999</c:v>
                </c:pt>
                <c:pt idx="10978">
                  <c:v>10.029999999999999</c:v>
                </c:pt>
                <c:pt idx="10979">
                  <c:v>10.02</c:v>
                </c:pt>
                <c:pt idx="10980">
                  <c:v>10.01</c:v>
                </c:pt>
                <c:pt idx="10981">
                  <c:v>10</c:v>
                </c:pt>
                <c:pt idx="10982">
                  <c:v>9.98</c:v>
                </c:pt>
                <c:pt idx="10983">
                  <c:v>9.9600000000000009</c:v>
                </c:pt>
                <c:pt idx="10984">
                  <c:v>9.98</c:v>
                </c:pt>
                <c:pt idx="10985">
                  <c:v>9.94</c:v>
                </c:pt>
                <c:pt idx="10986">
                  <c:v>9.9600000000000009</c:v>
                </c:pt>
                <c:pt idx="10987">
                  <c:v>9.9499999999999993</c:v>
                </c:pt>
                <c:pt idx="10988">
                  <c:v>9.93</c:v>
                </c:pt>
                <c:pt idx="10989">
                  <c:v>9.9600000000000009</c:v>
                </c:pt>
                <c:pt idx="10990">
                  <c:v>10</c:v>
                </c:pt>
                <c:pt idx="10991">
                  <c:v>10.01</c:v>
                </c:pt>
                <c:pt idx="10992">
                  <c:v>10.02</c:v>
                </c:pt>
                <c:pt idx="10993">
                  <c:v>10.02</c:v>
                </c:pt>
                <c:pt idx="10994">
                  <c:v>10.01</c:v>
                </c:pt>
                <c:pt idx="10995">
                  <c:v>10</c:v>
                </c:pt>
                <c:pt idx="10996">
                  <c:v>9.9600000000000009</c:v>
                </c:pt>
                <c:pt idx="10997">
                  <c:v>9.94</c:v>
                </c:pt>
                <c:pt idx="10998">
                  <c:v>9.92</c:v>
                </c:pt>
                <c:pt idx="10999">
                  <c:v>9.8800000000000008</c:v>
                </c:pt>
                <c:pt idx="11000">
                  <c:v>9.86</c:v>
                </c:pt>
                <c:pt idx="11001">
                  <c:v>9.83</c:v>
                </c:pt>
                <c:pt idx="11002">
                  <c:v>9.81</c:v>
                </c:pt>
                <c:pt idx="11003">
                  <c:v>9.8699999999999992</c:v>
                </c:pt>
                <c:pt idx="11004">
                  <c:v>10</c:v>
                </c:pt>
                <c:pt idx="11005">
                  <c:v>10.039999999999999</c:v>
                </c:pt>
                <c:pt idx="11006">
                  <c:v>10.02</c:v>
                </c:pt>
                <c:pt idx="11007">
                  <c:v>9.98</c:v>
                </c:pt>
                <c:pt idx="11008">
                  <c:v>9.9600000000000009</c:v>
                </c:pt>
                <c:pt idx="11009">
                  <c:v>9.92</c:v>
                </c:pt>
                <c:pt idx="11010">
                  <c:v>9.9</c:v>
                </c:pt>
                <c:pt idx="11011">
                  <c:v>9.86</c:v>
                </c:pt>
                <c:pt idx="11012">
                  <c:v>9.8800000000000008</c:v>
                </c:pt>
                <c:pt idx="11013">
                  <c:v>9.94</c:v>
                </c:pt>
                <c:pt idx="11014">
                  <c:v>9.94</c:v>
                </c:pt>
                <c:pt idx="11015">
                  <c:v>9.92</c:v>
                </c:pt>
                <c:pt idx="11016">
                  <c:v>9.8800000000000008</c:v>
                </c:pt>
                <c:pt idx="11017">
                  <c:v>9.8800000000000008</c:v>
                </c:pt>
                <c:pt idx="11018">
                  <c:v>9.84</c:v>
                </c:pt>
                <c:pt idx="11019">
                  <c:v>9.82</c:v>
                </c:pt>
                <c:pt idx="11020">
                  <c:v>9.81</c:v>
                </c:pt>
                <c:pt idx="11021">
                  <c:v>9.77</c:v>
                </c:pt>
                <c:pt idx="11022">
                  <c:v>9.73</c:v>
                </c:pt>
                <c:pt idx="11023">
                  <c:v>9.8000000000000007</c:v>
                </c:pt>
                <c:pt idx="11024">
                  <c:v>9.84</c:v>
                </c:pt>
                <c:pt idx="11025">
                  <c:v>9.8699999999999992</c:v>
                </c:pt>
                <c:pt idx="11026">
                  <c:v>9.92</c:v>
                </c:pt>
                <c:pt idx="11027">
                  <c:v>9.9</c:v>
                </c:pt>
                <c:pt idx="11028">
                  <c:v>9.84</c:v>
                </c:pt>
                <c:pt idx="11029">
                  <c:v>9.8000000000000007</c:v>
                </c:pt>
                <c:pt idx="11030">
                  <c:v>9.76</c:v>
                </c:pt>
                <c:pt idx="11031">
                  <c:v>9.8000000000000007</c:v>
                </c:pt>
                <c:pt idx="11032">
                  <c:v>9.93</c:v>
                </c:pt>
                <c:pt idx="11033">
                  <c:v>9.9600000000000009</c:v>
                </c:pt>
                <c:pt idx="11034">
                  <c:v>9.94</c:v>
                </c:pt>
                <c:pt idx="11035">
                  <c:v>9.9</c:v>
                </c:pt>
                <c:pt idx="11036">
                  <c:v>9.8800000000000008</c:v>
                </c:pt>
                <c:pt idx="11037">
                  <c:v>9.86</c:v>
                </c:pt>
                <c:pt idx="11038">
                  <c:v>9.82</c:v>
                </c:pt>
                <c:pt idx="11039">
                  <c:v>9.94</c:v>
                </c:pt>
                <c:pt idx="11040">
                  <c:v>10.029999999999999</c:v>
                </c:pt>
                <c:pt idx="11041">
                  <c:v>10.050000000000001</c:v>
                </c:pt>
                <c:pt idx="11042">
                  <c:v>10.06</c:v>
                </c:pt>
                <c:pt idx="11043">
                  <c:v>10.06</c:v>
                </c:pt>
                <c:pt idx="11044">
                  <c:v>10.07</c:v>
                </c:pt>
                <c:pt idx="11045">
                  <c:v>10.1</c:v>
                </c:pt>
                <c:pt idx="11046">
                  <c:v>10.1</c:v>
                </c:pt>
                <c:pt idx="11047">
                  <c:v>10.08</c:v>
                </c:pt>
                <c:pt idx="11048">
                  <c:v>9.99</c:v>
                </c:pt>
                <c:pt idx="11049">
                  <c:v>9.92</c:v>
                </c:pt>
                <c:pt idx="11050">
                  <c:v>9.94</c:v>
                </c:pt>
                <c:pt idx="11051">
                  <c:v>9.8800000000000008</c:v>
                </c:pt>
                <c:pt idx="11052">
                  <c:v>9.8000000000000007</c:v>
                </c:pt>
                <c:pt idx="11053">
                  <c:v>9.76</c:v>
                </c:pt>
                <c:pt idx="11054">
                  <c:v>9.74</c:v>
                </c:pt>
                <c:pt idx="11055">
                  <c:v>9.6999999999999993</c:v>
                </c:pt>
                <c:pt idx="11056">
                  <c:v>9.68</c:v>
                </c:pt>
                <c:pt idx="11057">
                  <c:v>9.75</c:v>
                </c:pt>
                <c:pt idx="11058">
                  <c:v>9.76</c:v>
                </c:pt>
                <c:pt idx="11059">
                  <c:v>9.76</c:v>
                </c:pt>
                <c:pt idx="11060">
                  <c:v>9.7799999999999994</c:v>
                </c:pt>
                <c:pt idx="11061">
                  <c:v>9.73</c:v>
                </c:pt>
                <c:pt idx="11062">
                  <c:v>9.7100000000000009</c:v>
                </c:pt>
                <c:pt idx="11063">
                  <c:v>9.75</c:v>
                </c:pt>
                <c:pt idx="11064">
                  <c:v>9.7799999999999994</c:v>
                </c:pt>
                <c:pt idx="11065">
                  <c:v>9.85</c:v>
                </c:pt>
                <c:pt idx="11066">
                  <c:v>9.91</c:v>
                </c:pt>
                <c:pt idx="11067">
                  <c:v>9.9499999999999993</c:v>
                </c:pt>
                <c:pt idx="11068">
                  <c:v>9.94</c:v>
                </c:pt>
                <c:pt idx="11069">
                  <c:v>9.82</c:v>
                </c:pt>
                <c:pt idx="11070">
                  <c:v>9.7799999999999994</c:v>
                </c:pt>
                <c:pt idx="11071">
                  <c:v>9.8000000000000007</c:v>
                </c:pt>
                <c:pt idx="11072">
                  <c:v>9.76</c:v>
                </c:pt>
                <c:pt idx="11073">
                  <c:v>9.7799999999999994</c:v>
                </c:pt>
                <c:pt idx="11074">
                  <c:v>9.7799999999999994</c:v>
                </c:pt>
                <c:pt idx="11075">
                  <c:v>9.76</c:v>
                </c:pt>
                <c:pt idx="11076">
                  <c:v>9.7799999999999994</c:v>
                </c:pt>
                <c:pt idx="11077">
                  <c:v>9.8000000000000007</c:v>
                </c:pt>
                <c:pt idx="11078">
                  <c:v>9.84</c:v>
                </c:pt>
                <c:pt idx="11079">
                  <c:v>9.81</c:v>
                </c:pt>
                <c:pt idx="11080">
                  <c:v>9.89</c:v>
                </c:pt>
                <c:pt idx="11081">
                  <c:v>9.94</c:v>
                </c:pt>
                <c:pt idx="11082">
                  <c:v>9.91</c:v>
                </c:pt>
                <c:pt idx="11083">
                  <c:v>9.9</c:v>
                </c:pt>
                <c:pt idx="11084">
                  <c:v>9.89</c:v>
                </c:pt>
                <c:pt idx="11085">
                  <c:v>9.89</c:v>
                </c:pt>
                <c:pt idx="11086">
                  <c:v>9.85</c:v>
                </c:pt>
                <c:pt idx="11087">
                  <c:v>9.84</c:v>
                </c:pt>
                <c:pt idx="11088">
                  <c:v>9.86</c:v>
                </c:pt>
                <c:pt idx="11089">
                  <c:v>9.91</c:v>
                </c:pt>
                <c:pt idx="11090">
                  <c:v>9.8800000000000008</c:v>
                </c:pt>
                <c:pt idx="11091">
                  <c:v>9.8800000000000008</c:v>
                </c:pt>
                <c:pt idx="11092">
                  <c:v>9.86</c:v>
                </c:pt>
                <c:pt idx="11093">
                  <c:v>9.89</c:v>
                </c:pt>
                <c:pt idx="11094">
                  <c:v>9.8800000000000008</c:v>
                </c:pt>
                <c:pt idx="11095">
                  <c:v>9.85</c:v>
                </c:pt>
                <c:pt idx="11096">
                  <c:v>9.82</c:v>
                </c:pt>
                <c:pt idx="11097">
                  <c:v>9.82</c:v>
                </c:pt>
                <c:pt idx="11098">
                  <c:v>9.86</c:v>
                </c:pt>
                <c:pt idx="11099">
                  <c:v>9.89</c:v>
                </c:pt>
                <c:pt idx="11100">
                  <c:v>9.91</c:v>
                </c:pt>
                <c:pt idx="11101">
                  <c:v>9.92</c:v>
                </c:pt>
                <c:pt idx="11102">
                  <c:v>9.9</c:v>
                </c:pt>
                <c:pt idx="11103">
                  <c:v>9.84</c:v>
                </c:pt>
                <c:pt idx="11104">
                  <c:v>9.8000000000000007</c:v>
                </c:pt>
                <c:pt idx="11105">
                  <c:v>9.76</c:v>
                </c:pt>
                <c:pt idx="11106">
                  <c:v>9.7100000000000009</c:v>
                </c:pt>
                <c:pt idx="11107">
                  <c:v>9.66</c:v>
                </c:pt>
                <c:pt idx="11108">
                  <c:v>9.64</c:v>
                </c:pt>
                <c:pt idx="11109">
                  <c:v>9.6</c:v>
                </c:pt>
                <c:pt idx="11110">
                  <c:v>9.6</c:v>
                </c:pt>
                <c:pt idx="11111">
                  <c:v>9.6</c:v>
                </c:pt>
                <c:pt idx="11112">
                  <c:v>9.67</c:v>
                </c:pt>
                <c:pt idx="11113">
                  <c:v>9.66</c:v>
                </c:pt>
                <c:pt idx="11114">
                  <c:v>9.65</c:v>
                </c:pt>
                <c:pt idx="11115">
                  <c:v>9.69</c:v>
                </c:pt>
                <c:pt idx="11116">
                  <c:v>9.84</c:v>
                </c:pt>
                <c:pt idx="11117">
                  <c:v>9.86</c:v>
                </c:pt>
                <c:pt idx="11118">
                  <c:v>9.9</c:v>
                </c:pt>
                <c:pt idx="11119">
                  <c:v>9.91</c:v>
                </c:pt>
                <c:pt idx="11120">
                  <c:v>9.9600000000000009</c:v>
                </c:pt>
                <c:pt idx="11121">
                  <c:v>9.98</c:v>
                </c:pt>
                <c:pt idx="11122">
                  <c:v>9.9700000000000006</c:v>
                </c:pt>
                <c:pt idx="11123">
                  <c:v>9.94</c:v>
                </c:pt>
                <c:pt idx="11124">
                  <c:v>9.91</c:v>
                </c:pt>
                <c:pt idx="11125">
                  <c:v>9.9</c:v>
                </c:pt>
                <c:pt idx="11126">
                  <c:v>9.91</c:v>
                </c:pt>
                <c:pt idx="11127">
                  <c:v>9.9</c:v>
                </c:pt>
                <c:pt idx="11128">
                  <c:v>9.89</c:v>
                </c:pt>
                <c:pt idx="11129">
                  <c:v>9.84</c:v>
                </c:pt>
                <c:pt idx="11130">
                  <c:v>9.82</c:v>
                </c:pt>
                <c:pt idx="11131">
                  <c:v>9.7799999999999994</c:v>
                </c:pt>
                <c:pt idx="11132">
                  <c:v>9.76</c:v>
                </c:pt>
                <c:pt idx="11133">
                  <c:v>9.7200000000000006</c:v>
                </c:pt>
                <c:pt idx="11134">
                  <c:v>9.6999999999999993</c:v>
                </c:pt>
                <c:pt idx="11135">
                  <c:v>9.66</c:v>
                </c:pt>
                <c:pt idx="11136">
                  <c:v>9.6199999999999992</c:v>
                </c:pt>
                <c:pt idx="11137">
                  <c:v>9.56</c:v>
                </c:pt>
                <c:pt idx="11138">
                  <c:v>9.44</c:v>
                </c:pt>
                <c:pt idx="11139">
                  <c:v>9.25</c:v>
                </c:pt>
                <c:pt idx="11140">
                  <c:v>9.1</c:v>
                </c:pt>
                <c:pt idx="11141">
                  <c:v>9.06</c:v>
                </c:pt>
                <c:pt idx="11142">
                  <c:v>9</c:v>
                </c:pt>
                <c:pt idx="11143">
                  <c:v>8.99</c:v>
                </c:pt>
                <c:pt idx="11144">
                  <c:v>8.9499999999999993</c:v>
                </c:pt>
                <c:pt idx="11145">
                  <c:v>8.9600000000000009</c:v>
                </c:pt>
                <c:pt idx="11146">
                  <c:v>8.9600000000000009</c:v>
                </c:pt>
                <c:pt idx="11147">
                  <c:v>8.92</c:v>
                </c:pt>
                <c:pt idx="11148">
                  <c:v>8.9600000000000009</c:v>
                </c:pt>
                <c:pt idx="11149">
                  <c:v>9.02</c:v>
                </c:pt>
                <c:pt idx="11150">
                  <c:v>9.0399999999999991</c:v>
                </c:pt>
                <c:pt idx="11151">
                  <c:v>9.08</c:v>
                </c:pt>
                <c:pt idx="11152">
                  <c:v>9.1199999999999992</c:v>
                </c:pt>
                <c:pt idx="11153">
                  <c:v>9.1</c:v>
                </c:pt>
                <c:pt idx="11154">
                  <c:v>9.1300000000000008</c:v>
                </c:pt>
                <c:pt idx="11155">
                  <c:v>9.14</c:v>
                </c:pt>
                <c:pt idx="11156">
                  <c:v>9.16</c:v>
                </c:pt>
                <c:pt idx="11157">
                  <c:v>9.1999999999999993</c:v>
                </c:pt>
                <c:pt idx="11158">
                  <c:v>9.24</c:v>
                </c:pt>
                <c:pt idx="11159">
                  <c:v>9.19</c:v>
                </c:pt>
                <c:pt idx="11160">
                  <c:v>9.25</c:v>
                </c:pt>
                <c:pt idx="11161">
                  <c:v>9.24</c:v>
                </c:pt>
                <c:pt idx="11162">
                  <c:v>9.27</c:v>
                </c:pt>
                <c:pt idx="11163">
                  <c:v>9.2799999999999994</c:v>
                </c:pt>
                <c:pt idx="11164">
                  <c:v>9.24</c:v>
                </c:pt>
                <c:pt idx="11165">
                  <c:v>9.2799999999999994</c:v>
                </c:pt>
                <c:pt idx="11166">
                  <c:v>9.43</c:v>
                </c:pt>
                <c:pt idx="11167">
                  <c:v>9.5</c:v>
                </c:pt>
                <c:pt idx="11168">
                  <c:v>9.76</c:v>
                </c:pt>
                <c:pt idx="11169">
                  <c:v>9.8800000000000008</c:v>
                </c:pt>
                <c:pt idx="11170">
                  <c:v>10.01</c:v>
                </c:pt>
                <c:pt idx="11171">
                  <c:v>10.06</c:v>
                </c:pt>
                <c:pt idx="11172">
                  <c:v>10.02</c:v>
                </c:pt>
                <c:pt idx="11173">
                  <c:v>10.01</c:v>
                </c:pt>
                <c:pt idx="11174">
                  <c:v>9.9700000000000006</c:v>
                </c:pt>
                <c:pt idx="11175">
                  <c:v>9.9</c:v>
                </c:pt>
                <c:pt idx="11176">
                  <c:v>9.8800000000000008</c:v>
                </c:pt>
                <c:pt idx="11177">
                  <c:v>9.92</c:v>
                </c:pt>
                <c:pt idx="11178">
                  <c:v>9.9600000000000009</c:v>
                </c:pt>
                <c:pt idx="11179">
                  <c:v>9.99</c:v>
                </c:pt>
                <c:pt idx="11180">
                  <c:v>9.99</c:v>
                </c:pt>
                <c:pt idx="11181">
                  <c:v>9.99</c:v>
                </c:pt>
                <c:pt idx="11182">
                  <c:v>9.9600000000000009</c:v>
                </c:pt>
                <c:pt idx="11183">
                  <c:v>9.81</c:v>
                </c:pt>
                <c:pt idx="11184">
                  <c:v>9.76</c:v>
                </c:pt>
                <c:pt idx="11185">
                  <c:v>9.7799999999999994</c:v>
                </c:pt>
                <c:pt idx="11186">
                  <c:v>9.76</c:v>
                </c:pt>
                <c:pt idx="11187">
                  <c:v>9.74</c:v>
                </c:pt>
                <c:pt idx="11188">
                  <c:v>9.7100000000000009</c:v>
                </c:pt>
                <c:pt idx="11189">
                  <c:v>9.67</c:v>
                </c:pt>
                <c:pt idx="11190">
                  <c:v>9.61</c:v>
                </c:pt>
                <c:pt idx="11191">
                  <c:v>9.5500000000000007</c:v>
                </c:pt>
                <c:pt idx="11192">
                  <c:v>9.56</c:v>
                </c:pt>
                <c:pt idx="11193">
                  <c:v>9.5399999999999991</c:v>
                </c:pt>
                <c:pt idx="11194">
                  <c:v>9.48</c:v>
                </c:pt>
                <c:pt idx="11195">
                  <c:v>9.5299999999999994</c:v>
                </c:pt>
                <c:pt idx="11196">
                  <c:v>9.5</c:v>
                </c:pt>
                <c:pt idx="11197">
                  <c:v>9.44</c:v>
                </c:pt>
                <c:pt idx="11198">
                  <c:v>9.4</c:v>
                </c:pt>
                <c:pt idx="11199">
                  <c:v>9.3800000000000008</c:v>
                </c:pt>
                <c:pt idx="11200">
                  <c:v>9.31</c:v>
                </c:pt>
                <c:pt idx="11201">
                  <c:v>9.34</c:v>
                </c:pt>
                <c:pt idx="11202">
                  <c:v>9.3800000000000008</c:v>
                </c:pt>
                <c:pt idx="11203">
                  <c:v>9.4700000000000006</c:v>
                </c:pt>
                <c:pt idx="11204">
                  <c:v>9.52</c:v>
                </c:pt>
                <c:pt idx="11205">
                  <c:v>9.52</c:v>
                </c:pt>
                <c:pt idx="11206">
                  <c:v>9.52</c:v>
                </c:pt>
                <c:pt idx="11207">
                  <c:v>9.5399999999999991</c:v>
                </c:pt>
                <c:pt idx="11208">
                  <c:v>9.52</c:v>
                </c:pt>
                <c:pt idx="11209">
                  <c:v>9.5</c:v>
                </c:pt>
                <c:pt idx="11210">
                  <c:v>9.4499999999999993</c:v>
                </c:pt>
                <c:pt idx="11211">
                  <c:v>9.43</c:v>
                </c:pt>
                <c:pt idx="11212">
                  <c:v>9.4</c:v>
                </c:pt>
                <c:pt idx="11213">
                  <c:v>9.3800000000000008</c:v>
                </c:pt>
                <c:pt idx="11214">
                  <c:v>9.32</c:v>
                </c:pt>
                <c:pt idx="11215">
                  <c:v>9.23</c:v>
                </c:pt>
                <c:pt idx="11216">
                  <c:v>9.17</c:v>
                </c:pt>
                <c:pt idx="11217">
                  <c:v>9.18</c:v>
                </c:pt>
                <c:pt idx="11218">
                  <c:v>9.17</c:v>
                </c:pt>
                <c:pt idx="11219">
                  <c:v>9.16</c:v>
                </c:pt>
                <c:pt idx="11220">
                  <c:v>9.16</c:v>
                </c:pt>
                <c:pt idx="11221">
                  <c:v>9.16</c:v>
                </c:pt>
                <c:pt idx="11222">
                  <c:v>9.15</c:v>
                </c:pt>
                <c:pt idx="11223">
                  <c:v>9.14</c:v>
                </c:pt>
                <c:pt idx="11224">
                  <c:v>9.14</c:v>
                </c:pt>
                <c:pt idx="11225">
                  <c:v>9.1300000000000008</c:v>
                </c:pt>
                <c:pt idx="11226">
                  <c:v>9.16</c:v>
                </c:pt>
                <c:pt idx="11227">
                  <c:v>9.16</c:v>
                </c:pt>
                <c:pt idx="11228">
                  <c:v>9.17</c:v>
                </c:pt>
                <c:pt idx="11229">
                  <c:v>9.18</c:v>
                </c:pt>
                <c:pt idx="11230">
                  <c:v>9.1999999999999993</c:v>
                </c:pt>
                <c:pt idx="11231">
                  <c:v>9.17</c:v>
                </c:pt>
                <c:pt idx="11232">
                  <c:v>9.17</c:v>
                </c:pt>
                <c:pt idx="11233">
                  <c:v>9.1300000000000008</c:v>
                </c:pt>
                <c:pt idx="11234">
                  <c:v>9.1300000000000008</c:v>
                </c:pt>
                <c:pt idx="11235">
                  <c:v>9.1199999999999992</c:v>
                </c:pt>
                <c:pt idx="11236">
                  <c:v>9.07</c:v>
                </c:pt>
                <c:pt idx="11237">
                  <c:v>9</c:v>
                </c:pt>
                <c:pt idx="11238">
                  <c:v>8.9600000000000009</c:v>
                </c:pt>
                <c:pt idx="11239">
                  <c:v>9</c:v>
                </c:pt>
                <c:pt idx="11240">
                  <c:v>9.0399999999999991</c:v>
                </c:pt>
                <c:pt idx="11241">
                  <c:v>9.0399999999999991</c:v>
                </c:pt>
                <c:pt idx="11242">
                  <c:v>9.0299999999999994</c:v>
                </c:pt>
                <c:pt idx="11243">
                  <c:v>9.02</c:v>
                </c:pt>
                <c:pt idx="11244">
                  <c:v>9.0500000000000007</c:v>
                </c:pt>
                <c:pt idx="11245">
                  <c:v>9.1999999999999993</c:v>
                </c:pt>
                <c:pt idx="11246">
                  <c:v>9.36</c:v>
                </c:pt>
                <c:pt idx="11247">
                  <c:v>9.4600000000000009</c:v>
                </c:pt>
                <c:pt idx="11248">
                  <c:v>9.8800000000000008</c:v>
                </c:pt>
                <c:pt idx="11249">
                  <c:v>10</c:v>
                </c:pt>
                <c:pt idx="11250">
                  <c:v>10.039999999999999</c:v>
                </c:pt>
                <c:pt idx="11251">
                  <c:v>10.039999999999999</c:v>
                </c:pt>
                <c:pt idx="11252">
                  <c:v>10.08</c:v>
                </c:pt>
                <c:pt idx="11253">
                  <c:v>10.06</c:v>
                </c:pt>
                <c:pt idx="11254">
                  <c:v>9.9499999999999993</c:v>
                </c:pt>
                <c:pt idx="11255">
                  <c:v>9.84</c:v>
                </c:pt>
                <c:pt idx="11256">
                  <c:v>9.77</c:v>
                </c:pt>
                <c:pt idx="11257">
                  <c:v>9.6999999999999993</c:v>
                </c:pt>
                <c:pt idx="11258">
                  <c:v>9.68</c:v>
                </c:pt>
                <c:pt idx="11259">
                  <c:v>9.64</c:v>
                </c:pt>
                <c:pt idx="11260">
                  <c:v>9.6300000000000008</c:v>
                </c:pt>
                <c:pt idx="11261">
                  <c:v>9.58</c:v>
                </c:pt>
                <c:pt idx="11262">
                  <c:v>9.5</c:v>
                </c:pt>
                <c:pt idx="11263">
                  <c:v>9.48</c:v>
                </c:pt>
                <c:pt idx="11264">
                  <c:v>9.42</c:v>
                </c:pt>
                <c:pt idx="11265">
                  <c:v>9.4</c:v>
                </c:pt>
                <c:pt idx="11266">
                  <c:v>9.4</c:v>
                </c:pt>
                <c:pt idx="11267">
                  <c:v>9.3800000000000008</c:v>
                </c:pt>
                <c:pt idx="11268">
                  <c:v>9.39</c:v>
                </c:pt>
                <c:pt idx="11269">
                  <c:v>9.4</c:v>
                </c:pt>
                <c:pt idx="11270">
                  <c:v>9.44</c:v>
                </c:pt>
                <c:pt idx="11271">
                  <c:v>9.4600000000000009</c:v>
                </c:pt>
                <c:pt idx="11272">
                  <c:v>9.4499999999999993</c:v>
                </c:pt>
                <c:pt idx="11273">
                  <c:v>9.42</c:v>
                </c:pt>
                <c:pt idx="11274">
                  <c:v>9.42</c:v>
                </c:pt>
                <c:pt idx="11275">
                  <c:v>9.3800000000000008</c:v>
                </c:pt>
                <c:pt idx="11276">
                  <c:v>9.36</c:v>
                </c:pt>
                <c:pt idx="11277">
                  <c:v>9.3000000000000007</c:v>
                </c:pt>
                <c:pt idx="11278">
                  <c:v>9.24</c:v>
                </c:pt>
                <c:pt idx="11279">
                  <c:v>9.14</c:v>
                </c:pt>
                <c:pt idx="11280">
                  <c:v>9.1</c:v>
                </c:pt>
                <c:pt idx="11281">
                  <c:v>9.08</c:v>
                </c:pt>
                <c:pt idx="11282">
                  <c:v>9.0399999999999991</c:v>
                </c:pt>
                <c:pt idx="11283">
                  <c:v>9.0399999999999991</c:v>
                </c:pt>
                <c:pt idx="11284">
                  <c:v>9.0500000000000007</c:v>
                </c:pt>
                <c:pt idx="11285">
                  <c:v>9.0399999999999991</c:v>
                </c:pt>
                <c:pt idx="11286">
                  <c:v>9.02</c:v>
                </c:pt>
                <c:pt idx="11287">
                  <c:v>9</c:v>
                </c:pt>
                <c:pt idx="11288">
                  <c:v>8.9600000000000009</c:v>
                </c:pt>
                <c:pt idx="11289">
                  <c:v>8.9600000000000009</c:v>
                </c:pt>
                <c:pt idx="11290">
                  <c:v>8.92</c:v>
                </c:pt>
                <c:pt idx="11291">
                  <c:v>8.92</c:v>
                </c:pt>
                <c:pt idx="11292">
                  <c:v>8.92</c:v>
                </c:pt>
                <c:pt idx="11293">
                  <c:v>8.9600000000000009</c:v>
                </c:pt>
                <c:pt idx="11294">
                  <c:v>9.1300000000000008</c:v>
                </c:pt>
                <c:pt idx="11295">
                  <c:v>9.24</c:v>
                </c:pt>
                <c:pt idx="11296">
                  <c:v>9.3000000000000007</c:v>
                </c:pt>
                <c:pt idx="11297">
                  <c:v>9.33</c:v>
                </c:pt>
                <c:pt idx="11298">
                  <c:v>9.3000000000000007</c:v>
                </c:pt>
                <c:pt idx="11299">
                  <c:v>9.24</c:v>
                </c:pt>
                <c:pt idx="11300">
                  <c:v>9.3000000000000007</c:v>
                </c:pt>
                <c:pt idx="11301">
                  <c:v>9.36</c:v>
                </c:pt>
                <c:pt idx="11302">
                  <c:v>9.39</c:v>
                </c:pt>
                <c:pt idx="11303">
                  <c:v>9.34</c:v>
                </c:pt>
                <c:pt idx="11304">
                  <c:v>9.2799999999999994</c:v>
                </c:pt>
                <c:pt idx="11305">
                  <c:v>9.23</c:v>
                </c:pt>
                <c:pt idx="11306">
                  <c:v>9.19</c:v>
                </c:pt>
                <c:pt idx="11307">
                  <c:v>9.33</c:v>
                </c:pt>
                <c:pt idx="11308">
                  <c:v>9.42</c:v>
                </c:pt>
                <c:pt idx="11309">
                  <c:v>9.43</c:v>
                </c:pt>
                <c:pt idx="11310">
                  <c:v>9.44</c:v>
                </c:pt>
                <c:pt idx="11311">
                  <c:v>9.4700000000000006</c:v>
                </c:pt>
                <c:pt idx="11312">
                  <c:v>9.48</c:v>
                </c:pt>
                <c:pt idx="11313">
                  <c:v>9.44</c:v>
                </c:pt>
                <c:pt idx="11314">
                  <c:v>9.4</c:v>
                </c:pt>
                <c:pt idx="11315">
                  <c:v>9.4</c:v>
                </c:pt>
                <c:pt idx="11316">
                  <c:v>9.34</c:v>
                </c:pt>
                <c:pt idx="11317">
                  <c:v>9.2899999999999991</c:v>
                </c:pt>
                <c:pt idx="11318">
                  <c:v>9.24</c:v>
                </c:pt>
                <c:pt idx="11319">
                  <c:v>9.2100000000000009</c:v>
                </c:pt>
                <c:pt idx="11320">
                  <c:v>9.19</c:v>
                </c:pt>
                <c:pt idx="11321">
                  <c:v>9.14</c:v>
                </c:pt>
                <c:pt idx="11322">
                  <c:v>9.1</c:v>
                </c:pt>
                <c:pt idx="11323">
                  <c:v>9.11</c:v>
                </c:pt>
                <c:pt idx="11324">
                  <c:v>9.14</c:v>
                </c:pt>
                <c:pt idx="11325">
                  <c:v>9.16</c:v>
                </c:pt>
                <c:pt idx="11326">
                  <c:v>9.17</c:v>
                </c:pt>
                <c:pt idx="11327">
                  <c:v>9.16</c:v>
                </c:pt>
                <c:pt idx="11328">
                  <c:v>9.1300000000000008</c:v>
                </c:pt>
                <c:pt idx="11329">
                  <c:v>9.11</c:v>
                </c:pt>
                <c:pt idx="11330">
                  <c:v>9.08</c:v>
                </c:pt>
                <c:pt idx="11331">
                  <c:v>9.06</c:v>
                </c:pt>
                <c:pt idx="11332">
                  <c:v>9.06</c:v>
                </c:pt>
                <c:pt idx="11333">
                  <c:v>9.08</c:v>
                </c:pt>
                <c:pt idx="11334">
                  <c:v>9.08</c:v>
                </c:pt>
                <c:pt idx="11335">
                  <c:v>9.11</c:v>
                </c:pt>
                <c:pt idx="11336">
                  <c:v>9.1</c:v>
                </c:pt>
                <c:pt idx="11337">
                  <c:v>9.1</c:v>
                </c:pt>
                <c:pt idx="11338">
                  <c:v>9.1300000000000008</c:v>
                </c:pt>
                <c:pt idx="11339">
                  <c:v>9.18</c:v>
                </c:pt>
                <c:pt idx="11340">
                  <c:v>9.2799999999999994</c:v>
                </c:pt>
                <c:pt idx="11341">
                  <c:v>9.2899999999999991</c:v>
                </c:pt>
                <c:pt idx="11342">
                  <c:v>9.31</c:v>
                </c:pt>
                <c:pt idx="11343">
                  <c:v>9.31</c:v>
                </c:pt>
                <c:pt idx="11344">
                  <c:v>9.32</c:v>
                </c:pt>
                <c:pt idx="11345">
                  <c:v>9.3000000000000007</c:v>
                </c:pt>
                <c:pt idx="11346">
                  <c:v>9.26</c:v>
                </c:pt>
                <c:pt idx="11347">
                  <c:v>9.18</c:v>
                </c:pt>
                <c:pt idx="11348">
                  <c:v>9.1199999999999992</c:v>
                </c:pt>
                <c:pt idx="11349">
                  <c:v>9.1999999999999993</c:v>
                </c:pt>
                <c:pt idx="11350">
                  <c:v>9.24</c:v>
                </c:pt>
                <c:pt idx="11351">
                  <c:v>9.24</c:v>
                </c:pt>
                <c:pt idx="11352">
                  <c:v>9.32</c:v>
                </c:pt>
                <c:pt idx="11353">
                  <c:v>9.36</c:v>
                </c:pt>
                <c:pt idx="11354">
                  <c:v>9.4</c:v>
                </c:pt>
                <c:pt idx="11355">
                  <c:v>9.42</c:v>
                </c:pt>
                <c:pt idx="11356">
                  <c:v>9.4</c:v>
                </c:pt>
                <c:pt idx="11357">
                  <c:v>9.34</c:v>
                </c:pt>
                <c:pt idx="11358">
                  <c:v>9.3800000000000008</c:v>
                </c:pt>
                <c:pt idx="11359">
                  <c:v>9.3800000000000008</c:v>
                </c:pt>
                <c:pt idx="11360">
                  <c:v>9.41</c:v>
                </c:pt>
                <c:pt idx="11361">
                  <c:v>9.42</c:v>
                </c:pt>
                <c:pt idx="11362">
                  <c:v>9.39</c:v>
                </c:pt>
                <c:pt idx="11363">
                  <c:v>9.3800000000000008</c:v>
                </c:pt>
                <c:pt idx="11364">
                  <c:v>9.3699999999999992</c:v>
                </c:pt>
                <c:pt idx="11365">
                  <c:v>9.4</c:v>
                </c:pt>
                <c:pt idx="11366">
                  <c:v>9.41</c:v>
                </c:pt>
                <c:pt idx="11367">
                  <c:v>9.42</c:v>
                </c:pt>
                <c:pt idx="11368">
                  <c:v>9.39</c:v>
                </c:pt>
                <c:pt idx="11369">
                  <c:v>9.32</c:v>
                </c:pt>
                <c:pt idx="11370">
                  <c:v>9.25</c:v>
                </c:pt>
                <c:pt idx="11371">
                  <c:v>9.2200000000000006</c:v>
                </c:pt>
                <c:pt idx="11372">
                  <c:v>9.19</c:v>
                </c:pt>
                <c:pt idx="11373">
                  <c:v>9.1300000000000008</c:v>
                </c:pt>
                <c:pt idx="11374">
                  <c:v>9.1199999999999992</c:v>
                </c:pt>
                <c:pt idx="11375">
                  <c:v>9.14</c:v>
                </c:pt>
                <c:pt idx="11376">
                  <c:v>9.15</c:v>
                </c:pt>
                <c:pt idx="11377">
                  <c:v>9.17</c:v>
                </c:pt>
                <c:pt idx="11378">
                  <c:v>9.17</c:v>
                </c:pt>
                <c:pt idx="11379">
                  <c:v>9.15</c:v>
                </c:pt>
                <c:pt idx="11380">
                  <c:v>9.1199999999999992</c:v>
                </c:pt>
                <c:pt idx="11381">
                  <c:v>9.1</c:v>
                </c:pt>
                <c:pt idx="11382">
                  <c:v>9.06</c:v>
                </c:pt>
                <c:pt idx="11383">
                  <c:v>9.0399999999999991</c:v>
                </c:pt>
                <c:pt idx="11384">
                  <c:v>9.0500000000000007</c:v>
                </c:pt>
                <c:pt idx="11385">
                  <c:v>9.0399999999999991</c:v>
                </c:pt>
                <c:pt idx="11386">
                  <c:v>9.0399999999999991</c:v>
                </c:pt>
                <c:pt idx="11387">
                  <c:v>9.08</c:v>
                </c:pt>
                <c:pt idx="11388">
                  <c:v>9.08</c:v>
                </c:pt>
                <c:pt idx="11389">
                  <c:v>9.0399999999999991</c:v>
                </c:pt>
                <c:pt idx="11390">
                  <c:v>8.9600000000000009</c:v>
                </c:pt>
                <c:pt idx="11391">
                  <c:v>8.93</c:v>
                </c:pt>
                <c:pt idx="11392">
                  <c:v>8.92</c:v>
                </c:pt>
                <c:pt idx="11393">
                  <c:v>8.92</c:v>
                </c:pt>
                <c:pt idx="11394">
                  <c:v>8.94</c:v>
                </c:pt>
                <c:pt idx="11395">
                  <c:v>8.9600000000000009</c:v>
                </c:pt>
                <c:pt idx="11396">
                  <c:v>9.02</c:v>
                </c:pt>
                <c:pt idx="11397">
                  <c:v>9.06</c:v>
                </c:pt>
                <c:pt idx="11398">
                  <c:v>9.06</c:v>
                </c:pt>
                <c:pt idx="11399">
                  <c:v>9.0399999999999991</c:v>
                </c:pt>
                <c:pt idx="11400">
                  <c:v>8.98</c:v>
                </c:pt>
                <c:pt idx="11401">
                  <c:v>8.93</c:v>
                </c:pt>
                <c:pt idx="11402">
                  <c:v>8.8699999999999992</c:v>
                </c:pt>
                <c:pt idx="11403">
                  <c:v>8.82</c:v>
                </c:pt>
                <c:pt idx="11404">
                  <c:v>8.7799999999999994</c:v>
                </c:pt>
                <c:pt idx="11405">
                  <c:v>8.7200000000000006</c:v>
                </c:pt>
                <c:pt idx="11406">
                  <c:v>8.7200000000000006</c:v>
                </c:pt>
                <c:pt idx="11407">
                  <c:v>8.7100000000000009</c:v>
                </c:pt>
                <c:pt idx="11408">
                  <c:v>8.74</c:v>
                </c:pt>
                <c:pt idx="11409">
                  <c:v>8.8000000000000007</c:v>
                </c:pt>
                <c:pt idx="11410">
                  <c:v>8.8800000000000008</c:v>
                </c:pt>
                <c:pt idx="11411">
                  <c:v>8.94</c:v>
                </c:pt>
                <c:pt idx="11412">
                  <c:v>8.98</c:v>
                </c:pt>
                <c:pt idx="11413">
                  <c:v>8.98</c:v>
                </c:pt>
                <c:pt idx="11414">
                  <c:v>8.93</c:v>
                </c:pt>
                <c:pt idx="11415">
                  <c:v>8.9</c:v>
                </c:pt>
                <c:pt idx="11416">
                  <c:v>8.91</c:v>
                </c:pt>
                <c:pt idx="11417">
                  <c:v>8.94</c:v>
                </c:pt>
                <c:pt idx="11418">
                  <c:v>8.92</c:v>
                </c:pt>
                <c:pt idx="11419">
                  <c:v>8.92</c:v>
                </c:pt>
                <c:pt idx="11420">
                  <c:v>8.9</c:v>
                </c:pt>
                <c:pt idx="11421">
                  <c:v>8.8800000000000008</c:v>
                </c:pt>
                <c:pt idx="11422">
                  <c:v>8.8800000000000008</c:v>
                </c:pt>
                <c:pt idx="11423">
                  <c:v>8.8800000000000008</c:v>
                </c:pt>
                <c:pt idx="11424">
                  <c:v>8.8800000000000008</c:v>
                </c:pt>
                <c:pt idx="11425">
                  <c:v>8.85</c:v>
                </c:pt>
                <c:pt idx="11426">
                  <c:v>8.85</c:v>
                </c:pt>
                <c:pt idx="11427">
                  <c:v>8.84</c:v>
                </c:pt>
                <c:pt idx="11428">
                  <c:v>8.82</c:v>
                </c:pt>
                <c:pt idx="11429">
                  <c:v>8.82</c:v>
                </c:pt>
                <c:pt idx="11430">
                  <c:v>8.8800000000000008</c:v>
                </c:pt>
                <c:pt idx="11431">
                  <c:v>8.9499999999999993</c:v>
                </c:pt>
                <c:pt idx="11432">
                  <c:v>8.98</c:v>
                </c:pt>
                <c:pt idx="11433">
                  <c:v>8.9499999999999993</c:v>
                </c:pt>
                <c:pt idx="11434">
                  <c:v>8.9600000000000009</c:v>
                </c:pt>
                <c:pt idx="11435">
                  <c:v>8.94</c:v>
                </c:pt>
                <c:pt idx="11436">
                  <c:v>8.94</c:v>
                </c:pt>
                <c:pt idx="11437">
                  <c:v>8.98</c:v>
                </c:pt>
                <c:pt idx="11438">
                  <c:v>9.06</c:v>
                </c:pt>
                <c:pt idx="11439">
                  <c:v>9.1</c:v>
                </c:pt>
                <c:pt idx="11440">
                  <c:v>9.1199999999999992</c:v>
                </c:pt>
                <c:pt idx="11441">
                  <c:v>9.1199999999999992</c:v>
                </c:pt>
                <c:pt idx="11442">
                  <c:v>9.1</c:v>
                </c:pt>
                <c:pt idx="11443">
                  <c:v>9.08</c:v>
                </c:pt>
                <c:pt idx="11444">
                  <c:v>9.02</c:v>
                </c:pt>
                <c:pt idx="11445">
                  <c:v>8.98</c:v>
                </c:pt>
                <c:pt idx="11446">
                  <c:v>9</c:v>
                </c:pt>
                <c:pt idx="11447">
                  <c:v>9.0399999999999991</c:v>
                </c:pt>
                <c:pt idx="11448">
                  <c:v>9.02</c:v>
                </c:pt>
                <c:pt idx="11449">
                  <c:v>9</c:v>
                </c:pt>
                <c:pt idx="11450">
                  <c:v>8.9600000000000009</c:v>
                </c:pt>
                <c:pt idx="11451">
                  <c:v>8.9600000000000009</c:v>
                </c:pt>
                <c:pt idx="11452">
                  <c:v>8.94</c:v>
                </c:pt>
                <c:pt idx="11453">
                  <c:v>8.9</c:v>
                </c:pt>
                <c:pt idx="11454">
                  <c:v>8.8800000000000008</c:v>
                </c:pt>
                <c:pt idx="11455">
                  <c:v>8.84</c:v>
                </c:pt>
                <c:pt idx="11456">
                  <c:v>8.82</c:v>
                </c:pt>
                <c:pt idx="11457">
                  <c:v>8.82</c:v>
                </c:pt>
                <c:pt idx="11458">
                  <c:v>8.81</c:v>
                </c:pt>
                <c:pt idx="11459">
                  <c:v>8.84</c:v>
                </c:pt>
                <c:pt idx="11460">
                  <c:v>8.84</c:v>
                </c:pt>
                <c:pt idx="11461">
                  <c:v>8.82</c:v>
                </c:pt>
                <c:pt idx="11462">
                  <c:v>8.82</c:v>
                </c:pt>
                <c:pt idx="11463">
                  <c:v>8.8000000000000007</c:v>
                </c:pt>
                <c:pt idx="11464">
                  <c:v>8.8000000000000007</c:v>
                </c:pt>
                <c:pt idx="11465">
                  <c:v>8.7799999999999994</c:v>
                </c:pt>
                <c:pt idx="11466">
                  <c:v>8.7899999999999991</c:v>
                </c:pt>
                <c:pt idx="11467">
                  <c:v>8.7899999999999991</c:v>
                </c:pt>
                <c:pt idx="11468">
                  <c:v>8.7799999999999994</c:v>
                </c:pt>
                <c:pt idx="11469">
                  <c:v>8.76</c:v>
                </c:pt>
                <c:pt idx="11470">
                  <c:v>8.74</c:v>
                </c:pt>
                <c:pt idx="11471">
                  <c:v>8.7200000000000006</c:v>
                </c:pt>
                <c:pt idx="11472">
                  <c:v>8.68</c:v>
                </c:pt>
                <c:pt idx="11473">
                  <c:v>8.74</c:v>
                </c:pt>
                <c:pt idx="11474">
                  <c:v>8.81</c:v>
                </c:pt>
                <c:pt idx="11475">
                  <c:v>8.8699999999999992</c:v>
                </c:pt>
                <c:pt idx="11476">
                  <c:v>8.94</c:v>
                </c:pt>
                <c:pt idx="11477">
                  <c:v>8.93</c:v>
                </c:pt>
                <c:pt idx="11478">
                  <c:v>9.02</c:v>
                </c:pt>
                <c:pt idx="11479">
                  <c:v>9.0299999999999994</c:v>
                </c:pt>
                <c:pt idx="11480">
                  <c:v>9.02</c:v>
                </c:pt>
                <c:pt idx="11481">
                  <c:v>8.94</c:v>
                </c:pt>
                <c:pt idx="11482">
                  <c:v>8.84</c:v>
                </c:pt>
                <c:pt idx="11483">
                  <c:v>8.8800000000000008</c:v>
                </c:pt>
                <c:pt idx="11484">
                  <c:v>8.92</c:v>
                </c:pt>
                <c:pt idx="11485">
                  <c:v>8.92</c:v>
                </c:pt>
                <c:pt idx="11486">
                  <c:v>8.91</c:v>
                </c:pt>
                <c:pt idx="11487">
                  <c:v>8.89</c:v>
                </c:pt>
                <c:pt idx="11488">
                  <c:v>8.8800000000000008</c:v>
                </c:pt>
                <c:pt idx="11489">
                  <c:v>8.85</c:v>
                </c:pt>
                <c:pt idx="11490">
                  <c:v>8.82</c:v>
                </c:pt>
                <c:pt idx="11491">
                  <c:v>8.8000000000000007</c:v>
                </c:pt>
                <c:pt idx="11492">
                  <c:v>8.7899999999999991</c:v>
                </c:pt>
                <c:pt idx="11493">
                  <c:v>8.76</c:v>
                </c:pt>
                <c:pt idx="11494">
                  <c:v>8.75</c:v>
                </c:pt>
                <c:pt idx="11495">
                  <c:v>8.7799999999999994</c:v>
                </c:pt>
                <c:pt idx="11496">
                  <c:v>8.7899999999999991</c:v>
                </c:pt>
                <c:pt idx="11497">
                  <c:v>8.8000000000000007</c:v>
                </c:pt>
                <c:pt idx="11498">
                  <c:v>8.81</c:v>
                </c:pt>
                <c:pt idx="11499">
                  <c:v>8.8000000000000007</c:v>
                </c:pt>
                <c:pt idx="11500">
                  <c:v>8.9</c:v>
                </c:pt>
                <c:pt idx="11501">
                  <c:v>8.98</c:v>
                </c:pt>
                <c:pt idx="11502">
                  <c:v>9.06</c:v>
                </c:pt>
                <c:pt idx="11503">
                  <c:v>9.1300000000000008</c:v>
                </c:pt>
                <c:pt idx="11504">
                  <c:v>9.15</c:v>
                </c:pt>
                <c:pt idx="11505">
                  <c:v>9.19</c:v>
                </c:pt>
                <c:pt idx="11506">
                  <c:v>9.1999999999999993</c:v>
                </c:pt>
                <c:pt idx="11507">
                  <c:v>9.1999999999999993</c:v>
                </c:pt>
                <c:pt idx="11508">
                  <c:v>9.2200000000000006</c:v>
                </c:pt>
                <c:pt idx="11509">
                  <c:v>9.2200000000000006</c:v>
                </c:pt>
                <c:pt idx="11510">
                  <c:v>9.18</c:v>
                </c:pt>
                <c:pt idx="11511">
                  <c:v>9.1199999999999992</c:v>
                </c:pt>
                <c:pt idx="11512">
                  <c:v>9.06</c:v>
                </c:pt>
                <c:pt idx="11513">
                  <c:v>8.94</c:v>
                </c:pt>
                <c:pt idx="11514">
                  <c:v>9</c:v>
                </c:pt>
                <c:pt idx="11515">
                  <c:v>9.06</c:v>
                </c:pt>
                <c:pt idx="11516">
                  <c:v>9.08</c:v>
                </c:pt>
                <c:pt idx="11517">
                  <c:v>9.14</c:v>
                </c:pt>
                <c:pt idx="11518">
                  <c:v>9.1199999999999992</c:v>
                </c:pt>
                <c:pt idx="11519">
                  <c:v>9.09</c:v>
                </c:pt>
                <c:pt idx="11520">
                  <c:v>9.0500000000000007</c:v>
                </c:pt>
                <c:pt idx="11521">
                  <c:v>8.99</c:v>
                </c:pt>
                <c:pt idx="11522">
                  <c:v>8.93</c:v>
                </c:pt>
                <c:pt idx="11523">
                  <c:v>8.84</c:v>
                </c:pt>
                <c:pt idx="11524">
                  <c:v>8.7799999999999994</c:v>
                </c:pt>
                <c:pt idx="11525">
                  <c:v>8.74</c:v>
                </c:pt>
                <c:pt idx="11526">
                  <c:v>8.6999999999999993</c:v>
                </c:pt>
                <c:pt idx="11527">
                  <c:v>8.68</c:v>
                </c:pt>
                <c:pt idx="11528">
                  <c:v>8.68</c:v>
                </c:pt>
                <c:pt idx="11529">
                  <c:v>8.67</c:v>
                </c:pt>
                <c:pt idx="11530">
                  <c:v>8.66</c:v>
                </c:pt>
                <c:pt idx="11531">
                  <c:v>8.64</c:v>
                </c:pt>
                <c:pt idx="11532">
                  <c:v>8.64</c:v>
                </c:pt>
                <c:pt idx="11533">
                  <c:v>8.6</c:v>
                </c:pt>
                <c:pt idx="11534">
                  <c:v>8.59</c:v>
                </c:pt>
                <c:pt idx="11535">
                  <c:v>8.56</c:v>
                </c:pt>
                <c:pt idx="11536">
                  <c:v>8.5500000000000007</c:v>
                </c:pt>
                <c:pt idx="11537">
                  <c:v>8.56</c:v>
                </c:pt>
                <c:pt idx="11538">
                  <c:v>8.58</c:v>
                </c:pt>
                <c:pt idx="11539">
                  <c:v>8.6</c:v>
                </c:pt>
                <c:pt idx="11540">
                  <c:v>8.6</c:v>
                </c:pt>
                <c:pt idx="11541">
                  <c:v>8.6</c:v>
                </c:pt>
                <c:pt idx="11542">
                  <c:v>8.61</c:v>
                </c:pt>
                <c:pt idx="11543">
                  <c:v>8.74</c:v>
                </c:pt>
                <c:pt idx="11544">
                  <c:v>8.85</c:v>
                </c:pt>
                <c:pt idx="11545">
                  <c:v>8.86</c:v>
                </c:pt>
                <c:pt idx="11546">
                  <c:v>8.9</c:v>
                </c:pt>
                <c:pt idx="11547">
                  <c:v>8.9600000000000009</c:v>
                </c:pt>
                <c:pt idx="11548">
                  <c:v>8.9700000000000006</c:v>
                </c:pt>
                <c:pt idx="11549">
                  <c:v>8.98</c:v>
                </c:pt>
                <c:pt idx="11550">
                  <c:v>8.98</c:v>
                </c:pt>
                <c:pt idx="11551">
                  <c:v>8.98</c:v>
                </c:pt>
                <c:pt idx="11552">
                  <c:v>9.02</c:v>
                </c:pt>
                <c:pt idx="11553">
                  <c:v>9.0399999999999991</c:v>
                </c:pt>
                <c:pt idx="11554">
                  <c:v>9.06</c:v>
                </c:pt>
                <c:pt idx="11555">
                  <c:v>9.0399999999999991</c:v>
                </c:pt>
                <c:pt idx="11556">
                  <c:v>9.0399999999999991</c:v>
                </c:pt>
                <c:pt idx="11557">
                  <c:v>9.08</c:v>
                </c:pt>
                <c:pt idx="11558">
                  <c:v>9.08</c:v>
                </c:pt>
                <c:pt idx="11559">
                  <c:v>9.0500000000000007</c:v>
                </c:pt>
                <c:pt idx="11560">
                  <c:v>9.06</c:v>
                </c:pt>
                <c:pt idx="11561">
                  <c:v>9.1</c:v>
                </c:pt>
                <c:pt idx="11562">
                  <c:v>9.11</c:v>
                </c:pt>
                <c:pt idx="11563">
                  <c:v>9.11</c:v>
                </c:pt>
                <c:pt idx="11564">
                  <c:v>9.1</c:v>
                </c:pt>
                <c:pt idx="11565">
                  <c:v>9.08</c:v>
                </c:pt>
                <c:pt idx="11566">
                  <c:v>9.06</c:v>
                </c:pt>
                <c:pt idx="11567">
                  <c:v>9.02</c:v>
                </c:pt>
                <c:pt idx="11568">
                  <c:v>9.01</c:v>
                </c:pt>
                <c:pt idx="11569">
                  <c:v>9.0299999999999994</c:v>
                </c:pt>
                <c:pt idx="11570">
                  <c:v>9.0399999999999991</c:v>
                </c:pt>
                <c:pt idx="11571">
                  <c:v>9.0299999999999994</c:v>
                </c:pt>
                <c:pt idx="11572">
                  <c:v>9</c:v>
                </c:pt>
                <c:pt idx="11573">
                  <c:v>9.01</c:v>
                </c:pt>
                <c:pt idx="11574">
                  <c:v>9</c:v>
                </c:pt>
                <c:pt idx="11575">
                  <c:v>9</c:v>
                </c:pt>
                <c:pt idx="11576">
                  <c:v>8.98</c:v>
                </c:pt>
                <c:pt idx="11577">
                  <c:v>8.9600000000000009</c:v>
                </c:pt>
                <c:pt idx="11578">
                  <c:v>8.94</c:v>
                </c:pt>
                <c:pt idx="11579">
                  <c:v>8.94</c:v>
                </c:pt>
                <c:pt idx="11580">
                  <c:v>8.91</c:v>
                </c:pt>
                <c:pt idx="11581">
                  <c:v>8.8800000000000008</c:v>
                </c:pt>
                <c:pt idx="11582">
                  <c:v>8.92</c:v>
                </c:pt>
                <c:pt idx="11583">
                  <c:v>8.98</c:v>
                </c:pt>
                <c:pt idx="11584">
                  <c:v>9.0399999999999991</c:v>
                </c:pt>
                <c:pt idx="11585">
                  <c:v>9.1199999999999992</c:v>
                </c:pt>
                <c:pt idx="11586">
                  <c:v>9.14</c:v>
                </c:pt>
                <c:pt idx="11587">
                  <c:v>9.1199999999999992</c:v>
                </c:pt>
                <c:pt idx="11588">
                  <c:v>9.08</c:v>
                </c:pt>
                <c:pt idx="11589">
                  <c:v>9.1300000000000008</c:v>
                </c:pt>
                <c:pt idx="11590">
                  <c:v>9.16</c:v>
                </c:pt>
                <c:pt idx="11591">
                  <c:v>9.1999999999999993</c:v>
                </c:pt>
                <c:pt idx="11592">
                  <c:v>9.2200000000000006</c:v>
                </c:pt>
                <c:pt idx="11593">
                  <c:v>9.24</c:v>
                </c:pt>
                <c:pt idx="11594">
                  <c:v>9.3000000000000007</c:v>
                </c:pt>
                <c:pt idx="11595">
                  <c:v>9.33</c:v>
                </c:pt>
                <c:pt idx="11596">
                  <c:v>9.34</c:v>
                </c:pt>
                <c:pt idx="11597">
                  <c:v>9.35</c:v>
                </c:pt>
                <c:pt idx="11598">
                  <c:v>9.33</c:v>
                </c:pt>
                <c:pt idx="11599">
                  <c:v>9.31</c:v>
                </c:pt>
                <c:pt idx="11600">
                  <c:v>9.2799999999999994</c:v>
                </c:pt>
                <c:pt idx="11601">
                  <c:v>9.2100000000000009</c:v>
                </c:pt>
                <c:pt idx="11602">
                  <c:v>9.1999999999999993</c:v>
                </c:pt>
                <c:pt idx="11603">
                  <c:v>9.19</c:v>
                </c:pt>
                <c:pt idx="11604">
                  <c:v>9.14</c:v>
                </c:pt>
                <c:pt idx="11605">
                  <c:v>9.14</c:v>
                </c:pt>
                <c:pt idx="11606">
                  <c:v>9.1300000000000008</c:v>
                </c:pt>
                <c:pt idx="11607">
                  <c:v>9.1199999999999992</c:v>
                </c:pt>
                <c:pt idx="11608">
                  <c:v>9.1199999999999992</c:v>
                </c:pt>
                <c:pt idx="11609">
                  <c:v>9.09</c:v>
                </c:pt>
                <c:pt idx="11610">
                  <c:v>9.06</c:v>
                </c:pt>
                <c:pt idx="11611">
                  <c:v>9.02</c:v>
                </c:pt>
                <c:pt idx="11612">
                  <c:v>8.98</c:v>
                </c:pt>
                <c:pt idx="11613">
                  <c:v>8.9700000000000006</c:v>
                </c:pt>
                <c:pt idx="11614">
                  <c:v>8.9</c:v>
                </c:pt>
                <c:pt idx="11615">
                  <c:v>8.91</c:v>
                </c:pt>
                <c:pt idx="11616">
                  <c:v>8.9</c:v>
                </c:pt>
                <c:pt idx="11617">
                  <c:v>8.92</c:v>
                </c:pt>
                <c:pt idx="11618">
                  <c:v>8.9700000000000006</c:v>
                </c:pt>
                <c:pt idx="11619">
                  <c:v>8.98</c:v>
                </c:pt>
                <c:pt idx="11620">
                  <c:v>8.9600000000000009</c:v>
                </c:pt>
                <c:pt idx="11621">
                  <c:v>8.98</c:v>
                </c:pt>
                <c:pt idx="11622">
                  <c:v>9</c:v>
                </c:pt>
                <c:pt idx="11623">
                  <c:v>9.01</c:v>
                </c:pt>
                <c:pt idx="11624">
                  <c:v>9.0399999999999991</c:v>
                </c:pt>
                <c:pt idx="11625">
                  <c:v>9.0399999999999991</c:v>
                </c:pt>
                <c:pt idx="11626">
                  <c:v>9.0500000000000007</c:v>
                </c:pt>
                <c:pt idx="11627">
                  <c:v>9.0399999999999991</c:v>
                </c:pt>
                <c:pt idx="11628">
                  <c:v>9.08</c:v>
                </c:pt>
                <c:pt idx="11629">
                  <c:v>9.09</c:v>
                </c:pt>
                <c:pt idx="11630">
                  <c:v>9.08</c:v>
                </c:pt>
                <c:pt idx="11631">
                  <c:v>9.06</c:v>
                </c:pt>
                <c:pt idx="11632">
                  <c:v>9.08</c:v>
                </c:pt>
                <c:pt idx="11633">
                  <c:v>9.0399999999999991</c:v>
                </c:pt>
                <c:pt idx="11634">
                  <c:v>9.02</c:v>
                </c:pt>
                <c:pt idx="11635">
                  <c:v>9.0399999999999991</c:v>
                </c:pt>
                <c:pt idx="11636">
                  <c:v>9.0500000000000007</c:v>
                </c:pt>
                <c:pt idx="11637">
                  <c:v>9.08</c:v>
                </c:pt>
                <c:pt idx="11638">
                  <c:v>9.08</c:v>
                </c:pt>
                <c:pt idx="11639">
                  <c:v>9.06</c:v>
                </c:pt>
                <c:pt idx="11640">
                  <c:v>9.06</c:v>
                </c:pt>
                <c:pt idx="11641">
                  <c:v>9.0500000000000007</c:v>
                </c:pt>
                <c:pt idx="11642">
                  <c:v>9.0500000000000007</c:v>
                </c:pt>
                <c:pt idx="11643">
                  <c:v>9.1</c:v>
                </c:pt>
                <c:pt idx="11644">
                  <c:v>9.1199999999999992</c:v>
                </c:pt>
                <c:pt idx="11645">
                  <c:v>9.1</c:v>
                </c:pt>
                <c:pt idx="11646">
                  <c:v>9.09</c:v>
                </c:pt>
                <c:pt idx="11647">
                  <c:v>9.09</c:v>
                </c:pt>
                <c:pt idx="11648">
                  <c:v>9.08</c:v>
                </c:pt>
                <c:pt idx="11649">
                  <c:v>9.1</c:v>
                </c:pt>
                <c:pt idx="11650">
                  <c:v>9.06</c:v>
                </c:pt>
                <c:pt idx="11651">
                  <c:v>9.07</c:v>
                </c:pt>
                <c:pt idx="11652">
                  <c:v>9.06</c:v>
                </c:pt>
                <c:pt idx="11653">
                  <c:v>9.0399999999999991</c:v>
                </c:pt>
                <c:pt idx="11654">
                  <c:v>9</c:v>
                </c:pt>
                <c:pt idx="11655">
                  <c:v>8.9499999999999993</c:v>
                </c:pt>
                <c:pt idx="11656">
                  <c:v>8.92</c:v>
                </c:pt>
                <c:pt idx="11657">
                  <c:v>8.9</c:v>
                </c:pt>
                <c:pt idx="11658">
                  <c:v>8.86</c:v>
                </c:pt>
                <c:pt idx="11659">
                  <c:v>8.86</c:v>
                </c:pt>
                <c:pt idx="11660">
                  <c:v>8.86</c:v>
                </c:pt>
                <c:pt idx="11661">
                  <c:v>8.89</c:v>
                </c:pt>
                <c:pt idx="11662">
                  <c:v>8.9600000000000009</c:v>
                </c:pt>
                <c:pt idx="11663">
                  <c:v>9.02</c:v>
                </c:pt>
                <c:pt idx="11664">
                  <c:v>8.99</c:v>
                </c:pt>
                <c:pt idx="11665">
                  <c:v>8.9600000000000009</c:v>
                </c:pt>
                <c:pt idx="11666">
                  <c:v>8.94</c:v>
                </c:pt>
                <c:pt idx="11667">
                  <c:v>8.9700000000000006</c:v>
                </c:pt>
                <c:pt idx="11668">
                  <c:v>9.02</c:v>
                </c:pt>
                <c:pt idx="11669">
                  <c:v>9.06</c:v>
                </c:pt>
                <c:pt idx="11670">
                  <c:v>9.0399999999999991</c:v>
                </c:pt>
                <c:pt idx="11671">
                  <c:v>9.0399999999999991</c:v>
                </c:pt>
                <c:pt idx="11672">
                  <c:v>9.0399999999999991</c:v>
                </c:pt>
                <c:pt idx="11673">
                  <c:v>9.0500000000000007</c:v>
                </c:pt>
                <c:pt idx="11674">
                  <c:v>9.06</c:v>
                </c:pt>
                <c:pt idx="11675">
                  <c:v>9.0500000000000007</c:v>
                </c:pt>
                <c:pt idx="11676">
                  <c:v>9.0299999999999994</c:v>
                </c:pt>
                <c:pt idx="11677">
                  <c:v>9.0399999999999991</c:v>
                </c:pt>
                <c:pt idx="11678">
                  <c:v>9.06</c:v>
                </c:pt>
                <c:pt idx="11679">
                  <c:v>9.0299999999999994</c:v>
                </c:pt>
                <c:pt idx="11680">
                  <c:v>9</c:v>
                </c:pt>
                <c:pt idx="11681">
                  <c:v>9.0399999999999991</c:v>
                </c:pt>
                <c:pt idx="11682">
                  <c:v>9.0299999999999994</c:v>
                </c:pt>
                <c:pt idx="11683">
                  <c:v>9.02</c:v>
                </c:pt>
                <c:pt idx="11684">
                  <c:v>9.02</c:v>
                </c:pt>
                <c:pt idx="11685">
                  <c:v>9.02</c:v>
                </c:pt>
                <c:pt idx="11686">
                  <c:v>9.0299999999999994</c:v>
                </c:pt>
                <c:pt idx="11687">
                  <c:v>9.02</c:v>
                </c:pt>
                <c:pt idx="11688">
                  <c:v>9</c:v>
                </c:pt>
                <c:pt idx="11689">
                  <c:v>8.9700000000000006</c:v>
                </c:pt>
                <c:pt idx="11690">
                  <c:v>8.9700000000000006</c:v>
                </c:pt>
                <c:pt idx="11691">
                  <c:v>8.9700000000000006</c:v>
                </c:pt>
                <c:pt idx="11692">
                  <c:v>8.9700000000000006</c:v>
                </c:pt>
                <c:pt idx="11693">
                  <c:v>8.98</c:v>
                </c:pt>
                <c:pt idx="11694">
                  <c:v>8.9700000000000006</c:v>
                </c:pt>
                <c:pt idx="11695">
                  <c:v>8.99</c:v>
                </c:pt>
                <c:pt idx="11696">
                  <c:v>8.98</c:v>
                </c:pt>
                <c:pt idx="11697">
                  <c:v>8.9600000000000009</c:v>
                </c:pt>
                <c:pt idx="11698">
                  <c:v>8.94</c:v>
                </c:pt>
                <c:pt idx="11699">
                  <c:v>8.93</c:v>
                </c:pt>
                <c:pt idx="11700">
                  <c:v>8.92</c:v>
                </c:pt>
                <c:pt idx="11701">
                  <c:v>8.94</c:v>
                </c:pt>
                <c:pt idx="11702">
                  <c:v>8.9600000000000009</c:v>
                </c:pt>
                <c:pt idx="11703">
                  <c:v>8.9600000000000009</c:v>
                </c:pt>
                <c:pt idx="11704">
                  <c:v>8.9600000000000009</c:v>
                </c:pt>
                <c:pt idx="11705">
                  <c:v>8.93</c:v>
                </c:pt>
                <c:pt idx="11706">
                  <c:v>8.8800000000000008</c:v>
                </c:pt>
                <c:pt idx="11707">
                  <c:v>8.84</c:v>
                </c:pt>
                <c:pt idx="11708">
                  <c:v>8.7799999999999994</c:v>
                </c:pt>
                <c:pt idx="11709">
                  <c:v>8.76</c:v>
                </c:pt>
                <c:pt idx="11710">
                  <c:v>8.74</c:v>
                </c:pt>
                <c:pt idx="11711">
                  <c:v>8.74</c:v>
                </c:pt>
                <c:pt idx="11712">
                  <c:v>8.7200000000000006</c:v>
                </c:pt>
                <c:pt idx="11713">
                  <c:v>8.7200000000000006</c:v>
                </c:pt>
                <c:pt idx="11714">
                  <c:v>8.8000000000000007</c:v>
                </c:pt>
                <c:pt idx="11715">
                  <c:v>8.83</c:v>
                </c:pt>
                <c:pt idx="11716">
                  <c:v>8.92</c:v>
                </c:pt>
                <c:pt idx="11717">
                  <c:v>8.93</c:v>
                </c:pt>
                <c:pt idx="11718">
                  <c:v>8.9600000000000009</c:v>
                </c:pt>
                <c:pt idx="11719">
                  <c:v>8.9700000000000006</c:v>
                </c:pt>
                <c:pt idx="11720">
                  <c:v>8.9499999999999993</c:v>
                </c:pt>
                <c:pt idx="11721">
                  <c:v>8.9</c:v>
                </c:pt>
                <c:pt idx="11722">
                  <c:v>8.86</c:v>
                </c:pt>
                <c:pt idx="11723">
                  <c:v>8.82</c:v>
                </c:pt>
                <c:pt idx="11724">
                  <c:v>8.8000000000000007</c:v>
                </c:pt>
                <c:pt idx="11725">
                  <c:v>8.77</c:v>
                </c:pt>
                <c:pt idx="11726">
                  <c:v>8.82</c:v>
                </c:pt>
                <c:pt idx="11727">
                  <c:v>8.83</c:v>
                </c:pt>
                <c:pt idx="11728">
                  <c:v>8.85</c:v>
                </c:pt>
                <c:pt idx="11729">
                  <c:v>8.89</c:v>
                </c:pt>
                <c:pt idx="11730">
                  <c:v>8.9</c:v>
                </c:pt>
                <c:pt idx="11731">
                  <c:v>8.93</c:v>
                </c:pt>
                <c:pt idx="11732">
                  <c:v>8.92</c:v>
                </c:pt>
                <c:pt idx="11733">
                  <c:v>8.92</c:v>
                </c:pt>
                <c:pt idx="11734">
                  <c:v>8.9</c:v>
                </c:pt>
                <c:pt idx="11735">
                  <c:v>8.93</c:v>
                </c:pt>
                <c:pt idx="11736">
                  <c:v>8.94</c:v>
                </c:pt>
                <c:pt idx="11737">
                  <c:v>8.94</c:v>
                </c:pt>
                <c:pt idx="11738">
                  <c:v>8.98</c:v>
                </c:pt>
                <c:pt idx="11739">
                  <c:v>8.98</c:v>
                </c:pt>
                <c:pt idx="11740">
                  <c:v>8.98</c:v>
                </c:pt>
                <c:pt idx="11741">
                  <c:v>8.98</c:v>
                </c:pt>
                <c:pt idx="11742">
                  <c:v>8.9499999999999993</c:v>
                </c:pt>
                <c:pt idx="11743">
                  <c:v>8.9</c:v>
                </c:pt>
                <c:pt idx="11744">
                  <c:v>8.86</c:v>
                </c:pt>
                <c:pt idx="11745">
                  <c:v>8.89</c:v>
                </c:pt>
                <c:pt idx="11746">
                  <c:v>8.8800000000000008</c:v>
                </c:pt>
                <c:pt idx="11747">
                  <c:v>8.85</c:v>
                </c:pt>
                <c:pt idx="11748">
                  <c:v>8.83</c:v>
                </c:pt>
                <c:pt idx="11749">
                  <c:v>8.7799999999999994</c:v>
                </c:pt>
                <c:pt idx="11750">
                  <c:v>8.76</c:v>
                </c:pt>
                <c:pt idx="11751">
                  <c:v>8.74</c:v>
                </c:pt>
                <c:pt idx="11752">
                  <c:v>8.75</c:v>
                </c:pt>
                <c:pt idx="11753">
                  <c:v>8.77</c:v>
                </c:pt>
                <c:pt idx="11754">
                  <c:v>8.82</c:v>
                </c:pt>
                <c:pt idx="11755">
                  <c:v>8.81</c:v>
                </c:pt>
                <c:pt idx="11756">
                  <c:v>8.8000000000000007</c:v>
                </c:pt>
                <c:pt idx="11757">
                  <c:v>8.82</c:v>
                </c:pt>
                <c:pt idx="11758">
                  <c:v>8.84</c:v>
                </c:pt>
                <c:pt idx="11759">
                  <c:v>8.86</c:v>
                </c:pt>
                <c:pt idx="11760">
                  <c:v>8.8800000000000008</c:v>
                </c:pt>
                <c:pt idx="11761">
                  <c:v>8.9</c:v>
                </c:pt>
                <c:pt idx="11762">
                  <c:v>8.9499999999999993</c:v>
                </c:pt>
                <c:pt idx="11763">
                  <c:v>8.98</c:v>
                </c:pt>
                <c:pt idx="11764">
                  <c:v>9</c:v>
                </c:pt>
                <c:pt idx="11765">
                  <c:v>9.0299999999999994</c:v>
                </c:pt>
                <c:pt idx="11766">
                  <c:v>9</c:v>
                </c:pt>
                <c:pt idx="11767">
                  <c:v>9.02</c:v>
                </c:pt>
                <c:pt idx="11768">
                  <c:v>9.0399999999999991</c:v>
                </c:pt>
                <c:pt idx="11769">
                  <c:v>9.0399999999999991</c:v>
                </c:pt>
                <c:pt idx="11770">
                  <c:v>9</c:v>
                </c:pt>
                <c:pt idx="11771">
                  <c:v>8.99</c:v>
                </c:pt>
                <c:pt idx="11772">
                  <c:v>8.94</c:v>
                </c:pt>
                <c:pt idx="11773">
                  <c:v>8.9</c:v>
                </c:pt>
                <c:pt idx="11774">
                  <c:v>8.85</c:v>
                </c:pt>
                <c:pt idx="11775">
                  <c:v>8.92</c:v>
                </c:pt>
                <c:pt idx="11776">
                  <c:v>8.9499999999999993</c:v>
                </c:pt>
                <c:pt idx="11777">
                  <c:v>8.94</c:v>
                </c:pt>
                <c:pt idx="11778">
                  <c:v>8.94</c:v>
                </c:pt>
                <c:pt idx="11779">
                  <c:v>8.91</c:v>
                </c:pt>
                <c:pt idx="11780">
                  <c:v>8.92</c:v>
                </c:pt>
                <c:pt idx="11781">
                  <c:v>8.94</c:v>
                </c:pt>
                <c:pt idx="11782">
                  <c:v>8.9600000000000009</c:v>
                </c:pt>
                <c:pt idx="11783">
                  <c:v>8.99</c:v>
                </c:pt>
                <c:pt idx="11784">
                  <c:v>8.9700000000000006</c:v>
                </c:pt>
                <c:pt idx="11785">
                  <c:v>8.9499999999999993</c:v>
                </c:pt>
                <c:pt idx="11786">
                  <c:v>8.94</c:v>
                </c:pt>
                <c:pt idx="11787">
                  <c:v>8.91</c:v>
                </c:pt>
                <c:pt idx="11788">
                  <c:v>8.91</c:v>
                </c:pt>
                <c:pt idx="11789">
                  <c:v>8.9</c:v>
                </c:pt>
                <c:pt idx="11790">
                  <c:v>8.9</c:v>
                </c:pt>
                <c:pt idx="11791">
                  <c:v>8.91</c:v>
                </c:pt>
                <c:pt idx="11792">
                  <c:v>8.92</c:v>
                </c:pt>
                <c:pt idx="11793">
                  <c:v>8.91</c:v>
                </c:pt>
                <c:pt idx="11794">
                  <c:v>8.91</c:v>
                </c:pt>
                <c:pt idx="11795">
                  <c:v>8.8800000000000008</c:v>
                </c:pt>
                <c:pt idx="11796">
                  <c:v>8.86</c:v>
                </c:pt>
                <c:pt idx="11797">
                  <c:v>8.85</c:v>
                </c:pt>
                <c:pt idx="11798">
                  <c:v>8.83</c:v>
                </c:pt>
                <c:pt idx="11799">
                  <c:v>8.83</c:v>
                </c:pt>
                <c:pt idx="11800">
                  <c:v>8.84</c:v>
                </c:pt>
                <c:pt idx="11801">
                  <c:v>8.84</c:v>
                </c:pt>
                <c:pt idx="11802">
                  <c:v>8.9</c:v>
                </c:pt>
                <c:pt idx="11803">
                  <c:v>8.92</c:v>
                </c:pt>
                <c:pt idx="11804">
                  <c:v>8.9</c:v>
                </c:pt>
                <c:pt idx="11805">
                  <c:v>8.9</c:v>
                </c:pt>
                <c:pt idx="11806">
                  <c:v>8.9</c:v>
                </c:pt>
                <c:pt idx="11807">
                  <c:v>8.94</c:v>
                </c:pt>
                <c:pt idx="11808">
                  <c:v>9.01</c:v>
                </c:pt>
                <c:pt idx="11809">
                  <c:v>9.09</c:v>
                </c:pt>
                <c:pt idx="11810">
                  <c:v>9.14</c:v>
                </c:pt>
                <c:pt idx="11811">
                  <c:v>9.17</c:v>
                </c:pt>
                <c:pt idx="11812">
                  <c:v>9.15</c:v>
                </c:pt>
                <c:pt idx="11813">
                  <c:v>9.18</c:v>
                </c:pt>
                <c:pt idx="11814">
                  <c:v>9.25</c:v>
                </c:pt>
                <c:pt idx="11815">
                  <c:v>9.2799999999999994</c:v>
                </c:pt>
                <c:pt idx="11816">
                  <c:v>9.2799999999999994</c:v>
                </c:pt>
                <c:pt idx="11817">
                  <c:v>9.1999999999999993</c:v>
                </c:pt>
                <c:pt idx="11818">
                  <c:v>9.1999999999999993</c:v>
                </c:pt>
                <c:pt idx="11819">
                  <c:v>9.16</c:v>
                </c:pt>
                <c:pt idx="11820">
                  <c:v>9.1</c:v>
                </c:pt>
                <c:pt idx="11821">
                  <c:v>9.1199999999999992</c:v>
                </c:pt>
                <c:pt idx="11822">
                  <c:v>9.1199999999999992</c:v>
                </c:pt>
                <c:pt idx="11823">
                  <c:v>9.1300000000000008</c:v>
                </c:pt>
                <c:pt idx="11824">
                  <c:v>9.14</c:v>
                </c:pt>
                <c:pt idx="11825">
                  <c:v>9.1</c:v>
                </c:pt>
                <c:pt idx="11826">
                  <c:v>9.09</c:v>
                </c:pt>
                <c:pt idx="11827">
                  <c:v>9.09</c:v>
                </c:pt>
                <c:pt idx="11828">
                  <c:v>9.02</c:v>
                </c:pt>
                <c:pt idx="11829">
                  <c:v>8.98</c:v>
                </c:pt>
                <c:pt idx="11830">
                  <c:v>9.02</c:v>
                </c:pt>
                <c:pt idx="11831">
                  <c:v>9.08</c:v>
                </c:pt>
                <c:pt idx="11832">
                  <c:v>9.07</c:v>
                </c:pt>
                <c:pt idx="11833">
                  <c:v>9.0399999999999991</c:v>
                </c:pt>
                <c:pt idx="11834">
                  <c:v>9.1</c:v>
                </c:pt>
                <c:pt idx="11835">
                  <c:v>9.11</c:v>
                </c:pt>
                <c:pt idx="11836">
                  <c:v>9.08</c:v>
                </c:pt>
                <c:pt idx="11837">
                  <c:v>9.11</c:v>
                </c:pt>
                <c:pt idx="11838">
                  <c:v>9.1199999999999992</c:v>
                </c:pt>
                <c:pt idx="11839">
                  <c:v>9.16</c:v>
                </c:pt>
                <c:pt idx="11840">
                  <c:v>9.25</c:v>
                </c:pt>
                <c:pt idx="11841">
                  <c:v>9.3000000000000007</c:v>
                </c:pt>
                <c:pt idx="11842">
                  <c:v>9.34</c:v>
                </c:pt>
                <c:pt idx="11843">
                  <c:v>9.2899999999999991</c:v>
                </c:pt>
                <c:pt idx="11844">
                  <c:v>9.34</c:v>
                </c:pt>
                <c:pt idx="11845">
                  <c:v>9.4</c:v>
                </c:pt>
                <c:pt idx="11846">
                  <c:v>9.43</c:v>
                </c:pt>
                <c:pt idx="11847">
                  <c:v>9.5</c:v>
                </c:pt>
                <c:pt idx="11848">
                  <c:v>9.5500000000000007</c:v>
                </c:pt>
                <c:pt idx="11849">
                  <c:v>9.5</c:v>
                </c:pt>
                <c:pt idx="11850">
                  <c:v>9.4700000000000006</c:v>
                </c:pt>
                <c:pt idx="11851">
                  <c:v>9.3800000000000008</c:v>
                </c:pt>
                <c:pt idx="11852">
                  <c:v>9.4</c:v>
                </c:pt>
                <c:pt idx="11853">
                  <c:v>9.41</c:v>
                </c:pt>
                <c:pt idx="11854">
                  <c:v>9.4</c:v>
                </c:pt>
                <c:pt idx="11855">
                  <c:v>9.3800000000000008</c:v>
                </c:pt>
                <c:pt idx="11856">
                  <c:v>9.39</c:v>
                </c:pt>
                <c:pt idx="11857">
                  <c:v>9.4</c:v>
                </c:pt>
                <c:pt idx="11858">
                  <c:v>9.43</c:v>
                </c:pt>
                <c:pt idx="11859">
                  <c:v>9.39</c:v>
                </c:pt>
                <c:pt idx="11860">
                  <c:v>9.44</c:v>
                </c:pt>
                <c:pt idx="11861">
                  <c:v>9.3800000000000008</c:v>
                </c:pt>
                <c:pt idx="11862">
                  <c:v>9.32</c:v>
                </c:pt>
                <c:pt idx="11863">
                  <c:v>9.3000000000000007</c:v>
                </c:pt>
                <c:pt idx="11864">
                  <c:v>9.31</c:v>
                </c:pt>
                <c:pt idx="11865">
                  <c:v>9.34</c:v>
                </c:pt>
                <c:pt idx="11866">
                  <c:v>9.35</c:v>
                </c:pt>
                <c:pt idx="11867">
                  <c:v>9.39</c:v>
                </c:pt>
                <c:pt idx="11868">
                  <c:v>9.44</c:v>
                </c:pt>
                <c:pt idx="11869">
                  <c:v>9.4</c:v>
                </c:pt>
                <c:pt idx="11870">
                  <c:v>9.4</c:v>
                </c:pt>
                <c:pt idx="11871">
                  <c:v>9.3699999999999992</c:v>
                </c:pt>
                <c:pt idx="11872">
                  <c:v>9.3800000000000008</c:v>
                </c:pt>
                <c:pt idx="11873">
                  <c:v>9.36</c:v>
                </c:pt>
                <c:pt idx="11874">
                  <c:v>9.3699999999999992</c:v>
                </c:pt>
                <c:pt idx="11875">
                  <c:v>9.34</c:v>
                </c:pt>
                <c:pt idx="11876">
                  <c:v>9.3800000000000008</c:v>
                </c:pt>
                <c:pt idx="11877">
                  <c:v>9.34</c:v>
                </c:pt>
                <c:pt idx="11878">
                  <c:v>9.35</c:v>
                </c:pt>
                <c:pt idx="11879">
                  <c:v>9.36</c:v>
                </c:pt>
                <c:pt idx="11880">
                  <c:v>9.34</c:v>
                </c:pt>
                <c:pt idx="11881">
                  <c:v>9.35</c:v>
                </c:pt>
                <c:pt idx="11882">
                  <c:v>9.34</c:v>
                </c:pt>
                <c:pt idx="11883">
                  <c:v>9.3800000000000008</c:v>
                </c:pt>
                <c:pt idx="11884">
                  <c:v>9.36</c:v>
                </c:pt>
                <c:pt idx="11885">
                  <c:v>9.34</c:v>
                </c:pt>
                <c:pt idx="11886">
                  <c:v>9.33</c:v>
                </c:pt>
                <c:pt idx="11887">
                  <c:v>9.3000000000000007</c:v>
                </c:pt>
                <c:pt idx="11888">
                  <c:v>9.3000000000000007</c:v>
                </c:pt>
                <c:pt idx="11889">
                  <c:v>9.3000000000000007</c:v>
                </c:pt>
                <c:pt idx="11890">
                  <c:v>9.31</c:v>
                </c:pt>
                <c:pt idx="11891">
                  <c:v>9.3000000000000007</c:v>
                </c:pt>
                <c:pt idx="11892">
                  <c:v>9.31</c:v>
                </c:pt>
                <c:pt idx="11893">
                  <c:v>9.2899999999999991</c:v>
                </c:pt>
                <c:pt idx="11894">
                  <c:v>9.26</c:v>
                </c:pt>
                <c:pt idx="11895">
                  <c:v>9.24</c:v>
                </c:pt>
                <c:pt idx="11896">
                  <c:v>9.1999999999999993</c:v>
                </c:pt>
                <c:pt idx="11897">
                  <c:v>9.23</c:v>
                </c:pt>
                <c:pt idx="11898">
                  <c:v>9.2799999999999994</c:v>
                </c:pt>
                <c:pt idx="11899">
                  <c:v>9.27</c:v>
                </c:pt>
                <c:pt idx="11900">
                  <c:v>9.27</c:v>
                </c:pt>
                <c:pt idx="11901">
                  <c:v>9.26</c:v>
                </c:pt>
                <c:pt idx="11902">
                  <c:v>9.2200000000000006</c:v>
                </c:pt>
                <c:pt idx="11903">
                  <c:v>9.26</c:v>
                </c:pt>
                <c:pt idx="11904">
                  <c:v>9.33</c:v>
                </c:pt>
                <c:pt idx="11905">
                  <c:v>9.36</c:v>
                </c:pt>
                <c:pt idx="11906">
                  <c:v>9.41</c:v>
                </c:pt>
                <c:pt idx="11907">
                  <c:v>9.4600000000000009</c:v>
                </c:pt>
                <c:pt idx="11908">
                  <c:v>9.4499999999999993</c:v>
                </c:pt>
                <c:pt idx="11909">
                  <c:v>9.4499999999999993</c:v>
                </c:pt>
                <c:pt idx="11910">
                  <c:v>9.4600000000000009</c:v>
                </c:pt>
                <c:pt idx="11911">
                  <c:v>9.4499999999999993</c:v>
                </c:pt>
                <c:pt idx="11912">
                  <c:v>9.43</c:v>
                </c:pt>
                <c:pt idx="11913">
                  <c:v>9.44</c:v>
                </c:pt>
                <c:pt idx="11914">
                  <c:v>9.43</c:v>
                </c:pt>
                <c:pt idx="11915">
                  <c:v>9.4</c:v>
                </c:pt>
                <c:pt idx="11916">
                  <c:v>9.39</c:v>
                </c:pt>
                <c:pt idx="11917">
                  <c:v>9.42</c:v>
                </c:pt>
                <c:pt idx="11918">
                  <c:v>9.42</c:v>
                </c:pt>
                <c:pt idx="11919">
                  <c:v>9.4499999999999993</c:v>
                </c:pt>
                <c:pt idx="11920">
                  <c:v>9.44</c:v>
                </c:pt>
                <c:pt idx="11921">
                  <c:v>9.44</c:v>
                </c:pt>
                <c:pt idx="11922">
                  <c:v>9.41</c:v>
                </c:pt>
                <c:pt idx="11923">
                  <c:v>9.4499999999999993</c:v>
                </c:pt>
                <c:pt idx="11924">
                  <c:v>9.44</c:v>
                </c:pt>
                <c:pt idx="11925">
                  <c:v>9.4600000000000009</c:v>
                </c:pt>
                <c:pt idx="11926">
                  <c:v>9.44</c:v>
                </c:pt>
                <c:pt idx="11927">
                  <c:v>9.4499999999999993</c:v>
                </c:pt>
                <c:pt idx="11928">
                  <c:v>9.48</c:v>
                </c:pt>
                <c:pt idx="11929">
                  <c:v>9.49</c:v>
                </c:pt>
                <c:pt idx="11930">
                  <c:v>9.44</c:v>
                </c:pt>
                <c:pt idx="11931">
                  <c:v>9.42</c:v>
                </c:pt>
                <c:pt idx="11932">
                  <c:v>9.51</c:v>
                </c:pt>
                <c:pt idx="11933">
                  <c:v>9.52</c:v>
                </c:pt>
                <c:pt idx="11934">
                  <c:v>9.6</c:v>
                </c:pt>
                <c:pt idx="11935">
                  <c:v>9.61</c:v>
                </c:pt>
                <c:pt idx="11936">
                  <c:v>9.6199999999999992</c:v>
                </c:pt>
                <c:pt idx="11937">
                  <c:v>9.64</c:v>
                </c:pt>
                <c:pt idx="11938">
                  <c:v>9.6199999999999992</c:v>
                </c:pt>
                <c:pt idx="11939">
                  <c:v>9.57</c:v>
                </c:pt>
                <c:pt idx="11940">
                  <c:v>9.5500000000000007</c:v>
                </c:pt>
                <c:pt idx="11941">
                  <c:v>9.5399999999999991</c:v>
                </c:pt>
                <c:pt idx="11942">
                  <c:v>9.5299999999999994</c:v>
                </c:pt>
                <c:pt idx="11943">
                  <c:v>9.61</c:v>
                </c:pt>
                <c:pt idx="11944">
                  <c:v>9.6</c:v>
                </c:pt>
                <c:pt idx="11945">
                  <c:v>9.56</c:v>
                </c:pt>
                <c:pt idx="11946">
                  <c:v>9.56</c:v>
                </c:pt>
                <c:pt idx="11947">
                  <c:v>9.56</c:v>
                </c:pt>
                <c:pt idx="11948">
                  <c:v>9.56</c:v>
                </c:pt>
                <c:pt idx="11949">
                  <c:v>9.56</c:v>
                </c:pt>
                <c:pt idx="11950">
                  <c:v>9.5399999999999991</c:v>
                </c:pt>
                <c:pt idx="11951">
                  <c:v>9.5399999999999991</c:v>
                </c:pt>
                <c:pt idx="11952">
                  <c:v>9.56</c:v>
                </c:pt>
                <c:pt idx="11953">
                  <c:v>9.52</c:v>
                </c:pt>
                <c:pt idx="11954">
                  <c:v>9.5299999999999994</c:v>
                </c:pt>
                <c:pt idx="11955">
                  <c:v>9.5399999999999991</c:v>
                </c:pt>
                <c:pt idx="11956">
                  <c:v>9.5500000000000007</c:v>
                </c:pt>
                <c:pt idx="11957">
                  <c:v>9.52</c:v>
                </c:pt>
                <c:pt idx="11958">
                  <c:v>9.4700000000000006</c:v>
                </c:pt>
                <c:pt idx="11959">
                  <c:v>9.44</c:v>
                </c:pt>
                <c:pt idx="11960">
                  <c:v>9.4600000000000009</c:v>
                </c:pt>
                <c:pt idx="11961">
                  <c:v>9.4600000000000009</c:v>
                </c:pt>
                <c:pt idx="11962">
                  <c:v>9.41</c:v>
                </c:pt>
                <c:pt idx="11963">
                  <c:v>9.4</c:v>
                </c:pt>
                <c:pt idx="11964">
                  <c:v>9.3800000000000008</c:v>
                </c:pt>
                <c:pt idx="11965">
                  <c:v>9.3699999999999992</c:v>
                </c:pt>
                <c:pt idx="11966">
                  <c:v>9.34</c:v>
                </c:pt>
                <c:pt idx="11967">
                  <c:v>9.34</c:v>
                </c:pt>
                <c:pt idx="11968">
                  <c:v>9.3000000000000007</c:v>
                </c:pt>
                <c:pt idx="11969">
                  <c:v>9.2899999999999991</c:v>
                </c:pt>
                <c:pt idx="11970">
                  <c:v>9.32</c:v>
                </c:pt>
                <c:pt idx="11971">
                  <c:v>9.3000000000000007</c:v>
                </c:pt>
                <c:pt idx="11972">
                  <c:v>9.3699999999999992</c:v>
                </c:pt>
                <c:pt idx="11973">
                  <c:v>9.3699999999999992</c:v>
                </c:pt>
                <c:pt idx="11974">
                  <c:v>9.4</c:v>
                </c:pt>
                <c:pt idx="11975">
                  <c:v>9.42</c:v>
                </c:pt>
                <c:pt idx="11976">
                  <c:v>9.42</c:v>
                </c:pt>
                <c:pt idx="11977">
                  <c:v>9.4499999999999993</c:v>
                </c:pt>
                <c:pt idx="11978">
                  <c:v>9.44</c:v>
                </c:pt>
                <c:pt idx="11979">
                  <c:v>9.4600000000000009</c:v>
                </c:pt>
                <c:pt idx="11980">
                  <c:v>9.48</c:v>
                </c:pt>
                <c:pt idx="11981">
                  <c:v>9.48</c:v>
                </c:pt>
                <c:pt idx="11982">
                  <c:v>9.5</c:v>
                </c:pt>
                <c:pt idx="11983">
                  <c:v>9.5</c:v>
                </c:pt>
                <c:pt idx="11984">
                  <c:v>9.4499999999999993</c:v>
                </c:pt>
                <c:pt idx="11985">
                  <c:v>9.4600000000000009</c:v>
                </c:pt>
                <c:pt idx="11986">
                  <c:v>9.4499999999999993</c:v>
                </c:pt>
                <c:pt idx="11987">
                  <c:v>9.4</c:v>
                </c:pt>
                <c:pt idx="11988">
                  <c:v>9.3800000000000008</c:v>
                </c:pt>
                <c:pt idx="11989">
                  <c:v>9.36</c:v>
                </c:pt>
                <c:pt idx="11990">
                  <c:v>9.32</c:v>
                </c:pt>
                <c:pt idx="11991">
                  <c:v>9.32</c:v>
                </c:pt>
                <c:pt idx="11992">
                  <c:v>9.34</c:v>
                </c:pt>
                <c:pt idx="11993">
                  <c:v>9.32</c:v>
                </c:pt>
                <c:pt idx="11994">
                  <c:v>9.34</c:v>
                </c:pt>
                <c:pt idx="11995">
                  <c:v>9.27</c:v>
                </c:pt>
                <c:pt idx="11996">
                  <c:v>9.26</c:v>
                </c:pt>
                <c:pt idx="11997">
                  <c:v>9.19</c:v>
                </c:pt>
                <c:pt idx="11998">
                  <c:v>9.19</c:v>
                </c:pt>
                <c:pt idx="11999">
                  <c:v>9.16</c:v>
                </c:pt>
                <c:pt idx="12000">
                  <c:v>9.17</c:v>
                </c:pt>
                <c:pt idx="12001">
                  <c:v>9.16</c:v>
                </c:pt>
                <c:pt idx="12002">
                  <c:v>9.18</c:v>
                </c:pt>
                <c:pt idx="12003">
                  <c:v>9.17</c:v>
                </c:pt>
                <c:pt idx="12004">
                  <c:v>9.16</c:v>
                </c:pt>
                <c:pt idx="12005">
                  <c:v>9.18</c:v>
                </c:pt>
                <c:pt idx="12006">
                  <c:v>9.18</c:v>
                </c:pt>
                <c:pt idx="12007">
                  <c:v>9.16</c:v>
                </c:pt>
                <c:pt idx="12008">
                  <c:v>9.1199999999999992</c:v>
                </c:pt>
                <c:pt idx="12009">
                  <c:v>9.18</c:v>
                </c:pt>
                <c:pt idx="12010">
                  <c:v>9.14</c:v>
                </c:pt>
                <c:pt idx="12011">
                  <c:v>9.1300000000000008</c:v>
                </c:pt>
                <c:pt idx="12012">
                  <c:v>9.1</c:v>
                </c:pt>
                <c:pt idx="12013">
                  <c:v>9.08</c:v>
                </c:pt>
                <c:pt idx="12014">
                  <c:v>9.0500000000000007</c:v>
                </c:pt>
                <c:pt idx="12015">
                  <c:v>9.02</c:v>
                </c:pt>
                <c:pt idx="12016">
                  <c:v>9.08</c:v>
                </c:pt>
                <c:pt idx="12017">
                  <c:v>9.1</c:v>
                </c:pt>
                <c:pt idx="12018">
                  <c:v>9.1</c:v>
                </c:pt>
                <c:pt idx="12019">
                  <c:v>9.09</c:v>
                </c:pt>
                <c:pt idx="12020">
                  <c:v>9.06</c:v>
                </c:pt>
                <c:pt idx="12021">
                  <c:v>9.06</c:v>
                </c:pt>
                <c:pt idx="12022">
                  <c:v>9</c:v>
                </c:pt>
                <c:pt idx="12023">
                  <c:v>9.01</c:v>
                </c:pt>
                <c:pt idx="12024">
                  <c:v>9.07</c:v>
                </c:pt>
                <c:pt idx="12025">
                  <c:v>9.1</c:v>
                </c:pt>
                <c:pt idx="12026">
                  <c:v>9.14</c:v>
                </c:pt>
                <c:pt idx="12027">
                  <c:v>9.17</c:v>
                </c:pt>
                <c:pt idx="12028">
                  <c:v>9.2200000000000006</c:v>
                </c:pt>
                <c:pt idx="12029">
                  <c:v>9.2899999999999991</c:v>
                </c:pt>
                <c:pt idx="12030">
                  <c:v>9.31</c:v>
                </c:pt>
                <c:pt idx="12031">
                  <c:v>9.33</c:v>
                </c:pt>
                <c:pt idx="12032">
                  <c:v>9.31</c:v>
                </c:pt>
                <c:pt idx="12033">
                  <c:v>9.2799999999999994</c:v>
                </c:pt>
                <c:pt idx="12034">
                  <c:v>9.31</c:v>
                </c:pt>
                <c:pt idx="12035">
                  <c:v>9.32</c:v>
                </c:pt>
                <c:pt idx="12036">
                  <c:v>9.34</c:v>
                </c:pt>
                <c:pt idx="12037">
                  <c:v>9.3000000000000007</c:v>
                </c:pt>
                <c:pt idx="12038">
                  <c:v>9.32</c:v>
                </c:pt>
                <c:pt idx="12039">
                  <c:v>9.35</c:v>
                </c:pt>
                <c:pt idx="12040">
                  <c:v>9.34</c:v>
                </c:pt>
                <c:pt idx="12041">
                  <c:v>9.35</c:v>
                </c:pt>
                <c:pt idx="12042">
                  <c:v>9.34</c:v>
                </c:pt>
                <c:pt idx="12043">
                  <c:v>9.34</c:v>
                </c:pt>
                <c:pt idx="12044">
                  <c:v>9.3000000000000007</c:v>
                </c:pt>
                <c:pt idx="12045">
                  <c:v>9.3000000000000007</c:v>
                </c:pt>
                <c:pt idx="12046">
                  <c:v>9.2799999999999994</c:v>
                </c:pt>
                <c:pt idx="12047">
                  <c:v>9.2799999999999994</c:v>
                </c:pt>
                <c:pt idx="12048">
                  <c:v>9.32</c:v>
                </c:pt>
                <c:pt idx="12049">
                  <c:v>9.3000000000000007</c:v>
                </c:pt>
                <c:pt idx="12050">
                  <c:v>9.2799999999999994</c:v>
                </c:pt>
                <c:pt idx="12051">
                  <c:v>9.2899999999999991</c:v>
                </c:pt>
                <c:pt idx="12052">
                  <c:v>9.32</c:v>
                </c:pt>
                <c:pt idx="12053">
                  <c:v>9.32</c:v>
                </c:pt>
                <c:pt idx="12054">
                  <c:v>9.36</c:v>
                </c:pt>
                <c:pt idx="12055">
                  <c:v>9.32</c:v>
                </c:pt>
                <c:pt idx="12056">
                  <c:v>9.32</c:v>
                </c:pt>
                <c:pt idx="12057">
                  <c:v>9.32</c:v>
                </c:pt>
                <c:pt idx="12058">
                  <c:v>9.2799999999999994</c:v>
                </c:pt>
                <c:pt idx="12059">
                  <c:v>9.23</c:v>
                </c:pt>
                <c:pt idx="12060">
                  <c:v>9.17</c:v>
                </c:pt>
                <c:pt idx="12061">
                  <c:v>9.16</c:v>
                </c:pt>
                <c:pt idx="12062">
                  <c:v>9.2100000000000009</c:v>
                </c:pt>
                <c:pt idx="12063">
                  <c:v>9.1999999999999993</c:v>
                </c:pt>
                <c:pt idx="12064">
                  <c:v>9.2200000000000006</c:v>
                </c:pt>
                <c:pt idx="12065">
                  <c:v>9.1999999999999993</c:v>
                </c:pt>
                <c:pt idx="12066">
                  <c:v>9.2899999999999991</c:v>
                </c:pt>
                <c:pt idx="12067">
                  <c:v>9.34</c:v>
                </c:pt>
                <c:pt idx="12068">
                  <c:v>9.36</c:v>
                </c:pt>
                <c:pt idx="12069">
                  <c:v>9.32</c:v>
                </c:pt>
                <c:pt idx="12070">
                  <c:v>9.33</c:v>
                </c:pt>
                <c:pt idx="12071">
                  <c:v>9.2899999999999991</c:v>
                </c:pt>
                <c:pt idx="12072">
                  <c:v>9.3000000000000007</c:v>
                </c:pt>
                <c:pt idx="12073">
                  <c:v>9.2799999999999994</c:v>
                </c:pt>
                <c:pt idx="12074">
                  <c:v>9.32</c:v>
                </c:pt>
                <c:pt idx="12075">
                  <c:v>9.3000000000000007</c:v>
                </c:pt>
                <c:pt idx="12076">
                  <c:v>9.2899999999999991</c:v>
                </c:pt>
                <c:pt idx="12077">
                  <c:v>9.23</c:v>
                </c:pt>
                <c:pt idx="12078">
                  <c:v>9.3000000000000007</c:v>
                </c:pt>
                <c:pt idx="12079">
                  <c:v>9.36</c:v>
                </c:pt>
                <c:pt idx="12080">
                  <c:v>9.33</c:v>
                </c:pt>
                <c:pt idx="12081">
                  <c:v>9.3000000000000007</c:v>
                </c:pt>
                <c:pt idx="12082">
                  <c:v>9.2799999999999994</c:v>
                </c:pt>
                <c:pt idx="12083">
                  <c:v>9.24</c:v>
                </c:pt>
                <c:pt idx="12084">
                  <c:v>9.2200000000000006</c:v>
                </c:pt>
                <c:pt idx="12085">
                  <c:v>9.19</c:v>
                </c:pt>
                <c:pt idx="12086">
                  <c:v>9.1999999999999993</c:v>
                </c:pt>
                <c:pt idx="12087">
                  <c:v>9.24</c:v>
                </c:pt>
                <c:pt idx="12088">
                  <c:v>9.32</c:v>
                </c:pt>
                <c:pt idx="12089">
                  <c:v>9.39</c:v>
                </c:pt>
                <c:pt idx="12090">
                  <c:v>9.43</c:v>
                </c:pt>
                <c:pt idx="12091">
                  <c:v>9.4</c:v>
                </c:pt>
                <c:pt idx="12092">
                  <c:v>9.39</c:v>
                </c:pt>
                <c:pt idx="12093">
                  <c:v>9.34</c:v>
                </c:pt>
                <c:pt idx="12094">
                  <c:v>9.3699999999999992</c:v>
                </c:pt>
                <c:pt idx="12095">
                  <c:v>9.39</c:v>
                </c:pt>
                <c:pt idx="12096">
                  <c:v>9.39</c:v>
                </c:pt>
                <c:pt idx="12097">
                  <c:v>9.4</c:v>
                </c:pt>
                <c:pt idx="12098">
                  <c:v>9.33</c:v>
                </c:pt>
                <c:pt idx="12099">
                  <c:v>9.3800000000000008</c:v>
                </c:pt>
                <c:pt idx="12100">
                  <c:v>9.4</c:v>
                </c:pt>
                <c:pt idx="12101">
                  <c:v>9.39</c:v>
                </c:pt>
                <c:pt idx="12102">
                  <c:v>9.36</c:v>
                </c:pt>
                <c:pt idx="12103">
                  <c:v>9.3699999999999992</c:v>
                </c:pt>
                <c:pt idx="12104">
                  <c:v>9.34</c:v>
                </c:pt>
                <c:pt idx="12105">
                  <c:v>9.32</c:v>
                </c:pt>
                <c:pt idx="12106">
                  <c:v>9.32</c:v>
                </c:pt>
                <c:pt idx="12107">
                  <c:v>9.3000000000000007</c:v>
                </c:pt>
                <c:pt idx="12108">
                  <c:v>9.32</c:v>
                </c:pt>
                <c:pt idx="12109">
                  <c:v>9.3000000000000007</c:v>
                </c:pt>
                <c:pt idx="12110">
                  <c:v>9.26</c:v>
                </c:pt>
                <c:pt idx="12111">
                  <c:v>9.26</c:v>
                </c:pt>
                <c:pt idx="12112">
                  <c:v>9.2799999999999994</c:v>
                </c:pt>
                <c:pt idx="12113">
                  <c:v>9.31</c:v>
                </c:pt>
                <c:pt idx="12114">
                  <c:v>9.3000000000000007</c:v>
                </c:pt>
                <c:pt idx="12115">
                  <c:v>9.33</c:v>
                </c:pt>
                <c:pt idx="12116">
                  <c:v>9.32</c:v>
                </c:pt>
                <c:pt idx="12117">
                  <c:v>9.34</c:v>
                </c:pt>
                <c:pt idx="12118">
                  <c:v>9.34</c:v>
                </c:pt>
                <c:pt idx="12119">
                  <c:v>9.3800000000000008</c:v>
                </c:pt>
                <c:pt idx="12120">
                  <c:v>9.4</c:v>
                </c:pt>
                <c:pt idx="12121">
                  <c:v>9.3800000000000008</c:v>
                </c:pt>
                <c:pt idx="12122">
                  <c:v>9.43</c:v>
                </c:pt>
                <c:pt idx="12123">
                  <c:v>9.4499999999999993</c:v>
                </c:pt>
                <c:pt idx="12124">
                  <c:v>9.48</c:v>
                </c:pt>
                <c:pt idx="12125">
                  <c:v>9.48</c:v>
                </c:pt>
                <c:pt idx="12126">
                  <c:v>9.48</c:v>
                </c:pt>
                <c:pt idx="12127">
                  <c:v>9.48</c:v>
                </c:pt>
                <c:pt idx="12128">
                  <c:v>9.48</c:v>
                </c:pt>
                <c:pt idx="12129">
                  <c:v>9.5</c:v>
                </c:pt>
                <c:pt idx="12130">
                  <c:v>9.52</c:v>
                </c:pt>
                <c:pt idx="12131">
                  <c:v>9.56</c:v>
                </c:pt>
                <c:pt idx="12132">
                  <c:v>9.56</c:v>
                </c:pt>
                <c:pt idx="12133">
                  <c:v>9.52</c:v>
                </c:pt>
                <c:pt idx="12134">
                  <c:v>9.48</c:v>
                </c:pt>
                <c:pt idx="12135">
                  <c:v>9.5399999999999991</c:v>
                </c:pt>
                <c:pt idx="12136">
                  <c:v>9.51</c:v>
                </c:pt>
                <c:pt idx="12137">
                  <c:v>9.5</c:v>
                </c:pt>
                <c:pt idx="12138">
                  <c:v>9.42</c:v>
                </c:pt>
                <c:pt idx="12139">
                  <c:v>9.44</c:v>
                </c:pt>
                <c:pt idx="12140">
                  <c:v>9.43</c:v>
                </c:pt>
                <c:pt idx="12141">
                  <c:v>9.48</c:v>
                </c:pt>
                <c:pt idx="12142">
                  <c:v>9.48</c:v>
                </c:pt>
                <c:pt idx="12143">
                  <c:v>9.4600000000000009</c:v>
                </c:pt>
                <c:pt idx="12144">
                  <c:v>9.48</c:v>
                </c:pt>
                <c:pt idx="12145">
                  <c:v>9.4600000000000009</c:v>
                </c:pt>
                <c:pt idx="12146">
                  <c:v>9.48</c:v>
                </c:pt>
                <c:pt idx="12147">
                  <c:v>9.48</c:v>
                </c:pt>
                <c:pt idx="12148">
                  <c:v>9.48</c:v>
                </c:pt>
                <c:pt idx="12149">
                  <c:v>9.48</c:v>
                </c:pt>
                <c:pt idx="12150">
                  <c:v>9.5</c:v>
                </c:pt>
                <c:pt idx="12151">
                  <c:v>9.51</c:v>
                </c:pt>
                <c:pt idx="12152">
                  <c:v>9.51</c:v>
                </c:pt>
                <c:pt idx="12153">
                  <c:v>9.52</c:v>
                </c:pt>
                <c:pt idx="12154">
                  <c:v>9.48</c:v>
                </c:pt>
                <c:pt idx="12155">
                  <c:v>9.48</c:v>
                </c:pt>
                <c:pt idx="12156">
                  <c:v>9.4600000000000009</c:v>
                </c:pt>
                <c:pt idx="12157">
                  <c:v>9.4700000000000006</c:v>
                </c:pt>
                <c:pt idx="12158">
                  <c:v>9.4499999999999993</c:v>
                </c:pt>
                <c:pt idx="12159">
                  <c:v>9.4600000000000009</c:v>
                </c:pt>
                <c:pt idx="12160">
                  <c:v>9.48</c:v>
                </c:pt>
                <c:pt idx="12161">
                  <c:v>9.52</c:v>
                </c:pt>
                <c:pt idx="12162">
                  <c:v>9.52</c:v>
                </c:pt>
                <c:pt idx="12163">
                  <c:v>9.56</c:v>
                </c:pt>
                <c:pt idx="12164">
                  <c:v>9.56</c:v>
                </c:pt>
                <c:pt idx="12165">
                  <c:v>9.52</c:v>
                </c:pt>
                <c:pt idx="12166">
                  <c:v>9.5</c:v>
                </c:pt>
                <c:pt idx="12167">
                  <c:v>9.48</c:v>
                </c:pt>
                <c:pt idx="12168">
                  <c:v>9.51</c:v>
                </c:pt>
                <c:pt idx="12169">
                  <c:v>9.5</c:v>
                </c:pt>
                <c:pt idx="12170">
                  <c:v>9.48</c:v>
                </c:pt>
                <c:pt idx="12171">
                  <c:v>9.49</c:v>
                </c:pt>
                <c:pt idx="12172">
                  <c:v>9.5</c:v>
                </c:pt>
                <c:pt idx="12173">
                  <c:v>9.48</c:v>
                </c:pt>
                <c:pt idx="12174">
                  <c:v>9.5</c:v>
                </c:pt>
                <c:pt idx="12175">
                  <c:v>9.51</c:v>
                </c:pt>
                <c:pt idx="12176">
                  <c:v>9.5</c:v>
                </c:pt>
                <c:pt idx="12177">
                  <c:v>9.4700000000000006</c:v>
                </c:pt>
                <c:pt idx="12178">
                  <c:v>9.4600000000000009</c:v>
                </c:pt>
                <c:pt idx="12179">
                  <c:v>9.4600000000000009</c:v>
                </c:pt>
                <c:pt idx="12180">
                  <c:v>9.4700000000000006</c:v>
                </c:pt>
                <c:pt idx="12181">
                  <c:v>9.4499999999999993</c:v>
                </c:pt>
                <c:pt idx="12182">
                  <c:v>9.44</c:v>
                </c:pt>
                <c:pt idx="12183">
                  <c:v>9.42</c:v>
                </c:pt>
                <c:pt idx="12184">
                  <c:v>9.4600000000000009</c:v>
                </c:pt>
                <c:pt idx="12185">
                  <c:v>9.44</c:v>
                </c:pt>
                <c:pt idx="12186">
                  <c:v>9.43</c:v>
                </c:pt>
                <c:pt idx="12187">
                  <c:v>9.4600000000000009</c:v>
                </c:pt>
                <c:pt idx="12188">
                  <c:v>9.4600000000000009</c:v>
                </c:pt>
                <c:pt idx="12189">
                  <c:v>9.49</c:v>
                </c:pt>
                <c:pt idx="12190">
                  <c:v>9.4700000000000006</c:v>
                </c:pt>
                <c:pt idx="12191">
                  <c:v>9.4700000000000006</c:v>
                </c:pt>
                <c:pt idx="12192">
                  <c:v>9.48</c:v>
                </c:pt>
                <c:pt idx="12193">
                  <c:v>9.4600000000000009</c:v>
                </c:pt>
                <c:pt idx="12194">
                  <c:v>9.4600000000000009</c:v>
                </c:pt>
                <c:pt idx="12195">
                  <c:v>9.4499999999999993</c:v>
                </c:pt>
                <c:pt idx="12196">
                  <c:v>9.5</c:v>
                </c:pt>
                <c:pt idx="12197">
                  <c:v>9.5</c:v>
                </c:pt>
                <c:pt idx="12198">
                  <c:v>9.5</c:v>
                </c:pt>
                <c:pt idx="12199">
                  <c:v>9.52</c:v>
                </c:pt>
                <c:pt idx="12200">
                  <c:v>9.5399999999999991</c:v>
                </c:pt>
                <c:pt idx="12201">
                  <c:v>9.51</c:v>
                </c:pt>
                <c:pt idx="12202">
                  <c:v>9.5399999999999991</c:v>
                </c:pt>
                <c:pt idx="12203">
                  <c:v>9.52</c:v>
                </c:pt>
                <c:pt idx="12204">
                  <c:v>9.51</c:v>
                </c:pt>
                <c:pt idx="12205">
                  <c:v>9.4700000000000006</c:v>
                </c:pt>
                <c:pt idx="12206">
                  <c:v>9.4600000000000009</c:v>
                </c:pt>
                <c:pt idx="12207">
                  <c:v>9.4600000000000009</c:v>
                </c:pt>
                <c:pt idx="12208">
                  <c:v>9.48</c:v>
                </c:pt>
                <c:pt idx="12209">
                  <c:v>9.4700000000000006</c:v>
                </c:pt>
                <c:pt idx="12210">
                  <c:v>9.48</c:v>
                </c:pt>
                <c:pt idx="12211">
                  <c:v>9.4600000000000009</c:v>
                </c:pt>
                <c:pt idx="12212">
                  <c:v>9.4499999999999993</c:v>
                </c:pt>
                <c:pt idx="12213">
                  <c:v>9.4700000000000006</c:v>
                </c:pt>
                <c:pt idx="12214">
                  <c:v>9.4600000000000009</c:v>
                </c:pt>
                <c:pt idx="12215">
                  <c:v>9.48</c:v>
                </c:pt>
                <c:pt idx="12216">
                  <c:v>9.5</c:v>
                </c:pt>
                <c:pt idx="12217">
                  <c:v>9.5</c:v>
                </c:pt>
                <c:pt idx="12218">
                  <c:v>9.48</c:v>
                </c:pt>
                <c:pt idx="12219">
                  <c:v>9.48</c:v>
                </c:pt>
                <c:pt idx="12220">
                  <c:v>9.5</c:v>
                </c:pt>
                <c:pt idx="12221">
                  <c:v>9.4600000000000009</c:v>
                </c:pt>
                <c:pt idx="12222">
                  <c:v>9.4600000000000009</c:v>
                </c:pt>
                <c:pt idx="12223">
                  <c:v>9.44</c:v>
                </c:pt>
                <c:pt idx="12224">
                  <c:v>9.44</c:v>
                </c:pt>
                <c:pt idx="12225">
                  <c:v>9.43</c:v>
                </c:pt>
                <c:pt idx="12226">
                  <c:v>9.42</c:v>
                </c:pt>
                <c:pt idx="12227">
                  <c:v>9.42</c:v>
                </c:pt>
                <c:pt idx="12228">
                  <c:v>9.4</c:v>
                </c:pt>
                <c:pt idx="12229">
                  <c:v>9.39</c:v>
                </c:pt>
                <c:pt idx="12230">
                  <c:v>9.36</c:v>
                </c:pt>
                <c:pt idx="12231">
                  <c:v>9.35</c:v>
                </c:pt>
                <c:pt idx="12232">
                  <c:v>9.36</c:v>
                </c:pt>
                <c:pt idx="12233">
                  <c:v>9.34</c:v>
                </c:pt>
                <c:pt idx="12234">
                  <c:v>9.34</c:v>
                </c:pt>
                <c:pt idx="12235">
                  <c:v>9.34</c:v>
                </c:pt>
                <c:pt idx="12236">
                  <c:v>9.34</c:v>
                </c:pt>
                <c:pt idx="12237">
                  <c:v>9.35</c:v>
                </c:pt>
                <c:pt idx="12238">
                  <c:v>9.34</c:v>
                </c:pt>
                <c:pt idx="12239">
                  <c:v>9.32</c:v>
                </c:pt>
                <c:pt idx="12240">
                  <c:v>9.33</c:v>
                </c:pt>
                <c:pt idx="12241">
                  <c:v>9.32</c:v>
                </c:pt>
                <c:pt idx="12242">
                  <c:v>9.3000000000000007</c:v>
                </c:pt>
                <c:pt idx="12243">
                  <c:v>9.32</c:v>
                </c:pt>
                <c:pt idx="12244">
                  <c:v>9.32</c:v>
                </c:pt>
                <c:pt idx="12245">
                  <c:v>9.26</c:v>
                </c:pt>
                <c:pt idx="12246">
                  <c:v>9.3000000000000007</c:v>
                </c:pt>
                <c:pt idx="12247">
                  <c:v>9.33</c:v>
                </c:pt>
                <c:pt idx="12248">
                  <c:v>9.36</c:v>
                </c:pt>
                <c:pt idx="12249">
                  <c:v>9.36</c:v>
                </c:pt>
                <c:pt idx="12250">
                  <c:v>9.32</c:v>
                </c:pt>
                <c:pt idx="12251">
                  <c:v>9.31</c:v>
                </c:pt>
                <c:pt idx="12252">
                  <c:v>9.3000000000000007</c:v>
                </c:pt>
                <c:pt idx="12253">
                  <c:v>9.2899999999999991</c:v>
                </c:pt>
                <c:pt idx="12254">
                  <c:v>9.3000000000000007</c:v>
                </c:pt>
                <c:pt idx="12255">
                  <c:v>9.2799999999999994</c:v>
                </c:pt>
                <c:pt idx="12256">
                  <c:v>9.3000000000000007</c:v>
                </c:pt>
                <c:pt idx="12257">
                  <c:v>9.34</c:v>
                </c:pt>
                <c:pt idx="12258">
                  <c:v>9.33</c:v>
                </c:pt>
                <c:pt idx="12259">
                  <c:v>9.3000000000000007</c:v>
                </c:pt>
                <c:pt idx="12260">
                  <c:v>9.2799999999999994</c:v>
                </c:pt>
                <c:pt idx="12261">
                  <c:v>9.3000000000000007</c:v>
                </c:pt>
                <c:pt idx="12262">
                  <c:v>9.2799999999999994</c:v>
                </c:pt>
                <c:pt idx="12263">
                  <c:v>9.26</c:v>
                </c:pt>
                <c:pt idx="12264">
                  <c:v>9.26</c:v>
                </c:pt>
                <c:pt idx="12265">
                  <c:v>9.26</c:v>
                </c:pt>
                <c:pt idx="12266">
                  <c:v>9.24</c:v>
                </c:pt>
                <c:pt idx="12267">
                  <c:v>9.25</c:v>
                </c:pt>
                <c:pt idx="12268">
                  <c:v>9.31</c:v>
                </c:pt>
                <c:pt idx="12269">
                  <c:v>9.33</c:v>
                </c:pt>
                <c:pt idx="12270">
                  <c:v>9.39</c:v>
                </c:pt>
                <c:pt idx="12271">
                  <c:v>9.42</c:v>
                </c:pt>
                <c:pt idx="12272">
                  <c:v>9.44</c:v>
                </c:pt>
                <c:pt idx="12273">
                  <c:v>9.44</c:v>
                </c:pt>
                <c:pt idx="12274">
                  <c:v>9.4600000000000009</c:v>
                </c:pt>
                <c:pt idx="12275">
                  <c:v>9.44</c:v>
                </c:pt>
                <c:pt idx="12276">
                  <c:v>9.44</c:v>
                </c:pt>
                <c:pt idx="12277">
                  <c:v>9.4600000000000009</c:v>
                </c:pt>
                <c:pt idx="12278">
                  <c:v>9.43</c:v>
                </c:pt>
                <c:pt idx="12279">
                  <c:v>9.4600000000000009</c:v>
                </c:pt>
                <c:pt idx="12280">
                  <c:v>9.5</c:v>
                </c:pt>
                <c:pt idx="12281">
                  <c:v>9.5</c:v>
                </c:pt>
                <c:pt idx="12282">
                  <c:v>9.5399999999999991</c:v>
                </c:pt>
                <c:pt idx="12283">
                  <c:v>9.56</c:v>
                </c:pt>
                <c:pt idx="12284">
                  <c:v>9.57</c:v>
                </c:pt>
                <c:pt idx="12285">
                  <c:v>9.61</c:v>
                </c:pt>
                <c:pt idx="12286">
                  <c:v>9.6</c:v>
                </c:pt>
                <c:pt idx="12287">
                  <c:v>9.6</c:v>
                </c:pt>
                <c:pt idx="12288">
                  <c:v>9.6</c:v>
                </c:pt>
                <c:pt idx="12289">
                  <c:v>9.61</c:v>
                </c:pt>
                <c:pt idx="12290">
                  <c:v>9.6199999999999992</c:v>
                </c:pt>
                <c:pt idx="12291">
                  <c:v>9.6199999999999992</c:v>
                </c:pt>
                <c:pt idx="12292">
                  <c:v>9.6199999999999992</c:v>
                </c:pt>
                <c:pt idx="12293">
                  <c:v>9.6300000000000008</c:v>
                </c:pt>
                <c:pt idx="12294">
                  <c:v>9.65</c:v>
                </c:pt>
                <c:pt idx="12295">
                  <c:v>9.6300000000000008</c:v>
                </c:pt>
                <c:pt idx="12296">
                  <c:v>9.6199999999999992</c:v>
                </c:pt>
                <c:pt idx="12297">
                  <c:v>9.6199999999999992</c:v>
                </c:pt>
                <c:pt idx="12298">
                  <c:v>9.66</c:v>
                </c:pt>
                <c:pt idx="12299">
                  <c:v>9.69</c:v>
                </c:pt>
                <c:pt idx="12300">
                  <c:v>9.68</c:v>
                </c:pt>
                <c:pt idx="12301">
                  <c:v>9.67</c:v>
                </c:pt>
                <c:pt idx="12302">
                  <c:v>9.64</c:v>
                </c:pt>
                <c:pt idx="12303">
                  <c:v>9.6199999999999992</c:v>
                </c:pt>
                <c:pt idx="12304">
                  <c:v>9.6</c:v>
                </c:pt>
                <c:pt idx="12305">
                  <c:v>9.6</c:v>
                </c:pt>
                <c:pt idx="12306">
                  <c:v>9.6300000000000008</c:v>
                </c:pt>
                <c:pt idx="12307">
                  <c:v>9.64</c:v>
                </c:pt>
                <c:pt idx="12308">
                  <c:v>9.64</c:v>
                </c:pt>
                <c:pt idx="12309">
                  <c:v>9.64</c:v>
                </c:pt>
                <c:pt idx="12310">
                  <c:v>9.68</c:v>
                </c:pt>
                <c:pt idx="12311">
                  <c:v>9.68</c:v>
                </c:pt>
                <c:pt idx="12312">
                  <c:v>9.7200000000000006</c:v>
                </c:pt>
                <c:pt idx="12313">
                  <c:v>9.6999999999999993</c:v>
                </c:pt>
                <c:pt idx="12314">
                  <c:v>9.6999999999999993</c:v>
                </c:pt>
                <c:pt idx="12315">
                  <c:v>9.69</c:v>
                </c:pt>
                <c:pt idx="12316">
                  <c:v>9.6999999999999993</c:v>
                </c:pt>
                <c:pt idx="12317">
                  <c:v>9.6999999999999993</c:v>
                </c:pt>
                <c:pt idx="12318">
                  <c:v>9.6999999999999993</c:v>
                </c:pt>
                <c:pt idx="12319">
                  <c:v>9.6999999999999993</c:v>
                </c:pt>
                <c:pt idx="12320">
                  <c:v>9.7200000000000006</c:v>
                </c:pt>
                <c:pt idx="12321">
                  <c:v>9.6999999999999993</c:v>
                </c:pt>
                <c:pt idx="12322">
                  <c:v>9.69</c:v>
                </c:pt>
                <c:pt idx="12323">
                  <c:v>9.67</c:v>
                </c:pt>
                <c:pt idx="12324">
                  <c:v>9.66</c:v>
                </c:pt>
                <c:pt idx="12325">
                  <c:v>9.66</c:v>
                </c:pt>
                <c:pt idx="12326">
                  <c:v>9.64</c:v>
                </c:pt>
                <c:pt idx="12327">
                  <c:v>9.66</c:v>
                </c:pt>
                <c:pt idx="12328">
                  <c:v>9.6199999999999992</c:v>
                </c:pt>
                <c:pt idx="12329">
                  <c:v>9.66</c:v>
                </c:pt>
                <c:pt idx="12330">
                  <c:v>9.66</c:v>
                </c:pt>
                <c:pt idx="12331">
                  <c:v>9.68</c:v>
                </c:pt>
                <c:pt idx="12332">
                  <c:v>9.68</c:v>
                </c:pt>
                <c:pt idx="12333">
                  <c:v>9.67</c:v>
                </c:pt>
                <c:pt idx="12334">
                  <c:v>9.69</c:v>
                </c:pt>
                <c:pt idx="12335">
                  <c:v>9.69</c:v>
                </c:pt>
                <c:pt idx="12336">
                  <c:v>9.7100000000000009</c:v>
                </c:pt>
                <c:pt idx="12337">
                  <c:v>9.6999999999999993</c:v>
                </c:pt>
                <c:pt idx="12338">
                  <c:v>9.69</c:v>
                </c:pt>
                <c:pt idx="12339">
                  <c:v>9.68</c:v>
                </c:pt>
                <c:pt idx="12340">
                  <c:v>9.7200000000000006</c:v>
                </c:pt>
                <c:pt idx="12341">
                  <c:v>9.7200000000000006</c:v>
                </c:pt>
                <c:pt idx="12342">
                  <c:v>9.7100000000000009</c:v>
                </c:pt>
                <c:pt idx="12343">
                  <c:v>9.6999999999999993</c:v>
                </c:pt>
                <c:pt idx="12344">
                  <c:v>9.69</c:v>
                </c:pt>
                <c:pt idx="12345">
                  <c:v>9.69</c:v>
                </c:pt>
                <c:pt idx="12346">
                  <c:v>9.68</c:v>
                </c:pt>
                <c:pt idx="12347">
                  <c:v>9.7200000000000006</c:v>
                </c:pt>
                <c:pt idx="12348">
                  <c:v>9.7200000000000006</c:v>
                </c:pt>
                <c:pt idx="12349">
                  <c:v>9.7100000000000009</c:v>
                </c:pt>
                <c:pt idx="12350">
                  <c:v>9.69</c:v>
                </c:pt>
                <c:pt idx="12351">
                  <c:v>9.69</c:v>
                </c:pt>
                <c:pt idx="12352">
                  <c:v>9.67</c:v>
                </c:pt>
                <c:pt idx="12353">
                  <c:v>9.68</c:v>
                </c:pt>
                <c:pt idx="12354">
                  <c:v>9.69</c:v>
                </c:pt>
                <c:pt idx="12355">
                  <c:v>9.6999999999999993</c:v>
                </c:pt>
                <c:pt idx="12356">
                  <c:v>9.7200000000000006</c:v>
                </c:pt>
                <c:pt idx="12357">
                  <c:v>9.6999999999999993</c:v>
                </c:pt>
                <c:pt idx="12358">
                  <c:v>9.73</c:v>
                </c:pt>
                <c:pt idx="12359">
                  <c:v>9.6999999999999993</c:v>
                </c:pt>
                <c:pt idx="12360">
                  <c:v>9.7100000000000009</c:v>
                </c:pt>
                <c:pt idx="12361">
                  <c:v>9.6999999999999993</c:v>
                </c:pt>
                <c:pt idx="12362">
                  <c:v>9.7200000000000006</c:v>
                </c:pt>
                <c:pt idx="12363">
                  <c:v>9.68</c:v>
                </c:pt>
                <c:pt idx="12364">
                  <c:v>9.6999999999999993</c:v>
                </c:pt>
                <c:pt idx="12365">
                  <c:v>9.68</c:v>
                </c:pt>
                <c:pt idx="12366">
                  <c:v>9.65</c:v>
                </c:pt>
                <c:pt idx="12367">
                  <c:v>9.66</c:v>
                </c:pt>
                <c:pt idx="12368">
                  <c:v>9.66</c:v>
                </c:pt>
                <c:pt idx="12369">
                  <c:v>9.69</c:v>
                </c:pt>
                <c:pt idx="12370">
                  <c:v>9.68</c:v>
                </c:pt>
                <c:pt idx="12371">
                  <c:v>9.66</c:v>
                </c:pt>
                <c:pt idx="12372">
                  <c:v>9.64</c:v>
                </c:pt>
                <c:pt idx="12373">
                  <c:v>9.68</c:v>
                </c:pt>
                <c:pt idx="12374">
                  <c:v>9.68</c:v>
                </c:pt>
                <c:pt idx="12375">
                  <c:v>9.64</c:v>
                </c:pt>
                <c:pt idx="12376">
                  <c:v>9.64</c:v>
                </c:pt>
                <c:pt idx="12377">
                  <c:v>9.64</c:v>
                </c:pt>
                <c:pt idx="12378">
                  <c:v>9.64</c:v>
                </c:pt>
                <c:pt idx="12379">
                  <c:v>9.64</c:v>
                </c:pt>
                <c:pt idx="12380">
                  <c:v>9.6300000000000008</c:v>
                </c:pt>
                <c:pt idx="12381">
                  <c:v>9.64</c:v>
                </c:pt>
                <c:pt idx="12382">
                  <c:v>9.65</c:v>
                </c:pt>
                <c:pt idx="12383">
                  <c:v>9.66</c:v>
                </c:pt>
                <c:pt idx="12384">
                  <c:v>9.65</c:v>
                </c:pt>
                <c:pt idx="12385">
                  <c:v>9.64</c:v>
                </c:pt>
                <c:pt idx="12386">
                  <c:v>9.64</c:v>
                </c:pt>
                <c:pt idx="12387">
                  <c:v>9.64</c:v>
                </c:pt>
                <c:pt idx="12388">
                  <c:v>9.64</c:v>
                </c:pt>
                <c:pt idx="12389">
                  <c:v>9.64</c:v>
                </c:pt>
                <c:pt idx="12390">
                  <c:v>9.64</c:v>
                </c:pt>
                <c:pt idx="12391">
                  <c:v>9.6</c:v>
                </c:pt>
                <c:pt idx="12392">
                  <c:v>9.6199999999999992</c:v>
                </c:pt>
                <c:pt idx="12393">
                  <c:v>9.6</c:v>
                </c:pt>
                <c:pt idx="12394">
                  <c:v>9.56</c:v>
                </c:pt>
                <c:pt idx="12395">
                  <c:v>9.6</c:v>
                </c:pt>
                <c:pt idx="12396">
                  <c:v>9.57</c:v>
                </c:pt>
                <c:pt idx="12397">
                  <c:v>9.58</c:v>
                </c:pt>
                <c:pt idx="12398">
                  <c:v>9.56</c:v>
                </c:pt>
                <c:pt idx="12399">
                  <c:v>9.58</c:v>
                </c:pt>
                <c:pt idx="12400">
                  <c:v>9.58</c:v>
                </c:pt>
                <c:pt idx="12401">
                  <c:v>9.52</c:v>
                </c:pt>
                <c:pt idx="12402">
                  <c:v>9.5399999999999991</c:v>
                </c:pt>
                <c:pt idx="12403">
                  <c:v>9.56</c:v>
                </c:pt>
                <c:pt idx="12404">
                  <c:v>9.52</c:v>
                </c:pt>
                <c:pt idx="12405">
                  <c:v>9.5</c:v>
                </c:pt>
                <c:pt idx="12406">
                  <c:v>9.5</c:v>
                </c:pt>
                <c:pt idx="12407">
                  <c:v>9.52</c:v>
                </c:pt>
                <c:pt idx="12408">
                  <c:v>9.5399999999999991</c:v>
                </c:pt>
                <c:pt idx="12409">
                  <c:v>9.6</c:v>
                </c:pt>
                <c:pt idx="12410">
                  <c:v>9.6199999999999992</c:v>
                </c:pt>
                <c:pt idx="12411">
                  <c:v>9.56</c:v>
                </c:pt>
                <c:pt idx="12412">
                  <c:v>9.58</c:v>
                </c:pt>
                <c:pt idx="12413">
                  <c:v>9.61</c:v>
                </c:pt>
                <c:pt idx="12414">
                  <c:v>9.57</c:v>
                </c:pt>
                <c:pt idx="12415">
                  <c:v>9.5500000000000007</c:v>
                </c:pt>
                <c:pt idx="12416">
                  <c:v>9.57</c:v>
                </c:pt>
                <c:pt idx="12417">
                  <c:v>9.5500000000000007</c:v>
                </c:pt>
                <c:pt idx="12418">
                  <c:v>9.56</c:v>
                </c:pt>
                <c:pt idx="12419">
                  <c:v>9.5399999999999991</c:v>
                </c:pt>
                <c:pt idx="12420">
                  <c:v>9.52</c:v>
                </c:pt>
                <c:pt idx="12421">
                  <c:v>9.51</c:v>
                </c:pt>
                <c:pt idx="12422">
                  <c:v>9.5</c:v>
                </c:pt>
                <c:pt idx="12423">
                  <c:v>9.52</c:v>
                </c:pt>
                <c:pt idx="12424">
                  <c:v>9.5</c:v>
                </c:pt>
                <c:pt idx="12425">
                  <c:v>9.5</c:v>
                </c:pt>
                <c:pt idx="12426">
                  <c:v>9.5</c:v>
                </c:pt>
                <c:pt idx="12427">
                  <c:v>9.51</c:v>
                </c:pt>
                <c:pt idx="12428">
                  <c:v>9.5399999999999991</c:v>
                </c:pt>
                <c:pt idx="12429">
                  <c:v>9.5399999999999991</c:v>
                </c:pt>
                <c:pt idx="12430">
                  <c:v>9.5299999999999994</c:v>
                </c:pt>
                <c:pt idx="12431">
                  <c:v>9.5399999999999991</c:v>
                </c:pt>
                <c:pt idx="12432">
                  <c:v>9.5399999999999991</c:v>
                </c:pt>
                <c:pt idx="12433">
                  <c:v>9.5500000000000007</c:v>
                </c:pt>
                <c:pt idx="12434">
                  <c:v>9.56</c:v>
                </c:pt>
                <c:pt idx="12435">
                  <c:v>9.5299999999999994</c:v>
                </c:pt>
                <c:pt idx="12436">
                  <c:v>9.5399999999999991</c:v>
                </c:pt>
                <c:pt idx="12437">
                  <c:v>9.5299999999999994</c:v>
                </c:pt>
                <c:pt idx="12438">
                  <c:v>9.56</c:v>
                </c:pt>
                <c:pt idx="12439">
                  <c:v>9.57</c:v>
                </c:pt>
                <c:pt idx="12440">
                  <c:v>9.58</c:v>
                </c:pt>
                <c:pt idx="12441">
                  <c:v>9.58</c:v>
                </c:pt>
                <c:pt idx="12442">
                  <c:v>9.58</c:v>
                </c:pt>
                <c:pt idx="12443">
                  <c:v>9.6</c:v>
                </c:pt>
                <c:pt idx="12444">
                  <c:v>9.6199999999999992</c:v>
                </c:pt>
                <c:pt idx="12445">
                  <c:v>9.6199999999999992</c:v>
                </c:pt>
                <c:pt idx="12446">
                  <c:v>9.64</c:v>
                </c:pt>
                <c:pt idx="12447">
                  <c:v>9.64</c:v>
                </c:pt>
                <c:pt idx="12448">
                  <c:v>9.6</c:v>
                </c:pt>
                <c:pt idx="12449">
                  <c:v>9.6199999999999992</c:v>
                </c:pt>
                <c:pt idx="12450">
                  <c:v>9.6199999999999992</c:v>
                </c:pt>
                <c:pt idx="12451">
                  <c:v>9.61</c:v>
                </c:pt>
                <c:pt idx="12452">
                  <c:v>9.5399999999999991</c:v>
                </c:pt>
                <c:pt idx="12453">
                  <c:v>9.5399999999999991</c:v>
                </c:pt>
                <c:pt idx="12454">
                  <c:v>9.5399999999999991</c:v>
                </c:pt>
                <c:pt idx="12455">
                  <c:v>9.52</c:v>
                </c:pt>
                <c:pt idx="12456">
                  <c:v>9.5299999999999994</c:v>
                </c:pt>
                <c:pt idx="12457">
                  <c:v>9.5500000000000007</c:v>
                </c:pt>
                <c:pt idx="12458">
                  <c:v>9.52</c:v>
                </c:pt>
                <c:pt idx="12459">
                  <c:v>9.5399999999999991</c:v>
                </c:pt>
                <c:pt idx="12460">
                  <c:v>9.5399999999999991</c:v>
                </c:pt>
                <c:pt idx="12461">
                  <c:v>9.52</c:v>
                </c:pt>
                <c:pt idx="12462">
                  <c:v>9.5299999999999994</c:v>
                </c:pt>
                <c:pt idx="12463">
                  <c:v>9.52</c:v>
                </c:pt>
                <c:pt idx="12464">
                  <c:v>9.51</c:v>
                </c:pt>
                <c:pt idx="12465">
                  <c:v>9.5</c:v>
                </c:pt>
                <c:pt idx="12466">
                  <c:v>9.5</c:v>
                </c:pt>
                <c:pt idx="12467">
                  <c:v>9.5299999999999994</c:v>
                </c:pt>
                <c:pt idx="12468">
                  <c:v>9.5</c:v>
                </c:pt>
                <c:pt idx="12469">
                  <c:v>9.48</c:v>
                </c:pt>
                <c:pt idx="12470">
                  <c:v>9.48</c:v>
                </c:pt>
                <c:pt idx="12471">
                  <c:v>9.5</c:v>
                </c:pt>
                <c:pt idx="12472">
                  <c:v>9.51</c:v>
                </c:pt>
                <c:pt idx="12473">
                  <c:v>9.5299999999999994</c:v>
                </c:pt>
                <c:pt idx="12474">
                  <c:v>9.5299999999999994</c:v>
                </c:pt>
                <c:pt idx="12475">
                  <c:v>9.5500000000000007</c:v>
                </c:pt>
                <c:pt idx="12476">
                  <c:v>9.5299999999999994</c:v>
                </c:pt>
                <c:pt idx="12477">
                  <c:v>9.5399999999999991</c:v>
                </c:pt>
                <c:pt idx="12478">
                  <c:v>9.5299999999999994</c:v>
                </c:pt>
                <c:pt idx="12479">
                  <c:v>9.52</c:v>
                </c:pt>
                <c:pt idx="12480">
                  <c:v>9.5399999999999991</c:v>
                </c:pt>
                <c:pt idx="12481">
                  <c:v>9.5299999999999994</c:v>
                </c:pt>
                <c:pt idx="12482">
                  <c:v>9.52</c:v>
                </c:pt>
                <c:pt idx="12483">
                  <c:v>9.52</c:v>
                </c:pt>
                <c:pt idx="12484">
                  <c:v>9.5399999999999991</c:v>
                </c:pt>
                <c:pt idx="12485">
                  <c:v>9.52</c:v>
                </c:pt>
                <c:pt idx="12486">
                  <c:v>9.51</c:v>
                </c:pt>
                <c:pt idx="12487">
                  <c:v>9.5399999999999991</c:v>
                </c:pt>
                <c:pt idx="12488">
                  <c:v>9.52</c:v>
                </c:pt>
                <c:pt idx="12489">
                  <c:v>9.5399999999999991</c:v>
                </c:pt>
                <c:pt idx="12490">
                  <c:v>9.5299999999999994</c:v>
                </c:pt>
                <c:pt idx="12491">
                  <c:v>9.5500000000000007</c:v>
                </c:pt>
                <c:pt idx="12492">
                  <c:v>9.59</c:v>
                </c:pt>
                <c:pt idx="12493">
                  <c:v>9.6</c:v>
                </c:pt>
                <c:pt idx="12494">
                  <c:v>9.6199999999999992</c:v>
                </c:pt>
                <c:pt idx="12495">
                  <c:v>9.56</c:v>
                </c:pt>
                <c:pt idx="12496">
                  <c:v>9.6199999999999992</c:v>
                </c:pt>
                <c:pt idx="12497">
                  <c:v>9.58</c:v>
                </c:pt>
                <c:pt idx="12498">
                  <c:v>9.61</c:v>
                </c:pt>
                <c:pt idx="12499">
                  <c:v>9.58</c:v>
                </c:pt>
                <c:pt idx="12500">
                  <c:v>9.5299999999999994</c:v>
                </c:pt>
                <c:pt idx="12501">
                  <c:v>9.5399999999999991</c:v>
                </c:pt>
                <c:pt idx="12502">
                  <c:v>9.56</c:v>
                </c:pt>
                <c:pt idx="12503">
                  <c:v>9.6199999999999992</c:v>
                </c:pt>
                <c:pt idx="12504">
                  <c:v>9.59</c:v>
                </c:pt>
                <c:pt idx="12505">
                  <c:v>9.6199999999999992</c:v>
                </c:pt>
                <c:pt idx="12506">
                  <c:v>9.6199999999999992</c:v>
                </c:pt>
                <c:pt idx="12507">
                  <c:v>9.6199999999999992</c:v>
                </c:pt>
                <c:pt idx="12508">
                  <c:v>9.61</c:v>
                </c:pt>
                <c:pt idx="12509">
                  <c:v>9.6199999999999992</c:v>
                </c:pt>
                <c:pt idx="12510">
                  <c:v>9.6199999999999992</c:v>
                </c:pt>
                <c:pt idx="12511">
                  <c:v>9.64</c:v>
                </c:pt>
                <c:pt idx="12512">
                  <c:v>9.6</c:v>
                </c:pt>
                <c:pt idx="12513">
                  <c:v>9.6199999999999992</c:v>
                </c:pt>
                <c:pt idx="12514">
                  <c:v>9.64</c:v>
                </c:pt>
                <c:pt idx="12515">
                  <c:v>9.6300000000000008</c:v>
                </c:pt>
                <c:pt idx="12516">
                  <c:v>9.67</c:v>
                </c:pt>
                <c:pt idx="12517">
                  <c:v>9.66</c:v>
                </c:pt>
                <c:pt idx="12518">
                  <c:v>9.65</c:v>
                </c:pt>
                <c:pt idx="12519">
                  <c:v>9.64</c:v>
                </c:pt>
                <c:pt idx="12520">
                  <c:v>9.66</c:v>
                </c:pt>
                <c:pt idx="12521">
                  <c:v>9.64</c:v>
                </c:pt>
                <c:pt idx="12522">
                  <c:v>9.66</c:v>
                </c:pt>
                <c:pt idx="12523">
                  <c:v>9.6300000000000008</c:v>
                </c:pt>
                <c:pt idx="12524">
                  <c:v>9.66</c:v>
                </c:pt>
                <c:pt idx="12525">
                  <c:v>9.6199999999999992</c:v>
                </c:pt>
                <c:pt idx="12526">
                  <c:v>9.66</c:v>
                </c:pt>
                <c:pt idx="12527">
                  <c:v>9.64</c:v>
                </c:pt>
                <c:pt idx="12528">
                  <c:v>9.64</c:v>
                </c:pt>
                <c:pt idx="12529">
                  <c:v>9.66</c:v>
                </c:pt>
                <c:pt idx="12530">
                  <c:v>9.67</c:v>
                </c:pt>
                <c:pt idx="12531">
                  <c:v>9.65</c:v>
                </c:pt>
                <c:pt idx="12532">
                  <c:v>9.65</c:v>
                </c:pt>
                <c:pt idx="12533">
                  <c:v>9.67</c:v>
                </c:pt>
                <c:pt idx="12534">
                  <c:v>9.67</c:v>
                </c:pt>
                <c:pt idx="12535">
                  <c:v>9.66</c:v>
                </c:pt>
                <c:pt idx="12536">
                  <c:v>9.66</c:v>
                </c:pt>
                <c:pt idx="12537">
                  <c:v>9.66</c:v>
                </c:pt>
                <c:pt idx="12538">
                  <c:v>9.68</c:v>
                </c:pt>
                <c:pt idx="12539">
                  <c:v>9.66</c:v>
                </c:pt>
                <c:pt idx="12540">
                  <c:v>9.66</c:v>
                </c:pt>
                <c:pt idx="12541">
                  <c:v>9.66</c:v>
                </c:pt>
                <c:pt idx="12542">
                  <c:v>9.64</c:v>
                </c:pt>
                <c:pt idx="12543">
                  <c:v>9.68</c:v>
                </c:pt>
                <c:pt idx="12544">
                  <c:v>9.64</c:v>
                </c:pt>
                <c:pt idx="12545">
                  <c:v>9.69</c:v>
                </c:pt>
                <c:pt idx="12546">
                  <c:v>9.68</c:v>
                </c:pt>
                <c:pt idx="12547">
                  <c:v>9.6999999999999993</c:v>
                </c:pt>
                <c:pt idx="12548">
                  <c:v>9.66</c:v>
                </c:pt>
                <c:pt idx="12549">
                  <c:v>9.66</c:v>
                </c:pt>
                <c:pt idx="12550">
                  <c:v>9.68</c:v>
                </c:pt>
                <c:pt idx="12551">
                  <c:v>9.6999999999999993</c:v>
                </c:pt>
                <c:pt idx="12552">
                  <c:v>9.6999999999999993</c:v>
                </c:pt>
                <c:pt idx="12553">
                  <c:v>9.74</c:v>
                </c:pt>
                <c:pt idx="12554">
                  <c:v>9.6999999999999993</c:v>
                </c:pt>
                <c:pt idx="12555">
                  <c:v>9.7100000000000009</c:v>
                </c:pt>
                <c:pt idx="12556">
                  <c:v>9.73</c:v>
                </c:pt>
                <c:pt idx="12557">
                  <c:v>9.76</c:v>
                </c:pt>
                <c:pt idx="12558">
                  <c:v>9.74</c:v>
                </c:pt>
                <c:pt idx="12559">
                  <c:v>9.74</c:v>
                </c:pt>
                <c:pt idx="12560">
                  <c:v>9.74</c:v>
                </c:pt>
                <c:pt idx="12561">
                  <c:v>9.6999999999999993</c:v>
                </c:pt>
                <c:pt idx="12562">
                  <c:v>9.7100000000000009</c:v>
                </c:pt>
                <c:pt idx="12563">
                  <c:v>9.68</c:v>
                </c:pt>
                <c:pt idx="12564">
                  <c:v>9.7200000000000006</c:v>
                </c:pt>
                <c:pt idx="12565">
                  <c:v>9.7200000000000006</c:v>
                </c:pt>
                <c:pt idx="12566">
                  <c:v>9.66</c:v>
                </c:pt>
                <c:pt idx="12567">
                  <c:v>9.68</c:v>
                </c:pt>
                <c:pt idx="12568">
                  <c:v>9.6999999999999993</c:v>
                </c:pt>
                <c:pt idx="12569">
                  <c:v>9.7200000000000006</c:v>
                </c:pt>
                <c:pt idx="12570">
                  <c:v>9.7200000000000006</c:v>
                </c:pt>
                <c:pt idx="12571">
                  <c:v>9.69</c:v>
                </c:pt>
                <c:pt idx="12572">
                  <c:v>9.6999999999999993</c:v>
                </c:pt>
                <c:pt idx="12573">
                  <c:v>9.7200000000000006</c:v>
                </c:pt>
                <c:pt idx="12574">
                  <c:v>9.6999999999999993</c:v>
                </c:pt>
                <c:pt idx="12575">
                  <c:v>9.6999999999999993</c:v>
                </c:pt>
                <c:pt idx="12576">
                  <c:v>9.6999999999999993</c:v>
                </c:pt>
                <c:pt idx="12577">
                  <c:v>9.7200000000000006</c:v>
                </c:pt>
                <c:pt idx="12578">
                  <c:v>9.74</c:v>
                </c:pt>
                <c:pt idx="12579">
                  <c:v>9.76</c:v>
                </c:pt>
                <c:pt idx="12580">
                  <c:v>9.76</c:v>
                </c:pt>
                <c:pt idx="12581">
                  <c:v>9.7200000000000006</c:v>
                </c:pt>
                <c:pt idx="12582">
                  <c:v>9.7799999999999994</c:v>
                </c:pt>
                <c:pt idx="12583">
                  <c:v>9.7799999999999994</c:v>
                </c:pt>
                <c:pt idx="12584">
                  <c:v>9.76</c:v>
                </c:pt>
                <c:pt idx="12585">
                  <c:v>9.74</c:v>
                </c:pt>
                <c:pt idx="12586">
                  <c:v>9.76</c:v>
                </c:pt>
                <c:pt idx="12587">
                  <c:v>9.76</c:v>
                </c:pt>
                <c:pt idx="12588">
                  <c:v>9.7799999999999994</c:v>
                </c:pt>
                <c:pt idx="12589">
                  <c:v>9.7799999999999994</c:v>
                </c:pt>
                <c:pt idx="12590">
                  <c:v>9.7799999999999994</c:v>
                </c:pt>
                <c:pt idx="12591">
                  <c:v>9.7799999999999994</c:v>
                </c:pt>
                <c:pt idx="12592">
                  <c:v>9.8000000000000007</c:v>
                </c:pt>
                <c:pt idx="12593">
                  <c:v>9.8000000000000007</c:v>
                </c:pt>
                <c:pt idx="12594">
                  <c:v>9.7899999999999991</c:v>
                </c:pt>
                <c:pt idx="12595">
                  <c:v>9.8000000000000007</c:v>
                </c:pt>
                <c:pt idx="12596">
                  <c:v>9.7799999999999994</c:v>
                </c:pt>
                <c:pt idx="12597">
                  <c:v>9.7799999999999994</c:v>
                </c:pt>
                <c:pt idx="12598">
                  <c:v>9.7799999999999994</c:v>
                </c:pt>
                <c:pt idx="12599">
                  <c:v>9.8000000000000007</c:v>
                </c:pt>
                <c:pt idx="12600">
                  <c:v>9.76</c:v>
                </c:pt>
                <c:pt idx="12601">
                  <c:v>9.7799999999999994</c:v>
                </c:pt>
                <c:pt idx="12602">
                  <c:v>9.7799999999999994</c:v>
                </c:pt>
                <c:pt idx="12603">
                  <c:v>9.76</c:v>
                </c:pt>
                <c:pt idx="12604">
                  <c:v>9.7799999999999994</c:v>
                </c:pt>
                <c:pt idx="12605">
                  <c:v>9.75</c:v>
                </c:pt>
                <c:pt idx="12606">
                  <c:v>9.76</c:v>
                </c:pt>
                <c:pt idx="12607">
                  <c:v>9.7799999999999994</c:v>
                </c:pt>
                <c:pt idx="12608">
                  <c:v>9.8000000000000007</c:v>
                </c:pt>
                <c:pt idx="12609">
                  <c:v>9.81</c:v>
                </c:pt>
                <c:pt idx="12610">
                  <c:v>9.7899999999999991</c:v>
                </c:pt>
                <c:pt idx="12611">
                  <c:v>9.77</c:v>
                </c:pt>
                <c:pt idx="12612">
                  <c:v>9.82</c:v>
                </c:pt>
                <c:pt idx="12613">
                  <c:v>9.81</c:v>
                </c:pt>
                <c:pt idx="12614">
                  <c:v>9.82</c:v>
                </c:pt>
                <c:pt idx="12615">
                  <c:v>9.9</c:v>
                </c:pt>
                <c:pt idx="12616">
                  <c:v>9.9</c:v>
                </c:pt>
                <c:pt idx="12617">
                  <c:v>9.8800000000000008</c:v>
                </c:pt>
                <c:pt idx="12618">
                  <c:v>9.86</c:v>
                </c:pt>
                <c:pt idx="12619">
                  <c:v>9.84</c:v>
                </c:pt>
                <c:pt idx="12620">
                  <c:v>9.83</c:v>
                </c:pt>
                <c:pt idx="12621">
                  <c:v>9.82</c:v>
                </c:pt>
                <c:pt idx="12622">
                  <c:v>9.84</c:v>
                </c:pt>
                <c:pt idx="12623">
                  <c:v>9.84</c:v>
                </c:pt>
                <c:pt idx="12624">
                  <c:v>9.83</c:v>
                </c:pt>
                <c:pt idx="12625">
                  <c:v>9.83</c:v>
                </c:pt>
                <c:pt idx="12626">
                  <c:v>9.8000000000000007</c:v>
                </c:pt>
                <c:pt idx="12627">
                  <c:v>9.82</c:v>
                </c:pt>
                <c:pt idx="12628">
                  <c:v>9.82</c:v>
                </c:pt>
                <c:pt idx="12629">
                  <c:v>9.82</c:v>
                </c:pt>
                <c:pt idx="12630">
                  <c:v>9.82</c:v>
                </c:pt>
                <c:pt idx="12631">
                  <c:v>9.8000000000000007</c:v>
                </c:pt>
                <c:pt idx="12632">
                  <c:v>9.82</c:v>
                </c:pt>
                <c:pt idx="12633">
                  <c:v>9.82</c:v>
                </c:pt>
                <c:pt idx="12634">
                  <c:v>9.84</c:v>
                </c:pt>
                <c:pt idx="12635">
                  <c:v>9.82</c:v>
                </c:pt>
                <c:pt idx="12636">
                  <c:v>9.82</c:v>
                </c:pt>
                <c:pt idx="12637">
                  <c:v>9.8000000000000007</c:v>
                </c:pt>
                <c:pt idx="12638">
                  <c:v>9.84</c:v>
                </c:pt>
                <c:pt idx="12639">
                  <c:v>9.8000000000000007</c:v>
                </c:pt>
                <c:pt idx="12640">
                  <c:v>9.81</c:v>
                </c:pt>
                <c:pt idx="12641">
                  <c:v>9.82</c:v>
                </c:pt>
                <c:pt idx="12642">
                  <c:v>9.86</c:v>
                </c:pt>
                <c:pt idx="12643">
                  <c:v>9.85</c:v>
                </c:pt>
                <c:pt idx="12644">
                  <c:v>9.82</c:v>
                </c:pt>
                <c:pt idx="12645">
                  <c:v>9.83</c:v>
                </c:pt>
                <c:pt idx="12646">
                  <c:v>9.86</c:v>
                </c:pt>
                <c:pt idx="12647">
                  <c:v>9.86</c:v>
                </c:pt>
                <c:pt idx="12648">
                  <c:v>9.82</c:v>
                </c:pt>
                <c:pt idx="12649">
                  <c:v>9.82</c:v>
                </c:pt>
                <c:pt idx="12650">
                  <c:v>9.84</c:v>
                </c:pt>
                <c:pt idx="12651">
                  <c:v>9.83</c:v>
                </c:pt>
                <c:pt idx="12652">
                  <c:v>9.8000000000000007</c:v>
                </c:pt>
                <c:pt idx="12653">
                  <c:v>9.81</c:v>
                </c:pt>
                <c:pt idx="12654">
                  <c:v>9.85</c:v>
                </c:pt>
                <c:pt idx="12655">
                  <c:v>9.86</c:v>
                </c:pt>
                <c:pt idx="12656">
                  <c:v>9.86</c:v>
                </c:pt>
                <c:pt idx="12657">
                  <c:v>9.85</c:v>
                </c:pt>
                <c:pt idx="12658">
                  <c:v>9.86</c:v>
                </c:pt>
                <c:pt idx="12659">
                  <c:v>9.86</c:v>
                </c:pt>
                <c:pt idx="12660">
                  <c:v>9.92</c:v>
                </c:pt>
                <c:pt idx="12661">
                  <c:v>9.92</c:v>
                </c:pt>
                <c:pt idx="12662">
                  <c:v>9.9600000000000009</c:v>
                </c:pt>
                <c:pt idx="12663">
                  <c:v>9.9499999999999993</c:v>
                </c:pt>
                <c:pt idx="12664">
                  <c:v>9.9600000000000009</c:v>
                </c:pt>
                <c:pt idx="12665">
                  <c:v>9.9600000000000009</c:v>
                </c:pt>
                <c:pt idx="12666">
                  <c:v>9.9600000000000009</c:v>
                </c:pt>
                <c:pt idx="12667">
                  <c:v>9.9700000000000006</c:v>
                </c:pt>
                <c:pt idx="12668">
                  <c:v>10</c:v>
                </c:pt>
                <c:pt idx="12669">
                  <c:v>9.94</c:v>
                </c:pt>
                <c:pt idx="12670">
                  <c:v>9.99</c:v>
                </c:pt>
                <c:pt idx="12671">
                  <c:v>9.9600000000000009</c:v>
                </c:pt>
                <c:pt idx="12672">
                  <c:v>9.99</c:v>
                </c:pt>
                <c:pt idx="12673">
                  <c:v>9.99</c:v>
                </c:pt>
                <c:pt idx="12674">
                  <c:v>9.9600000000000009</c:v>
                </c:pt>
                <c:pt idx="12675">
                  <c:v>9.9600000000000009</c:v>
                </c:pt>
                <c:pt idx="12676">
                  <c:v>9.9600000000000009</c:v>
                </c:pt>
                <c:pt idx="12677">
                  <c:v>9.9700000000000006</c:v>
                </c:pt>
                <c:pt idx="12678">
                  <c:v>10</c:v>
                </c:pt>
                <c:pt idx="12679">
                  <c:v>9.9700000000000006</c:v>
                </c:pt>
                <c:pt idx="12680">
                  <c:v>9.99</c:v>
                </c:pt>
                <c:pt idx="12681">
                  <c:v>9.98</c:v>
                </c:pt>
                <c:pt idx="12682">
                  <c:v>10</c:v>
                </c:pt>
                <c:pt idx="12683">
                  <c:v>9.99</c:v>
                </c:pt>
                <c:pt idx="12684">
                  <c:v>9.9600000000000009</c:v>
                </c:pt>
                <c:pt idx="12685">
                  <c:v>9.9600000000000009</c:v>
                </c:pt>
                <c:pt idx="12686">
                  <c:v>9.94</c:v>
                </c:pt>
                <c:pt idx="12687">
                  <c:v>9.94</c:v>
                </c:pt>
                <c:pt idx="12688">
                  <c:v>9.92</c:v>
                </c:pt>
                <c:pt idx="12689">
                  <c:v>9.9499999999999993</c:v>
                </c:pt>
                <c:pt idx="12690">
                  <c:v>9.9600000000000009</c:v>
                </c:pt>
                <c:pt idx="12691">
                  <c:v>9.94</c:v>
                </c:pt>
                <c:pt idx="12692">
                  <c:v>9.91</c:v>
                </c:pt>
                <c:pt idx="12693">
                  <c:v>9.94</c:v>
                </c:pt>
                <c:pt idx="12694">
                  <c:v>9.9499999999999993</c:v>
                </c:pt>
                <c:pt idx="12695">
                  <c:v>9.9600000000000009</c:v>
                </c:pt>
                <c:pt idx="12696">
                  <c:v>9.98</c:v>
                </c:pt>
                <c:pt idx="12697">
                  <c:v>10</c:v>
                </c:pt>
                <c:pt idx="12698">
                  <c:v>9.98</c:v>
                </c:pt>
                <c:pt idx="12699">
                  <c:v>9.9600000000000009</c:v>
                </c:pt>
                <c:pt idx="12700">
                  <c:v>9.98</c:v>
                </c:pt>
                <c:pt idx="12701">
                  <c:v>9.98</c:v>
                </c:pt>
                <c:pt idx="12702">
                  <c:v>9.9700000000000006</c:v>
                </c:pt>
                <c:pt idx="12703">
                  <c:v>10</c:v>
                </c:pt>
                <c:pt idx="12704">
                  <c:v>9.98</c:v>
                </c:pt>
                <c:pt idx="12705">
                  <c:v>9.98</c:v>
                </c:pt>
                <c:pt idx="12706">
                  <c:v>9.9600000000000009</c:v>
                </c:pt>
                <c:pt idx="12707">
                  <c:v>9.94</c:v>
                </c:pt>
                <c:pt idx="12708">
                  <c:v>9.94</c:v>
                </c:pt>
                <c:pt idx="12709">
                  <c:v>9.98</c:v>
                </c:pt>
                <c:pt idx="12710">
                  <c:v>10</c:v>
                </c:pt>
                <c:pt idx="12711">
                  <c:v>10.01</c:v>
                </c:pt>
                <c:pt idx="12712">
                  <c:v>10.02</c:v>
                </c:pt>
                <c:pt idx="12713">
                  <c:v>10</c:v>
                </c:pt>
                <c:pt idx="12714">
                  <c:v>10</c:v>
                </c:pt>
                <c:pt idx="12715">
                  <c:v>10.029999999999999</c:v>
                </c:pt>
                <c:pt idx="12716">
                  <c:v>10.050000000000001</c:v>
                </c:pt>
                <c:pt idx="12717">
                  <c:v>10.06</c:v>
                </c:pt>
                <c:pt idx="12718">
                  <c:v>10.050000000000001</c:v>
                </c:pt>
                <c:pt idx="12719">
                  <c:v>10.07</c:v>
                </c:pt>
                <c:pt idx="12720">
                  <c:v>10.06</c:v>
                </c:pt>
                <c:pt idx="12721">
                  <c:v>10.07</c:v>
                </c:pt>
                <c:pt idx="12722">
                  <c:v>10.050000000000001</c:v>
                </c:pt>
                <c:pt idx="12723">
                  <c:v>10.08</c:v>
                </c:pt>
                <c:pt idx="12724">
                  <c:v>10.06</c:v>
                </c:pt>
                <c:pt idx="12725">
                  <c:v>10.06</c:v>
                </c:pt>
                <c:pt idx="12726">
                  <c:v>10.06</c:v>
                </c:pt>
                <c:pt idx="12727">
                  <c:v>10.07</c:v>
                </c:pt>
                <c:pt idx="12728">
                  <c:v>10.06</c:v>
                </c:pt>
                <c:pt idx="12729">
                  <c:v>10.050000000000001</c:v>
                </c:pt>
                <c:pt idx="12730">
                  <c:v>10.039999999999999</c:v>
                </c:pt>
                <c:pt idx="12731">
                  <c:v>10.06</c:v>
                </c:pt>
                <c:pt idx="12732">
                  <c:v>10.039999999999999</c:v>
                </c:pt>
                <c:pt idx="12733">
                  <c:v>10.050000000000001</c:v>
                </c:pt>
                <c:pt idx="12734">
                  <c:v>10.09</c:v>
                </c:pt>
                <c:pt idx="12735">
                  <c:v>10.08</c:v>
                </c:pt>
                <c:pt idx="12736">
                  <c:v>10.07</c:v>
                </c:pt>
                <c:pt idx="12737">
                  <c:v>10.07</c:v>
                </c:pt>
                <c:pt idx="12738">
                  <c:v>10.08</c:v>
                </c:pt>
                <c:pt idx="12739">
                  <c:v>10.06</c:v>
                </c:pt>
                <c:pt idx="12740">
                  <c:v>10.06</c:v>
                </c:pt>
                <c:pt idx="12741">
                  <c:v>10.1</c:v>
                </c:pt>
                <c:pt idx="12742">
                  <c:v>10.1</c:v>
                </c:pt>
                <c:pt idx="12743">
                  <c:v>10.1</c:v>
                </c:pt>
                <c:pt idx="12744">
                  <c:v>10.1</c:v>
                </c:pt>
                <c:pt idx="12745">
                  <c:v>10.119999999999999</c:v>
                </c:pt>
                <c:pt idx="12746">
                  <c:v>10.119999999999999</c:v>
                </c:pt>
                <c:pt idx="12747">
                  <c:v>10.130000000000001</c:v>
                </c:pt>
                <c:pt idx="12748">
                  <c:v>10.130000000000001</c:v>
                </c:pt>
                <c:pt idx="12749">
                  <c:v>10.16</c:v>
                </c:pt>
                <c:pt idx="12750">
                  <c:v>10.16</c:v>
                </c:pt>
                <c:pt idx="12751">
                  <c:v>10.16</c:v>
                </c:pt>
                <c:pt idx="12752">
                  <c:v>10.14</c:v>
                </c:pt>
                <c:pt idx="12753">
                  <c:v>10.16</c:v>
                </c:pt>
                <c:pt idx="12754">
                  <c:v>10.119999999999999</c:v>
                </c:pt>
                <c:pt idx="12755">
                  <c:v>10.1</c:v>
                </c:pt>
                <c:pt idx="12756">
                  <c:v>10.1</c:v>
                </c:pt>
                <c:pt idx="12757">
                  <c:v>10.11</c:v>
                </c:pt>
                <c:pt idx="12758">
                  <c:v>10.119999999999999</c:v>
                </c:pt>
                <c:pt idx="12759">
                  <c:v>10.14</c:v>
                </c:pt>
                <c:pt idx="12760">
                  <c:v>10.130000000000001</c:v>
                </c:pt>
                <c:pt idx="12761">
                  <c:v>10.14</c:v>
                </c:pt>
                <c:pt idx="12762">
                  <c:v>10.17</c:v>
                </c:pt>
                <c:pt idx="12763">
                  <c:v>10.18</c:v>
                </c:pt>
                <c:pt idx="12764">
                  <c:v>10.130000000000001</c:v>
                </c:pt>
                <c:pt idx="12765">
                  <c:v>10.119999999999999</c:v>
                </c:pt>
                <c:pt idx="12766">
                  <c:v>10.119999999999999</c:v>
                </c:pt>
                <c:pt idx="12767">
                  <c:v>10.16</c:v>
                </c:pt>
                <c:pt idx="12768">
                  <c:v>10.16</c:v>
                </c:pt>
                <c:pt idx="12769">
                  <c:v>10.220000000000001</c:v>
                </c:pt>
                <c:pt idx="12770">
                  <c:v>10.23</c:v>
                </c:pt>
                <c:pt idx="12771">
                  <c:v>10.24</c:v>
                </c:pt>
                <c:pt idx="12772">
                  <c:v>10.25</c:v>
                </c:pt>
                <c:pt idx="12773">
                  <c:v>10.220000000000001</c:v>
                </c:pt>
                <c:pt idx="12774">
                  <c:v>10.220000000000001</c:v>
                </c:pt>
                <c:pt idx="12775">
                  <c:v>10.199999999999999</c:v>
                </c:pt>
                <c:pt idx="12776">
                  <c:v>10.220000000000001</c:v>
                </c:pt>
                <c:pt idx="12777">
                  <c:v>10.18</c:v>
                </c:pt>
                <c:pt idx="12778">
                  <c:v>10.19</c:v>
                </c:pt>
                <c:pt idx="12779">
                  <c:v>10.199999999999999</c:v>
                </c:pt>
                <c:pt idx="12780">
                  <c:v>10.210000000000001</c:v>
                </c:pt>
                <c:pt idx="12781">
                  <c:v>10.19</c:v>
                </c:pt>
                <c:pt idx="12782">
                  <c:v>10.19</c:v>
                </c:pt>
                <c:pt idx="12783">
                  <c:v>10.199999999999999</c:v>
                </c:pt>
                <c:pt idx="12784">
                  <c:v>10.210000000000001</c:v>
                </c:pt>
                <c:pt idx="12785">
                  <c:v>10.210000000000001</c:v>
                </c:pt>
                <c:pt idx="12786">
                  <c:v>10.199999999999999</c:v>
                </c:pt>
                <c:pt idx="12787">
                  <c:v>10.220000000000001</c:v>
                </c:pt>
                <c:pt idx="12788">
                  <c:v>10.25</c:v>
                </c:pt>
                <c:pt idx="12789">
                  <c:v>10.24</c:v>
                </c:pt>
                <c:pt idx="12790">
                  <c:v>10.23</c:v>
                </c:pt>
                <c:pt idx="12791">
                  <c:v>10.210000000000001</c:v>
                </c:pt>
                <c:pt idx="12792">
                  <c:v>10.199999999999999</c:v>
                </c:pt>
                <c:pt idx="12793">
                  <c:v>10.26</c:v>
                </c:pt>
                <c:pt idx="12794">
                  <c:v>10.24</c:v>
                </c:pt>
                <c:pt idx="12795">
                  <c:v>10.25</c:v>
                </c:pt>
                <c:pt idx="12796">
                  <c:v>10.26</c:v>
                </c:pt>
                <c:pt idx="12797">
                  <c:v>10.28</c:v>
                </c:pt>
                <c:pt idx="12798">
                  <c:v>10.29</c:v>
                </c:pt>
                <c:pt idx="12799">
                  <c:v>10.3</c:v>
                </c:pt>
                <c:pt idx="12800">
                  <c:v>10.34</c:v>
                </c:pt>
                <c:pt idx="12801">
                  <c:v>10.36</c:v>
                </c:pt>
                <c:pt idx="12802">
                  <c:v>10.36</c:v>
                </c:pt>
                <c:pt idx="12803">
                  <c:v>10.35</c:v>
                </c:pt>
                <c:pt idx="12804">
                  <c:v>10.38</c:v>
                </c:pt>
                <c:pt idx="12805">
                  <c:v>10.4</c:v>
                </c:pt>
                <c:pt idx="12806">
                  <c:v>10.43</c:v>
                </c:pt>
                <c:pt idx="12807">
                  <c:v>10.46</c:v>
                </c:pt>
                <c:pt idx="12808">
                  <c:v>10.45</c:v>
                </c:pt>
                <c:pt idx="12809">
                  <c:v>10.44</c:v>
                </c:pt>
                <c:pt idx="12810">
                  <c:v>10.44</c:v>
                </c:pt>
                <c:pt idx="12811">
                  <c:v>10.44</c:v>
                </c:pt>
                <c:pt idx="12812">
                  <c:v>10.46</c:v>
                </c:pt>
                <c:pt idx="12813">
                  <c:v>10.48</c:v>
                </c:pt>
                <c:pt idx="12814">
                  <c:v>10.5</c:v>
                </c:pt>
                <c:pt idx="12815">
                  <c:v>10.52</c:v>
                </c:pt>
                <c:pt idx="12816">
                  <c:v>10.49</c:v>
                </c:pt>
                <c:pt idx="12817">
                  <c:v>10.48</c:v>
                </c:pt>
                <c:pt idx="12818">
                  <c:v>10.45</c:v>
                </c:pt>
                <c:pt idx="12819">
                  <c:v>10.44</c:v>
                </c:pt>
                <c:pt idx="12820">
                  <c:v>10.48</c:v>
                </c:pt>
                <c:pt idx="12821">
                  <c:v>10.49</c:v>
                </c:pt>
                <c:pt idx="12822">
                  <c:v>10.5</c:v>
                </c:pt>
                <c:pt idx="12823">
                  <c:v>10.53</c:v>
                </c:pt>
                <c:pt idx="12824">
                  <c:v>10.58</c:v>
                </c:pt>
                <c:pt idx="12825">
                  <c:v>10.59</c:v>
                </c:pt>
                <c:pt idx="12826">
                  <c:v>10.62</c:v>
                </c:pt>
                <c:pt idx="12827">
                  <c:v>10.67</c:v>
                </c:pt>
                <c:pt idx="12828">
                  <c:v>10.69</c:v>
                </c:pt>
                <c:pt idx="12829">
                  <c:v>10.73</c:v>
                </c:pt>
                <c:pt idx="12830">
                  <c:v>10.69</c:v>
                </c:pt>
                <c:pt idx="12831">
                  <c:v>10.65</c:v>
                </c:pt>
                <c:pt idx="12832">
                  <c:v>10.58</c:v>
                </c:pt>
                <c:pt idx="12833">
                  <c:v>10.54</c:v>
                </c:pt>
                <c:pt idx="12834">
                  <c:v>10.53</c:v>
                </c:pt>
                <c:pt idx="12835">
                  <c:v>10.54</c:v>
                </c:pt>
                <c:pt idx="12836">
                  <c:v>10.52</c:v>
                </c:pt>
                <c:pt idx="12837">
                  <c:v>10.54</c:v>
                </c:pt>
                <c:pt idx="12838">
                  <c:v>10.58</c:v>
                </c:pt>
                <c:pt idx="12839">
                  <c:v>10.54</c:v>
                </c:pt>
                <c:pt idx="12840">
                  <c:v>10.53</c:v>
                </c:pt>
                <c:pt idx="12841">
                  <c:v>10.54</c:v>
                </c:pt>
                <c:pt idx="12842">
                  <c:v>10.47</c:v>
                </c:pt>
                <c:pt idx="12843">
                  <c:v>10.5</c:v>
                </c:pt>
                <c:pt idx="12844">
                  <c:v>10.47</c:v>
                </c:pt>
                <c:pt idx="12845">
                  <c:v>10.42</c:v>
                </c:pt>
                <c:pt idx="12846">
                  <c:v>10.42</c:v>
                </c:pt>
                <c:pt idx="12847">
                  <c:v>10.44</c:v>
                </c:pt>
                <c:pt idx="12848">
                  <c:v>10.43</c:v>
                </c:pt>
                <c:pt idx="12849">
                  <c:v>10.42</c:v>
                </c:pt>
                <c:pt idx="12850">
                  <c:v>10.44</c:v>
                </c:pt>
                <c:pt idx="12851">
                  <c:v>10.46</c:v>
                </c:pt>
                <c:pt idx="12852">
                  <c:v>10.46</c:v>
                </c:pt>
                <c:pt idx="12853">
                  <c:v>10.44</c:v>
                </c:pt>
                <c:pt idx="12854">
                  <c:v>10.47</c:v>
                </c:pt>
                <c:pt idx="12855">
                  <c:v>10.51</c:v>
                </c:pt>
                <c:pt idx="12856">
                  <c:v>10.5</c:v>
                </c:pt>
                <c:pt idx="12857">
                  <c:v>10.5</c:v>
                </c:pt>
                <c:pt idx="12858">
                  <c:v>10.49</c:v>
                </c:pt>
                <c:pt idx="12859">
                  <c:v>10.52</c:v>
                </c:pt>
                <c:pt idx="12860">
                  <c:v>10.48</c:v>
                </c:pt>
                <c:pt idx="12861">
                  <c:v>10.44</c:v>
                </c:pt>
                <c:pt idx="12862">
                  <c:v>10.44</c:v>
                </c:pt>
                <c:pt idx="12863">
                  <c:v>10.47</c:v>
                </c:pt>
                <c:pt idx="12864">
                  <c:v>10.46</c:v>
                </c:pt>
                <c:pt idx="12865">
                  <c:v>10.5</c:v>
                </c:pt>
                <c:pt idx="12866">
                  <c:v>10.5</c:v>
                </c:pt>
                <c:pt idx="12867">
                  <c:v>10.54</c:v>
                </c:pt>
                <c:pt idx="12868">
                  <c:v>10.54</c:v>
                </c:pt>
                <c:pt idx="12869">
                  <c:v>10.52</c:v>
                </c:pt>
                <c:pt idx="12870">
                  <c:v>10.54</c:v>
                </c:pt>
                <c:pt idx="12871">
                  <c:v>10.53</c:v>
                </c:pt>
                <c:pt idx="12872">
                  <c:v>10.52</c:v>
                </c:pt>
                <c:pt idx="12873">
                  <c:v>10.56</c:v>
                </c:pt>
                <c:pt idx="12874">
                  <c:v>10.59</c:v>
                </c:pt>
                <c:pt idx="12875">
                  <c:v>10.56</c:v>
                </c:pt>
                <c:pt idx="12876">
                  <c:v>10.52</c:v>
                </c:pt>
                <c:pt idx="12877">
                  <c:v>10.54</c:v>
                </c:pt>
                <c:pt idx="12878">
                  <c:v>10.54</c:v>
                </c:pt>
                <c:pt idx="12879">
                  <c:v>10.53</c:v>
                </c:pt>
                <c:pt idx="12880">
                  <c:v>10.55</c:v>
                </c:pt>
                <c:pt idx="12881">
                  <c:v>10.51</c:v>
                </c:pt>
                <c:pt idx="12882">
                  <c:v>10.53</c:v>
                </c:pt>
                <c:pt idx="12883">
                  <c:v>10.55</c:v>
                </c:pt>
                <c:pt idx="12884">
                  <c:v>10.56</c:v>
                </c:pt>
                <c:pt idx="12885">
                  <c:v>10.57</c:v>
                </c:pt>
                <c:pt idx="12886">
                  <c:v>10.58</c:v>
                </c:pt>
                <c:pt idx="12887">
                  <c:v>10.58</c:v>
                </c:pt>
                <c:pt idx="12888">
                  <c:v>10.58</c:v>
                </c:pt>
                <c:pt idx="12889">
                  <c:v>10.61</c:v>
                </c:pt>
                <c:pt idx="12890">
                  <c:v>10.59</c:v>
                </c:pt>
                <c:pt idx="12891">
                  <c:v>10.61</c:v>
                </c:pt>
                <c:pt idx="12892">
                  <c:v>10.6</c:v>
                </c:pt>
                <c:pt idx="12893">
                  <c:v>10.66</c:v>
                </c:pt>
                <c:pt idx="12894">
                  <c:v>10.66</c:v>
                </c:pt>
                <c:pt idx="12895">
                  <c:v>10.65</c:v>
                </c:pt>
                <c:pt idx="12896">
                  <c:v>10.64</c:v>
                </c:pt>
                <c:pt idx="12897">
                  <c:v>10.66</c:v>
                </c:pt>
                <c:pt idx="12898">
                  <c:v>10.66</c:v>
                </c:pt>
                <c:pt idx="12899">
                  <c:v>10.65</c:v>
                </c:pt>
                <c:pt idx="12900">
                  <c:v>10.64</c:v>
                </c:pt>
                <c:pt idx="12901">
                  <c:v>10.67</c:v>
                </c:pt>
                <c:pt idx="12902">
                  <c:v>10.62</c:v>
                </c:pt>
                <c:pt idx="12903">
                  <c:v>10.64</c:v>
                </c:pt>
                <c:pt idx="12904">
                  <c:v>10.69</c:v>
                </c:pt>
                <c:pt idx="12905">
                  <c:v>10.64</c:v>
                </c:pt>
                <c:pt idx="12906">
                  <c:v>10.63</c:v>
                </c:pt>
                <c:pt idx="12907">
                  <c:v>10.64</c:v>
                </c:pt>
                <c:pt idx="12908">
                  <c:v>10.66</c:v>
                </c:pt>
                <c:pt idx="12909">
                  <c:v>10.64</c:v>
                </c:pt>
                <c:pt idx="12910">
                  <c:v>10.6</c:v>
                </c:pt>
                <c:pt idx="12911">
                  <c:v>10.62</c:v>
                </c:pt>
                <c:pt idx="12912">
                  <c:v>10.63</c:v>
                </c:pt>
                <c:pt idx="12913">
                  <c:v>10.62</c:v>
                </c:pt>
                <c:pt idx="12914">
                  <c:v>10.63</c:v>
                </c:pt>
                <c:pt idx="12915">
                  <c:v>10.63</c:v>
                </c:pt>
                <c:pt idx="12916">
                  <c:v>10.66</c:v>
                </c:pt>
                <c:pt idx="12917">
                  <c:v>10.66</c:v>
                </c:pt>
                <c:pt idx="12918">
                  <c:v>10.65</c:v>
                </c:pt>
                <c:pt idx="12919">
                  <c:v>10.66</c:v>
                </c:pt>
                <c:pt idx="12920">
                  <c:v>10.66</c:v>
                </c:pt>
                <c:pt idx="12921">
                  <c:v>10.64</c:v>
                </c:pt>
                <c:pt idx="12922">
                  <c:v>10.64</c:v>
                </c:pt>
                <c:pt idx="12923">
                  <c:v>10.67</c:v>
                </c:pt>
                <c:pt idx="12924">
                  <c:v>10.68</c:v>
                </c:pt>
                <c:pt idx="12925">
                  <c:v>10.68</c:v>
                </c:pt>
                <c:pt idx="12926">
                  <c:v>10.7</c:v>
                </c:pt>
                <c:pt idx="12927">
                  <c:v>10.67</c:v>
                </c:pt>
                <c:pt idx="12928">
                  <c:v>10.7</c:v>
                </c:pt>
                <c:pt idx="12929">
                  <c:v>10.7</c:v>
                </c:pt>
                <c:pt idx="12930">
                  <c:v>10.7</c:v>
                </c:pt>
                <c:pt idx="12931">
                  <c:v>10.72</c:v>
                </c:pt>
                <c:pt idx="12932">
                  <c:v>10.72</c:v>
                </c:pt>
                <c:pt idx="12933">
                  <c:v>10.73</c:v>
                </c:pt>
                <c:pt idx="12934">
                  <c:v>10.72</c:v>
                </c:pt>
                <c:pt idx="12935">
                  <c:v>10.74</c:v>
                </c:pt>
                <c:pt idx="12936">
                  <c:v>10.74</c:v>
                </c:pt>
                <c:pt idx="12937">
                  <c:v>10.75</c:v>
                </c:pt>
                <c:pt idx="12938">
                  <c:v>10.79</c:v>
                </c:pt>
                <c:pt idx="12939">
                  <c:v>10.77</c:v>
                </c:pt>
                <c:pt idx="12940">
                  <c:v>10.76</c:v>
                </c:pt>
                <c:pt idx="12941">
                  <c:v>10.8</c:v>
                </c:pt>
                <c:pt idx="12942">
                  <c:v>10.8</c:v>
                </c:pt>
                <c:pt idx="12943">
                  <c:v>10.77</c:v>
                </c:pt>
                <c:pt idx="12944">
                  <c:v>10.79</c:v>
                </c:pt>
                <c:pt idx="12945">
                  <c:v>10.79</c:v>
                </c:pt>
                <c:pt idx="12946">
                  <c:v>10.82</c:v>
                </c:pt>
                <c:pt idx="12947">
                  <c:v>10.79</c:v>
                </c:pt>
                <c:pt idx="12948">
                  <c:v>10.76</c:v>
                </c:pt>
                <c:pt idx="12949">
                  <c:v>10.8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08856832"/>
        <c:axId val="108858752"/>
      </c:scatterChart>
      <c:valAx>
        <c:axId val="10885683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Date &amp; Time</a:t>
                </a:r>
              </a:p>
            </c:rich>
          </c:tx>
          <c:layout/>
          <c:overlay val="0"/>
        </c:title>
        <c:numFmt formatCode="m/d/yyyy\ h:mm" sourceLinked="1"/>
        <c:majorTickMark val="out"/>
        <c:minorTickMark val="none"/>
        <c:tickLblPos val="nextTo"/>
        <c:crossAx val="108858752"/>
        <c:crosses val="autoZero"/>
        <c:crossBetween val="midCat"/>
      </c:valAx>
      <c:valAx>
        <c:axId val="108858752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Temperature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108856832"/>
        <c:crosses val="autoZero"/>
        <c:crossBetween val="midCat"/>
      </c:valAx>
    </c:plotArea>
    <c:legend>
      <c:legendPos val="r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SOUNDING_4!$C$1</c:f>
              <c:strCache>
                <c:ptCount val="1"/>
                <c:pt idx="0">
                  <c:v>T_C</c:v>
                </c:pt>
              </c:strCache>
            </c:strRef>
          </c:tx>
          <c:spPr>
            <a:ln w="28575">
              <a:noFill/>
            </a:ln>
          </c:spPr>
          <c:xVal>
            <c:numRef>
              <c:f>SOUNDING_4!$A$2:$A$17139</c:f>
              <c:numCache>
                <c:formatCode>m/d/yyyy\ h:mm</c:formatCode>
                <c:ptCount val="17138"/>
                <c:pt idx="0">
                  <c:v>41763.32309027778</c:v>
                </c:pt>
                <c:pt idx="1">
                  <c:v>41763.323148148149</c:v>
                </c:pt>
                <c:pt idx="2">
                  <c:v>41763.323206018518</c:v>
                </c:pt>
                <c:pt idx="3">
                  <c:v>41763.323275462964</c:v>
                </c:pt>
                <c:pt idx="4">
                  <c:v>41763.323333333334</c:v>
                </c:pt>
                <c:pt idx="5">
                  <c:v>41763.323391203703</c:v>
                </c:pt>
                <c:pt idx="6">
                  <c:v>41763.323460648149</c:v>
                </c:pt>
                <c:pt idx="7">
                  <c:v>41763.323518518519</c:v>
                </c:pt>
                <c:pt idx="8">
                  <c:v>41763.323576388888</c:v>
                </c:pt>
                <c:pt idx="9">
                  <c:v>41763.323645833334</c:v>
                </c:pt>
                <c:pt idx="10">
                  <c:v>41763.323703703703</c:v>
                </c:pt>
                <c:pt idx="11">
                  <c:v>41763.323761574073</c:v>
                </c:pt>
                <c:pt idx="12">
                  <c:v>41763.323831018519</c:v>
                </c:pt>
                <c:pt idx="13">
                  <c:v>41763.323888888888</c:v>
                </c:pt>
                <c:pt idx="14">
                  <c:v>41763.323946759258</c:v>
                </c:pt>
                <c:pt idx="15">
                  <c:v>41763.324004629627</c:v>
                </c:pt>
                <c:pt idx="16">
                  <c:v>41763.324074074073</c:v>
                </c:pt>
                <c:pt idx="17">
                  <c:v>41763.324131944442</c:v>
                </c:pt>
                <c:pt idx="18">
                  <c:v>41763.324189814812</c:v>
                </c:pt>
                <c:pt idx="19">
                  <c:v>41763.324259259258</c:v>
                </c:pt>
                <c:pt idx="20">
                  <c:v>41763.324317129627</c:v>
                </c:pt>
                <c:pt idx="21">
                  <c:v>41763.324374999997</c:v>
                </c:pt>
                <c:pt idx="22">
                  <c:v>41763.324444444443</c:v>
                </c:pt>
                <c:pt idx="23">
                  <c:v>41763.324502314812</c:v>
                </c:pt>
                <c:pt idx="24">
                  <c:v>41763.324560185189</c:v>
                </c:pt>
                <c:pt idx="25">
                  <c:v>41763.324629629627</c:v>
                </c:pt>
                <c:pt idx="26">
                  <c:v>41763.324687499997</c:v>
                </c:pt>
                <c:pt idx="27">
                  <c:v>41763.324745370373</c:v>
                </c:pt>
                <c:pt idx="28">
                  <c:v>41763.324803240743</c:v>
                </c:pt>
                <c:pt idx="29">
                  <c:v>41763.324872685182</c:v>
                </c:pt>
                <c:pt idx="30">
                  <c:v>41763.324930555558</c:v>
                </c:pt>
                <c:pt idx="31">
                  <c:v>41763.324988425928</c:v>
                </c:pt>
                <c:pt idx="32">
                  <c:v>41763.325057870374</c:v>
                </c:pt>
                <c:pt idx="33">
                  <c:v>41763.325115740743</c:v>
                </c:pt>
                <c:pt idx="34">
                  <c:v>41763.325173611112</c:v>
                </c:pt>
                <c:pt idx="35">
                  <c:v>41763.325243055559</c:v>
                </c:pt>
                <c:pt idx="36">
                  <c:v>41763.325300925928</c:v>
                </c:pt>
                <c:pt idx="37">
                  <c:v>41763.325358796297</c:v>
                </c:pt>
                <c:pt idx="38">
                  <c:v>41763.325428240743</c:v>
                </c:pt>
                <c:pt idx="39">
                  <c:v>41763.325486111113</c:v>
                </c:pt>
                <c:pt idx="40">
                  <c:v>41763.325543981482</c:v>
                </c:pt>
                <c:pt idx="41">
                  <c:v>41763.325601851851</c:v>
                </c:pt>
                <c:pt idx="42">
                  <c:v>41763.325671296298</c:v>
                </c:pt>
                <c:pt idx="43">
                  <c:v>41763.325729166667</c:v>
                </c:pt>
                <c:pt idx="44">
                  <c:v>41763.325787037036</c:v>
                </c:pt>
                <c:pt idx="45">
                  <c:v>41763.325856481482</c:v>
                </c:pt>
                <c:pt idx="46">
                  <c:v>41763.325914351852</c:v>
                </c:pt>
                <c:pt idx="47">
                  <c:v>41763.325972222221</c:v>
                </c:pt>
                <c:pt idx="48">
                  <c:v>41763.326041666667</c:v>
                </c:pt>
                <c:pt idx="49">
                  <c:v>41763.326099537036</c:v>
                </c:pt>
                <c:pt idx="50">
                  <c:v>41763.326157407406</c:v>
                </c:pt>
                <c:pt idx="51">
                  <c:v>41763.326226851852</c:v>
                </c:pt>
                <c:pt idx="52">
                  <c:v>41763.326284722221</c:v>
                </c:pt>
                <c:pt idx="53">
                  <c:v>41763.326342592591</c:v>
                </c:pt>
                <c:pt idx="54">
                  <c:v>41763.32640046296</c:v>
                </c:pt>
                <c:pt idx="55">
                  <c:v>41763.326469907406</c:v>
                </c:pt>
                <c:pt idx="56">
                  <c:v>41763.326527777775</c:v>
                </c:pt>
                <c:pt idx="57">
                  <c:v>41763.326585648145</c:v>
                </c:pt>
                <c:pt idx="58">
                  <c:v>41763.326655092591</c:v>
                </c:pt>
                <c:pt idx="59">
                  <c:v>41763.32671296296</c:v>
                </c:pt>
                <c:pt idx="60">
                  <c:v>41763.326770833337</c:v>
                </c:pt>
                <c:pt idx="61">
                  <c:v>41763.326840277776</c:v>
                </c:pt>
                <c:pt idx="62">
                  <c:v>41763.326898148145</c:v>
                </c:pt>
                <c:pt idx="63">
                  <c:v>41763.326956018522</c:v>
                </c:pt>
                <c:pt idx="64">
                  <c:v>41763.327025462961</c:v>
                </c:pt>
                <c:pt idx="65">
                  <c:v>41763.32708333333</c:v>
                </c:pt>
                <c:pt idx="66">
                  <c:v>41763.327141203707</c:v>
                </c:pt>
                <c:pt idx="67">
                  <c:v>41763.327210648145</c:v>
                </c:pt>
                <c:pt idx="68">
                  <c:v>41763.327268518522</c:v>
                </c:pt>
                <c:pt idx="69">
                  <c:v>41763.327326388891</c:v>
                </c:pt>
                <c:pt idx="70">
                  <c:v>41763.327384259261</c:v>
                </c:pt>
                <c:pt idx="71">
                  <c:v>41763.327453703707</c:v>
                </c:pt>
                <c:pt idx="72">
                  <c:v>41763.327511574076</c:v>
                </c:pt>
                <c:pt idx="73">
                  <c:v>41763.327569444446</c:v>
                </c:pt>
                <c:pt idx="74">
                  <c:v>41763.327638888892</c:v>
                </c:pt>
                <c:pt idx="75">
                  <c:v>41763.327696759261</c:v>
                </c:pt>
                <c:pt idx="76">
                  <c:v>41763.32775462963</c:v>
                </c:pt>
                <c:pt idx="77">
                  <c:v>41763.327824074076</c:v>
                </c:pt>
                <c:pt idx="78">
                  <c:v>41763.327881944446</c:v>
                </c:pt>
                <c:pt idx="79">
                  <c:v>41763.327939814815</c:v>
                </c:pt>
                <c:pt idx="80">
                  <c:v>41763.328009259261</c:v>
                </c:pt>
                <c:pt idx="81">
                  <c:v>41763.328067129631</c:v>
                </c:pt>
                <c:pt idx="82">
                  <c:v>41763.328125</c:v>
                </c:pt>
                <c:pt idx="83">
                  <c:v>41763.328182870369</c:v>
                </c:pt>
                <c:pt idx="84">
                  <c:v>41763.328252314815</c:v>
                </c:pt>
                <c:pt idx="85">
                  <c:v>41763.328310185185</c:v>
                </c:pt>
                <c:pt idx="86">
                  <c:v>41763.328368055554</c:v>
                </c:pt>
                <c:pt idx="87">
                  <c:v>41763.3284375</c:v>
                </c:pt>
                <c:pt idx="88">
                  <c:v>41763.32849537037</c:v>
                </c:pt>
                <c:pt idx="89">
                  <c:v>41763.328553240739</c:v>
                </c:pt>
                <c:pt idx="90">
                  <c:v>41763.328622685185</c:v>
                </c:pt>
                <c:pt idx="91">
                  <c:v>41763.328680555554</c:v>
                </c:pt>
                <c:pt idx="92">
                  <c:v>41763.328738425924</c:v>
                </c:pt>
                <c:pt idx="93">
                  <c:v>41763.32880787037</c:v>
                </c:pt>
                <c:pt idx="94">
                  <c:v>41763.328865740739</c:v>
                </c:pt>
                <c:pt idx="95">
                  <c:v>41763.328923611109</c:v>
                </c:pt>
                <c:pt idx="96">
                  <c:v>41763.328981481478</c:v>
                </c:pt>
                <c:pt idx="97">
                  <c:v>41763.329050925924</c:v>
                </c:pt>
                <c:pt idx="98">
                  <c:v>41763.329108796293</c:v>
                </c:pt>
                <c:pt idx="99">
                  <c:v>41763.32916666667</c:v>
                </c:pt>
                <c:pt idx="100">
                  <c:v>41763.329236111109</c:v>
                </c:pt>
                <c:pt idx="101">
                  <c:v>41763.329293981478</c:v>
                </c:pt>
                <c:pt idx="102">
                  <c:v>41763.329351851855</c:v>
                </c:pt>
                <c:pt idx="103">
                  <c:v>41763.329421296294</c:v>
                </c:pt>
                <c:pt idx="104">
                  <c:v>41763.329479166663</c:v>
                </c:pt>
                <c:pt idx="105">
                  <c:v>41763.32953703704</c:v>
                </c:pt>
                <c:pt idx="106">
                  <c:v>41763.329606481479</c:v>
                </c:pt>
                <c:pt idx="107">
                  <c:v>41763.329664351855</c:v>
                </c:pt>
                <c:pt idx="108">
                  <c:v>41763.329722222225</c:v>
                </c:pt>
                <c:pt idx="109">
                  <c:v>41763.329780092594</c:v>
                </c:pt>
                <c:pt idx="110">
                  <c:v>41763.32984953704</c:v>
                </c:pt>
                <c:pt idx="111">
                  <c:v>41763.329907407409</c:v>
                </c:pt>
                <c:pt idx="112">
                  <c:v>41763.329965277779</c:v>
                </c:pt>
                <c:pt idx="113">
                  <c:v>41763.330034722225</c:v>
                </c:pt>
                <c:pt idx="114">
                  <c:v>41763.330092592594</c:v>
                </c:pt>
                <c:pt idx="115">
                  <c:v>41763.330150462964</c:v>
                </c:pt>
                <c:pt idx="116">
                  <c:v>41763.33021990741</c:v>
                </c:pt>
                <c:pt idx="117">
                  <c:v>41763.330277777779</c:v>
                </c:pt>
                <c:pt idx="118">
                  <c:v>41763.330335648148</c:v>
                </c:pt>
                <c:pt idx="119">
                  <c:v>41763.330405092594</c:v>
                </c:pt>
                <c:pt idx="120">
                  <c:v>41763.330462962964</c:v>
                </c:pt>
                <c:pt idx="121">
                  <c:v>41763.330520833333</c:v>
                </c:pt>
                <c:pt idx="122">
                  <c:v>41763.330578703702</c:v>
                </c:pt>
                <c:pt idx="123">
                  <c:v>41763.330648148149</c:v>
                </c:pt>
                <c:pt idx="124">
                  <c:v>41763.330706018518</c:v>
                </c:pt>
                <c:pt idx="125">
                  <c:v>41763.330763888887</c:v>
                </c:pt>
                <c:pt idx="126">
                  <c:v>41763.330833333333</c:v>
                </c:pt>
                <c:pt idx="127">
                  <c:v>41763.330891203703</c:v>
                </c:pt>
                <c:pt idx="128">
                  <c:v>41763.330949074072</c:v>
                </c:pt>
                <c:pt idx="129">
                  <c:v>41763.331018518518</c:v>
                </c:pt>
                <c:pt idx="130">
                  <c:v>41763.331076388888</c:v>
                </c:pt>
                <c:pt idx="131">
                  <c:v>41763.331134259257</c:v>
                </c:pt>
                <c:pt idx="132">
                  <c:v>41763.331203703703</c:v>
                </c:pt>
                <c:pt idx="133">
                  <c:v>41763.331261574072</c:v>
                </c:pt>
                <c:pt idx="134">
                  <c:v>41763.331319444442</c:v>
                </c:pt>
                <c:pt idx="135">
                  <c:v>41763.331377314818</c:v>
                </c:pt>
                <c:pt idx="136">
                  <c:v>41763.331446759257</c:v>
                </c:pt>
                <c:pt idx="137">
                  <c:v>41763.331504629627</c:v>
                </c:pt>
                <c:pt idx="138">
                  <c:v>41763.331562500003</c:v>
                </c:pt>
                <c:pt idx="139">
                  <c:v>41763.331631944442</c:v>
                </c:pt>
                <c:pt idx="140">
                  <c:v>41763.331689814811</c:v>
                </c:pt>
                <c:pt idx="141">
                  <c:v>41763.331747685188</c:v>
                </c:pt>
                <c:pt idx="142">
                  <c:v>41763.331817129627</c:v>
                </c:pt>
                <c:pt idx="143">
                  <c:v>41763.331875000003</c:v>
                </c:pt>
                <c:pt idx="144">
                  <c:v>41763.331932870373</c:v>
                </c:pt>
                <c:pt idx="145">
                  <c:v>41763.332002314812</c:v>
                </c:pt>
                <c:pt idx="146">
                  <c:v>41763.332060185188</c:v>
                </c:pt>
                <c:pt idx="147">
                  <c:v>41763.332118055558</c:v>
                </c:pt>
                <c:pt idx="148">
                  <c:v>41763.332175925927</c:v>
                </c:pt>
                <c:pt idx="149">
                  <c:v>41763.332245370373</c:v>
                </c:pt>
                <c:pt idx="150">
                  <c:v>41763.332303240742</c:v>
                </c:pt>
                <c:pt idx="151">
                  <c:v>41763.332361111112</c:v>
                </c:pt>
                <c:pt idx="152">
                  <c:v>41763.332430555558</c:v>
                </c:pt>
                <c:pt idx="153">
                  <c:v>41763.332488425927</c:v>
                </c:pt>
                <c:pt idx="154">
                  <c:v>41763.332546296297</c:v>
                </c:pt>
                <c:pt idx="155">
                  <c:v>41763.332615740743</c:v>
                </c:pt>
                <c:pt idx="156">
                  <c:v>41763.332673611112</c:v>
                </c:pt>
                <c:pt idx="157">
                  <c:v>41763.332731481481</c:v>
                </c:pt>
                <c:pt idx="158">
                  <c:v>41763.332800925928</c:v>
                </c:pt>
                <c:pt idx="159">
                  <c:v>41763.332858796297</c:v>
                </c:pt>
                <c:pt idx="160">
                  <c:v>41763.332916666666</c:v>
                </c:pt>
                <c:pt idx="161">
                  <c:v>41763.332974537036</c:v>
                </c:pt>
                <c:pt idx="162">
                  <c:v>41763.333043981482</c:v>
                </c:pt>
                <c:pt idx="163">
                  <c:v>41763.333101851851</c:v>
                </c:pt>
                <c:pt idx="164">
                  <c:v>41763.33315972222</c:v>
                </c:pt>
                <c:pt idx="165">
                  <c:v>41763.333229166667</c:v>
                </c:pt>
                <c:pt idx="166">
                  <c:v>41763.333287037036</c:v>
                </c:pt>
                <c:pt idx="167">
                  <c:v>41763.333344907405</c:v>
                </c:pt>
                <c:pt idx="168">
                  <c:v>41763.333414351851</c:v>
                </c:pt>
                <c:pt idx="169">
                  <c:v>41763.333472222221</c:v>
                </c:pt>
                <c:pt idx="170">
                  <c:v>41763.33353009259</c:v>
                </c:pt>
                <c:pt idx="171">
                  <c:v>41763.333599537036</c:v>
                </c:pt>
                <c:pt idx="172">
                  <c:v>41763.333657407406</c:v>
                </c:pt>
                <c:pt idx="173">
                  <c:v>41763.333715277775</c:v>
                </c:pt>
                <c:pt idx="174">
                  <c:v>41763.333773148152</c:v>
                </c:pt>
                <c:pt idx="175">
                  <c:v>41763.33384259259</c:v>
                </c:pt>
                <c:pt idx="176">
                  <c:v>41763.33390046296</c:v>
                </c:pt>
                <c:pt idx="177">
                  <c:v>41763.333958333336</c:v>
                </c:pt>
                <c:pt idx="178">
                  <c:v>41763.334027777775</c:v>
                </c:pt>
                <c:pt idx="179">
                  <c:v>41763.334085648145</c:v>
                </c:pt>
                <c:pt idx="180">
                  <c:v>41763.334143518521</c:v>
                </c:pt>
                <c:pt idx="181">
                  <c:v>41763.33421296296</c:v>
                </c:pt>
                <c:pt idx="182">
                  <c:v>41763.334270833337</c:v>
                </c:pt>
                <c:pt idx="183">
                  <c:v>41763.334328703706</c:v>
                </c:pt>
                <c:pt idx="184">
                  <c:v>41763.334398148145</c:v>
                </c:pt>
                <c:pt idx="185">
                  <c:v>41763.334456018521</c:v>
                </c:pt>
                <c:pt idx="186">
                  <c:v>41763.334513888891</c:v>
                </c:pt>
                <c:pt idx="187">
                  <c:v>41763.33457175926</c:v>
                </c:pt>
                <c:pt idx="188">
                  <c:v>41763.334641203706</c:v>
                </c:pt>
                <c:pt idx="189">
                  <c:v>41763.334699074076</c:v>
                </c:pt>
                <c:pt idx="190">
                  <c:v>41763.334756944445</c:v>
                </c:pt>
                <c:pt idx="191">
                  <c:v>41763.334826388891</c:v>
                </c:pt>
                <c:pt idx="192">
                  <c:v>41763.33488425926</c:v>
                </c:pt>
                <c:pt idx="193">
                  <c:v>41763.33494212963</c:v>
                </c:pt>
                <c:pt idx="194">
                  <c:v>41763.335011574076</c:v>
                </c:pt>
                <c:pt idx="195">
                  <c:v>41763.335069444445</c:v>
                </c:pt>
                <c:pt idx="196">
                  <c:v>41763.335127314815</c:v>
                </c:pt>
                <c:pt idx="197">
                  <c:v>41763.335196759261</c:v>
                </c:pt>
                <c:pt idx="198">
                  <c:v>41763.33525462963</c:v>
                </c:pt>
                <c:pt idx="199">
                  <c:v>41763.335312499999</c:v>
                </c:pt>
                <c:pt idx="200">
                  <c:v>41763.335381944446</c:v>
                </c:pt>
                <c:pt idx="201">
                  <c:v>41763.335439814815</c:v>
                </c:pt>
                <c:pt idx="202">
                  <c:v>41763.335497685184</c:v>
                </c:pt>
                <c:pt idx="203">
                  <c:v>41763.335555555554</c:v>
                </c:pt>
                <c:pt idx="204">
                  <c:v>41763.335625</c:v>
                </c:pt>
                <c:pt idx="205">
                  <c:v>41763.335682870369</c:v>
                </c:pt>
                <c:pt idx="206">
                  <c:v>41763.335740740738</c:v>
                </c:pt>
                <c:pt idx="207">
                  <c:v>41763.335810185185</c:v>
                </c:pt>
                <c:pt idx="208">
                  <c:v>41763.335868055554</c:v>
                </c:pt>
                <c:pt idx="209">
                  <c:v>41763.335925925923</c:v>
                </c:pt>
                <c:pt idx="210">
                  <c:v>41763.335995370369</c:v>
                </c:pt>
                <c:pt idx="211">
                  <c:v>41763.336053240739</c:v>
                </c:pt>
                <c:pt idx="212">
                  <c:v>41763.336111111108</c:v>
                </c:pt>
                <c:pt idx="213">
                  <c:v>41763.336180555554</c:v>
                </c:pt>
                <c:pt idx="214">
                  <c:v>41763.336238425924</c:v>
                </c:pt>
                <c:pt idx="215">
                  <c:v>41763.336296296293</c:v>
                </c:pt>
                <c:pt idx="216">
                  <c:v>41763.336354166669</c:v>
                </c:pt>
                <c:pt idx="217">
                  <c:v>41763.336423611108</c:v>
                </c:pt>
                <c:pt idx="218">
                  <c:v>41763.336481481485</c:v>
                </c:pt>
                <c:pt idx="219">
                  <c:v>41763.336539351854</c:v>
                </c:pt>
                <c:pt idx="220">
                  <c:v>41763.336608796293</c:v>
                </c:pt>
                <c:pt idx="221">
                  <c:v>41763.33666666667</c:v>
                </c:pt>
                <c:pt idx="222">
                  <c:v>41763.336724537039</c:v>
                </c:pt>
                <c:pt idx="223">
                  <c:v>41763.336793981478</c:v>
                </c:pt>
                <c:pt idx="224">
                  <c:v>41763.336851851855</c:v>
                </c:pt>
                <c:pt idx="225">
                  <c:v>41763.336909722224</c:v>
                </c:pt>
                <c:pt idx="226">
                  <c:v>41763.33697916667</c:v>
                </c:pt>
                <c:pt idx="227">
                  <c:v>41763.337037037039</c:v>
                </c:pt>
                <c:pt idx="228">
                  <c:v>41763.337094907409</c:v>
                </c:pt>
                <c:pt idx="229">
                  <c:v>41763.337152777778</c:v>
                </c:pt>
                <c:pt idx="230">
                  <c:v>41763.337222222224</c:v>
                </c:pt>
                <c:pt idx="231">
                  <c:v>41763.337280092594</c:v>
                </c:pt>
                <c:pt idx="232">
                  <c:v>41763.337337962963</c:v>
                </c:pt>
                <c:pt idx="233">
                  <c:v>41763.337407407409</c:v>
                </c:pt>
                <c:pt idx="234">
                  <c:v>41763.337465277778</c:v>
                </c:pt>
                <c:pt idx="235">
                  <c:v>41763.337523148148</c:v>
                </c:pt>
                <c:pt idx="236">
                  <c:v>41763.337592592594</c:v>
                </c:pt>
                <c:pt idx="237">
                  <c:v>41763.337650462963</c:v>
                </c:pt>
                <c:pt idx="238">
                  <c:v>41763.337708333333</c:v>
                </c:pt>
                <c:pt idx="239">
                  <c:v>41763.337777777779</c:v>
                </c:pt>
                <c:pt idx="240">
                  <c:v>41763.337835648148</c:v>
                </c:pt>
                <c:pt idx="241">
                  <c:v>41763.337893518517</c:v>
                </c:pt>
                <c:pt idx="242">
                  <c:v>41763.337951388887</c:v>
                </c:pt>
                <c:pt idx="243">
                  <c:v>41763.338020833333</c:v>
                </c:pt>
                <c:pt idx="244">
                  <c:v>41763.338078703702</c:v>
                </c:pt>
                <c:pt idx="245">
                  <c:v>41763.338136574072</c:v>
                </c:pt>
                <c:pt idx="246">
                  <c:v>41763.338206018518</c:v>
                </c:pt>
                <c:pt idx="247">
                  <c:v>41763.338263888887</c:v>
                </c:pt>
                <c:pt idx="248">
                  <c:v>41763.338321759256</c:v>
                </c:pt>
                <c:pt idx="249">
                  <c:v>41763.338391203702</c:v>
                </c:pt>
                <c:pt idx="250">
                  <c:v>41763.338449074072</c:v>
                </c:pt>
                <c:pt idx="251">
                  <c:v>41763.338506944441</c:v>
                </c:pt>
                <c:pt idx="252">
                  <c:v>41763.338576388887</c:v>
                </c:pt>
                <c:pt idx="253">
                  <c:v>41763.338634259257</c:v>
                </c:pt>
                <c:pt idx="254">
                  <c:v>41763.338692129626</c:v>
                </c:pt>
                <c:pt idx="255">
                  <c:v>41763.338750000003</c:v>
                </c:pt>
                <c:pt idx="256">
                  <c:v>41763.338819444441</c:v>
                </c:pt>
                <c:pt idx="257">
                  <c:v>41763.338877314818</c:v>
                </c:pt>
                <c:pt idx="258">
                  <c:v>41763.338935185187</c:v>
                </c:pt>
                <c:pt idx="259">
                  <c:v>41763.339004629626</c:v>
                </c:pt>
                <c:pt idx="260">
                  <c:v>41763.339062500003</c:v>
                </c:pt>
                <c:pt idx="261">
                  <c:v>41763.339120370372</c:v>
                </c:pt>
                <c:pt idx="262">
                  <c:v>41763.339189814818</c:v>
                </c:pt>
                <c:pt idx="263">
                  <c:v>41763.339247685188</c:v>
                </c:pt>
                <c:pt idx="264">
                  <c:v>41763.339305555557</c:v>
                </c:pt>
                <c:pt idx="265">
                  <c:v>41763.339375000003</c:v>
                </c:pt>
                <c:pt idx="266">
                  <c:v>41763.339432870373</c:v>
                </c:pt>
                <c:pt idx="267">
                  <c:v>41763.339490740742</c:v>
                </c:pt>
                <c:pt idx="268">
                  <c:v>41763.339548611111</c:v>
                </c:pt>
                <c:pt idx="269">
                  <c:v>41763.339618055557</c:v>
                </c:pt>
                <c:pt idx="270">
                  <c:v>41763.339675925927</c:v>
                </c:pt>
                <c:pt idx="271">
                  <c:v>41763.339733796296</c:v>
                </c:pt>
                <c:pt idx="272">
                  <c:v>41763.339803240742</c:v>
                </c:pt>
                <c:pt idx="273">
                  <c:v>41763.339861111112</c:v>
                </c:pt>
                <c:pt idx="274">
                  <c:v>41763.339918981481</c:v>
                </c:pt>
                <c:pt idx="275">
                  <c:v>41763.339988425927</c:v>
                </c:pt>
                <c:pt idx="276">
                  <c:v>41763.340046296296</c:v>
                </c:pt>
                <c:pt idx="277">
                  <c:v>41763.340104166666</c:v>
                </c:pt>
                <c:pt idx="278">
                  <c:v>41763.340173611112</c:v>
                </c:pt>
                <c:pt idx="279">
                  <c:v>41763.340231481481</c:v>
                </c:pt>
                <c:pt idx="280">
                  <c:v>41763.340289351851</c:v>
                </c:pt>
                <c:pt idx="281">
                  <c:v>41763.34034722222</c:v>
                </c:pt>
                <c:pt idx="282">
                  <c:v>41763.340416666666</c:v>
                </c:pt>
                <c:pt idx="283">
                  <c:v>41763.340474537035</c:v>
                </c:pt>
                <c:pt idx="284">
                  <c:v>41763.340532407405</c:v>
                </c:pt>
                <c:pt idx="285">
                  <c:v>41763.340601851851</c:v>
                </c:pt>
                <c:pt idx="286">
                  <c:v>41763.34065972222</c:v>
                </c:pt>
                <c:pt idx="287">
                  <c:v>41763.340717592589</c:v>
                </c:pt>
                <c:pt idx="288">
                  <c:v>41763.340787037036</c:v>
                </c:pt>
                <c:pt idx="289">
                  <c:v>41763.340844907405</c:v>
                </c:pt>
                <c:pt idx="290">
                  <c:v>41763.340902777774</c:v>
                </c:pt>
                <c:pt idx="291">
                  <c:v>41763.34097222222</c:v>
                </c:pt>
                <c:pt idx="292">
                  <c:v>41763.34103009259</c:v>
                </c:pt>
                <c:pt idx="293">
                  <c:v>41763.341087962966</c:v>
                </c:pt>
                <c:pt idx="294">
                  <c:v>41763.341157407405</c:v>
                </c:pt>
                <c:pt idx="295">
                  <c:v>41763.341215277775</c:v>
                </c:pt>
                <c:pt idx="296">
                  <c:v>41763.341273148151</c:v>
                </c:pt>
                <c:pt idx="297">
                  <c:v>41763.341331018521</c:v>
                </c:pt>
                <c:pt idx="298">
                  <c:v>41763.341400462959</c:v>
                </c:pt>
                <c:pt idx="299">
                  <c:v>41763.341458333336</c:v>
                </c:pt>
                <c:pt idx="300">
                  <c:v>41763.341516203705</c:v>
                </c:pt>
                <c:pt idx="301">
                  <c:v>41763.341585648152</c:v>
                </c:pt>
                <c:pt idx="302">
                  <c:v>41763.341643518521</c:v>
                </c:pt>
                <c:pt idx="303">
                  <c:v>41763.34170138889</c:v>
                </c:pt>
                <c:pt idx="304">
                  <c:v>41763.341770833336</c:v>
                </c:pt>
                <c:pt idx="305">
                  <c:v>41763.341828703706</c:v>
                </c:pt>
                <c:pt idx="306">
                  <c:v>41763.341886574075</c:v>
                </c:pt>
                <c:pt idx="307">
                  <c:v>41763.341956018521</c:v>
                </c:pt>
                <c:pt idx="308">
                  <c:v>41763.342013888891</c:v>
                </c:pt>
                <c:pt idx="309">
                  <c:v>41763.34207175926</c:v>
                </c:pt>
                <c:pt idx="310">
                  <c:v>41763.342129629629</c:v>
                </c:pt>
                <c:pt idx="311">
                  <c:v>41763.342199074075</c:v>
                </c:pt>
                <c:pt idx="312">
                  <c:v>41763.342256944445</c:v>
                </c:pt>
                <c:pt idx="313">
                  <c:v>41763.342314814814</c:v>
                </c:pt>
                <c:pt idx="314">
                  <c:v>41763.34238425926</c:v>
                </c:pt>
                <c:pt idx="315">
                  <c:v>41763.342442129629</c:v>
                </c:pt>
                <c:pt idx="316">
                  <c:v>41763.342499999999</c:v>
                </c:pt>
                <c:pt idx="317">
                  <c:v>41763.342569444445</c:v>
                </c:pt>
                <c:pt idx="318">
                  <c:v>41763.342627314814</c:v>
                </c:pt>
                <c:pt idx="319">
                  <c:v>41763.342685185184</c:v>
                </c:pt>
                <c:pt idx="320">
                  <c:v>41763.34275462963</c:v>
                </c:pt>
                <c:pt idx="321">
                  <c:v>41763.342812499999</c:v>
                </c:pt>
                <c:pt idx="322">
                  <c:v>41763.342870370368</c:v>
                </c:pt>
                <c:pt idx="323">
                  <c:v>41763.342928240738</c:v>
                </c:pt>
                <c:pt idx="324">
                  <c:v>41763.342997685184</c:v>
                </c:pt>
                <c:pt idx="325">
                  <c:v>41763.343055555553</c:v>
                </c:pt>
                <c:pt idx="326">
                  <c:v>41763.343113425923</c:v>
                </c:pt>
                <c:pt idx="327">
                  <c:v>41763.343182870369</c:v>
                </c:pt>
                <c:pt idx="328">
                  <c:v>41763.343240740738</c:v>
                </c:pt>
                <c:pt idx="329">
                  <c:v>41763.343298611115</c:v>
                </c:pt>
                <c:pt idx="330">
                  <c:v>41763.343368055554</c:v>
                </c:pt>
                <c:pt idx="331">
                  <c:v>41763.343425925923</c:v>
                </c:pt>
                <c:pt idx="332">
                  <c:v>41763.3434837963</c:v>
                </c:pt>
                <c:pt idx="333">
                  <c:v>41763.343553240738</c:v>
                </c:pt>
                <c:pt idx="334">
                  <c:v>41763.343611111108</c:v>
                </c:pt>
                <c:pt idx="335">
                  <c:v>41763.343668981484</c:v>
                </c:pt>
                <c:pt idx="336">
                  <c:v>41763.343726851854</c:v>
                </c:pt>
                <c:pt idx="337">
                  <c:v>41763.3437962963</c:v>
                </c:pt>
                <c:pt idx="338">
                  <c:v>41763.343854166669</c:v>
                </c:pt>
                <c:pt idx="339">
                  <c:v>41763.343912037039</c:v>
                </c:pt>
                <c:pt idx="340">
                  <c:v>41763.343981481485</c:v>
                </c:pt>
                <c:pt idx="341">
                  <c:v>41763.344039351854</c:v>
                </c:pt>
                <c:pt idx="342">
                  <c:v>41763.344097222223</c:v>
                </c:pt>
                <c:pt idx="343">
                  <c:v>41763.344166666669</c:v>
                </c:pt>
                <c:pt idx="344">
                  <c:v>41763.344224537039</c:v>
                </c:pt>
                <c:pt idx="345">
                  <c:v>41763.344282407408</c:v>
                </c:pt>
                <c:pt idx="346">
                  <c:v>41763.344351851854</c:v>
                </c:pt>
                <c:pt idx="347">
                  <c:v>41763.344409722224</c:v>
                </c:pt>
                <c:pt idx="348">
                  <c:v>41763.344467592593</c:v>
                </c:pt>
                <c:pt idx="349">
                  <c:v>41763.344525462962</c:v>
                </c:pt>
                <c:pt idx="350">
                  <c:v>41763.344594907408</c:v>
                </c:pt>
                <c:pt idx="351">
                  <c:v>41763.344652777778</c:v>
                </c:pt>
                <c:pt idx="352">
                  <c:v>41763.344710648147</c:v>
                </c:pt>
                <c:pt idx="353">
                  <c:v>41763.344780092593</c:v>
                </c:pt>
                <c:pt idx="354">
                  <c:v>41763.344837962963</c:v>
                </c:pt>
                <c:pt idx="355">
                  <c:v>41763.344895833332</c:v>
                </c:pt>
                <c:pt idx="356">
                  <c:v>41763.344965277778</c:v>
                </c:pt>
                <c:pt idx="357">
                  <c:v>41763.345023148147</c:v>
                </c:pt>
                <c:pt idx="358">
                  <c:v>41763.345081018517</c:v>
                </c:pt>
                <c:pt idx="359">
                  <c:v>41763.345150462963</c:v>
                </c:pt>
                <c:pt idx="360">
                  <c:v>41763.345208333332</c:v>
                </c:pt>
                <c:pt idx="361">
                  <c:v>41763.345266203702</c:v>
                </c:pt>
                <c:pt idx="362">
                  <c:v>41763.345324074071</c:v>
                </c:pt>
                <c:pt idx="363">
                  <c:v>41763.345393518517</c:v>
                </c:pt>
                <c:pt idx="364">
                  <c:v>41763.345451388886</c:v>
                </c:pt>
                <c:pt idx="365">
                  <c:v>41763.345509259256</c:v>
                </c:pt>
                <c:pt idx="366">
                  <c:v>41763.345578703702</c:v>
                </c:pt>
                <c:pt idx="367">
                  <c:v>41763.345636574071</c:v>
                </c:pt>
                <c:pt idx="368">
                  <c:v>41763.345694444448</c:v>
                </c:pt>
                <c:pt idx="369">
                  <c:v>41763.345763888887</c:v>
                </c:pt>
                <c:pt idx="370">
                  <c:v>41763.345821759256</c:v>
                </c:pt>
                <c:pt idx="371">
                  <c:v>41763.345879629633</c:v>
                </c:pt>
                <c:pt idx="372">
                  <c:v>41763.345949074072</c:v>
                </c:pt>
                <c:pt idx="373">
                  <c:v>41763.346006944441</c:v>
                </c:pt>
                <c:pt idx="374">
                  <c:v>41763.346064814818</c:v>
                </c:pt>
                <c:pt idx="375">
                  <c:v>41763.346122685187</c:v>
                </c:pt>
                <c:pt idx="376">
                  <c:v>41763.346192129633</c:v>
                </c:pt>
                <c:pt idx="377">
                  <c:v>41763.346250000002</c:v>
                </c:pt>
                <c:pt idx="378">
                  <c:v>41763.346307870372</c:v>
                </c:pt>
                <c:pt idx="379">
                  <c:v>41763.346377314818</c:v>
                </c:pt>
                <c:pt idx="380">
                  <c:v>41763.346435185187</c:v>
                </c:pt>
                <c:pt idx="381">
                  <c:v>41763.346493055556</c:v>
                </c:pt>
                <c:pt idx="382">
                  <c:v>41763.346562500003</c:v>
                </c:pt>
                <c:pt idx="383">
                  <c:v>41763.346620370372</c:v>
                </c:pt>
                <c:pt idx="384">
                  <c:v>41763.346678240741</c:v>
                </c:pt>
                <c:pt idx="385">
                  <c:v>41763.346747685187</c:v>
                </c:pt>
                <c:pt idx="386">
                  <c:v>41763.346805555557</c:v>
                </c:pt>
                <c:pt idx="387">
                  <c:v>41763.346863425926</c:v>
                </c:pt>
                <c:pt idx="388">
                  <c:v>41763.346932870372</c:v>
                </c:pt>
                <c:pt idx="389">
                  <c:v>41763.346990740742</c:v>
                </c:pt>
                <c:pt idx="390">
                  <c:v>41763.347048611111</c:v>
                </c:pt>
                <c:pt idx="391">
                  <c:v>41763.34710648148</c:v>
                </c:pt>
                <c:pt idx="392">
                  <c:v>41763.347175925926</c:v>
                </c:pt>
                <c:pt idx="393">
                  <c:v>41763.347233796296</c:v>
                </c:pt>
                <c:pt idx="394">
                  <c:v>41763.347291666665</c:v>
                </c:pt>
                <c:pt idx="395">
                  <c:v>41763.347361111111</c:v>
                </c:pt>
                <c:pt idx="396">
                  <c:v>41763.347418981481</c:v>
                </c:pt>
                <c:pt idx="397">
                  <c:v>41763.34747685185</c:v>
                </c:pt>
                <c:pt idx="398">
                  <c:v>41763.347546296296</c:v>
                </c:pt>
                <c:pt idx="399">
                  <c:v>41763.347604166665</c:v>
                </c:pt>
                <c:pt idx="400">
                  <c:v>41763.347662037035</c:v>
                </c:pt>
                <c:pt idx="401">
                  <c:v>41763.347731481481</c:v>
                </c:pt>
                <c:pt idx="402">
                  <c:v>41763.34778935185</c:v>
                </c:pt>
                <c:pt idx="403">
                  <c:v>41763.34784722222</c:v>
                </c:pt>
                <c:pt idx="404">
                  <c:v>41763.347905092596</c:v>
                </c:pt>
                <c:pt idx="405">
                  <c:v>41763.347974537035</c:v>
                </c:pt>
                <c:pt idx="406">
                  <c:v>41763.348032407404</c:v>
                </c:pt>
                <c:pt idx="407">
                  <c:v>41763.348090277781</c:v>
                </c:pt>
                <c:pt idx="408">
                  <c:v>41763.34815972222</c:v>
                </c:pt>
                <c:pt idx="409">
                  <c:v>41763.348217592589</c:v>
                </c:pt>
                <c:pt idx="410">
                  <c:v>41763.348275462966</c:v>
                </c:pt>
                <c:pt idx="411">
                  <c:v>41763.348344907405</c:v>
                </c:pt>
                <c:pt idx="412">
                  <c:v>41763.348402777781</c:v>
                </c:pt>
                <c:pt idx="413">
                  <c:v>41763.348460648151</c:v>
                </c:pt>
                <c:pt idx="414">
                  <c:v>41763.348530092589</c:v>
                </c:pt>
                <c:pt idx="415">
                  <c:v>41763.348587962966</c:v>
                </c:pt>
                <c:pt idx="416">
                  <c:v>41763.348645833335</c:v>
                </c:pt>
                <c:pt idx="417">
                  <c:v>41763.348703703705</c:v>
                </c:pt>
                <c:pt idx="418">
                  <c:v>41763.348773148151</c:v>
                </c:pt>
                <c:pt idx="419">
                  <c:v>41763.34883101852</c:v>
                </c:pt>
                <c:pt idx="420">
                  <c:v>41763.34888888889</c:v>
                </c:pt>
                <c:pt idx="421">
                  <c:v>41763.348958333336</c:v>
                </c:pt>
                <c:pt idx="422">
                  <c:v>41763.349016203705</c:v>
                </c:pt>
                <c:pt idx="423">
                  <c:v>41763.349074074074</c:v>
                </c:pt>
                <c:pt idx="424">
                  <c:v>41763.349143518521</c:v>
                </c:pt>
                <c:pt idx="425">
                  <c:v>41763.34920138889</c:v>
                </c:pt>
                <c:pt idx="426">
                  <c:v>41763.349259259259</c:v>
                </c:pt>
                <c:pt idx="427">
                  <c:v>41763.349328703705</c:v>
                </c:pt>
                <c:pt idx="428">
                  <c:v>41763.349386574075</c:v>
                </c:pt>
                <c:pt idx="429">
                  <c:v>41763.349444444444</c:v>
                </c:pt>
                <c:pt idx="430">
                  <c:v>41763.349502314813</c:v>
                </c:pt>
                <c:pt idx="431">
                  <c:v>41763.34957175926</c:v>
                </c:pt>
                <c:pt idx="432">
                  <c:v>41763.349629629629</c:v>
                </c:pt>
                <c:pt idx="433">
                  <c:v>41763.349687499998</c:v>
                </c:pt>
                <c:pt idx="434">
                  <c:v>41763.349756944444</c:v>
                </c:pt>
                <c:pt idx="435">
                  <c:v>41763.349814814814</c:v>
                </c:pt>
                <c:pt idx="436">
                  <c:v>41763.349872685183</c:v>
                </c:pt>
                <c:pt idx="437">
                  <c:v>41763.349942129629</c:v>
                </c:pt>
                <c:pt idx="438">
                  <c:v>41763.35</c:v>
                </c:pt>
                <c:pt idx="439">
                  <c:v>41763.350057870368</c:v>
                </c:pt>
                <c:pt idx="440">
                  <c:v>41763.350127314814</c:v>
                </c:pt>
                <c:pt idx="441">
                  <c:v>41763.350185185183</c:v>
                </c:pt>
                <c:pt idx="442">
                  <c:v>41763.350243055553</c:v>
                </c:pt>
                <c:pt idx="443">
                  <c:v>41763.350300925929</c:v>
                </c:pt>
                <c:pt idx="444">
                  <c:v>41763.350370370368</c:v>
                </c:pt>
                <c:pt idx="445">
                  <c:v>41763.350428240738</c:v>
                </c:pt>
                <c:pt idx="446">
                  <c:v>41763.350486111114</c:v>
                </c:pt>
                <c:pt idx="447">
                  <c:v>41763.350555555553</c:v>
                </c:pt>
                <c:pt idx="448">
                  <c:v>41763.350613425922</c:v>
                </c:pt>
                <c:pt idx="449">
                  <c:v>41763.350671296299</c:v>
                </c:pt>
                <c:pt idx="450">
                  <c:v>41763.350740740738</c:v>
                </c:pt>
                <c:pt idx="451">
                  <c:v>41763.350798611114</c:v>
                </c:pt>
                <c:pt idx="452">
                  <c:v>41763.350856481484</c:v>
                </c:pt>
                <c:pt idx="453">
                  <c:v>41763.350925925923</c:v>
                </c:pt>
                <c:pt idx="454">
                  <c:v>41763.350983796299</c:v>
                </c:pt>
                <c:pt idx="455">
                  <c:v>41763.351041666669</c:v>
                </c:pt>
                <c:pt idx="456">
                  <c:v>41763.351099537038</c:v>
                </c:pt>
                <c:pt idx="457">
                  <c:v>41763.351168981484</c:v>
                </c:pt>
                <c:pt idx="458">
                  <c:v>41763.351226851853</c:v>
                </c:pt>
                <c:pt idx="459">
                  <c:v>41763.351284722223</c:v>
                </c:pt>
                <c:pt idx="460">
                  <c:v>41763.351354166669</c:v>
                </c:pt>
                <c:pt idx="461">
                  <c:v>41763.351412037038</c:v>
                </c:pt>
                <c:pt idx="462">
                  <c:v>41763.351469907408</c:v>
                </c:pt>
                <c:pt idx="463">
                  <c:v>41763.351539351854</c:v>
                </c:pt>
                <c:pt idx="464">
                  <c:v>41763.351597222223</c:v>
                </c:pt>
                <c:pt idx="465">
                  <c:v>41763.351655092592</c:v>
                </c:pt>
                <c:pt idx="466">
                  <c:v>41763.351724537039</c:v>
                </c:pt>
                <c:pt idx="467">
                  <c:v>41763.351782407408</c:v>
                </c:pt>
                <c:pt idx="468">
                  <c:v>41763.351840277777</c:v>
                </c:pt>
                <c:pt idx="469">
                  <c:v>41763.351898148147</c:v>
                </c:pt>
                <c:pt idx="470">
                  <c:v>41763.351967592593</c:v>
                </c:pt>
                <c:pt idx="471">
                  <c:v>41763.352025462962</c:v>
                </c:pt>
                <c:pt idx="472">
                  <c:v>41763.352083333331</c:v>
                </c:pt>
                <c:pt idx="473">
                  <c:v>41763.352152777778</c:v>
                </c:pt>
                <c:pt idx="474">
                  <c:v>41763.352210648147</c:v>
                </c:pt>
                <c:pt idx="475">
                  <c:v>41763.352268518516</c:v>
                </c:pt>
                <c:pt idx="476">
                  <c:v>41763.352337962962</c:v>
                </c:pt>
                <c:pt idx="477">
                  <c:v>41763.352395833332</c:v>
                </c:pt>
                <c:pt idx="478">
                  <c:v>41763.352453703701</c:v>
                </c:pt>
                <c:pt idx="479">
                  <c:v>41763.352523148147</c:v>
                </c:pt>
                <c:pt idx="480">
                  <c:v>41763.352581018517</c:v>
                </c:pt>
                <c:pt idx="481">
                  <c:v>41763.352638888886</c:v>
                </c:pt>
                <c:pt idx="482">
                  <c:v>41763.352696759262</c:v>
                </c:pt>
                <c:pt idx="483">
                  <c:v>41763.352766203701</c:v>
                </c:pt>
                <c:pt idx="484">
                  <c:v>41763.352824074071</c:v>
                </c:pt>
                <c:pt idx="485">
                  <c:v>41763.352881944447</c:v>
                </c:pt>
                <c:pt idx="486">
                  <c:v>41763.352951388886</c:v>
                </c:pt>
                <c:pt idx="487">
                  <c:v>41763.353009259263</c:v>
                </c:pt>
                <c:pt idx="488">
                  <c:v>41763.353067129632</c:v>
                </c:pt>
                <c:pt idx="489">
                  <c:v>41763.353136574071</c:v>
                </c:pt>
                <c:pt idx="490">
                  <c:v>41763.353194444448</c:v>
                </c:pt>
                <c:pt idx="491">
                  <c:v>41763.353252314817</c:v>
                </c:pt>
                <c:pt idx="492">
                  <c:v>41763.353321759256</c:v>
                </c:pt>
                <c:pt idx="493">
                  <c:v>41763.353379629632</c:v>
                </c:pt>
                <c:pt idx="494">
                  <c:v>41763.353437500002</c:v>
                </c:pt>
                <c:pt idx="495">
                  <c:v>41763.353495370371</c:v>
                </c:pt>
                <c:pt idx="496">
                  <c:v>41763.353564814817</c:v>
                </c:pt>
                <c:pt idx="497">
                  <c:v>41763.353622685187</c:v>
                </c:pt>
                <c:pt idx="498">
                  <c:v>41763.353680555556</c:v>
                </c:pt>
                <c:pt idx="499">
                  <c:v>41763.353750000002</c:v>
                </c:pt>
                <c:pt idx="500">
                  <c:v>41763.353807870371</c:v>
                </c:pt>
                <c:pt idx="501">
                  <c:v>41763.353865740741</c:v>
                </c:pt>
                <c:pt idx="502">
                  <c:v>41763.353935185187</c:v>
                </c:pt>
                <c:pt idx="503">
                  <c:v>41763.353993055556</c:v>
                </c:pt>
                <c:pt idx="504">
                  <c:v>41763.354050925926</c:v>
                </c:pt>
                <c:pt idx="505">
                  <c:v>41763.354120370372</c:v>
                </c:pt>
                <c:pt idx="506">
                  <c:v>41763.354178240741</c:v>
                </c:pt>
                <c:pt idx="507">
                  <c:v>41763.35423611111</c:v>
                </c:pt>
                <c:pt idx="508">
                  <c:v>41763.354305555556</c:v>
                </c:pt>
                <c:pt idx="509">
                  <c:v>41763.354363425926</c:v>
                </c:pt>
                <c:pt idx="510">
                  <c:v>41763.354421296295</c:v>
                </c:pt>
                <c:pt idx="511">
                  <c:v>41763.354479166665</c:v>
                </c:pt>
                <c:pt idx="512">
                  <c:v>41763.354548611111</c:v>
                </c:pt>
                <c:pt idx="513">
                  <c:v>41763.35460648148</c:v>
                </c:pt>
                <c:pt idx="514">
                  <c:v>41763.354664351849</c:v>
                </c:pt>
                <c:pt idx="515">
                  <c:v>41763.354733796295</c:v>
                </c:pt>
                <c:pt idx="516">
                  <c:v>41763.354791666665</c:v>
                </c:pt>
                <c:pt idx="517">
                  <c:v>41763.354849537034</c:v>
                </c:pt>
                <c:pt idx="518">
                  <c:v>41763.35491898148</c:v>
                </c:pt>
                <c:pt idx="519">
                  <c:v>41763.35497685185</c:v>
                </c:pt>
                <c:pt idx="520">
                  <c:v>41763.355034722219</c:v>
                </c:pt>
                <c:pt idx="521">
                  <c:v>41763.355104166665</c:v>
                </c:pt>
                <c:pt idx="522">
                  <c:v>41763.355162037034</c:v>
                </c:pt>
                <c:pt idx="523">
                  <c:v>41763.355219907404</c:v>
                </c:pt>
                <c:pt idx="524">
                  <c:v>41763.35527777778</c:v>
                </c:pt>
                <c:pt idx="525">
                  <c:v>41763.355347222219</c:v>
                </c:pt>
                <c:pt idx="526">
                  <c:v>41763.355405092596</c:v>
                </c:pt>
                <c:pt idx="527">
                  <c:v>41763.355462962965</c:v>
                </c:pt>
                <c:pt idx="528">
                  <c:v>41763.355532407404</c:v>
                </c:pt>
                <c:pt idx="529">
                  <c:v>41763.355590277781</c:v>
                </c:pt>
                <c:pt idx="530">
                  <c:v>41763.35564814815</c:v>
                </c:pt>
                <c:pt idx="531">
                  <c:v>41763.355717592596</c:v>
                </c:pt>
                <c:pt idx="532">
                  <c:v>41763.355775462966</c:v>
                </c:pt>
                <c:pt idx="533">
                  <c:v>41763.355833333335</c:v>
                </c:pt>
                <c:pt idx="534">
                  <c:v>41763.355902777781</c:v>
                </c:pt>
                <c:pt idx="535">
                  <c:v>41763.35596064815</c:v>
                </c:pt>
                <c:pt idx="536">
                  <c:v>41763.35601851852</c:v>
                </c:pt>
                <c:pt idx="537">
                  <c:v>41763.356076388889</c:v>
                </c:pt>
                <c:pt idx="538">
                  <c:v>41763.356145833335</c:v>
                </c:pt>
                <c:pt idx="539">
                  <c:v>41763.356203703705</c:v>
                </c:pt>
                <c:pt idx="540">
                  <c:v>41763.356261574074</c:v>
                </c:pt>
                <c:pt idx="541">
                  <c:v>41763.35633101852</c:v>
                </c:pt>
                <c:pt idx="542">
                  <c:v>41763.356388888889</c:v>
                </c:pt>
                <c:pt idx="543">
                  <c:v>41763.356446759259</c:v>
                </c:pt>
                <c:pt idx="544">
                  <c:v>41763.356516203705</c:v>
                </c:pt>
                <c:pt idx="545">
                  <c:v>41763.356574074074</c:v>
                </c:pt>
                <c:pt idx="546">
                  <c:v>41763.356631944444</c:v>
                </c:pt>
                <c:pt idx="547">
                  <c:v>41763.35670138889</c:v>
                </c:pt>
                <c:pt idx="548">
                  <c:v>41763.356759259259</c:v>
                </c:pt>
                <c:pt idx="549">
                  <c:v>41763.356817129628</c:v>
                </c:pt>
                <c:pt idx="550">
                  <c:v>41763.356874999998</c:v>
                </c:pt>
                <c:pt idx="551">
                  <c:v>41763.356944444444</c:v>
                </c:pt>
                <c:pt idx="552">
                  <c:v>41763.357002314813</c:v>
                </c:pt>
                <c:pt idx="553">
                  <c:v>41763.357060185182</c:v>
                </c:pt>
                <c:pt idx="554">
                  <c:v>41763.357129629629</c:v>
                </c:pt>
                <c:pt idx="555">
                  <c:v>41763.357187499998</c:v>
                </c:pt>
                <c:pt idx="556">
                  <c:v>41763.357245370367</c:v>
                </c:pt>
                <c:pt idx="557">
                  <c:v>41763.357314814813</c:v>
                </c:pt>
                <c:pt idx="558">
                  <c:v>41763.357372685183</c:v>
                </c:pt>
                <c:pt idx="559">
                  <c:v>41763.357430555552</c:v>
                </c:pt>
                <c:pt idx="560">
                  <c:v>41763.357499999998</c:v>
                </c:pt>
                <c:pt idx="561">
                  <c:v>41763.357557870368</c:v>
                </c:pt>
                <c:pt idx="562">
                  <c:v>41763.357615740744</c:v>
                </c:pt>
                <c:pt idx="563">
                  <c:v>41763.357673611114</c:v>
                </c:pt>
                <c:pt idx="564">
                  <c:v>41763.357743055552</c:v>
                </c:pt>
                <c:pt idx="565">
                  <c:v>41763.357800925929</c:v>
                </c:pt>
                <c:pt idx="566">
                  <c:v>41763.357858796298</c:v>
                </c:pt>
                <c:pt idx="567">
                  <c:v>41763.357928240737</c:v>
                </c:pt>
                <c:pt idx="568">
                  <c:v>41763.357986111114</c:v>
                </c:pt>
                <c:pt idx="569">
                  <c:v>41763.358043981483</c:v>
                </c:pt>
                <c:pt idx="570">
                  <c:v>41763.358113425929</c:v>
                </c:pt>
                <c:pt idx="571">
                  <c:v>41763.358171296299</c:v>
                </c:pt>
                <c:pt idx="572">
                  <c:v>41763.358229166668</c:v>
                </c:pt>
                <c:pt idx="573">
                  <c:v>41763.358298611114</c:v>
                </c:pt>
                <c:pt idx="574">
                  <c:v>41763.358356481483</c:v>
                </c:pt>
                <c:pt idx="575">
                  <c:v>41763.358414351853</c:v>
                </c:pt>
                <c:pt idx="576">
                  <c:v>41763.358472222222</c:v>
                </c:pt>
                <c:pt idx="577">
                  <c:v>41763.358541666668</c:v>
                </c:pt>
                <c:pt idx="578">
                  <c:v>41763.358599537038</c:v>
                </c:pt>
                <c:pt idx="579">
                  <c:v>41763.358657407407</c:v>
                </c:pt>
                <c:pt idx="580">
                  <c:v>41763.358726851853</c:v>
                </c:pt>
                <c:pt idx="581">
                  <c:v>41763.358784722222</c:v>
                </c:pt>
                <c:pt idx="582">
                  <c:v>41763.358842592592</c:v>
                </c:pt>
                <c:pt idx="583">
                  <c:v>41763.358912037038</c:v>
                </c:pt>
                <c:pt idx="584">
                  <c:v>41763.358969907407</c:v>
                </c:pt>
                <c:pt idx="585">
                  <c:v>41763.359027777777</c:v>
                </c:pt>
                <c:pt idx="586">
                  <c:v>41763.359097222223</c:v>
                </c:pt>
                <c:pt idx="587">
                  <c:v>41763.359155092592</c:v>
                </c:pt>
                <c:pt idx="588">
                  <c:v>41763.359212962961</c:v>
                </c:pt>
                <c:pt idx="589">
                  <c:v>41763.359270833331</c:v>
                </c:pt>
                <c:pt idx="590">
                  <c:v>41763.359340277777</c:v>
                </c:pt>
                <c:pt idx="591">
                  <c:v>41763.359398148146</c:v>
                </c:pt>
                <c:pt idx="592">
                  <c:v>41763.359456018516</c:v>
                </c:pt>
                <c:pt idx="593">
                  <c:v>41763.359525462962</c:v>
                </c:pt>
                <c:pt idx="594">
                  <c:v>41763.359583333331</c:v>
                </c:pt>
                <c:pt idx="595">
                  <c:v>41763.3596412037</c:v>
                </c:pt>
                <c:pt idx="596">
                  <c:v>41763.359710648147</c:v>
                </c:pt>
                <c:pt idx="597">
                  <c:v>41763.359768518516</c:v>
                </c:pt>
                <c:pt idx="598">
                  <c:v>41763.359826388885</c:v>
                </c:pt>
                <c:pt idx="599">
                  <c:v>41763.359895833331</c:v>
                </c:pt>
                <c:pt idx="600">
                  <c:v>41763.359953703701</c:v>
                </c:pt>
                <c:pt idx="601">
                  <c:v>41763.360011574077</c:v>
                </c:pt>
                <c:pt idx="602">
                  <c:v>41763.360081018516</c:v>
                </c:pt>
                <c:pt idx="603">
                  <c:v>41763.360138888886</c:v>
                </c:pt>
                <c:pt idx="604">
                  <c:v>41763.360196759262</c:v>
                </c:pt>
                <c:pt idx="605">
                  <c:v>41763.360254629632</c:v>
                </c:pt>
                <c:pt idx="606">
                  <c:v>41763.360324074078</c:v>
                </c:pt>
                <c:pt idx="607">
                  <c:v>41763.360381944447</c:v>
                </c:pt>
                <c:pt idx="608">
                  <c:v>41763.360439814816</c:v>
                </c:pt>
                <c:pt idx="609">
                  <c:v>41763.360509259262</c:v>
                </c:pt>
                <c:pt idx="610">
                  <c:v>41763.360567129632</c:v>
                </c:pt>
                <c:pt idx="611">
                  <c:v>41763.360625000001</c:v>
                </c:pt>
                <c:pt idx="612">
                  <c:v>41763.360694444447</c:v>
                </c:pt>
                <c:pt idx="613">
                  <c:v>41763.360752314817</c:v>
                </c:pt>
                <c:pt idx="614">
                  <c:v>41763.360810185186</c:v>
                </c:pt>
                <c:pt idx="615">
                  <c:v>41763.360879629632</c:v>
                </c:pt>
                <c:pt idx="616">
                  <c:v>41763.360937500001</c:v>
                </c:pt>
                <c:pt idx="617">
                  <c:v>41763.360995370371</c:v>
                </c:pt>
                <c:pt idx="618">
                  <c:v>41763.36105324074</c:v>
                </c:pt>
                <c:pt idx="619">
                  <c:v>41763.361122685186</c:v>
                </c:pt>
                <c:pt idx="620">
                  <c:v>41763.361180555556</c:v>
                </c:pt>
                <c:pt idx="621">
                  <c:v>41763.361238425925</c:v>
                </c:pt>
                <c:pt idx="622">
                  <c:v>41763.361307870371</c:v>
                </c:pt>
                <c:pt idx="623">
                  <c:v>41763.36136574074</c:v>
                </c:pt>
                <c:pt idx="624">
                  <c:v>41763.36142361111</c:v>
                </c:pt>
                <c:pt idx="625">
                  <c:v>41763.361493055556</c:v>
                </c:pt>
                <c:pt idx="626">
                  <c:v>41763.361550925925</c:v>
                </c:pt>
                <c:pt idx="627">
                  <c:v>41763.361608796295</c:v>
                </c:pt>
                <c:pt idx="628">
                  <c:v>41763.361678240741</c:v>
                </c:pt>
                <c:pt idx="629">
                  <c:v>41763.36173611111</c:v>
                </c:pt>
                <c:pt idx="630">
                  <c:v>41763.361793981479</c:v>
                </c:pt>
                <c:pt idx="631">
                  <c:v>41763.361851851849</c:v>
                </c:pt>
                <c:pt idx="632">
                  <c:v>41763.361921296295</c:v>
                </c:pt>
                <c:pt idx="633">
                  <c:v>41763.361979166664</c:v>
                </c:pt>
                <c:pt idx="634">
                  <c:v>41763.362037037034</c:v>
                </c:pt>
                <c:pt idx="635">
                  <c:v>41763.36210648148</c:v>
                </c:pt>
                <c:pt idx="636">
                  <c:v>41763.362164351849</c:v>
                </c:pt>
                <c:pt idx="637">
                  <c:v>41763.362222222226</c:v>
                </c:pt>
                <c:pt idx="638">
                  <c:v>41763.362291666665</c:v>
                </c:pt>
                <c:pt idx="639">
                  <c:v>41763.362349537034</c:v>
                </c:pt>
                <c:pt idx="640">
                  <c:v>41763.362407407411</c:v>
                </c:pt>
                <c:pt idx="641">
                  <c:v>41763.362476851849</c:v>
                </c:pt>
                <c:pt idx="642">
                  <c:v>41763.362534722219</c:v>
                </c:pt>
                <c:pt idx="643">
                  <c:v>41763.362592592595</c:v>
                </c:pt>
                <c:pt idx="644">
                  <c:v>41763.362662037034</c:v>
                </c:pt>
                <c:pt idx="645">
                  <c:v>41763.362719907411</c:v>
                </c:pt>
                <c:pt idx="646">
                  <c:v>41763.36277777778</c:v>
                </c:pt>
                <c:pt idx="647">
                  <c:v>41763.362835648149</c:v>
                </c:pt>
                <c:pt idx="648">
                  <c:v>41763.362905092596</c:v>
                </c:pt>
                <c:pt idx="649">
                  <c:v>41763.362962962965</c:v>
                </c:pt>
                <c:pt idx="650">
                  <c:v>41763.363020833334</c:v>
                </c:pt>
                <c:pt idx="651">
                  <c:v>41763.36309027778</c:v>
                </c:pt>
                <c:pt idx="652">
                  <c:v>41763.36314814815</c:v>
                </c:pt>
                <c:pt idx="653">
                  <c:v>41763.363206018519</c:v>
                </c:pt>
                <c:pt idx="654">
                  <c:v>41763.363275462965</c:v>
                </c:pt>
                <c:pt idx="655">
                  <c:v>41763.363333333335</c:v>
                </c:pt>
                <c:pt idx="656">
                  <c:v>41763.363391203704</c:v>
                </c:pt>
                <c:pt idx="657">
                  <c:v>41763.36346064815</c:v>
                </c:pt>
                <c:pt idx="658">
                  <c:v>41763.363518518519</c:v>
                </c:pt>
                <c:pt idx="659">
                  <c:v>41763.363576388889</c:v>
                </c:pt>
                <c:pt idx="660">
                  <c:v>41763.363634259258</c:v>
                </c:pt>
                <c:pt idx="661">
                  <c:v>41763.363703703704</c:v>
                </c:pt>
                <c:pt idx="662">
                  <c:v>41763.363761574074</c:v>
                </c:pt>
                <c:pt idx="663">
                  <c:v>41763.363819444443</c:v>
                </c:pt>
                <c:pt idx="664">
                  <c:v>41763.363888888889</c:v>
                </c:pt>
                <c:pt idx="665">
                  <c:v>41763.363946759258</c:v>
                </c:pt>
                <c:pt idx="666">
                  <c:v>41763.364004629628</c:v>
                </c:pt>
                <c:pt idx="667">
                  <c:v>41763.364074074074</c:v>
                </c:pt>
                <c:pt idx="668">
                  <c:v>41763.364131944443</c:v>
                </c:pt>
                <c:pt idx="669">
                  <c:v>41763.364189814813</c:v>
                </c:pt>
                <c:pt idx="670">
                  <c:v>41763.364259259259</c:v>
                </c:pt>
                <c:pt idx="671">
                  <c:v>41763.364317129628</c:v>
                </c:pt>
                <c:pt idx="672">
                  <c:v>41763.364374999997</c:v>
                </c:pt>
                <c:pt idx="673">
                  <c:v>41763.364432870374</c:v>
                </c:pt>
                <c:pt idx="674">
                  <c:v>41763.364502314813</c:v>
                </c:pt>
                <c:pt idx="675">
                  <c:v>41763.364560185182</c:v>
                </c:pt>
                <c:pt idx="676">
                  <c:v>41763.364618055559</c:v>
                </c:pt>
                <c:pt idx="677">
                  <c:v>41763.364687499998</c:v>
                </c:pt>
                <c:pt idx="678">
                  <c:v>41763.364745370367</c:v>
                </c:pt>
                <c:pt idx="679">
                  <c:v>41763.364803240744</c:v>
                </c:pt>
                <c:pt idx="680">
                  <c:v>41763.364872685182</c:v>
                </c:pt>
                <c:pt idx="681">
                  <c:v>41763.364930555559</c:v>
                </c:pt>
                <c:pt idx="682">
                  <c:v>41763.364988425928</c:v>
                </c:pt>
                <c:pt idx="683">
                  <c:v>41763.365057870367</c:v>
                </c:pt>
                <c:pt idx="684">
                  <c:v>41763.365115740744</c:v>
                </c:pt>
                <c:pt idx="685">
                  <c:v>41763.365173611113</c:v>
                </c:pt>
                <c:pt idx="686">
                  <c:v>41763.365231481483</c:v>
                </c:pt>
                <c:pt idx="687">
                  <c:v>41763.365300925929</c:v>
                </c:pt>
                <c:pt idx="688">
                  <c:v>41763.365358796298</c:v>
                </c:pt>
                <c:pt idx="689">
                  <c:v>41763.365416666667</c:v>
                </c:pt>
                <c:pt idx="690">
                  <c:v>41763.365486111114</c:v>
                </c:pt>
                <c:pt idx="691">
                  <c:v>41763.365543981483</c:v>
                </c:pt>
                <c:pt idx="692">
                  <c:v>41763.365601851852</c:v>
                </c:pt>
                <c:pt idx="693">
                  <c:v>41763.365671296298</c:v>
                </c:pt>
                <c:pt idx="694">
                  <c:v>41763.365729166668</c:v>
                </c:pt>
                <c:pt idx="695">
                  <c:v>41763.365787037037</c:v>
                </c:pt>
                <c:pt idx="696">
                  <c:v>41763.365856481483</c:v>
                </c:pt>
                <c:pt idx="697">
                  <c:v>41763.365914351853</c:v>
                </c:pt>
                <c:pt idx="698">
                  <c:v>41763.365972222222</c:v>
                </c:pt>
                <c:pt idx="699">
                  <c:v>41763.366041666668</c:v>
                </c:pt>
                <c:pt idx="700">
                  <c:v>41763.366099537037</c:v>
                </c:pt>
                <c:pt idx="701">
                  <c:v>41763.366157407407</c:v>
                </c:pt>
                <c:pt idx="702">
                  <c:v>41763.366215277776</c:v>
                </c:pt>
                <c:pt idx="703">
                  <c:v>41763.366284722222</c:v>
                </c:pt>
                <c:pt idx="704">
                  <c:v>41763.366342592592</c:v>
                </c:pt>
                <c:pt idx="705">
                  <c:v>41763.366400462961</c:v>
                </c:pt>
                <c:pt idx="706">
                  <c:v>41763.366469907407</c:v>
                </c:pt>
                <c:pt idx="707">
                  <c:v>41763.366527777776</c:v>
                </c:pt>
                <c:pt idx="708">
                  <c:v>41763.366585648146</c:v>
                </c:pt>
                <c:pt idx="709">
                  <c:v>41763.366655092592</c:v>
                </c:pt>
                <c:pt idx="710">
                  <c:v>41763.366712962961</c:v>
                </c:pt>
                <c:pt idx="711">
                  <c:v>41763.366770833331</c:v>
                </c:pt>
                <c:pt idx="712">
                  <c:v>41763.366840277777</c:v>
                </c:pt>
                <c:pt idx="713">
                  <c:v>41763.366898148146</c:v>
                </c:pt>
                <c:pt idx="714">
                  <c:v>41763.366956018515</c:v>
                </c:pt>
                <c:pt idx="715">
                  <c:v>41763.367013888892</c:v>
                </c:pt>
                <c:pt idx="716">
                  <c:v>41763.367083333331</c:v>
                </c:pt>
                <c:pt idx="717">
                  <c:v>41763.3671412037</c:v>
                </c:pt>
                <c:pt idx="718">
                  <c:v>41763.367199074077</c:v>
                </c:pt>
                <c:pt idx="719">
                  <c:v>41763.367268518516</c:v>
                </c:pt>
                <c:pt idx="720">
                  <c:v>41763.367326388892</c:v>
                </c:pt>
                <c:pt idx="721">
                  <c:v>41763.367384259262</c:v>
                </c:pt>
                <c:pt idx="722">
                  <c:v>41763.3674537037</c:v>
                </c:pt>
                <c:pt idx="723">
                  <c:v>41763.367511574077</c:v>
                </c:pt>
                <c:pt idx="724">
                  <c:v>41763.367569444446</c:v>
                </c:pt>
                <c:pt idx="725">
                  <c:v>41763.367638888885</c:v>
                </c:pt>
                <c:pt idx="726">
                  <c:v>41763.367696759262</c:v>
                </c:pt>
                <c:pt idx="727">
                  <c:v>41763.367754629631</c:v>
                </c:pt>
                <c:pt idx="728">
                  <c:v>41763.367812500001</c:v>
                </c:pt>
                <c:pt idx="729">
                  <c:v>41763.367881944447</c:v>
                </c:pt>
                <c:pt idx="730">
                  <c:v>41763.367939814816</c:v>
                </c:pt>
                <c:pt idx="731">
                  <c:v>41763.367997685185</c:v>
                </c:pt>
                <c:pt idx="732">
                  <c:v>41763.368067129632</c:v>
                </c:pt>
                <c:pt idx="733">
                  <c:v>41763.368125000001</c:v>
                </c:pt>
                <c:pt idx="734">
                  <c:v>41763.36818287037</c:v>
                </c:pt>
                <c:pt idx="735">
                  <c:v>41763.368252314816</c:v>
                </c:pt>
                <c:pt idx="736">
                  <c:v>41763.368310185186</c:v>
                </c:pt>
                <c:pt idx="737">
                  <c:v>41763.368368055555</c:v>
                </c:pt>
                <c:pt idx="738">
                  <c:v>41763.368437500001</c:v>
                </c:pt>
                <c:pt idx="739">
                  <c:v>41763.368495370371</c:v>
                </c:pt>
                <c:pt idx="740">
                  <c:v>41763.36855324074</c:v>
                </c:pt>
                <c:pt idx="741">
                  <c:v>41763.368611111109</c:v>
                </c:pt>
                <c:pt idx="742">
                  <c:v>41763.368680555555</c:v>
                </c:pt>
                <c:pt idx="743">
                  <c:v>41763.368738425925</c:v>
                </c:pt>
                <c:pt idx="744">
                  <c:v>41763.368796296294</c:v>
                </c:pt>
                <c:pt idx="745">
                  <c:v>41763.36886574074</c:v>
                </c:pt>
                <c:pt idx="746">
                  <c:v>41763.368923611109</c:v>
                </c:pt>
                <c:pt idx="747">
                  <c:v>41763.368981481479</c:v>
                </c:pt>
                <c:pt idx="748">
                  <c:v>41763.369050925925</c:v>
                </c:pt>
                <c:pt idx="749">
                  <c:v>41763.369108796294</c:v>
                </c:pt>
                <c:pt idx="750">
                  <c:v>41763.369166666664</c:v>
                </c:pt>
                <c:pt idx="751">
                  <c:v>41763.36923611111</c:v>
                </c:pt>
                <c:pt idx="752">
                  <c:v>41763.369293981479</c:v>
                </c:pt>
                <c:pt idx="753">
                  <c:v>41763.369351851848</c:v>
                </c:pt>
                <c:pt idx="754">
                  <c:v>41763.369421296295</c:v>
                </c:pt>
                <c:pt idx="755">
                  <c:v>41763.369479166664</c:v>
                </c:pt>
                <c:pt idx="756">
                  <c:v>41763.369537037041</c:v>
                </c:pt>
                <c:pt idx="757">
                  <c:v>41763.36959490741</c:v>
                </c:pt>
                <c:pt idx="758">
                  <c:v>41763.369664351849</c:v>
                </c:pt>
                <c:pt idx="759">
                  <c:v>41763.369722222225</c:v>
                </c:pt>
                <c:pt idx="760">
                  <c:v>41763.369780092595</c:v>
                </c:pt>
                <c:pt idx="761">
                  <c:v>41763.369849537034</c:v>
                </c:pt>
                <c:pt idx="762">
                  <c:v>41763.36990740741</c:v>
                </c:pt>
                <c:pt idx="763">
                  <c:v>41763.36996527778</c:v>
                </c:pt>
                <c:pt idx="764">
                  <c:v>41763.370034722226</c:v>
                </c:pt>
                <c:pt idx="765">
                  <c:v>41763.370092592595</c:v>
                </c:pt>
                <c:pt idx="766">
                  <c:v>41763.370150462964</c:v>
                </c:pt>
                <c:pt idx="767">
                  <c:v>41763.370219907411</c:v>
                </c:pt>
                <c:pt idx="768">
                  <c:v>41763.37027777778</c:v>
                </c:pt>
                <c:pt idx="769">
                  <c:v>41763.370335648149</c:v>
                </c:pt>
                <c:pt idx="770">
                  <c:v>41763.370393518519</c:v>
                </c:pt>
                <c:pt idx="771">
                  <c:v>41763.370462962965</c:v>
                </c:pt>
                <c:pt idx="772">
                  <c:v>41763.370520833334</c:v>
                </c:pt>
                <c:pt idx="773">
                  <c:v>41763.370578703703</c:v>
                </c:pt>
                <c:pt idx="774">
                  <c:v>41763.370648148149</c:v>
                </c:pt>
                <c:pt idx="775">
                  <c:v>41763.370706018519</c:v>
                </c:pt>
                <c:pt idx="776">
                  <c:v>41763.370763888888</c:v>
                </c:pt>
                <c:pt idx="777">
                  <c:v>41763.370833333334</c:v>
                </c:pt>
                <c:pt idx="778">
                  <c:v>41763.370891203704</c:v>
                </c:pt>
                <c:pt idx="779">
                  <c:v>41763.370949074073</c:v>
                </c:pt>
                <c:pt idx="780">
                  <c:v>41763.371018518519</c:v>
                </c:pt>
                <c:pt idx="781">
                  <c:v>41763.371076388888</c:v>
                </c:pt>
                <c:pt idx="782">
                  <c:v>41763.371134259258</c:v>
                </c:pt>
                <c:pt idx="783">
                  <c:v>41763.371192129627</c:v>
                </c:pt>
                <c:pt idx="784">
                  <c:v>41763.371261574073</c:v>
                </c:pt>
                <c:pt idx="785">
                  <c:v>41763.371319444443</c:v>
                </c:pt>
                <c:pt idx="786">
                  <c:v>41763.371377314812</c:v>
                </c:pt>
                <c:pt idx="787">
                  <c:v>41763.371446759258</c:v>
                </c:pt>
                <c:pt idx="788">
                  <c:v>41763.371504629627</c:v>
                </c:pt>
                <c:pt idx="789">
                  <c:v>41763.371562499997</c:v>
                </c:pt>
                <c:pt idx="790">
                  <c:v>41763.371631944443</c:v>
                </c:pt>
                <c:pt idx="791">
                  <c:v>41763.371689814812</c:v>
                </c:pt>
                <c:pt idx="792">
                  <c:v>41763.371747685182</c:v>
                </c:pt>
                <c:pt idx="793">
                  <c:v>41763.371817129628</c:v>
                </c:pt>
                <c:pt idx="794">
                  <c:v>41763.371874999997</c:v>
                </c:pt>
                <c:pt idx="795">
                  <c:v>41763.371932870374</c:v>
                </c:pt>
                <c:pt idx="796">
                  <c:v>41763.372002314813</c:v>
                </c:pt>
                <c:pt idx="797">
                  <c:v>41763.372060185182</c:v>
                </c:pt>
                <c:pt idx="798">
                  <c:v>41763.372118055559</c:v>
                </c:pt>
                <c:pt idx="799">
                  <c:v>41763.372175925928</c:v>
                </c:pt>
                <c:pt idx="800">
                  <c:v>41763.372245370374</c:v>
                </c:pt>
                <c:pt idx="801">
                  <c:v>41763.372303240743</c:v>
                </c:pt>
                <c:pt idx="802">
                  <c:v>41763.372361111113</c:v>
                </c:pt>
                <c:pt idx="803">
                  <c:v>41763.372430555559</c:v>
                </c:pt>
                <c:pt idx="804">
                  <c:v>41763.372488425928</c:v>
                </c:pt>
                <c:pt idx="805">
                  <c:v>41763.372546296298</c:v>
                </c:pt>
                <c:pt idx="806">
                  <c:v>41763.372615740744</c:v>
                </c:pt>
                <c:pt idx="807">
                  <c:v>41763.372673611113</c:v>
                </c:pt>
                <c:pt idx="808">
                  <c:v>41763.372731481482</c:v>
                </c:pt>
                <c:pt idx="809">
                  <c:v>41763.372800925928</c:v>
                </c:pt>
                <c:pt idx="810">
                  <c:v>41763.372858796298</c:v>
                </c:pt>
                <c:pt idx="811">
                  <c:v>41763.372916666667</c:v>
                </c:pt>
                <c:pt idx="812">
                  <c:v>41763.372974537036</c:v>
                </c:pt>
                <c:pt idx="813">
                  <c:v>41763.373043981483</c:v>
                </c:pt>
                <c:pt idx="814">
                  <c:v>41763.373101851852</c:v>
                </c:pt>
                <c:pt idx="815">
                  <c:v>41763.373159722221</c:v>
                </c:pt>
                <c:pt idx="816">
                  <c:v>41763.373229166667</c:v>
                </c:pt>
                <c:pt idx="817">
                  <c:v>41763.373287037037</c:v>
                </c:pt>
                <c:pt idx="818">
                  <c:v>41763.373344907406</c:v>
                </c:pt>
                <c:pt idx="819">
                  <c:v>41763.373414351852</c:v>
                </c:pt>
                <c:pt idx="820">
                  <c:v>41763.373472222222</c:v>
                </c:pt>
                <c:pt idx="821">
                  <c:v>41763.373530092591</c:v>
                </c:pt>
                <c:pt idx="822">
                  <c:v>41763.373599537037</c:v>
                </c:pt>
                <c:pt idx="823">
                  <c:v>41763.373657407406</c:v>
                </c:pt>
                <c:pt idx="824">
                  <c:v>41763.373715277776</c:v>
                </c:pt>
                <c:pt idx="825">
                  <c:v>41763.373773148145</c:v>
                </c:pt>
                <c:pt idx="826">
                  <c:v>41763.373842592591</c:v>
                </c:pt>
                <c:pt idx="827">
                  <c:v>41763.373900462961</c:v>
                </c:pt>
                <c:pt idx="828">
                  <c:v>41763.37395833333</c:v>
                </c:pt>
                <c:pt idx="829">
                  <c:v>41763.374027777776</c:v>
                </c:pt>
                <c:pt idx="830">
                  <c:v>41763.374085648145</c:v>
                </c:pt>
                <c:pt idx="831">
                  <c:v>41763.374143518522</c:v>
                </c:pt>
                <c:pt idx="832">
                  <c:v>41763.374212962961</c:v>
                </c:pt>
                <c:pt idx="833">
                  <c:v>41763.37427083333</c:v>
                </c:pt>
                <c:pt idx="834">
                  <c:v>41763.374328703707</c:v>
                </c:pt>
                <c:pt idx="835">
                  <c:v>41763.374398148146</c:v>
                </c:pt>
                <c:pt idx="836">
                  <c:v>41763.374456018515</c:v>
                </c:pt>
                <c:pt idx="837">
                  <c:v>41763.374513888892</c:v>
                </c:pt>
                <c:pt idx="838">
                  <c:v>41763.374583333331</c:v>
                </c:pt>
                <c:pt idx="839">
                  <c:v>41763.374641203707</c:v>
                </c:pt>
                <c:pt idx="840">
                  <c:v>41763.374699074076</c:v>
                </c:pt>
                <c:pt idx="841">
                  <c:v>41763.374756944446</c:v>
                </c:pt>
                <c:pt idx="842">
                  <c:v>41763.374826388892</c:v>
                </c:pt>
                <c:pt idx="843">
                  <c:v>41763.374884259261</c:v>
                </c:pt>
                <c:pt idx="844">
                  <c:v>41763.374942129631</c:v>
                </c:pt>
                <c:pt idx="845">
                  <c:v>41763.375011574077</c:v>
                </c:pt>
                <c:pt idx="846">
                  <c:v>41763.375069444446</c:v>
                </c:pt>
                <c:pt idx="847">
                  <c:v>41763.375127314815</c:v>
                </c:pt>
                <c:pt idx="848">
                  <c:v>41763.375196759262</c:v>
                </c:pt>
                <c:pt idx="849">
                  <c:v>41763.375254629631</c:v>
                </c:pt>
                <c:pt idx="850">
                  <c:v>41763.3753125</c:v>
                </c:pt>
                <c:pt idx="851">
                  <c:v>41763.375381944446</c:v>
                </c:pt>
                <c:pt idx="852">
                  <c:v>41763.375439814816</c:v>
                </c:pt>
                <c:pt idx="853">
                  <c:v>41763.375497685185</c:v>
                </c:pt>
                <c:pt idx="854">
                  <c:v>41763.375555555554</c:v>
                </c:pt>
                <c:pt idx="855">
                  <c:v>41763.375625000001</c:v>
                </c:pt>
                <c:pt idx="856">
                  <c:v>41763.37568287037</c:v>
                </c:pt>
                <c:pt idx="857">
                  <c:v>41763.375740740739</c:v>
                </c:pt>
                <c:pt idx="858">
                  <c:v>41763.375810185185</c:v>
                </c:pt>
                <c:pt idx="859">
                  <c:v>41763.375868055555</c:v>
                </c:pt>
                <c:pt idx="860">
                  <c:v>41763.375925925924</c:v>
                </c:pt>
                <c:pt idx="861">
                  <c:v>41763.37599537037</c:v>
                </c:pt>
                <c:pt idx="862">
                  <c:v>41763.37605324074</c:v>
                </c:pt>
                <c:pt idx="863">
                  <c:v>41763.376111111109</c:v>
                </c:pt>
                <c:pt idx="864">
                  <c:v>41763.376180555555</c:v>
                </c:pt>
                <c:pt idx="865">
                  <c:v>41763.376238425924</c:v>
                </c:pt>
                <c:pt idx="866">
                  <c:v>41763.376296296294</c:v>
                </c:pt>
                <c:pt idx="867">
                  <c:v>41763.376354166663</c:v>
                </c:pt>
                <c:pt idx="868">
                  <c:v>41763.376423611109</c:v>
                </c:pt>
                <c:pt idx="869">
                  <c:v>41763.376481481479</c:v>
                </c:pt>
                <c:pt idx="870">
                  <c:v>41763.376539351855</c:v>
                </c:pt>
                <c:pt idx="871">
                  <c:v>41763.376608796294</c:v>
                </c:pt>
                <c:pt idx="872">
                  <c:v>41763.376666666663</c:v>
                </c:pt>
                <c:pt idx="873">
                  <c:v>41763.37672453704</c:v>
                </c:pt>
                <c:pt idx="874">
                  <c:v>41763.376793981479</c:v>
                </c:pt>
                <c:pt idx="875">
                  <c:v>41763.376851851855</c:v>
                </c:pt>
                <c:pt idx="876">
                  <c:v>41763.376909722225</c:v>
                </c:pt>
                <c:pt idx="877">
                  <c:v>41763.376979166664</c:v>
                </c:pt>
                <c:pt idx="878">
                  <c:v>41763.37703703704</c:v>
                </c:pt>
                <c:pt idx="879">
                  <c:v>41763.37709490741</c:v>
                </c:pt>
                <c:pt idx="880">
                  <c:v>41763.377152777779</c:v>
                </c:pt>
                <c:pt idx="881">
                  <c:v>41763.377222222225</c:v>
                </c:pt>
                <c:pt idx="882">
                  <c:v>41763.377280092594</c:v>
                </c:pt>
                <c:pt idx="883">
                  <c:v>41763.377337962964</c:v>
                </c:pt>
                <c:pt idx="884">
                  <c:v>41763.37740740741</c:v>
                </c:pt>
                <c:pt idx="885">
                  <c:v>41763.377465277779</c:v>
                </c:pt>
                <c:pt idx="886">
                  <c:v>41763.377523148149</c:v>
                </c:pt>
                <c:pt idx="887">
                  <c:v>41763.377592592595</c:v>
                </c:pt>
                <c:pt idx="888">
                  <c:v>41763.377650462964</c:v>
                </c:pt>
                <c:pt idx="889">
                  <c:v>41763.377708333333</c:v>
                </c:pt>
                <c:pt idx="890">
                  <c:v>41763.37777777778</c:v>
                </c:pt>
                <c:pt idx="891">
                  <c:v>41763.377835648149</c:v>
                </c:pt>
                <c:pt idx="892">
                  <c:v>41763.377893518518</c:v>
                </c:pt>
                <c:pt idx="893">
                  <c:v>41763.377962962964</c:v>
                </c:pt>
                <c:pt idx="894">
                  <c:v>41763.378020833334</c:v>
                </c:pt>
                <c:pt idx="895">
                  <c:v>41763.378078703703</c:v>
                </c:pt>
                <c:pt idx="896">
                  <c:v>41763.378136574072</c:v>
                </c:pt>
                <c:pt idx="897">
                  <c:v>41763.378206018519</c:v>
                </c:pt>
                <c:pt idx="898">
                  <c:v>41763.378263888888</c:v>
                </c:pt>
                <c:pt idx="899">
                  <c:v>41763.378321759257</c:v>
                </c:pt>
                <c:pt idx="900">
                  <c:v>41763.378391203703</c:v>
                </c:pt>
                <c:pt idx="901">
                  <c:v>41763.378449074073</c:v>
                </c:pt>
                <c:pt idx="902">
                  <c:v>41763.378506944442</c:v>
                </c:pt>
                <c:pt idx="903">
                  <c:v>41763.378576388888</c:v>
                </c:pt>
                <c:pt idx="904">
                  <c:v>41763.378634259258</c:v>
                </c:pt>
                <c:pt idx="905">
                  <c:v>41763.378692129627</c:v>
                </c:pt>
                <c:pt idx="906">
                  <c:v>41763.378761574073</c:v>
                </c:pt>
                <c:pt idx="907">
                  <c:v>41763.378819444442</c:v>
                </c:pt>
                <c:pt idx="908">
                  <c:v>41763.378877314812</c:v>
                </c:pt>
                <c:pt idx="909">
                  <c:v>41763.378935185188</c:v>
                </c:pt>
                <c:pt idx="910">
                  <c:v>41763.379004629627</c:v>
                </c:pt>
                <c:pt idx="911">
                  <c:v>41763.379062499997</c:v>
                </c:pt>
                <c:pt idx="912">
                  <c:v>41763.379120370373</c:v>
                </c:pt>
                <c:pt idx="913">
                  <c:v>41763.379189814812</c:v>
                </c:pt>
                <c:pt idx="914">
                  <c:v>41763.379247685189</c:v>
                </c:pt>
                <c:pt idx="915">
                  <c:v>41763.379305555558</c:v>
                </c:pt>
                <c:pt idx="916">
                  <c:v>41763.379374999997</c:v>
                </c:pt>
                <c:pt idx="917">
                  <c:v>41763.379432870373</c:v>
                </c:pt>
                <c:pt idx="918">
                  <c:v>41763.379490740743</c:v>
                </c:pt>
                <c:pt idx="919">
                  <c:v>41763.379560185182</c:v>
                </c:pt>
                <c:pt idx="920">
                  <c:v>41763.379618055558</c:v>
                </c:pt>
                <c:pt idx="921">
                  <c:v>41763.379675925928</c:v>
                </c:pt>
                <c:pt idx="922">
                  <c:v>41763.379733796297</c:v>
                </c:pt>
                <c:pt idx="923">
                  <c:v>41763.379803240743</c:v>
                </c:pt>
                <c:pt idx="924">
                  <c:v>41763.379861111112</c:v>
                </c:pt>
                <c:pt idx="925">
                  <c:v>41763.379918981482</c:v>
                </c:pt>
                <c:pt idx="926">
                  <c:v>41763.379988425928</c:v>
                </c:pt>
                <c:pt idx="927">
                  <c:v>41763.380046296297</c:v>
                </c:pt>
                <c:pt idx="928">
                  <c:v>41763.380104166667</c:v>
                </c:pt>
                <c:pt idx="929">
                  <c:v>41763.380173611113</c:v>
                </c:pt>
                <c:pt idx="930">
                  <c:v>41763.380231481482</c:v>
                </c:pt>
                <c:pt idx="931">
                  <c:v>41763.380289351851</c:v>
                </c:pt>
                <c:pt idx="932">
                  <c:v>41763.380358796298</c:v>
                </c:pt>
                <c:pt idx="933">
                  <c:v>41763.380416666667</c:v>
                </c:pt>
                <c:pt idx="934">
                  <c:v>41763.380474537036</c:v>
                </c:pt>
                <c:pt idx="935">
                  <c:v>41763.380543981482</c:v>
                </c:pt>
                <c:pt idx="936">
                  <c:v>41763.380601851852</c:v>
                </c:pt>
                <c:pt idx="937">
                  <c:v>41763.380659722221</c:v>
                </c:pt>
                <c:pt idx="938">
                  <c:v>41763.38071759259</c:v>
                </c:pt>
                <c:pt idx="939">
                  <c:v>41763.380787037036</c:v>
                </c:pt>
                <c:pt idx="940">
                  <c:v>41763.380844907406</c:v>
                </c:pt>
                <c:pt idx="941">
                  <c:v>41763.380902777775</c:v>
                </c:pt>
                <c:pt idx="942">
                  <c:v>41763.380972222221</c:v>
                </c:pt>
                <c:pt idx="943">
                  <c:v>41763.381030092591</c:v>
                </c:pt>
                <c:pt idx="944">
                  <c:v>41763.38108796296</c:v>
                </c:pt>
                <c:pt idx="945">
                  <c:v>41763.381157407406</c:v>
                </c:pt>
                <c:pt idx="946">
                  <c:v>41763.381215277775</c:v>
                </c:pt>
                <c:pt idx="947">
                  <c:v>41763.381273148145</c:v>
                </c:pt>
                <c:pt idx="948">
                  <c:v>41763.381342592591</c:v>
                </c:pt>
                <c:pt idx="949">
                  <c:v>41763.38140046296</c:v>
                </c:pt>
                <c:pt idx="950">
                  <c:v>41763.381458333337</c:v>
                </c:pt>
                <c:pt idx="951">
                  <c:v>41763.381516203706</c:v>
                </c:pt>
                <c:pt idx="952">
                  <c:v>41763.381585648145</c:v>
                </c:pt>
                <c:pt idx="953">
                  <c:v>41763.381643518522</c:v>
                </c:pt>
                <c:pt idx="954">
                  <c:v>41763.381701388891</c:v>
                </c:pt>
                <c:pt idx="955">
                  <c:v>41763.38177083333</c:v>
                </c:pt>
                <c:pt idx="956">
                  <c:v>41763.381828703707</c:v>
                </c:pt>
                <c:pt idx="957">
                  <c:v>41763.381886574076</c:v>
                </c:pt>
                <c:pt idx="958">
                  <c:v>41763.381956018522</c:v>
                </c:pt>
                <c:pt idx="959">
                  <c:v>41763.382013888891</c:v>
                </c:pt>
                <c:pt idx="960">
                  <c:v>41763.382071759261</c:v>
                </c:pt>
                <c:pt idx="961">
                  <c:v>41763.382141203707</c:v>
                </c:pt>
                <c:pt idx="962">
                  <c:v>41763.382199074076</c:v>
                </c:pt>
                <c:pt idx="963">
                  <c:v>41763.382256944446</c:v>
                </c:pt>
                <c:pt idx="964">
                  <c:v>41763.382314814815</c:v>
                </c:pt>
                <c:pt idx="965">
                  <c:v>41763.382384259261</c:v>
                </c:pt>
                <c:pt idx="966">
                  <c:v>41763.38244212963</c:v>
                </c:pt>
                <c:pt idx="967">
                  <c:v>41763.3825</c:v>
                </c:pt>
                <c:pt idx="968">
                  <c:v>41763.382569444446</c:v>
                </c:pt>
                <c:pt idx="969">
                  <c:v>41763.382627314815</c:v>
                </c:pt>
                <c:pt idx="970">
                  <c:v>41763.382685185185</c:v>
                </c:pt>
                <c:pt idx="971">
                  <c:v>41763.382754629631</c:v>
                </c:pt>
                <c:pt idx="972">
                  <c:v>41763.3828125</c:v>
                </c:pt>
                <c:pt idx="973">
                  <c:v>41763.382870370369</c:v>
                </c:pt>
                <c:pt idx="974">
                  <c:v>41763.382939814815</c:v>
                </c:pt>
                <c:pt idx="975">
                  <c:v>41763.382997685185</c:v>
                </c:pt>
                <c:pt idx="976">
                  <c:v>41763.383055555554</c:v>
                </c:pt>
                <c:pt idx="977">
                  <c:v>41763.383125</c:v>
                </c:pt>
                <c:pt idx="978">
                  <c:v>41763.38318287037</c:v>
                </c:pt>
                <c:pt idx="979">
                  <c:v>41763.383240740739</c:v>
                </c:pt>
                <c:pt idx="980">
                  <c:v>41763.383298611108</c:v>
                </c:pt>
                <c:pt idx="981">
                  <c:v>41763.383368055554</c:v>
                </c:pt>
                <c:pt idx="982">
                  <c:v>41763.383425925924</c:v>
                </c:pt>
                <c:pt idx="983">
                  <c:v>41763.383483796293</c:v>
                </c:pt>
                <c:pt idx="984">
                  <c:v>41763.383553240739</c:v>
                </c:pt>
                <c:pt idx="985">
                  <c:v>41763.383611111109</c:v>
                </c:pt>
                <c:pt idx="986">
                  <c:v>41763.383668981478</c:v>
                </c:pt>
                <c:pt idx="987">
                  <c:v>41763.383738425924</c:v>
                </c:pt>
                <c:pt idx="988">
                  <c:v>41763.383796296293</c:v>
                </c:pt>
                <c:pt idx="989">
                  <c:v>41763.38385416667</c:v>
                </c:pt>
                <c:pt idx="990">
                  <c:v>41763.383923611109</c:v>
                </c:pt>
                <c:pt idx="991">
                  <c:v>41763.383981481478</c:v>
                </c:pt>
                <c:pt idx="992">
                  <c:v>41763.384039351855</c:v>
                </c:pt>
                <c:pt idx="993">
                  <c:v>41763.384097222224</c:v>
                </c:pt>
                <c:pt idx="994">
                  <c:v>41763.384166666663</c:v>
                </c:pt>
                <c:pt idx="995">
                  <c:v>41763.38422453704</c:v>
                </c:pt>
                <c:pt idx="996">
                  <c:v>41763.384282407409</c:v>
                </c:pt>
                <c:pt idx="997">
                  <c:v>41763.384351851855</c:v>
                </c:pt>
                <c:pt idx="998">
                  <c:v>41763.384409722225</c:v>
                </c:pt>
                <c:pt idx="999">
                  <c:v>41763.384467592594</c:v>
                </c:pt>
                <c:pt idx="1000">
                  <c:v>41763.38453703704</c:v>
                </c:pt>
                <c:pt idx="1001">
                  <c:v>41763.384594907409</c:v>
                </c:pt>
                <c:pt idx="1002">
                  <c:v>41763.384652777779</c:v>
                </c:pt>
                <c:pt idx="1003">
                  <c:v>41763.384722222225</c:v>
                </c:pt>
                <c:pt idx="1004">
                  <c:v>41763.384780092594</c:v>
                </c:pt>
                <c:pt idx="1005">
                  <c:v>41763.384837962964</c:v>
                </c:pt>
                <c:pt idx="1006">
                  <c:v>41763.384895833333</c:v>
                </c:pt>
                <c:pt idx="1007">
                  <c:v>41763.384965277779</c:v>
                </c:pt>
                <c:pt idx="1008">
                  <c:v>41763.385023148148</c:v>
                </c:pt>
                <c:pt idx="1009">
                  <c:v>41763.385081018518</c:v>
                </c:pt>
                <c:pt idx="1010">
                  <c:v>41763.385150462964</c:v>
                </c:pt>
                <c:pt idx="1011">
                  <c:v>41763.385208333333</c:v>
                </c:pt>
                <c:pt idx="1012">
                  <c:v>41763.385266203702</c:v>
                </c:pt>
                <c:pt idx="1013">
                  <c:v>41763.385335648149</c:v>
                </c:pt>
                <c:pt idx="1014">
                  <c:v>41763.385393518518</c:v>
                </c:pt>
                <c:pt idx="1015">
                  <c:v>41763.385451388887</c:v>
                </c:pt>
                <c:pt idx="1016">
                  <c:v>41763.385520833333</c:v>
                </c:pt>
                <c:pt idx="1017">
                  <c:v>41763.385578703703</c:v>
                </c:pt>
                <c:pt idx="1018">
                  <c:v>41763.385636574072</c:v>
                </c:pt>
                <c:pt idx="1019">
                  <c:v>41763.385706018518</c:v>
                </c:pt>
                <c:pt idx="1020">
                  <c:v>41763.385763888888</c:v>
                </c:pt>
                <c:pt idx="1021">
                  <c:v>41763.385821759257</c:v>
                </c:pt>
                <c:pt idx="1022">
                  <c:v>41763.385879629626</c:v>
                </c:pt>
                <c:pt idx="1023">
                  <c:v>41763.385949074072</c:v>
                </c:pt>
                <c:pt idx="1024">
                  <c:v>41763.386006944442</c:v>
                </c:pt>
                <c:pt idx="1025">
                  <c:v>41763.386064814818</c:v>
                </c:pt>
                <c:pt idx="1026">
                  <c:v>41763.386134259257</c:v>
                </c:pt>
                <c:pt idx="1027">
                  <c:v>41763.386192129627</c:v>
                </c:pt>
                <c:pt idx="1028">
                  <c:v>41763.386250000003</c:v>
                </c:pt>
                <c:pt idx="1029">
                  <c:v>41763.386319444442</c:v>
                </c:pt>
                <c:pt idx="1030">
                  <c:v>41763.386377314811</c:v>
                </c:pt>
                <c:pt idx="1031">
                  <c:v>41763.386435185188</c:v>
                </c:pt>
                <c:pt idx="1032">
                  <c:v>41763.386504629627</c:v>
                </c:pt>
                <c:pt idx="1033">
                  <c:v>41763.386562500003</c:v>
                </c:pt>
                <c:pt idx="1034">
                  <c:v>41763.386620370373</c:v>
                </c:pt>
                <c:pt idx="1035">
                  <c:v>41763.386678240742</c:v>
                </c:pt>
                <c:pt idx="1036">
                  <c:v>41763.386747685188</c:v>
                </c:pt>
                <c:pt idx="1037">
                  <c:v>41763.386805555558</c:v>
                </c:pt>
                <c:pt idx="1038">
                  <c:v>41763.386863425927</c:v>
                </c:pt>
                <c:pt idx="1039">
                  <c:v>41763.386932870373</c:v>
                </c:pt>
                <c:pt idx="1040">
                  <c:v>41763.386990740742</c:v>
                </c:pt>
                <c:pt idx="1041">
                  <c:v>41763.387048611112</c:v>
                </c:pt>
                <c:pt idx="1042">
                  <c:v>41763.387118055558</c:v>
                </c:pt>
                <c:pt idx="1043">
                  <c:v>41763.387175925927</c:v>
                </c:pt>
                <c:pt idx="1044">
                  <c:v>41763.387233796297</c:v>
                </c:pt>
                <c:pt idx="1045">
                  <c:v>41763.387303240743</c:v>
                </c:pt>
                <c:pt idx="1046">
                  <c:v>41763.387361111112</c:v>
                </c:pt>
                <c:pt idx="1047">
                  <c:v>41763.387418981481</c:v>
                </c:pt>
                <c:pt idx="1048">
                  <c:v>41763.387476851851</c:v>
                </c:pt>
                <c:pt idx="1049">
                  <c:v>41763.387546296297</c:v>
                </c:pt>
                <c:pt idx="1050">
                  <c:v>41763.387604166666</c:v>
                </c:pt>
                <c:pt idx="1051">
                  <c:v>41763.387662037036</c:v>
                </c:pt>
                <c:pt idx="1052">
                  <c:v>41763.387731481482</c:v>
                </c:pt>
                <c:pt idx="1053">
                  <c:v>41763.387789351851</c:v>
                </c:pt>
                <c:pt idx="1054">
                  <c:v>41763.38784722222</c:v>
                </c:pt>
                <c:pt idx="1055">
                  <c:v>41763.387916666667</c:v>
                </c:pt>
                <c:pt idx="1056">
                  <c:v>41763.387974537036</c:v>
                </c:pt>
                <c:pt idx="1057">
                  <c:v>41763.388032407405</c:v>
                </c:pt>
                <c:pt idx="1058">
                  <c:v>41763.388101851851</c:v>
                </c:pt>
                <c:pt idx="1059">
                  <c:v>41763.388159722221</c:v>
                </c:pt>
                <c:pt idx="1060">
                  <c:v>41763.38821759259</c:v>
                </c:pt>
                <c:pt idx="1061">
                  <c:v>41763.388287037036</c:v>
                </c:pt>
                <c:pt idx="1062">
                  <c:v>41763.388344907406</c:v>
                </c:pt>
                <c:pt idx="1063">
                  <c:v>41763.388402777775</c:v>
                </c:pt>
                <c:pt idx="1064">
                  <c:v>41763.388460648152</c:v>
                </c:pt>
                <c:pt idx="1065">
                  <c:v>41763.38853009259</c:v>
                </c:pt>
                <c:pt idx="1066">
                  <c:v>41763.38858796296</c:v>
                </c:pt>
                <c:pt idx="1067">
                  <c:v>41763.388645833336</c:v>
                </c:pt>
                <c:pt idx="1068">
                  <c:v>41763.388715277775</c:v>
                </c:pt>
                <c:pt idx="1069">
                  <c:v>41763.388773148145</c:v>
                </c:pt>
                <c:pt idx="1070">
                  <c:v>41763.388831018521</c:v>
                </c:pt>
                <c:pt idx="1071">
                  <c:v>41763.38890046296</c:v>
                </c:pt>
                <c:pt idx="1072">
                  <c:v>41763.388958333337</c:v>
                </c:pt>
                <c:pt idx="1073">
                  <c:v>41763.389016203706</c:v>
                </c:pt>
                <c:pt idx="1074">
                  <c:v>41763.389085648145</c:v>
                </c:pt>
                <c:pt idx="1075">
                  <c:v>41763.389143518521</c:v>
                </c:pt>
                <c:pt idx="1076">
                  <c:v>41763.389201388891</c:v>
                </c:pt>
                <c:pt idx="1077">
                  <c:v>41763.38925925926</c:v>
                </c:pt>
                <c:pt idx="1078">
                  <c:v>41763.389328703706</c:v>
                </c:pt>
                <c:pt idx="1079">
                  <c:v>41763.389386574076</c:v>
                </c:pt>
                <c:pt idx="1080">
                  <c:v>41763.389444444445</c:v>
                </c:pt>
                <c:pt idx="1081">
                  <c:v>41763.389513888891</c:v>
                </c:pt>
                <c:pt idx="1082">
                  <c:v>41763.38957175926</c:v>
                </c:pt>
                <c:pt idx="1083">
                  <c:v>41763.38962962963</c:v>
                </c:pt>
                <c:pt idx="1084">
                  <c:v>41763.389699074076</c:v>
                </c:pt>
                <c:pt idx="1085">
                  <c:v>41763.389756944445</c:v>
                </c:pt>
                <c:pt idx="1086">
                  <c:v>41763.389814814815</c:v>
                </c:pt>
                <c:pt idx="1087">
                  <c:v>41763.389884259261</c:v>
                </c:pt>
                <c:pt idx="1088">
                  <c:v>41763.38994212963</c:v>
                </c:pt>
                <c:pt idx="1089">
                  <c:v>41763.39</c:v>
                </c:pt>
                <c:pt idx="1090">
                  <c:v>41763.390057870369</c:v>
                </c:pt>
                <c:pt idx="1091">
                  <c:v>41763.390127314815</c:v>
                </c:pt>
                <c:pt idx="1092">
                  <c:v>41763.390185185184</c:v>
                </c:pt>
                <c:pt idx="1093">
                  <c:v>41763.390243055554</c:v>
                </c:pt>
                <c:pt idx="1094">
                  <c:v>41763.3903125</c:v>
                </c:pt>
                <c:pt idx="1095">
                  <c:v>41763.390370370369</c:v>
                </c:pt>
                <c:pt idx="1096">
                  <c:v>41763.390428240738</c:v>
                </c:pt>
                <c:pt idx="1097">
                  <c:v>41763.390497685185</c:v>
                </c:pt>
                <c:pt idx="1098">
                  <c:v>41763.390555555554</c:v>
                </c:pt>
                <c:pt idx="1099">
                  <c:v>41763.390613425923</c:v>
                </c:pt>
                <c:pt idx="1100">
                  <c:v>41763.390682870369</c:v>
                </c:pt>
                <c:pt idx="1101">
                  <c:v>41763.390740740739</c:v>
                </c:pt>
                <c:pt idx="1102">
                  <c:v>41763.390798611108</c:v>
                </c:pt>
                <c:pt idx="1103">
                  <c:v>41763.390856481485</c:v>
                </c:pt>
                <c:pt idx="1104">
                  <c:v>41763.390925925924</c:v>
                </c:pt>
                <c:pt idx="1105">
                  <c:v>41763.390983796293</c:v>
                </c:pt>
                <c:pt idx="1106">
                  <c:v>41763.391041666669</c:v>
                </c:pt>
                <c:pt idx="1107">
                  <c:v>41763.391111111108</c:v>
                </c:pt>
                <c:pt idx="1108">
                  <c:v>41763.391168981485</c:v>
                </c:pt>
                <c:pt idx="1109">
                  <c:v>41763.391226851854</c:v>
                </c:pt>
                <c:pt idx="1110">
                  <c:v>41763.391296296293</c:v>
                </c:pt>
                <c:pt idx="1111">
                  <c:v>41763.39135416667</c:v>
                </c:pt>
                <c:pt idx="1112">
                  <c:v>41763.391412037039</c:v>
                </c:pt>
                <c:pt idx="1113">
                  <c:v>41763.391481481478</c:v>
                </c:pt>
                <c:pt idx="1114">
                  <c:v>41763.391539351855</c:v>
                </c:pt>
                <c:pt idx="1115">
                  <c:v>41763.391597222224</c:v>
                </c:pt>
                <c:pt idx="1116">
                  <c:v>41763.39166666667</c:v>
                </c:pt>
                <c:pt idx="1117">
                  <c:v>41763.391724537039</c:v>
                </c:pt>
                <c:pt idx="1118">
                  <c:v>41763.391782407409</c:v>
                </c:pt>
                <c:pt idx="1119">
                  <c:v>41763.391840277778</c:v>
                </c:pt>
                <c:pt idx="1120">
                  <c:v>41763.391909722224</c:v>
                </c:pt>
                <c:pt idx="1121">
                  <c:v>41763.391967592594</c:v>
                </c:pt>
                <c:pt idx="1122">
                  <c:v>41763.392025462963</c:v>
                </c:pt>
                <c:pt idx="1123">
                  <c:v>41763.392094907409</c:v>
                </c:pt>
                <c:pt idx="1124">
                  <c:v>41763.392152777778</c:v>
                </c:pt>
                <c:pt idx="1125">
                  <c:v>41763.392210648148</c:v>
                </c:pt>
                <c:pt idx="1126">
                  <c:v>41763.392280092594</c:v>
                </c:pt>
                <c:pt idx="1127">
                  <c:v>41763.392337962963</c:v>
                </c:pt>
                <c:pt idx="1128">
                  <c:v>41763.392395833333</c:v>
                </c:pt>
                <c:pt idx="1129">
                  <c:v>41763.392465277779</c:v>
                </c:pt>
                <c:pt idx="1130">
                  <c:v>41763.392523148148</c:v>
                </c:pt>
                <c:pt idx="1131">
                  <c:v>41763.392581018517</c:v>
                </c:pt>
                <c:pt idx="1132">
                  <c:v>41763.392638888887</c:v>
                </c:pt>
                <c:pt idx="1133">
                  <c:v>41763.392708333333</c:v>
                </c:pt>
                <c:pt idx="1134">
                  <c:v>41763.392766203702</c:v>
                </c:pt>
                <c:pt idx="1135">
                  <c:v>41763.392824074072</c:v>
                </c:pt>
                <c:pt idx="1136">
                  <c:v>41763.392893518518</c:v>
                </c:pt>
                <c:pt idx="1137">
                  <c:v>41763.392951388887</c:v>
                </c:pt>
                <c:pt idx="1138">
                  <c:v>41763.393009259256</c:v>
                </c:pt>
                <c:pt idx="1139">
                  <c:v>41763.393078703702</c:v>
                </c:pt>
                <c:pt idx="1140">
                  <c:v>41763.393136574072</c:v>
                </c:pt>
                <c:pt idx="1141">
                  <c:v>41763.393194444441</c:v>
                </c:pt>
                <c:pt idx="1142">
                  <c:v>41763.393263888887</c:v>
                </c:pt>
                <c:pt idx="1143">
                  <c:v>41763.393321759257</c:v>
                </c:pt>
                <c:pt idx="1144">
                  <c:v>41763.393379629626</c:v>
                </c:pt>
                <c:pt idx="1145">
                  <c:v>41763.393449074072</c:v>
                </c:pt>
                <c:pt idx="1146">
                  <c:v>41763.393506944441</c:v>
                </c:pt>
                <c:pt idx="1147">
                  <c:v>41763.393564814818</c:v>
                </c:pt>
                <c:pt idx="1148">
                  <c:v>41763.393622685187</c:v>
                </c:pt>
                <c:pt idx="1149">
                  <c:v>41763.393692129626</c:v>
                </c:pt>
                <c:pt idx="1150">
                  <c:v>41763.393750000003</c:v>
                </c:pt>
                <c:pt idx="1151">
                  <c:v>41763.393807870372</c:v>
                </c:pt>
                <c:pt idx="1152">
                  <c:v>41763.393877314818</c:v>
                </c:pt>
                <c:pt idx="1153">
                  <c:v>41763.393935185188</c:v>
                </c:pt>
                <c:pt idx="1154">
                  <c:v>41763.393993055557</c:v>
                </c:pt>
                <c:pt idx="1155">
                  <c:v>41763.394062500003</c:v>
                </c:pt>
                <c:pt idx="1156">
                  <c:v>41763.394120370373</c:v>
                </c:pt>
                <c:pt idx="1157">
                  <c:v>41763.394178240742</c:v>
                </c:pt>
                <c:pt idx="1158">
                  <c:v>41763.394247685188</c:v>
                </c:pt>
                <c:pt idx="1159">
                  <c:v>41763.394305555557</c:v>
                </c:pt>
                <c:pt idx="1160">
                  <c:v>41763.394363425927</c:v>
                </c:pt>
                <c:pt idx="1161">
                  <c:v>41763.394421296296</c:v>
                </c:pt>
                <c:pt idx="1162">
                  <c:v>41763.394490740742</c:v>
                </c:pt>
                <c:pt idx="1163">
                  <c:v>41763.394548611112</c:v>
                </c:pt>
                <c:pt idx="1164">
                  <c:v>41763.394606481481</c:v>
                </c:pt>
                <c:pt idx="1165">
                  <c:v>41763.394675925927</c:v>
                </c:pt>
                <c:pt idx="1166">
                  <c:v>41763.394733796296</c:v>
                </c:pt>
                <c:pt idx="1167">
                  <c:v>41763.394791666666</c:v>
                </c:pt>
                <c:pt idx="1168">
                  <c:v>41763.394861111112</c:v>
                </c:pt>
                <c:pt idx="1169">
                  <c:v>41763.394918981481</c:v>
                </c:pt>
                <c:pt idx="1170">
                  <c:v>41763.394976851851</c:v>
                </c:pt>
                <c:pt idx="1171">
                  <c:v>41763.395046296297</c:v>
                </c:pt>
                <c:pt idx="1172">
                  <c:v>41763.395104166666</c:v>
                </c:pt>
                <c:pt idx="1173">
                  <c:v>41763.395162037035</c:v>
                </c:pt>
                <c:pt idx="1174">
                  <c:v>41763.395231481481</c:v>
                </c:pt>
                <c:pt idx="1175">
                  <c:v>41763.395289351851</c:v>
                </c:pt>
                <c:pt idx="1176">
                  <c:v>41763.39534722222</c:v>
                </c:pt>
                <c:pt idx="1177">
                  <c:v>41763.395405092589</c:v>
                </c:pt>
                <c:pt idx="1178">
                  <c:v>41763.395474537036</c:v>
                </c:pt>
                <c:pt idx="1179">
                  <c:v>41763.395532407405</c:v>
                </c:pt>
                <c:pt idx="1180">
                  <c:v>41763.395590277774</c:v>
                </c:pt>
                <c:pt idx="1181">
                  <c:v>41763.39565972222</c:v>
                </c:pt>
                <c:pt idx="1182">
                  <c:v>41763.39571759259</c:v>
                </c:pt>
                <c:pt idx="1183">
                  <c:v>41763.395775462966</c:v>
                </c:pt>
                <c:pt idx="1184">
                  <c:v>41763.395844907405</c:v>
                </c:pt>
                <c:pt idx="1185">
                  <c:v>41763.395902777775</c:v>
                </c:pt>
                <c:pt idx="1186">
                  <c:v>41763.395960648151</c:v>
                </c:pt>
                <c:pt idx="1187">
                  <c:v>41763.39603009259</c:v>
                </c:pt>
                <c:pt idx="1188">
                  <c:v>41763.396087962959</c:v>
                </c:pt>
                <c:pt idx="1189">
                  <c:v>41763.396145833336</c:v>
                </c:pt>
                <c:pt idx="1190">
                  <c:v>41763.396203703705</c:v>
                </c:pt>
                <c:pt idx="1191">
                  <c:v>41763.396273148152</c:v>
                </c:pt>
                <c:pt idx="1192">
                  <c:v>41763.396331018521</c:v>
                </c:pt>
                <c:pt idx="1193">
                  <c:v>41763.39638888889</c:v>
                </c:pt>
                <c:pt idx="1194">
                  <c:v>41763.396458333336</c:v>
                </c:pt>
                <c:pt idx="1195">
                  <c:v>41763.396516203706</c:v>
                </c:pt>
                <c:pt idx="1196">
                  <c:v>41763.396574074075</c:v>
                </c:pt>
                <c:pt idx="1197">
                  <c:v>41763.396643518521</c:v>
                </c:pt>
                <c:pt idx="1198">
                  <c:v>41763.396701388891</c:v>
                </c:pt>
                <c:pt idx="1199">
                  <c:v>41763.39675925926</c:v>
                </c:pt>
                <c:pt idx="1200">
                  <c:v>41763.396828703706</c:v>
                </c:pt>
                <c:pt idx="1201">
                  <c:v>41763.396886574075</c:v>
                </c:pt>
                <c:pt idx="1202">
                  <c:v>41763.396944444445</c:v>
                </c:pt>
                <c:pt idx="1203">
                  <c:v>41763.397013888891</c:v>
                </c:pt>
                <c:pt idx="1204">
                  <c:v>41763.39707175926</c:v>
                </c:pt>
                <c:pt idx="1205">
                  <c:v>41763.397129629629</c:v>
                </c:pt>
                <c:pt idx="1206">
                  <c:v>41763.397187499999</c:v>
                </c:pt>
                <c:pt idx="1207">
                  <c:v>41763.397256944445</c:v>
                </c:pt>
                <c:pt idx="1208">
                  <c:v>41763.397314814814</c:v>
                </c:pt>
                <c:pt idx="1209">
                  <c:v>41763.397372685184</c:v>
                </c:pt>
                <c:pt idx="1210">
                  <c:v>41763.39744212963</c:v>
                </c:pt>
                <c:pt idx="1211">
                  <c:v>41763.397499999999</c:v>
                </c:pt>
                <c:pt idx="1212">
                  <c:v>41763.397557870368</c:v>
                </c:pt>
                <c:pt idx="1213">
                  <c:v>41763.397627314815</c:v>
                </c:pt>
                <c:pt idx="1214">
                  <c:v>41763.397685185184</c:v>
                </c:pt>
                <c:pt idx="1215">
                  <c:v>41763.397743055553</c:v>
                </c:pt>
                <c:pt idx="1216">
                  <c:v>41763.397812499999</c:v>
                </c:pt>
                <c:pt idx="1217">
                  <c:v>41763.397870370369</c:v>
                </c:pt>
                <c:pt idx="1218">
                  <c:v>41763.397928240738</c:v>
                </c:pt>
                <c:pt idx="1219">
                  <c:v>41763.397986111115</c:v>
                </c:pt>
                <c:pt idx="1220">
                  <c:v>41763.398055555554</c:v>
                </c:pt>
                <c:pt idx="1221">
                  <c:v>41763.398113425923</c:v>
                </c:pt>
                <c:pt idx="1222">
                  <c:v>41763.3981712963</c:v>
                </c:pt>
                <c:pt idx="1223">
                  <c:v>41763.398240740738</c:v>
                </c:pt>
                <c:pt idx="1224">
                  <c:v>41763.398298611108</c:v>
                </c:pt>
                <c:pt idx="1225">
                  <c:v>41763.398356481484</c:v>
                </c:pt>
                <c:pt idx="1226">
                  <c:v>41763.398425925923</c:v>
                </c:pt>
                <c:pt idx="1227">
                  <c:v>41763.3984837963</c:v>
                </c:pt>
                <c:pt idx="1228">
                  <c:v>41763.398541666669</c:v>
                </c:pt>
                <c:pt idx="1229">
                  <c:v>41763.398611111108</c:v>
                </c:pt>
                <c:pt idx="1230">
                  <c:v>41763.398668981485</c:v>
                </c:pt>
                <c:pt idx="1231">
                  <c:v>41763.398726851854</c:v>
                </c:pt>
                <c:pt idx="1232">
                  <c:v>41763.398796296293</c:v>
                </c:pt>
                <c:pt idx="1233">
                  <c:v>41763.398854166669</c:v>
                </c:pt>
                <c:pt idx="1234">
                  <c:v>41763.398912037039</c:v>
                </c:pt>
                <c:pt idx="1235">
                  <c:v>41763.398969907408</c:v>
                </c:pt>
                <c:pt idx="1236">
                  <c:v>41763.399039351854</c:v>
                </c:pt>
                <c:pt idx="1237">
                  <c:v>41763.399097222224</c:v>
                </c:pt>
                <c:pt idx="1238">
                  <c:v>41763.399155092593</c:v>
                </c:pt>
                <c:pt idx="1239">
                  <c:v>41763.399224537039</c:v>
                </c:pt>
                <c:pt idx="1240">
                  <c:v>41763.399282407408</c:v>
                </c:pt>
                <c:pt idx="1241">
                  <c:v>41763.399340277778</c:v>
                </c:pt>
                <c:pt idx="1242">
                  <c:v>41763.399409722224</c:v>
                </c:pt>
                <c:pt idx="1243">
                  <c:v>41763.399467592593</c:v>
                </c:pt>
                <c:pt idx="1244">
                  <c:v>41763.399525462963</c:v>
                </c:pt>
                <c:pt idx="1245">
                  <c:v>41763.399594907409</c:v>
                </c:pt>
                <c:pt idx="1246">
                  <c:v>41763.399652777778</c:v>
                </c:pt>
                <c:pt idx="1247">
                  <c:v>41763.399710648147</c:v>
                </c:pt>
                <c:pt idx="1248">
                  <c:v>41763.399768518517</c:v>
                </c:pt>
                <c:pt idx="1249">
                  <c:v>41763.399837962963</c:v>
                </c:pt>
                <c:pt idx="1250">
                  <c:v>41763.399895833332</c:v>
                </c:pt>
                <c:pt idx="1251">
                  <c:v>41763.399953703702</c:v>
                </c:pt>
                <c:pt idx="1252">
                  <c:v>41763.400023148148</c:v>
                </c:pt>
                <c:pt idx="1253">
                  <c:v>41763.400081018517</c:v>
                </c:pt>
                <c:pt idx="1254">
                  <c:v>41763.400138888886</c:v>
                </c:pt>
                <c:pt idx="1255">
                  <c:v>41763.400208333333</c:v>
                </c:pt>
                <c:pt idx="1256">
                  <c:v>41763.400266203702</c:v>
                </c:pt>
                <c:pt idx="1257">
                  <c:v>41763.400324074071</c:v>
                </c:pt>
                <c:pt idx="1258">
                  <c:v>41763.400393518517</c:v>
                </c:pt>
                <c:pt idx="1259">
                  <c:v>41763.400451388887</c:v>
                </c:pt>
                <c:pt idx="1260">
                  <c:v>41763.400509259256</c:v>
                </c:pt>
                <c:pt idx="1261">
                  <c:v>41763.400578703702</c:v>
                </c:pt>
                <c:pt idx="1262">
                  <c:v>41763.400636574072</c:v>
                </c:pt>
                <c:pt idx="1263">
                  <c:v>41763.400694444441</c:v>
                </c:pt>
                <c:pt idx="1264">
                  <c:v>41763.400752314818</c:v>
                </c:pt>
                <c:pt idx="1265">
                  <c:v>41763.400821759256</c:v>
                </c:pt>
                <c:pt idx="1266">
                  <c:v>41763.400879629633</c:v>
                </c:pt>
                <c:pt idx="1267">
                  <c:v>41763.400937500002</c:v>
                </c:pt>
                <c:pt idx="1268">
                  <c:v>41763.401006944441</c:v>
                </c:pt>
                <c:pt idx="1269">
                  <c:v>41763.401064814818</c:v>
                </c:pt>
                <c:pt idx="1270">
                  <c:v>41763.401122685187</c:v>
                </c:pt>
                <c:pt idx="1271">
                  <c:v>41763.401192129626</c:v>
                </c:pt>
                <c:pt idx="1272">
                  <c:v>41763.401250000003</c:v>
                </c:pt>
                <c:pt idx="1273">
                  <c:v>41763.401307870372</c:v>
                </c:pt>
                <c:pt idx="1274">
                  <c:v>41763.401377314818</c:v>
                </c:pt>
                <c:pt idx="1275">
                  <c:v>41763.401435185187</c:v>
                </c:pt>
                <c:pt idx="1276">
                  <c:v>41763.401493055557</c:v>
                </c:pt>
                <c:pt idx="1277">
                  <c:v>41763.401562500003</c:v>
                </c:pt>
                <c:pt idx="1278">
                  <c:v>41763.401620370372</c:v>
                </c:pt>
                <c:pt idx="1279">
                  <c:v>41763.401678240742</c:v>
                </c:pt>
                <c:pt idx="1280">
                  <c:v>41763.401736111111</c:v>
                </c:pt>
                <c:pt idx="1281">
                  <c:v>41763.401805555557</c:v>
                </c:pt>
                <c:pt idx="1282">
                  <c:v>41763.401863425926</c:v>
                </c:pt>
                <c:pt idx="1283">
                  <c:v>41763.401921296296</c:v>
                </c:pt>
                <c:pt idx="1284">
                  <c:v>41763.401990740742</c:v>
                </c:pt>
                <c:pt idx="1285">
                  <c:v>41763.402048611111</c:v>
                </c:pt>
                <c:pt idx="1286">
                  <c:v>41763.402106481481</c:v>
                </c:pt>
                <c:pt idx="1287">
                  <c:v>41763.402175925927</c:v>
                </c:pt>
                <c:pt idx="1288">
                  <c:v>41763.402233796296</c:v>
                </c:pt>
                <c:pt idx="1289">
                  <c:v>41763.402291666665</c:v>
                </c:pt>
                <c:pt idx="1290">
                  <c:v>41763.402361111112</c:v>
                </c:pt>
                <c:pt idx="1291">
                  <c:v>41763.402418981481</c:v>
                </c:pt>
                <c:pt idx="1292">
                  <c:v>41763.40247685185</c:v>
                </c:pt>
                <c:pt idx="1293">
                  <c:v>41763.40253472222</c:v>
                </c:pt>
                <c:pt idx="1294">
                  <c:v>41763.402604166666</c:v>
                </c:pt>
                <c:pt idx="1295">
                  <c:v>41763.402662037035</c:v>
                </c:pt>
                <c:pt idx="1296">
                  <c:v>41763.402719907404</c:v>
                </c:pt>
                <c:pt idx="1297">
                  <c:v>41763.402789351851</c:v>
                </c:pt>
                <c:pt idx="1298">
                  <c:v>41763.40284722222</c:v>
                </c:pt>
                <c:pt idx="1299">
                  <c:v>41763.402905092589</c:v>
                </c:pt>
                <c:pt idx="1300">
                  <c:v>41763.402974537035</c:v>
                </c:pt>
                <c:pt idx="1301">
                  <c:v>41763.403032407405</c:v>
                </c:pt>
                <c:pt idx="1302">
                  <c:v>41763.403090277781</c:v>
                </c:pt>
                <c:pt idx="1303">
                  <c:v>41763.40315972222</c:v>
                </c:pt>
                <c:pt idx="1304">
                  <c:v>41763.403217592589</c:v>
                </c:pt>
                <c:pt idx="1305">
                  <c:v>41763.403275462966</c:v>
                </c:pt>
                <c:pt idx="1306">
                  <c:v>41763.403344907405</c:v>
                </c:pt>
                <c:pt idx="1307">
                  <c:v>41763.403402777774</c:v>
                </c:pt>
                <c:pt idx="1308">
                  <c:v>41763.403460648151</c:v>
                </c:pt>
                <c:pt idx="1309">
                  <c:v>41763.40351851852</c:v>
                </c:pt>
                <c:pt idx="1310">
                  <c:v>41763.403587962966</c:v>
                </c:pt>
                <c:pt idx="1311">
                  <c:v>41763.403645833336</c:v>
                </c:pt>
                <c:pt idx="1312">
                  <c:v>41763.403703703705</c:v>
                </c:pt>
                <c:pt idx="1313">
                  <c:v>41763.403773148151</c:v>
                </c:pt>
                <c:pt idx="1314">
                  <c:v>41763.403831018521</c:v>
                </c:pt>
                <c:pt idx="1315">
                  <c:v>41763.40388888889</c:v>
                </c:pt>
                <c:pt idx="1316">
                  <c:v>41763.403958333336</c:v>
                </c:pt>
                <c:pt idx="1317">
                  <c:v>41763.404016203705</c:v>
                </c:pt>
                <c:pt idx="1318">
                  <c:v>41763.404074074075</c:v>
                </c:pt>
                <c:pt idx="1319">
                  <c:v>41763.404143518521</c:v>
                </c:pt>
                <c:pt idx="1320">
                  <c:v>41763.40420138889</c:v>
                </c:pt>
                <c:pt idx="1321">
                  <c:v>41763.40425925926</c:v>
                </c:pt>
                <c:pt idx="1322">
                  <c:v>41763.404317129629</c:v>
                </c:pt>
                <c:pt idx="1323">
                  <c:v>41763.404386574075</c:v>
                </c:pt>
                <c:pt idx="1324">
                  <c:v>41763.404444444444</c:v>
                </c:pt>
                <c:pt idx="1325">
                  <c:v>41763.404502314814</c:v>
                </c:pt>
                <c:pt idx="1326">
                  <c:v>41763.40457175926</c:v>
                </c:pt>
                <c:pt idx="1327">
                  <c:v>41763.404629629629</c:v>
                </c:pt>
                <c:pt idx="1328">
                  <c:v>41763.404687499999</c:v>
                </c:pt>
                <c:pt idx="1329">
                  <c:v>41763.404756944445</c:v>
                </c:pt>
                <c:pt idx="1330">
                  <c:v>41763.404814814814</c:v>
                </c:pt>
                <c:pt idx="1331">
                  <c:v>41763.404872685183</c:v>
                </c:pt>
                <c:pt idx="1332">
                  <c:v>41763.404942129629</c:v>
                </c:pt>
                <c:pt idx="1333">
                  <c:v>41763.404999999999</c:v>
                </c:pt>
                <c:pt idx="1334">
                  <c:v>41763.405057870368</c:v>
                </c:pt>
                <c:pt idx="1335">
                  <c:v>41763.405127314814</c:v>
                </c:pt>
                <c:pt idx="1336">
                  <c:v>41763.405185185184</c:v>
                </c:pt>
                <c:pt idx="1337">
                  <c:v>41763.405243055553</c:v>
                </c:pt>
                <c:pt idx="1338">
                  <c:v>41763.405300925922</c:v>
                </c:pt>
                <c:pt idx="1339">
                  <c:v>41763.405370370368</c:v>
                </c:pt>
                <c:pt idx="1340">
                  <c:v>41763.405428240738</c:v>
                </c:pt>
                <c:pt idx="1341">
                  <c:v>41763.405486111114</c:v>
                </c:pt>
                <c:pt idx="1342">
                  <c:v>41763.405555555553</c:v>
                </c:pt>
                <c:pt idx="1343">
                  <c:v>41763.405613425923</c:v>
                </c:pt>
                <c:pt idx="1344">
                  <c:v>41763.405671296299</c:v>
                </c:pt>
                <c:pt idx="1345">
                  <c:v>41763.405740740738</c:v>
                </c:pt>
                <c:pt idx="1346">
                  <c:v>41763.405798611115</c:v>
                </c:pt>
                <c:pt idx="1347">
                  <c:v>41763.405856481484</c:v>
                </c:pt>
                <c:pt idx="1348">
                  <c:v>41763.405925925923</c:v>
                </c:pt>
                <c:pt idx="1349">
                  <c:v>41763.4059837963</c:v>
                </c:pt>
                <c:pt idx="1350">
                  <c:v>41763.406041666669</c:v>
                </c:pt>
                <c:pt idx="1351">
                  <c:v>41763.406111111108</c:v>
                </c:pt>
                <c:pt idx="1352">
                  <c:v>41763.406168981484</c:v>
                </c:pt>
                <c:pt idx="1353">
                  <c:v>41763.406226851854</c:v>
                </c:pt>
                <c:pt idx="1354">
                  <c:v>41763.406284722223</c:v>
                </c:pt>
                <c:pt idx="1355">
                  <c:v>41763.406354166669</c:v>
                </c:pt>
                <c:pt idx="1356">
                  <c:v>41763.406412037039</c:v>
                </c:pt>
                <c:pt idx="1357">
                  <c:v>41763.406469907408</c:v>
                </c:pt>
                <c:pt idx="1358">
                  <c:v>41763.406539351854</c:v>
                </c:pt>
                <c:pt idx="1359">
                  <c:v>41763.406597222223</c:v>
                </c:pt>
                <c:pt idx="1360">
                  <c:v>41763.406655092593</c:v>
                </c:pt>
                <c:pt idx="1361">
                  <c:v>41763.406724537039</c:v>
                </c:pt>
                <c:pt idx="1362">
                  <c:v>41763.406782407408</c:v>
                </c:pt>
                <c:pt idx="1363">
                  <c:v>41763.406840277778</c:v>
                </c:pt>
                <c:pt idx="1364">
                  <c:v>41763.406909722224</c:v>
                </c:pt>
                <c:pt idx="1365">
                  <c:v>41763.406967592593</c:v>
                </c:pt>
                <c:pt idx="1366">
                  <c:v>41763.407025462962</c:v>
                </c:pt>
                <c:pt idx="1367">
                  <c:v>41763.407094907408</c:v>
                </c:pt>
                <c:pt idx="1368">
                  <c:v>41763.407152777778</c:v>
                </c:pt>
                <c:pt idx="1369">
                  <c:v>41763.407210648147</c:v>
                </c:pt>
                <c:pt idx="1370">
                  <c:v>41763.407268518517</c:v>
                </c:pt>
                <c:pt idx="1371">
                  <c:v>41763.407337962963</c:v>
                </c:pt>
                <c:pt idx="1372">
                  <c:v>41763.407395833332</c:v>
                </c:pt>
                <c:pt idx="1373">
                  <c:v>41763.407453703701</c:v>
                </c:pt>
                <c:pt idx="1374">
                  <c:v>41763.407523148147</c:v>
                </c:pt>
                <c:pt idx="1375">
                  <c:v>41763.407581018517</c:v>
                </c:pt>
                <c:pt idx="1376">
                  <c:v>41763.407638888886</c:v>
                </c:pt>
                <c:pt idx="1377">
                  <c:v>41763.407708333332</c:v>
                </c:pt>
                <c:pt idx="1378">
                  <c:v>41763.407766203702</c:v>
                </c:pt>
                <c:pt idx="1379">
                  <c:v>41763.407824074071</c:v>
                </c:pt>
                <c:pt idx="1380">
                  <c:v>41763.407893518517</c:v>
                </c:pt>
                <c:pt idx="1381">
                  <c:v>41763.407951388886</c:v>
                </c:pt>
                <c:pt idx="1382">
                  <c:v>41763.408009259256</c:v>
                </c:pt>
                <c:pt idx="1383">
                  <c:v>41763.408067129632</c:v>
                </c:pt>
                <c:pt idx="1384">
                  <c:v>41763.408136574071</c:v>
                </c:pt>
                <c:pt idx="1385">
                  <c:v>41763.408194444448</c:v>
                </c:pt>
                <c:pt idx="1386">
                  <c:v>41763.408252314817</c:v>
                </c:pt>
                <c:pt idx="1387">
                  <c:v>41763.408321759256</c:v>
                </c:pt>
                <c:pt idx="1388">
                  <c:v>41763.408379629633</c:v>
                </c:pt>
                <c:pt idx="1389">
                  <c:v>41763.408437500002</c:v>
                </c:pt>
                <c:pt idx="1390">
                  <c:v>41763.408506944441</c:v>
                </c:pt>
                <c:pt idx="1391">
                  <c:v>41763.408564814818</c:v>
                </c:pt>
                <c:pt idx="1392">
                  <c:v>41763.408622685187</c:v>
                </c:pt>
                <c:pt idx="1393">
                  <c:v>41763.408692129633</c:v>
                </c:pt>
                <c:pt idx="1394">
                  <c:v>41763.408750000002</c:v>
                </c:pt>
                <c:pt idx="1395">
                  <c:v>41763.408807870372</c:v>
                </c:pt>
                <c:pt idx="1396">
                  <c:v>41763.408877314818</c:v>
                </c:pt>
                <c:pt idx="1397">
                  <c:v>41763.408935185187</c:v>
                </c:pt>
                <c:pt idx="1398">
                  <c:v>41763.408993055556</c:v>
                </c:pt>
                <c:pt idx="1399">
                  <c:v>41763.409050925926</c:v>
                </c:pt>
                <c:pt idx="1400">
                  <c:v>41763.409120370372</c:v>
                </c:pt>
                <c:pt idx="1401">
                  <c:v>41763.409178240741</c:v>
                </c:pt>
                <c:pt idx="1402">
                  <c:v>41763.409236111111</c:v>
                </c:pt>
                <c:pt idx="1403">
                  <c:v>41763.409305555557</c:v>
                </c:pt>
                <c:pt idx="1404">
                  <c:v>41763.409363425926</c:v>
                </c:pt>
                <c:pt idx="1405">
                  <c:v>41763.409421296295</c:v>
                </c:pt>
                <c:pt idx="1406">
                  <c:v>41763.409490740742</c:v>
                </c:pt>
                <c:pt idx="1407">
                  <c:v>41763.409548611111</c:v>
                </c:pt>
                <c:pt idx="1408">
                  <c:v>41763.40960648148</c:v>
                </c:pt>
                <c:pt idx="1409">
                  <c:v>41763.409675925926</c:v>
                </c:pt>
                <c:pt idx="1410">
                  <c:v>41763.409733796296</c:v>
                </c:pt>
                <c:pt idx="1411">
                  <c:v>41763.409791666665</c:v>
                </c:pt>
                <c:pt idx="1412">
                  <c:v>41763.409861111111</c:v>
                </c:pt>
                <c:pt idx="1413">
                  <c:v>41763.409918981481</c:v>
                </c:pt>
                <c:pt idx="1414">
                  <c:v>41763.40997685185</c:v>
                </c:pt>
                <c:pt idx="1415">
                  <c:v>41763.410034722219</c:v>
                </c:pt>
                <c:pt idx="1416">
                  <c:v>41763.410104166665</c:v>
                </c:pt>
                <c:pt idx="1417">
                  <c:v>41763.410162037035</c:v>
                </c:pt>
                <c:pt idx="1418">
                  <c:v>41763.410219907404</c:v>
                </c:pt>
                <c:pt idx="1419">
                  <c:v>41763.41028935185</c:v>
                </c:pt>
                <c:pt idx="1420">
                  <c:v>41763.41034722222</c:v>
                </c:pt>
                <c:pt idx="1421">
                  <c:v>41763.410405092596</c:v>
                </c:pt>
                <c:pt idx="1422">
                  <c:v>41763.410474537035</c:v>
                </c:pt>
                <c:pt idx="1423">
                  <c:v>41763.410532407404</c:v>
                </c:pt>
                <c:pt idx="1424">
                  <c:v>41763.410590277781</c:v>
                </c:pt>
                <c:pt idx="1425">
                  <c:v>41763.41065972222</c:v>
                </c:pt>
                <c:pt idx="1426">
                  <c:v>41763.410717592589</c:v>
                </c:pt>
                <c:pt idx="1427">
                  <c:v>41763.410775462966</c:v>
                </c:pt>
                <c:pt idx="1428">
                  <c:v>41763.410844907405</c:v>
                </c:pt>
                <c:pt idx="1429">
                  <c:v>41763.410902777781</c:v>
                </c:pt>
                <c:pt idx="1430">
                  <c:v>41763.410960648151</c:v>
                </c:pt>
                <c:pt idx="1431">
                  <c:v>41763.41101851852</c:v>
                </c:pt>
                <c:pt idx="1432">
                  <c:v>41763.411087962966</c:v>
                </c:pt>
                <c:pt idx="1433">
                  <c:v>41763.411145833335</c:v>
                </c:pt>
                <c:pt idx="1434">
                  <c:v>41763.411203703705</c:v>
                </c:pt>
                <c:pt idx="1435">
                  <c:v>41763.411273148151</c:v>
                </c:pt>
                <c:pt idx="1436">
                  <c:v>41763.41133101852</c:v>
                </c:pt>
                <c:pt idx="1437">
                  <c:v>41763.41138888889</c:v>
                </c:pt>
                <c:pt idx="1438">
                  <c:v>41763.411458333336</c:v>
                </c:pt>
                <c:pt idx="1439">
                  <c:v>41763.411516203705</c:v>
                </c:pt>
                <c:pt idx="1440">
                  <c:v>41763.411574074074</c:v>
                </c:pt>
                <c:pt idx="1441">
                  <c:v>41763.411643518521</c:v>
                </c:pt>
                <c:pt idx="1442">
                  <c:v>41763.41170138889</c:v>
                </c:pt>
                <c:pt idx="1443">
                  <c:v>41763.411759259259</c:v>
                </c:pt>
                <c:pt idx="1444">
                  <c:v>41763.411828703705</c:v>
                </c:pt>
                <c:pt idx="1445">
                  <c:v>41763.411886574075</c:v>
                </c:pt>
                <c:pt idx="1446">
                  <c:v>41763.411944444444</c:v>
                </c:pt>
                <c:pt idx="1447">
                  <c:v>41763.412002314813</c:v>
                </c:pt>
                <c:pt idx="1448">
                  <c:v>41763.41207175926</c:v>
                </c:pt>
                <c:pt idx="1449">
                  <c:v>41763.412129629629</c:v>
                </c:pt>
                <c:pt idx="1450">
                  <c:v>41763.412187499998</c:v>
                </c:pt>
                <c:pt idx="1451">
                  <c:v>41763.412256944444</c:v>
                </c:pt>
                <c:pt idx="1452">
                  <c:v>41763.412314814814</c:v>
                </c:pt>
                <c:pt idx="1453">
                  <c:v>41763.412372685183</c:v>
                </c:pt>
                <c:pt idx="1454">
                  <c:v>41763.412442129629</c:v>
                </c:pt>
                <c:pt idx="1455">
                  <c:v>41763.412499999999</c:v>
                </c:pt>
                <c:pt idx="1456">
                  <c:v>41763.412557870368</c:v>
                </c:pt>
                <c:pt idx="1457">
                  <c:v>41763.412627314814</c:v>
                </c:pt>
                <c:pt idx="1458">
                  <c:v>41763.412685185183</c:v>
                </c:pt>
                <c:pt idx="1459">
                  <c:v>41763.412743055553</c:v>
                </c:pt>
                <c:pt idx="1460">
                  <c:v>41763.412812499999</c:v>
                </c:pt>
                <c:pt idx="1461">
                  <c:v>41763.412870370368</c:v>
                </c:pt>
                <c:pt idx="1462">
                  <c:v>41763.412928240738</c:v>
                </c:pt>
                <c:pt idx="1463">
                  <c:v>41763.412986111114</c:v>
                </c:pt>
                <c:pt idx="1464">
                  <c:v>41763.413055555553</c:v>
                </c:pt>
                <c:pt idx="1465">
                  <c:v>41763.413113425922</c:v>
                </c:pt>
                <c:pt idx="1466">
                  <c:v>41763.413171296299</c:v>
                </c:pt>
                <c:pt idx="1467">
                  <c:v>41763.413240740738</c:v>
                </c:pt>
                <c:pt idx="1468">
                  <c:v>41763.413298611114</c:v>
                </c:pt>
                <c:pt idx="1469">
                  <c:v>41763.413356481484</c:v>
                </c:pt>
                <c:pt idx="1470">
                  <c:v>41763.413425925923</c:v>
                </c:pt>
                <c:pt idx="1471">
                  <c:v>41763.413483796299</c:v>
                </c:pt>
                <c:pt idx="1472">
                  <c:v>41763.413541666669</c:v>
                </c:pt>
                <c:pt idx="1473">
                  <c:v>41763.413611111115</c:v>
                </c:pt>
                <c:pt idx="1474">
                  <c:v>41763.413668981484</c:v>
                </c:pt>
                <c:pt idx="1475">
                  <c:v>41763.413726851853</c:v>
                </c:pt>
                <c:pt idx="1476">
                  <c:v>41763.4137962963</c:v>
                </c:pt>
                <c:pt idx="1477">
                  <c:v>41763.413854166669</c:v>
                </c:pt>
                <c:pt idx="1478">
                  <c:v>41763.413912037038</c:v>
                </c:pt>
                <c:pt idx="1479">
                  <c:v>41763.413969907408</c:v>
                </c:pt>
                <c:pt idx="1480">
                  <c:v>41763.414039351854</c:v>
                </c:pt>
                <c:pt idx="1481">
                  <c:v>41763.414097222223</c:v>
                </c:pt>
                <c:pt idx="1482">
                  <c:v>41763.414155092592</c:v>
                </c:pt>
                <c:pt idx="1483">
                  <c:v>41763.414224537039</c:v>
                </c:pt>
                <c:pt idx="1484">
                  <c:v>41763.414282407408</c:v>
                </c:pt>
                <c:pt idx="1485">
                  <c:v>41763.414340277777</c:v>
                </c:pt>
                <c:pt idx="1486">
                  <c:v>41763.414409722223</c:v>
                </c:pt>
                <c:pt idx="1487">
                  <c:v>41763.414467592593</c:v>
                </c:pt>
                <c:pt idx="1488">
                  <c:v>41763.414525462962</c:v>
                </c:pt>
                <c:pt idx="1489">
                  <c:v>41763.414594907408</c:v>
                </c:pt>
                <c:pt idx="1490">
                  <c:v>41763.414652777778</c:v>
                </c:pt>
                <c:pt idx="1491">
                  <c:v>41763.414710648147</c:v>
                </c:pt>
                <c:pt idx="1492">
                  <c:v>41763.414780092593</c:v>
                </c:pt>
                <c:pt idx="1493">
                  <c:v>41763.414837962962</c:v>
                </c:pt>
                <c:pt idx="1494">
                  <c:v>41763.414895833332</c:v>
                </c:pt>
                <c:pt idx="1495">
                  <c:v>41763.414965277778</c:v>
                </c:pt>
                <c:pt idx="1496">
                  <c:v>41763.415023148147</c:v>
                </c:pt>
                <c:pt idx="1497">
                  <c:v>41763.415081018517</c:v>
                </c:pt>
                <c:pt idx="1498">
                  <c:v>41763.415138888886</c:v>
                </c:pt>
                <c:pt idx="1499">
                  <c:v>41763.415208333332</c:v>
                </c:pt>
                <c:pt idx="1500">
                  <c:v>41763.415266203701</c:v>
                </c:pt>
                <c:pt idx="1501">
                  <c:v>41763.415324074071</c:v>
                </c:pt>
                <c:pt idx="1502">
                  <c:v>41763.415393518517</c:v>
                </c:pt>
                <c:pt idx="1503">
                  <c:v>41763.415451388886</c:v>
                </c:pt>
                <c:pt idx="1504">
                  <c:v>41763.415509259263</c:v>
                </c:pt>
                <c:pt idx="1505">
                  <c:v>41763.415578703702</c:v>
                </c:pt>
                <c:pt idx="1506">
                  <c:v>41763.415636574071</c:v>
                </c:pt>
                <c:pt idx="1507">
                  <c:v>41763.415694444448</c:v>
                </c:pt>
                <c:pt idx="1508">
                  <c:v>41763.415763888886</c:v>
                </c:pt>
                <c:pt idx="1509">
                  <c:v>41763.415821759256</c:v>
                </c:pt>
                <c:pt idx="1510">
                  <c:v>41763.415879629632</c:v>
                </c:pt>
                <c:pt idx="1511">
                  <c:v>41763.415949074071</c:v>
                </c:pt>
                <c:pt idx="1512">
                  <c:v>41763.416006944448</c:v>
                </c:pt>
                <c:pt idx="1513">
                  <c:v>41763.416064814817</c:v>
                </c:pt>
                <c:pt idx="1514">
                  <c:v>41763.416122685187</c:v>
                </c:pt>
                <c:pt idx="1515">
                  <c:v>41763.416192129633</c:v>
                </c:pt>
                <c:pt idx="1516">
                  <c:v>41763.416250000002</c:v>
                </c:pt>
                <c:pt idx="1517">
                  <c:v>41763.416307870371</c:v>
                </c:pt>
                <c:pt idx="1518">
                  <c:v>41763.416377314818</c:v>
                </c:pt>
                <c:pt idx="1519">
                  <c:v>41763.416435185187</c:v>
                </c:pt>
                <c:pt idx="1520">
                  <c:v>41763.416493055556</c:v>
                </c:pt>
                <c:pt idx="1521">
                  <c:v>41763.416562500002</c:v>
                </c:pt>
                <c:pt idx="1522">
                  <c:v>41763.416620370372</c:v>
                </c:pt>
                <c:pt idx="1523">
                  <c:v>41763.416678240741</c:v>
                </c:pt>
                <c:pt idx="1524">
                  <c:v>41763.416747685187</c:v>
                </c:pt>
                <c:pt idx="1525">
                  <c:v>41763.416805555556</c:v>
                </c:pt>
                <c:pt idx="1526">
                  <c:v>41763.416863425926</c:v>
                </c:pt>
                <c:pt idx="1527">
                  <c:v>41763.416921296295</c:v>
                </c:pt>
                <c:pt idx="1528">
                  <c:v>41763.416990740741</c:v>
                </c:pt>
                <c:pt idx="1529">
                  <c:v>41763.417048611111</c:v>
                </c:pt>
                <c:pt idx="1530">
                  <c:v>41763.41710648148</c:v>
                </c:pt>
                <c:pt idx="1531">
                  <c:v>41763.417175925926</c:v>
                </c:pt>
                <c:pt idx="1532">
                  <c:v>41763.417233796295</c:v>
                </c:pt>
                <c:pt idx="1533">
                  <c:v>41763.417291666665</c:v>
                </c:pt>
                <c:pt idx="1534">
                  <c:v>41763.417361111111</c:v>
                </c:pt>
                <c:pt idx="1535">
                  <c:v>41763.41741898148</c:v>
                </c:pt>
                <c:pt idx="1536">
                  <c:v>41763.41747685185</c:v>
                </c:pt>
                <c:pt idx="1537">
                  <c:v>41763.417546296296</c:v>
                </c:pt>
                <c:pt idx="1538">
                  <c:v>41763.417604166665</c:v>
                </c:pt>
                <c:pt idx="1539">
                  <c:v>41763.417662037034</c:v>
                </c:pt>
                <c:pt idx="1540">
                  <c:v>41763.417731481481</c:v>
                </c:pt>
                <c:pt idx="1541">
                  <c:v>41763.41778935185</c:v>
                </c:pt>
                <c:pt idx="1542">
                  <c:v>41763.417847222219</c:v>
                </c:pt>
                <c:pt idx="1543">
                  <c:v>41763.417905092596</c:v>
                </c:pt>
                <c:pt idx="1544">
                  <c:v>41763.417974537035</c:v>
                </c:pt>
                <c:pt idx="1545">
                  <c:v>41763.418032407404</c:v>
                </c:pt>
                <c:pt idx="1546">
                  <c:v>41763.418090277781</c:v>
                </c:pt>
                <c:pt idx="1547">
                  <c:v>41763.41815972222</c:v>
                </c:pt>
                <c:pt idx="1548">
                  <c:v>41763.418217592596</c:v>
                </c:pt>
                <c:pt idx="1549">
                  <c:v>41763.418275462966</c:v>
                </c:pt>
                <c:pt idx="1550">
                  <c:v>41763.418344907404</c:v>
                </c:pt>
                <c:pt idx="1551">
                  <c:v>41763.418402777781</c:v>
                </c:pt>
                <c:pt idx="1552">
                  <c:v>41763.41846064815</c:v>
                </c:pt>
                <c:pt idx="1553">
                  <c:v>41763.418530092589</c:v>
                </c:pt>
                <c:pt idx="1554">
                  <c:v>41763.418587962966</c:v>
                </c:pt>
                <c:pt idx="1555">
                  <c:v>41763.418645833335</c:v>
                </c:pt>
                <c:pt idx="1556">
                  <c:v>41763.418703703705</c:v>
                </c:pt>
                <c:pt idx="1557">
                  <c:v>41763.418773148151</c:v>
                </c:pt>
                <c:pt idx="1558">
                  <c:v>41763.41883101852</c:v>
                </c:pt>
                <c:pt idx="1559">
                  <c:v>41763.418888888889</c:v>
                </c:pt>
                <c:pt idx="1560">
                  <c:v>41763.418958333335</c:v>
                </c:pt>
                <c:pt idx="1561">
                  <c:v>41763.419016203705</c:v>
                </c:pt>
                <c:pt idx="1562">
                  <c:v>41763.419074074074</c:v>
                </c:pt>
                <c:pt idx="1563">
                  <c:v>41763.41914351852</c:v>
                </c:pt>
                <c:pt idx="1564">
                  <c:v>41763.41920138889</c:v>
                </c:pt>
                <c:pt idx="1565">
                  <c:v>41763.419259259259</c:v>
                </c:pt>
                <c:pt idx="1566">
                  <c:v>41763.419328703705</c:v>
                </c:pt>
                <c:pt idx="1567">
                  <c:v>41763.419386574074</c:v>
                </c:pt>
                <c:pt idx="1568">
                  <c:v>41763.419444444444</c:v>
                </c:pt>
                <c:pt idx="1569">
                  <c:v>41763.41951388889</c:v>
                </c:pt>
                <c:pt idx="1570">
                  <c:v>41763.419571759259</c:v>
                </c:pt>
                <c:pt idx="1571">
                  <c:v>41763.419629629629</c:v>
                </c:pt>
                <c:pt idx="1572">
                  <c:v>41763.419687499998</c:v>
                </c:pt>
                <c:pt idx="1573">
                  <c:v>41763.419756944444</c:v>
                </c:pt>
                <c:pt idx="1574">
                  <c:v>41763.419814814813</c:v>
                </c:pt>
                <c:pt idx="1575">
                  <c:v>41763.419872685183</c:v>
                </c:pt>
                <c:pt idx="1576">
                  <c:v>41763.419942129629</c:v>
                </c:pt>
                <c:pt idx="1577">
                  <c:v>41763.42</c:v>
                </c:pt>
                <c:pt idx="1578">
                  <c:v>41763.420057870368</c:v>
                </c:pt>
                <c:pt idx="1579">
                  <c:v>41763.420127314814</c:v>
                </c:pt>
                <c:pt idx="1580">
                  <c:v>41763.420185185183</c:v>
                </c:pt>
                <c:pt idx="1581">
                  <c:v>41763.420243055552</c:v>
                </c:pt>
                <c:pt idx="1582">
                  <c:v>41763.420312499999</c:v>
                </c:pt>
                <c:pt idx="1583">
                  <c:v>41763.420370370368</c:v>
                </c:pt>
                <c:pt idx="1584">
                  <c:v>41763.420428240737</c:v>
                </c:pt>
                <c:pt idx="1585">
                  <c:v>41763.420486111114</c:v>
                </c:pt>
                <c:pt idx="1586">
                  <c:v>41763.420555555553</c:v>
                </c:pt>
                <c:pt idx="1587">
                  <c:v>41763.420613425929</c:v>
                </c:pt>
                <c:pt idx="1588">
                  <c:v>41763.420671296299</c:v>
                </c:pt>
                <c:pt idx="1589">
                  <c:v>41763.420740740738</c:v>
                </c:pt>
                <c:pt idx="1590">
                  <c:v>41763.420798611114</c:v>
                </c:pt>
                <c:pt idx="1591">
                  <c:v>41763.420856481483</c:v>
                </c:pt>
                <c:pt idx="1592">
                  <c:v>41763.420925925922</c:v>
                </c:pt>
                <c:pt idx="1593">
                  <c:v>41763.420983796299</c:v>
                </c:pt>
                <c:pt idx="1594">
                  <c:v>41763.421041666668</c:v>
                </c:pt>
                <c:pt idx="1595">
                  <c:v>41763.421111111114</c:v>
                </c:pt>
                <c:pt idx="1596">
                  <c:v>41763.421168981484</c:v>
                </c:pt>
                <c:pt idx="1597">
                  <c:v>41763.421226851853</c:v>
                </c:pt>
                <c:pt idx="1598">
                  <c:v>41763.421296296299</c:v>
                </c:pt>
                <c:pt idx="1599">
                  <c:v>41763.421354166669</c:v>
                </c:pt>
                <c:pt idx="1600">
                  <c:v>41763.421412037038</c:v>
                </c:pt>
                <c:pt idx="1601">
                  <c:v>41763.421469907407</c:v>
                </c:pt>
                <c:pt idx="1602">
                  <c:v>41763.421539351853</c:v>
                </c:pt>
                <c:pt idx="1603">
                  <c:v>41763.421597222223</c:v>
                </c:pt>
                <c:pt idx="1604">
                  <c:v>41763.421655092592</c:v>
                </c:pt>
                <c:pt idx="1605">
                  <c:v>41763.421724537038</c:v>
                </c:pt>
                <c:pt idx="1606">
                  <c:v>41763.421782407408</c:v>
                </c:pt>
                <c:pt idx="1607">
                  <c:v>41763.421840277777</c:v>
                </c:pt>
                <c:pt idx="1608">
                  <c:v>41763.421909722223</c:v>
                </c:pt>
                <c:pt idx="1609">
                  <c:v>41763.421967592592</c:v>
                </c:pt>
                <c:pt idx="1610">
                  <c:v>41763.422025462962</c:v>
                </c:pt>
                <c:pt idx="1611">
                  <c:v>41763.422094907408</c:v>
                </c:pt>
                <c:pt idx="1612">
                  <c:v>41763.422152777777</c:v>
                </c:pt>
                <c:pt idx="1613">
                  <c:v>41763.422210648147</c:v>
                </c:pt>
                <c:pt idx="1614">
                  <c:v>41763.422268518516</c:v>
                </c:pt>
                <c:pt idx="1615">
                  <c:v>41763.422337962962</c:v>
                </c:pt>
                <c:pt idx="1616">
                  <c:v>41763.422395833331</c:v>
                </c:pt>
                <c:pt idx="1617">
                  <c:v>41763.422453703701</c:v>
                </c:pt>
                <c:pt idx="1618">
                  <c:v>41763.422523148147</c:v>
                </c:pt>
                <c:pt idx="1619">
                  <c:v>41763.422581018516</c:v>
                </c:pt>
                <c:pt idx="1620">
                  <c:v>41763.422638888886</c:v>
                </c:pt>
                <c:pt idx="1621">
                  <c:v>41763.422708333332</c:v>
                </c:pt>
                <c:pt idx="1622">
                  <c:v>41763.422766203701</c:v>
                </c:pt>
                <c:pt idx="1623">
                  <c:v>41763.422824074078</c:v>
                </c:pt>
                <c:pt idx="1624">
                  <c:v>41763.422893518517</c:v>
                </c:pt>
                <c:pt idx="1625">
                  <c:v>41763.422951388886</c:v>
                </c:pt>
                <c:pt idx="1626">
                  <c:v>41763.423009259262</c:v>
                </c:pt>
                <c:pt idx="1627">
                  <c:v>41763.423067129632</c:v>
                </c:pt>
                <c:pt idx="1628">
                  <c:v>41763.423136574071</c:v>
                </c:pt>
                <c:pt idx="1629">
                  <c:v>41763.423194444447</c:v>
                </c:pt>
                <c:pt idx="1630">
                  <c:v>41763.423252314817</c:v>
                </c:pt>
                <c:pt idx="1631">
                  <c:v>41763.423321759263</c:v>
                </c:pt>
                <c:pt idx="1632">
                  <c:v>41763.423379629632</c:v>
                </c:pt>
                <c:pt idx="1633">
                  <c:v>41763.423437500001</c:v>
                </c:pt>
                <c:pt idx="1634">
                  <c:v>41763.423506944448</c:v>
                </c:pt>
                <c:pt idx="1635">
                  <c:v>41763.423564814817</c:v>
                </c:pt>
                <c:pt idx="1636">
                  <c:v>41763.423622685186</c:v>
                </c:pt>
                <c:pt idx="1637">
                  <c:v>41763.423692129632</c:v>
                </c:pt>
                <c:pt idx="1638">
                  <c:v>41763.423750000002</c:v>
                </c:pt>
                <c:pt idx="1639">
                  <c:v>41763.423807870371</c:v>
                </c:pt>
                <c:pt idx="1640">
                  <c:v>41763.423877314817</c:v>
                </c:pt>
                <c:pt idx="1641">
                  <c:v>41763.423935185187</c:v>
                </c:pt>
                <c:pt idx="1642">
                  <c:v>41763.423993055556</c:v>
                </c:pt>
                <c:pt idx="1643">
                  <c:v>41763.424050925925</c:v>
                </c:pt>
                <c:pt idx="1644">
                  <c:v>41763.424120370371</c:v>
                </c:pt>
                <c:pt idx="1645">
                  <c:v>41763.424178240741</c:v>
                </c:pt>
                <c:pt idx="1646">
                  <c:v>41763.42423611111</c:v>
                </c:pt>
                <c:pt idx="1647">
                  <c:v>41763.424305555556</c:v>
                </c:pt>
                <c:pt idx="1648">
                  <c:v>41763.424363425926</c:v>
                </c:pt>
                <c:pt idx="1649">
                  <c:v>41763.424421296295</c:v>
                </c:pt>
                <c:pt idx="1650">
                  <c:v>41763.424490740741</c:v>
                </c:pt>
                <c:pt idx="1651">
                  <c:v>41763.42454861111</c:v>
                </c:pt>
                <c:pt idx="1652">
                  <c:v>41763.42460648148</c:v>
                </c:pt>
                <c:pt idx="1653">
                  <c:v>41763.424675925926</c:v>
                </c:pt>
                <c:pt idx="1654">
                  <c:v>41763.424733796295</c:v>
                </c:pt>
                <c:pt idx="1655">
                  <c:v>41763.424791666665</c:v>
                </c:pt>
                <c:pt idx="1656">
                  <c:v>41763.424861111111</c:v>
                </c:pt>
                <c:pt idx="1657">
                  <c:v>41763.42491898148</c:v>
                </c:pt>
                <c:pt idx="1658">
                  <c:v>41763.424976851849</c:v>
                </c:pt>
                <c:pt idx="1659">
                  <c:v>41763.425046296295</c:v>
                </c:pt>
                <c:pt idx="1660">
                  <c:v>41763.425104166665</c:v>
                </c:pt>
                <c:pt idx="1661">
                  <c:v>41763.425162037034</c:v>
                </c:pt>
                <c:pt idx="1662">
                  <c:v>41763.425219907411</c:v>
                </c:pt>
                <c:pt idx="1663">
                  <c:v>41763.42528935185</c:v>
                </c:pt>
                <c:pt idx="1664">
                  <c:v>41763.425347222219</c:v>
                </c:pt>
                <c:pt idx="1665">
                  <c:v>41763.425405092596</c:v>
                </c:pt>
                <c:pt idx="1666">
                  <c:v>41763.425474537034</c:v>
                </c:pt>
                <c:pt idx="1667">
                  <c:v>41763.425532407404</c:v>
                </c:pt>
                <c:pt idx="1668">
                  <c:v>41763.42559027778</c:v>
                </c:pt>
                <c:pt idx="1669">
                  <c:v>41763.425659722219</c:v>
                </c:pt>
                <c:pt idx="1670">
                  <c:v>41763.425717592596</c:v>
                </c:pt>
                <c:pt idx="1671">
                  <c:v>41763.425775462965</c:v>
                </c:pt>
                <c:pt idx="1672">
                  <c:v>41763.425844907404</c:v>
                </c:pt>
                <c:pt idx="1673">
                  <c:v>41763.425902777781</c:v>
                </c:pt>
                <c:pt idx="1674">
                  <c:v>41763.42596064815</c:v>
                </c:pt>
                <c:pt idx="1675">
                  <c:v>41763.426018518519</c:v>
                </c:pt>
                <c:pt idx="1676">
                  <c:v>41763.426087962966</c:v>
                </c:pt>
                <c:pt idx="1677">
                  <c:v>41763.426145833335</c:v>
                </c:pt>
                <c:pt idx="1678">
                  <c:v>41763.426203703704</c:v>
                </c:pt>
                <c:pt idx="1679">
                  <c:v>41763.42627314815</c:v>
                </c:pt>
                <c:pt idx="1680">
                  <c:v>41763.42633101852</c:v>
                </c:pt>
                <c:pt idx="1681">
                  <c:v>41763.426388888889</c:v>
                </c:pt>
                <c:pt idx="1682">
                  <c:v>41763.426458333335</c:v>
                </c:pt>
                <c:pt idx="1683">
                  <c:v>41763.426516203705</c:v>
                </c:pt>
                <c:pt idx="1684">
                  <c:v>41763.426574074074</c:v>
                </c:pt>
                <c:pt idx="1685">
                  <c:v>41763.42664351852</c:v>
                </c:pt>
                <c:pt idx="1686">
                  <c:v>41763.426701388889</c:v>
                </c:pt>
                <c:pt idx="1687">
                  <c:v>41763.426759259259</c:v>
                </c:pt>
                <c:pt idx="1688">
                  <c:v>41763.426828703705</c:v>
                </c:pt>
                <c:pt idx="1689">
                  <c:v>41763.426886574074</c:v>
                </c:pt>
                <c:pt idx="1690">
                  <c:v>41763.426944444444</c:v>
                </c:pt>
                <c:pt idx="1691">
                  <c:v>41763.427002314813</c:v>
                </c:pt>
                <c:pt idx="1692">
                  <c:v>41763.427071759259</c:v>
                </c:pt>
                <c:pt idx="1693">
                  <c:v>41763.427129629628</c:v>
                </c:pt>
                <c:pt idx="1694">
                  <c:v>41763.427187499998</c:v>
                </c:pt>
                <c:pt idx="1695">
                  <c:v>41763.427256944444</c:v>
                </c:pt>
                <c:pt idx="1696">
                  <c:v>41763.427314814813</c:v>
                </c:pt>
                <c:pt idx="1697">
                  <c:v>41763.427372685182</c:v>
                </c:pt>
                <c:pt idx="1698">
                  <c:v>41763.427442129629</c:v>
                </c:pt>
                <c:pt idx="1699">
                  <c:v>41763.427499999998</c:v>
                </c:pt>
                <c:pt idx="1700">
                  <c:v>41763.427557870367</c:v>
                </c:pt>
                <c:pt idx="1701">
                  <c:v>41763.427627314813</c:v>
                </c:pt>
                <c:pt idx="1702">
                  <c:v>41763.427685185183</c:v>
                </c:pt>
                <c:pt idx="1703">
                  <c:v>41763.427743055552</c:v>
                </c:pt>
                <c:pt idx="1704">
                  <c:v>41763.427812499998</c:v>
                </c:pt>
                <c:pt idx="1705">
                  <c:v>41763.427870370368</c:v>
                </c:pt>
                <c:pt idx="1706">
                  <c:v>41763.427928240744</c:v>
                </c:pt>
                <c:pt idx="1707">
                  <c:v>41763.427986111114</c:v>
                </c:pt>
                <c:pt idx="1708">
                  <c:v>41763.428055555552</c:v>
                </c:pt>
                <c:pt idx="1709">
                  <c:v>41763.428113425929</c:v>
                </c:pt>
                <c:pt idx="1710">
                  <c:v>41763.428171296298</c:v>
                </c:pt>
                <c:pt idx="1711">
                  <c:v>41763.428240740737</c:v>
                </c:pt>
                <c:pt idx="1712">
                  <c:v>41763.428298611114</c:v>
                </c:pt>
                <c:pt idx="1713">
                  <c:v>41763.428356481483</c:v>
                </c:pt>
                <c:pt idx="1714">
                  <c:v>41763.428425925929</c:v>
                </c:pt>
                <c:pt idx="1715">
                  <c:v>41763.428483796299</c:v>
                </c:pt>
                <c:pt idx="1716">
                  <c:v>41763.428541666668</c:v>
                </c:pt>
                <c:pt idx="1717">
                  <c:v>41763.428611111114</c:v>
                </c:pt>
                <c:pt idx="1718">
                  <c:v>41763.428668981483</c:v>
                </c:pt>
                <c:pt idx="1719">
                  <c:v>41763.428726851853</c:v>
                </c:pt>
                <c:pt idx="1720">
                  <c:v>41763.428796296299</c:v>
                </c:pt>
                <c:pt idx="1721">
                  <c:v>41763.428854166668</c:v>
                </c:pt>
                <c:pt idx="1722">
                  <c:v>41763.428912037038</c:v>
                </c:pt>
                <c:pt idx="1723">
                  <c:v>41763.428969907407</c:v>
                </c:pt>
                <c:pt idx="1724">
                  <c:v>41763.429039351853</c:v>
                </c:pt>
                <c:pt idx="1725">
                  <c:v>41763.429097222222</c:v>
                </c:pt>
                <c:pt idx="1726">
                  <c:v>41763.429155092592</c:v>
                </c:pt>
                <c:pt idx="1727">
                  <c:v>41763.429224537038</c:v>
                </c:pt>
                <c:pt idx="1728">
                  <c:v>41763.429282407407</c:v>
                </c:pt>
                <c:pt idx="1729">
                  <c:v>41763.429340277777</c:v>
                </c:pt>
                <c:pt idx="1730">
                  <c:v>41763.429409722223</c:v>
                </c:pt>
                <c:pt idx="1731">
                  <c:v>41763.429467592592</c:v>
                </c:pt>
                <c:pt idx="1732">
                  <c:v>41763.429525462961</c:v>
                </c:pt>
                <c:pt idx="1733">
                  <c:v>41763.429594907408</c:v>
                </c:pt>
                <c:pt idx="1734">
                  <c:v>41763.429652777777</c:v>
                </c:pt>
                <c:pt idx="1735">
                  <c:v>41763.429710648146</c:v>
                </c:pt>
                <c:pt idx="1736">
                  <c:v>41763.429780092592</c:v>
                </c:pt>
                <c:pt idx="1737">
                  <c:v>41763.429837962962</c:v>
                </c:pt>
                <c:pt idx="1738">
                  <c:v>41763.429895833331</c:v>
                </c:pt>
                <c:pt idx="1739">
                  <c:v>41763.4299537037</c:v>
                </c:pt>
                <c:pt idx="1740">
                  <c:v>41763.430023148147</c:v>
                </c:pt>
                <c:pt idx="1741">
                  <c:v>41763.430081018516</c:v>
                </c:pt>
                <c:pt idx="1742">
                  <c:v>41763.430138888885</c:v>
                </c:pt>
                <c:pt idx="1743">
                  <c:v>41763.430208333331</c:v>
                </c:pt>
                <c:pt idx="1744">
                  <c:v>41763.430266203701</c:v>
                </c:pt>
                <c:pt idx="1745">
                  <c:v>41763.430324074077</c:v>
                </c:pt>
                <c:pt idx="1746">
                  <c:v>41763.430393518516</c:v>
                </c:pt>
                <c:pt idx="1747">
                  <c:v>41763.430451388886</c:v>
                </c:pt>
                <c:pt idx="1748">
                  <c:v>41763.430509259262</c:v>
                </c:pt>
                <c:pt idx="1749">
                  <c:v>41763.430578703701</c:v>
                </c:pt>
                <c:pt idx="1750">
                  <c:v>41763.430636574078</c:v>
                </c:pt>
                <c:pt idx="1751">
                  <c:v>41763.430694444447</c:v>
                </c:pt>
                <c:pt idx="1752">
                  <c:v>41763.430752314816</c:v>
                </c:pt>
                <c:pt idx="1753">
                  <c:v>41763.430821759262</c:v>
                </c:pt>
                <c:pt idx="1754">
                  <c:v>41763.430879629632</c:v>
                </c:pt>
                <c:pt idx="1755">
                  <c:v>41763.430937500001</c:v>
                </c:pt>
                <c:pt idx="1756">
                  <c:v>41763.431006944447</c:v>
                </c:pt>
                <c:pt idx="1757">
                  <c:v>41763.431064814817</c:v>
                </c:pt>
                <c:pt idx="1758">
                  <c:v>41763.431122685186</c:v>
                </c:pt>
                <c:pt idx="1759">
                  <c:v>41763.431192129632</c:v>
                </c:pt>
                <c:pt idx="1760">
                  <c:v>41763.431250000001</c:v>
                </c:pt>
                <c:pt idx="1761">
                  <c:v>41763.431307870371</c:v>
                </c:pt>
                <c:pt idx="1762">
                  <c:v>41763.431377314817</c:v>
                </c:pt>
                <c:pt idx="1763">
                  <c:v>41763.431435185186</c:v>
                </c:pt>
                <c:pt idx="1764">
                  <c:v>41763.431493055556</c:v>
                </c:pt>
                <c:pt idx="1765">
                  <c:v>41763.431562500002</c:v>
                </c:pt>
                <c:pt idx="1766">
                  <c:v>41763.431620370371</c:v>
                </c:pt>
                <c:pt idx="1767">
                  <c:v>41763.43167824074</c:v>
                </c:pt>
                <c:pt idx="1768">
                  <c:v>41763.431747685187</c:v>
                </c:pt>
                <c:pt idx="1769">
                  <c:v>41763.431805555556</c:v>
                </c:pt>
                <c:pt idx="1770">
                  <c:v>41763.431863425925</c:v>
                </c:pt>
                <c:pt idx="1771">
                  <c:v>41763.431921296295</c:v>
                </c:pt>
                <c:pt idx="1772">
                  <c:v>41763.431990740741</c:v>
                </c:pt>
                <c:pt idx="1773">
                  <c:v>41763.43204861111</c:v>
                </c:pt>
                <c:pt idx="1774">
                  <c:v>41763.432106481479</c:v>
                </c:pt>
                <c:pt idx="1775">
                  <c:v>41763.432175925926</c:v>
                </c:pt>
                <c:pt idx="1776">
                  <c:v>41763.432233796295</c:v>
                </c:pt>
                <c:pt idx="1777">
                  <c:v>41763.432291666664</c:v>
                </c:pt>
                <c:pt idx="1778">
                  <c:v>41763.43236111111</c:v>
                </c:pt>
                <c:pt idx="1779">
                  <c:v>41763.43241898148</c:v>
                </c:pt>
                <c:pt idx="1780">
                  <c:v>41763.432476851849</c:v>
                </c:pt>
                <c:pt idx="1781">
                  <c:v>41763.432546296295</c:v>
                </c:pt>
                <c:pt idx="1782">
                  <c:v>41763.432604166665</c:v>
                </c:pt>
                <c:pt idx="1783">
                  <c:v>41763.432662037034</c:v>
                </c:pt>
                <c:pt idx="1784">
                  <c:v>41763.432719907411</c:v>
                </c:pt>
                <c:pt idx="1785">
                  <c:v>41763.432789351849</c:v>
                </c:pt>
                <c:pt idx="1786">
                  <c:v>41763.432847222219</c:v>
                </c:pt>
                <c:pt idx="1787">
                  <c:v>41763.432905092595</c:v>
                </c:pt>
                <c:pt idx="1788">
                  <c:v>41763.432974537034</c:v>
                </c:pt>
                <c:pt idx="1789">
                  <c:v>41763.433032407411</c:v>
                </c:pt>
                <c:pt idx="1790">
                  <c:v>41763.43309027778</c:v>
                </c:pt>
                <c:pt idx="1791">
                  <c:v>41763.433159722219</c:v>
                </c:pt>
                <c:pt idx="1792">
                  <c:v>41763.433217592596</c:v>
                </c:pt>
                <c:pt idx="1793">
                  <c:v>41763.433275462965</c:v>
                </c:pt>
                <c:pt idx="1794">
                  <c:v>41763.433344907404</c:v>
                </c:pt>
                <c:pt idx="1795">
                  <c:v>41763.43340277778</c:v>
                </c:pt>
                <c:pt idx="1796">
                  <c:v>41763.43346064815</c:v>
                </c:pt>
                <c:pt idx="1797">
                  <c:v>41763.433530092596</c:v>
                </c:pt>
                <c:pt idx="1798">
                  <c:v>41763.433587962965</c:v>
                </c:pt>
                <c:pt idx="1799">
                  <c:v>41763.433645833335</c:v>
                </c:pt>
                <c:pt idx="1800">
                  <c:v>41763.433703703704</c:v>
                </c:pt>
                <c:pt idx="1801">
                  <c:v>41763.43377314815</c:v>
                </c:pt>
                <c:pt idx="1802">
                  <c:v>41763.433831018519</c:v>
                </c:pt>
                <c:pt idx="1803">
                  <c:v>41763.433888888889</c:v>
                </c:pt>
                <c:pt idx="1804">
                  <c:v>41763.433958333335</c:v>
                </c:pt>
                <c:pt idx="1805">
                  <c:v>41763.434016203704</c:v>
                </c:pt>
                <c:pt idx="1806">
                  <c:v>41763.434074074074</c:v>
                </c:pt>
                <c:pt idx="1807">
                  <c:v>41763.43414351852</c:v>
                </c:pt>
                <c:pt idx="1808">
                  <c:v>41763.434201388889</c:v>
                </c:pt>
                <c:pt idx="1809">
                  <c:v>41763.434259259258</c:v>
                </c:pt>
                <c:pt idx="1810">
                  <c:v>41763.434328703705</c:v>
                </c:pt>
                <c:pt idx="1811">
                  <c:v>41763.434386574074</c:v>
                </c:pt>
                <c:pt idx="1812">
                  <c:v>41763.434444444443</c:v>
                </c:pt>
                <c:pt idx="1813">
                  <c:v>41763.434513888889</c:v>
                </c:pt>
                <c:pt idx="1814">
                  <c:v>41763.434571759259</c:v>
                </c:pt>
                <c:pt idx="1815">
                  <c:v>41763.434629629628</c:v>
                </c:pt>
                <c:pt idx="1816">
                  <c:v>41763.434687499997</c:v>
                </c:pt>
                <c:pt idx="1817">
                  <c:v>41763.434756944444</c:v>
                </c:pt>
                <c:pt idx="1818">
                  <c:v>41763.434814814813</c:v>
                </c:pt>
                <c:pt idx="1819">
                  <c:v>41763.434872685182</c:v>
                </c:pt>
                <c:pt idx="1820">
                  <c:v>41763.434942129628</c:v>
                </c:pt>
                <c:pt idx="1821">
                  <c:v>41763.434999999998</c:v>
                </c:pt>
                <c:pt idx="1822">
                  <c:v>41763.435057870367</c:v>
                </c:pt>
                <c:pt idx="1823">
                  <c:v>41763.435127314813</c:v>
                </c:pt>
                <c:pt idx="1824">
                  <c:v>41763.435185185182</c:v>
                </c:pt>
                <c:pt idx="1825">
                  <c:v>41763.435243055559</c:v>
                </c:pt>
                <c:pt idx="1826">
                  <c:v>41763.435312499998</c:v>
                </c:pt>
                <c:pt idx="1827">
                  <c:v>41763.435370370367</c:v>
                </c:pt>
                <c:pt idx="1828">
                  <c:v>41763.435428240744</c:v>
                </c:pt>
                <c:pt idx="1829">
                  <c:v>41763.435497685183</c:v>
                </c:pt>
                <c:pt idx="1830">
                  <c:v>41763.435555555552</c:v>
                </c:pt>
                <c:pt idx="1831">
                  <c:v>41763.435613425929</c:v>
                </c:pt>
                <c:pt idx="1832">
                  <c:v>41763.435671296298</c:v>
                </c:pt>
                <c:pt idx="1833">
                  <c:v>41763.435740740744</c:v>
                </c:pt>
                <c:pt idx="1834">
                  <c:v>41763.435798611114</c:v>
                </c:pt>
                <c:pt idx="1835">
                  <c:v>41763.435856481483</c:v>
                </c:pt>
                <c:pt idx="1836">
                  <c:v>41763.435925925929</c:v>
                </c:pt>
                <c:pt idx="1837">
                  <c:v>41763.435983796298</c:v>
                </c:pt>
                <c:pt idx="1838">
                  <c:v>41763.436041666668</c:v>
                </c:pt>
                <c:pt idx="1839">
                  <c:v>41763.436111111114</c:v>
                </c:pt>
                <c:pt idx="1840">
                  <c:v>41763.436168981483</c:v>
                </c:pt>
                <c:pt idx="1841">
                  <c:v>41763.436226851853</c:v>
                </c:pt>
                <c:pt idx="1842">
                  <c:v>41763.436296296299</c:v>
                </c:pt>
                <c:pt idx="1843">
                  <c:v>41763.436354166668</c:v>
                </c:pt>
                <c:pt idx="1844">
                  <c:v>41763.436412037037</c:v>
                </c:pt>
                <c:pt idx="1845">
                  <c:v>41763.436469907407</c:v>
                </c:pt>
                <c:pt idx="1846">
                  <c:v>41763.436539351853</c:v>
                </c:pt>
                <c:pt idx="1847">
                  <c:v>41763.436597222222</c:v>
                </c:pt>
                <c:pt idx="1848">
                  <c:v>41763.436655092592</c:v>
                </c:pt>
                <c:pt idx="1849">
                  <c:v>41763.436724537038</c:v>
                </c:pt>
                <c:pt idx="1850">
                  <c:v>41763.436782407407</c:v>
                </c:pt>
                <c:pt idx="1851">
                  <c:v>41763.436840277776</c:v>
                </c:pt>
                <c:pt idx="1852">
                  <c:v>41763.436909722222</c:v>
                </c:pt>
                <c:pt idx="1853">
                  <c:v>41763.436967592592</c:v>
                </c:pt>
                <c:pt idx="1854">
                  <c:v>41763.437025462961</c:v>
                </c:pt>
                <c:pt idx="1855">
                  <c:v>41763.437094907407</c:v>
                </c:pt>
                <c:pt idx="1856">
                  <c:v>41763.437152777777</c:v>
                </c:pt>
                <c:pt idx="1857">
                  <c:v>41763.437210648146</c:v>
                </c:pt>
                <c:pt idx="1858">
                  <c:v>41763.437280092592</c:v>
                </c:pt>
                <c:pt idx="1859">
                  <c:v>41763.437337962961</c:v>
                </c:pt>
                <c:pt idx="1860">
                  <c:v>41763.437395833331</c:v>
                </c:pt>
                <c:pt idx="1861">
                  <c:v>41763.4374537037</c:v>
                </c:pt>
                <c:pt idx="1862">
                  <c:v>41763.437523148146</c:v>
                </c:pt>
                <c:pt idx="1863">
                  <c:v>41763.437581018516</c:v>
                </c:pt>
                <c:pt idx="1864">
                  <c:v>41763.437638888892</c:v>
                </c:pt>
                <c:pt idx="1865">
                  <c:v>41763.437708333331</c:v>
                </c:pt>
                <c:pt idx="1866">
                  <c:v>41763.4377662037</c:v>
                </c:pt>
                <c:pt idx="1867">
                  <c:v>41763.437824074077</c:v>
                </c:pt>
                <c:pt idx="1868">
                  <c:v>41763.437893518516</c:v>
                </c:pt>
                <c:pt idx="1869">
                  <c:v>41763.437951388885</c:v>
                </c:pt>
                <c:pt idx="1870">
                  <c:v>41763.438009259262</c:v>
                </c:pt>
                <c:pt idx="1871">
                  <c:v>41763.438078703701</c:v>
                </c:pt>
                <c:pt idx="1872">
                  <c:v>41763.438136574077</c:v>
                </c:pt>
                <c:pt idx="1873">
                  <c:v>41763.438194444447</c:v>
                </c:pt>
                <c:pt idx="1874">
                  <c:v>41763.438252314816</c:v>
                </c:pt>
                <c:pt idx="1875">
                  <c:v>41763.438321759262</c:v>
                </c:pt>
                <c:pt idx="1876">
                  <c:v>41763.438379629632</c:v>
                </c:pt>
                <c:pt idx="1877">
                  <c:v>41763.438437500001</c:v>
                </c:pt>
                <c:pt idx="1878">
                  <c:v>41763.438506944447</c:v>
                </c:pt>
                <c:pt idx="1879">
                  <c:v>41763.438564814816</c:v>
                </c:pt>
                <c:pt idx="1880">
                  <c:v>41763.438622685186</c:v>
                </c:pt>
                <c:pt idx="1881">
                  <c:v>41763.438692129632</c:v>
                </c:pt>
                <c:pt idx="1882">
                  <c:v>41763.438750000001</c:v>
                </c:pt>
                <c:pt idx="1883">
                  <c:v>41763.438807870371</c:v>
                </c:pt>
                <c:pt idx="1884">
                  <c:v>41763.438877314817</c:v>
                </c:pt>
                <c:pt idx="1885">
                  <c:v>41763.438935185186</c:v>
                </c:pt>
                <c:pt idx="1886">
                  <c:v>41763.438993055555</c:v>
                </c:pt>
                <c:pt idx="1887">
                  <c:v>41763.439062500001</c:v>
                </c:pt>
                <c:pt idx="1888">
                  <c:v>41763.439120370371</c:v>
                </c:pt>
                <c:pt idx="1889">
                  <c:v>41763.43917824074</c:v>
                </c:pt>
                <c:pt idx="1890">
                  <c:v>41763.439236111109</c:v>
                </c:pt>
                <c:pt idx="1891">
                  <c:v>41763.439305555556</c:v>
                </c:pt>
                <c:pt idx="1892">
                  <c:v>41763.439363425925</c:v>
                </c:pt>
                <c:pt idx="1893">
                  <c:v>41763.439421296294</c:v>
                </c:pt>
                <c:pt idx="1894">
                  <c:v>41763.43949074074</c:v>
                </c:pt>
                <c:pt idx="1895">
                  <c:v>41763.43954861111</c:v>
                </c:pt>
                <c:pt idx="1896">
                  <c:v>41763.439606481479</c:v>
                </c:pt>
                <c:pt idx="1897">
                  <c:v>41763.439675925925</c:v>
                </c:pt>
                <c:pt idx="1898">
                  <c:v>41763.439733796295</c:v>
                </c:pt>
                <c:pt idx="1899">
                  <c:v>41763.439791666664</c:v>
                </c:pt>
                <c:pt idx="1900">
                  <c:v>41763.43986111111</c:v>
                </c:pt>
                <c:pt idx="1901">
                  <c:v>41763.439918981479</c:v>
                </c:pt>
                <c:pt idx="1902">
                  <c:v>41763.439976851849</c:v>
                </c:pt>
                <c:pt idx="1903">
                  <c:v>41763.440046296295</c:v>
                </c:pt>
                <c:pt idx="1904">
                  <c:v>41763.440104166664</c:v>
                </c:pt>
                <c:pt idx="1905">
                  <c:v>41763.440162037034</c:v>
                </c:pt>
                <c:pt idx="1906">
                  <c:v>41763.44021990741</c:v>
                </c:pt>
                <c:pt idx="1907">
                  <c:v>41763.440289351849</c:v>
                </c:pt>
                <c:pt idx="1908">
                  <c:v>41763.440347222226</c:v>
                </c:pt>
                <c:pt idx="1909">
                  <c:v>41763.440405092595</c:v>
                </c:pt>
                <c:pt idx="1910">
                  <c:v>41763.440474537034</c:v>
                </c:pt>
                <c:pt idx="1911">
                  <c:v>41763.440532407411</c:v>
                </c:pt>
                <c:pt idx="1912">
                  <c:v>41763.44059027778</c:v>
                </c:pt>
                <c:pt idx="1913">
                  <c:v>41763.440659722219</c:v>
                </c:pt>
                <c:pt idx="1914">
                  <c:v>41763.440717592595</c:v>
                </c:pt>
                <c:pt idx="1915">
                  <c:v>41763.440775462965</c:v>
                </c:pt>
                <c:pt idx="1916">
                  <c:v>41763.440844907411</c:v>
                </c:pt>
                <c:pt idx="1917">
                  <c:v>41763.44090277778</c:v>
                </c:pt>
                <c:pt idx="1918">
                  <c:v>41763.440960648149</c:v>
                </c:pt>
                <c:pt idx="1919">
                  <c:v>41763.441030092596</c:v>
                </c:pt>
                <c:pt idx="1920">
                  <c:v>41763.441087962965</c:v>
                </c:pt>
                <c:pt idx="1921">
                  <c:v>41763.441145833334</c:v>
                </c:pt>
                <c:pt idx="1922">
                  <c:v>41763.441203703704</c:v>
                </c:pt>
                <c:pt idx="1923">
                  <c:v>41763.44127314815</c:v>
                </c:pt>
                <c:pt idx="1924">
                  <c:v>41763.441331018519</c:v>
                </c:pt>
                <c:pt idx="1925">
                  <c:v>41763.441388888888</c:v>
                </c:pt>
                <c:pt idx="1926">
                  <c:v>41763.441458333335</c:v>
                </c:pt>
                <c:pt idx="1927">
                  <c:v>41763.441516203704</c:v>
                </c:pt>
                <c:pt idx="1928">
                  <c:v>41763.441574074073</c:v>
                </c:pt>
                <c:pt idx="1929">
                  <c:v>41763.441643518519</c:v>
                </c:pt>
                <c:pt idx="1930">
                  <c:v>41763.441701388889</c:v>
                </c:pt>
                <c:pt idx="1931">
                  <c:v>41763.441759259258</c:v>
                </c:pt>
                <c:pt idx="1932">
                  <c:v>41763.441828703704</c:v>
                </c:pt>
                <c:pt idx="1933">
                  <c:v>41763.441886574074</c:v>
                </c:pt>
                <c:pt idx="1934">
                  <c:v>41763.441944444443</c:v>
                </c:pt>
                <c:pt idx="1935">
                  <c:v>41763.442013888889</c:v>
                </c:pt>
                <c:pt idx="1936">
                  <c:v>41763.442071759258</c:v>
                </c:pt>
                <c:pt idx="1937">
                  <c:v>41763.442129629628</c:v>
                </c:pt>
                <c:pt idx="1938">
                  <c:v>41763.442187499997</c:v>
                </c:pt>
                <c:pt idx="1939">
                  <c:v>41763.442256944443</c:v>
                </c:pt>
                <c:pt idx="1940">
                  <c:v>41763.442314814813</c:v>
                </c:pt>
                <c:pt idx="1941">
                  <c:v>41763.442372685182</c:v>
                </c:pt>
                <c:pt idx="1942">
                  <c:v>41763.442442129628</c:v>
                </c:pt>
                <c:pt idx="1943">
                  <c:v>41763.442499999997</c:v>
                </c:pt>
                <c:pt idx="1944">
                  <c:v>41763.442557870374</c:v>
                </c:pt>
                <c:pt idx="1945">
                  <c:v>41763.442627314813</c:v>
                </c:pt>
                <c:pt idx="1946">
                  <c:v>41763.442685185182</c:v>
                </c:pt>
                <c:pt idx="1947">
                  <c:v>41763.442743055559</c:v>
                </c:pt>
                <c:pt idx="1948">
                  <c:v>41763.442812499998</c:v>
                </c:pt>
                <c:pt idx="1949">
                  <c:v>41763.442870370367</c:v>
                </c:pt>
                <c:pt idx="1950">
                  <c:v>41763.442928240744</c:v>
                </c:pt>
                <c:pt idx="1951">
                  <c:v>41763.442986111113</c:v>
                </c:pt>
                <c:pt idx="1952">
                  <c:v>41763.443055555559</c:v>
                </c:pt>
                <c:pt idx="1953">
                  <c:v>41763.443113425928</c:v>
                </c:pt>
                <c:pt idx="1954">
                  <c:v>41763.443171296298</c:v>
                </c:pt>
                <c:pt idx="1955">
                  <c:v>41763.443240740744</c:v>
                </c:pt>
                <c:pt idx="1956">
                  <c:v>41763.443298611113</c:v>
                </c:pt>
                <c:pt idx="1957">
                  <c:v>41763.443356481483</c:v>
                </c:pt>
                <c:pt idx="1958">
                  <c:v>41763.443425925929</c:v>
                </c:pt>
                <c:pt idx="1959">
                  <c:v>41763.443483796298</c:v>
                </c:pt>
                <c:pt idx="1960">
                  <c:v>41763.443541666667</c:v>
                </c:pt>
                <c:pt idx="1961">
                  <c:v>41763.443611111114</c:v>
                </c:pt>
                <c:pt idx="1962">
                  <c:v>41763.443668981483</c:v>
                </c:pt>
                <c:pt idx="1963">
                  <c:v>41763.443726851852</c:v>
                </c:pt>
                <c:pt idx="1964">
                  <c:v>41763.443796296298</c:v>
                </c:pt>
                <c:pt idx="1965">
                  <c:v>41763.443854166668</c:v>
                </c:pt>
                <c:pt idx="1966">
                  <c:v>41763.443912037037</c:v>
                </c:pt>
                <c:pt idx="1967">
                  <c:v>41763.443981481483</c:v>
                </c:pt>
                <c:pt idx="1968">
                  <c:v>41763.444039351853</c:v>
                </c:pt>
                <c:pt idx="1969">
                  <c:v>41763.444097222222</c:v>
                </c:pt>
                <c:pt idx="1970">
                  <c:v>41763.444155092591</c:v>
                </c:pt>
                <c:pt idx="1971">
                  <c:v>41763.444224537037</c:v>
                </c:pt>
                <c:pt idx="1972">
                  <c:v>41763.444282407407</c:v>
                </c:pt>
                <c:pt idx="1973">
                  <c:v>41763.444340277776</c:v>
                </c:pt>
                <c:pt idx="1974">
                  <c:v>41763.444409722222</c:v>
                </c:pt>
                <c:pt idx="1975">
                  <c:v>41763.444467592592</c:v>
                </c:pt>
                <c:pt idx="1976">
                  <c:v>41763.444525462961</c:v>
                </c:pt>
                <c:pt idx="1977">
                  <c:v>41763.444594907407</c:v>
                </c:pt>
                <c:pt idx="1978">
                  <c:v>41763.444652777776</c:v>
                </c:pt>
                <c:pt idx="1979">
                  <c:v>41763.444710648146</c:v>
                </c:pt>
                <c:pt idx="1980">
                  <c:v>41763.444780092592</c:v>
                </c:pt>
                <c:pt idx="1981">
                  <c:v>41763.444837962961</c:v>
                </c:pt>
                <c:pt idx="1982">
                  <c:v>41763.444895833331</c:v>
                </c:pt>
                <c:pt idx="1983">
                  <c:v>41763.444965277777</c:v>
                </c:pt>
                <c:pt idx="1984">
                  <c:v>41763.445023148146</c:v>
                </c:pt>
                <c:pt idx="1985">
                  <c:v>41763.445081018515</c:v>
                </c:pt>
                <c:pt idx="1986">
                  <c:v>41763.445138888892</c:v>
                </c:pt>
                <c:pt idx="1987">
                  <c:v>41763.445208333331</c:v>
                </c:pt>
                <c:pt idx="1988">
                  <c:v>41763.4452662037</c:v>
                </c:pt>
                <c:pt idx="1989">
                  <c:v>41763.445324074077</c:v>
                </c:pt>
                <c:pt idx="1990">
                  <c:v>41763.445393518516</c:v>
                </c:pt>
                <c:pt idx="1991">
                  <c:v>41763.445451388892</c:v>
                </c:pt>
                <c:pt idx="1992">
                  <c:v>41763.445509259262</c:v>
                </c:pt>
                <c:pt idx="1993">
                  <c:v>41763.4455787037</c:v>
                </c:pt>
                <c:pt idx="1994">
                  <c:v>41763.445636574077</c:v>
                </c:pt>
                <c:pt idx="1995">
                  <c:v>41763.445694444446</c:v>
                </c:pt>
                <c:pt idx="1996">
                  <c:v>41763.445763888885</c:v>
                </c:pt>
                <c:pt idx="1997">
                  <c:v>41763.445821759262</c:v>
                </c:pt>
                <c:pt idx="1998">
                  <c:v>41763.445879629631</c:v>
                </c:pt>
                <c:pt idx="1999">
                  <c:v>41763.445949074077</c:v>
                </c:pt>
                <c:pt idx="2000">
                  <c:v>41763.446006944447</c:v>
                </c:pt>
                <c:pt idx="2001">
                  <c:v>41763.446064814816</c:v>
                </c:pt>
                <c:pt idx="2002">
                  <c:v>41763.446122685185</c:v>
                </c:pt>
                <c:pt idx="2003">
                  <c:v>41763.446192129632</c:v>
                </c:pt>
                <c:pt idx="2004">
                  <c:v>41763.446250000001</c:v>
                </c:pt>
                <c:pt idx="2005">
                  <c:v>41763.44630787037</c:v>
                </c:pt>
                <c:pt idx="2006">
                  <c:v>41763.446377314816</c:v>
                </c:pt>
                <c:pt idx="2007">
                  <c:v>41763.446435185186</c:v>
                </c:pt>
                <c:pt idx="2008">
                  <c:v>41763.446493055555</c:v>
                </c:pt>
                <c:pt idx="2009">
                  <c:v>41763.446562500001</c:v>
                </c:pt>
                <c:pt idx="2010">
                  <c:v>41763.446620370371</c:v>
                </c:pt>
                <c:pt idx="2011">
                  <c:v>41763.44667824074</c:v>
                </c:pt>
                <c:pt idx="2012">
                  <c:v>41763.446747685186</c:v>
                </c:pt>
                <c:pt idx="2013">
                  <c:v>41763.446805555555</c:v>
                </c:pt>
                <c:pt idx="2014">
                  <c:v>41763.446863425925</c:v>
                </c:pt>
                <c:pt idx="2015">
                  <c:v>41763.446932870371</c:v>
                </c:pt>
                <c:pt idx="2016">
                  <c:v>41763.44699074074</c:v>
                </c:pt>
                <c:pt idx="2017">
                  <c:v>41763.447048611109</c:v>
                </c:pt>
                <c:pt idx="2018">
                  <c:v>41763.447106481479</c:v>
                </c:pt>
                <c:pt idx="2019">
                  <c:v>41763.447175925925</c:v>
                </c:pt>
                <c:pt idx="2020">
                  <c:v>41763.447233796294</c:v>
                </c:pt>
                <c:pt idx="2021">
                  <c:v>41763.447291666664</c:v>
                </c:pt>
                <c:pt idx="2022">
                  <c:v>41763.44736111111</c:v>
                </c:pt>
                <c:pt idx="2023">
                  <c:v>41763.447418981479</c:v>
                </c:pt>
                <c:pt idx="2024">
                  <c:v>41763.447476851848</c:v>
                </c:pt>
                <c:pt idx="2025">
                  <c:v>41763.447546296295</c:v>
                </c:pt>
                <c:pt idx="2026">
                  <c:v>41763.447604166664</c:v>
                </c:pt>
                <c:pt idx="2027">
                  <c:v>41763.447662037041</c:v>
                </c:pt>
                <c:pt idx="2028">
                  <c:v>41763.447731481479</c:v>
                </c:pt>
                <c:pt idx="2029">
                  <c:v>41763.447789351849</c:v>
                </c:pt>
                <c:pt idx="2030">
                  <c:v>41763.447847222225</c:v>
                </c:pt>
                <c:pt idx="2031">
                  <c:v>41763.447916666664</c:v>
                </c:pt>
                <c:pt idx="2032">
                  <c:v>41763.447974537034</c:v>
                </c:pt>
                <c:pt idx="2033">
                  <c:v>41763.44803240741</c:v>
                </c:pt>
                <c:pt idx="2034">
                  <c:v>41763.44809027778</c:v>
                </c:pt>
                <c:pt idx="2035">
                  <c:v>41763.448159722226</c:v>
                </c:pt>
                <c:pt idx="2036">
                  <c:v>41763.448217592595</c:v>
                </c:pt>
                <c:pt idx="2037">
                  <c:v>41763.448275462964</c:v>
                </c:pt>
                <c:pt idx="2038">
                  <c:v>41763.448344907411</c:v>
                </c:pt>
                <c:pt idx="2039">
                  <c:v>41763.44840277778</c:v>
                </c:pt>
                <c:pt idx="2040">
                  <c:v>41763.448460648149</c:v>
                </c:pt>
                <c:pt idx="2041">
                  <c:v>41763.448530092595</c:v>
                </c:pt>
                <c:pt idx="2042">
                  <c:v>41763.448587962965</c:v>
                </c:pt>
                <c:pt idx="2043">
                  <c:v>41763.448645833334</c:v>
                </c:pt>
                <c:pt idx="2044">
                  <c:v>41763.44871527778</c:v>
                </c:pt>
                <c:pt idx="2045">
                  <c:v>41763.448773148149</c:v>
                </c:pt>
                <c:pt idx="2046">
                  <c:v>41763.448831018519</c:v>
                </c:pt>
                <c:pt idx="2047">
                  <c:v>41763.448900462965</c:v>
                </c:pt>
                <c:pt idx="2048">
                  <c:v>41763.448958333334</c:v>
                </c:pt>
                <c:pt idx="2049">
                  <c:v>41763.449016203704</c:v>
                </c:pt>
                <c:pt idx="2050">
                  <c:v>41763.449074074073</c:v>
                </c:pt>
                <c:pt idx="2051">
                  <c:v>41763.449143518519</c:v>
                </c:pt>
                <c:pt idx="2052">
                  <c:v>41763.449201388888</c:v>
                </c:pt>
                <c:pt idx="2053">
                  <c:v>41763.449259259258</c:v>
                </c:pt>
                <c:pt idx="2054">
                  <c:v>41763.449328703704</c:v>
                </c:pt>
                <c:pt idx="2055">
                  <c:v>41763.449386574073</c:v>
                </c:pt>
                <c:pt idx="2056">
                  <c:v>41763.449444444443</c:v>
                </c:pt>
                <c:pt idx="2057">
                  <c:v>41763.449513888889</c:v>
                </c:pt>
                <c:pt idx="2058">
                  <c:v>41763.449571759258</c:v>
                </c:pt>
                <c:pt idx="2059">
                  <c:v>41763.449629629627</c:v>
                </c:pt>
                <c:pt idx="2060">
                  <c:v>41763.449699074074</c:v>
                </c:pt>
                <c:pt idx="2061">
                  <c:v>41763.449756944443</c:v>
                </c:pt>
                <c:pt idx="2062">
                  <c:v>41763.449814814812</c:v>
                </c:pt>
                <c:pt idx="2063">
                  <c:v>41763.449884259258</c:v>
                </c:pt>
                <c:pt idx="2064">
                  <c:v>41763.449942129628</c:v>
                </c:pt>
                <c:pt idx="2065">
                  <c:v>41763.449999999997</c:v>
                </c:pt>
                <c:pt idx="2066">
                  <c:v>41763.450057870374</c:v>
                </c:pt>
                <c:pt idx="2067">
                  <c:v>41763.450127314813</c:v>
                </c:pt>
                <c:pt idx="2068">
                  <c:v>41763.450185185182</c:v>
                </c:pt>
                <c:pt idx="2069">
                  <c:v>41763.450243055559</c:v>
                </c:pt>
                <c:pt idx="2070">
                  <c:v>41763.450312499997</c:v>
                </c:pt>
                <c:pt idx="2071">
                  <c:v>41763.450370370374</c:v>
                </c:pt>
                <c:pt idx="2072">
                  <c:v>41763.450428240743</c:v>
                </c:pt>
                <c:pt idx="2073">
                  <c:v>41763.450497685182</c:v>
                </c:pt>
                <c:pt idx="2074">
                  <c:v>41763.450555555559</c:v>
                </c:pt>
                <c:pt idx="2075">
                  <c:v>41763.450613425928</c:v>
                </c:pt>
                <c:pt idx="2076">
                  <c:v>41763.450682870367</c:v>
                </c:pt>
                <c:pt idx="2077">
                  <c:v>41763.450740740744</c:v>
                </c:pt>
                <c:pt idx="2078">
                  <c:v>41763.450798611113</c:v>
                </c:pt>
                <c:pt idx="2079">
                  <c:v>41763.450856481482</c:v>
                </c:pt>
                <c:pt idx="2080">
                  <c:v>41763.450925925928</c:v>
                </c:pt>
                <c:pt idx="2081">
                  <c:v>41763.450983796298</c:v>
                </c:pt>
                <c:pt idx="2082">
                  <c:v>41763.451041666667</c:v>
                </c:pt>
                <c:pt idx="2083">
                  <c:v>41763.451111111113</c:v>
                </c:pt>
                <c:pt idx="2084">
                  <c:v>41763.451168981483</c:v>
                </c:pt>
                <c:pt idx="2085">
                  <c:v>41763.451226851852</c:v>
                </c:pt>
                <c:pt idx="2086">
                  <c:v>41763.451296296298</c:v>
                </c:pt>
                <c:pt idx="2087">
                  <c:v>41763.451354166667</c:v>
                </c:pt>
                <c:pt idx="2088">
                  <c:v>41763.451412037037</c:v>
                </c:pt>
                <c:pt idx="2089">
                  <c:v>41763.451481481483</c:v>
                </c:pt>
                <c:pt idx="2090">
                  <c:v>41763.451539351852</c:v>
                </c:pt>
                <c:pt idx="2091">
                  <c:v>41763.451597222222</c:v>
                </c:pt>
                <c:pt idx="2092">
                  <c:v>41763.451666666668</c:v>
                </c:pt>
                <c:pt idx="2093">
                  <c:v>41763.451724537037</c:v>
                </c:pt>
                <c:pt idx="2094">
                  <c:v>41763.451782407406</c:v>
                </c:pt>
                <c:pt idx="2095">
                  <c:v>41763.451840277776</c:v>
                </c:pt>
                <c:pt idx="2096">
                  <c:v>41763.451909722222</c:v>
                </c:pt>
                <c:pt idx="2097">
                  <c:v>41763.451967592591</c:v>
                </c:pt>
                <c:pt idx="2098">
                  <c:v>41763.452025462961</c:v>
                </c:pt>
                <c:pt idx="2099">
                  <c:v>41763.452094907407</c:v>
                </c:pt>
                <c:pt idx="2100">
                  <c:v>41763.452152777776</c:v>
                </c:pt>
                <c:pt idx="2101">
                  <c:v>41763.452210648145</c:v>
                </c:pt>
                <c:pt idx="2102">
                  <c:v>41763.452280092592</c:v>
                </c:pt>
                <c:pt idx="2103">
                  <c:v>41763.452337962961</c:v>
                </c:pt>
                <c:pt idx="2104">
                  <c:v>41763.45239583333</c:v>
                </c:pt>
                <c:pt idx="2105">
                  <c:v>41763.452465277776</c:v>
                </c:pt>
                <c:pt idx="2106">
                  <c:v>41763.452523148146</c:v>
                </c:pt>
                <c:pt idx="2107">
                  <c:v>41763.452581018515</c:v>
                </c:pt>
                <c:pt idx="2108">
                  <c:v>41763.452650462961</c:v>
                </c:pt>
                <c:pt idx="2109">
                  <c:v>41763.452708333331</c:v>
                </c:pt>
                <c:pt idx="2110">
                  <c:v>41763.452766203707</c:v>
                </c:pt>
                <c:pt idx="2111">
                  <c:v>41763.452824074076</c:v>
                </c:pt>
                <c:pt idx="2112">
                  <c:v>41763.452893518515</c:v>
                </c:pt>
                <c:pt idx="2113">
                  <c:v>41763.452951388892</c:v>
                </c:pt>
                <c:pt idx="2114">
                  <c:v>41763.453009259261</c:v>
                </c:pt>
                <c:pt idx="2115">
                  <c:v>41763.4530787037</c:v>
                </c:pt>
                <c:pt idx="2116">
                  <c:v>41763.453136574077</c:v>
                </c:pt>
                <c:pt idx="2117">
                  <c:v>41763.453194444446</c:v>
                </c:pt>
                <c:pt idx="2118">
                  <c:v>41763.453263888892</c:v>
                </c:pt>
                <c:pt idx="2119">
                  <c:v>41763.453321759262</c:v>
                </c:pt>
                <c:pt idx="2120">
                  <c:v>41763.453379629631</c:v>
                </c:pt>
                <c:pt idx="2121">
                  <c:v>41763.453449074077</c:v>
                </c:pt>
                <c:pt idx="2122">
                  <c:v>41763.453506944446</c:v>
                </c:pt>
                <c:pt idx="2123">
                  <c:v>41763.453564814816</c:v>
                </c:pt>
                <c:pt idx="2124">
                  <c:v>41763.453634259262</c:v>
                </c:pt>
                <c:pt idx="2125">
                  <c:v>41763.453692129631</c:v>
                </c:pt>
                <c:pt idx="2126">
                  <c:v>41763.453750000001</c:v>
                </c:pt>
                <c:pt idx="2127">
                  <c:v>41763.45380787037</c:v>
                </c:pt>
                <c:pt idx="2128">
                  <c:v>41763.453877314816</c:v>
                </c:pt>
                <c:pt idx="2129">
                  <c:v>41763.453935185185</c:v>
                </c:pt>
                <c:pt idx="2130">
                  <c:v>41763.453993055555</c:v>
                </c:pt>
                <c:pt idx="2131">
                  <c:v>41763.454062500001</c:v>
                </c:pt>
                <c:pt idx="2132">
                  <c:v>41763.45412037037</c:v>
                </c:pt>
                <c:pt idx="2133">
                  <c:v>41763.45417824074</c:v>
                </c:pt>
                <c:pt idx="2134">
                  <c:v>41763.454247685186</c:v>
                </c:pt>
                <c:pt idx="2135">
                  <c:v>41763.454305555555</c:v>
                </c:pt>
                <c:pt idx="2136">
                  <c:v>41763.454363425924</c:v>
                </c:pt>
                <c:pt idx="2137">
                  <c:v>41763.454432870371</c:v>
                </c:pt>
                <c:pt idx="2138">
                  <c:v>41763.45449074074</c:v>
                </c:pt>
                <c:pt idx="2139">
                  <c:v>41763.454548611109</c:v>
                </c:pt>
                <c:pt idx="2140">
                  <c:v>41763.454618055555</c:v>
                </c:pt>
                <c:pt idx="2141">
                  <c:v>41763.454675925925</c:v>
                </c:pt>
                <c:pt idx="2142">
                  <c:v>41763.454733796294</c:v>
                </c:pt>
                <c:pt idx="2143">
                  <c:v>41763.454791666663</c:v>
                </c:pt>
                <c:pt idx="2144">
                  <c:v>41763.454861111109</c:v>
                </c:pt>
                <c:pt idx="2145">
                  <c:v>41763.454918981479</c:v>
                </c:pt>
                <c:pt idx="2146">
                  <c:v>41763.454976851855</c:v>
                </c:pt>
                <c:pt idx="2147">
                  <c:v>41763.455046296294</c:v>
                </c:pt>
                <c:pt idx="2148">
                  <c:v>41763.455104166664</c:v>
                </c:pt>
                <c:pt idx="2149">
                  <c:v>41763.45516203704</c:v>
                </c:pt>
                <c:pt idx="2150">
                  <c:v>41763.455231481479</c:v>
                </c:pt>
                <c:pt idx="2151">
                  <c:v>41763.455289351848</c:v>
                </c:pt>
                <c:pt idx="2152">
                  <c:v>41763.455347222225</c:v>
                </c:pt>
                <c:pt idx="2153">
                  <c:v>41763.455416666664</c:v>
                </c:pt>
                <c:pt idx="2154">
                  <c:v>41763.455474537041</c:v>
                </c:pt>
                <c:pt idx="2155">
                  <c:v>41763.45553240741</c:v>
                </c:pt>
                <c:pt idx="2156">
                  <c:v>41763.455601851849</c:v>
                </c:pt>
                <c:pt idx="2157">
                  <c:v>41763.455659722225</c:v>
                </c:pt>
                <c:pt idx="2158">
                  <c:v>41763.455717592595</c:v>
                </c:pt>
                <c:pt idx="2159">
                  <c:v>41763.455775462964</c:v>
                </c:pt>
                <c:pt idx="2160">
                  <c:v>41763.45584490741</c:v>
                </c:pt>
                <c:pt idx="2161">
                  <c:v>41763.45590277778</c:v>
                </c:pt>
                <c:pt idx="2162">
                  <c:v>41763.455960648149</c:v>
                </c:pt>
                <c:pt idx="2163">
                  <c:v>41763.456030092595</c:v>
                </c:pt>
                <c:pt idx="2164">
                  <c:v>41763.456087962964</c:v>
                </c:pt>
                <c:pt idx="2165">
                  <c:v>41763.456145833334</c:v>
                </c:pt>
                <c:pt idx="2166">
                  <c:v>41763.45621527778</c:v>
                </c:pt>
                <c:pt idx="2167">
                  <c:v>41763.456273148149</c:v>
                </c:pt>
                <c:pt idx="2168">
                  <c:v>41763.456331018519</c:v>
                </c:pt>
                <c:pt idx="2169">
                  <c:v>41763.456400462965</c:v>
                </c:pt>
                <c:pt idx="2170">
                  <c:v>41763.456458333334</c:v>
                </c:pt>
                <c:pt idx="2171">
                  <c:v>41763.456516203703</c:v>
                </c:pt>
                <c:pt idx="2172">
                  <c:v>41763.456585648149</c:v>
                </c:pt>
                <c:pt idx="2173">
                  <c:v>41763.456643518519</c:v>
                </c:pt>
                <c:pt idx="2174">
                  <c:v>41763.456701388888</c:v>
                </c:pt>
                <c:pt idx="2175">
                  <c:v>41763.456759259258</c:v>
                </c:pt>
                <c:pt idx="2176">
                  <c:v>41763.456828703704</c:v>
                </c:pt>
                <c:pt idx="2177">
                  <c:v>41763.456886574073</c:v>
                </c:pt>
                <c:pt idx="2178">
                  <c:v>41763.456944444442</c:v>
                </c:pt>
                <c:pt idx="2179">
                  <c:v>41763.457013888888</c:v>
                </c:pt>
                <c:pt idx="2180">
                  <c:v>41763.457071759258</c:v>
                </c:pt>
                <c:pt idx="2181">
                  <c:v>41763.457129629627</c:v>
                </c:pt>
                <c:pt idx="2182">
                  <c:v>41763.457199074073</c:v>
                </c:pt>
                <c:pt idx="2183">
                  <c:v>41763.457256944443</c:v>
                </c:pt>
                <c:pt idx="2184">
                  <c:v>41763.457314814812</c:v>
                </c:pt>
                <c:pt idx="2185">
                  <c:v>41763.457384259258</c:v>
                </c:pt>
                <c:pt idx="2186">
                  <c:v>41763.457442129627</c:v>
                </c:pt>
                <c:pt idx="2187">
                  <c:v>41763.457499999997</c:v>
                </c:pt>
                <c:pt idx="2188">
                  <c:v>41763.457569444443</c:v>
                </c:pt>
                <c:pt idx="2189">
                  <c:v>41763.457627314812</c:v>
                </c:pt>
                <c:pt idx="2190">
                  <c:v>41763.457685185182</c:v>
                </c:pt>
                <c:pt idx="2191">
                  <c:v>41763.457754629628</c:v>
                </c:pt>
                <c:pt idx="2192">
                  <c:v>41763.457812499997</c:v>
                </c:pt>
                <c:pt idx="2193">
                  <c:v>41763.457870370374</c:v>
                </c:pt>
                <c:pt idx="2194">
                  <c:v>41763.457928240743</c:v>
                </c:pt>
                <c:pt idx="2195">
                  <c:v>41763.457997685182</c:v>
                </c:pt>
                <c:pt idx="2196">
                  <c:v>41763.458055555559</c:v>
                </c:pt>
                <c:pt idx="2197">
                  <c:v>41763.458113425928</c:v>
                </c:pt>
                <c:pt idx="2198">
                  <c:v>41763.458182870374</c:v>
                </c:pt>
                <c:pt idx="2199">
                  <c:v>41763.458240740743</c:v>
                </c:pt>
                <c:pt idx="2200">
                  <c:v>41763.458298611113</c:v>
                </c:pt>
                <c:pt idx="2201">
                  <c:v>41763.458368055559</c:v>
                </c:pt>
                <c:pt idx="2202">
                  <c:v>41763.458425925928</c:v>
                </c:pt>
                <c:pt idx="2203">
                  <c:v>41763.458483796298</c:v>
                </c:pt>
                <c:pt idx="2204">
                  <c:v>41763.458553240744</c:v>
                </c:pt>
                <c:pt idx="2205">
                  <c:v>41763.458611111113</c:v>
                </c:pt>
                <c:pt idx="2206">
                  <c:v>41763.458668981482</c:v>
                </c:pt>
                <c:pt idx="2207">
                  <c:v>41763.458738425928</c:v>
                </c:pt>
                <c:pt idx="2208">
                  <c:v>41763.458796296298</c:v>
                </c:pt>
                <c:pt idx="2209">
                  <c:v>41763.458854166667</c:v>
                </c:pt>
                <c:pt idx="2210">
                  <c:v>41763.458912037036</c:v>
                </c:pt>
                <c:pt idx="2211">
                  <c:v>41763.458981481483</c:v>
                </c:pt>
                <c:pt idx="2212">
                  <c:v>41763.459039351852</c:v>
                </c:pt>
                <c:pt idx="2213">
                  <c:v>41763.459097222221</c:v>
                </c:pt>
                <c:pt idx="2214">
                  <c:v>41763.459166666667</c:v>
                </c:pt>
                <c:pt idx="2215">
                  <c:v>41763.459224537037</c:v>
                </c:pt>
                <c:pt idx="2216">
                  <c:v>41763.459282407406</c:v>
                </c:pt>
                <c:pt idx="2217">
                  <c:v>41763.459351851852</c:v>
                </c:pt>
                <c:pt idx="2218">
                  <c:v>41763.459409722222</c:v>
                </c:pt>
                <c:pt idx="2219">
                  <c:v>41763.459467592591</c:v>
                </c:pt>
                <c:pt idx="2220">
                  <c:v>41763.459537037037</c:v>
                </c:pt>
                <c:pt idx="2221">
                  <c:v>41763.459594907406</c:v>
                </c:pt>
                <c:pt idx="2222">
                  <c:v>41763.459652777776</c:v>
                </c:pt>
                <c:pt idx="2223">
                  <c:v>41763.459722222222</c:v>
                </c:pt>
                <c:pt idx="2224">
                  <c:v>41763.459780092591</c:v>
                </c:pt>
                <c:pt idx="2225">
                  <c:v>41763.459837962961</c:v>
                </c:pt>
                <c:pt idx="2226">
                  <c:v>41763.45989583333</c:v>
                </c:pt>
                <c:pt idx="2227">
                  <c:v>41763.459965277776</c:v>
                </c:pt>
                <c:pt idx="2228">
                  <c:v>41763.460023148145</c:v>
                </c:pt>
                <c:pt idx="2229">
                  <c:v>41763.460081018522</c:v>
                </c:pt>
                <c:pt idx="2230">
                  <c:v>41763.460150462961</c:v>
                </c:pt>
                <c:pt idx="2231">
                  <c:v>41763.46020833333</c:v>
                </c:pt>
                <c:pt idx="2232">
                  <c:v>41763.460266203707</c:v>
                </c:pt>
                <c:pt idx="2233">
                  <c:v>41763.460335648146</c:v>
                </c:pt>
                <c:pt idx="2234">
                  <c:v>41763.460393518515</c:v>
                </c:pt>
                <c:pt idx="2235">
                  <c:v>41763.460451388892</c:v>
                </c:pt>
                <c:pt idx="2236">
                  <c:v>41763.460520833331</c:v>
                </c:pt>
                <c:pt idx="2237">
                  <c:v>41763.460578703707</c:v>
                </c:pt>
                <c:pt idx="2238">
                  <c:v>41763.460636574076</c:v>
                </c:pt>
                <c:pt idx="2239">
                  <c:v>41763.460706018515</c:v>
                </c:pt>
                <c:pt idx="2240">
                  <c:v>41763.460763888892</c:v>
                </c:pt>
                <c:pt idx="2241">
                  <c:v>41763.460821759261</c:v>
                </c:pt>
                <c:pt idx="2242">
                  <c:v>41763.4608912037</c:v>
                </c:pt>
                <c:pt idx="2243">
                  <c:v>41763.460949074077</c:v>
                </c:pt>
                <c:pt idx="2244">
                  <c:v>41763.461006944446</c:v>
                </c:pt>
                <c:pt idx="2245">
                  <c:v>41763.461064814815</c:v>
                </c:pt>
                <c:pt idx="2246">
                  <c:v>41763.461134259262</c:v>
                </c:pt>
                <c:pt idx="2247">
                  <c:v>41763.461192129631</c:v>
                </c:pt>
                <c:pt idx="2248">
                  <c:v>41763.46125</c:v>
                </c:pt>
                <c:pt idx="2249">
                  <c:v>41763.461319444446</c:v>
                </c:pt>
                <c:pt idx="2250">
                  <c:v>41763.461377314816</c:v>
                </c:pt>
                <c:pt idx="2251">
                  <c:v>41763.461435185185</c:v>
                </c:pt>
                <c:pt idx="2252">
                  <c:v>41763.461504629631</c:v>
                </c:pt>
                <c:pt idx="2253">
                  <c:v>41763.461562500001</c:v>
                </c:pt>
                <c:pt idx="2254">
                  <c:v>41763.46162037037</c:v>
                </c:pt>
                <c:pt idx="2255">
                  <c:v>41763.461689814816</c:v>
                </c:pt>
                <c:pt idx="2256">
                  <c:v>41763.461747685185</c:v>
                </c:pt>
                <c:pt idx="2257">
                  <c:v>41763.461805555555</c:v>
                </c:pt>
                <c:pt idx="2258">
                  <c:v>41763.461875000001</c:v>
                </c:pt>
                <c:pt idx="2259">
                  <c:v>41763.46193287037</c:v>
                </c:pt>
                <c:pt idx="2260">
                  <c:v>41763.46199074074</c:v>
                </c:pt>
                <c:pt idx="2261">
                  <c:v>41763.462060185186</c:v>
                </c:pt>
                <c:pt idx="2262">
                  <c:v>41763.462118055555</c:v>
                </c:pt>
                <c:pt idx="2263">
                  <c:v>41763.462175925924</c:v>
                </c:pt>
                <c:pt idx="2264">
                  <c:v>41763.462233796294</c:v>
                </c:pt>
                <c:pt idx="2265">
                  <c:v>41763.46230324074</c:v>
                </c:pt>
                <c:pt idx="2266">
                  <c:v>41763.462361111109</c:v>
                </c:pt>
                <c:pt idx="2267">
                  <c:v>41763.462418981479</c:v>
                </c:pt>
                <c:pt idx="2268">
                  <c:v>41763.462488425925</c:v>
                </c:pt>
                <c:pt idx="2269">
                  <c:v>41763.462546296294</c:v>
                </c:pt>
                <c:pt idx="2270">
                  <c:v>41763.462604166663</c:v>
                </c:pt>
                <c:pt idx="2271">
                  <c:v>41763.462673611109</c:v>
                </c:pt>
                <c:pt idx="2272">
                  <c:v>41763.462731481479</c:v>
                </c:pt>
                <c:pt idx="2273">
                  <c:v>41763.462789351855</c:v>
                </c:pt>
                <c:pt idx="2274">
                  <c:v>41763.462858796294</c:v>
                </c:pt>
                <c:pt idx="2275">
                  <c:v>41763.462916666664</c:v>
                </c:pt>
                <c:pt idx="2276">
                  <c:v>41763.46297453704</c:v>
                </c:pt>
                <c:pt idx="2277">
                  <c:v>41763.463043981479</c:v>
                </c:pt>
                <c:pt idx="2278">
                  <c:v>41763.463101851848</c:v>
                </c:pt>
                <c:pt idx="2279">
                  <c:v>41763.463159722225</c:v>
                </c:pt>
                <c:pt idx="2280">
                  <c:v>41763.463217592594</c:v>
                </c:pt>
                <c:pt idx="2281">
                  <c:v>41763.463287037041</c:v>
                </c:pt>
                <c:pt idx="2282">
                  <c:v>41763.46334490741</c:v>
                </c:pt>
                <c:pt idx="2283">
                  <c:v>41763.463402777779</c:v>
                </c:pt>
                <c:pt idx="2284">
                  <c:v>41763.463472222225</c:v>
                </c:pt>
                <c:pt idx="2285">
                  <c:v>41763.463530092595</c:v>
                </c:pt>
                <c:pt idx="2286">
                  <c:v>41763.463587962964</c:v>
                </c:pt>
                <c:pt idx="2287">
                  <c:v>41763.46365740741</c:v>
                </c:pt>
                <c:pt idx="2288">
                  <c:v>41763.46371527778</c:v>
                </c:pt>
                <c:pt idx="2289">
                  <c:v>41763.463773148149</c:v>
                </c:pt>
                <c:pt idx="2290">
                  <c:v>41763.463842592595</c:v>
                </c:pt>
                <c:pt idx="2291">
                  <c:v>41763.463900462964</c:v>
                </c:pt>
                <c:pt idx="2292">
                  <c:v>41763.463958333334</c:v>
                </c:pt>
                <c:pt idx="2293">
                  <c:v>41763.46402777778</c:v>
                </c:pt>
                <c:pt idx="2294">
                  <c:v>41763.464085648149</c:v>
                </c:pt>
                <c:pt idx="2295">
                  <c:v>41763.464143518519</c:v>
                </c:pt>
                <c:pt idx="2296">
                  <c:v>41763.464212962965</c:v>
                </c:pt>
                <c:pt idx="2297">
                  <c:v>41763.464270833334</c:v>
                </c:pt>
                <c:pt idx="2298">
                  <c:v>41763.464328703703</c:v>
                </c:pt>
                <c:pt idx="2299">
                  <c:v>41763.464386574073</c:v>
                </c:pt>
                <c:pt idx="2300">
                  <c:v>41763.464456018519</c:v>
                </c:pt>
                <c:pt idx="2301">
                  <c:v>41763.464513888888</c:v>
                </c:pt>
                <c:pt idx="2302">
                  <c:v>41763.464571759258</c:v>
                </c:pt>
                <c:pt idx="2303">
                  <c:v>41763.464641203704</c:v>
                </c:pt>
                <c:pt idx="2304">
                  <c:v>41763.464699074073</c:v>
                </c:pt>
                <c:pt idx="2305">
                  <c:v>41763.464756944442</c:v>
                </c:pt>
                <c:pt idx="2306">
                  <c:v>41763.464826388888</c:v>
                </c:pt>
                <c:pt idx="2307">
                  <c:v>41763.464884259258</c:v>
                </c:pt>
                <c:pt idx="2308">
                  <c:v>41763.464942129627</c:v>
                </c:pt>
                <c:pt idx="2309">
                  <c:v>41763.465011574073</c:v>
                </c:pt>
                <c:pt idx="2310">
                  <c:v>41763.465069444443</c:v>
                </c:pt>
                <c:pt idx="2311">
                  <c:v>41763.465127314812</c:v>
                </c:pt>
                <c:pt idx="2312">
                  <c:v>41763.465196759258</c:v>
                </c:pt>
                <c:pt idx="2313">
                  <c:v>41763.465254629627</c:v>
                </c:pt>
                <c:pt idx="2314">
                  <c:v>41763.465312499997</c:v>
                </c:pt>
                <c:pt idx="2315">
                  <c:v>41763.465381944443</c:v>
                </c:pt>
                <c:pt idx="2316">
                  <c:v>41763.465439814812</c:v>
                </c:pt>
                <c:pt idx="2317">
                  <c:v>41763.465497685182</c:v>
                </c:pt>
                <c:pt idx="2318">
                  <c:v>41763.465555555558</c:v>
                </c:pt>
                <c:pt idx="2319">
                  <c:v>41763.465624999997</c:v>
                </c:pt>
                <c:pt idx="2320">
                  <c:v>41763.465682870374</c:v>
                </c:pt>
                <c:pt idx="2321">
                  <c:v>41763.465740740743</c:v>
                </c:pt>
                <c:pt idx="2322">
                  <c:v>41763.465810185182</c:v>
                </c:pt>
                <c:pt idx="2323">
                  <c:v>41763.465868055559</c:v>
                </c:pt>
                <c:pt idx="2324">
                  <c:v>41763.465925925928</c:v>
                </c:pt>
                <c:pt idx="2325">
                  <c:v>41763.465995370374</c:v>
                </c:pt>
                <c:pt idx="2326">
                  <c:v>41763.466053240743</c:v>
                </c:pt>
                <c:pt idx="2327">
                  <c:v>41763.466111111113</c:v>
                </c:pt>
                <c:pt idx="2328">
                  <c:v>41763.466180555559</c:v>
                </c:pt>
                <c:pt idx="2329">
                  <c:v>41763.466238425928</c:v>
                </c:pt>
                <c:pt idx="2330">
                  <c:v>41763.466296296298</c:v>
                </c:pt>
                <c:pt idx="2331">
                  <c:v>41763.466365740744</c:v>
                </c:pt>
                <c:pt idx="2332">
                  <c:v>41763.466423611113</c:v>
                </c:pt>
                <c:pt idx="2333">
                  <c:v>41763.466481481482</c:v>
                </c:pt>
                <c:pt idx="2334">
                  <c:v>41763.466550925928</c:v>
                </c:pt>
                <c:pt idx="2335">
                  <c:v>41763.466608796298</c:v>
                </c:pt>
                <c:pt idx="2336">
                  <c:v>41763.466666666667</c:v>
                </c:pt>
                <c:pt idx="2337">
                  <c:v>41763.466724537036</c:v>
                </c:pt>
                <c:pt idx="2338">
                  <c:v>41763.466793981483</c:v>
                </c:pt>
                <c:pt idx="2339">
                  <c:v>41763.466851851852</c:v>
                </c:pt>
                <c:pt idx="2340">
                  <c:v>41763.466909722221</c:v>
                </c:pt>
                <c:pt idx="2341">
                  <c:v>41763.466979166667</c:v>
                </c:pt>
                <c:pt idx="2342">
                  <c:v>41763.467037037037</c:v>
                </c:pt>
                <c:pt idx="2343">
                  <c:v>41763.467094907406</c:v>
                </c:pt>
                <c:pt idx="2344">
                  <c:v>41763.467164351852</c:v>
                </c:pt>
                <c:pt idx="2345">
                  <c:v>41763.467222222222</c:v>
                </c:pt>
                <c:pt idx="2346">
                  <c:v>41763.467280092591</c:v>
                </c:pt>
                <c:pt idx="2347">
                  <c:v>41763.467349537037</c:v>
                </c:pt>
                <c:pt idx="2348">
                  <c:v>41763.467407407406</c:v>
                </c:pt>
                <c:pt idx="2349">
                  <c:v>41763.467465277776</c:v>
                </c:pt>
                <c:pt idx="2350">
                  <c:v>41763.467534722222</c:v>
                </c:pt>
                <c:pt idx="2351">
                  <c:v>41763.467592592591</c:v>
                </c:pt>
                <c:pt idx="2352">
                  <c:v>41763.467650462961</c:v>
                </c:pt>
                <c:pt idx="2353">
                  <c:v>41763.46770833333</c:v>
                </c:pt>
                <c:pt idx="2354">
                  <c:v>41763.467777777776</c:v>
                </c:pt>
                <c:pt idx="2355">
                  <c:v>41763.467835648145</c:v>
                </c:pt>
                <c:pt idx="2356">
                  <c:v>41763.467893518522</c:v>
                </c:pt>
                <c:pt idx="2357">
                  <c:v>41763.467962962961</c:v>
                </c:pt>
                <c:pt idx="2358">
                  <c:v>41763.46802083333</c:v>
                </c:pt>
                <c:pt idx="2359">
                  <c:v>41763.468078703707</c:v>
                </c:pt>
                <c:pt idx="2360">
                  <c:v>41763.468148148146</c:v>
                </c:pt>
                <c:pt idx="2361">
                  <c:v>41763.468206018515</c:v>
                </c:pt>
                <c:pt idx="2362">
                  <c:v>41763.468263888892</c:v>
                </c:pt>
                <c:pt idx="2363">
                  <c:v>41763.468333333331</c:v>
                </c:pt>
                <c:pt idx="2364">
                  <c:v>41763.468391203707</c:v>
                </c:pt>
                <c:pt idx="2365">
                  <c:v>41763.468449074076</c:v>
                </c:pt>
                <c:pt idx="2366">
                  <c:v>41763.468518518515</c:v>
                </c:pt>
                <c:pt idx="2367">
                  <c:v>41763.468576388892</c:v>
                </c:pt>
                <c:pt idx="2368">
                  <c:v>41763.468634259261</c:v>
                </c:pt>
                <c:pt idx="2369">
                  <c:v>41763.468692129631</c:v>
                </c:pt>
                <c:pt idx="2370">
                  <c:v>41763.468761574077</c:v>
                </c:pt>
                <c:pt idx="2371">
                  <c:v>41763.468819444446</c:v>
                </c:pt>
                <c:pt idx="2372">
                  <c:v>41763.468877314815</c:v>
                </c:pt>
                <c:pt idx="2373">
                  <c:v>41763.468946759262</c:v>
                </c:pt>
                <c:pt idx="2374">
                  <c:v>41763.469004629631</c:v>
                </c:pt>
                <c:pt idx="2375">
                  <c:v>41763.4690625</c:v>
                </c:pt>
                <c:pt idx="2376">
                  <c:v>41763.469131944446</c:v>
                </c:pt>
                <c:pt idx="2377">
                  <c:v>41763.469189814816</c:v>
                </c:pt>
                <c:pt idx="2378">
                  <c:v>41763.469247685185</c:v>
                </c:pt>
                <c:pt idx="2379">
                  <c:v>41763.469317129631</c:v>
                </c:pt>
                <c:pt idx="2380">
                  <c:v>41763.469375000001</c:v>
                </c:pt>
                <c:pt idx="2381">
                  <c:v>41763.46943287037</c:v>
                </c:pt>
                <c:pt idx="2382">
                  <c:v>41763.469502314816</c:v>
                </c:pt>
                <c:pt idx="2383">
                  <c:v>41763.469560185185</c:v>
                </c:pt>
                <c:pt idx="2384">
                  <c:v>41763.469618055555</c:v>
                </c:pt>
                <c:pt idx="2385">
                  <c:v>41763.469687500001</c:v>
                </c:pt>
                <c:pt idx="2386">
                  <c:v>41763.46974537037</c:v>
                </c:pt>
                <c:pt idx="2387">
                  <c:v>41763.46980324074</c:v>
                </c:pt>
                <c:pt idx="2388">
                  <c:v>41763.469861111109</c:v>
                </c:pt>
                <c:pt idx="2389">
                  <c:v>41763.469930555555</c:v>
                </c:pt>
                <c:pt idx="2390">
                  <c:v>41763.469988425924</c:v>
                </c:pt>
                <c:pt idx="2391">
                  <c:v>41763.470046296294</c:v>
                </c:pt>
                <c:pt idx="2392">
                  <c:v>41763.47011574074</c:v>
                </c:pt>
                <c:pt idx="2393">
                  <c:v>41763.470173611109</c:v>
                </c:pt>
                <c:pt idx="2394">
                  <c:v>41763.470231481479</c:v>
                </c:pt>
                <c:pt idx="2395">
                  <c:v>41763.470300925925</c:v>
                </c:pt>
                <c:pt idx="2396">
                  <c:v>41763.470358796294</c:v>
                </c:pt>
                <c:pt idx="2397">
                  <c:v>41763.470416666663</c:v>
                </c:pt>
                <c:pt idx="2398">
                  <c:v>41763.470486111109</c:v>
                </c:pt>
                <c:pt idx="2399">
                  <c:v>41763.470543981479</c:v>
                </c:pt>
                <c:pt idx="2400">
                  <c:v>41763.470601851855</c:v>
                </c:pt>
                <c:pt idx="2401">
                  <c:v>41763.470671296294</c:v>
                </c:pt>
                <c:pt idx="2402">
                  <c:v>41763.470729166664</c:v>
                </c:pt>
                <c:pt idx="2403">
                  <c:v>41763.47078703704</c:v>
                </c:pt>
                <c:pt idx="2404">
                  <c:v>41763.470856481479</c:v>
                </c:pt>
                <c:pt idx="2405">
                  <c:v>41763.470914351848</c:v>
                </c:pt>
                <c:pt idx="2406">
                  <c:v>41763.470972222225</c:v>
                </c:pt>
                <c:pt idx="2407">
                  <c:v>41763.471030092594</c:v>
                </c:pt>
                <c:pt idx="2408">
                  <c:v>41763.471099537041</c:v>
                </c:pt>
                <c:pt idx="2409">
                  <c:v>41763.47115740741</c:v>
                </c:pt>
                <c:pt idx="2410">
                  <c:v>41763.471215277779</c:v>
                </c:pt>
                <c:pt idx="2411">
                  <c:v>41763.471284722225</c:v>
                </c:pt>
                <c:pt idx="2412">
                  <c:v>41763.471342592595</c:v>
                </c:pt>
                <c:pt idx="2413">
                  <c:v>41763.471400462964</c:v>
                </c:pt>
                <c:pt idx="2414">
                  <c:v>41763.47146990741</c:v>
                </c:pt>
                <c:pt idx="2415">
                  <c:v>41763.47152777778</c:v>
                </c:pt>
                <c:pt idx="2416">
                  <c:v>41763.471585648149</c:v>
                </c:pt>
                <c:pt idx="2417">
                  <c:v>41763.471655092595</c:v>
                </c:pt>
                <c:pt idx="2418">
                  <c:v>41763.471712962964</c:v>
                </c:pt>
                <c:pt idx="2419">
                  <c:v>41763.471770833334</c:v>
                </c:pt>
                <c:pt idx="2420">
                  <c:v>41763.47184027778</c:v>
                </c:pt>
                <c:pt idx="2421">
                  <c:v>41763.471898148149</c:v>
                </c:pt>
                <c:pt idx="2422">
                  <c:v>41763.471956018519</c:v>
                </c:pt>
                <c:pt idx="2423">
                  <c:v>41763.472013888888</c:v>
                </c:pt>
                <c:pt idx="2424">
                  <c:v>41763.472083333334</c:v>
                </c:pt>
                <c:pt idx="2425">
                  <c:v>41763.472141203703</c:v>
                </c:pt>
                <c:pt idx="2426">
                  <c:v>41763.472199074073</c:v>
                </c:pt>
                <c:pt idx="2427">
                  <c:v>41763.472268518519</c:v>
                </c:pt>
                <c:pt idx="2428">
                  <c:v>41763.472326388888</c:v>
                </c:pt>
                <c:pt idx="2429">
                  <c:v>41763.472384259258</c:v>
                </c:pt>
                <c:pt idx="2430">
                  <c:v>41763.472453703704</c:v>
                </c:pt>
                <c:pt idx="2431">
                  <c:v>41763.472511574073</c:v>
                </c:pt>
                <c:pt idx="2432">
                  <c:v>41763.472569444442</c:v>
                </c:pt>
                <c:pt idx="2433">
                  <c:v>41763.472638888888</c:v>
                </c:pt>
                <c:pt idx="2434">
                  <c:v>41763.472696759258</c:v>
                </c:pt>
                <c:pt idx="2435">
                  <c:v>41763.472754629627</c:v>
                </c:pt>
                <c:pt idx="2436">
                  <c:v>41763.472824074073</c:v>
                </c:pt>
                <c:pt idx="2437">
                  <c:v>41763.472881944443</c:v>
                </c:pt>
                <c:pt idx="2438">
                  <c:v>41763.472939814812</c:v>
                </c:pt>
                <c:pt idx="2439">
                  <c:v>41763.473009259258</c:v>
                </c:pt>
                <c:pt idx="2440">
                  <c:v>41763.473067129627</c:v>
                </c:pt>
                <c:pt idx="2441">
                  <c:v>41763.473124999997</c:v>
                </c:pt>
                <c:pt idx="2442">
                  <c:v>41763.473182870373</c:v>
                </c:pt>
                <c:pt idx="2443">
                  <c:v>41763.473252314812</c:v>
                </c:pt>
                <c:pt idx="2444">
                  <c:v>41763.473310185182</c:v>
                </c:pt>
                <c:pt idx="2445">
                  <c:v>41763.473368055558</c:v>
                </c:pt>
                <c:pt idx="2446">
                  <c:v>41763.473437499997</c:v>
                </c:pt>
                <c:pt idx="2447">
                  <c:v>41763.473495370374</c:v>
                </c:pt>
                <c:pt idx="2448">
                  <c:v>41763.473553240743</c:v>
                </c:pt>
                <c:pt idx="2449">
                  <c:v>41763.473622685182</c:v>
                </c:pt>
                <c:pt idx="2450">
                  <c:v>41763.473680555559</c:v>
                </c:pt>
                <c:pt idx="2451">
                  <c:v>41763.473738425928</c:v>
                </c:pt>
                <c:pt idx="2452">
                  <c:v>41763.473807870374</c:v>
                </c:pt>
                <c:pt idx="2453">
                  <c:v>41763.473865740743</c:v>
                </c:pt>
                <c:pt idx="2454">
                  <c:v>41763.473923611113</c:v>
                </c:pt>
                <c:pt idx="2455">
                  <c:v>41763.473993055559</c:v>
                </c:pt>
                <c:pt idx="2456">
                  <c:v>41763.474050925928</c:v>
                </c:pt>
                <c:pt idx="2457">
                  <c:v>41763.474108796298</c:v>
                </c:pt>
                <c:pt idx="2458">
                  <c:v>41763.474178240744</c:v>
                </c:pt>
                <c:pt idx="2459">
                  <c:v>41763.474236111113</c:v>
                </c:pt>
                <c:pt idx="2460">
                  <c:v>41763.474293981482</c:v>
                </c:pt>
                <c:pt idx="2461">
                  <c:v>41763.474351851852</c:v>
                </c:pt>
                <c:pt idx="2462">
                  <c:v>41763.474421296298</c:v>
                </c:pt>
                <c:pt idx="2463">
                  <c:v>41763.474479166667</c:v>
                </c:pt>
                <c:pt idx="2464">
                  <c:v>41763.474537037036</c:v>
                </c:pt>
                <c:pt idx="2465">
                  <c:v>41763.474606481483</c:v>
                </c:pt>
                <c:pt idx="2466">
                  <c:v>41763.474664351852</c:v>
                </c:pt>
                <c:pt idx="2467">
                  <c:v>41763.474722222221</c:v>
                </c:pt>
                <c:pt idx="2468">
                  <c:v>41763.474791666667</c:v>
                </c:pt>
                <c:pt idx="2469">
                  <c:v>41763.474849537037</c:v>
                </c:pt>
                <c:pt idx="2470">
                  <c:v>41763.474907407406</c:v>
                </c:pt>
                <c:pt idx="2471">
                  <c:v>41763.474976851852</c:v>
                </c:pt>
                <c:pt idx="2472">
                  <c:v>41763.475034722222</c:v>
                </c:pt>
                <c:pt idx="2473">
                  <c:v>41763.475092592591</c:v>
                </c:pt>
                <c:pt idx="2474">
                  <c:v>41763.475162037037</c:v>
                </c:pt>
                <c:pt idx="2475">
                  <c:v>41763.475219907406</c:v>
                </c:pt>
                <c:pt idx="2476">
                  <c:v>41763.475277777776</c:v>
                </c:pt>
                <c:pt idx="2477">
                  <c:v>41763.475335648145</c:v>
                </c:pt>
                <c:pt idx="2478">
                  <c:v>41763.475405092591</c:v>
                </c:pt>
                <c:pt idx="2479">
                  <c:v>41763.475462962961</c:v>
                </c:pt>
                <c:pt idx="2480">
                  <c:v>41763.47552083333</c:v>
                </c:pt>
                <c:pt idx="2481">
                  <c:v>41763.475590277776</c:v>
                </c:pt>
                <c:pt idx="2482">
                  <c:v>41763.475648148145</c:v>
                </c:pt>
                <c:pt idx="2483">
                  <c:v>41763.475706018522</c:v>
                </c:pt>
                <c:pt idx="2484">
                  <c:v>41763.475775462961</c:v>
                </c:pt>
                <c:pt idx="2485">
                  <c:v>41763.47583333333</c:v>
                </c:pt>
                <c:pt idx="2486">
                  <c:v>41763.475891203707</c:v>
                </c:pt>
                <c:pt idx="2487">
                  <c:v>41763.475960648146</c:v>
                </c:pt>
                <c:pt idx="2488">
                  <c:v>41763.476018518515</c:v>
                </c:pt>
                <c:pt idx="2489">
                  <c:v>41763.476076388892</c:v>
                </c:pt>
                <c:pt idx="2490">
                  <c:v>41763.476145833331</c:v>
                </c:pt>
                <c:pt idx="2491">
                  <c:v>41763.476203703707</c:v>
                </c:pt>
                <c:pt idx="2492">
                  <c:v>41763.476261574076</c:v>
                </c:pt>
                <c:pt idx="2493">
                  <c:v>41763.476331018515</c:v>
                </c:pt>
                <c:pt idx="2494">
                  <c:v>41763.476388888892</c:v>
                </c:pt>
                <c:pt idx="2495">
                  <c:v>41763.476446759261</c:v>
                </c:pt>
                <c:pt idx="2496">
                  <c:v>41763.476504629631</c:v>
                </c:pt>
                <c:pt idx="2497">
                  <c:v>41763.476574074077</c:v>
                </c:pt>
                <c:pt idx="2498">
                  <c:v>41763.476631944446</c:v>
                </c:pt>
                <c:pt idx="2499">
                  <c:v>41763.476689814815</c:v>
                </c:pt>
                <c:pt idx="2500">
                  <c:v>41763.476759259262</c:v>
                </c:pt>
                <c:pt idx="2501">
                  <c:v>41763.476817129631</c:v>
                </c:pt>
                <c:pt idx="2502">
                  <c:v>41763.476875</c:v>
                </c:pt>
                <c:pt idx="2503">
                  <c:v>41763.476944444446</c:v>
                </c:pt>
                <c:pt idx="2504">
                  <c:v>41763.477002314816</c:v>
                </c:pt>
                <c:pt idx="2505">
                  <c:v>41763.477060185185</c:v>
                </c:pt>
                <c:pt idx="2506">
                  <c:v>41763.477129629631</c:v>
                </c:pt>
                <c:pt idx="2507">
                  <c:v>41763.477187500001</c:v>
                </c:pt>
                <c:pt idx="2508">
                  <c:v>41763.47724537037</c:v>
                </c:pt>
                <c:pt idx="2509">
                  <c:v>41763.477314814816</c:v>
                </c:pt>
                <c:pt idx="2510">
                  <c:v>41763.477372685185</c:v>
                </c:pt>
                <c:pt idx="2511">
                  <c:v>41763.477430555555</c:v>
                </c:pt>
                <c:pt idx="2512">
                  <c:v>41763.477500000001</c:v>
                </c:pt>
                <c:pt idx="2513">
                  <c:v>41763.47755787037</c:v>
                </c:pt>
                <c:pt idx="2514">
                  <c:v>41763.47761574074</c:v>
                </c:pt>
                <c:pt idx="2515">
                  <c:v>41763.477673611109</c:v>
                </c:pt>
                <c:pt idx="2516">
                  <c:v>41763.477743055555</c:v>
                </c:pt>
                <c:pt idx="2517">
                  <c:v>41763.477800925924</c:v>
                </c:pt>
                <c:pt idx="2518">
                  <c:v>41763.477858796294</c:v>
                </c:pt>
                <c:pt idx="2519">
                  <c:v>41763.47792824074</c:v>
                </c:pt>
                <c:pt idx="2520">
                  <c:v>41763.477986111109</c:v>
                </c:pt>
                <c:pt idx="2521">
                  <c:v>41763.478043981479</c:v>
                </c:pt>
                <c:pt idx="2522">
                  <c:v>41763.478113425925</c:v>
                </c:pt>
                <c:pt idx="2523">
                  <c:v>41763.478171296294</c:v>
                </c:pt>
                <c:pt idx="2524">
                  <c:v>41763.478229166663</c:v>
                </c:pt>
                <c:pt idx="2525">
                  <c:v>41763.478298611109</c:v>
                </c:pt>
                <c:pt idx="2526">
                  <c:v>41763.478356481479</c:v>
                </c:pt>
                <c:pt idx="2527">
                  <c:v>41763.478414351855</c:v>
                </c:pt>
                <c:pt idx="2528">
                  <c:v>41763.478483796294</c:v>
                </c:pt>
                <c:pt idx="2529">
                  <c:v>41763.478541666664</c:v>
                </c:pt>
                <c:pt idx="2530">
                  <c:v>41763.47859953704</c:v>
                </c:pt>
                <c:pt idx="2531">
                  <c:v>41763.47865740741</c:v>
                </c:pt>
                <c:pt idx="2532">
                  <c:v>41763.478726851848</c:v>
                </c:pt>
                <c:pt idx="2533">
                  <c:v>41763.478784722225</c:v>
                </c:pt>
                <c:pt idx="2534">
                  <c:v>41763.478842592594</c:v>
                </c:pt>
                <c:pt idx="2535">
                  <c:v>41763.478912037041</c:v>
                </c:pt>
                <c:pt idx="2536">
                  <c:v>41763.47896990741</c:v>
                </c:pt>
                <c:pt idx="2537">
                  <c:v>41763.479027777779</c:v>
                </c:pt>
                <c:pt idx="2538">
                  <c:v>41763.479097222225</c:v>
                </c:pt>
                <c:pt idx="2539">
                  <c:v>41763.479155092595</c:v>
                </c:pt>
                <c:pt idx="2540">
                  <c:v>41763.479212962964</c:v>
                </c:pt>
                <c:pt idx="2541">
                  <c:v>41763.47928240741</c:v>
                </c:pt>
                <c:pt idx="2542">
                  <c:v>41763.47934027778</c:v>
                </c:pt>
                <c:pt idx="2543">
                  <c:v>41763.479398148149</c:v>
                </c:pt>
                <c:pt idx="2544">
                  <c:v>41763.479467592595</c:v>
                </c:pt>
                <c:pt idx="2545">
                  <c:v>41763.479525462964</c:v>
                </c:pt>
                <c:pt idx="2546">
                  <c:v>41763.479583333334</c:v>
                </c:pt>
                <c:pt idx="2547">
                  <c:v>41763.479641203703</c:v>
                </c:pt>
                <c:pt idx="2548">
                  <c:v>41763.479710648149</c:v>
                </c:pt>
                <c:pt idx="2549">
                  <c:v>41763.479768518519</c:v>
                </c:pt>
                <c:pt idx="2550">
                  <c:v>41763.479826388888</c:v>
                </c:pt>
                <c:pt idx="2551">
                  <c:v>41763.479895833334</c:v>
                </c:pt>
                <c:pt idx="2552">
                  <c:v>41763.479953703703</c:v>
                </c:pt>
                <c:pt idx="2553">
                  <c:v>41763.480011574073</c:v>
                </c:pt>
                <c:pt idx="2554">
                  <c:v>41763.480081018519</c:v>
                </c:pt>
                <c:pt idx="2555">
                  <c:v>41763.480138888888</c:v>
                </c:pt>
                <c:pt idx="2556">
                  <c:v>41763.480196759258</c:v>
                </c:pt>
                <c:pt idx="2557">
                  <c:v>41763.480266203704</c:v>
                </c:pt>
                <c:pt idx="2558">
                  <c:v>41763.480324074073</c:v>
                </c:pt>
                <c:pt idx="2559">
                  <c:v>41763.480381944442</c:v>
                </c:pt>
                <c:pt idx="2560">
                  <c:v>41763.480451388888</c:v>
                </c:pt>
                <c:pt idx="2561">
                  <c:v>41763.480509259258</c:v>
                </c:pt>
                <c:pt idx="2562">
                  <c:v>41763.480567129627</c:v>
                </c:pt>
                <c:pt idx="2563">
                  <c:v>41763.480624999997</c:v>
                </c:pt>
                <c:pt idx="2564">
                  <c:v>41763.480694444443</c:v>
                </c:pt>
                <c:pt idx="2565">
                  <c:v>41763.480752314812</c:v>
                </c:pt>
                <c:pt idx="2566">
                  <c:v>41763.480810185189</c:v>
                </c:pt>
                <c:pt idx="2567">
                  <c:v>41763.480879629627</c:v>
                </c:pt>
                <c:pt idx="2568">
                  <c:v>41763.480937499997</c:v>
                </c:pt>
                <c:pt idx="2569">
                  <c:v>41763.480995370373</c:v>
                </c:pt>
                <c:pt idx="2570">
                  <c:v>41763.481064814812</c:v>
                </c:pt>
                <c:pt idx="2571">
                  <c:v>41763.481122685182</c:v>
                </c:pt>
                <c:pt idx="2572">
                  <c:v>41763.481180555558</c:v>
                </c:pt>
                <c:pt idx="2573">
                  <c:v>41763.481249999997</c:v>
                </c:pt>
                <c:pt idx="2574">
                  <c:v>41763.481307870374</c:v>
                </c:pt>
                <c:pt idx="2575">
                  <c:v>41763.481365740743</c:v>
                </c:pt>
                <c:pt idx="2576">
                  <c:v>41763.481423611112</c:v>
                </c:pt>
                <c:pt idx="2577">
                  <c:v>41763.481493055559</c:v>
                </c:pt>
                <c:pt idx="2578">
                  <c:v>41763.481550925928</c:v>
                </c:pt>
                <c:pt idx="2579">
                  <c:v>41763.481608796297</c:v>
                </c:pt>
                <c:pt idx="2580">
                  <c:v>41763.481678240743</c:v>
                </c:pt>
                <c:pt idx="2581">
                  <c:v>41763.481736111113</c:v>
                </c:pt>
                <c:pt idx="2582">
                  <c:v>41763.481793981482</c:v>
                </c:pt>
                <c:pt idx="2583">
                  <c:v>41763.481863425928</c:v>
                </c:pt>
                <c:pt idx="2584">
                  <c:v>41763.481921296298</c:v>
                </c:pt>
                <c:pt idx="2585">
                  <c:v>41763.481979166667</c:v>
                </c:pt>
                <c:pt idx="2586">
                  <c:v>41763.482048611113</c:v>
                </c:pt>
                <c:pt idx="2587">
                  <c:v>41763.482106481482</c:v>
                </c:pt>
                <c:pt idx="2588">
                  <c:v>41763.482164351852</c:v>
                </c:pt>
                <c:pt idx="2589">
                  <c:v>41763.482233796298</c:v>
                </c:pt>
                <c:pt idx="2590">
                  <c:v>41763.482291666667</c:v>
                </c:pt>
                <c:pt idx="2591">
                  <c:v>41763.482349537036</c:v>
                </c:pt>
                <c:pt idx="2592">
                  <c:v>41763.482407407406</c:v>
                </c:pt>
                <c:pt idx="2593">
                  <c:v>41763.482476851852</c:v>
                </c:pt>
                <c:pt idx="2594">
                  <c:v>41763.482534722221</c:v>
                </c:pt>
                <c:pt idx="2595">
                  <c:v>41763.482592592591</c:v>
                </c:pt>
                <c:pt idx="2596">
                  <c:v>41763.482662037037</c:v>
                </c:pt>
                <c:pt idx="2597">
                  <c:v>41763.482719907406</c:v>
                </c:pt>
                <c:pt idx="2598">
                  <c:v>41763.482777777775</c:v>
                </c:pt>
                <c:pt idx="2599">
                  <c:v>41763.482847222222</c:v>
                </c:pt>
                <c:pt idx="2600">
                  <c:v>41763.482905092591</c:v>
                </c:pt>
                <c:pt idx="2601">
                  <c:v>41763.48296296296</c:v>
                </c:pt>
                <c:pt idx="2602">
                  <c:v>41763.483032407406</c:v>
                </c:pt>
                <c:pt idx="2603">
                  <c:v>41763.483090277776</c:v>
                </c:pt>
                <c:pt idx="2604">
                  <c:v>41763.483148148145</c:v>
                </c:pt>
                <c:pt idx="2605">
                  <c:v>41763.483217592591</c:v>
                </c:pt>
                <c:pt idx="2606">
                  <c:v>41763.483275462961</c:v>
                </c:pt>
                <c:pt idx="2607">
                  <c:v>41763.48333333333</c:v>
                </c:pt>
                <c:pt idx="2608">
                  <c:v>41763.483391203707</c:v>
                </c:pt>
                <c:pt idx="2609">
                  <c:v>41763.483460648145</c:v>
                </c:pt>
                <c:pt idx="2610">
                  <c:v>41763.483518518522</c:v>
                </c:pt>
                <c:pt idx="2611">
                  <c:v>41763.483576388891</c:v>
                </c:pt>
                <c:pt idx="2612">
                  <c:v>41763.48364583333</c:v>
                </c:pt>
                <c:pt idx="2613">
                  <c:v>41763.483703703707</c:v>
                </c:pt>
                <c:pt idx="2614">
                  <c:v>41763.483761574076</c:v>
                </c:pt>
                <c:pt idx="2615">
                  <c:v>41763.483831018515</c:v>
                </c:pt>
                <c:pt idx="2616">
                  <c:v>41763.483888888892</c:v>
                </c:pt>
                <c:pt idx="2617">
                  <c:v>41763.483946759261</c:v>
                </c:pt>
                <c:pt idx="2618">
                  <c:v>41763.484016203707</c:v>
                </c:pt>
                <c:pt idx="2619">
                  <c:v>41763.484074074076</c:v>
                </c:pt>
                <c:pt idx="2620">
                  <c:v>41763.484131944446</c:v>
                </c:pt>
                <c:pt idx="2621">
                  <c:v>41763.484201388892</c:v>
                </c:pt>
                <c:pt idx="2622">
                  <c:v>41763.484259259261</c:v>
                </c:pt>
                <c:pt idx="2623">
                  <c:v>41763.484317129631</c:v>
                </c:pt>
                <c:pt idx="2624">
                  <c:v>41763.484375</c:v>
                </c:pt>
                <c:pt idx="2625">
                  <c:v>41763.484444444446</c:v>
                </c:pt>
                <c:pt idx="2626">
                  <c:v>41763.484502314815</c:v>
                </c:pt>
                <c:pt idx="2627">
                  <c:v>41763.484560185185</c:v>
                </c:pt>
                <c:pt idx="2628">
                  <c:v>41763.484629629631</c:v>
                </c:pt>
                <c:pt idx="2629">
                  <c:v>41763.4846875</c:v>
                </c:pt>
                <c:pt idx="2630">
                  <c:v>41763.48474537037</c:v>
                </c:pt>
                <c:pt idx="2631">
                  <c:v>41763.484814814816</c:v>
                </c:pt>
                <c:pt idx="2632">
                  <c:v>41763.484872685185</c:v>
                </c:pt>
                <c:pt idx="2633">
                  <c:v>41763.484930555554</c:v>
                </c:pt>
                <c:pt idx="2634">
                  <c:v>41763.485000000001</c:v>
                </c:pt>
                <c:pt idx="2635">
                  <c:v>41763.48505787037</c:v>
                </c:pt>
                <c:pt idx="2636">
                  <c:v>41763.485115740739</c:v>
                </c:pt>
                <c:pt idx="2637">
                  <c:v>41763.485185185185</c:v>
                </c:pt>
                <c:pt idx="2638">
                  <c:v>41763.485243055555</c:v>
                </c:pt>
                <c:pt idx="2639">
                  <c:v>41763.485300925924</c:v>
                </c:pt>
                <c:pt idx="2640">
                  <c:v>41763.485358796293</c:v>
                </c:pt>
                <c:pt idx="2641">
                  <c:v>41763.48542824074</c:v>
                </c:pt>
                <c:pt idx="2642">
                  <c:v>41763.485486111109</c:v>
                </c:pt>
                <c:pt idx="2643">
                  <c:v>41763.485543981478</c:v>
                </c:pt>
                <c:pt idx="2644">
                  <c:v>41763.485613425924</c:v>
                </c:pt>
                <c:pt idx="2645">
                  <c:v>41763.485671296294</c:v>
                </c:pt>
                <c:pt idx="2646">
                  <c:v>41763.485729166663</c:v>
                </c:pt>
                <c:pt idx="2647">
                  <c:v>41763.485798611109</c:v>
                </c:pt>
                <c:pt idx="2648">
                  <c:v>41763.485856481479</c:v>
                </c:pt>
                <c:pt idx="2649">
                  <c:v>41763.485914351855</c:v>
                </c:pt>
                <c:pt idx="2650">
                  <c:v>41763.485983796294</c:v>
                </c:pt>
                <c:pt idx="2651">
                  <c:v>41763.486041666663</c:v>
                </c:pt>
                <c:pt idx="2652">
                  <c:v>41763.48609953704</c:v>
                </c:pt>
                <c:pt idx="2653">
                  <c:v>41763.486157407409</c:v>
                </c:pt>
                <c:pt idx="2654">
                  <c:v>41763.486226851855</c:v>
                </c:pt>
                <c:pt idx="2655">
                  <c:v>41763.486284722225</c:v>
                </c:pt>
                <c:pt idx="2656">
                  <c:v>41763.486342592594</c:v>
                </c:pt>
                <c:pt idx="2657">
                  <c:v>41763.48641203704</c:v>
                </c:pt>
                <c:pt idx="2658">
                  <c:v>41763.48646990741</c:v>
                </c:pt>
                <c:pt idx="2659">
                  <c:v>41763.486527777779</c:v>
                </c:pt>
                <c:pt idx="2660">
                  <c:v>41763.486597222225</c:v>
                </c:pt>
                <c:pt idx="2661">
                  <c:v>41763.486655092594</c:v>
                </c:pt>
                <c:pt idx="2662">
                  <c:v>41763.486712962964</c:v>
                </c:pt>
                <c:pt idx="2663">
                  <c:v>41763.48678240741</c:v>
                </c:pt>
                <c:pt idx="2664">
                  <c:v>41763.486840277779</c:v>
                </c:pt>
                <c:pt idx="2665">
                  <c:v>41763.486898148149</c:v>
                </c:pt>
                <c:pt idx="2666">
                  <c:v>41763.486967592595</c:v>
                </c:pt>
                <c:pt idx="2667">
                  <c:v>41763.487025462964</c:v>
                </c:pt>
                <c:pt idx="2668">
                  <c:v>41763.487083333333</c:v>
                </c:pt>
                <c:pt idx="2669">
                  <c:v>41763.487141203703</c:v>
                </c:pt>
                <c:pt idx="2670">
                  <c:v>41763.487210648149</c:v>
                </c:pt>
                <c:pt idx="2671">
                  <c:v>41763.487268518518</c:v>
                </c:pt>
                <c:pt idx="2672">
                  <c:v>41763.487326388888</c:v>
                </c:pt>
                <c:pt idx="2673">
                  <c:v>41763.487395833334</c:v>
                </c:pt>
                <c:pt idx="2674">
                  <c:v>41763.487453703703</c:v>
                </c:pt>
                <c:pt idx="2675">
                  <c:v>41763.487511574072</c:v>
                </c:pt>
                <c:pt idx="2676">
                  <c:v>41763.487581018519</c:v>
                </c:pt>
                <c:pt idx="2677">
                  <c:v>41763.487638888888</c:v>
                </c:pt>
                <c:pt idx="2678">
                  <c:v>41763.487696759257</c:v>
                </c:pt>
                <c:pt idx="2679">
                  <c:v>41763.487766203703</c:v>
                </c:pt>
                <c:pt idx="2680">
                  <c:v>41763.487824074073</c:v>
                </c:pt>
                <c:pt idx="2681">
                  <c:v>41763.487881944442</c:v>
                </c:pt>
                <c:pt idx="2682">
                  <c:v>41763.487939814811</c:v>
                </c:pt>
                <c:pt idx="2683">
                  <c:v>41763.488009259258</c:v>
                </c:pt>
                <c:pt idx="2684">
                  <c:v>41763.488067129627</c:v>
                </c:pt>
                <c:pt idx="2685">
                  <c:v>41763.488125000003</c:v>
                </c:pt>
                <c:pt idx="2686">
                  <c:v>41763.488194444442</c:v>
                </c:pt>
                <c:pt idx="2687">
                  <c:v>41763.488252314812</c:v>
                </c:pt>
                <c:pt idx="2688">
                  <c:v>41763.488310185188</c:v>
                </c:pt>
                <c:pt idx="2689">
                  <c:v>41763.488379629627</c:v>
                </c:pt>
                <c:pt idx="2690">
                  <c:v>41763.488437499997</c:v>
                </c:pt>
                <c:pt idx="2691">
                  <c:v>41763.488495370373</c:v>
                </c:pt>
                <c:pt idx="2692">
                  <c:v>41763.488564814812</c:v>
                </c:pt>
                <c:pt idx="2693">
                  <c:v>41763.488622685189</c:v>
                </c:pt>
                <c:pt idx="2694">
                  <c:v>41763.488680555558</c:v>
                </c:pt>
                <c:pt idx="2695">
                  <c:v>41763.488749999997</c:v>
                </c:pt>
                <c:pt idx="2696">
                  <c:v>41763.488807870373</c:v>
                </c:pt>
                <c:pt idx="2697">
                  <c:v>41763.488865740743</c:v>
                </c:pt>
                <c:pt idx="2698">
                  <c:v>41763.488923611112</c:v>
                </c:pt>
                <c:pt idx="2699">
                  <c:v>41763.488993055558</c:v>
                </c:pt>
                <c:pt idx="2700">
                  <c:v>41763.489050925928</c:v>
                </c:pt>
                <c:pt idx="2701">
                  <c:v>41763.489108796297</c:v>
                </c:pt>
                <c:pt idx="2702">
                  <c:v>41763.489178240743</c:v>
                </c:pt>
                <c:pt idx="2703">
                  <c:v>41763.489236111112</c:v>
                </c:pt>
                <c:pt idx="2704">
                  <c:v>41763.489293981482</c:v>
                </c:pt>
                <c:pt idx="2705">
                  <c:v>41763.489363425928</c:v>
                </c:pt>
                <c:pt idx="2706">
                  <c:v>41763.489421296297</c:v>
                </c:pt>
                <c:pt idx="2707">
                  <c:v>41763.489479166667</c:v>
                </c:pt>
                <c:pt idx="2708">
                  <c:v>41763.489548611113</c:v>
                </c:pt>
                <c:pt idx="2709">
                  <c:v>41763.489606481482</c:v>
                </c:pt>
                <c:pt idx="2710">
                  <c:v>41763.489664351851</c:v>
                </c:pt>
                <c:pt idx="2711">
                  <c:v>41763.489722222221</c:v>
                </c:pt>
                <c:pt idx="2712">
                  <c:v>41763.489791666667</c:v>
                </c:pt>
                <c:pt idx="2713">
                  <c:v>41763.489849537036</c:v>
                </c:pt>
                <c:pt idx="2714">
                  <c:v>41763.489907407406</c:v>
                </c:pt>
                <c:pt idx="2715">
                  <c:v>41763.489976851852</c:v>
                </c:pt>
                <c:pt idx="2716">
                  <c:v>41763.490034722221</c:v>
                </c:pt>
                <c:pt idx="2717">
                  <c:v>41763.49009259259</c:v>
                </c:pt>
                <c:pt idx="2718">
                  <c:v>41763.490162037036</c:v>
                </c:pt>
                <c:pt idx="2719">
                  <c:v>41763.490219907406</c:v>
                </c:pt>
                <c:pt idx="2720">
                  <c:v>41763.490277777775</c:v>
                </c:pt>
                <c:pt idx="2721">
                  <c:v>41763.490347222221</c:v>
                </c:pt>
                <c:pt idx="2722">
                  <c:v>41763.490405092591</c:v>
                </c:pt>
                <c:pt idx="2723">
                  <c:v>41763.49046296296</c:v>
                </c:pt>
                <c:pt idx="2724">
                  <c:v>41763.490532407406</c:v>
                </c:pt>
                <c:pt idx="2725">
                  <c:v>41763.490590277775</c:v>
                </c:pt>
                <c:pt idx="2726">
                  <c:v>41763.490648148145</c:v>
                </c:pt>
                <c:pt idx="2727">
                  <c:v>41763.490717592591</c:v>
                </c:pt>
                <c:pt idx="2728">
                  <c:v>41763.49077546296</c:v>
                </c:pt>
                <c:pt idx="2729">
                  <c:v>41763.490833333337</c:v>
                </c:pt>
                <c:pt idx="2730">
                  <c:v>41763.490891203706</c:v>
                </c:pt>
                <c:pt idx="2731">
                  <c:v>41763.490960648145</c:v>
                </c:pt>
                <c:pt idx="2732">
                  <c:v>41763.491018518522</c:v>
                </c:pt>
                <c:pt idx="2733">
                  <c:v>41763.491076388891</c:v>
                </c:pt>
                <c:pt idx="2734">
                  <c:v>41763.49114583333</c:v>
                </c:pt>
                <c:pt idx="2735">
                  <c:v>41763.491203703707</c:v>
                </c:pt>
                <c:pt idx="2736">
                  <c:v>41763.491261574076</c:v>
                </c:pt>
                <c:pt idx="2737">
                  <c:v>41763.491331018522</c:v>
                </c:pt>
                <c:pt idx="2738">
                  <c:v>41763.491388888891</c:v>
                </c:pt>
                <c:pt idx="2739">
                  <c:v>41763.491446759261</c:v>
                </c:pt>
                <c:pt idx="2740">
                  <c:v>41763.491516203707</c:v>
                </c:pt>
                <c:pt idx="2741">
                  <c:v>41763.491574074076</c:v>
                </c:pt>
                <c:pt idx="2742">
                  <c:v>41763.491631944446</c:v>
                </c:pt>
                <c:pt idx="2743">
                  <c:v>41763.491701388892</c:v>
                </c:pt>
                <c:pt idx="2744">
                  <c:v>41763.491759259261</c:v>
                </c:pt>
                <c:pt idx="2745">
                  <c:v>41763.49181712963</c:v>
                </c:pt>
                <c:pt idx="2746">
                  <c:v>41763.491875</c:v>
                </c:pt>
                <c:pt idx="2747">
                  <c:v>41763.491944444446</c:v>
                </c:pt>
                <c:pt idx="2748">
                  <c:v>41763.492002314815</c:v>
                </c:pt>
                <c:pt idx="2749">
                  <c:v>41763.492060185185</c:v>
                </c:pt>
                <c:pt idx="2750">
                  <c:v>41763.492129629631</c:v>
                </c:pt>
                <c:pt idx="2751">
                  <c:v>41763.4921875</c:v>
                </c:pt>
                <c:pt idx="2752">
                  <c:v>41763.492245370369</c:v>
                </c:pt>
                <c:pt idx="2753">
                  <c:v>41763.492314814815</c:v>
                </c:pt>
                <c:pt idx="2754">
                  <c:v>41763.492372685185</c:v>
                </c:pt>
                <c:pt idx="2755">
                  <c:v>41763.492430555554</c:v>
                </c:pt>
                <c:pt idx="2756">
                  <c:v>41763.4925</c:v>
                </c:pt>
                <c:pt idx="2757">
                  <c:v>41763.49255787037</c:v>
                </c:pt>
                <c:pt idx="2758">
                  <c:v>41763.492615740739</c:v>
                </c:pt>
                <c:pt idx="2759">
                  <c:v>41763.492685185185</c:v>
                </c:pt>
                <c:pt idx="2760">
                  <c:v>41763.492743055554</c:v>
                </c:pt>
                <c:pt idx="2761">
                  <c:v>41763.492800925924</c:v>
                </c:pt>
                <c:pt idx="2762">
                  <c:v>41763.492858796293</c:v>
                </c:pt>
                <c:pt idx="2763">
                  <c:v>41763.492928240739</c:v>
                </c:pt>
                <c:pt idx="2764">
                  <c:v>41763.492986111109</c:v>
                </c:pt>
                <c:pt idx="2765">
                  <c:v>41763.493043981478</c:v>
                </c:pt>
                <c:pt idx="2766">
                  <c:v>41763.493113425924</c:v>
                </c:pt>
                <c:pt idx="2767">
                  <c:v>41763.493171296293</c:v>
                </c:pt>
                <c:pt idx="2768">
                  <c:v>41763.49322916667</c:v>
                </c:pt>
                <c:pt idx="2769">
                  <c:v>41763.493298611109</c:v>
                </c:pt>
                <c:pt idx="2770">
                  <c:v>41763.493356481478</c:v>
                </c:pt>
                <c:pt idx="2771">
                  <c:v>41763.493414351855</c:v>
                </c:pt>
                <c:pt idx="2772">
                  <c:v>41763.493483796294</c:v>
                </c:pt>
                <c:pt idx="2773">
                  <c:v>41763.493541666663</c:v>
                </c:pt>
                <c:pt idx="2774">
                  <c:v>41763.49359953704</c:v>
                </c:pt>
                <c:pt idx="2775">
                  <c:v>41763.493668981479</c:v>
                </c:pt>
                <c:pt idx="2776">
                  <c:v>41763.493726851855</c:v>
                </c:pt>
                <c:pt idx="2777">
                  <c:v>41763.493784722225</c:v>
                </c:pt>
                <c:pt idx="2778">
                  <c:v>41763.493842592594</c:v>
                </c:pt>
                <c:pt idx="2779">
                  <c:v>41763.49391203704</c:v>
                </c:pt>
                <c:pt idx="2780">
                  <c:v>41763.493969907409</c:v>
                </c:pt>
                <c:pt idx="2781">
                  <c:v>41763.494027777779</c:v>
                </c:pt>
                <c:pt idx="2782">
                  <c:v>41763.494097222225</c:v>
                </c:pt>
                <c:pt idx="2783">
                  <c:v>41763.494155092594</c:v>
                </c:pt>
                <c:pt idx="2784">
                  <c:v>41763.494212962964</c:v>
                </c:pt>
                <c:pt idx="2785">
                  <c:v>41763.49428240741</c:v>
                </c:pt>
                <c:pt idx="2786">
                  <c:v>41763.494340277779</c:v>
                </c:pt>
                <c:pt idx="2787">
                  <c:v>41763.494398148148</c:v>
                </c:pt>
                <c:pt idx="2788">
                  <c:v>41763.494467592594</c:v>
                </c:pt>
                <c:pt idx="2789">
                  <c:v>41763.494525462964</c:v>
                </c:pt>
                <c:pt idx="2790">
                  <c:v>41763.494583333333</c:v>
                </c:pt>
                <c:pt idx="2791">
                  <c:v>41763.494652777779</c:v>
                </c:pt>
                <c:pt idx="2792">
                  <c:v>41763.494710648149</c:v>
                </c:pt>
                <c:pt idx="2793">
                  <c:v>41763.494768518518</c:v>
                </c:pt>
                <c:pt idx="2794">
                  <c:v>41763.494826388887</c:v>
                </c:pt>
                <c:pt idx="2795">
                  <c:v>41763.494895833333</c:v>
                </c:pt>
                <c:pt idx="2796">
                  <c:v>41763.494953703703</c:v>
                </c:pt>
                <c:pt idx="2797">
                  <c:v>41763.495011574072</c:v>
                </c:pt>
                <c:pt idx="2798">
                  <c:v>41763.495081018518</c:v>
                </c:pt>
                <c:pt idx="2799">
                  <c:v>41763.495138888888</c:v>
                </c:pt>
                <c:pt idx="2800">
                  <c:v>41763.495196759257</c:v>
                </c:pt>
                <c:pt idx="2801">
                  <c:v>41763.495266203703</c:v>
                </c:pt>
                <c:pt idx="2802">
                  <c:v>41763.495324074072</c:v>
                </c:pt>
                <c:pt idx="2803">
                  <c:v>41763.495381944442</c:v>
                </c:pt>
                <c:pt idx="2804">
                  <c:v>41763.495451388888</c:v>
                </c:pt>
                <c:pt idx="2805">
                  <c:v>41763.495509259257</c:v>
                </c:pt>
                <c:pt idx="2806">
                  <c:v>41763.495567129627</c:v>
                </c:pt>
                <c:pt idx="2807">
                  <c:v>41763.495625000003</c:v>
                </c:pt>
                <c:pt idx="2808">
                  <c:v>41763.495694444442</c:v>
                </c:pt>
                <c:pt idx="2809">
                  <c:v>41763.495752314811</c:v>
                </c:pt>
                <c:pt idx="2810">
                  <c:v>41763.495810185188</c:v>
                </c:pt>
                <c:pt idx="2811">
                  <c:v>41763.495879629627</c:v>
                </c:pt>
                <c:pt idx="2812">
                  <c:v>41763.495937500003</c:v>
                </c:pt>
                <c:pt idx="2813">
                  <c:v>41763.495995370373</c:v>
                </c:pt>
                <c:pt idx="2814">
                  <c:v>41763.496064814812</c:v>
                </c:pt>
                <c:pt idx="2815">
                  <c:v>41763.496122685188</c:v>
                </c:pt>
                <c:pt idx="2816">
                  <c:v>41763.496180555558</c:v>
                </c:pt>
                <c:pt idx="2817">
                  <c:v>41763.496249999997</c:v>
                </c:pt>
                <c:pt idx="2818">
                  <c:v>41763.496307870373</c:v>
                </c:pt>
                <c:pt idx="2819">
                  <c:v>41763.496365740742</c:v>
                </c:pt>
                <c:pt idx="2820">
                  <c:v>41763.496435185189</c:v>
                </c:pt>
                <c:pt idx="2821">
                  <c:v>41763.496493055558</c:v>
                </c:pt>
                <c:pt idx="2822">
                  <c:v>41763.496550925927</c:v>
                </c:pt>
                <c:pt idx="2823">
                  <c:v>41763.496608796297</c:v>
                </c:pt>
                <c:pt idx="2824">
                  <c:v>41763.496678240743</c:v>
                </c:pt>
                <c:pt idx="2825">
                  <c:v>41763.496736111112</c:v>
                </c:pt>
                <c:pt idx="2826">
                  <c:v>41763.496793981481</c:v>
                </c:pt>
                <c:pt idx="2827">
                  <c:v>41763.496863425928</c:v>
                </c:pt>
                <c:pt idx="2828">
                  <c:v>41763.496921296297</c:v>
                </c:pt>
                <c:pt idx="2829">
                  <c:v>41763.496979166666</c:v>
                </c:pt>
                <c:pt idx="2830">
                  <c:v>41763.497048611112</c:v>
                </c:pt>
                <c:pt idx="2831">
                  <c:v>41763.497106481482</c:v>
                </c:pt>
                <c:pt idx="2832">
                  <c:v>41763.497164351851</c:v>
                </c:pt>
                <c:pt idx="2833">
                  <c:v>41763.497233796297</c:v>
                </c:pt>
                <c:pt idx="2834">
                  <c:v>41763.497291666667</c:v>
                </c:pt>
                <c:pt idx="2835">
                  <c:v>41763.497349537036</c:v>
                </c:pt>
                <c:pt idx="2836">
                  <c:v>41763.497407407405</c:v>
                </c:pt>
                <c:pt idx="2837">
                  <c:v>41763.497476851851</c:v>
                </c:pt>
                <c:pt idx="2838">
                  <c:v>41763.497534722221</c:v>
                </c:pt>
                <c:pt idx="2839">
                  <c:v>41763.49759259259</c:v>
                </c:pt>
                <c:pt idx="2840">
                  <c:v>41763.497662037036</c:v>
                </c:pt>
                <c:pt idx="2841">
                  <c:v>41763.497719907406</c:v>
                </c:pt>
                <c:pt idx="2842">
                  <c:v>41763.497777777775</c:v>
                </c:pt>
                <c:pt idx="2843">
                  <c:v>41763.497847222221</c:v>
                </c:pt>
                <c:pt idx="2844">
                  <c:v>41763.49790509259</c:v>
                </c:pt>
                <c:pt idx="2845">
                  <c:v>41763.49796296296</c:v>
                </c:pt>
                <c:pt idx="2846">
                  <c:v>41763.498032407406</c:v>
                </c:pt>
                <c:pt idx="2847">
                  <c:v>41763.498090277775</c:v>
                </c:pt>
                <c:pt idx="2848">
                  <c:v>41763.498148148145</c:v>
                </c:pt>
                <c:pt idx="2849">
                  <c:v>41763.498217592591</c:v>
                </c:pt>
                <c:pt idx="2850">
                  <c:v>41763.49827546296</c:v>
                </c:pt>
                <c:pt idx="2851">
                  <c:v>41763.498333333337</c:v>
                </c:pt>
                <c:pt idx="2852">
                  <c:v>41763.498402777775</c:v>
                </c:pt>
                <c:pt idx="2853">
                  <c:v>41763.498460648145</c:v>
                </c:pt>
                <c:pt idx="2854">
                  <c:v>41763.498518518521</c:v>
                </c:pt>
                <c:pt idx="2855">
                  <c:v>41763.498576388891</c:v>
                </c:pt>
                <c:pt idx="2856">
                  <c:v>41763.498645833337</c:v>
                </c:pt>
                <c:pt idx="2857">
                  <c:v>41763.498703703706</c:v>
                </c:pt>
                <c:pt idx="2858">
                  <c:v>41763.498761574076</c:v>
                </c:pt>
                <c:pt idx="2859">
                  <c:v>41763.498831018522</c:v>
                </c:pt>
                <c:pt idx="2860">
                  <c:v>41763.498888888891</c:v>
                </c:pt>
                <c:pt idx="2861">
                  <c:v>41763.49894675926</c:v>
                </c:pt>
                <c:pt idx="2862">
                  <c:v>41763.499016203707</c:v>
                </c:pt>
                <c:pt idx="2863">
                  <c:v>41763.499074074076</c:v>
                </c:pt>
                <c:pt idx="2864">
                  <c:v>41763.499131944445</c:v>
                </c:pt>
                <c:pt idx="2865">
                  <c:v>41763.499201388891</c:v>
                </c:pt>
                <c:pt idx="2866">
                  <c:v>41763.499259259261</c:v>
                </c:pt>
                <c:pt idx="2867">
                  <c:v>41763.49931712963</c:v>
                </c:pt>
                <c:pt idx="2868">
                  <c:v>41763.499374999999</c:v>
                </c:pt>
                <c:pt idx="2869">
                  <c:v>41763.499444444446</c:v>
                </c:pt>
                <c:pt idx="2870">
                  <c:v>41763.499502314815</c:v>
                </c:pt>
                <c:pt idx="2871">
                  <c:v>41763.499560185184</c:v>
                </c:pt>
                <c:pt idx="2872">
                  <c:v>41763.49962962963</c:v>
                </c:pt>
                <c:pt idx="2873">
                  <c:v>41763.4996875</c:v>
                </c:pt>
                <c:pt idx="2874">
                  <c:v>41763.499745370369</c:v>
                </c:pt>
                <c:pt idx="2875">
                  <c:v>41763.499814814815</c:v>
                </c:pt>
                <c:pt idx="2876">
                  <c:v>41763.499872685185</c:v>
                </c:pt>
                <c:pt idx="2877">
                  <c:v>41763.499930555554</c:v>
                </c:pt>
                <c:pt idx="2878">
                  <c:v>41763.5</c:v>
                </c:pt>
                <c:pt idx="2879">
                  <c:v>41763.500057870369</c:v>
                </c:pt>
                <c:pt idx="2880">
                  <c:v>41763.500115740739</c:v>
                </c:pt>
                <c:pt idx="2881">
                  <c:v>41763.500185185185</c:v>
                </c:pt>
                <c:pt idx="2882">
                  <c:v>41763.500243055554</c:v>
                </c:pt>
                <c:pt idx="2883">
                  <c:v>41763.500300925924</c:v>
                </c:pt>
                <c:pt idx="2884">
                  <c:v>41763.500358796293</c:v>
                </c:pt>
                <c:pt idx="2885">
                  <c:v>41763.500428240739</c:v>
                </c:pt>
                <c:pt idx="2886">
                  <c:v>41763.500486111108</c:v>
                </c:pt>
                <c:pt idx="2887">
                  <c:v>41763.500543981485</c:v>
                </c:pt>
                <c:pt idx="2888">
                  <c:v>41763.500613425924</c:v>
                </c:pt>
                <c:pt idx="2889">
                  <c:v>41763.500671296293</c:v>
                </c:pt>
                <c:pt idx="2890">
                  <c:v>41763.50072916667</c:v>
                </c:pt>
                <c:pt idx="2891">
                  <c:v>41763.500798611109</c:v>
                </c:pt>
                <c:pt idx="2892">
                  <c:v>41763.500856481478</c:v>
                </c:pt>
                <c:pt idx="2893">
                  <c:v>41763.500914351855</c:v>
                </c:pt>
                <c:pt idx="2894">
                  <c:v>41763.500983796293</c:v>
                </c:pt>
                <c:pt idx="2895">
                  <c:v>41763.50104166667</c:v>
                </c:pt>
                <c:pt idx="2896">
                  <c:v>41763.501099537039</c:v>
                </c:pt>
                <c:pt idx="2897">
                  <c:v>41763.501157407409</c:v>
                </c:pt>
                <c:pt idx="2898">
                  <c:v>41763.501226851855</c:v>
                </c:pt>
                <c:pt idx="2899">
                  <c:v>41763.501284722224</c:v>
                </c:pt>
                <c:pt idx="2900">
                  <c:v>41763.501342592594</c:v>
                </c:pt>
                <c:pt idx="2901">
                  <c:v>41763.50141203704</c:v>
                </c:pt>
                <c:pt idx="2902">
                  <c:v>41763.501469907409</c:v>
                </c:pt>
                <c:pt idx="2903">
                  <c:v>41763.501527777778</c:v>
                </c:pt>
                <c:pt idx="2904">
                  <c:v>41763.501597222225</c:v>
                </c:pt>
                <c:pt idx="2905">
                  <c:v>41763.501655092594</c:v>
                </c:pt>
                <c:pt idx="2906">
                  <c:v>41763.501712962963</c:v>
                </c:pt>
                <c:pt idx="2907">
                  <c:v>41763.501782407409</c:v>
                </c:pt>
                <c:pt idx="2908">
                  <c:v>41763.501840277779</c:v>
                </c:pt>
                <c:pt idx="2909">
                  <c:v>41763.501898148148</c:v>
                </c:pt>
                <c:pt idx="2910">
                  <c:v>41763.501967592594</c:v>
                </c:pt>
                <c:pt idx="2911">
                  <c:v>41763.502025462964</c:v>
                </c:pt>
                <c:pt idx="2912">
                  <c:v>41763.502083333333</c:v>
                </c:pt>
                <c:pt idx="2913">
                  <c:v>41763.502141203702</c:v>
                </c:pt>
                <c:pt idx="2914">
                  <c:v>41763.502210648148</c:v>
                </c:pt>
                <c:pt idx="2915">
                  <c:v>41763.502268518518</c:v>
                </c:pt>
                <c:pt idx="2916">
                  <c:v>41763.502326388887</c:v>
                </c:pt>
                <c:pt idx="2917">
                  <c:v>41763.502395833333</c:v>
                </c:pt>
                <c:pt idx="2918">
                  <c:v>41763.502453703702</c:v>
                </c:pt>
                <c:pt idx="2919">
                  <c:v>41763.502511574072</c:v>
                </c:pt>
                <c:pt idx="2920">
                  <c:v>41763.502581018518</c:v>
                </c:pt>
                <c:pt idx="2921">
                  <c:v>41763.502638888887</c:v>
                </c:pt>
                <c:pt idx="2922">
                  <c:v>41763.502696759257</c:v>
                </c:pt>
                <c:pt idx="2923">
                  <c:v>41763.502766203703</c:v>
                </c:pt>
                <c:pt idx="2924">
                  <c:v>41763.502824074072</c:v>
                </c:pt>
                <c:pt idx="2925">
                  <c:v>41763.502881944441</c:v>
                </c:pt>
                <c:pt idx="2926">
                  <c:v>41763.502939814818</c:v>
                </c:pt>
                <c:pt idx="2927">
                  <c:v>41763.503009259257</c:v>
                </c:pt>
                <c:pt idx="2928">
                  <c:v>41763.503067129626</c:v>
                </c:pt>
                <c:pt idx="2929">
                  <c:v>41763.503125000003</c:v>
                </c:pt>
                <c:pt idx="2930">
                  <c:v>41763.503194444442</c:v>
                </c:pt>
                <c:pt idx="2931">
                  <c:v>41763.503252314818</c:v>
                </c:pt>
                <c:pt idx="2932">
                  <c:v>41763.503310185188</c:v>
                </c:pt>
                <c:pt idx="2933">
                  <c:v>41763.503379629627</c:v>
                </c:pt>
                <c:pt idx="2934">
                  <c:v>41763.503437500003</c:v>
                </c:pt>
                <c:pt idx="2935">
                  <c:v>41763.503495370373</c:v>
                </c:pt>
                <c:pt idx="2936">
                  <c:v>41763.503564814811</c:v>
                </c:pt>
                <c:pt idx="2937">
                  <c:v>41763.503622685188</c:v>
                </c:pt>
                <c:pt idx="2938">
                  <c:v>41763.503680555557</c:v>
                </c:pt>
                <c:pt idx="2939">
                  <c:v>41763.503750000003</c:v>
                </c:pt>
                <c:pt idx="2940">
                  <c:v>41763.503807870373</c:v>
                </c:pt>
                <c:pt idx="2941">
                  <c:v>41763.503865740742</c:v>
                </c:pt>
                <c:pt idx="2942">
                  <c:v>41763.503923611112</c:v>
                </c:pt>
                <c:pt idx="2943">
                  <c:v>41763.503993055558</c:v>
                </c:pt>
                <c:pt idx="2944">
                  <c:v>41763.504050925927</c:v>
                </c:pt>
                <c:pt idx="2945">
                  <c:v>41763.504108796296</c:v>
                </c:pt>
                <c:pt idx="2946">
                  <c:v>41763.504178240742</c:v>
                </c:pt>
                <c:pt idx="2947">
                  <c:v>41763.504236111112</c:v>
                </c:pt>
                <c:pt idx="2948">
                  <c:v>41763.504293981481</c:v>
                </c:pt>
                <c:pt idx="2949">
                  <c:v>41763.504363425927</c:v>
                </c:pt>
                <c:pt idx="2950">
                  <c:v>41763.504421296297</c:v>
                </c:pt>
                <c:pt idx="2951">
                  <c:v>41763.504479166666</c:v>
                </c:pt>
                <c:pt idx="2952">
                  <c:v>41763.504548611112</c:v>
                </c:pt>
                <c:pt idx="2953">
                  <c:v>41763.504606481481</c:v>
                </c:pt>
                <c:pt idx="2954">
                  <c:v>41763.504664351851</c:v>
                </c:pt>
                <c:pt idx="2955">
                  <c:v>41763.50472222222</c:v>
                </c:pt>
                <c:pt idx="2956">
                  <c:v>41763.504791666666</c:v>
                </c:pt>
                <c:pt idx="2957">
                  <c:v>41763.504849537036</c:v>
                </c:pt>
                <c:pt idx="2958">
                  <c:v>41763.504907407405</c:v>
                </c:pt>
                <c:pt idx="2959">
                  <c:v>41763.504976851851</c:v>
                </c:pt>
                <c:pt idx="2960">
                  <c:v>41763.50503472222</c:v>
                </c:pt>
                <c:pt idx="2961">
                  <c:v>41763.50509259259</c:v>
                </c:pt>
                <c:pt idx="2962">
                  <c:v>41763.505162037036</c:v>
                </c:pt>
                <c:pt idx="2963">
                  <c:v>41763.505219907405</c:v>
                </c:pt>
                <c:pt idx="2964">
                  <c:v>41763.505277777775</c:v>
                </c:pt>
                <c:pt idx="2965">
                  <c:v>41763.505347222221</c:v>
                </c:pt>
                <c:pt idx="2966">
                  <c:v>41763.50540509259</c:v>
                </c:pt>
                <c:pt idx="2967">
                  <c:v>41763.505462962959</c:v>
                </c:pt>
                <c:pt idx="2968">
                  <c:v>41763.505520833336</c:v>
                </c:pt>
                <c:pt idx="2969">
                  <c:v>41763.505590277775</c:v>
                </c:pt>
                <c:pt idx="2970">
                  <c:v>41763.505648148152</c:v>
                </c:pt>
                <c:pt idx="2971">
                  <c:v>41763.505706018521</c:v>
                </c:pt>
                <c:pt idx="2972">
                  <c:v>41763.50577546296</c:v>
                </c:pt>
                <c:pt idx="2973">
                  <c:v>41763.505833333336</c:v>
                </c:pt>
                <c:pt idx="2974">
                  <c:v>41763.505891203706</c:v>
                </c:pt>
                <c:pt idx="2975">
                  <c:v>41763.505960648145</c:v>
                </c:pt>
                <c:pt idx="2976">
                  <c:v>41763.506018518521</c:v>
                </c:pt>
                <c:pt idx="2977">
                  <c:v>41763.506076388891</c:v>
                </c:pt>
                <c:pt idx="2978">
                  <c:v>41763.506145833337</c:v>
                </c:pt>
                <c:pt idx="2979">
                  <c:v>41763.506203703706</c:v>
                </c:pt>
                <c:pt idx="2980">
                  <c:v>41763.506261574075</c:v>
                </c:pt>
                <c:pt idx="2981">
                  <c:v>41763.506331018521</c:v>
                </c:pt>
                <c:pt idx="2982">
                  <c:v>41763.506388888891</c:v>
                </c:pt>
                <c:pt idx="2983">
                  <c:v>41763.50644675926</c:v>
                </c:pt>
                <c:pt idx="2984">
                  <c:v>41763.506504629629</c:v>
                </c:pt>
                <c:pt idx="2985">
                  <c:v>41763.506574074076</c:v>
                </c:pt>
                <c:pt idx="2986">
                  <c:v>41763.506631944445</c:v>
                </c:pt>
                <c:pt idx="2987">
                  <c:v>41763.506689814814</c:v>
                </c:pt>
                <c:pt idx="2988">
                  <c:v>41763.50675925926</c:v>
                </c:pt>
                <c:pt idx="2989">
                  <c:v>41763.50681712963</c:v>
                </c:pt>
                <c:pt idx="2990">
                  <c:v>41763.506874999999</c:v>
                </c:pt>
                <c:pt idx="2991">
                  <c:v>41763.506944444445</c:v>
                </c:pt>
                <c:pt idx="2992">
                  <c:v>41763.507002314815</c:v>
                </c:pt>
                <c:pt idx="2993">
                  <c:v>41763.507060185184</c:v>
                </c:pt>
                <c:pt idx="2994">
                  <c:v>41763.50712962963</c:v>
                </c:pt>
                <c:pt idx="2995">
                  <c:v>41763.507187499999</c:v>
                </c:pt>
                <c:pt idx="2996">
                  <c:v>41763.507245370369</c:v>
                </c:pt>
                <c:pt idx="2997">
                  <c:v>41763.507314814815</c:v>
                </c:pt>
                <c:pt idx="2998">
                  <c:v>41763.507372685184</c:v>
                </c:pt>
                <c:pt idx="2999">
                  <c:v>41763.507430555554</c:v>
                </c:pt>
                <c:pt idx="3000">
                  <c:v>41763.507488425923</c:v>
                </c:pt>
                <c:pt idx="3001">
                  <c:v>41763.507557870369</c:v>
                </c:pt>
                <c:pt idx="3002">
                  <c:v>41763.507615740738</c:v>
                </c:pt>
                <c:pt idx="3003">
                  <c:v>41763.507673611108</c:v>
                </c:pt>
                <c:pt idx="3004">
                  <c:v>41763.507743055554</c:v>
                </c:pt>
                <c:pt idx="3005">
                  <c:v>41763.507800925923</c:v>
                </c:pt>
                <c:pt idx="3006">
                  <c:v>41763.5078587963</c:v>
                </c:pt>
                <c:pt idx="3007">
                  <c:v>41763.507928240739</c:v>
                </c:pt>
                <c:pt idx="3008">
                  <c:v>41763.507986111108</c:v>
                </c:pt>
                <c:pt idx="3009">
                  <c:v>41763.508043981485</c:v>
                </c:pt>
                <c:pt idx="3010">
                  <c:v>41763.508113425924</c:v>
                </c:pt>
                <c:pt idx="3011">
                  <c:v>41763.508171296293</c:v>
                </c:pt>
                <c:pt idx="3012">
                  <c:v>41763.508229166669</c:v>
                </c:pt>
                <c:pt idx="3013">
                  <c:v>41763.508298611108</c:v>
                </c:pt>
                <c:pt idx="3014">
                  <c:v>41763.508356481485</c:v>
                </c:pt>
                <c:pt idx="3015">
                  <c:v>41763.508414351854</c:v>
                </c:pt>
                <c:pt idx="3016">
                  <c:v>41763.508472222224</c:v>
                </c:pt>
                <c:pt idx="3017">
                  <c:v>41763.50854166667</c:v>
                </c:pt>
                <c:pt idx="3018">
                  <c:v>41763.508599537039</c:v>
                </c:pt>
                <c:pt idx="3019">
                  <c:v>41763.508657407408</c:v>
                </c:pt>
                <c:pt idx="3020">
                  <c:v>41763.508726851855</c:v>
                </c:pt>
                <c:pt idx="3021">
                  <c:v>41763.508784722224</c:v>
                </c:pt>
                <c:pt idx="3022">
                  <c:v>41763.508842592593</c:v>
                </c:pt>
                <c:pt idx="3023">
                  <c:v>41763.508912037039</c:v>
                </c:pt>
                <c:pt idx="3024">
                  <c:v>41763.508969907409</c:v>
                </c:pt>
                <c:pt idx="3025">
                  <c:v>41763.509027777778</c:v>
                </c:pt>
                <c:pt idx="3026">
                  <c:v>41763.509097222224</c:v>
                </c:pt>
                <c:pt idx="3027">
                  <c:v>41763.509155092594</c:v>
                </c:pt>
                <c:pt idx="3028">
                  <c:v>41763.509212962963</c:v>
                </c:pt>
                <c:pt idx="3029">
                  <c:v>41763.509282407409</c:v>
                </c:pt>
                <c:pt idx="3030">
                  <c:v>41763.509340277778</c:v>
                </c:pt>
                <c:pt idx="3031">
                  <c:v>41763.509398148148</c:v>
                </c:pt>
                <c:pt idx="3032">
                  <c:v>41763.509456018517</c:v>
                </c:pt>
                <c:pt idx="3033">
                  <c:v>41763.509525462963</c:v>
                </c:pt>
                <c:pt idx="3034">
                  <c:v>41763.509583333333</c:v>
                </c:pt>
                <c:pt idx="3035">
                  <c:v>41763.509641203702</c:v>
                </c:pt>
                <c:pt idx="3036">
                  <c:v>41763.509710648148</c:v>
                </c:pt>
                <c:pt idx="3037">
                  <c:v>41763.509768518517</c:v>
                </c:pt>
                <c:pt idx="3038">
                  <c:v>41763.509826388887</c:v>
                </c:pt>
                <c:pt idx="3039">
                  <c:v>41763.509895833333</c:v>
                </c:pt>
                <c:pt idx="3040">
                  <c:v>41763.509953703702</c:v>
                </c:pt>
                <c:pt idx="3041">
                  <c:v>41763.510011574072</c:v>
                </c:pt>
                <c:pt idx="3042">
                  <c:v>41763.510081018518</c:v>
                </c:pt>
                <c:pt idx="3043">
                  <c:v>41763.510138888887</c:v>
                </c:pt>
                <c:pt idx="3044">
                  <c:v>41763.510196759256</c:v>
                </c:pt>
                <c:pt idx="3045">
                  <c:v>41763.510254629633</c:v>
                </c:pt>
                <c:pt idx="3046">
                  <c:v>41763.510324074072</c:v>
                </c:pt>
                <c:pt idx="3047">
                  <c:v>41763.510381944441</c:v>
                </c:pt>
                <c:pt idx="3048">
                  <c:v>41763.510439814818</c:v>
                </c:pt>
                <c:pt idx="3049">
                  <c:v>41763.510509259257</c:v>
                </c:pt>
                <c:pt idx="3050">
                  <c:v>41763.510567129626</c:v>
                </c:pt>
                <c:pt idx="3051">
                  <c:v>41763.510625000003</c:v>
                </c:pt>
                <c:pt idx="3052">
                  <c:v>41763.510694444441</c:v>
                </c:pt>
                <c:pt idx="3053">
                  <c:v>41763.510752314818</c:v>
                </c:pt>
                <c:pt idx="3054">
                  <c:v>41763.510810185187</c:v>
                </c:pt>
                <c:pt idx="3055">
                  <c:v>41763.510879629626</c:v>
                </c:pt>
                <c:pt idx="3056">
                  <c:v>41763.510937500003</c:v>
                </c:pt>
                <c:pt idx="3057">
                  <c:v>41763.510995370372</c:v>
                </c:pt>
                <c:pt idx="3058">
                  <c:v>41763.511064814818</c:v>
                </c:pt>
                <c:pt idx="3059">
                  <c:v>41763.511122685188</c:v>
                </c:pt>
                <c:pt idx="3060">
                  <c:v>41763.511180555557</c:v>
                </c:pt>
                <c:pt idx="3061">
                  <c:v>41763.511238425926</c:v>
                </c:pt>
                <c:pt idx="3062">
                  <c:v>41763.511307870373</c:v>
                </c:pt>
                <c:pt idx="3063">
                  <c:v>41763.511365740742</c:v>
                </c:pt>
                <c:pt idx="3064">
                  <c:v>41763.511423611111</c:v>
                </c:pt>
                <c:pt idx="3065">
                  <c:v>41763.511493055557</c:v>
                </c:pt>
                <c:pt idx="3066">
                  <c:v>41763.511550925927</c:v>
                </c:pt>
                <c:pt idx="3067">
                  <c:v>41763.511608796296</c:v>
                </c:pt>
                <c:pt idx="3068">
                  <c:v>41763.511678240742</c:v>
                </c:pt>
                <c:pt idx="3069">
                  <c:v>41763.511736111112</c:v>
                </c:pt>
                <c:pt idx="3070">
                  <c:v>41763.511793981481</c:v>
                </c:pt>
                <c:pt idx="3071">
                  <c:v>41763.511863425927</c:v>
                </c:pt>
                <c:pt idx="3072">
                  <c:v>41763.511921296296</c:v>
                </c:pt>
                <c:pt idx="3073">
                  <c:v>41763.511979166666</c:v>
                </c:pt>
                <c:pt idx="3074">
                  <c:v>41763.512048611112</c:v>
                </c:pt>
                <c:pt idx="3075">
                  <c:v>41763.512106481481</c:v>
                </c:pt>
                <c:pt idx="3076">
                  <c:v>41763.512164351851</c:v>
                </c:pt>
                <c:pt idx="3077">
                  <c:v>41763.51222222222</c:v>
                </c:pt>
                <c:pt idx="3078">
                  <c:v>41763.512291666666</c:v>
                </c:pt>
                <c:pt idx="3079">
                  <c:v>41763.512349537035</c:v>
                </c:pt>
                <c:pt idx="3080">
                  <c:v>41763.512407407405</c:v>
                </c:pt>
                <c:pt idx="3081">
                  <c:v>41763.512476851851</c:v>
                </c:pt>
                <c:pt idx="3082">
                  <c:v>41763.51253472222</c:v>
                </c:pt>
                <c:pt idx="3083">
                  <c:v>41763.512592592589</c:v>
                </c:pt>
                <c:pt idx="3084">
                  <c:v>41763.512662037036</c:v>
                </c:pt>
                <c:pt idx="3085">
                  <c:v>41763.512719907405</c:v>
                </c:pt>
                <c:pt idx="3086">
                  <c:v>41763.512777777774</c:v>
                </c:pt>
                <c:pt idx="3087">
                  <c:v>41763.51284722222</c:v>
                </c:pt>
                <c:pt idx="3088">
                  <c:v>41763.51290509259</c:v>
                </c:pt>
                <c:pt idx="3089">
                  <c:v>41763.512962962966</c:v>
                </c:pt>
                <c:pt idx="3090">
                  <c:v>41763.513020833336</c:v>
                </c:pt>
                <c:pt idx="3091">
                  <c:v>41763.513090277775</c:v>
                </c:pt>
                <c:pt idx="3092">
                  <c:v>41763.513148148151</c:v>
                </c:pt>
                <c:pt idx="3093">
                  <c:v>41763.513206018521</c:v>
                </c:pt>
                <c:pt idx="3094">
                  <c:v>41763.513275462959</c:v>
                </c:pt>
                <c:pt idx="3095">
                  <c:v>41763.513333333336</c:v>
                </c:pt>
                <c:pt idx="3096">
                  <c:v>41763.513391203705</c:v>
                </c:pt>
                <c:pt idx="3097">
                  <c:v>41763.513460648152</c:v>
                </c:pt>
                <c:pt idx="3098">
                  <c:v>41763.513518518521</c:v>
                </c:pt>
                <c:pt idx="3099">
                  <c:v>41763.51357638889</c:v>
                </c:pt>
                <c:pt idx="3100">
                  <c:v>41763.513645833336</c:v>
                </c:pt>
                <c:pt idx="3101">
                  <c:v>41763.513703703706</c:v>
                </c:pt>
                <c:pt idx="3102">
                  <c:v>41763.513761574075</c:v>
                </c:pt>
                <c:pt idx="3103">
                  <c:v>41763.513831018521</c:v>
                </c:pt>
                <c:pt idx="3104">
                  <c:v>41763.513888888891</c:v>
                </c:pt>
                <c:pt idx="3105">
                  <c:v>41763.51394675926</c:v>
                </c:pt>
                <c:pt idx="3106">
                  <c:v>41763.514004629629</c:v>
                </c:pt>
                <c:pt idx="3107">
                  <c:v>41763.514074074075</c:v>
                </c:pt>
                <c:pt idx="3108">
                  <c:v>41763.514131944445</c:v>
                </c:pt>
                <c:pt idx="3109">
                  <c:v>41763.514189814814</c:v>
                </c:pt>
                <c:pt idx="3110">
                  <c:v>41763.51425925926</c:v>
                </c:pt>
                <c:pt idx="3111">
                  <c:v>41763.514317129629</c:v>
                </c:pt>
                <c:pt idx="3112">
                  <c:v>41763.514374999999</c:v>
                </c:pt>
                <c:pt idx="3113">
                  <c:v>41763.514444444445</c:v>
                </c:pt>
                <c:pt idx="3114">
                  <c:v>41763.514502314814</c:v>
                </c:pt>
                <c:pt idx="3115">
                  <c:v>41763.514560185184</c:v>
                </c:pt>
                <c:pt idx="3116">
                  <c:v>41763.51462962963</c:v>
                </c:pt>
                <c:pt idx="3117">
                  <c:v>41763.514687499999</c:v>
                </c:pt>
                <c:pt idx="3118">
                  <c:v>41763.514745370368</c:v>
                </c:pt>
                <c:pt idx="3119">
                  <c:v>41763.514803240738</c:v>
                </c:pt>
                <c:pt idx="3120">
                  <c:v>41763.514872685184</c:v>
                </c:pt>
                <c:pt idx="3121">
                  <c:v>41763.514930555553</c:v>
                </c:pt>
                <c:pt idx="3122">
                  <c:v>41763.514988425923</c:v>
                </c:pt>
                <c:pt idx="3123">
                  <c:v>41763.515057870369</c:v>
                </c:pt>
                <c:pt idx="3124">
                  <c:v>41763.515115740738</c:v>
                </c:pt>
                <c:pt idx="3125">
                  <c:v>41763.515173611115</c:v>
                </c:pt>
                <c:pt idx="3126">
                  <c:v>41763.515243055554</c:v>
                </c:pt>
                <c:pt idx="3127">
                  <c:v>41763.515300925923</c:v>
                </c:pt>
                <c:pt idx="3128">
                  <c:v>41763.5153587963</c:v>
                </c:pt>
                <c:pt idx="3129">
                  <c:v>41763.515428240738</c:v>
                </c:pt>
                <c:pt idx="3130">
                  <c:v>41763.515486111108</c:v>
                </c:pt>
                <c:pt idx="3131">
                  <c:v>41763.515543981484</c:v>
                </c:pt>
                <c:pt idx="3132">
                  <c:v>41763.515613425923</c:v>
                </c:pt>
                <c:pt idx="3133">
                  <c:v>41763.5156712963</c:v>
                </c:pt>
                <c:pt idx="3134">
                  <c:v>41763.515729166669</c:v>
                </c:pt>
                <c:pt idx="3135">
                  <c:v>41763.515787037039</c:v>
                </c:pt>
                <c:pt idx="3136">
                  <c:v>41763.515856481485</c:v>
                </c:pt>
                <c:pt idx="3137">
                  <c:v>41763.515914351854</c:v>
                </c:pt>
                <c:pt idx="3138">
                  <c:v>41763.515972222223</c:v>
                </c:pt>
                <c:pt idx="3139">
                  <c:v>41763.516041666669</c:v>
                </c:pt>
                <c:pt idx="3140">
                  <c:v>41763.516099537039</c:v>
                </c:pt>
                <c:pt idx="3141">
                  <c:v>41763.516157407408</c:v>
                </c:pt>
                <c:pt idx="3142">
                  <c:v>41763.516226851854</c:v>
                </c:pt>
                <c:pt idx="3143">
                  <c:v>41763.516284722224</c:v>
                </c:pt>
                <c:pt idx="3144">
                  <c:v>41763.516342592593</c:v>
                </c:pt>
                <c:pt idx="3145">
                  <c:v>41763.516412037039</c:v>
                </c:pt>
                <c:pt idx="3146">
                  <c:v>41763.516469907408</c:v>
                </c:pt>
                <c:pt idx="3147">
                  <c:v>41763.516527777778</c:v>
                </c:pt>
                <c:pt idx="3148">
                  <c:v>41763.516597222224</c:v>
                </c:pt>
                <c:pt idx="3149">
                  <c:v>41763.516655092593</c:v>
                </c:pt>
                <c:pt idx="3150">
                  <c:v>41763.516712962963</c:v>
                </c:pt>
                <c:pt idx="3151">
                  <c:v>41763.516770833332</c:v>
                </c:pt>
                <c:pt idx="3152">
                  <c:v>41763.516840277778</c:v>
                </c:pt>
                <c:pt idx="3153">
                  <c:v>41763.516898148147</c:v>
                </c:pt>
                <c:pt idx="3154">
                  <c:v>41763.516956018517</c:v>
                </c:pt>
                <c:pt idx="3155">
                  <c:v>41763.517025462963</c:v>
                </c:pt>
                <c:pt idx="3156">
                  <c:v>41763.517083333332</c:v>
                </c:pt>
                <c:pt idx="3157">
                  <c:v>41763.517141203702</c:v>
                </c:pt>
                <c:pt idx="3158">
                  <c:v>41763.517210648148</c:v>
                </c:pt>
                <c:pt idx="3159">
                  <c:v>41763.517268518517</c:v>
                </c:pt>
                <c:pt idx="3160">
                  <c:v>41763.517326388886</c:v>
                </c:pt>
                <c:pt idx="3161">
                  <c:v>41763.517395833333</c:v>
                </c:pt>
                <c:pt idx="3162">
                  <c:v>41763.517453703702</c:v>
                </c:pt>
                <c:pt idx="3163">
                  <c:v>41763.517511574071</c:v>
                </c:pt>
                <c:pt idx="3164">
                  <c:v>41763.517581018517</c:v>
                </c:pt>
                <c:pt idx="3165">
                  <c:v>41763.517638888887</c:v>
                </c:pt>
                <c:pt idx="3166">
                  <c:v>41763.517696759256</c:v>
                </c:pt>
                <c:pt idx="3167">
                  <c:v>41763.517754629633</c:v>
                </c:pt>
                <c:pt idx="3168">
                  <c:v>41763.517824074072</c:v>
                </c:pt>
                <c:pt idx="3169">
                  <c:v>41763.517881944441</c:v>
                </c:pt>
                <c:pt idx="3170">
                  <c:v>41763.517939814818</c:v>
                </c:pt>
                <c:pt idx="3171">
                  <c:v>41763.518009259256</c:v>
                </c:pt>
                <c:pt idx="3172">
                  <c:v>41763.518067129633</c:v>
                </c:pt>
                <c:pt idx="3173">
                  <c:v>41763.518125000002</c:v>
                </c:pt>
                <c:pt idx="3174">
                  <c:v>41763.518194444441</c:v>
                </c:pt>
                <c:pt idx="3175">
                  <c:v>41763.518252314818</c:v>
                </c:pt>
                <c:pt idx="3176">
                  <c:v>41763.518310185187</c:v>
                </c:pt>
                <c:pt idx="3177">
                  <c:v>41763.518379629626</c:v>
                </c:pt>
                <c:pt idx="3178">
                  <c:v>41763.518437500003</c:v>
                </c:pt>
                <c:pt idx="3179">
                  <c:v>41763.518495370372</c:v>
                </c:pt>
                <c:pt idx="3180">
                  <c:v>41763.518564814818</c:v>
                </c:pt>
                <c:pt idx="3181">
                  <c:v>41763.518622685187</c:v>
                </c:pt>
                <c:pt idx="3182">
                  <c:v>41763.518680555557</c:v>
                </c:pt>
                <c:pt idx="3183">
                  <c:v>41763.518738425926</c:v>
                </c:pt>
                <c:pt idx="3184">
                  <c:v>41763.518807870372</c:v>
                </c:pt>
                <c:pt idx="3185">
                  <c:v>41763.518865740742</c:v>
                </c:pt>
                <c:pt idx="3186">
                  <c:v>41763.518923611111</c:v>
                </c:pt>
                <c:pt idx="3187">
                  <c:v>41763.518993055557</c:v>
                </c:pt>
                <c:pt idx="3188">
                  <c:v>41763.519050925926</c:v>
                </c:pt>
                <c:pt idx="3189">
                  <c:v>41763.519108796296</c:v>
                </c:pt>
                <c:pt idx="3190">
                  <c:v>41763.519178240742</c:v>
                </c:pt>
                <c:pt idx="3191">
                  <c:v>41763.519236111111</c:v>
                </c:pt>
                <c:pt idx="3192">
                  <c:v>41763.519293981481</c:v>
                </c:pt>
                <c:pt idx="3193">
                  <c:v>41763.519363425927</c:v>
                </c:pt>
                <c:pt idx="3194">
                  <c:v>41763.519421296296</c:v>
                </c:pt>
                <c:pt idx="3195">
                  <c:v>41763.519479166665</c:v>
                </c:pt>
                <c:pt idx="3196">
                  <c:v>41763.519548611112</c:v>
                </c:pt>
                <c:pt idx="3197">
                  <c:v>41763.519606481481</c:v>
                </c:pt>
                <c:pt idx="3198">
                  <c:v>41763.51966435185</c:v>
                </c:pt>
                <c:pt idx="3199">
                  <c:v>41763.51972222222</c:v>
                </c:pt>
                <c:pt idx="3200">
                  <c:v>41763.519791666666</c:v>
                </c:pt>
                <c:pt idx="3201">
                  <c:v>41763.519849537035</c:v>
                </c:pt>
                <c:pt idx="3202">
                  <c:v>41763.519907407404</c:v>
                </c:pt>
                <c:pt idx="3203">
                  <c:v>41763.519976851851</c:v>
                </c:pt>
                <c:pt idx="3204">
                  <c:v>41763.52003472222</c:v>
                </c:pt>
                <c:pt idx="3205">
                  <c:v>41763.520092592589</c:v>
                </c:pt>
                <c:pt idx="3206">
                  <c:v>41763.520162037035</c:v>
                </c:pt>
                <c:pt idx="3207">
                  <c:v>41763.520219907405</c:v>
                </c:pt>
                <c:pt idx="3208">
                  <c:v>41763.520277777781</c:v>
                </c:pt>
                <c:pt idx="3209">
                  <c:v>41763.52034722222</c:v>
                </c:pt>
                <c:pt idx="3210">
                  <c:v>41763.520405092589</c:v>
                </c:pt>
                <c:pt idx="3211">
                  <c:v>41763.520462962966</c:v>
                </c:pt>
                <c:pt idx="3212">
                  <c:v>41763.520532407405</c:v>
                </c:pt>
                <c:pt idx="3213">
                  <c:v>41763.520590277774</c:v>
                </c:pt>
                <c:pt idx="3214">
                  <c:v>41763.520648148151</c:v>
                </c:pt>
                <c:pt idx="3215">
                  <c:v>41763.52071759259</c:v>
                </c:pt>
                <c:pt idx="3216">
                  <c:v>41763.520775462966</c:v>
                </c:pt>
                <c:pt idx="3217">
                  <c:v>41763.520833333336</c:v>
                </c:pt>
                <c:pt idx="3218">
                  <c:v>41763.520891203705</c:v>
                </c:pt>
                <c:pt idx="3219">
                  <c:v>41763.520960648151</c:v>
                </c:pt>
                <c:pt idx="3220">
                  <c:v>41763.521018518521</c:v>
                </c:pt>
                <c:pt idx="3221">
                  <c:v>41763.52107638889</c:v>
                </c:pt>
                <c:pt idx="3222">
                  <c:v>41763.521145833336</c:v>
                </c:pt>
                <c:pt idx="3223">
                  <c:v>41763.521203703705</c:v>
                </c:pt>
                <c:pt idx="3224">
                  <c:v>41763.521261574075</c:v>
                </c:pt>
                <c:pt idx="3225">
                  <c:v>41763.521331018521</c:v>
                </c:pt>
                <c:pt idx="3226">
                  <c:v>41763.52138888889</c:v>
                </c:pt>
                <c:pt idx="3227">
                  <c:v>41763.52144675926</c:v>
                </c:pt>
                <c:pt idx="3228">
                  <c:v>41763.521516203706</c:v>
                </c:pt>
                <c:pt idx="3229">
                  <c:v>41763.521574074075</c:v>
                </c:pt>
                <c:pt idx="3230">
                  <c:v>41763.521631944444</c:v>
                </c:pt>
                <c:pt idx="3231">
                  <c:v>41763.521701388891</c:v>
                </c:pt>
                <c:pt idx="3232">
                  <c:v>41763.52175925926</c:v>
                </c:pt>
                <c:pt idx="3233">
                  <c:v>41763.521817129629</c:v>
                </c:pt>
                <c:pt idx="3234">
                  <c:v>41763.521874999999</c:v>
                </c:pt>
                <c:pt idx="3235">
                  <c:v>41763.521944444445</c:v>
                </c:pt>
                <c:pt idx="3236">
                  <c:v>41763.522002314814</c:v>
                </c:pt>
                <c:pt idx="3237">
                  <c:v>41763.522060185183</c:v>
                </c:pt>
                <c:pt idx="3238">
                  <c:v>41763.522129629629</c:v>
                </c:pt>
                <c:pt idx="3239">
                  <c:v>41763.522187499999</c:v>
                </c:pt>
                <c:pt idx="3240">
                  <c:v>41763.522245370368</c:v>
                </c:pt>
                <c:pt idx="3241">
                  <c:v>41763.522314814814</c:v>
                </c:pt>
                <c:pt idx="3242">
                  <c:v>41763.522372685184</c:v>
                </c:pt>
                <c:pt idx="3243">
                  <c:v>41763.522430555553</c:v>
                </c:pt>
                <c:pt idx="3244">
                  <c:v>41763.522499999999</c:v>
                </c:pt>
                <c:pt idx="3245">
                  <c:v>41763.522557870368</c:v>
                </c:pt>
                <c:pt idx="3246">
                  <c:v>41763.522615740738</c:v>
                </c:pt>
                <c:pt idx="3247">
                  <c:v>41763.522685185184</c:v>
                </c:pt>
                <c:pt idx="3248">
                  <c:v>41763.522743055553</c:v>
                </c:pt>
                <c:pt idx="3249">
                  <c:v>41763.522800925923</c:v>
                </c:pt>
                <c:pt idx="3250">
                  <c:v>41763.522870370369</c:v>
                </c:pt>
                <c:pt idx="3251">
                  <c:v>41763.522928240738</c:v>
                </c:pt>
                <c:pt idx="3252">
                  <c:v>41763.522986111115</c:v>
                </c:pt>
                <c:pt idx="3253">
                  <c:v>41763.523043981484</c:v>
                </c:pt>
                <c:pt idx="3254">
                  <c:v>41763.523113425923</c:v>
                </c:pt>
                <c:pt idx="3255">
                  <c:v>41763.5231712963</c:v>
                </c:pt>
                <c:pt idx="3256">
                  <c:v>41763.523229166669</c:v>
                </c:pt>
                <c:pt idx="3257">
                  <c:v>41763.523298611108</c:v>
                </c:pt>
                <c:pt idx="3258">
                  <c:v>41763.523356481484</c:v>
                </c:pt>
                <c:pt idx="3259">
                  <c:v>41763.523414351854</c:v>
                </c:pt>
                <c:pt idx="3260">
                  <c:v>41763.5234837963</c:v>
                </c:pt>
                <c:pt idx="3261">
                  <c:v>41763.523541666669</c:v>
                </c:pt>
                <c:pt idx="3262">
                  <c:v>41763.523599537039</c:v>
                </c:pt>
                <c:pt idx="3263">
                  <c:v>41763.523668981485</c:v>
                </c:pt>
                <c:pt idx="3264">
                  <c:v>41763.523726851854</c:v>
                </c:pt>
                <c:pt idx="3265">
                  <c:v>41763.523784722223</c:v>
                </c:pt>
                <c:pt idx="3266">
                  <c:v>41763.523854166669</c:v>
                </c:pt>
                <c:pt idx="3267">
                  <c:v>41763.523912037039</c:v>
                </c:pt>
                <c:pt idx="3268">
                  <c:v>41763.523969907408</c:v>
                </c:pt>
                <c:pt idx="3269">
                  <c:v>41763.524027777778</c:v>
                </c:pt>
                <c:pt idx="3270">
                  <c:v>41763.524097222224</c:v>
                </c:pt>
                <c:pt idx="3271">
                  <c:v>41763.524155092593</c:v>
                </c:pt>
                <c:pt idx="3272">
                  <c:v>41763.524212962962</c:v>
                </c:pt>
                <c:pt idx="3273">
                  <c:v>41763.524282407408</c:v>
                </c:pt>
                <c:pt idx="3274">
                  <c:v>41763.524340277778</c:v>
                </c:pt>
                <c:pt idx="3275">
                  <c:v>41763.524398148147</c:v>
                </c:pt>
                <c:pt idx="3276">
                  <c:v>41763.524467592593</c:v>
                </c:pt>
                <c:pt idx="3277">
                  <c:v>41763.524525462963</c:v>
                </c:pt>
                <c:pt idx="3278">
                  <c:v>41763.524583333332</c:v>
                </c:pt>
                <c:pt idx="3279">
                  <c:v>41763.524652777778</c:v>
                </c:pt>
                <c:pt idx="3280">
                  <c:v>41763.524710648147</c:v>
                </c:pt>
                <c:pt idx="3281">
                  <c:v>41763.524768518517</c:v>
                </c:pt>
                <c:pt idx="3282">
                  <c:v>41763.524837962963</c:v>
                </c:pt>
                <c:pt idx="3283">
                  <c:v>41763.524895833332</c:v>
                </c:pt>
                <c:pt idx="3284">
                  <c:v>41763.524953703702</c:v>
                </c:pt>
                <c:pt idx="3285">
                  <c:v>41763.525023148148</c:v>
                </c:pt>
                <c:pt idx="3286">
                  <c:v>41763.525081018517</c:v>
                </c:pt>
                <c:pt idx="3287">
                  <c:v>41763.525138888886</c:v>
                </c:pt>
                <c:pt idx="3288">
                  <c:v>41763.525196759256</c:v>
                </c:pt>
                <c:pt idx="3289">
                  <c:v>41763.525266203702</c:v>
                </c:pt>
                <c:pt idx="3290">
                  <c:v>41763.525324074071</c:v>
                </c:pt>
                <c:pt idx="3291">
                  <c:v>41763.525381944448</c:v>
                </c:pt>
                <c:pt idx="3292">
                  <c:v>41763.525451388887</c:v>
                </c:pt>
                <c:pt idx="3293">
                  <c:v>41763.525509259256</c:v>
                </c:pt>
                <c:pt idx="3294">
                  <c:v>41763.525567129633</c:v>
                </c:pt>
                <c:pt idx="3295">
                  <c:v>41763.525636574072</c:v>
                </c:pt>
                <c:pt idx="3296">
                  <c:v>41763.525694444441</c:v>
                </c:pt>
                <c:pt idx="3297">
                  <c:v>41763.525752314818</c:v>
                </c:pt>
                <c:pt idx="3298">
                  <c:v>41763.525821759256</c:v>
                </c:pt>
                <c:pt idx="3299">
                  <c:v>41763.525879629633</c:v>
                </c:pt>
                <c:pt idx="3300">
                  <c:v>41763.525937500002</c:v>
                </c:pt>
                <c:pt idx="3301">
                  <c:v>41763.526006944441</c:v>
                </c:pt>
                <c:pt idx="3302">
                  <c:v>41763.526064814818</c:v>
                </c:pt>
                <c:pt idx="3303">
                  <c:v>41763.526122685187</c:v>
                </c:pt>
                <c:pt idx="3304">
                  <c:v>41763.526192129626</c:v>
                </c:pt>
                <c:pt idx="3305">
                  <c:v>41763.526250000003</c:v>
                </c:pt>
                <c:pt idx="3306">
                  <c:v>41763.526307870372</c:v>
                </c:pt>
                <c:pt idx="3307">
                  <c:v>41763.526365740741</c:v>
                </c:pt>
                <c:pt idx="3308">
                  <c:v>41763.526435185187</c:v>
                </c:pt>
                <c:pt idx="3309">
                  <c:v>41763.526493055557</c:v>
                </c:pt>
                <c:pt idx="3310">
                  <c:v>41763.526550925926</c:v>
                </c:pt>
                <c:pt idx="3311">
                  <c:v>41763.526620370372</c:v>
                </c:pt>
                <c:pt idx="3312">
                  <c:v>41763.526678240742</c:v>
                </c:pt>
                <c:pt idx="3313">
                  <c:v>41763.526736111111</c:v>
                </c:pt>
                <c:pt idx="3314">
                  <c:v>41763.526805555557</c:v>
                </c:pt>
                <c:pt idx="3315">
                  <c:v>41763.526863425926</c:v>
                </c:pt>
                <c:pt idx="3316">
                  <c:v>41763.526921296296</c:v>
                </c:pt>
                <c:pt idx="3317">
                  <c:v>41763.526990740742</c:v>
                </c:pt>
                <c:pt idx="3318">
                  <c:v>41763.527048611111</c:v>
                </c:pt>
                <c:pt idx="3319">
                  <c:v>41763.527106481481</c:v>
                </c:pt>
                <c:pt idx="3320">
                  <c:v>41763.527175925927</c:v>
                </c:pt>
                <c:pt idx="3321">
                  <c:v>41763.527233796296</c:v>
                </c:pt>
                <c:pt idx="3322">
                  <c:v>41763.527291666665</c:v>
                </c:pt>
                <c:pt idx="3323">
                  <c:v>41763.527361111112</c:v>
                </c:pt>
                <c:pt idx="3324">
                  <c:v>41763.527418981481</c:v>
                </c:pt>
                <c:pt idx="3325">
                  <c:v>41763.52747685185</c:v>
                </c:pt>
                <c:pt idx="3326">
                  <c:v>41763.52753472222</c:v>
                </c:pt>
                <c:pt idx="3327">
                  <c:v>41763.527604166666</c:v>
                </c:pt>
                <c:pt idx="3328">
                  <c:v>41763.527662037035</c:v>
                </c:pt>
                <c:pt idx="3329">
                  <c:v>41763.527719907404</c:v>
                </c:pt>
                <c:pt idx="3330">
                  <c:v>41763.527789351851</c:v>
                </c:pt>
                <c:pt idx="3331">
                  <c:v>41763.52784722222</c:v>
                </c:pt>
                <c:pt idx="3332">
                  <c:v>41763.527905092589</c:v>
                </c:pt>
                <c:pt idx="3333">
                  <c:v>41763.527974537035</c:v>
                </c:pt>
                <c:pt idx="3334">
                  <c:v>41763.528032407405</c:v>
                </c:pt>
                <c:pt idx="3335">
                  <c:v>41763.528090277781</c:v>
                </c:pt>
                <c:pt idx="3336">
                  <c:v>41763.52815972222</c:v>
                </c:pt>
                <c:pt idx="3337">
                  <c:v>41763.528217592589</c:v>
                </c:pt>
                <c:pt idx="3338">
                  <c:v>41763.528275462966</c:v>
                </c:pt>
                <c:pt idx="3339">
                  <c:v>41763.528344907405</c:v>
                </c:pt>
                <c:pt idx="3340">
                  <c:v>41763.528402777774</c:v>
                </c:pt>
                <c:pt idx="3341">
                  <c:v>41763.528460648151</c:v>
                </c:pt>
                <c:pt idx="3342">
                  <c:v>41763.52853009259</c:v>
                </c:pt>
                <c:pt idx="3343">
                  <c:v>41763.528587962966</c:v>
                </c:pt>
                <c:pt idx="3344">
                  <c:v>41763.528645833336</c:v>
                </c:pt>
                <c:pt idx="3345">
                  <c:v>41763.528703703705</c:v>
                </c:pt>
                <c:pt idx="3346">
                  <c:v>41763.528773148151</c:v>
                </c:pt>
                <c:pt idx="3347">
                  <c:v>41763.528831018521</c:v>
                </c:pt>
                <c:pt idx="3348">
                  <c:v>41763.52888888889</c:v>
                </c:pt>
                <c:pt idx="3349">
                  <c:v>41763.528958333336</c:v>
                </c:pt>
                <c:pt idx="3350">
                  <c:v>41763.529016203705</c:v>
                </c:pt>
                <c:pt idx="3351">
                  <c:v>41763.529074074075</c:v>
                </c:pt>
                <c:pt idx="3352">
                  <c:v>41763.529143518521</c:v>
                </c:pt>
                <c:pt idx="3353">
                  <c:v>41763.52920138889</c:v>
                </c:pt>
                <c:pt idx="3354">
                  <c:v>41763.52925925926</c:v>
                </c:pt>
                <c:pt idx="3355">
                  <c:v>41763.529328703706</c:v>
                </c:pt>
                <c:pt idx="3356">
                  <c:v>41763.529386574075</c:v>
                </c:pt>
                <c:pt idx="3357">
                  <c:v>41763.529444444444</c:v>
                </c:pt>
                <c:pt idx="3358">
                  <c:v>41763.529513888891</c:v>
                </c:pt>
                <c:pt idx="3359">
                  <c:v>41763.52957175926</c:v>
                </c:pt>
                <c:pt idx="3360">
                  <c:v>41763.529629629629</c:v>
                </c:pt>
                <c:pt idx="3361">
                  <c:v>41763.529699074075</c:v>
                </c:pt>
                <c:pt idx="3362">
                  <c:v>41763.529756944445</c:v>
                </c:pt>
                <c:pt idx="3363">
                  <c:v>41763.529814814814</c:v>
                </c:pt>
                <c:pt idx="3364">
                  <c:v>41763.529872685183</c:v>
                </c:pt>
                <c:pt idx="3365">
                  <c:v>41763.529942129629</c:v>
                </c:pt>
                <c:pt idx="3366">
                  <c:v>41763.53</c:v>
                </c:pt>
                <c:pt idx="3367">
                  <c:v>41763.530057870368</c:v>
                </c:pt>
                <c:pt idx="3368">
                  <c:v>41763.530127314814</c:v>
                </c:pt>
                <c:pt idx="3369">
                  <c:v>41763.530185185184</c:v>
                </c:pt>
                <c:pt idx="3370">
                  <c:v>41763.530243055553</c:v>
                </c:pt>
                <c:pt idx="3371">
                  <c:v>41763.530312499999</c:v>
                </c:pt>
                <c:pt idx="3372">
                  <c:v>41763.530370370368</c:v>
                </c:pt>
                <c:pt idx="3373">
                  <c:v>41763.530428240738</c:v>
                </c:pt>
                <c:pt idx="3374">
                  <c:v>41763.530497685184</c:v>
                </c:pt>
                <c:pt idx="3375">
                  <c:v>41763.530555555553</c:v>
                </c:pt>
                <c:pt idx="3376">
                  <c:v>41763.530613425923</c:v>
                </c:pt>
                <c:pt idx="3377">
                  <c:v>41763.530682870369</c:v>
                </c:pt>
                <c:pt idx="3378">
                  <c:v>41763.530740740738</c:v>
                </c:pt>
                <c:pt idx="3379">
                  <c:v>41763.530798611115</c:v>
                </c:pt>
                <c:pt idx="3380">
                  <c:v>41763.530868055554</c:v>
                </c:pt>
                <c:pt idx="3381">
                  <c:v>41763.530925925923</c:v>
                </c:pt>
                <c:pt idx="3382">
                  <c:v>41763.5309837963</c:v>
                </c:pt>
                <c:pt idx="3383">
                  <c:v>41763.531041666669</c:v>
                </c:pt>
                <c:pt idx="3384">
                  <c:v>41763.531111111108</c:v>
                </c:pt>
                <c:pt idx="3385">
                  <c:v>41763.531168981484</c:v>
                </c:pt>
                <c:pt idx="3386">
                  <c:v>41763.531226851854</c:v>
                </c:pt>
                <c:pt idx="3387">
                  <c:v>41763.5312962963</c:v>
                </c:pt>
                <c:pt idx="3388">
                  <c:v>41763.531354166669</c:v>
                </c:pt>
                <c:pt idx="3389">
                  <c:v>41763.531412037039</c:v>
                </c:pt>
                <c:pt idx="3390">
                  <c:v>41763.531481481485</c:v>
                </c:pt>
                <c:pt idx="3391">
                  <c:v>41763.531539351854</c:v>
                </c:pt>
                <c:pt idx="3392">
                  <c:v>41763.531597222223</c:v>
                </c:pt>
                <c:pt idx="3393">
                  <c:v>41763.531666666669</c:v>
                </c:pt>
                <c:pt idx="3394">
                  <c:v>41763.531724537039</c:v>
                </c:pt>
                <c:pt idx="3395">
                  <c:v>41763.531782407408</c:v>
                </c:pt>
                <c:pt idx="3396">
                  <c:v>41763.531851851854</c:v>
                </c:pt>
                <c:pt idx="3397">
                  <c:v>41763.531909722224</c:v>
                </c:pt>
                <c:pt idx="3398">
                  <c:v>41763.531967592593</c:v>
                </c:pt>
                <c:pt idx="3399">
                  <c:v>41763.532025462962</c:v>
                </c:pt>
                <c:pt idx="3400">
                  <c:v>41763.532094907408</c:v>
                </c:pt>
                <c:pt idx="3401">
                  <c:v>41763.532152777778</c:v>
                </c:pt>
                <c:pt idx="3402">
                  <c:v>41763.532210648147</c:v>
                </c:pt>
                <c:pt idx="3403">
                  <c:v>41763.532280092593</c:v>
                </c:pt>
                <c:pt idx="3404">
                  <c:v>41763.532337962963</c:v>
                </c:pt>
                <c:pt idx="3405">
                  <c:v>41763.532395833332</c:v>
                </c:pt>
                <c:pt idx="3406">
                  <c:v>41763.532465277778</c:v>
                </c:pt>
                <c:pt idx="3407">
                  <c:v>41763.532523148147</c:v>
                </c:pt>
                <c:pt idx="3408">
                  <c:v>41763.532581018517</c:v>
                </c:pt>
                <c:pt idx="3409">
                  <c:v>41763.532650462963</c:v>
                </c:pt>
                <c:pt idx="3410">
                  <c:v>41763.532708333332</c:v>
                </c:pt>
                <c:pt idx="3411">
                  <c:v>41763.532766203702</c:v>
                </c:pt>
                <c:pt idx="3412">
                  <c:v>41763.532835648148</c:v>
                </c:pt>
                <c:pt idx="3413">
                  <c:v>41763.532893518517</c:v>
                </c:pt>
                <c:pt idx="3414">
                  <c:v>41763.532951388886</c:v>
                </c:pt>
                <c:pt idx="3415">
                  <c:v>41763.533020833333</c:v>
                </c:pt>
                <c:pt idx="3416">
                  <c:v>41763.533078703702</c:v>
                </c:pt>
                <c:pt idx="3417">
                  <c:v>41763.533136574071</c:v>
                </c:pt>
                <c:pt idx="3418">
                  <c:v>41763.533194444448</c:v>
                </c:pt>
                <c:pt idx="3419">
                  <c:v>41763.533263888887</c:v>
                </c:pt>
                <c:pt idx="3420">
                  <c:v>41763.533321759256</c:v>
                </c:pt>
                <c:pt idx="3421">
                  <c:v>41763.533379629633</c:v>
                </c:pt>
                <c:pt idx="3422">
                  <c:v>41763.533449074072</c:v>
                </c:pt>
                <c:pt idx="3423">
                  <c:v>41763.533506944441</c:v>
                </c:pt>
                <c:pt idx="3424">
                  <c:v>41763.533564814818</c:v>
                </c:pt>
                <c:pt idx="3425">
                  <c:v>41763.533634259256</c:v>
                </c:pt>
                <c:pt idx="3426">
                  <c:v>41763.533692129633</c:v>
                </c:pt>
                <c:pt idx="3427">
                  <c:v>41763.533750000002</c:v>
                </c:pt>
                <c:pt idx="3428">
                  <c:v>41763.533819444441</c:v>
                </c:pt>
                <c:pt idx="3429">
                  <c:v>41763.533877314818</c:v>
                </c:pt>
                <c:pt idx="3430">
                  <c:v>41763.533935185187</c:v>
                </c:pt>
                <c:pt idx="3431">
                  <c:v>41763.534004629626</c:v>
                </c:pt>
                <c:pt idx="3432">
                  <c:v>41763.534062500003</c:v>
                </c:pt>
                <c:pt idx="3433">
                  <c:v>41763.534120370372</c:v>
                </c:pt>
                <c:pt idx="3434">
                  <c:v>41763.534189814818</c:v>
                </c:pt>
                <c:pt idx="3435">
                  <c:v>41763.534247685187</c:v>
                </c:pt>
                <c:pt idx="3436">
                  <c:v>41763.534305555557</c:v>
                </c:pt>
                <c:pt idx="3437">
                  <c:v>41763.534363425926</c:v>
                </c:pt>
                <c:pt idx="3438">
                  <c:v>41763.534432870372</c:v>
                </c:pt>
                <c:pt idx="3439">
                  <c:v>41763.534490740742</c:v>
                </c:pt>
                <c:pt idx="3440">
                  <c:v>41763.534548611111</c:v>
                </c:pt>
                <c:pt idx="3441">
                  <c:v>41763.534618055557</c:v>
                </c:pt>
                <c:pt idx="3442">
                  <c:v>41763.534675925926</c:v>
                </c:pt>
                <c:pt idx="3443">
                  <c:v>41763.534733796296</c:v>
                </c:pt>
                <c:pt idx="3444">
                  <c:v>41763.534803240742</c:v>
                </c:pt>
                <c:pt idx="3445">
                  <c:v>41763.534861111111</c:v>
                </c:pt>
                <c:pt idx="3446">
                  <c:v>41763.534918981481</c:v>
                </c:pt>
                <c:pt idx="3447">
                  <c:v>41763.534988425927</c:v>
                </c:pt>
                <c:pt idx="3448">
                  <c:v>41763.535046296296</c:v>
                </c:pt>
                <c:pt idx="3449">
                  <c:v>41763.535104166665</c:v>
                </c:pt>
                <c:pt idx="3450">
                  <c:v>41763.535173611112</c:v>
                </c:pt>
                <c:pt idx="3451">
                  <c:v>41763.535231481481</c:v>
                </c:pt>
                <c:pt idx="3452">
                  <c:v>41763.53528935185</c:v>
                </c:pt>
                <c:pt idx="3453">
                  <c:v>41763.535358796296</c:v>
                </c:pt>
                <c:pt idx="3454">
                  <c:v>41763.535416666666</c:v>
                </c:pt>
                <c:pt idx="3455">
                  <c:v>41763.535474537035</c:v>
                </c:pt>
                <c:pt idx="3456">
                  <c:v>41763.535532407404</c:v>
                </c:pt>
                <c:pt idx="3457">
                  <c:v>41763.535601851851</c:v>
                </c:pt>
                <c:pt idx="3458">
                  <c:v>41763.53565972222</c:v>
                </c:pt>
                <c:pt idx="3459">
                  <c:v>41763.535717592589</c:v>
                </c:pt>
                <c:pt idx="3460">
                  <c:v>41763.535787037035</c:v>
                </c:pt>
                <c:pt idx="3461">
                  <c:v>41763.535844907405</c:v>
                </c:pt>
                <c:pt idx="3462">
                  <c:v>41763.535902777781</c:v>
                </c:pt>
                <c:pt idx="3463">
                  <c:v>41763.53597222222</c:v>
                </c:pt>
                <c:pt idx="3464">
                  <c:v>41763.536030092589</c:v>
                </c:pt>
                <c:pt idx="3465">
                  <c:v>41763.536087962966</c:v>
                </c:pt>
                <c:pt idx="3466">
                  <c:v>41763.536157407405</c:v>
                </c:pt>
                <c:pt idx="3467">
                  <c:v>41763.536215277774</c:v>
                </c:pt>
                <c:pt idx="3468">
                  <c:v>41763.536273148151</c:v>
                </c:pt>
                <c:pt idx="3469">
                  <c:v>41763.53634259259</c:v>
                </c:pt>
                <c:pt idx="3470">
                  <c:v>41763.536400462966</c:v>
                </c:pt>
                <c:pt idx="3471">
                  <c:v>41763.536458333336</c:v>
                </c:pt>
                <c:pt idx="3472">
                  <c:v>41763.536516203705</c:v>
                </c:pt>
                <c:pt idx="3473">
                  <c:v>41763.536585648151</c:v>
                </c:pt>
                <c:pt idx="3474">
                  <c:v>41763.536643518521</c:v>
                </c:pt>
                <c:pt idx="3475">
                  <c:v>41763.53670138889</c:v>
                </c:pt>
                <c:pt idx="3476">
                  <c:v>41763.536770833336</c:v>
                </c:pt>
                <c:pt idx="3477">
                  <c:v>41763.536828703705</c:v>
                </c:pt>
                <c:pt idx="3478">
                  <c:v>41763.536886574075</c:v>
                </c:pt>
                <c:pt idx="3479">
                  <c:v>41763.536956018521</c:v>
                </c:pt>
                <c:pt idx="3480">
                  <c:v>41763.53701388889</c:v>
                </c:pt>
                <c:pt idx="3481">
                  <c:v>41763.53707175926</c:v>
                </c:pt>
                <c:pt idx="3482">
                  <c:v>41763.537141203706</c:v>
                </c:pt>
                <c:pt idx="3483">
                  <c:v>41763.537199074075</c:v>
                </c:pt>
                <c:pt idx="3484">
                  <c:v>41763.537256944444</c:v>
                </c:pt>
                <c:pt idx="3485">
                  <c:v>41763.537326388891</c:v>
                </c:pt>
                <c:pt idx="3486">
                  <c:v>41763.53738425926</c:v>
                </c:pt>
                <c:pt idx="3487">
                  <c:v>41763.537442129629</c:v>
                </c:pt>
                <c:pt idx="3488">
                  <c:v>41763.537511574075</c:v>
                </c:pt>
                <c:pt idx="3489">
                  <c:v>41763.537569444445</c:v>
                </c:pt>
                <c:pt idx="3490">
                  <c:v>41763.537627314814</c:v>
                </c:pt>
                <c:pt idx="3491">
                  <c:v>41763.537685185183</c:v>
                </c:pt>
                <c:pt idx="3492">
                  <c:v>41763.537754629629</c:v>
                </c:pt>
                <c:pt idx="3493">
                  <c:v>41763.537812499999</c:v>
                </c:pt>
                <c:pt idx="3494">
                  <c:v>41763.537870370368</c:v>
                </c:pt>
                <c:pt idx="3495">
                  <c:v>41763.537939814814</c:v>
                </c:pt>
                <c:pt idx="3496">
                  <c:v>41763.537997685184</c:v>
                </c:pt>
                <c:pt idx="3497">
                  <c:v>41763.538055555553</c:v>
                </c:pt>
                <c:pt idx="3498">
                  <c:v>41763.538124999999</c:v>
                </c:pt>
                <c:pt idx="3499">
                  <c:v>41763.538182870368</c:v>
                </c:pt>
                <c:pt idx="3500">
                  <c:v>41763.538240740738</c:v>
                </c:pt>
                <c:pt idx="3501">
                  <c:v>41763.538310185184</c:v>
                </c:pt>
                <c:pt idx="3502">
                  <c:v>41763.538368055553</c:v>
                </c:pt>
                <c:pt idx="3503">
                  <c:v>41763.538425925923</c:v>
                </c:pt>
                <c:pt idx="3504">
                  <c:v>41763.538495370369</c:v>
                </c:pt>
                <c:pt idx="3505">
                  <c:v>41763.538553240738</c:v>
                </c:pt>
                <c:pt idx="3506">
                  <c:v>41763.538611111115</c:v>
                </c:pt>
                <c:pt idx="3507">
                  <c:v>41763.538680555554</c:v>
                </c:pt>
                <c:pt idx="3508">
                  <c:v>41763.538738425923</c:v>
                </c:pt>
                <c:pt idx="3509">
                  <c:v>41763.5387962963</c:v>
                </c:pt>
                <c:pt idx="3510">
                  <c:v>41763.538854166669</c:v>
                </c:pt>
                <c:pt idx="3511">
                  <c:v>41763.538923611108</c:v>
                </c:pt>
                <c:pt idx="3512">
                  <c:v>41763.538981481484</c:v>
                </c:pt>
                <c:pt idx="3513">
                  <c:v>41763.539039351854</c:v>
                </c:pt>
                <c:pt idx="3514">
                  <c:v>41763.5391087963</c:v>
                </c:pt>
                <c:pt idx="3515">
                  <c:v>41763.539166666669</c:v>
                </c:pt>
                <c:pt idx="3516">
                  <c:v>41763.539224537039</c:v>
                </c:pt>
                <c:pt idx="3517">
                  <c:v>41763.539293981485</c:v>
                </c:pt>
                <c:pt idx="3518">
                  <c:v>41763.539351851854</c:v>
                </c:pt>
                <c:pt idx="3519">
                  <c:v>41763.539409722223</c:v>
                </c:pt>
                <c:pt idx="3520">
                  <c:v>41763.539479166669</c:v>
                </c:pt>
                <c:pt idx="3521">
                  <c:v>41763.539537037039</c:v>
                </c:pt>
                <c:pt idx="3522">
                  <c:v>41763.539594907408</c:v>
                </c:pt>
                <c:pt idx="3523">
                  <c:v>41763.539664351854</c:v>
                </c:pt>
                <c:pt idx="3524">
                  <c:v>41763.539722222224</c:v>
                </c:pt>
                <c:pt idx="3525">
                  <c:v>41763.539780092593</c:v>
                </c:pt>
                <c:pt idx="3526">
                  <c:v>41763.539837962962</c:v>
                </c:pt>
                <c:pt idx="3527">
                  <c:v>41763.539907407408</c:v>
                </c:pt>
                <c:pt idx="3528">
                  <c:v>41763.539965277778</c:v>
                </c:pt>
                <c:pt idx="3529">
                  <c:v>41763.540023148147</c:v>
                </c:pt>
                <c:pt idx="3530">
                  <c:v>41763.540092592593</c:v>
                </c:pt>
                <c:pt idx="3531">
                  <c:v>41763.540150462963</c:v>
                </c:pt>
                <c:pt idx="3532">
                  <c:v>41763.540208333332</c:v>
                </c:pt>
                <c:pt idx="3533">
                  <c:v>41763.540277777778</c:v>
                </c:pt>
                <c:pt idx="3534">
                  <c:v>41763.540335648147</c:v>
                </c:pt>
                <c:pt idx="3535">
                  <c:v>41763.540393518517</c:v>
                </c:pt>
                <c:pt idx="3536">
                  <c:v>41763.540462962963</c:v>
                </c:pt>
                <c:pt idx="3537">
                  <c:v>41763.540520833332</c:v>
                </c:pt>
                <c:pt idx="3538">
                  <c:v>41763.540578703702</c:v>
                </c:pt>
                <c:pt idx="3539">
                  <c:v>41763.540648148148</c:v>
                </c:pt>
                <c:pt idx="3540">
                  <c:v>41763.540706018517</c:v>
                </c:pt>
                <c:pt idx="3541">
                  <c:v>41763.540763888886</c:v>
                </c:pt>
                <c:pt idx="3542">
                  <c:v>41763.540833333333</c:v>
                </c:pt>
                <c:pt idx="3543">
                  <c:v>41763.540891203702</c:v>
                </c:pt>
                <c:pt idx="3544">
                  <c:v>41763.540949074071</c:v>
                </c:pt>
                <c:pt idx="3545">
                  <c:v>41763.541006944448</c:v>
                </c:pt>
                <c:pt idx="3546">
                  <c:v>41763.541076388887</c:v>
                </c:pt>
                <c:pt idx="3547">
                  <c:v>41763.541134259256</c:v>
                </c:pt>
                <c:pt idx="3548">
                  <c:v>41763.541192129633</c:v>
                </c:pt>
                <c:pt idx="3549">
                  <c:v>41763.541261574072</c:v>
                </c:pt>
                <c:pt idx="3550">
                  <c:v>41763.541319444441</c:v>
                </c:pt>
                <c:pt idx="3551">
                  <c:v>41763.541377314818</c:v>
                </c:pt>
                <c:pt idx="3552">
                  <c:v>41763.541446759256</c:v>
                </c:pt>
                <c:pt idx="3553">
                  <c:v>41763.541504629633</c:v>
                </c:pt>
                <c:pt idx="3554">
                  <c:v>41763.541562500002</c:v>
                </c:pt>
                <c:pt idx="3555">
                  <c:v>41763.541631944441</c:v>
                </c:pt>
                <c:pt idx="3556">
                  <c:v>41763.541689814818</c:v>
                </c:pt>
                <c:pt idx="3557">
                  <c:v>41763.541747685187</c:v>
                </c:pt>
                <c:pt idx="3558">
                  <c:v>41763.541817129626</c:v>
                </c:pt>
                <c:pt idx="3559">
                  <c:v>41763.541875000003</c:v>
                </c:pt>
                <c:pt idx="3560">
                  <c:v>41763.541932870372</c:v>
                </c:pt>
                <c:pt idx="3561">
                  <c:v>41763.541990740741</c:v>
                </c:pt>
                <c:pt idx="3562">
                  <c:v>41763.542060185187</c:v>
                </c:pt>
                <c:pt idx="3563">
                  <c:v>41763.542118055557</c:v>
                </c:pt>
                <c:pt idx="3564">
                  <c:v>41763.542175925926</c:v>
                </c:pt>
                <c:pt idx="3565">
                  <c:v>41763.542245370372</c:v>
                </c:pt>
                <c:pt idx="3566">
                  <c:v>41763.542303240742</c:v>
                </c:pt>
                <c:pt idx="3567">
                  <c:v>41763.542361111111</c:v>
                </c:pt>
                <c:pt idx="3568">
                  <c:v>41763.542430555557</c:v>
                </c:pt>
                <c:pt idx="3569">
                  <c:v>41763.542488425926</c:v>
                </c:pt>
                <c:pt idx="3570">
                  <c:v>41763.542546296296</c:v>
                </c:pt>
                <c:pt idx="3571">
                  <c:v>41763.542615740742</c:v>
                </c:pt>
                <c:pt idx="3572">
                  <c:v>41763.542673611111</c:v>
                </c:pt>
                <c:pt idx="3573">
                  <c:v>41763.542731481481</c:v>
                </c:pt>
                <c:pt idx="3574">
                  <c:v>41763.542800925927</c:v>
                </c:pt>
                <c:pt idx="3575">
                  <c:v>41763.542858796296</c:v>
                </c:pt>
                <c:pt idx="3576">
                  <c:v>41763.542916666665</c:v>
                </c:pt>
                <c:pt idx="3577">
                  <c:v>41763.542986111112</c:v>
                </c:pt>
                <c:pt idx="3578">
                  <c:v>41763.543043981481</c:v>
                </c:pt>
                <c:pt idx="3579">
                  <c:v>41763.54310185185</c:v>
                </c:pt>
                <c:pt idx="3580">
                  <c:v>41763.54315972222</c:v>
                </c:pt>
                <c:pt idx="3581">
                  <c:v>41763.543229166666</c:v>
                </c:pt>
                <c:pt idx="3582">
                  <c:v>41763.543287037035</c:v>
                </c:pt>
                <c:pt idx="3583">
                  <c:v>41763.543344907404</c:v>
                </c:pt>
                <c:pt idx="3584">
                  <c:v>41763.543414351851</c:v>
                </c:pt>
                <c:pt idx="3585">
                  <c:v>41763.54347222222</c:v>
                </c:pt>
                <c:pt idx="3586">
                  <c:v>41763.543530092589</c:v>
                </c:pt>
                <c:pt idx="3587">
                  <c:v>41763.543599537035</c:v>
                </c:pt>
                <c:pt idx="3588">
                  <c:v>41763.543657407405</c:v>
                </c:pt>
                <c:pt idx="3589">
                  <c:v>41763.543715277781</c:v>
                </c:pt>
                <c:pt idx="3590">
                  <c:v>41763.54378472222</c:v>
                </c:pt>
                <c:pt idx="3591">
                  <c:v>41763.543842592589</c:v>
                </c:pt>
                <c:pt idx="3592">
                  <c:v>41763.543900462966</c:v>
                </c:pt>
                <c:pt idx="3593">
                  <c:v>41763.543969907405</c:v>
                </c:pt>
                <c:pt idx="3594">
                  <c:v>41763.544027777774</c:v>
                </c:pt>
                <c:pt idx="3595">
                  <c:v>41763.544085648151</c:v>
                </c:pt>
                <c:pt idx="3596">
                  <c:v>41763.54415509259</c:v>
                </c:pt>
                <c:pt idx="3597">
                  <c:v>41763.544212962966</c:v>
                </c:pt>
                <c:pt idx="3598">
                  <c:v>41763.544270833336</c:v>
                </c:pt>
                <c:pt idx="3599">
                  <c:v>41763.544328703705</c:v>
                </c:pt>
                <c:pt idx="3600">
                  <c:v>41763.544398148151</c:v>
                </c:pt>
                <c:pt idx="3601">
                  <c:v>41763.544456018521</c:v>
                </c:pt>
                <c:pt idx="3602">
                  <c:v>41763.54451388889</c:v>
                </c:pt>
                <c:pt idx="3603">
                  <c:v>41763.544583333336</c:v>
                </c:pt>
                <c:pt idx="3604">
                  <c:v>41763.544641203705</c:v>
                </c:pt>
                <c:pt idx="3605">
                  <c:v>41763.544699074075</c:v>
                </c:pt>
                <c:pt idx="3606">
                  <c:v>41763.544768518521</c:v>
                </c:pt>
                <c:pt idx="3607">
                  <c:v>41763.54482638889</c:v>
                </c:pt>
                <c:pt idx="3608">
                  <c:v>41763.54488425926</c:v>
                </c:pt>
                <c:pt idx="3609">
                  <c:v>41763.544953703706</c:v>
                </c:pt>
                <c:pt idx="3610">
                  <c:v>41763.545011574075</c:v>
                </c:pt>
                <c:pt idx="3611">
                  <c:v>41763.545069444444</c:v>
                </c:pt>
                <c:pt idx="3612">
                  <c:v>41763.545138888891</c:v>
                </c:pt>
                <c:pt idx="3613">
                  <c:v>41763.54519675926</c:v>
                </c:pt>
                <c:pt idx="3614">
                  <c:v>41763.545254629629</c:v>
                </c:pt>
                <c:pt idx="3615">
                  <c:v>41763.545324074075</c:v>
                </c:pt>
                <c:pt idx="3616">
                  <c:v>41763.545381944445</c:v>
                </c:pt>
                <c:pt idx="3617">
                  <c:v>41763.545439814814</c:v>
                </c:pt>
                <c:pt idx="3618">
                  <c:v>41763.545497685183</c:v>
                </c:pt>
                <c:pt idx="3619">
                  <c:v>41763.545567129629</c:v>
                </c:pt>
                <c:pt idx="3620">
                  <c:v>41763.545624999999</c:v>
                </c:pt>
                <c:pt idx="3621">
                  <c:v>41763.545682870368</c:v>
                </c:pt>
                <c:pt idx="3622">
                  <c:v>41763.545752314814</c:v>
                </c:pt>
                <c:pt idx="3623">
                  <c:v>41763.545810185184</c:v>
                </c:pt>
                <c:pt idx="3624">
                  <c:v>41763.545868055553</c:v>
                </c:pt>
                <c:pt idx="3625">
                  <c:v>41763.545937499999</c:v>
                </c:pt>
                <c:pt idx="3626">
                  <c:v>41763.545995370368</c:v>
                </c:pt>
                <c:pt idx="3627">
                  <c:v>41763.546053240738</c:v>
                </c:pt>
                <c:pt idx="3628">
                  <c:v>41763.546122685184</c:v>
                </c:pt>
                <c:pt idx="3629">
                  <c:v>41763.546180555553</c:v>
                </c:pt>
                <c:pt idx="3630">
                  <c:v>41763.546238425923</c:v>
                </c:pt>
                <c:pt idx="3631">
                  <c:v>41763.546307870369</c:v>
                </c:pt>
                <c:pt idx="3632">
                  <c:v>41763.546365740738</c:v>
                </c:pt>
                <c:pt idx="3633">
                  <c:v>41763.546423611115</c:v>
                </c:pt>
                <c:pt idx="3634">
                  <c:v>41763.546481481484</c:v>
                </c:pt>
                <c:pt idx="3635">
                  <c:v>41763.546550925923</c:v>
                </c:pt>
                <c:pt idx="3636">
                  <c:v>41763.5466087963</c:v>
                </c:pt>
                <c:pt idx="3637">
                  <c:v>41763.546666666669</c:v>
                </c:pt>
                <c:pt idx="3638">
                  <c:v>41763.546736111108</c:v>
                </c:pt>
                <c:pt idx="3639">
                  <c:v>41763.546793981484</c:v>
                </c:pt>
                <c:pt idx="3640">
                  <c:v>41763.546851851854</c:v>
                </c:pt>
                <c:pt idx="3641">
                  <c:v>41763.5469212963</c:v>
                </c:pt>
                <c:pt idx="3642">
                  <c:v>41763.546979166669</c:v>
                </c:pt>
                <c:pt idx="3643">
                  <c:v>41763.547037037039</c:v>
                </c:pt>
                <c:pt idx="3644">
                  <c:v>41763.547106481485</c:v>
                </c:pt>
                <c:pt idx="3645">
                  <c:v>41763.547164351854</c:v>
                </c:pt>
                <c:pt idx="3646">
                  <c:v>41763.547222222223</c:v>
                </c:pt>
                <c:pt idx="3647">
                  <c:v>41763.547291666669</c:v>
                </c:pt>
                <c:pt idx="3648">
                  <c:v>41763.547349537039</c:v>
                </c:pt>
                <c:pt idx="3649">
                  <c:v>41763.547407407408</c:v>
                </c:pt>
                <c:pt idx="3650">
                  <c:v>41763.547476851854</c:v>
                </c:pt>
                <c:pt idx="3651">
                  <c:v>41763.547534722224</c:v>
                </c:pt>
                <c:pt idx="3652">
                  <c:v>41763.547592592593</c:v>
                </c:pt>
                <c:pt idx="3653">
                  <c:v>41763.547662037039</c:v>
                </c:pt>
                <c:pt idx="3654">
                  <c:v>41763.547719907408</c:v>
                </c:pt>
                <c:pt idx="3655">
                  <c:v>41763.547777777778</c:v>
                </c:pt>
                <c:pt idx="3656">
                  <c:v>41763.547835648147</c:v>
                </c:pt>
                <c:pt idx="3657">
                  <c:v>41763.547905092593</c:v>
                </c:pt>
                <c:pt idx="3658">
                  <c:v>41763.547962962963</c:v>
                </c:pt>
                <c:pt idx="3659">
                  <c:v>41763.548020833332</c:v>
                </c:pt>
                <c:pt idx="3660">
                  <c:v>41763.548090277778</c:v>
                </c:pt>
                <c:pt idx="3661">
                  <c:v>41763.548148148147</c:v>
                </c:pt>
                <c:pt idx="3662">
                  <c:v>41763.548206018517</c:v>
                </c:pt>
                <c:pt idx="3663">
                  <c:v>41763.548275462963</c:v>
                </c:pt>
                <c:pt idx="3664">
                  <c:v>41763.548333333332</c:v>
                </c:pt>
                <c:pt idx="3665">
                  <c:v>41763.548391203702</c:v>
                </c:pt>
                <c:pt idx="3666">
                  <c:v>41763.548460648148</c:v>
                </c:pt>
                <c:pt idx="3667">
                  <c:v>41763.548518518517</c:v>
                </c:pt>
                <c:pt idx="3668">
                  <c:v>41763.548576388886</c:v>
                </c:pt>
                <c:pt idx="3669">
                  <c:v>41763.548645833333</c:v>
                </c:pt>
                <c:pt idx="3670">
                  <c:v>41763.548703703702</c:v>
                </c:pt>
                <c:pt idx="3671">
                  <c:v>41763.548761574071</c:v>
                </c:pt>
                <c:pt idx="3672">
                  <c:v>41763.548819444448</c:v>
                </c:pt>
                <c:pt idx="3673">
                  <c:v>41763.548888888887</c:v>
                </c:pt>
                <c:pt idx="3674">
                  <c:v>41763.548946759256</c:v>
                </c:pt>
                <c:pt idx="3675">
                  <c:v>41763.549004629633</c:v>
                </c:pt>
                <c:pt idx="3676">
                  <c:v>41763.549074074072</c:v>
                </c:pt>
                <c:pt idx="3677">
                  <c:v>41763.549131944441</c:v>
                </c:pt>
                <c:pt idx="3678">
                  <c:v>41763.549189814818</c:v>
                </c:pt>
                <c:pt idx="3679">
                  <c:v>41763.549259259256</c:v>
                </c:pt>
                <c:pt idx="3680">
                  <c:v>41763.549317129633</c:v>
                </c:pt>
                <c:pt idx="3681">
                  <c:v>41763.549375000002</c:v>
                </c:pt>
                <c:pt idx="3682">
                  <c:v>41763.549444444441</c:v>
                </c:pt>
                <c:pt idx="3683">
                  <c:v>41763.549502314818</c:v>
                </c:pt>
                <c:pt idx="3684">
                  <c:v>41763.549560185187</c:v>
                </c:pt>
                <c:pt idx="3685">
                  <c:v>41763.549629629626</c:v>
                </c:pt>
                <c:pt idx="3686">
                  <c:v>41763.549687500003</c:v>
                </c:pt>
                <c:pt idx="3687">
                  <c:v>41763.549745370372</c:v>
                </c:pt>
                <c:pt idx="3688">
                  <c:v>41763.549814814818</c:v>
                </c:pt>
                <c:pt idx="3689">
                  <c:v>41763.549872685187</c:v>
                </c:pt>
                <c:pt idx="3690">
                  <c:v>41763.549930555557</c:v>
                </c:pt>
                <c:pt idx="3691">
                  <c:v>41763.549988425926</c:v>
                </c:pt>
                <c:pt idx="3692">
                  <c:v>41763.550057870372</c:v>
                </c:pt>
                <c:pt idx="3693">
                  <c:v>41763.550115740742</c:v>
                </c:pt>
                <c:pt idx="3694">
                  <c:v>41763.550173611111</c:v>
                </c:pt>
                <c:pt idx="3695">
                  <c:v>41763.550243055557</c:v>
                </c:pt>
                <c:pt idx="3696">
                  <c:v>41763.550300925926</c:v>
                </c:pt>
                <c:pt idx="3697">
                  <c:v>41763.550358796296</c:v>
                </c:pt>
                <c:pt idx="3698">
                  <c:v>41763.550428240742</c:v>
                </c:pt>
                <c:pt idx="3699">
                  <c:v>41763.550486111111</c:v>
                </c:pt>
                <c:pt idx="3700">
                  <c:v>41763.550543981481</c:v>
                </c:pt>
                <c:pt idx="3701">
                  <c:v>41763.550613425927</c:v>
                </c:pt>
                <c:pt idx="3702">
                  <c:v>41763.550671296296</c:v>
                </c:pt>
                <c:pt idx="3703">
                  <c:v>41763.550729166665</c:v>
                </c:pt>
                <c:pt idx="3704">
                  <c:v>41763.550798611112</c:v>
                </c:pt>
                <c:pt idx="3705">
                  <c:v>41763.550856481481</c:v>
                </c:pt>
                <c:pt idx="3706">
                  <c:v>41763.55091435185</c:v>
                </c:pt>
                <c:pt idx="3707">
                  <c:v>41763.550983796296</c:v>
                </c:pt>
                <c:pt idx="3708">
                  <c:v>41763.551041666666</c:v>
                </c:pt>
                <c:pt idx="3709">
                  <c:v>41763.551099537035</c:v>
                </c:pt>
                <c:pt idx="3710">
                  <c:v>41763.551157407404</c:v>
                </c:pt>
                <c:pt idx="3711">
                  <c:v>41763.551226851851</c:v>
                </c:pt>
                <c:pt idx="3712">
                  <c:v>41763.55128472222</c:v>
                </c:pt>
                <c:pt idx="3713">
                  <c:v>41763.551342592589</c:v>
                </c:pt>
                <c:pt idx="3714">
                  <c:v>41763.551412037035</c:v>
                </c:pt>
                <c:pt idx="3715">
                  <c:v>41763.551469907405</c:v>
                </c:pt>
                <c:pt idx="3716">
                  <c:v>41763.551527777781</c:v>
                </c:pt>
                <c:pt idx="3717">
                  <c:v>41763.55159722222</c:v>
                </c:pt>
                <c:pt idx="3718">
                  <c:v>41763.551655092589</c:v>
                </c:pt>
                <c:pt idx="3719">
                  <c:v>41763.551712962966</c:v>
                </c:pt>
                <c:pt idx="3720">
                  <c:v>41763.551782407405</c:v>
                </c:pt>
                <c:pt idx="3721">
                  <c:v>41763.551840277774</c:v>
                </c:pt>
                <c:pt idx="3722">
                  <c:v>41763.551898148151</c:v>
                </c:pt>
                <c:pt idx="3723">
                  <c:v>41763.55196759259</c:v>
                </c:pt>
                <c:pt idx="3724">
                  <c:v>41763.552025462966</c:v>
                </c:pt>
                <c:pt idx="3725">
                  <c:v>41763.552083333336</c:v>
                </c:pt>
                <c:pt idx="3726">
                  <c:v>41763.552152777775</c:v>
                </c:pt>
                <c:pt idx="3727">
                  <c:v>41763.552210648151</c:v>
                </c:pt>
                <c:pt idx="3728">
                  <c:v>41763.552268518521</c:v>
                </c:pt>
                <c:pt idx="3729">
                  <c:v>41763.55232638889</c:v>
                </c:pt>
                <c:pt idx="3730">
                  <c:v>41763.552395833336</c:v>
                </c:pt>
                <c:pt idx="3731">
                  <c:v>41763.552453703705</c:v>
                </c:pt>
                <c:pt idx="3732">
                  <c:v>41763.552511574075</c:v>
                </c:pt>
                <c:pt idx="3733">
                  <c:v>41763.552581018521</c:v>
                </c:pt>
                <c:pt idx="3734">
                  <c:v>41763.55263888889</c:v>
                </c:pt>
                <c:pt idx="3735">
                  <c:v>41763.55269675926</c:v>
                </c:pt>
                <c:pt idx="3736">
                  <c:v>41763.552766203706</c:v>
                </c:pt>
                <c:pt idx="3737">
                  <c:v>41763.552824074075</c:v>
                </c:pt>
                <c:pt idx="3738">
                  <c:v>41763.552881944444</c:v>
                </c:pt>
                <c:pt idx="3739">
                  <c:v>41763.552951388891</c:v>
                </c:pt>
                <c:pt idx="3740">
                  <c:v>41763.55300925926</c:v>
                </c:pt>
                <c:pt idx="3741">
                  <c:v>41763.553067129629</c:v>
                </c:pt>
                <c:pt idx="3742">
                  <c:v>41763.553136574075</c:v>
                </c:pt>
                <c:pt idx="3743">
                  <c:v>41763.553194444445</c:v>
                </c:pt>
                <c:pt idx="3744">
                  <c:v>41763.553252314814</c:v>
                </c:pt>
                <c:pt idx="3745">
                  <c:v>41763.55332175926</c:v>
                </c:pt>
                <c:pt idx="3746">
                  <c:v>41763.553379629629</c:v>
                </c:pt>
                <c:pt idx="3747">
                  <c:v>41763.553437499999</c:v>
                </c:pt>
                <c:pt idx="3748">
                  <c:v>41763.553495370368</c:v>
                </c:pt>
                <c:pt idx="3749">
                  <c:v>41763.553564814814</c:v>
                </c:pt>
                <c:pt idx="3750">
                  <c:v>41763.553622685184</c:v>
                </c:pt>
                <c:pt idx="3751">
                  <c:v>41763.553680555553</c:v>
                </c:pt>
                <c:pt idx="3752">
                  <c:v>41763.553749999999</c:v>
                </c:pt>
                <c:pt idx="3753">
                  <c:v>41763.553807870368</c:v>
                </c:pt>
                <c:pt idx="3754">
                  <c:v>41763.553865740738</c:v>
                </c:pt>
                <c:pt idx="3755">
                  <c:v>41763.553935185184</c:v>
                </c:pt>
                <c:pt idx="3756">
                  <c:v>41763.553993055553</c:v>
                </c:pt>
                <c:pt idx="3757">
                  <c:v>41763.554050925923</c:v>
                </c:pt>
                <c:pt idx="3758">
                  <c:v>41763.554120370369</c:v>
                </c:pt>
                <c:pt idx="3759">
                  <c:v>41763.554178240738</c:v>
                </c:pt>
                <c:pt idx="3760">
                  <c:v>41763.554236111115</c:v>
                </c:pt>
                <c:pt idx="3761">
                  <c:v>41763.554305555554</c:v>
                </c:pt>
                <c:pt idx="3762">
                  <c:v>41763.554363425923</c:v>
                </c:pt>
                <c:pt idx="3763">
                  <c:v>41763.5544212963</c:v>
                </c:pt>
                <c:pt idx="3764">
                  <c:v>41763.554479166669</c:v>
                </c:pt>
                <c:pt idx="3765">
                  <c:v>41763.554548611108</c:v>
                </c:pt>
                <c:pt idx="3766">
                  <c:v>41763.554606481484</c:v>
                </c:pt>
                <c:pt idx="3767">
                  <c:v>41763.554664351854</c:v>
                </c:pt>
                <c:pt idx="3768">
                  <c:v>41763.5547337963</c:v>
                </c:pt>
                <c:pt idx="3769">
                  <c:v>41763.554791666669</c:v>
                </c:pt>
                <c:pt idx="3770">
                  <c:v>41763.554849537039</c:v>
                </c:pt>
                <c:pt idx="3771">
                  <c:v>41763.554918981485</c:v>
                </c:pt>
                <c:pt idx="3772">
                  <c:v>41763.554976851854</c:v>
                </c:pt>
                <c:pt idx="3773">
                  <c:v>41763.555034722223</c:v>
                </c:pt>
                <c:pt idx="3774">
                  <c:v>41763.555104166669</c:v>
                </c:pt>
                <c:pt idx="3775">
                  <c:v>41763.555162037039</c:v>
                </c:pt>
                <c:pt idx="3776">
                  <c:v>41763.555219907408</c:v>
                </c:pt>
                <c:pt idx="3777">
                  <c:v>41763.555289351854</c:v>
                </c:pt>
                <c:pt idx="3778">
                  <c:v>41763.555347222224</c:v>
                </c:pt>
                <c:pt idx="3779">
                  <c:v>41763.555405092593</c:v>
                </c:pt>
                <c:pt idx="3780">
                  <c:v>41763.555474537039</c:v>
                </c:pt>
                <c:pt idx="3781">
                  <c:v>41763.555532407408</c:v>
                </c:pt>
                <c:pt idx="3782">
                  <c:v>41763.555590277778</c:v>
                </c:pt>
                <c:pt idx="3783">
                  <c:v>41763.555648148147</c:v>
                </c:pt>
                <c:pt idx="3784">
                  <c:v>41763.555717592593</c:v>
                </c:pt>
                <c:pt idx="3785">
                  <c:v>41763.555775462963</c:v>
                </c:pt>
                <c:pt idx="3786">
                  <c:v>41763.555833333332</c:v>
                </c:pt>
                <c:pt idx="3787">
                  <c:v>41763.555902777778</c:v>
                </c:pt>
                <c:pt idx="3788">
                  <c:v>41763.555960648147</c:v>
                </c:pt>
                <c:pt idx="3789">
                  <c:v>41763.556018518517</c:v>
                </c:pt>
                <c:pt idx="3790">
                  <c:v>41763.556087962963</c:v>
                </c:pt>
                <c:pt idx="3791">
                  <c:v>41763.556145833332</c:v>
                </c:pt>
                <c:pt idx="3792">
                  <c:v>41763.556203703702</c:v>
                </c:pt>
                <c:pt idx="3793">
                  <c:v>41763.556273148148</c:v>
                </c:pt>
                <c:pt idx="3794">
                  <c:v>41763.556331018517</c:v>
                </c:pt>
                <c:pt idx="3795">
                  <c:v>41763.556388888886</c:v>
                </c:pt>
                <c:pt idx="3796">
                  <c:v>41763.556458333333</c:v>
                </c:pt>
                <c:pt idx="3797">
                  <c:v>41763.556516203702</c:v>
                </c:pt>
                <c:pt idx="3798">
                  <c:v>41763.556574074071</c:v>
                </c:pt>
                <c:pt idx="3799">
                  <c:v>41763.556631944448</c:v>
                </c:pt>
                <c:pt idx="3800">
                  <c:v>41763.556701388887</c:v>
                </c:pt>
                <c:pt idx="3801">
                  <c:v>41763.556759259256</c:v>
                </c:pt>
                <c:pt idx="3802">
                  <c:v>41763.556817129633</c:v>
                </c:pt>
                <c:pt idx="3803">
                  <c:v>41763.556886574072</c:v>
                </c:pt>
                <c:pt idx="3804">
                  <c:v>41763.556944444441</c:v>
                </c:pt>
                <c:pt idx="3805">
                  <c:v>41763.557002314818</c:v>
                </c:pt>
                <c:pt idx="3806">
                  <c:v>41763.557071759256</c:v>
                </c:pt>
                <c:pt idx="3807">
                  <c:v>41763.557129629633</c:v>
                </c:pt>
                <c:pt idx="3808">
                  <c:v>41763.557187500002</c:v>
                </c:pt>
                <c:pt idx="3809">
                  <c:v>41763.557256944441</c:v>
                </c:pt>
                <c:pt idx="3810">
                  <c:v>41763.557314814818</c:v>
                </c:pt>
                <c:pt idx="3811">
                  <c:v>41763.557372685187</c:v>
                </c:pt>
                <c:pt idx="3812">
                  <c:v>41763.557442129626</c:v>
                </c:pt>
                <c:pt idx="3813">
                  <c:v>41763.557500000003</c:v>
                </c:pt>
                <c:pt idx="3814">
                  <c:v>41763.557557870372</c:v>
                </c:pt>
                <c:pt idx="3815">
                  <c:v>41763.557627314818</c:v>
                </c:pt>
                <c:pt idx="3816">
                  <c:v>41763.557685185187</c:v>
                </c:pt>
                <c:pt idx="3817">
                  <c:v>41763.557743055557</c:v>
                </c:pt>
                <c:pt idx="3818">
                  <c:v>41763.557800925926</c:v>
                </c:pt>
                <c:pt idx="3819">
                  <c:v>41763.557870370372</c:v>
                </c:pt>
                <c:pt idx="3820">
                  <c:v>41763.557928240742</c:v>
                </c:pt>
                <c:pt idx="3821">
                  <c:v>41763.557986111111</c:v>
                </c:pt>
                <c:pt idx="3822">
                  <c:v>41763.558055555557</c:v>
                </c:pt>
                <c:pt idx="3823">
                  <c:v>41763.558113425926</c:v>
                </c:pt>
                <c:pt idx="3824">
                  <c:v>41763.558171296296</c:v>
                </c:pt>
                <c:pt idx="3825">
                  <c:v>41763.558240740742</c:v>
                </c:pt>
                <c:pt idx="3826">
                  <c:v>41763.558298611111</c:v>
                </c:pt>
                <c:pt idx="3827">
                  <c:v>41763.558356481481</c:v>
                </c:pt>
                <c:pt idx="3828">
                  <c:v>41763.558425925927</c:v>
                </c:pt>
                <c:pt idx="3829">
                  <c:v>41763.558483796296</c:v>
                </c:pt>
                <c:pt idx="3830">
                  <c:v>41763.558541666665</c:v>
                </c:pt>
                <c:pt idx="3831">
                  <c:v>41763.558611111112</c:v>
                </c:pt>
                <c:pt idx="3832">
                  <c:v>41763.558668981481</c:v>
                </c:pt>
                <c:pt idx="3833">
                  <c:v>41763.55872685185</c:v>
                </c:pt>
                <c:pt idx="3834">
                  <c:v>41763.558796296296</c:v>
                </c:pt>
                <c:pt idx="3835">
                  <c:v>41763.558854166666</c:v>
                </c:pt>
                <c:pt idx="3836">
                  <c:v>41763.558912037035</c:v>
                </c:pt>
                <c:pt idx="3837">
                  <c:v>41763.558969907404</c:v>
                </c:pt>
                <c:pt idx="3838">
                  <c:v>41763.559039351851</c:v>
                </c:pt>
                <c:pt idx="3839">
                  <c:v>41763.55909722222</c:v>
                </c:pt>
                <c:pt idx="3840">
                  <c:v>41763.559155092589</c:v>
                </c:pt>
                <c:pt idx="3841">
                  <c:v>41763.559224537035</c:v>
                </c:pt>
                <c:pt idx="3842">
                  <c:v>41763.559282407405</c:v>
                </c:pt>
                <c:pt idx="3843">
                  <c:v>41763.559340277781</c:v>
                </c:pt>
                <c:pt idx="3844">
                  <c:v>41763.55940972222</c:v>
                </c:pt>
                <c:pt idx="3845">
                  <c:v>41763.559467592589</c:v>
                </c:pt>
                <c:pt idx="3846">
                  <c:v>41763.559525462966</c:v>
                </c:pt>
                <c:pt idx="3847">
                  <c:v>41763.559594907405</c:v>
                </c:pt>
                <c:pt idx="3848">
                  <c:v>41763.559652777774</c:v>
                </c:pt>
                <c:pt idx="3849">
                  <c:v>41763.559710648151</c:v>
                </c:pt>
                <c:pt idx="3850">
                  <c:v>41763.55978009259</c:v>
                </c:pt>
                <c:pt idx="3851">
                  <c:v>41763.559837962966</c:v>
                </c:pt>
                <c:pt idx="3852">
                  <c:v>41763.559895833336</c:v>
                </c:pt>
                <c:pt idx="3853">
                  <c:v>41763.559965277775</c:v>
                </c:pt>
                <c:pt idx="3854">
                  <c:v>41763.560023148151</c:v>
                </c:pt>
                <c:pt idx="3855">
                  <c:v>41763.560081018521</c:v>
                </c:pt>
                <c:pt idx="3856">
                  <c:v>41763.56013888889</c:v>
                </c:pt>
                <c:pt idx="3857">
                  <c:v>41763.560208333336</c:v>
                </c:pt>
                <c:pt idx="3858">
                  <c:v>41763.560266203705</c:v>
                </c:pt>
                <c:pt idx="3859">
                  <c:v>41763.560324074075</c:v>
                </c:pt>
                <c:pt idx="3860">
                  <c:v>41763.560393518521</c:v>
                </c:pt>
                <c:pt idx="3861">
                  <c:v>41763.56045138889</c:v>
                </c:pt>
                <c:pt idx="3862">
                  <c:v>41763.56050925926</c:v>
                </c:pt>
                <c:pt idx="3863">
                  <c:v>41763.560578703706</c:v>
                </c:pt>
                <c:pt idx="3864">
                  <c:v>41763.560636574075</c:v>
                </c:pt>
                <c:pt idx="3865">
                  <c:v>41763.560694444444</c:v>
                </c:pt>
                <c:pt idx="3866">
                  <c:v>41763.560763888891</c:v>
                </c:pt>
                <c:pt idx="3867">
                  <c:v>41763.56082175926</c:v>
                </c:pt>
                <c:pt idx="3868">
                  <c:v>41763.560879629629</c:v>
                </c:pt>
                <c:pt idx="3869">
                  <c:v>41763.560949074075</c:v>
                </c:pt>
                <c:pt idx="3870">
                  <c:v>41763.561006944445</c:v>
                </c:pt>
                <c:pt idx="3871">
                  <c:v>41763.561064814814</c:v>
                </c:pt>
                <c:pt idx="3872">
                  <c:v>41763.561122685183</c:v>
                </c:pt>
                <c:pt idx="3873">
                  <c:v>41763.561192129629</c:v>
                </c:pt>
                <c:pt idx="3874">
                  <c:v>41763.561249999999</c:v>
                </c:pt>
                <c:pt idx="3875">
                  <c:v>41763.561307870368</c:v>
                </c:pt>
                <c:pt idx="3876">
                  <c:v>41763.561377314814</c:v>
                </c:pt>
                <c:pt idx="3877">
                  <c:v>41763.561435185184</c:v>
                </c:pt>
                <c:pt idx="3878">
                  <c:v>41763.561493055553</c:v>
                </c:pt>
                <c:pt idx="3879">
                  <c:v>41763.561562499999</c:v>
                </c:pt>
                <c:pt idx="3880">
                  <c:v>41763.561620370368</c:v>
                </c:pt>
                <c:pt idx="3881">
                  <c:v>41763.561678240738</c:v>
                </c:pt>
                <c:pt idx="3882">
                  <c:v>41763.561747685184</c:v>
                </c:pt>
                <c:pt idx="3883">
                  <c:v>41763.561805555553</c:v>
                </c:pt>
                <c:pt idx="3884">
                  <c:v>41763.561863425923</c:v>
                </c:pt>
                <c:pt idx="3885">
                  <c:v>41763.561932870369</c:v>
                </c:pt>
                <c:pt idx="3886">
                  <c:v>41763.561990740738</c:v>
                </c:pt>
                <c:pt idx="3887">
                  <c:v>41763.562048611115</c:v>
                </c:pt>
                <c:pt idx="3888">
                  <c:v>41763.562118055554</c:v>
                </c:pt>
                <c:pt idx="3889">
                  <c:v>41763.562175925923</c:v>
                </c:pt>
                <c:pt idx="3890">
                  <c:v>41763.5622337963</c:v>
                </c:pt>
                <c:pt idx="3891">
                  <c:v>41763.562291666669</c:v>
                </c:pt>
                <c:pt idx="3892">
                  <c:v>41763.562361111108</c:v>
                </c:pt>
                <c:pt idx="3893">
                  <c:v>41763.562418981484</c:v>
                </c:pt>
                <c:pt idx="3894">
                  <c:v>41763.562476851854</c:v>
                </c:pt>
                <c:pt idx="3895">
                  <c:v>41763.5625462963</c:v>
                </c:pt>
                <c:pt idx="3896">
                  <c:v>41763.562604166669</c:v>
                </c:pt>
                <c:pt idx="3897">
                  <c:v>41763.562662037039</c:v>
                </c:pt>
                <c:pt idx="3898">
                  <c:v>41763.562731481485</c:v>
                </c:pt>
                <c:pt idx="3899">
                  <c:v>41763.562789351854</c:v>
                </c:pt>
                <c:pt idx="3900">
                  <c:v>41763.562847222223</c:v>
                </c:pt>
                <c:pt idx="3901">
                  <c:v>41763.562916666669</c:v>
                </c:pt>
                <c:pt idx="3902">
                  <c:v>41763.562974537039</c:v>
                </c:pt>
                <c:pt idx="3903">
                  <c:v>41763.563032407408</c:v>
                </c:pt>
                <c:pt idx="3904">
                  <c:v>41763.563101851854</c:v>
                </c:pt>
                <c:pt idx="3905">
                  <c:v>41763.563159722224</c:v>
                </c:pt>
                <c:pt idx="3906">
                  <c:v>41763.563217592593</c:v>
                </c:pt>
                <c:pt idx="3907">
                  <c:v>41763.563287037039</c:v>
                </c:pt>
                <c:pt idx="3908">
                  <c:v>41763.563344907408</c:v>
                </c:pt>
                <c:pt idx="3909">
                  <c:v>41763.563402777778</c:v>
                </c:pt>
                <c:pt idx="3910">
                  <c:v>41763.563460648147</c:v>
                </c:pt>
                <c:pt idx="3911">
                  <c:v>41763.563530092593</c:v>
                </c:pt>
                <c:pt idx="3912">
                  <c:v>41763.563587962963</c:v>
                </c:pt>
                <c:pt idx="3913">
                  <c:v>41763.563645833332</c:v>
                </c:pt>
                <c:pt idx="3914">
                  <c:v>41763.563715277778</c:v>
                </c:pt>
                <c:pt idx="3915">
                  <c:v>41763.563773148147</c:v>
                </c:pt>
                <c:pt idx="3916">
                  <c:v>41763.563831018517</c:v>
                </c:pt>
                <c:pt idx="3917">
                  <c:v>41763.563900462963</c:v>
                </c:pt>
                <c:pt idx="3918">
                  <c:v>41763.563958333332</c:v>
                </c:pt>
                <c:pt idx="3919">
                  <c:v>41763.564016203702</c:v>
                </c:pt>
                <c:pt idx="3920">
                  <c:v>41763.564085648148</c:v>
                </c:pt>
                <c:pt idx="3921">
                  <c:v>41763.564143518517</c:v>
                </c:pt>
                <c:pt idx="3922">
                  <c:v>41763.564201388886</c:v>
                </c:pt>
                <c:pt idx="3923">
                  <c:v>41763.564270833333</c:v>
                </c:pt>
                <c:pt idx="3924">
                  <c:v>41763.564328703702</c:v>
                </c:pt>
                <c:pt idx="3925">
                  <c:v>41763.564386574071</c:v>
                </c:pt>
                <c:pt idx="3926">
                  <c:v>41763.564456018517</c:v>
                </c:pt>
                <c:pt idx="3927">
                  <c:v>41763.564513888887</c:v>
                </c:pt>
                <c:pt idx="3928">
                  <c:v>41763.564571759256</c:v>
                </c:pt>
                <c:pt idx="3929">
                  <c:v>41763.564629629633</c:v>
                </c:pt>
                <c:pt idx="3930">
                  <c:v>41763.564699074072</c:v>
                </c:pt>
                <c:pt idx="3931">
                  <c:v>41763.564756944441</c:v>
                </c:pt>
                <c:pt idx="3932">
                  <c:v>41763.564814814818</c:v>
                </c:pt>
                <c:pt idx="3933">
                  <c:v>41763.564884259256</c:v>
                </c:pt>
                <c:pt idx="3934">
                  <c:v>41763.564942129633</c:v>
                </c:pt>
                <c:pt idx="3935">
                  <c:v>41763.565000000002</c:v>
                </c:pt>
                <c:pt idx="3936">
                  <c:v>41763.565069444441</c:v>
                </c:pt>
                <c:pt idx="3937">
                  <c:v>41763.565127314818</c:v>
                </c:pt>
                <c:pt idx="3938">
                  <c:v>41763.565185185187</c:v>
                </c:pt>
                <c:pt idx="3939">
                  <c:v>41763.565254629626</c:v>
                </c:pt>
                <c:pt idx="3940">
                  <c:v>41763.565312500003</c:v>
                </c:pt>
                <c:pt idx="3941">
                  <c:v>41763.565370370372</c:v>
                </c:pt>
                <c:pt idx="3942">
                  <c:v>41763.565439814818</c:v>
                </c:pt>
                <c:pt idx="3943">
                  <c:v>41763.565497685187</c:v>
                </c:pt>
                <c:pt idx="3944">
                  <c:v>41763.565555555557</c:v>
                </c:pt>
                <c:pt idx="3945">
                  <c:v>41763.565625000003</c:v>
                </c:pt>
                <c:pt idx="3946">
                  <c:v>41763.565682870372</c:v>
                </c:pt>
                <c:pt idx="3947">
                  <c:v>41763.565740740742</c:v>
                </c:pt>
                <c:pt idx="3948">
                  <c:v>41763.565798611111</c:v>
                </c:pt>
                <c:pt idx="3949">
                  <c:v>41763.565868055557</c:v>
                </c:pt>
                <c:pt idx="3950">
                  <c:v>41763.565925925926</c:v>
                </c:pt>
                <c:pt idx="3951">
                  <c:v>41763.565983796296</c:v>
                </c:pt>
                <c:pt idx="3952">
                  <c:v>41763.566053240742</c:v>
                </c:pt>
                <c:pt idx="3953">
                  <c:v>41763.566111111111</c:v>
                </c:pt>
                <c:pt idx="3954">
                  <c:v>41763.566168981481</c:v>
                </c:pt>
                <c:pt idx="3955">
                  <c:v>41763.566238425927</c:v>
                </c:pt>
                <c:pt idx="3956">
                  <c:v>41763.566296296296</c:v>
                </c:pt>
                <c:pt idx="3957">
                  <c:v>41763.566354166665</c:v>
                </c:pt>
                <c:pt idx="3958">
                  <c:v>41763.566423611112</c:v>
                </c:pt>
                <c:pt idx="3959">
                  <c:v>41763.566481481481</c:v>
                </c:pt>
                <c:pt idx="3960">
                  <c:v>41763.56653935185</c:v>
                </c:pt>
                <c:pt idx="3961">
                  <c:v>41763.566608796296</c:v>
                </c:pt>
                <c:pt idx="3962">
                  <c:v>41763.566666666666</c:v>
                </c:pt>
                <c:pt idx="3963">
                  <c:v>41763.566724537035</c:v>
                </c:pt>
                <c:pt idx="3964">
                  <c:v>41763.566793981481</c:v>
                </c:pt>
                <c:pt idx="3965">
                  <c:v>41763.566851851851</c:v>
                </c:pt>
                <c:pt idx="3966">
                  <c:v>41763.56690972222</c:v>
                </c:pt>
                <c:pt idx="3967">
                  <c:v>41763.566967592589</c:v>
                </c:pt>
                <c:pt idx="3968">
                  <c:v>41763.567037037035</c:v>
                </c:pt>
                <c:pt idx="3969">
                  <c:v>41763.567094907405</c:v>
                </c:pt>
                <c:pt idx="3970">
                  <c:v>41763.567152777781</c:v>
                </c:pt>
                <c:pt idx="3971">
                  <c:v>41763.56722222222</c:v>
                </c:pt>
                <c:pt idx="3972">
                  <c:v>41763.567280092589</c:v>
                </c:pt>
                <c:pt idx="3973">
                  <c:v>41763.567337962966</c:v>
                </c:pt>
                <c:pt idx="3974">
                  <c:v>41763.567407407405</c:v>
                </c:pt>
                <c:pt idx="3975">
                  <c:v>41763.567465277774</c:v>
                </c:pt>
                <c:pt idx="3976">
                  <c:v>41763.567523148151</c:v>
                </c:pt>
                <c:pt idx="3977">
                  <c:v>41763.56759259259</c:v>
                </c:pt>
                <c:pt idx="3978">
                  <c:v>41763.567650462966</c:v>
                </c:pt>
                <c:pt idx="3979">
                  <c:v>41763.567708333336</c:v>
                </c:pt>
                <c:pt idx="3980">
                  <c:v>41763.567777777775</c:v>
                </c:pt>
                <c:pt idx="3981">
                  <c:v>41763.567835648151</c:v>
                </c:pt>
                <c:pt idx="3982">
                  <c:v>41763.567893518521</c:v>
                </c:pt>
                <c:pt idx="3983">
                  <c:v>41763.56795138889</c:v>
                </c:pt>
                <c:pt idx="3984">
                  <c:v>41763.568020833336</c:v>
                </c:pt>
                <c:pt idx="3985">
                  <c:v>41763.568078703705</c:v>
                </c:pt>
                <c:pt idx="3986">
                  <c:v>41763.568136574075</c:v>
                </c:pt>
                <c:pt idx="3987">
                  <c:v>41763.568206018521</c:v>
                </c:pt>
                <c:pt idx="3988">
                  <c:v>41763.56826388889</c:v>
                </c:pt>
                <c:pt idx="3989">
                  <c:v>41763.56832175926</c:v>
                </c:pt>
                <c:pt idx="3990">
                  <c:v>41763.568391203706</c:v>
                </c:pt>
                <c:pt idx="3991">
                  <c:v>41763.568449074075</c:v>
                </c:pt>
                <c:pt idx="3992">
                  <c:v>41763.568506944444</c:v>
                </c:pt>
                <c:pt idx="3993">
                  <c:v>41763.568576388891</c:v>
                </c:pt>
                <c:pt idx="3994">
                  <c:v>41763.56863425926</c:v>
                </c:pt>
                <c:pt idx="3995">
                  <c:v>41763.568692129629</c:v>
                </c:pt>
                <c:pt idx="3996">
                  <c:v>41763.568761574075</c:v>
                </c:pt>
                <c:pt idx="3997">
                  <c:v>41763.568819444445</c:v>
                </c:pt>
                <c:pt idx="3998">
                  <c:v>41763.568877314814</c:v>
                </c:pt>
                <c:pt idx="3999">
                  <c:v>41763.56894675926</c:v>
                </c:pt>
                <c:pt idx="4000">
                  <c:v>41763.569004629629</c:v>
                </c:pt>
                <c:pt idx="4001">
                  <c:v>41763.569062499999</c:v>
                </c:pt>
                <c:pt idx="4002">
                  <c:v>41763.569120370368</c:v>
                </c:pt>
                <c:pt idx="4003">
                  <c:v>41763.569189814814</c:v>
                </c:pt>
                <c:pt idx="4004">
                  <c:v>41763.569247685184</c:v>
                </c:pt>
                <c:pt idx="4005">
                  <c:v>41763.569305555553</c:v>
                </c:pt>
                <c:pt idx="4006">
                  <c:v>41763.569374999999</c:v>
                </c:pt>
                <c:pt idx="4007">
                  <c:v>41763.569432870368</c:v>
                </c:pt>
                <c:pt idx="4008">
                  <c:v>41763.569490740738</c:v>
                </c:pt>
                <c:pt idx="4009">
                  <c:v>41763.569560185184</c:v>
                </c:pt>
                <c:pt idx="4010">
                  <c:v>41763.569618055553</c:v>
                </c:pt>
                <c:pt idx="4011">
                  <c:v>41763.569675925923</c:v>
                </c:pt>
                <c:pt idx="4012">
                  <c:v>41763.569745370369</c:v>
                </c:pt>
                <c:pt idx="4013">
                  <c:v>41763.569803240738</c:v>
                </c:pt>
                <c:pt idx="4014">
                  <c:v>41763.569861111115</c:v>
                </c:pt>
                <c:pt idx="4015">
                  <c:v>41763.569930555554</c:v>
                </c:pt>
                <c:pt idx="4016">
                  <c:v>41763.569988425923</c:v>
                </c:pt>
                <c:pt idx="4017">
                  <c:v>41763.5700462963</c:v>
                </c:pt>
                <c:pt idx="4018">
                  <c:v>41763.570115740738</c:v>
                </c:pt>
                <c:pt idx="4019">
                  <c:v>41763.570173611108</c:v>
                </c:pt>
                <c:pt idx="4020">
                  <c:v>41763.570231481484</c:v>
                </c:pt>
                <c:pt idx="4021">
                  <c:v>41763.570289351854</c:v>
                </c:pt>
                <c:pt idx="4022">
                  <c:v>41763.5703587963</c:v>
                </c:pt>
                <c:pt idx="4023">
                  <c:v>41763.570416666669</c:v>
                </c:pt>
                <c:pt idx="4024">
                  <c:v>41763.570474537039</c:v>
                </c:pt>
                <c:pt idx="4025">
                  <c:v>41763.570543981485</c:v>
                </c:pt>
                <c:pt idx="4026">
                  <c:v>41763.570601851854</c:v>
                </c:pt>
                <c:pt idx="4027">
                  <c:v>41763.570659722223</c:v>
                </c:pt>
                <c:pt idx="4028">
                  <c:v>41763.570729166669</c:v>
                </c:pt>
                <c:pt idx="4029">
                  <c:v>41763.570787037039</c:v>
                </c:pt>
                <c:pt idx="4030">
                  <c:v>41763.570844907408</c:v>
                </c:pt>
                <c:pt idx="4031">
                  <c:v>41763.570914351854</c:v>
                </c:pt>
                <c:pt idx="4032">
                  <c:v>41763.570972222224</c:v>
                </c:pt>
                <c:pt idx="4033">
                  <c:v>41763.571030092593</c:v>
                </c:pt>
                <c:pt idx="4034">
                  <c:v>41763.571099537039</c:v>
                </c:pt>
                <c:pt idx="4035">
                  <c:v>41763.571157407408</c:v>
                </c:pt>
                <c:pt idx="4036">
                  <c:v>41763.571215277778</c:v>
                </c:pt>
                <c:pt idx="4037">
                  <c:v>41763.571284722224</c:v>
                </c:pt>
                <c:pt idx="4038">
                  <c:v>41763.571342592593</c:v>
                </c:pt>
                <c:pt idx="4039">
                  <c:v>41763.571400462963</c:v>
                </c:pt>
                <c:pt idx="4040">
                  <c:v>41763.571458333332</c:v>
                </c:pt>
                <c:pt idx="4041">
                  <c:v>41763.571527777778</c:v>
                </c:pt>
                <c:pt idx="4042">
                  <c:v>41763.571585648147</c:v>
                </c:pt>
                <c:pt idx="4043">
                  <c:v>41763.571643518517</c:v>
                </c:pt>
                <c:pt idx="4044">
                  <c:v>41763.571712962963</c:v>
                </c:pt>
                <c:pt idx="4045">
                  <c:v>41763.571770833332</c:v>
                </c:pt>
                <c:pt idx="4046">
                  <c:v>41763.571828703702</c:v>
                </c:pt>
                <c:pt idx="4047">
                  <c:v>41763.571898148148</c:v>
                </c:pt>
                <c:pt idx="4048">
                  <c:v>41763.571956018517</c:v>
                </c:pt>
                <c:pt idx="4049">
                  <c:v>41763.572013888886</c:v>
                </c:pt>
                <c:pt idx="4050">
                  <c:v>41763.572083333333</c:v>
                </c:pt>
                <c:pt idx="4051">
                  <c:v>41763.572141203702</c:v>
                </c:pt>
                <c:pt idx="4052">
                  <c:v>41763.572199074071</c:v>
                </c:pt>
                <c:pt idx="4053">
                  <c:v>41763.572268518517</c:v>
                </c:pt>
                <c:pt idx="4054">
                  <c:v>41763.572326388887</c:v>
                </c:pt>
                <c:pt idx="4055">
                  <c:v>41763.572384259256</c:v>
                </c:pt>
                <c:pt idx="4056">
                  <c:v>41763.572453703702</c:v>
                </c:pt>
                <c:pt idx="4057">
                  <c:v>41763.572511574072</c:v>
                </c:pt>
                <c:pt idx="4058">
                  <c:v>41763.572569444441</c:v>
                </c:pt>
                <c:pt idx="4059">
                  <c:v>41763.572627314818</c:v>
                </c:pt>
                <c:pt idx="4060">
                  <c:v>41763.572696759256</c:v>
                </c:pt>
                <c:pt idx="4061">
                  <c:v>41763.572754629633</c:v>
                </c:pt>
                <c:pt idx="4062">
                  <c:v>41763.572812500002</c:v>
                </c:pt>
                <c:pt idx="4063">
                  <c:v>41763.572881944441</c:v>
                </c:pt>
                <c:pt idx="4064">
                  <c:v>41763.572939814818</c:v>
                </c:pt>
                <c:pt idx="4065">
                  <c:v>41763.572997685187</c:v>
                </c:pt>
                <c:pt idx="4066">
                  <c:v>41763.573067129626</c:v>
                </c:pt>
                <c:pt idx="4067">
                  <c:v>41763.573125000003</c:v>
                </c:pt>
                <c:pt idx="4068">
                  <c:v>41763.573182870372</c:v>
                </c:pt>
                <c:pt idx="4069">
                  <c:v>41763.573252314818</c:v>
                </c:pt>
                <c:pt idx="4070">
                  <c:v>41763.573310185187</c:v>
                </c:pt>
                <c:pt idx="4071">
                  <c:v>41763.573368055557</c:v>
                </c:pt>
                <c:pt idx="4072">
                  <c:v>41763.573437500003</c:v>
                </c:pt>
                <c:pt idx="4073">
                  <c:v>41763.573495370372</c:v>
                </c:pt>
                <c:pt idx="4074">
                  <c:v>41763.573553240742</c:v>
                </c:pt>
                <c:pt idx="4075">
                  <c:v>41763.573622685188</c:v>
                </c:pt>
                <c:pt idx="4076">
                  <c:v>41763.573680555557</c:v>
                </c:pt>
                <c:pt idx="4077">
                  <c:v>41763.573738425926</c:v>
                </c:pt>
                <c:pt idx="4078">
                  <c:v>41763.573796296296</c:v>
                </c:pt>
                <c:pt idx="4079">
                  <c:v>41763.573865740742</c:v>
                </c:pt>
                <c:pt idx="4080">
                  <c:v>41763.573923611111</c:v>
                </c:pt>
                <c:pt idx="4081">
                  <c:v>41763.573981481481</c:v>
                </c:pt>
                <c:pt idx="4082">
                  <c:v>41763.574050925927</c:v>
                </c:pt>
                <c:pt idx="4083">
                  <c:v>41763.574108796296</c:v>
                </c:pt>
                <c:pt idx="4084">
                  <c:v>41763.574166666665</c:v>
                </c:pt>
                <c:pt idx="4085">
                  <c:v>41763.574236111112</c:v>
                </c:pt>
                <c:pt idx="4086">
                  <c:v>41763.574293981481</c:v>
                </c:pt>
                <c:pt idx="4087">
                  <c:v>41763.57435185185</c:v>
                </c:pt>
                <c:pt idx="4088">
                  <c:v>41763.574421296296</c:v>
                </c:pt>
                <c:pt idx="4089">
                  <c:v>41763.574479166666</c:v>
                </c:pt>
                <c:pt idx="4090">
                  <c:v>41763.574537037035</c:v>
                </c:pt>
                <c:pt idx="4091">
                  <c:v>41763.574606481481</c:v>
                </c:pt>
                <c:pt idx="4092">
                  <c:v>41763.574664351851</c:v>
                </c:pt>
                <c:pt idx="4093">
                  <c:v>41763.57472222222</c:v>
                </c:pt>
                <c:pt idx="4094">
                  <c:v>41763.574780092589</c:v>
                </c:pt>
                <c:pt idx="4095">
                  <c:v>41763.574849537035</c:v>
                </c:pt>
                <c:pt idx="4096">
                  <c:v>41763.574907407405</c:v>
                </c:pt>
                <c:pt idx="4097">
                  <c:v>41763.574965277781</c:v>
                </c:pt>
                <c:pt idx="4098">
                  <c:v>41763.57503472222</c:v>
                </c:pt>
                <c:pt idx="4099">
                  <c:v>41763.575092592589</c:v>
                </c:pt>
                <c:pt idx="4100">
                  <c:v>41763.575150462966</c:v>
                </c:pt>
                <c:pt idx="4101">
                  <c:v>41763.575219907405</c:v>
                </c:pt>
                <c:pt idx="4102">
                  <c:v>41763.575277777774</c:v>
                </c:pt>
                <c:pt idx="4103">
                  <c:v>41763.575335648151</c:v>
                </c:pt>
                <c:pt idx="4104">
                  <c:v>41763.57540509259</c:v>
                </c:pt>
                <c:pt idx="4105">
                  <c:v>41763.575462962966</c:v>
                </c:pt>
                <c:pt idx="4106">
                  <c:v>41763.575520833336</c:v>
                </c:pt>
                <c:pt idx="4107">
                  <c:v>41763.575590277775</c:v>
                </c:pt>
                <c:pt idx="4108">
                  <c:v>41763.575648148151</c:v>
                </c:pt>
                <c:pt idx="4109">
                  <c:v>41763.575706018521</c:v>
                </c:pt>
                <c:pt idx="4110">
                  <c:v>41763.575775462959</c:v>
                </c:pt>
                <c:pt idx="4111">
                  <c:v>41763.575833333336</c:v>
                </c:pt>
                <c:pt idx="4112">
                  <c:v>41763.575891203705</c:v>
                </c:pt>
                <c:pt idx="4113">
                  <c:v>41763.575949074075</c:v>
                </c:pt>
                <c:pt idx="4114">
                  <c:v>41763.576018518521</c:v>
                </c:pt>
                <c:pt idx="4115">
                  <c:v>41763.57607638889</c:v>
                </c:pt>
                <c:pt idx="4116">
                  <c:v>41763.57613425926</c:v>
                </c:pt>
                <c:pt idx="4117">
                  <c:v>41763.576203703706</c:v>
                </c:pt>
                <c:pt idx="4118">
                  <c:v>41763.576261574075</c:v>
                </c:pt>
                <c:pt idx="4119">
                  <c:v>41763.576319444444</c:v>
                </c:pt>
                <c:pt idx="4120">
                  <c:v>41763.576388888891</c:v>
                </c:pt>
                <c:pt idx="4121">
                  <c:v>41763.57644675926</c:v>
                </c:pt>
                <c:pt idx="4122">
                  <c:v>41763.576504629629</c:v>
                </c:pt>
                <c:pt idx="4123">
                  <c:v>41763.576574074075</c:v>
                </c:pt>
                <c:pt idx="4124">
                  <c:v>41763.576631944445</c:v>
                </c:pt>
                <c:pt idx="4125">
                  <c:v>41763.576689814814</c:v>
                </c:pt>
                <c:pt idx="4126">
                  <c:v>41763.57675925926</c:v>
                </c:pt>
                <c:pt idx="4127">
                  <c:v>41763.576817129629</c:v>
                </c:pt>
                <c:pt idx="4128">
                  <c:v>41763.576874999999</c:v>
                </c:pt>
                <c:pt idx="4129">
                  <c:v>41763.576944444445</c:v>
                </c:pt>
                <c:pt idx="4130">
                  <c:v>41763.577002314814</c:v>
                </c:pt>
                <c:pt idx="4131">
                  <c:v>41763.577060185184</c:v>
                </c:pt>
                <c:pt idx="4132">
                  <c:v>41763.577118055553</c:v>
                </c:pt>
                <c:pt idx="4133">
                  <c:v>41763.577187499999</c:v>
                </c:pt>
                <c:pt idx="4134">
                  <c:v>41763.577245370368</c:v>
                </c:pt>
                <c:pt idx="4135">
                  <c:v>41763.577303240738</c:v>
                </c:pt>
                <c:pt idx="4136">
                  <c:v>41763.577372685184</c:v>
                </c:pt>
                <c:pt idx="4137">
                  <c:v>41763.577430555553</c:v>
                </c:pt>
                <c:pt idx="4138">
                  <c:v>41763.577488425923</c:v>
                </c:pt>
                <c:pt idx="4139">
                  <c:v>41763.577557870369</c:v>
                </c:pt>
                <c:pt idx="4140">
                  <c:v>41763.577615740738</c:v>
                </c:pt>
                <c:pt idx="4141">
                  <c:v>41763.577673611115</c:v>
                </c:pt>
                <c:pt idx="4142">
                  <c:v>41763.577743055554</c:v>
                </c:pt>
                <c:pt idx="4143">
                  <c:v>41763.577800925923</c:v>
                </c:pt>
                <c:pt idx="4144">
                  <c:v>41763.5778587963</c:v>
                </c:pt>
                <c:pt idx="4145">
                  <c:v>41763.577928240738</c:v>
                </c:pt>
                <c:pt idx="4146">
                  <c:v>41763.577986111108</c:v>
                </c:pt>
                <c:pt idx="4147">
                  <c:v>41763.578043981484</c:v>
                </c:pt>
                <c:pt idx="4148">
                  <c:v>41763.578113425923</c:v>
                </c:pt>
                <c:pt idx="4149">
                  <c:v>41763.5781712963</c:v>
                </c:pt>
                <c:pt idx="4150">
                  <c:v>41763.578229166669</c:v>
                </c:pt>
                <c:pt idx="4151">
                  <c:v>41763.578287037039</c:v>
                </c:pt>
                <c:pt idx="4152">
                  <c:v>41763.578356481485</c:v>
                </c:pt>
                <c:pt idx="4153">
                  <c:v>41763.578414351854</c:v>
                </c:pt>
                <c:pt idx="4154">
                  <c:v>41763.578472222223</c:v>
                </c:pt>
                <c:pt idx="4155">
                  <c:v>41763.578541666669</c:v>
                </c:pt>
                <c:pt idx="4156">
                  <c:v>41763.578599537039</c:v>
                </c:pt>
                <c:pt idx="4157">
                  <c:v>41763.578657407408</c:v>
                </c:pt>
                <c:pt idx="4158">
                  <c:v>41763.578726851854</c:v>
                </c:pt>
                <c:pt idx="4159">
                  <c:v>41763.578784722224</c:v>
                </c:pt>
                <c:pt idx="4160">
                  <c:v>41763.578842592593</c:v>
                </c:pt>
                <c:pt idx="4161">
                  <c:v>41763.578912037039</c:v>
                </c:pt>
                <c:pt idx="4162">
                  <c:v>41763.578969907408</c:v>
                </c:pt>
                <c:pt idx="4163">
                  <c:v>41763.579027777778</c:v>
                </c:pt>
                <c:pt idx="4164">
                  <c:v>41763.579097222224</c:v>
                </c:pt>
                <c:pt idx="4165">
                  <c:v>41763.579155092593</c:v>
                </c:pt>
                <c:pt idx="4166">
                  <c:v>41763.579212962963</c:v>
                </c:pt>
                <c:pt idx="4167">
                  <c:v>41763.579282407409</c:v>
                </c:pt>
                <c:pt idx="4168">
                  <c:v>41763.579340277778</c:v>
                </c:pt>
                <c:pt idx="4169">
                  <c:v>41763.579398148147</c:v>
                </c:pt>
                <c:pt idx="4170">
                  <c:v>41763.579456018517</c:v>
                </c:pt>
                <c:pt idx="4171">
                  <c:v>41763.579525462963</c:v>
                </c:pt>
                <c:pt idx="4172">
                  <c:v>41763.579583333332</c:v>
                </c:pt>
                <c:pt idx="4173">
                  <c:v>41763.579641203702</c:v>
                </c:pt>
                <c:pt idx="4174">
                  <c:v>41763.579710648148</c:v>
                </c:pt>
                <c:pt idx="4175">
                  <c:v>41763.579768518517</c:v>
                </c:pt>
                <c:pt idx="4176">
                  <c:v>41763.579826388886</c:v>
                </c:pt>
                <c:pt idx="4177">
                  <c:v>41763.579895833333</c:v>
                </c:pt>
                <c:pt idx="4178">
                  <c:v>41763.579953703702</c:v>
                </c:pt>
                <c:pt idx="4179">
                  <c:v>41763.580011574071</c:v>
                </c:pt>
                <c:pt idx="4180">
                  <c:v>41763.580081018517</c:v>
                </c:pt>
                <c:pt idx="4181">
                  <c:v>41763.580138888887</c:v>
                </c:pt>
                <c:pt idx="4182">
                  <c:v>41763.580196759256</c:v>
                </c:pt>
                <c:pt idx="4183">
                  <c:v>41763.580266203702</c:v>
                </c:pt>
                <c:pt idx="4184">
                  <c:v>41763.580324074072</c:v>
                </c:pt>
                <c:pt idx="4185">
                  <c:v>41763.580381944441</c:v>
                </c:pt>
                <c:pt idx="4186">
                  <c:v>41763.580451388887</c:v>
                </c:pt>
                <c:pt idx="4187">
                  <c:v>41763.580509259256</c:v>
                </c:pt>
                <c:pt idx="4188">
                  <c:v>41763.580567129633</c:v>
                </c:pt>
                <c:pt idx="4189">
                  <c:v>41763.580625000002</c:v>
                </c:pt>
                <c:pt idx="4190">
                  <c:v>41763.580694444441</c:v>
                </c:pt>
                <c:pt idx="4191">
                  <c:v>41763.580752314818</c:v>
                </c:pt>
                <c:pt idx="4192">
                  <c:v>41763.580810185187</c:v>
                </c:pt>
                <c:pt idx="4193">
                  <c:v>41763.580879629626</c:v>
                </c:pt>
                <c:pt idx="4194">
                  <c:v>41763.580937500003</c:v>
                </c:pt>
                <c:pt idx="4195">
                  <c:v>41763.580995370372</c:v>
                </c:pt>
                <c:pt idx="4196">
                  <c:v>41763.581064814818</c:v>
                </c:pt>
                <c:pt idx="4197">
                  <c:v>41763.581122685187</c:v>
                </c:pt>
                <c:pt idx="4198">
                  <c:v>41763.581180555557</c:v>
                </c:pt>
                <c:pt idx="4199">
                  <c:v>41763.581250000003</c:v>
                </c:pt>
                <c:pt idx="4200">
                  <c:v>41763.581307870372</c:v>
                </c:pt>
                <c:pt idx="4201">
                  <c:v>41763.581365740742</c:v>
                </c:pt>
                <c:pt idx="4202">
                  <c:v>41763.581435185188</c:v>
                </c:pt>
                <c:pt idx="4203">
                  <c:v>41763.581493055557</c:v>
                </c:pt>
                <c:pt idx="4204">
                  <c:v>41763.581550925926</c:v>
                </c:pt>
                <c:pt idx="4205">
                  <c:v>41763.581608796296</c:v>
                </c:pt>
                <c:pt idx="4206">
                  <c:v>41763.581678240742</c:v>
                </c:pt>
                <c:pt idx="4207">
                  <c:v>41763.581736111111</c:v>
                </c:pt>
                <c:pt idx="4208">
                  <c:v>41763.581793981481</c:v>
                </c:pt>
                <c:pt idx="4209">
                  <c:v>41763.581863425927</c:v>
                </c:pt>
                <c:pt idx="4210">
                  <c:v>41763.581921296296</c:v>
                </c:pt>
                <c:pt idx="4211">
                  <c:v>41763.581979166665</c:v>
                </c:pt>
                <c:pt idx="4212">
                  <c:v>41763.582048611112</c:v>
                </c:pt>
                <c:pt idx="4213">
                  <c:v>41763.582106481481</c:v>
                </c:pt>
                <c:pt idx="4214">
                  <c:v>41763.58216435185</c:v>
                </c:pt>
                <c:pt idx="4215">
                  <c:v>41763.582233796296</c:v>
                </c:pt>
                <c:pt idx="4216">
                  <c:v>41763.582291666666</c:v>
                </c:pt>
                <c:pt idx="4217">
                  <c:v>41763.582349537035</c:v>
                </c:pt>
                <c:pt idx="4218">
                  <c:v>41763.582418981481</c:v>
                </c:pt>
                <c:pt idx="4219">
                  <c:v>41763.582476851851</c:v>
                </c:pt>
                <c:pt idx="4220">
                  <c:v>41763.58253472222</c:v>
                </c:pt>
                <c:pt idx="4221">
                  <c:v>41763.582604166666</c:v>
                </c:pt>
                <c:pt idx="4222">
                  <c:v>41763.582662037035</c:v>
                </c:pt>
                <c:pt idx="4223">
                  <c:v>41763.582719907405</c:v>
                </c:pt>
                <c:pt idx="4224">
                  <c:v>41763.582777777781</c:v>
                </c:pt>
                <c:pt idx="4225">
                  <c:v>41763.58284722222</c:v>
                </c:pt>
                <c:pt idx="4226">
                  <c:v>41763.582905092589</c:v>
                </c:pt>
                <c:pt idx="4227">
                  <c:v>41763.582962962966</c:v>
                </c:pt>
                <c:pt idx="4228">
                  <c:v>41763.583032407405</c:v>
                </c:pt>
                <c:pt idx="4229">
                  <c:v>41763.583090277774</c:v>
                </c:pt>
                <c:pt idx="4230">
                  <c:v>41763.583148148151</c:v>
                </c:pt>
                <c:pt idx="4231">
                  <c:v>41763.58321759259</c:v>
                </c:pt>
                <c:pt idx="4232">
                  <c:v>41763.583275462966</c:v>
                </c:pt>
                <c:pt idx="4233">
                  <c:v>41763.583333333336</c:v>
                </c:pt>
                <c:pt idx="4234">
                  <c:v>41763.583402777775</c:v>
                </c:pt>
                <c:pt idx="4235">
                  <c:v>41763.583460648151</c:v>
                </c:pt>
                <c:pt idx="4236">
                  <c:v>41763.583518518521</c:v>
                </c:pt>
                <c:pt idx="4237">
                  <c:v>41763.583587962959</c:v>
                </c:pt>
                <c:pt idx="4238">
                  <c:v>41763.583645833336</c:v>
                </c:pt>
                <c:pt idx="4239">
                  <c:v>41763.583703703705</c:v>
                </c:pt>
                <c:pt idx="4240">
                  <c:v>41763.583773148152</c:v>
                </c:pt>
                <c:pt idx="4241">
                  <c:v>41763.583831018521</c:v>
                </c:pt>
                <c:pt idx="4242">
                  <c:v>41763.58388888889</c:v>
                </c:pt>
                <c:pt idx="4243">
                  <c:v>41763.58394675926</c:v>
                </c:pt>
                <c:pt idx="4244">
                  <c:v>41763.584016203706</c:v>
                </c:pt>
                <c:pt idx="4245">
                  <c:v>41763.584074074075</c:v>
                </c:pt>
                <c:pt idx="4246">
                  <c:v>41763.584131944444</c:v>
                </c:pt>
                <c:pt idx="4247">
                  <c:v>41763.584201388891</c:v>
                </c:pt>
                <c:pt idx="4248">
                  <c:v>41763.58425925926</c:v>
                </c:pt>
                <c:pt idx="4249">
                  <c:v>41763.584317129629</c:v>
                </c:pt>
                <c:pt idx="4250">
                  <c:v>41763.584386574075</c:v>
                </c:pt>
                <c:pt idx="4251">
                  <c:v>41763.584444444445</c:v>
                </c:pt>
                <c:pt idx="4252">
                  <c:v>41763.584502314814</c:v>
                </c:pt>
                <c:pt idx="4253">
                  <c:v>41763.58457175926</c:v>
                </c:pt>
                <c:pt idx="4254">
                  <c:v>41763.584629629629</c:v>
                </c:pt>
                <c:pt idx="4255">
                  <c:v>41763.584687499999</c:v>
                </c:pt>
                <c:pt idx="4256">
                  <c:v>41763.584756944445</c:v>
                </c:pt>
                <c:pt idx="4257">
                  <c:v>41763.584814814814</c:v>
                </c:pt>
                <c:pt idx="4258">
                  <c:v>41763.584872685184</c:v>
                </c:pt>
                <c:pt idx="4259">
                  <c:v>41763.58494212963</c:v>
                </c:pt>
                <c:pt idx="4260">
                  <c:v>41763.584999999999</c:v>
                </c:pt>
                <c:pt idx="4261">
                  <c:v>41763.585057870368</c:v>
                </c:pt>
                <c:pt idx="4262">
                  <c:v>41763.585115740738</c:v>
                </c:pt>
                <c:pt idx="4263">
                  <c:v>41763.585185185184</c:v>
                </c:pt>
                <c:pt idx="4264">
                  <c:v>41763.585243055553</c:v>
                </c:pt>
                <c:pt idx="4265">
                  <c:v>41763.585300925923</c:v>
                </c:pt>
                <c:pt idx="4266">
                  <c:v>41763.585370370369</c:v>
                </c:pt>
                <c:pt idx="4267">
                  <c:v>41763.585428240738</c:v>
                </c:pt>
                <c:pt idx="4268">
                  <c:v>41763.585486111115</c:v>
                </c:pt>
                <c:pt idx="4269">
                  <c:v>41763.585555555554</c:v>
                </c:pt>
                <c:pt idx="4270">
                  <c:v>41763.585613425923</c:v>
                </c:pt>
                <c:pt idx="4271">
                  <c:v>41763.5856712963</c:v>
                </c:pt>
                <c:pt idx="4272">
                  <c:v>41763.585740740738</c:v>
                </c:pt>
                <c:pt idx="4273">
                  <c:v>41763.585798611108</c:v>
                </c:pt>
                <c:pt idx="4274">
                  <c:v>41763.585856481484</c:v>
                </c:pt>
                <c:pt idx="4275">
                  <c:v>41763.585925925923</c:v>
                </c:pt>
                <c:pt idx="4276">
                  <c:v>41763.5859837963</c:v>
                </c:pt>
                <c:pt idx="4277">
                  <c:v>41763.586041666669</c:v>
                </c:pt>
                <c:pt idx="4278">
                  <c:v>41763.586111111108</c:v>
                </c:pt>
                <c:pt idx="4279">
                  <c:v>41763.586168981485</c:v>
                </c:pt>
                <c:pt idx="4280">
                  <c:v>41763.586226851854</c:v>
                </c:pt>
                <c:pt idx="4281">
                  <c:v>41763.586284722223</c:v>
                </c:pt>
                <c:pt idx="4282">
                  <c:v>41763.586354166669</c:v>
                </c:pt>
                <c:pt idx="4283">
                  <c:v>41763.586412037039</c:v>
                </c:pt>
                <c:pt idx="4284">
                  <c:v>41763.586469907408</c:v>
                </c:pt>
                <c:pt idx="4285">
                  <c:v>41763.586539351854</c:v>
                </c:pt>
                <c:pt idx="4286">
                  <c:v>41763.586597222224</c:v>
                </c:pt>
                <c:pt idx="4287">
                  <c:v>41763.586655092593</c:v>
                </c:pt>
                <c:pt idx="4288">
                  <c:v>41763.586724537039</c:v>
                </c:pt>
                <c:pt idx="4289">
                  <c:v>41763.586782407408</c:v>
                </c:pt>
                <c:pt idx="4290">
                  <c:v>41763.586840277778</c:v>
                </c:pt>
                <c:pt idx="4291">
                  <c:v>41763.586909722224</c:v>
                </c:pt>
                <c:pt idx="4292">
                  <c:v>41763.586967592593</c:v>
                </c:pt>
                <c:pt idx="4293">
                  <c:v>41763.587025462963</c:v>
                </c:pt>
                <c:pt idx="4294">
                  <c:v>41763.587094907409</c:v>
                </c:pt>
                <c:pt idx="4295">
                  <c:v>41763.587152777778</c:v>
                </c:pt>
                <c:pt idx="4296">
                  <c:v>41763.587210648147</c:v>
                </c:pt>
                <c:pt idx="4297">
                  <c:v>41763.587280092594</c:v>
                </c:pt>
                <c:pt idx="4298">
                  <c:v>41763.587337962963</c:v>
                </c:pt>
                <c:pt idx="4299">
                  <c:v>41763.587395833332</c:v>
                </c:pt>
                <c:pt idx="4300">
                  <c:v>41763.587453703702</c:v>
                </c:pt>
                <c:pt idx="4301">
                  <c:v>41763.587523148148</c:v>
                </c:pt>
                <c:pt idx="4302">
                  <c:v>41763.587581018517</c:v>
                </c:pt>
                <c:pt idx="4303">
                  <c:v>41763.587638888886</c:v>
                </c:pt>
                <c:pt idx="4304">
                  <c:v>41763.587708333333</c:v>
                </c:pt>
                <c:pt idx="4305">
                  <c:v>41763.587766203702</c:v>
                </c:pt>
                <c:pt idx="4306">
                  <c:v>41763.587824074071</c:v>
                </c:pt>
                <c:pt idx="4307">
                  <c:v>41763.587893518517</c:v>
                </c:pt>
                <c:pt idx="4308">
                  <c:v>41763.587951388887</c:v>
                </c:pt>
                <c:pt idx="4309">
                  <c:v>41763.588009259256</c:v>
                </c:pt>
                <c:pt idx="4310">
                  <c:v>41763.588078703702</c:v>
                </c:pt>
                <c:pt idx="4311">
                  <c:v>41763.588136574072</c:v>
                </c:pt>
                <c:pt idx="4312">
                  <c:v>41763.588194444441</c:v>
                </c:pt>
                <c:pt idx="4313">
                  <c:v>41763.588263888887</c:v>
                </c:pt>
                <c:pt idx="4314">
                  <c:v>41763.588321759256</c:v>
                </c:pt>
                <c:pt idx="4315">
                  <c:v>41763.588379629633</c:v>
                </c:pt>
                <c:pt idx="4316">
                  <c:v>41763.588437500002</c:v>
                </c:pt>
                <c:pt idx="4317">
                  <c:v>41763.588506944441</c:v>
                </c:pt>
                <c:pt idx="4318">
                  <c:v>41763.588564814818</c:v>
                </c:pt>
                <c:pt idx="4319">
                  <c:v>41763.588622685187</c:v>
                </c:pt>
                <c:pt idx="4320">
                  <c:v>41763.588692129626</c:v>
                </c:pt>
                <c:pt idx="4321">
                  <c:v>41763.588750000003</c:v>
                </c:pt>
                <c:pt idx="4322">
                  <c:v>41763.588807870372</c:v>
                </c:pt>
                <c:pt idx="4323">
                  <c:v>41763.588877314818</c:v>
                </c:pt>
                <c:pt idx="4324">
                  <c:v>41763.588935185187</c:v>
                </c:pt>
                <c:pt idx="4325">
                  <c:v>41763.588993055557</c:v>
                </c:pt>
                <c:pt idx="4326">
                  <c:v>41763.589062500003</c:v>
                </c:pt>
                <c:pt idx="4327">
                  <c:v>41763.589120370372</c:v>
                </c:pt>
                <c:pt idx="4328">
                  <c:v>41763.589178240742</c:v>
                </c:pt>
                <c:pt idx="4329">
                  <c:v>41763.589247685188</c:v>
                </c:pt>
                <c:pt idx="4330">
                  <c:v>41763.589305555557</c:v>
                </c:pt>
                <c:pt idx="4331">
                  <c:v>41763.589363425926</c:v>
                </c:pt>
                <c:pt idx="4332">
                  <c:v>41763.589432870373</c:v>
                </c:pt>
                <c:pt idx="4333">
                  <c:v>41763.589490740742</c:v>
                </c:pt>
                <c:pt idx="4334">
                  <c:v>41763.589548611111</c:v>
                </c:pt>
                <c:pt idx="4335">
                  <c:v>41763.589606481481</c:v>
                </c:pt>
                <c:pt idx="4336">
                  <c:v>41763.589675925927</c:v>
                </c:pt>
                <c:pt idx="4337">
                  <c:v>41763.589733796296</c:v>
                </c:pt>
                <c:pt idx="4338">
                  <c:v>41763.589791666665</c:v>
                </c:pt>
                <c:pt idx="4339">
                  <c:v>41763.589861111112</c:v>
                </c:pt>
                <c:pt idx="4340">
                  <c:v>41763.589918981481</c:v>
                </c:pt>
                <c:pt idx="4341">
                  <c:v>41763.58997685185</c:v>
                </c:pt>
                <c:pt idx="4342">
                  <c:v>41763.590046296296</c:v>
                </c:pt>
                <c:pt idx="4343">
                  <c:v>41763.590104166666</c:v>
                </c:pt>
                <c:pt idx="4344">
                  <c:v>41763.590162037035</c:v>
                </c:pt>
                <c:pt idx="4345">
                  <c:v>41763.590231481481</c:v>
                </c:pt>
                <c:pt idx="4346">
                  <c:v>41763.590289351851</c:v>
                </c:pt>
                <c:pt idx="4347">
                  <c:v>41763.59034722222</c:v>
                </c:pt>
                <c:pt idx="4348">
                  <c:v>41763.590416666666</c:v>
                </c:pt>
                <c:pt idx="4349">
                  <c:v>41763.590474537035</c:v>
                </c:pt>
                <c:pt idx="4350">
                  <c:v>41763.590532407405</c:v>
                </c:pt>
                <c:pt idx="4351">
                  <c:v>41763.590601851851</c:v>
                </c:pt>
                <c:pt idx="4352">
                  <c:v>41763.59065972222</c:v>
                </c:pt>
                <c:pt idx="4353">
                  <c:v>41763.590717592589</c:v>
                </c:pt>
                <c:pt idx="4354">
                  <c:v>41763.590775462966</c:v>
                </c:pt>
                <c:pt idx="4355">
                  <c:v>41763.590844907405</c:v>
                </c:pt>
                <c:pt idx="4356">
                  <c:v>41763.590902777774</c:v>
                </c:pt>
                <c:pt idx="4357">
                  <c:v>41763.590960648151</c:v>
                </c:pt>
                <c:pt idx="4358">
                  <c:v>41763.59103009259</c:v>
                </c:pt>
                <c:pt idx="4359">
                  <c:v>41763.591087962966</c:v>
                </c:pt>
                <c:pt idx="4360">
                  <c:v>41763.591145833336</c:v>
                </c:pt>
                <c:pt idx="4361">
                  <c:v>41763.591215277775</c:v>
                </c:pt>
                <c:pt idx="4362">
                  <c:v>41763.591273148151</c:v>
                </c:pt>
                <c:pt idx="4363">
                  <c:v>41763.591331018521</c:v>
                </c:pt>
                <c:pt idx="4364">
                  <c:v>41763.591400462959</c:v>
                </c:pt>
                <c:pt idx="4365">
                  <c:v>41763.591458333336</c:v>
                </c:pt>
                <c:pt idx="4366">
                  <c:v>41763.591516203705</c:v>
                </c:pt>
                <c:pt idx="4367">
                  <c:v>41763.591585648152</c:v>
                </c:pt>
                <c:pt idx="4368">
                  <c:v>41763.591643518521</c:v>
                </c:pt>
                <c:pt idx="4369">
                  <c:v>41763.59170138889</c:v>
                </c:pt>
                <c:pt idx="4370">
                  <c:v>41763.591770833336</c:v>
                </c:pt>
                <c:pt idx="4371">
                  <c:v>41763.591828703706</c:v>
                </c:pt>
                <c:pt idx="4372">
                  <c:v>41763.591886574075</c:v>
                </c:pt>
                <c:pt idx="4373">
                  <c:v>41763.591944444444</c:v>
                </c:pt>
                <c:pt idx="4374">
                  <c:v>41763.592013888891</c:v>
                </c:pt>
                <c:pt idx="4375">
                  <c:v>41763.59207175926</c:v>
                </c:pt>
                <c:pt idx="4376">
                  <c:v>41763.592129629629</c:v>
                </c:pt>
                <c:pt idx="4377">
                  <c:v>41763.592199074075</c:v>
                </c:pt>
                <c:pt idx="4378">
                  <c:v>41763.592256944445</c:v>
                </c:pt>
                <c:pt idx="4379">
                  <c:v>41763.592314814814</c:v>
                </c:pt>
                <c:pt idx="4380">
                  <c:v>41763.59238425926</c:v>
                </c:pt>
                <c:pt idx="4381">
                  <c:v>41763.592442129629</c:v>
                </c:pt>
                <c:pt idx="4382">
                  <c:v>41763.592499999999</c:v>
                </c:pt>
                <c:pt idx="4383">
                  <c:v>41763.592569444445</c:v>
                </c:pt>
                <c:pt idx="4384">
                  <c:v>41763.592627314814</c:v>
                </c:pt>
                <c:pt idx="4385">
                  <c:v>41763.592685185184</c:v>
                </c:pt>
                <c:pt idx="4386">
                  <c:v>41763.59275462963</c:v>
                </c:pt>
                <c:pt idx="4387">
                  <c:v>41763.592812499999</c:v>
                </c:pt>
                <c:pt idx="4388">
                  <c:v>41763.592870370368</c:v>
                </c:pt>
                <c:pt idx="4389">
                  <c:v>41763.592939814815</c:v>
                </c:pt>
                <c:pt idx="4390">
                  <c:v>41763.592997685184</c:v>
                </c:pt>
                <c:pt idx="4391">
                  <c:v>41763.593055555553</c:v>
                </c:pt>
                <c:pt idx="4392">
                  <c:v>41763.593113425923</c:v>
                </c:pt>
                <c:pt idx="4393">
                  <c:v>41763.593182870369</c:v>
                </c:pt>
                <c:pt idx="4394">
                  <c:v>41763.593240740738</c:v>
                </c:pt>
                <c:pt idx="4395">
                  <c:v>41763.593298611115</c:v>
                </c:pt>
                <c:pt idx="4396">
                  <c:v>41763.593368055554</c:v>
                </c:pt>
                <c:pt idx="4397">
                  <c:v>41763.593425925923</c:v>
                </c:pt>
                <c:pt idx="4398">
                  <c:v>41763.5934837963</c:v>
                </c:pt>
                <c:pt idx="4399">
                  <c:v>41763.593553240738</c:v>
                </c:pt>
                <c:pt idx="4400">
                  <c:v>41763.593611111108</c:v>
                </c:pt>
                <c:pt idx="4401">
                  <c:v>41763.593668981484</c:v>
                </c:pt>
                <c:pt idx="4402">
                  <c:v>41763.593738425923</c:v>
                </c:pt>
                <c:pt idx="4403">
                  <c:v>41763.5937962963</c:v>
                </c:pt>
                <c:pt idx="4404">
                  <c:v>41763.593854166669</c:v>
                </c:pt>
                <c:pt idx="4405">
                  <c:v>41763.593923611108</c:v>
                </c:pt>
                <c:pt idx="4406">
                  <c:v>41763.593981481485</c:v>
                </c:pt>
                <c:pt idx="4407">
                  <c:v>41763.594039351854</c:v>
                </c:pt>
                <c:pt idx="4408">
                  <c:v>41763.594108796293</c:v>
                </c:pt>
                <c:pt idx="4409">
                  <c:v>41763.594166666669</c:v>
                </c:pt>
                <c:pt idx="4410">
                  <c:v>41763.594224537039</c:v>
                </c:pt>
                <c:pt idx="4411">
                  <c:v>41763.594282407408</c:v>
                </c:pt>
                <c:pt idx="4412">
                  <c:v>41763.594351851854</c:v>
                </c:pt>
                <c:pt idx="4413">
                  <c:v>41763.594409722224</c:v>
                </c:pt>
                <c:pt idx="4414">
                  <c:v>41763.594467592593</c:v>
                </c:pt>
                <c:pt idx="4415">
                  <c:v>41763.594537037039</c:v>
                </c:pt>
                <c:pt idx="4416">
                  <c:v>41763.594594907408</c:v>
                </c:pt>
                <c:pt idx="4417">
                  <c:v>41763.594652777778</c:v>
                </c:pt>
                <c:pt idx="4418">
                  <c:v>41763.594722222224</c:v>
                </c:pt>
                <c:pt idx="4419">
                  <c:v>41763.594780092593</c:v>
                </c:pt>
                <c:pt idx="4420">
                  <c:v>41763.594837962963</c:v>
                </c:pt>
                <c:pt idx="4421">
                  <c:v>41763.594907407409</c:v>
                </c:pt>
                <c:pt idx="4422">
                  <c:v>41763.594965277778</c:v>
                </c:pt>
                <c:pt idx="4423">
                  <c:v>41763.595023148147</c:v>
                </c:pt>
                <c:pt idx="4424">
                  <c:v>41763.595092592594</c:v>
                </c:pt>
                <c:pt idx="4425">
                  <c:v>41763.595150462963</c:v>
                </c:pt>
                <c:pt idx="4426">
                  <c:v>41763.595208333332</c:v>
                </c:pt>
                <c:pt idx="4427">
                  <c:v>41763.595277777778</c:v>
                </c:pt>
                <c:pt idx="4428">
                  <c:v>41763.595335648148</c:v>
                </c:pt>
                <c:pt idx="4429">
                  <c:v>41763.595393518517</c:v>
                </c:pt>
                <c:pt idx="4430">
                  <c:v>41763.595451388886</c:v>
                </c:pt>
                <c:pt idx="4431">
                  <c:v>41763.595520833333</c:v>
                </c:pt>
                <c:pt idx="4432">
                  <c:v>41763.595578703702</c:v>
                </c:pt>
                <c:pt idx="4433">
                  <c:v>41763.595636574071</c:v>
                </c:pt>
                <c:pt idx="4434">
                  <c:v>41763.595706018517</c:v>
                </c:pt>
                <c:pt idx="4435">
                  <c:v>41763.595763888887</c:v>
                </c:pt>
                <c:pt idx="4436">
                  <c:v>41763.595821759256</c:v>
                </c:pt>
                <c:pt idx="4437">
                  <c:v>41763.595891203702</c:v>
                </c:pt>
                <c:pt idx="4438">
                  <c:v>41763.595949074072</c:v>
                </c:pt>
                <c:pt idx="4439">
                  <c:v>41763.596006944441</c:v>
                </c:pt>
                <c:pt idx="4440">
                  <c:v>41763.596076388887</c:v>
                </c:pt>
                <c:pt idx="4441">
                  <c:v>41763.596134259256</c:v>
                </c:pt>
                <c:pt idx="4442">
                  <c:v>41763.596192129633</c:v>
                </c:pt>
                <c:pt idx="4443">
                  <c:v>41763.596261574072</c:v>
                </c:pt>
                <c:pt idx="4444">
                  <c:v>41763.596319444441</c:v>
                </c:pt>
                <c:pt idx="4445">
                  <c:v>41763.596377314818</c:v>
                </c:pt>
                <c:pt idx="4446">
                  <c:v>41763.596435185187</c:v>
                </c:pt>
                <c:pt idx="4447">
                  <c:v>41763.596504629626</c:v>
                </c:pt>
                <c:pt idx="4448">
                  <c:v>41763.596562500003</c:v>
                </c:pt>
                <c:pt idx="4449">
                  <c:v>41763.596620370372</c:v>
                </c:pt>
                <c:pt idx="4450">
                  <c:v>41763.596689814818</c:v>
                </c:pt>
                <c:pt idx="4451">
                  <c:v>41763.596747685187</c:v>
                </c:pt>
                <c:pt idx="4452">
                  <c:v>41763.596805555557</c:v>
                </c:pt>
                <c:pt idx="4453">
                  <c:v>41763.596875000003</c:v>
                </c:pt>
                <c:pt idx="4454">
                  <c:v>41763.596932870372</c:v>
                </c:pt>
                <c:pt idx="4455">
                  <c:v>41763.596990740742</c:v>
                </c:pt>
                <c:pt idx="4456">
                  <c:v>41763.597060185188</c:v>
                </c:pt>
                <c:pt idx="4457">
                  <c:v>41763.597118055557</c:v>
                </c:pt>
                <c:pt idx="4458">
                  <c:v>41763.597175925926</c:v>
                </c:pt>
                <c:pt idx="4459">
                  <c:v>41763.597245370373</c:v>
                </c:pt>
                <c:pt idx="4460">
                  <c:v>41763.597303240742</c:v>
                </c:pt>
                <c:pt idx="4461">
                  <c:v>41763.597361111111</c:v>
                </c:pt>
                <c:pt idx="4462">
                  <c:v>41763.597430555557</c:v>
                </c:pt>
                <c:pt idx="4463">
                  <c:v>41763.597488425927</c:v>
                </c:pt>
                <c:pt idx="4464">
                  <c:v>41763.597546296296</c:v>
                </c:pt>
                <c:pt idx="4465">
                  <c:v>41763.597604166665</c:v>
                </c:pt>
                <c:pt idx="4466">
                  <c:v>41763.597673611112</c:v>
                </c:pt>
                <c:pt idx="4467">
                  <c:v>41763.597731481481</c:v>
                </c:pt>
                <c:pt idx="4468">
                  <c:v>41763.59778935185</c:v>
                </c:pt>
                <c:pt idx="4469">
                  <c:v>41763.597858796296</c:v>
                </c:pt>
                <c:pt idx="4470">
                  <c:v>41763.597916666666</c:v>
                </c:pt>
                <c:pt idx="4471">
                  <c:v>41763.597974537035</c:v>
                </c:pt>
                <c:pt idx="4472">
                  <c:v>41763.598043981481</c:v>
                </c:pt>
                <c:pt idx="4473">
                  <c:v>41763.598101851851</c:v>
                </c:pt>
                <c:pt idx="4474">
                  <c:v>41763.59815972222</c:v>
                </c:pt>
                <c:pt idx="4475">
                  <c:v>41763.598229166666</c:v>
                </c:pt>
                <c:pt idx="4476">
                  <c:v>41763.598287037035</c:v>
                </c:pt>
                <c:pt idx="4477">
                  <c:v>41763.598344907405</c:v>
                </c:pt>
                <c:pt idx="4478">
                  <c:v>41763.598414351851</c:v>
                </c:pt>
                <c:pt idx="4479">
                  <c:v>41763.59847222222</c:v>
                </c:pt>
                <c:pt idx="4480">
                  <c:v>41763.598530092589</c:v>
                </c:pt>
                <c:pt idx="4481">
                  <c:v>41763.598599537036</c:v>
                </c:pt>
                <c:pt idx="4482">
                  <c:v>41763.598657407405</c:v>
                </c:pt>
                <c:pt idx="4483">
                  <c:v>41763.598715277774</c:v>
                </c:pt>
                <c:pt idx="4484">
                  <c:v>41763.598773148151</c:v>
                </c:pt>
                <c:pt idx="4485">
                  <c:v>41763.59884259259</c:v>
                </c:pt>
                <c:pt idx="4486">
                  <c:v>41763.598900462966</c:v>
                </c:pt>
                <c:pt idx="4487">
                  <c:v>41763.598958333336</c:v>
                </c:pt>
                <c:pt idx="4488">
                  <c:v>41763.599027777775</c:v>
                </c:pt>
                <c:pt idx="4489">
                  <c:v>41763.599085648151</c:v>
                </c:pt>
                <c:pt idx="4490">
                  <c:v>41763.599143518521</c:v>
                </c:pt>
                <c:pt idx="4491">
                  <c:v>41763.599212962959</c:v>
                </c:pt>
                <c:pt idx="4492">
                  <c:v>41763.599270833336</c:v>
                </c:pt>
                <c:pt idx="4493">
                  <c:v>41763.599328703705</c:v>
                </c:pt>
                <c:pt idx="4494">
                  <c:v>41763.599398148152</c:v>
                </c:pt>
                <c:pt idx="4495">
                  <c:v>41763.599456018521</c:v>
                </c:pt>
                <c:pt idx="4496">
                  <c:v>41763.59951388889</c:v>
                </c:pt>
                <c:pt idx="4497">
                  <c:v>41763.599583333336</c:v>
                </c:pt>
                <c:pt idx="4498">
                  <c:v>41763.599641203706</c:v>
                </c:pt>
                <c:pt idx="4499">
                  <c:v>41763.599699074075</c:v>
                </c:pt>
                <c:pt idx="4500">
                  <c:v>41763.599768518521</c:v>
                </c:pt>
                <c:pt idx="4501">
                  <c:v>41763.599826388891</c:v>
                </c:pt>
                <c:pt idx="4502">
                  <c:v>41763.59988425926</c:v>
                </c:pt>
                <c:pt idx="4503">
                  <c:v>41763.599942129629</c:v>
                </c:pt>
                <c:pt idx="4504">
                  <c:v>41763.600011574075</c:v>
                </c:pt>
                <c:pt idx="4505">
                  <c:v>41763.600069444445</c:v>
                </c:pt>
                <c:pt idx="4506">
                  <c:v>41763.600127314814</c:v>
                </c:pt>
                <c:pt idx="4507">
                  <c:v>41763.60019675926</c:v>
                </c:pt>
                <c:pt idx="4508">
                  <c:v>41763.600254629629</c:v>
                </c:pt>
                <c:pt idx="4509">
                  <c:v>41763.600312499999</c:v>
                </c:pt>
                <c:pt idx="4510">
                  <c:v>41763.600381944445</c:v>
                </c:pt>
                <c:pt idx="4511">
                  <c:v>41763.600439814814</c:v>
                </c:pt>
                <c:pt idx="4512">
                  <c:v>41763.600497685184</c:v>
                </c:pt>
                <c:pt idx="4513">
                  <c:v>41763.60056712963</c:v>
                </c:pt>
                <c:pt idx="4514">
                  <c:v>41763.600624999999</c:v>
                </c:pt>
                <c:pt idx="4515">
                  <c:v>41763.600682870368</c:v>
                </c:pt>
                <c:pt idx="4516">
                  <c:v>41763.600752314815</c:v>
                </c:pt>
                <c:pt idx="4517">
                  <c:v>41763.600810185184</c:v>
                </c:pt>
                <c:pt idx="4518">
                  <c:v>41763.600868055553</c:v>
                </c:pt>
                <c:pt idx="4519">
                  <c:v>41763.600937499999</c:v>
                </c:pt>
                <c:pt idx="4520">
                  <c:v>41763.600995370369</c:v>
                </c:pt>
                <c:pt idx="4521">
                  <c:v>41763.601053240738</c:v>
                </c:pt>
                <c:pt idx="4522">
                  <c:v>41763.601111111115</c:v>
                </c:pt>
                <c:pt idx="4523">
                  <c:v>41763.601180555554</c:v>
                </c:pt>
                <c:pt idx="4524">
                  <c:v>41763.601238425923</c:v>
                </c:pt>
                <c:pt idx="4525">
                  <c:v>41763.6012962963</c:v>
                </c:pt>
                <c:pt idx="4526">
                  <c:v>41763.601365740738</c:v>
                </c:pt>
                <c:pt idx="4527">
                  <c:v>41763.601423611108</c:v>
                </c:pt>
                <c:pt idx="4528">
                  <c:v>41763.601481481484</c:v>
                </c:pt>
                <c:pt idx="4529">
                  <c:v>41763.601550925923</c:v>
                </c:pt>
                <c:pt idx="4530">
                  <c:v>41763.6016087963</c:v>
                </c:pt>
                <c:pt idx="4531">
                  <c:v>41763.601666666669</c:v>
                </c:pt>
                <c:pt idx="4532">
                  <c:v>41763.601736111108</c:v>
                </c:pt>
                <c:pt idx="4533">
                  <c:v>41763.601793981485</c:v>
                </c:pt>
                <c:pt idx="4534">
                  <c:v>41763.601851851854</c:v>
                </c:pt>
                <c:pt idx="4535">
                  <c:v>41763.601921296293</c:v>
                </c:pt>
                <c:pt idx="4536">
                  <c:v>41763.601979166669</c:v>
                </c:pt>
                <c:pt idx="4537">
                  <c:v>41763.602037037039</c:v>
                </c:pt>
                <c:pt idx="4538">
                  <c:v>41763.602106481485</c:v>
                </c:pt>
                <c:pt idx="4539">
                  <c:v>41763.602164351854</c:v>
                </c:pt>
                <c:pt idx="4540">
                  <c:v>41763.602222222224</c:v>
                </c:pt>
                <c:pt idx="4541">
                  <c:v>41763.602280092593</c:v>
                </c:pt>
                <c:pt idx="4542">
                  <c:v>41763.602349537039</c:v>
                </c:pt>
                <c:pt idx="4543">
                  <c:v>41763.602407407408</c:v>
                </c:pt>
                <c:pt idx="4544">
                  <c:v>41763.602465277778</c:v>
                </c:pt>
                <c:pt idx="4545">
                  <c:v>41763.602534722224</c:v>
                </c:pt>
                <c:pt idx="4546">
                  <c:v>41763.602592592593</c:v>
                </c:pt>
                <c:pt idx="4547">
                  <c:v>41763.602650462963</c:v>
                </c:pt>
                <c:pt idx="4548">
                  <c:v>41763.602719907409</c:v>
                </c:pt>
                <c:pt idx="4549">
                  <c:v>41763.602777777778</c:v>
                </c:pt>
                <c:pt idx="4550">
                  <c:v>41763.602835648147</c:v>
                </c:pt>
                <c:pt idx="4551">
                  <c:v>41763.602905092594</c:v>
                </c:pt>
                <c:pt idx="4552">
                  <c:v>41763.602962962963</c:v>
                </c:pt>
                <c:pt idx="4553">
                  <c:v>41763.603020833332</c:v>
                </c:pt>
                <c:pt idx="4554">
                  <c:v>41763.603090277778</c:v>
                </c:pt>
                <c:pt idx="4555">
                  <c:v>41763.603148148148</c:v>
                </c:pt>
                <c:pt idx="4556">
                  <c:v>41763.603206018517</c:v>
                </c:pt>
                <c:pt idx="4557">
                  <c:v>41763.603275462963</c:v>
                </c:pt>
                <c:pt idx="4558">
                  <c:v>41763.603333333333</c:v>
                </c:pt>
                <c:pt idx="4559">
                  <c:v>41763.603391203702</c:v>
                </c:pt>
                <c:pt idx="4560">
                  <c:v>41763.603449074071</c:v>
                </c:pt>
                <c:pt idx="4561">
                  <c:v>41763.603518518517</c:v>
                </c:pt>
                <c:pt idx="4562">
                  <c:v>41763.603576388887</c:v>
                </c:pt>
                <c:pt idx="4563">
                  <c:v>41763.603634259256</c:v>
                </c:pt>
                <c:pt idx="4564">
                  <c:v>41763.603703703702</c:v>
                </c:pt>
                <c:pt idx="4565">
                  <c:v>41763.603761574072</c:v>
                </c:pt>
                <c:pt idx="4566">
                  <c:v>41763.603819444441</c:v>
                </c:pt>
                <c:pt idx="4567">
                  <c:v>41763.603888888887</c:v>
                </c:pt>
                <c:pt idx="4568">
                  <c:v>41763.603946759256</c:v>
                </c:pt>
                <c:pt idx="4569">
                  <c:v>41763.604004629633</c:v>
                </c:pt>
                <c:pt idx="4570">
                  <c:v>41763.604074074072</c:v>
                </c:pt>
                <c:pt idx="4571">
                  <c:v>41763.604131944441</c:v>
                </c:pt>
                <c:pt idx="4572">
                  <c:v>41763.604189814818</c:v>
                </c:pt>
                <c:pt idx="4573">
                  <c:v>41763.604259259257</c:v>
                </c:pt>
                <c:pt idx="4574">
                  <c:v>41763.604317129626</c:v>
                </c:pt>
                <c:pt idx="4575">
                  <c:v>41763.604375000003</c:v>
                </c:pt>
                <c:pt idx="4576">
                  <c:v>41763.604444444441</c:v>
                </c:pt>
                <c:pt idx="4577">
                  <c:v>41763.604502314818</c:v>
                </c:pt>
                <c:pt idx="4578">
                  <c:v>41763.604560185187</c:v>
                </c:pt>
                <c:pt idx="4579">
                  <c:v>41763.604618055557</c:v>
                </c:pt>
                <c:pt idx="4580">
                  <c:v>41763.604687500003</c:v>
                </c:pt>
                <c:pt idx="4581">
                  <c:v>41763.604745370372</c:v>
                </c:pt>
                <c:pt idx="4582">
                  <c:v>41763.604803240742</c:v>
                </c:pt>
                <c:pt idx="4583">
                  <c:v>41763.604872685188</c:v>
                </c:pt>
                <c:pt idx="4584">
                  <c:v>41763.604930555557</c:v>
                </c:pt>
                <c:pt idx="4585">
                  <c:v>41763.604988425926</c:v>
                </c:pt>
                <c:pt idx="4586">
                  <c:v>41763.605057870373</c:v>
                </c:pt>
                <c:pt idx="4587">
                  <c:v>41763.605115740742</c:v>
                </c:pt>
                <c:pt idx="4588">
                  <c:v>41763.605173611111</c:v>
                </c:pt>
                <c:pt idx="4589">
                  <c:v>41763.605243055557</c:v>
                </c:pt>
                <c:pt idx="4590">
                  <c:v>41763.605300925927</c:v>
                </c:pt>
                <c:pt idx="4591">
                  <c:v>41763.605358796296</c:v>
                </c:pt>
                <c:pt idx="4592">
                  <c:v>41763.605428240742</c:v>
                </c:pt>
                <c:pt idx="4593">
                  <c:v>41763.605486111112</c:v>
                </c:pt>
                <c:pt idx="4594">
                  <c:v>41763.605543981481</c:v>
                </c:pt>
                <c:pt idx="4595">
                  <c:v>41763.60560185185</c:v>
                </c:pt>
                <c:pt idx="4596">
                  <c:v>41763.605671296296</c:v>
                </c:pt>
                <c:pt idx="4597">
                  <c:v>41763.605729166666</c:v>
                </c:pt>
                <c:pt idx="4598">
                  <c:v>41763.605787037035</c:v>
                </c:pt>
                <c:pt idx="4599">
                  <c:v>41763.605856481481</c:v>
                </c:pt>
                <c:pt idx="4600">
                  <c:v>41763.605914351851</c:v>
                </c:pt>
                <c:pt idx="4601">
                  <c:v>41763.60597222222</c:v>
                </c:pt>
                <c:pt idx="4602">
                  <c:v>41763.606041666666</c:v>
                </c:pt>
                <c:pt idx="4603">
                  <c:v>41763.606099537035</c:v>
                </c:pt>
                <c:pt idx="4604">
                  <c:v>41763.606157407405</c:v>
                </c:pt>
                <c:pt idx="4605">
                  <c:v>41763.606226851851</c:v>
                </c:pt>
                <c:pt idx="4606">
                  <c:v>41763.60628472222</c:v>
                </c:pt>
                <c:pt idx="4607">
                  <c:v>41763.606342592589</c:v>
                </c:pt>
                <c:pt idx="4608">
                  <c:v>41763.606412037036</c:v>
                </c:pt>
                <c:pt idx="4609">
                  <c:v>41763.606469907405</c:v>
                </c:pt>
                <c:pt idx="4610">
                  <c:v>41763.606527777774</c:v>
                </c:pt>
                <c:pt idx="4611">
                  <c:v>41763.60659722222</c:v>
                </c:pt>
                <c:pt idx="4612">
                  <c:v>41763.60665509259</c:v>
                </c:pt>
                <c:pt idx="4613">
                  <c:v>41763.606712962966</c:v>
                </c:pt>
                <c:pt idx="4614">
                  <c:v>41763.606782407405</c:v>
                </c:pt>
                <c:pt idx="4615">
                  <c:v>41763.606840277775</c:v>
                </c:pt>
                <c:pt idx="4616">
                  <c:v>41763.606898148151</c:v>
                </c:pt>
                <c:pt idx="4617">
                  <c:v>41763.606956018521</c:v>
                </c:pt>
                <c:pt idx="4618">
                  <c:v>41763.607025462959</c:v>
                </c:pt>
                <c:pt idx="4619">
                  <c:v>41763.607083333336</c:v>
                </c:pt>
                <c:pt idx="4620">
                  <c:v>41763.607141203705</c:v>
                </c:pt>
                <c:pt idx="4621">
                  <c:v>41763.607210648152</c:v>
                </c:pt>
                <c:pt idx="4622">
                  <c:v>41763.607268518521</c:v>
                </c:pt>
                <c:pt idx="4623">
                  <c:v>41763.60732638889</c:v>
                </c:pt>
                <c:pt idx="4624">
                  <c:v>41763.607395833336</c:v>
                </c:pt>
                <c:pt idx="4625">
                  <c:v>41763.607453703706</c:v>
                </c:pt>
                <c:pt idx="4626">
                  <c:v>41763.607511574075</c:v>
                </c:pt>
                <c:pt idx="4627">
                  <c:v>41763.607581018521</c:v>
                </c:pt>
                <c:pt idx="4628">
                  <c:v>41763.607638888891</c:v>
                </c:pt>
                <c:pt idx="4629">
                  <c:v>41763.60769675926</c:v>
                </c:pt>
                <c:pt idx="4630">
                  <c:v>41763.607766203706</c:v>
                </c:pt>
                <c:pt idx="4631">
                  <c:v>41763.607824074075</c:v>
                </c:pt>
                <c:pt idx="4632">
                  <c:v>41763.607881944445</c:v>
                </c:pt>
                <c:pt idx="4633">
                  <c:v>41763.607951388891</c:v>
                </c:pt>
                <c:pt idx="4634">
                  <c:v>41763.60800925926</c:v>
                </c:pt>
                <c:pt idx="4635">
                  <c:v>41763.608067129629</c:v>
                </c:pt>
                <c:pt idx="4636">
                  <c:v>41763.608124999999</c:v>
                </c:pt>
                <c:pt idx="4637">
                  <c:v>41763.608194444445</c:v>
                </c:pt>
                <c:pt idx="4638">
                  <c:v>41763.608252314814</c:v>
                </c:pt>
                <c:pt idx="4639">
                  <c:v>41763.608310185184</c:v>
                </c:pt>
                <c:pt idx="4640">
                  <c:v>41763.60837962963</c:v>
                </c:pt>
                <c:pt idx="4641">
                  <c:v>41763.608437499999</c:v>
                </c:pt>
                <c:pt idx="4642">
                  <c:v>41763.608495370368</c:v>
                </c:pt>
                <c:pt idx="4643">
                  <c:v>41763.608564814815</c:v>
                </c:pt>
                <c:pt idx="4644">
                  <c:v>41763.608622685184</c:v>
                </c:pt>
                <c:pt idx="4645">
                  <c:v>41763.608680555553</c:v>
                </c:pt>
                <c:pt idx="4646">
                  <c:v>41763.608749999999</c:v>
                </c:pt>
                <c:pt idx="4647">
                  <c:v>41763.608807870369</c:v>
                </c:pt>
                <c:pt idx="4648">
                  <c:v>41763.608865740738</c:v>
                </c:pt>
                <c:pt idx="4649">
                  <c:v>41763.608935185184</c:v>
                </c:pt>
                <c:pt idx="4650">
                  <c:v>41763.608993055554</c:v>
                </c:pt>
                <c:pt idx="4651">
                  <c:v>41763.609050925923</c:v>
                </c:pt>
                <c:pt idx="4652">
                  <c:v>41763.6091087963</c:v>
                </c:pt>
                <c:pt idx="4653">
                  <c:v>41763.609178240738</c:v>
                </c:pt>
                <c:pt idx="4654">
                  <c:v>41763.609236111108</c:v>
                </c:pt>
                <c:pt idx="4655">
                  <c:v>41763.609293981484</c:v>
                </c:pt>
                <c:pt idx="4656">
                  <c:v>41763.609363425923</c:v>
                </c:pt>
                <c:pt idx="4657">
                  <c:v>41763.6094212963</c:v>
                </c:pt>
                <c:pt idx="4658">
                  <c:v>41763.609479166669</c:v>
                </c:pt>
                <c:pt idx="4659">
                  <c:v>41763.609548611108</c:v>
                </c:pt>
                <c:pt idx="4660">
                  <c:v>41763.609606481485</c:v>
                </c:pt>
                <c:pt idx="4661">
                  <c:v>41763.609664351854</c:v>
                </c:pt>
                <c:pt idx="4662">
                  <c:v>41763.609733796293</c:v>
                </c:pt>
                <c:pt idx="4663">
                  <c:v>41763.609791666669</c:v>
                </c:pt>
                <c:pt idx="4664">
                  <c:v>41763.609849537039</c:v>
                </c:pt>
                <c:pt idx="4665">
                  <c:v>41763.609918981485</c:v>
                </c:pt>
                <c:pt idx="4666">
                  <c:v>41763.609976851854</c:v>
                </c:pt>
                <c:pt idx="4667">
                  <c:v>41763.610034722224</c:v>
                </c:pt>
                <c:pt idx="4668">
                  <c:v>41763.61010416667</c:v>
                </c:pt>
                <c:pt idx="4669">
                  <c:v>41763.610162037039</c:v>
                </c:pt>
                <c:pt idx="4670">
                  <c:v>41763.610219907408</c:v>
                </c:pt>
                <c:pt idx="4671">
                  <c:v>41763.610277777778</c:v>
                </c:pt>
                <c:pt idx="4672">
                  <c:v>41763.610347222224</c:v>
                </c:pt>
                <c:pt idx="4673">
                  <c:v>41763.610405092593</c:v>
                </c:pt>
                <c:pt idx="4674">
                  <c:v>41763.610462962963</c:v>
                </c:pt>
                <c:pt idx="4675">
                  <c:v>41763.610532407409</c:v>
                </c:pt>
                <c:pt idx="4676">
                  <c:v>41763.610590277778</c:v>
                </c:pt>
                <c:pt idx="4677">
                  <c:v>41763.610648148147</c:v>
                </c:pt>
                <c:pt idx="4678">
                  <c:v>41763.610717592594</c:v>
                </c:pt>
                <c:pt idx="4679">
                  <c:v>41763.610775462963</c:v>
                </c:pt>
                <c:pt idx="4680">
                  <c:v>41763.610833333332</c:v>
                </c:pt>
                <c:pt idx="4681">
                  <c:v>41763.610902777778</c:v>
                </c:pt>
                <c:pt idx="4682">
                  <c:v>41763.610960648148</c:v>
                </c:pt>
                <c:pt idx="4683">
                  <c:v>41763.611018518517</c:v>
                </c:pt>
                <c:pt idx="4684">
                  <c:v>41763.611087962963</c:v>
                </c:pt>
                <c:pt idx="4685">
                  <c:v>41763.611145833333</c:v>
                </c:pt>
                <c:pt idx="4686">
                  <c:v>41763.611203703702</c:v>
                </c:pt>
                <c:pt idx="4687">
                  <c:v>41763.611273148148</c:v>
                </c:pt>
                <c:pt idx="4688">
                  <c:v>41763.611331018517</c:v>
                </c:pt>
                <c:pt idx="4689">
                  <c:v>41763.611388888887</c:v>
                </c:pt>
                <c:pt idx="4690">
                  <c:v>41763.611446759256</c:v>
                </c:pt>
                <c:pt idx="4691">
                  <c:v>41763.611516203702</c:v>
                </c:pt>
                <c:pt idx="4692">
                  <c:v>41763.611574074072</c:v>
                </c:pt>
                <c:pt idx="4693">
                  <c:v>41763.611631944441</c:v>
                </c:pt>
                <c:pt idx="4694">
                  <c:v>41763.611701388887</c:v>
                </c:pt>
                <c:pt idx="4695">
                  <c:v>41763.611759259256</c:v>
                </c:pt>
                <c:pt idx="4696">
                  <c:v>41763.611817129633</c:v>
                </c:pt>
                <c:pt idx="4697">
                  <c:v>41763.611886574072</c:v>
                </c:pt>
                <c:pt idx="4698">
                  <c:v>41763.611944444441</c:v>
                </c:pt>
                <c:pt idx="4699">
                  <c:v>41763.612002314818</c:v>
                </c:pt>
                <c:pt idx="4700">
                  <c:v>41763.612071759257</c:v>
                </c:pt>
                <c:pt idx="4701">
                  <c:v>41763.612129629626</c:v>
                </c:pt>
                <c:pt idx="4702">
                  <c:v>41763.612187500003</c:v>
                </c:pt>
                <c:pt idx="4703">
                  <c:v>41763.612256944441</c:v>
                </c:pt>
                <c:pt idx="4704">
                  <c:v>41763.612314814818</c:v>
                </c:pt>
                <c:pt idx="4705">
                  <c:v>41763.612372685187</c:v>
                </c:pt>
                <c:pt idx="4706">
                  <c:v>41763.612430555557</c:v>
                </c:pt>
                <c:pt idx="4707">
                  <c:v>41763.612500000003</c:v>
                </c:pt>
                <c:pt idx="4708">
                  <c:v>41763.612557870372</c:v>
                </c:pt>
                <c:pt idx="4709">
                  <c:v>41763.612615740742</c:v>
                </c:pt>
                <c:pt idx="4710">
                  <c:v>41763.612685185188</c:v>
                </c:pt>
                <c:pt idx="4711">
                  <c:v>41763.612743055557</c:v>
                </c:pt>
                <c:pt idx="4712">
                  <c:v>41763.612800925926</c:v>
                </c:pt>
                <c:pt idx="4713">
                  <c:v>41763.612870370373</c:v>
                </c:pt>
                <c:pt idx="4714">
                  <c:v>41763.612928240742</c:v>
                </c:pt>
                <c:pt idx="4715">
                  <c:v>41763.612986111111</c:v>
                </c:pt>
                <c:pt idx="4716">
                  <c:v>41763.613055555557</c:v>
                </c:pt>
                <c:pt idx="4717">
                  <c:v>41763.613113425927</c:v>
                </c:pt>
                <c:pt idx="4718">
                  <c:v>41763.613171296296</c:v>
                </c:pt>
                <c:pt idx="4719">
                  <c:v>41763.613240740742</c:v>
                </c:pt>
                <c:pt idx="4720">
                  <c:v>41763.613298611112</c:v>
                </c:pt>
                <c:pt idx="4721">
                  <c:v>41763.613356481481</c:v>
                </c:pt>
                <c:pt idx="4722">
                  <c:v>41763.613425925927</c:v>
                </c:pt>
                <c:pt idx="4723">
                  <c:v>41763.613483796296</c:v>
                </c:pt>
                <c:pt idx="4724">
                  <c:v>41763.613541666666</c:v>
                </c:pt>
                <c:pt idx="4725">
                  <c:v>41763.613599537035</c:v>
                </c:pt>
                <c:pt idx="4726">
                  <c:v>41763.613668981481</c:v>
                </c:pt>
                <c:pt idx="4727">
                  <c:v>41763.613726851851</c:v>
                </c:pt>
                <c:pt idx="4728">
                  <c:v>41763.61378472222</c:v>
                </c:pt>
                <c:pt idx="4729">
                  <c:v>41763.613854166666</c:v>
                </c:pt>
                <c:pt idx="4730">
                  <c:v>41763.613912037035</c:v>
                </c:pt>
                <c:pt idx="4731">
                  <c:v>41763.613969907405</c:v>
                </c:pt>
                <c:pt idx="4732">
                  <c:v>41763.614039351851</c:v>
                </c:pt>
                <c:pt idx="4733">
                  <c:v>41763.61409722222</c:v>
                </c:pt>
                <c:pt idx="4734">
                  <c:v>41763.614155092589</c:v>
                </c:pt>
                <c:pt idx="4735">
                  <c:v>41763.614224537036</c:v>
                </c:pt>
                <c:pt idx="4736">
                  <c:v>41763.614282407405</c:v>
                </c:pt>
                <c:pt idx="4737">
                  <c:v>41763.614340277774</c:v>
                </c:pt>
                <c:pt idx="4738">
                  <c:v>41763.61440972222</c:v>
                </c:pt>
                <c:pt idx="4739">
                  <c:v>41763.61446759259</c:v>
                </c:pt>
                <c:pt idx="4740">
                  <c:v>41763.614525462966</c:v>
                </c:pt>
                <c:pt idx="4741">
                  <c:v>41763.614594907405</c:v>
                </c:pt>
                <c:pt idx="4742">
                  <c:v>41763.614652777775</c:v>
                </c:pt>
                <c:pt idx="4743">
                  <c:v>41763.614710648151</c:v>
                </c:pt>
                <c:pt idx="4744">
                  <c:v>41763.614768518521</c:v>
                </c:pt>
                <c:pt idx="4745">
                  <c:v>41763.614837962959</c:v>
                </c:pt>
                <c:pt idx="4746">
                  <c:v>41763.614895833336</c:v>
                </c:pt>
                <c:pt idx="4747">
                  <c:v>41763.614953703705</c:v>
                </c:pt>
                <c:pt idx="4748">
                  <c:v>41763.615023148152</c:v>
                </c:pt>
                <c:pt idx="4749">
                  <c:v>41763.615081018521</c:v>
                </c:pt>
                <c:pt idx="4750">
                  <c:v>41763.61513888889</c:v>
                </c:pt>
                <c:pt idx="4751">
                  <c:v>41763.615208333336</c:v>
                </c:pt>
                <c:pt idx="4752">
                  <c:v>41763.615266203706</c:v>
                </c:pt>
                <c:pt idx="4753">
                  <c:v>41763.615324074075</c:v>
                </c:pt>
                <c:pt idx="4754">
                  <c:v>41763.615393518521</c:v>
                </c:pt>
                <c:pt idx="4755">
                  <c:v>41763.615451388891</c:v>
                </c:pt>
                <c:pt idx="4756">
                  <c:v>41763.61550925926</c:v>
                </c:pt>
                <c:pt idx="4757">
                  <c:v>41763.615578703706</c:v>
                </c:pt>
                <c:pt idx="4758">
                  <c:v>41763.615636574075</c:v>
                </c:pt>
                <c:pt idx="4759">
                  <c:v>41763.615694444445</c:v>
                </c:pt>
                <c:pt idx="4760">
                  <c:v>41763.615763888891</c:v>
                </c:pt>
                <c:pt idx="4761">
                  <c:v>41763.61582175926</c:v>
                </c:pt>
                <c:pt idx="4762">
                  <c:v>41763.615879629629</c:v>
                </c:pt>
                <c:pt idx="4763">
                  <c:v>41763.615937499999</c:v>
                </c:pt>
                <c:pt idx="4764">
                  <c:v>41763.616006944445</c:v>
                </c:pt>
                <c:pt idx="4765">
                  <c:v>41763.616064814814</c:v>
                </c:pt>
                <c:pt idx="4766">
                  <c:v>41763.616122685184</c:v>
                </c:pt>
                <c:pt idx="4767">
                  <c:v>41763.61619212963</c:v>
                </c:pt>
                <c:pt idx="4768">
                  <c:v>41763.616249999999</c:v>
                </c:pt>
                <c:pt idx="4769">
                  <c:v>41763.616307870368</c:v>
                </c:pt>
                <c:pt idx="4770">
                  <c:v>41763.616377314815</c:v>
                </c:pt>
                <c:pt idx="4771">
                  <c:v>41763.616435185184</c:v>
                </c:pt>
                <c:pt idx="4772">
                  <c:v>41763.616493055553</c:v>
                </c:pt>
                <c:pt idx="4773">
                  <c:v>41763.616562499999</c:v>
                </c:pt>
                <c:pt idx="4774">
                  <c:v>41763.616620370369</c:v>
                </c:pt>
                <c:pt idx="4775">
                  <c:v>41763.616678240738</c:v>
                </c:pt>
                <c:pt idx="4776">
                  <c:v>41763.616747685184</c:v>
                </c:pt>
                <c:pt idx="4777">
                  <c:v>41763.616805555554</c:v>
                </c:pt>
                <c:pt idx="4778">
                  <c:v>41763.616863425923</c:v>
                </c:pt>
                <c:pt idx="4779">
                  <c:v>41763.616932870369</c:v>
                </c:pt>
                <c:pt idx="4780">
                  <c:v>41763.616990740738</c:v>
                </c:pt>
                <c:pt idx="4781">
                  <c:v>41763.617048611108</c:v>
                </c:pt>
                <c:pt idx="4782">
                  <c:v>41763.617106481484</c:v>
                </c:pt>
                <c:pt idx="4783">
                  <c:v>41763.617175925923</c:v>
                </c:pt>
                <c:pt idx="4784">
                  <c:v>41763.6172337963</c:v>
                </c:pt>
                <c:pt idx="4785">
                  <c:v>41763.617291666669</c:v>
                </c:pt>
                <c:pt idx="4786">
                  <c:v>41763.617361111108</c:v>
                </c:pt>
                <c:pt idx="4787">
                  <c:v>41763.617418981485</c:v>
                </c:pt>
                <c:pt idx="4788">
                  <c:v>41763.617476851854</c:v>
                </c:pt>
                <c:pt idx="4789">
                  <c:v>41763.617546296293</c:v>
                </c:pt>
                <c:pt idx="4790">
                  <c:v>41763.617604166669</c:v>
                </c:pt>
                <c:pt idx="4791">
                  <c:v>41763.617662037039</c:v>
                </c:pt>
                <c:pt idx="4792">
                  <c:v>41763.617731481485</c:v>
                </c:pt>
                <c:pt idx="4793">
                  <c:v>41763.617789351854</c:v>
                </c:pt>
                <c:pt idx="4794">
                  <c:v>41763.617847222224</c:v>
                </c:pt>
                <c:pt idx="4795">
                  <c:v>41763.61791666667</c:v>
                </c:pt>
                <c:pt idx="4796">
                  <c:v>41763.617974537039</c:v>
                </c:pt>
                <c:pt idx="4797">
                  <c:v>41763.618032407408</c:v>
                </c:pt>
                <c:pt idx="4798">
                  <c:v>41763.618101851855</c:v>
                </c:pt>
                <c:pt idx="4799">
                  <c:v>41763.618159722224</c:v>
                </c:pt>
                <c:pt idx="4800">
                  <c:v>41763.618217592593</c:v>
                </c:pt>
                <c:pt idx="4801">
                  <c:v>41763.618275462963</c:v>
                </c:pt>
                <c:pt idx="4802">
                  <c:v>41763.618344907409</c:v>
                </c:pt>
                <c:pt idx="4803">
                  <c:v>41763.618402777778</c:v>
                </c:pt>
                <c:pt idx="4804">
                  <c:v>41763.618460648147</c:v>
                </c:pt>
                <c:pt idx="4805">
                  <c:v>41763.618530092594</c:v>
                </c:pt>
                <c:pt idx="4806">
                  <c:v>41763.618587962963</c:v>
                </c:pt>
                <c:pt idx="4807">
                  <c:v>41763.618645833332</c:v>
                </c:pt>
                <c:pt idx="4808">
                  <c:v>41763.618715277778</c:v>
                </c:pt>
                <c:pt idx="4809">
                  <c:v>41763.618773148148</c:v>
                </c:pt>
                <c:pt idx="4810">
                  <c:v>41763.618831018517</c:v>
                </c:pt>
                <c:pt idx="4811">
                  <c:v>41763.618900462963</c:v>
                </c:pt>
                <c:pt idx="4812">
                  <c:v>41763.618958333333</c:v>
                </c:pt>
                <c:pt idx="4813">
                  <c:v>41763.619016203702</c:v>
                </c:pt>
                <c:pt idx="4814">
                  <c:v>41763.619085648148</c:v>
                </c:pt>
                <c:pt idx="4815">
                  <c:v>41763.619143518517</c:v>
                </c:pt>
                <c:pt idx="4816">
                  <c:v>41763.619201388887</c:v>
                </c:pt>
                <c:pt idx="4817">
                  <c:v>41763.619270833333</c:v>
                </c:pt>
                <c:pt idx="4818">
                  <c:v>41763.619328703702</c:v>
                </c:pt>
                <c:pt idx="4819">
                  <c:v>41763.619386574072</c:v>
                </c:pt>
                <c:pt idx="4820">
                  <c:v>41763.619444444441</c:v>
                </c:pt>
                <c:pt idx="4821">
                  <c:v>41763.619513888887</c:v>
                </c:pt>
                <c:pt idx="4822">
                  <c:v>41763.619571759256</c:v>
                </c:pt>
                <c:pt idx="4823">
                  <c:v>41763.619629629633</c:v>
                </c:pt>
                <c:pt idx="4824">
                  <c:v>41763.619699074072</c:v>
                </c:pt>
                <c:pt idx="4825">
                  <c:v>41763.619756944441</c:v>
                </c:pt>
                <c:pt idx="4826">
                  <c:v>41763.619814814818</c:v>
                </c:pt>
                <c:pt idx="4827">
                  <c:v>41763.619884259257</c:v>
                </c:pt>
                <c:pt idx="4828">
                  <c:v>41763.619942129626</c:v>
                </c:pt>
                <c:pt idx="4829">
                  <c:v>41763.620000000003</c:v>
                </c:pt>
                <c:pt idx="4830">
                  <c:v>41763.620069444441</c:v>
                </c:pt>
                <c:pt idx="4831">
                  <c:v>41763.620127314818</c:v>
                </c:pt>
                <c:pt idx="4832">
                  <c:v>41763.620185185187</c:v>
                </c:pt>
                <c:pt idx="4833">
                  <c:v>41763.620254629626</c:v>
                </c:pt>
                <c:pt idx="4834">
                  <c:v>41763.620312500003</c:v>
                </c:pt>
                <c:pt idx="4835">
                  <c:v>41763.620370370372</c:v>
                </c:pt>
                <c:pt idx="4836">
                  <c:v>41763.620439814818</c:v>
                </c:pt>
                <c:pt idx="4837">
                  <c:v>41763.620497685188</c:v>
                </c:pt>
                <c:pt idx="4838">
                  <c:v>41763.620555555557</c:v>
                </c:pt>
                <c:pt idx="4839">
                  <c:v>41763.620613425926</c:v>
                </c:pt>
                <c:pt idx="4840">
                  <c:v>41763.620682870373</c:v>
                </c:pt>
                <c:pt idx="4841">
                  <c:v>41763.620740740742</c:v>
                </c:pt>
                <c:pt idx="4842">
                  <c:v>41763.620798611111</c:v>
                </c:pt>
                <c:pt idx="4843">
                  <c:v>41763.620868055557</c:v>
                </c:pt>
                <c:pt idx="4844">
                  <c:v>41763.620925925927</c:v>
                </c:pt>
                <c:pt idx="4845">
                  <c:v>41763.620983796296</c:v>
                </c:pt>
                <c:pt idx="4846">
                  <c:v>41763.621053240742</c:v>
                </c:pt>
                <c:pt idx="4847">
                  <c:v>41763.621111111112</c:v>
                </c:pt>
                <c:pt idx="4848">
                  <c:v>41763.621168981481</c:v>
                </c:pt>
                <c:pt idx="4849">
                  <c:v>41763.621238425927</c:v>
                </c:pt>
                <c:pt idx="4850">
                  <c:v>41763.621296296296</c:v>
                </c:pt>
                <c:pt idx="4851">
                  <c:v>41763.621354166666</c:v>
                </c:pt>
                <c:pt idx="4852">
                  <c:v>41763.621423611112</c:v>
                </c:pt>
                <c:pt idx="4853">
                  <c:v>41763.621481481481</c:v>
                </c:pt>
                <c:pt idx="4854">
                  <c:v>41763.621539351851</c:v>
                </c:pt>
                <c:pt idx="4855">
                  <c:v>41763.621608796297</c:v>
                </c:pt>
                <c:pt idx="4856">
                  <c:v>41763.621666666666</c:v>
                </c:pt>
                <c:pt idx="4857">
                  <c:v>41763.621724537035</c:v>
                </c:pt>
                <c:pt idx="4858">
                  <c:v>41763.621782407405</c:v>
                </c:pt>
                <c:pt idx="4859">
                  <c:v>41763.621851851851</c:v>
                </c:pt>
                <c:pt idx="4860">
                  <c:v>41763.62190972222</c:v>
                </c:pt>
                <c:pt idx="4861">
                  <c:v>41763.621967592589</c:v>
                </c:pt>
                <c:pt idx="4862">
                  <c:v>41763.622037037036</c:v>
                </c:pt>
                <c:pt idx="4863">
                  <c:v>41763.622094907405</c:v>
                </c:pt>
                <c:pt idx="4864">
                  <c:v>41763.622152777774</c:v>
                </c:pt>
                <c:pt idx="4865">
                  <c:v>41763.62222222222</c:v>
                </c:pt>
                <c:pt idx="4866">
                  <c:v>41763.62228009259</c:v>
                </c:pt>
                <c:pt idx="4867">
                  <c:v>41763.622337962966</c:v>
                </c:pt>
                <c:pt idx="4868">
                  <c:v>41763.622407407405</c:v>
                </c:pt>
                <c:pt idx="4869">
                  <c:v>41763.622465277775</c:v>
                </c:pt>
                <c:pt idx="4870">
                  <c:v>41763.622523148151</c:v>
                </c:pt>
                <c:pt idx="4871">
                  <c:v>41763.62259259259</c:v>
                </c:pt>
                <c:pt idx="4872">
                  <c:v>41763.622650462959</c:v>
                </c:pt>
                <c:pt idx="4873">
                  <c:v>41763.622708333336</c:v>
                </c:pt>
                <c:pt idx="4874">
                  <c:v>41763.622777777775</c:v>
                </c:pt>
                <c:pt idx="4875">
                  <c:v>41763.622835648152</c:v>
                </c:pt>
                <c:pt idx="4876">
                  <c:v>41763.622893518521</c:v>
                </c:pt>
                <c:pt idx="4877">
                  <c:v>41763.62295138889</c:v>
                </c:pt>
                <c:pt idx="4878">
                  <c:v>41763.623020833336</c:v>
                </c:pt>
                <c:pt idx="4879">
                  <c:v>41763.623078703706</c:v>
                </c:pt>
                <c:pt idx="4880">
                  <c:v>41763.623136574075</c:v>
                </c:pt>
                <c:pt idx="4881">
                  <c:v>41763.623206018521</c:v>
                </c:pt>
                <c:pt idx="4882">
                  <c:v>41763.623263888891</c:v>
                </c:pt>
                <c:pt idx="4883">
                  <c:v>41763.62332175926</c:v>
                </c:pt>
                <c:pt idx="4884">
                  <c:v>41763.623391203706</c:v>
                </c:pt>
                <c:pt idx="4885">
                  <c:v>41763.623449074075</c:v>
                </c:pt>
                <c:pt idx="4886">
                  <c:v>41763.623506944445</c:v>
                </c:pt>
                <c:pt idx="4887">
                  <c:v>41763.623576388891</c:v>
                </c:pt>
                <c:pt idx="4888">
                  <c:v>41763.62363425926</c:v>
                </c:pt>
                <c:pt idx="4889">
                  <c:v>41763.623692129629</c:v>
                </c:pt>
                <c:pt idx="4890">
                  <c:v>41763.623761574076</c:v>
                </c:pt>
                <c:pt idx="4891">
                  <c:v>41763.623819444445</c:v>
                </c:pt>
                <c:pt idx="4892">
                  <c:v>41763.623877314814</c:v>
                </c:pt>
                <c:pt idx="4893">
                  <c:v>41763.62394675926</c:v>
                </c:pt>
                <c:pt idx="4894">
                  <c:v>41763.62400462963</c:v>
                </c:pt>
                <c:pt idx="4895">
                  <c:v>41763.624062499999</c:v>
                </c:pt>
                <c:pt idx="4896">
                  <c:v>41763.624120370368</c:v>
                </c:pt>
                <c:pt idx="4897">
                  <c:v>41763.624189814815</c:v>
                </c:pt>
                <c:pt idx="4898">
                  <c:v>41763.624247685184</c:v>
                </c:pt>
                <c:pt idx="4899">
                  <c:v>41763.624305555553</c:v>
                </c:pt>
                <c:pt idx="4900">
                  <c:v>41763.624374999999</c:v>
                </c:pt>
                <c:pt idx="4901">
                  <c:v>41763.624432870369</c:v>
                </c:pt>
                <c:pt idx="4902">
                  <c:v>41763.624490740738</c:v>
                </c:pt>
                <c:pt idx="4903">
                  <c:v>41763.624560185184</c:v>
                </c:pt>
                <c:pt idx="4904">
                  <c:v>41763.624618055554</c:v>
                </c:pt>
                <c:pt idx="4905">
                  <c:v>41763.624675925923</c:v>
                </c:pt>
                <c:pt idx="4906">
                  <c:v>41763.624745370369</c:v>
                </c:pt>
                <c:pt idx="4907">
                  <c:v>41763.624803240738</c:v>
                </c:pt>
                <c:pt idx="4908">
                  <c:v>41763.624861111108</c:v>
                </c:pt>
                <c:pt idx="4909">
                  <c:v>41763.624930555554</c:v>
                </c:pt>
                <c:pt idx="4910">
                  <c:v>41763.624988425923</c:v>
                </c:pt>
                <c:pt idx="4911">
                  <c:v>41763.6250462963</c:v>
                </c:pt>
                <c:pt idx="4912">
                  <c:v>41763.625104166669</c:v>
                </c:pt>
                <c:pt idx="4913">
                  <c:v>41763.625173611108</c:v>
                </c:pt>
                <c:pt idx="4914">
                  <c:v>41763.625231481485</c:v>
                </c:pt>
                <c:pt idx="4915">
                  <c:v>41763.625289351854</c:v>
                </c:pt>
                <c:pt idx="4916">
                  <c:v>41763.625358796293</c:v>
                </c:pt>
                <c:pt idx="4917">
                  <c:v>41763.625416666669</c:v>
                </c:pt>
                <c:pt idx="4918">
                  <c:v>41763.625474537039</c:v>
                </c:pt>
                <c:pt idx="4919">
                  <c:v>41763.625543981485</c:v>
                </c:pt>
                <c:pt idx="4920">
                  <c:v>41763.625601851854</c:v>
                </c:pt>
                <c:pt idx="4921">
                  <c:v>41763.625659722224</c:v>
                </c:pt>
                <c:pt idx="4922">
                  <c:v>41763.62572916667</c:v>
                </c:pt>
                <c:pt idx="4923">
                  <c:v>41763.625787037039</c:v>
                </c:pt>
                <c:pt idx="4924">
                  <c:v>41763.625844907408</c:v>
                </c:pt>
                <c:pt idx="4925">
                  <c:v>41763.625914351855</c:v>
                </c:pt>
                <c:pt idx="4926">
                  <c:v>41763.625972222224</c:v>
                </c:pt>
                <c:pt idx="4927">
                  <c:v>41763.626030092593</c:v>
                </c:pt>
                <c:pt idx="4928">
                  <c:v>41763.626087962963</c:v>
                </c:pt>
                <c:pt idx="4929">
                  <c:v>41763.626157407409</c:v>
                </c:pt>
                <c:pt idx="4930">
                  <c:v>41763.626215277778</c:v>
                </c:pt>
                <c:pt idx="4931">
                  <c:v>41763.626273148147</c:v>
                </c:pt>
                <c:pt idx="4932">
                  <c:v>41763.626342592594</c:v>
                </c:pt>
                <c:pt idx="4933">
                  <c:v>41763.626400462963</c:v>
                </c:pt>
                <c:pt idx="4934">
                  <c:v>41763.626458333332</c:v>
                </c:pt>
                <c:pt idx="4935">
                  <c:v>41763.626527777778</c:v>
                </c:pt>
                <c:pt idx="4936">
                  <c:v>41763.626585648148</c:v>
                </c:pt>
                <c:pt idx="4937">
                  <c:v>41763.626643518517</c:v>
                </c:pt>
                <c:pt idx="4938">
                  <c:v>41763.626712962963</c:v>
                </c:pt>
                <c:pt idx="4939">
                  <c:v>41763.626770833333</c:v>
                </c:pt>
                <c:pt idx="4940">
                  <c:v>41763.626828703702</c:v>
                </c:pt>
                <c:pt idx="4941">
                  <c:v>41763.626898148148</c:v>
                </c:pt>
                <c:pt idx="4942">
                  <c:v>41763.626956018517</c:v>
                </c:pt>
                <c:pt idx="4943">
                  <c:v>41763.627013888887</c:v>
                </c:pt>
                <c:pt idx="4944">
                  <c:v>41763.627083333333</c:v>
                </c:pt>
                <c:pt idx="4945">
                  <c:v>41763.627141203702</c:v>
                </c:pt>
                <c:pt idx="4946">
                  <c:v>41763.627199074072</c:v>
                </c:pt>
                <c:pt idx="4947">
                  <c:v>41763.627256944441</c:v>
                </c:pt>
                <c:pt idx="4948">
                  <c:v>41763.627326388887</c:v>
                </c:pt>
                <c:pt idx="4949">
                  <c:v>41763.627384259256</c:v>
                </c:pt>
                <c:pt idx="4950">
                  <c:v>41763.627442129633</c:v>
                </c:pt>
                <c:pt idx="4951">
                  <c:v>41763.627511574072</c:v>
                </c:pt>
                <c:pt idx="4952">
                  <c:v>41763.627569444441</c:v>
                </c:pt>
                <c:pt idx="4953">
                  <c:v>41763.627627314818</c:v>
                </c:pt>
                <c:pt idx="4954">
                  <c:v>41763.627696759257</c:v>
                </c:pt>
                <c:pt idx="4955">
                  <c:v>41763.627754629626</c:v>
                </c:pt>
                <c:pt idx="4956">
                  <c:v>41763.627812500003</c:v>
                </c:pt>
                <c:pt idx="4957">
                  <c:v>41763.627881944441</c:v>
                </c:pt>
                <c:pt idx="4958">
                  <c:v>41763.627939814818</c:v>
                </c:pt>
                <c:pt idx="4959">
                  <c:v>41763.627997685187</c:v>
                </c:pt>
                <c:pt idx="4960">
                  <c:v>41763.628067129626</c:v>
                </c:pt>
                <c:pt idx="4961">
                  <c:v>41763.628125000003</c:v>
                </c:pt>
                <c:pt idx="4962">
                  <c:v>41763.628182870372</c:v>
                </c:pt>
                <c:pt idx="4963">
                  <c:v>41763.628240740742</c:v>
                </c:pt>
                <c:pt idx="4964">
                  <c:v>41763.628310185188</c:v>
                </c:pt>
                <c:pt idx="4965">
                  <c:v>41763.628368055557</c:v>
                </c:pt>
                <c:pt idx="4966">
                  <c:v>41763.628425925926</c:v>
                </c:pt>
                <c:pt idx="4967">
                  <c:v>41763.628495370373</c:v>
                </c:pt>
                <c:pt idx="4968">
                  <c:v>41763.628553240742</c:v>
                </c:pt>
                <c:pt idx="4969">
                  <c:v>41763.628611111111</c:v>
                </c:pt>
                <c:pt idx="4970">
                  <c:v>41763.628680555557</c:v>
                </c:pt>
                <c:pt idx="4971">
                  <c:v>41763.628738425927</c:v>
                </c:pt>
                <c:pt idx="4972">
                  <c:v>41763.628796296296</c:v>
                </c:pt>
                <c:pt idx="4973">
                  <c:v>41763.628865740742</c:v>
                </c:pt>
                <c:pt idx="4974">
                  <c:v>41763.628923611112</c:v>
                </c:pt>
                <c:pt idx="4975">
                  <c:v>41763.628981481481</c:v>
                </c:pt>
                <c:pt idx="4976">
                  <c:v>41763.629050925927</c:v>
                </c:pt>
                <c:pt idx="4977">
                  <c:v>41763.629108796296</c:v>
                </c:pt>
                <c:pt idx="4978">
                  <c:v>41763.629166666666</c:v>
                </c:pt>
                <c:pt idx="4979">
                  <c:v>41763.629236111112</c:v>
                </c:pt>
                <c:pt idx="4980">
                  <c:v>41763.629293981481</c:v>
                </c:pt>
                <c:pt idx="4981">
                  <c:v>41763.629351851851</c:v>
                </c:pt>
                <c:pt idx="4982">
                  <c:v>41763.62940972222</c:v>
                </c:pt>
                <c:pt idx="4983">
                  <c:v>41763.629479166666</c:v>
                </c:pt>
                <c:pt idx="4984">
                  <c:v>41763.629537037035</c:v>
                </c:pt>
                <c:pt idx="4985">
                  <c:v>41763.629594907405</c:v>
                </c:pt>
                <c:pt idx="4986">
                  <c:v>41763.629664351851</c:v>
                </c:pt>
                <c:pt idx="4987">
                  <c:v>41763.62972222222</c:v>
                </c:pt>
                <c:pt idx="4988">
                  <c:v>41763.629780092589</c:v>
                </c:pt>
                <c:pt idx="4989">
                  <c:v>41763.629849537036</c:v>
                </c:pt>
                <c:pt idx="4990">
                  <c:v>41763.629907407405</c:v>
                </c:pt>
                <c:pt idx="4991">
                  <c:v>41763.629965277774</c:v>
                </c:pt>
                <c:pt idx="4992">
                  <c:v>41763.63003472222</c:v>
                </c:pt>
                <c:pt idx="4993">
                  <c:v>41763.63009259259</c:v>
                </c:pt>
                <c:pt idx="4994">
                  <c:v>41763.630150462966</c:v>
                </c:pt>
                <c:pt idx="4995">
                  <c:v>41763.630219907405</c:v>
                </c:pt>
                <c:pt idx="4996">
                  <c:v>41763.630277777775</c:v>
                </c:pt>
                <c:pt idx="4997">
                  <c:v>41763.630335648151</c:v>
                </c:pt>
                <c:pt idx="4998">
                  <c:v>41763.630393518521</c:v>
                </c:pt>
                <c:pt idx="4999">
                  <c:v>41763.630462962959</c:v>
                </c:pt>
                <c:pt idx="5000">
                  <c:v>41763.630520833336</c:v>
                </c:pt>
                <c:pt idx="5001">
                  <c:v>41763.630578703705</c:v>
                </c:pt>
                <c:pt idx="5002">
                  <c:v>41763.630648148152</c:v>
                </c:pt>
                <c:pt idx="5003">
                  <c:v>41763.630706018521</c:v>
                </c:pt>
                <c:pt idx="5004">
                  <c:v>41763.63076388889</c:v>
                </c:pt>
                <c:pt idx="5005">
                  <c:v>41763.630833333336</c:v>
                </c:pt>
                <c:pt idx="5006">
                  <c:v>41763.630891203706</c:v>
                </c:pt>
                <c:pt idx="5007">
                  <c:v>41763.630949074075</c:v>
                </c:pt>
                <c:pt idx="5008">
                  <c:v>41763.631018518521</c:v>
                </c:pt>
                <c:pt idx="5009">
                  <c:v>41763.631076388891</c:v>
                </c:pt>
                <c:pt idx="5010">
                  <c:v>41763.63113425926</c:v>
                </c:pt>
                <c:pt idx="5011">
                  <c:v>41763.631203703706</c:v>
                </c:pt>
                <c:pt idx="5012">
                  <c:v>41763.631261574075</c:v>
                </c:pt>
                <c:pt idx="5013">
                  <c:v>41763.631319444445</c:v>
                </c:pt>
                <c:pt idx="5014">
                  <c:v>41763.631388888891</c:v>
                </c:pt>
                <c:pt idx="5015">
                  <c:v>41763.63144675926</c:v>
                </c:pt>
                <c:pt idx="5016">
                  <c:v>41763.631504629629</c:v>
                </c:pt>
                <c:pt idx="5017">
                  <c:v>41763.631562499999</c:v>
                </c:pt>
                <c:pt idx="5018">
                  <c:v>41763.631631944445</c:v>
                </c:pt>
                <c:pt idx="5019">
                  <c:v>41763.631689814814</c:v>
                </c:pt>
                <c:pt idx="5020">
                  <c:v>41763.631747685184</c:v>
                </c:pt>
                <c:pt idx="5021">
                  <c:v>41763.63181712963</c:v>
                </c:pt>
                <c:pt idx="5022">
                  <c:v>41763.631874999999</c:v>
                </c:pt>
                <c:pt idx="5023">
                  <c:v>41763.631932870368</c:v>
                </c:pt>
                <c:pt idx="5024">
                  <c:v>41763.632002314815</c:v>
                </c:pt>
                <c:pt idx="5025">
                  <c:v>41763.632060185184</c:v>
                </c:pt>
                <c:pt idx="5026">
                  <c:v>41763.632118055553</c:v>
                </c:pt>
                <c:pt idx="5027">
                  <c:v>41763.632187499999</c:v>
                </c:pt>
                <c:pt idx="5028">
                  <c:v>41763.632245370369</c:v>
                </c:pt>
                <c:pt idx="5029">
                  <c:v>41763.632303240738</c:v>
                </c:pt>
                <c:pt idx="5030">
                  <c:v>41763.632372685184</c:v>
                </c:pt>
                <c:pt idx="5031">
                  <c:v>41763.632430555554</c:v>
                </c:pt>
                <c:pt idx="5032">
                  <c:v>41763.632488425923</c:v>
                </c:pt>
                <c:pt idx="5033">
                  <c:v>41763.632557870369</c:v>
                </c:pt>
                <c:pt idx="5034">
                  <c:v>41763.632615740738</c:v>
                </c:pt>
                <c:pt idx="5035">
                  <c:v>41763.632673611108</c:v>
                </c:pt>
                <c:pt idx="5036">
                  <c:v>41763.632731481484</c:v>
                </c:pt>
                <c:pt idx="5037">
                  <c:v>41763.632800925923</c:v>
                </c:pt>
                <c:pt idx="5038">
                  <c:v>41763.6328587963</c:v>
                </c:pt>
                <c:pt idx="5039">
                  <c:v>41763.632916666669</c:v>
                </c:pt>
                <c:pt idx="5040">
                  <c:v>41763.632986111108</c:v>
                </c:pt>
                <c:pt idx="5041">
                  <c:v>41763.633043981485</c:v>
                </c:pt>
                <c:pt idx="5042">
                  <c:v>41763.633101851854</c:v>
                </c:pt>
                <c:pt idx="5043">
                  <c:v>41763.633171296293</c:v>
                </c:pt>
                <c:pt idx="5044">
                  <c:v>41763.633229166669</c:v>
                </c:pt>
                <c:pt idx="5045">
                  <c:v>41763.633287037039</c:v>
                </c:pt>
                <c:pt idx="5046">
                  <c:v>41763.633356481485</c:v>
                </c:pt>
                <c:pt idx="5047">
                  <c:v>41763.633414351854</c:v>
                </c:pt>
                <c:pt idx="5048">
                  <c:v>41763.633472222224</c:v>
                </c:pt>
                <c:pt idx="5049">
                  <c:v>41763.63354166667</c:v>
                </c:pt>
                <c:pt idx="5050">
                  <c:v>41763.633599537039</c:v>
                </c:pt>
                <c:pt idx="5051">
                  <c:v>41763.633657407408</c:v>
                </c:pt>
                <c:pt idx="5052">
                  <c:v>41763.633715277778</c:v>
                </c:pt>
                <c:pt idx="5053">
                  <c:v>41763.633784722224</c:v>
                </c:pt>
                <c:pt idx="5054">
                  <c:v>41763.633842592593</c:v>
                </c:pt>
                <c:pt idx="5055">
                  <c:v>41763.633900462963</c:v>
                </c:pt>
                <c:pt idx="5056">
                  <c:v>41763.633969907409</c:v>
                </c:pt>
                <c:pt idx="5057">
                  <c:v>41763.634027777778</c:v>
                </c:pt>
                <c:pt idx="5058">
                  <c:v>41763.634085648147</c:v>
                </c:pt>
                <c:pt idx="5059">
                  <c:v>41763.634155092594</c:v>
                </c:pt>
                <c:pt idx="5060">
                  <c:v>41763.634212962963</c:v>
                </c:pt>
                <c:pt idx="5061">
                  <c:v>41763.634270833332</c:v>
                </c:pt>
                <c:pt idx="5062">
                  <c:v>41763.634340277778</c:v>
                </c:pt>
                <c:pt idx="5063">
                  <c:v>41763.634398148148</c:v>
                </c:pt>
                <c:pt idx="5064">
                  <c:v>41763.634456018517</c:v>
                </c:pt>
                <c:pt idx="5065">
                  <c:v>41763.634525462963</c:v>
                </c:pt>
                <c:pt idx="5066">
                  <c:v>41763.634583333333</c:v>
                </c:pt>
                <c:pt idx="5067">
                  <c:v>41763.634641203702</c:v>
                </c:pt>
                <c:pt idx="5068">
                  <c:v>41763.634699074071</c:v>
                </c:pt>
                <c:pt idx="5069">
                  <c:v>41763.634768518517</c:v>
                </c:pt>
                <c:pt idx="5070">
                  <c:v>41763.634826388887</c:v>
                </c:pt>
                <c:pt idx="5071">
                  <c:v>41763.634884259256</c:v>
                </c:pt>
                <c:pt idx="5072">
                  <c:v>41763.634953703702</c:v>
                </c:pt>
                <c:pt idx="5073">
                  <c:v>41763.635011574072</c:v>
                </c:pt>
                <c:pt idx="5074">
                  <c:v>41763.635069444441</c:v>
                </c:pt>
                <c:pt idx="5075">
                  <c:v>41763.635138888887</c:v>
                </c:pt>
                <c:pt idx="5076">
                  <c:v>41763.635196759256</c:v>
                </c:pt>
                <c:pt idx="5077">
                  <c:v>41763.635254629633</c:v>
                </c:pt>
                <c:pt idx="5078">
                  <c:v>41763.635324074072</c:v>
                </c:pt>
                <c:pt idx="5079">
                  <c:v>41763.635381944441</c:v>
                </c:pt>
                <c:pt idx="5080">
                  <c:v>41763.635439814818</c:v>
                </c:pt>
                <c:pt idx="5081">
                  <c:v>41763.635509259257</c:v>
                </c:pt>
                <c:pt idx="5082">
                  <c:v>41763.635567129626</c:v>
                </c:pt>
                <c:pt idx="5083">
                  <c:v>41763.635625000003</c:v>
                </c:pt>
                <c:pt idx="5084">
                  <c:v>41763.635694444441</c:v>
                </c:pt>
                <c:pt idx="5085">
                  <c:v>41763.635752314818</c:v>
                </c:pt>
                <c:pt idx="5086">
                  <c:v>41763.635810185187</c:v>
                </c:pt>
                <c:pt idx="5087">
                  <c:v>41763.635868055557</c:v>
                </c:pt>
                <c:pt idx="5088">
                  <c:v>41763.635937500003</c:v>
                </c:pt>
                <c:pt idx="5089">
                  <c:v>41763.635995370372</c:v>
                </c:pt>
                <c:pt idx="5090">
                  <c:v>41763.636053240742</c:v>
                </c:pt>
                <c:pt idx="5091">
                  <c:v>41763.636122685188</c:v>
                </c:pt>
                <c:pt idx="5092">
                  <c:v>41763.636180555557</c:v>
                </c:pt>
                <c:pt idx="5093">
                  <c:v>41763.636238425926</c:v>
                </c:pt>
                <c:pt idx="5094">
                  <c:v>41763.636307870373</c:v>
                </c:pt>
                <c:pt idx="5095">
                  <c:v>41763.636365740742</c:v>
                </c:pt>
                <c:pt idx="5096">
                  <c:v>41763.636423611111</c:v>
                </c:pt>
                <c:pt idx="5097">
                  <c:v>41763.636493055557</c:v>
                </c:pt>
                <c:pt idx="5098">
                  <c:v>41763.636550925927</c:v>
                </c:pt>
                <c:pt idx="5099">
                  <c:v>41763.636608796296</c:v>
                </c:pt>
                <c:pt idx="5100">
                  <c:v>41763.636678240742</c:v>
                </c:pt>
                <c:pt idx="5101">
                  <c:v>41763.636736111112</c:v>
                </c:pt>
                <c:pt idx="5102">
                  <c:v>41763.636793981481</c:v>
                </c:pt>
                <c:pt idx="5103">
                  <c:v>41763.63685185185</c:v>
                </c:pt>
                <c:pt idx="5104">
                  <c:v>41763.636921296296</c:v>
                </c:pt>
                <c:pt idx="5105">
                  <c:v>41763.636979166666</c:v>
                </c:pt>
                <c:pt idx="5106">
                  <c:v>41763.637037037035</c:v>
                </c:pt>
                <c:pt idx="5107">
                  <c:v>41763.637106481481</c:v>
                </c:pt>
                <c:pt idx="5108">
                  <c:v>41763.637164351851</c:v>
                </c:pt>
                <c:pt idx="5109">
                  <c:v>41763.63722222222</c:v>
                </c:pt>
                <c:pt idx="5110">
                  <c:v>41763.637291666666</c:v>
                </c:pt>
                <c:pt idx="5111">
                  <c:v>41763.637349537035</c:v>
                </c:pt>
                <c:pt idx="5112">
                  <c:v>41763.637407407405</c:v>
                </c:pt>
                <c:pt idx="5113">
                  <c:v>41763.637476851851</c:v>
                </c:pt>
                <c:pt idx="5114">
                  <c:v>41763.63753472222</c:v>
                </c:pt>
                <c:pt idx="5115">
                  <c:v>41763.637592592589</c:v>
                </c:pt>
                <c:pt idx="5116">
                  <c:v>41763.637662037036</c:v>
                </c:pt>
                <c:pt idx="5117">
                  <c:v>41763.637719907405</c:v>
                </c:pt>
                <c:pt idx="5118">
                  <c:v>41763.637777777774</c:v>
                </c:pt>
                <c:pt idx="5119">
                  <c:v>41763.63784722222</c:v>
                </c:pt>
                <c:pt idx="5120">
                  <c:v>41763.63790509259</c:v>
                </c:pt>
                <c:pt idx="5121">
                  <c:v>41763.637962962966</c:v>
                </c:pt>
                <c:pt idx="5122">
                  <c:v>41763.638020833336</c:v>
                </c:pt>
                <c:pt idx="5123">
                  <c:v>41763.638090277775</c:v>
                </c:pt>
                <c:pt idx="5124">
                  <c:v>41763.638148148151</c:v>
                </c:pt>
                <c:pt idx="5125">
                  <c:v>41763.638206018521</c:v>
                </c:pt>
                <c:pt idx="5126">
                  <c:v>41763.638275462959</c:v>
                </c:pt>
                <c:pt idx="5127">
                  <c:v>41763.638333333336</c:v>
                </c:pt>
                <c:pt idx="5128">
                  <c:v>41763.638391203705</c:v>
                </c:pt>
                <c:pt idx="5129">
                  <c:v>41763.638460648152</c:v>
                </c:pt>
                <c:pt idx="5130">
                  <c:v>41763.638518518521</c:v>
                </c:pt>
                <c:pt idx="5131">
                  <c:v>41763.63857638889</c:v>
                </c:pt>
                <c:pt idx="5132">
                  <c:v>41763.638645833336</c:v>
                </c:pt>
                <c:pt idx="5133">
                  <c:v>41763.638703703706</c:v>
                </c:pt>
                <c:pt idx="5134">
                  <c:v>41763.638761574075</c:v>
                </c:pt>
                <c:pt idx="5135">
                  <c:v>41763.638831018521</c:v>
                </c:pt>
                <c:pt idx="5136">
                  <c:v>41763.638888888891</c:v>
                </c:pt>
                <c:pt idx="5137">
                  <c:v>41763.63894675926</c:v>
                </c:pt>
                <c:pt idx="5138">
                  <c:v>41763.639004629629</c:v>
                </c:pt>
                <c:pt idx="5139">
                  <c:v>41763.639074074075</c:v>
                </c:pt>
                <c:pt idx="5140">
                  <c:v>41763.639131944445</c:v>
                </c:pt>
                <c:pt idx="5141">
                  <c:v>41763.639189814814</c:v>
                </c:pt>
                <c:pt idx="5142">
                  <c:v>41763.63925925926</c:v>
                </c:pt>
                <c:pt idx="5143">
                  <c:v>41763.639317129629</c:v>
                </c:pt>
                <c:pt idx="5144">
                  <c:v>41763.639374999999</c:v>
                </c:pt>
                <c:pt idx="5145">
                  <c:v>41763.639444444445</c:v>
                </c:pt>
                <c:pt idx="5146">
                  <c:v>41763.639502314814</c:v>
                </c:pt>
                <c:pt idx="5147">
                  <c:v>41763.639560185184</c:v>
                </c:pt>
                <c:pt idx="5148">
                  <c:v>41763.63962962963</c:v>
                </c:pt>
                <c:pt idx="5149">
                  <c:v>41763.639687499999</c:v>
                </c:pt>
                <c:pt idx="5150">
                  <c:v>41763.639745370368</c:v>
                </c:pt>
                <c:pt idx="5151">
                  <c:v>41763.639814814815</c:v>
                </c:pt>
                <c:pt idx="5152">
                  <c:v>41763.639872685184</c:v>
                </c:pt>
                <c:pt idx="5153">
                  <c:v>41763.639930555553</c:v>
                </c:pt>
                <c:pt idx="5154">
                  <c:v>41763.64</c:v>
                </c:pt>
                <c:pt idx="5155">
                  <c:v>41763.640057870369</c:v>
                </c:pt>
                <c:pt idx="5156">
                  <c:v>41763.640115740738</c:v>
                </c:pt>
                <c:pt idx="5157">
                  <c:v>41763.640173611115</c:v>
                </c:pt>
                <c:pt idx="5158">
                  <c:v>41763.640243055554</c:v>
                </c:pt>
                <c:pt idx="5159">
                  <c:v>41763.640300925923</c:v>
                </c:pt>
                <c:pt idx="5160">
                  <c:v>41763.6403587963</c:v>
                </c:pt>
                <c:pt idx="5161">
                  <c:v>41763.640428240738</c:v>
                </c:pt>
                <c:pt idx="5162">
                  <c:v>41763.640486111108</c:v>
                </c:pt>
                <c:pt idx="5163">
                  <c:v>41763.640543981484</c:v>
                </c:pt>
                <c:pt idx="5164">
                  <c:v>41763.640613425923</c:v>
                </c:pt>
                <c:pt idx="5165">
                  <c:v>41763.6406712963</c:v>
                </c:pt>
                <c:pt idx="5166">
                  <c:v>41763.640729166669</c:v>
                </c:pt>
                <c:pt idx="5167">
                  <c:v>41763.640798611108</c:v>
                </c:pt>
                <c:pt idx="5168">
                  <c:v>41763.640856481485</c:v>
                </c:pt>
                <c:pt idx="5169">
                  <c:v>41763.640914351854</c:v>
                </c:pt>
                <c:pt idx="5170">
                  <c:v>41763.640983796293</c:v>
                </c:pt>
                <c:pt idx="5171">
                  <c:v>41763.641041666669</c:v>
                </c:pt>
                <c:pt idx="5172">
                  <c:v>41763.641099537039</c:v>
                </c:pt>
                <c:pt idx="5173">
                  <c:v>41763.641157407408</c:v>
                </c:pt>
                <c:pt idx="5174">
                  <c:v>41763.641226851854</c:v>
                </c:pt>
                <c:pt idx="5175">
                  <c:v>41763.641284722224</c:v>
                </c:pt>
                <c:pt idx="5176">
                  <c:v>41763.641342592593</c:v>
                </c:pt>
                <c:pt idx="5177">
                  <c:v>41763.641412037039</c:v>
                </c:pt>
                <c:pt idx="5178">
                  <c:v>41763.641469907408</c:v>
                </c:pt>
                <c:pt idx="5179">
                  <c:v>41763.641527777778</c:v>
                </c:pt>
                <c:pt idx="5180">
                  <c:v>41763.641597222224</c:v>
                </c:pt>
                <c:pt idx="5181">
                  <c:v>41763.641655092593</c:v>
                </c:pt>
                <c:pt idx="5182">
                  <c:v>41763.641712962963</c:v>
                </c:pt>
                <c:pt idx="5183">
                  <c:v>41763.641782407409</c:v>
                </c:pt>
                <c:pt idx="5184">
                  <c:v>41763.641840277778</c:v>
                </c:pt>
                <c:pt idx="5185">
                  <c:v>41763.641898148147</c:v>
                </c:pt>
                <c:pt idx="5186">
                  <c:v>41763.641967592594</c:v>
                </c:pt>
                <c:pt idx="5187">
                  <c:v>41763.642025462963</c:v>
                </c:pt>
                <c:pt idx="5188">
                  <c:v>41763.642083333332</c:v>
                </c:pt>
                <c:pt idx="5189">
                  <c:v>41763.642152777778</c:v>
                </c:pt>
                <c:pt idx="5190">
                  <c:v>41763.642210648148</c:v>
                </c:pt>
                <c:pt idx="5191">
                  <c:v>41763.642268518517</c:v>
                </c:pt>
                <c:pt idx="5192">
                  <c:v>41763.642326388886</c:v>
                </c:pt>
                <c:pt idx="5193">
                  <c:v>41763.642395833333</c:v>
                </c:pt>
                <c:pt idx="5194">
                  <c:v>41763.642453703702</c:v>
                </c:pt>
                <c:pt idx="5195">
                  <c:v>41763.642511574071</c:v>
                </c:pt>
                <c:pt idx="5196">
                  <c:v>41763.642581018517</c:v>
                </c:pt>
                <c:pt idx="5197">
                  <c:v>41763.642638888887</c:v>
                </c:pt>
                <c:pt idx="5198">
                  <c:v>41763.642696759256</c:v>
                </c:pt>
                <c:pt idx="5199">
                  <c:v>41763.642766203702</c:v>
                </c:pt>
                <c:pt idx="5200">
                  <c:v>41763.642824074072</c:v>
                </c:pt>
                <c:pt idx="5201">
                  <c:v>41763.642881944441</c:v>
                </c:pt>
                <c:pt idx="5202">
                  <c:v>41763.642951388887</c:v>
                </c:pt>
                <c:pt idx="5203">
                  <c:v>41763.643009259256</c:v>
                </c:pt>
                <c:pt idx="5204">
                  <c:v>41763.643067129633</c:v>
                </c:pt>
                <c:pt idx="5205">
                  <c:v>41763.643136574072</c:v>
                </c:pt>
                <c:pt idx="5206">
                  <c:v>41763.643194444441</c:v>
                </c:pt>
                <c:pt idx="5207">
                  <c:v>41763.643252314818</c:v>
                </c:pt>
                <c:pt idx="5208">
                  <c:v>41763.643321759257</c:v>
                </c:pt>
                <c:pt idx="5209">
                  <c:v>41763.643379629626</c:v>
                </c:pt>
                <c:pt idx="5210">
                  <c:v>41763.643437500003</c:v>
                </c:pt>
                <c:pt idx="5211">
                  <c:v>41763.643495370372</c:v>
                </c:pt>
                <c:pt idx="5212">
                  <c:v>41763.643564814818</c:v>
                </c:pt>
                <c:pt idx="5213">
                  <c:v>41763.643622685187</c:v>
                </c:pt>
                <c:pt idx="5214">
                  <c:v>41763.643680555557</c:v>
                </c:pt>
                <c:pt idx="5215">
                  <c:v>41763.643750000003</c:v>
                </c:pt>
                <c:pt idx="5216">
                  <c:v>41763.643807870372</c:v>
                </c:pt>
                <c:pt idx="5217">
                  <c:v>41763.643865740742</c:v>
                </c:pt>
                <c:pt idx="5218">
                  <c:v>41763.643935185188</c:v>
                </c:pt>
                <c:pt idx="5219">
                  <c:v>41763.643993055557</c:v>
                </c:pt>
                <c:pt idx="5220">
                  <c:v>41763.644050925926</c:v>
                </c:pt>
                <c:pt idx="5221">
                  <c:v>41763.644120370373</c:v>
                </c:pt>
                <c:pt idx="5222">
                  <c:v>41763.644178240742</c:v>
                </c:pt>
                <c:pt idx="5223">
                  <c:v>41763.644236111111</c:v>
                </c:pt>
                <c:pt idx="5224">
                  <c:v>41763.644305555557</c:v>
                </c:pt>
                <c:pt idx="5225">
                  <c:v>41763.644363425927</c:v>
                </c:pt>
                <c:pt idx="5226">
                  <c:v>41763.644421296296</c:v>
                </c:pt>
                <c:pt idx="5227">
                  <c:v>41763.644479166665</c:v>
                </c:pt>
                <c:pt idx="5228">
                  <c:v>41763.644548611112</c:v>
                </c:pt>
                <c:pt idx="5229">
                  <c:v>41763.644606481481</c:v>
                </c:pt>
                <c:pt idx="5230">
                  <c:v>41763.64466435185</c:v>
                </c:pt>
                <c:pt idx="5231">
                  <c:v>41763.644733796296</c:v>
                </c:pt>
                <c:pt idx="5232">
                  <c:v>41763.644791666666</c:v>
                </c:pt>
                <c:pt idx="5233">
                  <c:v>41763.644849537035</c:v>
                </c:pt>
                <c:pt idx="5234">
                  <c:v>41763.644918981481</c:v>
                </c:pt>
                <c:pt idx="5235">
                  <c:v>41763.644976851851</c:v>
                </c:pt>
                <c:pt idx="5236">
                  <c:v>41763.64503472222</c:v>
                </c:pt>
                <c:pt idx="5237">
                  <c:v>41763.645104166666</c:v>
                </c:pt>
                <c:pt idx="5238">
                  <c:v>41763.645162037035</c:v>
                </c:pt>
                <c:pt idx="5239">
                  <c:v>41763.645219907405</c:v>
                </c:pt>
                <c:pt idx="5240">
                  <c:v>41763.645289351851</c:v>
                </c:pt>
                <c:pt idx="5241">
                  <c:v>41763.64534722222</c:v>
                </c:pt>
                <c:pt idx="5242">
                  <c:v>41763.645405092589</c:v>
                </c:pt>
                <c:pt idx="5243">
                  <c:v>41763.645462962966</c:v>
                </c:pt>
                <c:pt idx="5244">
                  <c:v>41763.645532407405</c:v>
                </c:pt>
                <c:pt idx="5245">
                  <c:v>41763.645590277774</c:v>
                </c:pt>
                <c:pt idx="5246">
                  <c:v>41763.645648148151</c:v>
                </c:pt>
                <c:pt idx="5247">
                  <c:v>41763.64571759259</c:v>
                </c:pt>
                <c:pt idx="5248">
                  <c:v>41763.645775462966</c:v>
                </c:pt>
                <c:pt idx="5249">
                  <c:v>41763.645833333336</c:v>
                </c:pt>
                <c:pt idx="5250">
                  <c:v>41763.645902777775</c:v>
                </c:pt>
                <c:pt idx="5251">
                  <c:v>41763.645960648151</c:v>
                </c:pt>
                <c:pt idx="5252">
                  <c:v>41763.646018518521</c:v>
                </c:pt>
                <c:pt idx="5253">
                  <c:v>41763.646087962959</c:v>
                </c:pt>
                <c:pt idx="5254">
                  <c:v>41763.646145833336</c:v>
                </c:pt>
                <c:pt idx="5255">
                  <c:v>41763.646203703705</c:v>
                </c:pt>
                <c:pt idx="5256">
                  <c:v>41763.646273148152</c:v>
                </c:pt>
                <c:pt idx="5257">
                  <c:v>41763.646331018521</c:v>
                </c:pt>
                <c:pt idx="5258">
                  <c:v>41763.64638888889</c:v>
                </c:pt>
                <c:pt idx="5259">
                  <c:v>41763.64644675926</c:v>
                </c:pt>
                <c:pt idx="5260">
                  <c:v>41763.646516203706</c:v>
                </c:pt>
                <c:pt idx="5261">
                  <c:v>41763.646574074075</c:v>
                </c:pt>
                <c:pt idx="5262">
                  <c:v>41763.646631944444</c:v>
                </c:pt>
                <c:pt idx="5263">
                  <c:v>41763.646701388891</c:v>
                </c:pt>
                <c:pt idx="5264">
                  <c:v>41763.64675925926</c:v>
                </c:pt>
                <c:pt idx="5265">
                  <c:v>41763.646817129629</c:v>
                </c:pt>
                <c:pt idx="5266">
                  <c:v>41763.646886574075</c:v>
                </c:pt>
                <c:pt idx="5267">
                  <c:v>41763.646944444445</c:v>
                </c:pt>
                <c:pt idx="5268">
                  <c:v>41763.647002314814</c:v>
                </c:pt>
                <c:pt idx="5269">
                  <c:v>41763.64707175926</c:v>
                </c:pt>
                <c:pt idx="5270">
                  <c:v>41763.647129629629</c:v>
                </c:pt>
                <c:pt idx="5271">
                  <c:v>41763.647187499999</c:v>
                </c:pt>
                <c:pt idx="5272">
                  <c:v>41763.647256944445</c:v>
                </c:pt>
                <c:pt idx="5273">
                  <c:v>41763.647314814814</c:v>
                </c:pt>
                <c:pt idx="5274">
                  <c:v>41763.647372685184</c:v>
                </c:pt>
                <c:pt idx="5275">
                  <c:v>41763.64744212963</c:v>
                </c:pt>
                <c:pt idx="5276">
                  <c:v>41763.647499999999</c:v>
                </c:pt>
                <c:pt idx="5277">
                  <c:v>41763.647557870368</c:v>
                </c:pt>
                <c:pt idx="5278">
                  <c:v>41763.647615740738</c:v>
                </c:pt>
                <c:pt idx="5279">
                  <c:v>41763.647685185184</c:v>
                </c:pt>
                <c:pt idx="5280">
                  <c:v>41763.647743055553</c:v>
                </c:pt>
                <c:pt idx="5281">
                  <c:v>41763.647800925923</c:v>
                </c:pt>
                <c:pt idx="5282">
                  <c:v>41763.647870370369</c:v>
                </c:pt>
                <c:pt idx="5283">
                  <c:v>41763.647928240738</c:v>
                </c:pt>
                <c:pt idx="5284">
                  <c:v>41763.647986111115</c:v>
                </c:pt>
                <c:pt idx="5285">
                  <c:v>41763.648055555554</c:v>
                </c:pt>
                <c:pt idx="5286">
                  <c:v>41763.648113425923</c:v>
                </c:pt>
                <c:pt idx="5287">
                  <c:v>41763.6481712963</c:v>
                </c:pt>
                <c:pt idx="5288">
                  <c:v>41763.648240740738</c:v>
                </c:pt>
                <c:pt idx="5289">
                  <c:v>41763.648298611108</c:v>
                </c:pt>
                <c:pt idx="5290">
                  <c:v>41763.648356481484</c:v>
                </c:pt>
                <c:pt idx="5291">
                  <c:v>41763.648425925923</c:v>
                </c:pt>
                <c:pt idx="5292">
                  <c:v>41763.6484837963</c:v>
                </c:pt>
                <c:pt idx="5293">
                  <c:v>41763.648541666669</c:v>
                </c:pt>
                <c:pt idx="5294">
                  <c:v>41763.648599537039</c:v>
                </c:pt>
                <c:pt idx="5295">
                  <c:v>41763.648668981485</c:v>
                </c:pt>
                <c:pt idx="5296">
                  <c:v>41763.648726851854</c:v>
                </c:pt>
                <c:pt idx="5297">
                  <c:v>41763.648784722223</c:v>
                </c:pt>
                <c:pt idx="5298">
                  <c:v>41763.648854166669</c:v>
                </c:pt>
                <c:pt idx="5299">
                  <c:v>41763.648912037039</c:v>
                </c:pt>
                <c:pt idx="5300">
                  <c:v>41763.648969907408</c:v>
                </c:pt>
                <c:pt idx="5301">
                  <c:v>41763.649039351854</c:v>
                </c:pt>
                <c:pt idx="5302">
                  <c:v>41763.649097222224</c:v>
                </c:pt>
                <c:pt idx="5303">
                  <c:v>41763.649155092593</c:v>
                </c:pt>
                <c:pt idx="5304">
                  <c:v>41763.649224537039</c:v>
                </c:pt>
                <c:pt idx="5305">
                  <c:v>41763.649282407408</c:v>
                </c:pt>
                <c:pt idx="5306">
                  <c:v>41763.649340277778</c:v>
                </c:pt>
                <c:pt idx="5307">
                  <c:v>41763.649409722224</c:v>
                </c:pt>
                <c:pt idx="5308">
                  <c:v>41763.649467592593</c:v>
                </c:pt>
                <c:pt idx="5309">
                  <c:v>41763.649525462963</c:v>
                </c:pt>
                <c:pt idx="5310">
                  <c:v>41763.649594907409</c:v>
                </c:pt>
                <c:pt idx="5311">
                  <c:v>41763.649652777778</c:v>
                </c:pt>
                <c:pt idx="5312">
                  <c:v>41763.649710648147</c:v>
                </c:pt>
                <c:pt idx="5313">
                  <c:v>41763.649768518517</c:v>
                </c:pt>
                <c:pt idx="5314">
                  <c:v>41763.649837962963</c:v>
                </c:pt>
                <c:pt idx="5315">
                  <c:v>41763.649895833332</c:v>
                </c:pt>
                <c:pt idx="5316">
                  <c:v>41763.649953703702</c:v>
                </c:pt>
                <c:pt idx="5317">
                  <c:v>41763.650023148148</c:v>
                </c:pt>
                <c:pt idx="5318">
                  <c:v>41763.650081018517</c:v>
                </c:pt>
                <c:pt idx="5319">
                  <c:v>41763.650138888886</c:v>
                </c:pt>
                <c:pt idx="5320">
                  <c:v>41763.650208333333</c:v>
                </c:pt>
                <c:pt idx="5321">
                  <c:v>41763.650266203702</c:v>
                </c:pt>
                <c:pt idx="5322">
                  <c:v>41763.650324074071</c:v>
                </c:pt>
                <c:pt idx="5323">
                  <c:v>41763.650393518517</c:v>
                </c:pt>
                <c:pt idx="5324">
                  <c:v>41763.650451388887</c:v>
                </c:pt>
                <c:pt idx="5325">
                  <c:v>41763.650509259256</c:v>
                </c:pt>
                <c:pt idx="5326">
                  <c:v>41763.650578703702</c:v>
                </c:pt>
                <c:pt idx="5327">
                  <c:v>41763.650636574072</c:v>
                </c:pt>
                <c:pt idx="5328">
                  <c:v>41763.650694444441</c:v>
                </c:pt>
                <c:pt idx="5329">
                  <c:v>41763.650763888887</c:v>
                </c:pt>
                <c:pt idx="5330">
                  <c:v>41763.650821759256</c:v>
                </c:pt>
                <c:pt idx="5331">
                  <c:v>41763.650879629633</c:v>
                </c:pt>
                <c:pt idx="5332">
                  <c:v>41763.650937500002</c:v>
                </c:pt>
                <c:pt idx="5333">
                  <c:v>41763.651006944441</c:v>
                </c:pt>
                <c:pt idx="5334">
                  <c:v>41763.651064814818</c:v>
                </c:pt>
                <c:pt idx="5335">
                  <c:v>41763.651122685187</c:v>
                </c:pt>
                <c:pt idx="5336">
                  <c:v>41763.651192129626</c:v>
                </c:pt>
                <c:pt idx="5337">
                  <c:v>41763.651250000003</c:v>
                </c:pt>
                <c:pt idx="5338">
                  <c:v>41763.651307870372</c:v>
                </c:pt>
                <c:pt idx="5339">
                  <c:v>41763.651377314818</c:v>
                </c:pt>
                <c:pt idx="5340">
                  <c:v>41763.651435185187</c:v>
                </c:pt>
                <c:pt idx="5341">
                  <c:v>41763.651493055557</c:v>
                </c:pt>
                <c:pt idx="5342">
                  <c:v>41763.651562500003</c:v>
                </c:pt>
                <c:pt idx="5343">
                  <c:v>41763.651620370372</c:v>
                </c:pt>
                <c:pt idx="5344">
                  <c:v>41763.651678240742</c:v>
                </c:pt>
                <c:pt idx="5345">
                  <c:v>41763.651747685188</c:v>
                </c:pt>
                <c:pt idx="5346">
                  <c:v>41763.651805555557</c:v>
                </c:pt>
                <c:pt idx="5347">
                  <c:v>41763.651863425926</c:v>
                </c:pt>
                <c:pt idx="5348">
                  <c:v>41763.651921296296</c:v>
                </c:pt>
                <c:pt idx="5349">
                  <c:v>41763.651990740742</c:v>
                </c:pt>
                <c:pt idx="5350">
                  <c:v>41763.652048611111</c:v>
                </c:pt>
                <c:pt idx="5351">
                  <c:v>41763.652106481481</c:v>
                </c:pt>
                <c:pt idx="5352">
                  <c:v>41763.652175925927</c:v>
                </c:pt>
                <c:pt idx="5353">
                  <c:v>41763.652233796296</c:v>
                </c:pt>
                <c:pt idx="5354">
                  <c:v>41763.652291666665</c:v>
                </c:pt>
                <c:pt idx="5355">
                  <c:v>41763.652361111112</c:v>
                </c:pt>
                <c:pt idx="5356">
                  <c:v>41763.652418981481</c:v>
                </c:pt>
                <c:pt idx="5357">
                  <c:v>41763.65247685185</c:v>
                </c:pt>
                <c:pt idx="5358">
                  <c:v>41763.652546296296</c:v>
                </c:pt>
                <c:pt idx="5359">
                  <c:v>41763.652604166666</c:v>
                </c:pt>
                <c:pt idx="5360">
                  <c:v>41763.652662037035</c:v>
                </c:pt>
                <c:pt idx="5361">
                  <c:v>41763.652731481481</c:v>
                </c:pt>
                <c:pt idx="5362">
                  <c:v>41763.652789351851</c:v>
                </c:pt>
                <c:pt idx="5363">
                  <c:v>41763.65284722222</c:v>
                </c:pt>
                <c:pt idx="5364">
                  <c:v>41763.652916666666</c:v>
                </c:pt>
                <c:pt idx="5365">
                  <c:v>41763.652974537035</c:v>
                </c:pt>
                <c:pt idx="5366">
                  <c:v>41763.653032407405</c:v>
                </c:pt>
                <c:pt idx="5367">
                  <c:v>41763.653090277781</c:v>
                </c:pt>
                <c:pt idx="5368">
                  <c:v>41763.65315972222</c:v>
                </c:pt>
                <c:pt idx="5369">
                  <c:v>41763.653217592589</c:v>
                </c:pt>
                <c:pt idx="5370">
                  <c:v>41763.653275462966</c:v>
                </c:pt>
                <c:pt idx="5371">
                  <c:v>41763.653344907405</c:v>
                </c:pt>
                <c:pt idx="5372">
                  <c:v>41763.653402777774</c:v>
                </c:pt>
                <c:pt idx="5373">
                  <c:v>41763.653460648151</c:v>
                </c:pt>
                <c:pt idx="5374">
                  <c:v>41763.65353009259</c:v>
                </c:pt>
                <c:pt idx="5375">
                  <c:v>41763.653587962966</c:v>
                </c:pt>
                <c:pt idx="5376">
                  <c:v>41763.653645833336</c:v>
                </c:pt>
                <c:pt idx="5377">
                  <c:v>41763.653715277775</c:v>
                </c:pt>
                <c:pt idx="5378">
                  <c:v>41763.653773148151</c:v>
                </c:pt>
                <c:pt idx="5379">
                  <c:v>41763.653831018521</c:v>
                </c:pt>
                <c:pt idx="5380">
                  <c:v>41763.653900462959</c:v>
                </c:pt>
                <c:pt idx="5381">
                  <c:v>41763.653958333336</c:v>
                </c:pt>
                <c:pt idx="5382">
                  <c:v>41763.654016203705</c:v>
                </c:pt>
                <c:pt idx="5383">
                  <c:v>41763.654074074075</c:v>
                </c:pt>
                <c:pt idx="5384">
                  <c:v>41763.654143518521</c:v>
                </c:pt>
                <c:pt idx="5385">
                  <c:v>41763.65420138889</c:v>
                </c:pt>
                <c:pt idx="5386">
                  <c:v>41763.65425925926</c:v>
                </c:pt>
                <c:pt idx="5387">
                  <c:v>41763.654328703706</c:v>
                </c:pt>
                <c:pt idx="5388">
                  <c:v>41763.654386574075</c:v>
                </c:pt>
                <c:pt idx="5389">
                  <c:v>41763.654444444444</c:v>
                </c:pt>
                <c:pt idx="5390">
                  <c:v>41763.654513888891</c:v>
                </c:pt>
                <c:pt idx="5391">
                  <c:v>41763.65457175926</c:v>
                </c:pt>
                <c:pt idx="5392">
                  <c:v>41763.654629629629</c:v>
                </c:pt>
                <c:pt idx="5393">
                  <c:v>41763.654699074075</c:v>
                </c:pt>
                <c:pt idx="5394">
                  <c:v>41763.654756944445</c:v>
                </c:pt>
                <c:pt idx="5395">
                  <c:v>41763.654814814814</c:v>
                </c:pt>
                <c:pt idx="5396">
                  <c:v>41763.65488425926</c:v>
                </c:pt>
                <c:pt idx="5397">
                  <c:v>41763.654942129629</c:v>
                </c:pt>
                <c:pt idx="5398">
                  <c:v>41763.654999999999</c:v>
                </c:pt>
                <c:pt idx="5399">
                  <c:v>41763.655057870368</c:v>
                </c:pt>
                <c:pt idx="5400">
                  <c:v>41763.655127314814</c:v>
                </c:pt>
                <c:pt idx="5401">
                  <c:v>41763.655185185184</c:v>
                </c:pt>
                <c:pt idx="5402">
                  <c:v>41763.655243055553</c:v>
                </c:pt>
                <c:pt idx="5403">
                  <c:v>41763.655312499999</c:v>
                </c:pt>
                <c:pt idx="5404">
                  <c:v>41763.655370370368</c:v>
                </c:pt>
                <c:pt idx="5405">
                  <c:v>41763.655428240738</c:v>
                </c:pt>
                <c:pt idx="5406">
                  <c:v>41763.655497685184</c:v>
                </c:pt>
                <c:pt idx="5407">
                  <c:v>41763.655555555553</c:v>
                </c:pt>
                <c:pt idx="5408">
                  <c:v>41763.655613425923</c:v>
                </c:pt>
                <c:pt idx="5409">
                  <c:v>41763.655682870369</c:v>
                </c:pt>
                <c:pt idx="5410">
                  <c:v>41763.655740740738</c:v>
                </c:pt>
                <c:pt idx="5411">
                  <c:v>41763.655798611115</c:v>
                </c:pt>
                <c:pt idx="5412">
                  <c:v>41763.655868055554</c:v>
                </c:pt>
                <c:pt idx="5413">
                  <c:v>41763.655925925923</c:v>
                </c:pt>
                <c:pt idx="5414">
                  <c:v>41763.6559837963</c:v>
                </c:pt>
                <c:pt idx="5415">
                  <c:v>41763.656041666669</c:v>
                </c:pt>
                <c:pt idx="5416">
                  <c:v>41763.656111111108</c:v>
                </c:pt>
                <c:pt idx="5417">
                  <c:v>41763.656168981484</c:v>
                </c:pt>
                <c:pt idx="5418">
                  <c:v>41763.656226851854</c:v>
                </c:pt>
                <c:pt idx="5419">
                  <c:v>41763.6562962963</c:v>
                </c:pt>
                <c:pt idx="5420">
                  <c:v>41763.656354166669</c:v>
                </c:pt>
                <c:pt idx="5421">
                  <c:v>41763.656412037039</c:v>
                </c:pt>
                <c:pt idx="5422">
                  <c:v>41763.656481481485</c:v>
                </c:pt>
                <c:pt idx="5423">
                  <c:v>41763.656539351854</c:v>
                </c:pt>
                <c:pt idx="5424">
                  <c:v>41763.656597222223</c:v>
                </c:pt>
                <c:pt idx="5425">
                  <c:v>41763.656666666669</c:v>
                </c:pt>
                <c:pt idx="5426">
                  <c:v>41763.656724537039</c:v>
                </c:pt>
                <c:pt idx="5427">
                  <c:v>41763.656782407408</c:v>
                </c:pt>
                <c:pt idx="5428">
                  <c:v>41763.656851851854</c:v>
                </c:pt>
                <c:pt idx="5429">
                  <c:v>41763.656909722224</c:v>
                </c:pt>
                <c:pt idx="5430">
                  <c:v>41763.656967592593</c:v>
                </c:pt>
                <c:pt idx="5431">
                  <c:v>41763.657025462962</c:v>
                </c:pt>
                <c:pt idx="5432">
                  <c:v>41763.657094907408</c:v>
                </c:pt>
                <c:pt idx="5433">
                  <c:v>41763.657152777778</c:v>
                </c:pt>
                <c:pt idx="5434">
                  <c:v>41763.657210648147</c:v>
                </c:pt>
                <c:pt idx="5435">
                  <c:v>41763.657280092593</c:v>
                </c:pt>
                <c:pt idx="5436">
                  <c:v>41763.657337962963</c:v>
                </c:pt>
                <c:pt idx="5437">
                  <c:v>41763.657395833332</c:v>
                </c:pt>
                <c:pt idx="5438">
                  <c:v>41763.657465277778</c:v>
                </c:pt>
                <c:pt idx="5439">
                  <c:v>41763.657523148147</c:v>
                </c:pt>
                <c:pt idx="5440">
                  <c:v>41763.657581018517</c:v>
                </c:pt>
                <c:pt idx="5441">
                  <c:v>41763.657650462963</c:v>
                </c:pt>
                <c:pt idx="5442">
                  <c:v>41763.657708333332</c:v>
                </c:pt>
                <c:pt idx="5443">
                  <c:v>41763.657766203702</c:v>
                </c:pt>
                <c:pt idx="5444">
                  <c:v>41763.657824074071</c:v>
                </c:pt>
                <c:pt idx="5445">
                  <c:v>41763.657893518517</c:v>
                </c:pt>
                <c:pt idx="5446">
                  <c:v>41763.657951388886</c:v>
                </c:pt>
                <c:pt idx="5447">
                  <c:v>41763.658009259256</c:v>
                </c:pt>
                <c:pt idx="5448">
                  <c:v>41763.658078703702</c:v>
                </c:pt>
                <c:pt idx="5449">
                  <c:v>41763.658136574071</c:v>
                </c:pt>
                <c:pt idx="5450">
                  <c:v>41763.658194444448</c:v>
                </c:pt>
                <c:pt idx="5451">
                  <c:v>41763.658263888887</c:v>
                </c:pt>
                <c:pt idx="5452">
                  <c:v>41763.658321759256</c:v>
                </c:pt>
                <c:pt idx="5453">
                  <c:v>41763.658379629633</c:v>
                </c:pt>
                <c:pt idx="5454">
                  <c:v>41763.658449074072</c:v>
                </c:pt>
                <c:pt idx="5455">
                  <c:v>41763.658506944441</c:v>
                </c:pt>
                <c:pt idx="5456">
                  <c:v>41763.658564814818</c:v>
                </c:pt>
                <c:pt idx="5457">
                  <c:v>41763.658634259256</c:v>
                </c:pt>
                <c:pt idx="5458">
                  <c:v>41763.658692129633</c:v>
                </c:pt>
                <c:pt idx="5459">
                  <c:v>41763.658750000002</c:v>
                </c:pt>
                <c:pt idx="5460">
                  <c:v>41763.658807870372</c:v>
                </c:pt>
                <c:pt idx="5461">
                  <c:v>41763.658877314818</c:v>
                </c:pt>
                <c:pt idx="5462">
                  <c:v>41763.658935185187</c:v>
                </c:pt>
                <c:pt idx="5463">
                  <c:v>41763.658993055556</c:v>
                </c:pt>
                <c:pt idx="5464">
                  <c:v>41763.659062500003</c:v>
                </c:pt>
                <c:pt idx="5465">
                  <c:v>41763.659120370372</c:v>
                </c:pt>
                <c:pt idx="5466">
                  <c:v>41763.659178240741</c:v>
                </c:pt>
                <c:pt idx="5467">
                  <c:v>41763.659247685187</c:v>
                </c:pt>
                <c:pt idx="5468">
                  <c:v>41763.659305555557</c:v>
                </c:pt>
                <c:pt idx="5469">
                  <c:v>41763.659363425926</c:v>
                </c:pt>
                <c:pt idx="5470">
                  <c:v>41763.659432870372</c:v>
                </c:pt>
                <c:pt idx="5471">
                  <c:v>41763.659490740742</c:v>
                </c:pt>
                <c:pt idx="5472">
                  <c:v>41763.659548611111</c:v>
                </c:pt>
                <c:pt idx="5473">
                  <c:v>41763.659618055557</c:v>
                </c:pt>
                <c:pt idx="5474">
                  <c:v>41763.659675925926</c:v>
                </c:pt>
                <c:pt idx="5475">
                  <c:v>41763.659733796296</c:v>
                </c:pt>
                <c:pt idx="5476">
                  <c:v>41763.659791666665</c:v>
                </c:pt>
                <c:pt idx="5477">
                  <c:v>41763.659861111111</c:v>
                </c:pt>
                <c:pt idx="5478">
                  <c:v>41763.659918981481</c:v>
                </c:pt>
                <c:pt idx="5479">
                  <c:v>41763.65997685185</c:v>
                </c:pt>
                <c:pt idx="5480">
                  <c:v>41763.660046296296</c:v>
                </c:pt>
                <c:pt idx="5481">
                  <c:v>41763.660104166665</c:v>
                </c:pt>
                <c:pt idx="5482">
                  <c:v>41763.660162037035</c:v>
                </c:pt>
                <c:pt idx="5483">
                  <c:v>41763.660231481481</c:v>
                </c:pt>
                <c:pt idx="5484">
                  <c:v>41763.66028935185</c:v>
                </c:pt>
                <c:pt idx="5485">
                  <c:v>41763.66034722222</c:v>
                </c:pt>
                <c:pt idx="5486">
                  <c:v>41763.660416666666</c:v>
                </c:pt>
                <c:pt idx="5487">
                  <c:v>41763.660474537035</c:v>
                </c:pt>
                <c:pt idx="5488">
                  <c:v>41763.660532407404</c:v>
                </c:pt>
                <c:pt idx="5489">
                  <c:v>41763.660590277781</c:v>
                </c:pt>
                <c:pt idx="5490">
                  <c:v>41763.66065972222</c:v>
                </c:pt>
                <c:pt idx="5491">
                  <c:v>41763.660717592589</c:v>
                </c:pt>
                <c:pt idx="5492">
                  <c:v>41763.660775462966</c:v>
                </c:pt>
                <c:pt idx="5493">
                  <c:v>41763.660844907405</c:v>
                </c:pt>
                <c:pt idx="5494">
                  <c:v>41763.660902777781</c:v>
                </c:pt>
                <c:pt idx="5495">
                  <c:v>41763.660960648151</c:v>
                </c:pt>
                <c:pt idx="5496">
                  <c:v>41763.661030092589</c:v>
                </c:pt>
                <c:pt idx="5497">
                  <c:v>41763.661087962966</c:v>
                </c:pt>
                <c:pt idx="5498">
                  <c:v>41763.661145833335</c:v>
                </c:pt>
                <c:pt idx="5499">
                  <c:v>41763.661215277774</c:v>
                </c:pt>
                <c:pt idx="5500">
                  <c:v>41763.661273148151</c:v>
                </c:pt>
                <c:pt idx="5501">
                  <c:v>41763.66133101852</c:v>
                </c:pt>
                <c:pt idx="5502">
                  <c:v>41763.66138888889</c:v>
                </c:pt>
                <c:pt idx="5503">
                  <c:v>41763.661458333336</c:v>
                </c:pt>
                <c:pt idx="5504">
                  <c:v>41763.661516203705</c:v>
                </c:pt>
                <c:pt idx="5505">
                  <c:v>41763.661574074074</c:v>
                </c:pt>
                <c:pt idx="5506">
                  <c:v>41763.661643518521</c:v>
                </c:pt>
                <c:pt idx="5507">
                  <c:v>41763.66170138889</c:v>
                </c:pt>
                <c:pt idx="5508">
                  <c:v>41763.661759259259</c:v>
                </c:pt>
                <c:pt idx="5509">
                  <c:v>41763.661828703705</c:v>
                </c:pt>
                <c:pt idx="5510">
                  <c:v>41763.661886574075</c:v>
                </c:pt>
                <c:pt idx="5511">
                  <c:v>41763.661944444444</c:v>
                </c:pt>
                <c:pt idx="5512">
                  <c:v>41763.66201388889</c:v>
                </c:pt>
                <c:pt idx="5513">
                  <c:v>41763.66207175926</c:v>
                </c:pt>
                <c:pt idx="5514">
                  <c:v>41763.662129629629</c:v>
                </c:pt>
                <c:pt idx="5515">
                  <c:v>41763.662199074075</c:v>
                </c:pt>
                <c:pt idx="5516">
                  <c:v>41763.662256944444</c:v>
                </c:pt>
                <c:pt idx="5517">
                  <c:v>41763.662314814814</c:v>
                </c:pt>
                <c:pt idx="5518">
                  <c:v>41763.662372685183</c:v>
                </c:pt>
                <c:pt idx="5519">
                  <c:v>41763.662442129629</c:v>
                </c:pt>
                <c:pt idx="5520">
                  <c:v>41763.662499999999</c:v>
                </c:pt>
                <c:pt idx="5521">
                  <c:v>41763.662557870368</c:v>
                </c:pt>
                <c:pt idx="5522">
                  <c:v>41763.662627314814</c:v>
                </c:pt>
                <c:pt idx="5523">
                  <c:v>41763.662685185183</c:v>
                </c:pt>
                <c:pt idx="5524">
                  <c:v>41763.662743055553</c:v>
                </c:pt>
                <c:pt idx="5525">
                  <c:v>41763.662812499999</c:v>
                </c:pt>
                <c:pt idx="5526">
                  <c:v>41763.662870370368</c:v>
                </c:pt>
                <c:pt idx="5527">
                  <c:v>41763.662928240738</c:v>
                </c:pt>
                <c:pt idx="5528">
                  <c:v>41763.662997685184</c:v>
                </c:pt>
                <c:pt idx="5529">
                  <c:v>41763.663055555553</c:v>
                </c:pt>
                <c:pt idx="5530">
                  <c:v>41763.663113425922</c:v>
                </c:pt>
                <c:pt idx="5531">
                  <c:v>41763.663182870368</c:v>
                </c:pt>
                <c:pt idx="5532">
                  <c:v>41763.663240740738</c:v>
                </c:pt>
                <c:pt idx="5533">
                  <c:v>41763.663298611114</c:v>
                </c:pt>
                <c:pt idx="5534">
                  <c:v>41763.663356481484</c:v>
                </c:pt>
                <c:pt idx="5535">
                  <c:v>41763.663425925923</c:v>
                </c:pt>
                <c:pt idx="5536">
                  <c:v>41763.663483796299</c:v>
                </c:pt>
                <c:pt idx="5537">
                  <c:v>41763.663541666669</c:v>
                </c:pt>
                <c:pt idx="5538">
                  <c:v>41763.663611111115</c:v>
                </c:pt>
                <c:pt idx="5539">
                  <c:v>41763.663668981484</c:v>
                </c:pt>
                <c:pt idx="5540">
                  <c:v>41763.663726851853</c:v>
                </c:pt>
                <c:pt idx="5541">
                  <c:v>41763.6637962963</c:v>
                </c:pt>
                <c:pt idx="5542">
                  <c:v>41763.663854166669</c:v>
                </c:pt>
                <c:pt idx="5543">
                  <c:v>41763.663912037038</c:v>
                </c:pt>
                <c:pt idx="5544">
                  <c:v>41763.663981481484</c:v>
                </c:pt>
                <c:pt idx="5545">
                  <c:v>41763.664039351854</c:v>
                </c:pt>
                <c:pt idx="5546">
                  <c:v>41763.664097222223</c:v>
                </c:pt>
                <c:pt idx="5547">
                  <c:v>41763.664155092592</c:v>
                </c:pt>
                <c:pt idx="5548">
                  <c:v>41763.664224537039</c:v>
                </c:pt>
                <c:pt idx="5549">
                  <c:v>41763.664282407408</c:v>
                </c:pt>
                <c:pt idx="5550">
                  <c:v>41763.664340277777</c:v>
                </c:pt>
                <c:pt idx="5551">
                  <c:v>41763.664409722223</c:v>
                </c:pt>
                <c:pt idx="5552">
                  <c:v>41763.664467592593</c:v>
                </c:pt>
                <c:pt idx="5553">
                  <c:v>41763.664525462962</c:v>
                </c:pt>
                <c:pt idx="5554">
                  <c:v>41763.664594907408</c:v>
                </c:pt>
                <c:pt idx="5555">
                  <c:v>41763.664652777778</c:v>
                </c:pt>
                <c:pt idx="5556">
                  <c:v>41763.664710648147</c:v>
                </c:pt>
                <c:pt idx="5557">
                  <c:v>41763.664780092593</c:v>
                </c:pt>
                <c:pt idx="5558">
                  <c:v>41763.664837962962</c:v>
                </c:pt>
                <c:pt idx="5559">
                  <c:v>41763.664895833332</c:v>
                </c:pt>
                <c:pt idx="5560">
                  <c:v>41763.664965277778</c:v>
                </c:pt>
                <c:pt idx="5561">
                  <c:v>41763.665023148147</c:v>
                </c:pt>
                <c:pt idx="5562">
                  <c:v>41763.665081018517</c:v>
                </c:pt>
                <c:pt idx="5563">
                  <c:v>41763.665138888886</c:v>
                </c:pt>
                <c:pt idx="5564">
                  <c:v>41763.665208333332</c:v>
                </c:pt>
                <c:pt idx="5565">
                  <c:v>41763.665266203701</c:v>
                </c:pt>
                <c:pt idx="5566">
                  <c:v>41763.665324074071</c:v>
                </c:pt>
                <c:pt idx="5567">
                  <c:v>41763.665393518517</c:v>
                </c:pt>
                <c:pt idx="5568">
                  <c:v>41763.665451388886</c:v>
                </c:pt>
                <c:pt idx="5569">
                  <c:v>41763.665509259263</c:v>
                </c:pt>
                <c:pt idx="5570">
                  <c:v>41763.665578703702</c:v>
                </c:pt>
                <c:pt idx="5571">
                  <c:v>41763.665636574071</c:v>
                </c:pt>
                <c:pt idx="5572">
                  <c:v>41763.665694444448</c:v>
                </c:pt>
                <c:pt idx="5573">
                  <c:v>41763.665763888886</c:v>
                </c:pt>
                <c:pt idx="5574">
                  <c:v>41763.665821759256</c:v>
                </c:pt>
                <c:pt idx="5575">
                  <c:v>41763.665879629632</c:v>
                </c:pt>
                <c:pt idx="5576">
                  <c:v>41763.665949074071</c:v>
                </c:pt>
                <c:pt idx="5577">
                  <c:v>41763.666006944448</c:v>
                </c:pt>
                <c:pt idx="5578">
                  <c:v>41763.666064814817</c:v>
                </c:pt>
                <c:pt idx="5579">
                  <c:v>41763.666122685187</c:v>
                </c:pt>
                <c:pt idx="5580">
                  <c:v>41763.666192129633</c:v>
                </c:pt>
                <c:pt idx="5581">
                  <c:v>41763.666250000002</c:v>
                </c:pt>
                <c:pt idx="5582">
                  <c:v>41763.666307870371</c:v>
                </c:pt>
                <c:pt idx="5583">
                  <c:v>41763.666377314818</c:v>
                </c:pt>
                <c:pt idx="5584">
                  <c:v>41763.666435185187</c:v>
                </c:pt>
                <c:pt idx="5585">
                  <c:v>41763.666493055556</c:v>
                </c:pt>
                <c:pt idx="5586">
                  <c:v>41763.666562500002</c:v>
                </c:pt>
                <c:pt idx="5587">
                  <c:v>41763.666620370372</c:v>
                </c:pt>
                <c:pt idx="5588">
                  <c:v>41763.666678240741</c:v>
                </c:pt>
                <c:pt idx="5589">
                  <c:v>41763.666747685187</c:v>
                </c:pt>
                <c:pt idx="5590">
                  <c:v>41763.666805555556</c:v>
                </c:pt>
                <c:pt idx="5591">
                  <c:v>41763.666863425926</c:v>
                </c:pt>
                <c:pt idx="5592">
                  <c:v>41763.666921296295</c:v>
                </c:pt>
                <c:pt idx="5593">
                  <c:v>41763.666990740741</c:v>
                </c:pt>
                <c:pt idx="5594">
                  <c:v>41763.667048611111</c:v>
                </c:pt>
                <c:pt idx="5595">
                  <c:v>41763.66710648148</c:v>
                </c:pt>
                <c:pt idx="5596">
                  <c:v>41763.667175925926</c:v>
                </c:pt>
                <c:pt idx="5597">
                  <c:v>41763.667233796295</c:v>
                </c:pt>
                <c:pt idx="5598">
                  <c:v>41763.667291666665</c:v>
                </c:pt>
                <c:pt idx="5599">
                  <c:v>41763.667361111111</c:v>
                </c:pt>
                <c:pt idx="5600">
                  <c:v>41763.66741898148</c:v>
                </c:pt>
                <c:pt idx="5601">
                  <c:v>41763.66747685185</c:v>
                </c:pt>
                <c:pt idx="5602">
                  <c:v>41763.667546296296</c:v>
                </c:pt>
                <c:pt idx="5603">
                  <c:v>41763.667604166665</c:v>
                </c:pt>
                <c:pt idx="5604">
                  <c:v>41763.667662037034</c:v>
                </c:pt>
                <c:pt idx="5605">
                  <c:v>41763.667719907404</c:v>
                </c:pt>
                <c:pt idx="5606">
                  <c:v>41763.66778935185</c:v>
                </c:pt>
                <c:pt idx="5607">
                  <c:v>41763.667847222219</c:v>
                </c:pt>
                <c:pt idx="5608">
                  <c:v>41763.667905092596</c:v>
                </c:pt>
                <c:pt idx="5609">
                  <c:v>41763.667974537035</c:v>
                </c:pt>
                <c:pt idx="5610">
                  <c:v>41763.668032407404</c:v>
                </c:pt>
                <c:pt idx="5611">
                  <c:v>41763.668090277781</c:v>
                </c:pt>
                <c:pt idx="5612">
                  <c:v>41763.66815972222</c:v>
                </c:pt>
                <c:pt idx="5613">
                  <c:v>41763.668217592596</c:v>
                </c:pt>
                <c:pt idx="5614">
                  <c:v>41763.668275462966</c:v>
                </c:pt>
                <c:pt idx="5615">
                  <c:v>41763.668344907404</c:v>
                </c:pt>
                <c:pt idx="5616">
                  <c:v>41763.668402777781</c:v>
                </c:pt>
                <c:pt idx="5617">
                  <c:v>41763.66846064815</c:v>
                </c:pt>
                <c:pt idx="5618">
                  <c:v>41763.668530092589</c:v>
                </c:pt>
                <c:pt idx="5619">
                  <c:v>41763.668587962966</c:v>
                </c:pt>
                <c:pt idx="5620">
                  <c:v>41763.668645833335</c:v>
                </c:pt>
                <c:pt idx="5621">
                  <c:v>41763.668715277781</c:v>
                </c:pt>
                <c:pt idx="5622">
                  <c:v>41763.668773148151</c:v>
                </c:pt>
                <c:pt idx="5623">
                  <c:v>41763.66883101852</c:v>
                </c:pt>
                <c:pt idx="5624">
                  <c:v>41763.668888888889</c:v>
                </c:pt>
                <c:pt idx="5625">
                  <c:v>41763.668958333335</c:v>
                </c:pt>
                <c:pt idx="5626">
                  <c:v>41763.669016203705</c:v>
                </c:pt>
                <c:pt idx="5627">
                  <c:v>41763.669074074074</c:v>
                </c:pt>
                <c:pt idx="5628">
                  <c:v>41763.66914351852</c:v>
                </c:pt>
                <c:pt idx="5629">
                  <c:v>41763.66920138889</c:v>
                </c:pt>
                <c:pt idx="5630">
                  <c:v>41763.669259259259</c:v>
                </c:pt>
                <c:pt idx="5631">
                  <c:v>41763.669328703705</c:v>
                </c:pt>
                <c:pt idx="5632">
                  <c:v>41763.669386574074</c:v>
                </c:pt>
                <c:pt idx="5633">
                  <c:v>41763.669444444444</c:v>
                </c:pt>
                <c:pt idx="5634">
                  <c:v>41763.66951388889</c:v>
                </c:pt>
                <c:pt idx="5635">
                  <c:v>41763.669571759259</c:v>
                </c:pt>
                <c:pt idx="5636">
                  <c:v>41763.669629629629</c:v>
                </c:pt>
                <c:pt idx="5637">
                  <c:v>41763.669699074075</c:v>
                </c:pt>
                <c:pt idx="5638">
                  <c:v>41763.669756944444</c:v>
                </c:pt>
                <c:pt idx="5639">
                  <c:v>41763.669814814813</c:v>
                </c:pt>
                <c:pt idx="5640">
                  <c:v>41763.669872685183</c:v>
                </c:pt>
                <c:pt idx="5641">
                  <c:v>41763.669942129629</c:v>
                </c:pt>
                <c:pt idx="5642">
                  <c:v>41763.67</c:v>
                </c:pt>
                <c:pt idx="5643">
                  <c:v>41763.670057870368</c:v>
                </c:pt>
                <c:pt idx="5644">
                  <c:v>41763.670127314814</c:v>
                </c:pt>
                <c:pt idx="5645">
                  <c:v>41763.670185185183</c:v>
                </c:pt>
                <c:pt idx="5646">
                  <c:v>41763.670243055552</c:v>
                </c:pt>
                <c:pt idx="5647">
                  <c:v>41763.670312499999</c:v>
                </c:pt>
                <c:pt idx="5648">
                  <c:v>41763.670370370368</c:v>
                </c:pt>
                <c:pt idx="5649">
                  <c:v>41763.670428240737</c:v>
                </c:pt>
                <c:pt idx="5650">
                  <c:v>41763.670497685183</c:v>
                </c:pt>
                <c:pt idx="5651">
                  <c:v>41763.670555555553</c:v>
                </c:pt>
                <c:pt idx="5652">
                  <c:v>41763.670613425929</c:v>
                </c:pt>
                <c:pt idx="5653">
                  <c:v>41763.670682870368</c:v>
                </c:pt>
                <c:pt idx="5654">
                  <c:v>41763.670740740738</c:v>
                </c:pt>
                <c:pt idx="5655">
                  <c:v>41763.670798611114</c:v>
                </c:pt>
                <c:pt idx="5656">
                  <c:v>41763.670868055553</c:v>
                </c:pt>
                <c:pt idx="5657">
                  <c:v>41763.670925925922</c:v>
                </c:pt>
                <c:pt idx="5658">
                  <c:v>41763.670983796299</c:v>
                </c:pt>
                <c:pt idx="5659">
                  <c:v>41763.671041666668</c:v>
                </c:pt>
                <c:pt idx="5660">
                  <c:v>41763.671111111114</c:v>
                </c:pt>
                <c:pt idx="5661">
                  <c:v>41763.671168981484</c:v>
                </c:pt>
                <c:pt idx="5662">
                  <c:v>41763.671226851853</c:v>
                </c:pt>
                <c:pt idx="5663">
                  <c:v>41763.671296296299</c:v>
                </c:pt>
                <c:pt idx="5664">
                  <c:v>41763.671354166669</c:v>
                </c:pt>
                <c:pt idx="5665">
                  <c:v>41763.671412037038</c:v>
                </c:pt>
                <c:pt idx="5666">
                  <c:v>41763.671481481484</c:v>
                </c:pt>
                <c:pt idx="5667">
                  <c:v>41763.671539351853</c:v>
                </c:pt>
                <c:pt idx="5668">
                  <c:v>41763.671597222223</c:v>
                </c:pt>
                <c:pt idx="5669">
                  <c:v>41763.671666666669</c:v>
                </c:pt>
                <c:pt idx="5670">
                  <c:v>41763.671724537038</c:v>
                </c:pt>
                <c:pt idx="5671">
                  <c:v>41763.671782407408</c:v>
                </c:pt>
                <c:pt idx="5672">
                  <c:v>41763.671851851854</c:v>
                </c:pt>
                <c:pt idx="5673">
                  <c:v>41763.671909722223</c:v>
                </c:pt>
                <c:pt idx="5674">
                  <c:v>41763.671967592592</c:v>
                </c:pt>
                <c:pt idx="5675">
                  <c:v>41763.672037037039</c:v>
                </c:pt>
                <c:pt idx="5676">
                  <c:v>41763.672094907408</c:v>
                </c:pt>
                <c:pt idx="5677">
                  <c:v>41763.672152777777</c:v>
                </c:pt>
                <c:pt idx="5678">
                  <c:v>41763.672210648147</c:v>
                </c:pt>
                <c:pt idx="5679">
                  <c:v>41763.672280092593</c:v>
                </c:pt>
                <c:pt idx="5680">
                  <c:v>41763.672337962962</c:v>
                </c:pt>
                <c:pt idx="5681">
                  <c:v>41763.672395833331</c:v>
                </c:pt>
                <c:pt idx="5682">
                  <c:v>41763.672465277778</c:v>
                </c:pt>
                <c:pt idx="5683">
                  <c:v>41763.672523148147</c:v>
                </c:pt>
                <c:pt idx="5684">
                  <c:v>41763.672581018516</c:v>
                </c:pt>
                <c:pt idx="5685">
                  <c:v>41763.672650462962</c:v>
                </c:pt>
                <c:pt idx="5686">
                  <c:v>41763.672708333332</c:v>
                </c:pt>
                <c:pt idx="5687">
                  <c:v>41763.672766203701</c:v>
                </c:pt>
                <c:pt idx="5688">
                  <c:v>41763.672835648147</c:v>
                </c:pt>
                <c:pt idx="5689">
                  <c:v>41763.672893518517</c:v>
                </c:pt>
                <c:pt idx="5690">
                  <c:v>41763.672951388886</c:v>
                </c:pt>
                <c:pt idx="5691">
                  <c:v>41763.673020833332</c:v>
                </c:pt>
                <c:pt idx="5692">
                  <c:v>41763.673078703701</c:v>
                </c:pt>
                <c:pt idx="5693">
                  <c:v>41763.673136574071</c:v>
                </c:pt>
                <c:pt idx="5694">
                  <c:v>41763.673194444447</c:v>
                </c:pt>
                <c:pt idx="5695">
                  <c:v>41763.673263888886</c:v>
                </c:pt>
                <c:pt idx="5696">
                  <c:v>41763.673321759263</c:v>
                </c:pt>
                <c:pt idx="5697">
                  <c:v>41763.673379629632</c:v>
                </c:pt>
                <c:pt idx="5698">
                  <c:v>41763.673449074071</c:v>
                </c:pt>
                <c:pt idx="5699">
                  <c:v>41763.673506944448</c:v>
                </c:pt>
                <c:pt idx="5700">
                  <c:v>41763.673564814817</c:v>
                </c:pt>
                <c:pt idx="5701">
                  <c:v>41763.673634259256</c:v>
                </c:pt>
                <c:pt idx="5702">
                  <c:v>41763.673692129632</c:v>
                </c:pt>
                <c:pt idx="5703">
                  <c:v>41763.673750000002</c:v>
                </c:pt>
                <c:pt idx="5704">
                  <c:v>41763.673819444448</c:v>
                </c:pt>
                <c:pt idx="5705">
                  <c:v>41763.673877314817</c:v>
                </c:pt>
                <c:pt idx="5706">
                  <c:v>41763.673935185187</c:v>
                </c:pt>
                <c:pt idx="5707">
                  <c:v>41763.674004629633</c:v>
                </c:pt>
                <c:pt idx="5708">
                  <c:v>41763.674062500002</c:v>
                </c:pt>
                <c:pt idx="5709">
                  <c:v>41763.674120370371</c:v>
                </c:pt>
                <c:pt idx="5710">
                  <c:v>41763.674178240741</c:v>
                </c:pt>
                <c:pt idx="5711">
                  <c:v>41763.674247685187</c:v>
                </c:pt>
                <c:pt idx="5712">
                  <c:v>41763.674305555556</c:v>
                </c:pt>
                <c:pt idx="5713">
                  <c:v>41763.674363425926</c:v>
                </c:pt>
                <c:pt idx="5714">
                  <c:v>41763.674432870372</c:v>
                </c:pt>
                <c:pt idx="5715">
                  <c:v>41763.674490740741</c:v>
                </c:pt>
                <c:pt idx="5716">
                  <c:v>41763.67454861111</c:v>
                </c:pt>
                <c:pt idx="5717">
                  <c:v>41763.674618055556</c:v>
                </c:pt>
                <c:pt idx="5718">
                  <c:v>41763.674675925926</c:v>
                </c:pt>
                <c:pt idx="5719">
                  <c:v>41763.674733796295</c:v>
                </c:pt>
                <c:pt idx="5720">
                  <c:v>41763.674803240741</c:v>
                </c:pt>
                <c:pt idx="5721">
                  <c:v>41763.674861111111</c:v>
                </c:pt>
                <c:pt idx="5722">
                  <c:v>41763.67491898148</c:v>
                </c:pt>
                <c:pt idx="5723">
                  <c:v>41763.674988425926</c:v>
                </c:pt>
                <c:pt idx="5724">
                  <c:v>41763.675046296295</c:v>
                </c:pt>
                <c:pt idx="5725">
                  <c:v>41763.675104166665</c:v>
                </c:pt>
                <c:pt idx="5726">
                  <c:v>41763.675162037034</c:v>
                </c:pt>
                <c:pt idx="5727">
                  <c:v>41763.67523148148</c:v>
                </c:pt>
                <c:pt idx="5728">
                  <c:v>41763.67528935185</c:v>
                </c:pt>
                <c:pt idx="5729">
                  <c:v>41763.675347222219</c:v>
                </c:pt>
                <c:pt idx="5730">
                  <c:v>41763.675416666665</c:v>
                </c:pt>
                <c:pt idx="5731">
                  <c:v>41763.675474537034</c:v>
                </c:pt>
                <c:pt idx="5732">
                  <c:v>41763.675532407404</c:v>
                </c:pt>
                <c:pt idx="5733">
                  <c:v>41763.67560185185</c:v>
                </c:pt>
                <c:pt idx="5734">
                  <c:v>41763.675659722219</c:v>
                </c:pt>
                <c:pt idx="5735">
                  <c:v>41763.675717592596</c:v>
                </c:pt>
                <c:pt idx="5736">
                  <c:v>41763.675787037035</c:v>
                </c:pt>
                <c:pt idx="5737">
                  <c:v>41763.675844907404</c:v>
                </c:pt>
                <c:pt idx="5738">
                  <c:v>41763.675902777781</c:v>
                </c:pt>
                <c:pt idx="5739">
                  <c:v>41763.67596064815</c:v>
                </c:pt>
                <c:pt idx="5740">
                  <c:v>41763.676030092596</c:v>
                </c:pt>
                <c:pt idx="5741">
                  <c:v>41763.676087962966</c:v>
                </c:pt>
                <c:pt idx="5742">
                  <c:v>41763.676145833335</c:v>
                </c:pt>
                <c:pt idx="5743">
                  <c:v>41763.676215277781</c:v>
                </c:pt>
                <c:pt idx="5744">
                  <c:v>41763.67627314815</c:v>
                </c:pt>
                <c:pt idx="5745">
                  <c:v>41763.67633101852</c:v>
                </c:pt>
                <c:pt idx="5746">
                  <c:v>41763.676400462966</c:v>
                </c:pt>
                <c:pt idx="5747">
                  <c:v>41763.676458333335</c:v>
                </c:pt>
                <c:pt idx="5748">
                  <c:v>41763.676516203705</c:v>
                </c:pt>
                <c:pt idx="5749">
                  <c:v>41763.676585648151</c:v>
                </c:pt>
                <c:pt idx="5750">
                  <c:v>41763.67664351852</c:v>
                </c:pt>
                <c:pt idx="5751">
                  <c:v>41763.676701388889</c:v>
                </c:pt>
                <c:pt idx="5752">
                  <c:v>41763.676770833335</c:v>
                </c:pt>
                <c:pt idx="5753">
                  <c:v>41763.676828703705</c:v>
                </c:pt>
                <c:pt idx="5754">
                  <c:v>41763.676886574074</c:v>
                </c:pt>
                <c:pt idx="5755">
                  <c:v>41763.67695601852</c:v>
                </c:pt>
                <c:pt idx="5756">
                  <c:v>41763.67701388889</c:v>
                </c:pt>
                <c:pt idx="5757">
                  <c:v>41763.677071759259</c:v>
                </c:pt>
                <c:pt idx="5758">
                  <c:v>41763.677129629628</c:v>
                </c:pt>
                <c:pt idx="5759">
                  <c:v>41763.677199074074</c:v>
                </c:pt>
                <c:pt idx="5760">
                  <c:v>41763.677256944444</c:v>
                </c:pt>
                <c:pt idx="5761">
                  <c:v>41763.677314814813</c:v>
                </c:pt>
                <c:pt idx="5762">
                  <c:v>41763.677384259259</c:v>
                </c:pt>
                <c:pt idx="5763">
                  <c:v>41763.677442129629</c:v>
                </c:pt>
                <c:pt idx="5764">
                  <c:v>41763.677499999998</c:v>
                </c:pt>
                <c:pt idx="5765">
                  <c:v>41763.677569444444</c:v>
                </c:pt>
                <c:pt idx="5766">
                  <c:v>41763.677627314813</c:v>
                </c:pt>
                <c:pt idx="5767">
                  <c:v>41763.677685185183</c:v>
                </c:pt>
                <c:pt idx="5768">
                  <c:v>41763.677754629629</c:v>
                </c:pt>
                <c:pt idx="5769">
                  <c:v>41763.677812499998</c:v>
                </c:pt>
                <c:pt idx="5770">
                  <c:v>41763.677870370368</c:v>
                </c:pt>
                <c:pt idx="5771">
                  <c:v>41763.677939814814</c:v>
                </c:pt>
                <c:pt idx="5772">
                  <c:v>41763.677997685183</c:v>
                </c:pt>
                <c:pt idx="5773">
                  <c:v>41763.678055555552</c:v>
                </c:pt>
                <c:pt idx="5774">
                  <c:v>41763.678113425929</c:v>
                </c:pt>
                <c:pt idx="5775">
                  <c:v>41763.678182870368</c:v>
                </c:pt>
                <c:pt idx="5776">
                  <c:v>41763.678240740737</c:v>
                </c:pt>
                <c:pt idx="5777">
                  <c:v>41763.678298611114</c:v>
                </c:pt>
                <c:pt idx="5778">
                  <c:v>41763.678368055553</c:v>
                </c:pt>
                <c:pt idx="5779">
                  <c:v>41763.678425925929</c:v>
                </c:pt>
                <c:pt idx="5780">
                  <c:v>41763.678483796299</c:v>
                </c:pt>
                <c:pt idx="5781">
                  <c:v>41763.678553240738</c:v>
                </c:pt>
                <c:pt idx="5782">
                  <c:v>41763.678611111114</c:v>
                </c:pt>
                <c:pt idx="5783">
                  <c:v>41763.678668981483</c:v>
                </c:pt>
                <c:pt idx="5784">
                  <c:v>41763.678738425922</c:v>
                </c:pt>
                <c:pt idx="5785">
                  <c:v>41763.678796296299</c:v>
                </c:pt>
                <c:pt idx="5786">
                  <c:v>41763.678854166668</c:v>
                </c:pt>
                <c:pt idx="5787">
                  <c:v>41763.678923611114</c:v>
                </c:pt>
                <c:pt idx="5788">
                  <c:v>41763.678981481484</c:v>
                </c:pt>
                <c:pt idx="5789">
                  <c:v>41763.679039351853</c:v>
                </c:pt>
                <c:pt idx="5790">
                  <c:v>41763.679097222222</c:v>
                </c:pt>
                <c:pt idx="5791">
                  <c:v>41763.679166666669</c:v>
                </c:pt>
                <c:pt idx="5792">
                  <c:v>41763.679224537038</c:v>
                </c:pt>
                <c:pt idx="5793">
                  <c:v>41763.679282407407</c:v>
                </c:pt>
                <c:pt idx="5794">
                  <c:v>41763.679351851853</c:v>
                </c:pt>
                <c:pt idx="5795">
                  <c:v>41763.679409722223</c:v>
                </c:pt>
                <c:pt idx="5796">
                  <c:v>41763.679467592592</c:v>
                </c:pt>
                <c:pt idx="5797">
                  <c:v>41763.679537037038</c:v>
                </c:pt>
                <c:pt idx="5798">
                  <c:v>41763.679594907408</c:v>
                </c:pt>
                <c:pt idx="5799">
                  <c:v>41763.679652777777</c:v>
                </c:pt>
                <c:pt idx="5800">
                  <c:v>41763.679722222223</c:v>
                </c:pt>
                <c:pt idx="5801">
                  <c:v>41763.679780092592</c:v>
                </c:pt>
                <c:pt idx="5802">
                  <c:v>41763.679837962962</c:v>
                </c:pt>
                <c:pt idx="5803">
                  <c:v>41763.679907407408</c:v>
                </c:pt>
                <c:pt idx="5804">
                  <c:v>41763.679965277777</c:v>
                </c:pt>
                <c:pt idx="5805">
                  <c:v>41763.680023148147</c:v>
                </c:pt>
                <c:pt idx="5806">
                  <c:v>41763.680081018516</c:v>
                </c:pt>
                <c:pt idx="5807">
                  <c:v>41763.680150462962</c:v>
                </c:pt>
                <c:pt idx="5808">
                  <c:v>41763.680208333331</c:v>
                </c:pt>
                <c:pt idx="5809">
                  <c:v>41763.680266203701</c:v>
                </c:pt>
                <c:pt idx="5810">
                  <c:v>41763.680335648147</c:v>
                </c:pt>
                <c:pt idx="5811">
                  <c:v>41763.680393518516</c:v>
                </c:pt>
                <c:pt idx="5812">
                  <c:v>41763.680451388886</c:v>
                </c:pt>
                <c:pt idx="5813">
                  <c:v>41763.680520833332</c:v>
                </c:pt>
                <c:pt idx="5814">
                  <c:v>41763.680578703701</c:v>
                </c:pt>
                <c:pt idx="5815">
                  <c:v>41763.680636574078</c:v>
                </c:pt>
                <c:pt idx="5816">
                  <c:v>41763.680706018517</c:v>
                </c:pt>
                <c:pt idx="5817">
                  <c:v>41763.680763888886</c:v>
                </c:pt>
                <c:pt idx="5818">
                  <c:v>41763.680821759262</c:v>
                </c:pt>
                <c:pt idx="5819">
                  <c:v>41763.680891203701</c:v>
                </c:pt>
                <c:pt idx="5820">
                  <c:v>41763.680949074071</c:v>
                </c:pt>
                <c:pt idx="5821">
                  <c:v>41763.681006944447</c:v>
                </c:pt>
                <c:pt idx="5822">
                  <c:v>41763.681064814817</c:v>
                </c:pt>
                <c:pt idx="5823">
                  <c:v>41763.681134259263</c:v>
                </c:pt>
                <c:pt idx="5824">
                  <c:v>41763.681192129632</c:v>
                </c:pt>
                <c:pt idx="5825">
                  <c:v>41763.681250000001</c:v>
                </c:pt>
                <c:pt idx="5826">
                  <c:v>41763.681319444448</c:v>
                </c:pt>
                <c:pt idx="5827">
                  <c:v>41763.681377314817</c:v>
                </c:pt>
                <c:pt idx="5828">
                  <c:v>41763.681435185186</c:v>
                </c:pt>
                <c:pt idx="5829">
                  <c:v>41763.681504629632</c:v>
                </c:pt>
                <c:pt idx="5830">
                  <c:v>41763.681562500002</c:v>
                </c:pt>
                <c:pt idx="5831">
                  <c:v>41763.681620370371</c:v>
                </c:pt>
                <c:pt idx="5832">
                  <c:v>41763.681689814817</c:v>
                </c:pt>
                <c:pt idx="5833">
                  <c:v>41763.681747685187</c:v>
                </c:pt>
                <c:pt idx="5834">
                  <c:v>41763.681805555556</c:v>
                </c:pt>
                <c:pt idx="5835">
                  <c:v>41763.681875000002</c:v>
                </c:pt>
                <c:pt idx="5836">
                  <c:v>41763.681932870371</c:v>
                </c:pt>
                <c:pt idx="5837">
                  <c:v>41763.681990740741</c:v>
                </c:pt>
                <c:pt idx="5838">
                  <c:v>41763.682060185187</c:v>
                </c:pt>
                <c:pt idx="5839">
                  <c:v>41763.682118055556</c:v>
                </c:pt>
                <c:pt idx="5840">
                  <c:v>41763.682175925926</c:v>
                </c:pt>
                <c:pt idx="5841">
                  <c:v>41763.682233796295</c:v>
                </c:pt>
                <c:pt idx="5842">
                  <c:v>41763.682303240741</c:v>
                </c:pt>
                <c:pt idx="5843">
                  <c:v>41763.68236111111</c:v>
                </c:pt>
                <c:pt idx="5844">
                  <c:v>41763.68241898148</c:v>
                </c:pt>
                <c:pt idx="5845">
                  <c:v>41763.682488425926</c:v>
                </c:pt>
                <c:pt idx="5846">
                  <c:v>41763.682546296295</c:v>
                </c:pt>
                <c:pt idx="5847">
                  <c:v>41763.682604166665</c:v>
                </c:pt>
                <c:pt idx="5848">
                  <c:v>41763.682673611111</c:v>
                </c:pt>
                <c:pt idx="5849">
                  <c:v>41763.68273148148</c:v>
                </c:pt>
                <c:pt idx="5850">
                  <c:v>41763.682789351849</c:v>
                </c:pt>
                <c:pt idx="5851">
                  <c:v>41763.682858796295</c:v>
                </c:pt>
                <c:pt idx="5852">
                  <c:v>41763.682916666665</c:v>
                </c:pt>
                <c:pt idx="5853">
                  <c:v>41763.682974537034</c:v>
                </c:pt>
                <c:pt idx="5854">
                  <c:v>41763.68304398148</c:v>
                </c:pt>
                <c:pt idx="5855">
                  <c:v>41763.68310185185</c:v>
                </c:pt>
                <c:pt idx="5856">
                  <c:v>41763.683159722219</c:v>
                </c:pt>
                <c:pt idx="5857">
                  <c:v>41763.683229166665</c:v>
                </c:pt>
                <c:pt idx="5858">
                  <c:v>41763.683287037034</c:v>
                </c:pt>
                <c:pt idx="5859">
                  <c:v>41763.683344907404</c:v>
                </c:pt>
                <c:pt idx="5860">
                  <c:v>41763.68340277778</c:v>
                </c:pt>
                <c:pt idx="5861">
                  <c:v>41763.683472222219</c:v>
                </c:pt>
                <c:pt idx="5862">
                  <c:v>41763.683530092596</c:v>
                </c:pt>
                <c:pt idx="5863">
                  <c:v>41763.683587962965</c:v>
                </c:pt>
                <c:pt idx="5864">
                  <c:v>41763.683657407404</c:v>
                </c:pt>
                <c:pt idx="5865">
                  <c:v>41763.683715277781</c:v>
                </c:pt>
                <c:pt idx="5866">
                  <c:v>41763.68377314815</c:v>
                </c:pt>
                <c:pt idx="5867">
                  <c:v>41763.683842592596</c:v>
                </c:pt>
                <c:pt idx="5868">
                  <c:v>41763.683900462966</c:v>
                </c:pt>
                <c:pt idx="5869">
                  <c:v>41763.683958333335</c:v>
                </c:pt>
                <c:pt idx="5870">
                  <c:v>41763.684027777781</c:v>
                </c:pt>
                <c:pt idx="5871">
                  <c:v>41763.68408564815</c:v>
                </c:pt>
                <c:pt idx="5872">
                  <c:v>41763.68414351852</c:v>
                </c:pt>
                <c:pt idx="5873">
                  <c:v>41763.684212962966</c:v>
                </c:pt>
                <c:pt idx="5874">
                  <c:v>41763.684270833335</c:v>
                </c:pt>
                <c:pt idx="5875">
                  <c:v>41763.684328703705</c:v>
                </c:pt>
                <c:pt idx="5876">
                  <c:v>41763.684386574074</c:v>
                </c:pt>
                <c:pt idx="5877">
                  <c:v>41763.68445601852</c:v>
                </c:pt>
                <c:pt idx="5878">
                  <c:v>41763.684513888889</c:v>
                </c:pt>
                <c:pt idx="5879">
                  <c:v>41763.684571759259</c:v>
                </c:pt>
                <c:pt idx="5880">
                  <c:v>41763.684641203705</c:v>
                </c:pt>
                <c:pt idx="5881">
                  <c:v>41763.684699074074</c:v>
                </c:pt>
                <c:pt idx="5882">
                  <c:v>41763.684756944444</c:v>
                </c:pt>
                <c:pt idx="5883">
                  <c:v>41763.68482638889</c:v>
                </c:pt>
                <c:pt idx="5884">
                  <c:v>41763.684884259259</c:v>
                </c:pt>
                <c:pt idx="5885">
                  <c:v>41763.684942129628</c:v>
                </c:pt>
                <c:pt idx="5886">
                  <c:v>41763.685011574074</c:v>
                </c:pt>
                <c:pt idx="5887">
                  <c:v>41763.685069444444</c:v>
                </c:pt>
                <c:pt idx="5888">
                  <c:v>41763.685127314813</c:v>
                </c:pt>
                <c:pt idx="5889">
                  <c:v>41763.685196759259</c:v>
                </c:pt>
                <c:pt idx="5890">
                  <c:v>41763.685254629629</c:v>
                </c:pt>
                <c:pt idx="5891">
                  <c:v>41763.685312499998</c:v>
                </c:pt>
                <c:pt idx="5892">
                  <c:v>41763.685370370367</c:v>
                </c:pt>
                <c:pt idx="5893">
                  <c:v>41763.685439814813</c:v>
                </c:pt>
                <c:pt idx="5894">
                  <c:v>41763.685497685183</c:v>
                </c:pt>
                <c:pt idx="5895">
                  <c:v>41763.685555555552</c:v>
                </c:pt>
                <c:pt idx="5896">
                  <c:v>41763.685624999998</c:v>
                </c:pt>
                <c:pt idx="5897">
                  <c:v>41763.685682870368</c:v>
                </c:pt>
                <c:pt idx="5898">
                  <c:v>41763.685740740744</c:v>
                </c:pt>
                <c:pt idx="5899">
                  <c:v>41763.685810185183</c:v>
                </c:pt>
                <c:pt idx="5900">
                  <c:v>41763.685868055552</c:v>
                </c:pt>
                <c:pt idx="5901">
                  <c:v>41763.685925925929</c:v>
                </c:pt>
                <c:pt idx="5902">
                  <c:v>41763.685995370368</c:v>
                </c:pt>
                <c:pt idx="5903">
                  <c:v>41763.686053240737</c:v>
                </c:pt>
                <c:pt idx="5904">
                  <c:v>41763.686111111114</c:v>
                </c:pt>
                <c:pt idx="5905">
                  <c:v>41763.686180555553</c:v>
                </c:pt>
                <c:pt idx="5906">
                  <c:v>41763.686238425929</c:v>
                </c:pt>
                <c:pt idx="5907">
                  <c:v>41763.686296296299</c:v>
                </c:pt>
                <c:pt idx="5908">
                  <c:v>41763.686365740738</c:v>
                </c:pt>
                <c:pt idx="5909">
                  <c:v>41763.686423611114</c:v>
                </c:pt>
                <c:pt idx="5910">
                  <c:v>41763.686481481483</c:v>
                </c:pt>
                <c:pt idx="5911">
                  <c:v>41763.686539351853</c:v>
                </c:pt>
                <c:pt idx="5912">
                  <c:v>41763.686608796299</c:v>
                </c:pt>
                <c:pt idx="5913">
                  <c:v>41763.686666666668</c:v>
                </c:pt>
                <c:pt idx="5914">
                  <c:v>41763.686724537038</c:v>
                </c:pt>
                <c:pt idx="5915">
                  <c:v>41763.686793981484</c:v>
                </c:pt>
                <c:pt idx="5916">
                  <c:v>41763.686851851853</c:v>
                </c:pt>
                <c:pt idx="5917">
                  <c:v>41763.686909722222</c:v>
                </c:pt>
                <c:pt idx="5918">
                  <c:v>41763.686979166669</c:v>
                </c:pt>
                <c:pt idx="5919">
                  <c:v>41763.687037037038</c:v>
                </c:pt>
                <c:pt idx="5920">
                  <c:v>41763.687094907407</c:v>
                </c:pt>
                <c:pt idx="5921">
                  <c:v>41763.687164351853</c:v>
                </c:pt>
                <c:pt idx="5922">
                  <c:v>41763.687222222223</c:v>
                </c:pt>
                <c:pt idx="5923">
                  <c:v>41763.687280092592</c:v>
                </c:pt>
                <c:pt idx="5924">
                  <c:v>41763.687349537038</c:v>
                </c:pt>
                <c:pt idx="5925">
                  <c:v>41763.687407407408</c:v>
                </c:pt>
                <c:pt idx="5926">
                  <c:v>41763.687465277777</c:v>
                </c:pt>
                <c:pt idx="5927">
                  <c:v>41763.687534722223</c:v>
                </c:pt>
                <c:pt idx="5928">
                  <c:v>41763.687592592592</c:v>
                </c:pt>
                <c:pt idx="5929">
                  <c:v>41763.687650462962</c:v>
                </c:pt>
                <c:pt idx="5930">
                  <c:v>41763.687708333331</c:v>
                </c:pt>
                <c:pt idx="5931">
                  <c:v>41763.687777777777</c:v>
                </c:pt>
                <c:pt idx="5932">
                  <c:v>41763.687835648147</c:v>
                </c:pt>
                <c:pt idx="5933">
                  <c:v>41763.687893518516</c:v>
                </c:pt>
                <c:pt idx="5934">
                  <c:v>41763.687962962962</c:v>
                </c:pt>
                <c:pt idx="5935">
                  <c:v>41763.688020833331</c:v>
                </c:pt>
                <c:pt idx="5936">
                  <c:v>41763.688078703701</c:v>
                </c:pt>
                <c:pt idx="5937">
                  <c:v>41763.688148148147</c:v>
                </c:pt>
                <c:pt idx="5938">
                  <c:v>41763.688206018516</c:v>
                </c:pt>
                <c:pt idx="5939">
                  <c:v>41763.688263888886</c:v>
                </c:pt>
                <c:pt idx="5940">
                  <c:v>41763.688333333332</c:v>
                </c:pt>
                <c:pt idx="5941">
                  <c:v>41763.688391203701</c:v>
                </c:pt>
                <c:pt idx="5942">
                  <c:v>41763.688449074078</c:v>
                </c:pt>
                <c:pt idx="5943">
                  <c:v>41763.688518518517</c:v>
                </c:pt>
                <c:pt idx="5944">
                  <c:v>41763.688576388886</c:v>
                </c:pt>
                <c:pt idx="5945">
                  <c:v>41763.688634259262</c:v>
                </c:pt>
                <c:pt idx="5946">
                  <c:v>41763.688703703701</c:v>
                </c:pt>
                <c:pt idx="5947">
                  <c:v>41763.688761574071</c:v>
                </c:pt>
                <c:pt idx="5948">
                  <c:v>41763.688819444447</c:v>
                </c:pt>
                <c:pt idx="5949">
                  <c:v>41763.688877314817</c:v>
                </c:pt>
                <c:pt idx="5950">
                  <c:v>41763.688946759263</c:v>
                </c:pt>
                <c:pt idx="5951">
                  <c:v>41763.689004629632</c:v>
                </c:pt>
                <c:pt idx="5952">
                  <c:v>41763.689062500001</c:v>
                </c:pt>
                <c:pt idx="5953">
                  <c:v>41763.689131944448</c:v>
                </c:pt>
                <c:pt idx="5954">
                  <c:v>41763.689189814817</c:v>
                </c:pt>
                <c:pt idx="5955">
                  <c:v>41763.689247685186</c:v>
                </c:pt>
                <c:pt idx="5956">
                  <c:v>41763.689317129632</c:v>
                </c:pt>
                <c:pt idx="5957">
                  <c:v>41763.689375000002</c:v>
                </c:pt>
                <c:pt idx="5958">
                  <c:v>41763.689432870371</c:v>
                </c:pt>
                <c:pt idx="5959">
                  <c:v>41763.689502314817</c:v>
                </c:pt>
                <c:pt idx="5960">
                  <c:v>41763.689560185187</c:v>
                </c:pt>
                <c:pt idx="5961">
                  <c:v>41763.689618055556</c:v>
                </c:pt>
                <c:pt idx="5962">
                  <c:v>41763.689687500002</c:v>
                </c:pt>
                <c:pt idx="5963">
                  <c:v>41763.689745370371</c:v>
                </c:pt>
                <c:pt idx="5964">
                  <c:v>41763.689803240741</c:v>
                </c:pt>
                <c:pt idx="5965">
                  <c:v>41763.68986111111</c:v>
                </c:pt>
                <c:pt idx="5966">
                  <c:v>41763.689930555556</c:v>
                </c:pt>
                <c:pt idx="5967">
                  <c:v>41763.689988425926</c:v>
                </c:pt>
                <c:pt idx="5968">
                  <c:v>41763.690046296295</c:v>
                </c:pt>
                <c:pt idx="5969">
                  <c:v>41763.690115740741</c:v>
                </c:pt>
                <c:pt idx="5970">
                  <c:v>41763.69017361111</c:v>
                </c:pt>
                <c:pt idx="5971">
                  <c:v>41763.69023148148</c:v>
                </c:pt>
                <c:pt idx="5972">
                  <c:v>41763.690300925926</c:v>
                </c:pt>
                <c:pt idx="5973">
                  <c:v>41763.690358796295</c:v>
                </c:pt>
                <c:pt idx="5974">
                  <c:v>41763.690416666665</c:v>
                </c:pt>
                <c:pt idx="5975">
                  <c:v>41763.690486111111</c:v>
                </c:pt>
                <c:pt idx="5976">
                  <c:v>41763.69054398148</c:v>
                </c:pt>
                <c:pt idx="5977">
                  <c:v>41763.690601851849</c:v>
                </c:pt>
                <c:pt idx="5978">
                  <c:v>41763.690671296295</c:v>
                </c:pt>
                <c:pt idx="5979">
                  <c:v>41763.690729166665</c:v>
                </c:pt>
                <c:pt idx="5980">
                  <c:v>41763.690787037034</c:v>
                </c:pt>
                <c:pt idx="5981">
                  <c:v>41763.690844907411</c:v>
                </c:pt>
                <c:pt idx="5982">
                  <c:v>41763.69091435185</c:v>
                </c:pt>
                <c:pt idx="5983">
                  <c:v>41763.690972222219</c:v>
                </c:pt>
                <c:pt idx="5984">
                  <c:v>41763.691030092596</c:v>
                </c:pt>
                <c:pt idx="5985">
                  <c:v>41763.691099537034</c:v>
                </c:pt>
                <c:pt idx="5986">
                  <c:v>41763.691157407404</c:v>
                </c:pt>
                <c:pt idx="5987">
                  <c:v>41763.69121527778</c:v>
                </c:pt>
                <c:pt idx="5988">
                  <c:v>41763.691284722219</c:v>
                </c:pt>
                <c:pt idx="5989">
                  <c:v>41763.691342592596</c:v>
                </c:pt>
                <c:pt idx="5990">
                  <c:v>41763.691400462965</c:v>
                </c:pt>
                <c:pt idx="5991">
                  <c:v>41763.691469907404</c:v>
                </c:pt>
                <c:pt idx="5992">
                  <c:v>41763.691527777781</c:v>
                </c:pt>
                <c:pt idx="5993">
                  <c:v>41763.69158564815</c:v>
                </c:pt>
                <c:pt idx="5994">
                  <c:v>41763.691655092596</c:v>
                </c:pt>
                <c:pt idx="5995">
                  <c:v>41763.691712962966</c:v>
                </c:pt>
                <c:pt idx="5996">
                  <c:v>41763.691770833335</c:v>
                </c:pt>
                <c:pt idx="5997">
                  <c:v>41763.691840277781</c:v>
                </c:pt>
                <c:pt idx="5998">
                  <c:v>41763.69189814815</c:v>
                </c:pt>
                <c:pt idx="5999">
                  <c:v>41763.69195601852</c:v>
                </c:pt>
                <c:pt idx="6000">
                  <c:v>41763.692013888889</c:v>
                </c:pt>
                <c:pt idx="6001">
                  <c:v>41763.692083333335</c:v>
                </c:pt>
                <c:pt idx="6002">
                  <c:v>41763.692141203705</c:v>
                </c:pt>
                <c:pt idx="6003">
                  <c:v>41763.692199074074</c:v>
                </c:pt>
                <c:pt idx="6004">
                  <c:v>41763.69226851852</c:v>
                </c:pt>
                <c:pt idx="6005">
                  <c:v>41763.692326388889</c:v>
                </c:pt>
                <c:pt idx="6006">
                  <c:v>41763.692384259259</c:v>
                </c:pt>
                <c:pt idx="6007">
                  <c:v>41763.692453703705</c:v>
                </c:pt>
                <c:pt idx="6008">
                  <c:v>41763.692511574074</c:v>
                </c:pt>
                <c:pt idx="6009">
                  <c:v>41763.692569444444</c:v>
                </c:pt>
                <c:pt idx="6010">
                  <c:v>41763.69263888889</c:v>
                </c:pt>
                <c:pt idx="6011">
                  <c:v>41763.692696759259</c:v>
                </c:pt>
                <c:pt idx="6012">
                  <c:v>41763.692754629628</c:v>
                </c:pt>
                <c:pt idx="6013">
                  <c:v>41763.692824074074</c:v>
                </c:pt>
                <c:pt idx="6014">
                  <c:v>41763.692881944444</c:v>
                </c:pt>
                <c:pt idx="6015">
                  <c:v>41763.692939814813</c:v>
                </c:pt>
                <c:pt idx="6016">
                  <c:v>41763.692997685182</c:v>
                </c:pt>
                <c:pt idx="6017">
                  <c:v>41763.693067129629</c:v>
                </c:pt>
                <c:pt idx="6018">
                  <c:v>41763.693124999998</c:v>
                </c:pt>
                <c:pt idx="6019">
                  <c:v>41763.693182870367</c:v>
                </c:pt>
                <c:pt idx="6020">
                  <c:v>41763.693252314813</c:v>
                </c:pt>
                <c:pt idx="6021">
                  <c:v>41763.693310185183</c:v>
                </c:pt>
                <c:pt idx="6022">
                  <c:v>41763.693368055552</c:v>
                </c:pt>
                <c:pt idx="6023">
                  <c:v>41763.693437499998</c:v>
                </c:pt>
                <c:pt idx="6024">
                  <c:v>41763.693495370368</c:v>
                </c:pt>
                <c:pt idx="6025">
                  <c:v>41763.693553240744</c:v>
                </c:pt>
                <c:pt idx="6026">
                  <c:v>41763.693622685183</c:v>
                </c:pt>
                <c:pt idx="6027">
                  <c:v>41763.693680555552</c:v>
                </c:pt>
                <c:pt idx="6028">
                  <c:v>41763.693738425929</c:v>
                </c:pt>
                <c:pt idx="6029">
                  <c:v>41763.693807870368</c:v>
                </c:pt>
                <c:pt idx="6030">
                  <c:v>41763.693865740737</c:v>
                </c:pt>
                <c:pt idx="6031">
                  <c:v>41763.693923611114</c:v>
                </c:pt>
                <c:pt idx="6032">
                  <c:v>41763.693981481483</c:v>
                </c:pt>
                <c:pt idx="6033">
                  <c:v>41763.694050925929</c:v>
                </c:pt>
                <c:pt idx="6034">
                  <c:v>41763.694108796299</c:v>
                </c:pt>
                <c:pt idx="6035">
                  <c:v>41763.694166666668</c:v>
                </c:pt>
                <c:pt idx="6036">
                  <c:v>41763.694236111114</c:v>
                </c:pt>
                <c:pt idx="6037">
                  <c:v>41763.694293981483</c:v>
                </c:pt>
                <c:pt idx="6038">
                  <c:v>41763.694351851853</c:v>
                </c:pt>
                <c:pt idx="6039">
                  <c:v>41763.694421296299</c:v>
                </c:pt>
                <c:pt idx="6040">
                  <c:v>41763.694479166668</c:v>
                </c:pt>
                <c:pt idx="6041">
                  <c:v>41763.694537037038</c:v>
                </c:pt>
                <c:pt idx="6042">
                  <c:v>41763.694606481484</c:v>
                </c:pt>
                <c:pt idx="6043">
                  <c:v>41763.694664351853</c:v>
                </c:pt>
                <c:pt idx="6044">
                  <c:v>41763.694722222222</c:v>
                </c:pt>
                <c:pt idx="6045">
                  <c:v>41763.694791666669</c:v>
                </c:pt>
                <c:pt idx="6046">
                  <c:v>41763.694849537038</c:v>
                </c:pt>
                <c:pt idx="6047">
                  <c:v>41763.694907407407</c:v>
                </c:pt>
                <c:pt idx="6048">
                  <c:v>41763.694965277777</c:v>
                </c:pt>
                <c:pt idx="6049">
                  <c:v>41763.695034722223</c:v>
                </c:pt>
                <c:pt idx="6050">
                  <c:v>41763.695092592592</c:v>
                </c:pt>
                <c:pt idx="6051">
                  <c:v>41763.695150462961</c:v>
                </c:pt>
                <c:pt idx="6052">
                  <c:v>41763.695219907408</c:v>
                </c:pt>
                <c:pt idx="6053">
                  <c:v>41763.695277777777</c:v>
                </c:pt>
                <c:pt idx="6054">
                  <c:v>41763.695335648146</c:v>
                </c:pt>
                <c:pt idx="6055">
                  <c:v>41763.695405092592</c:v>
                </c:pt>
                <c:pt idx="6056">
                  <c:v>41763.695462962962</c:v>
                </c:pt>
                <c:pt idx="6057">
                  <c:v>41763.695520833331</c:v>
                </c:pt>
                <c:pt idx="6058">
                  <c:v>41763.695590277777</c:v>
                </c:pt>
                <c:pt idx="6059">
                  <c:v>41763.695648148147</c:v>
                </c:pt>
                <c:pt idx="6060">
                  <c:v>41763.695706018516</c:v>
                </c:pt>
                <c:pt idx="6061">
                  <c:v>41763.695775462962</c:v>
                </c:pt>
                <c:pt idx="6062">
                  <c:v>41763.695833333331</c:v>
                </c:pt>
                <c:pt idx="6063">
                  <c:v>41763.695891203701</c:v>
                </c:pt>
                <c:pt idx="6064">
                  <c:v>41763.695960648147</c:v>
                </c:pt>
                <c:pt idx="6065">
                  <c:v>41763.696018518516</c:v>
                </c:pt>
                <c:pt idx="6066">
                  <c:v>41763.696076388886</c:v>
                </c:pt>
                <c:pt idx="6067">
                  <c:v>41763.696134259262</c:v>
                </c:pt>
                <c:pt idx="6068">
                  <c:v>41763.696203703701</c:v>
                </c:pt>
                <c:pt idx="6069">
                  <c:v>41763.696261574078</c:v>
                </c:pt>
                <c:pt idx="6070">
                  <c:v>41763.696319444447</c:v>
                </c:pt>
                <c:pt idx="6071">
                  <c:v>41763.696388888886</c:v>
                </c:pt>
                <c:pt idx="6072">
                  <c:v>41763.696446759262</c:v>
                </c:pt>
                <c:pt idx="6073">
                  <c:v>41763.696504629632</c:v>
                </c:pt>
                <c:pt idx="6074">
                  <c:v>41763.696574074071</c:v>
                </c:pt>
                <c:pt idx="6075">
                  <c:v>41763.696631944447</c:v>
                </c:pt>
                <c:pt idx="6076">
                  <c:v>41763.696689814817</c:v>
                </c:pt>
                <c:pt idx="6077">
                  <c:v>41763.696759259263</c:v>
                </c:pt>
                <c:pt idx="6078">
                  <c:v>41763.696817129632</c:v>
                </c:pt>
                <c:pt idx="6079">
                  <c:v>41763.696875000001</c:v>
                </c:pt>
                <c:pt idx="6080">
                  <c:v>41763.696944444448</c:v>
                </c:pt>
                <c:pt idx="6081">
                  <c:v>41763.697002314817</c:v>
                </c:pt>
                <c:pt idx="6082">
                  <c:v>41763.697060185186</c:v>
                </c:pt>
                <c:pt idx="6083">
                  <c:v>41763.697118055556</c:v>
                </c:pt>
                <c:pt idx="6084">
                  <c:v>41763.697187500002</c:v>
                </c:pt>
                <c:pt idx="6085">
                  <c:v>41763.697245370371</c:v>
                </c:pt>
                <c:pt idx="6086">
                  <c:v>41763.69730324074</c:v>
                </c:pt>
                <c:pt idx="6087">
                  <c:v>41763.697372685187</c:v>
                </c:pt>
                <c:pt idx="6088">
                  <c:v>41763.697430555556</c:v>
                </c:pt>
                <c:pt idx="6089">
                  <c:v>41763.697488425925</c:v>
                </c:pt>
                <c:pt idx="6090">
                  <c:v>41763.697557870371</c:v>
                </c:pt>
                <c:pt idx="6091">
                  <c:v>41763.697615740741</c:v>
                </c:pt>
                <c:pt idx="6092">
                  <c:v>41763.69767361111</c:v>
                </c:pt>
                <c:pt idx="6093">
                  <c:v>41763.697743055556</c:v>
                </c:pt>
                <c:pt idx="6094">
                  <c:v>41763.697800925926</c:v>
                </c:pt>
                <c:pt idx="6095">
                  <c:v>41763.697858796295</c:v>
                </c:pt>
                <c:pt idx="6096">
                  <c:v>41763.697928240741</c:v>
                </c:pt>
                <c:pt idx="6097">
                  <c:v>41763.69798611111</c:v>
                </c:pt>
                <c:pt idx="6098">
                  <c:v>41763.69804398148</c:v>
                </c:pt>
                <c:pt idx="6099">
                  <c:v>41763.698101851849</c:v>
                </c:pt>
                <c:pt idx="6100">
                  <c:v>41763.698171296295</c:v>
                </c:pt>
                <c:pt idx="6101">
                  <c:v>41763.698229166665</c:v>
                </c:pt>
                <c:pt idx="6102">
                  <c:v>41763.698287037034</c:v>
                </c:pt>
                <c:pt idx="6103">
                  <c:v>41763.69835648148</c:v>
                </c:pt>
                <c:pt idx="6104">
                  <c:v>41763.698414351849</c:v>
                </c:pt>
                <c:pt idx="6105">
                  <c:v>41763.698472222219</c:v>
                </c:pt>
                <c:pt idx="6106">
                  <c:v>41763.698541666665</c:v>
                </c:pt>
                <c:pt idx="6107">
                  <c:v>41763.698599537034</c:v>
                </c:pt>
                <c:pt idx="6108">
                  <c:v>41763.698657407411</c:v>
                </c:pt>
                <c:pt idx="6109">
                  <c:v>41763.69872685185</c:v>
                </c:pt>
                <c:pt idx="6110">
                  <c:v>41763.698784722219</c:v>
                </c:pt>
                <c:pt idx="6111">
                  <c:v>41763.698842592596</c:v>
                </c:pt>
                <c:pt idx="6112">
                  <c:v>41763.698912037034</c:v>
                </c:pt>
                <c:pt idx="6113">
                  <c:v>41763.698969907404</c:v>
                </c:pt>
                <c:pt idx="6114">
                  <c:v>41763.69902777778</c:v>
                </c:pt>
                <c:pt idx="6115">
                  <c:v>41763.69908564815</c:v>
                </c:pt>
                <c:pt idx="6116">
                  <c:v>41763.699155092596</c:v>
                </c:pt>
                <c:pt idx="6117">
                  <c:v>41763.699212962965</c:v>
                </c:pt>
                <c:pt idx="6118">
                  <c:v>41763.699270833335</c:v>
                </c:pt>
                <c:pt idx="6119">
                  <c:v>41763.699340277781</c:v>
                </c:pt>
                <c:pt idx="6120">
                  <c:v>41763.69939814815</c:v>
                </c:pt>
                <c:pt idx="6121">
                  <c:v>41763.699456018519</c:v>
                </c:pt>
                <c:pt idx="6122">
                  <c:v>41763.699525462966</c:v>
                </c:pt>
                <c:pt idx="6123">
                  <c:v>41763.699583333335</c:v>
                </c:pt>
                <c:pt idx="6124">
                  <c:v>41763.699641203704</c:v>
                </c:pt>
                <c:pt idx="6125">
                  <c:v>41763.69971064815</c:v>
                </c:pt>
                <c:pt idx="6126">
                  <c:v>41763.69976851852</c:v>
                </c:pt>
                <c:pt idx="6127">
                  <c:v>41763.699826388889</c:v>
                </c:pt>
                <c:pt idx="6128">
                  <c:v>41763.699884259258</c:v>
                </c:pt>
                <c:pt idx="6129">
                  <c:v>41763.699953703705</c:v>
                </c:pt>
                <c:pt idx="6130">
                  <c:v>41763.700011574074</c:v>
                </c:pt>
                <c:pt idx="6131">
                  <c:v>41763.700069444443</c:v>
                </c:pt>
                <c:pt idx="6132">
                  <c:v>41763.700138888889</c:v>
                </c:pt>
                <c:pt idx="6133">
                  <c:v>41763.700196759259</c:v>
                </c:pt>
                <c:pt idx="6134">
                  <c:v>41763.700254629628</c:v>
                </c:pt>
                <c:pt idx="6135">
                  <c:v>41763.700324074074</c:v>
                </c:pt>
                <c:pt idx="6136">
                  <c:v>41763.700381944444</c:v>
                </c:pt>
                <c:pt idx="6137">
                  <c:v>41763.700439814813</c:v>
                </c:pt>
                <c:pt idx="6138">
                  <c:v>41763.700509259259</c:v>
                </c:pt>
                <c:pt idx="6139">
                  <c:v>41763.700567129628</c:v>
                </c:pt>
                <c:pt idx="6140">
                  <c:v>41763.700624999998</c:v>
                </c:pt>
                <c:pt idx="6141">
                  <c:v>41763.700694444444</c:v>
                </c:pt>
                <c:pt idx="6142">
                  <c:v>41763.700752314813</c:v>
                </c:pt>
                <c:pt idx="6143">
                  <c:v>41763.700810185182</c:v>
                </c:pt>
                <c:pt idx="6144">
                  <c:v>41763.700868055559</c:v>
                </c:pt>
                <c:pt idx="6145">
                  <c:v>41763.700937499998</c:v>
                </c:pt>
                <c:pt idx="6146">
                  <c:v>41763.700995370367</c:v>
                </c:pt>
                <c:pt idx="6147">
                  <c:v>41763.701053240744</c:v>
                </c:pt>
                <c:pt idx="6148">
                  <c:v>41763.701122685183</c:v>
                </c:pt>
                <c:pt idx="6149">
                  <c:v>41763.701180555552</c:v>
                </c:pt>
                <c:pt idx="6150">
                  <c:v>41763.701238425929</c:v>
                </c:pt>
                <c:pt idx="6151">
                  <c:v>41763.701307870368</c:v>
                </c:pt>
                <c:pt idx="6152">
                  <c:v>41763.701365740744</c:v>
                </c:pt>
                <c:pt idx="6153">
                  <c:v>41763.701423611114</c:v>
                </c:pt>
                <c:pt idx="6154">
                  <c:v>41763.701493055552</c:v>
                </c:pt>
                <c:pt idx="6155">
                  <c:v>41763.701550925929</c:v>
                </c:pt>
                <c:pt idx="6156">
                  <c:v>41763.701608796298</c:v>
                </c:pt>
                <c:pt idx="6157">
                  <c:v>41763.701666666668</c:v>
                </c:pt>
                <c:pt idx="6158">
                  <c:v>41763.701736111114</c:v>
                </c:pt>
                <c:pt idx="6159">
                  <c:v>41763.701793981483</c:v>
                </c:pt>
                <c:pt idx="6160">
                  <c:v>41763.701851851853</c:v>
                </c:pt>
                <c:pt idx="6161">
                  <c:v>41763.701921296299</c:v>
                </c:pt>
                <c:pt idx="6162">
                  <c:v>41763.701979166668</c:v>
                </c:pt>
                <c:pt idx="6163">
                  <c:v>41763.702037037037</c:v>
                </c:pt>
                <c:pt idx="6164">
                  <c:v>41763.702106481483</c:v>
                </c:pt>
                <c:pt idx="6165">
                  <c:v>41763.702164351853</c:v>
                </c:pt>
                <c:pt idx="6166">
                  <c:v>41763.702222222222</c:v>
                </c:pt>
                <c:pt idx="6167">
                  <c:v>41763.702291666668</c:v>
                </c:pt>
                <c:pt idx="6168">
                  <c:v>41763.702349537038</c:v>
                </c:pt>
                <c:pt idx="6169">
                  <c:v>41763.702407407407</c:v>
                </c:pt>
                <c:pt idx="6170">
                  <c:v>41763.702476851853</c:v>
                </c:pt>
                <c:pt idx="6171">
                  <c:v>41763.702534722222</c:v>
                </c:pt>
                <c:pt idx="6172">
                  <c:v>41763.702592592592</c:v>
                </c:pt>
                <c:pt idx="6173">
                  <c:v>41763.702650462961</c:v>
                </c:pt>
                <c:pt idx="6174">
                  <c:v>41763.702719907407</c:v>
                </c:pt>
                <c:pt idx="6175">
                  <c:v>41763.702777777777</c:v>
                </c:pt>
                <c:pt idx="6176">
                  <c:v>41763.702835648146</c:v>
                </c:pt>
                <c:pt idx="6177">
                  <c:v>41763.702905092592</c:v>
                </c:pt>
                <c:pt idx="6178">
                  <c:v>41763.702962962961</c:v>
                </c:pt>
                <c:pt idx="6179">
                  <c:v>41763.703020833331</c:v>
                </c:pt>
                <c:pt idx="6180">
                  <c:v>41763.703090277777</c:v>
                </c:pt>
                <c:pt idx="6181">
                  <c:v>41763.703148148146</c:v>
                </c:pt>
                <c:pt idx="6182">
                  <c:v>41763.703206018516</c:v>
                </c:pt>
                <c:pt idx="6183">
                  <c:v>41763.703275462962</c:v>
                </c:pt>
                <c:pt idx="6184">
                  <c:v>41763.703333333331</c:v>
                </c:pt>
                <c:pt idx="6185">
                  <c:v>41763.7033912037</c:v>
                </c:pt>
                <c:pt idx="6186">
                  <c:v>41763.703460648147</c:v>
                </c:pt>
                <c:pt idx="6187">
                  <c:v>41763.703518518516</c:v>
                </c:pt>
                <c:pt idx="6188">
                  <c:v>41763.703576388885</c:v>
                </c:pt>
                <c:pt idx="6189">
                  <c:v>41763.703645833331</c:v>
                </c:pt>
                <c:pt idx="6190">
                  <c:v>41763.703703703701</c:v>
                </c:pt>
                <c:pt idx="6191">
                  <c:v>41763.703761574077</c:v>
                </c:pt>
                <c:pt idx="6192">
                  <c:v>41763.703819444447</c:v>
                </c:pt>
                <c:pt idx="6193">
                  <c:v>41763.703888888886</c:v>
                </c:pt>
                <c:pt idx="6194">
                  <c:v>41763.703946759262</c:v>
                </c:pt>
                <c:pt idx="6195">
                  <c:v>41763.704004629632</c:v>
                </c:pt>
                <c:pt idx="6196">
                  <c:v>41763.704074074078</c:v>
                </c:pt>
                <c:pt idx="6197">
                  <c:v>41763.704131944447</c:v>
                </c:pt>
                <c:pt idx="6198">
                  <c:v>41763.704189814816</c:v>
                </c:pt>
                <c:pt idx="6199">
                  <c:v>41763.704259259262</c:v>
                </c:pt>
                <c:pt idx="6200">
                  <c:v>41763.704317129632</c:v>
                </c:pt>
                <c:pt idx="6201">
                  <c:v>41763.704375000001</c:v>
                </c:pt>
                <c:pt idx="6202">
                  <c:v>41763.704444444447</c:v>
                </c:pt>
                <c:pt idx="6203">
                  <c:v>41763.704502314817</c:v>
                </c:pt>
                <c:pt idx="6204">
                  <c:v>41763.704560185186</c:v>
                </c:pt>
                <c:pt idx="6205">
                  <c:v>41763.704629629632</c:v>
                </c:pt>
                <c:pt idx="6206">
                  <c:v>41763.704687500001</c:v>
                </c:pt>
                <c:pt idx="6207">
                  <c:v>41763.704745370371</c:v>
                </c:pt>
                <c:pt idx="6208">
                  <c:v>41763.70480324074</c:v>
                </c:pt>
                <c:pt idx="6209">
                  <c:v>41763.704872685186</c:v>
                </c:pt>
                <c:pt idx="6210">
                  <c:v>41763.704930555556</c:v>
                </c:pt>
                <c:pt idx="6211">
                  <c:v>41763.704988425925</c:v>
                </c:pt>
                <c:pt idx="6212">
                  <c:v>41763.705057870371</c:v>
                </c:pt>
                <c:pt idx="6213">
                  <c:v>41763.70511574074</c:v>
                </c:pt>
                <c:pt idx="6214">
                  <c:v>41763.70517361111</c:v>
                </c:pt>
                <c:pt idx="6215">
                  <c:v>41763.705243055556</c:v>
                </c:pt>
                <c:pt idx="6216">
                  <c:v>41763.705300925925</c:v>
                </c:pt>
                <c:pt idx="6217">
                  <c:v>41763.705358796295</c:v>
                </c:pt>
                <c:pt idx="6218">
                  <c:v>41763.705428240741</c:v>
                </c:pt>
                <c:pt idx="6219">
                  <c:v>41763.70548611111</c:v>
                </c:pt>
                <c:pt idx="6220">
                  <c:v>41763.705543981479</c:v>
                </c:pt>
                <c:pt idx="6221">
                  <c:v>41763.705613425926</c:v>
                </c:pt>
                <c:pt idx="6222">
                  <c:v>41763.705671296295</c:v>
                </c:pt>
                <c:pt idx="6223">
                  <c:v>41763.705729166664</c:v>
                </c:pt>
                <c:pt idx="6224">
                  <c:v>41763.705787037034</c:v>
                </c:pt>
                <c:pt idx="6225">
                  <c:v>41763.70585648148</c:v>
                </c:pt>
                <c:pt idx="6226">
                  <c:v>41763.705914351849</c:v>
                </c:pt>
                <c:pt idx="6227">
                  <c:v>41763.705972222226</c:v>
                </c:pt>
                <c:pt idx="6228">
                  <c:v>41763.706041666665</c:v>
                </c:pt>
                <c:pt idx="6229">
                  <c:v>41763.706099537034</c:v>
                </c:pt>
                <c:pt idx="6230">
                  <c:v>41763.706157407411</c:v>
                </c:pt>
                <c:pt idx="6231">
                  <c:v>41763.706226851849</c:v>
                </c:pt>
                <c:pt idx="6232">
                  <c:v>41763.706284722219</c:v>
                </c:pt>
                <c:pt idx="6233">
                  <c:v>41763.706342592595</c:v>
                </c:pt>
                <c:pt idx="6234">
                  <c:v>41763.706412037034</c:v>
                </c:pt>
                <c:pt idx="6235">
                  <c:v>41763.706469907411</c:v>
                </c:pt>
                <c:pt idx="6236">
                  <c:v>41763.70652777778</c:v>
                </c:pt>
                <c:pt idx="6237">
                  <c:v>41763.706597222219</c:v>
                </c:pt>
                <c:pt idx="6238">
                  <c:v>41763.706655092596</c:v>
                </c:pt>
                <c:pt idx="6239">
                  <c:v>41763.706712962965</c:v>
                </c:pt>
                <c:pt idx="6240">
                  <c:v>41763.706770833334</c:v>
                </c:pt>
                <c:pt idx="6241">
                  <c:v>41763.70684027778</c:v>
                </c:pt>
                <c:pt idx="6242">
                  <c:v>41763.70689814815</c:v>
                </c:pt>
                <c:pt idx="6243">
                  <c:v>41763.706956018519</c:v>
                </c:pt>
                <c:pt idx="6244">
                  <c:v>41763.707025462965</c:v>
                </c:pt>
                <c:pt idx="6245">
                  <c:v>41763.707083333335</c:v>
                </c:pt>
                <c:pt idx="6246">
                  <c:v>41763.707141203704</c:v>
                </c:pt>
                <c:pt idx="6247">
                  <c:v>41763.70721064815</c:v>
                </c:pt>
                <c:pt idx="6248">
                  <c:v>41763.707268518519</c:v>
                </c:pt>
                <c:pt idx="6249">
                  <c:v>41763.707326388889</c:v>
                </c:pt>
                <c:pt idx="6250">
                  <c:v>41763.707395833335</c:v>
                </c:pt>
                <c:pt idx="6251">
                  <c:v>41763.707453703704</c:v>
                </c:pt>
                <c:pt idx="6252">
                  <c:v>41763.707511574074</c:v>
                </c:pt>
                <c:pt idx="6253">
                  <c:v>41763.70758101852</c:v>
                </c:pt>
                <c:pt idx="6254">
                  <c:v>41763.707638888889</c:v>
                </c:pt>
                <c:pt idx="6255">
                  <c:v>41763.707696759258</c:v>
                </c:pt>
                <c:pt idx="6256">
                  <c:v>41763.707754629628</c:v>
                </c:pt>
                <c:pt idx="6257">
                  <c:v>41763.707824074074</c:v>
                </c:pt>
                <c:pt idx="6258">
                  <c:v>41763.707881944443</c:v>
                </c:pt>
                <c:pt idx="6259">
                  <c:v>41763.707939814813</c:v>
                </c:pt>
                <c:pt idx="6260">
                  <c:v>41763.708009259259</c:v>
                </c:pt>
                <c:pt idx="6261">
                  <c:v>41763.708067129628</c:v>
                </c:pt>
                <c:pt idx="6262">
                  <c:v>41763.708124999997</c:v>
                </c:pt>
                <c:pt idx="6263">
                  <c:v>41763.708194444444</c:v>
                </c:pt>
                <c:pt idx="6264">
                  <c:v>41763.708252314813</c:v>
                </c:pt>
                <c:pt idx="6265">
                  <c:v>41763.708310185182</c:v>
                </c:pt>
                <c:pt idx="6266">
                  <c:v>41763.708379629628</c:v>
                </c:pt>
                <c:pt idx="6267">
                  <c:v>41763.708437499998</c:v>
                </c:pt>
                <c:pt idx="6268">
                  <c:v>41763.708495370367</c:v>
                </c:pt>
                <c:pt idx="6269">
                  <c:v>41763.708564814813</c:v>
                </c:pt>
                <c:pt idx="6270">
                  <c:v>41763.708622685182</c:v>
                </c:pt>
                <c:pt idx="6271">
                  <c:v>41763.708680555559</c:v>
                </c:pt>
                <c:pt idx="6272">
                  <c:v>41763.708738425928</c:v>
                </c:pt>
                <c:pt idx="6273">
                  <c:v>41763.708807870367</c:v>
                </c:pt>
                <c:pt idx="6274">
                  <c:v>41763.708865740744</c:v>
                </c:pt>
                <c:pt idx="6275">
                  <c:v>41763.708923611113</c:v>
                </c:pt>
                <c:pt idx="6276">
                  <c:v>41763.708993055552</c:v>
                </c:pt>
                <c:pt idx="6277">
                  <c:v>41763.709050925929</c:v>
                </c:pt>
                <c:pt idx="6278">
                  <c:v>41763.709108796298</c:v>
                </c:pt>
                <c:pt idx="6279">
                  <c:v>41763.709178240744</c:v>
                </c:pt>
                <c:pt idx="6280">
                  <c:v>41763.709236111114</c:v>
                </c:pt>
                <c:pt idx="6281">
                  <c:v>41763.709293981483</c:v>
                </c:pt>
                <c:pt idx="6282">
                  <c:v>41763.709363425929</c:v>
                </c:pt>
                <c:pt idx="6283">
                  <c:v>41763.709421296298</c:v>
                </c:pt>
                <c:pt idx="6284">
                  <c:v>41763.709479166668</c:v>
                </c:pt>
                <c:pt idx="6285">
                  <c:v>41763.709548611114</c:v>
                </c:pt>
                <c:pt idx="6286">
                  <c:v>41763.709606481483</c:v>
                </c:pt>
                <c:pt idx="6287">
                  <c:v>41763.709664351853</c:v>
                </c:pt>
                <c:pt idx="6288">
                  <c:v>41763.709733796299</c:v>
                </c:pt>
                <c:pt idx="6289">
                  <c:v>41763.709791666668</c:v>
                </c:pt>
                <c:pt idx="6290">
                  <c:v>41763.709849537037</c:v>
                </c:pt>
                <c:pt idx="6291">
                  <c:v>41763.709907407407</c:v>
                </c:pt>
                <c:pt idx="6292">
                  <c:v>41763.709976851853</c:v>
                </c:pt>
                <c:pt idx="6293">
                  <c:v>41763.710034722222</c:v>
                </c:pt>
                <c:pt idx="6294">
                  <c:v>41763.710092592592</c:v>
                </c:pt>
                <c:pt idx="6295">
                  <c:v>41763.710162037038</c:v>
                </c:pt>
                <c:pt idx="6296">
                  <c:v>41763.710219907407</c:v>
                </c:pt>
                <c:pt idx="6297">
                  <c:v>41763.710277777776</c:v>
                </c:pt>
                <c:pt idx="6298">
                  <c:v>41763.710347222222</c:v>
                </c:pt>
                <c:pt idx="6299">
                  <c:v>41763.710405092592</c:v>
                </c:pt>
                <c:pt idx="6300">
                  <c:v>41763.710462962961</c:v>
                </c:pt>
                <c:pt idx="6301">
                  <c:v>41763.710532407407</c:v>
                </c:pt>
                <c:pt idx="6302">
                  <c:v>41763.710590277777</c:v>
                </c:pt>
                <c:pt idx="6303">
                  <c:v>41763.710648148146</c:v>
                </c:pt>
                <c:pt idx="6304">
                  <c:v>41763.710706018515</c:v>
                </c:pt>
                <c:pt idx="6305">
                  <c:v>41763.710775462961</c:v>
                </c:pt>
                <c:pt idx="6306">
                  <c:v>41763.710833333331</c:v>
                </c:pt>
                <c:pt idx="6307">
                  <c:v>41763.7108912037</c:v>
                </c:pt>
                <c:pt idx="6308">
                  <c:v>41763.710960648146</c:v>
                </c:pt>
                <c:pt idx="6309">
                  <c:v>41763.711018518516</c:v>
                </c:pt>
                <c:pt idx="6310">
                  <c:v>41763.711076388892</c:v>
                </c:pt>
                <c:pt idx="6311">
                  <c:v>41763.711145833331</c:v>
                </c:pt>
                <c:pt idx="6312">
                  <c:v>41763.7112037037</c:v>
                </c:pt>
                <c:pt idx="6313">
                  <c:v>41763.711261574077</c:v>
                </c:pt>
                <c:pt idx="6314">
                  <c:v>41763.711331018516</c:v>
                </c:pt>
                <c:pt idx="6315">
                  <c:v>41763.711388888885</c:v>
                </c:pt>
                <c:pt idx="6316">
                  <c:v>41763.711446759262</c:v>
                </c:pt>
                <c:pt idx="6317">
                  <c:v>41763.711516203701</c:v>
                </c:pt>
                <c:pt idx="6318">
                  <c:v>41763.711574074077</c:v>
                </c:pt>
                <c:pt idx="6319">
                  <c:v>41763.711631944447</c:v>
                </c:pt>
                <c:pt idx="6320">
                  <c:v>41763.711689814816</c:v>
                </c:pt>
                <c:pt idx="6321">
                  <c:v>41763.711759259262</c:v>
                </c:pt>
                <c:pt idx="6322">
                  <c:v>41763.711817129632</c:v>
                </c:pt>
                <c:pt idx="6323">
                  <c:v>41763.711875000001</c:v>
                </c:pt>
                <c:pt idx="6324">
                  <c:v>41763.711944444447</c:v>
                </c:pt>
                <c:pt idx="6325">
                  <c:v>41763.712002314816</c:v>
                </c:pt>
                <c:pt idx="6326">
                  <c:v>41763.712060185186</c:v>
                </c:pt>
                <c:pt idx="6327">
                  <c:v>41763.712129629632</c:v>
                </c:pt>
                <c:pt idx="6328">
                  <c:v>41763.712187500001</c:v>
                </c:pt>
                <c:pt idx="6329">
                  <c:v>41763.712245370371</c:v>
                </c:pt>
                <c:pt idx="6330">
                  <c:v>41763.712314814817</c:v>
                </c:pt>
                <c:pt idx="6331">
                  <c:v>41763.712372685186</c:v>
                </c:pt>
                <c:pt idx="6332">
                  <c:v>41763.712430555555</c:v>
                </c:pt>
                <c:pt idx="6333">
                  <c:v>41763.712500000001</c:v>
                </c:pt>
                <c:pt idx="6334">
                  <c:v>41763.712557870371</c:v>
                </c:pt>
                <c:pt idx="6335">
                  <c:v>41763.71261574074</c:v>
                </c:pt>
                <c:pt idx="6336">
                  <c:v>41763.712673611109</c:v>
                </c:pt>
                <c:pt idx="6337">
                  <c:v>41763.712743055556</c:v>
                </c:pt>
                <c:pt idx="6338">
                  <c:v>41763.712800925925</c:v>
                </c:pt>
                <c:pt idx="6339">
                  <c:v>41763.712858796294</c:v>
                </c:pt>
                <c:pt idx="6340">
                  <c:v>41763.71292824074</c:v>
                </c:pt>
                <c:pt idx="6341">
                  <c:v>41763.71298611111</c:v>
                </c:pt>
                <c:pt idx="6342">
                  <c:v>41763.713043981479</c:v>
                </c:pt>
                <c:pt idx="6343">
                  <c:v>41763.713113425925</c:v>
                </c:pt>
                <c:pt idx="6344">
                  <c:v>41763.713171296295</c:v>
                </c:pt>
                <c:pt idx="6345">
                  <c:v>41763.713229166664</c:v>
                </c:pt>
                <c:pt idx="6346">
                  <c:v>41763.71329861111</c:v>
                </c:pt>
                <c:pt idx="6347">
                  <c:v>41763.713356481479</c:v>
                </c:pt>
                <c:pt idx="6348">
                  <c:v>41763.713414351849</c:v>
                </c:pt>
                <c:pt idx="6349">
                  <c:v>41763.713483796295</c:v>
                </c:pt>
                <c:pt idx="6350">
                  <c:v>41763.713541666664</c:v>
                </c:pt>
                <c:pt idx="6351">
                  <c:v>41763.713599537034</c:v>
                </c:pt>
                <c:pt idx="6352">
                  <c:v>41763.71365740741</c:v>
                </c:pt>
                <c:pt idx="6353">
                  <c:v>41763.713726851849</c:v>
                </c:pt>
                <c:pt idx="6354">
                  <c:v>41763.713784722226</c:v>
                </c:pt>
                <c:pt idx="6355">
                  <c:v>41763.713842592595</c:v>
                </c:pt>
                <c:pt idx="6356">
                  <c:v>41763.713912037034</c:v>
                </c:pt>
                <c:pt idx="6357">
                  <c:v>41763.713969907411</c:v>
                </c:pt>
                <c:pt idx="6358">
                  <c:v>41763.71402777778</c:v>
                </c:pt>
                <c:pt idx="6359">
                  <c:v>41763.714097222219</c:v>
                </c:pt>
                <c:pt idx="6360">
                  <c:v>41763.714155092595</c:v>
                </c:pt>
                <c:pt idx="6361">
                  <c:v>41763.714212962965</c:v>
                </c:pt>
                <c:pt idx="6362">
                  <c:v>41763.714282407411</c:v>
                </c:pt>
                <c:pt idx="6363">
                  <c:v>41763.71434027778</c:v>
                </c:pt>
                <c:pt idx="6364">
                  <c:v>41763.714398148149</c:v>
                </c:pt>
                <c:pt idx="6365">
                  <c:v>41763.714467592596</c:v>
                </c:pt>
                <c:pt idx="6366">
                  <c:v>41763.714525462965</c:v>
                </c:pt>
                <c:pt idx="6367">
                  <c:v>41763.714583333334</c:v>
                </c:pt>
                <c:pt idx="6368">
                  <c:v>41763.714641203704</c:v>
                </c:pt>
                <c:pt idx="6369">
                  <c:v>41763.71471064815</c:v>
                </c:pt>
                <c:pt idx="6370">
                  <c:v>41763.714768518519</c:v>
                </c:pt>
                <c:pt idx="6371">
                  <c:v>41763.714826388888</c:v>
                </c:pt>
                <c:pt idx="6372">
                  <c:v>41763.714895833335</c:v>
                </c:pt>
                <c:pt idx="6373">
                  <c:v>41763.714953703704</c:v>
                </c:pt>
                <c:pt idx="6374">
                  <c:v>41763.715011574073</c:v>
                </c:pt>
                <c:pt idx="6375">
                  <c:v>41763.715081018519</c:v>
                </c:pt>
                <c:pt idx="6376">
                  <c:v>41763.715138888889</c:v>
                </c:pt>
                <c:pt idx="6377">
                  <c:v>41763.715196759258</c:v>
                </c:pt>
                <c:pt idx="6378">
                  <c:v>41763.715266203704</c:v>
                </c:pt>
                <c:pt idx="6379">
                  <c:v>41763.715324074074</c:v>
                </c:pt>
                <c:pt idx="6380">
                  <c:v>41763.715381944443</c:v>
                </c:pt>
                <c:pt idx="6381">
                  <c:v>41763.715451388889</c:v>
                </c:pt>
                <c:pt idx="6382">
                  <c:v>41763.715509259258</c:v>
                </c:pt>
                <c:pt idx="6383">
                  <c:v>41763.715567129628</c:v>
                </c:pt>
                <c:pt idx="6384">
                  <c:v>41763.715624999997</c:v>
                </c:pt>
                <c:pt idx="6385">
                  <c:v>41763.715694444443</c:v>
                </c:pt>
                <c:pt idx="6386">
                  <c:v>41763.715752314813</c:v>
                </c:pt>
                <c:pt idx="6387">
                  <c:v>41763.715810185182</c:v>
                </c:pt>
                <c:pt idx="6388">
                  <c:v>41763.715879629628</c:v>
                </c:pt>
                <c:pt idx="6389">
                  <c:v>41763.715937499997</c:v>
                </c:pt>
                <c:pt idx="6390">
                  <c:v>41763.715995370374</c:v>
                </c:pt>
                <c:pt idx="6391">
                  <c:v>41763.716064814813</c:v>
                </c:pt>
                <c:pt idx="6392">
                  <c:v>41763.716122685182</c:v>
                </c:pt>
                <c:pt idx="6393">
                  <c:v>41763.716180555559</c:v>
                </c:pt>
                <c:pt idx="6394">
                  <c:v>41763.716249999998</c:v>
                </c:pt>
                <c:pt idx="6395">
                  <c:v>41763.716307870367</c:v>
                </c:pt>
                <c:pt idx="6396">
                  <c:v>41763.716365740744</c:v>
                </c:pt>
                <c:pt idx="6397">
                  <c:v>41763.716435185182</c:v>
                </c:pt>
                <c:pt idx="6398">
                  <c:v>41763.716493055559</c:v>
                </c:pt>
                <c:pt idx="6399">
                  <c:v>41763.716550925928</c:v>
                </c:pt>
                <c:pt idx="6400">
                  <c:v>41763.716608796298</c:v>
                </c:pt>
                <c:pt idx="6401">
                  <c:v>41763.716678240744</c:v>
                </c:pt>
                <c:pt idx="6402">
                  <c:v>41763.716736111113</c:v>
                </c:pt>
                <c:pt idx="6403">
                  <c:v>41763.716793981483</c:v>
                </c:pt>
                <c:pt idx="6404">
                  <c:v>41763.716863425929</c:v>
                </c:pt>
                <c:pt idx="6405">
                  <c:v>41763.716921296298</c:v>
                </c:pt>
                <c:pt idx="6406">
                  <c:v>41763.716979166667</c:v>
                </c:pt>
                <c:pt idx="6407">
                  <c:v>41763.717048611114</c:v>
                </c:pt>
                <c:pt idx="6408">
                  <c:v>41763.717106481483</c:v>
                </c:pt>
                <c:pt idx="6409">
                  <c:v>41763.717164351852</c:v>
                </c:pt>
                <c:pt idx="6410">
                  <c:v>41763.717233796298</c:v>
                </c:pt>
                <c:pt idx="6411">
                  <c:v>41763.717291666668</c:v>
                </c:pt>
                <c:pt idx="6412">
                  <c:v>41763.717349537037</c:v>
                </c:pt>
                <c:pt idx="6413">
                  <c:v>41763.717418981483</c:v>
                </c:pt>
                <c:pt idx="6414">
                  <c:v>41763.717476851853</c:v>
                </c:pt>
                <c:pt idx="6415">
                  <c:v>41763.717534722222</c:v>
                </c:pt>
                <c:pt idx="6416">
                  <c:v>41763.717592592591</c:v>
                </c:pt>
                <c:pt idx="6417">
                  <c:v>41763.717662037037</c:v>
                </c:pt>
                <c:pt idx="6418">
                  <c:v>41763.717719907407</c:v>
                </c:pt>
                <c:pt idx="6419">
                  <c:v>41763.717777777776</c:v>
                </c:pt>
                <c:pt idx="6420">
                  <c:v>41763.717847222222</c:v>
                </c:pt>
                <c:pt idx="6421">
                  <c:v>41763.717905092592</c:v>
                </c:pt>
                <c:pt idx="6422">
                  <c:v>41763.717962962961</c:v>
                </c:pt>
                <c:pt idx="6423">
                  <c:v>41763.718032407407</c:v>
                </c:pt>
                <c:pt idx="6424">
                  <c:v>41763.718090277776</c:v>
                </c:pt>
                <c:pt idx="6425">
                  <c:v>41763.718148148146</c:v>
                </c:pt>
                <c:pt idx="6426">
                  <c:v>41763.718217592592</c:v>
                </c:pt>
                <c:pt idx="6427">
                  <c:v>41763.718275462961</c:v>
                </c:pt>
                <c:pt idx="6428">
                  <c:v>41763.718333333331</c:v>
                </c:pt>
                <c:pt idx="6429">
                  <c:v>41763.718402777777</c:v>
                </c:pt>
                <c:pt idx="6430">
                  <c:v>41763.718460648146</c:v>
                </c:pt>
                <c:pt idx="6431">
                  <c:v>41763.718518518515</c:v>
                </c:pt>
                <c:pt idx="6432">
                  <c:v>41763.718576388892</c:v>
                </c:pt>
                <c:pt idx="6433">
                  <c:v>41763.718645833331</c:v>
                </c:pt>
                <c:pt idx="6434">
                  <c:v>41763.7187037037</c:v>
                </c:pt>
                <c:pt idx="6435">
                  <c:v>41763.718761574077</c:v>
                </c:pt>
                <c:pt idx="6436">
                  <c:v>41763.718831018516</c:v>
                </c:pt>
                <c:pt idx="6437">
                  <c:v>41763.718888888892</c:v>
                </c:pt>
                <c:pt idx="6438">
                  <c:v>41763.718946759262</c:v>
                </c:pt>
                <c:pt idx="6439">
                  <c:v>41763.7190162037</c:v>
                </c:pt>
                <c:pt idx="6440">
                  <c:v>41763.719074074077</c:v>
                </c:pt>
                <c:pt idx="6441">
                  <c:v>41763.719131944446</c:v>
                </c:pt>
                <c:pt idx="6442">
                  <c:v>41763.719201388885</c:v>
                </c:pt>
                <c:pt idx="6443">
                  <c:v>41763.719259259262</c:v>
                </c:pt>
                <c:pt idx="6444">
                  <c:v>41763.719317129631</c:v>
                </c:pt>
                <c:pt idx="6445">
                  <c:v>41763.719386574077</c:v>
                </c:pt>
                <c:pt idx="6446">
                  <c:v>41763.719444444447</c:v>
                </c:pt>
                <c:pt idx="6447">
                  <c:v>41763.719502314816</c:v>
                </c:pt>
                <c:pt idx="6448">
                  <c:v>41763.719560185185</c:v>
                </c:pt>
                <c:pt idx="6449">
                  <c:v>41763.719629629632</c:v>
                </c:pt>
                <c:pt idx="6450">
                  <c:v>41763.719687500001</c:v>
                </c:pt>
                <c:pt idx="6451">
                  <c:v>41763.71974537037</c:v>
                </c:pt>
                <c:pt idx="6452">
                  <c:v>41763.719814814816</c:v>
                </c:pt>
                <c:pt idx="6453">
                  <c:v>41763.719872685186</c:v>
                </c:pt>
                <c:pt idx="6454">
                  <c:v>41763.719930555555</c:v>
                </c:pt>
                <c:pt idx="6455">
                  <c:v>41763.72</c:v>
                </c:pt>
                <c:pt idx="6456">
                  <c:v>41763.720057870371</c:v>
                </c:pt>
                <c:pt idx="6457">
                  <c:v>41763.72011574074</c:v>
                </c:pt>
                <c:pt idx="6458">
                  <c:v>41763.720185185186</c:v>
                </c:pt>
                <c:pt idx="6459">
                  <c:v>41763.720243055555</c:v>
                </c:pt>
                <c:pt idx="6460">
                  <c:v>41763.720300925925</c:v>
                </c:pt>
                <c:pt idx="6461">
                  <c:v>41763.720370370371</c:v>
                </c:pt>
                <c:pt idx="6462">
                  <c:v>41763.72042824074</c:v>
                </c:pt>
                <c:pt idx="6463">
                  <c:v>41763.720486111109</c:v>
                </c:pt>
                <c:pt idx="6464">
                  <c:v>41763.720543981479</c:v>
                </c:pt>
                <c:pt idx="6465">
                  <c:v>41763.720613425925</c:v>
                </c:pt>
                <c:pt idx="6466">
                  <c:v>41763.720671296294</c:v>
                </c:pt>
                <c:pt idx="6467">
                  <c:v>41763.720729166664</c:v>
                </c:pt>
                <c:pt idx="6468">
                  <c:v>41763.72079861111</c:v>
                </c:pt>
                <c:pt idx="6469">
                  <c:v>41763.720856481479</c:v>
                </c:pt>
                <c:pt idx="6470">
                  <c:v>41763.720914351848</c:v>
                </c:pt>
                <c:pt idx="6471">
                  <c:v>41763.720983796295</c:v>
                </c:pt>
                <c:pt idx="6472">
                  <c:v>41763.721041666664</c:v>
                </c:pt>
                <c:pt idx="6473">
                  <c:v>41763.721099537041</c:v>
                </c:pt>
                <c:pt idx="6474">
                  <c:v>41763.721168981479</c:v>
                </c:pt>
                <c:pt idx="6475">
                  <c:v>41763.721226851849</c:v>
                </c:pt>
                <c:pt idx="6476">
                  <c:v>41763.721284722225</c:v>
                </c:pt>
                <c:pt idx="6477">
                  <c:v>41763.721342592595</c:v>
                </c:pt>
                <c:pt idx="6478">
                  <c:v>41763.721412037034</c:v>
                </c:pt>
                <c:pt idx="6479">
                  <c:v>41763.72146990741</c:v>
                </c:pt>
                <c:pt idx="6480">
                  <c:v>41763.72152777778</c:v>
                </c:pt>
                <c:pt idx="6481">
                  <c:v>41763.721597222226</c:v>
                </c:pt>
                <c:pt idx="6482">
                  <c:v>41763.721655092595</c:v>
                </c:pt>
                <c:pt idx="6483">
                  <c:v>41763.721712962964</c:v>
                </c:pt>
                <c:pt idx="6484">
                  <c:v>41763.721782407411</c:v>
                </c:pt>
                <c:pt idx="6485">
                  <c:v>41763.72184027778</c:v>
                </c:pt>
                <c:pt idx="6486">
                  <c:v>41763.721898148149</c:v>
                </c:pt>
                <c:pt idx="6487">
                  <c:v>41763.721967592595</c:v>
                </c:pt>
                <c:pt idx="6488">
                  <c:v>41763.722025462965</c:v>
                </c:pt>
                <c:pt idx="6489">
                  <c:v>41763.722083333334</c:v>
                </c:pt>
                <c:pt idx="6490">
                  <c:v>41763.72215277778</c:v>
                </c:pt>
                <c:pt idx="6491">
                  <c:v>41763.722210648149</c:v>
                </c:pt>
                <c:pt idx="6492">
                  <c:v>41763.722268518519</c:v>
                </c:pt>
                <c:pt idx="6493">
                  <c:v>41763.722326388888</c:v>
                </c:pt>
                <c:pt idx="6494">
                  <c:v>41763.722395833334</c:v>
                </c:pt>
                <c:pt idx="6495">
                  <c:v>41763.722453703704</c:v>
                </c:pt>
                <c:pt idx="6496">
                  <c:v>41763.722511574073</c:v>
                </c:pt>
                <c:pt idx="6497">
                  <c:v>41763.722581018519</c:v>
                </c:pt>
                <c:pt idx="6498">
                  <c:v>41763.722638888888</c:v>
                </c:pt>
                <c:pt idx="6499">
                  <c:v>41763.722696759258</c:v>
                </c:pt>
                <c:pt idx="6500">
                  <c:v>41763.722766203704</c:v>
                </c:pt>
                <c:pt idx="6501">
                  <c:v>41763.722824074073</c:v>
                </c:pt>
                <c:pt idx="6502">
                  <c:v>41763.722881944443</c:v>
                </c:pt>
                <c:pt idx="6503">
                  <c:v>41763.722951388889</c:v>
                </c:pt>
                <c:pt idx="6504">
                  <c:v>41763.723009259258</c:v>
                </c:pt>
                <c:pt idx="6505">
                  <c:v>41763.723067129627</c:v>
                </c:pt>
                <c:pt idx="6506">
                  <c:v>41763.723124999997</c:v>
                </c:pt>
                <c:pt idx="6507">
                  <c:v>41763.723194444443</c:v>
                </c:pt>
                <c:pt idx="6508">
                  <c:v>41763.723252314812</c:v>
                </c:pt>
                <c:pt idx="6509">
                  <c:v>41763.723310185182</c:v>
                </c:pt>
                <c:pt idx="6510">
                  <c:v>41763.723379629628</c:v>
                </c:pt>
                <c:pt idx="6511">
                  <c:v>41763.723437499997</c:v>
                </c:pt>
                <c:pt idx="6512">
                  <c:v>41763.723495370374</c:v>
                </c:pt>
                <c:pt idx="6513">
                  <c:v>41763.723564814813</c:v>
                </c:pt>
                <c:pt idx="6514">
                  <c:v>41763.723622685182</c:v>
                </c:pt>
                <c:pt idx="6515">
                  <c:v>41763.723680555559</c:v>
                </c:pt>
                <c:pt idx="6516">
                  <c:v>41763.723749999997</c:v>
                </c:pt>
                <c:pt idx="6517">
                  <c:v>41763.723807870374</c:v>
                </c:pt>
                <c:pt idx="6518">
                  <c:v>41763.723865740743</c:v>
                </c:pt>
                <c:pt idx="6519">
                  <c:v>41763.723935185182</c:v>
                </c:pt>
                <c:pt idx="6520">
                  <c:v>41763.723993055559</c:v>
                </c:pt>
                <c:pt idx="6521">
                  <c:v>41763.724050925928</c:v>
                </c:pt>
                <c:pt idx="6522">
                  <c:v>41763.724108796298</c:v>
                </c:pt>
                <c:pt idx="6523">
                  <c:v>41763.724178240744</c:v>
                </c:pt>
                <c:pt idx="6524">
                  <c:v>41763.724236111113</c:v>
                </c:pt>
                <c:pt idx="6525">
                  <c:v>41763.724293981482</c:v>
                </c:pt>
                <c:pt idx="6526">
                  <c:v>41763.724363425928</c:v>
                </c:pt>
                <c:pt idx="6527">
                  <c:v>41763.724421296298</c:v>
                </c:pt>
                <c:pt idx="6528">
                  <c:v>41763.724479166667</c:v>
                </c:pt>
                <c:pt idx="6529">
                  <c:v>41763.724548611113</c:v>
                </c:pt>
                <c:pt idx="6530">
                  <c:v>41763.724606481483</c:v>
                </c:pt>
                <c:pt idx="6531">
                  <c:v>41763.724664351852</c:v>
                </c:pt>
                <c:pt idx="6532">
                  <c:v>41763.724733796298</c:v>
                </c:pt>
                <c:pt idx="6533">
                  <c:v>41763.724791666667</c:v>
                </c:pt>
                <c:pt idx="6534">
                  <c:v>41763.724849537037</c:v>
                </c:pt>
                <c:pt idx="6535">
                  <c:v>41763.724907407406</c:v>
                </c:pt>
                <c:pt idx="6536">
                  <c:v>41763.724976851852</c:v>
                </c:pt>
                <c:pt idx="6537">
                  <c:v>41763.725034722222</c:v>
                </c:pt>
                <c:pt idx="6538">
                  <c:v>41763.725092592591</c:v>
                </c:pt>
                <c:pt idx="6539">
                  <c:v>41763.725162037037</c:v>
                </c:pt>
                <c:pt idx="6540">
                  <c:v>41763.725219907406</c:v>
                </c:pt>
                <c:pt idx="6541">
                  <c:v>41763.725277777776</c:v>
                </c:pt>
                <c:pt idx="6542">
                  <c:v>41763.725347222222</c:v>
                </c:pt>
                <c:pt idx="6543">
                  <c:v>41763.725405092591</c:v>
                </c:pt>
                <c:pt idx="6544">
                  <c:v>41763.725462962961</c:v>
                </c:pt>
                <c:pt idx="6545">
                  <c:v>41763.725532407407</c:v>
                </c:pt>
                <c:pt idx="6546">
                  <c:v>41763.725590277776</c:v>
                </c:pt>
                <c:pt idx="6547">
                  <c:v>41763.725648148145</c:v>
                </c:pt>
                <c:pt idx="6548">
                  <c:v>41763.725717592592</c:v>
                </c:pt>
                <c:pt idx="6549">
                  <c:v>41763.725775462961</c:v>
                </c:pt>
                <c:pt idx="6550">
                  <c:v>41763.72583333333</c:v>
                </c:pt>
                <c:pt idx="6551">
                  <c:v>41763.725891203707</c:v>
                </c:pt>
                <c:pt idx="6552">
                  <c:v>41763.725960648146</c:v>
                </c:pt>
                <c:pt idx="6553">
                  <c:v>41763.726018518515</c:v>
                </c:pt>
                <c:pt idx="6554">
                  <c:v>41763.726076388892</c:v>
                </c:pt>
                <c:pt idx="6555">
                  <c:v>41763.726145833331</c:v>
                </c:pt>
                <c:pt idx="6556">
                  <c:v>41763.726203703707</c:v>
                </c:pt>
                <c:pt idx="6557">
                  <c:v>41763.726261574076</c:v>
                </c:pt>
                <c:pt idx="6558">
                  <c:v>41763.726331018515</c:v>
                </c:pt>
                <c:pt idx="6559">
                  <c:v>41763.726388888892</c:v>
                </c:pt>
                <c:pt idx="6560">
                  <c:v>41763.726446759261</c:v>
                </c:pt>
                <c:pt idx="6561">
                  <c:v>41763.7265162037</c:v>
                </c:pt>
                <c:pt idx="6562">
                  <c:v>41763.726574074077</c:v>
                </c:pt>
                <c:pt idx="6563">
                  <c:v>41763.726631944446</c:v>
                </c:pt>
                <c:pt idx="6564">
                  <c:v>41763.726701388892</c:v>
                </c:pt>
                <c:pt idx="6565">
                  <c:v>41763.726759259262</c:v>
                </c:pt>
                <c:pt idx="6566">
                  <c:v>41763.726817129631</c:v>
                </c:pt>
                <c:pt idx="6567">
                  <c:v>41763.726875</c:v>
                </c:pt>
                <c:pt idx="6568">
                  <c:v>41763.726944444446</c:v>
                </c:pt>
                <c:pt idx="6569">
                  <c:v>41763.727002314816</c:v>
                </c:pt>
                <c:pt idx="6570">
                  <c:v>41763.727060185185</c:v>
                </c:pt>
                <c:pt idx="6571">
                  <c:v>41763.727129629631</c:v>
                </c:pt>
                <c:pt idx="6572">
                  <c:v>41763.727187500001</c:v>
                </c:pt>
                <c:pt idx="6573">
                  <c:v>41763.72724537037</c:v>
                </c:pt>
                <c:pt idx="6574">
                  <c:v>41763.727314814816</c:v>
                </c:pt>
                <c:pt idx="6575">
                  <c:v>41763.727372685185</c:v>
                </c:pt>
                <c:pt idx="6576">
                  <c:v>41763.727430555555</c:v>
                </c:pt>
                <c:pt idx="6577">
                  <c:v>41763.727500000001</c:v>
                </c:pt>
                <c:pt idx="6578">
                  <c:v>41763.72755787037</c:v>
                </c:pt>
                <c:pt idx="6579">
                  <c:v>41763.72761574074</c:v>
                </c:pt>
                <c:pt idx="6580">
                  <c:v>41763.727685185186</c:v>
                </c:pt>
                <c:pt idx="6581">
                  <c:v>41763.727743055555</c:v>
                </c:pt>
                <c:pt idx="6582">
                  <c:v>41763.727800925924</c:v>
                </c:pt>
                <c:pt idx="6583">
                  <c:v>41763.727858796294</c:v>
                </c:pt>
                <c:pt idx="6584">
                  <c:v>41763.72792824074</c:v>
                </c:pt>
                <c:pt idx="6585">
                  <c:v>41763.727986111109</c:v>
                </c:pt>
                <c:pt idx="6586">
                  <c:v>41763.728043981479</c:v>
                </c:pt>
                <c:pt idx="6587">
                  <c:v>41763.728113425925</c:v>
                </c:pt>
                <c:pt idx="6588">
                  <c:v>41763.728171296294</c:v>
                </c:pt>
                <c:pt idx="6589">
                  <c:v>41763.728229166663</c:v>
                </c:pt>
                <c:pt idx="6590">
                  <c:v>41763.728298611109</c:v>
                </c:pt>
                <c:pt idx="6591">
                  <c:v>41763.728356481479</c:v>
                </c:pt>
                <c:pt idx="6592">
                  <c:v>41763.728414351855</c:v>
                </c:pt>
                <c:pt idx="6593">
                  <c:v>41763.728483796294</c:v>
                </c:pt>
                <c:pt idx="6594">
                  <c:v>41763.728541666664</c:v>
                </c:pt>
                <c:pt idx="6595">
                  <c:v>41763.72859953704</c:v>
                </c:pt>
                <c:pt idx="6596">
                  <c:v>41763.72865740741</c:v>
                </c:pt>
                <c:pt idx="6597">
                  <c:v>41763.728726851848</c:v>
                </c:pt>
                <c:pt idx="6598">
                  <c:v>41763.728784722225</c:v>
                </c:pt>
                <c:pt idx="6599">
                  <c:v>41763.728842592594</c:v>
                </c:pt>
                <c:pt idx="6600">
                  <c:v>41763.728912037041</c:v>
                </c:pt>
                <c:pt idx="6601">
                  <c:v>41763.72896990741</c:v>
                </c:pt>
                <c:pt idx="6602">
                  <c:v>41763.729027777779</c:v>
                </c:pt>
                <c:pt idx="6603">
                  <c:v>41763.729097222225</c:v>
                </c:pt>
                <c:pt idx="6604">
                  <c:v>41763.729155092595</c:v>
                </c:pt>
                <c:pt idx="6605">
                  <c:v>41763.729212962964</c:v>
                </c:pt>
                <c:pt idx="6606">
                  <c:v>41763.72928240741</c:v>
                </c:pt>
                <c:pt idx="6607">
                  <c:v>41763.72934027778</c:v>
                </c:pt>
                <c:pt idx="6608">
                  <c:v>41763.729398148149</c:v>
                </c:pt>
                <c:pt idx="6609">
                  <c:v>41763.729456018518</c:v>
                </c:pt>
                <c:pt idx="6610">
                  <c:v>41763.729525462964</c:v>
                </c:pt>
                <c:pt idx="6611">
                  <c:v>41763.729583333334</c:v>
                </c:pt>
                <c:pt idx="6612">
                  <c:v>41763.729641203703</c:v>
                </c:pt>
                <c:pt idx="6613">
                  <c:v>41763.729710648149</c:v>
                </c:pt>
                <c:pt idx="6614">
                  <c:v>41763.729768518519</c:v>
                </c:pt>
                <c:pt idx="6615">
                  <c:v>41763.729826388888</c:v>
                </c:pt>
                <c:pt idx="6616">
                  <c:v>41763.729895833334</c:v>
                </c:pt>
                <c:pt idx="6617">
                  <c:v>41763.729953703703</c:v>
                </c:pt>
                <c:pt idx="6618">
                  <c:v>41763.730011574073</c:v>
                </c:pt>
                <c:pt idx="6619">
                  <c:v>41763.730081018519</c:v>
                </c:pt>
                <c:pt idx="6620">
                  <c:v>41763.730138888888</c:v>
                </c:pt>
                <c:pt idx="6621">
                  <c:v>41763.730196759258</c:v>
                </c:pt>
                <c:pt idx="6622">
                  <c:v>41763.730266203704</c:v>
                </c:pt>
                <c:pt idx="6623">
                  <c:v>41763.730324074073</c:v>
                </c:pt>
                <c:pt idx="6624">
                  <c:v>41763.730381944442</c:v>
                </c:pt>
                <c:pt idx="6625">
                  <c:v>41763.730439814812</c:v>
                </c:pt>
                <c:pt idx="6626">
                  <c:v>41763.730509259258</c:v>
                </c:pt>
                <c:pt idx="6627">
                  <c:v>41763.730567129627</c:v>
                </c:pt>
                <c:pt idx="6628">
                  <c:v>41763.730624999997</c:v>
                </c:pt>
                <c:pt idx="6629">
                  <c:v>41763.730694444443</c:v>
                </c:pt>
                <c:pt idx="6630">
                  <c:v>41763.730752314812</c:v>
                </c:pt>
                <c:pt idx="6631">
                  <c:v>41763.730810185189</c:v>
                </c:pt>
                <c:pt idx="6632">
                  <c:v>41763.730879629627</c:v>
                </c:pt>
                <c:pt idx="6633">
                  <c:v>41763.730937499997</c:v>
                </c:pt>
                <c:pt idx="6634">
                  <c:v>41763.730995370373</c:v>
                </c:pt>
                <c:pt idx="6635">
                  <c:v>41763.731064814812</c:v>
                </c:pt>
                <c:pt idx="6636">
                  <c:v>41763.731122685182</c:v>
                </c:pt>
                <c:pt idx="6637">
                  <c:v>41763.731180555558</c:v>
                </c:pt>
                <c:pt idx="6638">
                  <c:v>41763.731238425928</c:v>
                </c:pt>
                <c:pt idx="6639">
                  <c:v>41763.731307870374</c:v>
                </c:pt>
                <c:pt idx="6640">
                  <c:v>41763.731365740743</c:v>
                </c:pt>
                <c:pt idx="6641">
                  <c:v>41763.731423611112</c:v>
                </c:pt>
                <c:pt idx="6642">
                  <c:v>41763.731493055559</c:v>
                </c:pt>
                <c:pt idx="6643">
                  <c:v>41763.731550925928</c:v>
                </c:pt>
                <c:pt idx="6644">
                  <c:v>41763.731608796297</c:v>
                </c:pt>
                <c:pt idx="6645">
                  <c:v>41763.731678240743</c:v>
                </c:pt>
                <c:pt idx="6646">
                  <c:v>41763.731736111113</c:v>
                </c:pt>
                <c:pt idx="6647">
                  <c:v>41763.731793981482</c:v>
                </c:pt>
                <c:pt idx="6648">
                  <c:v>41763.731863425928</c:v>
                </c:pt>
                <c:pt idx="6649">
                  <c:v>41763.731921296298</c:v>
                </c:pt>
                <c:pt idx="6650">
                  <c:v>41763.731979166667</c:v>
                </c:pt>
                <c:pt idx="6651">
                  <c:v>41763.732048611113</c:v>
                </c:pt>
                <c:pt idx="6652">
                  <c:v>41763.732106481482</c:v>
                </c:pt>
                <c:pt idx="6653">
                  <c:v>41763.732164351852</c:v>
                </c:pt>
                <c:pt idx="6654">
                  <c:v>41763.732222222221</c:v>
                </c:pt>
                <c:pt idx="6655">
                  <c:v>41763.732291666667</c:v>
                </c:pt>
                <c:pt idx="6656">
                  <c:v>41763.732349537036</c:v>
                </c:pt>
                <c:pt idx="6657">
                  <c:v>41763.732407407406</c:v>
                </c:pt>
                <c:pt idx="6658">
                  <c:v>41763.732476851852</c:v>
                </c:pt>
                <c:pt idx="6659">
                  <c:v>41763.732534722221</c:v>
                </c:pt>
                <c:pt idx="6660">
                  <c:v>41763.732592592591</c:v>
                </c:pt>
                <c:pt idx="6661">
                  <c:v>41763.732662037037</c:v>
                </c:pt>
                <c:pt idx="6662">
                  <c:v>41763.732719907406</c:v>
                </c:pt>
                <c:pt idx="6663">
                  <c:v>41763.732777777775</c:v>
                </c:pt>
                <c:pt idx="6664">
                  <c:v>41763.732847222222</c:v>
                </c:pt>
                <c:pt idx="6665">
                  <c:v>41763.732905092591</c:v>
                </c:pt>
                <c:pt idx="6666">
                  <c:v>41763.73296296296</c:v>
                </c:pt>
                <c:pt idx="6667">
                  <c:v>41763.733020833337</c:v>
                </c:pt>
                <c:pt idx="6668">
                  <c:v>41763.733090277776</c:v>
                </c:pt>
                <c:pt idx="6669">
                  <c:v>41763.733148148145</c:v>
                </c:pt>
                <c:pt idx="6670">
                  <c:v>41763.733206018522</c:v>
                </c:pt>
                <c:pt idx="6671">
                  <c:v>41763.733275462961</c:v>
                </c:pt>
                <c:pt idx="6672">
                  <c:v>41763.73333333333</c:v>
                </c:pt>
                <c:pt idx="6673">
                  <c:v>41763.733391203707</c:v>
                </c:pt>
                <c:pt idx="6674">
                  <c:v>41763.733460648145</c:v>
                </c:pt>
                <c:pt idx="6675">
                  <c:v>41763.733518518522</c:v>
                </c:pt>
                <c:pt idx="6676">
                  <c:v>41763.733576388891</c:v>
                </c:pt>
                <c:pt idx="6677">
                  <c:v>41763.73364583333</c:v>
                </c:pt>
                <c:pt idx="6678">
                  <c:v>41763.733703703707</c:v>
                </c:pt>
                <c:pt idx="6679">
                  <c:v>41763.733761574076</c:v>
                </c:pt>
                <c:pt idx="6680">
                  <c:v>41763.733831018515</c:v>
                </c:pt>
                <c:pt idx="6681">
                  <c:v>41763.733888888892</c:v>
                </c:pt>
                <c:pt idx="6682">
                  <c:v>41763.733946759261</c:v>
                </c:pt>
                <c:pt idx="6683">
                  <c:v>41763.73400462963</c:v>
                </c:pt>
                <c:pt idx="6684">
                  <c:v>41763.734074074076</c:v>
                </c:pt>
                <c:pt idx="6685">
                  <c:v>41763.734131944446</c:v>
                </c:pt>
                <c:pt idx="6686">
                  <c:v>41763.734189814815</c:v>
                </c:pt>
                <c:pt idx="6687">
                  <c:v>41763.734259259261</c:v>
                </c:pt>
                <c:pt idx="6688">
                  <c:v>41763.734317129631</c:v>
                </c:pt>
                <c:pt idx="6689">
                  <c:v>41763.734375</c:v>
                </c:pt>
                <c:pt idx="6690">
                  <c:v>41763.734444444446</c:v>
                </c:pt>
                <c:pt idx="6691">
                  <c:v>41763.734502314815</c:v>
                </c:pt>
                <c:pt idx="6692">
                  <c:v>41763.734560185185</c:v>
                </c:pt>
                <c:pt idx="6693">
                  <c:v>41763.734629629631</c:v>
                </c:pt>
                <c:pt idx="6694">
                  <c:v>41763.7346875</c:v>
                </c:pt>
                <c:pt idx="6695">
                  <c:v>41763.73474537037</c:v>
                </c:pt>
                <c:pt idx="6696">
                  <c:v>41763.734803240739</c:v>
                </c:pt>
                <c:pt idx="6697">
                  <c:v>41763.734872685185</c:v>
                </c:pt>
                <c:pt idx="6698">
                  <c:v>41763.734930555554</c:v>
                </c:pt>
                <c:pt idx="6699">
                  <c:v>41763.734988425924</c:v>
                </c:pt>
                <c:pt idx="6700">
                  <c:v>41763.73505787037</c:v>
                </c:pt>
                <c:pt idx="6701">
                  <c:v>41763.735115740739</c:v>
                </c:pt>
                <c:pt idx="6702">
                  <c:v>41763.735173611109</c:v>
                </c:pt>
                <c:pt idx="6703">
                  <c:v>41763.735243055555</c:v>
                </c:pt>
                <c:pt idx="6704">
                  <c:v>41763.735300925924</c:v>
                </c:pt>
                <c:pt idx="6705">
                  <c:v>41763.735358796293</c:v>
                </c:pt>
                <c:pt idx="6706">
                  <c:v>41763.73542824074</c:v>
                </c:pt>
                <c:pt idx="6707">
                  <c:v>41763.735486111109</c:v>
                </c:pt>
                <c:pt idx="6708">
                  <c:v>41763.735543981478</c:v>
                </c:pt>
                <c:pt idx="6709">
                  <c:v>41763.735601851855</c:v>
                </c:pt>
                <c:pt idx="6710">
                  <c:v>41763.735671296294</c:v>
                </c:pt>
                <c:pt idx="6711">
                  <c:v>41763.735729166663</c:v>
                </c:pt>
                <c:pt idx="6712">
                  <c:v>41763.73578703704</c:v>
                </c:pt>
                <c:pt idx="6713">
                  <c:v>41763.735856481479</c:v>
                </c:pt>
                <c:pt idx="6714">
                  <c:v>41763.735914351855</c:v>
                </c:pt>
                <c:pt idx="6715">
                  <c:v>41763.735972222225</c:v>
                </c:pt>
                <c:pt idx="6716">
                  <c:v>41763.736041666663</c:v>
                </c:pt>
                <c:pt idx="6717">
                  <c:v>41763.73609953704</c:v>
                </c:pt>
                <c:pt idx="6718">
                  <c:v>41763.736157407409</c:v>
                </c:pt>
                <c:pt idx="6719">
                  <c:v>41763.736226851855</c:v>
                </c:pt>
                <c:pt idx="6720">
                  <c:v>41763.736284722225</c:v>
                </c:pt>
                <c:pt idx="6721">
                  <c:v>41763.736342592594</c:v>
                </c:pt>
                <c:pt idx="6722">
                  <c:v>41763.73641203704</c:v>
                </c:pt>
                <c:pt idx="6723">
                  <c:v>41763.73646990741</c:v>
                </c:pt>
                <c:pt idx="6724">
                  <c:v>41763.736527777779</c:v>
                </c:pt>
                <c:pt idx="6725">
                  <c:v>41763.736585648148</c:v>
                </c:pt>
                <c:pt idx="6726">
                  <c:v>41763.736655092594</c:v>
                </c:pt>
                <c:pt idx="6727">
                  <c:v>41763.736712962964</c:v>
                </c:pt>
                <c:pt idx="6728">
                  <c:v>41763.736770833333</c:v>
                </c:pt>
                <c:pt idx="6729">
                  <c:v>41763.736840277779</c:v>
                </c:pt>
                <c:pt idx="6730">
                  <c:v>41763.736898148149</c:v>
                </c:pt>
                <c:pt idx="6731">
                  <c:v>41763.736956018518</c:v>
                </c:pt>
                <c:pt idx="6732">
                  <c:v>41763.737025462964</c:v>
                </c:pt>
                <c:pt idx="6733">
                  <c:v>41763.737083333333</c:v>
                </c:pt>
                <c:pt idx="6734">
                  <c:v>41763.737141203703</c:v>
                </c:pt>
                <c:pt idx="6735">
                  <c:v>41763.737210648149</c:v>
                </c:pt>
                <c:pt idx="6736">
                  <c:v>41763.737268518518</c:v>
                </c:pt>
                <c:pt idx="6737">
                  <c:v>41763.737326388888</c:v>
                </c:pt>
                <c:pt idx="6738">
                  <c:v>41763.737384259257</c:v>
                </c:pt>
                <c:pt idx="6739">
                  <c:v>41763.737453703703</c:v>
                </c:pt>
                <c:pt idx="6740">
                  <c:v>41763.737511574072</c:v>
                </c:pt>
                <c:pt idx="6741">
                  <c:v>41763.737569444442</c:v>
                </c:pt>
                <c:pt idx="6742">
                  <c:v>41763.737638888888</c:v>
                </c:pt>
                <c:pt idx="6743">
                  <c:v>41763.737696759257</c:v>
                </c:pt>
                <c:pt idx="6744">
                  <c:v>41763.737754629627</c:v>
                </c:pt>
                <c:pt idx="6745">
                  <c:v>41763.737824074073</c:v>
                </c:pt>
                <c:pt idx="6746">
                  <c:v>41763.737881944442</c:v>
                </c:pt>
                <c:pt idx="6747">
                  <c:v>41763.737939814811</c:v>
                </c:pt>
                <c:pt idx="6748">
                  <c:v>41763.738009259258</c:v>
                </c:pt>
                <c:pt idx="6749">
                  <c:v>41763.738067129627</c:v>
                </c:pt>
                <c:pt idx="6750">
                  <c:v>41763.738125000003</c:v>
                </c:pt>
                <c:pt idx="6751">
                  <c:v>41763.738182870373</c:v>
                </c:pt>
                <c:pt idx="6752">
                  <c:v>41763.738252314812</c:v>
                </c:pt>
                <c:pt idx="6753">
                  <c:v>41763.738310185188</c:v>
                </c:pt>
                <c:pt idx="6754">
                  <c:v>41763.738368055558</c:v>
                </c:pt>
                <c:pt idx="6755">
                  <c:v>41763.738437499997</c:v>
                </c:pt>
                <c:pt idx="6756">
                  <c:v>41763.738495370373</c:v>
                </c:pt>
                <c:pt idx="6757">
                  <c:v>41763.738553240742</c:v>
                </c:pt>
                <c:pt idx="6758">
                  <c:v>41763.738622685189</c:v>
                </c:pt>
                <c:pt idx="6759">
                  <c:v>41763.738680555558</c:v>
                </c:pt>
                <c:pt idx="6760">
                  <c:v>41763.738738425927</c:v>
                </c:pt>
                <c:pt idx="6761">
                  <c:v>41763.738807870373</c:v>
                </c:pt>
                <c:pt idx="6762">
                  <c:v>41763.738865740743</c:v>
                </c:pt>
                <c:pt idx="6763">
                  <c:v>41763.738923611112</c:v>
                </c:pt>
                <c:pt idx="6764">
                  <c:v>41763.738993055558</c:v>
                </c:pt>
                <c:pt idx="6765">
                  <c:v>41763.739050925928</c:v>
                </c:pt>
                <c:pt idx="6766">
                  <c:v>41763.739108796297</c:v>
                </c:pt>
                <c:pt idx="6767">
                  <c:v>41763.739166666666</c:v>
                </c:pt>
                <c:pt idx="6768">
                  <c:v>41763.739236111112</c:v>
                </c:pt>
                <c:pt idx="6769">
                  <c:v>41763.739293981482</c:v>
                </c:pt>
                <c:pt idx="6770">
                  <c:v>41763.739351851851</c:v>
                </c:pt>
                <c:pt idx="6771">
                  <c:v>41763.739421296297</c:v>
                </c:pt>
                <c:pt idx="6772">
                  <c:v>41763.739479166667</c:v>
                </c:pt>
                <c:pt idx="6773">
                  <c:v>41763.739537037036</c:v>
                </c:pt>
                <c:pt idx="6774">
                  <c:v>41763.739606481482</c:v>
                </c:pt>
                <c:pt idx="6775">
                  <c:v>41763.739664351851</c:v>
                </c:pt>
                <c:pt idx="6776">
                  <c:v>41763.739722222221</c:v>
                </c:pt>
                <c:pt idx="6777">
                  <c:v>41763.739791666667</c:v>
                </c:pt>
                <c:pt idx="6778">
                  <c:v>41763.739849537036</c:v>
                </c:pt>
                <c:pt idx="6779">
                  <c:v>41763.739907407406</c:v>
                </c:pt>
                <c:pt idx="6780">
                  <c:v>41763.739976851852</c:v>
                </c:pt>
                <c:pt idx="6781">
                  <c:v>41763.740034722221</c:v>
                </c:pt>
                <c:pt idx="6782">
                  <c:v>41763.74009259259</c:v>
                </c:pt>
                <c:pt idx="6783">
                  <c:v>41763.74015046296</c:v>
                </c:pt>
                <c:pt idx="6784">
                  <c:v>41763.740219907406</c:v>
                </c:pt>
                <c:pt idx="6785">
                  <c:v>41763.740277777775</c:v>
                </c:pt>
                <c:pt idx="6786">
                  <c:v>41763.740335648145</c:v>
                </c:pt>
                <c:pt idx="6787">
                  <c:v>41763.740405092591</c:v>
                </c:pt>
                <c:pt idx="6788">
                  <c:v>41763.74046296296</c:v>
                </c:pt>
                <c:pt idx="6789">
                  <c:v>41763.740520833337</c:v>
                </c:pt>
                <c:pt idx="6790">
                  <c:v>41763.740590277775</c:v>
                </c:pt>
                <c:pt idx="6791">
                  <c:v>41763.740648148145</c:v>
                </c:pt>
                <c:pt idx="6792">
                  <c:v>41763.740706018521</c:v>
                </c:pt>
                <c:pt idx="6793">
                  <c:v>41763.74077546296</c:v>
                </c:pt>
                <c:pt idx="6794">
                  <c:v>41763.740833333337</c:v>
                </c:pt>
                <c:pt idx="6795">
                  <c:v>41763.740891203706</c:v>
                </c:pt>
                <c:pt idx="6796">
                  <c:v>41763.740949074076</c:v>
                </c:pt>
                <c:pt idx="6797">
                  <c:v>41763.741018518522</c:v>
                </c:pt>
                <c:pt idx="6798">
                  <c:v>41763.741076388891</c:v>
                </c:pt>
                <c:pt idx="6799">
                  <c:v>41763.74113425926</c:v>
                </c:pt>
                <c:pt idx="6800">
                  <c:v>41763.741203703707</c:v>
                </c:pt>
                <c:pt idx="6801">
                  <c:v>41763.741261574076</c:v>
                </c:pt>
                <c:pt idx="6802">
                  <c:v>41763.741319444445</c:v>
                </c:pt>
                <c:pt idx="6803">
                  <c:v>41763.741388888891</c:v>
                </c:pt>
                <c:pt idx="6804">
                  <c:v>41763.741446759261</c:v>
                </c:pt>
                <c:pt idx="6805">
                  <c:v>41763.74150462963</c:v>
                </c:pt>
                <c:pt idx="6806">
                  <c:v>41763.741574074076</c:v>
                </c:pt>
                <c:pt idx="6807">
                  <c:v>41763.741631944446</c:v>
                </c:pt>
                <c:pt idx="6808">
                  <c:v>41763.741689814815</c:v>
                </c:pt>
                <c:pt idx="6809">
                  <c:v>41763.741747685184</c:v>
                </c:pt>
                <c:pt idx="6810">
                  <c:v>41763.74181712963</c:v>
                </c:pt>
                <c:pt idx="6811">
                  <c:v>41763.741875</c:v>
                </c:pt>
                <c:pt idx="6812">
                  <c:v>41763.741932870369</c:v>
                </c:pt>
                <c:pt idx="6813">
                  <c:v>41763.742002314815</c:v>
                </c:pt>
                <c:pt idx="6814">
                  <c:v>41763.742060185185</c:v>
                </c:pt>
                <c:pt idx="6815">
                  <c:v>41763.742118055554</c:v>
                </c:pt>
                <c:pt idx="6816">
                  <c:v>41763.7421875</c:v>
                </c:pt>
                <c:pt idx="6817">
                  <c:v>41763.742245370369</c:v>
                </c:pt>
                <c:pt idx="6818">
                  <c:v>41763.742303240739</c:v>
                </c:pt>
                <c:pt idx="6819">
                  <c:v>41763.742372685185</c:v>
                </c:pt>
                <c:pt idx="6820">
                  <c:v>41763.742430555554</c:v>
                </c:pt>
                <c:pt idx="6821">
                  <c:v>41763.742488425924</c:v>
                </c:pt>
                <c:pt idx="6822">
                  <c:v>41763.74255787037</c:v>
                </c:pt>
                <c:pt idx="6823">
                  <c:v>41763.742615740739</c:v>
                </c:pt>
                <c:pt idx="6824">
                  <c:v>41763.742673611108</c:v>
                </c:pt>
                <c:pt idx="6825">
                  <c:v>41763.742731481485</c:v>
                </c:pt>
                <c:pt idx="6826">
                  <c:v>41763.742800925924</c:v>
                </c:pt>
                <c:pt idx="6827">
                  <c:v>41763.742858796293</c:v>
                </c:pt>
                <c:pt idx="6828">
                  <c:v>41763.74291666667</c:v>
                </c:pt>
                <c:pt idx="6829">
                  <c:v>41763.742986111109</c:v>
                </c:pt>
                <c:pt idx="6830">
                  <c:v>41763.743043981478</c:v>
                </c:pt>
                <c:pt idx="6831">
                  <c:v>41763.743101851855</c:v>
                </c:pt>
                <c:pt idx="6832">
                  <c:v>41763.743171296293</c:v>
                </c:pt>
                <c:pt idx="6833">
                  <c:v>41763.74322916667</c:v>
                </c:pt>
                <c:pt idx="6834">
                  <c:v>41763.743287037039</c:v>
                </c:pt>
                <c:pt idx="6835">
                  <c:v>41763.743356481478</c:v>
                </c:pt>
                <c:pt idx="6836">
                  <c:v>41763.743414351855</c:v>
                </c:pt>
                <c:pt idx="6837">
                  <c:v>41763.743472222224</c:v>
                </c:pt>
                <c:pt idx="6838">
                  <c:v>41763.743530092594</c:v>
                </c:pt>
                <c:pt idx="6839">
                  <c:v>41763.74359953704</c:v>
                </c:pt>
                <c:pt idx="6840">
                  <c:v>41763.743657407409</c:v>
                </c:pt>
                <c:pt idx="6841">
                  <c:v>41763.743715277778</c:v>
                </c:pt>
                <c:pt idx="6842">
                  <c:v>41763.743784722225</c:v>
                </c:pt>
                <c:pt idx="6843">
                  <c:v>41763.743842592594</c:v>
                </c:pt>
                <c:pt idx="6844">
                  <c:v>41763.743900462963</c:v>
                </c:pt>
                <c:pt idx="6845">
                  <c:v>41763.743969907409</c:v>
                </c:pt>
                <c:pt idx="6846">
                  <c:v>41763.744027777779</c:v>
                </c:pt>
                <c:pt idx="6847">
                  <c:v>41763.744085648148</c:v>
                </c:pt>
                <c:pt idx="6848">
                  <c:v>41763.744155092594</c:v>
                </c:pt>
                <c:pt idx="6849">
                  <c:v>41763.744212962964</c:v>
                </c:pt>
                <c:pt idx="6850">
                  <c:v>41763.744270833333</c:v>
                </c:pt>
                <c:pt idx="6851">
                  <c:v>41763.744328703702</c:v>
                </c:pt>
                <c:pt idx="6852">
                  <c:v>41763.744398148148</c:v>
                </c:pt>
                <c:pt idx="6853">
                  <c:v>41763.744456018518</c:v>
                </c:pt>
                <c:pt idx="6854">
                  <c:v>41763.744513888887</c:v>
                </c:pt>
                <c:pt idx="6855">
                  <c:v>41763.744583333333</c:v>
                </c:pt>
                <c:pt idx="6856">
                  <c:v>41763.744641203702</c:v>
                </c:pt>
                <c:pt idx="6857">
                  <c:v>41763.744699074072</c:v>
                </c:pt>
                <c:pt idx="6858">
                  <c:v>41763.744768518518</c:v>
                </c:pt>
                <c:pt idx="6859">
                  <c:v>41763.744826388887</c:v>
                </c:pt>
                <c:pt idx="6860">
                  <c:v>41763.744884259257</c:v>
                </c:pt>
                <c:pt idx="6861">
                  <c:v>41763.744953703703</c:v>
                </c:pt>
                <c:pt idx="6862">
                  <c:v>41763.745011574072</c:v>
                </c:pt>
                <c:pt idx="6863">
                  <c:v>41763.745069444441</c:v>
                </c:pt>
                <c:pt idx="6864">
                  <c:v>41763.745127314818</c:v>
                </c:pt>
                <c:pt idx="6865">
                  <c:v>41763.745196759257</c:v>
                </c:pt>
                <c:pt idx="6866">
                  <c:v>41763.745254629626</c:v>
                </c:pt>
                <c:pt idx="6867">
                  <c:v>41763.745312500003</c:v>
                </c:pt>
                <c:pt idx="6868">
                  <c:v>41763.745381944442</c:v>
                </c:pt>
                <c:pt idx="6869">
                  <c:v>41763.745439814818</c:v>
                </c:pt>
                <c:pt idx="6870">
                  <c:v>41763.745497685188</c:v>
                </c:pt>
                <c:pt idx="6871">
                  <c:v>41763.745567129627</c:v>
                </c:pt>
                <c:pt idx="6872">
                  <c:v>41763.745625000003</c:v>
                </c:pt>
                <c:pt idx="6873">
                  <c:v>41763.745682870373</c:v>
                </c:pt>
                <c:pt idx="6874">
                  <c:v>41763.745752314811</c:v>
                </c:pt>
                <c:pt idx="6875">
                  <c:v>41763.745810185188</c:v>
                </c:pt>
                <c:pt idx="6876">
                  <c:v>41763.745868055557</c:v>
                </c:pt>
                <c:pt idx="6877">
                  <c:v>41763.745937500003</c:v>
                </c:pt>
                <c:pt idx="6878">
                  <c:v>41763.745995370373</c:v>
                </c:pt>
                <c:pt idx="6879">
                  <c:v>41763.746053240742</c:v>
                </c:pt>
                <c:pt idx="6880">
                  <c:v>41763.746111111112</c:v>
                </c:pt>
                <c:pt idx="6881">
                  <c:v>41763.746180555558</c:v>
                </c:pt>
                <c:pt idx="6882">
                  <c:v>41763.746238425927</c:v>
                </c:pt>
                <c:pt idx="6883">
                  <c:v>41763.746296296296</c:v>
                </c:pt>
                <c:pt idx="6884">
                  <c:v>41763.746365740742</c:v>
                </c:pt>
                <c:pt idx="6885">
                  <c:v>41763.746423611112</c:v>
                </c:pt>
                <c:pt idx="6886">
                  <c:v>41763.746481481481</c:v>
                </c:pt>
                <c:pt idx="6887">
                  <c:v>41763.746550925927</c:v>
                </c:pt>
                <c:pt idx="6888">
                  <c:v>41763.746608796297</c:v>
                </c:pt>
                <c:pt idx="6889">
                  <c:v>41763.746666666666</c:v>
                </c:pt>
                <c:pt idx="6890">
                  <c:v>41763.746736111112</c:v>
                </c:pt>
                <c:pt idx="6891">
                  <c:v>41763.746793981481</c:v>
                </c:pt>
                <c:pt idx="6892">
                  <c:v>41763.746851851851</c:v>
                </c:pt>
                <c:pt idx="6893">
                  <c:v>41763.74690972222</c:v>
                </c:pt>
                <c:pt idx="6894">
                  <c:v>41763.746979166666</c:v>
                </c:pt>
                <c:pt idx="6895">
                  <c:v>41763.747037037036</c:v>
                </c:pt>
                <c:pt idx="6896">
                  <c:v>41763.747094907405</c:v>
                </c:pt>
                <c:pt idx="6897">
                  <c:v>41763.747164351851</c:v>
                </c:pt>
                <c:pt idx="6898">
                  <c:v>41763.74722222222</c:v>
                </c:pt>
                <c:pt idx="6899">
                  <c:v>41763.74728009259</c:v>
                </c:pt>
                <c:pt idx="6900">
                  <c:v>41763.747349537036</c:v>
                </c:pt>
                <c:pt idx="6901">
                  <c:v>41763.747407407405</c:v>
                </c:pt>
                <c:pt idx="6902">
                  <c:v>41763.747465277775</c:v>
                </c:pt>
                <c:pt idx="6903">
                  <c:v>41763.747534722221</c:v>
                </c:pt>
                <c:pt idx="6904">
                  <c:v>41763.74759259259</c:v>
                </c:pt>
                <c:pt idx="6905">
                  <c:v>41763.747650462959</c:v>
                </c:pt>
                <c:pt idx="6906">
                  <c:v>41763.747708333336</c:v>
                </c:pt>
                <c:pt idx="6907">
                  <c:v>41763.747777777775</c:v>
                </c:pt>
                <c:pt idx="6908">
                  <c:v>41763.747835648152</c:v>
                </c:pt>
                <c:pt idx="6909">
                  <c:v>41763.747893518521</c:v>
                </c:pt>
                <c:pt idx="6910">
                  <c:v>41763.74796296296</c:v>
                </c:pt>
                <c:pt idx="6911">
                  <c:v>41763.748020833336</c:v>
                </c:pt>
                <c:pt idx="6912">
                  <c:v>41763.748078703706</c:v>
                </c:pt>
                <c:pt idx="6913">
                  <c:v>41763.748148148145</c:v>
                </c:pt>
                <c:pt idx="6914">
                  <c:v>41763.748206018521</c:v>
                </c:pt>
                <c:pt idx="6915">
                  <c:v>41763.748263888891</c:v>
                </c:pt>
                <c:pt idx="6916">
                  <c:v>41763.748333333337</c:v>
                </c:pt>
                <c:pt idx="6917">
                  <c:v>41763.748391203706</c:v>
                </c:pt>
                <c:pt idx="6918">
                  <c:v>41763.748449074075</c:v>
                </c:pt>
                <c:pt idx="6919">
                  <c:v>41763.748518518521</c:v>
                </c:pt>
                <c:pt idx="6920">
                  <c:v>41763.748576388891</c:v>
                </c:pt>
                <c:pt idx="6921">
                  <c:v>41763.74863425926</c:v>
                </c:pt>
                <c:pt idx="6922">
                  <c:v>41763.748692129629</c:v>
                </c:pt>
                <c:pt idx="6923">
                  <c:v>41763.748761574076</c:v>
                </c:pt>
                <c:pt idx="6924">
                  <c:v>41763.748819444445</c:v>
                </c:pt>
                <c:pt idx="6925">
                  <c:v>41763.748877314814</c:v>
                </c:pt>
                <c:pt idx="6926">
                  <c:v>41763.74894675926</c:v>
                </c:pt>
                <c:pt idx="6927">
                  <c:v>41763.74900462963</c:v>
                </c:pt>
                <c:pt idx="6928">
                  <c:v>41763.749062499999</c:v>
                </c:pt>
                <c:pt idx="6929">
                  <c:v>41763.749131944445</c:v>
                </c:pt>
                <c:pt idx="6930">
                  <c:v>41763.749189814815</c:v>
                </c:pt>
                <c:pt idx="6931">
                  <c:v>41763.749247685184</c:v>
                </c:pt>
                <c:pt idx="6932">
                  <c:v>41763.74931712963</c:v>
                </c:pt>
                <c:pt idx="6933">
                  <c:v>41763.749374999999</c:v>
                </c:pt>
                <c:pt idx="6934">
                  <c:v>41763.749432870369</c:v>
                </c:pt>
                <c:pt idx="6935">
                  <c:v>41763.749490740738</c:v>
                </c:pt>
                <c:pt idx="6936">
                  <c:v>41763.749560185184</c:v>
                </c:pt>
                <c:pt idx="6937">
                  <c:v>41763.749618055554</c:v>
                </c:pt>
                <c:pt idx="6938">
                  <c:v>41763.749675925923</c:v>
                </c:pt>
                <c:pt idx="6939">
                  <c:v>41763.749745370369</c:v>
                </c:pt>
                <c:pt idx="6940">
                  <c:v>41763.749803240738</c:v>
                </c:pt>
                <c:pt idx="6941">
                  <c:v>41763.749861111108</c:v>
                </c:pt>
                <c:pt idx="6942">
                  <c:v>41763.749930555554</c:v>
                </c:pt>
                <c:pt idx="6943">
                  <c:v>41763.749988425923</c:v>
                </c:pt>
                <c:pt idx="6944">
                  <c:v>41763.7500462963</c:v>
                </c:pt>
                <c:pt idx="6945">
                  <c:v>41763.750115740739</c:v>
                </c:pt>
                <c:pt idx="6946">
                  <c:v>41763.750173611108</c:v>
                </c:pt>
                <c:pt idx="6947">
                  <c:v>41763.750231481485</c:v>
                </c:pt>
                <c:pt idx="6948">
                  <c:v>41763.750289351854</c:v>
                </c:pt>
                <c:pt idx="6949">
                  <c:v>41763.750358796293</c:v>
                </c:pt>
                <c:pt idx="6950">
                  <c:v>41763.750416666669</c:v>
                </c:pt>
                <c:pt idx="6951">
                  <c:v>41763.750474537039</c:v>
                </c:pt>
                <c:pt idx="6952">
                  <c:v>41763.750543981485</c:v>
                </c:pt>
                <c:pt idx="6953">
                  <c:v>41763.750601851854</c:v>
                </c:pt>
                <c:pt idx="6954">
                  <c:v>41763.750659722224</c:v>
                </c:pt>
                <c:pt idx="6955">
                  <c:v>41763.75072916667</c:v>
                </c:pt>
                <c:pt idx="6956">
                  <c:v>41763.750787037039</c:v>
                </c:pt>
                <c:pt idx="6957">
                  <c:v>41763.750844907408</c:v>
                </c:pt>
                <c:pt idx="6958">
                  <c:v>41763.750914351855</c:v>
                </c:pt>
                <c:pt idx="6959">
                  <c:v>41763.750972222224</c:v>
                </c:pt>
                <c:pt idx="6960">
                  <c:v>41763.751030092593</c:v>
                </c:pt>
                <c:pt idx="6961">
                  <c:v>41763.751087962963</c:v>
                </c:pt>
                <c:pt idx="6962">
                  <c:v>41763.751157407409</c:v>
                </c:pt>
                <c:pt idx="6963">
                  <c:v>41763.751215277778</c:v>
                </c:pt>
                <c:pt idx="6964">
                  <c:v>41763.751273148147</c:v>
                </c:pt>
                <c:pt idx="6965">
                  <c:v>41763.751342592594</c:v>
                </c:pt>
                <c:pt idx="6966">
                  <c:v>41763.751400462963</c:v>
                </c:pt>
                <c:pt idx="6967">
                  <c:v>41763.751458333332</c:v>
                </c:pt>
                <c:pt idx="6968">
                  <c:v>41763.751527777778</c:v>
                </c:pt>
                <c:pt idx="6969">
                  <c:v>41763.751585648148</c:v>
                </c:pt>
                <c:pt idx="6970">
                  <c:v>41763.751643518517</c:v>
                </c:pt>
                <c:pt idx="6971">
                  <c:v>41763.751712962963</c:v>
                </c:pt>
                <c:pt idx="6972">
                  <c:v>41763.751770833333</c:v>
                </c:pt>
                <c:pt idx="6973">
                  <c:v>41763.751828703702</c:v>
                </c:pt>
                <c:pt idx="6974">
                  <c:v>41763.751898148148</c:v>
                </c:pt>
                <c:pt idx="6975">
                  <c:v>41763.751956018517</c:v>
                </c:pt>
                <c:pt idx="6976">
                  <c:v>41763.752013888887</c:v>
                </c:pt>
                <c:pt idx="6977">
                  <c:v>41763.752071759256</c:v>
                </c:pt>
                <c:pt idx="6978">
                  <c:v>41763.752141203702</c:v>
                </c:pt>
                <c:pt idx="6979">
                  <c:v>41763.752199074072</c:v>
                </c:pt>
                <c:pt idx="6980">
                  <c:v>41763.752256944441</c:v>
                </c:pt>
                <c:pt idx="6981">
                  <c:v>41763.752326388887</c:v>
                </c:pt>
                <c:pt idx="6982">
                  <c:v>41763.752384259256</c:v>
                </c:pt>
                <c:pt idx="6983">
                  <c:v>41763.752442129633</c:v>
                </c:pt>
                <c:pt idx="6984">
                  <c:v>41763.752511574072</c:v>
                </c:pt>
                <c:pt idx="6985">
                  <c:v>41763.752569444441</c:v>
                </c:pt>
                <c:pt idx="6986">
                  <c:v>41763.752627314818</c:v>
                </c:pt>
                <c:pt idx="6987">
                  <c:v>41763.752696759257</c:v>
                </c:pt>
                <c:pt idx="6988">
                  <c:v>41763.752754629626</c:v>
                </c:pt>
                <c:pt idx="6989">
                  <c:v>41763.752812500003</c:v>
                </c:pt>
                <c:pt idx="6990">
                  <c:v>41763.752870370372</c:v>
                </c:pt>
                <c:pt idx="6991">
                  <c:v>41763.752939814818</c:v>
                </c:pt>
                <c:pt idx="6992">
                  <c:v>41763.752997685187</c:v>
                </c:pt>
                <c:pt idx="6993">
                  <c:v>41763.753055555557</c:v>
                </c:pt>
                <c:pt idx="6994">
                  <c:v>41763.753125000003</c:v>
                </c:pt>
                <c:pt idx="6995">
                  <c:v>41763.753182870372</c:v>
                </c:pt>
                <c:pt idx="6996">
                  <c:v>41763.753240740742</c:v>
                </c:pt>
                <c:pt idx="6997">
                  <c:v>41763.753310185188</c:v>
                </c:pt>
                <c:pt idx="6998">
                  <c:v>41763.753368055557</c:v>
                </c:pt>
                <c:pt idx="6999">
                  <c:v>41763.753425925926</c:v>
                </c:pt>
                <c:pt idx="7000">
                  <c:v>41763.753495370373</c:v>
                </c:pt>
                <c:pt idx="7001">
                  <c:v>41763.753553240742</c:v>
                </c:pt>
                <c:pt idx="7002">
                  <c:v>41763.753611111111</c:v>
                </c:pt>
                <c:pt idx="7003">
                  <c:v>41763.753668981481</c:v>
                </c:pt>
                <c:pt idx="7004">
                  <c:v>41763.753738425927</c:v>
                </c:pt>
                <c:pt idx="7005">
                  <c:v>41763.753796296296</c:v>
                </c:pt>
                <c:pt idx="7006">
                  <c:v>41763.753854166665</c:v>
                </c:pt>
                <c:pt idx="7007">
                  <c:v>41763.753923611112</c:v>
                </c:pt>
                <c:pt idx="7008">
                  <c:v>41763.753981481481</c:v>
                </c:pt>
                <c:pt idx="7009">
                  <c:v>41763.75403935185</c:v>
                </c:pt>
                <c:pt idx="7010">
                  <c:v>41763.754108796296</c:v>
                </c:pt>
                <c:pt idx="7011">
                  <c:v>41763.754166666666</c:v>
                </c:pt>
                <c:pt idx="7012">
                  <c:v>41763.754224537035</c:v>
                </c:pt>
                <c:pt idx="7013">
                  <c:v>41763.754293981481</c:v>
                </c:pt>
                <c:pt idx="7014">
                  <c:v>41763.754351851851</c:v>
                </c:pt>
                <c:pt idx="7015">
                  <c:v>41763.75440972222</c:v>
                </c:pt>
                <c:pt idx="7016">
                  <c:v>41763.754467592589</c:v>
                </c:pt>
                <c:pt idx="7017">
                  <c:v>41763.754537037035</c:v>
                </c:pt>
                <c:pt idx="7018">
                  <c:v>41763.754594907405</c:v>
                </c:pt>
                <c:pt idx="7019">
                  <c:v>41763.754652777781</c:v>
                </c:pt>
                <c:pt idx="7020">
                  <c:v>41763.75472222222</c:v>
                </c:pt>
                <c:pt idx="7021">
                  <c:v>41763.754780092589</c:v>
                </c:pt>
                <c:pt idx="7022">
                  <c:v>41763.754837962966</c:v>
                </c:pt>
                <c:pt idx="7023">
                  <c:v>41763.754907407405</c:v>
                </c:pt>
                <c:pt idx="7024">
                  <c:v>41763.754965277774</c:v>
                </c:pt>
                <c:pt idx="7025">
                  <c:v>41763.755023148151</c:v>
                </c:pt>
                <c:pt idx="7026">
                  <c:v>41763.75509259259</c:v>
                </c:pt>
                <c:pt idx="7027">
                  <c:v>41763.755150462966</c:v>
                </c:pt>
                <c:pt idx="7028">
                  <c:v>41763.755208333336</c:v>
                </c:pt>
                <c:pt idx="7029">
                  <c:v>41763.755277777775</c:v>
                </c:pt>
                <c:pt idx="7030">
                  <c:v>41763.755335648151</c:v>
                </c:pt>
                <c:pt idx="7031">
                  <c:v>41763.755393518521</c:v>
                </c:pt>
                <c:pt idx="7032">
                  <c:v>41763.75545138889</c:v>
                </c:pt>
                <c:pt idx="7033">
                  <c:v>41763.755520833336</c:v>
                </c:pt>
                <c:pt idx="7034">
                  <c:v>41763.755578703705</c:v>
                </c:pt>
                <c:pt idx="7035">
                  <c:v>41763.755636574075</c:v>
                </c:pt>
                <c:pt idx="7036">
                  <c:v>41763.755706018521</c:v>
                </c:pt>
                <c:pt idx="7037">
                  <c:v>41763.75576388889</c:v>
                </c:pt>
                <c:pt idx="7038">
                  <c:v>41763.75582175926</c:v>
                </c:pt>
                <c:pt idx="7039">
                  <c:v>41763.755891203706</c:v>
                </c:pt>
                <c:pt idx="7040">
                  <c:v>41763.755949074075</c:v>
                </c:pt>
                <c:pt idx="7041">
                  <c:v>41763.756006944444</c:v>
                </c:pt>
                <c:pt idx="7042">
                  <c:v>41763.756076388891</c:v>
                </c:pt>
                <c:pt idx="7043">
                  <c:v>41763.75613425926</c:v>
                </c:pt>
                <c:pt idx="7044">
                  <c:v>41763.756192129629</c:v>
                </c:pt>
                <c:pt idx="7045">
                  <c:v>41763.756249999999</c:v>
                </c:pt>
                <c:pt idx="7046">
                  <c:v>41763.756319444445</c:v>
                </c:pt>
                <c:pt idx="7047">
                  <c:v>41763.756377314814</c:v>
                </c:pt>
                <c:pt idx="7048">
                  <c:v>41763.756435185183</c:v>
                </c:pt>
                <c:pt idx="7049">
                  <c:v>41763.756504629629</c:v>
                </c:pt>
                <c:pt idx="7050">
                  <c:v>41763.756562499999</c:v>
                </c:pt>
                <c:pt idx="7051">
                  <c:v>41763.756620370368</c:v>
                </c:pt>
                <c:pt idx="7052">
                  <c:v>41763.756689814814</c:v>
                </c:pt>
                <c:pt idx="7053">
                  <c:v>41763.756747685184</c:v>
                </c:pt>
                <c:pt idx="7054">
                  <c:v>41763.756805555553</c:v>
                </c:pt>
                <c:pt idx="7055">
                  <c:v>41763.756874999999</c:v>
                </c:pt>
                <c:pt idx="7056">
                  <c:v>41763.756932870368</c:v>
                </c:pt>
                <c:pt idx="7057">
                  <c:v>41763.756990740738</c:v>
                </c:pt>
                <c:pt idx="7058">
                  <c:v>41763.757060185184</c:v>
                </c:pt>
                <c:pt idx="7059">
                  <c:v>41763.757118055553</c:v>
                </c:pt>
                <c:pt idx="7060">
                  <c:v>41763.757175925923</c:v>
                </c:pt>
                <c:pt idx="7061">
                  <c:v>41763.757233796299</c:v>
                </c:pt>
                <c:pt idx="7062">
                  <c:v>41763.757303240738</c:v>
                </c:pt>
                <c:pt idx="7063">
                  <c:v>41763.757361111115</c:v>
                </c:pt>
                <c:pt idx="7064">
                  <c:v>41763.757418981484</c:v>
                </c:pt>
                <c:pt idx="7065">
                  <c:v>41763.757488425923</c:v>
                </c:pt>
                <c:pt idx="7066">
                  <c:v>41763.7575462963</c:v>
                </c:pt>
                <c:pt idx="7067">
                  <c:v>41763.757604166669</c:v>
                </c:pt>
                <c:pt idx="7068">
                  <c:v>41763.757673611108</c:v>
                </c:pt>
                <c:pt idx="7069">
                  <c:v>41763.757731481484</c:v>
                </c:pt>
                <c:pt idx="7070">
                  <c:v>41763.757789351854</c:v>
                </c:pt>
                <c:pt idx="7071">
                  <c:v>41763.7578587963</c:v>
                </c:pt>
                <c:pt idx="7072">
                  <c:v>41763.757916666669</c:v>
                </c:pt>
                <c:pt idx="7073">
                  <c:v>41763.757974537039</c:v>
                </c:pt>
                <c:pt idx="7074">
                  <c:v>41763.758032407408</c:v>
                </c:pt>
                <c:pt idx="7075">
                  <c:v>41763.758101851854</c:v>
                </c:pt>
                <c:pt idx="7076">
                  <c:v>41763.758159722223</c:v>
                </c:pt>
                <c:pt idx="7077">
                  <c:v>41763.758217592593</c:v>
                </c:pt>
                <c:pt idx="7078">
                  <c:v>41763.758287037039</c:v>
                </c:pt>
                <c:pt idx="7079">
                  <c:v>41763.758344907408</c:v>
                </c:pt>
                <c:pt idx="7080">
                  <c:v>41763.758402777778</c:v>
                </c:pt>
                <c:pt idx="7081">
                  <c:v>41763.758472222224</c:v>
                </c:pt>
                <c:pt idx="7082">
                  <c:v>41763.758530092593</c:v>
                </c:pt>
                <c:pt idx="7083">
                  <c:v>41763.758587962962</c:v>
                </c:pt>
                <c:pt idx="7084">
                  <c:v>41763.758657407408</c:v>
                </c:pt>
                <c:pt idx="7085">
                  <c:v>41763.758715277778</c:v>
                </c:pt>
                <c:pt idx="7086">
                  <c:v>41763.758773148147</c:v>
                </c:pt>
                <c:pt idx="7087">
                  <c:v>41763.758831018517</c:v>
                </c:pt>
                <c:pt idx="7088">
                  <c:v>41763.758900462963</c:v>
                </c:pt>
                <c:pt idx="7089">
                  <c:v>41763.758958333332</c:v>
                </c:pt>
                <c:pt idx="7090">
                  <c:v>41763.759016203701</c:v>
                </c:pt>
                <c:pt idx="7091">
                  <c:v>41763.759085648147</c:v>
                </c:pt>
                <c:pt idx="7092">
                  <c:v>41763.759143518517</c:v>
                </c:pt>
                <c:pt idx="7093">
                  <c:v>41763.759201388886</c:v>
                </c:pt>
                <c:pt idx="7094">
                  <c:v>41763.759270833332</c:v>
                </c:pt>
                <c:pt idx="7095">
                  <c:v>41763.759328703702</c:v>
                </c:pt>
                <c:pt idx="7096">
                  <c:v>41763.759386574071</c:v>
                </c:pt>
                <c:pt idx="7097">
                  <c:v>41763.759456018517</c:v>
                </c:pt>
                <c:pt idx="7098">
                  <c:v>41763.759513888886</c:v>
                </c:pt>
                <c:pt idx="7099">
                  <c:v>41763.759571759256</c:v>
                </c:pt>
                <c:pt idx="7100">
                  <c:v>41763.759629629632</c:v>
                </c:pt>
                <c:pt idx="7101">
                  <c:v>41763.759699074071</c:v>
                </c:pt>
                <c:pt idx="7102">
                  <c:v>41763.759756944448</c:v>
                </c:pt>
                <c:pt idx="7103">
                  <c:v>41763.759814814817</c:v>
                </c:pt>
                <c:pt idx="7104">
                  <c:v>41763.759884259256</c:v>
                </c:pt>
                <c:pt idx="7105">
                  <c:v>41763.759942129633</c:v>
                </c:pt>
                <c:pt idx="7106">
                  <c:v>41763.760000000002</c:v>
                </c:pt>
                <c:pt idx="7107">
                  <c:v>41763.760069444441</c:v>
                </c:pt>
                <c:pt idx="7108">
                  <c:v>41763.760127314818</c:v>
                </c:pt>
                <c:pt idx="7109">
                  <c:v>41763.760185185187</c:v>
                </c:pt>
                <c:pt idx="7110">
                  <c:v>41763.760254629633</c:v>
                </c:pt>
                <c:pt idx="7111">
                  <c:v>41763.760312500002</c:v>
                </c:pt>
                <c:pt idx="7112">
                  <c:v>41763.760370370372</c:v>
                </c:pt>
                <c:pt idx="7113">
                  <c:v>41763.760428240741</c:v>
                </c:pt>
                <c:pt idx="7114">
                  <c:v>41763.760497685187</c:v>
                </c:pt>
                <c:pt idx="7115">
                  <c:v>41763.760555555556</c:v>
                </c:pt>
                <c:pt idx="7116">
                  <c:v>41763.760613425926</c:v>
                </c:pt>
                <c:pt idx="7117">
                  <c:v>41763.760682870372</c:v>
                </c:pt>
                <c:pt idx="7118">
                  <c:v>41763.760740740741</c:v>
                </c:pt>
                <c:pt idx="7119">
                  <c:v>41763.760798611111</c:v>
                </c:pt>
                <c:pt idx="7120">
                  <c:v>41763.760868055557</c:v>
                </c:pt>
                <c:pt idx="7121">
                  <c:v>41763.760925925926</c:v>
                </c:pt>
                <c:pt idx="7122">
                  <c:v>41763.760983796295</c:v>
                </c:pt>
                <c:pt idx="7123">
                  <c:v>41763.761053240742</c:v>
                </c:pt>
                <c:pt idx="7124">
                  <c:v>41763.761111111111</c:v>
                </c:pt>
                <c:pt idx="7125">
                  <c:v>41763.76116898148</c:v>
                </c:pt>
                <c:pt idx="7126">
                  <c:v>41763.761238425926</c:v>
                </c:pt>
                <c:pt idx="7127">
                  <c:v>41763.761296296296</c:v>
                </c:pt>
                <c:pt idx="7128">
                  <c:v>41763.761354166665</c:v>
                </c:pt>
                <c:pt idx="7129">
                  <c:v>41763.761412037034</c:v>
                </c:pt>
                <c:pt idx="7130">
                  <c:v>41763.761481481481</c:v>
                </c:pt>
                <c:pt idx="7131">
                  <c:v>41763.76153935185</c:v>
                </c:pt>
                <c:pt idx="7132">
                  <c:v>41763.761597222219</c:v>
                </c:pt>
                <c:pt idx="7133">
                  <c:v>41763.761666666665</c:v>
                </c:pt>
                <c:pt idx="7134">
                  <c:v>41763.761724537035</c:v>
                </c:pt>
                <c:pt idx="7135">
                  <c:v>41763.761782407404</c:v>
                </c:pt>
                <c:pt idx="7136">
                  <c:v>41763.76185185185</c:v>
                </c:pt>
                <c:pt idx="7137">
                  <c:v>41763.76190972222</c:v>
                </c:pt>
                <c:pt idx="7138">
                  <c:v>41763.761967592596</c:v>
                </c:pt>
                <c:pt idx="7139">
                  <c:v>41763.762037037035</c:v>
                </c:pt>
                <c:pt idx="7140">
                  <c:v>41763.762094907404</c:v>
                </c:pt>
                <c:pt idx="7141">
                  <c:v>41763.762152777781</c:v>
                </c:pt>
                <c:pt idx="7142">
                  <c:v>41763.76221064815</c:v>
                </c:pt>
                <c:pt idx="7143">
                  <c:v>41763.762280092589</c:v>
                </c:pt>
                <c:pt idx="7144">
                  <c:v>41763.762337962966</c:v>
                </c:pt>
                <c:pt idx="7145">
                  <c:v>41763.762395833335</c:v>
                </c:pt>
                <c:pt idx="7146">
                  <c:v>41763.762465277781</c:v>
                </c:pt>
                <c:pt idx="7147">
                  <c:v>41763.762523148151</c:v>
                </c:pt>
                <c:pt idx="7148">
                  <c:v>41763.76258101852</c:v>
                </c:pt>
                <c:pt idx="7149">
                  <c:v>41763.762650462966</c:v>
                </c:pt>
                <c:pt idx="7150">
                  <c:v>41763.762708333335</c:v>
                </c:pt>
                <c:pt idx="7151">
                  <c:v>41763.762766203705</c:v>
                </c:pt>
                <c:pt idx="7152">
                  <c:v>41763.762835648151</c:v>
                </c:pt>
                <c:pt idx="7153">
                  <c:v>41763.76289351852</c:v>
                </c:pt>
                <c:pt idx="7154">
                  <c:v>41763.76295138889</c:v>
                </c:pt>
                <c:pt idx="7155">
                  <c:v>41763.763009259259</c:v>
                </c:pt>
                <c:pt idx="7156">
                  <c:v>41763.763078703705</c:v>
                </c:pt>
                <c:pt idx="7157">
                  <c:v>41763.763136574074</c:v>
                </c:pt>
                <c:pt idx="7158">
                  <c:v>41763.763194444444</c:v>
                </c:pt>
                <c:pt idx="7159">
                  <c:v>41763.76326388889</c:v>
                </c:pt>
                <c:pt idx="7160">
                  <c:v>41763.763321759259</c:v>
                </c:pt>
                <c:pt idx="7161">
                  <c:v>41763.763379629629</c:v>
                </c:pt>
                <c:pt idx="7162">
                  <c:v>41763.763449074075</c:v>
                </c:pt>
                <c:pt idx="7163">
                  <c:v>41763.763506944444</c:v>
                </c:pt>
                <c:pt idx="7164">
                  <c:v>41763.763564814813</c:v>
                </c:pt>
                <c:pt idx="7165">
                  <c:v>41763.76363425926</c:v>
                </c:pt>
                <c:pt idx="7166">
                  <c:v>41763.763692129629</c:v>
                </c:pt>
                <c:pt idx="7167">
                  <c:v>41763.763749999998</c:v>
                </c:pt>
                <c:pt idx="7168">
                  <c:v>41763.763819444444</c:v>
                </c:pt>
                <c:pt idx="7169">
                  <c:v>41763.763877314814</c:v>
                </c:pt>
                <c:pt idx="7170">
                  <c:v>41763.763935185183</c:v>
                </c:pt>
                <c:pt idx="7171">
                  <c:v>41763.763993055552</c:v>
                </c:pt>
                <c:pt idx="7172">
                  <c:v>41763.764062499999</c:v>
                </c:pt>
                <c:pt idx="7173">
                  <c:v>41763.764120370368</c:v>
                </c:pt>
                <c:pt idx="7174">
                  <c:v>41763.764178240737</c:v>
                </c:pt>
                <c:pt idx="7175">
                  <c:v>41763.764247685183</c:v>
                </c:pt>
                <c:pt idx="7176">
                  <c:v>41763.764305555553</c:v>
                </c:pt>
                <c:pt idx="7177">
                  <c:v>41763.764363425929</c:v>
                </c:pt>
                <c:pt idx="7178">
                  <c:v>41763.764432870368</c:v>
                </c:pt>
                <c:pt idx="7179">
                  <c:v>41763.764490740738</c:v>
                </c:pt>
                <c:pt idx="7180">
                  <c:v>41763.764548611114</c:v>
                </c:pt>
                <c:pt idx="7181">
                  <c:v>41763.764618055553</c:v>
                </c:pt>
                <c:pt idx="7182">
                  <c:v>41763.764675925922</c:v>
                </c:pt>
                <c:pt idx="7183">
                  <c:v>41763.764733796299</c:v>
                </c:pt>
                <c:pt idx="7184">
                  <c:v>41763.764791666668</c:v>
                </c:pt>
                <c:pt idx="7185">
                  <c:v>41763.764861111114</c:v>
                </c:pt>
                <c:pt idx="7186">
                  <c:v>41763.764918981484</c:v>
                </c:pt>
                <c:pt idx="7187">
                  <c:v>41763.764976851853</c:v>
                </c:pt>
                <c:pt idx="7188">
                  <c:v>41763.765046296299</c:v>
                </c:pt>
                <c:pt idx="7189">
                  <c:v>41763.765104166669</c:v>
                </c:pt>
                <c:pt idx="7190">
                  <c:v>41763.765162037038</c:v>
                </c:pt>
                <c:pt idx="7191">
                  <c:v>41763.765231481484</c:v>
                </c:pt>
                <c:pt idx="7192">
                  <c:v>41763.765289351853</c:v>
                </c:pt>
                <c:pt idx="7193">
                  <c:v>41763.765347222223</c:v>
                </c:pt>
                <c:pt idx="7194">
                  <c:v>41763.765416666669</c:v>
                </c:pt>
                <c:pt idx="7195">
                  <c:v>41763.765474537038</c:v>
                </c:pt>
                <c:pt idx="7196">
                  <c:v>41763.765532407408</c:v>
                </c:pt>
                <c:pt idx="7197">
                  <c:v>41763.765590277777</c:v>
                </c:pt>
                <c:pt idx="7198">
                  <c:v>41763.765659722223</c:v>
                </c:pt>
                <c:pt idx="7199">
                  <c:v>41763.765717592592</c:v>
                </c:pt>
                <c:pt idx="7200">
                  <c:v>41763.765775462962</c:v>
                </c:pt>
                <c:pt idx="7201">
                  <c:v>41763.765844907408</c:v>
                </c:pt>
                <c:pt idx="7202">
                  <c:v>41763.765902777777</c:v>
                </c:pt>
                <c:pt idx="7203">
                  <c:v>41763.765960648147</c:v>
                </c:pt>
                <c:pt idx="7204">
                  <c:v>41763.766030092593</c:v>
                </c:pt>
                <c:pt idx="7205">
                  <c:v>41763.766087962962</c:v>
                </c:pt>
                <c:pt idx="7206">
                  <c:v>41763.766145833331</c:v>
                </c:pt>
                <c:pt idx="7207">
                  <c:v>41763.766215277778</c:v>
                </c:pt>
                <c:pt idx="7208">
                  <c:v>41763.766273148147</c:v>
                </c:pt>
                <c:pt idx="7209">
                  <c:v>41763.766331018516</c:v>
                </c:pt>
                <c:pt idx="7210">
                  <c:v>41763.766400462962</c:v>
                </c:pt>
                <c:pt idx="7211">
                  <c:v>41763.766458333332</c:v>
                </c:pt>
                <c:pt idx="7212">
                  <c:v>41763.766516203701</c:v>
                </c:pt>
                <c:pt idx="7213">
                  <c:v>41763.766574074078</c:v>
                </c:pt>
                <c:pt idx="7214">
                  <c:v>41763.766643518517</c:v>
                </c:pt>
                <c:pt idx="7215">
                  <c:v>41763.766701388886</c:v>
                </c:pt>
                <c:pt idx="7216">
                  <c:v>41763.766759259262</c:v>
                </c:pt>
                <c:pt idx="7217">
                  <c:v>41763.766828703701</c:v>
                </c:pt>
                <c:pt idx="7218">
                  <c:v>41763.766886574071</c:v>
                </c:pt>
                <c:pt idx="7219">
                  <c:v>41763.766944444447</c:v>
                </c:pt>
                <c:pt idx="7220">
                  <c:v>41763.767013888886</c:v>
                </c:pt>
                <c:pt idx="7221">
                  <c:v>41763.767071759263</c:v>
                </c:pt>
                <c:pt idx="7222">
                  <c:v>41763.767129629632</c:v>
                </c:pt>
                <c:pt idx="7223">
                  <c:v>41763.767199074071</c:v>
                </c:pt>
                <c:pt idx="7224">
                  <c:v>41763.767256944448</c:v>
                </c:pt>
                <c:pt idx="7225">
                  <c:v>41763.767314814817</c:v>
                </c:pt>
                <c:pt idx="7226">
                  <c:v>41763.767372685186</c:v>
                </c:pt>
                <c:pt idx="7227">
                  <c:v>41763.767442129632</c:v>
                </c:pt>
                <c:pt idx="7228">
                  <c:v>41763.767500000002</c:v>
                </c:pt>
                <c:pt idx="7229">
                  <c:v>41763.767557870371</c:v>
                </c:pt>
                <c:pt idx="7230">
                  <c:v>41763.767627314817</c:v>
                </c:pt>
                <c:pt idx="7231">
                  <c:v>41763.767685185187</c:v>
                </c:pt>
                <c:pt idx="7232">
                  <c:v>41763.767743055556</c:v>
                </c:pt>
                <c:pt idx="7233">
                  <c:v>41763.767812500002</c:v>
                </c:pt>
                <c:pt idx="7234">
                  <c:v>41763.767870370371</c:v>
                </c:pt>
                <c:pt idx="7235">
                  <c:v>41763.767928240741</c:v>
                </c:pt>
                <c:pt idx="7236">
                  <c:v>41763.767997685187</c:v>
                </c:pt>
                <c:pt idx="7237">
                  <c:v>41763.768055555556</c:v>
                </c:pt>
                <c:pt idx="7238">
                  <c:v>41763.768113425926</c:v>
                </c:pt>
                <c:pt idx="7239">
                  <c:v>41763.768171296295</c:v>
                </c:pt>
                <c:pt idx="7240">
                  <c:v>41763.768240740741</c:v>
                </c:pt>
                <c:pt idx="7241">
                  <c:v>41763.76829861111</c:v>
                </c:pt>
                <c:pt idx="7242">
                  <c:v>41763.76835648148</c:v>
                </c:pt>
                <c:pt idx="7243">
                  <c:v>41763.768425925926</c:v>
                </c:pt>
                <c:pt idx="7244">
                  <c:v>41763.768483796295</c:v>
                </c:pt>
                <c:pt idx="7245">
                  <c:v>41763.768541666665</c:v>
                </c:pt>
                <c:pt idx="7246">
                  <c:v>41763.768611111111</c:v>
                </c:pt>
                <c:pt idx="7247">
                  <c:v>41763.76866898148</c:v>
                </c:pt>
                <c:pt idx="7248">
                  <c:v>41763.768726851849</c:v>
                </c:pt>
                <c:pt idx="7249">
                  <c:v>41763.768796296295</c:v>
                </c:pt>
                <c:pt idx="7250">
                  <c:v>41763.768854166665</c:v>
                </c:pt>
                <c:pt idx="7251">
                  <c:v>41763.768912037034</c:v>
                </c:pt>
                <c:pt idx="7252">
                  <c:v>41763.768969907411</c:v>
                </c:pt>
                <c:pt idx="7253">
                  <c:v>41763.76903935185</c:v>
                </c:pt>
                <c:pt idx="7254">
                  <c:v>41763.769097222219</c:v>
                </c:pt>
                <c:pt idx="7255">
                  <c:v>41763.769155092596</c:v>
                </c:pt>
                <c:pt idx="7256">
                  <c:v>41763.769224537034</c:v>
                </c:pt>
                <c:pt idx="7257">
                  <c:v>41763.769282407404</c:v>
                </c:pt>
                <c:pt idx="7258">
                  <c:v>41763.76934027778</c:v>
                </c:pt>
                <c:pt idx="7259">
                  <c:v>41763.769409722219</c:v>
                </c:pt>
                <c:pt idx="7260">
                  <c:v>41763.769467592596</c:v>
                </c:pt>
                <c:pt idx="7261">
                  <c:v>41763.769525462965</c:v>
                </c:pt>
                <c:pt idx="7262">
                  <c:v>41763.769594907404</c:v>
                </c:pt>
                <c:pt idx="7263">
                  <c:v>41763.769652777781</c:v>
                </c:pt>
                <c:pt idx="7264">
                  <c:v>41763.76971064815</c:v>
                </c:pt>
                <c:pt idx="7265">
                  <c:v>41763.769780092596</c:v>
                </c:pt>
                <c:pt idx="7266">
                  <c:v>41763.769837962966</c:v>
                </c:pt>
                <c:pt idx="7267">
                  <c:v>41763.769895833335</c:v>
                </c:pt>
                <c:pt idx="7268">
                  <c:v>41763.769953703704</c:v>
                </c:pt>
                <c:pt idx="7269">
                  <c:v>41763.77002314815</c:v>
                </c:pt>
                <c:pt idx="7270">
                  <c:v>41763.77008101852</c:v>
                </c:pt>
                <c:pt idx="7271">
                  <c:v>41763.770138888889</c:v>
                </c:pt>
                <c:pt idx="7272">
                  <c:v>41763.770208333335</c:v>
                </c:pt>
                <c:pt idx="7273">
                  <c:v>41763.770266203705</c:v>
                </c:pt>
                <c:pt idx="7274">
                  <c:v>41763.770324074074</c:v>
                </c:pt>
                <c:pt idx="7275">
                  <c:v>41763.77039351852</c:v>
                </c:pt>
                <c:pt idx="7276">
                  <c:v>41763.770451388889</c:v>
                </c:pt>
                <c:pt idx="7277">
                  <c:v>41763.770509259259</c:v>
                </c:pt>
                <c:pt idx="7278">
                  <c:v>41763.770578703705</c:v>
                </c:pt>
                <c:pt idx="7279">
                  <c:v>41763.770636574074</c:v>
                </c:pt>
                <c:pt idx="7280">
                  <c:v>41763.770694444444</c:v>
                </c:pt>
                <c:pt idx="7281">
                  <c:v>41763.770752314813</c:v>
                </c:pt>
                <c:pt idx="7282">
                  <c:v>41763.770821759259</c:v>
                </c:pt>
                <c:pt idx="7283">
                  <c:v>41763.770879629628</c:v>
                </c:pt>
                <c:pt idx="7284">
                  <c:v>41763.770937499998</c:v>
                </c:pt>
                <c:pt idx="7285">
                  <c:v>41763.771006944444</c:v>
                </c:pt>
                <c:pt idx="7286">
                  <c:v>41763.771064814813</c:v>
                </c:pt>
                <c:pt idx="7287">
                  <c:v>41763.771122685182</c:v>
                </c:pt>
                <c:pt idx="7288">
                  <c:v>41763.771192129629</c:v>
                </c:pt>
                <c:pt idx="7289">
                  <c:v>41763.771249999998</c:v>
                </c:pt>
                <c:pt idx="7290">
                  <c:v>41763.771307870367</c:v>
                </c:pt>
                <c:pt idx="7291">
                  <c:v>41763.771377314813</c:v>
                </c:pt>
                <c:pt idx="7292">
                  <c:v>41763.771435185183</c:v>
                </c:pt>
                <c:pt idx="7293">
                  <c:v>41763.771493055552</c:v>
                </c:pt>
                <c:pt idx="7294">
                  <c:v>41763.771562499998</c:v>
                </c:pt>
                <c:pt idx="7295">
                  <c:v>41763.771620370368</c:v>
                </c:pt>
                <c:pt idx="7296">
                  <c:v>41763.771678240744</c:v>
                </c:pt>
                <c:pt idx="7297">
                  <c:v>41763.771736111114</c:v>
                </c:pt>
                <c:pt idx="7298">
                  <c:v>41763.771805555552</c:v>
                </c:pt>
                <c:pt idx="7299">
                  <c:v>41763.771863425929</c:v>
                </c:pt>
                <c:pt idx="7300">
                  <c:v>41763.771921296298</c:v>
                </c:pt>
                <c:pt idx="7301">
                  <c:v>41763.771990740737</c:v>
                </c:pt>
                <c:pt idx="7302">
                  <c:v>41763.772048611114</c:v>
                </c:pt>
                <c:pt idx="7303">
                  <c:v>41763.772106481483</c:v>
                </c:pt>
                <c:pt idx="7304">
                  <c:v>41763.772175925929</c:v>
                </c:pt>
                <c:pt idx="7305">
                  <c:v>41763.772233796299</c:v>
                </c:pt>
                <c:pt idx="7306">
                  <c:v>41763.772291666668</c:v>
                </c:pt>
                <c:pt idx="7307">
                  <c:v>41763.772361111114</c:v>
                </c:pt>
                <c:pt idx="7308">
                  <c:v>41763.772418981483</c:v>
                </c:pt>
                <c:pt idx="7309">
                  <c:v>41763.772476851853</c:v>
                </c:pt>
                <c:pt idx="7310">
                  <c:v>41763.772534722222</c:v>
                </c:pt>
                <c:pt idx="7311">
                  <c:v>41763.772604166668</c:v>
                </c:pt>
                <c:pt idx="7312">
                  <c:v>41763.772662037038</c:v>
                </c:pt>
                <c:pt idx="7313">
                  <c:v>41763.772719907407</c:v>
                </c:pt>
                <c:pt idx="7314">
                  <c:v>41763.772789351853</c:v>
                </c:pt>
                <c:pt idx="7315">
                  <c:v>41763.772847222222</c:v>
                </c:pt>
                <c:pt idx="7316">
                  <c:v>41763.772905092592</c:v>
                </c:pt>
                <c:pt idx="7317">
                  <c:v>41763.772974537038</c:v>
                </c:pt>
                <c:pt idx="7318">
                  <c:v>41763.773032407407</c:v>
                </c:pt>
                <c:pt idx="7319">
                  <c:v>41763.773090277777</c:v>
                </c:pt>
                <c:pt idx="7320">
                  <c:v>41763.773159722223</c:v>
                </c:pt>
                <c:pt idx="7321">
                  <c:v>41763.773217592592</c:v>
                </c:pt>
                <c:pt idx="7322">
                  <c:v>41763.773275462961</c:v>
                </c:pt>
                <c:pt idx="7323">
                  <c:v>41763.773333333331</c:v>
                </c:pt>
                <c:pt idx="7324">
                  <c:v>41763.773402777777</c:v>
                </c:pt>
                <c:pt idx="7325">
                  <c:v>41763.773460648146</c:v>
                </c:pt>
                <c:pt idx="7326">
                  <c:v>41763.773518518516</c:v>
                </c:pt>
                <c:pt idx="7327">
                  <c:v>41763.773587962962</c:v>
                </c:pt>
                <c:pt idx="7328">
                  <c:v>41763.773645833331</c:v>
                </c:pt>
                <c:pt idx="7329">
                  <c:v>41763.7737037037</c:v>
                </c:pt>
                <c:pt idx="7330">
                  <c:v>41763.773773148147</c:v>
                </c:pt>
                <c:pt idx="7331">
                  <c:v>41763.773831018516</c:v>
                </c:pt>
                <c:pt idx="7332">
                  <c:v>41763.773888888885</c:v>
                </c:pt>
                <c:pt idx="7333">
                  <c:v>41763.773958333331</c:v>
                </c:pt>
                <c:pt idx="7334">
                  <c:v>41763.774016203701</c:v>
                </c:pt>
                <c:pt idx="7335">
                  <c:v>41763.774074074077</c:v>
                </c:pt>
                <c:pt idx="7336">
                  <c:v>41763.774143518516</c:v>
                </c:pt>
                <c:pt idx="7337">
                  <c:v>41763.774201388886</c:v>
                </c:pt>
                <c:pt idx="7338">
                  <c:v>41763.774259259262</c:v>
                </c:pt>
                <c:pt idx="7339">
                  <c:v>41763.774317129632</c:v>
                </c:pt>
                <c:pt idx="7340">
                  <c:v>41763.774386574078</c:v>
                </c:pt>
                <c:pt idx="7341">
                  <c:v>41763.774444444447</c:v>
                </c:pt>
                <c:pt idx="7342">
                  <c:v>41763.774502314816</c:v>
                </c:pt>
                <c:pt idx="7343">
                  <c:v>41763.774571759262</c:v>
                </c:pt>
                <c:pt idx="7344">
                  <c:v>41763.774629629632</c:v>
                </c:pt>
                <c:pt idx="7345">
                  <c:v>41763.774687500001</c:v>
                </c:pt>
                <c:pt idx="7346">
                  <c:v>41763.774756944447</c:v>
                </c:pt>
                <c:pt idx="7347">
                  <c:v>41763.774814814817</c:v>
                </c:pt>
                <c:pt idx="7348">
                  <c:v>41763.774872685186</c:v>
                </c:pt>
                <c:pt idx="7349">
                  <c:v>41763.774942129632</c:v>
                </c:pt>
                <c:pt idx="7350">
                  <c:v>41763.775000000001</c:v>
                </c:pt>
                <c:pt idx="7351">
                  <c:v>41763.775057870371</c:v>
                </c:pt>
                <c:pt idx="7352">
                  <c:v>41763.77511574074</c:v>
                </c:pt>
                <c:pt idx="7353">
                  <c:v>41763.775185185186</c:v>
                </c:pt>
                <c:pt idx="7354">
                  <c:v>41763.775243055556</c:v>
                </c:pt>
                <c:pt idx="7355">
                  <c:v>41763.775300925925</c:v>
                </c:pt>
                <c:pt idx="7356">
                  <c:v>41763.775370370371</c:v>
                </c:pt>
                <c:pt idx="7357">
                  <c:v>41763.77542824074</c:v>
                </c:pt>
                <c:pt idx="7358">
                  <c:v>41763.77548611111</c:v>
                </c:pt>
                <c:pt idx="7359">
                  <c:v>41763.775555555556</c:v>
                </c:pt>
                <c:pt idx="7360">
                  <c:v>41763.775613425925</c:v>
                </c:pt>
                <c:pt idx="7361">
                  <c:v>41763.775671296295</c:v>
                </c:pt>
                <c:pt idx="7362">
                  <c:v>41763.775740740741</c:v>
                </c:pt>
                <c:pt idx="7363">
                  <c:v>41763.77579861111</c:v>
                </c:pt>
                <c:pt idx="7364">
                  <c:v>41763.775856481479</c:v>
                </c:pt>
                <c:pt idx="7365">
                  <c:v>41763.775914351849</c:v>
                </c:pt>
                <c:pt idx="7366">
                  <c:v>41763.775983796295</c:v>
                </c:pt>
                <c:pt idx="7367">
                  <c:v>41763.776041666664</c:v>
                </c:pt>
                <c:pt idx="7368">
                  <c:v>41763.776099537034</c:v>
                </c:pt>
                <c:pt idx="7369">
                  <c:v>41763.77616898148</c:v>
                </c:pt>
                <c:pt idx="7370">
                  <c:v>41763.776226851849</c:v>
                </c:pt>
                <c:pt idx="7371">
                  <c:v>41763.776284722226</c:v>
                </c:pt>
                <c:pt idx="7372">
                  <c:v>41763.776354166665</c:v>
                </c:pt>
                <c:pt idx="7373">
                  <c:v>41763.776412037034</c:v>
                </c:pt>
                <c:pt idx="7374">
                  <c:v>41763.776469907411</c:v>
                </c:pt>
                <c:pt idx="7375">
                  <c:v>41763.776539351849</c:v>
                </c:pt>
                <c:pt idx="7376">
                  <c:v>41763.776597222219</c:v>
                </c:pt>
                <c:pt idx="7377">
                  <c:v>41763.776655092595</c:v>
                </c:pt>
                <c:pt idx="7378">
                  <c:v>41763.776712962965</c:v>
                </c:pt>
                <c:pt idx="7379">
                  <c:v>41763.776782407411</c:v>
                </c:pt>
                <c:pt idx="7380">
                  <c:v>41763.77684027778</c:v>
                </c:pt>
                <c:pt idx="7381">
                  <c:v>41763.776898148149</c:v>
                </c:pt>
                <c:pt idx="7382">
                  <c:v>41763.776967592596</c:v>
                </c:pt>
                <c:pt idx="7383">
                  <c:v>41763.777025462965</c:v>
                </c:pt>
                <c:pt idx="7384">
                  <c:v>41763.777083333334</c:v>
                </c:pt>
                <c:pt idx="7385">
                  <c:v>41763.77715277778</c:v>
                </c:pt>
                <c:pt idx="7386">
                  <c:v>41763.77721064815</c:v>
                </c:pt>
                <c:pt idx="7387">
                  <c:v>41763.777268518519</c:v>
                </c:pt>
                <c:pt idx="7388">
                  <c:v>41763.777337962965</c:v>
                </c:pt>
                <c:pt idx="7389">
                  <c:v>41763.777395833335</c:v>
                </c:pt>
                <c:pt idx="7390">
                  <c:v>41763.777453703704</c:v>
                </c:pt>
                <c:pt idx="7391">
                  <c:v>41763.77752314815</c:v>
                </c:pt>
                <c:pt idx="7392">
                  <c:v>41763.777581018519</c:v>
                </c:pt>
                <c:pt idx="7393">
                  <c:v>41763.777638888889</c:v>
                </c:pt>
                <c:pt idx="7394">
                  <c:v>41763.777696759258</c:v>
                </c:pt>
                <c:pt idx="7395">
                  <c:v>41763.777766203704</c:v>
                </c:pt>
                <c:pt idx="7396">
                  <c:v>41763.777824074074</c:v>
                </c:pt>
                <c:pt idx="7397">
                  <c:v>41763.777881944443</c:v>
                </c:pt>
                <c:pt idx="7398">
                  <c:v>41763.777951388889</c:v>
                </c:pt>
                <c:pt idx="7399">
                  <c:v>41763.778009259258</c:v>
                </c:pt>
                <c:pt idx="7400">
                  <c:v>41763.778067129628</c:v>
                </c:pt>
                <c:pt idx="7401">
                  <c:v>41763.778136574074</c:v>
                </c:pt>
                <c:pt idx="7402">
                  <c:v>41763.778194444443</c:v>
                </c:pt>
                <c:pt idx="7403">
                  <c:v>41763.778252314813</c:v>
                </c:pt>
                <c:pt idx="7404">
                  <c:v>41763.778321759259</c:v>
                </c:pt>
                <c:pt idx="7405">
                  <c:v>41763.778379629628</c:v>
                </c:pt>
                <c:pt idx="7406">
                  <c:v>41763.778437499997</c:v>
                </c:pt>
                <c:pt idx="7407">
                  <c:v>41763.778495370374</c:v>
                </c:pt>
                <c:pt idx="7408">
                  <c:v>41763.778564814813</c:v>
                </c:pt>
                <c:pt idx="7409">
                  <c:v>41763.778622685182</c:v>
                </c:pt>
                <c:pt idx="7410">
                  <c:v>41763.778680555559</c:v>
                </c:pt>
                <c:pt idx="7411">
                  <c:v>41763.778749999998</c:v>
                </c:pt>
                <c:pt idx="7412">
                  <c:v>41763.778807870367</c:v>
                </c:pt>
                <c:pt idx="7413">
                  <c:v>41763.778865740744</c:v>
                </c:pt>
                <c:pt idx="7414">
                  <c:v>41763.778935185182</c:v>
                </c:pt>
                <c:pt idx="7415">
                  <c:v>41763.778993055559</c:v>
                </c:pt>
                <c:pt idx="7416">
                  <c:v>41763.779050925928</c:v>
                </c:pt>
                <c:pt idx="7417">
                  <c:v>41763.779120370367</c:v>
                </c:pt>
                <c:pt idx="7418">
                  <c:v>41763.779178240744</c:v>
                </c:pt>
                <c:pt idx="7419">
                  <c:v>41763.779236111113</c:v>
                </c:pt>
                <c:pt idx="7420">
                  <c:v>41763.779293981483</c:v>
                </c:pt>
                <c:pt idx="7421">
                  <c:v>41763.779363425929</c:v>
                </c:pt>
                <c:pt idx="7422">
                  <c:v>41763.779421296298</c:v>
                </c:pt>
                <c:pt idx="7423">
                  <c:v>41763.779479166667</c:v>
                </c:pt>
                <c:pt idx="7424">
                  <c:v>41763.779548611114</c:v>
                </c:pt>
                <c:pt idx="7425">
                  <c:v>41763.779606481483</c:v>
                </c:pt>
                <c:pt idx="7426">
                  <c:v>41763.779664351852</c:v>
                </c:pt>
                <c:pt idx="7427">
                  <c:v>41763.779733796298</c:v>
                </c:pt>
                <c:pt idx="7428">
                  <c:v>41763.779791666668</c:v>
                </c:pt>
                <c:pt idx="7429">
                  <c:v>41763.779849537037</c:v>
                </c:pt>
                <c:pt idx="7430">
                  <c:v>41763.779918981483</c:v>
                </c:pt>
                <c:pt idx="7431">
                  <c:v>41763.779976851853</c:v>
                </c:pt>
                <c:pt idx="7432">
                  <c:v>41763.780034722222</c:v>
                </c:pt>
                <c:pt idx="7433">
                  <c:v>41763.780104166668</c:v>
                </c:pt>
                <c:pt idx="7434">
                  <c:v>41763.780162037037</c:v>
                </c:pt>
                <c:pt idx="7435">
                  <c:v>41763.780219907407</c:v>
                </c:pt>
                <c:pt idx="7436">
                  <c:v>41763.780277777776</c:v>
                </c:pt>
                <c:pt idx="7437">
                  <c:v>41763.780347222222</c:v>
                </c:pt>
                <c:pt idx="7438">
                  <c:v>41763.780405092592</c:v>
                </c:pt>
                <c:pt idx="7439">
                  <c:v>41763.780462962961</c:v>
                </c:pt>
                <c:pt idx="7440">
                  <c:v>41763.780532407407</c:v>
                </c:pt>
                <c:pt idx="7441">
                  <c:v>41763.780590277776</c:v>
                </c:pt>
                <c:pt idx="7442">
                  <c:v>41763.780648148146</c:v>
                </c:pt>
                <c:pt idx="7443">
                  <c:v>41763.780717592592</c:v>
                </c:pt>
                <c:pt idx="7444">
                  <c:v>41763.780775462961</c:v>
                </c:pt>
                <c:pt idx="7445">
                  <c:v>41763.780833333331</c:v>
                </c:pt>
                <c:pt idx="7446">
                  <c:v>41763.780902777777</c:v>
                </c:pt>
                <c:pt idx="7447">
                  <c:v>41763.780960648146</c:v>
                </c:pt>
                <c:pt idx="7448">
                  <c:v>41763.781018518515</c:v>
                </c:pt>
                <c:pt idx="7449">
                  <c:v>41763.781076388892</c:v>
                </c:pt>
                <c:pt idx="7450">
                  <c:v>41763.781145833331</c:v>
                </c:pt>
                <c:pt idx="7451">
                  <c:v>41763.7812037037</c:v>
                </c:pt>
                <c:pt idx="7452">
                  <c:v>41763.781261574077</c:v>
                </c:pt>
                <c:pt idx="7453">
                  <c:v>41763.781331018516</c:v>
                </c:pt>
                <c:pt idx="7454">
                  <c:v>41763.781388888892</c:v>
                </c:pt>
                <c:pt idx="7455">
                  <c:v>41763.781446759262</c:v>
                </c:pt>
                <c:pt idx="7456">
                  <c:v>41763.7815162037</c:v>
                </c:pt>
                <c:pt idx="7457">
                  <c:v>41763.781574074077</c:v>
                </c:pt>
                <c:pt idx="7458">
                  <c:v>41763.781631944446</c:v>
                </c:pt>
                <c:pt idx="7459">
                  <c:v>41763.781701388885</c:v>
                </c:pt>
                <c:pt idx="7460">
                  <c:v>41763.781759259262</c:v>
                </c:pt>
                <c:pt idx="7461">
                  <c:v>41763.781817129631</c:v>
                </c:pt>
                <c:pt idx="7462">
                  <c:v>41763.781875000001</c:v>
                </c:pt>
                <c:pt idx="7463">
                  <c:v>41763.781944444447</c:v>
                </c:pt>
                <c:pt idx="7464">
                  <c:v>41763.782002314816</c:v>
                </c:pt>
                <c:pt idx="7465">
                  <c:v>41763.782060185185</c:v>
                </c:pt>
                <c:pt idx="7466">
                  <c:v>41763.782129629632</c:v>
                </c:pt>
                <c:pt idx="7467">
                  <c:v>41763.782187500001</c:v>
                </c:pt>
                <c:pt idx="7468">
                  <c:v>41763.78224537037</c:v>
                </c:pt>
                <c:pt idx="7469">
                  <c:v>41763.782314814816</c:v>
                </c:pt>
                <c:pt idx="7470">
                  <c:v>41763.782372685186</c:v>
                </c:pt>
                <c:pt idx="7471">
                  <c:v>41763.782430555555</c:v>
                </c:pt>
                <c:pt idx="7472">
                  <c:v>41763.782500000001</c:v>
                </c:pt>
                <c:pt idx="7473">
                  <c:v>41763.782557870371</c:v>
                </c:pt>
                <c:pt idx="7474">
                  <c:v>41763.78261574074</c:v>
                </c:pt>
                <c:pt idx="7475">
                  <c:v>41763.782673611109</c:v>
                </c:pt>
                <c:pt idx="7476">
                  <c:v>41763.782743055555</c:v>
                </c:pt>
                <c:pt idx="7477">
                  <c:v>41763.782800925925</c:v>
                </c:pt>
                <c:pt idx="7478">
                  <c:v>41763.782858796294</c:v>
                </c:pt>
                <c:pt idx="7479">
                  <c:v>41763.78292824074</c:v>
                </c:pt>
                <c:pt idx="7480">
                  <c:v>41763.782986111109</c:v>
                </c:pt>
                <c:pt idx="7481">
                  <c:v>41763.783043981479</c:v>
                </c:pt>
                <c:pt idx="7482">
                  <c:v>41763.783113425925</c:v>
                </c:pt>
                <c:pt idx="7483">
                  <c:v>41763.783171296294</c:v>
                </c:pt>
                <c:pt idx="7484">
                  <c:v>41763.783229166664</c:v>
                </c:pt>
                <c:pt idx="7485">
                  <c:v>41763.78329861111</c:v>
                </c:pt>
                <c:pt idx="7486">
                  <c:v>41763.783356481479</c:v>
                </c:pt>
                <c:pt idx="7487">
                  <c:v>41763.783414351848</c:v>
                </c:pt>
                <c:pt idx="7488">
                  <c:v>41763.783483796295</c:v>
                </c:pt>
                <c:pt idx="7489">
                  <c:v>41763.783541666664</c:v>
                </c:pt>
                <c:pt idx="7490">
                  <c:v>41763.783599537041</c:v>
                </c:pt>
                <c:pt idx="7491">
                  <c:v>41763.78365740741</c:v>
                </c:pt>
                <c:pt idx="7492">
                  <c:v>41763.783726851849</c:v>
                </c:pt>
                <c:pt idx="7493">
                  <c:v>41763.783784722225</c:v>
                </c:pt>
                <c:pt idx="7494">
                  <c:v>41763.783842592595</c:v>
                </c:pt>
                <c:pt idx="7495">
                  <c:v>41763.783912037034</c:v>
                </c:pt>
                <c:pt idx="7496">
                  <c:v>41763.78396990741</c:v>
                </c:pt>
                <c:pt idx="7497">
                  <c:v>41763.78402777778</c:v>
                </c:pt>
                <c:pt idx="7498">
                  <c:v>41763.784097222226</c:v>
                </c:pt>
                <c:pt idx="7499">
                  <c:v>41763.784155092595</c:v>
                </c:pt>
                <c:pt idx="7500">
                  <c:v>41763.784212962964</c:v>
                </c:pt>
                <c:pt idx="7501">
                  <c:v>41763.784282407411</c:v>
                </c:pt>
                <c:pt idx="7502">
                  <c:v>41763.78434027778</c:v>
                </c:pt>
                <c:pt idx="7503">
                  <c:v>41763.784398148149</c:v>
                </c:pt>
                <c:pt idx="7504">
                  <c:v>41763.784456018519</c:v>
                </c:pt>
                <c:pt idx="7505">
                  <c:v>41763.784525462965</c:v>
                </c:pt>
                <c:pt idx="7506">
                  <c:v>41763.784583333334</c:v>
                </c:pt>
                <c:pt idx="7507">
                  <c:v>41763.784641203703</c:v>
                </c:pt>
                <c:pt idx="7508">
                  <c:v>41763.784710648149</c:v>
                </c:pt>
                <c:pt idx="7509">
                  <c:v>41763.784768518519</c:v>
                </c:pt>
                <c:pt idx="7510">
                  <c:v>41763.784826388888</c:v>
                </c:pt>
                <c:pt idx="7511">
                  <c:v>41763.784895833334</c:v>
                </c:pt>
                <c:pt idx="7512">
                  <c:v>41763.784953703704</c:v>
                </c:pt>
                <c:pt idx="7513">
                  <c:v>41763.785011574073</c:v>
                </c:pt>
                <c:pt idx="7514">
                  <c:v>41763.785081018519</c:v>
                </c:pt>
                <c:pt idx="7515">
                  <c:v>41763.785138888888</c:v>
                </c:pt>
                <c:pt idx="7516">
                  <c:v>41763.785196759258</c:v>
                </c:pt>
                <c:pt idx="7517">
                  <c:v>41763.785266203704</c:v>
                </c:pt>
                <c:pt idx="7518">
                  <c:v>41763.785324074073</c:v>
                </c:pt>
                <c:pt idx="7519">
                  <c:v>41763.785381944443</c:v>
                </c:pt>
                <c:pt idx="7520">
                  <c:v>41763.785439814812</c:v>
                </c:pt>
                <c:pt idx="7521">
                  <c:v>41763.785509259258</c:v>
                </c:pt>
                <c:pt idx="7522">
                  <c:v>41763.785567129627</c:v>
                </c:pt>
                <c:pt idx="7523">
                  <c:v>41763.785624999997</c:v>
                </c:pt>
                <c:pt idx="7524">
                  <c:v>41763.785694444443</c:v>
                </c:pt>
                <c:pt idx="7525">
                  <c:v>41763.785752314812</c:v>
                </c:pt>
                <c:pt idx="7526">
                  <c:v>41763.785810185182</c:v>
                </c:pt>
                <c:pt idx="7527">
                  <c:v>41763.785879629628</c:v>
                </c:pt>
                <c:pt idx="7528">
                  <c:v>41763.785937499997</c:v>
                </c:pt>
                <c:pt idx="7529">
                  <c:v>41763.785995370374</c:v>
                </c:pt>
                <c:pt idx="7530">
                  <c:v>41763.786064814813</c:v>
                </c:pt>
                <c:pt idx="7531">
                  <c:v>41763.786122685182</c:v>
                </c:pt>
                <c:pt idx="7532">
                  <c:v>41763.786180555559</c:v>
                </c:pt>
                <c:pt idx="7533">
                  <c:v>41763.786238425928</c:v>
                </c:pt>
                <c:pt idx="7534">
                  <c:v>41763.786307870374</c:v>
                </c:pt>
                <c:pt idx="7535">
                  <c:v>41763.786365740743</c:v>
                </c:pt>
                <c:pt idx="7536">
                  <c:v>41763.786423611113</c:v>
                </c:pt>
                <c:pt idx="7537">
                  <c:v>41763.786493055559</c:v>
                </c:pt>
                <c:pt idx="7538">
                  <c:v>41763.786550925928</c:v>
                </c:pt>
                <c:pt idx="7539">
                  <c:v>41763.786608796298</c:v>
                </c:pt>
                <c:pt idx="7540">
                  <c:v>41763.786678240744</c:v>
                </c:pt>
                <c:pt idx="7541">
                  <c:v>41763.786736111113</c:v>
                </c:pt>
                <c:pt idx="7542">
                  <c:v>41763.786793981482</c:v>
                </c:pt>
                <c:pt idx="7543">
                  <c:v>41763.786863425928</c:v>
                </c:pt>
                <c:pt idx="7544">
                  <c:v>41763.786921296298</c:v>
                </c:pt>
                <c:pt idx="7545">
                  <c:v>41763.786979166667</c:v>
                </c:pt>
                <c:pt idx="7546">
                  <c:v>41763.787037037036</c:v>
                </c:pt>
                <c:pt idx="7547">
                  <c:v>41763.787106481483</c:v>
                </c:pt>
                <c:pt idx="7548">
                  <c:v>41763.787164351852</c:v>
                </c:pt>
                <c:pt idx="7549">
                  <c:v>41763.787222222221</c:v>
                </c:pt>
                <c:pt idx="7550">
                  <c:v>41763.787291666667</c:v>
                </c:pt>
                <c:pt idx="7551">
                  <c:v>41763.787349537037</c:v>
                </c:pt>
                <c:pt idx="7552">
                  <c:v>41763.787407407406</c:v>
                </c:pt>
                <c:pt idx="7553">
                  <c:v>41763.787476851852</c:v>
                </c:pt>
                <c:pt idx="7554">
                  <c:v>41763.787534722222</c:v>
                </c:pt>
                <c:pt idx="7555">
                  <c:v>41763.787592592591</c:v>
                </c:pt>
                <c:pt idx="7556">
                  <c:v>41763.787662037037</c:v>
                </c:pt>
                <c:pt idx="7557">
                  <c:v>41763.787719907406</c:v>
                </c:pt>
                <c:pt idx="7558">
                  <c:v>41763.787777777776</c:v>
                </c:pt>
                <c:pt idx="7559">
                  <c:v>41763.787835648145</c:v>
                </c:pt>
                <c:pt idx="7560">
                  <c:v>41763.787905092591</c:v>
                </c:pt>
                <c:pt idx="7561">
                  <c:v>41763.787962962961</c:v>
                </c:pt>
                <c:pt idx="7562">
                  <c:v>41763.78802083333</c:v>
                </c:pt>
                <c:pt idx="7563">
                  <c:v>41763.788090277776</c:v>
                </c:pt>
                <c:pt idx="7564">
                  <c:v>41763.788148148145</c:v>
                </c:pt>
                <c:pt idx="7565">
                  <c:v>41763.788206018522</c:v>
                </c:pt>
                <c:pt idx="7566">
                  <c:v>41763.788275462961</c:v>
                </c:pt>
                <c:pt idx="7567">
                  <c:v>41763.78833333333</c:v>
                </c:pt>
                <c:pt idx="7568">
                  <c:v>41763.788391203707</c:v>
                </c:pt>
                <c:pt idx="7569">
                  <c:v>41763.788460648146</c:v>
                </c:pt>
                <c:pt idx="7570">
                  <c:v>41763.788518518515</c:v>
                </c:pt>
                <c:pt idx="7571">
                  <c:v>41763.788576388892</c:v>
                </c:pt>
                <c:pt idx="7572">
                  <c:v>41763.788645833331</c:v>
                </c:pt>
                <c:pt idx="7573">
                  <c:v>41763.788703703707</c:v>
                </c:pt>
                <c:pt idx="7574">
                  <c:v>41763.788761574076</c:v>
                </c:pt>
                <c:pt idx="7575">
                  <c:v>41763.788819444446</c:v>
                </c:pt>
                <c:pt idx="7576">
                  <c:v>41763.788888888892</c:v>
                </c:pt>
                <c:pt idx="7577">
                  <c:v>41763.788946759261</c:v>
                </c:pt>
                <c:pt idx="7578">
                  <c:v>41763.789004629631</c:v>
                </c:pt>
                <c:pt idx="7579">
                  <c:v>41763.789074074077</c:v>
                </c:pt>
                <c:pt idx="7580">
                  <c:v>41763.789131944446</c:v>
                </c:pt>
                <c:pt idx="7581">
                  <c:v>41763.789189814815</c:v>
                </c:pt>
                <c:pt idx="7582">
                  <c:v>41763.789259259262</c:v>
                </c:pt>
                <c:pt idx="7583">
                  <c:v>41763.789317129631</c:v>
                </c:pt>
                <c:pt idx="7584">
                  <c:v>41763.789375</c:v>
                </c:pt>
                <c:pt idx="7585">
                  <c:v>41763.789444444446</c:v>
                </c:pt>
                <c:pt idx="7586">
                  <c:v>41763.789502314816</c:v>
                </c:pt>
                <c:pt idx="7587">
                  <c:v>41763.789560185185</c:v>
                </c:pt>
                <c:pt idx="7588">
                  <c:v>41763.789618055554</c:v>
                </c:pt>
                <c:pt idx="7589">
                  <c:v>41763.789687500001</c:v>
                </c:pt>
                <c:pt idx="7590">
                  <c:v>41763.78974537037</c:v>
                </c:pt>
                <c:pt idx="7591">
                  <c:v>41763.789803240739</c:v>
                </c:pt>
                <c:pt idx="7592">
                  <c:v>41763.789872685185</c:v>
                </c:pt>
                <c:pt idx="7593">
                  <c:v>41763.789930555555</c:v>
                </c:pt>
                <c:pt idx="7594">
                  <c:v>41763.789988425924</c:v>
                </c:pt>
                <c:pt idx="7595">
                  <c:v>41763.79005787037</c:v>
                </c:pt>
                <c:pt idx="7596">
                  <c:v>41763.79011574074</c:v>
                </c:pt>
                <c:pt idx="7597">
                  <c:v>41763.790173611109</c:v>
                </c:pt>
                <c:pt idx="7598">
                  <c:v>41763.790243055555</c:v>
                </c:pt>
                <c:pt idx="7599">
                  <c:v>41763.790300925924</c:v>
                </c:pt>
                <c:pt idx="7600">
                  <c:v>41763.790358796294</c:v>
                </c:pt>
                <c:pt idx="7601">
                  <c:v>41763.790416666663</c:v>
                </c:pt>
                <c:pt idx="7602">
                  <c:v>41763.790486111109</c:v>
                </c:pt>
                <c:pt idx="7603">
                  <c:v>41763.790543981479</c:v>
                </c:pt>
                <c:pt idx="7604">
                  <c:v>41763.790601851855</c:v>
                </c:pt>
                <c:pt idx="7605">
                  <c:v>41763.790671296294</c:v>
                </c:pt>
                <c:pt idx="7606">
                  <c:v>41763.790729166663</c:v>
                </c:pt>
                <c:pt idx="7607">
                  <c:v>41763.79078703704</c:v>
                </c:pt>
                <c:pt idx="7608">
                  <c:v>41763.790856481479</c:v>
                </c:pt>
                <c:pt idx="7609">
                  <c:v>41763.790914351855</c:v>
                </c:pt>
                <c:pt idx="7610">
                  <c:v>41763.790972222225</c:v>
                </c:pt>
                <c:pt idx="7611">
                  <c:v>41763.791041666664</c:v>
                </c:pt>
                <c:pt idx="7612">
                  <c:v>41763.79109953704</c:v>
                </c:pt>
                <c:pt idx="7613">
                  <c:v>41763.79115740741</c:v>
                </c:pt>
                <c:pt idx="7614">
                  <c:v>41763.791215277779</c:v>
                </c:pt>
                <c:pt idx="7615">
                  <c:v>41763.791284722225</c:v>
                </c:pt>
                <c:pt idx="7616">
                  <c:v>41763.791342592594</c:v>
                </c:pt>
                <c:pt idx="7617">
                  <c:v>41763.791400462964</c:v>
                </c:pt>
                <c:pt idx="7618">
                  <c:v>41763.79146990741</c:v>
                </c:pt>
                <c:pt idx="7619">
                  <c:v>41763.791527777779</c:v>
                </c:pt>
                <c:pt idx="7620">
                  <c:v>41763.791585648149</c:v>
                </c:pt>
                <c:pt idx="7621">
                  <c:v>41763.791655092595</c:v>
                </c:pt>
                <c:pt idx="7622">
                  <c:v>41763.791712962964</c:v>
                </c:pt>
                <c:pt idx="7623">
                  <c:v>41763.791770833333</c:v>
                </c:pt>
                <c:pt idx="7624">
                  <c:v>41763.79184027778</c:v>
                </c:pt>
                <c:pt idx="7625">
                  <c:v>41763.791898148149</c:v>
                </c:pt>
                <c:pt idx="7626">
                  <c:v>41763.791956018518</c:v>
                </c:pt>
                <c:pt idx="7627">
                  <c:v>41763.792025462964</c:v>
                </c:pt>
                <c:pt idx="7628">
                  <c:v>41763.792083333334</c:v>
                </c:pt>
                <c:pt idx="7629">
                  <c:v>41763.792141203703</c:v>
                </c:pt>
                <c:pt idx="7630">
                  <c:v>41763.792199074072</c:v>
                </c:pt>
                <c:pt idx="7631">
                  <c:v>41763.792268518519</c:v>
                </c:pt>
                <c:pt idx="7632">
                  <c:v>41763.792326388888</c:v>
                </c:pt>
                <c:pt idx="7633">
                  <c:v>41763.792384259257</c:v>
                </c:pt>
                <c:pt idx="7634">
                  <c:v>41763.792453703703</c:v>
                </c:pt>
                <c:pt idx="7635">
                  <c:v>41763.792511574073</c:v>
                </c:pt>
                <c:pt idx="7636">
                  <c:v>41763.792569444442</c:v>
                </c:pt>
                <c:pt idx="7637">
                  <c:v>41763.792638888888</c:v>
                </c:pt>
                <c:pt idx="7638">
                  <c:v>41763.792696759258</c:v>
                </c:pt>
                <c:pt idx="7639">
                  <c:v>41763.792754629627</c:v>
                </c:pt>
                <c:pt idx="7640">
                  <c:v>41763.792824074073</c:v>
                </c:pt>
                <c:pt idx="7641">
                  <c:v>41763.792881944442</c:v>
                </c:pt>
                <c:pt idx="7642">
                  <c:v>41763.792939814812</c:v>
                </c:pt>
                <c:pt idx="7643">
                  <c:v>41763.792997685188</c:v>
                </c:pt>
                <c:pt idx="7644">
                  <c:v>41763.793067129627</c:v>
                </c:pt>
                <c:pt idx="7645">
                  <c:v>41763.793124999997</c:v>
                </c:pt>
                <c:pt idx="7646">
                  <c:v>41763.793182870373</c:v>
                </c:pt>
                <c:pt idx="7647">
                  <c:v>41763.793252314812</c:v>
                </c:pt>
                <c:pt idx="7648">
                  <c:v>41763.793310185189</c:v>
                </c:pt>
                <c:pt idx="7649">
                  <c:v>41763.793368055558</c:v>
                </c:pt>
                <c:pt idx="7650">
                  <c:v>41763.793437499997</c:v>
                </c:pt>
                <c:pt idx="7651">
                  <c:v>41763.793495370373</c:v>
                </c:pt>
                <c:pt idx="7652">
                  <c:v>41763.793553240743</c:v>
                </c:pt>
                <c:pt idx="7653">
                  <c:v>41763.793622685182</c:v>
                </c:pt>
                <c:pt idx="7654">
                  <c:v>41763.793680555558</c:v>
                </c:pt>
                <c:pt idx="7655">
                  <c:v>41763.793738425928</c:v>
                </c:pt>
                <c:pt idx="7656">
                  <c:v>41763.793807870374</c:v>
                </c:pt>
                <c:pt idx="7657">
                  <c:v>41763.793865740743</c:v>
                </c:pt>
                <c:pt idx="7658">
                  <c:v>41763.793923611112</c:v>
                </c:pt>
                <c:pt idx="7659">
                  <c:v>41763.793981481482</c:v>
                </c:pt>
                <c:pt idx="7660">
                  <c:v>41763.794050925928</c:v>
                </c:pt>
                <c:pt idx="7661">
                  <c:v>41763.794108796297</c:v>
                </c:pt>
                <c:pt idx="7662">
                  <c:v>41763.794166666667</c:v>
                </c:pt>
                <c:pt idx="7663">
                  <c:v>41763.794236111113</c:v>
                </c:pt>
                <c:pt idx="7664">
                  <c:v>41763.794293981482</c:v>
                </c:pt>
                <c:pt idx="7665">
                  <c:v>41763.794351851851</c:v>
                </c:pt>
                <c:pt idx="7666">
                  <c:v>41763.794421296298</c:v>
                </c:pt>
                <c:pt idx="7667">
                  <c:v>41763.794479166667</c:v>
                </c:pt>
                <c:pt idx="7668">
                  <c:v>41763.794537037036</c:v>
                </c:pt>
                <c:pt idx="7669">
                  <c:v>41763.794606481482</c:v>
                </c:pt>
                <c:pt idx="7670">
                  <c:v>41763.794664351852</c:v>
                </c:pt>
                <c:pt idx="7671">
                  <c:v>41763.794722222221</c:v>
                </c:pt>
                <c:pt idx="7672">
                  <c:v>41763.79478009259</c:v>
                </c:pt>
                <c:pt idx="7673">
                  <c:v>41763.794849537036</c:v>
                </c:pt>
                <c:pt idx="7674">
                  <c:v>41763.794907407406</c:v>
                </c:pt>
                <c:pt idx="7675">
                  <c:v>41763.794965277775</c:v>
                </c:pt>
                <c:pt idx="7676">
                  <c:v>41763.795034722221</c:v>
                </c:pt>
                <c:pt idx="7677">
                  <c:v>41763.795092592591</c:v>
                </c:pt>
                <c:pt idx="7678">
                  <c:v>41763.79515046296</c:v>
                </c:pt>
                <c:pt idx="7679">
                  <c:v>41763.795219907406</c:v>
                </c:pt>
                <c:pt idx="7680">
                  <c:v>41763.795277777775</c:v>
                </c:pt>
                <c:pt idx="7681">
                  <c:v>41763.795335648145</c:v>
                </c:pt>
                <c:pt idx="7682">
                  <c:v>41763.795405092591</c:v>
                </c:pt>
                <c:pt idx="7683">
                  <c:v>41763.79546296296</c:v>
                </c:pt>
                <c:pt idx="7684">
                  <c:v>41763.795520833337</c:v>
                </c:pt>
                <c:pt idx="7685">
                  <c:v>41763.795578703706</c:v>
                </c:pt>
                <c:pt idx="7686">
                  <c:v>41763.795648148145</c:v>
                </c:pt>
                <c:pt idx="7687">
                  <c:v>41763.795706018522</c:v>
                </c:pt>
                <c:pt idx="7688">
                  <c:v>41763.795763888891</c:v>
                </c:pt>
                <c:pt idx="7689">
                  <c:v>41763.79583333333</c:v>
                </c:pt>
                <c:pt idx="7690">
                  <c:v>41763.795891203707</c:v>
                </c:pt>
                <c:pt idx="7691">
                  <c:v>41763.795949074076</c:v>
                </c:pt>
                <c:pt idx="7692">
                  <c:v>41763.796018518522</c:v>
                </c:pt>
                <c:pt idx="7693">
                  <c:v>41763.796076388891</c:v>
                </c:pt>
                <c:pt idx="7694">
                  <c:v>41763.796134259261</c:v>
                </c:pt>
                <c:pt idx="7695">
                  <c:v>41763.796203703707</c:v>
                </c:pt>
                <c:pt idx="7696">
                  <c:v>41763.796261574076</c:v>
                </c:pt>
                <c:pt idx="7697">
                  <c:v>41763.796319444446</c:v>
                </c:pt>
                <c:pt idx="7698">
                  <c:v>41763.796388888892</c:v>
                </c:pt>
                <c:pt idx="7699">
                  <c:v>41763.796446759261</c:v>
                </c:pt>
                <c:pt idx="7700">
                  <c:v>41763.79650462963</c:v>
                </c:pt>
                <c:pt idx="7701">
                  <c:v>41763.7965625</c:v>
                </c:pt>
                <c:pt idx="7702">
                  <c:v>41763.796631944446</c:v>
                </c:pt>
                <c:pt idx="7703">
                  <c:v>41763.796689814815</c:v>
                </c:pt>
                <c:pt idx="7704">
                  <c:v>41763.796747685185</c:v>
                </c:pt>
                <c:pt idx="7705">
                  <c:v>41763.796817129631</c:v>
                </c:pt>
                <c:pt idx="7706">
                  <c:v>41763.796875</c:v>
                </c:pt>
                <c:pt idx="7707">
                  <c:v>41763.796932870369</c:v>
                </c:pt>
                <c:pt idx="7708">
                  <c:v>41763.797002314815</c:v>
                </c:pt>
                <c:pt idx="7709">
                  <c:v>41763.797060185185</c:v>
                </c:pt>
                <c:pt idx="7710">
                  <c:v>41763.797118055554</c:v>
                </c:pt>
                <c:pt idx="7711">
                  <c:v>41763.7971875</c:v>
                </c:pt>
                <c:pt idx="7712">
                  <c:v>41763.79724537037</c:v>
                </c:pt>
                <c:pt idx="7713">
                  <c:v>41763.797303240739</c:v>
                </c:pt>
                <c:pt idx="7714">
                  <c:v>41763.797361111108</c:v>
                </c:pt>
                <c:pt idx="7715">
                  <c:v>41763.797430555554</c:v>
                </c:pt>
                <c:pt idx="7716">
                  <c:v>41763.797488425924</c:v>
                </c:pt>
                <c:pt idx="7717">
                  <c:v>41763.797546296293</c:v>
                </c:pt>
                <c:pt idx="7718">
                  <c:v>41763.797615740739</c:v>
                </c:pt>
                <c:pt idx="7719">
                  <c:v>41763.797673611109</c:v>
                </c:pt>
                <c:pt idx="7720">
                  <c:v>41763.797731481478</c:v>
                </c:pt>
                <c:pt idx="7721">
                  <c:v>41763.797800925924</c:v>
                </c:pt>
                <c:pt idx="7722">
                  <c:v>41763.797858796293</c:v>
                </c:pt>
                <c:pt idx="7723">
                  <c:v>41763.79791666667</c:v>
                </c:pt>
                <c:pt idx="7724">
                  <c:v>41763.797986111109</c:v>
                </c:pt>
                <c:pt idx="7725">
                  <c:v>41763.798043981478</c:v>
                </c:pt>
                <c:pt idx="7726">
                  <c:v>41763.798101851855</c:v>
                </c:pt>
                <c:pt idx="7727">
                  <c:v>41763.798159722224</c:v>
                </c:pt>
                <c:pt idx="7728">
                  <c:v>41763.798229166663</c:v>
                </c:pt>
                <c:pt idx="7729">
                  <c:v>41763.79828703704</c:v>
                </c:pt>
                <c:pt idx="7730">
                  <c:v>41763.798344907409</c:v>
                </c:pt>
                <c:pt idx="7731">
                  <c:v>41763.798414351855</c:v>
                </c:pt>
                <c:pt idx="7732">
                  <c:v>41763.798472222225</c:v>
                </c:pt>
                <c:pt idx="7733">
                  <c:v>41763.798530092594</c:v>
                </c:pt>
                <c:pt idx="7734">
                  <c:v>41763.79859953704</c:v>
                </c:pt>
                <c:pt idx="7735">
                  <c:v>41763.798657407409</c:v>
                </c:pt>
                <c:pt idx="7736">
                  <c:v>41763.798715277779</c:v>
                </c:pt>
                <c:pt idx="7737">
                  <c:v>41763.798784722225</c:v>
                </c:pt>
                <c:pt idx="7738">
                  <c:v>41763.798842592594</c:v>
                </c:pt>
                <c:pt idx="7739">
                  <c:v>41763.798900462964</c:v>
                </c:pt>
                <c:pt idx="7740">
                  <c:v>41763.798958333333</c:v>
                </c:pt>
                <c:pt idx="7741">
                  <c:v>41763.799027777779</c:v>
                </c:pt>
                <c:pt idx="7742">
                  <c:v>41763.799085648148</c:v>
                </c:pt>
                <c:pt idx="7743">
                  <c:v>41763.799143518518</c:v>
                </c:pt>
                <c:pt idx="7744">
                  <c:v>41763.799212962964</c:v>
                </c:pt>
                <c:pt idx="7745">
                  <c:v>41763.799270833333</c:v>
                </c:pt>
                <c:pt idx="7746">
                  <c:v>41763.799328703702</c:v>
                </c:pt>
                <c:pt idx="7747">
                  <c:v>41763.799398148149</c:v>
                </c:pt>
                <c:pt idx="7748">
                  <c:v>41763.799456018518</c:v>
                </c:pt>
                <c:pt idx="7749">
                  <c:v>41763.799513888887</c:v>
                </c:pt>
                <c:pt idx="7750">
                  <c:v>41763.799583333333</c:v>
                </c:pt>
                <c:pt idx="7751">
                  <c:v>41763.799641203703</c:v>
                </c:pt>
                <c:pt idx="7752">
                  <c:v>41763.799699074072</c:v>
                </c:pt>
                <c:pt idx="7753">
                  <c:v>41763.799768518518</c:v>
                </c:pt>
                <c:pt idx="7754">
                  <c:v>41763.799826388888</c:v>
                </c:pt>
                <c:pt idx="7755">
                  <c:v>41763.799884259257</c:v>
                </c:pt>
                <c:pt idx="7756">
                  <c:v>41763.799942129626</c:v>
                </c:pt>
                <c:pt idx="7757">
                  <c:v>41763.800011574072</c:v>
                </c:pt>
                <c:pt idx="7758">
                  <c:v>41763.800069444442</c:v>
                </c:pt>
                <c:pt idx="7759">
                  <c:v>41763.800127314818</c:v>
                </c:pt>
                <c:pt idx="7760">
                  <c:v>41763.800196759257</c:v>
                </c:pt>
                <c:pt idx="7761">
                  <c:v>41763.800254629627</c:v>
                </c:pt>
                <c:pt idx="7762">
                  <c:v>41763.800312500003</c:v>
                </c:pt>
                <c:pt idx="7763">
                  <c:v>41763.800381944442</c:v>
                </c:pt>
                <c:pt idx="7764">
                  <c:v>41763.800439814811</c:v>
                </c:pt>
                <c:pt idx="7765">
                  <c:v>41763.800497685188</c:v>
                </c:pt>
                <c:pt idx="7766">
                  <c:v>41763.800567129627</c:v>
                </c:pt>
                <c:pt idx="7767">
                  <c:v>41763.800625000003</c:v>
                </c:pt>
                <c:pt idx="7768">
                  <c:v>41763.800682870373</c:v>
                </c:pt>
                <c:pt idx="7769">
                  <c:v>41763.800740740742</c:v>
                </c:pt>
                <c:pt idx="7770">
                  <c:v>41763.800810185188</c:v>
                </c:pt>
                <c:pt idx="7771">
                  <c:v>41763.800868055558</c:v>
                </c:pt>
                <c:pt idx="7772">
                  <c:v>41763.800925925927</c:v>
                </c:pt>
                <c:pt idx="7773">
                  <c:v>41763.800995370373</c:v>
                </c:pt>
                <c:pt idx="7774">
                  <c:v>41763.801053240742</c:v>
                </c:pt>
                <c:pt idx="7775">
                  <c:v>41763.801111111112</c:v>
                </c:pt>
                <c:pt idx="7776">
                  <c:v>41763.801180555558</c:v>
                </c:pt>
                <c:pt idx="7777">
                  <c:v>41763.801238425927</c:v>
                </c:pt>
                <c:pt idx="7778">
                  <c:v>41763.801296296297</c:v>
                </c:pt>
                <c:pt idx="7779">
                  <c:v>41763.801365740743</c:v>
                </c:pt>
                <c:pt idx="7780">
                  <c:v>41763.801423611112</c:v>
                </c:pt>
                <c:pt idx="7781">
                  <c:v>41763.801481481481</c:v>
                </c:pt>
                <c:pt idx="7782">
                  <c:v>41763.801550925928</c:v>
                </c:pt>
                <c:pt idx="7783">
                  <c:v>41763.801608796297</c:v>
                </c:pt>
                <c:pt idx="7784">
                  <c:v>41763.801666666666</c:v>
                </c:pt>
                <c:pt idx="7785">
                  <c:v>41763.801724537036</c:v>
                </c:pt>
                <c:pt idx="7786">
                  <c:v>41763.801793981482</c:v>
                </c:pt>
                <c:pt idx="7787">
                  <c:v>41763.801851851851</c:v>
                </c:pt>
                <c:pt idx="7788">
                  <c:v>41763.80190972222</c:v>
                </c:pt>
                <c:pt idx="7789">
                  <c:v>41763.801979166667</c:v>
                </c:pt>
                <c:pt idx="7790">
                  <c:v>41763.802037037036</c:v>
                </c:pt>
                <c:pt idx="7791">
                  <c:v>41763.802094907405</c:v>
                </c:pt>
                <c:pt idx="7792">
                  <c:v>41763.802164351851</c:v>
                </c:pt>
                <c:pt idx="7793">
                  <c:v>41763.802222222221</c:v>
                </c:pt>
                <c:pt idx="7794">
                  <c:v>41763.80228009259</c:v>
                </c:pt>
                <c:pt idx="7795">
                  <c:v>41763.802349537036</c:v>
                </c:pt>
                <c:pt idx="7796">
                  <c:v>41763.802407407406</c:v>
                </c:pt>
                <c:pt idx="7797">
                  <c:v>41763.802465277775</c:v>
                </c:pt>
                <c:pt idx="7798">
                  <c:v>41763.802523148152</c:v>
                </c:pt>
                <c:pt idx="7799">
                  <c:v>41763.80259259259</c:v>
                </c:pt>
                <c:pt idx="7800">
                  <c:v>41763.80265046296</c:v>
                </c:pt>
                <c:pt idx="7801">
                  <c:v>41763.802708333336</c:v>
                </c:pt>
                <c:pt idx="7802">
                  <c:v>41763.802777777775</c:v>
                </c:pt>
                <c:pt idx="7803">
                  <c:v>41763.802835648145</c:v>
                </c:pt>
                <c:pt idx="7804">
                  <c:v>41763.802893518521</c:v>
                </c:pt>
                <c:pt idx="7805">
                  <c:v>41763.80296296296</c:v>
                </c:pt>
                <c:pt idx="7806">
                  <c:v>41763.803020833337</c:v>
                </c:pt>
                <c:pt idx="7807">
                  <c:v>41763.803078703706</c:v>
                </c:pt>
                <c:pt idx="7808">
                  <c:v>41763.803148148145</c:v>
                </c:pt>
                <c:pt idx="7809">
                  <c:v>41763.803206018521</c:v>
                </c:pt>
                <c:pt idx="7810">
                  <c:v>41763.803263888891</c:v>
                </c:pt>
                <c:pt idx="7811">
                  <c:v>41763.80332175926</c:v>
                </c:pt>
                <c:pt idx="7812">
                  <c:v>41763.803391203706</c:v>
                </c:pt>
                <c:pt idx="7813">
                  <c:v>41763.803449074076</c:v>
                </c:pt>
                <c:pt idx="7814">
                  <c:v>41763.803506944445</c:v>
                </c:pt>
                <c:pt idx="7815">
                  <c:v>41763.803576388891</c:v>
                </c:pt>
                <c:pt idx="7816">
                  <c:v>41763.80363425926</c:v>
                </c:pt>
                <c:pt idx="7817">
                  <c:v>41763.80369212963</c:v>
                </c:pt>
                <c:pt idx="7818">
                  <c:v>41763.803761574076</c:v>
                </c:pt>
                <c:pt idx="7819">
                  <c:v>41763.803819444445</c:v>
                </c:pt>
                <c:pt idx="7820">
                  <c:v>41763.803877314815</c:v>
                </c:pt>
                <c:pt idx="7821">
                  <c:v>41763.803946759261</c:v>
                </c:pt>
                <c:pt idx="7822">
                  <c:v>41763.80400462963</c:v>
                </c:pt>
                <c:pt idx="7823">
                  <c:v>41763.804062499999</c:v>
                </c:pt>
                <c:pt idx="7824">
                  <c:v>41763.804131944446</c:v>
                </c:pt>
                <c:pt idx="7825">
                  <c:v>41763.804189814815</c:v>
                </c:pt>
                <c:pt idx="7826">
                  <c:v>41763.804247685184</c:v>
                </c:pt>
                <c:pt idx="7827">
                  <c:v>41763.804305555554</c:v>
                </c:pt>
                <c:pt idx="7828">
                  <c:v>41763.804375</c:v>
                </c:pt>
                <c:pt idx="7829">
                  <c:v>41763.804432870369</c:v>
                </c:pt>
                <c:pt idx="7830">
                  <c:v>41763.804490740738</c:v>
                </c:pt>
                <c:pt idx="7831">
                  <c:v>41763.804560185185</c:v>
                </c:pt>
                <c:pt idx="7832">
                  <c:v>41763.804618055554</c:v>
                </c:pt>
                <c:pt idx="7833">
                  <c:v>41763.804675925923</c:v>
                </c:pt>
                <c:pt idx="7834">
                  <c:v>41763.804745370369</c:v>
                </c:pt>
                <c:pt idx="7835">
                  <c:v>41763.804803240739</c:v>
                </c:pt>
                <c:pt idx="7836">
                  <c:v>41763.804861111108</c:v>
                </c:pt>
                <c:pt idx="7837">
                  <c:v>41763.804930555554</c:v>
                </c:pt>
                <c:pt idx="7838">
                  <c:v>41763.804988425924</c:v>
                </c:pt>
                <c:pt idx="7839">
                  <c:v>41763.805046296293</c:v>
                </c:pt>
                <c:pt idx="7840">
                  <c:v>41763.805104166669</c:v>
                </c:pt>
                <c:pt idx="7841">
                  <c:v>41763.805173611108</c:v>
                </c:pt>
                <c:pt idx="7842">
                  <c:v>41763.805231481485</c:v>
                </c:pt>
                <c:pt idx="7843">
                  <c:v>41763.805289351854</c:v>
                </c:pt>
                <c:pt idx="7844">
                  <c:v>41763.805358796293</c:v>
                </c:pt>
                <c:pt idx="7845">
                  <c:v>41763.80541666667</c:v>
                </c:pt>
                <c:pt idx="7846">
                  <c:v>41763.805474537039</c:v>
                </c:pt>
                <c:pt idx="7847">
                  <c:v>41763.805543981478</c:v>
                </c:pt>
                <c:pt idx="7848">
                  <c:v>41763.805601851855</c:v>
                </c:pt>
                <c:pt idx="7849">
                  <c:v>41763.805659722224</c:v>
                </c:pt>
                <c:pt idx="7850">
                  <c:v>41763.80572916667</c:v>
                </c:pt>
                <c:pt idx="7851">
                  <c:v>41763.805787037039</c:v>
                </c:pt>
                <c:pt idx="7852">
                  <c:v>41763.805844907409</c:v>
                </c:pt>
                <c:pt idx="7853">
                  <c:v>41763.805902777778</c:v>
                </c:pt>
                <c:pt idx="7854">
                  <c:v>41763.805972222224</c:v>
                </c:pt>
                <c:pt idx="7855">
                  <c:v>41763.806030092594</c:v>
                </c:pt>
                <c:pt idx="7856">
                  <c:v>41763.806087962963</c:v>
                </c:pt>
                <c:pt idx="7857">
                  <c:v>41763.806157407409</c:v>
                </c:pt>
                <c:pt idx="7858">
                  <c:v>41763.806215277778</c:v>
                </c:pt>
                <c:pt idx="7859">
                  <c:v>41763.806273148148</c:v>
                </c:pt>
                <c:pt idx="7860">
                  <c:v>41763.806342592594</c:v>
                </c:pt>
                <c:pt idx="7861">
                  <c:v>41763.806400462963</c:v>
                </c:pt>
                <c:pt idx="7862">
                  <c:v>41763.806458333333</c:v>
                </c:pt>
                <c:pt idx="7863">
                  <c:v>41763.806527777779</c:v>
                </c:pt>
                <c:pt idx="7864">
                  <c:v>41763.806585648148</c:v>
                </c:pt>
                <c:pt idx="7865">
                  <c:v>41763.806643518517</c:v>
                </c:pt>
                <c:pt idx="7866">
                  <c:v>41763.806701388887</c:v>
                </c:pt>
                <c:pt idx="7867">
                  <c:v>41763.806770833333</c:v>
                </c:pt>
                <c:pt idx="7868">
                  <c:v>41763.806828703702</c:v>
                </c:pt>
                <c:pt idx="7869">
                  <c:v>41763.806886574072</c:v>
                </c:pt>
                <c:pt idx="7870">
                  <c:v>41763.806956018518</c:v>
                </c:pt>
                <c:pt idx="7871">
                  <c:v>41763.807013888887</c:v>
                </c:pt>
                <c:pt idx="7872">
                  <c:v>41763.807071759256</c:v>
                </c:pt>
                <c:pt idx="7873">
                  <c:v>41763.807141203702</c:v>
                </c:pt>
                <c:pt idx="7874">
                  <c:v>41763.807199074072</c:v>
                </c:pt>
                <c:pt idx="7875">
                  <c:v>41763.807256944441</c:v>
                </c:pt>
                <c:pt idx="7876">
                  <c:v>41763.807326388887</c:v>
                </c:pt>
                <c:pt idx="7877">
                  <c:v>41763.807384259257</c:v>
                </c:pt>
                <c:pt idx="7878">
                  <c:v>41763.807442129626</c:v>
                </c:pt>
                <c:pt idx="7879">
                  <c:v>41763.807511574072</c:v>
                </c:pt>
                <c:pt idx="7880">
                  <c:v>41763.807569444441</c:v>
                </c:pt>
                <c:pt idx="7881">
                  <c:v>41763.807627314818</c:v>
                </c:pt>
                <c:pt idx="7882">
                  <c:v>41763.807685185187</c:v>
                </c:pt>
                <c:pt idx="7883">
                  <c:v>41763.807754629626</c:v>
                </c:pt>
                <c:pt idx="7884">
                  <c:v>41763.807812500003</c:v>
                </c:pt>
                <c:pt idx="7885">
                  <c:v>41763.807870370372</c:v>
                </c:pt>
                <c:pt idx="7886">
                  <c:v>41763.807939814818</c:v>
                </c:pt>
                <c:pt idx="7887">
                  <c:v>41763.807997685188</c:v>
                </c:pt>
                <c:pt idx="7888">
                  <c:v>41763.808055555557</c:v>
                </c:pt>
                <c:pt idx="7889">
                  <c:v>41763.808125000003</c:v>
                </c:pt>
                <c:pt idx="7890">
                  <c:v>41763.808182870373</c:v>
                </c:pt>
                <c:pt idx="7891">
                  <c:v>41763.808240740742</c:v>
                </c:pt>
                <c:pt idx="7892">
                  <c:v>41763.808310185188</c:v>
                </c:pt>
                <c:pt idx="7893">
                  <c:v>41763.808368055557</c:v>
                </c:pt>
                <c:pt idx="7894">
                  <c:v>41763.808425925927</c:v>
                </c:pt>
                <c:pt idx="7895">
                  <c:v>41763.808495370373</c:v>
                </c:pt>
                <c:pt idx="7896">
                  <c:v>41763.808553240742</c:v>
                </c:pt>
                <c:pt idx="7897">
                  <c:v>41763.808611111112</c:v>
                </c:pt>
                <c:pt idx="7898">
                  <c:v>41763.808668981481</c:v>
                </c:pt>
                <c:pt idx="7899">
                  <c:v>41763.808738425927</c:v>
                </c:pt>
                <c:pt idx="7900">
                  <c:v>41763.808796296296</c:v>
                </c:pt>
                <c:pt idx="7901">
                  <c:v>41763.808854166666</c:v>
                </c:pt>
                <c:pt idx="7902">
                  <c:v>41763.808923611112</c:v>
                </c:pt>
                <c:pt idx="7903">
                  <c:v>41763.808981481481</c:v>
                </c:pt>
                <c:pt idx="7904">
                  <c:v>41763.809039351851</c:v>
                </c:pt>
                <c:pt idx="7905">
                  <c:v>41763.809108796297</c:v>
                </c:pt>
                <c:pt idx="7906">
                  <c:v>41763.809166666666</c:v>
                </c:pt>
                <c:pt idx="7907">
                  <c:v>41763.809224537035</c:v>
                </c:pt>
                <c:pt idx="7908">
                  <c:v>41763.809293981481</c:v>
                </c:pt>
                <c:pt idx="7909">
                  <c:v>41763.809351851851</c:v>
                </c:pt>
                <c:pt idx="7910">
                  <c:v>41763.80940972222</c:v>
                </c:pt>
                <c:pt idx="7911">
                  <c:v>41763.809467592589</c:v>
                </c:pt>
                <c:pt idx="7912">
                  <c:v>41763.809537037036</c:v>
                </c:pt>
                <c:pt idx="7913">
                  <c:v>41763.809594907405</c:v>
                </c:pt>
                <c:pt idx="7914">
                  <c:v>41763.809652777774</c:v>
                </c:pt>
                <c:pt idx="7915">
                  <c:v>41763.80972222222</c:v>
                </c:pt>
                <c:pt idx="7916">
                  <c:v>41763.80978009259</c:v>
                </c:pt>
                <c:pt idx="7917">
                  <c:v>41763.809837962966</c:v>
                </c:pt>
                <c:pt idx="7918">
                  <c:v>41763.809907407405</c:v>
                </c:pt>
                <c:pt idx="7919">
                  <c:v>41763.809965277775</c:v>
                </c:pt>
                <c:pt idx="7920">
                  <c:v>41763.810023148151</c:v>
                </c:pt>
                <c:pt idx="7921">
                  <c:v>41763.81009259259</c:v>
                </c:pt>
                <c:pt idx="7922">
                  <c:v>41763.810150462959</c:v>
                </c:pt>
                <c:pt idx="7923">
                  <c:v>41763.810208333336</c:v>
                </c:pt>
                <c:pt idx="7924">
                  <c:v>41763.810266203705</c:v>
                </c:pt>
                <c:pt idx="7925">
                  <c:v>41763.810335648152</c:v>
                </c:pt>
                <c:pt idx="7926">
                  <c:v>41763.810393518521</c:v>
                </c:pt>
                <c:pt idx="7927">
                  <c:v>41763.81045138889</c:v>
                </c:pt>
                <c:pt idx="7928">
                  <c:v>41763.810520833336</c:v>
                </c:pt>
                <c:pt idx="7929">
                  <c:v>41763.810578703706</c:v>
                </c:pt>
                <c:pt idx="7930">
                  <c:v>41763.810636574075</c:v>
                </c:pt>
                <c:pt idx="7931">
                  <c:v>41763.810706018521</c:v>
                </c:pt>
                <c:pt idx="7932">
                  <c:v>41763.810763888891</c:v>
                </c:pt>
                <c:pt idx="7933">
                  <c:v>41763.81082175926</c:v>
                </c:pt>
                <c:pt idx="7934">
                  <c:v>41763.810891203706</c:v>
                </c:pt>
                <c:pt idx="7935">
                  <c:v>41763.810949074075</c:v>
                </c:pt>
                <c:pt idx="7936">
                  <c:v>41763.811006944445</c:v>
                </c:pt>
                <c:pt idx="7937">
                  <c:v>41763.811064814814</c:v>
                </c:pt>
                <c:pt idx="7938">
                  <c:v>41763.81113425926</c:v>
                </c:pt>
                <c:pt idx="7939">
                  <c:v>41763.811192129629</c:v>
                </c:pt>
                <c:pt idx="7940">
                  <c:v>41763.811249999999</c:v>
                </c:pt>
                <c:pt idx="7941">
                  <c:v>41763.811319444445</c:v>
                </c:pt>
                <c:pt idx="7942">
                  <c:v>41763.811377314814</c:v>
                </c:pt>
                <c:pt idx="7943">
                  <c:v>41763.811435185184</c:v>
                </c:pt>
                <c:pt idx="7944">
                  <c:v>41763.81150462963</c:v>
                </c:pt>
                <c:pt idx="7945">
                  <c:v>41763.811562499999</c:v>
                </c:pt>
                <c:pt idx="7946">
                  <c:v>41763.811620370368</c:v>
                </c:pt>
                <c:pt idx="7947">
                  <c:v>41763.811689814815</c:v>
                </c:pt>
                <c:pt idx="7948">
                  <c:v>41763.811747685184</c:v>
                </c:pt>
                <c:pt idx="7949">
                  <c:v>41763.811805555553</c:v>
                </c:pt>
                <c:pt idx="7950">
                  <c:v>41763.811874999999</c:v>
                </c:pt>
                <c:pt idx="7951">
                  <c:v>41763.811932870369</c:v>
                </c:pt>
                <c:pt idx="7952">
                  <c:v>41763.811990740738</c:v>
                </c:pt>
                <c:pt idx="7953">
                  <c:v>41763.812048611115</c:v>
                </c:pt>
                <c:pt idx="7954">
                  <c:v>41763.812118055554</c:v>
                </c:pt>
                <c:pt idx="7955">
                  <c:v>41763.812175925923</c:v>
                </c:pt>
                <c:pt idx="7956">
                  <c:v>41763.8122337963</c:v>
                </c:pt>
                <c:pt idx="7957">
                  <c:v>41763.812303240738</c:v>
                </c:pt>
                <c:pt idx="7958">
                  <c:v>41763.812361111108</c:v>
                </c:pt>
                <c:pt idx="7959">
                  <c:v>41763.812418981484</c:v>
                </c:pt>
                <c:pt idx="7960">
                  <c:v>41763.812488425923</c:v>
                </c:pt>
                <c:pt idx="7961">
                  <c:v>41763.8125462963</c:v>
                </c:pt>
                <c:pt idx="7962">
                  <c:v>41763.812604166669</c:v>
                </c:pt>
                <c:pt idx="7963">
                  <c:v>41763.812673611108</c:v>
                </c:pt>
                <c:pt idx="7964">
                  <c:v>41763.812731481485</c:v>
                </c:pt>
                <c:pt idx="7965">
                  <c:v>41763.812789351854</c:v>
                </c:pt>
                <c:pt idx="7966">
                  <c:v>41763.812847222223</c:v>
                </c:pt>
                <c:pt idx="7967">
                  <c:v>41763.812916666669</c:v>
                </c:pt>
                <c:pt idx="7968">
                  <c:v>41763.812974537039</c:v>
                </c:pt>
                <c:pt idx="7969">
                  <c:v>41763.813032407408</c:v>
                </c:pt>
                <c:pt idx="7970">
                  <c:v>41763.813101851854</c:v>
                </c:pt>
                <c:pt idx="7971">
                  <c:v>41763.813159722224</c:v>
                </c:pt>
                <c:pt idx="7972">
                  <c:v>41763.813217592593</c:v>
                </c:pt>
                <c:pt idx="7973">
                  <c:v>41763.813287037039</c:v>
                </c:pt>
                <c:pt idx="7974">
                  <c:v>41763.813344907408</c:v>
                </c:pt>
                <c:pt idx="7975">
                  <c:v>41763.813402777778</c:v>
                </c:pt>
                <c:pt idx="7976">
                  <c:v>41763.813472222224</c:v>
                </c:pt>
                <c:pt idx="7977">
                  <c:v>41763.813530092593</c:v>
                </c:pt>
                <c:pt idx="7978">
                  <c:v>41763.813587962963</c:v>
                </c:pt>
                <c:pt idx="7979">
                  <c:v>41763.813645833332</c:v>
                </c:pt>
                <c:pt idx="7980">
                  <c:v>41763.813715277778</c:v>
                </c:pt>
                <c:pt idx="7981">
                  <c:v>41763.813773148147</c:v>
                </c:pt>
                <c:pt idx="7982">
                  <c:v>41763.813831018517</c:v>
                </c:pt>
                <c:pt idx="7983">
                  <c:v>41763.813900462963</c:v>
                </c:pt>
                <c:pt idx="7984">
                  <c:v>41763.813958333332</c:v>
                </c:pt>
                <c:pt idx="7985">
                  <c:v>41763.814016203702</c:v>
                </c:pt>
                <c:pt idx="7986">
                  <c:v>41763.814085648148</c:v>
                </c:pt>
                <c:pt idx="7987">
                  <c:v>41763.814143518517</c:v>
                </c:pt>
                <c:pt idx="7988">
                  <c:v>41763.814201388886</c:v>
                </c:pt>
                <c:pt idx="7989">
                  <c:v>41763.814270833333</c:v>
                </c:pt>
                <c:pt idx="7990">
                  <c:v>41763.814328703702</c:v>
                </c:pt>
                <c:pt idx="7991">
                  <c:v>41763.814386574071</c:v>
                </c:pt>
                <c:pt idx="7992">
                  <c:v>41763.814444444448</c:v>
                </c:pt>
                <c:pt idx="7993">
                  <c:v>41763.814513888887</c:v>
                </c:pt>
                <c:pt idx="7994">
                  <c:v>41763.814571759256</c:v>
                </c:pt>
                <c:pt idx="7995">
                  <c:v>41763.814629629633</c:v>
                </c:pt>
                <c:pt idx="7996">
                  <c:v>41763.814699074072</c:v>
                </c:pt>
                <c:pt idx="7997">
                  <c:v>41763.814756944441</c:v>
                </c:pt>
                <c:pt idx="7998">
                  <c:v>41763.814814814818</c:v>
                </c:pt>
                <c:pt idx="7999">
                  <c:v>41763.814884259256</c:v>
                </c:pt>
                <c:pt idx="8000">
                  <c:v>41763.814942129633</c:v>
                </c:pt>
                <c:pt idx="8001">
                  <c:v>41763.815000000002</c:v>
                </c:pt>
                <c:pt idx="8002">
                  <c:v>41763.815069444441</c:v>
                </c:pt>
                <c:pt idx="8003">
                  <c:v>41763.815127314818</c:v>
                </c:pt>
                <c:pt idx="8004">
                  <c:v>41763.815185185187</c:v>
                </c:pt>
                <c:pt idx="8005">
                  <c:v>41763.815254629626</c:v>
                </c:pt>
                <c:pt idx="8006">
                  <c:v>41763.815312500003</c:v>
                </c:pt>
                <c:pt idx="8007">
                  <c:v>41763.815370370372</c:v>
                </c:pt>
                <c:pt idx="8008">
                  <c:v>41763.815428240741</c:v>
                </c:pt>
                <c:pt idx="8009">
                  <c:v>41763.815497685187</c:v>
                </c:pt>
                <c:pt idx="8010">
                  <c:v>41763.815555555557</c:v>
                </c:pt>
                <c:pt idx="8011">
                  <c:v>41763.815613425926</c:v>
                </c:pt>
                <c:pt idx="8012">
                  <c:v>41763.815682870372</c:v>
                </c:pt>
                <c:pt idx="8013">
                  <c:v>41763.815740740742</c:v>
                </c:pt>
                <c:pt idx="8014">
                  <c:v>41763.815798611111</c:v>
                </c:pt>
                <c:pt idx="8015">
                  <c:v>41763.815868055557</c:v>
                </c:pt>
                <c:pt idx="8016">
                  <c:v>41763.815925925926</c:v>
                </c:pt>
                <c:pt idx="8017">
                  <c:v>41763.815983796296</c:v>
                </c:pt>
                <c:pt idx="8018">
                  <c:v>41763.816053240742</c:v>
                </c:pt>
                <c:pt idx="8019">
                  <c:v>41763.816111111111</c:v>
                </c:pt>
                <c:pt idx="8020">
                  <c:v>41763.816168981481</c:v>
                </c:pt>
                <c:pt idx="8021">
                  <c:v>41763.81622685185</c:v>
                </c:pt>
                <c:pt idx="8022">
                  <c:v>41763.816296296296</c:v>
                </c:pt>
                <c:pt idx="8023">
                  <c:v>41763.816354166665</c:v>
                </c:pt>
                <c:pt idx="8024">
                  <c:v>41763.816412037035</c:v>
                </c:pt>
                <c:pt idx="8025">
                  <c:v>41763.816481481481</c:v>
                </c:pt>
                <c:pt idx="8026">
                  <c:v>41763.81653935185</c:v>
                </c:pt>
                <c:pt idx="8027">
                  <c:v>41763.81659722222</c:v>
                </c:pt>
                <c:pt idx="8028">
                  <c:v>41763.816666666666</c:v>
                </c:pt>
                <c:pt idx="8029">
                  <c:v>41763.816724537035</c:v>
                </c:pt>
                <c:pt idx="8030">
                  <c:v>41763.816782407404</c:v>
                </c:pt>
                <c:pt idx="8031">
                  <c:v>41763.816851851851</c:v>
                </c:pt>
                <c:pt idx="8032">
                  <c:v>41763.81690972222</c:v>
                </c:pt>
                <c:pt idx="8033">
                  <c:v>41763.816967592589</c:v>
                </c:pt>
                <c:pt idx="8034">
                  <c:v>41763.817025462966</c:v>
                </c:pt>
                <c:pt idx="8035">
                  <c:v>41763.817094907405</c:v>
                </c:pt>
                <c:pt idx="8036">
                  <c:v>41763.817152777781</c:v>
                </c:pt>
                <c:pt idx="8037">
                  <c:v>41763.817210648151</c:v>
                </c:pt>
                <c:pt idx="8038">
                  <c:v>41763.817280092589</c:v>
                </c:pt>
                <c:pt idx="8039">
                  <c:v>41763.817337962966</c:v>
                </c:pt>
                <c:pt idx="8040">
                  <c:v>41763.817395833335</c:v>
                </c:pt>
                <c:pt idx="8041">
                  <c:v>41763.817465277774</c:v>
                </c:pt>
                <c:pt idx="8042">
                  <c:v>41763.817523148151</c:v>
                </c:pt>
                <c:pt idx="8043">
                  <c:v>41763.81758101852</c:v>
                </c:pt>
                <c:pt idx="8044">
                  <c:v>41763.817650462966</c:v>
                </c:pt>
                <c:pt idx="8045">
                  <c:v>41763.817708333336</c:v>
                </c:pt>
                <c:pt idx="8046">
                  <c:v>41763.817766203705</c:v>
                </c:pt>
                <c:pt idx="8047">
                  <c:v>41763.817824074074</c:v>
                </c:pt>
                <c:pt idx="8048">
                  <c:v>41763.817893518521</c:v>
                </c:pt>
                <c:pt idx="8049">
                  <c:v>41763.81795138889</c:v>
                </c:pt>
                <c:pt idx="8050">
                  <c:v>41763.818009259259</c:v>
                </c:pt>
                <c:pt idx="8051">
                  <c:v>41763.818078703705</c:v>
                </c:pt>
                <c:pt idx="8052">
                  <c:v>41763.818136574075</c:v>
                </c:pt>
                <c:pt idx="8053">
                  <c:v>41763.818194444444</c:v>
                </c:pt>
                <c:pt idx="8054">
                  <c:v>41763.81826388889</c:v>
                </c:pt>
                <c:pt idx="8055">
                  <c:v>41763.81832175926</c:v>
                </c:pt>
                <c:pt idx="8056">
                  <c:v>41763.818379629629</c:v>
                </c:pt>
                <c:pt idx="8057">
                  <c:v>41763.818449074075</c:v>
                </c:pt>
                <c:pt idx="8058">
                  <c:v>41763.818506944444</c:v>
                </c:pt>
                <c:pt idx="8059">
                  <c:v>41763.818564814814</c:v>
                </c:pt>
                <c:pt idx="8060">
                  <c:v>41763.81863425926</c:v>
                </c:pt>
                <c:pt idx="8061">
                  <c:v>41763.818692129629</c:v>
                </c:pt>
                <c:pt idx="8062">
                  <c:v>41763.818749999999</c:v>
                </c:pt>
                <c:pt idx="8063">
                  <c:v>41763.818807870368</c:v>
                </c:pt>
                <c:pt idx="8064">
                  <c:v>41763.818877314814</c:v>
                </c:pt>
                <c:pt idx="8065">
                  <c:v>41763.818935185183</c:v>
                </c:pt>
                <c:pt idx="8066">
                  <c:v>41763.818993055553</c:v>
                </c:pt>
                <c:pt idx="8067">
                  <c:v>41763.819062499999</c:v>
                </c:pt>
                <c:pt idx="8068">
                  <c:v>41763.819120370368</c:v>
                </c:pt>
                <c:pt idx="8069">
                  <c:v>41763.819178240738</c:v>
                </c:pt>
                <c:pt idx="8070">
                  <c:v>41763.819247685184</c:v>
                </c:pt>
                <c:pt idx="8071">
                  <c:v>41763.819305555553</c:v>
                </c:pt>
                <c:pt idx="8072">
                  <c:v>41763.819363425922</c:v>
                </c:pt>
                <c:pt idx="8073">
                  <c:v>41763.819432870368</c:v>
                </c:pt>
                <c:pt idx="8074">
                  <c:v>41763.819490740738</c:v>
                </c:pt>
                <c:pt idx="8075">
                  <c:v>41763.819548611114</c:v>
                </c:pt>
                <c:pt idx="8076">
                  <c:v>41763.819606481484</c:v>
                </c:pt>
                <c:pt idx="8077">
                  <c:v>41763.819675925923</c:v>
                </c:pt>
                <c:pt idx="8078">
                  <c:v>41763.819733796299</c:v>
                </c:pt>
                <c:pt idx="8079">
                  <c:v>41763.819791666669</c:v>
                </c:pt>
                <c:pt idx="8080">
                  <c:v>41763.819861111115</c:v>
                </c:pt>
                <c:pt idx="8081">
                  <c:v>41763.819918981484</c:v>
                </c:pt>
                <c:pt idx="8082">
                  <c:v>41763.819976851853</c:v>
                </c:pt>
                <c:pt idx="8083">
                  <c:v>41763.8200462963</c:v>
                </c:pt>
                <c:pt idx="8084">
                  <c:v>41763.820104166669</c:v>
                </c:pt>
                <c:pt idx="8085">
                  <c:v>41763.820162037038</c:v>
                </c:pt>
                <c:pt idx="8086">
                  <c:v>41763.820231481484</c:v>
                </c:pt>
                <c:pt idx="8087">
                  <c:v>41763.820289351854</c:v>
                </c:pt>
                <c:pt idx="8088">
                  <c:v>41763.820347222223</c:v>
                </c:pt>
                <c:pt idx="8089">
                  <c:v>41763.820405092592</c:v>
                </c:pt>
                <c:pt idx="8090">
                  <c:v>41763.820474537039</c:v>
                </c:pt>
                <c:pt idx="8091">
                  <c:v>41763.820532407408</c:v>
                </c:pt>
                <c:pt idx="8092">
                  <c:v>41763.820590277777</c:v>
                </c:pt>
                <c:pt idx="8093">
                  <c:v>41763.820659722223</c:v>
                </c:pt>
                <c:pt idx="8094">
                  <c:v>41763.820717592593</c:v>
                </c:pt>
                <c:pt idx="8095">
                  <c:v>41763.820775462962</c:v>
                </c:pt>
                <c:pt idx="8096">
                  <c:v>41763.820844907408</c:v>
                </c:pt>
                <c:pt idx="8097">
                  <c:v>41763.820902777778</c:v>
                </c:pt>
                <c:pt idx="8098">
                  <c:v>41763.820960648147</c:v>
                </c:pt>
                <c:pt idx="8099">
                  <c:v>41763.821030092593</c:v>
                </c:pt>
                <c:pt idx="8100">
                  <c:v>41763.821087962962</c:v>
                </c:pt>
                <c:pt idx="8101">
                  <c:v>41763.821145833332</c:v>
                </c:pt>
                <c:pt idx="8102">
                  <c:v>41763.821215277778</c:v>
                </c:pt>
                <c:pt idx="8103">
                  <c:v>41763.821273148147</c:v>
                </c:pt>
                <c:pt idx="8104">
                  <c:v>41763.821331018517</c:v>
                </c:pt>
                <c:pt idx="8105">
                  <c:v>41763.821388888886</c:v>
                </c:pt>
                <c:pt idx="8106">
                  <c:v>41763.821458333332</c:v>
                </c:pt>
                <c:pt idx="8107">
                  <c:v>41763.821516203701</c:v>
                </c:pt>
                <c:pt idx="8108">
                  <c:v>41763.821574074071</c:v>
                </c:pt>
                <c:pt idx="8109">
                  <c:v>41763.821643518517</c:v>
                </c:pt>
                <c:pt idx="8110">
                  <c:v>41763.821701388886</c:v>
                </c:pt>
                <c:pt idx="8111">
                  <c:v>41763.821759259263</c:v>
                </c:pt>
                <c:pt idx="8112">
                  <c:v>41763.821828703702</c:v>
                </c:pt>
                <c:pt idx="8113">
                  <c:v>41763.821886574071</c:v>
                </c:pt>
                <c:pt idx="8114">
                  <c:v>41763.821944444448</c:v>
                </c:pt>
                <c:pt idx="8115">
                  <c:v>41763.822013888886</c:v>
                </c:pt>
                <c:pt idx="8116">
                  <c:v>41763.822071759256</c:v>
                </c:pt>
                <c:pt idx="8117">
                  <c:v>41763.822129629632</c:v>
                </c:pt>
                <c:pt idx="8118">
                  <c:v>41763.822187500002</c:v>
                </c:pt>
                <c:pt idx="8119">
                  <c:v>41763.822256944448</c:v>
                </c:pt>
                <c:pt idx="8120">
                  <c:v>41763.822314814817</c:v>
                </c:pt>
                <c:pt idx="8121">
                  <c:v>41763.822372685187</c:v>
                </c:pt>
                <c:pt idx="8122">
                  <c:v>41763.822442129633</c:v>
                </c:pt>
                <c:pt idx="8123">
                  <c:v>41763.822500000002</c:v>
                </c:pt>
                <c:pt idx="8124">
                  <c:v>41763.822557870371</c:v>
                </c:pt>
                <c:pt idx="8125">
                  <c:v>41763.822627314818</c:v>
                </c:pt>
                <c:pt idx="8126">
                  <c:v>41763.822685185187</c:v>
                </c:pt>
                <c:pt idx="8127">
                  <c:v>41763.822743055556</c:v>
                </c:pt>
                <c:pt idx="8128">
                  <c:v>41763.822812500002</c:v>
                </c:pt>
                <c:pt idx="8129">
                  <c:v>41763.822870370372</c:v>
                </c:pt>
                <c:pt idx="8130">
                  <c:v>41763.822928240741</c:v>
                </c:pt>
                <c:pt idx="8131">
                  <c:v>41763.82298611111</c:v>
                </c:pt>
                <c:pt idx="8132">
                  <c:v>41763.823055555556</c:v>
                </c:pt>
                <c:pt idx="8133">
                  <c:v>41763.823113425926</c:v>
                </c:pt>
                <c:pt idx="8134">
                  <c:v>41763.823171296295</c:v>
                </c:pt>
                <c:pt idx="8135">
                  <c:v>41763.823240740741</c:v>
                </c:pt>
                <c:pt idx="8136">
                  <c:v>41763.823298611111</c:v>
                </c:pt>
                <c:pt idx="8137">
                  <c:v>41763.82335648148</c:v>
                </c:pt>
                <c:pt idx="8138">
                  <c:v>41763.823425925926</c:v>
                </c:pt>
                <c:pt idx="8139">
                  <c:v>41763.823483796295</c:v>
                </c:pt>
                <c:pt idx="8140">
                  <c:v>41763.823541666665</c:v>
                </c:pt>
                <c:pt idx="8141">
                  <c:v>41763.823611111111</c:v>
                </c:pt>
                <c:pt idx="8142">
                  <c:v>41763.82366898148</c:v>
                </c:pt>
                <c:pt idx="8143">
                  <c:v>41763.82372685185</c:v>
                </c:pt>
                <c:pt idx="8144">
                  <c:v>41763.823784722219</c:v>
                </c:pt>
                <c:pt idx="8145">
                  <c:v>41763.823854166665</c:v>
                </c:pt>
                <c:pt idx="8146">
                  <c:v>41763.823912037034</c:v>
                </c:pt>
                <c:pt idx="8147">
                  <c:v>41763.823969907404</c:v>
                </c:pt>
                <c:pt idx="8148">
                  <c:v>41763.82403935185</c:v>
                </c:pt>
                <c:pt idx="8149">
                  <c:v>41763.824097222219</c:v>
                </c:pt>
                <c:pt idx="8150">
                  <c:v>41763.824155092596</c:v>
                </c:pt>
                <c:pt idx="8151">
                  <c:v>41763.824224537035</c:v>
                </c:pt>
                <c:pt idx="8152">
                  <c:v>41763.824282407404</c:v>
                </c:pt>
                <c:pt idx="8153">
                  <c:v>41763.824340277781</c:v>
                </c:pt>
                <c:pt idx="8154">
                  <c:v>41763.82440972222</c:v>
                </c:pt>
                <c:pt idx="8155">
                  <c:v>41763.824467592596</c:v>
                </c:pt>
                <c:pt idx="8156">
                  <c:v>41763.824525462966</c:v>
                </c:pt>
                <c:pt idx="8157">
                  <c:v>41763.824594907404</c:v>
                </c:pt>
                <c:pt idx="8158">
                  <c:v>41763.824652777781</c:v>
                </c:pt>
                <c:pt idx="8159">
                  <c:v>41763.82471064815</c:v>
                </c:pt>
                <c:pt idx="8160">
                  <c:v>41763.82476851852</c:v>
                </c:pt>
                <c:pt idx="8161">
                  <c:v>41763.824837962966</c:v>
                </c:pt>
                <c:pt idx="8162">
                  <c:v>41763.824895833335</c:v>
                </c:pt>
                <c:pt idx="8163">
                  <c:v>41763.824953703705</c:v>
                </c:pt>
                <c:pt idx="8164">
                  <c:v>41763.825023148151</c:v>
                </c:pt>
                <c:pt idx="8165">
                  <c:v>41763.82508101852</c:v>
                </c:pt>
                <c:pt idx="8166">
                  <c:v>41763.825138888889</c:v>
                </c:pt>
                <c:pt idx="8167">
                  <c:v>41763.825208333335</c:v>
                </c:pt>
                <c:pt idx="8168">
                  <c:v>41763.825266203705</c:v>
                </c:pt>
                <c:pt idx="8169">
                  <c:v>41763.825324074074</c:v>
                </c:pt>
                <c:pt idx="8170">
                  <c:v>41763.82539351852</c:v>
                </c:pt>
                <c:pt idx="8171">
                  <c:v>41763.82545138889</c:v>
                </c:pt>
                <c:pt idx="8172">
                  <c:v>41763.825509259259</c:v>
                </c:pt>
                <c:pt idx="8173">
                  <c:v>41763.825567129628</c:v>
                </c:pt>
                <c:pt idx="8174">
                  <c:v>41763.825636574074</c:v>
                </c:pt>
                <c:pt idx="8175">
                  <c:v>41763.825694444444</c:v>
                </c:pt>
                <c:pt idx="8176">
                  <c:v>41763.825752314813</c:v>
                </c:pt>
                <c:pt idx="8177">
                  <c:v>41763.825821759259</c:v>
                </c:pt>
                <c:pt idx="8178">
                  <c:v>41763.825879629629</c:v>
                </c:pt>
                <c:pt idx="8179">
                  <c:v>41763.825937499998</c:v>
                </c:pt>
                <c:pt idx="8180">
                  <c:v>41763.826006944444</c:v>
                </c:pt>
                <c:pt idx="8181">
                  <c:v>41763.826064814813</c:v>
                </c:pt>
                <c:pt idx="8182">
                  <c:v>41763.826122685183</c:v>
                </c:pt>
                <c:pt idx="8183">
                  <c:v>41763.826192129629</c:v>
                </c:pt>
                <c:pt idx="8184">
                  <c:v>41763.826249999998</c:v>
                </c:pt>
                <c:pt idx="8185">
                  <c:v>41763.826307870368</c:v>
                </c:pt>
                <c:pt idx="8186">
                  <c:v>41763.826365740744</c:v>
                </c:pt>
                <c:pt idx="8187">
                  <c:v>41763.826435185183</c:v>
                </c:pt>
                <c:pt idx="8188">
                  <c:v>41763.826493055552</c:v>
                </c:pt>
                <c:pt idx="8189">
                  <c:v>41763.826550925929</c:v>
                </c:pt>
                <c:pt idx="8190">
                  <c:v>41763.826620370368</c:v>
                </c:pt>
                <c:pt idx="8191">
                  <c:v>41763.826678240737</c:v>
                </c:pt>
                <c:pt idx="8192">
                  <c:v>41763.826736111114</c:v>
                </c:pt>
                <c:pt idx="8193">
                  <c:v>41763.826805555553</c:v>
                </c:pt>
                <c:pt idx="8194">
                  <c:v>41763.826863425929</c:v>
                </c:pt>
                <c:pt idx="8195">
                  <c:v>41763.826921296299</c:v>
                </c:pt>
                <c:pt idx="8196">
                  <c:v>41763.826990740738</c:v>
                </c:pt>
                <c:pt idx="8197">
                  <c:v>41763.827048611114</c:v>
                </c:pt>
                <c:pt idx="8198">
                  <c:v>41763.827106481483</c:v>
                </c:pt>
                <c:pt idx="8199">
                  <c:v>41763.827164351853</c:v>
                </c:pt>
                <c:pt idx="8200">
                  <c:v>41763.827233796299</c:v>
                </c:pt>
                <c:pt idx="8201">
                  <c:v>41763.827291666668</c:v>
                </c:pt>
                <c:pt idx="8202">
                  <c:v>41763.827349537038</c:v>
                </c:pt>
                <c:pt idx="8203">
                  <c:v>41763.827418981484</c:v>
                </c:pt>
                <c:pt idx="8204">
                  <c:v>41763.827476851853</c:v>
                </c:pt>
                <c:pt idx="8205">
                  <c:v>41763.827534722222</c:v>
                </c:pt>
                <c:pt idx="8206">
                  <c:v>41763.827604166669</c:v>
                </c:pt>
                <c:pt idx="8207">
                  <c:v>41763.827662037038</c:v>
                </c:pt>
                <c:pt idx="8208">
                  <c:v>41763.827719907407</c:v>
                </c:pt>
                <c:pt idx="8209">
                  <c:v>41763.827789351853</c:v>
                </c:pt>
                <c:pt idx="8210">
                  <c:v>41763.827847222223</c:v>
                </c:pt>
                <c:pt idx="8211">
                  <c:v>41763.827905092592</c:v>
                </c:pt>
                <c:pt idx="8212">
                  <c:v>41763.827974537038</c:v>
                </c:pt>
                <c:pt idx="8213">
                  <c:v>41763.828032407408</c:v>
                </c:pt>
                <c:pt idx="8214">
                  <c:v>41763.828090277777</c:v>
                </c:pt>
                <c:pt idx="8215">
                  <c:v>41763.828148148146</c:v>
                </c:pt>
                <c:pt idx="8216">
                  <c:v>41763.828217592592</c:v>
                </c:pt>
                <c:pt idx="8217">
                  <c:v>41763.828275462962</c:v>
                </c:pt>
                <c:pt idx="8218">
                  <c:v>41763.828333333331</c:v>
                </c:pt>
                <c:pt idx="8219">
                  <c:v>41763.828402777777</c:v>
                </c:pt>
                <c:pt idx="8220">
                  <c:v>41763.828460648147</c:v>
                </c:pt>
                <c:pt idx="8221">
                  <c:v>41763.828518518516</c:v>
                </c:pt>
                <c:pt idx="8222">
                  <c:v>41763.828587962962</c:v>
                </c:pt>
                <c:pt idx="8223">
                  <c:v>41763.828645833331</c:v>
                </c:pt>
                <c:pt idx="8224">
                  <c:v>41763.828703703701</c:v>
                </c:pt>
                <c:pt idx="8225">
                  <c:v>41763.828773148147</c:v>
                </c:pt>
                <c:pt idx="8226">
                  <c:v>41763.828831018516</c:v>
                </c:pt>
                <c:pt idx="8227">
                  <c:v>41763.828888888886</c:v>
                </c:pt>
                <c:pt idx="8228">
                  <c:v>41763.828946759262</c:v>
                </c:pt>
                <c:pt idx="8229">
                  <c:v>41763.829016203701</c:v>
                </c:pt>
                <c:pt idx="8230">
                  <c:v>41763.829074074078</c:v>
                </c:pt>
                <c:pt idx="8231">
                  <c:v>41763.829131944447</c:v>
                </c:pt>
                <c:pt idx="8232">
                  <c:v>41763.829201388886</c:v>
                </c:pt>
                <c:pt idx="8233">
                  <c:v>41763.829259259262</c:v>
                </c:pt>
                <c:pt idx="8234">
                  <c:v>41763.829317129632</c:v>
                </c:pt>
                <c:pt idx="8235">
                  <c:v>41763.829386574071</c:v>
                </c:pt>
                <c:pt idx="8236">
                  <c:v>41763.829444444447</c:v>
                </c:pt>
                <c:pt idx="8237">
                  <c:v>41763.829502314817</c:v>
                </c:pt>
                <c:pt idx="8238">
                  <c:v>41763.829571759263</c:v>
                </c:pt>
                <c:pt idx="8239">
                  <c:v>41763.829629629632</c:v>
                </c:pt>
                <c:pt idx="8240">
                  <c:v>41763.829687500001</c:v>
                </c:pt>
                <c:pt idx="8241">
                  <c:v>41763.829745370371</c:v>
                </c:pt>
                <c:pt idx="8242">
                  <c:v>41763.829814814817</c:v>
                </c:pt>
                <c:pt idx="8243">
                  <c:v>41763.829872685186</c:v>
                </c:pt>
                <c:pt idx="8244">
                  <c:v>41763.829930555556</c:v>
                </c:pt>
                <c:pt idx="8245">
                  <c:v>41763.83</c:v>
                </c:pt>
                <c:pt idx="8246">
                  <c:v>41763.830057870371</c:v>
                </c:pt>
                <c:pt idx="8247">
                  <c:v>41763.83011574074</c:v>
                </c:pt>
                <c:pt idx="8248">
                  <c:v>41763.830185185187</c:v>
                </c:pt>
                <c:pt idx="8249">
                  <c:v>41763.830243055556</c:v>
                </c:pt>
                <c:pt idx="8250">
                  <c:v>41763.830300925925</c:v>
                </c:pt>
                <c:pt idx="8251">
                  <c:v>41763.830370370371</c:v>
                </c:pt>
                <c:pt idx="8252">
                  <c:v>41763.830428240741</c:v>
                </c:pt>
                <c:pt idx="8253">
                  <c:v>41763.83048611111</c:v>
                </c:pt>
                <c:pt idx="8254">
                  <c:v>41763.830543981479</c:v>
                </c:pt>
                <c:pt idx="8255">
                  <c:v>41763.830613425926</c:v>
                </c:pt>
                <c:pt idx="8256">
                  <c:v>41763.830671296295</c:v>
                </c:pt>
                <c:pt idx="8257">
                  <c:v>41763.830729166664</c:v>
                </c:pt>
                <c:pt idx="8258">
                  <c:v>41763.83079861111</c:v>
                </c:pt>
                <c:pt idx="8259">
                  <c:v>41763.83085648148</c:v>
                </c:pt>
                <c:pt idx="8260">
                  <c:v>41763.830914351849</c:v>
                </c:pt>
                <c:pt idx="8261">
                  <c:v>41763.830983796295</c:v>
                </c:pt>
                <c:pt idx="8262">
                  <c:v>41763.831041666665</c:v>
                </c:pt>
                <c:pt idx="8263">
                  <c:v>41763.831099537034</c:v>
                </c:pt>
                <c:pt idx="8264">
                  <c:v>41763.83116898148</c:v>
                </c:pt>
                <c:pt idx="8265">
                  <c:v>41763.831226851849</c:v>
                </c:pt>
                <c:pt idx="8266">
                  <c:v>41763.831284722219</c:v>
                </c:pt>
                <c:pt idx="8267">
                  <c:v>41763.831354166665</c:v>
                </c:pt>
                <c:pt idx="8268">
                  <c:v>41763.831412037034</c:v>
                </c:pt>
                <c:pt idx="8269">
                  <c:v>41763.831469907411</c:v>
                </c:pt>
                <c:pt idx="8270">
                  <c:v>41763.83152777778</c:v>
                </c:pt>
                <c:pt idx="8271">
                  <c:v>41763.831597222219</c:v>
                </c:pt>
                <c:pt idx="8272">
                  <c:v>41763.831655092596</c:v>
                </c:pt>
                <c:pt idx="8273">
                  <c:v>41763.831712962965</c:v>
                </c:pt>
                <c:pt idx="8274">
                  <c:v>41763.831782407404</c:v>
                </c:pt>
                <c:pt idx="8275">
                  <c:v>41763.83184027778</c:v>
                </c:pt>
                <c:pt idx="8276">
                  <c:v>41763.83189814815</c:v>
                </c:pt>
                <c:pt idx="8277">
                  <c:v>41763.831967592596</c:v>
                </c:pt>
                <c:pt idx="8278">
                  <c:v>41763.832025462965</c:v>
                </c:pt>
                <c:pt idx="8279">
                  <c:v>41763.832083333335</c:v>
                </c:pt>
                <c:pt idx="8280">
                  <c:v>41763.832152777781</c:v>
                </c:pt>
                <c:pt idx="8281">
                  <c:v>41763.83221064815</c:v>
                </c:pt>
                <c:pt idx="8282">
                  <c:v>41763.832268518519</c:v>
                </c:pt>
                <c:pt idx="8283">
                  <c:v>41763.832326388889</c:v>
                </c:pt>
                <c:pt idx="8284">
                  <c:v>41763.832395833335</c:v>
                </c:pt>
                <c:pt idx="8285">
                  <c:v>41763.832453703704</c:v>
                </c:pt>
                <c:pt idx="8286">
                  <c:v>41763.832511574074</c:v>
                </c:pt>
                <c:pt idx="8287">
                  <c:v>41763.83258101852</c:v>
                </c:pt>
                <c:pt idx="8288">
                  <c:v>41763.832638888889</c:v>
                </c:pt>
                <c:pt idx="8289">
                  <c:v>41763.832696759258</c:v>
                </c:pt>
                <c:pt idx="8290">
                  <c:v>41763.832766203705</c:v>
                </c:pt>
                <c:pt idx="8291">
                  <c:v>41763.832824074074</c:v>
                </c:pt>
                <c:pt idx="8292">
                  <c:v>41763.832881944443</c:v>
                </c:pt>
                <c:pt idx="8293">
                  <c:v>41763.832951388889</c:v>
                </c:pt>
                <c:pt idx="8294">
                  <c:v>41763.833009259259</c:v>
                </c:pt>
                <c:pt idx="8295">
                  <c:v>41763.833067129628</c:v>
                </c:pt>
                <c:pt idx="8296">
                  <c:v>41763.833124999997</c:v>
                </c:pt>
                <c:pt idx="8297">
                  <c:v>41763.833194444444</c:v>
                </c:pt>
                <c:pt idx="8298">
                  <c:v>41763.833252314813</c:v>
                </c:pt>
                <c:pt idx="8299">
                  <c:v>41763.833310185182</c:v>
                </c:pt>
                <c:pt idx="8300">
                  <c:v>41763.833379629628</c:v>
                </c:pt>
                <c:pt idx="8301">
                  <c:v>41763.833437499998</c:v>
                </c:pt>
                <c:pt idx="8302">
                  <c:v>41763.833495370367</c:v>
                </c:pt>
                <c:pt idx="8303">
                  <c:v>41763.833564814813</c:v>
                </c:pt>
                <c:pt idx="8304">
                  <c:v>41763.833622685182</c:v>
                </c:pt>
                <c:pt idx="8305">
                  <c:v>41763.833680555559</c:v>
                </c:pt>
                <c:pt idx="8306">
                  <c:v>41763.833749999998</c:v>
                </c:pt>
                <c:pt idx="8307">
                  <c:v>41763.833807870367</c:v>
                </c:pt>
                <c:pt idx="8308">
                  <c:v>41763.833865740744</c:v>
                </c:pt>
                <c:pt idx="8309">
                  <c:v>41763.833923611113</c:v>
                </c:pt>
                <c:pt idx="8310">
                  <c:v>41763.833993055552</c:v>
                </c:pt>
                <c:pt idx="8311">
                  <c:v>41763.834050925929</c:v>
                </c:pt>
                <c:pt idx="8312">
                  <c:v>41763.834108796298</c:v>
                </c:pt>
                <c:pt idx="8313">
                  <c:v>41763.834178240744</c:v>
                </c:pt>
                <c:pt idx="8314">
                  <c:v>41763.834236111114</c:v>
                </c:pt>
                <c:pt idx="8315">
                  <c:v>41763.834293981483</c:v>
                </c:pt>
                <c:pt idx="8316">
                  <c:v>41763.834363425929</c:v>
                </c:pt>
                <c:pt idx="8317">
                  <c:v>41763.834421296298</c:v>
                </c:pt>
                <c:pt idx="8318">
                  <c:v>41763.834479166668</c:v>
                </c:pt>
                <c:pt idx="8319">
                  <c:v>41763.834548611114</c:v>
                </c:pt>
                <c:pt idx="8320">
                  <c:v>41763.834606481483</c:v>
                </c:pt>
                <c:pt idx="8321">
                  <c:v>41763.834664351853</c:v>
                </c:pt>
                <c:pt idx="8322">
                  <c:v>41763.834733796299</c:v>
                </c:pt>
                <c:pt idx="8323">
                  <c:v>41763.834791666668</c:v>
                </c:pt>
                <c:pt idx="8324">
                  <c:v>41763.834849537037</c:v>
                </c:pt>
                <c:pt idx="8325">
                  <c:v>41763.834907407407</c:v>
                </c:pt>
                <c:pt idx="8326">
                  <c:v>41763.834976851853</c:v>
                </c:pt>
                <c:pt idx="8327">
                  <c:v>41763.835034722222</c:v>
                </c:pt>
                <c:pt idx="8328">
                  <c:v>41763.835092592592</c:v>
                </c:pt>
                <c:pt idx="8329">
                  <c:v>41763.835162037038</c:v>
                </c:pt>
                <c:pt idx="8330">
                  <c:v>41763.835219907407</c:v>
                </c:pt>
                <c:pt idx="8331">
                  <c:v>41763.835277777776</c:v>
                </c:pt>
                <c:pt idx="8332">
                  <c:v>41763.835347222222</c:v>
                </c:pt>
                <c:pt idx="8333">
                  <c:v>41763.835405092592</c:v>
                </c:pt>
                <c:pt idx="8334">
                  <c:v>41763.835462962961</c:v>
                </c:pt>
                <c:pt idx="8335">
                  <c:v>41763.835532407407</c:v>
                </c:pt>
                <c:pt idx="8336">
                  <c:v>41763.835590277777</c:v>
                </c:pt>
                <c:pt idx="8337">
                  <c:v>41763.835648148146</c:v>
                </c:pt>
                <c:pt idx="8338">
                  <c:v>41763.835706018515</c:v>
                </c:pt>
                <c:pt idx="8339">
                  <c:v>41763.835775462961</c:v>
                </c:pt>
                <c:pt idx="8340">
                  <c:v>41763.835833333331</c:v>
                </c:pt>
                <c:pt idx="8341">
                  <c:v>41763.8358912037</c:v>
                </c:pt>
                <c:pt idx="8342">
                  <c:v>41763.835960648146</c:v>
                </c:pt>
                <c:pt idx="8343">
                  <c:v>41763.836018518516</c:v>
                </c:pt>
                <c:pt idx="8344">
                  <c:v>41763.836076388892</c:v>
                </c:pt>
                <c:pt idx="8345">
                  <c:v>41763.836145833331</c:v>
                </c:pt>
                <c:pt idx="8346">
                  <c:v>41763.8362037037</c:v>
                </c:pt>
                <c:pt idx="8347">
                  <c:v>41763.836261574077</c:v>
                </c:pt>
                <c:pt idx="8348">
                  <c:v>41763.836331018516</c:v>
                </c:pt>
                <c:pt idx="8349">
                  <c:v>41763.836388888885</c:v>
                </c:pt>
                <c:pt idx="8350">
                  <c:v>41763.836446759262</c:v>
                </c:pt>
                <c:pt idx="8351">
                  <c:v>41763.836516203701</c:v>
                </c:pt>
                <c:pt idx="8352">
                  <c:v>41763.836574074077</c:v>
                </c:pt>
                <c:pt idx="8353">
                  <c:v>41763.836631944447</c:v>
                </c:pt>
                <c:pt idx="8354">
                  <c:v>41763.836689814816</c:v>
                </c:pt>
                <c:pt idx="8355">
                  <c:v>41763.836759259262</c:v>
                </c:pt>
                <c:pt idx="8356">
                  <c:v>41763.836817129632</c:v>
                </c:pt>
                <c:pt idx="8357">
                  <c:v>41763.836875000001</c:v>
                </c:pt>
                <c:pt idx="8358">
                  <c:v>41763.836944444447</c:v>
                </c:pt>
                <c:pt idx="8359">
                  <c:v>41763.837002314816</c:v>
                </c:pt>
                <c:pt idx="8360">
                  <c:v>41763.837060185186</c:v>
                </c:pt>
                <c:pt idx="8361">
                  <c:v>41763.837129629632</c:v>
                </c:pt>
                <c:pt idx="8362">
                  <c:v>41763.837187500001</c:v>
                </c:pt>
                <c:pt idx="8363">
                  <c:v>41763.837245370371</c:v>
                </c:pt>
                <c:pt idx="8364">
                  <c:v>41763.837314814817</c:v>
                </c:pt>
                <c:pt idx="8365">
                  <c:v>41763.837372685186</c:v>
                </c:pt>
                <c:pt idx="8366">
                  <c:v>41763.837430555555</c:v>
                </c:pt>
                <c:pt idx="8367">
                  <c:v>41763.837488425925</c:v>
                </c:pt>
                <c:pt idx="8368">
                  <c:v>41763.837557870371</c:v>
                </c:pt>
                <c:pt idx="8369">
                  <c:v>41763.83761574074</c:v>
                </c:pt>
                <c:pt idx="8370">
                  <c:v>41763.837673611109</c:v>
                </c:pt>
                <c:pt idx="8371">
                  <c:v>41763.837743055556</c:v>
                </c:pt>
                <c:pt idx="8372">
                  <c:v>41763.837800925925</c:v>
                </c:pt>
                <c:pt idx="8373">
                  <c:v>41763.837858796294</c:v>
                </c:pt>
                <c:pt idx="8374">
                  <c:v>41763.83792824074</c:v>
                </c:pt>
                <c:pt idx="8375">
                  <c:v>41763.83798611111</c:v>
                </c:pt>
                <c:pt idx="8376">
                  <c:v>41763.838043981479</c:v>
                </c:pt>
                <c:pt idx="8377">
                  <c:v>41763.838113425925</c:v>
                </c:pt>
                <c:pt idx="8378">
                  <c:v>41763.838171296295</c:v>
                </c:pt>
                <c:pt idx="8379">
                  <c:v>41763.838229166664</c:v>
                </c:pt>
                <c:pt idx="8380">
                  <c:v>41763.838287037041</c:v>
                </c:pt>
                <c:pt idx="8381">
                  <c:v>41763.838356481479</c:v>
                </c:pt>
                <c:pt idx="8382">
                  <c:v>41763.838414351849</c:v>
                </c:pt>
                <c:pt idx="8383">
                  <c:v>41763.838472222225</c:v>
                </c:pt>
                <c:pt idx="8384">
                  <c:v>41763.838541666664</c:v>
                </c:pt>
                <c:pt idx="8385">
                  <c:v>41763.838599537034</c:v>
                </c:pt>
                <c:pt idx="8386">
                  <c:v>41763.83865740741</c:v>
                </c:pt>
                <c:pt idx="8387">
                  <c:v>41763.838726851849</c:v>
                </c:pt>
                <c:pt idx="8388">
                  <c:v>41763.838784722226</c:v>
                </c:pt>
                <c:pt idx="8389">
                  <c:v>41763.838842592595</c:v>
                </c:pt>
                <c:pt idx="8390">
                  <c:v>41763.838912037034</c:v>
                </c:pt>
                <c:pt idx="8391">
                  <c:v>41763.838969907411</c:v>
                </c:pt>
                <c:pt idx="8392">
                  <c:v>41763.83902777778</c:v>
                </c:pt>
                <c:pt idx="8393">
                  <c:v>41763.839085648149</c:v>
                </c:pt>
                <c:pt idx="8394">
                  <c:v>41763.839155092595</c:v>
                </c:pt>
                <c:pt idx="8395">
                  <c:v>41763.839212962965</c:v>
                </c:pt>
                <c:pt idx="8396">
                  <c:v>41763.839270833334</c:v>
                </c:pt>
                <c:pt idx="8397">
                  <c:v>41763.83934027778</c:v>
                </c:pt>
                <c:pt idx="8398">
                  <c:v>41763.839398148149</c:v>
                </c:pt>
                <c:pt idx="8399">
                  <c:v>41763.839456018519</c:v>
                </c:pt>
                <c:pt idx="8400">
                  <c:v>41763.839525462965</c:v>
                </c:pt>
                <c:pt idx="8401">
                  <c:v>41763.839583333334</c:v>
                </c:pt>
                <c:pt idx="8402">
                  <c:v>41763.839641203704</c:v>
                </c:pt>
                <c:pt idx="8403">
                  <c:v>41763.83971064815</c:v>
                </c:pt>
                <c:pt idx="8404">
                  <c:v>41763.839768518519</c:v>
                </c:pt>
                <c:pt idx="8405">
                  <c:v>41763.839826388888</c:v>
                </c:pt>
                <c:pt idx="8406">
                  <c:v>41763.839895833335</c:v>
                </c:pt>
                <c:pt idx="8407">
                  <c:v>41763.839953703704</c:v>
                </c:pt>
                <c:pt idx="8408">
                  <c:v>41763.840011574073</c:v>
                </c:pt>
                <c:pt idx="8409">
                  <c:v>41763.840069444443</c:v>
                </c:pt>
                <c:pt idx="8410">
                  <c:v>41763.840138888889</c:v>
                </c:pt>
                <c:pt idx="8411">
                  <c:v>41763.840196759258</c:v>
                </c:pt>
                <c:pt idx="8412">
                  <c:v>41763.840254629627</c:v>
                </c:pt>
                <c:pt idx="8413">
                  <c:v>41763.840324074074</c:v>
                </c:pt>
                <c:pt idx="8414">
                  <c:v>41763.840381944443</c:v>
                </c:pt>
                <c:pt idx="8415">
                  <c:v>41763.840439814812</c:v>
                </c:pt>
                <c:pt idx="8416">
                  <c:v>41763.840509259258</c:v>
                </c:pt>
                <c:pt idx="8417">
                  <c:v>41763.840567129628</c:v>
                </c:pt>
                <c:pt idx="8418">
                  <c:v>41763.840624999997</c:v>
                </c:pt>
                <c:pt idx="8419">
                  <c:v>41763.840694444443</c:v>
                </c:pt>
                <c:pt idx="8420">
                  <c:v>41763.840752314813</c:v>
                </c:pt>
                <c:pt idx="8421">
                  <c:v>41763.840810185182</c:v>
                </c:pt>
                <c:pt idx="8422">
                  <c:v>41763.840868055559</c:v>
                </c:pt>
                <c:pt idx="8423">
                  <c:v>41763.840937499997</c:v>
                </c:pt>
                <c:pt idx="8424">
                  <c:v>41763.840995370374</c:v>
                </c:pt>
                <c:pt idx="8425">
                  <c:v>41763.841053240743</c:v>
                </c:pt>
                <c:pt idx="8426">
                  <c:v>41763.841122685182</c:v>
                </c:pt>
                <c:pt idx="8427">
                  <c:v>41763.841180555559</c:v>
                </c:pt>
                <c:pt idx="8428">
                  <c:v>41763.841238425928</c:v>
                </c:pt>
                <c:pt idx="8429">
                  <c:v>41763.841307870367</c:v>
                </c:pt>
                <c:pt idx="8430">
                  <c:v>41763.841365740744</c:v>
                </c:pt>
                <c:pt idx="8431">
                  <c:v>41763.841423611113</c:v>
                </c:pt>
                <c:pt idx="8432">
                  <c:v>41763.841493055559</c:v>
                </c:pt>
                <c:pt idx="8433">
                  <c:v>41763.841550925928</c:v>
                </c:pt>
                <c:pt idx="8434">
                  <c:v>41763.841608796298</c:v>
                </c:pt>
                <c:pt idx="8435">
                  <c:v>41763.841666666667</c:v>
                </c:pt>
                <c:pt idx="8436">
                  <c:v>41763.841736111113</c:v>
                </c:pt>
                <c:pt idx="8437">
                  <c:v>41763.841793981483</c:v>
                </c:pt>
                <c:pt idx="8438">
                  <c:v>41763.841851851852</c:v>
                </c:pt>
                <c:pt idx="8439">
                  <c:v>41763.841921296298</c:v>
                </c:pt>
                <c:pt idx="8440">
                  <c:v>41763.841979166667</c:v>
                </c:pt>
                <c:pt idx="8441">
                  <c:v>41763.842037037037</c:v>
                </c:pt>
                <c:pt idx="8442">
                  <c:v>41763.842106481483</c:v>
                </c:pt>
                <c:pt idx="8443">
                  <c:v>41763.842164351852</c:v>
                </c:pt>
                <c:pt idx="8444">
                  <c:v>41763.842222222222</c:v>
                </c:pt>
                <c:pt idx="8445">
                  <c:v>41763.842291666668</c:v>
                </c:pt>
                <c:pt idx="8446">
                  <c:v>41763.842349537037</c:v>
                </c:pt>
                <c:pt idx="8447">
                  <c:v>41763.842407407406</c:v>
                </c:pt>
                <c:pt idx="8448">
                  <c:v>41763.842465277776</c:v>
                </c:pt>
                <c:pt idx="8449">
                  <c:v>41763.842534722222</c:v>
                </c:pt>
                <c:pt idx="8450">
                  <c:v>41763.842592592591</c:v>
                </c:pt>
                <c:pt idx="8451">
                  <c:v>41763.842650462961</c:v>
                </c:pt>
                <c:pt idx="8452">
                  <c:v>41763.842719907407</c:v>
                </c:pt>
                <c:pt idx="8453">
                  <c:v>41763.842777777776</c:v>
                </c:pt>
                <c:pt idx="8454">
                  <c:v>41763.842835648145</c:v>
                </c:pt>
                <c:pt idx="8455">
                  <c:v>41763.842905092592</c:v>
                </c:pt>
                <c:pt idx="8456">
                  <c:v>41763.842962962961</c:v>
                </c:pt>
                <c:pt idx="8457">
                  <c:v>41763.84302083333</c:v>
                </c:pt>
                <c:pt idx="8458">
                  <c:v>41763.843090277776</c:v>
                </c:pt>
                <c:pt idx="8459">
                  <c:v>41763.843148148146</c:v>
                </c:pt>
                <c:pt idx="8460">
                  <c:v>41763.843206018515</c:v>
                </c:pt>
                <c:pt idx="8461">
                  <c:v>41763.843275462961</c:v>
                </c:pt>
                <c:pt idx="8462">
                  <c:v>41763.843333333331</c:v>
                </c:pt>
                <c:pt idx="8463">
                  <c:v>41763.843391203707</c:v>
                </c:pt>
                <c:pt idx="8464">
                  <c:v>41763.843449074076</c:v>
                </c:pt>
                <c:pt idx="8465">
                  <c:v>41763.843518518515</c:v>
                </c:pt>
                <c:pt idx="8466">
                  <c:v>41763.843576388892</c:v>
                </c:pt>
                <c:pt idx="8467">
                  <c:v>41763.843634259261</c:v>
                </c:pt>
                <c:pt idx="8468">
                  <c:v>41763.8437037037</c:v>
                </c:pt>
                <c:pt idx="8469">
                  <c:v>41763.843761574077</c:v>
                </c:pt>
                <c:pt idx="8470">
                  <c:v>41763.843819444446</c:v>
                </c:pt>
                <c:pt idx="8471">
                  <c:v>41763.843888888892</c:v>
                </c:pt>
                <c:pt idx="8472">
                  <c:v>41763.843946759262</c:v>
                </c:pt>
                <c:pt idx="8473">
                  <c:v>41763.844004629631</c:v>
                </c:pt>
                <c:pt idx="8474">
                  <c:v>41763.844074074077</c:v>
                </c:pt>
                <c:pt idx="8475">
                  <c:v>41763.844131944446</c:v>
                </c:pt>
                <c:pt idx="8476">
                  <c:v>41763.844189814816</c:v>
                </c:pt>
                <c:pt idx="8477">
                  <c:v>41763.844247685185</c:v>
                </c:pt>
                <c:pt idx="8478">
                  <c:v>41763.844317129631</c:v>
                </c:pt>
                <c:pt idx="8479">
                  <c:v>41763.844375000001</c:v>
                </c:pt>
                <c:pt idx="8480">
                  <c:v>41763.84443287037</c:v>
                </c:pt>
                <c:pt idx="8481">
                  <c:v>41763.844502314816</c:v>
                </c:pt>
                <c:pt idx="8482">
                  <c:v>41763.844560185185</c:v>
                </c:pt>
                <c:pt idx="8483">
                  <c:v>41763.844618055555</c:v>
                </c:pt>
                <c:pt idx="8484">
                  <c:v>41763.844687500001</c:v>
                </c:pt>
                <c:pt idx="8485">
                  <c:v>41763.84474537037</c:v>
                </c:pt>
                <c:pt idx="8486">
                  <c:v>41763.84480324074</c:v>
                </c:pt>
                <c:pt idx="8487">
                  <c:v>41763.844872685186</c:v>
                </c:pt>
                <c:pt idx="8488">
                  <c:v>41763.844930555555</c:v>
                </c:pt>
                <c:pt idx="8489">
                  <c:v>41763.844988425924</c:v>
                </c:pt>
                <c:pt idx="8490">
                  <c:v>41763.845046296294</c:v>
                </c:pt>
                <c:pt idx="8491">
                  <c:v>41763.84511574074</c:v>
                </c:pt>
                <c:pt idx="8492">
                  <c:v>41763.845173611109</c:v>
                </c:pt>
                <c:pt idx="8493">
                  <c:v>41763.845231481479</c:v>
                </c:pt>
                <c:pt idx="8494">
                  <c:v>41763.845300925925</c:v>
                </c:pt>
                <c:pt idx="8495">
                  <c:v>41763.845358796294</c:v>
                </c:pt>
                <c:pt idx="8496">
                  <c:v>41763.845416666663</c:v>
                </c:pt>
                <c:pt idx="8497">
                  <c:v>41763.845486111109</c:v>
                </c:pt>
                <c:pt idx="8498">
                  <c:v>41763.845543981479</c:v>
                </c:pt>
                <c:pt idx="8499">
                  <c:v>41763.845601851855</c:v>
                </c:pt>
                <c:pt idx="8500">
                  <c:v>41763.845671296294</c:v>
                </c:pt>
                <c:pt idx="8501">
                  <c:v>41763.845729166664</c:v>
                </c:pt>
                <c:pt idx="8502">
                  <c:v>41763.84578703704</c:v>
                </c:pt>
                <c:pt idx="8503">
                  <c:v>41763.845856481479</c:v>
                </c:pt>
                <c:pt idx="8504">
                  <c:v>41763.845914351848</c:v>
                </c:pt>
                <c:pt idx="8505">
                  <c:v>41763.845972222225</c:v>
                </c:pt>
                <c:pt idx="8506">
                  <c:v>41763.846030092594</c:v>
                </c:pt>
                <c:pt idx="8507">
                  <c:v>41763.846099537041</c:v>
                </c:pt>
                <c:pt idx="8508">
                  <c:v>41763.84615740741</c:v>
                </c:pt>
                <c:pt idx="8509">
                  <c:v>41763.846215277779</c:v>
                </c:pt>
                <c:pt idx="8510">
                  <c:v>41763.846284722225</c:v>
                </c:pt>
                <c:pt idx="8511">
                  <c:v>41763.846342592595</c:v>
                </c:pt>
                <c:pt idx="8512">
                  <c:v>41763.846400462964</c:v>
                </c:pt>
                <c:pt idx="8513">
                  <c:v>41763.84646990741</c:v>
                </c:pt>
                <c:pt idx="8514">
                  <c:v>41763.84652777778</c:v>
                </c:pt>
                <c:pt idx="8515">
                  <c:v>41763.846585648149</c:v>
                </c:pt>
                <c:pt idx="8516">
                  <c:v>41763.846655092595</c:v>
                </c:pt>
                <c:pt idx="8517">
                  <c:v>41763.846712962964</c:v>
                </c:pt>
                <c:pt idx="8518">
                  <c:v>41763.846770833334</c:v>
                </c:pt>
                <c:pt idx="8519">
                  <c:v>41763.846828703703</c:v>
                </c:pt>
                <c:pt idx="8520">
                  <c:v>41763.846898148149</c:v>
                </c:pt>
                <c:pt idx="8521">
                  <c:v>41763.846956018519</c:v>
                </c:pt>
                <c:pt idx="8522">
                  <c:v>41763.847013888888</c:v>
                </c:pt>
                <c:pt idx="8523">
                  <c:v>41763.847083333334</c:v>
                </c:pt>
                <c:pt idx="8524">
                  <c:v>41763.847141203703</c:v>
                </c:pt>
                <c:pt idx="8525">
                  <c:v>41763.847199074073</c:v>
                </c:pt>
                <c:pt idx="8526">
                  <c:v>41763.847268518519</c:v>
                </c:pt>
                <c:pt idx="8527">
                  <c:v>41763.847326388888</c:v>
                </c:pt>
                <c:pt idx="8528">
                  <c:v>41763.847384259258</c:v>
                </c:pt>
                <c:pt idx="8529">
                  <c:v>41763.847453703704</c:v>
                </c:pt>
                <c:pt idx="8530">
                  <c:v>41763.847511574073</c:v>
                </c:pt>
                <c:pt idx="8531">
                  <c:v>41763.847569444442</c:v>
                </c:pt>
                <c:pt idx="8532">
                  <c:v>41763.847627314812</c:v>
                </c:pt>
                <c:pt idx="8533">
                  <c:v>41763.847696759258</c:v>
                </c:pt>
                <c:pt idx="8534">
                  <c:v>41763.847754629627</c:v>
                </c:pt>
                <c:pt idx="8535">
                  <c:v>41763.847812499997</c:v>
                </c:pt>
                <c:pt idx="8536">
                  <c:v>41763.847881944443</c:v>
                </c:pt>
                <c:pt idx="8537">
                  <c:v>41763.847939814812</c:v>
                </c:pt>
                <c:pt idx="8538">
                  <c:v>41763.847997685189</c:v>
                </c:pt>
                <c:pt idx="8539">
                  <c:v>41763.848067129627</c:v>
                </c:pt>
                <c:pt idx="8540">
                  <c:v>41763.848124999997</c:v>
                </c:pt>
                <c:pt idx="8541">
                  <c:v>41763.848182870373</c:v>
                </c:pt>
                <c:pt idx="8542">
                  <c:v>41763.848252314812</c:v>
                </c:pt>
                <c:pt idx="8543">
                  <c:v>41763.848310185182</c:v>
                </c:pt>
                <c:pt idx="8544">
                  <c:v>41763.848368055558</c:v>
                </c:pt>
                <c:pt idx="8545">
                  <c:v>41763.848425925928</c:v>
                </c:pt>
                <c:pt idx="8546">
                  <c:v>41763.848495370374</c:v>
                </c:pt>
                <c:pt idx="8547">
                  <c:v>41763.848553240743</c:v>
                </c:pt>
                <c:pt idx="8548">
                  <c:v>41763.848611111112</c:v>
                </c:pt>
                <c:pt idx="8549">
                  <c:v>41763.848680555559</c:v>
                </c:pt>
                <c:pt idx="8550">
                  <c:v>41763.848738425928</c:v>
                </c:pt>
                <c:pt idx="8551">
                  <c:v>41763.848796296297</c:v>
                </c:pt>
                <c:pt idx="8552">
                  <c:v>41763.848865740743</c:v>
                </c:pt>
                <c:pt idx="8553">
                  <c:v>41763.848923611113</c:v>
                </c:pt>
                <c:pt idx="8554">
                  <c:v>41763.848981481482</c:v>
                </c:pt>
                <c:pt idx="8555">
                  <c:v>41763.849050925928</c:v>
                </c:pt>
                <c:pt idx="8556">
                  <c:v>41763.849108796298</c:v>
                </c:pt>
                <c:pt idx="8557">
                  <c:v>41763.849166666667</c:v>
                </c:pt>
                <c:pt idx="8558">
                  <c:v>41763.849236111113</c:v>
                </c:pt>
                <c:pt idx="8559">
                  <c:v>41763.849293981482</c:v>
                </c:pt>
                <c:pt idx="8560">
                  <c:v>41763.849351851852</c:v>
                </c:pt>
                <c:pt idx="8561">
                  <c:v>41763.849409722221</c:v>
                </c:pt>
                <c:pt idx="8562">
                  <c:v>41763.849479166667</c:v>
                </c:pt>
                <c:pt idx="8563">
                  <c:v>41763.849537037036</c:v>
                </c:pt>
                <c:pt idx="8564">
                  <c:v>41763.849594907406</c:v>
                </c:pt>
                <c:pt idx="8565">
                  <c:v>41763.849664351852</c:v>
                </c:pt>
                <c:pt idx="8566">
                  <c:v>41763.849722222221</c:v>
                </c:pt>
                <c:pt idx="8567">
                  <c:v>41763.849780092591</c:v>
                </c:pt>
                <c:pt idx="8568">
                  <c:v>41763.849849537037</c:v>
                </c:pt>
                <c:pt idx="8569">
                  <c:v>41763.849907407406</c:v>
                </c:pt>
                <c:pt idx="8570">
                  <c:v>41763.849965277775</c:v>
                </c:pt>
                <c:pt idx="8571">
                  <c:v>41763.850034722222</c:v>
                </c:pt>
                <c:pt idx="8572">
                  <c:v>41763.850092592591</c:v>
                </c:pt>
                <c:pt idx="8573">
                  <c:v>41763.85015046296</c:v>
                </c:pt>
                <c:pt idx="8574">
                  <c:v>41763.850208333337</c:v>
                </c:pt>
                <c:pt idx="8575">
                  <c:v>41763.850277777776</c:v>
                </c:pt>
                <c:pt idx="8576">
                  <c:v>41763.850335648145</c:v>
                </c:pt>
                <c:pt idx="8577">
                  <c:v>41763.850393518522</c:v>
                </c:pt>
                <c:pt idx="8578">
                  <c:v>41763.850462962961</c:v>
                </c:pt>
                <c:pt idx="8579">
                  <c:v>41763.85052083333</c:v>
                </c:pt>
                <c:pt idx="8580">
                  <c:v>41763.850578703707</c:v>
                </c:pt>
                <c:pt idx="8581">
                  <c:v>41763.850648148145</c:v>
                </c:pt>
                <c:pt idx="8582">
                  <c:v>41763.850706018522</c:v>
                </c:pt>
                <c:pt idx="8583">
                  <c:v>41763.850763888891</c:v>
                </c:pt>
                <c:pt idx="8584">
                  <c:v>41763.85083333333</c:v>
                </c:pt>
                <c:pt idx="8585">
                  <c:v>41763.850891203707</c:v>
                </c:pt>
                <c:pt idx="8586">
                  <c:v>41763.850949074076</c:v>
                </c:pt>
                <c:pt idx="8587">
                  <c:v>41763.851006944446</c:v>
                </c:pt>
                <c:pt idx="8588">
                  <c:v>41763.851076388892</c:v>
                </c:pt>
                <c:pt idx="8589">
                  <c:v>41763.851134259261</c:v>
                </c:pt>
                <c:pt idx="8590">
                  <c:v>41763.85119212963</c:v>
                </c:pt>
                <c:pt idx="8591">
                  <c:v>41763.851261574076</c:v>
                </c:pt>
                <c:pt idx="8592">
                  <c:v>41763.851319444446</c:v>
                </c:pt>
                <c:pt idx="8593">
                  <c:v>41763.851377314815</c:v>
                </c:pt>
                <c:pt idx="8594">
                  <c:v>41763.851446759261</c:v>
                </c:pt>
                <c:pt idx="8595">
                  <c:v>41763.851504629631</c:v>
                </c:pt>
                <c:pt idx="8596">
                  <c:v>41763.8515625</c:v>
                </c:pt>
                <c:pt idx="8597">
                  <c:v>41763.851631944446</c:v>
                </c:pt>
                <c:pt idx="8598">
                  <c:v>41763.851689814815</c:v>
                </c:pt>
                <c:pt idx="8599">
                  <c:v>41763.851747685185</c:v>
                </c:pt>
                <c:pt idx="8600">
                  <c:v>41763.851817129631</c:v>
                </c:pt>
                <c:pt idx="8601">
                  <c:v>41763.851875</c:v>
                </c:pt>
                <c:pt idx="8602">
                  <c:v>41763.85193287037</c:v>
                </c:pt>
                <c:pt idx="8603">
                  <c:v>41763.851990740739</c:v>
                </c:pt>
                <c:pt idx="8604">
                  <c:v>41763.852060185185</c:v>
                </c:pt>
                <c:pt idx="8605">
                  <c:v>41763.852118055554</c:v>
                </c:pt>
                <c:pt idx="8606">
                  <c:v>41763.852175925924</c:v>
                </c:pt>
                <c:pt idx="8607">
                  <c:v>41763.85224537037</c:v>
                </c:pt>
                <c:pt idx="8608">
                  <c:v>41763.852303240739</c:v>
                </c:pt>
                <c:pt idx="8609">
                  <c:v>41763.852361111109</c:v>
                </c:pt>
                <c:pt idx="8610">
                  <c:v>41763.852430555555</c:v>
                </c:pt>
                <c:pt idx="8611">
                  <c:v>41763.852488425924</c:v>
                </c:pt>
                <c:pt idx="8612">
                  <c:v>41763.852546296293</c:v>
                </c:pt>
                <c:pt idx="8613">
                  <c:v>41763.85261574074</c:v>
                </c:pt>
                <c:pt idx="8614">
                  <c:v>41763.852673611109</c:v>
                </c:pt>
                <c:pt idx="8615">
                  <c:v>41763.852731481478</c:v>
                </c:pt>
                <c:pt idx="8616">
                  <c:v>41763.852789351855</c:v>
                </c:pt>
                <c:pt idx="8617">
                  <c:v>41763.852858796294</c:v>
                </c:pt>
                <c:pt idx="8618">
                  <c:v>41763.852916666663</c:v>
                </c:pt>
                <c:pt idx="8619">
                  <c:v>41763.85297453704</c:v>
                </c:pt>
                <c:pt idx="8620">
                  <c:v>41763.853043981479</c:v>
                </c:pt>
                <c:pt idx="8621">
                  <c:v>41763.853101851855</c:v>
                </c:pt>
                <c:pt idx="8622">
                  <c:v>41763.853159722225</c:v>
                </c:pt>
                <c:pt idx="8623">
                  <c:v>41763.853229166663</c:v>
                </c:pt>
                <c:pt idx="8624">
                  <c:v>41763.85328703704</c:v>
                </c:pt>
                <c:pt idx="8625">
                  <c:v>41763.853344907409</c:v>
                </c:pt>
                <c:pt idx="8626">
                  <c:v>41763.853414351855</c:v>
                </c:pt>
                <c:pt idx="8627">
                  <c:v>41763.853472222225</c:v>
                </c:pt>
                <c:pt idx="8628">
                  <c:v>41763.853530092594</c:v>
                </c:pt>
                <c:pt idx="8629">
                  <c:v>41763.853587962964</c:v>
                </c:pt>
                <c:pt idx="8630">
                  <c:v>41763.85365740741</c:v>
                </c:pt>
                <c:pt idx="8631">
                  <c:v>41763.853715277779</c:v>
                </c:pt>
                <c:pt idx="8632">
                  <c:v>41763.853773148148</c:v>
                </c:pt>
                <c:pt idx="8633">
                  <c:v>41763.853842592594</c:v>
                </c:pt>
                <c:pt idx="8634">
                  <c:v>41763.853900462964</c:v>
                </c:pt>
                <c:pt idx="8635">
                  <c:v>41763.853958333333</c:v>
                </c:pt>
                <c:pt idx="8636">
                  <c:v>41763.854027777779</c:v>
                </c:pt>
                <c:pt idx="8637">
                  <c:v>41763.854085648149</c:v>
                </c:pt>
                <c:pt idx="8638">
                  <c:v>41763.854143518518</c:v>
                </c:pt>
                <c:pt idx="8639">
                  <c:v>41763.854212962964</c:v>
                </c:pt>
                <c:pt idx="8640">
                  <c:v>41763.854270833333</c:v>
                </c:pt>
                <c:pt idx="8641">
                  <c:v>41763.854328703703</c:v>
                </c:pt>
                <c:pt idx="8642">
                  <c:v>41763.854386574072</c:v>
                </c:pt>
                <c:pt idx="8643">
                  <c:v>41763.854456018518</c:v>
                </c:pt>
                <c:pt idx="8644">
                  <c:v>41763.854513888888</c:v>
                </c:pt>
                <c:pt idx="8645">
                  <c:v>41763.854571759257</c:v>
                </c:pt>
                <c:pt idx="8646">
                  <c:v>41763.854641203703</c:v>
                </c:pt>
                <c:pt idx="8647">
                  <c:v>41763.854699074072</c:v>
                </c:pt>
                <c:pt idx="8648">
                  <c:v>41763.854756944442</c:v>
                </c:pt>
                <c:pt idx="8649">
                  <c:v>41763.854826388888</c:v>
                </c:pt>
                <c:pt idx="8650">
                  <c:v>41763.854884259257</c:v>
                </c:pt>
                <c:pt idx="8651">
                  <c:v>41763.854942129627</c:v>
                </c:pt>
                <c:pt idx="8652">
                  <c:v>41763.855011574073</c:v>
                </c:pt>
                <c:pt idx="8653">
                  <c:v>41763.855069444442</c:v>
                </c:pt>
                <c:pt idx="8654">
                  <c:v>41763.855127314811</c:v>
                </c:pt>
                <c:pt idx="8655">
                  <c:v>41763.855196759258</c:v>
                </c:pt>
                <c:pt idx="8656">
                  <c:v>41763.855254629627</c:v>
                </c:pt>
                <c:pt idx="8657">
                  <c:v>41763.855312500003</c:v>
                </c:pt>
                <c:pt idx="8658">
                  <c:v>41763.855370370373</c:v>
                </c:pt>
                <c:pt idx="8659">
                  <c:v>41763.855439814812</c:v>
                </c:pt>
                <c:pt idx="8660">
                  <c:v>41763.855497685188</c:v>
                </c:pt>
                <c:pt idx="8661">
                  <c:v>41763.855555555558</c:v>
                </c:pt>
                <c:pt idx="8662">
                  <c:v>41763.855624999997</c:v>
                </c:pt>
                <c:pt idx="8663">
                  <c:v>41763.855682870373</c:v>
                </c:pt>
                <c:pt idx="8664">
                  <c:v>41763.855740740742</c:v>
                </c:pt>
                <c:pt idx="8665">
                  <c:v>41763.855810185189</c:v>
                </c:pt>
                <c:pt idx="8666">
                  <c:v>41763.855868055558</c:v>
                </c:pt>
                <c:pt idx="8667">
                  <c:v>41763.855925925927</c:v>
                </c:pt>
                <c:pt idx="8668">
                  <c:v>41763.855995370373</c:v>
                </c:pt>
                <c:pt idx="8669">
                  <c:v>41763.856053240743</c:v>
                </c:pt>
                <c:pt idx="8670">
                  <c:v>41763.856111111112</c:v>
                </c:pt>
                <c:pt idx="8671">
                  <c:v>41763.856168981481</c:v>
                </c:pt>
                <c:pt idx="8672">
                  <c:v>41763.856238425928</c:v>
                </c:pt>
                <c:pt idx="8673">
                  <c:v>41763.856296296297</c:v>
                </c:pt>
                <c:pt idx="8674">
                  <c:v>41763.856354166666</c:v>
                </c:pt>
                <c:pt idx="8675">
                  <c:v>41763.856423611112</c:v>
                </c:pt>
                <c:pt idx="8676">
                  <c:v>41763.856481481482</c:v>
                </c:pt>
                <c:pt idx="8677">
                  <c:v>41763.856539351851</c:v>
                </c:pt>
                <c:pt idx="8678">
                  <c:v>41763.856608796297</c:v>
                </c:pt>
                <c:pt idx="8679">
                  <c:v>41763.856666666667</c:v>
                </c:pt>
                <c:pt idx="8680">
                  <c:v>41763.856724537036</c:v>
                </c:pt>
                <c:pt idx="8681">
                  <c:v>41763.856793981482</c:v>
                </c:pt>
                <c:pt idx="8682">
                  <c:v>41763.856851851851</c:v>
                </c:pt>
                <c:pt idx="8683">
                  <c:v>41763.856909722221</c:v>
                </c:pt>
                <c:pt idx="8684">
                  <c:v>41763.85696759259</c:v>
                </c:pt>
                <c:pt idx="8685">
                  <c:v>41763.857037037036</c:v>
                </c:pt>
                <c:pt idx="8686">
                  <c:v>41763.857094907406</c:v>
                </c:pt>
                <c:pt idx="8687">
                  <c:v>41763.857152777775</c:v>
                </c:pt>
                <c:pt idx="8688">
                  <c:v>41763.857222222221</c:v>
                </c:pt>
                <c:pt idx="8689">
                  <c:v>41763.85728009259</c:v>
                </c:pt>
                <c:pt idx="8690">
                  <c:v>41763.85733796296</c:v>
                </c:pt>
                <c:pt idx="8691">
                  <c:v>41763.857407407406</c:v>
                </c:pt>
                <c:pt idx="8692">
                  <c:v>41763.857465277775</c:v>
                </c:pt>
                <c:pt idx="8693">
                  <c:v>41763.857523148145</c:v>
                </c:pt>
                <c:pt idx="8694">
                  <c:v>41763.857592592591</c:v>
                </c:pt>
                <c:pt idx="8695">
                  <c:v>41763.85765046296</c:v>
                </c:pt>
                <c:pt idx="8696">
                  <c:v>41763.857708333337</c:v>
                </c:pt>
                <c:pt idx="8697">
                  <c:v>41763.857777777775</c:v>
                </c:pt>
                <c:pt idx="8698">
                  <c:v>41763.857835648145</c:v>
                </c:pt>
                <c:pt idx="8699">
                  <c:v>41763.857893518521</c:v>
                </c:pt>
                <c:pt idx="8700">
                  <c:v>41763.857951388891</c:v>
                </c:pt>
                <c:pt idx="8701">
                  <c:v>41763.858020833337</c:v>
                </c:pt>
                <c:pt idx="8702">
                  <c:v>41763.858078703706</c:v>
                </c:pt>
                <c:pt idx="8703">
                  <c:v>41763.858136574076</c:v>
                </c:pt>
                <c:pt idx="8704">
                  <c:v>41763.858206018522</c:v>
                </c:pt>
                <c:pt idx="8705">
                  <c:v>41763.858263888891</c:v>
                </c:pt>
                <c:pt idx="8706">
                  <c:v>41763.85832175926</c:v>
                </c:pt>
                <c:pt idx="8707">
                  <c:v>41763.858391203707</c:v>
                </c:pt>
                <c:pt idx="8708">
                  <c:v>41763.858449074076</c:v>
                </c:pt>
                <c:pt idx="8709">
                  <c:v>41763.858506944445</c:v>
                </c:pt>
                <c:pt idx="8710">
                  <c:v>41763.858576388891</c:v>
                </c:pt>
                <c:pt idx="8711">
                  <c:v>41763.858634259261</c:v>
                </c:pt>
                <c:pt idx="8712">
                  <c:v>41763.85869212963</c:v>
                </c:pt>
                <c:pt idx="8713">
                  <c:v>41763.858749999999</c:v>
                </c:pt>
                <c:pt idx="8714">
                  <c:v>41763.858819444446</c:v>
                </c:pt>
                <c:pt idx="8715">
                  <c:v>41763.858877314815</c:v>
                </c:pt>
                <c:pt idx="8716">
                  <c:v>41763.858935185184</c:v>
                </c:pt>
                <c:pt idx="8717">
                  <c:v>41763.85900462963</c:v>
                </c:pt>
                <c:pt idx="8718">
                  <c:v>41763.8590625</c:v>
                </c:pt>
                <c:pt idx="8719">
                  <c:v>41763.859120370369</c:v>
                </c:pt>
                <c:pt idx="8720">
                  <c:v>41763.859189814815</c:v>
                </c:pt>
                <c:pt idx="8721">
                  <c:v>41763.859247685185</c:v>
                </c:pt>
                <c:pt idx="8722">
                  <c:v>41763.859305555554</c:v>
                </c:pt>
                <c:pt idx="8723">
                  <c:v>41763.859375</c:v>
                </c:pt>
                <c:pt idx="8724">
                  <c:v>41763.859432870369</c:v>
                </c:pt>
                <c:pt idx="8725">
                  <c:v>41763.859490740739</c:v>
                </c:pt>
                <c:pt idx="8726">
                  <c:v>41763.859548611108</c:v>
                </c:pt>
                <c:pt idx="8727">
                  <c:v>41763.859618055554</c:v>
                </c:pt>
                <c:pt idx="8728">
                  <c:v>41763.859675925924</c:v>
                </c:pt>
                <c:pt idx="8729">
                  <c:v>41763.859733796293</c:v>
                </c:pt>
                <c:pt idx="8730">
                  <c:v>41763.859803240739</c:v>
                </c:pt>
                <c:pt idx="8731">
                  <c:v>41763.859861111108</c:v>
                </c:pt>
                <c:pt idx="8732">
                  <c:v>41763.859918981485</c:v>
                </c:pt>
                <c:pt idx="8733">
                  <c:v>41763.859988425924</c:v>
                </c:pt>
                <c:pt idx="8734">
                  <c:v>41763.860046296293</c:v>
                </c:pt>
                <c:pt idx="8735">
                  <c:v>41763.86010416667</c:v>
                </c:pt>
                <c:pt idx="8736">
                  <c:v>41763.860173611109</c:v>
                </c:pt>
                <c:pt idx="8737">
                  <c:v>41763.860231481478</c:v>
                </c:pt>
                <c:pt idx="8738">
                  <c:v>41763.860289351855</c:v>
                </c:pt>
                <c:pt idx="8739">
                  <c:v>41763.860358796293</c:v>
                </c:pt>
                <c:pt idx="8740">
                  <c:v>41763.86041666667</c:v>
                </c:pt>
                <c:pt idx="8741">
                  <c:v>41763.860474537039</c:v>
                </c:pt>
                <c:pt idx="8742">
                  <c:v>41763.860532407409</c:v>
                </c:pt>
                <c:pt idx="8743">
                  <c:v>41763.860601851855</c:v>
                </c:pt>
                <c:pt idx="8744">
                  <c:v>41763.860659722224</c:v>
                </c:pt>
                <c:pt idx="8745">
                  <c:v>41763.860717592594</c:v>
                </c:pt>
                <c:pt idx="8746">
                  <c:v>41763.86078703704</c:v>
                </c:pt>
                <c:pt idx="8747">
                  <c:v>41763.860844907409</c:v>
                </c:pt>
                <c:pt idx="8748">
                  <c:v>41763.860902777778</c:v>
                </c:pt>
                <c:pt idx="8749">
                  <c:v>41763.860972222225</c:v>
                </c:pt>
                <c:pt idx="8750">
                  <c:v>41763.861030092594</c:v>
                </c:pt>
                <c:pt idx="8751">
                  <c:v>41763.861087962963</c:v>
                </c:pt>
                <c:pt idx="8752">
                  <c:v>41763.861157407409</c:v>
                </c:pt>
                <c:pt idx="8753">
                  <c:v>41763.861215277779</c:v>
                </c:pt>
                <c:pt idx="8754">
                  <c:v>41763.861273148148</c:v>
                </c:pt>
                <c:pt idx="8755">
                  <c:v>41763.861331018517</c:v>
                </c:pt>
                <c:pt idx="8756">
                  <c:v>41763.861400462964</c:v>
                </c:pt>
                <c:pt idx="8757">
                  <c:v>41763.861458333333</c:v>
                </c:pt>
                <c:pt idx="8758">
                  <c:v>41763.861516203702</c:v>
                </c:pt>
                <c:pt idx="8759">
                  <c:v>41763.861585648148</c:v>
                </c:pt>
                <c:pt idx="8760">
                  <c:v>41763.861643518518</c:v>
                </c:pt>
                <c:pt idx="8761">
                  <c:v>41763.861701388887</c:v>
                </c:pt>
                <c:pt idx="8762">
                  <c:v>41763.861770833333</c:v>
                </c:pt>
                <c:pt idx="8763">
                  <c:v>41763.861828703702</c:v>
                </c:pt>
                <c:pt idx="8764">
                  <c:v>41763.861886574072</c:v>
                </c:pt>
                <c:pt idx="8765">
                  <c:v>41763.861956018518</c:v>
                </c:pt>
                <c:pt idx="8766">
                  <c:v>41763.862013888887</c:v>
                </c:pt>
                <c:pt idx="8767">
                  <c:v>41763.862071759257</c:v>
                </c:pt>
                <c:pt idx="8768">
                  <c:v>41763.862129629626</c:v>
                </c:pt>
                <c:pt idx="8769">
                  <c:v>41763.862199074072</c:v>
                </c:pt>
                <c:pt idx="8770">
                  <c:v>41763.862256944441</c:v>
                </c:pt>
                <c:pt idx="8771">
                  <c:v>41763.862314814818</c:v>
                </c:pt>
                <c:pt idx="8772">
                  <c:v>41763.862384259257</c:v>
                </c:pt>
                <c:pt idx="8773">
                  <c:v>41763.862442129626</c:v>
                </c:pt>
                <c:pt idx="8774">
                  <c:v>41763.862500000003</c:v>
                </c:pt>
                <c:pt idx="8775">
                  <c:v>41763.862569444442</c:v>
                </c:pt>
                <c:pt idx="8776">
                  <c:v>41763.862627314818</c:v>
                </c:pt>
                <c:pt idx="8777">
                  <c:v>41763.862685185188</c:v>
                </c:pt>
                <c:pt idx="8778">
                  <c:v>41763.862754629627</c:v>
                </c:pt>
                <c:pt idx="8779">
                  <c:v>41763.862812500003</c:v>
                </c:pt>
                <c:pt idx="8780">
                  <c:v>41763.862870370373</c:v>
                </c:pt>
                <c:pt idx="8781">
                  <c:v>41763.862928240742</c:v>
                </c:pt>
                <c:pt idx="8782">
                  <c:v>41763.862997685188</c:v>
                </c:pt>
                <c:pt idx="8783">
                  <c:v>41763.863055555557</c:v>
                </c:pt>
                <c:pt idx="8784">
                  <c:v>41763.863113425927</c:v>
                </c:pt>
                <c:pt idx="8785">
                  <c:v>41763.863182870373</c:v>
                </c:pt>
                <c:pt idx="8786">
                  <c:v>41763.863240740742</c:v>
                </c:pt>
                <c:pt idx="8787">
                  <c:v>41763.863298611112</c:v>
                </c:pt>
                <c:pt idx="8788">
                  <c:v>41763.863368055558</c:v>
                </c:pt>
                <c:pt idx="8789">
                  <c:v>41763.863425925927</c:v>
                </c:pt>
                <c:pt idx="8790">
                  <c:v>41763.863483796296</c:v>
                </c:pt>
                <c:pt idx="8791">
                  <c:v>41763.863553240742</c:v>
                </c:pt>
                <c:pt idx="8792">
                  <c:v>41763.863611111112</c:v>
                </c:pt>
                <c:pt idx="8793">
                  <c:v>41763.863668981481</c:v>
                </c:pt>
                <c:pt idx="8794">
                  <c:v>41763.863738425927</c:v>
                </c:pt>
                <c:pt idx="8795">
                  <c:v>41763.863796296297</c:v>
                </c:pt>
                <c:pt idx="8796">
                  <c:v>41763.863854166666</c:v>
                </c:pt>
                <c:pt idx="8797">
                  <c:v>41763.863912037035</c:v>
                </c:pt>
                <c:pt idx="8798">
                  <c:v>41763.863981481481</c:v>
                </c:pt>
                <c:pt idx="8799">
                  <c:v>41763.864039351851</c:v>
                </c:pt>
                <c:pt idx="8800">
                  <c:v>41763.86409722222</c:v>
                </c:pt>
                <c:pt idx="8801">
                  <c:v>41763.864166666666</c:v>
                </c:pt>
                <c:pt idx="8802">
                  <c:v>41763.864224537036</c:v>
                </c:pt>
                <c:pt idx="8803">
                  <c:v>41763.864282407405</c:v>
                </c:pt>
                <c:pt idx="8804">
                  <c:v>41763.864351851851</c:v>
                </c:pt>
                <c:pt idx="8805">
                  <c:v>41763.86440972222</c:v>
                </c:pt>
                <c:pt idx="8806">
                  <c:v>41763.86446759259</c:v>
                </c:pt>
                <c:pt idx="8807">
                  <c:v>41763.864537037036</c:v>
                </c:pt>
                <c:pt idx="8808">
                  <c:v>41763.864594907405</c:v>
                </c:pt>
                <c:pt idx="8809">
                  <c:v>41763.864652777775</c:v>
                </c:pt>
                <c:pt idx="8810">
                  <c:v>41763.864710648151</c:v>
                </c:pt>
                <c:pt idx="8811">
                  <c:v>41763.86478009259</c:v>
                </c:pt>
                <c:pt idx="8812">
                  <c:v>41763.864837962959</c:v>
                </c:pt>
                <c:pt idx="8813">
                  <c:v>41763.864895833336</c:v>
                </c:pt>
                <c:pt idx="8814">
                  <c:v>41763.864965277775</c:v>
                </c:pt>
                <c:pt idx="8815">
                  <c:v>41763.865023148152</c:v>
                </c:pt>
                <c:pt idx="8816">
                  <c:v>41763.865081018521</c:v>
                </c:pt>
                <c:pt idx="8817">
                  <c:v>41763.86515046296</c:v>
                </c:pt>
                <c:pt idx="8818">
                  <c:v>41763.865208333336</c:v>
                </c:pt>
                <c:pt idx="8819">
                  <c:v>41763.865266203706</c:v>
                </c:pt>
                <c:pt idx="8820">
                  <c:v>41763.865335648145</c:v>
                </c:pt>
                <c:pt idx="8821">
                  <c:v>41763.865393518521</c:v>
                </c:pt>
                <c:pt idx="8822">
                  <c:v>41763.865451388891</c:v>
                </c:pt>
                <c:pt idx="8823">
                  <c:v>41763.86550925926</c:v>
                </c:pt>
                <c:pt idx="8824">
                  <c:v>41763.865578703706</c:v>
                </c:pt>
                <c:pt idx="8825">
                  <c:v>41763.865636574075</c:v>
                </c:pt>
                <c:pt idx="8826">
                  <c:v>41763.865694444445</c:v>
                </c:pt>
                <c:pt idx="8827">
                  <c:v>41763.865763888891</c:v>
                </c:pt>
                <c:pt idx="8828">
                  <c:v>41763.86582175926</c:v>
                </c:pt>
                <c:pt idx="8829">
                  <c:v>41763.865879629629</c:v>
                </c:pt>
                <c:pt idx="8830">
                  <c:v>41763.865949074076</c:v>
                </c:pt>
                <c:pt idx="8831">
                  <c:v>41763.866006944445</c:v>
                </c:pt>
                <c:pt idx="8832">
                  <c:v>41763.866064814814</c:v>
                </c:pt>
                <c:pt idx="8833">
                  <c:v>41763.86613425926</c:v>
                </c:pt>
                <c:pt idx="8834">
                  <c:v>41763.86619212963</c:v>
                </c:pt>
                <c:pt idx="8835">
                  <c:v>41763.866249999999</c:v>
                </c:pt>
                <c:pt idx="8836">
                  <c:v>41763.866319444445</c:v>
                </c:pt>
                <c:pt idx="8837">
                  <c:v>41763.866377314815</c:v>
                </c:pt>
                <c:pt idx="8838">
                  <c:v>41763.866435185184</c:v>
                </c:pt>
                <c:pt idx="8839">
                  <c:v>41763.866493055553</c:v>
                </c:pt>
                <c:pt idx="8840">
                  <c:v>41763.866562499999</c:v>
                </c:pt>
                <c:pt idx="8841">
                  <c:v>41763.866620370369</c:v>
                </c:pt>
                <c:pt idx="8842">
                  <c:v>41763.866678240738</c:v>
                </c:pt>
                <c:pt idx="8843">
                  <c:v>41763.866747685184</c:v>
                </c:pt>
                <c:pt idx="8844">
                  <c:v>41763.866805555554</c:v>
                </c:pt>
                <c:pt idx="8845">
                  <c:v>41763.866863425923</c:v>
                </c:pt>
                <c:pt idx="8846">
                  <c:v>41763.866932870369</c:v>
                </c:pt>
                <c:pt idx="8847">
                  <c:v>41763.866990740738</c:v>
                </c:pt>
                <c:pt idx="8848">
                  <c:v>41763.867048611108</c:v>
                </c:pt>
                <c:pt idx="8849">
                  <c:v>41763.867118055554</c:v>
                </c:pt>
                <c:pt idx="8850">
                  <c:v>41763.867175925923</c:v>
                </c:pt>
                <c:pt idx="8851">
                  <c:v>41763.8672337963</c:v>
                </c:pt>
                <c:pt idx="8852">
                  <c:v>41763.867291666669</c:v>
                </c:pt>
                <c:pt idx="8853">
                  <c:v>41763.867361111108</c:v>
                </c:pt>
                <c:pt idx="8854">
                  <c:v>41763.867418981485</c:v>
                </c:pt>
                <c:pt idx="8855">
                  <c:v>41763.867476851854</c:v>
                </c:pt>
                <c:pt idx="8856">
                  <c:v>41763.867546296293</c:v>
                </c:pt>
                <c:pt idx="8857">
                  <c:v>41763.867604166669</c:v>
                </c:pt>
                <c:pt idx="8858">
                  <c:v>41763.867662037039</c:v>
                </c:pt>
                <c:pt idx="8859">
                  <c:v>41763.867731481485</c:v>
                </c:pt>
                <c:pt idx="8860">
                  <c:v>41763.867789351854</c:v>
                </c:pt>
                <c:pt idx="8861">
                  <c:v>41763.867847222224</c:v>
                </c:pt>
                <c:pt idx="8862">
                  <c:v>41763.86791666667</c:v>
                </c:pt>
                <c:pt idx="8863">
                  <c:v>41763.867974537039</c:v>
                </c:pt>
                <c:pt idx="8864">
                  <c:v>41763.868032407408</c:v>
                </c:pt>
                <c:pt idx="8865">
                  <c:v>41763.868090277778</c:v>
                </c:pt>
                <c:pt idx="8866">
                  <c:v>41763.868159722224</c:v>
                </c:pt>
                <c:pt idx="8867">
                  <c:v>41763.868217592593</c:v>
                </c:pt>
                <c:pt idx="8868">
                  <c:v>41763.868275462963</c:v>
                </c:pt>
                <c:pt idx="8869">
                  <c:v>41763.868344907409</c:v>
                </c:pt>
                <c:pt idx="8870">
                  <c:v>41763.868402777778</c:v>
                </c:pt>
                <c:pt idx="8871">
                  <c:v>41763.868460648147</c:v>
                </c:pt>
                <c:pt idx="8872">
                  <c:v>41763.868530092594</c:v>
                </c:pt>
                <c:pt idx="8873">
                  <c:v>41763.868587962963</c:v>
                </c:pt>
                <c:pt idx="8874">
                  <c:v>41763.868645833332</c:v>
                </c:pt>
                <c:pt idx="8875">
                  <c:v>41763.868715277778</c:v>
                </c:pt>
                <c:pt idx="8876">
                  <c:v>41763.868773148148</c:v>
                </c:pt>
                <c:pt idx="8877">
                  <c:v>41763.868831018517</c:v>
                </c:pt>
                <c:pt idx="8878">
                  <c:v>41763.868900462963</c:v>
                </c:pt>
                <c:pt idx="8879">
                  <c:v>41763.868958333333</c:v>
                </c:pt>
                <c:pt idx="8880">
                  <c:v>41763.869016203702</c:v>
                </c:pt>
                <c:pt idx="8881">
                  <c:v>41763.869074074071</c:v>
                </c:pt>
                <c:pt idx="8882">
                  <c:v>41763.869143518517</c:v>
                </c:pt>
                <c:pt idx="8883">
                  <c:v>41763.869201388887</c:v>
                </c:pt>
                <c:pt idx="8884">
                  <c:v>41763.869259259256</c:v>
                </c:pt>
                <c:pt idx="8885">
                  <c:v>41763.869328703702</c:v>
                </c:pt>
                <c:pt idx="8886">
                  <c:v>41763.869386574072</c:v>
                </c:pt>
                <c:pt idx="8887">
                  <c:v>41763.869444444441</c:v>
                </c:pt>
                <c:pt idx="8888">
                  <c:v>41763.869513888887</c:v>
                </c:pt>
                <c:pt idx="8889">
                  <c:v>41763.869571759256</c:v>
                </c:pt>
                <c:pt idx="8890">
                  <c:v>41763.869629629633</c:v>
                </c:pt>
                <c:pt idx="8891">
                  <c:v>41763.869699074072</c:v>
                </c:pt>
                <c:pt idx="8892">
                  <c:v>41763.869756944441</c:v>
                </c:pt>
                <c:pt idx="8893">
                  <c:v>41763.869814814818</c:v>
                </c:pt>
                <c:pt idx="8894">
                  <c:v>41763.869872685187</c:v>
                </c:pt>
                <c:pt idx="8895">
                  <c:v>41763.869942129626</c:v>
                </c:pt>
                <c:pt idx="8896">
                  <c:v>41763.870000000003</c:v>
                </c:pt>
                <c:pt idx="8897">
                  <c:v>41763.870057870372</c:v>
                </c:pt>
                <c:pt idx="8898">
                  <c:v>41763.870127314818</c:v>
                </c:pt>
                <c:pt idx="8899">
                  <c:v>41763.870185185187</c:v>
                </c:pt>
                <c:pt idx="8900">
                  <c:v>41763.870243055557</c:v>
                </c:pt>
                <c:pt idx="8901">
                  <c:v>41763.870312500003</c:v>
                </c:pt>
                <c:pt idx="8902">
                  <c:v>41763.870370370372</c:v>
                </c:pt>
                <c:pt idx="8903">
                  <c:v>41763.870428240742</c:v>
                </c:pt>
                <c:pt idx="8904">
                  <c:v>41763.870497685188</c:v>
                </c:pt>
                <c:pt idx="8905">
                  <c:v>41763.870555555557</c:v>
                </c:pt>
                <c:pt idx="8906">
                  <c:v>41763.870613425926</c:v>
                </c:pt>
                <c:pt idx="8907">
                  <c:v>41763.870671296296</c:v>
                </c:pt>
                <c:pt idx="8908">
                  <c:v>41763.870740740742</c:v>
                </c:pt>
                <c:pt idx="8909">
                  <c:v>41763.870798611111</c:v>
                </c:pt>
                <c:pt idx="8910">
                  <c:v>41763.870856481481</c:v>
                </c:pt>
                <c:pt idx="8911">
                  <c:v>41763.870925925927</c:v>
                </c:pt>
                <c:pt idx="8912">
                  <c:v>41763.870983796296</c:v>
                </c:pt>
                <c:pt idx="8913">
                  <c:v>41763.871041666665</c:v>
                </c:pt>
                <c:pt idx="8914">
                  <c:v>41763.871111111112</c:v>
                </c:pt>
                <c:pt idx="8915">
                  <c:v>41763.871168981481</c:v>
                </c:pt>
                <c:pt idx="8916">
                  <c:v>41763.87122685185</c:v>
                </c:pt>
                <c:pt idx="8917">
                  <c:v>41763.871296296296</c:v>
                </c:pt>
                <c:pt idx="8918">
                  <c:v>41763.871354166666</c:v>
                </c:pt>
                <c:pt idx="8919">
                  <c:v>41763.871412037035</c:v>
                </c:pt>
                <c:pt idx="8920">
                  <c:v>41763.871469907404</c:v>
                </c:pt>
                <c:pt idx="8921">
                  <c:v>41763.871539351851</c:v>
                </c:pt>
                <c:pt idx="8922">
                  <c:v>41763.87159722222</c:v>
                </c:pt>
                <c:pt idx="8923">
                  <c:v>41763.871655092589</c:v>
                </c:pt>
                <c:pt idx="8924">
                  <c:v>41763.871724537035</c:v>
                </c:pt>
                <c:pt idx="8925">
                  <c:v>41763.871782407405</c:v>
                </c:pt>
                <c:pt idx="8926">
                  <c:v>41763.871840277781</c:v>
                </c:pt>
                <c:pt idx="8927">
                  <c:v>41763.87190972222</c:v>
                </c:pt>
                <c:pt idx="8928">
                  <c:v>41763.871967592589</c:v>
                </c:pt>
                <c:pt idx="8929">
                  <c:v>41763.872025462966</c:v>
                </c:pt>
                <c:pt idx="8930">
                  <c:v>41763.872094907405</c:v>
                </c:pt>
                <c:pt idx="8931">
                  <c:v>41763.872152777774</c:v>
                </c:pt>
                <c:pt idx="8932">
                  <c:v>41763.872210648151</c:v>
                </c:pt>
                <c:pt idx="8933">
                  <c:v>41763.87228009259</c:v>
                </c:pt>
                <c:pt idx="8934">
                  <c:v>41763.872337962966</c:v>
                </c:pt>
                <c:pt idx="8935">
                  <c:v>41763.872395833336</c:v>
                </c:pt>
                <c:pt idx="8936">
                  <c:v>41763.872453703705</c:v>
                </c:pt>
                <c:pt idx="8937">
                  <c:v>41763.872523148151</c:v>
                </c:pt>
                <c:pt idx="8938">
                  <c:v>41763.872581018521</c:v>
                </c:pt>
                <c:pt idx="8939">
                  <c:v>41763.87263888889</c:v>
                </c:pt>
                <c:pt idx="8940">
                  <c:v>41763.872708333336</c:v>
                </c:pt>
                <c:pt idx="8941">
                  <c:v>41763.872766203705</c:v>
                </c:pt>
                <c:pt idx="8942">
                  <c:v>41763.872824074075</c:v>
                </c:pt>
                <c:pt idx="8943">
                  <c:v>41763.872893518521</c:v>
                </c:pt>
                <c:pt idx="8944">
                  <c:v>41763.87295138889</c:v>
                </c:pt>
                <c:pt idx="8945">
                  <c:v>41763.87300925926</c:v>
                </c:pt>
                <c:pt idx="8946">
                  <c:v>41763.873078703706</c:v>
                </c:pt>
                <c:pt idx="8947">
                  <c:v>41763.873136574075</c:v>
                </c:pt>
                <c:pt idx="8948">
                  <c:v>41763.873194444444</c:v>
                </c:pt>
                <c:pt idx="8949">
                  <c:v>41763.873252314814</c:v>
                </c:pt>
                <c:pt idx="8950">
                  <c:v>41763.87332175926</c:v>
                </c:pt>
                <c:pt idx="8951">
                  <c:v>41763.873379629629</c:v>
                </c:pt>
                <c:pt idx="8952">
                  <c:v>41763.873437499999</c:v>
                </c:pt>
                <c:pt idx="8953">
                  <c:v>41763.873506944445</c:v>
                </c:pt>
                <c:pt idx="8954">
                  <c:v>41763.873564814814</c:v>
                </c:pt>
                <c:pt idx="8955">
                  <c:v>41763.873622685183</c:v>
                </c:pt>
                <c:pt idx="8956">
                  <c:v>41763.873692129629</c:v>
                </c:pt>
                <c:pt idx="8957">
                  <c:v>41763.873749999999</c:v>
                </c:pt>
                <c:pt idx="8958">
                  <c:v>41763.873807870368</c:v>
                </c:pt>
                <c:pt idx="8959">
                  <c:v>41763.873877314814</c:v>
                </c:pt>
                <c:pt idx="8960">
                  <c:v>41763.873935185184</c:v>
                </c:pt>
                <c:pt idx="8961">
                  <c:v>41763.873993055553</c:v>
                </c:pt>
                <c:pt idx="8962">
                  <c:v>41763.874050925922</c:v>
                </c:pt>
                <c:pt idx="8963">
                  <c:v>41763.874120370368</c:v>
                </c:pt>
                <c:pt idx="8964">
                  <c:v>41763.874178240738</c:v>
                </c:pt>
                <c:pt idx="8965">
                  <c:v>41763.874236111114</c:v>
                </c:pt>
                <c:pt idx="8966">
                  <c:v>41763.874305555553</c:v>
                </c:pt>
                <c:pt idx="8967">
                  <c:v>41763.874363425923</c:v>
                </c:pt>
                <c:pt idx="8968">
                  <c:v>41763.874421296299</c:v>
                </c:pt>
                <c:pt idx="8969">
                  <c:v>41763.874490740738</c:v>
                </c:pt>
                <c:pt idx="8970">
                  <c:v>41763.874548611115</c:v>
                </c:pt>
                <c:pt idx="8971">
                  <c:v>41763.874606481484</c:v>
                </c:pt>
                <c:pt idx="8972">
                  <c:v>41763.874675925923</c:v>
                </c:pt>
                <c:pt idx="8973">
                  <c:v>41763.8747337963</c:v>
                </c:pt>
                <c:pt idx="8974">
                  <c:v>41763.874791666669</c:v>
                </c:pt>
                <c:pt idx="8975">
                  <c:v>41763.874861111108</c:v>
                </c:pt>
                <c:pt idx="8976">
                  <c:v>41763.874918981484</c:v>
                </c:pt>
                <c:pt idx="8977">
                  <c:v>41763.874976851854</c:v>
                </c:pt>
                <c:pt idx="8978">
                  <c:v>41763.875034722223</c:v>
                </c:pt>
                <c:pt idx="8979">
                  <c:v>41763.875104166669</c:v>
                </c:pt>
                <c:pt idx="8980">
                  <c:v>41763.875162037039</c:v>
                </c:pt>
                <c:pt idx="8981">
                  <c:v>41763.875219907408</c:v>
                </c:pt>
                <c:pt idx="8982">
                  <c:v>41763.875289351854</c:v>
                </c:pt>
                <c:pt idx="8983">
                  <c:v>41763.875347222223</c:v>
                </c:pt>
                <c:pt idx="8984">
                  <c:v>41763.875405092593</c:v>
                </c:pt>
                <c:pt idx="8985">
                  <c:v>41763.875474537039</c:v>
                </c:pt>
                <c:pt idx="8986">
                  <c:v>41763.875532407408</c:v>
                </c:pt>
                <c:pt idx="8987">
                  <c:v>41763.875590277778</c:v>
                </c:pt>
                <c:pt idx="8988">
                  <c:v>41763.875659722224</c:v>
                </c:pt>
                <c:pt idx="8989">
                  <c:v>41763.875717592593</c:v>
                </c:pt>
                <c:pt idx="8990">
                  <c:v>41763.875775462962</c:v>
                </c:pt>
                <c:pt idx="8991">
                  <c:v>41763.875833333332</c:v>
                </c:pt>
                <c:pt idx="8992">
                  <c:v>41763.875902777778</c:v>
                </c:pt>
                <c:pt idx="8993">
                  <c:v>41763.875960648147</c:v>
                </c:pt>
                <c:pt idx="8994">
                  <c:v>41763.876018518517</c:v>
                </c:pt>
                <c:pt idx="8995">
                  <c:v>41763.876087962963</c:v>
                </c:pt>
                <c:pt idx="8996">
                  <c:v>41763.876145833332</c:v>
                </c:pt>
                <c:pt idx="8997">
                  <c:v>41763.876203703701</c:v>
                </c:pt>
                <c:pt idx="8998">
                  <c:v>41763.876273148147</c:v>
                </c:pt>
                <c:pt idx="8999">
                  <c:v>41763.876331018517</c:v>
                </c:pt>
                <c:pt idx="9000">
                  <c:v>41763.876388888886</c:v>
                </c:pt>
                <c:pt idx="9001">
                  <c:v>41763.876458333332</c:v>
                </c:pt>
                <c:pt idx="9002">
                  <c:v>41763.876516203702</c:v>
                </c:pt>
                <c:pt idx="9003">
                  <c:v>41763.876574074071</c:v>
                </c:pt>
                <c:pt idx="9004">
                  <c:v>41763.876631944448</c:v>
                </c:pt>
                <c:pt idx="9005">
                  <c:v>41763.876701388886</c:v>
                </c:pt>
                <c:pt idx="9006">
                  <c:v>41763.876759259256</c:v>
                </c:pt>
                <c:pt idx="9007">
                  <c:v>41763.876817129632</c:v>
                </c:pt>
                <c:pt idx="9008">
                  <c:v>41763.876886574071</c:v>
                </c:pt>
                <c:pt idx="9009">
                  <c:v>41763.876944444448</c:v>
                </c:pt>
                <c:pt idx="9010">
                  <c:v>41763.877002314817</c:v>
                </c:pt>
                <c:pt idx="9011">
                  <c:v>41763.877071759256</c:v>
                </c:pt>
                <c:pt idx="9012">
                  <c:v>41763.877129629633</c:v>
                </c:pt>
                <c:pt idx="9013">
                  <c:v>41763.877187500002</c:v>
                </c:pt>
                <c:pt idx="9014">
                  <c:v>41763.877256944441</c:v>
                </c:pt>
                <c:pt idx="9015">
                  <c:v>41763.877314814818</c:v>
                </c:pt>
                <c:pt idx="9016">
                  <c:v>41763.877372685187</c:v>
                </c:pt>
                <c:pt idx="9017">
                  <c:v>41763.877442129633</c:v>
                </c:pt>
                <c:pt idx="9018">
                  <c:v>41763.877500000002</c:v>
                </c:pt>
                <c:pt idx="9019">
                  <c:v>41763.877557870372</c:v>
                </c:pt>
                <c:pt idx="9020">
                  <c:v>41763.877615740741</c:v>
                </c:pt>
                <c:pt idx="9021">
                  <c:v>41763.877685185187</c:v>
                </c:pt>
                <c:pt idx="9022">
                  <c:v>41763.877743055556</c:v>
                </c:pt>
                <c:pt idx="9023">
                  <c:v>41763.877800925926</c:v>
                </c:pt>
                <c:pt idx="9024">
                  <c:v>41763.877870370372</c:v>
                </c:pt>
                <c:pt idx="9025">
                  <c:v>41763.877928240741</c:v>
                </c:pt>
                <c:pt idx="9026">
                  <c:v>41763.877986111111</c:v>
                </c:pt>
                <c:pt idx="9027">
                  <c:v>41763.878055555557</c:v>
                </c:pt>
                <c:pt idx="9028">
                  <c:v>41763.878113425926</c:v>
                </c:pt>
                <c:pt idx="9029">
                  <c:v>41763.878171296295</c:v>
                </c:pt>
                <c:pt idx="9030">
                  <c:v>41763.878240740742</c:v>
                </c:pt>
                <c:pt idx="9031">
                  <c:v>41763.878298611111</c:v>
                </c:pt>
                <c:pt idx="9032">
                  <c:v>41763.87835648148</c:v>
                </c:pt>
                <c:pt idx="9033">
                  <c:v>41763.87841435185</c:v>
                </c:pt>
                <c:pt idx="9034">
                  <c:v>41763.878483796296</c:v>
                </c:pt>
                <c:pt idx="9035">
                  <c:v>41763.878541666665</c:v>
                </c:pt>
                <c:pt idx="9036">
                  <c:v>41763.878599537034</c:v>
                </c:pt>
                <c:pt idx="9037">
                  <c:v>41763.878668981481</c:v>
                </c:pt>
                <c:pt idx="9038">
                  <c:v>41763.87872685185</c:v>
                </c:pt>
                <c:pt idx="9039">
                  <c:v>41763.878784722219</c:v>
                </c:pt>
                <c:pt idx="9040">
                  <c:v>41763.878854166665</c:v>
                </c:pt>
                <c:pt idx="9041">
                  <c:v>41763.878912037035</c:v>
                </c:pt>
                <c:pt idx="9042">
                  <c:v>41763.878969907404</c:v>
                </c:pt>
                <c:pt idx="9043">
                  <c:v>41763.87903935185</c:v>
                </c:pt>
                <c:pt idx="9044">
                  <c:v>41763.87909722222</c:v>
                </c:pt>
                <c:pt idx="9045">
                  <c:v>41763.879155092596</c:v>
                </c:pt>
                <c:pt idx="9046">
                  <c:v>41763.879212962966</c:v>
                </c:pt>
                <c:pt idx="9047">
                  <c:v>41763.879282407404</c:v>
                </c:pt>
                <c:pt idx="9048">
                  <c:v>41763.879340277781</c:v>
                </c:pt>
                <c:pt idx="9049">
                  <c:v>41763.87939814815</c:v>
                </c:pt>
                <c:pt idx="9050">
                  <c:v>41763.879467592589</c:v>
                </c:pt>
                <c:pt idx="9051">
                  <c:v>41763.879525462966</c:v>
                </c:pt>
                <c:pt idx="9052">
                  <c:v>41763.879583333335</c:v>
                </c:pt>
                <c:pt idx="9053">
                  <c:v>41763.879652777781</c:v>
                </c:pt>
                <c:pt idx="9054">
                  <c:v>41763.879710648151</c:v>
                </c:pt>
                <c:pt idx="9055">
                  <c:v>41763.87976851852</c:v>
                </c:pt>
                <c:pt idx="9056">
                  <c:v>41763.879837962966</c:v>
                </c:pt>
                <c:pt idx="9057">
                  <c:v>41763.879895833335</c:v>
                </c:pt>
                <c:pt idx="9058">
                  <c:v>41763.879953703705</c:v>
                </c:pt>
                <c:pt idx="9059">
                  <c:v>41763.880023148151</c:v>
                </c:pt>
                <c:pt idx="9060">
                  <c:v>41763.88008101852</c:v>
                </c:pt>
                <c:pt idx="9061">
                  <c:v>41763.88013888889</c:v>
                </c:pt>
                <c:pt idx="9062">
                  <c:v>41763.880196759259</c:v>
                </c:pt>
                <c:pt idx="9063">
                  <c:v>41763.880266203705</c:v>
                </c:pt>
                <c:pt idx="9064">
                  <c:v>41763.880324074074</c:v>
                </c:pt>
                <c:pt idx="9065">
                  <c:v>41763.880381944444</c:v>
                </c:pt>
                <c:pt idx="9066">
                  <c:v>41763.88045138889</c:v>
                </c:pt>
                <c:pt idx="9067">
                  <c:v>41763.880509259259</c:v>
                </c:pt>
                <c:pt idx="9068">
                  <c:v>41763.880567129629</c:v>
                </c:pt>
                <c:pt idx="9069">
                  <c:v>41763.880636574075</c:v>
                </c:pt>
                <c:pt idx="9070">
                  <c:v>41763.880694444444</c:v>
                </c:pt>
                <c:pt idx="9071">
                  <c:v>41763.880752314813</c:v>
                </c:pt>
                <c:pt idx="9072">
                  <c:v>41763.88082175926</c:v>
                </c:pt>
                <c:pt idx="9073">
                  <c:v>41763.880879629629</c:v>
                </c:pt>
                <c:pt idx="9074">
                  <c:v>41763.880937499998</c:v>
                </c:pt>
                <c:pt idx="9075">
                  <c:v>41763.880995370368</c:v>
                </c:pt>
                <c:pt idx="9076">
                  <c:v>41763.881064814814</c:v>
                </c:pt>
                <c:pt idx="9077">
                  <c:v>41763.881122685183</c:v>
                </c:pt>
                <c:pt idx="9078">
                  <c:v>41763.881180555552</c:v>
                </c:pt>
                <c:pt idx="9079">
                  <c:v>41763.881249999999</c:v>
                </c:pt>
                <c:pt idx="9080">
                  <c:v>41763.881307870368</c:v>
                </c:pt>
                <c:pt idx="9081">
                  <c:v>41763.881365740737</c:v>
                </c:pt>
                <c:pt idx="9082">
                  <c:v>41763.881435185183</c:v>
                </c:pt>
                <c:pt idx="9083">
                  <c:v>41763.881493055553</c:v>
                </c:pt>
                <c:pt idx="9084">
                  <c:v>41763.881550925929</c:v>
                </c:pt>
                <c:pt idx="9085">
                  <c:v>41763.881620370368</c:v>
                </c:pt>
                <c:pt idx="9086">
                  <c:v>41763.881678240738</c:v>
                </c:pt>
                <c:pt idx="9087">
                  <c:v>41763.881736111114</c:v>
                </c:pt>
                <c:pt idx="9088">
                  <c:v>41763.881793981483</c:v>
                </c:pt>
                <c:pt idx="9089">
                  <c:v>41763.881863425922</c:v>
                </c:pt>
                <c:pt idx="9090">
                  <c:v>41763.881921296299</c:v>
                </c:pt>
                <c:pt idx="9091">
                  <c:v>41763.881979166668</c:v>
                </c:pt>
                <c:pt idx="9092">
                  <c:v>41763.882048611114</c:v>
                </c:pt>
                <c:pt idx="9093">
                  <c:v>41763.882106481484</c:v>
                </c:pt>
                <c:pt idx="9094">
                  <c:v>41763.882164351853</c:v>
                </c:pt>
                <c:pt idx="9095">
                  <c:v>41763.882233796299</c:v>
                </c:pt>
                <c:pt idx="9096">
                  <c:v>41763.882291666669</c:v>
                </c:pt>
                <c:pt idx="9097">
                  <c:v>41763.882349537038</c:v>
                </c:pt>
                <c:pt idx="9098">
                  <c:v>41763.882418981484</c:v>
                </c:pt>
                <c:pt idx="9099">
                  <c:v>41763.882476851853</c:v>
                </c:pt>
                <c:pt idx="9100">
                  <c:v>41763.882534722223</c:v>
                </c:pt>
                <c:pt idx="9101">
                  <c:v>41763.882604166669</c:v>
                </c:pt>
                <c:pt idx="9102">
                  <c:v>41763.882662037038</c:v>
                </c:pt>
                <c:pt idx="9103">
                  <c:v>41763.882719907408</c:v>
                </c:pt>
                <c:pt idx="9104">
                  <c:v>41763.882777777777</c:v>
                </c:pt>
                <c:pt idx="9105">
                  <c:v>41763.882847222223</c:v>
                </c:pt>
                <c:pt idx="9106">
                  <c:v>41763.882905092592</c:v>
                </c:pt>
                <c:pt idx="9107">
                  <c:v>41763.882962962962</c:v>
                </c:pt>
                <c:pt idx="9108">
                  <c:v>41763.883032407408</c:v>
                </c:pt>
                <c:pt idx="9109">
                  <c:v>41763.883090277777</c:v>
                </c:pt>
                <c:pt idx="9110">
                  <c:v>41763.883148148147</c:v>
                </c:pt>
                <c:pt idx="9111">
                  <c:v>41763.883217592593</c:v>
                </c:pt>
                <c:pt idx="9112">
                  <c:v>41763.883275462962</c:v>
                </c:pt>
                <c:pt idx="9113">
                  <c:v>41763.883333333331</c:v>
                </c:pt>
                <c:pt idx="9114">
                  <c:v>41763.883402777778</c:v>
                </c:pt>
                <c:pt idx="9115">
                  <c:v>41763.883460648147</c:v>
                </c:pt>
                <c:pt idx="9116">
                  <c:v>41763.883518518516</c:v>
                </c:pt>
                <c:pt idx="9117">
                  <c:v>41763.883576388886</c:v>
                </c:pt>
                <c:pt idx="9118">
                  <c:v>41763.883645833332</c:v>
                </c:pt>
                <c:pt idx="9119">
                  <c:v>41763.883703703701</c:v>
                </c:pt>
                <c:pt idx="9120">
                  <c:v>41763.883761574078</c:v>
                </c:pt>
                <c:pt idx="9121">
                  <c:v>41763.883831018517</c:v>
                </c:pt>
                <c:pt idx="9122">
                  <c:v>41763.883888888886</c:v>
                </c:pt>
                <c:pt idx="9123">
                  <c:v>41763.883946759262</c:v>
                </c:pt>
                <c:pt idx="9124">
                  <c:v>41763.884016203701</c:v>
                </c:pt>
                <c:pt idx="9125">
                  <c:v>41763.884074074071</c:v>
                </c:pt>
                <c:pt idx="9126">
                  <c:v>41763.884131944447</c:v>
                </c:pt>
                <c:pt idx="9127">
                  <c:v>41763.884201388886</c:v>
                </c:pt>
                <c:pt idx="9128">
                  <c:v>41763.884259259263</c:v>
                </c:pt>
                <c:pt idx="9129">
                  <c:v>41763.884317129632</c:v>
                </c:pt>
                <c:pt idx="9130">
                  <c:v>41763.884375000001</c:v>
                </c:pt>
                <c:pt idx="9131">
                  <c:v>41763.884444444448</c:v>
                </c:pt>
                <c:pt idx="9132">
                  <c:v>41763.884502314817</c:v>
                </c:pt>
                <c:pt idx="9133">
                  <c:v>41763.884560185186</c:v>
                </c:pt>
                <c:pt idx="9134">
                  <c:v>41763.884629629632</c:v>
                </c:pt>
                <c:pt idx="9135">
                  <c:v>41763.884687500002</c:v>
                </c:pt>
                <c:pt idx="9136">
                  <c:v>41763.884745370371</c:v>
                </c:pt>
                <c:pt idx="9137">
                  <c:v>41763.884814814817</c:v>
                </c:pt>
                <c:pt idx="9138">
                  <c:v>41763.884872685187</c:v>
                </c:pt>
                <c:pt idx="9139">
                  <c:v>41763.884930555556</c:v>
                </c:pt>
                <c:pt idx="9140">
                  <c:v>41763.885000000002</c:v>
                </c:pt>
                <c:pt idx="9141">
                  <c:v>41763.885057870371</c:v>
                </c:pt>
                <c:pt idx="9142">
                  <c:v>41763.885115740741</c:v>
                </c:pt>
                <c:pt idx="9143">
                  <c:v>41763.88517361111</c:v>
                </c:pt>
                <c:pt idx="9144">
                  <c:v>41763.885243055556</c:v>
                </c:pt>
                <c:pt idx="9145">
                  <c:v>41763.885300925926</c:v>
                </c:pt>
                <c:pt idx="9146">
                  <c:v>41763.885358796295</c:v>
                </c:pt>
                <c:pt idx="9147">
                  <c:v>41763.885428240741</c:v>
                </c:pt>
                <c:pt idx="9148">
                  <c:v>41763.88548611111</c:v>
                </c:pt>
                <c:pt idx="9149">
                  <c:v>41763.88554398148</c:v>
                </c:pt>
                <c:pt idx="9150">
                  <c:v>41763.885613425926</c:v>
                </c:pt>
                <c:pt idx="9151">
                  <c:v>41763.885671296295</c:v>
                </c:pt>
                <c:pt idx="9152">
                  <c:v>41763.885729166665</c:v>
                </c:pt>
                <c:pt idx="9153">
                  <c:v>41763.885798611111</c:v>
                </c:pt>
                <c:pt idx="9154">
                  <c:v>41763.88585648148</c:v>
                </c:pt>
                <c:pt idx="9155">
                  <c:v>41763.885914351849</c:v>
                </c:pt>
                <c:pt idx="9156">
                  <c:v>41763.885983796295</c:v>
                </c:pt>
                <c:pt idx="9157">
                  <c:v>41763.886041666665</c:v>
                </c:pt>
                <c:pt idx="9158">
                  <c:v>41763.886099537034</c:v>
                </c:pt>
                <c:pt idx="9159">
                  <c:v>41763.886157407411</c:v>
                </c:pt>
                <c:pt idx="9160">
                  <c:v>41763.88622685185</c:v>
                </c:pt>
                <c:pt idx="9161">
                  <c:v>41763.886284722219</c:v>
                </c:pt>
                <c:pt idx="9162">
                  <c:v>41763.886342592596</c:v>
                </c:pt>
                <c:pt idx="9163">
                  <c:v>41763.886412037034</c:v>
                </c:pt>
                <c:pt idx="9164">
                  <c:v>41763.886469907404</c:v>
                </c:pt>
                <c:pt idx="9165">
                  <c:v>41763.88652777778</c:v>
                </c:pt>
                <c:pt idx="9166">
                  <c:v>41763.886597222219</c:v>
                </c:pt>
                <c:pt idx="9167">
                  <c:v>41763.886655092596</c:v>
                </c:pt>
                <c:pt idx="9168">
                  <c:v>41763.886712962965</c:v>
                </c:pt>
                <c:pt idx="9169">
                  <c:v>41763.886782407404</c:v>
                </c:pt>
                <c:pt idx="9170">
                  <c:v>41763.886840277781</c:v>
                </c:pt>
                <c:pt idx="9171">
                  <c:v>41763.88689814815</c:v>
                </c:pt>
                <c:pt idx="9172">
                  <c:v>41763.886956018519</c:v>
                </c:pt>
                <c:pt idx="9173">
                  <c:v>41763.887025462966</c:v>
                </c:pt>
                <c:pt idx="9174">
                  <c:v>41763.887083333335</c:v>
                </c:pt>
                <c:pt idx="9175">
                  <c:v>41763.887141203704</c:v>
                </c:pt>
                <c:pt idx="9176">
                  <c:v>41763.88721064815</c:v>
                </c:pt>
                <c:pt idx="9177">
                  <c:v>41763.88726851852</c:v>
                </c:pt>
                <c:pt idx="9178">
                  <c:v>41763.887326388889</c:v>
                </c:pt>
                <c:pt idx="9179">
                  <c:v>41763.887395833335</c:v>
                </c:pt>
                <c:pt idx="9180">
                  <c:v>41763.887453703705</c:v>
                </c:pt>
                <c:pt idx="9181">
                  <c:v>41763.887511574074</c:v>
                </c:pt>
                <c:pt idx="9182">
                  <c:v>41763.88758101852</c:v>
                </c:pt>
                <c:pt idx="9183">
                  <c:v>41763.887638888889</c:v>
                </c:pt>
                <c:pt idx="9184">
                  <c:v>41763.887696759259</c:v>
                </c:pt>
                <c:pt idx="9185">
                  <c:v>41763.887766203705</c:v>
                </c:pt>
                <c:pt idx="9186">
                  <c:v>41763.887824074074</c:v>
                </c:pt>
                <c:pt idx="9187">
                  <c:v>41763.887881944444</c:v>
                </c:pt>
                <c:pt idx="9188">
                  <c:v>41763.887939814813</c:v>
                </c:pt>
                <c:pt idx="9189">
                  <c:v>41763.888009259259</c:v>
                </c:pt>
                <c:pt idx="9190">
                  <c:v>41763.888067129628</c:v>
                </c:pt>
                <c:pt idx="9191">
                  <c:v>41763.888124999998</c:v>
                </c:pt>
                <c:pt idx="9192">
                  <c:v>41763.888194444444</c:v>
                </c:pt>
                <c:pt idx="9193">
                  <c:v>41763.888252314813</c:v>
                </c:pt>
                <c:pt idx="9194">
                  <c:v>41763.888310185182</c:v>
                </c:pt>
                <c:pt idx="9195">
                  <c:v>41763.888379629629</c:v>
                </c:pt>
                <c:pt idx="9196">
                  <c:v>41763.888437499998</c:v>
                </c:pt>
                <c:pt idx="9197">
                  <c:v>41763.888495370367</c:v>
                </c:pt>
                <c:pt idx="9198">
                  <c:v>41763.888564814813</c:v>
                </c:pt>
                <c:pt idx="9199">
                  <c:v>41763.888622685183</c:v>
                </c:pt>
                <c:pt idx="9200">
                  <c:v>41763.888680555552</c:v>
                </c:pt>
                <c:pt idx="9201">
                  <c:v>41763.888738425929</c:v>
                </c:pt>
                <c:pt idx="9202">
                  <c:v>41763.888807870368</c:v>
                </c:pt>
                <c:pt idx="9203">
                  <c:v>41763.888865740744</c:v>
                </c:pt>
                <c:pt idx="9204">
                  <c:v>41763.888923611114</c:v>
                </c:pt>
                <c:pt idx="9205">
                  <c:v>41763.888993055552</c:v>
                </c:pt>
                <c:pt idx="9206">
                  <c:v>41763.889050925929</c:v>
                </c:pt>
                <c:pt idx="9207">
                  <c:v>41763.889108796298</c:v>
                </c:pt>
                <c:pt idx="9208">
                  <c:v>41763.889178240737</c:v>
                </c:pt>
                <c:pt idx="9209">
                  <c:v>41763.889236111114</c:v>
                </c:pt>
                <c:pt idx="9210">
                  <c:v>41763.889293981483</c:v>
                </c:pt>
                <c:pt idx="9211">
                  <c:v>41763.889363425929</c:v>
                </c:pt>
                <c:pt idx="9212">
                  <c:v>41763.889421296299</c:v>
                </c:pt>
                <c:pt idx="9213">
                  <c:v>41763.889479166668</c:v>
                </c:pt>
                <c:pt idx="9214">
                  <c:v>41763.889537037037</c:v>
                </c:pt>
                <c:pt idx="9215">
                  <c:v>41763.889606481483</c:v>
                </c:pt>
                <c:pt idx="9216">
                  <c:v>41763.889664351853</c:v>
                </c:pt>
                <c:pt idx="9217">
                  <c:v>41763.889722222222</c:v>
                </c:pt>
                <c:pt idx="9218">
                  <c:v>41763.889791666668</c:v>
                </c:pt>
                <c:pt idx="9219">
                  <c:v>41763.889849537038</c:v>
                </c:pt>
                <c:pt idx="9220">
                  <c:v>41763.889907407407</c:v>
                </c:pt>
                <c:pt idx="9221">
                  <c:v>41763.889976851853</c:v>
                </c:pt>
                <c:pt idx="9222">
                  <c:v>41763.890034722222</c:v>
                </c:pt>
                <c:pt idx="9223">
                  <c:v>41763.890092592592</c:v>
                </c:pt>
                <c:pt idx="9224">
                  <c:v>41763.890162037038</c:v>
                </c:pt>
                <c:pt idx="9225">
                  <c:v>41763.890219907407</c:v>
                </c:pt>
                <c:pt idx="9226">
                  <c:v>41763.890277777777</c:v>
                </c:pt>
                <c:pt idx="9227">
                  <c:v>41763.890347222223</c:v>
                </c:pt>
                <c:pt idx="9228">
                  <c:v>41763.890405092592</c:v>
                </c:pt>
                <c:pt idx="9229">
                  <c:v>41763.890462962961</c:v>
                </c:pt>
                <c:pt idx="9230">
                  <c:v>41763.890520833331</c:v>
                </c:pt>
                <c:pt idx="9231">
                  <c:v>41763.890590277777</c:v>
                </c:pt>
                <c:pt idx="9232">
                  <c:v>41763.890648148146</c:v>
                </c:pt>
                <c:pt idx="9233">
                  <c:v>41763.890706018516</c:v>
                </c:pt>
                <c:pt idx="9234">
                  <c:v>41763.890775462962</c:v>
                </c:pt>
                <c:pt idx="9235">
                  <c:v>41763.890833333331</c:v>
                </c:pt>
                <c:pt idx="9236">
                  <c:v>41763.8908912037</c:v>
                </c:pt>
                <c:pt idx="9237">
                  <c:v>41763.890960648147</c:v>
                </c:pt>
                <c:pt idx="9238">
                  <c:v>41763.891018518516</c:v>
                </c:pt>
                <c:pt idx="9239">
                  <c:v>41763.891076388885</c:v>
                </c:pt>
                <c:pt idx="9240">
                  <c:v>41763.891145833331</c:v>
                </c:pt>
                <c:pt idx="9241">
                  <c:v>41763.891203703701</c:v>
                </c:pt>
                <c:pt idx="9242">
                  <c:v>41763.891261574077</c:v>
                </c:pt>
                <c:pt idx="9243">
                  <c:v>41763.891319444447</c:v>
                </c:pt>
                <c:pt idx="9244">
                  <c:v>41763.891388888886</c:v>
                </c:pt>
                <c:pt idx="9245">
                  <c:v>41763.891446759262</c:v>
                </c:pt>
                <c:pt idx="9246">
                  <c:v>41763.891504629632</c:v>
                </c:pt>
                <c:pt idx="9247">
                  <c:v>41763.891574074078</c:v>
                </c:pt>
                <c:pt idx="9248">
                  <c:v>41763.891631944447</c:v>
                </c:pt>
                <c:pt idx="9249">
                  <c:v>41763.891689814816</c:v>
                </c:pt>
                <c:pt idx="9250">
                  <c:v>41763.891759259262</c:v>
                </c:pt>
                <c:pt idx="9251">
                  <c:v>41763.891817129632</c:v>
                </c:pt>
                <c:pt idx="9252">
                  <c:v>41763.891875000001</c:v>
                </c:pt>
                <c:pt idx="9253">
                  <c:v>41763.891944444447</c:v>
                </c:pt>
                <c:pt idx="9254">
                  <c:v>41763.892002314817</c:v>
                </c:pt>
                <c:pt idx="9255">
                  <c:v>41763.892060185186</c:v>
                </c:pt>
                <c:pt idx="9256">
                  <c:v>41763.892118055555</c:v>
                </c:pt>
                <c:pt idx="9257">
                  <c:v>41763.892187500001</c:v>
                </c:pt>
                <c:pt idx="9258">
                  <c:v>41763.892245370371</c:v>
                </c:pt>
                <c:pt idx="9259">
                  <c:v>41763.89230324074</c:v>
                </c:pt>
                <c:pt idx="9260">
                  <c:v>41763.892372685186</c:v>
                </c:pt>
                <c:pt idx="9261">
                  <c:v>41763.892430555556</c:v>
                </c:pt>
                <c:pt idx="9262">
                  <c:v>41763.892488425925</c:v>
                </c:pt>
                <c:pt idx="9263">
                  <c:v>41763.892557870371</c:v>
                </c:pt>
                <c:pt idx="9264">
                  <c:v>41763.89261574074</c:v>
                </c:pt>
                <c:pt idx="9265">
                  <c:v>41763.89267361111</c:v>
                </c:pt>
                <c:pt idx="9266">
                  <c:v>41763.892743055556</c:v>
                </c:pt>
                <c:pt idx="9267">
                  <c:v>41763.892800925925</c:v>
                </c:pt>
                <c:pt idx="9268">
                  <c:v>41763.892858796295</c:v>
                </c:pt>
                <c:pt idx="9269">
                  <c:v>41763.892928240741</c:v>
                </c:pt>
                <c:pt idx="9270">
                  <c:v>41763.89298611111</c:v>
                </c:pt>
                <c:pt idx="9271">
                  <c:v>41763.893043981479</c:v>
                </c:pt>
                <c:pt idx="9272">
                  <c:v>41763.893101851849</c:v>
                </c:pt>
                <c:pt idx="9273">
                  <c:v>41763.893171296295</c:v>
                </c:pt>
                <c:pt idx="9274">
                  <c:v>41763.893229166664</c:v>
                </c:pt>
                <c:pt idx="9275">
                  <c:v>41763.893287037034</c:v>
                </c:pt>
                <c:pt idx="9276">
                  <c:v>41763.89335648148</c:v>
                </c:pt>
                <c:pt idx="9277">
                  <c:v>41763.893414351849</c:v>
                </c:pt>
                <c:pt idx="9278">
                  <c:v>41763.893472222226</c:v>
                </c:pt>
                <c:pt idx="9279">
                  <c:v>41763.893541666665</c:v>
                </c:pt>
                <c:pt idx="9280">
                  <c:v>41763.893599537034</c:v>
                </c:pt>
                <c:pt idx="9281">
                  <c:v>41763.893657407411</c:v>
                </c:pt>
                <c:pt idx="9282">
                  <c:v>41763.893726851849</c:v>
                </c:pt>
                <c:pt idx="9283">
                  <c:v>41763.893784722219</c:v>
                </c:pt>
                <c:pt idx="9284">
                  <c:v>41763.893842592595</c:v>
                </c:pt>
                <c:pt idx="9285">
                  <c:v>41763.893900462965</c:v>
                </c:pt>
                <c:pt idx="9286">
                  <c:v>41763.893969907411</c:v>
                </c:pt>
                <c:pt idx="9287">
                  <c:v>41763.89402777778</c:v>
                </c:pt>
                <c:pt idx="9288">
                  <c:v>41763.894085648149</c:v>
                </c:pt>
                <c:pt idx="9289">
                  <c:v>41763.894155092596</c:v>
                </c:pt>
                <c:pt idx="9290">
                  <c:v>41763.894212962965</c:v>
                </c:pt>
                <c:pt idx="9291">
                  <c:v>41763.894270833334</c:v>
                </c:pt>
                <c:pt idx="9292">
                  <c:v>41763.89434027778</c:v>
                </c:pt>
                <c:pt idx="9293">
                  <c:v>41763.89439814815</c:v>
                </c:pt>
                <c:pt idx="9294">
                  <c:v>41763.894456018519</c:v>
                </c:pt>
                <c:pt idx="9295">
                  <c:v>41763.894525462965</c:v>
                </c:pt>
                <c:pt idx="9296">
                  <c:v>41763.894583333335</c:v>
                </c:pt>
                <c:pt idx="9297">
                  <c:v>41763.894641203704</c:v>
                </c:pt>
                <c:pt idx="9298">
                  <c:v>41763.894699074073</c:v>
                </c:pt>
                <c:pt idx="9299">
                  <c:v>41763.894768518519</c:v>
                </c:pt>
                <c:pt idx="9300">
                  <c:v>41763.894826388889</c:v>
                </c:pt>
                <c:pt idx="9301">
                  <c:v>41763.894884259258</c:v>
                </c:pt>
                <c:pt idx="9302">
                  <c:v>41763.894953703704</c:v>
                </c:pt>
                <c:pt idx="9303">
                  <c:v>41763.895011574074</c:v>
                </c:pt>
                <c:pt idx="9304">
                  <c:v>41763.895069444443</c:v>
                </c:pt>
                <c:pt idx="9305">
                  <c:v>41763.895138888889</c:v>
                </c:pt>
                <c:pt idx="9306">
                  <c:v>41763.895196759258</c:v>
                </c:pt>
                <c:pt idx="9307">
                  <c:v>41763.895254629628</c:v>
                </c:pt>
                <c:pt idx="9308">
                  <c:v>41763.895324074074</c:v>
                </c:pt>
                <c:pt idx="9309">
                  <c:v>41763.895381944443</c:v>
                </c:pt>
                <c:pt idx="9310">
                  <c:v>41763.895439814813</c:v>
                </c:pt>
                <c:pt idx="9311">
                  <c:v>41763.895509259259</c:v>
                </c:pt>
                <c:pt idx="9312">
                  <c:v>41763.895567129628</c:v>
                </c:pt>
                <c:pt idx="9313">
                  <c:v>41763.895624999997</c:v>
                </c:pt>
                <c:pt idx="9314">
                  <c:v>41763.895682870374</c:v>
                </c:pt>
                <c:pt idx="9315">
                  <c:v>41763.895752314813</c:v>
                </c:pt>
                <c:pt idx="9316">
                  <c:v>41763.895810185182</c:v>
                </c:pt>
                <c:pt idx="9317">
                  <c:v>41763.895868055559</c:v>
                </c:pt>
                <c:pt idx="9318">
                  <c:v>41763.895937499998</c:v>
                </c:pt>
                <c:pt idx="9319">
                  <c:v>41763.895995370367</c:v>
                </c:pt>
                <c:pt idx="9320">
                  <c:v>41763.896053240744</c:v>
                </c:pt>
                <c:pt idx="9321">
                  <c:v>41763.896122685182</c:v>
                </c:pt>
                <c:pt idx="9322">
                  <c:v>41763.896180555559</c:v>
                </c:pt>
                <c:pt idx="9323">
                  <c:v>41763.896238425928</c:v>
                </c:pt>
                <c:pt idx="9324">
                  <c:v>41763.896307870367</c:v>
                </c:pt>
                <c:pt idx="9325">
                  <c:v>41763.896365740744</c:v>
                </c:pt>
                <c:pt idx="9326">
                  <c:v>41763.896423611113</c:v>
                </c:pt>
                <c:pt idx="9327">
                  <c:v>41763.896481481483</c:v>
                </c:pt>
                <c:pt idx="9328">
                  <c:v>41763.896550925929</c:v>
                </c:pt>
                <c:pt idx="9329">
                  <c:v>41763.896608796298</c:v>
                </c:pt>
                <c:pt idx="9330">
                  <c:v>41763.896666666667</c:v>
                </c:pt>
                <c:pt idx="9331">
                  <c:v>41763.896736111114</c:v>
                </c:pt>
                <c:pt idx="9332">
                  <c:v>41763.896793981483</c:v>
                </c:pt>
                <c:pt idx="9333">
                  <c:v>41763.896851851852</c:v>
                </c:pt>
                <c:pt idx="9334">
                  <c:v>41763.896921296298</c:v>
                </c:pt>
                <c:pt idx="9335">
                  <c:v>41763.896979166668</c:v>
                </c:pt>
                <c:pt idx="9336">
                  <c:v>41763.897037037037</c:v>
                </c:pt>
                <c:pt idx="9337">
                  <c:v>41763.897106481483</c:v>
                </c:pt>
                <c:pt idx="9338">
                  <c:v>41763.897164351853</c:v>
                </c:pt>
                <c:pt idx="9339">
                  <c:v>41763.897222222222</c:v>
                </c:pt>
                <c:pt idx="9340">
                  <c:v>41763.897280092591</c:v>
                </c:pt>
                <c:pt idx="9341">
                  <c:v>41763.897349537037</c:v>
                </c:pt>
                <c:pt idx="9342">
                  <c:v>41763.897407407407</c:v>
                </c:pt>
                <c:pt idx="9343">
                  <c:v>41763.897465277776</c:v>
                </c:pt>
                <c:pt idx="9344">
                  <c:v>41763.897534722222</c:v>
                </c:pt>
                <c:pt idx="9345">
                  <c:v>41763.897592592592</c:v>
                </c:pt>
                <c:pt idx="9346">
                  <c:v>41763.897650462961</c:v>
                </c:pt>
                <c:pt idx="9347">
                  <c:v>41763.897719907407</c:v>
                </c:pt>
                <c:pt idx="9348">
                  <c:v>41763.897777777776</c:v>
                </c:pt>
                <c:pt idx="9349">
                  <c:v>41763.897835648146</c:v>
                </c:pt>
                <c:pt idx="9350">
                  <c:v>41763.897905092592</c:v>
                </c:pt>
                <c:pt idx="9351">
                  <c:v>41763.897962962961</c:v>
                </c:pt>
                <c:pt idx="9352">
                  <c:v>41763.898020833331</c:v>
                </c:pt>
                <c:pt idx="9353">
                  <c:v>41763.898090277777</c:v>
                </c:pt>
                <c:pt idx="9354">
                  <c:v>41763.898148148146</c:v>
                </c:pt>
                <c:pt idx="9355">
                  <c:v>41763.898206018515</c:v>
                </c:pt>
                <c:pt idx="9356">
                  <c:v>41763.898263888892</c:v>
                </c:pt>
                <c:pt idx="9357">
                  <c:v>41763.898333333331</c:v>
                </c:pt>
                <c:pt idx="9358">
                  <c:v>41763.8983912037</c:v>
                </c:pt>
                <c:pt idx="9359">
                  <c:v>41763.898449074077</c:v>
                </c:pt>
                <c:pt idx="9360">
                  <c:v>41763.898518518516</c:v>
                </c:pt>
                <c:pt idx="9361">
                  <c:v>41763.898576388892</c:v>
                </c:pt>
                <c:pt idx="9362">
                  <c:v>41763.898634259262</c:v>
                </c:pt>
                <c:pt idx="9363">
                  <c:v>41763.8987037037</c:v>
                </c:pt>
                <c:pt idx="9364">
                  <c:v>41763.898761574077</c:v>
                </c:pt>
                <c:pt idx="9365">
                  <c:v>41763.898819444446</c:v>
                </c:pt>
                <c:pt idx="9366">
                  <c:v>41763.898888888885</c:v>
                </c:pt>
                <c:pt idx="9367">
                  <c:v>41763.898946759262</c:v>
                </c:pt>
                <c:pt idx="9368">
                  <c:v>41763.899004629631</c:v>
                </c:pt>
                <c:pt idx="9369">
                  <c:v>41763.899062500001</c:v>
                </c:pt>
                <c:pt idx="9370">
                  <c:v>41763.899131944447</c:v>
                </c:pt>
                <c:pt idx="9371">
                  <c:v>41763.899189814816</c:v>
                </c:pt>
                <c:pt idx="9372">
                  <c:v>41763.899247685185</c:v>
                </c:pt>
                <c:pt idx="9373">
                  <c:v>41763.899317129632</c:v>
                </c:pt>
                <c:pt idx="9374">
                  <c:v>41763.899375000001</c:v>
                </c:pt>
                <c:pt idx="9375">
                  <c:v>41763.89943287037</c:v>
                </c:pt>
                <c:pt idx="9376">
                  <c:v>41763.899502314816</c:v>
                </c:pt>
                <c:pt idx="9377">
                  <c:v>41763.899560185186</c:v>
                </c:pt>
                <c:pt idx="9378">
                  <c:v>41763.899618055555</c:v>
                </c:pt>
                <c:pt idx="9379">
                  <c:v>41763.899687500001</c:v>
                </c:pt>
                <c:pt idx="9380">
                  <c:v>41763.899745370371</c:v>
                </c:pt>
                <c:pt idx="9381">
                  <c:v>41763.89980324074</c:v>
                </c:pt>
                <c:pt idx="9382">
                  <c:v>41763.899872685186</c:v>
                </c:pt>
                <c:pt idx="9383">
                  <c:v>41763.899930555555</c:v>
                </c:pt>
                <c:pt idx="9384">
                  <c:v>41763.899988425925</c:v>
                </c:pt>
                <c:pt idx="9385">
                  <c:v>41763.900046296294</c:v>
                </c:pt>
                <c:pt idx="9386">
                  <c:v>41763.90011574074</c:v>
                </c:pt>
                <c:pt idx="9387">
                  <c:v>41763.900173611109</c:v>
                </c:pt>
                <c:pt idx="9388">
                  <c:v>41763.900231481479</c:v>
                </c:pt>
                <c:pt idx="9389">
                  <c:v>41763.900300925925</c:v>
                </c:pt>
                <c:pt idx="9390">
                  <c:v>41763.900358796294</c:v>
                </c:pt>
                <c:pt idx="9391">
                  <c:v>41763.900416666664</c:v>
                </c:pt>
                <c:pt idx="9392">
                  <c:v>41763.90048611111</c:v>
                </c:pt>
                <c:pt idx="9393">
                  <c:v>41763.900543981479</c:v>
                </c:pt>
                <c:pt idx="9394">
                  <c:v>41763.900601851848</c:v>
                </c:pt>
                <c:pt idx="9395">
                  <c:v>41763.900671296295</c:v>
                </c:pt>
                <c:pt idx="9396">
                  <c:v>41763.900729166664</c:v>
                </c:pt>
                <c:pt idx="9397">
                  <c:v>41763.900787037041</c:v>
                </c:pt>
                <c:pt idx="9398">
                  <c:v>41763.90084490741</c:v>
                </c:pt>
                <c:pt idx="9399">
                  <c:v>41763.900914351849</c:v>
                </c:pt>
                <c:pt idx="9400">
                  <c:v>41763.900972222225</c:v>
                </c:pt>
                <c:pt idx="9401">
                  <c:v>41763.901030092595</c:v>
                </c:pt>
                <c:pt idx="9402">
                  <c:v>41763.901099537034</c:v>
                </c:pt>
                <c:pt idx="9403">
                  <c:v>41763.90115740741</c:v>
                </c:pt>
                <c:pt idx="9404">
                  <c:v>41763.90121527778</c:v>
                </c:pt>
                <c:pt idx="9405">
                  <c:v>41763.901284722226</c:v>
                </c:pt>
                <c:pt idx="9406">
                  <c:v>41763.901342592595</c:v>
                </c:pt>
                <c:pt idx="9407">
                  <c:v>41763.901400462964</c:v>
                </c:pt>
                <c:pt idx="9408">
                  <c:v>41763.901469907411</c:v>
                </c:pt>
                <c:pt idx="9409">
                  <c:v>41763.90152777778</c:v>
                </c:pt>
                <c:pt idx="9410">
                  <c:v>41763.901585648149</c:v>
                </c:pt>
                <c:pt idx="9411">
                  <c:v>41763.901643518519</c:v>
                </c:pt>
                <c:pt idx="9412">
                  <c:v>41763.901712962965</c:v>
                </c:pt>
                <c:pt idx="9413">
                  <c:v>41763.901770833334</c:v>
                </c:pt>
                <c:pt idx="9414">
                  <c:v>41763.901828703703</c:v>
                </c:pt>
                <c:pt idx="9415">
                  <c:v>41763.901898148149</c:v>
                </c:pt>
                <c:pt idx="9416">
                  <c:v>41763.901956018519</c:v>
                </c:pt>
                <c:pt idx="9417">
                  <c:v>41763.902013888888</c:v>
                </c:pt>
                <c:pt idx="9418">
                  <c:v>41763.902083333334</c:v>
                </c:pt>
                <c:pt idx="9419">
                  <c:v>41763.902141203704</c:v>
                </c:pt>
                <c:pt idx="9420">
                  <c:v>41763.902199074073</c:v>
                </c:pt>
                <c:pt idx="9421">
                  <c:v>41763.902268518519</c:v>
                </c:pt>
                <c:pt idx="9422">
                  <c:v>41763.902326388888</c:v>
                </c:pt>
                <c:pt idx="9423">
                  <c:v>41763.902384259258</c:v>
                </c:pt>
                <c:pt idx="9424">
                  <c:v>41763.902442129627</c:v>
                </c:pt>
                <c:pt idx="9425">
                  <c:v>41763.902511574073</c:v>
                </c:pt>
                <c:pt idx="9426">
                  <c:v>41763.902569444443</c:v>
                </c:pt>
                <c:pt idx="9427">
                  <c:v>41763.902627314812</c:v>
                </c:pt>
                <c:pt idx="9428">
                  <c:v>41763.902696759258</c:v>
                </c:pt>
                <c:pt idx="9429">
                  <c:v>41763.902754629627</c:v>
                </c:pt>
                <c:pt idx="9430">
                  <c:v>41763.902812499997</c:v>
                </c:pt>
                <c:pt idx="9431">
                  <c:v>41763.902881944443</c:v>
                </c:pt>
                <c:pt idx="9432">
                  <c:v>41763.902939814812</c:v>
                </c:pt>
                <c:pt idx="9433">
                  <c:v>41763.902997685182</c:v>
                </c:pt>
                <c:pt idx="9434">
                  <c:v>41763.903067129628</c:v>
                </c:pt>
                <c:pt idx="9435">
                  <c:v>41763.903124999997</c:v>
                </c:pt>
                <c:pt idx="9436">
                  <c:v>41763.903182870374</c:v>
                </c:pt>
                <c:pt idx="9437">
                  <c:v>41763.903252314813</c:v>
                </c:pt>
                <c:pt idx="9438">
                  <c:v>41763.903310185182</c:v>
                </c:pt>
                <c:pt idx="9439">
                  <c:v>41763.903368055559</c:v>
                </c:pt>
                <c:pt idx="9440">
                  <c:v>41763.903425925928</c:v>
                </c:pt>
                <c:pt idx="9441">
                  <c:v>41763.903495370374</c:v>
                </c:pt>
                <c:pt idx="9442">
                  <c:v>41763.903553240743</c:v>
                </c:pt>
                <c:pt idx="9443">
                  <c:v>41763.903611111113</c:v>
                </c:pt>
                <c:pt idx="9444">
                  <c:v>41763.903680555559</c:v>
                </c:pt>
                <c:pt idx="9445">
                  <c:v>41763.903738425928</c:v>
                </c:pt>
                <c:pt idx="9446">
                  <c:v>41763.903796296298</c:v>
                </c:pt>
                <c:pt idx="9447">
                  <c:v>41763.903865740744</c:v>
                </c:pt>
                <c:pt idx="9448">
                  <c:v>41763.903923611113</c:v>
                </c:pt>
                <c:pt idx="9449">
                  <c:v>41763.903981481482</c:v>
                </c:pt>
                <c:pt idx="9450">
                  <c:v>41763.904050925928</c:v>
                </c:pt>
                <c:pt idx="9451">
                  <c:v>41763.904108796298</c:v>
                </c:pt>
                <c:pt idx="9452">
                  <c:v>41763.904166666667</c:v>
                </c:pt>
                <c:pt idx="9453">
                  <c:v>41763.904224537036</c:v>
                </c:pt>
                <c:pt idx="9454">
                  <c:v>41763.904293981483</c:v>
                </c:pt>
                <c:pt idx="9455">
                  <c:v>41763.904351851852</c:v>
                </c:pt>
                <c:pt idx="9456">
                  <c:v>41763.904409722221</c:v>
                </c:pt>
                <c:pt idx="9457">
                  <c:v>41763.904479166667</c:v>
                </c:pt>
                <c:pt idx="9458">
                  <c:v>41763.904537037037</c:v>
                </c:pt>
                <c:pt idx="9459">
                  <c:v>41763.904594907406</c:v>
                </c:pt>
                <c:pt idx="9460">
                  <c:v>41763.904664351852</c:v>
                </c:pt>
                <c:pt idx="9461">
                  <c:v>41763.904722222222</c:v>
                </c:pt>
                <c:pt idx="9462">
                  <c:v>41763.904780092591</c:v>
                </c:pt>
                <c:pt idx="9463">
                  <c:v>41763.904849537037</c:v>
                </c:pt>
                <c:pt idx="9464">
                  <c:v>41763.904907407406</c:v>
                </c:pt>
                <c:pt idx="9465">
                  <c:v>41763.904965277776</c:v>
                </c:pt>
                <c:pt idx="9466">
                  <c:v>41763.905023148145</c:v>
                </c:pt>
                <c:pt idx="9467">
                  <c:v>41763.905092592591</c:v>
                </c:pt>
                <c:pt idx="9468">
                  <c:v>41763.905150462961</c:v>
                </c:pt>
                <c:pt idx="9469">
                  <c:v>41763.90520833333</c:v>
                </c:pt>
                <c:pt idx="9470">
                  <c:v>41763.905277777776</c:v>
                </c:pt>
                <c:pt idx="9471">
                  <c:v>41763.905335648145</c:v>
                </c:pt>
                <c:pt idx="9472">
                  <c:v>41763.905393518522</c:v>
                </c:pt>
                <c:pt idx="9473">
                  <c:v>41763.905462962961</c:v>
                </c:pt>
                <c:pt idx="9474">
                  <c:v>41763.90552083333</c:v>
                </c:pt>
                <c:pt idx="9475">
                  <c:v>41763.905578703707</c:v>
                </c:pt>
                <c:pt idx="9476">
                  <c:v>41763.905648148146</c:v>
                </c:pt>
                <c:pt idx="9477">
                  <c:v>41763.905706018515</c:v>
                </c:pt>
                <c:pt idx="9478">
                  <c:v>41763.905763888892</c:v>
                </c:pt>
                <c:pt idx="9479">
                  <c:v>41763.905821759261</c:v>
                </c:pt>
                <c:pt idx="9480">
                  <c:v>41763.905891203707</c:v>
                </c:pt>
                <c:pt idx="9481">
                  <c:v>41763.905949074076</c:v>
                </c:pt>
                <c:pt idx="9482">
                  <c:v>41763.906006944446</c:v>
                </c:pt>
                <c:pt idx="9483">
                  <c:v>41763.906076388892</c:v>
                </c:pt>
                <c:pt idx="9484">
                  <c:v>41763.906134259261</c:v>
                </c:pt>
                <c:pt idx="9485">
                  <c:v>41763.906192129631</c:v>
                </c:pt>
                <c:pt idx="9486">
                  <c:v>41763.906261574077</c:v>
                </c:pt>
                <c:pt idx="9487">
                  <c:v>41763.906319444446</c:v>
                </c:pt>
                <c:pt idx="9488">
                  <c:v>41763.906377314815</c:v>
                </c:pt>
                <c:pt idx="9489">
                  <c:v>41763.906446759262</c:v>
                </c:pt>
                <c:pt idx="9490">
                  <c:v>41763.906504629631</c:v>
                </c:pt>
                <c:pt idx="9491">
                  <c:v>41763.9065625</c:v>
                </c:pt>
                <c:pt idx="9492">
                  <c:v>41763.906631944446</c:v>
                </c:pt>
                <c:pt idx="9493">
                  <c:v>41763.906689814816</c:v>
                </c:pt>
                <c:pt idx="9494">
                  <c:v>41763.906747685185</c:v>
                </c:pt>
                <c:pt idx="9495">
                  <c:v>41763.906805555554</c:v>
                </c:pt>
                <c:pt idx="9496">
                  <c:v>41763.906875000001</c:v>
                </c:pt>
                <c:pt idx="9497">
                  <c:v>41763.90693287037</c:v>
                </c:pt>
                <c:pt idx="9498">
                  <c:v>41763.906990740739</c:v>
                </c:pt>
                <c:pt idx="9499">
                  <c:v>41763.907060185185</c:v>
                </c:pt>
                <c:pt idx="9500">
                  <c:v>41763.907118055555</c:v>
                </c:pt>
                <c:pt idx="9501">
                  <c:v>41763.907175925924</c:v>
                </c:pt>
                <c:pt idx="9502">
                  <c:v>41763.90724537037</c:v>
                </c:pt>
                <c:pt idx="9503">
                  <c:v>41763.90730324074</c:v>
                </c:pt>
                <c:pt idx="9504">
                  <c:v>41763.907361111109</c:v>
                </c:pt>
                <c:pt idx="9505">
                  <c:v>41763.907430555555</c:v>
                </c:pt>
                <c:pt idx="9506">
                  <c:v>41763.907488425924</c:v>
                </c:pt>
                <c:pt idx="9507">
                  <c:v>41763.907546296294</c:v>
                </c:pt>
                <c:pt idx="9508">
                  <c:v>41763.907604166663</c:v>
                </c:pt>
                <c:pt idx="9509">
                  <c:v>41763.907673611109</c:v>
                </c:pt>
                <c:pt idx="9510">
                  <c:v>41763.907731481479</c:v>
                </c:pt>
                <c:pt idx="9511">
                  <c:v>41763.907789351855</c:v>
                </c:pt>
                <c:pt idx="9512">
                  <c:v>41763.907858796294</c:v>
                </c:pt>
                <c:pt idx="9513">
                  <c:v>41763.907916666663</c:v>
                </c:pt>
                <c:pt idx="9514">
                  <c:v>41763.90797453704</c:v>
                </c:pt>
                <c:pt idx="9515">
                  <c:v>41763.908043981479</c:v>
                </c:pt>
                <c:pt idx="9516">
                  <c:v>41763.908101851855</c:v>
                </c:pt>
                <c:pt idx="9517">
                  <c:v>41763.908159722225</c:v>
                </c:pt>
                <c:pt idx="9518">
                  <c:v>41763.908229166664</c:v>
                </c:pt>
                <c:pt idx="9519">
                  <c:v>41763.90828703704</c:v>
                </c:pt>
                <c:pt idx="9520">
                  <c:v>41763.90834490741</c:v>
                </c:pt>
                <c:pt idx="9521">
                  <c:v>41763.908402777779</c:v>
                </c:pt>
                <c:pt idx="9522">
                  <c:v>41763.908472222225</c:v>
                </c:pt>
                <c:pt idx="9523">
                  <c:v>41763.908530092594</c:v>
                </c:pt>
                <c:pt idx="9524">
                  <c:v>41763.908587962964</c:v>
                </c:pt>
                <c:pt idx="9525">
                  <c:v>41763.90865740741</c:v>
                </c:pt>
                <c:pt idx="9526">
                  <c:v>41763.908715277779</c:v>
                </c:pt>
                <c:pt idx="9527">
                  <c:v>41763.908773148149</c:v>
                </c:pt>
                <c:pt idx="9528">
                  <c:v>41763.908842592595</c:v>
                </c:pt>
                <c:pt idx="9529">
                  <c:v>41763.908900462964</c:v>
                </c:pt>
                <c:pt idx="9530">
                  <c:v>41763.908958333333</c:v>
                </c:pt>
                <c:pt idx="9531">
                  <c:v>41763.90902777778</c:v>
                </c:pt>
                <c:pt idx="9532">
                  <c:v>41763.909085648149</c:v>
                </c:pt>
                <c:pt idx="9533">
                  <c:v>41763.909143518518</c:v>
                </c:pt>
                <c:pt idx="9534">
                  <c:v>41763.909201388888</c:v>
                </c:pt>
                <c:pt idx="9535">
                  <c:v>41763.909270833334</c:v>
                </c:pt>
                <c:pt idx="9536">
                  <c:v>41763.909328703703</c:v>
                </c:pt>
                <c:pt idx="9537">
                  <c:v>41763.909386574072</c:v>
                </c:pt>
                <c:pt idx="9538">
                  <c:v>41763.909456018519</c:v>
                </c:pt>
                <c:pt idx="9539">
                  <c:v>41763.909513888888</c:v>
                </c:pt>
                <c:pt idx="9540">
                  <c:v>41763.909571759257</c:v>
                </c:pt>
                <c:pt idx="9541">
                  <c:v>41763.909641203703</c:v>
                </c:pt>
                <c:pt idx="9542">
                  <c:v>41763.909699074073</c:v>
                </c:pt>
                <c:pt idx="9543">
                  <c:v>41763.909756944442</c:v>
                </c:pt>
                <c:pt idx="9544">
                  <c:v>41763.909826388888</c:v>
                </c:pt>
                <c:pt idx="9545">
                  <c:v>41763.909884259258</c:v>
                </c:pt>
                <c:pt idx="9546">
                  <c:v>41763.909942129627</c:v>
                </c:pt>
                <c:pt idx="9547">
                  <c:v>41763.910011574073</c:v>
                </c:pt>
                <c:pt idx="9548">
                  <c:v>41763.910069444442</c:v>
                </c:pt>
                <c:pt idx="9549">
                  <c:v>41763.910127314812</c:v>
                </c:pt>
                <c:pt idx="9550">
                  <c:v>41763.910185185188</c:v>
                </c:pt>
                <c:pt idx="9551">
                  <c:v>41763.910254629627</c:v>
                </c:pt>
                <c:pt idx="9552">
                  <c:v>41763.910312499997</c:v>
                </c:pt>
                <c:pt idx="9553">
                  <c:v>41763.910370370373</c:v>
                </c:pt>
                <c:pt idx="9554">
                  <c:v>41763.910439814812</c:v>
                </c:pt>
                <c:pt idx="9555">
                  <c:v>41763.910497685189</c:v>
                </c:pt>
                <c:pt idx="9556">
                  <c:v>41763.910555555558</c:v>
                </c:pt>
                <c:pt idx="9557">
                  <c:v>41763.910624999997</c:v>
                </c:pt>
                <c:pt idx="9558">
                  <c:v>41763.910682870373</c:v>
                </c:pt>
                <c:pt idx="9559">
                  <c:v>41763.910740740743</c:v>
                </c:pt>
                <c:pt idx="9560">
                  <c:v>41763.910810185182</c:v>
                </c:pt>
                <c:pt idx="9561">
                  <c:v>41763.910868055558</c:v>
                </c:pt>
                <c:pt idx="9562">
                  <c:v>41763.910925925928</c:v>
                </c:pt>
                <c:pt idx="9563">
                  <c:v>41763.910983796297</c:v>
                </c:pt>
                <c:pt idx="9564">
                  <c:v>41763.911053240743</c:v>
                </c:pt>
                <c:pt idx="9565">
                  <c:v>41763.911111111112</c:v>
                </c:pt>
                <c:pt idx="9566">
                  <c:v>41763.911168981482</c:v>
                </c:pt>
                <c:pt idx="9567">
                  <c:v>41763.911238425928</c:v>
                </c:pt>
                <c:pt idx="9568">
                  <c:v>41763.911296296297</c:v>
                </c:pt>
                <c:pt idx="9569">
                  <c:v>41763.911354166667</c:v>
                </c:pt>
                <c:pt idx="9570">
                  <c:v>41763.911423611113</c:v>
                </c:pt>
                <c:pt idx="9571">
                  <c:v>41763.911481481482</c:v>
                </c:pt>
                <c:pt idx="9572">
                  <c:v>41763.911539351851</c:v>
                </c:pt>
                <c:pt idx="9573">
                  <c:v>41763.911608796298</c:v>
                </c:pt>
                <c:pt idx="9574">
                  <c:v>41763.911666666667</c:v>
                </c:pt>
                <c:pt idx="9575">
                  <c:v>41763.911724537036</c:v>
                </c:pt>
                <c:pt idx="9576">
                  <c:v>41763.911782407406</c:v>
                </c:pt>
                <c:pt idx="9577">
                  <c:v>41763.911851851852</c:v>
                </c:pt>
                <c:pt idx="9578">
                  <c:v>41763.911909722221</c:v>
                </c:pt>
                <c:pt idx="9579">
                  <c:v>41763.91196759259</c:v>
                </c:pt>
                <c:pt idx="9580">
                  <c:v>41763.912037037036</c:v>
                </c:pt>
                <c:pt idx="9581">
                  <c:v>41763.912094907406</c:v>
                </c:pt>
                <c:pt idx="9582">
                  <c:v>41763.912152777775</c:v>
                </c:pt>
                <c:pt idx="9583">
                  <c:v>41763.912222222221</c:v>
                </c:pt>
                <c:pt idx="9584">
                  <c:v>41763.912280092591</c:v>
                </c:pt>
                <c:pt idx="9585">
                  <c:v>41763.91233796296</c:v>
                </c:pt>
                <c:pt idx="9586">
                  <c:v>41763.912407407406</c:v>
                </c:pt>
                <c:pt idx="9587">
                  <c:v>41763.912465277775</c:v>
                </c:pt>
                <c:pt idx="9588">
                  <c:v>41763.912523148145</c:v>
                </c:pt>
                <c:pt idx="9589">
                  <c:v>41763.912592592591</c:v>
                </c:pt>
                <c:pt idx="9590">
                  <c:v>41763.91265046296</c:v>
                </c:pt>
                <c:pt idx="9591">
                  <c:v>41763.912708333337</c:v>
                </c:pt>
                <c:pt idx="9592">
                  <c:v>41763.912766203706</c:v>
                </c:pt>
                <c:pt idx="9593">
                  <c:v>41763.912835648145</c:v>
                </c:pt>
                <c:pt idx="9594">
                  <c:v>41763.912893518522</c:v>
                </c:pt>
                <c:pt idx="9595">
                  <c:v>41763.912951388891</c:v>
                </c:pt>
                <c:pt idx="9596">
                  <c:v>41763.91302083333</c:v>
                </c:pt>
                <c:pt idx="9597">
                  <c:v>41763.913078703707</c:v>
                </c:pt>
                <c:pt idx="9598">
                  <c:v>41763.913136574076</c:v>
                </c:pt>
                <c:pt idx="9599">
                  <c:v>41763.913206018522</c:v>
                </c:pt>
                <c:pt idx="9600">
                  <c:v>41763.913263888891</c:v>
                </c:pt>
                <c:pt idx="9601">
                  <c:v>41763.913321759261</c:v>
                </c:pt>
                <c:pt idx="9602">
                  <c:v>41763.913391203707</c:v>
                </c:pt>
                <c:pt idx="9603">
                  <c:v>41763.913449074076</c:v>
                </c:pt>
                <c:pt idx="9604">
                  <c:v>41763.913506944446</c:v>
                </c:pt>
                <c:pt idx="9605">
                  <c:v>41763.913564814815</c:v>
                </c:pt>
                <c:pt idx="9606">
                  <c:v>41763.913634259261</c:v>
                </c:pt>
                <c:pt idx="9607">
                  <c:v>41763.91369212963</c:v>
                </c:pt>
                <c:pt idx="9608">
                  <c:v>41763.91375</c:v>
                </c:pt>
                <c:pt idx="9609">
                  <c:v>41763.913819444446</c:v>
                </c:pt>
                <c:pt idx="9610">
                  <c:v>41763.913877314815</c:v>
                </c:pt>
                <c:pt idx="9611">
                  <c:v>41763.913935185185</c:v>
                </c:pt>
                <c:pt idx="9612">
                  <c:v>41763.914004629631</c:v>
                </c:pt>
                <c:pt idx="9613">
                  <c:v>41763.9140625</c:v>
                </c:pt>
                <c:pt idx="9614">
                  <c:v>41763.914120370369</c:v>
                </c:pt>
                <c:pt idx="9615">
                  <c:v>41763.914189814815</c:v>
                </c:pt>
                <c:pt idx="9616">
                  <c:v>41763.914247685185</c:v>
                </c:pt>
                <c:pt idx="9617">
                  <c:v>41763.914305555554</c:v>
                </c:pt>
                <c:pt idx="9618">
                  <c:v>41763.914363425924</c:v>
                </c:pt>
                <c:pt idx="9619">
                  <c:v>41763.91443287037</c:v>
                </c:pt>
                <c:pt idx="9620">
                  <c:v>41763.914490740739</c:v>
                </c:pt>
                <c:pt idx="9621">
                  <c:v>41763.914548611108</c:v>
                </c:pt>
                <c:pt idx="9622">
                  <c:v>41763.914618055554</c:v>
                </c:pt>
                <c:pt idx="9623">
                  <c:v>41763.914675925924</c:v>
                </c:pt>
                <c:pt idx="9624">
                  <c:v>41763.914733796293</c:v>
                </c:pt>
                <c:pt idx="9625">
                  <c:v>41763.914803240739</c:v>
                </c:pt>
                <c:pt idx="9626">
                  <c:v>41763.914861111109</c:v>
                </c:pt>
                <c:pt idx="9627">
                  <c:v>41763.914918981478</c:v>
                </c:pt>
                <c:pt idx="9628">
                  <c:v>41763.914988425924</c:v>
                </c:pt>
                <c:pt idx="9629">
                  <c:v>41763.915046296293</c:v>
                </c:pt>
                <c:pt idx="9630">
                  <c:v>41763.91510416667</c:v>
                </c:pt>
                <c:pt idx="9631">
                  <c:v>41763.915162037039</c:v>
                </c:pt>
                <c:pt idx="9632">
                  <c:v>41763.915231481478</c:v>
                </c:pt>
                <c:pt idx="9633">
                  <c:v>41763.915289351855</c:v>
                </c:pt>
                <c:pt idx="9634">
                  <c:v>41763.915347222224</c:v>
                </c:pt>
                <c:pt idx="9635">
                  <c:v>41763.915416666663</c:v>
                </c:pt>
                <c:pt idx="9636">
                  <c:v>41763.91547453704</c:v>
                </c:pt>
                <c:pt idx="9637">
                  <c:v>41763.915532407409</c:v>
                </c:pt>
                <c:pt idx="9638">
                  <c:v>41763.915601851855</c:v>
                </c:pt>
                <c:pt idx="9639">
                  <c:v>41763.915659722225</c:v>
                </c:pt>
                <c:pt idx="9640">
                  <c:v>41763.915717592594</c:v>
                </c:pt>
                <c:pt idx="9641">
                  <c:v>41763.91578703704</c:v>
                </c:pt>
                <c:pt idx="9642">
                  <c:v>41763.915844907409</c:v>
                </c:pt>
                <c:pt idx="9643">
                  <c:v>41763.915902777779</c:v>
                </c:pt>
                <c:pt idx="9644">
                  <c:v>41763.915972222225</c:v>
                </c:pt>
                <c:pt idx="9645">
                  <c:v>41763.916030092594</c:v>
                </c:pt>
                <c:pt idx="9646">
                  <c:v>41763.916087962964</c:v>
                </c:pt>
                <c:pt idx="9647">
                  <c:v>41763.916145833333</c:v>
                </c:pt>
                <c:pt idx="9648">
                  <c:v>41763.916215277779</c:v>
                </c:pt>
                <c:pt idx="9649">
                  <c:v>41763.916273148148</c:v>
                </c:pt>
                <c:pt idx="9650">
                  <c:v>41763.916331018518</c:v>
                </c:pt>
                <c:pt idx="9651">
                  <c:v>41763.916400462964</c:v>
                </c:pt>
                <c:pt idx="9652">
                  <c:v>41763.916458333333</c:v>
                </c:pt>
                <c:pt idx="9653">
                  <c:v>41763.916516203702</c:v>
                </c:pt>
                <c:pt idx="9654">
                  <c:v>41763.916585648149</c:v>
                </c:pt>
                <c:pt idx="9655">
                  <c:v>41763.916643518518</c:v>
                </c:pt>
                <c:pt idx="9656">
                  <c:v>41763.916701388887</c:v>
                </c:pt>
                <c:pt idx="9657">
                  <c:v>41763.916770833333</c:v>
                </c:pt>
                <c:pt idx="9658">
                  <c:v>41763.916828703703</c:v>
                </c:pt>
                <c:pt idx="9659">
                  <c:v>41763.916886574072</c:v>
                </c:pt>
                <c:pt idx="9660">
                  <c:v>41763.916944444441</c:v>
                </c:pt>
                <c:pt idx="9661">
                  <c:v>41763.917013888888</c:v>
                </c:pt>
                <c:pt idx="9662">
                  <c:v>41763.917071759257</c:v>
                </c:pt>
                <c:pt idx="9663">
                  <c:v>41763.917129629626</c:v>
                </c:pt>
                <c:pt idx="9664">
                  <c:v>41763.917199074072</c:v>
                </c:pt>
                <c:pt idx="9665">
                  <c:v>41763.917256944442</c:v>
                </c:pt>
                <c:pt idx="9666">
                  <c:v>41763.917314814818</c:v>
                </c:pt>
                <c:pt idx="9667">
                  <c:v>41763.917384259257</c:v>
                </c:pt>
                <c:pt idx="9668">
                  <c:v>41763.917442129627</c:v>
                </c:pt>
                <c:pt idx="9669">
                  <c:v>41763.917500000003</c:v>
                </c:pt>
                <c:pt idx="9670">
                  <c:v>41763.917569444442</c:v>
                </c:pt>
                <c:pt idx="9671">
                  <c:v>41763.917627314811</c:v>
                </c:pt>
                <c:pt idx="9672">
                  <c:v>41763.917685185188</c:v>
                </c:pt>
                <c:pt idx="9673">
                  <c:v>41763.917743055557</c:v>
                </c:pt>
                <c:pt idx="9674">
                  <c:v>41763.917812500003</c:v>
                </c:pt>
                <c:pt idx="9675">
                  <c:v>41763.917870370373</c:v>
                </c:pt>
                <c:pt idx="9676">
                  <c:v>41763.917928240742</c:v>
                </c:pt>
                <c:pt idx="9677">
                  <c:v>41763.917997685188</c:v>
                </c:pt>
                <c:pt idx="9678">
                  <c:v>41763.918055555558</c:v>
                </c:pt>
                <c:pt idx="9679">
                  <c:v>41763.918113425927</c:v>
                </c:pt>
                <c:pt idx="9680">
                  <c:v>41763.918182870373</c:v>
                </c:pt>
                <c:pt idx="9681">
                  <c:v>41763.918240740742</c:v>
                </c:pt>
                <c:pt idx="9682">
                  <c:v>41763.918298611112</c:v>
                </c:pt>
                <c:pt idx="9683">
                  <c:v>41763.918368055558</c:v>
                </c:pt>
                <c:pt idx="9684">
                  <c:v>41763.918425925927</c:v>
                </c:pt>
                <c:pt idx="9685">
                  <c:v>41763.918483796297</c:v>
                </c:pt>
                <c:pt idx="9686">
                  <c:v>41763.918541666666</c:v>
                </c:pt>
                <c:pt idx="9687">
                  <c:v>41763.918611111112</c:v>
                </c:pt>
                <c:pt idx="9688">
                  <c:v>41763.918668981481</c:v>
                </c:pt>
                <c:pt idx="9689">
                  <c:v>41763.918726851851</c:v>
                </c:pt>
                <c:pt idx="9690">
                  <c:v>41763.918796296297</c:v>
                </c:pt>
                <c:pt idx="9691">
                  <c:v>41763.918854166666</c:v>
                </c:pt>
                <c:pt idx="9692">
                  <c:v>41763.918912037036</c:v>
                </c:pt>
                <c:pt idx="9693">
                  <c:v>41763.918981481482</c:v>
                </c:pt>
                <c:pt idx="9694">
                  <c:v>41763.919039351851</c:v>
                </c:pt>
                <c:pt idx="9695">
                  <c:v>41763.91909722222</c:v>
                </c:pt>
                <c:pt idx="9696">
                  <c:v>41763.919166666667</c:v>
                </c:pt>
                <c:pt idx="9697">
                  <c:v>41763.919224537036</c:v>
                </c:pt>
                <c:pt idx="9698">
                  <c:v>41763.919282407405</c:v>
                </c:pt>
                <c:pt idx="9699">
                  <c:v>41763.919351851851</c:v>
                </c:pt>
                <c:pt idx="9700">
                  <c:v>41763.919409722221</c:v>
                </c:pt>
                <c:pt idx="9701">
                  <c:v>41763.91946759259</c:v>
                </c:pt>
                <c:pt idx="9702">
                  <c:v>41763.919525462959</c:v>
                </c:pt>
                <c:pt idx="9703">
                  <c:v>41763.919594907406</c:v>
                </c:pt>
                <c:pt idx="9704">
                  <c:v>41763.919652777775</c:v>
                </c:pt>
                <c:pt idx="9705">
                  <c:v>41763.919710648152</c:v>
                </c:pt>
                <c:pt idx="9706">
                  <c:v>41763.91978009259</c:v>
                </c:pt>
                <c:pt idx="9707">
                  <c:v>41763.91983796296</c:v>
                </c:pt>
                <c:pt idx="9708">
                  <c:v>41763.919895833336</c:v>
                </c:pt>
                <c:pt idx="9709">
                  <c:v>41763.919965277775</c:v>
                </c:pt>
                <c:pt idx="9710">
                  <c:v>41763.920023148145</c:v>
                </c:pt>
                <c:pt idx="9711">
                  <c:v>41763.920081018521</c:v>
                </c:pt>
                <c:pt idx="9712">
                  <c:v>41763.92015046296</c:v>
                </c:pt>
                <c:pt idx="9713">
                  <c:v>41763.920208333337</c:v>
                </c:pt>
                <c:pt idx="9714">
                  <c:v>41763.920266203706</c:v>
                </c:pt>
                <c:pt idx="9715">
                  <c:v>41763.920324074075</c:v>
                </c:pt>
                <c:pt idx="9716">
                  <c:v>41763.920393518521</c:v>
                </c:pt>
                <c:pt idx="9717">
                  <c:v>41763.920451388891</c:v>
                </c:pt>
                <c:pt idx="9718">
                  <c:v>41763.92050925926</c:v>
                </c:pt>
                <c:pt idx="9719">
                  <c:v>41763.920578703706</c:v>
                </c:pt>
                <c:pt idx="9720">
                  <c:v>41763.920636574076</c:v>
                </c:pt>
                <c:pt idx="9721">
                  <c:v>41763.920694444445</c:v>
                </c:pt>
                <c:pt idx="9722">
                  <c:v>41763.920763888891</c:v>
                </c:pt>
                <c:pt idx="9723">
                  <c:v>41763.92082175926</c:v>
                </c:pt>
                <c:pt idx="9724">
                  <c:v>41763.92087962963</c:v>
                </c:pt>
                <c:pt idx="9725">
                  <c:v>41763.920949074076</c:v>
                </c:pt>
                <c:pt idx="9726">
                  <c:v>41763.921006944445</c:v>
                </c:pt>
                <c:pt idx="9727">
                  <c:v>41763.921064814815</c:v>
                </c:pt>
                <c:pt idx="9728">
                  <c:v>41763.921122685184</c:v>
                </c:pt>
                <c:pt idx="9729">
                  <c:v>41763.92119212963</c:v>
                </c:pt>
                <c:pt idx="9730">
                  <c:v>41763.921249999999</c:v>
                </c:pt>
                <c:pt idx="9731">
                  <c:v>41763.921307870369</c:v>
                </c:pt>
                <c:pt idx="9732">
                  <c:v>41763.921377314815</c:v>
                </c:pt>
                <c:pt idx="9733">
                  <c:v>41763.921435185184</c:v>
                </c:pt>
                <c:pt idx="9734">
                  <c:v>41763.921493055554</c:v>
                </c:pt>
                <c:pt idx="9735">
                  <c:v>41763.9215625</c:v>
                </c:pt>
                <c:pt idx="9736">
                  <c:v>41763.921620370369</c:v>
                </c:pt>
                <c:pt idx="9737">
                  <c:v>41763.921678240738</c:v>
                </c:pt>
                <c:pt idx="9738">
                  <c:v>41763.921747685185</c:v>
                </c:pt>
                <c:pt idx="9739">
                  <c:v>41763.921805555554</c:v>
                </c:pt>
                <c:pt idx="9740">
                  <c:v>41763.921863425923</c:v>
                </c:pt>
                <c:pt idx="9741">
                  <c:v>41763.921932870369</c:v>
                </c:pt>
                <c:pt idx="9742">
                  <c:v>41763.921990740739</c:v>
                </c:pt>
                <c:pt idx="9743">
                  <c:v>41763.922048611108</c:v>
                </c:pt>
                <c:pt idx="9744">
                  <c:v>41763.922106481485</c:v>
                </c:pt>
                <c:pt idx="9745">
                  <c:v>41763.922175925924</c:v>
                </c:pt>
                <c:pt idx="9746">
                  <c:v>41763.922233796293</c:v>
                </c:pt>
                <c:pt idx="9747">
                  <c:v>41763.922291666669</c:v>
                </c:pt>
                <c:pt idx="9748">
                  <c:v>41763.922361111108</c:v>
                </c:pt>
                <c:pt idx="9749">
                  <c:v>41763.922418981485</c:v>
                </c:pt>
                <c:pt idx="9750">
                  <c:v>41763.922476851854</c:v>
                </c:pt>
                <c:pt idx="9751">
                  <c:v>41763.922546296293</c:v>
                </c:pt>
                <c:pt idx="9752">
                  <c:v>41763.92260416667</c:v>
                </c:pt>
                <c:pt idx="9753">
                  <c:v>41763.922662037039</c:v>
                </c:pt>
                <c:pt idx="9754">
                  <c:v>41763.922731481478</c:v>
                </c:pt>
                <c:pt idx="9755">
                  <c:v>41763.922789351855</c:v>
                </c:pt>
                <c:pt idx="9756">
                  <c:v>41763.922847222224</c:v>
                </c:pt>
                <c:pt idx="9757">
                  <c:v>41763.922905092593</c:v>
                </c:pt>
                <c:pt idx="9758">
                  <c:v>41763.922974537039</c:v>
                </c:pt>
                <c:pt idx="9759">
                  <c:v>41763.923032407409</c:v>
                </c:pt>
                <c:pt idx="9760">
                  <c:v>41763.923090277778</c:v>
                </c:pt>
                <c:pt idx="9761">
                  <c:v>41763.923159722224</c:v>
                </c:pt>
                <c:pt idx="9762">
                  <c:v>41763.923217592594</c:v>
                </c:pt>
                <c:pt idx="9763">
                  <c:v>41763.923275462963</c:v>
                </c:pt>
                <c:pt idx="9764">
                  <c:v>41763.923344907409</c:v>
                </c:pt>
                <c:pt idx="9765">
                  <c:v>41763.923402777778</c:v>
                </c:pt>
                <c:pt idx="9766">
                  <c:v>41763.923460648148</c:v>
                </c:pt>
                <c:pt idx="9767">
                  <c:v>41763.923530092594</c:v>
                </c:pt>
                <c:pt idx="9768">
                  <c:v>41763.923587962963</c:v>
                </c:pt>
                <c:pt idx="9769">
                  <c:v>41763.923645833333</c:v>
                </c:pt>
                <c:pt idx="9770">
                  <c:v>41763.923703703702</c:v>
                </c:pt>
                <c:pt idx="9771">
                  <c:v>41763.923773148148</c:v>
                </c:pt>
                <c:pt idx="9772">
                  <c:v>41763.923831018517</c:v>
                </c:pt>
                <c:pt idx="9773">
                  <c:v>41763.923888888887</c:v>
                </c:pt>
                <c:pt idx="9774">
                  <c:v>41763.923958333333</c:v>
                </c:pt>
                <c:pt idx="9775">
                  <c:v>41763.924016203702</c:v>
                </c:pt>
                <c:pt idx="9776">
                  <c:v>41763.924074074072</c:v>
                </c:pt>
                <c:pt idx="9777">
                  <c:v>41763.924143518518</c:v>
                </c:pt>
                <c:pt idx="9778">
                  <c:v>41763.924201388887</c:v>
                </c:pt>
                <c:pt idx="9779">
                  <c:v>41763.924259259256</c:v>
                </c:pt>
                <c:pt idx="9780">
                  <c:v>41763.924328703702</c:v>
                </c:pt>
                <c:pt idx="9781">
                  <c:v>41763.924386574072</c:v>
                </c:pt>
                <c:pt idx="9782">
                  <c:v>41763.924444444441</c:v>
                </c:pt>
                <c:pt idx="9783">
                  <c:v>41763.924502314818</c:v>
                </c:pt>
                <c:pt idx="9784">
                  <c:v>41763.924571759257</c:v>
                </c:pt>
                <c:pt idx="9785">
                  <c:v>41763.924629629626</c:v>
                </c:pt>
                <c:pt idx="9786">
                  <c:v>41763.924687500003</c:v>
                </c:pt>
                <c:pt idx="9787">
                  <c:v>41763.924756944441</c:v>
                </c:pt>
                <c:pt idx="9788">
                  <c:v>41763.924814814818</c:v>
                </c:pt>
                <c:pt idx="9789">
                  <c:v>41763.924872685187</c:v>
                </c:pt>
                <c:pt idx="9790">
                  <c:v>41763.924942129626</c:v>
                </c:pt>
                <c:pt idx="9791">
                  <c:v>41763.925000000003</c:v>
                </c:pt>
                <c:pt idx="9792">
                  <c:v>41763.925057870372</c:v>
                </c:pt>
                <c:pt idx="9793">
                  <c:v>41763.925127314818</c:v>
                </c:pt>
                <c:pt idx="9794">
                  <c:v>41763.925185185188</c:v>
                </c:pt>
                <c:pt idx="9795">
                  <c:v>41763.925243055557</c:v>
                </c:pt>
                <c:pt idx="9796">
                  <c:v>41763.925312500003</c:v>
                </c:pt>
                <c:pt idx="9797">
                  <c:v>41763.925370370373</c:v>
                </c:pt>
                <c:pt idx="9798">
                  <c:v>41763.925428240742</c:v>
                </c:pt>
                <c:pt idx="9799">
                  <c:v>41763.925486111111</c:v>
                </c:pt>
                <c:pt idx="9800">
                  <c:v>41763.925555555557</c:v>
                </c:pt>
                <c:pt idx="9801">
                  <c:v>41763.925613425927</c:v>
                </c:pt>
                <c:pt idx="9802">
                  <c:v>41763.925671296296</c:v>
                </c:pt>
                <c:pt idx="9803">
                  <c:v>41763.925740740742</c:v>
                </c:pt>
                <c:pt idx="9804">
                  <c:v>41763.925798611112</c:v>
                </c:pt>
                <c:pt idx="9805">
                  <c:v>41763.925856481481</c:v>
                </c:pt>
                <c:pt idx="9806">
                  <c:v>41763.925925925927</c:v>
                </c:pt>
                <c:pt idx="9807">
                  <c:v>41763.925983796296</c:v>
                </c:pt>
                <c:pt idx="9808">
                  <c:v>41763.926041666666</c:v>
                </c:pt>
                <c:pt idx="9809">
                  <c:v>41763.926111111112</c:v>
                </c:pt>
                <c:pt idx="9810">
                  <c:v>41763.926168981481</c:v>
                </c:pt>
                <c:pt idx="9811">
                  <c:v>41763.926226851851</c:v>
                </c:pt>
                <c:pt idx="9812">
                  <c:v>41763.92628472222</c:v>
                </c:pt>
                <c:pt idx="9813">
                  <c:v>41763.926354166666</c:v>
                </c:pt>
                <c:pt idx="9814">
                  <c:v>41763.926412037035</c:v>
                </c:pt>
                <c:pt idx="9815">
                  <c:v>41763.926469907405</c:v>
                </c:pt>
                <c:pt idx="9816">
                  <c:v>41763.926539351851</c:v>
                </c:pt>
                <c:pt idx="9817">
                  <c:v>41763.92659722222</c:v>
                </c:pt>
                <c:pt idx="9818">
                  <c:v>41763.926655092589</c:v>
                </c:pt>
                <c:pt idx="9819">
                  <c:v>41763.926724537036</c:v>
                </c:pt>
                <c:pt idx="9820">
                  <c:v>41763.926782407405</c:v>
                </c:pt>
                <c:pt idx="9821">
                  <c:v>41763.926840277774</c:v>
                </c:pt>
                <c:pt idx="9822">
                  <c:v>41763.92690972222</c:v>
                </c:pt>
                <c:pt idx="9823">
                  <c:v>41763.92696759259</c:v>
                </c:pt>
                <c:pt idx="9824">
                  <c:v>41763.927025462966</c:v>
                </c:pt>
                <c:pt idx="9825">
                  <c:v>41763.927083333336</c:v>
                </c:pt>
                <c:pt idx="9826">
                  <c:v>41763.927152777775</c:v>
                </c:pt>
                <c:pt idx="9827">
                  <c:v>41763.927210648151</c:v>
                </c:pt>
                <c:pt idx="9828">
                  <c:v>41763.927268518521</c:v>
                </c:pt>
                <c:pt idx="9829">
                  <c:v>41763.927337962959</c:v>
                </c:pt>
                <c:pt idx="9830">
                  <c:v>41763.927395833336</c:v>
                </c:pt>
                <c:pt idx="9831">
                  <c:v>41763.927453703705</c:v>
                </c:pt>
                <c:pt idx="9832">
                  <c:v>41763.927523148152</c:v>
                </c:pt>
                <c:pt idx="9833">
                  <c:v>41763.927581018521</c:v>
                </c:pt>
                <c:pt idx="9834">
                  <c:v>41763.92763888889</c:v>
                </c:pt>
                <c:pt idx="9835">
                  <c:v>41763.927708333336</c:v>
                </c:pt>
                <c:pt idx="9836">
                  <c:v>41763.927766203706</c:v>
                </c:pt>
                <c:pt idx="9837">
                  <c:v>41763.927824074075</c:v>
                </c:pt>
                <c:pt idx="9838">
                  <c:v>41763.927893518521</c:v>
                </c:pt>
                <c:pt idx="9839">
                  <c:v>41763.927951388891</c:v>
                </c:pt>
                <c:pt idx="9840">
                  <c:v>41763.92800925926</c:v>
                </c:pt>
                <c:pt idx="9841">
                  <c:v>41763.928067129629</c:v>
                </c:pt>
                <c:pt idx="9842">
                  <c:v>41763.928136574075</c:v>
                </c:pt>
                <c:pt idx="9843">
                  <c:v>41763.928194444445</c:v>
                </c:pt>
                <c:pt idx="9844">
                  <c:v>41763.928252314814</c:v>
                </c:pt>
                <c:pt idx="9845">
                  <c:v>41763.92832175926</c:v>
                </c:pt>
                <c:pt idx="9846">
                  <c:v>41763.928379629629</c:v>
                </c:pt>
                <c:pt idx="9847">
                  <c:v>41763.928437499999</c:v>
                </c:pt>
                <c:pt idx="9848">
                  <c:v>41763.928506944445</c:v>
                </c:pt>
                <c:pt idx="9849">
                  <c:v>41763.928564814814</c:v>
                </c:pt>
                <c:pt idx="9850">
                  <c:v>41763.928622685184</c:v>
                </c:pt>
                <c:pt idx="9851">
                  <c:v>41763.92869212963</c:v>
                </c:pt>
                <c:pt idx="9852">
                  <c:v>41763.928749999999</c:v>
                </c:pt>
                <c:pt idx="9853">
                  <c:v>41763.928807870368</c:v>
                </c:pt>
                <c:pt idx="9854">
                  <c:v>41763.928865740738</c:v>
                </c:pt>
                <c:pt idx="9855">
                  <c:v>41763.928935185184</c:v>
                </c:pt>
                <c:pt idx="9856">
                  <c:v>41763.928993055553</c:v>
                </c:pt>
                <c:pt idx="9857">
                  <c:v>41763.929050925923</c:v>
                </c:pt>
                <c:pt idx="9858">
                  <c:v>41763.929120370369</c:v>
                </c:pt>
                <c:pt idx="9859">
                  <c:v>41763.929178240738</c:v>
                </c:pt>
                <c:pt idx="9860">
                  <c:v>41763.929236111115</c:v>
                </c:pt>
                <c:pt idx="9861">
                  <c:v>41763.929305555554</c:v>
                </c:pt>
                <c:pt idx="9862">
                  <c:v>41763.929363425923</c:v>
                </c:pt>
                <c:pt idx="9863">
                  <c:v>41763.9294212963</c:v>
                </c:pt>
                <c:pt idx="9864">
                  <c:v>41763.929490740738</c:v>
                </c:pt>
                <c:pt idx="9865">
                  <c:v>41763.929548611108</c:v>
                </c:pt>
                <c:pt idx="9866">
                  <c:v>41763.929606481484</c:v>
                </c:pt>
                <c:pt idx="9867">
                  <c:v>41763.929675925923</c:v>
                </c:pt>
                <c:pt idx="9868">
                  <c:v>41763.9297337963</c:v>
                </c:pt>
                <c:pt idx="9869">
                  <c:v>41763.929791666669</c:v>
                </c:pt>
                <c:pt idx="9870">
                  <c:v>41763.929849537039</c:v>
                </c:pt>
                <c:pt idx="9871">
                  <c:v>41763.929918981485</c:v>
                </c:pt>
                <c:pt idx="9872">
                  <c:v>41763.929976851854</c:v>
                </c:pt>
                <c:pt idx="9873">
                  <c:v>41763.930034722223</c:v>
                </c:pt>
                <c:pt idx="9874">
                  <c:v>41763.930104166669</c:v>
                </c:pt>
                <c:pt idx="9875">
                  <c:v>41763.930162037039</c:v>
                </c:pt>
                <c:pt idx="9876">
                  <c:v>41763.930219907408</c:v>
                </c:pt>
                <c:pt idx="9877">
                  <c:v>41763.930289351854</c:v>
                </c:pt>
                <c:pt idx="9878">
                  <c:v>41763.930347222224</c:v>
                </c:pt>
                <c:pt idx="9879">
                  <c:v>41763.930405092593</c:v>
                </c:pt>
                <c:pt idx="9880">
                  <c:v>41763.930474537039</c:v>
                </c:pt>
                <c:pt idx="9881">
                  <c:v>41763.930532407408</c:v>
                </c:pt>
                <c:pt idx="9882">
                  <c:v>41763.930590277778</c:v>
                </c:pt>
                <c:pt idx="9883">
                  <c:v>41763.930648148147</c:v>
                </c:pt>
                <c:pt idx="9884">
                  <c:v>41763.930717592593</c:v>
                </c:pt>
                <c:pt idx="9885">
                  <c:v>41763.930775462963</c:v>
                </c:pt>
                <c:pt idx="9886">
                  <c:v>41763.930833333332</c:v>
                </c:pt>
                <c:pt idx="9887">
                  <c:v>41763.930902777778</c:v>
                </c:pt>
                <c:pt idx="9888">
                  <c:v>41763.930960648147</c:v>
                </c:pt>
                <c:pt idx="9889">
                  <c:v>41763.931018518517</c:v>
                </c:pt>
                <c:pt idx="9890">
                  <c:v>41763.931087962963</c:v>
                </c:pt>
                <c:pt idx="9891">
                  <c:v>41763.931145833332</c:v>
                </c:pt>
                <c:pt idx="9892">
                  <c:v>41763.931203703702</c:v>
                </c:pt>
                <c:pt idx="9893">
                  <c:v>41763.931273148148</c:v>
                </c:pt>
                <c:pt idx="9894">
                  <c:v>41763.931331018517</c:v>
                </c:pt>
                <c:pt idx="9895">
                  <c:v>41763.931388888886</c:v>
                </c:pt>
                <c:pt idx="9896">
                  <c:v>41763.931446759256</c:v>
                </c:pt>
                <c:pt idx="9897">
                  <c:v>41763.931516203702</c:v>
                </c:pt>
                <c:pt idx="9898">
                  <c:v>41763.931574074071</c:v>
                </c:pt>
                <c:pt idx="9899">
                  <c:v>41763.931631944448</c:v>
                </c:pt>
                <c:pt idx="9900">
                  <c:v>41763.931701388887</c:v>
                </c:pt>
                <c:pt idx="9901">
                  <c:v>41763.931759259256</c:v>
                </c:pt>
                <c:pt idx="9902">
                  <c:v>41763.931817129633</c:v>
                </c:pt>
                <c:pt idx="9903">
                  <c:v>41763.931886574072</c:v>
                </c:pt>
                <c:pt idx="9904">
                  <c:v>41763.931944444441</c:v>
                </c:pt>
                <c:pt idx="9905">
                  <c:v>41763.932002314818</c:v>
                </c:pt>
                <c:pt idx="9906">
                  <c:v>41763.932071759256</c:v>
                </c:pt>
                <c:pt idx="9907">
                  <c:v>41763.932129629633</c:v>
                </c:pt>
                <c:pt idx="9908">
                  <c:v>41763.932187500002</c:v>
                </c:pt>
                <c:pt idx="9909">
                  <c:v>41763.932245370372</c:v>
                </c:pt>
                <c:pt idx="9910">
                  <c:v>41763.932314814818</c:v>
                </c:pt>
                <c:pt idx="9911">
                  <c:v>41763.932372685187</c:v>
                </c:pt>
                <c:pt idx="9912">
                  <c:v>41763.932430555556</c:v>
                </c:pt>
                <c:pt idx="9913">
                  <c:v>41763.932500000003</c:v>
                </c:pt>
                <c:pt idx="9914">
                  <c:v>41763.932557870372</c:v>
                </c:pt>
                <c:pt idx="9915">
                  <c:v>41763.932615740741</c:v>
                </c:pt>
                <c:pt idx="9916">
                  <c:v>41763.932685185187</c:v>
                </c:pt>
                <c:pt idx="9917">
                  <c:v>41763.932743055557</c:v>
                </c:pt>
                <c:pt idx="9918">
                  <c:v>41763.932800925926</c:v>
                </c:pt>
                <c:pt idx="9919">
                  <c:v>41763.932870370372</c:v>
                </c:pt>
                <c:pt idx="9920">
                  <c:v>41763.932928240742</c:v>
                </c:pt>
                <c:pt idx="9921">
                  <c:v>41763.932986111111</c:v>
                </c:pt>
                <c:pt idx="9922">
                  <c:v>41763.93304398148</c:v>
                </c:pt>
                <c:pt idx="9923">
                  <c:v>41763.933113425926</c:v>
                </c:pt>
                <c:pt idx="9924">
                  <c:v>41763.933171296296</c:v>
                </c:pt>
                <c:pt idx="9925">
                  <c:v>41763.933229166665</c:v>
                </c:pt>
                <c:pt idx="9926">
                  <c:v>41763.933298611111</c:v>
                </c:pt>
                <c:pt idx="9927">
                  <c:v>41763.933356481481</c:v>
                </c:pt>
                <c:pt idx="9928">
                  <c:v>41763.93341435185</c:v>
                </c:pt>
                <c:pt idx="9929">
                  <c:v>41763.933483796296</c:v>
                </c:pt>
                <c:pt idx="9930">
                  <c:v>41763.933541666665</c:v>
                </c:pt>
                <c:pt idx="9931">
                  <c:v>41763.933599537035</c:v>
                </c:pt>
                <c:pt idx="9932">
                  <c:v>41763.933668981481</c:v>
                </c:pt>
                <c:pt idx="9933">
                  <c:v>41763.93372685185</c:v>
                </c:pt>
                <c:pt idx="9934">
                  <c:v>41763.93378472222</c:v>
                </c:pt>
                <c:pt idx="9935">
                  <c:v>41763.933854166666</c:v>
                </c:pt>
                <c:pt idx="9936">
                  <c:v>41763.933912037035</c:v>
                </c:pt>
                <c:pt idx="9937">
                  <c:v>41763.933969907404</c:v>
                </c:pt>
                <c:pt idx="9938">
                  <c:v>41763.934027777781</c:v>
                </c:pt>
                <c:pt idx="9939">
                  <c:v>41763.93409722222</c:v>
                </c:pt>
                <c:pt idx="9940">
                  <c:v>41763.934155092589</c:v>
                </c:pt>
                <c:pt idx="9941">
                  <c:v>41763.934212962966</c:v>
                </c:pt>
                <c:pt idx="9942">
                  <c:v>41763.934282407405</c:v>
                </c:pt>
                <c:pt idx="9943">
                  <c:v>41763.934340277781</c:v>
                </c:pt>
                <c:pt idx="9944">
                  <c:v>41763.934398148151</c:v>
                </c:pt>
                <c:pt idx="9945">
                  <c:v>41763.934467592589</c:v>
                </c:pt>
                <c:pt idx="9946">
                  <c:v>41763.934525462966</c:v>
                </c:pt>
                <c:pt idx="9947">
                  <c:v>41763.934583333335</c:v>
                </c:pt>
                <c:pt idx="9948">
                  <c:v>41763.934652777774</c:v>
                </c:pt>
                <c:pt idx="9949">
                  <c:v>41763.934710648151</c:v>
                </c:pt>
                <c:pt idx="9950">
                  <c:v>41763.93476851852</c:v>
                </c:pt>
                <c:pt idx="9951">
                  <c:v>41763.93482638889</c:v>
                </c:pt>
                <c:pt idx="9952">
                  <c:v>41763.934895833336</c:v>
                </c:pt>
                <c:pt idx="9953">
                  <c:v>41763.934953703705</c:v>
                </c:pt>
                <c:pt idx="9954">
                  <c:v>41763.935011574074</c:v>
                </c:pt>
                <c:pt idx="9955">
                  <c:v>41763.935081018521</c:v>
                </c:pt>
                <c:pt idx="9956">
                  <c:v>41763.93513888889</c:v>
                </c:pt>
                <c:pt idx="9957">
                  <c:v>41763.935196759259</c:v>
                </c:pt>
                <c:pt idx="9958">
                  <c:v>41763.935266203705</c:v>
                </c:pt>
                <c:pt idx="9959">
                  <c:v>41763.935324074075</c:v>
                </c:pt>
                <c:pt idx="9960">
                  <c:v>41763.935381944444</c:v>
                </c:pt>
                <c:pt idx="9961">
                  <c:v>41763.93545138889</c:v>
                </c:pt>
                <c:pt idx="9962">
                  <c:v>41763.93550925926</c:v>
                </c:pt>
                <c:pt idx="9963">
                  <c:v>41763.935567129629</c:v>
                </c:pt>
                <c:pt idx="9964">
                  <c:v>41763.935624999998</c:v>
                </c:pt>
                <c:pt idx="9965">
                  <c:v>41763.935694444444</c:v>
                </c:pt>
                <c:pt idx="9966">
                  <c:v>41763.935752314814</c:v>
                </c:pt>
                <c:pt idx="9967">
                  <c:v>41763.935810185183</c:v>
                </c:pt>
                <c:pt idx="9968">
                  <c:v>41763.935879629629</c:v>
                </c:pt>
                <c:pt idx="9969">
                  <c:v>41763.935937499999</c:v>
                </c:pt>
                <c:pt idx="9970">
                  <c:v>41763.935995370368</c:v>
                </c:pt>
                <c:pt idx="9971">
                  <c:v>41763.936064814814</c:v>
                </c:pt>
                <c:pt idx="9972">
                  <c:v>41763.936122685183</c:v>
                </c:pt>
                <c:pt idx="9973">
                  <c:v>41763.936180555553</c:v>
                </c:pt>
                <c:pt idx="9974">
                  <c:v>41763.936249999999</c:v>
                </c:pt>
                <c:pt idx="9975">
                  <c:v>41763.936307870368</c:v>
                </c:pt>
                <c:pt idx="9976">
                  <c:v>41763.936365740738</c:v>
                </c:pt>
                <c:pt idx="9977">
                  <c:v>41763.936435185184</c:v>
                </c:pt>
                <c:pt idx="9978">
                  <c:v>41763.936493055553</c:v>
                </c:pt>
                <c:pt idx="9979">
                  <c:v>41763.936550925922</c:v>
                </c:pt>
                <c:pt idx="9980">
                  <c:v>41763.936608796299</c:v>
                </c:pt>
                <c:pt idx="9981">
                  <c:v>41763.936678240738</c:v>
                </c:pt>
                <c:pt idx="9982">
                  <c:v>41763.936736111114</c:v>
                </c:pt>
                <c:pt idx="9983">
                  <c:v>41763.936793981484</c:v>
                </c:pt>
                <c:pt idx="9984">
                  <c:v>41763.936863425923</c:v>
                </c:pt>
                <c:pt idx="9985">
                  <c:v>41763.936921296299</c:v>
                </c:pt>
                <c:pt idx="9986">
                  <c:v>41763.936979166669</c:v>
                </c:pt>
                <c:pt idx="9987">
                  <c:v>41763.937048611115</c:v>
                </c:pt>
                <c:pt idx="9988">
                  <c:v>41763.937106481484</c:v>
                </c:pt>
                <c:pt idx="9989">
                  <c:v>41763.937164351853</c:v>
                </c:pt>
                <c:pt idx="9990">
                  <c:v>41763.9372337963</c:v>
                </c:pt>
                <c:pt idx="9991">
                  <c:v>41763.937291666669</c:v>
                </c:pt>
                <c:pt idx="9992">
                  <c:v>41763.937349537038</c:v>
                </c:pt>
                <c:pt idx="9993">
                  <c:v>41763.937407407408</c:v>
                </c:pt>
                <c:pt idx="9994">
                  <c:v>41763.937476851854</c:v>
                </c:pt>
                <c:pt idx="9995">
                  <c:v>41763.937534722223</c:v>
                </c:pt>
                <c:pt idx="9996">
                  <c:v>41763.937592592592</c:v>
                </c:pt>
                <c:pt idx="9997">
                  <c:v>41763.937662037039</c:v>
                </c:pt>
                <c:pt idx="9998">
                  <c:v>41763.937719907408</c:v>
                </c:pt>
                <c:pt idx="9999">
                  <c:v>41763.937777777777</c:v>
                </c:pt>
                <c:pt idx="10000">
                  <c:v>41763.937847222223</c:v>
                </c:pt>
                <c:pt idx="10001">
                  <c:v>41763.937905092593</c:v>
                </c:pt>
                <c:pt idx="10002">
                  <c:v>41763.937962962962</c:v>
                </c:pt>
                <c:pt idx="10003">
                  <c:v>41763.938032407408</c:v>
                </c:pt>
                <c:pt idx="10004">
                  <c:v>41763.938090277778</c:v>
                </c:pt>
                <c:pt idx="10005">
                  <c:v>41763.938148148147</c:v>
                </c:pt>
                <c:pt idx="10006">
                  <c:v>41763.938206018516</c:v>
                </c:pt>
                <c:pt idx="10007">
                  <c:v>41763.938275462962</c:v>
                </c:pt>
                <c:pt idx="10008">
                  <c:v>41763.938333333332</c:v>
                </c:pt>
                <c:pt idx="10009">
                  <c:v>41763.938391203701</c:v>
                </c:pt>
                <c:pt idx="10010">
                  <c:v>41763.938460648147</c:v>
                </c:pt>
                <c:pt idx="10011">
                  <c:v>41763.938518518517</c:v>
                </c:pt>
                <c:pt idx="10012">
                  <c:v>41763.938576388886</c:v>
                </c:pt>
                <c:pt idx="10013">
                  <c:v>41763.938645833332</c:v>
                </c:pt>
                <c:pt idx="10014">
                  <c:v>41763.938703703701</c:v>
                </c:pt>
                <c:pt idx="10015">
                  <c:v>41763.938761574071</c:v>
                </c:pt>
                <c:pt idx="10016">
                  <c:v>41763.938831018517</c:v>
                </c:pt>
                <c:pt idx="10017">
                  <c:v>41763.938888888886</c:v>
                </c:pt>
                <c:pt idx="10018">
                  <c:v>41763.938946759263</c:v>
                </c:pt>
                <c:pt idx="10019">
                  <c:v>41763.939004629632</c:v>
                </c:pt>
                <c:pt idx="10020">
                  <c:v>41763.939074074071</c:v>
                </c:pt>
                <c:pt idx="10021">
                  <c:v>41763.939131944448</c:v>
                </c:pt>
                <c:pt idx="10022">
                  <c:v>41763.939189814817</c:v>
                </c:pt>
                <c:pt idx="10023">
                  <c:v>41763.939259259256</c:v>
                </c:pt>
                <c:pt idx="10024">
                  <c:v>41763.939317129632</c:v>
                </c:pt>
                <c:pt idx="10025">
                  <c:v>41763.939375000002</c:v>
                </c:pt>
                <c:pt idx="10026">
                  <c:v>41763.939444444448</c:v>
                </c:pt>
                <c:pt idx="10027">
                  <c:v>41763.939502314817</c:v>
                </c:pt>
                <c:pt idx="10028">
                  <c:v>41763.939560185187</c:v>
                </c:pt>
                <c:pt idx="10029">
                  <c:v>41763.939629629633</c:v>
                </c:pt>
                <c:pt idx="10030">
                  <c:v>41763.939687500002</c:v>
                </c:pt>
                <c:pt idx="10031">
                  <c:v>41763.939745370371</c:v>
                </c:pt>
                <c:pt idx="10032">
                  <c:v>41763.939814814818</c:v>
                </c:pt>
                <c:pt idx="10033">
                  <c:v>41763.939872685187</c:v>
                </c:pt>
                <c:pt idx="10034">
                  <c:v>41763.939930555556</c:v>
                </c:pt>
                <c:pt idx="10035">
                  <c:v>41763.939988425926</c:v>
                </c:pt>
                <c:pt idx="10036">
                  <c:v>41763.940057870372</c:v>
                </c:pt>
                <c:pt idx="10037">
                  <c:v>41763.940115740741</c:v>
                </c:pt>
                <c:pt idx="10038">
                  <c:v>41763.94017361111</c:v>
                </c:pt>
                <c:pt idx="10039">
                  <c:v>41763.940243055556</c:v>
                </c:pt>
                <c:pt idx="10040">
                  <c:v>41763.940300925926</c:v>
                </c:pt>
                <c:pt idx="10041">
                  <c:v>41763.940358796295</c:v>
                </c:pt>
                <c:pt idx="10042">
                  <c:v>41763.940428240741</c:v>
                </c:pt>
                <c:pt idx="10043">
                  <c:v>41763.940486111111</c:v>
                </c:pt>
                <c:pt idx="10044">
                  <c:v>41763.94054398148</c:v>
                </c:pt>
                <c:pt idx="10045">
                  <c:v>41763.940613425926</c:v>
                </c:pt>
                <c:pt idx="10046">
                  <c:v>41763.940671296295</c:v>
                </c:pt>
                <c:pt idx="10047">
                  <c:v>41763.940729166665</c:v>
                </c:pt>
                <c:pt idx="10048">
                  <c:v>41763.940787037034</c:v>
                </c:pt>
                <c:pt idx="10049">
                  <c:v>41763.94085648148</c:v>
                </c:pt>
                <c:pt idx="10050">
                  <c:v>41763.94091435185</c:v>
                </c:pt>
                <c:pt idx="10051">
                  <c:v>41763.940972222219</c:v>
                </c:pt>
                <c:pt idx="10052">
                  <c:v>41763.941041666665</c:v>
                </c:pt>
                <c:pt idx="10053">
                  <c:v>41763.941099537034</c:v>
                </c:pt>
                <c:pt idx="10054">
                  <c:v>41763.941157407404</c:v>
                </c:pt>
                <c:pt idx="10055">
                  <c:v>41763.94122685185</c:v>
                </c:pt>
                <c:pt idx="10056">
                  <c:v>41763.941284722219</c:v>
                </c:pt>
                <c:pt idx="10057">
                  <c:v>41763.941342592596</c:v>
                </c:pt>
                <c:pt idx="10058">
                  <c:v>41763.941412037035</c:v>
                </c:pt>
                <c:pt idx="10059">
                  <c:v>41763.941469907404</c:v>
                </c:pt>
                <c:pt idx="10060">
                  <c:v>41763.941527777781</c:v>
                </c:pt>
                <c:pt idx="10061">
                  <c:v>41763.94158564815</c:v>
                </c:pt>
                <c:pt idx="10062">
                  <c:v>41763.941655092596</c:v>
                </c:pt>
                <c:pt idx="10063">
                  <c:v>41763.941712962966</c:v>
                </c:pt>
                <c:pt idx="10064">
                  <c:v>41763.941770833335</c:v>
                </c:pt>
                <c:pt idx="10065">
                  <c:v>41763.941840277781</c:v>
                </c:pt>
                <c:pt idx="10066">
                  <c:v>41763.94189814815</c:v>
                </c:pt>
                <c:pt idx="10067">
                  <c:v>41763.94195601852</c:v>
                </c:pt>
                <c:pt idx="10068">
                  <c:v>41763.942025462966</c:v>
                </c:pt>
                <c:pt idx="10069">
                  <c:v>41763.942083333335</c:v>
                </c:pt>
                <c:pt idx="10070">
                  <c:v>41763.942141203705</c:v>
                </c:pt>
                <c:pt idx="10071">
                  <c:v>41763.942210648151</c:v>
                </c:pt>
                <c:pt idx="10072">
                  <c:v>41763.94226851852</c:v>
                </c:pt>
                <c:pt idx="10073">
                  <c:v>41763.942326388889</c:v>
                </c:pt>
                <c:pt idx="10074">
                  <c:v>41763.942384259259</c:v>
                </c:pt>
                <c:pt idx="10075">
                  <c:v>41763.942453703705</c:v>
                </c:pt>
                <c:pt idx="10076">
                  <c:v>41763.942511574074</c:v>
                </c:pt>
                <c:pt idx="10077">
                  <c:v>41763.942569444444</c:v>
                </c:pt>
                <c:pt idx="10078">
                  <c:v>41763.94263888889</c:v>
                </c:pt>
                <c:pt idx="10079">
                  <c:v>41763.942696759259</c:v>
                </c:pt>
                <c:pt idx="10080">
                  <c:v>41763.942754629628</c:v>
                </c:pt>
                <c:pt idx="10081">
                  <c:v>41763.942824074074</c:v>
                </c:pt>
                <c:pt idx="10082">
                  <c:v>41763.942881944444</c:v>
                </c:pt>
                <c:pt idx="10083">
                  <c:v>41763.942939814813</c:v>
                </c:pt>
                <c:pt idx="10084">
                  <c:v>41763.943009259259</c:v>
                </c:pt>
                <c:pt idx="10085">
                  <c:v>41763.943067129629</c:v>
                </c:pt>
                <c:pt idx="10086">
                  <c:v>41763.943124999998</c:v>
                </c:pt>
                <c:pt idx="10087">
                  <c:v>41763.943194444444</c:v>
                </c:pt>
                <c:pt idx="10088">
                  <c:v>41763.943252314813</c:v>
                </c:pt>
                <c:pt idx="10089">
                  <c:v>41763.943310185183</c:v>
                </c:pt>
                <c:pt idx="10090">
                  <c:v>41763.943368055552</c:v>
                </c:pt>
                <c:pt idx="10091">
                  <c:v>41763.943437499998</c:v>
                </c:pt>
                <c:pt idx="10092">
                  <c:v>41763.943495370368</c:v>
                </c:pt>
                <c:pt idx="10093">
                  <c:v>41763.943553240744</c:v>
                </c:pt>
                <c:pt idx="10094">
                  <c:v>41763.943622685183</c:v>
                </c:pt>
                <c:pt idx="10095">
                  <c:v>41763.943680555552</c:v>
                </c:pt>
                <c:pt idx="10096">
                  <c:v>41763.943738425929</c:v>
                </c:pt>
                <c:pt idx="10097">
                  <c:v>41763.943807870368</c:v>
                </c:pt>
                <c:pt idx="10098">
                  <c:v>41763.943865740737</c:v>
                </c:pt>
                <c:pt idx="10099">
                  <c:v>41763.943923611114</c:v>
                </c:pt>
                <c:pt idx="10100">
                  <c:v>41763.943993055553</c:v>
                </c:pt>
                <c:pt idx="10101">
                  <c:v>41763.944050925929</c:v>
                </c:pt>
                <c:pt idx="10102">
                  <c:v>41763.944108796299</c:v>
                </c:pt>
                <c:pt idx="10103">
                  <c:v>41763.944166666668</c:v>
                </c:pt>
                <c:pt idx="10104">
                  <c:v>41763.944236111114</c:v>
                </c:pt>
                <c:pt idx="10105">
                  <c:v>41763.944293981483</c:v>
                </c:pt>
                <c:pt idx="10106">
                  <c:v>41763.944351851853</c:v>
                </c:pt>
                <c:pt idx="10107">
                  <c:v>41763.944421296299</c:v>
                </c:pt>
                <c:pt idx="10108">
                  <c:v>41763.944479166668</c:v>
                </c:pt>
                <c:pt idx="10109">
                  <c:v>41763.944537037038</c:v>
                </c:pt>
                <c:pt idx="10110">
                  <c:v>41763.944606481484</c:v>
                </c:pt>
                <c:pt idx="10111">
                  <c:v>41763.944664351853</c:v>
                </c:pt>
                <c:pt idx="10112">
                  <c:v>41763.944722222222</c:v>
                </c:pt>
                <c:pt idx="10113">
                  <c:v>41763.944791666669</c:v>
                </c:pt>
                <c:pt idx="10114">
                  <c:v>41763.944849537038</c:v>
                </c:pt>
                <c:pt idx="10115">
                  <c:v>41763.944907407407</c:v>
                </c:pt>
                <c:pt idx="10116">
                  <c:v>41763.944965277777</c:v>
                </c:pt>
                <c:pt idx="10117">
                  <c:v>41763.945034722223</c:v>
                </c:pt>
                <c:pt idx="10118">
                  <c:v>41763.945092592592</c:v>
                </c:pt>
                <c:pt idx="10119">
                  <c:v>41763.945150462961</c:v>
                </c:pt>
                <c:pt idx="10120">
                  <c:v>41763.945219907408</c:v>
                </c:pt>
                <c:pt idx="10121">
                  <c:v>41763.945277777777</c:v>
                </c:pt>
                <c:pt idx="10122">
                  <c:v>41763.945335648146</c:v>
                </c:pt>
                <c:pt idx="10123">
                  <c:v>41763.945405092592</c:v>
                </c:pt>
                <c:pt idx="10124">
                  <c:v>41763.945462962962</c:v>
                </c:pt>
                <c:pt idx="10125">
                  <c:v>41763.945520833331</c:v>
                </c:pt>
                <c:pt idx="10126">
                  <c:v>41763.945590277777</c:v>
                </c:pt>
                <c:pt idx="10127">
                  <c:v>41763.945648148147</c:v>
                </c:pt>
                <c:pt idx="10128">
                  <c:v>41763.945706018516</c:v>
                </c:pt>
                <c:pt idx="10129">
                  <c:v>41763.945775462962</c:v>
                </c:pt>
                <c:pt idx="10130">
                  <c:v>41763.945833333331</c:v>
                </c:pt>
                <c:pt idx="10131">
                  <c:v>41763.945891203701</c:v>
                </c:pt>
                <c:pt idx="10132">
                  <c:v>41763.945949074077</c:v>
                </c:pt>
                <c:pt idx="10133">
                  <c:v>41763.946018518516</c:v>
                </c:pt>
                <c:pt idx="10134">
                  <c:v>41763.946076388886</c:v>
                </c:pt>
                <c:pt idx="10135">
                  <c:v>41763.946134259262</c:v>
                </c:pt>
                <c:pt idx="10136">
                  <c:v>41763.946203703701</c:v>
                </c:pt>
                <c:pt idx="10137">
                  <c:v>41763.946261574078</c:v>
                </c:pt>
                <c:pt idx="10138">
                  <c:v>41763.946319444447</c:v>
                </c:pt>
                <c:pt idx="10139">
                  <c:v>41763.946388888886</c:v>
                </c:pt>
                <c:pt idx="10140">
                  <c:v>41763.946446759262</c:v>
                </c:pt>
                <c:pt idx="10141">
                  <c:v>41763.946504629632</c:v>
                </c:pt>
                <c:pt idx="10142">
                  <c:v>41763.946574074071</c:v>
                </c:pt>
                <c:pt idx="10143">
                  <c:v>41763.946631944447</c:v>
                </c:pt>
                <c:pt idx="10144">
                  <c:v>41763.946689814817</c:v>
                </c:pt>
                <c:pt idx="10145">
                  <c:v>41763.946747685186</c:v>
                </c:pt>
                <c:pt idx="10146">
                  <c:v>41763.946817129632</c:v>
                </c:pt>
                <c:pt idx="10147">
                  <c:v>41763.946875000001</c:v>
                </c:pt>
                <c:pt idx="10148">
                  <c:v>41763.946932870371</c:v>
                </c:pt>
                <c:pt idx="10149">
                  <c:v>41763.947002314817</c:v>
                </c:pt>
                <c:pt idx="10150">
                  <c:v>41763.947060185186</c:v>
                </c:pt>
                <c:pt idx="10151">
                  <c:v>41763.947118055556</c:v>
                </c:pt>
                <c:pt idx="10152">
                  <c:v>41763.947187500002</c:v>
                </c:pt>
                <c:pt idx="10153">
                  <c:v>41763.947245370371</c:v>
                </c:pt>
                <c:pt idx="10154">
                  <c:v>41763.94730324074</c:v>
                </c:pt>
                <c:pt idx="10155">
                  <c:v>41763.947372685187</c:v>
                </c:pt>
                <c:pt idx="10156">
                  <c:v>41763.947430555556</c:v>
                </c:pt>
                <c:pt idx="10157">
                  <c:v>41763.947488425925</c:v>
                </c:pt>
                <c:pt idx="10158">
                  <c:v>41763.947546296295</c:v>
                </c:pt>
                <c:pt idx="10159">
                  <c:v>41763.947615740741</c:v>
                </c:pt>
                <c:pt idx="10160">
                  <c:v>41763.94767361111</c:v>
                </c:pt>
                <c:pt idx="10161">
                  <c:v>41763.947731481479</c:v>
                </c:pt>
                <c:pt idx="10162">
                  <c:v>41763.947800925926</c:v>
                </c:pt>
                <c:pt idx="10163">
                  <c:v>41763.947858796295</c:v>
                </c:pt>
                <c:pt idx="10164">
                  <c:v>41763.947916666664</c:v>
                </c:pt>
                <c:pt idx="10165">
                  <c:v>41763.94798611111</c:v>
                </c:pt>
                <c:pt idx="10166">
                  <c:v>41763.94804398148</c:v>
                </c:pt>
                <c:pt idx="10167">
                  <c:v>41763.948101851849</c:v>
                </c:pt>
                <c:pt idx="10168">
                  <c:v>41763.948171296295</c:v>
                </c:pt>
                <c:pt idx="10169">
                  <c:v>41763.948229166665</c:v>
                </c:pt>
                <c:pt idx="10170">
                  <c:v>41763.948287037034</c:v>
                </c:pt>
                <c:pt idx="10171">
                  <c:v>41763.948344907411</c:v>
                </c:pt>
                <c:pt idx="10172">
                  <c:v>41763.948414351849</c:v>
                </c:pt>
                <c:pt idx="10173">
                  <c:v>41763.948472222219</c:v>
                </c:pt>
                <c:pt idx="10174">
                  <c:v>41763.948530092595</c:v>
                </c:pt>
                <c:pt idx="10175">
                  <c:v>41763.948599537034</c:v>
                </c:pt>
                <c:pt idx="10176">
                  <c:v>41763.948657407411</c:v>
                </c:pt>
                <c:pt idx="10177">
                  <c:v>41763.94871527778</c:v>
                </c:pt>
                <c:pt idx="10178">
                  <c:v>41763.948784722219</c:v>
                </c:pt>
                <c:pt idx="10179">
                  <c:v>41763.948842592596</c:v>
                </c:pt>
                <c:pt idx="10180">
                  <c:v>41763.948900462965</c:v>
                </c:pt>
                <c:pt idx="10181">
                  <c:v>41763.948969907404</c:v>
                </c:pt>
                <c:pt idx="10182">
                  <c:v>41763.94902777778</c:v>
                </c:pt>
                <c:pt idx="10183">
                  <c:v>41763.94908564815</c:v>
                </c:pt>
                <c:pt idx="10184">
                  <c:v>41763.949155092596</c:v>
                </c:pt>
                <c:pt idx="10185">
                  <c:v>41763.949212962965</c:v>
                </c:pt>
                <c:pt idx="10186">
                  <c:v>41763.949270833335</c:v>
                </c:pt>
                <c:pt idx="10187">
                  <c:v>41763.949328703704</c:v>
                </c:pt>
                <c:pt idx="10188">
                  <c:v>41763.94939814815</c:v>
                </c:pt>
                <c:pt idx="10189">
                  <c:v>41763.949456018519</c:v>
                </c:pt>
                <c:pt idx="10190">
                  <c:v>41763.949513888889</c:v>
                </c:pt>
                <c:pt idx="10191">
                  <c:v>41763.949583333335</c:v>
                </c:pt>
                <c:pt idx="10192">
                  <c:v>41763.949641203704</c:v>
                </c:pt>
                <c:pt idx="10193">
                  <c:v>41763.949699074074</c:v>
                </c:pt>
                <c:pt idx="10194">
                  <c:v>41763.94976851852</c:v>
                </c:pt>
                <c:pt idx="10195">
                  <c:v>41763.949826388889</c:v>
                </c:pt>
                <c:pt idx="10196">
                  <c:v>41763.949884259258</c:v>
                </c:pt>
                <c:pt idx="10197">
                  <c:v>41763.949953703705</c:v>
                </c:pt>
                <c:pt idx="10198">
                  <c:v>41763.950011574074</c:v>
                </c:pt>
                <c:pt idx="10199">
                  <c:v>41763.950069444443</c:v>
                </c:pt>
                <c:pt idx="10200">
                  <c:v>41763.950127314813</c:v>
                </c:pt>
                <c:pt idx="10201">
                  <c:v>41763.950196759259</c:v>
                </c:pt>
                <c:pt idx="10202">
                  <c:v>41763.950254629628</c:v>
                </c:pt>
                <c:pt idx="10203">
                  <c:v>41763.950312499997</c:v>
                </c:pt>
                <c:pt idx="10204">
                  <c:v>41763.950381944444</c:v>
                </c:pt>
                <c:pt idx="10205">
                  <c:v>41763.950439814813</c:v>
                </c:pt>
                <c:pt idx="10206">
                  <c:v>41763.950497685182</c:v>
                </c:pt>
                <c:pt idx="10207">
                  <c:v>41763.950567129628</c:v>
                </c:pt>
                <c:pt idx="10208">
                  <c:v>41763.950624999998</c:v>
                </c:pt>
                <c:pt idx="10209">
                  <c:v>41763.950682870367</c:v>
                </c:pt>
                <c:pt idx="10210">
                  <c:v>41763.950752314813</c:v>
                </c:pt>
                <c:pt idx="10211">
                  <c:v>41763.950810185182</c:v>
                </c:pt>
                <c:pt idx="10212">
                  <c:v>41763.950868055559</c:v>
                </c:pt>
                <c:pt idx="10213">
                  <c:v>41763.950925925928</c:v>
                </c:pt>
                <c:pt idx="10214">
                  <c:v>41763.950995370367</c:v>
                </c:pt>
                <c:pt idx="10215">
                  <c:v>41763.951053240744</c:v>
                </c:pt>
                <c:pt idx="10216">
                  <c:v>41763.951111111113</c:v>
                </c:pt>
                <c:pt idx="10217">
                  <c:v>41763.951180555552</c:v>
                </c:pt>
                <c:pt idx="10218">
                  <c:v>41763.951238425929</c:v>
                </c:pt>
                <c:pt idx="10219">
                  <c:v>41763.951296296298</c:v>
                </c:pt>
                <c:pt idx="10220">
                  <c:v>41763.951365740744</c:v>
                </c:pt>
                <c:pt idx="10221">
                  <c:v>41763.951423611114</c:v>
                </c:pt>
                <c:pt idx="10222">
                  <c:v>41763.951481481483</c:v>
                </c:pt>
                <c:pt idx="10223">
                  <c:v>41763.951550925929</c:v>
                </c:pt>
                <c:pt idx="10224">
                  <c:v>41763.951608796298</c:v>
                </c:pt>
                <c:pt idx="10225">
                  <c:v>41763.951666666668</c:v>
                </c:pt>
                <c:pt idx="10226">
                  <c:v>41763.951724537037</c:v>
                </c:pt>
                <c:pt idx="10227">
                  <c:v>41763.951793981483</c:v>
                </c:pt>
                <c:pt idx="10228">
                  <c:v>41763.951851851853</c:v>
                </c:pt>
                <c:pt idx="10229">
                  <c:v>41763.951909722222</c:v>
                </c:pt>
                <c:pt idx="10230">
                  <c:v>41763.951979166668</c:v>
                </c:pt>
                <c:pt idx="10231">
                  <c:v>41763.952037037037</c:v>
                </c:pt>
                <c:pt idx="10232">
                  <c:v>41763.952094907407</c:v>
                </c:pt>
                <c:pt idx="10233">
                  <c:v>41763.952164351853</c:v>
                </c:pt>
                <c:pt idx="10234">
                  <c:v>41763.952222222222</c:v>
                </c:pt>
                <c:pt idx="10235">
                  <c:v>41763.952280092592</c:v>
                </c:pt>
                <c:pt idx="10236">
                  <c:v>41763.952349537038</c:v>
                </c:pt>
                <c:pt idx="10237">
                  <c:v>41763.952407407407</c:v>
                </c:pt>
                <c:pt idx="10238">
                  <c:v>41763.952465277776</c:v>
                </c:pt>
                <c:pt idx="10239">
                  <c:v>41763.952534722222</c:v>
                </c:pt>
                <c:pt idx="10240">
                  <c:v>41763.952592592592</c:v>
                </c:pt>
                <c:pt idx="10241">
                  <c:v>41763.952650462961</c:v>
                </c:pt>
                <c:pt idx="10242">
                  <c:v>41763.952708333331</c:v>
                </c:pt>
                <c:pt idx="10243">
                  <c:v>41763.952777777777</c:v>
                </c:pt>
                <c:pt idx="10244">
                  <c:v>41763.952835648146</c:v>
                </c:pt>
                <c:pt idx="10245">
                  <c:v>41763.952893518515</c:v>
                </c:pt>
                <c:pt idx="10246">
                  <c:v>41763.952962962961</c:v>
                </c:pt>
                <c:pt idx="10247">
                  <c:v>41763.953020833331</c:v>
                </c:pt>
                <c:pt idx="10248">
                  <c:v>41763.9530787037</c:v>
                </c:pt>
                <c:pt idx="10249">
                  <c:v>41763.953148148146</c:v>
                </c:pt>
                <c:pt idx="10250">
                  <c:v>41763.953206018516</c:v>
                </c:pt>
                <c:pt idx="10251">
                  <c:v>41763.953263888892</c:v>
                </c:pt>
                <c:pt idx="10252">
                  <c:v>41763.953333333331</c:v>
                </c:pt>
                <c:pt idx="10253">
                  <c:v>41763.9533912037</c:v>
                </c:pt>
                <c:pt idx="10254">
                  <c:v>41763.953449074077</c:v>
                </c:pt>
                <c:pt idx="10255">
                  <c:v>41763.953506944446</c:v>
                </c:pt>
                <c:pt idx="10256">
                  <c:v>41763.953576388885</c:v>
                </c:pt>
                <c:pt idx="10257">
                  <c:v>41763.953634259262</c:v>
                </c:pt>
                <c:pt idx="10258">
                  <c:v>41763.953692129631</c:v>
                </c:pt>
                <c:pt idx="10259">
                  <c:v>41763.953761574077</c:v>
                </c:pt>
                <c:pt idx="10260">
                  <c:v>41763.953819444447</c:v>
                </c:pt>
                <c:pt idx="10261">
                  <c:v>41763.953877314816</c:v>
                </c:pt>
                <c:pt idx="10262">
                  <c:v>41763.953946759262</c:v>
                </c:pt>
                <c:pt idx="10263">
                  <c:v>41763.954004629632</c:v>
                </c:pt>
                <c:pt idx="10264">
                  <c:v>41763.954062500001</c:v>
                </c:pt>
                <c:pt idx="10265">
                  <c:v>41763.954131944447</c:v>
                </c:pt>
                <c:pt idx="10266">
                  <c:v>41763.954189814816</c:v>
                </c:pt>
                <c:pt idx="10267">
                  <c:v>41763.954247685186</c:v>
                </c:pt>
                <c:pt idx="10268">
                  <c:v>41763.954305555555</c:v>
                </c:pt>
                <c:pt idx="10269">
                  <c:v>41763.954375000001</c:v>
                </c:pt>
                <c:pt idx="10270">
                  <c:v>41763.954432870371</c:v>
                </c:pt>
                <c:pt idx="10271">
                  <c:v>41763.95449074074</c:v>
                </c:pt>
                <c:pt idx="10272">
                  <c:v>41763.954560185186</c:v>
                </c:pt>
                <c:pt idx="10273">
                  <c:v>41763.954618055555</c:v>
                </c:pt>
                <c:pt idx="10274">
                  <c:v>41763.954675925925</c:v>
                </c:pt>
                <c:pt idx="10275">
                  <c:v>41763.954745370371</c:v>
                </c:pt>
                <c:pt idx="10276">
                  <c:v>41763.95480324074</c:v>
                </c:pt>
                <c:pt idx="10277">
                  <c:v>41763.954861111109</c:v>
                </c:pt>
                <c:pt idx="10278">
                  <c:v>41763.954930555556</c:v>
                </c:pt>
                <c:pt idx="10279">
                  <c:v>41763.954988425925</c:v>
                </c:pt>
                <c:pt idx="10280">
                  <c:v>41763.955046296294</c:v>
                </c:pt>
                <c:pt idx="10281">
                  <c:v>41763.955104166664</c:v>
                </c:pt>
                <c:pt idx="10282">
                  <c:v>41763.95517361111</c:v>
                </c:pt>
                <c:pt idx="10283">
                  <c:v>41763.955231481479</c:v>
                </c:pt>
                <c:pt idx="10284">
                  <c:v>41763.955289351848</c:v>
                </c:pt>
                <c:pt idx="10285">
                  <c:v>41763.955358796295</c:v>
                </c:pt>
                <c:pt idx="10286">
                  <c:v>41763.955416666664</c:v>
                </c:pt>
                <c:pt idx="10287">
                  <c:v>41763.955474537041</c:v>
                </c:pt>
                <c:pt idx="10288">
                  <c:v>41763.955543981479</c:v>
                </c:pt>
                <c:pt idx="10289">
                  <c:v>41763.955601851849</c:v>
                </c:pt>
                <c:pt idx="10290">
                  <c:v>41763.955659722225</c:v>
                </c:pt>
                <c:pt idx="10291">
                  <c:v>41763.955729166664</c:v>
                </c:pt>
                <c:pt idx="10292">
                  <c:v>41763.955787037034</c:v>
                </c:pt>
                <c:pt idx="10293">
                  <c:v>41763.95584490741</c:v>
                </c:pt>
                <c:pt idx="10294">
                  <c:v>41763.955914351849</c:v>
                </c:pt>
                <c:pt idx="10295">
                  <c:v>41763.955972222226</c:v>
                </c:pt>
                <c:pt idx="10296">
                  <c:v>41763.956030092595</c:v>
                </c:pt>
                <c:pt idx="10297">
                  <c:v>41763.956087962964</c:v>
                </c:pt>
                <c:pt idx="10298">
                  <c:v>41763.956157407411</c:v>
                </c:pt>
                <c:pt idx="10299">
                  <c:v>41763.95621527778</c:v>
                </c:pt>
                <c:pt idx="10300">
                  <c:v>41763.956273148149</c:v>
                </c:pt>
                <c:pt idx="10301">
                  <c:v>41763.956342592595</c:v>
                </c:pt>
                <c:pt idx="10302">
                  <c:v>41763.956400462965</c:v>
                </c:pt>
                <c:pt idx="10303">
                  <c:v>41763.956458333334</c:v>
                </c:pt>
                <c:pt idx="10304">
                  <c:v>41763.95652777778</c:v>
                </c:pt>
                <c:pt idx="10305">
                  <c:v>41763.956585648149</c:v>
                </c:pt>
                <c:pt idx="10306">
                  <c:v>41763.956643518519</c:v>
                </c:pt>
                <c:pt idx="10307">
                  <c:v>41763.956712962965</c:v>
                </c:pt>
                <c:pt idx="10308">
                  <c:v>41763.956770833334</c:v>
                </c:pt>
                <c:pt idx="10309">
                  <c:v>41763.956828703704</c:v>
                </c:pt>
                <c:pt idx="10310">
                  <c:v>41763.956886574073</c:v>
                </c:pt>
                <c:pt idx="10311">
                  <c:v>41763.956956018519</c:v>
                </c:pt>
                <c:pt idx="10312">
                  <c:v>41763.957013888888</c:v>
                </c:pt>
                <c:pt idx="10313">
                  <c:v>41763.957071759258</c:v>
                </c:pt>
                <c:pt idx="10314">
                  <c:v>41763.957141203704</c:v>
                </c:pt>
                <c:pt idx="10315">
                  <c:v>41763.957199074073</c:v>
                </c:pt>
                <c:pt idx="10316">
                  <c:v>41763.957256944443</c:v>
                </c:pt>
                <c:pt idx="10317">
                  <c:v>41763.957326388889</c:v>
                </c:pt>
                <c:pt idx="10318">
                  <c:v>41763.957384259258</c:v>
                </c:pt>
                <c:pt idx="10319">
                  <c:v>41763.957442129627</c:v>
                </c:pt>
                <c:pt idx="10320">
                  <c:v>41763.957511574074</c:v>
                </c:pt>
                <c:pt idx="10321">
                  <c:v>41763.957569444443</c:v>
                </c:pt>
                <c:pt idx="10322">
                  <c:v>41763.957627314812</c:v>
                </c:pt>
                <c:pt idx="10323">
                  <c:v>41763.957685185182</c:v>
                </c:pt>
                <c:pt idx="10324">
                  <c:v>41763.957754629628</c:v>
                </c:pt>
                <c:pt idx="10325">
                  <c:v>41763.957812499997</c:v>
                </c:pt>
                <c:pt idx="10326">
                  <c:v>41763.957870370374</c:v>
                </c:pt>
                <c:pt idx="10327">
                  <c:v>41763.957939814813</c:v>
                </c:pt>
                <c:pt idx="10328">
                  <c:v>41763.957997685182</c:v>
                </c:pt>
                <c:pt idx="10329">
                  <c:v>41763.958055555559</c:v>
                </c:pt>
                <c:pt idx="10330">
                  <c:v>41763.958124999997</c:v>
                </c:pt>
                <c:pt idx="10331">
                  <c:v>41763.958182870374</c:v>
                </c:pt>
                <c:pt idx="10332">
                  <c:v>41763.958240740743</c:v>
                </c:pt>
                <c:pt idx="10333">
                  <c:v>41763.958310185182</c:v>
                </c:pt>
                <c:pt idx="10334">
                  <c:v>41763.958368055559</c:v>
                </c:pt>
                <c:pt idx="10335">
                  <c:v>41763.958425925928</c:v>
                </c:pt>
                <c:pt idx="10336">
                  <c:v>41763.958483796298</c:v>
                </c:pt>
                <c:pt idx="10337">
                  <c:v>41763.958553240744</c:v>
                </c:pt>
                <c:pt idx="10338">
                  <c:v>41763.958611111113</c:v>
                </c:pt>
                <c:pt idx="10339">
                  <c:v>41763.958668981482</c:v>
                </c:pt>
                <c:pt idx="10340">
                  <c:v>41763.958738425928</c:v>
                </c:pt>
                <c:pt idx="10341">
                  <c:v>41763.958796296298</c:v>
                </c:pt>
                <c:pt idx="10342">
                  <c:v>41763.958854166667</c:v>
                </c:pt>
                <c:pt idx="10343">
                  <c:v>41763.958923611113</c:v>
                </c:pt>
                <c:pt idx="10344">
                  <c:v>41763.958981481483</c:v>
                </c:pt>
                <c:pt idx="10345">
                  <c:v>41763.959039351852</c:v>
                </c:pt>
                <c:pt idx="10346">
                  <c:v>41763.959108796298</c:v>
                </c:pt>
                <c:pt idx="10347">
                  <c:v>41763.959166666667</c:v>
                </c:pt>
                <c:pt idx="10348">
                  <c:v>41763.959224537037</c:v>
                </c:pt>
                <c:pt idx="10349">
                  <c:v>41763.959293981483</c:v>
                </c:pt>
                <c:pt idx="10350">
                  <c:v>41763.959351851852</c:v>
                </c:pt>
                <c:pt idx="10351">
                  <c:v>41763.959409722222</c:v>
                </c:pt>
                <c:pt idx="10352">
                  <c:v>41763.959467592591</c:v>
                </c:pt>
                <c:pt idx="10353">
                  <c:v>41763.959537037037</c:v>
                </c:pt>
                <c:pt idx="10354">
                  <c:v>41763.959594907406</c:v>
                </c:pt>
                <c:pt idx="10355">
                  <c:v>41763.959652777776</c:v>
                </c:pt>
                <c:pt idx="10356">
                  <c:v>41763.959722222222</c:v>
                </c:pt>
                <c:pt idx="10357">
                  <c:v>41763.959780092591</c:v>
                </c:pt>
                <c:pt idx="10358">
                  <c:v>41763.959837962961</c:v>
                </c:pt>
                <c:pt idx="10359">
                  <c:v>41763.959907407407</c:v>
                </c:pt>
                <c:pt idx="10360">
                  <c:v>41763.959965277776</c:v>
                </c:pt>
                <c:pt idx="10361">
                  <c:v>41763.960023148145</c:v>
                </c:pt>
                <c:pt idx="10362">
                  <c:v>41763.960092592592</c:v>
                </c:pt>
                <c:pt idx="10363">
                  <c:v>41763.960150462961</c:v>
                </c:pt>
                <c:pt idx="10364">
                  <c:v>41763.96020833333</c:v>
                </c:pt>
                <c:pt idx="10365">
                  <c:v>41763.960266203707</c:v>
                </c:pt>
                <c:pt idx="10366">
                  <c:v>41763.960335648146</c:v>
                </c:pt>
                <c:pt idx="10367">
                  <c:v>41763.960393518515</c:v>
                </c:pt>
                <c:pt idx="10368">
                  <c:v>41763.960451388892</c:v>
                </c:pt>
                <c:pt idx="10369">
                  <c:v>41763.960520833331</c:v>
                </c:pt>
                <c:pt idx="10370">
                  <c:v>41763.960578703707</c:v>
                </c:pt>
                <c:pt idx="10371">
                  <c:v>41763.960636574076</c:v>
                </c:pt>
                <c:pt idx="10372">
                  <c:v>41763.960706018515</c:v>
                </c:pt>
                <c:pt idx="10373">
                  <c:v>41763.960763888892</c:v>
                </c:pt>
                <c:pt idx="10374">
                  <c:v>41763.960821759261</c:v>
                </c:pt>
                <c:pt idx="10375">
                  <c:v>41763.9608912037</c:v>
                </c:pt>
                <c:pt idx="10376">
                  <c:v>41763.960949074077</c:v>
                </c:pt>
                <c:pt idx="10377">
                  <c:v>41763.961006944446</c:v>
                </c:pt>
                <c:pt idx="10378">
                  <c:v>41763.961076388892</c:v>
                </c:pt>
                <c:pt idx="10379">
                  <c:v>41763.961134259262</c:v>
                </c:pt>
                <c:pt idx="10380">
                  <c:v>41763.961192129631</c:v>
                </c:pt>
                <c:pt idx="10381">
                  <c:v>41763.96125</c:v>
                </c:pt>
                <c:pt idx="10382">
                  <c:v>41763.961319444446</c:v>
                </c:pt>
                <c:pt idx="10383">
                  <c:v>41763.961377314816</c:v>
                </c:pt>
                <c:pt idx="10384">
                  <c:v>41763.961435185185</c:v>
                </c:pt>
                <c:pt idx="10385">
                  <c:v>41763.961504629631</c:v>
                </c:pt>
                <c:pt idx="10386">
                  <c:v>41763.961562500001</c:v>
                </c:pt>
                <c:pt idx="10387">
                  <c:v>41763.96162037037</c:v>
                </c:pt>
                <c:pt idx="10388">
                  <c:v>41763.961689814816</c:v>
                </c:pt>
                <c:pt idx="10389">
                  <c:v>41763.961747685185</c:v>
                </c:pt>
                <c:pt idx="10390">
                  <c:v>41763.961805555555</c:v>
                </c:pt>
                <c:pt idx="10391">
                  <c:v>41763.961875000001</c:v>
                </c:pt>
                <c:pt idx="10392">
                  <c:v>41763.96193287037</c:v>
                </c:pt>
                <c:pt idx="10393">
                  <c:v>41763.96199074074</c:v>
                </c:pt>
                <c:pt idx="10394">
                  <c:v>41763.962048611109</c:v>
                </c:pt>
                <c:pt idx="10395">
                  <c:v>41763.962118055555</c:v>
                </c:pt>
                <c:pt idx="10396">
                  <c:v>41763.962175925924</c:v>
                </c:pt>
                <c:pt idx="10397">
                  <c:v>41763.962233796294</c:v>
                </c:pt>
                <c:pt idx="10398">
                  <c:v>41763.96230324074</c:v>
                </c:pt>
                <c:pt idx="10399">
                  <c:v>41763.962361111109</c:v>
                </c:pt>
                <c:pt idx="10400">
                  <c:v>41763.962418981479</c:v>
                </c:pt>
                <c:pt idx="10401">
                  <c:v>41763.962488425925</c:v>
                </c:pt>
                <c:pt idx="10402">
                  <c:v>41763.962546296294</c:v>
                </c:pt>
                <c:pt idx="10403">
                  <c:v>41763.962604166663</c:v>
                </c:pt>
                <c:pt idx="10404">
                  <c:v>41763.962673611109</c:v>
                </c:pt>
                <c:pt idx="10405">
                  <c:v>41763.962731481479</c:v>
                </c:pt>
                <c:pt idx="10406">
                  <c:v>41763.962789351855</c:v>
                </c:pt>
                <c:pt idx="10407">
                  <c:v>41763.962847222225</c:v>
                </c:pt>
                <c:pt idx="10408">
                  <c:v>41763.962916666664</c:v>
                </c:pt>
                <c:pt idx="10409">
                  <c:v>41763.96297453704</c:v>
                </c:pt>
                <c:pt idx="10410">
                  <c:v>41763.96303240741</c:v>
                </c:pt>
                <c:pt idx="10411">
                  <c:v>41763.963101851848</c:v>
                </c:pt>
                <c:pt idx="10412">
                  <c:v>41763.963159722225</c:v>
                </c:pt>
                <c:pt idx="10413">
                  <c:v>41763.963217592594</c:v>
                </c:pt>
                <c:pt idx="10414">
                  <c:v>41763.963287037041</c:v>
                </c:pt>
                <c:pt idx="10415">
                  <c:v>41763.96334490741</c:v>
                </c:pt>
                <c:pt idx="10416">
                  <c:v>41763.963402777779</c:v>
                </c:pt>
                <c:pt idx="10417">
                  <c:v>41763.963472222225</c:v>
                </c:pt>
                <c:pt idx="10418">
                  <c:v>41763.963530092595</c:v>
                </c:pt>
                <c:pt idx="10419">
                  <c:v>41763.963587962964</c:v>
                </c:pt>
                <c:pt idx="10420">
                  <c:v>41763.963645833333</c:v>
                </c:pt>
                <c:pt idx="10421">
                  <c:v>41763.96371527778</c:v>
                </c:pt>
                <c:pt idx="10422">
                  <c:v>41763.963773148149</c:v>
                </c:pt>
                <c:pt idx="10423">
                  <c:v>41763.963831018518</c:v>
                </c:pt>
                <c:pt idx="10424">
                  <c:v>41763.963900462964</c:v>
                </c:pt>
                <c:pt idx="10425">
                  <c:v>41763.963958333334</c:v>
                </c:pt>
                <c:pt idx="10426">
                  <c:v>41763.964016203703</c:v>
                </c:pt>
                <c:pt idx="10427">
                  <c:v>41763.964085648149</c:v>
                </c:pt>
                <c:pt idx="10428">
                  <c:v>41763.964143518519</c:v>
                </c:pt>
                <c:pt idx="10429">
                  <c:v>41763.964201388888</c:v>
                </c:pt>
                <c:pt idx="10430">
                  <c:v>41763.964270833334</c:v>
                </c:pt>
                <c:pt idx="10431">
                  <c:v>41763.964328703703</c:v>
                </c:pt>
                <c:pt idx="10432">
                  <c:v>41763.964386574073</c:v>
                </c:pt>
                <c:pt idx="10433">
                  <c:v>41763.964456018519</c:v>
                </c:pt>
                <c:pt idx="10434">
                  <c:v>41763.964513888888</c:v>
                </c:pt>
                <c:pt idx="10435">
                  <c:v>41763.964571759258</c:v>
                </c:pt>
                <c:pt idx="10436">
                  <c:v>41763.964629629627</c:v>
                </c:pt>
                <c:pt idx="10437">
                  <c:v>41763.964699074073</c:v>
                </c:pt>
                <c:pt idx="10438">
                  <c:v>41763.964756944442</c:v>
                </c:pt>
                <c:pt idx="10439">
                  <c:v>41763.964814814812</c:v>
                </c:pt>
                <c:pt idx="10440">
                  <c:v>41763.964884259258</c:v>
                </c:pt>
                <c:pt idx="10441">
                  <c:v>41763.964942129627</c:v>
                </c:pt>
                <c:pt idx="10442">
                  <c:v>41763.964999999997</c:v>
                </c:pt>
                <c:pt idx="10443">
                  <c:v>41763.965069444443</c:v>
                </c:pt>
                <c:pt idx="10444">
                  <c:v>41763.965127314812</c:v>
                </c:pt>
                <c:pt idx="10445">
                  <c:v>41763.965185185189</c:v>
                </c:pt>
                <c:pt idx="10446">
                  <c:v>41763.965254629627</c:v>
                </c:pt>
                <c:pt idx="10447">
                  <c:v>41763.965312499997</c:v>
                </c:pt>
                <c:pt idx="10448">
                  <c:v>41763.965370370373</c:v>
                </c:pt>
                <c:pt idx="10449">
                  <c:v>41763.965428240743</c:v>
                </c:pt>
                <c:pt idx="10450">
                  <c:v>41763.965497685182</c:v>
                </c:pt>
                <c:pt idx="10451">
                  <c:v>41763.965555555558</c:v>
                </c:pt>
                <c:pt idx="10452">
                  <c:v>41763.965613425928</c:v>
                </c:pt>
                <c:pt idx="10453">
                  <c:v>41763.965682870374</c:v>
                </c:pt>
                <c:pt idx="10454">
                  <c:v>41763.965740740743</c:v>
                </c:pt>
                <c:pt idx="10455">
                  <c:v>41763.965798611112</c:v>
                </c:pt>
                <c:pt idx="10456">
                  <c:v>41763.965868055559</c:v>
                </c:pt>
                <c:pt idx="10457">
                  <c:v>41763.965925925928</c:v>
                </c:pt>
                <c:pt idx="10458">
                  <c:v>41763.965983796297</c:v>
                </c:pt>
                <c:pt idx="10459">
                  <c:v>41763.966053240743</c:v>
                </c:pt>
                <c:pt idx="10460">
                  <c:v>41763.966111111113</c:v>
                </c:pt>
                <c:pt idx="10461">
                  <c:v>41763.966168981482</c:v>
                </c:pt>
                <c:pt idx="10462">
                  <c:v>41763.966226851851</c:v>
                </c:pt>
                <c:pt idx="10463">
                  <c:v>41763.966296296298</c:v>
                </c:pt>
                <c:pt idx="10464">
                  <c:v>41763.966354166667</c:v>
                </c:pt>
                <c:pt idx="10465">
                  <c:v>41763.966412037036</c:v>
                </c:pt>
                <c:pt idx="10466">
                  <c:v>41763.966481481482</c:v>
                </c:pt>
                <c:pt idx="10467">
                  <c:v>41763.966539351852</c:v>
                </c:pt>
                <c:pt idx="10468">
                  <c:v>41763.966597222221</c:v>
                </c:pt>
                <c:pt idx="10469">
                  <c:v>41763.966666666667</c:v>
                </c:pt>
                <c:pt idx="10470">
                  <c:v>41763.966724537036</c:v>
                </c:pt>
                <c:pt idx="10471">
                  <c:v>41763.966782407406</c:v>
                </c:pt>
                <c:pt idx="10472">
                  <c:v>41763.966851851852</c:v>
                </c:pt>
                <c:pt idx="10473">
                  <c:v>41763.966909722221</c:v>
                </c:pt>
                <c:pt idx="10474">
                  <c:v>41763.966967592591</c:v>
                </c:pt>
                <c:pt idx="10475">
                  <c:v>41763.96702546296</c:v>
                </c:pt>
                <c:pt idx="10476">
                  <c:v>41763.967094907406</c:v>
                </c:pt>
                <c:pt idx="10477">
                  <c:v>41763.967152777775</c:v>
                </c:pt>
                <c:pt idx="10478">
                  <c:v>41763.967210648145</c:v>
                </c:pt>
                <c:pt idx="10479">
                  <c:v>41763.967280092591</c:v>
                </c:pt>
                <c:pt idx="10480">
                  <c:v>41763.96733796296</c:v>
                </c:pt>
                <c:pt idx="10481">
                  <c:v>41763.967395833337</c:v>
                </c:pt>
                <c:pt idx="10482">
                  <c:v>41763.967465277776</c:v>
                </c:pt>
                <c:pt idx="10483">
                  <c:v>41763.967523148145</c:v>
                </c:pt>
                <c:pt idx="10484">
                  <c:v>41763.967581018522</c:v>
                </c:pt>
                <c:pt idx="10485">
                  <c:v>41763.967650462961</c:v>
                </c:pt>
                <c:pt idx="10486">
                  <c:v>41763.96770833333</c:v>
                </c:pt>
                <c:pt idx="10487">
                  <c:v>41763.967766203707</c:v>
                </c:pt>
                <c:pt idx="10488">
                  <c:v>41763.967835648145</c:v>
                </c:pt>
                <c:pt idx="10489">
                  <c:v>41763.967893518522</c:v>
                </c:pt>
                <c:pt idx="10490">
                  <c:v>41763.967951388891</c:v>
                </c:pt>
                <c:pt idx="10491">
                  <c:v>41763.968009259261</c:v>
                </c:pt>
                <c:pt idx="10492">
                  <c:v>41763.968078703707</c:v>
                </c:pt>
                <c:pt idx="10493">
                  <c:v>41763.968136574076</c:v>
                </c:pt>
                <c:pt idx="10494">
                  <c:v>41763.968194444446</c:v>
                </c:pt>
                <c:pt idx="10495">
                  <c:v>41763.968263888892</c:v>
                </c:pt>
                <c:pt idx="10496">
                  <c:v>41763.968321759261</c:v>
                </c:pt>
                <c:pt idx="10497">
                  <c:v>41763.96837962963</c:v>
                </c:pt>
                <c:pt idx="10498">
                  <c:v>41763.968449074076</c:v>
                </c:pt>
                <c:pt idx="10499">
                  <c:v>41763.968506944446</c:v>
                </c:pt>
                <c:pt idx="10500">
                  <c:v>41763.968564814815</c:v>
                </c:pt>
                <c:pt idx="10501">
                  <c:v>41763.968634259261</c:v>
                </c:pt>
                <c:pt idx="10502">
                  <c:v>41763.968692129631</c:v>
                </c:pt>
                <c:pt idx="10503">
                  <c:v>41763.96875</c:v>
                </c:pt>
                <c:pt idx="10504">
                  <c:v>41763.968807870369</c:v>
                </c:pt>
                <c:pt idx="10505">
                  <c:v>41763.968877314815</c:v>
                </c:pt>
                <c:pt idx="10506">
                  <c:v>41763.968935185185</c:v>
                </c:pt>
                <c:pt idx="10507">
                  <c:v>41763.968993055554</c:v>
                </c:pt>
                <c:pt idx="10508">
                  <c:v>41763.9690625</c:v>
                </c:pt>
                <c:pt idx="10509">
                  <c:v>41763.96912037037</c:v>
                </c:pt>
                <c:pt idx="10510">
                  <c:v>41763.969178240739</c:v>
                </c:pt>
                <c:pt idx="10511">
                  <c:v>41763.969247685185</c:v>
                </c:pt>
                <c:pt idx="10512">
                  <c:v>41763.969305555554</c:v>
                </c:pt>
                <c:pt idx="10513">
                  <c:v>41763.969363425924</c:v>
                </c:pt>
                <c:pt idx="10514">
                  <c:v>41763.96943287037</c:v>
                </c:pt>
                <c:pt idx="10515">
                  <c:v>41763.969490740739</c:v>
                </c:pt>
                <c:pt idx="10516">
                  <c:v>41763.969548611109</c:v>
                </c:pt>
                <c:pt idx="10517">
                  <c:v>41763.969606481478</c:v>
                </c:pt>
                <c:pt idx="10518">
                  <c:v>41763.969675925924</c:v>
                </c:pt>
                <c:pt idx="10519">
                  <c:v>41763.969733796293</c:v>
                </c:pt>
                <c:pt idx="10520">
                  <c:v>41763.96979166667</c:v>
                </c:pt>
                <c:pt idx="10521">
                  <c:v>41763.969861111109</c:v>
                </c:pt>
                <c:pt idx="10522">
                  <c:v>41763.969918981478</c:v>
                </c:pt>
                <c:pt idx="10523">
                  <c:v>41763.969976851855</c:v>
                </c:pt>
                <c:pt idx="10524">
                  <c:v>41763.970046296294</c:v>
                </c:pt>
                <c:pt idx="10525">
                  <c:v>41763.970104166663</c:v>
                </c:pt>
                <c:pt idx="10526">
                  <c:v>41763.97016203704</c:v>
                </c:pt>
                <c:pt idx="10527">
                  <c:v>41763.970231481479</c:v>
                </c:pt>
                <c:pt idx="10528">
                  <c:v>41763.970289351855</c:v>
                </c:pt>
                <c:pt idx="10529">
                  <c:v>41763.970347222225</c:v>
                </c:pt>
                <c:pt idx="10530">
                  <c:v>41763.970405092594</c:v>
                </c:pt>
                <c:pt idx="10531">
                  <c:v>41763.97047453704</c:v>
                </c:pt>
                <c:pt idx="10532">
                  <c:v>41763.970532407409</c:v>
                </c:pt>
                <c:pt idx="10533">
                  <c:v>41763.970590277779</c:v>
                </c:pt>
                <c:pt idx="10534">
                  <c:v>41763.970659722225</c:v>
                </c:pt>
                <c:pt idx="10535">
                  <c:v>41763.970717592594</c:v>
                </c:pt>
                <c:pt idx="10536">
                  <c:v>41763.970775462964</c:v>
                </c:pt>
                <c:pt idx="10537">
                  <c:v>41763.97084490741</c:v>
                </c:pt>
                <c:pt idx="10538">
                  <c:v>41763.970902777779</c:v>
                </c:pt>
                <c:pt idx="10539">
                  <c:v>41763.970960648148</c:v>
                </c:pt>
                <c:pt idx="10540">
                  <c:v>41763.971030092594</c:v>
                </c:pt>
                <c:pt idx="10541">
                  <c:v>41763.971087962964</c:v>
                </c:pt>
                <c:pt idx="10542">
                  <c:v>41763.971145833333</c:v>
                </c:pt>
                <c:pt idx="10543">
                  <c:v>41763.971215277779</c:v>
                </c:pt>
                <c:pt idx="10544">
                  <c:v>41763.971273148149</c:v>
                </c:pt>
                <c:pt idx="10545">
                  <c:v>41763.971331018518</c:v>
                </c:pt>
                <c:pt idx="10546">
                  <c:v>41763.971388888887</c:v>
                </c:pt>
                <c:pt idx="10547">
                  <c:v>41763.971458333333</c:v>
                </c:pt>
                <c:pt idx="10548">
                  <c:v>41763.971516203703</c:v>
                </c:pt>
                <c:pt idx="10549">
                  <c:v>41763.971574074072</c:v>
                </c:pt>
                <c:pt idx="10550">
                  <c:v>41763.971643518518</c:v>
                </c:pt>
                <c:pt idx="10551">
                  <c:v>41763.971701388888</c:v>
                </c:pt>
                <c:pt idx="10552">
                  <c:v>41763.971759259257</c:v>
                </c:pt>
                <c:pt idx="10553">
                  <c:v>41763.971828703703</c:v>
                </c:pt>
                <c:pt idx="10554">
                  <c:v>41763.971886574072</c:v>
                </c:pt>
                <c:pt idx="10555">
                  <c:v>41763.971944444442</c:v>
                </c:pt>
                <c:pt idx="10556">
                  <c:v>41763.972013888888</c:v>
                </c:pt>
                <c:pt idx="10557">
                  <c:v>41763.972071759257</c:v>
                </c:pt>
                <c:pt idx="10558">
                  <c:v>41763.972129629627</c:v>
                </c:pt>
                <c:pt idx="10559">
                  <c:v>41763.972187500003</c:v>
                </c:pt>
                <c:pt idx="10560">
                  <c:v>41763.972256944442</c:v>
                </c:pt>
                <c:pt idx="10561">
                  <c:v>41763.972314814811</c:v>
                </c:pt>
                <c:pt idx="10562">
                  <c:v>41763.972372685188</c:v>
                </c:pt>
                <c:pt idx="10563">
                  <c:v>41763.972442129627</c:v>
                </c:pt>
                <c:pt idx="10564">
                  <c:v>41763.972500000003</c:v>
                </c:pt>
                <c:pt idx="10565">
                  <c:v>41763.972557870373</c:v>
                </c:pt>
                <c:pt idx="10566">
                  <c:v>41763.972627314812</c:v>
                </c:pt>
                <c:pt idx="10567">
                  <c:v>41763.972685185188</c:v>
                </c:pt>
                <c:pt idx="10568">
                  <c:v>41763.972743055558</c:v>
                </c:pt>
                <c:pt idx="10569">
                  <c:v>41763.972812499997</c:v>
                </c:pt>
                <c:pt idx="10570">
                  <c:v>41763.972870370373</c:v>
                </c:pt>
                <c:pt idx="10571">
                  <c:v>41763.972928240742</c:v>
                </c:pt>
                <c:pt idx="10572">
                  <c:v>41763.972986111112</c:v>
                </c:pt>
                <c:pt idx="10573">
                  <c:v>41763.973055555558</c:v>
                </c:pt>
                <c:pt idx="10574">
                  <c:v>41763.973113425927</c:v>
                </c:pt>
                <c:pt idx="10575">
                  <c:v>41763.973171296297</c:v>
                </c:pt>
                <c:pt idx="10576">
                  <c:v>41763.973240740743</c:v>
                </c:pt>
                <c:pt idx="10577">
                  <c:v>41763.973298611112</c:v>
                </c:pt>
                <c:pt idx="10578">
                  <c:v>41763.973356481481</c:v>
                </c:pt>
                <c:pt idx="10579">
                  <c:v>41763.973425925928</c:v>
                </c:pt>
                <c:pt idx="10580">
                  <c:v>41763.973483796297</c:v>
                </c:pt>
                <c:pt idx="10581">
                  <c:v>41763.973541666666</c:v>
                </c:pt>
                <c:pt idx="10582">
                  <c:v>41763.973611111112</c:v>
                </c:pt>
                <c:pt idx="10583">
                  <c:v>41763.973668981482</c:v>
                </c:pt>
                <c:pt idx="10584">
                  <c:v>41763.973726851851</c:v>
                </c:pt>
                <c:pt idx="10585">
                  <c:v>41763.973796296297</c:v>
                </c:pt>
                <c:pt idx="10586">
                  <c:v>41763.973854166667</c:v>
                </c:pt>
                <c:pt idx="10587">
                  <c:v>41763.973912037036</c:v>
                </c:pt>
                <c:pt idx="10588">
                  <c:v>41763.973969907405</c:v>
                </c:pt>
                <c:pt idx="10589">
                  <c:v>41763.974039351851</c:v>
                </c:pt>
                <c:pt idx="10590">
                  <c:v>41763.974097222221</c:v>
                </c:pt>
                <c:pt idx="10591">
                  <c:v>41763.97415509259</c:v>
                </c:pt>
                <c:pt idx="10592">
                  <c:v>41763.974224537036</c:v>
                </c:pt>
                <c:pt idx="10593">
                  <c:v>41763.974282407406</c:v>
                </c:pt>
                <c:pt idx="10594">
                  <c:v>41763.974340277775</c:v>
                </c:pt>
                <c:pt idx="10595">
                  <c:v>41763.974409722221</c:v>
                </c:pt>
                <c:pt idx="10596">
                  <c:v>41763.97446759259</c:v>
                </c:pt>
                <c:pt idx="10597">
                  <c:v>41763.97452546296</c:v>
                </c:pt>
                <c:pt idx="10598">
                  <c:v>41763.974594907406</c:v>
                </c:pt>
                <c:pt idx="10599">
                  <c:v>41763.974652777775</c:v>
                </c:pt>
                <c:pt idx="10600">
                  <c:v>41763.974710648145</c:v>
                </c:pt>
                <c:pt idx="10601">
                  <c:v>41763.974768518521</c:v>
                </c:pt>
                <c:pt idx="10602">
                  <c:v>41763.97483796296</c:v>
                </c:pt>
                <c:pt idx="10603">
                  <c:v>41763.974895833337</c:v>
                </c:pt>
                <c:pt idx="10604">
                  <c:v>41763.974953703706</c:v>
                </c:pt>
                <c:pt idx="10605">
                  <c:v>41763.975023148145</c:v>
                </c:pt>
                <c:pt idx="10606">
                  <c:v>41763.975081018521</c:v>
                </c:pt>
                <c:pt idx="10607">
                  <c:v>41763.975138888891</c:v>
                </c:pt>
                <c:pt idx="10608">
                  <c:v>41763.975208333337</c:v>
                </c:pt>
                <c:pt idx="10609">
                  <c:v>41763.975266203706</c:v>
                </c:pt>
                <c:pt idx="10610">
                  <c:v>41763.975324074076</c:v>
                </c:pt>
                <c:pt idx="10611">
                  <c:v>41763.975393518522</c:v>
                </c:pt>
                <c:pt idx="10612">
                  <c:v>41763.975451388891</c:v>
                </c:pt>
                <c:pt idx="10613">
                  <c:v>41763.97550925926</c:v>
                </c:pt>
                <c:pt idx="10614">
                  <c:v>41763.97556712963</c:v>
                </c:pt>
                <c:pt idx="10615">
                  <c:v>41763.975636574076</c:v>
                </c:pt>
                <c:pt idx="10616">
                  <c:v>41763.975694444445</c:v>
                </c:pt>
                <c:pt idx="10617">
                  <c:v>41763.975752314815</c:v>
                </c:pt>
                <c:pt idx="10618">
                  <c:v>41763.975821759261</c:v>
                </c:pt>
                <c:pt idx="10619">
                  <c:v>41763.97587962963</c:v>
                </c:pt>
                <c:pt idx="10620">
                  <c:v>41763.975937499999</c:v>
                </c:pt>
                <c:pt idx="10621">
                  <c:v>41763.976006944446</c:v>
                </c:pt>
                <c:pt idx="10622">
                  <c:v>41763.976064814815</c:v>
                </c:pt>
                <c:pt idx="10623">
                  <c:v>41763.976122685184</c:v>
                </c:pt>
                <c:pt idx="10624">
                  <c:v>41763.97619212963</c:v>
                </c:pt>
                <c:pt idx="10625">
                  <c:v>41763.97625</c:v>
                </c:pt>
                <c:pt idx="10626">
                  <c:v>41763.976307870369</c:v>
                </c:pt>
                <c:pt idx="10627">
                  <c:v>41763.976365740738</c:v>
                </c:pt>
                <c:pt idx="10628">
                  <c:v>41763.976435185185</c:v>
                </c:pt>
                <c:pt idx="10629">
                  <c:v>41763.976493055554</c:v>
                </c:pt>
                <c:pt idx="10630">
                  <c:v>41763.976550925923</c:v>
                </c:pt>
                <c:pt idx="10631">
                  <c:v>41763.976620370369</c:v>
                </c:pt>
                <c:pt idx="10632">
                  <c:v>41763.976678240739</c:v>
                </c:pt>
                <c:pt idx="10633">
                  <c:v>41763.976736111108</c:v>
                </c:pt>
                <c:pt idx="10634">
                  <c:v>41763.976805555554</c:v>
                </c:pt>
                <c:pt idx="10635">
                  <c:v>41763.976863425924</c:v>
                </c:pt>
                <c:pt idx="10636">
                  <c:v>41763.976921296293</c:v>
                </c:pt>
                <c:pt idx="10637">
                  <c:v>41763.976990740739</c:v>
                </c:pt>
                <c:pt idx="10638">
                  <c:v>41763.977048611108</c:v>
                </c:pt>
                <c:pt idx="10639">
                  <c:v>41763.977106481485</c:v>
                </c:pt>
                <c:pt idx="10640">
                  <c:v>41763.977175925924</c:v>
                </c:pt>
                <c:pt idx="10641">
                  <c:v>41763.977233796293</c:v>
                </c:pt>
                <c:pt idx="10642">
                  <c:v>41763.97729166667</c:v>
                </c:pt>
                <c:pt idx="10643">
                  <c:v>41763.977349537039</c:v>
                </c:pt>
                <c:pt idx="10644">
                  <c:v>41763.977418981478</c:v>
                </c:pt>
                <c:pt idx="10645">
                  <c:v>41763.977476851855</c:v>
                </c:pt>
                <c:pt idx="10646">
                  <c:v>41763.977534722224</c:v>
                </c:pt>
                <c:pt idx="10647">
                  <c:v>41763.97760416667</c:v>
                </c:pt>
                <c:pt idx="10648">
                  <c:v>41763.977662037039</c:v>
                </c:pt>
                <c:pt idx="10649">
                  <c:v>41763.977719907409</c:v>
                </c:pt>
                <c:pt idx="10650">
                  <c:v>41763.977789351855</c:v>
                </c:pt>
                <c:pt idx="10651">
                  <c:v>41763.977847222224</c:v>
                </c:pt>
                <c:pt idx="10652">
                  <c:v>41763.977905092594</c:v>
                </c:pt>
                <c:pt idx="10653">
                  <c:v>41763.97797453704</c:v>
                </c:pt>
                <c:pt idx="10654">
                  <c:v>41763.978032407409</c:v>
                </c:pt>
                <c:pt idx="10655">
                  <c:v>41763.978090277778</c:v>
                </c:pt>
                <c:pt idx="10656">
                  <c:v>41763.978148148148</c:v>
                </c:pt>
                <c:pt idx="10657">
                  <c:v>41763.978217592594</c:v>
                </c:pt>
                <c:pt idx="10658">
                  <c:v>41763.978275462963</c:v>
                </c:pt>
                <c:pt idx="10659">
                  <c:v>41763.978333333333</c:v>
                </c:pt>
                <c:pt idx="10660">
                  <c:v>41763.978402777779</c:v>
                </c:pt>
                <c:pt idx="10661">
                  <c:v>41763.978460648148</c:v>
                </c:pt>
                <c:pt idx="10662">
                  <c:v>41763.978518518517</c:v>
                </c:pt>
                <c:pt idx="10663">
                  <c:v>41763.978587962964</c:v>
                </c:pt>
                <c:pt idx="10664">
                  <c:v>41763.978645833333</c:v>
                </c:pt>
                <c:pt idx="10665">
                  <c:v>41763.978703703702</c:v>
                </c:pt>
                <c:pt idx="10666">
                  <c:v>41763.978773148148</c:v>
                </c:pt>
                <c:pt idx="10667">
                  <c:v>41763.978831018518</c:v>
                </c:pt>
                <c:pt idx="10668">
                  <c:v>41763.978888888887</c:v>
                </c:pt>
                <c:pt idx="10669">
                  <c:v>41763.978946759256</c:v>
                </c:pt>
                <c:pt idx="10670">
                  <c:v>41763.979016203702</c:v>
                </c:pt>
                <c:pt idx="10671">
                  <c:v>41763.979074074072</c:v>
                </c:pt>
                <c:pt idx="10672">
                  <c:v>41763.979131944441</c:v>
                </c:pt>
                <c:pt idx="10673">
                  <c:v>41763.979201388887</c:v>
                </c:pt>
                <c:pt idx="10674">
                  <c:v>41763.979259259257</c:v>
                </c:pt>
                <c:pt idx="10675">
                  <c:v>41763.979317129626</c:v>
                </c:pt>
                <c:pt idx="10676">
                  <c:v>41763.979386574072</c:v>
                </c:pt>
                <c:pt idx="10677">
                  <c:v>41763.979444444441</c:v>
                </c:pt>
                <c:pt idx="10678">
                  <c:v>41763.979502314818</c:v>
                </c:pt>
                <c:pt idx="10679">
                  <c:v>41763.979571759257</c:v>
                </c:pt>
                <c:pt idx="10680">
                  <c:v>41763.979629629626</c:v>
                </c:pt>
                <c:pt idx="10681">
                  <c:v>41763.979687500003</c:v>
                </c:pt>
                <c:pt idx="10682">
                  <c:v>41763.979756944442</c:v>
                </c:pt>
                <c:pt idx="10683">
                  <c:v>41763.979814814818</c:v>
                </c:pt>
                <c:pt idx="10684">
                  <c:v>41763.979872685188</c:v>
                </c:pt>
                <c:pt idx="10685">
                  <c:v>41763.979930555557</c:v>
                </c:pt>
                <c:pt idx="10686">
                  <c:v>41763.980000000003</c:v>
                </c:pt>
                <c:pt idx="10687">
                  <c:v>41763.980057870373</c:v>
                </c:pt>
                <c:pt idx="10688">
                  <c:v>41763.980115740742</c:v>
                </c:pt>
                <c:pt idx="10689">
                  <c:v>41763.980185185188</c:v>
                </c:pt>
                <c:pt idx="10690">
                  <c:v>41763.980243055557</c:v>
                </c:pt>
                <c:pt idx="10691">
                  <c:v>41763.980300925927</c:v>
                </c:pt>
                <c:pt idx="10692">
                  <c:v>41763.980370370373</c:v>
                </c:pt>
                <c:pt idx="10693">
                  <c:v>41763.980428240742</c:v>
                </c:pt>
                <c:pt idx="10694">
                  <c:v>41763.980486111112</c:v>
                </c:pt>
                <c:pt idx="10695">
                  <c:v>41763.980555555558</c:v>
                </c:pt>
                <c:pt idx="10696">
                  <c:v>41763.980613425927</c:v>
                </c:pt>
                <c:pt idx="10697">
                  <c:v>41763.980671296296</c:v>
                </c:pt>
                <c:pt idx="10698">
                  <c:v>41763.980729166666</c:v>
                </c:pt>
                <c:pt idx="10699">
                  <c:v>41763.980798611112</c:v>
                </c:pt>
                <c:pt idx="10700">
                  <c:v>41763.980856481481</c:v>
                </c:pt>
                <c:pt idx="10701">
                  <c:v>41763.980914351851</c:v>
                </c:pt>
                <c:pt idx="10702">
                  <c:v>41763.980983796297</c:v>
                </c:pt>
                <c:pt idx="10703">
                  <c:v>41763.981041666666</c:v>
                </c:pt>
                <c:pt idx="10704">
                  <c:v>41763.981099537035</c:v>
                </c:pt>
                <c:pt idx="10705">
                  <c:v>41763.981168981481</c:v>
                </c:pt>
                <c:pt idx="10706">
                  <c:v>41763.981226851851</c:v>
                </c:pt>
                <c:pt idx="10707">
                  <c:v>41763.98128472222</c:v>
                </c:pt>
                <c:pt idx="10708">
                  <c:v>41763.981354166666</c:v>
                </c:pt>
                <c:pt idx="10709">
                  <c:v>41763.981412037036</c:v>
                </c:pt>
                <c:pt idx="10710">
                  <c:v>41763.981469907405</c:v>
                </c:pt>
                <c:pt idx="10711">
                  <c:v>41763.981527777774</c:v>
                </c:pt>
                <c:pt idx="10712">
                  <c:v>41763.98159722222</c:v>
                </c:pt>
                <c:pt idx="10713">
                  <c:v>41763.98165509259</c:v>
                </c:pt>
                <c:pt idx="10714">
                  <c:v>41763.981712962966</c:v>
                </c:pt>
                <c:pt idx="10715">
                  <c:v>41763.981782407405</c:v>
                </c:pt>
                <c:pt idx="10716">
                  <c:v>41763.981840277775</c:v>
                </c:pt>
                <c:pt idx="10717">
                  <c:v>41763.981898148151</c:v>
                </c:pt>
                <c:pt idx="10718">
                  <c:v>41763.98196759259</c:v>
                </c:pt>
                <c:pt idx="10719">
                  <c:v>41763.982025462959</c:v>
                </c:pt>
                <c:pt idx="10720">
                  <c:v>41763.982083333336</c:v>
                </c:pt>
                <c:pt idx="10721">
                  <c:v>41763.982152777775</c:v>
                </c:pt>
                <c:pt idx="10722">
                  <c:v>41763.982210648152</c:v>
                </c:pt>
                <c:pt idx="10723">
                  <c:v>41763.982268518521</c:v>
                </c:pt>
                <c:pt idx="10724">
                  <c:v>41763.98233796296</c:v>
                </c:pt>
                <c:pt idx="10725">
                  <c:v>41763.982395833336</c:v>
                </c:pt>
                <c:pt idx="10726">
                  <c:v>41763.982453703706</c:v>
                </c:pt>
                <c:pt idx="10727">
                  <c:v>41763.982511574075</c:v>
                </c:pt>
                <c:pt idx="10728">
                  <c:v>41763.982581018521</c:v>
                </c:pt>
                <c:pt idx="10729">
                  <c:v>41763.982638888891</c:v>
                </c:pt>
                <c:pt idx="10730">
                  <c:v>41763.98269675926</c:v>
                </c:pt>
                <c:pt idx="10731">
                  <c:v>41763.982766203706</c:v>
                </c:pt>
                <c:pt idx="10732">
                  <c:v>41763.982824074075</c:v>
                </c:pt>
                <c:pt idx="10733">
                  <c:v>41763.982881944445</c:v>
                </c:pt>
                <c:pt idx="10734">
                  <c:v>41763.982951388891</c:v>
                </c:pt>
                <c:pt idx="10735">
                  <c:v>41763.98300925926</c:v>
                </c:pt>
                <c:pt idx="10736">
                  <c:v>41763.983067129629</c:v>
                </c:pt>
                <c:pt idx="10737">
                  <c:v>41763.983136574076</c:v>
                </c:pt>
                <c:pt idx="10738">
                  <c:v>41763.983194444445</c:v>
                </c:pt>
                <c:pt idx="10739">
                  <c:v>41763.983252314814</c:v>
                </c:pt>
                <c:pt idx="10740">
                  <c:v>41763.983310185184</c:v>
                </c:pt>
                <c:pt idx="10741">
                  <c:v>41763.98337962963</c:v>
                </c:pt>
                <c:pt idx="10742">
                  <c:v>41763.983437499999</c:v>
                </c:pt>
                <c:pt idx="10743">
                  <c:v>41763.983495370368</c:v>
                </c:pt>
                <c:pt idx="10744">
                  <c:v>41763.983564814815</c:v>
                </c:pt>
                <c:pt idx="10745">
                  <c:v>41763.983622685184</c:v>
                </c:pt>
                <c:pt idx="10746">
                  <c:v>41763.983680555553</c:v>
                </c:pt>
                <c:pt idx="10747">
                  <c:v>41763.983749999999</c:v>
                </c:pt>
                <c:pt idx="10748">
                  <c:v>41763.983807870369</c:v>
                </c:pt>
                <c:pt idx="10749">
                  <c:v>41763.983865740738</c:v>
                </c:pt>
                <c:pt idx="10750">
                  <c:v>41763.983935185184</c:v>
                </c:pt>
                <c:pt idx="10751">
                  <c:v>41763.983993055554</c:v>
                </c:pt>
                <c:pt idx="10752">
                  <c:v>41763.984050925923</c:v>
                </c:pt>
                <c:pt idx="10753">
                  <c:v>41763.9841087963</c:v>
                </c:pt>
                <c:pt idx="10754">
                  <c:v>41763.984178240738</c:v>
                </c:pt>
                <c:pt idx="10755">
                  <c:v>41763.984236111108</c:v>
                </c:pt>
                <c:pt idx="10756">
                  <c:v>41763.984293981484</c:v>
                </c:pt>
                <c:pt idx="10757">
                  <c:v>41763.984363425923</c:v>
                </c:pt>
                <c:pt idx="10758">
                  <c:v>41763.9844212963</c:v>
                </c:pt>
                <c:pt idx="10759">
                  <c:v>41763.984479166669</c:v>
                </c:pt>
                <c:pt idx="10760">
                  <c:v>41763.984548611108</c:v>
                </c:pt>
                <c:pt idx="10761">
                  <c:v>41763.984606481485</c:v>
                </c:pt>
                <c:pt idx="10762">
                  <c:v>41763.984664351854</c:v>
                </c:pt>
                <c:pt idx="10763">
                  <c:v>41763.984733796293</c:v>
                </c:pt>
                <c:pt idx="10764">
                  <c:v>41763.984791666669</c:v>
                </c:pt>
                <c:pt idx="10765">
                  <c:v>41763.984849537039</c:v>
                </c:pt>
                <c:pt idx="10766">
                  <c:v>41763.984907407408</c:v>
                </c:pt>
                <c:pt idx="10767">
                  <c:v>41763.984976851854</c:v>
                </c:pt>
                <c:pt idx="10768">
                  <c:v>41763.985034722224</c:v>
                </c:pt>
                <c:pt idx="10769">
                  <c:v>41763.985092592593</c:v>
                </c:pt>
                <c:pt idx="10770">
                  <c:v>41763.985162037039</c:v>
                </c:pt>
                <c:pt idx="10771">
                  <c:v>41763.985219907408</c:v>
                </c:pt>
                <c:pt idx="10772">
                  <c:v>41763.985277777778</c:v>
                </c:pt>
                <c:pt idx="10773">
                  <c:v>41763.985347222224</c:v>
                </c:pt>
                <c:pt idx="10774">
                  <c:v>41763.985405092593</c:v>
                </c:pt>
                <c:pt idx="10775">
                  <c:v>41763.985462962963</c:v>
                </c:pt>
                <c:pt idx="10776">
                  <c:v>41763.985532407409</c:v>
                </c:pt>
                <c:pt idx="10777">
                  <c:v>41763.985590277778</c:v>
                </c:pt>
                <c:pt idx="10778">
                  <c:v>41763.985648148147</c:v>
                </c:pt>
                <c:pt idx="10779">
                  <c:v>41763.985717592594</c:v>
                </c:pt>
                <c:pt idx="10780">
                  <c:v>41763.985775462963</c:v>
                </c:pt>
                <c:pt idx="10781">
                  <c:v>41763.985833333332</c:v>
                </c:pt>
                <c:pt idx="10782">
                  <c:v>41763.985891203702</c:v>
                </c:pt>
                <c:pt idx="10783">
                  <c:v>41763.985960648148</c:v>
                </c:pt>
                <c:pt idx="10784">
                  <c:v>41763.986018518517</c:v>
                </c:pt>
                <c:pt idx="10785">
                  <c:v>41763.986076388886</c:v>
                </c:pt>
                <c:pt idx="10786">
                  <c:v>41763.986145833333</c:v>
                </c:pt>
                <c:pt idx="10787">
                  <c:v>41763.986203703702</c:v>
                </c:pt>
                <c:pt idx="10788">
                  <c:v>41763.986261574071</c:v>
                </c:pt>
                <c:pt idx="10789">
                  <c:v>41763.986331018517</c:v>
                </c:pt>
                <c:pt idx="10790">
                  <c:v>41763.986388888887</c:v>
                </c:pt>
                <c:pt idx="10791">
                  <c:v>41763.986446759256</c:v>
                </c:pt>
                <c:pt idx="10792">
                  <c:v>41763.986516203702</c:v>
                </c:pt>
                <c:pt idx="10793">
                  <c:v>41763.986574074072</c:v>
                </c:pt>
                <c:pt idx="10794">
                  <c:v>41763.986631944441</c:v>
                </c:pt>
                <c:pt idx="10795">
                  <c:v>41763.986689814818</c:v>
                </c:pt>
                <c:pt idx="10796">
                  <c:v>41763.986759259256</c:v>
                </c:pt>
                <c:pt idx="10797">
                  <c:v>41763.986817129633</c:v>
                </c:pt>
                <c:pt idx="10798">
                  <c:v>41763.986875000002</c:v>
                </c:pt>
                <c:pt idx="10799">
                  <c:v>41763.986944444441</c:v>
                </c:pt>
                <c:pt idx="10800">
                  <c:v>41763.987002314818</c:v>
                </c:pt>
                <c:pt idx="10801">
                  <c:v>41763.987060185187</c:v>
                </c:pt>
                <c:pt idx="10802">
                  <c:v>41763.987129629626</c:v>
                </c:pt>
                <c:pt idx="10803">
                  <c:v>41763.987187500003</c:v>
                </c:pt>
                <c:pt idx="10804">
                  <c:v>41763.987245370372</c:v>
                </c:pt>
                <c:pt idx="10805">
                  <c:v>41763.987314814818</c:v>
                </c:pt>
                <c:pt idx="10806">
                  <c:v>41763.987372685187</c:v>
                </c:pt>
                <c:pt idx="10807">
                  <c:v>41763.987430555557</c:v>
                </c:pt>
                <c:pt idx="10808">
                  <c:v>41763.987488425926</c:v>
                </c:pt>
                <c:pt idx="10809">
                  <c:v>41763.987557870372</c:v>
                </c:pt>
                <c:pt idx="10810">
                  <c:v>41763.987615740742</c:v>
                </c:pt>
                <c:pt idx="10811">
                  <c:v>41763.987673611111</c:v>
                </c:pt>
                <c:pt idx="10812">
                  <c:v>41763.987743055557</c:v>
                </c:pt>
                <c:pt idx="10813">
                  <c:v>41763.987800925926</c:v>
                </c:pt>
                <c:pt idx="10814">
                  <c:v>41763.987858796296</c:v>
                </c:pt>
                <c:pt idx="10815">
                  <c:v>41763.987928240742</c:v>
                </c:pt>
                <c:pt idx="10816">
                  <c:v>41763.987986111111</c:v>
                </c:pt>
                <c:pt idx="10817">
                  <c:v>41763.988043981481</c:v>
                </c:pt>
                <c:pt idx="10818">
                  <c:v>41763.988113425927</c:v>
                </c:pt>
                <c:pt idx="10819">
                  <c:v>41763.988171296296</c:v>
                </c:pt>
                <c:pt idx="10820">
                  <c:v>41763.988229166665</c:v>
                </c:pt>
                <c:pt idx="10821">
                  <c:v>41763.988287037035</c:v>
                </c:pt>
                <c:pt idx="10822">
                  <c:v>41763.988356481481</c:v>
                </c:pt>
                <c:pt idx="10823">
                  <c:v>41763.98841435185</c:v>
                </c:pt>
                <c:pt idx="10824">
                  <c:v>41763.98847222222</c:v>
                </c:pt>
                <c:pt idx="10825">
                  <c:v>41763.988541666666</c:v>
                </c:pt>
                <c:pt idx="10826">
                  <c:v>41763.988599537035</c:v>
                </c:pt>
                <c:pt idx="10827">
                  <c:v>41763.988657407404</c:v>
                </c:pt>
                <c:pt idx="10828">
                  <c:v>41763.988726851851</c:v>
                </c:pt>
                <c:pt idx="10829">
                  <c:v>41763.98878472222</c:v>
                </c:pt>
                <c:pt idx="10830">
                  <c:v>41763.988842592589</c:v>
                </c:pt>
                <c:pt idx="10831">
                  <c:v>41763.988912037035</c:v>
                </c:pt>
                <c:pt idx="10832">
                  <c:v>41763.988969907405</c:v>
                </c:pt>
                <c:pt idx="10833">
                  <c:v>41763.989027777781</c:v>
                </c:pt>
                <c:pt idx="10834">
                  <c:v>41763.98909722222</c:v>
                </c:pt>
                <c:pt idx="10835">
                  <c:v>41763.989155092589</c:v>
                </c:pt>
                <c:pt idx="10836">
                  <c:v>41763.989212962966</c:v>
                </c:pt>
                <c:pt idx="10837">
                  <c:v>41763.989270833335</c:v>
                </c:pt>
                <c:pt idx="10838">
                  <c:v>41763.989340277774</c:v>
                </c:pt>
                <c:pt idx="10839">
                  <c:v>41763.989398148151</c:v>
                </c:pt>
                <c:pt idx="10840">
                  <c:v>41763.98945601852</c:v>
                </c:pt>
                <c:pt idx="10841">
                  <c:v>41763.989525462966</c:v>
                </c:pt>
                <c:pt idx="10842">
                  <c:v>41763.989583333336</c:v>
                </c:pt>
                <c:pt idx="10843">
                  <c:v>41763.989641203705</c:v>
                </c:pt>
                <c:pt idx="10844">
                  <c:v>41763.989710648151</c:v>
                </c:pt>
                <c:pt idx="10845">
                  <c:v>41763.989768518521</c:v>
                </c:pt>
                <c:pt idx="10846">
                  <c:v>41763.98982638889</c:v>
                </c:pt>
                <c:pt idx="10847">
                  <c:v>41763.989895833336</c:v>
                </c:pt>
                <c:pt idx="10848">
                  <c:v>41763.989953703705</c:v>
                </c:pt>
                <c:pt idx="10849">
                  <c:v>41763.990011574075</c:v>
                </c:pt>
                <c:pt idx="10850">
                  <c:v>41763.990069444444</c:v>
                </c:pt>
                <c:pt idx="10851">
                  <c:v>41763.99013888889</c:v>
                </c:pt>
                <c:pt idx="10852">
                  <c:v>41763.99019675926</c:v>
                </c:pt>
                <c:pt idx="10853">
                  <c:v>41763.990254629629</c:v>
                </c:pt>
                <c:pt idx="10854">
                  <c:v>41763.990324074075</c:v>
                </c:pt>
                <c:pt idx="10855">
                  <c:v>41763.990381944444</c:v>
                </c:pt>
                <c:pt idx="10856">
                  <c:v>41763.990439814814</c:v>
                </c:pt>
                <c:pt idx="10857">
                  <c:v>41763.99050925926</c:v>
                </c:pt>
                <c:pt idx="10858">
                  <c:v>41763.990567129629</c:v>
                </c:pt>
                <c:pt idx="10859">
                  <c:v>41763.990624999999</c:v>
                </c:pt>
                <c:pt idx="10860">
                  <c:v>41763.990694444445</c:v>
                </c:pt>
                <c:pt idx="10861">
                  <c:v>41763.990752314814</c:v>
                </c:pt>
                <c:pt idx="10862">
                  <c:v>41763.990810185183</c:v>
                </c:pt>
                <c:pt idx="10863">
                  <c:v>41763.990868055553</c:v>
                </c:pt>
                <c:pt idx="10864">
                  <c:v>41763.990937499999</c:v>
                </c:pt>
                <c:pt idx="10865">
                  <c:v>41763.990995370368</c:v>
                </c:pt>
                <c:pt idx="10866">
                  <c:v>41763.991053240738</c:v>
                </c:pt>
                <c:pt idx="10867">
                  <c:v>41763.991122685184</c:v>
                </c:pt>
                <c:pt idx="10868">
                  <c:v>41763.991180555553</c:v>
                </c:pt>
                <c:pt idx="10869">
                  <c:v>41763.991238425922</c:v>
                </c:pt>
                <c:pt idx="10870">
                  <c:v>41763.991307870368</c:v>
                </c:pt>
                <c:pt idx="10871">
                  <c:v>41763.991365740738</c:v>
                </c:pt>
                <c:pt idx="10872">
                  <c:v>41763.991423611114</c:v>
                </c:pt>
                <c:pt idx="10873">
                  <c:v>41763.991493055553</c:v>
                </c:pt>
                <c:pt idx="10874">
                  <c:v>41763.991550925923</c:v>
                </c:pt>
                <c:pt idx="10875">
                  <c:v>41763.991608796299</c:v>
                </c:pt>
                <c:pt idx="10876">
                  <c:v>41763.991678240738</c:v>
                </c:pt>
                <c:pt idx="10877">
                  <c:v>41763.991736111115</c:v>
                </c:pt>
                <c:pt idx="10878">
                  <c:v>41763.991793981484</c:v>
                </c:pt>
                <c:pt idx="10879">
                  <c:v>41763.991851851853</c:v>
                </c:pt>
                <c:pt idx="10880">
                  <c:v>41763.9919212963</c:v>
                </c:pt>
                <c:pt idx="10881">
                  <c:v>41763.991979166669</c:v>
                </c:pt>
                <c:pt idx="10882">
                  <c:v>41763.992037037038</c:v>
                </c:pt>
                <c:pt idx="10883">
                  <c:v>41763.992106481484</c:v>
                </c:pt>
                <c:pt idx="10884">
                  <c:v>41763.992164351854</c:v>
                </c:pt>
                <c:pt idx="10885">
                  <c:v>41763.992222222223</c:v>
                </c:pt>
                <c:pt idx="10886">
                  <c:v>41763.992291666669</c:v>
                </c:pt>
                <c:pt idx="10887">
                  <c:v>41763.992349537039</c:v>
                </c:pt>
                <c:pt idx="10888">
                  <c:v>41763.992407407408</c:v>
                </c:pt>
                <c:pt idx="10889">
                  <c:v>41763.992476851854</c:v>
                </c:pt>
                <c:pt idx="10890">
                  <c:v>41763.992534722223</c:v>
                </c:pt>
                <c:pt idx="10891">
                  <c:v>41763.992592592593</c:v>
                </c:pt>
                <c:pt idx="10892">
                  <c:v>41763.992650462962</c:v>
                </c:pt>
                <c:pt idx="10893">
                  <c:v>41763.992719907408</c:v>
                </c:pt>
                <c:pt idx="10894">
                  <c:v>41763.992777777778</c:v>
                </c:pt>
                <c:pt idx="10895">
                  <c:v>41763.992835648147</c:v>
                </c:pt>
                <c:pt idx="10896">
                  <c:v>41763.992905092593</c:v>
                </c:pt>
                <c:pt idx="10897">
                  <c:v>41763.992962962962</c:v>
                </c:pt>
                <c:pt idx="10898">
                  <c:v>41763.993020833332</c:v>
                </c:pt>
                <c:pt idx="10899">
                  <c:v>41763.993090277778</c:v>
                </c:pt>
                <c:pt idx="10900">
                  <c:v>41763.993148148147</c:v>
                </c:pt>
                <c:pt idx="10901">
                  <c:v>41763.993206018517</c:v>
                </c:pt>
                <c:pt idx="10902">
                  <c:v>41763.993275462963</c:v>
                </c:pt>
                <c:pt idx="10903">
                  <c:v>41763.993333333332</c:v>
                </c:pt>
                <c:pt idx="10904">
                  <c:v>41763.993391203701</c:v>
                </c:pt>
                <c:pt idx="10905">
                  <c:v>41763.993449074071</c:v>
                </c:pt>
                <c:pt idx="10906">
                  <c:v>41763.993518518517</c:v>
                </c:pt>
                <c:pt idx="10907">
                  <c:v>41763.993576388886</c:v>
                </c:pt>
                <c:pt idx="10908">
                  <c:v>41763.993634259263</c:v>
                </c:pt>
                <c:pt idx="10909">
                  <c:v>41763.993703703702</c:v>
                </c:pt>
                <c:pt idx="10910">
                  <c:v>41763.993761574071</c:v>
                </c:pt>
                <c:pt idx="10911">
                  <c:v>41763.993819444448</c:v>
                </c:pt>
                <c:pt idx="10912">
                  <c:v>41763.993888888886</c:v>
                </c:pt>
                <c:pt idx="10913">
                  <c:v>41763.993946759256</c:v>
                </c:pt>
                <c:pt idx="10914">
                  <c:v>41763.994004629632</c:v>
                </c:pt>
                <c:pt idx="10915">
                  <c:v>41763.994074074071</c:v>
                </c:pt>
                <c:pt idx="10916">
                  <c:v>41763.994131944448</c:v>
                </c:pt>
                <c:pt idx="10917">
                  <c:v>41763.994189814817</c:v>
                </c:pt>
                <c:pt idx="10918">
                  <c:v>41763.994259259256</c:v>
                </c:pt>
                <c:pt idx="10919">
                  <c:v>41763.994317129633</c:v>
                </c:pt>
                <c:pt idx="10920">
                  <c:v>41763.994375000002</c:v>
                </c:pt>
                <c:pt idx="10921">
                  <c:v>41763.994432870371</c:v>
                </c:pt>
                <c:pt idx="10922">
                  <c:v>41763.994502314818</c:v>
                </c:pt>
                <c:pt idx="10923">
                  <c:v>41763.994560185187</c:v>
                </c:pt>
                <c:pt idx="10924">
                  <c:v>41763.994618055556</c:v>
                </c:pt>
                <c:pt idx="10925">
                  <c:v>41763.994687500002</c:v>
                </c:pt>
                <c:pt idx="10926">
                  <c:v>41763.994745370372</c:v>
                </c:pt>
                <c:pt idx="10927">
                  <c:v>41763.994803240741</c:v>
                </c:pt>
                <c:pt idx="10928">
                  <c:v>41763.994872685187</c:v>
                </c:pt>
                <c:pt idx="10929">
                  <c:v>41763.994930555556</c:v>
                </c:pt>
                <c:pt idx="10930">
                  <c:v>41763.994988425926</c:v>
                </c:pt>
                <c:pt idx="10931">
                  <c:v>41763.995057870372</c:v>
                </c:pt>
                <c:pt idx="10932">
                  <c:v>41763.995115740741</c:v>
                </c:pt>
                <c:pt idx="10933">
                  <c:v>41763.995173611111</c:v>
                </c:pt>
                <c:pt idx="10934">
                  <c:v>41763.99523148148</c:v>
                </c:pt>
                <c:pt idx="10935">
                  <c:v>41763.995300925926</c:v>
                </c:pt>
                <c:pt idx="10936">
                  <c:v>41763.995358796295</c:v>
                </c:pt>
                <c:pt idx="10937">
                  <c:v>41763.995416666665</c:v>
                </c:pt>
                <c:pt idx="10938">
                  <c:v>41763.995486111111</c:v>
                </c:pt>
                <c:pt idx="10939">
                  <c:v>41763.99554398148</c:v>
                </c:pt>
                <c:pt idx="10940">
                  <c:v>41763.99560185185</c:v>
                </c:pt>
                <c:pt idx="10941">
                  <c:v>41763.995671296296</c:v>
                </c:pt>
                <c:pt idx="10942">
                  <c:v>41763.995729166665</c:v>
                </c:pt>
                <c:pt idx="10943">
                  <c:v>41763.995787037034</c:v>
                </c:pt>
                <c:pt idx="10944">
                  <c:v>41763.995856481481</c:v>
                </c:pt>
                <c:pt idx="10945">
                  <c:v>41763.99591435185</c:v>
                </c:pt>
                <c:pt idx="10946">
                  <c:v>41763.995972222219</c:v>
                </c:pt>
                <c:pt idx="10947">
                  <c:v>41763.996030092596</c:v>
                </c:pt>
                <c:pt idx="10948">
                  <c:v>41763.996099537035</c:v>
                </c:pt>
                <c:pt idx="10949">
                  <c:v>41763.996157407404</c:v>
                </c:pt>
                <c:pt idx="10950">
                  <c:v>41763.996215277781</c:v>
                </c:pt>
                <c:pt idx="10951">
                  <c:v>41763.99628472222</c:v>
                </c:pt>
                <c:pt idx="10952">
                  <c:v>41763.996342592596</c:v>
                </c:pt>
                <c:pt idx="10953">
                  <c:v>41763.996400462966</c:v>
                </c:pt>
                <c:pt idx="10954">
                  <c:v>41763.996469907404</c:v>
                </c:pt>
                <c:pt idx="10955">
                  <c:v>41763.996527777781</c:v>
                </c:pt>
                <c:pt idx="10956">
                  <c:v>41763.99658564815</c:v>
                </c:pt>
                <c:pt idx="10957">
                  <c:v>41763.996655092589</c:v>
                </c:pt>
                <c:pt idx="10958">
                  <c:v>41763.996712962966</c:v>
                </c:pt>
                <c:pt idx="10959">
                  <c:v>41763.996770833335</c:v>
                </c:pt>
                <c:pt idx="10960">
                  <c:v>41763.996840277781</c:v>
                </c:pt>
                <c:pt idx="10961">
                  <c:v>41763.996898148151</c:v>
                </c:pt>
                <c:pt idx="10962">
                  <c:v>41763.99695601852</c:v>
                </c:pt>
                <c:pt idx="10963">
                  <c:v>41763.997013888889</c:v>
                </c:pt>
                <c:pt idx="10964">
                  <c:v>41763.997083333335</c:v>
                </c:pt>
                <c:pt idx="10965">
                  <c:v>41763.997141203705</c:v>
                </c:pt>
                <c:pt idx="10966">
                  <c:v>41763.997199074074</c:v>
                </c:pt>
                <c:pt idx="10967">
                  <c:v>41763.99726851852</c:v>
                </c:pt>
                <c:pt idx="10968">
                  <c:v>41763.99732638889</c:v>
                </c:pt>
                <c:pt idx="10969">
                  <c:v>41763.997384259259</c:v>
                </c:pt>
                <c:pt idx="10970">
                  <c:v>41763.997453703705</c:v>
                </c:pt>
                <c:pt idx="10971">
                  <c:v>41763.997511574074</c:v>
                </c:pt>
                <c:pt idx="10972">
                  <c:v>41763.997569444444</c:v>
                </c:pt>
                <c:pt idx="10973">
                  <c:v>41763.99763888889</c:v>
                </c:pt>
                <c:pt idx="10974">
                  <c:v>41763.997696759259</c:v>
                </c:pt>
                <c:pt idx="10975">
                  <c:v>41763.997754629629</c:v>
                </c:pt>
                <c:pt idx="10976">
                  <c:v>41763.997812499998</c:v>
                </c:pt>
                <c:pt idx="10977">
                  <c:v>41763.997881944444</c:v>
                </c:pt>
                <c:pt idx="10978">
                  <c:v>41763.997939814813</c:v>
                </c:pt>
                <c:pt idx="10979">
                  <c:v>41763.997997685183</c:v>
                </c:pt>
                <c:pt idx="10980">
                  <c:v>41763.998067129629</c:v>
                </c:pt>
                <c:pt idx="10981">
                  <c:v>41763.998124999998</c:v>
                </c:pt>
                <c:pt idx="10982">
                  <c:v>41763.998182870368</c:v>
                </c:pt>
                <c:pt idx="10983">
                  <c:v>41763.998252314814</c:v>
                </c:pt>
                <c:pt idx="10984">
                  <c:v>41763.998310185183</c:v>
                </c:pt>
                <c:pt idx="10985">
                  <c:v>41763.998368055552</c:v>
                </c:pt>
                <c:pt idx="10986">
                  <c:v>41763.998437499999</c:v>
                </c:pt>
                <c:pt idx="10987">
                  <c:v>41763.998495370368</c:v>
                </c:pt>
                <c:pt idx="10988">
                  <c:v>41763.998553240737</c:v>
                </c:pt>
                <c:pt idx="10989">
                  <c:v>41763.998611111114</c:v>
                </c:pt>
                <c:pt idx="10990">
                  <c:v>41763.998680555553</c:v>
                </c:pt>
                <c:pt idx="10991">
                  <c:v>41763.998738425929</c:v>
                </c:pt>
                <c:pt idx="10992">
                  <c:v>41763.998796296299</c:v>
                </c:pt>
                <c:pt idx="10993">
                  <c:v>41763.998865740738</c:v>
                </c:pt>
                <c:pt idx="10994">
                  <c:v>41763.998923611114</c:v>
                </c:pt>
                <c:pt idx="10995">
                  <c:v>41763.998981481483</c:v>
                </c:pt>
                <c:pt idx="10996">
                  <c:v>41763.999050925922</c:v>
                </c:pt>
                <c:pt idx="10997">
                  <c:v>41763.999108796299</c:v>
                </c:pt>
                <c:pt idx="10998">
                  <c:v>41763.999166666668</c:v>
                </c:pt>
                <c:pt idx="10999">
                  <c:v>41763.999236111114</c:v>
                </c:pt>
                <c:pt idx="11000">
                  <c:v>41763.999293981484</c:v>
                </c:pt>
                <c:pt idx="11001">
                  <c:v>41763.999351851853</c:v>
                </c:pt>
                <c:pt idx="11002">
                  <c:v>41763.999421296299</c:v>
                </c:pt>
                <c:pt idx="11003">
                  <c:v>41763.999479166669</c:v>
                </c:pt>
                <c:pt idx="11004">
                  <c:v>41763.999537037038</c:v>
                </c:pt>
                <c:pt idx="11005">
                  <c:v>41763.999594907407</c:v>
                </c:pt>
                <c:pt idx="11006">
                  <c:v>41763.999664351853</c:v>
                </c:pt>
                <c:pt idx="11007">
                  <c:v>41763.999722222223</c:v>
                </c:pt>
                <c:pt idx="11008">
                  <c:v>41763.999780092592</c:v>
                </c:pt>
                <c:pt idx="11009">
                  <c:v>41763.999849537038</c:v>
                </c:pt>
                <c:pt idx="11010">
                  <c:v>41763.999907407408</c:v>
                </c:pt>
                <c:pt idx="11011">
                  <c:v>41763.999965277777</c:v>
                </c:pt>
                <c:pt idx="11012">
                  <c:v>41764.000034722223</c:v>
                </c:pt>
                <c:pt idx="11013">
                  <c:v>41764.000092592592</c:v>
                </c:pt>
                <c:pt idx="11014">
                  <c:v>41764.000150462962</c:v>
                </c:pt>
                <c:pt idx="11015">
                  <c:v>41764.000219907408</c:v>
                </c:pt>
                <c:pt idx="11016">
                  <c:v>41764.000277777777</c:v>
                </c:pt>
                <c:pt idx="11017">
                  <c:v>41764.000335648147</c:v>
                </c:pt>
                <c:pt idx="11018">
                  <c:v>41764.000393518516</c:v>
                </c:pt>
                <c:pt idx="11019">
                  <c:v>41764.000462962962</c:v>
                </c:pt>
                <c:pt idx="11020">
                  <c:v>41764.000520833331</c:v>
                </c:pt>
                <c:pt idx="11021">
                  <c:v>41764.000578703701</c:v>
                </c:pt>
                <c:pt idx="11022">
                  <c:v>41764.000648148147</c:v>
                </c:pt>
                <c:pt idx="11023">
                  <c:v>41764.000706018516</c:v>
                </c:pt>
                <c:pt idx="11024">
                  <c:v>41764.000763888886</c:v>
                </c:pt>
                <c:pt idx="11025">
                  <c:v>41764.000833333332</c:v>
                </c:pt>
                <c:pt idx="11026">
                  <c:v>41764.000891203701</c:v>
                </c:pt>
                <c:pt idx="11027">
                  <c:v>41764.000949074078</c:v>
                </c:pt>
                <c:pt idx="11028">
                  <c:v>41764.001018518517</c:v>
                </c:pt>
                <c:pt idx="11029">
                  <c:v>41764.001076388886</c:v>
                </c:pt>
                <c:pt idx="11030">
                  <c:v>41764.001134259262</c:v>
                </c:pt>
                <c:pt idx="11031">
                  <c:v>41764.001192129632</c:v>
                </c:pt>
                <c:pt idx="11032">
                  <c:v>41764.001261574071</c:v>
                </c:pt>
                <c:pt idx="11033">
                  <c:v>41764.001319444447</c:v>
                </c:pt>
                <c:pt idx="11034">
                  <c:v>41764.001377314817</c:v>
                </c:pt>
                <c:pt idx="11035">
                  <c:v>41764.001446759263</c:v>
                </c:pt>
                <c:pt idx="11036">
                  <c:v>41764.001504629632</c:v>
                </c:pt>
                <c:pt idx="11037">
                  <c:v>41764.001562500001</c:v>
                </c:pt>
                <c:pt idx="11038">
                  <c:v>41764.001631944448</c:v>
                </c:pt>
                <c:pt idx="11039">
                  <c:v>41764.001689814817</c:v>
                </c:pt>
                <c:pt idx="11040">
                  <c:v>41764.001747685186</c:v>
                </c:pt>
                <c:pt idx="11041">
                  <c:v>41764.001817129632</c:v>
                </c:pt>
                <c:pt idx="11042">
                  <c:v>41764.001875000002</c:v>
                </c:pt>
                <c:pt idx="11043">
                  <c:v>41764.001932870371</c:v>
                </c:pt>
                <c:pt idx="11044">
                  <c:v>41764.00199074074</c:v>
                </c:pt>
                <c:pt idx="11045">
                  <c:v>41764.002060185187</c:v>
                </c:pt>
                <c:pt idx="11046">
                  <c:v>41764.002118055556</c:v>
                </c:pt>
                <c:pt idx="11047">
                  <c:v>41764.002175925925</c:v>
                </c:pt>
                <c:pt idx="11048">
                  <c:v>41764.002245370371</c:v>
                </c:pt>
                <c:pt idx="11049">
                  <c:v>41764.002303240741</c:v>
                </c:pt>
                <c:pt idx="11050">
                  <c:v>41764.00236111111</c:v>
                </c:pt>
                <c:pt idx="11051">
                  <c:v>41764.002430555556</c:v>
                </c:pt>
                <c:pt idx="11052">
                  <c:v>41764.002488425926</c:v>
                </c:pt>
                <c:pt idx="11053">
                  <c:v>41764.002546296295</c:v>
                </c:pt>
                <c:pt idx="11054">
                  <c:v>41764.002615740741</c:v>
                </c:pt>
                <c:pt idx="11055">
                  <c:v>41764.00267361111</c:v>
                </c:pt>
                <c:pt idx="11056">
                  <c:v>41764.00273148148</c:v>
                </c:pt>
                <c:pt idx="11057">
                  <c:v>41764.002800925926</c:v>
                </c:pt>
                <c:pt idx="11058">
                  <c:v>41764.002858796295</c:v>
                </c:pt>
                <c:pt idx="11059">
                  <c:v>41764.002916666665</c:v>
                </c:pt>
                <c:pt idx="11060">
                  <c:v>41764.002974537034</c:v>
                </c:pt>
                <c:pt idx="11061">
                  <c:v>41764.00304398148</c:v>
                </c:pt>
                <c:pt idx="11062">
                  <c:v>41764.003101851849</c:v>
                </c:pt>
                <c:pt idx="11063">
                  <c:v>41764.003159722219</c:v>
                </c:pt>
                <c:pt idx="11064">
                  <c:v>41764.003229166665</c:v>
                </c:pt>
                <c:pt idx="11065">
                  <c:v>41764.003287037034</c:v>
                </c:pt>
                <c:pt idx="11066">
                  <c:v>41764.003344907411</c:v>
                </c:pt>
                <c:pt idx="11067">
                  <c:v>41764.00341435185</c:v>
                </c:pt>
                <c:pt idx="11068">
                  <c:v>41764.003472222219</c:v>
                </c:pt>
                <c:pt idx="11069">
                  <c:v>41764.003530092596</c:v>
                </c:pt>
                <c:pt idx="11070">
                  <c:v>41764.003599537034</c:v>
                </c:pt>
                <c:pt idx="11071">
                  <c:v>41764.003657407404</c:v>
                </c:pt>
                <c:pt idx="11072">
                  <c:v>41764.00371527778</c:v>
                </c:pt>
                <c:pt idx="11073">
                  <c:v>41764.00377314815</c:v>
                </c:pt>
                <c:pt idx="11074">
                  <c:v>41764.003842592596</c:v>
                </c:pt>
                <c:pt idx="11075">
                  <c:v>41764.003900462965</c:v>
                </c:pt>
                <c:pt idx="11076">
                  <c:v>41764.003958333335</c:v>
                </c:pt>
                <c:pt idx="11077">
                  <c:v>41764.004027777781</c:v>
                </c:pt>
                <c:pt idx="11078">
                  <c:v>41764.00408564815</c:v>
                </c:pt>
                <c:pt idx="11079">
                  <c:v>41764.004143518519</c:v>
                </c:pt>
                <c:pt idx="11080">
                  <c:v>41764.004212962966</c:v>
                </c:pt>
                <c:pt idx="11081">
                  <c:v>41764.004270833335</c:v>
                </c:pt>
                <c:pt idx="11082">
                  <c:v>41764.004328703704</c:v>
                </c:pt>
                <c:pt idx="11083">
                  <c:v>41764.00439814815</c:v>
                </c:pt>
                <c:pt idx="11084">
                  <c:v>41764.00445601852</c:v>
                </c:pt>
                <c:pt idx="11085">
                  <c:v>41764.004513888889</c:v>
                </c:pt>
                <c:pt idx="11086">
                  <c:v>41764.004571759258</c:v>
                </c:pt>
                <c:pt idx="11087">
                  <c:v>41764.004641203705</c:v>
                </c:pt>
                <c:pt idx="11088">
                  <c:v>41764.004699074074</c:v>
                </c:pt>
                <c:pt idx="11089">
                  <c:v>41764.004756944443</c:v>
                </c:pt>
                <c:pt idx="11090">
                  <c:v>41764.004826388889</c:v>
                </c:pt>
                <c:pt idx="11091">
                  <c:v>41764.004884259259</c:v>
                </c:pt>
                <c:pt idx="11092">
                  <c:v>41764.004942129628</c:v>
                </c:pt>
                <c:pt idx="11093">
                  <c:v>41764.005011574074</c:v>
                </c:pt>
                <c:pt idx="11094">
                  <c:v>41764.005069444444</c:v>
                </c:pt>
                <c:pt idx="11095">
                  <c:v>41764.005127314813</c:v>
                </c:pt>
                <c:pt idx="11096">
                  <c:v>41764.005196759259</c:v>
                </c:pt>
                <c:pt idx="11097">
                  <c:v>41764.005254629628</c:v>
                </c:pt>
                <c:pt idx="11098">
                  <c:v>41764.005312499998</c:v>
                </c:pt>
                <c:pt idx="11099">
                  <c:v>41764.005381944444</c:v>
                </c:pt>
                <c:pt idx="11100">
                  <c:v>41764.005439814813</c:v>
                </c:pt>
                <c:pt idx="11101">
                  <c:v>41764.005497685182</c:v>
                </c:pt>
                <c:pt idx="11102">
                  <c:v>41764.005555555559</c:v>
                </c:pt>
                <c:pt idx="11103">
                  <c:v>41764.005624999998</c:v>
                </c:pt>
                <c:pt idx="11104">
                  <c:v>41764.005682870367</c:v>
                </c:pt>
                <c:pt idx="11105">
                  <c:v>41764.005740740744</c:v>
                </c:pt>
                <c:pt idx="11106">
                  <c:v>41764.005810185183</c:v>
                </c:pt>
                <c:pt idx="11107">
                  <c:v>41764.005868055552</c:v>
                </c:pt>
                <c:pt idx="11108">
                  <c:v>41764.005925925929</c:v>
                </c:pt>
                <c:pt idx="11109">
                  <c:v>41764.005995370368</c:v>
                </c:pt>
                <c:pt idx="11110">
                  <c:v>41764.006053240744</c:v>
                </c:pt>
                <c:pt idx="11111">
                  <c:v>41764.006111111114</c:v>
                </c:pt>
                <c:pt idx="11112">
                  <c:v>41764.006180555552</c:v>
                </c:pt>
                <c:pt idx="11113">
                  <c:v>41764.006238425929</c:v>
                </c:pt>
                <c:pt idx="11114">
                  <c:v>41764.006296296298</c:v>
                </c:pt>
                <c:pt idx="11115">
                  <c:v>41764.006354166668</c:v>
                </c:pt>
                <c:pt idx="11116">
                  <c:v>41764.006423611114</c:v>
                </c:pt>
                <c:pt idx="11117">
                  <c:v>41764.006481481483</c:v>
                </c:pt>
                <c:pt idx="11118">
                  <c:v>41764.006539351853</c:v>
                </c:pt>
                <c:pt idx="11119">
                  <c:v>41764.006608796299</c:v>
                </c:pt>
                <c:pt idx="11120">
                  <c:v>41764.006666666668</c:v>
                </c:pt>
                <c:pt idx="11121">
                  <c:v>41764.006724537037</c:v>
                </c:pt>
                <c:pt idx="11122">
                  <c:v>41764.006793981483</c:v>
                </c:pt>
                <c:pt idx="11123">
                  <c:v>41764.006851851853</c:v>
                </c:pt>
                <c:pt idx="11124">
                  <c:v>41764.006909722222</c:v>
                </c:pt>
                <c:pt idx="11125">
                  <c:v>41764.006979166668</c:v>
                </c:pt>
                <c:pt idx="11126">
                  <c:v>41764.007037037038</c:v>
                </c:pt>
                <c:pt idx="11127">
                  <c:v>41764.007094907407</c:v>
                </c:pt>
                <c:pt idx="11128">
                  <c:v>41764.007152777776</c:v>
                </c:pt>
                <c:pt idx="11129">
                  <c:v>41764.007222222222</c:v>
                </c:pt>
                <c:pt idx="11130">
                  <c:v>41764.007280092592</c:v>
                </c:pt>
                <c:pt idx="11131">
                  <c:v>41764.007337962961</c:v>
                </c:pt>
                <c:pt idx="11132">
                  <c:v>41764.007407407407</c:v>
                </c:pt>
                <c:pt idx="11133">
                  <c:v>41764.007465277777</c:v>
                </c:pt>
                <c:pt idx="11134">
                  <c:v>41764.007523148146</c:v>
                </c:pt>
                <c:pt idx="11135">
                  <c:v>41764.007592592592</c:v>
                </c:pt>
                <c:pt idx="11136">
                  <c:v>41764.007650462961</c:v>
                </c:pt>
                <c:pt idx="11137">
                  <c:v>41764.007708333331</c:v>
                </c:pt>
                <c:pt idx="11138">
                  <c:v>41764.007777777777</c:v>
                </c:pt>
                <c:pt idx="11139">
                  <c:v>41764.007835648146</c:v>
                </c:pt>
                <c:pt idx="11140">
                  <c:v>41764.007893518516</c:v>
                </c:pt>
                <c:pt idx="11141">
                  <c:v>41764.007962962962</c:v>
                </c:pt>
                <c:pt idx="11142">
                  <c:v>41764.008020833331</c:v>
                </c:pt>
                <c:pt idx="11143">
                  <c:v>41764.0080787037</c:v>
                </c:pt>
                <c:pt idx="11144">
                  <c:v>41764.008136574077</c:v>
                </c:pt>
                <c:pt idx="11145">
                  <c:v>41764.008206018516</c:v>
                </c:pt>
                <c:pt idx="11146">
                  <c:v>41764.008263888885</c:v>
                </c:pt>
                <c:pt idx="11147">
                  <c:v>41764.008321759262</c:v>
                </c:pt>
                <c:pt idx="11148">
                  <c:v>41764.008391203701</c:v>
                </c:pt>
                <c:pt idx="11149">
                  <c:v>41764.008449074077</c:v>
                </c:pt>
                <c:pt idx="11150">
                  <c:v>41764.008506944447</c:v>
                </c:pt>
                <c:pt idx="11151">
                  <c:v>41764.008576388886</c:v>
                </c:pt>
                <c:pt idx="11152">
                  <c:v>41764.008634259262</c:v>
                </c:pt>
                <c:pt idx="11153">
                  <c:v>41764.008692129632</c:v>
                </c:pt>
                <c:pt idx="11154">
                  <c:v>41764.008761574078</c:v>
                </c:pt>
                <c:pt idx="11155">
                  <c:v>41764.008819444447</c:v>
                </c:pt>
                <c:pt idx="11156">
                  <c:v>41764.008877314816</c:v>
                </c:pt>
                <c:pt idx="11157">
                  <c:v>41764.008935185186</c:v>
                </c:pt>
                <c:pt idx="11158">
                  <c:v>41764.009004629632</c:v>
                </c:pt>
                <c:pt idx="11159">
                  <c:v>41764.009062500001</c:v>
                </c:pt>
                <c:pt idx="11160">
                  <c:v>41764.009120370371</c:v>
                </c:pt>
                <c:pt idx="11161">
                  <c:v>41764.009189814817</c:v>
                </c:pt>
                <c:pt idx="11162">
                  <c:v>41764.009247685186</c:v>
                </c:pt>
                <c:pt idx="11163">
                  <c:v>41764.009305555555</c:v>
                </c:pt>
                <c:pt idx="11164">
                  <c:v>41764.009375000001</c:v>
                </c:pt>
                <c:pt idx="11165">
                  <c:v>41764.009432870371</c:v>
                </c:pt>
                <c:pt idx="11166">
                  <c:v>41764.00949074074</c:v>
                </c:pt>
                <c:pt idx="11167">
                  <c:v>41764.009560185186</c:v>
                </c:pt>
                <c:pt idx="11168">
                  <c:v>41764.009618055556</c:v>
                </c:pt>
                <c:pt idx="11169">
                  <c:v>41764.009675925925</c:v>
                </c:pt>
                <c:pt idx="11170">
                  <c:v>41764.009733796294</c:v>
                </c:pt>
                <c:pt idx="11171">
                  <c:v>41764.00980324074</c:v>
                </c:pt>
                <c:pt idx="11172">
                  <c:v>41764.00986111111</c:v>
                </c:pt>
                <c:pt idx="11173">
                  <c:v>41764.009918981479</c:v>
                </c:pt>
                <c:pt idx="11174">
                  <c:v>41764.009988425925</c:v>
                </c:pt>
                <c:pt idx="11175">
                  <c:v>41764.010046296295</c:v>
                </c:pt>
                <c:pt idx="11176">
                  <c:v>41764.010104166664</c:v>
                </c:pt>
                <c:pt idx="11177">
                  <c:v>41764.01017361111</c:v>
                </c:pt>
                <c:pt idx="11178">
                  <c:v>41764.010231481479</c:v>
                </c:pt>
                <c:pt idx="11179">
                  <c:v>41764.010289351849</c:v>
                </c:pt>
                <c:pt idx="11180">
                  <c:v>41764.010358796295</c:v>
                </c:pt>
                <c:pt idx="11181">
                  <c:v>41764.010416666664</c:v>
                </c:pt>
                <c:pt idx="11182">
                  <c:v>41764.010474537034</c:v>
                </c:pt>
                <c:pt idx="11183">
                  <c:v>41764.01054398148</c:v>
                </c:pt>
                <c:pt idx="11184">
                  <c:v>41764.010601851849</c:v>
                </c:pt>
                <c:pt idx="11185">
                  <c:v>41764.010659722226</c:v>
                </c:pt>
                <c:pt idx="11186">
                  <c:v>41764.010717592595</c:v>
                </c:pt>
                <c:pt idx="11187">
                  <c:v>41764.010787037034</c:v>
                </c:pt>
                <c:pt idx="11188">
                  <c:v>41764.010844907411</c:v>
                </c:pt>
                <c:pt idx="11189">
                  <c:v>41764.01090277778</c:v>
                </c:pt>
                <c:pt idx="11190">
                  <c:v>41764.010972222219</c:v>
                </c:pt>
                <c:pt idx="11191">
                  <c:v>41764.011030092595</c:v>
                </c:pt>
                <c:pt idx="11192">
                  <c:v>41764.011087962965</c:v>
                </c:pt>
                <c:pt idx="11193">
                  <c:v>41764.011157407411</c:v>
                </c:pt>
                <c:pt idx="11194">
                  <c:v>41764.01121527778</c:v>
                </c:pt>
                <c:pt idx="11195">
                  <c:v>41764.011273148149</c:v>
                </c:pt>
                <c:pt idx="11196">
                  <c:v>41764.011342592596</c:v>
                </c:pt>
                <c:pt idx="11197">
                  <c:v>41764.011400462965</c:v>
                </c:pt>
                <c:pt idx="11198">
                  <c:v>41764.011458333334</c:v>
                </c:pt>
                <c:pt idx="11199">
                  <c:v>41764.011516203704</c:v>
                </c:pt>
                <c:pt idx="11200">
                  <c:v>41764.01158564815</c:v>
                </c:pt>
                <c:pt idx="11201">
                  <c:v>41764.011643518519</c:v>
                </c:pt>
                <c:pt idx="11202">
                  <c:v>41764.011701388888</c:v>
                </c:pt>
                <c:pt idx="11203">
                  <c:v>41764.011770833335</c:v>
                </c:pt>
                <c:pt idx="11204">
                  <c:v>41764.011828703704</c:v>
                </c:pt>
                <c:pt idx="11205">
                  <c:v>41764.011886574073</c:v>
                </c:pt>
                <c:pt idx="11206">
                  <c:v>41764.011956018519</c:v>
                </c:pt>
                <c:pt idx="11207">
                  <c:v>41764.012013888889</c:v>
                </c:pt>
                <c:pt idx="11208">
                  <c:v>41764.012071759258</c:v>
                </c:pt>
                <c:pt idx="11209">
                  <c:v>41764.012141203704</c:v>
                </c:pt>
                <c:pt idx="11210">
                  <c:v>41764.012199074074</c:v>
                </c:pt>
                <c:pt idx="11211">
                  <c:v>41764.012256944443</c:v>
                </c:pt>
                <c:pt idx="11212">
                  <c:v>41764.012314814812</c:v>
                </c:pt>
                <c:pt idx="11213">
                  <c:v>41764.012384259258</c:v>
                </c:pt>
                <c:pt idx="11214">
                  <c:v>41764.012442129628</c:v>
                </c:pt>
                <c:pt idx="11215">
                  <c:v>41764.012499999997</c:v>
                </c:pt>
                <c:pt idx="11216">
                  <c:v>41764.012569444443</c:v>
                </c:pt>
                <c:pt idx="11217">
                  <c:v>41764.012627314813</c:v>
                </c:pt>
                <c:pt idx="11218">
                  <c:v>41764.012685185182</c:v>
                </c:pt>
                <c:pt idx="11219">
                  <c:v>41764.012754629628</c:v>
                </c:pt>
                <c:pt idx="11220">
                  <c:v>41764.012812499997</c:v>
                </c:pt>
                <c:pt idx="11221">
                  <c:v>41764.012870370374</c:v>
                </c:pt>
                <c:pt idx="11222">
                  <c:v>41764.012939814813</c:v>
                </c:pt>
                <c:pt idx="11223">
                  <c:v>41764.012997685182</c:v>
                </c:pt>
                <c:pt idx="11224">
                  <c:v>41764.013055555559</c:v>
                </c:pt>
                <c:pt idx="11225">
                  <c:v>41764.013124999998</c:v>
                </c:pt>
                <c:pt idx="11226">
                  <c:v>41764.013182870367</c:v>
                </c:pt>
                <c:pt idx="11227">
                  <c:v>41764.013240740744</c:v>
                </c:pt>
                <c:pt idx="11228">
                  <c:v>41764.013298611113</c:v>
                </c:pt>
                <c:pt idx="11229">
                  <c:v>41764.013368055559</c:v>
                </c:pt>
                <c:pt idx="11230">
                  <c:v>41764.013425925928</c:v>
                </c:pt>
                <c:pt idx="11231">
                  <c:v>41764.013483796298</c:v>
                </c:pt>
                <c:pt idx="11232">
                  <c:v>41764.013553240744</c:v>
                </c:pt>
                <c:pt idx="11233">
                  <c:v>41764.013611111113</c:v>
                </c:pt>
                <c:pt idx="11234">
                  <c:v>41764.013668981483</c:v>
                </c:pt>
                <c:pt idx="11235">
                  <c:v>41764.013738425929</c:v>
                </c:pt>
                <c:pt idx="11236">
                  <c:v>41764.013796296298</c:v>
                </c:pt>
                <c:pt idx="11237">
                  <c:v>41764.013854166667</c:v>
                </c:pt>
                <c:pt idx="11238">
                  <c:v>41764.013923611114</c:v>
                </c:pt>
                <c:pt idx="11239">
                  <c:v>41764.013981481483</c:v>
                </c:pt>
                <c:pt idx="11240">
                  <c:v>41764.014039351852</c:v>
                </c:pt>
                <c:pt idx="11241">
                  <c:v>41764.014097222222</c:v>
                </c:pt>
                <c:pt idx="11242">
                  <c:v>41764.014166666668</c:v>
                </c:pt>
                <c:pt idx="11243">
                  <c:v>41764.014224537037</c:v>
                </c:pt>
                <c:pt idx="11244">
                  <c:v>41764.014282407406</c:v>
                </c:pt>
                <c:pt idx="11245">
                  <c:v>41764.014351851853</c:v>
                </c:pt>
                <c:pt idx="11246">
                  <c:v>41764.014409722222</c:v>
                </c:pt>
                <c:pt idx="11247">
                  <c:v>41764.014467592591</c:v>
                </c:pt>
                <c:pt idx="11248">
                  <c:v>41764.014537037037</c:v>
                </c:pt>
                <c:pt idx="11249">
                  <c:v>41764.014594907407</c:v>
                </c:pt>
                <c:pt idx="11250">
                  <c:v>41764.014652777776</c:v>
                </c:pt>
                <c:pt idx="11251">
                  <c:v>41764.014722222222</c:v>
                </c:pt>
                <c:pt idx="11252">
                  <c:v>41764.014780092592</c:v>
                </c:pt>
                <c:pt idx="11253">
                  <c:v>41764.014837962961</c:v>
                </c:pt>
                <c:pt idx="11254">
                  <c:v>41764.01489583333</c:v>
                </c:pt>
                <c:pt idx="11255">
                  <c:v>41764.014965277776</c:v>
                </c:pt>
                <c:pt idx="11256">
                  <c:v>41764.015023148146</c:v>
                </c:pt>
                <c:pt idx="11257">
                  <c:v>41764.015081018515</c:v>
                </c:pt>
                <c:pt idx="11258">
                  <c:v>41764.015150462961</c:v>
                </c:pt>
                <c:pt idx="11259">
                  <c:v>41764.015208333331</c:v>
                </c:pt>
                <c:pt idx="11260">
                  <c:v>41764.015266203707</c:v>
                </c:pt>
                <c:pt idx="11261">
                  <c:v>41764.015335648146</c:v>
                </c:pt>
                <c:pt idx="11262">
                  <c:v>41764.015393518515</c:v>
                </c:pt>
                <c:pt idx="11263">
                  <c:v>41764.015451388892</c:v>
                </c:pt>
                <c:pt idx="11264">
                  <c:v>41764.015520833331</c:v>
                </c:pt>
                <c:pt idx="11265">
                  <c:v>41764.0155787037</c:v>
                </c:pt>
                <c:pt idx="11266">
                  <c:v>41764.015636574077</c:v>
                </c:pt>
                <c:pt idx="11267">
                  <c:v>41764.015694444446</c:v>
                </c:pt>
                <c:pt idx="11268">
                  <c:v>41764.015763888892</c:v>
                </c:pt>
                <c:pt idx="11269">
                  <c:v>41764.015821759262</c:v>
                </c:pt>
                <c:pt idx="11270">
                  <c:v>41764.015879629631</c:v>
                </c:pt>
                <c:pt idx="11271">
                  <c:v>41764.015949074077</c:v>
                </c:pt>
                <c:pt idx="11272">
                  <c:v>41764.016006944446</c:v>
                </c:pt>
                <c:pt idx="11273">
                  <c:v>41764.016064814816</c:v>
                </c:pt>
                <c:pt idx="11274">
                  <c:v>41764.016134259262</c:v>
                </c:pt>
                <c:pt idx="11275">
                  <c:v>41764.016192129631</c:v>
                </c:pt>
                <c:pt idx="11276">
                  <c:v>41764.016250000001</c:v>
                </c:pt>
                <c:pt idx="11277">
                  <c:v>41764.016319444447</c:v>
                </c:pt>
                <c:pt idx="11278">
                  <c:v>41764.016377314816</c:v>
                </c:pt>
                <c:pt idx="11279">
                  <c:v>41764.016435185185</c:v>
                </c:pt>
                <c:pt idx="11280">
                  <c:v>41764.016504629632</c:v>
                </c:pt>
                <c:pt idx="11281">
                  <c:v>41764.016562500001</c:v>
                </c:pt>
                <c:pt idx="11282">
                  <c:v>41764.01662037037</c:v>
                </c:pt>
                <c:pt idx="11283">
                  <c:v>41764.01667824074</c:v>
                </c:pt>
                <c:pt idx="11284">
                  <c:v>41764.016747685186</c:v>
                </c:pt>
                <c:pt idx="11285">
                  <c:v>41764.016805555555</c:v>
                </c:pt>
                <c:pt idx="11286">
                  <c:v>41764.016863425924</c:v>
                </c:pt>
                <c:pt idx="11287">
                  <c:v>41764.016932870371</c:v>
                </c:pt>
                <c:pt idx="11288">
                  <c:v>41764.01699074074</c:v>
                </c:pt>
                <c:pt idx="11289">
                  <c:v>41764.017048611109</c:v>
                </c:pt>
                <c:pt idx="11290">
                  <c:v>41764.017118055555</c:v>
                </c:pt>
                <c:pt idx="11291">
                  <c:v>41764.017175925925</c:v>
                </c:pt>
                <c:pt idx="11292">
                  <c:v>41764.017233796294</c:v>
                </c:pt>
                <c:pt idx="11293">
                  <c:v>41764.01730324074</c:v>
                </c:pt>
                <c:pt idx="11294">
                  <c:v>41764.017361111109</c:v>
                </c:pt>
                <c:pt idx="11295">
                  <c:v>41764.017418981479</c:v>
                </c:pt>
                <c:pt idx="11296">
                  <c:v>41764.017476851855</c:v>
                </c:pt>
                <c:pt idx="11297">
                  <c:v>41764.017546296294</c:v>
                </c:pt>
                <c:pt idx="11298">
                  <c:v>41764.017604166664</c:v>
                </c:pt>
                <c:pt idx="11299">
                  <c:v>41764.01766203704</c:v>
                </c:pt>
                <c:pt idx="11300">
                  <c:v>41764.017731481479</c:v>
                </c:pt>
                <c:pt idx="11301">
                  <c:v>41764.017789351848</c:v>
                </c:pt>
                <c:pt idx="11302">
                  <c:v>41764.017847222225</c:v>
                </c:pt>
                <c:pt idx="11303">
                  <c:v>41764.017916666664</c:v>
                </c:pt>
                <c:pt idx="11304">
                  <c:v>41764.017974537041</c:v>
                </c:pt>
                <c:pt idx="11305">
                  <c:v>41764.01803240741</c:v>
                </c:pt>
                <c:pt idx="11306">
                  <c:v>41764.018101851849</c:v>
                </c:pt>
                <c:pt idx="11307">
                  <c:v>41764.018159722225</c:v>
                </c:pt>
                <c:pt idx="11308">
                  <c:v>41764.018217592595</c:v>
                </c:pt>
                <c:pt idx="11309">
                  <c:v>41764.018287037034</c:v>
                </c:pt>
                <c:pt idx="11310">
                  <c:v>41764.01834490741</c:v>
                </c:pt>
                <c:pt idx="11311">
                  <c:v>41764.01840277778</c:v>
                </c:pt>
                <c:pt idx="11312">
                  <c:v>41764.018460648149</c:v>
                </c:pt>
                <c:pt idx="11313">
                  <c:v>41764.018530092595</c:v>
                </c:pt>
                <c:pt idx="11314">
                  <c:v>41764.018587962964</c:v>
                </c:pt>
                <c:pt idx="11315">
                  <c:v>41764.018645833334</c:v>
                </c:pt>
                <c:pt idx="11316">
                  <c:v>41764.01871527778</c:v>
                </c:pt>
                <c:pt idx="11317">
                  <c:v>41764.018773148149</c:v>
                </c:pt>
                <c:pt idx="11318">
                  <c:v>41764.018831018519</c:v>
                </c:pt>
                <c:pt idx="11319">
                  <c:v>41764.018900462965</c:v>
                </c:pt>
                <c:pt idx="11320">
                  <c:v>41764.018958333334</c:v>
                </c:pt>
                <c:pt idx="11321">
                  <c:v>41764.019016203703</c:v>
                </c:pt>
                <c:pt idx="11322">
                  <c:v>41764.019085648149</c:v>
                </c:pt>
                <c:pt idx="11323">
                  <c:v>41764.019143518519</c:v>
                </c:pt>
                <c:pt idx="11324">
                  <c:v>41764.019201388888</c:v>
                </c:pt>
                <c:pt idx="11325">
                  <c:v>41764.019259259258</c:v>
                </c:pt>
                <c:pt idx="11326">
                  <c:v>41764.019328703704</c:v>
                </c:pt>
                <c:pt idx="11327">
                  <c:v>41764.019386574073</c:v>
                </c:pt>
                <c:pt idx="11328">
                  <c:v>41764.019444444442</c:v>
                </c:pt>
                <c:pt idx="11329">
                  <c:v>41764.019513888888</c:v>
                </c:pt>
                <c:pt idx="11330">
                  <c:v>41764.019571759258</c:v>
                </c:pt>
                <c:pt idx="11331">
                  <c:v>41764.019629629627</c:v>
                </c:pt>
                <c:pt idx="11332">
                  <c:v>41764.019699074073</c:v>
                </c:pt>
                <c:pt idx="11333">
                  <c:v>41764.019756944443</c:v>
                </c:pt>
                <c:pt idx="11334">
                  <c:v>41764.019814814812</c:v>
                </c:pt>
                <c:pt idx="11335">
                  <c:v>41764.019884259258</c:v>
                </c:pt>
                <c:pt idx="11336">
                  <c:v>41764.019942129627</c:v>
                </c:pt>
                <c:pt idx="11337">
                  <c:v>41764.019999999997</c:v>
                </c:pt>
                <c:pt idx="11338">
                  <c:v>41764.020057870373</c:v>
                </c:pt>
                <c:pt idx="11339">
                  <c:v>41764.020127314812</c:v>
                </c:pt>
                <c:pt idx="11340">
                  <c:v>41764.020185185182</c:v>
                </c:pt>
                <c:pt idx="11341">
                  <c:v>41764.020243055558</c:v>
                </c:pt>
                <c:pt idx="11342">
                  <c:v>41764.020312499997</c:v>
                </c:pt>
                <c:pt idx="11343">
                  <c:v>41764.020370370374</c:v>
                </c:pt>
                <c:pt idx="11344">
                  <c:v>41764.020428240743</c:v>
                </c:pt>
                <c:pt idx="11345">
                  <c:v>41764.020497685182</c:v>
                </c:pt>
                <c:pt idx="11346">
                  <c:v>41764.020555555559</c:v>
                </c:pt>
                <c:pt idx="11347">
                  <c:v>41764.020613425928</c:v>
                </c:pt>
                <c:pt idx="11348">
                  <c:v>41764.020682870374</c:v>
                </c:pt>
                <c:pt idx="11349">
                  <c:v>41764.020740740743</c:v>
                </c:pt>
                <c:pt idx="11350">
                  <c:v>41764.020798611113</c:v>
                </c:pt>
                <c:pt idx="11351">
                  <c:v>41764.020856481482</c:v>
                </c:pt>
                <c:pt idx="11352">
                  <c:v>41764.020925925928</c:v>
                </c:pt>
                <c:pt idx="11353">
                  <c:v>41764.020983796298</c:v>
                </c:pt>
                <c:pt idx="11354">
                  <c:v>41764.021041666667</c:v>
                </c:pt>
                <c:pt idx="11355">
                  <c:v>41764.021111111113</c:v>
                </c:pt>
                <c:pt idx="11356">
                  <c:v>41764.021168981482</c:v>
                </c:pt>
                <c:pt idx="11357">
                  <c:v>41764.021226851852</c:v>
                </c:pt>
                <c:pt idx="11358">
                  <c:v>41764.021296296298</c:v>
                </c:pt>
                <c:pt idx="11359">
                  <c:v>41764.021354166667</c:v>
                </c:pt>
                <c:pt idx="11360">
                  <c:v>41764.021412037036</c:v>
                </c:pt>
                <c:pt idx="11361">
                  <c:v>41764.021481481483</c:v>
                </c:pt>
                <c:pt idx="11362">
                  <c:v>41764.021539351852</c:v>
                </c:pt>
                <c:pt idx="11363">
                  <c:v>41764.021597222221</c:v>
                </c:pt>
                <c:pt idx="11364">
                  <c:v>41764.021666666667</c:v>
                </c:pt>
                <c:pt idx="11365">
                  <c:v>41764.021724537037</c:v>
                </c:pt>
                <c:pt idx="11366">
                  <c:v>41764.021782407406</c:v>
                </c:pt>
                <c:pt idx="11367">
                  <c:v>41764.021840277775</c:v>
                </c:pt>
                <c:pt idx="11368">
                  <c:v>41764.021909722222</c:v>
                </c:pt>
                <c:pt idx="11369">
                  <c:v>41764.021967592591</c:v>
                </c:pt>
                <c:pt idx="11370">
                  <c:v>41764.02202546296</c:v>
                </c:pt>
                <c:pt idx="11371">
                  <c:v>41764.022094907406</c:v>
                </c:pt>
                <c:pt idx="11372">
                  <c:v>41764.022152777776</c:v>
                </c:pt>
                <c:pt idx="11373">
                  <c:v>41764.022210648145</c:v>
                </c:pt>
                <c:pt idx="11374">
                  <c:v>41764.022280092591</c:v>
                </c:pt>
                <c:pt idx="11375">
                  <c:v>41764.022337962961</c:v>
                </c:pt>
                <c:pt idx="11376">
                  <c:v>41764.02239583333</c:v>
                </c:pt>
                <c:pt idx="11377">
                  <c:v>41764.022465277776</c:v>
                </c:pt>
                <c:pt idx="11378">
                  <c:v>41764.022523148145</c:v>
                </c:pt>
                <c:pt idx="11379">
                  <c:v>41764.022581018522</c:v>
                </c:pt>
                <c:pt idx="11380">
                  <c:v>41764.022638888891</c:v>
                </c:pt>
                <c:pt idx="11381">
                  <c:v>41764.02270833333</c:v>
                </c:pt>
                <c:pt idx="11382">
                  <c:v>41764.022766203707</c:v>
                </c:pt>
                <c:pt idx="11383">
                  <c:v>41764.022824074076</c:v>
                </c:pt>
                <c:pt idx="11384">
                  <c:v>41764.022893518515</c:v>
                </c:pt>
                <c:pt idx="11385">
                  <c:v>41764.022951388892</c:v>
                </c:pt>
                <c:pt idx="11386">
                  <c:v>41764.023009259261</c:v>
                </c:pt>
                <c:pt idx="11387">
                  <c:v>41764.023078703707</c:v>
                </c:pt>
                <c:pt idx="11388">
                  <c:v>41764.023136574076</c:v>
                </c:pt>
                <c:pt idx="11389">
                  <c:v>41764.023194444446</c:v>
                </c:pt>
                <c:pt idx="11390">
                  <c:v>41764.023263888892</c:v>
                </c:pt>
                <c:pt idx="11391">
                  <c:v>41764.023321759261</c:v>
                </c:pt>
                <c:pt idx="11392">
                  <c:v>41764.023379629631</c:v>
                </c:pt>
                <c:pt idx="11393">
                  <c:v>41764.023449074077</c:v>
                </c:pt>
                <c:pt idx="11394">
                  <c:v>41764.023506944446</c:v>
                </c:pt>
                <c:pt idx="11395">
                  <c:v>41764.023564814815</c:v>
                </c:pt>
                <c:pt idx="11396">
                  <c:v>41764.023622685185</c:v>
                </c:pt>
                <c:pt idx="11397">
                  <c:v>41764.023692129631</c:v>
                </c:pt>
                <c:pt idx="11398">
                  <c:v>41764.02375</c:v>
                </c:pt>
                <c:pt idx="11399">
                  <c:v>41764.02380787037</c:v>
                </c:pt>
                <c:pt idx="11400">
                  <c:v>41764.023877314816</c:v>
                </c:pt>
                <c:pt idx="11401">
                  <c:v>41764.023935185185</c:v>
                </c:pt>
                <c:pt idx="11402">
                  <c:v>41764.023993055554</c:v>
                </c:pt>
                <c:pt idx="11403">
                  <c:v>41764.024062500001</c:v>
                </c:pt>
                <c:pt idx="11404">
                  <c:v>41764.02412037037</c:v>
                </c:pt>
                <c:pt idx="11405">
                  <c:v>41764.024178240739</c:v>
                </c:pt>
                <c:pt idx="11406">
                  <c:v>41764.024247685185</c:v>
                </c:pt>
                <c:pt idx="11407">
                  <c:v>41764.024305555555</c:v>
                </c:pt>
                <c:pt idx="11408">
                  <c:v>41764.024363425924</c:v>
                </c:pt>
                <c:pt idx="11409">
                  <c:v>41764.024421296293</c:v>
                </c:pt>
                <c:pt idx="11410">
                  <c:v>41764.02449074074</c:v>
                </c:pt>
                <c:pt idx="11411">
                  <c:v>41764.024548611109</c:v>
                </c:pt>
                <c:pt idx="11412">
                  <c:v>41764.024606481478</c:v>
                </c:pt>
                <c:pt idx="11413">
                  <c:v>41764.024675925924</c:v>
                </c:pt>
                <c:pt idx="11414">
                  <c:v>41764.024733796294</c:v>
                </c:pt>
                <c:pt idx="11415">
                  <c:v>41764.024791666663</c:v>
                </c:pt>
                <c:pt idx="11416">
                  <c:v>41764.024861111109</c:v>
                </c:pt>
                <c:pt idx="11417">
                  <c:v>41764.024918981479</c:v>
                </c:pt>
                <c:pt idx="11418">
                  <c:v>41764.024976851855</c:v>
                </c:pt>
                <c:pt idx="11419">
                  <c:v>41764.025046296294</c:v>
                </c:pt>
                <c:pt idx="11420">
                  <c:v>41764.025104166663</c:v>
                </c:pt>
                <c:pt idx="11421">
                  <c:v>41764.02516203704</c:v>
                </c:pt>
                <c:pt idx="11422">
                  <c:v>41764.025219907409</c:v>
                </c:pt>
                <c:pt idx="11423">
                  <c:v>41764.025289351855</c:v>
                </c:pt>
                <c:pt idx="11424">
                  <c:v>41764.025347222225</c:v>
                </c:pt>
                <c:pt idx="11425">
                  <c:v>41764.025405092594</c:v>
                </c:pt>
                <c:pt idx="11426">
                  <c:v>41764.02547453704</c:v>
                </c:pt>
                <c:pt idx="11427">
                  <c:v>41764.02553240741</c:v>
                </c:pt>
                <c:pt idx="11428">
                  <c:v>41764.025590277779</c:v>
                </c:pt>
                <c:pt idx="11429">
                  <c:v>41764.025659722225</c:v>
                </c:pt>
                <c:pt idx="11430">
                  <c:v>41764.025717592594</c:v>
                </c:pt>
                <c:pt idx="11431">
                  <c:v>41764.025775462964</c:v>
                </c:pt>
                <c:pt idx="11432">
                  <c:v>41764.02584490741</c:v>
                </c:pt>
                <c:pt idx="11433">
                  <c:v>41764.025902777779</c:v>
                </c:pt>
                <c:pt idx="11434">
                  <c:v>41764.025960648149</c:v>
                </c:pt>
                <c:pt idx="11435">
                  <c:v>41764.026030092595</c:v>
                </c:pt>
                <c:pt idx="11436">
                  <c:v>41764.026087962964</c:v>
                </c:pt>
                <c:pt idx="11437">
                  <c:v>41764.026145833333</c:v>
                </c:pt>
                <c:pt idx="11438">
                  <c:v>41764.026203703703</c:v>
                </c:pt>
                <c:pt idx="11439">
                  <c:v>41764.026273148149</c:v>
                </c:pt>
                <c:pt idx="11440">
                  <c:v>41764.026331018518</c:v>
                </c:pt>
                <c:pt idx="11441">
                  <c:v>41764.026388888888</c:v>
                </c:pt>
                <c:pt idx="11442">
                  <c:v>41764.026458333334</c:v>
                </c:pt>
                <c:pt idx="11443">
                  <c:v>41764.026516203703</c:v>
                </c:pt>
                <c:pt idx="11444">
                  <c:v>41764.026574074072</c:v>
                </c:pt>
                <c:pt idx="11445">
                  <c:v>41764.026643518519</c:v>
                </c:pt>
                <c:pt idx="11446">
                  <c:v>41764.026701388888</c:v>
                </c:pt>
                <c:pt idx="11447">
                  <c:v>41764.026759259257</c:v>
                </c:pt>
                <c:pt idx="11448">
                  <c:v>41764.026828703703</c:v>
                </c:pt>
                <c:pt idx="11449">
                  <c:v>41764.026886574073</c:v>
                </c:pt>
                <c:pt idx="11450">
                  <c:v>41764.026944444442</c:v>
                </c:pt>
                <c:pt idx="11451">
                  <c:v>41764.027002314811</c:v>
                </c:pt>
                <c:pt idx="11452">
                  <c:v>41764.027071759258</c:v>
                </c:pt>
                <c:pt idx="11453">
                  <c:v>41764.027129629627</c:v>
                </c:pt>
                <c:pt idx="11454">
                  <c:v>41764.027187500003</c:v>
                </c:pt>
                <c:pt idx="11455">
                  <c:v>41764.027256944442</c:v>
                </c:pt>
                <c:pt idx="11456">
                  <c:v>41764.027314814812</c:v>
                </c:pt>
                <c:pt idx="11457">
                  <c:v>41764.027372685188</c:v>
                </c:pt>
                <c:pt idx="11458">
                  <c:v>41764.027442129627</c:v>
                </c:pt>
                <c:pt idx="11459">
                  <c:v>41764.027499999997</c:v>
                </c:pt>
                <c:pt idx="11460">
                  <c:v>41764.027557870373</c:v>
                </c:pt>
                <c:pt idx="11461">
                  <c:v>41764.027627314812</c:v>
                </c:pt>
                <c:pt idx="11462">
                  <c:v>41764.027685185189</c:v>
                </c:pt>
                <c:pt idx="11463">
                  <c:v>41764.027743055558</c:v>
                </c:pt>
                <c:pt idx="11464">
                  <c:v>41764.027800925927</c:v>
                </c:pt>
                <c:pt idx="11465">
                  <c:v>41764.027870370373</c:v>
                </c:pt>
                <c:pt idx="11466">
                  <c:v>41764.027928240743</c:v>
                </c:pt>
                <c:pt idx="11467">
                  <c:v>41764.027986111112</c:v>
                </c:pt>
                <c:pt idx="11468">
                  <c:v>41764.028055555558</c:v>
                </c:pt>
                <c:pt idx="11469">
                  <c:v>41764.028113425928</c:v>
                </c:pt>
                <c:pt idx="11470">
                  <c:v>41764.028171296297</c:v>
                </c:pt>
                <c:pt idx="11471">
                  <c:v>41764.028240740743</c:v>
                </c:pt>
                <c:pt idx="11472">
                  <c:v>41764.028298611112</c:v>
                </c:pt>
                <c:pt idx="11473">
                  <c:v>41764.028356481482</c:v>
                </c:pt>
                <c:pt idx="11474">
                  <c:v>41764.028425925928</c:v>
                </c:pt>
                <c:pt idx="11475">
                  <c:v>41764.028483796297</c:v>
                </c:pt>
                <c:pt idx="11476">
                  <c:v>41764.028541666667</c:v>
                </c:pt>
                <c:pt idx="11477">
                  <c:v>41764.028611111113</c:v>
                </c:pt>
                <c:pt idx="11478">
                  <c:v>41764.028668981482</c:v>
                </c:pt>
                <c:pt idx="11479">
                  <c:v>41764.028726851851</c:v>
                </c:pt>
                <c:pt idx="11480">
                  <c:v>41764.028784722221</c:v>
                </c:pt>
                <c:pt idx="11481">
                  <c:v>41764.028854166667</c:v>
                </c:pt>
                <c:pt idx="11482">
                  <c:v>41764.028912037036</c:v>
                </c:pt>
                <c:pt idx="11483">
                  <c:v>41764.028969907406</c:v>
                </c:pt>
                <c:pt idx="11484">
                  <c:v>41764.029039351852</c:v>
                </c:pt>
                <c:pt idx="11485">
                  <c:v>41764.029097222221</c:v>
                </c:pt>
                <c:pt idx="11486">
                  <c:v>41764.02915509259</c:v>
                </c:pt>
                <c:pt idx="11487">
                  <c:v>41764.029224537036</c:v>
                </c:pt>
                <c:pt idx="11488">
                  <c:v>41764.029282407406</c:v>
                </c:pt>
                <c:pt idx="11489">
                  <c:v>41764.029340277775</c:v>
                </c:pt>
                <c:pt idx="11490">
                  <c:v>41764.029409722221</c:v>
                </c:pt>
                <c:pt idx="11491">
                  <c:v>41764.029467592591</c:v>
                </c:pt>
                <c:pt idx="11492">
                  <c:v>41764.02952546296</c:v>
                </c:pt>
                <c:pt idx="11493">
                  <c:v>41764.029583333337</c:v>
                </c:pt>
                <c:pt idx="11494">
                  <c:v>41764.029652777775</c:v>
                </c:pt>
                <c:pt idx="11495">
                  <c:v>41764.029710648145</c:v>
                </c:pt>
                <c:pt idx="11496">
                  <c:v>41764.029768518521</c:v>
                </c:pt>
                <c:pt idx="11497">
                  <c:v>41764.02983796296</c:v>
                </c:pt>
                <c:pt idx="11498">
                  <c:v>41764.029895833337</c:v>
                </c:pt>
                <c:pt idx="11499">
                  <c:v>41764.029953703706</c:v>
                </c:pt>
                <c:pt idx="11500">
                  <c:v>41764.030023148145</c:v>
                </c:pt>
                <c:pt idx="11501">
                  <c:v>41764.030081018522</c:v>
                </c:pt>
                <c:pt idx="11502">
                  <c:v>41764.030138888891</c:v>
                </c:pt>
                <c:pt idx="11503">
                  <c:v>41764.03020833333</c:v>
                </c:pt>
                <c:pt idx="11504">
                  <c:v>41764.030266203707</c:v>
                </c:pt>
                <c:pt idx="11505">
                  <c:v>41764.030324074076</c:v>
                </c:pt>
                <c:pt idx="11506">
                  <c:v>41764.030381944445</c:v>
                </c:pt>
                <c:pt idx="11507">
                  <c:v>41764.030451388891</c:v>
                </c:pt>
                <c:pt idx="11508">
                  <c:v>41764.030509259261</c:v>
                </c:pt>
                <c:pt idx="11509">
                  <c:v>41764.03056712963</c:v>
                </c:pt>
                <c:pt idx="11510">
                  <c:v>41764.030636574076</c:v>
                </c:pt>
                <c:pt idx="11511">
                  <c:v>41764.030694444446</c:v>
                </c:pt>
                <c:pt idx="11512">
                  <c:v>41764.030752314815</c:v>
                </c:pt>
                <c:pt idx="11513">
                  <c:v>41764.030821759261</c:v>
                </c:pt>
                <c:pt idx="11514">
                  <c:v>41764.03087962963</c:v>
                </c:pt>
                <c:pt idx="11515">
                  <c:v>41764.0309375</c:v>
                </c:pt>
                <c:pt idx="11516">
                  <c:v>41764.031006944446</c:v>
                </c:pt>
                <c:pt idx="11517">
                  <c:v>41764.031064814815</c:v>
                </c:pt>
                <c:pt idx="11518">
                  <c:v>41764.031122685185</c:v>
                </c:pt>
                <c:pt idx="11519">
                  <c:v>41764.031180555554</c:v>
                </c:pt>
                <c:pt idx="11520">
                  <c:v>41764.03125</c:v>
                </c:pt>
                <c:pt idx="11521">
                  <c:v>41764.031307870369</c:v>
                </c:pt>
                <c:pt idx="11522">
                  <c:v>41764.031365740739</c:v>
                </c:pt>
                <c:pt idx="11523">
                  <c:v>41764.031435185185</c:v>
                </c:pt>
                <c:pt idx="11524">
                  <c:v>41764.031493055554</c:v>
                </c:pt>
                <c:pt idx="11525">
                  <c:v>41764.031550925924</c:v>
                </c:pt>
                <c:pt idx="11526">
                  <c:v>41764.03162037037</c:v>
                </c:pt>
                <c:pt idx="11527">
                  <c:v>41764.031678240739</c:v>
                </c:pt>
                <c:pt idx="11528">
                  <c:v>41764.031736111108</c:v>
                </c:pt>
                <c:pt idx="11529">
                  <c:v>41764.031805555554</c:v>
                </c:pt>
                <c:pt idx="11530">
                  <c:v>41764.031863425924</c:v>
                </c:pt>
                <c:pt idx="11531">
                  <c:v>41764.031921296293</c:v>
                </c:pt>
                <c:pt idx="11532">
                  <c:v>41764.031990740739</c:v>
                </c:pt>
                <c:pt idx="11533">
                  <c:v>41764.032048611109</c:v>
                </c:pt>
                <c:pt idx="11534">
                  <c:v>41764.032106481478</c:v>
                </c:pt>
                <c:pt idx="11535">
                  <c:v>41764.032164351855</c:v>
                </c:pt>
                <c:pt idx="11536">
                  <c:v>41764.032233796293</c:v>
                </c:pt>
                <c:pt idx="11537">
                  <c:v>41764.03229166667</c:v>
                </c:pt>
                <c:pt idx="11538">
                  <c:v>41764.032349537039</c:v>
                </c:pt>
                <c:pt idx="11539">
                  <c:v>41764.032418981478</c:v>
                </c:pt>
                <c:pt idx="11540">
                  <c:v>41764.032476851855</c:v>
                </c:pt>
                <c:pt idx="11541">
                  <c:v>41764.032534722224</c:v>
                </c:pt>
                <c:pt idx="11542">
                  <c:v>41764.032604166663</c:v>
                </c:pt>
                <c:pt idx="11543">
                  <c:v>41764.03266203704</c:v>
                </c:pt>
                <c:pt idx="11544">
                  <c:v>41764.032719907409</c:v>
                </c:pt>
                <c:pt idx="11545">
                  <c:v>41764.032789351855</c:v>
                </c:pt>
                <c:pt idx="11546">
                  <c:v>41764.032847222225</c:v>
                </c:pt>
                <c:pt idx="11547">
                  <c:v>41764.032905092594</c:v>
                </c:pt>
                <c:pt idx="11548">
                  <c:v>41764.032962962963</c:v>
                </c:pt>
                <c:pt idx="11549">
                  <c:v>41764.033032407409</c:v>
                </c:pt>
                <c:pt idx="11550">
                  <c:v>41764.033090277779</c:v>
                </c:pt>
                <c:pt idx="11551">
                  <c:v>41764.033148148148</c:v>
                </c:pt>
                <c:pt idx="11552">
                  <c:v>41764.033217592594</c:v>
                </c:pt>
                <c:pt idx="11553">
                  <c:v>41764.033275462964</c:v>
                </c:pt>
                <c:pt idx="11554">
                  <c:v>41764.033333333333</c:v>
                </c:pt>
                <c:pt idx="11555">
                  <c:v>41764.033402777779</c:v>
                </c:pt>
                <c:pt idx="11556">
                  <c:v>41764.033460648148</c:v>
                </c:pt>
                <c:pt idx="11557">
                  <c:v>41764.033518518518</c:v>
                </c:pt>
                <c:pt idx="11558">
                  <c:v>41764.033587962964</c:v>
                </c:pt>
                <c:pt idx="11559">
                  <c:v>41764.033645833333</c:v>
                </c:pt>
                <c:pt idx="11560">
                  <c:v>41764.033703703702</c:v>
                </c:pt>
                <c:pt idx="11561">
                  <c:v>41764.033761574072</c:v>
                </c:pt>
                <c:pt idx="11562">
                  <c:v>41764.033831018518</c:v>
                </c:pt>
                <c:pt idx="11563">
                  <c:v>41764.033888888887</c:v>
                </c:pt>
                <c:pt idx="11564">
                  <c:v>41764.033946759257</c:v>
                </c:pt>
                <c:pt idx="11565">
                  <c:v>41764.034016203703</c:v>
                </c:pt>
                <c:pt idx="11566">
                  <c:v>41764.034074074072</c:v>
                </c:pt>
                <c:pt idx="11567">
                  <c:v>41764.034131944441</c:v>
                </c:pt>
                <c:pt idx="11568">
                  <c:v>41764.034201388888</c:v>
                </c:pt>
                <c:pt idx="11569">
                  <c:v>41764.034259259257</c:v>
                </c:pt>
                <c:pt idx="11570">
                  <c:v>41764.034317129626</c:v>
                </c:pt>
                <c:pt idx="11571">
                  <c:v>41764.034386574072</c:v>
                </c:pt>
                <c:pt idx="11572">
                  <c:v>41764.034444444442</c:v>
                </c:pt>
                <c:pt idx="11573">
                  <c:v>41764.034502314818</c:v>
                </c:pt>
                <c:pt idx="11574">
                  <c:v>41764.034560185188</c:v>
                </c:pt>
                <c:pt idx="11575">
                  <c:v>41764.034629629627</c:v>
                </c:pt>
                <c:pt idx="11576">
                  <c:v>41764.034687500003</c:v>
                </c:pt>
                <c:pt idx="11577">
                  <c:v>41764.034745370373</c:v>
                </c:pt>
                <c:pt idx="11578">
                  <c:v>41764.034814814811</c:v>
                </c:pt>
                <c:pt idx="11579">
                  <c:v>41764.034872685188</c:v>
                </c:pt>
                <c:pt idx="11580">
                  <c:v>41764.034930555557</c:v>
                </c:pt>
                <c:pt idx="11581">
                  <c:v>41764.035000000003</c:v>
                </c:pt>
                <c:pt idx="11582">
                  <c:v>41764.035057870373</c:v>
                </c:pt>
                <c:pt idx="11583">
                  <c:v>41764.035115740742</c:v>
                </c:pt>
                <c:pt idx="11584">
                  <c:v>41764.035185185188</c:v>
                </c:pt>
                <c:pt idx="11585">
                  <c:v>41764.035243055558</c:v>
                </c:pt>
                <c:pt idx="11586">
                  <c:v>41764.035300925927</c:v>
                </c:pt>
                <c:pt idx="11587">
                  <c:v>41764.035370370373</c:v>
                </c:pt>
                <c:pt idx="11588">
                  <c:v>41764.035428240742</c:v>
                </c:pt>
                <c:pt idx="11589">
                  <c:v>41764.035486111112</c:v>
                </c:pt>
                <c:pt idx="11590">
                  <c:v>41764.035543981481</c:v>
                </c:pt>
                <c:pt idx="11591">
                  <c:v>41764.035613425927</c:v>
                </c:pt>
                <c:pt idx="11592">
                  <c:v>41764.035671296297</c:v>
                </c:pt>
                <c:pt idx="11593">
                  <c:v>41764.035729166666</c:v>
                </c:pt>
                <c:pt idx="11594">
                  <c:v>41764.035798611112</c:v>
                </c:pt>
                <c:pt idx="11595">
                  <c:v>41764.035856481481</c:v>
                </c:pt>
                <c:pt idx="11596">
                  <c:v>41764.035914351851</c:v>
                </c:pt>
                <c:pt idx="11597">
                  <c:v>41764.035983796297</c:v>
                </c:pt>
                <c:pt idx="11598">
                  <c:v>41764.036041666666</c:v>
                </c:pt>
                <c:pt idx="11599">
                  <c:v>41764.036099537036</c:v>
                </c:pt>
                <c:pt idx="11600">
                  <c:v>41764.036168981482</c:v>
                </c:pt>
                <c:pt idx="11601">
                  <c:v>41764.036226851851</c:v>
                </c:pt>
                <c:pt idx="11602">
                  <c:v>41764.03628472222</c:v>
                </c:pt>
                <c:pt idx="11603">
                  <c:v>41764.03634259259</c:v>
                </c:pt>
                <c:pt idx="11604">
                  <c:v>41764.036412037036</c:v>
                </c:pt>
                <c:pt idx="11605">
                  <c:v>41764.036469907405</c:v>
                </c:pt>
                <c:pt idx="11606">
                  <c:v>41764.036527777775</c:v>
                </c:pt>
                <c:pt idx="11607">
                  <c:v>41764.036597222221</c:v>
                </c:pt>
                <c:pt idx="11608">
                  <c:v>41764.03665509259</c:v>
                </c:pt>
                <c:pt idx="11609">
                  <c:v>41764.036712962959</c:v>
                </c:pt>
                <c:pt idx="11610">
                  <c:v>41764.036782407406</c:v>
                </c:pt>
                <c:pt idx="11611">
                  <c:v>41764.036840277775</c:v>
                </c:pt>
                <c:pt idx="11612">
                  <c:v>41764.036898148152</c:v>
                </c:pt>
                <c:pt idx="11613">
                  <c:v>41764.03696759259</c:v>
                </c:pt>
                <c:pt idx="11614">
                  <c:v>41764.03702546296</c:v>
                </c:pt>
                <c:pt idx="11615">
                  <c:v>41764.037083333336</c:v>
                </c:pt>
                <c:pt idx="11616">
                  <c:v>41764.037141203706</c:v>
                </c:pt>
                <c:pt idx="11617">
                  <c:v>41764.037210648145</c:v>
                </c:pt>
                <c:pt idx="11618">
                  <c:v>41764.037268518521</c:v>
                </c:pt>
                <c:pt idx="11619">
                  <c:v>41764.037326388891</c:v>
                </c:pt>
                <c:pt idx="11620">
                  <c:v>41764.037395833337</c:v>
                </c:pt>
                <c:pt idx="11621">
                  <c:v>41764.037453703706</c:v>
                </c:pt>
                <c:pt idx="11622">
                  <c:v>41764.037511574075</c:v>
                </c:pt>
                <c:pt idx="11623">
                  <c:v>41764.037581018521</c:v>
                </c:pt>
                <c:pt idx="11624">
                  <c:v>41764.037638888891</c:v>
                </c:pt>
                <c:pt idx="11625">
                  <c:v>41764.03769675926</c:v>
                </c:pt>
                <c:pt idx="11626">
                  <c:v>41764.037766203706</c:v>
                </c:pt>
                <c:pt idx="11627">
                  <c:v>41764.037824074076</c:v>
                </c:pt>
                <c:pt idx="11628">
                  <c:v>41764.037881944445</c:v>
                </c:pt>
                <c:pt idx="11629">
                  <c:v>41764.037951388891</c:v>
                </c:pt>
                <c:pt idx="11630">
                  <c:v>41764.03800925926</c:v>
                </c:pt>
                <c:pt idx="11631">
                  <c:v>41764.03806712963</c:v>
                </c:pt>
                <c:pt idx="11632">
                  <c:v>41764.038124999999</c:v>
                </c:pt>
                <c:pt idx="11633">
                  <c:v>41764.038194444445</c:v>
                </c:pt>
                <c:pt idx="11634">
                  <c:v>41764.038252314815</c:v>
                </c:pt>
                <c:pt idx="11635">
                  <c:v>41764.038310185184</c:v>
                </c:pt>
                <c:pt idx="11636">
                  <c:v>41764.03837962963</c:v>
                </c:pt>
                <c:pt idx="11637">
                  <c:v>41764.038437499999</c:v>
                </c:pt>
                <c:pt idx="11638">
                  <c:v>41764.038495370369</c:v>
                </c:pt>
                <c:pt idx="11639">
                  <c:v>41764.038564814815</c:v>
                </c:pt>
                <c:pt idx="11640">
                  <c:v>41764.038622685184</c:v>
                </c:pt>
                <c:pt idx="11641">
                  <c:v>41764.038680555554</c:v>
                </c:pt>
                <c:pt idx="11642">
                  <c:v>41764.03875</c:v>
                </c:pt>
                <c:pt idx="11643">
                  <c:v>41764.038807870369</c:v>
                </c:pt>
                <c:pt idx="11644">
                  <c:v>41764.038865740738</c:v>
                </c:pt>
                <c:pt idx="11645">
                  <c:v>41764.038923611108</c:v>
                </c:pt>
                <c:pt idx="11646">
                  <c:v>41764.038993055554</c:v>
                </c:pt>
                <c:pt idx="11647">
                  <c:v>41764.039050925923</c:v>
                </c:pt>
                <c:pt idx="11648">
                  <c:v>41764.0391087963</c:v>
                </c:pt>
                <c:pt idx="11649">
                  <c:v>41764.039178240739</c:v>
                </c:pt>
                <c:pt idx="11650">
                  <c:v>41764.039236111108</c:v>
                </c:pt>
                <c:pt idx="11651">
                  <c:v>41764.039293981485</c:v>
                </c:pt>
                <c:pt idx="11652">
                  <c:v>41764.039363425924</c:v>
                </c:pt>
                <c:pt idx="11653">
                  <c:v>41764.039421296293</c:v>
                </c:pt>
                <c:pt idx="11654">
                  <c:v>41764.039479166669</c:v>
                </c:pt>
                <c:pt idx="11655">
                  <c:v>41764.039548611108</c:v>
                </c:pt>
                <c:pt idx="11656">
                  <c:v>41764.039606481485</c:v>
                </c:pt>
                <c:pt idx="11657">
                  <c:v>41764.039664351854</c:v>
                </c:pt>
                <c:pt idx="11658">
                  <c:v>41764.039722222224</c:v>
                </c:pt>
                <c:pt idx="11659">
                  <c:v>41764.03979166667</c:v>
                </c:pt>
                <c:pt idx="11660">
                  <c:v>41764.039849537039</c:v>
                </c:pt>
                <c:pt idx="11661">
                  <c:v>41764.039907407408</c:v>
                </c:pt>
                <c:pt idx="11662">
                  <c:v>41764.039976851855</c:v>
                </c:pt>
                <c:pt idx="11663">
                  <c:v>41764.040034722224</c:v>
                </c:pt>
                <c:pt idx="11664">
                  <c:v>41764.040092592593</c:v>
                </c:pt>
                <c:pt idx="11665">
                  <c:v>41764.040162037039</c:v>
                </c:pt>
                <c:pt idx="11666">
                  <c:v>41764.040219907409</c:v>
                </c:pt>
                <c:pt idx="11667">
                  <c:v>41764.040277777778</c:v>
                </c:pt>
                <c:pt idx="11668">
                  <c:v>41764.040347222224</c:v>
                </c:pt>
                <c:pt idx="11669">
                  <c:v>41764.040405092594</c:v>
                </c:pt>
                <c:pt idx="11670">
                  <c:v>41764.040462962963</c:v>
                </c:pt>
                <c:pt idx="11671">
                  <c:v>41764.040520833332</c:v>
                </c:pt>
                <c:pt idx="11672">
                  <c:v>41764.040590277778</c:v>
                </c:pt>
                <c:pt idx="11673">
                  <c:v>41764.040648148148</c:v>
                </c:pt>
                <c:pt idx="11674">
                  <c:v>41764.040706018517</c:v>
                </c:pt>
                <c:pt idx="11675">
                  <c:v>41764.040775462963</c:v>
                </c:pt>
                <c:pt idx="11676">
                  <c:v>41764.040833333333</c:v>
                </c:pt>
                <c:pt idx="11677">
                  <c:v>41764.040891203702</c:v>
                </c:pt>
                <c:pt idx="11678">
                  <c:v>41764.040960648148</c:v>
                </c:pt>
                <c:pt idx="11679">
                  <c:v>41764.041018518517</c:v>
                </c:pt>
                <c:pt idx="11680">
                  <c:v>41764.041076388887</c:v>
                </c:pt>
                <c:pt idx="11681">
                  <c:v>41764.041145833333</c:v>
                </c:pt>
                <c:pt idx="11682">
                  <c:v>41764.041203703702</c:v>
                </c:pt>
                <c:pt idx="11683">
                  <c:v>41764.041261574072</c:v>
                </c:pt>
                <c:pt idx="11684">
                  <c:v>41764.041331018518</c:v>
                </c:pt>
                <c:pt idx="11685">
                  <c:v>41764.041388888887</c:v>
                </c:pt>
                <c:pt idx="11686">
                  <c:v>41764.041446759256</c:v>
                </c:pt>
                <c:pt idx="11687">
                  <c:v>41764.041504629633</c:v>
                </c:pt>
                <c:pt idx="11688">
                  <c:v>41764.041574074072</c:v>
                </c:pt>
                <c:pt idx="11689">
                  <c:v>41764.041631944441</c:v>
                </c:pt>
                <c:pt idx="11690">
                  <c:v>41764.041689814818</c:v>
                </c:pt>
                <c:pt idx="11691">
                  <c:v>41764.041759259257</c:v>
                </c:pt>
                <c:pt idx="11692">
                  <c:v>41764.041817129626</c:v>
                </c:pt>
                <c:pt idx="11693">
                  <c:v>41764.041875000003</c:v>
                </c:pt>
                <c:pt idx="11694">
                  <c:v>41764.041944444441</c:v>
                </c:pt>
                <c:pt idx="11695">
                  <c:v>41764.042002314818</c:v>
                </c:pt>
                <c:pt idx="11696">
                  <c:v>41764.042060185187</c:v>
                </c:pt>
                <c:pt idx="11697">
                  <c:v>41764.042129629626</c:v>
                </c:pt>
                <c:pt idx="11698">
                  <c:v>41764.042187500003</c:v>
                </c:pt>
                <c:pt idx="11699">
                  <c:v>41764.042245370372</c:v>
                </c:pt>
                <c:pt idx="11700">
                  <c:v>41764.042303240742</c:v>
                </c:pt>
                <c:pt idx="11701">
                  <c:v>41764.042372685188</c:v>
                </c:pt>
                <c:pt idx="11702">
                  <c:v>41764.042430555557</c:v>
                </c:pt>
                <c:pt idx="11703">
                  <c:v>41764.042488425926</c:v>
                </c:pt>
                <c:pt idx="11704">
                  <c:v>41764.042557870373</c:v>
                </c:pt>
                <c:pt idx="11705">
                  <c:v>41764.042615740742</c:v>
                </c:pt>
                <c:pt idx="11706">
                  <c:v>41764.042673611111</c:v>
                </c:pt>
                <c:pt idx="11707">
                  <c:v>41764.042743055557</c:v>
                </c:pt>
                <c:pt idx="11708">
                  <c:v>41764.042800925927</c:v>
                </c:pt>
                <c:pt idx="11709">
                  <c:v>41764.042858796296</c:v>
                </c:pt>
                <c:pt idx="11710">
                  <c:v>41764.042928240742</c:v>
                </c:pt>
                <c:pt idx="11711">
                  <c:v>41764.042986111112</c:v>
                </c:pt>
                <c:pt idx="11712">
                  <c:v>41764.043043981481</c:v>
                </c:pt>
                <c:pt idx="11713">
                  <c:v>41764.04310185185</c:v>
                </c:pt>
                <c:pt idx="11714">
                  <c:v>41764.043171296296</c:v>
                </c:pt>
                <c:pt idx="11715">
                  <c:v>41764.043229166666</c:v>
                </c:pt>
                <c:pt idx="11716">
                  <c:v>41764.043287037035</c:v>
                </c:pt>
                <c:pt idx="11717">
                  <c:v>41764.043356481481</c:v>
                </c:pt>
                <c:pt idx="11718">
                  <c:v>41764.043414351851</c:v>
                </c:pt>
                <c:pt idx="11719">
                  <c:v>41764.04347222222</c:v>
                </c:pt>
                <c:pt idx="11720">
                  <c:v>41764.043541666666</c:v>
                </c:pt>
                <c:pt idx="11721">
                  <c:v>41764.043599537035</c:v>
                </c:pt>
                <c:pt idx="11722">
                  <c:v>41764.043657407405</c:v>
                </c:pt>
                <c:pt idx="11723">
                  <c:v>41764.043726851851</c:v>
                </c:pt>
                <c:pt idx="11724">
                  <c:v>41764.04378472222</c:v>
                </c:pt>
                <c:pt idx="11725">
                  <c:v>41764.043842592589</c:v>
                </c:pt>
                <c:pt idx="11726">
                  <c:v>41764.043900462966</c:v>
                </c:pt>
                <c:pt idx="11727">
                  <c:v>41764.043969907405</c:v>
                </c:pt>
                <c:pt idx="11728">
                  <c:v>41764.044027777774</c:v>
                </c:pt>
                <c:pt idx="11729">
                  <c:v>41764.044085648151</c:v>
                </c:pt>
                <c:pt idx="11730">
                  <c:v>41764.04415509259</c:v>
                </c:pt>
                <c:pt idx="11731">
                  <c:v>41764.044212962966</c:v>
                </c:pt>
                <c:pt idx="11732">
                  <c:v>41764.044270833336</c:v>
                </c:pt>
                <c:pt idx="11733">
                  <c:v>41764.044340277775</c:v>
                </c:pt>
                <c:pt idx="11734">
                  <c:v>41764.044398148151</c:v>
                </c:pt>
                <c:pt idx="11735">
                  <c:v>41764.044456018521</c:v>
                </c:pt>
                <c:pt idx="11736">
                  <c:v>41764.044525462959</c:v>
                </c:pt>
                <c:pt idx="11737">
                  <c:v>41764.044583333336</c:v>
                </c:pt>
                <c:pt idx="11738">
                  <c:v>41764.044641203705</c:v>
                </c:pt>
                <c:pt idx="11739">
                  <c:v>41764.044710648152</c:v>
                </c:pt>
                <c:pt idx="11740">
                  <c:v>41764.044768518521</c:v>
                </c:pt>
                <c:pt idx="11741">
                  <c:v>41764.04482638889</c:v>
                </c:pt>
                <c:pt idx="11742">
                  <c:v>41764.04488425926</c:v>
                </c:pt>
                <c:pt idx="11743">
                  <c:v>41764.044953703706</c:v>
                </c:pt>
                <c:pt idx="11744">
                  <c:v>41764.045011574075</c:v>
                </c:pt>
                <c:pt idx="11745">
                  <c:v>41764.045069444444</c:v>
                </c:pt>
                <c:pt idx="11746">
                  <c:v>41764.045138888891</c:v>
                </c:pt>
                <c:pt idx="11747">
                  <c:v>41764.04519675926</c:v>
                </c:pt>
                <c:pt idx="11748">
                  <c:v>41764.045254629629</c:v>
                </c:pt>
                <c:pt idx="11749">
                  <c:v>41764.045324074075</c:v>
                </c:pt>
                <c:pt idx="11750">
                  <c:v>41764.045381944445</c:v>
                </c:pt>
                <c:pt idx="11751">
                  <c:v>41764.045439814814</c:v>
                </c:pt>
                <c:pt idx="11752">
                  <c:v>41764.04550925926</c:v>
                </c:pt>
                <c:pt idx="11753">
                  <c:v>41764.045567129629</c:v>
                </c:pt>
                <c:pt idx="11754">
                  <c:v>41764.045624999999</c:v>
                </c:pt>
                <c:pt idx="11755">
                  <c:v>41764.045682870368</c:v>
                </c:pt>
                <c:pt idx="11756">
                  <c:v>41764.045752314814</c:v>
                </c:pt>
                <c:pt idx="11757">
                  <c:v>41764.045810185184</c:v>
                </c:pt>
                <c:pt idx="11758">
                  <c:v>41764.045868055553</c:v>
                </c:pt>
                <c:pt idx="11759">
                  <c:v>41764.045937499999</c:v>
                </c:pt>
                <c:pt idx="11760">
                  <c:v>41764.045995370368</c:v>
                </c:pt>
                <c:pt idx="11761">
                  <c:v>41764.046053240738</c:v>
                </c:pt>
                <c:pt idx="11762">
                  <c:v>41764.046122685184</c:v>
                </c:pt>
                <c:pt idx="11763">
                  <c:v>41764.046180555553</c:v>
                </c:pt>
                <c:pt idx="11764">
                  <c:v>41764.046238425923</c:v>
                </c:pt>
                <c:pt idx="11765">
                  <c:v>41764.046307870369</c:v>
                </c:pt>
                <c:pt idx="11766">
                  <c:v>41764.046365740738</c:v>
                </c:pt>
                <c:pt idx="11767">
                  <c:v>41764.046423611115</c:v>
                </c:pt>
                <c:pt idx="11768">
                  <c:v>41764.046481481484</c:v>
                </c:pt>
                <c:pt idx="11769">
                  <c:v>41764.046550925923</c:v>
                </c:pt>
                <c:pt idx="11770">
                  <c:v>41764.0466087963</c:v>
                </c:pt>
                <c:pt idx="11771">
                  <c:v>41764.046666666669</c:v>
                </c:pt>
                <c:pt idx="11772">
                  <c:v>41764.046736111108</c:v>
                </c:pt>
                <c:pt idx="11773">
                  <c:v>41764.046793981484</c:v>
                </c:pt>
                <c:pt idx="11774">
                  <c:v>41764.046851851854</c:v>
                </c:pt>
                <c:pt idx="11775">
                  <c:v>41764.0469212963</c:v>
                </c:pt>
                <c:pt idx="11776">
                  <c:v>41764.046979166669</c:v>
                </c:pt>
                <c:pt idx="11777">
                  <c:v>41764.047037037039</c:v>
                </c:pt>
                <c:pt idx="11778">
                  <c:v>41764.047106481485</c:v>
                </c:pt>
                <c:pt idx="11779">
                  <c:v>41764.047164351854</c:v>
                </c:pt>
                <c:pt idx="11780">
                  <c:v>41764.047222222223</c:v>
                </c:pt>
                <c:pt idx="11781">
                  <c:v>41764.047280092593</c:v>
                </c:pt>
                <c:pt idx="11782">
                  <c:v>41764.047349537039</c:v>
                </c:pt>
                <c:pt idx="11783">
                  <c:v>41764.047407407408</c:v>
                </c:pt>
                <c:pt idx="11784">
                  <c:v>41764.047465277778</c:v>
                </c:pt>
                <c:pt idx="11785">
                  <c:v>41764.047534722224</c:v>
                </c:pt>
                <c:pt idx="11786">
                  <c:v>41764.047592592593</c:v>
                </c:pt>
                <c:pt idx="11787">
                  <c:v>41764.047650462962</c:v>
                </c:pt>
                <c:pt idx="11788">
                  <c:v>41764.047719907408</c:v>
                </c:pt>
                <c:pt idx="11789">
                  <c:v>41764.047777777778</c:v>
                </c:pt>
                <c:pt idx="11790">
                  <c:v>41764.047835648147</c:v>
                </c:pt>
                <c:pt idx="11791">
                  <c:v>41764.047905092593</c:v>
                </c:pt>
                <c:pt idx="11792">
                  <c:v>41764.047962962963</c:v>
                </c:pt>
                <c:pt idx="11793">
                  <c:v>41764.048020833332</c:v>
                </c:pt>
                <c:pt idx="11794">
                  <c:v>41764.048090277778</c:v>
                </c:pt>
                <c:pt idx="11795">
                  <c:v>41764.048148148147</c:v>
                </c:pt>
                <c:pt idx="11796">
                  <c:v>41764.048206018517</c:v>
                </c:pt>
                <c:pt idx="11797">
                  <c:v>41764.048263888886</c:v>
                </c:pt>
                <c:pt idx="11798">
                  <c:v>41764.048333333332</c:v>
                </c:pt>
                <c:pt idx="11799">
                  <c:v>41764.048391203702</c:v>
                </c:pt>
                <c:pt idx="11800">
                  <c:v>41764.048449074071</c:v>
                </c:pt>
                <c:pt idx="11801">
                  <c:v>41764.048518518517</c:v>
                </c:pt>
                <c:pt idx="11802">
                  <c:v>41764.048576388886</c:v>
                </c:pt>
                <c:pt idx="11803">
                  <c:v>41764.048634259256</c:v>
                </c:pt>
                <c:pt idx="11804">
                  <c:v>41764.048703703702</c:v>
                </c:pt>
                <c:pt idx="11805">
                  <c:v>41764.048761574071</c:v>
                </c:pt>
                <c:pt idx="11806">
                  <c:v>41764.048819444448</c:v>
                </c:pt>
                <c:pt idx="11807">
                  <c:v>41764.048888888887</c:v>
                </c:pt>
                <c:pt idx="11808">
                  <c:v>41764.048946759256</c:v>
                </c:pt>
                <c:pt idx="11809">
                  <c:v>41764.049004629633</c:v>
                </c:pt>
                <c:pt idx="11810">
                  <c:v>41764.049062500002</c:v>
                </c:pt>
                <c:pt idx="11811">
                  <c:v>41764.049131944441</c:v>
                </c:pt>
                <c:pt idx="11812">
                  <c:v>41764.049189814818</c:v>
                </c:pt>
                <c:pt idx="11813">
                  <c:v>41764.049247685187</c:v>
                </c:pt>
                <c:pt idx="11814">
                  <c:v>41764.049317129633</c:v>
                </c:pt>
                <c:pt idx="11815">
                  <c:v>41764.049375000002</c:v>
                </c:pt>
                <c:pt idx="11816">
                  <c:v>41764.049432870372</c:v>
                </c:pt>
                <c:pt idx="11817">
                  <c:v>41764.049502314818</c:v>
                </c:pt>
                <c:pt idx="11818">
                  <c:v>41764.049560185187</c:v>
                </c:pt>
                <c:pt idx="11819">
                  <c:v>41764.049618055556</c:v>
                </c:pt>
                <c:pt idx="11820">
                  <c:v>41764.049687500003</c:v>
                </c:pt>
                <c:pt idx="11821">
                  <c:v>41764.049745370372</c:v>
                </c:pt>
                <c:pt idx="11822">
                  <c:v>41764.049803240741</c:v>
                </c:pt>
                <c:pt idx="11823">
                  <c:v>41764.049861111111</c:v>
                </c:pt>
                <c:pt idx="11824">
                  <c:v>41764.049930555557</c:v>
                </c:pt>
                <c:pt idx="11825">
                  <c:v>41764.049988425926</c:v>
                </c:pt>
                <c:pt idx="11826">
                  <c:v>41764.050046296295</c:v>
                </c:pt>
                <c:pt idx="11827">
                  <c:v>41764.050115740742</c:v>
                </c:pt>
                <c:pt idx="11828">
                  <c:v>41764.050173611111</c:v>
                </c:pt>
                <c:pt idx="11829">
                  <c:v>41764.05023148148</c:v>
                </c:pt>
                <c:pt idx="11830">
                  <c:v>41764.050300925926</c:v>
                </c:pt>
                <c:pt idx="11831">
                  <c:v>41764.050358796296</c:v>
                </c:pt>
                <c:pt idx="11832">
                  <c:v>41764.050416666665</c:v>
                </c:pt>
                <c:pt idx="11833">
                  <c:v>41764.050486111111</c:v>
                </c:pt>
                <c:pt idx="11834">
                  <c:v>41764.050543981481</c:v>
                </c:pt>
                <c:pt idx="11835">
                  <c:v>41764.05060185185</c:v>
                </c:pt>
                <c:pt idx="11836">
                  <c:v>41764.050671296296</c:v>
                </c:pt>
                <c:pt idx="11837">
                  <c:v>41764.050729166665</c:v>
                </c:pt>
                <c:pt idx="11838">
                  <c:v>41764.050787037035</c:v>
                </c:pt>
                <c:pt idx="11839">
                  <c:v>41764.050844907404</c:v>
                </c:pt>
                <c:pt idx="11840">
                  <c:v>41764.05091435185</c:v>
                </c:pt>
                <c:pt idx="11841">
                  <c:v>41764.05097222222</c:v>
                </c:pt>
                <c:pt idx="11842">
                  <c:v>41764.051030092596</c:v>
                </c:pt>
                <c:pt idx="11843">
                  <c:v>41764.051099537035</c:v>
                </c:pt>
                <c:pt idx="11844">
                  <c:v>41764.051157407404</c:v>
                </c:pt>
                <c:pt idx="11845">
                  <c:v>41764.051215277781</c:v>
                </c:pt>
                <c:pt idx="11846">
                  <c:v>41764.05128472222</c:v>
                </c:pt>
                <c:pt idx="11847">
                  <c:v>41764.051342592589</c:v>
                </c:pt>
                <c:pt idx="11848">
                  <c:v>41764.051400462966</c:v>
                </c:pt>
                <c:pt idx="11849">
                  <c:v>41764.051469907405</c:v>
                </c:pt>
                <c:pt idx="11850">
                  <c:v>41764.051527777781</c:v>
                </c:pt>
                <c:pt idx="11851">
                  <c:v>41764.051585648151</c:v>
                </c:pt>
                <c:pt idx="11852">
                  <c:v>41764.05164351852</c:v>
                </c:pt>
                <c:pt idx="11853">
                  <c:v>41764.051712962966</c:v>
                </c:pt>
                <c:pt idx="11854">
                  <c:v>41764.051770833335</c:v>
                </c:pt>
                <c:pt idx="11855">
                  <c:v>41764.051828703705</c:v>
                </c:pt>
                <c:pt idx="11856">
                  <c:v>41764.051898148151</c:v>
                </c:pt>
                <c:pt idx="11857">
                  <c:v>41764.05195601852</c:v>
                </c:pt>
                <c:pt idx="11858">
                  <c:v>41764.05201388889</c:v>
                </c:pt>
                <c:pt idx="11859">
                  <c:v>41764.052083333336</c:v>
                </c:pt>
                <c:pt idx="11860">
                  <c:v>41764.052141203705</c:v>
                </c:pt>
                <c:pt idx="11861">
                  <c:v>41764.052199074074</c:v>
                </c:pt>
                <c:pt idx="11862">
                  <c:v>41764.052268518521</c:v>
                </c:pt>
                <c:pt idx="11863">
                  <c:v>41764.05232638889</c:v>
                </c:pt>
                <c:pt idx="11864">
                  <c:v>41764.052384259259</c:v>
                </c:pt>
                <c:pt idx="11865">
                  <c:v>41764.052442129629</c:v>
                </c:pt>
                <c:pt idx="11866">
                  <c:v>41764.052511574075</c:v>
                </c:pt>
                <c:pt idx="11867">
                  <c:v>41764.052569444444</c:v>
                </c:pt>
                <c:pt idx="11868">
                  <c:v>41764.052627314813</c:v>
                </c:pt>
                <c:pt idx="11869">
                  <c:v>41764.05269675926</c:v>
                </c:pt>
                <c:pt idx="11870">
                  <c:v>41764.052754629629</c:v>
                </c:pt>
                <c:pt idx="11871">
                  <c:v>41764.052812499998</c:v>
                </c:pt>
                <c:pt idx="11872">
                  <c:v>41764.052881944444</c:v>
                </c:pt>
                <c:pt idx="11873">
                  <c:v>41764.052939814814</c:v>
                </c:pt>
                <c:pt idx="11874">
                  <c:v>41764.052997685183</c:v>
                </c:pt>
                <c:pt idx="11875">
                  <c:v>41764.053067129629</c:v>
                </c:pt>
                <c:pt idx="11876">
                  <c:v>41764.053124999999</c:v>
                </c:pt>
                <c:pt idx="11877">
                  <c:v>41764.053182870368</c:v>
                </c:pt>
                <c:pt idx="11878">
                  <c:v>41764.053240740737</c:v>
                </c:pt>
                <c:pt idx="11879">
                  <c:v>41764.053310185183</c:v>
                </c:pt>
                <c:pt idx="11880">
                  <c:v>41764.053368055553</c:v>
                </c:pt>
                <c:pt idx="11881">
                  <c:v>41764.053425925929</c:v>
                </c:pt>
                <c:pt idx="11882">
                  <c:v>41764.053495370368</c:v>
                </c:pt>
                <c:pt idx="11883">
                  <c:v>41764.053553240738</c:v>
                </c:pt>
                <c:pt idx="11884">
                  <c:v>41764.053611111114</c:v>
                </c:pt>
                <c:pt idx="11885">
                  <c:v>41764.053680555553</c:v>
                </c:pt>
                <c:pt idx="11886">
                  <c:v>41764.053738425922</c:v>
                </c:pt>
                <c:pt idx="11887">
                  <c:v>41764.053796296299</c:v>
                </c:pt>
                <c:pt idx="11888">
                  <c:v>41764.053865740738</c:v>
                </c:pt>
                <c:pt idx="11889">
                  <c:v>41764.053923611114</c:v>
                </c:pt>
                <c:pt idx="11890">
                  <c:v>41764.053981481484</c:v>
                </c:pt>
                <c:pt idx="11891">
                  <c:v>41764.054050925923</c:v>
                </c:pt>
                <c:pt idx="11892">
                  <c:v>41764.054108796299</c:v>
                </c:pt>
                <c:pt idx="11893">
                  <c:v>41764.054166666669</c:v>
                </c:pt>
                <c:pt idx="11894">
                  <c:v>41764.054224537038</c:v>
                </c:pt>
                <c:pt idx="11895">
                  <c:v>41764.054293981484</c:v>
                </c:pt>
                <c:pt idx="11896">
                  <c:v>41764.054351851853</c:v>
                </c:pt>
                <c:pt idx="11897">
                  <c:v>41764.054409722223</c:v>
                </c:pt>
                <c:pt idx="11898">
                  <c:v>41764.054479166669</c:v>
                </c:pt>
                <c:pt idx="11899">
                  <c:v>41764.054537037038</c:v>
                </c:pt>
                <c:pt idx="11900">
                  <c:v>41764.054594907408</c:v>
                </c:pt>
                <c:pt idx="11901">
                  <c:v>41764.054664351854</c:v>
                </c:pt>
                <c:pt idx="11902">
                  <c:v>41764.054722222223</c:v>
                </c:pt>
                <c:pt idx="11903">
                  <c:v>41764.054780092592</c:v>
                </c:pt>
                <c:pt idx="11904">
                  <c:v>41764.054849537039</c:v>
                </c:pt>
                <c:pt idx="11905">
                  <c:v>41764.054907407408</c:v>
                </c:pt>
                <c:pt idx="11906">
                  <c:v>41764.054965277777</c:v>
                </c:pt>
                <c:pt idx="11907">
                  <c:v>41764.055023148147</c:v>
                </c:pt>
                <c:pt idx="11908">
                  <c:v>41764.055092592593</c:v>
                </c:pt>
                <c:pt idx="11909">
                  <c:v>41764.055150462962</c:v>
                </c:pt>
                <c:pt idx="11910">
                  <c:v>41764.055208333331</c:v>
                </c:pt>
                <c:pt idx="11911">
                  <c:v>41764.055277777778</c:v>
                </c:pt>
                <c:pt idx="11912">
                  <c:v>41764.055335648147</c:v>
                </c:pt>
                <c:pt idx="11913">
                  <c:v>41764.055393518516</c:v>
                </c:pt>
                <c:pt idx="11914">
                  <c:v>41764.055462962962</c:v>
                </c:pt>
                <c:pt idx="11915">
                  <c:v>41764.055520833332</c:v>
                </c:pt>
                <c:pt idx="11916">
                  <c:v>41764.055578703701</c:v>
                </c:pt>
                <c:pt idx="11917">
                  <c:v>41764.055648148147</c:v>
                </c:pt>
                <c:pt idx="11918">
                  <c:v>41764.055706018517</c:v>
                </c:pt>
                <c:pt idx="11919">
                  <c:v>41764.055763888886</c:v>
                </c:pt>
                <c:pt idx="11920">
                  <c:v>41764.055821759262</c:v>
                </c:pt>
                <c:pt idx="11921">
                  <c:v>41764.055891203701</c:v>
                </c:pt>
                <c:pt idx="11922">
                  <c:v>41764.055949074071</c:v>
                </c:pt>
                <c:pt idx="11923">
                  <c:v>41764.056006944447</c:v>
                </c:pt>
                <c:pt idx="11924">
                  <c:v>41764.056076388886</c:v>
                </c:pt>
                <c:pt idx="11925">
                  <c:v>41764.056134259263</c:v>
                </c:pt>
                <c:pt idx="11926">
                  <c:v>41764.056192129632</c:v>
                </c:pt>
                <c:pt idx="11927">
                  <c:v>41764.056261574071</c:v>
                </c:pt>
                <c:pt idx="11928">
                  <c:v>41764.056319444448</c:v>
                </c:pt>
                <c:pt idx="11929">
                  <c:v>41764.056377314817</c:v>
                </c:pt>
                <c:pt idx="11930">
                  <c:v>41764.056446759256</c:v>
                </c:pt>
                <c:pt idx="11931">
                  <c:v>41764.056504629632</c:v>
                </c:pt>
                <c:pt idx="11932">
                  <c:v>41764.056562500002</c:v>
                </c:pt>
                <c:pt idx="11933">
                  <c:v>41764.056620370371</c:v>
                </c:pt>
                <c:pt idx="11934">
                  <c:v>41764.056689814817</c:v>
                </c:pt>
                <c:pt idx="11935">
                  <c:v>41764.056747685187</c:v>
                </c:pt>
                <c:pt idx="11936">
                  <c:v>41764.056805555556</c:v>
                </c:pt>
                <c:pt idx="11937">
                  <c:v>41764.056875000002</c:v>
                </c:pt>
                <c:pt idx="11938">
                  <c:v>41764.056932870371</c:v>
                </c:pt>
                <c:pt idx="11939">
                  <c:v>41764.056990740741</c:v>
                </c:pt>
                <c:pt idx="11940">
                  <c:v>41764.057060185187</c:v>
                </c:pt>
                <c:pt idx="11941">
                  <c:v>41764.057118055556</c:v>
                </c:pt>
                <c:pt idx="11942">
                  <c:v>41764.057175925926</c:v>
                </c:pt>
                <c:pt idx="11943">
                  <c:v>41764.057245370372</c:v>
                </c:pt>
                <c:pt idx="11944">
                  <c:v>41764.057303240741</c:v>
                </c:pt>
                <c:pt idx="11945">
                  <c:v>41764.05736111111</c:v>
                </c:pt>
                <c:pt idx="11946">
                  <c:v>41764.057430555556</c:v>
                </c:pt>
                <c:pt idx="11947">
                  <c:v>41764.057488425926</c:v>
                </c:pt>
                <c:pt idx="11948">
                  <c:v>41764.057546296295</c:v>
                </c:pt>
                <c:pt idx="11949">
                  <c:v>41764.057604166665</c:v>
                </c:pt>
                <c:pt idx="11950">
                  <c:v>41764.057673611111</c:v>
                </c:pt>
                <c:pt idx="11951">
                  <c:v>41764.05773148148</c:v>
                </c:pt>
                <c:pt idx="11952">
                  <c:v>41764.057789351849</c:v>
                </c:pt>
                <c:pt idx="11953">
                  <c:v>41764.057858796295</c:v>
                </c:pt>
                <c:pt idx="11954">
                  <c:v>41764.057916666665</c:v>
                </c:pt>
                <c:pt idx="11955">
                  <c:v>41764.057974537034</c:v>
                </c:pt>
                <c:pt idx="11956">
                  <c:v>41764.05804398148</c:v>
                </c:pt>
                <c:pt idx="11957">
                  <c:v>41764.05810185185</c:v>
                </c:pt>
                <c:pt idx="11958">
                  <c:v>41764.058159722219</c:v>
                </c:pt>
                <c:pt idx="11959">
                  <c:v>41764.058229166665</c:v>
                </c:pt>
                <c:pt idx="11960">
                  <c:v>41764.058287037034</c:v>
                </c:pt>
                <c:pt idx="11961">
                  <c:v>41764.058344907404</c:v>
                </c:pt>
                <c:pt idx="11962">
                  <c:v>41764.05840277778</c:v>
                </c:pt>
                <c:pt idx="11963">
                  <c:v>41764.058472222219</c:v>
                </c:pt>
                <c:pt idx="11964">
                  <c:v>41764.058530092596</c:v>
                </c:pt>
                <c:pt idx="11965">
                  <c:v>41764.058587962965</c:v>
                </c:pt>
                <c:pt idx="11966">
                  <c:v>41764.058657407404</c:v>
                </c:pt>
                <c:pt idx="11967">
                  <c:v>41764.058715277781</c:v>
                </c:pt>
                <c:pt idx="11968">
                  <c:v>41764.05877314815</c:v>
                </c:pt>
                <c:pt idx="11969">
                  <c:v>41764.058842592596</c:v>
                </c:pt>
                <c:pt idx="11970">
                  <c:v>41764.058900462966</c:v>
                </c:pt>
                <c:pt idx="11971">
                  <c:v>41764.058958333335</c:v>
                </c:pt>
                <c:pt idx="11972">
                  <c:v>41764.059027777781</c:v>
                </c:pt>
                <c:pt idx="11973">
                  <c:v>41764.05908564815</c:v>
                </c:pt>
                <c:pt idx="11974">
                  <c:v>41764.05914351852</c:v>
                </c:pt>
                <c:pt idx="11975">
                  <c:v>41764.059201388889</c:v>
                </c:pt>
                <c:pt idx="11976">
                  <c:v>41764.059270833335</c:v>
                </c:pt>
                <c:pt idx="11977">
                  <c:v>41764.059328703705</c:v>
                </c:pt>
                <c:pt idx="11978">
                  <c:v>41764.059386574074</c:v>
                </c:pt>
                <c:pt idx="11979">
                  <c:v>41764.05945601852</c:v>
                </c:pt>
                <c:pt idx="11980">
                  <c:v>41764.059513888889</c:v>
                </c:pt>
                <c:pt idx="11981">
                  <c:v>41764.059571759259</c:v>
                </c:pt>
                <c:pt idx="11982">
                  <c:v>41764.059641203705</c:v>
                </c:pt>
                <c:pt idx="11983">
                  <c:v>41764.059699074074</c:v>
                </c:pt>
                <c:pt idx="11984">
                  <c:v>41764.059756944444</c:v>
                </c:pt>
                <c:pt idx="11985">
                  <c:v>41764.05982638889</c:v>
                </c:pt>
                <c:pt idx="11986">
                  <c:v>41764.059884259259</c:v>
                </c:pt>
                <c:pt idx="11987">
                  <c:v>41764.059942129628</c:v>
                </c:pt>
                <c:pt idx="11988">
                  <c:v>41764.060011574074</c:v>
                </c:pt>
                <c:pt idx="11989">
                  <c:v>41764.060069444444</c:v>
                </c:pt>
                <c:pt idx="11990">
                  <c:v>41764.060127314813</c:v>
                </c:pt>
                <c:pt idx="11991">
                  <c:v>41764.060185185182</c:v>
                </c:pt>
                <c:pt idx="11992">
                  <c:v>41764.060254629629</c:v>
                </c:pt>
                <c:pt idx="11993">
                  <c:v>41764.060312499998</c:v>
                </c:pt>
                <c:pt idx="11994">
                  <c:v>41764.060370370367</c:v>
                </c:pt>
                <c:pt idx="11995">
                  <c:v>41764.060439814813</c:v>
                </c:pt>
                <c:pt idx="11996">
                  <c:v>41764.060497685183</c:v>
                </c:pt>
                <c:pt idx="11997">
                  <c:v>41764.060555555552</c:v>
                </c:pt>
                <c:pt idx="11998">
                  <c:v>41764.060624999998</c:v>
                </c:pt>
                <c:pt idx="11999">
                  <c:v>41764.060682870368</c:v>
                </c:pt>
                <c:pt idx="12000">
                  <c:v>41764.060740740744</c:v>
                </c:pt>
                <c:pt idx="12001">
                  <c:v>41764.060810185183</c:v>
                </c:pt>
                <c:pt idx="12002">
                  <c:v>41764.060868055552</c:v>
                </c:pt>
                <c:pt idx="12003">
                  <c:v>41764.060925925929</c:v>
                </c:pt>
                <c:pt idx="12004">
                  <c:v>41764.060983796298</c:v>
                </c:pt>
                <c:pt idx="12005">
                  <c:v>41764.061053240737</c:v>
                </c:pt>
                <c:pt idx="12006">
                  <c:v>41764.061111111114</c:v>
                </c:pt>
                <c:pt idx="12007">
                  <c:v>41764.061168981483</c:v>
                </c:pt>
                <c:pt idx="12008">
                  <c:v>41764.061238425929</c:v>
                </c:pt>
                <c:pt idx="12009">
                  <c:v>41764.061296296299</c:v>
                </c:pt>
                <c:pt idx="12010">
                  <c:v>41764.061354166668</c:v>
                </c:pt>
                <c:pt idx="12011">
                  <c:v>41764.061423611114</c:v>
                </c:pt>
                <c:pt idx="12012">
                  <c:v>41764.061481481483</c:v>
                </c:pt>
                <c:pt idx="12013">
                  <c:v>41764.061539351853</c:v>
                </c:pt>
                <c:pt idx="12014">
                  <c:v>41764.061608796299</c:v>
                </c:pt>
                <c:pt idx="12015">
                  <c:v>41764.061666666668</c:v>
                </c:pt>
                <c:pt idx="12016">
                  <c:v>41764.061724537038</c:v>
                </c:pt>
                <c:pt idx="12017">
                  <c:v>41764.061782407407</c:v>
                </c:pt>
                <c:pt idx="12018">
                  <c:v>41764.061851851853</c:v>
                </c:pt>
                <c:pt idx="12019">
                  <c:v>41764.061909722222</c:v>
                </c:pt>
                <c:pt idx="12020">
                  <c:v>41764.061967592592</c:v>
                </c:pt>
                <c:pt idx="12021">
                  <c:v>41764.062037037038</c:v>
                </c:pt>
                <c:pt idx="12022">
                  <c:v>41764.062094907407</c:v>
                </c:pt>
                <c:pt idx="12023">
                  <c:v>41764.062152777777</c:v>
                </c:pt>
                <c:pt idx="12024">
                  <c:v>41764.062222222223</c:v>
                </c:pt>
                <c:pt idx="12025">
                  <c:v>41764.062280092592</c:v>
                </c:pt>
                <c:pt idx="12026">
                  <c:v>41764.062337962961</c:v>
                </c:pt>
                <c:pt idx="12027">
                  <c:v>41764.062407407408</c:v>
                </c:pt>
                <c:pt idx="12028">
                  <c:v>41764.062465277777</c:v>
                </c:pt>
                <c:pt idx="12029">
                  <c:v>41764.062523148146</c:v>
                </c:pt>
                <c:pt idx="12030">
                  <c:v>41764.062581018516</c:v>
                </c:pt>
                <c:pt idx="12031">
                  <c:v>41764.062650462962</c:v>
                </c:pt>
                <c:pt idx="12032">
                  <c:v>41764.062708333331</c:v>
                </c:pt>
                <c:pt idx="12033">
                  <c:v>41764.0627662037</c:v>
                </c:pt>
                <c:pt idx="12034">
                  <c:v>41764.062835648147</c:v>
                </c:pt>
                <c:pt idx="12035">
                  <c:v>41764.062893518516</c:v>
                </c:pt>
                <c:pt idx="12036">
                  <c:v>41764.062951388885</c:v>
                </c:pt>
                <c:pt idx="12037">
                  <c:v>41764.063020833331</c:v>
                </c:pt>
                <c:pt idx="12038">
                  <c:v>41764.063078703701</c:v>
                </c:pt>
                <c:pt idx="12039">
                  <c:v>41764.063136574077</c:v>
                </c:pt>
                <c:pt idx="12040">
                  <c:v>41764.063206018516</c:v>
                </c:pt>
                <c:pt idx="12041">
                  <c:v>41764.063263888886</c:v>
                </c:pt>
                <c:pt idx="12042">
                  <c:v>41764.063321759262</c:v>
                </c:pt>
                <c:pt idx="12043">
                  <c:v>41764.063391203701</c:v>
                </c:pt>
                <c:pt idx="12044">
                  <c:v>41764.063449074078</c:v>
                </c:pt>
                <c:pt idx="12045">
                  <c:v>41764.063506944447</c:v>
                </c:pt>
                <c:pt idx="12046">
                  <c:v>41764.063564814816</c:v>
                </c:pt>
                <c:pt idx="12047">
                  <c:v>41764.063634259262</c:v>
                </c:pt>
                <c:pt idx="12048">
                  <c:v>41764.063692129632</c:v>
                </c:pt>
                <c:pt idx="12049">
                  <c:v>41764.063750000001</c:v>
                </c:pt>
                <c:pt idx="12050">
                  <c:v>41764.063819444447</c:v>
                </c:pt>
                <c:pt idx="12051">
                  <c:v>41764.063877314817</c:v>
                </c:pt>
                <c:pt idx="12052">
                  <c:v>41764.063935185186</c:v>
                </c:pt>
                <c:pt idx="12053">
                  <c:v>41764.064004629632</c:v>
                </c:pt>
                <c:pt idx="12054">
                  <c:v>41764.064062500001</c:v>
                </c:pt>
                <c:pt idx="12055">
                  <c:v>41764.064120370371</c:v>
                </c:pt>
                <c:pt idx="12056">
                  <c:v>41764.064189814817</c:v>
                </c:pt>
                <c:pt idx="12057">
                  <c:v>41764.064247685186</c:v>
                </c:pt>
                <c:pt idx="12058">
                  <c:v>41764.064305555556</c:v>
                </c:pt>
                <c:pt idx="12059">
                  <c:v>41764.064363425925</c:v>
                </c:pt>
                <c:pt idx="12060">
                  <c:v>41764.064432870371</c:v>
                </c:pt>
                <c:pt idx="12061">
                  <c:v>41764.06449074074</c:v>
                </c:pt>
                <c:pt idx="12062">
                  <c:v>41764.06454861111</c:v>
                </c:pt>
                <c:pt idx="12063">
                  <c:v>41764.064618055556</c:v>
                </c:pt>
                <c:pt idx="12064">
                  <c:v>41764.064675925925</c:v>
                </c:pt>
                <c:pt idx="12065">
                  <c:v>41764.064733796295</c:v>
                </c:pt>
                <c:pt idx="12066">
                  <c:v>41764.064803240741</c:v>
                </c:pt>
                <c:pt idx="12067">
                  <c:v>41764.06486111111</c:v>
                </c:pt>
                <c:pt idx="12068">
                  <c:v>41764.064918981479</c:v>
                </c:pt>
                <c:pt idx="12069">
                  <c:v>41764.064988425926</c:v>
                </c:pt>
                <c:pt idx="12070">
                  <c:v>41764.065046296295</c:v>
                </c:pt>
                <c:pt idx="12071">
                  <c:v>41764.065104166664</c:v>
                </c:pt>
                <c:pt idx="12072">
                  <c:v>41764.065162037034</c:v>
                </c:pt>
                <c:pt idx="12073">
                  <c:v>41764.06523148148</c:v>
                </c:pt>
                <c:pt idx="12074">
                  <c:v>41764.065289351849</c:v>
                </c:pt>
                <c:pt idx="12075">
                  <c:v>41764.065347222226</c:v>
                </c:pt>
                <c:pt idx="12076">
                  <c:v>41764.065416666665</c:v>
                </c:pt>
                <c:pt idx="12077">
                  <c:v>41764.065474537034</c:v>
                </c:pt>
                <c:pt idx="12078">
                  <c:v>41764.065532407411</c:v>
                </c:pt>
                <c:pt idx="12079">
                  <c:v>41764.065601851849</c:v>
                </c:pt>
                <c:pt idx="12080">
                  <c:v>41764.065659722219</c:v>
                </c:pt>
                <c:pt idx="12081">
                  <c:v>41764.065717592595</c:v>
                </c:pt>
                <c:pt idx="12082">
                  <c:v>41764.065787037034</c:v>
                </c:pt>
                <c:pt idx="12083">
                  <c:v>41764.065844907411</c:v>
                </c:pt>
                <c:pt idx="12084">
                  <c:v>41764.06590277778</c:v>
                </c:pt>
                <c:pt idx="12085">
                  <c:v>41764.065972222219</c:v>
                </c:pt>
                <c:pt idx="12086">
                  <c:v>41764.066030092596</c:v>
                </c:pt>
                <c:pt idx="12087">
                  <c:v>41764.066087962965</c:v>
                </c:pt>
                <c:pt idx="12088">
                  <c:v>41764.066145833334</c:v>
                </c:pt>
                <c:pt idx="12089">
                  <c:v>41764.06621527778</c:v>
                </c:pt>
                <c:pt idx="12090">
                  <c:v>41764.06627314815</c:v>
                </c:pt>
                <c:pt idx="12091">
                  <c:v>41764.066331018519</c:v>
                </c:pt>
                <c:pt idx="12092">
                  <c:v>41764.066400462965</c:v>
                </c:pt>
                <c:pt idx="12093">
                  <c:v>41764.066458333335</c:v>
                </c:pt>
                <c:pt idx="12094">
                  <c:v>41764.066516203704</c:v>
                </c:pt>
                <c:pt idx="12095">
                  <c:v>41764.06658564815</c:v>
                </c:pt>
                <c:pt idx="12096">
                  <c:v>41764.066643518519</c:v>
                </c:pt>
                <c:pt idx="12097">
                  <c:v>41764.066701388889</c:v>
                </c:pt>
                <c:pt idx="12098">
                  <c:v>41764.066770833335</c:v>
                </c:pt>
                <c:pt idx="12099">
                  <c:v>41764.066828703704</c:v>
                </c:pt>
                <c:pt idx="12100">
                  <c:v>41764.066886574074</c:v>
                </c:pt>
                <c:pt idx="12101">
                  <c:v>41764.066944444443</c:v>
                </c:pt>
                <c:pt idx="12102">
                  <c:v>41764.067013888889</c:v>
                </c:pt>
                <c:pt idx="12103">
                  <c:v>41764.067071759258</c:v>
                </c:pt>
                <c:pt idx="12104">
                  <c:v>41764.067129629628</c:v>
                </c:pt>
                <c:pt idx="12105">
                  <c:v>41764.067199074074</c:v>
                </c:pt>
                <c:pt idx="12106">
                  <c:v>41764.067256944443</c:v>
                </c:pt>
                <c:pt idx="12107">
                  <c:v>41764.067314814813</c:v>
                </c:pt>
                <c:pt idx="12108">
                  <c:v>41764.067384259259</c:v>
                </c:pt>
                <c:pt idx="12109">
                  <c:v>41764.067442129628</c:v>
                </c:pt>
                <c:pt idx="12110">
                  <c:v>41764.067499999997</c:v>
                </c:pt>
                <c:pt idx="12111">
                  <c:v>41764.067569444444</c:v>
                </c:pt>
                <c:pt idx="12112">
                  <c:v>41764.067627314813</c:v>
                </c:pt>
                <c:pt idx="12113">
                  <c:v>41764.067685185182</c:v>
                </c:pt>
                <c:pt idx="12114">
                  <c:v>41764.067743055559</c:v>
                </c:pt>
                <c:pt idx="12115">
                  <c:v>41764.067812499998</c:v>
                </c:pt>
                <c:pt idx="12116">
                  <c:v>41764.067870370367</c:v>
                </c:pt>
                <c:pt idx="12117">
                  <c:v>41764.067928240744</c:v>
                </c:pt>
                <c:pt idx="12118">
                  <c:v>41764.067997685182</c:v>
                </c:pt>
                <c:pt idx="12119">
                  <c:v>41764.068055555559</c:v>
                </c:pt>
                <c:pt idx="12120">
                  <c:v>41764.068113425928</c:v>
                </c:pt>
                <c:pt idx="12121">
                  <c:v>41764.068182870367</c:v>
                </c:pt>
                <c:pt idx="12122">
                  <c:v>41764.068240740744</c:v>
                </c:pt>
                <c:pt idx="12123">
                  <c:v>41764.068298611113</c:v>
                </c:pt>
                <c:pt idx="12124">
                  <c:v>41764.068368055552</c:v>
                </c:pt>
                <c:pt idx="12125">
                  <c:v>41764.068425925929</c:v>
                </c:pt>
                <c:pt idx="12126">
                  <c:v>41764.068483796298</c:v>
                </c:pt>
                <c:pt idx="12127">
                  <c:v>41764.068541666667</c:v>
                </c:pt>
                <c:pt idx="12128">
                  <c:v>41764.068611111114</c:v>
                </c:pt>
                <c:pt idx="12129">
                  <c:v>41764.068668981483</c:v>
                </c:pt>
                <c:pt idx="12130">
                  <c:v>41764.068726851852</c:v>
                </c:pt>
                <c:pt idx="12131">
                  <c:v>41764.068796296298</c:v>
                </c:pt>
                <c:pt idx="12132">
                  <c:v>41764.068854166668</c:v>
                </c:pt>
                <c:pt idx="12133">
                  <c:v>41764.068912037037</c:v>
                </c:pt>
                <c:pt idx="12134">
                  <c:v>41764.068981481483</c:v>
                </c:pt>
                <c:pt idx="12135">
                  <c:v>41764.069039351853</c:v>
                </c:pt>
                <c:pt idx="12136">
                  <c:v>41764.069097222222</c:v>
                </c:pt>
                <c:pt idx="12137">
                  <c:v>41764.069166666668</c:v>
                </c:pt>
                <c:pt idx="12138">
                  <c:v>41764.069224537037</c:v>
                </c:pt>
                <c:pt idx="12139">
                  <c:v>41764.069282407407</c:v>
                </c:pt>
                <c:pt idx="12140">
                  <c:v>41764.069351851853</c:v>
                </c:pt>
                <c:pt idx="12141">
                  <c:v>41764.069409722222</c:v>
                </c:pt>
                <c:pt idx="12142">
                  <c:v>41764.069467592592</c:v>
                </c:pt>
                <c:pt idx="12143">
                  <c:v>41764.069525462961</c:v>
                </c:pt>
                <c:pt idx="12144">
                  <c:v>41764.069594907407</c:v>
                </c:pt>
                <c:pt idx="12145">
                  <c:v>41764.069652777776</c:v>
                </c:pt>
                <c:pt idx="12146">
                  <c:v>41764.069710648146</c:v>
                </c:pt>
                <c:pt idx="12147">
                  <c:v>41764.069780092592</c:v>
                </c:pt>
                <c:pt idx="12148">
                  <c:v>41764.069837962961</c:v>
                </c:pt>
                <c:pt idx="12149">
                  <c:v>41764.069895833331</c:v>
                </c:pt>
                <c:pt idx="12150">
                  <c:v>41764.069965277777</c:v>
                </c:pt>
                <c:pt idx="12151">
                  <c:v>41764.070023148146</c:v>
                </c:pt>
                <c:pt idx="12152">
                  <c:v>41764.070081018515</c:v>
                </c:pt>
                <c:pt idx="12153">
                  <c:v>41764.070150462961</c:v>
                </c:pt>
                <c:pt idx="12154">
                  <c:v>41764.070208333331</c:v>
                </c:pt>
                <c:pt idx="12155">
                  <c:v>41764.0702662037</c:v>
                </c:pt>
                <c:pt idx="12156">
                  <c:v>41764.070324074077</c:v>
                </c:pt>
                <c:pt idx="12157">
                  <c:v>41764.070393518516</c:v>
                </c:pt>
                <c:pt idx="12158">
                  <c:v>41764.070451388892</c:v>
                </c:pt>
                <c:pt idx="12159">
                  <c:v>41764.070509259262</c:v>
                </c:pt>
                <c:pt idx="12160">
                  <c:v>41764.0705787037</c:v>
                </c:pt>
                <c:pt idx="12161">
                  <c:v>41764.070636574077</c:v>
                </c:pt>
                <c:pt idx="12162">
                  <c:v>41764.070694444446</c:v>
                </c:pt>
                <c:pt idx="12163">
                  <c:v>41764.070763888885</c:v>
                </c:pt>
                <c:pt idx="12164">
                  <c:v>41764.070821759262</c:v>
                </c:pt>
                <c:pt idx="12165">
                  <c:v>41764.070879629631</c:v>
                </c:pt>
                <c:pt idx="12166">
                  <c:v>41764.070949074077</c:v>
                </c:pt>
                <c:pt idx="12167">
                  <c:v>41764.071006944447</c:v>
                </c:pt>
                <c:pt idx="12168">
                  <c:v>41764.071064814816</c:v>
                </c:pt>
                <c:pt idx="12169">
                  <c:v>41764.071122685185</c:v>
                </c:pt>
                <c:pt idx="12170">
                  <c:v>41764.071192129632</c:v>
                </c:pt>
                <c:pt idx="12171">
                  <c:v>41764.071250000001</c:v>
                </c:pt>
                <c:pt idx="12172">
                  <c:v>41764.07130787037</c:v>
                </c:pt>
                <c:pt idx="12173">
                  <c:v>41764.071377314816</c:v>
                </c:pt>
                <c:pt idx="12174">
                  <c:v>41764.071435185186</c:v>
                </c:pt>
                <c:pt idx="12175">
                  <c:v>41764.071493055555</c:v>
                </c:pt>
                <c:pt idx="12176">
                  <c:v>41764.071562500001</c:v>
                </c:pt>
                <c:pt idx="12177">
                  <c:v>41764.071620370371</c:v>
                </c:pt>
                <c:pt idx="12178">
                  <c:v>41764.07167824074</c:v>
                </c:pt>
                <c:pt idx="12179">
                  <c:v>41764.071747685186</c:v>
                </c:pt>
                <c:pt idx="12180">
                  <c:v>41764.071805555555</c:v>
                </c:pt>
                <c:pt idx="12181">
                  <c:v>41764.071863425925</c:v>
                </c:pt>
                <c:pt idx="12182">
                  <c:v>41764.071921296294</c:v>
                </c:pt>
                <c:pt idx="12183">
                  <c:v>41764.07199074074</c:v>
                </c:pt>
                <c:pt idx="12184">
                  <c:v>41764.072048611109</c:v>
                </c:pt>
                <c:pt idx="12185">
                  <c:v>41764.072106481479</c:v>
                </c:pt>
                <c:pt idx="12186">
                  <c:v>41764.072175925925</c:v>
                </c:pt>
                <c:pt idx="12187">
                  <c:v>41764.072233796294</c:v>
                </c:pt>
                <c:pt idx="12188">
                  <c:v>41764.072291666664</c:v>
                </c:pt>
                <c:pt idx="12189">
                  <c:v>41764.07236111111</c:v>
                </c:pt>
                <c:pt idx="12190">
                  <c:v>41764.072418981479</c:v>
                </c:pt>
                <c:pt idx="12191">
                  <c:v>41764.072476851848</c:v>
                </c:pt>
                <c:pt idx="12192">
                  <c:v>41764.072546296295</c:v>
                </c:pt>
                <c:pt idx="12193">
                  <c:v>41764.072604166664</c:v>
                </c:pt>
                <c:pt idx="12194">
                  <c:v>41764.072662037041</c:v>
                </c:pt>
                <c:pt idx="12195">
                  <c:v>41764.072731481479</c:v>
                </c:pt>
                <c:pt idx="12196">
                  <c:v>41764.072789351849</c:v>
                </c:pt>
                <c:pt idx="12197">
                  <c:v>41764.072847222225</c:v>
                </c:pt>
                <c:pt idx="12198">
                  <c:v>41764.072905092595</c:v>
                </c:pt>
                <c:pt idx="12199">
                  <c:v>41764.072974537034</c:v>
                </c:pt>
                <c:pt idx="12200">
                  <c:v>41764.07303240741</c:v>
                </c:pt>
                <c:pt idx="12201">
                  <c:v>41764.07309027778</c:v>
                </c:pt>
                <c:pt idx="12202">
                  <c:v>41764.073159722226</c:v>
                </c:pt>
                <c:pt idx="12203">
                  <c:v>41764.073217592595</c:v>
                </c:pt>
                <c:pt idx="12204">
                  <c:v>41764.073275462964</c:v>
                </c:pt>
                <c:pt idx="12205">
                  <c:v>41764.073344907411</c:v>
                </c:pt>
                <c:pt idx="12206">
                  <c:v>41764.07340277778</c:v>
                </c:pt>
                <c:pt idx="12207">
                  <c:v>41764.073460648149</c:v>
                </c:pt>
                <c:pt idx="12208">
                  <c:v>41764.073530092595</c:v>
                </c:pt>
                <c:pt idx="12209">
                  <c:v>41764.073587962965</c:v>
                </c:pt>
                <c:pt idx="12210">
                  <c:v>41764.073645833334</c:v>
                </c:pt>
                <c:pt idx="12211">
                  <c:v>41764.073703703703</c:v>
                </c:pt>
                <c:pt idx="12212">
                  <c:v>41764.073773148149</c:v>
                </c:pt>
                <c:pt idx="12213">
                  <c:v>41764.073831018519</c:v>
                </c:pt>
                <c:pt idx="12214">
                  <c:v>41764.073888888888</c:v>
                </c:pt>
                <c:pt idx="12215">
                  <c:v>41764.073958333334</c:v>
                </c:pt>
                <c:pt idx="12216">
                  <c:v>41764.074016203704</c:v>
                </c:pt>
                <c:pt idx="12217">
                  <c:v>41764.074074074073</c:v>
                </c:pt>
                <c:pt idx="12218">
                  <c:v>41764.074143518519</c:v>
                </c:pt>
                <c:pt idx="12219">
                  <c:v>41764.074201388888</c:v>
                </c:pt>
                <c:pt idx="12220">
                  <c:v>41764.074259259258</c:v>
                </c:pt>
                <c:pt idx="12221">
                  <c:v>41764.074328703704</c:v>
                </c:pt>
                <c:pt idx="12222">
                  <c:v>41764.074386574073</c:v>
                </c:pt>
                <c:pt idx="12223">
                  <c:v>41764.074444444443</c:v>
                </c:pt>
                <c:pt idx="12224">
                  <c:v>41764.074513888889</c:v>
                </c:pt>
                <c:pt idx="12225">
                  <c:v>41764.074571759258</c:v>
                </c:pt>
                <c:pt idx="12226">
                  <c:v>41764.074629629627</c:v>
                </c:pt>
                <c:pt idx="12227">
                  <c:v>41764.074687499997</c:v>
                </c:pt>
                <c:pt idx="12228">
                  <c:v>41764.074756944443</c:v>
                </c:pt>
                <c:pt idx="12229">
                  <c:v>41764.074814814812</c:v>
                </c:pt>
                <c:pt idx="12230">
                  <c:v>41764.074872685182</c:v>
                </c:pt>
                <c:pt idx="12231">
                  <c:v>41764.074942129628</c:v>
                </c:pt>
                <c:pt idx="12232">
                  <c:v>41764.074999999997</c:v>
                </c:pt>
                <c:pt idx="12233">
                  <c:v>41764.075057870374</c:v>
                </c:pt>
                <c:pt idx="12234">
                  <c:v>41764.075127314813</c:v>
                </c:pt>
                <c:pt idx="12235">
                  <c:v>41764.075185185182</c:v>
                </c:pt>
                <c:pt idx="12236">
                  <c:v>41764.075243055559</c:v>
                </c:pt>
                <c:pt idx="12237">
                  <c:v>41764.075312499997</c:v>
                </c:pt>
                <c:pt idx="12238">
                  <c:v>41764.075370370374</c:v>
                </c:pt>
                <c:pt idx="12239">
                  <c:v>41764.075428240743</c:v>
                </c:pt>
                <c:pt idx="12240">
                  <c:v>41764.075486111113</c:v>
                </c:pt>
                <c:pt idx="12241">
                  <c:v>41764.075555555559</c:v>
                </c:pt>
                <c:pt idx="12242">
                  <c:v>41764.075613425928</c:v>
                </c:pt>
                <c:pt idx="12243">
                  <c:v>41764.075671296298</c:v>
                </c:pt>
                <c:pt idx="12244">
                  <c:v>41764.075740740744</c:v>
                </c:pt>
                <c:pt idx="12245">
                  <c:v>41764.075798611113</c:v>
                </c:pt>
                <c:pt idx="12246">
                  <c:v>41764.075856481482</c:v>
                </c:pt>
                <c:pt idx="12247">
                  <c:v>41764.075925925928</c:v>
                </c:pt>
                <c:pt idx="12248">
                  <c:v>41764.075983796298</c:v>
                </c:pt>
                <c:pt idx="12249">
                  <c:v>41764.076041666667</c:v>
                </c:pt>
                <c:pt idx="12250">
                  <c:v>41764.076111111113</c:v>
                </c:pt>
                <c:pt idx="12251">
                  <c:v>41764.076168981483</c:v>
                </c:pt>
                <c:pt idx="12252">
                  <c:v>41764.076226851852</c:v>
                </c:pt>
                <c:pt idx="12253">
                  <c:v>41764.076284722221</c:v>
                </c:pt>
                <c:pt idx="12254">
                  <c:v>41764.076354166667</c:v>
                </c:pt>
                <c:pt idx="12255">
                  <c:v>41764.076412037037</c:v>
                </c:pt>
                <c:pt idx="12256">
                  <c:v>41764.076469907406</c:v>
                </c:pt>
                <c:pt idx="12257">
                  <c:v>41764.076539351852</c:v>
                </c:pt>
                <c:pt idx="12258">
                  <c:v>41764.076597222222</c:v>
                </c:pt>
                <c:pt idx="12259">
                  <c:v>41764.076655092591</c:v>
                </c:pt>
                <c:pt idx="12260">
                  <c:v>41764.076724537037</c:v>
                </c:pt>
                <c:pt idx="12261">
                  <c:v>41764.076782407406</c:v>
                </c:pt>
                <c:pt idx="12262">
                  <c:v>41764.076840277776</c:v>
                </c:pt>
                <c:pt idx="12263">
                  <c:v>41764.076909722222</c:v>
                </c:pt>
                <c:pt idx="12264">
                  <c:v>41764.076967592591</c:v>
                </c:pt>
                <c:pt idx="12265">
                  <c:v>41764.077025462961</c:v>
                </c:pt>
                <c:pt idx="12266">
                  <c:v>41764.07708333333</c:v>
                </c:pt>
                <c:pt idx="12267">
                  <c:v>41764.077152777776</c:v>
                </c:pt>
                <c:pt idx="12268">
                  <c:v>41764.077210648145</c:v>
                </c:pt>
                <c:pt idx="12269">
                  <c:v>41764.077268518522</c:v>
                </c:pt>
                <c:pt idx="12270">
                  <c:v>41764.077337962961</c:v>
                </c:pt>
                <c:pt idx="12271">
                  <c:v>41764.07739583333</c:v>
                </c:pt>
                <c:pt idx="12272">
                  <c:v>41764.077453703707</c:v>
                </c:pt>
                <c:pt idx="12273">
                  <c:v>41764.077523148146</c:v>
                </c:pt>
                <c:pt idx="12274">
                  <c:v>41764.077581018515</c:v>
                </c:pt>
                <c:pt idx="12275">
                  <c:v>41764.077638888892</c:v>
                </c:pt>
                <c:pt idx="12276">
                  <c:v>41764.077708333331</c:v>
                </c:pt>
                <c:pt idx="12277">
                  <c:v>41764.077766203707</c:v>
                </c:pt>
                <c:pt idx="12278">
                  <c:v>41764.077824074076</c:v>
                </c:pt>
                <c:pt idx="12279">
                  <c:v>41764.077893518515</c:v>
                </c:pt>
                <c:pt idx="12280">
                  <c:v>41764.077951388892</c:v>
                </c:pt>
                <c:pt idx="12281">
                  <c:v>41764.078009259261</c:v>
                </c:pt>
                <c:pt idx="12282">
                  <c:v>41764.078067129631</c:v>
                </c:pt>
                <c:pt idx="12283">
                  <c:v>41764.078136574077</c:v>
                </c:pt>
                <c:pt idx="12284">
                  <c:v>41764.078194444446</c:v>
                </c:pt>
                <c:pt idx="12285">
                  <c:v>41764.078252314815</c:v>
                </c:pt>
                <c:pt idx="12286">
                  <c:v>41764.078321759262</c:v>
                </c:pt>
                <c:pt idx="12287">
                  <c:v>41764.078379629631</c:v>
                </c:pt>
                <c:pt idx="12288">
                  <c:v>41764.0784375</c:v>
                </c:pt>
                <c:pt idx="12289">
                  <c:v>41764.078506944446</c:v>
                </c:pt>
                <c:pt idx="12290">
                  <c:v>41764.078564814816</c:v>
                </c:pt>
                <c:pt idx="12291">
                  <c:v>41764.078622685185</c:v>
                </c:pt>
                <c:pt idx="12292">
                  <c:v>41764.078692129631</c:v>
                </c:pt>
                <c:pt idx="12293">
                  <c:v>41764.078750000001</c:v>
                </c:pt>
                <c:pt idx="12294">
                  <c:v>41764.07880787037</c:v>
                </c:pt>
                <c:pt idx="12295">
                  <c:v>41764.078865740739</c:v>
                </c:pt>
                <c:pt idx="12296">
                  <c:v>41764.078935185185</c:v>
                </c:pt>
                <c:pt idx="12297">
                  <c:v>41764.078993055555</c:v>
                </c:pt>
                <c:pt idx="12298">
                  <c:v>41764.079050925924</c:v>
                </c:pt>
                <c:pt idx="12299">
                  <c:v>41764.07912037037</c:v>
                </c:pt>
                <c:pt idx="12300">
                  <c:v>41764.07917824074</c:v>
                </c:pt>
                <c:pt idx="12301">
                  <c:v>41764.079236111109</c:v>
                </c:pt>
                <c:pt idx="12302">
                  <c:v>41764.079305555555</c:v>
                </c:pt>
                <c:pt idx="12303">
                  <c:v>41764.079363425924</c:v>
                </c:pt>
                <c:pt idx="12304">
                  <c:v>41764.079421296294</c:v>
                </c:pt>
                <c:pt idx="12305">
                  <c:v>41764.07949074074</c:v>
                </c:pt>
                <c:pt idx="12306">
                  <c:v>41764.079548611109</c:v>
                </c:pt>
                <c:pt idx="12307">
                  <c:v>41764.079606481479</c:v>
                </c:pt>
                <c:pt idx="12308">
                  <c:v>41764.079664351855</c:v>
                </c:pt>
                <c:pt idx="12309">
                  <c:v>41764.079733796294</c:v>
                </c:pt>
                <c:pt idx="12310">
                  <c:v>41764.079791666663</c:v>
                </c:pt>
                <c:pt idx="12311">
                  <c:v>41764.07984953704</c:v>
                </c:pt>
                <c:pt idx="12312">
                  <c:v>41764.079918981479</c:v>
                </c:pt>
                <c:pt idx="12313">
                  <c:v>41764.079976851855</c:v>
                </c:pt>
                <c:pt idx="12314">
                  <c:v>41764.080034722225</c:v>
                </c:pt>
                <c:pt idx="12315">
                  <c:v>41764.080104166664</c:v>
                </c:pt>
                <c:pt idx="12316">
                  <c:v>41764.08016203704</c:v>
                </c:pt>
                <c:pt idx="12317">
                  <c:v>41764.08021990741</c:v>
                </c:pt>
                <c:pt idx="12318">
                  <c:v>41764.080289351848</c:v>
                </c:pt>
                <c:pt idx="12319">
                  <c:v>41764.080347222225</c:v>
                </c:pt>
                <c:pt idx="12320">
                  <c:v>41764.080405092594</c:v>
                </c:pt>
                <c:pt idx="12321">
                  <c:v>41764.080462962964</c:v>
                </c:pt>
                <c:pt idx="12322">
                  <c:v>41764.08053240741</c:v>
                </c:pt>
                <c:pt idx="12323">
                  <c:v>41764.080590277779</c:v>
                </c:pt>
                <c:pt idx="12324">
                  <c:v>41764.080648148149</c:v>
                </c:pt>
                <c:pt idx="12325">
                  <c:v>41764.080717592595</c:v>
                </c:pt>
                <c:pt idx="12326">
                  <c:v>41764.080775462964</c:v>
                </c:pt>
                <c:pt idx="12327">
                  <c:v>41764.080833333333</c:v>
                </c:pt>
                <c:pt idx="12328">
                  <c:v>41764.08090277778</c:v>
                </c:pt>
                <c:pt idx="12329">
                  <c:v>41764.080960648149</c:v>
                </c:pt>
                <c:pt idx="12330">
                  <c:v>41764.081018518518</c:v>
                </c:pt>
                <c:pt idx="12331">
                  <c:v>41764.081087962964</c:v>
                </c:pt>
                <c:pt idx="12332">
                  <c:v>41764.081145833334</c:v>
                </c:pt>
                <c:pt idx="12333">
                  <c:v>41764.081203703703</c:v>
                </c:pt>
                <c:pt idx="12334">
                  <c:v>41764.081273148149</c:v>
                </c:pt>
                <c:pt idx="12335">
                  <c:v>41764.081331018519</c:v>
                </c:pt>
                <c:pt idx="12336">
                  <c:v>41764.081388888888</c:v>
                </c:pt>
                <c:pt idx="12337">
                  <c:v>41764.081446759257</c:v>
                </c:pt>
                <c:pt idx="12338">
                  <c:v>41764.081516203703</c:v>
                </c:pt>
                <c:pt idx="12339">
                  <c:v>41764.081574074073</c:v>
                </c:pt>
                <c:pt idx="12340">
                  <c:v>41764.081631944442</c:v>
                </c:pt>
                <c:pt idx="12341">
                  <c:v>41764.081701388888</c:v>
                </c:pt>
                <c:pt idx="12342">
                  <c:v>41764.081759259258</c:v>
                </c:pt>
                <c:pt idx="12343">
                  <c:v>41764.081817129627</c:v>
                </c:pt>
                <c:pt idx="12344">
                  <c:v>41764.081886574073</c:v>
                </c:pt>
                <c:pt idx="12345">
                  <c:v>41764.081944444442</c:v>
                </c:pt>
                <c:pt idx="12346">
                  <c:v>41764.082002314812</c:v>
                </c:pt>
                <c:pt idx="12347">
                  <c:v>41764.082071759258</c:v>
                </c:pt>
                <c:pt idx="12348">
                  <c:v>41764.082129629627</c:v>
                </c:pt>
                <c:pt idx="12349">
                  <c:v>41764.082187499997</c:v>
                </c:pt>
                <c:pt idx="12350">
                  <c:v>41764.082245370373</c:v>
                </c:pt>
                <c:pt idx="12351">
                  <c:v>41764.082314814812</c:v>
                </c:pt>
                <c:pt idx="12352">
                  <c:v>41764.082372685189</c:v>
                </c:pt>
                <c:pt idx="12353">
                  <c:v>41764.082430555558</c:v>
                </c:pt>
                <c:pt idx="12354">
                  <c:v>41764.082499999997</c:v>
                </c:pt>
                <c:pt idx="12355">
                  <c:v>41764.082557870373</c:v>
                </c:pt>
                <c:pt idx="12356">
                  <c:v>41764.082615740743</c:v>
                </c:pt>
                <c:pt idx="12357">
                  <c:v>41764.082685185182</c:v>
                </c:pt>
                <c:pt idx="12358">
                  <c:v>41764.082743055558</c:v>
                </c:pt>
                <c:pt idx="12359">
                  <c:v>41764.082800925928</c:v>
                </c:pt>
                <c:pt idx="12360">
                  <c:v>41764.082870370374</c:v>
                </c:pt>
                <c:pt idx="12361">
                  <c:v>41764.082928240743</c:v>
                </c:pt>
                <c:pt idx="12362">
                  <c:v>41764.082986111112</c:v>
                </c:pt>
                <c:pt idx="12363">
                  <c:v>41764.083055555559</c:v>
                </c:pt>
                <c:pt idx="12364">
                  <c:v>41764.083113425928</c:v>
                </c:pt>
                <c:pt idx="12365">
                  <c:v>41764.083171296297</c:v>
                </c:pt>
                <c:pt idx="12366">
                  <c:v>41764.083229166667</c:v>
                </c:pt>
                <c:pt idx="12367">
                  <c:v>41764.083298611113</c:v>
                </c:pt>
                <c:pt idx="12368">
                  <c:v>41764.083356481482</c:v>
                </c:pt>
                <c:pt idx="12369">
                  <c:v>41764.083414351851</c:v>
                </c:pt>
                <c:pt idx="12370">
                  <c:v>41764.083483796298</c:v>
                </c:pt>
                <c:pt idx="12371">
                  <c:v>41764.083541666667</c:v>
                </c:pt>
                <c:pt idx="12372">
                  <c:v>41764.083599537036</c:v>
                </c:pt>
                <c:pt idx="12373">
                  <c:v>41764.083668981482</c:v>
                </c:pt>
                <c:pt idx="12374">
                  <c:v>41764.083726851852</c:v>
                </c:pt>
                <c:pt idx="12375">
                  <c:v>41764.083784722221</c:v>
                </c:pt>
                <c:pt idx="12376">
                  <c:v>41764.083854166667</c:v>
                </c:pt>
                <c:pt idx="12377">
                  <c:v>41764.083912037036</c:v>
                </c:pt>
                <c:pt idx="12378">
                  <c:v>41764.083969907406</c:v>
                </c:pt>
                <c:pt idx="12379">
                  <c:v>41764.084027777775</c:v>
                </c:pt>
                <c:pt idx="12380">
                  <c:v>41764.084097222221</c:v>
                </c:pt>
                <c:pt idx="12381">
                  <c:v>41764.084155092591</c:v>
                </c:pt>
                <c:pt idx="12382">
                  <c:v>41764.08421296296</c:v>
                </c:pt>
                <c:pt idx="12383">
                  <c:v>41764.084282407406</c:v>
                </c:pt>
                <c:pt idx="12384">
                  <c:v>41764.084340277775</c:v>
                </c:pt>
                <c:pt idx="12385">
                  <c:v>41764.084398148145</c:v>
                </c:pt>
                <c:pt idx="12386">
                  <c:v>41764.084467592591</c:v>
                </c:pt>
                <c:pt idx="12387">
                  <c:v>41764.08452546296</c:v>
                </c:pt>
                <c:pt idx="12388">
                  <c:v>41764.084583333337</c:v>
                </c:pt>
                <c:pt idx="12389">
                  <c:v>41764.084652777776</c:v>
                </c:pt>
                <c:pt idx="12390">
                  <c:v>41764.084710648145</c:v>
                </c:pt>
                <c:pt idx="12391">
                  <c:v>41764.084768518522</c:v>
                </c:pt>
                <c:pt idx="12392">
                  <c:v>41764.084826388891</c:v>
                </c:pt>
                <c:pt idx="12393">
                  <c:v>41764.08489583333</c:v>
                </c:pt>
                <c:pt idx="12394">
                  <c:v>41764.084953703707</c:v>
                </c:pt>
                <c:pt idx="12395">
                  <c:v>41764.085011574076</c:v>
                </c:pt>
                <c:pt idx="12396">
                  <c:v>41764.085081018522</c:v>
                </c:pt>
                <c:pt idx="12397">
                  <c:v>41764.085138888891</c:v>
                </c:pt>
                <c:pt idx="12398">
                  <c:v>41764.085196759261</c:v>
                </c:pt>
                <c:pt idx="12399">
                  <c:v>41764.085266203707</c:v>
                </c:pt>
                <c:pt idx="12400">
                  <c:v>41764.085324074076</c:v>
                </c:pt>
                <c:pt idx="12401">
                  <c:v>41764.085381944446</c:v>
                </c:pt>
                <c:pt idx="12402">
                  <c:v>41764.085451388892</c:v>
                </c:pt>
                <c:pt idx="12403">
                  <c:v>41764.085509259261</c:v>
                </c:pt>
                <c:pt idx="12404">
                  <c:v>41764.08556712963</c:v>
                </c:pt>
                <c:pt idx="12405">
                  <c:v>41764.085625</c:v>
                </c:pt>
                <c:pt idx="12406">
                  <c:v>41764.085694444446</c:v>
                </c:pt>
                <c:pt idx="12407">
                  <c:v>41764.085752314815</c:v>
                </c:pt>
                <c:pt idx="12408">
                  <c:v>41764.085810185185</c:v>
                </c:pt>
                <c:pt idx="12409">
                  <c:v>41764.085879629631</c:v>
                </c:pt>
                <c:pt idx="12410">
                  <c:v>41764.0859375</c:v>
                </c:pt>
                <c:pt idx="12411">
                  <c:v>41764.085995370369</c:v>
                </c:pt>
                <c:pt idx="12412">
                  <c:v>41764.086064814815</c:v>
                </c:pt>
                <c:pt idx="12413">
                  <c:v>41764.086122685185</c:v>
                </c:pt>
                <c:pt idx="12414">
                  <c:v>41764.086180555554</c:v>
                </c:pt>
                <c:pt idx="12415">
                  <c:v>41764.08625</c:v>
                </c:pt>
                <c:pt idx="12416">
                  <c:v>41764.08630787037</c:v>
                </c:pt>
                <c:pt idx="12417">
                  <c:v>41764.086365740739</c:v>
                </c:pt>
                <c:pt idx="12418">
                  <c:v>41764.086435185185</c:v>
                </c:pt>
                <c:pt idx="12419">
                  <c:v>41764.086493055554</c:v>
                </c:pt>
                <c:pt idx="12420">
                  <c:v>41764.086550925924</c:v>
                </c:pt>
                <c:pt idx="12421">
                  <c:v>41764.086608796293</c:v>
                </c:pt>
                <c:pt idx="12422">
                  <c:v>41764.086678240739</c:v>
                </c:pt>
                <c:pt idx="12423">
                  <c:v>41764.086736111109</c:v>
                </c:pt>
                <c:pt idx="12424">
                  <c:v>41764.086793981478</c:v>
                </c:pt>
                <c:pt idx="12425">
                  <c:v>41764.086863425924</c:v>
                </c:pt>
                <c:pt idx="12426">
                  <c:v>41764.086921296293</c:v>
                </c:pt>
                <c:pt idx="12427">
                  <c:v>41764.08697916667</c:v>
                </c:pt>
                <c:pt idx="12428">
                  <c:v>41764.087048611109</c:v>
                </c:pt>
                <c:pt idx="12429">
                  <c:v>41764.087106481478</c:v>
                </c:pt>
                <c:pt idx="12430">
                  <c:v>41764.087164351855</c:v>
                </c:pt>
                <c:pt idx="12431">
                  <c:v>41764.087233796294</c:v>
                </c:pt>
                <c:pt idx="12432">
                  <c:v>41764.087291666663</c:v>
                </c:pt>
                <c:pt idx="12433">
                  <c:v>41764.08734953704</c:v>
                </c:pt>
                <c:pt idx="12434">
                  <c:v>41764.087407407409</c:v>
                </c:pt>
                <c:pt idx="12435">
                  <c:v>41764.087476851855</c:v>
                </c:pt>
                <c:pt idx="12436">
                  <c:v>41764.087534722225</c:v>
                </c:pt>
                <c:pt idx="12437">
                  <c:v>41764.087592592594</c:v>
                </c:pt>
                <c:pt idx="12438">
                  <c:v>41764.08766203704</c:v>
                </c:pt>
                <c:pt idx="12439">
                  <c:v>41764.087719907409</c:v>
                </c:pt>
                <c:pt idx="12440">
                  <c:v>41764.087777777779</c:v>
                </c:pt>
                <c:pt idx="12441">
                  <c:v>41764.087847222225</c:v>
                </c:pt>
                <c:pt idx="12442">
                  <c:v>41764.087905092594</c:v>
                </c:pt>
                <c:pt idx="12443">
                  <c:v>41764.087962962964</c:v>
                </c:pt>
                <c:pt idx="12444">
                  <c:v>41764.08803240741</c:v>
                </c:pt>
                <c:pt idx="12445">
                  <c:v>41764.088090277779</c:v>
                </c:pt>
                <c:pt idx="12446">
                  <c:v>41764.088148148148</c:v>
                </c:pt>
                <c:pt idx="12447">
                  <c:v>41764.088206018518</c:v>
                </c:pt>
                <c:pt idx="12448">
                  <c:v>41764.088275462964</c:v>
                </c:pt>
                <c:pt idx="12449">
                  <c:v>41764.088333333333</c:v>
                </c:pt>
                <c:pt idx="12450">
                  <c:v>41764.088391203702</c:v>
                </c:pt>
                <c:pt idx="12451">
                  <c:v>41764.088460648149</c:v>
                </c:pt>
                <c:pt idx="12452">
                  <c:v>41764.088518518518</c:v>
                </c:pt>
                <c:pt idx="12453">
                  <c:v>41764.088576388887</c:v>
                </c:pt>
                <c:pt idx="12454">
                  <c:v>41764.088645833333</c:v>
                </c:pt>
                <c:pt idx="12455">
                  <c:v>41764.088703703703</c:v>
                </c:pt>
                <c:pt idx="12456">
                  <c:v>41764.088761574072</c:v>
                </c:pt>
                <c:pt idx="12457">
                  <c:v>41764.088831018518</c:v>
                </c:pt>
                <c:pt idx="12458">
                  <c:v>41764.088888888888</c:v>
                </c:pt>
                <c:pt idx="12459">
                  <c:v>41764.088946759257</c:v>
                </c:pt>
                <c:pt idx="12460">
                  <c:v>41764.089016203703</c:v>
                </c:pt>
                <c:pt idx="12461">
                  <c:v>41764.089074074072</c:v>
                </c:pt>
                <c:pt idx="12462">
                  <c:v>41764.089131944442</c:v>
                </c:pt>
                <c:pt idx="12463">
                  <c:v>41764.089189814818</c:v>
                </c:pt>
                <c:pt idx="12464">
                  <c:v>41764.089259259257</c:v>
                </c:pt>
                <c:pt idx="12465">
                  <c:v>41764.089317129627</c:v>
                </c:pt>
                <c:pt idx="12466">
                  <c:v>41764.089375000003</c:v>
                </c:pt>
                <c:pt idx="12467">
                  <c:v>41764.089444444442</c:v>
                </c:pt>
                <c:pt idx="12468">
                  <c:v>41764.089502314811</c:v>
                </c:pt>
                <c:pt idx="12469">
                  <c:v>41764.089560185188</c:v>
                </c:pt>
                <c:pt idx="12470">
                  <c:v>41764.089629629627</c:v>
                </c:pt>
                <c:pt idx="12471">
                  <c:v>41764.089687500003</c:v>
                </c:pt>
                <c:pt idx="12472">
                  <c:v>41764.089745370373</c:v>
                </c:pt>
                <c:pt idx="12473">
                  <c:v>41764.089814814812</c:v>
                </c:pt>
                <c:pt idx="12474">
                  <c:v>41764.089872685188</c:v>
                </c:pt>
                <c:pt idx="12475">
                  <c:v>41764.089930555558</c:v>
                </c:pt>
                <c:pt idx="12476">
                  <c:v>41764.089988425927</c:v>
                </c:pt>
                <c:pt idx="12477">
                  <c:v>41764.090057870373</c:v>
                </c:pt>
                <c:pt idx="12478">
                  <c:v>41764.090115740742</c:v>
                </c:pt>
                <c:pt idx="12479">
                  <c:v>41764.090173611112</c:v>
                </c:pt>
                <c:pt idx="12480">
                  <c:v>41764.090243055558</c:v>
                </c:pt>
                <c:pt idx="12481">
                  <c:v>41764.090300925927</c:v>
                </c:pt>
                <c:pt idx="12482">
                  <c:v>41764.090358796297</c:v>
                </c:pt>
                <c:pt idx="12483">
                  <c:v>41764.090428240743</c:v>
                </c:pt>
                <c:pt idx="12484">
                  <c:v>41764.090486111112</c:v>
                </c:pt>
                <c:pt idx="12485">
                  <c:v>41764.090543981481</c:v>
                </c:pt>
                <c:pt idx="12486">
                  <c:v>41764.090613425928</c:v>
                </c:pt>
                <c:pt idx="12487">
                  <c:v>41764.090671296297</c:v>
                </c:pt>
                <c:pt idx="12488">
                  <c:v>41764.090729166666</c:v>
                </c:pt>
                <c:pt idx="12489">
                  <c:v>41764.090787037036</c:v>
                </c:pt>
                <c:pt idx="12490">
                  <c:v>41764.090856481482</c:v>
                </c:pt>
                <c:pt idx="12491">
                  <c:v>41764.090914351851</c:v>
                </c:pt>
                <c:pt idx="12492">
                  <c:v>41764.09097222222</c:v>
                </c:pt>
                <c:pt idx="12493">
                  <c:v>41764.091041666667</c:v>
                </c:pt>
                <c:pt idx="12494">
                  <c:v>41764.091099537036</c:v>
                </c:pt>
                <c:pt idx="12495">
                  <c:v>41764.091157407405</c:v>
                </c:pt>
                <c:pt idx="12496">
                  <c:v>41764.091226851851</c:v>
                </c:pt>
                <c:pt idx="12497">
                  <c:v>41764.091284722221</c:v>
                </c:pt>
                <c:pt idx="12498">
                  <c:v>41764.09134259259</c:v>
                </c:pt>
                <c:pt idx="12499">
                  <c:v>41764.091412037036</c:v>
                </c:pt>
                <c:pt idx="12500">
                  <c:v>41764.091469907406</c:v>
                </c:pt>
                <c:pt idx="12501">
                  <c:v>41764.091527777775</c:v>
                </c:pt>
                <c:pt idx="12502">
                  <c:v>41764.091597222221</c:v>
                </c:pt>
                <c:pt idx="12503">
                  <c:v>41764.09165509259</c:v>
                </c:pt>
                <c:pt idx="12504">
                  <c:v>41764.09171296296</c:v>
                </c:pt>
                <c:pt idx="12505">
                  <c:v>41764.091770833336</c:v>
                </c:pt>
                <c:pt idx="12506">
                  <c:v>41764.091840277775</c:v>
                </c:pt>
                <c:pt idx="12507">
                  <c:v>41764.091898148145</c:v>
                </c:pt>
                <c:pt idx="12508">
                  <c:v>41764.091956018521</c:v>
                </c:pt>
                <c:pt idx="12509">
                  <c:v>41764.09202546296</c:v>
                </c:pt>
                <c:pt idx="12510">
                  <c:v>41764.092083333337</c:v>
                </c:pt>
                <c:pt idx="12511">
                  <c:v>41764.092141203706</c:v>
                </c:pt>
                <c:pt idx="12512">
                  <c:v>41764.092210648145</c:v>
                </c:pt>
                <c:pt idx="12513">
                  <c:v>41764.092268518521</c:v>
                </c:pt>
                <c:pt idx="12514">
                  <c:v>41764.092326388891</c:v>
                </c:pt>
                <c:pt idx="12515">
                  <c:v>41764.092395833337</c:v>
                </c:pt>
                <c:pt idx="12516">
                  <c:v>41764.092453703706</c:v>
                </c:pt>
                <c:pt idx="12517">
                  <c:v>41764.092511574076</c:v>
                </c:pt>
                <c:pt idx="12518">
                  <c:v>41764.092569444445</c:v>
                </c:pt>
                <c:pt idx="12519">
                  <c:v>41764.092638888891</c:v>
                </c:pt>
                <c:pt idx="12520">
                  <c:v>41764.09269675926</c:v>
                </c:pt>
                <c:pt idx="12521">
                  <c:v>41764.09275462963</c:v>
                </c:pt>
                <c:pt idx="12522">
                  <c:v>41764.092824074076</c:v>
                </c:pt>
                <c:pt idx="12523">
                  <c:v>41764.092881944445</c:v>
                </c:pt>
                <c:pt idx="12524">
                  <c:v>41764.092939814815</c:v>
                </c:pt>
                <c:pt idx="12525">
                  <c:v>41764.093009259261</c:v>
                </c:pt>
                <c:pt idx="12526">
                  <c:v>41764.09306712963</c:v>
                </c:pt>
                <c:pt idx="12527">
                  <c:v>41764.093124999999</c:v>
                </c:pt>
                <c:pt idx="12528">
                  <c:v>41764.093194444446</c:v>
                </c:pt>
                <c:pt idx="12529">
                  <c:v>41764.093252314815</c:v>
                </c:pt>
                <c:pt idx="12530">
                  <c:v>41764.093310185184</c:v>
                </c:pt>
                <c:pt idx="12531">
                  <c:v>41764.093368055554</c:v>
                </c:pt>
                <c:pt idx="12532">
                  <c:v>41764.0934375</c:v>
                </c:pt>
                <c:pt idx="12533">
                  <c:v>41764.093495370369</c:v>
                </c:pt>
                <c:pt idx="12534">
                  <c:v>41764.093553240738</c:v>
                </c:pt>
                <c:pt idx="12535">
                  <c:v>41764.093622685185</c:v>
                </c:pt>
                <c:pt idx="12536">
                  <c:v>41764.093680555554</c:v>
                </c:pt>
                <c:pt idx="12537">
                  <c:v>41764.093738425923</c:v>
                </c:pt>
                <c:pt idx="12538">
                  <c:v>41764.093807870369</c:v>
                </c:pt>
                <c:pt idx="12539">
                  <c:v>41764.093865740739</c:v>
                </c:pt>
                <c:pt idx="12540">
                  <c:v>41764.093923611108</c:v>
                </c:pt>
                <c:pt idx="12541">
                  <c:v>41764.093993055554</c:v>
                </c:pt>
                <c:pt idx="12542">
                  <c:v>41764.094050925924</c:v>
                </c:pt>
                <c:pt idx="12543">
                  <c:v>41764.094108796293</c:v>
                </c:pt>
                <c:pt idx="12544">
                  <c:v>41764.094166666669</c:v>
                </c:pt>
                <c:pt idx="12545">
                  <c:v>41764.094236111108</c:v>
                </c:pt>
                <c:pt idx="12546">
                  <c:v>41764.094293981485</c:v>
                </c:pt>
                <c:pt idx="12547">
                  <c:v>41764.094351851854</c:v>
                </c:pt>
                <c:pt idx="12548">
                  <c:v>41764.094421296293</c:v>
                </c:pt>
                <c:pt idx="12549">
                  <c:v>41764.09447916667</c:v>
                </c:pt>
                <c:pt idx="12550">
                  <c:v>41764.094537037039</c:v>
                </c:pt>
                <c:pt idx="12551">
                  <c:v>41764.094606481478</c:v>
                </c:pt>
                <c:pt idx="12552">
                  <c:v>41764.094664351855</c:v>
                </c:pt>
                <c:pt idx="12553">
                  <c:v>41764.094722222224</c:v>
                </c:pt>
                <c:pt idx="12554">
                  <c:v>41764.09479166667</c:v>
                </c:pt>
                <c:pt idx="12555">
                  <c:v>41764.094849537039</c:v>
                </c:pt>
                <c:pt idx="12556">
                  <c:v>41764.094907407409</c:v>
                </c:pt>
                <c:pt idx="12557">
                  <c:v>41764.094976851855</c:v>
                </c:pt>
                <c:pt idx="12558">
                  <c:v>41764.095034722224</c:v>
                </c:pt>
                <c:pt idx="12559">
                  <c:v>41764.095092592594</c:v>
                </c:pt>
                <c:pt idx="12560">
                  <c:v>41764.095150462963</c:v>
                </c:pt>
                <c:pt idx="12561">
                  <c:v>41764.095219907409</c:v>
                </c:pt>
                <c:pt idx="12562">
                  <c:v>41764.095277777778</c:v>
                </c:pt>
                <c:pt idx="12563">
                  <c:v>41764.095335648148</c:v>
                </c:pt>
                <c:pt idx="12564">
                  <c:v>41764.095405092594</c:v>
                </c:pt>
                <c:pt idx="12565">
                  <c:v>41764.095462962963</c:v>
                </c:pt>
                <c:pt idx="12566">
                  <c:v>41764.095520833333</c:v>
                </c:pt>
                <c:pt idx="12567">
                  <c:v>41764.095590277779</c:v>
                </c:pt>
                <c:pt idx="12568">
                  <c:v>41764.095648148148</c:v>
                </c:pt>
                <c:pt idx="12569">
                  <c:v>41764.095706018517</c:v>
                </c:pt>
                <c:pt idx="12570">
                  <c:v>41764.095775462964</c:v>
                </c:pt>
                <c:pt idx="12571">
                  <c:v>41764.095833333333</c:v>
                </c:pt>
                <c:pt idx="12572">
                  <c:v>41764.095891203702</c:v>
                </c:pt>
                <c:pt idx="12573">
                  <c:v>41764.095949074072</c:v>
                </c:pt>
                <c:pt idx="12574">
                  <c:v>41764.096018518518</c:v>
                </c:pt>
                <c:pt idx="12575">
                  <c:v>41764.096076388887</c:v>
                </c:pt>
                <c:pt idx="12576">
                  <c:v>41764.096134259256</c:v>
                </c:pt>
                <c:pt idx="12577">
                  <c:v>41764.096203703702</c:v>
                </c:pt>
                <c:pt idx="12578">
                  <c:v>41764.096261574072</c:v>
                </c:pt>
                <c:pt idx="12579">
                  <c:v>41764.096319444441</c:v>
                </c:pt>
                <c:pt idx="12580">
                  <c:v>41764.096388888887</c:v>
                </c:pt>
                <c:pt idx="12581">
                  <c:v>41764.096446759257</c:v>
                </c:pt>
                <c:pt idx="12582">
                  <c:v>41764.096504629626</c:v>
                </c:pt>
                <c:pt idx="12583">
                  <c:v>41764.096574074072</c:v>
                </c:pt>
                <c:pt idx="12584">
                  <c:v>41764.096631944441</c:v>
                </c:pt>
                <c:pt idx="12585">
                  <c:v>41764.096689814818</c:v>
                </c:pt>
                <c:pt idx="12586">
                  <c:v>41764.096747685187</c:v>
                </c:pt>
                <c:pt idx="12587">
                  <c:v>41764.096817129626</c:v>
                </c:pt>
                <c:pt idx="12588">
                  <c:v>41764.096875000003</c:v>
                </c:pt>
                <c:pt idx="12589">
                  <c:v>41764.096932870372</c:v>
                </c:pt>
                <c:pt idx="12590">
                  <c:v>41764.097002314818</c:v>
                </c:pt>
                <c:pt idx="12591">
                  <c:v>41764.097060185188</c:v>
                </c:pt>
                <c:pt idx="12592">
                  <c:v>41764.097118055557</c:v>
                </c:pt>
                <c:pt idx="12593">
                  <c:v>41764.097187500003</c:v>
                </c:pt>
                <c:pt idx="12594">
                  <c:v>41764.097245370373</c:v>
                </c:pt>
                <c:pt idx="12595">
                  <c:v>41764.097303240742</c:v>
                </c:pt>
                <c:pt idx="12596">
                  <c:v>41764.097372685188</c:v>
                </c:pt>
                <c:pt idx="12597">
                  <c:v>41764.097430555557</c:v>
                </c:pt>
                <c:pt idx="12598">
                  <c:v>41764.097488425927</c:v>
                </c:pt>
                <c:pt idx="12599">
                  <c:v>41764.097557870373</c:v>
                </c:pt>
                <c:pt idx="12600">
                  <c:v>41764.097615740742</c:v>
                </c:pt>
                <c:pt idx="12601">
                  <c:v>41764.097673611112</c:v>
                </c:pt>
                <c:pt idx="12602">
                  <c:v>41764.097731481481</c:v>
                </c:pt>
                <c:pt idx="12603">
                  <c:v>41764.097800925927</c:v>
                </c:pt>
                <c:pt idx="12604">
                  <c:v>41764.097858796296</c:v>
                </c:pt>
                <c:pt idx="12605">
                  <c:v>41764.097916666666</c:v>
                </c:pt>
                <c:pt idx="12606">
                  <c:v>41764.097986111112</c:v>
                </c:pt>
                <c:pt idx="12607">
                  <c:v>41764.098043981481</c:v>
                </c:pt>
                <c:pt idx="12608">
                  <c:v>41764.098101851851</c:v>
                </c:pt>
                <c:pt idx="12609">
                  <c:v>41764.098171296297</c:v>
                </c:pt>
                <c:pt idx="12610">
                  <c:v>41764.098229166666</c:v>
                </c:pt>
                <c:pt idx="12611">
                  <c:v>41764.098287037035</c:v>
                </c:pt>
                <c:pt idx="12612">
                  <c:v>41764.098356481481</c:v>
                </c:pt>
                <c:pt idx="12613">
                  <c:v>41764.098414351851</c:v>
                </c:pt>
                <c:pt idx="12614">
                  <c:v>41764.09847222222</c:v>
                </c:pt>
                <c:pt idx="12615">
                  <c:v>41764.098530092589</c:v>
                </c:pt>
                <c:pt idx="12616">
                  <c:v>41764.098599537036</c:v>
                </c:pt>
                <c:pt idx="12617">
                  <c:v>41764.098657407405</c:v>
                </c:pt>
                <c:pt idx="12618">
                  <c:v>41764.098715277774</c:v>
                </c:pt>
                <c:pt idx="12619">
                  <c:v>41764.09878472222</c:v>
                </c:pt>
                <c:pt idx="12620">
                  <c:v>41764.09884259259</c:v>
                </c:pt>
                <c:pt idx="12621">
                  <c:v>41764.098900462966</c:v>
                </c:pt>
                <c:pt idx="12622">
                  <c:v>41764.098969907405</c:v>
                </c:pt>
                <c:pt idx="12623">
                  <c:v>41764.099027777775</c:v>
                </c:pt>
                <c:pt idx="12624">
                  <c:v>41764.099085648151</c:v>
                </c:pt>
                <c:pt idx="12625">
                  <c:v>41764.09915509259</c:v>
                </c:pt>
                <c:pt idx="12626">
                  <c:v>41764.099212962959</c:v>
                </c:pt>
                <c:pt idx="12627">
                  <c:v>41764.099270833336</c:v>
                </c:pt>
                <c:pt idx="12628">
                  <c:v>41764.099328703705</c:v>
                </c:pt>
                <c:pt idx="12629">
                  <c:v>41764.099398148152</c:v>
                </c:pt>
                <c:pt idx="12630">
                  <c:v>41764.099456018521</c:v>
                </c:pt>
                <c:pt idx="12631">
                  <c:v>41764.09951388889</c:v>
                </c:pt>
                <c:pt idx="12632">
                  <c:v>41764.099583333336</c:v>
                </c:pt>
                <c:pt idx="12633">
                  <c:v>41764.099641203706</c:v>
                </c:pt>
                <c:pt idx="12634">
                  <c:v>41764.099699074075</c:v>
                </c:pt>
                <c:pt idx="12635">
                  <c:v>41764.099768518521</c:v>
                </c:pt>
                <c:pt idx="12636">
                  <c:v>41764.099826388891</c:v>
                </c:pt>
                <c:pt idx="12637">
                  <c:v>41764.09988425926</c:v>
                </c:pt>
                <c:pt idx="12638">
                  <c:v>41764.099953703706</c:v>
                </c:pt>
                <c:pt idx="12639">
                  <c:v>41764.100011574075</c:v>
                </c:pt>
                <c:pt idx="12640">
                  <c:v>41764.100069444445</c:v>
                </c:pt>
                <c:pt idx="12641">
                  <c:v>41764.100138888891</c:v>
                </c:pt>
                <c:pt idx="12642">
                  <c:v>41764.10019675926</c:v>
                </c:pt>
                <c:pt idx="12643">
                  <c:v>41764.100254629629</c:v>
                </c:pt>
                <c:pt idx="12644">
                  <c:v>41764.100312499999</c:v>
                </c:pt>
                <c:pt idx="12645">
                  <c:v>41764.100381944445</c:v>
                </c:pt>
                <c:pt idx="12646">
                  <c:v>41764.100439814814</c:v>
                </c:pt>
                <c:pt idx="12647">
                  <c:v>41764.100497685184</c:v>
                </c:pt>
                <c:pt idx="12648">
                  <c:v>41764.10056712963</c:v>
                </c:pt>
                <c:pt idx="12649">
                  <c:v>41764.100624999999</c:v>
                </c:pt>
                <c:pt idx="12650">
                  <c:v>41764.100682870368</c:v>
                </c:pt>
                <c:pt idx="12651">
                  <c:v>41764.100752314815</c:v>
                </c:pt>
                <c:pt idx="12652">
                  <c:v>41764.100810185184</c:v>
                </c:pt>
                <c:pt idx="12653">
                  <c:v>41764.100868055553</c:v>
                </c:pt>
                <c:pt idx="12654">
                  <c:v>41764.100937499999</c:v>
                </c:pt>
                <c:pt idx="12655">
                  <c:v>41764.100995370369</c:v>
                </c:pt>
                <c:pt idx="12656">
                  <c:v>41764.101053240738</c:v>
                </c:pt>
                <c:pt idx="12657">
                  <c:v>41764.101111111115</c:v>
                </c:pt>
                <c:pt idx="12658">
                  <c:v>41764.101180555554</c:v>
                </c:pt>
                <c:pt idx="12659">
                  <c:v>41764.101238425923</c:v>
                </c:pt>
                <c:pt idx="12660">
                  <c:v>41764.1012962963</c:v>
                </c:pt>
                <c:pt idx="12661">
                  <c:v>41764.101365740738</c:v>
                </c:pt>
                <c:pt idx="12662">
                  <c:v>41764.101423611108</c:v>
                </c:pt>
                <c:pt idx="12663">
                  <c:v>41764.101481481484</c:v>
                </c:pt>
                <c:pt idx="12664">
                  <c:v>41764.101550925923</c:v>
                </c:pt>
                <c:pt idx="12665">
                  <c:v>41764.1016087963</c:v>
                </c:pt>
                <c:pt idx="12666">
                  <c:v>41764.101666666669</c:v>
                </c:pt>
                <c:pt idx="12667">
                  <c:v>41764.101736111108</c:v>
                </c:pt>
                <c:pt idx="12668">
                  <c:v>41764.101793981485</c:v>
                </c:pt>
                <c:pt idx="12669">
                  <c:v>41764.101851851854</c:v>
                </c:pt>
                <c:pt idx="12670">
                  <c:v>41764.101909722223</c:v>
                </c:pt>
                <c:pt idx="12671">
                  <c:v>41764.101979166669</c:v>
                </c:pt>
                <c:pt idx="12672">
                  <c:v>41764.102037037039</c:v>
                </c:pt>
                <c:pt idx="12673">
                  <c:v>41764.102094907408</c:v>
                </c:pt>
                <c:pt idx="12674">
                  <c:v>41764.102164351854</c:v>
                </c:pt>
                <c:pt idx="12675">
                  <c:v>41764.102222222224</c:v>
                </c:pt>
                <c:pt idx="12676">
                  <c:v>41764.102280092593</c:v>
                </c:pt>
                <c:pt idx="12677">
                  <c:v>41764.102349537039</c:v>
                </c:pt>
                <c:pt idx="12678">
                  <c:v>41764.102407407408</c:v>
                </c:pt>
                <c:pt idx="12679">
                  <c:v>41764.102465277778</c:v>
                </c:pt>
                <c:pt idx="12680">
                  <c:v>41764.102534722224</c:v>
                </c:pt>
                <c:pt idx="12681">
                  <c:v>41764.102592592593</c:v>
                </c:pt>
                <c:pt idx="12682">
                  <c:v>41764.102650462963</c:v>
                </c:pt>
                <c:pt idx="12683">
                  <c:v>41764.102719907409</c:v>
                </c:pt>
                <c:pt idx="12684">
                  <c:v>41764.102777777778</c:v>
                </c:pt>
                <c:pt idx="12685">
                  <c:v>41764.102835648147</c:v>
                </c:pt>
                <c:pt idx="12686">
                  <c:v>41764.102893518517</c:v>
                </c:pt>
                <c:pt idx="12687">
                  <c:v>41764.102962962963</c:v>
                </c:pt>
                <c:pt idx="12688">
                  <c:v>41764.103020833332</c:v>
                </c:pt>
                <c:pt idx="12689">
                  <c:v>41764.103078703702</c:v>
                </c:pt>
                <c:pt idx="12690">
                  <c:v>41764.103148148148</c:v>
                </c:pt>
                <c:pt idx="12691">
                  <c:v>41764.103206018517</c:v>
                </c:pt>
                <c:pt idx="12692">
                  <c:v>41764.103263888886</c:v>
                </c:pt>
                <c:pt idx="12693">
                  <c:v>41764.103333333333</c:v>
                </c:pt>
                <c:pt idx="12694">
                  <c:v>41764.103391203702</c:v>
                </c:pt>
                <c:pt idx="12695">
                  <c:v>41764.103449074071</c:v>
                </c:pt>
                <c:pt idx="12696">
                  <c:v>41764.103518518517</c:v>
                </c:pt>
                <c:pt idx="12697">
                  <c:v>41764.103576388887</c:v>
                </c:pt>
                <c:pt idx="12698">
                  <c:v>41764.103634259256</c:v>
                </c:pt>
                <c:pt idx="12699">
                  <c:v>41764.103692129633</c:v>
                </c:pt>
                <c:pt idx="12700">
                  <c:v>41764.103761574072</c:v>
                </c:pt>
                <c:pt idx="12701">
                  <c:v>41764.103819444441</c:v>
                </c:pt>
                <c:pt idx="12702">
                  <c:v>41764.103877314818</c:v>
                </c:pt>
                <c:pt idx="12703">
                  <c:v>41764.103946759256</c:v>
                </c:pt>
                <c:pt idx="12704">
                  <c:v>41764.104004629633</c:v>
                </c:pt>
                <c:pt idx="12705">
                  <c:v>41764.104062500002</c:v>
                </c:pt>
                <c:pt idx="12706">
                  <c:v>41764.104131944441</c:v>
                </c:pt>
                <c:pt idx="12707">
                  <c:v>41764.104189814818</c:v>
                </c:pt>
                <c:pt idx="12708">
                  <c:v>41764.104247685187</c:v>
                </c:pt>
                <c:pt idx="12709">
                  <c:v>41764.104317129626</c:v>
                </c:pt>
                <c:pt idx="12710">
                  <c:v>41764.104375000003</c:v>
                </c:pt>
                <c:pt idx="12711">
                  <c:v>41764.104432870372</c:v>
                </c:pt>
                <c:pt idx="12712">
                  <c:v>41764.104490740741</c:v>
                </c:pt>
                <c:pt idx="12713">
                  <c:v>41764.104560185187</c:v>
                </c:pt>
                <c:pt idx="12714">
                  <c:v>41764.104618055557</c:v>
                </c:pt>
                <c:pt idx="12715">
                  <c:v>41764.104675925926</c:v>
                </c:pt>
                <c:pt idx="12716">
                  <c:v>41764.104745370372</c:v>
                </c:pt>
                <c:pt idx="12717">
                  <c:v>41764.104803240742</c:v>
                </c:pt>
                <c:pt idx="12718">
                  <c:v>41764.104861111111</c:v>
                </c:pt>
                <c:pt idx="12719">
                  <c:v>41764.104930555557</c:v>
                </c:pt>
                <c:pt idx="12720">
                  <c:v>41764.104988425926</c:v>
                </c:pt>
                <c:pt idx="12721">
                  <c:v>41764.105046296296</c:v>
                </c:pt>
                <c:pt idx="12722">
                  <c:v>41764.105115740742</c:v>
                </c:pt>
                <c:pt idx="12723">
                  <c:v>41764.105173611111</c:v>
                </c:pt>
                <c:pt idx="12724">
                  <c:v>41764.105231481481</c:v>
                </c:pt>
                <c:pt idx="12725">
                  <c:v>41764.105300925927</c:v>
                </c:pt>
                <c:pt idx="12726">
                  <c:v>41764.105358796296</c:v>
                </c:pt>
                <c:pt idx="12727">
                  <c:v>41764.105416666665</c:v>
                </c:pt>
                <c:pt idx="12728">
                  <c:v>41764.105474537035</c:v>
                </c:pt>
                <c:pt idx="12729">
                  <c:v>41764.105543981481</c:v>
                </c:pt>
                <c:pt idx="12730">
                  <c:v>41764.10560185185</c:v>
                </c:pt>
                <c:pt idx="12731">
                  <c:v>41764.10565972222</c:v>
                </c:pt>
                <c:pt idx="12732">
                  <c:v>41764.105729166666</c:v>
                </c:pt>
                <c:pt idx="12733">
                  <c:v>41764.105787037035</c:v>
                </c:pt>
                <c:pt idx="12734">
                  <c:v>41764.105844907404</c:v>
                </c:pt>
                <c:pt idx="12735">
                  <c:v>41764.105914351851</c:v>
                </c:pt>
                <c:pt idx="12736">
                  <c:v>41764.10597222222</c:v>
                </c:pt>
                <c:pt idx="12737">
                  <c:v>41764.106030092589</c:v>
                </c:pt>
                <c:pt idx="12738">
                  <c:v>41764.106099537035</c:v>
                </c:pt>
                <c:pt idx="12739">
                  <c:v>41764.106157407405</c:v>
                </c:pt>
                <c:pt idx="12740">
                  <c:v>41764.106215277781</c:v>
                </c:pt>
                <c:pt idx="12741">
                  <c:v>41764.106273148151</c:v>
                </c:pt>
                <c:pt idx="12742">
                  <c:v>41764.106342592589</c:v>
                </c:pt>
                <c:pt idx="12743">
                  <c:v>41764.106400462966</c:v>
                </c:pt>
                <c:pt idx="12744">
                  <c:v>41764.106458333335</c:v>
                </c:pt>
                <c:pt idx="12745">
                  <c:v>41764.106527777774</c:v>
                </c:pt>
                <c:pt idx="12746">
                  <c:v>41764.106585648151</c:v>
                </c:pt>
                <c:pt idx="12747">
                  <c:v>41764.10664351852</c:v>
                </c:pt>
                <c:pt idx="12748">
                  <c:v>41764.106712962966</c:v>
                </c:pt>
                <c:pt idx="12749">
                  <c:v>41764.106770833336</c:v>
                </c:pt>
                <c:pt idx="12750">
                  <c:v>41764.106828703705</c:v>
                </c:pt>
                <c:pt idx="12751">
                  <c:v>41764.106898148151</c:v>
                </c:pt>
                <c:pt idx="12752">
                  <c:v>41764.106956018521</c:v>
                </c:pt>
                <c:pt idx="12753">
                  <c:v>41764.10701388889</c:v>
                </c:pt>
                <c:pt idx="12754">
                  <c:v>41764.107071759259</c:v>
                </c:pt>
                <c:pt idx="12755">
                  <c:v>41764.107141203705</c:v>
                </c:pt>
                <c:pt idx="12756">
                  <c:v>41764.107199074075</c:v>
                </c:pt>
                <c:pt idx="12757">
                  <c:v>41764.107256944444</c:v>
                </c:pt>
                <c:pt idx="12758">
                  <c:v>41764.10732638889</c:v>
                </c:pt>
                <c:pt idx="12759">
                  <c:v>41764.10738425926</c:v>
                </c:pt>
                <c:pt idx="12760">
                  <c:v>41764.107442129629</c:v>
                </c:pt>
                <c:pt idx="12761">
                  <c:v>41764.107511574075</c:v>
                </c:pt>
                <c:pt idx="12762">
                  <c:v>41764.107569444444</c:v>
                </c:pt>
                <c:pt idx="12763">
                  <c:v>41764.107627314814</c:v>
                </c:pt>
                <c:pt idx="12764">
                  <c:v>41764.10769675926</c:v>
                </c:pt>
                <c:pt idx="12765">
                  <c:v>41764.107754629629</c:v>
                </c:pt>
                <c:pt idx="12766">
                  <c:v>41764.107812499999</c:v>
                </c:pt>
                <c:pt idx="12767">
                  <c:v>41764.107870370368</c:v>
                </c:pt>
                <c:pt idx="12768">
                  <c:v>41764.107939814814</c:v>
                </c:pt>
                <c:pt idx="12769">
                  <c:v>41764.107997685183</c:v>
                </c:pt>
                <c:pt idx="12770">
                  <c:v>41764.108055555553</c:v>
                </c:pt>
                <c:pt idx="12771">
                  <c:v>41764.108124999999</c:v>
                </c:pt>
                <c:pt idx="12772">
                  <c:v>41764.108182870368</c:v>
                </c:pt>
                <c:pt idx="12773">
                  <c:v>41764.108240740738</c:v>
                </c:pt>
                <c:pt idx="12774">
                  <c:v>41764.108310185184</c:v>
                </c:pt>
                <c:pt idx="12775">
                  <c:v>41764.108368055553</c:v>
                </c:pt>
                <c:pt idx="12776">
                  <c:v>41764.108425925922</c:v>
                </c:pt>
                <c:pt idx="12777">
                  <c:v>41764.108495370368</c:v>
                </c:pt>
                <c:pt idx="12778">
                  <c:v>41764.108553240738</c:v>
                </c:pt>
                <c:pt idx="12779">
                  <c:v>41764.108611111114</c:v>
                </c:pt>
                <c:pt idx="12780">
                  <c:v>41764.108680555553</c:v>
                </c:pt>
                <c:pt idx="12781">
                  <c:v>41764.108738425923</c:v>
                </c:pt>
                <c:pt idx="12782">
                  <c:v>41764.108796296299</c:v>
                </c:pt>
                <c:pt idx="12783">
                  <c:v>41764.108854166669</c:v>
                </c:pt>
                <c:pt idx="12784">
                  <c:v>41764.108923611115</c:v>
                </c:pt>
                <c:pt idx="12785">
                  <c:v>41764.108981481484</c:v>
                </c:pt>
                <c:pt idx="12786">
                  <c:v>41764.109039351853</c:v>
                </c:pt>
                <c:pt idx="12787">
                  <c:v>41764.1091087963</c:v>
                </c:pt>
                <c:pt idx="12788">
                  <c:v>41764.109166666669</c:v>
                </c:pt>
                <c:pt idx="12789">
                  <c:v>41764.109224537038</c:v>
                </c:pt>
                <c:pt idx="12790">
                  <c:v>41764.109293981484</c:v>
                </c:pt>
                <c:pt idx="12791">
                  <c:v>41764.109351851854</c:v>
                </c:pt>
                <c:pt idx="12792">
                  <c:v>41764.109409722223</c:v>
                </c:pt>
                <c:pt idx="12793">
                  <c:v>41764.109479166669</c:v>
                </c:pt>
                <c:pt idx="12794">
                  <c:v>41764.109537037039</c:v>
                </c:pt>
                <c:pt idx="12795">
                  <c:v>41764.109594907408</c:v>
                </c:pt>
                <c:pt idx="12796">
                  <c:v>41764.109652777777</c:v>
                </c:pt>
                <c:pt idx="12797">
                  <c:v>41764.109722222223</c:v>
                </c:pt>
                <c:pt idx="12798">
                  <c:v>41764.109780092593</c:v>
                </c:pt>
                <c:pt idx="12799">
                  <c:v>41764.109837962962</c:v>
                </c:pt>
                <c:pt idx="12800">
                  <c:v>41764.109907407408</c:v>
                </c:pt>
                <c:pt idx="12801">
                  <c:v>41764.109965277778</c:v>
                </c:pt>
                <c:pt idx="12802">
                  <c:v>41764.110023148147</c:v>
                </c:pt>
                <c:pt idx="12803">
                  <c:v>41764.110092592593</c:v>
                </c:pt>
                <c:pt idx="12804">
                  <c:v>41764.110150462962</c:v>
                </c:pt>
                <c:pt idx="12805">
                  <c:v>41764.110208333332</c:v>
                </c:pt>
                <c:pt idx="12806">
                  <c:v>41764.110277777778</c:v>
                </c:pt>
                <c:pt idx="12807">
                  <c:v>41764.110335648147</c:v>
                </c:pt>
                <c:pt idx="12808">
                  <c:v>41764.110393518517</c:v>
                </c:pt>
                <c:pt idx="12809">
                  <c:v>41764.110462962963</c:v>
                </c:pt>
                <c:pt idx="12810">
                  <c:v>41764.110520833332</c:v>
                </c:pt>
                <c:pt idx="12811">
                  <c:v>41764.110578703701</c:v>
                </c:pt>
                <c:pt idx="12812">
                  <c:v>41764.110636574071</c:v>
                </c:pt>
                <c:pt idx="12813">
                  <c:v>41764.110706018517</c:v>
                </c:pt>
                <c:pt idx="12814">
                  <c:v>41764.110763888886</c:v>
                </c:pt>
                <c:pt idx="12815">
                  <c:v>41764.110821759263</c:v>
                </c:pt>
                <c:pt idx="12816">
                  <c:v>41764.110891203702</c:v>
                </c:pt>
                <c:pt idx="12817">
                  <c:v>41764.110949074071</c:v>
                </c:pt>
                <c:pt idx="12818">
                  <c:v>41764.111006944448</c:v>
                </c:pt>
                <c:pt idx="12819">
                  <c:v>41764.111076388886</c:v>
                </c:pt>
                <c:pt idx="12820">
                  <c:v>41764.111134259256</c:v>
                </c:pt>
                <c:pt idx="12821">
                  <c:v>41764.111192129632</c:v>
                </c:pt>
                <c:pt idx="12822">
                  <c:v>41764.111261574071</c:v>
                </c:pt>
                <c:pt idx="12823">
                  <c:v>41764.111319444448</c:v>
                </c:pt>
                <c:pt idx="12824">
                  <c:v>41764.111377314817</c:v>
                </c:pt>
                <c:pt idx="12825">
                  <c:v>41764.111435185187</c:v>
                </c:pt>
                <c:pt idx="12826">
                  <c:v>41764.111504629633</c:v>
                </c:pt>
                <c:pt idx="12827">
                  <c:v>41764.111562500002</c:v>
                </c:pt>
                <c:pt idx="12828">
                  <c:v>41764.111620370371</c:v>
                </c:pt>
                <c:pt idx="12829">
                  <c:v>41764.111689814818</c:v>
                </c:pt>
                <c:pt idx="12830">
                  <c:v>41764.111747685187</c:v>
                </c:pt>
                <c:pt idx="12831">
                  <c:v>41764.111805555556</c:v>
                </c:pt>
                <c:pt idx="12832">
                  <c:v>41764.111875000002</c:v>
                </c:pt>
                <c:pt idx="12833">
                  <c:v>41764.111932870372</c:v>
                </c:pt>
                <c:pt idx="12834">
                  <c:v>41764.111990740741</c:v>
                </c:pt>
                <c:pt idx="12835">
                  <c:v>41764.112060185187</c:v>
                </c:pt>
                <c:pt idx="12836">
                  <c:v>41764.112118055556</c:v>
                </c:pt>
                <c:pt idx="12837">
                  <c:v>41764.112175925926</c:v>
                </c:pt>
                <c:pt idx="12838">
                  <c:v>41764.112233796295</c:v>
                </c:pt>
                <c:pt idx="12839">
                  <c:v>41764.112303240741</c:v>
                </c:pt>
                <c:pt idx="12840">
                  <c:v>41764.112361111111</c:v>
                </c:pt>
                <c:pt idx="12841">
                  <c:v>41764.11241898148</c:v>
                </c:pt>
                <c:pt idx="12842">
                  <c:v>41764.112488425926</c:v>
                </c:pt>
                <c:pt idx="12843">
                  <c:v>41764.112546296295</c:v>
                </c:pt>
                <c:pt idx="12844">
                  <c:v>41764.112604166665</c:v>
                </c:pt>
                <c:pt idx="12845">
                  <c:v>41764.112673611111</c:v>
                </c:pt>
                <c:pt idx="12846">
                  <c:v>41764.11273148148</c:v>
                </c:pt>
                <c:pt idx="12847">
                  <c:v>41764.11278935185</c:v>
                </c:pt>
                <c:pt idx="12848">
                  <c:v>41764.112858796296</c:v>
                </c:pt>
                <c:pt idx="12849">
                  <c:v>41764.112916666665</c:v>
                </c:pt>
                <c:pt idx="12850">
                  <c:v>41764.112974537034</c:v>
                </c:pt>
                <c:pt idx="12851">
                  <c:v>41764.113043981481</c:v>
                </c:pt>
                <c:pt idx="12852">
                  <c:v>41764.11310185185</c:v>
                </c:pt>
                <c:pt idx="12853">
                  <c:v>41764.113159722219</c:v>
                </c:pt>
                <c:pt idx="12854">
                  <c:v>41764.113217592596</c:v>
                </c:pt>
                <c:pt idx="12855">
                  <c:v>41764.113287037035</c:v>
                </c:pt>
                <c:pt idx="12856">
                  <c:v>41764.113344907404</c:v>
                </c:pt>
                <c:pt idx="12857">
                  <c:v>41764.113402777781</c:v>
                </c:pt>
                <c:pt idx="12858">
                  <c:v>41764.11347222222</c:v>
                </c:pt>
                <c:pt idx="12859">
                  <c:v>41764.113530092596</c:v>
                </c:pt>
                <c:pt idx="12860">
                  <c:v>41764.113587962966</c:v>
                </c:pt>
                <c:pt idx="12861">
                  <c:v>41764.113657407404</c:v>
                </c:pt>
                <c:pt idx="12862">
                  <c:v>41764.113715277781</c:v>
                </c:pt>
                <c:pt idx="12863">
                  <c:v>41764.11377314815</c:v>
                </c:pt>
                <c:pt idx="12864">
                  <c:v>41764.113842592589</c:v>
                </c:pt>
                <c:pt idx="12865">
                  <c:v>41764.113900462966</c:v>
                </c:pt>
                <c:pt idx="12866">
                  <c:v>41764.113958333335</c:v>
                </c:pt>
                <c:pt idx="12867">
                  <c:v>41764.114016203705</c:v>
                </c:pt>
                <c:pt idx="12868">
                  <c:v>41764.114085648151</c:v>
                </c:pt>
                <c:pt idx="12869">
                  <c:v>41764.11414351852</c:v>
                </c:pt>
                <c:pt idx="12870">
                  <c:v>41764.114201388889</c:v>
                </c:pt>
                <c:pt idx="12871">
                  <c:v>41764.114270833335</c:v>
                </c:pt>
                <c:pt idx="12872">
                  <c:v>41764.114328703705</c:v>
                </c:pt>
                <c:pt idx="12873">
                  <c:v>41764.114386574074</c:v>
                </c:pt>
                <c:pt idx="12874">
                  <c:v>41764.11445601852</c:v>
                </c:pt>
                <c:pt idx="12875">
                  <c:v>41764.11451388889</c:v>
                </c:pt>
                <c:pt idx="12876">
                  <c:v>41764.114571759259</c:v>
                </c:pt>
                <c:pt idx="12877">
                  <c:v>41764.114641203705</c:v>
                </c:pt>
                <c:pt idx="12878">
                  <c:v>41764.114699074074</c:v>
                </c:pt>
                <c:pt idx="12879">
                  <c:v>41764.114756944444</c:v>
                </c:pt>
                <c:pt idx="12880">
                  <c:v>41764.114814814813</c:v>
                </c:pt>
                <c:pt idx="12881">
                  <c:v>41764.114884259259</c:v>
                </c:pt>
                <c:pt idx="12882">
                  <c:v>41764.114942129629</c:v>
                </c:pt>
                <c:pt idx="12883">
                  <c:v>41764.114999999998</c:v>
                </c:pt>
                <c:pt idx="12884">
                  <c:v>41764.115069444444</c:v>
                </c:pt>
                <c:pt idx="12885">
                  <c:v>41764.115127314813</c:v>
                </c:pt>
                <c:pt idx="12886">
                  <c:v>41764.115185185183</c:v>
                </c:pt>
                <c:pt idx="12887">
                  <c:v>41764.115254629629</c:v>
                </c:pt>
                <c:pt idx="12888">
                  <c:v>41764.115312499998</c:v>
                </c:pt>
                <c:pt idx="12889">
                  <c:v>41764.115370370368</c:v>
                </c:pt>
                <c:pt idx="12890">
                  <c:v>41764.115439814814</c:v>
                </c:pt>
                <c:pt idx="12891">
                  <c:v>41764.115497685183</c:v>
                </c:pt>
                <c:pt idx="12892">
                  <c:v>41764.115555555552</c:v>
                </c:pt>
                <c:pt idx="12893">
                  <c:v>41764.115624999999</c:v>
                </c:pt>
                <c:pt idx="12894">
                  <c:v>41764.115682870368</c:v>
                </c:pt>
                <c:pt idx="12895">
                  <c:v>41764.115740740737</c:v>
                </c:pt>
                <c:pt idx="12896">
                  <c:v>41764.115798611114</c:v>
                </c:pt>
                <c:pt idx="12897">
                  <c:v>41764.115868055553</c:v>
                </c:pt>
                <c:pt idx="12898">
                  <c:v>41764.115925925929</c:v>
                </c:pt>
                <c:pt idx="12899">
                  <c:v>41764.115983796299</c:v>
                </c:pt>
                <c:pt idx="12900">
                  <c:v>41764.116053240738</c:v>
                </c:pt>
                <c:pt idx="12901">
                  <c:v>41764.116111111114</c:v>
                </c:pt>
                <c:pt idx="12902">
                  <c:v>41764.116168981483</c:v>
                </c:pt>
                <c:pt idx="12903">
                  <c:v>41764.116238425922</c:v>
                </c:pt>
                <c:pt idx="12904">
                  <c:v>41764.116296296299</c:v>
                </c:pt>
                <c:pt idx="12905">
                  <c:v>41764.116354166668</c:v>
                </c:pt>
                <c:pt idx="12906">
                  <c:v>41764.116423611114</c:v>
                </c:pt>
                <c:pt idx="12907">
                  <c:v>41764.116481481484</c:v>
                </c:pt>
                <c:pt idx="12908">
                  <c:v>41764.116539351853</c:v>
                </c:pt>
                <c:pt idx="12909">
                  <c:v>41764.116597222222</c:v>
                </c:pt>
                <c:pt idx="12910">
                  <c:v>41764.116666666669</c:v>
                </c:pt>
                <c:pt idx="12911">
                  <c:v>41764.116724537038</c:v>
                </c:pt>
                <c:pt idx="12912">
                  <c:v>41764.116782407407</c:v>
                </c:pt>
                <c:pt idx="12913">
                  <c:v>41764.116851851853</c:v>
                </c:pt>
                <c:pt idx="12914">
                  <c:v>41764.116909722223</c:v>
                </c:pt>
                <c:pt idx="12915">
                  <c:v>41764.116967592592</c:v>
                </c:pt>
                <c:pt idx="12916">
                  <c:v>41764.117037037038</c:v>
                </c:pt>
                <c:pt idx="12917">
                  <c:v>41764.117094907408</c:v>
                </c:pt>
                <c:pt idx="12918">
                  <c:v>41764.117152777777</c:v>
                </c:pt>
                <c:pt idx="12919">
                  <c:v>41764.117222222223</c:v>
                </c:pt>
                <c:pt idx="12920">
                  <c:v>41764.117280092592</c:v>
                </c:pt>
                <c:pt idx="12921">
                  <c:v>41764.117337962962</c:v>
                </c:pt>
                <c:pt idx="12922">
                  <c:v>41764.117395833331</c:v>
                </c:pt>
                <c:pt idx="12923">
                  <c:v>41764.117465277777</c:v>
                </c:pt>
                <c:pt idx="12924">
                  <c:v>41764.117523148147</c:v>
                </c:pt>
                <c:pt idx="12925">
                  <c:v>41764.117581018516</c:v>
                </c:pt>
                <c:pt idx="12926">
                  <c:v>41764.117650462962</c:v>
                </c:pt>
                <c:pt idx="12927">
                  <c:v>41764.117708333331</c:v>
                </c:pt>
                <c:pt idx="12928">
                  <c:v>41764.117766203701</c:v>
                </c:pt>
                <c:pt idx="12929">
                  <c:v>41764.117835648147</c:v>
                </c:pt>
                <c:pt idx="12930">
                  <c:v>41764.117893518516</c:v>
                </c:pt>
                <c:pt idx="12931">
                  <c:v>41764.117951388886</c:v>
                </c:pt>
                <c:pt idx="12932">
                  <c:v>41764.118020833332</c:v>
                </c:pt>
                <c:pt idx="12933">
                  <c:v>41764.118078703701</c:v>
                </c:pt>
                <c:pt idx="12934">
                  <c:v>41764.118136574078</c:v>
                </c:pt>
                <c:pt idx="12935">
                  <c:v>41764.118206018517</c:v>
                </c:pt>
                <c:pt idx="12936">
                  <c:v>41764.118263888886</c:v>
                </c:pt>
                <c:pt idx="12937">
                  <c:v>41764.118321759262</c:v>
                </c:pt>
                <c:pt idx="12938">
                  <c:v>41764.118379629632</c:v>
                </c:pt>
                <c:pt idx="12939">
                  <c:v>41764.118449074071</c:v>
                </c:pt>
                <c:pt idx="12940">
                  <c:v>41764.118506944447</c:v>
                </c:pt>
                <c:pt idx="12941">
                  <c:v>41764.118564814817</c:v>
                </c:pt>
                <c:pt idx="12942">
                  <c:v>41764.118634259263</c:v>
                </c:pt>
                <c:pt idx="12943">
                  <c:v>41764.118692129632</c:v>
                </c:pt>
                <c:pt idx="12944">
                  <c:v>41764.118750000001</c:v>
                </c:pt>
                <c:pt idx="12945">
                  <c:v>41764.118819444448</c:v>
                </c:pt>
                <c:pt idx="12946">
                  <c:v>41764.118877314817</c:v>
                </c:pt>
                <c:pt idx="12947">
                  <c:v>41764.118935185186</c:v>
                </c:pt>
                <c:pt idx="12948">
                  <c:v>41764.119004629632</c:v>
                </c:pt>
                <c:pt idx="12949">
                  <c:v>41764.119062500002</c:v>
                </c:pt>
                <c:pt idx="12950">
                  <c:v>41764.119120370371</c:v>
                </c:pt>
                <c:pt idx="12951">
                  <c:v>41764.11917824074</c:v>
                </c:pt>
                <c:pt idx="12952">
                  <c:v>41764.119247685187</c:v>
                </c:pt>
                <c:pt idx="12953">
                  <c:v>41764.119305555556</c:v>
                </c:pt>
                <c:pt idx="12954">
                  <c:v>41764.119363425925</c:v>
                </c:pt>
                <c:pt idx="12955">
                  <c:v>41764.119432870371</c:v>
                </c:pt>
                <c:pt idx="12956">
                  <c:v>41764.119490740741</c:v>
                </c:pt>
                <c:pt idx="12957">
                  <c:v>41764.11954861111</c:v>
                </c:pt>
                <c:pt idx="12958">
                  <c:v>41764.119618055556</c:v>
                </c:pt>
                <c:pt idx="12959">
                  <c:v>41764.119675925926</c:v>
                </c:pt>
                <c:pt idx="12960">
                  <c:v>41764.119733796295</c:v>
                </c:pt>
                <c:pt idx="12961">
                  <c:v>41764.119803240741</c:v>
                </c:pt>
                <c:pt idx="12962">
                  <c:v>41764.11986111111</c:v>
                </c:pt>
                <c:pt idx="12963">
                  <c:v>41764.11991898148</c:v>
                </c:pt>
                <c:pt idx="12964">
                  <c:v>41764.119976851849</c:v>
                </c:pt>
                <c:pt idx="12965">
                  <c:v>41764.120046296295</c:v>
                </c:pt>
                <c:pt idx="12966">
                  <c:v>41764.120104166665</c:v>
                </c:pt>
                <c:pt idx="12967">
                  <c:v>41764.120162037034</c:v>
                </c:pt>
                <c:pt idx="12968">
                  <c:v>41764.12023148148</c:v>
                </c:pt>
                <c:pt idx="12969">
                  <c:v>41764.120289351849</c:v>
                </c:pt>
                <c:pt idx="12970">
                  <c:v>41764.120347222219</c:v>
                </c:pt>
                <c:pt idx="12971">
                  <c:v>41764.120416666665</c:v>
                </c:pt>
                <c:pt idx="12972">
                  <c:v>41764.120474537034</c:v>
                </c:pt>
                <c:pt idx="12973">
                  <c:v>41764.120532407411</c:v>
                </c:pt>
                <c:pt idx="12974">
                  <c:v>41764.12060185185</c:v>
                </c:pt>
                <c:pt idx="12975">
                  <c:v>41764.120659722219</c:v>
                </c:pt>
                <c:pt idx="12976">
                  <c:v>41764.120717592596</c:v>
                </c:pt>
                <c:pt idx="12977">
                  <c:v>41764.120787037034</c:v>
                </c:pt>
                <c:pt idx="12978">
                  <c:v>41764.120844907404</c:v>
                </c:pt>
                <c:pt idx="12979">
                  <c:v>41764.12090277778</c:v>
                </c:pt>
                <c:pt idx="12980">
                  <c:v>41764.12096064815</c:v>
                </c:pt>
                <c:pt idx="12981">
                  <c:v>41764.121030092596</c:v>
                </c:pt>
                <c:pt idx="12982">
                  <c:v>41764.121087962965</c:v>
                </c:pt>
                <c:pt idx="12983">
                  <c:v>41764.121145833335</c:v>
                </c:pt>
                <c:pt idx="12984">
                  <c:v>41764.121215277781</c:v>
                </c:pt>
                <c:pt idx="12985">
                  <c:v>41764.12127314815</c:v>
                </c:pt>
                <c:pt idx="12986">
                  <c:v>41764.121331018519</c:v>
                </c:pt>
                <c:pt idx="12987">
                  <c:v>41764.121400462966</c:v>
                </c:pt>
                <c:pt idx="12988">
                  <c:v>41764.121458333335</c:v>
                </c:pt>
                <c:pt idx="12989">
                  <c:v>41764.121516203704</c:v>
                </c:pt>
                <c:pt idx="12990">
                  <c:v>41764.12158564815</c:v>
                </c:pt>
                <c:pt idx="12991">
                  <c:v>41764.12164351852</c:v>
                </c:pt>
                <c:pt idx="12992">
                  <c:v>41764.121701388889</c:v>
                </c:pt>
                <c:pt idx="12993">
                  <c:v>41764.121759259258</c:v>
                </c:pt>
                <c:pt idx="12994">
                  <c:v>41764.121828703705</c:v>
                </c:pt>
                <c:pt idx="12995">
                  <c:v>41764.121886574074</c:v>
                </c:pt>
                <c:pt idx="12996">
                  <c:v>41764.121944444443</c:v>
                </c:pt>
                <c:pt idx="12997">
                  <c:v>41764.122013888889</c:v>
                </c:pt>
                <c:pt idx="12998">
                  <c:v>41764.122071759259</c:v>
                </c:pt>
                <c:pt idx="12999">
                  <c:v>41764.122129629628</c:v>
                </c:pt>
                <c:pt idx="13000">
                  <c:v>41764.122199074074</c:v>
                </c:pt>
                <c:pt idx="13001">
                  <c:v>41764.122256944444</c:v>
                </c:pt>
                <c:pt idx="13002">
                  <c:v>41764.122314814813</c:v>
                </c:pt>
                <c:pt idx="13003">
                  <c:v>41764.122384259259</c:v>
                </c:pt>
                <c:pt idx="13004">
                  <c:v>41764.122442129628</c:v>
                </c:pt>
                <c:pt idx="13005">
                  <c:v>41764.122499999998</c:v>
                </c:pt>
                <c:pt idx="13006">
                  <c:v>41764.122557870367</c:v>
                </c:pt>
                <c:pt idx="13007">
                  <c:v>41764.122627314813</c:v>
                </c:pt>
                <c:pt idx="13008">
                  <c:v>41764.122685185182</c:v>
                </c:pt>
                <c:pt idx="13009">
                  <c:v>41764.122743055559</c:v>
                </c:pt>
                <c:pt idx="13010">
                  <c:v>41764.122812499998</c:v>
                </c:pt>
                <c:pt idx="13011">
                  <c:v>41764.122870370367</c:v>
                </c:pt>
                <c:pt idx="13012">
                  <c:v>41764.122928240744</c:v>
                </c:pt>
                <c:pt idx="13013">
                  <c:v>41764.122997685183</c:v>
                </c:pt>
                <c:pt idx="13014">
                  <c:v>41764.123055555552</c:v>
                </c:pt>
                <c:pt idx="13015">
                  <c:v>41764.123113425929</c:v>
                </c:pt>
                <c:pt idx="13016">
                  <c:v>41764.123182870368</c:v>
                </c:pt>
                <c:pt idx="13017">
                  <c:v>41764.123240740744</c:v>
                </c:pt>
                <c:pt idx="13018">
                  <c:v>41764.123298611114</c:v>
                </c:pt>
                <c:pt idx="13019">
                  <c:v>41764.123356481483</c:v>
                </c:pt>
                <c:pt idx="13020">
                  <c:v>41764.123425925929</c:v>
                </c:pt>
                <c:pt idx="13021">
                  <c:v>41764.123483796298</c:v>
                </c:pt>
                <c:pt idx="13022">
                  <c:v>41764.123541666668</c:v>
                </c:pt>
                <c:pt idx="13023">
                  <c:v>41764.123611111114</c:v>
                </c:pt>
                <c:pt idx="13024">
                  <c:v>41764.123668981483</c:v>
                </c:pt>
                <c:pt idx="13025">
                  <c:v>41764.123726851853</c:v>
                </c:pt>
                <c:pt idx="13026">
                  <c:v>41764.123796296299</c:v>
                </c:pt>
                <c:pt idx="13027">
                  <c:v>41764.123854166668</c:v>
                </c:pt>
                <c:pt idx="13028">
                  <c:v>41764.123912037037</c:v>
                </c:pt>
                <c:pt idx="13029">
                  <c:v>41764.123981481483</c:v>
                </c:pt>
                <c:pt idx="13030">
                  <c:v>41764.124039351853</c:v>
                </c:pt>
                <c:pt idx="13031">
                  <c:v>41764.124097222222</c:v>
                </c:pt>
                <c:pt idx="13032">
                  <c:v>41764.124166666668</c:v>
                </c:pt>
                <c:pt idx="13033">
                  <c:v>41764.124224537038</c:v>
                </c:pt>
                <c:pt idx="13034">
                  <c:v>41764.124282407407</c:v>
                </c:pt>
                <c:pt idx="13035">
                  <c:v>41764.124340277776</c:v>
                </c:pt>
                <c:pt idx="13036">
                  <c:v>41764.124409722222</c:v>
                </c:pt>
                <c:pt idx="13037">
                  <c:v>41764.124467592592</c:v>
                </c:pt>
                <c:pt idx="13038">
                  <c:v>41764.124525462961</c:v>
                </c:pt>
                <c:pt idx="13039">
                  <c:v>41764.124594907407</c:v>
                </c:pt>
                <c:pt idx="13040">
                  <c:v>41764.124652777777</c:v>
                </c:pt>
                <c:pt idx="13041">
                  <c:v>41764.124710648146</c:v>
                </c:pt>
                <c:pt idx="13042">
                  <c:v>41764.124780092592</c:v>
                </c:pt>
                <c:pt idx="13043">
                  <c:v>41764.124837962961</c:v>
                </c:pt>
                <c:pt idx="13044">
                  <c:v>41764.124895833331</c:v>
                </c:pt>
                <c:pt idx="13045">
                  <c:v>41764.124965277777</c:v>
                </c:pt>
                <c:pt idx="13046">
                  <c:v>41764.125023148146</c:v>
                </c:pt>
                <c:pt idx="13047">
                  <c:v>41764.125081018516</c:v>
                </c:pt>
                <c:pt idx="13048">
                  <c:v>41764.125138888892</c:v>
                </c:pt>
                <c:pt idx="13049">
                  <c:v>41764.125208333331</c:v>
                </c:pt>
                <c:pt idx="13050">
                  <c:v>41764.1252662037</c:v>
                </c:pt>
                <c:pt idx="13051">
                  <c:v>41764.125324074077</c:v>
                </c:pt>
                <c:pt idx="13052">
                  <c:v>41764.125393518516</c:v>
                </c:pt>
                <c:pt idx="13053">
                  <c:v>41764.125451388885</c:v>
                </c:pt>
                <c:pt idx="13054">
                  <c:v>41764.125509259262</c:v>
                </c:pt>
                <c:pt idx="13055">
                  <c:v>41764.125578703701</c:v>
                </c:pt>
                <c:pt idx="13056">
                  <c:v>41764.125636574077</c:v>
                </c:pt>
                <c:pt idx="13057">
                  <c:v>41764.125694444447</c:v>
                </c:pt>
                <c:pt idx="13058">
                  <c:v>41764.125763888886</c:v>
                </c:pt>
                <c:pt idx="13059">
                  <c:v>41764.125821759262</c:v>
                </c:pt>
                <c:pt idx="13060">
                  <c:v>41764.125879629632</c:v>
                </c:pt>
                <c:pt idx="13061">
                  <c:v>41764.125937500001</c:v>
                </c:pt>
                <c:pt idx="13062">
                  <c:v>41764.126006944447</c:v>
                </c:pt>
                <c:pt idx="13063">
                  <c:v>41764.126064814816</c:v>
                </c:pt>
                <c:pt idx="13064">
                  <c:v>41764.126122685186</c:v>
                </c:pt>
                <c:pt idx="13065">
                  <c:v>41764.126192129632</c:v>
                </c:pt>
                <c:pt idx="13066">
                  <c:v>41764.126250000001</c:v>
                </c:pt>
                <c:pt idx="13067">
                  <c:v>41764.126307870371</c:v>
                </c:pt>
                <c:pt idx="13068">
                  <c:v>41764.126377314817</c:v>
                </c:pt>
                <c:pt idx="13069">
                  <c:v>41764.126435185186</c:v>
                </c:pt>
                <c:pt idx="13070">
                  <c:v>41764.126493055555</c:v>
                </c:pt>
                <c:pt idx="13071">
                  <c:v>41764.126562500001</c:v>
                </c:pt>
                <c:pt idx="13072">
                  <c:v>41764.126620370371</c:v>
                </c:pt>
                <c:pt idx="13073">
                  <c:v>41764.12667824074</c:v>
                </c:pt>
                <c:pt idx="13074">
                  <c:v>41764.126747685186</c:v>
                </c:pt>
                <c:pt idx="13075">
                  <c:v>41764.126805555556</c:v>
                </c:pt>
                <c:pt idx="13076">
                  <c:v>41764.126863425925</c:v>
                </c:pt>
                <c:pt idx="13077">
                  <c:v>41764.126921296294</c:v>
                </c:pt>
                <c:pt idx="13078">
                  <c:v>41764.12699074074</c:v>
                </c:pt>
                <c:pt idx="13079">
                  <c:v>41764.12704861111</c:v>
                </c:pt>
                <c:pt idx="13080">
                  <c:v>41764.127106481479</c:v>
                </c:pt>
                <c:pt idx="13081">
                  <c:v>41764.127175925925</c:v>
                </c:pt>
                <c:pt idx="13082">
                  <c:v>41764.127233796295</c:v>
                </c:pt>
                <c:pt idx="13083">
                  <c:v>41764.127291666664</c:v>
                </c:pt>
                <c:pt idx="13084">
                  <c:v>41764.12736111111</c:v>
                </c:pt>
                <c:pt idx="13085">
                  <c:v>41764.127418981479</c:v>
                </c:pt>
                <c:pt idx="13086">
                  <c:v>41764.127476851849</c:v>
                </c:pt>
                <c:pt idx="13087">
                  <c:v>41764.127546296295</c:v>
                </c:pt>
                <c:pt idx="13088">
                  <c:v>41764.127604166664</c:v>
                </c:pt>
                <c:pt idx="13089">
                  <c:v>41764.127662037034</c:v>
                </c:pt>
                <c:pt idx="13090">
                  <c:v>41764.12771990741</c:v>
                </c:pt>
                <c:pt idx="13091">
                  <c:v>41764.127789351849</c:v>
                </c:pt>
                <c:pt idx="13092">
                  <c:v>41764.127847222226</c:v>
                </c:pt>
                <c:pt idx="13093">
                  <c:v>41764.127905092595</c:v>
                </c:pt>
                <c:pt idx="13094">
                  <c:v>41764.127974537034</c:v>
                </c:pt>
                <c:pt idx="13095">
                  <c:v>41764.128032407411</c:v>
                </c:pt>
                <c:pt idx="13096">
                  <c:v>41764.12809027778</c:v>
                </c:pt>
                <c:pt idx="13097">
                  <c:v>41764.128159722219</c:v>
                </c:pt>
                <c:pt idx="13098">
                  <c:v>41764.128217592595</c:v>
                </c:pt>
                <c:pt idx="13099">
                  <c:v>41764.128275462965</c:v>
                </c:pt>
                <c:pt idx="13100">
                  <c:v>41764.128344907411</c:v>
                </c:pt>
                <c:pt idx="13101">
                  <c:v>41764.12840277778</c:v>
                </c:pt>
                <c:pt idx="13102">
                  <c:v>41764.128460648149</c:v>
                </c:pt>
                <c:pt idx="13103">
                  <c:v>41764.128518518519</c:v>
                </c:pt>
                <c:pt idx="13104">
                  <c:v>41764.128587962965</c:v>
                </c:pt>
                <c:pt idx="13105">
                  <c:v>41764.128645833334</c:v>
                </c:pt>
                <c:pt idx="13106">
                  <c:v>41764.128703703704</c:v>
                </c:pt>
                <c:pt idx="13107">
                  <c:v>41764.12877314815</c:v>
                </c:pt>
                <c:pt idx="13108">
                  <c:v>41764.128831018519</c:v>
                </c:pt>
                <c:pt idx="13109">
                  <c:v>41764.128888888888</c:v>
                </c:pt>
                <c:pt idx="13110">
                  <c:v>41764.128958333335</c:v>
                </c:pt>
                <c:pt idx="13111">
                  <c:v>41764.129016203704</c:v>
                </c:pt>
                <c:pt idx="13112">
                  <c:v>41764.129074074073</c:v>
                </c:pt>
                <c:pt idx="13113">
                  <c:v>41764.129143518519</c:v>
                </c:pt>
                <c:pt idx="13114">
                  <c:v>41764.129201388889</c:v>
                </c:pt>
                <c:pt idx="13115">
                  <c:v>41764.129259259258</c:v>
                </c:pt>
                <c:pt idx="13116">
                  <c:v>41764.129317129627</c:v>
                </c:pt>
                <c:pt idx="13117">
                  <c:v>41764.129386574074</c:v>
                </c:pt>
                <c:pt idx="13118">
                  <c:v>41764.129444444443</c:v>
                </c:pt>
                <c:pt idx="13119">
                  <c:v>41764.129502314812</c:v>
                </c:pt>
                <c:pt idx="13120">
                  <c:v>41764.129571759258</c:v>
                </c:pt>
                <c:pt idx="13121">
                  <c:v>41764.129629629628</c:v>
                </c:pt>
                <c:pt idx="13122">
                  <c:v>41764.129687499997</c:v>
                </c:pt>
                <c:pt idx="13123">
                  <c:v>41764.129756944443</c:v>
                </c:pt>
                <c:pt idx="13124">
                  <c:v>41764.129814814813</c:v>
                </c:pt>
                <c:pt idx="13125">
                  <c:v>41764.129872685182</c:v>
                </c:pt>
                <c:pt idx="13126">
                  <c:v>41764.129942129628</c:v>
                </c:pt>
                <c:pt idx="13127">
                  <c:v>41764.129999999997</c:v>
                </c:pt>
                <c:pt idx="13128">
                  <c:v>41764.130057870374</c:v>
                </c:pt>
                <c:pt idx="13129">
                  <c:v>41764.130127314813</c:v>
                </c:pt>
                <c:pt idx="13130">
                  <c:v>41764.130185185182</c:v>
                </c:pt>
                <c:pt idx="13131">
                  <c:v>41764.130243055559</c:v>
                </c:pt>
                <c:pt idx="13132">
                  <c:v>41764.130300925928</c:v>
                </c:pt>
                <c:pt idx="13133">
                  <c:v>41764.130370370367</c:v>
                </c:pt>
                <c:pt idx="13134">
                  <c:v>41764.130428240744</c:v>
                </c:pt>
                <c:pt idx="13135">
                  <c:v>41764.130486111113</c:v>
                </c:pt>
                <c:pt idx="13136">
                  <c:v>41764.130555555559</c:v>
                </c:pt>
                <c:pt idx="13137">
                  <c:v>41764.130613425928</c:v>
                </c:pt>
                <c:pt idx="13138">
                  <c:v>41764.130671296298</c:v>
                </c:pt>
                <c:pt idx="13139">
                  <c:v>41764.130740740744</c:v>
                </c:pt>
                <c:pt idx="13140">
                  <c:v>41764.130798611113</c:v>
                </c:pt>
                <c:pt idx="13141">
                  <c:v>41764.130856481483</c:v>
                </c:pt>
                <c:pt idx="13142">
                  <c:v>41764.130925925929</c:v>
                </c:pt>
                <c:pt idx="13143">
                  <c:v>41764.130983796298</c:v>
                </c:pt>
                <c:pt idx="13144">
                  <c:v>41764.131041666667</c:v>
                </c:pt>
                <c:pt idx="13145">
                  <c:v>41764.131099537037</c:v>
                </c:pt>
                <c:pt idx="13146">
                  <c:v>41764.131168981483</c:v>
                </c:pt>
                <c:pt idx="13147">
                  <c:v>41764.131226851852</c:v>
                </c:pt>
                <c:pt idx="13148">
                  <c:v>41764.131284722222</c:v>
                </c:pt>
                <c:pt idx="13149">
                  <c:v>41764.131354166668</c:v>
                </c:pt>
                <c:pt idx="13150">
                  <c:v>41764.131412037037</c:v>
                </c:pt>
                <c:pt idx="13151">
                  <c:v>41764.131469907406</c:v>
                </c:pt>
                <c:pt idx="13152">
                  <c:v>41764.131539351853</c:v>
                </c:pt>
                <c:pt idx="13153">
                  <c:v>41764.131597222222</c:v>
                </c:pt>
                <c:pt idx="13154">
                  <c:v>41764.131655092591</c:v>
                </c:pt>
                <c:pt idx="13155">
                  <c:v>41764.131724537037</c:v>
                </c:pt>
                <c:pt idx="13156">
                  <c:v>41764.131782407407</c:v>
                </c:pt>
                <c:pt idx="13157">
                  <c:v>41764.131840277776</c:v>
                </c:pt>
                <c:pt idx="13158">
                  <c:v>41764.131898148145</c:v>
                </c:pt>
                <c:pt idx="13159">
                  <c:v>41764.131967592592</c:v>
                </c:pt>
                <c:pt idx="13160">
                  <c:v>41764.132025462961</c:v>
                </c:pt>
                <c:pt idx="13161">
                  <c:v>41764.13208333333</c:v>
                </c:pt>
                <c:pt idx="13162">
                  <c:v>41764.132152777776</c:v>
                </c:pt>
                <c:pt idx="13163">
                  <c:v>41764.132210648146</c:v>
                </c:pt>
                <c:pt idx="13164">
                  <c:v>41764.132268518515</c:v>
                </c:pt>
                <c:pt idx="13165">
                  <c:v>41764.132337962961</c:v>
                </c:pt>
                <c:pt idx="13166">
                  <c:v>41764.132395833331</c:v>
                </c:pt>
                <c:pt idx="13167">
                  <c:v>41764.132453703707</c:v>
                </c:pt>
                <c:pt idx="13168">
                  <c:v>41764.132523148146</c:v>
                </c:pt>
                <c:pt idx="13169">
                  <c:v>41764.132581018515</c:v>
                </c:pt>
                <c:pt idx="13170">
                  <c:v>41764.132638888892</c:v>
                </c:pt>
                <c:pt idx="13171">
                  <c:v>41764.132696759261</c:v>
                </c:pt>
                <c:pt idx="13172">
                  <c:v>41764.1327662037</c:v>
                </c:pt>
                <c:pt idx="13173">
                  <c:v>41764.132824074077</c:v>
                </c:pt>
                <c:pt idx="13174">
                  <c:v>41764.132881944446</c:v>
                </c:pt>
                <c:pt idx="13175">
                  <c:v>41764.132951388892</c:v>
                </c:pt>
                <c:pt idx="13176">
                  <c:v>41764.133009259262</c:v>
                </c:pt>
                <c:pt idx="13177">
                  <c:v>41764.133067129631</c:v>
                </c:pt>
                <c:pt idx="13178">
                  <c:v>41764.133136574077</c:v>
                </c:pt>
                <c:pt idx="13179">
                  <c:v>41764.133194444446</c:v>
                </c:pt>
                <c:pt idx="13180">
                  <c:v>41764.133252314816</c:v>
                </c:pt>
                <c:pt idx="13181">
                  <c:v>41764.133321759262</c:v>
                </c:pt>
                <c:pt idx="13182">
                  <c:v>41764.133379629631</c:v>
                </c:pt>
                <c:pt idx="13183">
                  <c:v>41764.133437500001</c:v>
                </c:pt>
                <c:pt idx="13184">
                  <c:v>41764.133506944447</c:v>
                </c:pt>
                <c:pt idx="13185">
                  <c:v>41764.133564814816</c:v>
                </c:pt>
                <c:pt idx="13186">
                  <c:v>41764.133622685185</c:v>
                </c:pt>
                <c:pt idx="13187">
                  <c:v>41764.133680555555</c:v>
                </c:pt>
                <c:pt idx="13188">
                  <c:v>41764.133750000001</c:v>
                </c:pt>
                <c:pt idx="13189">
                  <c:v>41764.13380787037</c:v>
                </c:pt>
                <c:pt idx="13190">
                  <c:v>41764.13386574074</c:v>
                </c:pt>
                <c:pt idx="13191">
                  <c:v>41764.133935185186</c:v>
                </c:pt>
                <c:pt idx="13192">
                  <c:v>41764.133993055555</c:v>
                </c:pt>
                <c:pt idx="13193">
                  <c:v>41764.134050925924</c:v>
                </c:pt>
                <c:pt idx="13194">
                  <c:v>41764.134120370371</c:v>
                </c:pt>
                <c:pt idx="13195">
                  <c:v>41764.13417824074</c:v>
                </c:pt>
                <c:pt idx="13196">
                  <c:v>41764.134236111109</c:v>
                </c:pt>
                <c:pt idx="13197">
                  <c:v>41764.134305555555</c:v>
                </c:pt>
                <c:pt idx="13198">
                  <c:v>41764.134363425925</c:v>
                </c:pt>
                <c:pt idx="13199">
                  <c:v>41764.134421296294</c:v>
                </c:pt>
                <c:pt idx="13200">
                  <c:v>41764.134479166663</c:v>
                </c:pt>
                <c:pt idx="13201">
                  <c:v>41764.134548611109</c:v>
                </c:pt>
                <c:pt idx="13202">
                  <c:v>41764.134606481479</c:v>
                </c:pt>
                <c:pt idx="13203">
                  <c:v>41764.134664351855</c:v>
                </c:pt>
                <c:pt idx="13204">
                  <c:v>41764.134733796294</c:v>
                </c:pt>
                <c:pt idx="13205">
                  <c:v>41764.134791666664</c:v>
                </c:pt>
                <c:pt idx="13206">
                  <c:v>41764.13484953704</c:v>
                </c:pt>
                <c:pt idx="13207">
                  <c:v>41764.134918981479</c:v>
                </c:pt>
                <c:pt idx="13208">
                  <c:v>41764.134976851848</c:v>
                </c:pt>
                <c:pt idx="13209">
                  <c:v>41764.135034722225</c:v>
                </c:pt>
                <c:pt idx="13210">
                  <c:v>41764.135104166664</c:v>
                </c:pt>
                <c:pt idx="13211">
                  <c:v>41764.135162037041</c:v>
                </c:pt>
                <c:pt idx="13212">
                  <c:v>41764.13521990741</c:v>
                </c:pt>
                <c:pt idx="13213">
                  <c:v>41764.135277777779</c:v>
                </c:pt>
                <c:pt idx="13214">
                  <c:v>41764.135347222225</c:v>
                </c:pt>
                <c:pt idx="13215">
                  <c:v>41764.135405092595</c:v>
                </c:pt>
                <c:pt idx="13216">
                  <c:v>41764.135462962964</c:v>
                </c:pt>
                <c:pt idx="13217">
                  <c:v>41764.13553240741</c:v>
                </c:pt>
                <c:pt idx="13218">
                  <c:v>41764.13559027778</c:v>
                </c:pt>
                <c:pt idx="13219">
                  <c:v>41764.135648148149</c:v>
                </c:pt>
                <c:pt idx="13220">
                  <c:v>41764.135717592595</c:v>
                </c:pt>
                <c:pt idx="13221">
                  <c:v>41764.135775462964</c:v>
                </c:pt>
                <c:pt idx="13222">
                  <c:v>41764.135833333334</c:v>
                </c:pt>
                <c:pt idx="13223">
                  <c:v>41764.13590277778</c:v>
                </c:pt>
                <c:pt idx="13224">
                  <c:v>41764.135960648149</c:v>
                </c:pt>
                <c:pt idx="13225">
                  <c:v>41764.136018518519</c:v>
                </c:pt>
                <c:pt idx="13226">
                  <c:v>41764.136076388888</c:v>
                </c:pt>
                <c:pt idx="13227">
                  <c:v>41764.136145833334</c:v>
                </c:pt>
                <c:pt idx="13228">
                  <c:v>41764.136203703703</c:v>
                </c:pt>
                <c:pt idx="13229">
                  <c:v>41764.136261574073</c:v>
                </c:pt>
                <c:pt idx="13230">
                  <c:v>41764.136331018519</c:v>
                </c:pt>
                <c:pt idx="13231">
                  <c:v>41764.136388888888</c:v>
                </c:pt>
                <c:pt idx="13232">
                  <c:v>41764.136446759258</c:v>
                </c:pt>
                <c:pt idx="13233">
                  <c:v>41764.136516203704</c:v>
                </c:pt>
                <c:pt idx="13234">
                  <c:v>41764.136574074073</c:v>
                </c:pt>
                <c:pt idx="13235">
                  <c:v>41764.136631944442</c:v>
                </c:pt>
                <c:pt idx="13236">
                  <c:v>41764.136701388888</c:v>
                </c:pt>
                <c:pt idx="13237">
                  <c:v>41764.136759259258</c:v>
                </c:pt>
                <c:pt idx="13238">
                  <c:v>41764.136817129627</c:v>
                </c:pt>
                <c:pt idx="13239">
                  <c:v>41764.136886574073</c:v>
                </c:pt>
                <c:pt idx="13240">
                  <c:v>41764.136944444443</c:v>
                </c:pt>
                <c:pt idx="13241">
                  <c:v>41764.137002314812</c:v>
                </c:pt>
                <c:pt idx="13242">
                  <c:v>41764.137060185189</c:v>
                </c:pt>
                <c:pt idx="13243">
                  <c:v>41764.137129629627</c:v>
                </c:pt>
                <c:pt idx="13244">
                  <c:v>41764.137187499997</c:v>
                </c:pt>
                <c:pt idx="13245">
                  <c:v>41764.137245370373</c:v>
                </c:pt>
                <c:pt idx="13246">
                  <c:v>41764.137314814812</c:v>
                </c:pt>
                <c:pt idx="13247">
                  <c:v>41764.137372685182</c:v>
                </c:pt>
                <c:pt idx="13248">
                  <c:v>41764.137430555558</c:v>
                </c:pt>
                <c:pt idx="13249">
                  <c:v>41764.137499999997</c:v>
                </c:pt>
                <c:pt idx="13250">
                  <c:v>41764.137557870374</c:v>
                </c:pt>
                <c:pt idx="13251">
                  <c:v>41764.137615740743</c:v>
                </c:pt>
                <c:pt idx="13252">
                  <c:v>41764.137685185182</c:v>
                </c:pt>
                <c:pt idx="13253">
                  <c:v>41764.137743055559</c:v>
                </c:pt>
                <c:pt idx="13254">
                  <c:v>41764.137800925928</c:v>
                </c:pt>
                <c:pt idx="13255">
                  <c:v>41764.137858796297</c:v>
                </c:pt>
                <c:pt idx="13256">
                  <c:v>41764.137928240743</c:v>
                </c:pt>
                <c:pt idx="13257">
                  <c:v>41764.137986111113</c:v>
                </c:pt>
                <c:pt idx="13258">
                  <c:v>41764.138043981482</c:v>
                </c:pt>
                <c:pt idx="13259">
                  <c:v>41764.138113425928</c:v>
                </c:pt>
                <c:pt idx="13260">
                  <c:v>41764.138171296298</c:v>
                </c:pt>
                <c:pt idx="13261">
                  <c:v>41764.138229166667</c:v>
                </c:pt>
                <c:pt idx="13262">
                  <c:v>41764.138298611113</c:v>
                </c:pt>
                <c:pt idx="13263">
                  <c:v>41764.138356481482</c:v>
                </c:pt>
                <c:pt idx="13264">
                  <c:v>41764.138414351852</c:v>
                </c:pt>
                <c:pt idx="13265">
                  <c:v>41764.138483796298</c:v>
                </c:pt>
                <c:pt idx="13266">
                  <c:v>41764.138541666667</c:v>
                </c:pt>
                <c:pt idx="13267">
                  <c:v>41764.138599537036</c:v>
                </c:pt>
                <c:pt idx="13268">
                  <c:v>41764.138657407406</c:v>
                </c:pt>
                <c:pt idx="13269">
                  <c:v>41764.138726851852</c:v>
                </c:pt>
                <c:pt idx="13270">
                  <c:v>41764.138784722221</c:v>
                </c:pt>
                <c:pt idx="13271">
                  <c:v>41764.138842592591</c:v>
                </c:pt>
                <c:pt idx="13272">
                  <c:v>41764.138912037037</c:v>
                </c:pt>
                <c:pt idx="13273">
                  <c:v>41764.138969907406</c:v>
                </c:pt>
                <c:pt idx="13274">
                  <c:v>41764.139027777775</c:v>
                </c:pt>
                <c:pt idx="13275">
                  <c:v>41764.139097222222</c:v>
                </c:pt>
                <c:pt idx="13276">
                  <c:v>41764.139155092591</c:v>
                </c:pt>
                <c:pt idx="13277">
                  <c:v>41764.13921296296</c:v>
                </c:pt>
                <c:pt idx="13278">
                  <c:v>41764.139282407406</c:v>
                </c:pt>
                <c:pt idx="13279">
                  <c:v>41764.139340277776</c:v>
                </c:pt>
                <c:pt idx="13280">
                  <c:v>41764.139398148145</c:v>
                </c:pt>
                <c:pt idx="13281">
                  <c:v>41764.139467592591</c:v>
                </c:pt>
                <c:pt idx="13282">
                  <c:v>41764.139525462961</c:v>
                </c:pt>
                <c:pt idx="13283">
                  <c:v>41764.13958333333</c:v>
                </c:pt>
                <c:pt idx="13284">
                  <c:v>41764.139641203707</c:v>
                </c:pt>
                <c:pt idx="13285">
                  <c:v>41764.139710648145</c:v>
                </c:pt>
                <c:pt idx="13286">
                  <c:v>41764.139768518522</c:v>
                </c:pt>
                <c:pt idx="13287">
                  <c:v>41764.139826388891</c:v>
                </c:pt>
                <c:pt idx="13288">
                  <c:v>41764.13989583333</c:v>
                </c:pt>
                <c:pt idx="13289">
                  <c:v>41764.139953703707</c:v>
                </c:pt>
                <c:pt idx="13290">
                  <c:v>41764.140011574076</c:v>
                </c:pt>
                <c:pt idx="13291">
                  <c:v>41764.140081018515</c:v>
                </c:pt>
                <c:pt idx="13292">
                  <c:v>41764.140138888892</c:v>
                </c:pt>
                <c:pt idx="13293">
                  <c:v>41764.140196759261</c:v>
                </c:pt>
                <c:pt idx="13294">
                  <c:v>41764.140266203707</c:v>
                </c:pt>
                <c:pt idx="13295">
                  <c:v>41764.140324074076</c:v>
                </c:pt>
                <c:pt idx="13296">
                  <c:v>41764.140381944446</c:v>
                </c:pt>
                <c:pt idx="13297">
                  <c:v>41764.140439814815</c:v>
                </c:pt>
                <c:pt idx="13298">
                  <c:v>41764.140509259261</c:v>
                </c:pt>
                <c:pt idx="13299">
                  <c:v>41764.140567129631</c:v>
                </c:pt>
                <c:pt idx="13300">
                  <c:v>41764.140625</c:v>
                </c:pt>
                <c:pt idx="13301">
                  <c:v>41764.140694444446</c:v>
                </c:pt>
                <c:pt idx="13302">
                  <c:v>41764.140752314815</c:v>
                </c:pt>
                <c:pt idx="13303">
                  <c:v>41764.140810185185</c:v>
                </c:pt>
                <c:pt idx="13304">
                  <c:v>41764.140879629631</c:v>
                </c:pt>
                <c:pt idx="13305">
                  <c:v>41764.1409375</c:v>
                </c:pt>
                <c:pt idx="13306">
                  <c:v>41764.14099537037</c:v>
                </c:pt>
                <c:pt idx="13307">
                  <c:v>41764.141064814816</c:v>
                </c:pt>
                <c:pt idx="13308">
                  <c:v>41764.141122685185</c:v>
                </c:pt>
                <c:pt idx="13309">
                  <c:v>41764.141180555554</c:v>
                </c:pt>
                <c:pt idx="13310">
                  <c:v>41764.141238425924</c:v>
                </c:pt>
                <c:pt idx="13311">
                  <c:v>41764.14130787037</c:v>
                </c:pt>
                <c:pt idx="13312">
                  <c:v>41764.141365740739</c:v>
                </c:pt>
                <c:pt idx="13313">
                  <c:v>41764.141423611109</c:v>
                </c:pt>
                <c:pt idx="13314">
                  <c:v>41764.141493055555</c:v>
                </c:pt>
                <c:pt idx="13315">
                  <c:v>41764.141550925924</c:v>
                </c:pt>
                <c:pt idx="13316">
                  <c:v>41764.141608796293</c:v>
                </c:pt>
                <c:pt idx="13317">
                  <c:v>41764.14167824074</c:v>
                </c:pt>
                <c:pt idx="13318">
                  <c:v>41764.141736111109</c:v>
                </c:pt>
                <c:pt idx="13319">
                  <c:v>41764.141793981478</c:v>
                </c:pt>
                <c:pt idx="13320">
                  <c:v>41764.141863425924</c:v>
                </c:pt>
                <c:pt idx="13321">
                  <c:v>41764.141921296294</c:v>
                </c:pt>
                <c:pt idx="13322">
                  <c:v>41764.141979166663</c:v>
                </c:pt>
                <c:pt idx="13323">
                  <c:v>41764.14203703704</c:v>
                </c:pt>
                <c:pt idx="13324">
                  <c:v>41764.142106481479</c:v>
                </c:pt>
                <c:pt idx="13325">
                  <c:v>41764.142164351855</c:v>
                </c:pt>
                <c:pt idx="13326">
                  <c:v>41764.142222222225</c:v>
                </c:pt>
                <c:pt idx="13327">
                  <c:v>41764.142291666663</c:v>
                </c:pt>
                <c:pt idx="13328">
                  <c:v>41764.14234953704</c:v>
                </c:pt>
                <c:pt idx="13329">
                  <c:v>41764.142407407409</c:v>
                </c:pt>
                <c:pt idx="13330">
                  <c:v>41764.142476851855</c:v>
                </c:pt>
                <c:pt idx="13331">
                  <c:v>41764.142534722225</c:v>
                </c:pt>
                <c:pt idx="13332">
                  <c:v>41764.142592592594</c:v>
                </c:pt>
                <c:pt idx="13333">
                  <c:v>41764.14266203704</c:v>
                </c:pt>
                <c:pt idx="13334">
                  <c:v>41764.14271990741</c:v>
                </c:pt>
                <c:pt idx="13335">
                  <c:v>41764.142777777779</c:v>
                </c:pt>
                <c:pt idx="13336">
                  <c:v>41764.142847222225</c:v>
                </c:pt>
                <c:pt idx="13337">
                  <c:v>41764.142905092594</c:v>
                </c:pt>
                <c:pt idx="13338">
                  <c:v>41764.142962962964</c:v>
                </c:pt>
                <c:pt idx="13339">
                  <c:v>41764.143020833333</c:v>
                </c:pt>
                <c:pt idx="13340">
                  <c:v>41764.143090277779</c:v>
                </c:pt>
                <c:pt idx="13341">
                  <c:v>41764.143148148149</c:v>
                </c:pt>
                <c:pt idx="13342">
                  <c:v>41764.143206018518</c:v>
                </c:pt>
                <c:pt idx="13343">
                  <c:v>41764.143275462964</c:v>
                </c:pt>
                <c:pt idx="13344">
                  <c:v>41764.143333333333</c:v>
                </c:pt>
                <c:pt idx="13345">
                  <c:v>41764.143391203703</c:v>
                </c:pt>
                <c:pt idx="13346">
                  <c:v>41764.143460648149</c:v>
                </c:pt>
                <c:pt idx="13347">
                  <c:v>41764.143518518518</c:v>
                </c:pt>
                <c:pt idx="13348">
                  <c:v>41764.143576388888</c:v>
                </c:pt>
                <c:pt idx="13349">
                  <c:v>41764.143645833334</c:v>
                </c:pt>
                <c:pt idx="13350">
                  <c:v>41764.143703703703</c:v>
                </c:pt>
                <c:pt idx="13351">
                  <c:v>41764.143761574072</c:v>
                </c:pt>
                <c:pt idx="13352">
                  <c:v>41764.143819444442</c:v>
                </c:pt>
                <c:pt idx="13353">
                  <c:v>41764.143888888888</c:v>
                </c:pt>
                <c:pt idx="13354">
                  <c:v>41764.143946759257</c:v>
                </c:pt>
                <c:pt idx="13355">
                  <c:v>41764.144004629627</c:v>
                </c:pt>
                <c:pt idx="13356">
                  <c:v>41764.144074074073</c:v>
                </c:pt>
                <c:pt idx="13357">
                  <c:v>41764.144131944442</c:v>
                </c:pt>
                <c:pt idx="13358">
                  <c:v>41764.144189814811</c:v>
                </c:pt>
                <c:pt idx="13359">
                  <c:v>41764.144259259258</c:v>
                </c:pt>
                <c:pt idx="13360">
                  <c:v>41764.144317129627</c:v>
                </c:pt>
                <c:pt idx="13361">
                  <c:v>41764.144375000003</c:v>
                </c:pt>
                <c:pt idx="13362">
                  <c:v>41764.144444444442</c:v>
                </c:pt>
                <c:pt idx="13363">
                  <c:v>41764.144502314812</c:v>
                </c:pt>
                <c:pt idx="13364">
                  <c:v>41764.144560185188</c:v>
                </c:pt>
                <c:pt idx="13365">
                  <c:v>41764.144618055558</c:v>
                </c:pt>
                <c:pt idx="13366">
                  <c:v>41764.144687499997</c:v>
                </c:pt>
                <c:pt idx="13367">
                  <c:v>41764.144745370373</c:v>
                </c:pt>
                <c:pt idx="13368">
                  <c:v>41764.144803240742</c:v>
                </c:pt>
                <c:pt idx="13369">
                  <c:v>41764.144872685189</c:v>
                </c:pt>
                <c:pt idx="13370">
                  <c:v>41764.144930555558</c:v>
                </c:pt>
                <c:pt idx="13371">
                  <c:v>41764.144988425927</c:v>
                </c:pt>
                <c:pt idx="13372">
                  <c:v>41764.145057870373</c:v>
                </c:pt>
                <c:pt idx="13373">
                  <c:v>41764.145115740743</c:v>
                </c:pt>
                <c:pt idx="13374">
                  <c:v>41764.145173611112</c:v>
                </c:pt>
                <c:pt idx="13375">
                  <c:v>41764.145243055558</c:v>
                </c:pt>
                <c:pt idx="13376">
                  <c:v>41764.145300925928</c:v>
                </c:pt>
                <c:pt idx="13377">
                  <c:v>41764.145358796297</c:v>
                </c:pt>
                <c:pt idx="13378">
                  <c:v>41764.145416666666</c:v>
                </c:pt>
                <c:pt idx="13379">
                  <c:v>41764.145486111112</c:v>
                </c:pt>
                <c:pt idx="13380">
                  <c:v>41764.145543981482</c:v>
                </c:pt>
                <c:pt idx="13381">
                  <c:v>41764.145601851851</c:v>
                </c:pt>
                <c:pt idx="13382">
                  <c:v>41764.145671296297</c:v>
                </c:pt>
                <c:pt idx="13383">
                  <c:v>41764.145729166667</c:v>
                </c:pt>
                <c:pt idx="13384">
                  <c:v>41764.145787037036</c:v>
                </c:pt>
                <c:pt idx="13385">
                  <c:v>41764.145856481482</c:v>
                </c:pt>
                <c:pt idx="13386">
                  <c:v>41764.145914351851</c:v>
                </c:pt>
                <c:pt idx="13387">
                  <c:v>41764.145972222221</c:v>
                </c:pt>
                <c:pt idx="13388">
                  <c:v>41764.146041666667</c:v>
                </c:pt>
                <c:pt idx="13389">
                  <c:v>41764.146099537036</c:v>
                </c:pt>
                <c:pt idx="13390">
                  <c:v>41764.146157407406</c:v>
                </c:pt>
                <c:pt idx="13391">
                  <c:v>41764.146226851852</c:v>
                </c:pt>
                <c:pt idx="13392">
                  <c:v>41764.146284722221</c:v>
                </c:pt>
                <c:pt idx="13393">
                  <c:v>41764.14634259259</c:v>
                </c:pt>
                <c:pt idx="13394">
                  <c:v>41764.14640046296</c:v>
                </c:pt>
                <c:pt idx="13395">
                  <c:v>41764.146469907406</c:v>
                </c:pt>
                <c:pt idx="13396">
                  <c:v>41764.146527777775</c:v>
                </c:pt>
                <c:pt idx="13397">
                  <c:v>41764.146585648145</c:v>
                </c:pt>
                <c:pt idx="13398">
                  <c:v>41764.146655092591</c:v>
                </c:pt>
                <c:pt idx="13399">
                  <c:v>41764.14671296296</c:v>
                </c:pt>
                <c:pt idx="13400">
                  <c:v>41764.146770833337</c:v>
                </c:pt>
                <c:pt idx="13401">
                  <c:v>41764.146840277775</c:v>
                </c:pt>
                <c:pt idx="13402">
                  <c:v>41764.146898148145</c:v>
                </c:pt>
                <c:pt idx="13403">
                  <c:v>41764.146956018521</c:v>
                </c:pt>
                <c:pt idx="13404">
                  <c:v>41764.14702546296</c:v>
                </c:pt>
                <c:pt idx="13405">
                  <c:v>41764.147083333337</c:v>
                </c:pt>
                <c:pt idx="13406">
                  <c:v>41764.147141203706</c:v>
                </c:pt>
                <c:pt idx="13407">
                  <c:v>41764.147199074076</c:v>
                </c:pt>
                <c:pt idx="13408">
                  <c:v>41764.147268518522</c:v>
                </c:pt>
                <c:pt idx="13409">
                  <c:v>41764.147326388891</c:v>
                </c:pt>
                <c:pt idx="13410">
                  <c:v>41764.14738425926</c:v>
                </c:pt>
                <c:pt idx="13411">
                  <c:v>41764.147453703707</c:v>
                </c:pt>
                <c:pt idx="13412">
                  <c:v>41764.147511574076</c:v>
                </c:pt>
                <c:pt idx="13413">
                  <c:v>41764.147569444445</c:v>
                </c:pt>
                <c:pt idx="13414">
                  <c:v>41764.147638888891</c:v>
                </c:pt>
                <c:pt idx="13415">
                  <c:v>41764.147696759261</c:v>
                </c:pt>
                <c:pt idx="13416">
                  <c:v>41764.14775462963</c:v>
                </c:pt>
                <c:pt idx="13417">
                  <c:v>41764.147824074076</c:v>
                </c:pt>
                <c:pt idx="13418">
                  <c:v>41764.147881944446</c:v>
                </c:pt>
                <c:pt idx="13419">
                  <c:v>41764.147939814815</c:v>
                </c:pt>
                <c:pt idx="13420">
                  <c:v>41764.147997685184</c:v>
                </c:pt>
                <c:pt idx="13421">
                  <c:v>41764.14806712963</c:v>
                </c:pt>
                <c:pt idx="13422">
                  <c:v>41764.148125</c:v>
                </c:pt>
                <c:pt idx="13423">
                  <c:v>41764.148182870369</c:v>
                </c:pt>
                <c:pt idx="13424">
                  <c:v>41764.148252314815</c:v>
                </c:pt>
                <c:pt idx="13425">
                  <c:v>41764.148310185185</c:v>
                </c:pt>
                <c:pt idx="13426">
                  <c:v>41764.148368055554</c:v>
                </c:pt>
                <c:pt idx="13427">
                  <c:v>41764.1484375</c:v>
                </c:pt>
                <c:pt idx="13428">
                  <c:v>41764.148495370369</c:v>
                </c:pt>
                <c:pt idx="13429">
                  <c:v>41764.148553240739</c:v>
                </c:pt>
                <c:pt idx="13430">
                  <c:v>41764.148622685185</c:v>
                </c:pt>
                <c:pt idx="13431">
                  <c:v>41764.148680555554</c:v>
                </c:pt>
                <c:pt idx="13432">
                  <c:v>41764.148738425924</c:v>
                </c:pt>
                <c:pt idx="13433">
                  <c:v>41764.14880787037</c:v>
                </c:pt>
                <c:pt idx="13434">
                  <c:v>41764.148865740739</c:v>
                </c:pt>
                <c:pt idx="13435">
                  <c:v>41764.148923611108</c:v>
                </c:pt>
                <c:pt idx="13436">
                  <c:v>41764.148981481485</c:v>
                </c:pt>
                <c:pt idx="13437">
                  <c:v>41764.149050925924</c:v>
                </c:pt>
                <c:pt idx="13438">
                  <c:v>41764.149108796293</c:v>
                </c:pt>
                <c:pt idx="13439">
                  <c:v>41764.14916666667</c:v>
                </c:pt>
                <c:pt idx="13440">
                  <c:v>41764.149236111109</c:v>
                </c:pt>
                <c:pt idx="13441">
                  <c:v>41764.149293981478</c:v>
                </c:pt>
                <c:pt idx="13442">
                  <c:v>41764.149351851855</c:v>
                </c:pt>
                <c:pt idx="13443">
                  <c:v>41764.149421296293</c:v>
                </c:pt>
                <c:pt idx="13444">
                  <c:v>41764.14947916667</c:v>
                </c:pt>
                <c:pt idx="13445">
                  <c:v>41764.149537037039</c:v>
                </c:pt>
                <c:pt idx="13446">
                  <c:v>41764.149606481478</c:v>
                </c:pt>
                <c:pt idx="13447">
                  <c:v>41764.149664351855</c:v>
                </c:pt>
                <c:pt idx="13448">
                  <c:v>41764.149722222224</c:v>
                </c:pt>
                <c:pt idx="13449">
                  <c:v>41764.149780092594</c:v>
                </c:pt>
                <c:pt idx="13450">
                  <c:v>41764.14984953704</c:v>
                </c:pt>
                <c:pt idx="13451">
                  <c:v>41764.149907407409</c:v>
                </c:pt>
                <c:pt idx="13452">
                  <c:v>41764.149965277778</c:v>
                </c:pt>
                <c:pt idx="13453">
                  <c:v>41764.150034722225</c:v>
                </c:pt>
                <c:pt idx="13454">
                  <c:v>41764.150092592594</c:v>
                </c:pt>
                <c:pt idx="13455">
                  <c:v>41764.150150462963</c:v>
                </c:pt>
                <c:pt idx="13456">
                  <c:v>41764.150219907409</c:v>
                </c:pt>
                <c:pt idx="13457">
                  <c:v>41764.150277777779</c:v>
                </c:pt>
                <c:pt idx="13458">
                  <c:v>41764.150335648148</c:v>
                </c:pt>
                <c:pt idx="13459">
                  <c:v>41764.150405092594</c:v>
                </c:pt>
                <c:pt idx="13460">
                  <c:v>41764.150462962964</c:v>
                </c:pt>
                <c:pt idx="13461">
                  <c:v>41764.150520833333</c:v>
                </c:pt>
                <c:pt idx="13462">
                  <c:v>41764.150578703702</c:v>
                </c:pt>
                <c:pt idx="13463">
                  <c:v>41764.150648148148</c:v>
                </c:pt>
                <c:pt idx="13464">
                  <c:v>41764.150706018518</c:v>
                </c:pt>
                <c:pt idx="13465">
                  <c:v>41764.150763888887</c:v>
                </c:pt>
                <c:pt idx="13466">
                  <c:v>41764.150833333333</c:v>
                </c:pt>
                <c:pt idx="13467">
                  <c:v>41764.150891203702</c:v>
                </c:pt>
                <c:pt idx="13468">
                  <c:v>41764.150949074072</c:v>
                </c:pt>
                <c:pt idx="13469">
                  <c:v>41764.151018518518</c:v>
                </c:pt>
                <c:pt idx="13470">
                  <c:v>41764.151076388887</c:v>
                </c:pt>
                <c:pt idx="13471">
                  <c:v>41764.151134259257</c:v>
                </c:pt>
                <c:pt idx="13472">
                  <c:v>41764.151203703703</c:v>
                </c:pt>
                <c:pt idx="13473">
                  <c:v>41764.151261574072</c:v>
                </c:pt>
                <c:pt idx="13474">
                  <c:v>41764.151319444441</c:v>
                </c:pt>
                <c:pt idx="13475">
                  <c:v>41764.151377314818</c:v>
                </c:pt>
                <c:pt idx="13476">
                  <c:v>41764.151446759257</c:v>
                </c:pt>
                <c:pt idx="13477">
                  <c:v>41764.151504629626</c:v>
                </c:pt>
                <c:pt idx="13478">
                  <c:v>41764.151562500003</c:v>
                </c:pt>
                <c:pt idx="13479">
                  <c:v>41764.151631944442</c:v>
                </c:pt>
                <c:pt idx="13480">
                  <c:v>41764.151689814818</c:v>
                </c:pt>
                <c:pt idx="13481">
                  <c:v>41764.151747685188</c:v>
                </c:pt>
                <c:pt idx="13482">
                  <c:v>41764.151817129627</c:v>
                </c:pt>
                <c:pt idx="13483">
                  <c:v>41764.151875000003</c:v>
                </c:pt>
                <c:pt idx="13484">
                  <c:v>41764.151932870373</c:v>
                </c:pt>
                <c:pt idx="13485">
                  <c:v>41764.152002314811</c:v>
                </c:pt>
                <c:pt idx="13486">
                  <c:v>41764.152060185188</c:v>
                </c:pt>
                <c:pt idx="13487">
                  <c:v>41764.152118055557</c:v>
                </c:pt>
                <c:pt idx="13488">
                  <c:v>41764.152187500003</c:v>
                </c:pt>
                <c:pt idx="13489">
                  <c:v>41764.152245370373</c:v>
                </c:pt>
                <c:pt idx="13490">
                  <c:v>41764.152303240742</c:v>
                </c:pt>
                <c:pt idx="13491">
                  <c:v>41764.152361111112</c:v>
                </c:pt>
                <c:pt idx="13492">
                  <c:v>41764.152430555558</c:v>
                </c:pt>
                <c:pt idx="13493">
                  <c:v>41764.152488425927</c:v>
                </c:pt>
                <c:pt idx="13494">
                  <c:v>41764.152546296296</c:v>
                </c:pt>
                <c:pt idx="13495">
                  <c:v>41764.152615740742</c:v>
                </c:pt>
                <c:pt idx="13496">
                  <c:v>41764.152673611112</c:v>
                </c:pt>
                <c:pt idx="13497">
                  <c:v>41764.152731481481</c:v>
                </c:pt>
                <c:pt idx="13498">
                  <c:v>41764.152800925927</c:v>
                </c:pt>
                <c:pt idx="13499">
                  <c:v>41764.152858796297</c:v>
                </c:pt>
                <c:pt idx="13500">
                  <c:v>41764.152916666666</c:v>
                </c:pt>
                <c:pt idx="13501">
                  <c:v>41764.152986111112</c:v>
                </c:pt>
                <c:pt idx="13502">
                  <c:v>41764.153043981481</c:v>
                </c:pt>
                <c:pt idx="13503">
                  <c:v>41764.153101851851</c:v>
                </c:pt>
                <c:pt idx="13504">
                  <c:v>41764.15315972222</c:v>
                </c:pt>
                <c:pt idx="13505">
                  <c:v>41764.153229166666</c:v>
                </c:pt>
                <c:pt idx="13506">
                  <c:v>41764.153287037036</c:v>
                </c:pt>
                <c:pt idx="13507">
                  <c:v>41764.153344907405</c:v>
                </c:pt>
                <c:pt idx="13508">
                  <c:v>41764.153414351851</c:v>
                </c:pt>
                <c:pt idx="13509">
                  <c:v>41764.15347222222</c:v>
                </c:pt>
                <c:pt idx="13510">
                  <c:v>41764.15353009259</c:v>
                </c:pt>
                <c:pt idx="13511">
                  <c:v>41764.153599537036</c:v>
                </c:pt>
                <c:pt idx="13512">
                  <c:v>41764.153657407405</c:v>
                </c:pt>
                <c:pt idx="13513">
                  <c:v>41764.153715277775</c:v>
                </c:pt>
                <c:pt idx="13514">
                  <c:v>41764.153784722221</c:v>
                </c:pt>
                <c:pt idx="13515">
                  <c:v>41764.15384259259</c:v>
                </c:pt>
                <c:pt idx="13516">
                  <c:v>41764.153900462959</c:v>
                </c:pt>
                <c:pt idx="13517">
                  <c:v>41764.153958333336</c:v>
                </c:pt>
                <c:pt idx="13518">
                  <c:v>41764.154027777775</c:v>
                </c:pt>
                <c:pt idx="13519">
                  <c:v>41764.154085648152</c:v>
                </c:pt>
                <c:pt idx="13520">
                  <c:v>41764.154143518521</c:v>
                </c:pt>
                <c:pt idx="13521">
                  <c:v>41764.15421296296</c:v>
                </c:pt>
                <c:pt idx="13522">
                  <c:v>41764.154270833336</c:v>
                </c:pt>
                <c:pt idx="13523">
                  <c:v>41764.154328703706</c:v>
                </c:pt>
                <c:pt idx="13524">
                  <c:v>41764.154398148145</c:v>
                </c:pt>
                <c:pt idx="13525">
                  <c:v>41764.154456018521</c:v>
                </c:pt>
                <c:pt idx="13526">
                  <c:v>41764.154513888891</c:v>
                </c:pt>
                <c:pt idx="13527">
                  <c:v>41764.154583333337</c:v>
                </c:pt>
                <c:pt idx="13528">
                  <c:v>41764.154641203706</c:v>
                </c:pt>
                <c:pt idx="13529">
                  <c:v>41764.154699074075</c:v>
                </c:pt>
                <c:pt idx="13530">
                  <c:v>41764.154756944445</c:v>
                </c:pt>
                <c:pt idx="13531">
                  <c:v>41764.154826388891</c:v>
                </c:pt>
                <c:pt idx="13532">
                  <c:v>41764.15488425926</c:v>
                </c:pt>
                <c:pt idx="13533">
                  <c:v>41764.154942129629</c:v>
                </c:pt>
                <c:pt idx="13534">
                  <c:v>41764.155011574076</c:v>
                </c:pt>
                <c:pt idx="13535">
                  <c:v>41764.155069444445</c:v>
                </c:pt>
                <c:pt idx="13536">
                  <c:v>41764.155127314814</c:v>
                </c:pt>
                <c:pt idx="13537">
                  <c:v>41764.15519675926</c:v>
                </c:pt>
                <c:pt idx="13538">
                  <c:v>41764.15525462963</c:v>
                </c:pt>
                <c:pt idx="13539">
                  <c:v>41764.155312499999</c:v>
                </c:pt>
                <c:pt idx="13540">
                  <c:v>41764.155381944445</c:v>
                </c:pt>
                <c:pt idx="13541">
                  <c:v>41764.155439814815</c:v>
                </c:pt>
                <c:pt idx="13542">
                  <c:v>41764.155497685184</c:v>
                </c:pt>
                <c:pt idx="13543">
                  <c:v>41764.15556712963</c:v>
                </c:pt>
                <c:pt idx="13544">
                  <c:v>41764.155624999999</c:v>
                </c:pt>
                <c:pt idx="13545">
                  <c:v>41764.155682870369</c:v>
                </c:pt>
                <c:pt idx="13546">
                  <c:v>41764.155740740738</c:v>
                </c:pt>
                <c:pt idx="13547">
                  <c:v>41764.155810185184</c:v>
                </c:pt>
                <c:pt idx="13548">
                  <c:v>41764.155868055554</c:v>
                </c:pt>
                <c:pt idx="13549">
                  <c:v>41764.155925925923</c:v>
                </c:pt>
                <c:pt idx="13550">
                  <c:v>41764.155995370369</c:v>
                </c:pt>
                <c:pt idx="13551">
                  <c:v>41764.156053240738</c:v>
                </c:pt>
                <c:pt idx="13552">
                  <c:v>41764.156111111108</c:v>
                </c:pt>
                <c:pt idx="13553">
                  <c:v>41764.156180555554</c:v>
                </c:pt>
                <c:pt idx="13554">
                  <c:v>41764.156238425923</c:v>
                </c:pt>
                <c:pt idx="13555">
                  <c:v>41764.1562962963</c:v>
                </c:pt>
                <c:pt idx="13556">
                  <c:v>41764.156365740739</c:v>
                </c:pt>
                <c:pt idx="13557">
                  <c:v>41764.156423611108</c:v>
                </c:pt>
                <c:pt idx="13558">
                  <c:v>41764.156481481485</c:v>
                </c:pt>
                <c:pt idx="13559">
                  <c:v>41764.156539351854</c:v>
                </c:pt>
                <c:pt idx="13560">
                  <c:v>41764.156608796293</c:v>
                </c:pt>
                <c:pt idx="13561">
                  <c:v>41764.156666666669</c:v>
                </c:pt>
                <c:pt idx="13562">
                  <c:v>41764.156724537039</c:v>
                </c:pt>
                <c:pt idx="13563">
                  <c:v>41764.156793981485</c:v>
                </c:pt>
                <c:pt idx="13564">
                  <c:v>41764.156851851854</c:v>
                </c:pt>
                <c:pt idx="13565">
                  <c:v>41764.156909722224</c:v>
                </c:pt>
                <c:pt idx="13566">
                  <c:v>41764.15697916667</c:v>
                </c:pt>
                <c:pt idx="13567">
                  <c:v>41764.157037037039</c:v>
                </c:pt>
                <c:pt idx="13568">
                  <c:v>41764.157094907408</c:v>
                </c:pt>
                <c:pt idx="13569">
                  <c:v>41764.157164351855</c:v>
                </c:pt>
                <c:pt idx="13570">
                  <c:v>41764.157222222224</c:v>
                </c:pt>
                <c:pt idx="13571">
                  <c:v>41764.157280092593</c:v>
                </c:pt>
                <c:pt idx="13572">
                  <c:v>41764.157337962963</c:v>
                </c:pt>
                <c:pt idx="13573">
                  <c:v>41764.157407407409</c:v>
                </c:pt>
                <c:pt idx="13574">
                  <c:v>41764.157465277778</c:v>
                </c:pt>
                <c:pt idx="13575">
                  <c:v>41764.157523148147</c:v>
                </c:pt>
                <c:pt idx="13576">
                  <c:v>41764.157592592594</c:v>
                </c:pt>
                <c:pt idx="13577">
                  <c:v>41764.157650462963</c:v>
                </c:pt>
                <c:pt idx="13578">
                  <c:v>41764.157708333332</c:v>
                </c:pt>
                <c:pt idx="13579">
                  <c:v>41764.157777777778</c:v>
                </c:pt>
                <c:pt idx="13580">
                  <c:v>41764.157835648148</c:v>
                </c:pt>
                <c:pt idx="13581">
                  <c:v>41764.157893518517</c:v>
                </c:pt>
                <c:pt idx="13582">
                  <c:v>41764.157962962963</c:v>
                </c:pt>
                <c:pt idx="13583">
                  <c:v>41764.158020833333</c:v>
                </c:pt>
                <c:pt idx="13584">
                  <c:v>41764.158078703702</c:v>
                </c:pt>
                <c:pt idx="13585">
                  <c:v>41764.158148148148</c:v>
                </c:pt>
                <c:pt idx="13586">
                  <c:v>41764.158206018517</c:v>
                </c:pt>
                <c:pt idx="13587">
                  <c:v>41764.158263888887</c:v>
                </c:pt>
                <c:pt idx="13588">
                  <c:v>41764.158321759256</c:v>
                </c:pt>
                <c:pt idx="13589">
                  <c:v>41764.158391203702</c:v>
                </c:pt>
                <c:pt idx="13590">
                  <c:v>41764.158449074072</c:v>
                </c:pt>
                <c:pt idx="13591">
                  <c:v>41764.158506944441</c:v>
                </c:pt>
                <c:pt idx="13592">
                  <c:v>41764.158576388887</c:v>
                </c:pt>
                <c:pt idx="13593">
                  <c:v>41764.158634259256</c:v>
                </c:pt>
                <c:pt idx="13594">
                  <c:v>41764.158692129633</c:v>
                </c:pt>
                <c:pt idx="13595">
                  <c:v>41764.158761574072</c:v>
                </c:pt>
                <c:pt idx="13596">
                  <c:v>41764.158819444441</c:v>
                </c:pt>
                <c:pt idx="13597">
                  <c:v>41764.158877314818</c:v>
                </c:pt>
                <c:pt idx="13598">
                  <c:v>41764.158946759257</c:v>
                </c:pt>
                <c:pt idx="13599">
                  <c:v>41764.159004629626</c:v>
                </c:pt>
                <c:pt idx="13600">
                  <c:v>41764.159062500003</c:v>
                </c:pt>
                <c:pt idx="13601">
                  <c:v>41764.159120370372</c:v>
                </c:pt>
                <c:pt idx="13602">
                  <c:v>41764.159189814818</c:v>
                </c:pt>
                <c:pt idx="13603">
                  <c:v>41764.159247685187</c:v>
                </c:pt>
                <c:pt idx="13604">
                  <c:v>41764.159305555557</c:v>
                </c:pt>
                <c:pt idx="13605">
                  <c:v>41764.159375000003</c:v>
                </c:pt>
                <c:pt idx="13606">
                  <c:v>41764.159432870372</c:v>
                </c:pt>
                <c:pt idx="13607">
                  <c:v>41764.159490740742</c:v>
                </c:pt>
                <c:pt idx="13608">
                  <c:v>41764.159560185188</c:v>
                </c:pt>
                <c:pt idx="13609">
                  <c:v>41764.159618055557</c:v>
                </c:pt>
                <c:pt idx="13610">
                  <c:v>41764.159675925926</c:v>
                </c:pt>
                <c:pt idx="13611">
                  <c:v>41764.159745370373</c:v>
                </c:pt>
                <c:pt idx="13612">
                  <c:v>41764.159803240742</c:v>
                </c:pt>
                <c:pt idx="13613">
                  <c:v>41764.159861111111</c:v>
                </c:pt>
                <c:pt idx="13614">
                  <c:v>41764.159918981481</c:v>
                </c:pt>
                <c:pt idx="13615">
                  <c:v>41764.159988425927</c:v>
                </c:pt>
                <c:pt idx="13616">
                  <c:v>41764.160046296296</c:v>
                </c:pt>
                <c:pt idx="13617">
                  <c:v>41764.160104166665</c:v>
                </c:pt>
                <c:pt idx="13618">
                  <c:v>41764.160173611112</c:v>
                </c:pt>
                <c:pt idx="13619">
                  <c:v>41764.160231481481</c:v>
                </c:pt>
                <c:pt idx="13620">
                  <c:v>41764.16028935185</c:v>
                </c:pt>
                <c:pt idx="13621">
                  <c:v>41764.160358796296</c:v>
                </c:pt>
                <c:pt idx="13622">
                  <c:v>41764.160416666666</c:v>
                </c:pt>
                <c:pt idx="13623">
                  <c:v>41764.160474537035</c:v>
                </c:pt>
                <c:pt idx="13624">
                  <c:v>41764.160543981481</c:v>
                </c:pt>
                <c:pt idx="13625">
                  <c:v>41764.160601851851</c:v>
                </c:pt>
                <c:pt idx="13626">
                  <c:v>41764.16065972222</c:v>
                </c:pt>
                <c:pt idx="13627">
                  <c:v>41764.160729166666</c:v>
                </c:pt>
                <c:pt idx="13628">
                  <c:v>41764.160787037035</c:v>
                </c:pt>
                <c:pt idx="13629">
                  <c:v>41764.160844907405</c:v>
                </c:pt>
                <c:pt idx="13630">
                  <c:v>41764.160902777781</c:v>
                </c:pt>
                <c:pt idx="13631">
                  <c:v>41764.16097222222</c:v>
                </c:pt>
                <c:pt idx="13632">
                  <c:v>41764.161030092589</c:v>
                </c:pt>
                <c:pt idx="13633">
                  <c:v>41764.161087962966</c:v>
                </c:pt>
                <c:pt idx="13634">
                  <c:v>41764.161157407405</c:v>
                </c:pt>
                <c:pt idx="13635">
                  <c:v>41764.161215277774</c:v>
                </c:pt>
                <c:pt idx="13636">
                  <c:v>41764.161273148151</c:v>
                </c:pt>
                <c:pt idx="13637">
                  <c:v>41764.16134259259</c:v>
                </c:pt>
                <c:pt idx="13638">
                  <c:v>41764.161400462966</c:v>
                </c:pt>
                <c:pt idx="13639">
                  <c:v>41764.161458333336</c:v>
                </c:pt>
                <c:pt idx="13640">
                  <c:v>41764.161527777775</c:v>
                </c:pt>
                <c:pt idx="13641">
                  <c:v>41764.161585648151</c:v>
                </c:pt>
                <c:pt idx="13642">
                  <c:v>41764.161643518521</c:v>
                </c:pt>
                <c:pt idx="13643">
                  <c:v>41764.16170138889</c:v>
                </c:pt>
                <c:pt idx="13644">
                  <c:v>41764.161770833336</c:v>
                </c:pt>
                <c:pt idx="13645">
                  <c:v>41764.161828703705</c:v>
                </c:pt>
                <c:pt idx="13646">
                  <c:v>41764.161886574075</c:v>
                </c:pt>
                <c:pt idx="13647">
                  <c:v>41764.161956018521</c:v>
                </c:pt>
                <c:pt idx="13648">
                  <c:v>41764.16201388889</c:v>
                </c:pt>
                <c:pt idx="13649">
                  <c:v>41764.16207175926</c:v>
                </c:pt>
                <c:pt idx="13650">
                  <c:v>41764.162141203706</c:v>
                </c:pt>
                <c:pt idx="13651">
                  <c:v>41764.162199074075</c:v>
                </c:pt>
                <c:pt idx="13652">
                  <c:v>41764.162256944444</c:v>
                </c:pt>
                <c:pt idx="13653">
                  <c:v>41764.162326388891</c:v>
                </c:pt>
                <c:pt idx="13654">
                  <c:v>41764.16238425926</c:v>
                </c:pt>
                <c:pt idx="13655">
                  <c:v>41764.162442129629</c:v>
                </c:pt>
                <c:pt idx="13656">
                  <c:v>41764.162499999999</c:v>
                </c:pt>
                <c:pt idx="13657">
                  <c:v>41764.162569444445</c:v>
                </c:pt>
                <c:pt idx="13658">
                  <c:v>41764.162627314814</c:v>
                </c:pt>
                <c:pt idx="13659">
                  <c:v>41764.162685185183</c:v>
                </c:pt>
                <c:pt idx="13660">
                  <c:v>41764.162754629629</c:v>
                </c:pt>
                <c:pt idx="13661">
                  <c:v>41764.162812499999</c:v>
                </c:pt>
                <c:pt idx="13662">
                  <c:v>41764.162870370368</c:v>
                </c:pt>
                <c:pt idx="13663">
                  <c:v>41764.162939814814</c:v>
                </c:pt>
                <c:pt idx="13664">
                  <c:v>41764.162997685184</c:v>
                </c:pt>
                <c:pt idx="13665">
                  <c:v>41764.163055555553</c:v>
                </c:pt>
                <c:pt idx="13666">
                  <c:v>41764.163124999999</c:v>
                </c:pt>
                <c:pt idx="13667">
                  <c:v>41764.163182870368</c:v>
                </c:pt>
                <c:pt idx="13668">
                  <c:v>41764.163240740738</c:v>
                </c:pt>
                <c:pt idx="13669">
                  <c:v>41764.163298611114</c:v>
                </c:pt>
                <c:pt idx="13670">
                  <c:v>41764.163368055553</c:v>
                </c:pt>
                <c:pt idx="13671">
                  <c:v>41764.163425925923</c:v>
                </c:pt>
                <c:pt idx="13672">
                  <c:v>41764.163483796299</c:v>
                </c:pt>
                <c:pt idx="13673">
                  <c:v>41764.163553240738</c:v>
                </c:pt>
                <c:pt idx="13674">
                  <c:v>41764.163611111115</c:v>
                </c:pt>
                <c:pt idx="13675">
                  <c:v>41764.163668981484</c:v>
                </c:pt>
                <c:pt idx="13676">
                  <c:v>41764.163738425923</c:v>
                </c:pt>
                <c:pt idx="13677">
                  <c:v>41764.1637962963</c:v>
                </c:pt>
                <c:pt idx="13678">
                  <c:v>41764.163854166669</c:v>
                </c:pt>
                <c:pt idx="13679">
                  <c:v>41764.163923611108</c:v>
                </c:pt>
                <c:pt idx="13680">
                  <c:v>41764.163981481484</c:v>
                </c:pt>
                <c:pt idx="13681">
                  <c:v>41764.164039351854</c:v>
                </c:pt>
                <c:pt idx="13682">
                  <c:v>41764.1641087963</c:v>
                </c:pt>
                <c:pt idx="13683">
                  <c:v>41764.164166666669</c:v>
                </c:pt>
                <c:pt idx="13684">
                  <c:v>41764.164224537039</c:v>
                </c:pt>
                <c:pt idx="13685">
                  <c:v>41764.164282407408</c:v>
                </c:pt>
                <c:pt idx="13686">
                  <c:v>41764.164351851854</c:v>
                </c:pt>
                <c:pt idx="13687">
                  <c:v>41764.164409722223</c:v>
                </c:pt>
                <c:pt idx="13688">
                  <c:v>41764.164467592593</c:v>
                </c:pt>
                <c:pt idx="13689">
                  <c:v>41764.164537037039</c:v>
                </c:pt>
                <c:pt idx="13690">
                  <c:v>41764.164594907408</c:v>
                </c:pt>
                <c:pt idx="13691">
                  <c:v>41764.164652777778</c:v>
                </c:pt>
                <c:pt idx="13692">
                  <c:v>41764.164722222224</c:v>
                </c:pt>
                <c:pt idx="13693">
                  <c:v>41764.164780092593</c:v>
                </c:pt>
                <c:pt idx="13694">
                  <c:v>41764.164837962962</c:v>
                </c:pt>
                <c:pt idx="13695">
                  <c:v>41764.164907407408</c:v>
                </c:pt>
                <c:pt idx="13696">
                  <c:v>41764.164965277778</c:v>
                </c:pt>
                <c:pt idx="13697">
                  <c:v>41764.165023148147</c:v>
                </c:pt>
                <c:pt idx="13698">
                  <c:v>41764.165081018517</c:v>
                </c:pt>
                <c:pt idx="13699">
                  <c:v>41764.165150462963</c:v>
                </c:pt>
                <c:pt idx="13700">
                  <c:v>41764.165208333332</c:v>
                </c:pt>
                <c:pt idx="13701">
                  <c:v>41764.165266203701</c:v>
                </c:pt>
                <c:pt idx="13702">
                  <c:v>41764.165335648147</c:v>
                </c:pt>
                <c:pt idx="13703">
                  <c:v>41764.165393518517</c:v>
                </c:pt>
                <c:pt idx="13704">
                  <c:v>41764.165451388886</c:v>
                </c:pt>
                <c:pt idx="13705">
                  <c:v>41764.165520833332</c:v>
                </c:pt>
                <c:pt idx="13706">
                  <c:v>41764.165578703702</c:v>
                </c:pt>
                <c:pt idx="13707">
                  <c:v>41764.165636574071</c:v>
                </c:pt>
                <c:pt idx="13708">
                  <c:v>41764.165706018517</c:v>
                </c:pt>
                <c:pt idx="13709">
                  <c:v>41764.165763888886</c:v>
                </c:pt>
                <c:pt idx="13710">
                  <c:v>41764.165821759256</c:v>
                </c:pt>
                <c:pt idx="13711">
                  <c:v>41764.165879629632</c:v>
                </c:pt>
                <c:pt idx="13712">
                  <c:v>41764.165949074071</c:v>
                </c:pt>
                <c:pt idx="13713">
                  <c:v>41764.166006944448</c:v>
                </c:pt>
                <c:pt idx="13714">
                  <c:v>41764.166064814817</c:v>
                </c:pt>
                <c:pt idx="13715">
                  <c:v>41764.166134259256</c:v>
                </c:pt>
                <c:pt idx="13716">
                  <c:v>41764.166192129633</c:v>
                </c:pt>
                <c:pt idx="13717">
                  <c:v>41764.166250000002</c:v>
                </c:pt>
                <c:pt idx="13718">
                  <c:v>41764.166319444441</c:v>
                </c:pt>
                <c:pt idx="13719">
                  <c:v>41764.166377314818</c:v>
                </c:pt>
                <c:pt idx="13720">
                  <c:v>41764.166435185187</c:v>
                </c:pt>
                <c:pt idx="13721">
                  <c:v>41764.166504629633</c:v>
                </c:pt>
                <c:pt idx="13722">
                  <c:v>41764.166562500002</c:v>
                </c:pt>
                <c:pt idx="13723">
                  <c:v>41764.166620370372</c:v>
                </c:pt>
                <c:pt idx="13724">
                  <c:v>41764.166678240741</c:v>
                </c:pt>
                <c:pt idx="13725">
                  <c:v>41764.166747685187</c:v>
                </c:pt>
                <c:pt idx="13726">
                  <c:v>41764.166805555556</c:v>
                </c:pt>
                <c:pt idx="13727">
                  <c:v>41764.166863425926</c:v>
                </c:pt>
                <c:pt idx="13728">
                  <c:v>41764.166932870372</c:v>
                </c:pt>
                <c:pt idx="13729">
                  <c:v>41764.166990740741</c:v>
                </c:pt>
                <c:pt idx="13730">
                  <c:v>41764.167048611111</c:v>
                </c:pt>
                <c:pt idx="13731">
                  <c:v>41764.167118055557</c:v>
                </c:pt>
                <c:pt idx="13732">
                  <c:v>41764.167175925926</c:v>
                </c:pt>
                <c:pt idx="13733">
                  <c:v>41764.167233796295</c:v>
                </c:pt>
                <c:pt idx="13734">
                  <c:v>41764.167303240742</c:v>
                </c:pt>
                <c:pt idx="13735">
                  <c:v>41764.167361111111</c:v>
                </c:pt>
                <c:pt idx="13736">
                  <c:v>41764.16741898148</c:v>
                </c:pt>
                <c:pt idx="13737">
                  <c:v>41764.167488425926</c:v>
                </c:pt>
                <c:pt idx="13738">
                  <c:v>41764.167546296296</c:v>
                </c:pt>
                <c:pt idx="13739">
                  <c:v>41764.167604166665</c:v>
                </c:pt>
                <c:pt idx="13740">
                  <c:v>41764.167662037034</c:v>
                </c:pt>
                <c:pt idx="13741">
                  <c:v>41764.167731481481</c:v>
                </c:pt>
                <c:pt idx="13742">
                  <c:v>41764.16778935185</c:v>
                </c:pt>
                <c:pt idx="13743">
                  <c:v>41764.167847222219</c:v>
                </c:pt>
                <c:pt idx="13744">
                  <c:v>41764.167916666665</c:v>
                </c:pt>
                <c:pt idx="13745">
                  <c:v>41764.167974537035</c:v>
                </c:pt>
                <c:pt idx="13746">
                  <c:v>41764.168032407404</c:v>
                </c:pt>
                <c:pt idx="13747">
                  <c:v>41764.16810185185</c:v>
                </c:pt>
                <c:pt idx="13748">
                  <c:v>41764.16815972222</c:v>
                </c:pt>
                <c:pt idx="13749">
                  <c:v>41764.168217592596</c:v>
                </c:pt>
                <c:pt idx="13750">
                  <c:v>41764.168287037035</c:v>
                </c:pt>
                <c:pt idx="13751">
                  <c:v>41764.168344907404</c:v>
                </c:pt>
                <c:pt idx="13752">
                  <c:v>41764.168402777781</c:v>
                </c:pt>
                <c:pt idx="13753">
                  <c:v>41764.16846064815</c:v>
                </c:pt>
                <c:pt idx="13754">
                  <c:v>41764.168530092589</c:v>
                </c:pt>
                <c:pt idx="13755">
                  <c:v>41764.168587962966</c:v>
                </c:pt>
                <c:pt idx="13756">
                  <c:v>41764.168645833335</c:v>
                </c:pt>
                <c:pt idx="13757">
                  <c:v>41764.168715277781</c:v>
                </c:pt>
                <c:pt idx="13758">
                  <c:v>41764.168773148151</c:v>
                </c:pt>
                <c:pt idx="13759">
                  <c:v>41764.16883101852</c:v>
                </c:pt>
                <c:pt idx="13760">
                  <c:v>41764.168900462966</c:v>
                </c:pt>
                <c:pt idx="13761">
                  <c:v>41764.168958333335</c:v>
                </c:pt>
                <c:pt idx="13762">
                  <c:v>41764.169016203705</c:v>
                </c:pt>
                <c:pt idx="13763">
                  <c:v>41764.169085648151</c:v>
                </c:pt>
                <c:pt idx="13764">
                  <c:v>41764.16914351852</c:v>
                </c:pt>
                <c:pt idx="13765">
                  <c:v>41764.16920138889</c:v>
                </c:pt>
                <c:pt idx="13766">
                  <c:v>41764.169259259259</c:v>
                </c:pt>
                <c:pt idx="13767">
                  <c:v>41764.169328703705</c:v>
                </c:pt>
                <c:pt idx="13768">
                  <c:v>41764.169386574074</c:v>
                </c:pt>
                <c:pt idx="13769">
                  <c:v>41764.169444444444</c:v>
                </c:pt>
                <c:pt idx="13770">
                  <c:v>41764.16951388889</c:v>
                </c:pt>
                <c:pt idx="13771">
                  <c:v>41764.169571759259</c:v>
                </c:pt>
                <c:pt idx="13772">
                  <c:v>41764.169629629629</c:v>
                </c:pt>
                <c:pt idx="13773">
                  <c:v>41764.169699074075</c:v>
                </c:pt>
                <c:pt idx="13774">
                  <c:v>41764.169756944444</c:v>
                </c:pt>
                <c:pt idx="13775">
                  <c:v>41764.169814814813</c:v>
                </c:pt>
                <c:pt idx="13776">
                  <c:v>41764.16988425926</c:v>
                </c:pt>
                <c:pt idx="13777">
                  <c:v>41764.169942129629</c:v>
                </c:pt>
                <c:pt idx="13778">
                  <c:v>41764.17</c:v>
                </c:pt>
                <c:pt idx="13779">
                  <c:v>41764.170069444444</c:v>
                </c:pt>
                <c:pt idx="13780">
                  <c:v>41764.170127314814</c:v>
                </c:pt>
                <c:pt idx="13781">
                  <c:v>41764.170185185183</c:v>
                </c:pt>
                <c:pt idx="13782">
                  <c:v>41764.170243055552</c:v>
                </c:pt>
                <c:pt idx="13783">
                  <c:v>41764.170312499999</c:v>
                </c:pt>
                <c:pt idx="13784">
                  <c:v>41764.170370370368</c:v>
                </c:pt>
                <c:pt idx="13785">
                  <c:v>41764.170428240737</c:v>
                </c:pt>
                <c:pt idx="13786">
                  <c:v>41764.170497685183</c:v>
                </c:pt>
                <c:pt idx="13787">
                  <c:v>41764.170555555553</c:v>
                </c:pt>
                <c:pt idx="13788">
                  <c:v>41764.170613425929</c:v>
                </c:pt>
                <c:pt idx="13789">
                  <c:v>41764.170682870368</c:v>
                </c:pt>
                <c:pt idx="13790">
                  <c:v>41764.170740740738</c:v>
                </c:pt>
                <c:pt idx="13791">
                  <c:v>41764.170798611114</c:v>
                </c:pt>
                <c:pt idx="13792">
                  <c:v>41764.170868055553</c:v>
                </c:pt>
                <c:pt idx="13793">
                  <c:v>41764.170925925922</c:v>
                </c:pt>
                <c:pt idx="13794">
                  <c:v>41764.170983796299</c:v>
                </c:pt>
                <c:pt idx="13795">
                  <c:v>41764.171041666668</c:v>
                </c:pt>
                <c:pt idx="13796">
                  <c:v>41764.171111111114</c:v>
                </c:pt>
                <c:pt idx="13797">
                  <c:v>41764.171168981484</c:v>
                </c:pt>
                <c:pt idx="13798">
                  <c:v>41764.171226851853</c:v>
                </c:pt>
                <c:pt idx="13799">
                  <c:v>41764.171296296299</c:v>
                </c:pt>
                <c:pt idx="13800">
                  <c:v>41764.171354166669</c:v>
                </c:pt>
                <c:pt idx="13801">
                  <c:v>41764.171412037038</c:v>
                </c:pt>
                <c:pt idx="13802">
                  <c:v>41764.171481481484</c:v>
                </c:pt>
                <c:pt idx="13803">
                  <c:v>41764.171539351853</c:v>
                </c:pt>
                <c:pt idx="13804">
                  <c:v>41764.171597222223</c:v>
                </c:pt>
                <c:pt idx="13805">
                  <c:v>41764.171666666669</c:v>
                </c:pt>
                <c:pt idx="13806">
                  <c:v>41764.171724537038</c:v>
                </c:pt>
                <c:pt idx="13807">
                  <c:v>41764.171782407408</c:v>
                </c:pt>
                <c:pt idx="13808">
                  <c:v>41764.171840277777</c:v>
                </c:pt>
                <c:pt idx="13809">
                  <c:v>41764.171909722223</c:v>
                </c:pt>
                <c:pt idx="13810">
                  <c:v>41764.171967592592</c:v>
                </c:pt>
                <c:pt idx="13811">
                  <c:v>41764.172025462962</c:v>
                </c:pt>
                <c:pt idx="13812">
                  <c:v>41764.172094907408</c:v>
                </c:pt>
                <c:pt idx="13813">
                  <c:v>41764.172152777777</c:v>
                </c:pt>
                <c:pt idx="13814">
                  <c:v>41764.172210648147</c:v>
                </c:pt>
                <c:pt idx="13815">
                  <c:v>41764.172280092593</c:v>
                </c:pt>
                <c:pt idx="13816">
                  <c:v>41764.172337962962</c:v>
                </c:pt>
                <c:pt idx="13817">
                  <c:v>41764.172395833331</c:v>
                </c:pt>
                <c:pt idx="13818">
                  <c:v>41764.172465277778</c:v>
                </c:pt>
                <c:pt idx="13819">
                  <c:v>41764.172523148147</c:v>
                </c:pt>
                <c:pt idx="13820">
                  <c:v>41764.172581018516</c:v>
                </c:pt>
                <c:pt idx="13821">
                  <c:v>41764.172650462962</c:v>
                </c:pt>
                <c:pt idx="13822">
                  <c:v>41764.172708333332</c:v>
                </c:pt>
                <c:pt idx="13823">
                  <c:v>41764.172766203701</c:v>
                </c:pt>
                <c:pt idx="13824">
                  <c:v>41764.172824074078</c:v>
                </c:pt>
                <c:pt idx="13825">
                  <c:v>41764.172893518517</c:v>
                </c:pt>
                <c:pt idx="13826">
                  <c:v>41764.172951388886</c:v>
                </c:pt>
                <c:pt idx="13827">
                  <c:v>41764.173009259262</c:v>
                </c:pt>
                <c:pt idx="13828">
                  <c:v>41764.173078703701</c:v>
                </c:pt>
                <c:pt idx="13829">
                  <c:v>41764.173136574071</c:v>
                </c:pt>
                <c:pt idx="13830">
                  <c:v>41764.173194444447</c:v>
                </c:pt>
                <c:pt idx="13831">
                  <c:v>41764.173263888886</c:v>
                </c:pt>
                <c:pt idx="13832">
                  <c:v>41764.173321759263</c:v>
                </c:pt>
                <c:pt idx="13833">
                  <c:v>41764.173379629632</c:v>
                </c:pt>
                <c:pt idx="13834">
                  <c:v>41764.173449074071</c:v>
                </c:pt>
                <c:pt idx="13835">
                  <c:v>41764.173506944448</c:v>
                </c:pt>
                <c:pt idx="13836">
                  <c:v>41764.173564814817</c:v>
                </c:pt>
                <c:pt idx="13837">
                  <c:v>41764.173622685186</c:v>
                </c:pt>
                <c:pt idx="13838">
                  <c:v>41764.173692129632</c:v>
                </c:pt>
                <c:pt idx="13839">
                  <c:v>41764.173750000002</c:v>
                </c:pt>
                <c:pt idx="13840">
                  <c:v>41764.173807870371</c:v>
                </c:pt>
                <c:pt idx="13841">
                  <c:v>41764.173877314817</c:v>
                </c:pt>
                <c:pt idx="13842">
                  <c:v>41764.173935185187</c:v>
                </c:pt>
                <c:pt idx="13843">
                  <c:v>41764.173993055556</c:v>
                </c:pt>
                <c:pt idx="13844">
                  <c:v>41764.174062500002</c:v>
                </c:pt>
                <c:pt idx="13845">
                  <c:v>41764.174120370371</c:v>
                </c:pt>
                <c:pt idx="13846">
                  <c:v>41764.174178240741</c:v>
                </c:pt>
                <c:pt idx="13847">
                  <c:v>41764.174247685187</c:v>
                </c:pt>
                <c:pt idx="13848">
                  <c:v>41764.174305555556</c:v>
                </c:pt>
                <c:pt idx="13849">
                  <c:v>41764.174363425926</c:v>
                </c:pt>
                <c:pt idx="13850">
                  <c:v>41764.174421296295</c:v>
                </c:pt>
                <c:pt idx="13851">
                  <c:v>41764.174490740741</c:v>
                </c:pt>
                <c:pt idx="13852">
                  <c:v>41764.17454861111</c:v>
                </c:pt>
                <c:pt idx="13853">
                  <c:v>41764.17460648148</c:v>
                </c:pt>
                <c:pt idx="13854">
                  <c:v>41764.174675925926</c:v>
                </c:pt>
                <c:pt idx="13855">
                  <c:v>41764.174733796295</c:v>
                </c:pt>
                <c:pt idx="13856">
                  <c:v>41764.174791666665</c:v>
                </c:pt>
                <c:pt idx="13857">
                  <c:v>41764.174861111111</c:v>
                </c:pt>
                <c:pt idx="13858">
                  <c:v>41764.17491898148</c:v>
                </c:pt>
                <c:pt idx="13859">
                  <c:v>41764.174976851849</c:v>
                </c:pt>
                <c:pt idx="13860">
                  <c:v>41764.175046296295</c:v>
                </c:pt>
                <c:pt idx="13861">
                  <c:v>41764.175104166665</c:v>
                </c:pt>
                <c:pt idx="13862">
                  <c:v>41764.175162037034</c:v>
                </c:pt>
                <c:pt idx="13863">
                  <c:v>41764.175219907411</c:v>
                </c:pt>
                <c:pt idx="13864">
                  <c:v>41764.17528935185</c:v>
                </c:pt>
                <c:pt idx="13865">
                  <c:v>41764.175347222219</c:v>
                </c:pt>
                <c:pt idx="13866">
                  <c:v>41764.175405092596</c:v>
                </c:pt>
                <c:pt idx="13867">
                  <c:v>41764.175474537034</c:v>
                </c:pt>
                <c:pt idx="13868">
                  <c:v>41764.175532407404</c:v>
                </c:pt>
                <c:pt idx="13869">
                  <c:v>41764.17559027778</c:v>
                </c:pt>
                <c:pt idx="13870">
                  <c:v>41764.175659722219</c:v>
                </c:pt>
                <c:pt idx="13871">
                  <c:v>41764.175717592596</c:v>
                </c:pt>
                <c:pt idx="13872">
                  <c:v>41764.175775462965</c:v>
                </c:pt>
                <c:pt idx="13873">
                  <c:v>41764.175844907404</c:v>
                </c:pt>
                <c:pt idx="13874">
                  <c:v>41764.175902777781</c:v>
                </c:pt>
                <c:pt idx="13875">
                  <c:v>41764.17596064815</c:v>
                </c:pt>
                <c:pt idx="13876">
                  <c:v>41764.176030092596</c:v>
                </c:pt>
                <c:pt idx="13877">
                  <c:v>41764.176087962966</c:v>
                </c:pt>
                <c:pt idx="13878">
                  <c:v>41764.176145833335</c:v>
                </c:pt>
                <c:pt idx="13879">
                  <c:v>41764.176203703704</c:v>
                </c:pt>
                <c:pt idx="13880">
                  <c:v>41764.17627314815</c:v>
                </c:pt>
                <c:pt idx="13881">
                  <c:v>41764.17633101852</c:v>
                </c:pt>
                <c:pt idx="13882">
                  <c:v>41764.176388888889</c:v>
                </c:pt>
                <c:pt idx="13883">
                  <c:v>41764.176458333335</c:v>
                </c:pt>
                <c:pt idx="13884">
                  <c:v>41764.176516203705</c:v>
                </c:pt>
                <c:pt idx="13885">
                  <c:v>41764.176574074074</c:v>
                </c:pt>
                <c:pt idx="13886">
                  <c:v>41764.17664351852</c:v>
                </c:pt>
                <c:pt idx="13887">
                  <c:v>41764.176701388889</c:v>
                </c:pt>
                <c:pt idx="13888">
                  <c:v>41764.176759259259</c:v>
                </c:pt>
                <c:pt idx="13889">
                  <c:v>41764.176828703705</c:v>
                </c:pt>
                <c:pt idx="13890">
                  <c:v>41764.176886574074</c:v>
                </c:pt>
                <c:pt idx="13891">
                  <c:v>41764.176944444444</c:v>
                </c:pt>
                <c:pt idx="13892">
                  <c:v>41764.177002314813</c:v>
                </c:pt>
                <c:pt idx="13893">
                  <c:v>41764.177071759259</c:v>
                </c:pt>
                <c:pt idx="13894">
                  <c:v>41764.177129629628</c:v>
                </c:pt>
                <c:pt idx="13895">
                  <c:v>41764.177187499998</c:v>
                </c:pt>
                <c:pt idx="13896">
                  <c:v>41764.177256944444</c:v>
                </c:pt>
                <c:pt idx="13897">
                  <c:v>41764.177314814813</c:v>
                </c:pt>
                <c:pt idx="13898">
                  <c:v>41764.177372685182</c:v>
                </c:pt>
                <c:pt idx="13899">
                  <c:v>41764.177442129629</c:v>
                </c:pt>
                <c:pt idx="13900">
                  <c:v>41764.177499999998</c:v>
                </c:pt>
                <c:pt idx="13901">
                  <c:v>41764.177557870367</c:v>
                </c:pt>
                <c:pt idx="13902">
                  <c:v>41764.177627314813</c:v>
                </c:pt>
                <c:pt idx="13903">
                  <c:v>41764.177685185183</c:v>
                </c:pt>
                <c:pt idx="13904">
                  <c:v>41764.177743055552</c:v>
                </c:pt>
                <c:pt idx="13905">
                  <c:v>41764.177800925929</c:v>
                </c:pt>
                <c:pt idx="13906">
                  <c:v>41764.177870370368</c:v>
                </c:pt>
                <c:pt idx="13907">
                  <c:v>41764.177928240744</c:v>
                </c:pt>
                <c:pt idx="13908">
                  <c:v>41764.177986111114</c:v>
                </c:pt>
                <c:pt idx="13909">
                  <c:v>41764.178055555552</c:v>
                </c:pt>
                <c:pt idx="13910">
                  <c:v>41764.178113425929</c:v>
                </c:pt>
                <c:pt idx="13911">
                  <c:v>41764.178171296298</c:v>
                </c:pt>
                <c:pt idx="13912">
                  <c:v>41764.178240740737</c:v>
                </c:pt>
                <c:pt idx="13913">
                  <c:v>41764.178298611114</c:v>
                </c:pt>
                <c:pt idx="13914">
                  <c:v>41764.178356481483</c:v>
                </c:pt>
                <c:pt idx="13915">
                  <c:v>41764.178425925929</c:v>
                </c:pt>
                <c:pt idx="13916">
                  <c:v>41764.178483796299</c:v>
                </c:pt>
                <c:pt idx="13917">
                  <c:v>41764.178541666668</c:v>
                </c:pt>
                <c:pt idx="13918">
                  <c:v>41764.178611111114</c:v>
                </c:pt>
                <c:pt idx="13919">
                  <c:v>41764.178668981483</c:v>
                </c:pt>
                <c:pt idx="13920">
                  <c:v>41764.178726851853</c:v>
                </c:pt>
                <c:pt idx="13921">
                  <c:v>41764.178784722222</c:v>
                </c:pt>
                <c:pt idx="13922">
                  <c:v>41764.178854166668</c:v>
                </c:pt>
                <c:pt idx="13923">
                  <c:v>41764.178912037038</c:v>
                </c:pt>
                <c:pt idx="13924">
                  <c:v>41764.178969907407</c:v>
                </c:pt>
                <c:pt idx="13925">
                  <c:v>41764.179039351853</c:v>
                </c:pt>
                <c:pt idx="13926">
                  <c:v>41764.179097222222</c:v>
                </c:pt>
                <c:pt idx="13927">
                  <c:v>41764.179155092592</c:v>
                </c:pt>
                <c:pt idx="13928">
                  <c:v>41764.179224537038</c:v>
                </c:pt>
                <c:pt idx="13929">
                  <c:v>41764.179282407407</c:v>
                </c:pt>
                <c:pt idx="13930">
                  <c:v>41764.179340277777</c:v>
                </c:pt>
                <c:pt idx="13931">
                  <c:v>41764.179409722223</c:v>
                </c:pt>
                <c:pt idx="13932">
                  <c:v>41764.179467592592</c:v>
                </c:pt>
                <c:pt idx="13933">
                  <c:v>41764.179525462961</c:v>
                </c:pt>
                <c:pt idx="13934">
                  <c:v>41764.179583333331</c:v>
                </c:pt>
                <c:pt idx="13935">
                  <c:v>41764.179652777777</c:v>
                </c:pt>
                <c:pt idx="13936">
                  <c:v>41764.179710648146</c:v>
                </c:pt>
                <c:pt idx="13937">
                  <c:v>41764.179768518516</c:v>
                </c:pt>
                <c:pt idx="13938">
                  <c:v>41764.179837962962</c:v>
                </c:pt>
                <c:pt idx="13939">
                  <c:v>41764.179895833331</c:v>
                </c:pt>
                <c:pt idx="13940">
                  <c:v>41764.1799537037</c:v>
                </c:pt>
                <c:pt idx="13941">
                  <c:v>41764.180023148147</c:v>
                </c:pt>
                <c:pt idx="13942">
                  <c:v>41764.180081018516</c:v>
                </c:pt>
                <c:pt idx="13943">
                  <c:v>41764.180138888885</c:v>
                </c:pt>
                <c:pt idx="13944">
                  <c:v>41764.180208333331</c:v>
                </c:pt>
                <c:pt idx="13945">
                  <c:v>41764.180266203701</c:v>
                </c:pt>
                <c:pt idx="13946">
                  <c:v>41764.180324074077</c:v>
                </c:pt>
                <c:pt idx="13947">
                  <c:v>41764.180381944447</c:v>
                </c:pt>
                <c:pt idx="13948">
                  <c:v>41764.180451388886</c:v>
                </c:pt>
                <c:pt idx="13949">
                  <c:v>41764.180509259262</c:v>
                </c:pt>
                <c:pt idx="13950">
                  <c:v>41764.180567129632</c:v>
                </c:pt>
                <c:pt idx="13951">
                  <c:v>41764.180636574078</c:v>
                </c:pt>
                <c:pt idx="13952">
                  <c:v>41764.180694444447</c:v>
                </c:pt>
                <c:pt idx="13953">
                  <c:v>41764.180752314816</c:v>
                </c:pt>
                <c:pt idx="13954">
                  <c:v>41764.180821759262</c:v>
                </c:pt>
                <c:pt idx="13955">
                  <c:v>41764.180879629632</c:v>
                </c:pt>
                <c:pt idx="13956">
                  <c:v>41764.180937500001</c:v>
                </c:pt>
                <c:pt idx="13957">
                  <c:v>41764.181006944447</c:v>
                </c:pt>
                <c:pt idx="13958">
                  <c:v>41764.181064814817</c:v>
                </c:pt>
                <c:pt idx="13959">
                  <c:v>41764.181122685186</c:v>
                </c:pt>
                <c:pt idx="13960">
                  <c:v>41764.181192129632</c:v>
                </c:pt>
                <c:pt idx="13961">
                  <c:v>41764.181250000001</c:v>
                </c:pt>
                <c:pt idx="13962">
                  <c:v>41764.181307870371</c:v>
                </c:pt>
                <c:pt idx="13963">
                  <c:v>41764.18136574074</c:v>
                </c:pt>
                <c:pt idx="13964">
                  <c:v>41764.181435185186</c:v>
                </c:pt>
                <c:pt idx="13965">
                  <c:v>41764.181493055556</c:v>
                </c:pt>
                <c:pt idx="13966">
                  <c:v>41764.181550925925</c:v>
                </c:pt>
                <c:pt idx="13967">
                  <c:v>41764.181620370371</c:v>
                </c:pt>
                <c:pt idx="13968">
                  <c:v>41764.18167824074</c:v>
                </c:pt>
                <c:pt idx="13969">
                  <c:v>41764.18173611111</c:v>
                </c:pt>
                <c:pt idx="13970">
                  <c:v>41764.181805555556</c:v>
                </c:pt>
                <c:pt idx="13971">
                  <c:v>41764.181863425925</c:v>
                </c:pt>
                <c:pt idx="13972">
                  <c:v>41764.181921296295</c:v>
                </c:pt>
                <c:pt idx="13973">
                  <c:v>41764.181990740741</c:v>
                </c:pt>
                <c:pt idx="13974">
                  <c:v>41764.18204861111</c:v>
                </c:pt>
                <c:pt idx="13975">
                  <c:v>41764.182106481479</c:v>
                </c:pt>
                <c:pt idx="13976">
                  <c:v>41764.182164351849</c:v>
                </c:pt>
                <c:pt idx="13977">
                  <c:v>41764.182233796295</c:v>
                </c:pt>
                <c:pt idx="13978">
                  <c:v>41764.182291666664</c:v>
                </c:pt>
                <c:pt idx="13979">
                  <c:v>41764.182349537034</c:v>
                </c:pt>
                <c:pt idx="13980">
                  <c:v>41764.18241898148</c:v>
                </c:pt>
                <c:pt idx="13981">
                  <c:v>41764.182476851849</c:v>
                </c:pt>
                <c:pt idx="13982">
                  <c:v>41764.182534722226</c:v>
                </c:pt>
                <c:pt idx="13983">
                  <c:v>41764.182604166665</c:v>
                </c:pt>
                <c:pt idx="13984">
                  <c:v>41764.182662037034</c:v>
                </c:pt>
                <c:pt idx="13985">
                  <c:v>41764.182719907411</c:v>
                </c:pt>
                <c:pt idx="13986">
                  <c:v>41764.182789351849</c:v>
                </c:pt>
                <c:pt idx="13987">
                  <c:v>41764.182847222219</c:v>
                </c:pt>
                <c:pt idx="13988">
                  <c:v>41764.182905092595</c:v>
                </c:pt>
                <c:pt idx="13989">
                  <c:v>41764.182962962965</c:v>
                </c:pt>
                <c:pt idx="13990">
                  <c:v>41764.183032407411</c:v>
                </c:pt>
                <c:pt idx="13991">
                  <c:v>41764.18309027778</c:v>
                </c:pt>
                <c:pt idx="13992">
                  <c:v>41764.183148148149</c:v>
                </c:pt>
                <c:pt idx="13993">
                  <c:v>41764.183217592596</c:v>
                </c:pt>
                <c:pt idx="13994">
                  <c:v>41764.183275462965</c:v>
                </c:pt>
                <c:pt idx="13995">
                  <c:v>41764.183333333334</c:v>
                </c:pt>
                <c:pt idx="13996">
                  <c:v>41764.18340277778</c:v>
                </c:pt>
                <c:pt idx="13997">
                  <c:v>41764.18346064815</c:v>
                </c:pt>
                <c:pt idx="13998">
                  <c:v>41764.183518518519</c:v>
                </c:pt>
                <c:pt idx="13999">
                  <c:v>41764.183587962965</c:v>
                </c:pt>
                <c:pt idx="14000">
                  <c:v>41764.183645833335</c:v>
                </c:pt>
                <c:pt idx="14001">
                  <c:v>41764.183703703704</c:v>
                </c:pt>
                <c:pt idx="14002">
                  <c:v>41764.183761574073</c:v>
                </c:pt>
                <c:pt idx="14003">
                  <c:v>41764.183831018519</c:v>
                </c:pt>
                <c:pt idx="14004">
                  <c:v>41764.183888888889</c:v>
                </c:pt>
                <c:pt idx="14005">
                  <c:v>41764.183946759258</c:v>
                </c:pt>
                <c:pt idx="14006">
                  <c:v>41764.184016203704</c:v>
                </c:pt>
                <c:pt idx="14007">
                  <c:v>41764.184074074074</c:v>
                </c:pt>
                <c:pt idx="14008">
                  <c:v>41764.184131944443</c:v>
                </c:pt>
                <c:pt idx="14009">
                  <c:v>41764.184201388889</c:v>
                </c:pt>
                <c:pt idx="14010">
                  <c:v>41764.184259259258</c:v>
                </c:pt>
                <c:pt idx="14011">
                  <c:v>41764.184317129628</c:v>
                </c:pt>
                <c:pt idx="14012">
                  <c:v>41764.184386574074</c:v>
                </c:pt>
                <c:pt idx="14013">
                  <c:v>41764.184444444443</c:v>
                </c:pt>
                <c:pt idx="14014">
                  <c:v>41764.184502314813</c:v>
                </c:pt>
                <c:pt idx="14015">
                  <c:v>41764.184571759259</c:v>
                </c:pt>
                <c:pt idx="14016">
                  <c:v>41764.184629629628</c:v>
                </c:pt>
                <c:pt idx="14017">
                  <c:v>41764.184687499997</c:v>
                </c:pt>
                <c:pt idx="14018">
                  <c:v>41764.184745370374</c:v>
                </c:pt>
                <c:pt idx="14019">
                  <c:v>41764.184814814813</c:v>
                </c:pt>
                <c:pt idx="14020">
                  <c:v>41764.184872685182</c:v>
                </c:pt>
                <c:pt idx="14021">
                  <c:v>41764.184930555559</c:v>
                </c:pt>
                <c:pt idx="14022">
                  <c:v>41764.184999999998</c:v>
                </c:pt>
                <c:pt idx="14023">
                  <c:v>41764.185057870367</c:v>
                </c:pt>
                <c:pt idx="14024">
                  <c:v>41764.185115740744</c:v>
                </c:pt>
                <c:pt idx="14025">
                  <c:v>41764.185185185182</c:v>
                </c:pt>
                <c:pt idx="14026">
                  <c:v>41764.185243055559</c:v>
                </c:pt>
                <c:pt idx="14027">
                  <c:v>41764.185300925928</c:v>
                </c:pt>
                <c:pt idx="14028">
                  <c:v>41764.185370370367</c:v>
                </c:pt>
                <c:pt idx="14029">
                  <c:v>41764.185428240744</c:v>
                </c:pt>
                <c:pt idx="14030">
                  <c:v>41764.185486111113</c:v>
                </c:pt>
                <c:pt idx="14031">
                  <c:v>41764.185543981483</c:v>
                </c:pt>
                <c:pt idx="14032">
                  <c:v>41764.185613425929</c:v>
                </c:pt>
                <c:pt idx="14033">
                  <c:v>41764.185671296298</c:v>
                </c:pt>
                <c:pt idx="14034">
                  <c:v>41764.185729166667</c:v>
                </c:pt>
                <c:pt idx="14035">
                  <c:v>41764.185798611114</c:v>
                </c:pt>
                <c:pt idx="14036">
                  <c:v>41764.185856481483</c:v>
                </c:pt>
                <c:pt idx="14037">
                  <c:v>41764.185914351852</c:v>
                </c:pt>
                <c:pt idx="14038">
                  <c:v>41764.185983796298</c:v>
                </c:pt>
                <c:pt idx="14039">
                  <c:v>41764.186041666668</c:v>
                </c:pt>
                <c:pt idx="14040">
                  <c:v>41764.186099537037</c:v>
                </c:pt>
                <c:pt idx="14041">
                  <c:v>41764.186168981483</c:v>
                </c:pt>
                <c:pt idx="14042">
                  <c:v>41764.186226851853</c:v>
                </c:pt>
                <c:pt idx="14043">
                  <c:v>41764.186284722222</c:v>
                </c:pt>
                <c:pt idx="14044">
                  <c:v>41764.186342592591</c:v>
                </c:pt>
                <c:pt idx="14045">
                  <c:v>41764.186412037037</c:v>
                </c:pt>
                <c:pt idx="14046">
                  <c:v>41764.186469907407</c:v>
                </c:pt>
                <c:pt idx="14047">
                  <c:v>41764.186527777776</c:v>
                </c:pt>
                <c:pt idx="14048">
                  <c:v>41764.186597222222</c:v>
                </c:pt>
                <c:pt idx="14049">
                  <c:v>41764.186655092592</c:v>
                </c:pt>
                <c:pt idx="14050">
                  <c:v>41764.186712962961</c:v>
                </c:pt>
                <c:pt idx="14051">
                  <c:v>41764.186782407407</c:v>
                </c:pt>
                <c:pt idx="14052">
                  <c:v>41764.186840277776</c:v>
                </c:pt>
                <c:pt idx="14053">
                  <c:v>41764.186898148146</c:v>
                </c:pt>
                <c:pt idx="14054">
                  <c:v>41764.186967592592</c:v>
                </c:pt>
                <c:pt idx="14055">
                  <c:v>41764.187025462961</c:v>
                </c:pt>
                <c:pt idx="14056">
                  <c:v>41764.187083333331</c:v>
                </c:pt>
                <c:pt idx="14057">
                  <c:v>41764.187152777777</c:v>
                </c:pt>
                <c:pt idx="14058">
                  <c:v>41764.187210648146</c:v>
                </c:pt>
                <c:pt idx="14059">
                  <c:v>41764.187268518515</c:v>
                </c:pt>
                <c:pt idx="14060">
                  <c:v>41764.187326388892</c:v>
                </c:pt>
                <c:pt idx="14061">
                  <c:v>41764.187395833331</c:v>
                </c:pt>
                <c:pt idx="14062">
                  <c:v>41764.1874537037</c:v>
                </c:pt>
                <c:pt idx="14063">
                  <c:v>41764.187511574077</c:v>
                </c:pt>
                <c:pt idx="14064">
                  <c:v>41764.187581018516</c:v>
                </c:pt>
                <c:pt idx="14065">
                  <c:v>41764.187638888892</c:v>
                </c:pt>
                <c:pt idx="14066">
                  <c:v>41764.187696759262</c:v>
                </c:pt>
                <c:pt idx="14067">
                  <c:v>41764.1877662037</c:v>
                </c:pt>
                <c:pt idx="14068">
                  <c:v>41764.187824074077</c:v>
                </c:pt>
                <c:pt idx="14069">
                  <c:v>41764.187881944446</c:v>
                </c:pt>
                <c:pt idx="14070">
                  <c:v>41764.187951388885</c:v>
                </c:pt>
                <c:pt idx="14071">
                  <c:v>41764.188009259262</c:v>
                </c:pt>
                <c:pt idx="14072">
                  <c:v>41764.188067129631</c:v>
                </c:pt>
                <c:pt idx="14073">
                  <c:v>41764.188125000001</c:v>
                </c:pt>
                <c:pt idx="14074">
                  <c:v>41764.188194444447</c:v>
                </c:pt>
                <c:pt idx="14075">
                  <c:v>41764.188252314816</c:v>
                </c:pt>
                <c:pt idx="14076">
                  <c:v>41764.188310185185</c:v>
                </c:pt>
                <c:pt idx="14077">
                  <c:v>41764.188379629632</c:v>
                </c:pt>
                <c:pt idx="14078">
                  <c:v>41764.188437500001</c:v>
                </c:pt>
                <c:pt idx="14079">
                  <c:v>41764.18849537037</c:v>
                </c:pt>
                <c:pt idx="14080">
                  <c:v>41764.188564814816</c:v>
                </c:pt>
                <c:pt idx="14081">
                  <c:v>41764.188622685186</c:v>
                </c:pt>
                <c:pt idx="14082">
                  <c:v>41764.188680555555</c:v>
                </c:pt>
                <c:pt idx="14083">
                  <c:v>41764.188750000001</c:v>
                </c:pt>
                <c:pt idx="14084">
                  <c:v>41764.188807870371</c:v>
                </c:pt>
                <c:pt idx="14085">
                  <c:v>41764.18886574074</c:v>
                </c:pt>
                <c:pt idx="14086">
                  <c:v>41764.188923611109</c:v>
                </c:pt>
                <c:pt idx="14087">
                  <c:v>41764.188993055555</c:v>
                </c:pt>
                <c:pt idx="14088">
                  <c:v>41764.189050925925</c:v>
                </c:pt>
                <c:pt idx="14089">
                  <c:v>41764.189108796294</c:v>
                </c:pt>
                <c:pt idx="14090">
                  <c:v>41764.18917824074</c:v>
                </c:pt>
                <c:pt idx="14091">
                  <c:v>41764.189236111109</c:v>
                </c:pt>
                <c:pt idx="14092">
                  <c:v>41764.189293981479</c:v>
                </c:pt>
                <c:pt idx="14093">
                  <c:v>41764.189363425925</c:v>
                </c:pt>
                <c:pt idx="14094">
                  <c:v>41764.189421296294</c:v>
                </c:pt>
                <c:pt idx="14095">
                  <c:v>41764.189479166664</c:v>
                </c:pt>
                <c:pt idx="14096">
                  <c:v>41764.18954861111</c:v>
                </c:pt>
                <c:pt idx="14097">
                  <c:v>41764.189606481479</c:v>
                </c:pt>
                <c:pt idx="14098">
                  <c:v>41764.189664351848</c:v>
                </c:pt>
                <c:pt idx="14099">
                  <c:v>41764.189733796295</c:v>
                </c:pt>
                <c:pt idx="14100">
                  <c:v>41764.189791666664</c:v>
                </c:pt>
                <c:pt idx="14101">
                  <c:v>41764.189849537041</c:v>
                </c:pt>
                <c:pt idx="14102">
                  <c:v>41764.18990740741</c:v>
                </c:pt>
                <c:pt idx="14103">
                  <c:v>41764.189976851849</c:v>
                </c:pt>
                <c:pt idx="14104">
                  <c:v>41764.190034722225</c:v>
                </c:pt>
                <c:pt idx="14105">
                  <c:v>41764.190092592595</c:v>
                </c:pt>
                <c:pt idx="14106">
                  <c:v>41764.190162037034</c:v>
                </c:pt>
                <c:pt idx="14107">
                  <c:v>41764.19021990741</c:v>
                </c:pt>
                <c:pt idx="14108">
                  <c:v>41764.19027777778</c:v>
                </c:pt>
                <c:pt idx="14109">
                  <c:v>41764.190347222226</c:v>
                </c:pt>
                <c:pt idx="14110">
                  <c:v>41764.190405092595</c:v>
                </c:pt>
                <c:pt idx="14111">
                  <c:v>41764.190462962964</c:v>
                </c:pt>
                <c:pt idx="14112">
                  <c:v>41764.190532407411</c:v>
                </c:pt>
                <c:pt idx="14113">
                  <c:v>41764.19059027778</c:v>
                </c:pt>
                <c:pt idx="14114">
                  <c:v>41764.190648148149</c:v>
                </c:pt>
                <c:pt idx="14115">
                  <c:v>41764.190706018519</c:v>
                </c:pt>
                <c:pt idx="14116">
                  <c:v>41764.190775462965</c:v>
                </c:pt>
                <c:pt idx="14117">
                  <c:v>41764.190833333334</c:v>
                </c:pt>
                <c:pt idx="14118">
                  <c:v>41764.190891203703</c:v>
                </c:pt>
                <c:pt idx="14119">
                  <c:v>41764.190960648149</c:v>
                </c:pt>
                <c:pt idx="14120">
                  <c:v>41764.191018518519</c:v>
                </c:pt>
                <c:pt idx="14121">
                  <c:v>41764.191076388888</c:v>
                </c:pt>
                <c:pt idx="14122">
                  <c:v>41764.191145833334</c:v>
                </c:pt>
                <c:pt idx="14123">
                  <c:v>41764.191203703704</c:v>
                </c:pt>
                <c:pt idx="14124">
                  <c:v>41764.191261574073</c:v>
                </c:pt>
                <c:pt idx="14125">
                  <c:v>41764.191331018519</c:v>
                </c:pt>
                <c:pt idx="14126">
                  <c:v>41764.191388888888</c:v>
                </c:pt>
                <c:pt idx="14127">
                  <c:v>41764.191446759258</c:v>
                </c:pt>
                <c:pt idx="14128">
                  <c:v>41764.191504629627</c:v>
                </c:pt>
                <c:pt idx="14129">
                  <c:v>41764.191574074073</c:v>
                </c:pt>
                <c:pt idx="14130">
                  <c:v>41764.191631944443</c:v>
                </c:pt>
                <c:pt idx="14131">
                  <c:v>41764.191689814812</c:v>
                </c:pt>
                <c:pt idx="14132">
                  <c:v>41764.191759259258</c:v>
                </c:pt>
                <c:pt idx="14133">
                  <c:v>41764.191817129627</c:v>
                </c:pt>
                <c:pt idx="14134">
                  <c:v>41764.191874999997</c:v>
                </c:pt>
                <c:pt idx="14135">
                  <c:v>41764.191944444443</c:v>
                </c:pt>
                <c:pt idx="14136">
                  <c:v>41764.192002314812</c:v>
                </c:pt>
                <c:pt idx="14137">
                  <c:v>41764.192060185182</c:v>
                </c:pt>
                <c:pt idx="14138">
                  <c:v>41764.192129629628</c:v>
                </c:pt>
                <c:pt idx="14139">
                  <c:v>41764.192187499997</c:v>
                </c:pt>
                <c:pt idx="14140">
                  <c:v>41764.192245370374</c:v>
                </c:pt>
                <c:pt idx="14141">
                  <c:v>41764.192314814813</c:v>
                </c:pt>
                <c:pt idx="14142">
                  <c:v>41764.192372685182</c:v>
                </c:pt>
                <c:pt idx="14143">
                  <c:v>41764.192430555559</c:v>
                </c:pt>
                <c:pt idx="14144">
                  <c:v>41764.192488425928</c:v>
                </c:pt>
                <c:pt idx="14145">
                  <c:v>41764.192557870374</c:v>
                </c:pt>
                <c:pt idx="14146">
                  <c:v>41764.192615740743</c:v>
                </c:pt>
                <c:pt idx="14147">
                  <c:v>41764.192673611113</c:v>
                </c:pt>
                <c:pt idx="14148">
                  <c:v>41764.192743055559</c:v>
                </c:pt>
                <c:pt idx="14149">
                  <c:v>41764.192800925928</c:v>
                </c:pt>
                <c:pt idx="14150">
                  <c:v>41764.192858796298</c:v>
                </c:pt>
                <c:pt idx="14151">
                  <c:v>41764.192928240744</c:v>
                </c:pt>
                <c:pt idx="14152">
                  <c:v>41764.192986111113</c:v>
                </c:pt>
                <c:pt idx="14153">
                  <c:v>41764.193043981482</c:v>
                </c:pt>
                <c:pt idx="14154">
                  <c:v>41764.193113425928</c:v>
                </c:pt>
                <c:pt idx="14155">
                  <c:v>41764.193171296298</c:v>
                </c:pt>
                <c:pt idx="14156">
                  <c:v>41764.193229166667</c:v>
                </c:pt>
                <c:pt idx="14157">
                  <c:v>41764.193287037036</c:v>
                </c:pt>
                <c:pt idx="14158">
                  <c:v>41764.193356481483</c:v>
                </c:pt>
                <c:pt idx="14159">
                  <c:v>41764.193414351852</c:v>
                </c:pt>
                <c:pt idx="14160">
                  <c:v>41764.193472222221</c:v>
                </c:pt>
                <c:pt idx="14161">
                  <c:v>41764.193541666667</c:v>
                </c:pt>
                <c:pt idx="14162">
                  <c:v>41764.193599537037</c:v>
                </c:pt>
                <c:pt idx="14163">
                  <c:v>41764.193657407406</c:v>
                </c:pt>
                <c:pt idx="14164">
                  <c:v>41764.193726851852</c:v>
                </c:pt>
                <c:pt idx="14165">
                  <c:v>41764.193784722222</c:v>
                </c:pt>
                <c:pt idx="14166">
                  <c:v>41764.193842592591</c:v>
                </c:pt>
                <c:pt idx="14167">
                  <c:v>41764.193912037037</c:v>
                </c:pt>
                <c:pt idx="14168">
                  <c:v>41764.193969907406</c:v>
                </c:pt>
                <c:pt idx="14169">
                  <c:v>41764.194027777776</c:v>
                </c:pt>
                <c:pt idx="14170">
                  <c:v>41764.194085648145</c:v>
                </c:pt>
                <c:pt idx="14171">
                  <c:v>41764.194155092591</c:v>
                </c:pt>
                <c:pt idx="14172">
                  <c:v>41764.194212962961</c:v>
                </c:pt>
                <c:pt idx="14173">
                  <c:v>41764.19427083333</c:v>
                </c:pt>
                <c:pt idx="14174">
                  <c:v>41764.194340277776</c:v>
                </c:pt>
                <c:pt idx="14175">
                  <c:v>41764.194398148145</c:v>
                </c:pt>
                <c:pt idx="14176">
                  <c:v>41764.194456018522</c:v>
                </c:pt>
                <c:pt idx="14177">
                  <c:v>41764.194525462961</c:v>
                </c:pt>
                <c:pt idx="14178">
                  <c:v>41764.19458333333</c:v>
                </c:pt>
                <c:pt idx="14179">
                  <c:v>41764.194641203707</c:v>
                </c:pt>
                <c:pt idx="14180">
                  <c:v>41764.194710648146</c:v>
                </c:pt>
                <c:pt idx="14181">
                  <c:v>41764.194768518515</c:v>
                </c:pt>
                <c:pt idx="14182">
                  <c:v>41764.194826388892</c:v>
                </c:pt>
                <c:pt idx="14183">
                  <c:v>41764.194895833331</c:v>
                </c:pt>
                <c:pt idx="14184">
                  <c:v>41764.194953703707</c:v>
                </c:pt>
                <c:pt idx="14185">
                  <c:v>41764.195011574076</c:v>
                </c:pt>
                <c:pt idx="14186">
                  <c:v>41764.195069444446</c:v>
                </c:pt>
                <c:pt idx="14187">
                  <c:v>41764.195138888892</c:v>
                </c:pt>
                <c:pt idx="14188">
                  <c:v>41764.195196759261</c:v>
                </c:pt>
                <c:pt idx="14189">
                  <c:v>41764.195254629631</c:v>
                </c:pt>
                <c:pt idx="14190">
                  <c:v>41764.195324074077</c:v>
                </c:pt>
                <c:pt idx="14191">
                  <c:v>41764.195381944446</c:v>
                </c:pt>
                <c:pt idx="14192">
                  <c:v>41764.195439814815</c:v>
                </c:pt>
                <c:pt idx="14193">
                  <c:v>41764.195509259262</c:v>
                </c:pt>
                <c:pt idx="14194">
                  <c:v>41764.195567129631</c:v>
                </c:pt>
                <c:pt idx="14195">
                  <c:v>41764.195625</c:v>
                </c:pt>
                <c:pt idx="14196">
                  <c:v>41764.195694444446</c:v>
                </c:pt>
                <c:pt idx="14197">
                  <c:v>41764.195752314816</c:v>
                </c:pt>
                <c:pt idx="14198">
                  <c:v>41764.195810185185</c:v>
                </c:pt>
                <c:pt idx="14199">
                  <c:v>41764.195868055554</c:v>
                </c:pt>
                <c:pt idx="14200">
                  <c:v>41764.195937500001</c:v>
                </c:pt>
                <c:pt idx="14201">
                  <c:v>41764.19599537037</c:v>
                </c:pt>
                <c:pt idx="14202">
                  <c:v>41764.196053240739</c:v>
                </c:pt>
                <c:pt idx="14203">
                  <c:v>41764.196122685185</c:v>
                </c:pt>
                <c:pt idx="14204">
                  <c:v>41764.196180555555</c:v>
                </c:pt>
                <c:pt idx="14205">
                  <c:v>41764.196238425924</c:v>
                </c:pt>
                <c:pt idx="14206">
                  <c:v>41764.19630787037</c:v>
                </c:pt>
                <c:pt idx="14207">
                  <c:v>41764.19636574074</c:v>
                </c:pt>
                <c:pt idx="14208">
                  <c:v>41764.196423611109</c:v>
                </c:pt>
                <c:pt idx="14209">
                  <c:v>41764.196493055555</c:v>
                </c:pt>
                <c:pt idx="14210">
                  <c:v>41764.196550925924</c:v>
                </c:pt>
                <c:pt idx="14211">
                  <c:v>41764.196608796294</c:v>
                </c:pt>
                <c:pt idx="14212">
                  <c:v>41764.196666666663</c:v>
                </c:pt>
                <c:pt idx="14213">
                  <c:v>41764.196736111109</c:v>
                </c:pt>
                <c:pt idx="14214">
                  <c:v>41764.196793981479</c:v>
                </c:pt>
                <c:pt idx="14215">
                  <c:v>41764.196851851855</c:v>
                </c:pt>
                <c:pt idx="14216">
                  <c:v>41764.196921296294</c:v>
                </c:pt>
                <c:pt idx="14217">
                  <c:v>41764.196979166663</c:v>
                </c:pt>
                <c:pt idx="14218">
                  <c:v>41764.19703703704</c:v>
                </c:pt>
                <c:pt idx="14219">
                  <c:v>41764.197106481479</c:v>
                </c:pt>
                <c:pt idx="14220">
                  <c:v>41764.197164351855</c:v>
                </c:pt>
                <c:pt idx="14221">
                  <c:v>41764.197222222225</c:v>
                </c:pt>
                <c:pt idx="14222">
                  <c:v>41764.197291666664</c:v>
                </c:pt>
                <c:pt idx="14223">
                  <c:v>41764.19734953704</c:v>
                </c:pt>
                <c:pt idx="14224">
                  <c:v>41764.19740740741</c:v>
                </c:pt>
                <c:pt idx="14225">
                  <c:v>41764.197465277779</c:v>
                </c:pt>
                <c:pt idx="14226">
                  <c:v>41764.197534722225</c:v>
                </c:pt>
                <c:pt idx="14227">
                  <c:v>41764.197592592594</c:v>
                </c:pt>
                <c:pt idx="14228">
                  <c:v>41764.197650462964</c:v>
                </c:pt>
                <c:pt idx="14229">
                  <c:v>41764.19771990741</c:v>
                </c:pt>
                <c:pt idx="14230">
                  <c:v>41764.197777777779</c:v>
                </c:pt>
                <c:pt idx="14231">
                  <c:v>41764.197835648149</c:v>
                </c:pt>
                <c:pt idx="14232">
                  <c:v>41764.197905092595</c:v>
                </c:pt>
                <c:pt idx="14233">
                  <c:v>41764.197962962964</c:v>
                </c:pt>
                <c:pt idx="14234">
                  <c:v>41764.198020833333</c:v>
                </c:pt>
                <c:pt idx="14235">
                  <c:v>41764.19809027778</c:v>
                </c:pt>
                <c:pt idx="14236">
                  <c:v>41764.198148148149</c:v>
                </c:pt>
                <c:pt idx="14237">
                  <c:v>41764.198206018518</c:v>
                </c:pt>
                <c:pt idx="14238">
                  <c:v>41764.198275462964</c:v>
                </c:pt>
                <c:pt idx="14239">
                  <c:v>41764.198333333334</c:v>
                </c:pt>
                <c:pt idx="14240">
                  <c:v>41764.198391203703</c:v>
                </c:pt>
                <c:pt idx="14241">
                  <c:v>41764.198449074072</c:v>
                </c:pt>
                <c:pt idx="14242">
                  <c:v>41764.198518518519</c:v>
                </c:pt>
                <c:pt idx="14243">
                  <c:v>41764.198576388888</c:v>
                </c:pt>
                <c:pt idx="14244">
                  <c:v>41764.198634259257</c:v>
                </c:pt>
                <c:pt idx="14245">
                  <c:v>41764.198703703703</c:v>
                </c:pt>
                <c:pt idx="14246">
                  <c:v>41764.198761574073</c:v>
                </c:pt>
                <c:pt idx="14247">
                  <c:v>41764.198819444442</c:v>
                </c:pt>
                <c:pt idx="14248">
                  <c:v>41764.198888888888</c:v>
                </c:pt>
                <c:pt idx="14249">
                  <c:v>41764.198946759258</c:v>
                </c:pt>
                <c:pt idx="14250">
                  <c:v>41764.199004629627</c:v>
                </c:pt>
                <c:pt idx="14251">
                  <c:v>41764.199074074073</c:v>
                </c:pt>
                <c:pt idx="14252">
                  <c:v>41764.199131944442</c:v>
                </c:pt>
                <c:pt idx="14253">
                  <c:v>41764.199189814812</c:v>
                </c:pt>
                <c:pt idx="14254">
                  <c:v>41764.199247685188</c:v>
                </c:pt>
                <c:pt idx="14255">
                  <c:v>41764.199317129627</c:v>
                </c:pt>
                <c:pt idx="14256">
                  <c:v>41764.199374999997</c:v>
                </c:pt>
                <c:pt idx="14257">
                  <c:v>41764.199432870373</c:v>
                </c:pt>
                <c:pt idx="14258">
                  <c:v>41764.199502314812</c:v>
                </c:pt>
                <c:pt idx="14259">
                  <c:v>41764.199560185189</c:v>
                </c:pt>
                <c:pt idx="14260">
                  <c:v>41764.199618055558</c:v>
                </c:pt>
                <c:pt idx="14261">
                  <c:v>41764.199687499997</c:v>
                </c:pt>
                <c:pt idx="14262">
                  <c:v>41764.199745370373</c:v>
                </c:pt>
                <c:pt idx="14263">
                  <c:v>41764.199803240743</c:v>
                </c:pt>
                <c:pt idx="14264">
                  <c:v>41764.199872685182</c:v>
                </c:pt>
                <c:pt idx="14265">
                  <c:v>41764.199930555558</c:v>
                </c:pt>
                <c:pt idx="14266">
                  <c:v>41764.199988425928</c:v>
                </c:pt>
                <c:pt idx="14267">
                  <c:v>41764.200057870374</c:v>
                </c:pt>
                <c:pt idx="14268">
                  <c:v>41764.200115740743</c:v>
                </c:pt>
                <c:pt idx="14269">
                  <c:v>41764.200173611112</c:v>
                </c:pt>
                <c:pt idx="14270">
                  <c:v>41764.200231481482</c:v>
                </c:pt>
                <c:pt idx="14271">
                  <c:v>41764.200300925928</c:v>
                </c:pt>
                <c:pt idx="14272">
                  <c:v>41764.200358796297</c:v>
                </c:pt>
                <c:pt idx="14273">
                  <c:v>41764.200416666667</c:v>
                </c:pt>
                <c:pt idx="14274">
                  <c:v>41764.200486111113</c:v>
                </c:pt>
                <c:pt idx="14275">
                  <c:v>41764.200543981482</c:v>
                </c:pt>
                <c:pt idx="14276">
                  <c:v>41764.200601851851</c:v>
                </c:pt>
                <c:pt idx="14277">
                  <c:v>41764.200671296298</c:v>
                </c:pt>
                <c:pt idx="14278">
                  <c:v>41764.200729166667</c:v>
                </c:pt>
                <c:pt idx="14279">
                  <c:v>41764.200787037036</c:v>
                </c:pt>
                <c:pt idx="14280">
                  <c:v>41764.200856481482</c:v>
                </c:pt>
                <c:pt idx="14281">
                  <c:v>41764.200914351852</c:v>
                </c:pt>
                <c:pt idx="14282">
                  <c:v>41764.200972222221</c:v>
                </c:pt>
                <c:pt idx="14283">
                  <c:v>41764.20103009259</c:v>
                </c:pt>
                <c:pt idx="14284">
                  <c:v>41764.201099537036</c:v>
                </c:pt>
                <c:pt idx="14285">
                  <c:v>41764.201157407406</c:v>
                </c:pt>
                <c:pt idx="14286">
                  <c:v>41764.201215277775</c:v>
                </c:pt>
                <c:pt idx="14287">
                  <c:v>41764.201284722221</c:v>
                </c:pt>
                <c:pt idx="14288">
                  <c:v>41764.201342592591</c:v>
                </c:pt>
                <c:pt idx="14289">
                  <c:v>41764.20140046296</c:v>
                </c:pt>
                <c:pt idx="14290">
                  <c:v>41764.201469907406</c:v>
                </c:pt>
                <c:pt idx="14291">
                  <c:v>41764.201527777775</c:v>
                </c:pt>
                <c:pt idx="14292">
                  <c:v>41764.201585648145</c:v>
                </c:pt>
                <c:pt idx="14293">
                  <c:v>41764.201655092591</c:v>
                </c:pt>
                <c:pt idx="14294">
                  <c:v>41764.20171296296</c:v>
                </c:pt>
                <c:pt idx="14295">
                  <c:v>41764.201770833337</c:v>
                </c:pt>
                <c:pt idx="14296">
                  <c:v>41764.201828703706</c:v>
                </c:pt>
                <c:pt idx="14297">
                  <c:v>41764.201898148145</c:v>
                </c:pt>
                <c:pt idx="14298">
                  <c:v>41764.201956018522</c:v>
                </c:pt>
                <c:pt idx="14299">
                  <c:v>41764.202013888891</c:v>
                </c:pt>
                <c:pt idx="14300">
                  <c:v>41764.20208333333</c:v>
                </c:pt>
                <c:pt idx="14301">
                  <c:v>41764.202141203707</c:v>
                </c:pt>
                <c:pt idx="14302">
                  <c:v>41764.202199074076</c:v>
                </c:pt>
                <c:pt idx="14303">
                  <c:v>41764.202268518522</c:v>
                </c:pt>
                <c:pt idx="14304">
                  <c:v>41764.202326388891</c:v>
                </c:pt>
                <c:pt idx="14305">
                  <c:v>41764.202384259261</c:v>
                </c:pt>
                <c:pt idx="14306">
                  <c:v>41764.202453703707</c:v>
                </c:pt>
                <c:pt idx="14307">
                  <c:v>41764.202511574076</c:v>
                </c:pt>
                <c:pt idx="14308">
                  <c:v>41764.202569444446</c:v>
                </c:pt>
                <c:pt idx="14309">
                  <c:v>41764.202627314815</c:v>
                </c:pt>
                <c:pt idx="14310">
                  <c:v>41764.202696759261</c:v>
                </c:pt>
                <c:pt idx="14311">
                  <c:v>41764.20275462963</c:v>
                </c:pt>
                <c:pt idx="14312">
                  <c:v>41764.2028125</c:v>
                </c:pt>
                <c:pt idx="14313">
                  <c:v>41764.202881944446</c:v>
                </c:pt>
                <c:pt idx="14314">
                  <c:v>41764.202939814815</c:v>
                </c:pt>
                <c:pt idx="14315">
                  <c:v>41764.202997685185</c:v>
                </c:pt>
                <c:pt idx="14316">
                  <c:v>41764.203067129631</c:v>
                </c:pt>
                <c:pt idx="14317">
                  <c:v>41764.203125</c:v>
                </c:pt>
                <c:pt idx="14318">
                  <c:v>41764.203182870369</c:v>
                </c:pt>
                <c:pt idx="14319">
                  <c:v>41764.203252314815</c:v>
                </c:pt>
                <c:pt idx="14320">
                  <c:v>41764.203310185185</c:v>
                </c:pt>
                <c:pt idx="14321">
                  <c:v>41764.203368055554</c:v>
                </c:pt>
                <c:pt idx="14322">
                  <c:v>41764.2034375</c:v>
                </c:pt>
                <c:pt idx="14323">
                  <c:v>41764.20349537037</c:v>
                </c:pt>
                <c:pt idx="14324">
                  <c:v>41764.203553240739</c:v>
                </c:pt>
                <c:pt idx="14325">
                  <c:v>41764.203611111108</c:v>
                </c:pt>
                <c:pt idx="14326">
                  <c:v>41764.203680555554</c:v>
                </c:pt>
                <c:pt idx="14327">
                  <c:v>41764.203738425924</c:v>
                </c:pt>
                <c:pt idx="14328">
                  <c:v>41764.203796296293</c:v>
                </c:pt>
                <c:pt idx="14329">
                  <c:v>41764.203865740739</c:v>
                </c:pt>
                <c:pt idx="14330">
                  <c:v>41764.203923611109</c:v>
                </c:pt>
                <c:pt idx="14331">
                  <c:v>41764.203981481478</c:v>
                </c:pt>
                <c:pt idx="14332">
                  <c:v>41764.204050925924</c:v>
                </c:pt>
                <c:pt idx="14333">
                  <c:v>41764.204108796293</c:v>
                </c:pt>
                <c:pt idx="14334">
                  <c:v>41764.20416666667</c:v>
                </c:pt>
                <c:pt idx="14335">
                  <c:v>41764.204236111109</c:v>
                </c:pt>
                <c:pt idx="14336">
                  <c:v>41764.204293981478</c:v>
                </c:pt>
                <c:pt idx="14337">
                  <c:v>41764.204351851855</c:v>
                </c:pt>
                <c:pt idx="14338">
                  <c:v>41764.204409722224</c:v>
                </c:pt>
                <c:pt idx="14339">
                  <c:v>41764.204479166663</c:v>
                </c:pt>
                <c:pt idx="14340">
                  <c:v>41764.20453703704</c:v>
                </c:pt>
                <c:pt idx="14341">
                  <c:v>41764.204594907409</c:v>
                </c:pt>
                <c:pt idx="14342">
                  <c:v>41764.204664351855</c:v>
                </c:pt>
                <c:pt idx="14343">
                  <c:v>41764.204722222225</c:v>
                </c:pt>
                <c:pt idx="14344">
                  <c:v>41764.204780092594</c:v>
                </c:pt>
                <c:pt idx="14345">
                  <c:v>41764.20484953704</c:v>
                </c:pt>
                <c:pt idx="14346">
                  <c:v>41764.204907407409</c:v>
                </c:pt>
                <c:pt idx="14347">
                  <c:v>41764.204965277779</c:v>
                </c:pt>
                <c:pt idx="14348">
                  <c:v>41764.205034722225</c:v>
                </c:pt>
                <c:pt idx="14349">
                  <c:v>41764.205092592594</c:v>
                </c:pt>
                <c:pt idx="14350">
                  <c:v>41764.205150462964</c:v>
                </c:pt>
                <c:pt idx="14351">
                  <c:v>41764.205208333333</c:v>
                </c:pt>
                <c:pt idx="14352">
                  <c:v>41764.205277777779</c:v>
                </c:pt>
                <c:pt idx="14353">
                  <c:v>41764.205335648148</c:v>
                </c:pt>
                <c:pt idx="14354">
                  <c:v>41764.205393518518</c:v>
                </c:pt>
                <c:pt idx="14355">
                  <c:v>41764.205462962964</c:v>
                </c:pt>
                <c:pt idx="14356">
                  <c:v>41764.205520833333</c:v>
                </c:pt>
                <c:pt idx="14357">
                  <c:v>41764.205578703702</c:v>
                </c:pt>
                <c:pt idx="14358">
                  <c:v>41764.205648148149</c:v>
                </c:pt>
                <c:pt idx="14359">
                  <c:v>41764.205706018518</c:v>
                </c:pt>
                <c:pt idx="14360">
                  <c:v>41764.205763888887</c:v>
                </c:pt>
                <c:pt idx="14361">
                  <c:v>41764.205833333333</c:v>
                </c:pt>
                <c:pt idx="14362">
                  <c:v>41764.205891203703</c:v>
                </c:pt>
                <c:pt idx="14363">
                  <c:v>41764.205949074072</c:v>
                </c:pt>
                <c:pt idx="14364">
                  <c:v>41764.206018518518</c:v>
                </c:pt>
                <c:pt idx="14365">
                  <c:v>41764.206076388888</c:v>
                </c:pt>
                <c:pt idx="14366">
                  <c:v>41764.206134259257</c:v>
                </c:pt>
                <c:pt idx="14367">
                  <c:v>41764.206192129626</c:v>
                </c:pt>
                <c:pt idx="14368">
                  <c:v>41764.206261574072</c:v>
                </c:pt>
                <c:pt idx="14369">
                  <c:v>41764.206319444442</c:v>
                </c:pt>
                <c:pt idx="14370">
                  <c:v>41764.206377314818</c:v>
                </c:pt>
                <c:pt idx="14371">
                  <c:v>41764.206446759257</c:v>
                </c:pt>
                <c:pt idx="14372">
                  <c:v>41764.206504629627</c:v>
                </c:pt>
                <c:pt idx="14373">
                  <c:v>41764.206562500003</c:v>
                </c:pt>
                <c:pt idx="14374">
                  <c:v>41764.206631944442</c:v>
                </c:pt>
                <c:pt idx="14375">
                  <c:v>41764.206689814811</c:v>
                </c:pt>
                <c:pt idx="14376">
                  <c:v>41764.206747685188</c:v>
                </c:pt>
                <c:pt idx="14377">
                  <c:v>41764.206817129627</c:v>
                </c:pt>
                <c:pt idx="14378">
                  <c:v>41764.206875000003</c:v>
                </c:pt>
                <c:pt idx="14379">
                  <c:v>41764.206932870373</c:v>
                </c:pt>
                <c:pt idx="14380">
                  <c:v>41764.206990740742</c:v>
                </c:pt>
                <c:pt idx="14381">
                  <c:v>41764.207060185188</c:v>
                </c:pt>
                <c:pt idx="14382">
                  <c:v>41764.207118055558</c:v>
                </c:pt>
                <c:pt idx="14383">
                  <c:v>41764.207175925927</c:v>
                </c:pt>
                <c:pt idx="14384">
                  <c:v>41764.207245370373</c:v>
                </c:pt>
                <c:pt idx="14385">
                  <c:v>41764.207303240742</c:v>
                </c:pt>
                <c:pt idx="14386">
                  <c:v>41764.207361111112</c:v>
                </c:pt>
                <c:pt idx="14387">
                  <c:v>41764.207430555558</c:v>
                </c:pt>
                <c:pt idx="14388">
                  <c:v>41764.207488425927</c:v>
                </c:pt>
                <c:pt idx="14389">
                  <c:v>41764.207546296297</c:v>
                </c:pt>
                <c:pt idx="14390">
                  <c:v>41764.207615740743</c:v>
                </c:pt>
                <c:pt idx="14391">
                  <c:v>41764.207673611112</c:v>
                </c:pt>
                <c:pt idx="14392">
                  <c:v>41764.207731481481</c:v>
                </c:pt>
                <c:pt idx="14393">
                  <c:v>41764.207789351851</c:v>
                </c:pt>
                <c:pt idx="14394">
                  <c:v>41764.207858796297</c:v>
                </c:pt>
                <c:pt idx="14395">
                  <c:v>41764.207916666666</c:v>
                </c:pt>
                <c:pt idx="14396">
                  <c:v>41764.207974537036</c:v>
                </c:pt>
                <c:pt idx="14397">
                  <c:v>41764.208043981482</c:v>
                </c:pt>
                <c:pt idx="14398">
                  <c:v>41764.208101851851</c:v>
                </c:pt>
                <c:pt idx="14399">
                  <c:v>41764.20815972222</c:v>
                </c:pt>
                <c:pt idx="14400">
                  <c:v>41764.208229166667</c:v>
                </c:pt>
                <c:pt idx="14401">
                  <c:v>41764.208287037036</c:v>
                </c:pt>
                <c:pt idx="14402">
                  <c:v>41764.208344907405</c:v>
                </c:pt>
                <c:pt idx="14403">
                  <c:v>41764.208414351851</c:v>
                </c:pt>
                <c:pt idx="14404">
                  <c:v>41764.208472222221</c:v>
                </c:pt>
                <c:pt idx="14405">
                  <c:v>41764.20853009259</c:v>
                </c:pt>
                <c:pt idx="14406">
                  <c:v>41764.208599537036</c:v>
                </c:pt>
                <c:pt idx="14407">
                  <c:v>41764.208657407406</c:v>
                </c:pt>
                <c:pt idx="14408">
                  <c:v>41764.208715277775</c:v>
                </c:pt>
                <c:pt idx="14409">
                  <c:v>41764.208773148152</c:v>
                </c:pt>
                <c:pt idx="14410">
                  <c:v>41764.20884259259</c:v>
                </c:pt>
                <c:pt idx="14411">
                  <c:v>41764.20890046296</c:v>
                </c:pt>
                <c:pt idx="14412">
                  <c:v>41764.208958333336</c:v>
                </c:pt>
                <c:pt idx="14413">
                  <c:v>41764.209027777775</c:v>
                </c:pt>
                <c:pt idx="14414">
                  <c:v>41764.209085648145</c:v>
                </c:pt>
                <c:pt idx="14415">
                  <c:v>41764.209143518521</c:v>
                </c:pt>
                <c:pt idx="14416">
                  <c:v>41764.20921296296</c:v>
                </c:pt>
                <c:pt idx="14417">
                  <c:v>41764.209270833337</c:v>
                </c:pt>
                <c:pt idx="14418">
                  <c:v>41764.209328703706</c:v>
                </c:pt>
                <c:pt idx="14419">
                  <c:v>41764.209398148145</c:v>
                </c:pt>
                <c:pt idx="14420">
                  <c:v>41764.209456018521</c:v>
                </c:pt>
                <c:pt idx="14421">
                  <c:v>41764.209513888891</c:v>
                </c:pt>
                <c:pt idx="14422">
                  <c:v>41764.20957175926</c:v>
                </c:pt>
                <c:pt idx="14423">
                  <c:v>41764.209641203706</c:v>
                </c:pt>
                <c:pt idx="14424">
                  <c:v>41764.209699074076</c:v>
                </c:pt>
                <c:pt idx="14425">
                  <c:v>41764.209756944445</c:v>
                </c:pt>
                <c:pt idx="14426">
                  <c:v>41764.209826388891</c:v>
                </c:pt>
                <c:pt idx="14427">
                  <c:v>41764.20988425926</c:v>
                </c:pt>
                <c:pt idx="14428">
                  <c:v>41764.20994212963</c:v>
                </c:pt>
                <c:pt idx="14429">
                  <c:v>41764.210011574076</c:v>
                </c:pt>
                <c:pt idx="14430">
                  <c:v>41764.210069444445</c:v>
                </c:pt>
                <c:pt idx="14431">
                  <c:v>41764.210127314815</c:v>
                </c:pt>
                <c:pt idx="14432">
                  <c:v>41764.210196759261</c:v>
                </c:pt>
                <c:pt idx="14433">
                  <c:v>41764.21025462963</c:v>
                </c:pt>
                <c:pt idx="14434">
                  <c:v>41764.210312499999</c:v>
                </c:pt>
                <c:pt idx="14435">
                  <c:v>41764.210370370369</c:v>
                </c:pt>
                <c:pt idx="14436">
                  <c:v>41764.210439814815</c:v>
                </c:pt>
                <c:pt idx="14437">
                  <c:v>41764.210497685184</c:v>
                </c:pt>
                <c:pt idx="14438">
                  <c:v>41764.210555555554</c:v>
                </c:pt>
                <c:pt idx="14439">
                  <c:v>41764.210625</c:v>
                </c:pt>
                <c:pt idx="14440">
                  <c:v>41764.210682870369</c:v>
                </c:pt>
                <c:pt idx="14441">
                  <c:v>41764.210740740738</c:v>
                </c:pt>
                <c:pt idx="14442">
                  <c:v>41764.210810185185</c:v>
                </c:pt>
                <c:pt idx="14443">
                  <c:v>41764.210868055554</c:v>
                </c:pt>
                <c:pt idx="14444">
                  <c:v>41764.210925925923</c:v>
                </c:pt>
                <c:pt idx="14445">
                  <c:v>41764.210995370369</c:v>
                </c:pt>
                <c:pt idx="14446">
                  <c:v>41764.211053240739</c:v>
                </c:pt>
                <c:pt idx="14447">
                  <c:v>41764.211111111108</c:v>
                </c:pt>
                <c:pt idx="14448">
                  <c:v>41764.211180555554</c:v>
                </c:pt>
                <c:pt idx="14449">
                  <c:v>41764.211238425924</c:v>
                </c:pt>
                <c:pt idx="14450">
                  <c:v>41764.211296296293</c:v>
                </c:pt>
                <c:pt idx="14451">
                  <c:v>41764.211354166669</c:v>
                </c:pt>
                <c:pt idx="14452">
                  <c:v>41764.211423611108</c:v>
                </c:pt>
                <c:pt idx="14453">
                  <c:v>41764.211481481485</c:v>
                </c:pt>
                <c:pt idx="14454">
                  <c:v>41764.211539351854</c:v>
                </c:pt>
                <c:pt idx="14455">
                  <c:v>41764.211608796293</c:v>
                </c:pt>
                <c:pt idx="14456">
                  <c:v>41764.21166666667</c:v>
                </c:pt>
                <c:pt idx="14457">
                  <c:v>41764.211724537039</c:v>
                </c:pt>
                <c:pt idx="14458">
                  <c:v>41764.211793981478</c:v>
                </c:pt>
                <c:pt idx="14459">
                  <c:v>41764.211851851855</c:v>
                </c:pt>
                <c:pt idx="14460">
                  <c:v>41764.211909722224</c:v>
                </c:pt>
                <c:pt idx="14461">
                  <c:v>41764.21197916667</c:v>
                </c:pt>
                <c:pt idx="14462">
                  <c:v>41764.212037037039</c:v>
                </c:pt>
                <c:pt idx="14463">
                  <c:v>41764.212094907409</c:v>
                </c:pt>
                <c:pt idx="14464">
                  <c:v>41764.212152777778</c:v>
                </c:pt>
                <c:pt idx="14465">
                  <c:v>41764.212222222224</c:v>
                </c:pt>
                <c:pt idx="14466">
                  <c:v>41764.212280092594</c:v>
                </c:pt>
                <c:pt idx="14467">
                  <c:v>41764.212337962963</c:v>
                </c:pt>
                <c:pt idx="14468">
                  <c:v>41764.212407407409</c:v>
                </c:pt>
                <c:pt idx="14469">
                  <c:v>41764.212465277778</c:v>
                </c:pt>
                <c:pt idx="14470">
                  <c:v>41764.212523148148</c:v>
                </c:pt>
                <c:pt idx="14471">
                  <c:v>41764.212592592594</c:v>
                </c:pt>
                <c:pt idx="14472">
                  <c:v>41764.212650462963</c:v>
                </c:pt>
                <c:pt idx="14473">
                  <c:v>41764.212708333333</c:v>
                </c:pt>
                <c:pt idx="14474">
                  <c:v>41764.212777777779</c:v>
                </c:pt>
                <c:pt idx="14475">
                  <c:v>41764.212835648148</c:v>
                </c:pt>
                <c:pt idx="14476">
                  <c:v>41764.212893518517</c:v>
                </c:pt>
                <c:pt idx="14477">
                  <c:v>41764.212951388887</c:v>
                </c:pt>
                <c:pt idx="14478">
                  <c:v>41764.213020833333</c:v>
                </c:pt>
                <c:pt idx="14479">
                  <c:v>41764.213078703702</c:v>
                </c:pt>
                <c:pt idx="14480">
                  <c:v>41764.213136574072</c:v>
                </c:pt>
                <c:pt idx="14481">
                  <c:v>41764.213206018518</c:v>
                </c:pt>
                <c:pt idx="14482">
                  <c:v>41764.213263888887</c:v>
                </c:pt>
                <c:pt idx="14483">
                  <c:v>41764.213321759256</c:v>
                </c:pt>
                <c:pt idx="14484">
                  <c:v>41764.213391203702</c:v>
                </c:pt>
                <c:pt idx="14485">
                  <c:v>41764.213449074072</c:v>
                </c:pt>
                <c:pt idx="14486">
                  <c:v>41764.213506944441</c:v>
                </c:pt>
                <c:pt idx="14487">
                  <c:v>41764.213576388887</c:v>
                </c:pt>
                <c:pt idx="14488">
                  <c:v>41764.213634259257</c:v>
                </c:pt>
                <c:pt idx="14489">
                  <c:v>41764.213692129626</c:v>
                </c:pt>
                <c:pt idx="14490">
                  <c:v>41764.213761574072</c:v>
                </c:pt>
                <c:pt idx="14491">
                  <c:v>41764.213819444441</c:v>
                </c:pt>
                <c:pt idx="14492">
                  <c:v>41764.213877314818</c:v>
                </c:pt>
                <c:pt idx="14493">
                  <c:v>41764.213935185187</c:v>
                </c:pt>
                <c:pt idx="14494">
                  <c:v>41764.214004629626</c:v>
                </c:pt>
                <c:pt idx="14495">
                  <c:v>41764.214062500003</c:v>
                </c:pt>
                <c:pt idx="14496">
                  <c:v>41764.214120370372</c:v>
                </c:pt>
                <c:pt idx="14497">
                  <c:v>41764.214189814818</c:v>
                </c:pt>
                <c:pt idx="14498">
                  <c:v>41764.214247685188</c:v>
                </c:pt>
                <c:pt idx="14499">
                  <c:v>41764.214305555557</c:v>
                </c:pt>
                <c:pt idx="14500">
                  <c:v>41764.214375000003</c:v>
                </c:pt>
                <c:pt idx="14501">
                  <c:v>41764.214432870373</c:v>
                </c:pt>
                <c:pt idx="14502">
                  <c:v>41764.214490740742</c:v>
                </c:pt>
                <c:pt idx="14503">
                  <c:v>41764.214560185188</c:v>
                </c:pt>
                <c:pt idx="14504">
                  <c:v>41764.214618055557</c:v>
                </c:pt>
                <c:pt idx="14505">
                  <c:v>41764.214675925927</c:v>
                </c:pt>
                <c:pt idx="14506">
                  <c:v>41764.214733796296</c:v>
                </c:pt>
                <c:pt idx="14507">
                  <c:v>41764.214803240742</c:v>
                </c:pt>
                <c:pt idx="14508">
                  <c:v>41764.214861111112</c:v>
                </c:pt>
                <c:pt idx="14509">
                  <c:v>41764.214918981481</c:v>
                </c:pt>
                <c:pt idx="14510">
                  <c:v>41764.214988425927</c:v>
                </c:pt>
                <c:pt idx="14511">
                  <c:v>41764.215046296296</c:v>
                </c:pt>
                <c:pt idx="14512">
                  <c:v>41764.215104166666</c:v>
                </c:pt>
                <c:pt idx="14513">
                  <c:v>41764.215173611112</c:v>
                </c:pt>
                <c:pt idx="14514">
                  <c:v>41764.215231481481</c:v>
                </c:pt>
                <c:pt idx="14515">
                  <c:v>41764.215289351851</c:v>
                </c:pt>
                <c:pt idx="14516">
                  <c:v>41764.215358796297</c:v>
                </c:pt>
                <c:pt idx="14517">
                  <c:v>41764.215416666666</c:v>
                </c:pt>
                <c:pt idx="14518">
                  <c:v>41764.215474537035</c:v>
                </c:pt>
                <c:pt idx="14519">
                  <c:v>41764.215543981481</c:v>
                </c:pt>
                <c:pt idx="14520">
                  <c:v>41764.215601851851</c:v>
                </c:pt>
                <c:pt idx="14521">
                  <c:v>41764.21565972222</c:v>
                </c:pt>
                <c:pt idx="14522">
                  <c:v>41764.215717592589</c:v>
                </c:pt>
                <c:pt idx="14523">
                  <c:v>41764.215787037036</c:v>
                </c:pt>
                <c:pt idx="14524">
                  <c:v>41764.215844907405</c:v>
                </c:pt>
                <c:pt idx="14525">
                  <c:v>41764.215902777774</c:v>
                </c:pt>
                <c:pt idx="14526">
                  <c:v>41764.21597222222</c:v>
                </c:pt>
                <c:pt idx="14527">
                  <c:v>41764.21603009259</c:v>
                </c:pt>
                <c:pt idx="14528">
                  <c:v>41764.216087962966</c:v>
                </c:pt>
                <c:pt idx="14529">
                  <c:v>41764.216157407405</c:v>
                </c:pt>
                <c:pt idx="14530">
                  <c:v>41764.216215277775</c:v>
                </c:pt>
                <c:pt idx="14531">
                  <c:v>41764.216273148151</c:v>
                </c:pt>
                <c:pt idx="14532">
                  <c:v>41764.21634259259</c:v>
                </c:pt>
                <c:pt idx="14533">
                  <c:v>41764.216400462959</c:v>
                </c:pt>
                <c:pt idx="14534">
                  <c:v>41764.216458333336</c:v>
                </c:pt>
                <c:pt idx="14535">
                  <c:v>41764.216516203705</c:v>
                </c:pt>
                <c:pt idx="14536">
                  <c:v>41764.216585648152</c:v>
                </c:pt>
                <c:pt idx="14537">
                  <c:v>41764.216643518521</c:v>
                </c:pt>
                <c:pt idx="14538">
                  <c:v>41764.21670138889</c:v>
                </c:pt>
                <c:pt idx="14539">
                  <c:v>41764.216770833336</c:v>
                </c:pt>
                <c:pt idx="14540">
                  <c:v>41764.216828703706</c:v>
                </c:pt>
                <c:pt idx="14541">
                  <c:v>41764.216886574075</c:v>
                </c:pt>
                <c:pt idx="14542">
                  <c:v>41764.216956018521</c:v>
                </c:pt>
                <c:pt idx="14543">
                  <c:v>41764.217013888891</c:v>
                </c:pt>
                <c:pt idx="14544">
                  <c:v>41764.21707175926</c:v>
                </c:pt>
                <c:pt idx="14545">
                  <c:v>41764.217141203706</c:v>
                </c:pt>
                <c:pt idx="14546">
                  <c:v>41764.217199074075</c:v>
                </c:pt>
                <c:pt idx="14547">
                  <c:v>41764.217256944445</c:v>
                </c:pt>
                <c:pt idx="14548">
                  <c:v>41764.217314814814</c:v>
                </c:pt>
                <c:pt idx="14549">
                  <c:v>41764.21738425926</c:v>
                </c:pt>
                <c:pt idx="14550">
                  <c:v>41764.217442129629</c:v>
                </c:pt>
                <c:pt idx="14551">
                  <c:v>41764.217499999999</c:v>
                </c:pt>
                <c:pt idx="14552">
                  <c:v>41764.217569444445</c:v>
                </c:pt>
                <c:pt idx="14553">
                  <c:v>41764.217627314814</c:v>
                </c:pt>
                <c:pt idx="14554">
                  <c:v>41764.217685185184</c:v>
                </c:pt>
                <c:pt idx="14555">
                  <c:v>41764.21775462963</c:v>
                </c:pt>
                <c:pt idx="14556">
                  <c:v>41764.217812499999</c:v>
                </c:pt>
                <c:pt idx="14557">
                  <c:v>41764.217870370368</c:v>
                </c:pt>
                <c:pt idx="14558">
                  <c:v>41764.217939814815</c:v>
                </c:pt>
                <c:pt idx="14559">
                  <c:v>41764.217997685184</c:v>
                </c:pt>
                <c:pt idx="14560">
                  <c:v>41764.218055555553</c:v>
                </c:pt>
                <c:pt idx="14561">
                  <c:v>41764.218113425923</c:v>
                </c:pt>
                <c:pt idx="14562">
                  <c:v>41764.218182870369</c:v>
                </c:pt>
                <c:pt idx="14563">
                  <c:v>41764.218240740738</c:v>
                </c:pt>
                <c:pt idx="14564">
                  <c:v>41764.218298611115</c:v>
                </c:pt>
                <c:pt idx="14565">
                  <c:v>41764.218368055554</c:v>
                </c:pt>
                <c:pt idx="14566">
                  <c:v>41764.218425925923</c:v>
                </c:pt>
                <c:pt idx="14567">
                  <c:v>41764.2184837963</c:v>
                </c:pt>
                <c:pt idx="14568">
                  <c:v>41764.218553240738</c:v>
                </c:pt>
                <c:pt idx="14569">
                  <c:v>41764.218611111108</c:v>
                </c:pt>
                <c:pt idx="14570">
                  <c:v>41764.218668981484</c:v>
                </c:pt>
                <c:pt idx="14571">
                  <c:v>41764.218738425923</c:v>
                </c:pt>
                <c:pt idx="14572">
                  <c:v>41764.2187962963</c:v>
                </c:pt>
                <c:pt idx="14573">
                  <c:v>41764.218854166669</c:v>
                </c:pt>
                <c:pt idx="14574">
                  <c:v>41764.218923611108</c:v>
                </c:pt>
                <c:pt idx="14575">
                  <c:v>41764.218981481485</c:v>
                </c:pt>
                <c:pt idx="14576">
                  <c:v>41764.219039351854</c:v>
                </c:pt>
                <c:pt idx="14577">
                  <c:v>41764.219097222223</c:v>
                </c:pt>
                <c:pt idx="14578">
                  <c:v>41764.219166666669</c:v>
                </c:pt>
                <c:pt idx="14579">
                  <c:v>41764.219224537039</c:v>
                </c:pt>
                <c:pt idx="14580">
                  <c:v>41764.219282407408</c:v>
                </c:pt>
                <c:pt idx="14581">
                  <c:v>41764.219351851854</c:v>
                </c:pt>
                <c:pt idx="14582">
                  <c:v>41764.219409722224</c:v>
                </c:pt>
                <c:pt idx="14583">
                  <c:v>41764.219467592593</c:v>
                </c:pt>
                <c:pt idx="14584">
                  <c:v>41764.219537037039</c:v>
                </c:pt>
                <c:pt idx="14585">
                  <c:v>41764.219594907408</c:v>
                </c:pt>
                <c:pt idx="14586">
                  <c:v>41764.219652777778</c:v>
                </c:pt>
                <c:pt idx="14587">
                  <c:v>41764.219722222224</c:v>
                </c:pt>
                <c:pt idx="14588">
                  <c:v>41764.219780092593</c:v>
                </c:pt>
                <c:pt idx="14589">
                  <c:v>41764.219837962963</c:v>
                </c:pt>
                <c:pt idx="14590">
                  <c:v>41764.219895833332</c:v>
                </c:pt>
                <c:pt idx="14591">
                  <c:v>41764.219965277778</c:v>
                </c:pt>
                <c:pt idx="14592">
                  <c:v>41764.220023148147</c:v>
                </c:pt>
                <c:pt idx="14593">
                  <c:v>41764.220081018517</c:v>
                </c:pt>
                <c:pt idx="14594">
                  <c:v>41764.220150462963</c:v>
                </c:pt>
                <c:pt idx="14595">
                  <c:v>41764.220208333332</c:v>
                </c:pt>
                <c:pt idx="14596">
                  <c:v>41764.220266203702</c:v>
                </c:pt>
                <c:pt idx="14597">
                  <c:v>41764.220335648148</c:v>
                </c:pt>
                <c:pt idx="14598">
                  <c:v>41764.220393518517</c:v>
                </c:pt>
                <c:pt idx="14599">
                  <c:v>41764.220451388886</c:v>
                </c:pt>
                <c:pt idx="14600">
                  <c:v>41764.220520833333</c:v>
                </c:pt>
                <c:pt idx="14601">
                  <c:v>41764.220578703702</c:v>
                </c:pt>
                <c:pt idx="14602">
                  <c:v>41764.220636574071</c:v>
                </c:pt>
                <c:pt idx="14603">
                  <c:v>41764.220694444448</c:v>
                </c:pt>
                <c:pt idx="14604">
                  <c:v>41764.220763888887</c:v>
                </c:pt>
                <c:pt idx="14605">
                  <c:v>41764.220821759256</c:v>
                </c:pt>
                <c:pt idx="14606">
                  <c:v>41764.220879629633</c:v>
                </c:pt>
                <c:pt idx="14607">
                  <c:v>41764.220949074072</c:v>
                </c:pt>
                <c:pt idx="14608">
                  <c:v>41764.221006944441</c:v>
                </c:pt>
                <c:pt idx="14609">
                  <c:v>41764.221064814818</c:v>
                </c:pt>
                <c:pt idx="14610">
                  <c:v>41764.221134259256</c:v>
                </c:pt>
                <c:pt idx="14611">
                  <c:v>41764.221192129633</c:v>
                </c:pt>
                <c:pt idx="14612">
                  <c:v>41764.221250000002</c:v>
                </c:pt>
                <c:pt idx="14613">
                  <c:v>41764.221319444441</c:v>
                </c:pt>
                <c:pt idx="14614">
                  <c:v>41764.221377314818</c:v>
                </c:pt>
                <c:pt idx="14615">
                  <c:v>41764.221435185187</c:v>
                </c:pt>
                <c:pt idx="14616">
                  <c:v>41764.221504629626</c:v>
                </c:pt>
                <c:pt idx="14617">
                  <c:v>41764.221562500003</c:v>
                </c:pt>
                <c:pt idx="14618">
                  <c:v>41764.221620370372</c:v>
                </c:pt>
                <c:pt idx="14619">
                  <c:v>41764.221678240741</c:v>
                </c:pt>
                <c:pt idx="14620">
                  <c:v>41764.221747685187</c:v>
                </c:pt>
                <c:pt idx="14621">
                  <c:v>41764.221805555557</c:v>
                </c:pt>
                <c:pt idx="14622">
                  <c:v>41764.221863425926</c:v>
                </c:pt>
                <c:pt idx="14623">
                  <c:v>41764.221932870372</c:v>
                </c:pt>
                <c:pt idx="14624">
                  <c:v>41764.221990740742</c:v>
                </c:pt>
                <c:pt idx="14625">
                  <c:v>41764.222048611111</c:v>
                </c:pt>
                <c:pt idx="14626">
                  <c:v>41764.222118055557</c:v>
                </c:pt>
                <c:pt idx="14627">
                  <c:v>41764.222175925926</c:v>
                </c:pt>
                <c:pt idx="14628">
                  <c:v>41764.222233796296</c:v>
                </c:pt>
                <c:pt idx="14629">
                  <c:v>41764.222303240742</c:v>
                </c:pt>
                <c:pt idx="14630">
                  <c:v>41764.222361111111</c:v>
                </c:pt>
                <c:pt idx="14631">
                  <c:v>41764.222418981481</c:v>
                </c:pt>
                <c:pt idx="14632">
                  <c:v>41764.22247685185</c:v>
                </c:pt>
                <c:pt idx="14633">
                  <c:v>41764.222546296296</c:v>
                </c:pt>
                <c:pt idx="14634">
                  <c:v>41764.222604166665</c:v>
                </c:pt>
                <c:pt idx="14635">
                  <c:v>41764.222662037035</c:v>
                </c:pt>
                <c:pt idx="14636">
                  <c:v>41764.222731481481</c:v>
                </c:pt>
                <c:pt idx="14637">
                  <c:v>41764.22278935185</c:v>
                </c:pt>
                <c:pt idx="14638">
                  <c:v>41764.22284722222</c:v>
                </c:pt>
                <c:pt idx="14639">
                  <c:v>41764.222916666666</c:v>
                </c:pt>
                <c:pt idx="14640">
                  <c:v>41764.222974537035</c:v>
                </c:pt>
                <c:pt idx="14641">
                  <c:v>41764.223032407404</c:v>
                </c:pt>
                <c:pt idx="14642">
                  <c:v>41764.223101851851</c:v>
                </c:pt>
                <c:pt idx="14643">
                  <c:v>41764.22315972222</c:v>
                </c:pt>
                <c:pt idx="14644">
                  <c:v>41764.223217592589</c:v>
                </c:pt>
                <c:pt idx="14645">
                  <c:v>41764.223275462966</c:v>
                </c:pt>
                <c:pt idx="14646">
                  <c:v>41764.223344907405</c:v>
                </c:pt>
                <c:pt idx="14647">
                  <c:v>41764.223402777781</c:v>
                </c:pt>
                <c:pt idx="14648">
                  <c:v>41764.223460648151</c:v>
                </c:pt>
                <c:pt idx="14649">
                  <c:v>41764.223530092589</c:v>
                </c:pt>
                <c:pt idx="14650">
                  <c:v>41764.223587962966</c:v>
                </c:pt>
                <c:pt idx="14651">
                  <c:v>41764.223645833335</c:v>
                </c:pt>
                <c:pt idx="14652">
                  <c:v>41764.223715277774</c:v>
                </c:pt>
                <c:pt idx="14653">
                  <c:v>41764.223773148151</c:v>
                </c:pt>
                <c:pt idx="14654">
                  <c:v>41764.22383101852</c:v>
                </c:pt>
                <c:pt idx="14655">
                  <c:v>41764.223900462966</c:v>
                </c:pt>
                <c:pt idx="14656">
                  <c:v>41764.223958333336</c:v>
                </c:pt>
                <c:pt idx="14657">
                  <c:v>41764.224016203705</c:v>
                </c:pt>
                <c:pt idx="14658">
                  <c:v>41764.224074074074</c:v>
                </c:pt>
                <c:pt idx="14659">
                  <c:v>41764.224143518521</c:v>
                </c:pt>
                <c:pt idx="14660">
                  <c:v>41764.22420138889</c:v>
                </c:pt>
                <c:pt idx="14661">
                  <c:v>41764.224259259259</c:v>
                </c:pt>
                <c:pt idx="14662">
                  <c:v>41764.224328703705</c:v>
                </c:pt>
                <c:pt idx="14663">
                  <c:v>41764.224386574075</c:v>
                </c:pt>
                <c:pt idx="14664">
                  <c:v>41764.224444444444</c:v>
                </c:pt>
                <c:pt idx="14665">
                  <c:v>41764.22451388889</c:v>
                </c:pt>
                <c:pt idx="14666">
                  <c:v>41764.22457175926</c:v>
                </c:pt>
                <c:pt idx="14667">
                  <c:v>41764.224629629629</c:v>
                </c:pt>
                <c:pt idx="14668">
                  <c:v>41764.224699074075</c:v>
                </c:pt>
                <c:pt idx="14669">
                  <c:v>41764.224756944444</c:v>
                </c:pt>
                <c:pt idx="14670">
                  <c:v>41764.224814814814</c:v>
                </c:pt>
                <c:pt idx="14671">
                  <c:v>41764.22488425926</c:v>
                </c:pt>
                <c:pt idx="14672">
                  <c:v>41764.224942129629</c:v>
                </c:pt>
                <c:pt idx="14673">
                  <c:v>41764.224999999999</c:v>
                </c:pt>
                <c:pt idx="14674">
                  <c:v>41764.225057870368</c:v>
                </c:pt>
                <c:pt idx="14675">
                  <c:v>41764.225127314814</c:v>
                </c:pt>
                <c:pt idx="14676">
                  <c:v>41764.225185185183</c:v>
                </c:pt>
                <c:pt idx="14677">
                  <c:v>41764.225243055553</c:v>
                </c:pt>
                <c:pt idx="14678">
                  <c:v>41764.225312499999</c:v>
                </c:pt>
                <c:pt idx="14679">
                  <c:v>41764.225370370368</c:v>
                </c:pt>
                <c:pt idx="14680">
                  <c:v>41764.225428240738</c:v>
                </c:pt>
                <c:pt idx="14681">
                  <c:v>41764.225497685184</c:v>
                </c:pt>
                <c:pt idx="14682">
                  <c:v>41764.225555555553</c:v>
                </c:pt>
                <c:pt idx="14683">
                  <c:v>41764.225613425922</c:v>
                </c:pt>
                <c:pt idx="14684">
                  <c:v>41764.225682870368</c:v>
                </c:pt>
                <c:pt idx="14685">
                  <c:v>41764.225740740738</c:v>
                </c:pt>
                <c:pt idx="14686">
                  <c:v>41764.225798611114</c:v>
                </c:pt>
                <c:pt idx="14687">
                  <c:v>41764.225856481484</c:v>
                </c:pt>
                <c:pt idx="14688">
                  <c:v>41764.225925925923</c:v>
                </c:pt>
                <c:pt idx="14689">
                  <c:v>41764.225983796299</c:v>
                </c:pt>
                <c:pt idx="14690">
                  <c:v>41764.226041666669</c:v>
                </c:pt>
                <c:pt idx="14691">
                  <c:v>41764.226111111115</c:v>
                </c:pt>
                <c:pt idx="14692">
                  <c:v>41764.226168981484</c:v>
                </c:pt>
                <c:pt idx="14693">
                  <c:v>41764.226226851853</c:v>
                </c:pt>
                <c:pt idx="14694">
                  <c:v>41764.2262962963</c:v>
                </c:pt>
                <c:pt idx="14695">
                  <c:v>41764.226354166669</c:v>
                </c:pt>
                <c:pt idx="14696">
                  <c:v>41764.226412037038</c:v>
                </c:pt>
                <c:pt idx="14697">
                  <c:v>41764.226481481484</c:v>
                </c:pt>
                <c:pt idx="14698">
                  <c:v>41764.226539351854</c:v>
                </c:pt>
                <c:pt idx="14699">
                  <c:v>41764.226597222223</c:v>
                </c:pt>
                <c:pt idx="14700">
                  <c:v>41764.226655092592</c:v>
                </c:pt>
                <c:pt idx="14701">
                  <c:v>41764.226724537039</c:v>
                </c:pt>
                <c:pt idx="14702">
                  <c:v>41764.226782407408</c:v>
                </c:pt>
                <c:pt idx="14703">
                  <c:v>41764.226840277777</c:v>
                </c:pt>
                <c:pt idx="14704">
                  <c:v>41764.226909722223</c:v>
                </c:pt>
                <c:pt idx="14705">
                  <c:v>41764.226967592593</c:v>
                </c:pt>
                <c:pt idx="14706">
                  <c:v>41764.227025462962</c:v>
                </c:pt>
                <c:pt idx="14707">
                  <c:v>41764.227094907408</c:v>
                </c:pt>
                <c:pt idx="14708">
                  <c:v>41764.227152777778</c:v>
                </c:pt>
                <c:pt idx="14709">
                  <c:v>41764.227210648147</c:v>
                </c:pt>
                <c:pt idx="14710">
                  <c:v>41764.227280092593</c:v>
                </c:pt>
                <c:pt idx="14711">
                  <c:v>41764.227337962962</c:v>
                </c:pt>
                <c:pt idx="14712">
                  <c:v>41764.227395833332</c:v>
                </c:pt>
                <c:pt idx="14713">
                  <c:v>41764.227465277778</c:v>
                </c:pt>
                <c:pt idx="14714">
                  <c:v>41764.227523148147</c:v>
                </c:pt>
                <c:pt idx="14715">
                  <c:v>41764.227581018517</c:v>
                </c:pt>
                <c:pt idx="14716">
                  <c:v>41764.227638888886</c:v>
                </c:pt>
                <c:pt idx="14717">
                  <c:v>41764.227708333332</c:v>
                </c:pt>
                <c:pt idx="14718">
                  <c:v>41764.227766203701</c:v>
                </c:pt>
                <c:pt idx="14719">
                  <c:v>41764.227824074071</c:v>
                </c:pt>
                <c:pt idx="14720">
                  <c:v>41764.227893518517</c:v>
                </c:pt>
                <c:pt idx="14721">
                  <c:v>41764.227951388886</c:v>
                </c:pt>
                <c:pt idx="14722">
                  <c:v>41764.228009259263</c:v>
                </c:pt>
                <c:pt idx="14723">
                  <c:v>41764.228078703702</c:v>
                </c:pt>
                <c:pt idx="14724">
                  <c:v>41764.228136574071</c:v>
                </c:pt>
                <c:pt idx="14725">
                  <c:v>41764.228194444448</c:v>
                </c:pt>
                <c:pt idx="14726">
                  <c:v>41764.228263888886</c:v>
                </c:pt>
                <c:pt idx="14727">
                  <c:v>41764.228321759256</c:v>
                </c:pt>
                <c:pt idx="14728">
                  <c:v>41764.228379629632</c:v>
                </c:pt>
                <c:pt idx="14729">
                  <c:v>41764.228437500002</c:v>
                </c:pt>
                <c:pt idx="14730">
                  <c:v>41764.228506944448</c:v>
                </c:pt>
                <c:pt idx="14731">
                  <c:v>41764.228564814817</c:v>
                </c:pt>
                <c:pt idx="14732">
                  <c:v>41764.228622685187</c:v>
                </c:pt>
                <c:pt idx="14733">
                  <c:v>41764.228692129633</c:v>
                </c:pt>
                <c:pt idx="14734">
                  <c:v>41764.228750000002</c:v>
                </c:pt>
                <c:pt idx="14735">
                  <c:v>41764.228807870371</c:v>
                </c:pt>
                <c:pt idx="14736">
                  <c:v>41764.228877314818</c:v>
                </c:pt>
                <c:pt idx="14737">
                  <c:v>41764.228935185187</c:v>
                </c:pt>
                <c:pt idx="14738">
                  <c:v>41764.228993055556</c:v>
                </c:pt>
                <c:pt idx="14739">
                  <c:v>41764.229062500002</c:v>
                </c:pt>
                <c:pt idx="14740">
                  <c:v>41764.229120370372</c:v>
                </c:pt>
                <c:pt idx="14741">
                  <c:v>41764.229178240741</c:v>
                </c:pt>
                <c:pt idx="14742">
                  <c:v>41764.22923611111</c:v>
                </c:pt>
                <c:pt idx="14743">
                  <c:v>41764.229305555556</c:v>
                </c:pt>
                <c:pt idx="14744">
                  <c:v>41764.229363425926</c:v>
                </c:pt>
                <c:pt idx="14745">
                  <c:v>41764.229421296295</c:v>
                </c:pt>
                <c:pt idx="14746">
                  <c:v>41764.229490740741</c:v>
                </c:pt>
                <c:pt idx="14747">
                  <c:v>41764.229548611111</c:v>
                </c:pt>
                <c:pt idx="14748">
                  <c:v>41764.22960648148</c:v>
                </c:pt>
                <c:pt idx="14749">
                  <c:v>41764.229675925926</c:v>
                </c:pt>
                <c:pt idx="14750">
                  <c:v>41764.229733796295</c:v>
                </c:pt>
                <c:pt idx="14751">
                  <c:v>41764.229791666665</c:v>
                </c:pt>
                <c:pt idx="14752">
                  <c:v>41764.229861111111</c:v>
                </c:pt>
                <c:pt idx="14753">
                  <c:v>41764.22991898148</c:v>
                </c:pt>
                <c:pt idx="14754">
                  <c:v>41764.22997685185</c:v>
                </c:pt>
                <c:pt idx="14755">
                  <c:v>41764.230034722219</c:v>
                </c:pt>
                <c:pt idx="14756">
                  <c:v>41764.230104166665</c:v>
                </c:pt>
                <c:pt idx="14757">
                  <c:v>41764.230162037034</c:v>
                </c:pt>
                <c:pt idx="14758">
                  <c:v>41764.230219907404</c:v>
                </c:pt>
                <c:pt idx="14759">
                  <c:v>41764.23028935185</c:v>
                </c:pt>
                <c:pt idx="14760">
                  <c:v>41764.230347222219</c:v>
                </c:pt>
                <c:pt idx="14761">
                  <c:v>41764.230405092596</c:v>
                </c:pt>
                <c:pt idx="14762">
                  <c:v>41764.230474537035</c:v>
                </c:pt>
                <c:pt idx="14763">
                  <c:v>41764.230532407404</c:v>
                </c:pt>
                <c:pt idx="14764">
                  <c:v>41764.230590277781</c:v>
                </c:pt>
                <c:pt idx="14765">
                  <c:v>41764.23065972222</c:v>
                </c:pt>
                <c:pt idx="14766">
                  <c:v>41764.230717592596</c:v>
                </c:pt>
                <c:pt idx="14767">
                  <c:v>41764.230775462966</c:v>
                </c:pt>
                <c:pt idx="14768">
                  <c:v>41764.230844907404</c:v>
                </c:pt>
                <c:pt idx="14769">
                  <c:v>41764.230902777781</c:v>
                </c:pt>
                <c:pt idx="14770">
                  <c:v>41764.23096064815</c:v>
                </c:pt>
                <c:pt idx="14771">
                  <c:v>41764.23101851852</c:v>
                </c:pt>
                <c:pt idx="14772">
                  <c:v>41764.231087962966</c:v>
                </c:pt>
                <c:pt idx="14773">
                  <c:v>41764.231145833335</c:v>
                </c:pt>
                <c:pt idx="14774">
                  <c:v>41764.231203703705</c:v>
                </c:pt>
                <c:pt idx="14775">
                  <c:v>41764.231273148151</c:v>
                </c:pt>
                <c:pt idx="14776">
                  <c:v>41764.23133101852</c:v>
                </c:pt>
                <c:pt idx="14777">
                  <c:v>41764.231388888889</c:v>
                </c:pt>
                <c:pt idx="14778">
                  <c:v>41764.231458333335</c:v>
                </c:pt>
                <c:pt idx="14779">
                  <c:v>41764.231516203705</c:v>
                </c:pt>
                <c:pt idx="14780">
                  <c:v>41764.231574074074</c:v>
                </c:pt>
                <c:pt idx="14781">
                  <c:v>41764.23164351852</c:v>
                </c:pt>
                <c:pt idx="14782">
                  <c:v>41764.23170138889</c:v>
                </c:pt>
                <c:pt idx="14783">
                  <c:v>41764.231759259259</c:v>
                </c:pt>
                <c:pt idx="14784">
                  <c:v>41764.231817129628</c:v>
                </c:pt>
                <c:pt idx="14785">
                  <c:v>41764.231886574074</c:v>
                </c:pt>
                <c:pt idx="14786">
                  <c:v>41764.231944444444</c:v>
                </c:pt>
                <c:pt idx="14787">
                  <c:v>41764.232002314813</c:v>
                </c:pt>
                <c:pt idx="14788">
                  <c:v>41764.232071759259</c:v>
                </c:pt>
                <c:pt idx="14789">
                  <c:v>41764.232129629629</c:v>
                </c:pt>
                <c:pt idx="14790">
                  <c:v>41764.232187499998</c:v>
                </c:pt>
                <c:pt idx="14791">
                  <c:v>41764.232256944444</c:v>
                </c:pt>
                <c:pt idx="14792">
                  <c:v>41764.232314814813</c:v>
                </c:pt>
                <c:pt idx="14793">
                  <c:v>41764.232372685183</c:v>
                </c:pt>
                <c:pt idx="14794">
                  <c:v>41764.232442129629</c:v>
                </c:pt>
                <c:pt idx="14795">
                  <c:v>41764.232499999998</c:v>
                </c:pt>
                <c:pt idx="14796">
                  <c:v>41764.232557870368</c:v>
                </c:pt>
                <c:pt idx="14797">
                  <c:v>41764.232615740744</c:v>
                </c:pt>
                <c:pt idx="14798">
                  <c:v>41764.232685185183</c:v>
                </c:pt>
                <c:pt idx="14799">
                  <c:v>41764.232743055552</c:v>
                </c:pt>
                <c:pt idx="14800">
                  <c:v>41764.232800925929</c:v>
                </c:pt>
                <c:pt idx="14801">
                  <c:v>41764.232870370368</c:v>
                </c:pt>
                <c:pt idx="14802">
                  <c:v>41764.232928240737</c:v>
                </c:pt>
                <c:pt idx="14803">
                  <c:v>41764.232986111114</c:v>
                </c:pt>
                <c:pt idx="14804">
                  <c:v>41764.233055555553</c:v>
                </c:pt>
                <c:pt idx="14805">
                  <c:v>41764.233113425929</c:v>
                </c:pt>
                <c:pt idx="14806">
                  <c:v>41764.233171296299</c:v>
                </c:pt>
                <c:pt idx="14807">
                  <c:v>41764.233240740738</c:v>
                </c:pt>
                <c:pt idx="14808">
                  <c:v>41764.233298611114</c:v>
                </c:pt>
                <c:pt idx="14809">
                  <c:v>41764.233356481483</c:v>
                </c:pt>
                <c:pt idx="14810">
                  <c:v>41764.233414351853</c:v>
                </c:pt>
                <c:pt idx="14811">
                  <c:v>41764.233483796299</c:v>
                </c:pt>
                <c:pt idx="14812">
                  <c:v>41764.233541666668</c:v>
                </c:pt>
                <c:pt idx="14813">
                  <c:v>41764.233599537038</c:v>
                </c:pt>
                <c:pt idx="14814">
                  <c:v>41764.233668981484</c:v>
                </c:pt>
                <c:pt idx="14815">
                  <c:v>41764.233726851853</c:v>
                </c:pt>
                <c:pt idx="14816">
                  <c:v>41764.233784722222</c:v>
                </c:pt>
                <c:pt idx="14817">
                  <c:v>41764.233854166669</c:v>
                </c:pt>
                <c:pt idx="14818">
                  <c:v>41764.233912037038</c:v>
                </c:pt>
                <c:pt idx="14819">
                  <c:v>41764.233969907407</c:v>
                </c:pt>
                <c:pt idx="14820">
                  <c:v>41764.234039351853</c:v>
                </c:pt>
                <c:pt idx="14821">
                  <c:v>41764.234097222223</c:v>
                </c:pt>
                <c:pt idx="14822">
                  <c:v>41764.234155092592</c:v>
                </c:pt>
                <c:pt idx="14823">
                  <c:v>41764.234224537038</c:v>
                </c:pt>
                <c:pt idx="14824">
                  <c:v>41764.234282407408</c:v>
                </c:pt>
                <c:pt idx="14825">
                  <c:v>41764.234340277777</c:v>
                </c:pt>
                <c:pt idx="14826">
                  <c:v>41764.234398148146</c:v>
                </c:pt>
                <c:pt idx="14827">
                  <c:v>41764.234467592592</c:v>
                </c:pt>
                <c:pt idx="14828">
                  <c:v>41764.234525462962</c:v>
                </c:pt>
                <c:pt idx="14829">
                  <c:v>41764.234583333331</c:v>
                </c:pt>
                <c:pt idx="14830">
                  <c:v>41764.234652777777</c:v>
                </c:pt>
                <c:pt idx="14831">
                  <c:v>41764.234710648147</c:v>
                </c:pt>
                <c:pt idx="14832">
                  <c:v>41764.234768518516</c:v>
                </c:pt>
                <c:pt idx="14833">
                  <c:v>41764.234837962962</c:v>
                </c:pt>
                <c:pt idx="14834">
                  <c:v>41764.234895833331</c:v>
                </c:pt>
                <c:pt idx="14835">
                  <c:v>41764.234953703701</c:v>
                </c:pt>
                <c:pt idx="14836">
                  <c:v>41764.235023148147</c:v>
                </c:pt>
                <c:pt idx="14837">
                  <c:v>41764.235081018516</c:v>
                </c:pt>
                <c:pt idx="14838">
                  <c:v>41764.235138888886</c:v>
                </c:pt>
                <c:pt idx="14839">
                  <c:v>41764.235196759262</c:v>
                </c:pt>
                <c:pt idx="14840">
                  <c:v>41764.235266203701</c:v>
                </c:pt>
                <c:pt idx="14841">
                  <c:v>41764.235324074078</c:v>
                </c:pt>
                <c:pt idx="14842">
                  <c:v>41764.235381944447</c:v>
                </c:pt>
                <c:pt idx="14843">
                  <c:v>41764.235451388886</c:v>
                </c:pt>
                <c:pt idx="14844">
                  <c:v>41764.235509259262</c:v>
                </c:pt>
                <c:pt idx="14845">
                  <c:v>41764.235567129632</c:v>
                </c:pt>
                <c:pt idx="14846">
                  <c:v>41764.235636574071</c:v>
                </c:pt>
                <c:pt idx="14847">
                  <c:v>41764.235694444447</c:v>
                </c:pt>
                <c:pt idx="14848">
                  <c:v>41764.235752314817</c:v>
                </c:pt>
                <c:pt idx="14849">
                  <c:v>41764.235821759263</c:v>
                </c:pt>
                <c:pt idx="14850">
                  <c:v>41764.235879629632</c:v>
                </c:pt>
                <c:pt idx="14851">
                  <c:v>41764.235937500001</c:v>
                </c:pt>
                <c:pt idx="14852">
                  <c:v>41764.235995370371</c:v>
                </c:pt>
                <c:pt idx="14853">
                  <c:v>41764.236064814817</c:v>
                </c:pt>
                <c:pt idx="14854">
                  <c:v>41764.236122685186</c:v>
                </c:pt>
                <c:pt idx="14855">
                  <c:v>41764.236180555556</c:v>
                </c:pt>
                <c:pt idx="14856">
                  <c:v>41764.236250000002</c:v>
                </c:pt>
                <c:pt idx="14857">
                  <c:v>41764.236307870371</c:v>
                </c:pt>
                <c:pt idx="14858">
                  <c:v>41764.23636574074</c:v>
                </c:pt>
                <c:pt idx="14859">
                  <c:v>41764.236435185187</c:v>
                </c:pt>
                <c:pt idx="14860">
                  <c:v>41764.236493055556</c:v>
                </c:pt>
                <c:pt idx="14861">
                  <c:v>41764.236550925925</c:v>
                </c:pt>
                <c:pt idx="14862">
                  <c:v>41764.236620370371</c:v>
                </c:pt>
                <c:pt idx="14863">
                  <c:v>41764.236678240741</c:v>
                </c:pt>
                <c:pt idx="14864">
                  <c:v>41764.23673611111</c:v>
                </c:pt>
                <c:pt idx="14865">
                  <c:v>41764.236793981479</c:v>
                </c:pt>
                <c:pt idx="14866">
                  <c:v>41764.236863425926</c:v>
                </c:pt>
                <c:pt idx="14867">
                  <c:v>41764.236921296295</c:v>
                </c:pt>
                <c:pt idx="14868">
                  <c:v>41764.236979166664</c:v>
                </c:pt>
                <c:pt idx="14869">
                  <c:v>41764.23704861111</c:v>
                </c:pt>
                <c:pt idx="14870">
                  <c:v>41764.23710648148</c:v>
                </c:pt>
                <c:pt idx="14871">
                  <c:v>41764.237164351849</c:v>
                </c:pt>
                <c:pt idx="14872">
                  <c:v>41764.237233796295</c:v>
                </c:pt>
                <c:pt idx="14873">
                  <c:v>41764.237291666665</c:v>
                </c:pt>
                <c:pt idx="14874">
                  <c:v>41764.237349537034</c:v>
                </c:pt>
                <c:pt idx="14875">
                  <c:v>41764.23741898148</c:v>
                </c:pt>
                <c:pt idx="14876">
                  <c:v>41764.237476851849</c:v>
                </c:pt>
                <c:pt idx="14877">
                  <c:v>41764.237534722219</c:v>
                </c:pt>
                <c:pt idx="14878">
                  <c:v>41764.237604166665</c:v>
                </c:pt>
                <c:pt idx="14879">
                  <c:v>41764.237662037034</c:v>
                </c:pt>
                <c:pt idx="14880">
                  <c:v>41764.237719907411</c:v>
                </c:pt>
                <c:pt idx="14881">
                  <c:v>41764.23777777778</c:v>
                </c:pt>
                <c:pt idx="14882">
                  <c:v>41764.237847222219</c:v>
                </c:pt>
                <c:pt idx="14883">
                  <c:v>41764.237905092596</c:v>
                </c:pt>
                <c:pt idx="14884">
                  <c:v>41764.237962962965</c:v>
                </c:pt>
                <c:pt idx="14885">
                  <c:v>41764.238032407404</c:v>
                </c:pt>
                <c:pt idx="14886">
                  <c:v>41764.23809027778</c:v>
                </c:pt>
                <c:pt idx="14887">
                  <c:v>41764.23814814815</c:v>
                </c:pt>
                <c:pt idx="14888">
                  <c:v>41764.238217592596</c:v>
                </c:pt>
                <c:pt idx="14889">
                  <c:v>41764.238275462965</c:v>
                </c:pt>
                <c:pt idx="14890">
                  <c:v>41764.238333333335</c:v>
                </c:pt>
                <c:pt idx="14891">
                  <c:v>41764.238402777781</c:v>
                </c:pt>
                <c:pt idx="14892">
                  <c:v>41764.23846064815</c:v>
                </c:pt>
                <c:pt idx="14893">
                  <c:v>41764.238518518519</c:v>
                </c:pt>
                <c:pt idx="14894">
                  <c:v>41764.238576388889</c:v>
                </c:pt>
                <c:pt idx="14895">
                  <c:v>41764.238645833335</c:v>
                </c:pt>
                <c:pt idx="14896">
                  <c:v>41764.238703703704</c:v>
                </c:pt>
                <c:pt idx="14897">
                  <c:v>41764.238761574074</c:v>
                </c:pt>
                <c:pt idx="14898">
                  <c:v>41764.23883101852</c:v>
                </c:pt>
                <c:pt idx="14899">
                  <c:v>41764.238888888889</c:v>
                </c:pt>
                <c:pt idx="14900">
                  <c:v>41764.238946759258</c:v>
                </c:pt>
                <c:pt idx="14901">
                  <c:v>41764.239016203705</c:v>
                </c:pt>
                <c:pt idx="14902">
                  <c:v>41764.239074074074</c:v>
                </c:pt>
                <c:pt idx="14903">
                  <c:v>41764.239131944443</c:v>
                </c:pt>
                <c:pt idx="14904">
                  <c:v>41764.239201388889</c:v>
                </c:pt>
                <c:pt idx="14905">
                  <c:v>41764.239259259259</c:v>
                </c:pt>
                <c:pt idx="14906">
                  <c:v>41764.239317129628</c:v>
                </c:pt>
                <c:pt idx="14907">
                  <c:v>41764.239374999997</c:v>
                </c:pt>
                <c:pt idx="14908">
                  <c:v>41764.239444444444</c:v>
                </c:pt>
                <c:pt idx="14909">
                  <c:v>41764.239502314813</c:v>
                </c:pt>
                <c:pt idx="14910">
                  <c:v>41764.239560185182</c:v>
                </c:pt>
                <c:pt idx="14911">
                  <c:v>41764.239629629628</c:v>
                </c:pt>
                <c:pt idx="14912">
                  <c:v>41764.239687499998</c:v>
                </c:pt>
                <c:pt idx="14913">
                  <c:v>41764.239745370367</c:v>
                </c:pt>
                <c:pt idx="14914">
                  <c:v>41764.239814814813</c:v>
                </c:pt>
                <c:pt idx="14915">
                  <c:v>41764.239872685182</c:v>
                </c:pt>
                <c:pt idx="14916">
                  <c:v>41764.239930555559</c:v>
                </c:pt>
                <c:pt idx="14917">
                  <c:v>41764.239999999998</c:v>
                </c:pt>
                <c:pt idx="14918">
                  <c:v>41764.240057870367</c:v>
                </c:pt>
                <c:pt idx="14919">
                  <c:v>41764.240115740744</c:v>
                </c:pt>
                <c:pt idx="14920">
                  <c:v>41764.240173611113</c:v>
                </c:pt>
                <c:pt idx="14921">
                  <c:v>41764.240243055552</c:v>
                </c:pt>
                <c:pt idx="14922">
                  <c:v>41764.240300925929</c:v>
                </c:pt>
                <c:pt idx="14923">
                  <c:v>41764.240358796298</c:v>
                </c:pt>
                <c:pt idx="14924">
                  <c:v>41764.240428240744</c:v>
                </c:pt>
                <c:pt idx="14925">
                  <c:v>41764.240486111114</c:v>
                </c:pt>
                <c:pt idx="14926">
                  <c:v>41764.240543981483</c:v>
                </c:pt>
                <c:pt idx="14927">
                  <c:v>41764.240613425929</c:v>
                </c:pt>
                <c:pt idx="14928">
                  <c:v>41764.240671296298</c:v>
                </c:pt>
                <c:pt idx="14929">
                  <c:v>41764.240729166668</c:v>
                </c:pt>
                <c:pt idx="14930">
                  <c:v>41764.240798611114</c:v>
                </c:pt>
                <c:pt idx="14931">
                  <c:v>41764.240856481483</c:v>
                </c:pt>
                <c:pt idx="14932">
                  <c:v>41764.240914351853</c:v>
                </c:pt>
                <c:pt idx="14933">
                  <c:v>41764.240983796299</c:v>
                </c:pt>
                <c:pt idx="14934">
                  <c:v>41764.241041666668</c:v>
                </c:pt>
                <c:pt idx="14935">
                  <c:v>41764.241099537037</c:v>
                </c:pt>
                <c:pt idx="14936">
                  <c:v>41764.241157407407</c:v>
                </c:pt>
                <c:pt idx="14937">
                  <c:v>41764.241226851853</c:v>
                </c:pt>
                <c:pt idx="14938">
                  <c:v>41764.241284722222</c:v>
                </c:pt>
                <c:pt idx="14939">
                  <c:v>41764.241342592592</c:v>
                </c:pt>
                <c:pt idx="14940">
                  <c:v>41764.241412037038</c:v>
                </c:pt>
                <c:pt idx="14941">
                  <c:v>41764.241469907407</c:v>
                </c:pt>
                <c:pt idx="14942">
                  <c:v>41764.241527777776</c:v>
                </c:pt>
                <c:pt idx="14943">
                  <c:v>41764.241597222222</c:v>
                </c:pt>
                <c:pt idx="14944">
                  <c:v>41764.241655092592</c:v>
                </c:pt>
                <c:pt idx="14945">
                  <c:v>41764.241712962961</c:v>
                </c:pt>
                <c:pt idx="14946">
                  <c:v>41764.241782407407</c:v>
                </c:pt>
                <c:pt idx="14947">
                  <c:v>41764.241840277777</c:v>
                </c:pt>
                <c:pt idx="14948">
                  <c:v>41764.241898148146</c:v>
                </c:pt>
                <c:pt idx="14949">
                  <c:v>41764.241956018515</c:v>
                </c:pt>
                <c:pt idx="14950">
                  <c:v>41764.242025462961</c:v>
                </c:pt>
                <c:pt idx="14951">
                  <c:v>41764.242083333331</c:v>
                </c:pt>
                <c:pt idx="14952">
                  <c:v>41764.2421412037</c:v>
                </c:pt>
                <c:pt idx="14953">
                  <c:v>41764.242210648146</c:v>
                </c:pt>
                <c:pt idx="14954">
                  <c:v>41764.242268518516</c:v>
                </c:pt>
                <c:pt idx="14955">
                  <c:v>41764.242326388892</c:v>
                </c:pt>
                <c:pt idx="14956">
                  <c:v>41764.242395833331</c:v>
                </c:pt>
                <c:pt idx="14957">
                  <c:v>41764.2424537037</c:v>
                </c:pt>
                <c:pt idx="14958">
                  <c:v>41764.242511574077</c:v>
                </c:pt>
                <c:pt idx="14959">
                  <c:v>41764.242581018516</c:v>
                </c:pt>
                <c:pt idx="14960">
                  <c:v>41764.242638888885</c:v>
                </c:pt>
                <c:pt idx="14961">
                  <c:v>41764.242696759262</c:v>
                </c:pt>
                <c:pt idx="14962">
                  <c:v>41764.242754629631</c:v>
                </c:pt>
                <c:pt idx="14963">
                  <c:v>41764.242824074077</c:v>
                </c:pt>
                <c:pt idx="14964">
                  <c:v>41764.242881944447</c:v>
                </c:pt>
                <c:pt idx="14965">
                  <c:v>41764.242939814816</c:v>
                </c:pt>
                <c:pt idx="14966">
                  <c:v>41764.243009259262</c:v>
                </c:pt>
                <c:pt idx="14967">
                  <c:v>41764.243067129632</c:v>
                </c:pt>
                <c:pt idx="14968">
                  <c:v>41764.243125000001</c:v>
                </c:pt>
                <c:pt idx="14969">
                  <c:v>41764.243194444447</c:v>
                </c:pt>
                <c:pt idx="14970">
                  <c:v>41764.243252314816</c:v>
                </c:pt>
                <c:pt idx="14971">
                  <c:v>41764.243310185186</c:v>
                </c:pt>
                <c:pt idx="14972">
                  <c:v>41764.243379629632</c:v>
                </c:pt>
                <c:pt idx="14973">
                  <c:v>41764.243437500001</c:v>
                </c:pt>
                <c:pt idx="14974">
                  <c:v>41764.243495370371</c:v>
                </c:pt>
                <c:pt idx="14975">
                  <c:v>41764.24355324074</c:v>
                </c:pt>
                <c:pt idx="14976">
                  <c:v>41764.243622685186</c:v>
                </c:pt>
                <c:pt idx="14977">
                  <c:v>41764.243680555555</c:v>
                </c:pt>
                <c:pt idx="14978">
                  <c:v>41764.243738425925</c:v>
                </c:pt>
                <c:pt idx="14979">
                  <c:v>41764.243807870371</c:v>
                </c:pt>
                <c:pt idx="14980">
                  <c:v>41764.24386574074</c:v>
                </c:pt>
                <c:pt idx="14981">
                  <c:v>41764.243923611109</c:v>
                </c:pt>
                <c:pt idx="14982">
                  <c:v>41764.243993055556</c:v>
                </c:pt>
                <c:pt idx="14983">
                  <c:v>41764.244050925925</c:v>
                </c:pt>
                <c:pt idx="14984">
                  <c:v>41764.244108796294</c:v>
                </c:pt>
                <c:pt idx="14985">
                  <c:v>41764.24417824074</c:v>
                </c:pt>
                <c:pt idx="14986">
                  <c:v>41764.24423611111</c:v>
                </c:pt>
                <c:pt idx="14987">
                  <c:v>41764.244293981479</c:v>
                </c:pt>
                <c:pt idx="14988">
                  <c:v>41764.244363425925</c:v>
                </c:pt>
                <c:pt idx="14989">
                  <c:v>41764.244421296295</c:v>
                </c:pt>
                <c:pt idx="14990">
                  <c:v>41764.244479166664</c:v>
                </c:pt>
                <c:pt idx="14991">
                  <c:v>41764.244537037041</c:v>
                </c:pt>
                <c:pt idx="14992">
                  <c:v>41764.244606481479</c:v>
                </c:pt>
                <c:pt idx="14993">
                  <c:v>41764.244664351849</c:v>
                </c:pt>
                <c:pt idx="14994">
                  <c:v>41764.244722222225</c:v>
                </c:pt>
                <c:pt idx="14995">
                  <c:v>41764.244791666664</c:v>
                </c:pt>
                <c:pt idx="14996">
                  <c:v>41764.244849537034</c:v>
                </c:pt>
                <c:pt idx="14997">
                  <c:v>41764.24490740741</c:v>
                </c:pt>
                <c:pt idx="14998">
                  <c:v>41764.244976851849</c:v>
                </c:pt>
                <c:pt idx="14999">
                  <c:v>41764.245034722226</c:v>
                </c:pt>
                <c:pt idx="15000">
                  <c:v>41764.245092592595</c:v>
                </c:pt>
                <c:pt idx="15001">
                  <c:v>41764.245162037034</c:v>
                </c:pt>
                <c:pt idx="15002">
                  <c:v>41764.245219907411</c:v>
                </c:pt>
                <c:pt idx="15003">
                  <c:v>41764.24527777778</c:v>
                </c:pt>
                <c:pt idx="15004">
                  <c:v>41764.245335648149</c:v>
                </c:pt>
                <c:pt idx="15005">
                  <c:v>41764.245405092595</c:v>
                </c:pt>
                <c:pt idx="15006">
                  <c:v>41764.245462962965</c:v>
                </c:pt>
                <c:pt idx="15007">
                  <c:v>41764.245520833334</c:v>
                </c:pt>
                <c:pt idx="15008">
                  <c:v>41764.24559027778</c:v>
                </c:pt>
                <c:pt idx="15009">
                  <c:v>41764.245648148149</c:v>
                </c:pt>
                <c:pt idx="15010">
                  <c:v>41764.245706018519</c:v>
                </c:pt>
                <c:pt idx="15011">
                  <c:v>41764.245775462965</c:v>
                </c:pt>
                <c:pt idx="15012">
                  <c:v>41764.245833333334</c:v>
                </c:pt>
                <c:pt idx="15013">
                  <c:v>41764.245891203704</c:v>
                </c:pt>
                <c:pt idx="15014">
                  <c:v>41764.24596064815</c:v>
                </c:pt>
                <c:pt idx="15015">
                  <c:v>41764.246018518519</c:v>
                </c:pt>
                <c:pt idx="15016">
                  <c:v>41764.246076388888</c:v>
                </c:pt>
                <c:pt idx="15017">
                  <c:v>41764.246145833335</c:v>
                </c:pt>
                <c:pt idx="15018">
                  <c:v>41764.246203703704</c:v>
                </c:pt>
                <c:pt idx="15019">
                  <c:v>41764.246261574073</c:v>
                </c:pt>
                <c:pt idx="15020">
                  <c:v>41764.246319444443</c:v>
                </c:pt>
                <c:pt idx="15021">
                  <c:v>41764.246388888889</c:v>
                </c:pt>
                <c:pt idx="15022">
                  <c:v>41764.246446759258</c:v>
                </c:pt>
                <c:pt idx="15023">
                  <c:v>41764.246504629627</c:v>
                </c:pt>
                <c:pt idx="15024">
                  <c:v>41764.246574074074</c:v>
                </c:pt>
                <c:pt idx="15025">
                  <c:v>41764.246631944443</c:v>
                </c:pt>
                <c:pt idx="15026">
                  <c:v>41764.246689814812</c:v>
                </c:pt>
                <c:pt idx="15027">
                  <c:v>41764.246759259258</c:v>
                </c:pt>
                <c:pt idx="15028">
                  <c:v>41764.246817129628</c:v>
                </c:pt>
                <c:pt idx="15029">
                  <c:v>41764.246874999997</c:v>
                </c:pt>
                <c:pt idx="15030">
                  <c:v>41764.246944444443</c:v>
                </c:pt>
                <c:pt idx="15031">
                  <c:v>41764.247002314813</c:v>
                </c:pt>
                <c:pt idx="15032">
                  <c:v>41764.247060185182</c:v>
                </c:pt>
                <c:pt idx="15033">
                  <c:v>41764.247118055559</c:v>
                </c:pt>
                <c:pt idx="15034">
                  <c:v>41764.247187499997</c:v>
                </c:pt>
                <c:pt idx="15035">
                  <c:v>41764.247245370374</c:v>
                </c:pt>
                <c:pt idx="15036">
                  <c:v>41764.247303240743</c:v>
                </c:pt>
                <c:pt idx="15037">
                  <c:v>41764.247372685182</c:v>
                </c:pt>
                <c:pt idx="15038">
                  <c:v>41764.247430555559</c:v>
                </c:pt>
                <c:pt idx="15039">
                  <c:v>41764.247488425928</c:v>
                </c:pt>
                <c:pt idx="15040">
                  <c:v>41764.247557870367</c:v>
                </c:pt>
                <c:pt idx="15041">
                  <c:v>41764.247615740744</c:v>
                </c:pt>
                <c:pt idx="15042">
                  <c:v>41764.247673611113</c:v>
                </c:pt>
                <c:pt idx="15043">
                  <c:v>41764.247743055559</c:v>
                </c:pt>
                <c:pt idx="15044">
                  <c:v>41764.247800925928</c:v>
                </c:pt>
                <c:pt idx="15045">
                  <c:v>41764.247858796298</c:v>
                </c:pt>
                <c:pt idx="15046">
                  <c:v>41764.247916666667</c:v>
                </c:pt>
                <c:pt idx="15047">
                  <c:v>41764.247986111113</c:v>
                </c:pt>
                <c:pt idx="15048">
                  <c:v>41764.248043981483</c:v>
                </c:pt>
                <c:pt idx="15049">
                  <c:v>41764.248101851852</c:v>
                </c:pt>
                <c:pt idx="15050">
                  <c:v>41764.248171296298</c:v>
                </c:pt>
                <c:pt idx="15051">
                  <c:v>41764.248229166667</c:v>
                </c:pt>
                <c:pt idx="15052">
                  <c:v>41764.248287037037</c:v>
                </c:pt>
                <c:pt idx="15053">
                  <c:v>41764.248356481483</c:v>
                </c:pt>
                <c:pt idx="15054">
                  <c:v>41764.248414351852</c:v>
                </c:pt>
                <c:pt idx="15055">
                  <c:v>41764.248472222222</c:v>
                </c:pt>
                <c:pt idx="15056">
                  <c:v>41764.248541666668</c:v>
                </c:pt>
                <c:pt idx="15057">
                  <c:v>41764.248599537037</c:v>
                </c:pt>
                <c:pt idx="15058">
                  <c:v>41764.248657407406</c:v>
                </c:pt>
                <c:pt idx="15059">
                  <c:v>41764.248715277776</c:v>
                </c:pt>
                <c:pt idx="15060">
                  <c:v>41764.248784722222</c:v>
                </c:pt>
                <c:pt idx="15061">
                  <c:v>41764.248842592591</c:v>
                </c:pt>
                <c:pt idx="15062">
                  <c:v>41764.248900462961</c:v>
                </c:pt>
                <c:pt idx="15063">
                  <c:v>41764.248969907407</c:v>
                </c:pt>
                <c:pt idx="15064">
                  <c:v>41764.249027777776</c:v>
                </c:pt>
                <c:pt idx="15065">
                  <c:v>41764.249085648145</c:v>
                </c:pt>
                <c:pt idx="15066">
                  <c:v>41764.249155092592</c:v>
                </c:pt>
                <c:pt idx="15067">
                  <c:v>41764.249212962961</c:v>
                </c:pt>
                <c:pt idx="15068">
                  <c:v>41764.24927083333</c:v>
                </c:pt>
                <c:pt idx="15069">
                  <c:v>41764.249340277776</c:v>
                </c:pt>
                <c:pt idx="15070">
                  <c:v>41764.249398148146</c:v>
                </c:pt>
                <c:pt idx="15071">
                  <c:v>41764.249456018515</c:v>
                </c:pt>
                <c:pt idx="15072">
                  <c:v>41764.249525462961</c:v>
                </c:pt>
                <c:pt idx="15073">
                  <c:v>41764.249583333331</c:v>
                </c:pt>
                <c:pt idx="15074">
                  <c:v>41764.249641203707</c:v>
                </c:pt>
                <c:pt idx="15075">
                  <c:v>41764.249699074076</c:v>
                </c:pt>
                <c:pt idx="15076">
                  <c:v>41764.249768518515</c:v>
                </c:pt>
                <c:pt idx="15077">
                  <c:v>41764.249826388892</c:v>
                </c:pt>
                <c:pt idx="15078">
                  <c:v>41764.249884259261</c:v>
                </c:pt>
                <c:pt idx="15079">
                  <c:v>41764.2499537037</c:v>
                </c:pt>
                <c:pt idx="15080">
                  <c:v>41764.250011574077</c:v>
                </c:pt>
                <c:pt idx="15081">
                  <c:v>41764.250069444446</c:v>
                </c:pt>
                <c:pt idx="15082">
                  <c:v>41764.250138888892</c:v>
                </c:pt>
                <c:pt idx="15083">
                  <c:v>41764.250196759262</c:v>
                </c:pt>
                <c:pt idx="15084">
                  <c:v>41764.250254629631</c:v>
                </c:pt>
                <c:pt idx="15085">
                  <c:v>41764.250324074077</c:v>
                </c:pt>
                <c:pt idx="15086">
                  <c:v>41764.250381944446</c:v>
                </c:pt>
                <c:pt idx="15087">
                  <c:v>41764.250439814816</c:v>
                </c:pt>
                <c:pt idx="15088">
                  <c:v>41764.250497685185</c:v>
                </c:pt>
                <c:pt idx="15089">
                  <c:v>41764.250567129631</c:v>
                </c:pt>
                <c:pt idx="15090">
                  <c:v>41764.250625000001</c:v>
                </c:pt>
                <c:pt idx="15091">
                  <c:v>41764.25068287037</c:v>
                </c:pt>
                <c:pt idx="15092">
                  <c:v>41764.250752314816</c:v>
                </c:pt>
                <c:pt idx="15093">
                  <c:v>41764.250810185185</c:v>
                </c:pt>
                <c:pt idx="15094">
                  <c:v>41764.250868055555</c:v>
                </c:pt>
                <c:pt idx="15095">
                  <c:v>41764.250937500001</c:v>
                </c:pt>
                <c:pt idx="15096">
                  <c:v>41764.25099537037</c:v>
                </c:pt>
                <c:pt idx="15097">
                  <c:v>41764.25105324074</c:v>
                </c:pt>
                <c:pt idx="15098">
                  <c:v>41764.251122685186</c:v>
                </c:pt>
                <c:pt idx="15099">
                  <c:v>41764.251180555555</c:v>
                </c:pt>
                <c:pt idx="15100">
                  <c:v>41764.251238425924</c:v>
                </c:pt>
                <c:pt idx="15101">
                  <c:v>41764.251296296294</c:v>
                </c:pt>
                <c:pt idx="15102">
                  <c:v>41764.25136574074</c:v>
                </c:pt>
                <c:pt idx="15103">
                  <c:v>41764.251423611109</c:v>
                </c:pt>
                <c:pt idx="15104">
                  <c:v>41764.251481481479</c:v>
                </c:pt>
                <c:pt idx="15105">
                  <c:v>41764.251550925925</c:v>
                </c:pt>
                <c:pt idx="15106">
                  <c:v>41764.251608796294</c:v>
                </c:pt>
                <c:pt idx="15107">
                  <c:v>41764.251666666663</c:v>
                </c:pt>
                <c:pt idx="15108">
                  <c:v>41764.251736111109</c:v>
                </c:pt>
                <c:pt idx="15109">
                  <c:v>41764.251793981479</c:v>
                </c:pt>
                <c:pt idx="15110">
                  <c:v>41764.251851851855</c:v>
                </c:pt>
                <c:pt idx="15111">
                  <c:v>41764.251921296294</c:v>
                </c:pt>
                <c:pt idx="15112">
                  <c:v>41764.251979166664</c:v>
                </c:pt>
                <c:pt idx="15113">
                  <c:v>41764.25203703704</c:v>
                </c:pt>
                <c:pt idx="15114">
                  <c:v>41764.25209490741</c:v>
                </c:pt>
                <c:pt idx="15115">
                  <c:v>41764.252164351848</c:v>
                </c:pt>
                <c:pt idx="15116">
                  <c:v>41764.252222222225</c:v>
                </c:pt>
                <c:pt idx="15117">
                  <c:v>41764.252280092594</c:v>
                </c:pt>
                <c:pt idx="15118">
                  <c:v>41764.252349537041</c:v>
                </c:pt>
                <c:pt idx="15119">
                  <c:v>41764.25240740741</c:v>
                </c:pt>
                <c:pt idx="15120">
                  <c:v>41764.252465277779</c:v>
                </c:pt>
                <c:pt idx="15121">
                  <c:v>41764.252534722225</c:v>
                </c:pt>
                <c:pt idx="15122">
                  <c:v>41764.252592592595</c:v>
                </c:pt>
                <c:pt idx="15123">
                  <c:v>41764.252650462964</c:v>
                </c:pt>
                <c:pt idx="15124">
                  <c:v>41764.25271990741</c:v>
                </c:pt>
                <c:pt idx="15125">
                  <c:v>41764.25277777778</c:v>
                </c:pt>
                <c:pt idx="15126">
                  <c:v>41764.252835648149</c:v>
                </c:pt>
                <c:pt idx="15127">
                  <c:v>41764.252905092595</c:v>
                </c:pt>
                <c:pt idx="15128">
                  <c:v>41764.252962962964</c:v>
                </c:pt>
                <c:pt idx="15129">
                  <c:v>41764.253020833334</c:v>
                </c:pt>
                <c:pt idx="15130">
                  <c:v>41764.253078703703</c:v>
                </c:pt>
                <c:pt idx="15131">
                  <c:v>41764.253148148149</c:v>
                </c:pt>
                <c:pt idx="15132">
                  <c:v>41764.253206018519</c:v>
                </c:pt>
                <c:pt idx="15133">
                  <c:v>41764.253263888888</c:v>
                </c:pt>
                <c:pt idx="15134">
                  <c:v>41764.253333333334</c:v>
                </c:pt>
                <c:pt idx="15135">
                  <c:v>41764.253391203703</c:v>
                </c:pt>
                <c:pt idx="15136">
                  <c:v>41764.253449074073</c:v>
                </c:pt>
                <c:pt idx="15137">
                  <c:v>41764.253518518519</c:v>
                </c:pt>
                <c:pt idx="15138">
                  <c:v>41764.253576388888</c:v>
                </c:pt>
                <c:pt idx="15139">
                  <c:v>41764.253634259258</c:v>
                </c:pt>
                <c:pt idx="15140">
                  <c:v>41764.253703703704</c:v>
                </c:pt>
                <c:pt idx="15141">
                  <c:v>41764.253761574073</c:v>
                </c:pt>
                <c:pt idx="15142">
                  <c:v>41764.253819444442</c:v>
                </c:pt>
                <c:pt idx="15143">
                  <c:v>41764.253877314812</c:v>
                </c:pt>
                <c:pt idx="15144">
                  <c:v>41764.253946759258</c:v>
                </c:pt>
                <c:pt idx="15145">
                  <c:v>41764.254004629627</c:v>
                </c:pt>
                <c:pt idx="15146">
                  <c:v>41764.254062499997</c:v>
                </c:pt>
                <c:pt idx="15147">
                  <c:v>41764.254131944443</c:v>
                </c:pt>
                <c:pt idx="15148">
                  <c:v>41764.254189814812</c:v>
                </c:pt>
                <c:pt idx="15149">
                  <c:v>41764.254247685189</c:v>
                </c:pt>
                <c:pt idx="15150">
                  <c:v>41764.254317129627</c:v>
                </c:pt>
                <c:pt idx="15151">
                  <c:v>41764.254374999997</c:v>
                </c:pt>
                <c:pt idx="15152">
                  <c:v>41764.254432870373</c:v>
                </c:pt>
                <c:pt idx="15153">
                  <c:v>41764.254502314812</c:v>
                </c:pt>
                <c:pt idx="15154">
                  <c:v>41764.254560185182</c:v>
                </c:pt>
                <c:pt idx="15155">
                  <c:v>41764.254618055558</c:v>
                </c:pt>
                <c:pt idx="15156">
                  <c:v>41764.254675925928</c:v>
                </c:pt>
                <c:pt idx="15157">
                  <c:v>41764.254745370374</c:v>
                </c:pt>
                <c:pt idx="15158">
                  <c:v>41764.254803240743</c:v>
                </c:pt>
                <c:pt idx="15159">
                  <c:v>41764.254861111112</c:v>
                </c:pt>
                <c:pt idx="15160">
                  <c:v>41764.254930555559</c:v>
                </c:pt>
                <c:pt idx="15161">
                  <c:v>41764.254988425928</c:v>
                </c:pt>
                <c:pt idx="15162">
                  <c:v>41764.255046296297</c:v>
                </c:pt>
                <c:pt idx="15163">
                  <c:v>41764.255115740743</c:v>
                </c:pt>
                <c:pt idx="15164">
                  <c:v>41764.255173611113</c:v>
                </c:pt>
                <c:pt idx="15165">
                  <c:v>41764.255231481482</c:v>
                </c:pt>
                <c:pt idx="15166">
                  <c:v>41764.255300925928</c:v>
                </c:pt>
                <c:pt idx="15167">
                  <c:v>41764.255358796298</c:v>
                </c:pt>
                <c:pt idx="15168">
                  <c:v>41764.255416666667</c:v>
                </c:pt>
                <c:pt idx="15169">
                  <c:v>41764.255486111113</c:v>
                </c:pt>
                <c:pt idx="15170">
                  <c:v>41764.255543981482</c:v>
                </c:pt>
                <c:pt idx="15171">
                  <c:v>41764.255601851852</c:v>
                </c:pt>
                <c:pt idx="15172">
                  <c:v>41764.255659722221</c:v>
                </c:pt>
                <c:pt idx="15173">
                  <c:v>41764.255729166667</c:v>
                </c:pt>
                <c:pt idx="15174">
                  <c:v>41764.255787037036</c:v>
                </c:pt>
                <c:pt idx="15175">
                  <c:v>41764.255844907406</c:v>
                </c:pt>
                <c:pt idx="15176">
                  <c:v>41764.255914351852</c:v>
                </c:pt>
                <c:pt idx="15177">
                  <c:v>41764.255972222221</c:v>
                </c:pt>
                <c:pt idx="15178">
                  <c:v>41764.256030092591</c:v>
                </c:pt>
                <c:pt idx="15179">
                  <c:v>41764.256099537037</c:v>
                </c:pt>
                <c:pt idx="15180">
                  <c:v>41764.256157407406</c:v>
                </c:pt>
                <c:pt idx="15181">
                  <c:v>41764.256215277775</c:v>
                </c:pt>
                <c:pt idx="15182">
                  <c:v>41764.256284722222</c:v>
                </c:pt>
                <c:pt idx="15183">
                  <c:v>41764.256342592591</c:v>
                </c:pt>
                <c:pt idx="15184">
                  <c:v>41764.25640046296</c:v>
                </c:pt>
                <c:pt idx="15185">
                  <c:v>41764.256458333337</c:v>
                </c:pt>
                <c:pt idx="15186">
                  <c:v>41764.256527777776</c:v>
                </c:pt>
                <c:pt idx="15187">
                  <c:v>41764.256585648145</c:v>
                </c:pt>
                <c:pt idx="15188">
                  <c:v>41764.256643518522</c:v>
                </c:pt>
                <c:pt idx="15189">
                  <c:v>41764.256712962961</c:v>
                </c:pt>
                <c:pt idx="15190">
                  <c:v>41764.25677083333</c:v>
                </c:pt>
                <c:pt idx="15191">
                  <c:v>41764.256828703707</c:v>
                </c:pt>
                <c:pt idx="15192">
                  <c:v>41764.256898148145</c:v>
                </c:pt>
                <c:pt idx="15193">
                  <c:v>41764.256956018522</c:v>
                </c:pt>
                <c:pt idx="15194">
                  <c:v>41764.257013888891</c:v>
                </c:pt>
                <c:pt idx="15195">
                  <c:v>41764.25708333333</c:v>
                </c:pt>
                <c:pt idx="15196">
                  <c:v>41764.257141203707</c:v>
                </c:pt>
                <c:pt idx="15197">
                  <c:v>41764.257199074076</c:v>
                </c:pt>
                <c:pt idx="15198">
                  <c:v>41764.257256944446</c:v>
                </c:pt>
                <c:pt idx="15199">
                  <c:v>41764.257326388892</c:v>
                </c:pt>
                <c:pt idx="15200">
                  <c:v>41764.257384259261</c:v>
                </c:pt>
                <c:pt idx="15201">
                  <c:v>41764.25744212963</c:v>
                </c:pt>
                <c:pt idx="15202">
                  <c:v>41764.257511574076</c:v>
                </c:pt>
                <c:pt idx="15203">
                  <c:v>41764.257569444446</c:v>
                </c:pt>
                <c:pt idx="15204">
                  <c:v>41764.257627314815</c:v>
                </c:pt>
                <c:pt idx="15205">
                  <c:v>41764.257696759261</c:v>
                </c:pt>
                <c:pt idx="15206">
                  <c:v>41764.257754629631</c:v>
                </c:pt>
                <c:pt idx="15207">
                  <c:v>41764.2578125</c:v>
                </c:pt>
                <c:pt idx="15208">
                  <c:v>41764.257881944446</c:v>
                </c:pt>
                <c:pt idx="15209">
                  <c:v>41764.257939814815</c:v>
                </c:pt>
                <c:pt idx="15210">
                  <c:v>41764.257997685185</c:v>
                </c:pt>
                <c:pt idx="15211">
                  <c:v>41764.258055555554</c:v>
                </c:pt>
                <c:pt idx="15212">
                  <c:v>41764.258125</c:v>
                </c:pt>
                <c:pt idx="15213">
                  <c:v>41764.25818287037</c:v>
                </c:pt>
                <c:pt idx="15214">
                  <c:v>41764.258240740739</c:v>
                </c:pt>
                <c:pt idx="15215">
                  <c:v>41764.258310185185</c:v>
                </c:pt>
                <c:pt idx="15216">
                  <c:v>41764.258368055554</c:v>
                </c:pt>
                <c:pt idx="15217">
                  <c:v>41764.258425925924</c:v>
                </c:pt>
                <c:pt idx="15218">
                  <c:v>41764.25849537037</c:v>
                </c:pt>
                <c:pt idx="15219">
                  <c:v>41764.258553240739</c:v>
                </c:pt>
                <c:pt idx="15220">
                  <c:v>41764.258611111109</c:v>
                </c:pt>
                <c:pt idx="15221">
                  <c:v>41764.258680555555</c:v>
                </c:pt>
                <c:pt idx="15222">
                  <c:v>41764.258738425924</c:v>
                </c:pt>
                <c:pt idx="15223">
                  <c:v>41764.258796296293</c:v>
                </c:pt>
                <c:pt idx="15224">
                  <c:v>41764.25886574074</c:v>
                </c:pt>
                <c:pt idx="15225">
                  <c:v>41764.258923611109</c:v>
                </c:pt>
                <c:pt idx="15226">
                  <c:v>41764.258981481478</c:v>
                </c:pt>
                <c:pt idx="15227">
                  <c:v>41764.259039351855</c:v>
                </c:pt>
                <c:pt idx="15228">
                  <c:v>41764.259108796294</c:v>
                </c:pt>
                <c:pt idx="15229">
                  <c:v>41764.259166666663</c:v>
                </c:pt>
                <c:pt idx="15230">
                  <c:v>41764.25922453704</c:v>
                </c:pt>
                <c:pt idx="15231">
                  <c:v>41764.259293981479</c:v>
                </c:pt>
                <c:pt idx="15232">
                  <c:v>41764.259351851855</c:v>
                </c:pt>
                <c:pt idx="15233">
                  <c:v>41764.259409722225</c:v>
                </c:pt>
                <c:pt idx="15234">
                  <c:v>41764.259479166663</c:v>
                </c:pt>
                <c:pt idx="15235">
                  <c:v>41764.25953703704</c:v>
                </c:pt>
                <c:pt idx="15236">
                  <c:v>41764.259594907409</c:v>
                </c:pt>
                <c:pt idx="15237">
                  <c:v>41764.259664351855</c:v>
                </c:pt>
                <c:pt idx="15238">
                  <c:v>41764.259722222225</c:v>
                </c:pt>
                <c:pt idx="15239">
                  <c:v>41764.259780092594</c:v>
                </c:pt>
                <c:pt idx="15240">
                  <c:v>41764.259837962964</c:v>
                </c:pt>
                <c:pt idx="15241">
                  <c:v>41764.25990740741</c:v>
                </c:pt>
                <c:pt idx="15242">
                  <c:v>41764.259965277779</c:v>
                </c:pt>
                <c:pt idx="15243">
                  <c:v>41764.260023148148</c:v>
                </c:pt>
                <c:pt idx="15244">
                  <c:v>41764.260092592594</c:v>
                </c:pt>
                <c:pt idx="15245">
                  <c:v>41764.260150462964</c:v>
                </c:pt>
                <c:pt idx="15246">
                  <c:v>41764.260208333333</c:v>
                </c:pt>
                <c:pt idx="15247">
                  <c:v>41764.260277777779</c:v>
                </c:pt>
                <c:pt idx="15248">
                  <c:v>41764.260335648149</c:v>
                </c:pt>
                <c:pt idx="15249">
                  <c:v>41764.260393518518</c:v>
                </c:pt>
                <c:pt idx="15250">
                  <c:v>41764.260462962964</c:v>
                </c:pt>
                <c:pt idx="15251">
                  <c:v>41764.260520833333</c:v>
                </c:pt>
                <c:pt idx="15252">
                  <c:v>41764.260578703703</c:v>
                </c:pt>
                <c:pt idx="15253">
                  <c:v>41764.260636574072</c:v>
                </c:pt>
                <c:pt idx="15254">
                  <c:v>41764.260706018518</c:v>
                </c:pt>
                <c:pt idx="15255">
                  <c:v>41764.260763888888</c:v>
                </c:pt>
                <c:pt idx="15256">
                  <c:v>41764.260821759257</c:v>
                </c:pt>
                <c:pt idx="15257">
                  <c:v>41764.260891203703</c:v>
                </c:pt>
                <c:pt idx="15258">
                  <c:v>41764.260949074072</c:v>
                </c:pt>
                <c:pt idx="15259">
                  <c:v>41764.261006944442</c:v>
                </c:pt>
                <c:pt idx="15260">
                  <c:v>41764.261076388888</c:v>
                </c:pt>
                <c:pt idx="15261">
                  <c:v>41764.261134259257</c:v>
                </c:pt>
                <c:pt idx="15262">
                  <c:v>41764.261192129627</c:v>
                </c:pt>
                <c:pt idx="15263">
                  <c:v>41764.261261574073</c:v>
                </c:pt>
                <c:pt idx="15264">
                  <c:v>41764.261319444442</c:v>
                </c:pt>
                <c:pt idx="15265">
                  <c:v>41764.261377314811</c:v>
                </c:pt>
                <c:pt idx="15266">
                  <c:v>41764.261435185188</c:v>
                </c:pt>
                <c:pt idx="15267">
                  <c:v>41764.261504629627</c:v>
                </c:pt>
                <c:pt idx="15268">
                  <c:v>41764.261562500003</c:v>
                </c:pt>
                <c:pt idx="15269">
                  <c:v>41764.261620370373</c:v>
                </c:pt>
                <c:pt idx="15270">
                  <c:v>41764.261689814812</c:v>
                </c:pt>
                <c:pt idx="15271">
                  <c:v>41764.261747685188</c:v>
                </c:pt>
                <c:pt idx="15272">
                  <c:v>41764.261805555558</c:v>
                </c:pt>
                <c:pt idx="15273">
                  <c:v>41764.261874999997</c:v>
                </c:pt>
                <c:pt idx="15274">
                  <c:v>41764.261932870373</c:v>
                </c:pt>
                <c:pt idx="15275">
                  <c:v>41764.261990740742</c:v>
                </c:pt>
                <c:pt idx="15276">
                  <c:v>41764.262060185189</c:v>
                </c:pt>
                <c:pt idx="15277">
                  <c:v>41764.262118055558</c:v>
                </c:pt>
                <c:pt idx="15278">
                  <c:v>41764.262175925927</c:v>
                </c:pt>
                <c:pt idx="15279">
                  <c:v>41764.262245370373</c:v>
                </c:pt>
                <c:pt idx="15280">
                  <c:v>41764.262303240743</c:v>
                </c:pt>
                <c:pt idx="15281">
                  <c:v>41764.262361111112</c:v>
                </c:pt>
                <c:pt idx="15282">
                  <c:v>41764.262418981481</c:v>
                </c:pt>
                <c:pt idx="15283">
                  <c:v>41764.262488425928</c:v>
                </c:pt>
                <c:pt idx="15284">
                  <c:v>41764.262546296297</c:v>
                </c:pt>
                <c:pt idx="15285">
                  <c:v>41764.262604166666</c:v>
                </c:pt>
                <c:pt idx="15286">
                  <c:v>41764.262673611112</c:v>
                </c:pt>
                <c:pt idx="15287">
                  <c:v>41764.262731481482</c:v>
                </c:pt>
                <c:pt idx="15288">
                  <c:v>41764.262789351851</c:v>
                </c:pt>
                <c:pt idx="15289">
                  <c:v>41764.262858796297</c:v>
                </c:pt>
                <c:pt idx="15290">
                  <c:v>41764.262916666667</c:v>
                </c:pt>
                <c:pt idx="15291">
                  <c:v>41764.262974537036</c:v>
                </c:pt>
                <c:pt idx="15292">
                  <c:v>41764.263043981482</c:v>
                </c:pt>
                <c:pt idx="15293">
                  <c:v>41764.263101851851</c:v>
                </c:pt>
                <c:pt idx="15294">
                  <c:v>41764.263159722221</c:v>
                </c:pt>
                <c:pt idx="15295">
                  <c:v>41764.26321759259</c:v>
                </c:pt>
                <c:pt idx="15296">
                  <c:v>41764.263287037036</c:v>
                </c:pt>
                <c:pt idx="15297">
                  <c:v>41764.263344907406</c:v>
                </c:pt>
                <c:pt idx="15298">
                  <c:v>41764.263402777775</c:v>
                </c:pt>
                <c:pt idx="15299">
                  <c:v>41764.263472222221</c:v>
                </c:pt>
                <c:pt idx="15300">
                  <c:v>41764.26353009259</c:v>
                </c:pt>
                <c:pt idx="15301">
                  <c:v>41764.26358796296</c:v>
                </c:pt>
                <c:pt idx="15302">
                  <c:v>41764.263657407406</c:v>
                </c:pt>
                <c:pt idx="15303">
                  <c:v>41764.263715277775</c:v>
                </c:pt>
                <c:pt idx="15304">
                  <c:v>41764.263773148145</c:v>
                </c:pt>
                <c:pt idx="15305">
                  <c:v>41764.263842592591</c:v>
                </c:pt>
                <c:pt idx="15306">
                  <c:v>41764.26390046296</c:v>
                </c:pt>
                <c:pt idx="15307">
                  <c:v>41764.263958333337</c:v>
                </c:pt>
                <c:pt idx="15308">
                  <c:v>41764.264016203706</c:v>
                </c:pt>
                <c:pt idx="15309">
                  <c:v>41764.264085648145</c:v>
                </c:pt>
                <c:pt idx="15310">
                  <c:v>41764.264143518521</c:v>
                </c:pt>
                <c:pt idx="15311">
                  <c:v>41764.264201388891</c:v>
                </c:pt>
                <c:pt idx="15312">
                  <c:v>41764.264270833337</c:v>
                </c:pt>
                <c:pt idx="15313">
                  <c:v>41764.264328703706</c:v>
                </c:pt>
                <c:pt idx="15314">
                  <c:v>41764.264386574076</c:v>
                </c:pt>
                <c:pt idx="15315">
                  <c:v>41764.264456018522</c:v>
                </c:pt>
                <c:pt idx="15316">
                  <c:v>41764.264513888891</c:v>
                </c:pt>
                <c:pt idx="15317">
                  <c:v>41764.26457175926</c:v>
                </c:pt>
                <c:pt idx="15318">
                  <c:v>41764.264641203707</c:v>
                </c:pt>
                <c:pt idx="15319">
                  <c:v>41764.264699074076</c:v>
                </c:pt>
                <c:pt idx="15320">
                  <c:v>41764.264756944445</c:v>
                </c:pt>
                <c:pt idx="15321">
                  <c:v>41764.264826388891</c:v>
                </c:pt>
                <c:pt idx="15322">
                  <c:v>41764.264884259261</c:v>
                </c:pt>
                <c:pt idx="15323">
                  <c:v>41764.26494212963</c:v>
                </c:pt>
                <c:pt idx="15324">
                  <c:v>41764.264999999999</c:v>
                </c:pt>
                <c:pt idx="15325">
                  <c:v>41764.265069444446</c:v>
                </c:pt>
                <c:pt idx="15326">
                  <c:v>41764.265127314815</c:v>
                </c:pt>
                <c:pt idx="15327">
                  <c:v>41764.265185185184</c:v>
                </c:pt>
                <c:pt idx="15328">
                  <c:v>41764.26525462963</c:v>
                </c:pt>
                <c:pt idx="15329">
                  <c:v>41764.2653125</c:v>
                </c:pt>
                <c:pt idx="15330">
                  <c:v>41764.265370370369</c:v>
                </c:pt>
                <c:pt idx="15331">
                  <c:v>41764.265439814815</c:v>
                </c:pt>
                <c:pt idx="15332">
                  <c:v>41764.265497685185</c:v>
                </c:pt>
                <c:pt idx="15333">
                  <c:v>41764.265555555554</c:v>
                </c:pt>
                <c:pt idx="15334">
                  <c:v>41764.265625</c:v>
                </c:pt>
                <c:pt idx="15335">
                  <c:v>41764.265682870369</c:v>
                </c:pt>
                <c:pt idx="15336">
                  <c:v>41764.265740740739</c:v>
                </c:pt>
                <c:pt idx="15337">
                  <c:v>41764.265798611108</c:v>
                </c:pt>
                <c:pt idx="15338">
                  <c:v>41764.265868055554</c:v>
                </c:pt>
                <c:pt idx="15339">
                  <c:v>41764.265925925924</c:v>
                </c:pt>
                <c:pt idx="15340">
                  <c:v>41764.265983796293</c:v>
                </c:pt>
                <c:pt idx="15341">
                  <c:v>41764.266053240739</c:v>
                </c:pt>
                <c:pt idx="15342">
                  <c:v>41764.266111111108</c:v>
                </c:pt>
                <c:pt idx="15343">
                  <c:v>41764.266168981485</c:v>
                </c:pt>
                <c:pt idx="15344">
                  <c:v>41764.266238425924</c:v>
                </c:pt>
                <c:pt idx="15345">
                  <c:v>41764.266296296293</c:v>
                </c:pt>
                <c:pt idx="15346">
                  <c:v>41764.26635416667</c:v>
                </c:pt>
                <c:pt idx="15347">
                  <c:v>41764.266423611109</c:v>
                </c:pt>
                <c:pt idx="15348">
                  <c:v>41764.266481481478</c:v>
                </c:pt>
                <c:pt idx="15349">
                  <c:v>41764.266539351855</c:v>
                </c:pt>
                <c:pt idx="15350">
                  <c:v>41764.266597222224</c:v>
                </c:pt>
                <c:pt idx="15351">
                  <c:v>41764.26666666667</c:v>
                </c:pt>
                <c:pt idx="15352">
                  <c:v>41764.266724537039</c:v>
                </c:pt>
                <c:pt idx="15353">
                  <c:v>41764.266782407409</c:v>
                </c:pt>
                <c:pt idx="15354">
                  <c:v>41764.266851851855</c:v>
                </c:pt>
                <c:pt idx="15355">
                  <c:v>41764.266909722224</c:v>
                </c:pt>
                <c:pt idx="15356">
                  <c:v>41764.266967592594</c:v>
                </c:pt>
                <c:pt idx="15357">
                  <c:v>41764.26703703704</c:v>
                </c:pt>
                <c:pt idx="15358">
                  <c:v>41764.267094907409</c:v>
                </c:pt>
                <c:pt idx="15359">
                  <c:v>41764.267152777778</c:v>
                </c:pt>
                <c:pt idx="15360">
                  <c:v>41764.267222222225</c:v>
                </c:pt>
                <c:pt idx="15361">
                  <c:v>41764.267280092594</c:v>
                </c:pt>
                <c:pt idx="15362">
                  <c:v>41764.267337962963</c:v>
                </c:pt>
                <c:pt idx="15363">
                  <c:v>41764.267407407409</c:v>
                </c:pt>
                <c:pt idx="15364">
                  <c:v>41764.267465277779</c:v>
                </c:pt>
                <c:pt idx="15365">
                  <c:v>41764.267523148148</c:v>
                </c:pt>
                <c:pt idx="15366">
                  <c:v>41764.267581018517</c:v>
                </c:pt>
                <c:pt idx="15367">
                  <c:v>41764.267650462964</c:v>
                </c:pt>
                <c:pt idx="15368">
                  <c:v>41764.267708333333</c:v>
                </c:pt>
                <c:pt idx="15369">
                  <c:v>41764.267766203702</c:v>
                </c:pt>
                <c:pt idx="15370">
                  <c:v>41764.267835648148</c:v>
                </c:pt>
                <c:pt idx="15371">
                  <c:v>41764.267893518518</c:v>
                </c:pt>
                <c:pt idx="15372">
                  <c:v>41764.267951388887</c:v>
                </c:pt>
                <c:pt idx="15373">
                  <c:v>41764.268020833333</c:v>
                </c:pt>
                <c:pt idx="15374">
                  <c:v>41764.268078703702</c:v>
                </c:pt>
                <c:pt idx="15375">
                  <c:v>41764.268136574072</c:v>
                </c:pt>
                <c:pt idx="15376">
                  <c:v>41764.268206018518</c:v>
                </c:pt>
                <c:pt idx="15377">
                  <c:v>41764.268263888887</c:v>
                </c:pt>
                <c:pt idx="15378">
                  <c:v>41764.268321759257</c:v>
                </c:pt>
                <c:pt idx="15379">
                  <c:v>41764.268379629626</c:v>
                </c:pt>
                <c:pt idx="15380">
                  <c:v>41764.268449074072</c:v>
                </c:pt>
                <c:pt idx="15381">
                  <c:v>41764.268506944441</c:v>
                </c:pt>
                <c:pt idx="15382">
                  <c:v>41764.268564814818</c:v>
                </c:pt>
                <c:pt idx="15383">
                  <c:v>41764.268634259257</c:v>
                </c:pt>
                <c:pt idx="15384">
                  <c:v>41764.268692129626</c:v>
                </c:pt>
                <c:pt idx="15385">
                  <c:v>41764.268750000003</c:v>
                </c:pt>
                <c:pt idx="15386">
                  <c:v>41764.268819444442</c:v>
                </c:pt>
                <c:pt idx="15387">
                  <c:v>41764.268877314818</c:v>
                </c:pt>
                <c:pt idx="15388">
                  <c:v>41764.268935185188</c:v>
                </c:pt>
                <c:pt idx="15389">
                  <c:v>41764.269004629627</c:v>
                </c:pt>
                <c:pt idx="15390">
                  <c:v>41764.269062500003</c:v>
                </c:pt>
                <c:pt idx="15391">
                  <c:v>41764.269120370373</c:v>
                </c:pt>
                <c:pt idx="15392">
                  <c:v>41764.269178240742</c:v>
                </c:pt>
                <c:pt idx="15393">
                  <c:v>41764.269247685188</c:v>
                </c:pt>
                <c:pt idx="15394">
                  <c:v>41764.269305555557</c:v>
                </c:pt>
                <c:pt idx="15395">
                  <c:v>41764.269363425927</c:v>
                </c:pt>
                <c:pt idx="15396">
                  <c:v>41764.269432870373</c:v>
                </c:pt>
                <c:pt idx="15397">
                  <c:v>41764.269490740742</c:v>
                </c:pt>
                <c:pt idx="15398">
                  <c:v>41764.269548611112</c:v>
                </c:pt>
                <c:pt idx="15399">
                  <c:v>41764.269618055558</c:v>
                </c:pt>
                <c:pt idx="15400">
                  <c:v>41764.269675925927</c:v>
                </c:pt>
                <c:pt idx="15401">
                  <c:v>41764.269733796296</c:v>
                </c:pt>
                <c:pt idx="15402">
                  <c:v>41764.269803240742</c:v>
                </c:pt>
                <c:pt idx="15403">
                  <c:v>41764.269861111112</c:v>
                </c:pt>
                <c:pt idx="15404">
                  <c:v>41764.269918981481</c:v>
                </c:pt>
                <c:pt idx="15405">
                  <c:v>41764.269988425927</c:v>
                </c:pt>
                <c:pt idx="15406">
                  <c:v>41764.270046296297</c:v>
                </c:pt>
                <c:pt idx="15407">
                  <c:v>41764.270104166666</c:v>
                </c:pt>
                <c:pt idx="15408">
                  <c:v>41764.270162037035</c:v>
                </c:pt>
                <c:pt idx="15409">
                  <c:v>41764.270231481481</c:v>
                </c:pt>
                <c:pt idx="15410">
                  <c:v>41764.270289351851</c:v>
                </c:pt>
                <c:pt idx="15411">
                  <c:v>41764.27034722222</c:v>
                </c:pt>
                <c:pt idx="15412">
                  <c:v>41764.270416666666</c:v>
                </c:pt>
                <c:pt idx="15413">
                  <c:v>41764.270474537036</c:v>
                </c:pt>
                <c:pt idx="15414">
                  <c:v>41764.270532407405</c:v>
                </c:pt>
                <c:pt idx="15415">
                  <c:v>41764.270601851851</c:v>
                </c:pt>
                <c:pt idx="15416">
                  <c:v>41764.27065972222</c:v>
                </c:pt>
                <c:pt idx="15417">
                  <c:v>41764.27071759259</c:v>
                </c:pt>
                <c:pt idx="15418">
                  <c:v>41764.270787037036</c:v>
                </c:pt>
                <c:pt idx="15419">
                  <c:v>41764.270844907405</c:v>
                </c:pt>
                <c:pt idx="15420">
                  <c:v>41764.270902777775</c:v>
                </c:pt>
                <c:pt idx="15421">
                  <c:v>41764.270960648151</c:v>
                </c:pt>
                <c:pt idx="15422">
                  <c:v>41764.27103009259</c:v>
                </c:pt>
                <c:pt idx="15423">
                  <c:v>41764.271087962959</c:v>
                </c:pt>
                <c:pt idx="15424">
                  <c:v>41764.271145833336</c:v>
                </c:pt>
                <c:pt idx="15425">
                  <c:v>41764.271215277775</c:v>
                </c:pt>
                <c:pt idx="15426">
                  <c:v>41764.271273148152</c:v>
                </c:pt>
                <c:pt idx="15427">
                  <c:v>41764.271331018521</c:v>
                </c:pt>
                <c:pt idx="15428">
                  <c:v>41764.27140046296</c:v>
                </c:pt>
                <c:pt idx="15429">
                  <c:v>41764.271458333336</c:v>
                </c:pt>
                <c:pt idx="15430">
                  <c:v>41764.271516203706</c:v>
                </c:pt>
                <c:pt idx="15431">
                  <c:v>41764.271585648145</c:v>
                </c:pt>
                <c:pt idx="15432">
                  <c:v>41764.271643518521</c:v>
                </c:pt>
                <c:pt idx="15433">
                  <c:v>41764.271701388891</c:v>
                </c:pt>
                <c:pt idx="15434">
                  <c:v>41764.27175925926</c:v>
                </c:pt>
                <c:pt idx="15435">
                  <c:v>41764.271828703706</c:v>
                </c:pt>
                <c:pt idx="15436">
                  <c:v>41764.271886574075</c:v>
                </c:pt>
                <c:pt idx="15437">
                  <c:v>41764.271944444445</c:v>
                </c:pt>
                <c:pt idx="15438">
                  <c:v>41764.272013888891</c:v>
                </c:pt>
                <c:pt idx="15439">
                  <c:v>41764.27207175926</c:v>
                </c:pt>
                <c:pt idx="15440">
                  <c:v>41764.272129629629</c:v>
                </c:pt>
                <c:pt idx="15441">
                  <c:v>41764.272199074076</c:v>
                </c:pt>
                <c:pt idx="15442">
                  <c:v>41764.272256944445</c:v>
                </c:pt>
                <c:pt idx="15443">
                  <c:v>41764.272314814814</c:v>
                </c:pt>
                <c:pt idx="15444">
                  <c:v>41764.27238425926</c:v>
                </c:pt>
                <c:pt idx="15445">
                  <c:v>41764.27244212963</c:v>
                </c:pt>
                <c:pt idx="15446">
                  <c:v>41764.272499999999</c:v>
                </c:pt>
                <c:pt idx="15447">
                  <c:v>41764.272557870368</c:v>
                </c:pt>
                <c:pt idx="15448">
                  <c:v>41764.272627314815</c:v>
                </c:pt>
                <c:pt idx="15449">
                  <c:v>41764.272685185184</c:v>
                </c:pt>
                <c:pt idx="15450">
                  <c:v>41764.272743055553</c:v>
                </c:pt>
                <c:pt idx="15451">
                  <c:v>41764.272812499999</c:v>
                </c:pt>
                <c:pt idx="15452">
                  <c:v>41764.272870370369</c:v>
                </c:pt>
                <c:pt idx="15453">
                  <c:v>41764.272928240738</c:v>
                </c:pt>
                <c:pt idx="15454">
                  <c:v>41764.272997685184</c:v>
                </c:pt>
                <c:pt idx="15455">
                  <c:v>41764.273055555554</c:v>
                </c:pt>
                <c:pt idx="15456">
                  <c:v>41764.273113425923</c:v>
                </c:pt>
                <c:pt idx="15457">
                  <c:v>41764.273182870369</c:v>
                </c:pt>
                <c:pt idx="15458">
                  <c:v>41764.273240740738</c:v>
                </c:pt>
                <c:pt idx="15459">
                  <c:v>41764.273298611108</c:v>
                </c:pt>
                <c:pt idx="15460">
                  <c:v>41764.273368055554</c:v>
                </c:pt>
                <c:pt idx="15461">
                  <c:v>41764.273425925923</c:v>
                </c:pt>
                <c:pt idx="15462">
                  <c:v>41764.2734837963</c:v>
                </c:pt>
                <c:pt idx="15463">
                  <c:v>41764.273541666669</c:v>
                </c:pt>
                <c:pt idx="15464">
                  <c:v>41764.273611111108</c:v>
                </c:pt>
                <c:pt idx="15465">
                  <c:v>41764.273668981485</c:v>
                </c:pt>
                <c:pt idx="15466">
                  <c:v>41764.273726851854</c:v>
                </c:pt>
                <c:pt idx="15467">
                  <c:v>41764.273796296293</c:v>
                </c:pt>
                <c:pt idx="15468">
                  <c:v>41764.273854166669</c:v>
                </c:pt>
                <c:pt idx="15469">
                  <c:v>41764.273912037039</c:v>
                </c:pt>
                <c:pt idx="15470">
                  <c:v>41764.273981481485</c:v>
                </c:pt>
                <c:pt idx="15471">
                  <c:v>41764.274039351854</c:v>
                </c:pt>
                <c:pt idx="15472">
                  <c:v>41764.274097222224</c:v>
                </c:pt>
                <c:pt idx="15473">
                  <c:v>41764.27416666667</c:v>
                </c:pt>
                <c:pt idx="15474">
                  <c:v>41764.274224537039</c:v>
                </c:pt>
                <c:pt idx="15475">
                  <c:v>41764.274282407408</c:v>
                </c:pt>
                <c:pt idx="15476">
                  <c:v>41764.274340277778</c:v>
                </c:pt>
                <c:pt idx="15477">
                  <c:v>41764.274409722224</c:v>
                </c:pt>
                <c:pt idx="15478">
                  <c:v>41764.274467592593</c:v>
                </c:pt>
                <c:pt idx="15479">
                  <c:v>41764.274525462963</c:v>
                </c:pt>
                <c:pt idx="15480">
                  <c:v>41764.274594907409</c:v>
                </c:pt>
                <c:pt idx="15481">
                  <c:v>41764.274652777778</c:v>
                </c:pt>
                <c:pt idx="15482">
                  <c:v>41764.274710648147</c:v>
                </c:pt>
                <c:pt idx="15483">
                  <c:v>41764.274780092594</c:v>
                </c:pt>
                <c:pt idx="15484">
                  <c:v>41764.274837962963</c:v>
                </c:pt>
                <c:pt idx="15485">
                  <c:v>41764.274895833332</c:v>
                </c:pt>
                <c:pt idx="15486">
                  <c:v>41764.274965277778</c:v>
                </c:pt>
                <c:pt idx="15487">
                  <c:v>41764.275023148148</c:v>
                </c:pt>
                <c:pt idx="15488">
                  <c:v>41764.275081018517</c:v>
                </c:pt>
                <c:pt idx="15489">
                  <c:v>41764.275138888886</c:v>
                </c:pt>
                <c:pt idx="15490">
                  <c:v>41764.275208333333</c:v>
                </c:pt>
                <c:pt idx="15491">
                  <c:v>41764.275266203702</c:v>
                </c:pt>
                <c:pt idx="15492">
                  <c:v>41764.275324074071</c:v>
                </c:pt>
                <c:pt idx="15493">
                  <c:v>41764.275393518517</c:v>
                </c:pt>
                <c:pt idx="15494">
                  <c:v>41764.275451388887</c:v>
                </c:pt>
                <c:pt idx="15495">
                  <c:v>41764.275509259256</c:v>
                </c:pt>
                <c:pt idx="15496">
                  <c:v>41764.275578703702</c:v>
                </c:pt>
                <c:pt idx="15497">
                  <c:v>41764.275636574072</c:v>
                </c:pt>
                <c:pt idx="15498">
                  <c:v>41764.275694444441</c:v>
                </c:pt>
                <c:pt idx="15499">
                  <c:v>41764.275763888887</c:v>
                </c:pt>
                <c:pt idx="15500">
                  <c:v>41764.275821759256</c:v>
                </c:pt>
                <c:pt idx="15501">
                  <c:v>41764.275879629633</c:v>
                </c:pt>
                <c:pt idx="15502">
                  <c:v>41764.275949074072</c:v>
                </c:pt>
                <c:pt idx="15503">
                  <c:v>41764.276006944441</c:v>
                </c:pt>
                <c:pt idx="15504">
                  <c:v>41764.276064814818</c:v>
                </c:pt>
                <c:pt idx="15505">
                  <c:v>41764.276122685187</c:v>
                </c:pt>
                <c:pt idx="15506">
                  <c:v>41764.276192129626</c:v>
                </c:pt>
                <c:pt idx="15507">
                  <c:v>41764.276250000003</c:v>
                </c:pt>
                <c:pt idx="15508">
                  <c:v>41764.276307870372</c:v>
                </c:pt>
                <c:pt idx="15509">
                  <c:v>41764.276377314818</c:v>
                </c:pt>
                <c:pt idx="15510">
                  <c:v>41764.276435185187</c:v>
                </c:pt>
                <c:pt idx="15511">
                  <c:v>41764.276493055557</c:v>
                </c:pt>
                <c:pt idx="15512">
                  <c:v>41764.276562500003</c:v>
                </c:pt>
                <c:pt idx="15513">
                  <c:v>41764.276620370372</c:v>
                </c:pt>
                <c:pt idx="15514">
                  <c:v>41764.276678240742</c:v>
                </c:pt>
                <c:pt idx="15515">
                  <c:v>41764.276747685188</c:v>
                </c:pt>
                <c:pt idx="15516">
                  <c:v>41764.276805555557</c:v>
                </c:pt>
                <c:pt idx="15517">
                  <c:v>41764.276863425926</c:v>
                </c:pt>
                <c:pt idx="15518">
                  <c:v>41764.276921296296</c:v>
                </c:pt>
                <c:pt idx="15519">
                  <c:v>41764.276990740742</c:v>
                </c:pt>
                <c:pt idx="15520">
                  <c:v>41764.277048611111</c:v>
                </c:pt>
                <c:pt idx="15521">
                  <c:v>41764.277106481481</c:v>
                </c:pt>
                <c:pt idx="15522">
                  <c:v>41764.277175925927</c:v>
                </c:pt>
                <c:pt idx="15523">
                  <c:v>41764.277233796296</c:v>
                </c:pt>
                <c:pt idx="15524">
                  <c:v>41764.277291666665</c:v>
                </c:pt>
                <c:pt idx="15525">
                  <c:v>41764.277361111112</c:v>
                </c:pt>
                <c:pt idx="15526">
                  <c:v>41764.277418981481</c:v>
                </c:pt>
                <c:pt idx="15527">
                  <c:v>41764.27747685185</c:v>
                </c:pt>
                <c:pt idx="15528">
                  <c:v>41764.277546296296</c:v>
                </c:pt>
                <c:pt idx="15529">
                  <c:v>41764.277604166666</c:v>
                </c:pt>
                <c:pt idx="15530">
                  <c:v>41764.277662037035</c:v>
                </c:pt>
                <c:pt idx="15531">
                  <c:v>41764.277719907404</c:v>
                </c:pt>
                <c:pt idx="15532">
                  <c:v>41764.277789351851</c:v>
                </c:pt>
                <c:pt idx="15533">
                  <c:v>41764.27784722222</c:v>
                </c:pt>
                <c:pt idx="15534">
                  <c:v>41764.277905092589</c:v>
                </c:pt>
                <c:pt idx="15535">
                  <c:v>41764.277974537035</c:v>
                </c:pt>
                <c:pt idx="15536">
                  <c:v>41764.278032407405</c:v>
                </c:pt>
                <c:pt idx="15537">
                  <c:v>41764.278090277781</c:v>
                </c:pt>
                <c:pt idx="15538">
                  <c:v>41764.27815972222</c:v>
                </c:pt>
                <c:pt idx="15539">
                  <c:v>41764.278217592589</c:v>
                </c:pt>
                <c:pt idx="15540">
                  <c:v>41764.278275462966</c:v>
                </c:pt>
                <c:pt idx="15541">
                  <c:v>41764.278344907405</c:v>
                </c:pt>
                <c:pt idx="15542">
                  <c:v>41764.278402777774</c:v>
                </c:pt>
                <c:pt idx="15543">
                  <c:v>41764.278460648151</c:v>
                </c:pt>
                <c:pt idx="15544">
                  <c:v>41764.27853009259</c:v>
                </c:pt>
                <c:pt idx="15545">
                  <c:v>41764.278587962966</c:v>
                </c:pt>
                <c:pt idx="15546">
                  <c:v>41764.278645833336</c:v>
                </c:pt>
                <c:pt idx="15547">
                  <c:v>41764.278703703705</c:v>
                </c:pt>
                <c:pt idx="15548">
                  <c:v>41764.278773148151</c:v>
                </c:pt>
                <c:pt idx="15549">
                  <c:v>41764.278831018521</c:v>
                </c:pt>
                <c:pt idx="15550">
                  <c:v>41764.27888888889</c:v>
                </c:pt>
                <c:pt idx="15551">
                  <c:v>41764.278958333336</c:v>
                </c:pt>
                <c:pt idx="15552">
                  <c:v>41764.279016203705</c:v>
                </c:pt>
                <c:pt idx="15553">
                  <c:v>41764.279074074075</c:v>
                </c:pt>
                <c:pt idx="15554">
                  <c:v>41764.279143518521</c:v>
                </c:pt>
                <c:pt idx="15555">
                  <c:v>41764.27920138889</c:v>
                </c:pt>
                <c:pt idx="15556">
                  <c:v>41764.27925925926</c:v>
                </c:pt>
                <c:pt idx="15557">
                  <c:v>41764.279328703706</c:v>
                </c:pt>
                <c:pt idx="15558">
                  <c:v>41764.279386574075</c:v>
                </c:pt>
                <c:pt idx="15559">
                  <c:v>41764.279444444444</c:v>
                </c:pt>
                <c:pt idx="15560">
                  <c:v>41764.279502314814</c:v>
                </c:pt>
                <c:pt idx="15561">
                  <c:v>41764.27957175926</c:v>
                </c:pt>
                <c:pt idx="15562">
                  <c:v>41764.279629629629</c:v>
                </c:pt>
                <c:pt idx="15563">
                  <c:v>41764.279687499999</c:v>
                </c:pt>
                <c:pt idx="15564">
                  <c:v>41764.279756944445</c:v>
                </c:pt>
                <c:pt idx="15565">
                  <c:v>41764.279814814814</c:v>
                </c:pt>
                <c:pt idx="15566">
                  <c:v>41764.279872685183</c:v>
                </c:pt>
                <c:pt idx="15567">
                  <c:v>41764.279942129629</c:v>
                </c:pt>
                <c:pt idx="15568">
                  <c:v>41764.28</c:v>
                </c:pt>
                <c:pt idx="15569">
                  <c:v>41764.280057870368</c:v>
                </c:pt>
                <c:pt idx="15570">
                  <c:v>41764.280127314814</c:v>
                </c:pt>
                <c:pt idx="15571">
                  <c:v>41764.280185185184</c:v>
                </c:pt>
                <c:pt idx="15572">
                  <c:v>41764.280243055553</c:v>
                </c:pt>
                <c:pt idx="15573">
                  <c:v>41764.280300925922</c:v>
                </c:pt>
                <c:pt idx="15574">
                  <c:v>41764.280370370368</c:v>
                </c:pt>
                <c:pt idx="15575">
                  <c:v>41764.280428240738</c:v>
                </c:pt>
                <c:pt idx="15576">
                  <c:v>41764.280486111114</c:v>
                </c:pt>
                <c:pt idx="15577">
                  <c:v>41764.280555555553</c:v>
                </c:pt>
                <c:pt idx="15578">
                  <c:v>41764.280613425923</c:v>
                </c:pt>
                <c:pt idx="15579">
                  <c:v>41764.280671296299</c:v>
                </c:pt>
                <c:pt idx="15580">
                  <c:v>41764.280740740738</c:v>
                </c:pt>
                <c:pt idx="15581">
                  <c:v>41764.280798611115</c:v>
                </c:pt>
                <c:pt idx="15582">
                  <c:v>41764.280856481484</c:v>
                </c:pt>
                <c:pt idx="15583">
                  <c:v>41764.280925925923</c:v>
                </c:pt>
                <c:pt idx="15584">
                  <c:v>41764.2809837963</c:v>
                </c:pt>
                <c:pt idx="15585">
                  <c:v>41764.281041666669</c:v>
                </c:pt>
                <c:pt idx="15586">
                  <c:v>41764.281111111108</c:v>
                </c:pt>
                <c:pt idx="15587">
                  <c:v>41764.281168981484</c:v>
                </c:pt>
                <c:pt idx="15588">
                  <c:v>41764.281226851854</c:v>
                </c:pt>
                <c:pt idx="15589">
                  <c:v>41764.281284722223</c:v>
                </c:pt>
                <c:pt idx="15590">
                  <c:v>41764.281354166669</c:v>
                </c:pt>
                <c:pt idx="15591">
                  <c:v>41764.281412037039</c:v>
                </c:pt>
                <c:pt idx="15592">
                  <c:v>41764.281469907408</c:v>
                </c:pt>
                <c:pt idx="15593">
                  <c:v>41764.281539351854</c:v>
                </c:pt>
                <c:pt idx="15594">
                  <c:v>41764.281597222223</c:v>
                </c:pt>
                <c:pt idx="15595">
                  <c:v>41764.281655092593</c:v>
                </c:pt>
                <c:pt idx="15596">
                  <c:v>41764.281724537039</c:v>
                </c:pt>
                <c:pt idx="15597">
                  <c:v>41764.281782407408</c:v>
                </c:pt>
                <c:pt idx="15598">
                  <c:v>41764.281840277778</c:v>
                </c:pt>
                <c:pt idx="15599">
                  <c:v>41764.281909722224</c:v>
                </c:pt>
                <c:pt idx="15600">
                  <c:v>41764.281967592593</c:v>
                </c:pt>
                <c:pt idx="15601">
                  <c:v>41764.282025462962</c:v>
                </c:pt>
                <c:pt idx="15602">
                  <c:v>41764.282083333332</c:v>
                </c:pt>
                <c:pt idx="15603">
                  <c:v>41764.282152777778</c:v>
                </c:pt>
                <c:pt idx="15604">
                  <c:v>41764.282210648147</c:v>
                </c:pt>
                <c:pt idx="15605">
                  <c:v>41764.282268518517</c:v>
                </c:pt>
                <c:pt idx="15606">
                  <c:v>41764.282337962963</c:v>
                </c:pt>
                <c:pt idx="15607">
                  <c:v>41764.282395833332</c:v>
                </c:pt>
                <c:pt idx="15608">
                  <c:v>41764.282453703701</c:v>
                </c:pt>
                <c:pt idx="15609">
                  <c:v>41764.282523148147</c:v>
                </c:pt>
                <c:pt idx="15610">
                  <c:v>41764.282581018517</c:v>
                </c:pt>
                <c:pt idx="15611">
                  <c:v>41764.282638888886</c:v>
                </c:pt>
                <c:pt idx="15612">
                  <c:v>41764.282708333332</c:v>
                </c:pt>
                <c:pt idx="15613">
                  <c:v>41764.282766203702</c:v>
                </c:pt>
                <c:pt idx="15614">
                  <c:v>41764.282824074071</c:v>
                </c:pt>
                <c:pt idx="15615">
                  <c:v>41764.282881944448</c:v>
                </c:pt>
                <c:pt idx="15616">
                  <c:v>41764.282951388886</c:v>
                </c:pt>
                <c:pt idx="15617">
                  <c:v>41764.283009259256</c:v>
                </c:pt>
                <c:pt idx="15618">
                  <c:v>41764.283067129632</c:v>
                </c:pt>
                <c:pt idx="15619">
                  <c:v>41764.283136574071</c:v>
                </c:pt>
                <c:pt idx="15620">
                  <c:v>41764.283194444448</c:v>
                </c:pt>
                <c:pt idx="15621">
                  <c:v>41764.283252314817</c:v>
                </c:pt>
                <c:pt idx="15622">
                  <c:v>41764.283321759256</c:v>
                </c:pt>
                <c:pt idx="15623">
                  <c:v>41764.283379629633</c:v>
                </c:pt>
                <c:pt idx="15624">
                  <c:v>41764.283437500002</c:v>
                </c:pt>
                <c:pt idx="15625">
                  <c:v>41764.283506944441</c:v>
                </c:pt>
                <c:pt idx="15626">
                  <c:v>41764.283564814818</c:v>
                </c:pt>
                <c:pt idx="15627">
                  <c:v>41764.283622685187</c:v>
                </c:pt>
                <c:pt idx="15628">
                  <c:v>41764.283692129633</c:v>
                </c:pt>
                <c:pt idx="15629">
                  <c:v>41764.283750000002</c:v>
                </c:pt>
                <c:pt idx="15630">
                  <c:v>41764.283807870372</c:v>
                </c:pt>
                <c:pt idx="15631">
                  <c:v>41764.283865740741</c:v>
                </c:pt>
                <c:pt idx="15632">
                  <c:v>41764.283935185187</c:v>
                </c:pt>
                <c:pt idx="15633">
                  <c:v>41764.283993055556</c:v>
                </c:pt>
                <c:pt idx="15634">
                  <c:v>41764.284050925926</c:v>
                </c:pt>
                <c:pt idx="15635">
                  <c:v>41764.284120370372</c:v>
                </c:pt>
                <c:pt idx="15636">
                  <c:v>41764.284178240741</c:v>
                </c:pt>
                <c:pt idx="15637">
                  <c:v>41764.284236111111</c:v>
                </c:pt>
                <c:pt idx="15638">
                  <c:v>41764.284305555557</c:v>
                </c:pt>
                <c:pt idx="15639">
                  <c:v>41764.284363425926</c:v>
                </c:pt>
                <c:pt idx="15640">
                  <c:v>41764.284421296295</c:v>
                </c:pt>
                <c:pt idx="15641">
                  <c:v>41764.284490740742</c:v>
                </c:pt>
                <c:pt idx="15642">
                  <c:v>41764.284548611111</c:v>
                </c:pt>
                <c:pt idx="15643">
                  <c:v>41764.28460648148</c:v>
                </c:pt>
                <c:pt idx="15644">
                  <c:v>41764.28466435185</c:v>
                </c:pt>
                <c:pt idx="15645">
                  <c:v>41764.284733796296</c:v>
                </c:pt>
                <c:pt idx="15646">
                  <c:v>41764.284791666665</c:v>
                </c:pt>
                <c:pt idx="15647">
                  <c:v>41764.284849537034</c:v>
                </c:pt>
                <c:pt idx="15648">
                  <c:v>41764.284918981481</c:v>
                </c:pt>
                <c:pt idx="15649">
                  <c:v>41764.28497685185</c:v>
                </c:pt>
                <c:pt idx="15650">
                  <c:v>41764.285034722219</c:v>
                </c:pt>
                <c:pt idx="15651">
                  <c:v>41764.285104166665</c:v>
                </c:pt>
                <c:pt idx="15652">
                  <c:v>41764.285162037035</c:v>
                </c:pt>
                <c:pt idx="15653">
                  <c:v>41764.285219907404</c:v>
                </c:pt>
                <c:pt idx="15654">
                  <c:v>41764.28528935185</c:v>
                </c:pt>
                <c:pt idx="15655">
                  <c:v>41764.28534722222</c:v>
                </c:pt>
                <c:pt idx="15656">
                  <c:v>41764.285405092596</c:v>
                </c:pt>
                <c:pt idx="15657">
                  <c:v>41764.285462962966</c:v>
                </c:pt>
                <c:pt idx="15658">
                  <c:v>41764.285532407404</c:v>
                </c:pt>
                <c:pt idx="15659">
                  <c:v>41764.285590277781</c:v>
                </c:pt>
                <c:pt idx="15660">
                  <c:v>41764.28564814815</c:v>
                </c:pt>
                <c:pt idx="15661">
                  <c:v>41764.285717592589</c:v>
                </c:pt>
                <c:pt idx="15662">
                  <c:v>41764.285775462966</c:v>
                </c:pt>
                <c:pt idx="15663">
                  <c:v>41764.285833333335</c:v>
                </c:pt>
                <c:pt idx="15664">
                  <c:v>41764.285902777781</c:v>
                </c:pt>
                <c:pt idx="15665">
                  <c:v>41764.285960648151</c:v>
                </c:pt>
                <c:pt idx="15666">
                  <c:v>41764.28601851852</c:v>
                </c:pt>
                <c:pt idx="15667">
                  <c:v>41764.286087962966</c:v>
                </c:pt>
                <c:pt idx="15668">
                  <c:v>41764.286145833335</c:v>
                </c:pt>
                <c:pt idx="15669">
                  <c:v>41764.286203703705</c:v>
                </c:pt>
                <c:pt idx="15670">
                  <c:v>41764.286261574074</c:v>
                </c:pt>
                <c:pt idx="15671">
                  <c:v>41764.28633101852</c:v>
                </c:pt>
                <c:pt idx="15672">
                  <c:v>41764.28638888889</c:v>
                </c:pt>
                <c:pt idx="15673">
                  <c:v>41764.286446759259</c:v>
                </c:pt>
                <c:pt idx="15674">
                  <c:v>41764.286516203705</c:v>
                </c:pt>
                <c:pt idx="15675">
                  <c:v>41764.286574074074</c:v>
                </c:pt>
                <c:pt idx="15676">
                  <c:v>41764.286631944444</c:v>
                </c:pt>
                <c:pt idx="15677">
                  <c:v>41764.28670138889</c:v>
                </c:pt>
                <c:pt idx="15678">
                  <c:v>41764.286759259259</c:v>
                </c:pt>
                <c:pt idx="15679">
                  <c:v>41764.286817129629</c:v>
                </c:pt>
                <c:pt idx="15680">
                  <c:v>41764.286886574075</c:v>
                </c:pt>
                <c:pt idx="15681">
                  <c:v>41764.286944444444</c:v>
                </c:pt>
                <c:pt idx="15682">
                  <c:v>41764.287002314813</c:v>
                </c:pt>
                <c:pt idx="15683">
                  <c:v>41764.28707175926</c:v>
                </c:pt>
                <c:pt idx="15684">
                  <c:v>41764.287129629629</c:v>
                </c:pt>
                <c:pt idx="15685">
                  <c:v>41764.287187499998</c:v>
                </c:pt>
                <c:pt idx="15686">
                  <c:v>41764.287245370368</c:v>
                </c:pt>
                <c:pt idx="15687">
                  <c:v>41764.287314814814</c:v>
                </c:pt>
                <c:pt idx="15688">
                  <c:v>41764.287372685183</c:v>
                </c:pt>
                <c:pt idx="15689">
                  <c:v>41764.287430555552</c:v>
                </c:pt>
                <c:pt idx="15690">
                  <c:v>41764.287499999999</c:v>
                </c:pt>
                <c:pt idx="15691">
                  <c:v>41764.287557870368</c:v>
                </c:pt>
                <c:pt idx="15692">
                  <c:v>41764.287615740737</c:v>
                </c:pt>
                <c:pt idx="15693">
                  <c:v>41764.287685185183</c:v>
                </c:pt>
                <c:pt idx="15694">
                  <c:v>41764.287743055553</c:v>
                </c:pt>
                <c:pt idx="15695">
                  <c:v>41764.287800925929</c:v>
                </c:pt>
                <c:pt idx="15696">
                  <c:v>41764.287870370368</c:v>
                </c:pt>
                <c:pt idx="15697">
                  <c:v>41764.287928240738</c:v>
                </c:pt>
                <c:pt idx="15698">
                  <c:v>41764.287986111114</c:v>
                </c:pt>
                <c:pt idx="15699">
                  <c:v>41764.288043981483</c:v>
                </c:pt>
                <c:pt idx="15700">
                  <c:v>41764.288113425922</c:v>
                </c:pt>
                <c:pt idx="15701">
                  <c:v>41764.288171296299</c:v>
                </c:pt>
                <c:pt idx="15702">
                  <c:v>41764.288229166668</c:v>
                </c:pt>
                <c:pt idx="15703">
                  <c:v>41764.288298611114</c:v>
                </c:pt>
                <c:pt idx="15704">
                  <c:v>41764.288356481484</c:v>
                </c:pt>
                <c:pt idx="15705">
                  <c:v>41764.288414351853</c:v>
                </c:pt>
                <c:pt idx="15706">
                  <c:v>41764.288483796299</c:v>
                </c:pt>
                <c:pt idx="15707">
                  <c:v>41764.288541666669</c:v>
                </c:pt>
                <c:pt idx="15708">
                  <c:v>41764.288599537038</c:v>
                </c:pt>
                <c:pt idx="15709">
                  <c:v>41764.288668981484</c:v>
                </c:pt>
                <c:pt idx="15710">
                  <c:v>41764.288726851853</c:v>
                </c:pt>
                <c:pt idx="15711">
                  <c:v>41764.288784722223</c:v>
                </c:pt>
                <c:pt idx="15712">
                  <c:v>41764.288842592592</c:v>
                </c:pt>
                <c:pt idx="15713">
                  <c:v>41764.288912037038</c:v>
                </c:pt>
                <c:pt idx="15714">
                  <c:v>41764.288969907408</c:v>
                </c:pt>
                <c:pt idx="15715">
                  <c:v>41764.289027777777</c:v>
                </c:pt>
                <c:pt idx="15716">
                  <c:v>41764.289097222223</c:v>
                </c:pt>
                <c:pt idx="15717">
                  <c:v>41764.289155092592</c:v>
                </c:pt>
                <c:pt idx="15718">
                  <c:v>41764.289212962962</c:v>
                </c:pt>
                <c:pt idx="15719">
                  <c:v>41764.289282407408</c:v>
                </c:pt>
                <c:pt idx="15720">
                  <c:v>41764.289340277777</c:v>
                </c:pt>
                <c:pt idx="15721">
                  <c:v>41764.289398148147</c:v>
                </c:pt>
                <c:pt idx="15722">
                  <c:v>41764.289467592593</c:v>
                </c:pt>
                <c:pt idx="15723">
                  <c:v>41764.289525462962</c:v>
                </c:pt>
                <c:pt idx="15724">
                  <c:v>41764.289583333331</c:v>
                </c:pt>
                <c:pt idx="15725">
                  <c:v>41764.289641203701</c:v>
                </c:pt>
                <c:pt idx="15726">
                  <c:v>41764.289710648147</c:v>
                </c:pt>
                <c:pt idx="15727">
                  <c:v>41764.289768518516</c:v>
                </c:pt>
                <c:pt idx="15728">
                  <c:v>41764.289826388886</c:v>
                </c:pt>
                <c:pt idx="15729">
                  <c:v>41764.289895833332</c:v>
                </c:pt>
                <c:pt idx="15730">
                  <c:v>41764.289953703701</c:v>
                </c:pt>
                <c:pt idx="15731">
                  <c:v>41764.290011574078</c:v>
                </c:pt>
                <c:pt idx="15732">
                  <c:v>41764.290081018517</c:v>
                </c:pt>
                <c:pt idx="15733">
                  <c:v>41764.290138888886</c:v>
                </c:pt>
                <c:pt idx="15734">
                  <c:v>41764.290196759262</c:v>
                </c:pt>
                <c:pt idx="15735">
                  <c:v>41764.290266203701</c:v>
                </c:pt>
                <c:pt idx="15736">
                  <c:v>41764.290324074071</c:v>
                </c:pt>
                <c:pt idx="15737">
                  <c:v>41764.290381944447</c:v>
                </c:pt>
                <c:pt idx="15738">
                  <c:v>41764.290451388886</c:v>
                </c:pt>
                <c:pt idx="15739">
                  <c:v>41764.290509259263</c:v>
                </c:pt>
                <c:pt idx="15740">
                  <c:v>41764.290567129632</c:v>
                </c:pt>
                <c:pt idx="15741">
                  <c:v>41764.290625000001</c:v>
                </c:pt>
                <c:pt idx="15742">
                  <c:v>41764.290694444448</c:v>
                </c:pt>
                <c:pt idx="15743">
                  <c:v>41764.290752314817</c:v>
                </c:pt>
                <c:pt idx="15744">
                  <c:v>41764.290810185186</c:v>
                </c:pt>
                <c:pt idx="15745">
                  <c:v>41764.290879629632</c:v>
                </c:pt>
                <c:pt idx="15746">
                  <c:v>41764.290937500002</c:v>
                </c:pt>
                <c:pt idx="15747">
                  <c:v>41764.290995370371</c:v>
                </c:pt>
                <c:pt idx="15748">
                  <c:v>41764.291064814817</c:v>
                </c:pt>
                <c:pt idx="15749">
                  <c:v>41764.291122685187</c:v>
                </c:pt>
                <c:pt idx="15750">
                  <c:v>41764.291180555556</c:v>
                </c:pt>
                <c:pt idx="15751">
                  <c:v>41764.291250000002</c:v>
                </c:pt>
                <c:pt idx="15752">
                  <c:v>41764.291307870371</c:v>
                </c:pt>
                <c:pt idx="15753">
                  <c:v>41764.291365740741</c:v>
                </c:pt>
                <c:pt idx="15754">
                  <c:v>41764.29142361111</c:v>
                </c:pt>
                <c:pt idx="15755">
                  <c:v>41764.291493055556</c:v>
                </c:pt>
                <c:pt idx="15756">
                  <c:v>41764.291550925926</c:v>
                </c:pt>
                <c:pt idx="15757">
                  <c:v>41764.291608796295</c:v>
                </c:pt>
                <c:pt idx="15758">
                  <c:v>41764.291678240741</c:v>
                </c:pt>
                <c:pt idx="15759">
                  <c:v>41764.29173611111</c:v>
                </c:pt>
                <c:pt idx="15760">
                  <c:v>41764.29179398148</c:v>
                </c:pt>
                <c:pt idx="15761">
                  <c:v>41764.291863425926</c:v>
                </c:pt>
                <c:pt idx="15762">
                  <c:v>41764.291921296295</c:v>
                </c:pt>
                <c:pt idx="15763">
                  <c:v>41764.291979166665</c:v>
                </c:pt>
                <c:pt idx="15764">
                  <c:v>41764.292048611111</c:v>
                </c:pt>
                <c:pt idx="15765">
                  <c:v>41764.29210648148</c:v>
                </c:pt>
                <c:pt idx="15766">
                  <c:v>41764.292164351849</c:v>
                </c:pt>
                <c:pt idx="15767">
                  <c:v>41764.292222222219</c:v>
                </c:pt>
                <c:pt idx="15768">
                  <c:v>41764.292291666665</c:v>
                </c:pt>
                <c:pt idx="15769">
                  <c:v>41764.292349537034</c:v>
                </c:pt>
                <c:pt idx="15770">
                  <c:v>41764.292407407411</c:v>
                </c:pt>
                <c:pt idx="15771">
                  <c:v>41764.29247685185</c:v>
                </c:pt>
                <c:pt idx="15772">
                  <c:v>41764.292534722219</c:v>
                </c:pt>
                <c:pt idx="15773">
                  <c:v>41764.292592592596</c:v>
                </c:pt>
                <c:pt idx="15774">
                  <c:v>41764.292662037034</c:v>
                </c:pt>
                <c:pt idx="15775">
                  <c:v>41764.292719907404</c:v>
                </c:pt>
                <c:pt idx="15776">
                  <c:v>41764.29277777778</c:v>
                </c:pt>
                <c:pt idx="15777">
                  <c:v>41764.292847222219</c:v>
                </c:pt>
                <c:pt idx="15778">
                  <c:v>41764.292905092596</c:v>
                </c:pt>
                <c:pt idx="15779">
                  <c:v>41764.292962962965</c:v>
                </c:pt>
                <c:pt idx="15780">
                  <c:v>41764.293032407404</c:v>
                </c:pt>
                <c:pt idx="15781">
                  <c:v>41764.293090277781</c:v>
                </c:pt>
                <c:pt idx="15782">
                  <c:v>41764.29314814815</c:v>
                </c:pt>
                <c:pt idx="15783">
                  <c:v>41764.293206018519</c:v>
                </c:pt>
                <c:pt idx="15784">
                  <c:v>41764.293275462966</c:v>
                </c:pt>
                <c:pt idx="15785">
                  <c:v>41764.293333333335</c:v>
                </c:pt>
                <c:pt idx="15786">
                  <c:v>41764.293391203704</c:v>
                </c:pt>
                <c:pt idx="15787">
                  <c:v>41764.29346064815</c:v>
                </c:pt>
                <c:pt idx="15788">
                  <c:v>41764.29351851852</c:v>
                </c:pt>
                <c:pt idx="15789">
                  <c:v>41764.293576388889</c:v>
                </c:pt>
                <c:pt idx="15790">
                  <c:v>41764.293645833335</c:v>
                </c:pt>
                <c:pt idx="15791">
                  <c:v>41764.293703703705</c:v>
                </c:pt>
                <c:pt idx="15792">
                  <c:v>41764.293761574074</c:v>
                </c:pt>
                <c:pt idx="15793">
                  <c:v>41764.29383101852</c:v>
                </c:pt>
                <c:pt idx="15794">
                  <c:v>41764.293888888889</c:v>
                </c:pt>
                <c:pt idx="15795">
                  <c:v>41764.293946759259</c:v>
                </c:pt>
                <c:pt idx="15796">
                  <c:v>41764.294004629628</c:v>
                </c:pt>
                <c:pt idx="15797">
                  <c:v>41764.294074074074</c:v>
                </c:pt>
                <c:pt idx="15798">
                  <c:v>41764.294131944444</c:v>
                </c:pt>
                <c:pt idx="15799">
                  <c:v>41764.294189814813</c:v>
                </c:pt>
                <c:pt idx="15800">
                  <c:v>41764.294259259259</c:v>
                </c:pt>
                <c:pt idx="15801">
                  <c:v>41764.294317129628</c:v>
                </c:pt>
                <c:pt idx="15802">
                  <c:v>41764.294374999998</c:v>
                </c:pt>
                <c:pt idx="15803">
                  <c:v>41764.294444444444</c:v>
                </c:pt>
                <c:pt idx="15804">
                  <c:v>41764.294502314813</c:v>
                </c:pt>
                <c:pt idx="15805">
                  <c:v>41764.294560185182</c:v>
                </c:pt>
                <c:pt idx="15806">
                  <c:v>41764.294629629629</c:v>
                </c:pt>
                <c:pt idx="15807">
                  <c:v>41764.294687499998</c:v>
                </c:pt>
                <c:pt idx="15808">
                  <c:v>41764.294745370367</c:v>
                </c:pt>
                <c:pt idx="15809">
                  <c:v>41764.294803240744</c:v>
                </c:pt>
                <c:pt idx="15810">
                  <c:v>41764.294872685183</c:v>
                </c:pt>
                <c:pt idx="15811">
                  <c:v>41764.294930555552</c:v>
                </c:pt>
                <c:pt idx="15812">
                  <c:v>41764.294988425929</c:v>
                </c:pt>
                <c:pt idx="15813">
                  <c:v>41764.295057870368</c:v>
                </c:pt>
                <c:pt idx="15814">
                  <c:v>41764.295115740744</c:v>
                </c:pt>
                <c:pt idx="15815">
                  <c:v>41764.295173611114</c:v>
                </c:pt>
                <c:pt idx="15816">
                  <c:v>41764.295243055552</c:v>
                </c:pt>
                <c:pt idx="15817">
                  <c:v>41764.295300925929</c:v>
                </c:pt>
                <c:pt idx="15818">
                  <c:v>41764.295358796298</c:v>
                </c:pt>
                <c:pt idx="15819">
                  <c:v>41764.295428240737</c:v>
                </c:pt>
                <c:pt idx="15820">
                  <c:v>41764.295486111114</c:v>
                </c:pt>
                <c:pt idx="15821">
                  <c:v>41764.295543981483</c:v>
                </c:pt>
                <c:pt idx="15822">
                  <c:v>41764.295613425929</c:v>
                </c:pt>
                <c:pt idx="15823">
                  <c:v>41764.295671296299</c:v>
                </c:pt>
                <c:pt idx="15824">
                  <c:v>41764.295729166668</c:v>
                </c:pt>
                <c:pt idx="15825">
                  <c:v>41764.295787037037</c:v>
                </c:pt>
                <c:pt idx="15826">
                  <c:v>41764.295856481483</c:v>
                </c:pt>
                <c:pt idx="15827">
                  <c:v>41764.295914351853</c:v>
                </c:pt>
                <c:pt idx="15828">
                  <c:v>41764.295972222222</c:v>
                </c:pt>
                <c:pt idx="15829">
                  <c:v>41764.296041666668</c:v>
                </c:pt>
                <c:pt idx="15830">
                  <c:v>41764.296099537038</c:v>
                </c:pt>
                <c:pt idx="15831">
                  <c:v>41764.296157407407</c:v>
                </c:pt>
                <c:pt idx="15832">
                  <c:v>41764.296226851853</c:v>
                </c:pt>
                <c:pt idx="15833">
                  <c:v>41764.296284722222</c:v>
                </c:pt>
                <c:pt idx="15834">
                  <c:v>41764.296342592592</c:v>
                </c:pt>
                <c:pt idx="15835">
                  <c:v>41764.296412037038</c:v>
                </c:pt>
                <c:pt idx="15836">
                  <c:v>41764.296469907407</c:v>
                </c:pt>
                <c:pt idx="15837">
                  <c:v>41764.296527777777</c:v>
                </c:pt>
                <c:pt idx="15838">
                  <c:v>41764.296585648146</c:v>
                </c:pt>
                <c:pt idx="15839">
                  <c:v>41764.296655092592</c:v>
                </c:pt>
                <c:pt idx="15840">
                  <c:v>41764.296712962961</c:v>
                </c:pt>
                <c:pt idx="15841">
                  <c:v>41764.296770833331</c:v>
                </c:pt>
                <c:pt idx="15842">
                  <c:v>41764.296840277777</c:v>
                </c:pt>
                <c:pt idx="15843">
                  <c:v>41764.296898148146</c:v>
                </c:pt>
                <c:pt idx="15844">
                  <c:v>41764.296956018516</c:v>
                </c:pt>
                <c:pt idx="15845">
                  <c:v>41764.297025462962</c:v>
                </c:pt>
                <c:pt idx="15846">
                  <c:v>41764.297083333331</c:v>
                </c:pt>
                <c:pt idx="15847">
                  <c:v>41764.2971412037</c:v>
                </c:pt>
                <c:pt idx="15848">
                  <c:v>41764.297210648147</c:v>
                </c:pt>
                <c:pt idx="15849">
                  <c:v>41764.297268518516</c:v>
                </c:pt>
                <c:pt idx="15850">
                  <c:v>41764.297326388885</c:v>
                </c:pt>
                <c:pt idx="15851">
                  <c:v>41764.297395833331</c:v>
                </c:pt>
                <c:pt idx="15852">
                  <c:v>41764.297453703701</c:v>
                </c:pt>
                <c:pt idx="15853">
                  <c:v>41764.297511574077</c:v>
                </c:pt>
                <c:pt idx="15854">
                  <c:v>41764.297569444447</c:v>
                </c:pt>
                <c:pt idx="15855">
                  <c:v>41764.297638888886</c:v>
                </c:pt>
                <c:pt idx="15856">
                  <c:v>41764.297696759262</c:v>
                </c:pt>
                <c:pt idx="15857">
                  <c:v>41764.297754629632</c:v>
                </c:pt>
                <c:pt idx="15858">
                  <c:v>41764.297824074078</c:v>
                </c:pt>
                <c:pt idx="15859">
                  <c:v>41764.297881944447</c:v>
                </c:pt>
                <c:pt idx="15860">
                  <c:v>41764.297939814816</c:v>
                </c:pt>
                <c:pt idx="15861">
                  <c:v>41764.298009259262</c:v>
                </c:pt>
                <c:pt idx="15862">
                  <c:v>41764.298067129632</c:v>
                </c:pt>
                <c:pt idx="15863">
                  <c:v>41764.298125000001</c:v>
                </c:pt>
                <c:pt idx="15864">
                  <c:v>41764.298194444447</c:v>
                </c:pt>
                <c:pt idx="15865">
                  <c:v>41764.298252314817</c:v>
                </c:pt>
                <c:pt idx="15866">
                  <c:v>41764.298310185186</c:v>
                </c:pt>
                <c:pt idx="15867">
                  <c:v>41764.298368055555</c:v>
                </c:pt>
                <c:pt idx="15868">
                  <c:v>41764.298437500001</c:v>
                </c:pt>
                <c:pt idx="15869">
                  <c:v>41764.298495370371</c:v>
                </c:pt>
                <c:pt idx="15870">
                  <c:v>41764.29855324074</c:v>
                </c:pt>
                <c:pt idx="15871">
                  <c:v>41764.298622685186</c:v>
                </c:pt>
                <c:pt idx="15872">
                  <c:v>41764.298680555556</c:v>
                </c:pt>
                <c:pt idx="15873">
                  <c:v>41764.298738425925</c:v>
                </c:pt>
                <c:pt idx="15874">
                  <c:v>41764.298807870371</c:v>
                </c:pt>
                <c:pt idx="15875">
                  <c:v>41764.29886574074</c:v>
                </c:pt>
                <c:pt idx="15876">
                  <c:v>41764.29892361111</c:v>
                </c:pt>
                <c:pt idx="15877">
                  <c:v>41764.298993055556</c:v>
                </c:pt>
                <c:pt idx="15878">
                  <c:v>41764.299050925925</c:v>
                </c:pt>
                <c:pt idx="15879">
                  <c:v>41764.299108796295</c:v>
                </c:pt>
                <c:pt idx="15880">
                  <c:v>41764.299166666664</c:v>
                </c:pt>
                <c:pt idx="15881">
                  <c:v>41764.29923611111</c:v>
                </c:pt>
                <c:pt idx="15882">
                  <c:v>41764.299293981479</c:v>
                </c:pt>
                <c:pt idx="15883">
                  <c:v>41764.299351851849</c:v>
                </c:pt>
                <c:pt idx="15884">
                  <c:v>41764.299421296295</c:v>
                </c:pt>
                <c:pt idx="15885">
                  <c:v>41764.299479166664</c:v>
                </c:pt>
                <c:pt idx="15886">
                  <c:v>41764.299537037034</c:v>
                </c:pt>
                <c:pt idx="15887">
                  <c:v>41764.29960648148</c:v>
                </c:pt>
                <c:pt idx="15888">
                  <c:v>41764.299664351849</c:v>
                </c:pt>
                <c:pt idx="15889">
                  <c:v>41764.299722222226</c:v>
                </c:pt>
                <c:pt idx="15890">
                  <c:v>41764.299791666665</c:v>
                </c:pt>
                <c:pt idx="15891">
                  <c:v>41764.299849537034</c:v>
                </c:pt>
                <c:pt idx="15892">
                  <c:v>41764.299907407411</c:v>
                </c:pt>
                <c:pt idx="15893">
                  <c:v>41764.29996527778</c:v>
                </c:pt>
                <c:pt idx="15894">
                  <c:v>41764.300034722219</c:v>
                </c:pt>
                <c:pt idx="15895">
                  <c:v>41764.300092592595</c:v>
                </c:pt>
                <c:pt idx="15896">
                  <c:v>41764.300150462965</c:v>
                </c:pt>
                <c:pt idx="15897">
                  <c:v>41764.300219907411</c:v>
                </c:pt>
                <c:pt idx="15898">
                  <c:v>41764.30027777778</c:v>
                </c:pt>
                <c:pt idx="15899">
                  <c:v>41764.300335648149</c:v>
                </c:pt>
                <c:pt idx="15900">
                  <c:v>41764.300405092596</c:v>
                </c:pt>
                <c:pt idx="15901">
                  <c:v>41764.300462962965</c:v>
                </c:pt>
                <c:pt idx="15902">
                  <c:v>41764.300520833334</c:v>
                </c:pt>
                <c:pt idx="15903">
                  <c:v>41764.30059027778</c:v>
                </c:pt>
                <c:pt idx="15904">
                  <c:v>41764.30064814815</c:v>
                </c:pt>
                <c:pt idx="15905">
                  <c:v>41764.300706018519</c:v>
                </c:pt>
                <c:pt idx="15906">
                  <c:v>41764.300775462965</c:v>
                </c:pt>
                <c:pt idx="15907">
                  <c:v>41764.300833333335</c:v>
                </c:pt>
                <c:pt idx="15908">
                  <c:v>41764.300891203704</c:v>
                </c:pt>
                <c:pt idx="15909">
                  <c:v>41764.300949074073</c:v>
                </c:pt>
                <c:pt idx="15910">
                  <c:v>41764.301018518519</c:v>
                </c:pt>
                <c:pt idx="15911">
                  <c:v>41764.301076388889</c:v>
                </c:pt>
                <c:pt idx="15912">
                  <c:v>41764.301134259258</c:v>
                </c:pt>
                <c:pt idx="15913">
                  <c:v>41764.301203703704</c:v>
                </c:pt>
                <c:pt idx="15914">
                  <c:v>41764.301261574074</c:v>
                </c:pt>
                <c:pt idx="15915">
                  <c:v>41764.301319444443</c:v>
                </c:pt>
                <c:pt idx="15916">
                  <c:v>41764.301388888889</c:v>
                </c:pt>
                <c:pt idx="15917">
                  <c:v>41764.301446759258</c:v>
                </c:pt>
                <c:pt idx="15918">
                  <c:v>41764.301504629628</c:v>
                </c:pt>
                <c:pt idx="15919">
                  <c:v>41764.301574074074</c:v>
                </c:pt>
                <c:pt idx="15920">
                  <c:v>41764.301631944443</c:v>
                </c:pt>
                <c:pt idx="15921">
                  <c:v>41764.301689814813</c:v>
                </c:pt>
                <c:pt idx="15922">
                  <c:v>41764.301747685182</c:v>
                </c:pt>
                <c:pt idx="15923">
                  <c:v>41764.301817129628</c:v>
                </c:pt>
                <c:pt idx="15924">
                  <c:v>41764.301874999997</c:v>
                </c:pt>
                <c:pt idx="15925">
                  <c:v>41764.301932870374</c:v>
                </c:pt>
                <c:pt idx="15926">
                  <c:v>41764.302002314813</c:v>
                </c:pt>
                <c:pt idx="15927">
                  <c:v>41764.302060185182</c:v>
                </c:pt>
                <c:pt idx="15928">
                  <c:v>41764.302118055559</c:v>
                </c:pt>
                <c:pt idx="15929">
                  <c:v>41764.302187499998</c:v>
                </c:pt>
                <c:pt idx="15930">
                  <c:v>41764.302245370367</c:v>
                </c:pt>
                <c:pt idx="15931">
                  <c:v>41764.302303240744</c:v>
                </c:pt>
                <c:pt idx="15932">
                  <c:v>41764.302372685182</c:v>
                </c:pt>
                <c:pt idx="15933">
                  <c:v>41764.302430555559</c:v>
                </c:pt>
                <c:pt idx="15934">
                  <c:v>41764.302488425928</c:v>
                </c:pt>
                <c:pt idx="15935">
                  <c:v>41764.302557870367</c:v>
                </c:pt>
                <c:pt idx="15936">
                  <c:v>41764.302615740744</c:v>
                </c:pt>
                <c:pt idx="15937">
                  <c:v>41764.302673611113</c:v>
                </c:pt>
                <c:pt idx="15938">
                  <c:v>41764.302731481483</c:v>
                </c:pt>
                <c:pt idx="15939">
                  <c:v>41764.302800925929</c:v>
                </c:pt>
                <c:pt idx="15940">
                  <c:v>41764.302858796298</c:v>
                </c:pt>
                <c:pt idx="15941">
                  <c:v>41764.302916666667</c:v>
                </c:pt>
                <c:pt idx="15942">
                  <c:v>41764.302986111114</c:v>
                </c:pt>
                <c:pt idx="15943">
                  <c:v>41764.303043981483</c:v>
                </c:pt>
                <c:pt idx="15944">
                  <c:v>41764.303101851852</c:v>
                </c:pt>
                <c:pt idx="15945">
                  <c:v>41764.303171296298</c:v>
                </c:pt>
                <c:pt idx="15946">
                  <c:v>41764.303229166668</c:v>
                </c:pt>
                <c:pt idx="15947">
                  <c:v>41764.303287037037</c:v>
                </c:pt>
                <c:pt idx="15948">
                  <c:v>41764.303356481483</c:v>
                </c:pt>
                <c:pt idx="15949">
                  <c:v>41764.303414351853</c:v>
                </c:pt>
                <c:pt idx="15950">
                  <c:v>41764.303472222222</c:v>
                </c:pt>
                <c:pt idx="15951">
                  <c:v>41764.303530092591</c:v>
                </c:pt>
                <c:pt idx="15952">
                  <c:v>41764.303599537037</c:v>
                </c:pt>
                <c:pt idx="15953">
                  <c:v>41764.303657407407</c:v>
                </c:pt>
                <c:pt idx="15954">
                  <c:v>41764.303715277776</c:v>
                </c:pt>
                <c:pt idx="15955">
                  <c:v>41764.303784722222</c:v>
                </c:pt>
                <c:pt idx="15956">
                  <c:v>41764.303842592592</c:v>
                </c:pt>
                <c:pt idx="15957">
                  <c:v>41764.303900462961</c:v>
                </c:pt>
                <c:pt idx="15958">
                  <c:v>41764.303969907407</c:v>
                </c:pt>
                <c:pt idx="15959">
                  <c:v>41764.304027777776</c:v>
                </c:pt>
                <c:pt idx="15960">
                  <c:v>41764.304085648146</c:v>
                </c:pt>
                <c:pt idx="15961">
                  <c:v>41764.304155092592</c:v>
                </c:pt>
                <c:pt idx="15962">
                  <c:v>41764.304212962961</c:v>
                </c:pt>
                <c:pt idx="15963">
                  <c:v>41764.304270833331</c:v>
                </c:pt>
                <c:pt idx="15964">
                  <c:v>41764.304328703707</c:v>
                </c:pt>
                <c:pt idx="15965">
                  <c:v>41764.304398148146</c:v>
                </c:pt>
                <c:pt idx="15966">
                  <c:v>41764.304456018515</c:v>
                </c:pt>
                <c:pt idx="15967">
                  <c:v>41764.304513888892</c:v>
                </c:pt>
                <c:pt idx="15968">
                  <c:v>41764.304583333331</c:v>
                </c:pt>
                <c:pt idx="15969">
                  <c:v>41764.3046412037</c:v>
                </c:pt>
                <c:pt idx="15970">
                  <c:v>41764.304699074077</c:v>
                </c:pt>
                <c:pt idx="15971">
                  <c:v>41764.304768518516</c:v>
                </c:pt>
                <c:pt idx="15972">
                  <c:v>41764.304826388892</c:v>
                </c:pt>
                <c:pt idx="15973">
                  <c:v>41764.304884259262</c:v>
                </c:pt>
                <c:pt idx="15974">
                  <c:v>41764.3049537037</c:v>
                </c:pt>
                <c:pt idx="15975">
                  <c:v>41764.305011574077</c:v>
                </c:pt>
                <c:pt idx="15976">
                  <c:v>41764.305069444446</c:v>
                </c:pt>
                <c:pt idx="15977">
                  <c:v>41764.305138888885</c:v>
                </c:pt>
                <c:pt idx="15978">
                  <c:v>41764.305196759262</c:v>
                </c:pt>
                <c:pt idx="15979">
                  <c:v>41764.305254629631</c:v>
                </c:pt>
                <c:pt idx="15980">
                  <c:v>41764.305312500001</c:v>
                </c:pt>
                <c:pt idx="15981">
                  <c:v>41764.305381944447</c:v>
                </c:pt>
                <c:pt idx="15982">
                  <c:v>41764.305439814816</c:v>
                </c:pt>
                <c:pt idx="15983">
                  <c:v>41764.305497685185</c:v>
                </c:pt>
                <c:pt idx="15984">
                  <c:v>41764.305567129632</c:v>
                </c:pt>
                <c:pt idx="15985">
                  <c:v>41764.305625000001</c:v>
                </c:pt>
                <c:pt idx="15986">
                  <c:v>41764.30568287037</c:v>
                </c:pt>
                <c:pt idx="15987">
                  <c:v>41764.305752314816</c:v>
                </c:pt>
                <c:pt idx="15988">
                  <c:v>41764.305810185186</c:v>
                </c:pt>
                <c:pt idx="15989">
                  <c:v>41764.305868055555</c:v>
                </c:pt>
                <c:pt idx="15990">
                  <c:v>41764.305937500001</c:v>
                </c:pt>
                <c:pt idx="15991">
                  <c:v>41764.305995370371</c:v>
                </c:pt>
                <c:pt idx="15992">
                  <c:v>41764.30605324074</c:v>
                </c:pt>
                <c:pt idx="15993">
                  <c:v>41764.306111111109</c:v>
                </c:pt>
                <c:pt idx="15994">
                  <c:v>41764.306180555555</c:v>
                </c:pt>
                <c:pt idx="15995">
                  <c:v>41764.306238425925</c:v>
                </c:pt>
                <c:pt idx="15996">
                  <c:v>41764.306296296294</c:v>
                </c:pt>
                <c:pt idx="15997">
                  <c:v>41764.30636574074</c:v>
                </c:pt>
                <c:pt idx="15998">
                  <c:v>41764.306423611109</c:v>
                </c:pt>
                <c:pt idx="15999">
                  <c:v>41764.306481481479</c:v>
                </c:pt>
                <c:pt idx="16000">
                  <c:v>41764.306550925925</c:v>
                </c:pt>
                <c:pt idx="16001">
                  <c:v>41764.306608796294</c:v>
                </c:pt>
                <c:pt idx="16002">
                  <c:v>41764.306666666664</c:v>
                </c:pt>
                <c:pt idx="16003">
                  <c:v>41764.30673611111</c:v>
                </c:pt>
                <c:pt idx="16004">
                  <c:v>41764.306793981479</c:v>
                </c:pt>
                <c:pt idx="16005">
                  <c:v>41764.306851851848</c:v>
                </c:pt>
                <c:pt idx="16006">
                  <c:v>41764.306909722225</c:v>
                </c:pt>
                <c:pt idx="16007">
                  <c:v>41764.306979166664</c:v>
                </c:pt>
                <c:pt idx="16008">
                  <c:v>41764.307037037041</c:v>
                </c:pt>
                <c:pt idx="16009">
                  <c:v>41764.30709490741</c:v>
                </c:pt>
                <c:pt idx="16010">
                  <c:v>41764.307164351849</c:v>
                </c:pt>
                <c:pt idx="16011">
                  <c:v>41764.307222222225</c:v>
                </c:pt>
                <c:pt idx="16012">
                  <c:v>41764.307280092595</c:v>
                </c:pt>
                <c:pt idx="16013">
                  <c:v>41764.307349537034</c:v>
                </c:pt>
                <c:pt idx="16014">
                  <c:v>41764.30740740741</c:v>
                </c:pt>
                <c:pt idx="16015">
                  <c:v>41764.30746527778</c:v>
                </c:pt>
                <c:pt idx="16016">
                  <c:v>41764.307534722226</c:v>
                </c:pt>
                <c:pt idx="16017">
                  <c:v>41764.307592592595</c:v>
                </c:pt>
                <c:pt idx="16018">
                  <c:v>41764.307650462964</c:v>
                </c:pt>
                <c:pt idx="16019">
                  <c:v>41764.307719907411</c:v>
                </c:pt>
                <c:pt idx="16020">
                  <c:v>41764.30777777778</c:v>
                </c:pt>
                <c:pt idx="16021">
                  <c:v>41764.307835648149</c:v>
                </c:pt>
                <c:pt idx="16022">
                  <c:v>41764.307893518519</c:v>
                </c:pt>
                <c:pt idx="16023">
                  <c:v>41764.307962962965</c:v>
                </c:pt>
                <c:pt idx="16024">
                  <c:v>41764.308020833334</c:v>
                </c:pt>
                <c:pt idx="16025">
                  <c:v>41764.308078703703</c:v>
                </c:pt>
                <c:pt idx="16026">
                  <c:v>41764.308148148149</c:v>
                </c:pt>
                <c:pt idx="16027">
                  <c:v>41764.308206018519</c:v>
                </c:pt>
                <c:pt idx="16028">
                  <c:v>41764.308263888888</c:v>
                </c:pt>
                <c:pt idx="16029">
                  <c:v>41764.308333333334</c:v>
                </c:pt>
                <c:pt idx="16030">
                  <c:v>41764.308391203704</c:v>
                </c:pt>
                <c:pt idx="16031">
                  <c:v>41764.308449074073</c:v>
                </c:pt>
                <c:pt idx="16032">
                  <c:v>41764.308518518519</c:v>
                </c:pt>
                <c:pt idx="16033">
                  <c:v>41764.308576388888</c:v>
                </c:pt>
                <c:pt idx="16034">
                  <c:v>41764.308634259258</c:v>
                </c:pt>
                <c:pt idx="16035">
                  <c:v>41764.308692129627</c:v>
                </c:pt>
                <c:pt idx="16036">
                  <c:v>41764.308761574073</c:v>
                </c:pt>
                <c:pt idx="16037">
                  <c:v>41764.308819444443</c:v>
                </c:pt>
                <c:pt idx="16038">
                  <c:v>41764.308877314812</c:v>
                </c:pt>
                <c:pt idx="16039">
                  <c:v>41764.308946759258</c:v>
                </c:pt>
                <c:pt idx="16040">
                  <c:v>41764.309004629627</c:v>
                </c:pt>
                <c:pt idx="16041">
                  <c:v>41764.309062499997</c:v>
                </c:pt>
                <c:pt idx="16042">
                  <c:v>41764.309131944443</c:v>
                </c:pt>
                <c:pt idx="16043">
                  <c:v>41764.309189814812</c:v>
                </c:pt>
                <c:pt idx="16044">
                  <c:v>41764.309247685182</c:v>
                </c:pt>
                <c:pt idx="16045">
                  <c:v>41764.309317129628</c:v>
                </c:pt>
                <c:pt idx="16046">
                  <c:v>41764.309374999997</c:v>
                </c:pt>
                <c:pt idx="16047">
                  <c:v>41764.309432870374</c:v>
                </c:pt>
                <c:pt idx="16048">
                  <c:v>41764.309490740743</c:v>
                </c:pt>
                <c:pt idx="16049">
                  <c:v>41764.309560185182</c:v>
                </c:pt>
                <c:pt idx="16050">
                  <c:v>41764.309618055559</c:v>
                </c:pt>
                <c:pt idx="16051">
                  <c:v>41764.309675925928</c:v>
                </c:pt>
                <c:pt idx="16052">
                  <c:v>41764.309745370374</c:v>
                </c:pt>
                <c:pt idx="16053">
                  <c:v>41764.309803240743</c:v>
                </c:pt>
                <c:pt idx="16054">
                  <c:v>41764.309861111113</c:v>
                </c:pt>
                <c:pt idx="16055">
                  <c:v>41764.309930555559</c:v>
                </c:pt>
                <c:pt idx="16056">
                  <c:v>41764.309988425928</c:v>
                </c:pt>
                <c:pt idx="16057">
                  <c:v>41764.310046296298</c:v>
                </c:pt>
                <c:pt idx="16058">
                  <c:v>41764.310115740744</c:v>
                </c:pt>
                <c:pt idx="16059">
                  <c:v>41764.310173611113</c:v>
                </c:pt>
                <c:pt idx="16060">
                  <c:v>41764.310231481482</c:v>
                </c:pt>
                <c:pt idx="16061">
                  <c:v>41764.310300925928</c:v>
                </c:pt>
                <c:pt idx="16062">
                  <c:v>41764.310358796298</c:v>
                </c:pt>
                <c:pt idx="16063">
                  <c:v>41764.310416666667</c:v>
                </c:pt>
                <c:pt idx="16064">
                  <c:v>41764.310474537036</c:v>
                </c:pt>
                <c:pt idx="16065">
                  <c:v>41764.310543981483</c:v>
                </c:pt>
                <c:pt idx="16066">
                  <c:v>41764.310601851852</c:v>
                </c:pt>
                <c:pt idx="16067">
                  <c:v>41764.310659722221</c:v>
                </c:pt>
                <c:pt idx="16068">
                  <c:v>41764.310729166667</c:v>
                </c:pt>
                <c:pt idx="16069">
                  <c:v>41764.310787037037</c:v>
                </c:pt>
                <c:pt idx="16070">
                  <c:v>41764.310844907406</c:v>
                </c:pt>
                <c:pt idx="16071">
                  <c:v>41764.310914351852</c:v>
                </c:pt>
                <c:pt idx="16072">
                  <c:v>41764.310972222222</c:v>
                </c:pt>
                <c:pt idx="16073">
                  <c:v>41764.311030092591</c:v>
                </c:pt>
                <c:pt idx="16074">
                  <c:v>41764.311099537037</c:v>
                </c:pt>
                <c:pt idx="16075">
                  <c:v>41764.311157407406</c:v>
                </c:pt>
                <c:pt idx="16076">
                  <c:v>41764.311215277776</c:v>
                </c:pt>
                <c:pt idx="16077">
                  <c:v>41764.311273148145</c:v>
                </c:pt>
                <c:pt idx="16078">
                  <c:v>41764.311342592591</c:v>
                </c:pt>
                <c:pt idx="16079">
                  <c:v>41764.311400462961</c:v>
                </c:pt>
                <c:pt idx="16080">
                  <c:v>41764.31145833333</c:v>
                </c:pt>
                <c:pt idx="16081">
                  <c:v>41764.311527777776</c:v>
                </c:pt>
                <c:pt idx="16082">
                  <c:v>41764.311585648145</c:v>
                </c:pt>
                <c:pt idx="16083">
                  <c:v>41764.311643518522</c:v>
                </c:pt>
                <c:pt idx="16084">
                  <c:v>41764.311712962961</c:v>
                </c:pt>
                <c:pt idx="16085">
                  <c:v>41764.31177083333</c:v>
                </c:pt>
                <c:pt idx="16086">
                  <c:v>41764.311828703707</c:v>
                </c:pt>
                <c:pt idx="16087">
                  <c:v>41764.311898148146</c:v>
                </c:pt>
                <c:pt idx="16088">
                  <c:v>41764.311956018515</c:v>
                </c:pt>
                <c:pt idx="16089">
                  <c:v>41764.312013888892</c:v>
                </c:pt>
                <c:pt idx="16090">
                  <c:v>41764.312071759261</c:v>
                </c:pt>
                <c:pt idx="16091">
                  <c:v>41764.312141203707</c:v>
                </c:pt>
                <c:pt idx="16092">
                  <c:v>41764.312199074076</c:v>
                </c:pt>
                <c:pt idx="16093">
                  <c:v>41764.312256944446</c:v>
                </c:pt>
                <c:pt idx="16094">
                  <c:v>41764.312326388892</c:v>
                </c:pt>
                <c:pt idx="16095">
                  <c:v>41764.312384259261</c:v>
                </c:pt>
                <c:pt idx="16096">
                  <c:v>41764.312442129631</c:v>
                </c:pt>
                <c:pt idx="16097">
                  <c:v>41764.312511574077</c:v>
                </c:pt>
                <c:pt idx="16098">
                  <c:v>41764.312569444446</c:v>
                </c:pt>
                <c:pt idx="16099">
                  <c:v>41764.312627314815</c:v>
                </c:pt>
                <c:pt idx="16100">
                  <c:v>41764.312696759262</c:v>
                </c:pt>
                <c:pt idx="16101">
                  <c:v>41764.312754629631</c:v>
                </c:pt>
                <c:pt idx="16102">
                  <c:v>41764.3128125</c:v>
                </c:pt>
                <c:pt idx="16103">
                  <c:v>41764.312881944446</c:v>
                </c:pt>
                <c:pt idx="16104">
                  <c:v>41764.312939814816</c:v>
                </c:pt>
                <c:pt idx="16105">
                  <c:v>41764.312997685185</c:v>
                </c:pt>
                <c:pt idx="16106">
                  <c:v>41764.313055555554</c:v>
                </c:pt>
                <c:pt idx="16107">
                  <c:v>41764.313125000001</c:v>
                </c:pt>
                <c:pt idx="16108">
                  <c:v>41764.31318287037</c:v>
                </c:pt>
                <c:pt idx="16109">
                  <c:v>41764.313240740739</c:v>
                </c:pt>
                <c:pt idx="16110">
                  <c:v>41764.313310185185</c:v>
                </c:pt>
                <c:pt idx="16111">
                  <c:v>41764.313368055555</c:v>
                </c:pt>
                <c:pt idx="16112">
                  <c:v>41764.313425925924</c:v>
                </c:pt>
                <c:pt idx="16113">
                  <c:v>41764.31349537037</c:v>
                </c:pt>
                <c:pt idx="16114">
                  <c:v>41764.31355324074</c:v>
                </c:pt>
                <c:pt idx="16115">
                  <c:v>41764.313611111109</c:v>
                </c:pt>
                <c:pt idx="16116">
                  <c:v>41764.313680555555</c:v>
                </c:pt>
                <c:pt idx="16117">
                  <c:v>41764.313738425924</c:v>
                </c:pt>
                <c:pt idx="16118">
                  <c:v>41764.313796296294</c:v>
                </c:pt>
                <c:pt idx="16119">
                  <c:v>41764.313854166663</c:v>
                </c:pt>
                <c:pt idx="16120">
                  <c:v>41764.313923611109</c:v>
                </c:pt>
                <c:pt idx="16121">
                  <c:v>41764.313981481479</c:v>
                </c:pt>
                <c:pt idx="16122">
                  <c:v>41764.314039351855</c:v>
                </c:pt>
                <c:pt idx="16123">
                  <c:v>41764.314108796294</c:v>
                </c:pt>
                <c:pt idx="16124">
                  <c:v>41764.314166666663</c:v>
                </c:pt>
                <c:pt idx="16125">
                  <c:v>41764.31422453704</c:v>
                </c:pt>
                <c:pt idx="16126">
                  <c:v>41764.314293981479</c:v>
                </c:pt>
                <c:pt idx="16127">
                  <c:v>41764.314351851855</c:v>
                </c:pt>
                <c:pt idx="16128">
                  <c:v>41764.314409722225</c:v>
                </c:pt>
                <c:pt idx="16129">
                  <c:v>41764.314479166664</c:v>
                </c:pt>
                <c:pt idx="16130">
                  <c:v>41764.31453703704</c:v>
                </c:pt>
                <c:pt idx="16131">
                  <c:v>41764.31459490741</c:v>
                </c:pt>
                <c:pt idx="16132">
                  <c:v>41764.314652777779</c:v>
                </c:pt>
                <c:pt idx="16133">
                  <c:v>41764.314722222225</c:v>
                </c:pt>
                <c:pt idx="16134">
                  <c:v>41764.314780092594</c:v>
                </c:pt>
                <c:pt idx="16135">
                  <c:v>41764.314837962964</c:v>
                </c:pt>
                <c:pt idx="16136">
                  <c:v>41764.31490740741</c:v>
                </c:pt>
                <c:pt idx="16137">
                  <c:v>41764.314965277779</c:v>
                </c:pt>
                <c:pt idx="16138">
                  <c:v>41764.315023148149</c:v>
                </c:pt>
                <c:pt idx="16139">
                  <c:v>41764.315092592595</c:v>
                </c:pt>
                <c:pt idx="16140">
                  <c:v>41764.315150462964</c:v>
                </c:pt>
                <c:pt idx="16141">
                  <c:v>41764.315208333333</c:v>
                </c:pt>
                <c:pt idx="16142">
                  <c:v>41764.31527777778</c:v>
                </c:pt>
                <c:pt idx="16143">
                  <c:v>41764.315335648149</c:v>
                </c:pt>
                <c:pt idx="16144">
                  <c:v>41764.315393518518</c:v>
                </c:pt>
                <c:pt idx="16145">
                  <c:v>41764.315451388888</c:v>
                </c:pt>
                <c:pt idx="16146">
                  <c:v>41764.315520833334</c:v>
                </c:pt>
                <c:pt idx="16147">
                  <c:v>41764.315578703703</c:v>
                </c:pt>
                <c:pt idx="16148">
                  <c:v>41764.315636574072</c:v>
                </c:pt>
                <c:pt idx="16149">
                  <c:v>41764.315706018519</c:v>
                </c:pt>
                <c:pt idx="16150">
                  <c:v>41764.315763888888</c:v>
                </c:pt>
                <c:pt idx="16151">
                  <c:v>41764.315821759257</c:v>
                </c:pt>
                <c:pt idx="16152">
                  <c:v>41764.315891203703</c:v>
                </c:pt>
                <c:pt idx="16153">
                  <c:v>41764.315949074073</c:v>
                </c:pt>
                <c:pt idx="16154">
                  <c:v>41764.316006944442</c:v>
                </c:pt>
                <c:pt idx="16155">
                  <c:v>41764.316076388888</c:v>
                </c:pt>
                <c:pt idx="16156">
                  <c:v>41764.316134259258</c:v>
                </c:pt>
                <c:pt idx="16157">
                  <c:v>41764.316192129627</c:v>
                </c:pt>
                <c:pt idx="16158">
                  <c:v>41764.316261574073</c:v>
                </c:pt>
                <c:pt idx="16159">
                  <c:v>41764.316319444442</c:v>
                </c:pt>
                <c:pt idx="16160">
                  <c:v>41764.316377314812</c:v>
                </c:pt>
                <c:pt idx="16161">
                  <c:v>41764.316435185188</c:v>
                </c:pt>
                <c:pt idx="16162">
                  <c:v>41764.316504629627</c:v>
                </c:pt>
                <c:pt idx="16163">
                  <c:v>41764.316562499997</c:v>
                </c:pt>
                <c:pt idx="16164">
                  <c:v>41764.316620370373</c:v>
                </c:pt>
                <c:pt idx="16165">
                  <c:v>41764.316689814812</c:v>
                </c:pt>
                <c:pt idx="16166">
                  <c:v>41764.316747685189</c:v>
                </c:pt>
                <c:pt idx="16167">
                  <c:v>41764.316805555558</c:v>
                </c:pt>
                <c:pt idx="16168">
                  <c:v>41764.316874999997</c:v>
                </c:pt>
                <c:pt idx="16169">
                  <c:v>41764.316932870373</c:v>
                </c:pt>
                <c:pt idx="16170">
                  <c:v>41764.316990740743</c:v>
                </c:pt>
                <c:pt idx="16171">
                  <c:v>41764.317060185182</c:v>
                </c:pt>
                <c:pt idx="16172">
                  <c:v>41764.317118055558</c:v>
                </c:pt>
                <c:pt idx="16173">
                  <c:v>41764.317175925928</c:v>
                </c:pt>
                <c:pt idx="16174">
                  <c:v>41764.317233796297</c:v>
                </c:pt>
                <c:pt idx="16175">
                  <c:v>41764.317303240743</c:v>
                </c:pt>
                <c:pt idx="16176">
                  <c:v>41764.317361111112</c:v>
                </c:pt>
                <c:pt idx="16177">
                  <c:v>41764.317418981482</c:v>
                </c:pt>
                <c:pt idx="16178">
                  <c:v>41764.317488425928</c:v>
                </c:pt>
                <c:pt idx="16179">
                  <c:v>41764.317546296297</c:v>
                </c:pt>
                <c:pt idx="16180">
                  <c:v>41764.317604166667</c:v>
                </c:pt>
                <c:pt idx="16181">
                  <c:v>41764.317673611113</c:v>
                </c:pt>
                <c:pt idx="16182">
                  <c:v>41764.317731481482</c:v>
                </c:pt>
                <c:pt idx="16183">
                  <c:v>41764.317789351851</c:v>
                </c:pt>
                <c:pt idx="16184">
                  <c:v>41764.317858796298</c:v>
                </c:pt>
                <c:pt idx="16185">
                  <c:v>41764.317916666667</c:v>
                </c:pt>
                <c:pt idx="16186">
                  <c:v>41764.317974537036</c:v>
                </c:pt>
                <c:pt idx="16187">
                  <c:v>41764.318032407406</c:v>
                </c:pt>
                <c:pt idx="16188">
                  <c:v>41764.318101851852</c:v>
                </c:pt>
                <c:pt idx="16189">
                  <c:v>41764.318159722221</c:v>
                </c:pt>
                <c:pt idx="16190">
                  <c:v>41764.31821759259</c:v>
                </c:pt>
                <c:pt idx="16191">
                  <c:v>41764.318287037036</c:v>
                </c:pt>
                <c:pt idx="16192">
                  <c:v>41764.318344907406</c:v>
                </c:pt>
                <c:pt idx="16193">
                  <c:v>41764.318402777775</c:v>
                </c:pt>
                <c:pt idx="16194">
                  <c:v>41764.318472222221</c:v>
                </c:pt>
                <c:pt idx="16195">
                  <c:v>41764.318530092591</c:v>
                </c:pt>
                <c:pt idx="16196">
                  <c:v>41764.31858796296</c:v>
                </c:pt>
                <c:pt idx="16197">
                  <c:v>41764.318657407406</c:v>
                </c:pt>
                <c:pt idx="16198">
                  <c:v>41764.318715277775</c:v>
                </c:pt>
                <c:pt idx="16199">
                  <c:v>41764.318773148145</c:v>
                </c:pt>
                <c:pt idx="16200">
                  <c:v>41764.318831018521</c:v>
                </c:pt>
                <c:pt idx="16201">
                  <c:v>41764.31890046296</c:v>
                </c:pt>
                <c:pt idx="16202">
                  <c:v>41764.318958333337</c:v>
                </c:pt>
                <c:pt idx="16203">
                  <c:v>41764.319016203706</c:v>
                </c:pt>
                <c:pt idx="16204">
                  <c:v>41764.319085648145</c:v>
                </c:pt>
                <c:pt idx="16205">
                  <c:v>41764.319143518522</c:v>
                </c:pt>
                <c:pt idx="16206">
                  <c:v>41764.319201388891</c:v>
                </c:pt>
                <c:pt idx="16207">
                  <c:v>41764.31927083333</c:v>
                </c:pt>
                <c:pt idx="16208">
                  <c:v>41764.319328703707</c:v>
                </c:pt>
                <c:pt idx="16209">
                  <c:v>41764.319386574076</c:v>
                </c:pt>
                <c:pt idx="16210">
                  <c:v>41764.319456018522</c:v>
                </c:pt>
                <c:pt idx="16211">
                  <c:v>41764.319513888891</c:v>
                </c:pt>
                <c:pt idx="16212">
                  <c:v>41764.319571759261</c:v>
                </c:pt>
                <c:pt idx="16213">
                  <c:v>41764.319641203707</c:v>
                </c:pt>
                <c:pt idx="16214">
                  <c:v>41764.319699074076</c:v>
                </c:pt>
                <c:pt idx="16215">
                  <c:v>41764.319756944446</c:v>
                </c:pt>
                <c:pt idx="16216">
                  <c:v>41764.319814814815</c:v>
                </c:pt>
                <c:pt idx="16217">
                  <c:v>41764.319884259261</c:v>
                </c:pt>
                <c:pt idx="16218">
                  <c:v>41764.31994212963</c:v>
                </c:pt>
                <c:pt idx="16219">
                  <c:v>41764.32</c:v>
                </c:pt>
                <c:pt idx="16220">
                  <c:v>41764.320069444446</c:v>
                </c:pt>
                <c:pt idx="16221">
                  <c:v>41764.320127314815</c:v>
                </c:pt>
                <c:pt idx="16222">
                  <c:v>41764.320185185185</c:v>
                </c:pt>
                <c:pt idx="16223">
                  <c:v>41764.320254629631</c:v>
                </c:pt>
                <c:pt idx="16224">
                  <c:v>41764.3203125</c:v>
                </c:pt>
                <c:pt idx="16225">
                  <c:v>41764.320370370369</c:v>
                </c:pt>
                <c:pt idx="16226">
                  <c:v>41764.320439814815</c:v>
                </c:pt>
                <c:pt idx="16227">
                  <c:v>41764.320497685185</c:v>
                </c:pt>
                <c:pt idx="16228">
                  <c:v>41764.320555555554</c:v>
                </c:pt>
                <c:pt idx="16229">
                  <c:v>41764.320613425924</c:v>
                </c:pt>
                <c:pt idx="16230">
                  <c:v>41764.32068287037</c:v>
                </c:pt>
                <c:pt idx="16231">
                  <c:v>41764.320740740739</c:v>
                </c:pt>
                <c:pt idx="16232">
                  <c:v>41764.320798611108</c:v>
                </c:pt>
                <c:pt idx="16233">
                  <c:v>41764.320868055554</c:v>
                </c:pt>
                <c:pt idx="16234">
                  <c:v>41764.320925925924</c:v>
                </c:pt>
                <c:pt idx="16235">
                  <c:v>41764.320983796293</c:v>
                </c:pt>
                <c:pt idx="16236">
                  <c:v>41764.321053240739</c:v>
                </c:pt>
                <c:pt idx="16237">
                  <c:v>41764.321111111109</c:v>
                </c:pt>
                <c:pt idx="16238">
                  <c:v>41764.321168981478</c:v>
                </c:pt>
                <c:pt idx="16239">
                  <c:v>41764.321238425924</c:v>
                </c:pt>
                <c:pt idx="16240">
                  <c:v>41764.321296296293</c:v>
                </c:pt>
                <c:pt idx="16241">
                  <c:v>41764.32135416667</c:v>
                </c:pt>
                <c:pt idx="16242">
                  <c:v>41764.321412037039</c:v>
                </c:pt>
                <c:pt idx="16243">
                  <c:v>41764.321481481478</c:v>
                </c:pt>
                <c:pt idx="16244">
                  <c:v>41764.321539351855</c:v>
                </c:pt>
                <c:pt idx="16245">
                  <c:v>41764.321597222224</c:v>
                </c:pt>
                <c:pt idx="16246">
                  <c:v>41764.321666666663</c:v>
                </c:pt>
                <c:pt idx="16247">
                  <c:v>41764.32172453704</c:v>
                </c:pt>
                <c:pt idx="16248">
                  <c:v>41764.321782407409</c:v>
                </c:pt>
                <c:pt idx="16249">
                  <c:v>41764.321851851855</c:v>
                </c:pt>
                <c:pt idx="16250">
                  <c:v>41764.321909722225</c:v>
                </c:pt>
                <c:pt idx="16251">
                  <c:v>41764.321967592594</c:v>
                </c:pt>
                <c:pt idx="16252">
                  <c:v>41764.32203703704</c:v>
                </c:pt>
                <c:pt idx="16253">
                  <c:v>41764.322094907409</c:v>
                </c:pt>
                <c:pt idx="16254">
                  <c:v>41764.322152777779</c:v>
                </c:pt>
                <c:pt idx="16255">
                  <c:v>41764.322210648148</c:v>
                </c:pt>
                <c:pt idx="16256">
                  <c:v>41764.322280092594</c:v>
                </c:pt>
                <c:pt idx="16257">
                  <c:v>41764.322337962964</c:v>
                </c:pt>
                <c:pt idx="16258">
                  <c:v>41764.322395833333</c:v>
                </c:pt>
                <c:pt idx="16259">
                  <c:v>41764.322465277779</c:v>
                </c:pt>
                <c:pt idx="16260">
                  <c:v>41764.322523148148</c:v>
                </c:pt>
                <c:pt idx="16261">
                  <c:v>41764.322581018518</c:v>
                </c:pt>
                <c:pt idx="16262">
                  <c:v>41764.322650462964</c:v>
                </c:pt>
                <c:pt idx="16263">
                  <c:v>41764.322708333333</c:v>
                </c:pt>
                <c:pt idx="16264">
                  <c:v>41764.322766203702</c:v>
                </c:pt>
                <c:pt idx="16265">
                  <c:v>41764.322835648149</c:v>
                </c:pt>
                <c:pt idx="16266">
                  <c:v>41764.322893518518</c:v>
                </c:pt>
                <c:pt idx="16267">
                  <c:v>41764.322951388887</c:v>
                </c:pt>
                <c:pt idx="16268">
                  <c:v>41764.323020833333</c:v>
                </c:pt>
                <c:pt idx="16269">
                  <c:v>41764.323078703703</c:v>
                </c:pt>
                <c:pt idx="16270">
                  <c:v>41764.323136574072</c:v>
                </c:pt>
                <c:pt idx="16271">
                  <c:v>41764.323194444441</c:v>
                </c:pt>
                <c:pt idx="16272">
                  <c:v>41764.323263888888</c:v>
                </c:pt>
                <c:pt idx="16273">
                  <c:v>41764.323321759257</c:v>
                </c:pt>
                <c:pt idx="16274">
                  <c:v>41764.323379629626</c:v>
                </c:pt>
                <c:pt idx="16275">
                  <c:v>41764.323449074072</c:v>
                </c:pt>
                <c:pt idx="16276">
                  <c:v>41764.323506944442</c:v>
                </c:pt>
                <c:pt idx="16277">
                  <c:v>41764.323564814818</c:v>
                </c:pt>
                <c:pt idx="16278">
                  <c:v>41764.323634259257</c:v>
                </c:pt>
                <c:pt idx="16279">
                  <c:v>41764.323692129627</c:v>
                </c:pt>
                <c:pt idx="16280">
                  <c:v>41764.323750000003</c:v>
                </c:pt>
                <c:pt idx="16281">
                  <c:v>41764.323819444442</c:v>
                </c:pt>
                <c:pt idx="16282">
                  <c:v>41764.323877314811</c:v>
                </c:pt>
                <c:pt idx="16283">
                  <c:v>41764.323935185188</c:v>
                </c:pt>
                <c:pt idx="16284">
                  <c:v>41764.323993055557</c:v>
                </c:pt>
                <c:pt idx="16285">
                  <c:v>41764.324062500003</c:v>
                </c:pt>
                <c:pt idx="16286">
                  <c:v>41764.324120370373</c:v>
                </c:pt>
                <c:pt idx="16287">
                  <c:v>41764.324178240742</c:v>
                </c:pt>
                <c:pt idx="16288">
                  <c:v>41764.324247685188</c:v>
                </c:pt>
                <c:pt idx="16289">
                  <c:v>41764.324305555558</c:v>
                </c:pt>
                <c:pt idx="16290">
                  <c:v>41764.324363425927</c:v>
                </c:pt>
                <c:pt idx="16291">
                  <c:v>41764.324432870373</c:v>
                </c:pt>
                <c:pt idx="16292">
                  <c:v>41764.324490740742</c:v>
                </c:pt>
                <c:pt idx="16293">
                  <c:v>41764.324548611112</c:v>
                </c:pt>
                <c:pt idx="16294">
                  <c:v>41764.324618055558</c:v>
                </c:pt>
                <c:pt idx="16295">
                  <c:v>41764.324675925927</c:v>
                </c:pt>
                <c:pt idx="16296">
                  <c:v>41764.324733796297</c:v>
                </c:pt>
                <c:pt idx="16297">
                  <c:v>41764.324791666666</c:v>
                </c:pt>
                <c:pt idx="16298">
                  <c:v>41764.324861111112</c:v>
                </c:pt>
                <c:pt idx="16299">
                  <c:v>41764.324918981481</c:v>
                </c:pt>
                <c:pt idx="16300">
                  <c:v>41764.324976851851</c:v>
                </c:pt>
                <c:pt idx="16301">
                  <c:v>41764.325046296297</c:v>
                </c:pt>
                <c:pt idx="16302">
                  <c:v>41764.325104166666</c:v>
                </c:pt>
                <c:pt idx="16303">
                  <c:v>41764.325162037036</c:v>
                </c:pt>
                <c:pt idx="16304">
                  <c:v>41764.325231481482</c:v>
                </c:pt>
                <c:pt idx="16305">
                  <c:v>41764.325289351851</c:v>
                </c:pt>
                <c:pt idx="16306">
                  <c:v>41764.32534722222</c:v>
                </c:pt>
                <c:pt idx="16307">
                  <c:v>41764.325416666667</c:v>
                </c:pt>
                <c:pt idx="16308">
                  <c:v>41764.325474537036</c:v>
                </c:pt>
                <c:pt idx="16309">
                  <c:v>41764.325532407405</c:v>
                </c:pt>
                <c:pt idx="16310">
                  <c:v>41764.325601851851</c:v>
                </c:pt>
                <c:pt idx="16311">
                  <c:v>41764.325659722221</c:v>
                </c:pt>
                <c:pt idx="16312">
                  <c:v>41764.32571759259</c:v>
                </c:pt>
                <c:pt idx="16313">
                  <c:v>41764.325775462959</c:v>
                </c:pt>
                <c:pt idx="16314">
                  <c:v>41764.325844907406</c:v>
                </c:pt>
                <c:pt idx="16315">
                  <c:v>41764.325902777775</c:v>
                </c:pt>
                <c:pt idx="16316">
                  <c:v>41764.325960648152</c:v>
                </c:pt>
                <c:pt idx="16317">
                  <c:v>41764.32603009259</c:v>
                </c:pt>
                <c:pt idx="16318">
                  <c:v>41764.32608796296</c:v>
                </c:pt>
                <c:pt idx="16319">
                  <c:v>41764.326145833336</c:v>
                </c:pt>
                <c:pt idx="16320">
                  <c:v>41764.326215277775</c:v>
                </c:pt>
                <c:pt idx="16321">
                  <c:v>41764.326273148145</c:v>
                </c:pt>
                <c:pt idx="16322">
                  <c:v>41764.326331018521</c:v>
                </c:pt>
                <c:pt idx="16323">
                  <c:v>41764.32640046296</c:v>
                </c:pt>
                <c:pt idx="16324">
                  <c:v>41764.326458333337</c:v>
                </c:pt>
                <c:pt idx="16325">
                  <c:v>41764.326516203706</c:v>
                </c:pt>
                <c:pt idx="16326">
                  <c:v>41764.326574074075</c:v>
                </c:pt>
                <c:pt idx="16327">
                  <c:v>41764.326643518521</c:v>
                </c:pt>
                <c:pt idx="16328">
                  <c:v>41764.326701388891</c:v>
                </c:pt>
                <c:pt idx="16329">
                  <c:v>41764.32675925926</c:v>
                </c:pt>
                <c:pt idx="16330">
                  <c:v>41764.326828703706</c:v>
                </c:pt>
                <c:pt idx="16331">
                  <c:v>41764.326886574076</c:v>
                </c:pt>
                <c:pt idx="16332">
                  <c:v>41764.326944444445</c:v>
                </c:pt>
                <c:pt idx="16333">
                  <c:v>41764.327013888891</c:v>
                </c:pt>
                <c:pt idx="16334">
                  <c:v>41764.32707175926</c:v>
                </c:pt>
                <c:pt idx="16335">
                  <c:v>41764.32712962963</c:v>
                </c:pt>
                <c:pt idx="16336">
                  <c:v>41764.327199074076</c:v>
                </c:pt>
                <c:pt idx="16337">
                  <c:v>41764.327256944445</c:v>
                </c:pt>
                <c:pt idx="16338">
                  <c:v>41764.327314814815</c:v>
                </c:pt>
                <c:pt idx="16339">
                  <c:v>41764.327372685184</c:v>
                </c:pt>
                <c:pt idx="16340">
                  <c:v>41764.32744212963</c:v>
                </c:pt>
                <c:pt idx="16341">
                  <c:v>41764.327499999999</c:v>
                </c:pt>
                <c:pt idx="16342">
                  <c:v>41764.327557870369</c:v>
                </c:pt>
                <c:pt idx="16343">
                  <c:v>41764.327627314815</c:v>
                </c:pt>
                <c:pt idx="16344">
                  <c:v>41764.327685185184</c:v>
                </c:pt>
                <c:pt idx="16345">
                  <c:v>41764.327743055554</c:v>
                </c:pt>
                <c:pt idx="16346">
                  <c:v>41764.3278125</c:v>
                </c:pt>
                <c:pt idx="16347">
                  <c:v>41764.327870370369</c:v>
                </c:pt>
                <c:pt idx="16348">
                  <c:v>41764.327928240738</c:v>
                </c:pt>
                <c:pt idx="16349">
                  <c:v>41764.327997685185</c:v>
                </c:pt>
                <c:pt idx="16350">
                  <c:v>41764.328055555554</c:v>
                </c:pt>
                <c:pt idx="16351">
                  <c:v>41764.328113425923</c:v>
                </c:pt>
                <c:pt idx="16352">
                  <c:v>41764.3281712963</c:v>
                </c:pt>
                <c:pt idx="16353">
                  <c:v>41764.328240740739</c:v>
                </c:pt>
                <c:pt idx="16354">
                  <c:v>41764.328298611108</c:v>
                </c:pt>
                <c:pt idx="16355">
                  <c:v>41764.328356481485</c:v>
                </c:pt>
                <c:pt idx="16356">
                  <c:v>41764.328425925924</c:v>
                </c:pt>
                <c:pt idx="16357">
                  <c:v>41764.328483796293</c:v>
                </c:pt>
                <c:pt idx="16358">
                  <c:v>41764.328541666669</c:v>
                </c:pt>
                <c:pt idx="16359">
                  <c:v>41764.328611111108</c:v>
                </c:pt>
                <c:pt idx="16360">
                  <c:v>41764.328668981485</c:v>
                </c:pt>
                <c:pt idx="16361">
                  <c:v>41764.328726851854</c:v>
                </c:pt>
                <c:pt idx="16362">
                  <c:v>41764.328796296293</c:v>
                </c:pt>
                <c:pt idx="16363">
                  <c:v>41764.32885416667</c:v>
                </c:pt>
                <c:pt idx="16364">
                  <c:v>41764.328912037039</c:v>
                </c:pt>
                <c:pt idx="16365">
                  <c:v>41764.328969907408</c:v>
                </c:pt>
                <c:pt idx="16366">
                  <c:v>41764.329039351855</c:v>
                </c:pt>
                <c:pt idx="16367">
                  <c:v>41764.329097222224</c:v>
                </c:pt>
                <c:pt idx="16368">
                  <c:v>41764.329155092593</c:v>
                </c:pt>
                <c:pt idx="16369">
                  <c:v>41764.329224537039</c:v>
                </c:pt>
                <c:pt idx="16370">
                  <c:v>41764.329282407409</c:v>
                </c:pt>
                <c:pt idx="16371">
                  <c:v>41764.329340277778</c:v>
                </c:pt>
                <c:pt idx="16372">
                  <c:v>41764.329409722224</c:v>
                </c:pt>
                <c:pt idx="16373">
                  <c:v>41764.329467592594</c:v>
                </c:pt>
                <c:pt idx="16374">
                  <c:v>41764.329525462963</c:v>
                </c:pt>
                <c:pt idx="16375">
                  <c:v>41764.329594907409</c:v>
                </c:pt>
                <c:pt idx="16376">
                  <c:v>41764.329652777778</c:v>
                </c:pt>
                <c:pt idx="16377">
                  <c:v>41764.329710648148</c:v>
                </c:pt>
                <c:pt idx="16378">
                  <c:v>41764.329780092594</c:v>
                </c:pt>
                <c:pt idx="16379">
                  <c:v>41764.329837962963</c:v>
                </c:pt>
                <c:pt idx="16380">
                  <c:v>41764.329895833333</c:v>
                </c:pt>
                <c:pt idx="16381">
                  <c:v>41764.329953703702</c:v>
                </c:pt>
                <c:pt idx="16382">
                  <c:v>41764.330023148148</c:v>
                </c:pt>
                <c:pt idx="16383">
                  <c:v>41764.330081018517</c:v>
                </c:pt>
                <c:pt idx="16384">
                  <c:v>41764.330138888887</c:v>
                </c:pt>
                <c:pt idx="16385">
                  <c:v>41764.330208333333</c:v>
                </c:pt>
                <c:pt idx="16386">
                  <c:v>41764.330266203702</c:v>
                </c:pt>
                <c:pt idx="16387">
                  <c:v>41764.330324074072</c:v>
                </c:pt>
                <c:pt idx="16388">
                  <c:v>41764.330393518518</c:v>
                </c:pt>
                <c:pt idx="16389">
                  <c:v>41764.330451388887</c:v>
                </c:pt>
                <c:pt idx="16390">
                  <c:v>41764.330509259256</c:v>
                </c:pt>
                <c:pt idx="16391">
                  <c:v>41764.330578703702</c:v>
                </c:pt>
                <c:pt idx="16392">
                  <c:v>41764.330636574072</c:v>
                </c:pt>
                <c:pt idx="16393">
                  <c:v>41764.330694444441</c:v>
                </c:pt>
                <c:pt idx="16394">
                  <c:v>41764.330752314818</c:v>
                </c:pt>
                <c:pt idx="16395">
                  <c:v>41764.330821759257</c:v>
                </c:pt>
                <c:pt idx="16396">
                  <c:v>41764.330879629626</c:v>
                </c:pt>
                <c:pt idx="16397">
                  <c:v>41764.330937500003</c:v>
                </c:pt>
                <c:pt idx="16398">
                  <c:v>41764.331006944441</c:v>
                </c:pt>
                <c:pt idx="16399">
                  <c:v>41764.331064814818</c:v>
                </c:pt>
                <c:pt idx="16400">
                  <c:v>41764.331122685187</c:v>
                </c:pt>
                <c:pt idx="16401">
                  <c:v>41764.331192129626</c:v>
                </c:pt>
                <c:pt idx="16402">
                  <c:v>41764.331250000003</c:v>
                </c:pt>
                <c:pt idx="16403">
                  <c:v>41764.331307870372</c:v>
                </c:pt>
                <c:pt idx="16404">
                  <c:v>41764.331377314818</c:v>
                </c:pt>
                <c:pt idx="16405">
                  <c:v>41764.331435185188</c:v>
                </c:pt>
                <c:pt idx="16406">
                  <c:v>41764.331493055557</c:v>
                </c:pt>
                <c:pt idx="16407">
                  <c:v>41764.331550925926</c:v>
                </c:pt>
                <c:pt idx="16408">
                  <c:v>41764.331620370373</c:v>
                </c:pt>
                <c:pt idx="16409">
                  <c:v>41764.331678240742</c:v>
                </c:pt>
                <c:pt idx="16410">
                  <c:v>41764.331736111111</c:v>
                </c:pt>
                <c:pt idx="16411">
                  <c:v>41764.331805555557</c:v>
                </c:pt>
                <c:pt idx="16412">
                  <c:v>41764.331863425927</c:v>
                </c:pt>
                <c:pt idx="16413">
                  <c:v>41764.331921296296</c:v>
                </c:pt>
                <c:pt idx="16414">
                  <c:v>41764.331990740742</c:v>
                </c:pt>
                <c:pt idx="16415">
                  <c:v>41764.332048611112</c:v>
                </c:pt>
                <c:pt idx="16416">
                  <c:v>41764.332106481481</c:v>
                </c:pt>
                <c:pt idx="16417">
                  <c:v>41764.332175925927</c:v>
                </c:pt>
                <c:pt idx="16418">
                  <c:v>41764.332233796296</c:v>
                </c:pt>
                <c:pt idx="16419">
                  <c:v>41764.332291666666</c:v>
                </c:pt>
                <c:pt idx="16420">
                  <c:v>41764.332361111112</c:v>
                </c:pt>
                <c:pt idx="16421">
                  <c:v>41764.332418981481</c:v>
                </c:pt>
                <c:pt idx="16422">
                  <c:v>41764.332476851851</c:v>
                </c:pt>
                <c:pt idx="16423">
                  <c:v>41764.33253472222</c:v>
                </c:pt>
                <c:pt idx="16424">
                  <c:v>41764.332604166666</c:v>
                </c:pt>
                <c:pt idx="16425">
                  <c:v>41764.332662037035</c:v>
                </c:pt>
                <c:pt idx="16426">
                  <c:v>41764.332719907405</c:v>
                </c:pt>
                <c:pt idx="16427">
                  <c:v>41764.332789351851</c:v>
                </c:pt>
                <c:pt idx="16428">
                  <c:v>41764.33284722222</c:v>
                </c:pt>
                <c:pt idx="16429">
                  <c:v>41764.332905092589</c:v>
                </c:pt>
                <c:pt idx="16430">
                  <c:v>41764.332974537036</c:v>
                </c:pt>
                <c:pt idx="16431">
                  <c:v>41764.333032407405</c:v>
                </c:pt>
                <c:pt idx="16432">
                  <c:v>41764.333090277774</c:v>
                </c:pt>
                <c:pt idx="16433">
                  <c:v>41764.33315972222</c:v>
                </c:pt>
                <c:pt idx="16434">
                  <c:v>41764.33321759259</c:v>
                </c:pt>
                <c:pt idx="16435">
                  <c:v>41764.333275462966</c:v>
                </c:pt>
                <c:pt idx="16436">
                  <c:v>41764.333333333336</c:v>
                </c:pt>
                <c:pt idx="16437">
                  <c:v>41764.333402777775</c:v>
                </c:pt>
                <c:pt idx="16438">
                  <c:v>41764.333460648151</c:v>
                </c:pt>
                <c:pt idx="16439">
                  <c:v>41764.333518518521</c:v>
                </c:pt>
                <c:pt idx="16440">
                  <c:v>41764.333587962959</c:v>
                </c:pt>
                <c:pt idx="16441">
                  <c:v>41764.333645833336</c:v>
                </c:pt>
                <c:pt idx="16442">
                  <c:v>41764.333703703705</c:v>
                </c:pt>
                <c:pt idx="16443">
                  <c:v>41764.333773148152</c:v>
                </c:pt>
                <c:pt idx="16444">
                  <c:v>41764.333831018521</c:v>
                </c:pt>
                <c:pt idx="16445">
                  <c:v>41764.33388888889</c:v>
                </c:pt>
                <c:pt idx="16446">
                  <c:v>41764.333958333336</c:v>
                </c:pt>
                <c:pt idx="16447">
                  <c:v>41764.334016203706</c:v>
                </c:pt>
                <c:pt idx="16448">
                  <c:v>41764.334074074075</c:v>
                </c:pt>
                <c:pt idx="16449">
                  <c:v>41764.334131944444</c:v>
                </c:pt>
                <c:pt idx="16450">
                  <c:v>41764.334201388891</c:v>
                </c:pt>
                <c:pt idx="16451">
                  <c:v>41764.33425925926</c:v>
                </c:pt>
                <c:pt idx="16452">
                  <c:v>41764.334317129629</c:v>
                </c:pt>
                <c:pt idx="16453">
                  <c:v>41764.334386574075</c:v>
                </c:pt>
                <c:pt idx="16454">
                  <c:v>41764.334444444445</c:v>
                </c:pt>
                <c:pt idx="16455">
                  <c:v>41764.334502314814</c:v>
                </c:pt>
                <c:pt idx="16456">
                  <c:v>41764.33457175926</c:v>
                </c:pt>
                <c:pt idx="16457">
                  <c:v>41764.334629629629</c:v>
                </c:pt>
                <c:pt idx="16458">
                  <c:v>41764.334687499999</c:v>
                </c:pt>
                <c:pt idx="16459">
                  <c:v>41764.334756944445</c:v>
                </c:pt>
                <c:pt idx="16460">
                  <c:v>41764.334814814814</c:v>
                </c:pt>
                <c:pt idx="16461">
                  <c:v>41764.334872685184</c:v>
                </c:pt>
                <c:pt idx="16462">
                  <c:v>41764.334930555553</c:v>
                </c:pt>
                <c:pt idx="16463">
                  <c:v>41764.334999999999</c:v>
                </c:pt>
                <c:pt idx="16464">
                  <c:v>41764.335057870368</c:v>
                </c:pt>
                <c:pt idx="16465">
                  <c:v>41764.335115740738</c:v>
                </c:pt>
                <c:pt idx="16466">
                  <c:v>41764.335185185184</c:v>
                </c:pt>
                <c:pt idx="16467">
                  <c:v>41764.335243055553</c:v>
                </c:pt>
                <c:pt idx="16468">
                  <c:v>41764.335300925923</c:v>
                </c:pt>
                <c:pt idx="16469">
                  <c:v>41764.335370370369</c:v>
                </c:pt>
                <c:pt idx="16470">
                  <c:v>41764.335428240738</c:v>
                </c:pt>
                <c:pt idx="16471">
                  <c:v>41764.335486111115</c:v>
                </c:pt>
                <c:pt idx="16472">
                  <c:v>41764.335555555554</c:v>
                </c:pt>
                <c:pt idx="16473">
                  <c:v>41764.335613425923</c:v>
                </c:pt>
                <c:pt idx="16474">
                  <c:v>41764.3356712963</c:v>
                </c:pt>
                <c:pt idx="16475">
                  <c:v>41764.335740740738</c:v>
                </c:pt>
                <c:pt idx="16476">
                  <c:v>41764.335798611108</c:v>
                </c:pt>
                <c:pt idx="16477">
                  <c:v>41764.335856481484</c:v>
                </c:pt>
                <c:pt idx="16478">
                  <c:v>41764.335914351854</c:v>
                </c:pt>
                <c:pt idx="16479">
                  <c:v>41764.3359837963</c:v>
                </c:pt>
                <c:pt idx="16480">
                  <c:v>41764.336041666669</c:v>
                </c:pt>
                <c:pt idx="16481">
                  <c:v>41764.336099537039</c:v>
                </c:pt>
                <c:pt idx="16482">
                  <c:v>41764.336168981485</c:v>
                </c:pt>
                <c:pt idx="16483">
                  <c:v>41764.336226851854</c:v>
                </c:pt>
                <c:pt idx="16484">
                  <c:v>41764.336284722223</c:v>
                </c:pt>
                <c:pt idx="16485">
                  <c:v>41764.336354166669</c:v>
                </c:pt>
                <c:pt idx="16486">
                  <c:v>41764.336412037039</c:v>
                </c:pt>
                <c:pt idx="16487">
                  <c:v>41764.336469907408</c:v>
                </c:pt>
                <c:pt idx="16488">
                  <c:v>41764.336539351854</c:v>
                </c:pt>
                <c:pt idx="16489">
                  <c:v>41764.336597222224</c:v>
                </c:pt>
                <c:pt idx="16490">
                  <c:v>41764.336655092593</c:v>
                </c:pt>
                <c:pt idx="16491">
                  <c:v>41764.336724537039</c:v>
                </c:pt>
                <c:pt idx="16492">
                  <c:v>41764.336782407408</c:v>
                </c:pt>
                <c:pt idx="16493">
                  <c:v>41764.336840277778</c:v>
                </c:pt>
                <c:pt idx="16494">
                  <c:v>41764.336898148147</c:v>
                </c:pt>
                <c:pt idx="16495">
                  <c:v>41764.336967592593</c:v>
                </c:pt>
                <c:pt idx="16496">
                  <c:v>41764.337025462963</c:v>
                </c:pt>
                <c:pt idx="16497">
                  <c:v>41764.337083333332</c:v>
                </c:pt>
                <c:pt idx="16498">
                  <c:v>41764.337152777778</c:v>
                </c:pt>
                <c:pt idx="16499">
                  <c:v>41764.337210648147</c:v>
                </c:pt>
                <c:pt idx="16500">
                  <c:v>41764.337268518517</c:v>
                </c:pt>
                <c:pt idx="16501">
                  <c:v>41764.337337962963</c:v>
                </c:pt>
                <c:pt idx="16502">
                  <c:v>41764.337395833332</c:v>
                </c:pt>
                <c:pt idx="16503">
                  <c:v>41764.337453703702</c:v>
                </c:pt>
                <c:pt idx="16504">
                  <c:v>41764.337523148148</c:v>
                </c:pt>
                <c:pt idx="16505">
                  <c:v>41764.337581018517</c:v>
                </c:pt>
                <c:pt idx="16506">
                  <c:v>41764.337638888886</c:v>
                </c:pt>
                <c:pt idx="16507">
                  <c:v>41764.337696759256</c:v>
                </c:pt>
                <c:pt idx="16508">
                  <c:v>41764.337766203702</c:v>
                </c:pt>
                <c:pt idx="16509">
                  <c:v>41764.337824074071</c:v>
                </c:pt>
                <c:pt idx="16510">
                  <c:v>41764.337881944448</c:v>
                </c:pt>
                <c:pt idx="16511">
                  <c:v>41764.337951388887</c:v>
                </c:pt>
                <c:pt idx="16512">
                  <c:v>41764.338009259256</c:v>
                </c:pt>
                <c:pt idx="16513">
                  <c:v>41764.338067129633</c:v>
                </c:pt>
                <c:pt idx="16514">
                  <c:v>41764.338136574072</c:v>
                </c:pt>
                <c:pt idx="16515">
                  <c:v>41764.338194444441</c:v>
                </c:pt>
                <c:pt idx="16516">
                  <c:v>41764.338252314818</c:v>
                </c:pt>
                <c:pt idx="16517">
                  <c:v>41764.338321759256</c:v>
                </c:pt>
                <c:pt idx="16518">
                  <c:v>41764.338379629633</c:v>
                </c:pt>
                <c:pt idx="16519">
                  <c:v>41764.338437500002</c:v>
                </c:pt>
                <c:pt idx="16520">
                  <c:v>41764.338495370372</c:v>
                </c:pt>
                <c:pt idx="16521">
                  <c:v>41764.338564814818</c:v>
                </c:pt>
                <c:pt idx="16522">
                  <c:v>41764.338622685187</c:v>
                </c:pt>
                <c:pt idx="16523">
                  <c:v>41764.338680555556</c:v>
                </c:pt>
                <c:pt idx="16524">
                  <c:v>41764.338750000003</c:v>
                </c:pt>
                <c:pt idx="16525">
                  <c:v>41764.338807870372</c:v>
                </c:pt>
                <c:pt idx="16526">
                  <c:v>41764.338865740741</c:v>
                </c:pt>
                <c:pt idx="16527">
                  <c:v>41764.338935185187</c:v>
                </c:pt>
                <c:pt idx="16528">
                  <c:v>41764.338993055557</c:v>
                </c:pt>
                <c:pt idx="16529">
                  <c:v>41764.339050925926</c:v>
                </c:pt>
                <c:pt idx="16530">
                  <c:v>41764.339120370372</c:v>
                </c:pt>
                <c:pt idx="16531">
                  <c:v>41764.339178240742</c:v>
                </c:pt>
                <c:pt idx="16532">
                  <c:v>41764.339236111111</c:v>
                </c:pt>
                <c:pt idx="16533">
                  <c:v>41764.33929398148</c:v>
                </c:pt>
                <c:pt idx="16534">
                  <c:v>41764.339363425926</c:v>
                </c:pt>
                <c:pt idx="16535">
                  <c:v>41764.339421296296</c:v>
                </c:pt>
                <c:pt idx="16536">
                  <c:v>41764.339479166665</c:v>
                </c:pt>
                <c:pt idx="16537">
                  <c:v>41764.339548611111</c:v>
                </c:pt>
                <c:pt idx="16538">
                  <c:v>41764.339606481481</c:v>
                </c:pt>
                <c:pt idx="16539">
                  <c:v>41764.33966435185</c:v>
                </c:pt>
                <c:pt idx="16540">
                  <c:v>41764.339733796296</c:v>
                </c:pt>
                <c:pt idx="16541">
                  <c:v>41764.339791666665</c:v>
                </c:pt>
                <c:pt idx="16542">
                  <c:v>41764.339849537035</c:v>
                </c:pt>
                <c:pt idx="16543">
                  <c:v>41764.339918981481</c:v>
                </c:pt>
                <c:pt idx="16544">
                  <c:v>41764.33997685185</c:v>
                </c:pt>
                <c:pt idx="16545">
                  <c:v>41764.34003472222</c:v>
                </c:pt>
                <c:pt idx="16546">
                  <c:v>41764.340104166666</c:v>
                </c:pt>
                <c:pt idx="16547">
                  <c:v>41764.340162037035</c:v>
                </c:pt>
                <c:pt idx="16548">
                  <c:v>41764.340219907404</c:v>
                </c:pt>
                <c:pt idx="16549">
                  <c:v>41764.340277777781</c:v>
                </c:pt>
                <c:pt idx="16550">
                  <c:v>41764.34034722222</c:v>
                </c:pt>
                <c:pt idx="16551">
                  <c:v>41764.340405092589</c:v>
                </c:pt>
                <c:pt idx="16552">
                  <c:v>41764.340462962966</c:v>
                </c:pt>
                <c:pt idx="16553">
                  <c:v>41764.340532407405</c:v>
                </c:pt>
                <c:pt idx="16554">
                  <c:v>41764.340590277781</c:v>
                </c:pt>
                <c:pt idx="16555">
                  <c:v>41764.340648148151</c:v>
                </c:pt>
                <c:pt idx="16556">
                  <c:v>41764.340717592589</c:v>
                </c:pt>
                <c:pt idx="16557">
                  <c:v>41764.340775462966</c:v>
                </c:pt>
                <c:pt idx="16558">
                  <c:v>41764.340833333335</c:v>
                </c:pt>
                <c:pt idx="16559">
                  <c:v>41764.340902777774</c:v>
                </c:pt>
                <c:pt idx="16560">
                  <c:v>41764.340960648151</c:v>
                </c:pt>
                <c:pt idx="16561">
                  <c:v>41764.34101851852</c:v>
                </c:pt>
                <c:pt idx="16562">
                  <c:v>41764.34107638889</c:v>
                </c:pt>
                <c:pt idx="16563">
                  <c:v>41764.341145833336</c:v>
                </c:pt>
                <c:pt idx="16564">
                  <c:v>41764.341203703705</c:v>
                </c:pt>
                <c:pt idx="16565">
                  <c:v>41764.341261574074</c:v>
                </c:pt>
                <c:pt idx="16566">
                  <c:v>41764.341331018521</c:v>
                </c:pt>
                <c:pt idx="16567">
                  <c:v>41764.34138888889</c:v>
                </c:pt>
                <c:pt idx="16568">
                  <c:v>41764.341446759259</c:v>
                </c:pt>
                <c:pt idx="16569">
                  <c:v>41764.341516203705</c:v>
                </c:pt>
                <c:pt idx="16570">
                  <c:v>41764.341574074075</c:v>
                </c:pt>
                <c:pt idx="16571">
                  <c:v>41764.341631944444</c:v>
                </c:pt>
                <c:pt idx="16572">
                  <c:v>41764.34170138889</c:v>
                </c:pt>
                <c:pt idx="16573">
                  <c:v>41764.34175925926</c:v>
                </c:pt>
                <c:pt idx="16574">
                  <c:v>41764.341817129629</c:v>
                </c:pt>
                <c:pt idx="16575">
                  <c:v>41764.341874999998</c:v>
                </c:pt>
                <c:pt idx="16576">
                  <c:v>41764.341944444444</c:v>
                </c:pt>
                <c:pt idx="16577">
                  <c:v>41764.342002314814</c:v>
                </c:pt>
                <c:pt idx="16578">
                  <c:v>41764.342060185183</c:v>
                </c:pt>
                <c:pt idx="16579">
                  <c:v>41764.342129629629</c:v>
                </c:pt>
                <c:pt idx="16580">
                  <c:v>41764.342187499999</c:v>
                </c:pt>
                <c:pt idx="16581">
                  <c:v>41764.342245370368</c:v>
                </c:pt>
                <c:pt idx="16582">
                  <c:v>41764.342314814814</c:v>
                </c:pt>
                <c:pt idx="16583">
                  <c:v>41764.342372685183</c:v>
                </c:pt>
                <c:pt idx="16584">
                  <c:v>41764.342430555553</c:v>
                </c:pt>
                <c:pt idx="16585">
                  <c:v>41764.342499999999</c:v>
                </c:pt>
                <c:pt idx="16586">
                  <c:v>41764.342557870368</c:v>
                </c:pt>
                <c:pt idx="16587">
                  <c:v>41764.342615740738</c:v>
                </c:pt>
                <c:pt idx="16588">
                  <c:v>41764.342685185184</c:v>
                </c:pt>
                <c:pt idx="16589">
                  <c:v>41764.342743055553</c:v>
                </c:pt>
                <c:pt idx="16590">
                  <c:v>41764.342800925922</c:v>
                </c:pt>
                <c:pt idx="16591">
                  <c:v>41764.342858796299</c:v>
                </c:pt>
                <c:pt idx="16592">
                  <c:v>41764.342928240738</c:v>
                </c:pt>
                <c:pt idx="16593">
                  <c:v>41764.342986111114</c:v>
                </c:pt>
                <c:pt idx="16594">
                  <c:v>41764.343043981484</c:v>
                </c:pt>
                <c:pt idx="16595">
                  <c:v>41764.343113425923</c:v>
                </c:pt>
                <c:pt idx="16596">
                  <c:v>41764.343171296299</c:v>
                </c:pt>
                <c:pt idx="16597">
                  <c:v>41764.343229166669</c:v>
                </c:pt>
                <c:pt idx="16598">
                  <c:v>41764.343298611115</c:v>
                </c:pt>
                <c:pt idx="16599">
                  <c:v>41764.343356481484</c:v>
                </c:pt>
                <c:pt idx="16600">
                  <c:v>41764.343414351853</c:v>
                </c:pt>
                <c:pt idx="16601">
                  <c:v>41764.3434837963</c:v>
                </c:pt>
                <c:pt idx="16602">
                  <c:v>41764.343541666669</c:v>
                </c:pt>
                <c:pt idx="16603">
                  <c:v>41764.343599537038</c:v>
                </c:pt>
                <c:pt idx="16604">
                  <c:v>41764.343657407408</c:v>
                </c:pt>
                <c:pt idx="16605">
                  <c:v>41764.343726851854</c:v>
                </c:pt>
                <c:pt idx="16606">
                  <c:v>41764.343784722223</c:v>
                </c:pt>
                <c:pt idx="16607">
                  <c:v>41764.343842592592</c:v>
                </c:pt>
                <c:pt idx="16608">
                  <c:v>41764.343912037039</c:v>
                </c:pt>
                <c:pt idx="16609">
                  <c:v>41764.343969907408</c:v>
                </c:pt>
                <c:pt idx="16610">
                  <c:v>41764.344027777777</c:v>
                </c:pt>
                <c:pt idx="16611">
                  <c:v>41764.344097222223</c:v>
                </c:pt>
                <c:pt idx="16612">
                  <c:v>41764.344155092593</c:v>
                </c:pt>
                <c:pt idx="16613">
                  <c:v>41764.344212962962</c:v>
                </c:pt>
                <c:pt idx="16614">
                  <c:v>41764.344282407408</c:v>
                </c:pt>
                <c:pt idx="16615">
                  <c:v>41764.344340277778</c:v>
                </c:pt>
                <c:pt idx="16616">
                  <c:v>41764.344398148147</c:v>
                </c:pt>
                <c:pt idx="16617">
                  <c:v>41764.344456018516</c:v>
                </c:pt>
                <c:pt idx="16618">
                  <c:v>41764.344525462962</c:v>
                </c:pt>
                <c:pt idx="16619">
                  <c:v>41764.344583333332</c:v>
                </c:pt>
                <c:pt idx="16620">
                  <c:v>41764.344641203701</c:v>
                </c:pt>
                <c:pt idx="16621">
                  <c:v>41764.344710648147</c:v>
                </c:pt>
                <c:pt idx="16622">
                  <c:v>41764.344768518517</c:v>
                </c:pt>
                <c:pt idx="16623">
                  <c:v>41764.344826388886</c:v>
                </c:pt>
                <c:pt idx="16624">
                  <c:v>41764.344895833332</c:v>
                </c:pt>
                <c:pt idx="16625">
                  <c:v>41764.344953703701</c:v>
                </c:pt>
                <c:pt idx="16626">
                  <c:v>41764.345011574071</c:v>
                </c:pt>
                <c:pt idx="16627">
                  <c:v>41764.345081018517</c:v>
                </c:pt>
                <c:pt idx="16628">
                  <c:v>41764.345138888886</c:v>
                </c:pt>
                <c:pt idx="16629">
                  <c:v>41764.345196759263</c:v>
                </c:pt>
                <c:pt idx="16630">
                  <c:v>41764.345254629632</c:v>
                </c:pt>
                <c:pt idx="16631">
                  <c:v>41764.345324074071</c:v>
                </c:pt>
                <c:pt idx="16632">
                  <c:v>41764.345381944448</c:v>
                </c:pt>
                <c:pt idx="16633">
                  <c:v>41764.345439814817</c:v>
                </c:pt>
                <c:pt idx="16634">
                  <c:v>41764.345509259256</c:v>
                </c:pt>
                <c:pt idx="16635">
                  <c:v>41764.345567129632</c:v>
                </c:pt>
                <c:pt idx="16636">
                  <c:v>41764.345625000002</c:v>
                </c:pt>
                <c:pt idx="16637">
                  <c:v>41764.345694444448</c:v>
                </c:pt>
                <c:pt idx="16638">
                  <c:v>41764.345752314817</c:v>
                </c:pt>
                <c:pt idx="16639">
                  <c:v>41764.345810185187</c:v>
                </c:pt>
                <c:pt idx="16640">
                  <c:v>41764.345879629633</c:v>
                </c:pt>
                <c:pt idx="16641">
                  <c:v>41764.345937500002</c:v>
                </c:pt>
                <c:pt idx="16642">
                  <c:v>41764.345995370371</c:v>
                </c:pt>
                <c:pt idx="16643">
                  <c:v>41764.346064814818</c:v>
                </c:pt>
                <c:pt idx="16644">
                  <c:v>41764.346122685187</c:v>
                </c:pt>
                <c:pt idx="16645">
                  <c:v>41764.346180555556</c:v>
                </c:pt>
                <c:pt idx="16646">
                  <c:v>41764.346238425926</c:v>
                </c:pt>
                <c:pt idx="16647">
                  <c:v>41764.346307870372</c:v>
                </c:pt>
                <c:pt idx="16648">
                  <c:v>41764.346365740741</c:v>
                </c:pt>
                <c:pt idx="16649">
                  <c:v>41764.34642361111</c:v>
                </c:pt>
                <c:pt idx="16650">
                  <c:v>41764.346493055556</c:v>
                </c:pt>
                <c:pt idx="16651">
                  <c:v>41764.346550925926</c:v>
                </c:pt>
                <c:pt idx="16652">
                  <c:v>41764.346608796295</c:v>
                </c:pt>
                <c:pt idx="16653">
                  <c:v>41764.346678240741</c:v>
                </c:pt>
                <c:pt idx="16654">
                  <c:v>41764.346736111111</c:v>
                </c:pt>
                <c:pt idx="16655">
                  <c:v>41764.34679398148</c:v>
                </c:pt>
                <c:pt idx="16656">
                  <c:v>41764.346863425926</c:v>
                </c:pt>
                <c:pt idx="16657">
                  <c:v>41764.346921296295</c:v>
                </c:pt>
                <c:pt idx="16658">
                  <c:v>41764.346979166665</c:v>
                </c:pt>
                <c:pt idx="16659">
                  <c:v>41764.347037037034</c:v>
                </c:pt>
                <c:pt idx="16660">
                  <c:v>41764.34710648148</c:v>
                </c:pt>
                <c:pt idx="16661">
                  <c:v>41764.34716435185</c:v>
                </c:pt>
                <c:pt idx="16662">
                  <c:v>41764.347222222219</c:v>
                </c:pt>
                <c:pt idx="16663">
                  <c:v>41764.347291666665</c:v>
                </c:pt>
                <c:pt idx="16664">
                  <c:v>41764.347349537034</c:v>
                </c:pt>
                <c:pt idx="16665">
                  <c:v>41764.347407407404</c:v>
                </c:pt>
                <c:pt idx="16666">
                  <c:v>41764.34747685185</c:v>
                </c:pt>
                <c:pt idx="16667">
                  <c:v>41764.347534722219</c:v>
                </c:pt>
                <c:pt idx="16668">
                  <c:v>41764.347592592596</c:v>
                </c:pt>
                <c:pt idx="16669">
                  <c:v>41764.347662037035</c:v>
                </c:pt>
                <c:pt idx="16670">
                  <c:v>41764.347719907404</c:v>
                </c:pt>
                <c:pt idx="16671">
                  <c:v>41764.347777777781</c:v>
                </c:pt>
                <c:pt idx="16672">
                  <c:v>41764.34783564815</c:v>
                </c:pt>
                <c:pt idx="16673">
                  <c:v>41764.347905092596</c:v>
                </c:pt>
                <c:pt idx="16674">
                  <c:v>41764.347962962966</c:v>
                </c:pt>
                <c:pt idx="16675">
                  <c:v>41764.348020833335</c:v>
                </c:pt>
                <c:pt idx="16676">
                  <c:v>41764.348090277781</c:v>
                </c:pt>
                <c:pt idx="16677">
                  <c:v>41764.34814814815</c:v>
                </c:pt>
                <c:pt idx="16678">
                  <c:v>41764.34820601852</c:v>
                </c:pt>
                <c:pt idx="16679">
                  <c:v>41764.348275462966</c:v>
                </c:pt>
                <c:pt idx="16680">
                  <c:v>41764.348333333335</c:v>
                </c:pt>
                <c:pt idx="16681">
                  <c:v>41764.348391203705</c:v>
                </c:pt>
                <c:pt idx="16682">
                  <c:v>41764.348460648151</c:v>
                </c:pt>
                <c:pt idx="16683">
                  <c:v>41764.34851851852</c:v>
                </c:pt>
                <c:pt idx="16684">
                  <c:v>41764.348576388889</c:v>
                </c:pt>
                <c:pt idx="16685">
                  <c:v>41764.348634259259</c:v>
                </c:pt>
                <c:pt idx="16686">
                  <c:v>41764.348703703705</c:v>
                </c:pt>
                <c:pt idx="16687">
                  <c:v>41764.348761574074</c:v>
                </c:pt>
                <c:pt idx="16688">
                  <c:v>41764.348819444444</c:v>
                </c:pt>
                <c:pt idx="16689">
                  <c:v>41764.34888888889</c:v>
                </c:pt>
                <c:pt idx="16690">
                  <c:v>41764.348946759259</c:v>
                </c:pt>
                <c:pt idx="16691">
                  <c:v>41764.349004629628</c:v>
                </c:pt>
                <c:pt idx="16692">
                  <c:v>41764.349074074074</c:v>
                </c:pt>
                <c:pt idx="16693">
                  <c:v>41764.349131944444</c:v>
                </c:pt>
                <c:pt idx="16694">
                  <c:v>41764.349189814813</c:v>
                </c:pt>
                <c:pt idx="16695">
                  <c:v>41764.349259259259</c:v>
                </c:pt>
                <c:pt idx="16696">
                  <c:v>41764.349317129629</c:v>
                </c:pt>
                <c:pt idx="16697">
                  <c:v>41764.349374999998</c:v>
                </c:pt>
                <c:pt idx="16698">
                  <c:v>41764.349444444444</c:v>
                </c:pt>
                <c:pt idx="16699">
                  <c:v>41764.349502314813</c:v>
                </c:pt>
                <c:pt idx="16700">
                  <c:v>41764.349560185183</c:v>
                </c:pt>
                <c:pt idx="16701">
                  <c:v>41764.349618055552</c:v>
                </c:pt>
                <c:pt idx="16702">
                  <c:v>41764.349687499998</c:v>
                </c:pt>
                <c:pt idx="16703">
                  <c:v>41764.349745370368</c:v>
                </c:pt>
                <c:pt idx="16704">
                  <c:v>41764.349803240744</c:v>
                </c:pt>
                <c:pt idx="16705">
                  <c:v>41764.349872685183</c:v>
                </c:pt>
                <c:pt idx="16706">
                  <c:v>41764.349930555552</c:v>
                </c:pt>
                <c:pt idx="16707">
                  <c:v>41764.349988425929</c:v>
                </c:pt>
                <c:pt idx="16708">
                  <c:v>41764.350057870368</c:v>
                </c:pt>
                <c:pt idx="16709">
                  <c:v>41764.350115740737</c:v>
                </c:pt>
                <c:pt idx="16710">
                  <c:v>41764.350173611114</c:v>
                </c:pt>
                <c:pt idx="16711">
                  <c:v>41764.350243055553</c:v>
                </c:pt>
                <c:pt idx="16712">
                  <c:v>41764.350300925929</c:v>
                </c:pt>
                <c:pt idx="16713">
                  <c:v>41764.350358796299</c:v>
                </c:pt>
                <c:pt idx="16714">
                  <c:v>41764.350416666668</c:v>
                </c:pt>
                <c:pt idx="16715">
                  <c:v>41764.350486111114</c:v>
                </c:pt>
                <c:pt idx="16716">
                  <c:v>41764.350543981483</c:v>
                </c:pt>
                <c:pt idx="16717">
                  <c:v>41764.350601851853</c:v>
                </c:pt>
                <c:pt idx="16718">
                  <c:v>41764.350671296299</c:v>
                </c:pt>
                <c:pt idx="16719">
                  <c:v>41764.350729166668</c:v>
                </c:pt>
                <c:pt idx="16720">
                  <c:v>41764.350787037038</c:v>
                </c:pt>
                <c:pt idx="16721">
                  <c:v>41764.350856481484</c:v>
                </c:pt>
                <c:pt idx="16722">
                  <c:v>41764.350914351853</c:v>
                </c:pt>
                <c:pt idx="16723">
                  <c:v>41764.350972222222</c:v>
                </c:pt>
                <c:pt idx="16724">
                  <c:v>41764.351041666669</c:v>
                </c:pt>
                <c:pt idx="16725">
                  <c:v>41764.351099537038</c:v>
                </c:pt>
                <c:pt idx="16726">
                  <c:v>41764.351157407407</c:v>
                </c:pt>
                <c:pt idx="16727">
                  <c:v>41764.351215277777</c:v>
                </c:pt>
                <c:pt idx="16728">
                  <c:v>41764.351284722223</c:v>
                </c:pt>
                <c:pt idx="16729">
                  <c:v>41764.351342592592</c:v>
                </c:pt>
                <c:pt idx="16730">
                  <c:v>41764.351400462961</c:v>
                </c:pt>
                <c:pt idx="16731">
                  <c:v>41764.351469907408</c:v>
                </c:pt>
                <c:pt idx="16732">
                  <c:v>41764.351527777777</c:v>
                </c:pt>
                <c:pt idx="16733">
                  <c:v>41764.351585648146</c:v>
                </c:pt>
                <c:pt idx="16734">
                  <c:v>41764.351655092592</c:v>
                </c:pt>
                <c:pt idx="16735">
                  <c:v>41764.351712962962</c:v>
                </c:pt>
                <c:pt idx="16736">
                  <c:v>41764.351770833331</c:v>
                </c:pt>
                <c:pt idx="16737">
                  <c:v>41764.351840277777</c:v>
                </c:pt>
                <c:pt idx="16738">
                  <c:v>41764.351898148147</c:v>
                </c:pt>
                <c:pt idx="16739">
                  <c:v>41764.351956018516</c:v>
                </c:pt>
                <c:pt idx="16740">
                  <c:v>41764.352025462962</c:v>
                </c:pt>
                <c:pt idx="16741">
                  <c:v>41764.352083333331</c:v>
                </c:pt>
                <c:pt idx="16742">
                  <c:v>41764.352141203701</c:v>
                </c:pt>
                <c:pt idx="16743">
                  <c:v>41764.352199074077</c:v>
                </c:pt>
                <c:pt idx="16744">
                  <c:v>41764.352268518516</c:v>
                </c:pt>
                <c:pt idx="16745">
                  <c:v>41764.352326388886</c:v>
                </c:pt>
                <c:pt idx="16746">
                  <c:v>41764.352384259262</c:v>
                </c:pt>
                <c:pt idx="16747">
                  <c:v>41764.352453703701</c:v>
                </c:pt>
                <c:pt idx="16748">
                  <c:v>41764.352511574078</c:v>
                </c:pt>
                <c:pt idx="16749">
                  <c:v>41764.352569444447</c:v>
                </c:pt>
                <c:pt idx="16750">
                  <c:v>41764.352638888886</c:v>
                </c:pt>
                <c:pt idx="16751">
                  <c:v>41764.352696759262</c:v>
                </c:pt>
                <c:pt idx="16752">
                  <c:v>41764.352754629632</c:v>
                </c:pt>
                <c:pt idx="16753">
                  <c:v>41764.352824074071</c:v>
                </c:pt>
                <c:pt idx="16754">
                  <c:v>41764.352881944447</c:v>
                </c:pt>
                <c:pt idx="16755">
                  <c:v>41764.352939814817</c:v>
                </c:pt>
                <c:pt idx="16756">
                  <c:v>41764.352997685186</c:v>
                </c:pt>
                <c:pt idx="16757">
                  <c:v>41764.353067129632</c:v>
                </c:pt>
                <c:pt idx="16758">
                  <c:v>41764.353125000001</c:v>
                </c:pt>
                <c:pt idx="16759">
                  <c:v>41764.353182870371</c:v>
                </c:pt>
                <c:pt idx="16760">
                  <c:v>41764.353252314817</c:v>
                </c:pt>
                <c:pt idx="16761">
                  <c:v>41764.353310185186</c:v>
                </c:pt>
                <c:pt idx="16762">
                  <c:v>41764.353368055556</c:v>
                </c:pt>
                <c:pt idx="16763">
                  <c:v>41764.353437500002</c:v>
                </c:pt>
                <c:pt idx="16764">
                  <c:v>41764.353495370371</c:v>
                </c:pt>
                <c:pt idx="16765">
                  <c:v>41764.35355324074</c:v>
                </c:pt>
                <c:pt idx="16766">
                  <c:v>41764.353622685187</c:v>
                </c:pt>
                <c:pt idx="16767">
                  <c:v>41764.353680555556</c:v>
                </c:pt>
                <c:pt idx="16768">
                  <c:v>41764.353738425925</c:v>
                </c:pt>
                <c:pt idx="16769">
                  <c:v>41764.353796296295</c:v>
                </c:pt>
                <c:pt idx="16770">
                  <c:v>41764.353865740741</c:v>
                </c:pt>
                <c:pt idx="16771">
                  <c:v>41764.35392361111</c:v>
                </c:pt>
                <c:pt idx="16772">
                  <c:v>41764.353981481479</c:v>
                </c:pt>
                <c:pt idx="16773">
                  <c:v>41764.354050925926</c:v>
                </c:pt>
                <c:pt idx="16774">
                  <c:v>41764.354108796295</c:v>
                </c:pt>
                <c:pt idx="16775">
                  <c:v>41764.354166666664</c:v>
                </c:pt>
                <c:pt idx="16776">
                  <c:v>41764.35423611111</c:v>
                </c:pt>
                <c:pt idx="16777">
                  <c:v>41764.35429398148</c:v>
                </c:pt>
                <c:pt idx="16778">
                  <c:v>41764.354351851849</c:v>
                </c:pt>
                <c:pt idx="16779">
                  <c:v>41764.354421296295</c:v>
                </c:pt>
                <c:pt idx="16780">
                  <c:v>41764.354479166665</c:v>
                </c:pt>
                <c:pt idx="16781">
                  <c:v>41764.354537037034</c:v>
                </c:pt>
                <c:pt idx="16782">
                  <c:v>41764.354594907411</c:v>
                </c:pt>
                <c:pt idx="16783">
                  <c:v>41764.354664351849</c:v>
                </c:pt>
                <c:pt idx="16784">
                  <c:v>41764.354722222219</c:v>
                </c:pt>
                <c:pt idx="16785">
                  <c:v>41764.354780092595</c:v>
                </c:pt>
                <c:pt idx="16786">
                  <c:v>41764.354849537034</c:v>
                </c:pt>
                <c:pt idx="16787">
                  <c:v>41764.354907407411</c:v>
                </c:pt>
                <c:pt idx="16788">
                  <c:v>41764.35496527778</c:v>
                </c:pt>
                <c:pt idx="16789">
                  <c:v>41764.355034722219</c:v>
                </c:pt>
                <c:pt idx="16790">
                  <c:v>41764.355092592596</c:v>
                </c:pt>
                <c:pt idx="16791">
                  <c:v>41764.355150462965</c:v>
                </c:pt>
                <c:pt idx="16792">
                  <c:v>41764.355219907404</c:v>
                </c:pt>
                <c:pt idx="16793">
                  <c:v>41764.35527777778</c:v>
                </c:pt>
                <c:pt idx="16794">
                  <c:v>41764.35533564815</c:v>
                </c:pt>
                <c:pt idx="16795">
                  <c:v>41764.355405092596</c:v>
                </c:pt>
                <c:pt idx="16796">
                  <c:v>41764.355462962965</c:v>
                </c:pt>
                <c:pt idx="16797">
                  <c:v>41764.355520833335</c:v>
                </c:pt>
                <c:pt idx="16798">
                  <c:v>41764.355578703704</c:v>
                </c:pt>
                <c:pt idx="16799">
                  <c:v>41764.35564814815</c:v>
                </c:pt>
                <c:pt idx="16800">
                  <c:v>41764.355706018519</c:v>
                </c:pt>
                <c:pt idx="16801">
                  <c:v>41764.355763888889</c:v>
                </c:pt>
                <c:pt idx="16802">
                  <c:v>41764.355833333335</c:v>
                </c:pt>
                <c:pt idx="16803">
                  <c:v>41764.355891203704</c:v>
                </c:pt>
                <c:pt idx="16804">
                  <c:v>41764.355949074074</c:v>
                </c:pt>
                <c:pt idx="16805">
                  <c:v>41764.35601851852</c:v>
                </c:pt>
                <c:pt idx="16806">
                  <c:v>41764.356076388889</c:v>
                </c:pt>
                <c:pt idx="16807">
                  <c:v>41764.356134259258</c:v>
                </c:pt>
                <c:pt idx="16808">
                  <c:v>41764.356203703705</c:v>
                </c:pt>
                <c:pt idx="16809">
                  <c:v>41764.356261574074</c:v>
                </c:pt>
                <c:pt idx="16810">
                  <c:v>41764.356319444443</c:v>
                </c:pt>
                <c:pt idx="16811">
                  <c:v>41764.356377314813</c:v>
                </c:pt>
                <c:pt idx="16812">
                  <c:v>41764.356446759259</c:v>
                </c:pt>
                <c:pt idx="16813">
                  <c:v>41764.356504629628</c:v>
                </c:pt>
                <c:pt idx="16814">
                  <c:v>41764.356562499997</c:v>
                </c:pt>
                <c:pt idx="16815">
                  <c:v>41764.356631944444</c:v>
                </c:pt>
                <c:pt idx="16816">
                  <c:v>41764.356689814813</c:v>
                </c:pt>
                <c:pt idx="16817">
                  <c:v>41764.356747685182</c:v>
                </c:pt>
                <c:pt idx="16818">
                  <c:v>41764.356817129628</c:v>
                </c:pt>
                <c:pt idx="16819">
                  <c:v>41764.356874999998</c:v>
                </c:pt>
                <c:pt idx="16820">
                  <c:v>41764.356932870367</c:v>
                </c:pt>
                <c:pt idx="16821">
                  <c:v>41764.357002314813</c:v>
                </c:pt>
                <c:pt idx="16822">
                  <c:v>41764.357060185182</c:v>
                </c:pt>
                <c:pt idx="16823">
                  <c:v>41764.357118055559</c:v>
                </c:pt>
                <c:pt idx="16824">
                  <c:v>41764.357175925928</c:v>
                </c:pt>
                <c:pt idx="16825">
                  <c:v>41764.357245370367</c:v>
                </c:pt>
                <c:pt idx="16826">
                  <c:v>41764.357303240744</c:v>
                </c:pt>
                <c:pt idx="16827">
                  <c:v>41764.357361111113</c:v>
                </c:pt>
                <c:pt idx="16828">
                  <c:v>41764.357430555552</c:v>
                </c:pt>
                <c:pt idx="16829">
                  <c:v>41764.357488425929</c:v>
                </c:pt>
                <c:pt idx="16830">
                  <c:v>41764.357546296298</c:v>
                </c:pt>
                <c:pt idx="16831">
                  <c:v>41764.357615740744</c:v>
                </c:pt>
                <c:pt idx="16832">
                  <c:v>41764.357673611114</c:v>
                </c:pt>
                <c:pt idx="16833">
                  <c:v>41764.357731481483</c:v>
                </c:pt>
                <c:pt idx="16834">
                  <c:v>41764.357800925929</c:v>
                </c:pt>
                <c:pt idx="16835">
                  <c:v>41764.357858796298</c:v>
                </c:pt>
                <c:pt idx="16836">
                  <c:v>41764.357916666668</c:v>
                </c:pt>
                <c:pt idx="16837">
                  <c:v>41764.357974537037</c:v>
                </c:pt>
                <c:pt idx="16838">
                  <c:v>41764.358043981483</c:v>
                </c:pt>
                <c:pt idx="16839">
                  <c:v>41764.358101851853</c:v>
                </c:pt>
                <c:pt idx="16840">
                  <c:v>41764.358159722222</c:v>
                </c:pt>
                <c:pt idx="16841">
                  <c:v>41764.358229166668</c:v>
                </c:pt>
                <c:pt idx="16842">
                  <c:v>41764.358287037037</c:v>
                </c:pt>
                <c:pt idx="16843">
                  <c:v>41764.358344907407</c:v>
                </c:pt>
                <c:pt idx="16844">
                  <c:v>41764.358414351853</c:v>
                </c:pt>
                <c:pt idx="16845">
                  <c:v>41764.358472222222</c:v>
                </c:pt>
                <c:pt idx="16846">
                  <c:v>41764.358530092592</c:v>
                </c:pt>
                <c:pt idx="16847">
                  <c:v>41764.358599537038</c:v>
                </c:pt>
                <c:pt idx="16848">
                  <c:v>41764.358657407407</c:v>
                </c:pt>
                <c:pt idx="16849">
                  <c:v>41764.358715277776</c:v>
                </c:pt>
                <c:pt idx="16850">
                  <c:v>41764.358784722222</c:v>
                </c:pt>
                <c:pt idx="16851">
                  <c:v>41764.358842592592</c:v>
                </c:pt>
                <c:pt idx="16852">
                  <c:v>41764.358900462961</c:v>
                </c:pt>
                <c:pt idx="16853">
                  <c:v>41764.358958333331</c:v>
                </c:pt>
                <c:pt idx="16854">
                  <c:v>41764.359027777777</c:v>
                </c:pt>
                <c:pt idx="16855">
                  <c:v>41764.359085648146</c:v>
                </c:pt>
                <c:pt idx="16856">
                  <c:v>41764.359143518515</c:v>
                </c:pt>
                <c:pt idx="16857">
                  <c:v>41764.359212962961</c:v>
                </c:pt>
                <c:pt idx="16858">
                  <c:v>41764.359270833331</c:v>
                </c:pt>
                <c:pt idx="16859">
                  <c:v>41764.3593287037</c:v>
                </c:pt>
                <c:pt idx="16860">
                  <c:v>41764.359398148146</c:v>
                </c:pt>
                <c:pt idx="16861">
                  <c:v>41764.359456018516</c:v>
                </c:pt>
                <c:pt idx="16862">
                  <c:v>41764.359513888892</c:v>
                </c:pt>
                <c:pt idx="16863">
                  <c:v>41764.359583333331</c:v>
                </c:pt>
                <c:pt idx="16864">
                  <c:v>41764.3596412037</c:v>
                </c:pt>
                <c:pt idx="16865">
                  <c:v>41764.359699074077</c:v>
                </c:pt>
                <c:pt idx="16866">
                  <c:v>41764.359756944446</c:v>
                </c:pt>
                <c:pt idx="16867">
                  <c:v>41764.359826388885</c:v>
                </c:pt>
                <c:pt idx="16868">
                  <c:v>41764.359884259262</c:v>
                </c:pt>
                <c:pt idx="16869">
                  <c:v>41764.359942129631</c:v>
                </c:pt>
                <c:pt idx="16870">
                  <c:v>41764.360011574077</c:v>
                </c:pt>
                <c:pt idx="16871">
                  <c:v>41764.360069444447</c:v>
                </c:pt>
                <c:pt idx="16872">
                  <c:v>41764.360127314816</c:v>
                </c:pt>
                <c:pt idx="16873">
                  <c:v>41764.360196759262</c:v>
                </c:pt>
                <c:pt idx="16874">
                  <c:v>41764.360254629632</c:v>
                </c:pt>
                <c:pt idx="16875">
                  <c:v>41764.360312500001</c:v>
                </c:pt>
                <c:pt idx="16876">
                  <c:v>41764.360381944447</c:v>
                </c:pt>
                <c:pt idx="16877">
                  <c:v>41764.360439814816</c:v>
                </c:pt>
                <c:pt idx="16878">
                  <c:v>41764.360497685186</c:v>
                </c:pt>
                <c:pt idx="16879">
                  <c:v>41764.360555555555</c:v>
                </c:pt>
                <c:pt idx="16880">
                  <c:v>41764.360625000001</c:v>
                </c:pt>
                <c:pt idx="16881">
                  <c:v>41764.360682870371</c:v>
                </c:pt>
                <c:pt idx="16882">
                  <c:v>41764.36074074074</c:v>
                </c:pt>
                <c:pt idx="16883">
                  <c:v>41764.360810185186</c:v>
                </c:pt>
                <c:pt idx="16884">
                  <c:v>41764.360868055555</c:v>
                </c:pt>
                <c:pt idx="16885">
                  <c:v>41764.360925925925</c:v>
                </c:pt>
                <c:pt idx="16886">
                  <c:v>41764.360995370371</c:v>
                </c:pt>
                <c:pt idx="16887">
                  <c:v>41764.36105324074</c:v>
                </c:pt>
                <c:pt idx="16888">
                  <c:v>41764.361111111109</c:v>
                </c:pt>
                <c:pt idx="16889">
                  <c:v>41764.361180555556</c:v>
                </c:pt>
                <c:pt idx="16890">
                  <c:v>41764.361238425925</c:v>
                </c:pt>
                <c:pt idx="16891">
                  <c:v>41764.361296296294</c:v>
                </c:pt>
                <c:pt idx="16892">
                  <c:v>41764.36136574074</c:v>
                </c:pt>
                <c:pt idx="16893">
                  <c:v>41764.36142361111</c:v>
                </c:pt>
                <c:pt idx="16894">
                  <c:v>41764.361481481479</c:v>
                </c:pt>
                <c:pt idx="16895">
                  <c:v>41764.361539351848</c:v>
                </c:pt>
                <c:pt idx="16896">
                  <c:v>41764.361608796295</c:v>
                </c:pt>
                <c:pt idx="16897">
                  <c:v>41764.361666666664</c:v>
                </c:pt>
                <c:pt idx="16898">
                  <c:v>41764.361724537041</c:v>
                </c:pt>
                <c:pt idx="16899">
                  <c:v>41764.361793981479</c:v>
                </c:pt>
                <c:pt idx="16900">
                  <c:v>41764.361851851849</c:v>
                </c:pt>
                <c:pt idx="16901">
                  <c:v>41764.361909722225</c:v>
                </c:pt>
                <c:pt idx="16902">
                  <c:v>41764.361979166664</c:v>
                </c:pt>
                <c:pt idx="16903">
                  <c:v>41764.362037037034</c:v>
                </c:pt>
                <c:pt idx="16904">
                  <c:v>41764.36209490741</c:v>
                </c:pt>
                <c:pt idx="16905">
                  <c:v>41764.362164351849</c:v>
                </c:pt>
                <c:pt idx="16906">
                  <c:v>41764.362222222226</c:v>
                </c:pt>
                <c:pt idx="16907">
                  <c:v>41764.362280092595</c:v>
                </c:pt>
                <c:pt idx="16908">
                  <c:v>41764.362337962964</c:v>
                </c:pt>
                <c:pt idx="16909">
                  <c:v>41764.362407407411</c:v>
                </c:pt>
                <c:pt idx="16910">
                  <c:v>41764.36246527778</c:v>
                </c:pt>
                <c:pt idx="16911">
                  <c:v>41764.362523148149</c:v>
                </c:pt>
                <c:pt idx="16912">
                  <c:v>41764.362592592595</c:v>
                </c:pt>
                <c:pt idx="16913">
                  <c:v>41764.362650462965</c:v>
                </c:pt>
                <c:pt idx="16914">
                  <c:v>41764.362708333334</c:v>
                </c:pt>
                <c:pt idx="16915">
                  <c:v>41764.36277777778</c:v>
                </c:pt>
                <c:pt idx="16916">
                  <c:v>41764.362835648149</c:v>
                </c:pt>
                <c:pt idx="16917">
                  <c:v>41764.362893518519</c:v>
                </c:pt>
                <c:pt idx="16918">
                  <c:v>41764.362962962965</c:v>
                </c:pt>
                <c:pt idx="16919">
                  <c:v>41764.363020833334</c:v>
                </c:pt>
                <c:pt idx="16920">
                  <c:v>41764.363078703704</c:v>
                </c:pt>
                <c:pt idx="16921">
                  <c:v>41764.363136574073</c:v>
                </c:pt>
                <c:pt idx="16922">
                  <c:v>41764.363206018519</c:v>
                </c:pt>
                <c:pt idx="16923">
                  <c:v>41764.363263888888</c:v>
                </c:pt>
                <c:pt idx="16924">
                  <c:v>41764.363321759258</c:v>
                </c:pt>
                <c:pt idx="16925">
                  <c:v>41764.363391203704</c:v>
                </c:pt>
                <c:pt idx="16926">
                  <c:v>41764.363449074073</c:v>
                </c:pt>
                <c:pt idx="16927">
                  <c:v>41764.363506944443</c:v>
                </c:pt>
                <c:pt idx="16928">
                  <c:v>41764.363576388889</c:v>
                </c:pt>
                <c:pt idx="16929">
                  <c:v>41764.363634259258</c:v>
                </c:pt>
                <c:pt idx="16930">
                  <c:v>41764.363692129627</c:v>
                </c:pt>
                <c:pt idx="16931">
                  <c:v>41764.363761574074</c:v>
                </c:pt>
                <c:pt idx="16932">
                  <c:v>41764.363819444443</c:v>
                </c:pt>
                <c:pt idx="16933">
                  <c:v>41764.363877314812</c:v>
                </c:pt>
                <c:pt idx="16934">
                  <c:v>41764.363935185182</c:v>
                </c:pt>
                <c:pt idx="16935">
                  <c:v>41764.364004629628</c:v>
                </c:pt>
                <c:pt idx="16936">
                  <c:v>41764.364062499997</c:v>
                </c:pt>
                <c:pt idx="16937">
                  <c:v>41764.364120370374</c:v>
                </c:pt>
                <c:pt idx="16938">
                  <c:v>41764.364189814813</c:v>
                </c:pt>
                <c:pt idx="16939">
                  <c:v>41764.364247685182</c:v>
                </c:pt>
                <c:pt idx="16940">
                  <c:v>41764.364305555559</c:v>
                </c:pt>
                <c:pt idx="16941">
                  <c:v>41764.364374999997</c:v>
                </c:pt>
                <c:pt idx="16942">
                  <c:v>41764.364432870374</c:v>
                </c:pt>
                <c:pt idx="16943">
                  <c:v>41764.364490740743</c:v>
                </c:pt>
                <c:pt idx="16944">
                  <c:v>41764.364560185182</c:v>
                </c:pt>
                <c:pt idx="16945">
                  <c:v>41764.364618055559</c:v>
                </c:pt>
                <c:pt idx="16946">
                  <c:v>41764.364675925928</c:v>
                </c:pt>
                <c:pt idx="16947">
                  <c:v>41764.364745370367</c:v>
                </c:pt>
                <c:pt idx="16948">
                  <c:v>41764.364803240744</c:v>
                </c:pt>
                <c:pt idx="16949">
                  <c:v>41764.364861111113</c:v>
                </c:pt>
                <c:pt idx="16950">
                  <c:v>41764.364918981482</c:v>
                </c:pt>
                <c:pt idx="16951">
                  <c:v>41764.364988425928</c:v>
                </c:pt>
                <c:pt idx="16952">
                  <c:v>41764.365046296298</c:v>
                </c:pt>
                <c:pt idx="16953">
                  <c:v>41764.365104166667</c:v>
                </c:pt>
                <c:pt idx="16954">
                  <c:v>41764.365173611113</c:v>
                </c:pt>
                <c:pt idx="16955">
                  <c:v>41764.365231481483</c:v>
                </c:pt>
                <c:pt idx="16956">
                  <c:v>41764.365289351852</c:v>
                </c:pt>
                <c:pt idx="16957">
                  <c:v>41764.365358796298</c:v>
                </c:pt>
                <c:pt idx="16958">
                  <c:v>41764.365416666667</c:v>
                </c:pt>
                <c:pt idx="16959">
                  <c:v>41764.365474537037</c:v>
                </c:pt>
                <c:pt idx="16960">
                  <c:v>41764.365543981483</c:v>
                </c:pt>
                <c:pt idx="16961">
                  <c:v>41764.365601851852</c:v>
                </c:pt>
                <c:pt idx="16962">
                  <c:v>41764.365659722222</c:v>
                </c:pt>
                <c:pt idx="16963">
                  <c:v>41764.365717592591</c:v>
                </c:pt>
                <c:pt idx="16964">
                  <c:v>41764.365787037037</c:v>
                </c:pt>
                <c:pt idx="16965">
                  <c:v>41764.365844907406</c:v>
                </c:pt>
                <c:pt idx="16966">
                  <c:v>41764.365902777776</c:v>
                </c:pt>
                <c:pt idx="16967">
                  <c:v>41764.365972222222</c:v>
                </c:pt>
                <c:pt idx="16968">
                  <c:v>41764.366030092591</c:v>
                </c:pt>
                <c:pt idx="16969">
                  <c:v>41764.366087962961</c:v>
                </c:pt>
                <c:pt idx="16970">
                  <c:v>41764.366157407407</c:v>
                </c:pt>
                <c:pt idx="16971">
                  <c:v>41764.366215277776</c:v>
                </c:pt>
                <c:pt idx="16972">
                  <c:v>41764.366273148145</c:v>
                </c:pt>
                <c:pt idx="16973">
                  <c:v>41764.366342592592</c:v>
                </c:pt>
                <c:pt idx="16974">
                  <c:v>41764.366400462961</c:v>
                </c:pt>
                <c:pt idx="16975">
                  <c:v>41764.36645833333</c:v>
                </c:pt>
                <c:pt idx="16976">
                  <c:v>41764.366516203707</c:v>
                </c:pt>
                <c:pt idx="16977">
                  <c:v>41764.366585648146</c:v>
                </c:pt>
                <c:pt idx="16978">
                  <c:v>41764.366643518515</c:v>
                </c:pt>
                <c:pt idx="16979">
                  <c:v>41764.366701388892</c:v>
                </c:pt>
                <c:pt idx="16980">
                  <c:v>41764.366770833331</c:v>
                </c:pt>
                <c:pt idx="16981">
                  <c:v>41764.366828703707</c:v>
                </c:pt>
                <c:pt idx="16982">
                  <c:v>41764.366886574076</c:v>
                </c:pt>
                <c:pt idx="16983">
                  <c:v>41764.366956018515</c:v>
                </c:pt>
                <c:pt idx="16984">
                  <c:v>41764.367013888892</c:v>
                </c:pt>
                <c:pt idx="16985">
                  <c:v>41764.367071759261</c:v>
                </c:pt>
                <c:pt idx="16986">
                  <c:v>41764.3671412037</c:v>
                </c:pt>
                <c:pt idx="16987">
                  <c:v>41764.367199074077</c:v>
                </c:pt>
                <c:pt idx="16988">
                  <c:v>41764.367256944446</c:v>
                </c:pt>
                <c:pt idx="16989">
                  <c:v>41764.367314814815</c:v>
                </c:pt>
                <c:pt idx="16990">
                  <c:v>41764.367384259262</c:v>
                </c:pt>
                <c:pt idx="16991">
                  <c:v>41764.367442129631</c:v>
                </c:pt>
                <c:pt idx="16992">
                  <c:v>41764.3675</c:v>
                </c:pt>
                <c:pt idx="16993">
                  <c:v>41764.367569444446</c:v>
                </c:pt>
                <c:pt idx="16994">
                  <c:v>41764.367627314816</c:v>
                </c:pt>
                <c:pt idx="16995">
                  <c:v>41764.367685185185</c:v>
                </c:pt>
                <c:pt idx="16996">
                  <c:v>41764.367754629631</c:v>
                </c:pt>
                <c:pt idx="16997">
                  <c:v>41764.367812500001</c:v>
                </c:pt>
                <c:pt idx="16998">
                  <c:v>41764.36787037037</c:v>
                </c:pt>
                <c:pt idx="16999">
                  <c:v>41764.367939814816</c:v>
                </c:pt>
                <c:pt idx="17000">
                  <c:v>41764.367997685185</c:v>
                </c:pt>
                <c:pt idx="17001">
                  <c:v>41764.368055555555</c:v>
                </c:pt>
                <c:pt idx="17002">
                  <c:v>41764.368125000001</c:v>
                </c:pt>
                <c:pt idx="17003">
                  <c:v>41764.36818287037</c:v>
                </c:pt>
                <c:pt idx="17004">
                  <c:v>41764.36824074074</c:v>
                </c:pt>
                <c:pt idx="17005">
                  <c:v>41764.368298611109</c:v>
                </c:pt>
                <c:pt idx="17006">
                  <c:v>41764.368368055555</c:v>
                </c:pt>
                <c:pt idx="17007">
                  <c:v>41764.368425925924</c:v>
                </c:pt>
                <c:pt idx="17008">
                  <c:v>41764.368483796294</c:v>
                </c:pt>
                <c:pt idx="17009">
                  <c:v>41764.36855324074</c:v>
                </c:pt>
                <c:pt idx="17010">
                  <c:v>41764.368611111109</c:v>
                </c:pt>
                <c:pt idx="17011">
                  <c:v>41764.368668981479</c:v>
                </c:pt>
                <c:pt idx="17012">
                  <c:v>41764.368738425925</c:v>
                </c:pt>
                <c:pt idx="17013">
                  <c:v>41764.368796296294</c:v>
                </c:pt>
                <c:pt idx="17014">
                  <c:v>41764.368854166663</c:v>
                </c:pt>
                <c:pt idx="17015">
                  <c:v>41764.368923611109</c:v>
                </c:pt>
                <c:pt idx="17016">
                  <c:v>41764.368981481479</c:v>
                </c:pt>
                <c:pt idx="17017">
                  <c:v>41764.369039351855</c:v>
                </c:pt>
                <c:pt idx="17018">
                  <c:v>41764.369097222225</c:v>
                </c:pt>
                <c:pt idx="17019">
                  <c:v>41764.369166666664</c:v>
                </c:pt>
                <c:pt idx="17020">
                  <c:v>41764.36922453704</c:v>
                </c:pt>
                <c:pt idx="17021">
                  <c:v>41764.36928240741</c:v>
                </c:pt>
                <c:pt idx="17022">
                  <c:v>41764.369351851848</c:v>
                </c:pt>
                <c:pt idx="17023">
                  <c:v>41764.369409722225</c:v>
                </c:pt>
                <c:pt idx="17024">
                  <c:v>41764.369467592594</c:v>
                </c:pt>
                <c:pt idx="17025">
                  <c:v>41764.369537037041</c:v>
                </c:pt>
                <c:pt idx="17026">
                  <c:v>41764.36959490741</c:v>
                </c:pt>
                <c:pt idx="17027">
                  <c:v>41764.369652777779</c:v>
                </c:pt>
                <c:pt idx="17028">
                  <c:v>41764.369722222225</c:v>
                </c:pt>
                <c:pt idx="17029">
                  <c:v>41764.369780092595</c:v>
                </c:pt>
                <c:pt idx="17030">
                  <c:v>41764.369837962964</c:v>
                </c:pt>
                <c:pt idx="17031">
                  <c:v>41764.369895833333</c:v>
                </c:pt>
                <c:pt idx="17032">
                  <c:v>41764.36996527778</c:v>
                </c:pt>
                <c:pt idx="17033">
                  <c:v>41764.370023148149</c:v>
                </c:pt>
                <c:pt idx="17034">
                  <c:v>41764.370081018518</c:v>
                </c:pt>
                <c:pt idx="17035">
                  <c:v>41764.370150462964</c:v>
                </c:pt>
                <c:pt idx="17036">
                  <c:v>41764.370208333334</c:v>
                </c:pt>
                <c:pt idx="17037">
                  <c:v>41764.370266203703</c:v>
                </c:pt>
                <c:pt idx="17038">
                  <c:v>41764.370335648149</c:v>
                </c:pt>
                <c:pt idx="17039">
                  <c:v>41764.370393518519</c:v>
                </c:pt>
                <c:pt idx="17040">
                  <c:v>41764.370451388888</c:v>
                </c:pt>
                <c:pt idx="17041">
                  <c:v>41764.370520833334</c:v>
                </c:pt>
                <c:pt idx="17042">
                  <c:v>41764.370578703703</c:v>
                </c:pt>
                <c:pt idx="17043">
                  <c:v>41764.370636574073</c:v>
                </c:pt>
                <c:pt idx="17044">
                  <c:v>41764.370706018519</c:v>
                </c:pt>
                <c:pt idx="17045">
                  <c:v>41764.370763888888</c:v>
                </c:pt>
                <c:pt idx="17046">
                  <c:v>41764.370821759258</c:v>
                </c:pt>
                <c:pt idx="17047">
                  <c:v>41764.370879629627</c:v>
                </c:pt>
                <c:pt idx="17048">
                  <c:v>41764.370949074073</c:v>
                </c:pt>
                <c:pt idx="17049">
                  <c:v>41764.371006944442</c:v>
                </c:pt>
                <c:pt idx="17050">
                  <c:v>41764.371064814812</c:v>
                </c:pt>
                <c:pt idx="17051">
                  <c:v>41764.371134259258</c:v>
                </c:pt>
                <c:pt idx="17052">
                  <c:v>41764.371192129627</c:v>
                </c:pt>
                <c:pt idx="17053">
                  <c:v>41764.371249999997</c:v>
                </c:pt>
                <c:pt idx="17054">
                  <c:v>41764.371319444443</c:v>
                </c:pt>
                <c:pt idx="17055">
                  <c:v>41764.371377314812</c:v>
                </c:pt>
                <c:pt idx="17056">
                  <c:v>41764.371435185189</c:v>
                </c:pt>
                <c:pt idx="17057">
                  <c:v>41764.371504629627</c:v>
                </c:pt>
                <c:pt idx="17058">
                  <c:v>41764.371562499997</c:v>
                </c:pt>
                <c:pt idx="17059">
                  <c:v>41764.371620370373</c:v>
                </c:pt>
                <c:pt idx="17060">
                  <c:v>41764.371678240743</c:v>
                </c:pt>
                <c:pt idx="17061">
                  <c:v>41764.371747685182</c:v>
                </c:pt>
                <c:pt idx="17062">
                  <c:v>41764.371805555558</c:v>
                </c:pt>
                <c:pt idx="17063">
                  <c:v>41764.371863425928</c:v>
                </c:pt>
                <c:pt idx="17064">
                  <c:v>41764.371932870374</c:v>
                </c:pt>
                <c:pt idx="17065">
                  <c:v>41764.371990740743</c:v>
                </c:pt>
                <c:pt idx="17066">
                  <c:v>41764.372048611112</c:v>
                </c:pt>
                <c:pt idx="17067">
                  <c:v>41764.372118055559</c:v>
                </c:pt>
                <c:pt idx="17068">
                  <c:v>41764.372175925928</c:v>
                </c:pt>
                <c:pt idx="17069">
                  <c:v>41764.372233796297</c:v>
                </c:pt>
                <c:pt idx="17070">
                  <c:v>41764.372303240743</c:v>
                </c:pt>
                <c:pt idx="17071">
                  <c:v>41764.372361111113</c:v>
                </c:pt>
                <c:pt idx="17072">
                  <c:v>41764.372418981482</c:v>
                </c:pt>
                <c:pt idx="17073">
                  <c:v>41764.372476851851</c:v>
                </c:pt>
                <c:pt idx="17074">
                  <c:v>41764.372546296298</c:v>
                </c:pt>
                <c:pt idx="17075">
                  <c:v>41764.372604166667</c:v>
                </c:pt>
                <c:pt idx="17076">
                  <c:v>41764.372662037036</c:v>
                </c:pt>
                <c:pt idx="17077">
                  <c:v>41764.372731481482</c:v>
                </c:pt>
                <c:pt idx="17078">
                  <c:v>41764.372789351852</c:v>
                </c:pt>
                <c:pt idx="17079">
                  <c:v>41764.372847222221</c:v>
                </c:pt>
                <c:pt idx="17080">
                  <c:v>41764.372916666667</c:v>
                </c:pt>
                <c:pt idx="17081">
                  <c:v>41764.372974537036</c:v>
                </c:pt>
                <c:pt idx="17082">
                  <c:v>41764.373032407406</c:v>
                </c:pt>
                <c:pt idx="17083">
                  <c:v>41764.373101851852</c:v>
                </c:pt>
                <c:pt idx="17084">
                  <c:v>41764.373159722221</c:v>
                </c:pt>
                <c:pt idx="17085">
                  <c:v>41764.373217592591</c:v>
                </c:pt>
                <c:pt idx="17086">
                  <c:v>41764.37327546296</c:v>
                </c:pt>
                <c:pt idx="17087">
                  <c:v>41764.373344907406</c:v>
                </c:pt>
                <c:pt idx="17088">
                  <c:v>41764.373402777775</c:v>
                </c:pt>
                <c:pt idx="17089">
                  <c:v>41764.373460648145</c:v>
                </c:pt>
                <c:pt idx="17090">
                  <c:v>41764.373530092591</c:v>
                </c:pt>
                <c:pt idx="17091">
                  <c:v>41764.37358796296</c:v>
                </c:pt>
                <c:pt idx="17092">
                  <c:v>41764.373645833337</c:v>
                </c:pt>
                <c:pt idx="17093">
                  <c:v>41764.373715277776</c:v>
                </c:pt>
                <c:pt idx="17094">
                  <c:v>41764.373773148145</c:v>
                </c:pt>
                <c:pt idx="17095">
                  <c:v>41764.373831018522</c:v>
                </c:pt>
                <c:pt idx="17096">
                  <c:v>41764.373900462961</c:v>
                </c:pt>
                <c:pt idx="17097">
                  <c:v>41764.37395833333</c:v>
                </c:pt>
                <c:pt idx="17098">
                  <c:v>41764.374016203707</c:v>
                </c:pt>
                <c:pt idx="17099">
                  <c:v>41764.374085648145</c:v>
                </c:pt>
                <c:pt idx="17100">
                  <c:v>41764.374143518522</c:v>
                </c:pt>
                <c:pt idx="17101">
                  <c:v>41764.374201388891</c:v>
                </c:pt>
                <c:pt idx="17102">
                  <c:v>41764.374259259261</c:v>
                </c:pt>
                <c:pt idx="17103">
                  <c:v>41764.374328703707</c:v>
                </c:pt>
                <c:pt idx="17104">
                  <c:v>41764.374386574076</c:v>
                </c:pt>
                <c:pt idx="17105">
                  <c:v>41764.374444444446</c:v>
                </c:pt>
                <c:pt idx="17106">
                  <c:v>41764.374513888892</c:v>
                </c:pt>
                <c:pt idx="17107">
                  <c:v>41764.374571759261</c:v>
                </c:pt>
                <c:pt idx="17108">
                  <c:v>41764.37462962963</c:v>
                </c:pt>
                <c:pt idx="17109">
                  <c:v>41764.374699074076</c:v>
                </c:pt>
                <c:pt idx="17110">
                  <c:v>41764.374756944446</c:v>
                </c:pt>
                <c:pt idx="17111">
                  <c:v>41764.374814814815</c:v>
                </c:pt>
                <c:pt idx="17112">
                  <c:v>41764.374884259261</c:v>
                </c:pt>
                <c:pt idx="17113">
                  <c:v>41764.374942129631</c:v>
                </c:pt>
                <c:pt idx="17114">
                  <c:v>41764.375</c:v>
                </c:pt>
                <c:pt idx="17115">
                  <c:v>41764.375057870369</c:v>
                </c:pt>
                <c:pt idx="17116">
                  <c:v>41764.375127314815</c:v>
                </c:pt>
                <c:pt idx="17117">
                  <c:v>41764.375185185185</c:v>
                </c:pt>
                <c:pt idx="17118">
                  <c:v>41764.375243055554</c:v>
                </c:pt>
                <c:pt idx="17119">
                  <c:v>41764.3753125</c:v>
                </c:pt>
                <c:pt idx="17120">
                  <c:v>41764.37537037037</c:v>
                </c:pt>
                <c:pt idx="17121">
                  <c:v>41764.375428240739</c:v>
                </c:pt>
                <c:pt idx="17122">
                  <c:v>41764.375497685185</c:v>
                </c:pt>
                <c:pt idx="17123">
                  <c:v>41764.375555555554</c:v>
                </c:pt>
                <c:pt idx="17124">
                  <c:v>41764.375613425924</c:v>
                </c:pt>
                <c:pt idx="17125">
                  <c:v>41764.37568287037</c:v>
                </c:pt>
                <c:pt idx="17126">
                  <c:v>41764.375740740739</c:v>
                </c:pt>
                <c:pt idx="17127">
                  <c:v>41764.375798611109</c:v>
                </c:pt>
                <c:pt idx="17128">
                  <c:v>41764.375856481478</c:v>
                </c:pt>
                <c:pt idx="17129">
                  <c:v>41764.375925925924</c:v>
                </c:pt>
                <c:pt idx="17130">
                  <c:v>41764.375983796293</c:v>
                </c:pt>
                <c:pt idx="17131">
                  <c:v>41764.37604166667</c:v>
                </c:pt>
                <c:pt idx="17132">
                  <c:v>41764.376111111109</c:v>
                </c:pt>
                <c:pt idx="17133">
                  <c:v>41764.376168981478</c:v>
                </c:pt>
                <c:pt idx="17134">
                  <c:v>41764.376226851855</c:v>
                </c:pt>
                <c:pt idx="17135">
                  <c:v>41764.376296296294</c:v>
                </c:pt>
                <c:pt idx="17136">
                  <c:v>41764.376354166663</c:v>
                </c:pt>
                <c:pt idx="17137">
                  <c:v>41764.37641203704</c:v>
                </c:pt>
              </c:numCache>
            </c:numRef>
          </c:xVal>
          <c:yVal>
            <c:numRef>
              <c:f>SOUNDING_4!$C$2:$C$17139</c:f>
              <c:numCache>
                <c:formatCode>General</c:formatCode>
                <c:ptCount val="17138"/>
                <c:pt idx="0">
                  <c:v>10.99</c:v>
                </c:pt>
                <c:pt idx="1">
                  <c:v>10.98</c:v>
                </c:pt>
                <c:pt idx="2">
                  <c:v>10.98</c:v>
                </c:pt>
                <c:pt idx="3">
                  <c:v>10.98</c:v>
                </c:pt>
                <c:pt idx="4">
                  <c:v>11</c:v>
                </c:pt>
                <c:pt idx="5">
                  <c:v>10.91</c:v>
                </c:pt>
                <c:pt idx="6">
                  <c:v>10.89</c:v>
                </c:pt>
                <c:pt idx="7">
                  <c:v>10.86</c:v>
                </c:pt>
                <c:pt idx="8">
                  <c:v>10.88</c:v>
                </c:pt>
                <c:pt idx="9">
                  <c:v>10.82</c:v>
                </c:pt>
                <c:pt idx="10">
                  <c:v>10.82</c:v>
                </c:pt>
                <c:pt idx="11">
                  <c:v>10.82</c:v>
                </c:pt>
                <c:pt idx="12">
                  <c:v>10.83</c:v>
                </c:pt>
                <c:pt idx="13">
                  <c:v>10.74</c:v>
                </c:pt>
                <c:pt idx="14">
                  <c:v>10.74</c:v>
                </c:pt>
                <c:pt idx="15">
                  <c:v>10.79</c:v>
                </c:pt>
                <c:pt idx="16">
                  <c:v>10.84</c:v>
                </c:pt>
                <c:pt idx="17">
                  <c:v>10.86</c:v>
                </c:pt>
                <c:pt idx="18">
                  <c:v>10.88</c:v>
                </c:pt>
                <c:pt idx="19">
                  <c:v>10.96</c:v>
                </c:pt>
                <c:pt idx="20">
                  <c:v>10.96</c:v>
                </c:pt>
                <c:pt idx="21">
                  <c:v>10.95</c:v>
                </c:pt>
                <c:pt idx="22">
                  <c:v>10.92</c:v>
                </c:pt>
                <c:pt idx="23">
                  <c:v>10.83</c:v>
                </c:pt>
                <c:pt idx="24">
                  <c:v>10.76</c:v>
                </c:pt>
                <c:pt idx="25">
                  <c:v>10.79</c:v>
                </c:pt>
                <c:pt idx="26">
                  <c:v>10.8</c:v>
                </c:pt>
                <c:pt idx="27">
                  <c:v>10.84</c:v>
                </c:pt>
                <c:pt idx="28">
                  <c:v>10.9</c:v>
                </c:pt>
                <c:pt idx="29">
                  <c:v>10.89</c:v>
                </c:pt>
                <c:pt idx="30">
                  <c:v>10.85</c:v>
                </c:pt>
                <c:pt idx="31">
                  <c:v>10.85</c:v>
                </c:pt>
                <c:pt idx="32">
                  <c:v>10.86</c:v>
                </c:pt>
                <c:pt idx="33">
                  <c:v>10.83</c:v>
                </c:pt>
                <c:pt idx="34">
                  <c:v>10.88</c:v>
                </c:pt>
                <c:pt idx="35">
                  <c:v>10.85</c:v>
                </c:pt>
                <c:pt idx="36">
                  <c:v>10.81</c:v>
                </c:pt>
                <c:pt idx="37">
                  <c:v>10.83</c:v>
                </c:pt>
                <c:pt idx="38">
                  <c:v>10.92</c:v>
                </c:pt>
                <c:pt idx="39">
                  <c:v>10.96</c:v>
                </c:pt>
                <c:pt idx="40">
                  <c:v>11.02</c:v>
                </c:pt>
                <c:pt idx="41">
                  <c:v>11</c:v>
                </c:pt>
                <c:pt idx="42">
                  <c:v>11.04</c:v>
                </c:pt>
                <c:pt idx="43">
                  <c:v>11.12</c:v>
                </c:pt>
                <c:pt idx="44">
                  <c:v>11.16</c:v>
                </c:pt>
                <c:pt idx="45">
                  <c:v>11.04</c:v>
                </c:pt>
                <c:pt idx="46">
                  <c:v>11</c:v>
                </c:pt>
                <c:pt idx="47">
                  <c:v>10.98</c:v>
                </c:pt>
                <c:pt idx="48">
                  <c:v>10.98</c:v>
                </c:pt>
                <c:pt idx="49">
                  <c:v>10.93</c:v>
                </c:pt>
                <c:pt idx="50">
                  <c:v>10.98</c:v>
                </c:pt>
                <c:pt idx="51">
                  <c:v>11</c:v>
                </c:pt>
                <c:pt idx="52">
                  <c:v>11.02</c:v>
                </c:pt>
                <c:pt idx="53">
                  <c:v>11.08</c:v>
                </c:pt>
                <c:pt idx="54">
                  <c:v>11.16</c:v>
                </c:pt>
                <c:pt idx="55">
                  <c:v>11.17</c:v>
                </c:pt>
                <c:pt idx="56">
                  <c:v>11.14</c:v>
                </c:pt>
                <c:pt idx="57">
                  <c:v>11.14</c:v>
                </c:pt>
                <c:pt idx="58">
                  <c:v>11.12</c:v>
                </c:pt>
                <c:pt idx="59">
                  <c:v>11.16</c:v>
                </c:pt>
                <c:pt idx="60">
                  <c:v>11.16</c:v>
                </c:pt>
                <c:pt idx="61">
                  <c:v>11.19</c:v>
                </c:pt>
                <c:pt idx="62">
                  <c:v>11.23</c:v>
                </c:pt>
                <c:pt idx="63">
                  <c:v>11.24</c:v>
                </c:pt>
                <c:pt idx="64">
                  <c:v>11.28</c:v>
                </c:pt>
                <c:pt idx="65">
                  <c:v>11.3</c:v>
                </c:pt>
                <c:pt idx="66">
                  <c:v>11.3</c:v>
                </c:pt>
                <c:pt idx="67">
                  <c:v>11.36</c:v>
                </c:pt>
                <c:pt idx="68">
                  <c:v>11.42</c:v>
                </c:pt>
                <c:pt idx="69">
                  <c:v>11.5</c:v>
                </c:pt>
                <c:pt idx="70">
                  <c:v>11.48</c:v>
                </c:pt>
                <c:pt idx="71">
                  <c:v>11.5</c:v>
                </c:pt>
                <c:pt idx="72">
                  <c:v>11.51</c:v>
                </c:pt>
                <c:pt idx="73">
                  <c:v>11.5</c:v>
                </c:pt>
                <c:pt idx="74">
                  <c:v>11.44</c:v>
                </c:pt>
                <c:pt idx="75">
                  <c:v>11.35</c:v>
                </c:pt>
                <c:pt idx="76">
                  <c:v>11.34</c:v>
                </c:pt>
                <c:pt idx="77">
                  <c:v>11.34</c:v>
                </c:pt>
                <c:pt idx="78">
                  <c:v>11.33</c:v>
                </c:pt>
                <c:pt idx="79">
                  <c:v>11.34</c:v>
                </c:pt>
                <c:pt idx="80">
                  <c:v>11.34</c:v>
                </c:pt>
                <c:pt idx="81">
                  <c:v>11.34</c:v>
                </c:pt>
                <c:pt idx="82">
                  <c:v>11.4</c:v>
                </c:pt>
                <c:pt idx="83">
                  <c:v>11.33</c:v>
                </c:pt>
                <c:pt idx="84">
                  <c:v>11.33</c:v>
                </c:pt>
                <c:pt idx="85">
                  <c:v>11.32</c:v>
                </c:pt>
                <c:pt idx="86">
                  <c:v>11.31</c:v>
                </c:pt>
                <c:pt idx="87">
                  <c:v>11.32</c:v>
                </c:pt>
                <c:pt idx="88">
                  <c:v>11.28</c:v>
                </c:pt>
                <c:pt idx="89">
                  <c:v>11.15</c:v>
                </c:pt>
                <c:pt idx="90">
                  <c:v>11.08</c:v>
                </c:pt>
                <c:pt idx="91">
                  <c:v>11.14</c:v>
                </c:pt>
                <c:pt idx="92">
                  <c:v>11.12</c:v>
                </c:pt>
                <c:pt idx="93">
                  <c:v>11.14</c:v>
                </c:pt>
                <c:pt idx="94">
                  <c:v>11.14</c:v>
                </c:pt>
                <c:pt idx="95">
                  <c:v>11.15</c:v>
                </c:pt>
                <c:pt idx="96">
                  <c:v>11.15</c:v>
                </c:pt>
                <c:pt idx="97">
                  <c:v>11.1</c:v>
                </c:pt>
                <c:pt idx="98">
                  <c:v>11.06</c:v>
                </c:pt>
                <c:pt idx="99">
                  <c:v>11.06</c:v>
                </c:pt>
                <c:pt idx="100">
                  <c:v>11.05</c:v>
                </c:pt>
                <c:pt idx="101">
                  <c:v>11.06</c:v>
                </c:pt>
                <c:pt idx="102">
                  <c:v>11.08</c:v>
                </c:pt>
                <c:pt idx="103">
                  <c:v>11.04</c:v>
                </c:pt>
                <c:pt idx="104">
                  <c:v>11</c:v>
                </c:pt>
                <c:pt idx="105">
                  <c:v>11</c:v>
                </c:pt>
                <c:pt idx="106">
                  <c:v>11.04</c:v>
                </c:pt>
                <c:pt idx="107">
                  <c:v>11.05</c:v>
                </c:pt>
                <c:pt idx="108">
                  <c:v>11.04</c:v>
                </c:pt>
                <c:pt idx="109">
                  <c:v>11.06</c:v>
                </c:pt>
                <c:pt idx="110">
                  <c:v>11.05</c:v>
                </c:pt>
                <c:pt idx="111">
                  <c:v>11.08</c:v>
                </c:pt>
                <c:pt idx="112">
                  <c:v>11.14</c:v>
                </c:pt>
                <c:pt idx="113">
                  <c:v>11.2</c:v>
                </c:pt>
                <c:pt idx="114">
                  <c:v>11.28</c:v>
                </c:pt>
                <c:pt idx="115">
                  <c:v>11.3</c:v>
                </c:pt>
                <c:pt idx="116">
                  <c:v>11.3</c:v>
                </c:pt>
                <c:pt idx="117">
                  <c:v>11.28</c:v>
                </c:pt>
                <c:pt idx="118">
                  <c:v>11.3</c:v>
                </c:pt>
                <c:pt idx="119">
                  <c:v>11.32</c:v>
                </c:pt>
                <c:pt idx="120">
                  <c:v>11.35</c:v>
                </c:pt>
                <c:pt idx="121">
                  <c:v>11.34</c:v>
                </c:pt>
                <c:pt idx="122">
                  <c:v>11.31</c:v>
                </c:pt>
                <c:pt idx="123">
                  <c:v>11.31</c:v>
                </c:pt>
                <c:pt idx="124">
                  <c:v>11.3</c:v>
                </c:pt>
                <c:pt idx="125">
                  <c:v>11.34</c:v>
                </c:pt>
                <c:pt idx="126">
                  <c:v>11.37</c:v>
                </c:pt>
                <c:pt idx="127">
                  <c:v>11.38</c:v>
                </c:pt>
                <c:pt idx="128">
                  <c:v>11.39</c:v>
                </c:pt>
                <c:pt idx="129">
                  <c:v>11.38</c:v>
                </c:pt>
                <c:pt idx="130">
                  <c:v>11.39</c:v>
                </c:pt>
                <c:pt idx="131">
                  <c:v>11.41</c:v>
                </c:pt>
                <c:pt idx="132">
                  <c:v>11.44</c:v>
                </c:pt>
                <c:pt idx="133">
                  <c:v>11.42</c:v>
                </c:pt>
                <c:pt idx="134">
                  <c:v>11.42</c:v>
                </c:pt>
                <c:pt idx="135">
                  <c:v>11.38</c:v>
                </c:pt>
                <c:pt idx="136">
                  <c:v>11.32</c:v>
                </c:pt>
                <c:pt idx="137">
                  <c:v>11.35</c:v>
                </c:pt>
                <c:pt idx="138">
                  <c:v>11.33</c:v>
                </c:pt>
                <c:pt idx="139">
                  <c:v>11.36</c:v>
                </c:pt>
                <c:pt idx="140">
                  <c:v>11.4</c:v>
                </c:pt>
                <c:pt idx="141">
                  <c:v>11.39</c:v>
                </c:pt>
                <c:pt idx="142">
                  <c:v>11.37</c:v>
                </c:pt>
                <c:pt idx="143">
                  <c:v>11.36</c:v>
                </c:pt>
                <c:pt idx="144">
                  <c:v>11.33</c:v>
                </c:pt>
                <c:pt idx="145">
                  <c:v>11.32</c:v>
                </c:pt>
                <c:pt idx="146">
                  <c:v>11.3</c:v>
                </c:pt>
                <c:pt idx="147">
                  <c:v>11.33</c:v>
                </c:pt>
                <c:pt idx="148">
                  <c:v>11.39</c:v>
                </c:pt>
                <c:pt idx="149">
                  <c:v>11.39</c:v>
                </c:pt>
                <c:pt idx="150">
                  <c:v>11.31</c:v>
                </c:pt>
                <c:pt idx="151">
                  <c:v>11.28</c:v>
                </c:pt>
                <c:pt idx="152">
                  <c:v>11.28</c:v>
                </c:pt>
                <c:pt idx="153">
                  <c:v>11.27</c:v>
                </c:pt>
                <c:pt idx="154">
                  <c:v>11.31</c:v>
                </c:pt>
                <c:pt idx="155">
                  <c:v>11.34</c:v>
                </c:pt>
                <c:pt idx="156">
                  <c:v>11.41</c:v>
                </c:pt>
                <c:pt idx="157">
                  <c:v>11.42</c:v>
                </c:pt>
                <c:pt idx="158">
                  <c:v>11.34</c:v>
                </c:pt>
                <c:pt idx="159">
                  <c:v>11.3</c:v>
                </c:pt>
                <c:pt idx="160">
                  <c:v>11.36</c:v>
                </c:pt>
                <c:pt idx="161">
                  <c:v>11.36</c:v>
                </c:pt>
                <c:pt idx="162">
                  <c:v>11.38</c:v>
                </c:pt>
                <c:pt idx="163">
                  <c:v>11.36</c:v>
                </c:pt>
                <c:pt idx="164">
                  <c:v>11.36</c:v>
                </c:pt>
                <c:pt idx="165">
                  <c:v>11.37</c:v>
                </c:pt>
                <c:pt idx="166">
                  <c:v>11.44</c:v>
                </c:pt>
                <c:pt idx="167">
                  <c:v>11.46</c:v>
                </c:pt>
                <c:pt idx="168">
                  <c:v>11.48</c:v>
                </c:pt>
                <c:pt idx="169">
                  <c:v>11.45</c:v>
                </c:pt>
                <c:pt idx="170">
                  <c:v>11.48</c:v>
                </c:pt>
                <c:pt idx="171">
                  <c:v>11.46</c:v>
                </c:pt>
                <c:pt idx="172">
                  <c:v>11.51</c:v>
                </c:pt>
                <c:pt idx="173">
                  <c:v>11.55</c:v>
                </c:pt>
                <c:pt idx="174">
                  <c:v>11.54</c:v>
                </c:pt>
                <c:pt idx="175">
                  <c:v>11.52</c:v>
                </c:pt>
                <c:pt idx="176">
                  <c:v>11.51</c:v>
                </c:pt>
                <c:pt idx="177">
                  <c:v>11.53</c:v>
                </c:pt>
                <c:pt idx="178">
                  <c:v>11.51</c:v>
                </c:pt>
                <c:pt idx="179">
                  <c:v>11.52</c:v>
                </c:pt>
                <c:pt idx="180">
                  <c:v>11.5</c:v>
                </c:pt>
                <c:pt idx="181">
                  <c:v>11.6</c:v>
                </c:pt>
                <c:pt idx="182">
                  <c:v>11.62</c:v>
                </c:pt>
                <c:pt idx="183">
                  <c:v>11.68</c:v>
                </c:pt>
                <c:pt idx="184">
                  <c:v>11.73</c:v>
                </c:pt>
                <c:pt idx="185">
                  <c:v>11.84</c:v>
                </c:pt>
                <c:pt idx="186">
                  <c:v>11.86</c:v>
                </c:pt>
                <c:pt idx="187">
                  <c:v>11.95</c:v>
                </c:pt>
                <c:pt idx="188">
                  <c:v>12.06</c:v>
                </c:pt>
                <c:pt idx="189">
                  <c:v>12.08</c:v>
                </c:pt>
                <c:pt idx="190">
                  <c:v>12.14</c:v>
                </c:pt>
                <c:pt idx="191">
                  <c:v>12.12</c:v>
                </c:pt>
                <c:pt idx="192">
                  <c:v>12.11</c:v>
                </c:pt>
                <c:pt idx="193">
                  <c:v>12.1</c:v>
                </c:pt>
                <c:pt idx="194">
                  <c:v>12.14</c:v>
                </c:pt>
                <c:pt idx="195">
                  <c:v>12.13</c:v>
                </c:pt>
                <c:pt idx="196">
                  <c:v>12.22</c:v>
                </c:pt>
                <c:pt idx="197">
                  <c:v>12.24</c:v>
                </c:pt>
                <c:pt idx="198">
                  <c:v>12.22</c:v>
                </c:pt>
                <c:pt idx="199">
                  <c:v>12.28</c:v>
                </c:pt>
                <c:pt idx="200">
                  <c:v>12.32</c:v>
                </c:pt>
                <c:pt idx="201">
                  <c:v>12.4</c:v>
                </c:pt>
                <c:pt idx="202">
                  <c:v>12.52</c:v>
                </c:pt>
                <c:pt idx="203">
                  <c:v>12.54</c:v>
                </c:pt>
                <c:pt idx="204">
                  <c:v>12.43</c:v>
                </c:pt>
                <c:pt idx="205">
                  <c:v>12.36</c:v>
                </c:pt>
                <c:pt idx="206">
                  <c:v>12.34</c:v>
                </c:pt>
                <c:pt idx="207">
                  <c:v>12.36</c:v>
                </c:pt>
                <c:pt idx="208">
                  <c:v>12.37</c:v>
                </c:pt>
                <c:pt idx="209">
                  <c:v>12.4</c:v>
                </c:pt>
                <c:pt idx="210">
                  <c:v>12.53</c:v>
                </c:pt>
                <c:pt idx="211">
                  <c:v>12.59</c:v>
                </c:pt>
                <c:pt idx="212">
                  <c:v>12.6</c:v>
                </c:pt>
                <c:pt idx="213">
                  <c:v>12.57</c:v>
                </c:pt>
                <c:pt idx="214">
                  <c:v>12.52</c:v>
                </c:pt>
                <c:pt idx="215">
                  <c:v>12.46</c:v>
                </c:pt>
                <c:pt idx="216">
                  <c:v>12.46</c:v>
                </c:pt>
                <c:pt idx="217">
                  <c:v>12.58</c:v>
                </c:pt>
                <c:pt idx="218">
                  <c:v>12.72</c:v>
                </c:pt>
                <c:pt idx="219">
                  <c:v>12.77</c:v>
                </c:pt>
                <c:pt idx="220">
                  <c:v>12.78</c:v>
                </c:pt>
                <c:pt idx="221">
                  <c:v>12.86</c:v>
                </c:pt>
                <c:pt idx="222">
                  <c:v>12.96</c:v>
                </c:pt>
                <c:pt idx="223">
                  <c:v>12.9</c:v>
                </c:pt>
                <c:pt idx="224">
                  <c:v>12.83</c:v>
                </c:pt>
                <c:pt idx="225">
                  <c:v>12.92</c:v>
                </c:pt>
                <c:pt idx="226">
                  <c:v>13</c:v>
                </c:pt>
                <c:pt idx="227">
                  <c:v>12.96</c:v>
                </c:pt>
                <c:pt idx="228">
                  <c:v>13.02</c:v>
                </c:pt>
                <c:pt idx="229">
                  <c:v>13.05</c:v>
                </c:pt>
                <c:pt idx="230">
                  <c:v>13.02</c:v>
                </c:pt>
                <c:pt idx="231">
                  <c:v>12.83</c:v>
                </c:pt>
                <c:pt idx="232">
                  <c:v>12.78</c:v>
                </c:pt>
                <c:pt idx="233">
                  <c:v>12.66</c:v>
                </c:pt>
                <c:pt idx="234">
                  <c:v>12.72</c:v>
                </c:pt>
                <c:pt idx="235">
                  <c:v>12.82</c:v>
                </c:pt>
                <c:pt idx="236">
                  <c:v>12.84</c:v>
                </c:pt>
                <c:pt idx="237">
                  <c:v>12.78</c:v>
                </c:pt>
                <c:pt idx="238">
                  <c:v>12.83</c:v>
                </c:pt>
                <c:pt idx="239">
                  <c:v>12.74</c:v>
                </c:pt>
                <c:pt idx="240">
                  <c:v>12.78</c:v>
                </c:pt>
                <c:pt idx="241">
                  <c:v>12.74</c:v>
                </c:pt>
                <c:pt idx="242">
                  <c:v>12.85</c:v>
                </c:pt>
                <c:pt idx="243">
                  <c:v>12.87</c:v>
                </c:pt>
                <c:pt idx="244">
                  <c:v>12.88</c:v>
                </c:pt>
                <c:pt idx="245">
                  <c:v>12.88</c:v>
                </c:pt>
                <c:pt idx="246">
                  <c:v>12.92</c:v>
                </c:pt>
                <c:pt idx="247">
                  <c:v>12.89</c:v>
                </c:pt>
                <c:pt idx="248">
                  <c:v>12.82</c:v>
                </c:pt>
                <c:pt idx="249">
                  <c:v>12.65</c:v>
                </c:pt>
                <c:pt idx="250">
                  <c:v>12.58</c:v>
                </c:pt>
                <c:pt idx="251">
                  <c:v>12.56</c:v>
                </c:pt>
                <c:pt idx="252">
                  <c:v>12.52</c:v>
                </c:pt>
                <c:pt idx="253">
                  <c:v>12.58</c:v>
                </c:pt>
                <c:pt idx="254">
                  <c:v>12.6</c:v>
                </c:pt>
                <c:pt idx="255">
                  <c:v>12.59</c:v>
                </c:pt>
                <c:pt idx="256">
                  <c:v>12.62</c:v>
                </c:pt>
                <c:pt idx="257">
                  <c:v>12.49</c:v>
                </c:pt>
                <c:pt idx="258">
                  <c:v>12.19</c:v>
                </c:pt>
                <c:pt idx="259">
                  <c:v>12.2</c:v>
                </c:pt>
                <c:pt idx="260">
                  <c:v>12.28</c:v>
                </c:pt>
                <c:pt idx="261">
                  <c:v>12.34</c:v>
                </c:pt>
                <c:pt idx="262">
                  <c:v>12.33</c:v>
                </c:pt>
                <c:pt idx="263">
                  <c:v>12.38</c:v>
                </c:pt>
                <c:pt idx="264">
                  <c:v>12.33</c:v>
                </c:pt>
                <c:pt idx="265">
                  <c:v>12.22</c:v>
                </c:pt>
                <c:pt idx="266">
                  <c:v>12.11</c:v>
                </c:pt>
                <c:pt idx="267">
                  <c:v>12.11</c:v>
                </c:pt>
                <c:pt idx="268">
                  <c:v>12.15</c:v>
                </c:pt>
                <c:pt idx="269">
                  <c:v>12.18</c:v>
                </c:pt>
                <c:pt idx="270">
                  <c:v>12.16</c:v>
                </c:pt>
                <c:pt idx="271">
                  <c:v>12.17</c:v>
                </c:pt>
                <c:pt idx="272">
                  <c:v>12.17</c:v>
                </c:pt>
                <c:pt idx="273">
                  <c:v>12.2</c:v>
                </c:pt>
                <c:pt idx="274">
                  <c:v>12.24</c:v>
                </c:pt>
                <c:pt idx="275">
                  <c:v>12.26</c:v>
                </c:pt>
                <c:pt idx="276">
                  <c:v>12.12</c:v>
                </c:pt>
                <c:pt idx="277">
                  <c:v>12.14</c:v>
                </c:pt>
                <c:pt idx="278">
                  <c:v>12.1</c:v>
                </c:pt>
                <c:pt idx="279">
                  <c:v>12.02</c:v>
                </c:pt>
                <c:pt idx="280">
                  <c:v>12.04</c:v>
                </c:pt>
                <c:pt idx="281">
                  <c:v>12.16</c:v>
                </c:pt>
                <c:pt idx="282">
                  <c:v>12.21</c:v>
                </c:pt>
                <c:pt idx="283">
                  <c:v>12.26</c:v>
                </c:pt>
                <c:pt idx="284">
                  <c:v>12.3</c:v>
                </c:pt>
                <c:pt idx="285">
                  <c:v>12.3</c:v>
                </c:pt>
                <c:pt idx="286">
                  <c:v>12.4</c:v>
                </c:pt>
                <c:pt idx="287">
                  <c:v>12.48</c:v>
                </c:pt>
                <c:pt idx="288">
                  <c:v>12.49</c:v>
                </c:pt>
                <c:pt idx="289">
                  <c:v>12.5</c:v>
                </c:pt>
                <c:pt idx="290">
                  <c:v>12.42</c:v>
                </c:pt>
                <c:pt idx="291">
                  <c:v>12.45</c:v>
                </c:pt>
                <c:pt idx="292">
                  <c:v>12.41</c:v>
                </c:pt>
                <c:pt idx="293">
                  <c:v>12.47</c:v>
                </c:pt>
                <c:pt idx="294">
                  <c:v>12.54</c:v>
                </c:pt>
                <c:pt idx="295">
                  <c:v>12.35</c:v>
                </c:pt>
                <c:pt idx="296">
                  <c:v>12.22</c:v>
                </c:pt>
                <c:pt idx="297">
                  <c:v>12.14</c:v>
                </c:pt>
                <c:pt idx="298">
                  <c:v>12.19</c:v>
                </c:pt>
                <c:pt idx="299">
                  <c:v>12.22</c:v>
                </c:pt>
                <c:pt idx="300">
                  <c:v>12.28</c:v>
                </c:pt>
                <c:pt idx="301">
                  <c:v>12.2</c:v>
                </c:pt>
                <c:pt idx="302">
                  <c:v>12.16</c:v>
                </c:pt>
                <c:pt idx="303">
                  <c:v>12.19</c:v>
                </c:pt>
                <c:pt idx="304">
                  <c:v>12.24</c:v>
                </c:pt>
                <c:pt idx="305">
                  <c:v>12.22</c:v>
                </c:pt>
                <c:pt idx="306">
                  <c:v>12.14</c:v>
                </c:pt>
                <c:pt idx="307">
                  <c:v>12.11</c:v>
                </c:pt>
                <c:pt idx="308">
                  <c:v>12.14</c:v>
                </c:pt>
                <c:pt idx="309">
                  <c:v>12.06</c:v>
                </c:pt>
                <c:pt idx="310">
                  <c:v>12.09</c:v>
                </c:pt>
                <c:pt idx="311">
                  <c:v>12.04</c:v>
                </c:pt>
                <c:pt idx="312">
                  <c:v>12.02</c:v>
                </c:pt>
                <c:pt idx="313">
                  <c:v>11.97</c:v>
                </c:pt>
                <c:pt idx="314">
                  <c:v>12.02</c:v>
                </c:pt>
                <c:pt idx="315">
                  <c:v>11.99</c:v>
                </c:pt>
                <c:pt idx="316">
                  <c:v>12.06</c:v>
                </c:pt>
                <c:pt idx="317">
                  <c:v>12.08</c:v>
                </c:pt>
                <c:pt idx="318">
                  <c:v>12.12</c:v>
                </c:pt>
                <c:pt idx="319">
                  <c:v>12.12</c:v>
                </c:pt>
                <c:pt idx="320">
                  <c:v>12.14</c:v>
                </c:pt>
                <c:pt idx="321">
                  <c:v>12.08</c:v>
                </c:pt>
                <c:pt idx="322">
                  <c:v>11.92</c:v>
                </c:pt>
                <c:pt idx="323">
                  <c:v>12.02</c:v>
                </c:pt>
                <c:pt idx="324">
                  <c:v>12.06</c:v>
                </c:pt>
                <c:pt idx="325">
                  <c:v>12.02</c:v>
                </c:pt>
                <c:pt idx="326">
                  <c:v>11.95</c:v>
                </c:pt>
                <c:pt idx="327">
                  <c:v>11.93</c:v>
                </c:pt>
                <c:pt idx="328">
                  <c:v>11.92</c:v>
                </c:pt>
                <c:pt idx="329">
                  <c:v>11.86</c:v>
                </c:pt>
                <c:pt idx="330">
                  <c:v>11.82</c:v>
                </c:pt>
                <c:pt idx="331">
                  <c:v>11.94</c:v>
                </c:pt>
                <c:pt idx="332">
                  <c:v>11.96</c:v>
                </c:pt>
                <c:pt idx="333">
                  <c:v>11.94</c:v>
                </c:pt>
                <c:pt idx="334">
                  <c:v>11.93</c:v>
                </c:pt>
                <c:pt idx="335">
                  <c:v>11.92</c:v>
                </c:pt>
                <c:pt idx="336">
                  <c:v>11.91</c:v>
                </c:pt>
                <c:pt idx="337">
                  <c:v>12.01</c:v>
                </c:pt>
                <c:pt idx="338">
                  <c:v>12.15</c:v>
                </c:pt>
                <c:pt idx="339">
                  <c:v>12.16</c:v>
                </c:pt>
                <c:pt idx="340">
                  <c:v>12.1</c:v>
                </c:pt>
                <c:pt idx="341">
                  <c:v>11.98</c:v>
                </c:pt>
                <c:pt idx="342">
                  <c:v>11.95</c:v>
                </c:pt>
                <c:pt idx="343">
                  <c:v>11.9</c:v>
                </c:pt>
                <c:pt idx="344">
                  <c:v>11.93</c:v>
                </c:pt>
                <c:pt idx="345">
                  <c:v>11.92</c:v>
                </c:pt>
                <c:pt idx="346">
                  <c:v>11.97</c:v>
                </c:pt>
                <c:pt idx="347">
                  <c:v>11.93</c:v>
                </c:pt>
                <c:pt idx="348">
                  <c:v>11.95</c:v>
                </c:pt>
                <c:pt idx="349">
                  <c:v>11.99</c:v>
                </c:pt>
                <c:pt idx="350">
                  <c:v>11.93</c:v>
                </c:pt>
                <c:pt idx="351">
                  <c:v>11.95</c:v>
                </c:pt>
                <c:pt idx="352">
                  <c:v>12.06</c:v>
                </c:pt>
                <c:pt idx="353">
                  <c:v>12.04</c:v>
                </c:pt>
                <c:pt idx="354">
                  <c:v>12.05</c:v>
                </c:pt>
                <c:pt idx="355">
                  <c:v>12.05</c:v>
                </c:pt>
                <c:pt idx="356">
                  <c:v>12</c:v>
                </c:pt>
                <c:pt idx="357">
                  <c:v>12.03</c:v>
                </c:pt>
                <c:pt idx="358">
                  <c:v>12.04</c:v>
                </c:pt>
                <c:pt idx="359">
                  <c:v>12.06</c:v>
                </c:pt>
                <c:pt idx="360">
                  <c:v>12.12</c:v>
                </c:pt>
                <c:pt idx="361">
                  <c:v>12.1</c:v>
                </c:pt>
                <c:pt idx="362">
                  <c:v>12.08</c:v>
                </c:pt>
                <c:pt idx="363">
                  <c:v>12.11</c:v>
                </c:pt>
                <c:pt idx="364">
                  <c:v>12.14</c:v>
                </c:pt>
                <c:pt idx="365">
                  <c:v>12.24</c:v>
                </c:pt>
                <c:pt idx="366">
                  <c:v>12.3</c:v>
                </c:pt>
                <c:pt idx="367">
                  <c:v>12.4</c:v>
                </c:pt>
                <c:pt idx="368">
                  <c:v>12.37</c:v>
                </c:pt>
                <c:pt idx="369">
                  <c:v>12.21</c:v>
                </c:pt>
                <c:pt idx="370">
                  <c:v>12.16</c:v>
                </c:pt>
                <c:pt idx="371">
                  <c:v>12.2</c:v>
                </c:pt>
                <c:pt idx="372">
                  <c:v>12.16</c:v>
                </c:pt>
                <c:pt idx="373">
                  <c:v>12.15</c:v>
                </c:pt>
                <c:pt idx="374">
                  <c:v>12.06</c:v>
                </c:pt>
                <c:pt idx="375">
                  <c:v>12.02</c:v>
                </c:pt>
                <c:pt idx="376">
                  <c:v>11.96</c:v>
                </c:pt>
                <c:pt idx="377">
                  <c:v>11.94</c:v>
                </c:pt>
                <c:pt idx="378">
                  <c:v>11.94</c:v>
                </c:pt>
                <c:pt idx="379">
                  <c:v>11.98</c:v>
                </c:pt>
                <c:pt idx="380">
                  <c:v>12.02</c:v>
                </c:pt>
                <c:pt idx="381">
                  <c:v>12.04</c:v>
                </c:pt>
                <c:pt idx="382">
                  <c:v>12.08</c:v>
                </c:pt>
                <c:pt idx="383">
                  <c:v>12.1</c:v>
                </c:pt>
                <c:pt idx="384">
                  <c:v>12.14</c:v>
                </c:pt>
                <c:pt idx="385">
                  <c:v>12.2</c:v>
                </c:pt>
                <c:pt idx="386">
                  <c:v>12.23</c:v>
                </c:pt>
                <c:pt idx="387">
                  <c:v>12.23</c:v>
                </c:pt>
                <c:pt idx="388">
                  <c:v>12.2</c:v>
                </c:pt>
                <c:pt idx="389">
                  <c:v>12.18</c:v>
                </c:pt>
                <c:pt idx="390">
                  <c:v>12.23</c:v>
                </c:pt>
                <c:pt idx="391">
                  <c:v>12.28</c:v>
                </c:pt>
                <c:pt idx="392">
                  <c:v>12.32</c:v>
                </c:pt>
                <c:pt idx="393">
                  <c:v>12.34</c:v>
                </c:pt>
                <c:pt idx="394">
                  <c:v>12.38</c:v>
                </c:pt>
                <c:pt idx="395">
                  <c:v>12.48</c:v>
                </c:pt>
                <c:pt idx="396">
                  <c:v>12.5</c:v>
                </c:pt>
                <c:pt idx="397">
                  <c:v>12.38</c:v>
                </c:pt>
                <c:pt idx="398">
                  <c:v>12.41</c:v>
                </c:pt>
                <c:pt idx="399">
                  <c:v>12.47</c:v>
                </c:pt>
                <c:pt idx="400">
                  <c:v>12.45</c:v>
                </c:pt>
                <c:pt idx="401">
                  <c:v>12.33</c:v>
                </c:pt>
                <c:pt idx="402">
                  <c:v>12.2</c:v>
                </c:pt>
                <c:pt idx="403">
                  <c:v>12.31</c:v>
                </c:pt>
                <c:pt idx="404">
                  <c:v>12.35</c:v>
                </c:pt>
                <c:pt idx="405">
                  <c:v>12.38</c:v>
                </c:pt>
                <c:pt idx="406">
                  <c:v>12.38</c:v>
                </c:pt>
                <c:pt idx="407">
                  <c:v>12.4</c:v>
                </c:pt>
                <c:pt idx="408">
                  <c:v>12.43</c:v>
                </c:pt>
                <c:pt idx="409">
                  <c:v>12.5</c:v>
                </c:pt>
                <c:pt idx="410">
                  <c:v>12.56</c:v>
                </c:pt>
                <c:pt idx="411">
                  <c:v>12.61</c:v>
                </c:pt>
                <c:pt idx="412">
                  <c:v>12.64</c:v>
                </c:pt>
                <c:pt idx="413">
                  <c:v>12.62</c:v>
                </c:pt>
                <c:pt idx="414">
                  <c:v>12.71</c:v>
                </c:pt>
                <c:pt idx="415">
                  <c:v>12.81</c:v>
                </c:pt>
                <c:pt idx="416">
                  <c:v>12.85</c:v>
                </c:pt>
                <c:pt idx="417">
                  <c:v>12.88</c:v>
                </c:pt>
                <c:pt idx="418">
                  <c:v>12.94</c:v>
                </c:pt>
                <c:pt idx="419">
                  <c:v>12.9</c:v>
                </c:pt>
                <c:pt idx="420">
                  <c:v>12.88</c:v>
                </c:pt>
                <c:pt idx="421">
                  <c:v>12.89</c:v>
                </c:pt>
                <c:pt idx="422">
                  <c:v>12.94</c:v>
                </c:pt>
                <c:pt idx="423">
                  <c:v>13.09</c:v>
                </c:pt>
                <c:pt idx="424">
                  <c:v>13.22</c:v>
                </c:pt>
                <c:pt idx="425">
                  <c:v>13.1</c:v>
                </c:pt>
                <c:pt idx="426">
                  <c:v>12.9</c:v>
                </c:pt>
                <c:pt idx="427">
                  <c:v>12.81</c:v>
                </c:pt>
                <c:pt idx="428">
                  <c:v>12.79</c:v>
                </c:pt>
                <c:pt idx="429">
                  <c:v>12.68</c:v>
                </c:pt>
                <c:pt idx="430">
                  <c:v>12.63</c:v>
                </c:pt>
                <c:pt idx="431">
                  <c:v>12.54</c:v>
                </c:pt>
                <c:pt idx="432">
                  <c:v>12.52</c:v>
                </c:pt>
                <c:pt idx="433">
                  <c:v>12.61</c:v>
                </c:pt>
                <c:pt idx="434">
                  <c:v>12.59</c:v>
                </c:pt>
                <c:pt idx="435">
                  <c:v>12.61</c:v>
                </c:pt>
                <c:pt idx="436">
                  <c:v>12.65</c:v>
                </c:pt>
                <c:pt idx="437">
                  <c:v>12.66</c:v>
                </c:pt>
                <c:pt idx="438">
                  <c:v>12.6</c:v>
                </c:pt>
                <c:pt idx="439">
                  <c:v>12.61</c:v>
                </c:pt>
                <c:pt idx="440">
                  <c:v>12.7</c:v>
                </c:pt>
                <c:pt idx="441">
                  <c:v>12.82</c:v>
                </c:pt>
                <c:pt idx="442">
                  <c:v>12.88</c:v>
                </c:pt>
                <c:pt idx="443">
                  <c:v>12.94</c:v>
                </c:pt>
                <c:pt idx="444">
                  <c:v>13.02</c:v>
                </c:pt>
                <c:pt idx="445">
                  <c:v>13.11</c:v>
                </c:pt>
                <c:pt idx="446">
                  <c:v>13.1</c:v>
                </c:pt>
                <c:pt idx="447">
                  <c:v>13.09</c:v>
                </c:pt>
                <c:pt idx="448">
                  <c:v>13.06</c:v>
                </c:pt>
                <c:pt idx="449">
                  <c:v>13.1</c:v>
                </c:pt>
                <c:pt idx="450">
                  <c:v>13.15</c:v>
                </c:pt>
                <c:pt idx="451">
                  <c:v>13.19</c:v>
                </c:pt>
                <c:pt idx="452">
                  <c:v>13.21</c:v>
                </c:pt>
                <c:pt idx="453">
                  <c:v>13.22</c:v>
                </c:pt>
                <c:pt idx="454">
                  <c:v>13.16</c:v>
                </c:pt>
                <c:pt idx="455">
                  <c:v>13.02</c:v>
                </c:pt>
                <c:pt idx="456">
                  <c:v>12.99</c:v>
                </c:pt>
                <c:pt idx="457">
                  <c:v>12.86</c:v>
                </c:pt>
                <c:pt idx="458">
                  <c:v>12.72</c:v>
                </c:pt>
                <c:pt idx="459">
                  <c:v>12.72</c:v>
                </c:pt>
                <c:pt idx="460">
                  <c:v>12.84</c:v>
                </c:pt>
                <c:pt idx="461">
                  <c:v>13.1</c:v>
                </c:pt>
                <c:pt idx="462">
                  <c:v>13.26</c:v>
                </c:pt>
                <c:pt idx="463">
                  <c:v>13.38</c:v>
                </c:pt>
                <c:pt idx="464">
                  <c:v>13.38</c:v>
                </c:pt>
                <c:pt idx="465">
                  <c:v>13.47</c:v>
                </c:pt>
                <c:pt idx="466">
                  <c:v>13.55</c:v>
                </c:pt>
                <c:pt idx="467">
                  <c:v>13.66</c:v>
                </c:pt>
                <c:pt idx="468">
                  <c:v>13.74</c:v>
                </c:pt>
                <c:pt idx="469">
                  <c:v>13.78</c:v>
                </c:pt>
                <c:pt idx="470">
                  <c:v>13.7</c:v>
                </c:pt>
                <c:pt idx="471">
                  <c:v>13.65</c:v>
                </c:pt>
                <c:pt idx="472">
                  <c:v>13.38</c:v>
                </c:pt>
                <c:pt idx="473">
                  <c:v>13.26</c:v>
                </c:pt>
                <c:pt idx="474">
                  <c:v>13.29</c:v>
                </c:pt>
                <c:pt idx="475">
                  <c:v>13.16</c:v>
                </c:pt>
                <c:pt idx="476">
                  <c:v>13.16</c:v>
                </c:pt>
                <c:pt idx="477">
                  <c:v>13.04</c:v>
                </c:pt>
                <c:pt idx="478">
                  <c:v>13.04</c:v>
                </c:pt>
                <c:pt idx="479">
                  <c:v>13.02</c:v>
                </c:pt>
                <c:pt idx="480">
                  <c:v>13.04</c:v>
                </c:pt>
                <c:pt idx="481">
                  <c:v>13.02</c:v>
                </c:pt>
                <c:pt idx="482">
                  <c:v>12.93</c:v>
                </c:pt>
                <c:pt idx="483">
                  <c:v>12.85</c:v>
                </c:pt>
                <c:pt idx="484">
                  <c:v>13.1</c:v>
                </c:pt>
                <c:pt idx="485">
                  <c:v>13.16</c:v>
                </c:pt>
                <c:pt idx="486">
                  <c:v>13.14</c:v>
                </c:pt>
                <c:pt idx="487">
                  <c:v>12.83</c:v>
                </c:pt>
                <c:pt idx="488">
                  <c:v>12.79</c:v>
                </c:pt>
                <c:pt idx="489">
                  <c:v>12.81</c:v>
                </c:pt>
                <c:pt idx="490">
                  <c:v>12.76</c:v>
                </c:pt>
                <c:pt idx="491">
                  <c:v>12.42</c:v>
                </c:pt>
                <c:pt idx="492">
                  <c:v>12.29</c:v>
                </c:pt>
                <c:pt idx="493">
                  <c:v>12.34</c:v>
                </c:pt>
                <c:pt idx="494">
                  <c:v>12.35</c:v>
                </c:pt>
                <c:pt idx="495">
                  <c:v>12.42</c:v>
                </c:pt>
                <c:pt idx="496">
                  <c:v>12.57</c:v>
                </c:pt>
                <c:pt idx="497">
                  <c:v>12.68</c:v>
                </c:pt>
                <c:pt idx="498">
                  <c:v>12.77</c:v>
                </c:pt>
                <c:pt idx="499">
                  <c:v>12.78</c:v>
                </c:pt>
                <c:pt idx="500">
                  <c:v>12.77</c:v>
                </c:pt>
                <c:pt idx="501">
                  <c:v>12.83</c:v>
                </c:pt>
                <c:pt idx="502">
                  <c:v>12.93</c:v>
                </c:pt>
                <c:pt idx="503">
                  <c:v>12.96</c:v>
                </c:pt>
                <c:pt idx="504">
                  <c:v>13.02</c:v>
                </c:pt>
                <c:pt idx="505">
                  <c:v>13.12</c:v>
                </c:pt>
                <c:pt idx="506">
                  <c:v>13.16</c:v>
                </c:pt>
                <c:pt idx="507">
                  <c:v>13.18</c:v>
                </c:pt>
                <c:pt idx="508">
                  <c:v>13.18</c:v>
                </c:pt>
                <c:pt idx="509">
                  <c:v>13.16</c:v>
                </c:pt>
                <c:pt idx="510">
                  <c:v>13.18</c:v>
                </c:pt>
                <c:pt idx="511">
                  <c:v>13.22</c:v>
                </c:pt>
                <c:pt idx="512">
                  <c:v>13.22</c:v>
                </c:pt>
                <c:pt idx="513">
                  <c:v>13.1</c:v>
                </c:pt>
                <c:pt idx="514">
                  <c:v>13</c:v>
                </c:pt>
                <c:pt idx="515">
                  <c:v>13</c:v>
                </c:pt>
                <c:pt idx="516">
                  <c:v>12.83</c:v>
                </c:pt>
                <c:pt idx="517">
                  <c:v>12.62</c:v>
                </c:pt>
                <c:pt idx="518">
                  <c:v>12.48</c:v>
                </c:pt>
                <c:pt idx="519">
                  <c:v>12.52</c:v>
                </c:pt>
                <c:pt idx="520">
                  <c:v>12.51</c:v>
                </c:pt>
                <c:pt idx="521">
                  <c:v>12.54</c:v>
                </c:pt>
                <c:pt idx="522">
                  <c:v>12.54</c:v>
                </c:pt>
                <c:pt idx="523">
                  <c:v>12.46</c:v>
                </c:pt>
                <c:pt idx="524">
                  <c:v>12.5</c:v>
                </c:pt>
                <c:pt idx="525">
                  <c:v>12.6</c:v>
                </c:pt>
                <c:pt idx="526">
                  <c:v>12.72</c:v>
                </c:pt>
                <c:pt idx="527">
                  <c:v>12.78</c:v>
                </c:pt>
                <c:pt idx="528">
                  <c:v>12.8</c:v>
                </c:pt>
                <c:pt idx="529">
                  <c:v>13.03</c:v>
                </c:pt>
                <c:pt idx="530">
                  <c:v>12.94</c:v>
                </c:pt>
                <c:pt idx="531">
                  <c:v>12.79</c:v>
                </c:pt>
                <c:pt idx="532">
                  <c:v>12.71</c:v>
                </c:pt>
                <c:pt idx="533">
                  <c:v>12.55</c:v>
                </c:pt>
                <c:pt idx="534">
                  <c:v>12.54</c:v>
                </c:pt>
                <c:pt idx="535">
                  <c:v>12.6</c:v>
                </c:pt>
                <c:pt idx="536">
                  <c:v>12.66</c:v>
                </c:pt>
                <c:pt idx="537">
                  <c:v>12.73</c:v>
                </c:pt>
                <c:pt idx="538">
                  <c:v>12.91</c:v>
                </c:pt>
                <c:pt idx="539">
                  <c:v>12.89</c:v>
                </c:pt>
                <c:pt idx="540">
                  <c:v>12.91</c:v>
                </c:pt>
                <c:pt idx="541">
                  <c:v>12.79</c:v>
                </c:pt>
                <c:pt idx="542">
                  <c:v>12.58</c:v>
                </c:pt>
                <c:pt idx="543">
                  <c:v>12.19</c:v>
                </c:pt>
                <c:pt idx="544">
                  <c:v>12.15</c:v>
                </c:pt>
                <c:pt idx="545">
                  <c:v>12.18</c:v>
                </c:pt>
                <c:pt idx="546">
                  <c:v>12.46</c:v>
                </c:pt>
                <c:pt idx="547">
                  <c:v>12.64</c:v>
                </c:pt>
                <c:pt idx="548">
                  <c:v>12.87</c:v>
                </c:pt>
                <c:pt idx="549">
                  <c:v>13.02</c:v>
                </c:pt>
                <c:pt idx="550">
                  <c:v>12.96</c:v>
                </c:pt>
                <c:pt idx="551">
                  <c:v>12.95</c:v>
                </c:pt>
                <c:pt idx="552">
                  <c:v>13.06</c:v>
                </c:pt>
                <c:pt idx="553">
                  <c:v>13.19</c:v>
                </c:pt>
                <c:pt idx="554">
                  <c:v>13.17</c:v>
                </c:pt>
                <c:pt idx="555">
                  <c:v>13.2</c:v>
                </c:pt>
                <c:pt idx="556">
                  <c:v>13.23</c:v>
                </c:pt>
                <c:pt idx="557">
                  <c:v>13.24</c:v>
                </c:pt>
                <c:pt idx="558">
                  <c:v>13.26</c:v>
                </c:pt>
                <c:pt idx="559">
                  <c:v>13.18</c:v>
                </c:pt>
                <c:pt idx="560">
                  <c:v>13.14</c:v>
                </c:pt>
                <c:pt idx="561">
                  <c:v>13.18</c:v>
                </c:pt>
                <c:pt idx="562">
                  <c:v>13.14</c:v>
                </c:pt>
                <c:pt idx="563">
                  <c:v>13.12</c:v>
                </c:pt>
                <c:pt idx="564">
                  <c:v>13.1</c:v>
                </c:pt>
                <c:pt idx="565">
                  <c:v>13.2</c:v>
                </c:pt>
                <c:pt idx="566">
                  <c:v>13.22</c:v>
                </c:pt>
                <c:pt idx="567">
                  <c:v>13.04</c:v>
                </c:pt>
                <c:pt idx="568">
                  <c:v>13.07</c:v>
                </c:pt>
                <c:pt idx="569">
                  <c:v>13.04</c:v>
                </c:pt>
                <c:pt idx="570">
                  <c:v>12.93</c:v>
                </c:pt>
                <c:pt idx="571">
                  <c:v>12.81</c:v>
                </c:pt>
                <c:pt idx="572">
                  <c:v>12.77</c:v>
                </c:pt>
                <c:pt idx="573">
                  <c:v>12.78</c:v>
                </c:pt>
                <c:pt idx="574">
                  <c:v>12.74</c:v>
                </c:pt>
                <c:pt idx="575">
                  <c:v>12.74</c:v>
                </c:pt>
                <c:pt idx="576">
                  <c:v>12.78</c:v>
                </c:pt>
                <c:pt idx="577">
                  <c:v>12.76</c:v>
                </c:pt>
                <c:pt idx="578">
                  <c:v>12.64</c:v>
                </c:pt>
                <c:pt idx="579">
                  <c:v>12.56</c:v>
                </c:pt>
                <c:pt idx="580">
                  <c:v>12.6</c:v>
                </c:pt>
                <c:pt idx="581">
                  <c:v>12.8</c:v>
                </c:pt>
                <c:pt idx="582">
                  <c:v>13</c:v>
                </c:pt>
                <c:pt idx="583">
                  <c:v>13</c:v>
                </c:pt>
                <c:pt idx="584">
                  <c:v>13.04</c:v>
                </c:pt>
                <c:pt idx="585">
                  <c:v>13.03</c:v>
                </c:pt>
                <c:pt idx="586">
                  <c:v>13.05</c:v>
                </c:pt>
                <c:pt idx="587">
                  <c:v>13.07</c:v>
                </c:pt>
                <c:pt idx="588">
                  <c:v>12.88</c:v>
                </c:pt>
                <c:pt idx="589">
                  <c:v>12.84</c:v>
                </c:pt>
                <c:pt idx="590">
                  <c:v>12.86</c:v>
                </c:pt>
                <c:pt idx="591">
                  <c:v>13.02</c:v>
                </c:pt>
                <c:pt idx="592">
                  <c:v>12.97</c:v>
                </c:pt>
                <c:pt idx="593">
                  <c:v>12.9</c:v>
                </c:pt>
                <c:pt idx="594">
                  <c:v>12.92</c:v>
                </c:pt>
                <c:pt idx="595">
                  <c:v>12.97</c:v>
                </c:pt>
                <c:pt idx="596">
                  <c:v>12.99</c:v>
                </c:pt>
                <c:pt idx="597">
                  <c:v>13.02</c:v>
                </c:pt>
                <c:pt idx="598">
                  <c:v>12.99</c:v>
                </c:pt>
                <c:pt idx="599">
                  <c:v>12.94</c:v>
                </c:pt>
                <c:pt idx="600">
                  <c:v>13.02</c:v>
                </c:pt>
                <c:pt idx="601">
                  <c:v>13.1</c:v>
                </c:pt>
                <c:pt idx="602">
                  <c:v>13.1</c:v>
                </c:pt>
                <c:pt idx="603">
                  <c:v>13.12</c:v>
                </c:pt>
                <c:pt idx="604">
                  <c:v>13.12</c:v>
                </c:pt>
                <c:pt idx="605">
                  <c:v>13.19</c:v>
                </c:pt>
                <c:pt idx="606">
                  <c:v>13.26</c:v>
                </c:pt>
                <c:pt idx="607">
                  <c:v>13.28</c:v>
                </c:pt>
                <c:pt idx="608">
                  <c:v>13.23</c:v>
                </c:pt>
                <c:pt idx="609">
                  <c:v>13.22</c:v>
                </c:pt>
                <c:pt idx="610">
                  <c:v>13.08</c:v>
                </c:pt>
                <c:pt idx="611">
                  <c:v>12.88</c:v>
                </c:pt>
                <c:pt idx="612">
                  <c:v>12.86</c:v>
                </c:pt>
                <c:pt idx="613">
                  <c:v>12.82</c:v>
                </c:pt>
                <c:pt idx="614">
                  <c:v>12.83</c:v>
                </c:pt>
                <c:pt idx="615">
                  <c:v>12.8</c:v>
                </c:pt>
                <c:pt idx="616">
                  <c:v>12.86</c:v>
                </c:pt>
                <c:pt idx="617">
                  <c:v>12.96</c:v>
                </c:pt>
                <c:pt idx="618">
                  <c:v>12.97</c:v>
                </c:pt>
                <c:pt idx="619">
                  <c:v>12.98</c:v>
                </c:pt>
                <c:pt idx="620">
                  <c:v>13.04</c:v>
                </c:pt>
                <c:pt idx="621">
                  <c:v>13.06</c:v>
                </c:pt>
                <c:pt idx="622">
                  <c:v>13.18</c:v>
                </c:pt>
                <c:pt idx="623">
                  <c:v>13.3</c:v>
                </c:pt>
                <c:pt idx="624">
                  <c:v>13.34</c:v>
                </c:pt>
                <c:pt idx="625">
                  <c:v>13.21</c:v>
                </c:pt>
                <c:pt idx="626">
                  <c:v>13.15</c:v>
                </c:pt>
                <c:pt idx="627">
                  <c:v>13.2</c:v>
                </c:pt>
                <c:pt idx="628">
                  <c:v>13.2</c:v>
                </c:pt>
                <c:pt idx="629">
                  <c:v>13.3</c:v>
                </c:pt>
                <c:pt idx="630">
                  <c:v>13.25</c:v>
                </c:pt>
                <c:pt idx="631">
                  <c:v>13.2</c:v>
                </c:pt>
                <c:pt idx="632">
                  <c:v>13.22</c:v>
                </c:pt>
                <c:pt idx="633">
                  <c:v>13.28</c:v>
                </c:pt>
                <c:pt idx="634">
                  <c:v>13.24</c:v>
                </c:pt>
                <c:pt idx="635">
                  <c:v>13.2</c:v>
                </c:pt>
                <c:pt idx="636">
                  <c:v>13.22</c:v>
                </c:pt>
                <c:pt idx="637">
                  <c:v>13.28</c:v>
                </c:pt>
                <c:pt idx="638">
                  <c:v>13.28</c:v>
                </c:pt>
                <c:pt idx="639">
                  <c:v>13.22</c:v>
                </c:pt>
                <c:pt idx="640">
                  <c:v>13.14</c:v>
                </c:pt>
                <c:pt idx="641">
                  <c:v>13.16</c:v>
                </c:pt>
                <c:pt idx="642">
                  <c:v>13.33</c:v>
                </c:pt>
                <c:pt idx="643">
                  <c:v>13.22</c:v>
                </c:pt>
                <c:pt idx="644">
                  <c:v>13.22</c:v>
                </c:pt>
                <c:pt idx="645">
                  <c:v>13.16</c:v>
                </c:pt>
                <c:pt idx="646">
                  <c:v>13.12</c:v>
                </c:pt>
                <c:pt idx="647">
                  <c:v>13.16</c:v>
                </c:pt>
                <c:pt idx="648">
                  <c:v>13.19</c:v>
                </c:pt>
                <c:pt idx="649">
                  <c:v>13.32</c:v>
                </c:pt>
                <c:pt idx="650">
                  <c:v>13.23</c:v>
                </c:pt>
                <c:pt idx="651">
                  <c:v>13.1</c:v>
                </c:pt>
                <c:pt idx="652">
                  <c:v>12.97</c:v>
                </c:pt>
                <c:pt idx="653">
                  <c:v>12.84</c:v>
                </c:pt>
                <c:pt idx="654">
                  <c:v>12.74</c:v>
                </c:pt>
                <c:pt idx="655">
                  <c:v>12.54</c:v>
                </c:pt>
                <c:pt idx="656">
                  <c:v>12.62</c:v>
                </c:pt>
                <c:pt idx="657">
                  <c:v>12.78</c:v>
                </c:pt>
                <c:pt idx="658">
                  <c:v>12.88</c:v>
                </c:pt>
                <c:pt idx="659">
                  <c:v>12.89</c:v>
                </c:pt>
                <c:pt idx="660">
                  <c:v>12.84</c:v>
                </c:pt>
                <c:pt idx="661">
                  <c:v>12.72</c:v>
                </c:pt>
                <c:pt idx="662">
                  <c:v>12.68</c:v>
                </c:pt>
                <c:pt idx="663">
                  <c:v>12.76</c:v>
                </c:pt>
                <c:pt idx="664">
                  <c:v>12.86</c:v>
                </c:pt>
                <c:pt idx="665">
                  <c:v>12.89</c:v>
                </c:pt>
                <c:pt idx="666">
                  <c:v>12.88</c:v>
                </c:pt>
                <c:pt idx="667">
                  <c:v>12.78</c:v>
                </c:pt>
                <c:pt idx="668">
                  <c:v>12.75</c:v>
                </c:pt>
                <c:pt idx="669">
                  <c:v>12.82</c:v>
                </c:pt>
                <c:pt idx="670">
                  <c:v>12.89</c:v>
                </c:pt>
                <c:pt idx="671">
                  <c:v>13.01</c:v>
                </c:pt>
                <c:pt idx="672">
                  <c:v>12.97</c:v>
                </c:pt>
                <c:pt idx="673">
                  <c:v>12.97</c:v>
                </c:pt>
                <c:pt idx="674">
                  <c:v>13.1</c:v>
                </c:pt>
                <c:pt idx="675">
                  <c:v>13.11</c:v>
                </c:pt>
                <c:pt idx="676">
                  <c:v>13.12</c:v>
                </c:pt>
                <c:pt idx="677">
                  <c:v>13.08</c:v>
                </c:pt>
                <c:pt idx="678">
                  <c:v>13.22</c:v>
                </c:pt>
                <c:pt idx="679">
                  <c:v>13.47</c:v>
                </c:pt>
                <c:pt idx="680">
                  <c:v>13.31</c:v>
                </c:pt>
                <c:pt idx="681">
                  <c:v>13.2</c:v>
                </c:pt>
                <c:pt idx="682">
                  <c:v>13.14</c:v>
                </c:pt>
                <c:pt idx="683">
                  <c:v>13.1</c:v>
                </c:pt>
                <c:pt idx="684">
                  <c:v>13.09</c:v>
                </c:pt>
                <c:pt idx="685">
                  <c:v>13.08</c:v>
                </c:pt>
                <c:pt idx="686">
                  <c:v>13.04</c:v>
                </c:pt>
                <c:pt idx="687">
                  <c:v>13.06</c:v>
                </c:pt>
                <c:pt idx="688">
                  <c:v>12.94</c:v>
                </c:pt>
                <c:pt idx="689">
                  <c:v>12.86</c:v>
                </c:pt>
                <c:pt idx="690">
                  <c:v>12.92</c:v>
                </c:pt>
                <c:pt idx="691">
                  <c:v>13.04</c:v>
                </c:pt>
                <c:pt idx="692">
                  <c:v>13.07</c:v>
                </c:pt>
                <c:pt idx="693">
                  <c:v>13.07</c:v>
                </c:pt>
                <c:pt idx="694">
                  <c:v>13.09</c:v>
                </c:pt>
                <c:pt idx="695">
                  <c:v>13.18</c:v>
                </c:pt>
                <c:pt idx="696">
                  <c:v>13.18</c:v>
                </c:pt>
                <c:pt idx="697">
                  <c:v>13.19</c:v>
                </c:pt>
                <c:pt idx="698">
                  <c:v>13.22</c:v>
                </c:pt>
                <c:pt idx="699">
                  <c:v>13.18</c:v>
                </c:pt>
                <c:pt idx="700">
                  <c:v>13.22</c:v>
                </c:pt>
                <c:pt idx="701">
                  <c:v>13.24</c:v>
                </c:pt>
                <c:pt idx="702">
                  <c:v>13.27</c:v>
                </c:pt>
                <c:pt idx="703">
                  <c:v>13.38</c:v>
                </c:pt>
                <c:pt idx="704">
                  <c:v>13.45</c:v>
                </c:pt>
                <c:pt idx="705">
                  <c:v>13.47</c:v>
                </c:pt>
                <c:pt idx="706">
                  <c:v>13.44</c:v>
                </c:pt>
                <c:pt idx="707">
                  <c:v>13.36</c:v>
                </c:pt>
                <c:pt idx="708">
                  <c:v>13.2</c:v>
                </c:pt>
                <c:pt idx="709">
                  <c:v>13.18</c:v>
                </c:pt>
                <c:pt idx="710">
                  <c:v>13.09</c:v>
                </c:pt>
                <c:pt idx="711">
                  <c:v>13.09</c:v>
                </c:pt>
                <c:pt idx="712">
                  <c:v>13.11</c:v>
                </c:pt>
                <c:pt idx="713">
                  <c:v>13.12</c:v>
                </c:pt>
                <c:pt idx="714">
                  <c:v>13.08</c:v>
                </c:pt>
                <c:pt idx="715">
                  <c:v>13.07</c:v>
                </c:pt>
                <c:pt idx="716">
                  <c:v>13.03</c:v>
                </c:pt>
                <c:pt idx="717">
                  <c:v>13.02</c:v>
                </c:pt>
                <c:pt idx="718">
                  <c:v>13.08</c:v>
                </c:pt>
                <c:pt idx="719">
                  <c:v>12.93</c:v>
                </c:pt>
                <c:pt idx="720">
                  <c:v>12.78</c:v>
                </c:pt>
                <c:pt idx="721">
                  <c:v>12.73</c:v>
                </c:pt>
                <c:pt idx="722">
                  <c:v>12.82</c:v>
                </c:pt>
                <c:pt idx="723">
                  <c:v>13.12</c:v>
                </c:pt>
                <c:pt idx="724">
                  <c:v>13.2</c:v>
                </c:pt>
                <c:pt idx="725">
                  <c:v>13.14</c:v>
                </c:pt>
                <c:pt idx="726">
                  <c:v>13.14</c:v>
                </c:pt>
                <c:pt idx="727">
                  <c:v>13.06</c:v>
                </c:pt>
                <c:pt idx="728">
                  <c:v>13.09</c:v>
                </c:pt>
                <c:pt idx="729">
                  <c:v>13.06</c:v>
                </c:pt>
                <c:pt idx="730">
                  <c:v>13.1</c:v>
                </c:pt>
                <c:pt idx="731">
                  <c:v>13.19</c:v>
                </c:pt>
                <c:pt idx="732">
                  <c:v>13.23</c:v>
                </c:pt>
                <c:pt idx="733">
                  <c:v>13.28</c:v>
                </c:pt>
                <c:pt idx="734">
                  <c:v>13.3</c:v>
                </c:pt>
                <c:pt idx="735">
                  <c:v>13.35</c:v>
                </c:pt>
                <c:pt idx="736">
                  <c:v>13.3</c:v>
                </c:pt>
                <c:pt idx="737">
                  <c:v>13.19</c:v>
                </c:pt>
                <c:pt idx="738">
                  <c:v>13.1</c:v>
                </c:pt>
                <c:pt idx="739">
                  <c:v>12.98</c:v>
                </c:pt>
                <c:pt idx="740">
                  <c:v>13</c:v>
                </c:pt>
                <c:pt idx="741">
                  <c:v>13.04</c:v>
                </c:pt>
                <c:pt idx="742">
                  <c:v>13.11</c:v>
                </c:pt>
                <c:pt idx="743">
                  <c:v>13.14</c:v>
                </c:pt>
                <c:pt idx="744">
                  <c:v>13.09</c:v>
                </c:pt>
                <c:pt idx="745">
                  <c:v>13</c:v>
                </c:pt>
                <c:pt idx="746">
                  <c:v>13.03</c:v>
                </c:pt>
                <c:pt idx="747">
                  <c:v>13.09</c:v>
                </c:pt>
                <c:pt idx="748">
                  <c:v>13.07</c:v>
                </c:pt>
                <c:pt idx="749">
                  <c:v>13.1</c:v>
                </c:pt>
                <c:pt idx="750">
                  <c:v>13.15</c:v>
                </c:pt>
                <c:pt idx="751">
                  <c:v>13.15</c:v>
                </c:pt>
                <c:pt idx="752">
                  <c:v>13.17</c:v>
                </c:pt>
                <c:pt idx="753">
                  <c:v>13.26</c:v>
                </c:pt>
                <c:pt idx="754">
                  <c:v>13.31</c:v>
                </c:pt>
                <c:pt idx="755">
                  <c:v>13.4</c:v>
                </c:pt>
                <c:pt idx="756">
                  <c:v>13.46</c:v>
                </c:pt>
                <c:pt idx="757">
                  <c:v>13.52</c:v>
                </c:pt>
                <c:pt idx="758">
                  <c:v>13.56</c:v>
                </c:pt>
                <c:pt idx="759">
                  <c:v>13.57</c:v>
                </c:pt>
                <c:pt idx="760">
                  <c:v>13.59</c:v>
                </c:pt>
                <c:pt idx="761">
                  <c:v>13.61</c:v>
                </c:pt>
                <c:pt idx="762">
                  <c:v>13.51</c:v>
                </c:pt>
                <c:pt idx="763">
                  <c:v>13.48</c:v>
                </c:pt>
                <c:pt idx="764">
                  <c:v>13.41</c:v>
                </c:pt>
                <c:pt idx="765">
                  <c:v>13.17</c:v>
                </c:pt>
                <c:pt idx="766">
                  <c:v>13.06</c:v>
                </c:pt>
                <c:pt idx="767">
                  <c:v>13.08</c:v>
                </c:pt>
                <c:pt idx="768">
                  <c:v>13.11</c:v>
                </c:pt>
                <c:pt idx="769">
                  <c:v>13.18</c:v>
                </c:pt>
                <c:pt idx="770">
                  <c:v>13.28</c:v>
                </c:pt>
                <c:pt idx="771">
                  <c:v>13.39</c:v>
                </c:pt>
                <c:pt idx="772">
                  <c:v>13.41</c:v>
                </c:pt>
                <c:pt idx="773">
                  <c:v>13.45</c:v>
                </c:pt>
                <c:pt idx="774">
                  <c:v>13.54</c:v>
                </c:pt>
                <c:pt idx="775">
                  <c:v>13.57</c:v>
                </c:pt>
                <c:pt idx="776">
                  <c:v>13.55</c:v>
                </c:pt>
                <c:pt idx="777">
                  <c:v>13.5</c:v>
                </c:pt>
                <c:pt idx="778">
                  <c:v>13.47</c:v>
                </c:pt>
                <c:pt idx="779">
                  <c:v>13.48</c:v>
                </c:pt>
                <c:pt idx="780">
                  <c:v>13.53</c:v>
                </c:pt>
                <c:pt idx="781">
                  <c:v>13.36</c:v>
                </c:pt>
                <c:pt idx="782">
                  <c:v>13.23</c:v>
                </c:pt>
                <c:pt idx="783">
                  <c:v>13.13</c:v>
                </c:pt>
                <c:pt idx="784">
                  <c:v>13.16</c:v>
                </c:pt>
                <c:pt idx="785">
                  <c:v>13.36</c:v>
                </c:pt>
                <c:pt idx="786">
                  <c:v>13.52</c:v>
                </c:pt>
                <c:pt idx="787">
                  <c:v>13.53</c:v>
                </c:pt>
                <c:pt idx="788">
                  <c:v>13.88</c:v>
                </c:pt>
                <c:pt idx="789">
                  <c:v>13.91</c:v>
                </c:pt>
                <c:pt idx="790">
                  <c:v>13.51</c:v>
                </c:pt>
                <c:pt idx="791">
                  <c:v>13.33</c:v>
                </c:pt>
                <c:pt idx="792">
                  <c:v>13.2</c:v>
                </c:pt>
                <c:pt idx="793">
                  <c:v>13.08</c:v>
                </c:pt>
                <c:pt idx="794">
                  <c:v>12.92</c:v>
                </c:pt>
                <c:pt idx="795">
                  <c:v>12.86</c:v>
                </c:pt>
                <c:pt idx="796">
                  <c:v>12.87</c:v>
                </c:pt>
                <c:pt idx="797">
                  <c:v>12.88</c:v>
                </c:pt>
                <c:pt idx="798">
                  <c:v>12.9</c:v>
                </c:pt>
                <c:pt idx="799">
                  <c:v>12.96</c:v>
                </c:pt>
                <c:pt idx="800">
                  <c:v>13.07</c:v>
                </c:pt>
                <c:pt idx="801">
                  <c:v>13.07</c:v>
                </c:pt>
                <c:pt idx="802">
                  <c:v>13.06</c:v>
                </c:pt>
                <c:pt idx="803">
                  <c:v>13.12</c:v>
                </c:pt>
                <c:pt idx="804">
                  <c:v>13.15</c:v>
                </c:pt>
                <c:pt idx="805">
                  <c:v>13.2</c:v>
                </c:pt>
                <c:pt idx="806">
                  <c:v>13.24</c:v>
                </c:pt>
                <c:pt idx="807">
                  <c:v>13.26</c:v>
                </c:pt>
                <c:pt idx="808">
                  <c:v>13.23</c:v>
                </c:pt>
                <c:pt idx="809">
                  <c:v>13.04</c:v>
                </c:pt>
                <c:pt idx="810">
                  <c:v>13.01</c:v>
                </c:pt>
                <c:pt idx="811">
                  <c:v>13.01</c:v>
                </c:pt>
                <c:pt idx="812">
                  <c:v>13.08</c:v>
                </c:pt>
                <c:pt idx="813">
                  <c:v>13.17</c:v>
                </c:pt>
                <c:pt idx="814">
                  <c:v>13.29</c:v>
                </c:pt>
                <c:pt idx="815">
                  <c:v>13.36</c:v>
                </c:pt>
                <c:pt idx="816">
                  <c:v>13.36</c:v>
                </c:pt>
                <c:pt idx="817">
                  <c:v>13.32</c:v>
                </c:pt>
                <c:pt idx="818">
                  <c:v>13.38</c:v>
                </c:pt>
                <c:pt idx="819">
                  <c:v>13.35</c:v>
                </c:pt>
                <c:pt idx="820">
                  <c:v>13.58</c:v>
                </c:pt>
                <c:pt idx="821">
                  <c:v>13.57</c:v>
                </c:pt>
                <c:pt idx="822">
                  <c:v>13.5</c:v>
                </c:pt>
                <c:pt idx="823">
                  <c:v>13.57</c:v>
                </c:pt>
                <c:pt idx="824">
                  <c:v>13.56</c:v>
                </c:pt>
                <c:pt idx="825">
                  <c:v>13.38</c:v>
                </c:pt>
                <c:pt idx="826">
                  <c:v>13.18</c:v>
                </c:pt>
                <c:pt idx="827">
                  <c:v>13.07</c:v>
                </c:pt>
                <c:pt idx="828">
                  <c:v>12.9</c:v>
                </c:pt>
                <c:pt idx="829">
                  <c:v>12.91</c:v>
                </c:pt>
                <c:pt idx="830">
                  <c:v>12.93</c:v>
                </c:pt>
                <c:pt idx="831">
                  <c:v>13.08</c:v>
                </c:pt>
                <c:pt idx="832">
                  <c:v>13.12</c:v>
                </c:pt>
                <c:pt idx="833">
                  <c:v>13.08</c:v>
                </c:pt>
                <c:pt idx="834">
                  <c:v>13.3</c:v>
                </c:pt>
                <c:pt idx="835">
                  <c:v>13.39</c:v>
                </c:pt>
                <c:pt idx="836">
                  <c:v>13.28</c:v>
                </c:pt>
                <c:pt idx="837">
                  <c:v>13.01</c:v>
                </c:pt>
                <c:pt idx="838">
                  <c:v>12.91</c:v>
                </c:pt>
                <c:pt idx="839">
                  <c:v>12.87</c:v>
                </c:pt>
                <c:pt idx="840">
                  <c:v>12.96</c:v>
                </c:pt>
                <c:pt idx="841">
                  <c:v>13.24</c:v>
                </c:pt>
                <c:pt idx="842">
                  <c:v>13.34</c:v>
                </c:pt>
                <c:pt idx="843">
                  <c:v>13.38</c:v>
                </c:pt>
                <c:pt idx="844">
                  <c:v>13.34</c:v>
                </c:pt>
                <c:pt idx="845">
                  <c:v>13.28</c:v>
                </c:pt>
                <c:pt idx="846">
                  <c:v>13.28</c:v>
                </c:pt>
                <c:pt idx="847">
                  <c:v>13.32</c:v>
                </c:pt>
                <c:pt idx="848">
                  <c:v>13.34</c:v>
                </c:pt>
                <c:pt idx="849">
                  <c:v>13.34</c:v>
                </c:pt>
                <c:pt idx="850">
                  <c:v>13.37</c:v>
                </c:pt>
                <c:pt idx="851">
                  <c:v>13.39</c:v>
                </c:pt>
                <c:pt idx="852">
                  <c:v>13.3</c:v>
                </c:pt>
                <c:pt idx="853">
                  <c:v>13.15</c:v>
                </c:pt>
                <c:pt idx="854">
                  <c:v>12.94</c:v>
                </c:pt>
                <c:pt idx="855">
                  <c:v>12.93</c:v>
                </c:pt>
                <c:pt idx="856">
                  <c:v>12.96</c:v>
                </c:pt>
                <c:pt idx="857">
                  <c:v>12.8</c:v>
                </c:pt>
                <c:pt idx="858">
                  <c:v>12.8</c:v>
                </c:pt>
                <c:pt idx="859">
                  <c:v>12.82</c:v>
                </c:pt>
                <c:pt idx="860">
                  <c:v>12.84</c:v>
                </c:pt>
                <c:pt idx="861">
                  <c:v>12.81</c:v>
                </c:pt>
                <c:pt idx="862">
                  <c:v>12.73</c:v>
                </c:pt>
                <c:pt idx="863">
                  <c:v>12.78</c:v>
                </c:pt>
                <c:pt idx="864">
                  <c:v>12.86</c:v>
                </c:pt>
                <c:pt idx="865">
                  <c:v>12.96</c:v>
                </c:pt>
                <c:pt idx="866">
                  <c:v>13.17</c:v>
                </c:pt>
                <c:pt idx="867">
                  <c:v>13.26</c:v>
                </c:pt>
                <c:pt idx="868">
                  <c:v>13.42</c:v>
                </c:pt>
                <c:pt idx="869">
                  <c:v>13.34</c:v>
                </c:pt>
                <c:pt idx="870">
                  <c:v>13.27</c:v>
                </c:pt>
                <c:pt idx="871">
                  <c:v>13.38</c:v>
                </c:pt>
                <c:pt idx="872">
                  <c:v>13.27</c:v>
                </c:pt>
                <c:pt idx="873">
                  <c:v>13.26</c:v>
                </c:pt>
                <c:pt idx="874">
                  <c:v>13.34</c:v>
                </c:pt>
                <c:pt idx="875">
                  <c:v>13.35</c:v>
                </c:pt>
                <c:pt idx="876">
                  <c:v>13.35</c:v>
                </c:pt>
                <c:pt idx="877">
                  <c:v>13.4</c:v>
                </c:pt>
                <c:pt idx="878">
                  <c:v>13.4</c:v>
                </c:pt>
                <c:pt idx="879">
                  <c:v>13.42</c:v>
                </c:pt>
                <c:pt idx="880">
                  <c:v>13.46</c:v>
                </c:pt>
                <c:pt idx="881">
                  <c:v>13.52</c:v>
                </c:pt>
                <c:pt idx="882">
                  <c:v>13.6</c:v>
                </c:pt>
                <c:pt idx="883">
                  <c:v>13.69</c:v>
                </c:pt>
                <c:pt idx="884">
                  <c:v>13.81</c:v>
                </c:pt>
                <c:pt idx="885">
                  <c:v>13.94</c:v>
                </c:pt>
                <c:pt idx="886">
                  <c:v>13.89</c:v>
                </c:pt>
                <c:pt idx="887">
                  <c:v>13.64</c:v>
                </c:pt>
                <c:pt idx="888">
                  <c:v>13.6</c:v>
                </c:pt>
                <c:pt idx="889">
                  <c:v>13.6</c:v>
                </c:pt>
                <c:pt idx="890">
                  <c:v>13.7</c:v>
                </c:pt>
                <c:pt idx="891">
                  <c:v>13.8</c:v>
                </c:pt>
                <c:pt idx="892">
                  <c:v>13.9</c:v>
                </c:pt>
                <c:pt idx="893">
                  <c:v>13.91</c:v>
                </c:pt>
                <c:pt idx="894">
                  <c:v>13.9</c:v>
                </c:pt>
                <c:pt idx="895">
                  <c:v>13.94</c:v>
                </c:pt>
                <c:pt idx="896">
                  <c:v>13.79</c:v>
                </c:pt>
                <c:pt idx="897">
                  <c:v>13.48</c:v>
                </c:pt>
                <c:pt idx="898">
                  <c:v>13.36</c:v>
                </c:pt>
                <c:pt idx="899">
                  <c:v>13.34</c:v>
                </c:pt>
                <c:pt idx="900">
                  <c:v>13.32</c:v>
                </c:pt>
                <c:pt idx="901">
                  <c:v>13.4</c:v>
                </c:pt>
                <c:pt idx="902">
                  <c:v>13.48</c:v>
                </c:pt>
                <c:pt idx="903">
                  <c:v>13.49</c:v>
                </c:pt>
                <c:pt idx="904">
                  <c:v>13.54</c:v>
                </c:pt>
                <c:pt idx="905">
                  <c:v>13.58</c:v>
                </c:pt>
                <c:pt idx="906">
                  <c:v>13.58</c:v>
                </c:pt>
                <c:pt idx="907">
                  <c:v>13.58</c:v>
                </c:pt>
                <c:pt idx="908">
                  <c:v>13.54</c:v>
                </c:pt>
                <c:pt idx="909">
                  <c:v>13.53</c:v>
                </c:pt>
                <c:pt idx="910">
                  <c:v>13.55</c:v>
                </c:pt>
                <c:pt idx="911">
                  <c:v>13.67</c:v>
                </c:pt>
                <c:pt idx="912">
                  <c:v>13.76</c:v>
                </c:pt>
                <c:pt idx="913">
                  <c:v>13.84</c:v>
                </c:pt>
                <c:pt idx="914">
                  <c:v>13.86</c:v>
                </c:pt>
                <c:pt idx="915">
                  <c:v>13.88</c:v>
                </c:pt>
                <c:pt idx="916">
                  <c:v>13.98</c:v>
                </c:pt>
                <c:pt idx="917">
                  <c:v>14.02</c:v>
                </c:pt>
                <c:pt idx="918">
                  <c:v>14.07</c:v>
                </c:pt>
                <c:pt idx="919">
                  <c:v>14.08</c:v>
                </c:pt>
                <c:pt idx="920">
                  <c:v>14.04</c:v>
                </c:pt>
                <c:pt idx="921">
                  <c:v>13.96</c:v>
                </c:pt>
                <c:pt idx="922">
                  <c:v>13.83</c:v>
                </c:pt>
                <c:pt idx="923">
                  <c:v>13.56</c:v>
                </c:pt>
                <c:pt idx="924">
                  <c:v>13.42</c:v>
                </c:pt>
                <c:pt idx="925">
                  <c:v>13.45</c:v>
                </c:pt>
                <c:pt idx="926">
                  <c:v>13.54</c:v>
                </c:pt>
                <c:pt idx="927">
                  <c:v>13.65</c:v>
                </c:pt>
                <c:pt idx="928">
                  <c:v>13.74</c:v>
                </c:pt>
                <c:pt idx="929">
                  <c:v>13.69</c:v>
                </c:pt>
                <c:pt idx="930">
                  <c:v>13.64</c:v>
                </c:pt>
                <c:pt idx="931">
                  <c:v>13.65</c:v>
                </c:pt>
                <c:pt idx="932">
                  <c:v>13.68</c:v>
                </c:pt>
                <c:pt idx="933">
                  <c:v>13.85</c:v>
                </c:pt>
                <c:pt idx="934">
                  <c:v>13.99</c:v>
                </c:pt>
                <c:pt idx="935">
                  <c:v>13.76</c:v>
                </c:pt>
                <c:pt idx="936">
                  <c:v>13.73</c:v>
                </c:pt>
                <c:pt idx="937">
                  <c:v>13.73</c:v>
                </c:pt>
                <c:pt idx="938">
                  <c:v>13.74</c:v>
                </c:pt>
                <c:pt idx="939">
                  <c:v>13.37</c:v>
                </c:pt>
                <c:pt idx="940">
                  <c:v>13.21</c:v>
                </c:pt>
                <c:pt idx="941">
                  <c:v>13.2</c:v>
                </c:pt>
                <c:pt idx="942">
                  <c:v>13.21</c:v>
                </c:pt>
                <c:pt idx="943">
                  <c:v>13.25</c:v>
                </c:pt>
                <c:pt idx="944">
                  <c:v>13.31</c:v>
                </c:pt>
                <c:pt idx="945">
                  <c:v>13.38</c:v>
                </c:pt>
                <c:pt idx="946">
                  <c:v>13.38</c:v>
                </c:pt>
                <c:pt idx="947">
                  <c:v>13.39</c:v>
                </c:pt>
                <c:pt idx="948">
                  <c:v>13.42</c:v>
                </c:pt>
                <c:pt idx="949">
                  <c:v>13.4</c:v>
                </c:pt>
                <c:pt idx="950">
                  <c:v>13.38</c:v>
                </c:pt>
                <c:pt idx="951">
                  <c:v>13.42</c:v>
                </c:pt>
                <c:pt idx="952">
                  <c:v>13.65</c:v>
                </c:pt>
                <c:pt idx="953">
                  <c:v>13.72</c:v>
                </c:pt>
                <c:pt idx="954">
                  <c:v>13.86</c:v>
                </c:pt>
                <c:pt idx="955">
                  <c:v>13.92</c:v>
                </c:pt>
                <c:pt idx="956">
                  <c:v>14.08</c:v>
                </c:pt>
                <c:pt idx="957">
                  <c:v>14.13</c:v>
                </c:pt>
                <c:pt idx="958">
                  <c:v>14.1</c:v>
                </c:pt>
                <c:pt idx="959">
                  <c:v>14.07</c:v>
                </c:pt>
                <c:pt idx="960">
                  <c:v>14.06</c:v>
                </c:pt>
                <c:pt idx="961">
                  <c:v>13.97</c:v>
                </c:pt>
                <c:pt idx="962">
                  <c:v>13.79</c:v>
                </c:pt>
                <c:pt idx="963">
                  <c:v>13.76</c:v>
                </c:pt>
                <c:pt idx="964">
                  <c:v>13.91</c:v>
                </c:pt>
                <c:pt idx="965">
                  <c:v>13.94</c:v>
                </c:pt>
                <c:pt idx="966">
                  <c:v>13.93</c:v>
                </c:pt>
                <c:pt idx="967">
                  <c:v>13.84</c:v>
                </c:pt>
                <c:pt idx="968">
                  <c:v>13.84</c:v>
                </c:pt>
                <c:pt idx="969">
                  <c:v>13.92</c:v>
                </c:pt>
                <c:pt idx="970">
                  <c:v>14.1</c:v>
                </c:pt>
                <c:pt idx="971">
                  <c:v>14.2</c:v>
                </c:pt>
                <c:pt idx="972">
                  <c:v>14.16</c:v>
                </c:pt>
                <c:pt idx="973">
                  <c:v>14.18</c:v>
                </c:pt>
                <c:pt idx="974">
                  <c:v>14.22</c:v>
                </c:pt>
                <c:pt idx="975">
                  <c:v>14.27</c:v>
                </c:pt>
                <c:pt idx="976">
                  <c:v>14.21</c:v>
                </c:pt>
                <c:pt idx="977">
                  <c:v>14.16</c:v>
                </c:pt>
                <c:pt idx="978">
                  <c:v>14.19</c:v>
                </c:pt>
                <c:pt idx="979">
                  <c:v>14.23</c:v>
                </c:pt>
                <c:pt idx="980">
                  <c:v>14.21</c:v>
                </c:pt>
                <c:pt idx="981">
                  <c:v>14.23</c:v>
                </c:pt>
                <c:pt idx="982">
                  <c:v>14.34</c:v>
                </c:pt>
                <c:pt idx="983">
                  <c:v>14.29</c:v>
                </c:pt>
                <c:pt idx="984">
                  <c:v>14.12</c:v>
                </c:pt>
                <c:pt idx="985">
                  <c:v>14.13</c:v>
                </c:pt>
                <c:pt idx="986">
                  <c:v>14.21</c:v>
                </c:pt>
                <c:pt idx="987">
                  <c:v>13.94</c:v>
                </c:pt>
                <c:pt idx="988">
                  <c:v>13.81</c:v>
                </c:pt>
                <c:pt idx="989">
                  <c:v>13.78</c:v>
                </c:pt>
                <c:pt idx="990">
                  <c:v>13.81</c:v>
                </c:pt>
                <c:pt idx="991">
                  <c:v>13.77</c:v>
                </c:pt>
                <c:pt idx="992">
                  <c:v>13.78</c:v>
                </c:pt>
                <c:pt idx="993">
                  <c:v>13.84</c:v>
                </c:pt>
                <c:pt idx="994">
                  <c:v>13.94</c:v>
                </c:pt>
                <c:pt idx="995">
                  <c:v>14.11</c:v>
                </c:pt>
                <c:pt idx="996">
                  <c:v>14.21</c:v>
                </c:pt>
                <c:pt idx="997">
                  <c:v>14.2</c:v>
                </c:pt>
                <c:pt idx="998">
                  <c:v>14.3</c:v>
                </c:pt>
                <c:pt idx="999">
                  <c:v>14.5</c:v>
                </c:pt>
                <c:pt idx="1000">
                  <c:v>14.7</c:v>
                </c:pt>
                <c:pt idx="1001">
                  <c:v>14.52</c:v>
                </c:pt>
                <c:pt idx="1002">
                  <c:v>14.42</c:v>
                </c:pt>
                <c:pt idx="1003">
                  <c:v>14.39</c:v>
                </c:pt>
                <c:pt idx="1004">
                  <c:v>14.34</c:v>
                </c:pt>
                <c:pt idx="1005">
                  <c:v>14.36</c:v>
                </c:pt>
                <c:pt idx="1006">
                  <c:v>14.28</c:v>
                </c:pt>
                <c:pt idx="1007">
                  <c:v>14.25</c:v>
                </c:pt>
                <c:pt idx="1008">
                  <c:v>14.27</c:v>
                </c:pt>
                <c:pt idx="1009">
                  <c:v>14.38</c:v>
                </c:pt>
                <c:pt idx="1010">
                  <c:v>14.44</c:v>
                </c:pt>
                <c:pt idx="1011">
                  <c:v>14.44</c:v>
                </c:pt>
                <c:pt idx="1012">
                  <c:v>14.3</c:v>
                </c:pt>
                <c:pt idx="1013">
                  <c:v>14.21</c:v>
                </c:pt>
                <c:pt idx="1014">
                  <c:v>14.23</c:v>
                </c:pt>
                <c:pt idx="1015">
                  <c:v>14.36</c:v>
                </c:pt>
                <c:pt idx="1016">
                  <c:v>14.47</c:v>
                </c:pt>
                <c:pt idx="1017">
                  <c:v>14.47</c:v>
                </c:pt>
                <c:pt idx="1018">
                  <c:v>14.52</c:v>
                </c:pt>
                <c:pt idx="1019">
                  <c:v>14.74</c:v>
                </c:pt>
                <c:pt idx="1020">
                  <c:v>14.92</c:v>
                </c:pt>
                <c:pt idx="1021">
                  <c:v>14.91</c:v>
                </c:pt>
                <c:pt idx="1022">
                  <c:v>14.88</c:v>
                </c:pt>
                <c:pt idx="1023">
                  <c:v>15.02</c:v>
                </c:pt>
                <c:pt idx="1024">
                  <c:v>15.1</c:v>
                </c:pt>
                <c:pt idx="1025">
                  <c:v>15.08</c:v>
                </c:pt>
                <c:pt idx="1026">
                  <c:v>14.76</c:v>
                </c:pt>
                <c:pt idx="1027">
                  <c:v>14.66</c:v>
                </c:pt>
                <c:pt idx="1028">
                  <c:v>14.58</c:v>
                </c:pt>
                <c:pt idx="1029">
                  <c:v>14.62</c:v>
                </c:pt>
                <c:pt idx="1030">
                  <c:v>14.7</c:v>
                </c:pt>
                <c:pt idx="1031">
                  <c:v>14.8</c:v>
                </c:pt>
                <c:pt idx="1032">
                  <c:v>14.92</c:v>
                </c:pt>
                <c:pt idx="1033">
                  <c:v>14.82</c:v>
                </c:pt>
                <c:pt idx="1034">
                  <c:v>14.7</c:v>
                </c:pt>
                <c:pt idx="1035">
                  <c:v>14.57</c:v>
                </c:pt>
                <c:pt idx="1036">
                  <c:v>14.41</c:v>
                </c:pt>
                <c:pt idx="1037">
                  <c:v>14.41</c:v>
                </c:pt>
                <c:pt idx="1038">
                  <c:v>14.53</c:v>
                </c:pt>
                <c:pt idx="1039">
                  <c:v>14.45</c:v>
                </c:pt>
                <c:pt idx="1040">
                  <c:v>14.16</c:v>
                </c:pt>
                <c:pt idx="1041">
                  <c:v>14.1</c:v>
                </c:pt>
                <c:pt idx="1042">
                  <c:v>13.86</c:v>
                </c:pt>
                <c:pt idx="1043">
                  <c:v>13.5</c:v>
                </c:pt>
                <c:pt idx="1044">
                  <c:v>13.47</c:v>
                </c:pt>
                <c:pt idx="1045">
                  <c:v>13.62</c:v>
                </c:pt>
                <c:pt idx="1046">
                  <c:v>13.74</c:v>
                </c:pt>
                <c:pt idx="1047">
                  <c:v>14</c:v>
                </c:pt>
                <c:pt idx="1048">
                  <c:v>14.02</c:v>
                </c:pt>
                <c:pt idx="1049">
                  <c:v>13.94</c:v>
                </c:pt>
                <c:pt idx="1050">
                  <c:v>13.84</c:v>
                </c:pt>
                <c:pt idx="1051">
                  <c:v>13.81</c:v>
                </c:pt>
                <c:pt idx="1052">
                  <c:v>13.86</c:v>
                </c:pt>
                <c:pt idx="1053">
                  <c:v>13.98</c:v>
                </c:pt>
                <c:pt idx="1054">
                  <c:v>14.15</c:v>
                </c:pt>
                <c:pt idx="1055">
                  <c:v>14.02</c:v>
                </c:pt>
                <c:pt idx="1056">
                  <c:v>13.97</c:v>
                </c:pt>
                <c:pt idx="1057">
                  <c:v>13.95</c:v>
                </c:pt>
                <c:pt idx="1058">
                  <c:v>13.85</c:v>
                </c:pt>
                <c:pt idx="1059">
                  <c:v>13.82</c:v>
                </c:pt>
                <c:pt idx="1060">
                  <c:v>13.9</c:v>
                </c:pt>
                <c:pt idx="1061">
                  <c:v>13.95</c:v>
                </c:pt>
                <c:pt idx="1062">
                  <c:v>14</c:v>
                </c:pt>
                <c:pt idx="1063">
                  <c:v>13.97</c:v>
                </c:pt>
                <c:pt idx="1064">
                  <c:v>13.93</c:v>
                </c:pt>
                <c:pt idx="1065">
                  <c:v>14</c:v>
                </c:pt>
                <c:pt idx="1066">
                  <c:v>13.88</c:v>
                </c:pt>
                <c:pt idx="1067">
                  <c:v>13.89</c:v>
                </c:pt>
                <c:pt idx="1068">
                  <c:v>13.91</c:v>
                </c:pt>
                <c:pt idx="1069">
                  <c:v>14</c:v>
                </c:pt>
                <c:pt idx="1070">
                  <c:v>14.05</c:v>
                </c:pt>
                <c:pt idx="1071">
                  <c:v>14.04</c:v>
                </c:pt>
                <c:pt idx="1072">
                  <c:v>14</c:v>
                </c:pt>
                <c:pt idx="1073">
                  <c:v>14.08</c:v>
                </c:pt>
                <c:pt idx="1074">
                  <c:v>13.76</c:v>
                </c:pt>
                <c:pt idx="1075">
                  <c:v>13.73</c:v>
                </c:pt>
                <c:pt idx="1076">
                  <c:v>13.67</c:v>
                </c:pt>
                <c:pt idx="1077">
                  <c:v>13.62</c:v>
                </c:pt>
                <c:pt idx="1078">
                  <c:v>13.83</c:v>
                </c:pt>
                <c:pt idx="1079">
                  <c:v>13.76</c:v>
                </c:pt>
                <c:pt idx="1080">
                  <c:v>13.72</c:v>
                </c:pt>
                <c:pt idx="1081">
                  <c:v>13.68</c:v>
                </c:pt>
                <c:pt idx="1082">
                  <c:v>13.69</c:v>
                </c:pt>
                <c:pt idx="1083">
                  <c:v>13.7</c:v>
                </c:pt>
                <c:pt idx="1084">
                  <c:v>13.92</c:v>
                </c:pt>
                <c:pt idx="1085">
                  <c:v>13.74</c:v>
                </c:pt>
                <c:pt idx="1086">
                  <c:v>13.68</c:v>
                </c:pt>
                <c:pt idx="1087">
                  <c:v>13.78</c:v>
                </c:pt>
                <c:pt idx="1088">
                  <c:v>13.89</c:v>
                </c:pt>
                <c:pt idx="1089">
                  <c:v>13.95</c:v>
                </c:pt>
                <c:pt idx="1090">
                  <c:v>14.06</c:v>
                </c:pt>
                <c:pt idx="1091">
                  <c:v>14.14</c:v>
                </c:pt>
                <c:pt idx="1092">
                  <c:v>14.14</c:v>
                </c:pt>
                <c:pt idx="1093">
                  <c:v>14.1</c:v>
                </c:pt>
                <c:pt idx="1094">
                  <c:v>14.1</c:v>
                </c:pt>
                <c:pt idx="1095">
                  <c:v>14.1</c:v>
                </c:pt>
                <c:pt idx="1096">
                  <c:v>14.14</c:v>
                </c:pt>
                <c:pt idx="1097">
                  <c:v>14.05</c:v>
                </c:pt>
                <c:pt idx="1098">
                  <c:v>14.05</c:v>
                </c:pt>
                <c:pt idx="1099">
                  <c:v>14.08</c:v>
                </c:pt>
                <c:pt idx="1100">
                  <c:v>14.2</c:v>
                </c:pt>
                <c:pt idx="1101">
                  <c:v>14.3</c:v>
                </c:pt>
                <c:pt idx="1102">
                  <c:v>14.22</c:v>
                </c:pt>
                <c:pt idx="1103">
                  <c:v>14.12</c:v>
                </c:pt>
                <c:pt idx="1104">
                  <c:v>14.04</c:v>
                </c:pt>
                <c:pt idx="1105">
                  <c:v>14.06</c:v>
                </c:pt>
                <c:pt idx="1106">
                  <c:v>14.16</c:v>
                </c:pt>
                <c:pt idx="1107">
                  <c:v>14.4</c:v>
                </c:pt>
                <c:pt idx="1108">
                  <c:v>14.5</c:v>
                </c:pt>
                <c:pt idx="1109">
                  <c:v>14.61</c:v>
                </c:pt>
                <c:pt idx="1110">
                  <c:v>14.78</c:v>
                </c:pt>
                <c:pt idx="1111">
                  <c:v>14.72</c:v>
                </c:pt>
                <c:pt idx="1112">
                  <c:v>14.6</c:v>
                </c:pt>
                <c:pt idx="1113">
                  <c:v>14.57</c:v>
                </c:pt>
                <c:pt idx="1114">
                  <c:v>14.52</c:v>
                </c:pt>
                <c:pt idx="1115">
                  <c:v>14.13</c:v>
                </c:pt>
                <c:pt idx="1116">
                  <c:v>13.96</c:v>
                </c:pt>
                <c:pt idx="1117">
                  <c:v>14.15</c:v>
                </c:pt>
                <c:pt idx="1118">
                  <c:v>14</c:v>
                </c:pt>
                <c:pt idx="1119">
                  <c:v>13.98</c:v>
                </c:pt>
                <c:pt idx="1120">
                  <c:v>13.62</c:v>
                </c:pt>
                <c:pt idx="1121">
                  <c:v>13.57</c:v>
                </c:pt>
                <c:pt idx="1122">
                  <c:v>13.58</c:v>
                </c:pt>
                <c:pt idx="1123">
                  <c:v>13.62</c:v>
                </c:pt>
                <c:pt idx="1124">
                  <c:v>13.46</c:v>
                </c:pt>
                <c:pt idx="1125">
                  <c:v>13.5</c:v>
                </c:pt>
                <c:pt idx="1126">
                  <c:v>13.54</c:v>
                </c:pt>
                <c:pt idx="1127">
                  <c:v>13.74</c:v>
                </c:pt>
                <c:pt idx="1128">
                  <c:v>13.89</c:v>
                </c:pt>
                <c:pt idx="1129">
                  <c:v>14.06</c:v>
                </c:pt>
                <c:pt idx="1130">
                  <c:v>14.23</c:v>
                </c:pt>
                <c:pt idx="1131">
                  <c:v>14.32</c:v>
                </c:pt>
                <c:pt idx="1132">
                  <c:v>14.52</c:v>
                </c:pt>
                <c:pt idx="1133">
                  <c:v>14.59</c:v>
                </c:pt>
                <c:pt idx="1134">
                  <c:v>14.46</c:v>
                </c:pt>
                <c:pt idx="1135">
                  <c:v>14.3</c:v>
                </c:pt>
                <c:pt idx="1136">
                  <c:v>14.24</c:v>
                </c:pt>
                <c:pt idx="1137">
                  <c:v>14.2</c:v>
                </c:pt>
                <c:pt idx="1138">
                  <c:v>14.22</c:v>
                </c:pt>
                <c:pt idx="1139">
                  <c:v>14.4</c:v>
                </c:pt>
                <c:pt idx="1140">
                  <c:v>14.7</c:v>
                </c:pt>
                <c:pt idx="1141">
                  <c:v>14.78</c:v>
                </c:pt>
                <c:pt idx="1142">
                  <c:v>14.8</c:v>
                </c:pt>
                <c:pt idx="1143">
                  <c:v>14.87</c:v>
                </c:pt>
                <c:pt idx="1144">
                  <c:v>14.86</c:v>
                </c:pt>
                <c:pt idx="1145">
                  <c:v>14.85</c:v>
                </c:pt>
                <c:pt idx="1146">
                  <c:v>14.62</c:v>
                </c:pt>
                <c:pt idx="1147">
                  <c:v>14.66</c:v>
                </c:pt>
                <c:pt idx="1148">
                  <c:v>14.4</c:v>
                </c:pt>
                <c:pt idx="1149">
                  <c:v>14.09</c:v>
                </c:pt>
                <c:pt idx="1150">
                  <c:v>13.82</c:v>
                </c:pt>
                <c:pt idx="1151">
                  <c:v>13.84</c:v>
                </c:pt>
                <c:pt idx="1152">
                  <c:v>14.03</c:v>
                </c:pt>
                <c:pt idx="1153">
                  <c:v>14.02</c:v>
                </c:pt>
                <c:pt idx="1154">
                  <c:v>14.16</c:v>
                </c:pt>
                <c:pt idx="1155">
                  <c:v>14.29</c:v>
                </c:pt>
                <c:pt idx="1156">
                  <c:v>14.56</c:v>
                </c:pt>
                <c:pt idx="1157">
                  <c:v>14.63</c:v>
                </c:pt>
                <c:pt idx="1158">
                  <c:v>14.68</c:v>
                </c:pt>
                <c:pt idx="1159">
                  <c:v>14.65</c:v>
                </c:pt>
                <c:pt idx="1160">
                  <c:v>14.65</c:v>
                </c:pt>
                <c:pt idx="1161">
                  <c:v>14.7</c:v>
                </c:pt>
                <c:pt idx="1162">
                  <c:v>14.74</c:v>
                </c:pt>
                <c:pt idx="1163">
                  <c:v>14.87</c:v>
                </c:pt>
                <c:pt idx="1164">
                  <c:v>14.91</c:v>
                </c:pt>
                <c:pt idx="1165">
                  <c:v>14.89</c:v>
                </c:pt>
                <c:pt idx="1166">
                  <c:v>14.92</c:v>
                </c:pt>
                <c:pt idx="1167">
                  <c:v>14.88</c:v>
                </c:pt>
                <c:pt idx="1168">
                  <c:v>14.78</c:v>
                </c:pt>
                <c:pt idx="1169">
                  <c:v>14.6</c:v>
                </c:pt>
                <c:pt idx="1170">
                  <c:v>14.48</c:v>
                </c:pt>
                <c:pt idx="1171">
                  <c:v>14.54</c:v>
                </c:pt>
                <c:pt idx="1172">
                  <c:v>14.55</c:v>
                </c:pt>
                <c:pt idx="1173">
                  <c:v>14.5</c:v>
                </c:pt>
                <c:pt idx="1174">
                  <c:v>14.34</c:v>
                </c:pt>
                <c:pt idx="1175">
                  <c:v>14.04</c:v>
                </c:pt>
                <c:pt idx="1176">
                  <c:v>13.78</c:v>
                </c:pt>
                <c:pt idx="1177">
                  <c:v>13.6</c:v>
                </c:pt>
                <c:pt idx="1178">
                  <c:v>13.61</c:v>
                </c:pt>
                <c:pt idx="1179">
                  <c:v>13.7</c:v>
                </c:pt>
                <c:pt idx="1180">
                  <c:v>13.78</c:v>
                </c:pt>
                <c:pt idx="1181">
                  <c:v>13.86</c:v>
                </c:pt>
                <c:pt idx="1182">
                  <c:v>14</c:v>
                </c:pt>
                <c:pt idx="1183">
                  <c:v>14.16</c:v>
                </c:pt>
                <c:pt idx="1184">
                  <c:v>14.16</c:v>
                </c:pt>
                <c:pt idx="1185">
                  <c:v>14.21</c:v>
                </c:pt>
                <c:pt idx="1186">
                  <c:v>14.28</c:v>
                </c:pt>
                <c:pt idx="1187">
                  <c:v>14.37</c:v>
                </c:pt>
                <c:pt idx="1188">
                  <c:v>14.4</c:v>
                </c:pt>
                <c:pt idx="1189">
                  <c:v>14.43</c:v>
                </c:pt>
                <c:pt idx="1190">
                  <c:v>14.44</c:v>
                </c:pt>
                <c:pt idx="1191">
                  <c:v>14.34</c:v>
                </c:pt>
                <c:pt idx="1192">
                  <c:v>14.24</c:v>
                </c:pt>
                <c:pt idx="1193">
                  <c:v>14.23</c:v>
                </c:pt>
                <c:pt idx="1194">
                  <c:v>14.23</c:v>
                </c:pt>
                <c:pt idx="1195">
                  <c:v>14.32</c:v>
                </c:pt>
                <c:pt idx="1196">
                  <c:v>14.36</c:v>
                </c:pt>
                <c:pt idx="1197">
                  <c:v>14.2</c:v>
                </c:pt>
                <c:pt idx="1198">
                  <c:v>14.1</c:v>
                </c:pt>
                <c:pt idx="1199">
                  <c:v>14.08</c:v>
                </c:pt>
                <c:pt idx="1200">
                  <c:v>14.1</c:v>
                </c:pt>
                <c:pt idx="1201">
                  <c:v>14.18</c:v>
                </c:pt>
                <c:pt idx="1202">
                  <c:v>14.24</c:v>
                </c:pt>
                <c:pt idx="1203">
                  <c:v>14.29</c:v>
                </c:pt>
                <c:pt idx="1204">
                  <c:v>14.3</c:v>
                </c:pt>
                <c:pt idx="1205">
                  <c:v>14.39</c:v>
                </c:pt>
                <c:pt idx="1206">
                  <c:v>14.49</c:v>
                </c:pt>
                <c:pt idx="1207">
                  <c:v>14.52</c:v>
                </c:pt>
                <c:pt idx="1208">
                  <c:v>14.36</c:v>
                </c:pt>
                <c:pt idx="1209">
                  <c:v>14.38</c:v>
                </c:pt>
                <c:pt idx="1210">
                  <c:v>14.34</c:v>
                </c:pt>
                <c:pt idx="1211">
                  <c:v>14.28</c:v>
                </c:pt>
                <c:pt idx="1212">
                  <c:v>14.27</c:v>
                </c:pt>
                <c:pt idx="1213">
                  <c:v>14.34</c:v>
                </c:pt>
                <c:pt idx="1214">
                  <c:v>14.42</c:v>
                </c:pt>
                <c:pt idx="1215">
                  <c:v>14.54</c:v>
                </c:pt>
                <c:pt idx="1216">
                  <c:v>14.62</c:v>
                </c:pt>
                <c:pt idx="1217">
                  <c:v>14.88</c:v>
                </c:pt>
                <c:pt idx="1218">
                  <c:v>15.06</c:v>
                </c:pt>
                <c:pt idx="1219">
                  <c:v>15.22</c:v>
                </c:pt>
                <c:pt idx="1220">
                  <c:v>15.26</c:v>
                </c:pt>
                <c:pt idx="1221">
                  <c:v>15.31</c:v>
                </c:pt>
                <c:pt idx="1222">
                  <c:v>15.08</c:v>
                </c:pt>
                <c:pt idx="1223">
                  <c:v>14.59</c:v>
                </c:pt>
                <c:pt idx="1224">
                  <c:v>14.22</c:v>
                </c:pt>
                <c:pt idx="1225">
                  <c:v>14.08</c:v>
                </c:pt>
                <c:pt idx="1226">
                  <c:v>13.87</c:v>
                </c:pt>
                <c:pt idx="1227">
                  <c:v>13.76</c:v>
                </c:pt>
                <c:pt idx="1228">
                  <c:v>13.84</c:v>
                </c:pt>
                <c:pt idx="1229">
                  <c:v>14.05</c:v>
                </c:pt>
                <c:pt idx="1230">
                  <c:v>14.26</c:v>
                </c:pt>
                <c:pt idx="1231">
                  <c:v>14.44</c:v>
                </c:pt>
                <c:pt idx="1232">
                  <c:v>14.48</c:v>
                </c:pt>
                <c:pt idx="1233">
                  <c:v>14.6</c:v>
                </c:pt>
                <c:pt idx="1234">
                  <c:v>14.38</c:v>
                </c:pt>
                <c:pt idx="1235">
                  <c:v>14.41</c:v>
                </c:pt>
                <c:pt idx="1236">
                  <c:v>14.48</c:v>
                </c:pt>
                <c:pt idx="1237">
                  <c:v>14.87</c:v>
                </c:pt>
                <c:pt idx="1238">
                  <c:v>14.79</c:v>
                </c:pt>
                <c:pt idx="1239">
                  <c:v>14.52</c:v>
                </c:pt>
                <c:pt idx="1240">
                  <c:v>14.46</c:v>
                </c:pt>
                <c:pt idx="1241">
                  <c:v>14.45</c:v>
                </c:pt>
                <c:pt idx="1242">
                  <c:v>14.5</c:v>
                </c:pt>
                <c:pt idx="1243">
                  <c:v>14.43</c:v>
                </c:pt>
                <c:pt idx="1244">
                  <c:v>14.44</c:v>
                </c:pt>
                <c:pt idx="1245">
                  <c:v>14.68</c:v>
                </c:pt>
                <c:pt idx="1246">
                  <c:v>14.77</c:v>
                </c:pt>
                <c:pt idx="1247">
                  <c:v>14.86</c:v>
                </c:pt>
                <c:pt idx="1248">
                  <c:v>14.78</c:v>
                </c:pt>
                <c:pt idx="1249">
                  <c:v>14.62</c:v>
                </c:pt>
                <c:pt idx="1250">
                  <c:v>14.58</c:v>
                </c:pt>
                <c:pt idx="1251">
                  <c:v>14.54</c:v>
                </c:pt>
                <c:pt idx="1252">
                  <c:v>14.64</c:v>
                </c:pt>
                <c:pt idx="1253">
                  <c:v>14.6</c:v>
                </c:pt>
                <c:pt idx="1254">
                  <c:v>14.58</c:v>
                </c:pt>
                <c:pt idx="1255">
                  <c:v>14.7</c:v>
                </c:pt>
                <c:pt idx="1256">
                  <c:v>14.82</c:v>
                </c:pt>
                <c:pt idx="1257">
                  <c:v>14.78</c:v>
                </c:pt>
                <c:pt idx="1258">
                  <c:v>14.86</c:v>
                </c:pt>
                <c:pt idx="1259">
                  <c:v>14.66</c:v>
                </c:pt>
                <c:pt idx="1260">
                  <c:v>14.53</c:v>
                </c:pt>
                <c:pt idx="1261">
                  <c:v>14.74</c:v>
                </c:pt>
                <c:pt idx="1262">
                  <c:v>15</c:v>
                </c:pt>
                <c:pt idx="1263">
                  <c:v>15.16</c:v>
                </c:pt>
                <c:pt idx="1264">
                  <c:v>15.4</c:v>
                </c:pt>
                <c:pt idx="1265">
                  <c:v>15.52</c:v>
                </c:pt>
                <c:pt idx="1266">
                  <c:v>15.58</c:v>
                </c:pt>
                <c:pt idx="1267">
                  <c:v>15.68</c:v>
                </c:pt>
                <c:pt idx="1268">
                  <c:v>15.49</c:v>
                </c:pt>
                <c:pt idx="1269">
                  <c:v>14.9</c:v>
                </c:pt>
                <c:pt idx="1270">
                  <c:v>14.72</c:v>
                </c:pt>
                <c:pt idx="1271">
                  <c:v>14.69</c:v>
                </c:pt>
                <c:pt idx="1272">
                  <c:v>14.79</c:v>
                </c:pt>
                <c:pt idx="1273">
                  <c:v>14.89</c:v>
                </c:pt>
                <c:pt idx="1274">
                  <c:v>15.04</c:v>
                </c:pt>
                <c:pt idx="1275">
                  <c:v>15.04</c:v>
                </c:pt>
                <c:pt idx="1276">
                  <c:v>15.08</c:v>
                </c:pt>
                <c:pt idx="1277">
                  <c:v>15.18</c:v>
                </c:pt>
                <c:pt idx="1278">
                  <c:v>15.05</c:v>
                </c:pt>
                <c:pt idx="1279">
                  <c:v>14.84</c:v>
                </c:pt>
                <c:pt idx="1280">
                  <c:v>15</c:v>
                </c:pt>
                <c:pt idx="1281">
                  <c:v>15.12</c:v>
                </c:pt>
                <c:pt idx="1282">
                  <c:v>15.1</c:v>
                </c:pt>
                <c:pt idx="1283">
                  <c:v>15.09</c:v>
                </c:pt>
                <c:pt idx="1284">
                  <c:v>15.01</c:v>
                </c:pt>
                <c:pt idx="1285">
                  <c:v>14.99</c:v>
                </c:pt>
                <c:pt idx="1286">
                  <c:v>15.02</c:v>
                </c:pt>
                <c:pt idx="1287">
                  <c:v>15.06</c:v>
                </c:pt>
                <c:pt idx="1288">
                  <c:v>15.16</c:v>
                </c:pt>
                <c:pt idx="1289">
                  <c:v>15.3</c:v>
                </c:pt>
                <c:pt idx="1290">
                  <c:v>15.12</c:v>
                </c:pt>
                <c:pt idx="1291">
                  <c:v>14.84</c:v>
                </c:pt>
                <c:pt idx="1292">
                  <c:v>14.78</c:v>
                </c:pt>
                <c:pt idx="1293">
                  <c:v>14.75</c:v>
                </c:pt>
                <c:pt idx="1294">
                  <c:v>14.76</c:v>
                </c:pt>
                <c:pt idx="1295">
                  <c:v>14.76</c:v>
                </c:pt>
                <c:pt idx="1296">
                  <c:v>15.01</c:v>
                </c:pt>
                <c:pt idx="1297">
                  <c:v>15.19</c:v>
                </c:pt>
                <c:pt idx="1298">
                  <c:v>15.09</c:v>
                </c:pt>
                <c:pt idx="1299">
                  <c:v>14.88</c:v>
                </c:pt>
                <c:pt idx="1300">
                  <c:v>14.87</c:v>
                </c:pt>
                <c:pt idx="1301">
                  <c:v>14.84</c:v>
                </c:pt>
                <c:pt idx="1302">
                  <c:v>14.74</c:v>
                </c:pt>
                <c:pt idx="1303">
                  <c:v>14.62</c:v>
                </c:pt>
                <c:pt idx="1304">
                  <c:v>14.6</c:v>
                </c:pt>
                <c:pt idx="1305">
                  <c:v>14.51</c:v>
                </c:pt>
                <c:pt idx="1306">
                  <c:v>14.3</c:v>
                </c:pt>
                <c:pt idx="1307">
                  <c:v>14.28</c:v>
                </c:pt>
                <c:pt idx="1308">
                  <c:v>14.41</c:v>
                </c:pt>
                <c:pt idx="1309">
                  <c:v>14.53</c:v>
                </c:pt>
                <c:pt idx="1310">
                  <c:v>14.6</c:v>
                </c:pt>
                <c:pt idx="1311">
                  <c:v>14.72</c:v>
                </c:pt>
                <c:pt idx="1312">
                  <c:v>14.78</c:v>
                </c:pt>
                <c:pt idx="1313">
                  <c:v>14.82</c:v>
                </c:pt>
                <c:pt idx="1314">
                  <c:v>14.86</c:v>
                </c:pt>
                <c:pt idx="1315">
                  <c:v>15.09</c:v>
                </c:pt>
                <c:pt idx="1316">
                  <c:v>14.83</c:v>
                </c:pt>
                <c:pt idx="1317">
                  <c:v>14.9</c:v>
                </c:pt>
                <c:pt idx="1318">
                  <c:v>14.87</c:v>
                </c:pt>
                <c:pt idx="1319">
                  <c:v>14.98</c:v>
                </c:pt>
                <c:pt idx="1320">
                  <c:v>15.22</c:v>
                </c:pt>
                <c:pt idx="1321">
                  <c:v>15.15</c:v>
                </c:pt>
                <c:pt idx="1322">
                  <c:v>15</c:v>
                </c:pt>
                <c:pt idx="1323">
                  <c:v>14.89</c:v>
                </c:pt>
                <c:pt idx="1324">
                  <c:v>14.84</c:v>
                </c:pt>
                <c:pt idx="1325">
                  <c:v>14.81</c:v>
                </c:pt>
                <c:pt idx="1326">
                  <c:v>14.89</c:v>
                </c:pt>
                <c:pt idx="1327">
                  <c:v>14.84</c:v>
                </c:pt>
                <c:pt idx="1328">
                  <c:v>14.85</c:v>
                </c:pt>
                <c:pt idx="1329">
                  <c:v>14.99</c:v>
                </c:pt>
                <c:pt idx="1330">
                  <c:v>15.03</c:v>
                </c:pt>
                <c:pt idx="1331">
                  <c:v>15.08</c:v>
                </c:pt>
                <c:pt idx="1332">
                  <c:v>15.12</c:v>
                </c:pt>
                <c:pt idx="1333">
                  <c:v>15.1</c:v>
                </c:pt>
                <c:pt idx="1334">
                  <c:v>15.15</c:v>
                </c:pt>
                <c:pt idx="1335">
                  <c:v>15.25</c:v>
                </c:pt>
                <c:pt idx="1336">
                  <c:v>15.16</c:v>
                </c:pt>
                <c:pt idx="1337">
                  <c:v>15.18</c:v>
                </c:pt>
                <c:pt idx="1338">
                  <c:v>15.35</c:v>
                </c:pt>
                <c:pt idx="1339">
                  <c:v>15.24</c:v>
                </c:pt>
                <c:pt idx="1340">
                  <c:v>15.16</c:v>
                </c:pt>
                <c:pt idx="1341">
                  <c:v>15.14</c:v>
                </c:pt>
                <c:pt idx="1342">
                  <c:v>15.04</c:v>
                </c:pt>
                <c:pt idx="1343">
                  <c:v>14.93</c:v>
                </c:pt>
                <c:pt idx="1344">
                  <c:v>14.82</c:v>
                </c:pt>
                <c:pt idx="1345">
                  <c:v>14.86</c:v>
                </c:pt>
                <c:pt idx="1346">
                  <c:v>14.98</c:v>
                </c:pt>
                <c:pt idx="1347">
                  <c:v>15.54</c:v>
                </c:pt>
                <c:pt idx="1348">
                  <c:v>15.8</c:v>
                </c:pt>
                <c:pt idx="1349">
                  <c:v>16.04</c:v>
                </c:pt>
                <c:pt idx="1350">
                  <c:v>16.02</c:v>
                </c:pt>
                <c:pt idx="1351">
                  <c:v>15.56</c:v>
                </c:pt>
                <c:pt idx="1352">
                  <c:v>15.16</c:v>
                </c:pt>
                <c:pt idx="1353">
                  <c:v>15.05</c:v>
                </c:pt>
                <c:pt idx="1354">
                  <c:v>14.94</c:v>
                </c:pt>
                <c:pt idx="1355">
                  <c:v>14.82</c:v>
                </c:pt>
                <c:pt idx="1356">
                  <c:v>14.85</c:v>
                </c:pt>
                <c:pt idx="1357">
                  <c:v>14.98</c:v>
                </c:pt>
                <c:pt idx="1358">
                  <c:v>14.96</c:v>
                </c:pt>
                <c:pt idx="1359">
                  <c:v>14.89</c:v>
                </c:pt>
                <c:pt idx="1360">
                  <c:v>14.88</c:v>
                </c:pt>
                <c:pt idx="1361">
                  <c:v>14.86</c:v>
                </c:pt>
                <c:pt idx="1362">
                  <c:v>14.97</c:v>
                </c:pt>
                <c:pt idx="1363">
                  <c:v>15.23</c:v>
                </c:pt>
                <c:pt idx="1364">
                  <c:v>15.26</c:v>
                </c:pt>
                <c:pt idx="1365">
                  <c:v>15.16</c:v>
                </c:pt>
                <c:pt idx="1366">
                  <c:v>15.14</c:v>
                </c:pt>
                <c:pt idx="1367">
                  <c:v>15.03</c:v>
                </c:pt>
                <c:pt idx="1368">
                  <c:v>14.98</c:v>
                </c:pt>
                <c:pt idx="1369">
                  <c:v>14.92</c:v>
                </c:pt>
                <c:pt idx="1370">
                  <c:v>14.98</c:v>
                </c:pt>
                <c:pt idx="1371">
                  <c:v>15.03</c:v>
                </c:pt>
                <c:pt idx="1372">
                  <c:v>15.03</c:v>
                </c:pt>
                <c:pt idx="1373">
                  <c:v>15.05</c:v>
                </c:pt>
                <c:pt idx="1374">
                  <c:v>15.04</c:v>
                </c:pt>
                <c:pt idx="1375">
                  <c:v>15.02</c:v>
                </c:pt>
                <c:pt idx="1376">
                  <c:v>14.76</c:v>
                </c:pt>
                <c:pt idx="1377">
                  <c:v>14.55</c:v>
                </c:pt>
                <c:pt idx="1378">
                  <c:v>14.38</c:v>
                </c:pt>
                <c:pt idx="1379">
                  <c:v>14.24</c:v>
                </c:pt>
                <c:pt idx="1380">
                  <c:v>14.03</c:v>
                </c:pt>
                <c:pt idx="1381">
                  <c:v>13.88</c:v>
                </c:pt>
                <c:pt idx="1382">
                  <c:v>14</c:v>
                </c:pt>
                <c:pt idx="1383">
                  <c:v>14.3</c:v>
                </c:pt>
                <c:pt idx="1384">
                  <c:v>14.46</c:v>
                </c:pt>
                <c:pt idx="1385">
                  <c:v>14.7</c:v>
                </c:pt>
                <c:pt idx="1386">
                  <c:v>14.96</c:v>
                </c:pt>
                <c:pt idx="1387">
                  <c:v>14.73</c:v>
                </c:pt>
                <c:pt idx="1388">
                  <c:v>14.66</c:v>
                </c:pt>
                <c:pt idx="1389">
                  <c:v>14.57</c:v>
                </c:pt>
                <c:pt idx="1390">
                  <c:v>14.48</c:v>
                </c:pt>
                <c:pt idx="1391">
                  <c:v>14.77</c:v>
                </c:pt>
                <c:pt idx="1392">
                  <c:v>15.1</c:v>
                </c:pt>
                <c:pt idx="1393">
                  <c:v>14.95</c:v>
                </c:pt>
                <c:pt idx="1394">
                  <c:v>14.88</c:v>
                </c:pt>
                <c:pt idx="1395">
                  <c:v>14.9</c:v>
                </c:pt>
                <c:pt idx="1396">
                  <c:v>14.91</c:v>
                </c:pt>
                <c:pt idx="1397">
                  <c:v>15.01</c:v>
                </c:pt>
                <c:pt idx="1398">
                  <c:v>15.06</c:v>
                </c:pt>
                <c:pt idx="1399">
                  <c:v>15.01</c:v>
                </c:pt>
                <c:pt idx="1400">
                  <c:v>15.06</c:v>
                </c:pt>
                <c:pt idx="1401">
                  <c:v>15.06</c:v>
                </c:pt>
                <c:pt idx="1402">
                  <c:v>15.11</c:v>
                </c:pt>
                <c:pt idx="1403">
                  <c:v>15.16</c:v>
                </c:pt>
                <c:pt idx="1404">
                  <c:v>15.24</c:v>
                </c:pt>
                <c:pt idx="1405">
                  <c:v>15.25</c:v>
                </c:pt>
                <c:pt idx="1406">
                  <c:v>15.16</c:v>
                </c:pt>
                <c:pt idx="1407">
                  <c:v>15.11</c:v>
                </c:pt>
                <c:pt idx="1408">
                  <c:v>15.14</c:v>
                </c:pt>
                <c:pt idx="1409">
                  <c:v>15.23</c:v>
                </c:pt>
                <c:pt idx="1410">
                  <c:v>15.34</c:v>
                </c:pt>
                <c:pt idx="1411">
                  <c:v>15.32</c:v>
                </c:pt>
                <c:pt idx="1412">
                  <c:v>15.4</c:v>
                </c:pt>
                <c:pt idx="1413">
                  <c:v>15.46</c:v>
                </c:pt>
                <c:pt idx="1414">
                  <c:v>15.4</c:v>
                </c:pt>
                <c:pt idx="1415">
                  <c:v>15.42</c:v>
                </c:pt>
                <c:pt idx="1416">
                  <c:v>15.49</c:v>
                </c:pt>
                <c:pt idx="1417">
                  <c:v>15.71</c:v>
                </c:pt>
                <c:pt idx="1418">
                  <c:v>15.73</c:v>
                </c:pt>
                <c:pt idx="1419">
                  <c:v>15.86</c:v>
                </c:pt>
                <c:pt idx="1420">
                  <c:v>16</c:v>
                </c:pt>
                <c:pt idx="1421">
                  <c:v>16.05</c:v>
                </c:pt>
                <c:pt idx="1422">
                  <c:v>16.09</c:v>
                </c:pt>
                <c:pt idx="1423">
                  <c:v>16.21</c:v>
                </c:pt>
                <c:pt idx="1424">
                  <c:v>16.239999999999998</c:v>
                </c:pt>
                <c:pt idx="1425">
                  <c:v>16.34</c:v>
                </c:pt>
                <c:pt idx="1426">
                  <c:v>16.399999999999999</c:v>
                </c:pt>
                <c:pt idx="1427">
                  <c:v>16.2</c:v>
                </c:pt>
                <c:pt idx="1428">
                  <c:v>16</c:v>
                </c:pt>
                <c:pt idx="1429">
                  <c:v>15.72</c:v>
                </c:pt>
                <c:pt idx="1430">
                  <c:v>15.71</c:v>
                </c:pt>
                <c:pt idx="1431">
                  <c:v>15.74</c:v>
                </c:pt>
                <c:pt idx="1432">
                  <c:v>15.77</c:v>
                </c:pt>
                <c:pt idx="1433">
                  <c:v>15.92</c:v>
                </c:pt>
                <c:pt idx="1434">
                  <c:v>15.68</c:v>
                </c:pt>
                <c:pt idx="1435">
                  <c:v>15.57</c:v>
                </c:pt>
                <c:pt idx="1436">
                  <c:v>15.51</c:v>
                </c:pt>
                <c:pt idx="1437">
                  <c:v>15.46</c:v>
                </c:pt>
                <c:pt idx="1438">
                  <c:v>15.41</c:v>
                </c:pt>
                <c:pt idx="1439">
                  <c:v>15.32</c:v>
                </c:pt>
                <c:pt idx="1440">
                  <c:v>15.4</c:v>
                </c:pt>
                <c:pt idx="1441">
                  <c:v>15.6</c:v>
                </c:pt>
                <c:pt idx="1442">
                  <c:v>15.44</c:v>
                </c:pt>
                <c:pt idx="1443">
                  <c:v>15.38</c:v>
                </c:pt>
                <c:pt idx="1444">
                  <c:v>15.35</c:v>
                </c:pt>
                <c:pt idx="1445">
                  <c:v>15.42</c:v>
                </c:pt>
                <c:pt idx="1446">
                  <c:v>15.5</c:v>
                </c:pt>
                <c:pt idx="1447">
                  <c:v>15.54</c:v>
                </c:pt>
                <c:pt idx="1448">
                  <c:v>15.55</c:v>
                </c:pt>
                <c:pt idx="1449">
                  <c:v>15.62</c:v>
                </c:pt>
                <c:pt idx="1450">
                  <c:v>15.7</c:v>
                </c:pt>
                <c:pt idx="1451">
                  <c:v>15.68</c:v>
                </c:pt>
                <c:pt idx="1452">
                  <c:v>15.56</c:v>
                </c:pt>
                <c:pt idx="1453">
                  <c:v>15.7</c:v>
                </c:pt>
                <c:pt idx="1454">
                  <c:v>15.84</c:v>
                </c:pt>
                <c:pt idx="1455">
                  <c:v>15.72</c:v>
                </c:pt>
                <c:pt idx="1456">
                  <c:v>15.44</c:v>
                </c:pt>
                <c:pt idx="1457">
                  <c:v>15.48</c:v>
                </c:pt>
                <c:pt idx="1458">
                  <c:v>15.54</c:v>
                </c:pt>
                <c:pt idx="1459">
                  <c:v>15.62</c:v>
                </c:pt>
                <c:pt idx="1460">
                  <c:v>15.78</c:v>
                </c:pt>
                <c:pt idx="1461">
                  <c:v>15.68</c:v>
                </c:pt>
                <c:pt idx="1462">
                  <c:v>15.57</c:v>
                </c:pt>
                <c:pt idx="1463">
                  <c:v>15.52</c:v>
                </c:pt>
                <c:pt idx="1464">
                  <c:v>15.51</c:v>
                </c:pt>
                <c:pt idx="1465">
                  <c:v>15.56</c:v>
                </c:pt>
                <c:pt idx="1466">
                  <c:v>15.72</c:v>
                </c:pt>
                <c:pt idx="1467">
                  <c:v>15.92</c:v>
                </c:pt>
                <c:pt idx="1468">
                  <c:v>16.09</c:v>
                </c:pt>
                <c:pt idx="1469">
                  <c:v>16.28</c:v>
                </c:pt>
                <c:pt idx="1470">
                  <c:v>16.420000000000002</c:v>
                </c:pt>
                <c:pt idx="1471">
                  <c:v>16.52</c:v>
                </c:pt>
                <c:pt idx="1472">
                  <c:v>16.329999999999998</c:v>
                </c:pt>
                <c:pt idx="1473">
                  <c:v>16</c:v>
                </c:pt>
                <c:pt idx="1474">
                  <c:v>16.04</c:v>
                </c:pt>
                <c:pt idx="1475">
                  <c:v>16.21</c:v>
                </c:pt>
                <c:pt idx="1476">
                  <c:v>16.190000000000001</c:v>
                </c:pt>
                <c:pt idx="1477">
                  <c:v>16.18</c:v>
                </c:pt>
                <c:pt idx="1478">
                  <c:v>16.14</c:v>
                </c:pt>
                <c:pt idx="1479">
                  <c:v>16</c:v>
                </c:pt>
                <c:pt idx="1480">
                  <c:v>15.98</c:v>
                </c:pt>
                <c:pt idx="1481">
                  <c:v>15.94</c:v>
                </c:pt>
                <c:pt idx="1482">
                  <c:v>15.94</c:v>
                </c:pt>
                <c:pt idx="1483">
                  <c:v>15.93</c:v>
                </c:pt>
                <c:pt idx="1484">
                  <c:v>15.91</c:v>
                </c:pt>
                <c:pt idx="1485">
                  <c:v>15.79</c:v>
                </c:pt>
                <c:pt idx="1486">
                  <c:v>16.399999999999999</c:v>
                </c:pt>
                <c:pt idx="1487">
                  <c:v>16.28</c:v>
                </c:pt>
                <c:pt idx="1488">
                  <c:v>16.239999999999998</c:v>
                </c:pt>
                <c:pt idx="1489">
                  <c:v>15.68</c:v>
                </c:pt>
                <c:pt idx="1490">
                  <c:v>15.47</c:v>
                </c:pt>
                <c:pt idx="1491">
                  <c:v>15.44</c:v>
                </c:pt>
                <c:pt idx="1492">
                  <c:v>15.48</c:v>
                </c:pt>
                <c:pt idx="1493">
                  <c:v>15.52</c:v>
                </c:pt>
                <c:pt idx="1494">
                  <c:v>15.46</c:v>
                </c:pt>
                <c:pt idx="1495">
                  <c:v>15.5</c:v>
                </c:pt>
                <c:pt idx="1496">
                  <c:v>15.56</c:v>
                </c:pt>
                <c:pt idx="1497">
                  <c:v>15.76</c:v>
                </c:pt>
                <c:pt idx="1498">
                  <c:v>16.059999999999999</c:v>
                </c:pt>
                <c:pt idx="1499">
                  <c:v>16.2</c:v>
                </c:pt>
                <c:pt idx="1500">
                  <c:v>15.92</c:v>
                </c:pt>
                <c:pt idx="1501">
                  <c:v>15.77</c:v>
                </c:pt>
                <c:pt idx="1502">
                  <c:v>15.82</c:v>
                </c:pt>
                <c:pt idx="1503">
                  <c:v>15.88</c:v>
                </c:pt>
                <c:pt idx="1504">
                  <c:v>15.82</c:v>
                </c:pt>
                <c:pt idx="1505">
                  <c:v>15.58</c:v>
                </c:pt>
                <c:pt idx="1506">
                  <c:v>15.44</c:v>
                </c:pt>
                <c:pt idx="1507">
                  <c:v>15.5</c:v>
                </c:pt>
                <c:pt idx="1508">
                  <c:v>15.72</c:v>
                </c:pt>
                <c:pt idx="1509">
                  <c:v>15.73</c:v>
                </c:pt>
                <c:pt idx="1510">
                  <c:v>15.7</c:v>
                </c:pt>
                <c:pt idx="1511">
                  <c:v>15.56</c:v>
                </c:pt>
                <c:pt idx="1512">
                  <c:v>15.56</c:v>
                </c:pt>
                <c:pt idx="1513">
                  <c:v>15.6</c:v>
                </c:pt>
                <c:pt idx="1514">
                  <c:v>15.4</c:v>
                </c:pt>
                <c:pt idx="1515">
                  <c:v>14.95</c:v>
                </c:pt>
                <c:pt idx="1516">
                  <c:v>14.68</c:v>
                </c:pt>
                <c:pt idx="1517">
                  <c:v>14.65</c:v>
                </c:pt>
                <c:pt idx="1518">
                  <c:v>14.76</c:v>
                </c:pt>
                <c:pt idx="1519">
                  <c:v>14.96</c:v>
                </c:pt>
                <c:pt idx="1520">
                  <c:v>15.08</c:v>
                </c:pt>
                <c:pt idx="1521">
                  <c:v>15.17</c:v>
                </c:pt>
                <c:pt idx="1522">
                  <c:v>15.39</c:v>
                </c:pt>
                <c:pt idx="1523">
                  <c:v>15.48</c:v>
                </c:pt>
                <c:pt idx="1524">
                  <c:v>15.54</c:v>
                </c:pt>
                <c:pt idx="1525">
                  <c:v>15.7</c:v>
                </c:pt>
                <c:pt idx="1526">
                  <c:v>15.75</c:v>
                </c:pt>
                <c:pt idx="1527">
                  <c:v>15.84</c:v>
                </c:pt>
                <c:pt idx="1528">
                  <c:v>15.87</c:v>
                </c:pt>
                <c:pt idx="1529">
                  <c:v>15.86</c:v>
                </c:pt>
                <c:pt idx="1530">
                  <c:v>15.88</c:v>
                </c:pt>
                <c:pt idx="1531">
                  <c:v>15.81</c:v>
                </c:pt>
                <c:pt idx="1532">
                  <c:v>15.71</c:v>
                </c:pt>
                <c:pt idx="1533">
                  <c:v>15.54</c:v>
                </c:pt>
                <c:pt idx="1534">
                  <c:v>15.52</c:v>
                </c:pt>
                <c:pt idx="1535">
                  <c:v>15.48</c:v>
                </c:pt>
                <c:pt idx="1536">
                  <c:v>15.6</c:v>
                </c:pt>
                <c:pt idx="1537">
                  <c:v>15.4</c:v>
                </c:pt>
                <c:pt idx="1538">
                  <c:v>15.36</c:v>
                </c:pt>
                <c:pt idx="1539">
                  <c:v>15.25</c:v>
                </c:pt>
                <c:pt idx="1540">
                  <c:v>15.23</c:v>
                </c:pt>
                <c:pt idx="1541">
                  <c:v>15.21</c:v>
                </c:pt>
                <c:pt idx="1542">
                  <c:v>15.2</c:v>
                </c:pt>
                <c:pt idx="1543">
                  <c:v>15.09</c:v>
                </c:pt>
                <c:pt idx="1544">
                  <c:v>14.96</c:v>
                </c:pt>
                <c:pt idx="1545">
                  <c:v>14.98</c:v>
                </c:pt>
                <c:pt idx="1546">
                  <c:v>14.99</c:v>
                </c:pt>
                <c:pt idx="1547">
                  <c:v>14.91</c:v>
                </c:pt>
                <c:pt idx="1548">
                  <c:v>14.86</c:v>
                </c:pt>
                <c:pt idx="1549">
                  <c:v>14.96</c:v>
                </c:pt>
                <c:pt idx="1550">
                  <c:v>14.85</c:v>
                </c:pt>
                <c:pt idx="1551">
                  <c:v>14.95</c:v>
                </c:pt>
                <c:pt idx="1552">
                  <c:v>15.14</c:v>
                </c:pt>
                <c:pt idx="1553">
                  <c:v>15.22</c:v>
                </c:pt>
                <c:pt idx="1554">
                  <c:v>15.11</c:v>
                </c:pt>
                <c:pt idx="1555">
                  <c:v>15.22</c:v>
                </c:pt>
                <c:pt idx="1556">
                  <c:v>15.33</c:v>
                </c:pt>
                <c:pt idx="1557">
                  <c:v>15.27</c:v>
                </c:pt>
                <c:pt idx="1558">
                  <c:v>15.22</c:v>
                </c:pt>
                <c:pt idx="1559">
                  <c:v>15.24</c:v>
                </c:pt>
                <c:pt idx="1560">
                  <c:v>15.29</c:v>
                </c:pt>
                <c:pt idx="1561">
                  <c:v>15.17</c:v>
                </c:pt>
                <c:pt idx="1562">
                  <c:v>15.12</c:v>
                </c:pt>
                <c:pt idx="1563">
                  <c:v>15.16</c:v>
                </c:pt>
                <c:pt idx="1564">
                  <c:v>15.03</c:v>
                </c:pt>
                <c:pt idx="1565">
                  <c:v>14.79</c:v>
                </c:pt>
                <c:pt idx="1566">
                  <c:v>14.86</c:v>
                </c:pt>
                <c:pt idx="1567">
                  <c:v>15.05</c:v>
                </c:pt>
                <c:pt idx="1568">
                  <c:v>15.14</c:v>
                </c:pt>
                <c:pt idx="1569">
                  <c:v>15.13</c:v>
                </c:pt>
                <c:pt idx="1570">
                  <c:v>15.22</c:v>
                </c:pt>
                <c:pt idx="1571">
                  <c:v>15.26</c:v>
                </c:pt>
                <c:pt idx="1572">
                  <c:v>15.22</c:v>
                </c:pt>
                <c:pt idx="1573">
                  <c:v>15.29</c:v>
                </c:pt>
                <c:pt idx="1574">
                  <c:v>15.3</c:v>
                </c:pt>
                <c:pt idx="1575">
                  <c:v>15.31</c:v>
                </c:pt>
                <c:pt idx="1576">
                  <c:v>15.38</c:v>
                </c:pt>
                <c:pt idx="1577">
                  <c:v>15.44</c:v>
                </c:pt>
                <c:pt idx="1578">
                  <c:v>15.52</c:v>
                </c:pt>
                <c:pt idx="1579">
                  <c:v>15.54</c:v>
                </c:pt>
                <c:pt idx="1580">
                  <c:v>15.62</c:v>
                </c:pt>
                <c:pt idx="1581">
                  <c:v>15.6</c:v>
                </c:pt>
                <c:pt idx="1582">
                  <c:v>15.6</c:v>
                </c:pt>
                <c:pt idx="1583">
                  <c:v>15.7</c:v>
                </c:pt>
                <c:pt idx="1584">
                  <c:v>15.84</c:v>
                </c:pt>
                <c:pt idx="1585">
                  <c:v>15.89</c:v>
                </c:pt>
                <c:pt idx="1586">
                  <c:v>15.7</c:v>
                </c:pt>
                <c:pt idx="1587">
                  <c:v>15.58</c:v>
                </c:pt>
                <c:pt idx="1588">
                  <c:v>15.42</c:v>
                </c:pt>
                <c:pt idx="1589">
                  <c:v>15.36</c:v>
                </c:pt>
                <c:pt idx="1590">
                  <c:v>15.42</c:v>
                </c:pt>
                <c:pt idx="1591">
                  <c:v>15.49</c:v>
                </c:pt>
                <c:pt idx="1592">
                  <c:v>15.44</c:v>
                </c:pt>
                <c:pt idx="1593">
                  <c:v>15.17</c:v>
                </c:pt>
                <c:pt idx="1594">
                  <c:v>15.16</c:v>
                </c:pt>
                <c:pt idx="1595">
                  <c:v>15.24</c:v>
                </c:pt>
                <c:pt idx="1596">
                  <c:v>15.35</c:v>
                </c:pt>
                <c:pt idx="1597">
                  <c:v>15.32</c:v>
                </c:pt>
                <c:pt idx="1598">
                  <c:v>15.28</c:v>
                </c:pt>
                <c:pt idx="1599">
                  <c:v>15.26</c:v>
                </c:pt>
                <c:pt idx="1600">
                  <c:v>15.38</c:v>
                </c:pt>
                <c:pt idx="1601">
                  <c:v>15.65</c:v>
                </c:pt>
                <c:pt idx="1602">
                  <c:v>15.44</c:v>
                </c:pt>
                <c:pt idx="1603">
                  <c:v>15.28</c:v>
                </c:pt>
                <c:pt idx="1604">
                  <c:v>15.31</c:v>
                </c:pt>
                <c:pt idx="1605">
                  <c:v>15.55</c:v>
                </c:pt>
                <c:pt idx="1606">
                  <c:v>15.59</c:v>
                </c:pt>
                <c:pt idx="1607">
                  <c:v>15.22</c:v>
                </c:pt>
                <c:pt idx="1608">
                  <c:v>15.46</c:v>
                </c:pt>
                <c:pt idx="1609">
                  <c:v>15.6</c:v>
                </c:pt>
                <c:pt idx="1610">
                  <c:v>15.54</c:v>
                </c:pt>
                <c:pt idx="1611">
                  <c:v>15.6</c:v>
                </c:pt>
                <c:pt idx="1612">
                  <c:v>15.46</c:v>
                </c:pt>
                <c:pt idx="1613">
                  <c:v>15.15</c:v>
                </c:pt>
                <c:pt idx="1614">
                  <c:v>14.9</c:v>
                </c:pt>
                <c:pt idx="1615">
                  <c:v>14.95</c:v>
                </c:pt>
                <c:pt idx="1616">
                  <c:v>14.68</c:v>
                </c:pt>
                <c:pt idx="1617">
                  <c:v>14.64</c:v>
                </c:pt>
                <c:pt idx="1618">
                  <c:v>14.76</c:v>
                </c:pt>
                <c:pt idx="1619">
                  <c:v>15.06</c:v>
                </c:pt>
                <c:pt idx="1620">
                  <c:v>15.42</c:v>
                </c:pt>
                <c:pt idx="1621">
                  <c:v>15.28</c:v>
                </c:pt>
                <c:pt idx="1622">
                  <c:v>15.09</c:v>
                </c:pt>
                <c:pt idx="1623">
                  <c:v>15.17</c:v>
                </c:pt>
                <c:pt idx="1624">
                  <c:v>15.14</c:v>
                </c:pt>
                <c:pt idx="1625">
                  <c:v>15</c:v>
                </c:pt>
                <c:pt idx="1626">
                  <c:v>15.06</c:v>
                </c:pt>
                <c:pt idx="1627">
                  <c:v>15.17</c:v>
                </c:pt>
                <c:pt idx="1628">
                  <c:v>15.26</c:v>
                </c:pt>
                <c:pt idx="1629">
                  <c:v>15.39</c:v>
                </c:pt>
                <c:pt idx="1630">
                  <c:v>15.77</c:v>
                </c:pt>
                <c:pt idx="1631">
                  <c:v>15.84</c:v>
                </c:pt>
                <c:pt idx="1632">
                  <c:v>15.64</c:v>
                </c:pt>
                <c:pt idx="1633">
                  <c:v>15.53</c:v>
                </c:pt>
                <c:pt idx="1634">
                  <c:v>15.44</c:v>
                </c:pt>
                <c:pt idx="1635">
                  <c:v>15.47</c:v>
                </c:pt>
                <c:pt idx="1636">
                  <c:v>15.58</c:v>
                </c:pt>
                <c:pt idx="1637">
                  <c:v>15.68</c:v>
                </c:pt>
                <c:pt idx="1638">
                  <c:v>15.7</c:v>
                </c:pt>
                <c:pt idx="1639">
                  <c:v>15.75</c:v>
                </c:pt>
                <c:pt idx="1640">
                  <c:v>15.66</c:v>
                </c:pt>
                <c:pt idx="1641">
                  <c:v>15.6</c:v>
                </c:pt>
                <c:pt idx="1642">
                  <c:v>15.55</c:v>
                </c:pt>
                <c:pt idx="1643">
                  <c:v>15.53</c:v>
                </c:pt>
                <c:pt idx="1644">
                  <c:v>15.67</c:v>
                </c:pt>
                <c:pt idx="1645">
                  <c:v>15.9</c:v>
                </c:pt>
                <c:pt idx="1646">
                  <c:v>15.88</c:v>
                </c:pt>
                <c:pt idx="1647">
                  <c:v>15.96</c:v>
                </c:pt>
                <c:pt idx="1648">
                  <c:v>15.91</c:v>
                </c:pt>
                <c:pt idx="1649">
                  <c:v>15.76</c:v>
                </c:pt>
                <c:pt idx="1650">
                  <c:v>15.7</c:v>
                </c:pt>
                <c:pt idx="1651">
                  <c:v>15.74</c:v>
                </c:pt>
                <c:pt idx="1652">
                  <c:v>16.09</c:v>
                </c:pt>
                <c:pt idx="1653">
                  <c:v>16.190000000000001</c:v>
                </c:pt>
                <c:pt idx="1654">
                  <c:v>16.309999999999999</c:v>
                </c:pt>
                <c:pt idx="1655">
                  <c:v>16.100000000000001</c:v>
                </c:pt>
                <c:pt idx="1656">
                  <c:v>15.96</c:v>
                </c:pt>
                <c:pt idx="1657">
                  <c:v>15.86</c:v>
                </c:pt>
                <c:pt idx="1658">
                  <c:v>15.76</c:v>
                </c:pt>
                <c:pt idx="1659">
                  <c:v>15.7</c:v>
                </c:pt>
                <c:pt idx="1660">
                  <c:v>15.74</c:v>
                </c:pt>
                <c:pt idx="1661">
                  <c:v>15.84</c:v>
                </c:pt>
                <c:pt idx="1662">
                  <c:v>15.88</c:v>
                </c:pt>
                <c:pt idx="1663">
                  <c:v>15.83</c:v>
                </c:pt>
                <c:pt idx="1664">
                  <c:v>15.4</c:v>
                </c:pt>
                <c:pt idx="1665">
                  <c:v>15.16</c:v>
                </c:pt>
                <c:pt idx="1666">
                  <c:v>15.17</c:v>
                </c:pt>
                <c:pt idx="1667">
                  <c:v>15.14</c:v>
                </c:pt>
                <c:pt idx="1668">
                  <c:v>14.96</c:v>
                </c:pt>
                <c:pt idx="1669">
                  <c:v>14.75</c:v>
                </c:pt>
                <c:pt idx="1670">
                  <c:v>14.66</c:v>
                </c:pt>
                <c:pt idx="1671">
                  <c:v>14.74</c:v>
                </c:pt>
                <c:pt idx="1672">
                  <c:v>14.81</c:v>
                </c:pt>
                <c:pt idx="1673">
                  <c:v>14.85</c:v>
                </c:pt>
                <c:pt idx="1674">
                  <c:v>15.04</c:v>
                </c:pt>
                <c:pt idx="1675">
                  <c:v>15.09</c:v>
                </c:pt>
                <c:pt idx="1676">
                  <c:v>15.31</c:v>
                </c:pt>
                <c:pt idx="1677">
                  <c:v>15.4</c:v>
                </c:pt>
                <c:pt idx="1678">
                  <c:v>15.38</c:v>
                </c:pt>
                <c:pt idx="1679">
                  <c:v>15.39</c:v>
                </c:pt>
                <c:pt idx="1680">
                  <c:v>15.46</c:v>
                </c:pt>
                <c:pt idx="1681">
                  <c:v>15.52</c:v>
                </c:pt>
                <c:pt idx="1682">
                  <c:v>15.42</c:v>
                </c:pt>
                <c:pt idx="1683">
                  <c:v>15.52</c:v>
                </c:pt>
                <c:pt idx="1684">
                  <c:v>15.52</c:v>
                </c:pt>
                <c:pt idx="1685">
                  <c:v>15.56</c:v>
                </c:pt>
                <c:pt idx="1686">
                  <c:v>15.62</c:v>
                </c:pt>
                <c:pt idx="1687">
                  <c:v>15.65</c:v>
                </c:pt>
                <c:pt idx="1688">
                  <c:v>15.74</c:v>
                </c:pt>
                <c:pt idx="1689">
                  <c:v>15.75</c:v>
                </c:pt>
                <c:pt idx="1690">
                  <c:v>15.72</c:v>
                </c:pt>
                <c:pt idx="1691">
                  <c:v>15.7</c:v>
                </c:pt>
                <c:pt idx="1692">
                  <c:v>15.58</c:v>
                </c:pt>
                <c:pt idx="1693">
                  <c:v>15.38</c:v>
                </c:pt>
                <c:pt idx="1694">
                  <c:v>15.48</c:v>
                </c:pt>
                <c:pt idx="1695">
                  <c:v>15.47</c:v>
                </c:pt>
                <c:pt idx="1696">
                  <c:v>15.5</c:v>
                </c:pt>
                <c:pt idx="1697">
                  <c:v>15.62</c:v>
                </c:pt>
                <c:pt idx="1698">
                  <c:v>15.62</c:v>
                </c:pt>
                <c:pt idx="1699">
                  <c:v>15.34</c:v>
                </c:pt>
                <c:pt idx="1700">
                  <c:v>15.34</c:v>
                </c:pt>
                <c:pt idx="1701">
                  <c:v>15.4</c:v>
                </c:pt>
                <c:pt idx="1702">
                  <c:v>15.46</c:v>
                </c:pt>
                <c:pt idx="1703">
                  <c:v>15.52</c:v>
                </c:pt>
                <c:pt idx="1704">
                  <c:v>15.59</c:v>
                </c:pt>
                <c:pt idx="1705">
                  <c:v>15.58</c:v>
                </c:pt>
                <c:pt idx="1706">
                  <c:v>15.56</c:v>
                </c:pt>
                <c:pt idx="1707">
                  <c:v>15.62</c:v>
                </c:pt>
                <c:pt idx="1708">
                  <c:v>15.6</c:v>
                </c:pt>
                <c:pt idx="1709">
                  <c:v>15.63</c:v>
                </c:pt>
                <c:pt idx="1710">
                  <c:v>15.69</c:v>
                </c:pt>
                <c:pt idx="1711">
                  <c:v>15.76</c:v>
                </c:pt>
                <c:pt idx="1712">
                  <c:v>15.82</c:v>
                </c:pt>
                <c:pt idx="1713">
                  <c:v>16</c:v>
                </c:pt>
                <c:pt idx="1714">
                  <c:v>16.3</c:v>
                </c:pt>
                <c:pt idx="1715">
                  <c:v>16.52</c:v>
                </c:pt>
                <c:pt idx="1716">
                  <c:v>16.62</c:v>
                </c:pt>
                <c:pt idx="1717">
                  <c:v>16.64</c:v>
                </c:pt>
                <c:pt idx="1718">
                  <c:v>16.670000000000002</c:v>
                </c:pt>
                <c:pt idx="1719">
                  <c:v>16.7</c:v>
                </c:pt>
                <c:pt idx="1720">
                  <c:v>16.78</c:v>
                </c:pt>
                <c:pt idx="1721">
                  <c:v>16.920000000000002</c:v>
                </c:pt>
                <c:pt idx="1722">
                  <c:v>16.399999999999999</c:v>
                </c:pt>
                <c:pt idx="1723">
                  <c:v>16.07</c:v>
                </c:pt>
                <c:pt idx="1724">
                  <c:v>15.97</c:v>
                </c:pt>
                <c:pt idx="1725">
                  <c:v>15.83</c:v>
                </c:pt>
                <c:pt idx="1726">
                  <c:v>15.63</c:v>
                </c:pt>
                <c:pt idx="1727">
                  <c:v>15.3</c:v>
                </c:pt>
                <c:pt idx="1728">
                  <c:v>14.96</c:v>
                </c:pt>
                <c:pt idx="1729">
                  <c:v>14.7</c:v>
                </c:pt>
                <c:pt idx="1730">
                  <c:v>14.56</c:v>
                </c:pt>
                <c:pt idx="1731">
                  <c:v>14.5</c:v>
                </c:pt>
                <c:pt idx="1732">
                  <c:v>14.63</c:v>
                </c:pt>
                <c:pt idx="1733">
                  <c:v>14.55</c:v>
                </c:pt>
                <c:pt idx="1734">
                  <c:v>14.51</c:v>
                </c:pt>
                <c:pt idx="1735">
                  <c:v>14.5</c:v>
                </c:pt>
                <c:pt idx="1736">
                  <c:v>14.73</c:v>
                </c:pt>
                <c:pt idx="1737">
                  <c:v>14.89</c:v>
                </c:pt>
                <c:pt idx="1738">
                  <c:v>14.96</c:v>
                </c:pt>
                <c:pt idx="1739">
                  <c:v>15.01</c:v>
                </c:pt>
                <c:pt idx="1740">
                  <c:v>15.02</c:v>
                </c:pt>
                <c:pt idx="1741">
                  <c:v>15.04</c:v>
                </c:pt>
                <c:pt idx="1742">
                  <c:v>15.1</c:v>
                </c:pt>
                <c:pt idx="1743">
                  <c:v>15.14</c:v>
                </c:pt>
                <c:pt idx="1744">
                  <c:v>15.12</c:v>
                </c:pt>
                <c:pt idx="1745">
                  <c:v>15.07</c:v>
                </c:pt>
                <c:pt idx="1746">
                  <c:v>15.09</c:v>
                </c:pt>
                <c:pt idx="1747">
                  <c:v>14.98</c:v>
                </c:pt>
                <c:pt idx="1748">
                  <c:v>14.97</c:v>
                </c:pt>
                <c:pt idx="1749">
                  <c:v>15.14</c:v>
                </c:pt>
                <c:pt idx="1750">
                  <c:v>15.42</c:v>
                </c:pt>
                <c:pt idx="1751">
                  <c:v>15.55</c:v>
                </c:pt>
                <c:pt idx="1752">
                  <c:v>15.72</c:v>
                </c:pt>
                <c:pt idx="1753">
                  <c:v>15.75</c:v>
                </c:pt>
                <c:pt idx="1754">
                  <c:v>15.82</c:v>
                </c:pt>
                <c:pt idx="1755">
                  <c:v>15.96</c:v>
                </c:pt>
                <c:pt idx="1756">
                  <c:v>16.09</c:v>
                </c:pt>
                <c:pt idx="1757">
                  <c:v>16.16</c:v>
                </c:pt>
                <c:pt idx="1758">
                  <c:v>16.29</c:v>
                </c:pt>
                <c:pt idx="1759">
                  <c:v>16.149999999999999</c:v>
                </c:pt>
                <c:pt idx="1760">
                  <c:v>16.09</c:v>
                </c:pt>
                <c:pt idx="1761">
                  <c:v>16.100000000000001</c:v>
                </c:pt>
                <c:pt idx="1762">
                  <c:v>16.13</c:v>
                </c:pt>
                <c:pt idx="1763">
                  <c:v>15.88</c:v>
                </c:pt>
                <c:pt idx="1764">
                  <c:v>15.72</c:v>
                </c:pt>
                <c:pt idx="1765">
                  <c:v>15.87</c:v>
                </c:pt>
                <c:pt idx="1766">
                  <c:v>16.010000000000002</c:v>
                </c:pt>
                <c:pt idx="1767">
                  <c:v>15.89</c:v>
                </c:pt>
                <c:pt idx="1768">
                  <c:v>15.78</c:v>
                </c:pt>
                <c:pt idx="1769">
                  <c:v>15.72</c:v>
                </c:pt>
                <c:pt idx="1770">
                  <c:v>15.77</c:v>
                </c:pt>
                <c:pt idx="1771">
                  <c:v>15.9</c:v>
                </c:pt>
                <c:pt idx="1772">
                  <c:v>15.8</c:v>
                </c:pt>
                <c:pt idx="1773">
                  <c:v>15.75</c:v>
                </c:pt>
                <c:pt idx="1774">
                  <c:v>15.74</c:v>
                </c:pt>
                <c:pt idx="1775">
                  <c:v>15.72</c:v>
                </c:pt>
                <c:pt idx="1776">
                  <c:v>15.74</c:v>
                </c:pt>
                <c:pt idx="1777">
                  <c:v>15.79</c:v>
                </c:pt>
                <c:pt idx="1778">
                  <c:v>15.77</c:v>
                </c:pt>
                <c:pt idx="1779">
                  <c:v>15.64</c:v>
                </c:pt>
                <c:pt idx="1780">
                  <c:v>15.6</c:v>
                </c:pt>
                <c:pt idx="1781">
                  <c:v>15.42</c:v>
                </c:pt>
                <c:pt idx="1782">
                  <c:v>15.49</c:v>
                </c:pt>
                <c:pt idx="1783">
                  <c:v>15.22</c:v>
                </c:pt>
                <c:pt idx="1784">
                  <c:v>15.08</c:v>
                </c:pt>
                <c:pt idx="1785">
                  <c:v>15.24</c:v>
                </c:pt>
                <c:pt idx="1786">
                  <c:v>15.41</c:v>
                </c:pt>
                <c:pt idx="1787">
                  <c:v>15.78</c:v>
                </c:pt>
                <c:pt idx="1788">
                  <c:v>15.99</c:v>
                </c:pt>
                <c:pt idx="1789">
                  <c:v>15.92</c:v>
                </c:pt>
                <c:pt idx="1790">
                  <c:v>15.98</c:v>
                </c:pt>
                <c:pt idx="1791">
                  <c:v>15.93</c:v>
                </c:pt>
                <c:pt idx="1792">
                  <c:v>15.67</c:v>
                </c:pt>
                <c:pt idx="1793">
                  <c:v>15.46</c:v>
                </c:pt>
                <c:pt idx="1794">
                  <c:v>15.5</c:v>
                </c:pt>
                <c:pt idx="1795">
                  <c:v>15.68</c:v>
                </c:pt>
                <c:pt idx="1796">
                  <c:v>15.22</c:v>
                </c:pt>
                <c:pt idx="1797">
                  <c:v>15.03</c:v>
                </c:pt>
                <c:pt idx="1798">
                  <c:v>14.9</c:v>
                </c:pt>
                <c:pt idx="1799">
                  <c:v>14.91</c:v>
                </c:pt>
                <c:pt idx="1800">
                  <c:v>15.04</c:v>
                </c:pt>
                <c:pt idx="1801">
                  <c:v>15.13</c:v>
                </c:pt>
                <c:pt idx="1802">
                  <c:v>15.42</c:v>
                </c:pt>
                <c:pt idx="1803">
                  <c:v>15.48</c:v>
                </c:pt>
                <c:pt idx="1804">
                  <c:v>15.54</c:v>
                </c:pt>
                <c:pt idx="1805">
                  <c:v>15.64</c:v>
                </c:pt>
                <c:pt idx="1806">
                  <c:v>15.8</c:v>
                </c:pt>
                <c:pt idx="1807">
                  <c:v>15.96</c:v>
                </c:pt>
                <c:pt idx="1808">
                  <c:v>16.23</c:v>
                </c:pt>
                <c:pt idx="1809">
                  <c:v>16.260000000000002</c:v>
                </c:pt>
                <c:pt idx="1810">
                  <c:v>15.62</c:v>
                </c:pt>
                <c:pt idx="1811">
                  <c:v>15.46</c:v>
                </c:pt>
                <c:pt idx="1812">
                  <c:v>15.24</c:v>
                </c:pt>
                <c:pt idx="1813">
                  <c:v>15.09</c:v>
                </c:pt>
                <c:pt idx="1814">
                  <c:v>15.28</c:v>
                </c:pt>
                <c:pt idx="1815">
                  <c:v>15.22</c:v>
                </c:pt>
                <c:pt idx="1816">
                  <c:v>15.33</c:v>
                </c:pt>
                <c:pt idx="1817">
                  <c:v>15.29</c:v>
                </c:pt>
                <c:pt idx="1818">
                  <c:v>15.25</c:v>
                </c:pt>
                <c:pt idx="1819">
                  <c:v>15.19</c:v>
                </c:pt>
                <c:pt idx="1820">
                  <c:v>15.39</c:v>
                </c:pt>
                <c:pt idx="1821">
                  <c:v>15.36</c:v>
                </c:pt>
                <c:pt idx="1822">
                  <c:v>15.28</c:v>
                </c:pt>
                <c:pt idx="1823">
                  <c:v>15.02</c:v>
                </c:pt>
                <c:pt idx="1824">
                  <c:v>14.93</c:v>
                </c:pt>
                <c:pt idx="1825">
                  <c:v>14.97</c:v>
                </c:pt>
                <c:pt idx="1826">
                  <c:v>14.99</c:v>
                </c:pt>
                <c:pt idx="1827">
                  <c:v>15.14</c:v>
                </c:pt>
                <c:pt idx="1828">
                  <c:v>15.39</c:v>
                </c:pt>
                <c:pt idx="1829">
                  <c:v>15.44</c:v>
                </c:pt>
                <c:pt idx="1830">
                  <c:v>15.76</c:v>
                </c:pt>
                <c:pt idx="1831">
                  <c:v>15.87</c:v>
                </c:pt>
                <c:pt idx="1832">
                  <c:v>16.05</c:v>
                </c:pt>
                <c:pt idx="1833">
                  <c:v>15.96</c:v>
                </c:pt>
                <c:pt idx="1834">
                  <c:v>15.31</c:v>
                </c:pt>
                <c:pt idx="1835">
                  <c:v>15.15</c:v>
                </c:pt>
                <c:pt idx="1836">
                  <c:v>15.28</c:v>
                </c:pt>
                <c:pt idx="1837">
                  <c:v>15.32</c:v>
                </c:pt>
                <c:pt idx="1838">
                  <c:v>15.53</c:v>
                </c:pt>
                <c:pt idx="1839">
                  <c:v>15.32</c:v>
                </c:pt>
                <c:pt idx="1840">
                  <c:v>15.24</c:v>
                </c:pt>
                <c:pt idx="1841">
                  <c:v>15.47</c:v>
                </c:pt>
                <c:pt idx="1842">
                  <c:v>15.32</c:v>
                </c:pt>
                <c:pt idx="1843">
                  <c:v>14.98</c:v>
                </c:pt>
                <c:pt idx="1844">
                  <c:v>14.88</c:v>
                </c:pt>
                <c:pt idx="1845">
                  <c:v>14.84</c:v>
                </c:pt>
                <c:pt idx="1846">
                  <c:v>15.02</c:v>
                </c:pt>
                <c:pt idx="1847">
                  <c:v>15.23</c:v>
                </c:pt>
                <c:pt idx="1848">
                  <c:v>15.02</c:v>
                </c:pt>
                <c:pt idx="1849">
                  <c:v>15.14</c:v>
                </c:pt>
                <c:pt idx="1850">
                  <c:v>15.17</c:v>
                </c:pt>
                <c:pt idx="1851">
                  <c:v>14.9</c:v>
                </c:pt>
                <c:pt idx="1852">
                  <c:v>14.78</c:v>
                </c:pt>
                <c:pt idx="1853">
                  <c:v>14.67</c:v>
                </c:pt>
                <c:pt idx="1854">
                  <c:v>14.59</c:v>
                </c:pt>
                <c:pt idx="1855">
                  <c:v>14.56</c:v>
                </c:pt>
                <c:pt idx="1856">
                  <c:v>14.7</c:v>
                </c:pt>
                <c:pt idx="1857">
                  <c:v>15.08</c:v>
                </c:pt>
                <c:pt idx="1858">
                  <c:v>15.26</c:v>
                </c:pt>
                <c:pt idx="1859">
                  <c:v>15.48</c:v>
                </c:pt>
                <c:pt idx="1860">
                  <c:v>15.58</c:v>
                </c:pt>
                <c:pt idx="1861">
                  <c:v>15.8</c:v>
                </c:pt>
                <c:pt idx="1862">
                  <c:v>15.93</c:v>
                </c:pt>
                <c:pt idx="1863">
                  <c:v>15.83</c:v>
                </c:pt>
                <c:pt idx="1864">
                  <c:v>15.48</c:v>
                </c:pt>
                <c:pt idx="1865">
                  <c:v>15.46</c:v>
                </c:pt>
                <c:pt idx="1866">
                  <c:v>15.41</c:v>
                </c:pt>
                <c:pt idx="1867">
                  <c:v>15.29</c:v>
                </c:pt>
                <c:pt idx="1868">
                  <c:v>15.26</c:v>
                </c:pt>
                <c:pt idx="1869">
                  <c:v>15.42</c:v>
                </c:pt>
                <c:pt idx="1870">
                  <c:v>15.57</c:v>
                </c:pt>
                <c:pt idx="1871">
                  <c:v>15.82</c:v>
                </c:pt>
                <c:pt idx="1872">
                  <c:v>15.91</c:v>
                </c:pt>
                <c:pt idx="1873">
                  <c:v>15.58</c:v>
                </c:pt>
                <c:pt idx="1874">
                  <c:v>15.39</c:v>
                </c:pt>
                <c:pt idx="1875">
                  <c:v>15.36</c:v>
                </c:pt>
                <c:pt idx="1876">
                  <c:v>15.36</c:v>
                </c:pt>
                <c:pt idx="1877">
                  <c:v>15.33</c:v>
                </c:pt>
                <c:pt idx="1878">
                  <c:v>15.28</c:v>
                </c:pt>
                <c:pt idx="1879">
                  <c:v>15.36</c:v>
                </c:pt>
                <c:pt idx="1880">
                  <c:v>15.56</c:v>
                </c:pt>
                <c:pt idx="1881">
                  <c:v>15.62</c:v>
                </c:pt>
                <c:pt idx="1882">
                  <c:v>15.8</c:v>
                </c:pt>
                <c:pt idx="1883">
                  <c:v>15.87</c:v>
                </c:pt>
                <c:pt idx="1884">
                  <c:v>15.68</c:v>
                </c:pt>
                <c:pt idx="1885">
                  <c:v>15.74</c:v>
                </c:pt>
                <c:pt idx="1886">
                  <c:v>15.78</c:v>
                </c:pt>
                <c:pt idx="1887">
                  <c:v>15.84</c:v>
                </c:pt>
                <c:pt idx="1888">
                  <c:v>15.88</c:v>
                </c:pt>
                <c:pt idx="1889">
                  <c:v>16.100000000000001</c:v>
                </c:pt>
                <c:pt idx="1890">
                  <c:v>15.72</c:v>
                </c:pt>
                <c:pt idx="1891">
                  <c:v>15.57</c:v>
                </c:pt>
                <c:pt idx="1892">
                  <c:v>15.49</c:v>
                </c:pt>
                <c:pt idx="1893">
                  <c:v>15.42</c:v>
                </c:pt>
                <c:pt idx="1894">
                  <c:v>15.22</c:v>
                </c:pt>
                <c:pt idx="1895">
                  <c:v>15.09</c:v>
                </c:pt>
                <c:pt idx="1896">
                  <c:v>15</c:v>
                </c:pt>
                <c:pt idx="1897">
                  <c:v>15.18</c:v>
                </c:pt>
                <c:pt idx="1898">
                  <c:v>15.42</c:v>
                </c:pt>
                <c:pt idx="1899">
                  <c:v>15.6</c:v>
                </c:pt>
                <c:pt idx="1900">
                  <c:v>15.78</c:v>
                </c:pt>
                <c:pt idx="1901">
                  <c:v>15.76</c:v>
                </c:pt>
                <c:pt idx="1902">
                  <c:v>15.74</c:v>
                </c:pt>
                <c:pt idx="1903">
                  <c:v>15.72</c:v>
                </c:pt>
                <c:pt idx="1904">
                  <c:v>15.78</c:v>
                </c:pt>
                <c:pt idx="1905">
                  <c:v>16.02</c:v>
                </c:pt>
                <c:pt idx="1906">
                  <c:v>16.3</c:v>
                </c:pt>
                <c:pt idx="1907">
                  <c:v>15.89</c:v>
                </c:pt>
                <c:pt idx="1908">
                  <c:v>15.78</c:v>
                </c:pt>
                <c:pt idx="1909">
                  <c:v>15.9</c:v>
                </c:pt>
                <c:pt idx="1910">
                  <c:v>15.76</c:v>
                </c:pt>
                <c:pt idx="1911">
                  <c:v>15.78</c:v>
                </c:pt>
                <c:pt idx="1912">
                  <c:v>15.86</c:v>
                </c:pt>
                <c:pt idx="1913">
                  <c:v>15.9</c:v>
                </c:pt>
                <c:pt idx="1914">
                  <c:v>15.92</c:v>
                </c:pt>
                <c:pt idx="1915">
                  <c:v>15.95</c:v>
                </c:pt>
                <c:pt idx="1916">
                  <c:v>16.059999999999999</c:v>
                </c:pt>
                <c:pt idx="1917">
                  <c:v>16.2</c:v>
                </c:pt>
                <c:pt idx="1918">
                  <c:v>16.12</c:v>
                </c:pt>
                <c:pt idx="1919">
                  <c:v>16.059999999999999</c:v>
                </c:pt>
                <c:pt idx="1920">
                  <c:v>15.8</c:v>
                </c:pt>
                <c:pt idx="1921">
                  <c:v>15.59</c:v>
                </c:pt>
                <c:pt idx="1922">
                  <c:v>15.54</c:v>
                </c:pt>
                <c:pt idx="1923">
                  <c:v>15.6</c:v>
                </c:pt>
                <c:pt idx="1924">
                  <c:v>15.5</c:v>
                </c:pt>
                <c:pt idx="1925">
                  <c:v>15.55</c:v>
                </c:pt>
                <c:pt idx="1926">
                  <c:v>15.27</c:v>
                </c:pt>
                <c:pt idx="1927">
                  <c:v>14.77</c:v>
                </c:pt>
                <c:pt idx="1928">
                  <c:v>14.76</c:v>
                </c:pt>
                <c:pt idx="1929">
                  <c:v>14.96</c:v>
                </c:pt>
                <c:pt idx="1930">
                  <c:v>15.09</c:v>
                </c:pt>
                <c:pt idx="1931">
                  <c:v>15.36</c:v>
                </c:pt>
                <c:pt idx="1932">
                  <c:v>15.88</c:v>
                </c:pt>
                <c:pt idx="1933">
                  <c:v>16.190000000000001</c:v>
                </c:pt>
                <c:pt idx="1934">
                  <c:v>15.93</c:v>
                </c:pt>
                <c:pt idx="1935">
                  <c:v>15.87</c:v>
                </c:pt>
                <c:pt idx="1936">
                  <c:v>15.62</c:v>
                </c:pt>
                <c:pt idx="1937">
                  <c:v>15.54</c:v>
                </c:pt>
                <c:pt idx="1938">
                  <c:v>15.54</c:v>
                </c:pt>
                <c:pt idx="1939">
                  <c:v>15.48</c:v>
                </c:pt>
                <c:pt idx="1940">
                  <c:v>15.39</c:v>
                </c:pt>
                <c:pt idx="1941">
                  <c:v>15.38</c:v>
                </c:pt>
                <c:pt idx="1942">
                  <c:v>15.35</c:v>
                </c:pt>
                <c:pt idx="1943">
                  <c:v>15.51</c:v>
                </c:pt>
                <c:pt idx="1944">
                  <c:v>15.52</c:v>
                </c:pt>
                <c:pt idx="1945">
                  <c:v>15.6</c:v>
                </c:pt>
                <c:pt idx="1946">
                  <c:v>15.58</c:v>
                </c:pt>
                <c:pt idx="1947">
                  <c:v>15.77</c:v>
                </c:pt>
                <c:pt idx="1948">
                  <c:v>15.72</c:v>
                </c:pt>
                <c:pt idx="1949">
                  <c:v>15.66</c:v>
                </c:pt>
                <c:pt idx="1950">
                  <c:v>15.7</c:v>
                </c:pt>
                <c:pt idx="1951">
                  <c:v>15.89</c:v>
                </c:pt>
                <c:pt idx="1952">
                  <c:v>15.9</c:v>
                </c:pt>
                <c:pt idx="1953">
                  <c:v>16.11</c:v>
                </c:pt>
                <c:pt idx="1954">
                  <c:v>15.85</c:v>
                </c:pt>
                <c:pt idx="1955">
                  <c:v>15.81</c:v>
                </c:pt>
                <c:pt idx="1956">
                  <c:v>15.85</c:v>
                </c:pt>
                <c:pt idx="1957">
                  <c:v>15.92</c:v>
                </c:pt>
                <c:pt idx="1958">
                  <c:v>16.059999999999999</c:v>
                </c:pt>
                <c:pt idx="1959">
                  <c:v>15.88</c:v>
                </c:pt>
                <c:pt idx="1960">
                  <c:v>15.67</c:v>
                </c:pt>
                <c:pt idx="1961">
                  <c:v>15.6</c:v>
                </c:pt>
                <c:pt idx="1962">
                  <c:v>15.74</c:v>
                </c:pt>
                <c:pt idx="1963">
                  <c:v>15.92</c:v>
                </c:pt>
                <c:pt idx="1964">
                  <c:v>16.22</c:v>
                </c:pt>
                <c:pt idx="1965">
                  <c:v>16.61</c:v>
                </c:pt>
                <c:pt idx="1966">
                  <c:v>16.48</c:v>
                </c:pt>
                <c:pt idx="1967">
                  <c:v>16.260000000000002</c:v>
                </c:pt>
                <c:pt idx="1968">
                  <c:v>16.149999999999999</c:v>
                </c:pt>
                <c:pt idx="1969">
                  <c:v>15.96</c:v>
                </c:pt>
                <c:pt idx="1970">
                  <c:v>16.02</c:v>
                </c:pt>
                <c:pt idx="1971">
                  <c:v>15.72</c:v>
                </c:pt>
                <c:pt idx="1972">
                  <c:v>15.55</c:v>
                </c:pt>
                <c:pt idx="1973">
                  <c:v>15.55</c:v>
                </c:pt>
                <c:pt idx="1974">
                  <c:v>15.59</c:v>
                </c:pt>
                <c:pt idx="1975">
                  <c:v>15.76</c:v>
                </c:pt>
                <c:pt idx="1976">
                  <c:v>15.88</c:v>
                </c:pt>
                <c:pt idx="1977">
                  <c:v>15.58</c:v>
                </c:pt>
                <c:pt idx="1978">
                  <c:v>15.66</c:v>
                </c:pt>
                <c:pt idx="1979">
                  <c:v>15.91</c:v>
                </c:pt>
                <c:pt idx="1980">
                  <c:v>15.96</c:v>
                </c:pt>
                <c:pt idx="1981">
                  <c:v>16.260000000000002</c:v>
                </c:pt>
                <c:pt idx="1982">
                  <c:v>16.47</c:v>
                </c:pt>
                <c:pt idx="1983">
                  <c:v>16.39</c:v>
                </c:pt>
                <c:pt idx="1984">
                  <c:v>16.22</c:v>
                </c:pt>
                <c:pt idx="1985">
                  <c:v>16.170000000000002</c:v>
                </c:pt>
                <c:pt idx="1986">
                  <c:v>15.97</c:v>
                </c:pt>
                <c:pt idx="1987">
                  <c:v>15.8</c:v>
                </c:pt>
                <c:pt idx="1988">
                  <c:v>15.92</c:v>
                </c:pt>
                <c:pt idx="1989">
                  <c:v>15.93</c:v>
                </c:pt>
                <c:pt idx="1990">
                  <c:v>16.059999999999999</c:v>
                </c:pt>
                <c:pt idx="1991">
                  <c:v>16.14</c:v>
                </c:pt>
                <c:pt idx="1992">
                  <c:v>16.36</c:v>
                </c:pt>
                <c:pt idx="1993">
                  <c:v>16.3</c:v>
                </c:pt>
                <c:pt idx="1994">
                  <c:v>16.22</c:v>
                </c:pt>
                <c:pt idx="1995">
                  <c:v>16.3</c:v>
                </c:pt>
                <c:pt idx="1996">
                  <c:v>16.420000000000002</c:v>
                </c:pt>
                <c:pt idx="1997">
                  <c:v>16.48</c:v>
                </c:pt>
                <c:pt idx="1998">
                  <c:v>16.440000000000001</c:v>
                </c:pt>
                <c:pt idx="1999">
                  <c:v>16.34</c:v>
                </c:pt>
                <c:pt idx="2000">
                  <c:v>16.399999999999999</c:v>
                </c:pt>
                <c:pt idx="2001">
                  <c:v>16.18</c:v>
                </c:pt>
                <c:pt idx="2002">
                  <c:v>15.92</c:v>
                </c:pt>
                <c:pt idx="2003">
                  <c:v>15.72</c:v>
                </c:pt>
                <c:pt idx="2004">
                  <c:v>15.5</c:v>
                </c:pt>
                <c:pt idx="2005">
                  <c:v>15.32</c:v>
                </c:pt>
                <c:pt idx="2006">
                  <c:v>15.24</c:v>
                </c:pt>
                <c:pt idx="2007">
                  <c:v>15.04</c:v>
                </c:pt>
                <c:pt idx="2008">
                  <c:v>15.38</c:v>
                </c:pt>
                <c:pt idx="2009">
                  <c:v>15.58</c:v>
                </c:pt>
                <c:pt idx="2010">
                  <c:v>15.82</c:v>
                </c:pt>
                <c:pt idx="2011">
                  <c:v>15.97</c:v>
                </c:pt>
                <c:pt idx="2012">
                  <c:v>16.38</c:v>
                </c:pt>
                <c:pt idx="2013">
                  <c:v>16.21</c:v>
                </c:pt>
                <c:pt idx="2014">
                  <c:v>15.98</c:v>
                </c:pt>
                <c:pt idx="2015">
                  <c:v>16.09</c:v>
                </c:pt>
                <c:pt idx="2016">
                  <c:v>16.12</c:v>
                </c:pt>
                <c:pt idx="2017">
                  <c:v>16.190000000000001</c:v>
                </c:pt>
                <c:pt idx="2018">
                  <c:v>16.190000000000001</c:v>
                </c:pt>
                <c:pt idx="2019">
                  <c:v>16.34</c:v>
                </c:pt>
                <c:pt idx="2020">
                  <c:v>16.59</c:v>
                </c:pt>
                <c:pt idx="2021">
                  <c:v>16.38</c:v>
                </c:pt>
                <c:pt idx="2022">
                  <c:v>16.309999999999999</c:v>
                </c:pt>
                <c:pt idx="2023">
                  <c:v>15.75</c:v>
                </c:pt>
                <c:pt idx="2024">
                  <c:v>15.62</c:v>
                </c:pt>
                <c:pt idx="2025">
                  <c:v>15.66</c:v>
                </c:pt>
                <c:pt idx="2026">
                  <c:v>15.77</c:v>
                </c:pt>
                <c:pt idx="2027">
                  <c:v>15.86</c:v>
                </c:pt>
                <c:pt idx="2028">
                  <c:v>15.89</c:v>
                </c:pt>
                <c:pt idx="2029">
                  <c:v>15.89</c:v>
                </c:pt>
                <c:pt idx="2030">
                  <c:v>15.77</c:v>
                </c:pt>
                <c:pt idx="2031">
                  <c:v>15.8</c:v>
                </c:pt>
                <c:pt idx="2032">
                  <c:v>15.73</c:v>
                </c:pt>
                <c:pt idx="2033">
                  <c:v>15.64</c:v>
                </c:pt>
                <c:pt idx="2034">
                  <c:v>15.57</c:v>
                </c:pt>
                <c:pt idx="2035">
                  <c:v>15.64</c:v>
                </c:pt>
                <c:pt idx="2036">
                  <c:v>15.58</c:v>
                </c:pt>
                <c:pt idx="2037">
                  <c:v>15.5</c:v>
                </c:pt>
                <c:pt idx="2038">
                  <c:v>15.54</c:v>
                </c:pt>
                <c:pt idx="2039">
                  <c:v>15.6</c:v>
                </c:pt>
                <c:pt idx="2040">
                  <c:v>15.8</c:v>
                </c:pt>
                <c:pt idx="2041">
                  <c:v>16.059999999999999</c:v>
                </c:pt>
                <c:pt idx="2042">
                  <c:v>16.399999999999999</c:v>
                </c:pt>
                <c:pt idx="2043">
                  <c:v>16.52</c:v>
                </c:pt>
                <c:pt idx="2044">
                  <c:v>16.600000000000001</c:v>
                </c:pt>
                <c:pt idx="2045">
                  <c:v>16.5</c:v>
                </c:pt>
                <c:pt idx="2046">
                  <c:v>16.18</c:v>
                </c:pt>
                <c:pt idx="2047">
                  <c:v>15.74</c:v>
                </c:pt>
                <c:pt idx="2048">
                  <c:v>15.52</c:v>
                </c:pt>
                <c:pt idx="2049">
                  <c:v>15.68</c:v>
                </c:pt>
                <c:pt idx="2050">
                  <c:v>15.74</c:v>
                </c:pt>
                <c:pt idx="2051">
                  <c:v>16.010000000000002</c:v>
                </c:pt>
                <c:pt idx="2052">
                  <c:v>16.100000000000001</c:v>
                </c:pt>
                <c:pt idx="2053">
                  <c:v>16.149999999999999</c:v>
                </c:pt>
                <c:pt idx="2054">
                  <c:v>16.28</c:v>
                </c:pt>
                <c:pt idx="2055">
                  <c:v>16.059999999999999</c:v>
                </c:pt>
                <c:pt idx="2056">
                  <c:v>15.44</c:v>
                </c:pt>
                <c:pt idx="2057">
                  <c:v>15.5</c:v>
                </c:pt>
                <c:pt idx="2058">
                  <c:v>15.62</c:v>
                </c:pt>
                <c:pt idx="2059">
                  <c:v>15.32</c:v>
                </c:pt>
                <c:pt idx="2060">
                  <c:v>15.27</c:v>
                </c:pt>
                <c:pt idx="2061">
                  <c:v>15.3</c:v>
                </c:pt>
                <c:pt idx="2062">
                  <c:v>15.17</c:v>
                </c:pt>
                <c:pt idx="2063">
                  <c:v>15.18</c:v>
                </c:pt>
                <c:pt idx="2064">
                  <c:v>14.98</c:v>
                </c:pt>
                <c:pt idx="2065">
                  <c:v>14.94</c:v>
                </c:pt>
                <c:pt idx="2066">
                  <c:v>15</c:v>
                </c:pt>
                <c:pt idx="2067">
                  <c:v>15.24</c:v>
                </c:pt>
                <c:pt idx="2068">
                  <c:v>15.2</c:v>
                </c:pt>
                <c:pt idx="2069">
                  <c:v>15.22</c:v>
                </c:pt>
                <c:pt idx="2070">
                  <c:v>15.22</c:v>
                </c:pt>
                <c:pt idx="2071">
                  <c:v>15.05</c:v>
                </c:pt>
                <c:pt idx="2072">
                  <c:v>15.07</c:v>
                </c:pt>
                <c:pt idx="2073">
                  <c:v>15.26</c:v>
                </c:pt>
                <c:pt idx="2074">
                  <c:v>15.18</c:v>
                </c:pt>
                <c:pt idx="2075">
                  <c:v>15.5</c:v>
                </c:pt>
                <c:pt idx="2076">
                  <c:v>15.97</c:v>
                </c:pt>
                <c:pt idx="2077">
                  <c:v>16.059999999999999</c:v>
                </c:pt>
                <c:pt idx="2078">
                  <c:v>15.53</c:v>
                </c:pt>
                <c:pt idx="2079">
                  <c:v>15.5</c:v>
                </c:pt>
                <c:pt idx="2080">
                  <c:v>15.68</c:v>
                </c:pt>
                <c:pt idx="2081">
                  <c:v>15.86</c:v>
                </c:pt>
                <c:pt idx="2082">
                  <c:v>16.079999999999998</c:v>
                </c:pt>
                <c:pt idx="2083">
                  <c:v>16.07</c:v>
                </c:pt>
                <c:pt idx="2084">
                  <c:v>16.079999999999998</c:v>
                </c:pt>
                <c:pt idx="2085">
                  <c:v>16</c:v>
                </c:pt>
                <c:pt idx="2086">
                  <c:v>16.079999999999998</c:v>
                </c:pt>
                <c:pt idx="2087">
                  <c:v>16.04</c:v>
                </c:pt>
                <c:pt idx="2088">
                  <c:v>16.010000000000002</c:v>
                </c:pt>
                <c:pt idx="2089">
                  <c:v>16.02</c:v>
                </c:pt>
                <c:pt idx="2090">
                  <c:v>15.98</c:v>
                </c:pt>
                <c:pt idx="2091">
                  <c:v>15.92</c:v>
                </c:pt>
                <c:pt idx="2092">
                  <c:v>15.86</c:v>
                </c:pt>
                <c:pt idx="2093">
                  <c:v>15.78</c:v>
                </c:pt>
                <c:pt idx="2094">
                  <c:v>15.79</c:v>
                </c:pt>
                <c:pt idx="2095">
                  <c:v>15.77</c:v>
                </c:pt>
                <c:pt idx="2096">
                  <c:v>15.74</c:v>
                </c:pt>
                <c:pt idx="2097">
                  <c:v>15.97</c:v>
                </c:pt>
                <c:pt idx="2098">
                  <c:v>15.96</c:v>
                </c:pt>
                <c:pt idx="2099">
                  <c:v>15.95</c:v>
                </c:pt>
                <c:pt idx="2100">
                  <c:v>16.010000000000002</c:v>
                </c:pt>
                <c:pt idx="2101">
                  <c:v>16.100000000000001</c:v>
                </c:pt>
                <c:pt idx="2102">
                  <c:v>15.84</c:v>
                </c:pt>
                <c:pt idx="2103">
                  <c:v>15.78</c:v>
                </c:pt>
                <c:pt idx="2104">
                  <c:v>15.82</c:v>
                </c:pt>
                <c:pt idx="2105">
                  <c:v>15.88</c:v>
                </c:pt>
                <c:pt idx="2106">
                  <c:v>16</c:v>
                </c:pt>
                <c:pt idx="2107">
                  <c:v>16.11</c:v>
                </c:pt>
                <c:pt idx="2108">
                  <c:v>16.350000000000001</c:v>
                </c:pt>
                <c:pt idx="2109">
                  <c:v>16.48</c:v>
                </c:pt>
                <c:pt idx="2110">
                  <c:v>16.47</c:v>
                </c:pt>
                <c:pt idx="2111">
                  <c:v>16.63</c:v>
                </c:pt>
                <c:pt idx="2112">
                  <c:v>16.86</c:v>
                </c:pt>
                <c:pt idx="2113">
                  <c:v>16.920000000000002</c:v>
                </c:pt>
                <c:pt idx="2114">
                  <c:v>16.559999999999999</c:v>
                </c:pt>
                <c:pt idx="2115">
                  <c:v>16.190000000000001</c:v>
                </c:pt>
                <c:pt idx="2116">
                  <c:v>15.54</c:v>
                </c:pt>
                <c:pt idx="2117">
                  <c:v>15.26</c:v>
                </c:pt>
                <c:pt idx="2118">
                  <c:v>15.34</c:v>
                </c:pt>
                <c:pt idx="2119">
                  <c:v>15.31</c:v>
                </c:pt>
                <c:pt idx="2120">
                  <c:v>15.42</c:v>
                </c:pt>
                <c:pt idx="2121">
                  <c:v>15.5</c:v>
                </c:pt>
                <c:pt idx="2122">
                  <c:v>15.38</c:v>
                </c:pt>
                <c:pt idx="2123">
                  <c:v>15.22</c:v>
                </c:pt>
                <c:pt idx="2124">
                  <c:v>15.49</c:v>
                </c:pt>
                <c:pt idx="2125">
                  <c:v>15.49</c:v>
                </c:pt>
                <c:pt idx="2126">
                  <c:v>15.54</c:v>
                </c:pt>
                <c:pt idx="2127">
                  <c:v>15.64</c:v>
                </c:pt>
                <c:pt idx="2128">
                  <c:v>15.88</c:v>
                </c:pt>
                <c:pt idx="2129">
                  <c:v>16.18</c:v>
                </c:pt>
                <c:pt idx="2130">
                  <c:v>16.57</c:v>
                </c:pt>
                <c:pt idx="2131">
                  <c:v>16.5</c:v>
                </c:pt>
                <c:pt idx="2132">
                  <c:v>16.260000000000002</c:v>
                </c:pt>
                <c:pt idx="2133">
                  <c:v>15.84</c:v>
                </c:pt>
                <c:pt idx="2134">
                  <c:v>15.68</c:v>
                </c:pt>
                <c:pt idx="2135">
                  <c:v>15.77</c:v>
                </c:pt>
                <c:pt idx="2136">
                  <c:v>15.99</c:v>
                </c:pt>
                <c:pt idx="2137">
                  <c:v>16.059999999999999</c:v>
                </c:pt>
                <c:pt idx="2138">
                  <c:v>16.260000000000002</c:v>
                </c:pt>
                <c:pt idx="2139">
                  <c:v>15.99</c:v>
                </c:pt>
                <c:pt idx="2140">
                  <c:v>16.02</c:v>
                </c:pt>
                <c:pt idx="2141">
                  <c:v>15.87</c:v>
                </c:pt>
                <c:pt idx="2142">
                  <c:v>15.9</c:v>
                </c:pt>
                <c:pt idx="2143">
                  <c:v>15.86</c:v>
                </c:pt>
                <c:pt idx="2144">
                  <c:v>15.91</c:v>
                </c:pt>
                <c:pt idx="2145">
                  <c:v>15.81</c:v>
                </c:pt>
                <c:pt idx="2146">
                  <c:v>15.85</c:v>
                </c:pt>
                <c:pt idx="2147">
                  <c:v>15.71</c:v>
                </c:pt>
                <c:pt idx="2148">
                  <c:v>15.65</c:v>
                </c:pt>
                <c:pt idx="2149">
                  <c:v>15.92</c:v>
                </c:pt>
                <c:pt idx="2150">
                  <c:v>16.100000000000001</c:v>
                </c:pt>
                <c:pt idx="2151">
                  <c:v>16.079999999999998</c:v>
                </c:pt>
                <c:pt idx="2152">
                  <c:v>15.84</c:v>
                </c:pt>
                <c:pt idx="2153">
                  <c:v>15.79</c:v>
                </c:pt>
                <c:pt idx="2154">
                  <c:v>15.8</c:v>
                </c:pt>
                <c:pt idx="2155">
                  <c:v>15.82</c:v>
                </c:pt>
                <c:pt idx="2156">
                  <c:v>15.98</c:v>
                </c:pt>
                <c:pt idx="2157">
                  <c:v>16.04</c:v>
                </c:pt>
                <c:pt idx="2158">
                  <c:v>16.02</c:v>
                </c:pt>
                <c:pt idx="2159">
                  <c:v>15.99</c:v>
                </c:pt>
                <c:pt idx="2160">
                  <c:v>15.89</c:v>
                </c:pt>
                <c:pt idx="2161">
                  <c:v>15.88</c:v>
                </c:pt>
                <c:pt idx="2162">
                  <c:v>15.83</c:v>
                </c:pt>
                <c:pt idx="2163">
                  <c:v>15.91</c:v>
                </c:pt>
                <c:pt idx="2164">
                  <c:v>15.72</c:v>
                </c:pt>
                <c:pt idx="2165">
                  <c:v>15.69</c:v>
                </c:pt>
                <c:pt idx="2166">
                  <c:v>15.7</c:v>
                </c:pt>
                <c:pt idx="2167">
                  <c:v>15.58</c:v>
                </c:pt>
                <c:pt idx="2168">
                  <c:v>15.62</c:v>
                </c:pt>
                <c:pt idx="2169">
                  <c:v>15.64</c:v>
                </c:pt>
                <c:pt idx="2170">
                  <c:v>15.58</c:v>
                </c:pt>
                <c:pt idx="2171">
                  <c:v>15.65</c:v>
                </c:pt>
                <c:pt idx="2172">
                  <c:v>15.86</c:v>
                </c:pt>
                <c:pt idx="2173">
                  <c:v>16</c:v>
                </c:pt>
                <c:pt idx="2174">
                  <c:v>16.28</c:v>
                </c:pt>
                <c:pt idx="2175">
                  <c:v>16.739999999999998</c:v>
                </c:pt>
                <c:pt idx="2176">
                  <c:v>16.7</c:v>
                </c:pt>
                <c:pt idx="2177">
                  <c:v>16.41</c:v>
                </c:pt>
                <c:pt idx="2178">
                  <c:v>16.39</c:v>
                </c:pt>
                <c:pt idx="2179">
                  <c:v>16.62</c:v>
                </c:pt>
                <c:pt idx="2180">
                  <c:v>16.48</c:v>
                </c:pt>
                <c:pt idx="2181">
                  <c:v>16.350000000000001</c:v>
                </c:pt>
                <c:pt idx="2182">
                  <c:v>16.32</c:v>
                </c:pt>
                <c:pt idx="2183">
                  <c:v>16.420000000000002</c:v>
                </c:pt>
                <c:pt idx="2184">
                  <c:v>16.5</c:v>
                </c:pt>
                <c:pt idx="2185">
                  <c:v>16.52</c:v>
                </c:pt>
                <c:pt idx="2186">
                  <c:v>16.64</c:v>
                </c:pt>
                <c:pt idx="2187">
                  <c:v>16.64</c:v>
                </c:pt>
                <c:pt idx="2188">
                  <c:v>16.739999999999998</c:v>
                </c:pt>
                <c:pt idx="2189">
                  <c:v>16.8</c:v>
                </c:pt>
                <c:pt idx="2190">
                  <c:v>16.75</c:v>
                </c:pt>
                <c:pt idx="2191">
                  <c:v>16.54</c:v>
                </c:pt>
                <c:pt idx="2192">
                  <c:v>16.420000000000002</c:v>
                </c:pt>
                <c:pt idx="2193">
                  <c:v>16.600000000000001</c:v>
                </c:pt>
                <c:pt idx="2194">
                  <c:v>16.670000000000002</c:v>
                </c:pt>
                <c:pt idx="2195">
                  <c:v>16.5</c:v>
                </c:pt>
                <c:pt idx="2196">
                  <c:v>16.48</c:v>
                </c:pt>
                <c:pt idx="2197">
                  <c:v>16.34</c:v>
                </c:pt>
                <c:pt idx="2198">
                  <c:v>16.059999999999999</c:v>
                </c:pt>
                <c:pt idx="2199">
                  <c:v>16.09</c:v>
                </c:pt>
                <c:pt idx="2200">
                  <c:v>16.12</c:v>
                </c:pt>
                <c:pt idx="2201">
                  <c:v>16.18</c:v>
                </c:pt>
                <c:pt idx="2202">
                  <c:v>15.98</c:v>
                </c:pt>
                <c:pt idx="2203">
                  <c:v>15.96</c:v>
                </c:pt>
                <c:pt idx="2204">
                  <c:v>16.02</c:v>
                </c:pt>
                <c:pt idx="2205">
                  <c:v>15.94</c:v>
                </c:pt>
                <c:pt idx="2206">
                  <c:v>15.84</c:v>
                </c:pt>
                <c:pt idx="2207">
                  <c:v>15.56</c:v>
                </c:pt>
                <c:pt idx="2208">
                  <c:v>15.48</c:v>
                </c:pt>
                <c:pt idx="2209">
                  <c:v>15.6</c:v>
                </c:pt>
                <c:pt idx="2210">
                  <c:v>15.76</c:v>
                </c:pt>
                <c:pt idx="2211">
                  <c:v>15.85</c:v>
                </c:pt>
                <c:pt idx="2212">
                  <c:v>15.96</c:v>
                </c:pt>
                <c:pt idx="2213">
                  <c:v>16.02</c:v>
                </c:pt>
                <c:pt idx="2214">
                  <c:v>16.010000000000002</c:v>
                </c:pt>
                <c:pt idx="2215">
                  <c:v>16.07</c:v>
                </c:pt>
                <c:pt idx="2216">
                  <c:v>16.190000000000001</c:v>
                </c:pt>
                <c:pt idx="2217">
                  <c:v>16.100000000000001</c:v>
                </c:pt>
                <c:pt idx="2218">
                  <c:v>15.96</c:v>
                </c:pt>
                <c:pt idx="2219">
                  <c:v>15.98</c:v>
                </c:pt>
                <c:pt idx="2220">
                  <c:v>16.059999999999999</c:v>
                </c:pt>
                <c:pt idx="2221">
                  <c:v>16.29</c:v>
                </c:pt>
                <c:pt idx="2222">
                  <c:v>16.28</c:v>
                </c:pt>
                <c:pt idx="2223">
                  <c:v>16.28</c:v>
                </c:pt>
                <c:pt idx="2224">
                  <c:v>16.3</c:v>
                </c:pt>
                <c:pt idx="2225">
                  <c:v>16.309999999999999</c:v>
                </c:pt>
                <c:pt idx="2226">
                  <c:v>16.41</c:v>
                </c:pt>
                <c:pt idx="2227">
                  <c:v>16.39</c:v>
                </c:pt>
                <c:pt idx="2228">
                  <c:v>16.46</c:v>
                </c:pt>
                <c:pt idx="2229">
                  <c:v>16.78</c:v>
                </c:pt>
                <c:pt idx="2230">
                  <c:v>17.04</c:v>
                </c:pt>
                <c:pt idx="2231">
                  <c:v>16.64</c:v>
                </c:pt>
                <c:pt idx="2232">
                  <c:v>16.54</c:v>
                </c:pt>
                <c:pt idx="2233">
                  <c:v>16.32</c:v>
                </c:pt>
                <c:pt idx="2234">
                  <c:v>16.28</c:v>
                </c:pt>
                <c:pt idx="2235">
                  <c:v>16.3</c:v>
                </c:pt>
                <c:pt idx="2236">
                  <c:v>16.62</c:v>
                </c:pt>
                <c:pt idx="2237">
                  <c:v>16.84</c:v>
                </c:pt>
                <c:pt idx="2238">
                  <c:v>16.649999999999999</c:v>
                </c:pt>
                <c:pt idx="2239">
                  <c:v>16.57</c:v>
                </c:pt>
                <c:pt idx="2240">
                  <c:v>16.579999999999998</c:v>
                </c:pt>
                <c:pt idx="2241">
                  <c:v>16.579999999999998</c:v>
                </c:pt>
                <c:pt idx="2242">
                  <c:v>16.66</c:v>
                </c:pt>
                <c:pt idx="2243">
                  <c:v>16.52</c:v>
                </c:pt>
                <c:pt idx="2244">
                  <c:v>16.170000000000002</c:v>
                </c:pt>
                <c:pt idx="2245">
                  <c:v>16.11</c:v>
                </c:pt>
                <c:pt idx="2246">
                  <c:v>16.18</c:v>
                </c:pt>
                <c:pt idx="2247">
                  <c:v>16.21</c:v>
                </c:pt>
                <c:pt idx="2248">
                  <c:v>16.309999999999999</c:v>
                </c:pt>
                <c:pt idx="2249">
                  <c:v>16.05</c:v>
                </c:pt>
                <c:pt idx="2250">
                  <c:v>15.81</c:v>
                </c:pt>
                <c:pt idx="2251">
                  <c:v>15.91</c:v>
                </c:pt>
                <c:pt idx="2252">
                  <c:v>16.010000000000002</c:v>
                </c:pt>
                <c:pt idx="2253">
                  <c:v>16</c:v>
                </c:pt>
                <c:pt idx="2254">
                  <c:v>16.39</c:v>
                </c:pt>
                <c:pt idx="2255">
                  <c:v>16.2</c:v>
                </c:pt>
                <c:pt idx="2256">
                  <c:v>15.94</c:v>
                </c:pt>
                <c:pt idx="2257">
                  <c:v>15.96</c:v>
                </c:pt>
                <c:pt idx="2258">
                  <c:v>16.010000000000002</c:v>
                </c:pt>
                <c:pt idx="2259">
                  <c:v>16</c:v>
                </c:pt>
                <c:pt idx="2260">
                  <c:v>16.059999999999999</c:v>
                </c:pt>
                <c:pt idx="2261">
                  <c:v>16.190000000000001</c:v>
                </c:pt>
                <c:pt idx="2262">
                  <c:v>16.399999999999999</c:v>
                </c:pt>
                <c:pt idx="2263">
                  <c:v>16.739999999999998</c:v>
                </c:pt>
                <c:pt idx="2264">
                  <c:v>16.850000000000001</c:v>
                </c:pt>
                <c:pt idx="2265">
                  <c:v>16.87</c:v>
                </c:pt>
                <c:pt idx="2266">
                  <c:v>16.82</c:v>
                </c:pt>
                <c:pt idx="2267">
                  <c:v>16.5</c:v>
                </c:pt>
                <c:pt idx="2268">
                  <c:v>16.38</c:v>
                </c:pt>
                <c:pt idx="2269">
                  <c:v>16.34</c:v>
                </c:pt>
                <c:pt idx="2270">
                  <c:v>16.72</c:v>
                </c:pt>
                <c:pt idx="2271">
                  <c:v>16.68</c:v>
                </c:pt>
                <c:pt idx="2272">
                  <c:v>16.420000000000002</c:v>
                </c:pt>
                <c:pt idx="2273">
                  <c:v>16.170000000000002</c:v>
                </c:pt>
                <c:pt idx="2274">
                  <c:v>16.350000000000001</c:v>
                </c:pt>
                <c:pt idx="2275">
                  <c:v>16.28</c:v>
                </c:pt>
                <c:pt idx="2276">
                  <c:v>16.47</c:v>
                </c:pt>
                <c:pt idx="2277">
                  <c:v>16.46</c:v>
                </c:pt>
                <c:pt idx="2278">
                  <c:v>16.48</c:v>
                </c:pt>
                <c:pt idx="2279">
                  <c:v>16.41</c:v>
                </c:pt>
                <c:pt idx="2280">
                  <c:v>16.37</c:v>
                </c:pt>
                <c:pt idx="2281">
                  <c:v>16.350000000000001</c:v>
                </c:pt>
                <c:pt idx="2282">
                  <c:v>15.98</c:v>
                </c:pt>
                <c:pt idx="2283">
                  <c:v>16.03</c:v>
                </c:pt>
                <c:pt idx="2284">
                  <c:v>16.46</c:v>
                </c:pt>
                <c:pt idx="2285">
                  <c:v>16.3</c:v>
                </c:pt>
                <c:pt idx="2286">
                  <c:v>16.29</c:v>
                </c:pt>
                <c:pt idx="2287">
                  <c:v>16.3</c:v>
                </c:pt>
                <c:pt idx="2288">
                  <c:v>16.36</c:v>
                </c:pt>
                <c:pt idx="2289">
                  <c:v>16.3</c:v>
                </c:pt>
                <c:pt idx="2290">
                  <c:v>16.2</c:v>
                </c:pt>
                <c:pt idx="2291">
                  <c:v>16.329999999999998</c:v>
                </c:pt>
                <c:pt idx="2292">
                  <c:v>16.13</c:v>
                </c:pt>
                <c:pt idx="2293">
                  <c:v>15.95</c:v>
                </c:pt>
                <c:pt idx="2294">
                  <c:v>15.86</c:v>
                </c:pt>
                <c:pt idx="2295">
                  <c:v>15.94</c:v>
                </c:pt>
                <c:pt idx="2296">
                  <c:v>16.12</c:v>
                </c:pt>
                <c:pt idx="2297">
                  <c:v>16.34</c:v>
                </c:pt>
                <c:pt idx="2298">
                  <c:v>16.72</c:v>
                </c:pt>
                <c:pt idx="2299">
                  <c:v>16.88</c:v>
                </c:pt>
                <c:pt idx="2300">
                  <c:v>16.440000000000001</c:v>
                </c:pt>
                <c:pt idx="2301">
                  <c:v>16.260000000000002</c:v>
                </c:pt>
                <c:pt idx="2302">
                  <c:v>16.079999999999998</c:v>
                </c:pt>
                <c:pt idx="2303">
                  <c:v>16.14</c:v>
                </c:pt>
                <c:pt idx="2304">
                  <c:v>16.5</c:v>
                </c:pt>
                <c:pt idx="2305">
                  <c:v>16.54</c:v>
                </c:pt>
                <c:pt idx="2306">
                  <c:v>16.36</c:v>
                </c:pt>
                <c:pt idx="2307">
                  <c:v>16.16</c:v>
                </c:pt>
                <c:pt idx="2308">
                  <c:v>15.79</c:v>
                </c:pt>
                <c:pt idx="2309">
                  <c:v>15.82</c:v>
                </c:pt>
                <c:pt idx="2310">
                  <c:v>16.02</c:v>
                </c:pt>
                <c:pt idx="2311">
                  <c:v>16.010000000000002</c:v>
                </c:pt>
                <c:pt idx="2312">
                  <c:v>16.079999999999998</c:v>
                </c:pt>
                <c:pt idx="2313">
                  <c:v>16.2</c:v>
                </c:pt>
                <c:pt idx="2314">
                  <c:v>16.399999999999999</c:v>
                </c:pt>
                <c:pt idx="2315">
                  <c:v>16.559999999999999</c:v>
                </c:pt>
                <c:pt idx="2316">
                  <c:v>16.559999999999999</c:v>
                </c:pt>
                <c:pt idx="2317">
                  <c:v>16.600000000000001</c:v>
                </c:pt>
                <c:pt idx="2318">
                  <c:v>16.68</c:v>
                </c:pt>
                <c:pt idx="2319">
                  <c:v>16.690000000000001</c:v>
                </c:pt>
                <c:pt idx="2320">
                  <c:v>16.670000000000002</c:v>
                </c:pt>
                <c:pt idx="2321">
                  <c:v>16.86</c:v>
                </c:pt>
                <c:pt idx="2322">
                  <c:v>17.010000000000002</c:v>
                </c:pt>
                <c:pt idx="2323">
                  <c:v>16.89</c:v>
                </c:pt>
                <c:pt idx="2324">
                  <c:v>17</c:v>
                </c:pt>
                <c:pt idx="2325">
                  <c:v>16.72</c:v>
                </c:pt>
                <c:pt idx="2326">
                  <c:v>16.62</c:v>
                </c:pt>
                <c:pt idx="2327">
                  <c:v>16.53</c:v>
                </c:pt>
                <c:pt idx="2328">
                  <c:v>16.760000000000002</c:v>
                </c:pt>
                <c:pt idx="2329">
                  <c:v>16.84</c:v>
                </c:pt>
                <c:pt idx="2330">
                  <c:v>16.78</c:v>
                </c:pt>
                <c:pt idx="2331">
                  <c:v>16.260000000000002</c:v>
                </c:pt>
                <c:pt idx="2332">
                  <c:v>16.260000000000002</c:v>
                </c:pt>
                <c:pt idx="2333">
                  <c:v>16.04</c:v>
                </c:pt>
                <c:pt idx="2334">
                  <c:v>15.87</c:v>
                </c:pt>
                <c:pt idx="2335">
                  <c:v>15.69</c:v>
                </c:pt>
                <c:pt idx="2336">
                  <c:v>15.73</c:v>
                </c:pt>
                <c:pt idx="2337">
                  <c:v>15.7</c:v>
                </c:pt>
                <c:pt idx="2338">
                  <c:v>15.63</c:v>
                </c:pt>
                <c:pt idx="2339">
                  <c:v>15.44</c:v>
                </c:pt>
                <c:pt idx="2340">
                  <c:v>15.3</c:v>
                </c:pt>
                <c:pt idx="2341">
                  <c:v>15.42</c:v>
                </c:pt>
                <c:pt idx="2342">
                  <c:v>15.64</c:v>
                </c:pt>
                <c:pt idx="2343">
                  <c:v>15.72</c:v>
                </c:pt>
                <c:pt idx="2344">
                  <c:v>15.85</c:v>
                </c:pt>
                <c:pt idx="2345">
                  <c:v>15.96</c:v>
                </c:pt>
                <c:pt idx="2346">
                  <c:v>16.18</c:v>
                </c:pt>
                <c:pt idx="2347">
                  <c:v>16.62</c:v>
                </c:pt>
                <c:pt idx="2348">
                  <c:v>16.809999999999999</c:v>
                </c:pt>
                <c:pt idx="2349">
                  <c:v>17.2</c:v>
                </c:pt>
                <c:pt idx="2350">
                  <c:v>17.5</c:v>
                </c:pt>
                <c:pt idx="2351">
                  <c:v>17.52</c:v>
                </c:pt>
                <c:pt idx="2352">
                  <c:v>17.47</c:v>
                </c:pt>
                <c:pt idx="2353">
                  <c:v>16.84</c:v>
                </c:pt>
                <c:pt idx="2354">
                  <c:v>16.75</c:v>
                </c:pt>
                <c:pt idx="2355">
                  <c:v>16.920000000000002</c:v>
                </c:pt>
                <c:pt idx="2356">
                  <c:v>17.100000000000001</c:v>
                </c:pt>
                <c:pt idx="2357">
                  <c:v>17.04</c:v>
                </c:pt>
                <c:pt idx="2358">
                  <c:v>16.84</c:v>
                </c:pt>
                <c:pt idx="2359">
                  <c:v>16.600000000000001</c:v>
                </c:pt>
                <c:pt idx="2360">
                  <c:v>16.46</c:v>
                </c:pt>
                <c:pt idx="2361">
                  <c:v>16.29</c:v>
                </c:pt>
                <c:pt idx="2362">
                  <c:v>15.69</c:v>
                </c:pt>
                <c:pt idx="2363">
                  <c:v>15.36</c:v>
                </c:pt>
                <c:pt idx="2364">
                  <c:v>15.25</c:v>
                </c:pt>
                <c:pt idx="2365">
                  <c:v>15.36</c:v>
                </c:pt>
                <c:pt idx="2366">
                  <c:v>15.35</c:v>
                </c:pt>
                <c:pt idx="2367">
                  <c:v>15.23</c:v>
                </c:pt>
                <c:pt idx="2368">
                  <c:v>15.34</c:v>
                </c:pt>
                <c:pt idx="2369">
                  <c:v>15.52</c:v>
                </c:pt>
                <c:pt idx="2370">
                  <c:v>15.72</c:v>
                </c:pt>
                <c:pt idx="2371">
                  <c:v>15.92</c:v>
                </c:pt>
                <c:pt idx="2372">
                  <c:v>16.440000000000001</c:v>
                </c:pt>
                <c:pt idx="2373">
                  <c:v>16.78</c:v>
                </c:pt>
                <c:pt idx="2374">
                  <c:v>16.899999999999999</c:v>
                </c:pt>
                <c:pt idx="2375">
                  <c:v>16.87</c:v>
                </c:pt>
                <c:pt idx="2376">
                  <c:v>16.84</c:v>
                </c:pt>
                <c:pt idx="2377">
                  <c:v>16.86</c:v>
                </c:pt>
                <c:pt idx="2378">
                  <c:v>16.78</c:v>
                </c:pt>
                <c:pt idx="2379">
                  <c:v>16.649999999999999</c:v>
                </c:pt>
                <c:pt idx="2380">
                  <c:v>16.64</c:v>
                </c:pt>
                <c:pt idx="2381">
                  <c:v>16.989999999999998</c:v>
                </c:pt>
                <c:pt idx="2382">
                  <c:v>17.059999999999999</c:v>
                </c:pt>
                <c:pt idx="2383">
                  <c:v>17.059999999999999</c:v>
                </c:pt>
                <c:pt idx="2384">
                  <c:v>17.170000000000002</c:v>
                </c:pt>
                <c:pt idx="2385">
                  <c:v>17.079999999999998</c:v>
                </c:pt>
                <c:pt idx="2386">
                  <c:v>17.32</c:v>
                </c:pt>
                <c:pt idx="2387">
                  <c:v>17.670000000000002</c:v>
                </c:pt>
                <c:pt idx="2388">
                  <c:v>17.600000000000001</c:v>
                </c:pt>
                <c:pt idx="2389">
                  <c:v>17.36</c:v>
                </c:pt>
                <c:pt idx="2390">
                  <c:v>17.27</c:v>
                </c:pt>
                <c:pt idx="2391">
                  <c:v>17.260000000000002</c:v>
                </c:pt>
                <c:pt idx="2392">
                  <c:v>17.16</c:v>
                </c:pt>
                <c:pt idx="2393">
                  <c:v>17.28</c:v>
                </c:pt>
                <c:pt idx="2394">
                  <c:v>16.82</c:v>
                </c:pt>
                <c:pt idx="2395">
                  <c:v>16.66</c:v>
                </c:pt>
                <c:pt idx="2396">
                  <c:v>16.850000000000001</c:v>
                </c:pt>
                <c:pt idx="2397">
                  <c:v>17.239999999999998</c:v>
                </c:pt>
                <c:pt idx="2398">
                  <c:v>17.38</c:v>
                </c:pt>
                <c:pt idx="2399">
                  <c:v>17.239999999999998</c:v>
                </c:pt>
                <c:pt idx="2400">
                  <c:v>17.600000000000001</c:v>
                </c:pt>
                <c:pt idx="2401">
                  <c:v>17.78</c:v>
                </c:pt>
                <c:pt idx="2402">
                  <c:v>17.63</c:v>
                </c:pt>
                <c:pt idx="2403">
                  <c:v>17.190000000000001</c:v>
                </c:pt>
                <c:pt idx="2404">
                  <c:v>17.04</c:v>
                </c:pt>
                <c:pt idx="2405">
                  <c:v>17.21</c:v>
                </c:pt>
                <c:pt idx="2406">
                  <c:v>17.059999999999999</c:v>
                </c:pt>
                <c:pt idx="2407">
                  <c:v>16.54</c:v>
                </c:pt>
                <c:pt idx="2408">
                  <c:v>16.260000000000002</c:v>
                </c:pt>
                <c:pt idx="2409">
                  <c:v>16.21</c:v>
                </c:pt>
                <c:pt idx="2410">
                  <c:v>15.95</c:v>
                </c:pt>
                <c:pt idx="2411">
                  <c:v>15.95</c:v>
                </c:pt>
                <c:pt idx="2412">
                  <c:v>16.03</c:v>
                </c:pt>
                <c:pt idx="2413">
                  <c:v>16.23</c:v>
                </c:pt>
                <c:pt idx="2414">
                  <c:v>16.399999999999999</c:v>
                </c:pt>
                <c:pt idx="2415">
                  <c:v>16.72</c:v>
                </c:pt>
                <c:pt idx="2416">
                  <c:v>16.68</c:v>
                </c:pt>
                <c:pt idx="2417">
                  <c:v>16.309999999999999</c:v>
                </c:pt>
                <c:pt idx="2418">
                  <c:v>16.52</c:v>
                </c:pt>
                <c:pt idx="2419">
                  <c:v>16.670000000000002</c:v>
                </c:pt>
                <c:pt idx="2420">
                  <c:v>16.38</c:v>
                </c:pt>
                <c:pt idx="2421">
                  <c:v>16.32</c:v>
                </c:pt>
                <c:pt idx="2422">
                  <c:v>16.2</c:v>
                </c:pt>
                <c:pt idx="2423">
                  <c:v>16.18</c:v>
                </c:pt>
                <c:pt idx="2424">
                  <c:v>16.239999999999998</c:v>
                </c:pt>
                <c:pt idx="2425">
                  <c:v>16.2</c:v>
                </c:pt>
                <c:pt idx="2426">
                  <c:v>15.99</c:v>
                </c:pt>
                <c:pt idx="2427">
                  <c:v>15.64</c:v>
                </c:pt>
                <c:pt idx="2428">
                  <c:v>15.74</c:v>
                </c:pt>
                <c:pt idx="2429">
                  <c:v>16</c:v>
                </c:pt>
                <c:pt idx="2430">
                  <c:v>16.21</c:v>
                </c:pt>
                <c:pt idx="2431">
                  <c:v>16.52</c:v>
                </c:pt>
                <c:pt idx="2432">
                  <c:v>16.690000000000001</c:v>
                </c:pt>
                <c:pt idx="2433">
                  <c:v>16.75</c:v>
                </c:pt>
                <c:pt idx="2434">
                  <c:v>16.829999999999998</c:v>
                </c:pt>
                <c:pt idx="2435">
                  <c:v>16.98</c:v>
                </c:pt>
                <c:pt idx="2436">
                  <c:v>16.940000000000001</c:v>
                </c:pt>
                <c:pt idx="2437">
                  <c:v>17.04</c:v>
                </c:pt>
                <c:pt idx="2438">
                  <c:v>17.18</c:v>
                </c:pt>
                <c:pt idx="2439">
                  <c:v>17.37</c:v>
                </c:pt>
                <c:pt idx="2440">
                  <c:v>17.36</c:v>
                </c:pt>
                <c:pt idx="2441">
                  <c:v>17.34</c:v>
                </c:pt>
                <c:pt idx="2442">
                  <c:v>17.34</c:v>
                </c:pt>
                <c:pt idx="2443">
                  <c:v>17.36</c:v>
                </c:pt>
                <c:pt idx="2444">
                  <c:v>17.46</c:v>
                </c:pt>
                <c:pt idx="2445">
                  <c:v>17.649999999999999</c:v>
                </c:pt>
                <c:pt idx="2446">
                  <c:v>17.73</c:v>
                </c:pt>
                <c:pt idx="2447">
                  <c:v>17.75</c:v>
                </c:pt>
                <c:pt idx="2448">
                  <c:v>17.79</c:v>
                </c:pt>
                <c:pt idx="2449">
                  <c:v>17.920000000000002</c:v>
                </c:pt>
                <c:pt idx="2450">
                  <c:v>18.05</c:v>
                </c:pt>
                <c:pt idx="2451">
                  <c:v>18.29</c:v>
                </c:pt>
                <c:pt idx="2452">
                  <c:v>17.739999999999998</c:v>
                </c:pt>
                <c:pt idx="2453">
                  <c:v>17.46</c:v>
                </c:pt>
                <c:pt idx="2454">
                  <c:v>17.059999999999999</c:v>
                </c:pt>
                <c:pt idx="2455">
                  <c:v>17.02</c:v>
                </c:pt>
                <c:pt idx="2456">
                  <c:v>16.46</c:v>
                </c:pt>
                <c:pt idx="2457">
                  <c:v>16.37</c:v>
                </c:pt>
                <c:pt idx="2458">
                  <c:v>16.48</c:v>
                </c:pt>
                <c:pt idx="2459">
                  <c:v>16.649999999999999</c:v>
                </c:pt>
                <c:pt idx="2460">
                  <c:v>17</c:v>
                </c:pt>
                <c:pt idx="2461">
                  <c:v>17.350000000000001</c:v>
                </c:pt>
                <c:pt idx="2462">
                  <c:v>17.55</c:v>
                </c:pt>
                <c:pt idx="2463">
                  <c:v>17.77</c:v>
                </c:pt>
                <c:pt idx="2464">
                  <c:v>18.02</c:v>
                </c:pt>
                <c:pt idx="2465">
                  <c:v>18.14</c:v>
                </c:pt>
                <c:pt idx="2466">
                  <c:v>18.28</c:v>
                </c:pt>
                <c:pt idx="2467">
                  <c:v>18.02</c:v>
                </c:pt>
                <c:pt idx="2468">
                  <c:v>17.96</c:v>
                </c:pt>
                <c:pt idx="2469">
                  <c:v>18.059999999999999</c:v>
                </c:pt>
                <c:pt idx="2470">
                  <c:v>17.73</c:v>
                </c:pt>
                <c:pt idx="2471">
                  <c:v>17.579999999999998</c:v>
                </c:pt>
                <c:pt idx="2472">
                  <c:v>17.46</c:v>
                </c:pt>
                <c:pt idx="2473">
                  <c:v>17.52</c:v>
                </c:pt>
                <c:pt idx="2474">
                  <c:v>17.649999999999999</c:v>
                </c:pt>
                <c:pt idx="2475">
                  <c:v>17.71</c:v>
                </c:pt>
                <c:pt idx="2476">
                  <c:v>17.86</c:v>
                </c:pt>
                <c:pt idx="2477">
                  <c:v>17.96</c:v>
                </c:pt>
                <c:pt idx="2478">
                  <c:v>18.079999999999998</c:v>
                </c:pt>
                <c:pt idx="2479">
                  <c:v>18.32</c:v>
                </c:pt>
                <c:pt idx="2480">
                  <c:v>18.41</c:v>
                </c:pt>
                <c:pt idx="2481">
                  <c:v>18.510000000000002</c:v>
                </c:pt>
                <c:pt idx="2482">
                  <c:v>18.79</c:v>
                </c:pt>
                <c:pt idx="2483">
                  <c:v>18.760000000000002</c:v>
                </c:pt>
                <c:pt idx="2484">
                  <c:v>18.97</c:v>
                </c:pt>
                <c:pt idx="2485">
                  <c:v>18.7</c:v>
                </c:pt>
                <c:pt idx="2486">
                  <c:v>18.579999999999998</c:v>
                </c:pt>
                <c:pt idx="2487">
                  <c:v>17.829999999999998</c:v>
                </c:pt>
                <c:pt idx="2488">
                  <c:v>17.239999999999998</c:v>
                </c:pt>
                <c:pt idx="2489">
                  <c:v>16.73</c:v>
                </c:pt>
                <c:pt idx="2490">
                  <c:v>17.100000000000001</c:v>
                </c:pt>
                <c:pt idx="2491">
                  <c:v>17.100000000000001</c:v>
                </c:pt>
                <c:pt idx="2492">
                  <c:v>17.12</c:v>
                </c:pt>
                <c:pt idx="2493">
                  <c:v>17.309999999999999</c:v>
                </c:pt>
                <c:pt idx="2494">
                  <c:v>17.52</c:v>
                </c:pt>
                <c:pt idx="2495">
                  <c:v>17.61</c:v>
                </c:pt>
                <c:pt idx="2496">
                  <c:v>17.600000000000001</c:v>
                </c:pt>
                <c:pt idx="2497">
                  <c:v>17.53</c:v>
                </c:pt>
                <c:pt idx="2498">
                  <c:v>17.48</c:v>
                </c:pt>
                <c:pt idx="2499">
                  <c:v>17.420000000000002</c:v>
                </c:pt>
                <c:pt idx="2500">
                  <c:v>17.309999999999999</c:v>
                </c:pt>
                <c:pt idx="2501">
                  <c:v>17.399999999999999</c:v>
                </c:pt>
                <c:pt idx="2502">
                  <c:v>17.649999999999999</c:v>
                </c:pt>
                <c:pt idx="2503">
                  <c:v>17.440000000000001</c:v>
                </c:pt>
                <c:pt idx="2504">
                  <c:v>17.22</c:v>
                </c:pt>
                <c:pt idx="2505">
                  <c:v>17.34</c:v>
                </c:pt>
                <c:pt idx="2506">
                  <c:v>17.55</c:v>
                </c:pt>
                <c:pt idx="2507">
                  <c:v>17.649999999999999</c:v>
                </c:pt>
                <c:pt idx="2508">
                  <c:v>17.579999999999998</c:v>
                </c:pt>
                <c:pt idx="2509">
                  <c:v>17.88</c:v>
                </c:pt>
                <c:pt idx="2510">
                  <c:v>17.87</c:v>
                </c:pt>
                <c:pt idx="2511">
                  <c:v>17.7</c:v>
                </c:pt>
                <c:pt idx="2512">
                  <c:v>17.37</c:v>
                </c:pt>
                <c:pt idx="2513">
                  <c:v>17.260000000000002</c:v>
                </c:pt>
                <c:pt idx="2514">
                  <c:v>17.100000000000001</c:v>
                </c:pt>
                <c:pt idx="2515">
                  <c:v>16.48</c:v>
                </c:pt>
                <c:pt idx="2516">
                  <c:v>16.399999999999999</c:v>
                </c:pt>
                <c:pt idx="2517">
                  <c:v>16.100000000000001</c:v>
                </c:pt>
                <c:pt idx="2518">
                  <c:v>16.02</c:v>
                </c:pt>
                <c:pt idx="2519">
                  <c:v>15.92</c:v>
                </c:pt>
                <c:pt idx="2520">
                  <c:v>15.82</c:v>
                </c:pt>
                <c:pt idx="2521">
                  <c:v>15.39</c:v>
                </c:pt>
                <c:pt idx="2522">
                  <c:v>14.98</c:v>
                </c:pt>
                <c:pt idx="2523">
                  <c:v>15.14</c:v>
                </c:pt>
                <c:pt idx="2524">
                  <c:v>15.39</c:v>
                </c:pt>
                <c:pt idx="2525">
                  <c:v>15.73</c:v>
                </c:pt>
                <c:pt idx="2526">
                  <c:v>16</c:v>
                </c:pt>
                <c:pt idx="2527">
                  <c:v>16.52</c:v>
                </c:pt>
                <c:pt idx="2528">
                  <c:v>16.61</c:v>
                </c:pt>
                <c:pt idx="2529">
                  <c:v>16.7</c:v>
                </c:pt>
                <c:pt idx="2530">
                  <c:v>16.68</c:v>
                </c:pt>
                <c:pt idx="2531">
                  <c:v>16.690000000000001</c:v>
                </c:pt>
                <c:pt idx="2532">
                  <c:v>16.57</c:v>
                </c:pt>
                <c:pt idx="2533">
                  <c:v>16.559999999999999</c:v>
                </c:pt>
                <c:pt idx="2534">
                  <c:v>16.350000000000001</c:v>
                </c:pt>
                <c:pt idx="2535">
                  <c:v>16.05</c:v>
                </c:pt>
                <c:pt idx="2536">
                  <c:v>15.82</c:v>
                </c:pt>
                <c:pt idx="2537">
                  <c:v>15.77</c:v>
                </c:pt>
                <c:pt idx="2538">
                  <c:v>15.89</c:v>
                </c:pt>
                <c:pt idx="2539">
                  <c:v>15.74</c:v>
                </c:pt>
                <c:pt idx="2540">
                  <c:v>15.59</c:v>
                </c:pt>
                <c:pt idx="2541">
                  <c:v>15.72</c:v>
                </c:pt>
                <c:pt idx="2542">
                  <c:v>16.059999999999999</c:v>
                </c:pt>
                <c:pt idx="2543">
                  <c:v>16.05</c:v>
                </c:pt>
                <c:pt idx="2544">
                  <c:v>15.92</c:v>
                </c:pt>
                <c:pt idx="2545">
                  <c:v>15.83</c:v>
                </c:pt>
                <c:pt idx="2546">
                  <c:v>15.92</c:v>
                </c:pt>
                <c:pt idx="2547">
                  <c:v>15.84</c:v>
                </c:pt>
                <c:pt idx="2548">
                  <c:v>15.89</c:v>
                </c:pt>
                <c:pt idx="2549">
                  <c:v>15.89</c:v>
                </c:pt>
                <c:pt idx="2550">
                  <c:v>15.56</c:v>
                </c:pt>
                <c:pt idx="2551">
                  <c:v>15.41</c:v>
                </c:pt>
                <c:pt idx="2552">
                  <c:v>15.45</c:v>
                </c:pt>
                <c:pt idx="2553">
                  <c:v>15.51</c:v>
                </c:pt>
                <c:pt idx="2554">
                  <c:v>15.66</c:v>
                </c:pt>
                <c:pt idx="2555">
                  <c:v>15.41</c:v>
                </c:pt>
                <c:pt idx="2556">
                  <c:v>15.37</c:v>
                </c:pt>
                <c:pt idx="2557">
                  <c:v>15.22</c:v>
                </c:pt>
                <c:pt idx="2558">
                  <c:v>15.36</c:v>
                </c:pt>
                <c:pt idx="2559">
                  <c:v>15.48</c:v>
                </c:pt>
                <c:pt idx="2560">
                  <c:v>15.4</c:v>
                </c:pt>
                <c:pt idx="2561">
                  <c:v>15.46</c:v>
                </c:pt>
                <c:pt idx="2562">
                  <c:v>15.48</c:v>
                </c:pt>
                <c:pt idx="2563">
                  <c:v>15.45</c:v>
                </c:pt>
                <c:pt idx="2564">
                  <c:v>15.49</c:v>
                </c:pt>
                <c:pt idx="2565">
                  <c:v>15.5</c:v>
                </c:pt>
                <c:pt idx="2566">
                  <c:v>15.56</c:v>
                </c:pt>
                <c:pt idx="2567">
                  <c:v>15.71</c:v>
                </c:pt>
                <c:pt idx="2568">
                  <c:v>15.88</c:v>
                </c:pt>
                <c:pt idx="2569">
                  <c:v>15.8</c:v>
                </c:pt>
                <c:pt idx="2570">
                  <c:v>15.76</c:v>
                </c:pt>
                <c:pt idx="2571">
                  <c:v>15.78</c:v>
                </c:pt>
                <c:pt idx="2572">
                  <c:v>15.83</c:v>
                </c:pt>
                <c:pt idx="2573">
                  <c:v>15.86</c:v>
                </c:pt>
                <c:pt idx="2574">
                  <c:v>15.84</c:v>
                </c:pt>
                <c:pt idx="2575">
                  <c:v>15.79</c:v>
                </c:pt>
                <c:pt idx="2576">
                  <c:v>15.67</c:v>
                </c:pt>
                <c:pt idx="2577">
                  <c:v>15.96</c:v>
                </c:pt>
                <c:pt idx="2578">
                  <c:v>15.99</c:v>
                </c:pt>
                <c:pt idx="2579">
                  <c:v>15.88</c:v>
                </c:pt>
                <c:pt idx="2580">
                  <c:v>15.94</c:v>
                </c:pt>
                <c:pt idx="2581">
                  <c:v>16.04</c:v>
                </c:pt>
                <c:pt idx="2582">
                  <c:v>16.25</c:v>
                </c:pt>
                <c:pt idx="2583">
                  <c:v>16.329999999999998</c:v>
                </c:pt>
                <c:pt idx="2584">
                  <c:v>16.21</c:v>
                </c:pt>
                <c:pt idx="2585">
                  <c:v>15.98</c:v>
                </c:pt>
                <c:pt idx="2586">
                  <c:v>15.9</c:v>
                </c:pt>
                <c:pt idx="2587">
                  <c:v>15.8</c:v>
                </c:pt>
                <c:pt idx="2588">
                  <c:v>15.81</c:v>
                </c:pt>
                <c:pt idx="2589">
                  <c:v>15.9</c:v>
                </c:pt>
                <c:pt idx="2590">
                  <c:v>15.95</c:v>
                </c:pt>
                <c:pt idx="2591">
                  <c:v>15.97</c:v>
                </c:pt>
                <c:pt idx="2592">
                  <c:v>16.02</c:v>
                </c:pt>
                <c:pt idx="2593">
                  <c:v>16.09</c:v>
                </c:pt>
                <c:pt idx="2594">
                  <c:v>15.94</c:v>
                </c:pt>
                <c:pt idx="2595">
                  <c:v>15.7</c:v>
                </c:pt>
                <c:pt idx="2596">
                  <c:v>15.68</c:v>
                </c:pt>
                <c:pt idx="2597">
                  <c:v>15.8</c:v>
                </c:pt>
                <c:pt idx="2598">
                  <c:v>15.71</c:v>
                </c:pt>
                <c:pt idx="2599">
                  <c:v>15.62</c:v>
                </c:pt>
                <c:pt idx="2600">
                  <c:v>15.44</c:v>
                </c:pt>
                <c:pt idx="2601">
                  <c:v>15.46</c:v>
                </c:pt>
                <c:pt idx="2602">
                  <c:v>15.57</c:v>
                </c:pt>
                <c:pt idx="2603">
                  <c:v>15.52</c:v>
                </c:pt>
                <c:pt idx="2604">
                  <c:v>15.21</c:v>
                </c:pt>
                <c:pt idx="2605">
                  <c:v>14.9</c:v>
                </c:pt>
                <c:pt idx="2606">
                  <c:v>14.78</c:v>
                </c:pt>
                <c:pt idx="2607">
                  <c:v>14.71</c:v>
                </c:pt>
                <c:pt idx="2608">
                  <c:v>14.77</c:v>
                </c:pt>
                <c:pt idx="2609">
                  <c:v>14.96</c:v>
                </c:pt>
                <c:pt idx="2610">
                  <c:v>15.08</c:v>
                </c:pt>
                <c:pt idx="2611">
                  <c:v>15.17</c:v>
                </c:pt>
                <c:pt idx="2612">
                  <c:v>15.15</c:v>
                </c:pt>
                <c:pt idx="2613">
                  <c:v>15.32</c:v>
                </c:pt>
                <c:pt idx="2614">
                  <c:v>15.24</c:v>
                </c:pt>
                <c:pt idx="2615">
                  <c:v>15.12</c:v>
                </c:pt>
                <c:pt idx="2616">
                  <c:v>15.12</c:v>
                </c:pt>
                <c:pt idx="2617">
                  <c:v>15.12</c:v>
                </c:pt>
                <c:pt idx="2618">
                  <c:v>15.18</c:v>
                </c:pt>
                <c:pt idx="2619">
                  <c:v>15.21</c:v>
                </c:pt>
                <c:pt idx="2620">
                  <c:v>15.24</c:v>
                </c:pt>
                <c:pt idx="2621">
                  <c:v>15.24</c:v>
                </c:pt>
                <c:pt idx="2622">
                  <c:v>15.22</c:v>
                </c:pt>
                <c:pt idx="2623">
                  <c:v>15.37</c:v>
                </c:pt>
                <c:pt idx="2624">
                  <c:v>15.5</c:v>
                </c:pt>
                <c:pt idx="2625">
                  <c:v>15.57</c:v>
                </c:pt>
                <c:pt idx="2626">
                  <c:v>15.57</c:v>
                </c:pt>
                <c:pt idx="2627">
                  <c:v>15.52</c:v>
                </c:pt>
                <c:pt idx="2628">
                  <c:v>15.49</c:v>
                </c:pt>
                <c:pt idx="2629">
                  <c:v>15.62</c:v>
                </c:pt>
                <c:pt idx="2630">
                  <c:v>15.77</c:v>
                </c:pt>
                <c:pt idx="2631">
                  <c:v>15.78</c:v>
                </c:pt>
                <c:pt idx="2632">
                  <c:v>15.79</c:v>
                </c:pt>
                <c:pt idx="2633">
                  <c:v>15.84</c:v>
                </c:pt>
                <c:pt idx="2634">
                  <c:v>16.079999999999998</c:v>
                </c:pt>
                <c:pt idx="2635">
                  <c:v>16.309999999999999</c:v>
                </c:pt>
                <c:pt idx="2636">
                  <c:v>16.57</c:v>
                </c:pt>
                <c:pt idx="2637">
                  <c:v>16.440000000000001</c:v>
                </c:pt>
                <c:pt idx="2638">
                  <c:v>16.149999999999999</c:v>
                </c:pt>
                <c:pt idx="2639">
                  <c:v>16</c:v>
                </c:pt>
                <c:pt idx="2640">
                  <c:v>15.83</c:v>
                </c:pt>
                <c:pt idx="2641">
                  <c:v>15.6</c:v>
                </c:pt>
                <c:pt idx="2642">
                  <c:v>15.38</c:v>
                </c:pt>
                <c:pt idx="2643">
                  <c:v>15.13</c:v>
                </c:pt>
                <c:pt idx="2644">
                  <c:v>14.96</c:v>
                </c:pt>
                <c:pt idx="2645">
                  <c:v>14.93</c:v>
                </c:pt>
                <c:pt idx="2646">
                  <c:v>15</c:v>
                </c:pt>
                <c:pt idx="2647">
                  <c:v>14.94</c:v>
                </c:pt>
                <c:pt idx="2648">
                  <c:v>14.98</c:v>
                </c:pt>
                <c:pt idx="2649">
                  <c:v>14.9</c:v>
                </c:pt>
                <c:pt idx="2650">
                  <c:v>14.85</c:v>
                </c:pt>
                <c:pt idx="2651">
                  <c:v>14.84</c:v>
                </c:pt>
                <c:pt idx="2652">
                  <c:v>15.06</c:v>
                </c:pt>
                <c:pt idx="2653">
                  <c:v>15</c:v>
                </c:pt>
                <c:pt idx="2654">
                  <c:v>14.97</c:v>
                </c:pt>
                <c:pt idx="2655">
                  <c:v>15</c:v>
                </c:pt>
                <c:pt idx="2656">
                  <c:v>15.21</c:v>
                </c:pt>
                <c:pt idx="2657">
                  <c:v>14.92</c:v>
                </c:pt>
                <c:pt idx="2658">
                  <c:v>14.62</c:v>
                </c:pt>
                <c:pt idx="2659">
                  <c:v>14.53</c:v>
                </c:pt>
                <c:pt idx="2660">
                  <c:v>14.51</c:v>
                </c:pt>
                <c:pt idx="2661">
                  <c:v>14.58</c:v>
                </c:pt>
                <c:pt idx="2662">
                  <c:v>14.55</c:v>
                </c:pt>
                <c:pt idx="2663">
                  <c:v>14.4</c:v>
                </c:pt>
                <c:pt idx="2664">
                  <c:v>14.32</c:v>
                </c:pt>
                <c:pt idx="2665">
                  <c:v>14.25</c:v>
                </c:pt>
                <c:pt idx="2666">
                  <c:v>14.4</c:v>
                </c:pt>
                <c:pt idx="2667">
                  <c:v>14.39</c:v>
                </c:pt>
                <c:pt idx="2668">
                  <c:v>14.44</c:v>
                </c:pt>
                <c:pt idx="2669">
                  <c:v>14.54</c:v>
                </c:pt>
                <c:pt idx="2670">
                  <c:v>14.71</c:v>
                </c:pt>
                <c:pt idx="2671">
                  <c:v>14.79</c:v>
                </c:pt>
                <c:pt idx="2672">
                  <c:v>14.8</c:v>
                </c:pt>
                <c:pt idx="2673">
                  <c:v>14.96</c:v>
                </c:pt>
                <c:pt idx="2674">
                  <c:v>15.22</c:v>
                </c:pt>
                <c:pt idx="2675">
                  <c:v>15.52</c:v>
                </c:pt>
                <c:pt idx="2676">
                  <c:v>15.59</c:v>
                </c:pt>
                <c:pt idx="2677">
                  <c:v>15.63</c:v>
                </c:pt>
                <c:pt idx="2678">
                  <c:v>15.57</c:v>
                </c:pt>
                <c:pt idx="2679">
                  <c:v>15.5</c:v>
                </c:pt>
                <c:pt idx="2680">
                  <c:v>15.55</c:v>
                </c:pt>
                <c:pt idx="2681">
                  <c:v>15.68</c:v>
                </c:pt>
                <c:pt idx="2682">
                  <c:v>15.8</c:v>
                </c:pt>
                <c:pt idx="2683">
                  <c:v>15.89</c:v>
                </c:pt>
                <c:pt idx="2684">
                  <c:v>16.010000000000002</c:v>
                </c:pt>
                <c:pt idx="2685">
                  <c:v>15.95</c:v>
                </c:pt>
                <c:pt idx="2686">
                  <c:v>15.96</c:v>
                </c:pt>
                <c:pt idx="2687">
                  <c:v>15.96</c:v>
                </c:pt>
                <c:pt idx="2688">
                  <c:v>15.98</c:v>
                </c:pt>
                <c:pt idx="2689">
                  <c:v>16.02</c:v>
                </c:pt>
                <c:pt idx="2690">
                  <c:v>15.98</c:v>
                </c:pt>
                <c:pt idx="2691">
                  <c:v>15.98</c:v>
                </c:pt>
                <c:pt idx="2692">
                  <c:v>15.96</c:v>
                </c:pt>
                <c:pt idx="2693">
                  <c:v>15.93</c:v>
                </c:pt>
                <c:pt idx="2694">
                  <c:v>15.84</c:v>
                </c:pt>
                <c:pt idx="2695">
                  <c:v>15.79</c:v>
                </c:pt>
                <c:pt idx="2696">
                  <c:v>15.85</c:v>
                </c:pt>
                <c:pt idx="2697">
                  <c:v>15.72</c:v>
                </c:pt>
                <c:pt idx="2698">
                  <c:v>15.22</c:v>
                </c:pt>
                <c:pt idx="2699">
                  <c:v>14.85</c:v>
                </c:pt>
                <c:pt idx="2700">
                  <c:v>14.68</c:v>
                </c:pt>
                <c:pt idx="2701">
                  <c:v>14.74</c:v>
                </c:pt>
                <c:pt idx="2702">
                  <c:v>14.74</c:v>
                </c:pt>
                <c:pt idx="2703">
                  <c:v>14.88</c:v>
                </c:pt>
                <c:pt idx="2704">
                  <c:v>15.1</c:v>
                </c:pt>
                <c:pt idx="2705">
                  <c:v>15.11</c:v>
                </c:pt>
                <c:pt idx="2706">
                  <c:v>15.08</c:v>
                </c:pt>
                <c:pt idx="2707">
                  <c:v>15.12</c:v>
                </c:pt>
                <c:pt idx="2708">
                  <c:v>15.2</c:v>
                </c:pt>
                <c:pt idx="2709">
                  <c:v>15.26</c:v>
                </c:pt>
                <c:pt idx="2710">
                  <c:v>15.29</c:v>
                </c:pt>
                <c:pt idx="2711">
                  <c:v>15.26</c:v>
                </c:pt>
                <c:pt idx="2712">
                  <c:v>15.29</c:v>
                </c:pt>
                <c:pt idx="2713">
                  <c:v>15.3</c:v>
                </c:pt>
                <c:pt idx="2714">
                  <c:v>15.33</c:v>
                </c:pt>
                <c:pt idx="2715">
                  <c:v>15.41</c:v>
                </c:pt>
                <c:pt idx="2716">
                  <c:v>15.6</c:v>
                </c:pt>
                <c:pt idx="2717">
                  <c:v>15.72</c:v>
                </c:pt>
                <c:pt idx="2718">
                  <c:v>15.83</c:v>
                </c:pt>
                <c:pt idx="2719">
                  <c:v>15.89</c:v>
                </c:pt>
                <c:pt idx="2720">
                  <c:v>15.8</c:v>
                </c:pt>
                <c:pt idx="2721">
                  <c:v>15.63</c:v>
                </c:pt>
                <c:pt idx="2722">
                  <c:v>15.76</c:v>
                </c:pt>
                <c:pt idx="2723">
                  <c:v>16.07</c:v>
                </c:pt>
                <c:pt idx="2724">
                  <c:v>16.32</c:v>
                </c:pt>
                <c:pt idx="2725">
                  <c:v>16.53</c:v>
                </c:pt>
                <c:pt idx="2726">
                  <c:v>16.54</c:v>
                </c:pt>
                <c:pt idx="2727">
                  <c:v>16.64</c:v>
                </c:pt>
                <c:pt idx="2728">
                  <c:v>16.68</c:v>
                </c:pt>
                <c:pt idx="2729">
                  <c:v>16.739999999999998</c:v>
                </c:pt>
                <c:pt idx="2730">
                  <c:v>16.5</c:v>
                </c:pt>
                <c:pt idx="2731">
                  <c:v>16.28</c:v>
                </c:pt>
                <c:pt idx="2732">
                  <c:v>16.46</c:v>
                </c:pt>
                <c:pt idx="2733">
                  <c:v>16.440000000000001</c:v>
                </c:pt>
                <c:pt idx="2734">
                  <c:v>16.29</c:v>
                </c:pt>
                <c:pt idx="2735">
                  <c:v>16.260000000000002</c:v>
                </c:pt>
                <c:pt idx="2736">
                  <c:v>16.2</c:v>
                </c:pt>
                <c:pt idx="2737">
                  <c:v>16.170000000000002</c:v>
                </c:pt>
                <c:pt idx="2738">
                  <c:v>16.16</c:v>
                </c:pt>
                <c:pt idx="2739">
                  <c:v>16.03</c:v>
                </c:pt>
                <c:pt idx="2740">
                  <c:v>15.96</c:v>
                </c:pt>
                <c:pt idx="2741">
                  <c:v>15.84</c:v>
                </c:pt>
                <c:pt idx="2742">
                  <c:v>15.68</c:v>
                </c:pt>
                <c:pt idx="2743">
                  <c:v>15.65</c:v>
                </c:pt>
                <c:pt idx="2744">
                  <c:v>15.64</c:v>
                </c:pt>
                <c:pt idx="2745">
                  <c:v>15.72</c:v>
                </c:pt>
                <c:pt idx="2746">
                  <c:v>15.77</c:v>
                </c:pt>
                <c:pt idx="2747">
                  <c:v>15.84</c:v>
                </c:pt>
                <c:pt idx="2748">
                  <c:v>15.92</c:v>
                </c:pt>
                <c:pt idx="2749">
                  <c:v>15.88</c:v>
                </c:pt>
                <c:pt idx="2750">
                  <c:v>15.98</c:v>
                </c:pt>
                <c:pt idx="2751">
                  <c:v>16.04</c:v>
                </c:pt>
                <c:pt idx="2752">
                  <c:v>15.81</c:v>
                </c:pt>
                <c:pt idx="2753">
                  <c:v>15.8</c:v>
                </c:pt>
                <c:pt idx="2754">
                  <c:v>15.7</c:v>
                </c:pt>
                <c:pt idx="2755">
                  <c:v>15.62</c:v>
                </c:pt>
                <c:pt idx="2756">
                  <c:v>15.64</c:v>
                </c:pt>
                <c:pt idx="2757">
                  <c:v>15.68</c:v>
                </c:pt>
                <c:pt idx="2758">
                  <c:v>15.51</c:v>
                </c:pt>
                <c:pt idx="2759">
                  <c:v>15.46</c:v>
                </c:pt>
                <c:pt idx="2760">
                  <c:v>15.48</c:v>
                </c:pt>
                <c:pt idx="2761">
                  <c:v>15.55</c:v>
                </c:pt>
                <c:pt idx="2762">
                  <c:v>15.64</c:v>
                </c:pt>
                <c:pt idx="2763">
                  <c:v>15.68</c:v>
                </c:pt>
                <c:pt idx="2764">
                  <c:v>15.68</c:v>
                </c:pt>
                <c:pt idx="2765">
                  <c:v>15.62</c:v>
                </c:pt>
                <c:pt idx="2766">
                  <c:v>15.64</c:v>
                </c:pt>
                <c:pt idx="2767">
                  <c:v>15.59</c:v>
                </c:pt>
                <c:pt idx="2768">
                  <c:v>15.56</c:v>
                </c:pt>
                <c:pt idx="2769">
                  <c:v>15.58</c:v>
                </c:pt>
                <c:pt idx="2770">
                  <c:v>15.45</c:v>
                </c:pt>
                <c:pt idx="2771">
                  <c:v>15.31</c:v>
                </c:pt>
                <c:pt idx="2772">
                  <c:v>15.29</c:v>
                </c:pt>
                <c:pt idx="2773">
                  <c:v>15.28</c:v>
                </c:pt>
                <c:pt idx="2774">
                  <c:v>15.41</c:v>
                </c:pt>
                <c:pt idx="2775">
                  <c:v>15.5</c:v>
                </c:pt>
                <c:pt idx="2776">
                  <c:v>15.56</c:v>
                </c:pt>
                <c:pt idx="2777">
                  <c:v>15.58</c:v>
                </c:pt>
                <c:pt idx="2778">
                  <c:v>15.48</c:v>
                </c:pt>
                <c:pt idx="2779">
                  <c:v>15.5</c:v>
                </c:pt>
                <c:pt idx="2780">
                  <c:v>15.48</c:v>
                </c:pt>
                <c:pt idx="2781">
                  <c:v>15.39</c:v>
                </c:pt>
                <c:pt idx="2782">
                  <c:v>15.34</c:v>
                </c:pt>
                <c:pt idx="2783">
                  <c:v>15.26</c:v>
                </c:pt>
                <c:pt idx="2784">
                  <c:v>15.32</c:v>
                </c:pt>
                <c:pt idx="2785">
                  <c:v>15.45</c:v>
                </c:pt>
                <c:pt idx="2786">
                  <c:v>15.66</c:v>
                </c:pt>
                <c:pt idx="2787">
                  <c:v>15.8</c:v>
                </c:pt>
                <c:pt idx="2788">
                  <c:v>15.82</c:v>
                </c:pt>
                <c:pt idx="2789">
                  <c:v>15.82</c:v>
                </c:pt>
                <c:pt idx="2790">
                  <c:v>15.74</c:v>
                </c:pt>
                <c:pt idx="2791">
                  <c:v>15.74</c:v>
                </c:pt>
                <c:pt idx="2792">
                  <c:v>15.62</c:v>
                </c:pt>
                <c:pt idx="2793">
                  <c:v>15.4</c:v>
                </c:pt>
                <c:pt idx="2794">
                  <c:v>15.36</c:v>
                </c:pt>
                <c:pt idx="2795">
                  <c:v>15.38</c:v>
                </c:pt>
                <c:pt idx="2796">
                  <c:v>15.36</c:v>
                </c:pt>
                <c:pt idx="2797">
                  <c:v>15.4</c:v>
                </c:pt>
                <c:pt idx="2798">
                  <c:v>15.4</c:v>
                </c:pt>
                <c:pt idx="2799">
                  <c:v>15.39</c:v>
                </c:pt>
                <c:pt idx="2800">
                  <c:v>15.33</c:v>
                </c:pt>
                <c:pt idx="2801">
                  <c:v>15.22</c:v>
                </c:pt>
                <c:pt idx="2802">
                  <c:v>15.18</c:v>
                </c:pt>
                <c:pt idx="2803">
                  <c:v>15.24</c:v>
                </c:pt>
                <c:pt idx="2804">
                  <c:v>15.21</c:v>
                </c:pt>
                <c:pt idx="2805">
                  <c:v>15.28</c:v>
                </c:pt>
                <c:pt idx="2806">
                  <c:v>15.37</c:v>
                </c:pt>
                <c:pt idx="2807">
                  <c:v>15.44</c:v>
                </c:pt>
                <c:pt idx="2808">
                  <c:v>15.48</c:v>
                </c:pt>
                <c:pt idx="2809">
                  <c:v>15.52</c:v>
                </c:pt>
                <c:pt idx="2810">
                  <c:v>15.51</c:v>
                </c:pt>
                <c:pt idx="2811">
                  <c:v>15.54</c:v>
                </c:pt>
                <c:pt idx="2812">
                  <c:v>15.58</c:v>
                </c:pt>
                <c:pt idx="2813">
                  <c:v>15.53</c:v>
                </c:pt>
                <c:pt idx="2814">
                  <c:v>15.44</c:v>
                </c:pt>
                <c:pt idx="2815">
                  <c:v>15.46</c:v>
                </c:pt>
                <c:pt idx="2816">
                  <c:v>15.23</c:v>
                </c:pt>
                <c:pt idx="2817">
                  <c:v>15.24</c:v>
                </c:pt>
                <c:pt idx="2818">
                  <c:v>15.14</c:v>
                </c:pt>
                <c:pt idx="2819">
                  <c:v>15.11</c:v>
                </c:pt>
                <c:pt idx="2820">
                  <c:v>15.12</c:v>
                </c:pt>
                <c:pt idx="2821">
                  <c:v>15.17</c:v>
                </c:pt>
                <c:pt idx="2822">
                  <c:v>15.19</c:v>
                </c:pt>
                <c:pt idx="2823">
                  <c:v>15.18</c:v>
                </c:pt>
                <c:pt idx="2824">
                  <c:v>15.11</c:v>
                </c:pt>
                <c:pt idx="2825">
                  <c:v>15.32</c:v>
                </c:pt>
                <c:pt idx="2826">
                  <c:v>15.42</c:v>
                </c:pt>
                <c:pt idx="2827">
                  <c:v>15.44</c:v>
                </c:pt>
                <c:pt idx="2828">
                  <c:v>15.31</c:v>
                </c:pt>
                <c:pt idx="2829">
                  <c:v>15.28</c:v>
                </c:pt>
                <c:pt idx="2830">
                  <c:v>15.36</c:v>
                </c:pt>
                <c:pt idx="2831">
                  <c:v>15.44</c:v>
                </c:pt>
                <c:pt idx="2832">
                  <c:v>15.43</c:v>
                </c:pt>
                <c:pt idx="2833">
                  <c:v>15.53</c:v>
                </c:pt>
                <c:pt idx="2834">
                  <c:v>15.61</c:v>
                </c:pt>
                <c:pt idx="2835">
                  <c:v>15.56</c:v>
                </c:pt>
                <c:pt idx="2836">
                  <c:v>15.59</c:v>
                </c:pt>
                <c:pt idx="2837">
                  <c:v>15.77</c:v>
                </c:pt>
                <c:pt idx="2838">
                  <c:v>15.81</c:v>
                </c:pt>
                <c:pt idx="2839">
                  <c:v>15.9</c:v>
                </c:pt>
                <c:pt idx="2840">
                  <c:v>15.8</c:v>
                </c:pt>
                <c:pt idx="2841">
                  <c:v>15.73</c:v>
                </c:pt>
                <c:pt idx="2842">
                  <c:v>15.89</c:v>
                </c:pt>
                <c:pt idx="2843">
                  <c:v>15.86</c:v>
                </c:pt>
                <c:pt idx="2844">
                  <c:v>15.77</c:v>
                </c:pt>
                <c:pt idx="2845">
                  <c:v>15.79</c:v>
                </c:pt>
                <c:pt idx="2846">
                  <c:v>15.76</c:v>
                </c:pt>
                <c:pt idx="2847">
                  <c:v>15.87</c:v>
                </c:pt>
                <c:pt idx="2848">
                  <c:v>15.96</c:v>
                </c:pt>
                <c:pt idx="2849">
                  <c:v>15.91</c:v>
                </c:pt>
                <c:pt idx="2850">
                  <c:v>15.93</c:v>
                </c:pt>
                <c:pt idx="2851">
                  <c:v>15.78</c:v>
                </c:pt>
                <c:pt idx="2852">
                  <c:v>15.79</c:v>
                </c:pt>
                <c:pt idx="2853">
                  <c:v>15.88</c:v>
                </c:pt>
                <c:pt idx="2854">
                  <c:v>15.95</c:v>
                </c:pt>
                <c:pt idx="2855">
                  <c:v>16.059999999999999</c:v>
                </c:pt>
                <c:pt idx="2856">
                  <c:v>16.02</c:v>
                </c:pt>
                <c:pt idx="2857">
                  <c:v>15.94</c:v>
                </c:pt>
                <c:pt idx="2858">
                  <c:v>15.97</c:v>
                </c:pt>
                <c:pt idx="2859">
                  <c:v>15.88</c:v>
                </c:pt>
                <c:pt idx="2860">
                  <c:v>15.81</c:v>
                </c:pt>
                <c:pt idx="2861">
                  <c:v>15.46</c:v>
                </c:pt>
                <c:pt idx="2862">
                  <c:v>15.33</c:v>
                </c:pt>
                <c:pt idx="2863">
                  <c:v>15.35</c:v>
                </c:pt>
                <c:pt idx="2864">
                  <c:v>15.52</c:v>
                </c:pt>
                <c:pt idx="2865">
                  <c:v>15.6</c:v>
                </c:pt>
                <c:pt idx="2866">
                  <c:v>15.67</c:v>
                </c:pt>
                <c:pt idx="2867">
                  <c:v>15.64</c:v>
                </c:pt>
                <c:pt idx="2868">
                  <c:v>15.67</c:v>
                </c:pt>
                <c:pt idx="2869">
                  <c:v>15.83</c:v>
                </c:pt>
                <c:pt idx="2870">
                  <c:v>15.89</c:v>
                </c:pt>
                <c:pt idx="2871">
                  <c:v>15.96</c:v>
                </c:pt>
                <c:pt idx="2872">
                  <c:v>15.87</c:v>
                </c:pt>
                <c:pt idx="2873">
                  <c:v>15.98</c:v>
                </c:pt>
                <c:pt idx="2874">
                  <c:v>16.13</c:v>
                </c:pt>
                <c:pt idx="2875">
                  <c:v>16.36</c:v>
                </c:pt>
                <c:pt idx="2876">
                  <c:v>16.48</c:v>
                </c:pt>
                <c:pt idx="2877">
                  <c:v>16.47</c:v>
                </c:pt>
                <c:pt idx="2878">
                  <c:v>16.149999999999999</c:v>
                </c:pt>
                <c:pt idx="2879">
                  <c:v>16.079999999999998</c:v>
                </c:pt>
                <c:pt idx="2880">
                  <c:v>15.96</c:v>
                </c:pt>
                <c:pt idx="2881">
                  <c:v>15.6</c:v>
                </c:pt>
                <c:pt idx="2882">
                  <c:v>15.45</c:v>
                </c:pt>
                <c:pt idx="2883">
                  <c:v>15.41</c:v>
                </c:pt>
                <c:pt idx="2884">
                  <c:v>15.38</c:v>
                </c:pt>
                <c:pt idx="2885">
                  <c:v>15.48</c:v>
                </c:pt>
                <c:pt idx="2886">
                  <c:v>15.56</c:v>
                </c:pt>
                <c:pt idx="2887">
                  <c:v>15.7</c:v>
                </c:pt>
                <c:pt idx="2888">
                  <c:v>15.52</c:v>
                </c:pt>
                <c:pt idx="2889">
                  <c:v>15.36</c:v>
                </c:pt>
                <c:pt idx="2890">
                  <c:v>15.34</c:v>
                </c:pt>
                <c:pt idx="2891">
                  <c:v>15.41</c:v>
                </c:pt>
                <c:pt idx="2892">
                  <c:v>15.42</c:v>
                </c:pt>
                <c:pt idx="2893">
                  <c:v>15.5</c:v>
                </c:pt>
                <c:pt idx="2894">
                  <c:v>15.59</c:v>
                </c:pt>
                <c:pt idx="2895">
                  <c:v>15.78</c:v>
                </c:pt>
                <c:pt idx="2896">
                  <c:v>15.8</c:v>
                </c:pt>
                <c:pt idx="2897">
                  <c:v>15.98</c:v>
                </c:pt>
                <c:pt idx="2898">
                  <c:v>15.97</c:v>
                </c:pt>
                <c:pt idx="2899">
                  <c:v>15.99</c:v>
                </c:pt>
                <c:pt idx="2900">
                  <c:v>16.04</c:v>
                </c:pt>
                <c:pt idx="2901">
                  <c:v>16</c:v>
                </c:pt>
                <c:pt idx="2902">
                  <c:v>16</c:v>
                </c:pt>
                <c:pt idx="2903">
                  <c:v>16.14</c:v>
                </c:pt>
                <c:pt idx="2904">
                  <c:v>16.100000000000001</c:v>
                </c:pt>
                <c:pt idx="2905">
                  <c:v>16.16</c:v>
                </c:pt>
                <c:pt idx="2906">
                  <c:v>15.99</c:v>
                </c:pt>
                <c:pt idx="2907">
                  <c:v>15.91</c:v>
                </c:pt>
                <c:pt idx="2908">
                  <c:v>15.76</c:v>
                </c:pt>
                <c:pt idx="2909">
                  <c:v>15.44</c:v>
                </c:pt>
                <c:pt idx="2910">
                  <c:v>15.39</c:v>
                </c:pt>
                <c:pt idx="2911">
                  <c:v>15.43</c:v>
                </c:pt>
                <c:pt idx="2912">
                  <c:v>15.46</c:v>
                </c:pt>
                <c:pt idx="2913">
                  <c:v>15.41</c:v>
                </c:pt>
                <c:pt idx="2914">
                  <c:v>15.34</c:v>
                </c:pt>
                <c:pt idx="2915">
                  <c:v>15.36</c:v>
                </c:pt>
                <c:pt idx="2916">
                  <c:v>15.35</c:v>
                </c:pt>
                <c:pt idx="2917">
                  <c:v>15.39</c:v>
                </c:pt>
                <c:pt idx="2918">
                  <c:v>15.44</c:v>
                </c:pt>
                <c:pt idx="2919">
                  <c:v>15.56</c:v>
                </c:pt>
                <c:pt idx="2920">
                  <c:v>15.67</c:v>
                </c:pt>
                <c:pt idx="2921">
                  <c:v>15.74</c:v>
                </c:pt>
                <c:pt idx="2922">
                  <c:v>15.8</c:v>
                </c:pt>
                <c:pt idx="2923">
                  <c:v>15.71</c:v>
                </c:pt>
                <c:pt idx="2924">
                  <c:v>15.62</c:v>
                </c:pt>
                <c:pt idx="2925">
                  <c:v>15.66</c:v>
                </c:pt>
                <c:pt idx="2926">
                  <c:v>15.64</c:v>
                </c:pt>
                <c:pt idx="2927">
                  <c:v>15.68</c:v>
                </c:pt>
                <c:pt idx="2928">
                  <c:v>15.76</c:v>
                </c:pt>
                <c:pt idx="2929">
                  <c:v>15.87</c:v>
                </c:pt>
                <c:pt idx="2930">
                  <c:v>15.89</c:v>
                </c:pt>
                <c:pt idx="2931">
                  <c:v>15.88</c:v>
                </c:pt>
                <c:pt idx="2932">
                  <c:v>15.77</c:v>
                </c:pt>
                <c:pt idx="2933">
                  <c:v>15.62</c:v>
                </c:pt>
                <c:pt idx="2934">
                  <c:v>15.53</c:v>
                </c:pt>
                <c:pt idx="2935">
                  <c:v>15.63</c:v>
                </c:pt>
                <c:pt idx="2936">
                  <c:v>15.58</c:v>
                </c:pt>
                <c:pt idx="2937">
                  <c:v>15.26</c:v>
                </c:pt>
                <c:pt idx="2938">
                  <c:v>15.16</c:v>
                </c:pt>
                <c:pt idx="2939">
                  <c:v>15.17</c:v>
                </c:pt>
                <c:pt idx="2940">
                  <c:v>15.15</c:v>
                </c:pt>
                <c:pt idx="2941">
                  <c:v>15.14</c:v>
                </c:pt>
                <c:pt idx="2942">
                  <c:v>15.11</c:v>
                </c:pt>
                <c:pt idx="2943">
                  <c:v>15.07</c:v>
                </c:pt>
                <c:pt idx="2944">
                  <c:v>15.11</c:v>
                </c:pt>
                <c:pt idx="2945">
                  <c:v>15.1</c:v>
                </c:pt>
                <c:pt idx="2946">
                  <c:v>15.1</c:v>
                </c:pt>
                <c:pt idx="2947">
                  <c:v>15.2</c:v>
                </c:pt>
                <c:pt idx="2948">
                  <c:v>15.18</c:v>
                </c:pt>
                <c:pt idx="2949">
                  <c:v>15.22</c:v>
                </c:pt>
                <c:pt idx="2950">
                  <c:v>15.2</c:v>
                </c:pt>
                <c:pt idx="2951">
                  <c:v>15.25</c:v>
                </c:pt>
                <c:pt idx="2952">
                  <c:v>15.32</c:v>
                </c:pt>
                <c:pt idx="2953">
                  <c:v>15.26</c:v>
                </c:pt>
                <c:pt idx="2954">
                  <c:v>15.3</c:v>
                </c:pt>
                <c:pt idx="2955">
                  <c:v>15.22</c:v>
                </c:pt>
                <c:pt idx="2956">
                  <c:v>15.28</c:v>
                </c:pt>
                <c:pt idx="2957">
                  <c:v>15.16</c:v>
                </c:pt>
                <c:pt idx="2958">
                  <c:v>15.12</c:v>
                </c:pt>
                <c:pt idx="2959">
                  <c:v>15.14</c:v>
                </c:pt>
                <c:pt idx="2960">
                  <c:v>15.24</c:v>
                </c:pt>
                <c:pt idx="2961">
                  <c:v>15.21</c:v>
                </c:pt>
                <c:pt idx="2962">
                  <c:v>15.17</c:v>
                </c:pt>
                <c:pt idx="2963">
                  <c:v>15.22</c:v>
                </c:pt>
                <c:pt idx="2964">
                  <c:v>15.15</c:v>
                </c:pt>
                <c:pt idx="2965">
                  <c:v>15.06</c:v>
                </c:pt>
                <c:pt idx="2966">
                  <c:v>14.77</c:v>
                </c:pt>
                <c:pt idx="2967">
                  <c:v>14.6</c:v>
                </c:pt>
                <c:pt idx="2968">
                  <c:v>14.68</c:v>
                </c:pt>
                <c:pt idx="2969">
                  <c:v>14.78</c:v>
                </c:pt>
                <c:pt idx="2970">
                  <c:v>14.88</c:v>
                </c:pt>
                <c:pt idx="2971">
                  <c:v>15.28</c:v>
                </c:pt>
                <c:pt idx="2972">
                  <c:v>15.59</c:v>
                </c:pt>
                <c:pt idx="2973">
                  <c:v>15.75</c:v>
                </c:pt>
                <c:pt idx="2974">
                  <c:v>15.8</c:v>
                </c:pt>
                <c:pt idx="2975">
                  <c:v>15.83</c:v>
                </c:pt>
                <c:pt idx="2976">
                  <c:v>15.91</c:v>
                </c:pt>
                <c:pt idx="2977">
                  <c:v>15.86</c:v>
                </c:pt>
                <c:pt idx="2978">
                  <c:v>15.9</c:v>
                </c:pt>
                <c:pt idx="2979">
                  <c:v>16.04</c:v>
                </c:pt>
                <c:pt idx="2980">
                  <c:v>16.21</c:v>
                </c:pt>
                <c:pt idx="2981">
                  <c:v>16.3</c:v>
                </c:pt>
                <c:pt idx="2982">
                  <c:v>16.12</c:v>
                </c:pt>
                <c:pt idx="2983">
                  <c:v>16.03</c:v>
                </c:pt>
                <c:pt idx="2984">
                  <c:v>15.71</c:v>
                </c:pt>
                <c:pt idx="2985">
                  <c:v>15.44</c:v>
                </c:pt>
                <c:pt idx="2986">
                  <c:v>15.48</c:v>
                </c:pt>
                <c:pt idx="2987">
                  <c:v>15.49</c:v>
                </c:pt>
                <c:pt idx="2988">
                  <c:v>15.62</c:v>
                </c:pt>
                <c:pt idx="2989">
                  <c:v>15.65</c:v>
                </c:pt>
                <c:pt idx="2990">
                  <c:v>15.72</c:v>
                </c:pt>
                <c:pt idx="2991">
                  <c:v>15.8</c:v>
                </c:pt>
                <c:pt idx="2992">
                  <c:v>15.88</c:v>
                </c:pt>
                <c:pt idx="2993">
                  <c:v>16.02</c:v>
                </c:pt>
                <c:pt idx="2994">
                  <c:v>16.04</c:v>
                </c:pt>
                <c:pt idx="2995">
                  <c:v>16.05</c:v>
                </c:pt>
                <c:pt idx="2996">
                  <c:v>16.02</c:v>
                </c:pt>
                <c:pt idx="2997">
                  <c:v>15.86</c:v>
                </c:pt>
                <c:pt idx="2998">
                  <c:v>15.74</c:v>
                </c:pt>
                <c:pt idx="2999">
                  <c:v>15.76</c:v>
                </c:pt>
                <c:pt idx="3000">
                  <c:v>15.76</c:v>
                </c:pt>
                <c:pt idx="3001">
                  <c:v>15.75</c:v>
                </c:pt>
                <c:pt idx="3002">
                  <c:v>15.8</c:v>
                </c:pt>
                <c:pt idx="3003">
                  <c:v>15.82</c:v>
                </c:pt>
                <c:pt idx="3004">
                  <c:v>15.87</c:v>
                </c:pt>
                <c:pt idx="3005">
                  <c:v>15.88</c:v>
                </c:pt>
                <c:pt idx="3006">
                  <c:v>15.96</c:v>
                </c:pt>
                <c:pt idx="3007">
                  <c:v>15.88</c:v>
                </c:pt>
                <c:pt idx="3008">
                  <c:v>15.88</c:v>
                </c:pt>
                <c:pt idx="3009">
                  <c:v>15.94</c:v>
                </c:pt>
                <c:pt idx="3010">
                  <c:v>16.04</c:v>
                </c:pt>
                <c:pt idx="3011">
                  <c:v>16.02</c:v>
                </c:pt>
                <c:pt idx="3012">
                  <c:v>16.079999999999998</c:v>
                </c:pt>
                <c:pt idx="3013">
                  <c:v>16.02</c:v>
                </c:pt>
                <c:pt idx="3014">
                  <c:v>16.09</c:v>
                </c:pt>
                <c:pt idx="3015">
                  <c:v>16.260000000000002</c:v>
                </c:pt>
                <c:pt idx="3016">
                  <c:v>16.190000000000001</c:v>
                </c:pt>
                <c:pt idx="3017">
                  <c:v>16.18</c:v>
                </c:pt>
                <c:pt idx="3018">
                  <c:v>16.13</c:v>
                </c:pt>
                <c:pt idx="3019">
                  <c:v>16.28</c:v>
                </c:pt>
                <c:pt idx="3020">
                  <c:v>16.5</c:v>
                </c:pt>
                <c:pt idx="3021">
                  <c:v>16.440000000000001</c:v>
                </c:pt>
                <c:pt idx="3022">
                  <c:v>16.23</c:v>
                </c:pt>
                <c:pt idx="3023">
                  <c:v>16.11</c:v>
                </c:pt>
                <c:pt idx="3024">
                  <c:v>15.98</c:v>
                </c:pt>
                <c:pt idx="3025">
                  <c:v>15.72</c:v>
                </c:pt>
                <c:pt idx="3026">
                  <c:v>15.66</c:v>
                </c:pt>
                <c:pt idx="3027">
                  <c:v>15.58</c:v>
                </c:pt>
                <c:pt idx="3028">
                  <c:v>15.49</c:v>
                </c:pt>
                <c:pt idx="3029">
                  <c:v>15.45</c:v>
                </c:pt>
                <c:pt idx="3030">
                  <c:v>15.49</c:v>
                </c:pt>
                <c:pt idx="3031">
                  <c:v>15.54</c:v>
                </c:pt>
                <c:pt idx="3032">
                  <c:v>15.57</c:v>
                </c:pt>
                <c:pt idx="3033">
                  <c:v>15.47</c:v>
                </c:pt>
                <c:pt idx="3034">
                  <c:v>15.44</c:v>
                </c:pt>
                <c:pt idx="3035">
                  <c:v>15.45</c:v>
                </c:pt>
                <c:pt idx="3036">
                  <c:v>15.52</c:v>
                </c:pt>
                <c:pt idx="3037">
                  <c:v>15.54</c:v>
                </c:pt>
                <c:pt idx="3038">
                  <c:v>15.69</c:v>
                </c:pt>
                <c:pt idx="3039">
                  <c:v>15.76</c:v>
                </c:pt>
                <c:pt idx="3040">
                  <c:v>15.74</c:v>
                </c:pt>
                <c:pt idx="3041">
                  <c:v>15.7</c:v>
                </c:pt>
                <c:pt idx="3042">
                  <c:v>15.69</c:v>
                </c:pt>
                <c:pt idx="3043">
                  <c:v>15.68</c:v>
                </c:pt>
                <c:pt idx="3044">
                  <c:v>15.7</c:v>
                </c:pt>
                <c:pt idx="3045">
                  <c:v>15.74</c:v>
                </c:pt>
                <c:pt idx="3046">
                  <c:v>15.76</c:v>
                </c:pt>
                <c:pt idx="3047">
                  <c:v>15.6</c:v>
                </c:pt>
                <c:pt idx="3048">
                  <c:v>15.64</c:v>
                </c:pt>
                <c:pt idx="3049">
                  <c:v>15.89</c:v>
                </c:pt>
                <c:pt idx="3050">
                  <c:v>15.8</c:v>
                </c:pt>
                <c:pt idx="3051">
                  <c:v>15.78</c:v>
                </c:pt>
                <c:pt idx="3052">
                  <c:v>15.7</c:v>
                </c:pt>
                <c:pt idx="3053">
                  <c:v>15.64</c:v>
                </c:pt>
                <c:pt idx="3054">
                  <c:v>15.72</c:v>
                </c:pt>
                <c:pt idx="3055">
                  <c:v>15.72</c:v>
                </c:pt>
                <c:pt idx="3056">
                  <c:v>15.71</c:v>
                </c:pt>
                <c:pt idx="3057">
                  <c:v>15.72</c:v>
                </c:pt>
                <c:pt idx="3058">
                  <c:v>15.69</c:v>
                </c:pt>
                <c:pt idx="3059">
                  <c:v>15.71</c:v>
                </c:pt>
                <c:pt idx="3060">
                  <c:v>15.66</c:v>
                </c:pt>
                <c:pt idx="3061">
                  <c:v>15.58</c:v>
                </c:pt>
                <c:pt idx="3062">
                  <c:v>15.71</c:v>
                </c:pt>
                <c:pt idx="3063">
                  <c:v>15.82</c:v>
                </c:pt>
                <c:pt idx="3064">
                  <c:v>15.96</c:v>
                </c:pt>
                <c:pt idx="3065">
                  <c:v>16.16</c:v>
                </c:pt>
                <c:pt idx="3066">
                  <c:v>16.38</c:v>
                </c:pt>
                <c:pt idx="3067">
                  <c:v>16.440000000000001</c:v>
                </c:pt>
                <c:pt idx="3068">
                  <c:v>16.25</c:v>
                </c:pt>
                <c:pt idx="3069">
                  <c:v>15.72</c:v>
                </c:pt>
                <c:pt idx="3070">
                  <c:v>15.64</c:v>
                </c:pt>
                <c:pt idx="3071">
                  <c:v>15.68</c:v>
                </c:pt>
                <c:pt idx="3072">
                  <c:v>15.67</c:v>
                </c:pt>
                <c:pt idx="3073">
                  <c:v>15.66</c:v>
                </c:pt>
                <c:pt idx="3074">
                  <c:v>15.75</c:v>
                </c:pt>
                <c:pt idx="3075">
                  <c:v>15.95</c:v>
                </c:pt>
                <c:pt idx="3076">
                  <c:v>16.22</c:v>
                </c:pt>
                <c:pt idx="3077">
                  <c:v>16.3</c:v>
                </c:pt>
                <c:pt idx="3078">
                  <c:v>16.3</c:v>
                </c:pt>
                <c:pt idx="3079">
                  <c:v>16.2</c:v>
                </c:pt>
                <c:pt idx="3080">
                  <c:v>15.96</c:v>
                </c:pt>
                <c:pt idx="3081">
                  <c:v>15.86</c:v>
                </c:pt>
                <c:pt idx="3082">
                  <c:v>15.82</c:v>
                </c:pt>
                <c:pt idx="3083">
                  <c:v>15.85</c:v>
                </c:pt>
                <c:pt idx="3084">
                  <c:v>15.86</c:v>
                </c:pt>
                <c:pt idx="3085">
                  <c:v>15.88</c:v>
                </c:pt>
                <c:pt idx="3086">
                  <c:v>16.02</c:v>
                </c:pt>
                <c:pt idx="3087">
                  <c:v>15.97</c:v>
                </c:pt>
                <c:pt idx="3088">
                  <c:v>15.78</c:v>
                </c:pt>
                <c:pt idx="3089">
                  <c:v>15.55</c:v>
                </c:pt>
                <c:pt idx="3090">
                  <c:v>15.53</c:v>
                </c:pt>
                <c:pt idx="3091">
                  <c:v>15.5</c:v>
                </c:pt>
                <c:pt idx="3092">
                  <c:v>15.5</c:v>
                </c:pt>
                <c:pt idx="3093">
                  <c:v>15.53</c:v>
                </c:pt>
                <c:pt idx="3094">
                  <c:v>15.34</c:v>
                </c:pt>
                <c:pt idx="3095">
                  <c:v>15.34</c:v>
                </c:pt>
                <c:pt idx="3096">
                  <c:v>15.35</c:v>
                </c:pt>
                <c:pt idx="3097">
                  <c:v>15.3</c:v>
                </c:pt>
                <c:pt idx="3098">
                  <c:v>15.3</c:v>
                </c:pt>
                <c:pt idx="3099">
                  <c:v>15.36</c:v>
                </c:pt>
                <c:pt idx="3100">
                  <c:v>15.32</c:v>
                </c:pt>
                <c:pt idx="3101">
                  <c:v>15.4</c:v>
                </c:pt>
                <c:pt idx="3102">
                  <c:v>15.36</c:v>
                </c:pt>
                <c:pt idx="3103">
                  <c:v>15.32</c:v>
                </c:pt>
                <c:pt idx="3104">
                  <c:v>15.27</c:v>
                </c:pt>
                <c:pt idx="3105">
                  <c:v>15.13</c:v>
                </c:pt>
                <c:pt idx="3106">
                  <c:v>15.12</c:v>
                </c:pt>
                <c:pt idx="3107">
                  <c:v>15.21</c:v>
                </c:pt>
                <c:pt idx="3108">
                  <c:v>15.15</c:v>
                </c:pt>
                <c:pt idx="3109">
                  <c:v>15.01</c:v>
                </c:pt>
                <c:pt idx="3110">
                  <c:v>15.04</c:v>
                </c:pt>
                <c:pt idx="3111">
                  <c:v>15.12</c:v>
                </c:pt>
                <c:pt idx="3112">
                  <c:v>15.23</c:v>
                </c:pt>
                <c:pt idx="3113">
                  <c:v>15.46</c:v>
                </c:pt>
                <c:pt idx="3114">
                  <c:v>15.68</c:v>
                </c:pt>
                <c:pt idx="3115">
                  <c:v>15.78</c:v>
                </c:pt>
                <c:pt idx="3116">
                  <c:v>15.87</c:v>
                </c:pt>
                <c:pt idx="3117">
                  <c:v>15.94</c:v>
                </c:pt>
                <c:pt idx="3118">
                  <c:v>16</c:v>
                </c:pt>
                <c:pt idx="3119">
                  <c:v>16.149999999999999</c:v>
                </c:pt>
                <c:pt idx="3120">
                  <c:v>16.2</c:v>
                </c:pt>
                <c:pt idx="3121">
                  <c:v>16.34</c:v>
                </c:pt>
                <c:pt idx="3122">
                  <c:v>16.28</c:v>
                </c:pt>
                <c:pt idx="3123">
                  <c:v>16.2</c:v>
                </c:pt>
                <c:pt idx="3124">
                  <c:v>16.12</c:v>
                </c:pt>
                <c:pt idx="3125">
                  <c:v>15.98</c:v>
                </c:pt>
                <c:pt idx="3126">
                  <c:v>15.95</c:v>
                </c:pt>
                <c:pt idx="3127">
                  <c:v>15.98</c:v>
                </c:pt>
                <c:pt idx="3128">
                  <c:v>15.99</c:v>
                </c:pt>
                <c:pt idx="3129">
                  <c:v>16.2</c:v>
                </c:pt>
                <c:pt idx="3130">
                  <c:v>16.399999999999999</c:v>
                </c:pt>
                <c:pt idx="3131">
                  <c:v>16.54</c:v>
                </c:pt>
                <c:pt idx="3132">
                  <c:v>16.63</c:v>
                </c:pt>
                <c:pt idx="3133">
                  <c:v>16.38</c:v>
                </c:pt>
                <c:pt idx="3134">
                  <c:v>16.34</c:v>
                </c:pt>
                <c:pt idx="3135">
                  <c:v>16.329999999999998</c:v>
                </c:pt>
                <c:pt idx="3136">
                  <c:v>16.32</c:v>
                </c:pt>
                <c:pt idx="3137">
                  <c:v>16.55</c:v>
                </c:pt>
                <c:pt idx="3138">
                  <c:v>16.829999999999998</c:v>
                </c:pt>
                <c:pt idx="3139">
                  <c:v>16.940000000000001</c:v>
                </c:pt>
                <c:pt idx="3140">
                  <c:v>16.98</c:v>
                </c:pt>
                <c:pt idx="3141">
                  <c:v>17.059999999999999</c:v>
                </c:pt>
                <c:pt idx="3142">
                  <c:v>17.079999999999998</c:v>
                </c:pt>
                <c:pt idx="3143">
                  <c:v>16.97</c:v>
                </c:pt>
                <c:pt idx="3144">
                  <c:v>16.93</c:v>
                </c:pt>
                <c:pt idx="3145">
                  <c:v>16.88</c:v>
                </c:pt>
                <c:pt idx="3146">
                  <c:v>16.48</c:v>
                </c:pt>
                <c:pt idx="3147">
                  <c:v>16.28</c:v>
                </c:pt>
                <c:pt idx="3148">
                  <c:v>16.05</c:v>
                </c:pt>
                <c:pt idx="3149">
                  <c:v>15.95</c:v>
                </c:pt>
                <c:pt idx="3150">
                  <c:v>15.86</c:v>
                </c:pt>
                <c:pt idx="3151">
                  <c:v>15.76</c:v>
                </c:pt>
                <c:pt idx="3152">
                  <c:v>15.92</c:v>
                </c:pt>
                <c:pt idx="3153">
                  <c:v>15.68</c:v>
                </c:pt>
                <c:pt idx="3154">
                  <c:v>15.72</c:v>
                </c:pt>
                <c:pt idx="3155">
                  <c:v>15.68</c:v>
                </c:pt>
                <c:pt idx="3156">
                  <c:v>15.82</c:v>
                </c:pt>
                <c:pt idx="3157">
                  <c:v>15.91</c:v>
                </c:pt>
                <c:pt idx="3158">
                  <c:v>16.05</c:v>
                </c:pt>
                <c:pt idx="3159">
                  <c:v>16.2</c:v>
                </c:pt>
                <c:pt idx="3160">
                  <c:v>16.2</c:v>
                </c:pt>
                <c:pt idx="3161">
                  <c:v>16.2</c:v>
                </c:pt>
                <c:pt idx="3162">
                  <c:v>16.2</c:v>
                </c:pt>
                <c:pt idx="3163">
                  <c:v>16.3</c:v>
                </c:pt>
                <c:pt idx="3164">
                  <c:v>16.100000000000001</c:v>
                </c:pt>
                <c:pt idx="3165">
                  <c:v>15.95</c:v>
                </c:pt>
                <c:pt idx="3166">
                  <c:v>15.93</c:v>
                </c:pt>
                <c:pt idx="3167">
                  <c:v>15.88</c:v>
                </c:pt>
                <c:pt idx="3168">
                  <c:v>15.82</c:v>
                </c:pt>
                <c:pt idx="3169">
                  <c:v>15.74</c:v>
                </c:pt>
                <c:pt idx="3170">
                  <c:v>15.61</c:v>
                </c:pt>
                <c:pt idx="3171">
                  <c:v>15.66</c:v>
                </c:pt>
                <c:pt idx="3172">
                  <c:v>15.83</c:v>
                </c:pt>
                <c:pt idx="3173">
                  <c:v>15.98</c:v>
                </c:pt>
                <c:pt idx="3174">
                  <c:v>16.2</c:v>
                </c:pt>
                <c:pt idx="3175">
                  <c:v>16.23</c:v>
                </c:pt>
                <c:pt idx="3176">
                  <c:v>16.16</c:v>
                </c:pt>
                <c:pt idx="3177">
                  <c:v>15.94</c:v>
                </c:pt>
                <c:pt idx="3178">
                  <c:v>15.76</c:v>
                </c:pt>
                <c:pt idx="3179">
                  <c:v>15.78</c:v>
                </c:pt>
                <c:pt idx="3180">
                  <c:v>15.76</c:v>
                </c:pt>
                <c:pt idx="3181">
                  <c:v>15.91</c:v>
                </c:pt>
                <c:pt idx="3182">
                  <c:v>16.059999999999999</c:v>
                </c:pt>
                <c:pt idx="3183">
                  <c:v>16.16</c:v>
                </c:pt>
                <c:pt idx="3184">
                  <c:v>16.34</c:v>
                </c:pt>
                <c:pt idx="3185">
                  <c:v>16.43</c:v>
                </c:pt>
                <c:pt idx="3186">
                  <c:v>16.3</c:v>
                </c:pt>
                <c:pt idx="3187">
                  <c:v>16.329999999999998</c:v>
                </c:pt>
                <c:pt idx="3188">
                  <c:v>16.399999999999999</c:v>
                </c:pt>
                <c:pt idx="3189">
                  <c:v>16.600000000000001</c:v>
                </c:pt>
                <c:pt idx="3190">
                  <c:v>16.510000000000002</c:v>
                </c:pt>
                <c:pt idx="3191">
                  <c:v>16.47</c:v>
                </c:pt>
                <c:pt idx="3192">
                  <c:v>16.61</c:v>
                </c:pt>
                <c:pt idx="3193">
                  <c:v>16.649999999999999</c:v>
                </c:pt>
                <c:pt idx="3194">
                  <c:v>16.71</c:v>
                </c:pt>
                <c:pt idx="3195">
                  <c:v>16.73</c:v>
                </c:pt>
                <c:pt idx="3196">
                  <c:v>16.71</c:v>
                </c:pt>
                <c:pt idx="3197">
                  <c:v>16.8</c:v>
                </c:pt>
                <c:pt idx="3198">
                  <c:v>16.87</c:v>
                </c:pt>
                <c:pt idx="3199">
                  <c:v>16.95</c:v>
                </c:pt>
                <c:pt idx="3200">
                  <c:v>16.899999999999999</c:v>
                </c:pt>
                <c:pt idx="3201">
                  <c:v>16.91</c:v>
                </c:pt>
                <c:pt idx="3202">
                  <c:v>16.98</c:v>
                </c:pt>
                <c:pt idx="3203">
                  <c:v>17.27</c:v>
                </c:pt>
                <c:pt idx="3204">
                  <c:v>17.39</c:v>
                </c:pt>
                <c:pt idx="3205">
                  <c:v>17.600000000000001</c:v>
                </c:pt>
                <c:pt idx="3206">
                  <c:v>17.559999999999999</c:v>
                </c:pt>
                <c:pt idx="3207">
                  <c:v>17.399999999999999</c:v>
                </c:pt>
                <c:pt idx="3208">
                  <c:v>17.100000000000001</c:v>
                </c:pt>
                <c:pt idx="3209">
                  <c:v>16.98</c:v>
                </c:pt>
                <c:pt idx="3210">
                  <c:v>17.22</c:v>
                </c:pt>
                <c:pt idx="3211">
                  <c:v>17.559999999999999</c:v>
                </c:pt>
                <c:pt idx="3212">
                  <c:v>17.23</c:v>
                </c:pt>
                <c:pt idx="3213">
                  <c:v>17.02</c:v>
                </c:pt>
                <c:pt idx="3214">
                  <c:v>16.96</c:v>
                </c:pt>
                <c:pt idx="3215">
                  <c:v>17.170000000000002</c:v>
                </c:pt>
                <c:pt idx="3216">
                  <c:v>17.29</c:v>
                </c:pt>
                <c:pt idx="3217">
                  <c:v>17.28</c:v>
                </c:pt>
                <c:pt idx="3218">
                  <c:v>17.350000000000001</c:v>
                </c:pt>
                <c:pt idx="3219">
                  <c:v>17.440000000000001</c:v>
                </c:pt>
                <c:pt idx="3220">
                  <c:v>17.600000000000001</c:v>
                </c:pt>
                <c:pt idx="3221">
                  <c:v>17.46</c:v>
                </c:pt>
                <c:pt idx="3222">
                  <c:v>17.14</c:v>
                </c:pt>
                <c:pt idx="3223">
                  <c:v>16.77</c:v>
                </c:pt>
                <c:pt idx="3224">
                  <c:v>16.64</c:v>
                </c:pt>
                <c:pt idx="3225">
                  <c:v>16.440000000000001</c:v>
                </c:pt>
                <c:pt idx="3226">
                  <c:v>16.28</c:v>
                </c:pt>
                <c:pt idx="3227">
                  <c:v>16.34</c:v>
                </c:pt>
                <c:pt idx="3228">
                  <c:v>16.489999999999998</c:v>
                </c:pt>
                <c:pt idx="3229">
                  <c:v>16.579999999999998</c:v>
                </c:pt>
                <c:pt idx="3230">
                  <c:v>16.52</c:v>
                </c:pt>
                <c:pt idx="3231">
                  <c:v>16.559999999999999</c:v>
                </c:pt>
                <c:pt idx="3232">
                  <c:v>16.739999999999998</c:v>
                </c:pt>
                <c:pt idx="3233">
                  <c:v>17.16</c:v>
                </c:pt>
                <c:pt idx="3234">
                  <c:v>17.440000000000001</c:v>
                </c:pt>
                <c:pt idx="3235">
                  <c:v>17.36</c:v>
                </c:pt>
                <c:pt idx="3236">
                  <c:v>17.16</c:v>
                </c:pt>
                <c:pt idx="3237">
                  <c:v>17.170000000000002</c:v>
                </c:pt>
                <c:pt idx="3238">
                  <c:v>17.22</c:v>
                </c:pt>
                <c:pt idx="3239">
                  <c:v>17.38</c:v>
                </c:pt>
                <c:pt idx="3240">
                  <c:v>17.309999999999999</c:v>
                </c:pt>
                <c:pt idx="3241">
                  <c:v>17.21</c:v>
                </c:pt>
                <c:pt idx="3242">
                  <c:v>17.05</c:v>
                </c:pt>
                <c:pt idx="3243">
                  <c:v>16.86</c:v>
                </c:pt>
                <c:pt idx="3244">
                  <c:v>16.760000000000002</c:v>
                </c:pt>
                <c:pt idx="3245">
                  <c:v>16.72</c:v>
                </c:pt>
                <c:pt idx="3246">
                  <c:v>16.8</c:v>
                </c:pt>
                <c:pt idx="3247">
                  <c:v>16.98</c:v>
                </c:pt>
                <c:pt idx="3248">
                  <c:v>16.61</c:v>
                </c:pt>
                <c:pt idx="3249">
                  <c:v>16.260000000000002</c:v>
                </c:pt>
                <c:pt idx="3250">
                  <c:v>15.88</c:v>
                </c:pt>
                <c:pt idx="3251">
                  <c:v>15.71</c:v>
                </c:pt>
                <c:pt idx="3252">
                  <c:v>15.74</c:v>
                </c:pt>
                <c:pt idx="3253">
                  <c:v>15.88</c:v>
                </c:pt>
                <c:pt idx="3254">
                  <c:v>15.99</c:v>
                </c:pt>
                <c:pt idx="3255">
                  <c:v>16.16</c:v>
                </c:pt>
                <c:pt idx="3256">
                  <c:v>16.309999999999999</c:v>
                </c:pt>
                <c:pt idx="3257">
                  <c:v>16.46</c:v>
                </c:pt>
                <c:pt idx="3258">
                  <c:v>16.62</c:v>
                </c:pt>
                <c:pt idx="3259">
                  <c:v>16.64</c:v>
                </c:pt>
                <c:pt idx="3260">
                  <c:v>16.75</c:v>
                </c:pt>
                <c:pt idx="3261">
                  <c:v>16.86</c:v>
                </c:pt>
                <c:pt idx="3262">
                  <c:v>16.920000000000002</c:v>
                </c:pt>
                <c:pt idx="3263">
                  <c:v>17.079999999999998</c:v>
                </c:pt>
                <c:pt idx="3264">
                  <c:v>17.32</c:v>
                </c:pt>
                <c:pt idx="3265">
                  <c:v>17.07</c:v>
                </c:pt>
                <c:pt idx="3266">
                  <c:v>17.02</c:v>
                </c:pt>
                <c:pt idx="3267">
                  <c:v>16.96</c:v>
                </c:pt>
                <c:pt idx="3268">
                  <c:v>16.86</c:v>
                </c:pt>
                <c:pt idx="3269">
                  <c:v>16.84</c:v>
                </c:pt>
                <c:pt idx="3270">
                  <c:v>16.86</c:v>
                </c:pt>
                <c:pt idx="3271">
                  <c:v>17.02</c:v>
                </c:pt>
                <c:pt idx="3272">
                  <c:v>17.18</c:v>
                </c:pt>
                <c:pt idx="3273">
                  <c:v>17.34</c:v>
                </c:pt>
                <c:pt idx="3274">
                  <c:v>17.54</c:v>
                </c:pt>
                <c:pt idx="3275">
                  <c:v>17.68</c:v>
                </c:pt>
                <c:pt idx="3276">
                  <c:v>17.96</c:v>
                </c:pt>
                <c:pt idx="3277">
                  <c:v>17.59</c:v>
                </c:pt>
                <c:pt idx="3278">
                  <c:v>17.37</c:v>
                </c:pt>
                <c:pt idx="3279">
                  <c:v>17.38</c:v>
                </c:pt>
                <c:pt idx="3280">
                  <c:v>17.52</c:v>
                </c:pt>
                <c:pt idx="3281">
                  <c:v>17.600000000000001</c:v>
                </c:pt>
                <c:pt idx="3282">
                  <c:v>17.739999999999998</c:v>
                </c:pt>
                <c:pt idx="3283">
                  <c:v>17.690000000000001</c:v>
                </c:pt>
                <c:pt idx="3284">
                  <c:v>17.7</c:v>
                </c:pt>
                <c:pt idx="3285">
                  <c:v>17.829999999999998</c:v>
                </c:pt>
                <c:pt idx="3286">
                  <c:v>18.059999999999999</c:v>
                </c:pt>
                <c:pt idx="3287">
                  <c:v>18.170000000000002</c:v>
                </c:pt>
                <c:pt idx="3288">
                  <c:v>18.2</c:v>
                </c:pt>
                <c:pt idx="3289">
                  <c:v>17.79</c:v>
                </c:pt>
                <c:pt idx="3290">
                  <c:v>17.68</c:v>
                </c:pt>
                <c:pt idx="3291">
                  <c:v>17.399999999999999</c:v>
                </c:pt>
                <c:pt idx="3292">
                  <c:v>17.350000000000001</c:v>
                </c:pt>
                <c:pt idx="3293">
                  <c:v>17.149999999999999</c:v>
                </c:pt>
                <c:pt idx="3294">
                  <c:v>17.059999999999999</c:v>
                </c:pt>
                <c:pt idx="3295">
                  <c:v>17.100000000000001</c:v>
                </c:pt>
                <c:pt idx="3296">
                  <c:v>16.98</c:v>
                </c:pt>
                <c:pt idx="3297">
                  <c:v>16.88</c:v>
                </c:pt>
                <c:pt idx="3298">
                  <c:v>16.829999999999998</c:v>
                </c:pt>
                <c:pt idx="3299">
                  <c:v>16.88</c:v>
                </c:pt>
                <c:pt idx="3300">
                  <c:v>17</c:v>
                </c:pt>
                <c:pt idx="3301">
                  <c:v>17.260000000000002</c:v>
                </c:pt>
                <c:pt idx="3302">
                  <c:v>17.34</c:v>
                </c:pt>
                <c:pt idx="3303">
                  <c:v>17.41</c:v>
                </c:pt>
                <c:pt idx="3304">
                  <c:v>17.52</c:v>
                </c:pt>
                <c:pt idx="3305">
                  <c:v>17.579999999999998</c:v>
                </c:pt>
                <c:pt idx="3306">
                  <c:v>17.47</c:v>
                </c:pt>
                <c:pt idx="3307">
                  <c:v>17.22</c:v>
                </c:pt>
                <c:pt idx="3308">
                  <c:v>17.46</c:v>
                </c:pt>
                <c:pt idx="3309">
                  <c:v>17.420000000000002</c:v>
                </c:pt>
                <c:pt idx="3310">
                  <c:v>17.21</c:v>
                </c:pt>
                <c:pt idx="3311">
                  <c:v>17.3</c:v>
                </c:pt>
                <c:pt idx="3312">
                  <c:v>17.23</c:v>
                </c:pt>
                <c:pt idx="3313">
                  <c:v>17.059999999999999</c:v>
                </c:pt>
                <c:pt idx="3314">
                  <c:v>17.14</c:v>
                </c:pt>
                <c:pt idx="3315">
                  <c:v>17.239999999999998</c:v>
                </c:pt>
                <c:pt idx="3316">
                  <c:v>17.38</c:v>
                </c:pt>
                <c:pt idx="3317">
                  <c:v>17.57</c:v>
                </c:pt>
                <c:pt idx="3318">
                  <c:v>17.8</c:v>
                </c:pt>
                <c:pt idx="3319">
                  <c:v>17.87</c:v>
                </c:pt>
                <c:pt idx="3320">
                  <c:v>17.91</c:v>
                </c:pt>
                <c:pt idx="3321">
                  <c:v>17.989999999999998</c:v>
                </c:pt>
                <c:pt idx="3322">
                  <c:v>17.79</c:v>
                </c:pt>
                <c:pt idx="3323">
                  <c:v>17.850000000000001</c:v>
                </c:pt>
                <c:pt idx="3324">
                  <c:v>17.53</c:v>
                </c:pt>
                <c:pt idx="3325">
                  <c:v>17.45</c:v>
                </c:pt>
                <c:pt idx="3326">
                  <c:v>17.600000000000001</c:v>
                </c:pt>
                <c:pt idx="3327">
                  <c:v>17.89</c:v>
                </c:pt>
                <c:pt idx="3328">
                  <c:v>17.920000000000002</c:v>
                </c:pt>
                <c:pt idx="3329">
                  <c:v>17.63</c:v>
                </c:pt>
                <c:pt idx="3330">
                  <c:v>17.420000000000002</c:v>
                </c:pt>
                <c:pt idx="3331">
                  <c:v>17.39</c:v>
                </c:pt>
                <c:pt idx="3332">
                  <c:v>17.22</c:v>
                </c:pt>
                <c:pt idx="3333">
                  <c:v>17.11</c:v>
                </c:pt>
                <c:pt idx="3334">
                  <c:v>17.41</c:v>
                </c:pt>
                <c:pt idx="3335">
                  <c:v>17.54</c:v>
                </c:pt>
                <c:pt idx="3336">
                  <c:v>17.48</c:v>
                </c:pt>
                <c:pt idx="3337">
                  <c:v>17.34</c:v>
                </c:pt>
                <c:pt idx="3338">
                  <c:v>17.239999999999998</c:v>
                </c:pt>
                <c:pt idx="3339">
                  <c:v>17.3</c:v>
                </c:pt>
                <c:pt idx="3340">
                  <c:v>17.28</c:v>
                </c:pt>
                <c:pt idx="3341">
                  <c:v>17.39</c:v>
                </c:pt>
                <c:pt idx="3342">
                  <c:v>17.32</c:v>
                </c:pt>
                <c:pt idx="3343">
                  <c:v>17.239999999999998</c:v>
                </c:pt>
                <c:pt idx="3344">
                  <c:v>17.25</c:v>
                </c:pt>
                <c:pt idx="3345">
                  <c:v>17.399999999999999</c:v>
                </c:pt>
                <c:pt idx="3346">
                  <c:v>17.36</c:v>
                </c:pt>
                <c:pt idx="3347">
                  <c:v>17.38</c:v>
                </c:pt>
                <c:pt idx="3348">
                  <c:v>17.47</c:v>
                </c:pt>
                <c:pt idx="3349">
                  <c:v>17.559999999999999</c:v>
                </c:pt>
                <c:pt idx="3350">
                  <c:v>17.579999999999998</c:v>
                </c:pt>
                <c:pt idx="3351">
                  <c:v>17.61</c:v>
                </c:pt>
                <c:pt idx="3352">
                  <c:v>17.739999999999998</c:v>
                </c:pt>
                <c:pt idx="3353">
                  <c:v>17.86</c:v>
                </c:pt>
                <c:pt idx="3354">
                  <c:v>17.79</c:v>
                </c:pt>
                <c:pt idx="3355">
                  <c:v>17.7</c:v>
                </c:pt>
                <c:pt idx="3356">
                  <c:v>17.670000000000002</c:v>
                </c:pt>
                <c:pt idx="3357">
                  <c:v>17.78</c:v>
                </c:pt>
                <c:pt idx="3358">
                  <c:v>18.059999999999999</c:v>
                </c:pt>
                <c:pt idx="3359">
                  <c:v>17.84</c:v>
                </c:pt>
                <c:pt idx="3360">
                  <c:v>17.22</c:v>
                </c:pt>
                <c:pt idx="3361">
                  <c:v>17.12</c:v>
                </c:pt>
                <c:pt idx="3362">
                  <c:v>17.47</c:v>
                </c:pt>
                <c:pt idx="3363">
                  <c:v>17.62</c:v>
                </c:pt>
                <c:pt idx="3364">
                  <c:v>17.88</c:v>
                </c:pt>
                <c:pt idx="3365">
                  <c:v>18.260000000000002</c:v>
                </c:pt>
                <c:pt idx="3366">
                  <c:v>18.32</c:v>
                </c:pt>
                <c:pt idx="3367">
                  <c:v>18.37</c:v>
                </c:pt>
                <c:pt idx="3368">
                  <c:v>18.5</c:v>
                </c:pt>
                <c:pt idx="3369">
                  <c:v>18.72</c:v>
                </c:pt>
                <c:pt idx="3370">
                  <c:v>18.57</c:v>
                </c:pt>
                <c:pt idx="3371">
                  <c:v>18.39</c:v>
                </c:pt>
                <c:pt idx="3372">
                  <c:v>17.86</c:v>
                </c:pt>
                <c:pt idx="3373">
                  <c:v>17.87</c:v>
                </c:pt>
                <c:pt idx="3374">
                  <c:v>18.18</c:v>
                </c:pt>
                <c:pt idx="3375">
                  <c:v>18.38</c:v>
                </c:pt>
                <c:pt idx="3376">
                  <c:v>18.440000000000001</c:v>
                </c:pt>
                <c:pt idx="3377">
                  <c:v>18.73</c:v>
                </c:pt>
                <c:pt idx="3378">
                  <c:v>18.760000000000002</c:v>
                </c:pt>
                <c:pt idx="3379">
                  <c:v>17.670000000000002</c:v>
                </c:pt>
                <c:pt idx="3380">
                  <c:v>17.62</c:v>
                </c:pt>
                <c:pt idx="3381">
                  <c:v>17.48</c:v>
                </c:pt>
                <c:pt idx="3382">
                  <c:v>17.649999999999999</c:v>
                </c:pt>
                <c:pt idx="3383">
                  <c:v>17.46</c:v>
                </c:pt>
                <c:pt idx="3384">
                  <c:v>17.760000000000002</c:v>
                </c:pt>
                <c:pt idx="3385">
                  <c:v>17.82</c:v>
                </c:pt>
                <c:pt idx="3386">
                  <c:v>17.78</c:v>
                </c:pt>
                <c:pt idx="3387">
                  <c:v>18.02</c:v>
                </c:pt>
                <c:pt idx="3388">
                  <c:v>18.010000000000002</c:v>
                </c:pt>
                <c:pt idx="3389">
                  <c:v>17.72</c:v>
                </c:pt>
                <c:pt idx="3390">
                  <c:v>17.45</c:v>
                </c:pt>
                <c:pt idx="3391">
                  <c:v>17.66</c:v>
                </c:pt>
                <c:pt idx="3392">
                  <c:v>17.86</c:v>
                </c:pt>
                <c:pt idx="3393">
                  <c:v>17.43</c:v>
                </c:pt>
                <c:pt idx="3394">
                  <c:v>17.510000000000002</c:v>
                </c:pt>
                <c:pt idx="3395">
                  <c:v>17.47</c:v>
                </c:pt>
                <c:pt idx="3396">
                  <c:v>17.48</c:v>
                </c:pt>
                <c:pt idx="3397">
                  <c:v>17.59</c:v>
                </c:pt>
                <c:pt idx="3398">
                  <c:v>17.670000000000002</c:v>
                </c:pt>
                <c:pt idx="3399">
                  <c:v>17.8</c:v>
                </c:pt>
                <c:pt idx="3400">
                  <c:v>17.98</c:v>
                </c:pt>
                <c:pt idx="3401">
                  <c:v>17.71</c:v>
                </c:pt>
                <c:pt idx="3402">
                  <c:v>17.62</c:v>
                </c:pt>
                <c:pt idx="3403">
                  <c:v>17.59</c:v>
                </c:pt>
                <c:pt idx="3404">
                  <c:v>17.55</c:v>
                </c:pt>
                <c:pt idx="3405">
                  <c:v>17.64</c:v>
                </c:pt>
                <c:pt idx="3406">
                  <c:v>17.440000000000001</c:v>
                </c:pt>
                <c:pt idx="3407">
                  <c:v>17.41</c:v>
                </c:pt>
                <c:pt idx="3408">
                  <c:v>17.84</c:v>
                </c:pt>
                <c:pt idx="3409">
                  <c:v>17.86</c:v>
                </c:pt>
                <c:pt idx="3410">
                  <c:v>17.7</c:v>
                </c:pt>
                <c:pt idx="3411">
                  <c:v>17.89</c:v>
                </c:pt>
                <c:pt idx="3412">
                  <c:v>17.329999999999998</c:v>
                </c:pt>
                <c:pt idx="3413">
                  <c:v>17.420000000000002</c:v>
                </c:pt>
                <c:pt idx="3414">
                  <c:v>17.28</c:v>
                </c:pt>
                <c:pt idx="3415">
                  <c:v>16.82</c:v>
                </c:pt>
                <c:pt idx="3416">
                  <c:v>17.12</c:v>
                </c:pt>
                <c:pt idx="3417">
                  <c:v>17.36</c:v>
                </c:pt>
                <c:pt idx="3418">
                  <c:v>17.48</c:v>
                </c:pt>
                <c:pt idx="3419">
                  <c:v>17.48</c:v>
                </c:pt>
                <c:pt idx="3420">
                  <c:v>17.47</c:v>
                </c:pt>
                <c:pt idx="3421">
                  <c:v>17.010000000000002</c:v>
                </c:pt>
                <c:pt idx="3422">
                  <c:v>17.100000000000001</c:v>
                </c:pt>
                <c:pt idx="3423">
                  <c:v>17.420000000000002</c:v>
                </c:pt>
                <c:pt idx="3424">
                  <c:v>17.54</c:v>
                </c:pt>
                <c:pt idx="3425">
                  <c:v>17.48</c:v>
                </c:pt>
                <c:pt idx="3426">
                  <c:v>17.66</c:v>
                </c:pt>
                <c:pt idx="3427">
                  <c:v>17.88</c:v>
                </c:pt>
                <c:pt idx="3428">
                  <c:v>18.079999999999998</c:v>
                </c:pt>
                <c:pt idx="3429">
                  <c:v>18.21</c:v>
                </c:pt>
                <c:pt idx="3430">
                  <c:v>18.28</c:v>
                </c:pt>
                <c:pt idx="3431">
                  <c:v>18.16</c:v>
                </c:pt>
                <c:pt idx="3432">
                  <c:v>18.16</c:v>
                </c:pt>
                <c:pt idx="3433">
                  <c:v>18.260000000000002</c:v>
                </c:pt>
                <c:pt idx="3434">
                  <c:v>18.22</c:v>
                </c:pt>
                <c:pt idx="3435">
                  <c:v>18.21</c:v>
                </c:pt>
                <c:pt idx="3436">
                  <c:v>18.22</c:v>
                </c:pt>
                <c:pt idx="3437">
                  <c:v>18.37</c:v>
                </c:pt>
                <c:pt idx="3438">
                  <c:v>18.239999999999998</c:v>
                </c:pt>
                <c:pt idx="3439">
                  <c:v>17.75</c:v>
                </c:pt>
                <c:pt idx="3440">
                  <c:v>17.7</c:v>
                </c:pt>
                <c:pt idx="3441">
                  <c:v>17.79</c:v>
                </c:pt>
                <c:pt idx="3442">
                  <c:v>18</c:v>
                </c:pt>
                <c:pt idx="3443">
                  <c:v>18.18</c:v>
                </c:pt>
                <c:pt idx="3444">
                  <c:v>18.059999999999999</c:v>
                </c:pt>
                <c:pt idx="3445">
                  <c:v>17.98</c:v>
                </c:pt>
                <c:pt idx="3446">
                  <c:v>18</c:v>
                </c:pt>
                <c:pt idx="3447">
                  <c:v>17.84</c:v>
                </c:pt>
                <c:pt idx="3448">
                  <c:v>17.420000000000002</c:v>
                </c:pt>
                <c:pt idx="3449">
                  <c:v>17.11</c:v>
                </c:pt>
                <c:pt idx="3450">
                  <c:v>17.059999999999999</c:v>
                </c:pt>
                <c:pt idx="3451">
                  <c:v>17.02</c:v>
                </c:pt>
                <c:pt idx="3452">
                  <c:v>17.16</c:v>
                </c:pt>
                <c:pt idx="3453">
                  <c:v>17.32</c:v>
                </c:pt>
                <c:pt idx="3454">
                  <c:v>17.420000000000002</c:v>
                </c:pt>
                <c:pt idx="3455">
                  <c:v>17.37</c:v>
                </c:pt>
                <c:pt idx="3456">
                  <c:v>17.38</c:v>
                </c:pt>
                <c:pt idx="3457">
                  <c:v>17.420000000000002</c:v>
                </c:pt>
                <c:pt idx="3458">
                  <c:v>16.96</c:v>
                </c:pt>
                <c:pt idx="3459">
                  <c:v>16.899999999999999</c:v>
                </c:pt>
                <c:pt idx="3460">
                  <c:v>17.12</c:v>
                </c:pt>
                <c:pt idx="3461">
                  <c:v>17.03</c:v>
                </c:pt>
                <c:pt idx="3462">
                  <c:v>16.809999999999999</c:v>
                </c:pt>
                <c:pt idx="3463">
                  <c:v>16.52</c:v>
                </c:pt>
                <c:pt idx="3464">
                  <c:v>16.600000000000001</c:v>
                </c:pt>
                <c:pt idx="3465">
                  <c:v>16.829999999999998</c:v>
                </c:pt>
                <c:pt idx="3466">
                  <c:v>16.88</c:v>
                </c:pt>
                <c:pt idx="3467">
                  <c:v>16.95</c:v>
                </c:pt>
                <c:pt idx="3468">
                  <c:v>16.96</c:v>
                </c:pt>
                <c:pt idx="3469">
                  <c:v>16.920000000000002</c:v>
                </c:pt>
                <c:pt idx="3470">
                  <c:v>16.8</c:v>
                </c:pt>
                <c:pt idx="3471">
                  <c:v>16.899999999999999</c:v>
                </c:pt>
                <c:pt idx="3472">
                  <c:v>17.02</c:v>
                </c:pt>
                <c:pt idx="3473">
                  <c:v>17.16</c:v>
                </c:pt>
                <c:pt idx="3474">
                  <c:v>16.87</c:v>
                </c:pt>
                <c:pt idx="3475">
                  <c:v>16.809999999999999</c:v>
                </c:pt>
                <c:pt idx="3476">
                  <c:v>16.84</c:v>
                </c:pt>
                <c:pt idx="3477">
                  <c:v>16.77</c:v>
                </c:pt>
                <c:pt idx="3478">
                  <c:v>16.88</c:v>
                </c:pt>
                <c:pt idx="3479">
                  <c:v>17.05</c:v>
                </c:pt>
                <c:pt idx="3480">
                  <c:v>17.489999999999998</c:v>
                </c:pt>
                <c:pt idx="3481">
                  <c:v>17.350000000000001</c:v>
                </c:pt>
                <c:pt idx="3482">
                  <c:v>17.600000000000001</c:v>
                </c:pt>
                <c:pt idx="3483">
                  <c:v>17.739999999999998</c:v>
                </c:pt>
                <c:pt idx="3484">
                  <c:v>17.829999999999998</c:v>
                </c:pt>
                <c:pt idx="3485">
                  <c:v>17.95</c:v>
                </c:pt>
                <c:pt idx="3486">
                  <c:v>18.03</c:v>
                </c:pt>
                <c:pt idx="3487">
                  <c:v>18.100000000000001</c:v>
                </c:pt>
                <c:pt idx="3488">
                  <c:v>18.29</c:v>
                </c:pt>
                <c:pt idx="3489">
                  <c:v>18.05</c:v>
                </c:pt>
                <c:pt idx="3490">
                  <c:v>18.059999999999999</c:v>
                </c:pt>
                <c:pt idx="3491">
                  <c:v>18.16</c:v>
                </c:pt>
                <c:pt idx="3492">
                  <c:v>17.690000000000001</c:v>
                </c:pt>
                <c:pt idx="3493">
                  <c:v>17.36</c:v>
                </c:pt>
                <c:pt idx="3494">
                  <c:v>17.420000000000002</c:v>
                </c:pt>
                <c:pt idx="3495">
                  <c:v>17.440000000000001</c:v>
                </c:pt>
                <c:pt idx="3496">
                  <c:v>17.559999999999999</c:v>
                </c:pt>
                <c:pt idx="3497">
                  <c:v>17.41</c:v>
                </c:pt>
                <c:pt idx="3498">
                  <c:v>17.440000000000001</c:v>
                </c:pt>
                <c:pt idx="3499">
                  <c:v>17.54</c:v>
                </c:pt>
                <c:pt idx="3500">
                  <c:v>17.66</c:v>
                </c:pt>
                <c:pt idx="3501">
                  <c:v>17.920000000000002</c:v>
                </c:pt>
                <c:pt idx="3502">
                  <c:v>17.91</c:v>
                </c:pt>
                <c:pt idx="3503">
                  <c:v>17.899999999999999</c:v>
                </c:pt>
                <c:pt idx="3504">
                  <c:v>17.87</c:v>
                </c:pt>
                <c:pt idx="3505">
                  <c:v>17.989999999999998</c:v>
                </c:pt>
                <c:pt idx="3506">
                  <c:v>17.920000000000002</c:v>
                </c:pt>
                <c:pt idx="3507">
                  <c:v>17.920000000000002</c:v>
                </c:pt>
                <c:pt idx="3508">
                  <c:v>18</c:v>
                </c:pt>
                <c:pt idx="3509">
                  <c:v>18.05</c:v>
                </c:pt>
                <c:pt idx="3510">
                  <c:v>18.079999999999998</c:v>
                </c:pt>
                <c:pt idx="3511">
                  <c:v>18.21</c:v>
                </c:pt>
                <c:pt idx="3512">
                  <c:v>17.84</c:v>
                </c:pt>
                <c:pt idx="3513">
                  <c:v>17.27</c:v>
                </c:pt>
                <c:pt idx="3514">
                  <c:v>16.579999999999998</c:v>
                </c:pt>
                <c:pt idx="3515">
                  <c:v>16.579999999999998</c:v>
                </c:pt>
                <c:pt idx="3516">
                  <c:v>16.850000000000001</c:v>
                </c:pt>
                <c:pt idx="3517">
                  <c:v>16.7</c:v>
                </c:pt>
                <c:pt idx="3518">
                  <c:v>16.399999999999999</c:v>
                </c:pt>
                <c:pt idx="3519">
                  <c:v>16.559999999999999</c:v>
                </c:pt>
                <c:pt idx="3520">
                  <c:v>16.66</c:v>
                </c:pt>
                <c:pt idx="3521">
                  <c:v>16.86</c:v>
                </c:pt>
                <c:pt idx="3522">
                  <c:v>17.43</c:v>
                </c:pt>
                <c:pt idx="3523">
                  <c:v>17.61</c:v>
                </c:pt>
                <c:pt idx="3524">
                  <c:v>17.190000000000001</c:v>
                </c:pt>
                <c:pt idx="3525">
                  <c:v>17.059999999999999</c:v>
                </c:pt>
                <c:pt idx="3526">
                  <c:v>17.079999999999998</c:v>
                </c:pt>
                <c:pt idx="3527">
                  <c:v>17.16</c:v>
                </c:pt>
                <c:pt idx="3528">
                  <c:v>17.510000000000002</c:v>
                </c:pt>
                <c:pt idx="3529">
                  <c:v>17.940000000000001</c:v>
                </c:pt>
                <c:pt idx="3530">
                  <c:v>18.22</c:v>
                </c:pt>
                <c:pt idx="3531">
                  <c:v>18.21</c:v>
                </c:pt>
                <c:pt idx="3532">
                  <c:v>18.100000000000001</c:v>
                </c:pt>
                <c:pt idx="3533">
                  <c:v>18.12</c:v>
                </c:pt>
                <c:pt idx="3534">
                  <c:v>18.32</c:v>
                </c:pt>
                <c:pt idx="3535">
                  <c:v>18.239999999999998</c:v>
                </c:pt>
                <c:pt idx="3536">
                  <c:v>18.09</c:v>
                </c:pt>
                <c:pt idx="3537">
                  <c:v>17.899999999999999</c:v>
                </c:pt>
                <c:pt idx="3538">
                  <c:v>17.690000000000001</c:v>
                </c:pt>
                <c:pt idx="3539">
                  <c:v>17.579999999999998</c:v>
                </c:pt>
                <c:pt idx="3540">
                  <c:v>17.7</c:v>
                </c:pt>
                <c:pt idx="3541">
                  <c:v>17.670000000000002</c:v>
                </c:pt>
                <c:pt idx="3542">
                  <c:v>17.760000000000002</c:v>
                </c:pt>
                <c:pt idx="3543">
                  <c:v>17.329999999999998</c:v>
                </c:pt>
                <c:pt idx="3544">
                  <c:v>17.52</c:v>
                </c:pt>
                <c:pt idx="3545">
                  <c:v>17.48</c:v>
                </c:pt>
                <c:pt idx="3546">
                  <c:v>17.21</c:v>
                </c:pt>
                <c:pt idx="3547">
                  <c:v>17.04</c:v>
                </c:pt>
                <c:pt idx="3548">
                  <c:v>17.059999999999999</c:v>
                </c:pt>
                <c:pt idx="3549">
                  <c:v>17.2</c:v>
                </c:pt>
                <c:pt idx="3550">
                  <c:v>17.239999999999998</c:v>
                </c:pt>
                <c:pt idx="3551">
                  <c:v>17.36</c:v>
                </c:pt>
                <c:pt idx="3552">
                  <c:v>17.36</c:v>
                </c:pt>
                <c:pt idx="3553">
                  <c:v>17.63</c:v>
                </c:pt>
                <c:pt idx="3554">
                  <c:v>17.8</c:v>
                </c:pt>
                <c:pt idx="3555">
                  <c:v>17.61</c:v>
                </c:pt>
                <c:pt idx="3556">
                  <c:v>17.55</c:v>
                </c:pt>
                <c:pt idx="3557">
                  <c:v>17.79</c:v>
                </c:pt>
                <c:pt idx="3558">
                  <c:v>17.72</c:v>
                </c:pt>
                <c:pt idx="3559">
                  <c:v>17.36</c:v>
                </c:pt>
                <c:pt idx="3560">
                  <c:v>17</c:v>
                </c:pt>
                <c:pt idx="3561">
                  <c:v>16.989999999999998</c:v>
                </c:pt>
                <c:pt idx="3562">
                  <c:v>17.100000000000001</c:v>
                </c:pt>
                <c:pt idx="3563">
                  <c:v>17.22</c:v>
                </c:pt>
                <c:pt idx="3564">
                  <c:v>17.399999999999999</c:v>
                </c:pt>
                <c:pt idx="3565">
                  <c:v>17.579999999999998</c:v>
                </c:pt>
                <c:pt idx="3566">
                  <c:v>17.809999999999999</c:v>
                </c:pt>
                <c:pt idx="3567">
                  <c:v>18.04</c:v>
                </c:pt>
                <c:pt idx="3568">
                  <c:v>18.239999999999998</c:v>
                </c:pt>
                <c:pt idx="3569">
                  <c:v>18.34</c:v>
                </c:pt>
                <c:pt idx="3570">
                  <c:v>18.18</c:v>
                </c:pt>
                <c:pt idx="3571">
                  <c:v>18.440000000000001</c:v>
                </c:pt>
                <c:pt idx="3572">
                  <c:v>18.75</c:v>
                </c:pt>
                <c:pt idx="3573">
                  <c:v>18.11</c:v>
                </c:pt>
                <c:pt idx="3574">
                  <c:v>17.809999999999999</c:v>
                </c:pt>
                <c:pt idx="3575">
                  <c:v>17.46</c:v>
                </c:pt>
                <c:pt idx="3576">
                  <c:v>17.420000000000002</c:v>
                </c:pt>
                <c:pt idx="3577">
                  <c:v>17.64</c:v>
                </c:pt>
                <c:pt idx="3578">
                  <c:v>17.88</c:v>
                </c:pt>
                <c:pt idx="3579">
                  <c:v>18.12</c:v>
                </c:pt>
                <c:pt idx="3580">
                  <c:v>18.29</c:v>
                </c:pt>
                <c:pt idx="3581">
                  <c:v>18.440000000000001</c:v>
                </c:pt>
                <c:pt idx="3582">
                  <c:v>18.440000000000001</c:v>
                </c:pt>
                <c:pt idx="3583">
                  <c:v>18.61</c:v>
                </c:pt>
                <c:pt idx="3584">
                  <c:v>18.489999999999998</c:v>
                </c:pt>
                <c:pt idx="3585">
                  <c:v>18.62</c:v>
                </c:pt>
                <c:pt idx="3586">
                  <c:v>18.29</c:v>
                </c:pt>
                <c:pt idx="3587">
                  <c:v>18.079999999999998</c:v>
                </c:pt>
                <c:pt idx="3588">
                  <c:v>18.39</c:v>
                </c:pt>
                <c:pt idx="3589">
                  <c:v>18.329999999999998</c:v>
                </c:pt>
                <c:pt idx="3590">
                  <c:v>18.12</c:v>
                </c:pt>
                <c:pt idx="3591">
                  <c:v>18.059999999999999</c:v>
                </c:pt>
                <c:pt idx="3592">
                  <c:v>17.5</c:v>
                </c:pt>
                <c:pt idx="3593">
                  <c:v>17.72</c:v>
                </c:pt>
                <c:pt idx="3594">
                  <c:v>17.71</c:v>
                </c:pt>
                <c:pt idx="3595">
                  <c:v>17.97</c:v>
                </c:pt>
                <c:pt idx="3596">
                  <c:v>17.87</c:v>
                </c:pt>
                <c:pt idx="3597">
                  <c:v>17.440000000000001</c:v>
                </c:pt>
                <c:pt idx="3598">
                  <c:v>17.600000000000001</c:v>
                </c:pt>
                <c:pt idx="3599">
                  <c:v>17.8</c:v>
                </c:pt>
                <c:pt idx="3600">
                  <c:v>18.100000000000001</c:v>
                </c:pt>
                <c:pt idx="3601">
                  <c:v>18.22</c:v>
                </c:pt>
                <c:pt idx="3602">
                  <c:v>18.59</c:v>
                </c:pt>
                <c:pt idx="3603">
                  <c:v>18.64</c:v>
                </c:pt>
                <c:pt idx="3604">
                  <c:v>18.579999999999998</c:v>
                </c:pt>
                <c:pt idx="3605">
                  <c:v>18.37</c:v>
                </c:pt>
                <c:pt idx="3606">
                  <c:v>18.04</c:v>
                </c:pt>
                <c:pt idx="3607">
                  <c:v>18.34</c:v>
                </c:pt>
                <c:pt idx="3608">
                  <c:v>18.440000000000001</c:v>
                </c:pt>
                <c:pt idx="3609">
                  <c:v>18.54</c:v>
                </c:pt>
                <c:pt idx="3610">
                  <c:v>18.34</c:v>
                </c:pt>
                <c:pt idx="3611">
                  <c:v>18.22</c:v>
                </c:pt>
                <c:pt idx="3612">
                  <c:v>18.079999999999998</c:v>
                </c:pt>
                <c:pt idx="3613">
                  <c:v>17.86</c:v>
                </c:pt>
                <c:pt idx="3614">
                  <c:v>17.98</c:v>
                </c:pt>
                <c:pt idx="3615">
                  <c:v>17.940000000000001</c:v>
                </c:pt>
                <c:pt idx="3616">
                  <c:v>17.78</c:v>
                </c:pt>
                <c:pt idx="3617">
                  <c:v>17.82</c:v>
                </c:pt>
                <c:pt idx="3618">
                  <c:v>17.760000000000002</c:v>
                </c:pt>
                <c:pt idx="3619">
                  <c:v>17.86</c:v>
                </c:pt>
                <c:pt idx="3620">
                  <c:v>18.11</c:v>
                </c:pt>
                <c:pt idx="3621">
                  <c:v>18.329999999999998</c:v>
                </c:pt>
                <c:pt idx="3622">
                  <c:v>18.399999999999999</c:v>
                </c:pt>
                <c:pt idx="3623">
                  <c:v>18.59</c:v>
                </c:pt>
                <c:pt idx="3624">
                  <c:v>18.510000000000002</c:v>
                </c:pt>
                <c:pt idx="3625">
                  <c:v>18.670000000000002</c:v>
                </c:pt>
                <c:pt idx="3626">
                  <c:v>18.68</c:v>
                </c:pt>
                <c:pt idx="3627">
                  <c:v>18.399999999999999</c:v>
                </c:pt>
                <c:pt idx="3628">
                  <c:v>18.22</c:v>
                </c:pt>
                <c:pt idx="3629">
                  <c:v>17.98</c:v>
                </c:pt>
                <c:pt idx="3630">
                  <c:v>18.12</c:v>
                </c:pt>
                <c:pt idx="3631">
                  <c:v>18.34</c:v>
                </c:pt>
                <c:pt idx="3632">
                  <c:v>18.5</c:v>
                </c:pt>
                <c:pt idx="3633">
                  <c:v>18.37</c:v>
                </c:pt>
                <c:pt idx="3634">
                  <c:v>17.73</c:v>
                </c:pt>
                <c:pt idx="3635">
                  <c:v>17.39</c:v>
                </c:pt>
                <c:pt idx="3636">
                  <c:v>17.739999999999998</c:v>
                </c:pt>
                <c:pt idx="3637">
                  <c:v>17.96</c:v>
                </c:pt>
                <c:pt idx="3638">
                  <c:v>18.12</c:v>
                </c:pt>
                <c:pt idx="3639">
                  <c:v>17.84</c:v>
                </c:pt>
                <c:pt idx="3640">
                  <c:v>17.89</c:v>
                </c:pt>
                <c:pt idx="3641">
                  <c:v>17.86</c:v>
                </c:pt>
                <c:pt idx="3642">
                  <c:v>17.84</c:v>
                </c:pt>
                <c:pt idx="3643">
                  <c:v>17.96</c:v>
                </c:pt>
                <c:pt idx="3644">
                  <c:v>17.87</c:v>
                </c:pt>
                <c:pt idx="3645">
                  <c:v>17.920000000000002</c:v>
                </c:pt>
                <c:pt idx="3646">
                  <c:v>17.98</c:v>
                </c:pt>
                <c:pt idx="3647">
                  <c:v>17.79</c:v>
                </c:pt>
                <c:pt idx="3648">
                  <c:v>17.84</c:v>
                </c:pt>
                <c:pt idx="3649">
                  <c:v>17.89</c:v>
                </c:pt>
                <c:pt idx="3650">
                  <c:v>17.899999999999999</c:v>
                </c:pt>
                <c:pt idx="3651">
                  <c:v>17.899999999999999</c:v>
                </c:pt>
                <c:pt idx="3652">
                  <c:v>17.690000000000001</c:v>
                </c:pt>
                <c:pt idx="3653">
                  <c:v>17.7</c:v>
                </c:pt>
                <c:pt idx="3654">
                  <c:v>17.760000000000002</c:v>
                </c:pt>
                <c:pt idx="3655">
                  <c:v>17.88</c:v>
                </c:pt>
                <c:pt idx="3656">
                  <c:v>17.82</c:v>
                </c:pt>
                <c:pt idx="3657">
                  <c:v>17.239999999999998</c:v>
                </c:pt>
                <c:pt idx="3658">
                  <c:v>17.25</c:v>
                </c:pt>
                <c:pt idx="3659">
                  <c:v>17.37</c:v>
                </c:pt>
                <c:pt idx="3660">
                  <c:v>17.600000000000001</c:v>
                </c:pt>
                <c:pt idx="3661">
                  <c:v>17.579999999999998</c:v>
                </c:pt>
                <c:pt idx="3662">
                  <c:v>17.5</c:v>
                </c:pt>
                <c:pt idx="3663">
                  <c:v>17.600000000000001</c:v>
                </c:pt>
                <c:pt idx="3664">
                  <c:v>17.739999999999998</c:v>
                </c:pt>
                <c:pt idx="3665">
                  <c:v>17.88</c:v>
                </c:pt>
                <c:pt idx="3666">
                  <c:v>17.920000000000002</c:v>
                </c:pt>
                <c:pt idx="3667">
                  <c:v>17.95</c:v>
                </c:pt>
                <c:pt idx="3668">
                  <c:v>17.77</c:v>
                </c:pt>
                <c:pt idx="3669">
                  <c:v>17.739999999999998</c:v>
                </c:pt>
                <c:pt idx="3670">
                  <c:v>17.77</c:v>
                </c:pt>
                <c:pt idx="3671">
                  <c:v>17.86</c:v>
                </c:pt>
                <c:pt idx="3672">
                  <c:v>18.13</c:v>
                </c:pt>
                <c:pt idx="3673">
                  <c:v>18.100000000000001</c:v>
                </c:pt>
                <c:pt idx="3674">
                  <c:v>18.059999999999999</c:v>
                </c:pt>
                <c:pt idx="3675">
                  <c:v>18.010000000000002</c:v>
                </c:pt>
                <c:pt idx="3676">
                  <c:v>18.22</c:v>
                </c:pt>
                <c:pt idx="3677">
                  <c:v>18.34</c:v>
                </c:pt>
                <c:pt idx="3678">
                  <c:v>18.46</c:v>
                </c:pt>
                <c:pt idx="3679">
                  <c:v>18.59</c:v>
                </c:pt>
                <c:pt idx="3680">
                  <c:v>18.54</c:v>
                </c:pt>
                <c:pt idx="3681">
                  <c:v>18.23</c:v>
                </c:pt>
                <c:pt idx="3682">
                  <c:v>17.920000000000002</c:v>
                </c:pt>
                <c:pt idx="3683">
                  <c:v>17.88</c:v>
                </c:pt>
                <c:pt idx="3684">
                  <c:v>17.54</c:v>
                </c:pt>
                <c:pt idx="3685">
                  <c:v>17.22</c:v>
                </c:pt>
                <c:pt idx="3686">
                  <c:v>17.420000000000002</c:v>
                </c:pt>
                <c:pt idx="3687">
                  <c:v>17.079999999999998</c:v>
                </c:pt>
                <c:pt idx="3688">
                  <c:v>16.95</c:v>
                </c:pt>
                <c:pt idx="3689">
                  <c:v>16.850000000000001</c:v>
                </c:pt>
                <c:pt idx="3690">
                  <c:v>16.760000000000002</c:v>
                </c:pt>
                <c:pt idx="3691">
                  <c:v>16.8</c:v>
                </c:pt>
                <c:pt idx="3692">
                  <c:v>16.87</c:v>
                </c:pt>
                <c:pt idx="3693">
                  <c:v>17.059999999999999</c:v>
                </c:pt>
                <c:pt idx="3694">
                  <c:v>17.34</c:v>
                </c:pt>
                <c:pt idx="3695">
                  <c:v>17.34</c:v>
                </c:pt>
                <c:pt idx="3696">
                  <c:v>17.350000000000001</c:v>
                </c:pt>
                <c:pt idx="3697">
                  <c:v>17.399999999999999</c:v>
                </c:pt>
                <c:pt idx="3698">
                  <c:v>17.47</c:v>
                </c:pt>
                <c:pt idx="3699">
                  <c:v>17.46</c:v>
                </c:pt>
                <c:pt idx="3700">
                  <c:v>17.62</c:v>
                </c:pt>
                <c:pt idx="3701">
                  <c:v>17.72</c:v>
                </c:pt>
                <c:pt idx="3702">
                  <c:v>17.52</c:v>
                </c:pt>
                <c:pt idx="3703">
                  <c:v>17.41</c:v>
                </c:pt>
                <c:pt idx="3704">
                  <c:v>17.420000000000002</c:v>
                </c:pt>
                <c:pt idx="3705">
                  <c:v>17.66</c:v>
                </c:pt>
                <c:pt idx="3706">
                  <c:v>17.739999999999998</c:v>
                </c:pt>
                <c:pt idx="3707">
                  <c:v>17.64</c:v>
                </c:pt>
                <c:pt idx="3708">
                  <c:v>17.71</c:v>
                </c:pt>
                <c:pt idx="3709">
                  <c:v>17.399999999999999</c:v>
                </c:pt>
                <c:pt idx="3710">
                  <c:v>17.43</c:v>
                </c:pt>
                <c:pt idx="3711">
                  <c:v>17.28</c:v>
                </c:pt>
                <c:pt idx="3712">
                  <c:v>17.47</c:v>
                </c:pt>
                <c:pt idx="3713">
                  <c:v>17.5</c:v>
                </c:pt>
                <c:pt idx="3714">
                  <c:v>17.37</c:v>
                </c:pt>
                <c:pt idx="3715">
                  <c:v>17.350000000000001</c:v>
                </c:pt>
                <c:pt idx="3716">
                  <c:v>17.54</c:v>
                </c:pt>
                <c:pt idx="3717">
                  <c:v>17.66</c:v>
                </c:pt>
                <c:pt idx="3718">
                  <c:v>17.79</c:v>
                </c:pt>
                <c:pt idx="3719">
                  <c:v>17.760000000000002</c:v>
                </c:pt>
                <c:pt idx="3720">
                  <c:v>17.8</c:v>
                </c:pt>
                <c:pt idx="3721">
                  <c:v>17.47</c:v>
                </c:pt>
                <c:pt idx="3722">
                  <c:v>17.45</c:v>
                </c:pt>
                <c:pt idx="3723">
                  <c:v>17.48</c:v>
                </c:pt>
                <c:pt idx="3724">
                  <c:v>17.420000000000002</c:v>
                </c:pt>
                <c:pt idx="3725">
                  <c:v>17.489999999999998</c:v>
                </c:pt>
                <c:pt idx="3726">
                  <c:v>17.54</c:v>
                </c:pt>
                <c:pt idx="3727">
                  <c:v>17.55</c:v>
                </c:pt>
                <c:pt idx="3728">
                  <c:v>17.48</c:v>
                </c:pt>
                <c:pt idx="3729">
                  <c:v>17.43</c:v>
                </c:pt>
                <c:pt idx="3730">
                  <c:v>17.36</c:v>
                </c:pt>
                <c:pt idx="3731">
                  <c:v>17.510000000000002</c:v>
                </c:pt>
                <c:pt idx="3732">
                  <c:v>17.600000000000001</c:v>
                </c:pt>
                <c:pt idx="3733">
                  <c:v>17.79</c:v>
                </c:pt>
                <c:pt idx="3734">
                  <c:v>17.989999999999998</c:v>
                </c:pt>
                <c:pt idx="3735">
                  <c:v>17.91</c:v>
                </c:pt>
                <c:pt idx="3736">
                  <c:v>17.940000000000001</c:v>
                </c:pt>
                <c:pt idx="3737">
                  <c:v>17.989999999999998</c:v>
                </c:pt>
                <c:pt idx="3738">
                  <c:v>18.18</c:v>
                </c:pt>
                <c:pt idx="3739">
                  <c:v>18.329999999999998</c:v>
                </c:pt>
                <c:pt idx="3740">
                  <c:v>18.600000000000001</c:v>
                </c:pt>
                <c:pt idx="3741">
                  <c:v>18.579999999999998</c:v>
                </c:pt>
                <c:pt idx="3742">
                  <c:v>18.52</c:v>
                </c:pt>
                <c:pt idx="3743">
                  <c:v>18.18</c:v>
                </c:pt>
                <c:pt idx="3744">
                  <c:v>18.190000000000001</c:v>
                </c:pt>
                <c:pt idx="3745">
                  <c:v>17.5</c:v>
                </c:pt>
                <c:pt idx="3746">
                  <c:v>17.22</c:v>
                </c:pt>
                <c:pt idx="3747">
                  <c:v>17.399999999999999</c:v>
                </c:pt>
                <c:pt idx="3748">
                  <c:v>17.809999999999999</c:v>
                </c:pt>
                <c:pt idx="3749">
                  <c:v>18.010000000000002</c:v>
                </c:pt>
                <c:pt idx="3750">
                  <c:v>18.04</c:v>
                </c:pt>
                <c:pt idx="3751">
                  <c:v>18.07</c:v>
                </c:pt>
                <c:pt idx="3752">
                  <c:v>18.38</c:v>
                </c:pt>
                <c:pt idx="3753">
                  <c:v>18.64</c:v>
                </c:pt>
                <c:pt idx="3754">
                  <c:v>18.28</c:v>
                </c:pt>
                <c:pt idx="3755">
                  <c:v>18.059999999999999</c:v>
                </c:pt>
                <c:pt idx="3756">
                  <c:v>17.940000000000001</c:v>
                </c:pt>
                <c:pt idx="3757">
                  <c:v>18.440000000000001</c:v>
                </c:pt>
                <c:pt idx="3758">
                  <c:v>17.89</c:v>
                </c:pt>
                <c:pt idx="3759">
                  <c:v>17.899999999999999</c:v>
                </c:pt>
                <c:pt idx="3760">
                  <c:v>18.059999999999999</c:v>
                </c:pt>
                <c:pt idx="3761">
                  <c:v>17.21</c:v>
                </c:pt>
                <c:pt idx="3762">
                  <c:v>17.12</c:v>
                </c:pt>
                <c:pt idx="3763">
                  <c:v>17.12</c:v>
                </c:pt>
                <c:pt idx="3764">
                  <c:v>17.3</c:v>
                </c:pt>
                <c:pt idx="3765">
                  <c:v>17.54</c:v>
                </c:pt>
                <c:pt idx="3766">
                  <c:v>17.47</c:v>
                </c:pt>
                <c:pt idx="3767">
                  <c:v>17.61</c:v>
                </c:pt>
                <c:pt idx="3768">
                  <c:v>17.04</c:v>
                </c:pt>
                <c:pt idx="3769">
                  <c:v>17.18</c:v>
                </c:pt>
                <c:pt idx="3770">
                  <c:v>17.22</c:v>
                </c:pt>
                <c:pt idx="3771">
                  <c:v>17.32</c:v>
                </c:pt>
                <c:pt idx="3772">
                  <c:v>17.5</c:v>
                </c:pt>
                <c:pt idx="3773">
                  <c:v>17.420000000000002</c:v>
                </c:pt>
                <c:pt idx="3774">
                  <c:v>17.059999999999999</c:v>
                </c:pt>
                <c:pt idx="3775">
                  <c:v>17.079999999999998</c:v>
                </c:pt>
                <c:pt idx="3776">
                  <c:v>16.940000000000001</c:v>
                </c:pt>
                <c:pt idx="3777">
                  <c:v>16.96</c:v>
                </c:pt>
                <c:pt idx="3778">
                  <c:v>16.52</c:v>
                </c:pt>
                <c:pt idx="3779">
                  <c:v>16.57</c:v>
                </c:pt>
                <c:pt idx="3780">
                  <c:v>16.899999999999999</c:v>
                </c:pt>
                <c:pt idx="3781">
                  <c:v>16.809999999999999</c:v>
                </c:pt>
                <c:pt idx="3782">
                  <c:v>16.72</c:v>
                </c:pt>
                <c:pt idx="3783">
                  <c:v>16.75</c:v>
                </c:pt>
                <c:pt idx="3784">
                  <c:v>17.079999999999998</c:v>
                </c:pt>
                <c:pt idx="3785">
                  <c:v>16.78</c:v>
                </c:pt>
                <c:pt idx="3786">
                  <c:v>16.190000000000001</c:v>
                </c:pt>
                <c:pt idx="3787">
                  <c:v>16.21</c:v>
                </c:pt>
                <c:pt idx="3788">
                  <c:v>16.559999999999999</c:v>
                </c:pt>
                <c:pt idx="3789">
                  <c:v>17.05</c:v>
                </c:pt>
                <c:pt idx="3790">
                  <c:v>17.12</c:v>
                </c:pt>
                <c:pt idx="3791">
                  <c:v>17.059999999999999</c:v>
                </c:pt>
                <c:pt idx="3792">
                  <c:v>17.13</c:v>
                </c:pt>
                <c:pt idx="3793">
                  <c:v>16.93</c:v>
                </c:pt>
                <c:pt idx="3794">
                  <c:v>16.77</c:v>
                </c:pt>
                <c:pt idx="3795">
                  <c:v>16.8</c:v>
                </c:pt>
                <c:pt idx="3796">
                  <c:v>16.899999999999999</c:v>
                </c:pt>
                <c:pt idx="3797">
                  <c:v>16.96</c:v>
                </c:pt>
                <c:pt idx="3798">
                  <c:v>17.07</c:v>
                </c:pt>
                <c:pt idx="3799">
                  <c:v>17.079999999999998</c:v>
                </c:pt>
                <c:pt idx="3800">
                  <c:v>17.28</c:v>
                </c:pt>
                <c:pt idx="3801">
                  <c:v>16.98</c:v>
                </c:pt>
                <c:pt idx="3802">
                  <c:v>17.170000000000002</c:v>
                </c:pt>
                <c:pt idx="3803">
                  <c:v>17.2</c:v>
                </c:pt>
                <c:pt idx="3804">
                  <c:v>17.079999999999998</c:v>
                </c:pt>
                <c:pt idx="3805">
                  <c:v>17.18</c:v>
                </c:pt>
                <c:pt idx="3806">
                  <c:v>17.28</c:v>
                </c:pt>
                <c:pt idx="3807">
                  <c:v>17.18</c:v>
                </c:pt>
                <c:pt idx="3808">
                  <c:v>17.13</c:v>
                </c:pt>
                <c:pt idx="3809">
                  <c:v>17.190000000000001</c:v>
                </c:pt>
                <c:pt idx="3810">
                  <c:v>16.86</c:v>
                </c:pt>
                <c:pt idx="3811">
                  <c:v>17</c:v>
                </c:pt>
                <c:pt idx="3812">
                  <c:v>17.23</c:v>
                </c:pt>
                <c:pt idx="3813">
                  <c:v>17.48</c:v>
                </c:pt>
                <c:pt idx="3814">
                  <c:v>17.5</c:v>
                </c:pt>
                <c:pt idx="3815">
                  <c:v>17.39</c:v>
                </c:pt>
                <c:pt idx="3816">
                  <c:v>17.420000000000002</c:v>
                </c:pt>
                <c:pt idx="3817">
                  <c:v>17.399999999999999</c:v>
                </c:pt>
                <c:pt idx="3818">
                  <c:v>17.440000000000001</c:v>
                </c:pt>
                <c:pt idx="3819">
                  <c:v>17.559999999999999</c:v>
                </c:pt>
                <c:pt idx="3820">
                  <c:v>17.63</c:v>
                </c:pt>
                <c:pt idx="3821">
                  <c:v>17.7</c:v>
                </c:pt>
                <c:pt idx="3822">
                  <c:v>17.809999999999999</c:v>
                </c:pt>
                <c:pt idx="3823">
                  <c:v>17.940000000000001</c:v>
                </c:pt>
                <c:pt idx="3824">
                  <c:v>18.14</c:v>
                </c:pt>
                <c:pt idx="3825">
                  <c:v>18.350000000000001</c:v>
                </c:pt>
                <c:pt idx="3826">
                  <c:v>18.48</c:v>
                </c:pt>
                <c:pt idx="3827">
                  <c:v>18.39</c:v>
                </c:pt>
                <c:pt idx="3828">
                  <c:v>18.600000000000001</c:v>
                </c:pt>
                <c:pt idx="3829">
                  <c:v>18.5</c:v>
                </c:pt>
                <c:pt idx="3830">
                  <c:v>18.45</c:v>
                </c:pt>
                <c:pt idx="3831">
                  <c:v>18.3</c:v>
                </c:pt>
                <c:pt idx="3832">
                  <c:v>18.04</c:v>
                </c:pt>
                <c:pt idx="3833">
                  <c:v>17.95</c:v>
                </c:pt>
                <c:pt idx="3834">
                  <c:v>18.149999999999999</c:v>
                </c:pt>
                <c:pt idx="3835">
                  <c:v>18.18</c:v>
                </c:pt>
                <c:pt idx="3836">
                  <c:v>18.079999999999998</c:v>
                </c:pt>
                <c:pt idx="3837">
                  <c:v>18.170000000000002</c:v>
                </c:pt>
                <c:pt idx="3838">
                  <c:v>18.02</c:v>
                </c:pt>
                <c:pt idx="3839">
                  <c:v>17.809999999999999</c:v>
                </c:pt>
                <c:pt idx="3840">
                  <c:v>17.87</c:v>
                </c:pt>
                <c:pt idx="3841">
                  <c:v>17.71</c:v>
                </c:pt>
                <c:pt idx="3842">
                  <c:v>17.71</c:v>
                </c:pt>
                <c:pt idx="3843">
                  <c:v>17.54</c:v>
                </c:pt>
                <c:pt idx="3844">
                  <c:v>17.260000000000002</c:v>
                </c:pt>
                <c:pt idx="3845">
                  <c:v>17.149999999999999</c:v>
                </c:pt>
                <c:pt idx="3846">
                  <c:v>17.34</c:v>
                </c:pt>
                <c:pt idx="3847">
                  <c:v>17.39</c:v>
                </c:pt>
                <c:pt idx="3848">
                  <c:v>17.43</c:v>
                </c:pt>
                <c:pt idx="3849">
                  <c:v>17.59</c:v>
                </c:pt>
                <c:pt idx="3850">
                  <c:v>17.809999999999999</c:v>
                </c:pt>
                <c:pt idx="3851">
                  <c:v>18.22</c:v>
                </c:pt>
                <c:pt idx="3852">
                  <c:v>18.28</c:v>
                </c:pt>
                <c:pt idx="3853">
                  <c:v>18.2</c:v>
                </c:pt>
                <c:pt idx="3854">
                  <c:v>18.16</c:v>
                </c:pt>
                <c:pt idx="3855">
                  <c:v>17.899999999999999</c:v>
                </c:pt>
                <c:pt idx="3856">
                  <c:v>17.93</c:v>
                </c:pt>
                <c:pt idx="3857">
                  <c:v>18.32</c:v>
                </c:pt>
                <c:pt idx="3858">
                  <c:v>18.25</c:v>
                </c:pt>
                <c:pt idx="3859">
                  <c:v>18.16</c:v>
                </c:pt>
                <c:pt idx="3860">
                  <c:v>17.809999999999999</c:v>
                </c:pt>
                <c:pt idx="3861">
                  <c:v>17.72</c:v>
                </c:pt>
                <c:pt idx="3862">
                  <c:v>17.68</c:v>
                </c:pt>
                <c:pt idx="3863">
                  <c:v>17.850000000000001</c:v>
                </c:pt>
                <c:pt idx="3864">
                  <c:v>17.66</c:v>
                </c:pt>
                <c:pt idx="3865">
                  <c:v>17.579999999999998</c:v>
                </c:pt>
                <c:pt idx="3866">
                  <c:v>17.55</c:v>
                </c:pt>
                <c:pt idx="3867">
                  <c:v>17.510000000000002</c:v>
                </c:pt>
                <c:pt idx="3868">
                  <c:v>17.489999999999998</c:v>
                </c:pt>
                <c:pt idx="3869">
                  <c:v>17.440000000000001</c:v>
                </c:pt>
                <c:pt idx="3870">
                  <c:v>17.2</c:v>
                </c:pt>
                <c:pt idx="3871">
                  <c:v>17.05</c:v>
                </c:pt>
                <c:pt idx="3872">
                  <c:v>17</c:v>
                </c:pt>
                <c:pt idx="3873">
                  <c:v>16.940000000000001</c:v>
                </c:pt>
                <c:pt idx="3874">
                  <c:v>16.829999999999998</c:v>
                </c:pt>
                <c:pt idx="3875">
                  <c:v>17.02</c:v>
                </c:pt>
                <c:pt idx="3876">
                  <c:v>17.010000000000002</c:v>
                </c:pt>
                <c:pt idx="3877">
                  <c:v>17.14</c:v>
                </c:pt>
                <c:pt idx="3878">
                  <c:v>17.34</c:v>
                </c:pt>
                <c:pt idx="3879">
                  <c:v>17.16</c:v>
                </c:pt>
                <c:pt idx="3880">
                  <c:v>17.079999999999998</c:v>
                </c:pt>
                <c:pt idx="3881">
                  <c:v>17.190000000000001</c:v>
                </c:pt>
                <c:pt idx="3882">
                  <c:v>17.100000000000001</c:v>
                </c:pt>
                <c:pt idx="3883">
                  <c:v>17.18</c:v>
                </c:pt>
                <c:pt idx="3884">
                  <c:v>17.34</c:v>
                </c:pt>
                <c:pt idx="3885">
                  <c:v>17.940000000000001</c:v>
                </c:pt>
                <c:pt idx="3886">
                  <c:v>17.55</c:v>
                </c:pt>
                <c:pt idx="3887">
                  <c:v>17.68</c:v>
                </c:pt>
                <c:pt idx="3888">
                  <c:v>17.22</c:v>
                </c:pt>
                <c:pt idx="3889">
                  <c:v>17.16</c:v>
                </c:pt>
                <c:pt idx="3890">
                  <c:v>17</c:v>
                </c:pt>
                <c:pt idx="3891">
                  <c:v>16.920000000000002</c:v>
                </c:pt>
                <c:pt idx="3892">
                  <c:v>16.91</c:v>
                </c:pt>
                <c:pt idx="3893">
                  <c:v>17.22</c:v>
                </c:pt>
                <c:pt idx="3894">
                  <c:v>17.36</c:v>
                </c:pt>
                <c:pt idx="3895">
                  <c:v>17.670000000000002</c:v>
                </c:pt>
                <c:pt idx="3896">
                  <c:v>17.79</c:v>
                </c:pt>
                <c:pt idx="3897">
                  <c:v>17.86</c:v>
                </c:pt>
                <c:pt idx="3898">
                  <c:v>17.96</c:v>
                </c:pt>
                <c:pt idx="3899">
                  <c:v>17.91</c:v>
                </c:pt>
                <c:pt idx="3900">
                  <c:v>17.53</c:v>
                </c:pt>
                <c:pt idx="3901">
                  <c:v>17.16</c:v>
                </c:pt>
                <c:pt idx="3902">
                  <c:v>16.82</c:v>
                </c:pt>
                <c:pt idx="3903">
                  <c:v>17.059999999999999</c:v>
                </c:pt>
                <c:pt idx="3904">
                  <c:v>17.100000000000001</c:v>
                </c:pt>
                <c:pt idx="3905">
                  <c:v>17.239999999999998</c:v>
                </c:pt>
                <c:pt idx="3906">
                  <c:v>17.68</c:v>
                </c:pt>
                <c:pt idx="3907">
                  <c:v>18.100000000000001</c:v>
                </c:pt>
                <c:pt idx="3908">
                  <c:v>18.05</c:v>
                </c:pt>
                <c:pt idx="3909">
                  <c:v>18.350000000000001</c:v>
                </c:pt>
                <c:pt idx="3910">
                  <c:v>18.46</c:v>
                </c:pt>
                <c:pt idx="3911">
                  <c:v>18.559999999999999</c:v>
                </c:pt>
                <c:pt idx="3912">
                  <c:v>18.57</c:v>
                </c:pt>
                <c:pt idx="3913">
                  <c:v>18.64</c:v>
                </c:pt>
                <c:pt idx="3914">
                  <c:v>18.34</c:v>
                </c:pt>
                <c:pt idx="3915">
                  <c:v>18.190000000000001</c:v>
                </c:pt>
                <c:pt idx="3916">
                  <c:v>18.04</c:v>
                </c:pt>
                <c:pt idx="3917">
                  <c:v>18.14</c:v>
                </c:pt>
                <c:pt idx="3918">
                  <c:v>17.96</c:v>
                </c:pt>
                <c:pt idx="3919">
                  <c:v>17.920000000000002</c:v>
                </c:pt>
                <c:pt idx="3920">
                  <c:v>18.23</c:v>
                </c:pt>
                <c:pt idx="3921">
                  <c:v>17.97</c:v>
                </c:pt>
                <c:pt idx="3922">
                  <c:v>18.16</c:v>
                </c:pt>
                <c:pt idx="3923">
                  <c:v>18.170000000000002</c:v>
                </c:pt>
                <c:pt idx="3924">
                  <c:v>18.04</c:v>
                </c:pt>
                <c:pt idx="3925">
                  <c:v>18.07</c:v>
                </c:pt>
                <c:pt idx="3926">
                  <c:v>18.350000000000001</c:v>
                </c:pt>
                <c:pt idx="3927">
                  <c:v>18.420000000000002</c:v>
                </c:pt>
                <c:pt idx="3928">
                  <c:v>18.22</c:v>
                </c:pt>
                <c:pt idx="3929">
                  <c:v>18.32</c:v>
                </c:pt>
                <c:pt idx="3930">
                  <c:v>18.02</c:v>
                </c:pt>
                <c:pt idx="3931">
                  <c:v>17.940000000000001</c:v>
                </c:pt>
                <c:pt idx="3932">
                  <c:v>17.649999999999999</c:v>
                </c:pt>
                <c:pt idx="3933">
                  <c:v>17.72</c:v>
                </c:pt>
                <c:pt idx="3934">
                  <c:v>17.39</c:v>
                </c:pt>
                <c:pt idx="3935">
                  <c:v>17.78</c:v>
                </c:pt>
                <c:pt idx="3936">
                  <c:v>18.3</c:v>
                </c:pt>
                <c:pt idx="3937">
                  <c:v>18.399999999999999</c:v>
                </c:pt>
                <c:pt idx="3938">
                  <c:v>18.5</c:v>
                </c:pt>
                <c:pt idx="3939">
                  <c:v>18.100000000000001</c:v>
                </c:pt>
                <c:pt idx="3940">
                  <c:v>18.010000000000002</c:v>
                </c:pt>
                <c:pt idx="3941">
                  <c:v>17.920000000000002</c:v>
                </c:pt>
                <c:pt idx="3942">
                  <c:v>18.13</c:v>
                </c:pt>
                <c:pt idx="3943">
                  <c:v>18.28</c:v>
                </c:pt>
                <c:pt idx="3944">
                  <c:v>18.18</c:v>
                </c:pt>
                <c:pt idx="3945">
                  <c:v>17.97</c:v>
                </c:pt>
                <c:pt idx="3946">
                  <c:v>18.22</c:v>
                </c:pt>
                <c:pt idx="3947">
                  <c:v>17.88</c:v>
                </c:pt>
                <c:pt idx="3948">
                  <c:v>17.559999999999999</c:v>
                </c:pt>
                <c:pt idx="3949">
                  <c:v>17.829999999999998</c:v>
                </c:pt>
                <c:pt idx="3950">
                  <c:v>18.28</c:v>
                </c:pt>
                <c:pt idx="3951">
                  <c:v>18.79</c:v>
                </c:pt>
                <c:pt idx="3952">
                  <c:v>19.09</c:v>
                </c:pt>
                <c:pt idx="3953">
                  <c:v>19.510000000000002</c:v>
                </c:pt>
                <c:pt idx="3954">
                  <c:v>19.64</c:v>
                </c:pt>
                <c:pt idx="3955">
                  <c:v>19.559999999999999</c:v>
                </c:pt>
                <c:pt idx="3956">
                  <c:v>19.440000000000001</c:v>
                </c:pt>
                <c:pt idx="3957">
                  <c:v>18.940000000000001</c:v>
                </c:pt>
                <c:pt idx="3958">
                  <c:v>18.63</c:v>
                </c:pt>
                <c:pt idx="3959">
                  <c:v>18.670000000000002</c:v>
                </c:pt>
                <c:pt idx="3960">
                  <c:v>19.16</c:v>
                </c:pt>
                <c:pt idx="3961">
                  <c:v>19.010000000000002</c:v>
                </c:pt>
                <c:pt idx="3962">
                  <c:v>18.72</c:v>
                </c:pt>
                <c:pt idx="3963">
                  <c:v>18.28</c:v>
                </c:pt>
                <c:pt idx="3964">
                  <c:v>18.170000000000002</c:v>
                </c:pt>
                <c:pt idx="3965">
                  <c:v>18.22</c:v>
                </c:pt>
                <c:pt idx="3966">
                  <c:v>18.190000000000001</c:v>
                </c:pt>
                <c:pt idx="3967">
                  <c:v>18.29</c:v>
                </c:pt>
                <c:pt idx="3968">
                  <c:v>18.53</c:v>
                </c:pt>
                <c:pt idx="3969">
                  <c:v>18.47</c:v>
                </c:pt>
                <c:pt idx="3970">
                  <c:v>18.559999999999999</c:v>
                </c:pt>
                <c:pt idx="3971">
                  <c:v>18.62</c:v>
                </c:pt>
                <c:pt idx="3972">
                  <c:v>18.68</c:v>
                </c:pt>
                <c:pt idx="3973">
                  <c:v>18.25</c:v>
                </c:pt>
                <c:pt idx="3974">
                  <c:v>17.88</c:v>
                </c:pt>
                <c:pt idx="3975">
                  <c:v>17.52</c:v>
                </c:pt>
                <c:pt idx="3976">
                  <c:v>17.739999999999998</c:v>
                </c:pt>
                <c:pt idx="3977">
                  <c:v>18.18</c:v>
                </c:pt>
                <c:pt idx="3978">
                  <c:v>18.7</c:v>
                </c:pt>
                <c:pt idx="3979">
                  <c:v>19.12</c:v>
                </c:pt>
                <c:pt idx="3980">
                  <c:v>18.84</c:v>
                </c:pt>
                <c:pt idx="3981">
                  <c:v>18.600000000000001</c:v>
                </c:pt>
                <c:pt idx="3982">
                  <c:v>18.7</c:v>
                </c:pt>
                <c:pt idx="3983">
                  <c:v>18.7</c:v>
                </c:pt>
                <c:pt idx="3984">
                  <c:v>17.98</c:v>
                </c:pt>
                <c:pt idx="3985">
                  <c:v>17.72</c:v>
                </c:pt>
                <c:pt idx="3986">
                  <c:v>17.68</c:v>
                </c:pt>
                <c:pt idx="3987">
                  <c:v>17.47</c:v>
                </c:pt>
                <c:pt idx="3988">
                  <c:v>17.32</c:v>
                </c:pt>
                <c:pt idx="3989">
                  <c:v>17.54</c:v>
                </c:pt>
                <c:pt idx="3990">
                  <c:v>17.53</c:v>
                </c:pt>
                <c:pt idx="3991">
                  <c:v>17.55</c:v>
                </c:pt>
                <c:pt idx="3992">
                  <c:v>17.41</c:v>
                </c:pt>
                <c:pt idx="3993">
                  <c:v>17.309999999999999</c:v>
                </c:pt>
                <c:pt idx="3994">
                  <c:v>17.53</c:v>
                </c:pt>
                <c:pt idx="3995">
                  <c:v>17.5</c:v>
                </c:pt>
                <c:pt idx="3996">
                  <c:v>17.22</c:v>
                </c:pt>
                <c:pt idx="3997">
                  <c:v>17.13</c:v>
                </c:pt>
                <c:pt idx="3998">
                  <c:v>17.399999999999999</c:v>
                </c:pt>
                <c:pt idx="3999">
                  <c:v>18.04</c:v>
                </c:pt>
                <c:pt idx="4000">
                  <c:v>18.3</c:v>
                </c:pt>
                <c:pt idx="4001">
                  <c:v>18.059999999999999</c:v>
                </c:pt>
                <c:pt idx="4002">
                  <c:v>18.12</c:v>
                </c:pt>
                <c:pt idx="4003">
                  <c:v>17.98</c:v>
                </c:pt>
                <c:pt idx="4004">
                  <c:v>18.260000000000002</c:v>
                </c:pt>
                <c:pt idx="4005">
                  <c:v>18.579999999999998</c:v>
                </c:pt>
                <c:pt idx="4006">
                  <c:v>18.670000000000002</c:v>
                </c:pt>
                <c:pt idx="4007">
                  <c:v>19.059999999999999</c:v>
                </c:pt>
                <c:pt idx="4008">
                  <c:v>19.43</c:v>
                </c:pt>
                <c:pt idx="4009">
                  <c:v>19.420000000000002</c:v>
                </c:pt>
                <c:pt idx="4010">
                  <c:v>19.7</c:v>
                </c:pt>
                <c:pt idx="4011">
                  <c:v>19.98</c:v>
                </c:pt>
                <c:pt idx="4012">
                  <c:v>20.23</c:v>
                </c:pt>
                <c:pt idx="4013">
                  <c:v>19.87</c:v>
                </c:pt>
                <c:pt idx="4014">
                  <c:v>18.329999999999998</c:v>
                </c:pt>
                <c:pt idx="4015">
                  <c:v>18.16</c:v>
                </c:pt>
                <c:pt idx="4016">
                  <c:v>17.88</c:v>
                </c:pt>
                <c:pt idx="4017">
                  <c:v>17.82</c:v>
                </c:pt>
                <c:pt idx="4018">
                  <c:v>18.23</c:v>
                </c:pt>
                <c:pt idx="4019">
                  <c:v>18.34</c:v>
                </c:pt>
                <c:pt idx="4020">
                  <c:v>18.73</c:v>
                </c:pt>
                <c:pt idx="4021">
                  <c:v>19.010000000000002</c:v>
                </c:pt>
                <c:pt idx="4022">
                  <c:v>19.34</c:v>
                </c:pt>
                <c:pt idx="4023">
                  <c:v>18.739999999999998</c:v>
                </c:pt>
                <c:pt idx="4024">
                  <c:v>19</c:v>
                </c:pt>
                <c:pt idx="4025">
                  <c:v>18.91</c:v>
                </c:pt>
                <c:pt idx="4026">
                  <c:v>18.579999999999998</c:v>
                </c:pt>
                <c:pt idx="4027">
                  <c:v>18.739999999999998</c:v>
                </c:pt>
                <c:pt idx="4028">
                  <c:v>18.239999999999998</c:v>
                </c:pt>
                <c:pt idx="4029">
                  <c:v>18.04</c:v>
                </c:pt>
                <c:pt idx="4030">
                  <c:v>17.79</c:v>
                </c:pt>
                <c:pt idx="4031">
                  <c:v>17.579999999999998</c:v>
                </c:pt>
                <c:pt idx="4032">
                  <c:v>18.059999999999999</c:v>
                </c:pt>
                <c:pt idx="4033">
                  <c:v>18.37</c:v>
                </c:pt>
                <c:pt idx="4034">
                  <c:v>18.78</c:v>
                </c:pt>
                <c:pt idx="4035">
                  <c:v>18.760000000000002</c:v>
                </c:pt>
                <c:pt idx="4036">
                  <c:v>18.97</c:v>
                </c:pt>
                <c:pt idx="4037">
                  <c:v>19.170000000000002</c:v>
                </c:pt>
                <c:pt idx="4038">
                  <c:v>19.2</c:v>
                </c:pt>
                <c:pt idx="4039">
                  <c:v>19.149999999999999</c:v>
                </c:pt>
                <c:pt idx="4040">
                  <c:v>19.02</c:v>
                </c:pt>
                <c:pt idx="4041">
                  <c:v>18.59</c:v>
                </c:pt>
                <c:pt idx="4042">
                  <c:v>18.309999999999999</c:v>
                </c:pt>
                <c:pt idx="4043">
                  <c:v>18.38</c:v>
                </c:pt>
                <c:pt idx="4044">
                  <c:v>18.670000000000002</c:v>
                </c:pt>
                <c:pt idx="4045">
                  <c:v>19.12</c:v>
                </c:pt>
                <c:pt idx="4046">
                  <c:v>19.05</c:v>
                </c:pt>
                <c:pt idx="4047">
                  <c:v>18.61</c:v>
                </c:pt>
                <c:pt idx="4048">
                  <c:v>19</c:v>
                </c:pt>
                <c:pt idx="4049">
                  <c:v>18.5</c:v>
                </c:pt>
                <c:pt idx="4050">
                  <c:v>17.96</c:v>
                </c:pt>
                <c:pt idx="4051">
                  <c:v>17.86</c:v>
                </c:pt>
                <c:pt idx="4052">
                  <c:v>18.09</c:v>
                </c:pt>
                <c:pt idx="4053">
                  <c:v>18.32</c:v>
                </c:pt>
                <c:pt idx="4054">
                  <c:v>18.77</c:v>
                </c:pt>
                <c:pt idx="4055">
                  <c:v>19.420000000000002</c:v>
                </c:pt>
                <c:pt idx="4056">
                  <c:v>19.260000000000002</c:v>
                </c:pt>
                <c:pt idx="4057">
                  <c:v>18.28</c:v>
                </c:pt>
                <c:pt idx="4058">
                  <c:v>18.02</c:v>
                </c:pt>
                <c:pt idx="4059">
                  <c:v>18.739999999999998</c:v>
                </c:pt>
                <c:pt idx="4060">
                  <c:v>18.64</c:v>
                </c:pt>
                <c:pt idx="4061">
                  <c:v>17.52</c:v>
                </c:pt>
                <c:pt idx="4062">
                  <c:v>18.12</c:v>
                </c:pt>
                <c:pt idx="4063">
                  <c:v>18.82</c:v>
                </c:pt>
                <c:pt idx="4064">
                  <c:v>18.600000000000001</c:v>
                </c:pt>
                <c:pt idx="4065">
                  <c:v>17.53</c:v>
                </c:pt>
                <c:pt idx="4066">
                  <c:v>17.13</c:v>
                </c:pt>
                <c:pt idx="4067">
                  <c:v>17.37</c:v>
                </c:pt>
                <c:pt idx="4068">
                  <c:v>17.34</c:v>
                </c:pt>
                <c:pt idx="4069">
                  <c:v>17.27</c:v>
                </c:pt>
                <c:pt idx="4070">
                  <c:v>17</c:v>
                </c:pt>
                <c:pt idx="4071">
                  <c:v>16.79</c:v>
                </c:pt>
                <c:pt idx="4072">
                  <c:v>16.899999999999999</c:v>
                </c:pt>
                <c:pt idx="4073">
                  <c:v>17.27</c:v>
                </c:pt>
                <c:pt idx="4074">
                  <c:v>17.77</c:v>
                </c:pt>
                <c:pt idx="4075">
                  <c:v>17.93</c:v>
                </c:pt>
                <c:pt idx="4076">
                  <c:v>18.32</c:v>
                </c:pt>
                <c:pt idx="4077">
                  <c:v>18.41</c:v>
                </c:pt>
                <c:pt idx="4078">
                  <c:v>18.41</c:v>
                </c:pt>
                <c:pt idx="4079">
                  <c:v>18.7</c:v>
                </c:pt>
                <c:pt idx="4080">
                  <c:v>18.34</c:v>
                </c:pt>
                <c:pt idx="4081">
                  <c:v>17.7</c:v>
                </c:pt>
                <c:pt idx="4082">
                  <c:v>17.53</c:v>
                </c:pt>
                <c:pt idx="4083">
                  <c:v>17.75</c:v>
                </c:pt>
                <c:pt idx="4084">
                  <c:v>18.579999999999998</c:v>
                </c:pt>
                <c:pt idx="4085">
                  <c:v>19.21</c:v>
                </c:pt>
                <c:pt idx="4086">
                  <c:v>18.96</c:v>
                </c:pt>
                <c:pt idx="4087">
                  <c:v>18.7</c:v>
                </c:pt>
                <c:pt idx="4088">
                  <c:v>19</c:v>
                </c:pt>
                <c:pt idx="4089">
                  <c:v>19.52</c:v>
                </c:pt>
                <c:pt idx="4090">
                  <c:v>19.32</c:v>
                </c:pt>
                <c:pt idx="4091">
                  <c:v>19.760000000000002</c:v>
                </c:pt>
                <c:pt idx="4092">
                  <c:v>19.93</c:v>
                </c:pt>
                <c:pt idx="4093">
                  <c:v>19.86</c:v>
                </c:pt>
                <c:pt idx="4094">
                  <c:v>19.34</c:v>
                </c:pt>
                <c:pt idx="4095">
                  <c:v>18.55</c:v>
                </c:pt>
                <c:pt idx="4096">
                  <c:v>18.57</c:v>
                </c:pt>
                <c:pt idx="4097">
                  <c:v>18.79</c:v>
                </c:pt>
                <c:pt idx="4098">
                  <c:v>19.16</c:v>
                </c:pt>
                <c:pt idx="4099">
                  <c:v>19.22</c:v>
                </c:pt>
                <c:pt idx="4100">
                  <c:v>19.45</c:v>
                </c:pt>
                <c:pt idx="4101">
                  <c:v>19.68</c:v>
                </c:pt>
                <c:pt idx="4102">
                  <c:v>19.72</c:v>
                </c:pt>
                <c:pt idx="4103">
                  <c:v>18.95</c:v>
                </c:pt>
                <c:pt idx="4104">
                  <c:v>18.899999999999999</c:v>
                </c:pt>
                <c:pt idx="4105">
                  <c:v>19.29</c:v>
                </c:pt>
                <c:pt idx="4106">
                  <c:v>19.55</c:v>
                </c:pt>
                <c:pt idx="4107">
                  <c:v>19.63</c:v>
                </c:pt>
                <c:pt idx="4108">
                  <c:v>19.3</c:v>
                </c:pt>
                <c:pt idx="4109">
                  <c:v>19.04</c:v>
                </c:pt>
                <c:pt idx="4110">
                  <c:v>18.920000000000002</c:v>
                </c:pt>
                <c:pt idx="4111">
                  <c:v>19.239999999999998</c:v>
                </c:pt>
                <c:pt idx="4112">
                  <c:v>19.559999999999999</c:v>
                </c:pt>
                <c:pt idx="4113">
                  <c:v>19.559999999999999</c:v>
                </c:pt>
                <c:pt idx="4114">
                  <c:v>19.440000000000001</c:v>
                </c:pt>
                <c:pt idx="4115">
                  <c:v>19.5</c:v>
                </c:pt>
                <c:pt idx="4116">
                  <c:v>19.7</c:v>
                </c:pt>
                <c:pt idx="4117">
                  <c:v>19.78</c:v>
                </c:pt>
                <c:pt idx="4118">
                  <c:v>19.72</c:v>
                </c:pt>
                <c:pt idx="4119">
                  <c:v>20.010000000000002</c:v>
                </c:pt>
                <c:pt idx="4120">
                  <c:v>20.2</c:v>
                </c:pt>
                <c:pt idx="4121">
                  <c:v>20.059999999999999</c:v>
                </c:pt>
                <c:pt idx="4122">
                  <c:v>19.989999999999998</c:v>
                </c:pt>
                <c:pt idx="4123">
                  <c:v>19.84</c:v>
                </c:pt>
                <c:pt idx="4124">
                  <c:v>19.760000000000002</c:v>
                </c:pt>
                <c:pt idx="4125">
                  <c:v>19.5</c:v>
                </c:pt>
                <c:pt idx="4126">
                  <c:v>19.739999999999998</c:v>
                </c:pt>
                <c:pt idx="4127">
                  <c:v>19.64</c:v>
                </c:pt>
                <c:pt idx="4128">
                  <c:v>19.899999999999999</c:v>
                </c:pt>
                <c:pt idx="4129">
                  <c:v>19.920000000000002</c:v>
                </c:pt>
                <c:pt idx="4130">
                  <c:v>20.100000000000001</c:v>
                </c:pt>
                <c:pt idx="4131">
                  <c:v>20.53</c:v>
                </c:pt>
                <c:pt idx="4132">
                  <c:v>20.9</c:v>
                </c:pt>
                <c:pt idx="4133">
                  <c:v>20.97</c:v>
                </c:pt>
                <c:pt idx="4134">
                  <c:v>21.18</c:v>
                </c:pt>
                <c:pt idx="4135">
                  <c:v>21.57</c:v>
                </c:pt>
                <c:pt idx="4136">
                  <c:v>21.82</c:v>
                </c:pt>
                <c:pt idx="4137">
                  <c:v>21.83</c:v>
                </c:pt>
                <c:pt idx="4138">
                  <c:v>22.11</c:v>
                </c:pt>
                <c:pt idx="4139">
                  <c:v>21.77</c:v>
                </c:pt>
                <c:pt idx="4140">
                  <c:v>19.98</c:v>
                </c:pt>
                <c:pt idx="4141">
                  <c:v>19.59</c:v>
                </c:pt>
                <c:pt idx="4142">
                  <c:v>19.39</c:v>
                </c:pt>
                <c:pt idx="4143">
                  <c:v>19.68</c:v>
                </c:pt>
                <c:pt idx="4144">
                  <c:v>19.61</c:v>
                </c:pt>
                <c:pt idx="4145">
                  <c:v>19.239999999999998</c:v>
                </c:pt>
                <c:pt idx="4146">
                  <c:v>18.850000000000001</c:v>
                </c:pt>
                <c:pt idx="4147">
                  <c:v>19.059999999999999</c:v>
                </c:pt>
                <c:pt idx="4148">
                  <c:v>18.78</c:v>
                </c:pt>
                <c:pt idx="4149">
                  <c:v>18.73</c:v>
                </c:pt>
                <c:pt idx="4150">
                  <c:v>18.739999999999998</c:v>
                </c:pt>
                <c:pt idx="4151">
                  <c:v>19.04</c:v>
                </c:pt>
                <c:pt idx="4152">
                  <c:v>19.420000000000002</c:v>
                </c:pt>
                <c:pt idx="4153">
                  <c:v>19.59</c:v>
                </c:pt>
                <c:pt idx="4154">
                  <c:v>19.579999999999998</c:v>
                </c:pt>
                <c:pt idx="4155">
                  <c:v>19.850000000000001</c:v>
                </c:pt>
                <c:pt idx="4156">
                  <c:v>19.55</c:v>
                </c:pt>
                <c:pt idx="4157">
                  <c:v>19.440000000000001</c:v>
                </c:pt>
                <c:pt idx="4158">
                  <c:v>18.59</c:v>
                </c:pt>
                <c:pt idx="4159">
                  <c:v>17.66</c:v>
                </c:pt>
                <c:pt idx="4160">
                  <c:v>17.649999999999999</c:v>
                </c:pt>
                <c:pt idx="4161">
                  <c:v>17.97</c:v>
                </c:pt>
                <c:pt idx="4162">
                  <c:v>18.52</c:v>
                </c:pt>
                <c:pt idx="4163">
                  <c:v>19.05</c:v>
                </c:pt>
                <c:pt idx="4164">
                  <c:v>19.46</c:v>
                </c:pt>
                <c:pt idx="4165">
                  <c:v>19.760000000000002</c:v>
                </c:pt>
                <c:pt idx="4166">
                  <c:v>19.739999999999998</c:v>
                </c:pt>
                <c:pt idx="4167">
                  <c:v>19.68</c:v>
                </c:pt>
                <c:pt idx="4168">
                  <c:v>20.239999999999998</c:v>
                </c:pt>
                <c:pt idx="4169">
                  <c:v>20.45</c:v>
                </c:pt>
                <c:pt idx="4170">
                  <c:v>19.86</c:v>
                </c:pt>
                <c:pt idx="4171">
                  <c:v>19.02</c:v>
                </c:pt>
                <c:pt idx="4172">
                  <c:v>18.809999999999999</c:v>
                </c:pt>
                <c:pt idx="4173">
                  <c:v>18.88</c:v>
                </c:pt>
                <c:pt idx="4174">
                  <c:v>18.7</c:v>
                </c:pt>
                <c:pt idx="4175">
                  <c:v>18.63</c:v>
                </c:pt>
                <c:pt idx="4176">
                  <c:v>19.260000000000002</c:v>
                </c:pt>
                <c:pt idx="4177">
                  <c:v>19.739999999999998</c:v>
                </c:pt>
                <c:pt idx="4178">
                  <c:v>20.100000000000001</c:v>
                </c:pt>
                <c:pt idx="4179">
                  <c:v>20.190000000000001</c:v>
                </c:pt>
                <c:pt idx="4180">
                  <c:v>19.89</c:v>
                </c:pt>
                <c:pt idx="4181">
                  <c:v>19.32</c:v>
                </c:pt>
                <c:pt idx="4182">
                  <c:v>19.68</c:v>
                </c:pt>
                <c:pt idx="4183">
                  <c:v>19.7</c:v>
                </c:pt>
                <c:pt idx="4184">
                  <c:v>19.96</c:v>
                </c:pt>
                <c:pt idx="4185">
                  <c:v>19.920000000000002</c:v>
                </c:pt>
                <c:pt idx="4186">
                  <c:v>19.59</c:v>
                </c:pt>
                <c:pt idx="4187">
                  <c:v>18.89</c:v>
                </c:pt>
                <c:pt idx="4188">
                  <c:v>18.75</c:v>
                </c:pt>
                <c:pt idx="4189">
                  <c:v>18.7</c:v>
                </c:pt>
                <c:pt idx="4190">
                  <c:v>18.989999999999998</c:v>
                </c:pt>
                <c:pt idx="4191">
                  <c:v>19.16</c:v>
                </c:pt>
                <c:pt idx="4192">
                  <c:v>19.350000000000001</c:v>
                </c:pt>
                <c:pt idx="4193">
                  <c:v>19.57</c:v>
                </c:pt>
                <c:pt idx="4194">
                  <c:v>19.39</c:v>
                </c:pt>
                <c:pt idx="4195">
                  <c:v>18.38</c:v>
                </c:pt>
                <c:pt idx="4196">
                  <c:v>18.11</c:v>
                </c:pt>
                <c:pt idx="4197">
                  <c:v>17.78</c:v>
                </c:pt>
                <c:pt idx="4198">
                  <c:v>17.91</c:v>
                </c:pt>
                <c:pt idx="4199">
                  <c:v>17.79</c:v>
                </c:pt>
                <c:pt idx="4200">
                  <c:v>17.21</c:v>
                </c:pt>
                <c:pt idx="4201">
                  <c:v>17.52</c:v>
                </c:pt>
                <c:pt idx="4202">
                  <c:v>16.8</c:v>
                </c:pt>
                <c:pt idx="4203">
                  <c:v>16.96</c:v>
                </c:pt>
                <c:pt idx="4204">
                  <c:v>17.14</c:v>
                </c:pt>
                <c:pt idx="4205">
                  <c:v>17.8</c:v>
                </c:pt>
                <c:pt idx="4206">
                  <c:v>18.46</c:v>
                </c:pt>
                <c:pt idx="4207">
                  <c:v>18.66</c:v>
                </c:pt>
                <c:pt idx="4208">
                  <c:v>18.809999999999999</c:v>
                </c:pt>
                <c:pt idx="4209">
                  <c:v>18.5</c:v>
                </c:pt>
                <c:pt idx="4210">
                  <c:v>18.399999999999999</c:v>
                </c:pt>
                <c:pt idx="4211">
                  <c:v>18.760000000000002</c:v>
                </c:pt>
                <c:pt idx="4212">
                  <c:v>18.63</c:v>
                </c:pt>
                <c:pt idx="4213">
                  <c:v>18.920000000000002</c:v>
                </c:pt>
                <c:pt idx="4214">
                  <c:v>19</c:v>
                </c:pt>
                <c:pt idx="4215">
                  <c:v>18.399999999999999</c:v>
                </c:pt>
                <c:pt idx="4216">
                  <c:v>18.52</c:v>
                </c:pt>
                <c:pt idx="4217">
                  <c:v>18.34</c:v>
                </c:pt>
                <c:pt idx="4218">
                  <c:v>18.46</c:v>
                </c:pt>
                <c:pt idx="4219">
                  <c:v>17.989999999999998</c:v>
                </c:pt>
                <c:pt idx="4220">
                  <c:v>17.48</c:v>
                </c:pt>
                <c:pt idx="4221">
                  <c:v>18.34</c:v>
                </c:pt>
                <c:pt idx="4222">
                  <c:v>18.239999999999998</c:v>
                </c:pt>
                <c:pt idx="4223">
                  <c:v>18.329999999999998</c:v>
                </c:pt>
                <c:pt idx="4224">
                  <c:v>18.95</c:v>
                </c:pt>
                <c:pt idx="4225">
                  <c:v>19.239999999999998</c:v>
                </c:pt>
                <c:pt idx="4226">
                  <c:v>19.32</c:v>
                </c:pt>
                <c:pt idx="4227">
                  <c:v>19.350000000000001</c:v>
                </c:pt>
                <c:pt idx="4228">
                  <c:v>19.579999999999998</c:v>
                </c:pt>
                <c:pt idx="4229">
                  <c:v>19.28</c:v>
                </c:pt>
                <c:pt idx="4230">
                  <c:v>19.36</c:v>
                </c:pt>
                <c:pt idx="4231">
                  <c:v>19.72</c:v>
                </c:pt>
                <c:pt idx="4232">
                  <c:v>19.579999999999998</c:v>
                </c:pt>
                <c:pt idx="4233">
                  <c:v>18.899999999999999</c:v>
                </c:pt>
                <c:pt idx="4234">
                  <c:v>18.66</c:v>
                </c:pt>
                <c:pt idx="4235">
                  <c:v>18.64</c:v>
                </c:pt>
                <c:pt idx="4236">
                  <c:v>18.29</c:v>
                </c:pt>
                <c:pt idx="4237">
                  <c:v>18.059999999999999</c:v>
                </c:pt>
                <c:pt idx="4238">
                  <c:v>18.2</c:v>
                </c:pt>
                <c:pt idx="4239">
                  <c:v>18.38</c:v>
                </c:pt>
                <c:pt idx="4240">
                  <c:v>18</c:v>
                </c:pt>
                <c:pt idx="4241">
                  <c:v>18.18</c:v>
                </c:pt>
                <c:pt idx="4242">
                  <c:v>18.52</c:v>
                </c:pt>
                <c:pt idx="4243">
                  <c:v>18.91</c:v>
                </c:pt>
                <c:pt idx="4244">
                  <c:v>19.04</c:v>
                </c:pt>
                <c:pt idx="4245">
                  <c:v>19.149999999999999</c:v>
                </c:pt>
                <c:pt idx="4246">
                  <c:v>19.04</c:v>
                </c:pt>
                <c:pt idx="4247">
                  <c:v>19.3</c:v>
                </c:pt>
                <c:pt idx="4248">
                  <c:v>19.82</c:v>
                </c:pt>
                <c:pt idx="4249">
                  <c:v>20.18</c:v>
                </c:pt>
                <c:pt idx="4250">
                  <c:v>20.76</c:v>
                </c:pt>
                <c:pt idx="4251">
                  <c:v>20.9</c:v>
                </c:pt>
                <c:pt idx="4252">
                  <c:v>20.52</c:v>
                </c:pt>
                <c:pt idx="4253">
                  <c:v>20.02</c:v>
                </c:pt>
                <c:pt idx="4254">
                  <c:v>19.82</c:v>
                </c:pt>
                <c:pt idx="4255">
                  <c:v>18.440000000000001</c:v>
                </c:pt>
                <c:pt idx="4256">
                  <c:v>18.2</c:v>
                </c:pt>
                <c:pt idx="4257">
                  <c:v>18.399999999999999</c:v>
                </c:pt>
                <c:pt idx="4258">
                  <c:v>18.32</c:v>
                </c:pt>
                <c:pt idx="4259">
                  <c:v>18.059999999999999</c:v>
                </c:pt>
                <c:pt idx="4260">
                  <c:v>18.21</c:v>
                </c:pt>
                <c:pt idx="4261">
                  <c:v>18.52</c:v>
                </c:pt>
                <c:pt idx="4262">
                  <c:v>18.75</c:v>
                </c:pt>
                <c:pt idx="4263">
                  <c:v>18.670000000000002</c:v>
                </c:pt>
                <c:pt idx="4264">
                  <c:v>18.22</c:v>
                </c:pt>
                <c:pt idx="4265">
                  <c:v>18.36</c:v>
                </c:pt>
                <c:pt idx="4266">
                  <c:v>18.399999999999999</c:v>
                </c:pt>
                <c:pt idx="4267">
                  <c:v>17.91</c:v>
                </c:pt>
                <c:pt idx="4268">
                  <c:v>17.86</c:v>
                </c:pt>
                <c:pt idx="4269">
                  <c:v>18.28</c:v>
                </c:pt>
                <c:pt idx="4270">
                  <c:v>18.309999999999999</c:v>
                </c:pt>
                <c:pt idx="4271">
                  <c:v>18.8</c:v>
                </c:pt>
                <c:pt idx="4272">
                  <c:v>18.93</c:v>
                </c:pt>
                <c:pt idx="4273">
                  <c:v>19</c:v>
                </c:pt>
                <c:pt idx="4274">
                  <c:v>18.579999999999998</c:v>
                </c:pt>
                <c:pt idx="4275">
                  <c:v>18.78</c:v>
                </c:pt>
                <c:pt idx="4276">
                  <c:v>18.489999999999998</c:v>
                </c:pt>
                <c:pt idx="4277">
                  <c:v>18.649999999999999</c:v>
                </c:pt>
                <c:pt idx="4278">
                  <c:v>19.07</c:v>
                </c:pt>
                <c:pt idx="4279">
                  <c:v>19.2</c:v>
                </c:pt>
                <c:pt idx="4280">
                  <c:v>18.93</c:v>
                </c:pt>
                <c:pt idx="4281">
                  <c:v>19.12</c:v>
                </c:pt>
                <c:pt idx="4282">
                  <c:v>19.16</c:v>
                </c:pt>
                <c:pt idx="4283">
                  <c:v>19.579999999999998</c:v>
                </c:pt>
                <c:pt idx="4284">
                  <c:v>19.53</c:v>
                </c:pt>
                <c:pt idx="4285">
                  <c:v>19.57</c:v>
                </c:pt>
                <c:pt idx="4286">
                  <c:v>19.27</c:v>
                </c:pt>
                <c:pt idx="4287">
                  <c:v>19.02</c:v>
                </c:pt>
                <c:pt idx="4288">
                  <c:v>19.559999999999999</c:v>
                </c:pt>
                <c:pt idx="4289">
                  <c:v>19.87</c:v>
                </c:pt>
                <c:pt idx="4290">
                  <c:v>19.84</c:v>
                </c:pt>
                <c:pt idx="4291">
                  <c:v>19.73</c:v>
                </c:pt>
                <c:pt idx="4292">
                  <c:v>19.53</c:v>
                </c:pt>
                <c:pt idx="4293">
                  <c:v>18.95</c:v>
                </c:pt>
                <c:pt idx="4294">
                  <c:v>18.309999999999999</c:v>
                </c:pt>
                <c:pt idx="4295">
                  <c:v>18.170000000000002</c:v>
                </c:pt>
                <c:pt idx="4296">
                  <c:v>18.649999999999999</c:v>
                </c:pt>
                <c:pt idx="4297">
                  <c:v>18.66</c:v>
                </c:pt>
                <c:pt idx="4298">
                  <c:v>17.97</c:v>
                </c:pt>
                <c:pt idx="4299">
                  <c:v>17.77</c:v>
                </c:pt>
                <c:pt idx="4300">
                  <c:v>17.96</c:v>
                </c:pt>
                <c:pt idx="4301">
                  <c:v>18.16</c:v>
                </c:pt>
                <c:pt idx="4302">
                  <c:v>18.93</c:v>
                </c:pt>
                <c:pt idx="4303">
                  <c:v>19.46</c:v>
                </c:pt>
                <c:pt idx="4304">
                  <c:v>19.559999999999999</c:v>
                </c:pt>
                <c:pt idx="4305">
                  <c:v>19.59</c:v>
                </c:pt>
                <c:pt idx="4306">
                  <c:v>19.32</c:v>
                </c:pt>
                <c:pt idx="4307">
                  <c:v>19.09</c:v>
                </c:pt>
                <c:pt idx="4308">
                  <c:v>19.16</c:v>
                </c:pt>
                <c:pt idx="4309">
                  <c:v>19.579999999999998</c:v>
                </c:pt>
                <c:pt idx="4310">
                  <c:v>19.59</c:v>
                </c:pt>
                <c:pt idx="4311">
                  <c:v>19.239999999999998</c:v>
                </c:pt>
                <c:pt idx="4312">
                  <c:v>19.239999999999998</c:v>
                </c:pt>
                <c:pt idx="4313">
                  <c:v>18.79</c:v>
                </c:pt>
                <c:pt idx="4314">
                  <c:v>18.64</c:v>
                </c:pt>
                <c:pt idx="4315">
                  <c:v>19.04</c:v>
                </c:pt>
                <c:pt idx="4316">
                  <c:v>19.38</c:v>
                </c:pt>
                <c:pt idx="4317">
                  <c:v>18.72</c:v>
                </c:pt>
                <c:pt idx="4318">
                  <c:v>18.98</c:v>
                </c:pt>
                <c:pt idx="4319">
                  <c:v>19.16</c:v>
                </c:pt>
                <c:pt idx="4320">
                  <c:v>19.09</c:v>
                </c:pt>
                <c:pt idx="4321">
                  <c:v>19</c:v>
                </c:pt>
                <c:pt idx="4322">
                  <c:v>18.309999999999999</c:v>
                </c:pt>
                <c:pt idx="4323">
                  <c:v>17.36</c:v>
                </c:pt>
                <c:pt idx="4324">
                  <c:v>17.09</c:v>
                </c:pt>
                <c:pt idx="4325">
                  <c:v>17.18</c:v>
                </c:pt>
                <c:pt idx="4326">
                  <c:v>17.52</c:v>
                </c:pt>
                <c:pt idx="4327">
                  <c:v>17.63</c:v>
                </c:pt>
                <c:pt idx="4328">
                  <c:v>18.14</c:v>
                </c:pt>
                <c:pt idx="4329">
                  <c:v>18.68</c:v>
                </c:pt>
                <c:pt idx="4330">
                  <c:v>19.21</c:v>
                </c:pt>
                <c:pt idx="4331">
                  <c:v>19.36</c:v>
                </c:pt>
                <c:pt idx="4332">
                  <c:v>18.87</c:v>
                </c:pt>
                <c:pt idx="4333">
                  <c:v>19.14</c:v>
                </c:pt>
                <c:pt idx="4334">
                  <c:v>19.43</c:v>
                </c:pt>
                <c:pt idx="4335">
                  <c:v>19.04</c:v>
                </c:pt>
                <c:pt idx="4336">
                  <c:v>18.940000000000001</c:v>
                </c:pt>
                <c:pt idx="4337">
                  <c:v>18.87</c:v>
                </c:pt>
                <c:pt idx="4338">
                  <c:v>19.010000000000002</c:v>
                </c:pt>
                <c:pt idx="4339">
                  <c:v>18.920000000000002</c:v>
                </c:pt>
                <c:pt idx="4340">
                  <c:v>18.53</c:v>
                </c:pt>
                <c:pt idx="4341">
                  <c:v>18.5</c:v>
                </c:pt>
                <c:pt idx="4342">
                  <c:v>19.010000000000002</c:v>
                </c:pt>
                <c:pt idx="4343">
                  <c:v>19.52</c:v>
                </c:pt>
                <c:pt idx="4344">
                  <c:v>19.850000000000001</c:v>
                </c:pt>
                <c:pt idx="4345">
                  <c:v>20.05</c:v>
                </c:pt>
                <c:pt idx="4346">
                  <c:v>19.66</c:v>
                </c:pt>
                <c:pt idx="4347">
                  <c:v>19.059999999999999</c:v>
                </c:pt>
                <c:pt idx="4348">
                  <c:v>18.87</c:v>
                </c:pt>
                <c:pt idx="4349">
                  <c:v>19.18</c:v>
                </c:pt>
                <c:pt idx="4350">
                  <c:v>19.57</c:v>
                </c:pt>
                <c:pt idx="4351">
                  <c:v>19.559999999999999</c:v>
                </c:pt>
                <c:pt idx="4352">
                  <c:v>19.36</c:v>
                </c:pt>
                <c:pt idx="4353">
                  <c:v>19.309999999999999</c:v>
                </c:pt>
                <c:pt idx="4354">
                  <c:v>19.23</c:v>
                </c:pt>
                <c:pt idx="4355">
                  <c:v>19.329999999999998</c:v>
                </c:pt>
                <c:pt idx="4356">
                  <c:v>19.37</c:v>
                </c:pt>
                <c:pt idx="4357">
                  <c:v>19.489999999999998</c:v>
                </c:pt>
                <c:pt idx="4358">
                  <c:v>18.72</c:v>
                </c:pt>
                <c:pt idx="4359">
                  <c:v>18.440000000000001</c:v>
                </c:pt>
                <c:pt idx="4360">
                  <c:v>18.47</c:v>
                </c:pt>
                <c:pt idx="4361">
                  <c:v>18.399999999999999</c:v>
                </c:pt>
                <c:pt idx="4362">
                  <c:v>18.309999999999999</c:v>
                </c:pt>
                <c:pt idx="4363">
                  <c:v>18.91</c:v>
                </c:pt>
                <c:pt idx="4364">
                  <c:v>18.670000000000002</c:v>
                </c:pt>
                <c:pt idx="4365">
                  <c:v>18.8</c:v>
                </c:pt>
                <c:pt idx="4366">
                  <c:v>18.91</c:v>
                </c:pt>
                <c:pt idx="4367">
                  <c:v>19.440000000000001</c:v>
                </c:pt>
                <c:pt idx="4368">
                  <c:v>19.66</c:v>
                </c:pt>
                <c:pt idx="4369">
                  <c:v>19.46</c:v>
                </c:pt>
                <c:pt idx="4370">
                  <c:v>19.559999999999999</c:v>
                </c:pt>
                <c:pt idx="4371">
                  <c:v>18.82</c:v>
                </c:pt>
                <c:pt idx="4372">
                  <c:v>18.850000000000001</c:v>
                </c:pt>
                <c:pt idx="4373">
                  <c:v>18.98</c:v>
                </c:pt>
                <c:pt idx="4374">
                  <c:v>19.440000000000001</c:v>
                </c:pt>
                <c:pt idx="4375">
                  <c:v>19.690000000000001</c:v>
                </c:pt>
                <c:pt idx="4376">
                  <c:v>19.36</c:v>
                </c:pt>
                <c:pt idx="4377">
                  <c:v>19.64</c:v>
                </c:pt>
                <c:pt idx="4378">
                  <c:v>19.239999999999998</c:v>
                </c:pt>
                <c:pt idx="4379">
                  <c:v>19.63</c:v>
                </c:pt>
                <c:pt idx="4380">
                  <c:v>19.72</c:v>
                </c:pt>
                <c:pt idx="4381">
                  <c:v>19.75</c:v>
                </c:pt>
                <c:pt idx="4382">
                  <c:v>20.059999999999999</c:v>
                </c:pt>
                <c:pt idx="4383">
                  <c:v>19.34</c:v>
                </c:pt>
                <c:pt idx="4384">
                  <c:v>19.559999999999999</c:v>
                </c:pt>
                <c:pt idx="4385">
                  <c:v>19.600000000000001</c:v>
                </c:pt>
                <c:pt idx="4386">
                  <c:v>20.12</c:v>
                </c:pt>
                <c:pt idx="4387">
                  <c:v>20.64</c:v>
                </c:pt>
                <c:pt idx="4388">
                  <c:v>20.65</c:v>
                </c:pt>
                <c:pt idx="4389">
                  <c:v>20.59</c:v>
                </c:pt>
                <c:pt idx="4390">
                  <c:v>20.5</c:v>
                </c:pt>
                <c:pt idx="4391">
                  <c:v>19.739999999999998</c:v>
                </c:pt>
                <c:pt idx="4392">
                  <c:v>19.190000000000001</c:v>
                </c:pt>
                <c:pt idx="4393">
                  <c:v>19.059999999999999</c:v>
                </c:pt>
                <c:pt idx="4394">
                  <c:v>18.7</c:v>
                </c:pt>
                <c:pt idx="4395">
                  <c:v>18.64</c:v>
                </c:pt>
                <c:pt idx="4396">
                  <c:v>18.66</c:v>
                </c:pt>
                <c:pt idx="4397">
                  <c:v>18.97</c:v>
                </c:pt>
                <c:pt idx="4398">
                  <c:v>18.920000000000002</c:v>
                </c:pt>
                <c:pt idx="4399">
                  <c:v>18.920000000000002</c:v>
                </c:pt>
                <c:pt idx="4400">
                  <c:v>19.12</c:v>
                </c:pt>
                <c:pt idx="4401">
                  <c:v>19.03</c:v>
                </c:pt>
                <c:pt idx="4402">
                  <c:v>18.739999999999998</c:v>
                </c:pt>
                <c:pt idx="4403">
                  <c:v>19.02</c:v>
                </c:pt>
                <c:pt idx="4404">
                  <c:v>18.82</c:v>
                </c:pt>
                <c:pt idx="4405">
                  <c:v>19.09</c:v>
                </c:pt>
                <c:pt idx="4406">
                  <c:v>19.2</c:v>
                </c:pt>
                <c:pt idx="4407">
                  <c:v>19</c:v>
                </c:pt>
                <c:pt idx="4408">
                  <c:v>18.73</c:v>
                </c:pt>
                <c:pt idx="4409">
                  <c:v>18.98</c:v>
                </c:pt>
                <c:pt idx="4410">
                  <c:v>18.75</c:v>
                </c:pt>
                <c:pt idx="4411">
                  <c:v>18.559999999999999</c:v>
                </c:pt>
                <c:pt idx="4412">
                  <c:v>18.82</c:v>
                </c:pt>
                <c:pt idx="4413">
                  <c:v>18.77</c:v>
                </c:pt>
                <c:pt idx="4414">
                  <c:v>18.510000000000002</c:v>
                </c:pt>
                <c:pt idx="4415">
                  <c:v>18.62</c:v>
                </c:pt>
                <c:pt idx="4416">
                  <c:v>18.55</c:v>
                </c:pt>
                <c:pt idx="4417">
                  <c:v>18.88</c:v>
                </c:pt>
                <c:pt idx="4418">
                  <c:v>19.21</c:v>
                </c:pt>
                <c:pt idx="4419">
                  <c:v>19.88</c:v>
                </c:pt>
                <c:pt idx="4420">
                  <c:v>20.079999999999998</c:v>
                </c:pt>
                <c:pt idx="4421">
                  <c:v>19.75</c:v>
                </c:pt>
                <c:pt idx="4422">
                  <c:v>19.079999999999998</c:v>
                </c:pt>
                <c:pt idx="4423">
                  <c:v>18.329999999999998</c:v>
                </c:pt>
                <c:pt idx="4424">
                  <c:v>18.46</c:v>
                </c:pt>
                <c:pt idx="4425">
                  <c:v>18.29</c:v>
                </c:pt>
                <c:pt idx="4426">
                  <c:v>18.670000000000002</c:v>
                </c:pt>
                <c:pt idx="4427">
                  <c:v>18.73</c:v>
                </c:pt>
                <c:pt idx="4428">
                  <c:v>18.809999999999999</c:v>
                </c:pt>
                <c:pt idx="4429">
                  <c:v>18.350000000000001</c:v>
                </c:pt>
                <c:pt idx="4430">
                  <c:v>18.46</c:v>
                </c:pt>
                <c:pt idx="4431">
                  <c:v>18.47</c:v>
                </c:pt>
                <c:pt idx="4432">
                  <c:v>18.690000000000001</c:v>
                </c:pt>
                <c:pt idx="4433">
                  <c:v>19.100000000000001</c:v>
                </c:pt>
                <c:pt idx="4434">
                  <c:v>18.48</c:v>
                </c:pt>
                <c:pt idx="4435">
                  <c:v>18.66</c:v>
                </c:pt>
                <c:pt idx="4436">
                  <c:v>18</c:v>
                </c:pt>
                <c:pt idx="4437">
                  <c:v>17.34</c:v>
                </c:pt>
                <c:pt idx="4438">
                  <c:v>16.84</c:v>
                </c:pt>
                <c:pt idx="4439">
                  <c:v>17.3</c:v>
                </c:pt>
                <c:pt idx="4440">
                  <c:v>17.84</c:v>
                </c:pt>
                <c:pt idx="4441">
                  <c:v>18</c:v>
                </c:pt>
                <c:pt idx="4442">
                  <c:v>18.27</c:v>
                </c:pt>
                <c:pt idx="4443">
                  <c:v>18.64</c:v>
                </c:pt>
                <c:pt idx="4444">
                  <c:v>18.850000000000001</c:v>
                </c:pt>
                <c:pt idx="4445">
                  <c:v>18.61</c:v>
                </c:pt>
                <c:pt idx="4446">
                  <c:v>18.38</c:v>
                </c:pt>
                <c:pt idx="4447">
                  <c:v>18.34</c:v>
                </c:pt>
                <c:pt idx="4448">
                  <c:v>18.260000000000002</c:v>
                </c:pt>
                <c:pt idx="4449">
                  <c:v>18</c:v>
                </c:pt>
                <c:pt idx="4450">
                  <c:v>17.77</c:v>
                </c:pt>
                <c:pt idx="4451">
                  <c:v>17.95</c:v>
                </c:pt>
                <c:pt idx="4452">
                  <c:v>18.04</c:v>
                </c:pt>
                <c:pt idx="4453">
                  <c:v>17.95</c:v>
                </c:pt>
                <c:pt idx="4454">
                  <c:v>18.16</c:v>
                </c:pt>
                <c:pt idx="4455">
                  <c:v>18.059999999999999</c:v>
                </c:pt>
                <c:pt idx="4456">
                  <c:v>18.239999999999998</c:v>
                </c:pt>
                <c:pt idx="4457">
                  <c:v>18.54</c:v>
                </c:pt>
                <c:pt idx="4458">
                  <c:v>19</c:v>
                </c:pt>
                <c:pt idx="4459">
                  <c:v>19.22</c:v>
                </c:pt>
                <c:pt idx="4460">
                  <c:v>19.14</c:v>
                </c:pt>
                <c:pt idx="4461">
                  <c:v>19.47</c:v>
                </c:pt>
                <c:pt idx="4462">
                  <c:v>19.62</c:v>
                </c:pt>
                <c:pt idx="4463">
                  <c:v>19.54</c:v>
                </c:pt>
                <c:pt idx="4464">
                  <c:v>19.16</c:v>
                </c:pt>
                <c:pt idx="4465">
                  <c:v>18.440000000000001</c:v>
                </c:pt>
                <c:pt idx="4466">
                  <c:v>18.16</c:v>
                </c:pt>
                <c:pt idx="4467">
                  <c:v>18.18</c:v>
                </c:pt>
                <c:pt idx="4468">
                  <c:v>18.86</c:v>
                </c:pt>
                <c:pt idx="4469">
                  <c:v>19.149999999999999</c:v>
                </c:pt>
                <c:pt idx="4470">
                  <c:v>19.89</c:v>
                </c:pt>
                <c:pt idx="4471">
                  <c:v>20.239999999999998</c:v>
                </c:pt>
                <c:pt idx="4472">
                  <c:v>20.079999999999998</c:v>
                </c:pt>
                <c:pt idx="4473">
                  <c:v>19.53</c:v>
                </c:pt>
                <c:pt idx="4474">
                  <c:v>19.3</c:v>
                </c:pt>
                <c:pt idx="4475">
                  <c:v>18.920000000000002</c:v>
                </c:pt>
                <c:pt idx="4476">
                  <c:v>19.079999999999998</c:v>
                </c:pt>
                <c:pt idx="4477">
                  <c:v>19.059999999999999</c:v>
                </c:pt>
                <c:pt idx="4478">
                  <c:v>18.670000000000002</c:v>
                </c:pt>
                <c:pt idx="4479">
                  <c:v>17.62</c:v>
                </c:pt>
                <c:pt idx="4480">
                  <c:v>17.52</c:v>
                </c:pt>
                <c:pt idx="4481">
                  <c:v>17.5</c:v>
                </c:pt>
                <c:pt idx="4482">
                  <c:v>18.04</c:v>
                </c:pt>
                <c:pt idx="4483">
                  <c:v>17.899999999999999</c:v>
                </c:pt>
                <c:pt idx="4484">
                  <c:v>18</c:v>
                </c:pt>
                <c:pt idx="4485">
                  <c:v>18.18</c:v>
                </c:pt>
                <c:pt idx="4486">
                  <c:v>18.399999999999999</c:v>
                </c:pt>
                <c:pt idx="4487">
                  <c:v>18.32</c:v>
                </c:pt>
                <c:pt idx="4488">
                  <c:v>18.22</c:v>
                </c:pt>
                <c:pt idx="4489">
                  <c:v>18.39</c:v>
                </c:pt>
                <c:pt idx="4490">
                  <c:v>18.72</c:v>
                </c:pt>
                <c:pt idx="4491">
                  <c:v>18.28</c:v>
                </c:pt>
                <c:pt idx="4492">
                  <c:v>18.38</c:v>
                </c:pt>
                <c:pt idx="4493">
                  <c:v>17.940000000000001</c:v>
                </c:pt>
                <c:pt idx="4494">
                  <c:v>18.149999999999999</c:v>
                </c:pt>
                <c:pt idx="4495">
                  <c:v>18.5</c:v>
                </c:pt>
                <c:pt idx="4496">
                  <c:v>18.46</c:v>
                </c:pt>
                <c:pt idx="4497">
                  <c:v>18.54</c:v>
                </c:pt>
                <c:pt idx="4498">
                  <c:v>18.48</c:v>
                </c:pt>
                <c:pt idx="4499">
                  <c:v>18.38</c:v>
                </c:pt>
                <c:pt idx="4500">
                  <c:v>18.21</c:v>
                </c:pt>
                <c:pt idx="4501">
                  <c:v>18.64</c:v>
                </c:pt>
                <c:pt idx="4502">
                  <c:v>19.28</c:v>
                </c:pt>
                <c:pt idx="4503">
                  <c:v>19.57</c:v>
                </c:pt>
                <c:pt idx="4504">
                  <c:v>18.920000000000002</c:v>
                </c:pt>
                <c:pt idx="4505">
                  <c:v>18.7</c:v>
                </c:pt>
                <c:pt idx="4506">
                  <c:v>19.2</c:v>
                </c:pt>
                <c:pt idx="4507">
                  <c:v>19.64</c:v>
                </c:pt>
                <c:pt idx="4508">
                  <c:v>19.5</c:v>
                </c:pt>
                <c:pt idx="4509">
                  <c:v>18.989999999999998</c:v>
                </c:pt>
                <c:pt idx="4510">
                  <c:v>18.399999999999999</c:v>
                </c:pt>
                <c:pt idx="4511">
                  <c:v>18.55</c:v>
                </c:pt>
                <c:pt idx="4512">
                  <c:v>19.37</c:v>
                </c:pt>
                <c:pt idx="4513">
                  <c:v>19.39</c:v>
                </c:pt>
                <c:pt idx="4514">
                  <c:v>19.04</c:v>
                </c:pt>
                <c:pt idx="4515">
                  <c:v>19.11</c:v>
                </c:pt>
                <c:pt idx="4516">
                  <c:v>18.48</c:v>
                </c:pt>
                <c:pt idx="4517">
                  <c:v>18.059999999999999</c:v>
                </c:pt>
                <c:pt idx="4518">
                  <c:v>17.8</c:v>
                </c:pt>
                <c:pt idx="4519">
                  <c:v>18.03</c:v>
                </c:pt>
                <c:pt idx="4520">
                  <c:v>18.2</c:v>
                </c:pt>
                <c:pt idx="4521">
                  <c:v>18.66</c:v>
                </c:pt>
                <c:pt idx="4522">
                  <c:v>18.79</c:v>
                </c:pt>
                <c:pt idx="4523">
                  <c:v>18.75</c:v>
                </c:pt>
                <c:pt idx="4524">
                  <c:v>18.71</c:v>
                </c:pt>
                <c:pt idx="4525">
                  <c:v>18.7</c:v>
                </c:pt>
                <c:pt idx="4526">
                  <c:v>18.399999999999999</c:v>
                </c:pt>
                <c:pt idx="4527">
                  <c:v>18.34</c:v>
                </c:pt>
                <c:pt idx="4528">
                  <c:v>18.48</c:v>
                </c:pt>
                <c:pt idx="4529">
                  <c:v>18.86</c:v>
                </c:pt>
                <c:pt idx="4530">
                  <c:v>19.07</c:v>
                </c:pt>
                <c:pt idx="4531">
                  <c:v>19.190000000000001</c:v>
                </c:pt>
                <c:pt idx="4532">
                  <c:v>19.510000000000002</c:v>
                </c:pt>
                <c:pt idx="4533">
                  <c:v>19.579999999999998</c:v>
                </c:pt>
                <c:pt idx="4534">
                  <c:v>19.440000000000001</c:v>
                </c:pt>
                <c:pt idx="4535">
                  <c:v>19.579999999999998</c:v>
                </c:pt>
                <c:pt idx="4536">
                  <c:v>19.27</c:v>
                </c:pt>
                <c:pt idx="4537">
                  <c:v>18.739999999999998</c:v>
                </c:pt>
                <c:pt idx="4538">
                  <c:v>18.72</c:v>
                </c:pt>
                <c:pt idx="4539">
                  <c:v>18.350000000000001</c:v>
                </c:pt>
                <c:pt idx="4540">
                  <c:v>18.54</c:v>
                </c:pt>
                <c:pt idx="4541">
                  <c:v>18.78</c:v>
                </c:pt>
                <c:pt idx="4542">
                  <c:v>18.5</c:v>
                </c:pt>
                <c:pt idx="4543">
                  <c:v>18.64</c:v>
                </c:pt>
                <c:pt idx="4544">
                  <c:v>18.78</c:v>
                </c:pt>
                <c:pt idx="4545">
                  <c:v>18.59</c:v>
                </c:pt>
                <c:pt idx="4546">
                  <c:v>18.8</c:v>
                </c:pt>
                <c:pt idx="4547">
                  <c:v>18.98</c:v>
                </c:pt>
                <c:pt idx="4548">
                  <c:v>19.27</c:v>
                </c:pt>
                <c:pt idx="4549">
                  <c:v>19.45</c:v>
                </c:pt>
                <c:pt idx="4550">
                  <c:v>19.55</c:v>
                </c:pt>
                <c:pt idx="4551">
                  <c:v>19.75</c:v>
                </c:pt>
                <c:pt idx="4552">
                  <c:v>19.829999999999998</c:v>
                </c:pt>
                <c:pt idx="4553">
                  <c:v>19.149999999999999</c:v>
                </c:pt>
                <c:pt idx="4554">
                  <c:v>18.62</c:v>
                </c:pt>
                <c:pt idx="4555">
                  <c:v>18.3</c:v>
                </c:pt>
                <c:pt idx="4556">
                  <c:v>18.07</c:v>
                </c:pt>
                <c:pt idx="4557">
                  <c:v>18.32</c:v>
                </c:pt>
                <c:pt idx="4558">
                  <c:v>19</c:v>
                </c:pt>
                <c:pt idx="4559">
                  <c:v>19.03</c:v>
                </c:pt>
                <c:pt idx="4560">
                  <c:v>18.84</c:v>
                </c:pt>
                <c:pt idx="4561">
                  <c:v>18.71</c:v>
                </c:pt>
                <c:pt idx="4562">
                  <c:v>18.63</c:v>
                </c:pt>
                <c:pt idx="4563">
                  <c:v>18.47</c:v>
                </c:pt>
                <c:pt idx="4564">
                  <c:v>18.54</c:v>
                </c:pt>
                <c:pt idx="4565">
                  <c:v>18.809999999999999</c:v>
                </c:pt>
                <c:pt idx="4566">
                  <c:v>19.2</c:v>
                </c:pt>
                <c:pt idx="4567">
                  <c:v>19.21</c:v>
                </c:pt>
                <c:pt idx="4568">
                  <c:v>18.97</c:v>
                </c:pt>
                <c:pt idx="4569">
                  <c:v>18.7</c:v>
                </c:pt>
                <c:pt idx="4570">
                  <c:v>18.96</c:v>
                </c:pt>
                <c:pt idx="4571">
                  <c:v>19.13</c:v>
                </c:pt>
                <c:pt idx="4572">
                  <c:v>19.170000000000002</c:v>
                </c:pt>
                <c:pt idx="4573">
                  <c:v>19.12</c:v>
                </c:pt>
                <c:pt idx="4574">
                  <c:v>19.05</c:v>
                </c:pt>
                <c:pt idx="4575">
                  <c:v>18.72</c:v>
                </c:pt>
                <c:pt idx="4576">
                  <c:v>18.57</c:v>
                </c:pt>
                <c:pt idx="4577">
                  <c:v>18.920000000000002</c:v>
                </c:pt>
                <c:pt idx="4578">
                  <c:v>19.2</c:v>
                </c:pt>
                <c:pt idx="4579">
                  <c:v>19.37</c:v>
                </c:pt>
                <c:pt idx="4580">
                  <c:v>19.690000000000001</c:v>
                </c:pt>
                <c:pt idx="4581">
                  <c:v>19.68</c:v>
                </c:pt>
                <c:pt idx="4582">
                  <c:v>19.75</c:v>
                </c:pt>
                <c:pt idx="4583">
                  <c:v>19.670000000000002</c:v>
                </c:pt>
                <c:pt idx="4584">
                  <c:v>20.07</c:v>
                </c:pt>
                <c:pt idx="4585">
                  <c:v>20.43</c:v>
                </c:pt>
                <c:pt idx="4586">
                  <c:v>20.34</c:v>
                </c:pt>
                <c:pt idx="4587">
                  <c:v>20.170000000000002</c:v>
                </c:pt>
                <c:pt idx="4588">
                  <c:v>20.3</c:v>
                </c:pt>
                <c:pt idx="4589">
                  <c:v>20.32</c:v>
                </c:pt>
                <c:pt idx="4590">
                  <c:v>19.91</c:v>
                </c:pt>
                <c:pt idx="4591">
                  <c:v>19.34</c:v>
                </c:pt>
                <c:pt idx="4592">
                  <c:v>19.010000000000002</c:v>
                </c:pt>
                <c:pt idx="4593">
                  <c:v>19.100000000000001</c:v>
                </c:pt>
                <c:pt idx="4594">
                  <c:v>19.36</c:v>
                </c:pt>
                <c:pt idx="4595">
                  <c:v>19.47</c:v>
                </c:pt>
                <c:pt idx="4596">
                  <c:v>19.8</c:v>
                </c:pt>
                <c:pt idx="4597">
                  <c:v>19.920000000000002</c:v>
                </c:pt>
                <c:pt idx="4598">
                  <c:v>20.260000000000002</c:v>
                </c:pt>
                <c:pt idx="4599">
                  <c:v>19.8</c:v>
                </c:pt>
                <c:pt idx="4600">
                  <c:v>19.21</c:v>
                </c:pt>
                <c:pt idx="4601">
                  <c:v>18.78</c:v>
                </c:pt>
                <c:pt idx="4602">
                  <c:v>18.32</c:v>
                </c:pt>
                <c:pt idx="4603">
                  <c:v>18.68</c:v>
                </c:pt>
                <c:pt idx="4604">
                  <c:v>18.350000000000001</c:v>
                </c:pt>
                <c:pt idx="4605">
                  <c:v>18</c:v>
                </c:pt>
                <c:pt idx="4606">
                  <c:v>17.48</c:v>
                </c:pt>
                <c:pt idx="4607">
                  <c:v>17.95</c:v>
                </c:pt>
                <c:pt idx="4608">
                  <c:v>18.489999999999998</c:v>
                </c:pt>
                <c:pt idx="4609">
                  <c:v>18.34</c:v>
                </c:pt>
                <c:pt idx="4610">
                  <c:v>18.18</c:v>
                </c:pt>
                <c:pt idx="4611">
                  <c:v>18.37</c:v>
                </c:pt>
                <c:pt idx="4612">
                  <c:v>17.78</c:v>
                </c:pt>
                <c:pt idx="4613">
                  <c:v>18.059999999999999</c:v>
                </c:pt>
                <c:pt idx="4614">
                  <c:v>18.2</c:v>
                </c:pt>
                <c:pt idx="4615">
                  <c:v>17.84</c:v>
                </c:pt>
                <c:pt idx="4616">
                  <c:v>17.739999999999998</c:v>
                </c:pt>
                <c:pt idx="4617">
                  <c:v>18.05</c:v>
                </c:pt>
                <c:pt idx="4618">
                  <c:v>17.760000000000002</c:v>
                </c:pt>
                <c:pt idx="4619">
                  <c:v>17.760000000000002</c:v>
                </c:pt>
                <c:pt idx="4620">
                  <c:v>17.79</c:v>
                </c:pt>
                <c:pt idx="4621">
                  <c:v>18.2</c:v>
                </c:pt>
                <c:pt idx="4622">
                  <c:v>18.53</c:v>
                </c:pt>
                <c:pt idx="4623">
                  <c:v>18.82</c:v>
                </c:pt>
                <c:pt idx="4624">
                  <c:v>18.52</c:v>
                </c:pt>
                <c:pt idx="4625">
                  <c:v>18.52</c:v>
                </c:pt>
                <c:pt idx="4626">
                  <c:v>19.02</c:v>
                </c:pt>
                <c:pt idx="4627">
                  <c:v>19.28</c:v>
                </c:pt>
                <c:pt idx="4628">
                  <c:v>19.52</c:v>
                </c:pt>
                <c:pt idx="4629">
                  <c:v>19.7</c:v>
                </c:pt>
                <c:pt idx="4630">
                  <c:v>19.850000000000001</c:v>
                </c:pt>
                <c:pt idx="4631">
                  <c:v>20.2</c:v>
                </c:pt>
                <c:pt idx="4632">
                  <c:v>20.27</c:v>
                </c:pt>
                <c:pt idx="4633">
                  <c:v>19.95</c:v>
                </c:pt>
                <c:pt idx="4634">
                  <c:v>19.18</c:v>
                </c:pt>
                <c:pt idx="4635">
                  <c:v>19.09</c:v>
                </c:pt>
                <c:pt idx="4636">
                  <c:v>19.23</c:v>
                </c:pt>
                <c:pt idx="4637">
                  <c:v>19.66</c:v>
                </c:pt>
                <c:pt idx="4638">
                  <c:v>19.84</c:v>
                </c:pt>
                <c:pt idx="4639">
                  <c:v>19.059999999999999</c:v>
                </c:pt>
                <c:pt idx="4640">
                  <c:v>18.66</c:v>
                </c:pt>
                <c:pt idx="4641">
                  <c:v>18.600000000000001</c:v>
                </c:pt>
                <c:pt idx="4642">
                  <c:v>19.03</c:v>
                </c:pt>
                <c:pt idx="4643">
                  <c:v>18.8</c:v>
                </c:pt>
                <c:pt idx="4644">
                  <c:v>18.38</c:v>
                </c:pt>
                <c:pt idx="4645">
                  <c:v>17.64</c:v>
                </c:pt>
                <c:pt idx="4646">
                  <c:v>17.510000000000002</c:v>
                </c:pt>
                <c:pt idx="4647">
                  <c:v>17.760000000000002</c:v>
                </c:pt>
                <c:pt idx="4648">
                  <c:v>17.82</c:v>
                </c:pt>
                <c:pt idx="4649">
                  <c:v>17.739999999999998</c:v>
                </c:pt>
                <c:pt idx="4650">
                  <c:v>17.829999999999998</c:v>
                </c:pt>
                <c:pt idx="4651">
                  <c:v>17.72</c:v>
                </c:pt>
                <c:pt idx="4652">
                  <c:v>17.899999999999999</c:v>
                </c:pt>
                <c:pt idx="4653">
                  <c:v>18.059999999999999</c:v>
                </c:pt>
                <c:pt idx="4654">
                  <c:v>18.3</c:v>
                </c:pt>
                <c:pt idx="4655">
                  <c:v>18.96</c:v>
                </c:pt>
                <c:pt idx="4656">
                  <c:v>18.899999999999999</c:v>
                </c:pt>
                <c:pt idx="4657">
                  <c:v>19.21</c:v>
                </c:pt>
                <c:pt idx="4658">
                  <c:v>18.579999999999998</c:v>
                </c:pt>
                <c:pt idx="4659">
                  <c:v>18.29</c:v>
                </c:pt>
                <c:pt idx="4660">
                  <c:v>18.239999999999998</c:v>
                </c:pt>
                <c:pt idx="4661">
                  <c:v>18.079999999999998</c:v>
                </c:pt>
                <c:pt idx="4662">
                  <c:v>17.899999999999999</c:v>
                </c:pt>
                <c:pt idx="4663">
                  <c:v>17.309999999999999</c:v>
                </c:pt>
                <c:pt idx="4664">
                  <c:v>17.46</c:v>
                </c:pt>
                <c:pt idx="4665">
                  <c:v>17.88</c:v>
                </c:pt>
                <c:pt idx="4666">
                  <c:v>18.2</c:v>
                </c:pt>
                <c:pt idx="4667">
                  <c:v>18.52</c:v>
                </c:pt>
                <c:pt idx="4668">
                  <c:v>18.690000000000001</c:v>
                </c:pt>
                <c:pt idx="4669">
                  <c:v>18.670000000000002</c:v>
                </c:pt>
                <c:pt idx="4670">
                  <c:v>19.11</c:v>
                </c:pt>
                <c:pt idx="4671">
                  <c:v>19.36</c:v>
                </c:pt>
                <c:pt idx="4672">
                  <c:v>19.34</c:v>
                </c:pt>
                <c:pt idx="4673">
                  <c:v>18.399999999999999</c:v>
                </c:pt>
                <c:pt idx="4674">
                  <c:v>17.170000000000002</c:v>
                </c:pt>
                <c:pt idx="4675">
                  <c:v>16.66</c:v>
                </c:pt>
                <c:pt idx="4676">
                  <c:v>17</c:v>
                </c:pt>
                <c:pt idx="4677">
                  <c:v>17.54</c:v>
                </c:pt>
                <c:pt idx="4678">
                  <c:v>17.649999999999999</c:v>
                </c:pt>
                <c:pt idx="4679">
                  <c:v>17.73</c:v>
                </c:pt>
                <c:pt idx="4680">
                  <c:v>17.5</c:v>
                </c:pt>
                <c:pt idx="4681">
                  <c:v>17.440000000000001</c:v>
                </c:pt>
                <c:pt idx="4682">
                  <c:v>17.98</c:v>
                </c:pt>
                <c:pt idx="4683">
                  <c:v>19.07</c:v>
                </c:pt>
                <c:pt idx="4684">
                  <c:v>19.66</c:v>
                </c:pt>
                <c:pt idx="4685">
                  <c:v>19.62</c:v>
                </c:pt>
                <c:pt idx="4686">
                  <c:v>19.079999999999998</c:v>
                </c:pt>
                <c:pt idx="4687">
                  <c:v>18.68</c:v>
                </c:pt>
                <c:pt idx="4688">
                  <c:v>18.329999999999998</c:v>
                </c:pt>
                <c:pt idx="4689">
                  <c:v>17.68</c:v>
                </c:pt>
                <c:pt idx="4690">
                  <c:v>17.54</c:v>
                </c:pt>
                <c:pt idx="4691">
                  <c:v>17.8</c:v>
                </c:pt>
                <c:pt idx="4692">
                  <c:v>17.940000000000001</c:v>
                </c:pt>
                <c:pt idx="4693">
                  <c:v>18.13</c:v>
                </c:pt>
                <c:pt idx="4694">
                  <c:v>17.66</c:v>
                </c:pt>
                <c:pt idx="4695">
                  <c:v>17.739999999999998</c:v>
                </c:pt>
                <c:pt idx="4696">
                  <c:v>17.66</c:v>
                </c:pt>
                <c:pt idx="4697">
                  <c:v>17.84</c:v>
                </c:pt>
                <c:pt idx="4698">
                  <c:v>18.16</c:v>
                </c:pt>
                <c:pt idx="4699">
                  <c:v>18.7</c:v>
                </c:pt>
                <c:pt idx="4700">
                  <c:v>19.059999999999999</c:v>
                </c:pt>
                <c:pt idx="4701">
                  <c:v>19.2</c:v>
                </c:pt>
                <c:pt idx="4702">
                  <c:v>19.260000000000002</c:v>
                </c:pt>
                <c:pt idx="4703">
                  <c:v>19.75</c:v>
                </c:pt>
                <c:pt idx="4704">
                  <c:v>19.989999999999998</c:v>
                </c:pt>
                <c:pt idx="4705">
                  <c:v>20.27</c:v>
                </c:pt>
                <c:pt idx="4706">
                  <c:v>20.54</c:v>
                </c:pt>
                <c:pt idx="4707">
                  <c:v>20.61</c:v>
                </c:pt>
                <c:pt idx="4708">
                  <c:v>20.36</c:v>
                </c:pt>
                <c:pt idx="4709">
                  <c:v>20.53</c:v>
                </c:pt>
                <c:pt idx="4710">
                  <c:v>20.8</c:v>
                </c:pt>
                <c:pt idx="4711">
                  <c:v>20.77</c:v>
                </c:pt>
                <c:pt idx="4712">
                  <c:v>20.78</c:v>
                </c:pt>
                <c:pt idx="4713">
                  <c:v>20.94</c:v>
                </c:pt>
                <c:pt idx="4714">
                  <c:v>20.57</c:v>
                </c:pt>
                <c:pt idx="4715">
                  <c:v>20.74</c:v>
                </c:pt>
                <c:pt idx="4716">
                  <c:v>20.86</c:v>
                </c:pt>
                <c:pt idx="4717">
                  <c:v>20.9</c:v>
                </c:pt>
                <c:pt idx="4718">
                  <c:v>20.73</c:v>
                </c:pt>
                <c:pt idx="4719">
                  <c:v>20.6</c:v>
                </c:pt>
                <c:pt idx="4720">
                  <c:v>20.65</c:v>
                </c:pt>
                <c:pt idx="4721">
                  <c:v>20.260000000000002</c:v>
                </c:pt>
                <c:pt idx="4722">
                  <c:v>19.98</c:v>
                </c:pt>
                <c:pt idx="4723">
                  <c:v>19.97</c:v>
                </c:pt>
                <c:pt idx="4724">
                  <c:v>20.010000000000002</c:v>
                </c:pt>
                <c:pt idx="4725">
                  <c:v>19.010000000000002</c:v>
                </c:pt>
                <c:pt idx="4726">
                  <c:v>18.22</c:v>
                </c:pt>
                <c:pt idx="4727">
                  <c:v>18.38</c:v>
                </c:pt>
                <c:pt idx="4728">
                  <c:v>18.559999999999999</c:v>
                </c:pt>
                <c:pt idx="4729">
                  <c:v>18.5</c:v>
                </c:pt>
                <c:pt idx="4730">
                  <c:v>18.66</c:v>
                </c:pt>
                <c:pt idx="4731">
                  <c:v>19.079999999999998</c:v>
                </c:pt>
                <c:pt idx="4732">
                  <c:v>18.95</c:v>
                </c:pt>
                <c:pt idx="4733">
                  <c:v>18.88</c:v>
                </c:pt>
                <c:pt idx="4734">
                  <c:v>18.829999999999998</c:v>
                </c:pt>
                <c:pt idx="4735">
                  <c:v>18.63</c:v>
                </c:pt>
                <c:pt idx="4736">
                  <c:v>18.18</c:v>
                </c:pt>
                <c:pt idx="4737">
                  <c:v>17.72</c:v>
                </c:pt>
                <c:pt idx="4738">
                  <c:v>17.32</c:v>
                </c:pt>
                <c:pt idx="4739">
                  <c:v>17.55</c:v>
                </c:pt>
                <c:pt idx="4740">
                  <c:v>17.12</c:v>
                </c:pt>
                <c:pt idx="4741">
                  <c:v>17.16</c:v>
                </c:pt>
                <c:pt idx="4742">
                  <c:v>16.71</c:v>
                </c:pt>
                <c:pt idx="4743">
                  <c:v>16.84</c:v>
                </c:pt>
                <c:pt idx="4744">
                  <c:v>17.32</c:v>
                </c:pt>
                <c:pt idx="4745">
                  <c:v>17.68</c:v>
                </c:pt>
                <c:pt idx="4746">
                  <c:v>17.97</c:v>
                </c:pt>
                <c:pt idx="4747">
                  <c:v>18.03</c:v>
                </c:pt>
                <c:pt idx="4748">
                  <c:v>18.489999999999998</c:v>
                </c:pt>
                <c:pt idx="4749">
                  <c:v>17.66</c:v>
                </c:pt>
                <c:pt idx="4750">
                  <c:v>17.55</c:v>
                </c:pt>
                <c:pt idx="4751">
                  <c:v>17.52</c:v>
                </c:pt>
                <c:pt idx="4752">
                  <c:v>17.309999999999999</c:v>
                </c:pt>
                <c:pt idx="4753">
                  <c:v>17.53</c:v>
                </c:pt>
                <c:pt idx="4754">
                  <c:v>17.600000000000001</c:v>
                </c:pt>
                <c:pt idx="4755">
                  <c:v>17.8</c:v>
                </c:pt>
                <c:pt idx="4756">
                  <c:v>18.079999999999998</c:v>
                </c:pt>
                <c:pt idx="4757">
                  <c:v>17.89</c:v>
                </c:pt>
                <c:pt idx="4758">
                  <c:v>17.66</c:v>
                </c:pt>
                <c:pt idx="4759">
                  <c:v>17.399999999999999</c:v>
                </c:pt>
                <c:pt idx="4760">
                  <c:v>17.420000000000002</c:v>
                </c:pt>
                <c:pt idx="4761">
                  <c:v>17.52</c:v>
                </c:pt>
                <c:pt idx="4762">
                  <c:v>17.760000000000002</c:v>
                </c:pt>
                <c:pt idx="4763">
                  <c:v>17.59</c:v>
                </c:pt>
                <c:pt idx="4764">
                  <c:v>17.95</c:v>
                </c:pt>
                <c:pt idx="4765">
                  <c:v>18.88</c:v>
                </c:pt>
                <c:pt idx="4766">
                  <c:v>18.96</c:v>
                </c:pt>
                <c:pt idx="4767">
                  <c:v>19.25</c:v>
                </c:pt>
                <c:pt idx="4768">
                  <c:v>19.25</c:v>
                </c:pt>
                <c:pt idx="4769">
                  <c:v>18.66</c:v>
                </c:pt>
                <c:pt idx="4770">
                  <c:v>18.62</c:v>
                </c:pt>
                <c:pt idx="4771">
                  <c:v>18.66</c:v>
                </c:pt>
                <c:pt idx="4772">
                  <c:v>18.760000000000002</c:v>
                </c:pt>
                <c:pt idx="4773">
                  <c:v>18.54</c:v>
                </c:pt>
                <c:pt idx="4774">
                  <c:v>18.489999999999998</c:v>
                </c:pt>
                <c:pt idx="4775">
                  <c:v>17.760000000000002</c:v>
                </c:pt>
                <c:pt idx="4776">
                  <c:v>17.79</c:v>
                </c:pt>
                <c:pt idx="4777">
                  <c:v>18.25</c:v>
                </c:pt>
                <c:pt idx="4778">
                  <c:v>18.77</c:v>
                </c:pt>
                <c:pt idx="4779">
                  <c:v>18.62</c:v>
                </c:pt>
                <c:pt idx="4780">
                  <c:v>18.010000000000002</c:v>
                </c:pt>
                <c:pt idx="4781">
                  <c:v>18.16</c:v>
                </c:pt>
                <c:pt idx="4782">
                  <c:v>18.059999999999999</c:v>
                </c:pt>
                <c:pt idx="4783">
                  <c:v>17.559999999999999</c:v>
                </c:pt>
                <c:pt idx="4784">
                  <c:v>17.059999999999999</c:v>
                </c:pt>
                <c:pt idx="4785">
                  <c:v>17.05</c:v>
                </c:pt>
                <c:pt idx="4786">
                  <c:v>17</c:v>
                </c:pt>
                <c:pt idx="4787">
                  <c:v>16.89</c:v>
                </c:pt>
                <c:pt idx="4788">
                  <c:v>17.28</c:v>
                </c:pt>
                <c:pt idx="4789">
                  <c:v>17.8</c:v>
                </c:pt>
                <c:pt idx="4790">
                  <c:v>17.8</c:v>
                </c:pt>
                <c:pt idx="4791">
                  <c:v>17.989999999999998</c:v>
                </c:pt>
                <c:pt idx="4792">
                  <c:v>18.47</c:v>
                </c:pt>
                <c:pt idx="4793">
                  <c:v>18.350000000000001</c:v>
                </c:pt>
                <c:pt idx="4794">
                  <c:v>18.34</c:v>
                </c:pt>
                <c:pt idx="4795">
                  <c:v>18.84</c:v>
                </c:pt>
                <c:pt idx="4796">
                  <c:v>18.75</c:v>
                </c:pt>
                <c:pt idx="4797">
                  <c:v>18.61</c:v>
                </c:pt>
                <c:pt idx="4798">
                  <c:v>18.62</c:v>
                </c:pt>
                <c:pt idx="4799">
                  <c:v>18.39</c:v>
                </c:pt>
                <c:pt idx="4800">
                  <c:v>18.22</c:v>
                </c:pt>
                <c:pt idx="4801">
                  <c:v>17.670000000000002</c:v>
                </c:pt>
                <c:pt idx="4802">
                  <c:v>17.02</c:v>
                </c:pt>
                <c:pt idx="4803">
                  <c:v>17.28</c:v>
                </c:pt>
                <c:pt idx="4804">
                  <c:v>17.84</c:v>
                </c:pt>
                <c:pt idx="4805">
                  <c:v>18.100000000000001</c:v>
                </c:pt>
                <c:pt idx="4806">
                  <c:v>17.940000000000001</c:v>
                </c:pt>
                <c:pt idx="4807">
                  <c:v>17.37</c:v>
                </c:pt>
                <c:pt idx="4808">
                  <c:v>17.38</c:v>
                </c:pt>
                <c:pt idx="4809">
                  <c:v>17.77</c:v>
                </c:pt>
                <c:pt idx="4810">
                  <c:v>18.190000000000001</c:v>
                </c:pt>
                <c:pt idx="4811">
                  <c:v>18.34</c:v>
                </c:pt>
                <c:pt idx="4812">
                  <c:v>18.62</c:v>
                </c:pt>
                <c:pt idx="4813">
                  <c:v>18.78</c:v>
                </c:pt>
                <c:pt idx="4814">
                  <c:v>19.170000000000002</c:v>
                </c:pt>
                <c:pt idx="4815">
                  <c:v>18.78</c:v>
                </c:pt>
                <c:pt idx="4816">
                  <c:v>18.62</c:v>
                </c:pt>
                <c:pt idx="4817">
                  <c:v>18.84</c:v>
                </c:pt>
                <c:pt idx="4818">
                  <c:v>18.5</c:v>
                </c:pt>
                <c:pt idx="4819">
                  <c:v>18.38</c:v>
                </c:pt>
                <c:pt idx="4820">
                  <c:v>18.34</c:v>
                </c:pt>
                <c:pt idx="4821">
                  <c:v>18.45</c:v>
                </c:pt>
                <c:pt idx="4822">
                  <c:v>18.5</c:v>
                </c:pt>
                <c:pt idx="4823">
                  <c:v>18.41</c:v>
                </c:pt>
                <c:pt idx="4824">
                  <c:v>18.420000000000002</c:v>
                </c:pt>
                <c:pt idx="4825">
                  <c:v>18.48</c:v>
                </c:pt>
                <c:pt idx="4826">
                  <c:v>18.48</c:v>
                </c:pt>
                <c:pt idx="4827">
                  <c:v>18.48</c:v>
                </c:pt>
                <c:pt idx="4828">
                  <c:v>18.28</c:v>
                </c:pt>
                <c:pt idx="4829">
                  <c:v>18.2</c:v>
                </c:pt>
                <c:pt idx="4830">
                  <c:v>18.2</c:v>
                </c:pt>
                <c:pt idx="4831">
                  <c:v>18.399999999999999</c:v>
                </c:pt>
                <c:pt idx="4832">
                  <c:v>18.36</c:v>
                </c:pt>
                <c:pt idx="4833">
                  <c:v>18.399999999999999</c:v>
                </c:pt>
                <c:pt idx="4834">
                  <c:v>18.649999999999999</c:v>
                </c:pt>
                <c:pt idx="4835">
                  <c:v>18.739999999999998</c:v>
                </c:pt>
                <c:pt idx="4836">
                  <c:v>18.86</c:v>
                </c:pt>
                <c:pt idx="4837">
                  <c:v>19.010000000000002</c:v>
                </c:pt>
                <c:pt idx="4838">
                  <c:v>19.2</c:v>
                </c:pt>
                <c:pt idx="4839">
                  <c:v>19.29</c:v>
                </c:pt>
                <c:pt idx="4840">
                  <c:v>18.940000000000001</c:v>
                </c:pt>
                <c:pt idx="4841">
                  <c:v>18.61</c:v>
                </c:pt>
                <c:pt idx="4842">
                  <c:v>18.559999999999999</c:v>
                </c:pt>
                <c:pt idx="4843">
                  <c:v>18.27</c:v>
                </c:pt>
                <c:pt idx="4844">
                  <c:v>17.79</c:v>
                </c:pt>
                <c:pt idx="4845">
                  <c:v>18.23</c:v>
                </c:pt>
                <c:pt idx="4846">
                  <c:v>18.100000000000001</c:v>
                </c:pt>
                <c:pt idx="4847">
                  <c:v>18.239999999999998</c:v>
                </c:pt>
                <c:pt idx="4848">
                  <c:v>18.48</c:v>
                </c:pt>
                <c:pt idx="4849">
                  <c:v>18.510000000000002</c:v>
                </c:pt>
                <c:pt idx="4850">
                  <c:v>18.690000000000001</c:v>
                </c:pt>
                <c:pt idx="4851">
                  <c:v>18.54</c:v>
                </c:pt>
                <c:pt idx="4852">
                  <c:v>18.690000000000001</c:v>
                </c:pt>
                <c:pt idx="4853">
                  <c:v>19.13</c:v>
                </c:pt>
                <c:pt idx="4854">
                  <c:v>19.34</c:v>
                </c:pt>
                <c:pt idx="4855">
                  <c:v>19.27</c:v>
                </c:pt>
                <c:pt idx="4856">
                  <c:v>19.149999999999999</c:v>
                </c:pt>
                <c:pt idx="4857">
                  <c:v>19.34</c:v>
                </c:pt>
                <c:pt idx="4858">
                  <c:v>19.3</c:v>
                </c:pt>
                <c:pt idx="4859">
                  <c:v>19.46</c:v>
                </c:pt>
                <c:pt idx="4860">
                  <c:v>19.55</c:v>
                </c:pt>
                <c:pt idx="4861">
                  <c:v>19.61</c:v>
                </c:pt>
                <c:pt idx="4862">
                  <c:v>19.739999999999998</c:v>
                </c:pt>
                <c:pt idx="4863">
                  <c:v>19.61</c:v>
                </c:pt>
                <c:pt idx="4864">
                  <c:v>19.579999999999998</c:v>
                </c:pt>
                <c:pt idx="4865">
                  <c:v>18.79</c:v>
                </c:pt>
                <c:pt idx="4866">
                  <c:v>18.62</c:v>
                </c:pt>
                <c:pt idx="4867">
                  <c:v>18.440000000000001</c:v>
                </c:pt>
                <c:pt idx="4868">
                  <c:v>18.41</c:v>
                </c:pt>
                <c:pt idx="4869">
                  <c:v>18.96</c:v>
                </c:pt>
                <c:pt idx="4870">
                  <c:v>19.23</c:v>
                </c:pt>
                <c:pt idx="4871">
                  <c:v>19.23</c:v>
                </c:pt>
                <c:pt idx="4872">
                  <c:v>18.87</c:v>
                </c:pt>
                <c:pt idx="4873">
                  <c:v>18.54</c:v>
                </c:pt>
                <c:pt idx="4874">
                  <c:v>18.68</c:v>
                </c:pt>
                <c:pt idx="4875">
                  <c:v>18.89</c:v>
                </c:pt>
                <c:pt idx="4876">
                  <c:v>18.77</c:v>
                </c:pt>
                <c:pt idx="4877">
                  <c:v>18.52</c:v>
                </c:pt>
                <c:pt idx="4878">
                  <c:v>17.66</c:v>
                </c:pt>
                <c:pt idx="4879">
                  <c:v>17.96</c:v>
                </c:pt>
                <c:pt idx="4880">
                  <c:v>18.3</c:v>
                </c:pt>
                <c:pt idx="4881">
                  <c:v>18.45</c:v>
                </c:pt>
                <c:pt idx="4882">
                  <c:v>18.600000000000001</c:v>
                </c:pt>
                <c:pt idx="4883">
                  <c:v>18.45</c:v>
                </c:pt>
                <c:pt idx="4884">
                  <c:v>18.600000000000001</c:v>
                </c:pt>
                <c:pt idx="4885">
                  <c:v>18.62</c:v>
                </c:pt>
                <c:pt idx="4886">
                  <c:v>18.559999999999999</c:v>
                </c:pt>
                <c:pt idx="4887">
                  <c:v>18.600000000000001</c:v>
                </c:pt>
                <c:pt idx="4888">
                  <c:v>18.8</c:v>
                </c:pt>
                <c:pt idx="4889">
                  <c:v>18.440000000000001</c:v>
                </c:pt>
                <c:pt idx="4890">
                  <c:v>18.07</c:v>
                </c:pt>
                <c:pt idx="4891">
                  <c:v>18.079999999999998</c:v>
                </c:pt>
                <c:pt idx="4892">
                  <c:v>17.73</c:v>
                </c:pt>
                <c:pt idx="4893">
                  <c:v>17.52</c:v>
                </c:pt>
                <c:pt idx="4894">
                  <c:v>17.05</c:v>
                </c:pt>
                <c:pt idx="4895">
                  <c:v>16.88</c:v>
                </c:pt>
                <c:pt idx="4896">
                  <c:v>17.170000000000002</c:v>
                </c:pt>
                <c:pt idx="4897">
                  <c:v>17.48</c:v>
                </c:pt>
                <c:pt idx="4898">
                  <c:v>17.72</c:v>
                </c:pt>
                <c:pt idx="4899">
                  <c:v>17.68</c:v>
                </c:pt>
                <c:pt idx="4900">
                  <c:v>17.66</c:v>
                </c:pt>
                <c:pt idx="4901">
                  <c:v>17.86</c:v>
                </c:pt>
                <c:pt idx="4902">
                  <c:v>18.05</c:v>
                </c:pt>
                <c:pt idx="4903">
                  <c:v>18.22</c:v>
                </c:pt>
                <c:pt idx="4904">
                  <c:v>18.28</c:v>
                </c:pt>
                <c:pt idx="4905">
                  <c:v>18.309999999999999</c:v>
                </c:pt>
                <c:pt idx="4906">
                  <c:v>18.3</c:v>
                </c:pt>
                <c:pt idx="4907">
                  <c:v>17.89</c:v>
                </c:pt>
                <c:pt idx="4908">
                  <c:v>17.46</c:v>
                </c:pt>
                <c:pt idx="4909">
                  <c:v>17.399999999999999</c:v>
                </c:pt>
                <c:pt idx="4910">
                  <c:v>17.079999999999998</c:v>
                </c:pt>
                <c:pt idx="4911">
                  <c:v>16.88</c:v>
                </c:pt>
                <c:pt idx="4912">
                  <c:v>16.54</c:v>
                </c:pt>
                <c:pt idx="4913">
                  <c:v>16.46</c:v>
                </c:pt>
                <c:pt idx="4914">
                  <c:v>16.059999999999999</c:v>
                </c:pt>
                <c:pt idx="4915">
                  <c:v>16.12</c:v>
                </c:pt>
                <c:pt idx="4916">
                  <c:v>16.32</c:v>
                </c:pt>
                <c:pt idx="4917">
                  <c:v>16.16</c:v>
                </c:pt>
                <c:pt idx="4918">
                  <c:v>16.32</c:v>
                </c:pt>
                <c:pt idx="4919">
                  <c:v>16.66</c:v>
                </c:pt>
                <c:pt idx="4920">
                  <c:v>17.059999999999999</c:v>
                </c:pt>
                <c:pt idx="4921">
                  <c:v>17.5</c:v>
                </c:pt>
                <c:pt idx="4922">
                  <c:v>17.420000000000002</c:v>
                </c:pt>
                <c:pt idx="4923">
                  <c:v>17.13</c:v>
                </c:pt>
                <c:pt idx="4924">
                  <c:v>17.36</c:v>
                </c:pt>
                <c:pt idx="4925">
                  <c:v>17.39</c:v>
                </c:pt>
                <c:pt idx="4926">
                  <c:v>17.420000000000002</c:v>
                </c:pt>
                <c:pt idx="4927">
                  <c:v>17.5</c:v>
                </c:pt>
                <c:pt idx="4928">
                  <c:v>17.64</c:v>
                </c:pt>
                <c:pt idx="4929">
                  <c:v>17.53</c:v>
                </c:pt>
                <c:pt idx="4930">
                  <c:v>17.260000000000002</c:v>
                </c:pt>
                <c:pt idx="4931">
                  <c:v>17.36</c:v>
                </c:pt>
                <c:pt idx="4932">
                  <c:v>17.36</c:v>
                </c:pt>
                <c:pt idx="4933">
                  <c:v>17.03</c:v>
                </c:pt>
                <c:pt idx="4934">
                  <c:v>16.86</c:v>
                </c:pt>
                <c:pt idx="4935">
                  <c:v>16.98</c:v>
                </c:pt>
                <c:pt idx="4936">
                  <c:v>17.12</c:v>
                </c:pt>
                <c:pt idx="4937">
                  <c:v>17.21</c:v>
                </c:pt>
                <c:pt idx="4938">
                  <c:v>16.95</c:v>
                </c:pt>
                <c:pt idx="4939">
                  <c:v>16.920000000000002</c:v>
                </c:pt>
                <c:pt idx="4940">
                  <c:v>16.71</c:v>
                </c:pt>
                <c:pt idx="4941">
                  <c:v>16.88</c:v>
                </c:pt>
                <c:pt idx="4942">
                  <c:v>17.12</c:v>
                </c:pt>
                <c:pt idx="4943">
                  <c:v>17.34</c:v>
                </c:pt>
                <c:pt idx="4944">
                  <c:v>17.36</c:v>
                </c:pt>
                <c:pt idx="4945">
                  <c:v>17.29</c:v>
                </c:pt>
                <c:pt idx="4946">
                  <c:v>17.36</c:v>
                </c:pt>
                <c:pt idx="4947">
                  <c:v>17.260000000000002</c:v>
                </c:pt>
                <c:pt idx="4948">
                  <c:v>17.100000000000001</c:v>
                </c:pt>
                <c:pt idx="4949">
                  <c:v>16.91</c:v>
                </c:pt>
                <c:pt idx="4950">
                  <c:v>16.989999999999998</c:v>
                </c:pt>
                <c:pt idx="4951">
                  <c:v>17.16</c:v>
                </c:pt>
                <c:pt idx="4952">
                  <c:v>17.28</c:v>
                </c:pt>
                <c:pt idx="4953">
                  <c:v>17.62</c:v>
                </c:pt>
                <c:pt idx="4954">
                  <c:v>17.88</c:v>
                </c:pt>
                <c:pt idx="4955">
                  <c:v>18.04</c:v>
                </c:pt>
                <c:pt idx="4956">
                  <c:v>17.45</c:v>
                </c:pt>
                <c:pt idx="4957">
                  <c:v>17.22</c:v>
                </c:pt>
                <c:pt idx="4958">
                  <c:v>17.149999999999999</c:v>
                </c:pt>
                <c:pt idx="4959">
                  <c:v>16.940000000000001</c:v>
                </c:pt>
                <c:pt idx="4960">
                  <c:v>16.82</c:v>
                </c:pt>
                <c:pt idx="4961">
                  <c:v>16.82</c:v>
                </c:pt>
                <c:pt idx="4962">
                  <c:v>16.96</c:v>
                </c:pt>
                <c:pt idx="4963">
                  <c:v>16.96</c:v>
                </c:pt>
                <c:pt idx="4964">
                  <c:v>17.14</c:v>
                </c:pt>
                <c:pt idx="4965">
                  <c:v>17.079999999999998</c:v>
                </c:pt>
                <c:pt idx="4966">
                  <c:v>16.940000000000001</c:v>
                </c:pt>
                <c:pt idx="4967">
                  <c:v>17.059999999999999</c:v>
                </c:pt>
                <c:pt idx="4968">
                  <c:v>17.28</c:v>
                </c:pt>
                <c:pt idx="4969">
                  <c:v>17.45</c:v>
                </c:pt>
                <c:pt idx="4970">
                  <c:v>17.48</c:v>
                </c:pt>
                <c:pt idx="4971">
                  <c:v>17.600000000000001</c:v>
                </c:pt>
                <c:pt idx="4972">
                  <c:v>17.66</c:v>
                </c:pt>
                <c:pt idx="4973">
                  <c:v>17.489999999999998</c:v>
                </c:pt>
                <c:pt idx="4974">
                  <c:v>17.66</c:v>
                </c:pt>
                <c:pt idx="4975">
                  <c:v>17.61</c:v>
                </c:pt>
                <c:pt idx="4976">
                  <c:v>17.79</c:v>
                </c:pt>
                <c:pt idx="4977">
                  <c:v>17.600000000000001</c:v>
                </c:pt>
                <c:pt idx="4978">
                  <c:v>17.5</c:v>
                </c:pt>
                <c:pt idx="4979">
                  <c:v>17.38</c:v>
                </c:pt>
                <c:pt idx="4980">
                  <c:v>17.059999999999999</c:v>
                </c:pt>
                <c:pt idx="4981">
                  <c:v>16.899999999999999</c:v>
                </c:pt>
                <c:pt idx="4982">
                  <c:v>17.309999999999999</c:v>
                </c:pt>
                <c:pt idx="4983">
                  <c:v>17.59</c:v>
                </c:pt>
                <c:pt idx="4984">
                  <c:v>17.579999999999998</c:v>
                </c:pt>
                <c:pt idx="4985">
                  <c:v>17.57</c:v>
                </c:pt>
                <c:pt idx="4986">
                  <c:v>17.71</c:v>
                </c:pt>
                <c:pt idx="4987">
                  <c:v>17.48</c:v>
                </c:pt>
                <c:pt idx="4988">
                  <c:v>17.11</c:v>
                </c:pt>
                <c:pt idx="4989">
                  <c:v>16.7</c:v>
                </c:pt>
                <c:pt idx="4990">
                  <c:v>16.739999999999998</c:v>
                </c:pt>
                <c:pt idx="4991">
                  <c:v>16.8</c:v>
                </c:pt>
                <c:pt idx="4992">
                  <c:v>16.829999999999998</c:v>
                </c:pt>
                <c:pt idx="4993">
                  <c:v>16.88</c:v>
                </c:pt>
                <c:pt idx="4994">
                  <c:v>17.2</c:v>
                </c:pt>
                <c:pt idx="4995">
                  <c:v>17.52</c:v>
                </c:pt>
                <c:pt idx="4996">
                  <c:v>17.84</c:v>
                </c:pt>
                <c:pt idx="4997">
                  <c:v>17.7</c:v>
                </c:pt>
                <c:pt idx="4998">
                  <c:v>17.12</c:v>
                </c:pt>
                <c:pt idx="4999">
                  <c:v>16.88</c:v>
                </c:pt>
                <c:pt idx="5000">
                  <c:v>17.100000000000001</c:v>
                </c:pt>
                <c:pt idx="5001">
                  <c:v>17.21</c:v>
                </c:pt>
                <c:pt idx="5002">
                  <c:v>17.22</c:v>
                </c:pt>
                <c:pt idx="5003">
                  <c:v>17.440000000000001</c:v>
                </c:pt>
                <c:pt idx="5004">
                  <c:v>17.899999999999999</c:v>
                </c:pt>
                <c:pt idx="5005">
                  <c:v>18.36</c:v>
                </c:pt>
                <c:pt idx="5006">
                  <c:v>18.5</c:v>
                </c:pt>
                <c:pt idx="5007">
                  <c:v>18.7</c:v>
                </c:pt>
                <c:pt idx="5008">
                  <c:v>19.18</c:v>
                </c:pt>
                <c:pt idx="5009">
                  <c:v>19.11</c:v>
                </c:pt>
                <c:pt idx="5010">
                  <c:v>19.22</c:v>
                </c:pt>
                <c:pt idx="5011">
                  <c:v>18.98</c:v>
                </c:pt>
                <c:pt idx="5012">
                  <c:v>18.8</c:v>
                </c:pt>
                <c:pt idx="5013">
                  <c:v>18.5</c:v>
                </c:pt>
                <c:pt idx="5014">
                  <c:v>18.63</c:v>
                </c:pt>
                <c:pt idx="5015">
                  <c:v>18.329999999999998</c:v>
                </c:pt>
                <c:pt idx="5016">
                  <c:v>17.68</c:v>
                </c:pt>
                <c:pt idx="5017">
                  <c:v>17.97</c:v>
                </c:pt>
                <c:pt idx="5018">
                  <c:v>18.22</c:v>
                </c:pt>
                <c:pt idx="5019">
                  <c:v>18.23</c:v>
                </c:pt>
                <c:pt idx="5020">
                  <c:v>17.86</c:v>
                </c:pt>
                <c:pt idx="5021">
                  <c:v>17.77</c:v>
                </c:pt>
                <c:pt idx="5022">
                  <c:v>18.13</c:v>
                </c:pt>
                <c:pt idx="5023">
                  <c:v>18.07</c:v>
                </c:pt>
                <c:pt idx="5024">
                  <c:v>18.29</c:v>
                </c:pt>
                <c:pt idx="5025">
                  <c:v>18.8</c:v>
                </c:pt>
                <c:pt idx="5026">
                  <c:v>17.98</c:v>
                </c:pt>
                <c:pt idx="5027">
                  <c:v>17.670000000000002</c:v>
                </c:pt>
                <c:pt idx="5028">
                  <c:v>17.27</c:v>
                </c:pt>
                <c:pt idx="5029">
                  <c:v>17.46</c:v>
                </c:pt>
                <c:pt idx="5030">
                  <c:v>17.690000000000001</c:v>
                </c:pt>
                <c:pt idx="5031">
                  <c:v>17.7</c:v>
                </c:pt>
                <c:pt idx="5032">
                  <c:v>17.63</c:v>
                </c:pt>
                <c:pt idx="5033">
                  <c:v>17.54</c:v>
                </c:pt>
                <c:pt idx="5034">
                  <c:v>17.52</c:v>
                </c:pt>
                <c:pt idx="5035">
                  <c:v>17.079999999999998</c:v>
                </c:pt>
                <c:pt idx="5036">
                  <c:v>16.78</c:v>
                </c:pt>
                <c:pt idx="5037">
                  <c:v>16.63</c:v>
                </c:pt>
                <c:pt idx="5038">
                  <c:v>16.739999999999998</c:v>
                </c:pt>
                <c:pt idx="5039">
                  <c:v>16.899999999999999</c:v>
                </c:pt>
                <c:pt idx="5040">
                  <c:v>17.100000000000001</c:v>
                </c:pt>
                <c:pt idx="5041">
                  <c:v>17.5</c:v>
                </c:pt>
                <c:pt idx="5042">
                  <c:v>17.420000000000002</c:v>
                </c:pt>
                <c:pt idx="5043">
                  <c:v>17.239999999999998</c:v>
                </c:pt>
                <c:pt idx="5044">
                  <c:v>17.53</c:v>
                </c:pt>
                <c:pt idx="5045">
                  <c:v>17.93</c:v>
                </c:pt>
                <c:pt idx="5046">
                  <c:v>17.78</c:v>
                </c:pt>
                <c:pt idx="5047">
                  <c:v>17.43</c:v>
                </c:pt>
                <c:pt idx="5048">
                  <c:v>17.77</c:v>
                </c:pt>
                <c:pt idx="5049">
                  <c:v>18.04</c:v>
                </c:pt>
                <c:pt idx="5050">
                  <c:v>18.350000000000001</c:v>
                </c:pt>
                <c:pt idx="5051">
                  <c:v>18.39</c:v>
                </c:pt>
                <c:pt idx="5052">
                  <c:v>18.350000000000001</c:v>
                </c:pt>
                <c:pt idx="5053">
                  <c:v>17.940000000000001</c:v>
                </c:pt>
                <c:pt idx="5054">
                  <c:v>17.2</c:v>
                </c:pt>
                <c:pt idx="5055">
                  <c:v>17.64</c:v>
                </c:pt>
                <c:pt idx="5056">
                  <c:v>17.920000000000002</c:v>
                </c:pt>
                <c:pt idx="5057">
                  <c:v>17.86</c:v>
                </c:pt>
                <c:pt idx="5058">
                  <c:v>17.41</c:v>
                </c:pt>
                <c:pt idx="5059">
                  <c:v>16.59</c:v>
                </c:pt>
                <c:pt idx="5060">
                  <c:v>15.32</c:v>
                </c:pt>
                <c:pt idx="5061">
                  <c:v>14.92</c:v>
                </c:pt>
                <c:pt idx="5062">
                  <c:v>15.1</c:v>
                </c:pt>
                <c:pt idx="5063">
                  <c:v>15.38</c:v>
                </c:pt>
                <c:pt idx="5064">
                  <c:v>15.68</c:v>
                </c:pt>
                <c:pt idx="5065">
                  <c:v>15.95</c:v>
                </c:pt>
                <c:pt idx="5066">
                  <c:v>16.14</c:v>
                </c:pt>
                <c:pt idx="5067">
                  <c:v>16.670000000000002</c:v>
                </c:pt>
                <c:pt idx="5068">
                  <c:v>17.03</c:v>
                </c:pt>
                <c:pt idx="5069">
                  <c:v>17.22</c:v>
                </c:pt>
                <c:pt idx="5070">
                  <c:v>17.02</c:v>
                </c:pt>
                <c:pt idx="5071">
                  <c:v>16.86</c:v>
                </c:pt>
                <c:pt idx="5072">
                  <c:v>16.52</c:v>
                </c:pt>
                <c:pt idx="5073">
                  <c:v>16.46</c:v>
                </c:pt>
                <c:pt idx="5074">
                  <c:v>16.37</c:v>
                </c:pt>
                <c:pt idx="5075">
                  <c:v>16.21</c:v>
                </c:pt>
                <c:pt idx="5076">
                  <c:v>16.440000000000001</c:v>
                </c:pt>
                <c:pt idx="5077">
                  <c:v>16.14</c:v>
                </c:pt>
                <c:pt idx="5078">
                  <c:v>16.399999999999999</c:v>
                </c:pt>
                <c:pt idx="5079">
                  <c:v>16.440000000000001</c:v>
                </c:pt>
                <c:pt idx="5080">
                  <c:v>16.68</c:v>
                </c:pt>
                <c:pt idx="5081">
                  <c:v>16.920000000000002</c:v>
                </c:pt>
                <c:pt idx="5082">
                  <c:v>17.14</c:v>
                </c:pt>
                <c:pt idx="5083">
                  <c:v>17.11</c:v>
                </c:pt>
                <c:pt idx="5084">
                  <c:v>16.940000000000001</c:v>
                </c:pt>
                <c:pt idx="5085">
                  <c:v>16.239999999999998</c:v>
                </c:pt>
                <c:pt idx="5086">
                  <c:v>16.07</c:v>
                </c:pt>
                <c:pt idx="5087">
                  <c:v>16.32</c:v>
                </c:pt>
                <c:pt idx="5088">
                  <c:v>16.79</c:v>
                </c:pt>
                <c:pt idx="5089">
                  <c:v>17.239999999999998</c:v>
                </c:pt>
                <c:pt idx="5090">
                  <c:v>17.66</c:v>
                </c:pt>
                <c:pt idx="5091">
                  <c:v>17.59</c:v>
                </c:pt>
                <c:pt idx="5092">
                  <c:v>18.100000000000001</c:v>
                </c:pt>
                <c:pt idx="5093">
                  <c:v>18.420000000000002</c:v>
                </c:pt>
                <c:pt idx="5094">
                  <c:v>18.64</c:v>
                </c:pt>
                <c:pt idx="5095">
                  <c:v>18.77</c:v>
                </c:pt>
                <c:pt idx="5096">
                  <c:v>18.72</c:v>
                </c:pt>
                <c:pt idx="5097">
                  <c:v>18.46</c:v>
                </c:pt>
                <c:pt idx="5098">
                  <c:v>17.649999999999999</c:v>
                </c:pt>
                <c:pt idx="5099">
                  <c:v>17.41</c:v>
                </c:pt>
                <c:pt idx="5100">
                  <c:v>16.62</c:v>
                </c:pt>
                <c:pt idx="5101">
                  <c:v>16.61</c:v>
                </c:pt>
                <c:pt idx="5102">
                  <c:v>16.64</c:v>
                </c:pt>
                <c:pt idx="5103">
                  <c:v>16.84</c:v>
                </c:pt>
                <c:pt idx="5104">
                  <c:v>17.05</c:v>
                </c:pt>
                <c:pt idx="5105">
                  <c:v>17.190000000000001</c:v>
                </c:pt>
                <c:pt idx="5106">
                  <c:v>17.32</c:v>
                </c:pt>
                <c:pt idx="5107">
                  <c:v>17.350000000000001</c:v>
                </c:pt>
                <c:pt idx="5108">
                  <c:v>17.32</c:v>
                </c:pt>
                <c:pt idx="5109">
                  <c:v>17.100000000000001</c:v>
                </c:pt>
                <c:pt idx="5110">
                  <c:v>16.91</c:v>
                </c:pt>
                <c:pt idx="5111">
                  <c:v>16.62</c:v>
                </c:pt>
                <c:pt idx="5112">
                  <c:v>16.39</c:v>
                </c:pt>
                <c:pt idx="5113">
                  <c:v>16.53</c:v>
                </c:pt>
                <c:pt idx="5114">
                  <c:v>16.61</c:v>
                </c:pt>
                <c:pt idx="5115">
                  <c:v>16.64</c:v>
                </c:pt>
                <c:pt idx="5116">
                  <c:v>17.239999999999998</c:v>
                </c:pt>
                <c:pt idx="5117">
                  <c:v>17.89</c:v>
                </c:pt>
                <c:pt idx="5118">
                  <c:v>17.45</c:v>
                </c:pt>
                <c:pt idx="5119">
                  <c:v>17.190000000000001</c:v>
                </c:pt>
                <c:pt idx="5120">
                  <c:v>17.100000000000001</c:v>
                </c:pt>
                <c:pt idx="5121">
                  <c:v>16.91</c:v>
                </c:pt>
                <c:pt idx="5122">
                  <c:v>16.600000000000001</c:v>
                </c:pt>
                <c:pt idx="5123">
                  <c:v>16.62</c:v>
                </c:pt>
                <c:pt idx="5124">
                  <c:v>16.559999999999999</c:v>
                </c:pt>
                <c:pt idx="5125">
                  <c:v>16.420000000000002</c:v>
                </c:pt>
                <c:pt idx="5126">
                  <c:v>16.32</c:v>
                </c:pt>
                <c:pt idx="5127">
                  <c:v>16.260000000000002</c:v>
                </c:pt>
                <c:pt idx="5128">
                  <c:v>16.309999999999999</c:v>
                </c:pt>
                <c:pt idx="5129">
                  <c:v>16.47</c:v>
                </c:pt>
                <c:pt idx="5130">
                  <c:v>16.690000000000001</c:v>
                </c:pt>
                <c:pt idx="5131">
                  <c:v>16.93</c:v>
                </c:pt>
                <c:pt idx="5132">
                  <c:v>16.64</c:v>
                </c:pt>
                <c:pt idx="5133">
                  <c:v>16.59</c:v>
                </c:pt>
                <c:pt idx="5134">
                  <c:v>16.86</c:v>
                </c:pt>
                <c:pt idx="5135">
                  <c:v>16.91</c:v>
                </c:pt>
                <c:pt idx="5136">
                  <c:v>16.940000000000001</c:v>
                </c:pt>
                <c:pt idx="5137">
                  <c:v>17.05</c:v>
                </c:pt>
                <c:pt idx="5138">
                  <c:v>17.16</c:v>
                </c:pt>
                <c:pt idx="5139">
                  <c:v>17.32</c:v>
                </c:pt>
                <c:pt idx="5140">
                  <c:v>17.22</c:v>
                </c:pt>
                <c:pt idx="5141">
                  <c:v>17.13</c:v>
                </c:pt>
                <c:pt idx="5142">
                  <c:v>17.14</c:v>
                </c:pt>
                <c:pt idx="5143">
                  <c:v>16.989999999999998</c:v>
                </c:pt>
                <c:pt idx="5144">
                  <c:v>17.100000000000001</c:v>
                </c:pt>
                <c:pt idx="5145">
                  <c:v>17.09</c:v>
                </c:pt>
                <c:pt idx="5146">
                  <c:v>17.12</c:v>
                </c:pt>
                <c:pt idx="5147">
                  <c:v>17.21</c:v>
                </c:pt>
                <c:pt idx="5148">
                  <c:v>17.350000000000001</c:v>
                </c:pt>
                <c:pt idx="5149">
                  <c:v>16.920000000000002</c:v>
                </c:pt>
                <c:pt idx="5150">
                  <c:v>16.93</c:v>
                </c:pt>
                <c:pt idx="5151">
                  <c:v>16.850000000000001</c:v>
                </c:pt>
                <c:pt idx="5152">
                  <c:v>17.059999999999999</c:v>
                </c:pt>
                <c:pt idx="5153">
                  <c:v>17.420000000000002</c:v>
                </c:pt>
                <c:pt idx="5154">
                  <c:v>17.82</c:v>
                </c:pt>
                <c:pt idx="5155">
                  <c:v>17.07</c:v>
                </c:pt>
                <c:pt idx="5156">
                  <c:v>16.82</c:v>
                </c:pt>
                <c:pt idx="5157">
                  <c:v>16.48</c:v>
                </c:pt>
                <c:pt idx="5158">
                  <c:v>16.57</c:v>
                </c:pt>
                <c:pt idx="5159">
                  <c:v>16.39</c:v>
                </c:pt>
                <c:pt idx="5160">
                  <c:v>16.14</c:v>
                </c:pt>
                <c:pt idx="5161">
                  <c:v>16.52</c:v>
                </c:pt>
                <c:pt idx="5162">
                  <c:v>16.71</c:v>
                </c:pt>
                <c:pt idx="5163">
                  <c:v>17</c:v>
                </c:pt>
                <c:pt idx="5164">
                  <c:v>16.96</c:v>
                </c:pt>
                <c:pt idx="5165">
                  <c:v>16.8</c:v>
                </c:pt>
                <c:pt idx="5166">
                  <c:v>16.399999999999999</c:v>
                </c:pt>
                <c:pt idx="5167">
                  <c:v>16.53</c:v>
                </c:pt>
                <c:pt idx="5168">
                  <c:v>16.62</c:v>
                </c:pt>
                <c:pt idx="5169">
                  <c:v>16.489999999999998</c:v>
                </c:pt>
                <c:pt idx="5170">
                  <c:v>16.600000000000001</c:v>
                </c:pt>
                <c:pt idx="5171">
                  <c:v>16.79</c:v>
                </c:pt>
                <c:pt idx="5172">
                  <c:v>16.82</c:v>
                </c:pt>
                <c:pt idx="5173">
                  <c:v>16.84</c:v>
                </c:pt>
                <c:pt idx="5174">
                  <c:v>16.96</c:v>
                </c:pt>
                <c:pt idx="5175">
                  <c:v>17.09</c:v>
                </c:pt>
                <c:pt idx="5176">
                  <c:v>17.12</c:v>
                </c:pt>
                <c:pt idx="5177">
                  <c:v>17.34</c:v>
                </c:pt>
                <c:pt idx="5178">
                  <c:v>17.399999999999999</c:v>
                </c:pt>
                <c:pt idx="5179">
                  <c:v>17.14</c:v>
                </c:pt>
                <c:pt idx="5180">
                  <c:v>16.8</c:v>
                </c:pt>
                <c:pt idx="5181">
                  <c:v>16.72</c:v>
                </c:pt>
                <c:pt idx="5182">
                  <c:v>16.96</c:v>
                </c:pt>
                <c:pt idx="5183">
                  <c:v>17.399999999999999</c:v>
                </c:pt>
                <c:pt idx="5184">
                  <c:v>17.440000000000001</c:v>
                </c:pt>
                <c:pt idx="5185">
                  <c:v>17.260000000000002</c:v>
                </c:pt>
                <c:pt idx="5186">
                  <c:v>17.12</c:v>
                </c:pt>
                <c:pt idx="5187">
                  <c:v>17.12</c:v>
                </c:pt>
                <c:pt idx="5188">
                  <c:v>17.34</c:v>
                </c:pt>
                <c:pt idx="5189">
                  <c:v>17.149999999999999</c:v>
                </c:pt>
                <c:pt idx="5190">
                  <c:v>17.02</c:v>
                </c:pt>
                <c:pt idx="5191">
                  <c:v>17.27</c:v>
                </c:pt>
                <c:pt idx="5192">
                  <c:v>17.22</c:v>
                </c:pt>
                <c:pt idx="5193">
                  <c:v>17.41</c:v>
                </c:pt>
                <c:pt idx="5194">
                  <c:v>17.53</c:v>
                </c:pt>
                <c:pt idx="5195">
                  <c:v>17.63</c:v>
                </c:pt>
                <c:pt idx="5196">
                  <c:v>17.84</c:v>
                </c:pt>
                <c:pt idx="5197">
                  <c:v>17.11</c:v>
                </c:pt>
                <c:pt idx="5198">
                  <c:v>16.920000000000002</c:v>
                </c:pt>
                <c:pt idx="5199">
                  <c:v>17.059999999999999</c:v>
                </c:pt>
                <c:pt idx="5200">
                  <c:v>16.739999999999998</c:v>
                </c:pt>
                <c:pt idx="5201">
                  <c:v>16.37</c:v>
                </c:pt>
                <c:pt idx="5202">
                  <c:v>16.36</c:v>
                </c:pt>
                <c:pt idx="5203">
                  <c:v>17</c:v>
                </c:pt>
                <c:pt idx="5204">
                  <c:v>17.5</c:v>
                </c:pt>
                <c:pt idx="5205">
                  <c:v>17.03</c:v>
                </c:pt>
                <c:pt idx="5206">
                  <c:v>16.73</c:v>
                </c:pt>
                <c:pt idx="5207">
                  <c:v>16.55</c:v>
                </c:pt>
                <c:pt idx="5208">
                  <c:v>16.36</c:v>
                </c:pt>
                <c:pt idx="5209">
                  <c:v>16.45</c:v>
                </c:pt>
                <c:pt idx="5210">
                  <c:v>16.489999999999998</c:v>
                </c:pt>
                <c:pt idx="5211">
                  <c:v>16.48</c:v>
                </c:pt>
                <c:pt idx="5212">
                  <c:v>16.18</c:v>
                </c:pt>
                <c:pt idx="5213">
                  <c:v>15.93</c:v>
                </c:pt>
                <c:pt idx="5214">
                  <c:v>16.100000000000001</c:v>
                </c:pt>
                <c:pt idx="5215">
                  <c:v>16.36</c:v>
                </c:pt>
                <c:pt idx="5216">
                  <c:v>16.38</c:v>
                </c:pt>
                <c:pt idx="5217">
                  <c:v>16.309999999999999</c:v>
                </c:pt>
                <c:pt idx="5218">
                  <c:v>16.13</c:v>
                </c:pt>
                <c:pt idx="5219">
                  <c:v>16</c:v>
                </c:pt>
                <c:pt idx="5220">
                  <c:v>16.170000000000002</c:v>
                </c:pt>
                <c:pt idx="5221">
                  <c:v>15.67</c:v>
                </c:pt>
                <c:pt idx="5222">
                  <c:v>15.72</c:v>
                </c:pt>
                <c:pt idx="5223">
                  <c:v>15.82</c:v>
                </c:pt>
                <c:pt idx="5224">
                  <c:v>16.079999999999998</c:v>
                </c:pt>
                <c:pt idx="5225">
                  <c:v>16.14</c:v>
                </c:pt>
                <c:pt idx="5226">
                  <c:v>16.23</c:v>
                </c:pt>
                <c:pt idx="5227">
                  <c:v>16.14</c:v>
                </c:pt>
                <c:pt idx="5228">
                  <c:v>15.99</c:v>
                </c:pt>
                <c:pt idx="5229">
                  <c:v>15.74</c:v>
                </c:pt>
                <c:pt idx="5230">
                  <c:v>15.8</c:v>
                </c:pt>
                <c:pt idx="5231">
                  <c:v>15.93</c:v>
                </c:pt>
                <c:pt idx="5232">
                  <c:v>15.88</c:v>
                </c:pt>
                <c:pt idx="5233">
                  <c:v>15.94</c:v>
                </c:pt>
                <c:pt idx="5234">
                  <c:v>15.79</c:v>
                </c:pt>
                <c:pt idx="5235">
                  <c:v>15.73</c:v>
                </c:pt>
                <c:pt idx="5236">
                  <c:v>15.73</c:v>
                </c:pt>
                <c:pt idx="5237">
                  <c:v>15.83</c:v>
                </c:pt>
                <c:pt idx="5238">
                  <c:v>15.88</c:v>
                </c:pt>
                <c:pt idx="5239">
                  <c:v>15.89</c:v>
                </c:pt>
                <c:pt idx="5240">
                  <c:v>15.82</c:v>
                </c:pt>
                <c:pt idx="5241">
                  <c:v>15.77</c:v>
                </c:pt>
                <c:pt idx="5242">
                  <c:v>15.87</c:v>
                </c:pt>
                <c:pt idx="5243">
                  <c:v>16.059999999999999</c:v>
                </c:pt>
                <c:pt idx="5244">
                  <c:v>16.22</c:v>
                </c:pt>
                <c:pt idx="5245">
                  <c:v>16.38</c:v>
                </c:pt>
                <c:pt idx="5246">
                  <c:v>16.37</c:v>
                </c:pt>
                <c:pt idx="5247">
                  <c:v>16.3</c:v>
                </c:pt>
                <c:pt idx="5248">
                  <c:v>16.25</c:v>
                </c:pt>
                <c:pt idx="5249">
                  <c:v>16.239999999999998</c:v>
                </c:pt>
                <c:pt idx="5250">
                  <c:v>16.420000000000002</c:v>
                </c:pt>
                <c:pt idx="5251">
                  <c:v>16.38</c:v>
                </c:pt>
                <c:pt idx="5252">
                  <c:v>16.36</c:v>
                </c:pt>
                <c:pt idx="5253">
                  <c:v>16.579999999999998</c:v>
                </c:pt>
                <c:pt idx="5254">
                  <c:v>16.600000000000001</c:v>
                </c:pt>
                <c:pt idx="5255">
                  <c:v>16.27</c:v>
                </c:pt>
                <c:pt idx="5256">
                  <c:v>16.03</c:v>
                </c:pt>
                <c:pt idx="5257">
                  <c:v>15.92</c:v>
                </c:pt>
                <c:pt idx="5258">
                  <c:v>16.100000000000001</c:v>
                </c:pt>
                <c:pt idx="5259">
                  <c:v>16.13</c:v>
                </c:pt>
                <c:pt idx="5260">
                  <c:v>16.16</c:v>
                </c:pt>
                <c:pt idx="5261">
                  <c:v>16.239999999999998</c:v>
                </c:pt>
                <c:pt idx="5262">
                  <c:v>16.399999999999999</c:v>
                </c:pt>
                <c:pt idx="5263">
                  <c:v>16.72</c:v>
                </c:pt>
                <c:pt idx="5264">
                  <c:v>16.66</c:v>
                </c:pt>
                <c:pt idx="5265">
                  <c:v>16.8</c:v>
                </c:pt>
                <c:pt idx="5266">
                  <c:v>16.920000000000002</c:v>
                </c:pt>
                <c:pt idx="5267">
                  <c:v>16.45</c:v>
                </c:pt>
                <c:pt idx="5268">
                  <c:v>16.41</c:v>
                </c:pt>
                <c:pt idx="5269">
                  <c:v>16.34</c:v>
                </c:pt>
                <c:pt idx="5270">
                  <c:v>16.309999999999999</c:v>
                </c:pt>
                <c:pt idx="5271">
                  <c:v>16.37</c:v>
                </c:pt>
                <c:pt idx="5272">
                  <c:v>16.41</c:v>
                </c:pt>
                <c:pt idx="5273">
                  <c:v>16.37</c:v>
                </c:pt>
                <c:pt idx="5274">
                  <c:v>16.38</c:v>
                </c:pt>
                <c:pt idx="5275">
                  <c:v>16.48</c:v>
                </c:pt>
                <c:pt idx="5276">
                  <c:v>16.38</c:v>
                </c:pt>
                <c:pt idx="5277">
                  <c:v>16.38</c:v>
                </c:pt>
                <c:pt idx="5278">
                  <c:v>16.32</c:v>
                </c:pt>
                <c:pt idx="5279">
                  <c:v>16.37</c:v>
                </c:pt>
                <c:pt idx="5280">
                  <c:v>16.309999999999999</c:v>
                </c:pt>
                <c:pt idx="5281">
                  <c:v>16.29</c:v>
                </c:pt>
                <c:pt idx="5282">
                  <c:v>16.329999999999998</c:v>
                </c:pt>
                <c:pt idx="5283">
                  <c:v>16.46</c:v>
                </c:pt>
                <c:pt idx="5284">
                  <c:v>16.600000000000001</c:v>
                </c:pt>
                <c:pt idx="5285">
                  <c:v>16.75</c:v>
                </c:pt>
                <c:pt idx="5286">
                  <c:v>16.98</c:v>
                </c:pt>
                <c:pt idx="5287">
                  <c:v>17.22</c:v>
                </c:pt>
                <c:pt idx="5288">
                  <c:v>17.39</c:v>
                </c:pt>
                <c:pt idx="5289">
                  <c:v>17.36</c:v>
                </c:pt>
                <c:pt idx="5290">
                  <c:v>17.239999999999998</c:v>
                </c:pt>
                <c:pt idx="5291">
                  <c:v>17.149999999999999</c:v>
                </c:pt>
                <c:pt idx="5292">
                  <c:v>17.16</c:v>
                </c:pt>
                <c:pt idx="5293">
                  <c:v>17.22</c:v>
                </c:pt>
                <c:pt idx="5294">
                  <c:v>17.239999999999998</c:v>
                </c:pt>
                <c:pt idx="5295">
                  <c:v>17.29</c:v>
                </c:pt>
                <c:pt idx="5296">
                  <c:v>17.34</c:v>
                </c:pt>
                <c:pt idx="5297">
                  <c:v>17.22</c:v>
                </c:pt>
                <c:pt idx="5298">
                  <c:v>17.100000000000001</c:v>
                </c:pt>
                <c:pt idx="5299">
                  <c:v>17.04</c:v>
                </c:pt>
                <c:pt idx="5300">
                  <c:v>17.07</c:v>
                </c:pt>
                <c:pt idx="5301">
                  <c:v>17.13</c:v>
                </c:pt>
                <c:pt idx="5302">
                  <c:v>16.96</c:v>
                </c:pt>
                <c:pt idx="5303">
                  <c:v>16.88</c:v>
                </c:pt>
                <c:pt idx="5304">
                  <c:v>16.940000000000001</c:v>
                </c:pt>
                <c:pt idx="5305">
                  <c:v>16.829999999999998</c:v>
                </c:pt>
                <c:pt idx="5306">
                  <c:v>16.8</c:v>
                </c:pt>
                <c:pt idx="5307">
                  <c:v>16.899999999999999</c:v>
                </c:pt>
                <c:pt idx="5308">
                  <c:v>16.82</c:v>
                </c:pt>
                <c:pt idx="5309">
                  <c:v>16.78</c:v>
                </c:pt>
                <c:pt idx="5310">
                  <c:v>16.8</c:v>
                </c:pt>
                <c:pt idx="5311">
                  <c:v>16.98</c:v>
                </c:pt>
                <c:pt idx="5312">
                  <c:v>17.13</c:v>
                </c:pt>
                <c:pt idx="5313">
                  <c:v>17.29</c:v>
                </c:pt>
                <c:pt idx="5314">
                  <c:v>17.29</c:v>
                </c:pt>
                <c:pt idx="5315">
                  <c:v>17.100000000000001</c:v>
                </c:pt>
                <c:pt idx="5316">
                  <c:v>17.149999999999999</c:v>
                </c:pt>
                <c:pt idx="5317">
                  <c:v>17.260000000000002</c:v>
                </c:pt>
                <c:pt idx="5318">
                  <c:v>17.37</c:v>
                </c:pt>
                <c:pt idx="5319">
                  <c:v>17.48</c:v>
                </c:pt>
                <c:pt idx="5320">
                  <c:v>17.62</c:v>
                </c:pt>
                <c:pt idx="5321">
                  <c:v>17.600000000000001</c:v>
                </c:pt>
                <c:pt idx="5322">
                  <c:v>17.62</c:v>
                </c:pt>
                <c:pt idx="5323">
                  <c:v>17.739999999999998</c:v>
                </c:pt>
                <c:pt idx="5324">
                  <c:v>17.739999999999998</c:v>
                </c:pt>
                <c:pt idx="5325">
                  <c:v>17.600000000000001</c:v>
                </c:pt>
                <c:pt idx="5326">
                  <c:v>17.64</c:v>
                </c:pt>
                <c:pt idx="5327">
                  <c:v>17.41</c:v>
                </c:pt>
                <c:pt idx="5328">
                  <c:v>17.18</c:v>
                </c:pt>
                <c:pt idx="5329">
                  <c:v>17.22</c:v>
                </c:pt>
                <c:pt idx="5330">
                  <c:v>17.22</c:v>
                </c:pt>
                <c:pt idx="5331">
                  <c:v>17.11</c:v>
                </c:pt>
                <c:pt idx="5332">
                  <c:v>17.010000000000002</c:v>
                </c:pt>
                <c:pt idx="5333">
                  <c:v>17.02</c:v>
                </c:pt>
                <c:pt idx="5334">
                  <c:v>17.02</c:v>
                </c:pt>
                <c:pt idx="5335">
                  <c:v>16.829999999999998</c:v>
                </c:pt>
                <c:pt idx="5336">
                  <c:v>16.86</c:v>
                </c:pt>
                <c:pt idx="5337">
                  <c:v>16.93</c:v>
                </c:pt>
                <c:pt idx="5338">
                  <c:v>16.98</c:v>
                </c:pt>
                <c:pt idx="5339">
                  <c:v>17.14</c:v>
                </c:pt>
                <c:pt idx="5340">
                  <c:v>17.3</c:v>
                </c:pt>
                <c:pt idx="5341">
                  <c:v>17.16</c:v>
                </c:pt>
                <c:pt idx="5342">
                  <c:v>16.87</c:v>
                </c:pt>
                <c:pt idx="5343">
                  <c:v>16.71</c:v>
                </c:pt>
                <c:pt idx="5344">
                  <c:v>16.72</c:v>
                </c:pt>
                <c:pt idx="5345">
                  <c:v>16.72</c:v>
                </c:pt>
                <c:pt idx="5346">
                  <c:v>16.82</c:v>
                </c:pt>
                <c:pt idx="5347">
                  <c:v>16.829999999999998</c:v>
                </c:pt>
                <c:pt idx="5348">
                  <c:v>17</c:v>
                </c:pt>
                <c:pt idx="5349">
                  <c:v>17</c:v>
                </c:pt>
                <c:pt idx="5350">
                  <c:v>16.5</c:v>
                </c:pt>
                <c:pt idx="5351">
                  <c:v>16.63</c:v>
                </c:pt>
                <c:pt idx="5352">
                  <c:v>16.43</c:v>
                </c:pt>
                <c:pt idx="5353">
                  <c:v>16.13</c:v>
                </c:pt>
                <c:pt idx="5354">
                  <c:v>16.2</c:v>
                </c:pt>
                <c:pt idx="5355">
                  <c:v>16.239999999999998</c:v>
                </c:pt>
                <c:pt idx="5356">
                  <c:v>16.32</c:v>
                </c:pt>
                <c:pt idx="5357">
                  <c:v>16.260000000000002</c:v>
                </c:pt>
                <c:pt idx="5358">
                  <c:v>16.14</c:v>
                </c:pt>
                <c:pt idx="5359">
                  <c:v>16.07</c:v>
                </c:pt>
                <c:pt idx="5360">
                  <c:v>15.98</c:v>
                </c:pt>
                <c:pt idx="5361">
                  <c:v>16.079999999999998</c:v>
                </c:pt>
                <c:pt idx="5362">
                  <c:v>16.309999999999999</c:v>
                </c:pt>
                <c:pt idx="5363">
                  <c:v>16.18</c:v>
                </c:pt>
                <c:pt idx="5364">
                  <c:v>16.329999999999998</c:v>
                </c:pt>
                <c:pt idx="5365">
                  <c:v>16.079999999999998</c:v>
                </c:pt>
                <c:pt idx="5366">
                  <c:v>16.05</c:v>
                </c:pt>
                <c:pt idx="5367">
                  <c:v>16.329999999999998</c:v>
                </c:pt>
                <c:pt idx="5368">
                  <c:v>16.38</c:v>
                </c:pt>
                <c:pt idx="5369">
                  <c:v>16.149999999999999</c:v>
                </c:pt>
                <c:pt idx="5370">
                  <c:v>16.100000000000001</c:v>
                </c:pt>
                <c:pt idx="5371">
                  <c:v>16.059999999999999</c:v>
                </c:pt>
                <c:pt idx="5372">
                  <c:v>16.239999999999998</c:v>
                </c:pt>
                <c:pt idx="5373">
                  <c:v>16.100000000000001</c:v>
                </c:pt>
                <c:pt idx="5374">
                  <c:v>15.96</c:v>
                </c:pt>
                <c:pt idx="5375">
                  <c:v>15.86</c:v>
                </c:pt>
                <c:pt idx="5376">
                  <c:v>15.71</c:v>
                </c:pt>
                <c:pt idx="5377">
                  <c:v>15.75</c:v>
                </c:pt>
                <c:pt idx="5378">
                  <c:v>15.83</c:v>
                </c:pt>
                <c:pt idx="5379">
                  <c:v>15.68</c:v>
                </c:pt>
                <c:pt idx="5380">
                  <c:v>15.76</c:v>
                </c:pt>
                <c:pt idx="5381">
                  <c:v>15.81</c:v>
                </c:pt>
                <c:pt idx="5382">
                  <c:v>15.86</c:v>
                </c:pt>
                <c:pt idx="5383">
                  <c:v>15.68</c:v>
                </c:pt>
                <c:pt idx="5384">
                  <c:v>15.66</c:v>
                </c:pt>
                <c:pt idx="5385">
                  <c:v>15.75</c:v>
                </c:pt>
                <c:pt idx="5386">
                  <c:v>15.84</c:v>
                </c:pt>
                <c:pt idx="5387">
                  <c:v>15.87</c:v>
                </c:pt>
                <c:pt idx="5388">
                  <c:v>15.82</c:v>
                </c:pt>
                <c:pt idx="5389">
                  <c:v>15.82</c:v>
                </c:pt>
                <c:pt idx="5390">
                  <c:v>15.96</c:v>
                </c:pt>
                <c:pt idx="5391">
                  <c:v>16</c:v>
                </c:pt>
                <c:pt idx="5392">
                  <c:v>16.13</c:v>
                </c:pt>
                <c:pt idx="5393">
                  <c:v>16.14</c:v>
                </c:pt>
                <c:pt idx="5394">
                  <c:v>16.059999999999999</c:v>
                </c:pt>
                <c:pt idx="5395">
                  <c:v>16.14</c:v>
                </c:pt>
                <c:pt idx="5396">
                  <c:v>15.99</c:v>
                </c:pt>
                <c:pt idx="5397">
                  <c:v>15.86</c:v>
                </c:pt>
                <c:pt idx="5398">
                  <c:v>15.75</c:v>
                </c:pt>
                <c:pt idx="5399">
                  <c:v>15.8</c:v>
                </c:pt>
                <c:pt idx="5400">
                  <c:v>15.77</c:v>
                </c:pt>
                <c:pt idx="5401">
                  <c:v>15.82</c:v>
                </c:pt>
                <c:pt idx="5402">
                  <c:v>15.81</c:v>
                </c:pt>
                <c:pt idx="5403">
                  <c:v>15.85</c:v>
                </c:pt>
                <c:pt idx="5404">
                  <c:v>15.92</c:v>
                </c:pt>
                <c:pt idx="5405">
                  <c:v>15.98</c:v>
                </c:pt>
                <c:pt idx="5406">
                  <c:v>15.97</c:v>
                </c:pt>
                <c:pt idx="5407">
                  <c:v>15.9</c:v>
                </c:pt>
                <c:pt idx="5408">
                  <c:v>15.84</c:v>
                </c:pt>
                <c:pt idx="5409">
                  <c:v>15.9</c:v>
                </c:pt>
                <c:pt idx="5410">
                  <c:v>16.059999999999999</c:v>
                </c:pt>
                <c:pt idx="5411">
                  <c:v>15.95</c:v>
                </c:pt>
                <c:pt idx="5412">
                  <c:v>16</c:v>
                </c:pt>
                <c:pt idx="5413">
                  <c:v>15.96</c:v>
                </c:pt>
                <c:pt idx="5414">
                  <c:v>15.66</c:v>
                </c:pt>
                <c:pt idx="5415">
                  <c:v>15.66</c:v>
                </c:pt>
                <c:pt idx="5416">
                  <c:v>15.76</c:v>
                </c:pt>
                <c:pt idx="5417">
                  <c:v>15.85</c:v>
                </c:pt>
                <c:pt idx="5418">
                  <c:v>15.88</c:v>
                </c:pt>
                <c:pt idx="5419">
                  <c:v>15.84</c:v>
                </c:pt>
                <c:pt idx="5420">
                  <c:v>15.86</c:v>
                </c:pt>
                <c:pt idx="5421">
                  <c:v>15.95</c:v>
                </c:pt>
                <c:pt idx="5422">
                  <c:v>15.91</c:v>
                </c:pt>
                <c:pt idx="5423">
                  <c:v>15.87</c:v>
                </c:pt>
                <c:pt idx="5424">
                  <c:v>16.010000000000002</c:v>
                </c:pt>
                <c:pt idx="5425">
                  <c:v>16.16</c:v>
                </c:pt>
                <c:pt idx="5426">
                  <c:v>16.100000000000001</c:v>
                </c:pt>
                <c:pt idx="5427">
                  <c:v>15.84</c:v>
                </c:pt>
                <c:pt idx="5428">
                  <c:v>15.72</c:v>
                </c:pt>
                <c:pt idx="5429">
                  <c:v>15.74</c:v>
                </c:pt>
                <c:pt idx="5430">
                  <c:v>15.9</c:v>
                </c:pt>
                <c:pt idx="5431">
                  <c:v>15.86</c:v>
                </c:pt>
                <c:pt idx="5432">
                  <c:v>15.88</c:v>
                </c:pt>
                <c:pt idx="5433">
                  <c:v>15.92</c:v>
                </c:pt>
                <c:pt idx="5434">
                  <c:v>15.86</c:v>
                </c:pt>
                <c:pt idx="5435">
                  <c:v>15.76</c:v>
                </c:pt>
                <c:pt idx="5436">
                  <c:v>15.8</c:v>
                </c:pt>
                <c:pt idx="5437">
                  <c:v>15.72</c:v>
                </c:pt>
                <c:pt idx="5438">
                  <c:v>15.61</c:v>
                </c:pt>
                <c:pt idx="5439">
                  <c:v>15.48</c:v>
                </c:pt>
                <c:pt idx="5440">
                  <c:v>15.42</c:v>
                </c:pt>
                <c:pt idx="5441">
                  <c:v>15.26</c:v>
                </c:pt>
                <c:pt idx="5442">
                  <c:v>15.09</c:v>
                </c:pt>
                <c:pt idx="5443">
                  <c:v>14.95</c:v>
                </c:pt>
                <c:pt idx="5444">
                  <c:v>15.06</c:v>
                </c:pt>
                <c:pt idx="5445">
                  <c:v>15.18</c:v>
                </c:pt>
                <c:pt idx="5446">
                  <c:v>15.3</c:v>
                </c:pt>
                <c:pt idx="5447">
                  <c:v>15.47</c:v>
                </c:pt>
                <c:pt idx="5448">
                  <c:v>15.52</c:v>
                </c:pt>
                <c:pt idx="5449">
                  <c:v>15.56</c:v>
                </c:pt>
                <c:pt idx="5450">
                  <c:v>15.3</c:v>
                </c:pt>
                <c:pt idx="5451">
                  <c:v>15.24</c:v>
                </c:pt>
                <c:pt idx="5452">
                  <c:v>15.21</c:v>
                </c:pt>
                <c:pt idx="5453">
                  <c:v>15.21</c:v>
                </c:pt>
                <c:pt idx="5454">
                  <c:v>15.3</c:v>
                </c:pt>
                <c:pt idx="5455">
                  <c:v>15.4</c:v>
                </c:pt>
                <c:pt idx="5456">
                  <c:v>15.54</c:v>
                </c:pt>
                <c:pt idx="5457">
                  <c:v>15.66</c:v>
                </c:pt>
                <c:pt idx="5458">
                  <c:v>15.96</c:v>
                </c:pt>
                <c:pt idx="5459">
                  <c:v>15.76</c:v>
                </c:pt>
                <c:pt idx="5460">
                  <c:v>15.68</c:v>
                </c:pt>
                <c:pt idx="5461">
                  <c:v>15.49</c:v>
                </c:pt>
                <c:pt idx="5462">
                  <c:v>15.47</c:v>
                </c:pt>
                <c:pt idx="5463">
                  <c:v>15.74</c:v>
                </c:pt>
                <c:pt idx="5464">
                  <c:v>16.010000000000002</c:v>
                </c:pt>
                <c:pt idx="5465">
                  <c:v>16.02</c:v>
                </c:pt>
                <c:pt idx="5466">
                  <c:v>16.010000000000002</c:v>
                </c:pt>
                <c:pt idx="5467">
                  <c:v>15.56</c:v>
                </c:pt>
                <c:pt idx="5468">
                  <c:v>15.52</c:v>
                </c:pt>
                <c:pt idx="5469">
                  <c:v>15.61</c:v>
                </c:pt>
                <c:pt idx="5470">
                  <c:v>15.68</c:v>
                </c:pt>
                <c:pt idx="5471">
                  <c:v>15.48</c:v>
                </c:pt>
                <c:pt idx="5472">
                  <c:v>15.23</c:v>
                </c:pt>
                <c:pt idx="5473">
                  <c:v>15.26</c:v>
                </c:pt>
                <c:pt idx="5474">
                  <c:v>15.33</c:v>
                </c:pt>
                <c:pt idx="5475">
                  <c:v>15.4</c:v>
                </c:pt>
                <c:pt idx="5476">
                  <c:v>15.24</c:v>
                </c:pt>
                <c:pt idx="5477">
                  <c:v>15.6</c:v>
                </c:pt>
                <c:pt idx="5478">
                  <c:v>15.46</c:v>
                </c:pt>
                <c:pt idx="5479">
                  <c:v>15.54</c:v>
                </c:pt>
                <c:pt idx="5480">
                  <c:v>15.52</c:v>
                </c:pt>
                <c:pt idx="5481">
                  <c:v>15.28</c:v>
                </c:pt>
                <c:pt idx="5482">
                  <c:v>15.2</c:v>
                </c:pt>
                <c:pt idx="5483">
                  <c:v>15.04</c:v>
                </c:pt>
                <c:pt idx="5484">
                  <c:v>14.84</c:v>
                </c:pt>
                <c:pt idx="5485">
                  <c:v>15</c:v>
                </c:pt>
                <c:pt idx="5486">
                  <c:v>14.95</c:v>
                </c:pt>
                <c:pt idx="5487">
                  <c:v>15.02</c:v>
                </c:pt>
                <c:pt idx="5488">
                  <c:v>15.33</c:v>
                </c:pt>
                <c:pt idx="5489">
                  <c:v>15.37</c:v>
                </c:pt>
                <c:pt idx="5490">
                  <c:v>15.32</c:v>
                </c:pt>
                <c:pt idx="5491">
                  <c:v>15.41</c:v>
                </c:pt>
                <c:pt idx="5492">
                  <c:v>15.5</c:v>
                </c:pt>
                <c:pt idx="5493">
                  <c:v>15.62</c:v>
                </c:pt>
                <c:pt idx="5494">
                  <c:v>15.7</c:v>
                </c:pt>
                <c:pt idx="5495">
                  <c:v>15.05</c:v>
                </c:pt>
                <c:pt idx="5496">
                  <c:v>14.95</c:v>
                </c:pt>
                <c:pt idx="5497">
                  <c:v>15.09</c:v>
                </c:pt>
                <c:pt idx="5498">
                  <c:v>15.19</c:v>
                </c:pt>
                <c:pt idx="5499">
                  <c:v>15.12</c:v>
                </c:pt>
                <c:pt idx="5500">
                  <c:v>15.25</c:v>
                </c:pt>
                <c:pt idx="5501">
                  <c:v>15.22</c:v>
                </c:pt>
                <c:pt idx="5502">
                  <c:v>15.04</c:v>
                </c:pt>
                <c:pt idx="5503">
                  <c:v>15.03</c:v>
                </c:pt>
                <c:pt idx="5504">
                  <c:v>15.14</c:v>
                </c:pt>
                <c:pt idx="5505">
                  <c:v>15.1</c:v>
                </c:pt>
                <c:pt idx="5506">
                  <c:v>15.38</c:v>
                </c:pt>
                <c:pt idx="5507">
                  <c:v>15.62</c:v>
                </c:pt>
                <c:pt idx="5508">
                  <c:v>15.54</c:v>
                </c:pt>
                <c:pt idx="5509">
                  <c:v>15.57</c:v>
                </c:pt>
                <c:pt idx="5510">
                  <c:v>15.68</c:v>
                </c:pt>
                <c:pt idx="5511">
                  <c:v>15.83</c:v>
                </c:pt>
                <c:pt idx="5512">
                  <c:v>15.89</c:v>
                </c:pt>
                <c:pt idx="5513">
                  <c:v>15.67</c:v>
                </c:pt>
                <c:pt idx="5514">
                  <c:v>15.5</c:v>
                </c:pt>
                <c:pt idx="5515">
                  <c:v>15.43</c:v>
                </c:pt>
                <c:pt idx="5516">
                  <c:v>15.34</c:v>
                </c:pt>
                <c:pt idx="5517">
                  <c:v>15.19</c:v>
                </c:pt>
                <c:pt idx="5518">
                  <c:v>15.23</c:v>
                </c:pt>
                <c:pt idx="5519">
                  <c:v>15.43</c:v>
                </c:pt>
                <c:pt idx="5520">
                  <c:v>15.52</c:v>
                </c:pt>
                <c:pt idx="5521">
                  <c:v>15.62</c:v>
                </c:pt>
                <c:pt idx="5522">
                  <c:v>15.62</c:v>
                </c:pt>
                <c:pt idx="5523">
                  <c:v>15.66</c:v>
                </c:pt>
                <c:pt idx="5524">
                  <c:v>15.62</c:v>
                </c:pt>
                <c:pt idx="5525">
                  <c:v>15.48</c:v>
                </c:pt>
                <c:pt idx="5526">
                  <c:v>15.61</c:v>
                </c:pt>
                <c:pt idx="5527">
                  <c:v>15.52</c:v>
                </c:pt>
                <c:pt idx="5528">
                  <c:v>15.35</c:v>
                </c:pt>
                <c:pt idx="5529">
                  <c:v>15.27</c:v>
                </c:pt>
                <c:pt idx="5530">
                  <c:v>15.25</c:v>
                </c:pt>
                <c:pt idx="5531">
                  <c:v>15.16</c:v>
                </c:pt>
                <c:pt idx="5532">
                  <c:v>15.01</c:v>
                </c:pt>
                <c:pt idx="5533">
                  <c:v>14.86</c:v>
                </c:pt>
                <c:pt idx="5534">
                  <c:v>14.86</c:v>
                </c:pt>
                <c:pt idx="5535">
                  <c:v>14.93</c:v>
                </c:pt>
                <c:pt idx="5536">
                  <c:v>15.14</c:v>
                </c:pt>
                <c:pt idx="5537">
                  <c:v>15.18</c:v>
                </c:pt>
                <c:pt idx="5538">
                  <c:v>15.26</c:v>
                </c:pt>
                <c:pt idx="5539">
                  <c:v>15.52</c:v>
                </c:pt>
                <c:pt idx="5540">
                  <c:v>15.55</c:v>
                </c:pt>
                <c:pt idx="5541">
                  <c:v>15.56</c:v>
                </c:pt>
                <c:pt idx="5542">
                  <c:v>16.03</c:v>
                </c:pt>
                <c:pt idx="5543">
                  <c:v>16</c:v>
                </c:pt>
                <c:pt idx="5544">
                  <c:v>15.98</c:v>
                </c:pt>
                <c:pt idx="5545">
                  <c:v>15.87</c:v>
                </c:pt>
                <c:pt idx="5546">
                  <c:v>15.82</c:v>
                </c:pt>
                <c:pt idx="5547">
                  <c:v>15.88</c:v>
                </c:pt>
                <c:pt idx="5548">
                  <c:v>15.73</c:v>
                </c:pt>
                <c:pt idx="5549">
                  <c:v>15.65</c:v>
                </c:pt>
                <c:pt idx="5550">
                  <c:v>15.39</c:v>
                </c:pt>
                <c:pt idx="5551">
                  <c:v>15.36</c:v>
                </c:pt>
                <c:pt idx="5552">
                  <c:v>15.42</c:v>
                </c:pt>
                <c:pt idx="5553">
                  <c:v>15.33</c:v>
                </c:pt>
                <c:pt idx="5554">
                  <c:v>15.35</c:v>
                </c:pt>
                <c:pt idx="5555">
                  <c:v>15.52</c:v>
                </c:pt>
                <c:pt idx="5556">
                  <c:v>15.41</c:v>
                </c:pt>
                <c:pt idx="5557">
                  <c:v>15.23</c:v>
                </c:pt>
                <c:pt idx="5558">
                  <c:v>15.22</c:v>
                </c:pt>
                <c:pt idx="5559">
                  <c:v>15.32</c:v>
                </c:pt>
                <c:pt idx="5560">
                  <c:v>15.41</c:v>
                </c:pt>
                <c:pt idx="5561">
                  <c:v>15.58</c:v>
                </c:pt>
                <c:pt idx="5562">
                  <c:v>15.66</c:v>
                </c:pt>
                <c:pt idx="5563">
                  <c:v>15.71</c:v>
                </c:pt>
                <c:pt idx="5564">
                  <c:v>15.64</c:v>
                </c:pt>
                <c:pt idx="5565">
                  <c:v>15.75</c:v>
                </c:pt>
                <c:pt idx="5566">
                  <c:v>15.74</c:v>
                </c:pt>
                <c:pt idx="5567">
                  <c:v>15.62</c:v>
                </c:pt>
                <c:pt idx="5568">
                  <c:v>15.47</c:v>
                </c:pt>
                <c:pt idx="5569">
                  <c:v>15.38</c:v>
                </c:pt>
                <c:pt idx="5570">
                  <c:v>15.44</c:v>
                </c:pt>
                <c:pt idx="5571">
                  <c:v>15.5</c:v>
                </c:pt>
                <c:pt idx="5572">
                  <c:v>15.32</c:v>
                </c:pt>
                <c:pt idx="5573">
                  <c:v>15.32</c:v>
                </c:pt>
                <c:pt idx="5574">
                  <c:v>15.32</c:v>
                </c:pt>
                <c:pt idx="5575">
                  <c:v>15.17</c:v>
                </c:pt>
                <c:pt idx="5576">
                  <c:v>15.26</c:v>
                </c:pt>
                <c:pt idx="5577">
                  <c:v>15.06</c:v>
                </c:pt>
                <c:pt idx="5578">
                  <c:v>15.01</c:v>
                </c:pt>
                <c:pt idx="5579">
                  <c:v>15.12</c:v>
                </c:pt>
                <c:pt idx="5580">
                  <c:v>14.82</c:v>
                </c:pt>
                <c:pt idx="5581">
                  <c:v>14.87</c:v>
                </c:pt>
                <c:pt idx="5582">
                  <c:v>14.71</c:v>
                </c:pt>
                <c:pt idx="5583">
                  <c:v>14.68</c:v>
                </c:pt>
                <c:pt idx="5584">
                  <c:v>14.74</c:v>
                </c:pt>
                <c:pt idx="5585">
                  <c:v>14.82</c:v>
                </c:pt>
                <c:pt idx="5586">
                  <c:v>14.76</c:v>
                </c:pt>
                <c:pt idx="5587">
                  <c:v>14.82</c:v>
                </c:pt>
                <c:pt idx="5588">
                  <c:v>14.89</c:v>
                </c:pt>
                <c:pt idx="5589">
                  <c:v>14.87</c:v>
                </c:pt>
                <c:pt idx="5590">
                  <c:v>15.2</c:v>
                </c:pt>
                <c:pt idx="5591">
                  <c:v>15.34</c:v>
                </c:pt>
                <c:pt idx="5592">
                  <c:v>15.22</c:v>
                </c:pt>
                <c:pt idx="5593">
                  <c:v>15.34</c:v>
                </c:pt>
                <c:pt idx="5594">
                  <c:v>15.22</c:v>
                </c:pt>
                <c:pt idx="5595">
                  <c:v>15.03</c:v>
                </c:pt>
                <c:pt idx="5596">
                  <c:v>15.09</c:v>
                </c:pt>
                <c:pt idx="5597">
                  <c:v>15.21</c:v>
                </c:pt>
                <c:pt idx="5598">
                  <c:v>15.27</c:v>
                </c:pt>
                <c:pt idx="5599">
                  <c:v>15.24</c:v>
                </c:pt>
                <c:pt idx="5600">
                  <c:v>15.22</c:v>
                </c:pt>
                <c:pt idx="5601">
                  <c:v>15.24</c:v>
                </c:pt>
                <c:pt idx="5602">
                  <c:v>15.22</c:v>
                </c:pt>
                <c:pt idx="5603">
                  <c:v>15.32</c:v>
                </c:pt>
                <c:pt idx="5604">
                  <c:v>15.6</c:v>
                </c:pt>
                <c:pt idx="5605">
                  <c:v>15.68</c:v>
                </c:pt>
                <c:pt idx="5606">
                  <c:v>15.77</c:v>
                </c:pt>
                <c:pt idx="5607">
                  <c:v>15.89</c:v>
                </c:pt>
                <c:pt idx="5608">
                  <c:v>15.95</c:v>
                </c:pt>
                <c:pt idx="5609">
                  <c:v>15.91</c:v>
                </c:pt>
                <c:pt idx="5610">
                  <c:v>15.99</c:v>
                </c:pt>
                <c:pt idx="5611">
                  <c:v>16.07</c:v>
                </c:pt>
                <c:pt idx="5612">
                  <c:v>16.11</c:v>
                </c:pt>
                <c:pt idx="5613">
                  <c:v>16.22</c:v>
                </c:pt>
                <c:pt idx="5614">
                  <c:v>16.22</c:v>
                </c:pt>
                <c:pt idx="5615">
                  <c:v>16.12</c:v>
                </c:pt>
                <c:pt idx="5616">
                  <c:v>16.079999999999998</c:v>
                </c:pt>
                <c:pt idx="5617">
                  <c:v>16.059999999999999</c:v>
                </c:pt>
                <c:pt idx="5618">
                  <c:v>16.07</c:v>
                </c:pt>
                <c:pt idx="5619">
                  <c:v>16.309999999999999</c:v>
                </c:pt>
                <c:pt idx="5620">
                  <c:v>16.399999999999999</c:v>
                </c:pt>
                <c:pt idx="5621">
                  <c:v>16.5</c:v>
                </c:pt>
                <c:pt idx="5622">
                  <c:v>16.48</c:v>
                </c:pt>
                <c:pt idx="5623">
                  <c:v>16.38</c:v>
                </c:pt>
                <c:pt idx="5624">
                  <c:v>16.149999999999999</c:v>
                </c:pt>
                <c:pt idx="5625">
                  <c:v>15.99</c:v>
                </c:pt>
                <c:pt idx="5626">
                  <c:v>16.02</c:v>
                </c:pt>
                <c:pt idx="5627">
                  <c:v>16.16</c:v>
                </c:pt>
                <c:pt idx="5628">
                  <c:v>16.03</c:v>
                </c:pt>
                <c:pt idx="5629">
                  <c:v>16.190000000000001</c:v>
                </c:pt>
                <c:pt idx="5630">
                  <c:v>16.02</c:v>
                </c:pt>
                <c:pt idx="5631">
                  <c:v>16.02</c:v>
                </c:pt>
                <c:pt idx="5632">
                  <c:v>15.97</c:v>
                </c:pt>
                <c:pt idx="5633">
                  <c:v>16.03</c:v>
                </c:pt>
                <c:pt idx="5634">
                  <c:v>16.079999999999998</c:v>
                </c:pt>
                <c:pt idx="5635">
                  <c:v>16.329999999999998</c:v>
                </c:pt>
                <c:pt idx="5636">
                  <c:v>16.36</c:v>
                </c:pt>
                <c:pt idx="5637">
                  <c:v>16.440000000000001</c:v>
                </c:pt>
                <c:pt idx="5638">
                  <c:v>16.54</c:v>
                </c:pt>
                <c:pt idx="5639">
                  <c:v>16.7</c:v>
                </c:pt>
                <c:pt idx="5640">
                  <c:v>16.940000000000001</c:v>
                </c:pt>
                <c:pt idx="5641">
                  <c:v>16.95</c:v>
                </c:pt>
                <c:pt idx="5642">
                  <c:v>16.75</c:v>
                </c:pt>
                <c:pt idx="5643">
                  <c:v>16.649999999999999</c:v>
                </c:pt>
                <c:pt idx="5644">
                  <c:v>16.8</c:v>
                </c:pt>
                <c:pt idx="5645">
                  <c:v>16.77</c:v>
                </c:pt>
                <c:pt idx="5646">
                  <c:v>16.559999999999999</c:v>
                </c:pt>
                <c:pt idx="5647">
                  <c:v>16.22</c:v>
                </c:pt>
                <c:pt idx="5648">
                  <c:v>16.14</c:v>
                </c:pt>
                <c:pt idx="5649">
                  <c:v>16.32</c:v>
                </c:pt>
                <c:pt idx="5650">
                  <c:v>16.53</c:v>
                </c:pt>
                <c:pt idx="5651">
                  <c:v>16.64</c:v>
                </c:pt>
                <c:pt idx="5652">
                  <c:v>16.88</c:v>
                </c:pt>
                <c:pt idx="5653">
                  <c:v>16.77</c:v>
                </c:pt>
                <c:pt idx="5654">
                  <c:v>16.72</c:v>
                </c:pt>
                <c:pt idx="5655">
                  <c:v>16.84</c:v>
                </c:pt>
                <c:pt idx="5656">
                  <c:v>16.989999999999998</c:v>
                </c:pt>
                <c:pt idx="5657">
                  <c:v>16.98</c:v>
                </c:pt>
                <c:pt idx="5658">
                  <c:v>16.77</c:v>
                </c:pt>
                <c:pt idx="5659">
                  <c:v>16.649999999999999</c:v>
                </c:pt>
                <c:pt idx="5660">
                  <c:v>16.64</c:v>
                </c:pt>
                <c:pt idx="5661">
                  <c:v>16.440000000000001</c:v>
                </c:pt>
                <c:pt idx="5662">
                  <c:v>16.39</c:v>
                </c:pt>
                <c:pt idx="5663">
                  <c:v>16.5</c:v>
                </c:pt>
                <c:pt idx="5664">
                  <c:v>16.5</c:v>
                </c:pt>
                <c:pt idx="5665">
                  <c:v>16.5</c:v>
                </c:pt>
                <c:pt idx="5666">
                  <c:v>16.53</c:v>
                </c:pt>
                <c:pt idx="5667">
                  <c:v>16.649999999999999</c:v>
                </c:pt>
                <c:pt idx="5668">
                  <c:v>16.760000000000002</c:v>
                </c:pt>
                <c:pt idx="5669">
                  <c:v>16.8</c:v>
                </c:pt>
                <c:pt idx="5670">
                  <c:v>16.829999999999998</c:v>
                </c:pt>
                <c:pt idx="5671">
                  <c:v>16.48</c:v>
                </c:pt>
                <c:pt idx="5672">
                  <c:v>16.399999999999999</c:v>
                </c:pt>
                <c:pt idx="5673">
                  <c:v>16.399999999999999</c:v>
                </c:pt>
                <c:pt idx="5674">
                  <c:v>16.399999999999999</c:v>
                </c:pt>
                <c:pt idx="5675">
                  <c:v>16.41</c:v>
                </c:pt>
                <c:pt idx="5676">
                  <c:v>16.46</c:v>
                </c:pt>
                <c:pt idx="5677">
                  <c:v>16.62</c:v>
                </c:pt>
                <c:pt idx="5678">
                  <c:v>16.07</c:v>
                </c:pt>
                <c:pt idx="5679">
                  <c:v>15.75</c:v>
                </c:pt>
                <c:pt idx="5680">
                  <c:v>15.64</c:v>
                </c:pt>
                <c:pt idx="5681">
                  <c:v>15.7</c:v>
                </c:pt>
                <c:pt idx="5682">
                  <c:v>15.58</c:v>
                </c:pt>
                <c:pt idx="5683">
                  <c:v>15.64</c:v>
                </c:pt>
                <c:pt idx="5684">
                  <c:v>15.64</c:v>
                </c:pt>
                <c:pt idx="5685">
                  <c:v>15.53</c:v>
                </c:pt>
                <c:pt idx="5686">
                  <c:v>15.48</c:v>
                </c:pt>
                <c:pt idx="5687">
                  <c:v>15.51</c:v>
                </c:pt>
                <c:pt idx="5688">
                  <c:v>15.51</c:v>
                </c:pt>
                <c:pt idx="5689">
                  <c:v>15.53</c:v>
                </c:pt>
                <c:pt idx="5690">
                  <c:v>15.69</c:v>
                </c:pt>
                <c:pt idx="5691">
                  <c:v>15.76</c:v>
                </c:pt>
                <c:pt idx="5692">
                  <c:v>15.95</c:v>
                </c:pt>
                <c:pt idx="5693">
                  <c:v>16.04</c:v>
                </c:pt>
                <c:pt idx="5694">
                  <c:v>16.170000000000002</c:v>
                </c:pt>
                <c:pt idx="5695">
                  <c:v>16.21</c:v>
                </c:pt>
                <c:pt idx="5696">
                  <c:v>16.25</c:v>
                </c:pt>
                <c:pt idx="5697">
                  <c:v>16.399999999999999</c:v>
                </c:pt>
                <c:pt idx="5698">
                  <c:v>15.94</c:v>
                </c:pt>
                <c:pt idx="5699">
                  <c:v>15.41</c:v>
                </c:pt>
                <c:pt idx="5700">
                  <c:v>15.23</c:v>
                </c:pt>
                <c:pt idx="5701">
                  <c:v>15.41</c:v>
                </c:pt>
                <c:pt idx="5702">
                  <c:v>15.97</c:v>
                </c:pt>
                <c:pt idx="5703">
                  <c:v>16.32</c:v>
                </c:pt>
                <c:pt idx="5704">
                  <c:v>16.03</c:v>
                </c:pt>
                <c:pt idx="5705">
                  <c:v>15.62</c:v>
                </c:pt>
                <c:pt idx="5706">
                  <c:v>15.56</c:v>
                </c:pt>
                <c:pt idx="5707">
                  <c:v>15.65</c:v>
                </c:pt>
                <c:pt idx="5708">
                  <c:v>15.82</c:v>
                </c:pt>
                <c:pt idx="5709">
                  <c:v>15.86</c:v>
                </c:pt>
                <c:pt idx="5710">
                  <c:v>16.079999999999998</c:v>
                </c:pt>
                <c:pt idx="5711">
                  <c:v>16.21</c:v>
                </c:pt>
                <c:pt idx="5712">
                  <c:v>15.82</c:v>
                </c:pt>
                <c:pt idx="5713">
                  <c:v>15.22</c:v>
                </c:pt>
                <c:pt idx="5714">
                  <c:v>15.12</c:v>
                </c:pt>
                <c:pt idx="5715">
                  <c:v>15.3</c:v>
                </c:pt>
                <c:pt idx="5716">
                  <c:v>15.55</c:v>
                </c:pt>
                <c:pt idx="5717">
                  <c:v>15.69</c:v>
                </c:pt>
                <c:pt idx="5718">
                  <c:v>15.84</c:v>
                </c:pt>
                <c:pt idx="5719">
                  <c:v>15.74</c:v>
                </c:pt>
                <c:pt idx="5720">
                  <c:v>15.74</c:v>
                </c:pt>
                <c:pt idx="5721">
                  <c:v>15.81</c:v>
                </c:pt>
                <c:pt idx="5722">
                  <c:v>15.92</c:v>
                </c:pt>
                <c:pt idx="5723">
                  <c:v>16</c:v>
                </c:pt>
                <c:pt idx="5724">
                  <c:v>16.079999999999998</c:v>
                </c:pt>
                <c:pt idx="5725">
                  <c:v>16.190000000000001</c:v>
                </c:pt>
                <c:pt idx="5726">
                  <c:v>16.149999999999999</c:v>
                </c:pt>
                <c:pt idx="5727">
                  <c:v>16.170000000000002</c:v>
                </c:pt>
                <c:pt idx="5728">
                  <c:v>16.2</c:v>
                </c:pt>
                <c:pt idx="5729">
                  <c:v>16.32</c:v>
                </c:pt>
                <c:pt idx="5730">
                  <c:v>16.440000000000001</c:v>
                </c:pt>
                <c:pt idx="5731">
                  <c:v>16.39</c:v>
                </c:pt>
                <c:pt idx="5732">
                  <c:v>16.34</c:v>
                </c:pt>
                <c:pt idx="5733">
                  <c:v>16.059999999999999</c:v>
                </c:pt>
                <c:pt idx="5734">
                  <c:v>15.73</c:v>
                </c:pt>
                <c:pt idx="5735">
                  <c:v>15.68</c:v>
                </c:pt>
                <c:pt idx="5736">
                  <c:v>15.82</c:v>
                </c:pt>
                <c:pt idx="5737">
                  <c:v>15.88</c:v>
                </c:pt>
                <c:pt idx="5738">
                  <c:v>16.07</c:v>
                </c:pt>
                <c:pt idx="5739">
                  <c:v>16.16</c:v>
                </c:pt>
                <c:pt idx="5740">
                  <c:v>16.14</c:v>
                </c:pt>
                <c:pt idx="5741">
                  <c:v>16.07</c:v>
                </c:pt>
                <c:pt idx="5742">
                  <c:v>16.079999999999998</c:v>
                </c:pt>
                <c:pt idx="5743">
                  <c:v>16.079999999999998</c:v>
                </c:pt>
                <c:pt idx="5744">
                  <c:v>16</c:v>
                </c:pt>
                <c:pt idx="5745">
                  <c:v>16.18</c:v>
                </c:pt>
                <c:pt idx="5746">
                  <c:v>16.079999999999998</c:v>
                </c:pt>
                <c:pt idx="5747">
                  <c:v>16.059999999999999</c:v>
                </c:pt>
                <c:pt idx="5748">
                  <c:v>16.059999999999999</c:v>
                </c:pt>
                <c:pt idx="5749">
                  <c:v>16.03</c:v>
                </c:pt>
                <c:pt idx="5750">
                  <c:v>16.05</c:v>
                </c:pt>
                <c:pt idx="5751">
                  <c:v>16.260000000000002</c:v>
                </c:pt>
                <c:pt idx="5752">
                  <c:v>15.9</c:v>
                </c:pt>
                <c:pt idx="5753">
                  <c:v>16.03</c:v>
                </c:pt>
                <c:pt idx="5754">
                  <c:v>15.98</c:v>
                </c:pt>
                <c:pt idx="5755">
                  <c:v>15.91</c:v>
                </c:pt>
                <c:pt idx="5756">
                  <c:v>16.18</c:v>
                </c:pt>
                <c:pt idx="5757">
                  <c:v>16.100000000000001</c:v>
                </c:pt>
                <c:pt idx="5758">
                  <c:v>16.18</c:v>
                </c:pt>
                <c:pt idx="5759">
                  <c:v>16.27</c:v>
                </c:pt>
                <c:pt idx="5760">
                  <c:v>16.34</c:v>
                </c:pt>
                <c:pt idx="5761">
                  <c:v>16.3</c:v>
                </c:pt>
                <c:pt idx="5762">
                  <c:v>16.41</c:v>
                </c:pt>
                <c:pt idx="5763">
                  <c:v>16.11</c:v>
                </c:pt>
                <c:pt idx="5764">
                  <c:v>15.99</c:v>
                </c:pt>
                <c:pt idx="5765">
                  <c:v>16.059999999999999</c:v>
                </c:pt>
                <c:pt idx="5766">
                  <c:v>16.309999999999999</c:v>
                </c:pt>
                <c:pt idx="5767">
                  <c:v>16.43</c:v>
                </c:pt>
                <c:pt idx="5768">
                  <c:v>16.440000000000001</c:v>
                </c:pt>
                <c:pt idx="5769">
                  <c:v>16.37</c:v>
                </c:pt>
                <c:pt idx="5770">
                  <c:v>15.75</c:v>
                </c:pt>
                <c:pt idx="5771">
                  <c:v>15.56</c:v>
                </c:pt>
                <c:pt idx="5772">
                  <c:v>15.22</c:v>
                </c:pt>
                <c:pt idx="5773">
                  <c:v>15.1</c:v>
                </c:pt>
                <c:pt idx="5774">
                  <c:v>15.28</c:v>
                </c:pt>
                <c:pt idx="5775">
                  <c:v>15.58</c:v>
                </c:pt>
                <c:pt idx="5776">
                  <c:v>15.92</c:v>
                </c:pt>
                <c:pt idx="5777">
                  <c:v>16.05</c:v>
                </c:pt>
                <c:pt idx="5778">
                  <c:v>15.87</c:v>
                </c:pt>
                <c:pt idx="5779">
                  <c:v>15.6</c:v>
                </c:pt>
                <c:pt idx="5780">
                  <c:v>15.61</c:v>
                </c:pt>
                <c:pt idx="5781">
                  <c:v>15.67</c:v>
                </c:pt>
                <c:pt idx="5782">
                  <c:v>15.8</c:v>
                </c:pt>
                <c:pt idx="5783">
                  <c:v>15.85</c:v>
                </c:pt>
                <c:pt idx="5784">
                  <c:v>15.93</c:v>
                </c:pt>
                <c:pt idx="5785">
                  <c:v>16.079999999999998</c:v>
                </c:pt>
                <c:pt idx="5786">
                  <c:v>16.13</c:v>
                </c:pt>
                <c:pt idx="5787">
                  <c:v>16.079999999999998</c:v>
                </c:pt>
                <c:pt idx="5788">
                  <c:v>16.079999999999998</c:v>
                </c:pt>
                <c:pt idx="5789">
                  <c:v>16.23</c:v>
                </c:pt>
                <c:pt idx="5790">
                  <c:v>16.45</c:v>
                </c:pt>
                <c:pt idx="5791">
                  <c:v>16.32</c:v>
                </c:pt>
                <c:pt idx="5792">
                  <c:v>16.29</c:v>
                </c:pt>
                <c:pt idx="5793">
                  <c:v>16.37</c:v>
                </c:pt>
                <c:pt idx="5794">
                  <c:v>16.52</c:v>
                </c:pt>
                <c:pt idx="5795">
                  <c:v>16.64</c:v>
                </c:pt>
                <c:pt idx="5796">
                  <c:v>16.71</c:v>
                </c:pt>
                <c:pt idx="5797">
                  <c:v>16.87</c:v>
                </c:pt>
                <c:pt idx="5798">
                  <c:v>17.02</c:v>
                </c:pt>
                <c:pt idx="5799">
                  <c:v>17.07</c:v>
                </c:pt>
                <c:pt idx="5800">
                  <c:v>16.8</c:v>
                </c:pt>
                <c:pt idx="5801">
                  <c:v>16.57</c:v>
                </c:pt>
                <c:pt idx="5802">
                  <c:v>16.399999999999999</c:v>
                </c:pt>
                <c:pt idx="5803">
                  <c:v>16.440000000000001</c:v>
                </c:pt>
                <c:pt idx="5804">
                  <c:v>16.649999999999999</c:v>
                </c:pt>
                <c:pt idx="5805">
                  <c:v>16.260000000000002</c:v>
                </c:pt>
                <c:pt idx="5806">
                  <c:v>16.25</c:v>
                </c:pt>
                <c:pt idx="5807">
                  <c:v>16.32</c:v>
                </c:pt>
                <c:pt idx="5808">
                  <c:v>16.54</c:v>
                </c:pt>
                <c:pt idx="5809">
                  <c:v>16.52</c:v>
                </c:pt>
                <c:pt idx="5810">
                  <c:v>16.170000000000002</c:v>
                </c:pt>
                <c:pt idx="5811">
                  <c:v>16</c:v>
                </c:pt>
                <c:pt idx="5812">
                  <c:v>15.68</c:v>
                </c:pt>
                <c:pt idx="5813">
                  <c:v>15.52</c:v>
                </c:pt>
                <c:pt idx="5814">
                  <c:v>15.42</c:v>
                </c:pt>
                <c:pt idx="5815">
                  <c:v>15.89</c:v>
                </c:pt>
                <c:pt idx="5816">
                  <c:v>15.83</c:v>
                </c:pt>
                <c:pt idx="5817">
                  <c:v>15.84</c:v>
                </c:pt>
                <c:pt idx="5818">
                  <c:v>16.059999999999999</c:v>
                </c:pt>
                <c:pt idx="5819">
                  <c:v>16.55</c:v>
                </c:pt>
                <c:pt idx="5820">
                  <c:v>16.72</c:v>
                </c:pt>
                <c:pt idx="5821">
                  <c:v>16.68</c:v>
                </c:pt>
                <c:pt idx="5822">
                  <c:v>16.68</c:v>
                </c:pt>
                <c:pt idx="5823">
                  <c:v>16.68</c:v>
                </c:pt>
                <c:pt idx="5824">
                  <c:v>16.54</c:v>
                </c:pt>
                <c:pt idx="5825">
                  <c:v>16.48</c:v>
                </c:pt>
                <c:pt idx="5826">
                  <c:v>16.53</c:v>
                </c:pt>
                <c:pt idx="5827">
                  <c:v>16.53</c:v>
                </c:pt>
                <c:pt idx="5828">
                  <c:v>16.78</c:v>
                </c:pt>
                <c:pt idx="5829">
                  <c:v>16.760000000000002</c:v>
                </c:pt>
                <c:pt idx="5830">
                  <c:v>16.68</c:v>
                </c:pt>
                <c:pt idx="5831">
                  <c:v>16.850000000000001</c:v>
                </c:pt>
                <c:pt idx="5832">
                  <c:v>16.95</c:v>
                </c:pt>
                <c:pt idx="5833">
                  <c:v>16.66</c:v>
                </c:pt>
                <c:pt idx="5834">
                  <c:v>16.559999999999999</c:v>
                </c:pt>
                <c:pt idx="5835">
                  <c:v>16.45</c:v>
                </c:pt>
                <c:pt idx="5836">
                  <c:v>16.32</c:v>
                </c:pt>
                <c:pt idx="5837">
                  <c:v>16.489999999999998</c:v>
                </c:pt>
                <c:pt idx="5838">
                  <c:v>16.62</c:v>
                </c:pt>
                <c:pt idx="5839">
                  <c:v>16.61</c:v>
                </c:pt>
                <c:pt idx="5840">
                  <c:v>16.61</c:v>
                </c:pt>
                <c:pt idx="5841">
                  <c:v>16.5</c:v>
                </c:pt>
                <c:pt idx="5842">
                  <c:v>16.54</c:v>
                </c:pt>
                <c:pt idx="5843">
                  <c:v>16.559999999999999</c:v>
                </c:pt>
                <c:pt idx="5844">
                  <c:v>16.7</c:v>
                </c:pt>
                <c:pt idx="5845">
                  <c:v>16.86</c:v>
                </c:pt>
                <c:pt idx="5846">
                  <c:v>17.02</c:v>
                </c:pt>
                <c:pt idx="5847">
                  <c:v>17.329999999999998</c:v>
                </c:pt>
                <c:pt idx="5848">
                  <c:v>17.3</c:v>
                </c:pt>
                <c:pt idx="5849">
                  <c:v>17.09</c:v>
                </c:pt>
                <c:pt idx="5850">
                  <c:v>16.920000000000002</c:v>
                </c:pt>
                <c:pt idx="5851">
                  <c:v>17</c:v>
                </c:pt>
                <c:pt idx="5852">
                  <c:v>16.649999999999999</c:v>
                </c:pt>
                <c:pt idx="5853">
                  <c:v>16.52</c:v>
                </c:pt>
                <c:pt idx="5854">
                  <c:v>16.2</c:v>
                </c:pt>
                <c:pt idx="5855">
                  <c:v>16.100000000000001</c:v>
                </c:pt>
                <c:pt idx="5856">
                  <c:v>16.28</c:v>
                </c:pt>
                <c:pt idx="5857">
                  <c:v>16.260000000000002</c:v>
                </c:pt>
                <c:pt idx="5858">
                  <c:v>16.149999999999999</c:v>
                </c:pt>
                <c:pt idx="5859">
                  <c:v>16.12</c:v>
                </c:pt>
                <c:pt idx="5860">
                  <c:v>16.420000000000002</c:v>
                </c:pt>
                <c:pt idx="5861">
                  <c:v>16.579999999999998</c:v>
                </c:pt>
                <c:pt idx="5862">
                  <c:v>16.61</c:v>
                </c:pt>
                <c:pt idx="5863">
                  <c:v>16.18</c:v>
                </c:pt>
                <c:pt idx="5864">
                  <c:v>16.22</c:v>
                </c:pt>
                <c:pt idx="5865">
                  <c:v>16.239999999999998</c:v>
                </c:pt>
                <c:pt idx="5866">
                  <c:v>16.510000000000002</c:v>
                </c:pt>
                <c:pt idx="5867">
                  <c:v>16.22</c:v>
                </c:pt>
                <c:pt idx="5868">
                  <c:v>16.079999999999998</c:v>
                </c:pt>
                <c:pt idx="5869">
                  <c:v>15.99</c:v>
                </c:pt>
                <c:pt idx="5870">
                  <c:v>15.52</c:v>
                </c:pt>
                <c:pt idx="5871">
                  <c:v>15.38</c:v>
                </c:pt>
                <c:pt idx="5872">
                  <c:v>15.62</c:v>
                </c:pt>
                <c:pt idx="5873">
                  <c:v>15.64</c:v>
                </c:pt>
                <c:pt idx="5874">
                  <c:v>15.62</c:v>
                </c:pt>
                <c:pt idx="5875">
                  <c:v>15.75</c:v>
                </c:pt>
                <c:pt idx="5876">
                  <c:v>15.68</c:v>
                </c:pt>
                <c:pt idx="5877">
                  <c:v>15.75</c:v>
                </c:pt>
                <c:pt idx="5878">
                  <c:v>15.78</c:v>
                </c:pt>
                <c:pt idx="5879">
                  <c:v>15.96</c:v>
                </c:pt>
                <c:pt idx="5880">
                  <c:v>16.23</c:v>
                </c:pt>
                <c:pt idx="5881">
                  <c:v>16.38</c:v>
                </c:pt>
                <c:pt idx="5882">
                  <c:v>16.23</c:v>
                </c:pt>
                <c:pt idx="5883">
                  <c:v>15.96</c:v>
                </c:pt>
                <c:pt idx="5884">
                  <c:v>15.64</c:v>
                </c:pt>
                <c:pt idx="5885">
                  <c:v>15.69</c:v>
                </c:pt>
                <c:pt idx="5886">
                  <c:v>15.98</c:v>
                </c:pt>
                <c:pt idx="5887">
                  <c:v>16.010000000000002</c:v>
                </c:pt>
                <c:pt idx="5888">
                  <c:v>16.04</c:v>
                </c:pt>
                <c:pt idx="5889">
                  <c:v>15.94</c:v>
                </c:pt>
                <c:pt idx="5890">
                  <c:v>16.04</c:v>
                </c:pt>
                <c:pt idx="5891">
                  <c:v>16.079999999999998</c:v>
                </c:pt>
                <c:pt idx="5892">
                  <c:v>16.22</c:v>
                </c:pt>
                <c:pt idx="5893">
                  <c:v>16.28</c:v>
                </c:pt>
                <c:pt idx="5894">
                  <c:v>16.11</c:v>
                </c:pt>
                <c:pt idx="5895">
                  <c:v>15.75</c:v>
                </c:pt>
                <c:pt idx="5896">
                  <c:v>15.97</c:v>
                </c:pt>
                <c:pt idx="5897">
                  <c:v>15.88</c:v>
                </c:pt>
                <c:pt idx="5898">
                  <c:v>15.83</c:v>
                </c:pt>
                <c:pt idx="5899">
                  <c:v>15.83</c:v>
                </c:pt>
                <c:pt idx="5900">
                  <c:v>15.87</c:v>
                </c:pt>
                <c:pt idx="5901">
                  <c:v>16</c:v>
                </c:pt>
                <c:pt idx="5902">
                  <c:v>16.28</c:v>
                </c:pt>
                <c:pt idx="5903">
                  <c:v>16.5</c:v>
                </c:pt>
                <c:pt idx="5904">
                  <c:v>16.8</c:v>
                </c:pt>
                <c:pt idx="5905">
                  <c:v>16.600000000000001</c:v>
                </c:pt>
                <c:pt idx="5906">
                  <c:v>16.18</c:v>
                </c:pt>
                <c:pt idx="5907">
                  <c:v>16.100000000000001</c:v>
                </c:pt>
                <c:pt idx="5908">
                  <c:v>16.32</c:v>
                </c:pt>
                <c:pt idx="5909">
                  <c:v>16.48</c:v>
                </c:pt>
                <c:pt idx="5910">
                  <c:v>16.670000000000002</c:v>
                </c:pt>
                <c:pt idx="5911">
                  <c:v>16.440000000000001</c:v>
                </c:pt>
                <c:pt idx="5912">
                  <c:v>16.23</c:v>
                </c:pt>
                <c:pt idx="5913">
                  <c:v>16.239999999999998</c:v>
                </c:pt>
                <c:pt idx="5914">
                  <c:v>16.32</c:v>
                </c:pt>
                <c:pt idx="5915">
                  <c:v>16.23</c:v>
                </c:pt>
                <c:pt idx="5916">
                  <c:v>16.25</c:v>
                </c:pt>
                <c:pt idx="5917">
                  <c:v>16.34</c:v>
                </c:pt>
                <c:pt idx="5918">
                  <c:v>16.559999999999999</c:v>
                </c:pt>
                <c:pt idx="5919">
                  <c:v>16.809999999999999</c:v>
                </c:pt>
                <c:pt idx="5920">
                  <c:v>16.920000000000002</c:v>
                </c:pt>
                <c:pt idx="5921">
                  <c:v>16.82</c:v>
                </c:pt>
                <c:pt idx="5922">
                  <c:v>16.82</c:v>
                </c:pt>
                <c:pt idx="5923">
                  <c:v>16.97</c:v>
                </c:pt>
                <c:pt idx="5924">
                  <c:v>16.86</c:v>
                </c:pt>
                <c:pt idx="5925">
                  <c:v>16.579999999999998</c:v>
                </c:pt>
                <c:pt idx="5926">
                  <c:v>16.52</c:v>
                </c:pt>
                <c:pt idx="5927">
                  <c:v>16.89</c:v>
                </c:pt>
                <c:pt idx="5928">
                  <c:v>17.09</c:v>
                </c:pt>
                <c:pt idx="5929">
                  <c:v>17.14</c:v>
                </c:pt>
                <c:pt idx="5930">
                  <c:v>17.22</c:v>
                </c:pt>
                <c:pt idx="5931">
                  <c:v>17.170000000000002</c:v>
                </c:pt>
                <c:pt idx="5932">
                  <c:v>17.14</c:v>
                </c:pt>
                <c:pt idx="5933">
                  <c:v>17.2</c:v>
                </c:pt>
                <c:pt idx="5934">
                  <c:v>17.39</c:v>
                </c:pt>
                <c:pt idx="5935">
                  <c:v>17.239999999999998</c:v>
                </c:pt>
                <c:pt idx="5936">
                  <c:v>17.170000000000002</c:v>
                </c:pt>
                <c:pt idx="5937">
                  <c:v>17.16</c:v>
                </c:pt>
                <c:pt idx="5938">
                  <c:v>17.2</c:v>
                </c:pt>
                <c:pt idx="5939">
                  <c:v>17.02</c:v>
                </c:pt>
                <c:pt idx="5940">
                  <c:v>16.920000000000002</c:v>
                </c:pt>
                <c:pt idx="5941">
                  <c:v>16.920000000000002</c:v>
                </c:pt>
                <c:pt idx="5942">
                  <c:v>16.88</c:v>
                </c:pt>
                <c:pt idx="5943">
                  <c:v>16.91</c:v>
                </c:pt>
                <c:pt idx="5944">
                  <c:v>17.079999999999998</c:v>
                </c:pt>
                <c:pt idx="5945">
                  <c:v>17.27</c:v>
                </c:pt>
                <c:pt idx="5946">
                  <c:v>17.37</c:v>
                </c:pt>
                <c:pt idx="5947">
                  <c:v>17.36</c:v>
                </c:pt>
                <c:pt idx="5948">
                  <c:v>17.059999999999999</c:v>
                </c:pt>
                <c:pt idx="5949">
                  <c:v>17.010000000000002</c:v>
                </c:pt>
                <c:pt idx="5950">
                  <c:v>17.11</c:v>
                </c:pt>
                <c:pt idx="5951">
                  <c:v>17.07</c:v>
                </c:pt>
                <c:pt idx="5952">
                  <c:v>16.63</c:v>
                </c:pt>
                <c:pt idx="5953">
                  <c:v>16.37</c:v>
                </c:pt>
                <c:pt idx="5954">
                  <c:v>16.29</c:v>
                </c:pt>
                <c:pt idx="5955">
                  <c:v>16.36</c:v>
                </c:pt>
                <c:pt idx="5956">
                  <c:v>16.48</c:v>
                </c:pt>
                <c:pt idx="5957">
                  <c:v>16.260000000000002</c:v>
                </c:pt>
                <c:pt idx="5958">
                  <c:v>16.079999999999998</c:v>
                </c:pt>
                <c:pt idx="5959">
                  <c:v>16.14</c:v>
                </c:pt>
                <c:pt idx="5960">
                  <c:v>16.04</c:v>
                </c:pt>
                <c:pt idx="5961">
                  <c:v>15.86</c:v>
                </c:pt>
                <c:pt idx="5962">
                  <c:v>16.27</c:v>
                </c:pt>
                <c:pt idx="5963">
                  <c:v>16.05</c:v>
                </c:pt>
                <c:pt idx="5964">
                  <c:v>15.63</c:v>
                </c:pt>
                <c:pt idx="5965">
                  <c:v>15.34</c:v>
                </c:pt>
                <c:pt idx="5966">
                  <c:v>15.07</c:v>
                </c:pt>
                <c:pt idx="5967">
                  <c:v>15.24</c:v>
                </c:pt>
                <c:pt idx="5968">
                  <c:v>15.3</c:v>
                </c:pt>
                <c:pt idx="5969">
                  <c:v>15.46</c:v>
                </c:pt>
                <c:pt idx="5970">
                  <c:v>15.66</c:v>
                </c:pt>
                <c:pt idx="5971">
                  <c:v>15.82</c:v>
                </c:pt>
                <c:pt idx="5972">
                  <c:v>16.059999999999999</c:v>
                </c:pt>
                <c:pt idx="5973">
                  <c:v>15.92</c:v>
                </c:pt>
                <c:pt idx="5974">
                  <c:v>15.93</c:v>
                </c:pt>
                <c:pt idx="5975">
                  <c:v>15.96</c:v>
                </c:pt>
                <c:pt idx="5976">
                  <c:v>15.99</c:v>
                </c:pt>
                <c:pt idx="5977">
                  <c:v>16.190000000000001</c:v>
                </c:pt>
                <c:pt idx="5978">
                  <c:v>16.27</c:v>
                </c:pt>
                <c:pt idx="5979">
                  <c:v>16.32</c:v>
                </c:pt>
                <c:pt idx="5980">
                  <c:v>16.46</c:v>
                </c:pt>
                <c:pt idx="5981">
                  <c:v>16.55</c:v>
                </c:pt>
                <c:pt idx="5982">
                  <c:v>16.579999999999998</c:v>
                </c:pt>
                <c:pt idx="5983">
                  <c:v>16.61</c:v>
                </c:pt>
                <c:pt idx="5984">
                  <c:v>16.66</c:v>
                </c:pt>
                <c:pt idx="5985">
                  <c:v>16.7</c:v>
                </c:pt>
                <c:pt idx="5986">
                  <c:v>16.71</c:v>
                </c:pt>
                <c:pt idx="5987">
                  <c:v>16.89</c:v>
                </c:pt>
                <c:pt idx="5988">
                  <c:v>17.09</c:v>
                </c:pt>
                <c:pt idx="5989">
                  <c:v>16.98</c:v>
                </c:pt>
                <c:pt idx="5990">
                  <c:v>16.71</c:v>
                </c:pt>
                <c:pt idx="5991">
                  <c:v>16.73</c:v>
                </c:pt>
                <c:pt idx="5992">
                  <c:v>16.559999999999999</c:v>
                </c:pt>
                <c:pt idx="5993">
                  <c:v>16.510000000000002</c:v>
                </c:pt>
                <c:pt idx="5994">
                  <c:v>16.53</c:v>
                </c:pt>
                <c:pt idx="5995">
                  <c:v>16.78</c:v>
                </c:pt>
                <c:pt idx="5996">
                  <c:v>16.84</c:v>
                </c:pt>
                <c:pt idx="5997">
                  <c:v>16.989999999999998</c:v>
                </c:pt>
                <c:pt idx="5998">
                  <c:v>17.059999999999999</c:v>
                </c:pt>
                <c:pt idx="5999">
                  <c:v>16.96</c:v>
                </c:pt>
                <c:pt idx="6000">
                  <c:v>16.86</c:v>
                </c:pt>
                <c:pt idx="6001">
                  <c:v>16.78</c:v>
                </c:pt>
                <c:pt idx="6002">
                  <c:v>16.36</c:v>
                </c:pt>
                <c:pt idx="6003">
                  <c:v>16.23</c:v>
                </c:pt>
                <c:pt idx="6004">
                  <c:v>16.2</c:v>
                </c:pt>
                <c:pt idx="6005">
                  <c:v>16.03</c:v>
                </c:pt>
                <c:pt idx="6006">
                  <c:v>15.92</c:v>
                </c:pt>
                <c:pt idx="6007">
                  <c:v>16.04</c:v>
                </c:pt>
                <c:pt idx="6008">
                  <c:v>16.12</c:v>
                </c:pt>
                <c:pt idx="6009">
                  <c:v>16.27</c:v>
                </c:pt>
                <c:pt idx="6010">
                  <c:v>16.46</c:v>
                </c:pt>
                <c:pt idx="6011">
                  <c:v>16.600000000000001</c:v>
                </c:pt>
                <c:pt idx="6012">
                  <c:v>16.600000000000001</c:v>
                </c:pt>
                <c:pt idx="6013">
                  <c:v>16.22</c:v>
                </c:pt>
                <c:pt idx="6014">
                  <c:v>16.18</c:v>
                </c:pt>
                <c:pt idx="6015">
                  <c:v>16.21</c:v>
                </c:pt>
                <c:pt idx="6016">
                  <c:v>16.059999999999999</c:v>
                </c:pt>
                <c:pt idx="6017">
                  <c:v>16.100000000000001</c:v>
                </c:pt>
                <c:pt idx="6018">
                  <c:v>16.11</c:v>
                </c:pt>
                <c:pt idx="6019">
                  <c:v>16.440000000000001</c:v>
                </c:pt>
                <c:pt idx="6020">
                  <c:v>16.420000000000002</c:v>
                </c:pt>
                <c:pt idx="6021">
                  <c:v>16.36</c:v>
                </c:pt>
                <c:pt idx="6022">
                  <c:v>16.41</c:v>
                </c:pt>
                <c:pt idx="6023">
                  <c:v>16.170000000000002</c:v>
                </c:pt>
                <c:pt idx="6024">
                  <c:v>15.94</c:v>
                </c:pt>
                <c:pt idx="6025">
                  <c:v>16</c:v>
                </c:pt>
                <c:pt idx="6026">
                  <c:v>16.05</c:v>
                </c:pt>
                <c:pt idx="6027">
                  <c:v>16.18</c:v>
                </c:pt>
                <c:pt idx="6028">
                  <c:v>16.28</c:v>
                </c:pt>
                <c:pt idx="6029">
                  <c:v>16.239999999999998</c:v>
                </c:pt>
                <c:pt idx="6030">
                  <c:v>16.02</c:v>
                </c:pt>
                <c:pt idx="6031">
                  <c:v>15.99</c:v>
                </c:pt>
                <c:pt idx="6032">
                  <c:v>15.87</c:v>
                </c:pt>
                <c:pt idx="6033">
                  <c:v>15.89</c:v>
                </c:pt>
                <c:pt idx="6034">
                  <c:v>15.87</c:v>
                </c:pt>
                <c:pt idx="6035">
                  <c:v>15.78</c:v>
                </c:pt>
                <c:pt idx="6036">
                  <c:v>15.77</c:v>
                </c:pt>
                <c:pt idx="6037">
                  <c:v>15.91</c:v>
                </c:pt>
                <c:pt idx="6038">
                  <c:v>16.3</c:v>
                </c:pt>
                <c:pt idx="6039">
                  <c:v>16.54</c:v>
                </c:pt>
                <c:pt idx="6040">
                  <c:v>16.57</c:v>
                </c:pt>
                <c:pt idx="6041">
                  <c:v>16.66</c:v>
                </c:pt>
                <c:pt idx="6042">
                  <c:v>16.68</c:v>
                </c:pt>
                <c:pt idx="6043">
                  <c:v>16.7</c:v>
                </c:pt>
                <c:pt idx="6044">
                  <c:v>16.420000000000002</c:v>
                </c:pt>
                <c:pt idx="6045">
                  <c:v>16.12</c:v>
                </c:pt>
                <c:pt idx="6046">
                  <c:v>16.12</c:v>
                </c:pt>
                <c:pt idx="6047">
                  <c:v>16.12</c:v>
                </c:pt>
                <c:pt idx="6048">
                  <c:v>16.079999999999998</c:v>
                </c:pt>
                <c:pt idx="6049">
                  <c:v>16.100000000000001</c:v>
                </c:pt>
                <c:pt idx="6050">
                  <c:v>16.29</c:v>
                </c:pt>
                <c:pt idx="6051">
                  <c:v>16.25</c:v>
                </c:pt>
                <c:pt idx="6052">
                  <c:v>16.260000000000002</c:v>
                </c:pt>
                <c:pt idx="6053">
                  <c:v>16.38</c:v>
                </c:pt>
                <c:pt idx="6054">
                  <c:v>16.22</c:v>
                </c:pt>
                <c:pt idx="6055">
                  <c:v>16.14</c:v>
                </c:pt>
                <c:pt idx="6056">
                  <c:v>16.16</c:v>
                </c:pt>
                <c:pt idx="6057">
                  <c:v>16.14</c:v>
                </c:pt>
                <c:pt idx="6058">
                  <c:v>16.239999999999998</c:v>
                </c:pt>
                <c:pt idx="6059">
                  <c:v>16.43</c:v>
                </c:pt>
                <c:pt idx="6060">
                  <c:v>16.510000000000002</c:v>
                </c:pt>
                <c:pt idx="6061">
                  <c:v>16.489999999999998</c:v>
                </c:pt>
                <c:pt idx="6062">
                  <c:v>16.46</c:v>
                </c:pt>
                <c:pt idx="6063">
                  <c:v>16.55</c:v>
                </c:pt>
                <c:pt idx="6064">
                  <c:v>16.39</c:v>
                </c:pt>
                <c:pt idx="6065">
                  <c:v>15.96</c:v>
                </c:pt>
                <c:pt idx="6066">
                  <c:v>15.78</c:v>
                </c:pt>
                <c:pt idx="6067">
                  <c:v>15.68</c:v>
                </c:pt>
                <c:pt idx="6068">
                  <c:v>15.74</c:v>
                </c:pt>
                <c:pt idx="6069">
                  <c:v>15.81</c:v>
                </c:pt>
                <c:pt idx="6070">
                  <c:v>16.11</c:v>
                </c:pt>
                <c:pt idx="6071">
                  <c:v>15.94</c:v>
                </c:pt>
                <c:pt idx="6072">
                  <c:v>15.75</c:v>
                </c:pt>
                <c:pt idx="6073">
                  <c:v>15.78</c:v>
                </c:pt>
                <c:pt idx="6074">
                  <c:v>15.67</c:v>
                </c:pt>
                <c:pt idx="6075">
                  <c:v>15.74</c:v>
                </c:pt>
                <c:pt idx="6076">
                  <c:v>15.69</c:v>
                </c:pt>
                <c:pt idx="6077">
                  <c:v>15.83</c:v>
                </c:pt>
                <c:pt idx="6078">
                  <c:v>16.100000000000001</c:v>
                </c:pt>
                <c:pt idx="6079">
                  <c:v>16.16</c:v>
                </c:pt>
                <c:pt idx="6080">
                  <c:v>15.98</c:v>
                </c:pt>
                <c:pt idx="6081">
                  <c:v>15.79</c:v>
                </c:pt>
                <c:pt idx="6082">
                  <c:v>15.62</c:v>
                </c:pt>
                <c:pt idx="6083">
                  <c:v>15.84</c:v>
                </c:pt>
                <c:pt idx="6084">
                  <c:v>15.96</c:v>
                </c:pt>
                <c:pt idx="6085">
                  <c:v>15.92</c:v>
                </c:pt>
                <c:pt idx="6086">
                  <c:v>15.85</c:v>
                </c:pt>
                <c:pt idx="6087">
                  <c:v>15.93</c:v>
                </c:pt>
                <c:pt idx="6088">
                  <c:v>16.02</c:v>
                </c:pt>
                <c:pt idx="6089">
                  <c:v>16.170000000000002</c:v>
                </c:pt>
                <c:pt idx="6090">
                  <c:v>16.239999999999998</c:v>
                </c:pt>
                <c:pt idx="6091">
                  <c:v>16.350000000000001</c:v>
                </c:pt>
                <c:pt idx="6092">
                  <c:v>16.43</c:v>
                </c:pt>
                <c:pt idx="6093">
                  <c:v>16.440000000000001</c:v>
                </c:pt>
                <c:pt idx="6094">
                  <c:v>16.38</c:v>
                </c:pt>
                <c:pt idx="6095">
                  <c:v>16.34</c:v>
                </c:pt>
                <c:pt idx="6096">
                  <c:v>16.350000000000001</c:v>
                </c:pt>
                <c:pt idx="6097">
                  <c:v>16</c:v>
                </c:pt>
                <c:pt idx="6098">
                  <c:v>15.6</c:v>
                </c:pt>
                <c:pt idx="6099">
                  <c:v>15.6</c:v>
                </c:pt>
                <c:pt idx="6100">
                  <c:v>15.61</c:v>
                </c:pt>
                <c:pt idx="6101">
                  <c:v>15.69</c:v>
                </c:pt>
                <c:pt idx="6102">
                  <c:v>15.99</c:v>
                </c:pt>
                <c:pt idx="6103">
                  <c:v>15.69</c:v>
                </c:pt>
                <c:pt idx="6104">
                  <c:v>15.47</c:v>
                </c:pt>
                <c:pt idx="6105">
                  <c:v>15.54</c:v>
                </c:pt>
                <c:pt idx="6106">
                  <c:v>15.6</c:v>
                </c:pt>
                <c:pt idx="6107">
                  <c:v>15.51</c:v>
                </c:pt>
                <c:pt idx="6108">
                  <c:v>15.34</c:v>
                </c:pt>
                <c:pt idx="6109">
                  <c:v>15.39</c:v>
                </c:pt>
                <c:pt idx="6110">
                  <c:v>15.56</c:v>
                </c:pt>
                <c:pt idx="6111">
                  <c:v>15.56</c:v>
                </c:pt>
                <c:pt idx="6112">
                  <c:v>15.51</c:v>
                </c:pt>
                <c:pt idx="6113">
                  <c:v>15.44</c:v>
                </c:pt>
                <c:pt idx="6114">
                  <c:v>15.44</c:v>
                </c:pt>
                <c:pt idx="6115">
                  <c:v>15.6</c:v>
                </c:pt>
                <c:pt idx="6116">
                  <c:v>15.51</c:v>
                </c:pt>
                <c:pt idx="6117">
                  <c:v>15.4</c:v>
                </c:pt>
                <c:pt idx="6118">
                  <c:v>15.49</c:v>
                </c:pt>
                <c:pt idx="6119">
                  <c:v>15.74</c:v>
                </c:pt>
                <c:pt idx="6120">
                  <c:v>15.7</c:v>
                </c:pt>
                <c:pt idx="6121">
                  <c:v>15.87</c:v>
                </c:pt>
                <c:pt idx="6122">
                  <c:v>15.98</c:v>
                </c:pt>
                <c:pt idx="6123">
                  <c:v>16.07</c:v>
                </c:pt>
                <c:pt idx="6124">
                  <c:v>16.14</c:v>
                </c:pt>
                <c:pt idx="6125">
                  <c:v>16.29</c:v>
                </c:pt>
                <c:pt idx="6126">
                  <c:v>16.12</c:v>
                </c:pt>
                <c:pt idx="6127">
                  <c:v>16.18</c:v>
                </c:pt>
                <c:pt idx="6128">
                  <c:v>16.34</c:v>
                </c:pt>
                <c:pt idx="6129">
                  <c:v>16.399999999999999</c:v>
                </c:pt>
                <c:pt idx="6130">
                  <c:v>16.27</c:v>
                </c:pt>
                <c:pt idx="6131">
                  <c:v>16.100000000000001</c:v>
                </c:pt>
                <c:pt idx="6132">
                  <c:v>16.11</c:v>
                </c:pt>
                <c:pt idx="6133">
                  <c:v>16.14</c:v>
                </c:pt>
                <c:pt idx="6134">
                  <c:v>16.2</c:v>
                </c:pt>
                <c:pt idx="6135">
                  <c:v>16.420000000000002</c:v>
                </c:pt>
                <c:pt idx="6136">
                  <c:v>16.079999999999998</c:v>
                </c:pt>
                <c:pt idx="6137">
                  <c:v>15.48</c:v>
                </c:pt>
                <c:pt idx="6138">
                  <c:v>15.32</c:v>
                </c:pt>
                <c:pt idx="6139">
                  <c:v>15.39</c:v>
                </c:pt>
                <c:pt idx="6140">
                  <c:v>15.38</c:v>
                </c:pt>
                <c:pt idx="6141">
                  <c:v>15.55</c:v>
                </c:pt>
                <c:pt idx="6142">
                  <c:v>15.42</c:v>
                </c:pt>
                <c:pt idx="6143">
                  <c:v>15.5</c:v>
                </c:pt>
                <c:pt idx="6144">
                  <c:v>15.62</c:v>
                </c:pt>
                <c:pt idx="6145">
                  <c:v>15.6</c:v>
                </c:pt>
                <c:pt idx="6146">
                  <c:v>15.41</c:v>
                </c:pt>
                <c:pt idx="6147">
                  <c:v>15.46</c:v>
                </c:pt>
                <c:pt idx="6148">
                  <c:v>15.52</c:v>
                </c:pt>
                <c:pt idx="6149">
                  <c:v>15.56</c:v>
                </c:pt>
                <c:pt idx="6150">
                  <c:v>15.64</c:v>
                </c:pt>
                <c:pt idx="6151">
                  <c:v>15.77</c:v>
                </c:pt>
                <c:pt idx="6152">
                  <c:v>15.77</c:v>
                </c:pt>
                <c:pt idx="6153">
                  <c:v>15.77</c:v>
                </c:pt>
                <c:pt idx="6154">
                  <c:v>15.76</c:v>
                </c:pt>
                <c:pt idx="6155">
                  <c:v>15.74</c:v>
                </c:pt>
                <c:pt idx="6156">
                  <c:v>15.78</c:v>
                </c:pt>
                <c:pt idx="6157">
                  <c:v>15.84</c:v>
                </c:pt>
                <c:pt idx="6158">
                  <c:v>15.94</c:v>
                </c:pt>
                <c:pt idx="6159">
                  <c:v>16.079999999999998</c:v>
                </c:pt>
                <c:pt idx="6160">
                  <c:v>15.81</c:v>
                </c:pt>
                <c:pt idx="6161">
                  <c:v>15.73</c:v>
                </c:pt>
                <c:pt idx="6162">
                  <c:v>15.82</c:v>
                </c:pt>
                <c:pt idx="6163">
                  <c:v>15.83</c:v>
                </c:pt>
                <c:pt idx="6164">
                  <c:v>15.89</c:v>
                </c:pt>
                <c:pt idx="6165">
                  <c:v>15.89</c:v>
                </c:pt>
                <c:pt idx="6166">
                  <c:v>15.86</c:v>
                </c:pt>
                <c:pt idx="6167">
                  <c:v>15.8</c:v>
                </c:pt>
                <c:pt idx="6168">
                  <c:v>15.84</c:v>
                </c:pt>
                <c:pt idx="6169">
                  <c:v>15.88</c:v>
                </c:pt>
                <c:pt idx="6170">
                  <c:v>15.86</c:v>
                </c:pt>
                <c:pt idx="6171">
                  <c:v>15.96</c:v>
                </c:pt>
                <c:pt idx="6172">
                  <c:v>16.010000000000002</c:v>
                </c:pt>
                <c:pt idx="6173">
                  <c:v>16.18</c:v>
                </c:pt>
                <c:pt idx="6174">
                  <c:v>16.260000000000002</c:v>
                </c:pt>
                <c:pt idx="6175">
                  <c:v>16.350000000000001</c:v>
                </c:pt>
                <c:pt idx="6176">
                  <c:v>16.38</c:v>
                </c:pt>
                <c:pt idx="6177">
                  <c:v>16.46</c:v>
                </c:pt>
                <c:pt idx="6178">
                  <c:v>16.5</c:v>
                </c:pt>
                <c:pt idx="6179">
                  <c:v>16.54</c:v>
                </c:pt>
                <c:pt idx="6180">
                  <c:v>16.64</c:v>
                </c:pt>
                <c:pt idx="6181">
                  <c:v>16.850000000000001</c:v>
                </c:pt>
                <c:pt idx="6182">
                  <c:v>16.93</c:v>
                </c:pt>
                <c:pt idx="6183">
                  <c:v>16.68</c:v>
                </c:pt>
                <c:pt idx="6184">
                  <c:v>16.52</c:v>
                </c:pt>
                <c:pt idx="6185">
                  <c:v>16.36</c:v>
                </c:pt>
                <c:pt idx="6186">
                  <c:v>16.23</c:v>
                </c:pt>
                <c:pt idx="6187">
                  <c:v>16.25</c:v>
                </c:pt>
                <c:pt idx="6188">
                  <c:v>16.38</c:v>
                </c:pt>
                <c:pt idx="6189">
                  <c:v>16.48</c:v>
                </c:pt>
                <c:pt idx="6190">
                  <c:v>16.190000000000001</c:v>
                </c:pt>
                <c:pt idx="6191">
                  <c:v>15.96</c:v>
                </c:pt>
                <c:pt idx="6192">
                  <c:v>15.78</c:v>
                </c:pt>
                <c:pt idx="6193">
                  <c:v>15.66</c:v>
                </c:pt>
                <c:pt idx="6194">
                  <c:v>15.6</c:v>
                </c:pt>
                <c:pt idx="6195">
                  <c:v>15.68</c:v>
                </c:pt>
                <c:pt idx="6196">
                  <c:v>15.73</c:v>
                </c:pt>
                <c:pt idx="6197">
                  <c:v>15.77</c:v>
                </c:pt>
                <c:pt idx="6198">
                  <c:v>15.71</c:v>
                </c:pt>
                <c:pt idx="6199">
                  <c:v>15.74</c:v>
                </c:pt>
                <c:pt idx="6200">
                  <c:v>15.85</c:v>
                </c:pt>
                <c:pt idx="6201">
                  <c:v>15.94</c:v>
                </c:pt>
                <c:pt idx="6202">
                  <c:v>15.9</c:v>
                </c:pt>
                <c:pt idx="6203">
                  <c:v>15.95</c:v>
                </c:pt>
                <c:pt idx="6204">
                  <c:v>16.2</c:v>
                </c:pt>
                <c:pt idx="6205">
                  <c:v>16.399999999999999</c:v>
                </c:pt>
                <c:pt idx="6206">
                  <c:v>16.54</c:v>
                </c:pt>
                <c:pt idx="6207">
                  <c:v>16.43</c:v>
                </c:pt>
                <c:pt idx="6208">
                  <c:v>16.46</c:v>
                </c:pt>
                <c:pt idx="6209">
                  <c:v>16.260000000000002</c:v>
                </c:pt>
                <c:pt idx="6210">
                  <c:v>16.02</c:v>
                </c:pt>
                <c:pt idx="6211">
                  <c:v>15.5</c:v>
                </c:pt>
                <c:pt idx="6212">
                  <c:v>15.1</c:v>
                </c:pt>
                <c:pt idx="6213">
                  <c:v>15.21</c:v>
                </c:pt>
                <c:pt idx="6214">
                  <c:v>15.44</c:v>
                </c:pt>
                <c:pt idx="6215">
                  <c:v>15.58</c:v>
                </c:pt>
                <c:pt idx="6216">
                  <c:v>15.72</c:v>
                </c:pt>
                <c:pt idx="6217">
                  <c:v>16.07</c:v>
                </c:pt>
                <c:pt idx="6218">
                  <c:v>16.14</c:v>
                </c:pt>
                <c:pt idx="6219">
                  <c:v>16.18</c:v>
                </c:pt>
                <c:pt idx="6220">
                  <c:v>15.72</c:v>
                </c:pt>
                <c:pt idx="6221">
                  <c:v>15.38</c:v>
                </c:pt>
                <c:pt idx="6222">
                  <c:v>15.17</c:v>
                </c:pt>
                <c:pt idx="6223">
                  <c:v>15.34</c:v>
                </c:pt>
                <c:pt idx="6224">
                  <c:v>15.71</c:v>
                </c:pt>
                <c:pt idx="6225">
                  <c:v>15.85</c:v>
                </c:pt>
                <c:pt idx="6226">
                  <c:v>16.010000000000002</c:v>
                </c:pt>
                <c:pt idx="6227">
                  <c:v>16.739999999999998</c:v>
                </c:pt>
                <c:pt idx="6228">
                  <c:v>16.59</c:v>
                </c:pt>
                <c:pt idx="6229">
                  <c:v>16.11</c:v>
                </c:pt>
                <c:pt idx="6230">
                  <c:v>15.86</c:v>
                </c:pt>
                <c:pt idx="6231">
                  <c:v>15.81</c:v>
                </c:pt>
                <c:pt idx="6232">
                  <c:v>15.82</c:v>
                </c:pt>
                <c:pt idx="6233">
                  <c:v>15.93</c:v>
                </c:pt>
                <c:pt idx="6234">
                  <c:v>16.12</c:v>
                </c:pt>
                <c:pt idx="6235">
                  <c:v>16.03</c:v>
                </c:pt>
                <c:pt idx="6236">
                  <c:v>16.32</c:v>
                </c:pt>
                <c:pt idx="6237">
                  <c:v>16.190000000000001</c:v>
                </c:pt>
                <c:pt idx="6238">
                  <c:v>16.239999999999998</c:v>
                </c:pt>
                <c:pt idx="6239">
                  <c:v>16.190000000000001</c:v>
                </c:pt>
                <c:pt idx="6240">
                  <c:v>16.16</c:v>
                </c:pt>
                <c:pt idx="6241">
                  <c:v>16.260000000000002</c:v>
                </c:pt>
                <c:pt idx="6242">
                  <c:v>16.46</c:v>
                </c:pt>
                <c:pt idx="6243">
                  <c:v>16.329999999999998</c:v>
                </c:pt>
                <c:pt idx="6244">
                  <c:v>16.07</c:v>
                </c:pt>
                <c:pt idx="6245">
                  <c:v>16.04</c:v>
                </c:pt>
                <c:pt idx="6246">
                  <c:v>15.98</c:v>
                </c:pt>
                <c:pt idx="6247">
                  <c:v>16</c:v>
                </c:pt>
                <c:pt idx="6248">
                  <c:v>16.149999999999999</c:v>
                </c:pt>
                <c:pt idx="6249">
                  <c:v>16.170000000000002</c:v>
                </c:pt>
                <c:pt idx="6250">
                  <c:v>16.100000000000001</c:v>
                </c:pt>
                <c:pt idx="6251">
                  <c:v>16.05</c:v>
                </c:pt>
                <c:pt idx="6252">
                  <c:v>16.14</c:v>
                </c:pt>
                <c:pt idx="6253">
                  <c:v>16.21</c:v>
                </c:pt>
                <c:pt idx="6254">
                  <c:v>16.260000000000002</c:v>
                </c:pt>
                <c:pt idx="6255">
                  <c:v>16.37</c:v>
                </c:pt>
                <c:pt idx="6256">
                  <c:v>16.489999999999998</c:v>
                </c:pt>
                <c:pt idx="6257">
                  <c:v>16.29</c:v>
                </c:pt>
                <c:pt idx="6258">
                  <c:v>16</c:v>
                </c:pt>
                <c:pt idx="6259">
                  <c:v>16.04</c:v>
                </c:pt>
                <c:pt idx="6260">
                  <c:v>16.37</c:v>
                </c:pt>
                <c:pt idx="6261">
                  <c:v>16.399999999999999</c:v>
                </c:pt>
                <c:pt idx="6262">
                  <c:v>16.53</c:v>
                </c:pt>
                <c:pt idx="6263">
                  <c:v>16.57</c:v>
                </c:pt>
                <c:pt idx="6264">
                  <c:v>16.510000000000002</c:v>
                </c:pt>
                <c:pt idx="6265">
                  <c:v>16.48</c:v>
                </c:pt>
                <c:pt idx="6266">
                  <c:v>16.489999999999998</c:v>
                </c:pt>
                <c:pt idx="6267">
                  <c:v>16.52</c:v>
                </c:pt>
                <c:pt idx="6268">
                  <c:v>16.489999999999998</c:v>
                </c:pt>
                <c:pt idx="6269">
                  <c:v>16.52</c:v>
                </c:pt>
                <c:pt idx="6270">
                  <c:v>16.57</c:v>
                </c:pt>
                <c:pt idx="6271">
                  <c:v>16.600000000000001</c:v>
                </c:pt>
                <c:pt idx="6272">
                  <c:v>16.600000000000001</c:v>
                </c:pt>
                <c:pt idx="6273">
                  <c:v>16.45</c:v>
                </c:pt>
                <c:pt idx="6274">
                  <c:v>16.260000000000002</c:v>
                </c:pt>
                <c:pt idx="6275">
                  <c:v>16.3</c:v>
                </c:pt>
                <c:pt idx="6276">
                  <c:v>16.27</c:v>
                </c:pt>
                <c:pt idx="6277">
                  <c:v>16.27</c:v>
                </c:pt>
                <c:pt idx="6278">
                  <c:v>16.48</c:v>
                </c:pt>
                <c:pt idx="6279">
                  <c:v>16.37</c:v>
                </c:pt>
                <c:pt idx="6280">
                  <c:v>16.329999999999998</c:v>
                </c:pt>
                <c:pt idx="6281">
                  <c:v>16.55</c:v>
                </c:pt>
                <c:pt idx="6282">
                  <c:v>16.739999999999998</c:v>
                </c:pt>
                <c:pt idx="6283">
                  <c:v>16.329999999999998</c:v>
                </c:pt>
                <c:pt idx="6284">
                  <c:v>16.059999999999999</c:v>
                </c:pt>
                <c:pt idx="6285">
                  <c:v>16.149999999999999</c:v>
                </c:pt>
                <c:pt idx="6286">
                  <c:v>16.100000000000001</c:v>
                </c:pt>
                <c:pt idx="6287">
                  <c:v>15.84</c:v>
                </c:pt>
                <c:pt idx="6288">
                  <c:v>15.62</c:v>
                </c:pt>
                <c:pt idx="6289">
                  <c:v>15.74</c:v>
                </c:pt>
                <c:pt idx="6290">
                  <c:v>15.5</c:v>
                </c:pt>
                <c:pt idx="6291">
                  <c:v>15.57</c:v>
                </c:pt>
                <c:pt idx="6292">
                  <c:v>15.64</c:v>
                </c:pt>
                <c:pt idx="6293">
                  <c:v>15.66</c:v>
                </c:pt>
                <c:pt idx="6294">
                  <c:v>15.71</c:v>
                </c:pt>
                <c:pt idx="6295">
                  <c:v>15.63</c:v>
                </c:pt>
                <c:pt idx="6296">
                  <c:v>15.5</c:v>
                </c:pt>
                <c:pt idx="6297">
                  <c:v>15.6</c:v>
                </c:pt>
                <c:pt idx="6298">
                  <c:v>15.52</c:v>
                </c:pt>
                <c:pt idx="6299">
                  <c:v>15.65</c:v>
                </c:pt>
                <c:pt idx="6300">
                  <c:v>15.68</c:v>
                </c:pt>
                <c:pt idx="6301">
                  <c:v>15.55</c:v>
                </c:pt>
                <c:pt idx="6302">
                  <c:v>15.39</c:v>
                </c:pt>
                <c:pt idx="6303">
                  <c:v>15.47</c:v>
                </c:pt>
                <c:pt idx="6304">
                  <c:v>15.52</c:v>
                </c:pt>
                <c:pt idx="6305">
                  <c:v>15.54</c:v>
                </c:pt>
                <c:pt idx="6306">
                  <c:v>15.64</c:v>
                </c:pt>
                <c:pt idx="6307">
                  <c:v>15.74</c:v>
                </c:pt>
                <c:pt idx="6308">
                  <c:v>15.8</c:v>
                </c:pt>
                <c:pt idx="6309">
                  <c:v>15.92</c:v>
                </c:pt>
                <c:pt idx="6310">
                  <c:v>15.74</c:v>
                </c:pt>
                <c:pt idx="6311">
                  <c:v>15.76</c:v>
                </c:pt>
                <c:pt idx="6312">
                  <c:v>15.84</c:v>
                </c:pt>
                <c:pt idx="6313">
                  <c:v>15.65</c:v>
                </c:pt>
                <c:pt idx="6314">
                  <c:v>15.72</c:v>
                </c:pt>
                <c:pt idx="6315">
                  <c:v>15.8</c:v>
                </c:pt>
                <c:pt idx="6316">
                  <c:v>15.9</c:v>
                </c:pt>
                <c:pt idx="6317">
                  <c:v>15.94</c:v>
                </c:pt>
                <c:pt idx="6318">
                  <c:v>15.8</c:v>
                </c:pt>
                <c:pt idx="6319">
                  <c:v>15.91</c:v>
                </c:pt>
                <c:pt idx="6320">
                  <c:v>15.99</c:v>
                </c:pt>
                <c:pt idx="6321">
                  <c:v>15.93</c:v>
                </c:pt>
                <c:pt idx="6322">
                  <c:v>15.84</c:v>
                </c:pt>
                <c:pt idx="6323">
                  <c:v>15.88</c:v>
                </c:pt>
                <c:pt idx="6324">
                  <c:v>15.85</c:v>
                </c:pt>
                <c:pt idx="6325">
                  <c:v>15.88</c:v>
                </c:pt>
                <c:pt idx="6326">
                  <c:v>15.92</c:v>
                </c:pt>
                <c:pt idx="6327">
                  <c:v>15.78</c:v>
                </c:pt>
                <c:pt idx="6328">
                  <c:v>15.84</c:v>
                </c:pt>
                <c:pt idx="6329">
                  <c:v>16.010000000000002</c:v>
                </c:pt>
                <c:pt idx="6330">
                  <c:v>16.21</c:v>
                </c:pt>
                <c:pt idx="6331">
                  <c:v>16.34</c:v>
                </c:pt>
                <c:pt idx="6332">
                  <c:v>16.399999999999999</c:v>
                </c:pt>
                <c:pt idx="6333">
                  <c:v>16.420000000000002</c:v>
                </c:pt>
                <c:pt idx="6334">
                  <c:v>16.47</c:v>
                </c:pt>
                <c:pt idx="6335">
                  <c:v>16.37</c:v>
                </c:pt>
                <c:pt idx="6336">
                  <c:v>16.02</c:v>
                </c:pt>
                <c:pt idx="6337">
                  <c:v>16.079999999999998</c:v>
                </c:pt>
                <c:pt idx="6338">
                  <c:v>15.36</c:v>
                </c:pt>
                <c:pt idx="6339">
                  <c:v>15.29</c:v>
                </c:pt>
                <c:pt idx="6340">
                  <c:v>15.45</c:v>
                </c:pt>
                <c:pt idx="6341">
                  <c:v>15.58</c:v>
                </c:pt>
                <c:pt idx="6342">
                  <c:v>15.6</c:v>
                </c:pt>
                <c:pt idx="6343">
                  <c:v>15.48</c:v>
                </c:pt>
                <c:pt idx="6344">
                  <c:v>15.54</c:v>
                </c:pt>
                <c:pt idx="6345">
                  <c:v>15.54</c:v>
                </c:pt>
                <c:pt idx="6346">
                  <c:v>15.75</c:v>
                </c:pt>
                <c:pt idx="6347">
                  <c:v>15.94</c:v>
                </c:pt>
                <c:pt idx="6348">
                  <c:v>16.03</c:v>
                </c:pt>
                <c:pt idx="6349">
                  <c:v>16.149999999999999</c:v>
                </c:pt>
                <c:pt idx="6350">
                  <c:v>16.28</c:v>
                </c:pt>
                <c:pt idx="6351">
                  <c:v>16.39</c:v>
                </c:pt>
                <c:pt idx="6352">
                  <c:v>16.190000000000001</c:v>
                </c:pt>
                <c:pt idx="6353">
                  <c:v>16.04</c:v>
                </c:pt>
                <c:pt idx="6354">
                  <c:v>15.79</c:v>
                </c:pt>
                <c:pt idx="6355">
                  <c:v>15.58</c:v>
                </c:pt>
                <c:pt idx="6356">
                  <c:v>15.54</c:v>
                </c:pt>
                <c:pt idx="6357">
                  <c:v>15.57</c:v>
                </c:pt>
                <c:pt idx="6358">
                  <c:v>15.62</c:v>
                </c:pt>
                <c:pt idx="6359">
                  <c:v>15.71</c:v>
                </c:pt>
                <c:pt idx="6360">
                  <c:v>15.84</c:v>
                </c:pt>
                <c:pt idx="6361">
                  <c:v>16.100000000000001</c:v>
                </c:pt>
                <c:pt idx="6362">
                  <c:v>16.12</c:v>
                </c:pt>
                <c:pt idx="6363">
                  <c:v>16.14</c:v>
                </c:pt>
                <c:pt idx="6364">
                  <c:v>16.170000000000002</c:v>
                </c:pt>
                <c:pt idx="6365">
                  <c:v>16.47</c:v>
                </c:pt>
                <c:pt idx="6366">
                  <c:v>16.41</c:v>
                </c:pt>
                <c:pt idx="6367">
                  <c:v>16.52</c:v>
                </c:pt>
                <c:pt idx="6368">
                  <c:v>17.100000000000001</c:v>
                </c:pt>
                <c:pt idx="6369">
                  <c:v>17.07</c:v>
                </c:pt>
                <c:pt idx="6370">
                  <c:v>16.87</c:v>
                </c:pt>
                <c:pt idx="6371">
                  <c:v>16.88</c:v>
                </c:pt>
                <c:pt idx="6372">
                  <c:v>17.170000000000002</c:v>
                </c:pt>
                <c:pt idx="6373">
                  <c:v>17.100000000000001</c:v>
                </c:pt>
                <c:pt idx="6374">
                  <c:v>17.2</c:v>
                </c:pt>
                <c:pt idx="6375">
                  <c:v>17.329999999999998</c:v>
                </c:pt>
                <c:pt idx="6376">
                  <c:v>17.21</c:v>
                </c:pt>
                <c:pt idx="6377">
                  <c:v>16.940000000000001</c:v>
                </c:pt>
                <c:pt idx="6378">
                  <c:v>16.88</c:v>
                </c:pt>
                <c:pt idx="6379">
                  <c:v>16.57</c:v>
                </c:pt>
                <c:pt idx="6380">
                  <c:v>16</c:v>
                </c:pt>
                <c:pt idx="6381">
                  <c:v>15.37</c:v>
                </c:pt>
                <c:pt idx="6382">
                  <c:v>15.22</c:v>
                </c:pt>
                <c:pt idx="6383">
                  <c:v>15.16</c:v>
                </c:pt>
                <c:pt idx="6384">
                  <c:v>15.26</c:v>
                </c:pt>
                <c:pt idx="6385">
                  <c:v>15.36</c:v>
                </c:pt>
                <c:pt idx="6386">
                  <c:v>15.42</c:v>
                </c:pt>
                <c:pt idx="6387">
                  <c:v>15.52</c:v>
                </c:pt>
                <c:pt idx="6388">
                  <c:v>15.61</c:v>
                </c:pt>
                <c:pt idx="6389">
                  <c:v>15.57</c:v>
                </c:pt>
                <c:pt idx="6390">
                  <c:v>15.6</c:v>
                </c:pt>
                <c:pt idx="6391">
                  <c:v>15.44</c:v>
                </c:pt>
                <c:pt idx="6392">
                  <c:v>15.48</c:v>
                </c:pt>
                <c:pt idx="6393">
                  <c:v>15.53</c:v>
                </c:pt>
                <c:pt idx="6394">
                  <c:v>15.63</c:v>
                </c:pt>
                <c:pt idx="6395">
                  <c:v>15.79</c:v>
                </c:pt>
                <c:pt idx="6396">
                  <c:v>15.78</c:v>
                </c:pt>
                <c:pt idx="6397">
                  <c:v>15.85</c:v>
                </c:pt>
                <c:pt idx="6398">
                  <c:v>15.98</c:v>
                </c:pt>
                <c:pt idx="6399">
                  <c:v>16.22</c:v>
                </c:pt>
                <c:pt idx="6400">
                  <c:v>16.190000000000001</c:v>
                </c:pt>
                <c:pt idx="6401">
                  <c:v>16.3</c:v>
                </c:pt>
                <c:pt idx="6402">
                  <c:v>16.43</c:v>
                </c:pt>
                <c:pt idx="6403">
                  <c:v>16.399999999999999</c:v>
                </c:pt>
                <c:pt idx="6404">
                  <c:v>16.34</c:v>
                </c:pt>
                <c:pt idx="6405">
                  <c:v>16.05</c:v>
                </c:pt>
                <c:pt idx="6406">
                  <c:v>15.77</c:v>
                </c:pt>
                <c:pt idx="6407">
                  <c:v>15.72</c:v>
                </c:pt>
                <c:pt idx="6408">
                  <c:v>15.81</c:v>
                </c:pt>
                <c:pt idx="6409">
                  <c:v>15.9</c:v>
                </c:pt>
                <c:pt idx="6410">
                  <c:v>16.149999999999999</c:v>
                </c:pt>
                <c:pt idx="6411">
                  <c:v>16.2</c:v>
                </c:pt>
                <c:pt idx="6412">
                  <c:v>15.68</c:v>
                </c:pt>
                <c:pt idx="6413">
                  <c:v>15.32</c:v>
                </c:pt>
                <c:pt idx="6414">
                  <c:v>15.35</c:v>
                </c:pt>
                <c:pt idx="6415">
                  <c:v>15.26</c:v>
                </c:pt>
                <c:pt idx="6416">
                  <c:v>15.27</c:v>
                </c:pt>
                <c:pt idx="6417">
                  <c:v>15.44</c:v>
                </c:pt>
                <c:pt idx="6418">
                  <c:v>15.54</c:v>
                </c:pt>
                <c:pt idx="6419">
                  <c:v>15.56</c:v>
                </c:pt>
                <c:pt idx="6420">
                  <c:v>15.86</c:v>
                </c:pt>
                <c:pt idx="6421">
                  <c:v>16.079999999999998</c:v>
                </c:pt>
                <c:pt idx="6422">
                  <c:v>16.14</c:v>
                </c:pt>
                <c:pt idx="6423">
                  <c:v>15.92</c:v>
                </c:pt>
                <c:pt idx="6424">
                  <c:v>15.76</c:v>
                </c:pt>
                <c:pt idx="6425">
                  <c:v>15.62</c:v>
                </c:pt>
                <c:pt idx="6426">
                  <c:v>15.65</c:v>
                </c:pt>
                <c:pt idx="6427">
                  <c:v>15.74</c:v>
                </c:pt>
                <c:pt idx="6428">
                  <c:v>15.86</c:v>
                </c:pt>
                <c:pt idx="6429">
                  <c:v>16.03</c:v>
                </c:pt>
                <c:pt idx="6430">
                  <c:v>15.99</c:v>
                </c:pt>
                <c:pt idx="6431">
                  <c:v>15.99</c:v>
                </c:pt>
                <c:pt idx="6432">
                  <c:v>16.02</c:v>
                </c:pt>
                <c:pt idx="6433">
                  <c:v>16.100000000000001</c:v>
                </c:pt>
                <c:pt idx="6434">
                  <c:v>16.2</c:v>
                </c:pt>
                <c:pt idx="6435">
                  <c:v>16.25</c:v>
                </c:pt>
                <c:pt idx="6436">
                  <c:v>16.260000000000002</c:v>
                </c:pt>
                <c:pt idx="6437">
                  <c:v>16.149999999999999</c:v>
                </c:pt>
                <c:pt idx="6438">
                  <c:v>16.100000000000001</c:v>
                </c:pt>
                <c:pt idx="6439">
                  <c:v>16.2</c:v>
                </c:pt>
                <c:pt idx="6440">
                  <c:v>16.239999999999998</c:v>
                </c:pt>
                <c:pt idx="6441">
                  <c:v>16.28</c:v>
                </c:pt>
                <c:pt idx="6442">
                  <c:v>16.34</c:v>
                </c:pt>
                <c:pt idx="6443">
                  <c:v>16.440000000000001</c:v>
                </c:pt>
                <c:pt idx="6444">
                  <c:v>16.399999999999999</c:v>
                </c:pt>
                <c:pt idx="6445">
                  <c:v>16.489999999999998</c:v>
                </c:pt>
                <c:pt idx="6446">
                  <c:v>16.48</c:v>
                </c:pt>
                <c:pt idx="6447">
                  <c:v>16.39</c:v>
                </c:pt>
                <c:pt idx="6448">
                  <c:v>16.22</c:v>
                </c:pt>
                <c:pt idx="6449">
                  <c:v>15.85</c:v>
                </c:pt>
                <c:pt idx="6450">
                  <c:v>15.65</c:v>
                </c:pt>
                <c:pt idx="6451">
                  <c:v>15.45</c:v>
                </c:pt>
                <c:pt idx="6452">
                  <c:v>15.35</c:v>
                </c:pt>
                <c:pt idx="6453">
                  <c:v>15.44</c:v>
                </c:pt>
                <c:pt idx="6454">
                  <c:v>15.57</c:v>
                </c:pt>
                <c:pt idx="6455">
                  <c:v>15.58</c:v>
                </c:pt>
                <c:pt idx="6456">
                  <c:v>15.67</c:v>
                </c:pt>
                <c:pt idx="6457">
                  <c:v>15.69</c:v>
                </c:pt>
                <c:pt idx="6458">
                  <c:v>15.63</c:v>
                </c:pt>
                <c:pt idx="6459">
                  <c:v>15.54</c:v>
                </c:pt>
                <c:pt idx="6460">
                  <c:v>15.28</c:v>
                </c:pt>
                <c:pt idx="6461">
                  <c:v>15.43</c:v>
                </c:pt>
                <c:pt idx="6462">
                  <c:v>15.66</c:v>
                </c:pt>
                <c:pt idx="6463">
                  <c:v>15.37</c:v>
                </c:pt>
                <c:pt idx="6464">
                  <c:v>15.51</c:v>
                </c:pt>
                <c:pt idx="6465">
                  <c:v>15.2</c:v>
                </c:pt>
                <c:pt idx="6466">
                  <c:v>15.22</c:v>
                </c:pt>
                <c:pt idx="6467">
                  <c:v>15.2</c:v>
                </c:pt>
                <c:pt idx="6468">
                  <c:v>15.22</c:v>
                </c:pt>
                <c:pt idx="6469">
                  <c:v>15.23</c:v>
                </c:pt>
                <c:pt idx="6470">
                  <c:v>15.25</c:v>
                </c:pt>
                <c:pt idx="6471">
                  <c:v>15.34</c:v>
                </c:pt>
                <c:pt idx="6472">
                  <c:v>15.61</c:v>
                </c:pt>
                <c:pt idx="6473">
                  <c:v>15.76</c:v>
                </c:pt>
                <c:pt idx="6474">
                  <c:v>15.6</c:v>
                </c:pt>
                <c:pt idx="6475">
                  <c:v>15.5</c:v>
                </c:pt>
                <c:pt idx="6476">
                  <c:v>15.36</c:v>
                </c:pt>
                <c:pt idx="6477">
                  <c:v>15.48</c:v>
                </c:pt>
                <c:pt idx="6478">
                  <c:v>15.55</c:v>
                </c:pt>
                <c:pt idx="6479">
                  <c:v>15.76</c:v>
                </c:pt>
                <c:pt idx="6480">
                  <c:v>15.81</c:v>
                </c:pt>
                <c:pt idx="6481">
                  <c:v>15.58</c:v>
                </c:pt>
                <c:pt idx="6482">
                  <c:v>15.66</c:v>
                </c:pt>
                <c:pt idx="6483">
                  <c:v>15.46</c:v>
                </c:pt>
                <c:pt idx="6484">
                  <c:v>15.29</c:v>
                </c:pt>
                <c:pt idx="6485">
                  <c:v>15</c:v>
                </c:pt>
                <c:pt idx="6486">
                  <c:v>14.9</c:v>
                </c:pt>
                <c:pt idx="6487">
                  <c:v>15.07</c:v>
                </c:pt>
                <c:pt idx="6488">
                  <c:v>14.95</c:v>
                </c:pt>
                <c:pt idx="6489">
                  <c:v>14.72</c:v>
                </c:pt>
                <c:pt idx="6490">
                  <c:v>14.64</c:v>
                </c:pt>
                <c:pt idx="6491">
                  <c:v>14.56</c:v>
                </c:pt>
                <c:pt idx="6492">
                  <c:v>14.57</c:v>
                </c:pt>
                <c:pt idx="6493">
                  <c:v>14.82</c:v>
                </c:pt>
                <c:pt idx="6494">
                  <c:v>15.19</c:v>
                </c:pt>
                <c:pt idx="6495">
                  <c:v>15.02</c:v>
                </c:pt>
                <c:pt idx="6496">
                  <c:v>14.96</c:v>
                </c:pt>
                <c:pt idx="6497">
                  <c:v>14.73</c:v>
                </c:pt>
                <c:pt idx="6498">
                  <c:v>14.78</c:v>
                </c:pt>
                <c:pt idx="6499">
                  <c:v>14.7</c:v>
                </c:pt>
                <c:pt idx="6500">
                  <c:v>14.76</c:v>
                </c:pt>
                <c:pt idx="6501">
                  <c:v>14.86</c:v>
                </c:pt>
                <c:pt idx="6502">
                  <c:v>14.84</c:v>
                </c:pt>
                <c:pt idx="6503">
                  <c:v>14.89</c:v>
                </c:pt>
                <c:pt idx="6504">
                  <c:v>14.88</c:v>
                </c:pt>
                <c:pt idx="6505">
                  <c:v>14.91</c:v>
                </c:pt>
                <c:pt idx="6506">
                  <c:v>15.1</c:v>
                </c:pt>
                <c:pt idx="6507">
                  <c:v>15.42</c:v>
                </c:pt>
                <c:pt idx="6508">
                  <c:v>15.54</c:v>
                </c:pt>
                <c:pt idx="6509">
                  <c:v>15.26</c:v>
                </c:pt>
                <c:pt idx="6510">
                  <c:v>15.17</c:v>
                </c:pt>
                <c:pt idx="6511">
                  <c:v>15.28</c:v>
                </c:pt>
                <c:pt idx="6512">
                  <c:v>15.32</c:v>
                </c:pt>
                <c:pt idx="6513">
                  <c:v>15.4</c:v>
                </c:pt>
                <c:pt idx="6514">
                  <c:v>15.55</c:v>
                </c:pt>
                <c:pt idx="6515">
                  <c:v>15.46</c:v>
                </c:pt>
                <c:pt idx="6516">
                  <c:v>15.5</c:v>
                </c:pt>
                <c:pt idx="6517">
                  <c:v>15.62</c:v>
                </c:pt>
                <c:pt idx="6518">
                  <c:v>15.63</c:v>
                </c:pt>
                <c:pt idx="6519">
                  <c:v>15.69</c:v>
                </c:pt>
                <c:pt idx="6520">
                  <c:v>15.52</c:v>
                </c:pt>
                <c:pt idx="6521">
                  <c:v>15.38</c:v>
                </c:pt>
                <c:pt idx="6522">
                  <c:v>15.16</c:v>
                </c:pt>
                <c:pt idx="6523">
                  <c:v>15.35</c:v>
                </c:pt>
                <c:pt idx="6524">
                  <c:v>15.64</c:v>
                </c:pt>
                <c:pt idx="6525">
                  <c:v>15.55</c:v>
                </c:pt>
                <c:pt idx="6526">
                  <c:v>15.49</c:v>
                </c:pt>
                <c:pt idx="6527">
                  <c:v>15.62</c:v>
                </c:pt>
                <c:pt idx="6528">
                  <c:v>15.8</c:v>
                </c:pt>
                <c:pt idx="6529">
                  <c:v>15.76</c:v>
                </c:pt>
                <c:pt idx="6530">
                  <c:v>15.71</c:v>
                </c:pt>
                <c:pt idx="6531">
                  <c:v>15.76</c:v>
                </c:pt>
                <c:pt idx="6532">
                  <c:v>15.79</c:v>
                </c:pt>
                <c:pt idx="6533">
                  <c:v>15.89</c:v>
                </c:pt>
                <c:pt idx="6534">
                  <c:v>15.93</c:v>
                </c:pt>
                <c:pt idx="6535">
                  <c:v>15.92</c:v>
                </c:pt>
                <c:pt idx="6536">
                  <c:v>15.74</c:v>
                </c:pt>
                <c:pt idx="6537">
                  <c:v>15.46</c:v>
                </c:pt>
                <c:pt idx="6538">
                  <c:v>15.38</c:v>
                </c:pt>
                <c:pt idx="6539">
                  <c:v>15.38</c:v>
                </c:pt>
                <c:pt idx="6540">
                  <c:v>15.64</c:v>
                </c:pt>
                <c:pt idx="6541">
                  <c:v>15.64</c:v>
                </c:pt>
                <c:pt idx="6542">
                  <c:v>15.6</c:v>
                </c:pt>
                <c:pt idx="6543">
                  <c:v>15.66</c:v>
                </c:pt>
                <c:pt idx="6544">
                  <c:v>15.81</c:v>
                </c:pt>
                <c:pt idx="6545">
                  <c:v>16.05</c:v>
                </c:pt>
                <c:pt idx="6546">
                  <c:v>16.2</c:v>
                </c:pt>
                <c:pt idx="6547">
                  <c:v>16</c:v>
                </c:pt>
                <c:pt idx="6548">
                  <c:v>15.66</c:v>
                </c:pt>
                <c:pt idx="6549">
                  <c:v>15.66</c:v>
                </c:pt>
                <c:pt idx="6550">
                  <c:v>15.74</c:v>
                </c:pt>
                <c:pt idx="6551">
                  <c:v>15.86</c:v>
                </c:pt>
                <c:pt idx="6552">
                  <c:v>15.89</c:v>
                </c:pt>
                <c:pt idx="6553">
                  <c:v>15.94</c:v>
                </c:pt>
                <c:pt idx="6554">
                  <c:v>15.71</c:v>
                </c:pt>
                <c:pt idx="6555">
                  <c:v>15.46</c:v>
                </c:pt>
                <c:pt idx="6556">
                  <c:v>15.38</c:v>
                </c:pt>
                <c:pt idx="6557">
                  <c:v>15.3</c:v>
                </c:pt>
                <c:pt idx="6558">
                  <c:v>15.17</c:v>
                </c:pt>
                <c:pt idx="6559">
                  <c:v>15.08</c:v>
                </c:pt>
                <c:pt idx="6560">
                  <c:v>14.88</c:v>
                </c:pt>
                <c:pt idx="6561">
                  <c:v>14.86</c:v>
                </c:pt>
                <c:pt idx="6562">
                  <c:v>14.92</c:v>
                </c:pt>
                <c:pt idx="6563">
                  <c:v>15.04</c:v>
                </c:pt>
                <c:pt idx="6564">
                  <c:v>15.16</c:v>
                </c:pt>
                <c:pt idx="6565">
                  <c:v>15.18</c:v>
                </c:pt>
                <c:pt idx="6566">
                  <c:v>15.3</c:v>
                </c:pt>
                <c:pt idx="6567">
                  <c:v>15.3</c:v>
                </c:pt>
                <c:pt idx="6568">
                  <c:v>15.26</c:v>
                </c:pt>
                <c:pt idx="6569">
                  <c:v>15.18</c:v>
                </c:pt>
                <c:pt idx="6570">
                  <c:v>15.21</c:v>
                </c:pt>
                <c:pt idx="6571">
                  <c:v>15.29</c:v>
                </c:pt>
                <c:pt idx="6572">
                  <c:v>15.48</c:v>
                </c:pt>
                <c:pt idx="6573">
                  <c:v>15.57</c:v>
                </c:pt>
                <c:pt idx="6574">
                  <c:v>15.54</c:v>
                </c:pt>
                <c:pt idx="6575">
                  <c:v>15.54</c:v>
                </c:pt>
                <c:pt idx="6576">
                  <c:v>15.6</c:v>
                </c:pt>
                <c:pt idx="6577">
                  <c:v>15.6</c:v>
                </c:pt>
                <c:pt idx="6578">
                  <c:v>16</c:v>
                </c:pt>
                <c:pt idx="6579">
                  <c:v>15.96</c:v>
                </c:pt>
                <c:pt idx="6580">
                  <c:v>15.98</c:v>
                </c:pt>
                <c:pt idx="6581">
                  <c:v>15.63</c:v>
                </c:pt>
                <c:pt idx="6582">
                  <c:v>15.61</c:v>
                </c:pt>
                <c:pt idx="6583">
                  <c:v>15.5</c:v>
                </c:pt>
                <c:pt idx="6584">
                  <c:v>15.04</c:v>
                </c:pt>
                <c:pt idx="6585">
                  <c:v>14.76</c:v>
                </c:pt>
                <c:pt idx="6586">
                  <c:v>14.53</c:v>
                </c:pt>
                <c:pt idx="6587">
                  <c:v>14.59</c:v>
                </c:pt>
                <c:pt idx="6588">
                  <c:v>14.75</c:v>
                </c:pt>
                <c:pt idx="6589">
                  <c:v>14.9</c:v>
                </c:pt>
                <c:pt idx="6590">
                  <c:v>14.97</c:v>
                </c:pt>
                <c:pt idx="6591">
                  <c:v>14.93</c:v>
                </c:pt>
                <c:pt idx="6592">
                  <c:v>14.97</c:v>
                </c:pt>
                <c:pt idx="6593">
                  <c:v>14.98</c:v>
                </c:pt>
                <c:pt idx="6594">
                  <c:v>14.98</c:v>
                </c:pt>
                <c:pt idx="6595">
                  <c:v>14.95</c:v>
                </c:pt>
                <c:pt idx="6596">
                  <c:v>15.07</c:v>
                </c:pt>
                <c:pt idx="6597">
                  <c:v>14.9</c:v>
                </c:pt>
                <c:pt idx="6598">
                  <c:v>14.88</c:v>
                </c:pt>
                <c:pt idx="6599">
                  <c:v>15.02</c:v>
                </c:pt>
                <c:pt idx="6600">
                  <c:v>15.16</c:v>
                </c:pt>
                <c:pt idx="6601">
                  <c:v>15.34</c:v>
                </c:pt>
                <c:pt idx="6602">
                  <c:v>15.45</c:v>
                </c:pt>
                <c:pt idx="6603">
                  <c:v>15.53</c:v>
                </c:pt>
                <c:pt idx="6604">
                  <c:v>15.66</c:v>
                </c:pt>
                <c:pt idx="6605">
                  <c:v>15.74</c:v>
                </c:pt>
                <c:pt idx="6606">
                  <c:v>15.74</c:v>
                </c:pt>
                <c:pt idx="6607">
                  <c:v>15.76</c:v>
                </c:pt>
                <c:pt idx="6608">
                  <c:v>15.81</c:v>
                </c:pt>
                <c:pt idx="6609">
                  <c:v>15.88</c:v>
                </c:pt>
                <c:pt idx="6610">
                  <c:v>15.75</c:v>
                </c:pt>
                <c:pt idx="6611">
                  <c:v>15.68</c:v>
                </c:pt>
                <c:pt idx="6612">
                  <c:v>15.78</c:v>
                </c:pt>
                <c:pt idx="6613">
                  <c:v>15.63</c:v>
                </c:pt>
                <c:pt idx="6614">
                  <c:v>15.57</c:v>
                </c:pt>
                <c:pt idx="6615">
                  <c:v>15.58</c:v>
                </c:pt>
                <c:pt idx="6616">
                  <c:v>15.43</c:v>
                </c:pt>
                <c:pt idx="6617">
                  <c:v>15.28</c:v>
                </c:pt>
                <c:pt idx="6618">
                  <c:v>15.01</c:v>
                </c:pt>
                <c:pt idx="6619">
                  <c:v>15.05</c:v>
                </c:pt>
                <c:pt idx="6620">
                  <c:v>15.22</c:v>
                </c:pt>
                <c:pt idx="6621">
                  <c:v>15.36</c:v>
                </c:pt>
                <c:pt idx="6622">
                  <c:v>15.5</c:v>
                </c:pt>
                <c:pt idx="6623">
                  <c:v>15.4</c:v>
                </c:pt>
                <c:pt idx="6624">
                  <c:v>15.31</c:v>
                </c:pt>
                <c:pt idx="6625">
                  <c:v>15.31</c:v>
                </c:pt>
                <c:pt idx="6626">
                  <c:v>15.4</c:v>
                </c:pt>
                <c:pt idx="6627">
                  <c:v>15.44</c:v>
                </c:pt>
                <c:pt idx="6628">
                  <c:v>15.24</c:v>
                </c:pt>
                <c:pt idx="6629">
                  <c:v>15.2</c:v>
                </c:pt>
                <c:pt idx="6630">
                  <c:v>15.04</c:v>
                </c:pt>
                <c:pt idx="6631">
                  <c:v>15.12</c:v>
                </c:pt>
                <c:pt idx="6632">
                  <c:v>15.09</c:v>
                </c:pt>
                <c:pt idx="6633">
                  <c:v>15.05</c:v>
                </c:pt>
                <c:pt idx="6634">
                  <c:v>15.06</c:v>
                </c:pt>
                <c:pt idx="6635">
                  <c:v>15.04</c:v>
                </c:pt>
                <c:pt idx="6636">
                  <c:v>15.19</c:v>
                </c:pt>
                <c:pt idx="6637">
                  <c:v>15.12</c:v>
                </c:pt>
                <c:pt idx="6638">
                  <c:v>15.03</c:v>
                </c:pt>
                <c:pt idx="6639">
                  <c:v>15</c:v>
                </c:pt>
                <c:pt idx="6640">
                  <c:v>15.11</c:v>
                </c:pt>
                <c:pt idx="6641">
                  <c:v>15.33</c:v>
                </c:pt>
                <c:pt idx="6642">
                  <c:v>15.42</c:v>
                </c:pt>
                <c:pt idx="6643">
                  <c:v>15.46</c:v>
                </c:pt>
                <c:pt idx="6644">
                  <c:v>15.29</c:v>
                </c:pt>
                <c:pt idx="6645">
                  <c:v>15.21</c:v>
                </c:pt>
                <c:pt idx="6646">
                  <c:v>15.26</c:v>
                </c:pt>
                <c:pt idx="6647">
                  <c:v>15.27</c:v>
                </c:pt>
                <c:pt idx="6648">
                  <c:v>15.44</c:v>
                </c:pt>
                <c:pt idx="6649">
                  <c:v>15.58</c:v>
                </c:pt>
                <c:pt idx="6650">
                  <c:v>15.68</c:v>
                </c:pt>
                <c:pt idx="6651">
                  <c:v>15.69</c:v>
                </c:pt>
                <c:pt idx="6652">
                  <c:v>15.62</c:v>
                </c:pt>
                <c:pt idx="6653">
                  <c:v>15.45</c:v>
                </c:pt>
                <c:pt idx="6654">
                  <c:v>15.36</c:v>
                </c:pt>
                <c:pt idx="6655">
                  <c:v>15.3</c:v>
                </c:pt>
                <c:pt idx="6656">
                  <c:v>15.23</c:v>
                </c:pt>
                <c:pt idx="6657">
                  <c:v>15.28</c:v>
                </c:pt>
                <c:pt idx="6658">
                  <c:v>15.35</c:v>
                </c:pt>
                <c:pt idx="6659">
                  <c:v>15.31</c:v>
                </c:pt>
                <c:pt idx="6660">
                  <c:v>15.25</c:v>
                </c:pt>
                <c:pt idx="6661">
                  <c:v>15.34</c:v>
                </c:pt>
                <c:pt idx="6662">
                  <c:v>15.35</c:v>
                </c:pt>
                <c:pt idx="6663">
                  <c:v>15.1</c:v>
                </c:pt>
                <c:pt idx="6664">
                  <c:v>15</c:v>
                </c:pt>
                <c:pt idx="6665">
                  <c:v>15.02</c:v>
                </c:pt>
                <c:pt idx="6666">
                  <c:v>15.04</c:v>
                </c:pt>
                <c:pt idx="6667">
                  <c:v>15.16</c:v>
                </c:pt>
                <c:pt idx="6668">
                  <c:v>15.28</c:v>
                </c:pt>
                <c:pt idx="6669">
                  <c:v>14.92</c:v>
                </c:pt>
                <c:pt idx="6670">
                  <c:v>14.82</c:v>
                </c:pt>
                <c:pt idx="6671">
                  <c:v>14.82</c:v>
                </c:pt>
                <c:pt idx="6672">
                  <c:v>14.81</c:v>
                </c:pt>
                <c:pt idx="6673">
                  <c:v>14.69</c:v>
                </c:pt>
                <c:pt idx="6674">
                  <c:v>14.84</c:v>
                </c:pt>
                <c:pt idx="6675">
                  <c:v>14.89</c:v>
                </c:pt>
                <c:pt idx="6676">
                  <c:v>14.82</c:v>
                </c:pt>
                <c:pt idx="6677">
                  <c:v>14.81</c:v>
                </c:pt>
                <c:pt idx="6678">
                  <c:v>14.99</c:v>
                </c:pt>
                <c:pt idx="6679">
                  <c:v>14.89</c:v>
                </c:pt>
                <c:pt idx="6680">
                  <c:v>14.96</c:v>
                </c:pt>
                <c:pt idx="6681">
                  <c:v>15</c:v>
                </c:pt>
                <c:pt idx="6682">
                  <c:v>14.99</c:v>
                </c:pt>
                <c:pt idx="6683">
                  <c:v>15</c:v>
                </c:pt>
                <c:pt idx="6684">
                  <c:v>15.08</c:v>
                </c:pt>
                <c:pt idx="6685">
                  <c:v>15.18</c:v>
                </c:pt>
                <c:pt idx="6686">
                  <c:v>15.19</c:v>
                </c:pt>
                <c:pt idx="6687">
                  <c:v>15.25</c:v>
                </c:pt>
                <c:pt idx="6688">
                  <c:v>15.26</c:v>
                </c:pt>
                <c:pt idx="6689">
                  <c:v>15.19</c:v>
                </c:pt>
                <c:pt idx="6690">
                  <c:v>15.17</c:v>
                </c:pt>
                <c:pt idx="6691">
                  <c:v>15.14</c:v>
                </c:pt>
                <c:pt idx="6692">
                  <c:v>15.18</c:v>
                </c:pt>
                <c:pt idx="6693">
                  <c:v>15.18</c:v>
                </c:pt>
                <c:pt idx="6694">
                  <c:v>14.93</c:v>
                </c:pt>
                <c:pt idx="6695">
                  <c:v>14.63</c:v>
                </c:pt>
                <c:pt idx="6696">
                  <c:v>14.56</c:v>
                </c:pt>
                <c:pt idx="6697">
                  <c:v>14.65</c:v>
                </c:pt>
                <c:pt idx="6698">
                  <c:v>14.67</c:v>
                </c:pt>
                <c:pt idx="6699">
                  <c:v>14.76</c:v>
                </c:pt>
                <c:pt idx="6700">
                  <c:v>14.89</c:v>
                </c:pt>
                <c:pt idx="6701">
                  <c:v>14.89</c:v>
                </c:pt>
                <c:pt idx="6702">
                  <c:v>14.75</c:v>
                </c:pt>
                <c:pt idx="6703">
                  <c:v>14.76</c:v>
                </c:pt>
                <c:pt idx="6704">
                  <c:v>14.64</c:v>
                </c:pt>
                <c:pt idx="6705">
                  <c:v>14.68</c:v>
                </c:pt>
                <c:pt idx="6706">
                  <c:v>14.72</c:v>
                </c:pt>
                <c:pt idx="6707">
                  <c:v>14.78</c:v>
                </c:pt>
                <c:pt idx="6708">
                  <c:v>14.82</c:v>
                </c:pt>
                <c:pt idx="6709">
                  <c:v>14.86</c:v>
                </c:pt>
                <c:pt idx="6710">
                  <c:v>14.97</c:v>
                </c:pt>
                <c:pt idx="6711">
                  <c:v>14.78</c:v>
                </c:pt>
                <c:pt idx="6712">
                  <c:v>14.62</c:v>
                </c:pt>
                <c:pt idx="6713">
                  <c:v>14.58</c:v>
                </c:pt>
                <c:pt idx="6714">
                  <c:v>14.66</c:v>
                </c:pt>
                <c:pt idx="6715">
                  <c:v>14.75</c:v>
                </c:pt>
                <c:pt idx="6716">
                  <c:v>14.78</c:v>
                </c:pt>
                <c:pt idx="6717">
                  <c:v>14.88</c:v>
                </c:pt>
                <c:pt idx="6718">
                  <c:v>15.14</c:v>
                </c:pt>
                <c:pt idx="6719">
                  <c:v>15.27</c:v>
                </c:pt>
                <c:pt idx="6720">
                  <c:v>15.12</c:v>
                </c:pt>
                <c:pt idx="6721">
                  <c:v>15.07</c:v>
                </c:pt>
                <c:pt idx="6722">
                  <c:v>14.99</c:v>
                </c:pt>
                <c:pt idx="6723">
                  <c:v>14.68</c:v>
                </c:pt>
                <c:pt idx="6724">
                  <c:v>14.58</c:v>
                </c:pt>
                <c:pt idx="6725">
                  <c:v>14.58</c:v>
                </c:pt>
                <c:pt idx="6726">
                  <c:v>14.66</c:v>
                </c:pt>
                <c:pt idx="6727">
                  <c:v>14.8</c:v>
                </c:pt>
                <c:pt idx="6728">
                  <c:v>14.86</c:v>
                </c:pt>
                <c:pt idx="6729">
                  <c:v>14.6</c:v>
                </c:pt>
                <c:pt idx="6730">
                  <c:v>14.56</c:v>
                </c:pt>
                <c:pt idx="6731">
                  <c:v>14.74</c:v>
                </c:pt>
                <c:pt idx="6732">
                  <c:v>15.12</c:v>
                </c:pt>
                <c:pt idx="6733">
                  <c:v>15.16</c:v>
                </c:pt>
                <c:pt idx="6734">
                  <c:v>15.11</c:v>
                </c:pt>
                <c:pt idx="6735">
                  <c:v>14.91</c:v>
                </c:pt>
                <c:pt idx="6736">
                  <c:v>14.92</c:v>
                </c:pt>
                <c:pt idx="6737">
                  <c:v>14.82</c:v>
                </c:pt>
                <c:pt idx="6738">
                  <c:v>14.61</c:v>
                </c:pt>
                <c:pt idx="6739">
                  <c:v>14.72</c:v>
                </c:pt>
                <c:pt idx="6740">
                  <c:v>14.86</c:v>
                </c:pt>
                <c:pt idx="6741">
                  <c:v>14.82</c:v>
                </c:pt>
                <c:pt idx="6742">
                  <c:v>14.55</c:v>
                </c:pt>
                <c:pt idx="6743">
                  <c:v>14.28</c:v>
                </c:pt>
                <c:pt idx="6744">
                  <c:v>14.2</c:v>
                </c:pt>
                <c:pt idx="6745">
                  <c:v>14.28</c:v>
                </c:pt>
                <c:pt idx="6746">
                  <c:v>14.4</c:v>
                </c:pt>
                <c:pt idx="6747">
                  <c:v>14.51</c:v>
                </c:pt>
                <c:pt idx="6748">
                  <c:v>14.5</c:v>
                </c:pt>
                <c:pt idx="6749">
                  <c:v>14.63</c:v>
                </c:pt>
                <c:pt idx="6750">
                  <c:v>14.95</c:v>
                </c:pt>
                <c:pt idx="6751">
                  <c:v>15.25</c:v>
                </c:pt>
                <c:pt idx="6752">
                  <c:v>15.35</c:v>
                </c:pt>
                <c:pt idx="6753">
                  <c:v>15.39</c:v>
                </c:pt>
                <c:pt idx="6754">
                  <c:v>15.38</c:v>
                </c:pt>
                <c:pt idx="6755">
                  <c:v>15.34</c:v>
                </c:pt>
                <c:pt idx="6756">
                  <c:v>15.34</c:v>
                </c:pt>
                <c:pt idx="6757">
                  <c:v>15.38</c:v>
                </c:pt>
                <c:pt idx="6758">
                  <c:v>15.34</c:v>
                </c:pt>
                <c:pt idx="6759">
                  <c:v>15.41</c:v>
                </c:pt>
                <c:pt idx="6760">
                  <c:v>15.48</c:v>
                </c:pt>
                <c:pt idx="6761">
                  <c:v>15.53</c:v>
                </c:pt>
                <c:pt idx="6762">
                  <c:v>15.6</c:v>
                </c:pt>
                <c:pt idx="6763">
                  <c:v>15.61</c:v>
                </c:pt>
                <c:pt idx="6764">
                  <c:v>15.68</c:v>
                </c:pt>
                <c:pt idx="6765">
                  <c:v>15.74</c:v>
                </c:pt>
                <c:pt idx="6766">
                  <c:v>15.75</c:v>
                </c:pt>
                <c:pt idx="6767">
                  <c:v>15.71</c:v>
                </c:pt>
                <c:pt idx="6768">
                  <c:v>15.68</c:v>
                </c:pt>
                <c:pt idx="6769">
                  <c:v>15.62</c:v>
                </c:pt>
                <c:pt idx="6770">
                  <c:v>15.34</c:v>
                </c:pt>
                <c:pt idx="6771">
                  <c:v>15.27</c:v>
                </c:pt>
                <c:pt idx="6772">
                  <c:v>15.26</c:v>
                </c:pt>
                <c:pt idx="6773">
                  <c:v>15.28</c:v>
                </c:pt>
                <c:pt idx="6774">
                  <c:v>15.36</c:v>
                </c:pt>
                <c:pt idx="6775">
                  <c:v>15.36</c:v>
                </c:pt>
                <c:pt idx="6776">
                  <c:v>15.4</c:v>
                </c:pt>
                <c:pt idx="6777">
                  <c:v>15.46</c:v>
                </c:pt>
                <c:pt idx="6778">
                  <c:v>15.52</c:v>
                </c:pt>
                <c:pt idx="6779">
                  <c:v>15.6</c:v>
                </c:pt>
                <c:pt idx="6780">
                  <c:v>15.6</c:v>
                </c:pt>
                <c:pt idx="6781">
                  <c:v>15.36</c:v>
                </c:pt>
                <c:pt idx="6782">
                  <c:v>15.15</c:v>
                </c:pt>
                <c:pt idx="6783">
                  <c:v>15.04</c:v>
                </c:pt>
                <c:pt idx="6784">
                  <c:v>15.02</c:v>
                </c:pt>
                <c:pt idx="6785">
                  <c:v>15.1</c:v>
                </c:pt>
                <c:pt idx="6786">
                  <c:v>15.02</c:v>
                </c:pt>
                <c:pt idx="6787">
                  <c:v>14.96</c:v>
                </c:pt>
                <c:pt idx="6788">
                  <c:v>15.1</c:v>
                </c:pt>
                <c:pt idx="6789">
                  <c:v>15.14</c:v>
                </c:pt>
                <c:pt idx="6790">
                  <c:v>15.1</c:v>
                </c:pt>
                <c:pt idx="6791">
                  <c:v>15.04</c:v>
                </c:pt>
                <c:pt idx="6792">
                  <c:v>15.08</c:v>
                </c:pt>
                <c:pt idx="6793">
                  <c:v>15.09</c:v>
                </c:pt>
                <c:pt idx="6794">
                  <c:v>15.14</c:v>
                </c:pt>
                <c:pt idx="6795">
                  <c:v>15.22</c:v>
                </c:pt>
                <c:pt idx="6796">
                  <c:v>15.19</c:v>
                </c:pt>
                <c:pt idx="6797">
                  <c:v>15.12</c:v>
                </c:pt>
                <c:pt idx="6798">
                  <c:v>15.12</c:v>
                </c:pt>
                <c:pt idx="6799">
                  <c:v>15.14</c:v>
                </c:pt>
                <c:pt idx="6800">
                  <c:v>15.24</c:v>
                </c:pt>
                <c:pt idx="6801">
                  <c:v>15.37</c:v>
                </c:pt>
                <c:pt idx="6802">
                  <c:v>15.36</c:v>
                </c:pt>
                <c:pt idx="6803">
                  <c:v>15.2</c:v>
                </c:pt>
                <c:pt idx="6804">
                  <c:v>14.99</c:v>
                </c:pt>
                <c:pt idx="6805">
                  <c:v>14.92</c:v>
                </c:pt>
                <c:pt idx="6806">
                  <c:v>15.08</c:v>
                </c:pt>
                <c:pt idx="6807">
                  <c:v>14.92</c:v>
                </c:pt>
                <c:pt idx="6808">
                  <c:v>14.75</c:v>
                </c:pt>
                <c:pt idx="6809">
                  <c:v>14.84</c:v>
                </c:pt>
                <c:pt idx="6810">
                  <c:v>14.88</c:v>
                </c:pt>
                <c:pt idx="6811">
                  <c:v>14.94</c:v>
                </c:pt>
                <c:pt idx="6812">
                  <c:v>15.04</c:v>
                </c:pt>
                <c:pt idx="6813">
                  <c:v>14.82</c:v>
                </c:pt>
                <c:pt idx="6814">
                  <c:v>14.8</c:v>
                </c:pt>
                <c:pt idx="6815">
                  <c:v>14.62</c:v>
                </c:pt>
                <c:pt idx="6816">
                  <c:v>14.47</c:v>
                </c:pt>
                <c:pt idx="6817">
                  <c:v>14.5</c:v>
                </c:pt>
                <c:pt idx="6818">
                  <c:v>14.62</c:v>
                </c:pt>
                <c:pt idx="6819">
                  <c:v>14.66</c:v>
                </c:pt>
                <c:pt idx="6820">
                  <c:v>14.79</c:v>
                </c:pt>
                <c:pt idx="6821">
                  <c:v>14.7</c:v>
                </c:pt>
                <c:pt idx="6822">
                  <c:v>14.7</c:v>
                </c:pt>
                <c:pt idx="6823">
                  <c:v>14.74</c:v>
                </c:pt>
                <c:pt idx="6824">
                  <c:v>14.76</c:v>
                </c:pt>
                <c:pt idx="6825">
                  <c:v>14.75</c:v>
                </c:pt>
                <c:pt idx="6826">
                  <c:v>14.75</c:v>
                </c:pt>
                <c:pt idx="6827">
                  <c:v>14.75</c:v>
                </c:pt>
                <c:pt idx="6828">
                  <c:v>14.75</c:v>
                </c:pt>
                <c:pt idx="6829">
                  <c:v>14.76</c:v>
                </c:pt>
                <c:pt idx="6830">
                  <c:v>14.78</c:v>
                </c:pt>
                <c:pt idx="6831">
                  <c:v>14.84</c:v>
                </c:pt>
                <c:pt idx="6832">
                  <c:v>14.96</c:v>
                </c:pt>
                <c:pt idx="6833">
                  <c:v>14.78</c:v>
                </c:pt>
                <c:pt idx="6834">
                  <c:v>14.59</c:v>
                </c:pt>
                <c:pt idx="6835">
                  <c:v>14.6</c:v>
                </c:pt>
                <c:pt idx="6836">
                  <c:v>14.5</c:v>
                </c:pt>
                <c:pt idx="6837">
                  <c:v>14.51</c:v>
                </c:pt>
                <c:pt idx="6838">
                  <c:v>14.47</c:v>
                </c:pt>
                <c:pt idx="6839">
                  <c:v>14.44</c:v>
                </c:pt>
                <c:pt idx="6840">
                  <c:v>14.31</c:v>
                </c:pt>
                <c:pt idx="6841">
                  <c:v>14.22</c:v>
                </c:pt>
                <c:pt idx="6842">
                  <c:v>14.31</c:v>
                </c:pt>
                <c:pt idx="6843">
                  <c:v>14.39</c:v>
                </c:pt>
                <c:pt idx="6844">
                  <c:v>14.38</c:v>
                </c:pt>
                <c:pt idx="6845">
                  <c:v>14.52</c:v>
                </c:pt>
                <c:pt idx="6846">
                  <c:v>14.64</c:v>
                </c:pt>
                <c:pt idx="6847">
                  <c:v>14.72</c:v>
                </c:pt>
                <c:pt idx="6848">
                  <c:v>14.57</c:v>
                </c:pt>
                <c:pt idx="6849">
                  <c:v>14.53</c:v>
                </c:pt>
                <c:pt idx="6850">
                  <c:v>14.43</c:v>
                </c:pt>
                <c:pt idx="6851">
                  <c:v>14.42</c:v>
                </c:pt>
                <c:pt idx="6852">
                  <c:v>14.42</c:v>
                </c:pt>
                <c:pt idx="6853">
                  <c:v>14.66</c:v>
                </c:pt>
                <c:pt idx="6854">
                  <c:v>14.68</c:v>
                </c:pt>
                <c:pt idx="6855">
                  <c:v>14.64</c:v>
                </c:pt>
                <c:pt idx="6856">
                  <c:v>14.5</c:v>
                </c:pt>
                <c:pt idx="6857">
                  <c:v>14.53</c:v>
                </c:pt>
                <c:pt idx="6858">
                  <c:v>14.6</c:v>
                </c:pt>
                <c:pt idx="6859">
                  <c:v>14.61</c:v>
                </c:pt>
                <c:pt idx="6860">
                  <c:v>14.64</c:v>
                </c:pt>
                <c:pt idx="6861">
                  <c:v>14.6</c:v>
                </c:pt>
                <c:pt idx="6862">
                  <c:v>14.64</c:v>
                </c:pt>
                <c:pt idx="6863">
                  <c:v>14.63</c:v>
                </c:pt>
                <c:pt idx="6864">
                  <c:v>14.64</c:v>
                </c:pt>
                <c:pt idx="6865">
                  <c:v>14.46</c:v>
                </c:pt>
                <c:pt idx="6866">
                  <c:v>14.38</c:v>
                </c:pt>
                <c:pt idx="6867">
                  <c:v>14.4</c:v>
                </c:pt>
                <c:pt idx="6868">
                  <c:v>14.4</c:v>
                </c:pt>
                <c:pt idx="6869">
                  <c:v>14.32</c:v>
                </c:pt>
                <c:pt idx="6870">
                  <c:v>14.4</c:v>
                </c:pt>
                <c:pt idx="6871">
                  <c:v>14.53</c:v>
                </c:pt>
                <c:pt idx="6872">
                  <c:v>14.48</c:v>
                </c:pt>
                <c:pt idx="6873">
                  <c:v>14.43</c:v>
                </c:pt>
                <c:pt idx="6874">
                  <c:v>14.42</c:v>
                </c:pt>
                <c:pt idx="6875">
                  <c:v>14.48</c:v>
                </c:pt>
                <c:pt idx="6876">
                  <c:v>14.51</c:v>
                </c:pt>
                <c:pt idx="6877">
                  <c:v>14.62</c:v>
                </c:pt>
                <c:pt idx="6878">
                  <c:v>14.53</c:v>
                </c:pt>
                <c:pt idx="6879">
                  <c:v>14.3</c:v>
                </c:pt>
                <c:pt idx="6880">
                  <c:v>14.2</c:v>
                </c:pt>
                <c:pt idx="6881">
                  <c:v>14.21</c:v>
                </c:pt>
                <c:pt idx="6882">
                  <c:v>14.33</c:v>
                </c:pt>
                <c:pt idx="6883">
                  <c:v>14.51</c:v>
                </c:pt>
                <c:pt idx="6884">
                  <c:v>14.54</c:v>
                </c:pt>
                <c:pt idx="6885">
                  <c:v>14.63</c:v>
                </c:pt>
                <c:pt idx="6886">
                  <c:v>14.69</c:v>
                </c:pt>
                <c:pt idx="6887">
                  <c:v>14.76</c:v>
                </c:pt>
                <c:pt idx="6888">
                  <c:v>14.83</c:v>
                </c:pt>
                <c:pt idx="6889">
                  <c:v>14.88</c:v>
                </c:pt>
                <c:pt idx="6890">
                  <c:v>14.65</c:v>
                </c:pt>
                <c:pt idx="6891">
                  <c:v>14.47</c:v>
                </c:pt>
                <c:pt idx="6892">
                  <c:v>14.4</c:v>
                </c:pt>
                <c:pt idx="6893">
                  <c:v>14.6</c:v>
                </c:pt>
                <c:pt idx="6894">
                  <c:v>14.66</c:v>
                </c:pt>
                <c:pt idx="6895">
                  <c:v>14.78</c:v>
                </c:pt>
                <c:pt idx="6896">
                  <c:v>14.66</c:v>
                </c:pt>
                <c:pt idx="6897">
                  <c:v>14.66</c:v>
                </c:pt>
                <c:pt idx="6898">
                  <c:v>14.58</c:v>
                </c:pt>
                <c:pt idx="6899">
                  <c:v>14.6</c:v>
                </c:pt>
                <c:pt idx="6900">
                  <c:v>14.5</c:v>
                </c:pt>
                <c:pt idx="6901">
                  <c:v>14.31</c:v>
                </c:pt>
                <c:pt idx="6902">
                  <c:v>14.18</c:v>
                </c:pt>
                <c:pt idx="6903">
                  <c:v>13.99</c:v>
                </c:pt>
                <c:pt idx="6904">
                  <c:v>13.94</c:v>
                </c:pt>
                <c:pt idx="6905">
                  <c:v>13.85</c:v>
                </c:pt>
                <c:pt idx="6906">
                  <c:v>13.85</c:v>
                </c:pt>
                <c:pt idx="6907">
                  <c:v>13.91</c:v>
                </c:pt>
                <c:pt idx="6908">
                  <c:v>13.96</c:v>
                </c:pt>
                <c:pt idx="6909">
                  <c:v>13.98</c:v>
                </c:pt>
                <c:pt idx="6910">
                  <c:v>14.02</c:v>
                </c:pt>
                <c:pt idx="6911">
                  <c:v>13.9</c:v>
                </c:pt>
                <c:pt idx="6912">
                  <c:v>13.88</c:v>
                </c:pt>
                <c:pt idx="6913">
                  <c:v>13.9</c:v>
                </c:pt>
                <c:pt idx="6914">
                  <c:v>13.94</c:v>
                </c:pt>
                <c:pt idx="6915">
                  <c:v>13.98</c:v>
                </c:pt>
                <c:pt idx="6916">
                  <c:v>14.04</c:v>
                </c:pt>
                <c:pt idx="6917">
                  <c:v>14.1</c:v>
                </c:pt>
                <c:pt idx="6918">
                  <c:v>14.15</c:v>
                </c:pt>
                <c:pt idx="6919">
                  <c:v>14.17</c:v>
                </c:pt>
                <c:pt idx="6920">
                  <c:v>14.22</c:v>
                </c:pt>
                <c:pt idx="6921">
                  <c:v>14.36</c:v>
                </c:pt>
                <c:pt idx="6922">
                  <c:v>14.33</c:v>
                </c:pt>
                <c:pt idx="6923">
                  <c:v>14.28</c:v>
                </c:pt>
                <c:pt idx="6924">
                  <c:v>14.24</c:v>
                </c:pt>
                <c:pt idx="6925">
                  <c:v>14.24</c:v>
                </c:pt>
                <c:pt idx="6926">
                  <c:v>14.26</c:v>
                </c:pt>
                <c:pt idx="6927">
                  <c:v>14.32</c:v>
                </c:pt>
                <c:pt idx="6928">
                  <c:v>14.4</c:v>
                </c:pt>
                <c:pt idx="6929">
                  <c:v>14.42</c:v>
                </c:pt>
                <c:pt idx="6930">
                  <c:v>14.46</c:v>
                </c:pt>
                <c:pt idx="6931">
                  <c:v>14.54</c:v>
                </c:pt>
                <c:pt idx="6932">
                  <c:v>14.54</c:v>
                </c:pt>
                <c:pt idx="6933">
                  <c:v>14.52</c:v>
                </c:pt>
                <c:pt idx="6934">
                  <c:v>14.53</c:v>
                </c:pt>
                <c:pt idx="6935">
                  <c:v>14.53</c:v>
                </c:pt>
                <c:pt idx="6936">
                  <c:v>14.66</c:v>
                </c:pt>
                <c:pt idx="6937">
                  <c:v>14.71</c:v>
                </c:pt>
                <c:pt idx="6938">
                  <c:v>14.76</c:v>
                </c:pt>
                <c:pt idx="6939">
                  <c:v>14.8</c:v>
                </c:pt>
                <c:pt idx="6940">
                  <c:v>14.89</c:v>
                </c:pt>
                <c:pt idx="6941">
                  <c:v>14.86</c:v>
                </c:pt>
                <c:pt idx="6942">
                  <c:v>14.86</c:v>
                </c:pt>
                <c:pt idx="6943">
                  <c:v>14.88</c:v>
                </c:pt>
                <c:pt idx="6944">
                  <c:v>14.85</c:v>
                </c:pt>
                <c:pt idx="6945">
                  <c:v>14.88</c:v>
                </c:pt>
                <c:pt idx="6946">
                  <c:v>14.79</c:v>
                </c:pt>
                <c:pt idx="6947">
                  <c:v>14.79</c:v>
                </c:pt>
                <c:pt idx="6948">
                  <c:v>14.85</c:v>
                </c:pt>
                <c:pt idx="6949">
                  <c:v>14.94</c:v>
                </c:pt>
                <c:pt idx="6950">
                  <c:v>14.88</c:v>
                </c:pt>
                <c:pt idx="6951">
                  <c:v>15.01</c:v>
                </c:pt>
                <c:pt idx="6952">
                  <c:v>15.05</c:v>
                </c:pt>
                <c:pt idx="6953">
                  <c:v>15.07</c:v>
                </c:pt>
                <c:pt idx="6954">
                  <c:v>15.08</c:v>
                </c:pt>
                <c:pt idx="6955">
                  <c:v>15</c:v>
                </c:pt>
                <c:pt idx="6956">
                  <c:v>15.03</c:v>
                </c:pt>
                <c:pt idx="6957">
                  <c:v>15.09</c:v>
                </c:pt>
                <c:pt idx="6958">
                  <c:v>15.13</c:v>
                </c:pt>
                <c:pt idx="6959">
                  <c:v>14.92</c:v>
                </c:pt>
                <c:pt idx="6960">
                  <c:v>14.76</c:v>
                </c:pt>
                <c:pt idx="6961">
                  <c:v>14.66</c:v>
                </c:pt>
                <c:pt idx="6962">
                  <c:v>14.6</c:v>
                </c:pt>
                <c:pt idx="6963">
                  <c:v>14.56</c:v>
                </c:pt>
                <c:pt idx="6964">
                  <c:v>14.44</c:v>
                </c:pt>
                <c:pt idx="6965">
                  <c:v>14.36</c:v>
                </c:pt>
                <c:pt idx="6966">
                  <c:v>14.33</c:v>
                </c:pt>
                <c:pt idx="6967">
                  <c:v>14.3</c:v>
                </c:pt>
                <c:pt idx="6968">
                  <c:v>14.28</c:v>
                </c:pt>
                <c:pt idx="6969">
                  <c:v>14.29</c:v>
                </c:pt>
                <c:pt idx="6970">
                  <c:v>14.39</c:v>
                </c:pt>
                <c:pt idx="6971">
                  <c:v>14.39</c:v>
                </c:pt>
                <c:pt idx="6972">
                  <c:v>14.44</c:v>
                </c:pt>
                <c:pt idx="6973">
                  <c:v>14.43</c:v>
                </c:pt>
                <c:pt idx="6974">
                  <c:v>14.46</c:v>
                </c:pt>
                <c:pt idx="6975">
                  <c:v>14.48</c:v>
                </c:pt>
                <c:pt idx="6976">
                  <c:v>14.48</c:v>
                </c:pt>
                <c:pt idx="6977">
                  <c:v>14.47</c:v>
                </c:pt>
                <c:pt idx="6978">
                  <c:v>14.51</c:v>
                </c:pt>
                <c:pt idx="6979">
                  <c:v>14.52</c:v>
                </c:pt>
                <c:pt idx="6980">
                  <c:v>14.54</c:v>
                </c:pt>
                <c:pt idx="6981">
                  <c:v>14.56</c:v>
                </c:pt>
                <c:pt idx="6982">
                  <c:v>14.54</c:v>
                </c:pt>
                <c:pt idx="6983">
                  <c:v>14.5</c:v>
                </c:pt>
                <c:pt idx="6984">
                  <c:v>14.5</c:v>
                </c:pt>
                <c:pt idx="6985">
                  <c:v>14.46</c:v>
                </c:pt>
                <c:pt idx="6986">
                  <c:v>14.4</c:v>
                </c:pt>
                <c:pt idx="6987">
                  <c:v>14.46</c:v>
                </c:pt>
                <c:pt idx="6988">
                  <c:v>14.51</c:v>
                </c:pt>
                <c:pt idx="6989">
                  <c:v>14.63</c:v>
                </c:pt>
                <c:pt idx="6990">
                  <c:v>14.81</c:v>
                </c:pt>
                <c:pt idx="6991">
                  <c:v>14.8</c:v>
                </c:pt>
                <c:pt idx="6992">
                  <c:v>14.67</c:v>
                </c:pt>
                <c:pt idx="6993">
                  <c:v>14.63</c:v>
                </c:pt>
                <c:pt idx="6994">
                  <c:v>14.58</c:v>
                </c:pt>
                <c:pt idx="6995">
                  <c:v>14.54</c:v>
                </c:pt>
                <c:pt idx="6996">
                  <c:v>14.52</c:v>
                </c:pt>
                <c:pt idx="6997">
                  <c:v>14.54</c:v>
                </c:pt>
                <c:pt idx="6998">
                  <c:v>14.52</c:v>
                </c:pt>
                <c:pt idx="6999">
                  <c:v>14.55</c:v>
                </c:pt>
                <c:pt idx="7000">
                  <c:v>14.56</c:v>
                </c:pt>
                <c:pt idx="7001">
                  <c:v>14.62</c:v>
                </c:pt>
                <c:pt idx="7002">
                  <c:v>14.62</c:v>
                </c:pt>
                <c:pt idx="7003">
                  <c:v>14.7</c:v>
                </c:pt>
                <c:pt idx="7004">
                  <c:v>14.59</c:v>
                </c:pt>
                <c:pt idx="7005">
                  <c:v>14.55</c:v>
                </c:pt>
                <c:pt idx="7006">
                  <c:v>14.55</c:v>
                </c:pt>
                <c:pt idx="7007">
                  <c:v>14.44</c:v>
                </c:pt>
                <c:pt idx="7008">
                  <c:v>14.14</c:v>
                </c:pt>
                <c:pt idx="7009">
                  <c:v>14</c:v>
                </c:pt>
                <c:pt idx="7010">
                  <c:v>14.11</c:v>
                </c:pt>
                <c:pt idx="7011">
                  <c:v>14.18</c:v>
                </c:pt>
                <c:pt idx="7012">
                  <c:v>14.24</c:v>
                </c:pt>
                <c:pt idx="7013">
                  <c:v>14.24</c:v>
                </c:pt>
                <c:pt idx="7014">
                  <c:v>14.22</c:v>
                </c:pt>
                <c:pt idx="7015">
                  <c:v>14.12</c:v>
                </c:pt>
                <c:pt idx="7016">
                  <c:v>14.12</c:v>
                </c:pt>
                <c:pt idx="7017">
                  <c:v>14.17</c:v>
                </c:pt>
                <c:pt idx="7018">
                  <c:v>14.3</c:v>
                </c:pt>
                <c:pt idx="7019">
                  <c:v>14.42</c:v>
                </c:pt>
                <c:pt idx="7020">
                  <c:v>14.48</c:v>
                </c:pt>
                <c:pt idx="7021">
                  <c:v>14.43</c:v>
                </c:pt>
                <c:pt idx="7022">
                  <c:v>14.48</c:v>
                </c:pt>
                <c:pt idx="7023">
                  <c:v>14.4</c:v>
                </c:pt>
                <c:pt idx="7024">
                  <c:v>14.31</c:v>
                </c:pt>
                <c:pt idx="7025">
                  <c:v>14.3</c:v>
                </c:pt>
                <c:pt idx="7026">
                  <c:v>14.3</c:v>
                </c:pt>
                <c:pt idx="7027">
                  <c:v>14.3</c:v>
                </c:pt>
                <c:pt idx="7028">
                  <c:v>14.23</c:v>
                </c:pt>
                <c:pt idx="7029">
                  <c:v>14.21</c:v>
                </c:pt>
                <c:pt idx="7030">
                  <c:v>14.16</c:v>
                </c:pt>
                <c:pt idx="7031">
                  <c:v>13.94</c:v>
                </c:pt>
                <c:pt idx="7032">
                  <c:v>13.71</c:v>
                </c:pt>
                <c:pt idx="7033">
                  <c:v>13.46</c:v>
                </c:pt>
                <c:pt idx="7034">
                  <c:v>13.37</c:v>
                </c:pt>
                <c:pt idx="7035">
                  <c:v>13.42</c:v>
                </c:pt>
                <c:pt idx="7036">
                  <c:v>13.49</c:v>
                </c:pt>
                <c:pt idx="7037">
                  <c:v>13.56</c:v>
                </c:pt>
                <c:pt idx="7038">
                  <c:v>13.64</c:v>
                </c:pt>
                <c:pt idx="7039">
                  <c:v>13.67</c:v>
                </c:pt>
                <c:pt idx="7040">
                  <c:v>13.76</c:v>
                </c:pt>
                <c:pt idx="7041">
                  <c:v>13.79</c:v>
                </c:pt>
                <c:pt idx="7042">
                  <c:v>13.84</c:v>
                </c:pt>
                <c:pt idx="7043">
                  <c:v>13.89</c:v>
                </c:pt>
                <c:pt idx="7044">
                  <c:v>13.9</c:v>
                </c:pt>
                <c:pt idx="7045">
                  <c:v>13.87</c:v>
                </c:pt>
                <c:pt idx="7046">
                  <c:v>13.97</c:v>
                </c:pt>
                <c:pt idx="7047">
                  <c:v>14.06</c:v>
                </c:pt>
                <c:pt idx="7048">
                  <c:v>14.18</c:v>
                </c:pt>
                <c:pt idx="7049">
                  <c:v>14.25</c:v>
                </c:pt>
                <c:pt idx="7050">
                  <c:v>14.31</c:v>
                </c:pt>
                <c:pt idx="7051">
                  <c:v>14.32</c:v>
                </c:pt>
                <c:pt idx="7052">
                  <c:v>14.38</c:v>
                </c:pt>
                <c:pt idx="7053">
                  <c:v>14.42</c:v>
                </c:pt>
                <c:pt idx="7054">
                  <c:v>14.46</c:v>
                </c:pt>
                <c:pt idx="7055">
                  <c:v>14.47</c:v>
                </c:pt>
                <c:pt idx="7056">
                  <c:v>14.48</c:v>
                </c:pt>
                <c:pt idx="7057">
                  <c:v>14.46</c:v>
                </c:pt>
                <c:pt idx="7058">
                  <c:v>14.44</c:v>
                </c:pt>
                <c:pt idx="7059">
                  <c:v>14.46</c:v>
                </c:pt>
                <c:pt idx="7060">
                  <c:v>14.55</c:v>
                </c:pt>
                <c:pt idx="7061">
                  <c:v>14.6</c:v>
                </c:pt>
                <c:pt idx="7062">
                  <c:v>14.66</c:v>
                </c:pt>
                <c:pt idx="7063">
                  <c:v>14.65</c:v>
                </c:pt>
                <c:pt idx="7064">
                  <c:v>14.57</c:v>
                </c:pt>
                <c:pt idx="7065">
                  <c:v>14.54</c:v>
                </c:pt>
                <c:pt idx="7066">
                  <c:v>14.56</c:v>
                </c:pt>
                <c:pt idx="7067">
                  <c:v>14.53</c:v>
                </c:pt>
                <c:pt idx="7068">
                  <c:v>14.48</c:v>
                </c:pt>
                <c:pt idx="7069">
                  <c:v>14.55</c:v>
                </c:pt>
                <c:pt idx="7070">
                  <c:v>14.5</c:v>
                </c:pt>
                <c:pt idx="7071">
                  <c:v>14.64</c:v>
                </c:pt>
                <c:pt idx="7072">
                  <c:v>14.82</c:v>
                </c:pt>
                <c:pt idx="7073">
                  <c:v>14.87</c:v>
                </c:pt>
                <c:pt idx="7074">
                  <c:v>14.84</c:v>
                </c:pt>
                <c:pt idx="7075">
                  <c:v>14.83</c:v>
                </c:pt>
                <c:pt idx="7076">
                  <c:v>14.62</c:v>
                </c:pt>
                <c:pt idx="7077">
                  <c:v>14.4</c:v>
                </c:pt>
                <c:pt idx="7078">
                  <c:v>14.3</c:v>
                </c:pt>
                <c:pt idx="7079">
                  <c:v>14.26</c:v>
                </c:pt>
                <c:pt idx="7080">
                  <c:v>14.28</c:v>
                </c:pt>
                <c:pt idx="7081">
                  <c:v>14.2</c:v>
                </c:pt>
                <c:pt idx="7082">
                  <c:v>14.22</c:v>
                </c:pt>
                <c:pt idx="7083">
                  <c:v>14.26</c:v>
                </c:pt>
                <c:pt idx="7084">
                  <c:v>14.2</c:v>
                </c:pt>
                <c:pt idx="7085">
                  <c:v>14.14</c:v>
                </c:pt>
                <c:pt idx="7086">
                  <c:v>14.18</c:v>
                </c:pt>
                <c:pt idx="7087">
                  <c:v>14.14</c:v>
                </c:pt>
                <c:pt idx="7088">
                  <c:v>14.23</c:v>
                </c:pt>
                <c:pt idx="7089">
                  <c:v>14.27</c:v>
                </c:pt>
                <c:pt idx="7090">
                  <c:v>14.18</c:v>
                </c:pt>
                <c:pt idx="7091">
                  <c:v>14.47</c:v>
                </c:pt>
                <c:pt idx="7092">
                  <c:v>14.4</c:v>
                </c:pt>
                <c:pt idx="7093">
                  <c:v>14.44</c:v>
                </c:pt>
                <c:pt idx="7094">
                  <c:v>14.38</c:v>
                </c:pt>
                <c:pt idx="7095">
                  <c:v>14.31</c:v>
                </c:pt>
                <c:pt idx="7096">
                  <c:v>14.09</c:v>
                </c:pt>
                <c:pt idx="7097">
                  <c:v>14.07</c:v>
                </c:pt>
                <c:pt idx="7098">
                  <c:v>14.11</c:v>
                </c:pt>
                <c:pt idx="7099">
                  <c:v>14.18</c:v>
                </c:pt>
                <c:pt idx="7100">
                  <c:v>14.26</c:v>
                </c:pt>
                <c:pt idx="7101">
                  <c:v>14.31</c:v>
                </c:pt>
                <c:pt idx="7102">
                  <c:v>14.31</c:v>
                </c:pt>
                <c:pt idx="7103">
                  <c:v>14.26</c:v>
                </c:pt>
                <c:pt idx="7104">
                  <c:v>14.35</c:v>
                </c:pt>
                <c:pt idx="7105">
                  <c:v>14.36</c:v>
                </c:pt>
                <c:pt idx="7106">
                  <c:v>14.29</c:v>
                </c:pt>
                <c:pt idx="7107">
                  <c:v>14.16</c:v>
                </c:pt>
                <c:pt idx="7108">
                  <c:v>14.16</c:v>
                </c:pt>
                <c:pt idx="7109">
                  <c:v>14.11</c:v>
                </c:pt>
                <c:pt idx="7110">
                  <c:v>14.2</c:v>
                </c:pt>
                <c:pt idx="7111">
                  <c:v>14.13</c:v>
                </c:pt>
                <c:pt idx="7112">
                  <c:v>14.16</c:v>
                </c:pt>
                <c:pt idx="7113">
                  <c:v>14.18</c:v>
                </c:pt>
                <c:pt idx="7114">
                  <c:v>14.12</c:v>
                </c:pt>
                <c:pt idx="7115">
                  <c:v>14.04</c:v>
                </c:pt>
                <c:pt idx="7116">
                  <c:v>13.94</c:v>
                </c:pt>
                <c:pt idx="7117">
                  <c:v>13.96</c:v>
                </c:pt>
                <c:pt idx="7118">
                  <c:v>13.92</c:v>
                </c:pt>
                <c:pt idx="7119">
                  <c:v>13.96</c:v>
                </c:pt>
                <c:pt idx="7120">
                  <c:v>13.99</c:v>
                </c:pt>
                <c:pt idx="7121">
                  <c:v>14.01</c:v>
                </c:pt>
                <c:pt idx="7122">
                  <c:v>13.99</c:v>
                </c:pt>
                <c:pt idx="7123">
                  <c:v>13.97</c:v>
                </c:pt>
                <c:pt idx="7124">
                  <c:v>13.94</c:v>
                </c:pt>
                <c:pt idx="7125">
                  <c:v>13.9</c:v>
                </c:pt>
                <c:pt idx="7126">
                  <c:v>13.9</c:v>
                </c:pt>
                <c:pt idx="7127">
                  <c:v>13.9</c:v>
                </c:pt>
                <c:pt idx="7128">
                  <c:v>13.91</c:v>
                </c:pt>
                <c:pt idx="7129">
                  <c:v>13.95</c:v>
                </c:pt>
                <c:pt idx="7130">
                  <c:v>14.04</c:v>
                </c:pt>
                <c:pt idx="7131">
                  <c:v>14.3</c:v>
                </c:pt>
                <c:pt idx="7132">
                  <c:v>14.36</c:v>
                </c:pt>
                <c:pt idx="7133">
                  <c:v>14.32</c:v>
                </c:pt>
                <c:pt idx="7134">
                  <c:v>14.31</c:v>
                </c:pt>
                <c:pt idx="7135">
                  <c:v>14.26</c:v>
                </c:pt>
                <c:pt idx="7136">
                  <c:v>14.5</c:v>
                </c:pt>
                <c:pt idx="7137">
                  <c:v>14.76</c:v>
                </c:pt>
                <c:pt idx="7138">
                  <c:v>14.93</c:v>
                </c:pt>
                <c:pt idx="7139">
                  <c:v>14.86</c:v>
                </c:pt>
                <c:pt idx="7140">
                  <c:v>14.82</c:v>
                </c:pt>
                <c:pt idx="7141">
                  <c:v>14.86</c:v>
                </c:pt>
                <c:pt idx="7142">
                  <c:v>14.4</c:v>
                </c:pt>
                <c:pt idx="7143">
                  <c:v>14.11</c:v>
                </c:pt>
                <c:pt idx="7144">
                  <c:v>14.06</c:v>
                </c:pt>
                <c:pt idx="7145">
                  <c:v>14.05</c:v>
                </c:pt>
                <c:pt idx="7146">
                  <c:v>14.01</c:v>
                </c:pt>
                <c:pt idx="7147">
                  <c:v>14.02</c:v>
                </c:pt>
                <c:pt idx="7148">
                  <c:v>14</c:v>
                </c:pt>
                <c:pt idx="7149">
                  <c:v>13.98</c:v>
                </c:pt>
                <c:pt idx="7150">
                  <c:v>13.98</c:v>
                </c:pt>
                <c:pt idx="7151">
                  <c:v>13.99</c:v>
                </c:pt>
                <c:pt idx="7152">
                  <c:v>14.02</c:v>
                </c:pt>
                <c:pt idx="7153">
                  <c:v>14.04</c:v>
                </c:pt>
                <c:pt idx="7154">
                  <c:v>14.03</c:v>
                </c:pt>
                <c:pt idx="7155">
                  <c:v>14.02</c:v>
                </c:pt>
                <c:pt idx="7156">
                  <c:v>14.07</c:v>
                </c:pt>
                <c:pt idx="7157">
                  <c:v>14.14</c:v>
                </c:pt>
                <c:pt idx="7158">
                  <c:v>14.22</c:v>
                </c:pt>
                <c:pt idx="7159">
                  <c:v>14.03</c:v>
                </c:pt>
                <c:pt idx="7160">
                  <c:v>14.1</c:v>
                </c:pt>
                <c:pt idx="7161">
                  <c:v>14.03</c:v>
                </c:pt>
                <c:pt idx="7162">
                  <c:v>13.9</c:v>
                </c:pt>
                <c:pt idx="7163">
                  <c:v>13.85</c:v>
                </c:pt>
                <c:pt idx="7164">
                  <c:v>13.91</c:v>
                </c:pt>
                <c:pt idx="7165">
                  <c:v>14</c:v>
                </c:pt>
                <c:pt idx="7166">
                  <c:v>14.1</c:v>
                </c:pt>
                <c:pt idx="7167">
                  <c:v>14.07</c:v>
                </c:pt>
                <c:pt idx="7168">
                  <c:v>13.88</c:v>
                </c:pt>
                <c:pt idx="7169">
                  <c:v>13.82</c:v>
                </c:pt>
                <c:pt idx="7170">
                  <c:v>13.77</c:v>
                </c:pt>
                <c:pt idx="7171">
                  <c:v>13.73</c:v>
                </c:pt>
                <c:pt idx="7172">
                  <c:v>13.71</c:v>
                </c:pt>
                <c:pt idx="7173">
                  <c:v>13.73</c:v>
                </c:pt>
                <c:pt idx="7174">
                  <c:v>13.74</c:v>
                </c:pt>
                <c:pt idx="7175">
                  <c:v>13.71</c:v>
                </c:pt>
                <c:pt idx="7176">
                  <c:v>13.71</c:v>
                </c:pt>
                <c:pt idx="7177">
                  <c:v>13.76</c:v>
                </c:pt>
                <c:pt idx="7178">
                  <c:v>13.75</c:v>
                </c:pt>
                <c:pt idx="7179">
                  <c:v>13.79</c:v>
                </c:pt>
                <c:pt idx="7180">
                  <c:v>13.7</c:v>
                </c:pt>
                <c:pt idx="7181">
                  <c:v>13.6</c:v>
                </c:pt>
                <c:pt idx="7182">
                  <c:v>13.59</c:v>
                </c:pt>
                <c:pt idx="7183">
                  <c:v>13.53</c:v>
                </c:pt>
                <c:pt idx="7184">
                  <c:v>13.56</c:v>
                </c:pt>
                <c:pt idx="7185">
                  <c:v>13.58</c:v>
                </c:pt>
                <c:pt idx="7186">
                  <c:v>13.58</c:v>
                </c:pt>
                <c:pt idx="7187">
                  <c:v>13.53</c:v>
                </c:pt>
                <c:pt idx="7188">
                  <c:v>13.54</c:v>
                </c:pt>
                <c:pt idx="7189">
                  <c:v>13.43</c:v>
                </c:pt>
                <c:pt idx="7190">
                  <c:v>13.39</c:v>
                </c:pt>
                <c:pt idx="7191">
                  <c:v>13.45</c:v>
                </c:pt>
                <c:pt idx="7192">
                  <c:v>13.5</c:v>
                </c:pt>
                <c:pt idx="7193">
                  <c:v>13.56</c:v>
                </c:pt>
                <c:pt idx="7194">
                  <c:v>13.56</c:v>
                </c:pt>
                <c:pt idx="7195">
                  <c:v>13.55</c:v>
                </c:pt>
                <c:pt idx="7196">
                  <c:v>13.78</c:v>
                </c:pt>
                <c:pt idx="7197">
                  <c:v>13.84</c:v>
                </c:pt>
                <c:pt idx="7198">
                  <c:v>13.86</c:v>
                </c:pt>
                <c:pt idx="7199">
                  <c:v>13.89</c:v>
                </c:pt>
                <c:pt idx="7200">
                  <c:v>13.91</c:v>
                </c:pt>
                <c:pt idx="7201">
                  <c:v>13.89</c:v>
                </c:pt>
                <c:pt idx="7202">
                  <c:v>13.88</c:v>
                </c:pt>
                <c:pt idx="7203">
                  <c:v>13.92</c:v>
                </c:pt>
                <c:pt idx="7204">
                  <c:v>13.94</c:v>
                </c:pt>
                <c:pt idx="7205">
                  <c:v>13.86</c:v>
                </c:pt>
                <c:pt idx="7206">
                  <c:v>13.86</c:v>
                </c:pt>
                <c:pt idx="7207">
                  <c:v>13.94</c:v>
                </c:pt>
                <c:pt idx="7208">
                  <c:v>13.93</c:v>
                </c:pt>
                <c:pt idx="7209">
                  <c:v>13.86</c:v>
                </c:pt>
                <c:pt idx="7210">
                  <c:v>13.78</c:v>
                </c:pt>
                <c:pt idx="7211">
                  <c:v>13.76</c:v>
                </c:pt>
                <c:pt idx="7212">
                  <c:v>13.73</c:v>
                </c:pt>
                <c:pt idx="7213">
                  <c:v>13.72</c:v>
                </c:pt>
                <c:pt idx="7214">
                  <c:v>13.74</c:v>
                </c:pt>
                <c:pt idx="7215">
                  <c:v>13.71</c:v>
                </c:pt>
                <c:pt idx="7216">
                  <c:v>13.71</c:v>
                </c:pt>
                <c:pt idx="7217">
                  <c:v>13.84</c:v>
                </c:pt>
                <c:pt idx="7218">
                  <c:v>14</c:v>
                </c:pt>
                <c:pt idx="7219">
                  <c:v>14.18</c:v>
                </c:pt>
                <c:pt idx="7220">
                  <c:v>14.16</c:v>
                </c:pt>
                <c:pt idx="7221">
                  <c:v>14.08</c:v>
                </c:pt>
                <c:pt idx="7222">
                  <c:v>14.05</c:v>
                </c:pt>
                <c:pt idx="7223">
                  <c:v>13.92</c:v>
                </c:pt>
                <c:pt idx="7224">
                  <c:v>13.88</c:v>
                </c:pt>
                <c:pt idx="7225">
                  <c:v>13.83</c:v>
                </c:pt>
                <c:pt idx="7226">
                  <c:v>13.72</c:v>
                </c:pt>
                <c:pt idx="7227">
                  <c:v>13.77</c:v>
                </c:pt>
                <c:pt idx="7228">
                  <c:v>13.7</c:v>
                </c:pt>
                <c:pt idx="7229">
                  <c:v>13.76</c:v>
                </c:pt>
                <c:pt idx="7230">
                  <c:v>13.78</c:v>
                </c:pt>
                <c:pt idx="7231">
                  <c:v>13.86</c:v>
                </c:pt>
                <c:pt idx="7232">
                  <c:v>13.87</c:v>
                </c:pt>
                <c:pt idx="7233">
                  <c:v>13.87</c:v>
                </c:pt>
                <c:pt idx="7234">
                  <c:v>13.82</c:v>
                </c:pt>
                <c:pt idx="7235">
                  <c:v>13.82</c:v>
                </c:pt>
                <c:pt idx="7236">
                  <c:v>13.81</c:v>
                </c:pt>
                <c:pt idx="7237">
                  <c:v>13.86</c:v>
                </c:pt>
                <c:pt idx="7238">
                  <c:v>13.95</c:v>
                </c:pt>
                <c:pt idx="7239">
                  <c:v>13.98</c:v>
                </c:pt>
                <c:pt idx="7240">
                  <c:v>13.96</c:v>
                </c:pt>
                <c:pt idx="7241">
                  <c:v>13.95</c:v>
                </c:pt>
                <c:pt idx="7242">
                  <c:v>13.83</c:v>
                </c:pt>
                <c:pt idx="7243">
                  <c:v>13.83</c:v>
                </c:pt>
                <c:pt idx="7244">
                  <c:v>13.69</c:v>
                </c:pt>
                <c:pt idx="7245">
                  <c:v>13.58</c:v>
                </c:pt>
                <c:pt idx="7246">
                  <c:v>13.56</c:v>
                </c:pt>
                <c:pt idx="7247">
                  <c:v>13.52</c:v>
                </c:pt>
                <c:pt idx="7248">
                  <c:v>13.46</c:v>
                </c:pt>
                <c:pt idx="7249">
                  <c:v>13.42</c:v>
                </c:pt>
                <c:pt idx="7250">
                  <c:v>13.41</c:v>
                </c:pt>
                <c:pt idx="7251">
                  <c:v>13.53</c:v>
                </c:pt>
                <c:pt idx="7252">
                  <c:v>13.68</c:v>
                </c:pt>
                <c:pt idx="7253">
                  <c:v>13.77</c:v>
                </c:pt>
                <c:pt idx="7254">
                  <c:v>13.83</c:v>
                </c:pt>
                <c:pt idx="7255">
                  <c:v>13.9</c:v>
                </c:pt>
                <c:pt idx="7256">
                  <c:v>13.86</c:v>
                </c:pt>
                <c:pt idx="7257">
                  <c:v>13.9</c:v>
                </c:pt>
                <c:pt idx="7258">
                  <c:v>14.1</c:v>
                </c:pt>
                <c:pt idx="7259">
                  <c:v>14.2</c:v>
                </c:pt>
                <c:pt idx="7260">
                  <c:v>14.16</c:v>
                </c:pt>
                <c:pt idx="7261">
                  <c:v>14.2</c:v>
                </c:pt>
                <c:pt idx="7262">
                  <c:v>14.23</c:v>
                </c:pt>
                <c:pt idx="7263">
                  <c:v>14.18</c:v>
                </c:pt>
                <c:pt idx="7264">
                  <c:v>14.05</c:v>
                </c:pt>
                <c:pt idx="7265">
                  <c:v>13.8</c:v>
                </c:pt>
                <c:pt idx="7266">
                  <c:v>13.67</c:v>
                </c:pt>
                <c:pt idx="7267">
                  <c:v>13.66</c:v>
                </c:pt>
                <c:pt idx="7268">
                  <c:v>13.6</c:v>
                </c:pt>
                <c:pt idx="7269">
                  <c:v>13.63</c:v>
                </c:pt>
                <c:pt idx="7270">
                  <c:v>13.65</c:v>
                </c:pt>
                <c:pt idx="7271">
                  <c:v>13.69</c:v>
                </c:pt>
                <c:pt idx="7272">
                  <c:v>13.7</c:v>
                </c:pt>
                <c:pt idx="7273">
                  <c:v>13.74</c:v>
                </c:pt>
                <c:pt idx="7274">
                  <c:v>13.75</c:v>
                </c:pt>
                <c:pt idx="7275">
                  <c:v>13.78</c:v>
                </c:pt>
                <c:pt idx="7276">
                  <c:v>13.78</c:v>
                </c:pt>
                <c:pt idx="7277">
                  <c:v>13.81</c:v>
                </c:pt>
                <c:pt idx="7278">
                  <c:v>13.84</c:v>
                </c:pt>
                <c:pt idx="7279">
                  <c:v>13.86</c:v>
                </c:pt>
                <c:pt idx="7280">
                  <c:v>13.84</c:v>
                </c:pt>
                <c:pt idx="7281">
                  <c:v>13.84</c:v>
                </c:pt>
                <c:pt idx="7282">
                  <c:v>13.9</c:v>
                </c:pt>
                <c:pt idx="7283">
                  <c:v>13.96</c:v>
                </c:pt>
                <c:pt idx="7284">
                  <c:v>13.94</c:v>
                </c:pt>
                <c:pt idx="7285">
                  <c:v>13.88</c:v>
                </c:pt>
                <c:pt idx="7286">
                  <c:v>13.85</c:v>
                </c:pt>
                <c:pt idx="7287">
                  <c:v>13.77</c:v>
                </c:pt>
                <c:pt idx="7288">
                  <c:v>13.72</c:v>
                </c:pt>
                <c:pt idx="7289">
                  <c:v>13.78</c:v>
                </c:pt>
                <c:pt idx="7290">
                  <c:v>13.9</c:v>
                </c:pt>
                <c:pt idx="7291">
                  <c:v>14</c:v>
                </c:pt>
                <c:pt idx="7292">
                  <c:v>14.06</c:v>
                </c:pt>
                <c:pt idx="7293">
                  <c:v>14.1</c:v>
                </c:pt>
                <c:pt idx="7294">
                  <c:v>14.14</c:v>
                </c:pt>
                <c:pt idx="7295">
                  <c:v>14.16</c:v>
                </c:pt>
                <c:pt idx="7296">
                  <c:v>14.18</c:v>
                </c:pt>
                <c:pt idx="7297">
                  <c:v>14.21</c:v>
                </c:pt>
                <c:pt idx="7298">
                  <c:v>14.19</c:v>
                </c:pt>
                <c:pt idx="7299">
                  <c:v>14.17</c:v>
                </c:pt>
                <c:pt idx="7300">
                  <c:v>14.22</c:v>
                </c:pt>
                <c:pt idx="7301">
                  <c:v>14.23</c:v>
                </c:pt>
                <c:pt idx="7302">
                  <c:v>14.14</c:v>
                </c:pt>
                <c:pt idx="7303">
                  <c:v>14.15</c:v>
                </c:pt>
                <c:pt idx="7304">
                  <c:v>14.18</c:v>
                </c:pt>
                <c:pt idx="7305">
                  <c:v>14.12</c:v>
                </c:pt>
                <c:pt idx="7306">
                  <c:v>14.09</c:v>
                </c:pt>
                <c:pt idx="7307">
                  <c:v>13.94</c:v>
                </c:pt>
                <c:pt idx="7308">
                  <c:v>13.88</c:v>
                </c:pt>
                <c:pt idx="7309">
                  <c:v>13.93</c:v>
                </c:pt>
                <c:pt idx="7310">
                  <c:v>13.96</c:v>
                </c:pt>
                <c:pt idx="7311">
                  <c:v>13.93</c:v>
                </c:pt>
                <c:pt idx="7312">
                  <c:v>13.84</c:v>
                </c:pt>
                <c:pt idx="7313">
                  <c:v>13.78</c:v>
                </c:pt>
                <c:pt idx="7314">
                  <c:v>13.74</c:v>
                </c:pt>
                <c:pt idx="7315">
                  <c:v>13.77</c:v>
                </c:pt>
                <c:pt idx="7316">
                  <c:v>13.8</c:v>
                </c:pt>
                <c:pt idx="7317">
                  <c:v>13.82</c:v>
                </c:pt>
                <c:pt idx="7318">
                  <c:v>13.87</c:v>
                </c:pt>
                <c:pt idx="7319">
                  <c:v>13.96</c:v>
                </c:pt>
                <c:pt idx="7320">
                  <c:v>13.89</c:v>
                </c:pt>
                <c:pt idx="7321">
                  <c:v>13.86</c:v>
                </c:pt>
                <c:pt idx="7322">
                  <c:v>13.85</c:v>
                </c:pt>
                <c:pt idx="7323">
                  <c:v>13.88</c:v>
                </c:pt>
                <c:pt idx="7324">
                  <c:v>13.79</c:v>
                </c:pt>
                <c:pt idx="7325">
                  <c:v>13.8</c:v>
                </c:pt>
                <c:pt idx="7326">
                  <c:v>13.77</c:v>
                </c:pt>
                <c:pt idx="7327">
                  <c:v>13.88</c:v>
                </c:pt>
                <c:pt idx="7328">
                  <c:v>13.84</c:v>
                </c:pt>
                <c:pt idx="7329">
                  <c:v>13.64</c:v>
                </c:pt>
                <c:pt idx="7330">
                  <c:v>13.5</c:v>
                </c:pt>
                <c:pt idx="7331">
                  <c:v>13.36</c:v>
                </c:pt>
                <c:pt idx="7332">
                  <c:v>13.37</c:v>
                </c:pt>
                <c:pt idx="7333">
                  <c:v>13.43</c:v>
                </c:pt>
                <c:pt idx="7334">
                  <c:v>13.37</c:v>
                </c:pt>
                <c:pt idx="7335">
                  <c:v>13.34</c:v>
                </c:pt>
                <c:pt idx="7336">
                  <c:v>13.26</c:v>
                </c:pt>
                <c:pt idx="7337">
                  <c:v>13.19</c:v>
                </c:pt>
                <c:pt idx="7338">
                  <c:v>13.21</c:v>
                </c:pt>
                <c:pt idx="7339">
                  <c:v>13.22</c:v>
                </c:pt>
                <c:pt idx="7340">
                  <c:v>13.26</c:v>
                </c:pt>
                <c:pt idx="7341">
                  <c:v>13.29</c:v>
                </c:pt>
                <c:pt idx="7342">
                  <c:v>13.3</c:v>
                </c:pt>
                <c:pt idx="7343">
                  <c:v>13.33</c:v>
                </c:pt>
                <c:pt idx="7344">
                  <c:v>13.34</c:v>
                </c:pt>
                <c:pt idx="7345">
                  <c:v>13.29</c:v>
                </c:pt>
                <c:pt idx="7346">
                  <c:v>13.36</c:v>
                </c:pt>
                <c:pt idx="7347">
                  <c:v>13.32</c:v>
                </c:pt>
                <c:pt idx="7348">
                  <c:v>13.28</c:v>
                </c:pt>
                <c:pt idx="7349">
                  <c:v>13.3</c:v>
                </c:pt>
                <c:pt idx="7350">
                  <c:v>13.19</c:v>
                </c:pt>
                <c:pt idx="7351">
                  <c:v>13.16</c:v>
                </c:pt>
                <c:pt idx="7352">
                  <c:v>13.18</c:v>
                </c:pt>
                <c:pt idx="7353">
                  <c:v>13.19</c:v>
                </c:pt>
                <c:pt idx="7354">
                  <c:v>13.18</c:v>
                </c:pt>
                <c:pt idx="7355">
                  <c:v>13.18</c:v>
                </c:pt>
                <c:pt idx="7356">
                  <c:v>13.18</c:v>
                </c:pt>
                <c:pt idx="7357">
                  <c:v>13.22</c:v>
                </c:pt>
                <c:pt idx="7358">
                  <c:v>13.34</c:v>
                </c:pt>
                <c:pt idx="7359">
                  <c:v>13.41</c:v>
                </c:pt>
                <c:pt idx="7360">
                  <c:v>13.53</c:v>
                </c:pt>
                <c:pt idx="7361">
                  <c:v>13.57</c:v>
                </c:pt>
                <c:pt idx="7362">
                  <c:v>13.62</c:v>
                </c:pt>
                <c:pt idx="7363">
                  <c:v>13.66</c:v>
                </c:pt>
                <c:pt idx="7364">
                  <c:v>13.71</c:v>
                </c:pt>
                <c:pt idx="7365">
                  <c:v>13.75</c:v>
                </c:pt>
                <c:pt idx="7366">
                  <c:v>13.73</c:v>
                </c:pt>
                <c:pt idx="7367">
                  <c:v>13.72</c:v>
                </c:pt>
                <c:pt idx="7368">
                  <c:v>13.68</c:v>
                </c:pt>
                <c:pt idx="7369">
                  <c:v>13.66</c:v>
                </c:pt>
                <c:pt idx="7370">
                  <c:v>13.54</c:v>
                </c:pt>
                <c:pt idx="7371">
                  <c:v>13.44</c:v>
                </c:pt>
                <c:pt idx="7372">
                  <c:v>13.44</c:v>
                </c:pt>
                <c:pt idx="7373">
                  <c:v>13.42</c:v>
                </c:pt>
                <c:pt idx="7374">
                  <c:v>13.38</c:v>
                </c:pt>
                <c:pt idx="7375">
                  <c:v>13.37</c:v>
                </c:pt>
                <c:pt idx="7376">
                  <c:v>13.38</c:v>
                </c:pt>
                <c:pt idx="7377">
                  <c:v>13.42</c:v>
                </c:pt>
                <c:pt idx="7378">
                  <c:v>13.42</c:v>
                </c:pt>
                <c:pt idx="7379">
                  <c:v>13.44</c:v>
                </c:pt>
                <c:pt idx="7380">
                  <c:v>13.46</c:v>
                </c:pt>
                <c:pt idx="7381">
                  <c:v>13.48</c:v>
                </c:pt>
                <c:pt idx="7382">
                  <c:v>13.36</c:v>
                </c:pt>
                <c:pt idx="7383">
                  <c:v>13.3</c:v>
                </c:pt>
                <c:pt idx="7384">
                  <c:v>13.25</c:v>
                </c:pt>
                <c:pt idx="7385">
                  <c:v>13.26</c:v>
                </c:pt>
                <c:pt idx="7386">
                  <c:v>13.28</c:v>
                </c:pt>
                <c:pt idx="7387">
                  <c:v>13.28</c:v>
                </c:pt>
                <c:pt idx="7388">
                  <c:v>13.27</c:v>
                </c:pt>
                <c:pt idx="7389">
                  <c:v>13.28</c:v>
                </c:pt>
                <c:pt idx="7390">
                  <c:v>13.25</c:v>
                </c:pt>
                <c:pt idx="7391">
                  <c:v>13.31</c:v>
                </c:pt>
                <c:pt idx="7392">
                  <c:v>13.31</c:v>
                </c:pt>
                <c:pt idx="7393">
                  <c:v>13.31</c:v>
                </c:pt>
                <c:pt idx="7394">
                  <c:v>13.31</c:v>
                </c:pt>
                <c:pt idx="7395">
                  <c:v>13.38</c:v>
                </c:pt>
                <c:pt idx="7396">
                  <c:v>13.36</c:v>
                </c:pt>
                <c:pt idx="7397">
                  <c:v>13.34</c:v>
                </c:pt>
                <c:pt idx="7398">
                  <c:v>13.38</c:v>
                </c:pt>
                <c:pt idx="7399">
                  <c:v>13.38</c:v>
                </c:pt>
                <c:pt idx="7400">
                  <c:v>13.42</c:v>
                </c:pt>
                <c:pt idx="7401">
                  <c:v>13.42</c:v>
                </c:pt>
                <c:pt idx="7402">
                  <c:v>13.42</c:v>
                </c:pt>
                <c:pt idx="7403">
                  <c:v>13.43</c:v>
                </c:pt>
                <c:pt idx="7404">
                  <c:v>13.36</c:v>
                </c:pt>
                <c:pt idx="7405">
                  <c:v>13.29</c:v>
                </c:pt>
                <c:pt idx="7406">
                  <c:v>13.23</c:v>
                </c:pt>
                <c:pt idx="7407">
                  <c:v>13.2</c:v>
                </c:pt>
                <c:pt idx="7408">
                  <c:v>13.17</c:v>
                </c:pt>
                <c:pt idx="7409">
                  <c:v>13.21</c:v>
                </c:pt>
                <c:pt idx="7410">
                  <c:v>13.2</c:v>
                </c:pt>
                <c:pt idx="7411">
                  <c:v>13.25</c:v>
                </c:pt>
                <c:pt idx="7412">
                  <c:v>13.26</c:v>
                </c:pt>
                <c:pt idx="7413">
                  <c:v>13.3</c:v>
                </c:pt>
                <c:pt idx="7414">
                  <c:v>13.29</c:v>
                </c:pt>
                <c:pt idx="7415">
                  <c:v>13.36</c:v>
                </c:pt>
                <c:pt idx="7416">
                  <c:v>13.4</c:v>
                </c:pt>
                <c:pt idx="7417">
                  <c:v>13.36</c:v>
                </c:pt>
                <c:pt idx="7418">
                  <c:v>13.46</c:v>
                </c:pt>
                <c:pt idx="7419">
                  <c:v>13.52</c:v>
                </c:pt>
                <c:pt idx="7420">
                  <c:v>13.6</c:v>
                </c:pt>
                <c:pt idx="7421">
                  <c:v>13.69</c:v>
                </c:pt>
                <c:pt idx="7422">
                  <c:v>13.69</c:v>
                </c:pt>
                <c:pt idx="7423">
                  <c:v>13.77</c:v>
                </c:pt>
                <c:pt idx="7424">
                  <c:v>13.76</c:v>
                </c:pt>
                <c:pt idx="7425">
                  <c:v>13.72</c:v>
                </c:pt>
                <c:pt idx="7426">
                  <c:v>13.63</c:v>
                </c:pt>
                <c:pt idx="7427">
                  <c:v>13.56</c:v>
                </c:pt>
                <c:pt idx="7428">
                  <c:v>13.58</c:v>
                </c:pt>
                <c:pt idx="7429">
                  <c:v>13.48</c:v>
                </c:pt>
                <c:pt idx="7430">
                  <c:v>13.41</c:v>
                </c:pt>
                <c:pt idx="7431">
                  <c:v>13.43</c:v>
                </c:pt>
                <c:pt idx="7432">
                  <c:v>13.42</c:v>
                </c:pt>
                <c:pt idx="7433">
                  <c:v>13.36</c:v>
                </c:pt>
                <c:pt idx="7434">
                  <c:v>13.34</c:v>
                </c:pt>
                <c:pt idx="7435">
                  <c:v>13.34</c:v>
                </c:pt>
                <c:pt idx="7436">
                  <c:v>13.33</c:v>
                </c:pt>
                <c:pt idx="7437">
                  <c:v>13.36</c:v>
                </c:pt>
                <c:pt idx="7438">
                  <c:v>13.39</c:v>
                </c:pt>
                <c:pt idx="7439">
                  <c:v>13.35</c:v>
                </c:pt>
                <c:pt idx="7440">
                  <c:v>13.32</c:v>
                </c:pt>
                <c:pt idx="7441">
                  <c:v>13.22</c:v>
                </c:pt>
                <c:pt idx="7442">
                  <c:v>13.19</c:v>
                </c:pt>
                <c:pt idx="7443">
                  <c:v>13.16</c:v>
                </c:pt>
                <c:pt idx="7444">
                  <c:v>13.18</c:v>
                </c:pt>
                <c:pt idx="7445">
                  <c:v>13.2</c:v>
                </c:pt>
                <c:pt idx="7446">
                  <c:v>13.2</c:v>
                </c:pt>
                <c:pt idx="7447">
                  <c:v>13.17</c:v>
                </c:pt>
                <c:pt idx="7448">
                  <c:v>13.17</c:v>
                </c:pt>
                <c:pt idx="7449">
                  <c:v>13.13</c:v>
                </c:pt>
                <c:pt idx="7450">
                  <c:v>13.14</c:v>
                </c:pt>
                <c:pt idx="7451">
                  <c:v>13.12</c:v>
                </c:pt>
                <c:pt idx="7452">
                  <c:v>13.11</c:v>
                </c:pt>
                <c:pt idx="7453">
                  <c:v>13.1</c:v>
                </c:pt>
                <c:pt idx="7454">
                  <c:v>13.05</c:v>
                </c:pt>
                <c:pt idx="7455">
                  <c:v>13</c:v>
                </c:pt>
                <c:pt idx="7456">
                  <c:v>12.97</c:v>
                </c:pt>
                <c:pt idx="7457">
                  <c:v>12.99</c:v>
                </c:pt>
                <c:pt idx="7458">
                  <c:v>13</c:v>
                </c:pt>
                <c:pt idx="7459">
                  <c:v>13</c:v>
                </c:pt>
                <c:pt idx="7460">
                  <c:v>13.04</c:v>
                </c:pt>
                <c:pt idx="7461">
                  <c:v>13.09</c:v>
                </c:pt>
                <c:pt idx="7462">
                  <c:v>13.1</c:v>
                </c:pt>
                <c:pt idx="7463">
                  <c:v>13.12</c:v>
                </c:pt>
                <c:pt idx="7464">
                  <c:v>13.16</c:v>
                </c:pt>
                <c:pt idx="7465">
                  <c:v>13.16</c:v>
                </c:pt>
                <c:pt idx="7466">
                  <c:v>13.18</c:v>
                </c:pt>
                <c:pt idx="7467">
                  <c:v>13.22</c:v>
                </c:pt>
                <c:pt idx="7468">
                  <c:v>13.24</c:v>
                </c:pt>
                <c:pt idx="7469">
                  <c:v>13.26</c:v>
                </c:pt>
                <c:pt idx="7470">
                  <c:v>13.24</c:v>
                </c:pt>
                <c:pt idx="7471">
                  <c:v>13.23</c:v>
                </c:pt>
                <c:pt idx="7472">
                  <c:v>13.24</c:v>
                </c:pt>
                <c:pt idx="7473">
                  <c:v>13.23</c:v>
                </c:pt>
                <c:pt idx="7474">
                  <c:v>13.27</c:v>
                </c:pt>
                <c:pt idx="7475">
                  <c:v>13.27</c:v>
                </c:pt>
                <c:pt idx="7476">
                  <c:v>13.25</c:v>
                </c:pt>
                <c:pt idx="7477">
                  <c:v>13.26</c:v>
                </c:pt>
                <c:pt idx="7478">
                  <c:v>13.31</c:v>
                </c:pt>
                <c:pt idx="7479">
                  <c:v>13.36</c:v>
                </c:pt>
                <c:pt idx="7480">
                  <c:v>13.35</c:v>
                </c:pt>
                <c:pt idx="7481">
                  <c:v>13.43</c:v>
                </c:pt>
                <c:pt idx="7482">
                  <c:v>13.49</c:v>
                </c:pt>
                <c:pt idx="7483">
                  <c:v>13.45</c:v>
                </c:pt>
                <c:pt idx="7484">
                  <c:v>13.39</c:v>
                </c:pt>
                <c:pt idx="7485">
                  <c:v>13.38</c:v>
                </c:pt>
                <c:pt idx="7486">
                  <c:v>13.34</c:v>
                </c:pt>
                <c:pt idx="7487">
                  <c:v>13.29</c:v>
                </c:pt>
                <c:pt idx="7488">
                  <c:v>13.22</c:v>
                </c:pt>
                <c:pt idx="7489">
                  <c:v>13.22</c:v>
                </c:pt>
                <c:pt idx="7490">
                  <c:v>13.16</c:v>
                </c:pt>
                <c:pt idx="7491">
                  <c:v>13.02</c:v>
                </c:pt>
                <c:pt idx="7492">
                  <c:v>12.97</c:v>
                </c:pt>
                <c:pt idx="7493">
                  <c:v>12.98</c:v>
                </c:pt>
                <c:pt idx="7494">
                  <c:v>12.96</c:v>
                </c:pt>
                <c:pt idx="7495">
                  <c:v>12.96</c:v>
                </c:pt>
                <c:pt idx="7496">
                  <c:v>12.98</c:v>
                </c:pt>
                <c:pt idx="7497">
                  <c:v>12.95</c:v>
                </c:pt>
                <c:pt idx="7498">
                  <c:v>12.91</c:v>
                </c:pt>
                <c:pt idx="7499">
                  <c:v>12.91</c:v>
                </c:pt>
                <c:pt idx="7500">
                  <c:v>12.92</c:v>
                </c:pt>
                <c:pt idx="7501">
                  <c:v>12.98</c:v>
                </c:pt>
                <c:pt idx="7502">
                  <c:v>13.03</c:v>
                </c:pt>
                <c:pt idx="7503">
                  <c:v>12.94</c:v>
                </c:pt>
                <c:pt idx="7504">
                  <c:v>13</c:v>
                </c:pt>
                <c:pt idx="7505">
                  <c:v>13.03</c:v>
                </c:pt>
                <c:pt idx="7506">
                  <c:v>13.02</c:v>
                </c:pt>
                <c:pt idx="7507">
                  <c:v>12.97</c:v>
                </c:pt>
                <c:pt idx="7508">
                  <c:v>12.94</c:v>
                </c:pt>
                <c:pt idx="7509">
                  <c:v>12.85</c:v>
                </c:pt>
                <c:pt idx="7510">
                  <c:v>12.81</c:v>
                </c:pt>
                <c:pt idx="7511">
                  <c:v>12.83</c:v>
                </c:pt>
                <c:pt idx="7512">
                  <c:v>12.82</c:v>
                </c:pt>
                <c:pt idx="7513">
                  <c:v>12.81</c:v>
                </c:pt>
                <c:pt idx="7514">
                  <c:v>12.83</c:v>
                </c:pt>
                <c:pt idx="7515">
                  <c:v>12.82</c:v>
                </c:pt>
                <c:pt idx="7516">
                  <c:v>12.79</c:v>
                </c:pt>
                <c:pt idx="7517">
                  <c:v>12.79</c:v>
                </c:pt>
                <c:pt idx="7518">
                  <c:v>12.76</c:v>
                </c:pt>
                <c:pt idx="7519">
                  <c:v>12.81</c:v>
                </c:pt>
                <c:pt idx="7520">
                  <c:v>12.79</c:v>
                </c:pt>
                <c:pt idx="7521">
                  <c:v>12.86</c:v>
                </c:pt>
                <c:pt idx="7522">
                  <c:v>12.92</c:v>
                </c:pt>
                <c:pt idx="7523">
                  <c:v>12.93</c:v>
                </c:pt>
                <c:pt idx="7524">
                  <c:v>12.92</c:v>
                </c:pt>
                <c:pt idx="7525">
                  <c:v>12.94</c:v>
                </c:pt>
                <c:pt idx="7526">
                  <c:v>12.96</c:v>
                </c:pt>
                <c:pt idx="7527">
                  <c:v>12.92</c:v>
                </c:pt>
                <c:pt idx="7528">
                  <c:v>12.92</c:v>
                </c:pt>
                <c:pt idx="7529">
                  <c:v>12.94</c:v>
                </c:pt>
                <c:pt idx="7530">
                  <c:v>12.94</c:v>
                </c:pt>
                <c:pt idx="7531">
                  <c:v>12.96</c:v>
                </c:pt>
                <c:pt idx="7532">
                  <c:v>13.09</c:v>
                </c:pt>
                <c:pt idx="7533">
                  <c:v>13</c:v>
                </c:pt>
                <c:pt idx="7534">
                  <c:v>12.9</c:v>
                </c:pt>
                <c:pt idx="7535">
                  <c:v>12.88</c:v>
                </c:pt>
                <c:pt idx="7536">
                  <c:v>12.88</c:v>
                </c:pt>
                <c:pt idx="7537">
                  <c:v>12.82</c:v>
                </c:pt>
                <c:pt idx="7538">
                  <c:v>12.76</c:v>
                </c:pt>
                <c:pt idx="7539">
                  <c:v>12.76</c:v>
                </c:pt>
                <c:pt idx="7540">
                  <c:v>12.72</c:v>
                </c:pt>
                <c:pt idx="7541">
                  <c:v>12.76</c:v>
                </c:pt>
                <c:pt idx="7542">
                  <c:v>12.82</c:v>
                </c:pt>
                <c:pt idx="7543">
                  <c:v>12.9</c:v>
                </c:pt>
                <c:pt idx="7544">
                  <c:v>12.96</c:v>
                </c:pt>
                <c:pt idx="7545">
                  <c:v>12.99</c:v>
                </c:pt>
                <c:pt idx="7546">
                  <c:v>13.02</c:v>
                </c:pt>
                <c:pt idx="7547">
                  <c:v>13.12</c:v>
                </c:pt>
                <c:pt idx="7548">
                  <c:v>13.22</c:v>
                </c:pt>
                <c:pt idx="7549">
                  <c:v>13.26</c:v>
                </c:pt>
                <c:pt idx="7550">
                  <c:v>13.25</c:v>
                </c:pt>
                <c:pt idx="7551">
                  <c:v>13.15</c:v>
                </c:pt>
                <c:pt idx="7552">
                  <c:v>13.06</c:v>
                </c:pt>
                <c:pt idx="7553">
                  <c:v>12.98</c:v>
                </c:pt>
                <c:pt idx="7554">
                  <c:v>12.96</c:v>
                </c:pt>
                <c:pt idx="7555">
                  <c:v>12.93</c:v>
                </c:pt>
                <c:pt idx="7556">
                  <c:v>12.89</c:v>
                </c:pt>
                <c:pt idx="7557">
                  <c:v>12.91</c:v>
                </c:pt>
                <c:pt idx="7558">
                  <c:v>12.87</c:v>
                </c:pt>
                <c:pt idx="7559">
                  <c:v>12.85</c:v>
                </c:pt>
                <c:pt idx="7560">
                  <c:v>12.85</c:v>
                </c:pt>
                <c:pt idx="7561">
                  <c:v>12.85</c:v>
                </c:pt>
                <c:pt idx="7562">
                  <c:v>12.82</c:v>
                </c:pt>
                <c:pt idx="7563">
                  <c:v>12.8</c:v>
                </c:pt>
                <c:pt idx="7564">
                  <c:v>12.8</c:v>
                </c:pt>
                <c:pt idx="7565">
                  <c:v>12.76</c:v>
                </c:pt>
                <c:pt idx="7566">
                  <c:v>12.77</c:v>
                </c:pt>
                <c:pt idx="7567">
                  <c:v>12.84</c:v>
                </c:pt>
                <c:pt idx="7568">
                  <c:v>12.84</c:v>
                </c:pt>
                <c:pt idx="7569">
                  <c:v>12.8</c:v>
                </c:pt>
                <c:pt idx="7570">
                  <c:v>12.78</c:v>
                </c:pt>
                <c:pt idx="7571">
                  <c:v>12.76</c:v>
                </c:pt>
                <c:pt idx="7572">
                  <c:v>12.71</c:v>
                </c:pt>
                <c:pt idx="7573">
                  <c:v>12.71</c:v>
                </c:pt>
                <c:pt idx="7574">
                  <c:v>12.67</c:v>
                </c:pt>
                <c:pt idx="7575">
                  <c:v>12.7</c:v>
                </c:pt>
                <c:pt idx="7576">
                  <c:v>12.68</c:v>
                </c:pt>
                <c:pt idx="7577">
                  <c:v>12.68</c:v>
                </c:pt>
                <c:pt idx="7578">
                  <c:v>12.66</c:v>
                </c:pt>
                <c:pt idx="7579">
                  <c:v>12.62</c:v>
                </c:pt>
                <c:pt idx="7580">
                  <c:v>12.64</c:v>
                </c:pt>
                <c:pt idx="7581">
                  <c:v>12.64</c:v>
                </c:pt>
                <c:pt idx="7582">
                  <c:v>12.63</c:v>
                </c:pt>
                <c:pt idx="7583">
                  <c:v>12.66</c:v>
                </c:pt>
                <c:pt idx="7584">
                  <c:v>12.65</c:v>
                </c:pt>
                <c:pt idx="7585">
                  <c:v>12.68</c:v>
                </c:pt>
                <c:pt idx="7586">
                  <c:v>12.7</c:v>
                </c:pt>
                <c:pt idx="7587">
                  <c:v>12.74</c:v>
                </c:pt>
                <c:pt idx="7588">
                  <c:v>12.82</c:v>
                </c:pt>
                <c:pt idx="7589">
                  <c:v>12.87</c:v>
                </c:pt>
                <c:pt idx="7590">
                  <c:v>12.92</c:v>
                </c:pt>
                <c:pt idx="7591">
                  <c:v>13.14</c:v>
                </c:pt>
                <c:pt idx="7592">
                  <c:v>13.12</c:v>
                </c:pt>
                <c:pt idx="7593">
                  <c:v>13.1</c:v>
                </c:pt>
                <c:pt idx="7594">
                  <c:v>13.22</c:v>
                </c:pt>
                <c:pt idx="7595">
                  <c:v>13.34</c:v>
                </c:pt>
                <c:pt idx="7596">
                  <c:v>13.29</c:v>
                </c:pt>
                <c:pt idx="7597">
                  <c:v>13.26</c:v>
                </c:pt>
                <c:pt idx="7598">
                  <c:v>13.27</c:v>
                </c:pt>
                <c:pt idx="7599">
                  <c:v>13.26</c:v>
                </c:pt>
                <c:pt idx="7600">
                  <c:v>13.14</c:v>
                </c:pt>
                <c:pt idx="7601">
                  <c:v>13.08</c:v>
                </c:pt>
                <c:pt idx="7602">
                  <c:v>13.12</c:v>
                </c:pt>
                <c:pt idx="7603">
                  <c:v>13.14</c:v>
                </c:pt>
                <c:pt idx="7604">
                  <c:v>13.12</c:v>
                </c:pt>
                <c:pt idx="7605">
                  <c:v>13.18</c:v>
                </c:pt>
                <c:pt idx="7606">
                  <c:v>13.19</c:v>
                </c:pt>
                <c:pt idx="7607">
                  <c:v>13.14</c:v>
                </c:pt>
                <c:pt idx="7608">
                  <c:v>13.18</c:v>
                </c:pt>
                <c:pt idx="7609">
                  <c:v>13.2</c:v>
                </c:pt>
                <c:pt idx="7610">
                  <c:v>13.3</c:v>
                </c:pt>
                <c:pt idx="7611">
                  <c:v>13.3</c:v>
                </c:pt>
                <c:pt idx="7612">
                  <c:v>13.26</c:v>
                </c:pt>
                <c:pt idx="7613">
                  <c:v>13.26</c:v>
                </c:pt>
                <c:pt idx="7614">
                  <c:v>13.2</c:v>
                </c:pt>
                <c:pt idx="7615">
                  <c:v>13.2</c:v>
                </c:pt>
                <c:pt idx="7616">
                  <c:v>13.2</c:v>
                </c:pt>
                <c:pt idx="7617">
                  <c:v>13.24</c:v>
                </c:pt>
                <c:pt idx="7618">
                  <c:v>13.29</c:v>
                </c:pt>
                <c:pt idx="7619">
                  <c:v>13.23</c:v>
                </c:pt>
                <c:pt idx="7620">
                  <c:v>13.16</c:v>
                </c:pt>
                <c:pt idx="7621">
                  <c:v>13.12</c:v>
                </c:pt>
                <c:pt idx="7622">
                  <c:v>13.05</c:v>
                </c:pt>
                <c:pt idx="7623">
                  <c:v>13.08</c:v>
                </c:pt>
                <c:pt idx="7624">
                  <c:v>13.08</c:v>
                </c:pt>
                <c:pt idx="7625">
                  <c:v>13</c:v>
                </c:pt>
                <c:pt idx="7626">
                  <c:v>13.01</c:v>
                </c:pt>
                <c:pt idx="7627">
                  <c:v>13</c:v>
                </c:pt>
                <c:pt idx="7628">
                  <c:v>13.01</c:v>
                </c:pt>
                <c:pt idx="7629">
                  <c:v>13.04</c:v>
                </c:pt>
                <c:pt idx="7630">
                  <c:v>13.1</c:v>
                </c:pt>
                <c:pt idx="7631">
                  <c:v>13.15</c:v>
                </c:pt>
                <c:pt idx="7632">
                  <c:v>13.19</c:v>
                </c:pt>
                <c:pt idx="7633">
                  <c:v>13.26</c:v>
                </c:pt>
                <c:pt idx="7634">
                  <c:v>13.22</c:v>
                </c:pt>
                <c:pt idx="7635">
                  <c:v>13.1</c:v>
                </c:pt>
                <c:pt idx="7636">
                  <c:v>13.04</c:v>
                </c:pt>
                <c:pt idx="7637">
                  <c:v>13.02</c:v>
                </c:pt>
                <c:pt idx="7638">
                  <c:v>13.11</c:v>
                </c:pt>
                <c:pt idx="7639">
                  <c:v>13.15</c:v>
                </c:pt>
                <c:pt idx="7640">
                  <c:v>13.28</c:v>
                </c:pt>
                <c:pt idx="7641">
                  <c:v>13.37</c:v>
                </c:pt>
                <c:pt idx="7642">
                  <c:v>13.22</c:v>
                </c:pt>
                <c:pt idx="7643">
                  <c:v>13.06</c:v>
                </c:pt>
                <c:pt idx="7644">
                  <c:v>12.94</c:v>
                </c:pt>
                <c:pt idx="7645">
                  <c:v>12.96</c:v>
                </c:pt>
                <c:pt idx="7646">
                  <c:v>13.04</c:v>
                </c:pt>
                <c:pt idx="7647">
                  <c:v>13</c:v>
                </c:pt>
                <c:pt idx="7648">
                  <c:v>13.04</c:v>
                </c:pt>
                <c:pt idx="7649">
                  <c:v>13.02</c:v>
                </c:pt>
                <c:pt idx="7650">
                  <c:v>12.98</c:v>
                </c:pt>
                <c:pt idx="7651">
                  <c:v>12.94</c:v>
                </c:pt>
                <c:pt idx="7652">
                  <c:v>12.95</c:v>
                </c:pt>
                <c:pt idx="7653">
                  <c:v>12.91</c:v>
                </c:pt>
                <c:pt idx="7654">
                  <c:v>12.82</c:v>
                </c:pt>
                <c:pt idx="7655">
                  <c:v>12.81</c:v>
                </c:pt>
                <c:pt idx="7656">
                  <c:v>12.76</c:v>
                </c:pt>
                <c:pt idx="7657">
                  <c:v>12.73</c:v>
                </c:pt>
                <c:pt idx="7658">
                  <c:v>12.8</c:v>
                </c:pt>
                <c:pt idx="7659">
                  <c:v>12.84</c:v>
                </c:pt>
                <c:pt idx="7660">
                  <c:v>12.85</c:v>
                </c:pt>
                <c:pt idx="7661">
                  <c:v>12.88</c:v>
                </c:pt>
                <c:pt idx="7662">
                  <c:v>12.94</c:v>
                </c:pt>
                <c:pt idx="7663">
                  <c:v>12.94</c:v>
                </c:pt>
                <c:pt idx="7664">
                  <c:v>12.85</c:v>
                </c:pt>
                <c:pt idx="7665">
                  <c:v>12.8</c:v>
                </c:pt>
                <c:pt idx="7666">
                  <c:v>12.78</c:v>
                </c:pt>
                <c:pt idx="7667">
                  <c:v>12.78</c:v>
                </c:pt>
                <c:pt idx="7668">
                  <c:v>12.73</c:v>
                </c:pt>
                <c:pt idx="7669">
                  <c:v>12.74</c:v>
                </c:pt>
                <c:pt idx="7670">
                  <c:v>12.68</c:v>
                </c:pt>
                <c:pt idx="7671">
                  <c:v>12.69</c:v>
                </c:pt>
                <c:pt idx="7672">
                  <c:v>12.68</c:v>
                </c:pt>
                <c:pt idx="7673">
                  <c:v>12.68</c:v>
                </c:pt>
                <c:pt idx="7674">
                  <c:v>12.69</c:v>
                </c:pt>
                <c:pt idx="7675">
                  <c:v>12.66</c:v>
                </c:pt>
                <c:pt idx="7676">
                  <c:v>12.58</c:v>
                </c:pt>
                <c:pt idx="7677">
                  <c:v>12.56</c:v>
                </c:pt>
                <c:pt idx="7678">
                  <c:v>12.57</c:v>
                </c:pt>
                <c:pt idx="7679">
                  <c:v>12.54</c:v>
                </c:pt>
                <c:pt idx="7680">
                  <c:v>12.51</c:v>
                </c:pt>
                <c:pt idx="7681">
                  <c:v>12.51</c:v>
                </c:pt>
                <c:pt idx="7682">
                  <c:v>12.54</c:v>
                </c:pt>
                <c:pt idx="7683">
                  <c:v>12.56</c:v>
                </c:pt>
                <c:pt idx="7684">
                  <c:v>12.52</c:v>
                </c:pt>
                <c:pt idx="7685">
                  <c:v>12.52</c:v>
                </c:pt>
                <c:pt idx="7686">
                  <c:v>12.48</c:v>
                </c:pt>
                <c:pt idx="7687">
                  <c:v>12.52</c:v>
                </c:pt>
                <c:pt idx="7688">
                  <c:v>12.5</c:v>
                </c:pt>
                <c:pt idx="7689">
                  <c:v>12.48</c:v>
                </c:pt>
                <c:pt idx="7690">
                  <c:v>12.45</c:v>
                </c:pt>
                <c:pt idx="7691">
                  <c:v>12.42</c:v>
                </c:pt>
                <c:pt idx="7692">
                  <c:v>12.48</c:v>
                </c:pt>
                <c:pt idx="7693">
                  <c:v>12.45</c:v>
                </c:pt>
                <c:pt idx="7694">
                  <c:v>12.45</c:v>
                </c:pt>
                <c:pt idx="7695">
                  <c:v>12.47</c:v>
                </c:pt>
                <c:pt idx="7696">
                  <c:v>12.49</c:v>
                </c:pt>
                <c:pt idx="7697">
                  <c:v>12.52</c:v>
                </c:pt>
                <c:pt idx="7698">
                  <c:v>12.54</c:v>
                </c:pt>
                <c:pt idx="7699">
                  <c:v>12.62</c:v>
                </c:pt>
                <c:pt idx="7700">
                  <c:v>12.71</c:v>
                </c:pt>
                <c:pt idx="7701">
                  <c:v>12.76</c:v>
                </c:pt>
                <c:pt idx="7702">
                  <c:v>12.76</c:v>
                </c:pt>
                <c:pt idx="7703">
                  <c:v>12.78</c:v>
                </c:pt>
                <c:pt idx="7704">
                  <c:v>12.76</c:v>
                </c:pt>
                <c:pt idx="7705">
                  <c:v>12.72</c:v>
                </c:pt>
                <c:pt idx="7706">
                  <c:v>12.73</c:v>
                </c:pt>
                <c:pt idx="7707">
                  <c:v>12.75</c:v>
                </c:pt>
                <c:pt idx="7708">
                  <c:v>12.81</c:v>
                </c:pt>
                <c:pt idx="7709">
                  <c:v>12.91</c:v>
                </c:pt>
                <c:pt idx="7710">
                  <c:v>13.02</c:v>
                </c:pt>
                <c:pt idx="7711">
                  <c:v>13.04</c:v>
                </c:pt>
                <c:pt idx="7712">
                  <c:v>12.95</c:v>
                </c:pt>
                <c:pt idx="7713">
                  <c:v>12.94</c:v>
                </c:pt>
                <c:pt idx="7714">
                  <c:v>13.02</c:v>
                </c:pt>
                <c:pt idx="7715">
                  <c:v>13.02</c:v>
                </c:pt>
                <c:pt idx="7716">
                  <c:v>13.04</c:v>
                </c:pt>
                <c:pt idx="7717">
                  <c:v>13.05</c:v>
                </c:pt>
                <c:pt idx="7718">
                  <c:v>12.91</c:v>
                </c:pt>
                <c:pt idx="7719">
                  <c:v>12.84</c:v>
                </c:pt>
                <c:pt idx="7720">
                  <c:v>12.82</c:v>
                </c:pt>
                <c:pt idx="7721">
                  <c:v>12.72</c:v>
                </c:pt>
                <c:pt idx="7722">
                  <c:v>12.62</c:v>
                </c:pt>
                <c:pt idx="7723">
                  <c:v>12.6</c:v>
                </c:pt>
                <c:pt idx="7724">
                  <c:v>12.58</c:v>
                </c:pt>
                <c:pt idx="7725">
                  <c:v>12.55</c:v>
                </c:pt>
                <c:pt idx="7726">
                  <c:v>12.54</c:v>
                </c:pt>
                <c:pt idx="7727">
                  <c:v>12.54</c:v>
                </c:pt>
                <c:pt idx="7728">
                  <c:v>12.51</c:v>
                </c:pt>
                <c:pt idx="7729">
                  <c:v>12.51</c:v>
                </c:pt>
                <c:pt idx="7730">
                  <c:v>12.53</c:v>
                </c:pt>
                <c:pt idx="7731">
                  <c:v>12.54</c:v>
                </c:pt>
                <c:pt idx="7732">
                  <c:v>12.52</c:v>
                </c:pt>
                <c:pt idx="7733">
                  <c:v>12.57</c:v>
                </c:pt>
                <c:pt idx="7734">
                  <c:v>12.56</c:v>
                </c:pt>
                <c:pt idx="7735">
                  <c:v>12.58</c:v>
                </c:pt>
                <c:pt idx="7736">
                  <c:v>12.59</c:v>
                </c:pt>
                <c:pt idx="7737">
                  <c:v>12.62</c:v>
                </c:pt>
                <c:pt idx="7738">
                  <c:v>12.64</c:v>
                </c:pt>
                <c:pt idx="7739">
                  <c:v>12.65</c:v>
                </c:pt>
                <c:pt idx="7740">
                  <c:v>12.72</c:v>
                </c:pt>
                <c:pt idx="7741">
                  <c:v>12.72</c:v>
                </c:pt>
                <c:pt idx="7742">
                  <c:v>12.64</c:v>
                </c:pt>
                <c:pt idx="7743">
                  <c:v>12.63</c:v>
                </c:pt>
                <c:pt idx="7744">
                  <c:v>12.61</c:v>
                </c:pt>
                <c:pt idx="7745">
                  <c:v>12.67</c:v>
                </c:pt>
                <c:pt idx="7746">
                  <c:v>12.66</c:v>
                </c:pt>
                <c:pt idx="7747">
                  <c:v>12.64</c:v>
                </c:pt>
                <c:pt idx="7748">
                  <c:v>12.65</c:v>
                </c:pt>
                <c:pt idx="7749">
                  <c:v>12.63</c:v>
                </c:pt>
                <c:pt idx="7750">
                  <c:v>12.61</c:v>
                </c:pt>
                <c:pt idx="7751">
                  <c:v>12.56</c:v>
                </c:pt>
                <c:pt idx="7752">
                  <c:v>12.6</c:v>
                </c:pt>
                <c:pt idx="7753">
                  <c:v>12.56</c:v>
                </c:pt>
                <c:pt idx="7754">
                  <c:v>12.56</c:v>
                </c:pt>
                <c:pt idx="7755">
                  <c:v>12.63</c:v>
                </c:pt>
                <c:pt idx="7756">
                  <c:v>12.7</c:v>
                </c:pt>
                <c:pt idx="7757">
                  <c:v>12.71</c:v>
                </c:pt>
                <c:pt idx="7758">
                  <c:v>12.76</c:v>
                </c:pt>
                <c:pt idx="7759">
                  <c:v>12.76</c:v>
                </c:pt>
                <c:pt idx="7760">
                  <c:v>12.74</c:v>
                </c:pt>
                <c:pt idx="7761">
                  <c:v>12.72</c:v>
                </c:pt>
                <c:pt idx="7762">
                  <c:v>12.69</c:v>
                </c:pt>
                <c:pt idx="7763">
                  <c:v>12.68</c:v>
                </c:pt>
                <c:pt idx="7764">
                  <c:v>12.67</c:v>
                </c:pt>
                <c:pt idx="7765">
                  <c:v>12.64</c:v>
                </c:pt>
                <c:pt idx="7766">
                  <c:v>12.62</c:v>
                </c:pt>
                <c:pt idx="7767">
                  <c:v>12.61</c:v>
                </c:pt>
                <c:pt idx="7768">
                  <c:v>12.59</c:v>
                </c:pt>
                <c:pt idx="7769">
                  <c:v>12.57</c:v>
                </c:pt>
                <c:pt idx="7770">
                  <c:v>12.58</c:v>
                </c:pt>
                <c:pt idx="7771">
                  <c:v>12.56</c:v>
                </c:pt>
                <c:pt idx="7772">
                  <c:v>12.55</c:v>
                </c:pt>
                <c:pt idx="7773">
                  <c:v>12.54</c:v>
                </c:pt>
                <c:pt idx="7774">
                  <c:v>12.54</c:v>
                </c:pt>
                <c:pt idx="7775">
                  <c:v>12.55</c:v>
                </c:pt>
                <c:pt idx="7776">
                  <c:v>12.54</c:v>
                </c:pt>
                <c:pt idx="7777">
                  <c:v>12.56</c:v>
                </c:pt>
                <c:pt idx="7778">
                  <c:v>12.58</c:v>
                </c:pt>
                <c:pt idx="7779">
                  <c:v>12.59</c:v>
                </c:pt>
                <c:pt idx="7780">
                  <c:v>12.62</c:v>
                </c:pt>
                <c:pt idx="7781">
                  <c:v>12.61</c:v>
                </c:pt>
                <c:pt idx="7782">
                  <c:v>12.66</c:v>
                </c:pt>
                <c:pt idx="7783">
                  <c:v>12.64</c:v>
                </c:pt>
                <c:pt idx="7784">
                  <c:v>12.63</c:v>
                </c:pt>
                <c:pt idx="7785">
                  <c:v>12.58</c:v>
                </c:pt>
                <c:pt idx="7786">
                  <c:v>12.59</c:v>
                </c:pt>
                <c:pt idx="7787">
                  <c:v>12.59</c:v>
                </c:pt>
                <c:pt idx="7788">
                  <c:v>12.58</c:v>
                </c:pt>
                <c:pt idx="7789">
                  <c:v>12.56</c:v>
                </c:pt>
                <c:pt idx="7790">
                  <c:v>12.55</c:v>
                </c:pt>
                <c:pt idx="7791">
                  <c:v>12.54</c:v>
                </c:pt>
                <c:pt idx="7792">
                  <c:v>12.57</c:v>
                </c:pt>
                <c:pt idx="7793">
                  <c:v>12.52</c:v>
                </c:pt>
                <c:pt idx="7794">
                  <c:v>12.53</c:v>
                </c:pt>
                <c:pt idx="7795">
                  <c:v>12.52</c:v>
                </c:pt>
                <c:pt idx="7796">
                  <c:v>12.48</c:v>
                </c:pt>
                <c:pt idx="7797">
                  <c:v>12.46</c:v>
                </c:pt>
                <c:pt idx="7798">
                  <c:v>12.49</c:v>
                </c:pt>
                <c:pt idx="7799">
                  <c:v>12.52</c:v>
                </c:pt>
                <c:pt idx="7800">
                  <c:v>12.5</c:v>
                </c:pt>
                <c:pt idx="7801">
                  <c:v>12.5</c:v>
                </c:pt>
                <c:pt idx="7802">
                  <c:v>12.54</c:v>
                </c:pt>
                <c:pt idx="7803">
                  <c:v>12.54</c:v>
                </c:pt>
                <c:pt idx="7804">
                  <c:v>12.58</c:v>
                </c:pt>
                <c:pt idx="7805">
                  <c:v>12.6</c:v>
                </c:pt>
                <c:pt idx="7806">
                  <c:v>12.63</c:v>
                </c:pt>
                <c:pt idx="7807">
                  <c:v>12.6</c:v>
                </c:pt>
                <c:pt idx="7808">
                  <c:v>12.62</c:v>
                </c:pt>
                <c:pt idx="7809">
                  <c:v>12.63</c:v>
                </c:pt>
                <c:pt idx="7810">
                  <c:v>12.64</c:v>
                </c:pt>
                <c:pt idx="7811">
                  <c:v>12.65</c:v>
                </c:pt>
                <c:pt idx="7812">
                  <c:v>12.62</c:v>
                </c:pt>
                <c:pt idx="7813">
                  <c:v>12.64</c:v>
                </c:pt>
                <c:pt idx="7814">
                  <c:v>12.62</c:v>
                </c:pt>
                <c:pt idx="7815">
                  <c:v>12.6</c:v>
                </c:pt>
                <c:pt idx="7816">
                  <c:v>12.61</c:v>
                </c:pt>
                <c:pt idx="7817">
                  <c:v>12.65</c:v>
                </c:pt>
                <c:pt idx="7818">
                  <c:v>12.64</c:v>
                </c:pt>
                <c:pt idx="7819">
                  <c:v>12.62</c:v>
                </c:pt>
                <c:pt idx="7820">
                  <c:v>12.59</c:v>
                </c:pt>
                <c:pt idx="7821">
                  <c:v>12.6</c:v>
                </c:pt>
                <c:pt idx="7822">
                  <c:v>12.57</c:v>
                </c:pt>
                <c:pt idx="7823">
                  <c:v>12.6</c:v>
                </c:pt>
                <c:pt idx="7824">
                  <c:v>12.6</c:v>
                </c:pt>
                <c:pt idx="7825">
                  <c:v>12.62</c:v>
                </c:pt>
                <c:pt idx="7826">
                  <c:v>12.63</c:v>
                </c:pt>
                <c:pt idx="7827">
                  <c:v>12.64</c:v>
                </c:pt>
                <c:pt idx="7828">
                  <c:v>12.6</c:v>
                </c:pt>
                <c:pt idx="7829">
                  <c:v>12.59</c:v>
                </c:pt>
                <c:pt idx="7830">
                  <c:v>12.6</c:v>
                </c:pt>
                <c:pt idx="7831">
                  <c:v>12.6</c:v>
                </c:pt>
                <c:pt idx="7832">
                  <c:v>12.59</c:v>
                </c:pt>
                <c:pt idx="7833">
                  <c:v>12.57</c:v>
                </c:pt>
                <c:pt idx="7834">
                  <c:v>12.54</c:v>
                </c:pt>
                <c:pt idx="7835">
                  <c:v>12.54</c:v>
                </c:pt>
                <c:pt idx="7836">
                  <c:v>12.51</c:v>
                </c:pt>
                <c:pt idx="7837">
                  <c:v>12.49</c:v>
                </c:pt>
                <c:pt idx="7838">
                  <c:v>12.46</c:v>
                </c:pt>
                <c:pt idx="7839">
                  <c:v>12.46</c:v>
                </c:pt>
                <c:pt idx="7840">
                  <c:v>12.45</c:v>
                </c:pt>
                <c:pt idx="7841">
                  <c:v>12.42</c:v>
                </c:pt>
                <c:pt idx="7842">
                  <c:v>12.41</c:v>
                </c:pt>
                <c:pt idx="7843">
                  <c:v>12.42</c:v>
                </c:pt>
                <c:pt idx="7844">
                  <c:v>12.43</c:v>
                </c:pt>
                <c:pt idx="7845">
                  <c:v>12.43</c:v>
                </c:pt>
                <c:pt idx="7846">
                  <c:v>12.46</c:v>
                </c:pt>
                <c:pt idx="7847">
                  <c:v>12.48</c:v>
                </c:pt>
                <c:pt idx="7848">
                  <c:v>12.52</c:v>
                </c:pt>
                <c:pt idx="7849">
                  <c:v>12.56</c:v>
                </c:pt>
                <c:pt idx="7850">
                  <c:v>12.56</c:v>
                </c:pt>
                <c:pt idx="7851">
                  <c:v>12.6</c:v>
                </c:pt>
                <c:pt idx="7852">
                  <c:v>12.6</c:v>
                </c:pt>
                <c:pt idx="7853">
                  <c:v>12.6</c:v>
                </c:pt>
                <c:pt idx="7854">
                  <c:v>12.62</c:v>
                </c:pt>
                <c:pt idx="7855">
                  <c:v>12.6</c:v>
                </c:pt>
                <c:pt idx="7856">
                  <c:v>12.62</c:v>
                </c:pt>
                <c:pt idx="7857">
                  <c:v>12.77</c:v>
                </c:pt>
                <c:pt idx="7858">
                  <c:v>12.85</c:v>
                </c:pt>
                <c:pt idx="7859">
                  <c:v>12.9</c:v>
                </c:pt>
                <c:pt idx="7860">
                  <c:v>12.97</c:v>
                </c:pt>
                <c:pt idx="7861">
                  <c:v>12.97</c:v>
                </c:pt>
                <c:pt idx="7862">
                  <c:v>12.87</c:v>
                </c:pt>
                <c:pt idx="7863">
                  <c:v>12.82</c:v>
                </c:pt>
                <c:pt idx="7864">
                  <c:v>12.82</c:v>
                </c:pt>
                <c:pt idx="7865">
                  <c:v>12.84</c:v>
                </c:pt>
                <c:pt idx="7866">
                  <c:v>12.77</c:v>
                </c:pt>
                <c:pt idx="7867">
                  <c:v>12.78</c:v>
                </c:pt>
                <c:pt idx="7868">
                  <c:v>12.74</c:v>
                </c:pt>
                <c:pt idx="7869">
                  <c:v>12.7</c:v>
                </c:pt>
                <c:pt idx="7870">
                  <c:v>12.7</c:v>
                </c:pt>
                <c:pt idx="7871">
                  <c:v>12.69</c:v>
                </c:pt>
                <c:pt idx="7872">
                  <c:v>12.7</c:v>
                </c:pt>
                <c:pt idx="7873">
                  <c:v>12.68</c:v>
                </c:pt>
                <c:pt idx="7874">
                  <c:v>12.71</c:v>
                </c:pt>
                <c:pt idx="7875">
                  <c:v>12.68</c:v>
                </c:pt>
                <c:pt idx="7876">
                  <c:v>12.65</c:v>
                </c:pt>
                <c:pt idx="7877">
                  <c:v>12.69</c:v>
                </c:pt>
                <c:pt idx="7878">
                  <c:v>12.63</c:v>
                </c:pt>
                <c:pt idx="7879">
                  <c:v>12.62</c:v>
                </c:pt>
                <c:pt idx="7880">
                  <c:v>12.58</c:v>
                </c:pt>
                <c:pt idx="7881">
                  <c:v>12.58</c:v>
                </c:pt>
                <c:pt idx="7882">
                  <c:v>12.61</c:v>
                </c:pt>
                <c:pt idx="7883">
                  <c:v>12.63</c:v>
                </c:pt>
                <c:pt idx="7884">
                  <c:v>12.59</c:v>
                </c:pt>
                <c:pt idx="7885">
                  <c:v>12.52</c:v>
                </c:pt>
                <c:pt idx="7886">
                  <c:v>12.53</c:v>
                </c:pt>
                <c:pt idx="7887">
                  <c:v>12.52</c:v>
                </c:pt>
                <c:pt idx="7888">
                  <c:v>12.5</c:v>
                </c:pt>
                <c:pt idx="7889">
                  <c:v>12.53</c:v>
                </c:pt>
                <c:pt idx="7890">
                  <c:v>12.54</c:v>
                </c:pt>
                <c:pt idx="7891">
                  <c:v>12.52</c:v>
                </c:pt>
                <c:pt idx="7892">
                  <c:v>12.54</c:v>
                </c:pt>
                <c:pt idx="7893">
                  <c:v>12.54</c:v>
                </c:pt>
                <c:pt idx="7894">
                  <c:v>12.56</c:v>
                </c:pt>
                <c:pt idx="7895">
                  <c:v>12.57</c:v>
                </c:pt>
                <c:pt idx="7896">
                  <c:v>12.59</c:v>
                </c:pt>
                <c:pt idx="7897">
                  <c:v>12.58</c:v>
                </c:pt>
                <c:pt idx="7898">
                  <c:v>12.56</c:v>
                </c:pt>
                <c:pt idx="7899">
                  <c:v>12.58</c:v>
                </c:pt>
                <c:pt idx="7900">
                  <c:v>12.62</c:v>
                </c:pt>
                <c:pt idx="7901">
                  <c:v>12.58</c:v>
                </c:pt>
                <c:pt idx="7902">
                  <c:v>12.56</c:v>
                </c:pt>
                <c:pt idx="7903">
                  <c:v>12.58</c:v>
                </c:pt>
                <c:pt idx="7904">
                  <c:v>12.58</c:v>
                </c:pt>
                <c:pt idx="7905">
                  <c:v>12.58</c:v>
                </c:pt>
                <c:pt idx="7906">
                  <c:v>12.61</c:v>
                </c:pt>
                <c:pt idx="7907">
                  <c:v>12.61</c:v>
                </c:pt>
                <c:pt idx="7908">
                  <c:v>12.6</c:v>
                </c:pt>
                <c:pt idx="7909">
                  <c:v>12.62</c:v>
                </c:pt>
                <c:pt idx="7910">
                  <c:v>12.56</c:v>
                </c:pt>
                <c:pt idx="7911">
                  <c:v>12.57</c:v>
                </c:pt>
                <c:pt idx="7912">
                  <c:v>12.54</c:v>
                </c:pt>
                <c:pt idx="7913">
                  <c:v>12.54</c:v>
                </c:pt>
                <c:pt idx="7914">
                  <c:v>12.57</c:v>
                </c:pt>
                <c:pt idx="7915">
                  <c:v>12.54</c:v>
                </c:pt>
                <c:pt idx="7916">
                  <c:v>12.58</c:v>
                </c:pt>
                <c:pt idx="7917">
                  <c:v>12.48</c:v>
                </c:pt>
                <c:pt idx="7918">
                  <c:v>12.47</c:v>
                </c:pt>
                <c:pt idx="7919">
                  <c:v>12.43</c:v>
                </c:pt>
                <c:pt idx="7920">
                  <c:v>12.43</c:v>
                </c:pt>
                <c:pt idx="7921">
                  <c:v>12.44</c:v>
                </c:pt>
                <c:pt idx="7922">
                  <c:v>12.45</c:v>
                </c:pt>
                <c:pt idx="7923">
                  <c:v>12.44</c:v>
                </c:pt>
                <c:pt idx="7924">
                  <c:v>12.44</c:v>
                </c:pt>
                <c:pt idx="7925">
                  <c:v>12.44</c:v>
                </c:pt>
                <c:pt idx="7926">
                  <c:v>12.43</c:v>
                </c:pt>
                <c:pt idx="7927">
                  <c:v>12.41</c:v>
                </c:pt>
                <c:pt idx="7928">
                  <c:v>12.4</c:v>
                </c:pt>
                <c:pt idx="7929">
                  <c:v>12.43</c:v>
                </c:pt>
                <c:pt idx="7930">
                  <c:v>12.42</c:v>
                </c:pt>
                <c:pt idx="7931">
                  <c:v>12.44</c:v>
                </c:pt>
                <c:pt idx="7932">
                  <c:v>12.46</c:v>
                </c:pt>
                <c:pt idx="7933">
                  <c:v>12.48</c:v>
                </c:pt>
                <c:pt idx="7934">
                  <c:v>12.46</c:v>
                </c:pt>
                <c:pt idx="7935">
                  <c:v>12.5</c:v>
                </c:pt>
                <c:pt idx="7936">
                  <c:v>12.5</c:v>
                </c:pt>
                <c:pt idx="7937">
                  <c:v>12.58</c:v>
                </c:pt>
                <c:pt idx="7938">
                  <c:v>12.55</c:v>
                </c:pt>
                <c:pt idx="7939">
                  <c:v>12.62</c:v>
                </c:pt>
                <c:pt idx="7940">
                  <c:v>12.74</c:v>
                </c:pt>
                <c:pt idx="7941">
                  <c:v>12.88</c:v>
                </c:pt>
                <c:pt idx="7942">
                  <c:v>12.91</c:v>
                </c:pt>
                <c:pt idx="7943">
                  <c:v>12.75</c:v>
                </c:pt>
                <c:pt idx="7944">
                  <c:v>12.66</c:v>
                </c:pt>
                <c:pt idx="7945">
                  <c:v>12.63</c:v>
                </c:pt>
                <c:pt idx="7946">
                  <c:v>12.72</c:v>
                </c:pt>
                <c:pt idx="7947">
                  <c:v>12.72</c:v>
                </c:pt>
                <c:pt idx="7948">
                  <c:v>12.62</c:v>
                </c:pt>
                <c:pt idx="7949">
                  <c:v>12.71</c:v>
                </c:pt>
                <c:pt idx="7950">
                  <c:v>12.76</c:v>
                </c:pt>
                <c:pt idx="7951">
                  <c:v>12.75</c:v>
                </c:pt>
                <c:pt idx="7952">
                  <c:v>12.76</c:v>
                </c:pt>
                <c:pt idx="7953">
                  <c:v>12.68</c:v>
                </c:pt>
                <c:pt idx="7954">
                  <c:v>12.68</c:v>
                </c:pt>
                <c:pt idx="7955">
                  <c:v>12.7</c:v>
                </c:pt>
                <c:pt idx="7956">
                  <c:v>12.64</c:v>
                </c:pt>
                <c:pt idx="7957">
                  <c:v>12.62</c:v>
                </c:pt>
                <c:pt idx="7958">
                  <c:v>12.62</c:v>
                </c:pt>
                <c:pt idx="7959">
                  <c:v>12.57</c:v>
                </c:pt>
                <c:pt idx="7960">
                  <c:v>12.52</c:v>
                </c:pt>
                <c:pt idx="7961">
                  <c:v>12.51</c:v>
                </c:pt>
                <c:pt idx="7962">
                  <c:v>12.49</c:v>
                </c:pt>
                <c:pt idx="7963">
                  <c:v>12.48</c:v>
                </c:pt>
                <c:pt idx="7964">
                  <c:v>12.44</c:v>
                </c:pt>
                <c:pt idx="7965">
                  <c:v>12.46</c:v>
                </c:pt>
                <c:pt idx="7966">
                  <c:v>12.43</c:v>
                </c:pt>
                <c:pt idx="7967">
                  <c:v>12.42</c:v>
                </c:pt>
                <c:pt idx="7968">
                  <c:v>12.42</c:v>
                </c:pt>
                <c:pt idx="7969">
                  <c:v>12.41</c:v>
                </c:pt>
                <c:pt idx="7970">
                  <c:v>12.41</c:v>
                </c:pt>
                <c:pt idx="7971">
                  <c:v>12.44</c:v>
                </c:pt>
                <c:pt idx="7972">
                  <c:v>12.44</c:v>
                </c:pt>
                <c:pt idx="7973">
                  <c:v>12.54</c:v>
                </c:pt>
                <c:pt idx="7974">
                  <c:v>12.56</c:v>
                </c:pt>
                <c:pt idx="7975">
                  <c:v>12.62</c:v>
                </c:pt>
                <c:pt idx="7976">
                  <c:v>12.7</c:v>
                </c:pt>
                <c:pt idx="7977">
                  <c:v>12.65</c:v>
                </c:pt>
                <c:pt idx="7978">
                  <c:v>12.59</c:v>
                </c:pt>
                <c:pt idx="7979">
                  <c:v>12.59</c:v>
                </c:pt>
                <c:pt idx="7980">
                  <c:v>12.58</c:v>
                </c:pt>
                <c:pt idx="7981">
                  <c:v>12.58</c:v>
                </c:pt>
                <c:pt idx="7982">
                  <c:v>12.58</c:v>
                </c:pt>
                <c:pt idx="7983">
                  <c:v>12.51</c:v>
                </c:pt>
                <c:pt idx="7984">
                  <c:v>12.5</c:v>
                </c:pt>
                <c:pt idx="7985">
                  <c:v>12.45</c:v>
                </c:pt>
                <c:pt idx="7986">
                  <c:v>12.42</c:v>
                </c:pt>
                <c:pt idx="7987">
                  <c:v>12.44</c:v>
                </c:pt>
                <c:pt idx="7988">
                  <c:v>12.45</c:v>
                </c:pt>
                <c:pt idx="7989">
                  <c:v>12.44</c:v>
                </c:pt>
                <c:pt idx="7990">
                  <c:v>12.44</c:v>
                </c:pt>
                <c:pt idx="7991">
                  <c:v>12.46</c:v>
                </c:pt>
                <c:pt idx="7992">
                  <c:v>12.51</c:v>
                </c:pt>
                <c:pt idx="7993">
                  <c:v>12.48</c:v>
                </c:pt>
                <c:pt idx="7994">
                  <c:v>12.5</c:v>
                </c:pt>
                <c:pt idx="7995">
                  <c:v>12.5</c:v>
                </c:pt>
                <c:pt idx="7996">
                  <c:v>12.46</c:v>
                </c:pt>
                <c:pt idx="7997">
                  <c:v>12.48</c:v>
                </c:pt>
                <c:pt idx="7998">
                  <c:v>12.48</c:v>
                </c:pt>
                <c:pt idx="7999">
                  <c:v>12.5</c:v>
                </c:pt>
                <c:pt idx="8000">
                  <c:v>12.48</c:v>
                </c:pt>
                <c:pt idx="8001">
                  <c:v>12.5</c:v>
                </c:pt>
                <c:pt idx="8002">
                  <c:v>12.48</c:v>
                </c:pt>
                <c:pt idx="8003">
                  <c:v>12.46</c:v>
                </c:pt>
                <c:pt idx="8004">
                  <c:v>12.44</c:v>
                </c:pt>
                <c:pt idx="8005">
                  <c:v>12.48</c:v>
                </c:pt>
                <c:pt idx="8006">
                  <c:v>12.5</c:v>
                </c:pt>
                <c:pt idx="8007">
                  <c:v>12.49</c:v>
                </c:pt>
                <c:pt idx="8008">
                  <c:v>12.45</c:v>
                </c:pt>
                <c:pt idx="8009">
                  <c:v>12.48</c:v>
                </c:pt>
                <c:pt idx="8010">
                  <c:v>12.46</c:v>
                </c:pt>
                <c:pt idx="8011">
                  <c:v>12.42</c:v>
                </c:pt>
                <c:pt idx="8012">
                  <c:v>12.34</c:v>
                </c:pt>
                <c:pt idx="8013">
                  <c:v>12.25</c:v>
                </c:pt>
                <c:pt idx="8014">
                  <c:v>12.22</c:v>
                </c:pt>
                <c:pt idx="8015">
                  <c:v>12.18</c:v>
                </c:pt>
                <c:pt idx="8016">
                  <c:v>12.15</c:v>
                </c:pt>
                <c:pt idx="8017">
                  <c:v>12.16</c:v>
                </c:pt>
                <c:pt idx="8018">
                  <c:v>12.19</c:v>
                </c:pt>
                <c:pt idx="8019">
                  <c:v>12.14</c:v>
                </c:pt>
                <c:pt idx="8020">
                  <c:v>12.18</c:v>
                </c:pt>
                <c:pt idx="8021">
                  <c:v>12.18</c:v>
                </c:pt>
                <c:pt idx="8022">
                  <c:v>12.16</c:v>
                </c:pt>
                <c:pt idx="8023">
                  <c:v>12.18</c:v>
                </c:pt>
                <c:pt idx="8024">
                  <c:v>12.16</c:v>
                </c:pt>
                <c:pt idx="8025">
                  <c:v>12.19</c:v>
                </c:pt>
                <c:pt idx="8026">
                  <c:v>12.17</c:v>
                </c:pt>
                <c:pt idx="8027">
                  <c:v>12.18</c:v>
                </c:pt>
                <c:pt idx="8028">
                  <c:v>12.22</c:v>
                </c:pt>
                <c:pt idx="8029">
                  <c:v>12.25</c:v>
                </c:pt>
                <c:pt idx="8030">
                  <c:v>12.25</c:v>
                </c:pt>
                <c:pt idx="8031">
                  <c:v>12.26</c:v>
                </c:pt>
                <c:pt idx="8032">
                  <c:v>12.26</c:v>
                </c:pt>
                <c:pt idx="8033">
                  <c:v>12.28</c:v>
                </c:pt>
                <c:pt idx="8034">
                  <c:v>12.28</c:v>
                </c:pt>
                <c:pt idx="8035">
                  <c:v>12.24</c:v>
                </c:pt>
                <c:pt idx="8036">
                  <c:v>12.26</c:v>
                </c:pt>
                <c:pt idx="8037">
                  <c:v>12.25</c:v>
                </c:pt>
                <c:pt idx="8038">
                  <c:v>12.22</c:v>
                </c:pt>
                <c:pt idx="8039">
                  <c:v>12.2</c:v>
                </c:pt>
                <c:pt idx="8040">
                  <c:v>12.18</c:v>
                </c:pt>
                <c:pt idx="8041">
                  <c:v>12.16</c:v>
                </c:pt>
                <c:pt idx="8042">
                  <c:v>12.14</c:v>
                </c:pt>
                <c:pt idx="8043">
                  <c:v>12.13</c:v>
                </c:pt>
                <c:pt idx="8044">
                  <c:v>12.12</c:v>
                </c:pt>
                <c:pt idx="8045">
                  <c:v>12.12</c:v>
                </c:pt>
                <c:pt idx="8046">
                  <c:v>12.08</c:v>
                </c:pt>
                <c:pt idx="8047">
                  <c:v>12.06</c:v>
                </c:pt>
                <c:pt idx="8048">
                  <c:v>12.1</c:v>
                </c:pt>
                <c:pt idx="8049">
                  <c:v>12.09</c:v>
                </c:pt>
                <c:pt idx="8050">
                  <c:v>12.05</c:v>
                </c:pt>
                <c:pt idx="8051">
                  <c:v>12.06</c:v>
                </c:pt>
                <c:pt idx="8052">
                  <c:v>12.07</c:v>
                </c:pt>
                <c:pt idx="8053">
                  <c:v>12.05</c:v>
                </c:pt>
                <c:pt idx="8054">
                  <c:v>12.04</c:v>
                </c:pt>
                <c:pt idx="8055">
                  <c:v>12.01</c:v>
                </c:pt>
                <c:pt idx="8056">
                  <c:v>11.98</c:v>
                </c:pt>
                <c:pt idx="8057">
                  <c:v>11.96</c:v>
                </c:pt>
                <c:pt idx="8058">
                  <c:v>11.98</c:v>
                </c:pt>
                <c:pt idx="8059">
                  <c:v>11.96</c:v>
                </c:pt>
                <c:pt idx="8060">
                  <c:v>11.99</c:v>
                </c:pt>
                <c:pt idx="8061">
                  <c:v>12</c:v>
                </c:pt>
                <c:pt idx="8062">
                  <c:v>11.96</c:v>
                </c:pt>
                <c:pt idx="8063">
                  <c:v>12</c:v>
                </c:pt>
                <c:pt idx="8064">
                  <c:v>12</c:v>
                </c:pt>
                <c:pt idx="8065">
                  <c:v>11.98</c:v>
                </c:pt>
                <c:pt idx="8066">
                  <c:v>12.01</c:v>
                </c:pt>
                <c:pt idx="8067">
                  <c:v>11.97</c:v>
                </c:pt>
                <c:pt idx="8068">
                  <c:v>11.97</c:v>
                </c:pt>
                <c:pt idx="8069">
                  <c:v>11.96</c:v>
                </c:pt>
                <c:pt idx="8070">
                  <c:v>11.96</c:v>
                </c:pt>
                <c:pt idx="8071">
                  <c:v>11.94</c:v>
                </c:pt>
                <c:pt idx="8072">
                  <c:v>11.96</c:v>
                </c:pt>
                <c:pt idx="8073">
                  <c:v>11.96</c:v>
                </c:pt>
                <c:pt idx="8074">
                  <c:v>11.97</c:v>
                </c:pt>
                <c:pt idx="8075">
                  <c:v>11.98</c:v>
                </c:pt>
                <c:pt idx="8076">
                  <c:v>11.97</c:v>
                </c:pt>
                <c:pt idx="8077">
                  <c:v>11.98</c:v>
                </c:pt>
                <c:pt idx="8078">
                  <c:v>11.96</c:v>
                </c:pt>
                <c:pt idx="8079">
                  <c:v>11.94</c:v>
                </c:pt>
                <c:pt idx="8080">
                  <c:v>11.92</c:v>
                </c:pt>
                <c:pt idx="8081">
                  <c:v>11.91</c:v>
                </c:pt>
                <c:pt idx="8082">
                  <c:v>11.9</c:v>
                </c:pt>
                <c:pt idx="8083">
                  <c:v>11.85</c:v>
                </c:pt>
                <c:pt idx="8084">
                  <c:v>11.86</c:v>
                </c:pt>
                <c:pt idx="8085">
                  <c:v>11.87</c:v>
                </c:pt>
                <c:pt idx="8086">
                  <c:v>11.84</c:v>
                </c:pt>
                <c:pt idx="8087">
                  <c:v>11.84</c:v>
                </c:pt>
                <c:pt idx="8088">
                  <c:v>11.86</c:v>
                </c:pt>
                <c:pt idx="8089">
                  <c:v>11.82</c:v>
                </c:pt>
                <c:pt idx="8090">
                  <c:v>11.8</c:v>
                </c:pt>
                <c:pt idx="8091">
                  <c:v>11.81</c:v>
                </c:pt>
                <c:pt idx="8092">
                  <c:v>11.8</c:v>
                </c:pt>
                <c:pt idx="8093">
                  <c:v>11.8</c:v>
                </c:pt>
                <c:pt idx="8094">
                  <c:v>11.78</c:v>
                </c:pt>
                <c:pt idx="8095">
                  <c:v>11.78</c:v>
                </c:pt>
                <c:pt idx="8096">
                  <c:v>11.76</c:v>
                </c:pt>
                <c:pt idx="8097">
                  <c:v>11.77</c:v>
                </c:pt>
                <c:pt idx="8098">
                  <c:v>11.75</c:v>
                </c:pt>
                <c:pt idx="8099">
                  <c:v>11.74</c:v>
                </c:pt>
                <c:pt idx="8100">
                  <c:v>11.74</c:v>
                </c:pt>
                <c:pt idx="8101">
                  <c:v>11.76</c:v>
                </c:pt>
                <c:pt idx="8102">
                  <c:v>11.87</c:v>
                </c:pt>
                <c:pt idx="8103">
                  <c:v>11.96</c:v>
                </c:pt>
                <c:pt idx="8104">
                  <c:v>11.94</c:v>
                </c:pt>
                <c:pt idx="8105">
                  <c:v>12</c:v>
                </c:pt>
                <c:pt idx="8106">
                  <c:v>12.06</c:v>
                </c:pt>
                <c:pt idx="8107">
                  <c:v>12.04</c:v>
                </c:pt>
                <c:pt idx="8108">
                  <c:v>12.1</c:v>
                </c:pt>
                <c:pt idx="8109">
                  <c:v>12.12</c:v>
                </c:pt>
                <c:pt idx="8110">
                  <c:v>12.12</c:v>
                </c:pt>
                <c:pt idx="8111">
                  <c:v>12.16</c:v>
                </c:pt>
                <c:pt idx="8112">
                  <c:v>12.2</c:v>
                </c:pt>
                <c:pt idx="8113">
                  <c:v>12.18</c:v>
                </c:pt>
                <c:pt idx="8114">
                  <c:v>12.1</c:v>
                </c:pt>
                <c:pt idx="8115">
                  <c:v>12.11</c:v>
                </c:pt>
                <c:pt idx="8116">
                  <c:v>12.03</c:v>
                </c:pt>
                <c:pt idx="8117">
                  <c:v>12.02</c:v>
                </c:pt>
                <c:pt idx="8118">
                  <c:v>12</c:v>
                </c:pt>
                <c:pt idx="8119">
                  <c:v>11.98</c:v>
                </c:pt>
                <c:pt idx="8120">
                  <c:v>11.96</c:v>
                </c:pt>
                <c:pt idx="8121">
                  <c:v>11.94</c:v>
                </c:pt>
                <c:pt idx="8122">
                  <c:v>11.92</c:v>
                </c:pt>
                <c:pt idx="8123">
                  <c:v>11.88</c:v>
                </c:pt>
                <c:pt idx="8124">
                  <c:v>11.9</c:v>
                </c:pt>
                <c:pt idx="8125">
                  <c:v>11.88</c:v>
                </c:pt>
                <c:pt idx="8126">
                  <c:v>11.82</c:v>
                </c:pt>
                <c:pt idx="8127">
                  <c:v>11.81</c:v>
                </c:pt>
                <c:pt idx="8128">
                  <c:v>11.8</c:v>
                </c:pt>
                <c:pt idx="8129">
                  <c:v>11.76</c:v>
                </c:pt>
                <c:pt idx="8130">
                  <c:v>11.71</c:v>
                </c:pt>
                <c:pt idx="8131">
                  <c:v>11.62</c:v>
                </c:pt>
                <c:pt idx="8132">
                  <c:v>11.62</c:v>
                </c:pt>
                <c:pt idx="8133">
                  <c:v>11.58</c:v>
                </c:pt>
                <c:pt idx="8134">
                  <c:v>11.56</c:v>
                </c:pt>
                <c:pt idx="8135">
                  <c:v>11.52</c:v>
                </c:pt>
                <c:pt idx="8136">
                  <c:v>11.49</c:v>
                </c:pt>
                <c:pt idx="8137">
                  <c:v>11.48</c:v>
                </c:pt>
                <c:pt idx="8138">
                  <c:v>11.5</c:v>
                </c:pt>
                <c:pt idx="8139">
                  <c:v>11.46</c:v>
                </c:pt>
                <c:pt idx="8140">
                  <c:v>11.44</c:v>
                </c:pt>
                <c:pt idx="8141">
                  <c:v>11.4</c:v>
                </c:pt>
                <c:pt idx="8142">
                  <c:v>11.42</c:v>
                </c:pt>
                <c:pt idx="8143">
                  <c:v>11.38</c:v>
                </c:pt>
                <c:pt idx="8144">
                  <c:v>11.38</c:v>
                </c:pt>
                <c:pt idx="8145">
                  <c:v>11.4</c:v>
                </c:pt>
                <c:pt idx="8146">
                  <c:v>11.39</c:v>
                </c:pt>
                <c:pt idx="8147">
                  <c:v>11.38</c:v>
                </c:pt>
                <c:pt idx="8148">
                  <c:v>11.38</c:v>
                </c:pt>
                <c:pt idx="8149">
                  <c:v>11.44</c:v>
                </c:pt>
                <c:pt idx="8150">
                  <c:v>11.44</c:v>
                </c:pt>
                <c:pt idx="8151">
                  <c:v>11.4</c:v>
                </c:pt>
                <c:pt idx="8152">
                  <c:v>11.48</c:v>
                </c:pt>
                <c:pt idx="8153">
                  <c:v>11.62</c:v>
                </c:pt>
                <c:pt idx="8154">
                  <c:v>11.69</c:v>
                </c:pt>
                <c:pt idx="8155">
                  <c:v>11.72</c:v>
                </c:pt>
                <c:pt idx="8156">
                  <c:v>11.7</c:v>
                </c:pt>
                <c:pt idx="8157">
                  <c:v>11.69</c:v>
                </c:pt>
                <c:pt idx="8158">
                  <c:v>11.64</c:v>
                </c:pt>
                <c:pt idx="8159">
                  <c:v>11.62</c:v>
                </c:pt>
                <c:pt idx="8160">
                  <c:v>11.58</c:v>
                </c:pt>
                <c:pt idx="8161">
                  <c:v>11.56</c:v>
                </c:pt>
                <c:pt idx="8162">
                  <c:v>11.67</c:v>
                </c:pt>
                <c:pt idx="8163">
                  <c:v>11.69</c:v>
                </c:pt>
                <c:pt idx="8164">
                  <c:v>11.66</c:v>
                </c:pt>
                <c:pt idx="8165">
                  <c:v>11.58</c:v>
                </c:pt>
                <c:pt idx="8166">
                  <c:v>11.52</c:v>
                </c:pt>
                <c:pt idx="8167">
                  <c:v>11.47</c:v>
                </c:pt>
                <c:pt idx="8168">
                  <c:v>11.46</c:v>
                </c:pt>
                <c:pt idx="8169">
                  <c:v>11.52</c:v>
                </c:pt>
                <c:pt idx="8170">
                  <c:v>11.6</c:v>
                </c:pt>
                <c:pt idx="8171">
                  <c:v>11.63</c:v>
                </c:pt>
                <c:pt idx="8172">
                  <c:v>11.66</c:v>
                </c:pt>
                <c:pt idx="8173">
                  <c:v>11.7</c:v>
                </c:pt>
                <c:pt idx="8174">
                  <c:v>11.8</c:v>
                </c:pt>
                <c:pt idx="8175">
                  <c:v>11.67</c:v>
                </c:pt>
                <c:pt idx="8176">
                  <c:v>11.65</c:v>
                </c:pt>
                <c:pt idx="8177">
                  <c:v>11.66</c:v>
                </c:pt>
                <c:pt idx="8178">
                  <c:v>11.6</c:v>
                </c:pt>
                <c:pt idx="8179">
                  <c:v>11.56</c:v>
                </c:pt>
                <c:pt idx="8180">
                  <c:v>11.57</c:v>
                </c:pt>
                <c:pt idx="8181">
                  <c:v>11.56</c:v>
                </c:pt>
                <c:pt idx="8182">
                  <c:v>11.54</c:v>
                </c:pt>
                <c:pt idx="8183">
                  <c:v>11.58</c:v>
                </c:pt>
                <c:pt idx="8184">
                  <c:v>11.62</c:v>
                </c:pt>
                <c:pt idx="8185">
                  <c:v>11.57</c:v>
                </c:pt>
                <c:pt idx="8186">
                  <c:v>11.6</c:v>
                </c:pt>
                <c:pt idx="8187">
                  <c:v>11.61</c:v>
                </c:pt>
                <c:pt idx="8188">
                  <c:v>11.57</c:v>
                </c:pt>
                <c:pt idx="8189">
                  <c:v>11.58</c:v>
                </c:pt>
                <c:pt idx="8190">
                  <c:v>11.54</c:v>
                </c:pt>
                <c:pt idx="8191">
                  <c:v>11.52</c:v>
                </c:pt>
                <c:pt idx="8192">
                  <c:v>11.51</c:v>
                </c:pt>
                <c:pt idx="8193">
                  <c:v>11.47</c:v>
                </c:pt>
                <c:pt idx="8194">
                  <c:v>11.42</c:v>
                </c:pt>
                <c:pt idx="8195">
                  <c:v>11.41</c:v>
                </c:pt>
                <c:pt idx="8196">
                  <c:v>11.39</c:v>
                </c:pt>
                <c:pt idx="8197">
                  <c:v>11.38</c:v>
                </c:pt>
                <c:pt idx="8198">
                  <c:v>11.38</c:v>
                </c:pt>
                <c:pt idx="8199">
                  <c:v>11.41</c:v>
                </c:pt>
                <c:pt idx="8200">
                  <c:v>11.41</c:v>
                </c:pt>
                <c:pt idx="8201">
                  <c:v>11.4</c:v>
                </c:pt>
                <c:pt idx="8202">
                  <c:v>11.39</c:v>
                </c:pt>
                <c:pt idx="8203">
                  <c:v>11.4</c:v>
                </c:pt>
                <c:pt idx="8204">
                  <c:v>11.41</c:v>
                </c:pt>
                <c:pt idx="8205">
                  <c:v>11.37</c:v>
                </c:pt>
                <c:pt idx="8206">
                  <c:v>11.41</c:v>
                </c:pt>
                <c:pt idx="8207">
                  <c:v>11.46</c:v>
                </c:pt>
                <c:pt idx="8208">
                  <c:v>11.46</c:v>
                </c:pt>
                <c:pt idx="8209">
                  <c:v>11.44</c:v>
                </c:pt>
                <c:pt idx="8210">
                  <c:v>11.46</c:v>
                </c:pt>
                <c:pt idx="8211">
                  <c:v>11.54</c:v>
                </c:pt>
                <c:pt idx="8212">
                  <c:v>11.6</c:v>
                </c:pt>
                <c:pt idx="8213">
                  <c:v>11.72</c:v>
                </c:pt>
                <c:pt idx="8214">
                  <c:v>11.85</c:v>
                </c:pt>
                <c:pt idx="8215">
                  <c:v>11.82</c:v>
                </c:pt>
                <c:pt idx="8216">
                  <c:v>11.75</c:v>
                </c:pt>
                <c:pt idx="8217">
                  <c:v>11.69</c:v>
                </c:pt>
                <c:pt idx="8218">
                  <c:v>11.66</c:v>
                </c:pt>
                <c:pt idx="8219">
                  <c:v>11.64</c:v>
                </c:pt>
                <c:pt idx="8220">
                  <c:v>11.6</c:v>
                </c:pt>
                <c:pt idx="8221">
                  <c:v>11.58</c:v>
                </c:pt>
                <c:pt idx="8222">
                  <c:v>11.54</c:v>
                </c:pt>
                <c:pt idx="8223">
                  <c:v>11.58</c:v>
                </c:pt>
                <c:pt idx="8224">
                  <c:v>11.59</c:v>
                </c:pt>
                <c:pt idx="8225">
                  <c:v>11.56</c:v>
                </c:pt>
                <c:pt idx="8226">
                  <c:v>11.59</c:v>
                </c:pt>
                <c:pt idx="8227">
                  <c:v>11.57</c:v>
                </c:pt>
                <c:pt idx="8228">
                  <c:v>11.6</c:v>
                </c:pt>
                <c:pt idx="8229">
                  <c:v>11.54</c:v>
                </c:pt>
                <c:pt idx="8230">
                  <c:v>11.54</c:v>
                </c:pt>
                <c:pt idx="8231">
                  <c:v>11.54</c:v>
                </c:pt>
                <c:pt idx="8232">
                  <c:v>11.54</c:v>
                </c:pt>
                <c:pt idx="8233">
                  <c:v>11.51</c:v>
                </c:pt>
                <c:pt idx="8234">
                  <c:v>11.56</c:v>
                </c:pt>
                <c:pt idx="8235">
                  <c:v>11.58</c:v>
                </c:pt>
                <c:pt idx="8236">
                  <c:v>11.54</c:v>
                </c:pt>
                <c:pt idx="8237">
                  <c:v>11.56</c:v>
                </c:pt>
                <c:pt idx="8238">
                  <c:v>11.52</c:v>
                </c:pt>
                <c:pt idx="8239">
                  <c:v>11.59</c:v>
                </c:pt>
                <c:pt idx="8240">
                  <c:v>11.6</c:v>
                </c:pt>
                <c:pt idx="8241">
                  <c:v>11.58</c:v>
                </c:pt>
                <c:pt idx="8242">
                  <c:v>11.55</c:v>
                </c:pt>
                <c:pt idx="8243">
                  <c:v>11.54</c:v>
                </c:pt>
                <c:pt idx="8244">
                  <c:v>11.56</c:v>
                </c:pt>
                <c:pt idx="8245">
                  <c:v>11.54</c:v>
                </c:pt>
                <c:pt idx="8246">
                  <c:v>11.52</c:v>
                </c:pt>
                <c:pt idx="8247">
                  <c:v>11.48</c:v>
                </c:pt>
                <c:pt idx="8248">
                  <c:v>11.41</c:v>
                </c:pt>
                <c:pt idx="8249">
                  <c:v>11.42</c:v>
                </c:pt>
                <c:pt idx="8250">
                  <c:v>11.44</c:v>
                </c:pt>
                <c:pt idx="8251">
                  <c:v>11.47</c:v>
                </c:pt>
                <c:pt idx="8252">
                  <c:v>11.49</c:v>
                </c:pt>
                <c:pt idx="8253">
                  <c:v>11.53</c:v>
                </c:pt>
                <c:pt idx="8254">
                  <c:v>11.5</c:v>
                </c:pt>
                <c:pt idx="8255">
                  <c:v>11.53</c:v>
                </c:pt>
                <c:pt idx="8256">
                  <c:v>11.5</c:v>
                </c:pt>
                <c:pt idx="8257">
                  <c:v>11.44</c:v>
                </c:pt>
                <c:pt idx="8258">
                  <c:v>11.39</c:v>
                </c:pt>
                <c:pt idx="8259">
                  <c:v>11.3</c:v>
                </c:pt>
                <c:pt idx="8260">
                  <c:v>11.27</c:v>
                </c:pt>
                <c:pt idx="8261">
                  <c:v>11.28</c:v>
                </c:pt>
                <c:pt idx="8262">
                  <c:v>11.27</c:v>
                </c:pt>
                <c:pt idx="8263">
                  <c:v>11.28</c:v>
                </c:pt>
                <c:pt idx="8264">
                  <c:v>11.27</c:v>
                </c:pt>
                <c:pt idx="8265">
                  <c:v>11.35</c:v>
                </c:pt>
                <c:pt idx="8266">
                  <c:v>11.4</c:v>
                </c:pt>
                <c:pt idx="8267">
                  <c:v>11.4</c:v>
                </c:pt>
                <c:pt idx="8268">
                  <c:v>11.4</c:v>
                </c:pt>
                <c:pt idx="8269">
                  <c:v>11.39</c:v>
                </c:pt>
                <c:pt idx="8270">
                  <c:v>11.4</c:v>
                </c:pt>
                <c:pt idx="8271">
                  <c:v>11.38</c:v>
                </c:pt>
                <c:pt idx="8272">
                  <c:v>11.35</c:v>
                </c:pt>
                <c:pt idx="8273">
                  <c:v>11.36</c:v>
                </c:pt>
                <c:pt idx="8274">
                  <c:v>11.35</c:v>
                </c:pt>
                <c:pt idx="8275">
                  <c:v>11.38</c:v>
                </c:pt>
                <c:pt idx="8276">
                  <c:v>11.45</c:v>
                </c:pt>
                <c:pt idx="8277">
                  <c:v>11.46</c:v>
                </c:pt>
                <c:pt idx="8278">
                  <c:v>11.44</c:v>
                </c:pt>
                <c:pt idx="8279">
                  <c:v>11.42</c:v>
                </c:pt>
                <c:pt idx="8280">
                  <c:v>11.44</c:v>
                </c:pt>
                <c:pt idx="8281">
                  <c:v>11.4</c:v>
                </c:pt>
                <c:pt idx="8282">
                  <c:v>11.4</c:v>
                </c:pt>
                <c:pt idx="8283">
                  <c:v>11.48</c:v>
                </c:pt>
                <c:pt idx="8284">
                  <c:v>11.47</c:v>
                </c:pt>
                <c:pt idx="8285">
                  <c:v>11.46</c:v>
                </c:pt>
                <c:pt idx="8286">
                  <c:v>11.45</c:v>
                </c:pt>
                <c:pt idx="8287">
                  <c:v>11.48</c:v>
                </c:pt>
                <c:pt idx="8288">
                  <c:v>11.5</c:v>
                </c:pt>
                <c:pt idx="8289">
                  <c:v>11.54</c:v>
                </c:pt>
                <c:pt idx="8290">
                  <c:v>11.51</c:v>
                </c:pt>
                <c:pt idx="8291">
                  <c:v>11.51</c:v>
                </c:pt>
                <c:pt idx="8292">
                  <c:v>11.54</c:v>
                </c:pt>
                <c:pt idx="8293">
                  <c:v>11.56</c:v>
                </c:pt>
                <c:pt idx="8294">
                  <c:v>11.54</c:v>
                </c:pt>
                <c:pt idx="8295">
                  <c:v>11.47</c:v>
                </c:pt>
                <c:pt idx="8296">
                  <c:v>11.44</c:v>
                </c:pt>
                <c:pt idx="8297">
                  <c:v>11.45</c:v>
                </c:pt>
                <c:pt idx="8298">
                  <c:v>11.48</c:v>
                </c:pt>
                <c:pt idx="8299">
                  <c:v>11.5</c:v>
                </c:pt>
                <c:pt idx="8300">
                  <c:v>11.48</c:v>
                </c:pt>
                <c:pt idx="8301">
                  <c:v>11.46</c:v>
                </c:pt>
                <c:pt idx="8302">
                  <c:v>11.42</c:v>
                </c:pt>
                <c:pt idx="8303">
                  <c:v>11.42</c:v>
                </c:pt>
                <c:pt idx="8304">
                  <c:v>11.47</c:v>
                </c:pt>
                <c:pt idx="8305">
                  <c:v>11.44</c:v>
                </c:pt>
                <c:pt idx="8306">
                  <c:v>11.44</c:v>
                </c:pt>
                <c:pt idx="8307">
                  <c:v>11.42</c:v>
                </c:pt>
                <c:pt idx="8308">
                  <c:v>11.37</c:v>
                </c:pt>
                <c:pt idx="8309">
                  <c:v>11.32</c:v>
                </c:pt>
                <c:pt idx="8310">
                  <c:v>11.28</c:v>
                </c:pt>
                <c:pt idx="8311">
                  <c:v>11.26</c:v>
                </c:pt>
                <c:pt idx="8312">
                  <c:v>11.27</c:v>
                </c:pt>
                <c:pt idx="8313">
                  <c:v>11.26</c:v>
                </c:pt>
                <c:pt idx="8314">
                  <c:v>11.25</c:v>
                </c:pt>
                <c:pt idx="8315">
                  <c:v>11.29</c:v>
                </c:pt>
                <c:pt idx="8316">
                  <c:v>11.3</c:v>
                </c:pt>
                <c:pt idx="8317">
                  <c:v>11.3</c:v>
                </c:pt>
                <c:pt idx="8318">
                  <c:v>11.31</c:v>
                </c:pt>
                <c:pt idx="8319">
                  <c:v>11.34</c:v>
                </c:pt>
                <c:pt idx="8320">
                  <c:v>11.34</c:v>
                </c:pt>
                <c:pt idx="8321">
                  <c:v>11.31</c:v>
                </c:pt>
                <c:pt idx="8322">
                  <c:v>11.27</c:v>
                </c:pt>
                <c:pt idx="8323">
                  <c:v>11.21</c:v>
                </c:pt>
                <c:pt idx="8324">
                  <c:v>11.17</c:v>
                </c:pt>
                <c:pt idx="8325">
                  <c:v>11.24</c:v>
                </c:pt>
                <c:pt idx="8326">
                  <c:v>11.29</c:v>
                </c:pt>
                <c:pt idx="8327">
                  <c:v>11.23</c:v>
                </c:pt>
                <c:pt idx="8328">
                  <c:v>11.2</c:v>
                </c:pt>
                <c:pt idx="8329">
                  <c:v>11.2</c:v>
                </c:pt>
                <c:pt idx="8330">
                  <c:v>11.22</c:v>
                </c:pt>
                <c:pt idx="8331">
                  <c:v>11.3</c:v>
                </c:pt>
                <c:pt idx="8332">
                  <c:v>11.34</c:v>
                </c:pt>
                <c:pt idx="8333">
                  <c:v>11.34</c:v>
                </c:pt>
                <c:pt idx="8334">
                  <c:v>11.33</c:v>
                </c:pt>
                <c:pt idx="8335">
                  <c:v>11.32</c:v>
                </c:pt>
                <c:pt idx="8336">
                  <c:v>11.33</c:v>
                </c:pt>
                <c:pt idx="8337">
                  <c:v>11.32</c:v>
                </c:pt>
                <c:pt idx="8338">
                  <c:v>11.34</c:v>
                </c:pt>
                <c:pt idx="8339">
                  <c:v>11.36</c:v>
                </c:pt>
                <c:pt idx="8340">
                  <c:v>11.36</c:v>
                </c:pt>
                <c:pt idx="8341">
                  <c:v>11.3</c:v>
                </c:pt>
                <c:pt idx="8342">
                  <c:v>11.28</c:v>
                </c:pt>
                <c:pt idx="8343">
                  <c:v>11.27</c:v>
                </c:pt>
                <c:pt idx="8344">
                  <c:v>11.3</c:v>
                </c:pt>
                <c:pt idx="8345">
                  <c:v>11.24</c:v>
                </c:pt>
                <c:pt idx="8346">
                  <c:v>11.26</c:v>
                </c:pt>
                <c:pt idx="8347">
                  <c:v>11.23</c:v>
                </c:pt>
                <c:pt idx="8348">
                  <c:v>11.25</c:v>
                </c:pt>
                <c:pt idx="8349">
                  <c:v>11.24</c:v>
                </c:pt>
                <c:pt idx="8350">
                  <c:v>11.18</c:v>
                </c:pt>
                <c:pt idx="8351">
                  <c:v>11.12</c:v>
                </c:pt>
                <c:pt idx="8352">
                  <c:v>11.16</c:v>
                </c:pt>
                <c:pt idx="8353">
                  <c:v>11.08</c:v>
                </c:pt>
                <c:pt idx="8354">
                  <c:v>11.07</c:v>
                </c:pt>
                <c:pt idx="8355">
                  <c:v>11.08</c:v>
                </c:pt>
                <c:pt idx="8356">
                  <c:v>11.1</c:v>
                </c:pt>
                <c:pt idx="8357">
                  <c:v>11.12</c:v>
                </c:pt>
                <c:pt idx="8358">
                  <c:v>11.1</c:v>
                </c:pt>
                <c:pt idx="8359">
                  <c:v>11.1</c:v>
                </c:pt>
                <c:pt idx="8360">
                  <c:v>11.14</c:v>
                </c:pt>
                <c:pt idx="8361">
                  <c:v>11.14</c:v>
                </c:pt>
                <c:pt idx="8362">
                  <c:v>11.13</c:v>
                </c:pt>
                <c:pt idx="8363">
                  <c:v>11.13</c:v>
                </c:pt>
                <c:pt idx="8364">
                  <c:v>11.12</c:v>
                </c:pt>
                <c:pt idx="8365">
                  <c:v>11.12</c:v>
                </c:pt>
                <c:pt idx="8366">
                  <c:v>11.14</c:v>
                </c:pt>
                <c:pt idx="8367">
                  <c:v>11.14</c:v>
                </c:pt>
                <c:pt idx="8368">
                  <c:v>11.13</c:v>
                </c:pt>
                <c:pt idx="8369">
                  <c:v>11.12</c:v>
                </c:pt>
                <c:pt idx="8370">
                  <c:v>11.09</c:v>
                </c:pt>
                <c:pt idx="8371">
                  <c:v>11.1</c:v>
                </c:pt>
                <c:pt idx="8372">
                  <c:v>11.11</c:v>
                </c:pt>
                <c:pt idx="8373">
                  <c:v>11.1</c:v>
                </c:pt>
                <c:pt idx="8374">
                  <c:v>11.14</c:v>
                </c:pt>
                <c:pt idx="8375">
                  <c:v>11.19</c:v>
                </c:pt>
                <c:pt idx="8376">
                  <c:v>11.29</c:v>
                </c:pt>
                <c:pt idx="8377">
                  <c:v>11.28</c:v>
                </c:pt>
                <c:pt idx="8378">
                  <c:v>11.32</c:v>
                </c:pt>
                <c:pt idx="8379">
                  <c:v>11.32</c:v>
                </c:pt>
                <c:pt idx="8380">
                  <c:v>11.28</c:v>
                </c:pt>
                <c:pt idx="8381">
                  <c:v>11.21</c:v>
                </c:pt>
                <c:pt idx="8382">
                  <c:v>11.18</c:v>
                </c:pt>
                <c:pt idx="8383">
                  <c:v>11.16</c:v>
                </c:pt>
                <c:pt idx="8384">
                  <c:v>11.14</c:v>
                </c:pt>
                <c:pt idx="8385">
                  <c:v>11.15</c:v>
                </c:pt>
                <c:pt idx="8386">
                  <c:v>11.16</c:v>
                </c:pt>
                <c:pt idx="8387">
                  <c:v>11.17</c:v>
                </c:pt>
                <c:pt idx="8388">
                  <c:v>11.19</c:v>
                </c:pt>
                <c:pt idx="8389">
                  <c:v>11.21</c:v>
                </c:pt>
                <c:pt idx="8390">
                  <c:v>11.26</c:v>
                </c:pt>
                <c:pt idx="8391">
                  <c:v>11.28</c:v>
                </c:pt>
                <c:pt idx="8392">
                  <c:v>11.43</c:v>
                </c:pt>
                <c:pt idx="8393">
                  <c:v>11.36</c:v>
                </c:pt>
                <c:pt idx="8394">
                  <c:v>11.34</c:v>
                </c:pt>
                <c:pt idx="8395">
                  <c:v>11.34</c:v>
                </c:pt>
                <c:pt idx="8396">
                  <c:v>11.33</c:v>
                </c:pt>
                <c:pt idx="8397">
                  <c:v>11.28</c:v>
                </c:pt>
                <c:pt idx="8398">
                  <c:v>11.25</c:v>
                </c:pt>
                <c:pt idx="8399">
                  <c:v>11.22</c:v>
                </c:pt>
                <c:pt idx="8400">
                  <c:v>11.21</c:v>
                </c:pt>
                <c:pt idx="8401">
                  <c:v>11.19</c:v>
                </c:pt>
                <c:pt idx="8402">
                  <c:v>11.22</c:v>
                </c:pt>
                <c:pt idx="8403">
                  <c:v>11.27</c:v>
                </c:pt>
                <c:pt idx="8404">
                  <c:v>11.34</c:v>
                </c:pt>
                <c:pt idx="8405">
                  <c:v>11.31</c:v>
                </c:pt>
                <c:pt idx="8406">
                  <c:v>11.3</c:v>
                </c:pt>
                <c:pt idx="8407">
                  <c:v>11.28</c:v>
                </c:pt>
                <c:pt idx="8408">
                  <c:v>11.28</c:v>
                </c:pt>
                <c:pt idx="8409">
                  <c:v>11.26</c:v>
                </c:pt>
                <c:pt idx="8410">
                  <c:v>11.25</c:v>
                </c:pt>
                <c:pt idx="8411">
                  <c:v>11.19</c:v>
                </c:pt>
                <c:pt idx="8412">
                  <c:v>11.24</c:v>
                </c:pt>
                <c:pt idx="8413">
                  <c:v>11.31</c:v>
                </c:pt>
                <c:pt idx="8414">
                  <c:v>11.29</c:v>
                </c:pt>
                <c:pt idx="8415">
                  <c:v>11.31</c:v>
                </c:pt>
                <c:pt idx="8416">
                  <c:v>11.26</c:v>
                </c:pt>
                <c:pt idx="8417">
                  <c:v>11.25</c:v>
                </c:pt>
                <c:pt idx="8418">
                  <c:v>11.24</c:v>
                </c:pt>
                <c:pt idx="8419">
                  <c:v>11.26</c:v>
                </c:pt>
                <c:pt idx="8420">
                  <c:v>11.27</c:v>
                </c:pt>
                <c:pt idx="8421">
                  <c:v>11.26</c:v>
                </c:pt>
                <c:pt idx="8422">
                  <c:v>11.26</c:v>
                </c:pt>
                <c:pt idx="8423">
                  <c:v>11.25</c:v>
                </c:pt>
                <c:pt idx="8424">
                  <c:v>11.26</c:v>
                </c:pt>
                <c:pt idx="8425">
                  <c:v>11.26</c:v>
                </c:pt>
                <c:pt idx="8426">
                  <c:v>11.25</c:v>
                </c:pt>
                <c:pt idx="8427">
                  <c:v>11.28</c:v>
                </c:pt>
                <c:pt idx="8428">
                  <c:v>11.24</c:v>
                </c:pt>
                <c:pt idx="8429">
                  <c:v>11.26</c:v>
                </c:pt>
                <c:pt idx="8430">
                  <c:v>11.22</c:v>
                </c:pt>
                <c:pt idx="8431">
                  <c:v>11.22</c:v>
                </c:pt>
                <c:pt idx="8432">
                  <c:v>11.21</c:v>
                </c:pt>
                <c:pt idx="8433">
                  <c:v>11.2</c:v>
                </c:pt>
                <c:pt idx="8434">
                  <c:v>11.17</c:v>
                </c:pt>
                <c:pt idx="8435">
                  <c:v>11.16</c:v>
                </c:pt>
                <c:pt idx="8436">
                  <c:v>11.15</c:v>
                </c:pt>
                <c:pt idx="8437">
                  <c:v>11.23</c:v>
                </c:pt>
                <c:pt idx="8438">
                  <c:v>11.22</c:v>
                </c:pt>
                <c:pt idx="8439">
                  <c:v>11.17</c:v>
                </c:pt>
                <c:pt idx="8440">
                  <c:v>11.14</c:v>
                </c:pt>
                <c:pt idx="8441">
                  <c:v>11.15</c:v>
                </c:pt>
                <c:pt idx="8442">
                  <c:v>11.12</c:v>
                </c:pt>
                <c:pt idx="8443">
                  <c:v>11.14</c:v>
                </c:pt>
                <c:pt idx="8444">
                  <c:v>11.12</c:v>
                </c:pt>
                <c:pt idx="8445">
                  <c:v>11.14</c:v>
                </c:pt>
                <c:pt idx="8446">
                  <c:v>11.18</c:v>
                </c:pt>
                <c:pt idx="8447">
                  <c:v>11.18</c:v>
                </c:pt>
                <c:pt idx="8448">
                  <c:v>11.16</c:v>
                </c:pt>
                <c:pt idx="8449">
                  <c:v>11.13</c:v>
                </c:pt>
                <c:pt idx="8450">
                  <c:v>11.13</c:v>
                </c:pt>
                <c:pt idx="8451">
                  <c:v>11.12</c:v>
                </c:pt>
                <c:pt idx="8452">
                  <c:v>11.15</c:v>
                </c:pt>
                <c:pt idx="8453">
                  <c:v>11.17</c:v>
                </c:pt>
                <c:pt idx="8454">
                  <c:v>11.13</c:v>
                </c:pt>
                <c:pt idx="8455">
                  <c:v>11.11</c:v>
                </c:pt>
                <c:pt idx="8456">
                  <c:v>11.08</c:v>
                </c:pt>
                <c:pt idx="8457">
                  <c:v>11.06</c:v>
                </c:pt>
                <c:pt idx="8458">
                  <c:v>11.09</c:v>
                </c:pt>
                <c:pt idx="8459">
                  <c:v>11.05</c:v>
                </c:pt>
                <c:pt idx="8460">
                  <c:v>11.06</c:v>
                </c:pt>
                <c:pt idx="8461">
                  <c:v>11.1</c:v>
                </c:pt>
                <c:pt idx="8462">
                  <c:v>11.14</c:v>
                </c:pt>
                <c:pt idx="8463">
                  <c:v>11.1</c:v>
                </c:pt>
                <c:pt idx="8464">
                  <c:v>11.09</c:v>
                </c:pt>
                <c:pt idx="8465">
                  <c:v>11.08</c:v>
                </c:pt>
                <c:pt idx="8466">
                  <c:v>11.08</c:v>
                </c:pt>
                <c:pt idx="8467">
                  <c:v>11.13</c:v>
                </c:pt>
                <c:pt idx="8468">
                  <c:v>11.2</c:v>
                </c:pt>
                <c:pt idx="8469">
                  <c:v>11.16</c:v>
                </c:pt>
                <c:pt idx="8470">
                  <c:v>11.11</c:v>
                </c:pt>
                <c:pt idx="8471">
                  <c:v>11.12</c:v>
                </c:pt>
                <c:pt idx="8472">
                  <c:v>11.1</c:v>
                </c:pt>
                <c:pt idx="8473">
                  <c:v>11.1</c:v>
                </c:pt>
                <c:pt idx="8474">
                  <c:v>11.09</c:v>
                </c:pt>
                <c:pt idx="8475">
                  <c:v>11.07</c:v>
                </c:pt>
                <c:pt idx="8476">
                  <c:v>11.06</c:v>
                </c:pt>
                <c:pt idx="8477">
                  <c:v>11.05</c:v>
                </c:pt>
                <c:pt idx="8478">
                  <c:v>11.09</c:v>
                </c:pt>
                <c:pt idx="8479">
                  <c:v>11.09</c:v>
                </c:pt>
                <c:pt idx="8480">
                  <c:v>11.07</c:v>
                </c:pt>
                <c:pt idx="8481">
                  <c:v>11.08</c:v>
                </c:pt>
                <c:pt idx="8482">
                  <c:v>11.05</c:v>
                </c:pt>
                <c:pt idx="8483">
                  <c:v>11.04</c:v>
                </c:pt>
                <c:pt idx="8484">
                  <c:v>11.02</c:v>
                </c:pt>
                <c:pt idx="8485">
                  <c:v>11</c:v>
                </c:pt>
                <c:pt idx="8486">
                  <c:v>11.02</c:v>
                </c:pt>
                <c:pt idx="8487">
                  <c:v>11.08</c:v>
                </c:pt>
                <c:pt idx="8488">
                  <c:v>11.1</c:v>
                </c:pt>
                <c:pt idx="8489">
                  <c:v>11.09</c:v>
                </c:pt>
                <c:pt idx="8490">
                  <c:v>11.07</c:v>
                </c:pt>
                <c:pt idx="8491">
                  <c:v>11.04</c:v>
                </c:pt>
                <c:pt idx="8492">
                  <c:v>11.02</c:v>
                </c:pt>
                <c:pt idx="8493">
                  <c:v>11.02</c:v>
                </c:pt>
                <c:pt idx="8494">
                  <c:v>11.01</c:v>
                </c:pt>
                <c:pt idx="8495">
                  <c:v>11.04</c:v>
                </c:pt>
                <c:pt idx="8496">
                  <c:v>11.05</c:v>
                </c:pt>
                <c:pt idx="8497">
                  <c:v>11.03</c:v>
                </c:pt>
                <c:pt idx="8498">
                  <c:v>11.02</c:v>
                </c:pt>
                <c:pt idx="8499">
                  <c:v>11.01</c:v>
                </c:pt>
                <c:pt idx="8500">
                  <c:v>10.98</c:v>
                </c:pt>
                <c:pt idx="8501">
                  <c:v>10.97</c:v>
                </c:pt>
                <c:pt idx="8502">
                  <c:v>10.96</c:v>
                </c:pt>
                <c:pt idx="8503">
                  <c:v>10.95</c:v>
                </c:pt>
                <c:pt idx="8504">
                  <c:v>10.95</c:v>
                </c:pt>
                <c:pt idx="8505">
                  <c:v>10.94</c:v>
                </c:pt>
                <c:pt idx="8506">
                  <c:v>10.93</c:v>
                </c:pt>
                <c:pt idx="8507">
                  <c:v>10.94</c:v>
                </c:pt>
                <c:pt idx="8508">
                  <c:v>10.94</c:v>
                </c:pt>
                <c:pt idx="8509">
                  <c:v>10.91</c:v>
                </c:pt>
                <c:pt idx="8510">
                  <c:v>10.9</c:v>
                </c:pt>
                <c:pt idx="8511">
                  <c:v>10.88</c:v>
                </c:pt>
                <c:pt idx="8512">
                  <c:v>10.86</c:v>
                </c:pt>
                <c:pt idx="8513">
                  <c:v>10.85</c:v>
                </c:pt>
                <c:pt idx="8514">
                  <c:v>10.85</c:v>
                </c:pt>
                <c:pt idx="8515">
                  <c:v>10.86</c:v>
                </c:pt>
                <c:pt idx="8516">
                  <c:v>10.88</c:v>
                </c:pt>
                <c:pt idx="8517">
                  <c:v>10.88</c:v>
                </c:pt>
                <c:pt idx="8518">
                  <c:v>10.86</c:v>
                </c:pt>
                <c:pt idx="8519">
                  <c:v>10.84</c:v>
                </c:pt>
                <c:pt idx="8520">
                  <c:v>10.84</c:v>
                </c:pt>
                <c:pt idx="8521">
                  <c:v>10.84</c:v>
                </c:pt>
                <c:pt idx="8522">
                  <c:v>10.82</c:v>
                </c:pt>
                <c:pt idx="8523">
                  <c:v>10.82</c:v>
                </c:pt>
                <c:pt idx="8524">
                  <c:v>10.86</c:v>
                </c:pt>
                <c:pt idx="8525">
                  <c:v>10.88</c:v>
                </c:pt>
                <c:pt idx="8526">
                  <c:v>10.92</c:v>
                </c:pt>
                <c:pt idx="8527">
                  <c:v>10.99</c:v>
                </c:pt>
                <c:pt idx="8528">
                  <c:v>11.02</c:v>
                </c:pt>
                <c:pt idx="8529">
                  <c:v>10.98</c:v>
                </c:pt>
                <c:pt idx="8530">
                  <c:v>10.93</c:v>
                </c:pt>
                <c:pt idx="8531">
                  <c:v>10.91</c:v>
                </c:pt>
                <c:pt idx="8532">
                  <c:v>10.94</c:v>
                </c:pt>
                <c:pt idx="8533">
                  <c:v>10.9</c:v>
                </c:pt>
                <c:pt idx="8534">
                  <c:v>10.92</c:v>
                </c:pt>
                <c:pt idx="8535">
                  <c:v>10.9</c:v>
                </c:pt>
                <c:pt idx="8536">
                  <c:v>10.88</c:v>
                </c:pt>
                <c:pt idx="8537">
                  <c:v>10.86</c:v>
                </c:pt>
                <c:pt idx="8538">
                  <c:v>10.85</c:v>
                </c:pt>
                <c:pt idx="8539">
                  <c:v>10.82</c:v>
                </c:pt>
                <c:pt idx="8540">
                  <c:v>10.82</c:v>
                </c:pt>
                <c:pt idx="8541">
                  <c:v>10.79</c:v>
                </c:pt>
                <c:pt idx="8542">
                  <c:v>10.79</c:v>
                </c:pt>
                <c:pt idx="8543">
                  <c:v>10.83</c:v>
                </c:pt>
                <c:pt idx="8544">
                  <c:v>10.86</c:v>
                </c:pt>
                <c:pt idx="8545">
                  <c:v>10.88</c:v>
                </c:pt>
                <c:pt idx="8546">
                  <c:v>10.94</c:v>
                </c:pt>
                <c:pt idx="8547">
                  <c:v>11</c:v>
                </c:pt>
                <c:pt idx="8548">
                  <c:v>11.08</c:v>
                </c:pt>
                <c:pt idx="8549">
                  <c:v>11.04</c:v>
                </c:pt>
                <c:pt idx="8550">
                  <c:v>11.01</c:v>
                </c:pt>
                <c:pt idx="8551">
                  <c:v>10.98</c:v>
                </c:pt>
                <c:pt idx="8552">
                  <c:v>10.94</c:v>
                </c:pt>
                <c:pt idx="8553">
                  <c:v>10.92</c:v>
                </c:pt>
                <c:pt idx="8554">
                  <c:v>10.88</c:v>
                </c:pt>
                <c:pt idx="8555">
                  <c:v>10.86</c:v>
                </c:pt>
                <c:pt idx="8556">
                  <c:v>10.84</c:v>
                </c:pt>
                <c:pt idx="8557">
                  <c:v>10.77</c:v>
                </c:pt>
                <c:pt idx="8558">
                  <c:v>10.72</c:v>
                </c:pt>
                <c:pt idx="8559">
                  <c:v>10.7</c:v>
                </c:pt>
                <c:pt idx="8560">
                  <c:v>10.68</c:v>
                </c:pt>
                <c:pt idx="8561">
                  <c:v>10.66</c:v>
                </c:pt>
                <c:pt idx="8562">
                  <c:v>10.66</c:v>
                </c:pt>
                <c:pt idx="8563">
                  <c:v>10.67</c:v>
                </c:pt>
                <c:pt idx="8564">
                  <c:v>10.7</c:v>
                </c:pt>
                <c:pt idx="8565">
                  <c:v>10.74</c:v>
                </c:pt>
                <c:pt idx="8566">
                  <c:v>10.76</c:v>
                </c:pt>
                <c:pt idx="8567">
                  <c:v>10.76</c:v>
                </c:pt>
                <c:pt idx="8568">
                  <c:v>10.78</c:v>
                </c:pt>
                <c:pt idx="8569">
                  <c:v>10.79</c:v>
                </c:pt>
                <c:pt idx="8570">
                  <c:v>10.81</c:v>
                </c:pt>
                <c:pt idx="8571">
                  <c:v>10.78</c:v>
                </c:pt>
                <c:pt idx="8572">
                  <c:v>10.7</c:v>
                </c:pt>
                <c:pt idx="8573">
                  <c:v>10.68</c:v>
                </c:pt>
                <c:pt idx="8574">
                  <c:v>10.68</c:v>
                </c:pt>
                <c:pt idx="8575">
                  <c:v>10.62</c:v>
                </c:pt>
                <c:pt idx="8576">
                  <c:v>10.59</c:v>
                </c:pt>
                <c:pt idx="8577">
                  <c:v>10.64</c:v>
                </c:pt>
                <c:pt idx="8578">
                  <c:v>10.76</c:v>
                </c:pt>
                <c:pt idx="8579">
                  <c:v>10.82</c:v>
                </c:pt>
                <c:pt idx="8580">
                  <c:v>10.84</c:v>
                </c:pt>
                <c:pt idx="8581">
                  <c:v>10.94</c:v>
                </c:pt>
                <c:pt idx="8582">
                  <c:v>10.97</c:v>
                </c:pt>
                <c:pt idx="8583">
                  <c:v>10.92</c:v>
                </c:pt>
                <c:pt idx="8584">
                  <c:v>10.9</c:v>
                </c:pt>
                <c:pt idx="8585">
                  <c:v>10.89</c:v>
                </c:pt>
                <c:pt idx="8586">
                  <c:v>10.87</c:v>
                </c:pt>
                <c:pt idx="8587">
                  <c:v>10.86</c:v>
                </c:pt>
                <c:pt idx="8588">
                  <c:v>10.83</c:v>
                </c:pt>
                <c:pt idx="8589">
                  <c:v>10.82</c:v>
                </c:pt>
                <c:pt idx="8590">
                  <c:v>10.8</c:v>
                </c:pt>
                <c:pt idx="8591">
                  <c:v>10.77</c:v>
                </c:pt>
                <c:pt idx="8592">
                  <c:v>10.76</c:v>
                </c:pt>
                <c:pt idx="8593">
                  <c:v>10.74</c:v>
                </c:pt>
                <c:pt idx="8594">
                  <c:v>10.78</c:v>
                </c:pt>
                <c:pt idx="8595">
                  <c:v>10.8</c:v>
                </c:pt>
                <c:pt idx="8596">
                  <c:v>10.78</c:v>
                </c:pt>
                <c:pt idx="8597">
                  <c:v>10.78</c:v>
                </c:pt>
                <c:pt idx="8598">
                  <c:v>10.74</c:v>
                </c:pt>
                <c:pt idx="8599">
                  <c:v>10.72</c:v>
                </c:pt>
                <c:pt idx="8600">
                  <c:v>10.72</c:v>
                </c:pt>
                <c:pt idx="8601">
                  <c:v>10.74</c:v>
                </c:pt>
                <c:pt idx="8602">
                  <c:v>10.74</c:v>
                </c:pt>
                <c:pt idx="8603">
                  <c:v>10.75</c:v>
                </c:pt>
                <c:pt idx="8604">
                  <c:v>10.73</c:v>
                </c:pt>
                <c:pt idx="8605">
                  <c:v>10.76</c:v>
                </c:pt>
                <c:pt idx="8606">
                  <c:v>10.82</c:v>
                </c:pt>
                <c:pt idx="8607">
                  <c:v>10.81</c:v>
                </c:pt>
                <c:pt idx="8608">
                  <c:v>10.77</c:v>
                </c:pt>
                <c:pt idx="8609">
                  <c:v>10.76</c:v>
                </c:pt>
                <c:pt idx="8610">
                  <c:v>10.74</c:v>
                </c:pt>
                <c:pt idx="8611">
                  <c:v>10.73</c:v>
                </c:pt>
                <c:pt idx="8612">
                  <c:v>10.72</c:v>
                </c:pt>
                <c:pt idx="8613">
                  <c:v>10.72</c:v>
                </c:pt>
                <c:pt idx="8614">
                  <c:v>10.7</c:v>
                </c:pt>
                <c:pt idx="8615">
                  <c:v>10.69</c:v>
                </c:pt>
                <c:pt idx="8616">
                  <c:v>10.68</c:v>
                </c:pt>
                <c:pt idx="8617">
                  <c:v>10.66</c:v>
                </c:pt>
                <c:pt idx="8618">
                  <c:v>10.68</c:v>
                </c:pt>
                <c:pt idx="8619">
                  <c:v>10.71</c:v>
                </c:pt>
                <c:pt idx="8620">
                  <c:v>10.72</c:v>
                </c:pt>
                <c:pt idx="8621">
                  <c:v>10.73</c:v>
                </c:pt>
                <c:pt idx="8622">
                  <c:v>10.72</c:v>
                </c:pt>
                <c:pt idx="8623">
                  <c:v>10.71</c:v>
                </c:pt>
                <c:pt idx="8624">
                  <c:v>10.7</c:v>
                </c:pt>
                <c:pt idx="8625">
                  <c:v>10.69</c:v>
                </c:pt>
                <c:pt idx="8626">
                  <c:v>10.7</c:v>
                </c:pt>
                <c:pt idx="8627">
                  <c:v>10.68</c:v>
                </c:pt>
                <c:pt idx="8628">
                  <c:v>10.67</c:v>
                </c:pt>
                <c:pt idx="8629">
                  <c:v>10.67</c:v>
                </c:pt>
                <c:pt idx="8630">
                  <c:v>10.68</c:v>
                </c:pt>
                <c:pt idx="8631">
                  <c:v>10.7</c:v>
                </c:pt>
                <c:pt idx="8632">
                  <c:v>10.71</c:v>
                </c:pt>
                <c:pt idx="8633">
                  <c:v>10.72</c:v>
                </c:pt>
                <c:pt idx="8634">
                  <c:v>10.76</c:v>
                </c:pt>
                <c:pt idx="8635">
                  <c:v>10.8</c:v>
                </c:pt>
                <c:pt idx="8636">
                  <c:v>10.83</c:v>
                </c:pt>
                <c:pt idx="8637">
                  <c:v>10.89</c:v>
                </c:pt>
                <c:pt idx="8638">
                  <c:v>10.9</c:v>
                </c:pt>
                <c:pt idx="8639">
                  <c:v>10.91</c:v>
                </c:pt>
                <c:pt idx="8640">
                  <c:v>10.87</c:v>
                </c:pt>
                <c:pt idx="8641">
                  <c:v>10.86</c:v>
                </c:pt>
                <c:pt idx="8642">
                  <c:v>10.87</c:v>
                </c:pt>
                <c:pt idx="8643">
                  <c:v>10.86</c:v>
                </c:pt>
                <c:pt idx="8644">
                  <c:v>10.87</c:v>
                </c:pt>
                <c:pt idx="8645">
                  <c:v>10.86</c:v>
                </c:pt>
                <c:pt idx="8646">
                  <c:v>10.82</c:v>
                </c:pt>
                <c:pt idx="8647">
                  <c:v>10.79</c:v>
                </c:pt>
                <c:pt idx="8648">
                  <c:v>10.76</c:v>
                </c:pt>
                <c:pt idx="8649">
                  <c:v>10.74</c:v>
                </c:pt>
                <c:pt idx="8650">
                  <c:v>10.72</c:v>
                </c:pt>
                <c:pt idx="8651">
                  <c:v>10.74</c:v>
                </c:pt>
                <c:pt idx="8652">
                  <c:v>10.74</c:v>
                </c:pt>
                <c:pt idx="8653">
                  <c:v>10.73</c:v>
                </c:pt>
                <c:pt idx="8654">
                  <c:v>10.74</c:v>
                </c:pt>
                <c:pt idx="8655">
                  <c:v>10.7</c:v>
                </c:pt>
                <c:pt idx="8656">
                  <c:v>10.7</c:v>
                </c:pt>
                <c:pt idx="8657">
                  <c:v>10.62</c:v>
                </c:pt>
                <c:pt idx="8658">
                  <c:v>10.52</c:v>
                </c:pt>
                <c:pt idx="8659">
                  <c:v>10.52</c:v>
                </c:pt>
                <c:pt idx="8660">
                  <c:v>10.5</c:v>
                </c:pt>
                <c:pt idx="8661">
                  <c:v>10.5</c:v>
                </c:pt>
                <c:pt idx="8662">
                  <c:v>10.61</c:v>
                </c:pt>
                <c:pt idx="8663">
                  <c:v>10.67</c:v>
                </c:pt>
                <c:pt idx="8664">
                  <c:v>10.7</c:v>
                </c:pt>
                <c:pt idx="8665">
                  <c:v>10.76</c:v>
                </c:pt>
                <c:pt idx="8666">
                  <c:v>10.76</c:v>
                </c:pt>
                <c:pt idx="8667">
                  <c:v>10.8</c:v>
                </c:pt>
                <c:pt idx="8668">
                  <c:v>10.81</c:v>
                </c:pt>
                <c:pt idx="8669">
                  <c:v>10.82</c:v>
                </c:pt>
                <c:pt idx="8670">
                  <c:v>10.81</c:v>
                </c:pt>
                <c:pt idx="8671">
                  <c:v>10.82</c:v>
                </c:pt>
                <c:pt idx="8672">
                  <c:v>10.86</c:v>
                </c:pt>
                <c:pt idx="8673">
                  <c:v>10.87</c:v>
                </c:pt>
                <c:pt idx="8674">
                  <c:v>10.87</c:v>
                </c:pt>
                <c:pt idx="8675">
                  <c:v>10.87</c:v>
                </c:pt>
                <c:pt idx="8676">
                  <c:v>10.88</c:v>
                </c:pt>
                <c:pt idx="8677">
                  <c:v>10.87</c:v>
                </c:pt>
                <c:pt idx="8678">
                  <c:v>10.85</c:v>
                </c:pt>
                <c:pt idx="8679">
                  <c:v>10.84</c:v>
                </c:pt>
                <c:pt idx="8680">
                  <c:v>10.82</c:v>
                </c:pt>
                <c:pt idx="8681">
                  <c:v>10.8</c:v>
                </c:pt>
                <c:pt idx="8682">
                  <c:v>10.82</c:v>
                </c:pt>
                <c:pt idx="8683">
                  <c:v>10.82</c:v>
                </c:pt>
                <c:pt idx="8684">
                  <c:v>10.82</c:v>
                </c:pt>
                <c:pt idx="8685">
                  <c:v>10.82</c:v>
                </c:pt>
                <c:pt idx="8686">
                  <c:v>10.79</c:v>
                </c:pt>
                <c:pt idx="8687">
                  <c:v>10.78</c:v>
                </c:pt>
                <c:pt idx="8688">
                  <c:v>10.79</c:v>
                </c:pt>
                <c:pt idx="8689">
                  <c:v>10.78</c:v>
                </c:pt>
                <c:pt idx="8690">
                  <c:v>10.77</c:v>
                </c:pt>
                <c:pt idx="8691">
                  <c:v>10.76</c:v>
                </c:pt>
                <c:pt idx="8692">
                  <c:v>10.76</c:v>
                </c:pt>
                <c:pt idx="8693">
                  <c:v>10.76</c:v>
                </c:pt>
                <c:pt idx="8694">
                  <c:v>10.8</c:v>
                </c:pt>
                <c:pt idx="8695">
                  <c:v>10.78</c:v>
                </c:pt>
                <c:pt idx="8696">
                  <c:v>10.78</c:v>
                </c:pt>
                <c:pt idx="8697">
                  <c:v>10.86</c:v>
                </c:pt>
                <c:pt idx="8698">
                  <c:v>10.88</c:v>
                </c:pt>
                <c:pt idx="8699">
                  <c:v>10.92</c:v>
                </c:pt>
                <c:pt idx="8700">
                  <c:v>10.9</c:v>
                </c:pt>
                <c:pt idx="8701">
                  <c:v>10.9</c:v>
                </c:pt>
                <c:pt idx="8702">
                  <c:v>10.87</c:v>
                </c:pt>
                <c:pt idx="8703">
                  <c:v>10.9</c:v>
                </c:pt>
                <c:pt idx="8704">
                  <c:v>10.9</c:v>
                </c:pt>
                <c:pt idx="8705">
                  <c:v>10.9</c:v>
                </c:pt>
                <c:pt idx="8706">
                  <c:v>10.89</c:v>
                </c:pt>
                <c:pt idx="8707">
                  <c:v>10.9</c:v>
                </c:pt>
                <c:pt idx="8708">
                  <c:v>10.89</c:v>
                </c:pt>
                <c:pt idx="8709">
                  <c:v>10.85</c:v>
                </c:pt>
                <c:pt idx="8710">
                  <c:v>10.84</c:v>
                </c:pt>
                <c:pt idx="8711">
                  <c:v>10.84</c:v>
                </c:pt>
                <c:pt idx="8712">
                  <c:v>10.83</c:v>
                </c:pt>
                <c:pt idx="8713">
                  <c:v>10.81</c:v>
                </c:pt>
                <c:pt idx="8714">
                  <c:v>10.8</c:v>
                </c:pt>
                <c:pt idx="8715">
                  <c:v>10.78</c:v>
                </c:pt>
                <c:pt idx="8716">
                  <c:v>10.76</c:v>
                </c:pt>
                <c:pt idx="8717">
                  <c:v>10.75</c:v>
                </c:pt>
                <c:pt idx="8718">
                  <c:v>10.74</c:v>
                </c:pt>
                <c:pt idx="8719">
                  <c:v>10.7</c:v>
                </c:pt>
                <c:pt idx="8720">
                  <c:v>10.69</c:v>
                </c:pt>
                <c:pt idx="8721">
                  <c:v>10.68</c:v>
                </c:pt>
                <c:pt idx="8722">
                  <c:v>10.7</c:v>
                </c:pt>
                <c:pt idx="8723">
                  <c:v>10.68</c:v>
                </c:pt>
                <c:pt idx="8724">
                  <c:v>10.68</c:v>
                </c:pt>
                <c:pt idx="8725">
                  <c:v>10.68</c:v>
                </c:pt>
                <c:pt idx="8726">
                  <c:v>10.68</c:v>
                </c:pt>
                <c:pt idx="8727">
                  <c:v>10.7</c:v>
                </c:pt>
                <c:pt idx="8728">
                  <c:v>10.68</c:v>
                </c:pt>
                <c:pt idx="8729">
                  <c:v>10.66</c:v>
                </c:pt>
                <c:pt idx="8730">
                  <c:v>10.65</c:v>
                </c:pt>
                <c:pt idx="8731">
                  <c:v>10.68</c:v>
                </c:pt>
                <c:pt idx="8732">
                  <c:v>10.67</c:v>
                </c:pt>
                <c:pt idx="8733">
                  <c:v>10.66</c:v>
                </c:pt>
                <c:pt idx="8734">
                  <c:v>10.67</c:v>
                </c:pt>
                <c:pt idx="8735">
                  <c:v>10.66</c:v>
                </c:pt>
                <c:pt idx="8736">
                  <c:v>10.66</c:v>
                </c:pt>
                <c:pt idx="8737">
                  <c:v>10.68</c:v>
                </c:pt>
                <c:pt idx="8738">
                  <c:v>10.72</c:v>
                </c:pt>
                <c:pt idx="8739">
                  <c:v>10.73</c:v>
                </c:pt>
                <c:pt idx="8740">
                  <c:v>10.72</c:v>
                </c:pt>
                <c:pt idx="8741">
                  <c:v>10.69</c:v>
                </c:pt>
                <c:pt idx="8742">
                  <c:v>10.68</c:v>
                </c:pt>
                <c:pt idx="8743">
                  <c:v>10.67</c:v>
                </c:pt>
                <c:pt idx="8744">
                  <c:v>10.67</c:v>
                </c:pt>
                <c:pt idx="8745">
                  <c:v>10.66</c:v>
                </c:pt>
                <c:pt idx="8746">
                  <c:v>10.66</c:v>
                </c:pt>
                <c:pt idx="8747">
                  <c:v>10.66</c:v>
                </c:pt>
                <c:pt idx="8748">
                  <c:v>10.64</c:v>
                </c:pt>
                <c:pt idx="8749">
                  <c:v>10.63</c:v>
                </c:pt>
                <c:pt idx="8750">
                  <c:v>10.62</c:v>
                </c:pt>
                <c:pt idx="8751">
                  <c:v>10.6</c:v>
                </c:pt>
                <c:pt idx="8752">
                  <c:v>10.6</c:v>
                </c:pt>
                <c:pt idx="8753">
                  <c:v>10.58</c:v>
                </c:pt>
                <c:pt idx="8754">
                  <c:v>10.59</c:v>
                </c:pt>
                <c:pt idx="8755">
                  <c:v>10.6</c:v>
                </c:pt>
                <c:pt idx="8756">
                  <c:v>10.62</c:v>
                </c:pt>
                <c:pt idx="8757">
                  <c:v>10.59</c:v>
                </c:pt>
                <c:pt idx="8758">
                  <c:v>10.61</c:v>
                </c:pt>
                <c:pt idx="8759">
                  <c:v>10.6</c:v>
                </c:pt>
                <c:pt idx="8760">
                  <c:v>10.63</c:v>
                </c:pt>
                <c:pt idx="8761">
                  <c:v>10.6</c:v>
                </c:pt>
                <c:pt idx="8762">
                  <c:v>10.5</c:v>
                </c:pt>
                <c:pt idx="8763">
                  <c:v>10.44</c:v>
                </c:pt>
                <c:pt idx="8764">
                  <c:v>10.4</c:v>
                </c:pt>
                <c:pt idx="8765">
                  <c:v>10.4</c:v>
                </c:pt>
                <c:pt idx="8766">
                  <c:v>10.35</c:v>
                </c:pt>
                <c:pt idx="8767">
                  <c:v>10.34</c:v>
                </c:pt>
                <c:pt idx="8768">
                  <c:v>10.36</c:v>
                </c:pt>
                <c:pt idx="8769">
                  <c:v>10.37</c:v>
                </c:pt>
                <c:pt idx="8770">
                  <c:v>10.36</c:v>
                </c:pt>
                <c:pt idx="8771">
                  <c:v>10.36</c:v>
                </c:pt>
                <c:pt idx="8772">
                  <c:v>10.36</c:v>
                </c:pt>
                <c:pt idx="8773">
                  <c:v>10.37</c:v>
                </c:pt>
                <c:pt idx="8774">
                  <c:v>10.41</c:v>
                </c:pt>
                <c:pt idx="8775">
                  <c:v>10.51</c:v>
                </c:pt>
                <c:pt idx="8776">
                  <c:v>10.57</c:v>
                </c:pt>
                <c:pt idx="8777">
                  <c:v>10.54</c:v>
                </c:pt>
                <c:pt idx="8778">
                  <c:v>10.51</c:v>
                </c:pt>
                <c:pt idx="8779">
                  <c:v>10.5</c:v>
                </c:pt>
                <c:pt idx="8780">
                  <c:v>10.51</c:v>
                </c:pt>
                <c:pt idx="8781">
                  <c:v>10.57</c:v>
                </c:pt>
                <c:pt idx="8782">
                  <c:v>10.59</c:v>
                </c:pt>
                <c:pt idx="8783">
                  <c:v>10.6</c:v>
                </c:pt>
                <c:pt idx="8784">
                  <c:v>10.65</c:v>
                </c:pt>
                <c:pt idx="8785">
                  <c:v>10.68</c:v>
                </c:pt>
                <c:pt idx="8786">
                  <c:v>10.76</c:v>
                </c:pt>
                <c:pt idx="8787">
                  <c:v>10.76</c:v>
                </c:pt>
                <c:pt idx="8788">
                  <c:v>10.76</c:v>
                </c:pt>
                <c:pt idx="8789">
                  <c:v>10.78</c:v>
                </c:pt>
                <c:pt idx="8790">
                  <c:v>10.82</c:v>
                </c:pt>
                <c:pt idx="8791">
                  <c:v>10.78</c:v>
                </c:pt>
                <c:pt idx="8792">
                  <c:v>10.67</c:v>
                </c:pt>
                <c:pt idx="8793">
                  <c:v>10.62</c:v>
                </c:pt>
                <c:pt idx="8794">
                  <c:v>10.62</c:v>
                </c:pt>
                <c:pt idx="8795">
                  <c:v>10.6</c:v>
                </c:pt>
                <c:pt idx="8796">
                  <c:v>10.58</c:v>
                </c:pt>
                <c:pt idx="8797">
                  <c:v>10.54</c:v>
                </c:pt>
                <c:pt idx="8798">
                  <c:v>10.52</c:v>
                </c:pt>
                <c:pt idx="8799">
                  <c:v>10.51</c:v>
                </c:pt>
                <c:pt idx="8800">
                  <c:v>10.52</c:v>
                </c:pt>
                <c:pt idx="8801">
                  <c:v>10.52</c:v>
                </c:pt>
                <c:pt idx="8802">
                  <c:v>10.52</c:v>
                </c:pt>
                <c:pt idx="8803">
                  <c:v>10.52</c:v>
                </c:pt>
                <c:pt idx="8804">
                  <c:v>10.52</c:v>
                </c:pt>
                <c:pt idx="8805">
                  <c:v>10.52</c:v>
                </c:pt>
                <c:pt idx="8806">
                  <c:v>10.52</c:v>
                </c:pt>
                <c:pt idx="8807">
                  <c:v>10.5</c:v>
                </c:pt>
                <c:pt idx="8808">
                  <c:v>10.53</c:v>
                </c:pt>
                <c:pt idx="8809">
                  <c:v>10.55</c:v>
                </c:pt>
                <c:pt idx="8810">
                  <c:v>10.57</c:v>
                </c:pt>
                <c:pt idx="8811">
                  <c:v>10.59</c:v>
                </c:pt>
                <c:pt idx="8812">
                  <c:v>10.58</c:v>
                </c:pt>
                <c:pt idx="8813">
                  <c:v>10.56</c:v>
                </c:pt>
                <c:pt idx="8814">
                  <c:v>10.56</c:v>
                </c:pt>
                <c:pt idx="8815">
                  <c:v>10.57</c:v>
                </c:pt>
                <c:pt idx="8816">
                  <c:v>10.58</c:v>
                </c:pt>
                <c:pt idx="8817">
                  <c:v>10.54</c:v>
                </c:pt>
                <c:pt idx="8818">
                  <c:v>10.54</c:v>
                </c:pt>
                <c:pt idx="8819">
                  <c:v>10.52</c:v>
                </c:pt>
                <c:pt idx="8820">
                  <c:v>10.54</c:v>
                </c:pt>
                <c:pt idx="8821">
                  <c:v>10.52</c:v>
                </c:pt>
                <c:pt idx="8822">
                  <c:v>10.52</c:v>
                </c:pt>
                <c:pt idx="8823">
                  <c:v>10.52</c:v>
                </c:pt>
                <c:pt idx="8824">
                  <c:v>10.5</c:v>
                </c:pt>
                <c:pt idx="8825">
                  <c:v>10.5</c:v>
                </c:pt>
                <c:pt idx="8826">
                  <c:v>10.52</c:v>
                </c:pt>
                <c:pt idx="8827">
                  <c:v>10.5</c:v>
                </c:pt>
                <c:pt idx="8828">
                  <c:v>10.47</c:v>
                </c:pt>
                <c:pt idx="8829">
                  <c:v>10.44</c:v>
                </c:pt>
                <c:pt idx="8830">
                  <c:v>10.48</c:v>
                </c:pt>
                <c:pt idx="8831">
                  <c:v>10.49</c:v>
                </c:pt>
                <c:pt idx="8832">
                  <c:v>10.49</c:v>
                </c:pt>
                <c:pt idx="8833">
                  <c:v>10.47</c:v>
                </c:pt>
                <c:pt idx="8834">
                  <c:v>10.46</c:v>
                </c:pt>
                <c:pt idx="8835">
                  <c:v>10.44</c:v>
                </c:pt>
                <c:pt idx="8836">
                  <c:v>10.44</c:v>
                </c:pt>
                <c:pt idx="8837">
                  <c:v>10.44</c:v>
                </c:pt>
                <c:pt idx="8838">
                  <c:v>10.42</c:v>
                </c:pt>
                <c:pt idx="8839">
                  <c:v>10.44</c:v>
                </c:pt>
                <c:pt idx="8840">
                  <c:v>10.44</c:v>
                </c:pt>
                <c:pt idx="8841">
                  <c:v>10.44</c:v>
                </c:pt>
                <c:pt idx="8842">
                  <c:v>10.45</c:v>
                </c:pt>
                <c:pt idx="8843">
                  <c:v>10.44</c:v>
                </c:pt>
                <c:pt idx="8844">
                  <c:v>10.43</c:v>
                </c:pt>
                <c:pt idx="8845">
                  <c:v>10.43</c:v>
                </c:pt>
                <c:pt idx="8846">
                  <c:v>10.42</c:v>
                </c:pt>
                <c:pt idx="8847">
                  <c:v>10.45</c:v>
                </c:pt>
                <c:pt idx="8848">
                  <c:v>10.44</c:v>
                </c:pt>
                <c:pt idx="8849">
                  <c:v>10.41</c:v>
                </c:pt>
                <c:pt idx="8850">
                  <c:v>10.41</c:v>
                </c:pt>
                <c:pt idx="8851">
                  <c:v>10.4</c:v>
                </c:pt>
                <c:pt idx="8852">
                  <c:v>10.37</c:v>
                </c:pt>
                <c:pt idx="8853">
                  <c:v>10.38</c:v>
                </c:pt>
                <c:pt idx="8854">
                  <c:v>10.36</c:v>
                </c:pt>
                <c:pt idx="8855">
                  <c:v>10.37</c:v>
                </c:pt>
                <c:pt idx="8856">
                  <c:v>10.36</c:v>
                </c:pt>
                <c:pt idx="8857">
                  <c:v>10.34</c:v>
                </c:pt>
                <c:pt idx="8858">
                  <c:v>10.32</c:v>
                </c:pt>
                <c:pt idx="8859">
                  <c:v>10.3</c:v>
                </c:pt>
                <c:pt idx="8860">
                  <c:v>10.28</c:v>
                </c:pt>
                <c:pt idx="8861">
                  <c:v>10.29</c:v>
                </c:pt>
                <c:pt idx="8862">
                  <c:v>10.28</c:v>
                </c:pt>
                <c:pt idx="8863">
                  <c:v>10.27</c:v>
                </c:pt>
                <c:pt idx="8864">
                  <c:v>10.27</c:v>
                </c:pt>
                <c:pt idx="8865">
                  <c:v>10.28</c:v>
                </c:pt>
                <c:pt idx="8866">
                  <c:v>10.27</c:v>
                </c:pt>
                <c:pt idx="8867">
                  <c:v>10.26</c:v>
                </c:pt>
                <c:pt idx="8868">
                  <c:v>10.26</c:v>
                </c:pt>
                <c:pt idx="8869">
                  <c:v>10.27</c:v>
                </c:pt>
                <c:pt idx="8870">
                  <c:v>10.3</c:v>
                </c:pt>
                <c:pt idx="8871">
                  <c:v>10.34</c:v>
                </c:pt>
                <c:pt idx="8872">
                  <c:v>10.33</c:v>
                </c:pt>
                <c:pt idx="8873">
                  <c:v>10.33</c:v>
                </c:pt>
                <c:pt idx="8874">
                  <c:v>10.33</c:v>
                </c:pt>
                <c:pt idx="8875">
                  <c:v>10.36</c:v>
                </c:pt>
                <c:pt idx="8876">
                  <c:v>10.38</c:v>
                </c:pt>
                <c:pt idx="8877">
                  <c:v>10.36</c:v>
                </c:pt>
                <c:pt idx="8878">
                  <c:v>10.34</c:v>
                </c:pt>
                <c:pt idx="8879">
                  <c:v>10.29</c:v>
                </c:pt>
                <c:pt idx="8880">
                  <c:v>10.3</c:v>
                </c:pt>
                <c:pt idx="8881">
                  <c:v>10.29</c:v>
                </c:pt>
                <c:pt idx="8882">
                  <c:v>10.28</c:v>
                </c:pt>
                <c:pt idx="8883">
                  <c:v>10.26</c:v>
                </c:pt>
                <c:pt idx="8884">
                  <c:v>10.25</c:v>
                </c:pt>
                <c:pt idx="8885">
                  <c:v>10.23</c:v>
                </c:pt>
                <c:pt idx="8886">
                  <c:v>10.23</c:v>
                </c:pt>
                <c:pt idx="8887">
                  <c:v>10.24</c:v>
                </c:pt>
                <c:pt idx="8888">
                  <c:v>10.220000000000001</c:v>
                </c:pt>
                <c:pt idx="8889">
                  <c:v>10.19</c:v>
                </c:pt>
                <c:pt idx="8890">
                  <c:v>10.18</c:v>
                </c:pt>
                <c:pt idx="8891">
                  <c:v>10.210000000000001</c:v>
                </c:pt>
                <c:pt idx="8892">
                  <c:v>10.199999999999999</c:v>
                </c:pt>
                <c:pt idx="8893">
                  <c:v>10.210000000000001</c:v>
                </c:pt>
                <c:pt idx="8894">
                  <c:v>10.16</c:v>
                </c:pt>
                <c:pt idx="8895">
                  <c:v>10.16</c:v>
                </c:pt>
                <c:pt idx="8896">
                  <c:v>10.16</c:v>
                </c:pt>
                <c:pt idx="8897">
                  <c:v>10.119999999999999</c:v>
                </c:pt>
                <c:pt idx="8898">
                  <c:v>10.16</c:v>
                </c:pt>
                <c:pt idx="8899">
                  <c:v>10.199999999999999</c:v>
                </c:pt>
                <c:pt idx="8900">
                  <c:v>10.220000000000001</c:v>
                </c:pt>
                <c:pt idx="8901">
                  <c:v>10.220000000000001</c:v>
                </c:pt>
                <c:pt idx="8902">
                  <c:v>10.23</c:v>
                </c:pt>
                <c:pt idx="8903">
                  <c:v>10.24</c:v>
                </c:pt>
                <c:pt idx="8904">
                  <c:v>10.26</c:v>
                </c:pt>
                <c:pt idx="8905">
                  <c:v>10.26</c:v>
                </c:pt>
                <c:pt idx="8906">
                  <c:v>10.27</c:v>
                </c:pt>
                <c:pt idx="8907">
                  <c:v>10.27</c:v>
                </c:pt>
                <c:pt idx="8908">
                  <c:v>10.26</c:v>
                </c:pt>
                <c:pt idx="8909">
                  <c:v>10.26</c:v>
                </c:pt>
                <c:pt idx="8910">
                  <c:v>10.24</c:v>
                </c:pt>
                <c:pt idx="8911">
                  <c:v>10.24</c:v>
                </c:pt>
                <c:pt idx="8912">
                  <c:v>10.24</c:v>
                </c:pt>
                <c:pt idx="8913">
                  <c:v>10.25</c:v>
                </c:pt>
                <c:pt idx="8914">
                  <c:v>10.24</c:v>
                </c:pt>
                <c:pt idx="8915">
                  <c:v>10.25</c:v>
                </c:pt>
                <c:pt idx="8916">
                  <c:v>10.29</c:v>
                </c:pt>
                <c:pt idx="8917">
                  <c:v>10.27</c:v>
                </c:pt>
                <c:pt idx="8918">
                  <c:v>10.26</c:v>
                </c:pt>
                <c:pt idx="8919">
                  <c:v>10.26</c:v>
                </c:pt>
                <c:pt idx="8920">
                  <c:v>10.26</c:v>
                </c:pt>
                <c:pt idx="8921">
                  <c:v>10.26</c:v>
                </c:pt>
                <c:pt idx="8922">
                  <c:v>10.25</c:v>
                </c:pt>
                <c:pt idx="8923">
                  <c:v>10.26</c:v>
                </c:pt>
                <c:pt idx="8924">
                  <c:v>10.3</c:v>
                </c:pt>
                <c:pt idx="8925">
                  <c:v>10.28</c:v>
                </c:pt>
                <c:pt idx="8926">
                  <c:v>10.26</c:v>
                </c:pt>
                <c:pt idx="8927">
                  <c:v>10.220000000000001</c:v>
                </c:pt>
                <c:pt idx="8928">
                  <c:v>10.220000000000001</c:v>
                </c:pt>
                <c:pt idx="8929">
                  <c:v>10.199999999999999</c:v>
                </c:pt>
                <c:pt idx="8930">
                  <c:v>10.19</c:v>
                </c:pt>
                <c:pt idx="8931">
                  <c:v>10.18</c:v>
                </c:pt>
                <c:pt idx="8932">
                  <c:v>10.18</c:v>
                </c:pt>
                <c:pt idx="8933">
                  <c:v>10.16</c:v>
                </c:pt>
                <c:pt idx="8934">
                  <c:v>10.17</c:v>
                </c:pt>
                <c:pt idx="8935">
                  <c:v>10.18</c:v>
                </c:pt>
                <c:pt idx="8936">
                  <c:v>10.23</c:v>
                </c:pt>
                <c:pt idx="8937">
                  <c:v>10.32</c:v>
                </c:pt>
                <c:pt idx="8938">
                  <c:v>10.32</c:v>
                </c:pt>
                <c:pt idx="8939">
                  <c:v>10.3</c:v>
                </c:pt>
                <c:pt idx="8940">
                  <c:v>10.31</c:v>
                </c:pt>
                <c:pt idx="8941">
                  <c:v>10.3</c:v>
                </c:pt>
                <c:pt idx="8942">
                  <c:v>10.31</c:v>
                </c:pt>
                <c:pt idx="8943">
                  <c:v>10.28</c:v>
                </c:pt>
                <c:pt idx="8944">
                  <c:v>10.28</c:v>
                </c:pt>
                <c:pt idx="8945">
                  <c:v>10.27</c:v>
                </c:pt>
                <c:pt idx="8946">
                  <c:v>10.27</c:v>
                </c:pt>
                <c:pt idx="8947">
                  <c:v>10.26</c:v>
                </c:pt>
                <c:pt idx="8948">
                  <c:v>10.26</c:v>
                </c:pt>
                <c:pt idx="8949">
                  <c:v>10.28</c:v>
                </c:pt>
                <c:pt idx="8950">
                  <c:v>10.33</c:v>
                </c:pt>
                <c:pt idx="8951">
                  <c:v>10.39</c:v>
                </c:pt>
                <c:pt idx="8952">
                  <c:v>10.4</c:v>
                </c:pt>
                <c:pt idx="8953">
                  <c:v>10.42</c:v>
                </c:pt>
                <c:pt idx="8954">
                  <c:v>10.42</c:v>
                </c:pt>
                <c:pt idx="8955">
                  <c:v>10.42</c:v>
                </c:pt>
                <c:pt idx="8956">
                  <c:v>10.4</c:v>
                </c:pt>
                <c:pt idx="8957">
                  <c:v>10.39</c:v>
                </c:pt>
                <c:pt idx="8958">
                  <c:v>10.4</c:v>
                </c:pt>
                <c:pt idx="8959">
                  <c:v>10.4</c:v>
                </c:pt>
                <c:pt idx="8960">
                  <c:v>10.37</c:v>
                </c:pt>
                <c:pt idx="8961">
                  <c:v>10.37</c:v>
                </c:pt>
                <c:pt idx="8962">
                  <c:v>10.36</c:v>
                </c:pt>
                <c:pt idx="8963">
                  <c:v>10.34</c:v>
                </c:pt>
                <c:pt idx="8964">
                  <c:v>10.33</c:v>
                </c:pt>
                <c:pt idx="8965">
                  <c:v>10.32</c:v>
                </c:pt>
                <c:pt idx="8966">
                  <c:v>10.32</c:v>
                </c:pt>
                <c:pt idx="8967">
                  <c:v>10.32</c:v>
                </c:pt>
                <c:pt idx="8968">
                  <c:v>10.32</c:v>
                </c:pt>
                <c:pt idx="8969">
                  <c:v>10.32</c:v>
                </c:pt>
                <c:pt idx="8970">
                  <c:v>10.28</c:v>
                </c:pt>
                <c:pt idx="8971">
                  <c:v>10.26</c:v>
                </c:pt>
                <c:pt idx="8972">
                  <c:v>10.25</c:v>
                </c:pt>
                <c:pt idx="8973">
                  <c:v>10.26</c:v>
                </c:pt>
                <c:pt idx="8974">
                  <c:v>10.24</c:v>
                </c:pt>
                <c:pt idx="8975">
                  <c:v>10.25</c:v>
                </c:pt>
                <c:pt idx="8976">
                  <c:v>10.220000000000001</c:v>
                </c:pt>
                <c:pt idx="8977">
                  <c:v>10.23</c:v>
                </c:pt>
                <c:pt idx="8978">
                  <c:v>10.220000000000001</c:v>
                </c:pt>
                <c:pt idx="8979">
                  <c:v>10.199999999999999</c:v>
                </c:pt>
                <c:pt idx="8980">
                  <c:v>10.19</c:v>
                </c:pt>
                <c:pt idx="8981">
                  <c:v>10.199999999999999</c:v>
                </c:pt>
                <c:pt idx="8982">
                  <c:v>10.199999999999999</c:v>
                </c:pt>
                <c:pt idx="8983">
                  <c:v>10.19</c:v>
                </c:pt>
                <c:pt idx="8984">
                  <c:v>10.220000000000001</c:v>
                </c:pt>
                <c:pt idx="8985">
                  <c:v>10.26</c:v>
                </c:pt>
                <c:pt idx="8986">
                  <c:v>10.28</c:v>
                </c:pt>
                <c:pt idx="8987">
                  <c:v>10.32</c:v>
                </c:pt>
                <c:pt idx="8988">
                  <c:v>10.34</c:v>
                </c:pt>
                <c:pt idx="8989">
                  <c:v>10.33</c:v>
                </c:pt>
                <c:pt idx="8990">
                  <c:v>10.3</c:v>
                </c:pt>
                <c:pt idx="8991">
                  <c:v>10.29</c:v>
                </c:pt>
                <c:pt idx="8992">
                  <c:v>10.28</c:v>
                </c:pt>
                <c:pt idx="8993">
                  <c:v>10.23</c:v>
                </c:pt>
                <c:pt idx="8994">
                  <c:v>10.210000000000001</c:v>
                </c:pt>
                <c:pt idx="8995">
                  <c:v>10.18</c:v>
                </c:pt>
                <c:pt idx="8996">
                  <c:v>10.18</c:v>
                </c:pt>
                <c:pt idx="8997">
                  <c:v>10.19</c:v>
                </c:pt>
                <c:pt idx="8998">
                  <c:v>10.17</c:v>
                </c:pt>
                <c:pt idx="8999">
                  <c:v>10.17</c:v>
                </c:pt>
                <c:pt idx="9000">
                  <c:v>10.14</c:v>
                </c:pt>
                <c:pt idx="9001">
                  <c:v>10.130000000000001</c:v>
                </c:pt>
                <c:pt idx="9002">
                  <c:v>10.16</c:v>
                </c:pt>
                <c:pt idx="9003">
                  <c:v>10.18</c:v>
                </c:pt>
                <c:pt idx="9004">
                  <c:v>10.18</c:v>
                </c:pt>
                <c:pt idx="9005">
                  <c:v>10.17</c:v>
                </c:pt>
                <c:pt idx="9006">
                  <c:v>10.16</c:v>
                </c:pt>
                <c:pt idx="9007">
                  <c:v>10.16</c:v>
                </c:pt>
                <c:pt idx="9008">
                  <c:v>10.16</c:v>
                </c:pt>
                <c:pt idx="9009">
                  <c:v>10.26</c:v>
                </c:pt>
                <c:pt idx="9010">
                  <c:v>10.26</c:v>
                </c:pt>
                <c:pt idx="9011">
                  <c:v>10.3</c:v>
                </c:pt>
                <c:pt idx="9012">
                  <c:v>10.3</c:v>
                </c:pt>
                <c:pt idx="9013">
                  <c:v>10.27</c:v>
                </c:pt>
                <c:pt idx="9014">
                  <c:v>10.24</c:v>
                </c:pt>
                <c:pt idx="9015">
                  <c:v>10.220000000000001</c:v>
                </c:pt>
                <c:pt idx="9016">
                  <c:v>10.26</c:v>
                </c:pt>
                <c:pt idx="9017">
                  <c:v>10.32</c:v>
                </c:pt>
                <c:pt idx="9018">
                  <c:v>10.4</c:v>
                </c:pt>
                <c:pt idx="9019">
                  <c:v>10.37</c:v>
                </c:pt>
                <c:pt idx="9020">
                  <c:v>10.32</c:v>
                </c:pt>
                <c:pt idx="9021">
                  <c:v>10.26</c:v>
                </c:pt>
                <c:pt idx="9022">
                  <c:v>10.24</c:v>
                </c:pt>
                <c:pt idx="9023">
                  <c:v>10.220000000000001</c:v>
                </c:pt>
                <c:pt idx="9024">
                  <c:v>10.210000000000001</c:v>
                </c:pt>
                <c:pt idx="9025">
                  <c:v>10.18</c:v>
                </c:pt>
                <c:pt idx="9026">
                  <c:v>10.19</c:v>
                </c:pt>
                <c:pt idx="9027">
                  <c:v>10.17</c:v>
                </c:pt>
                <c:pt idx="9028">
                  <c:v>10.199999999999999</c:v>
                </c:pt>
                <c:pt idx="9029">
                  <c:v>10.220000000000001</c:v>
                </c:pt>
                <c:pt idx="9030">
                  <c:v>10.25</c:v>
                </c:pt>
                <c:pt idx="9031">
                  <c:v>10.25</c:v>
                </c:pt>
                <c:pt idx="9032">
                  <c:v>10.28</c:v>
                </c:pt>
                <c:pt idx="9033">
                  <c:v>10.29</c:v>
                </c:pt>
                <c:pt idx="9034">
                  <c:v>10.28</c:v>
                </c:pt>
                <c:pt idx="9035">
                  <c:v>10.26</c:v>
                </c:pt>
                <c:pt idx="9036">
                  <c:v>10.25</c:v>
                </c:pt>
                <c:pt idx="9037">
                  <c:v>10.24</c:v>
                </c:pt>
                <c:pt idx="9038">
                  <c:v>10.28</c:v>
                </c:pt>
                <c:pt idx="9039">
                  <c:v>10.34</c:v>
                </c:pt>
                <c:pt idx="9040">
                  <c:v>10.34</c:v>
                </c:pt>
                <c:pt idx="9041">
                  <c:v>10.35</c:v>
                </c:pt>
                <c:pt idx="9042">
                  <c:v>10.34</c:v>
                </c:pt>
                <c:pt idx="9043">
                  <c:v>10.32</c:v>
                </c:pt>
                <c:pt idx="9044">
                  <c:v>10.3</c:v>
                </c:pt>
                <c:pt idx="9045">
                  <c:v>10.28</c:v>
                </c:pt>
                <c:pt idx="9046">
                  <c:v>10.29</c:v>
                </c:pt>
                <c:pt idx="9047">
                  <c:v>10.3</c:v>
                </c:pt>
                <c:pt idx="9048">
                  <c:v>10.28</c:v>
                </c:pt>
                <c:pt idx="9049">
                  <c:v>10.26</c:v>
                </c:pt>
                <c:pt idx="9050">
                  <c:v>10.26</c:v>
                </c:pt>
                <c:pt idx="9051">
                  <c:v>10.25</c:v>
                </c:pt>
                <c:pt idx="9052">
                  <c:v>10.23</c:v>
                </c:pt>
                <c:pt idx="9053">
                  <c:v>10.24</c:v>
                </c:pt>
                <c:pt idx="9054">
                  <c:v>10.220000000000001</c:v>
                </c:pt>
                <c:pt idx="9055">
                  <c:v>10.24</c:v>
                </c:pt>
                <c:pt idx="9056">
                  <c:v>10.24</c:v>
                </c:pt>
                <c:pt idx="9057">
                  <c:v>10.24</c:v>
                </c:pt>
                <c:pt idx="9058">
                  <c:v>10.220000000000001</c:v>
                </c:pt>
                <c:pt idx="9059">
                  <c:v>10.199999999999999</c:v>
                </c:pt>
                <c:pt idx="9060">
                  <c:v>10.18</c:v>
                </c:pt>
                <c:pt idx="9061">
                  <c:v>10.16</c:v>
                </c:pt>
                <c:pt idx="9062">
                  <c:v>10.16</c:v>
                </c:pt>
                <c:pt idx="9063">
                  <c:v>10.16</c:v>
                </c:pt>
                <c:pt idx="9064">
                  <c:v>10.17</c:v>
                </c:pt>
                <c:pt idx="9065">
                  <c:v>10.199999999999999</c:v>
                </c:pt>
                <c:pt idx="9066">
                  <c:v>10.16</c:v>
                </c:pt>
                <c:pt idx="9067">
                  <c:v>10.15</c:v>
                </c:pt>
                <c:pt idx="9068">
                  <c:v>10.130000000000001</c:v>
                </c:pt>
                <c:pt idx="9069">
                  <c:v>10.14</c:v>
                </c:pt>
                <c:pt idx="9070">
                  <c:v>10.14</c:v>
                </c:pt>
                <c:pt idx="9071">
                  <c:v>10.130000000000001</c:v>
                </c:pt>
                <c:pt idx="9072">
                  <c:v>10.17</c:v>
                </c:pt>
                <c:pt idx="9073">
                  <c:v>10.23</c:v>
                </c:pt>
                <c:pt idx="9074">
                  <c:v>10.210000000000001</c:v>
                </c:pt>
                <c:pt idx="9075">
                  <c:v>10.17</c:v>
                </c:pt>
                <c:pt idx="9076">
                  <c:v>10.16</c:v>
                </c:pt>
                <c:pt idx="9077">
                  <c:v>10.15</c:v>
                </c:pt>
                <c:pt idx="9078">
                  <c:v>10.130000000000001</c:v>
                </c:pt>
                <c:pt idx="9079">
                  <c:v>10.14</c:v>
                </c:pt>
                <c:pt idx="9080">
                  <c:v>10.16</c:v>
                </c:pt>
                <c:pt idx="9081">
                  <c:v>10.199999999999999</c:v>
                </c:pt>
                <c:pt idx="9082">
                  <c:v>10.210000000000001</c:v>
                </c:pt>
                <c:pt idx="9083">
                  <c:v>10.220000000000001</c:v>
                </c:pt>
                <c:pt idx="9084">
                  <c:v>10.220000000000001</c:v>
                </c:pt>
                <c:pt idx="9085">
                  <c:v>10.24</c:v>
                </c:pt>
                <c:pt idx="9086">
                  <c:v>10.23</c:v>
                </c:pt>
                <c:pt idx="9087">
                  <c:v>10.199999999999999</c:v>
                </c:pt>
                <c:pt idx="9088">
                  <c:v>10.19</c:v>
                </c:pt>
                <c:pt idx="9089">
                  <c:v>10.18</c:v>
                </c:pt>
                <c:pt idx="9090">
                  <c:v>10.17</c:v>
                </c:pt>
                <c:pt idx="9091">
                  <c:v>10.17</c:v>
                </c:pt>
                <c:pt idx="9092">
                  <c:v>10.19</c:v>
                </c:pt>
                <c:pt idx="9093">
                  <c:v>10.18</c:v>
                </c:pt>
                <c:pt idx="9094">
                  <c:v>10.220000000000001</c:v>
                </c:pt>
                <c:pt idx="9095">
                  <c:v>10.26</c:v>
                </c:pt>
                <c:pt idx="9096">
                  <c:v>10.28</c:v>
                </c:pt>
                <c:pt idx="9097">
                  <c:v>10.26</c:v>
                </c:pt>
                <c:pt idx="9098">
                  <c:v>10.25</c:v>
                </c:pt>
                <c:pt idx="9099">
                  <c:v>10.26</c:v>
                </c:pt>
                <c:pt idx="9100">
                  <c:v>10.28</c:v>
                </c:pt>
                <c:pt idx="9101">
                  <c:v>10.27</c:v>
                </c:pt>
                <c:pt idx="9102">
                  <c:v>10.29</c:v>
                </c:pt>
                <c:pt idx="9103">
                  <c:v>10.3</c:v>
                </c:pt>
                <c:pt idx="9104">
                  <c:v>10.28</c:v>
                </c:pt>
                <c:pt idx="9105">
                  <c:v>10.24</c:v>
                </c:pt>
                <c:pt idx="9106">
                  <c:v>10.29</c:v>
                </c:pt>
                <c:pt idx="9107">
                  <c:v>10.32</c:v>
                </c:pt>
                <c:pt idx="9108">
                  <c:v>10.32</c:v>
                </c:pt>
                <c:pt idx="9109">
                  <c:v>10.31</c:v>
                </c:pt>
                <c:pt idx="9110">
                  <c:v>10.28</c:v>
                </c:pt>
                <c:pt idx="9111">
                  <c:v>10.28</c:v>
                </c:pt>
                <c:pt idx="9112">
                  <c:v>10.26</c:v>
                </c:pt>
                <c:pt idx="9113">
                  <c:v>10.24</c:v>
                </c:pt>
                <c:pt idx="9114">
                  <c:v>10.26</c:v>
                </c:pt>
                <c:pt idx="9115">
                  <c:v>10.27</c:v>
                </c:pt>
                <c:pt idx="9116">
                  <c:v>10.26</c:v>
                </c:pt>
                <c:pt idx="9117">
                  <c:v>10.26</c:v>
                </c:pt>
                <c:pt idx="9118">
                  <c:v>10.27</c:v>
                </c:pt>
                <c:pt idx="9119">
                  <c:v>10.25</c:v>
                </c:pt>
                <c:pt idx="9120">
                  <c:v>10.27</c:v>
                </c:pt>
                <c:pt idx="9121">
                  <c:v>10.24</c:v>
                </c:pt>
                <c:pt idx="9122">
                  <c:v>10.24</c:v>
                </c:pt>
                <c:pt idx="9123">
                  <c:v>10.220000000000001</c:v>
                </c:pt>
                <c:pt idx="9124">
                  <c:v>10.210000000000001</c:v>
                </c:pt>
                <c:pt idx="9125">
                  <c:v>10.199999999999999</c:v>
                </c:pt>
                <c:pt idx="9126">
                  <c:v>10.18</c:v>
                </c:pt>
                <c:pt idx="9127">
                  <c:v>10.16</c:v>
                </c:pt>
                <c:pt idx="9128">
                  <c:v>10.16</c:v>
                </c:pt>
                <c:pt idx="9129">
                  <c:v>10.16</c:v>
                </c:pt>
                <c:pt idx="9130">
                  <c:v>10.16</c:v>
                </c:pt>
                <c:pt idx="9131">
                  <c:v>10.15</c:v>
                </c:pt>
                <c:pt idx="9132">
                  <c:v>10.18</c:v>
                </c:pt>
                <c:pt idx="9133">
                  <c:v>10.18</c:v>
                </c:pt>
                <c:pt idx="9134">
                  <c:v>10.220000000000001</c:v>
                </c:pt>
                <c:pt idx="9135">
                  <c:v>10.220000000000001</c:v>
                </c:pt>
                <c:pt idx="9136">
                  <c:v>10.199999999999999</c:v>
                </c:pt>
                <c:pt idx="9137">
                  <c:v>10.18</c:v>
                </c:pt>
                <c:pt idx="9138">
                  <c:v>10.16</c:v>
                </c:pt>
                <c:pt idx="9139">
                  <c:v>10.16</c:v>
                </c:pt>
                <c:pt idx="9140">
                  <c:v>10.17</c:v>
                </c:pt>
                <c:pt idx="9141">
                  <c:v>10.18</c:v>
                </c:pt>
                <c:pt idx="9142">
                  <c:v>10.16</c:v>
                </c:pt>
                <c:pt idx="9143">
                  <c:v>10.17</c:v>
                </c:pt>
                <c:pt idx="9144">
                  <c:v>10.18</c:v>
                </c:pt>
                <c:pt idx="9145">
                  <c:v>10.18</c:v>
                </c:pt>
                <c:pt idx="9146">
                  <c:v>10.18</c:v>
                </c:pt>
                <c:pt idx="9147">
                  <c:v>10.17</c:v>
                </c:pt>
                <c:pt idx="9148">
                  <c:v>10.16</c:v>
                </c:pt>
                <c:pt idx="9149">
                  <c:v>10.16</c:v>
                </c:pt>
                <c:pt idx="9150">
                  <c:v>10.16</c:v>
                </c:pt>
                <c:pt idx="9151">
                  <c:v>10.16</c:v>
                </c:pt>
                <c:pt idx="9152">
                  <c:v>10.17</c:v>
                </c:pt>
                <c:pt idx="9153">
                  <c:v>10.16</c:v>
                </c:pt>
                <c:pt idx="9154">
                  <c:v>10.17</c:v>
                </c:pt>
                <c:pt idx="9155">
                  <c:v>10.17</c:v>
                </c:pt>
                <c:pt idx="9156">
                  <c:v>10.14</c:v>
                </c:pt>
                <c:pt idx="9157">
                  <c:v>10.16</c:v>
                </c:pt>
                <c:pt idx="9158">
                  <c:v>10.16</c:v>
                </c:pt>
                <c:pt idx="9159">
                  <c:v>10.16</c:v>
                </c:pt>
                <c:pt idx="9160">
                  <c:v>10.14</c:v>
                </c:pt>
                <c:pt idx="9161">
                  <c:v>10.15</c:v>
                </c:pt>
                <c:pt idx="9162">
                  <c:v>10.16</c:v>
                </c:pt>
                <c:pt idx="9163">
                  <c:v>10.18</c:v>
                </c:pt>
                <c:pt idx="9164">
                  <c:v>10.220000000000001</c:v>
                </c:pt>
                <c:pt idx="9165">
                  <c:v>10.199999999999999</c:v>
                </c:pt>
                <c:pt idx="9166">
                  <c:v>10.220000000000001</c:v>
                </c:pt>
                <c:pt idx="9167">
                  <c:v>10.23</c:v>
                </c:pt>
                <c:pt idx="9168">
                  <c:v>10.199999999999999</c:v>
                </c:pt>
                <c:pt idx="9169">
                  <c:v>10.17</c:v>
                </c:pt>
                <c:pt idx="9170">
                  <c:v>10.16</c:v>
                </c:pt>
                <c:pt idx="9171">
                  <c:v>10.18</c:v>
                </c:pt>
                <c:pt idx="9172">
                  <c:v>10.19</c:v>
                </c:pt>
                <c:pt idx="9173">
                  <c:v>10.18</c:v>
                </c:pt>
                <c:pt idx="9174">
                  <c:v>10.220000000000001</c:v>
                </c:pt>
                <c:pt idx="9175">
                  <c:v>10.26</c:v>
                </c:pt>
                <c:pt idx="9176">
                  <c:v>10.29</c:v>
                </c:pt>
                <c:pt idx="9177">
                  <c:v>10.27</c:v>
                </c:pt>
                <c:pt idx="9178">
                  <c:v>10.27</c:v>
                </c:pt>
                <c:pt idx="9179">
                  <c:v>10.25</c:v>
                </c:pt>
                <c:pt idx="9180">
                  <c:v>10.24</c:v>
                </c:pt>
                <c:pt idx="9181">
                  <c:v>10.210000000000001</c:v>
                </c:pt>
                <c:pt idx="9182">
                  <c:v>10.199999999999999</c:v>
                </c:pt>
                <c:pt idx="9183">
                  <c:v>10.19</c:v>
                </c:pt>
                <c:pt idx="9184">
                  <c:v>10.199999999999999</c:v>
                </c:pt>
                <c:pt idx="9185">
                  <c:v>10.18</c:v>
                </c:pt>
                <c:pt idx="9186">
                  <c:v>10.199999999999999</c:v>
                </c:pt>
                <c:pt idx="9187">
                  <c:v>10.18</c:v>
                </c:pt>
                <c:pt idx="9188">
                  <c:v>10.18</c:v>
                </c:pt>
                <c:pt idx="9189">
                  <c:v>10.18</c:v>
                </c:pt>
                <c:pt idx="9190">
                  <c:v>10.16</c:v>
                </c:pt>
                <c:pt idx="9191">
                  <c:v>10.14</c:v>
                </c:pt>
                <c:pt idx="9192">
                  <c:v>10.14</c:v>
                </c:pt>
                <c:pt idx="9193">
                  <c:v>10.130000000000001</c:v>
                </c:pt>
                <c:pt idx="9194">
                  <c:v>10.119999999999999</c:v>
                </c:pt>
                <c:pt idx="9195">
                  <c:v>10.119999999999999</c:v>
                </c:pt>
                <c:pt idx="9196">
                  <c:v>10.119999999999999</c:v>
                </c:pt>
                <c:pt idx="9197">
                  <c:v>10.119999999999999</c:v>
                </c:pt>
                <c:pt idx="9198">
                  <c:v>10.119999999999999</c:v>
                </c:pt>
                <c:pt idx="9199">
                  <c:v>10.1</c:v>
                </c:pt>
                <c:pt idx="9200">
                  <c:v>10.130000000000001</c:v>
                </c:pt>
                <c:pt idx="9201">
                  <c:v>10.18</c:v>
                </c:pt>
                <c:pt idx="9202">
                  <c:v>10.16</c:v>
                </c:pt>
                <c:pt idx="9203">
                  <c:v>10.15</c:v>
                </c:pt>
                <c:pt idx="9204">
                  <c:v>10.130000000000001</c:v>
                </c:pt>
                <c:pt idx="9205">
                  <c:v>10.14</c:v>
                </c:pt>
                <c:pt idx="9206">
                  <c:v>10.119999999999999</c:v>
                </c:pt>
                <c:pt idx="9207">
                  <c:v>10.130000000000001</c:v>
                </c:pt>
                <c:pt idx="9208">
                  <c:v>10.15</c:v>
                </c:pt>
                <c:pt idx="9209">
                  <c:v>10.16</c:v>
                </c:pt>
                <c:pt idx="9210">
                  <c:v>10.14</c:v>
                </c:pt>
                <c:pt idx="9211">
                  <c:v>10.16</c:v>
                </c:pt>
                <c:pt idx="9212">
                  <c:v>10.199999999999999</c:v>
                </c:pt>
                <c:pt idx="9213">
                  <c:v>10.199999999999999</c:v>
                </c:pt>
                <c:pt idx="9214">
                  <c:v>10.18</c:v>
                </c:pt>
                <c:pt idx="9215">
                  <c:v>10.16</c:v>
                </c:pt>
                <c:pt idx="9216">
                  <c:v>10.17</c:v>
                </c:pt>
                <c:pt idx="9217">
                  <c:v>10.17</c:v>
                </c:pt>
                <c:pt idx="9218">
                  <c:v>10.17</c:v>
                </c:pt>
                <c:pt idx="9219">
                  <c:v>10.16</c:v>
                </c:pt>
                <c:pt idx="9220">
                  <c:v>10.16</c:v>
                </c:pt>
                <c:pt idx="9221">
                  <c:v>10.18</c:v>
                </c:pt>
                <c:pt idx="9222">
                  <c:v>10.199999999999999</c:v>
                </c:pt>
                <c:pt idx="9223">
                  <c:v>10.18</c:v>
                </c:pt>
                <c:pt idx="9224">
                  <c:v>10.17</c:v>
                </c:pt>
                <c:pt idx="9225">
                  <c:v>10.16</c:v>
                </c:pt>
                <c:pt idx="9226">
                  <c:v>10.18</c:v>
                </c:pt>
                <c:pt idx="9227">
                  <c:v>10.17</c:v>
                </c:pt>
                <c:pt idx="9228">
                  <c:v>10.15</c:v>
                </c:pt>
                <c:pt idx="9229">
                  <c:v>10.14</c:v>
                </c:pt>
                <c:pt idx="9230">
                  <c:v>10.119999999999999</c:v>
                </c:pt>
                <c:pt idx="9231">
                  <c:v>10.08</c:v>
                </c:pt>
                <c:pt idx="9232">
                  <c:v>10.09</c:v>
                </c:pt>
                <c:pt idx="9233">
                  <c:v>10.08</c:v>
                </c:pt>
                <c:pt idx="9234">
                  <c:v>10.1</c:v>
                </c:pt>
                <c:pt idx="9235">
                  <c:v>10.09</c:v>
                </c:pt>
                <c:pt idx="9236">
                  <c:v>10.11</c:v>
                </c:pt>
                <c:pt idx="9237">
                  <c:v>10.1</c:v>
                </c:pt>
                <c:pt idx="9238">
                  <c:v>10.11</c:v>
                </c:pt>
                <c:pt idx="9239">
                  <c:v>10.119999999999999</c:v>
                </c:pt>
                <c:pt idx="9240">
                  <c:v>10.1</c:v>
                </c:pt>
                <c:pt idx="9241">
                  <c:v>10.08</c:v>
                </c:pt>
                <c:pt idx="9242">
                  <c:v>10.07</c:v>
                </c:pt>
                <c:pt idx="9243">
                  <c:v>10.029999999999999</c:v>
                </c:pt>
                <c:pt idx="9244">
                  <c:v>10.01</c:v>
                </c:pt>
                <c:pt idx="9245">
                  <c:v>9.99</c:v>
                </c:pt>
                <c:pt idx="9246">
                  <c:v>9.99</c:v>
                </c:pt>
                <c:pt idx="9247">
                  <c:v>10</c:v>
                </c:pt>
                <c:pt idx="9248">
                  <c:v>9.9700000000000006</c:v>
                </c:pt>
                <c:pt idx="9249">
                  <c:v>9.9700000000000006</c:v>
                </c:pt>
                <c:pt idx="9250">
                  <c:v>9.98</c:v>
                </c:pt>
                <c:pt idx="9251">
                  <c:v>9.98</c:v>
                </c:pt>
                <c:pt idx="9252">
                  <c:v>10.01</c:v>
                </c:pt>
                <c:pt idx="9253">
                  <c:v>10.029999999999999</c:v>
                </c:pt>
                <c:pt idx="9254">
                  <c:v>10.029999999999999</c:v>
                </c:pt>
                <c:pt idx="9255">
                  <c:v>10.01</c:v>
                </c:pt>
                <c:pt idx="9256">
                  <c:v>10</c:v>
                </c:pt>
                <c:pt idx="9257">
                  <c:v>10.02</c:v>
                </c:pt>
                <c:pt idx="9258">
                  <c:v>10.029999999999999</c:v>
                </c:pt>
                <c:pt idx="9259">
                  <c:v>10.02</c:v>
                </c:pt>
                <c:pt idx="9260">
                  <c:v>10.06</c:v>
                </c:pt>
                <c:pt idx="9261">
                  <c:v>10.09</c:v>
                </c:pt>
                <c:pt idx="9262">
                  <c:v>10.08</c:v>
                </c:pt>
                <c:pt idx="9263">
                  <c:v>10.08</c:v>
                </c:pt>
                <c:pt idx="9264">
                  <c:v>10.09</c:v>
                </c:pt>
                <c:pt idx="9265">
                  <c:v>10.1</c:v>
                </c:pt>
                <c:pt idx="9266">
                  <c:v>10.08</c:v>
                </c:pt>
                <c:pt idx="9267">
                  <c:v>10.06</c:v>
                </c:pt>
                <c:pt idx="9268">
                  <c:v>10.039999999999999</c:v>
                </c:pt>
                <c:pt idx="9269">
                  <c:v>10.039999999999999</c:v>
                </c:pt>
                <c:pt idx="9270">
                  <c:v>10.02</c:v>
                </c:pt>
                <c:pt idx="9271">
                  <c:v>10.01</c:v>
                </c:pt>
                <c:pt idx="9272">
                  <c:v>9.98</c:v>
                </c:pt>
                <c:pt idx="9273">
                  <c:v>9.98</c:v>
                </c:pt>
                <c:pt idx="9274">
                  <c:v>9.98</c:v>
                </c:pt>
                <c:pt idx="9275">
                  <c:v>9.98</c:v>
                </c:pt>
                <c:pt idx="9276">
                  <c:v>10</c:v>
                </c:pt>
                <c:pt idx="9277">
                  <c:v>10.07</c:v>
                </c:pt>
                <c:pt idx="9278">
                  <c:v>10.039999999999999</c:v>
                </c:pt>
                <c:pt idx="9279">
                  <c:v>10.029999999999999</c:v>
                </c:pt>
                <c:pt idx="9280">
                  <c:v>10.029999999999999</c:v>
                </c:pt>
                <c:pt idx="9281">
                  <c:v>10.01</c:v>
                </c:pt>
                <c:pt idx="9282">
                  <c:v>10</c:v>
                </c:pt>
                <c:pt idx="9283">
                  <c:v>10.01</c:v>
                </c:pt>
                <c:pt idx="9284">
                  <c:v>10.039999999999999</c:v>
                </c:pt>
                <c:pt idx="9285">
                  <c:v>10.039999999999999</c:v>
                </c:pt>
                <c:pt idx="9286">
                  <c:v>10.02</c:v>
                </c:pt>
                <c:pt idx="9287">
                  <c:v>10.01</c:v>
                </c:pt>
                <c:pt idx="9288">
                  <c:v>10.029999999999999</c:v>
                </c:pt>
                <c:pt idx="9289">
                  <c:v>10.07</c:v>
                </c:pt>
                <c:pt idx="9290">
                  <c:v>10.08</c:v>
                </c:pt>
                <c:pt idx="9291">
                  <c:v>10.050000000000001</c:v>
                </c:pt>
                <c:pt idx="9292">
                  <c:v>10.029999999999999</c:v>
                </c:pt>
                <c:pt idx="9293">
                  <c:v>10.07</c:v>
                </c:pt>
                <c:pt idx="9294">
                  <c:v>10.039999999999999</c:v>
                </c:pt>
                <c:pt idx="9295">
                  <c:v>9.98</c:v>
                </c:pt>
                <c:pt idx="9296">
                  <c:v>9.99</c:v>
                </c:pt>
                <c:pt idx="9297">
                  <c:v>9.9700000000000006</c:v>
                </c:pt>
                <c:pt idx="9298">
                  <c:v>9.9600000000000009</c:v>
                </c:pt>
                <c:pt idx="9299">
                  <c:v>9.9600000000000009</c:v>
                </c:pt>
                <c:pt idx="9300">
                  <c:v>9.98</c:v>
                </c:pt>
                <c:pt idx="9301">
                  <c:v>9.98</c:v>
                </c:pt>
                <c:pt idx="9302">
                  <c:v>9.9700000000000006</c:v>
                </c:pt>
                <c:pt idx="9303">
                  <c:v>10</c:v>
                </c:pt>
                <c:pt idx="9304">
                  <c:v>9.98</c:v>
                </c:pt>
                <c:pt idx="9305">
                  <c:v>10</c:v>
                </c:pt>
                <c:pt idx="9306">
                  <c:v>9.98</c:v>
                </c:pt>
                <c:pt idx="9307">
                  <c:v>10.02</c:v>
                </c:pt>
                <c:pt idx="9308">
                  <c:v>10</c:v>
                </c:pt>
                <c:pt idx="9309">
                  <c:v>10</c:v>
                </c:pt>
                <c:pt idx="9310">
                  <c:v>10.039999999999999</c:v>
                </c:pt>
                <c:pt idx="9311">
                  <c:v>10.039999999999999</c:v>
                </c:pt>
                <c:pt idx="9312">
                  <c:v>10.039999999999999</c:v>
                </c:pt>
                <c:pt idx="9313">
                  <c:v>10.050000000000001</c:v>
                </c:pt>
                <c:pt idx="9314">
                  <c:v>9.99</c:v>
                </c:pt>
                <c:pt idx="9315">
                  <c:v>9.98</c:v>
                </c:pt>
                <c:pt idx="9316">
                  <c:v>9.98</c:v>
                </c:pt>
                <c:pt idx="9317">
                  <c:v>9.98</c:v>
                </c:pt>
                <c:pt idx="9318">
                  <c:v>9.99</c:v>
                </c:pt>
                <c:pt idx="9319">
                  <c:v>9.98</c:v>
                </c:pt>
                <c:pt idx="9320">
                  <c:v>9.99</c:v>
                </c:pt>
                <c:pt idx="9321">
                  <c:v>10.01</c:v>
                </c:pt>
                <c:pt idx="9322">
                  <c:v>10.01</c:v>
                </c:pt>
                <c:pt idx="9323">
                  <c:v>10.039999999999999</c:v>
                </c:pt>
                <c:pt idx="9324">
                  <c:v>10.06</c:v>
                </c:pt>
                <c:pt idx="9325">
                  <c:v>10.08</c:v>
                </c:pt>
                <c:pt idx="9326">
                  <c:v>10.050000000000001</c:v>
                </c:pt>
                <c:pt idx="9327">
                  <c:v>10.02</c:v>
                </c:pt>
                <c:pt idx="9328">
                  <c:v>9.98</c:v>
                </c:pt>
                <c:pt idx="9329">
                  <c:v>10</c:v>
                </c:pt>
                <c:pt idx="9330">
                  <c:v>9.98</c:v>
                </c:pt>
                <c:pt idx="9331">
                  <c:v>9.98</c:v>
                </c:pt>
                <c:pt idx="9332">
                  <c:v>10</c:v>
                </c:pt>
                <c:pt idx="9333">
                  <c:v>9.99</c:v>
                </c:pt>
                <c:pt idx="9334">
                  <c:v>9.98</c:v>
                </c:pt>
                <c:pt idx="9335">
                  <c:v>9.9499999999999993</c:v>
                </c:pt>
                <c:pt idx="9336">
                  <c:v>9.94</c:v>
                </c:pt>
                <c:pt idx="9337">
                  <c:v>9.9499999999999993</c:v>
                </c:pt>
                <c:pt idx="9338">
                  <c:v>9.9499999999999993</c:v>
                </c:pt>
                <c:pt idx="9339">
                  <c:v>9.9499999999999993</c:v>
                </c:pt>
                <c:pt idx="9340">
                  <c:v>9.94</c:v>
                </c:pt>
                <c:pt idx="9341">
                  <c:v>9.9600000000000009</c:v>
                </c:pt>
                <c:pt idx="9342">
                  <c:v>9.94</c:v>
                </c:pt>
                <c:pt idx="9343">
                  <c:v>9.94</c:v>
                </c:pt>
                <c:pt idx="9344">
                  <c:v>9.94</c:v>
                </c:pt>
                <c:pt idx="9345">
                  <c:v>9.98</c:v>
                </c:pt>
                <c:pt idx="9346">
                  <c:v>9.9600000000000009</c:v>
                </c:pt>
                <c:pt idx="9347">
                  <c:v>9.9499999999999993</c:v>
                </c:pt>
                <c:pt idx="9348">
                  <c:v>9.9600000000000009</c:v>
                </c:pt>
                <c:pt idx="9349">
                  <c:v>9.9600000000000009</c:v>
                </c:pt>
                <c:pt idx="9350">
                  <c:v>9.98</c:v>
                </c:pt>
                <c:pt idx="9351">
                  <c:v>9.9600000000000009</c:v>
                </c:pt>
                <c:pt idx="9352">
                  <c:v>9.9600000000000009</c:v>
                </c:pt>
                <c:pt idx="9353">
                  <c:v>9.98</c:v>
                </c:pt>
                <c:pt idx="9354">
                  <c:v>9.9700000000000006</c:v>
                </c:pt>
                <c:pt idx="9355">
                  <c:v>9.94</c:v>
                </c:pt>
                <c:pt idx="9356">
                  <c:v>9.92</c:v>
                </c:pt>
                <c:pt idx="9357">
                  <c:v>9.94</c:v>
                </c:pt>
                <c:pt idx="9358">
                  <c:v>9.93</c:v>
                </c:pt>
                <c:pt idx="9359">
                  <c:v>9.92</c:v>
                </c:pt>
                <c:pt idx="9360">
                  <c:v>9.9</c:v>
                </c:pt>
                <c:pt idx="9361">
                  <c:v>9.8800000000000008</c:v>
                </c:pt>
                <c:pt idx="9362">
                  <c:v>9.85</c:v>
                </c:pt>
                <c:pt idx="9363">
                  <c:v>9.85</c:v>
                </c:pt>
                <c:pt idx="9364">
                  <c:v>9.84</c:v>
                </c:pt>
                <c:pt idx="9365">
                  <c:v>9.86</c:v>
                </c:pt>
                <c:pt idx="9366">
                  <c:v>9.86</c:v>
                </c:pt>
                <c:pt idx="9367">
                  <c:v>9.85</c:v>
                </c:pt>
                <c:pt idx="9368">
                  <c:v>9.84</c:v>
                </c:pt>
                <c:pt idx="9369">
                  <c:v>9.84</c:v>
                </c:pt>
                <c:pt idx="9370">
                  <c:v>9.86</c:v>
                </c:pt>
                <c:pt idx="9371">
                  <c:v>9.86</c:v>
                </c:pt>
                <c:pt idx="9372">
                  <c:v>9.8699999999999992</c:v>
                </c:pt>
                <c:pt idx="9373">
                  <c:v>9.84</c:v>
                </c:pt>
                <c:pt idx="9374">
                  <c:v>9.82</c:v>
                </c:pt>
                <c:pt idx="9375">
                  <c:v>9.8000000000000007</c:v>
                </c:pt>
                <c:pt idx="9376">
                  <c:v>9.83</c:v>
                </c:pt>
                <c:pt idx="9377">
                  <c:v>9.85</c:v>
                </c:pt>
                <c:pt idx="9378">
                  <c:v>9.85</c:v>
                </c:pt>
                <c:pt idx="9379">
                  <c:v>9.84</c:v>
                </c:pt>
                <c:pt idx="9380">
                  <c:v>9.81</c:v>
                </c:pt>
                <c:pt idx="9381">
                  <c:v>9.7899999999999991</c:v>
                </c:pt>
                <c:pt idx="9382">
                  <c:v>9.7799999999999994</c:v>
                </c:pt>
                <c:pt idx="9383">
                  <c:v>9.77</c:v>
                </c:pt>
                <c:pt idx="9384">
                  <c:v>9.76</c:v>
                </c:pt>
                <c:pt idx="9385">
                  <c:v>9.83</c:v>
                </c:pt>
                <c:pt idx="9386">
                  <c:v>9.82</c:v>
                </c:pt>
                <c:pt idx="9387">
                  <c:v>9.82</c:v>
                </c:pt>
                <c:pt idx="9388">
                  <c:v>9.86</c:v>
                </c:pt>
                <c:pt idx="9389">
                  <c:v>9.86</c:v>
                </c:pt>
                <c:pt idx="9390">
                  <c:v>9.84</c:v>
                </c:pt>
                <c:pt idx="9391">
                  <c:v>9.82</c:v>
                </c:pt>
                <c:pt idx="9392">
                  <c:v>9.7899999999999991</c:v>
                </c:pt>
                <c:pt idx="9393">
                  <c:v>9.7799999999999994</c:v>
                </c:pt>
                <c:pt idx="9394">
                  <c:v>9.7899999999999991</c:v>
                </c:pt>
                <c:pt idx="9395">
                  <c:v>9.7799999999999994</c:v>
                </c:pt>
                <c:pt idx="9396">
                  <c:v>9.8000000000000007</c:v>
                </c:pt>
                <c:pt idx="9397">
                  <c:v>9.7799999999999994</c:v>
                </c:pt>
                <c:pt idx="9398">
                  <c:v>9.77</c:v>
                </c:pt>
                <c:pt idx="9399">
                  <c:v>9.7799999999999994</c:v>
                </c:pt>
                <c:pt idx="9400">
                  <c:v>9.77</c:v>
                </c:pt>
                <c:pt idx="9401">
                  <c:v>9.74</c:v>
                </c:pt>
                <c:pt idx="9402">
                  <c:v>9.75</c:v>
                </c:pt>
                <c:pt idx="9403">
                  <c:v>9.74</c:v>
                </c:pt>
                <c:pt idx="9404">
                  <c:v>9.74</c:v>
                </c:pt>
                <c:pt idx="9405">
                  <c:v>9.73</c:v>
                </c:pt>
                <c:pt idx="9406">
                  <c:v>9.7200000000000006</c:v>
                </c:pt>
                <c:pt idx="9407">
                  <c:v>9.7200000000000006</c:v>
                </c:pt>
                <c:pt idx="9408">
                  <c:v>9.7200000000000006</c:v>
                </c:pt>
                <c:pt idx="9409">
                  <c:v>9.74</c:v>
                </c:pt>
                <c:pt idx="9410">
                  <c:v>9.73</c:v>
                </c:pt>
                <c:pt idx="9411">
                  <c:v>9.74</c:v>
                </c:pt>
                <c:pt idx="9412">
                  <c:v>9.7200000000000006</c:v>
                </c:pt>
                <c:pt idx="9413">
                  <c:v>9.77</c:v>
                </c:pt>
                <c:pt idx="9414">
                  <c:v>9.7799999999999994</c:v>
                </c:pt>
                <c:pt idx="9415">
                  <c:v>9.77</c:v>
                </c:pt>
                <c:pt idx="9416">
                  <c:v>9.76</c:v>
                </c:pt>
                <c:pt idx="9417">
                  <c:v>9.74</c:v>
                </c:pt>
                <c:pt idx="9418">
                  <c:v>9.7200000000000006</c:v>
                </c:pt>
                <c:pt idx="9419">
                  <c:v>9.7100000000000009</c:v>
                </c:pt>
                <c:pt idx="9420">
                  <c:v>9.6999999999999993</c:v>
                </c:pt>
                <c:pt idx="9421">
                  <c:v>9.7200000000000006</c:v>
                </c:pt>
                <c:pt idx="9422">
                  <c:v>9.7100000000000009</c:v>
                </c:pt>
                <c:pt idx="9423">
                  <c:v>9.6999999999999993</c:v>
                </c:pt>
                <c:pt idx="9424">
                  <c:v>9.68</c:v>
                </c:pt>
                <c:pt idx="9425">
                  <c:v>9.68</c:v>
                </c:pt>
                <c:pt idx="9426">
                  <c:v>9.66</c:v>
                </c:pt>
                <c:pt idx="9427">
                  <c:v>9.66</c:v>
                </c:pt>
                <c:pt idx="9428">
                  <c:v>9.65</c:v>
                </c:pt>
                <c:pt idx="9429">
                  <c:v>9.64</c:v>
                </c:pt>
                <c:pt idx="9430">
                  <c:v>9.64</c:v>
                </c:pt>
                <c:pt idx="9431">
                  <c:v>9.65</c:v>
                </c:pt>
                <c:pt idx="9432">
                  <c:v>9.64</c:v>
                </c:pt>
                <c:pt idx="9433">
                  <c:v>9.64</c:v>
                </c:pt>
                <c:pt idx="9434">
                  <c:v>9.64</c:v>
                </c:pt>
                <c:pt idx="9435">
                  <c:v>9.66</c:v>
                </c:pt>
                <c:pt idx="9436">
                  <c:v>9.67</c:v>
                </c:pt>
                <c:pt idx="9437">
                  <c:v>9.66</c:v>
                </c:pt>
                <c:pt idx="9438">
                  <c:v>9.69</c:v>
                </c:pt>
                <c:pt idx="9439">
                  <c:v>9.69</c:v>
                </c:pt>
                <c:pt idx="9440">
                  <c:v>9.66</c:v>
                </c:pt>
                <c:pt idx="9441">
                  <c:v>9.66</c:v>
                </c:pt>
                <c:pt idx="9442">
                  <c:v>9.66</c:v>
                </c:pt>
                <c:pt idx="9443">
                  <c:v>9.6999999999999993</c:v>
                </c:pt>
                <c:pt idx="9444">
                  <c:v>9.7200000000000006</c:v>
                </c:pt>
                <c:pt idx="9445">
                  <c:v>9.74</c:v>
                </c:pt>
                <c:pt idx="9446">
                  <c:v>9.7200000000000006</c:v>
                </c:pt>
                <c:pt idx="9447">
                  <c:v>9.7100000000000009</c:v>
                </c:pt>
                <c:pt idx="9448">
                  <c:v>9.6999999999999993</c:v>
                </c:pt>
                <c:pt idx="9449">
                  <c:v>9.6999999999999993</c:v>
                </c:pt>
                <c:pt idx="9450">
                  <c:v>9.68</c:v>
                </c:pt>
                <c:pt idx="9451">
                  <c:v>9.67</c:v>
                </c:pt>
                <c:pt idx="9452">
                  <c:v>9.66</c:v>
                </c:pt>
                <c:pt idx="9453">
                  <c:v>9.64</c:v>
                </c:pt>
                <c:pt idx="9454">
                  <c:v>9.64</c:v>
                </c:pt>
                <c:pt idx="9455">
                  <c:v>9.64</c:v>
                </c:pt>
                <c:pt idx="9456">
                  <c:v>9.6300000000000008</c:v>
                </c:pt>
                <c:pt idx="9457">
                  <c:v>9.64</c:v>
                </c:pt>
                <c:pt idx="9458">
                  <c:v>9.68</c:v>
                </c:pt>
                <c:pt idx="9459">
                  <c:v>9.7200000000000006</c:v>
                </c:pt>
                <c:pt idx="9460">
                  <c:v>9.6999999999999993</c:v>
                </c:pt>
                <c:pt idx="9461">
                  <c:v>9.68</c:v>
                </c:pt>
                <c:pt idx="9462">
                  <c:v>9.68</c:v>
                </c:pt>
                <c:pt idx="9463">
                  <c:v>9.68</c:v>
                </c:pt>
                <c:pt idx="9464">
                  <c:v>9.66</c:v>
                </c:pt>
                <c:pt idx="9465">
                  <c:v>9.68</c:v>
                </c:pt>
                <c:pt idx="9466">
                  <c:v>9.6999999999999993</c:v>
                </c:pt>
                <c:pt idx="9467">
                  <c:v>9.7200000000000006</c:v>
                </c:pt>
                <c:pt idx="9468">
                  <c:v>9.7100000000000009</c:v>
                </c:pt>
                <c:pt idx="9469">
                  <c:v>9.7100000000000009</c:v>
                </c:pt>
                <c:pt idx="9470">
                  <c:v>9.6999999999999993</c:v>
                </c:pt>
                <c:pt idx="9471">
                  <c:v>9.69</c:v>
                </c:pt>
                <c:pt idx="9472">
                  <c:v>9.68</c:v>
                </c:pt>
                <c:pt idx="9473">
                  <c:v>9.68</c:v>
                </c:pt>
                <c:pt idx="9474">
                  <c:v>9.69</c:v>
                </c:pt>
                <c:pt idx="9475">
                  <c:v>9.67</c:v>
                </c:pt>
                <c:pt idx="9476">
                  <c:v>9.65</c:v>
                </c:pt>
                <c:pt idx="9477">
                  <c:v>9.65</c:v>
                </c:pt>
                <c:pt idx="9478">
                  <c:v>9.6999999999999993</c:v>
                </c:pt>
                <c:pt idx="9479">
                  <c:v>9.74</c:v>
                </c:pt>
                <c:pt idx="9480">
                  <c:v>9.75</c:v>
                </c:pt>
                <c:pt idx="9481">
                  <c:v>9.74</c:v>
                </c:pt>
                <c:pt idx="9482">
                  <c:v>9.7200000000000006</c:v>
                </c:pt>
                <c:pt idx="9483">
                  <c:v>9.7100000000000009</c:v>
                </c:pt>
                <c:pt idx="9484">
                  <c:v>9.6999999999999993</c:v>
                </c:pt>
                <c:pt idx="9485">
                  <c:v>9.6999999999999993</c:v>
                </c:pt>
                <c:pt idx="9486">
                  <c:v>9.68</c:v>
                </c:pt>
                <c:pt idx="9487">
                  <c:v>9.65</c:v>
                </c:pt>
                <c:pt idx="9488">
                  <c:v>9.6199999999999992</c:v>
                </c:pt>
                <c:pt idx="9489">
                  <c:v>9.6199999999999992</c:v>
                </c:pt>
                <c:pt idx="9490">
                  <c:v>9.61</c:v>
                </c:pt>
                <c:pt idx="9491">
                  <c:v>9.6</c:v>
                </c:pt>
                <c:pt idx="9492">
                  <c:v>9.61</c:v>
                </c:pt>
                <c:pt idx="9493">
                  <c:v>9.6199999999999992</c:v>
                </c:pt>
                <c:pt idx="9494">
                  <c:v>9.66</c:v>
                </c:pt>
                <c:pt idx="9495">
                  <c:v>9.64</c:v>
                </c:pt>
                <c:pt idx="9496">
                  <c:v>9.6199999999999992</c:v>
                </c:pt>
                <c:pt idx="9497">
                  <c:v>9.6</c:v>
                </c:pt>
                <c:pt idx="9498">
                  <c:v>9.59</c:v>
                </c:pt>
                <c:pt idx="9499">
                  <c:v>9.56</c:v>
                </c:pt>
                <c:pt idx="9500">
                  <c:v>9.56</c:v>
                </c:pt>
                <c:pt idx="9501">
                  <c:v>9.56</c:v>
                </c:pt>
                <c:pt idx="9502">
                  <c:v>9.57</c:v>
                </c:pt>
                <c:pt idx="9503">
                  <c:v>9.5500000000000007</c:v>
                </c:pt>
                <c:pt idx="9504">
                  <c:v>9.56</c:v>
                </c:pt>
                <c:pt idx="9505">
                  <c:v>9.56</c:v>
                </c:pt>
                <c:pt idx="9506">
                  <c:v>9.56</c:v>
                </c:pt>
                <c:pt idx="9507">
                  <c:v>9.57</c:v>
                </c:pt>
                <c:pt idx="9508">
                  <c:v>9.57</c:v>
                </c:pt>
                <c:pt idx="9509">
                  <c:v>9.5399999999999991</c:v>
                </c:pt>
                <c:pt idx="9510">
                  <c:v>9.56</c:v>
                </c:pt>
                <c:pt idx="9511">
                  <c:v>9.57</c:v>
                </c:pt>
                <c:pt idx="9512">
                  <c:v>9.5500000000000007</c:v>
                </c:pt>
                <c:pt idx="9513">
                  <c:v>9.56</c:v>
                </c:pt>
                <c:pt idx="9514">
                  <c:v>9.5500000000000007</c:v>
                </c:pt>
                <c:pt idx="9515">
                  <c:v>9.56</c:v>
                </c:pt>
                <c:pt idx="9516">
                  <c:v>9.56</c:v>
                </c:pt>
                <c:pt idx="9517">
                  <c:v>9.52</c:v>
                </c:pt>
                <c:pt idx="9518">
                  <c:v>9.56</c:v>
                </c:pt>
                <c:pt idx="9519">
                  <c:v>9.57</c:v>
                </c:pt>
                <c:pt idx="9520">
                  <c:v>9.56</c:v>
                </c:pt>
                <c:pt idx="9521">
                  <c:v>9.56</c:v>
                </c:pt>
                <c:pt idx="9522">
                  <c:v>9.5399999999999991</c:v>
                </c:pt>
                <c:pt idx="9523">
                  <c:v>9.52</c:v>
                </c:pt>
                <c:pt idx="9524">
                  <c:v>9.5</c:v>
                </c:pt>
                <c:pt idx="9525">
                  <c:v>9.52</c:v>
                </c:pt>
                <c:pt idx="9526">
                  <c:v>9.5</c:v>
                </c:pt>
                <c:pt idx="9527">
                  <c:v>9.52</c:v>
                </c:pt>
                <c:pt idx="9528">
                  <c:v>9.6</c:v>
                </c:pt>
                <c:pt idx="9529">
                  <c:v>9.6300000000000008</c:v>
                </c:pt>
                <c:pt idx="9530">
                  <c:v>9.64</c:v>
                </c:pt>
                <c:pt idx="9531">
                  <c:v>9.64</c:v>
                </c:pt>
                <c:pt idx="9532">
                  <c:v>9.6199999999999992</c:v>
                </c:pt>
                <c:pt idx="9533">
                  <c:v>9.6</c:v>
                </c:pt>
                <c:pt idx="9534">
                  <c:v>9.56</c:v>
                </c:pt>
                <c:pt idx="9535">
                  <c:v>9.57</c:v>
                </c:pt>
                <c:pt idx="9536">
                  <c:v>9.6199999999999992</c:v>
                </c:pt>
                <c:pt idx="9537">
                  <c:v>9.6</c:v>
                </c:pt>
                <c:pt idx="9538">
                  <c:v>9.57</c:v>
                </c:pt>
                <c:pt idx="9539">
                  <c:v>9.5399999999999991</c:v>
                </c:pt>
                <c:pt idx="9540">
                  <c:v>9.5399999999999991</c:v>
                </c:pt>
                <c:pt idx="9541">
                  <c:v>9.52</c:v>
                </c:pt>
                <c:pt idx="9542">
                  <c:v>9.5299999999999994</c:v>
                </c:pt>
                <c:pt idx="9543">
                  <c:v>9.58</c:v>
                </c:pt>
                <c:pt idx="9544">
                  <c:v>9.6199999999999992</c:v>
                </c:pt>
                <c:pt idx="9545">
                  <c:v>9.6199999999999992</c:v>
                </c:pt>
                <c:pt idx="9546">
                  <c:v>9.6</c:v>
                </c:pt>
                <c:pt idx="9547">
                  <c:v>9.6300000000000008</c:v>
                </c:pt>
                <c:pt idx="9548">
                  <c:v>9.65</c:v>
                </c:pt>
                <c:pt idx="9549">
                  <c:v>9.64</c:v>
                </c:pt>
                <c:pt idx="9550">
                  <c:v>9.66</c:v>
                </c:pt>
                <c:pt idx="9551">
                  <c:v>9.6999999999999993</c:v>
                </c:pt>
                <c:pt idx="9552">
                  <c:v>9.77</c:v>
                </c:pt>
                <c:pt idx="9553">
                  <c:v>9.8000000000000007</c:v>
                </c:pt>
                <c:pt idx="9554">
                  <c:v>9.7799999999999994</c:v>
                </c:pt>
                <c:pt idx="9555">
                  <c:v>9.76</c:v>
                </c:pt>
                <c:pt idx="9556">
                  <c:v>9.7200000000000006</c:v>
                </c:pt>
                <c:pt idx="9557">
                  <c:v>9.7100000000000009</c:v>
                </c:pt>
                <c:pt idx="9558">
                  <c:v>9.74</c:v>
                </c:pt>
                <c:pt idx="9559">
                  <c:v>9.81</c:v>
                </c:pt>
                <c:pt idx="9560">
                  <c:v>9.8000000000000007</c:v>
                </c:pt>
                <c:pt idx="9561">
                  <c:v>9.74</c:v>
                </c:pt>
                <c:pt idx="9562">
                  <c:v>9.7100000000000009</c:v>
                </c:pt>
                <c:pt idx="9563">
                  <c:v>9.68</c:v>
                </c:pt>
                <c:pt idx="9564">
                  <c:v>9.66</c:v>
                </c:pt>
                <c:pt idx="9565">
                  <c:v>9.68</c:v>
                </c:pt>
                <c:pt idx="9566">
                  <c:v>9.7100000000000009</c:v>
                </c:pt>
                <c:pt idx="9567">
                  <c:v>9.75</c:v>
                </c:pt>
                <c:pt idx="9568">
                  <c:v>9.74</c:v>
                </c:pt>
                <c:pt idx="9569">
                  <c:v>9.73</c:v>
                </c:pt>
                <c:pt idx="9570">
                  <c:v>9.7200000000000006</c:v>
                </c:pt>
                <c:pt idx="9571">
                  <c:v>9.66</c:v>
                </c:pt>
                <c:pt idx="9572">
                  <c:v>9.66</c:v>
                </c:pt>
                <c:pt idx="9573">
                  <c:v>9.6199999999999992</c:v>
                </c:pt>
                <c:pt idx="9574">
                  <c:v>9.64</c:v>
                </c:pt>
                <c:pt idx="9575">
                  <c:v>9.6300000000000008</c:v>
                </c:pt>
                <c:pt idx="9576">
                  <c:v>9.6199999999999992</c:v>
                </c:pt>
                <c:pt idx="9577">
                  <c:v>9.6199999999999992</c:v>
                </c:pt>
                <c:pt idx="9578">
                  <c:v>9.6</c:v>
                </c:pt>
                <c:pt idx="9579">
                  <c:v>9.6199999999999992</c:v>
                </c:pt>
                <c:pt idx="9580">
                  <c:v>9.64</c:v>
                </c:pt>
                <c:pt idx="9581">
                  <c:v>9.6</c:v>
                </c:pt>
                <c:pt idx="9582">
                  <c:v>9.6199999999999992</c:v>
                </c:pt>
                <c:pt idx="9583">
                  <c:v>9.64</c:v>
                </c:pt>
                <c:pt idx="9584">
                  <c:v>9.6300000000000008</c:v>
                </c:pt>
                <c:pt idx="9585">
                  <c:v>9.66</c:v>
                </c:pt>
                <c:pt idx="9586">
                  <c:v>9.6199999999999992</c:v>
                </c:pt>
                <c:pt idx="9587">
                  <c:v>9.61</c:v>
                </c:pt>
                <c:pt idx="9588">
                  <c:v>9.6</c:v>
                </c:pt>
                <c:pt idx="9589">
                  <c:v>9.58</c:v>
                </c:pt>
                <c:pt idx="9590">
                  <c:v>9.56</c:v>
                </c:pt>
                <c:pt idx="9591">
                  <c:v>9.5299999999999994</c:v>
                </c:pt>
                <c:pt idx="9592">
                  <c:v>9.52</c:v>
                </c:pt>
                <c:pt idx="9593">
                  <c:v>9.5399999999999991</c:v>
                </c:pt>
                <c:pt idx="9594">
                  <c:v>9.51</c:v>
                </c:pt>
                <c:pt idx="9595">
                  <c:v>9.48</c:v>
                </c:pt>
                <c:pt idx="9596">
                  <c:v>9.4700000000000006</c:v>
                </c:pt>
                <c:pt idx="9597">
                  <c:v>9.4600000000000009</c:v>
                </c:pt>
                <c:pt idx="9598">
                  <c:v>9.48</c:v>
                </c:pt>
                <c:pt idx="9599">
                  <c:v>9.48</c:v>
                </c:pt>
                <c:pt idx="9600">
                  <c:v>9.48</c:v>
                </c:pt>
                <c:pt idx="9601">
                  <c:v>9.48</c:v>
                </c:pt>
                <c:pt idx="9602">
                  <c:v>9.4600000000000009</c:v>
                </c:pt>
                <c:pt idx="9603">
                  <c:v>9.4499999999999993</c:v>
                </c:pt>
                <c:pt idx="9604">
                  <c:v>9.4600000000000009</c:v>
                </c:pt>
                <c:pt idx="9605">
                  <c:v>9.42</c:v>
                </c:pt>
                <c:pt idx="9606">
                  <c:v>9.43</c:v>
                </c:pt>
                <c:pt idx="9607">
                  <c:v>9.42</c:v>
                </c:pt>
                <c:pt idx="9608">
                  <c:v>9.4</c:v>
                </c:pt>
                <c:pt idx="9609">
                  <c:v>9.42</c:v>
                </c:pt>
                <c:pt idx="9610">
                  <c:v>9.44</c:v>
                </c:pt>
                <c:pt idx="9611">
                  <c:v>9.41</c:v>
                </c:pt>
                <c:pt idx="9612">
                  <c:v>9.4</c:v>
                </c:pt>
                <c:pt idx="9613">
                  <c:v>9.3800000000000008</c:v>
                </c:pt>
                <c:pt idx="9614">
                  <c:v>9.3800000000000008</c:v>
                </c:pt>
                <c:pt idx="9615">
                  <c:v>9.3800000000000008</c:v>
                </c:pt>
                <c:pt idx="9616">
                  <c:v>9.3699999999999992</c:v>
                </c:pt>
                <c:pt idx="9617">
                  <c:v>9.36</c:v>
                </c:pt>
                <c:pt idx="9618">
                  <c:v>9.36</c:v>
                </c:pt>
                <c:pt idx="9619">
                  <c:v>9.43</c:v>
                </c:pt>
                <c:pt idx="9620">
                  <c:v>9.4600000000000009</c:v>
                </c:pt>
                <c:pt idx="9621">
                  <c:v>9.4600000000000009</c:v>
                </c:pt>
                <c:pt idx="9622">
                  <c:v>9.48</c:v>
                </c:pt>
                <c:pt idx="9623">
                  <c:v>9.44</c:v>
                </c:pt>
                <c:pt idx="9624">
                  <c:v>9.43</c:v>
                </c:pt>
                <c:pt idx="9625">
                  <c:v>9.44</c:v>
                </c:pt>
                <c:pt idx="9626">
                  <c:v>9.42</c:v>
                </c:pt>
                <c:pt idx="9627">
                  <c:v>9.41</c:v>
                </c:pt>
                <c:pt idx="9628">
                  <c:v>9.42</c:v>
                </c:pt>
                <c:pt idx="9629">
                  <c:v>9.4</c:v>
                </c:pt>
                <c:pt idx="9630">
                  <c:v>9.4</c:v>
                </c:pt>
                <c:pt idx="9631">
                  <c:v>9.3800000000000008</c:v>
                </c:pt>
                <c:pt idx="9632">
                  <c:v>9.3800000000000008</c:v>
                </c:pt>
                <c:pt idx="9633">
                  <c:v>9.36</c:v>
                </c:pt>
                <c:pt idx="9634">
                  <c:v>9.36</c:v>
                </c:pt>
                <c:pt idx="9635">
                  <c:v>9.3800000000000008</c:v>
                </c:pt>
                <c:pt idx="9636">
                  <c:v>9.4</c:v>
                </c:pt>
                <c:pt idx="9637">
                  <c:v>9.4</c:v>
                </c:pt>
                <c:pt idx="9638">
                  <c:v>9.42</c:v>
                </c:pt>
                <c:pt idx="9639">
                  <c:v>9.48</c:v>
                </c:pt>
                <c:pt idx="9640">
                  <c:v>9.51</c:v>
                </c:pt>
                <c:pt idx="9641">
                  <c:v>9.48</c:v>
                </c:pt>
                <c:pt idx="9642">
                  <c:v>9.5299999999999994</c:v>
                </c:pt>
                <c:pt idx="9643">
                  <c:v>9.6</c:v>
                </c:pt>
                <c:pt idx="9644">
                  <c:v>9.6</c:v>
                </c:pt>
                <c:pt idx="9645">
                  <c:v>9.6</c:v>
                </c:pt>
                <c:pt idx="9646">
                  <c:v>9.6</c:v>
                </c:pt>
                <c:pt idx="9647">
                  <c:v>9.59</c:v>
                </c:pt>
                <c:pt idx="9648">
                  <c:v>9.6</c:v>
                </c:pt>
                <c:pt idx="9649">
                  <c:v>9.6199999999999992</c:v>
                </c:pt>
                <c:pt idx="9650">
                  <c:v>9.6</c:v>
                </c:pt>
                <c:pt idx="9651">
                  <c:v>9.58</c:v>
                </c:pt>
                <c:pt idx="9652">
                  <c:v>9.59</c:v>
                </c:pt>
                <c:pt idx="9653">
                  <c:v>9.59</c:v>
                </c:pt>
                <c:pt idx="9654">
                  <c:v>9.58</c:v>
                </c:pt>
                <c:pt idx="9655">
                  <c:v>9.58</c:v>
                </c:pt>
                <c:pt idx="9656">
                  <c:v>9.5399999999999991</c:v>
                </c:pt>
                <c:pt idx="9657">
                  <c:v>9.5500000000000007</c:v>
                </c:pt>
                <c:pt idx="9658">
                  <c:v>9.56</c:v>
                </c:pt>
                <c:pt idx="9659">
                  <c:v>9.5500000000000007</c:v>
                </c:pt>
                <c:pt idx="9660">
                  <c:v>9.52</c:v>
                </c:pt>
                <c:pt idx="9661">
                  <c:v>9.52</c:v>
                </c:pt>
                <c:pt idx="9662">
                  <c:v>9.52</c:v>
                </c:pt>
                <c:pt idx="9663">
                  <c:v>9.5399999999999991</c:v>
                </c:pt>
                <c:pt idx="9664">
                  <c:v>9.5500000000000007</c:v>
                </c:pt>
                <c:pt idx="9665">
                  <c:v>9.52</c:v>
                </c:pt>
                <c:pt idx="9666">
                  <c:v>9.5299999999999994</c:v>
                </c:pt>
                <c:pt idx="9667">
                  <c:v>9.5399999999999991</c:v>
                </c:pt>
                <c:pt idx="9668">
                  <c:v>9.5399999999999991</c:v>
                </c:pt>
                <c:pt idx="9669">
                  <c:v>9.57</c:v>
                </c:pt>
                <c:pt idx="9670">
                  <c:v>9.58</c:v>
                </c:pt>
                <c:pt idx="9671">
                  <c:v>9.56</c:v>
                </c:pt>
                <c:pt idx="9672">
                  <c:v>9.5500000000000007</c:v>
                </c:pt>
                <c:pt idx="9673">
                  <c:v>9.5500000000000007</c:v>
                </c:pt>
                <c:pt idx="9674">
                  <c:v>9.5399999999999991</c:v>
                </c:pt>
                <c:pt idx="9675">
                  <c:v>9.56</c:v>
                </c:pt>
                <c:pt idx="9676">
                  <c:v>9.61</c:v>
                </c:pt>
                <c:pt idx="9677">
                  <c:v>9.59</c:v>
                </c:pt>
                <c:pt idx="9678">
                  <c:v>9.58</c:v>
                </c:pt>
                <c:pt idx="9679">
                  <c:v>9.5500000000000007</c:v>
                </c:pt>
                <c:pt idx="9680">
                  <c:v>9.5399999999999991</c:v>
                </c:pt>
                <c:pt idx="9681">
                  <c:v>9.5399999999999991</c:v>
                </c:pt>
                <c:pt idx="9682">
                  <c:v>9.56</c:v>
                </c:pt>
                <c:pt idx="9683">
                  <c:v>9.5299999999999994</c:v>
                </c:pt>
                <c:pt idx="9684">
                  <c:v>9.5</c:v>
                </c:pt>
                <c:pt idx="9685">
                  <c:v>9.48</c:v>
                </c:pt>
                <c:pt idx="9686">
                  <c:v>9.4600000000000009</c:v>
                </c:pt>
                <c:pt idx="9687">
                  <c:v>9.4499999999999993</c:v>
                </c:pt>
                <c:pt idx="9688">
                  <c:v>9.4600000000000009</c:v>
                </c:pt>
                <c:pt idx="9689">
                  <c:v>9.4600000000000009</c:v>
                </c:pt>
                <c:pt idx="9690">
                  <c:v>9.4499999999999993</c:v>
                </c:pt>
                <c:pt idx="9691">
                  <c:v>9.4499999999999993</c:v>
                </c:pt>
                <c:pt idx="9692">
                  <c:v>9.4600000000000009</c:v>
                </c:pt>
                <c:pt idx="9693">
                  <c:v>9.4600000000000009</c:v>
                </c:pt>
                <c:pt idx="9694">
                  <c:v>9.48</c:v>
                </c:pt>
                <c:pt idx="9695">
                  <c:v>9.4700000000000006</c:v>
                </c:pt>
                <c:pt idx="9696">
                  <c:v>9.4700000000000006</c:v>
                </c:pt>
                <c:pt idx="9697">
                  <c:v>9.4600000000000009</c:v>
                </c:pt>
                <c:pt idx="9698">
                  <c:v>9.4600000000000009</c:v>
                </c:pt>
                <c:pt idx="9699">
                  <c:v>9.52</c:v>
                </c:pt>
                <c:pt idx="9700">
                  <c:v>9.52</c:v>
                </c:pt>
                <c:pt idx="9701">
                  <c:v>9.5399999999999991</c:v>
                </c:pt>
                <c:pt idx="9702">
                  <c:v>9.5399999999999991</c:v>
                </c:pt>
                <c:pt idx="9703">
                  <c:v>9.52</c:v>
                </c:pt>
                <c:pt idx="9704">
                  <c:v>9.4700000000000006</c:v>
                </c:pt>
                <c:pt idx="9705">
                  <c:v>9.44</c:v>
                </c:pt>
                <c:pt idx="9706">
                  <c:v>9.4499999999999993</c:v>
                </c:pt>
                <c:pt idx="9707">
                  <c:v>9.44</c:v>
                </c:pt>
                <c:pt idx="9708">
                  <c:v>9.43</c:v>
                </c:pt>
                <c:pt idx="9709">
                  <c:v>9.43</c:v>
                </c:pt>
                <c:pt idx="9710">
                  <c:v>9.41</c:v>
                </c:pt>
                <c:pt idx="9711">
                  <c:v>9.4</c:v>
                </c:pt>
                <c:pt idx="9712">
                  <c:v>9.3800000000000008</c:v>
                </c:pt>
                <c:pt idx="9713">
                  <c:v>9.4</c:v>
                </c:pt>
                <c:pt idx="9714">
                  <c:v>9.4</c:v>
                </c:pt>
                <c:pt idx="9715">
                  <c:v>9.4</c:v>
                </c:pt>
                <c:pt idx="9716">
                  <c:v>9.4</c:v>
                </c:pt>
                <c:pt idx="9717">
                  <c:v>9.41</c:v>
                </c:pt>
                <c:pt idx="9718">
                  <c:v>9.4499999999999993</c:v>
                </c:pt>
                <c:pt idx="9719">
                  <c:v>9.44</c:v>
                </c:pt>
                <c:pt idx="9720">
                  <c:v>9.44</c:v>
                </c:pt>
                <c:pt idx="9721">
                  <c:v>9.4499999999999993</c:v>
                </c:pt>
                <c:pt idx="9722">
                  <c:v>9.43</c:v>
                </c:pt>
                <c:pt idx="9723">
                  <c:v>9.42</c:v>
                </c:pt>
                <c:pt idx="9724">
                  <c:v>9.4499999999999993</c:v>
                </c:pt>
                <c:pt idx="9725">
                  <c:v>9.49</c:v>
                </c:pt>
                <c:pt idx="9726">
                  <c:v>9.48</c:v>
                </c:pt>
                <c:pt idx="9727">
                  <c:v>9.5</c:v>
                </c:pt>
                <c:pt idx="9728">
                  <c:v>9.48</c:v>
                </c:pt>
                <c:pt idx="9729">
                  <c:v>9.4600000000000009</c:v>
                </c:pt>
                <c:pt idx="9730">
                  <c:v>9.4600000000000009</c:v>
                </c:pt>
                <c:pt idx="9731">
                  <c:v>9.44</c:v>
                </c:pt>
                <c:pt idx="9732">
                  <c:v>9.41</c:v>
                </c:pt>
                <c:pt idx="9733">
                  <c:v>9.3800000000000008</c:v>
                </c:pt>
                <c:pt idx="9734">
                  <c:v>9.36</c:v>
                </c:pt>
                <c:pt idx="9735">
                  <c:v>9.34</c:v>
                </c:pt>
                <c:pt idx="9736">
                  <c:v>9.35</c:v>
                </c:pt>
                <c:pt idx="9737">
                  <c:v>9.3699999999999992</c:v>
                </c:pt>
                <c:pt idx="9738">
                  <c:v>9.3800000000000008</c:v>
                </c:pt>
                <c:pt idx="9739">
                  <c:v>9.4</c:v>
                </c:pt>
                <c:pt idx="9740">
                  <c:v>9.43</c:v>
                </c:pt>
                <c:pt idx="9741">
                  <c:v>9.4600000000000009</c:v>
                </c:pt>
                <c:pt idx="9742">
                  <c:v>9.48</c:v>
                </c:pt>
                <c:pt idx="9743">
                  <c:v>9.48</c:v>
                </c:pt>
                <c:pt idx="9744">
                  <c:v>9.4600000000000009</c:v>
                </c:pt>
                <c:pt idx="9745">
                  <c:v>9.44</c:v>
                </c:pt>
                <c:pt idx="9746">
                  <c:v>9.4600000000000009</c:v>
                </c:pt>
                <c:pt idx="9747">
                  <c:v>9.43</c:v>
                </c:pt>
                <c:pt idx="9748">
                  <c:v>9.43</c:v>
                </c:pt>
                <c:pt idx="9749">
                  <c:v>9.42</c:v>
                </c:pt>
                <c:pt idx="9750">
                  <c:v>9.42</c:v>
                </c:pt>
                <c:pt idx="9751">
                  <c:v>9.42</c:v>
                </c:pt>
                <c:pt idx="9752">
                  <c:v>9.39</c:v>
                </c:pt>
                <c:pt idx="9753">
                  <c:v>9.3699999999999992</c:v>
                </c:pt>
                <c:pt idx="9754">
                  <c:v>9.35</c:v>
                </c:pt>
                <c:pt idx="9755">
                  <c:v>9.34</c:v>
                </c:pt>
                <c:pt idx="9756">
                  <c:v>9.3800000000000008</c:v>
                </c:pt>
                <c:pt idx="9757">
                  <c:v>9.3699999999999992</c:v>
                </c:pt>
                <c:pt idx="9758">
                  <c:v>9.3699999999999992</c:v>
                </c:pt>
                <c:pt idx="9759">
                  <c:v>9.36</c:v>
                </c:pt>
                <c:pt idx="9760">
                  <c:v>9.34</c:v>
                </c:pt>
                <c:pt idx="9761">
                  <c:v>9.36</c:v>
                </c:pt>
                <c:pt idx="9762">
                  <c:v>9.3800000000000008</c:v>
                </c:pt>
                <c:pt idx="9763">
                  <c:v>9.3800000000000008</c:v>
                </c:pt>
                <c:pt idx="9764">
                  <c:v>9.35</c:v>
                </c:pt>
                <c:pt idx="9765">
                  <c:v>9.34</c:v>
                </c:pt>
                <c:pt idx="9766">
                  <c:v>9.34</c:v>
                </c:pt>
                <c:pt idx="9767">
                  <c:v>9.35</c:v>
                </c:pt>
                <c:pt idx="9768">
                  <c:v>9.33</c:v>
                </c:pt>
                <c:pt idx="9769">
                  <c:v>9.2899999999999991</c:v>
                </c:pt>
                <c:pt idx="9770">
                  <c:v>9.2899999999999991</c:v>
                </c:pt>
                <c:pt idx="9771">
                  <c:v>9.27</c:v>
                </c:pt>
                <c:pt idx="9772">
                  <c:v>9.27</c:v>
                </c:pt>
                <c:pt idx="9773">
                  <c:v>9.26</c:v>
                </c:pt>
                <c:pt idx="9774">
                  <c:v>9.3000000000000007</c:v>
                </c:pt>
                <c:pt idx="9775">
                  <c:v>9.3000000000000007</c:v>
                </c:pt>
                <c:pt idx="9776">
                  <c:v>9.31</c:v>
                </c:pt>
                <c:pt idx="9777">
                  <c:v>9.31</c:v>
                </c:pt>
                <c:pt idx="9778">
                  <c:v>9.32</c:v>
                </c:pt>
                <c:pt idx="9779">
                  <c:v>9.34</c:v>
                </c:pt>
                <c:pt idx="9780">
                  <c:v>9.32</c:v>
                </c:pt>
                <c:pt idx="9781">
                  <c:v>9.31</c:v>
                </c:pt>
                <c:pt idx="9782">
                  <c:v>9.32</c:v>
                </c:pt>
                <c:pt idx="9783">
                  <c:v>9.33</c:v>
                </c:pt>
                <c:pt idx="9784">
                  <c:v>9.33</c:v>
                </c:pt>
                <c:pt idx="9785">
                  <c:v>9.34</c:v>
                </c:pt>
                <c:pt idx="9786">
                  <c:v>9.36</c:v>
                </c:pt>
                <c:pt idx="9787">
                  <c:v>9.36</c:v>
                </c:pt>
                <c:pt idx="9788">
                  <c:v>9.3699999999999992</c:v>
                </c:pt>
                <c:pt idx="9789">
                  <c:v>9.36</c:v>
                </c:pt>
                <c:pt idx="9790">
                  <c:v>9.33</c:v>
                </c:pt>
                <c:pt idx="9791">
                  <c:v>9.34</c:v>
                </c:pt>
                <c:pt idx="9792">
                  <c:v>9.36</c:v>
                </c:pt>
                <c:pt idx="9793">
                  <c:v>9.35</c:v>
                </c:pt>
                <c:pt idx="9794">
                  <c:v>9.33</c:v>
                </c:pt>
                <c:pt idx="9795">
                  <c:v>9.31</c:v>
                </c:pt>
                <c:pt idx="9796">
                  <c:v>9.3000000000000007</c:v>
                </c:pt>
                <c:pt idx="9797">
                  <c:v>9.32</c:v>
                </c:pt>
                <c:pt idx="9798">
                  <c:v>9.35</c:v>
                </c:pt>
                <c:pt idx="9799">
                  <c:v>9.34</c:v>
                </c:pt>
                <c:pt idx="9800">
                  <c:v>9.3699999999999992</c:v>
                </c:pt>
                <c:pt idx="9801">
                  <c:v>9.3800000000000008</c:v>
                </c:pt>
                <c:pt idx="9802">
                  <c:v>9.3800000000000008</c:v>
                </c:pt>
                <c:pt idx="9803">
                  <c:v>9.3800000000000008</c:v>
                </c:pt>
                <c:pt idx="9804">
                  <c:v>9.36</c:v>
                </c:pt>
                <c:pt idx="9805">
                  <c:v>9.35</c:v>
                </c:pt>
                <c:pt idx="9806">
                  <c:v>9.34</c:v>
                </c:pt>
                <c:pt idx="9807">
                  <c:v>9.34</c:v>
                </c:pt>
                <c:pt idx="9808">
                  <c:v>9.3699999999999992</c:v>
                </c:pt>
                <c:pt idx="9809">
                  <c:v>9.42</c:v>
                </c:pt>
                <c:pt idx="9810">
                  <c:v>9.43</c:v>
                </c:pt>
                <c:pt idx="9811">
                  <c:v>9.42</c:v>
                </c:pt>
                <c:pt idx="9812">
                  <c:v>9.43</c:v>
                </c:pt>
                <c:pt idx="9813">
                  <c:v>9.44</c:v>
                </c:pt>
                <c:pt idx="9814">
                  <c:v>9.4</c:v>
                </c:pt>
                <c:pt idx="9815">
                  <c:v>9.42</c:v>
                </c:pt>
                <c:pt idx="9816">
                  <c:v>9.42</c:v>
                </c:pt>
                <c:pt idx="9817">
                  <c:v>9.42</c:v>
                </c:pt>
                <c:pt idx="9818">
                  <c:v>9.41</c:v>
                </c:pt>
                <c:pt idx="9819">
                  <c:v>9.3800000000000008</c:v>
                </c:pt>
                <c:pt idx="9820">
                  <c:v>9.36</c:v>
                </c:pt>
                <c:pt idx="9821">
                  <c:v>9.3800000000000008</c:v>
                </c:pt>
                <c:pt idx="9822">
                  <c:v>9.4</c:v>
                </c:pt>
                <c:pt idx="9823">
                  <c:v>9.4</c:v>
                </c:pt>
                <c:pt idx="9824">
                  <c:v>9.3699999999999992</c:v>
                </c:pt>
                <c:pt idx="9825">
                  <c:v>9.35</c:v>
                </c:pt>
                <c:pt idx="9826">
                  <c:v>9.34</c:v>
                </c:pt>
                <c:pt idx="9827">
                  <c:v>9.32</c:v>
                </c:pt>
                <c:pt idx="9828">
                  <c:v>9.33</c:v>
                </c:pt>
                <c:pt idx="9829">
                  <c:v>9.35</c:v>
                </c:pt>
                <c:pt idx="9830">
                  <c:v>9.3800000000000008</c:v>
                </c:pt>
                <c:pt idx="9831">
                  <c:v>9.35</c:v>
                </c:pt>
                <c:pt idx="9832">
                  <c:v>9.33</c:v>
                </c:pt>
                <c:pt idx="9833">
                  <c:v>9.32</c:v>
                </c:pt>
                <c:pt idx="9834">
                  <c:v>9.34</c:v>
                </c:pt>
                <c:pt idx="9835">
                  <c:v>9.36</c:v>
                </c:pt>
                <c:pt idx="9836">
                  <c:v>9.34</c:v>
                </c:pt>
                <c:pt idx="9837">
                  <c:v>9.32</c:v>
                </c:pt>
                <c:pt idx="9838">
                  <c:v>9.3800000000000008</c:v>
                </c:pt>
                <c:pt idx="9839">
                  <c:v>9.36</c:v>
                </c:pt>
                <c:pt idx="9840">
                  <c:v>9.36</c:v>
                </c:pt>
                <c:pt idx="9841">
                  <c:v>9.3800000000000008</c:v>
                </c:pt>
                <c:pt idx="9842">
                  <c:v>9.3800000000000008</c:v>
                </c:pt>
                <c:pt idx="9843">
                  <c:v>9.41</c:v>
                </c:pt>
                <c:pt idx="9844">
                  <c:v>9.43</c:v>
                </c:pt>
                <c:pt idx="9845">
                  <c:v>9.4</c:v>
                </c:pt>
                <c:pt idx="9846">
                  <c:v>9.36</c:v>
                </c:pt>
                <c:pt idx="9847">
                  <c:v>9.34</c:v>
                </c:pt>
                <c:pt idx="9848">
                  <c:v>9.32</c:v>
                </c:pt>
                <c:pt idx="9849">
                  <c:v>9.3000000000000007</c:v>
                </c:pt>
                <c:pt idx="9850">
                  <c:v>9.31</c:v>
                </c:pt>
                <c:pt idx="9851">
                  <c:v>9.34</c:v>
                </c:pt>
                <c:pt idx="9852">
                  <c:v>9.35</c:v>
                </c:pt>
                <c:pt idx="9853">
                  <c:v>9.34</c:v>
                </c:pt>
                <c:pt idx="9854">
                  <c:v>9.33</c:v>
                </c:pt>
                <c:pt idx="9855">
                  <c:v>9.31</c:v>
                </c:pt>
                <c:pt idx="9856">
                  <c:v>9.31</c:v>
                </c:pt>
                <c:pt idx="9857">
                  <c:v>9.32</c:v>
                </c:pt>
                <c:pt idx="9858">
                  <c:v>9.3000000000000007</c:v>
                </c:pt>
                <c:pt idx="9859">
                  <c:v>9.3000000000000007</c:v>
                </c:pt>
                <c:pt idx="9860">
                  <c:v>9.2899999999999991</c:v>
                </c:pt>
                <c:pt idx="9861">
                  <c:v>9.2899999999999991</c:v>
                </c:pt>
                <c:pt idx="9862">
                  <c:v>9.33</c:v>
                </c:pt>
                <c:pt idx="9863">
                  <c:v>9.31</c:v>
                </c:pt>
                <c:pt idx="9864">
                  <c:v>9.32</c:v>
                </c:pt>
                <c:pt idx="9865">
                  <c:v>9.31</c:v>
                </c:pt>
                <c:pt idx="9866">
                  <c:v>9.3000000000000007</c:v>
                </c:pt>
                <c:pt idx="9867">
                  <c:v>9.2799999999999994</c:v>
                </c:pt>
                <c:pt idx="9868">
                  <c:v>9.2799999999999994</c:v>
                </c:pt>
                <c:pt idx="9869">
                  <c:v>9.2899999999999991</c:v>
                </c:pt>
                <c:pt idx="9870">
                  <c:v>9.2899999999999991</c:v>
                </c:pt>
                <c:pt idx="9871">
                  <c:v>9.33</c:v>
                </c:pt>
                <c:pt idx="9872">
                  <c:v>9.3699999999999992</c:v>
                </c:pt>
                <c:pt idx="9873">
                  <c:v>9.36</c:v>
                </c:pt>
                <c:pt idx="9874">
                  <c:v>9.32</c:v>
                </c:pt>
                <c:pt idx="9875">
                  <c:v>9.3000000000000007</c:v>
                </c:pt>
                <c:pt idx="9876">
                  <c:v>9.3000000000000007</c:v>
                </c:pt>
                <c:pt idx="9877">
                  <c:v>9.32</c:v>
                </c:pt>
                <c:pt idx="9878">
                  <c:v>9.32</c:v>
                </c:pt>
                <c:pt idx="9879">
                  <c:v>9.31</c:v>
                </c:pt>
                <c:pt idx="9880">
                  <c:v>9.33</c:v>
                </c:pt>
                <c:pt idx="9881">
                  <c:v>9.34</c:v>
                </c:pt>
                <c:pt idx="9882">
                  <c:v>9.34</c:v>
                </c:pt>
                <c:pt idx="9883">
                  <c:v>9.32</c:v>
                </c:pt>
                <c:pt idx="9884">
                  <c:v>9.35</c:v>
                </c:pt>
                <c:pt idx="9885">
                  <c:v>9.36</c:v>
                </c:pt>
                <c:pt idx="9886">
                  <c:v>9.35</c:v>
                </c:pt>
                <c:pt idx="9887">
                  <c:v>9.32</c:v>
                </c:pt>
                <c:pt idx="9888">
                  <c:v>9.33</c:v>
                </c:pt>
                <c:pt idx="9889">
                  <c:v>9.34</c:v>
                </c:pt>
                <c:pt idx="9890">
                  <c:v>9.35</c:v>
                </c:pt>
                <c:pt idx="9891">
                  <c:v>9.3800000000000008</c:v>
                </c:pt>
                <c:pt idx="9892">
                  <c:v>9.3800000000000008</c:v>
                </c:pt>
                <c:pt idx="9893">
                  <c:v>9.36</c:v>
                </c:pt>
                <c:pt idx="9894">
                  <c:v>9.31</c:v>
                </c:pt>
                <c:pt idx="9895">
                  <c:v>9.3000000000000007</c:v>
                </c:pt>
                <c:pt idx="9896">
                  <c:v>9.3000000000000007</c:v>
                </c:pt>
                <c:pt idx="9897">
                  <c:v>9.2799999999999994</c:v>
                </c:pt>
                <c:pt idx="9898">
                  <c:v>9.2799999999999994</c:v>
                </c:pt>
                <c:pt idx="9899">
                  <c:v>9.2799999999999994</c:v>
                </c:pt>
                <c:pt idx="9900">
                  <c:v>9.31</c:v>
                </c:pt>
                <c:pt idx="9901">
                  <c:v>9.3000000000000007</c:v>
                </c:pt>
                <c:pt idx="9902">
                  <c:v>9.2799999999999994</c:v>
                </c:pt>
                <c:pt idx="9903">
                  <c:v>9.25</c:v>
                </c:pt>
                <c:pt idx="9904">
                  <c:v>9.24</c:v>
                </c:pt>
                <c:pt idx="9905">
                  <c:v>9.24</c:v>
                </c:pt>
                <c:pt idx="9906">
                  <c:v>9.26</c:v>
                </c:pt>
                <c:pt idx="9907">
                  <c:v>9.26</c:v>
                </c:pt>
                <c:pt idx="9908">
                  <c:v>9.27</c:v>
                </c:pt>
                <c:pt idx="9909">
                  <c:v>9.26</c:v>
                </c:pt>
                <c:pt idx="9910">
                  <c:v>9.25</c:v>
                </c:pt>
                <c:pt idx="9911">
                  <c:v>9.23</c:v>
                </c:pt>
                <c:pt idx="9912">
                  <c:v>9.2100000000000009</c:v>
                </c:pt>
                <c:pt idx="9913">
                  <c:v>9.2200000000000006</c:v>
                </c:pt>
                <c:pt idx="9914">
                  <c:v>9.24</c:v>
                </c:pt>
                <c:pt idx="9915">
                  <c:v>9.2200000000000006</c:v>
                </c:pt>
                <c:pt idx="9916">
                  <c:v>9.24</c:v>
                </c:pt>
                <c:pt idx="9917">
                  <c:v>9.24</c:v>
                </c:pt>
                <c:pt idx="9918">
                  <c:v>9.25</c:v>
                </c:pt>
                <c:pt idx="9919">
                  <c:v>9.2200000000000006</c:v>
                </c:pt>
                <c:pt idx="9920">
                  <c:v>9.24</c:v>
                </c:pt>
                <c:pt idx="9921">
                  <c:v>9.32</c:v>
                </c:pt>
                <c:pt idx="9922">
                  <c:v>9.36</c:v>
                </c:pt>
                <c:pt idx="9923">
                  <c:v>9.35</c:v>
                </c:pt>
                <c:pt idx="9924">
                  <c:v>9.34</c:v>
                </c:pt>
                <c:pt idx="9925">
                  <c:v>9.31</c:v>
                </c:pt>
                <c:pt idx="9926">
                  <c:v>9.2799999999999994</c:v>
                </c:pt>
                <c:pt idx="9927">
                  <c:v>9.24</c:v>
                </c:pt>
                <c:pt idx="9928">
                  <c:v>9.24</c:v>
                </c:pt>
                <c:pt idx="9929">
                  <c:v>9.24</c:v>
                </c:pt>
                <c:pt idx="9930">
                  <c:v>9.2100000000000009</c:v>
                </c:pt>
                <c:pt idx="9931">
                  <c:v>9.2200000000000006</c:v>
                </c:pt>
                <c:pt idx="9932">
                  <c:v>9.1999999999999993</c:v>
                </c:pt>
                <c:pt idx="9933">
                  <c:v>9.2100000000000009</c:v>
                </c:pt>
                <c:pt idx="9934">
                  <c:v>9.1999999999999993</c:v>
                </c:pt>
                <c:pt idx="9935">
                  <c:v>9.18</c:v>
                </c:pt>
                <c:pt idx="9936">
                  <c:v>9.16</c:v>
                </c:pt>
                <c:pt idx="9937">
                  <c:v>9.15</c:v>
                </c:pt>
                <c:pt idx="9938">
                  <c:v>9.19</c:v>
                </c:pt>
                <c:pt idx="9939">
                  <c:v>9.1999999999999993</c:v>
                </c:pt>
                <c:pt idx="9940">
                  <c:v>9.2200000000000006</c:v>
                </c:pt>
                <c:pt idx="9941">
                  <c:v>9.24</c:v>
                </c:pt>
                <c:pt idx="9942">
                  <c:v>9.24</c:v>
                </c:pt>
                <c:pt idx="9943">
                  <c:v>9.2100000000000009</c:v>
                </c:pt>
                <c:pt idx="9944">
                  <c:v>9.19</c:v>
                </c:pt>
                <c:pt idx="9945">
                  <c:v>9.18</c:v>
                </c:pt>
                <c:pt idx="9946">
                  <c:v>9.1999999999999993</c:v>
                </c:pt>
                <c:pt idx="9947">
                  <c:v>9.1999999999999993</c:v>
                </c:pt>
                <c:pt idx="9948">
                  <c:v>9.2200000000000006</c:v>
                </c:pt>
                <c:pt idx="9949">
                  <c:v>9.26</c:v>
                </c:pt>
                <c:pt idx="9950">
                  <c:v>9.25</c:v>
                </c:pt>
                <c:pt idx="9951">
                  <c:v>9.2200000000000006</c:v>
                </c:pt>
                <c:pt idx="9952">
                  <c:v>9.1999999999999993</c:v>
                </c:pt>
                <c:pt idx="9953">
                  <c:v>9.18</c:v>
                </c:pt>
                <c:pt idx="9954">
                  <c:v>9.1999999999999993</c:v>
                </c:pt>
                <c:pt idx="9955">
                  <c:v>9.1999999999999993</c:v>
                </c:pt>
                <c:pt idx="9956">
                  <c:v>9.19</c:v>
                </c:pt>
                <c:pt idx="9957">
                  <c:v>9.17</c:v>
                </c:pt>
                <c:pt idx="9958">
                  <c:v>9.1999999999999993</c:v>
                </c:pt>
                <c:pt idx="9959">
                  <c:v>9.19</c:v>
                </c:pt>
                <c:pt idx="9960">
                  <c:v>9.18</c:v>
                </c:pt>
                <c:pt idx="9961">
                  <c:v>9.17</c:v>
                </c:pt>
                <c:pt idx="9962">
                  <c:v>9.17</c:v>
                </c:pt>
                <c:pt idx="9963">
                  <c:v>9.18</c:v>
                </c:pt>
                <c:pt idx="9964">
                  <c:v>9.2200000000000006</c:v>
                </c:pt>
                <c:pt idx="9965">
                  <c:v>9.2100000000000009</c:v>
                </c:pt>
                <c:pt idx="9966">
                  <c:v>9.1999999999999993</c:v>
                </c:pt>
                <c:pt idx="9967">
                  <c:v>9.19</c:v>
                </c:pt>
                <c:pt idx="9968">
                  <c:v>9.2100000000000009</c:v>
                </c:pt>
                <c:pt idx="9969">
                  <c:v>9.2200000000000006</c:v>
                </c:pt>
                <c:pt idx="9970">
                  <c:v>9.2200000000000006</c:v>
                </c:pt>
                <c:pt idx="9971">
                  <c:v>9.2200000000000006</c:v>
                </c:pt>
                <c:pt idx="9972">
                  <c:v>9.2100000000000009</c:v>
                </c:pt>
                <c:pt idx="9973">
                  <c:v>9.1999999999999993</c:v>
                </c:pt>
                <c:pt idx="9974">
                  <c:v>9.1999999999999993</c:v>
                </c:pt>
                <c:pt idx="9975">
                  <c:v>9.2200000000000006</c:v>
                </c:pt>
                <c:pt idx="9976">
                  <c:v>9.2200000000000006</c:v>
                </c:pt>
                <c:pt idx="9977">
                  <c:v>9.1999999999999993</c:v>
                </c:pt>
                <c:pt idx="9978">
                  <c:v>9.1999999999999993</c:v>
                </c:pt>
                <c:pt idx="9979">
                  <c:v>9.19</c:v>
                </c:pt>
                <c:pt idx="9980">
                  <c:v>9.18</c:v>
                </c:pt>
                <c:pt idx="9981">
                  <c:v>9.18</c:v>
                </c:pt>
                <c:pt idx="9982">
                  <c:v>9.25</c:v>
                </c:pt>
                <c:pt idx="9983">
                  <c:v>9.26</c:v>
                </c:pt>
                <c:pt idx="9984">
                  <c:v>9.24</c:v>
                </c:pt>
                <c:pt idx="9985">
                  <c:v>9.2200000000000006</c:v>
                </c:pt>
                <c:pt idx="9986">
                  <c:v>9.18</c:v>
                </c:pt>
                <c:pt idx="9987">
                  <c:v>9.18</c:v>
                </c:pt>
                <c:pt idx="9988">
                  <c:v>9.16</c:v>
                </c:pt>
                <c:pt idx="9989">
                  <c:v>9.14</c:v>
                </c:pt>
                <c:pt idx="9990">
                  <c:v>9.11</c:v>
                </c:pt>
                <c:pt idx="9991">
                  <c:v>9.1199999999999992</c:v>
                </c:pt>
                <c:pt idx="9992">
                  <c:v>9.1199999999999992</c:v>
                </c:pt>
                <c:pt idx="9993">
                  <c:v>9.1199999999999992</c:v>
                </c:pt>
                <c:pt idx="9994">
                  <c:v>9.11</c:v>
                </c:pt>
                <c:pt idx="9995">
                  <c:v>9.09</c:v>
                </c:pt>
                <c:pt idx="9996">
                  <c:v>9.1</c:v>
                </c:pt>
                <c:pt idx="9997">
                  <c:v>9.1</c:v>
                </c:pt>
                <c:pt idx="9998">
                  <c:v>9.09</c:v>
                </c:pt>
                <c:pt idx="9999">
                  <c:v>9.11</c:v>
                </c:pt>
                <c:pt idx="10000">
                  <c:v>9.09</c:v>
                </c:pt>
                <c:pt idx="10001">
                  <c:v>9.09</c:v>
                </c:pt>
                <c:pt idx="10002">
                  <c:v>9.06</c:v>
                </c:pt>
                <c:pt idx="10003">
                  <c:v>9.08</c:v>
                </c:pt>
                <c:pt idx="10004">
                  <c:v>9.0500000000000007</c:v>
                </c:pt>
                <c:pt idx="10005">
                  <c:v>9.0399999999999991</c:v>
                </c:pt>
                <c:pt idx="10006">
                  <c:v>9.0299999999999994</c:v>
                </c:pt>
                <c:pt idx="10007">
                  <c:v>9.01</c:v>
                </c:pt>
                <c:pt idx="10008">
                  <c:v>9.0299999999999994</c:v>
                </c:pt>
                <c:pt idx="10009">
                  <c:v>9.02</c:v>
                </c:pt>
                <c:pt idx="10010">
                  <c:v>9</c:v>
                </c:pt>
                <c:pt idx="10011">
                  <c:v>9</c:v>
                </c:pt>
                <c:pt idx="10012">
                  <c:v>8.98</c:v>
                </c:pt>
                <c:pt idx="10013">
                  <c:v>8.9600000000000009</c:v>
                </c:pt>
                <c:pt idx="10014">
                  <c:v>8.99</c:v>
                </c:pt>
                <c:pt idx="10015">
                  <c:v>8.99</c:v>
                </c:pt>
                <c:pt idx="10016">
                  <c:v>9.02</c:v>
                </c:pt>
                <c:pt idx="10017">
                  <c:v>9.0299999999999994</c:v>
                </c:pt>
                <c:pt idx="10018">
                  <c:v>9.0399999999999991</c:v>
                </c:pt>
                <c:pt idx="10019">
                  <c:v>9.06</c:v>
                </c:pt>
                <c:pt idx="10020">
                  <c:v>9.08</c:v>
                </c:pt>
                <c:pt idx="10021">
                  <c:v>9.07</c:v>
                </c:pt>
                <c:pt idx="10022">
                  <c:v>9.06</c:v>
                </c:pt>
                <c:pt idx="10023">
                  <c:v>9.08</c:v>
                </c:pt>
                <c:pt idx="10024">
                  <c:v>9.07</c:v>
                </c:pt>
                <c:pt idx="10025">
                  <c:v>9.06</c:v>
                </c:pt>
                <c:pt idx="10026">
                  <c:v>9.0500000000000007</c:v>
                </c:pt>
                <c:pt idx="10027">
                  <c:v>9.07</c:v>
                </c:pt>
                <c:pt idx="10028">
                  <c:v>9.08</c:v>
                </c:pt>
                <c:pt idx="10029">
                  <c:v>9.08</c:v>
                </c:pt>
                <c:pt idx="10030">
                  <c:v>9.08</c:v>
                </c:pt>
                <c:pt idx="10031">
                  <c:v>9.08</c:v>
                </c:pt>
                <c:pt idx="10032">
                  <c:v>9.07</c:v>
                </c:pt>
                <c:pt idx="10033">
                  <c:v>9.09</c:v>
                </c:pt>
                <c:pt idx="10034">
                  <c:v>9.09</c:v>
                </c:pt>
                <c:pt idx="10035">
                  <c:v>9.08</c:v>
                </c:pt>
                <c:pt idx="10036">
                  <c:v>9.07</c:v>
                </c:pt>
                <c:pt idx="10037">
                  <c:v>9.06</c:v>
                </c:pt>
                <c:pt idx="10038">
                  <c:v>9.0500000000000007</c:v>
                </c:pt>
                <c:pt idx="10039">
                  <c:v>9.06</c:v>
                </c:pt>
                <c:pt idx="10040">
                  <c:v>9.0500000000000007</c:v>
                </c:pt>
                <c:pt idx="10041">
                  <c:v>9.0399999999999991</c:v>
                </c:pt>
                <c:pt idx="10042">
                  <c:v>9.06</c:v>
                </c:pt>
                <c:pt idx="10043">
                  <c:v>9.0399999999999991</c:v>
                </c:pt>
                <c:pt idx="10044">
                  <c:v>9.0299999999999994</c:v>
                </c:pt>
                <c:pt idx="10045">
                  <c:v>9.02</c:v>
                </c:pt>
                <c:pt idx="10046">
                  <c:v>9.02</c:v>
                </c:pt>
                <c:pt idx="10047">
                  <c:v>9.02</c:v>
                </c:pt>
                <c:pt idx="10048">
                  <c:v>9</c:v>
                </c:pt>
                <c:pt idx="10049">
                  <c:v>8.99</c:v>
                </c:pt>
                <c:pt idx="10050">
                  <c:v>9</c:v>
                </c:pt>
                <c:pt idx="10051">
                  <c:v>8.9700000000000006</c:v>
                </c:pt>
                <c:pt idx="10052">
                  <c:v>8.9600000000000009</c:v>
                </c:pt>
                <c:pt idx="10053">
                  <c:v>8.9600000000000009</c:v>
                </c:pt>
                <c:pt idx="10054">
                  <c:v>9.02</c:v>
                </c:pt>
                <c:pt idx="10055">
                  <c:v>9</c:v>
                </c:pt>
                <c:pt idx="10056">
                  <c:v>9.0399999999999991</c:v>
                </c:pt>
                <c:pt idx="10057">
                  <c:v>9.08</c:v>
                </c:pt>
                <c:pt idx="10058">
                  <c:v>9.08</c:v>
                </c:pt>
                <c:pt idx="10059">
                  <c:v>9.1</c:v>
                </c:pt>
                <c:pt idx="10060">
                  <c:v>9.1</c:v>
                </c:pt>
                <c:pt idx="10061">
                  <c:v>9.08</c:v>
                </c:pt>
                <c:pt idx="10062">
                  <c:v>9.08</c:v>
                </c:pt>
                <c:pt idx="10063">
                  <c:v>9.09</c:v>
                </c:pt>
                <c:pt idx="10064">
                  <c:v>9.1</c:v>
                </c:pt>
                <c:pt idx="10065">
                  <c:v>9.1</c:v>
                </c:pt>
                <c:pt idx="10066">
                  <c:v>9.1199999999999992</c:v>
                </c:pt>
                <c:pt idx="10067">
                  <c:v>9.1300000000000008</c:v>
                </c:pt>
                <c:pt idx="10068">
                  <c:v>9.1199999999999992</c:v>
                </c:pt>
                <c:pt idx="10069">
                  <c:v>9.1</c:v>
                </c:pt>
                <c:pt idx="10070">
                  <c:v>9.08</c:v>
                </c:pt>
                <c:pt idx="10071">
                  <c:v>9.08</c:v>
                </c:pt>
                <c:pt idx="10072">
                  <c:v>9.06</c:v>
                </c:pt>
                <c:pt idx="10073">
                  <c:v>9.06</c:v>
                </c:pt>
                <c:pt idx="10074">
                  <c:v>9.08</c:v>
                </c:pt>
                <c:pt idx="10075">
                  <c:v>9.1</c:v>
                </c:pt>
                <c:pt idx="10076">
                  <c:v>9.1</c:v>
                </c:pt>
                <c:pt idx="10077">
                  <c:v>9.15</c:v>
                </c:pt>
                <c:pt idx="10078">
                  <c:v>9.14</c:v>
                </c:pt>
                <c:pt idx="10079">
                  <c:v>9.1199999999999992</c:v>
                </c:pt>
                <c:pt idx="10080">
                  <c:v>9.11</c:v>
                </c:pt>
                <c:pt idx="10081">
                  <c:v>9.08</c:v>
                </c:pt>
                <c:pt idx="10082">
                  <c:v>9.08</c:v>
                </c:pt>
                <c:pt idx="10083">
                  <c:v>9.06</c:v>
                </c:pt>
                <c:pt idx="10084">
                  <c:v>9.0399999999999991</c:v>
                </c:pt>
                <c:pt idx="10085">
                  <c:v>9.0399999999999991</c:v>
                </c:pt>
                <c:pt idx="10086">
                  <c:v>9.0399999999999991</c:v>
                </c:pt>
                <c:pt idx="10087">
                  <c:v>9.02</c:v>
                </c:pt>
                <c:pt idx="10088">
                  <c:v>9.02</c:v>
                </c:pt>
                <c:pt idx="10089">
                  <c:v>9.0399999999999991</c:v>
                </c:pt>
                <c:pt idx="10090">
                  <c:v>9.07</c:v>
                </c:pt>
                <c:pt idx="10091">
                  <c:v>9.1</c:v>
                </c:pt>
                <c:pt idx="10092">
                  <c:v>9.1</c:v>
                </c:pt>
                <c:pt idx="10093">
                  <c:v>9.09</c:v>
                </c:pt>
                <c:pt idx="10094">
                  <c:v>9.07</c:v>
                </c:pt>
                <c:pt idx="10095">
                  <c:v>9.07</c:v>
                </c:pt>
                <c:pt idx="10096">
                  <c:v>9.07</c:v>
                </c:pt>
                <c:pt idx="10097">
                  <c:v>9.08</c:v>
                </c:pt>
                <c:pt idx="10098">
                  <c:v>9.06</c:v>
                </c:pt>
                <c:pt idx="10099">
                  <c:v>9.02</c:v>
                </c:pt>
                <c:pt idx="10100">
                  <c:v>9</c:v>
                </c:pt>
                <c:pt idx="10101">
                  <c:v>9.0299999999999994</c:v>
                </c:pt>
                <c:pt idx="10102">
                  <c:v>9.0299999999999994</c:v>
                </c:pt>
                <c:pt idx="10103">
                  <c:v>9.0399999999999991</c:v>
                </c:pt>
                <c:pt idx="10104">
                  <c:v>9.0299999999999994</c:v>
                </c:pt>
                <c:pt idx="10105">
                  <c:v>9.0299999999999994</c:v>
                </c:pt>
                <c:pt idx="10106">
                  <c:v>9.02</c:v>
                </c:pt>
                <c:pt idx="10107">
                  <c:v>9.02</c:v>
                </c:pt>
                <c:pt idx="10108">
                  <c:v>9</c:v>
                </c:pt>
                <c:pt idx="10109">
                  <c:v>8.98</c:v>
                </c:pt>
                <c:pt idx="10110">
                  <c:v>8.9700000000000006</c:v>
                </c:pt>
                <c:pt idx="10111">
                  <c:v>8.98</c:v>
                </c:pt>
                <c:pt idx="10112">
                  <c:v>8.98</c:v>
                </c:pt>
                <c:pt idx="10113">
                  <c:v>8.98</c:v>
                </c:pt>
                <c:pt idx="10114">
                  <c:v>8.99</c:v>
                </c:pt>
                <c:pt idx="10115">
                  <c:v>9.01</c:v>
                </c:pt>
                <c:pt idx="10116">
                  <c:v>9.0399999999999991</c:v>
                </c:pt>
                <c:pt idx="10117">
                  <c:v>9.02</c:v>
                </c:pt>
                <c:pt idx="10118">
                  <c:v>9.02</c:v>
                </c:pt>
                <c:pt idx="10119">
                  <c:v>9</c:v>
                </c:pt>
                <c:pt idx="10120">
                  <c:v>9</c:v>
                </c:pt>
                <c:pt idx="10121">
                  <c:v>8.99</c:v>
                </c:pt>
                <c:pt idx="10122">
                  <c:v>9</c:v>
                </c:pt>
                <c:pt idx="10123">
                  <c:v>9.01</c:v>
                </c:pt>
                <c:pt idx="10124">
                  <c:v>8.99</c:v>
                </c:pt>
                <c:pt idx="10125">
                  <c:v>8.9600000000000009</c:v>
                </c:pt>
                <c:pt idx="10126">
                  <c:v>8.9600000000000009</c:v>
                </c:pt>
                <c:pt idx="10127">
                  <c:v>8.9600000000000009</c:v>
                </c:pt>
                <c:pt idx="10128">
                  <c:v>8.9700000000000006</c:v>
                </c:pt>
                <c:pt idx="10129">
                  <c:v>9</c:v>
                </c:pt>
                <c:pt idx="10130">
                  <c:v>9.02</c:v>
                </c:pt>
                <c:pt idx="10131">
                  <c:v>8.98</c:v>
                </c:pt>
                <c:pt idx="10132">
                  <c:v>8.94</c:v>
                </c:pt>
                <c:pt idx="10133">
                  <c:v>8.94</c:v>
                </c:pt>
                <c:pt idx="10134">
                  <c:v>8.92</c:v>
                </c:pt>
                <c:pt idx="10135">
                  <c:v>8.93</c:v>
                </c:pt>
                <c:pt idx="10136">
                  <c:v>8.92</c:v>
                </c:pt>
                <c:pt idx="10137">
                  <c:v>8.91</c:v>
                </c:pt>
                <c:pt idx="10138">
                  <c:v>8.93</c:v>
                </c:pt>
                <c:pt idx="10139">
                  <c:v>8.94</c:v>
                </c:pt>
                <c:pt idx="10140">
                  <c:v>8.92</c:v>
                </c:pt>
                <c:pt idx="10141">
                  <c:v>8.92</c:v>
                </c:pt>
                <c:pt idx="10142">
                  <c:v>8.89</c:v>
                </c:pt>
                <c:pt idx="10143">
                  <c:v>8.8800000000000008</c:v>
                </c:pt>
                <c:pt idx="10144">
                  <c:v>8.8800000000000008</c:v>
                </c:pt>
                <c:pt idx="10145">
                  <c:v>8.8800000000000008</c:v>
                </c:pt>
                <c:pt idx="10146">
                  <c:v>8.8800000000000008</c:v>
                </c:pt>
                <c:pt idx="10147">
                  <c:v>8.86</c:v>
                </c:pt>
                <c:pt idx="10148">
                  <c:v>8.86</c:v>
                </c:pt>
                <c:pt idx="10149">
                  <c:v>8.85</c:v>
                </c:pt>
                <c:pt idx="10150">
                  <c:v>8.84</c:v>
                </c:pt>
                <c:pt idx="10151">
                  <c:v>8.85</c:v>
                </c:pt>
                <c:pt idx="10152">
                  <c:v>8.83</c:v>
                </c:pt>
                <c:pt idx="10153">
                  <c:v>8.84</c:v>
                </c:pt>
                <c:pt idx="10154">
                  <c:v>8.83</c:v>
                </c:pt>
                <c:pt idx="10155">
                  <c:v>8.82</c:v>
                </c:pt>
                <c:pt idx="10156">
                  <c:v>8.82</c:v>
                </c:pt>
                <c:pt idx="10157">
                  <c:v>8.82</c:v>
                </c:pt>
                <c:pt idx="10158">
                  <c:v>8.82</c:v>
                </c:pt>
                <c:pt idx="10159">
                  <c:v>8.82</c:v>
                </c:pt>
                <c:pt idx="10160">
                  <c:v>8.83</c:v>
                </c:pt>
                <c:pt idx="10161">
                  <c:v>8.82</c:v>
                </c:pt>
                <c:pt idx="10162">
                  <c:v>8.83</c:v>
                </c:pt>
                <c:pt idx="10163">
                  <c:v>8.82</c:v>
                </c:pt>
                <c:pt idx="10164">
                  <c:v>8.8000000000000007</c:v>
                </c:pt>
                <c:pt idx="10165">
                  <c:v>8.83</c:v>
                </c:pt>
                <c:pt idx="10166">
                  <c:v>8.84</c:v>
                </c:pt>
                <c:pt idx="10167">
                  <c:v>8.82</c:v>
                </c:pt>
                <c:pt idx="10168">
                  <c:v>8.8000000000000007</c:v>
                </c:pt>
                <c:pt idx="10169">
                  <c:v>8.7799999999999994</c:v>
                </c:pt>
                <c:pt idx="10170">
                  <c:v>8.82</c:v>
                </c:pt>
                <c:pt idx="10171">
                  <c:v>8.92</c:v>
                </c:pt>
                <c:pt idx="10172">
                  <c:v>8.94</c:v>
                </c:pt>
                <c:pt idx="10173">
                  <c:v>8.9600000000000009</c:v>
                </c:pt>
                <c:pt idx="10174">
                  <c:v>8.9499999999999993</c:v>
                </c:pt>
                <c:pt idx="10175">
                  <c:v>8.99</c:v>
                </c:pt>
                <c:pt idx="10176">
                  <c:v>8.9700000000000006</c:v>
                </c:pt>
                <c:pt idx="10177">
                  <c:v>8.9700000000000006</c:v>
                </c:pt>
                <c:pt idx="10178">
                  <c:v>9.02</c:v>
                </c:pt>
                <c:pt idx="10179">
                  <c:v>9</c:v>
                </c:pt>
                <c:pt idx="10180">
                  <c:v>8.9600000000000009</c:v>
                </c:pt>
                <c:pt idx="10181">
                  <c:v>8.9499999999999993</c:v>
                </c:pt>
                <c:pt idx="10182">
                  <c:v>8.93</c:v>
                </c:pt>
                <c:pt idx="10183">
                  <c:v>8.92</c:v>
                </c:pt>
                <c:pt idx="10184">
                  <c:v>8.92</c:v>
                </c:pt>
                <c:pt idx="10185">
                  <c:v>8.94</c:v>
                </c:pt>
                <c:pt idx="10186">
                  <c:v>8.9600000000000009</c:v>
                </c:pt>
                <c:pt idx="10187">
                  <c:v>8.94</c:v>
                </c:pt>
                <c:pt idx="10188">
                  <c:v>8.9499999999999993</c:v>
                </c:pt>
                <c:pt idx="10189">
                  <c:v>8.93</c:v>
                </c:pt>
                <c:pt idx="10190">
                  <c:v>8.9</c:v>
                </c:pt>
                <c:pt idx="10191">
                  <c:v>8.9</c:v>
                </c:pt>
                <c:pt idx="10192">
                  <c:v>8.9</c:v>
                </c:pt>
                <c:pt idx="10193">
                  <c:v>8.92</c:v>
                </c:pt>
                <c:pt idx="10194">
                  <c:v>8.92</c:v>
                </c:pt>
                <c:pt idx="10195">
                  <c:v>8.92</c:v>
                </c:pt>
                <c:pt idx="10196">
                  <c:v>8.91</c:v>
                </c:pt>
                <c:pt idx="10197">
                  <c:v>8.92</c:v>
                </c:pt>
                <c:pt idx="10198">
                  <c:v>8.91</c:v>
                </c:pt>
                <c:pt idx="10199">
                  <c:v>8.92</c:v>
                </c:pt>
                <c:pt idx="10200">
                  <c:v>8.92</c:v>
                </c:pt>
                <c:pt idx="10201">
                  <c:v>8.92</c:v>
                </c:pt>
                <c:pt idx="10202">
                  <c:v>8.91</c:v>
                </c:pt>
                <c:pt idx="10203">
                  <c:v>8.9</c:v>
                </c:pt>
                <c:pt idx="10204">
                  <c:v>8.92</c:v>
                </c:pt>
                <c:pt idx="10205">
                  <c:v>8.9</c:v>
                </c:pt>
                <c:pt idx="10206">
                  <c:v>8.9</c:v>
                </c:pt>
                <c:pt idx="10207">
                  <c:v>8.92</c:v>
                </c:pt>
                <c:pt idx="10208">
                  <c:v>8.92</c:v>
                </c:pt>
                <c:pt idx="10209">
                  <c:v>8.9600000000000009</c:v>
                </c:pt>
                <c:pt idx="10210">
                  <c:v>8.9700000000000006</c:v>
                </c:pt>
                <c:pt idx="10211">
                  <c:v>9</c:v>
                </c:pt>
                <c:pt idx="10212">
                  <c:v>8.98</c:v>
                </c:pt>
                <c:pt idx="10213">
                  <c:v>8.99</c:v>
                </c:pt>
                <c:pt idx="10214">
                  <c:v>8.98</c:v>
                </c:pt>
                <c:pt idx="10215">
                  <c:v>8.9600000000000009</c:v>
                </c:pt>
                <c:pt idx="10216">
                  <c:v>8.9600000000000009</c:v>
                </c:pt>
                <c:pt idx="10217">
                  <c:v>8.9700000000000006</c:v>
                </c:pt>
                <c:pt idx="10218">
                  <c:v>8.9700000000000006</c:v>
                </c:pt>
                <c:pt idx="10219">
                  <c:v>8.94</c:v>
                </c:pt>
                <c:pt idx="10220">
                  <c:v>8.93</c:v>
                </c:pt>
                <c:pt idx="10221">
                  <c:v>8.89</c:v>
                </c:pt>
                <c:pt idx="10222">
                  <c:v>8.92</c:v>
                </c:pt>
                <c:pt idx="10223">
                  <c:v>8.92</c:v>
                </c:pt>
                <c:pt idx="10224">
                  <c:v>8.9</c:v>
                </c:pt>
                <c:pt idx="10225">
                  <c:v>8.9</c:v>
                </c:pt>
                <c:pt idx="10226">
                  <c:v>8.9</c:v>
                </c:pt>
                <c:pt idx="10227">
                  <c:v>8.91</c:v>
                </c:pt>
                <c:pt idx="10228">
                  <c:v>8.92</c:v>
                </c:pt>
                <c:pt idx="10229">
                  <c:v>8.9</c:v>
                </c:pt>
                <c:pt idx="10230">
                  <c:v>8.8699999999999992</c:v>
                </c:pt>
                <c:pt idx="10231">
                  <c:v>8.84</c:v>
                </c:pt>
                <c:pt idx="10232">
                  <c:v>8.84</c:v>
                </c:pt>
                <c:pt idx="10233">
                  <c:v>8.84</c:v>
                </c:pt>
                <c:pt idx="10234">
                  <c:v>8.84</c:v>
                </c:pt>
                <c:pt idx="10235">
                  <c:v>8.82</c:v>
                </c:pt>
                <c:pt idx="10236">
                  <c:v>8.7799999999999994</c:v>
                </c:pt>
                <c:pt idx="10237">
                  <c:v>8.76</c:v>
                </c:pt>
                <c:pt idx="10238">
                  <c:v>8.8000000000000007</c:v>
                </c:pt>
                <c:pt idx="10239">
                  <c:v>8.84</c:v>
                </c:pt>
                <c:pt idx="10240">
                  <c:v>8.84</c:v>
                </c:pt>
                <c:pt idx="10241">
                  <c:v>8.8000000000000007</c:v>
                </c:pt>
                <c:pt idx="10242">
                  <c:v>8.7899999999999991</c:v>
                </c:pt>
                <c:pt idx="10243">
                  <c:v>8.7899999999999991</c:v>
                </c:pt>
                <c:pt idx="10244">
                  <c:v>8.8000000000000007</c:v>
                </c:pt>
                <c:pt idx="10245">
                  <c:v>8.8000000000000007</c:v>
                </c:pt>
                <c:pt idx="10246">
                  <c:v>8.7799999999999994</c:v>
                </c:pt>
                <c:pt idx="10247">
                  <c:v>8.7799999999999994</c:v>
                </c:pt>
                <c:pt idx="10248">
                  <c:v>8.81</c:v>
                </c:pt>
                <c:pt idx="10249">
                  <c:v>8.82</c:v>
                </c:pt>
                <c:pt idx="10250">
                  <c:v>8.81</c:v>
                </c:pt>
                <c:pt idx="10251">
                  <c:v>8.8000000000000007</c:v>
                </c:pt>
                <c:pt idx="10252">
                  <c:v>8.7899999999999991</c:v>
                </c:pt>
                <c:pt idx="10253">
                  <c:v>8.77</c:v>
                </c:pt>
                <c:pt idx="10254">
                  <c:v>8.75</c:v>
                </c:pt>
                <c:pt idx="10255">
                  <c:v>8.77</c:v>
                </c:pt>
                <c:pt idx="10256">
                  <c:v>8.8000000000000007</c:v>
                </c:pt>
                <c:pt idx="10257">
                  <c:v>8.8000000000000007</c:v>
                </c:pt>
                <c:pt idx="10258">
                  <c:v>8.82</c:v>
                </c:pt>
                <c:pt idx="10259">
                  <c:v>8.86</c:v>
                </c:pt>
                <c:pt idx="10260">
                  <c:v>8.8699999999999992</c:v>
                </c:pt>
                <c:pt idx="10261">
                  <c:v>8.84</c:v>
                </c:pt>
                <c:pt idx="10262">
                  <c:v>8.8000000000000007</c:v>
                </c:pt>
                <c:pt idx="10263">
                  <c:v>8.84</c:v>
                </c:pt>
                <c:pt idx="10264">
                  <c:v>8.82</c:v>
                </c:pt>
                <c:pt idx="10265">
                  <c:v>8.81</c:v>
                </c:pt>
                <c:pt idx="10266">
                  <c:v>8.8000000000000007</c:v>
                </c:pt>
                <c:pt idx="10267">
                  <c:v>8.81</c:v>
                </c:pt>
                <c:pt idx="10268">
                  <c:v>8.7799999999999994</c:v>
                </c:pt>
                <c:pt idx="10269">
                  <c:v>8.7799999999999994</c:v>
                </c:pt>
                <c:pt idx="10270">
                  <c:v>8.8000000000000007</c:v>
                </c:pt>
                <c:pt idx="10271">
                  <c:v>8.8000000000000007</c:v>
                </c:pt>
                <c:pt idx="10272">
                  <c:v>8.7899999999999991</c:v>
                </c:pt>
                <c:pt idx="10273">
                  <c:v>8.82</c:v>
                </c:pt>
                <c:pt idx="10274">
                  <c:v>8.82</c:v>
                </c:pt>
                <c:pt idx="10275">
                  <c:v>8.83</c:v>
                </c:pt>
                <c:pt idx="10276">
                  <c:v>8.82</c:v>
                </c:pt>
                <c:pt idx="10277">
                  <c:v>8.8000000000000007</c:v>
                </c:pt>
                <c:pt idx="10278">
                  <c:v>8.8000000000000007</c:v>
                </c:pt>
                <c:pt idx="10279">
                  <c:v>8.84</c:v>
                </c:pt>
                <c:pt idx="10280">
                  <c:v>8.8800000000000008</c:v>
                </c:pt>
                <c:pt idx="10281">
                  <c:v>8.89</c:v>
                </c:pt>
                <c:pt idx="10282">
                  <c:v>8.9</c:v>
                </c:pt>
                <c:pt idx="10283">
                  <c:v>8.8800000000000008</c:v>
                </c:pt>
                <c:pt idx="10284">
                  <c:v>8.84</c:v>
                </c:pt>
                <c:pt idx="10285">
                  <c:v>8.82</c:v>
                </c:pt>
                <c:pt idx="10286">
                  <c:v>8.7899999999999991</c:v>
                </c:pt>
                <c:pt idx="10287">
                  <c:v>8.7799999999999994</c:v>
                </c:pt>
                <c:pt idx="10288">
                  <c:v>8.77</c:v>
                </c:pt>
                <c:pt idx="10289">
                  <c:v>8.74</c:v>
                </c:pt>
                <c:pt idx="10290">
                  <c:v>8.7200000000000006</c:v>
                </c:pt>
                <c:pt idx="10291">
                  <c:v>8.74</c:v>
                </c:pt>
                <c:pt idx="10292">
                  <c:v>8.76</c:v>
                </c:pt>
                <c:pt idx="10293">
                  <c:v>8.75</c:v>
                </c:pt>
                <c:pt idx="10294">
                  <c:v>8.7200000000000006</c:v>
                </c:pt>
                <c:pt idx="10295">
                  <c:v>8.6999999999999993</c:v>
                </c:pt>
                <c:pt idx="10296">
                  <c:v>8.6999999999999993</c:v>
                </c:pt>
                <c:pt idx="10297">
                  <c:v>8.69</c:v>
                </c:pt>
                <c:pt idx="10298">
                  <c:v>8.68</c:v>
                </c:pt>
                <c:pt idx="10299">
                  <c:v>8.6999999999999993</c:v>
                </c:pt>
                <c:pt idx="10300">
                  <c:v>8.6999999999999993</c:v>
                </c:pt>
                <c:pt idx="10301">
                  <c:v>8.7100000000000009</c:v>
                </c:pt>
                <c:pt idx="10302">
                  <c:v>8.6999999999999993</c:v>
                </c:pt>
                <c:pt idx="10303">
                  <c:v>8.7100000000000009</c:v>
                </c:pt>
                <c:pt idx="10304">
                  <c:v>8.6999999999999993</c:v>
                </c:pt>
                <c:pt idx="10305">
                  <c:v>8.66</c:v>
                </c:pt>
                <c:pt idx="10306">
                  <c:v>8.66</c:v>
                </c:pt>
                <c:pt idx="10307">
                  <c:v>8.67</c:v>
                </c:pt>
                <c:pt idx="10308">
                  <c:v>8.68</c:v>
                </c:pt>
                <c:pt idx="10309">
                  <c:v>8.68</c:v>
                </c:pt>
                <c:pt idx="10310">
                  <c:v>8.67</c:v>
                </c:pt>
                <c:pt idx="10311">
                  <c:v>8.64</c:v>
                </c:pt>
                <c:pt idx="10312">
                  <c:v>8.65</c:v>
                </c:pt>
                <c:pt idx="10313">
                  <c:v>8.66</c:v>
                </c:pt>
                <c:pt idx="10314">
                  <c:v>8.65</c:v>
                </c:pt>
                <c:pt idx="10315">
                  <c:v>8.67</c:v>
                </c:pt>
                <c:pt idx="10316">
                  <c:v>8.66</c:v>
                </c:pt>
                <c:pt idx="10317">
                  <c:v>8.68</c:v>
                </c:pt>
                <c:pt idx="10318">
                  <c:v>8.66</c:v>
                </c:pt>
                <c:pt idx="10319">
                  <c:v>8.64</c:v>
                </c:pt>
                <c:pt idx="10320">
                  <c:v>8.66</c:v>
                </c:pt>
                <c:pt idx="10321">
                  <c:v>8.6999999999999993</c:v>
                </c:pt>
                <c:pt idx="10322">
                  <c:v>8.6999999999999993</c:v>
                </c:pt>
                <c:pt idx="10323">
                  <c:v>8.7100000000000009</c:v>
                </c:pt>
                <c:pt idx="10324">
                  <c:v>8.69</c:v>
                </c:pt>
                <c:pt idx="10325">
                  <c:v>8.7100000000000009</c:v>
                </c:pt>
                <c:pt idx="10326">
                  <c:v>8.74</c:v>
                </c:pt>
                <c:pt idx="10327">
                  <c:v>8.7799999999999994</c:v>
                </c:pt>
                <c:pt idx="10328">
                  <c:v>8.8000000000000007</c:v>
                </c:pt>
                <c:pt idx="10329">
                  <c:v>8.75</c:v>
                </c:pt>
                <c:pt idx="10330">
                  <c:v>8.7200000000000006</c:v>
                </c:pt>
                <c:pt idx="10331">
                  <c:v>8.6999999999999993</c:v>
                </c:pt>
                <c:pt idx="10332">
                  <c:v>8.69</c:v>
                </c:pt>
                <c:pt idx="10333">
                  <c:v>8.66</c:v>
                </c:pt>
                <c:pt idx="10334">
                  <c:v>8.66</c:v>
                </c:pt>
                <c:pt idx="10335">
                  <c:v>8.64</c:v>
                </c:pt>
                <c:pt idx="10336">
                  <c:v>8.6199999999999992</c:v>
                </c:pt>
                <c:pt idx="10337">
                  <c:v>8.6</c:v>
                </c:pt>
                <c:pt idx="10338">
                  <c:v>8.58</c:v>
                </c:pt>
                <c:pt idx="10339">
                  <c:v>8.59</c:v>
                </c:pt>
                <c:pt idx="10340">
                  <c:v>8.65</c:v>
                </c:pt>
                <c:pt idx="10341">
                  <c:v>8.64</c:v>
                </c:pt>
                <c:pt idx="10342">
                  <c:v>8.64</c:v>
                </c:pt>
                <c:pt idx="10343">
                  <c:v>8.61</c:v>
                </c:pt>
                <c:pt idx="10344">
                  <c:v>8.6199999999999992</c:v>
                </c:pt>
                <c:pt idx="10345">
                  <c:v>8.64</c:v>
                </c:pt>
                <c:pt idx="10346">
                  <c:v>8.7100000000000009</c:v>
                </c:pt>
                <c:pt idx="10347">
                  <c:v>8.69</c:v>
                </c:pt>
                <c:pt idx="10348">
                  <c:v>8.6999999999999993</c:v>
                </c:pt>
                <c:pt idx="10349">
                  <c:v>8.68</c:v>
                </c:pt>
                <c:pt idx="10350">
                  <c:v>8.65</c:v>
                </c:pt>
                <c:pt idx="10351">
                  <c:v>8.66</c:v>
                </c:pt>
                <c:pt idx="10352">
                  <c:v>8.66</c:v>
                </c:pt>
                <c:pt idx="10353">
                  <c:v>8.6999999999999993</c:v>
                </c:pt>
                <c:pt idx="10354">
                  <c:v>8.66</c:v>
                </c:pt>
                <c:pt idx="10355">
                  <c:v>8.64</c:v>
                </c:pt>
                <c:pt idx="10356">
                  <c:v>8.6199999999999992</c:v>
                </c:pt>
                <c:pt idx="10357">
                  <c:v>8.6</c:v>
                </c:pt>
                <c:pt idx="10358">
                  <c:v>8.59</c:v>
                </c:pt>
                <c:pt idx="10359">
                  <c:v>8.56</c:v>
                </c:pt>
                <c:pt idx="10360">
                  <c:v>8.56</c:v>
                </c:pt>
                <c:pt idx="10361">
                  <c:v>8.5500000000000007</c:v>
                </c:pt>
                <c:pt idx="10362">
                  <c:v>8.5299999999999994</c:v>
                </c:pt>
                <c:pt idx="10363">
                  <c:v>8.51</c:v>
                </c:pt>
                <c:pt idx="10364">
                  <c:v>8.5</c:v>
                </c:pt>
                <c:pt idx="10365">
                  <c:v>8.4600000000000009</c:v>
                </c:pt>
                <c:pt idx="10366">
                  <c:v>8.4600000000000009</c:v>
                </c:pt>
                <c:pt idx="10367">
                  <c:v>8.56</c:v>
                </c:pt>
                <c:pt idx="10368">
                  <c:v>8.56</c:v>
                </c:pt>
                <c:pt idx="10369">
                  <c:v>8.5399999999999991</c:v>
                </c:pt>
                <c:pt idx="10370">
                  <c:v>8.52</c:v>
                </c:pt>
                <c:pt idx="10371">
                  <c:v>8.52</c:v>
                </c:pt>
                <c:pt idx="10372">
                  <c:v>8.5</c:v>
                </c:pt>
                <c:pt idx="10373">
                  <c:v>8.5</c:v>
                </c:pt>
                <c:pt idx="10374">
                  <c:v>8.5</c:v>
                </c:pt>
                <c:pt idx="10375">
                  <c:v>8.5399999999999991</c:v>
                </c:pt>
                <c:pt idx="10376">
                  <c:v>8.58</c:v>
                </c:pt>
                <c:pt idx="10377">
                  <c:v>8.59</c:v>
                </c:pt>
                <c:pt idx="10378">
                  <c:v>8.6</c:v>
                </c:pt>
                <c:pt idx="10379">
                  <c:v>8.58</c:v>
                </c:pt>
                <c:pt idx="10380">
                  <c:v>8.5500000000000007</c:v>
                </c:pt>
                <c:pt idx="10381">
                  <c:v>8.5399999999999991</c:v>
                </c:pt>
                <c:pt idx="10382">
                  <c:v>8.5399999999999991</c:v>
                </c:pt>
                <c:pt idx="10383">
                  <c:v>8.56</c:v>
                </c:pt>
                <c:pt idx="10384">
                  <c:v>8.6</c:v>
                </c:pt>
                <c:pt idx="10385">
                  <c:v>8.6</c:v>
                </c:pt>
                <c:pt idx="10386">
                  <c:v>8.6</c:v>
                </c:pt>
                <c:pt idx="10387">
                  <c:v>8.58</c:v>
                </c:pt>
                <c:pt idx="10388">
                  <c:v>8.6</c:v>
                </c:pt>
                <c:pt idx="10389">
                  <c:v>8.58</c:v>
                </c:pt>
                <c:pt idx="10390">
                  <c:v>8.61</c:v>
                </c:pt>
                <c:pt idx="10391">
                  <c:v>8.58</c:v>
                </c:pt>
                <c:pt idx="10392">
                  <c:v>8.5399999999999991</c:v>
                </c:pt>
                <c:pt idx="10393">
                  <c:v>8.57</c:v>
                </c:pt>
                <c:pt idx="10394">
                  <c:v>8.5500000000000007</c:v>
                </c:pt>
                <c:pt idx="10395">
                  <c:v>8.56</c:v>
                </c:pt>
                <c:pt idx="10396">
                  <c:v>8.56</c:v>
                </c:pt>
                <c:pt idx="10397">
                  <c:v>8.5500000000000007</c:v>
                </c:pt>
                <c:pt idx="10398">
                  <c:v>8.59</c:v>
                </c:pt>
                <c:pt idx="10399">
                  <c:v>8.64</c:v>
                </c:pt>
                <c:pt idx="10400">
                  <c:v>8.68</c:v>
                </c:pt>
                <c:pt idx="10401">
                  <c:v>8.66</c:v>
                </c:pt>
                <c:pt idx="10402">
                  <c:v>8.6199999999999992</c:v>
                </c:pt>
                <c:pt idx="10403">
                  <c:v>8.56</c:v>
                </c:pt>
                <c:pt idx="10404">
                  <c:v>8.5399999999999991</c:v>
                </c:pt>
                <c:pt idx="10405">
                  <c:v>8.56</c:v>
                </c:pt>
                <c:pt idx="10406">
                  <c:v>8.5399999999999991</c:v>
                </c:pt>
                <c:pt idx="10407">
                  <c:v>8.5500000000000007</c:v>
                </c:pt>
                <c:pt idx="10408">
                  <c:v>8.58</c:v>
                </c:pt>
                <c:pt idx="10409">
                  <c:v>8.57</c:v>
                </c:pt>
                <c:pt idx="10410">
                  <c:v>8.52</c:v>
                </c:pt>
                <c:pt idx="10411">
                  <c:v>8.48</c:v>
                </c:pt>
                <c:pt idx="10412">
                  <c:v>8.44</c:v>
                </c:pt>
                <c:pt idx="10413">
                  <c:v>8.42</c:v>
                </c:pt>
                <c:pt idx="10414">
                  <c:v>8.39</c:v>
                </c:pt>
                <c:pt idx="10415">
                  <c:v>8.39</c:v>
                </c:pt>
                <c:pt idx="10416">
                  <c:v>8.42</c:v>
                </c:pt>
                <c:pt idx="10417">
                  <c:v>8.4499999999999993</c:v>
                </c:pt>
                <c:pt idx="10418">
                  <c:v>8.4499999999999993</c:v>
                </c:pt>
                <c:pt idx="10419">
                  <c:v>8.4700000000000006</c:v>
                </c:pt>
                <c:pt idx="10420">
                  <c:v>8.48</c:v>
                </c:pt>
                <c:pt idx="10421">
                  <c:v>8.48</c:v>
                </c:pt>
                <c:pt idx="10422">
                  <c:v>8.48</c:v>
                </c:pt>
                <c:pt idx="10423">
                  <c:v>8.4700000000000006</c:v>
                </c:pt>
                <c:pt idx="10424">
                  <c:v>8.4600000000000009</c:v>
                </c:pt>
                <c:pt idx="10425">
                  <c:v>8.4700000000000006</c:v>
                </c:pt>
                <c:pt idx="10426">
                  <c:v>8.48</c:v>
                </c:pt>
                <c:pt idx="10427">
                  <c:v>8.5</c:v>
                </c:pt>
                <c:pt idx="10428">
                  <c:v>8.51</c:v>
                </c:pt>
                <c:pt idx="10429">
                  <c:v>8.5399999999999991</c:v>
                </c:pt>
                <c:pt idx="10430">
                  <c:v>8.5299999999999994</c:v>
                </c:pt>
                <c:pt idx="10431">
                  <c:v>8.57</c:v>
                </c:pt>
                <c:pt idx="10432">
                  <c:v>8.58</c:v>
                </c:pt>
                <c:pt idx="10433">
                  <c:v>8.58</c:v>
                </c:pt>
                <c:pt idx="10434">
                  <c:v>8.56</c:v>
                </c:pt>
                <c:pt idx="10435">
                  <c:v>8.56</c:v>
                </c:pt>
                <c:pt idx="10436">
                  <c:v>8.6199999999999992</c:v>
                </c:pt>
                <c:pt idx="10437">
                  <c:v>8.58</c:v>
                </c:pt>
                <c:pt idx="10438">
                  <c:v>8.58</c:v>
                </c:pt>
                <c:pt idx="10439">
                  <c:v>8.57</c:v>
                </c:pt>
                <c:pt idx="10440">
                  <c:v>8.6</c:v>
                </c:pt>
                <c:pt idx="10441">
                  <c:v>8.58</c:v>
                </c:pt>
                <c:pt idx="10442">
                  <c:v>8.5399999999999991</c:v>
                </c:pt>
                <c:pt idx="10443">
                  <c:v>8.5399999999999991</c:v>
                </c:pt>
                <c:pt idx="10444">
                  <c:v>8.5399999999999991</c:v>
                </c:pt>
                <c:pt idx="10445">
                  <c:v>8.52</c:v>
                </c:pt>
                <c:pt idx="10446">
                  <c:v>8.52</c:v>
                </c:pt>
                <c:pt idx="10447">
                  <c:v>8.5299999999999994</c:v>
                </c:pt>
                <c:pt idx="10448">
                  <c:v>8.52</c:v>
                </c:pt>
                <c:pt idx="10449">
                  <c:v>8.5</c:v>
                </c:pt>
                <c:pt idx="10450">
                  <c:v>8.49</c:v>
                </c:pt>
                <c:pt idx="10451">
                  <c:v>8.52</c:v>
                </c:pt>
                <c:pt idx="10452">
                  <c:v>8.5399999999999991</c:v>
                </c:pt>
                <c:pt idx="10453">
                  <c:v>8.5399999999999991</c:v>
                </c:pt>
                <c:pt idx="10454">
                  <c:v>8.5500000000000007</c:v>
                </c:pt>
                <c:pt idx="10455">
                  <c:v>8.5299999999999994</c:v>
                </c:pt>
                <c:pt idx="10456">
                  <c:v>8.52</c:v>
                </c:pt>
                <c:pt idx="10457">
                  <c:v>8.5399999999999991</c:v>
                </c:pt>
                <c:pt idx="10458">
                  <c:v>8.5399999999999991</c:v>
                </c:pt>
                <c:pt idx="10459">
                  <c:v>8.5399999999999991</c:v>
                </c:pt>
                <c:pt idx="10460">
                  <c:v>8.5399999999999991</c:v>
                </c:pt>
                <c:pt idx="10461">
                  <c:v>8.57</c:v>
                </c:pt>
                <c:pt idx="10462">
                  <c:v>8.61</c:v>
                </c:pt>
                <c:pt idx="10463">
                  <c:v>8.59</c:v>
                </c:pt>
                <c:pt idx="10464">
                  <c:v>8.56</c:v>
                </c:pt>
                <c:pt idx="10465">
                  <c:v>8.56</c:v>
                </c:pt>
                <c:pt idx="10466">
                  <c:v>8.5399999999999991</c:v>
                </c:pt>
                <c:pt idx="10467">
                  <c:v>8.51</c:v>
                </c:pt>
                <c:pt idx="10468">
                  <c:v>8.52</c:v>
                </c:pt>
                <c:pt idx="10469">
                  <c:v>8.52</c:v>
                </c:pt>
                <c:pt idx="10470">
                  <c:v>8.5</c:v>
                </c:pt>
                <c:pt idx="10471">
                  <c:v>8.49</c:v>
                </c:pt>
                <c:pt idx="10472">
                  <c:v>8.4600000000000009</c:v>
                </c:pt>
                <c:pt idx="10473">
                  <c:v>8.4</c:v>
                </c:pt>
                <c:pt idx="10474">
                  <c:v>8.35</c:v>
                </c:pt>
                <c:pt idx="10475">
                  <c:v>8.3000000000000007</c:v>
                </c:pt>
                <c:pt idx="10476">
                  <c:v>8.23</c:v>
                </c:pt>
                <c:pt idx="10477">
                  <c:v>8.25</c:v>
                </c:pt>
                <c:pt idx="10478">
                  <c:v>8.2799999999999994</c:v>
                </c:pt>
                <c:pt idx="10479">
                  <c:v>8.24</c:v>
                </c:pt>
                <c:pt idx="10480">
                  <c:v>8.2200000000000006</c:v>
                </c:pt>
                <c:pt idx="10481">
                  <c:v>8.24</c:v>
                </c:pt>
                <c:pt idx="10482">
                  <c:v>8.26</c:v>
                </c:pt>
                <c:pt idx="10483">
                  <c:v>8.2799999999999994</c:v>
                </c:pt>
                <c:pt idx="10484">
                  <c:v>8.24</c:v>
                </c:pt>
                <c:pt idx="10485">
                  <c:v>8.2200000000000006</c:v>
                </c:pt>
                <c:pt idx="10486">
                  <c:v>8.18</c:v>
                </c:pt>
                <c:pt idx="10487">
                  <c:v>8.18</c:v>
                </c:pt>
                <c:pt idx="10488">
                  <c:v>8.18</c:v>
                </c:pt>
                <c:pt idx="10489">
                  <c:v>8.17</c:v>
                </c:pt>
                <c:pt idx="10490">
                  <c:v>8.18</c:v>
                </c:pt>
                <c:pt idx="10491">
                  <c:v>8.18</c:v>
                </c:pt>
                <c:pt idx="10492">
                  <c:v>8.1999999999999993</c:v>
                </c:pt>
                <c:pt idx="10493">
                  <c:v>8.2100000000000009</c:v>
                </c:pt>
                <c:pt idx="10494">
                  <c:v>8.24</c:v>
                </c:pt>
                <c:pt idx="10495">
                  <c:v>8.2200000000000006</c:v>
                </c:pt>
                <c:pt idx="10496">
                  <c:v>8.2100000000000009</c:v>
                </c:pt>
                <c:pt idx="10497">
                  <c:v>8.1999999999999993</c:v>
                </c:pt>
                <c:pt idx="10498">
                  <c:v>8.2200000000000006</c:v>
                </c:pt>
                <c:pt idx="10499">
                  <c:v>8.31</c:v>
                </c:pt>
                <c:pt idx="10500">
                  <c:v>8.4</c:v>
                </c:pt>
                <c:pt idx="10501">
                  <c:v>8.44</c:v>
                </c:pt>
                <c:pt idx="10502">
                  <c:v>8.42</c:v>
                </c:pt>
                <c:pt idx="10503">
                  <c:v>8.36</c:v>
                </c:pt>
                <c:pt idx="10504">
                  <c:v>8.36</c:v>
                </c:pt>
                <c:pt idx="10505">
                  <c:v>8.36</c:v>
                </c:pt>
                <c:pt idx="10506">
                  <c:v>8.34</c:v>
                </c:pt>
                <c:pt idx="10507">
                  <c:v>8.31</c:v>
                </c:pt>
                <c:pt idx="10508">
                  <c:v>8.32</c:v>
                </c:pt>
                <c:pt idx="10509">
                  <c:v>8.31</c:v>
                </c:pt>
                <c:pt idx="10510">
                  <c:v>8.3000000000000007</c:v>
                </c:pt>
                <c:pt idx="10511">
                  <c:v>8.32</c:v>
                </c:pt>
                <c:pt idx="10512">
                  <c:v>8.41</c:v>
                </c:pt>
                <c:pt idx="10513">
                  <c:v>8.3800000000000008</c:v>
                </c:pt>
                <c:pt idx="10514">
                  <c:v>8.34</c:v>
                </c:pt>
                <c:pt idx="10515">
                  <c:v>8.2899999999999991</c:v>
                </c:pt>
                <c:pt idx="10516">
                  <c:v>8.25</c:v>
                </c:pt>
                <c:pt idx="10517">
                  <c:v>8.26</c:v>
                </c:pt>
                <c:pt idx="10518">
                  <c:v>8.2899999999999991</c:v>
                </c:pt>
                <c:pt idx="10519">
                  <c:v>8.3000000000000007</c:v>
                </c:pt>
                <c:pt idx="10520">
                  <c:v>8.3000000000000007</c:v>
                </c:pt>
                <c:pt idx="10521">
                  <c:v>8.34</c:v>
                </c:pt>
                <c:pt idx="10522">
                  <c:v>8.32</c:v>
                </c:pt>
                <c:pt idx="10523">
                  <c:v>8.3000000000000007</c:v>
                </c:pt>
                <c:pt idx="10524">
                  <c:v>8.31</c:v>
                </c:pt>
                <c:pt idx="10525">
                  <c:v>8.2899999999999991</c:v>
                </c:pt>
                <c:pt idx="10526">
                  <c:v>8.2799999999999994</c:v>
                </c:pt>
                <c:pt idx="10527">
                  <c:v>8.2799999999999994</c:v>
                </c:pt>
                <c:pt idx="10528">
                  <c:v>8.26</c:v>
                </c:pt>
                <c:pt idx="10529">
                  <c:v>8.24</c:v>
                </c:pt>
                <c:pt idx="10530">
                  <c:v>8.25</c:v>
                </c:pt>
                <c:pt idx="10531">
                  <c:v>8.2200000000000006</c:v>
                </c:pt>
                <c:pt idx="10532">
                  <c:v>8.24</c:v>
                </c:pt>
                <c:pt idx="10533">
                  <c:v>8.25</c:v>
                </c:pt>
                <c:pt idx="10534">
                  <c:v>8.24</c:v>
                </c:pt>
                <c:pt idx="10535">
                  <c:v>8.24</c:v>
                </c:pt>
                <c:pt idx="10536">
                  <c:v>8.2200000000000006</c:v>
                </c:pt>
                <c:pt idx="10537">
                  <c:v>8.1999999999999993</c:v>
                </c:pt>
                <c:pt idx="10538">
                  <c:v>8.18</c:v>
                </c:pt>
                <c:pt idx="10539">
                  <c:v>8.17</c:v>
                </c:pt>
                <c:pt idx="10540">
                  <c:v>8.14</c:v>
                </c:pt>
                <c:pt idx="10541">
                  <c:v>8.16</c:v>
                </c:pt>
                <c:pt idx="10542">
                  <c:v>8.14</c:v>
                </c:pt>
                <c:pt idx="10543">
                  <c:v>8.14</c:v>
                </c:pt>
                <c:pt idx="10544">
                  <c:v>8.15</c:v>
                </c:pt>
                <c:pt idx="10545">
                  <c:v>8.1999999999999993</c:v>
                </c:pt>
                <c:pt idx="10546">
                  <c:v>8.26</c:v>
                </c:pt>
                <c:pt idx="10547">
                  <c:v>8.32</c:v>
                </c:pt>
                <c:pt idx="10548">
                  <c:v>8.3000000000000007</c:v>
                </c:pt>
                <c:pt idx="10549">
                  <c:v>8.27</c:v>
                </c:pt>
                <c:pt idx="10550">
                  <c:v>8.24</c:v>
                </c:pt>
                <c:pt idx="10551">
                  <c:v>8.2100000000000009</c:v>
                </c:pt>
                <c:pt idx="10552">
                  <c:v>8.1999999999999993</c:v>
                </c:pt>
                <c:pt idx="10553">
                  <c:v>8.18</c:v>
                </c:pt>
                <c:pt idx="10554">
                  <c:v>8.16</c:v>
                </c:pt>
                <c:pt idx="10555">
                  <c:v>8.14</c:v>
                </c:pt>
                <c:pt idx="10556">
                  <c:v>8.11</c:v>
                </c:pt>
                <c:pt idx="10557">
                  <c:v>8.1</c:v>
                </c:pt>
                <c:pt idx="10558">
                  <c:v>8.07</c:v>
                </c:pt>
                <c:pt idx="10559">
                  <c:v>8.06</c:v>
                </c:pt>
                <c:pt idx="10560">
                  <c:v>8.07</c:v>
                </c:pt>
                <c:pt idx="10561">
                  <c:v>8.06</c:v>
                </c:pt>
                <c:pt idx="10562">
                  <c:v>8.09</c:v>
                </c:pt>
                <c:pt idx="10563">
                  <c:v>8.07</c:v>
                </c:pt>
                <c:pt idx="10564">
                  <c:v>8.1</c:v>
                </c:pt>
                <c:pt idx="10565">
                  <c:v>8.14</c:v>
                </c:pt>
                <c:pt idx="10566">
                  <c:v>8.1999999999999993</c:v>
                </c:pt>
                <c:pt idx="10567">
                  <c:v>8.1999999999999993</c:v>
                </c:pt>
                <c:pt idx="10568">
                  <c:v>8.18</c:v>
                </c:pt>
                <c:pt idx="10569">
                  <c:v>8.19</c:v>
                </c:pt>
                <c:pt idx="10570">
                  <c:v>8.2200000000000006</c:v>
                </c:pt>
                <c:pt idx="10571">
                  <c:v>8.2200000000000006</c:v>
                </c:pt>
                <c:pt idx="10572">
                  <c:v>8.2200000000000006</c:v>
                </c:pt>
                <c:pt idx="10573">
                  <c:v>8.1999999999999993</c:v>
                </c:pt>
                <c:pt idx="10574">
                  <c:v>8.18</c:v>
                </c:pt>
                <c:pt idx="10575">
                  <c:v>8.18</c:v>
                </c:pt>
                <c:pt idx="10576">
                  <c:v>8.14</c:v>
                </c:pt>
                <c:pt idx="10577">
                  <c:v>8.1199999999999992</c:v>
                </c:pt>
                <c:pt idx="10578">
                  <c:v>8.14</c:v>
                </c:pt>
                <c:pt idx="10579">
                  <c:v>8.14</c:v>
                </c:pt>
                <c:pt idx="10580">
                  <c:v>8.14</c:v>
                </c:pt>
                <c:pt idx="10581">
                  <c:v>8.16</c:v>
                </c:pt>
                <c:pt idx="10582">
                  <c:v>8.18</c:v>
                </c:pt>
                <c:pt idx="10583">
                  <c:v>8.18</c:v>
                </c:pt>
                <c:pt idx="10584">
                  <c:v>8.1999999999999993</c:v>
                </c:pt>
                <c:pt idx="10585">
                  <c:v>8.2100000000000009</c:v>
                </c:pt>
                <c:pt idx="10586">
                  <c:v>8.25</c:v>
                </c:pt>
                <c:pt idx="10587">
                  <c:v>8.24</c:v>
                </c:pt>
                <c:pt idx="10588">
                  <c:v>8.24</c:v>
                </c:pt>
                <c:pt idx="10589">
                  <c:v>8.24</c:v>
                </c:pt>
                <c:pt idx="10590">
                  <c:v>8.24</c:v>
                </c:pt>
                <c:pt idx="10591">
                  <c:v>8.2799999999999994</c:v>
                </c:pt>
                <c:pt idx="10592">
                  <c:v>8.3000000000000007</c:v>
                </c:pt>
                <c:pt idx="10593">
                  <c:v>8.34</c:v>
                </c:pt>
                <c:pt idx="10594">
                  <c:v>8.3800000000000008</c:v>
                </c:pt>
                <c:pt idx="10595">
                  <c:v>8.3800000000000008</c:v>
                </c:pt>
                <c:pt idx="10596">
                  <c:v>8.3699999999999992</c:v>
                </c:pt>
                <c:pt idx="10597">
                  <c:v>8.31</c:v>
                </c:pt>
                <c:pt idx="10598">
                  <c:v>8.24</c:v>
                </c:pt>
                <c:pt idx="10599">
                  <c:v>8.2100000000000009</c:v>
                </c:pt>
                <c:pt idx="10600">
                  <c:v>8.19</c:v>
                </c:pt>
                <c:pt idx="10601">
                  <c:v>8.16</c:v>
                </c:pt>
                <c:pt idx="10602">
                  <c:v>8.1300000000000008</c:v>
                </c:pt>
                <c:pt idx="10603">
                  <c:v>8.1</c:v>
                </c:pt>
                <c:pt idx="10604">
                  <c:v>8.08</c:v>
                </c:pt>
                <c:pt idx="10605">
                  <c:v>8.06</c:v>
                </c:pt>
                <c:pt idx="10606">
                  <c:v>8.06</c:v>
                </c:pt>
                <c:pt idx="10607">
                  <c:v>8.06</c:v>
                </c:pt>
                <c:pt idx="10608">
                  <c:v>8.0399999999999991</c:v>
                </c:pt>
                <c:pt idx="10609">
                  <c:v>8.0399999999999991</c:v>
                </c:pt>
                <c:pt idx="10610">
                  <c:v>8.02</c:v>
                </c:pt>
                <c:pt idx="10611">
                  <c:v>8.02</c:v>
                </c:pt>
                <c:pt idx="10612">
                  <c:v>8.02</c:v>
                </c:pt>
                <c:pt idx="10613">
                  <c:v>8.02</c:v>
                </c:pt>
                <c:pt idx="10614">
                  <c:v>8.0399999999999991</c:v>
                </c:pt>
                <c:pt idx="10615">
                  <c:v>8.07</c:v>
                </c:pt>
                <c:pt idx="10616">
                  <c:v>8.08</c:v>
                </c:pt>
                <c:pt idx="10617">
                  <c:v>8.08</c:v>
                </c:pt>
                <c:pt idx="10618">
                  <c:v>8.08</c:v>
                </c:pt>
                <c:pt idx="10619">
                  <c:v>8.07</c:v>
                </c:pt>
                <c:pt idx="10620">
                  <c:v>8.06</c:v>
                </c:pt>
                <c:pt idx="10621">
                  <c:v>8.0299999999999994</c:v>
                </c:pt>
                <c:pt idx="10622">
                  <c:v>8.0399999999999991</c:v>
                </c:pt>
                <c:pt idx="10623">
                  <c:v>8</c:v>
                </c:pt>
                <c:pt idx="10624">
                  <c:v>7.98</c:v>
                </c:pt>
                <c:pt idx="10625">
                  <c:v>7.98</c:v>
                </c:pt>
                <c:pt idx="10626">
                  <c:v>7.96</c:v>
                </c:pt>
                <c:pt idx="10627">
                  <c:v>7.99</c:v>
                </c:pt>
                <c:pt idx="10628">
                  <c:v>8</c:v>
                </c:pt>
                <c:pt idx="10629">
                  <c:v>8.01</c:v>
                </c:pt>
                <c:pt idx="10630">
                  <c:v>8.02</c:v>
                </c:pt>
                <c:pt idx="10631">
                  <c:v>8</c:v>
                </c:pt>
                <c:pt idx="10632">
                  <c:v>8.0299999999999994</c:v>
                </c:pt>
                <c:pt idx="10633">
                  <c:v>8.0500000000000007</c:v>
                </c:pt>
                <c:pt idx="10634">
                  <c:v>8.08</c:v>
                </c:pt>
                <c:pt idx="10635">
                  <c:v>8.1</c:v>
                </c:pt>
                <c:pt idx="10636">
                  <c:v>8.1199999999999992</c:v>
                </c:pt>
                <c:pt idx="10637">
                  <c:v>8.15</c:v>
                </c:pt>
                <c:pt idx="10638">
                  <c:v>8.16</c:v>
                </c:pt>
                <c:pt idx="10639">
                  <c:v>8.15</c:v>
                </c:pt>
                <c:pt idx="10640">
                  <c:v>8.1</c:v>
                </c:pt>
                <c:pt idx="10641">
                  <c:v>8.08</c:v>
                </c:pt>
                <c:pt idx="10642">
                  <c:v>8.06</c:v>
                </c:pt>
                <c:pt idx="10643">
                  <c:v>8.0299999999999994</c:v>
                </c:pt>
                <c:pt idx="10644">
                  <c:v>8.08</c:v>
                </c:pt>
                <c:pt idx="10645">
                  <c:v>8.1300000000000008</c:v>
                </c:pt>
                <c:pt idx="10646">
                  <c:v>8.1999999999999993</c:v>
                </c:pt>
                <c:pt idx="10647">
                  <c:v>8.1999999999999993</c:v>
                </c:pt>
                <c:pt idx="10648">
                  <c:v>8.2200000000000006</c:v>
                </c:pt>
                <c:pt idx="10649">
                  <c:v>8.27</c:v>
                </c:pt>
                <c:pt idx="10650">
                  <c:v>8.2799999999999994</c:v>
                </c:pt>
                <c:pt idx="10651">
                  <c:v>8.2799999999999994</c:v>
                </c:pt>
                <c:pt idx="10652">
                  <c:v>8.2799999999999994</c:v>
                </c:pt>
                <c:pt idx="10653">
                  <c:v>8.26</c:v>
                </c:pt>
                <c:pt idx="10654">
                  <c:v>8.24</c:v>
                </c:pt>
                <c:pt idx="10655">
                  <c:v>8.24</c:v>
                </c:pt>
                <c:pt idx="10656">
                  <c:v>8.32</c:v>
                </c:pt>
                <c:pt idx="10657">
                  <c:v>8.36</c:v>
                </c:pt>
                <c:pt idx="10658">
                  <c:v>8.36</c:v>
                </c:pt>
                <c:pt idx="10659">
                  <c:v>8.4</c:v>
                </c:pt>
                <c:pt idx="10660">
                  <c:v>8.42</c:v>
                </c:pt>
                <c:pt idx="10661">
                  <c:v>8.43</c:v>
                </c:pt>
                <c:pt idx="10662">
                  <c:v>8.44</c:v>
                </c:pt>
                <c:pt idx="10663">
                  <c:v>8.41</c:v>
                </c:pt>
                <c:pt idx="10664">
                  <c:v>8.4</c:v>
                </c:pt>
                <c:pt idx="10665">
                  <c:v>8.34</c:v>
                </c:pt>
                <c:pt idx="10666">
                  <c:v>8.2899999999999991</c:v>
                </c:pt>
                <c:pt idx="10667">
                  <c:v>8.27</c:v>
                </c:pt>
                <c:pt idx="10668">
                  <c:v>8.2799999999999994</c:v>
                </c:pt>
                <c:pt idx="10669">
                  <c:v>8.2799999999999994</c:v>
                </c:pt>
                <c:pt idx="10670">
                  <c:v>8.27</c:v>
                </c:pt>
                <c:pt idx="10671">
                  <c:v>8.26</c:v>
                </c:pt>
                <c:pt idx="10672">
                  <c:v>8.26</c:v>
                </c:pt>
                <c:pt idx="10673">
                  <c:v>8.2799999999999994</c:v>
                </c:pt>
                <c:pt idx="10674">
                  <c:v>8.3000000000000007</c:v>
                </c:pt>
                <c:pt idx="10675">
                  <c:v>8.2799999999999994</c:v>
                </c:pt>
                <c:pt idx="10676">
                  <c:v>8.2899999999999991</c:v>
                </c:pt>
                <c:pt idx="10677">
                  <c:v>8.33</c:v>
                </c:pt>
                <c:pt idx="10678">
                  <c:v>8.35</c:v>
                </c:pt>
                <c:pt idx="10679">
                  <c:v>8.3800000000000008</c:v>
                </c:pt>
                <c:pt idx="10680">
                  <c:v>8.36</c:v>
                </c:pt>
                <c:pt idx="10681">
                  <c:v>8.34</c:v>
                </c:pt>
                <c:pt idx="10682">
                  <c:v>8.32</c:v>
                </c:pt>
                <c:pt idx="10683">
                  <c:v>8.33</c:v>
                </c:pt>
                <c:pt idx="10684">
                  <c:v>8.34</c:v>
                </c:pt>
                <c:pt idx="10685">
                  <c:v>8.34</c:v>
                </c:pt>
                <c:pt idx="10686">
                  <c:v>8.34</c:v>
                </c:pt>
                <c:pt idx="10687">
                  <c:v>8.2799999999999994</c:v>
                </c:pt>
                <c:pt idx="10688">
                  <c:v>8.24</c:v>
                </c:pt>
                <c:pt idx="10689">
                  <c:v>8.2100000000000009</c:v>
                </c:pt>
                <c:pt idx="10690">
                  <c:v>8.2100000000000009</c:v>
                </c:pt>
                <c:pt idx="10691">
                  <c:v>8.18</c:v>
                </c:pt>
                <c:pt idx="10692">
                  <c:v>8.1300000000000008</c:v>
                </c:pt>
                <c:pt idx="10693">
                  <c:v>8.15</c:v>
                </c:pt>
                <c:pt idx="10694">
                  <c:v>8.16</c:v>
                </c:pt>
                <c:pt idx="10695">
                  <c:v>8.1199999999999992</c:v>
                </c:pt>
                <c:pt idx="10696">
                  <c:v>8.16</c:v>
                </c:pt>
                <c:pt idx="10697">
                  <c:v>8.16</c:v>
                </c:pt>
                <c:pt idx="10698">
                  <c:v>8.16</c:v>
                </c:pt>
                <c:pt idx="10699">
                  <c:v>8.18</c:v>
                </c:pt>
                <c:pt idx="10700">
                  <c:v>8.17</c:v>
                </c:pt>
                <c:pt idx="10701">
                  <c:v>8.19</c:v>
                </c:pt>
                <c:pt idx="10702">
                  <c:v>8.1999999999999993</c:v>
                </c:pt>
                <c:pt idx="10703">
                  <c:v>8.18</c:v>
                </c:pt>
                <c:pt idx="10704">
                  <c:v>8.17</c:v>
                </c:pt>
                <c:pt idx="10705">
                  <c:v>8.2100000000000009</c:v>
                </c:pt>
                <c:pt idx="10706">
                  <c:v>8.2200000000000006</c:v>
                </c:pt>
                <c:pt idx="10707">
                  <c:v>8.23</c:v>
                </c:pt>
                <c:pt idx="10708">
                  <c:v>8.24</c:v>
                </c:pt>
                <c:pt idx="10709">
                  <c:v>8.24</c:v>
                </c:pt>
                <c:pt idx="10710">
                  <c:v>8.2799999999999994</c:v>
                </c:pt>
                <c:pt idx="10711">
                  <c:v>8.2899999999999991</c:v>
                </c:pt>
                <c:pt idx="10712">
                  <c:v>8.35</c:v>
                </c:pt>
                <c:pt idx="10713">
                  <c:v>8.3800000000000008</c:v>
                </c:pt>
                <c:pt idx="10714">
                  <c:v>8.3800000000000008</c:v>
                </c:pt>
                <c:pt idx="10715">
                  <c:v>8.36</c:v>
                </c:pt>
                <c:pt idx="10716">
                  <c:v>8.36</c:v>
                </c:pt>
                <c:pt idx="10717">
                  <c:v>8.3800000000000008</c:v>
                </c:pt>
                <c:pt idx="10718">
                  <c:v>8.35</c:v>
                </c:pt>
                <c:pt idx="10719">
                  <c:v>8.3000000000000007</c:v>
                </c:pt>
                <c:pt idx="10720">
                  <c:v>8.2799999999999994</c:v>
                </c:pt>
                <c:pt idx="10721">
                  <c:v>8.26</c:v>
                </c:pt>
                <c:pt idx="10722">
                  <c:v>8.2200000000000006</c:v>
                </c:pt>
                <c:pt idx="10723">
                  <c:v>8.24</c:v>
                </c:pt>
                <c:pt idx="10724">
                  <c:v>8.2200000000000006</c:v>
                </c:pt>
                <c:pt idx="10725">
                  <c:v>8.23</c:v>
                </c:pt>
                <c:pt idx="10726">
                  <c:v>8.23</c:v>
                </c:pt>
                <c:pt idx="10727">
                  <c:v>8.2200000000000006</c:v>
                </c:pt>
                <c:pt idx="10728">
                  <c:v>8.1999999999999993</c:v>
                </c:pt>
                <c:pt idx="10729">
                  <c:v>8.2799999999999994</c:v>
                </c:pt>
                <c:pt idx="10730">
                  <c:v>8.36</c:v>
                </c:pt>
                <c:pt idx="10731">
                  <c:v>8.4</c:v>
                </c:pt>
                <c:pt idx="10732">
                  <c:v>8.3800000000000008</c:v>
                </c:pt>
                <c:pt idx="10733">
                  <c:v>8.4</c:v>
                </c:pt>
                <c:pt idx="10734">
                  <c:v>8.4</c:v>
                </c:pt>
                <c:pt idx="10735">
                  <c:v>8.42</c:v>
                </c:pt>
                <c:pt idx="10736">
                  <c:v>8.4600000000000009</c:v>
                </c:pt>
                <c:pt idx="10737">
                  <c:v>8.4600000000000009</c:v>
                </c:pt>
                <c:pt idx="10738">
                  <c:v>8.48</c:v>
                </c:pt>
                <c:pt idx="10739">
                  <c:v>8.48</c:v>
                </c:pt>
                <c:pt idx="10740">
                  <c:v>8.4600000000000009</c:v>
                </c:pt>
                <c:pt idx="10741">
                  <c:v>8.44</c:v>
                </c:pt>
                <c:pt idx="10742">
                  <c:v>8.4499999999999993</c:v>
                </c:pt>
                <c:pt idx="10743">
                  <c:v>8.4499999999999993</c:v>
                </c:pt>
                <c:pt idx="10744">
                  <c:v>8.48</c:v>
                </c:pt>
                <c:pt idx="10745">
                  <c:v>8.49</c:v>
                </c:pt>
                <c:pt idx="10746">
                  <c:v>8.48</c:v>
                </c:pt>
                <c:pt idx="10747">
                  <c:v>8.4600000000000009</c:v>
                </c:pt>
                <c:pt idx="10748">
                  <c:v>8.4600000000000009</c:v>
                </c:pt>
                <c:pt idx="10749">
                  <c:v>8.4499999999999993</c:v>
                </c:pt>
                <c:pt idx="10750">
                  <c:v>8.4499999999999993</c:v>
                </c:pt>
                <c:pt idx="10751">
                  <c:v>8.44</c:v>
                </c:pt>
                <c:pt idx="10752">
                  <c:v>8.44</c:v>
                </c:pt>
                <c:pt idx="10753">
                  <c:v>8.42</c:v>
                </c:pt>
                <c:pt idx="10754">
                  <c:v>8.4499999999999993</c:v>
                </c:pt>
                <c:pt idx="10755">
                  <c:v>8.4600000000000009</c:v>
                </c:pt>
                <c:pt idx="10756">
                  <c:v>8.48</c:v>
                </c:pt>
                <c:pt idx="10757">
                  <c:v>8.5</c:v>
                </c:pt>
                <c:pt idx="10758">
                  <c:v>8.49</c:v>
                </c:pt>
                <c:pt idx="10759">
                  <c:v>8.4600000000000009</c:v>
                </c:pt>
                <c:pt idx="10760">
                  <c:v>8.4499999999999993</c:v>
                </c:pt>
                <c:pt idx="10761">
                  <c:v>8.43</c:v>
                </c:pt>
                <c:pt idx="10762">
                  <c:v>8.42</c:v>
                </c:pt>
                <c:pt idx="10763">
                  <c:v>8.42</c:v>
                </c:pt>
                <c:pt idx="10764">
                  <c:v>8.44</c:v>
                </c:pt>
                <c:pt idx="10765">
                  <c:v>8.5299999999999994</c:v>
                </c:pt>
                <c:pt idx="10766">
                  <c:v>8.58</c:v>
                </c:pt>
                <c:pt idx="10767">
                  <c:v>8.56</c:v>
                </c:pt>
                <c:pt idx="10768">
                  <c:v>8.52</c:v>
                </c:pt>
                <c:pt idx="10769">
                  <c:v>8.56</c:v>
                </c:pt>
                <c:pt idx="10770">
                  <c:v>8.56</c:v>
                </c:pt>
                <c:pt idx="10771">
                  <c:v>8.5399999999999991</c:v>
                </c:pt>
                <c:pt idx="10772">
                  <c:v>8.52</c:v>
                </c:pt>
                <c:pt idx="10773">
                  <c:v>8.5</c:v>
                </c:pt>
                <c:pt idx="10774">
                  <c:v>8.5399999999999991</c:v>
                </c:pt>
                <c:pt idx="10775">
                  <c:v>8.5399999999999991</c:v>
                </c:pt>
                <c:pt idx="10776">
                  <c:v>8.52</c:v>
                </c:pt>
                <c:pt idx="10777">
                  <c:v>8.49</c:v>
                </c:pt>
                <c:pt idx="10778">
                  <c:v>8.49</c:v>
                </c:pt>
                <c:pt idx="10779">
                  <c:v>8.5</c:v>
                </c:pt>
                <c:pt idx="10780">
                  <c:v>8.48</c:v>
                </c:pt>
                <c:pt idx="10781">
                  <c:v>8.4600000000000009</c:v>
                </c:pt>
                <c:pt idx="10782">
                  <c:v>8.48</c:v>
                </c:pt>
                <c:pt idx="10783">
                  <c:v>8.48</c:v>
                </c:pt>
                <c:pt idx="10784">
                  <c:v>8.4700000000000006</c:v>
                </c:pt>
                <c:pt idx="10785">
                  <c:v>8.4499999999999993</c:v>
                </c:pt>
                <c:pt idx="10786">
                  <c:v>8.4600000000000009</c:v>
                </c:pt>
                <c:pt idx="10787">
                  <c:v>8.44</c:v>
                </c:pt>
                <c:pt idx="10788">
                  <c:v>8.4600000000000009</c:v>
                </c:pt>
                <c:pt idx="10789">
                  <c:v>8.44</c:v>
                </c:pt>
                <c:pt idx="10790">
                  <c:v>8.42</c:v>
                </c:pt>
                <c:pt idx="10791">
                  <c:v>8.4600000000000009</c:v>
                </c:pt>
                <c:pt idx="10792">
                  <c:v>8.5399999999999991</c:v>
                </c:pt>
                <c:pt idx="10793">
                  <c:v>8.64</c:v>
                </c:pt>
                <c:pt idx="10794">
                  <c:v>8.66</c:v>
                </c:pt>
                <c:pt idx="10795">
                  <c:v>8.65</c:v>
                </c:pt>
                <c:pt idx="10796">
                  <c:v>8.6199999999999992</c:v>
                </c:pt>
                <c:pt idx="10797">
                  <c:v>8.6199999999999992</c:v>
                </c:pt>
                <c:pt idx="10798">
                  <c:v>8.6199999999999992</c:v>
                </c:pt>
                <c:pt idx="10799">
                  <c:v>8.66</c:v>
                </c:pt>
                <c:pt idx="10800">
                  <c:v>8.68</c:v>
                </c:pt>
                <c:pt idx="10801">
                  <c:v>8.65</c:v>
                </c:pt>
                <c:pt idx="10802">
                  <c:v>8.6199999999999992</c:v>
                </c:pt>
                <c:pt idx="10803">
                  <c:v>8.6</c:v>
                </c:pt>
                <c:pt idx="10804">
                  <c:v>8.5500000000000007</c:v>
                </c:pt>
                <c:pt idx="10805">
                  <c:v>8.52</c:v>
                </c:pt>
                <c:pt idx="10806">
                  <c:v>8.48</c:v>
                </c:pt>
                <c:pt idx="10807">
                  <c:v>8.4700000000000006</c:v>
                </c:pt>
                <c:pt idx="10808">
                  <c:v>8.49</c:v>
                </c:pt>
                <c:pt idx="10809">
                  <c:v>8.5</c:v>
                </c:pt>
                <c:pt idx="10810">
                  <c:v>8.5</c:v>
                </c:pt>
                <c:pt idx="10811">
                  <c:v>8.52</c:v>
                </c:pt>
                <c:pt idx="10812">
                  <c:v>8.58</c:v>
                </c:pt>
                <c:pt idx="10813">
                  <c:v>8.6199999999999992</c:v>
                </c:pt>
                <c:pt idx="10814">
                  <c:v>8.6</c:v>
                </c:pt>
                <c:pt idx="10815">
                  <c:v>8.58</c:v>
                </c:pt>
                <c:pt idx="10816">
                  <c:v>8.57</c:v>
                </c:pt>
                <c:pt idx="10817">
                  <c:v>8.5500000000000007</c:v>
                </c:pt>
                <c:pt idx="10818">
                  <c:v>8.5399999999999991</c:v>
                </c:pt>
                <c:pt idx="10819">
                  <c:v>8.5399999999999991</c:v>
                </c:pt>
                <c:pt idx="10820">
                  <c:v>8.52</c:v>
                </c:pt>
                <c:pt idx="10821">
                  <c:v>8.57</c:v>
                </c:pt>
                <c:pt idx="10822">
                  <c:v>8.56</c:v>
                </c:pt>
                <c:pt idx="10823">
                  <c:v>8.52</c:v>
                </c:pt>
                <c:pt idx="10824">
                  <c:v>8.51</c:v>
                </c:pt>
                <c:pt idx="10825">
                  <c:v>8.51</c:v>
                </c:pt>
                <c:pt idx="10826">
                  <c:v>8.5</c:v>
                </c:pt>
                <c:pt idx="10827">
                  <c:v>8.4700000000000006</c:v>
                </c:pt>
                <c:pt idx="10828">
                  <c:v>8.5</c:v>
                </c:pt>
                <c:pt idx="10829">
                  <c:v>8.51</c:v>
                </c:pt>
                <c:pt idx="10830">
                  <c:v>8.5299999999999994</c:v>
                </c:pt>
                <c:pt idx="10831">
                  <c:v>8.52</c:v>
                </c:pt>
                <c:pt idx="10832">
                  <c:v>8.51</c:v>
                </c:pt>
                <c:pt idx="10833">
                  <c:v>8.51</c:v>
                </c:pt>
                <c:pt idx="10834">
                  <c:v>8.51</c:v>
                </c:pt>
                <c:pt idx="10835">
                  <c:v>8.4600000000000009</c:v>
                </c:pt>
                <c:pt idx="10836">
                  <c:v>8.44</c:v>
                </c:pt>
                <c:pt idx="10837">
                  <c:v>8.42</c:v>
                </c:pt>
                <c:pt idx="10838">
                  <c:v>8.4</c:v>
                </c:pt>
                <c:pt idx="10839">
                  <c:v>8.39</c:v>
                </c:pt>
                <c:pt idx="10840">
                  <c:v>8.42</c:v>
                </c:pt>
                <c:pt idx="10841">
                  <c:v>8.4600000000000009</c:v>
                </c:pt>
                <c:pt idx="10842">
                  <c:v>8.5</c:v>
                </c:pt>
                <c:pt idx="10843">
                  <c:v>8.48</c:v>
                </c:pt>
                <c:pt idx="10844">
                  <c:v>8.4499999999999993</c:v>
                </c:pt>
                <c:pt idx="10845">
                  <c:v>8.4600000000000009</c:v>
                </c:pt>
                <c:pt idx="10846">
                  <c:v>8.44</c:v>
                </c:pt>
                <c:pt idx="10847">
                  <c:v>8.41</c:v>
                </c:pt>
                <c:pt idx="10848">
                  <c:v>8.42</c:v>
                </c:pt>
                <c:pt idx="10849">
                  <c:v>8.42</c:v>
                </c:pt>
                <c:pt idx="10850">
                  <c:v>8.4</c:v>
                </c:pt>
                <c:pt idx="10851">
                  <c:v>8.4</c:v>
                </c:pt>
                <c:pt idx="10852">
                  <c:v>8.4</c:v>
                </c:pt>
                <c:pt idx="10853">
                  <c:v>8.4</c:v>
                </c:pt>
                <c:pt idx="10854">
                  <c:v>8.36</c:v>
                </c:pt>
                <c:pt idx="10855">
                  <c:v>8.31</c:v>
                </c:pt>
                <c:pt idx="10856">
                  <c:v>8.2799999999999994</c:v>
                </c:pt>
                <c:pt idx="10857">
                  <c:v>8.26</c:v>
                </c:pt>
                <c:pt idx="10858">
                  <c:v>8.24</c:v>
                </c:pt>
                <c:pt idx="10859">
                  <c:v>8.32</c:v>
                </c:pt>
                <c:pt idx="10860">
                  <c:v>8.36</c:v>
                </c:pt>
                <c:pt idx="10861">
                  <c:v>8.36</c:v>
                </c:pt>
                <c:pt idx="10862">
                  <c:v>8.34</c:v>
                </c:pt>
                <c:pt idx="10863">
                  <c:v>8.32</c:v>
                </c:pt>
                <c:pt idx="10864">
                  <c:v>8.3800000000000008</c:v>
                </c:pt>
                <c:pt idx="10865">
                  <c:v>8.42</c:v>
                </c:pt>
                <c:pt idx="10866">
                  <c:v>8.4700000000000006</c:v>
                </c:pt>
                <c:pt idx="10867">
                  <c:v>8.44</c:v>
                </c:pt>
                <c:pt idx="10868">
                  <c:v>8.42</c:v>
                </c:pt>
                <c:pt idx="10869">
                  <c:v>8.39</c:v>
                </c:pt>
                <c:pt idx="10870">
                  <c:v>8.42</c:v>
                </c:pt>
                <c:pt idx="10871">
                  <c:v>8.42</c:v>
                </c:pt>
                <c:pt idx="10872">
                  <c:v>8.42</c:v>
                </c:pt>
                <c:pt idx="10873">
                  <c:v>8.4</c:v>
                </c:pt>
                <c:pt idx="10874">
                  <c:v>8.41</c:v>
                </c:pt>
                <c:pt idx="10875">
                  <c:v>8.44</c:v>
                </c:pt>
                <c:pt idx="10876">
                  <c:v>8.49</c:v>
                </c:pt>
                <c:pt idx="10877">
                  <c:v>8.51</c:v>
                </c:pt>
                <c:pt idx="10878">
                  <c:v>8.51</c:v>
                </c:pt>
                <c:pt idx="10879">
                  <c:v>8.5</c:v>
                </c:pt>
                <c:pt idx="10880">
                  <c:v>8.51</c:v>
                </c:pt>
                <c:pt idx="10881">
                  <c:v>8.5</c:v>
                </c:pt>
                <c:pt idx="10882">
                  <c:v>8.49</c:v>
                </c:pt>
                <c:pt idx="10883">
                  <c:v>8.4700000000000006</c:v>
                </c:pt>
                <c:pt idx="10884">
                  <c:v>8.48</c:v>
                </c:pt>
                <c:pt idx="10885">
                  <c:v>8.49</c:v>
                </c:pt>
                <c:pt idx="10886">
                  <c:v>8.4700000000000006</c:v>
                </c:pt>
                <c:pt idx="10887">
                  <c:v>8.4499999999999993</c:v>
                </c:pt>
                <c:pt idx="10888">
                  <c:v>8.48</c:v>
                </c:pt>
                <c:pt idx="10889">
                  <c:v>8.4600000000000009</c:v>
                </c:pt>
                <c:pt idx="10890">
                  <c:v>8.44</c:v>
                </c:pt>
                <c:pt idx="10891">
                  <c:v>8.4</c:v>
                </c:pt>
                <c:pt idx="10892">
                  <c:v>8.36</c:v>
                </c:pt>
                <c:pt idx="10893">
                  <c:v>8.3800000000000008</c:v>
                </c:pt>
                <c:pt idx="10894">
                  <c:v>8.42</c:v>
                </c:pt>
                <c:pt idx="10895">
                  <c:v>8.44</c:v>
                </c:pt>
                <c:pt idx="10896">
                  <c:v>8.44</c:v>
                </c:pt>
                <c:pt idx="10897">
                  <c:v>8.44</c:v>
                </c:pt>
                <c:pt idx="10898">
                  <c:v>8.43</c:v>
                </c:pt>
                <c:pt idx="10899">
                  <c:v>8.4700000000000006</c:v>
                </c:pt>
                <c:pt idx="10900">
                  <c:v>8.49</c:v>
                </c:pt>
                <c:pt idx="10901">
                  <c:v>8.48</c:v>
                </c:pt>
                <c:pt idx="10902">
                  <c:v>8.5</c:v>
                </c:pt>
                <c:pt idx="10903">
                  <c:v>8.5</c:v>
                </c:pt>
                <c:pt idx="10904">
                  <c:v>8.5399999999999991</c:v>
                </c:pt>
                <c:pt idx="10905">
                  <c:v>8.5299999999999994</c:v>
                </c:pt>
                <c:pt idx="10906">
                  <c:v>8.48</c:v>
                </c:pt>
                <c:pt idx="10907">
                  <c:v>8.4499999999999993</c:v>
                </c:pt>
                <c:pt idx="10908">
                  <c:v>8.4499999999999993</c:v>
                </c:pt>
                <c:pt idx="10909">
                  <c:v>8.44</c:v>
                </c:pt>
                <c:pt idx="10910">
                  <c:v>8.43</c:v>
                </c:pt>
                <c:pt idx="10911">
                  <c:v>8.41</c:v>
                </c:pt>
                <c:pt idx="10912">
                  <c:v>8.36</c:v>
                </c:pt>
                <c:pt idx="10913">
                  <c:v>8.35</c:v>
                </c:pt>
                <c:pt idx="10914">
                  <c:v>8.34</c:v>
                </c:pt>
                <c:pt idx="10915">
                  <c:v>8.31</c:v>
                </c:pt>
                <c:pt idx="10916">
                  <c:v>8.3000000000000007</c:v>
                </c:pt>
                <c:pt idx="10917">
                  <c:v>8.26</c:v>
                </c:pt>
                <c:pt idx="10918">
                  <c:v>8.2200000000000006</c:v>
                </c:pt>
                <c:pt idx="10919">
                  <c:v>8.1999999999999993</c:v>
                </c:pt>
                <c:pt idx="10920">
                  <c:v>8.18</c:v>
                </c:pt>
                <c:pt idx="10921">
                  <c:v>8.16</c:v>
                </c:pt>
                <c:pt idx="10922">
                  <c:v>8.14</c:v>
                </c:pt>
                <c:pt idx="10923">
                  <c:v>8.14</c:v>
                </c:pt>
                <c:pt idx="10924">
                  <c:v>8.1199999999999992</c:v>
                </c:pt>
                <c:pt idx="10925">
                  <c:v>8.14</c:v>
                </c:pt>
                <c:pt idx="10926">
                  <c:v>8.14</c:v>
                </c:pt>
                <c:pt idx="10927">
                  <c:v>8.1199999999999992</c:v>
                </c:pt>
                <c:pt idx="10928">
                  <c:v>8.11</c:v>
                </c:pt>
                <c:pt idx="10929">
                  <c:v>8.1300000000000008</c:v>
                </c:pt>
                <c:pt idx="10930">
                  <c:v>8.18</c:v>
                </c:pt>
                <c:pt idx="10931">
                  <c:v>8.1999999999999993</c:v>
                </c:pt>
                <c:pt idx="10932">
                  <c:v>8.19</c:v>
                </c:pt>
                <c:pt idx="10933">
                  <c:v>8.18</c:v>
                </c:pt>
                <c:pt idx="10934">
                  <c:v>8.18</c:v>
                </c:pt>
                <c:pt idx="10935">
                  <c:v>8.18</c:v>
                </c:pt>
                <c:pt idx="10936">
                  <c:v>8.1999999999999993</c:v>
                </c:pt>
                <c:pt idx="10937">
                  <c:v>8.19</c:v>
                </c:pt>
                <c:pt idx="10938">
                  <c:v>8.18</c:v>
                </c:pt>
                <c:pt idx="10939">
                  <c:v>8.16</c:v>
                </c:pt>
                <c:pt idx="10940">
                  <c:v>8.15</c:v>
                </c:pt>
                <c:pt idx="10941">
                  <c:v>8.14</c:v>
                </c:pt>
                <c:pt idx="10942">
                  <c:v>8.15</c:v>
                </c:pt>
                <c:pt idx="10943">
                  <c:v>8.15</c:v>
                </c:pt>
                <c:pt idx="10944">
                  <c:v>8.16</c:v>
                </c:pt>
                <c:pt idx="10945">
                  <c:v>8.1300000000000008</c:v>
                </c:pt>
                <c:pt idx="10946">
                  <c:v>8.11</c:v>
                </c:pt>
                <c:pt idx="10947">
                  <c:v>8.11</c:v>
                </c:pt>
                <c:pt idx="10948">
                  <c:v>8.1</c:v>
                </c:pt>
                <c:pt idx="10949">
                  <c:v>8.1199999999999992</c:v>
                </c:pt>
                <c:pt idx="10950">
                  <c:v>8.14</c:v>
                </c:pt>
                <c:pt idx="10951">
                  <c:v>8.11</c:v>
                </c:pt>
                <c:pt idx="10952">
                  <c:v>8.09</c:v>
                </c:pt>
                <c:pt idx="10953">
                  <c:v>8.07</c:v>
                </c:pt>
                <c:pt idx="10954">
                  <c:v>8.06</c:v>
                </c:pt>
                <c:pt idx="10955">
                  <c:v>8.0500000000000007</c:v>
                </c:pt>
                <c:pt idx="10956">
                  <c:v>8.0500000000000007</c:v>
                </c:pt>
                <c:pt idx="10957">
                  <c:v>8.0299999999999994</c:v>
                </c:pt>
                <c:pt idx="10958">
                  <c:v>8.0299999999999994</c:v>
                </c:pt>
                <c:pt idx="10959">
                  <c:v>8</c:v>
                </c:pt>
                <c:pt idx="10960">
                  <c:v>8</c:v>
                </c:pt>
                <c:pt idx="10961">
                  <c:v>7.98</c:v>
                </c:pt>
                <c:pt idx="10962">
                  <c:v>7.97</c:v>
                </c:pt>
                <c:pt idx="10963">
                  <c:v>7.98</c:v>
                </c:pt>
                <c:pt idx="10964">
                  <c:v>8.01</c:v>
                </c:pt>
                <c:pt idx="10965">
                  <c:v>8.02</c:v>
                </c:pt>
                <c:pt idx="10966">
                  <c:v>8</c:v>
                </c:pt>
                <c:pt idx="10967">
                  <c:v>8</c:v>
                </c:pt>
                <c:pt idx="10968">
                  <c:v>7.97</c:v>
                </c:pt>
                <c:pt idx="10969">
                  <c:v>7.94</c:v>
                </c:pt>
                <c:pt idx="10970">
                  <c:v>7.94</c:v>
                </c:pt>
                <c:pt idx="10971">
                  <c:v>7.98</c:v>
                </c:pt>
                <c:pt idx="10972">
                  <c:v>7.95</c:v>
                </c:pt>
                <c:pt idx="10973">
                  <c:v>7.96</c:v>
                </c:pt>
                <c:pt idx="10974">
                  <c:v>7.96</c:v>
                </c:pt>
                <c:pt idx="10975">
                  <c:v>7.96</c:v>
                </c:pt>
                <c:pt idx="10976">
                  <c:v>7.97</c:v>
                </c:pt>
                <c:pt idx="10977">
                  <c:v>8</c:v>
                </c:pt>
                <c:pt idx="10978">
                  <c:v>8</c:v>
                </c:pt>
                <c:pt idx="10979">
                  <c:v>8</c:v>
                </c:pt>
                <c:pt idx="10980">
                  <c:v>7.98</c:v>
                </c:pt>
                <c:pt idx="10981">
                  <c:v>7.97</c:v>
                </c:pt>
                <c:pt idx="10982">
                  <c:v>7.99</c:v>
                </c:pt>
                <c:pt idx="10983">
                  <c:v>7.98</c:v>
                </c:pt>
                <c:pt idx="10984">
                  <c:v>7.98</c:v>
                </c:pt>
                <c:pt idx="10985">
                  <c:v>7.99</c:v>
                </c:pt>
                <c:pt idx="10986">
                  <c:v>8</c:v>
                </c:pt>
                <c:pt idx="10987">
                  <c:v>8.02</c:v>
                </c:pt>
                <c:pt idx="10988">
                  <c:v>8</c:v>
                </c:pt>
                <c:pt idx="10989">
                  <c:v>7.95</c:v>
                </c:pt>
                <c:pt idx="10990">
                  <c:v>7.89</c:v>
                </c:pt>
                <c:pt idx="10991">
                  <c:v>7.84</c:v>
                </c:pt>
                <c:pt idx="10992">
                  <c:v>7.83</c:v>
                </c:pt>
                <c:pt idx="10993">
                  <c:v>7.8</c:v>
                </c:pt>
                <c:pt idx="10994">
                  <c:v>7.8</c:v>
                </c:pt>
                <c:pt idx="10995">
                  <c:v>7.78</c:v>
                </c:pt>
                <c:pt idx="10996">
                  <c:v>7.74</c:v>
                </c:pt>
                <c:pt idx="10997">
                  <c:v>7.74</c:v>
                </c:pt>
                <c:pt idx="10998">
                  <c:v>7.71</c:v>
                </c:pt>
                <c:pt idx="10999">
                  <c:v>7.7</c:v>
                </c:pt>
                <c:pt idx="11000">
                  <c:v>7.66</c:v>
                </c:pt>
                <c:pt idx="11001">
                  <c:v>7.62</c:v>
                </c:pt>
                <c:pt idx="11002">
                  <c:v>7.6</c:v>
                </c:pt>
                <c:pt idx="11003">
                  <c:v>7.7</c:v>
                </c:pt>
                <c:pt idx="11004">
                  <c:v>7.72</c:v>
                </c:pt>
                <c:pt idx="11005">
                  <c:v>7.72</c:v>
                </c:pt>
                <c:pt idx="11006">
                  <c:v>7.7</c:v>
                </c:pt>
                <c:pt idx="11007">
                  <c:v>7.72</c:v>
                </c:pt>
                <c:pt idx="11008">
                  <c:v>7.68</c:v>
                </c:pt>
                <c:pt idx="11009">
                  <c:v>7.69</c:v>
                </c:pt>
                <c:pt idx="11010">
                  <c:v>7.71</c:v>
                </c:pt>
                <c:pt idx="11011">
                  <c:v>7.7</c:v>
                </c:pt>
                <c:pt idx="11012">
                  <c:v>7.66</c:v>
                </c:pt>
                <c:pt idx="11013">
                  <c:v>7.66</c:v>
                </c:pt>
                <c:pt idx="11014">
                  <c:v>7.66</c:v>
                </c:pt>
                <c:pt idx="11015">
                  <c:v>7.64</c:v>
                </c:pt>
                <c:pt idx="11016">
                  <c:v>7.68</c:v>
                </c:pt>
                <c:pt idx="11017">
                  <c:v>7.7</c:v>
                </c:pt>
                <c:pt idx="11018">
                  <c:v>7.7</c:v>
                </c:pt>
                <c:pt idx="11019">
                  <c:v>7.7</c:v>
                </c:pt>
                <c:pt idx="11020">
                  <c:v>7.66</c:v>
                </c:pt>
                <c:pt idx="11021">
                  <c:v>7.62</c:v>
                </c:pt>
                <c:pt idx="11022">
                  <c:v>7.61</c:v>
                </c:pt>
                <c:pt idx="11023">
                  <c:v>7.66</c:v>
                </c:pt>
                <c:pt idx="11024">
                  <c:v>7.68</c:v>
                </c:pt>
                <c:pt idx="11025">
                  <c:v>7.68</c:v>
                </c:pt>
                <c:pt idx="11026">
                  <c:v>7.69</c:v>
                </c:pt>
                <c:pt idx="11027">
                  <c:v>7.77</c:v>
                </c:pt>
                <c:pt idx="11028">
                  <c:v>7.79</c:v>
                </c:pt>
                <c:pt idx="11029">
                  <c:v>7.85</c:v>
                </c:pt>
                <c:pt idx="11030">
                  <c:v>7.89</c:v>
                </c:pt>
                <c:pt idx="11031">
                  <c:v>7.85</c:v>
                </c:pt>
                <c:pt idx="11032">
                  <c:v>7.83</c:v>
                </c:pt>
                <c:pt idx="11033">
                  <c:v>7.82</c:v>
                </c:pt>
                <c:pt idx="11034">
                  <c:v>7.78</c:v>
                </c:pt>
                <c:pt idx="11035">
                  <c:v>7.76</c:v>
                </c:pt>
                <c:pt idx="11036">
                  <c:v>7.7</c:v>
                </c:pt>
                <c:pt idx="11037">
                  <c:v>7.7</c:v>
                </c:pt>
                <c:pt idx="11038">
                  <c:v>7.7</c:v>
                </c:pt>
                <c:pt idx="11039">
                  <c:v>7.74</c:v>
                </c:pt>
                <c:pt idx="11040">
                  <c:v>7.78</c:v>
                </c:pt>
                <c:pt idx="11041">
                  <c:v>7.76</c:v>
                </c:pt>
                <c:pt idx="11042">
                  <c:v>7.74</c:v>
                </c:pt>
                <c:pt idx="11043">
                  <c:v>7.75</c:v>
                </c:pt>
                <c:pt idx="11044">
                  <c:v>7.74</c:v>
                </c:pt>
                <c:pt idx="11045">
                  <c:v>7.75</c:v>
                </c:pt>
                <c:pt idx="11046">
                  <c:v>7.75</c:v>
                </c:pt>
                <c:pt idx="11047">
                  <c:v>7.74</c:v>
                </c:pt>
                <c:pt idx="11048">
                  <c:v>7.7</c:v>
                </c:pt>
                <c:pt idx="11049">
                  <c:v>7.68</c:v>
                </c:pt>
                <c:pt idx="11050">
                  <c:v>7.68</c:v>
                </c:pt>
                <c:pt idx="11051">
                  <c:v>7.72</c:v>
                </c:pt>
                <c:pt idx="11052">
                  <c:v>7.75</c:v>
                </c:pt>
                <c:pt idx="11053">
                  <c:v>7.8</c:v>
                </c:pt>
                <c:pt idx="11054">
                  <c:v>7.84</c:v>
                </c:pt>
                <c:pt idx="11055">
                  <c:v>7.84</c:v>
                </c:pt>
                <c:pt idx="11056">
                  <c:v>7.78</c:v>
                </c:pt>
                <c:pt idx="11057">
                  <c:v>7.76</c:v>
                </c:pt>
                <c:pt idx="11058">
                  <c:v>7.78</c:v>
                </c:pt>
                <c:pt idx="11059">
                  <c:v>7.78</c:v>
                </c:pt>
                <c:pt idx="11060">
                  <c:v>7.76</c:v>
                </c:pt>
                <c:pt idx="11061">
                  <c:v>7.76</c:v>
                </c:pt>
                <c:pt idx="11062">
                  <c:v>7.76</c:v>
                </c:pt>
                <c:pt idx="11063">
                  <c:v>7.76</c:v>
                </c:pt>
                <c:pt idx="11064">
                  <c:v>7.74</c:v>
                </c:pt>
                <c:pt idx="11065">
                  <c:v>7.73</c:v>
                </c:pt>
                <c:pt idx="11066">
                  <c:v>7.72</c:v>
                </c:pt>
                <c:pt idx="11067">
                  <c:v>7.7</c:v>
                </c:pt>
                <c:pt idx="11068">
                  <c:v>7.7</c:v>
                </c:pt>
                <c:pt idx="11069">
                  <c:v>7.66</c:v>
                </c:pt>
                <c:pt idx="11070">
                  <c:v>7.66</c:v>
                </c:pt>
                <c:pt idx="11071">
                  <c:v>7.66</c:v>
                </c:pt>
                <c:pt idx="11072">
                  <c:v>7.72</c:v>
                </c:pt>
                <c:pt idx="11073">
                  <c:v>7.84</c:v>
                </c:pt>
                <c:pt idx="11074">
                  <c:v>7.92</c:v>
                </c:pt>
                <c:pt idx="11075">
                  <c:v>7.92</c:v>
                </c:pt>
                <c:pt idx="11076">
                  <c:v>7.93</c:v>
                </c:pt>
                <c:pt idx="11077">
                  <c:v>8</c:v>
                </c:pt>
                <c:pt idx="11078">
                  <c:v>8.0299999999999994</c:v>
                </c:pt>
                <c:pt idx="11079">
                  <c:v>8.0399999999999991</c:v>
                </c:pt>
                <c:pt idx="11080">
                  <c:v>8.08</c:v>
                </c:pt>
                <c:pt idx="11081">
                  <c:v>8.08</c:v>
                </c:pt>
                <c:pt idx="11082">
                  <c:v>8.14</c:v>
                </c:pt>
                <c:pt idx="11083">
                  <c:v>8.1300000000000008</c:v>
                </c:pt>
                <c:pt idx="11084">
                  <c:v>8.1</c:v>
                </c:pt>
                <c:pt idx="11085">
                  <c:v>8.07</c:v>
                </c:pt>
                <c:pt idx="11086">
                  <c:v>8.06</c:v>
                </c:pt>
                <c:pt idx="11087">
                  <c:v>8.02</c:v>
                </c:pt>
                <c:pt idx="11088">
                  <c:v>7.98</c:v>
                </c:pt>
                <c:pt idx="11089">
                  <c:v>7.93</c:v>
                </c:pt>
                <c:pt idx="11090">
                  <c:v>7.92</c:v>
                </c:pt>
                <c:pt idx="11091">
                  <c:v>7.9</c:v>
                </c:pt>
                <c:pt idx="11092">
                  <c:v>7.84</c:v>
                </c:pt>
                <c:pt idx="11093">
                  <c:v>7.84</c:v>
                </c:pt>
                <c:pt idx="11094">
                  <c:v>7.82</c:v>
                </c:pt>
                <c:pt idx="11095">
                  <c:v>7.81</c:v>
                </c:pt>
                <c:pt idx="11096">
                  <c:v>7.82</c:v>
                </c:pt>
                <c:pt idx="11097">
                  <c:v>7.8</c:v>
                </c:pt>
                <c:pt idx="11098">
                  <c:v>7.83</c:v>
                </c:pt>
                <c:pt idx="11099">
                  <c:v>7.84</c:v>
                </c:pt>
                <c:pt idx="11100">
                  <c:v>7.93</c:v>
                </c:pt>
                <c:pt idx="11101">
                  <c:v>7.99</c:v>
                </c:pt>
                <c:pt idx="11102">
                  <c:v>8.06</c:v>
                </c:pt>
                <c:pt idx="11103">
                  <c:v>8.08</c:v>
                </c:pt>
                <c:pt idx="11104">
                  <c:v>8.1</c:v>
                </c:pt>
                <c:pt idx="11105">
                  <c:v>8.1999999999999993</c:v>
                </c:pt>
                <c:pt idx="11106">
                  <c:v>7.96</c:v>
                </c:pt>
                <c:pt idx="11107">
                  <c:v>7.9</c:v>
                </c:pt>
                <c:pt idx="11108">
                  <c:v>7.86</c:v>
                </c:pt>
                <c:pt idx="11109">
                  <c:v>7.84</c:v>
                </c:pt>
                <c:pt idx="11110">
                  <c:v>7.84</c:v>
                </c:pt>
                <c:pt idx="11111">
                  <c:v>7.84</c:v>
                </c:pt>
                <c:pt idx="11112">
                  <c:v>7.84</c:v>
                </c:pt>
                <c:pt idx="11113">
                  <c:v>7.86</c:v>
                </c:pt>
                <c:pt idx="11114">
                  <c:v>7.82</c:v>
                </c:pt>
                <c:pt idx="11115">
                  <c:v>7.8</c:v>
                </c:pt>
                <c:pt idx="11116">
                  <c:v>7.8</c:v>
                </c:pt>
                <c:pt idx="11117">
                  <c:v>7.8</c:v>
                </c:pt>
                <c:pt idx="11118">
                  <c:v>7.89</c:v>
                </c:pt>
                <c:pt idx="11119">
                  <c:v>7.93</c:v>
                </c:pt>
                <c:pt idx="11120">
                  <c:v>7.94</c:v>
                </c:pt>
                <c:pt idx="11121">
                  <c:v>7.96</c:v>
                </c:pt>
                <c:pt idx="11122">
                  <c:v>7.99</c:v>
                </c:pt>
                <c:pt idx="11123">
                  <c:v>7.98</c:v>
                </c:pt>
                <c:pt idx="11124">
                  <c:v>7.98</c:v>
                </c:pt>
                <c:pt idx="11125">
                  <c:v>7.97</c:v>
                </c:pt>
                <c:pt idx="11126">
                  <c:v>8</c:v>
                </c:pt>
                <c:pt idx="11127">
                  <c:v>8.08</c:v>
                </c:pt>
                <c:pt idx="11128">
                  <c:v>8.2799999999999994</c:v>
                </c:pt>
                <c:pt idx="11129">
                  <c:v>8.32</c:v>
                </c:pt>
                <c:pt idx="11130">
                  <c:v>8.2799999999999994</c:v>
                </c:pt>
                <c:pt idx="11131">
                  <c:v>8.25</c:v>
                </c:pt>
                <c:pt idx="11132">
                  <c:v>8.25</c:v>
                </c:pt>
                <c:pt idx="11133">
                  <c:v>8.26</c:v>
                </c:pt>
                <c:pt idx="11134">
                  <c:v>8.23</c:v>
                </c:pt>
                <c:pt idx="11135">
                  <c:v>8.32</c:v>
                </c:pt>
                <c:pt idx="11136">
                  <c:v>8.4</c:v>
                </c:pt>
                <c:pt idx="11137">
                  <c:v>8.4</c:v>
                </c:pt>
                <c:pt idx="11138">
                  <c:v>8.4</c:v>
                </c:pt>
                <c:pt idx="11139">
                  <c:v>8.4</c:v>
                </c:pt>
                <c:pt idx="11140">
                  <c:v>8.3800000000000008</c:v>
                </c:pt>
                <c:pt idx="11141">
                  <c:v>8.33</c:v>
                </c:pt>
                <c:pt idx="11142">
                  <c:v>8.2899999999999991</c:v>
                </c:pt>
                <c:pt idx="11143">
                  <c:v>8.25</c:v>
                </c:pt>
                <c:pt idx="11144">
                  <c:v>8.34</c:v>
                </c:pt>
                <c:pt idx="11145">
                  <c:v>8.36</c:v>
                </c:pt>
                <c:pt idx="11146">
                  <c:v>8.34</c:v>
                </c:pt>
                <c:pt idx="11147">
                  <c:v>8.32</c:v>
                </c:pt>
                <c:pt idx="11148">
                  <c:v>8.32</c:v>
                </c:pt>
                <c:pt idx="11149">
                  <c:v>8.32</c:v>
                </c:pt>
                <c:pt idx="11150">
                  <c:v>8.33</c:v>
                </c:pt>
                <c:pt idx="11151">
                  <c:v>8.32</c:v>
                </c:pt>
                <c:pt idx="11152">
                  <c:v>8.39</c:v>
                </c:pt>
                <c:pt idx="11153">
                  <c:v>8.42</c:v>
                </c:pt>
                <c:pt idx="11154">
                  <c:v>8.5299999999999994</c:v>
                </c:pt>
                <c:pt idx="11155">
                  <c:v>8.6</c:v>
                </c:pt>
                <c:pt idx="11156">
                  <c:v>8.58</c:v>
                </c:pt>
                <c:pt idx="11157">
                  <c:v>8.5500000000000007</c:v>
                </c:pt>
                <c:pt idx="11158">
                  <c:v>8.5399999999999991</c:v>
                </c:pt>
                <c:pt idx="11159">
                  <c:v>8.52</c:v>
                </c:pt>
                <c:pt idx="11160">
                  <c:v>8.5399999999999991</c:v>
                </c:pt>
                <c:pt idx="11161">
                  <c:v>8.5299999999999994</c:v>
                </c:pt>
                <c:pt idx="11162">
                  <c:v>8.49</c:v>
                </c:pt>
                <c:pt idx="11163">
                  <c:v>8.4499999999999993</c:v>
                </c:pt>
                <c:pt idx="11164">
                  <c:v>8.4600000000000009</c:v>
                </c:pt>
                <c:pt idx="11165">
                  <c:v>8.4700000000000006</c:v>
                </c:pt>
                <c:pt idx="11166">
                  <c:v>8.5</c:v>
                </c:pt>
                <c:pt idx="11167">
                  <c:v>8.5</c:v>
                </c:pt>
                <c:pt idx="11168">
                  <c:v>8.5</c:v>
                </c:pt>
                <c:pt idx="11169">
                  <c:v>8.4600000000000009</c:v>
                </c:pt>
                <c:pt idx="11170">
                  <c:v>8.4600000000000009</c:v>
                </c:pt>
                <c:pt idx="11171">
                  <c:v>8.42</c:v>
                </c:pt>
                <c:pt idx="11172">
                  <c:v>8.3699999999999992</c:v>
                </c:pt>
                <c:pt idx="11173">
                  <c:v>8.35</c:v>
                </c:pt>
                <c:pt idx="11174">
                  <c:v>8.34</c:v>
                </c:pt>
                <c:pt idx="11175">
                  <c:v>8.33</c:v>
                </c:pt>
                <c:pt idx="11176">
                  <c:v>8.3000000000000007</c:v>
                </c:pt>
                <c:pt idx="11177">
                  <c:v>8.32</c:v>
                </c:pt>
                <c:pt idx="11178">
                  <c:v>8.31</c:v>
                </c:pt>
                <c:pt idx="11179">
                  <c:v>8.3000000000000007</c:v>
                </c:pt>
                <c:pt idx="11180">
                  <c:v>8.31</c:v>
                </c:pt>
                <c:pt idx="11181">
                  <c:v>8.32</c:v>
                </c:pt>
                <c:pt idx="11182">
                  <c:v>8.36</c:v>
                </c:pt>
                <c:pt idx="11183">
                  <c:v>8.4499999999999993</c:v>
                </c:pt>
                <c:pt idx="11184">
                  <c:v>8.51</c:v>
                </c:pt>
                <c:pt idx="11185">
                  <c:v>8.5500000000000007</c:v>
                </c:pt>
                <c:pt idx="11186">
                  <c:v>8.56</c:v>
                </c:pt>
                <c:pt idx="11187">
                  <c:v>8.5500000000000007</c:v>
                </c:pt>
                <c:pt idx="11188">
                  <c:v>8.58</c:v>
                </c:pt>
                <c:pt idx="11189">
                  <c:v>8.58</c:v>
                </c:pt>
                <c:pt idx="11190">
                  <c:v>8.6</c:v>
                </c:pt>
                <c:pt idx="11191">
                  <c:v>8.59</c:v>
                </c:pt>
                <c:pt idx="11192">
                  <c:v>8.5399999999999991</c:v>
                </c:pt>
                <c:pt idx="11193">
                  <c:v>8.5</c:v>
                </c:pt>
                <c:pt idx="11194">
                  <c:v>8.48</c:v>
                </c:pt>
                <c:pt idx="11195">
                  <c:v>8.4700000000000006</c:v>
                </c:pt>
                <c:pt idx="11196">
                  <c:v>8.44</c:v>
                </c:pt>
                <c:pt idx="11197">
                  <c:v>8.44</c:v>
                </c:pt>
                <c:pt idx="11198">
                  <c:v>8.4499999999999993</c:v>
                </c:pt>
                <c:pt idx="11199">
                  <c:v>8.39</c:v>
                </c:pt>
                <c:pt idx="11200">
                  <c:v>8.36</c:v>
                </c:pt>
                <c:pt idx="11201">
                  <c:v>8.34</c:v>
                </c:pt>
                <c:pt idx="11202">
                  <c:v>8.32</c:v>
                </c:pt>
                <c:pt idx="11203">
                  <c:v>8.2799999999999994</c:v>
                </c:pt>
                <c:pt idx="11204">
                  <c:v>8.2799999999999994</c:v>
                </c:pt>
                <c:pt idx="11205">
                  <c:v>8.2799999999999994</c:v>
                </c:pt>
                <c:pt idx="11206">
                  <c:v>8.26</c:v>
                </c:pt>
                <c:pt idx="11207">
                  <c:v>8.24</c:v>
                </c:pt>
                <c:pt idx="11208">
                  <c:v>8.2200000000000006</c:v>
                </c:pt>
                <c:pt idx="11209">
                  <c:v>8.2200000000000006</c:v>
                </c:pt>
                <c:pt idx="11210">
                  <c:v>8.24</c:v>
                </c:pt>
                <c:pt idx="11211">
                  <c:v>8.24</c:v>
                </c:pt>
                <c:pt idx="11212">
                  <c:v>8.31</c:v>
                </c:pt>
                <c:pt idx="11213">
                  <c:v>8.42</c:v>
                </c:pt>
                <c:pt idx="11214">
                  <c:v>8.44</c:v>
                </c:pt>
                <c:pt idx="11215">
                  <c:v>8.42</c:v>
                </c:pt>
                <c:pt idx="11216">
                  <c:v>8.3699999999999992</c:v>
                </c:pt>
                <c:pt idx="11217">
                  <c:v>8.35</c:v>
                </c:pt>
                <c:pt idx="11218">
                  <c:v>8.31</c:v>
                </c:pt>
                <c:pt idx="11219">
                  <c:v>8.3000000000000007</c:v>
                </c:pt>
                <c:pt idx="11220">
                  <c:v>8.26</c:v>
                </c:pt>
                <c:pt idx="11221">
                  <c:v>8.26</c:v>
                </c:pt>
                <c:pt idx="11222">
                  <c:v>8.26</c:v>
                </c:pt>
                <c:pt idx="11223">
                  <c:v>8.31</c:v>
                </c:pt>
                <c:pt idx="11224">
                  <c:v>8.36</c:v>
                </c:pt>
                <c:pt idx="11225">
                  <c:v>8.3800000000000008</c:v>
                </c:pt>
                <c:pt idx="11226">
                  <c:v>8.41</c:v>
                </c:pt>
                <c:pt idx="11227">
                  <c:v>8.42</c:v>
                </c:pt>
                <c:pt idx="11228">
                  <c:v>8.39</c:v>
                </c:pt>
                <c:pt idx="11229">
                  <c:v>8.34</c:v>
                </c:pt>
                <c:pt idx="11230">
                  <c:v>8.32</c:v>
                </c:pt>
                <c:pt idx="11231">
                  <c:v>8.33</c:v>
                </c:pt>
                <c:pt idx="11232">
                  <c:v>8.26</c:v>
                </c:pt>
                <c:pt idx="11233">
                  <c:v>8.2200000000000006</c:v>
                </c:pt>
                <c:pt idx="11234">
                  <c:v>8.18</c:v>
                </c:pt>
                <c:pt idx="11235">
                  <c:v>8.16</c:v>
                </c:pt>
                <c:pt idx="11236">
                  <c:v>8.15</c:v>
                </c:pt>
                <c:pt idx="11237">
                  <c:v>8.15</c:v>
                </c:pt>
                <c:pt idx="11238">
                  <c:v>8.1199999999999992</c:v>
                </c:pt>
                <c:pt idx="11239">
                  <c:v>8.1199999999999992</c:v>
                </c:pt>
                <c:pt idx="11240">
                  <c:v>8.1199999999999992</c:v>
                </c:pt>
                <c:pt idx="11241">
                  <c:v>8.18</c:v>
                </c:pt>
                <c:pt idx="11242">
                  <c:v>8.2200000000000006</c:v>
                </c:pt>
                <c:pt idx="11243">
                  <c:v>8.16</c:v>
                </c:pt>
                <c:pt idx="11244">
                  <c:v>8.09</c:v>
                </c:pt>
                <c:pt idx="11245">
                  <c:v>8.0399999999999991</c:v>
                </c:pt>
                <c:pt idx="11246">
                  <c:v>7.99</c:v>
                </c:pt>
                <c:pt idx="11247">
                  <c:v>7.94</c:v>
                </c:pt>
                <c:pt idx="11248">
                  <c:v>7.94</c:v>
                </c:pt>
                <c:pt idx="11249">
                  <c:v>8.01</c:v>
                </c:pt>
                <c:pt idx="11250">
                  <c:v>8.1</c:v>
                </c:pt>
                <c:pt idx="11251">
                  <c:v>8.1199999999999992</c:v>
                </c:pt>
                <c:pt idx="11252">
                  <c:v>8.1199999999999992</c:v>
                </c:pt>
                <c:pt idx="11253">
                  <c:v>8.17</c:v>
                </c:pt>
                <c:pt idx="11254">
                  <c:v>8.16</c:v>
                </c:pt>
                <c:pt idx="11255">
                  <c:v>8.17</c:v>
                </c:pt>
                <c:pt idx="11256">
                  <c:v>8.15</c:v>
                </c:pt>
                <c:pt idx="11257">
                  <c:v>8.1199999999999992</c:v>
                </c:pt>
                <c:pt idx="11258">
                  <c:v>8.14</c:v>
                </c:pt>
                <c:pt idx="11259">
                  <c:v>8.16</c:v>
                </c:pt>
                <c:pt idx="11260">
                  <c:v>8.16</c:v>
                </c:pt>
                <c:pt idx="11261">
                  <c:v>8.18</c:v>
                </c:pt>
                <c:pt idx="11262">
                  <c:v>8.1999999999999993</c:v>
                </c:pt>
                <c:pt idx="11263">
                  <c:v>8.19</c:v>
                </c:pt>
                <c:pt idx="11264">
                  <c:v>8.1999999999999993</c:v>
                </c:pt>
                <c:pt idx="11265">
                  <c:v>8.18</c:v>
                </c:pt>
                <c:pt idx="11266">
                  <c:v>8.15</c:v>
                </c:pt>
                <c:pt idx="11267">
                  <c:v>8.1199999999999992</c:v>
                </c:pt>
                <c:pt idx="11268">
                  <c:v>8.11</c:v>
                </c:pt>
                <c:pt idx="11269">
                  <c:v>8.11</c:v>
                </c:pt>
                <c:pt idx="11270">
                  <c:v>8.1199999999999992</c:v>
                </c:pt>
                <c:pt idx="11271">
                  <c:v>8.1199999999999992</c:v>
                </c:pt>
                <c:pt idx="11272">
                  <c:v>8.1300000000000008</c:v>
                </c:pt>
                <c:pt idx="11273">
                  <c:v>8.1199999999999992</c:v>
                </c:pt>
                <c:pt idx="11274">
                  <c:v>8.1199999999999992</c:v>
                </c:pt>
                <c:pt idx="11275">
                  <c:v>8.11</c:v>
                </c:pt>
                <c:pt idx="11276">
                  <c:v>8.1</c:v>
                </c:pt>
                <c:pt idx="11277">
                  <c:v>8.1</c:v>
                </c:pt>
                <c:pt idx="11278">
                  <c:v>8.1</c:v>
                </c:pt>
                <c:pt idx="11279">
                  <c:v>8.1</c:v>
                </c:pt>
                <c:pt idx="11280">
                  <c:v>8.09</c:v>
                </c:pt>
                <c:pt idx="11281">
                  <c:v>8.1</c:v>
                </c:pt>
                <c:pt idx="11282">
                  <c:v>8.1199999999999992</c:v>
                </c:pt>
                <c:pt idx="11283">
                  <c:v>8.11</c:v>
                </c:pt>
                <c:pt idx="11284">
                  <c:v>8.08</c:v>
                </c:pt>
                <c:pt idx="11285">
                  <c:v>8.08</c:v>
                </c:pt>
                <c:pt idx="11286">
                  <c:v>8.0399999999999991</c:v>
                </c:pt>
                <c:pt idx="11287">
                  <c:v>8.0399999999999991</c:v>
                </c:pt>
                <c:pt idx="11288">
                  <c:v>8.02</c:v>
                </c:pt>
                <c:pt idx="11289">
                  <c:v>8.02</c:v>
                </c:pt>
                <c:pt idx="11290">
                  <c:v>8</c:v>
                </c:pt>
                <c:pt idx="11291">
                  <c:v>8</c:v>
                </c:pt>
                <c:pt idx="11292">
                  <c:v>8.01</c:v>
                </c:pt>
                <c:pt idx="11293">
                  <c:v>8</c:v>
                </c:pt>
                <c:pt idx="11294">
                  <c:v>8.02</c:v>
                </c:pt>
                <c:pt idx="11295">
                  <c:v>8.0299999999999994</c:v>
                </c:pt>
                <c:pt idx="11296">
                  <c:v>8.0399999999999991</c:v>
                </c:pt>
                <c:pt idx="11297">
                  <c:v>8.06</c:v>
                </c:pt>
                <c:pt idx="11298">
                  <c:v>8.1</c:v>
                </c:pt>
                <c:pt idx="11299">
                  <c:v>8.14</c:v>
                </c:pt>
                <c:pt idx="11300">
                  <c:v>8.1199999999999992</c:v>
                </c:pt>
                <c:pt idx="11301">
                  <c:v>8.1</c:v>
                </c:pt>
                <c:pt idx="11302">
                  <c:v>8.08</c:v>
                </c:pt>
                <c:pt idx="11303">
                  <c:v>8.09</c:v>
                </c:pt>
                <c:pt idx="11304">
                  <c:v>8.08</c:v>
                </c:pt>
                <c:pt idx="11305">
                  <c:v>8.0399999999999991</c:v>
                </c:pt>
                <c:pt idx="11306">
                  <c:v>8.02</c:v>
                </c:pt>
                <c:pt idx="11307">
                  <c:v>8.08</c:v>
                </c:pt>
                <c:pt idx="11308">
                  <c:v>8.09</c:v>
                </c:pt>
                <c:pt idx="11309">
                  <c:v>8.1</c:v>
                </c:pt>
                <c:pt idx="11310">
                  <c:v>8.1</c:v>
                </c:pt>
                <c:pt idx="11311">
                  <c:v>8.1199999999999992</c:v>
                </c:pt>
                <c:pt idx="11312">
                  <c:v>8.1</c:v>
                </c:pt>
                <c:pt idx="11313">
                  <c:v>8.1</c:v>
                </c:pt>
                <c:pt idx="11314">
                  <c:v>8.1199999999999992</c:v>
                </c:pt>
                <c:pt idx="11315">
                  <c:v>8.1</c:v>
                </c:pt>
                <c:pt idx="11316">
                  <c:v>8.09</c:v>
                </c:pt>
                <c:pt idx="11317">
                  <c:v>8.06</c:v>
                </c:pt>
                <c:pt idx="11318">
                  <c:v>8.0399999999999991</c:v>
                </c:pt>
                <c:pt idx="11319">
                  <c:v>8.02</c:v>
                </c:pt>
                <c:pt idx="11320">
                  <c:v>7.98</c:v>
                </c:pt>
                <c:pt idx="11321">
                  <c:v>7.96</c:v>
                </c:pt>
                <c:pt idx="11322">
                  <c:v>7.94</c:v>
                </c:pt>
                <c:pt idx="11323">
                  <c:v>7.92</c:v>
                </c:pt>
                <c:pt idx="11324">
                  <c:v>7.9</c:v>
                </c:pt>
                <c:pt idx="11325">
                  <c:v>7.88</c:v>
                </c:pt>
                <c:pt idx="11326">
                  <c:v>7.89</c:v>
                </c:pt>
                <c:pt idx="11327">
                  <c:v>7.88</c:v>
                </c:pt>
                <c:pt idx="11328">
                  <c:v>7.89</c:v>
                </c:pt>
                <c:pt idx="11329">
                  <c:v>7.88</c:v>
                </c:pt>
                <c:pt idx="11330">
                  <c:v>7.88</c:v>
                </c:pt>
                <c:pt idx="11331">
                  <c:v>7.86</c:v>
                </c:pt>
                <c:pt idx="11332">
                  <c:v>7.84</c:v>
                </c:pt>
                <c:pt idx="11333">
                  <c:v>7.84</c:v>
                </c:pt>
                <c:pt idx="11334">
                  <c:v>7.88</c:v>
                </c:pt>
                <c:pt idx="11335">
                  <c:v>7.94</c:v>
                </c:pt>
                <c:pt idx="11336">
                  <c:v>7.99</c:v>
                </c:pt>
                <c:pt idx="11337">
                  <c:v>7.98</c:v>
                </c:pt>
                <c:pt idx="11338">
                  <c:v>7.96</c:v>
                </c:pt>
                <c:pt idx="11339">
                  <c:v>7.98</c:v>
                </c:pt>
                <c:pt idx="11340">
                  <c:v>8</c:v>
                </c:pt>
                <c:pt idx="11341">
                  <c:v>7.97</c:v>
                </c:pt>
                <c:pt idx="11342">
                  <c:v>8.0299999999999994</c:v>
                </c:pt>
                <c:pt idx="11343">
                  <c:v>8.1</c:v>
                </c:pt>
                <c:pt idx="11344">
                  <c:v>8.11</c:v>
                </c:pt>
                <c:pt idx="11345">
                  <c:v>8.08</c:v>
                </c:pt>
                <c:pt idx="11346">
                  <c:v>8.0500000000000007</c:v>
                </c:pt>
                <c:pt idx="11347">
                  <c:v>8.0500000000000007</c:v>
                </c:pt>
                <c:pt idx="11348">
                  <c:v>8.06</c:v>
                </c:pt>
                <c:pt idx="11349">
                  <c:v>8.08</c:v>
                </c:pt>
                <c:pt idx="11350">
                  <c:v>8.14</c:v>
                </c:pt>
                <c:pt idx="11351">
                  <c:v>8.14</c:v>
                </c:pt>
                <c:pt idx="11352">
                  <c:v>8.1</c:v>
                </c:pt>
                <c:pt idx="11353">
                  <c:v>8.0500000000000007</c:v>
                </c:pt>
                <c:pt idx="11354">
                  <c:v>8.02</c:v>
                </c:pt>
                <c:pt idx="11355">
                  <c:v>7.97</c:v>
                </c:pt>
                <c:pt idx="11356">
                  <c:v>7.96</c:v>
                </c:pt>
                <c:pt idx="11357">
                  <c:v>7.92</c:v>
                </c:pt>
                <c:pt idx="11358">
                  <c:v>7.88</c:v>
                </c:pt>
                <c:pt idx="11359">
                  <c:v>7.85</c:v>
                </c:pt>
                <c:pt idx="11360">
                  <c:v>7.84</c:v>
                </c:pt>
                <c:pt idx="11361">
                  <c:v>7.8</c:v>
                </c:pt>
                <c:pt idx="11362">
                  <c:v>7.75</c:v>
                </c:pt>
                <c:pt idx="11363">
                  <c:v>7.74</c:v>
                </c:pt>
                <c:pt idx="11364">
                  <c:v>7.8</c:v>
                </c:pt>
                <c:pt idx="11365">
                  <c:v>7.9</c:v>
                </c:pt>
                <c:pt idx="11366">
                  <c:v>8</c:v>
                </c:pt>
                <c:pt idx="11367">
                  <c:v>8.1199999999999992</c:v>
                </c:pt>
                <c:pt idx="11368">
                  <c:v>8.16</c:v>
                </c:pt>
                <c:pt idx="11369">
                  <c:v>8.2200000000000006</c:v>
                </c:pt>
                <c:pt idx="11370">
                  <c:v>8.25</c:v>
                </c:pt>
                <c:pt idx="11371">
                  <c:v>8.3000000000000007</c:v>
                </c:pt>
                <c:pt idx="11372">
                  <c:v>8.34</c:v>
                </c:pt>
                <c:pt idx="11373">
                  <c:v>8.35</c:v>
                </c:pt>
                <c:pt idx="11374">
                  <c:v>8.32</c:v>
                </c:pt>
                <c:pt idx="11375">
                  <c:v>8.2899999999999991</c:v>
                </c:pt>
                <c:pt idx="11376">
                  <c:v>8.3699999999999992</c:v>
                </c:pt>
                <c:pt idx="11377">
                  <c:v>8.42</c:v>
                </c:pt>
                <c:pt idx="11378">
                  <c:v>8.4600000000000009</c:v>
                </c:pt>
                <c:pt idx="11379">
                  <c:v>8.4700000000000006</c:v>
                </c:pt>
                <c:pt idx="11380">
                  <c:v>8.42</c:v>
                </c:pt>
                <c:pt idx="11381">
                  <c:v>8.33</c:v>
                </c:pt>
                <c:pt idx="11382">
                  <c:v>8.26</c:v>
                </c:pt>
                <c:pt idx="11383">
                  <c:v>8.2200000000000006</c:v>
                </c:pt>
                <c:pt idx="11384">
                  <c:v>8.2200000000000006</c:v>
                </c:pt>
                <c:pt idx="11385">
                  <c:v>8.1999999999999993</c:v>
                </c:pt>
                <c:pt idx="11386">
                  <c:v>8.19</c:v>
                </c:pt>
                <c:pt idx="11387">
                  <c:v>8.2100000000000009</c:v>
                </c:pt>
                <c:pt idx="11388">
                  <c:v>8.24</c:v>
                </c:pt>
                <c:pt idx="11389">
                  <c:v>8.26</c:v>
                </c:pt>
                <c:pt idx="11390">
                  <c:v>8.26</c:v>
                </c:pt>
                <c:pt idx="11391">
                  <c:v>8.26</c:v>
                </c:pt>
                <c:pt idx="11392">
                  <c:v>8.3000000000000007</c:v>
                </c:pt>
                <c:pt idx="11393">
                  <c:v>8.34</c:v>
                </c:pt>
                <c:pt idx="11394">
                  <c:v>8.35</c:v>
                </c:pt>
                <c:pt idx="11395">
                  <c:v>8.33</c:v>
                </c:pt>
                <c:pt idx="11396">
                  <c:v>8.3800000000000008</c:v>
                </c:pt>
                <c:pt idx="11397">
                  <c:v>8.36</c:v>
                </c:pt>
                <c:pt idx="11398">
                  <c:v>8.36</c:v>
                </c:pt>
                <c:pt idx="11399">
                  <c:v>8.35</c:v>
                </c:pt>
                <c:pt idx="11400">
                  <c:v>8.34</c:v>
                </c:pt>
                <c:pt idx="11401">
                  <c:v>8.3000000000000007</c:v>
                </c:pt>
                <c:pt idx="11402">
                  <c:v>8.3000000000000007</c:v>
                </c:pt>
                <c:pt idx="11403">
                  <c:v>8.31</c:v>
                </c:pt>
                <c:pt idx="11404">
                  <c:v>8.32</c:v>
                </c:pt>
                <c:pt idx="11405">
                  <c:v>8.34</c:v>
                </c:pt>
                <c:pt idx="11406">
                  <c:v>8.2899999999999991</c:v>
                </c:pt>
                <c:pt idx="11407">
                  <c:v>8.24</c:v>
                </c:pt>
                <c:pt idx="11408">
                  <c:v>8.18</c:v>
                </c:pt>
                <c:pt idx="11409">
                  <c:v>8.16</c:v>
                </c:pt>
                <c:pt idx="11410">
                  <c:v>8.17</c:v>
                </c:pt>
                <c:pt idx="11411">
                  <c:v>8.16</c:v>
                </c:pt>
                <c:pt idx="11412">
                  <c:v>8.14</c:v>
                </c:pt>
                <c:pt idx="11413">
                  <c:v>8.14</c:v>
                </c:pt>
                <c:pt idx="11414">
                  <c:v>8.1199999999999992</c:v>
                </c:pt>
                <c:pt idx="11415">
                  <c:v>8.1</c:v>
                </c:pt>
                <c:pt idx="11416">
                  <c:v>8.08</c:v>
                </c:pt>
                <c:pt idx="11417">
                  <c:v>8.06</c:v>
                </c:pt>
                <c:pt idx="11418">
                  <c:v>8.07</c:v>
                </c:pt>
                <c:pt idx="11419">
                  <c:v>8.09</c:v>
                </c:pt>
                <c:pt idx="11420">
                  <c:v>8.1</c:v>
                </c:pt>
                <c:pt idx="11421">
                  <c:v>8.09</c:v>
                </c:pt>
                <c:pt idx="11422">
                  <c:v>8.07</c:v>
                </c:pt>
                <c:pt idx="11423">
                  <c:v>8.0500000000000007</c:v>
                </c:pt>
                <c:pt idx="11424">
                  <c:v>8.08</c:v>
                </c:pt>
                <c:pt idx="11425">
                  <c:v>8.1</c:v>
                </c:pt>
                <c:pt idx="11426">
                  <c:v>8.17</c:v>
                </c:pt>
                <c:pt idx="11427">
                  <c:v>8.18</c:v>
                </c:pt>
                <c:pt idx="11428">
                  <c:v>8.24</c:v>
                </c:pt>
                <c:pt idx="11429">
                  <c:v>8.2799999999999994</c:v>
                </c:pt>
                <c:pt idx="11430">
                  <c:v>8.2799999999999994</c:v>
                </c:pt>
                <c:pt idx="11431">
                  <c:v>8.27</c:v>
                </c:pt>
                <c:pt idx="11432">
                  <c:v>8.24</c:v>
                </c:pt>
                <c:pt idx="11433">
                  <c:v>8.2200000000000006</c:v>
                </c:pt>
                <c:pt idx="11434">
                  <c:v>8.24</c:v>
                </c:pt>
                <c:pt idx="11435">
                  <c:v>8.19</c:v>
                </c:pt>
                <c:pt idx="11436">
                  <c:v>8.14</c:v>
                </c:pt>
                <c:pt idx="11437">
                  <c:v>8.1</c:v>
                </c:pt>
                <c:pt idx="11438">
                  <c:v>8.1999999999999993</c:v>
                </c:pt>
                <c:pt idx="11439">
                  <c:v>8.36</c:v>
                </c:pt>
                <c:pt idx="11440">
                  <c:v>8.48</c:v>
                </c:pt>
                <c:pt idx="11441">
                  <c:v>8.51</c:v>
                </c:pt>
                <c:pt idx="11442">
                  <c:v>8.5</c:v>
                </c:pt>
                <c:pt idx="11443">
                  <c:v>8.48</c:v>
                </c:pt>
                <c:pt idx="11444">
                  <c:v>8.4600000000000009</c:v>
                </c:pt>
                <c:pt idx="11445">
                  <c:v>8.42</c:v>
                </c:pt>
                <c:pt idx="11446">
                  <c:v>8.39</c:v>
                </c:pt>
                <c:pt idx="11447">
                  <c:v>8.3800000000000008</c:v>
                </c:pt>
                <c:pt idx="11448">
                  <c:v>8.3800000000000008</c:v>
                </c:pt>
                <c:pt idx="11449">
                  <c:v>8.3800000000000008</c:v>
                </c:pt>
                <c:pt idx="11450">
                  <c:v>8.39</c:v>
                </c:pt>
                <c:pt idx="11451">
                  <c:v>8.3800000000000008</c:v>
                </c:pt>
                <c:pt idx="11452">
                  <c:v>8.3699999999999992</c:v>
                </c:pt>
                <c:pt idx="11453">
                  <c:v>8.41</c:v>
                </c:pt>
                <c:pt idx="11454">
                  <c:v>8.41</c:v>
                </c:pt>
                <c:pt idx="11455">
                  <c:v>8.43</c:v>
                </c:pt>
                <c:pt idx="11456">
                  <c:v>8.43</c:v>
                </c:pt>
                <c:pt idx="11457">
                  <c:v>8.41</c:v>
                </c:pt>
                <c:pt idx="11458">
                  <c:v>8.42</c:v>
                </c:pt>
                <c:pt idx="11459">
                  <c:v>8.42</c:v>
                </c:pt>
                <c:pt idx="11460">
                  <c:v>8.41</c:v>
                </c:pt>
                <c:pt idx="11461">
                  <c:v>8.41</c:v>
                </c:pt>
                <c:pt idx="11462">
                  <c:v>8.3800000000000008</c:v>
                </c:pt>
                <c:pt idx="11463">
                  <c:v>8.36</c:v>
                </c:pt>
                <c:pt idx="11464">
                  <c:v>8.33</c:v>
                </c:pt>
                <c:pt idx="11465">
                  <c:v>8.34</c:v>
                </c:pt>
                <c:pt idx="11466">
                  <c:v>8.3000000000000007</c:v>
                </c:pt>
                <c:pt idx="11467">
                  <c:v>8.2799999999999994</c:v>
                </c:pt>
                <c:pt idx="11468">
                  <c:v>8.3000000000000007</c:v>
                </c:pt>
                <c:pt idx="11469">
                  <c:v>8.2799999999999994</c:v>
                </c:pt>
                <c:pt idx="11470">
                  <c:v>8.3000000000000007</c:v>
                </c:pt>
                <c:pt idx="11471">
                  <c:v>8.2799999999999994</c:v>
                </c:pt>
                <c:pt idx="11472">
                  <c:v>8.27</c:v>
                </c:pt>
                <c:pt idx="11473">
                  <c:v>8.26</c:v>
                </c:pt>
                <c:pt idx="11474">
                  <c:v>8.23</c:v>
                </c:pt>
                <c:pt idx="11475">
                  <c:v>8.2200000000000006</c:v>
                </c:pt>
                <c:pt idx="11476">
                  <c:v>8.1999999999999993</c:v>
                </c:pt>
                <c:pt idx="11477">
                  <c:v>8.2100000000000009</c:v>
                </c:pt>
                <c:pt idx="11478">
                  <c:v>8.2200000000000006</c:v>
                </c:pt>
                <c:pt idx="11479">
                  <c:v>8.1999999999999993</c:v>
                </c:pt>
                <c:pt idx="11480">
                  <c:v>8.14</c:v>
                </c:pt>
                <c:pt idx="11481">
                  <c:v>8.07</c:v>
                </c:pt>
                <c:pt idx="11482">
                  <c:v>8.06</c:v>
                </c:pt>
                <c:pt idx="11483">
                  <c:v>8.06</c:v>
                </c:pt>
                <c:pt idx="11484">
                  <c:v>8.09</c:v>
                </c:pt>
                <c:pt idx="11485">
                  <c:v>8.1199999999999992</c:v>
                </c:pt>
                <c:pt idx="11486">
                  <c:v>8.14</c:v>
                </c:pt>
                <c:pt idx="11487">
                  <c:v>8.14</c:v>
                </c:pt>
                <c:pt idx="11488">
                  <c:v>8.18</c:v>
                </c:pt>
                <c:pt idx="11489">
                  <c:v>8.16</c:v>
                </c:pt>
                <c:pt idx="11490">
                  <c:v>8.15</c:v>
                </c:pt>
                <c:pt idx="11491">
                  <c:v>8.14</c:v>
                </c:pt>
                <c:pt idx="11492">
                  <c:v>8.1199999999999992</c:v>
                </c:pt>
                <c:pt idx="11493">
                  <c:v>8.11</c:v>
                </c:pt>
                <c:pt idx="11494">
                  <c:v>8.1</c:v>
                </c:pt>
                <c:pt idx="11495">
                  <c:v>8.06</c:v>
                </c:pt>
                <c:pt idx="11496">
                  <c:v>8.02</c:v>
                </c:pt>
                <c:pt idx="11497">
                  <c:v>8.0299999999999994</c:v>
                </c:pt>
                <c:pt idx="11498">
                  <c:v>8.08</c:v>
                </c:pt>
                <c:pt idx="11499">
                  <c:v>8.1</c:v>
                </c:pt>
                <c:pt idx="11500">
                  <c:v>8.14</c:v>
                </c:pt>
                <c:pt idx="11501">
                  <c:v>8.16</c:v>
                </c:pt>
                <c:pt idx="11502">
                  <c:v>8.18</c:v>
                </c:pt>
                <c:pt idx="11503">
                  <c:v>8.18</c:v>
                </c:pt>
                <c:pt idx="11504">
                  <c:v>8.1999999999999993</c:v>
                </c:pt>
                <c:pt idx="11505">
                  <c:v>8.1999999999999993</c:v>
                </c:pt>
                <c:pt idx="11506">
                  <c:v>8.16</c:v>
                </c:pt>
                <c:pt idx="11507">
                  <c:v>8.14</c:v>
                </c:pt>
                <c:pt idx="11508">
                  <c:v>8.1199999999999992</c:v>
                </c:pt>
                <c:pt idx="11509">
                  <c:v>8.11</c:v>
                </c:pt>
                <c:pt idx="11510">
                  <c:v>8.09</c:v>
                </c:pt>
                <c:pt idx="11511">
                  <c:v>8.09</c:v>
                </c:pt>
                <c:pt idx="11512">
                  <c:v>8.06</c:v>
                </c:pt>
                <c:pt idx="11513">
                  <c:v>8.0399999999999991</c:v>
                </c:pt>
                <c:pt idx="11514">
                  <c:v>8.02</c:v>
                </c:pt>
                <c:pt idx="11515">
                  <c:v>8</c:v>
                </c:pt>
                <c:pt idx="11516">
                  <c:v>7.98</c:v>
                </c:pt>
                <c:pt idx="11517">
                  <c:v>7.96</c:v>
                </c:pt>
                <c:pt idx="11518">
                  <c:v>7.94</c:v>
                </c:pt>
                <c:pt idx="11519">
                  <c:v>7.92</c:v>
                </c:pt>
                <c:pt idx="11520">
                  <c:v>7.92</c:v>
                </c:pt>
                <c:pt idx="11521">
                  <c:v>7.93</c:v>
                </c:pt>
                <c:pt idx="11522">
                  <c:v>7.96</c:v>
                </c:pt>
                <c:pt idx="11523">
                  <c:v>7.96</c:v>
                </c:pt>
                <c:pt idx="11524">
                  <c:v>7.99</c:v>
                </c:pt>
                <c:pt idx="11525">
                  <c:v>7.99</c:v>
                </c:pt>
                <c:pt idx="11526">
                  <c:v>7.99</c:v>
                </c:pt>
                <c:pt idx="11527">
                  <c:v>7.98</c:v>
                </c:pt>
                <c:pt idx="11528">
                  <c:v>7.97</c:v>
                </c:pt>
                <c:pt idx="11529">
                  <c:v>7.97</c:v>
                </c:pt>
                <c:pt idx="11530">
                  <c:v>7.97</c:v>
                </c:pt>
                <c:pt idx="11531">
                  <c:v>7.96</c:v>
                </c:pt>
                <c:pt idx="11532">
                  <c:v>8.02</c:v>
                </c:pt>
                <c:pt idx="11533">
                  <c:v>8.18</c:v>
                </c:pt>
                <c:pt idx="11534">
                  <c:v>8.2200000000000006</c:v>
                </c:pt>
                <c:pt idx="11535">
                  <c:v>8.24</c:v>
                </c:pt>
                <c:pt idx="11536">
                  <c:v>8.2899999999999991</c:v>
                </c:pt>
                <c:pt idx="11537">
                  <c:v>8.3000000000000007</c:v>
                </c:pt>
                <c:pt idx="11538">
                  <c:v>8.2899999999999991</c:v>
                </c:pt>
                <c:pt idx="11539">
                  <c:v>8.26</c:v>
                </c:pt>
                <c:pt idx="11540">
                  <c:v>8.26</c:v>
                </c:pt>
                <c:pt idx="11541">
                  <c:v>8.24</c:v>
                </c:pt>
                <c:pt idx="11542">
                  <c:v>8.17</c:v>
                </c:pt>
                <c:pt idx="11543">
                  <c:v>8.16</c:v>
                </c:pt>
                <c:pt idx="11544">
                  <c:v>8.15</c:v>
                </c:pt>
                <c:pt idx="11545">
                  <c:v>8.16</c:v>
                </c:pt>
                <c:pt idx="11546">
                  <c:v>8.2200000000000006</c:v>
                </c:pt>
                <c:pt idx="11547">
                  <c:v>8.26</c:v>
                </c:pt>
                <c:pt idx="11548">
                  <c:v>8.27</c:v>
                </c:pt>
                <c:pt idx="11549">
                  <c:v>8.26</c:v>
                </c:pt>
                <c:pt idx="11550">
                  <c:v>8.24</c:v>
                </c:pt>
                <c:pt idx="11551">
                  <c:v>8.25</c:v>
                </c:pt>
                <c:pt idx="11552">
                  <c:v>8.27</c:v>
                </c:pt>
                <c:pt idx="11553">
                  <c:v>8.2799999999999994</c:v>
                </c:pt>
                <c:pt idx="11554">
                  <c:v>8.3000000000000007</c:v>
                </c:pt>
                <c:pt idx="11555">
                  <c:v>8.24</c:v>
                </c:pt>
                <c:pt idx="11556">
                  <c:v>8.2200000000000006</c:v>
                </c:pt>
                <c:pt idx="11557">
                  <c:v>8.1999999999999993</c:v>
                </c:pt>
                <c:pt idx="11558">
                  <c:v>8.2200000000000006</c:v>
                </c:pt>
                <c:pt idx="11559">
                  <c:v>8.1999999999999993</c:v>
                </c:pt>
                <c:pt idx="11560">
                  <c:v>8.19</c:v>
                </c:pt>
                <c:pt idx="11561">
                  <c:v>8.1999999999999993</c:v>
                </c:pt>
                <c:pt idx="11562">
                  <c:v>8.2100000000000009</c:v>
                </c:pt>
                <c:pt idx="11563">
                  <c:v>8.1999999999999993</c:v>
                </c:pt>
                <c:pt idx="11564">
                  <c:v>8.24</c:v>
                </c:pt>
                <c:pt idx="11565">
                  <c:v>8.3000000000000007</c:v>
                </c:pt>
                <c:pt idx="11566">
                  <c:v>8.35</c:v>
                </c:pt>
                <c:pt idx="11567">
                  <c:v>8.36</c:v>
                </c:pt>
                <c:pt idx="11568">
                  <c:v>8.3800000000000008</c:v>
                </c:pt>
                <c:pt idx="11569">
                  <c:v>8.36</c:v>
                </c:pt>
                <c:pt idx="11570">
                  <c:v>8.32</c:v>
                </c:pt>
                <c:pt idx="11571">
                  <c:v>8.3000000000000007</c:v>
                </c:pt>
                <c:pt idx="11572">
                  <c:v>8.3800000000000008</c:v>
                </c:pt>
                <c:pt idx="11573">
                  <c:v>8.43</c:v>
                </c:pt>
                <c:pt idx="11574">
                  <c:v>8.56</c:v>
                </c:pt>
                <c:pt idx="11575">
                  <c:v>8.6</c:v>
                </c:pt>
                <c:pt idx="11576">
                  <c:v>8.58</c:v>
                </c:pt>
                <c:pt idx="11577">
                  <c:v>8.56</c:v>
                </c:pt>
                <c:pt idx="11578">
                  <c:v>8.5399999999999991</c:v>
                </c:pt>
                <c:pt idx="11579">
                  <c:v>8.52</c:v>
                </c:pt>
                <c:pt idx="11580">
                  <c:v>8.5</c:v>
                </c:pt>
                <c:pt idx="11581">
                  <c:v>8.48</c:v>
                </c:pt>
                <c:pt idx="11582">
                  <c:v>8.5399999999999991</c:v>
                </c:pt>
                <c:pt idx="11583">
                  <c:v>8.57</c:v>
                </c:pt>
                <c:pt idx="11584">
                  <c:v>8.57</c:v>
                </c:pt>
                <c:pt idx="11585">
                  <c:v>8.5399999999999991</c:v>
                </c:pt>
                <c:pt idx="11586">
                  <c:v>8.51</c:v>
                </c:pt>
                <c:pt idx="11587">
                  <c:v>8.48</c:v>
                </c:pt>
                <c:pt idx="11588">
                  <c:v>8.4700000000000006</c:v>
                </c:pt>
                <c:pt idx="11589">
                  <c:v>8.4600000000000009</c:v>
                </c:pt>
                <c:pt idx="11590">
                  <c:v>8.5</c:v>
                </c:pt>
                <c:pt idx="11591">
                  <c:v>8.51</c:v>
                </c:pt>
                <c:pt idx="11592">
                  <c:v>8.51</c:v>
                </c:pt>
                <c:pt idx="11593">
                  <c:v>8.49</c:v>
                </c:pt>
                <c:pt idx="11594">
                  <c:v>8.4600000000000009</c:v>
                </c:pt>
                <c:pt idx="11595">
                  <c:v>8.39</c:v>
                </c:pt>
                <c:pt idx="11596">
                  <c:v>8.3000000000000007</c:v>
                </c:pt>
                <c:pt idx="11597">
                  <c:v>8.3000000000000007</c:v>
                </c:pt>
                <c:pt idx="11598">
                  <c:v>8.25</c:v>
                </c:pt>
                <c:pt idx="11599">
                  <c:v>8.27</c:v>
                </c:pt>
                <c:pt idx="11600">
                  <c:v>8.2799999999999994</c:v>
                </c:pt>
                <c:pt idx="11601">
                  <c:v>8.2799999999999994</c:v>
                </c:pt>
                <c:pt idx="11602">
                  <c:v>8.27</c:v>
                </c:pt>
                <c:pt idx="11603">
                  <c:v>8.25</c:v>
                </c:pt>
                <c:pt idx="11604">
                  <c:v>8.26</c:v>
                </c:pt>
                <c:pt idx="11605">
                  <c:v>8.2799999999999994</c:v>
                </c:pt>
                <c:pt idx="11606">
                  <c:v>8.27</c:v>
                </c:pt>
                <c:pt idx="11607">
                  <c:v>8.24</c:v>
                </c:pt>
                <c:pt idx="11608">
                  <c:v>8.2200000000000006</c:v>
                </c:pt>
                <c:pt idx="11609">
                  <c:v>8.1999999999999993</c:v>
                </c:pt>
                <c:pt idx="11610">
                  <c:v>8.18</c:v>
                </c:pt>
                <c:pt idx="11611">
                  <c:v>8.17</c:v>
                </c:pt>
                <c:pt idx="11612">
                  <c:v>8.15</c:v>
                </c:pt>
                <c:pt idx="11613">
                  <c:v>8.18</c:v>
                </c:pt>
                <c:pt idx="11614">
                  <c:v>8.19</c:v>
                </c:pt>
                <c:pt idx="11615">
                  <c:v>8.19</c:v>
                </c:pt>
                <c:pt idx="11616">
                  <c:v>8.18</c:v>
                </c:pt>
                <c:pt idx="11617">
                  <c:v>8.16</c:v>
                </c:pt>
                <c:pt idx="11618">
                  <c:v>8.16</c:v>
                </c:pt>
                <c:pt idx="11619">
                  <c:v>8.19</c:v>
                </c:pt>
                <c:pt idx="11620">
                  <c:v>8.1999999999999993</c:v>
                </c:pt>
                <c:pt idx="11621">
                  <c:v>8.14</c:v>
                </c:pt>
                <c:pt idx="11622">
                  <c:v>8.14</c:v>
                </c:pt>
                <c:pt idx="11623">
                  <c:v>8.1199999999999992</c:v>
                </c:pt>
                <c:pt idx="11624">
                  <c:v>8.08</c:v>
                </c:pt>
                <c:pt idx="11625">
                  <c:v>8.06</c:v>
                </c:pt>
                <c:pt idx="11626">
                  <c:v>8.08</c:v>
                </c:pt>
                <c:pt idx="11627">
                  <c:v>8.08</c:v>
                </c:pt>
                <c:pt idx="11628">
                  <c:v>8.11</c:v>
                </c:pt>
                <c:pt idx="11629">
                  <c:v>8.14</c:v>
                </c:pt>
                <c:pt idx="11630">
                  <c:v>8.15</c:v>
                </c:pt>
                <c:pt idx="11631">
                  <c:v>8.19</c:v>
                </c:pt>
                <c:pt idx="11632">
                  <c:v>8.14</c:v>
                </c:pt>
                <c:pt idx="11633">
                  <c:v>8.14</c:v>
                </c:pt>
                <c:pt idx="11634">
                  <c:v>8.14</c:v>
                </c:pt>
                <c:pt idx="11635">
                  <c:v>8.11</c:v>
                </c:pt>
                <c:pt idx="11636">
                  <c:v>8.1199999999999992</c:v>
                </c:pt>
                <c:pt idx="11637">
                  <c:v>8.14</c:v>
                </c:pt>
                <c:pt idx="11638">
                  <c:v>8.16</c:v>
                </c:pt>
                <c:pt idx="11639">
                  <c:v>8.14</c:v>
                </c:pt>
                <c:pt idx="11640">
                  <c:v>8.15</c:v>
                </c:pt>
                <c:pt idx="11641">
                  <c:v>8.15</c:v>
                </c:pt>
                <c:pt idx="11642">
                  <c:v>8.15</c:v>
                </c:pt>
                <c:pt idx="11643">
                  <c:v>8.14</c:v>
                </c:pt>
                <c:pt idx="11644">
                  <c:v>8.14</c:v>
                </c:pt>
                <c:pt idx="11645">
                  <c:v>8.14</c:v>
                </c:pt>
                <c:pt idx="11646">
                  <c:v>8.1199999999999992</c:v>
                </c:pt>
                <c:pt idx="11647">
                  <c:v>8.1</c:v>
                </c:pt>
                <c:pt idx="11648">
                  <c:v>8.07</c:v>
                </c:pt>
                <c:pt idx="11649">
                  <c:v>8.06</c:v>
                </c:pt>
                <c:pt idx="11650">
                  <c:v>8.06</c:v>
                </c:pt>
                <c:pt idx="11651">
                  <c:v>8.08</c:v>
                </c:pt>
                <c:pt idx="11652">
                  <c:v>8.1199999999999992</c:v>
                </c:pt>
                <c:pt idx="11653">
                  <c:v>8.18</c:v>
                </c:pt>
                <c:pt idx="11654">
                  <c:v>8.2200000000000006</c:v>
                </c:pt>
                <c:pt idx="11655">
                  <c:v>8.24</c:v>
                </c:pt>
                <c:pt idx="11656">
                  <c:v>8.2200000000000006</c:v>
                </c:pt>
                <c:pt idx="11657">
                  <c:v>8.1999999999999993</c:v>
                </c:pt>
                <c:pt idx="11658">
                  <c:v>8.31</c:v>
                </c:pt>
                <c:pt idx="11659">
                  <c:v>8.3800000000000008</c:v>
                </c:pt>
                <c:pt idx="11660">
                  <c:v>8.4</c:v>
                </c:pt>
                <c:pt idx="11661">
                  <c:v>8.42</c:v>
                </c:pt>
                <c:pt idx="11662">
                  <c:v>8.44</c:v>
                </c:pt>
                <c:pt idx="11663">
                  <c:v>8.4</c:v>
                </c:pt>
                <c:pt idx="11664">
                  <c:v>8.3699999999999992</c:v>
                </c:pt>
                <c:pt idx="11665">
                  <c:v>8.32</c:v>
                </c:pt>
                <c:pt idx="11666">
                  <c:v>8.31</c:v>
                </c:pt>
                <c:pt idx="11667">
                  <c:v>8.3000000000000007</c:v>
                </c:pt>
                <c:pt idx="11668">
                  <c:v>8.2899999999999991</c:v>
                </c:pt>
                <c:pt idx="11669">
                  <c:v>8.24</c:v>
                </c:pt>
                <c:pt idx="11670">
                  <c:v>8.19</c:v>
                </c:pt>
                <c:pt idx="11671">
                  <c:v>8.18</c:v>
                </c:pt>
                <c:pt idx="11672">
                  <c:v>8.17</c:v>
                </c:pt>
                <c:pt idx="11673">
                  <c:v>8.1999999999999993</c:v>
                </c:pt>
                <c:pt idx="11674">
                  <c:v>8.18</c:v>
                </c:pt>
                <c:pt idx="11675">
                  <c:v>8.2200000000000006</c:v>
                </c:pt>
                <c:pt idx="11676">
                  <c:v>8.27</c:v>
                </c:pt>
                <c:pt idx="11677">
                  <c:v>8.27</c:v>
                </c:pt>
                <c:pt idx="11678">
                  <c:v>8.23</c:v>
                </c:pt>
                <c:pt idx="11679">
                  <c:v>8.2200000000000006</c:v>
                </c:pt>
                <c:pt idx="11680">
                  <c:v>8.24</c:v>
                </c:pt>
                <c:pt idx="11681">
                  <c:v>8.26</c:v>
                </c:pt>
                <c:pt idx="11682">
                  <c:v>8.26</c:v>
                </c:pt>
                <c:pt idx="11683">
                  <c:v>8.2799999999999994</c:v>
                </c:pt>
                <c:pt idx="11684">
                  <c:v>8.3000000000000007</c:v>
                </c:pt>
                <c:pt idx="11685">
                  <c:v>8.32</c:v>
                </c:pt>
                <c:pt idx="11686">
                  <c:v>8.32</c:v>
                </c:pt>
                <c:pt idx="11687">
                  <c:v>8.33</c:v>
                </c:pt>
                <c:pt idx="11688">
                  <c:v>8.34</c:v>
                </c:pt>
                <c:pt idx="11689">
                  <c:v>8.36</c:v>
                </c:pt>
                <c:pt idx="11690">
                  <c:v>8.3699999999999992</c:v>
                </c:pt>
                <c:pt idx="11691">
                  <c:v>8.3800000000000008</c:v>
                </c:pt>
                <c:pt idx="11692">
                  <c:v>8.35</c:v>
                </c:pt>
                <c:pt idx="11693">
                  <c:v>8.34</c:v>
                </c:pt>
                <c:pt idx="11694">
                  <c:v>8.33</c:v>
                </c:pt>
                <c:pt idx="11695">
                  <c:v>8.2899999999999991</c:v>
                </c:pt>
                <c:pt idx="11696">
                  <c:v>8.2899999999999991</c:v>
                </c:pt>
                <c:pt idx="11697">
                  <c:v>8.3000000000000007</c:v>
                </c:pt>
                <c:pt idx="11698">
                  <c:v>8.32</c:v>
                </c:pt>
                <c:pt idx="11699">
                  <c:v>8.36</c:v>
                </c:pt>
                <c:pt idx="11700">
                  <c:v>8.36</c:v>
                </c:pt>
                <c:pt idx="11701">
                  <c:v>8.3800000000000008</c:v>
                </c:pt>
                <c:pt idx="11702">
                  <c:v>8.42</c:v>
                </c:pt>
                <c:pt idx="11703">
                  <c:v>8.43</c:v>
                </c:pt>
                <c:pt idx="11704">
                  <c:v>8.4</c:v>
                </c:pt>
                <c:pt idx="11705">
                  <c:v>8.36</c:v>
                </c:pt>
                <c:pt idx="11706">
                  <c:v>8.33</c:v>
                </c:pt>
                <c:pt idx="11707">
                  <c:v>8.32</c:v>
                </c:pt>
                <c:pt idx="11708">
                  <c:v>8.3000000000000007</c:v>
                </c:pt>
                <c:pt idx="11709">
                  <c:v>8.2799999999999994</c:v>
                </c:pt>
                <c:pt idx="11710">
                  <c:v>8.25</c:v>
                </c:pt>
                <c:pt idx="11711">
                  <c:v>8.24</c:v>
                </c:pt>
                <c:pt idx="11712">
                  <c:v>8.2200000000000006</c:v>
                </c:pt>
                <c:pt idx="11713">
                  <c:v>8.1999999999999993</c:v>
                </c:pt>
                <c:pt idx="11714">
                  <c:v>8.2100000000000009</c:v>
                </c:pt>
                <c:pt idx="11715">
                  <c:v>8.19</c:v>
                </c:pt>
                <c:pt idx="11716">
                  <c:v>8.16</c:v>
                </c:pt>
                <c:pt idx="11717">
                  <c:v>8.19</c:v>
                </c:pt>
                <c:pt idx="11718">
                  <c:v>8.19</c:v>
                </c:pt>
                <c:pt idx="11719">
                  <c:v>8.1999999999999993</c:v>
                </c:pt>
                <c:pt idx="11720">
                  <c:v>8.1999999999999993</c:v>
                </c:pt>
                <c:pt idx="11721">
                  <c:v>8.2200000000000006</c:v>
                </c:pt>
                <c:pt idx="11722">
                  <c:v>8.25</c:v>
                </c:pt>
                <c:pt idx="11723">
                  <c:v>8.2200000000000006</c:v>
                </c:pt>
                <c:pt idx="11724">
                  <c:v>8.1999999999999993</c:v>
                </c:pt>
                <c:pt idx="11725">
                  <c:v>8.16</c:v>
                </c:pt>
                <c:pt idx="11726">
                  <c:v>8.14</c:v>
                </c:pt>
                <c:pt idx="11727">
                  <c:v>8.11</c:v>
                </c:pt>
                <c:pt idx="11728">
                  <c:v>8.1</c:v>
                </c:pt>
                <c:pt idx="11729">
                  <c:v>8.09</c:v>
                </c:pt>
                <c:pt idx="11730">
                  <c:v>8.14</c:v>
                </c:pt>
                <c:pt idx="11731">
                  <c:v>8.15</c:v>
                </c:pt>
                <c:pt idx="11732">
                  <c:v>8.14</c:v>
                </c:pt>
                <c:pt idx="11733">
                  <c:v>8.1199999999999992</c:v>
                </c:pt>
                <c:pt idx="11734">
                  <c:v>8.1</c:v>
                </c:pt>
                <c:pt idx="11735">
                  <c:v>8.15</c:v>
                </c:pt>
                <c:pt idx="11736">
                  <c:v>8.17</c:v>
                </c:pt>
                <c:pt idx="11737">
                  <c:v>8.18</c:v>
                </c:pt>
                <c:pt idx="11738">
                  <c:v>8.18</c:v>
                </c:pt>
                <c:pt idx="11739">
                  <c:v>8.16</c:v>
                </c:pt>
                <c:pt idx="11740">
                  <c:v>8.17</c:v>
                </c:pt>
                <c:pt idx="11741">
                  <c:v>8.1199999999999992</c:v>
                </c:pt>
                <c:pt idx="11742">
                  <c:v>8.07</c:v>
                </c:pt>
                <c:pt idx="11743">
                  <c:v>8.02</c:v>
                </c:pt>
                <c:pt idx="11744">
                  <c:v>8</c:v>
                </c:pt>
                <c:pt idx="11745">
                  <c:v>7.97</c:v>
                </c:pt>
                <c:pt idx="11746">
                  <c:v>7.95</c:v>
                </c:pt>
                <c:pt idx="11747">
                  <c:v>7.96</c:v>
                </c:pt>
                <c:pt idx="11748">
                  <c:v>7.96</c:v>
                </c:pt>
                <c:pt idx="11749">
                  <c:v>7.94</c:v>
                </c:pt>
                <c:pt idx="11750">
                  <c:v>7.95</c:v>
                </c:pt>
                <c:pt idx="11751">
                  <c:v>7.97</c:v>
                </c:pt>
                <c:pt idx="11752">
                  <c:v>7.96</c:v>
                </c:pt>
                <c:pt idx="11753">
                  <c:v>7.96</c:v>
                </c:pt>
                <c:pt idx="11754">
                  <c:v>7.98</c:v>
                </c:pt>
                <c:pt idx="11755">
                  <c:v>8.01</c:v>
                </c:pt>
                <c:pt idx="11756">
                  <c:v>8</c:v>
                </c:pt>
                <c:pt idx="11757">
                  <c:v>8</c:v>
                </c:pt>
                <c:pt idx="11758">
                  <c:v>7.98</c:v>
                </c:pt>
                <c:pt idx="11759">
                  <c:v>8</c:v>
                </c:pt>
                <c:pt idx="11760">
                  <c:v>8.01</c:v>
                </c:pt>
                <c:pt idx="11761">
                  <c:v>8</c:v>
                </c:pt>
                <c:pt idx="11762">
                  <c:v>8.01</c:v>
                </c:pt>
                <c:pt idx="11763">
                  <c:v>8</c:v>
                </c:pt>
                <c:pt idx="11764">
                  <c:v>8.01</c:v>
                </c:pt>
                <c:pt idx="11765">
                  <c:v>8.01</c:v>
                </c:pt>
                <c:pt idx="11766">
                  <c:v>8.02</c:v>
                </c:pt>
                <c:pt idx="11767">
                  <c:v>8.02</c:v>
                </c:pt>
                <c:pt idx="11768">
                  <c:v>8.0299999999999994</c:v>
                </c:pt>
                <c:pt idx="11769">
                  <c:v>8.0500000000000007</c:v>
                </c:pt>
                <c:pt idx="11770">
                  <c:v>8.07</c:v>
                </c:pt>
                <c:pt idx="11771">
                  <c:v>8.08</c:v>
                </c:pt>
                <c:pt idx="11772">
                  <c:v>8.11</c:v>
                </c:pt>
                <c:pt idx="11773">
                  <c:v>8.14</c:v>
                </c:pt>
                <c:pt idx="11774">
                  <c:v>8.1300000000000008</c:v>
                </c:pt>
                <c:pt idx="11775">
                  <c:v>8.11</c:v>
                </c:pt>
                <c:pt idx="11776">
                  <c:v>8.11</c:v>
                </c:pt>
                <c:pt idx="11777">
                  <c:v>8.1</c:v>
                </c:pt>
                <c:pt idx="11778">
                  <c:v>8.08</c:v>
                </c:pt>
                <c:pt idx="11779">
                  <c:v>8.06</c:v>
                </c:pt>
                <c:pt idx="11780">
                  <c:v>8.0399999999999991</c:v>
                </c:pt>
                <c:pt idx="11781">
                  <c:v>8</c:v>
                </c:pt>
                <c:pt idx="11782">
                  <c:v>7.96</c:v>
                </c:pt>
                <c:pt idx="11783">
                  <c:v>7.98</c:v>
                </c:pt>
                <c:pt idx="11784">
                  <c:v>8.02</c:v>
                </c:pt>
                <c:pt idx="11785">
                  <c:v>8</c:v>
                </c:pt>
                <c:pt idx="11786">
                  <c:v>8</c:v>
                </c:pt>
                <c:pt idx="11787">
                  <c:v>8</c:v>
                </c:pt>
                <c:pt idx="11788">
                  <c:v>8.02</c:v>
                </c:pt>
                <c:pt idx="11789">
                  <c:v>8.07</c:v>
                </c:pt>
                <c:pt idx="11790">
                  <c:v>8.16</c:v>
                </c:pt>
                <c:pt idx="11791">
                  <c:v>8.1999999999999993</c:v>
                </c:pt>
                <c:pt idx="11792">
                  <c:v>8.1999999999999993</c:v>
                </c:pt>
                <c:pt idx="11793">
                  <c:v>8.18</c:v>
                </c:pt>
                <c:pt idx="11794">
                  <c:v>8.17</c:v>
                </c:pt>
                <c:pt idx="11795">
                  <c:v>8.16</c:v>
                </c:pt>
                <c:pt idx="11796">
                  <c:v>8.14</c:v>
                </c:pt>
                <c:pt idx="11797">
                  <c:v>8.1</c:v>
                </c:pt>
                <c:pt idx="11798">
                  <c:v>8.1</c:v>
                </c:pt>
                <c:pt idx="11799">
                  <c:v>8.06</c:v>
                </c:pt>
                <c:pt idx="11800">
                  <c:v>8.01</c:v>
                </c:pt>
                <c:pt idx="11801">
                  <c:v>7.98</c:v>
                </c:pt>
                <c:pt idx="11802">
                  <c:v>7.97</c:v>
                </c:pt>
                <c:pt idx="11803">
                  <c:v>7.96</c:v>
                </c:pt>
                <c:pt idx="11804">
                  <c:v>7.94</c:v>
                </c:pt>
                <c:pt idx="11805">
                  <c:v>7.96</c:v>
                </c:pt>
                <c:pt idx="11806">
                  <c:v>7.98</c:v>
                </c:pt>
                <c:pt idx="11807">
                  <c:v>8</c:v>
                </c:pt>
                <c:pt idx="11808">
                  <c:v>7.98</c:v>
                </c:pt>
                <c:pt idx="11809">
                  <c:v>7.95</c:v>
                </c:pt>
                <c:pt idx="11810">
                  <c:v>7.95</c:v>
                </c:pt>
                <c:pt idx="11811">
                  <c:v>7.93</c:v>
                </c:pt>
                <c:pt idx="11812">
                  <c:v>7.94</c:v>
                </c:pt>
                <c:pt idx="11813">
                  <c:v>7.98</c:v>
                </c:pt>
                <c:pt idx="11814">
                  <c:v>8</c:v>
                </c:pt>
                <c:pt idx="11815">
                  <c:v>8.06</c:v>
                </c:pt>
                <c:pt idx="11816">
                  <c:v>8.09</c:v>
                </c:pt>
                <c:pt idx="11817">
                  <c:v>8.16</c:v>
                </c:pt>
                <c:pt idx="11818">
                  <c:v>8.18</c:v>
                </c:pt>
                <c:pt idx="11819">
                  <c:v>8.16</c:v>
                </c:pt>
                <c:pt idx="11820">
                  <c:v>8.1300000000000008</c:v>
                </c:pt>
                <c:pt idx="11821">
                  <c:v>8.1</c:v>
                </c:pt>
                <c:pt idx="11822">
                  <c:v>8.09</c:v>
                </c:pt>
                <c:pt idx="11823">
                  <c:v>8.08</c:v>
                </c:pt>
                <c:pt idx="11824">
                  <c:v>8.08</c:v>
                </c:pt>
                <c:pt idx="11825">
                  <c:v>8.18</c:v>
                </c:pt>
                <c:pt idx="11826">
                  <c:v>8.18</c:v>
                </c:pt>
                <c:pt idx="11827">
                  <c:v>8.1999999999999993</c:v>
                </c:pt>
                <c:pt idx="11828">
                  <c:v>8.24</c:v>
                </c:pt>
                <c:pt idx="11829">
                  <c:v>8.25</c:v>
                </c:pt>
                <c:pt idx="11830">
                  <c:v>8.24</c:v>
                </c:pt>
                <c:pt idx="11831">
                  <c:v>8.1999999999999993</c:v>
                </c:pt>
                <c:pt idx="11832">
                  <c:v>8.16</c:v>
                </c:pt>
                <c:pt idx="11833">
                  <c:v>8.1199999999999992</c:v>
                </c:pt>
                <c:pt idx="11834">
                  <c:v>8.1</c:v>
                </c:pt>
                <c:pt idx="11835">
                  <c:v>8.08</c:v>
                </c:pt>
                <c:pt idx="11836">
                  <c:v>8.07</c:v>
                </c:pt>
                <c:pt idx="11837">
                  <c:v>8.07</c:v>
                </c:pt>
                <c:pt idx="11838">
                  <c:v>8.0500000000000007</c:v>
                </c:pt>
                <c:pt idx="11839">
                  <c:v>8.1199999999999992</c:v>
                </c:pt>
                <c:pt idx="11840">
                  <c:v>8.15</c:v>
                </c:pt>
                <c:pt idx="11841">
                  <c:v>8.18</c:v>
                </c:pt>
                <c:pt idx="11842">
                  <c:v>8.18</c:v>
                </c:pt>
                <c:pt idx="11843">
                  <c:v>8.27</c:v>
                </c:pt>
                <c:pt idx="11844">
                  <c:v>8.2799999999999994</c:v>
                </c:pt>
                <c:pt idx="11845">
                  <c:v>8.26</c:v>
                </c:pt>
                <c:pt idx="11846">
                  <c:v>8.24</c:v>
                </c:pt>
                <c:pt idx="11847">
                  <c:v>8.24</c:v>
                </c:pt>
                <c:pt idx="11848">
                  <c:v>8.25</c:v>
                </c:pt>
                <c:pt idx="11849">
                  <c:v>8.2200000000000006</c:v>
                </c:pt>
                <c:pt idx="11850">
                  <c:v>8.2100000000000009</c:v>
                </c:pt>
                <c:pt idx="11851">
                  <c:v>8.1999999999999993</c:v>
                </c:pt>
                <c:pt idx="11852">
                  <c:v>8.18</c:v>
                </c:pt>
                <c:pt idx="11853">
                  <c:v>8.17</c:v>
                </c:pt>
                <c:pt idx="11854">
                  <c:v>8.18</c:v>
                </c:pt>
                <c:pt idx="11855">
                  <c:v>8.18</c:v>
                </c:pt>
                <c:pt idx="11856">
                  <c:v>8.14</c:v>
                </c:pt>
                <c:pt idx="11857">
                  <c:v>8.15</c:v>
                </c:pt>
                <c:pt idx="11858">
                  <c:v>8.1199999999999992</c:v>
                </c:pt>
                <c:pt idx="11859">
                  <c:v>8.08</c:v>
                </c:pt>
                <c:pt idx="11860">
                  <c:v>8.06</c:v>
                </c:pt>
                <c:pt idx="11861">
                  <c:v>8.06</c:v>
                </c:pt>
                <c:pt idx="11862">
                  <c:v>8.06</c:v>
                </c:pt>
                <c:pt idx="11863">
                  <c:v>8.0500000000000007</c:v>
                </c:pt>
                <c:pt idx="11864">
                  <c:v>8.0399999999999991</c:v>
                </c:pt>
                <c:pt idx="11865">
                  <c:v>8.0399999999999991</c:v>
                </c:pt>
                <c:pt idx="11866">
                  <c:v>8.0399999999999991</c:v>
                </c:pt>
                <c:pt idx="11867">
                  <c:v>8.08</c:v>
                </c:pt>
                <c:pt idx="11868">
                  <c:v>8.1</c:v>
                </c:pt>
                <c:pt idx="11869">
                  <c:v>8.08</c:v>
                </c:pt>
                <c:pt idx="11870">
                  <c:v>8.0500000000000007</c:v>
                </c:pt>
                <c:pt idx="11871">
                  <c:v>8.0399999999999991</c:v>
                </c:pt>
                <c:pt idx="11872">
                  <c:v>8.0399999999999991</c:v>
                </c:pt>
                <c:pt idx="11873">
                  <c:v>8.02</c:v>
                </c:pt>
                <c:pt idx="11874">
                  <c:v>8.06</c:v>
                </c:pt>
                <c:pt idx="11875">
                  <c:v>8.15</c:v>
                </c:pt>
                <c:pt idx="11876">
                  <c:v>8.26</c:v>
                </c:pt>
                <c:pt idx="11877">
                  <c:v>8.35</c:v>
                </c:pt>
                <c:pt idx="11878">
                  <c:v>8.35</c:v>
                </c:pt>
                <c:pt idx="11879">
                  <c:v>8.34</c:v>
                </c:pt>
                <c:pt idx="11880">
                  <c:v>8.33</c:v>
                </c:pt>
                <c:pt idx="11881">
                  <c:v>8.3000000000000007</c:v>
                </c:pt>
                <c:pt idx="11882">
                  <c:v>8.2799999999999994</c:v>
                </c:pt>
                <c:pt idx="11883">
                  <c:v>8.2799999999999994</c:v>
                </c:pt>
                <c:pt idx="11884">
                  <c:v>8.3000000000000007</c:v>
                </c:pt>
                <c:pt idx="11885">
                  <c:v>8.24</c:v>
                </c:pt>
                <c:pt idx="11886">
                  <c:v>8.18</c:v>
                </c:pt>
                <c:pt idx="11887">
                  <c:v>8.26</c:v>
                </c:pt>
                <c:pt idx="11888">
                  <c:v>8.3000000000000007</c:v>
                </c:pt>
                <c:pt idx="11889">
                  <c:v>8.34</c:v>
                </c:pt>
                <c:pt idx="11890">
                  <c:v>8.39</c:v>
                </c:pt>
                <c:pt idx="11891">
                  <c:v>8.41</c:v>
                </c:pt>
                <c:pt idx="11892">
                  <c:v>8.43</c:v>
                </c:pt>
                <c:pt idx="11893">
                  <c:v>8.4</c:v>
                </c:pt>
                <c:pt idx="11894">
                  <c:v>8.39</c:v>
                </c:pt>
                <c:pt idx="11895">
                  <c:v>8.3800000000000008</c:v>
                </c:pt>
                <c:pt idx="11896">
                  <c:v>8.43</c:v>
                </c:pt>
                <c:pt idx="11897">
                  <c:v>8.43</c:v>
                </c:pt>
                <c:pt idx="11898">
                  <c:v>8.4</c:v>
                </c:pt>
                <c:pt idx="11899">
                  <c:v>8.3800000000000008</c:v>
                </c:pt>
                <c:pt idx="11900">
                  <c:v>8.35</c:v>
                </c:pt>
                <c:pt idx="11901">
                  <c:v>8.34</c:v>
                </c:pt>
                <c:pt idx="11902">
                  <c:v>8.33</c:v>
                </c:pt>
                <c:pt idx="11903">
                  <c:v>8.31</c:v>
                </c:pt>
                <c:pt idx="11904">
                  <c:v>8.3000000000000007</c:v>
                </c:pt>
                <c:pt idx="11905">
                  <c:v>8.2799999999999994</c:v>
                </c:pt>
                <c:pt idx="11906">
                  <c:v>8.25</c:v>
                </c:pt>
                <c:pt idx="11907">
                  <c:v>8.26</c:v>
                </c:pt>
                <c:pt idx="11908">
                  <c:v>8.26</c:v>
                </c:pt>
                <c:pt idx="11909">
                  <c:v>8.27</c:v>
                </c:pt>
                <c:pt idx="11910">
                  <c:v>8.25</c:v>
                </c:pt>
                <c:pt idx="11911">
                  <c:v>8.27</c:v>
                </c:pt>
                <c:pt idx="11912">
                  <c:v>8.3000000000000007</c:v>
                </c:pt>
                <c:pt idx="11913">
                  <c:v>8.27</c:v>
                </c:pt>
                <c:pt idx="11914">
                  <c:v>8.26</c:v>
                </c:pt>
                <c:pt idx="11915">
                  <c:v>8.26</c:v>
                </c:pt>
                <c:pt idx="11916">
                  <c:v>8.25</c:v>
                </c:pt>
                <c:pt idx="11917">
                  <c:v>8.25</c:v>
                </c:pt>
                <c:pt idx="11918">
                  <c:v>8.2899999999999991</c:v>
                </c:pt>
                <c:pt idx="11919">
                  <c:v>8.3000000000000007</c:v>
                </c:pt>
                <c:pt idx="11920">
                  <c:v>8.32</c:v>
                </c:pt>
                <c:pt idx="11921">
                  <c:v>8.35</c:v>
                </c:pt>
                <c:pt idx="11922">
                  <c:v>8.4</c:v>
                </c:pt>
                <c:pt idx="11923">
                  <c:v>8.41</c:v>
                </c:pt>
                <c:pt idx="11924">
                  <c:v>8.42</c:v>
                </c:pt>
                <c:pt idx="11925">
                  <c:v>8.3800000000000008</c:v>
                </c:pt>
                <c:pt idx="11926">
                  <c:v>8.3800000000000008</c:v>
                </c:pt>
                <c:pt idx="11927">
                  <c:v>8.3800000000000008</c:v>
                </c:pt>
                <c:pt idx="11928">
                  <c:v>8.36</c:v>
                </c:pt>
                <c:pt idx="11929">
                  <c:v>8.39</c:v>
                </c:pt>
                <c:pt idx="11930">
                  <c:v>8.4</c:v>
                </c:pt>
                <c:pt idx="11931">
                  <c:v>8.4</c:v>
                </c:pt>
                <c:pt idx="11932">
                  <c:v>8.3800000000000008</c:v>
                </c:pt>
                <c:pt idx="11933">
                  <c:v>8.36</c:v>
                </c:pt>
                <c:pt idx="11934">
                  <c:v>8.34</c:v>
                </c:pt>
                <c:pt idx="11935">
                  <c:v>8.34</c:v>
                </c:pt>
                <c:pt idx="11936">
                  <c:v>8.33</c:v>
                </c:pt>
                <c:pt idx="11937">
                  <c:v>8.3000000000000007</c:v>
                </c:pt>
                <c:pt idx="11938">
                  <c:v>8.3000000000000007</c:v>
                </c:pt>
                <c:pt idx="11939">
                  <c:v>8.32</c:v>
                </c:pt>
                <c:pt idx="11940">
                  <c:v>8.32</c:v>
                </c:pt>
                <c:pt idx="11941">
                  <c:v>8.2799999999999994</c:v>
                </c:pt>
                <c:pt idx="11942">
                  <c:v>8.27</c:v>
                </c:pt>
                <c:pt idx="11943">
                  <c:v>8.26</c:v>
                </c:pt>
                <c:pt idx="11944">
                  <c:v>8.24</c:v>
                </c:pt>
                <c:pt idx="11945">
                  <c:v>8.2200000000000006</c:v>
                </c:pt>
                <c:pt idx="11946">
                  <c:v>8.2100000000000009</c:v>
                </c:pt>
                <c:pt idx="11947">
                  <c:v>8.1999999999999993</c:v>
                </c:pt>
                <c:pt idx="11948">
                  <c:v>8.18</c:v>
                </c:pt>
                <c:pt idx="11949">
                  <c:v>8.18</c:v>
                </c:pt>
                <c:pt idx="11950">
                  <c:v>8.16</c:v>
                </c:pt>
                <c:pt idx="11951">
                  <c:v>8.1199999999999992</c:v>
                </c:pt>
                <c:pt idx="11952">
                  <c:v>8.1199999999999992</c:v>
                </c:pt>
                <c:pt idx="11953">
                  <c:v>8.11</c:v>
                </c:pt>
                <c:pt idx="11954">
                  <c:v>8.08</c:v>
                </c:pt>
                <c:pt idx="11955">
                  <c:v>8.08</c:v>
                </c:pt>
                <c:pt idx="11956">
                  <c:v>8.08</c:v>
                </c:pt>
                <c:pt idx="11957">
                  <c:v>8.14</c:v>
                </c:pt>
                <c:pt idx="11958">
                  <c:v>8.1199999999999992</c:v>
                </c:pt>
                <c:pt idx="11959">
                  <c:v>8.1</c:v>
                </c:pt>
                <c:pt idx="11960">
                  <c:v>8.2100000000000009</c:v>
                </c:pt>
                <c:pt idx="11961">
                  <c:v>8.26</c:v>
                </c:pt>
                <c:pt idx="11962">
                  <c:v>8.2899999999999991</c:v>
                </c:pt>
                <c:pt idx="11963">
                  <c:v>8.2799999999999994</c:v>
                </c:pt>
                <c:pt idx="11964">
                  <c:v>8.2799999999999994</c:v>
                </c:pt>
                <c:pt idx="11965">
                  <c:v>8.3000000000000007</c:v>
                </c:pt>
                <c:pt idx="11966">
                  <c:v>8.2799999999999994</c:v>
                </c:pt>
                <c:pt idx="11967">
                  <c:v>8.2799999999999994</c:v>
                </c:pt>
                <c:pt idx="11968">
                  <c:v>8.26</c:v>
                </c:pt>
                <c:pt idx="11969">
                  <c:v>8.24</c:v>
                </c:pt>
                <c:pt idx="11970">
                  <c:v>8.23</c:v>
                </c:pt>
                <c:pt idx="11971">
                  <c:v>8.2100000000000009</c:v>
                </c:pt>
                <c:pt idx="11972">
                  <c:v>8.1999999999999993</c:v>
                </c:pt>
                <c:pt idx="11973">
                  <c:v>8.14</c:v>
                </c:pt>
                <c:pt idx="11974">
                  <c:v>8.19</c:v>
                </c:pt>
                <c:pt idx="11975">
                  <c:v>8.2200000000000006</c:v>
                </c:pt>
                <c:pt idx="11976">
                  <c:v>8.2200000000000006</c:v>
                </c:pt>
                <c:pt idx="11977">
                  <c:v>8.1999999999999993</c:v>
                </c:pt>
                <c:pt idx="11978">
                  <c:v>8.16</c:v>
                </c:pt>
                <c:pt idx="11979">
                  <c:v>8.14</c:v>
                </c:pt>
                <c:pt idx="11980">
                  <c:v>8.1199999999999992</c:v>
                </c:pt>
                <c:pt idx="11981">
                  <c:v>8.1199999999999992</c:v>
                </c:pt>
                <c:pt idx="11982">
                  <c:v>8.1</c:v>
                </c:pt>
                <c:pt idx="11983">
                  <c:v>8.06</c:v>
                </c:pt>
                <c:pt idx="11984">
                  <c:v>8.06</c:v>
                </c:pt>
                <c:pt idx="11985">
                  <c:v>8.0399999999999991</c:v>
                </c:pt>
                <c:pt idx="11986">
                  <c:v>8.02</c:v>
                </c:pt>
                <c:pt idx="11987">
                  <c:v>8.02</c:v>
                </c:pt>
                <c:pt idx="11988">
                  <c:v>7.98</c:v>
                </c:pt>
                <c:pt idx="11989">
                  <c:v>7.94</c:v>
                </c:pt>
                <c:pt idx="11990">
                  <c:v>7.94</c:v>
                </c:pt>
                <c:pt idx="11991">
                  <c:v>7.92</c:v>
                </c:pt>
                <c:pt idx="11992">
                  <c:v>7.96</c:v>
                </c:pt>
                <c:pt idx="11993">
                  <c:v>8.02</c:v>
                </c:pt>
                <c:pt idx="11994">
                  <c:v>8.0399999999999991</c:v>
                </c:pt>
                <c:pt idx="11995">
                  <c:v>8.01</c:v>
                </c:pt>
                <c:pt idx="11996">
                  <c:v>8</c:v>
                </c:pt>
                <c:pt idx="11997">
                  <c:v>8.1199999999999992</c:v>
                </c:pt>
                <c:pt idx="11998">
                  <c:v>8.1999999999999993</c:v>
                </c:pt>
                <c:pt idx="11999">
                  <c:v>8.24</c:v>
                </c:pt>
                <c:pt idx="12000">
                  <c:v>8.26</c:v>
                </c:pt>
                <c:pt idx="12001">
                  <c:v>8.26</c:v>
                </c:pt>
                <c:pt idx="12002">
                  <c:v>8.26</c:v>
                </c:pt>
                <c:pt idx="12003">
                  <c:v>8.24</c:v>
                </c:pt>
                <c:pt idx="12004">
                  <c:v>8.2100000000000009</c:v>
                </c:pt>
                <c:pt idx="12005">
                  <c:v>8.2100000000000009</c:v>
                </c:pt>
                <c:pt idx="12006">
                  <c:v>8.2200000000000006</c:v>
                </c:pt>
                <c:pt idx="12007">
                  <c:v>8.23</c:v>
                </c:pt>
                <c:pt idx="12008">
                  <c:v>8.2200000000000006</c:v>
                </c:pt>
                <c:pt idx="12009">
                  <c:v>8.1999999999999993</c:v>
                </c:pt>
                <c:pt idx="12010">
                  <c:v>8.19</c:v>
                </c:pt>
                <c:pt idx="12011">
                  <c:v>8.18</c:v>
                </c:pt>
                <c:pt idx="12012">
                  <c:v>8.18</c:v>
                </c:pt>
                <c:pt idx="12013">
                  <c:v>8.18</c:v>
                </c:pt>
                <c:pt idx="12014">
                  <c:v>8.18</c:v>
                </c:pt>
                <c:pt idx="12015">
                  <c:v>8.19</c:v>
                </c:pt>
                <c:pt idx="12016">
                  <c:v>8.17</c:v>
                </c:pt>
                <c:pt idx="12017">
                  <c:v>8.18</c:v>
                </c:pt>
                <c:pt idx="12018">
                  <c:v>8.16</c:v>
                </c:pt>
                <c:pt idx="12019">
                  <c:v>8.15</c:v>
                </c:pt>
                <c:pt idx="12020">
                  <c:v>8.17</c:v>
                </c:pt>
                <c:pt idx="12021">
                  <c:v>8.19</c:v>
                </c:pt>
                <c:pt idx="12022">
                  <c:v>8.2799999999999994</c:v>
                </c:pt>
                <c:pt idx="12023">
                  <c:v>8.3699999999999992</c:v>
                </c:pt>
                <c:pt idx="12024">
                  <c:v>8.48</c:v>
                </c:pt>
                <c:pt idx="12025">
                  <c:v>8.4600000000000009</c:v>
                </c:pt>
                <c:pt idx="12026">
                  <c:v>8.4600000000000009</c:v>
                </c:pt>
                <c:pt idx="12027">
                  <c:v>8.44</c:v>
                </c:pt>
                <c:pt idx="12028">
                  <c:v>8.42</c:v>
                </c:pt>
                <c:pt idx="12029">
                  <c:v>8.4</c:v>
                </c:pt>
                <c:pt idx="12030">
                  <c:v>8.3800000000000008</c:v>
                </c:pt>
                <c:pt idx="12031">
                  <c:v>8.3699999999999992</c:v>
                </c:pt>
                <c:pt idx="12032">
                  <c:v>8.32</c:v>
                </c:pt>
                <c:pt idx="12033">
                  <c:v>8.32</c:v>
                </c:pt>
                <c:pt idx="12034">
                  <c:v>8.31</c:v>
                </c:pt>
                <c:pt idx="12035">
                  <c:v>8.2799999999999994</c:v>
                </c:pt>
                <c:pt idx="12036">
                  <c:v>8.2799999999999994</c:v>
                </c:pt>
                <c:pt idx="12037">
                  <c:v>8.2799999999999994</c:v>
                </c:pt>
                <c:pt idx="12038">
                  <c:v>8.2799999999999994</c:v>
                </c:pt>
                <c:pt idx="12039">
                  <c:v>8.2899999999999991</c:v>
                </c:pt>
                <c:pt idx="12040">
                  <c:v>8.2899999999999991</c:v>
                </c:pt>
                <c:pt idx="12041">
                  <c:v>8.27</c:v>
                </c:pt>
                <c:pt idx="12042">
                  <c:v>8.31</c:v>
                </c:pt>
                <c:pt idx="12043">
                  <c:v>8.26</c:v>
                </c:pt>
                <c:pt idx="12044">
                  <c:v>8.32</c:v>
                </c:pt>
                <c:pt idx="12045">
                  <c:v>8.36</c:v>
                </c:pt>
                <c:pt idx="12046">
                  <c:v>8.34</c:v>
                </c:pt>
                <c:pt idx="12047">
                  <c:v>8.34</c:v>
                </c:pt>
                <c:pt idx="12048">
                  <c:v>8.3699999999999992</c:v>
                </c:pt>
                <c:pt idx="12049">
                  <c:v>8.3699999999999992</c:v>
                </c:pt>
                <c:pt idx="12050">
                  <c:v>8.3800000000000008</c:v>
                </c:pt>
                <c:pt idx="12051">
                  <c:v>8.4</c:v>
                </c:pt>
                <c:pt idx="12052">
                  <c:v>8.41</c:v>
                </c:pt>
                <c:pt idx="12053">
                  <c:v>8.4</c:v>
                </c:pt>
                <c:pt idx="12054">
                  <c:v>8.4</c:v>
                </c:pt>
                <c:pt idx="12055">
                  <c:v>8.36</c:v>
                </c:pt>
                <c:pt idx="12056">
                  <c:v>8.36</c:v>
                </c:pt>
                <c:pt idx="12057">
                  <c:v>8.32</c:v>
                </c:pt>
                <c:pt idx="12058">
                  <c:v>8.3000000000000007</c:v>
                </c:pt>
                <c:pt idx="12059">
                  <c:v>8.26</c:v>
                </c:pt>
                <c:pt idx="12060">
                  <c:v>8.2200000000000006</c:v>
                </c:pt>
                <c:pt idx="12061">
                  <c:v>8.18</c:v>
                </c:pt>
                <c:pt idx="12062">
                  <c:v>8.18</c:v>
                </c:pt>
                <c:pt idx="12063">
                  <c:v>8.18</c:v>
                </c:pt>
                <c:pt idx="12064">
                  <c:v>8.18</c:v>
                </c:pt>
                <c:pt idx="12065">
                  <c:v>8.19</c:v>
                </c:pt>
                <c:pt idx="12066">
                  <c:v>8.1999999999999993</c:v>
                </c:pt>
                <c:pt idx="12067">
                  <c:v>8.26</c:v>
                </c:pt>
                <c:pt idx="12068">
                  <c:v>8.34</c:v>
                </c:pt>
                <c:pt idx="12069">
                  <c:v>8.32</c:v>
                </c:pt>
                <c:pt idx="12070">
                  <c:v>8.32</c:v>
                </c:pt>
                <c:pt idx="12071">
                  <c:v>8.32</c:v>
                </c:pt>
                <c:pt idx="12072">
                  <c:v>8.33</c:v>
                </c:pt>
                <c:pt idx="12073">
                  <c:v>8.32</c:v>
                </c:pt>
                <c:pt idx="12074">
                  <c:v>8.3000000000000007</c:v>
                </c:pt>
                <c:pt idx="12075">
                  <c:v>8.32</c:v>
                </c:pt>
                <c:pt idx="12076">
                  <c:v>8.2899999999999991</c:v>
                </c:pt>
                <c:pt idx="12077">
                  <c:v>8.31</c:v>
                </c:pt>
                <c:pt idx="12078">
                  <c:v>8.31</c:v>
                </c:pt>
                <c:pt idx="12079">
                  <c:v>8.3000000000000007</c:v>
                </c:pt>
                <c:pt idx="12080">
                  <c:v>8.26</c:v>
                </c:pt>
                <c:pt idx="12081">
                  <c:v>8.2799999999999994</c:v>
                </c:pt>
                <c:pt idx="12082">
                  <c:v>8.24</c:v>
                </c:pt>
                <c:pt idx="12083">
                  <c:v>8.24</c:v>
                </c:pt>
                <c:pt idx="12084">
                  <c:v>8.2200000000000006</c:v>
                </c:pt>
                <c:pt idx="12085">
                  <c:v>8.18</c:v>
                </c:pt>
                <c:pt idx="12086">
                  <c:v>8.23</c:v>
                </c:pt>
                <c:pt idx="12087">
                  <c:v>8.25</c:v>
                </c:pt>
                <c:pt idx="12088">
                  <c:v>8.27</c:v>
                </c:pt>
                <c:pt idx="12089">
                  <c:v>8.25</c:v>
                </c:pt>
                <c:pt idx="12090">
                  <c:v>8.2200000000000006</c:v>
                </c:pt>
                <c:pt idx="12091">
                  <c:v>8.18</c:v>
                </c:pt>
                <c:pt idx="12092">
                  <c:v>8.16</c:v>
                </c:pt>
                <c:pt idx="12093">
                  <c:v>8.1999999999999993</c:v>
                </c:pt>
                <c:pt idx="12094">
                  <c:v>8.24</c:v>
                </c:pt>
                <c:pt idx="12095">
                  <c:v>8.27</c:v>
                </c:pt>
                <c:pt idx="12096">
                  <c:v>8.25</c:v>
                </c:pt>
                <c:pt idx="12097">
                  <c:v>8.23</c:v>
                </c:pt>
                <c:pt idx="12098">
                  <c:v>8.2200000000000006</c:v>
                </c:pt>
                <c:pt idx="12099">
                  <c:v>8.2100000000000009</c:v>
                </c:pt>
                <c:pt idx="12100">
                  <c:v>8.23</c:v>
                </c:pt>
                <c:pt idx="12101">
                  <c:v>8.23</c:v>
                </c:pt>
                <c:pt idx="12102">
                  <c:v>8.23</c:v>
                </c:pt>
                <c:pt idx="12103">
                  <c:v>8.2200000000000006</c:v>
                </c:pt>
                <c:pt idx="12104">
                  <c:v>8.18</c:v>
                </c:pt>
                <c:pt idx="12105">
                  <c:v>8.1999999999999993</c:v>
                </c:pt>
                <c:pt idx="12106">
                  <c:v>8.2200000000000006</c:v>
                </c:pt>
                <c:pt idx="12107">
                  <c:v>8.2200000000000006</c:v>
                </c:pt>
                <c:pt idx="12108">
                  <c:v>8.24</c:v>
                </c:pt>
                <c:pt idx="12109">
                  <c:v>8.26</c:v>
                </c:pt>
                <c:pt idx="12110">
                  <c:v>8.26</c:v>
                </c:pt>
                <c:pt idx="12111">
                  <c:v>8.24</c:v>
                </c:pt>
                <c:pt idx="12112">
                  <c:v>8.2200000000000006</c:v>
                </c:pt>
                <c:pt idx="12113">
                  <c:v>8.16</c:v>
                </c:pt>
                <c:pt idx="12114">
                  <c:v>8.19</c:v>
                </c:pt>
                <c:pt idx="12115">
                  <c:v>8.24</c:v>
                </c:pt>
                <c:pt idx="12116">
                  <c:v>8.24</c:v>
                </c:pt>
                <c:pt idx="12117">
                  <c:v>8.3000000000000007</c:v>
                </c:pt>
                <c:pt idx="12118">
                  <c:v>8.36</c:v>
                </c:pt>
                <c:pt idx="12119">
                  <c:v>8.39</c:v>
                </c:pt>
                <c:pt idx="12120">
                  <c:v>8.3800000000000008</c:v>
                </c:pt>
                <c:pt idx="12121">
                  <c:v>8.36</c:v>
                </c:pt>
                <c:pt idx="12122">
                  <c:v>8.32</c:v>
                </c:pt>
                <c:pt idx="12123">
                  <c:v>8.3000000000000007</c:v>
                </c:pt>
                <c:pt idx="12124">
                  <c:v>8.31</c:v>
                </c:pt>
                <c:pt idx="12125">
                  <c:v>8.2899999999999991</c:v>
                </c:pt>
                <c:pt idx="12126">
                  <c:v>8.32</c:v>
                </c:pt>
                <c:pt idx="12127">
                  <c:v>8.32</c:v>
                </c:pt>
                <c:pt idx="12128">
                  <c:v>8.34</c:v>
                </c:pt>
                <c:pt idx="12129">
                  <c:v>8.36</c:v>
                </c:pt>
                <c:pt idx="12130">
                  <c:v>8.3800000000000008</c:v>
                </c:pt>
                <c:pt idx="12131">
                  <c:v>8.3800000000000008</c:v>
                </c:pt>
                <c:pt idx="12132">
                  <c:v>8.4</c:v>
                </c:pt>
                <c:pt idx="12133">
                  <c:v>8.42</c:v>
                </c:pt>
                <c:pt idx="12134">
                  <c:v>8.44</c:v>
                </c:pt>
                <c:pt idx="12135">
                  <c:v>8.4499999999999993</c:v>
                </c:pt>
                <c:pt idx="12136">
                  <c:v>8.4600000000000009</c:v>
                </c:pt>
                <c:pt idx="12137">
                  <c:v>8.44</c:v>
                </c:pt>
                <c:pt idx="12138">
                  <c:v>8.42</c:v>
                </c:pt>
                <c:pt idx="12139">
                  <c:v>8.4</c:v>
                </c:pt>
                <c:pt idx="12140">
                  <c:v>8.36</c:v>
                </c:pt>
                <c:pt idx="12141">
                  <c:v>8.34</c:v>
                </c:pt>
                <c:pt idx="12142">
                  <c:v>8.33</c:v>
                </c:pt>
                <c:pt idx="12143">
                  <c:v>8.31</c:v>
                </c:pt>
                <c:pt idx="12144">
                  <c:v>8.2799999999999994</c:v>
                </c:pt>
                <c:pt idx="12145">
                  <c:v>8.26</c:v>
                </c:pt>
                <c:pt idx="12146">
                  <c:v>8.24</c:v>
                </c:pt>
                <c:pt idx="12147">
                  <c:v>8.2200000000000006</c:v>
                </c:pt>
                <c:pt idx="12148">
                  <c:v>8.2100000000000009</c:v>
                </c:pt>
                <c:pt idx="12149">
                  <c:v>8.18</c:v>
                </c:pt>
                <c:pt idx="12150">
                  <c:v>8.14</c:v>
                </c:pt>
                <c:pt idx="12151">
                  <c:v>8.15</c:v>
                </c:pt>
                <c:pt idx="12152">
                  <c:v>8.1199999999999992</c:v>
                </c:pt>
                <c:pt idx="12153">
                  <c:v>8.1</c:v>
                </c:pt>
                <c:pt idx="12154">
                  <c:v>8.09</c:v>
                </c:pt>
                <c:pt idx="12155">
                  <c:v>8.1</c:v>
                </c:pt>
                <c:pt idx="12156">
                  <c:v>8.1199999999999992</c:v>
                </c:pt>
                <c:pt idx="12157">
                  <c:v>8.1300000000000008</c:v>
                </c:pt>
                <c:pt idx="12158">
                  <c:v>8.1199999999999992</c:v>
                </c:pt>
                <c:pt idx="12159">
                  <c:v>8.2100000000000009</c:v>
                </c:pt>
                <c:pt idx="12160">
                  <c:v>8.26</c:v>
                </c:pt>
                <c:pt idx="12161">
                  <c:v>8.27</c:v>
                </c:pt>
                <c:pt idx="12162">
                  <c:v>8.24</c:v>
                </c:pt>
                <c:pt idx="12163">
                  <c:v>8.23</c:v>
                </c:pt>
                <c:pt idx="12164">
                  <c:v>8.25</c:v>
                </c:pt>
                <c:pt idx="12165">
                  <c:v>8.24</c:v>
                </c:pt>
                <c:pt idx="12166">
                  <c:v>8.2200000000000006</c:v>
                </c:pt>
                <c:pt idx="12167">
                  <c:v>8.26</c:v>
                </c:pt>
                <c:pt idx="12168">
                  <c:v>8.2799999999999994</c:v>
                </c:pt>
                <c:pt idx="12169">
                  <c:v>8.3000000000000007</c:v>
                </c:pt>
                <c:pt idx="12170">
                  <c:v>8.2799999999999994</c:v>
                </c:pt>
                <c:pt idx="12171">
                  <c:v>8.2899999999999991</c:v>
                </c:pt>
                <c:pt idx="12172">
                  <c:v>8.2799999999999994</c:v>
                </c:pt>
                <c:pt idx="12173">
                  <c:v>8.26</c:v>
                </c:pt>
                <c:pt idx="12174">
                  <c:v>8.23</c:v>
                </c:pt>
                <c:pt idx="12175">
                  <c:v>8.19</c:v>
                </c:pt>
                <c:pt idx="12176">
                  <c:v>8.18</c:v>
                </c:pt>
                <c:pt idx="12177">
                  <c:v>8.16</c:v>
                </c:pt>
                <c:pt idx="12178">
                  <c:v>8.14</c:v>
                </c:pt>
                <c:pt idx="12179">
                  <c:v>8.16</c:v>
                </c:pt>
                <c:pt idx="12180">
                  <c:v>8.16</c:v>
                </c:pt>
                <c:pt idx="12181">
                  <c:v>8.17</c:v>
                </c:pt>
                <c:pt idx="12182">
                  <c:v>8.18</c:v>
                </c:pt>
                <c:pt idx="12183">
                  <c:v>8.15</c:v>
                </c:pt>
                <c:pt idx="12184">
                  <c:v>8.14</c:v>
                </c:pt>
                <c:pt idx="12185">
                  <c:v>8.1199999999999992</c:v>
                </c:pt>
                <c:pt idx="12186">
                  <c:v>8.1199999999999992</c:v>
                </c:pt>
                <c:pt idx="12187">
                  <c:v>8.1300000000000008</c:v>
                </c:pt>
                <c:pt idx="12188">
                  <c:v>8.11</c:v>
                </c:pt>
                <c:pt idx="12189">
                  <c:v>8.11</c:v>
                </c:pt>
                <c:pt idx="12190">
                  <c:v>8.1</c:v>
                </c:pt>
                <c:pt idx="12191">
                  <c:v>8.09</c:v>
                </c:pt>
                <c:pt idx="12192">
                  <c:v>8.06</c:v>
                </c:pt>
                <c:pt idx="12193">
                  <c:v>8.0399999999999991</c:v>
                </c:pt>
                <c:pt idx="12194">
                  <c:v>8.0399999999999991</c:v>
                </c:pt>
                <c:pt idx="12195">
                  <c:v>8.0500000000000007</c:v>
                </c:pt>
                <c:pt idx="12196">
                  <c:v>8.06</c:v>
                </c:pt>
                <c:pt idx="12197">
                  <c:v>8.08</c:v>
                </c:pt>
                <c:pt idx="12198">
                  <c:v>8.1</c:v>
                </c:pt>
                <c:pt idx="12199">
                  <c:v>8.1199999999999992</c:v>
                </c:pt>
                <c:pt idx="12200">
                  <c:v>8.1199999999999992</c:v>
                </c:pt>
                <c:pt idx="12201">
                  <c:v>8.11</c:v>
                </c:pt>
                <c:pt idx="12202">
                  <c:v>8.11</c:v>
                </c:pt>
                <c:pt idx="12203">
                  <c:v>8.08</c:v>
                </c:pt>
                <c:pt idx="12204">
                  <c:v>8.1</c:v>
                </c:pt>
                <c:pt idx="12205">
                  <c:v>8.11</c:v>
                </c:pt>
                <c:pt idx="12206">
                  <c:v>8.1199999999999992</c:v>
                </c:pt>
                <c:pt idx="12207">
                  <c:v>8.16</c:v>
                </c:pt>
                <c:pt idx="12208">
                  <c:v>8.16</c:v>
                </c:pt>
                <c:pt idx="12209">
                  <c:v>8.16</c:v>
                </c:pt>
                <c:pt idx="12210">
                  <c:v>8.18</c:v>
                </c:pt>
                <c:pt idx="12211">
                  <c:v>8.19</c:v>
                </c:pt>
                <c:pt idx="12212">
                  <c:v>8.16</c:v>
                </c:pt>
                <c:pt idx="12213">
                  <c:v>8.1300000000000008</c:v>
                </c:pt>
                <c:pt idx="12214">
                  <c:v>8.1</c:v>
                </c:pt>
                <c:pt idx="12215">
                  <c:v>8.07</c:v>
                </c:pt>
                <c:pt idx="12216">
                  <c:v>8.08</c:v>
                </c:pt>
                <c:pt idx="12217">
                  <c:v>8.1</c:v>
                </c:pt>
                <c:pt idx="12218">
                  <c:v>8.08</c:v>
                </c:pt>
                <c:pt idx="12219">
                  <c:v>8.1</c:v>
                </c:pt>
                <c:pt idx="12220">
                  <c:v>8.07</c:v>
                </c:pt>
                <c:pt idx="12221">
                  <c:v>8.07</c:v>
                </c:pt>
                <c:pt idx="12222">
                  <c:v>8.09</c:v>
                </c:pt>
                <c:pt idx="12223">
                  <c:v>8.09</c:v>
                </c:pt>
                <c:pt idx="12224">
                  <c:v>8.06</c:v>
                </c:pt>
                <c:pt idx="12225">
                  <c:v>8.1</c:v>
                </c:pt>
                <c:pt idx="12226">
                  <c:v>8.23</c:v>
                </c:pt>
                <c:pt idx="12227">
                  <c:v>8.3000000000000007</c:v>
                </c:pt>
                <c:pt idx="12228">
                  <c:v>8.34</c:v>
                </c:pt>
                <c:pt idx="12229">
                  <c:v>8.36</c:v>
                </c:pt>
                <c:pt idx="12230">
                  <c:v>8.36</c:v>
                </c:pt>
                <c:pt idx="12231">
                  <c:v>8.32</c:v>
                </c:pt>
                <c:pt idx="12232">
                  <c:v>8.2799999999999994</c:v>
                </c:pt>
                <c:pt idx="12233">
                  <c:v>8.24</c:v>
                </c:pt>
                <c:pt idx="12234">
                  <c:v>8.23</c:v>
                </c:pt>
                <c:pt idx="12235">
                  <c:v>8.24</c:v>
                </c:pt>
                <c:pt idx="12236">
                  <c:v>8.24</c:v>
                </c:pt>
                <c:pt idx="12237">
                  <c:v>8.25</c:v>
                </c:pt>
                <c:pt idx="12238">
                  <c:v>8.24</c:v>
                </c:pt>
                <c:pt idx="12239">
                  <c:v>8.2200000000000006</c:v>
                </c:pt>
                <c:pt idx="12240">
                  <c:v>8.23</c:v>
                </c:pt>
                <c:pt idx="12241">
                  <c:v>8.2100000000000009</c:v>
                </c:pt>
                <c:pt idx="12242">
                  <c:v>8.23</c:v>
                </c:pt>
                <c:pt idx="12243">
                  <c:v>8.24</c:v>
                </c:pt>
                <c:pt idx="12244">
                  <c:v>8.26</c:v>
                </c:pt>
                <c:pt idx="12245">
                  <c:v>8.24</c:v>
                </c:pt>
                <c:pt idx="12246">
                  <c:v>8.2200000000000006</c:v>
                </c:pt>
                <c:pt idx="12247">
                  <c:v>8.26</c:v>
                </c:pt>
                <c:pt idx="12248">
                  <c:v>8.26</c:v>
                </c:pt>
                <c:pt idx="12249">
                  <c:v>8.26</c:v>
                </c:pt>
                <c:pt idx="12250">
                  <c:v>8.25</c:v>
                </c:pt>
                <c:pt idx="12251">
                  <c:v>8.2100000000000009</c:v>
                </c:pt>
                <c:pt idx="12252">
                  <c:v>8.19</c:v>
                </c:pt>
                <c:pt idx="12253">
                  <c:v>8.15</c:v>
                </c:pt>
                <c:pt idx="12254">
                  <c:v>8.14</c:v>
                </c:pt>
                <c:pt idx="12255">
                  <c:v>8.1300000000000008</c:v>
                </c:pt>
                <c:pt idx="12256">
                  <c:v>8.1199999999999992</c:v>
                </c:pt>
                <c:pt idx="12257">
                  <c:v>8.11</c:v>
                </c:pt>
                <c:pt idx="12258">
                  <c:v>8.14</c:v>
                </c:pt>
                <c:pt idx="12259">
                  <c:v>8.1199999999999992</c:v>
                </c:pt>
                <c:pt idx="12260">
                  <c:v>8.1</c:v>
                </c:pt>
                <c:pt idx="12261">
                  <c:v>8.08</c:v>
                </c:pt>
                <c:pt idx="12262">
                  <c:v>8.06</c:v>
                </c:pt>
                <c:pt idx="12263">
                  <c:v>8.06</c:v>
                </c:pt>
                <c:pt idx="12264">
                  <c:v>8.06</c:v>
                </c:pt>
                <c:pt idx="12265">
                  <c:v>8.07</c:v>
                </c:pt>
                <c:pt idx="12266">
                  <c:v>8.1199999999999992</c:v>
                </c:pt>
                <c:pt idx="12267">
                  <c:v>8.15</c:v>
                </c:pt>
                <c:pt idx="12268">
                  <c:v>8.16</c:v>
                </c:pt>
                <c:pt idx="12269">
                  <c:v>8.14</c:v>
                </c:pt>
                <c:pt idx="12270">
                  <c:v>8.1</c:v>
                </c:pt>
                <c:pt idx="12271">
                  <c:v>8.07</c:v>
                </c:pt>
                <c:pt idx="12272">
                  <c:v>8.08</c:v>
                </c:pt>
                <c:pt idx="12273">
                  <c:v>8.08</c:v>
                </c:pt>
                <c:pt idx="12274">
                  <c:v>8.06</c:v>
                </c:pt>
                <c:pt idx="12275">
                  <c:v>8.06</c:v>
                </c:pt>
                <c:pt idx="12276">
                  <c:v>8.0500000000000007</c:v>
                </c:pt>
                <c:pt idx="12277">
                  <c:v>8.0399999999999991</c:v>
                </c:pt>
                <c:pt idx="12278">
                  <c:v>8.0299999999999994</c:v>
                </c:pt>
                <c:pt idx="12279">
                  <c:v>8.0399999999999991</c:v>
                </c:pt>
                <c:pt idx="12280">
                  <c:v>8.1199999999999992</c:v>
                </c:pt>
                <c:pt idx="12281">
                  <c:v>8.16</c:v>
                </c:pt>
                <c:pt idx="12282">
                  <c:v>8.18</c:v>
                </c:pt>
                <c:pt idx="12283">
                  <c:v>8.17</c:v>
                </c:pt>
                <c:pt idx="12284">
                  <c:v>8.17</c:v>
                </c:pt>
                <c:pt idx="12285">
                  <c:v>8.16</c:v>
                </c:pt>
                <c:pt idx="12286">
                  <c:v>8.14</c:v>
                </c:pt>
                <c:pt idx="12287">
                  <c:v>8.1</c:v>
                </c:pt>
                <c:pt idx="12288">
                  <c:v>8.11</c:v>
                </c:pt>
                <c:pt idx="12289">
                  <c:v>8.1199999999999992</c:v>
                </c:pt>
                <c:pt idx="12290">
                  <c:v>8.11</c:v>
                </c:pt>
                <c:pt idx="12291">
                  <c:v>8.09</c:v>
                </c:pt>
                <c:pt idx="12292">
                  <c:v>8.06</c:v>
                </c:pt>
                <c:pt idx="12293">
                  <c:v>8.0399999999999991</c:v>
                </c:pt>
                <c:pt idx="12294">
                  <c:v>8.0399999999999991</c:v>
                </c:pt>
                <c:pt idx="12295">
                  <c:v>8.0399999999999991</c:v>
                </c:pt>
                <c:pt idx="12296">
                  <c:v>8.0399999999999991</c:v>
                </c:pt>
                <c:pt idx="12297">
                  <c:v>8.0399999999999991</c:v>
                </c:pt>
                <c:pt idx="12298">
                  <c:v>8.1</c:v>
                </c:pt>
                <c:pt idx="12299">
                  <c:v>8.1</c:v>
                </c:pt>
                <c:pt idx="12300">
                  <c:v>8.1</c:v>
                </c:pt>
                <c:pt idx="12301">
                  <c:v>8.07</c:v>
                </c:pt>
                <c:pt idx="12302">
                  <c:v>8.08</c:v>
                </c:pt>
                <c:pt idx="12303">
                  <c:v>8.09</c:v>
                </c:pt>
                <c:pt idx="12304">
                  <c:v>8.1199999999999992</c:v>
                </c:pt>
                <c:pt idx="12305">
                  <c:v>8.14</c:v>
                </c:pt>
                <c:pt idx="12306">
                  <c:v>8.14</c:v>
                </c:pt>
                <c:pt idx="12307">
                  <c:v>8.09</c:v>
                </c:pt>
                <c:pt idx="12308">
                  <c:v>8.08</c:v>
                </c:pt>
                <c:pt idx="12309">
                  <c:v>8.06</c:v>
                </c:pt>
                <c:pt idx="12310">
                  <c:v>8.0500000000000007</c:v>
                </c:pt>
                <c:pt idx="12311">
                  <c:v>8.02</c:v>
                </c:pt>
                <c:pt idx="12312">
                  <c:v>8</c:v>
                </c:pt>
                <c:pt idx="12313">
                  <c:v>7.96</c:v>
                </c:pt>
                <c:pt idx="12314">
                  <c:v>7.96</c:v>
                </c:pt>
                <c:pt idx="12315">
                  <c:v>7.96</c:v>
                </c:pt>
                <c:pt idx="12316">
                  <c:v>7.96</c:v>
                </c:pt>
                <c:pt idx="12317">
                  <c:v>7.98</c:v>
                </c:pt>
                <c:pt idx="12318">
                  <c:v>7.98</c:v>
                </c:pt>
                <c:pt idx="12319">
                  <c:v>7.97</c:v>
                </c:pt>
                <c:pt idx="12320">
                  <c:v>7.96</c:v>
                </c:pt>
                <c:pt idx="12321">
                  <c:v>7.93</c:v>
                </c:pt>
                <c:pt idx="12322">
                  <c:v>7.94</c:v>
                </c:pt>
                <c:pt idx="12323">
                  <c:v>7.94</c:v>
                </c:pt>
                <c:pt idx="12324">
                  <c:v>7.94</c:v>
                </c:pt>
                <c:pt idx="12325">
                  <c:v>7.97</c:v>
                </c:pt>
                <c:pt idx="12326">
                  <c:v>7.96</c:v>
                </c:pt>
                <c:pt idx="12327">
                  <c:v>7.97</c:v>
                </c:pt>
                <c:pt idx="12328">
                  <c:v>7.96</c:v>
                </c:pt>
                <c:pt idx="12329">
                  <c:v>7.96</c:v>
                </c:pt>
                <c:pt idx="12330">
                  <c:v>7.97</c:v>
                </c:pt>
                <c:pt idx="12331">
                  <c:v>7.98</c:v>
                </c:pt>
                <c:pt idx="12332">
                  <c:v>7.96</c:v>
                </c:pt>
                <c:pt idx="12333">
                  <c:v>7.98</c:v>
                </c:pt>
                <c:pt idx="12334">
                  <c:v>8</c:v>
                </c:pt>
                <c:pt idx="12335">
                  <c:v>8</c:v>
                </c:pt>
                <c:pt idx="12336">
                  <c:v>7.99</c:v>
                </c:pt>
                <c:pt idx="12337">
                  <c:v>7.97</c:v>
                </c:pt>
                <c:pt idx="12338">
                  <c:v>7.96</c:v>
                </c:pt>
                <c:pt idx="12339">
                  <c:v>7.98</c:v>
                </c:pt>
                <c:pt idx="12340">
                  <c:v>7.99</c:v>
                </c:pt>
                <c:pt idx="12341">
                  <c:v>7.98</c:v>
                </c:pt>
                <c:pt idx="12342">
                  <c:v>7.98</c:v>
                </c:pt>
                <c:pt idx="12343">
                  <c:v>7.96</c:v>
                </c:pt>
                <c:pt idx="12344">
                  <c:v>7.93</c:v>
                </c:pt>
                <c:pt idx="12345">
                  <c:v>7.96</c:v>
                </c:pt>
                <c:pt idx="12346">
                  <c:v>7.96</c:v>
                </c:pt>
                <c:pt idx="12347">
                  <c:v>7.97</c:v>
                </c:pt>
                <c:pt idx="12348">
                  <c:v>7.96</c:v>
                </c:pt>
                <c:pt idx="12349">
                  <c:v>7.95</c:v>
                </c:pt>
                <c:pt idx="12350">
                  <c:v>7.94</c:v>
                </c:pt>
                <c:pt idx="12351">
                  <c:v>7.96</c:v>
                </c:pt>
                <c:pt idx="12352">
                  <c:v>7.97</c:v>
                </c:pt>
                <c:pt idx="12353">
                  <c:v>7.97</c:v>
                </c:pt>
                <c:pt idx="12354">
                  <c:v>7.97</c:v>
                </c:pt>
                <c:pt idx="12355">
                  <c:v>7.96</c:v>
                </c:pt>
                <c:pt idx="12356">
                  <c:v>7.96</c:v>
                </c:pt>
                <c:pt idx="12357">
                  <c:v>7.95</c:v>
                </c:pt>
                <c:pt idx="12358">
                  <c:v>7.94</c:v>
                </c:pt>
                <c:pt idx="12359">
                  <c:v>7.93</c:v>
                </c:pt>
                <c:pt idx="12360">
                  <c:v>7.94</c:v>
                </c:pt>
                <c:pt idx="12361">
                  <c:v>7.94</c:v>
                </c:pt>
                <c:pt idx="12362">
                  <c:v>7.93</c:v>
                </c:pt>
                <c:pt idx="12363">
                  <c:v>7.91</c:v>
                </c:pt>
                <c:pt idx="12364">
                  <c:v>7.89</c:v>
                </c:pt>
                <c:pt idx="12365">
                  <c:v>7.88</c:v>
                </c:pt>
                <c:pt idx="12366">
                  <c:v>7.85</c:v>
                </c:pt>
                <c:pt idx="12367">
                  <c:v>7.86</c:v>
                </c:pt>
                <c:pt idx="12368">
                  <c:v>7.86</c:v>
                </c:pt>
                <c:pt idx="12369">
                  <c:v>7.91</c:v>
                </c:pt>
                <c:pt idx="12370">
                  <c:v>7.9</c:v>
                </c:pt>
                <c:pt idx="12371">
                  <c:v>7.94</c:v>
                </c:pt>
                <c:pt idx="12372">
                  <c:v>7.95</c:v>
                </c:pt>
                <c:pt idx="12373">
                  <c:v>7.98</c:v>
                </c:pt>
                <c:pt idx="12374">
                  <c:v>7.94</c:v>
                </c:pt>
                <c:pt idx="12375">
                  <c:v>7.92</c:v>
                </c:pt>
                <c:pt idx="12376">
                  <c:v>7.91</c:v>
                </c:pt>
                <c:pt idx="12377">
                  <c:v>7.87</c:v>
                </c:pt>
                <c:pt idx="12378">
                  <c:v>7.84</c:v>
                </c:pt>
                <c:pt idx="12379">
                  <c:v>7.87</c:v>
                </c:pt>
                <c:pt idx="12380">
                  <c:v>7.87</c:v>
                </c:pt>
                <c:pt idx="12381">
                  <c:v>7.86</c:v>
                </c:pt>
                <c:pt idx="12382">
                  <c:v>7.9</c:v>
                </c:pt>
                <c:pt idx="12383">
                  <c:v>8</c:v>
                </c:pt>
                <c:pt idx="12384">
                  <c:v>8</c:v>
                </c:pt>
                <c:pt idx="12385">
                  <c:v>8.02</c:v>
                </c:pt>
                <c:pt idx="12386">
                  <c:v>8.0299999999999994</c:v>
                </c:pt>
                <c:pt idx="12387">
                  <c:v>8.06</c:v>
                </c:pt>
                <c:pt idx="12388">
                  <c:v>8.14</c:v>
                </c:pt>
                <c:pt idx="12389">
                  <c:v>8.16</c:v>
                </c:pt>
                <c:pt idx="12390">
                  <c:v>8.16</c:v>
                </c:pt>
                <c:pt idx="12391">
                  <c:v>8.16</c:v>
                </c:pt>
                <c:pt idx="12392">
                  <c:v>8.1</c:v>
                </c:pt>
                <c:pt idx="12393">
                  <c:v>8.0399999999999991</c:v>
                </c:pt>
                <c:pt idx="12394">
                  <c:v>8.0399999999999991</c:v>
                </c:pt>
                <c:pt idx="12395">
                  <c:v>8.08</c:v>
                </c:pt>
                <c:pt idx="12396">
                  <c:v>8.08</c:v>
                </c:pt>
                <c:pt idx="12397">
                  <c:v>8.15</c:v>
                </c:pt>
                <c:pt idx="12398">
                  <c:v>8.2799999999999994</c:v>
                </c:pt>
                <c:pt idx="12399">
                  <c:v>8.3000000000000007</c:v>
                </c:pt>
                <c:pt idx="12400">
                  <c:v>8.3000000000000007</c:v>
                </c:pt>
                <c:pt idx="12401">
                  <c:v>8.3000000000000007</c:v>
                </c:pt>
                <c:pt idx="12402">
                  <c:v>8.2799999999999994</c:v>
                </c:pt>
                <c:pt idx="12403">
                  <c:v>8.26</c:v>
                </c:pt>
                <c:pt idx="12404">
                  <c:v>8.24</c:v>
                </c:pt>
                <c:pt idx="12405">
                  <c:v>8.2200000000000006</c:v>
                </c:pt>
                <c:pt idx="12406">
                  <c:v>8.17</c:v>
                </c:pt>
                <c:pt idx="12407">
                  <c:v>8.14</c:v>
                </c:pt>
                <c:pt idx="12408">
                  <c:v>8.11</c:v>
                </c:pt>
                <c:pt idx="12409">
                  <c:v>8.11</c:v>
                </c:pt>
                <c:pt idx="12410">
                  <c:v>8.1300000000000008</c:v>
                </c:pt>
                <c:pt idx="12411">
                  <c:v>8.1300000000000008</c:v>
                </c:pt>
                <c:pt idx="12412">
                  <c:v>8.1199999999999992</c:v>
                </c:pt>
                <c:pt idx="12413">
                  <c:v>8.1199999999999992</c:v>
                </c:pt>
                <c:pt idx="12414">
                  <c:v>8.1199999999999992</c:v>
                </c:pt>
                <c:pt idx="12415">
                  <c:v>8.1199999999999992</c:v>
                </c:pt>
                <c:pt idx="12416">
                  <c:v>8.15</c:v>
                </c:pt>
                <c:pt idx="12417">
                  <c:v>8.15</c:v>
                </c:pt>
                <c:pt idx="12418">
                  <c:v>8.1199999999999992</c:v>
                </c:pt>
                <c:pt idx="12419">
                  <c:v>8.1</c:v>
                </c:pt>
                <c:pt idx="12420">
                  <c:v>8.08</c:v>
                </c:pt>
                <c:pt idx="12421">
                  <c:v>8.06</c:v>
                </c:pt>
                <c:pt idx="12422">
                  <c:v>8.0299999999999994</c:v>
                </c:pt>
                <c:pt idx="12423">
                  <c:v>8</c:v>
                </c:pt>
                <c:pt idx="12424">
                  <c:v>7.97</c:v>
                </c:pt>
                <c:pt idx="12425">
                  <c:v>7.94</c:v>
                </c:pt>
                <c:pt idx="12426">
                  <c:v>7.92</c:v>
                </c:pt>
                <c:pt idx="12427">
                  <c:v>7.98</c:v>
                </c:pt>
                <c:pt idx="12428">
                  <c:v>8.0299999999999994</c:v>
                </c:pt>
                <c:pt idx="12429">
                  <c:v>8.02</c:v>
                </c:pt>
                <c:pt idx="12430">
                  <c:v>8.0299999999999994</c:v>
                </c:pt>
                <c:pt idx="12431">
                  <c:v>8.0299999999999994</c:v>
                </c:pt>
                <c:pt idx="12432">
                  <c:v>8.02</c:v>
                </c:pt>
                <c:pt idx="12433">
                  <c:v>8</c:v>
                </c:pt>
                <c:pt idx="12434">
                  <c:v>7.96</c:v>
                </c:pt>
                <c:pt idx="12435">
                  <c:v>7.94</c:v>
                </c:pt>
                <c:pt idx="12436">
                  <c:v>7.92</c:v>
                </c:pt>
                <c:pt idx="12437">
                  <c:v>7.93</c:v>
                </c:pt>
                <c:pt idx="12438">
                  <c:v>7.94</c:v>
                </c:pt>
                <c:pt idx="12439">
                  <c:v>7.95</c:v>
                </c:pt>
                <c:pt idx="12440">
                  <c:v>7.96</c:v>
                </c:pt>
                <c:pt idx="12441">
                  <c:v>7.97</c:v>
                </c:pt>
                <c:pt idx="12442">
                  <c:v>7.99</c:v>
                </c:pt>
                <c:pt idx="12443">
                  <c:v>7.98</c:v>
                </c:pt>
                <c:pt idx="12444">
                  <c:v>7.96</c:v>
                </c:pt>
                <c:pt idx="12445">
                  <c:v>7.95</c:v>
                </c:pt>
                <c:pt idx="12446">
                  <c:v>7.94</c:v>
                </c:pt>
                <c:pt idx="12447">
                  <c:v>7.93</c:v>
                </c:pt>
                <c:pt idx="12448">
                  <c:v>7.91</c:v>
                </c:pt>
                <c:pt idx="12449">
                  <c:v>7.9</c:v>
                </c:pt>
                <c:pt idx="12450">
                  <c:v>7.89</c:v>
                </c:pt>
                <c:pt idx="12451">
                  <c:v>7.88</c:v>
                </c:pt>
                <c:pt idx="12452">
                  <c:v>7.86</c:v>
                </c:pt>
                <c:pt idx="12453">
                  <c:v>7.87</c:v>
                </c:pt>
                <c:pt idx="12454">
                  <c:v>7.9</c:v>
                </c:pt>
                <c:pt idx="12455">
                  <c:v>7.9</c:v>
                </c:pt>
                <c:pt idx="12456">
                  <c:v>7.88</c:v>
                </c:pt>
                <c:pt idx="12457">
                  <c:v>7.88</c:v>
                </c:pt>
                <c:pt idx="12458">
                  <c:v>7.88</c:v>
                </c:pt>
                <c:pt idx="12459">
                  <c:v>7.87</c:v>
                </c:pt>
                <c:pt idx="12460">
                  <c:v>7.86</c:v>
                </c:pt>
                <c:pt idx="12461">
                  <c:v>7.86</c:v>
                </c:pt>
                <c:pt idx="12462">
                  <c:v>7.83</c:v>
                </c:pt>
                <c:pt idx="12463">
                  <c:v>7.84</c:v>
                </c:pt>
                <c:pt idx="12464">
                  <c:v>7.84</c:v>
                </c:pt>
                <c:pt idx="12465">
                  <c:v>7.84</c:v>
                </c:pt>
                <c:pt idx="12466">
                  <c:v>7.82</c:v>
                </c:pt>
                <c:pt idx="12467">
                  <c:v>7.81</c:v>
                </c:pt>
                <c:pt idx="12468">
                  <c:v>7.8</c:v>
                </c:pt>
                <c:pt idx="12469">
                  <c:v>7.79</c:v>
                </c:pt>
                <c:pt idx="12470">
                  <c:v>7.78</c:v>
                </c:pt>
                <c:pt idx="12471">
                  <c:v>7.77</c:v>
                </c:pt>
                <c:pt idx="12472">
                  <c:v>7.76</c:v>
                </c:pt>
                <c:pt idx="12473">
                  <c:v>7.8</c:v>
                </c:pt>
                <c:pt idx="12474">
                  <c:v>7.85</c:v>
                </c:pt>
                <c:pt idx="12475">
                  <c:v>7.84</c:v>
                </c:pt>
                <c:pt idx="12476">
                  <c:v>7.84</c:v>
                </c:pt>
                <c:pt idx="12477">
                  <c:v>7.84</c:v>
                </c:pt>
                <c:pt idx="12478">
                  <c:v>7.82</c:v>
                </c:pt>
                <c:pt idx="12479">
                  <c:v>7.84</c:v>
                </c:pt>
                <c:pt idx="12480">
                  <c:v>7.83</c:v>
                </c:pt>
                <c:pt idx="12481">
                  <c:v>7.82</c:v>
                </c:pt>
                <c:pt idx="12482">
                  <c:v>7.8</c:v>
                </c:pt>
                <c:pt idx="12483">
                  <c:v>7.79</c:v>
                </c:pt>
                <c:pt idx="12484">
                  <c:v>7.83</c:v>
                </c:pt>
                <c:pt idx="12485">
                  <c:v>7.84</c:v>
                </c:pt>
                <c:pt idx="12486">
                  <c:v>7.83</c:v>
                </c:pt>
                <c:pt idx="12487">
                  <c:v>7.82</c:v>
                </c:pt>
                <c:pt idx="12488">
                  <c:v>7.81</c:v>
                </c:pt>
                <c:pt idx="12489">
                  <c:v>7.8</c:v>
                </c:pt>
                <c:pt idx="12490">
                  <c:v>7.79</c:v>
                </c:pt>
                <c:pt idx="12491">
                  <c:v>7.8</c:v>
                </c:pt>
                <c:pt idx="12492">
                  <c:v>7.77</c:v>
                </c:pt>
                <c:pt idx="12493">
                  <c:v>7.78</c:v>
                </c:pt>
                <c:pt idx="12494">
                  <c:v>7.76</c:v>
                </c:pt>
                <c:pt idx="12495">
                  <c:v>7.75</c:v>
                </c:pt>
                <c:pt idx="12496">
                  <c:v>7.74</c:v>
                </c:pt>
                <c:pt idx="12497">
                  <c:v>7.74</c:v>
                </c:pt>
                <c:pt idx="12498">
                  <c:v>7.74</c:v>
                </c:pt>
                <c:pt idx="12499">
                  <c:v>7.72</c:v>
                </c:pt>
                <c:pt idx="12500">
                  <c:v>7.72</c:v>
                </c:pt>
                <c:pt idx="12501">
                  <c:v>7.74</c:v>
                </c:pt>
                <c:pt idx="12502">
                  <c:v>7.72</c:v>
                </c:pt>
                <c:pt idx="12503">
                  <c:v>7.72</c:v>
                </c:pt>
                <c:pt idx="12504">
                  <c:v>7.71</c:v>
                </c:pt>
                <c:pt idx="12505">
                  <c:v>7.7</c:v>
                </c:pt>
                <c:pt idx="12506">
                  <c:v>7.7</c:v>
                </c:pt>
                <c:pt idx="12507">
                  <c:v>7.7</c:v>
                </c:pt>
                <c:pt idx="12508">
                  <c:v>7.68</c:v>
                </c:pt>
                <c:pt idx="12509">
                  <c:v>7.66</c:v>
                </c:pt>
                <c:pt idx="12510">
                  <c:v>7.66</c:v>
                </c:pt>
                <c:pt idx="12511">
                  <c:v>7.62</c:v>
                </c:pt>
                <c:pt idx="12512">
                  <c:v>7.64</c:v>
                </c:pt>
                <c:pt idx="12513">
                  <c:v>7.66</c:v>
                </c:pt>
                <c:pt idx="12514">
                  <c:v>7.64</c:v>
                </c:pt>
                <c:pt idx="12515">
                  <c:v>7.63</c:v>
                </c:pt>
                <c:pt idx="12516">
                  <c:v>7.6</c:v>
                </c:pt>
                <c:pt idx="12517">
                  <c:v>7.6</c:v>
                </c:pt>
                <c:pt idx="12518">
                  <c:v>7.6</c:v>
                </c:pt>
                <c:pt idx="12519">
                  <c:v>7.57</c:v>
                </c:pt>
                <c:pt idx="12520">
                  <c:v>7.59</c:v>
                </c:pt>
                <c:pt idx="12521">
                  <c:v>7.6</c:v>
                </c:pt>
                <c:pt idx="12522">
                  <c:v>7.59</c:v>
                </c:pt>
                <c:pt idx="12523">
                  <c:v>7.58</c:v>
                </c:pt>
                <c:pt idx="12524">
                  <c:v>7.56</c:v>
                </c:pt>
                <c:pt idx="12525">
                  <c:v>7.54</c:v>
                </c:pt>
                <c:pt idx="12526">
                  <c:v>7.52</c:v>
                </c:pt>
                <c:pt idx="12527">
                  <c:v>7.52</c:v>
                </c:pt>
                <c:pt idx="12528">
                  <c:v>7.54</c:v>
                </c:pt>
                <c:pt idx="12529">
                  <c:v>7.56</c:v>
                </c:pt>
                <c:pt idx="12530">
                  <c:v>7.54</c:v>
                </c:pt>
                <c:pt idx="12531">
                  <c:v>7.54</c:v>
                </c:pt>
                <c:pt idx="12532">
                  <c:v>7.52</c:v>
                </c:pt>
                <c:pt idx="12533">
                  <c:v>7.52</c:v>
                </c:pt>
                <c:pt idx="12534">
                  <c:v>7.52</c:v>
                </c:pt>
                <c:pt idx="12535">
                  <c:v>7.52</c:v>
                </c:pt>
                <c:pt idx="12536">
                  <c:v>7.48</c:v>
                </c:pt>
                <c:pt idx="12537">
                  <c:v>7.46</c:v>
                </c:pt>
                <c:pt idx="12538">
                  <c:v>7.46</c:v>
                </c:pt>
                <c:pt idx="12539">
                  <c:v>7.44</c:v>
                </c:pt>
                <c:pt idx="12540">
                  <c:v>7.42</c:v>
                </c:pt>
                <c:pt idx="12541">
                  <c:v>7.43</c:v>
                </c:pt>
                <c:pt idx="12542">
                  <c:v>7.44</c:v>
                </c:pt>
                <c:pt idx="12543">
                  <c:v>7.44</c:v>
                </c:pt>
                <c:pt idx="12544">
                  <c:v>7.46</c:v>
                </c:pt>
                <c:pt idx="12545">
                  <c:v>7.46</c:v>
                </c:pt>
                <c:pt idx="12546">
                  <c:v>7.46</c:v>
                </c:pt>
                <c:pt idx="12547">
                  <c:v>7.48</c:v>
                </c:pt>
                <c:pt idx="12548">
                  <c:v>7.48</c:v>
                </c:pt>
                <c:pt idx="12549">
                  <c:v>7.54</c:v>
                </c:pt>
                <c:pt idx="12550">
                  <c:v>7.53</c:v>
                </c:pt>
                <c:pt idx="12551">
                  <c:v>7.52</c:v>
                </c:pt>
                <c:pt idx="12552">
                  <c:v>7.52</c:v>
                </c:pt>
                <c:pt idx="12553">
                  <c:v>7.51</c:v>
                </c:pt>
                <c:pt idx="12554">
                  <c:v>7.5</c:v>
                </c:pt>
                <c:pt idx="12555">
                  <c:v>7.49</c:v>
                </c:pt>
                <c:pt idx="12556">
                  <c:v>7.49</c:v>
                </c:pt>
                <c:pt idx="12557">
                  <c:v>7.47</c:v>
                </c:pt>
                <c:pt idx="12558">
                  <c:v>7.47</c:v>
                </c:pt>
                <c:pt idx="12559">
                  <c:v>7.49</c:v>
                </c:pt>
                <c:pt idx="12560">
                  <c:v>7.47</c:v>
                </c:pt>
                <c:pt idx="12561">
                  <c:v>7.46</c:v>
                </c:pt>
                <c:pt idx="12562">
                  <c:v>7.45</c:v>
                </c:pt>
                <c:pt idx="12563">
                  <c:v>7.44</c:v>
                </c:pt>
                <c:pt idx="12564">
                  <c:v>7.44</c:v>
                </c:pt>
                <c:pt idx="12565">
                  <c:v>7.47</c:v>
                </c:pt>
                <c:pt idx="12566">
                  <c:v>7.5</c:v>
                </c:pt>
                <c:pt idx="12567">
                  <c:v>7.5</c:v>
                </c:pt>
                <c:pt idx="12568">
                  <c:v>7.51</c:v>
                </c:pt>
                <c:pt idx="12569">
                  <c:v>7.52</c:v>
                </c:pt>
                <c:pt idx="12570">
                  <c:v>7.54</c:v>
                </c:pt>
                <c:pt idx="12571">
                  <c:v>7.52</c:v>
                </c:pt>
                <c:pt idx="12572">
                  <c:v>7.52</c:v>
                </c:pt>
                <c:pt idx="12573">
                  <c:v>7.5</c:v>
                </c:pt>
                <c:pt idx="12574">
                  <c:v>7.5</c:v>
                </c:pt>
                <c:pt idx="12575">
                  <c:v>7.51</c:v>
                </c:pt>
                <c:pt idx="12576">
                  <c:v>7.5</c:v>
                </c:pt>
                <c:pt idx="12577">
                  <c:v>7.5</c:v>
                </c:pt>
                <c:pt idx="12578">
                  <c:v>7.51</c:v>
                </c:pt>
                <c:pt idx="12579">
                  <c:v>7.54</c:v>
                </c:pt>
                <c:pt idx="12580">
                  <c:v>7.53</c:v>
                </c:pt>
                <c:pt idx="12581">
                  <c:v>7.54</c:v>
                </c:pt>
                <c:pt idx="12582">
                  <c:v>7.53</c:v>
                </c:pt>
                <c:pt idx="12583">
                  <c:v>7.52</c:v>
                </c:pt>
                <c:pt idx="12584">
                  <c:v>7.52</c:v>
                </c:pt>
                <c:pt idx="12585">
                  <c:v>7.5</c:v>
                </c:pt>
                <c:pt idx="12586">
                  <c:v>7.47</c:v>
                </c:pt>
                <c:pt idx="12587">
                  <c:v>7.44</c:v>
                </c:pt>
                <c:pt idx="12588">
                  <c:v>7.42</c:v>
                </c:pt>
                <c:pt idx="12589">
                  <c:v>7.42</c:v>
                </c:pt>
                <c:pt idx="12590">
                  <c:v>7.44</c:v>
                </c:pt>
                <c:pt idx="12591">
                  <c:v>7.45</c:v>
                </c:pt>
                <c:pt idx="12592">
                  <c:v>7.44</c:v>
                </c:pt>
                <c:pt idx="12593">
                  <c:v>7.42</c:v>
                </c:pt>
                <c:pt idx="12594">
                  <c:v>7.41</c:v>
                </c:pt>
                <c:pt idx="12595">
                  <c:v>7.4</c:v>
                </c:pt>
                <c:pt idx="12596">
                  <c:v>7.4</c:v>
                </c:pt>
                <c:pt idx="12597">
                  <c:v>7.4</c:v>
                </c:pt>
                <c:pt idx="12598">
                  <c:v>7.4</c:v>
                </c:pt>
                <c:pt idx="12599">
                  <c:v>7.37</c:v>
                </c:pt>
                <c:pt idx="12600">
                  <c:v>7.38</c:v>
                </c:pt>
                <c:pt idx="12601">
                  <c:v>7.41</c:v>
                </c:pt>
                <c:pt idx="12602">
                  <c:v>7.43</c:v>
                </c:pt>
                <c:pt idx="12603">
                  <c:v>7.44</c:v>
                </c:pt>
                <c:pt idx="12604">
                  <c:v>7.47</c:v>
                </c:pt>
                <c:pt idx="12605">
                  <c:v>7.52</c:v>
                </c:pt>
                <c:pt idx="12606">
                  <c:v>7.54</c:v>
                </c:pt>
                <c:pt idx="12607">
                  <c:v>7.52</c:v>
                </c:pt>
                <c:pt idx="12608">
                  <c:v>7.51</c:v>
                </c:pt>
                <c:pt idx="12609">
                  <c:v>7.52</c:v>
                </c:pt>
                <c:pt idx="12610">
                  <c:v>7.53</c:v>
                </c:pt>
                <c:pt idx="12611">
                  <c:v>7.5</c:v>
                </c:pt>
                <c:pt idx="12612">
                  <c:v>7.48</c:v>
                </c:pt>
                <c:pt idx="12613">
                  <c:v>7.46</c:v>
                </c:pt>
                <c:pt idx="12614">
                  <c:v>7.45</c:v>
                </c:pt>
                <c:pt idx="12615">
                  <c:v>7.45</c:v>
                </c:pt>
                <c:pt idx="12616">
                  <c:v>7.44</c:v>
                </c:pt>
                <c:pt idx="12617">
                  <c:v>7.42</c:v>
                </c:pt>
                <c:pt idx="12618">
                  <c:v>7.42</c:v>
                </c:pt>
                <c:pt idx="12619">
                  <c:v>7.44</c:v>
                </c:pt>
                <c:pt idx="12620">
                  <c:v>7.48</c:v>
                </c:pt>
                <c:pt idx="12621">
                  <c:v>7.52</c:v>
                </c:pt>
                <c:pt idx="12622">
                  <c:v>7.52</c:v>
                </c:pt>
                <c:pt idx="12623">
                  <c:v>7.5</c:v>
                </c:pt>
                <c:pt idx="12624">
                  <c:v>7.48</c:v>
                </c:pt>
                <c:pt idx="12625">
                  <c:v>7.46</c:v>
                </c:pt>
                <c:pt idx="12626">
                  <c:v>7.43</c:v>
                </c:pt>
                <c:pt idx="12627">
                  <c:v>7.44</c:v>
                </c:pt>
                <c:pt idx="12628">
                  <c:v>7.43</c:v>
                </c:pt>
                <c:pt idx="12629">
                  <c:v>7.42</c:v>
                </c:pt>
                <c:pt idx="12630">
                  <c:v>7.42</c:v>
                </c:pt>
                <c:pt idx="12631">
                  <c:v>7.41</c:v>
                </c:pt>
                <c:pt idx="12632">
                  <c:v>7.37</c:v>
                </c:pt>
                <c:pt idx="12633">
                  <c:v>7.36</c:v>
                </c:pt>
                <c:pt idx="12634">
                  <c:v>7.36</c:v>
                </c:pt>
                <c:pt idx="12635">
                  <c:v>7.37</c:v>
                </c:pt>
                <c:pt idx="12636">
                  <c:v>7.4</c:v>
                </c:pt>
                <c:pt idx="12637">
                  <c:v>7.41</c:v>
                </c:pt>
                <c:pt idx="12638">
                  <c:v>7.42</c:v>
                </c:pt>
                <c:pt idx="12639">
                  <c:v>7.42</c:v>
                </c:pt>
                <c:pt idx="12640">
                  <c:v>7.41</c:v>
                </c:pt>
                <c:pt idx="12641">
                  <c:v>7.42</c:v>
                </c:pt>
                <c:pt idx="12642">
                  <c:v>7.44</c:v>
                </c:pt>
                <c:pt idx="12643">
                  <c:v>7.43</c:v>
                </c:pt>
                <c:pt idx="12644">
                  <c:v>7.44</c:v>
                </c:pt>
                <c:pt idx="12645">
                  <c:v>7.44</c:v>
                </c:pt>
                <c:pt idx="12646">
                  <c:v>7.44</c:v>
                </c:pt>
                <c:pt idx="12647">
                  <c:v>7.42</c:v>
                </c:pt>
                <c:pt idx="12648">
                  <c:v>7.41</c:v>
                </c:pt>
                <c:pt idx="12649">
                  <c:v>7.38</c:v>
                </c:pt>
                <c:pt idx="12650">
                  <c:v>7.36</c:v>
                </c:pt>
                <c:pt idx="12651">
                  <c:v>7.35</c:v>
                </c:pt>
                <c:pt idx="12652">
                  <c:v>7.34</c:v>
                </c:pt>
                <c:pt idx="12653">
                  <c:v>7.32</c:v>
                </c:pt>
                <c:pt idx="12654">
                  <c:v>7.34</c:v>
                </c:pt>
                <c:pt idx="12655">
                  <c:v>7.36</c:v>
                </c:pt>
                <c:pt idx="12656">
                  <c:v>7.38</c:v>
                </c:pt>
                <c:pt idx="12657">
                  <c:v>7.38</c:v>
                </c:pt>
                <c:pt idx="12658">
                  <c:v>7.36</c:v>
                </c:pt>
                <c:pt idx="12659">
                  <c:v>7.36</c:v>
                </c:pt>
                <c:pt idx="12660">
                  <c:v>7.32</c:v>
                </c:pt>
                <c:pt idx="12661">
                  <c:v>7.3</c:v>
                </c:pt>
                <c:pt idx="12662">
                  <c:v>7.3</c:v>
                </c:pt>
                <c:pt idx="12663">
                  <c:v>7.31</c:v>
                </c:pt>
                <c:pt idx="12664">
                  <c:v>7.34</c:v>
                </c:pt>
                <c:pt idx="12665">
                  <c:v>7.35</c:v>
                </c:pt>
                <c:pt idx="12666">
                  <c:v>7.35</c:v>
                </c:pt>
                <c:pt idx="12667">
                  <c:v>7.34</c:v>
                </c:pt>
                <c:pt idx="12668">
                  <c:v>7.31</c:v>
                </c:pt>
                <c:pt idx="12669">
                  <c:v>7.32</c:v>
                </c:pt>
                <c:pt idx="12670">
                  <c:v>7.29</c:v>
                </c:pt>
                <c:pt idx="12671">
                  <c:v>7.28</c:v>
                </c:pt>
                <c:pt idx="12672">
                  <c:v>7.26</c:v>
                </c:pt>
                <c:pt idx="12673">
                  <c:v>7.24</c:v>
                </c:pt>
                <c:pt idx="12674">
                  <c:v>7.26</c:v>
                </c:pt>
                <c:pt idx="12675">
                  <c:v>7.22</c:v>
                </c:pt>
                <c:pt idx="12676">
                  <c:v>7.22</c:v>
                </c:pt>
                <c:pt idx="12677">
                  <c:v>7.24</c:v>
                </c:pt>
                <c:pt idx="12678">
                  <c:v>7.26</c:v>
                </c:pt>
                <c:pt idx="12679">
                  <c:v>7.3</c:v>
                </c:pt>
                <c:pt idx="12680">
                  <c:v>7.3</c:v>
                </c:pt>
                <c:pt idx="12681">
                  <c:v>7.28</c:v>
                </c:pt>
                <c:pt idx="12682">
                  <c:v>7.26</c:v>
                </c:pt>
                <c:pt idx="12683">
                  <c:v>7.25</c:v>
                </c:pt>
                <c:pt idx="12684">
                  <c:v>7.22</c:v>
                </c:pt>
                <c:pt idx="12685">
                  <c:v>7.22</c:v>
                </c:pt>
                <c:pt idx="12686">
                  <c:v>7.21</c:v>
                </c:pt>
                <c:pt idx="12687">
                  <c:v>7.2</c:v>
                </c:pt>
                <c:pt idx="12688">
                  <c:v>7.2</c:v>
                </c:pt>
                <c:pt idx="12689">
                  <c:v>7.19</c:v>
                </c:pt>
                <c:pt idx="12690">
                  <c:v>7.19</c:v>
                </c:pt>
                <c:pt idx="12691">
                  <c:v>7.18</c:v>
                </c:pt>
                <c:pt idx="12692">
                  <c:v>7.18</c:v>
                </c:pt>
                <c:pt idx="12693">
                  <c:v>7.2</c:v>
                </c:pt>
                <c:pt idx="12694">
                  <c:v>7.23</c:v>
                </c:pt>
                <c:pt idx="12695">
                  <c:v>7.24</c:v>
                </c:pt>
                <c:pt idx="12696">
                  <c:v>7.22</c:v>
                </c:pt>
                <c:pt idx="12697">
                  <c:v>7.18</c:v>
                </c:pt>
                <c:pt idx="12698">
                  <c:v>7.2</c:v>
                </c:pt>
                <c:pt idx="12699">
                  <c:v>7.2</c:v>
                </c:pt>
                <c:pt idx="12700">
                  <c:v>7.24</c:v>
                </c:pt>
                <c:pt idx="12701">
                  <c:v>7.24</c:v>
                </c:pt>
                <c:pt idx="12702">
                  <c:v>7.22</c:v>
                </c:pt>
                <c:pt idx="12703">
                  <c:v>7.2</c:v>
                </c:pt>
                <c:pt idx="12704">
                  <c:v>7.17</c:v>
                </c:pt>
                <c:pt idx="12705">
                  <c:v>7.17</c:v>
                </c:pt>
                <c:pt idx="12706">
                  <c:v>7.18</c:v>
                </c:pt>
                <c:pt idx="12707">
                  <c:v>7.17</c:v>
                </c:pt>
                <c:pt idx="12708">
                  <c:v>7.18</c:v>
                </c:pt>
                <c:pt idx="12709">
                  <c:v>7.15</c:v>
                </c:pt>
                <c:pt idx="12710">
                  <c:v>7.12</c:v>
                </c:pt>
                <c:pt idx="12711">
                  <c:v>7.14</c:v>
                </c:pt>
                <c:pt idx="12712">
                  <c:v>7.12</c:v>
                </c:pt>
                <c:pt idx="12713">
                  <c:v>7.12</c:v>
                </c:pt>
                <c:pt idx="12714">
                  <c:v>7.08</c:v>
                </c:pt>
                <c:pt idx="12715">
                  <c:v>7.11</c:v>
                </c:pt>
                <c:pt idx="12716">
                  <c:v>7.1</c:v>
                </c:pt>
                <c:pt idx="12717">
                  <c:v>7.08</c:v>
                </c:pt>
                <c:pt idx="12718">
                  <c:v>7.08</c:v>
                </c:pt>
                <c:pt idx="12719">
                  <c:v>7.08</c:v>
                </c:pt>
                <c:pt idx="12720">
                  <c:v>7.08</c:v>
                </c:pt>
                <c:pt idx="12721">
                  <c:v>7.08</c:v>
                </c:pt>
                <c:pt idx="12722">
                  <c:v>7.08</c:v>
                </c:pt>
                <c:pt idx="12723">
                  <c:v>7.14</c:v>
                </c:pt>
                <c:pt idx="12724">
                  <c:v>7.1</c:v>
                </c:pt>
                <c:pt idx="12725">
                  <c:v>7.06</c:v>
                </c:pt>
                <c:pt idx="12726">
                  <c:v>7.04</c:v>
                </c:pt>
                <c:pt idx="12727">
                  <c:v>7.06</c:v>
                </c:pt>
                <c:pt idx="12728">
                  <c:v>7.06</c:v>
                </c:pt>
                <c:pt idx="12729">
                  <c:v>7.04</c:v>
                </c:pt>
                <c:pt idx="12730">
                  <c:v>7.02</c:v>
                </c:pt>
                <c:pt idx="12731">
                  <c:v>7.02</c:v>
                </c:pt>
                <c:pt idx="12732">
                  <c:v>7.03</c:v>
                </c:pt>
                <c:pt idx="12733">
                  <c:v>7.08</c:v>
                </c:pt>
                <c:pt idx="12734">
                  <c:v>7.14</c:v>
                </c:pt>
                <c:pt idx="12735">
                  <c:v>7.13</c:v>
                </c:pt>
                <c:pt idx="12736">
                  <c:v>7.18</c:v>
                </c:pt>
                <c:pt idx="12737">
                  <c:v>7.18</c:v>
                </c:pt>
                <c:pt idx="12738">
                  <c:v>7.2</c:v>
                </c:pt>
                <c:pt idx="12739">
                  <c:v>7.18</c:v>
                </c:pt>
                <c:pt idx="12740">
                  <c:v>7.14</c:v>
                </c:pt>
                <c:pt idx="12741">
                  <c:v>7.14</c:v>
                </c:pt>
                <c:pt idx="12742">
                  <c:v>7.12</c:v>
                </c:pt>
                <c:pt idx="12743">
                  <c:v>7.1</c:v>
                </c:pt>
                <c:pt idx="12744">
                  <c:v>7.09</c:v>
                </c:pt>
                <c:pt idx="12745">
                  <c:v>7.07</c:v>
                </c:pt>
                <c:pt idx="12746">
                  <c:v>7.06</c:v>
                </c:pt>
                <c:pt idx="12747">
                  <c:v>7.02</c:v>
                </c:pt>
                <c:pt idx="12748">
                  <c:v>6.99</c:v>
                </c:pt>
                <c:pt idx="12749">
                  <c:v>6.98</c:v>
                </c:pt>
                <c:pt idx="12750">
                  <c:v>7.01</c:v>
                </c:pt>
                <c:pt idx="12751">
                  <c:v>7.02</c:v>
                </c:pt>
                <c:pt idx="12752">
                  <c:v>7.08</c:v>
                </c:pt>
                <c:pt idx="12753">
                  <c:v>7.11</c:v>
                </c:pt>
                <c:pt idx="12754">
                  <c:v>7.12</c:v>
                </c:pt>
                <c:pt idx="12755">
                  <c:v>7.1</c:v>
                </c:pt>
                <c:pt idx="12756">
                  <c:v>7.1</c:v>
                </c:pt>
                <c:pt idx="12757">
                  <c:v>7.08</c:v>
                </c:pt>
                <c:pt idx="12758">
                  <c:v>7.08</c:v>
                </c:pt>
                <c:pt idx="12759">
                  <c:v>7.05</c:v>
                </c:pt>
                <c:pt idx="12760">
                  <c:v>7.04</c:v>
                </c:pt>
                <c:pt idx="12761">
                  <c:v>7.02</c:v>
                </c:pt>
                <c:pt idx="12762">
                  <c:v>7.02</c:v>
                </c:pt>
                <c:pt idx="12763">
                  <c:v>7.02</c:v>
                </c:pt>
                <c:pt idx="12764">
                  <c:v>7.02</c:v>
                </c:pt>
                <c:pt idx="12765">
                  <c:v>7.02</c:v>
                </c:pt>
                <c:pt idx="12766">
                  <c:v>7.01</c:v>
                </c:pt>
                <c:pt idx="12767">
                  <c:v>7.02</c:v>
                </c:pt>
                <c:pt idx="12768">
                  <c:v>7.02</c:v>
                </c:pt>
                <c:pt idx="12769">
                  <c:v>7.05</c:v>
                </c:pt>
                <c:pt idx="12770">
                  <c:v>7.07</c:v>
                </c:pt>
                <c:pt idx="12771">
                  <c:v>7.05</c:v>
                </c:pt>
                <c:pt idx="12772">
                  <c:v>7.03</c:v>
                </c:pt>
                <c:pt idx="12773">
                  <c:v>7.01</c:v>
                </c:pt>
                <c:pt idx="12774">
                  <c:v>7</c:v>
                </c:pt>
                <c:pt idx="12775">
                  <c:v>7</c:v>
                </c:pt>
                <c:pt idx="12776">
                  <c:v>6.99</c:v>
                </c:pt>
                <c:pt idx="12777">
                  <c:v>6.97</c:v>
                </c:pt>
                <c:pt idx="12778">
                  <c:v>6.96</c:v>
                </c:pt>
                <c:pt idx="12779">
                  <c:v>7</c:v>
                </c:pt>
                <c:pt idx="12780">
                  <c:v>7</c:v>
                </c:pt>
                <c:pt idx="12781">
                  <c:v>7.01</c:v>
                </c:pt>
                <c:pt idx="12782">
                  <c:v>7.03</c:v>
                </c:pt>
                <c:pt idx="12783">
                  <c:v>7.06</c:v>
                </c:pt>
                <c:pt idx="12784">
                  <c:v>7.04</c:v>
                </c:pt>
                <c:pt idx="12785">
                  <c:v>7.04</c:v>
                </c:pt>
                <c:pt idx="12786">
                  <c:v>7.04</c:v>
                </c:pt>
                <c:pt idx="12787">
                  <c:v>7.06</c:v>
                </c:pt>
                <c:pt idx="12788">
                  <c:v>7.06</c:v>
                </c:pt>
                <c:pt idx="12789">
                  <c:v>7.06</c:v>
                </c:pt>
                <c:pt idx="12790">
                  <c:v>7</c:v>
                </c:pt>
                <c:pt idx="12791">
                  <c:v>7.02</c:v>
                </c:pt>
                <c:pt idx="12792">
                  <c:v>7.03</c:v>
                </c:pt>
                <c:pt idx="12793">
                  <c:v>7.01</c:v>
                </c:pt>
                <c:pt idx="12794">
                  <c:v>6.96</c:v>
                </c:pt>
                <c:pt idx="12795">
                  <c:v>6.92</c:v>
                </c:pt>
                <c:pt idx="12796">
                  <c:v>6.94</c:v>
                </c:pt>
                <c:pt idx="12797">
                  <c:v>6.96</c:v>
                </c:pt>
                <c:pt idx="12798">
                  <c:v>6.96</c:v>
                </c:pt>
                <c:pt idx="12799">
                  <c:v>6.95</c:v>
                </c:pt>
                <c:pt idx="12800">
                  <c:v>6.95</c:v>
                </c:pt>
                <c:pt idx="12801">
                  <c:v>6.96</c:v>
                </c:pt>
                <c:pt idx="12802">
                  <c:v>6.96</c:v>
                </c:pt>
                <c:pt idx="12803">
                  <c:v>6.94</c:v>
                </c:pt>
                <c:pt idx="12804">
                  <c:v>6.94</c:v>
                </c:pt>
                <c:pt idx="12805">
                  <c:v>6.94</c:v>
                </c:pt>
                <c:pt idx="12806">
                  <c:v>6.94</c:v>
                </c:pt>
                <c:pt idx="12807">
                  <c:v>6.94</c:v>
                </c:pt>
                <c:pt idx="12808">
                  <c:v>6.94</c:v>
                </c:pt>
                <c:pt idx="12809">
                  <c:v>6.92</c:v>
                </c:pt>
                <c:pt idx="12810">
                  <c:v>6.9</c:v>
                </c:pt>
                <c:pt idx="12811">
                  <c:v>6.98</c:v>
                </c:pt>
                <c:pt idx="12812">
                  <c:v>7.02</c:v>
                </c:pt>
                <c:pt idx="12813">
                  <c:v>6.99</c:v>
                </c:pt>
                <c:pt idx="12814">
                  <c:v>6.98</c:v>
                </c:pt>
                <c:pt idx="12815">
                  <c:v>6.98</c:v>
                </c:pt>
                <c:pt idx="12816">
                  <c:v>6.98</c:v>
                </c:pt>
                <c:pt idx="12817">
                  <c:v>7</c:v>
                </c:pt>
                <c:pt idx="12818">
                  <c:v>7.02</c:v>
                </c:pt>
                <c:pt idx="12819">
                  <c:v>7.02</c:v>
                </c:pt>
                <c:pt idx="12820">
                  <c:v>6.98</c:v>
                </c:pt>
                <c:pt idx="12821">
                  <c:v>6.98</c:v>
                </c:pt>
                <c:pt idx="12822">
                  <c:v>6.96</c:v>
                </c:pt>
                <c:pt idx="12823">
                  <c:v>6.97</c:v>
                </c:pt>
                <c:pt idx="12824">
                  <c:v>7</c:v>
                </c:pt>
                <c:pt idx="12825">
                  <c:v>7.02</c:v>
                </c:pt>
                <c:pt idx="12826">
                  <c:v>7.02</c:v>
                </c:pt>
                <c:pt idx="12827">
                  <c:v>7.02</c:v>
                </c:pt>
                <c:pt idx="12828">
                  <c:v>7</c:v>
                </c:pt>
                <c:pt idx="12829">
                  <c:v>6.98</c:v>
                </c:pt>
                <c:pt idx="12830">
                  <c:v>6.98</c:v>
                </c:pt>
                <c:pt idx="12831">
                  <c:v>6.98</c:v>
                </c:pt>
                <c:pt idx="12832">
                  <c:v>6.99</c:v>
                </c:pt>
                <c:pt idx="12833">
                  <c:v>6.98</c:v>
                </c:pt>
                <c:pt idx="12834">
                  <c:v>6.98</c:v>
                </c:pt>
                <c:pt idx="12835">
                  <c:v>7.01</c:v>
                </c:pt>
                <c:pt idx="12836">
                  <c:v>7.05</c:v>
                </c:pt>
                <c:pt idx="12837">
                  <c:v>7.06</c:v>
                </c:pt>
                <c:pt idx="12838">
                  <c:v>7.04</c:v>
                </c:pt>
                <c:pt idx="12839">
                  <c:v>6.99</c:v>
                </c:pt>
                <c:pt idx="12840">
                  <c:v>6.98</c:v>
                </c:pt>
                <c:pt idx="12841">
                  <c:v>6.95</c:v>
                </c:pt>
                <c:pt idx="12842">
                  <c:v>6.94</c:v>
                </c:pt>
                <c:pt idx="12843">
                  <c:v>6.92</c:v>
                </c:pt>
                <c:pt idx="12844">
                  <c:v>6.94</c:v>
                </c:pt>
                <c:pt idx="12845">
                  <c:v>6.96</c:v>
                </c:pt>
                <c:pt idx="12846">
                  <c:v>6.97</c:v>
                </c:pt>
                <c:pt idx="12847">
                  <c:v>6.96</c:v>
                </c:pt>
                <c:pt idx="12848">
                  <c:v>6.96</c:v>
                </c:pt>
                <c:pt idx="12849">
                  <c:v>6.95</c:v>
                </c:pt>
                <c:pt idx="12850">
                  <c:v>6.9</c:v>
                </c:pt>
                <c:pt idx="12851">
                  <c:v>6.92</c:v>
                </c:pt>
                <c:pt idx="12852">
                  <c:v>6.94</c:v>
                </c:pt>
                <c:pt idx="12853">
                  <c:v>6.92</c:v>
                </c:pt>
                <c:pt idx="12854">
                  <c:v>6.9</c:v>
                </c:pt>
                <c:pt idx="12855">
                  <c:v>6.88</c:v>
                </c:pt>
                <c:pt idx="12856">
                  <c:v>6.88</c:v>
                </c:pt>
                <c:pt idx="12857">
                  <c:v>6.87</c:v>
                </c:pt>
                <c:pt idx="12858">
                  <c:v>6.89</c:v>
                </c:pt>
                <c:pt idx="12859">
                  <c:v>6.88</c:v>
                </c:pt>
                <c:pt idx="12860">
                  <c:v>6.86</c:v>
                </c:pt>
                <c:pt idx="12861">
                  <c:v>6.9</c:v>
                </c:pt>
                <c:pt idx="12862">
                  <c:v>6.9</c:v>
                </c:pt>
                <c:pt idx="12863">
                  <c:v>6.9</c:v>
                </c:pt>
                <c:pt idx="12864">
                  <c:v>6.92</c:v>
                </c:pt>
                <c:pt idx="12865">
                  <c:v>6.92</c:v>
                </c:pt>
                <c:pt idx="12866">
                  <c:v>6.94</c:v>
                </c:pt>
                <c:pt idx="12867">
                  <c:v>6.94</c:v>
                </c:pt>
                <c:pt idx="12868">
                  <c:v>6.95</c:v>
                </c:pt>
                <c:pt idx="12869">
                  <c:v>6.97</c:v>
                </c:pt>
                <c:pt idx="12870">
                  <c:v>6.99</c:v>
                </c:pt>
                <c:pt idx="12871">
                  <c:v>7.03</c:v>
                </c:pt>
                <c:pt idx="12872">
                  <c:v>7.04</c:v>
                </c:pt>
                <c:pt idx="12873">
                  <c:v>7.04</c:v>
                </c:pt>
                <c:pt idx="12874">
                  <c:v>7.02</c:v>
                </c:pt>
                <c:pt idx="12875">
                  <c:v>7.01</c:v>
                </c:pt>
                <c:pt idx="12876">
                  <c:v>6.99</c:v>
                </c:pt>
                <c:pt idx="12877">
                  <c:v>6.99</c:v>
                </c:pt>
                <c:pt idx="12878">
                  <c:v>7</c:v>
                </c:pt>
                <c:pt idx="12879">
                  <c:v>6.98</c:v>
                </c:pt>
                <c:pt idx="12880">
                  <c:v>6.97</c:v>
                </c:pt>
                <c:pt idx="12881">
                  <c:v>6.92</c:v>
                </c:pt>
                <c:pt idx="12882">
                  <c:v>6.96</c:v>
                </c:pt>
                <c:pt idx="12883">
                  <c:v>6.97</c:v>
                </c:pt>
                <c:pt idx="12884">
                  <c:v>6.98</c:v>
                </c:pt>
                <c:pt idx="12885">
                  <c:v>6.97</c:v>
                </c:pt>
                <c:pt idx="12886">
                  <c:v>6.95</c:v>
                </c:pt>
                <c:pt idx="12887">
                  <c:v>6.94</c:v>
                </c:pt>
                <c:pt idx="12888">
                  <c:v>6.96</c:v>
                </c:pt>
                <c:pt idx="12889">
                  <c:v>6.98</c:v>
                </c:pt>
                <c:pt idx="12890">
                  <c:v>7.01</c:v>
                </c:pt>
                <c:pt idx="12891">
                  <c:v>7.04</c:v>
                </c:pt>
                <c:pt idx="12892">
                  <c:v>7.06</c:v>
                </c:pt>
                <c:pt idx="12893">
                  <c:v>7.05</c:v>
                </c:pt>
                <c:pt idx="12894">
                  <c:v>7.04</c:v>
                </c:pt>
                <c:pt idx="12895">
                  <c:v>7.1</c:v>
                </c:pt>
                <c:pt idx="12896">
                  <c:v>7.12</c:v>
                </c:pt>
                <c:pt idx="12897">
                  <c:v>7.11</c:v>
                </c:pt>
                <c:pt idx="12898">
                  <c:v>7.1</c:v>
                </c:pt>
                <c:pt idx="12899">
                  <c:v>7.08</c:v>
                </c:pt>
                <c:pt idx="12900">
                  <c:v>7.08</c:v>
                </c:pt>
                <c:pt idx="12901">
                  <c:v>7.06</c:v>
                </c:pt>
                <c:pt idx="12902">
                  <c:v>7.06</c:v>
                </c:pt>
                <c:pt idx="12903">
                  <c:v>7.06</c:v>
                </c:pt>
                <c:pt idx="12904">
                  <c:v>7.1</c:v>
                </c:pt>
                <c:pt idx="12905">
                  <c:v>7.08</c:v>
                </c:pt>
                <c:pt idx="12906">
                  <c:v>7.06</c:v>
                </c:pt>
                <c:pt idx="12907">
                  <c:v>7.07</c:v>
                </c:pt>
                <c:pt idx="12908">
                  <c:v>7.1</c:v>
                </c:pt>
                <c:pt idx="12909">
                  <c:v>7.1</c:v>
                </c:pt>
                <c:pt idx="12910">
                  <c:v>7.1</c:v>
                </c:pt>
                <c:pt idx="12911">
                  <c:v>7.08</c:v>
                </c:pt>
                <c:pt idx="12912">
                  <c:v>7.06</c:v>
                </c:pt>
                <c:pt idx="12913">
                  <c:v>7.05</c:v>
                </c:pt>
                <c:pt idx="12914">
                  <c:v>7.01</c:v>
                </c:pt>
                <c:pt idx="12915">
                  <c:v>6.94</c:v>
                </c:pt>
                <c:pt idx="12916">
                  <c:v>6.91</c:v>
                </c:pt>
                <c:pt idx="12917">
                  <c:v>6.94</c:v>
                </c:pt>
                <c:pt idx="12918">
                  <c:v>6.93</c:v>
                </c:pt>
                <c:pt idx="12919">
                  <c:v>6.92</c:v>
                </c:pt>
                <c:pt idx="12920">
                  <c:v>6.91</c:v>
                </c:pt>
                <c:pt idx="12921">
                  <c:v>6.89</c:v>
                </c:pt>
                <c:pt idx="12922">
                  <c:v>6.88</c:v>
                </c:pt>
                <c:pt idx="12923">
                  <c:v>6.86</c:v>
                </c:pt>
                <c:pt idx="12924">
                  <c:v>6.86</c:v>
                </c:pt>
                <c:pt idx="12925">
                  <c:v>6.87</c:v>
                </c:pt>
                <c:pt idx="12926">
                  <c:v>6.84</c:v>
                </c:pt>
                <c:pt idx="12927">
                  <c:v>6.86</c:v>
                </c:pt>
                <c:pt idx="12928">
                  <c:v>6.88</c:v>
                </c:pt>
                <c:pt idx="12929">
                  <c:v>6.88</c:v>
                </c:pt>
                <c:pt idx="12930">
                  <c:v>6.88</c:v>
                </c:pt>
                <c:pt idx="12931">
                  <c:v>6.86</c:v>
                </c:pt>
                <c:pt idx="12932">
                  <c:v>6.84</c:v>
                </c:pt>
                <c:pt idx="12933">
                  <c:v>6.84</c:v>
                </c:pt>
                <c:pt idx="12934">
                  <c:v>6.86</c:v>
                </c:pt>
                <c:pt idx="12935">
                  <c:v>6.84</c:v>
                </c:pt>
                <c:pt idx="12936">
                  <c:v>6.84</c:v>
                </c:pt>
                <c:pt idx="12937">
                  <c:v>6.82</c:v>
                </c:pt>
                <c:pt idx="12938">
                  <c:v>6.84</c:v>
                </c:pt>
                <c:pt idx="12939">
                  <c:v>6.82</c:v>
                </c:pt>
                <c:pt idx="12940">
                  <c:v>6.78</c:v>
                </c:pt>
                <c:pt idx="12941">
                  <c:v>6.77</c:v>
                </c:pt>
                <c:pt idx="12942">
                  <c:v>6.78</c:v>
                </c:pt>
                <c:pt idx="12943">
                  <c:v>6.76</c:v>
                </c:pt>
                <c:pt idx="12944">
                  <c:v>6.78</c:v>
                </c:pt>
                <c:pt idx="12945">
                  <c:v>6.78</c:v>
                </c:pt>
                <c:pt idx="12946">
                  <c:v>6.8</c:v>
                </c:pt>
                <c:pt idx="12947">
                  <c:v>6.8</c:v>
                </c:pt>
                <c:pt idx="12948">
                  <c:v>6.78</c:v>
                </c:pt>
                <c:pt idx="12949">
                  <c:v>6.78</c:v>
                </c:pt>
                <c:pt idx="12950">
                  <c:v>6.77</c:v>
                </c:pt>
                <c:pt idx="12951">
                  <c:v>6.76</c:v>
                </c:pt>
                <c:pt idx="12952">
                  <c:v>6.73</c:v>
                </c:pt>
                <c:pt idx="12953">
                  <c:v>6.72</c:v>
                </c:pt>
                <c:pt idx="12954">
                  <c:v>6.69</c:v>
                </c:pt>
                <c:pt idx="12955">
                  <c:v>6.7</c:v>
                </c:pt>
                <c:pt idx="12956">
                  <c:v>6.7</c:v>
                </c:pt>
                <c:pt idx="12957">
                  <c:v>6.69</c:v>
                </c:pt>
                <c:pt idx="12958">
                  <c:v>6.69</c:v>
                </c:pt>
                <c:pt idx="12959">
                  <c:v>6.68</c:v>
                </c:pt>
                <c:pt idx="12960">
                  <c:v>6.68</c:v>
                </c:pt>
                <c:pt idx="12961">
                  <c:v>6.66</c:v>
                </c:pt>
                <c:pt idx="12962">
                  <c:v>6.71</c:v>
                </c:pt>
                <c:pt idx="12963">
                  <c:v>6.78</c:v>
                </c:pt>
                <c:pt idx="12964">
                  <c:v>6.8</c:v>
                </c:pt>
                <c:pt idx="12965">
                  <c:v>6.8</c:v>
                </c:pt>
                <c:pt idx="12966">
                  <c:v>6.78</c:v>
                </c:pt>
                <c:pt idx="12967">
                  <c:v>6.75</c:v>
                </c:pt>
                <c:pt idx="12968">
                  <c:v>6.75</c:v>
                </c:pt>
                <c:pt idx="12969">
                  <c:v>6.72</c:v>
                </c:pt>
                <c:pt idx="12970">
                  <c:v>6.73</c:v>
                </c:pt>
                <c:pt idx="12971">
                  <c:v>6.73</c:v>
                </c:pt>
                <c:pt idx="12972">
                  <c:v>6.78</c:v>
                </c:pt>
                <c:pt idx="12973">
                  <c:v>6.76</c:v>
                </c:pt>
                <c:pt idx="12974">
                  <c:v>6.76</c:v>
                </c:pt>
                <c:pt idx="12975">
                  <c:v>6.74</c:v>
                </c:pt>
                <c:pt idx="12976">
                  <c:v>6.71</c:v>
                </c:pt>
                <c:pt idx="12977">
                  <c:v>6.69</c:v>
                </c:pt>
                <c:pt idx="12978">
                  <c:v>6.67</c:v>
                </c:pt>
                <c:pt idx="12979">
                  <c:v>6.66</c:v>
                </c:pt>
                <c:pt idx="12980">
                  <c:v>6.64</c:v>
                </c:pt>
                <c:pt idx="12981">
                  <c:v>6.7</c:v>
                </c:pt>
                <c:pt idx="12982">
                  <c:v>6.75</c:v>
                </c:pt>
                <c:pt idx="12983">
                  <c:v>6.76</c:v>
                </c:pt>
                <c:pt idx="12984">
                  <c:v>6.76</c:v>
                </c:pt>
                <c:pt idx="12985">
                  <c:v>6.77</c:v>
                </c:pt>
                <c:pt idx="12986">
                  <c:v>6.78</c:v>
                </c:pt>
                <c:pt idx="12987">
                  <c:v>6.75</c:v>
                </c:pt>
                <c:pt idx="12988">
                  <c:v>6.69</c:v>
                </c:pt>
                <c:pt idx="12989">
                  <c:v>6.72</c:v>
                </c:pt>
                <c:pt idx="12990">
                  <c:v>6.7</c:v>
                </c:pt>
                <c:pt idx="12991">
                  <c:v>6.66</c:v>
                </c:pt>
                <c:pt idx="12992">
                  <c:v>6.63</c:v>
                </c:pt>
                <c:pt idx="12993">
                  <c:v>6.6</c:v>
                </c:pt>
                <c:pt idx="12994">
                  <c:v>6.59</c:v>
                </c:pt>
                <c:pt idx="12995">
                  <c:v>6.57</c:v>
                </c:pt>
                <c:pt idx="12996">
                  <c:v>6.58</c:v>
                </c:pt>
                <c:pt idx="12997">
                  <c:v>6.58</c:v>
                </c:pt>
                <c:pt idx="12998">
                  <c:v>6.59</c:v>
                </c:pt>
                <c:pt idx="12999">
                  <c:v>6.6</c:v>
                </c:pt>
                <c:pt idx="13000">
                  <c:v>6.6</c:v>
                </c:pt>
                <c:pt idx="13001">
                  <c:v>6.66</c:v>
                </c:pt>
                <c:pt idx="13002">
                  <c:v>6.66</c:v>
                </c:pt>
                <c:pt idx="13003">
                  <c:v>6.64</c:v>
                </c:pt>
                <c:pt idx="13004">
                  <c:v>6.61</c:v>
                </c:pt>
                <c:pt idx="13005">
                  <c:v>6.57</c:v>
                </c:pt>
                <c:pt idx="13006">
                  <c:v>6.54</c:v>
                </c:pt>
                <c:pt idx="13007">
                  <c:v>6.5</c:v>
                </c:pt>
                <c:pt idx="13008">
                  <c:v>6.51</c:v>
                </c:pt>
                <c:pt idx="13009">
                  <c:v>6.54</c:v>
                </c:pt>
                <c:pt idx="13010">
                  <c:v>6.5</c:v>
                </c:pt>
                <c:pt idx="13011">
                  <c:v>6.51</c:v>
                </c:pt>
                <c:pt idx="13012">
                  <c:v>6.55</c:v>
                </c:pt>
                <c:pt idx="13013">
                  <c:v>6.58</c:v>
                </c:pt>
                <c:pt idx="13014">
                  <c:v>6.58</c:v>
                </c:pt>
                <c:pt idx="13015">
                  <c:v>6.59</c:v>
                </c:pt>
                <c:pt idx="13016">
                  <c:v>6.59</c:v>
                </c:pt>
                <c:pt idx="13017">
                  <c:v>6.6</c:v>
                </c:pt>
                <c:pt idx="13018">
                  <c:v>6.64</c:v>
                </c:pt>
                <c:pt idx="13019">
                  <c:v>6.67</c:v>
                </c:pt>
                <c:pt idx="13020">
                  <c:v>6.66</c:v>
                </c:pt>
                <c:pt idx="13021">
                  <c:v>6.66</c:v>
                </c:pt>
                <c:pt idx="13022">
                  <c:v>6.63</c:v>
                </c:pt>
                <c:pt idx="13023">
                  <c:v>6.61</c:v>
                </c:pt>
                <c:pt idx="13024">
                  <c:v>6.65</c:v>
                </c:pt>
                <c:pt idx="13025">
                  <c:v>6.66</c:v>
                </c:pt>
                <c:pt idx="13026">
                  <c:v>6.67</c:v>
                </c:pt>
                <c:pt idx="13027">
                  <c:v>6.64</c:v>
                </c:pt>
                <c:pt idx="13028">
                  <c:v>6.6</c:v>
                </c:pt>
                <c:pt idx="13029">
                  <c:v>6.58</c:v>
                </c:pt>
                <c:pt idx="13030">
                  <c:v>6.56</c:v>
                </c:pt>
                <c:pt idx="13031">
                  <c:v>6.54</c:v>
                </c:pt>
                <c:pt idx="13032">
                  <c:v>6.52</c:v>
                </c:pt>
                <c:pt idx="13033">
                  <c:v>6.52</c:v>
                </c:pt>
                <c:pt idx="13034">
                  <c:v>6.54</c:v>
                </c:pt>
                <c:pt idx="13035">
                  <c:v>6.5</c:v>
                </c:pt>
                <c:pt idx="13036">
                  <c:v>6.51</c:v>
                </c:pt>
                <c:pt idx="13037">
                  <c:v>6.52</c:v>
                </c:pt>
                <c:pt idx="13038">
                  <c:v>6.52</c:v>
                </c:pt>
                <c:pt idx="13039">
                  <c:v>6.54</c:v>
                </c:pt>
                <c:pt idx="13040">
                  <c:v>6.55</c:v>
                </c:pt>
                <c:pt idx="13041">
                  <c:v>6.54</c:v>
                </c:pt>
                <c:pt idx="13042">
                  <c:v>6.61</c:v>
                </c:pt>
                <c:pt idx="13043">
                  <c:v>6.68</c:v>
                </c:pt>
                <c:pt idx="13044">
                  <c:v>6.7</c:v>
                </c:pt>
                <c:pt idx="13045">
                  <c:v>6.72</c:v>
                </c:pt>
                <c:pt idx="13046">
                  <c:v>6.7</c:v>
                </c:pt>
                <c:pt idx="13047">
                  <c:v>6.72</c:v>
                </c:pt>
                <c:pt idx="13048">
                  <c:v>6.72</c:v>
                </c:pt>
                <c:pt idx="13049">
                  <c:v>6.71</c:v>
                </c:pt>
                <c:pt idx="13050">
                  <c:v>6.68</c:v>
                </c:pt>
                <c:pt idx="13051">
                  <c:v>6.7</c:v>
                </c:pt>
                <c:pt idx="13052">
                  <c:v>6.76</c:v>
                </c:pt>
                <c:pt idx="13053">
                  <c:v>6.84</c:v>
                </c:pt>
                <c:pt idx="13054">
                  <c:v>6.83</c:v>
                </c:pt>
                <c:pt idx="13055">
                  <c:v>6.85</c:v>
                </c:pt>
                <c:pt idx="13056">
                  <c:v>6.85</c:v>
                </c:pt>
                <c:pt idx="13057">
                  <c:v>6.79</c:v>
                </c:pt>
                <c:pt idx="13058">
                  <c:v>6.72</c:v>
                </c:pt>
                <c:pt idx="13059">
                  <c:v>6.7</c:v>
                </c:pt>
                <c:pt idx="13060">
                  <c:v>6.7</c:v>
                </c:pt>
                <c:pt idx="13061">
                  <c:v>6.67</c:v>
                </c:pt>
                <c:pt idx="13062">
                  <c:v>6.64</c:v>
                </c:pt>
                <c:pt idx="13063">
                  <c:v>6.6</c:v>
                </c:pt>
                <c:pt idx="13064">
                  <c:v>6.6</c:v>
                </c:pt>
                <c:pt idx="13065">
                  <c:v>6.58</c:v>
                </c:pt>
                <c:pt idx="13066">
                  <c:v>6.58</c:v>
                </c:pt>
                <c:pt idx="13067">
                  <c:v>6.57</c:v>
                </c:pt>
                <c:pt idx="13068">
                  <c:v>6.58</c:v>
                </c:pt>
                <c:pt idx="13069">
                  <c:v>6.58</c:v>
                </c:pt>
                <c:pt idx="13070">
                  <c:v>6.58</c:v>
                </c:pt>
                <c:pt idx="13071">
                  <c:v>6.57</c:v>
                </c:pt>
                <c:pt idx="13072">
                  <c:v>6.54</c:v>
                </c:pt>
                <c:pt idx="13073">
                  <c:v>6.56</c:v>
                </c:pt>
                <c:pt idx="13074">
                  <c:v>6.6</c:v>
                </c:pt>
                <c:pt idx="13075">
                  <c:v>6.62</c:v>
                </c:pt>
                <c:pt idx="13076">
                  <c:v>6.63</c:v>
                </c:pt>
                <c:pt idx="13077">
                  <c:v>6.62</c:v>
                </c:pt>
                <c:pt idx="13078">
                  <c:v>6.59</c:v>
                </c:pt>
                <c:pt idx="13079">
                  <c:v>6.57</c:v>
                </c:pt>
                <c:pt idx="13080">
                  <c:v>6.56</c:v>
                </c:pt>
                <c:pt idx="13081">
                  <c:v>6.54</c:v>
                </c:pt>
                <c:pt idx="13082">
                  <c:v>6.51</c:v>
                </c:pt>
                <c:pt idx="13083">
                  <c:v>6.48</c:v>
                </c:pt>
                <c:pt idx="13084">
                  <c:v>6.46</c:v>
                </c:pt>
                <c:pt idx="13085">
                  <c:v>6.44</c:v>
                </c:pt>
                <c:pt idx="13086">
                  <c:v>6.44</c:v>
                </c:pt>
                <c:pt idx="13087">
                  <c:v>6.41</c:v>
                </c:pt>
                <c:pt idx="13088">
                  <c:v>6.41</c:v>
                </c:pt>
                <c:pt idx="13089">
                  <c:v>6.39</c:v>
                </c:pt>
                <c:pt idx="13090">
                  <c:v>6.44</c:v>
                </c:pt>
                <c:pt idx="13091">
                  <c:v>6.46</c:v>
                </c:pt>
                <c:pt idx="13092">
                  <c:v>6.48</c:v>
                </c:pt>
                <c:pt idx="13093">
                  <c:v>6.52</c:v>
                </c:pt>
                <c:pt idx="13094">
                  <c:v>6.56</c:v>
                </c:pt>
                <c:pt idx="13095">
                  <c:v>6.56</c:v>
                </c:pt>
                <c:pt idx="13096">
                  <c:v>6.54</c:v>
                </c:pt>
                <c:pt idx="13097">
                  <c:v>6.55</c:v>
                </c:pt>
                <c:pt idx="13098">
                  <c:v>6.58</c:v>
                </c:pt>
                <c:pt idx="13099">
                  <c:v>6.6</c:v>
                </c:pt>
                <c:pt idx="13100">
                  <c:v>6.62</c:v>
                </c:pt>
                <c:pt idx="13101">
                  <c:v>6.6</c:v>
                </c:pt>
                <c:pt idx="13102">
                  <c:v>6.58</c:v>
                </c:pt>
                <c:pt idx="13103">
                  <c:v>6.56</c:v>
                </c:pt>
                <c:pt idx="13104">
                  <c:v>6.52</c:v>
                </c:pt>
                <c:pt idx="13105">
                  <c:v>6.5</c:v>
                </c:pt>
                <c:pt idx="13106">
                  <c:v>6.46</c:v>
                </c:pt>
                <c:pt idx="13107">
                  <c:v>6.46</c:v>
                </c:pt>
                <c:pt idx="13108">
                  <c:v>6.49</c:v>
                </c:pt>
                <c:pt idx="13109">
                  <c:v>6.48</c:v>
                </c:pt>
                <c:pt idx="13110">
                  <c:v>6.46</c:v>
                </c:pt>
                <c:pt idx="13111">
                  <c:v>6.46</c:v>
                </c:pt>
                <c:pt idx="13112">
                  <c:v>6.42</c:v>
                </c:pt>
                <c:pt idx="13113">
                  <c:v>6.4</c:v>
                </c:pt>
                <c:pt idx="13114">
                  <c:v>6.36</c:v>
                </c:pt>
                <c:pt idx="13115">
                  <c:v>6.35</c:v>
                </c:pt>
                <c:pt idx="13116">
                  <c:v>6.42</c:v>
                </c:pt>
                <c:pt idx="13117">
                  <c:v>6.5</c:v>
                </c:pt>
                <c:pt idx="13118">
                  <c:v>6.56</c:v>
                </c:pt>
                <c:pt idx="13119">
                  <c:v>6.58</c:v>
                </c:pt>
                <c:pt idx="13120">
                  <c:v>6.64</c:v>
                </c:pt>
                <c:pt idx="13121">
                  <c:v>6.62</c:v>
                </c:pt>
                <c:pt idx="13122">
                  <c:v>6.58</c:v>
                </c:pt>
                <c:pt idx="13123">
                  <c:v>6.56</c:v>
                </c:pt>
                <c:pt idx="13124">
                  <c:v>6.54</c:v>
                </c:pt>
                <c:pt idx="13125">
                  <c:v>6.56</c:v>
                </c:pt>
                <c:pt idx="13126">
                  <c:v>6.55</c:v>
                </c:pt>
                <c:pt idx="13127">
                  <c:v>6.58</c:v>
                </c:pt>
                <c:pt idx="13128">
                  <c:v>6.56</c:v>
                </c:pt>
                <c:pt idx="13129">
                  <c:v>6.54</c:v>
                </c:pt>
                <c:pt idx="13130">
                  <c:v>6.51</c:v>
                </c:pt>
                <c:pt idx="13131">
                  <c:v>6.51</c:v>
                </c:pt>
                <c:pt idx="13132">
                  <c:v>6.5</c:v>
                </c:pt>
                <c:pt idx="13133">
                  <c:v>6.52</c:v>
                </c:pt>
                <c:pt idx="13134">
                  <c:v>6.48</c:v>
                </c:pt>
                <c:pt idx="13135">
                  <c:v>6.5</c:v>
                </c:pt>
                <c:pt idx="13136">
                  <c:v>6.5</c:v>
                </c:pt>
                <c:pt idx="13137">
                  <c:v>6.51</c:v>
                </c:pt>
                <c:pt idx="13138">
                  <c:v>6.5</c:v>
                </c:pt>
                <c:pt idx="13139">
                  <c:v>6.5</c:v>
                </c:pt>
                <c:pt idx="13140">
                  <c:v>6.54</c:v>
                </c:pt>
                <c:pt idx="13141">
                  <c:v>6.56</c:v>
                </c:pt>
                <c:pt idx="13142">
                  <c:v>6.55</c:v>
                </c:pt>
                <c:pt idx="13143">
                  <c:v>6.54</c:v>
                </c:pt>
                <c:pt idx="13144">
                  <c:v>6.52</c:v>
                </c:pt>
                <c:pt idx="13145">
                  <c:v>6.5</c:v>
                </c:pt>
                <c:pt idx="13146">
                  <c:v>6.48</c:v>
                </c:pt>
                <c:pt idx="13147">
                  <c:v>6.48</c:v>
                </c:pt>
                <c:pt idx="13148">
                  <c:v>6.49</c:v>
                </c:pt>
                <c:pt idx="13149">
                  <c:v>6.54</c:v>
                </c:pt>
                <c:pt idx="13150">
                  <c:v>6.54</c:v>
                </c:pt>
                <c:pt idx="13151">
                  <c:v>6.52</c:v>
                </c:pt>
                <c:pt idx="13152">
                  <c:v>6.5</c:v>
                </c:pt>
                <c:pt idx="13153">
                  <c:v>6.53</c:v>
                </c:pt>
                <c:pt idx="13154">
                  <c:v>6.56</c:v>
                </c:pt>
                <c:pt idx="13155">
                  <c:v>6.56</c:v>
                </c:pt>
                <c:pt idx="13156">
                  <c:v>6.54</c:v>
                </c:pt>
                <c:pt idx="13157">
                  <c:v>6.56</c:v>
                </c:pt>
                <c:pt idx="13158">
                  <c:v>6.6</c:v>
                </c:pt>
                <c:pt idx="13159">
                  <c:v>6.66</c:v>
                </c:pt>
                <c:pt idx="13160">
                  <c:v>6.71</c:v>
                </c:pt>
                <c:pt idx="13161">
                  <c:v>6.75</c:v>
                </c:pt>
                <c:pt idx="13162">
                  <c:v>6.72</c:v>
                </c:pt>
                <c:pt idx="13163">
                  <c:v>6.72</c:v>
                </c:pt>
                <c:pt idx="13164">
                  <c:v>6.7</c:v>
                </c:pt>
                <c:pt idx="13165">
                  <c:v>6.7</c:v>
                </c:pt>
                <c:pt idx="13166">
                  <c:v>6.7</c:v>
                </c:pt>
                <c:pt idx="13167">
                  <c:v>6.74</c:v>
                </c:pt>
                <c:pt idx="13168">
                  <c:v>6.74</c:v>
                </c:pt>
                <c:pt idx="13169">
                  <c:v>6.72</c:v>
                </c:pt>
                <c:pt idx="13170">
                  <c:v>6.63</c:v>
                </c:pt>
                <c:pt idx="13171">
                  <c:v>6.58</c:v>
                </c:pt>
                <c:pt idx="13172">
                  <c:v>6.6</c:v>
                </c:pt>
                <c:pt idx="13173">
                  <c:v>6.63</c:v>
                </c:pt>
                <c:pt idx="13174">
                  <c:v>6.64</c:v>
                </c:pt>
                <c:pt idx="13175">
                  <c:v>6.63</c:v>
                </c:pt>
                <c:pt idx="13176">
                  <c:v>6.62</c:v>
                </c:pt>
                <c:pt idx="13177">
                  <c:v>6.6</c:v>
                </c:pt>
                <c:pt idx="13178">
                  <c:v>6.62</c:v>
                </c:pt>
                <c:pt idx="13179">
                  <c:v>6.66</c:v>
                </c:pt>
                <c:pt idx="13180">
                  <c:v>6.66</c:v>
                </c:pt>
                <c:pt idx="13181">
                  <c:v>6.67</c:v>
                </c:pt>
                <c:pt idx="13182">
                  <c:v>6.6</c:v>
                </c:pt>
                <c:pt idx="13183">
                  <c:v>6.47</c:v>
                </c:pt>
                <c:pt idx="13184">
                  <c:v>6.59</c:v>
                </c:pt>
                <c:pt idx="13185">
                  <c:v>6.64</c:v>
                </c:pt>
                <c:pt idx="13186">
                  <c:v>6.7</c:v>
                </c:pt>
                <c:pt idx="13187">
                  <c:v>6.72</c:v>
                </c:pt>
                <c:pt idx="13188">
                  <c:v>6.68</c:v>
                </c:pt>
                <c:pt idx="13189">
                  <c:v>6.68</c:v>
                </c:pt>
                <c:pt idx="13190">
                  <c:v>6.7</c:v>
                </c:pt>
                <c:pt idx="13191">
                  <c:v>6.68</c:v>
                </c:pt>
                <c:pt idx="13192">
                  <c:v>6.63</c:v>
                </c:pt>
                <c:pt idx="13193">
                  <c:v>6.62</c:v>
                </c:pt>
                <c:pt idx="13194">
                  <c:v>6.59</c:v>
                </c:pt>
                <c:pt idx="13195">
                  <c:v>6.59</c:v>
                </c:pt>
                <c:pt idx="13196">
                  <c:v>6.58</c:v>
                </c:pt>
                <c:pt idx="13197">
                  <c:v>6.61</c:v>
                </c:pt>
                <c:pt idx="13198">
                  <c:v>6.6</c:v>
                </c:pt>
                <c:pt idx="13199">
                  <c:v>6.61</c:v>
                </c:pt>
                <c:pt idx="13200">
                  <c:v>6.66</c:v>
                </c:pt>
                <c:pt idx="13201">
                  <c:v>6.6</c:v>
                </c:pt>
                <c:pt idx="13202">
                  <c:v>6.58</c:v>
                </c:pt>
                <c:pt idx="13203">
                  <c:v>6.58</c:v>
                </c:pt>
                <c:pt idx="13204">
                  <c:v>6.56</c:v>
                </c:pt>
                <c:pt idx="13205">
                  <c:v>6.62</c:v>
                </c:pt>
                <c:pt idx="13206">
                  <c:v>6.63</c:v>
                </c:pt>
                <c:pt idx="13207">
                  <c:v>6.63</c:v>
                </c:pt>
                <c:pt idx="13208">
                  <c:v>6.61</c:v>
                </c:pt>
                <c:pt idx="13209">
                  <c:v>6.6</c:v>
                </c:pt>
                <c:pt idx="13210">
                  <c:v>6.6</c:v>
                </c:pt>
                <c:pt idx="13211">
                  <c:v>6.58</c:v>
                </c:pt>
                <c:pt idx="13212">
                  <c:v>6.58</c:v>
                </c:pt>
                <c:pt idx="13213">
                  <c:v>6.56</c:v>
                </c:pt>
                <c:pt idx="13214">
                  <c:v>6.54</c:v>
                </c:pt>
                <c:pt idx="13215">
                  <c:v>6.5</c:v>
                </c:pt>
                <c:pt idx="13216">
                  <c:v>6.5</c:v>
                </c:pt>
                <c:pt idx="13217">
                  <c:v>6.46</c:v>
                </c:pt>
                <c:pt idx="13218">
                  <c:v>6.46</c:v>
                </c:pt>
                <c:pt idx="13219">
                  <c:v>6.45</c:v>
                </c:pt>
                <c:pt idx="13220">
                  <c:v>6.46</c:v>
                </c:pt>
                <c:pt idx="13221">
                  <c:v>6.55</c:v>
                </c:pt>
                <c:pt idx="13222">
                  <c:v>6.56</c:v>
                </c:pt>
                <c:pt idx="13223">
                  <c:v>6.52</c:v>
                </c:pt>
                <c:pt idx="13224">
                  <c:v>6.63</c:v>
                </c:pt>
                <c:pt idx="13225">
                  <c:v>6.74</c:v>
                </c:pt>
                <c:pt idx="13226">
                  <c:v>6.8</c:v>
                </c:pt>
                <c:pt idx="13227">
                  <c:v>6.86</c:v>
                </c:pt>
                <c:pt idx="13228">
                  <c:v>6.85</c:v>
                </c:pt>
                <c:pt idx="13229">
                  <c:v>6.83</c:v>
                </c:pt>
                <c:pt idx="13230">
                  <c:v>6.82</c:v>
                </c:pt>
                <c:pt idx="13231">
                  <c:v>6.78</c:v>
                </c:pt>
                <c:pt idx="13232">
                  <c:v>6.79</c:v>
                </c:pt>
                <c:pt idx="13233">
                  <c:v>6.78</c:v>
                </c:pt>
                <c:pt idx="13234">
                  <c:v>6.78</c:v>
                </c:pt>
                <c:pt idx="13235">
                  <c:v>6.76</c:v>
                </c:pt>
                <c:pt idx="13236">
                  <c:v>6.86</c:v>
                </c:pt>
                <c:pt idx="13237">
                  <c:v>6.92</c:v>
                </c:pt>
                <c:pt idx="13238">
                  <c:v>6.94</c:v>
                </c:pt>
                <c:pt idx="13239">
                  <c:v>6.97</c:v>
                </c:pt>
                <c:pt idx="13240">
                  <c:v>6.97</c:v>
                </c:pt>
                <c:pt idx="13241">
                  <c:v>6.94</c:v>
                </c:pt>
                <c:pt idx="13242">
                  <c:v>6.94</c:v>
                </c:pt>
                <c:pt idx="13243">
                  <c:v>6.92</c:v>
                </c:pt>
                <c:pt idx="13244">
                  <c:v>6.88</c:v>
                </c:pt>
                <c:pt idx="13245">
                  <c:v>6.85</c:v>
                </c:pt>
                <c:pt idx="13246">
                  <c:v>6.82</c:v>
                </c:pt>
                <c:pt idx="13247">
                  <c:v>6.78</c:v>
                </c:pt>
                <c:pt idx="13248">
                  <c:v>6.77</c:v>
                </c:pt>
                <c:pt idx="13249">
                  <c:v>6.73</c:v>
                </c:pt>
                <c:pt idx="13250">
                  <c:v>6.7</c:v>
                </c:pt>
                <c:pt idx="13251">
                  <c:v>6.71</c:v>
                </c:pt>
                <c:pt idx="13252">
                  <c:v>6.7</c:v>
                </c:pt>
                <c:pt idx="13253">
                  <c:v>6.7</c:v>
                </c:pt>
                <c:pt idx="13254">
                  <c:v>6.7</c:v>
                </c:pt>
                <c:pt idx="13255">
                  <c:v>6.68</c:v>
                </c:pt>
                <c:pt idx="13256">
                  <c:v>6.68</c:v>
                </c:pt>
                <c:pt idx="13257">
                  <c:v>6.69</c:v>
                </c:pt>
                <c:pt idx="13258">
                  <c:v>6.72</c:v>
                </c:pt>
                <c:pt idx="13259">
                  <c:v>6.7</c:v>
                </c:pt>
                <c:pt idx="13260">
                  <c:v>6.7</c:v>
                </c:pt>
                <c:pt idx="13261">
                  <c:v>6.66</c:v>
                </c:pt>
                <c:pt idx="13262">
                  <c:v>6.65</c:v>
                </c:pt>
                <c:pt idx="13263">
                  <c:v>6.65</c:v>
                </c:pt>
                <c:pt idx="13264">
                  <c:v>6.65</c:v>
                </c:pt>
                <c:pt idx="13265">
                  <c:v>6.64</c:v>
                </c:pt>
                <c:pt idx="13266">
                  <c:v>6.62</c:v>
                </c:pt>
                <c:pt idx="13267">
                  <c:v>6.6</c:v>
                </c:pt>
                <c:pt idx="13268">
                  <c:v>6.63</c:v>
                </c:pt>
                <c:pt idx="13269">
                  <c:v>6.67</c:v>
                </c:pt>
                <c:pt idx="13270">
                  <c:v>6.7</c:v>
                </c:pt>
                <c:pt idx="13271">
                  <c:v>6.72</c:v>
                </c:pt>
                <c:pt idx="13272">
                  <c:v>6.78</c:v>
                </c:pt>
                <c:pt idx="13273">
                  <c:v>6.8</c:v>
                </c:pt>
                <c:pt idx="13274">
                  <c:v>6.84</c:v>
                </c:pt>
                <c:pt idx="13275">
                  <c:v>6.96</c:v>
                </c:pt>
                <c:pt idx="13276">
                  <c:v>6.98</c:v>
                </c:pt>
                <c:pt idx="13277">
                  <c:v>6.98</c:v>
                </c:pt>
                <c:pt idx="13278">
                  <c:v>7</c:v>
                </c:pt>
                <c:pt idx="13279">
                  <c:v>7</c:v>
                </c:pt>
                <c:pt idx="13280">
                  <c:v>6.98</c:v>
                </c:pt>
                <c:pt idx="13281">
                  <c:v>6.94</c:v>
                </c:pt>
                <c:pt idx="13282">
                  <c:v>6.9</c:v>
                </c:pt>
                <c:pt idx="13283">
                  <c:v>6.88</c:v>
                </c:pt>
                <c:pt idx="13284">
                  <c:v>6.86</c:v>
                </c:pt>
                <c:pt idx="13285">
                  <c:v>6.83</c:v>
                </c:pt>
                <c:pt idx="13286">
                  <c:v>6.8</c:v>
                </c:pt>
                <c:pt idx="13287">
                  <c:v>6.8</c:v>
                </c:pt>
                <c:pt idx="13288">
                  <c:v>6.78</c:v>
                </c:pt>
                <c:pt idx="13289">
                  <c:v>6.77</c:v>
                </c:pt>
                <c:pt idx="13290">
                  <c:v>6.78</c:v>
                </c:pt>
                <c:pt idx="13291">
                  <c:v>6.77</c:v>
                </c:pt>
                <c:pt idx="13292">
                  <c:v>6.8</c:v>
                </c:pt>
                <c:pt idx="13293">
                  <c:v>6.82</c:v>
                </c:pt>
                <c:pt idx="13294">
                  <c:v>6.82</c:v>
                </c:pt>
                <c:pt idx="13295">
                  <c:v>6.82</c:v>
                </c:pt>
                <c:pt idx="13296">
                  <c:v>6.8</c:v>
                </c:pt>
                <c:pt idx="13297">
                  <c:v>6.79</c:v>
                </c:pt>
                <c:pt idx="13298">
                  <c:v>6.76</c:v>
                </c:pt>
                <c:pt idx="13299">
                  <c:v>6.72</c:v>
                </c:pt>
                <c:pt idx="13300">
                  <c:v>6.7</c:v>
                </c:pt>
                <c:pt idx="13301">
                  <c:v>6.67</c:v>
                </c:pt>
                <c:pt idx="13302">
                  <c:v>6.65</c:v>
                </c:pt>
                <c:pt idx="13303">
                  <c:v>6.65</c:v>
                </c:pt>
                <c:pt idx="13304">
                  <c:v>6.62</c:v>
                </c:pt>
                <c:pt idx="13305">
                  <c:v>6.64</c:v>
                </c:pt>
                <c:pt idx="13306">
                  <c:v>6.62</c:v>
                </c:pt>
                <c:pt idx="13307">
                  <c:v>6.6</c:v>
                </c:pt>
                <c:pt idx="13308">
                  <c:v>6.57</c:v>
                </c:pt>
                <c:pt idx="13309">
                  <c:v>6.57</c:v>
                </c:pt>
                <c:pt idx="13310">
                  <c:v>6.56</c:v>
                </c:pt>
                <c:pt idx="13311">
                  <c:v>6.59</c:v>
                </c:pt>
                <c:pt idx="13312">
                  <c:v>6.58</c:v>
                </c:pt>
                <c:pt idx="13313">
                  <c:v>6.58</c:v>
                </c:pt>
                <c:pt idx="13314">
                  <c:v>6.58</c:v>
                </c:pt>
                <c:pt idx="13315">
                  <c:v>6.58</c:v>
                </c:pt>
                <c:pt idx="13316">
                  <c:v>6.6</c:v>
                </c:pt>
                <c:pt idx="13317">
                  <c:v>6.6</c:v>
                </c:pt>
                <c:pt idx="13318">
                  <c:v>6.58</c:v>
                </c:pt>
                <c:pt idx="13319">
                  <c:v>6.61</c:v>
                </c:pt>
                <c:pt idx="13320">
                  <c:v>6.58</c:v>
                </c:pt>
                <c:pt idx="13321">
                  <c:v>6.54</c:v>
                </c:pt>
                <c:pt idx="13322">
                  <c:v>6.54</c:v>
                </c:pt>
                <c:pt idx="13323">
                  <c:v>6.54</c:v>
                </c:pt>
                <c:pt idx="13324">
                  <c:v>6.58</c:v>
                </c:pt>
                <c:pt idx="13325">
                  <c:v>6.61</c:v>
                </c:pt>
                <c:pt idx="13326">
                  <c:v>6.62</c:v>
                </c:pt>
                <c:pt idx="13327">
                  <c:v>6.66</c:v>
                </c:pt>
                <c:pt idx="13328">
                  <c:v>6.68</c:v>
                </c:pt>
                <c:pt idx="13329">
                  <c:v>6.68</c:v>
                </c:pt>
                <c:pt idx="13330">
                  <c:v>6.68</c:v>
                </c:pt>
                <c:pt idx="13331">
                  <c:v>6.66</c:v>
                </c:pt>
                <c:pt idx="13332">
                  <c:v>6.68</c:v>
                </c:pt>
                <c:pt idx="13333">
                  <c:v>6.69</c:v>
                </c:pt>
                <c:pt idx="13334">
                  <c:v>6.68</c:v>
                </c:pt>
                <c:pt idx="13335">
                  <c:v>6.69</c:v>
                </c:pt>
                <c:pt idx="13336">
                  <c:v>6.67</c:v>
                </c:pt>
                <c:pt idx="13337">
                  <c:v>6.64</c:v>
                </c:pt>
                <c:pt idx="13338">
                  <c:v>6.62</c:v>
                </c:pt>
                <c:pt idx="13339">
                  <c:v>6.62</c:v>
                </c:pt>
                <c:pt idx="13340">
                  <c:v>6.6</c:v>
                </c:pt>
                <c:pt idx="13341">
                  <c:v>6.6</c:v>
                </c:pt>
                <c:pt idx="13342">
                  <c:v>6.66</c:v>
                </c:pt>
                <c:pt idx="13343">
                  <c:v>6.78</c:v>
                </c:pt>
                <c:pt idx="13344">
                  <c:v>6.79</c:v>
                </c:pt>
                <c:pt idx="13345">
                  <c:v>6.89</c:v>
                </c:pt>
                <c:pt idx="13346">
                  <c:v>6.98</c:v>
                </c:pt>
                <c:pt idx="13347">
                  <c:v>7.02</c:v>
                </c:pt>
                <c:pt idx="13348">
                  <c:v>7.03</c:v>
                </c:pt>
                <c:pt idx="13349">
                  <c:v>6.98</c:v>
                </c:pt>
                <c:pt idx="13350">
                  <c:v>6.92</c:v>
                </c:pt>
                <c:pt idx="13351">
                  <c:v>6.88</c:v>
                </c:pt>
                <c:pt idx="13352">
                  <c:v>6.85</c:v>
                </c:pt>
                <c:pt idx="13353">
                  <c:v>6.82</c:v>
                </c:pt>
                <c:pt idx="13354">
                  <c:v>6.81</c:v>
                </c:pt>
                <c:pt idx="13355">
                  <c:v>6.79</c:v>
                </c:pt>
                <c:pt idx="13356">
                  <c:v>6.82</c:v>
                </c:pt>
                <c:pt idx="13357">
                  <c:v>6.82</c:v>
                </c:pt>
                <c:pt idx="13358">
                  <c:v>6.82</c:v>
                </c:pt>
                <c:pt idx="13359">
                  <c:v>6.8</c:v>
                </c:pt>
                <c:pt idx="13360">
                  <c:v>6.76</c:v>
                </c:pt>
                <c:pt idx="13361">
                  <c:v>6.73</c:v>
                </c:pt>
                <c:pt idx="13362">
                  <c:v>6.74</c:v>
                </c:pt>
                <c:pt idx="13363">
                  <c:v>6.75</c:v>
                </c:pt>
                <c:pt idx="13364">
                  <c:v>6.76</c:v>
                </c:pt>
                <c:pt idx="13365">
                  <c:v>6.76</c:v>
                </c:pt>
                <c:pt idx="13366">
                  <c:v>6.76</c:v>
                </c:pt>
                <c:pt idx="13367">
                  <c:v>6.73</c:v>
                </c:pt>
                <c:pt idx="13368">
                  <c:v>6.73</c:v>
                </c:pt>
                <c:pt idx="13369">
                  <c:v>6.71</c:v>
                </c:pt>
                <c:pt idx="13370">
                  <c:v>6.69</c:v>
                </c:pt>
                <c:pt idx="13371">
                  <c:v>6.67</c:v>
                </c:pt>
                <c:pt idx="13372">
                  <c:v>6.66</c:v>
                </c:pt>
                <c:pt idx="13373">
                  <c:v>6.62</c:v>
                </c:pt>
                <c:pt idx="13374">
                  <c:v>6.59</c:v>
                </c:pt>
                <c:pt idx="13375">
                  <c:v>6.6</c:v>
                </c:pt>
                <c:pt idx="13376">
                  <c:v>6.58</c:v>
                </c:pt>
                <c:pt idx="13377">
                  <c:v>6.6</c:v>
                </c:pt>
                <c:pt idx="13378">
                  <c:v>6.58</c:v>
                </c:pt>
                <c:pt idx="13379">
                  <c:v>6.56</c:v>
                </c:pt>
                <c:pt idx="13380">
                  <c:v>6.57</c:v>
                </c:pt>
                <c:pt idx="13381">
                  <c:v>6.58</c:v>
                </c:pt>
                <c:pt idx="13382">
                  <c:v>6.54</c:v>
                </c:pt>
                <c:pt idx="13383">
                  <c:v>6.54</c:v>
                </c:pt>
                <c:pt idx="13384">
                  <c:v>6.53</c:v>
                </c:pt>
                <c:pt idx="13385">
                  <c:v>6.54</c:v>
                </c:pt>
                <c:pt idx="13386">
                  <c:v>6.55</c:v>
                </c:pt>
                <c:pt idx="13387">
                  <c:v>6.6</c:v>
                </c:pt>
                <c:pt idx="13388">
                  <c:v>6.6</c:v>
                </c:pt>
                <c:pt idx="13389">
                  <c:v>6.57</c:v>
                </c:pt>
                <c:pt idx="13390">
                  <c:v>6.61</c:v>
                </c:pt>
                <c:pt idx="13391">
                  <c:v>6.65</c:v>
                </c:pt>
                <c:pt idx="13392">
                  <c:v>6.68</c:v>
                </c:pt>
                <c:pt idx="13393">
                  <c:v>6.74</c:v>
                </c:pt>
                <c:pt idx="13394">
                  <c:v>6.73</c:v>
                </c:pt>
                <c:pt idx="13395">
                  <c:v>6.72</c:v>
                </c:pt>
                <c:pt idx="13396">
                  <c:v>6.69</c:v>
                </c:pt>
                <c:pt idx="13397">
                  <c:v>6.66</c:v>
                </c:pt>
                <c:pt idx="13398">
                  <c:v>6.66</c:v>
                </c:pt>
                <c:pt idx="13399">
                  <c:v>6.66</c:v>
                </c:pt>
                <c:pt idx="13400">
                  <c:v>6.68</c:v>
                </c:pt>
                <c:pt idx="13401">
                  <c:v>6.7</c:v>
                </c:pt>
                <c:pt idx="13402">
                  <c:v>6.74</c:v>
                </c:pt>
                <c:pt idx="13403">
                  <c:v>6.73</c:v>
                </c:pt>
                <c:pt idx="13404">
                  <c:v>6.76</c:v>
                </c:pt>
                <c:pt idx="13405">
                  <c:v>6.77</c:v>
                </c:pt>
                <c:pt idx="13406">
                  <c:v>6.75</c:v>
                </c:pt>
                <c:pt idx="13407">
                  <c:v>6.77</c:v>
                </c:pt>
                <c:pt idx="13408">
                  <c:v>6.78</c:v>
                </c:pt>
                <c:pt idx="13409">
                  <c:v>6.76</c:v>
                </c:pt>
                <c:pt idx="13410">
                  <c:v>6.78</c:v>
                </c:pt>
                <c:pt idx="13411">
                  <c:v>6.74</c:v>
                </c:pt>
                <c:pt idx="13412">
                  <c:v>6.72</c:v>
                </c:pt>
                <c:pt idx="13413">
                  <c:v>6.72</c:v>
                </c:pt>
                <c:pt idx="13414">
                  <c:v>6.72</c:v>
                </c:pt>
                <c:pt idx="13415">
                  <c:v>6.79</c:v>
                </c:pt>
                <c:pt idx="13416">
                  <c:v>6.86</c:v>
                </c:pt>
                <c:pt idx="13417">
                  <c:v>6.86</c:v>
                </c:pt>
                <c:pt idx="13418">
                  <c:v>6.84</c:v>
                </c:pt>
                <c:pt idx="13419">
                  <c:v>6.82</c:v>
                </c:pt>
                <c:pt idx="13420">
                  <c:v>6.79</c:v>
                </c:pt>
                <c:pt idx="13421">
                  <c:v>6.74</c:v>
                </c:pt>
                <c:pt idx="13422">
                  <c:v>6.72</c:v>
                </c:pt>
                <c:pt idx="13423">
                  <c:v>6.69</c:v>
                </c:pt>
                <c:pt idx="13424">
                  <c:v>6.68</c:v>
                </c:pt>
                <c:pt idx="13425">
                  <c:v>6.65</c:v>
                </c:pt>
                <c:pt idx="13426">
                  <c:v>6.63</c:v>
                </c:pt>
                <c:pt idx="13427">
                  <c:v>6.62</c:v>
                </c:pt>
                <c:pt idx="13428">
                  <c:v>6.62</c:v>
                </c:pt>
                <c:pt idx="13429">
                  <c:v>6.65</c:v>
                </c:pt>
                <c:pt idx="13430">
                  <c:v>6.66</c:v>
                </c:pt>
                <c:pt idx="13431">
                  <c:v>6.64</c:v>
                </c:pt>
                <c:pt idx="13432">
                  <c:v>6.62</c:v>
                </c:pt>
                <c:pt idx="13433">
                  <c:v>6.58</c:v>
                </c:pt>
                <c:pt idx="13434">
                  <c:v>6.56</c:v>
                </c:pt>
                <c:pt idx="13435">
                  <c:v>6.56</c:v>
                </c:pt>
                <c:pt idx="13436">
                  <c:v>6.57</c:v>
                </c:pt>
                <c:pt idx="13437">
                  <c:v>6.55</c:v>
                </c:pt>
                <c:pt idx="13438">
                  <c:v>6.54</c:v>
                </c:pt>
                <c:pt idx="13439">
                  <c:v>6.54</c:v>
                </c:pt>
                <c:pt idx="13440">
                  <c:v>6.51</c:v>
                </c:pt>
                <c:pt idx="13441">
                  <c:v>6.52</c:v>
                </c:pt>
                <c:pt idx="13442">
                  <c:v>6.52</c:v>
                </c:pt>
                <c:pt idx="13443">
                  <c:v>6.52</c:v>
                </c:pt>
                <c:pt idx="13444">
                  <c:v>6.56</c:v>
                </c:pt>
                <c:pt idx="13445">
                  <c:v>6.64</c:v>
                </c:pt>
                <c:pt idx="13446">
                  <c:v>6.67</c:v>
                </c:pt>
                <c:pt idx="13447">
                  <c:v>6.65</c:v>
                </c:pt>
                <c:pt idx="13448">
                  <c:v>6.62</c:v>
                </c:pt>
                <c:pt idx="13449">
                  <c:v>6.6</c:v>
                </c:pt>
                <c:pt idx="13450">
                  <c:v>6.55</c:v>
                </c:pt>
                <c:pt idx="13451">
                  <c:v>6.52</c:v>
                </c:pt>
                <c:pt idx="13452">
                  <c:v>6.5</c:v>
                </c:pt>
                <c:pt idx="13453">
                  <c:v>6.48</c:v>
                </c:pt>
                <c:pt idx="13454">
                  <c:v>6.47</c:v>
                </c:pt>
                <c:pt idx="13455">
                  <c:v>6.48</c:v>
                </c:pt>
                <c:pt idx="13456">
                  <c:v>6.46</c:v>
                </c:pt>
                <c:pt idx="13457">
                  <c:v>6.44</c:v>
                </c:pt>
                <c:pt idx="13458">
                  <c:v>6.48</c:v>
                </c:pt>
                <c:pt idx="13459">
                  <c:v>6.49</c:v>
                </c:pt>
                <c:pt idx="13460">
                  <c:v>6.49</c:v>
                </c:pt>
                <c:pt idx="13461">
                  <c:v>6.47</c:v>
                </c:pt>
                <c:pt idx="13462">
                  <c:v>6.46</c:v>
                </c:pt>
                <c:pt idx="13463">
                  <c:v>6.46</c:v>
                </c:pt>
                <c:pt idx="13464">
                  <c:v>6.49</c:v>
                </c:pt>
                <c:pt idx="13465">
                  <c:v>6.46</c:v>
                </c:pt>
                <c:pt idx="13466">
                  <c:v>6.44</c:v>
                </c:pt>
                <c:pt idx="13467">
                  <c:v>6.49</c:v>
                </c:pt>
                <c:pt idx="13468">
                  <c:v>6.54</c:v>
                </c:pt>
                <c:pt idx="13469">
                  <c:v>6.54</c:v>
                </c:pt>
                <c:pt idx="13470">
                  <c:v>6.55</c:v>
                </c:pt>
                <c:pt idx="13471">
                  <c:v>6.56</c:v>
                </c:pt>
                <c:pt idx="13472">
                  <c:v>6.54</c:v>
                </c:pt>
                <c:pt idx="13473">
                  <c:v>6.53</c:v>
                </c:pt>
                <c:pt idx="13474">
                  <c:v>6.52</c:v>
                </c:pt>
                <c:pt idx="13475">
                  <c:v>6.52</c:v>
                </c:pt>
                <c:pt idx="13476">
                  <c:v>6.53</c:v>
                </c:pt>
                <c:pt idx="13477">
                  <c:v>6.55</c:v>
                </c:pt>
                <c:pt idx="13478">
                  <c:v>6.57</c:v>
                </c:pt>
                <c:pt idx="13479">
                  <c:v>6.58</c:v>
                </c:pt>
                <c:pt idx="13480">
                  <c:v>6.59</c:v>
                </c:pt>
                <c:pt idx="13481">
                  <c:v>6.6</c:v>
                </c:pt>
                <c:pt idx="13482">
                  <c:v>6.62</c:v>
                </c:pt>
                <c:pt idx="13483">
                  <c:v>6.65</c:v>
                </c:pt>
                <c:pt idx="13484">
                  <c:v>6.64</c:v>
                </c:pt>
                <c:pt idx="13485">
                  <c:v>6.64</c:v>
                </c:pt>
                <c:pt idx="13486">
                  <c:v>6.66</c:v>
                </c:pt>
                <c:pt idx="13487">
                  <c:v>6.68</c:v>
                </c:pt>
                <c:pt idx="13488">
                  <c:v>6.68</c:v>
                </c:pt>
                <c:pt idx="13489">
                  <c:v>6.68</c:v>
                </c:pt>
                <c:pt idx="13490">
                  <c:v>6.67</c:v>
                </c:pt>
                <c:pt idx="13491">
                  <c:v>6.66</c:v>
                </c:pt>
                <c:pt idx="13492">
                  <c:v>6.66</c:v>
                </c:pt>
                <c:pt idx="13493">
                  <c:v>6.66</c:v>
                </c:pt>
                <c:pt idx="13494">
                  <c:v>6.66</c:v>
                </c:pt>
                <c:pt idx="13495">
                  <c:v>6.63</c:v>
                </c:pt>
                <c:pt idx="13496">
                  <c:v>6.62</c:v>
                </c:pt>
                <c:pt idx="13497">
                  <c:v>6.61</c:v>
                </c:pt>
                <c:pt idx="13498">
                  <c:v>6.62</c:v>
                </c:pt>
                <c:pt idx="13499">
                  <c:v>6.66</c:v>
                </c:pt>
                <c:pt idx="13500">
                  <c:v>6.74</c:v>
                </c:pt>
                <c:pt idx="13501">
                  <c:v>6.78</c:v>
                </c:pt>
                <c:pt idx="13502">
                  <c:v>6.76</c:v>
                </c:pt>
                <c:pt idx="13503">
                  <c:v>6.72</c:v>
                </c:pt>
                <c:pt idx="13504">
                  <c:v>6.7</c:v>
                </c:pt>
                <c:pt idx="13505">
                  <c:v>6.68</c:v>
                </c:pt>
                <c:pt idx="13506">
                  <c:v>6.7</c:v>
                </c:pt>
                <c:pt idx="13507">
                  <c:v>6.69</c:v>
                </c:pt>
                <c:pt idx="13508">
                  <c:v>6.67</c:v>
                </c:pt>
                <c:pt idx="13509">
                  <c:v>6.66</c:v>
                </c:pt>
                <c:pt idx="13510">
                  <c:v>6.64</c:v>
                </c:pt>
                <c:pt idx="13511">
                  <c:v>6.63</c:v>
                </c:pt>
                <c:pt idx="13512">
                  <c:v>6.6</c:v>
                </c:pt>
                <c:pt idx="13513">
                  <c:v>6.56</c:v>
                </c:pt>
                <c:pt idx="13514">
                  <c:v>6.54</c:v>
                </c:pt>
                <c:pt idx="13515">
                  <c:v>6.56</c:v>
                </c:pt>
                <c:pt idx="13516">
                  <c:v>6.61</c:v>
                </c:pt>
                <c:pt idx="13517">
                  <c:v>6.6</c:v>
                </c:pt>
                <c:pt idx="13518">
                  <c:v>6.6</c:v>
                </c:pt>
                <c:pt idx="13519">
                  <c:v>6.58</c:v>
                </c:pt>
                <c:pt idx="13520">
                  <c:v>6.56</c:v>
                </c:pt>
                <c:pt idx="13521">
                  <c:v>6.52</c:v>
                </c:pt>
                <c:pt idx="13522">
                  <c:v>6.48</c:v>
                </c:pt>
                <c:pt idx="13523">
                  <c:v>6.44</c:v>
                </c:pt>
                <c:pt idx="13524">
                  <c:v>6.4</c:v>
                </c:pt>
                <c:pt idx="13525">
                  <c:v>6.38</c:v>
                </c:pt>
                <c:pt idx="13526">
                  <c:v>6.38</c:v>
                </c:pt>
                <c:pt idx="13527">
                  <c:v>6.38</c:v>
                </c:pt>
                <c:pt idx="13528">
                  <c:v>6.36</c:v>
                </c:pt>
                <c:pt idx="13529">
                  <c:v>6.34</c:v>
                </c:pt>
                <c:pt idx="13530">
                  <c:v>6.32</c:v>
                </c:pt>
                <c:pt idx="13531">
                  <c:v>6.3</c:v>
                </c:pt>
                <c:pt idx="13532">
                  <c:v>6.3</c:v>
                </c:pt>
                <c:pt idx="13533">
                  <c:v>6.3</c:v>
                </c:pt>
                <c:pt idx="13534">
                  <c:v>6.32</c:v>
                </c:pt>
                <c:pt idx="13535">
                  <c:v>6.29</c:v>
                </c:pt>
                <c:pt idx="13536">
                  <c:v>6.27</c:v>
                </c:pt>
                <c:pt idx="13537">
                  <c:v>6.26</c:v>
                </c:pt>
                <c:pt idx="13538">
                  <c:v>6.24</c:v>
                </c:pt>
                <c:pt idx="13539">
                  <c:v>6.23</c:v>
                </c:pt>
                <c:pt idx="13540">
                  <c:v>6.22</c:v>
                </c:pt>
                <c:pt idx="13541">
                  <c:v>6.25</c:v>
                </c:pt>
                <c:pt idx="13542">
                  <c:v>6.22</c:v>
                </c:pt>
                <c:pt idx="13543">
                  <c:v>6.21</c:v>
                </c:pt>
                <c:pt idx="13544">
                  <c:v>6.2</c:v>
                </c:pt>
                <c:pt idx="13545">
                  <c:v>6.22</c:v>
                </c:pt>
                <c:pt idx="13546">
                  <c:v>6.26</c:v>
                </c:pt>
                <c:pt idx="13547">
                  <c:v>6.35</c:v>
                </c:pt>
                <c:pt idx="13548">
                  <c:v>6.43</c:v>
                </c:pt>
                <c:pt idx="13549">
                  <c:v>6.53</c:v>
                </c:pt>
                <c:pt idx="13550">
                  <c:v>6.58</c:v>
                </c:pt>
                <c:pt idx="13551">
                  <c:v>6.6</c:v>
                </c:pt>
                <c:pt idx="13552">
                  <c:v>6.58</c:v>
                </c:pt>
                <c:pt idx="13553">
                  <c:v>6.53</c:v>
                </c:pt>
                <c:pt idx="13554">
                  <c:v>6.52</c:v>
                </c:pt>
                <c:pt idx="13555">
                  <c:v>6.48</c:v>
                </c:pt>
                <c:pt idx="13556">
                  <c:v>6.48</c:v>
                </c:pt>
                <c:pt idx="13557">
                  <c:v>6.48</c:v>
                </c:pt>
                <c:pt idx="13558">
                  <c:v>6.48</c:v>
                </c:pt>
                <c:pt idx="13559">
                  <c:v>6.48</c:v>
                </c:pt>
                <c:pt idx="13560">
                  <c:v>6.48</c:v>
                </c:pt>
                <c:pt idx="13561">
                  <c:v>6.48</c:v>
                </c:pt>
                <c:pt idx="13562">
                  <c:v>6.46</c:v>
                </c:pt>
                <c:pt idx="13563">
                  <c:v>6.46</c:v>
                </c:pt>
                <c:pt idx="13564">
                  <c:v>6.44</c:v>
                </c:pt>
                <c:pt idx="13565">
                  <c:v>6.42</c:v>
                </c:pt>
                <c:pt idx="13566">
                  <c:v>6.39</c:v>
                </c:pt>
                <c:pt idx="13567">
                  <c:v>6.34</c:v>
                </c:pt>
                <c:pt idx="13568">
                  <c:v>6.31</c:v>
                </c:pt>
                <c:pt idx="13569">
                  <c:v>6.27</c:v>
                </c:pt>
                <c:pt idx="13570">
                  <c:v>6.26</c:v>
                </c:pt>
                <c:pt idx="13571">
                  <c:v>6.22</c:v>
                </c:pt>
                <c:pt idx="13572">
                  <c:v>6.2</c:v>
                </c:pt>
                <c:pt idx="13573">
                  <c:v>6.16</c:v>
                </c:pt>
                <c:pt idx="13574">
                  <c:v>6.18</c:v>
                </c:pt>
                <c:pt idx="13575">
                  <c:v>6.27</c:v>
                </c:pt>
                <c:pt idx="13576">
                  <c:v>6.34</c:v>
                </c:pt>
                <c:pt idx="13577">
                  <c:v>6.36</c:v>
                </c:pt>
                <c:pt idx="13578">
                  <c:v>6.38</c:v>
                </c:pt>
                <c:pt idx="13579">
                  <c:v>6.38</c:v>
                </c:pt>
                <c:pt idx="13580">
                  <c:v>6.39</c:v>
                </c:pt>
                <c:pt idx="13581">
                  <c:v>6.42</c:v>
                </c:pt>
                <c:pt idx="13582">
                  <c:v>6.48</c:v>
                </c:pt>
                <c:pt idx="13583">
                  <c:v>6.5</c:v>
                </c:pt>
                <c:pt idx="13584">
                  <c:v>6.5</c:v>
                </c:pt>
                <c:pt idx="13585">
                  <c:v>6.52</c:v>
                </c:pt>
                <c:pt idx="13586">
                  <c:v>6.53</c:v>
                </c:pt>
                <c:pt idx="13587">
                  <c:v>6.56</c:v>
                </c:pt>
                <c:pt idx="13588">
                  <c:v>6.58</c:v>
                </c:pt>
                <c:pt idx="13589">
                  <c:v>6.56</c:v>
                </c:pt>
                <c:pt idx="13590">
                  <c:v>6.51</c:v>
                </c:pt>
                <c:pt idx="13591">
                  <c:v>6.47</c:v>
                </c:pt>
                <c:pt idx="13592">
                  <c:v>6.42</c:v>
                </c:pt>
                <c:pt idx="13593">
                  <c:v>6.4</c:v>
                </c:pt>
                <c:pt idx="13594">
                  <c:v>6.38</c:v>
                </c:pt>
                <c:pt idx="13595">
                  <c:v>6.41</c:v>
                </c:pt>
                <c:pt idx="13596">
                  <c:v>6.49</c:v>
                </c:pt>
                <c:pt idx="13597">
                  <c:v>6.51</c:v>
                </c:pt>
                <c:pt idx="13598">
                  <c:v>6.56</c:v>
                </c:pt>
                <c:pt idx="13599">
                  <c:v>6.57</c:v>
                </c:pt>
                <c:pt idx="13600">
                  <c:v>6.58</c:v>
                </c:pt>
                <c:pt idx="13601">
                  <c:v>6.62</c:v>
                </c:pt>
                <c:pt idx="13602">
                  <c:v>6.64</c:v>
                </c:pt>
                <c:pt idx="13603">
                  <c:v>6.62</c:v>
                </c:pt>
                <c:pt idx="13604">
                  <c:v>6.61</c:v>
                </c:pt>
                <c:pt idx="13605">
                  <c:v>6.57</c:v>
                </c:pt>
                <c:pt idx="13606">
                  <c:v>6.5</c:v>
                </c:pt>
                <c:pt idx="13607">
                  <c:v>6.4</c:v>
                </c:pt>
                <c:pt idx="13608">
                  <c:v>6.38</c:v>
                </c:pt>
                <c:pt idx="13609">
                  <c:v>6.33</c:v>
                </c:pt>
                <c:pt idx="13610">
                  <c:v>6.28</c:v>
                </c:pt>
                <c:pt idx="13611">
                  <c:v>6.22</c:v>
                </c:pt>
                <c:pt idx="13612">
                  <c:v>6.19</c:v>
                </c:pt>
                <c:pt idx="13613">
                  <c:v>6.16</c:v>
                </c:pt>
                <c:pt idx="13614">
                  <c:v>6.16</c:v>
                </c:pt>
                <c:pt idx="13615">
                  <c:v>6.15</c:v>
                </c:pt>
                <c:pt idx="13616">
                  <c:v>6.06</c:v>
                </c:pt>
                <c:pt idx="13617">
                  <c:v>6.02</c:v>
                </c:pt>
                <c:pt idx="13618">
                  <c:v>5.98</c:v>
                </c:pt>
                <c:pt idx="13619">
                  <c:v>5.96</c:v>
                </c:pt>
                <c:pt idx="13620">
                  <c:v>5.97</c:v>
                </c:pt>
                <c:pt idx="13621">
                  <c:v>5.98</c:v>
                </c:pt>
                <c:pt idx="13622">
                  <c:v>5.96</c:v>
                </c:pt>
                <c:pt idx="13623">
                  <c:v>5.95</c:v>
                </c:pt>
                <c:pt idx="13624">
                  <c:v>5.94</c:v>
                </c:pt>
                <c:pt idx="13625">
                  <c:v>5.93</c:v>
                </c:pt>
                <c:pt idx="13626">
                  <c:v>5.92</c:v>
                </c:pt>
                <c:pt idx="13627">
                  <c:v>5.88</c:v>
                </c:pt>
                <c:pt idx="13628">
                  <c:v>5.96</c:v>
                </c:pt>
                <c:pt idx="13629">
                  <c:v>6.02</c:v>
                </c:pt>
                <c:pt idx="13630">
                  <c:v>6.1</c:v>
                </c:pt>
                <c:pt idx="13631">
                  <c:v>6.17</c:v>
                </c:pt>
                <c:pt idx="13632">
                  <c:v>6.1</c:v>
                </c:pt>
                <c:pt idx="13633">
                  <c:v>6.05</c:v>
                </c:pt>
                <c:pt idx="13634">
                  <c:v>6.01</c:v>
                </c:pt>
                <c:pt idx="13635">
                  <c:v>5.96</c:v>
                </c:pt>
                <c:pt idx="13636">
                  <c:v>5.93</c:v>
                </c:pt>
                <c:pt idx="13637">
                  <c:v>5.92</c:v>
                </c:pt>
                <c:pt idx="13638">
                  <c:v>5.9</c:v>
                </c:pt>
                <c:pt idx="13639">
                  <c:v>5.91</c:v>
                </c:pt>
                <c:pt idx="13640">
                  <c:v>5.94</c:v>
                </c:pt>
                <c:pt idx="13641">
                  <c:v>5.94</c:v>
                </c:pt>
                <c:pt idx="13642">
                  <c:v>5.94</c:v>
                </c:pt>
                <c:pt idx="13643">
                  <c:v>5.97</c:v>
                </c:pt>
                <c:pt idx="13644">
                  <c:v>5.98</c:v>
                </c:pt>
                <c:pt idx="13645">
                  <c:v>6.1</c:v>
                </c:pt>
                <c:pt idx="13646">
                  <c:v>6.3</c:v>
                </c:pt>
                <c:pt idx="13647">
                  <c:v>6.35</c:v>
                </c:pt>
                <c:pt idx="13648">
                  <c:v>6.36</c:v>
                </c:pt>
                <c:pt idx="13649">
                  <c:v>6.4</c:v>
                </c:pt>
                <c:pt idx="13650">
                  <c:v>6.41</c:v>
                </c:pt>
                <c:pt idx="13651">
                  <c:v>6.47</c:v>
                </c:pt>
                <c:pt idx="13652">
                  <c:v>6.52</c:v>
                </c:pt>
                <c:pt idx="13653">
                  <c:v>6.55</c:v>
                </c:pt>
                <c:pt idx="13654">
                  <c:v>6.64</c:v>
                </c:pt>
                <c:pt idx="13655">
                  <c:v>6.66</c:v>
                </c:pt>
                <c:pt idx="13656">
                  <c:v>6.65</c:v>
                </c:pt>
                <c:pt idx="13657">
                  <c:v>6.69</c:v>
                </c:pt>
                <c:pt idx="13658">
                  <c:v>6.77</c:v>
                </c:pt>
                <c:pt idx="13659">
                  <c:v>6.82</c:v>
                </c:pt>
                <c:pt idx="13660">
                  <c:v>6.9</c:v>
                </c:pt>
                <c:pt idx="13661">
                  <c:v>6.96</c:v>
                </c:pt>
                <c:pt idx="13662">
                  <c:v>6.98</c:v>
                </c:pt>
                <c:pt idx="13663">
                  <c:v>7.04</c:v>
                </c:pt>
                <c:pt idx="13664">
                  <c:v>7.04</c:v>
                </c:pt>
                <c:pt idx="13665">
                  <c:v>7</c:v>
                </c:pt>
                <c:pt idx="13666">
                  <c:v>6.99</c:v>
                </c:pt>
                <c:pt idx="13667">
                  <c:v>6.97</c:v>
                </c:pt>
                <c:pt idx="13668">
                  <c:v>6.98</c:v>
                </c:pt>
                <c:pt idx="13669">
                  <c:v>7.02</c:v>
                </c:pt>
                <c:pt idx="13670">
                  <c:v>7.05</c:v>
                </c:pt>
                <c:pt idx="13671">
                  <c:v>7.02</c:v>
                </c:pt>
                <c:pt idx="13672">
                  <c:v>7</c:v>
                </c:pt>
                <c:pt idx="13673">
                  <c:v>6.98</c:v>
                </c:pt>
                <c:pt idx="13674">
                  <c:v>6.98</c:v>
                </c:pt>
                <c:pt idx="13675">
                  <c:v>6.92</c:v>
                </c:pt>
                <c:pt idx="13676">
                  <c:v>6.87</c:v>
                </c:pt>
                <c:pt idx="13677">
                  <c:v>6.84</c:v>
                </c:pt>
                <c:pt idx="13678">
                  <c:v>6.8</c:v>
                </c:pt>
                <c:pt idx="13679">
                  <c:v>6.8</c:v>
                </c:pt>
                <c:pt idx="13680">
                  <c:v>6.83</c:v>
                </c:pt>
                <c:pt idx="13681">
                  <c:v>6.84</c:v>
                </c:pt>
                <c:pt idx="13682">
                  <c:v>6.83</c:v>
                </c:pt>
                <c:pt idx="13683">
                  <c:v>6.82</c:v>
                </c:pt>
                <c:pt idx="13684">
                  <c:v>6.78</c:v>
                </c:pt>
                <c:pt idx="13685">
                  <c:v>6.78</c:v>
                </c:pt>
                <c:pt idx="13686">
                  <c:v>6.77</c:v>
                </c:pt>
                <c:pt idx="13687">
                  <c:v>6.74</c:v>
                </c:pt>
                <c:pt idx="13688">
                  <c:v>6.71</c:v>
                </c:pt>
                <c:pt idx="13689">
                  <c:v>6.71</c:v>
                </c:pt>
                <c:pt idx="13690">
                  <c:v>6.7</c:v>
                </c:pt>
                <c:pt idx="13691">
                  <c:v>6.68</c:v>
                </c:pt>
                <c:pt idx="13692">
                  <c:v>6.67</c:v>
                </c:pt>
                <c:pt idx="13693">
                  <c:v>6.64</c:v>
                </c:pt>
                <c:pt idx="13694">
                  <c:v>6.63</c:v>
                </c:pt>
                <c:pt idx="13695">
                  <c:v>6.64</c:v>
                </c:pt>
                <c:pt idx="13696">
                  <c:v>6.64</c:v>
                </c:pt>
                <c:pt idx="13697">
                  <c:v>6.66</c:v>
                </c:pt>
                <c:pt idx="13698">
                  <c:v>6.65</c:v>
                </c:pt>
                <c:pt idx="13699">
                  <c:v>6.66</c:v>
                </c:pt>
                <c:pt idx="13700">
                  <c:v>6.66</c:v>
                </c:pt>
                <c:pt idx="13701">
                  <c:v>6.6</c:v>
                </c:pt>
                <c:pt idx="13702">
                  <c:v>6.54</c:v>
                </c:pt>
                <c:pt idx="13703">
                  <c:v>6.5</c:v>
                </c:pt>
                <c:pt idx="13704">
                  <c:v>6.44</c:v>
                </c:pt>
                <c:pt idx="13705">
                  <c:v>6.4</c:v>
                </c:pt>
                <c:pt idx="13706">
                  <c:v>6.34</c:v>
                </c:pt>
                <c:pt idx="13707">
                  <c:v>6.28</c:v>
                </c:pt>
                <c:pt idx="13708">
                  <c:v>6.24</c:v>
                </c:pt>
                <c:pt idx="13709">
                  <c:v>6.22</c:v>
                </c:pt>
                <c:pt idx="13710">
                  <c:v>6.25</c:v>
                </c:pt>
                <c:pt idx="13711">
                  <c:v>6.24</c:v>
                </c:pt>
                <c:pt idx="13712">
                  <c:v>6.23</c:v>
                </c:pt>
                <c:pt idx="13713">
                  <c:v>6.2</c:v>
                </c:pt>
                <c:pt idx="13714">
                  <c:v>6.18</c:v>
                </c:pt>
                <c:pt idx="13715">
                  <c:v>6.16</c:v>
                </c:pt>
                <c:pt idx="13716">
                  <c:v>6.16</c:v>
                </c:pt>
                <c:pt idx="13717">
                  <c:v>6.16</c:v>
                </c:pt>
                <c:pt idx="13718">
                  <c:v>6.15</c:v>
                </c:pt>
                <c:pt idx="13719">
                  <c:v>6.14</c:v>
                </c:pt>
                <c:pt idx="13720">
                  <c:v>6.16</c:v>
                </c:pt>
                <c:pt idx="13721">
                  <c:v>6.17</c:v>
                </c:pt>
                <c:pt idx="13722">
                  <c:v>6.16</c:v>
                </c:pt>
                <c:pt idx="13723">
                  <c:v>6.16</c:v>
                </c:pt>
                <c:pt idx="13724">
                  <c:v>6.18</c:v>
                </c:pt>
                <c:pt idx="13725">
                  <c:v>6.18</c:v>
                </c:pt>
                <c:pt idx="13726">
                  <c:v>6.2</c:v>
                </c:pt>
                <c:pt idx="13727">
                  <c:v>6.22</c:v>
                </c:pt>
                <c:pt idx="13728">
                  <c:v>6.24</c:v>
                </c:pt>
                <c:pt idx="13729">
                  <c:v>6.3</c:v>
                </c:pt>
                <c:pt idx="13730">
                  <c:v>6.34</c:v>
                </c:pt>
                <c:pt idx="13731">
                  <c:v>6.38</c:v>
                </c:pt>
                <c:pt idx="13732">
                  <c:v>6.44</c:v>
                </c:pt>
                <c:pt idx="13733">
                  <c:v>6.52</c:v>
                </c:pt>
                <c:pt idx="13734">
                  <c:v>6.51</c:v>
                </c:pt>
                <c:pt idx="13735">
                  <c:v>6.55</c:v>
                </c:pt>
                <c:pt idx="13736">
                  <c:v>6.56</c:v>
                </c:pt>
                <c:pt idx="13737">
                  <c:v>6.54</c:v>
                </c:pt>
                <c:pt idx="13738">
                  <c:v>6.48</c:v>
                </c:pt>
                <c:pt idx="13739">
                  <c:v>6.46</c:v>
                </c:pt>
                <c:pt idx="13740">
                  <c:v>6.42</c:v>
                </c:pt>
                <c:pt idx="13741">
                  <c:v>6.4</c:v>
                </c:pt>
                <c:pt idx="13742">
                  <c:v>6.36</c:v>
                </c:pt>
                <c:pt idx="13743">
                  <c:v>6.34</c:v>
                </c:pt>
                <c:pt idx="13744">
                  <c:v>6.3</c:v>
                </c:pt>
                <c:pt idx="13745">
                  <c:v>6.28</c:v>
                </c:pt>
                <c:pt idx="13746">
                  <c:v>6.28</c:v>
                </c:pt>
                <c:pt idx="13747">
                  <c:v>6.28</c:v>
                </c:pt>
                <c:pt idx="13748">
                  <c:v>6.25</c:v>
                </c:pt>
                <c:pt idx="13749">
                  <c:v>6.22</c:v>
                </c:pt>
                <c:pt idx="13750">
                  <c:v>6.18</c:v>
                </c:pt>
                <c:pt idx="13751">
                  <c:v>6.15</c:v>
                </c:pt>
                <c:pt idx="13752">
                  <c:v>6.14</c:v>
                </c:pt>
                <c:pt idx="13753">
                  <c:v>6.17</c:v>
                </c:pt>
                <c:pt idx="13754">
                  <c:v>6.26</c:v>
                </c:pt>
                <c:pt idx="13755">
                  <c:v>6.29</c:v>
                </c:pt>
                <c:pt idx="13756">
                  <c:v>6.33</c:v>
                </c:pt>
                <c:pt idx="13757">
                  <c:v>6.5</c:v>
                </c:pt>
                <c:pt idx="13758">
                  <c:v>6.56</c:v>
                </c:pt>
                <c:pt idx="13759">
                  <c:v>6.66</c:v>
                </c:pt>
                <c:pt idx="13760">
                  <c:v>6.74</c:v>
                </c:pt>
                <c:pt idx="13761">
                  <c:v>6.76</c:v>
                </c:pt>
                <c:pt idx="13762">
                  <c:v>6.7</c:v>
                </c:pt>
                <c:pt idx="13763">
                  <c:v>6.68</c:v>
                </c:pt>
                <c:pt idx="13764">
                  <c:v>6.71</c:v>
                </c:pt>
                <c:pt idx="13765">
                  <c:v>6.69</c:v>
                </c:pt>
                <c:pt idx="13766">
                  <c:v>6.68</c:v>
                </c:pt>
                <c:pt idx="13767">
                  <c:v>6.6</c:v>
                </c:pt>
                <c:pt idx="13768">
                  <c:v>6.55</c:v>
                </c:pt>
                <c:pt idx="13769">
                  <c:v>6.52</c:v>
                </c:pt>
                <c:pt idx="13770">
                  <c:v>6.46</c:v>
                </c:pt>
                <c:pt idx="13771">
                  <c:v>6.44</c:v>
                </c:pt>
                <c:pt idx="13772">
                  <c:v>6.42</c:v>
                </c:pt>
                <c:pt idx="13773">
                  <c:v>6.4</c:v>
                </c:pt>
                <c:pt idx="13774">
                  <c:v>6.41</c:v>
                </c:pt>
                <c:pt idx="13775">
                  <c:v>6.4</c:v>
                </c:pt>
                <c:pt idx="13776">
                  <c:v>6.41</c:v>
                </c:pt>
                <c:pt idx="13777">
                  <c:v>6.44</c:v>
                </c:pt>
                <c:pt idx="13778">
                  <c:v>6.42</c:v>
                </c:pt>
                <c:pt idx="13779">
                  <c:v>6.42</c:v>
                </c:pt>
                <c:pt idx="13780">
                  <c:v>6.4</c:v>
                </c:pt>
                <c:pt idx="13781">
                  <c:v>6.44</c:v>
                </c:pt>
                <c:pt idx="13782">
                  <c:v>6.5</c:v>
                </c:pt>
                <c:pt idx="13783">
                  <c:v>6.66</c:v>
                </c:pt>
                <c:pt idx="13784">
                  <c:v>6.76</c:v>
                </c:pt>
                <c:pt idx="13785">
                  <c:v>6.75</c:v>
                </c:pt>
                <c:pt idx="13786">
                  <c:v>6.74</c:v>
                </c:pt>
                <c:pt idx="13787">
                  <c:v>6.74</c:v>
                </c:pt>
                <c:pt idx="13788">
                  <c:v>6.7</c:v>
                </c:pt>
                <c:pt idx="13789">
                  <c:v>6.64</c:v>
                </c:pt>
                <c:pt idx="13790">
                  <c:v>6.62</c:v>
                </c:pt>
                <c:pt idx="13791">
                  <c:v>6.58</c:v>
                </c:pt>
                <c:pt idx="13792">
                  <c:v>6.56</c:v>
                </c:pt>
                <c:pt idx="13793">
                  <c:v>6.54</c:v>
                </c:pt>
                <c:pt idx="13794">
                  <c:v>6.52</c:v>
                </c:pt>
                <c:pt idx="13795">
                  <c:v>6.5</c:v>
                </c:pt>
                <c:pt idx="13796">
                  <c:v>6.47</c:v>
                </c:pt>
                <c:pt idx="13797">
                  <c:v>6.43</c:v>
                </c:pt>
                <c:pt idx="13798">
                  <c:v>6.42</c:v>
                </c:pt>
                <c:pt idx="13799">
                  <c:v>6.39</c:v>
                </c:pt>
                <c:pt idx="13800">
                  <c:v>6.42</c:v>
                </c:pt>
                <c:pt idx="13801">
                  <c:v>6.42</c:v>
                </c:pt>
                <c:pt idx="13802">
                  <c:v>6.42</c:v>
                </c:pt>
                <c:pt idx="13803">
                  <c:v>6.45</c:v>
                </c:pt>
                <c:pt idx="13804">
                  <c:v>6.45</c:v>
                </c:pt>
                <c:pt idx="13805">
                  <c:v>6.47</c:v>
                </c:pt>
                <c:pt idx="13806">
                  <c:v>6.47</c:v>
                </c:pt>
                <c:pt idx="13807">
                  <c:v>6.48</c:v>
                </c:pt>
                <c:pt idx="13808">
                  <c:v>6.52</c:v>
                </c:pt>
                <c:pt idx="13809">
                  <c:v>6.58</c:v>
                </c:pt>
                <c:pt idx="13810">
                  <c:v>6.61</c:v>
                </c:pt>
                <c:pt idx="13811">
                  <c:v>6.61</c:v>
                </c:pt>
                <c:pt idx="13812">
                  <c:v>6.58</c:v>
                </c:pt>
                <c:pt idx="13813">
                  <c:v>6.54</c:v>
                </c:pt>
                <c:pt idx="13814">
                  <c:v>6.51</c:v>
                </c:pt>
                <c:pt idx="13815">
                  <c:v>6.46</c:v>
                </c:pt>
                <c:pt idx="13816">
                  <c:v>6.46</c:v>
                </c:pt>
                <c:pt idx="13817">
                  <c:v>6.4</c:v>
                </c:pt>
                <c:pt idx="13818">
                  <c:v>6.4</c:v>
                </c:pt>
                <c:pt idx="13819">
                  <c:v>6.4</c:v>
                </c:pt>
                <c:pt idx="13820">
                  <c:v>6.38</c:v>
                </c:pt>
                <c:pt idx="13821">
                  <c:v>6.36</c:v>
                </c:pt>
                <c:pt idx="13822">
                  <c:v>6.32</c:v>
                </c:pt>
                <c:pt idx="13823">
                  <c:v>6.32</c:v>
                </c:pt>
                <c:pt idx="13824">
                  <c:v>6.32</c:v>
                </c:pt>
                <c:pt idx="13825">
                  <c:v>6.32</c:v>
                </c:pt>
                <c:pt idx="13826">
                  <c:v>6.28</c:v>
                </c:pt>
                <c:pt idx="13827">
                  <c:v>6.25</c:v>
                </c:pt>
                <c:pt idx="13828">
                  <c:v>6.24</c:v>
                </c:pt>
                <c:pt idx="13829">
                  <c:v>6.24</c:v>
                </c:pt>
                <c:pt idx="13830">
                  <c:v>6.22</c:v>
                </c:pt>
                <c:pt idx="13831">
                  <c:v>6.22</c:v>
                </c:pt>
                <c:pt idx="13832">
                  <c:v>6.22</c:v>
                </c:pt>
                <c:pt idx="13833">
                  <c:v>6.2</c:v>
                </c:pt>
                <c:pt idx="13834">
                  <c:v>6.2</c:v>
                </c:pt>
                <c:pt idx="13835">
                  <c:v>6.22</c:v>
                </c:pt>
                <c:pt idx="13836">
                  <c:v>6.22</c:v>
                </c:pt>
                <c:pt idx="13837">
                  <c:v>6.22</c:v>
                </c:pt>
                <c:pt idx="13838">
                  <c:v>6.19</c:v>
                </c:pt>
                <c:pt idx="13839">
                  <c:v>6.18</c:v>
                </c:pt>
                <c:pt idx="13840">
                  <c:v>6.12</c:v>
                </c:pt>
                <c:pt idx="13841">
                  <c:v>6.07</c:v>
                </c:pt>
                <c:pt idx="13842">
                  <c:v>6.04</c:v>
                </c:pt>
                <c:pt idx="13843">
                  <c:v>6</c:v>
                </c:pt>
                <c:pt idx="13844">
                  <c:v>5.98</c:v>
                </c:pt>
                <c:pt idx="13845">
                  <c:v>5.95</c:v>
                </c:pt>
                <c:pt idx="13846">
                  <c:v>5.92</c:v>
                </c:pt>
                <c:pt idx="13847">
                  <c:v>5.88</c:v>
                </c:pt>
                <c:pt idx="13848">
                  <c:v>5.81</c:v>
                </c:pt>
                <c:pt idx="13849">
                  <c:v>5.75</c:v>
                </c:pt>
                <c:pt idx="13850">
                  <c:v>5.76</c:v>
                </c:pt>
                <c:pt idx="13851">
                  <c:v>5.8</c:v>
                </c:pt>
                <c:pt idx="13852">
                  <c:v>5.82</c:v>
                </c:pt>
                <c:pt idx="13853">
                  <c:v>5.8</c:v>
                </c:pt>
                <c:pt idx="13854">
                  <c:v>5.82</c:v>
                </c:pt>
                <c:pt idx="13855">
                  <c:v>5.82</c:v>
                </c:pt>
                <c:pt idx="13856">
                  <c:v>5.94</c:v>
                </c:pt>
                <c:pt idx="13857">
                  <c:v>6.02</c:v>
                </c:pt>
                <c:pt idx="13858">
                  <c:v>6.14</c:v>
                </c:pt>
                <c:pt idx="13859">
                  <c:v>6.18</c:v>
                </c:pt>
                <c:pt idx="13860">
                  <c:v>6.22</c:v>
                </c:pt>
                <c:pt idx="13861">
                  <c:v>6.22</c:v>
                </c:pt>
                <c:pt idx="13862">
                  <c:v>6.21</c:v>
                </c:pt>
                <c:pt idx="13863">
                  <c:v>6.2</c:v>
                </c:pt>
                <c:pt idx="13864">
                  <c:v>6.2</c:v>
                </c:pt>
                <c:pt idx="13865">
                  <c:v>6.16</c:v>
                </c:pt>
                <c:pt idx="13866">
                  <c:v>6.14</c:v>
                </c:pt>
                <c:pt idx="13867">
                  <c:v>6.08</c:v>
                </c:pt>
                <c:pt idx="13868">
                  <c:v>6.02</c:v>
                </c:pt>
                <c:pt idx="13869">
                  <c:v>5.98</c:v>
                </c:pt>
                <c:pt idx="13870">
                  <c:v>5.92</c:v>
                </c:pt>
                <c:pt idx="13871">
                  <c:v>5.84</c:v>
                </c:pt>
                <c:pt idx="13872">
                  <c:v>5.78</c:v>
                </c:pt>
                <c:pt idx="13873">
                  <c:v>5.77</c:v>
                </c:pt>
                <c:pt idx="13874">
                  <c:v>5.74</c:v>
                </c:pt>
                <c:pt idx="13875">
                  <c:v>5.7</c:v>
                </c:pt>
                <c:pt idx="13876">
                  <c:v>5.68</c:v>
                </c:pt>
                <c:pt idx="13877">
                  <c:v>5.69</c:v>
                </c:pt>
                <c:pt idx="13878">
                  <c:v>5.7</c:v>
                </c:pt>
                <c:pt idx="13879">
                  <c:v>5.67</c:v>
                </c:pt>
                <c:pt idx="13880">
                  <c:v>5.65</c:v>
                </c:pt>
                <c:pt idx="13881">
                  <c:v>5.64</c:v>
                </c:pt>
                <c:pt idx="13882">
                  <c:v>5.62</c:v>
                </c:pt>
                <c:pt idx="13883">
                  <c:v>5.58</c:v>
                </c:pt>
                <c:pt idx="13884">
                  <c:v>5.58</c:v>
                </c:pt>
                <c:pt idx="13885">
                  <c:v>5.54</c:v>
                </c:pt>
                <c:pt idx="13886">
                  <c:v>5.52</c:v>
                </c:pt>
                <c:pt idx="13887">
                  <c:v>5.52</c:v>
                </c:pt>
                <c:pt idx="13888">
                  <c:v>5.54</c:v>
                </c:pt>
                <c:pt idx="13889">
                  <c:v>5.56</c:v>
                </c:pt>
                <c:pt idx="13890">
                  <c:v>5.65</c:v>
                </c:pt>
                <c:pt idx="13891">
                  <c:v>5.69</c:v>
                </c:pt>
                <c:pt idx="13892">
                  <c:v>5.73</c:v>
                </c:pt>
                <c:pt idx="13893">
                  <c:v>5.79</c:v>
                </c:pt>
                <c:pt idx="13894">
                  <c:v>5.87</c:v>
                </c:pt>
                <c:pt idx="13895">
                  <c:v>5.88</c:v>
                </c:pt>
                <c:pt idx="13896">
                  <c:v>5.84</c:v>
                </c:pt>
                <c:pt idx="13897">
                  <c:v>5.84</c:v>
                </c:pt>
                <c:pt idx="13898">
                  <c:v>5.91</c:v>
                </c:pt>
                <c:pt idx="13899">
                  <c:v>6</c:v>
                </c:pt>
                <c:pt idx="13900">
                  <c:v>5.97</c:v>
                </c:pt>
                <c:pt idx="13901">
                  <c:v>5.92</c:v>
                </c:pt>
                <c:pt idx="13902">
                  <c:v>5.87</c:v>
                </c:pt>
                <c:pt idx="13903">
                  <c:v>5.8</c:v>
                </c:pt>
                <c:pt idx="13904">
                  <c:v>5.78</c:v>
                </c:pt>
                <c:pt idx="13905">
                  <c:v>5.78</c:v>
                </c:pt>
                <c:pt idx="13906">
                  <c:v>5.78</c:v>
                </c:pt>
                <c:pt idx="13907">
                  <c:v>5.78</c:v>
                </c:pt>
                <c:pt idx="13908">
                  <c:v>5.78</c:v>
                </c:pt>
                <c:pt idx="13909">
                  <c:v>5.78</c:v>
                </c:pt>
                <c:pt idx="13910">
                  <c:v>5.78</c:v>
                </c:pt>
                <c:pt idx="13911">
                  <c:v>5.78</c:v>
                </c:pt>
                <c:pt idx="13912">
                  <c:v>5.78</c:v>
                </c:pt>
                <c:pt idx="13913">
                  <c:v>5.8</c:v>
                </c:pt>
                <c:pt idx="13914">
                  <c:v>5.8</c:v>
                </c:pt>
                <c:pt idx="13915">
                  <c:v>5.8</c:v>
                </c:pt>
                <c:pt idx="13916">
                  <c:v>5.82</c:v>
                </c:pt>
                <c:pt idx="13917">
                  <c:v>5.84</c:v>
                </c:pt>
                <c:pt idx="13918">
                  <c:v>5.85</c:v>
                </c:pt>
                <c:pt idx="13919">
                  <c:v>5.86</c:v>
                </c:pt>
                <c:pt idx="13920">
                  <c:v>5.85</c:v>
                </c:pt>
                <c:pt idx="13921">
                  <c:v>5.84</c:v>
                </c:pt>
                <c:pt idx="13922">
                  <c:v>5.86</c:v>
                </c:pt>
                <c:pt idx="13923">
                  <c:v>5.98</c:v>
                </c:pt>
                <c:pt idx="13924">
                  <c:v>6.05</c:v>
                </c:pt>
                <c:pt idx="13925">
                  <c:v>6.15</c:v>
                </c:pt>
                <c:pt idx="13926">
                  <c:v>6.14</c:v>
                </c:pt>
                <c:pt idx="13927">
                  <c:v>6.13</c:v>
                </c:pt>
                <c:pt idx="13928">
                  <c:v>6.1</c:v>
                </c:pt>
                <c:pt idx="13929">
                  <c:v>6.12</c:v>
                </c:pt>
                <c:pt idx="13930">
                  <c:v>6.14</c:v>
                </c:pt>
                <c:pt idx="13931">
                  <c:v>6.19</c:v>
                </c:pt>
                <c:pt idx="13932">
                  <c:v>6.2</c:v>
                </c:pt>
                <c:pt idx="13933">
                  <c:v>6.2</c:v>
                </c:pt>
                <c:pt idx="13934">
                  <c:v>6.18</c:v>
                </c:pt>
                <c:pt idx="13935">
                  <c:v>6.12</c:v>
                </c:pt>
                <c:pt idx="13936">
                  <c:v>6.09</c:v>
                </c:pt>
                <c:pt idx="13937">
                  <c:v>6.07</c:v>
                </c:pt>
                <c:pt idx="13938">
                  <c:v>6.05</c:v>
                </c:pt>
                <c:pt idx="13939">
                  <c:v>6.01</c:v>
                </c:pt>
                <c:pt idx="13940">
                  <c:v>5.96</c:v>
                </c:pt>
                <c:pt idx="13941">
                  <c:v>5.9</c:v>
                </c:pt>
                <c:pt idx="13942">
                  <c:v>5.86</c:v>
                </c:pt>
                <c:pt idx="13943">
                  <c:v>5.83</c:v>
                </c:pt>
                <c:pt idx="13944">
                  <c:v>5.82</c:v>
                </c:pt>
                <c:pt idx="13945">
                  <c:v>5.83</c:v>
                </c:pt>
                <c:pt idx="13946">
                  <c:v>5.81</c:v>
                </c:pt>
                <c:pt idx="13947">
                  <c:v>5.82</c:v>
                </c:pt>
                <c:pt idx="13948">
                  <c:v>5.81</c:v>
                </c:pt>
                <c:pt idx="13949">
                  <c:v>5.83</c:v>
                </c:pt>
                <c:pt idx="13950">
                  <c:v>5.81</c:v>
                </c:pt>
                <c:pt idx="13951">
                  <c:v>5.8</c:v>
                </c:pt>
                <c:pt idx="13952">
                  <c:v>5.76</c:v>
                </c:pt>
                <c:pt idx="13953">
                  <c:v>5.86</c:v>
                </c:pt>
                <c:pt idx="13954">
                  <c:v>5.89</c:v>
                </c:pt>
                <c:pt idx="13955">
                  <c:v>5.96</c:v>
                </c:pt>
                <c:pt idx="13956">
                  <c:v>5.94</c:v>
                </c:pt>
                <c:pt idx="13957">
                  <c:v>5.86</c:v>
                </c:pt>
                <c:pt idx="13958">
                  <c:v>5.82</c:v>
                </c:pt>
                <c:pt idx="13959">
                  <c:v>5.74</c:v>
                </c:pt>
                <c:pt idx="13960">
                  <c:v>5.71</c:v>
                </c:pt>
                <c:pt idx="13961">
                  <c:v>5.7</c:v>
                </c:pt>
                <c:pt idx="13962">
                  <c:v>5.69</c:v>
                </c:pt>
                <c:pt idx="13963">
                  <c:v>5.73</c:v>
                </c:pt>
                <c:pt idx="13964">
                  <c:v>5.79</c:v>
                </c:pt>
                <c:pt idx="13965">
                  <c:v>5.82</c:v>
                </c:pt>
                <c:pt idx="13966">
                  <c:v>5.85</c:v>
                </c:pt>
                <c:pt idx="13967">
                  <c:v>5.85</c:v>
                </c:pt>
                <c:pt idx="13968">
                  <c:v>5.86</c:v>
                </c:pt>
                <c:pt idx="13969">
                  <c:v>5.89</c:v>
                </c:pt>
                <c:pt idx="13970">
                  <c:v>5.9</c:v>
                </c:pt>
                <c:pt idx="13971">
                  <c:v>5.92</c:v>
                </c:pt>
                <c:pt idx="13972">
                  <c:v>5.9</c:v>
                </c:pt>
                <c:pt idx="13973">
                  <c:v>5.9</c:v>
                </c:pt>
                <c:pt idx="13974">
                  <c:v>5.89</c:v>
                </c:pt>
                <c:pt idx="13975">
                  <c:v>5.88</c:v>
                </c:pt>
                <c:pt idx="13976">
                  <c:v>5.88</c:v>
                </c:pt>
                <c:pt idx="13977">
                  <c:v>5.86</c:v>
                </c:pt>
                <c:pt idx="13978">
                  <c:v>5.86</c:v>
                </c:pt>
                <c:pt idx="13979">
                  <c:v>5.8</c:v>
                </c:pt>
                <c:pt idx="13980">
                  <c:v>5.76</c:v>
                </c:pt>
                <c:pt idx="13981">
                  <c:v>5.76</c:v>
                </c:pt>
                <c:pt idx="13982">
                  <c:v>5.74</c:v>
                </c:pt>
                <c:pt idx="13983">
                  <c:v>5.73</c:v>
                </c:pt>
                <c:pt idx="13984">
                  <c:v>5.72</c:v>
                </c:pt>
                <c:pt idx="13985">
                  <c:v>5.7</c:v>
                </c:pt>
                <c:pt idx="13986">
                  <c:v>5.67</c:v>
                </c:pt>
                <c:pt idx="13987">
                  <c:v>5.64</c:v>
                </c:pt>
                <c:pt idx="13988">
                  <c:v>5.65</c:v>
                </c:pt>
                <c:pt idx="13989">
                  <c:v>5.73</c:v>
                </c:pt>
                <c:pt idx="13990">
                  <c:v>5.8</c:v>
                </c:pt>
                <c:pt idx="13991">
                  <c:v>5.87</c:v>
                </c:pt>
                <c:pt idx="13992">
                  <c:v>5.9</c:v>
                </c:pt>
                <c:pt idx="13993">
                  <c:v>5.91</c:v>
                </c:pt>
                <c:pt idx="13994">
                  <c:v>5.96</c:v>
                </c:pt>
                <c:pt idx="13995">
                  <c:v>6.02</c:v>
                </c:pt>
                <c:pt idx="13996">
                  <c:v>6.09</c:v>
                </c:pt>
                <c:pt idx="13997">
                  <c:v>6.12</c:v>
                </c:pt>
                <c:pt idx="13998">
                  <c:v>6.14</c:v>
                </c:pt>
                <c:pt idx="13999">
                  <c:v>6.12</c:v>
                </c:pt>
                <c:pt idx="14000">
                  <c:v>6.12</c:v>
                </c:pt>
                <c:pt idx="14001">
                  <c:v>6.12</c:v>
                </c:pt>
                <c:pt idx="14002">
                  <c:v>6.16</c:v>
                </c:pt>
                <c:pt idx="14003">
                  <c:v>6.2</c:v>
                </c:pt>
                <c:pt idx="14004">
                  <c:v>6.24</c:v>
                </c:pt>
                <c:pt idx="14005">
                  <c:v>6.26</c:v>
                </c:pt>
                <c:pt idx="14006">
                  <c:v>6.26</c:v>
                </c:pt>
                <c:pt idx="14007">
                  <c:v>6.27</c:v>
                </c:pt>
                <c:pt idx="14008">
                  <c:v>6.28</c:v>
                </c:pt>
                <c:pt idx="14009">
                  <c:v>6.24</c:v>
                </c:pt>
                <c:pt idx="14010">
                  <c:v>6.19</c:v>
                </c:pt>
                <c:pt idx="14011">
                  <c:v>6.18</c:v>
                </c:pt>
                <c:pt idx="14012">
                  <c:v>6.21</c:v>
                </c:pt>
                <c:pt idx="14013">
                  <c:v>6.22</c:v>
                </c:pt>
                <c:pt idx="14014">
                  <c:v>6.26</c:v>
                </c:pt>
                <c:pt idx="14015">
                  <c:v>6.26</c:v>
                </c:pt>
                <c:pt idx="14016">
                  <c:v>6.3</c:v>
                </c:pt>
                <c:pt idx="14017">
                  <c:v>6.34</c:v>
                </c:pt>
                <c:pt idx="14018">
                  <c:v>6.35</c:v>
                </c:pt>
                <c:pt idx="14019">
                  <c:v>6.36</c:v>
                </c:pt>
                <c:pt idx="14020">
                  <c:v>6.34</c:v>
                </c:pt>
                <c:pt idx="14021">
                  <c:v>6.31</c:v>
                </c:pt>
                <c:pt idx="14022">
                  <c:v>6.28</c:v>
                </c:pt>
                <c:pt idx="14023">
                  <c:v>6.27</c:v>
                </c:pt>
                <c:pt idx="14024">
                  <c:v>6.25</c:v>
                </c:pt>
                <c:pt idx="14025">
                  <c:v>6.22</c:v>
                </c:pt>
                <c:pt idx="14026">
                  <c:v>6.22</c:v>
                </c:pt>
                <c:pt idx="14027">
                  <c:v>6.2</c:v>
                </c:pt>
                <c:pt idx="14028">
                  <c:v>6.19</c:v>
                </c:pt>
                <c:pt idx="14029">
                  <c:v>6.18</c:v>
                </c:pt>
                <c:pt idx="14030">
                  <c:v>6.16</c:v>
                </c:pt>
                <c:pt idx="14031">
                  <c:v>6.14</c:v>
                </c:pt>
                <c:pt idx="14032">
                  <c:v>6.12</c:v>
                </c:pt>
                <c:pt idx="14033">
                  <c:v>6.08</c:v>
                </c:pt>
                <c:pt idx="14034">
                  <c:v>6.05</c:v>
                </c:pt>
                <c:pt idx="14035">
                  <c:v>6.02</c:v>
                </c:pt>
                <c:pt idx="14036">
                  <c:v>5.98</c:v>
                </c:pt>
                <c:pt idx="14037">
                  <c:v>5.97</c:v>
                </c:pt>
                <c:pt idx="14038">
                  <c:v>6</c:v>
                </c:pt>
                <c:pt idx="14039">
                  <c:v>6.03</c:v>
                </c:pt>
                <c:pt idx="14040">
                  <c:v>6.04</c:v>
                </c:pt>
                <c:pt idx="14041">
                  <c:v>6.03</c:v>
                </c:pt>
                <c:pt idx="14042">
                  <c:v>6.03</c:v>
                </c:pt>
                <c:pt idx="14043">
                  <c:v>6.04</c:v>
                </c:pt>
                <c:pt idx="14044">
                  <c:v>6.04</c:v>
                </c:pt>
                <c:pt idx="14045">
                  <c:v>6.04</c:v>
                </c:pt>
                <c:pt idx="14046">
                  <c:v>6.03</c:v>
                </c:pt>
                <c:pt idx="14047">
                  <c:v>6.02</c:v>
                </c:pt>
                <c:pt idx="14048">
                  <c:v>6.02</c:v>
                </c:pt>
                <c:pt idx="14049">
                  <c:v>6.03</c:v>
                </c:pt>
                <c:pt idx="14050">
                  <c:v>6.08</c:v>
                </c:pt>
                <c:pt idx="14051">
                  <c:v>6.1</c:v>
                </c:pt>
                <c:pt idx="14052">
                  <c:v>6.12</c:v>
                </c:pt>
                <c:pt idx="14053">
                  <c:v>6.12</c:v>
                </c:pt>
                <c:pt idx="14054">
                  <c:v>6.15</c:v>
                </c:pt>
                <c:pt idx="14055">
                  <c:v>6.15</c:v>
                </c:pt>
                <c:pt idx="14056">
                  <c:v>6.15</c:v>
                </c:pt>
                <c:pt idx="14057">
                  <c:v>6.14</c:v>
                </c:pt>
                <c:pt idx="14058">
                  <c:v>6.16</c:v>
                </c:pt>
                <c:pt idx="14059">
                  <c:v>6.13</c:v>
                </c:pt>
                <c:pt idx="14060">
                  <c:v>6.08</c:v>
                </c:pt>
                <c:pt idx="14061">
                  <c:v>6.06</c:v>
                </c:pt>
                <c:pt idx="14062">
                  <c:v>6.06</c:v>
                </c:pt>
                <c:pt idx="14063">
                  <c:v>6.07</c:v>
                </c:pt>
                <c:pt idx="14064">
                  <c:v>6.1</c:v>
                </c:pt>
                <c:pt idx="14065">
                  <c:v>6.1</c:v>
                </c:pt>
                <c:pt idx="14066">
                  <c:v>6.08</c:v>
                </c:pt>
                <c:pt idx="14067">
                  <c:v>6.04</c:v>
                </c:pt>
                <c:pt idx="14068">
                  <c:v>6.02</c:v>
                </c:pt>
                <c:pt idx="14069">
                  <c:v>6.02</c:v>
                </c:pt>
                <c:pt idx="14070">
                  <c:v>6.06</c:v>
                </c:pt>
                <c:pt idx="14071">
                  <c:v>6.16</c:v>
                </c:pt>
                <c:pt idx="14072">
                  <c:v>6.18</c:v>
                </c:pt>
                <c:pt idx="14073">
                  <c:v>6.2</c:v>
                </c:pt>
                <c:pt idx="14074">
                  <c:v>6.14</c:v>
                </c:pt>
                <c:pt idx="14075">
                  <c:v>6.12</c:v>
                </c:pt>
                <c:pt idx="14076">
                  <c:v>6.12</c:v>
                </c:pt>
                <c:pt idx="14077">
                  <c:v>6.08</c:v>
                </c:pt>
                <c:pt idx="14078">
                  <c:v>6.08</c:v>
                </c:pt>
                <c:pt idx="14079">
                  <c:v>6.06</c:v>
                </c:pt>
                <c:pt idx="14080">
                  <c:v>6.03</c:v>
                </c:pt>
                <c:pt idx="14081">
                  <c:v>6.02</c:v>
                </c:pt>
                <c:pt idx="14082">
                  <c:v>6.1</c:v>
                </c:pt>
                <c:pt idx="14083">
                  <c:v>6.14</c:v>
                </c:pt>
                <c:pt idx="14084">
                  <c:v>6.21</c:v>
                </c:pt>
                <c:pt idx="14085">
                  <c:v>6.24</c:v>
                </c:pt>
                <c:pt idx="14086">
                  <c:v>6.29</c:v>
                </c:pt>
                <c:pt idx="14087">
                  <c:v>6.3</c:v>
                </c:pt>
                <c:pt idx="14088">
                  <c:v>6.32</c:v>
                </c:pt>
                <c:pt idx="14089">
                  <c:v>6.3</c:v>
                </c:pt>
                <c:pt idx="14090">
                  <c:v>6.28</c:v>
                </c:pt>
                <c:pt idx="14091">
                  <c:v>6.2</c:v>
                </c:pt>
                <c:pt idx="14092">
                  <c:v>6.16</c:v>
                </c:pt>
                <c:pt idx="14093">
                  <c:v>6.12</c:v>
                </c:pt>
                <c:pt idx="14094">
                  <c:v>6.05</c:v>
                </c:pt>
                <c:pt idx="14095">
                  <c:v>6.02</c:v>
                </c:pt>
                <c:pt idx="14096">
                  <c:v>5.98</c:v>
                </c:pt>
                <c:pt idx="14097">
                  <c:v>5.96</c:v>
                </c:pt>
                <c:pt idx="14098">
                  <c:v>5.92</c:v>
                </c:pt>
                <c:pt idx="14099">
                  <c:v>5.92</c:v>
                </c:pt>
                <c:pt idx="14100">
                  <c:v>5.86</c:v>
                </c:pt>
                <c:pt idx="14101">
                  <c:v>5.89</c:v>
                </c:pt>
                <c:pt idx="14102">
                  <c:v>5.84</c:v>
                </c:pt>
                <c:pt idx="14103">
                  <c:v>5.96</c:v>
                </c:pt>
                <c:pt idx="14104">
                  <c:v>6.1</c:v>
                </c:pt>
                <c:pt idx="14105">
                  <c:v>6.24</c:v>
                </c:pt>
                <c:pt idx="14106">
                  <c:v>6.3</c:v>
                </c:pt>
                <c:pt idx="14107">
                  <c:v>6.34</c:v>
                </c:pt>
                <c:pt idx="14108">
                  <c:v>6.35</c:v>
                </c:pt>
                <c:pt idx="14109">
                  <c:v>6.33</c:v>
                </c:pt>
                <c:pt idx="14110">
                  <c:v>6.31</c:v>
                </c:pt>
                <c:pt idx="14111">
                  <c:v>6.28</c:v>
                </c:pt>
                <c:pt idx="14112">
                  <c:v>6.24</c:v>
                </c:pt>
                <c:pt idx="14113">
                  <c:v>6.18</c:v>
                </c:pt>
                <c:pt idx="14114">
                  <c:v>6.09</c:v>
                </c:pt>
                <c:pt idx="14115">
                  <c:v>6</c:v>
                </c:pt>
                <c:pt idx="14116">
                  <c:v>5.92</c:v>
                </c:pt>
                <c:pt idx="14117">
                  <c:v>5.96</c:v>
                </c:pt>
                <c:pt idx="14118">
                  <c:v>6</c:v>
                </c:pt>
                <c:pt idx="14119">
                  <c:v>6.08</c:v>
                </c:pt>
                <c:pt idx="14120">
                  <c:v>6.17</c:v>
                </c:pt>
                <c:pt idx="14121">
                  <c:v>6.22</c:v>
                </c:pt>
                <c:pt idx="14122">
                  <c:v>6.26</c:v>
                </c:pt>
                <c:pt idx="14123">
                  <c:v>6.27</c:v>
                </c:pt>
                <c:pt idx="14124">
                  <c:v>6.26</c:v>
                </c:pt>
                <c:pt idx="14125">
                  <c:v>6.2</c:v>
                </c:pt>
                <c:pt idx="14126">
                  <c:v>6.24</c:v>
                </c:pt>
                <c:pt idx="14127">
                  <c:v>6.26</c:v>
                </c:pt>
                <c:pt idx="14128">
                  <c:v>6.28</c:v>
                </c:pt>
                <c:pt idx="14129">
                  <c:v>6.26</c:v>
                </c:pt>
                <c:pt idx="14130">
                  <c:v>6.26</c:v>
                </c:pt>
                <c:pt idx="14131">
                  <c:v>6.22</c:v>
                </c:pt>
                <c:pt idx="14132">
                  <c:v>6.24</c:v>
                </c:pt>
                <c:pt idx="14133">
                  <c:v>6.23</c:v>
                </c:pt>
                <c:pt idx="14134">
                  <c:v>6.2</c:v>
                </c:pt>
                <c:pt idx="14135">
                  <c:v>6.16</c:v>
                </c:pt>
                <c:pt idx="14136">
                  <c:v>6.18</c:v>
                </c:pt>
                <c:pt idx="14137">
                  <c:v>6.21</c:v>
                </c:pt>
                <c:pt idx="14138">
                  <c:v>6.27</c:v>
                </c:pt>
                <c:pt idx="14139">
                  <c:v>6.3</c:v>
                </c:pt>
                <c:pt idx="14140">
                  <c:v>6.32</c:v>
                </c:pt>
                <c:pt idx="14141">
                  <c:v>6.3</c:v>
                </c:pt>
                <c:pt idx="14142">
                  <c:v>6.27</c:v>
                </c:pt>
                <c:pt idx="14143">
                  <c:v>6.24</c:v>
                </c:pt>
                <c:pt idx="14144">
                  <c:v>6.24</c:v>
                </c:pt>
                <c:pt idx="14145">
                  <c:v>6.2</c:v>
                </c:pt>
                <c:pt idx="14146">
                  <c:v>6.16</c:v>
                </c:pt>
                <c:pt idx="14147">
                  <c:v>6.14</c:v>
                </c:pt>
                <c:pt idx="14148">
                  <c:v>6.07</c:v>
                </c:pt>
                <c:pt idx="14149">
                  <c:v>6.06</c:v>
                </c:pt>
                <c:pt idx="14150">
                  <c:v>6.08</c:v>
                </c:pt>
                <c:pt idx="14151">
                  <c:v>6.1</c:v>
                </c:pt>
                <c:pt idx="14152">
                  <c:v>6.12</c:v>
                </c:pt>
                <c:pt idx="14153">
                  <c:v>6.12</c:v>
                </c:pt>
                <c:pt idx="14154">
                  <c:v>6.07</c:v>
                </c:pt>
                <c:pt idx="14155">
                  <c:v>6.02</c:v>
                </c:pt>
                <c:pt idx="14156">
                  <c:v>5.98</c:v>
                </c:pt>
                <c:pt idx="14157">
                  <c:v>5.95</c:v>
                </c:pt>
                <c:pt idx="14158">
                  <c:v>5.93</c:v>
                </c:pt>
                <c:pt idx="14159">
                  <c:v>5.94</c:v>
                </c:pt>
                <c:pt idx="14160">
                  <c:v>5.9</c:v>
                </c:pt>
                <c:pt idx="14161">
                  <c:v>5.9</c:v>
                </c:pt>
                <c:pt idx="14162">
                  <c:v>5.9</c:v>
                </c:pt>
                <c:pt idx="14163">
                  <c:v>5.9</c:v>
                </c:pt>
                <c:pt idx="14164">
                  <c:v>5.89</c:v>
                </c:pt>
                <c:pt idx="14165">
                  <c:v>5.87</c:v>
                </c:pt>
                <c:pt idx="14166">
                  <c:v>5.86</c:v>
                </c:pt>
                <c:pt idx="14167">
                  <c:v>5.84</c:v>
                </c:pt>
                <c:pt idx="14168">
                  <c:v>5.87</c:v>
                </c:pt>
                <c:pt idx="14169">
                  <c:v>5.87</c:v>
                </c:pt>
                <c:pt idx="14170">
                  <c:v>5.9</c:v>
                </c:pt>
                <c:pt idx="14171">
                  <c:v>5.92</c:v>
                </c:pt>
                <c:pt idx="14172">
                  <c:v>5.94</c:v>
                </c:pt>
                <c:pt idx="14173">
                  <c:v>5.94</c:v>
                </c:pt>
                <c:pt idx="14174">
                  <c:v>5.96</c:v>
                </c:pt>
                <c:pt idx="14175">
                  <c:v>6</c:v>
                </c:pt>
                <c:pt idx="14176">
                  <c:v>6.03</c:v>
                </c:pt>
                <c:pt idx="14177">
                  <c:v>6.07</c:v>
                </c:pt>
                <c:pt idx="14178">
                  <c:v>6.17</c:v>
                </c:pt>
                <c:pt idx="14179">
                  <c:v>6.22</c:v>
                </c:pt>
                <c:pt idx="14180">
                  <c:v>6.3</c:v>
                </c:pt>
                <c:pt idx="14181">
                  <c:v>6.3</c:v>
                </c:pt>
                <c:pt idx="14182">
                  <c:v>6.29</c:v>
                </c:pt>
                <c:pt idx="14183">
                  <c:v>6.27</c:v>
                </c:pt>
                <c:pt idx="14184">
                  <c:v>6.28</c:v>
                </c:pt>
                <c:pt idx="14185">
                  <c:v>6.27</c:v>
                </c:pt>
                <c:pt idx="14186">
                  <c:v>6.18</c:v>
                </c:pt>
                <c:pt idx="14187">
                  <c:v>6.14</c:v>
                </c:pt>
                <c:pt idx="14188">
                  <c:v>6.1</c:v>
                </c:pt>
                <c:pt idx="14189">
                  <c:v>6.04</c:v>
                </c:pt>
                <c:pt idx="14190">
                  <c:v>6.08</c:v>
                </c:pt>
                <c:pt idx="14191">
                  <c:v>6.12</c:v>
                </c:pt>
                <c:pt idx="14192">
                  <c:v>6.12</c:v>
                </c:pt>
                <c:pt idx="14193">
                  <c:v>6.12</c:v>
                </c:pt>
                <c:pt idx="14194">
                  <c:v>6.11</c:v>
                </c:pt>
                <c:pt idx="14195">
                  <c:v>6.1</c:v>
                </c:pt>
                <c:pt idx="14196">
                  <c:v>6.08</c:v>
                </c:pt>
                <c:pt idx="14197">
                  <c:v>6.06</c:v>
                </c:pt>
                <c:pt idx="14198">
                  <c:v>6.06</c:v>
                </c:pt>
                <c:pt idx="14199">
                  <c:v>6.1</c:v>
                </c:pt>
                <c:pt idx="14200">
                  <c:v>6.14</c:v>
                </c:pt>
                <c:pt idx="14201">
                  <c:v>6.14</c:v>
                </c:pt>
                <c:pt idx="14202">
                  <c:v>6.14</c:v>
                </c:pt>
                <c:pt idx="14203">
                  <c:v>6.12</c:v>
                </c:pt>
                <c:pt idx="14204">
                  <c:v>6.12</c:v>
                </c:pt>
                <c:pt idx="14205">
                  <c:v>6.2</c:v>
                </c:pt>
                <c:pt idx="14206">
                  <c:v>6.21</c:v>
                </c:pt>
                <c:pt idx="14207">
                  <c:v>6.2</c:v>
                </c:pt>
                <c:pt idx="14208">
                  <c:v>6.2</c:v>
                </c:pt>
                <c:pt idx="14209">
                  <c:v>6.22</c:v>
                </c:pt>
                <c:pt idx="14210">
                  <c:v>6.23</c:v>
                </c:pt>
                <c:pt idx="14211">
                  <c:v>6.22</c:v>
                </c:pt>
                <c:pt idx="14212">
                  <c:v>6.2</c:v>
                </c:pt>
                <c:pt idx="14213">
                  <c:v>6.17</c:v>
                </c:pt>
                <c:pt idx="14214">
                  <c:v>6.14</c:v>
                </c:pt>
                <c:pt idx="14215">
                  <c:v>6.1</c:v>
                </c:pt>
                <c:pt idx="14216">
                  <c:v>6.06</c:v>
                </c:pt>
                <c:pt idx="14217">
                  <c:v>6.04</c:v>
                </c:pt>
                <c:pt idx="14218">
                  <c:v>6.02</c:v>
                </c:pt>
                <c:pt idx="14219">
                  <c:v>5.99</c:v>
                </c:pt>
                <c:pt idx="14220">
                  <c:v>5.94</c:v>
                </c:pt>
                <c:pt idx="14221">
                  <c:v>5.92</c:v>
                </c:pt>
                <c:pt idx="14222">
                  <c:v>5.89</c:v>
                </c:pt>
                <c:pt idx="14223">
                  <c:v>5.92</c:v>
                </c:pt>
                <c:pt idx="14224">
                  <c:v>6.01</c:v>
                </c:pt>
                <c:pt idx="14225">
                  <c:v>6.08</c:v>
                </c:pt>
                <c:pt idx="14226">
                  <c:v>6.1</c:v>
                </c:pt>
                <c:pt idx="14227">
                  <c:v>6.13</c:v>
                </c:pt>
                <c:pt idx="14228">
                  <c:v>6.2</c:v>
                </c:pt>
                <c:pt idx="14229">
                  <c:v>6.24</c:v>
                </c:pt>
                <c:pt idx="14230">
                  <c:v>6.3</c:v>
                </c:pt>
                <c:pt idx="14231">
                  <c:v>6.3</c:v>
                </c:pt>
                <c:pt idx="14232">
                  <c:v>6.3</c:v>
                </c:pt>
                <c:pt idx="14233">
                  <c:v>6.31</c:v>
                </c:pt>
                <c:pt idx="14234">
                  <c:v>6.29</c:v>
                </c:pt>
                <c:pt idx="14235">
                  <c:v>6.27</c:v>
                </c:pt>
                <c:pt idx="14236">
                  <c:v>6.28</c:v>
                </c:pt>
                <c:pt idx="14237">
                  <c:v>6.28</c:v>
                </c:pt>
                <c:pt idx="14238">
                  <c:v>6.26</c:v>
                </c:pt>
                <c:pt idx="14239">
                  <c:v>6.22</c:v>
                </c:pt>
                <c:pt idx="14240">
                  <c:v>6.22</c:v>
                </c:pt>
                <c:pt idx="14241">
                  <c:v>6.23</c:v>
                </c:pt>
                <c:pt idx="14242">
                  <c:v>6.22</c:v>
                </c:pt>
                <c:pt idx="14243">
                  <c:v>6.22</c:v>
                </c:pt>
                <c:pt idx="14244">
                  <c:v>6.22</c:v>
                </c:pt>
                <c:pt idx="14245">
                  <c:v>6.2</c:v>
                </c:pt>
                <c:pt idx="14246">
                  <c:v>6.19</c:v>
                </c:pt>
                <c:pt idx="14247">
                  <c:v>6.18</c:v>
                </c:pt>
                <c:pt idx="14248">
                  <c:v>6.16</c:v>
                </c:pt>
                <c:pt idx="14249">
                  <c:v>6.16</c:v>
                </c:pt>
                <c:pt idx="14250">
                  <c:v>6.14</c:v>
                </c:pt>
                <c:pt idx="14251">
                  <c:v>6.16</c:v>
                </c:pt>
                <c:pt idx="14252">
                  <c:v>6.18</c:v>
                </c:pt>
                <c:pt idx="14253">
                  <c:v>6.24</c:v>
                </c:pt>
                <c:pt idx="14254">
                  <c:v>6.28</c:v>
                </c:pt>
                <c:pt idx="14255">
                  <c:v>6.28</c:v>
                </c:pt>
                <c:pt idx="14256">
                  <c:v>6.3</c:v>
                </c:pt>
                <c:pt idx="14257">
                  <c:v>6.28</c:v>
                </c:pt>
                <c:pt idx="14258">
                  <c:v>6.26</c:v>
                </c:pt>
                <c:pt idx="14259">
                  <c:v>6.24</c:v>
                </c:pt>
                <c:pt idx="14260">
                  <c:v>6.23</c:v>
                </c:pt>
                <c:pt idx="14261">
                  <c:v>6.27</c:v>
                </c:pt>
                <c:pt idx="14262">
                  <c:v>6.26</c:v>
                </c:pt>
                <c:pt idx="14263">
                  <c:v>6.24</c:v>
                </c:pt>
                <c:pt idx="14264">
                  <c:v>6.21</c:v>
                </c:pt>
                <c:pt idx="14265">
                  <c:v>6.18</c:v>
                </c:pt>
                <c:pt idx="14266">
                  <c:v>6.18</c:v>
                </c:pt>
                <c:pt idx="14267">
                  <c:v>6.16</c:v>
                </c:pt>
                <c:pt idx="14268">
                  <c:v>6.14</c:v>
                </c:pt>
                <c:pt idx="14269">
                  <c:v>6.19</c:v>
                </c:pt>
                <c:pt idx="14270">
                  <c:v>6.2</c:v>
                </c:pt>
                <c:pt idx="14271">
                  <c:v>6.2</c:v>
                </c:pt>
                <c:pt idx="14272">
                  <c:v>6.15</c:v>
                </c:pt>
                <c:pt idx="14273">
                  <c:v>6.09</c:v>
                </c:pt>
                <c:pt idx="14274">
                  <c:v>6.08</c:v>
                </c:pt>
                <c:pt idx="14275">
                  <c:v>6.08</c:v>
                </c:pt>
                <c:pt idx="14276">
                  <c:v>6.1</c:v>
                </c:pt>
                <c:pt idx="14277">
                  <c:v>6</c:v>
                </c:pt>
                <c:pt idx="14278">
                  <c:v>6.03</c:v>
                </c:pt>
                <c:pt idx="14279">
                  <c:v>6.08</c:v>
                </c:pt>
                <c:pt idx="14280">
                  <c:v>6.08</c:v>
                </c:pt>
                <c:pt idx="14281">
                  <c:v>6.19</c:v>
                </c:pt>
                <c:pt idx="14282">
                  <c:v>6.21</c:v>
                </c:pt>
                <c:pt idx="14283">
                  <c:v>6.15</c:v>
                </c:pt>
                <c:pt idx="14284">
                  <c:v>6.18</c:v>
                </c:pt>
                <c:pt idx="14285">
                  <c:v>6.22</c:v>
                </c:pt>
                <c:pt idx="14286">
                  <c:v>6.27</c:v>
                </c:pt>
                <c:pt idx="14287">
                  <c:v>6.26</c:v>
                </c:pt>
                <c:pt idx="14288">
                  <c:v>6.26</c:v>
                </c:pt>
                <c:pt idx="14289">
                  <c:v>6.27</c:v>
                </c:pt>
                <c:pt idx="14290">
                  <c:v>6.28</c:v>
                </c:pt>
                <c:pt idx="14291">
                  <c:v>6.29</c:v>
                </c:pt>
                <c:pt idx="14292">
                  <c:v>6.28</c:v>
                </c:pt>
                <c:pt idx="14293">
                  <c:v>6.26</c:v>
                </c:pt>
                <c:pt idx="14294">
                  <c:v>6.25</c:v>
                </c:pt>
                <c:pt idx="14295">
                  <c:v>6.23</c:v>
                </c:pt>
                <c:pt idx="14296">
                  <c:v>6.2</c:v>
                </c:pt>
                <c:pt idx="14297">
                  <c:v>6.18</c:v>
                </c:pt>
                <c:pt idx="14298">
                  <c:v>6.18</c:v>
                </c:pt>
                <c:pt idx="14299">
                  <c:v>6.16</c:v>
                </c:pt>
                <c:pt idx="14300">
                  <c:v>6.2</c:v>
                </c:pt>
                <c:pt idx="14301">
                  <c:v>6.23</c:v>
                </c:pt>
                <c:pt idx="14302">
                  <c:v>6.22</c:v>
                </c:pt>
                <c:pt idx="14303">
                  <c:v>6.23</c:v>
                </c:pt>
                <c:pt idx="14304">
                  <c:v>6.22</c:v>
                </c:pt>
                <c:pt idx="14305">
                  <c:v>6.2</c:v>
                </c:pt>
                <c:pt idx="14306">
                  <c:v>6.22</c:v>
                </c:pt>
                <c:pt idx="14307">
                  <c:v>6.21</c:v>
                </c:pt>
                <c:pt idx="14308">
                  <c:v>6.19</c:v>
                </c:pt>
                <c:pt idx="14309">
                  <c:v>6.16</c:v>
                </c:pt>
                <c:pt idx="14310">
                  <c:v>6.14</c:v>
                </c:pt>
                <c:pt idx="14311">
                  <c:v>6.08</c:v>
                </c:pt>
                <c:pt idx="14312">
                  <c:v>6.03</c:v>
                </c:pt>
                <c:pt idx="14313">
                  <c:v>6</c:v>
                </c:pt>
                <c:pt idx="14314">
                  <c:v>5.96</c:v>
                </c:pt>
                <c:pt idx="14315">
                  <c:v>5.98</c:v>
                </c:pt>
                <c:pt idx="14316">
                  <c:v>6.05</c:v>
                </c:pt>
                <c:pt idx="14317">
                  <c:v>6.12</c:v>
                </c:pt>
                <c:pt idx="14318">
                  <c:v>6.16</c:v>
                </c:pt>
                <c:pt idx="14319">
                  <c:v>6.19</c:v>
                </c:pt>
                <c:pt idx="14320">
                  <c:v>6.3</c:v>
                </c:pt>
                <c:pt idx="14321">
                  <c:v>6.37</c:v>
                </c:pt>
                <c:pt idx="14322">
                  <c:v>6.36</c:v>
                </c:pt>
                <c:pt idx="14323">
                  <c:v>6.34</c:v>
                </c:pt>
                <c:pt idx="14324">
                  <c:v>6.38</c:v>
                </c:pt>
                <c:pt idx="14325">
                  <c:v>6.44</c:v>
                </c:pt>
                <c:pt idx="14326">
                  <c:v>6.44</c:v>
                </c:pt>
                <c:pt idx="14327">
                  <c:v>6.44</c:v>
                </c:pt>
                <c:pt idx="14328">
                  <c:v>6.44</c:v>
                </c:pt>
                <c:pt idx="14329">
                  <c:v>6.4</c:v>
                </c:pt>
                <c:pt idx="14330">
                  <c:v>6.4</c:v>
                </c:pt>
                <c:pt idx="14331">
                  <c:v>6.39</c:v>
                </c:pt>
                <c:pt idx="14332">
                  <c:v>6.37</c:v>
                </c:pt>
                <c:pt idx="14333">
                  <c:v>6.38</c:v>
                </c:pt>
                <c:pt idx="14334">
                  <c:v>6.38</c:v>
                </c:pt>
                <c:pt idx="14335">
                  <c:v>6.36</c:v>
                </c:pt>
                <c:pt idx="14336">
                  <c:v>6.34</c:v>
                </c:pt>
                <c:pt idx="14337">
                  <c:v>6.38</c:v>
                </c:pt>
                <c:pt idx="14338">
                  <c:v>6.48</c:v>
                </c:pt>
                <c:pt idx="14339">
                  <c:v>6.58</c:v>
                </c:pt>
                <c:pt idx="14340">
                  <c:v>6.61</c:v>
                </c:pt>
                <c:pt idx="14341">
                  <c:v>6.59</c:v>
                </c:pt>
                <c:pt idx="14342">
                  <c:v>6.5</c:v>
                </c:pt>
                <c:pt idx="14343">
                  <c:v>6.41</c:v>
                </c:pt>
                <c:pt idx="14344">
                  <c:v>6.4</c:v>
                </c:pt>
                <c:pt idx="14345">
                  <c:v>6.4</c:v>
                </c:pt>
                <c:pt idx="14346">
                  <c:v>6.44</c:v>
                </c:pt>
                <c:pt idx="14347">
                  <c:v>6.49</c:v>
                </c:pt>
                <c:pt idx="14348">
                  <c:v>6.56</c:v>
                </c:pt>
                <c:pt idx="14349">
                  <c:v>6.58</c:v>
                </c:pt>
                <c:pt idx="14350">
                  <c:v>6.6</c:v>
                </c:pt>
                <c:pt idx="14351">
                  <c:v>6.58</c:v>
                </c:pt>
                <c:pt idx="14352">
                  <c:v>6.56</c:v>
                </c:pt>
                <c:pt idx="14353">
                  <c:v>6.52</c:v>
                </c:pt>
                <c:pt idx="14354">
                  <c:v>6.5</c:v>
                </c:pt>
                <c:pt idx="14355">
                  <c:v>6.65</c:v>
                </c:pt>
                <c:pt idx="14356">
                  <c:v>6.75</c:v>
                </c:pt>
                <c:pt idx="14357">
                  <c:v>6.8</c:v>
                </c:pt>
                <c:pt idx="14358">
                  <c:v>6.81</c:v>
                </c:pt>
                <c:pt idx="14359">
                  <c:v>6.81</c:v>
                </c:pt>
                <c:pt idx="14360">
                  <c:v>6.78</c:v>
                </c:pt>
                <c:pt idx="14361">
                  <c:v>6.75</c:v>
                </c:pt>
                <c:pt idx="14362">
                  <c:v>6.77</c:v>
                </c:pt>
                <c:pt idx="14363">
                  <c:v>6.74</c:v>
                </c:pt>
                <c:pt idx="14364">
                  <c:v>6.7</c:v>
                </c:pt>
                <c:pt idx="14365">
                  <c:v>6.64</c:v>
                </c:pt>
                <c:pt idx="14366">
                  <c:v>6.58</c:v>
                </c:pt>
                <c:pt idx="14367">
                  <c:v>6.56</c:v>
                </c:pt>
                <c:pt idx="14368">
                  <c:v>6.53</c:v>
                </c:pt>
                <c:pt idx="14369">
                  <c:v>6.55</c:v>
                </c:pt>
                <c:pt idx="14370">
                  <c:v>6.54</c:v>
                </c:pt>
                <c:pt idx="14371">
                  <c:v>6.52</c:v>
                </c:pt>
                <c:pt idx="14372">
                  <c:v>6.5</c:v>
                </c:pt>
                <c:pt idx="14373">
                  <c:v>6.48</c:v>
                </c:pt>
                <c:pt idx="14374">
                  <c:v>6.4</c:v>
                </c:pt>
                <c:pt idx="14375">
                  <c:v>6.4</c:v>
                </c:pt>
                <c:pt idx="14376">
                  <c:v>6.44</c:v>
                </c:pt>
                <c:pt idx="14377">
                  <c:v>6.58</c:v>
                </c:pt>
                <c:pt idx="14378">
                  <c:v>6.61</c:v>
                </c:pt>
                <c:pt idx="14379">
                  <c:v>6.62</c:v>
                </c:pt>
                <c:pt idx="14380">
                  <c:v>6.64</c:v>
                </c:pt>
                <c:pt idx="14381">
                  <c:v>6.67</c:v>
                </c:pt>
                <c:pt idx="14382">
                  <c:v>6.66</c:v>
                </c:pt>
                <c:pt idx="14383">
                  <c:v>6.63</c:v>
                </c:pt>
                <c:pt idx="14384">
                  <c:v>6.6</c:v>
                </c:pt>
                <c:pt idx="14385">
                  <c:v>6.6</c:v>
                </c:pt>
                <c:pt idx="14386">
                  <c:v>6.61</c:v>
                </c:pt>
                <c:pt idx="14387">
                  <c:v>6.66</c:v>
                </c:pt>
                <c:pt idx="14388">
                  <c:v>6.67</c:v>
                </c:pt>
                <c:pt idx="14389">
                  <c:v>6.64</c:v>
                </c:pt>
                <c:pt idx="14390">
                  <c:v>6.61</c:v>
                </c:pt>
                <c:pt idx="14391">
                  <c:v>6.58</c:v>
                </c:pt>
                <c:pt idx="14392">
                  <c:v>6.54</c:v>
                </c:pt>
                <c:pt idx="14393">
                  <c:v>6.58</c:v>
                </c:pt>
                <c:pt idx="14394">
                  <c:v>6.6</c:v>
                </c:pt>
                <c:pt idx="14395">
                  <c:v>6.64</c:v>
                </c:pt>
                <c:pt idx="14396">
                  <c:v>6.62</c:v>
                </c:pt>
                <c:pt idx="14397">
                  <c:v>6.62</c:v>
                </c:pt>
                <c:pt idx="14398">
                  <c:v>6.62</c:v>
                </c:pt>
                <c:pt idx="14399">
                  <c:v>6.62</c:v>
                </c:pt>
                <c:pt idx="14400">
                  <c:v>6.62</c:v>
                </c:pt>
                <c:pt idx="14401">
                  <c:v>6.61</c:v>
                </c:pt>
                <c:pt idx="14402">
                  <c:v>6.58</c:v>
                </c:pt>
                <c:pt idx="14403">
                  <c:v>6.56</c:v>
                </c:pt>
                <c:pt idx="14404">
                  <c:v>6.52</c:v>
                </c:pt>
                <c:pt idx="14405">
                  <c:v>6.48</c:v>
                </c:pt>
                <c:pt idx="14406">
                  <c:v>6.46</c:v>
                </c:pt>
                <c:pt idx="14407">
                  <c:v>6.42</c:v>
                </c:pt>
                <c:pt idx="14408">
                  <c:v>6.4</c:v>
                </c:pt>
                <c:pt idx="14409">
                  <c:v>6.33</c:v>
                </c:pt>
                <c:pt idx="14410">
                  <c:v>6.27</c:v>
                </c:pt>
                <c:pt idx="14411">
                  <c:v>6.18</c:v>
                </c:pt>
                <c:pt idx="14412">
                  <c:v>6.06</c:v>
                </c:pt>
                <c:pt idx="14413">
                  <c:v>6.04</c:v>
                </c:pt>
                <c:pt idx="14414">
                  <c:v>6.06</c:v>
                </c:pt>
                <c:pt idx="14415">
                  <c:v>6.08</c:v>
                </c:pt>
                <c:pt idx="14416">
                  <c:v>6.11</c:v>
                </c:pt>
                <c:pt idx="14417">
                  <c:v>6.18</c:v>
                </c:pt>
                <c:pt idx="14418">
                  <c:v>6.22</c:v>
                </c:pt>
                <c:pt idx="14419">
                  <c:v>6.22</c:v>
                </c:pt>
                <c:pt idx="14420">
                  <c:v>6.24</c:v>
                </c:pt>
                <c:pt idx="14421">
                  <c:v>6.24</c:v>
                </c:pt>
                <c:pt idx="14422">
                  <c:v>6.24</c:v>
                </c:pt>
                <c:pt idx="14423">
                  <c:v>6.21</c:v>
                </c:pt>
                <c:pt idx="14424">
                  <c:v>6.2</c:v>
                </c:pt>
                <c:pt idx="14425">
                  <c:v>6.18</c:v>
                </c:pt>
                <c:pt idx="14426">
                  <c:v>6.24</c:v>
                </c:pt>
                <c:pt idx="14427">
                  <c:v>6.22</c:v>
                </c:pt>
                <c:pt idx="14428">
                  <c:v>6.2</c:v>
                </c:pt>
                <c:pt idx="14429">
                  <c:v>6.22</c:v>
                </c:pt>
                <c:pt idx="14430">
                  <c:v>6.22</c:v>
                </c:pt>
                <c:pt idx="14431">
                  <c:v>6.22</c:v>
                </c:pt>
                <c:pt idx="14432">
                  <c:v>6.24</c:v>
                </c:pt>
                <c:pt idx="14433">
                  <c:v>6.26</c:v>
                </c:pt>
                <c:pt idx="14434">
                  <c:v>6.27</c:v>
                </c:pt>
                <c:pt idx="14435">
                  <c:v>6.26</c:v>
                </c:pt>
                <c:pt idx="14436">
                  <c:v>6.25</c:v>
                </c:pt>
                <c:pt idx="14437">
                  <c:v>6.23</c:v>
                </c:pt>
                <c:pt idx="14438">
                  <c:v>6.23</c:v>
                </c:pt>
                <c:pt idx="14439">
                  <c:v>6.22</c:v>
                </c:pt>
                <c:pt idx="14440">
                  <c:v>6.18</c:v>
                </c:pt>
                <c:pt idx="14441">
                  <c:v>6.16</c:v>
                </c:pt>
                <c:pt idx="14442">
                  <c:v>6.15</c:v>
                </c:pt>
                <c:pt idx="14443">
                  <c:v>6.12</c:v>
                </c:pt>
                <c:pt idx="14444">
                  <c:v>6.1</c:v>
                </c:pt>
                <c:pt idx="14445">
                  <c:v>6.1</c:v>
                </c:pt>
                <c:pt idx="14446">
                  <c:v>6.07</c:v>
                </c:pt>
                <c:pt idx="14447">
                  <c:v>6.07</c:v>
                </c:pt>
                <c:pt idx="14448">
                  <c:v>6.07</c:v>
                </c:pt>
                <c:pt idx="14449">
                  <c:v>6.04</c:v>
                </c:pt>
                <c:pt idx="14450">
                  <c:v>6.1</c:v>
                </c:pt>
                <c:pt idx="14451">
                  <c:v>6.14</c:v>
                </c:pt>
                <c:pt idx="14452">
                  <c:v>6.16</c:v>
                </c:pt>
                <c:pt idx="14453">
                  <c:v>6.16</c:v>
                </c:pt>
                <c:pt idx="14454">
                  <c:v>6.14</c:v>
                </c:pt>
                <c:pt idx="14455">
                  <c:v>6.13</c:v>
                </c:pt>
                <c:pt idx="14456">
                  <c:v>6.11</c:v>
                </c:pt>
                <c:pt idx="14457">
                  <c:v>6.09</c:v>
                </c:pt>
                <c:pt idx="14458">
                  <c:v>6.06</c:v>
                </c:pt>
                <c:pt idx="14459">
                  <c:v>6.06</c:v>
                </c:pt>
                <c:pt idx="14460">
                  <c:v>6</c:v>
                </c:pt>
                <c:pt idx="14461">
                  <c:v>5.95</c:v>
                </c:pt>
                <c:pt idx="14462">
                  <c:v>5.92</c:v>
                </c:pt>
                <c:pt idx="14463">
                  <c:v>5.88</c:v>
                </c:pt>
                <c:pt idx="14464">
                  <c:v>5.86</c:v>
                </c:pt>
                <c:pt idx="14465">
                  <c:v>5.84</c:v>
                </c:pt>
                <c:pt idx="14466">
                  <c:v>5.83</c:v>
                </c:pt>
                <c:pt idx="14467">
                  <c:v>5.83</c:v>
                </c:pt>
                <c:pt idx="14468">
                  <c:v>5.82</c:v>
                </c:pt>
                <c:pt idx="14469">
                  <c:v>5.82</c:v>
                </c:pt>
                <c:pt idx="14470">
                  <c:v>5.83</c:v>
                </c:pt>
                <c:pt idx="14471">
                  <c:v>5.87</c:v>
                </c:pt>
                <c:pt idx="14472">
                  <c:v>5.96</c:v>
                </c:pt>
                <c:pt idx="14473">
                  <c:v>6.04</c:v>
                </c:pt>
                <c:pt idx="14474">
                  <c:v>6.12</c:v>
                </c:pt>
                <c:pt idx="14475">
                  <c:v>6.15</c:v>
                </c:pt>
                <c:pt idx="14476">
                  <c:v>6.18</c:v>
                </c:pt>
                <c:pt idx="14477">
                  <c:v>6.14</c:v>
                </c:pt>
                <c:pt idx="14478">
                  <c:v>6.15</c:v>
                </c:pt>
                <c:pt idx="14479">
                  <c:v>6.14</c:v>
                </c:pt>
                <c:pt idx="14480">
                  <c:v>6.14</c:v>
                </c:pt>
                <c:pt idx="14481">
                  <c:v>6.15</c:v>
                </c:pt>
                <c:pt idx="14482">
                  <c:v>6.1</c:v>
                </c:pt>
                <c:pt idx="14483">
                  <c:v>6.1</c:v>
                </c:pt>
                <c:pt idx="14484">
                  <c:v>6.08</c:v>
                </c:pt>
                <c:pt idx="14485">
                  <c:v>6.08</c:v>
                </c:pt>
                <c:pt idx="14486">
                  <c:v>6.06</c:v>
                </c:pt>
                <c:pt idx="14487">
                  <c:v>6.02</c:v>
                </c:pt>
                <c:pt idx="14488">
                  <c:v>5.98</c:v>
                </c:pt>
                <c:pt idx="14489">
                  <c:v>5.94</c:v>
                </c:pt>
                <c:pt idx="14490">
                  <c:v>5.93</c:v>
                </c:pt>
                <c:pt idx="14491">
                  <c:v>5.92</c:v>
                </c:pt>
                <c:pt idx="14492">
                  <c:v>5.88</c:v>
                </c:pt>
                <c:pt idx="14493">
                  <c:v>5.84</c:v>
                </c:pt>
                <c:pt idx="14494">
                  <c:v>5.83</c:v>
                </c:pt>
                <c:pt idx="14495">
                  <c:v>5.82</c:v>
                </c:pt>
                <c:pt idx="14496">
                  <c:v>5.81</c:v>
                </c:pt>
                <c:pt idx="14497">
                  <c:v>5.8</c:v>
                </c:pt>
                <c:pt idx="14498">
                  <c:v>5.8</c:v>
                </c:pt>
                <c:pt idx="14499">
                  <c:v>5.8</c:v>
                </c:pt>
                <c:pt idx="14500">
                  <c:v>5.8</c:v>
                </c:pt>
                <c:pt idx="14501">
                  <c:v>5.8</c:v>
                </c:pt>
                <c:pt idx="14502">
                  <c:v>5.78</c:v>
                </c:pt>
                <c:pt idx="14503">
                  <c:v>5.78</c:v>
                </c:pt>
                <c:pt idx="14504">
                  <c:v>5.8</c:v>
                </c:pt>
                <c:pt idx="14505">
                  <c:v>5.82</c:v>
                </c:pt>
                <c:pt idx="14506">
                  <c:v>5.84</c:v>
                </c:pt>
                <c:pt idx="14507">
                  <c:v>5.96</c:v>
                </c:pt>
                <c:pt idx="14508">
                  <c:v>6</c:v>
                </c:pt>
                <c:pt idx="14509">
                  <c:v>6.07</c:v>
                </c:pt>
                <c:pt idx="14510">
                  <c:v>6.12</c:v>
                </c:pt>
                <c:pt idx="14511">
                  <c:v>6.13</c:v>
                </c:pt>
                <c:pt idx="14512">
                  <c:v>6.14</c:v>
                </c:pt>
                <c:pt idx="14513">
                  <c:v>6.15</c:v>
                </c:pt>
                <c:pt idx="14514">
                  <c:v>6.15</c:v>
                </c:pt>
                <c:pt idx="14515">
                  <c:v>6.15</c:v>
                </c:pt>
                <c:pt idx="14516">
                  <c:v>6.1</c:v>
                </c:pt>
                <c:pt idx="14517">
                  <c:v>6.1</c:v>
                </c:pt>
                <c:pt idx="14518">
                  <c:v>6.08</c:v>
                </c:pt>
                <c:pt idx="14519">
                  <c:v>6.06</c:v>
                </c:pt>
                <c:pt idx="14520">
                  <c:v>6.05</c:v>
                </c:pt>
                <c:pt idx="14521">
                  <c:v>6.05</c:v>
                </c:pt>
                <c:pt idx="14522">
                  <c:v>6.05</c:v>
                </c:pt>
                <c:pt idx="14523">
                  <c:v>6.07</c:v>
                </c:pt>
                <c:pt idx="14524">
                  <c:v>6.03</c:v>
                </c:pt>
                <c:pt idx="14525">
                  <c:v>5.98</c:v>
                </c:pt>
                <c:pt idx="14526">
                  <c:v>5.9</c:v>
                </c:pt>
                <c:pt idx="14527">
                  <c:v>5.92</c:v>
                </c:pt>
                <c:pt idx="14528">
                  <c:v>6.07</c:v>
                </c:pt>
                <c:pt idx="14529">
                  <c:v>6.18</c:v>
                </c:pt>
                <c:pt idx="14530">
                  <c:v>6.34</c:v>
                </c:pt>
                <c:pt idx="14531">
                  <c:v>6.36</c:v>
                </c:pt>
                <c:pt idx="14532">
                  <c:v>6.37</c:v>
                </c:pt>
                <c:pt idx="14533">
                  <c:v>6.46</c:v>
                </c:pt>
                <c:pt idx="14534">
                  <c:v>6.54</c:v>
                </c:pt>
                <c:pt idx="14535">
                  <c:v>6.55</c:v>
                </c:pt>
                <c:pt idx="14536">
                  <c:v>6.58</c:v>
                </c:pt>
                <c:pt idx="14537">
                  <c:v>6.62</c:v>
                </c:pt>
                <c:pt idx="14538">
                  <c:v>6.65</c:v>
                </c:pt>
                <c:pt idx="14539">
                  <c:v>6.69</c:v>
                </c:pt>
                <c:pt idx="14540">
                  <c:v>6.7</c:v>
                </c:pt>
                <c:pt idx="14541">
                  <c:v>6.73</c:v>
                </c:pt>
                <c:pt idx="14542">
                  <c:v>6.7</c:v>
                </c:pt>
                <c:pt idx="14543">
                  <c:v>6.69</c:v>
                </c:pt>
                <c:pt idx="14544">
                  <c:v>6.65</c:v>
                </c:pt>
                <c:pt idx="14545">
                  <c:v>6.59</c:v>
                </c:pt>
                <c:pt idx="14546">
                  <c:v>6.56</c:v>
                </c:pt>
                <c:pt idx="14547">
                  <c:v>6.52</c:v>
                </c:pt>
                <c:pt idx="14548">
                  <c:v>6.46</c:v>
                </c:pt>
                <c:pt idx="14549">
                  <c:v>6.34</c:v>
                </c:pt>
                <c:pt idx="14550">
                  <c:v>6.34</c:v>
                </c:pt>
                <c:pt idx="14551">
                  <c:v>6.34</c:v>
                </c:pt>
                <c:pt idx="14552">
                  <c:v>6.32</c:v>
                </c:pt>
                <c:pt idx="14553">
                  <c:v>6.32</c:v>
                </c:pt>
                <c:pt idx="14554">
                  <c:v>6.3</c:v>
                </c:pt>
                <c:pt idx="14555">
                  <c:v>6.3</c:v>
                </c:pt>
                <c:pt idx="14556">
                  <c:v>6.38</c:v>
                </c:pt>
                <c:pt idx="14557">
                  <c:v>6.46</c:v>
                </c:pt>
                <c:pt idx="14558">
                  <c:v>6.62</c:v>
                </c:pt>
                <c:pt idx="14559">
                  <c:v>6.64</c:v>
                </c:pt>
                <c:pt idx="14560">
                  <c:v>6.58</c:v>
                </c:pt>
                <c:pt idx="14561">
                  <c:v>6.52</c:v>
                </c:pt>
                <c:pt idx="14562">
                  <c:v>6.46</c:v>
                </c:pt>
                <c:pt idx="14563">
                  <c:v>6.46</c:v>
                </c:pt>
                <c:pt idx="14564">
                  <c:v>6.46</c:v>
                </c:pt>
                <c:pt idx="14565">
                  <c:v>6.46</c:v>
                </c:pt>
                <c:pt idx="14566">
                  <c:v>6.43</c:v>
                </c:pt>
                <c:pt idx="14567">
                  <c:v>6.41</c:v>
                </c:pt>
                <c:pt idx="14568">
                  <c:v>6.36</c:v>
                </c:pt>
                <c:pt idx="14569">
                  <c:v>6.32</c:v>
                </c:pt>
                <c:pt idx="14570">
                  <c:v>6.26</c:v>
                </c:pt>
                <c:pt idx="14571">
                  <c:v>6.23</c:v>
                </c:pt>
                <c:pt idx="14572">
                  <c:v>6.21</c:v>
                </c:pt>
                <c:pt idx="14573">
                  <c:v>6.19</c:v>
                </c:pt>
                <c:pt idx="14574">
                  <c:v>6.18</c:v>
                </c:pt>
                <c:pt idx="14575">
                  <c:v>6.15</c:v>
                </c:pt>
                <c:pt idx="14576">
                  <c:v>6.14</c:v>
                </c:pt>
                <c:pt idx="14577">
                  <c:v>6.27</c:v>
                </c:pt>
                <c:pt idx="14578">
                  <c:v>6.52</c:v>
                </c:pt>
                <c:pt idx="14579">
                  <c:v>6.51</c:v>
                </c:pt>
                <c:pt idx="14580">
                  <c:v>6.5</c:v>
                </c:pt>
                <c:pt idx="14581">
                  <c:v>6.47</c:v>
                </c:pt>
                <c:pt idx="14582">
                  <c:v>6.42</c:v>
                </c:pt>
                <c:pt idx="14583">
                  <c:v>6.37</c:v>
                </c:pt>
                <c:pt idx="14584">
                  <c:v>6.36</c:v>
                </c:pt>
                <c:pt idx="14585">
                  <c:v>6.36</c:v>
                </c:pt>
                <c:pt idx="14586">
                  <c:v>6.35</c:v>
                </c:pt>
                <c:pt idx="14587">
                  <c:v>6.36</c:v>
                </c:pt>
                <c:pt idx="14588">
                  <c:v>6.4</c:v>
                </c:pt>
                <c:pt idx="14589">
                  <c:v>6.46</c:v>
                </c:pt>
                <c:pt idx="14590">
                  <c:v>6.44</c:v>
                </c:pt>
                <c:pt idx="14591">
                  <c:v>6.42</c:v>
                </c:pt>
                <c:pt idx="14592">
                  <c:v>6.39</c:v>
                </c:pt>
                <c:pt idx="14593">
                  <c:v>6.36</c:v>
                </c:pt>
                <c:pt idx="14594">
                  <c:v>6.34</c:v>
                </c:pt>
                <c:pt idx="14595">
                  <c:v>6.31</c:v>
                </c:pt>
                <c:pt idx="14596">
                  <c:v>6.4</c:v>
                </c:pt>
                <c:pt idx="14597">
                  <c:v>6.4</c:v>
                </c:pt>
                <c:pt idx="14598">
                  <c:v>6.39</c:v>
                </c:pt>
                <c:pt idx="14599">
                  <c:v>6.3</c:v>
                </c:pt>
                <c:pt idx="14600">
                  <c:v>6.36</c:v>
                </c:pt>
                <c:pt idx="14601">
                  <c:v>6.68</c:v>
                </c:pt>
                <c:pt idx="14602">
                  <c:v>6.82</c:v>
                </c:pt>
                <c:pt idx="14603">
                  <c:v>6.84</c:v>
                </c:pt>
                <c:pt idx="14604">
                  <c:v>6.86</c:v>
                </c:pt>
                <c:pt idx="14605">
                  <c:v>6.91</c:v>
                </c:pt>
                <c:pt idx="14606">
                  <c:v>6.89</c:v>
                </c:pt>
                <c:pt idx="14607">
                  <c:v>6.86</c:v>
                </c:pt>
                <c:pt idx="14608">
                  <c:v>6.87</c:v>
                </c:pt>
                <c:pt idx="14609">
                  <c:v>6.8</c:v>
                </c:pt>
                <c:pt idx="14610">
                  <c:v>6.76</c:v>
                </c:pt>
                <c:pt idx="14611">
                  <c:v>6.71</c:v>
                </c:pt>
                <c:pt idx="14612">
                  <c:v>6.72</c:v>
                </c:pt>
                <c:pt idx="14613">
                  <c:v>6.74</c:v>
                </c:pt>
                <c:pt idx="14614">
                  <c:v>6.7</c:v>
                </c:pt>
                <c:pt idx="14615">
                  <c:v>6.69</c:v>
                </c:pt>
                <c:pt idx="14616">
                  <c:v>6.66</c:v>
                </c:pt>
                <c:pt idx="14617">
                  <c:v>6.65</c:v>
                </c:pt>
                <c:pt idx="14618">
                  <c:v>6.62</c:v>
                </c:pt>
                <c:pt idx="14619">
                  <c:v>6.64</c:v>
                </c:pt>
                <c:pt idx="14620">
                  <c:v>6.65</c:v>
                </c:pt>
                <c:pt idx="14621">
                  <c:v>6.72</c:v>
                </c:pt>
                <c:pt idx="14622">
                  <c:v>6.92</c:v>
                </c:pt>
                <c:pt idx="14623">
                  <c:v>6.96</c:v>
                </c:pt>
                <c:pt idx="14624">
                  <c:v>6.96</c:v>
                </c:pt>
                <c:pt idx="14625">
                  <c:v>6.93</c:v>
                </c:pt>
                <c:pt idx="14626">
                  <c:v>6.9</c:v>
                </c:pt>
                <c:pt idx="14627">
                  <c:v>6.86</c:v>
                </c:pt>
                <c:pt idx="14628">
                  <c:v>6.78</c:v>
                </c:pt>
                <c:pt idx="14629">
                  <c:v>6.64</c:v>
                </c:pt>
                <c:pt idx="14630">
                  <c:v>6.72</c:v>
                </c:pt>
                <c:pt idx="14631">
                  <c:v>6.77</c:v>
                </c:pt>
                <c:pt idx="14632">
                  <c:v>6.76</c:v>
                </c:pt>
                <c:pt idx="14633">
                  <c:v>6.76</c:v>
                </c:pt>
                <c:pt idx="14634">
                  <c:v>6.74</c:v>
                </c:pt>
                <c:pt idx="14635">
                  <c:v>6.7</c:v>
                </c:pt>
                <c:pt idx="14636">
                  <c:v>6.7</c:v>
                </c:pt>
                <c:pt idx="14637">
                  <c:v>6.73</c:v>
                </c:pt>
                <c:pt idx="14638">
                  <c:v>6.73</c:v>
                </c:pt>
                <c:pt idx="14639">
                  <c:v>6.72</c:v>
                </c:pt>
                <c:pt idx="14640">
                  <c:v>6.75</c:v>
                </c:pt>
                <c:pt idx="14641">
                  <c:v>6.72</c:v>
                </c:pt>
                <c:pt idx="14642">
                  <c:v>6.68</c:v>
                </c:pt>
                <c:pt idx="14643">
                  <c:v>6.64</c:v>
                </c:pt>
                <c:pt idx="14644">
                  <c:v>6.64</c:v>
                </c:pt>
                <c:pt idx="14645">
                  <c:v>6.62</c:v>
                </c:pt>
                <c:pt idx="14646">
                  <c:v>6.62</c:v>
                </c:pt>
                <c:pt idx="14647">
                  <c:v>6.65</c:v>
                </c:pt>
                <c:pt idx="14648">
                  <c:v>6.66</c:v>
                </c:pt>
                <c:pt idx="14649">
                  <c:v>6.63</c:v>
                </c:pt>
                <c:pt idx="14650">
                  <c:v>6.59</c:v>
                </c:pt>
                <c:pt idx="14651">
                  <c:v>6.54</c:v>
                </c:pt>
                <c:pt idx="14652">
                  <c:v>6.54</c:v>
                </c:pt>
                <c:pt idx="14653">
                  <c:v>6.58</c:v>
                </c:pt>
                <c:pt idx="14654">
                  <c:v>6.58</c:v>
                </c:pt>
                <c:pt idx="14655">
                  <c:v>6.55</c:v>
                </c:pt>
                <c:pt idx="14656">
                  <c:v>6.55</c:v>
                </c:pt>
                <c:pt idx="14657">
                  <c:v>6.52</c:v>
                </c:pt>
                <c:pt idx="14658">
                  <c:v>6.48</c:v>
                </c:pt>
                <c:pt idx="14659">
                  <c:v>6.48</c:v>
                </c:pt>
                <c:pt idx="14660">
                  <c:v>6.48</c:v>
                </c:pt>
                <c:pt idx="14661">
                  <c:v>6.5</c:v>
                </c:pt>
                <c:pt idx="14662">
                  <c:v>6.51</c:v>
                </c:pt>
                <c:pt idx="14663">
                  <c:v>6.49</c:v>
                </c:pt>
                <c:pt idx="14664">
                  <c:v>6.51</c:v>
                </c:pt>
                <c:pt idx="14665">
                  <c:v>6.5</c:v>
                </c:pt>
                <c:pt idx="14666">
                  <c:v>6.46</c:v>
                </c:pt>
                <c:pt idx="14667">
                  <c:v>6.4</c:v>
                </c:pt>
                <c:pt idx="14668">
                  <c:v>6.32</c:v>
                </c:pt>
                <c:pt idx="14669">
                  <c:v>6.22</c:v>
                </c:pt>
                <c:pt idx="14670">
                  <c:v>6.2</c:v>
                </c:pt>
                <c:pt idx="14671">
                  <c:v>6.2</c:v>
                </c:pt>
                <c:pt idx="14672">
                  <c:v>6.2</c:v>
                </c:pt>
                <c:pt idx="14673">
                  <c:v>6.2</c:v>
                </c:pt>
                <c:pt idx="14674">
                  <c:v>6.22</c:v>
                </c:pt>
                <c:pt idx="14675">
                  <c:v>6.22</c:v>
                </c:pt>
                <c:pt idx="14676">
                  <c:v>6.24</c:v>
                </c:pt>
                <c:pt idx="14677">
                  <c:v>6.23</c:v>
                </c:pt>
                <c:pt idx="14678">
                  <c:v>6.24</c:v>
                </c:pt>
                <c:pt idx="14679">
                  <c:v>6.25</c:v>
                </c:pt>
                <c:pt idx="14680">
                  <c:v>6.28</c:v>
                </c:pt>
                <c:pt idx="14681">
                  <c:v>6.34</c:v>
                </c:pt>
                <c:pt idx="14682">
                  <c:v>6.41</c:v>
                </c:pt>
                <c:pt idx="14683">
                  <c:v>6.4</c:v>
                </c:pt>
                <c:pt idx="14684">
                  <c:v>6.38</c:v>
                </c:pt>
                <c:pt idx="14685">
                  <c:v>6.36</c:v>
                </c:pt>
                <c:pt idx="14686">
                  <c:v>6.3</c:v>
                </c:pt>
                <c:pt idx="14687">
                  <c:v>6.28</c:v>
                </c:pt>
                <c:pt idx="14688">
                  <c:v>6.26</c:v>
                </c:pt>
                <c:pt idx="14689">
                  <c:v>6.26</c:v>
                </c:pt>
                <c:pt idx="14690">
                  <c:v>6.28</c:v>
                </c:pt>
                <c:pt idx="14691">
                  <c:v>6.38</c:v>
                </c:pt>
                <c:pt idx="14692">
                  <c:v>6.47</c:v>
                </c:pt>
                <c:pt idx="14693">
                  <c:v>6.5</c:v>
                </c:pt>
                <c:pt idx="14694">
                  <c:v>6.48</c:v>
                </c:pt>
                <c:pt idx="14695">
                  <c:v>6.45</c:v>
                </c:pt>
                <c:pt idx="14696">
                  <c:v>6.42</c:v>
                </c:pt>
                <c:pt idx="14697">
                  <c:v>6.36</c:v>
                </c:pt>
                <c:pt idx="14698">
                  <c:v>6.35</c:v>
                </c:pt>
                <c:pt idx="14699">
                  <c:v>6.38</c:v>
                </c:pt>
                <c:pt idx="14700">
                  <c:v>6.4</c:v>
                </c:pt>
                <c:pt idx="14701">
                  <c:v>6.4</c:v>
                </c:pt>
                <c:pt idx="14702">
                  <c:v>6.36</c:v>
                </c:pt>
                <c:pt idx="14703">
                  <c:v>6.38</c:v>
                </c:pt>
                <c:pt idx="14704">
                  <c:v>6.4</c:v>
                </c:pt>
                <c:pt idx="14705">
                  <c:v>6.42</c:v>
                </c:pt>
                <c:pt idx="14706">
                  <c:v>6.4</c:v>
                </c:pt>
                <c:pt idx="14707">
                  <c:v>6.39</c:v>
                </c:pt>
                <c:pt idx="14708">
                  <c:v>6.38</c:v>
                </c:pt>
                <c:pt idx="14709">
                  <c:v>6.39</c:v>
                </c:pt>
                <c:pt idx="14710">
                  <c:v>6.37</c:v>
                </c:pt>
                <c:pt idx="14711">
                  <c:v>6.34</c:v>
                </c:pt>
                <c:pt idx="14712">
                  <c:v>6.33</c:v>
                </c:pt>
                <c:pt idx="14713">
                  <c:v>6.3</c:v>
                </c:pt>
                <c:pt idx="14714">
                  <c:v>6.3</c:v>
                </c:pt>
                <c:pt idx="14715">
                  <c:v>6.32</c:v>
                </c:pt>
                <c:pt idx="14716">
                  <c:v>6.37</c:v>
                </c:pt>
                <c:pt idx="14717">
                  <c:v>6.46</c:v>
                </c:pt>
                <c:pt idx="14718">
                  <c:v>6.54</c:v>
                </c:pt>
                <c:pt idx="14719">
                  <c:v>6.56</c:v>
                </c:pt>
                <c:pt idx="14720">
                  <c:v>6.53</c:v>
                </c:pt>
                <c:pt idx="14721">
                  <c:v>6.5</c:v>
                </c:pt>
                <c:pt idx="14722">
                  <c:v>6.47</c:v>
                </c:pt>
                <c:pt idx="14723">
                  <c:v>6.44</c:v>
                </c:pt>
                <c:pt idx="14724">
                  <c:v>6.4</c:v>
                </c:pt>
                <c:pt idx="14725">
                  <c:v>6.38</c:v>
                </c:pt>
                <c:pt idx="14726">
                  <c:v>6.4</c:v>
                </c:pt>
                <c:pt idx="14727">
                  <c:v>6.36</c:v>
                </c:pt>
                <c:pt idx="14728">
                  <c:v>6.34</c:v>
                </c:pt>
                <c:pt idx="14729">
                  <c:v>6.36</c:v>
                </c:pt>
                <c:pt idx="14730">
                  <c:v>6.32</c:v>
                </c:pt>
                <c:pt idx="14731">
                  <c:v>6.3</c:v>
                </c:pt>
                <c:pt idx="14732">
                  <c:v>6.3</c:v>
                </c:pt>
                <c:pt idx="14733">
                  <c:v>6.33</c:v>
                </c:pt>
                <c:pt idx="14734">
                  <c:v>6.32</c:v>
                </c:pt>
                <c:pt idx="14735">
                  <c:v>6.36</c:v>
                </c:pt>
                <c:pt idx="14736">
                  <c:v>6.36</c:v>
                </c:pt>
                <c:pt idx="14737">
                  <c:v>6.4</c:v>
                </c:pt>
                <c:pt idx="14738">
                  <c:v>6.43</c:v>
                </c:pt>
                <c:pt idx="14739">
                  <c:v>6.46</c:v>
                </c:pt>
                <c:pt idx="14740">
                  <c:v>6.52</c:v>
                </c:pt>
                <c:pt idx="14741">
                  <c:v>6.56</c:v>
                </c:pt>
                <c:pt idx="14742">
                  <c:v>6.52</c:v>
                </c:pt>
                <c:pt idx="14743">
                  <c:v>6.48</c:v>
                </c:pt>
                <c:pt idx="14744">
                  <c:v>6.45</c:v>
                </c:pt>
                <c:pt idx="14745">
                  <c:v>6.42</c:v>
                </c:pt>
                <c:pt idx="14746">
                  <c:v>6.37</c:v>
                </c:pt>
                <c:pt idx="14747">
                  <c:v>6.32</c:v>
                </c:pt>
                <c:pt idx="14748">
                  <c:v>6.33</c:v>
                </c:pt>
                <c:pt idx="14749">
                  <c:v>6.34</c:v>
                </c:pt>
                <c:pt idx="14750">
                  <c:v>6.36</c:v>
                </c:pt>
                <c:pt idx="14751">
                  <c:v>6.36</c:v>
                </c:pt>
                <c:pt idx="14752">
                  <c:v>6.34</c:v>
                </c:pt>
                <c:pt idx="14753">
                  <c:v>6.28</c:v>
                </c:pt>
                <c:pt idx="14754">
                  <c:v>6.3</c:v>
                </c:pt>
                <c:pt idx="14755">
                  <c:v>6.3</c:v>
                </c:pt>
                <c:pt idx="14756">
                  <c:v>6.28</c:v>
                </c:pt>
                <c:pt idx="14757">
                  <c:v>6.28</c:v>
                </c:pt>
                <c:pt idx="14758">
                  <c:v>6.27</c:v>
                </c:pt>
                <c:pt idx="14759">
                  <c:v>6.25</c:v>
                </c:pt>
                <c:pt idx="14760">
                  <c:v>6.22</c:v>
                </c:pt>
                <c:pt idx="14761">
                  <c:v>6.2</c:v>
                </c:pt>
                <c:pt idx="14762">
                  <c:v>6.19</c:v>
                </c:pt>
                <c:pt idx="14763">
                  <c:v>6.22</c:v>
                </c:pt>
                <c:pt idx="14764">
                  <c:v>6.26</c:v>
                </c:pt>
                <c:pt idx="14765">
                  <c:v>6.26</c:v>
                </c:pt>
                <c:pt idx="14766">
                  <c:v>6.26</c:v>
                </c:pt>
                <c:pt idx="14767">
                  <c:v>6.28</c:v>
                </c:pt>
                <c:pt idx="14768">
                  <c:v>6.32</c:v>
                </c:pt>
                <c:pt idx="14769">
                  <c:v>6.32</c:v>
                </c:pt>
                <c:pt idx="14770">
                  <c:v>6.34</c:v>
                </c:pt>
                <c:pt idx="14771">
                  <c:v>6.33</c:v>
                </c:pt>
                <c:pt idx="14772">
                  <c:v>6.32</c:v>
                </c:pt>
                <c:pt idx="14773">
                  <c:v>6.28</c:v>
                </c:pt>
                <c:pt idx="14774">
                  <c:v>6.32</c:v>
                </c:pt>
                <c:pt idx="14775">
                  <c:v>6.36</c:v>
                </c:pt>
                <c:pt idx="14776">
                  <c:v>6.39</c:v>
                </c:pt>
                <c:pt idx="14777">
                  <c:v>6.45</c:v>
                </c:pt>
                <c:pt idx="14778">
                  <c:v>6.45</c:v>
                </c:pt>
                <c:pt idx="14779">
                  <c:v>6.46</c:v>
                </c:pt>
                <c:pt idx="14780">
                  <c:v>6.44</c:v>
                </c:pt>
                <c:pt idx="14781">
                  <c:v>6.4</c:v>
                </c:pt>
                <c:pt idx="14782">
                  <c:v>6.4</c:v>
                </c:pt>
                <c:pt idx="14783">
                  <c:v>6.36</c:v>
                </c:pt>
                <c:pt idx="14784">
                  <c:v>6.3</c:v>
                </c:pt>
                <c:pt idx="14785">
                  <c:v>6.3</c:v>
                </c:pt>
                <c:pt idx="14786">
                  <c:v>6.44</c:v>
                </c:pt>
                <c:pt idx="14787">
                  <c:v>6.54</c:v>
                </c:pt>
                <c:pt idx="14788">
                  <c:v>6.52</c:v>
                </c:pt>
                <c:pt idx="14789">
                  <c:v>6.5</c:v>
                </c:pt>
                <c:pt idx="14790">
                  <c:v>6.48</c:v>
                </c:pt>
                <c:pt idx="14791">
                  <c:v>6.5</c:v>
                </c:pt>
                <c:pt idx="14792">
                  <c:v>6.48</c:v>
                </c:pt>
                <c:pt idx="14793">
                  <c:v>6.44</c:v>
                </c:pt>
                <c:pt idx="14794">
                  <c:v>6.42</c:v>
                </c:pt>
                <c:pt idx="14795">
                  <c:v>6.41</c:v>
                </c:pt>
                <c:pt idx="14796">
                  <c:v>6.36</c:v>
                </c:pt>
                <c:pt idx="14797">
                  <c:v>6.24</c:v>
                </c:pt>
                <c:pt idx="14798">
                  <c:v>6.14</c:v>
                </c:pt>
                <c:pt idx="14799">
                  <c:v>6.06</c:v>
                </c:pt>
                <c:pt idx="14800">
                  <c:v>6.2</c:v>
                </c:pt>
                <c:pt idx="14801">
                  <c:v>6.32</c:v>
                </c:pt>
                <c:pt idx="14802">
                  <c:v>6.36</c:v>
                </c:pt>
                <c:pt idx="14803">
                  <c:v>6.38</c:v>
                </c:pt>
                <c:pt idx="14804">
                  <c:v>6.4</c:v>
                </c:pt>
                <c:pt idx="14805">
                  <c:v>6.35</c:v>
                </c:pt>
                <c:pt idx="14806">
                  <c:v>6.31</c:v>
                </c:pt>
                <c:pt idx="14807">
                  <c:v>6.35</c:v>
                </c:pt>
                <c:pt idx="14808">
                  <c:v>6.34</c:v>
                </c:pt>
                <c:pt idx="14809">
                  <c:v>6.29</c:v>
                </c:pt>
                <c:pt idx="14810">
                  <c:v>6.26</c:v>
                </c:pt>
                <c:pt idx="14811">
                  <c:v>6.22</c:v>
                </c:pt>
                <c:pt idx="14812">
                  <c:v>6.16</c:v>
                </c:pt>
                <c:pt idx="14813">
                  <c:v>6.11</c:v>
                </c:pt>
                <c:pt idx="14814">
                  <c:v>6.1</c:v>
                </c:pt>
                <c:pt idx="14815">
                  <c:v>6.18</c:v>
                </c:pt>
                <c:pt idx="14816">
                  <c:v>6.22</c:v>
                </c:pt>
                <c:pt idx="14817">
                  <c:v>6.23</c:v>
                </c:pt>
                <c:pt idx="14818">
                  <c:v>6.24</c:v>
                </c:pt>
                <c:pt idx="14819">
                  <c:v>6.26</c:v>
                </c:pt>
                <c:pt idx="14820">
                  <c:v>6.26</c:v>
                </c:pt>
                <c:pt idx="14821">
                  <c:v>6.24</c:v>
                </c:pt>
                <c:pt idx="14822">
                  <c:v>6.27</c:v>
                </c:pt>
                <c:pt idx="14823">
                  <c:v>6.36</c:v>
                </c:pt>
                <c:pt idx="14824">
                  <c:v>6.4</c:v>
                </c:pt>
                <c:pt idx="14825">
                  <c:v>6.38</c:v>
                </c:pt>
                <c:pt idx="14826">
                  <c:v>6.35</c:v>
                </c:pt>
                <c:pt idx="14827">
                  <c:v>6.31</c:v>
                </c:pt>
                <c:pt idx="14828">
                  <c:v>6.24</c:v>
                </c:pt>
                <c:pt idx="14829">
                  <c:v>6.22</c:v>
                </c:pt>
                <c:pt idx="14830">
                  <c:v>6.15</c:v>
                </c:pt>
                <c:pt idx="14831">
                  <c:v>6.06</c:v>
                </c:pt>
                <c:pt idx="14832">
                  <c:v>6.05</c:v>
                </c:pt>
                <c:pt idx="14833">
                  <c:v>6.07</c:v>
                </c:pt>
                <c:pt idx="14834">
                  <c:v>6.06</c:v>
                </c:pt>
                <c:pt idx="14835">
                  <c:v>6.02</c:v>
                </c:pt>
                <c:pt idx="14836">
                  <c:v>6</c:v>
                </c:pt>
                <c:pt idx="14837">
                  <c:v>6.04</c:v>
                </c:pt>
                <c:pt idx="14838">
                  <c:v>6.16</c:v>
                </c:pt>
                <c:pt idx="14839">
                  <c:v>6.16</c:v>
                </c:pt>
                <c:pt idx="14840">
                  <c:v>6.2</c:v>
                </c:pt>
                <c:pt idx="14841">
                  <c:v>6.22</c:v>
                </c:pt>
                <c:pt idx="14842">
                  <c:v>6.16</c:v>
                </c:pt>
                <c:pt idx="14843">
                  <c:v>6.12</c:v>
                </c:pt>
                <c:pt idx="14844">
                  <c:v>6.08</c:v>
                </c:pt>
                <c:pt idx="14845">
                  <c:v>6.06</c:v>
                </c:pt>
                <c:pt idx="14846">
                  <c:v>6.04</c:v>
                </c:pt>
                <c:pt idx="14847">
                  <c:v>6.04</c:v>
                </c:pt>
                <c:pt idx="14848">
                  <c:v>5.98</c:v>
                </c:pt>
                <c:pt idx="14849">
                  <c:v>6.02</c:v>
                </c:pt>
                <c:pt idx="14850">
                  <c:v>6.06</c:v>
                </c:pt>
                <c:pt idx="14851">
                  <c:v>6.2</c:v>
                </c:pt>
                <c:pt idx="14852">
                  <c:v>6.2</c:v>
                </c:pt>
                <c:pt idx="14853">
                  <c:v>6.26</c:v>
                </c:pt>
                <c:pt idx="14854">
                  <c:v>6.24</c:v>
                </c:pt>
                <c:pt idx="14855">
                  <c:v>6.24</c:v>
                </c:pt>
                <c:pt idx="14856">
                  <c:v>6.22</c:v>
                </c:pt>
                <c:pt idx="14857">
                  <c:v>6.12</c:v>
                </c:pt>
                <c:pt idx="14858">
                  <c:v>6.16</c:v>
                </c:pt>
                <c:pt idx="14859">
                  <c:v>6.2</c:v>
                </c:pt>
                <c:pt idx="14860">
                  <c:v>6.26</c:v>
                </c:pt>
                <c:pt idx="14861">
                  <c:v>6.24</c:v>
                </c:pt>
                <c:pt idx="14862">
                  <c:v>6.23</c:v>
                </c:pt>
                <c:pt idx="14863">
                  <c:v>6.23</c:v>
                </c:pt>
                <c:pt idx="14864">
                  <c:v>6.2</c:v>
                </c:pt>
                <c:pt idx="14865">
                  <c:v>6.14</c:v>
                </c:pt>
                <c:pt idx="14866">
                  <c:v>6.12</c:v>
                </c:pt>
                <c:pt idx="14867">
                  <c:v>6.16</c:v>
                </c:pt>
                <c:pt idx="14868">
                  <c:v>6.2</c:v>
                </c:pt>
                <c:pt idx="14869">
                  <c:v>6.22</c:v>
                </c:pt>
                <c:pt idx="14870">
                  <c:v>6.24</c:v>
                </c:pt>
                <c:pt idx="14871">
                  <c:v>6.28</c:v>
                </c:pt>
                <c:pt idx="14872">
                  <c:v>6.26</c:v>
                </c:pt>
                <c:pt idx="14873">
                  <c:v>6.18</c:v>
                </c:pt>
                <c:pt idx="14874">
                  <c:v>6.13</c:v>
                </c:pt>
                <c:pt idx="14875">
                  <c:v>6.1</c:v>
                </c:pt>
                <c:pt idx="14876">
                  <c:v>6.04</c:v>
                </c:pt>
                <c:pt idx="14877">
                  <c:v>5.98</c:v>
                </c:pt>
                <c:pt idx="14878">
                  <c:v>5.92</c:v>
                </c:pt>
                <c:pt idx="14879">
                  <c:v>5.99</c:v>
                </c:pt>
                <c:pt idx="14880">
                  <c:v>6.01</c:v>
                </c:pt>
                <c:pt idx="14881">
                  <c:v>6</c:v>
                </c:pt>
                <c:pt idx="14882">
                  <c:v>6.02</c:v>
                </c:pt>
                <c:pt idx="14883">
                  <c:v>6.03</c:v>
                </c:pt>
                <c:pt idx="14884">
                  <c:v>6.03</c:v>
                </c:pt>
                <c:pt idx="14885">
                  <c:v>6.06</c:v>
                </c:pt>
                <c:pt idx="14886">
                  <c:v>6.08</c:v>
                </c:pt>
                <c:pt idx="14887">
                  <c:v>6.13</c:v>
                </c:pt>
                <c:pt idx="14888">
                  <c:v>6.17</c:v>
                </c:pt>
                <c:pt idx="14889">
                  <c:v>6.16</c:v>
                </c:pt>
                <c:pt idx="14890">
                  <c:v>6.19</c:v>
                </c:pt>
                <c:pt idx="14891">
                  <c:v>6.26</c:v>
                </c:pt>
                <c:pt idx="14892">
                  <c:v>6.19</c:v>
                </c:pt>
                <c:pt idx="14893">
                  <c:v>6.12</c:v>
                </c:pt>
                <c:pt idx="14894">
                  <c:v>6.16</c:v>
                </c:pt>
                <c:pt idx="14895">
                  <c:v>6.2</c:v>
                </c:pt>
                <c:pt idx="14896">
                  <c:v>6.16</c:v>
                </c:pt>
                <c:pt idx="14897">
                  <c:v>6.1</c:v>
                </c:pt>
                <c:pt idx="14898">
                  <c:v>6.05</c:v>
                </c:pt>
                <c:pt idx="14899">
                  <c:v>6.01</c:v>
                </c:pt>
                <c:pt idx="14900">
                  <c:v>5.98</c:v>
                </c:pt>
                <c:pt idx="14901">
                  <c:v>5.98</c:v>
                </c:pt>
                <c:pt idx="14902">
                  <c:v>6</c:v>
                </c:pt>
                <c:pt idx="14903">
                  <c:v>5.97</c:v>
                </c:pt>
                <c:pt idx="14904">
                  <c:v>6.02</c:v>
                </c:pt>
                <c:pt idx="14905">
                  <c:v>6.12</c:v>
                </c:pt>
                <c:pt idx="14906">
                  <c:v>6.18</c:v>
                </c:pt>
                <c:pt idx="14907">
                  <c:v>6.2</c:v>
                </c:pt>
                <c:pt idx="14908">
                  <c:v>6.22</c:v>
                </c:pt>
                <c:pt idx="14909">
                  <c:v>6.25</c:v>
                </c:pt>
                <c:pt idx="14910">
                  <c:v>6.32</c:v>
                </c:pt>
                <c:pt idx="14911">
                  <c:v>6.32</c:v>
                </c:pt>
                <c:pt idx="14912">
                  <c:v>6.32</c:v>
                </c:pt>
                <c:pt idx="14913">
                  <c:v>6.35</c:v>
                </c:pt>
                <c:pt idx="14914">
                  <c:v>6.32</c:v>
                </c:pt>
                <c:pt idx="14915">
                  <c:v>6.28</c:v>
                </c:pt>
                <c:pt idx="14916">
                  <c:v>6.25</c:v>
                </c:pt>
                <c:pt idx="14917">
                  <c:v>6.2</c:v>
                </c:pt>
                <c:pt idx="14918">
                  <c:v>6.2</c:v>
                </c:pt>
                <c:pt idx="14919">
                  <c:v>6.18</c:v>
                </c:pt>
                <c:pt idx="14920">
                  <c:v>6.18</c:v>
                </c:pt>
                <c:pt idx="14921">
                  <c:v>6.18</c:v>
                </c:pt>
                <c:pt idx="14922">
                  <c:v>6.17</c:v>
                </c:pt>
                <c:pt idx="14923">
                  <c:v>6.18</c:v>
                </c:pt>
                <c:pt idx="14924">
                  <c:v>6.18</c:v>
                </c:pt>
                <c:pt idx="14925">
                  <c:v>6.16</c:v>
                </c:pt>
                <c:pt idx="14926">
                  <c:v>6.13</c:v>
                </c:pt>
                <c:pt idx="14927">
                  <c:v>6.09</c:v>
                </c:pt>
                <c:pt idx="14928">
                  <c:v>6.06</c:v>
                </c:pt>
                <c:pt idx="14929">
                  <c:v>6.02</c:v>
                </c:pt>
                <c:pt idx="14930">
                  <c:v>6</c:v>
                </c:pt>
                <c:pt idx="14931">
                  <c:v>6.06</c:v>
                </c:pt>
                <c:pt idx="14932">
                  <c:v>6.08</c:v>
                </c:pt>
                <c:pt idx="14933">
                  <c:v>6.08</c:v>
                </c:pt>
                <c:pt idx="14934">
                  <c:v>5.99</c:v>
                </c:pt>
                <c:pt idx="14935">
                  <c:v>5.99</c:v>
                </c:pt>
                <c:pt idx="14936">
                  <c:v>6.04</c:v>
                </c:pt>
                <c:pt idx="14937">
                  <c:v>6.08</c:v>
                </c:pt>
                <c:pt idx="14938">
                  <c:v>6.14</c:v>
                </c:pt>
                <c:pt idx="14939">
                  <c:v>6.21</c:v>
                </c:pt>
                <c:pt idx="14940">
                  <c:v>6.22</c:v>
                </c:pt>
                <c:pt idx="14941">
                  <c:v>6.22</c:v>
                </c:pt>
                <c:pt idx="14942">
                  <c:v>6.38</c:v>
                </c:pt>
                <c:pt idx="14943">
                  <c:v>6.41</c:v>
                </c:pt>
                <c:pt idx="14944">
                  <c:v>6.46</c:v>
                </c:pt>
                <c:pt idx="14945">
                  <c:v>6.46</c:v>
                </c:pt>
                <c:pt idx="14946">
                  <c:v>6.44</c:v>
                </c:pt>
                <c:pt idx="14947">
                  <c:v>6.4</c:v>
                </c:pt>
                <c:pt idx="14948">
                  <c:v>6.38</c:v>
                </c:pt>
                <c:pt idx="14949">
                  <c:v>6.34</c:v>
                </c:pt>
                <c:pt idx="14950">
                  <c:v>6.3</c:v>
                </c:pt>
                <c:pt idx="14951">
                  <c:v>6.26</c:v>
                </c:pt>
                <c:pt idx="14952">
                  <c:v>6.28</c:v>
                </c:pt>
                <c:pt idx="14953">
                  <c:v>6.29</c:v>
                </c:pt>
                <c:pt idx="14954">
                  <c:v>6.34</c:v>
                </c:pt>
                <c:pt idx="14955">
                  <c:v>6.38</c:v>
                </c:pt>
                <c:pt idx="14956">
                  <c:v>6.4</c:v>
                </c:pt>
                <c:pt idx="14957">
                  <c:v>6.39</c:v>
                </c:pt>
                <c:pt idx="14958">
                  <c:v>6.48</c:v>
                </c:pt>
                <c:pt idx="14959">
                  <c:v>6.41</c:v>
                </c:pt>
                <c:pt idx="14960">
                  <c:v>6.3</c:v>
                </c:pt>
                <c:pt idx="14961">
                  <c:v>6.04</c:v>
                </c:pt>
                <c:pt idx="14962">
                  <c:v>6</c:v>
                </c:pt>
                <c:pt idx="14963">
                  <c:v>6</c:v>
                </c:pt>
                <c:pt idx="14964">
                  <c:v>6.06</c:v>
                </c:pt>
                <c:pt idx="14965">
                  <c:v>6.12</c:v>
                </c:pt>
                <c:pt idx="14966">
                  <c:v>6.14</c:v>
                </c:pt>
                <c:pt idx="14967">
                  <c:v>6.32</c:v>
                </c:pt>
                <c:pt idx="14968">
                  <c:v>6.43</c:v>
                </c:pt>
                <c:pt idx="14969">
                  <c:v>6.5</c:v>
                </c:pt>
                <c:pt idx="14970">
                  <c:v>6.52</c:v>
                </c:pt>
                <c:pt idx="14971">
                  <c:v>6.57</c:v>
                </c:pt>
                <c:pt idx="14972">
                  <c:v>6.56</c:v>
                </c:pt>
                <c:pt idx="14973">
                  <c:v>6.56</c:v>
                </c:pt>
                <c:pt idx="14974">
                  <c:v>6.48</c:v>
                </c:pt>
                <c:pt idx="14975">
                  <c:v>6.49</c:v>
                </c:pt>
                <c:pt idx="14976">
                  <c:v>6.57</c:v>
                </c:pt>
                <c:pt idx="14977">
                  <c:v>6.68</c:v>
                </c:pt>
                <c:pt idx="14978">
                  <c:v>6.76</c:v>
                </c:pt>
                <c:pt idx="14979">
                  <c:v>6.81</c:v>
                </c:pt>
                <c:pt idx="14980">
                  <c:v>6.82</c:v>
                </c:pt>
                <c:pt idx="14981">
                  <c:v>6.72</c:v>
                </c:pt>
                <c:pt idx="14982">
                  <c:v>6.68</c:v>
                </c:pt>
                <c:pt idx="14983">
                  <c:v>6.72</c:v>
                </c:pt>
                <c:pt idx="14984">
                  <c:v>6.79</c:v>
                </c:pt>
                <c:pt idx="14985">
                  <c:v>6.81</c:v>
                </c:pt>
                <c:pt idx="14986">
                  <c:v>6.76</c:v>
                </c:pt>
                <c:pt idx="14987">
                  <c:v>6.76</c:v>
                </c:pt>
                <c:pt idx="14988">
                  <c:v>6.8</c:v>
                </c:pt>
                <c:pt idx="14989">
                  <c:v>6.86</c:v>
                </c:pt>
                <c:pt idx="14990">
                  <c:v>6.81</c:v>
                </c:pt>
                <c:pt idx="14991">
                  <c:v>6.82</c:v>
                </c:pt>
                <c:pt idx="14992">
                  <c:v>6.86</c:v>
                </c:pt>
                <c:pt idx="14993">
                  <c:v>6.84</c:v>
                </c:pt>
                <c:pt idx="14994">
                  <c:v>6.82</c:v>
                </c:pt>
                <c:pt idx="14995">
                  <c:v>6.78</c:v>
                </c:pt>
                <c:pt idx="14996">
                  <c:v>6.78</c:v>
                </c:pt>
                <c:pt idx="14997">
                  <c:v>6.82</c:v>
                </c:pt>
                <c:pt idx="14998">
                  <c:v>6.78</c:v>
                </c:pt>
                <c:pt idx="14999">
                  <c:v>6.76</c:v>
                </c:pt>
                <c:pt idx="15000">
                  <c:v>6.85</c:v>
                </c:pt>
                <c:pt idx="15001">
                  <c:v>6.9</c:v>
                </c:pt>
                <c:pt idx="15002">
                  <c:v>6.9</c:v>
                </c:pt>
                <c:pt idx="15003">
                  <c:v>6.84</c:v>
                </c:pt>
                <c:pt idx="15004">
                  <c:v>6.78</c:v>
                </c:pt>
                <c:pt idx="15005">
                  <c:v>6.75</c:v>
                </c:pt>
                <c:pt idx="15006">
                  <c:v>6.78</c:v>
                </c:pt>
                <c:pt idx="15007">
                  <c:v>6.86</c:v>
                </c:pt>
                <c:pt idx="15008">
                  <c:v>6.87</c:v>
                </c:pt>
                <c:pt idx="15009">
                  <c:v>6.92</c:v>
                </c:pt>
                <c:pt idx="15010">
                  <c:v>7.03</c:v>
                </c:pt>
                <c:pt idx="15011">
                  <c:v>7.14</c:v>
                </c:pt>
                <c:pt idx="15012">
                  <c:v>7.26</c:v>
                </c:pt>
                <c:pt idx="15013">
                  <c:v>7.26</c:v>
                </c:pt>
                <c:pt idx="15014">
                  <c:v>7.23</c:v>
                </c:pt>
                <c:pt idx="15015">
                  <c:v>7.36</c:v>
                </c:pt>
                <c:pt idx="15016">
                  <c:v>7.36</c:v>
                </c:pt>
                <c:pt idx="15017">
                  <c:v>7.32</c:v>
                </c:pt>
                <c:pt idx="15018">
                  <c:v>7.28</c:v>
                </c:pt>
                <c:pt idx="15019">
                  <c:v>7.25</c:v>
                </c:pt>
                <c:pt idx="15020">
                  <c:v>7.24</c:v>
                </c:pt>
                <c:pt idx="15021">
                  <c:v>7.22</c:v>
                </c:pt>
                <c:pt idx="15022">
                  <c:v>7.24</c:v>
                </c:pt>
                <c:pt idx="15023">
                  <c:v>7.27</c:v>
                </c:pt>
                <c:pt idx="15024">
                  <c:v>7.25</c:v>
                </c:pt>
                <c:pt idx="15025">
                  <c:v>7.28</c:v>
                </c:pt>
                <c:pt idx="15026">
                  <c:v>7.28</c:v>
                </c:pt>
                <c:pt idx="15027">
                  <c:v>7.24</c:v>
                </c:pt>
                <c:pt idx="15028">
                  <c:v>7.2</c:v>
                </c:pt>
                <c:pt idx="15029">
                  <c:v>7.13</c:v>
                </c:pt>
                <c:pt idx="15030">
                  <c:v>7.08</c:v>
                </c:pt>
                <c:pt idx="15031">
                  <c:v>7.01</c:v>
                </c:pt>
                <c:pt idx="15032">
                  <c:v>6.96</c:v>
                </c:pt>
                <c:pt idx="15033">
                  <c:v>7.02</c:v>
                </c:pt>
                <c:pt idx="15034">
                  <c:v>7.07</c:v>
                </c:pt>
                <c:pt idx="15035">
                  <c:v>7.14</c:v>
                </c:pt>
                <c:pt idx="15036">
                  <c:v>7.22</c:v>
                </c:pt>
                <c:pt idx="15037">
                  <c:v>7.28</c:v>
                </c:pt>
                <c:pt idx="15038">
                  <c:v>7.3</c:v>
                </c:pt>
                <c:pt idx="15039">
                  <c:v>7.24</c:v>
                </c:pt>
                <c:pt idx="15040">
                  <c:v>7.18</c:v>
                </c:pt>
                <c:pt idx="15041">
                  <c:v>7.1</c:v>
                </c:pt>
                <c:pt idx="15042">
                  <c:v>7.09</c:v>
                </c:pt>
                <c:pt idx="15043">
                  <c:v>7.08</c:v>
                </c:pt>
                <c:pt idx="15044">
                  <c:v>7.07</c:v>
                </c:pt>
                <c:pt idx="15045">
                  <c:v>7.08</c:v>
                </c:pt>
                <c:pt idx="15046">
                  <c:v>7.1</c:v>
                </c:pt>
                <c:pt idx="15047">
                  <c:v>7.1</c:v>
                </c:pt>
                <c:pt idx="15048">
                  <c:v>7.08</c:v>
                </c:pt>
                <c:pt idx="15049">
                  <c:v>7.16</c:v>
                </c:pt>
                <c:pt idx="15050">
                  <c:v>7.18</c:v>
                </c:pt>
                <c:pt idx="15051">
                  <c:v>7.18</c:v>
                </c:pt>
                <c:pt idx="15052">
                  <c:v>7.16</c:v>
                </c:pt>
                <c:pt idx="15053">
                  <c:v>7.2</c:v>
                </c:pt>
                <c:pt idx="15054">
                  <c:v>7.22</c:v>
                </c:pt>
                <c:pt idx="15055">
                  <c:v>7.23</c:v>
                </c:pt>
                <c:pt idx="15056">
                  <c:v>7.32</c:v>
                </c:pt>
                <c:pt idx="15057">
                  <c:v>7.34</c:v>
                </c:pt>
                <c:pt idx="15058">
                  <c:v>7.33</c:v>
                </c:pt>
                <c:pt idx="15059">
                  <c:v>7.3</c:v>
                </c:pt>
                <c:pt idx="15060">
                  <c:v>7.28</c:v>
                </c:pt>
                <c:pt idx="15061">
                  <c:v>7.25</c:v>
                </c:pt>
                <c:pt idx="15062">
                  <c:v>7.3</c:v>
                </c:pt>
                <c:pt idx="15063">
                  <c:v>7.31</c:v>
                </c:pt>
                <c:pt idx="15064">
                  <c:v>7.31</c:v>
                </c:pt>
                <c:pt idx="15065">
                  <c:v>7.32</c:v>
                </c:pt>
                <c:pt idx="15066">
                  <c:v>7.26</c:v>
                </c:pt>
                <c:pt idx="15067">
                  <c:v>7.26</c:v>
                </c:pt>
                <c:pt idx="15068">
                  <c:v>7.18</c:v>
                </c:pt>
                <c:pt idx="15069">
                  <c:v>7.12</c:v>
                </c:pt>
                <c:pt idx="15070">
                  <c:v>7.14</c:v>
                </c:pt>
                <c:pt idx="15071">
                  <c:v>7.17</c:v>
                </c:pt>
                <c:pt idx="15072">
                  <c:v>7.14</c:v>
                </c:pt>
                <c:pt idx="15073">
                  <c:v>7.18</c:v>
                </c:pt>
                <c:pt idx="15074">
                  <c:v>7.3</c:v>
                </c:pt>
                <c:pt idx="15075">
                  <c:v>7.28</c:v>
                </c:pt>
                <c:pt idx="15076">
                  <c:v>7.23</c:v>
                </c:pt>
                <c:pt idx="15077">
                  <c:v>7.22</c:v>
                </c:pt>
                <c:pt idx="15078">
                  <c:v>7.22</c:v>
                </c:pt>
                <c:pt idx="15079">
                  <c:v>7.31</c:v>
                </c:pt>
                <c:pt idx="15080">
                  <c:v>7.39</c:v>
                </c:pt>
                <c:pt idx="15081">
                  <c:v>7.44</c:v>
                </c:pt>
                <c:pt idx="15082">
                  <c:v>7.46</c:v>
                </c:pt>
                <c:pt idx="15083">
                  <c:v>7.55</c:v>
                </c:pt>
                <c:pt idx="15084">
                  <c:v>7.58</c:v>
                </c:pt>
                <c:pt idx="15085">
                  <c:v>7.56</c:v>
                </c:pt>
                <c:pt idx="15086">
                  <c:v>7.49</c:v>
                </c:pt>
                <c:pt idx="15087">
                  <c:v>7.46</c:v>
                </c:pt>
                <c:pt idx="15088">
                  <c:v>7.42</c:v>
                </c:pt>
                <c:pt idx="15089">
                  <c:v>7.42</c:v>
                </c:pt>
                <c:pt idx="15090">
                  <c:v>7.34</c:v>
                </c:pt>
                <c:pt idx="15091">
                  <c:v>7.37</c:v>
                </c:pt>
                <c:pt idx="15092">
                  <c:v>7.33</c:v>
                </c:pt>
                <c:pt idx="15093">
                  <c:v>7.27</c:v>
                </c:pt>
                <c:pt idx="15094">
                  <c:v>7.24</c:v>
                </c:pt>
                <c:pt idx="15095">
                  <c:v>7.18</c:v>
                </c:pt>
                <c:pt idx="15096">
                  <c:v>7.16</c:v>
                </c:pt>
                <c:pt idx="15097">
                  <c:v>7.15</c:v>
                </c:pt>
                <c:pt idx="15098">
                  <c:v>7.14</c:v>
                </c:pt>
                <c:pt idx="15099">
                  <c:v>7.11</c:v>
                </c:pt>
                <c:pt idx="15100">
                  <c:v>7.15</c:v>
                </c:pt>
                <c:pt idx="15101">
                  <c:v>7.22</c:v>
                </c:pt>
                <c:pt idx="15102">
                  <c:v>7.28</c:v>
                </c:pt>
                <c:pt idx="15103">
                  <c:v>7.29</c:v>
                </c:pt>
                <c:pt idx="15104">
                  <c:v>7.28</c:v>
                </c:pt>
                <c:pt idx="15105">
                  <c:v>7.26</c:v>
                </c:pt>
                <c:pt idx="15106">
                  <c:v>7.22</c:v>
                </c:pt>
                <c:pt idx="15107">
                  <c:v>7.25</c:v>
                </c:pt>
                <c:pt idx="15108">
                  <c:v>7.18</c:v>
                </c:pt>
                <c:pt idx="15109">
                  <c:v>7.15</c:v>
                </c:pt>
                <c:pt idx="15110">
                  <c:v>7.06</c:v>
                </c:pt>
                <c:pt idx="15111">
                  <c:v>7.04</c:v>
                </c:pt>
                <c:pt idx="15112">
                  <c:v>7.21</c:v>
                </c:pt>
                <c:pt idx="15113">
                  <c:v>7.23</c:v>
                </c:pt>
                <c:pt idx="15114">
                  <c:v>7.28</c:v>
                </c:pt>
                <c:pt idx="15115">
                  <c:v>7.23</c:v>
                </c:pt>
                <c:pt idx="15116">
                  <c:v>7.18</c:v>
                </c:pt>
                <c:pt idx="15117">
                  <c:v>7.18</c:v>
                </c:pt>
                <c:pt idx="15118">
                  <c:v>7.26</c:v>
                </c:pt>
                <c:pt idx="15119">
                  <c:v>7.31</c:v>
                </c:pt>
                <c:pt idx="15120">
                  <c:v>7.34</c:v>
                </c:pt>
                <c:pt idx="15121">
                  <c:v>7.35</c:v>
                </c:pt>
                <c:pt idx="15122">
                  <c:v>7.34</c:v>
                </c:pt>
                <c:pt idx="15123">
                  <c:v>7.34</c:v>
                </c:pt>
                <c:pt idx="15124">
                  <c:v>7.35</c:v>
                </c:pt>
                <c:pt idx="15125">
                  <c:v>7.35</c:v>
                </c:pt>
                <c:pt idx="15126">
                  <c:v>7.24</c:v>
                </c:pt>
                <c:pt idx="15127">
                  <c:v>7.14</c:v>
                </c:pt>
                <c:pt idx="15128">
                  <c:v>7.14</c:v>
                </c:pt>
                <c:pt idx="15129">
                  <c:v>7.19</c:v>
                </c:pt>
                <c:pt idx="15130">
                  <c:v>7.22</c:v>
                </c:pt>
                <c:pt idx="15131">
                  <c:v>7.23</c:v>
                </c:pt>
                <c:pt idx="15132">
                  <c:v>7.18</c:v>
                </c:pt>
                <c:pt idx="15133">
                  <c:v>7.17</c:v>
                </c:pt>
                <c:pt idx="15134">
                  <c:v>7.16</c:v>
                </c:pt>
                <c:pt idx="15135">
                  <c:v>7.14</c:v>
                </c:pt>
                <c:pt idx="15136">
                  <c:v>7.14</c:v>
                </c:pt>
                <c:pt idx="15137">
                  <c:v>7.18</c:v>
                </c:pt>
                <c:pt idx="15138">
                  <c:v>7.2</c:v>
                </c:pt>
                <c:pt idx="15139">
                  <c:v>7.27</c:v>
                </c:pt>
                <c:pt idx="15140">
                  <c:v>7.27</c:v>
                </c:pt>
                <c:pt idx="15141">
                  <c:v>7.28</c:v>
                </c:pt>
                <c:pt idx="15142">
                  <c:v>7.38</c:v>
                </c:pt>
                <c:pt idx="15143">
                  <c:v>7.41</c:v>
                </c:pt>
                <c:pt idx="15144">
                  <c:v>7.38</c:v>
                </c:pt>
                <c:pt idx="15145">
                  <c:v>7.39</c:v>
                </c:pt>
                <c:pt idx="15146">
                  <c:v>7.38</c:v>
                </c:pt>
                <c:pt idx="15147">
                  <c:v>7.35</c:v>
                </c:pt>
                <c:pt idx="15148">
                  <c:v>7.36</c:v>
                </c:pt>
                <c:pt idx="15149">
                  <c:v>7.34</c:v>
                </c:pt>
                <c:pt idx="15150">
                  <c:v>7.36</c:v>
                </c:pt>
                <c:pt idx="15151">
                  <c:v>7.31</c:v>
                </c:pt>
                <c:pt idx="15152">
                  <c:v>7.4</c:v>
                </c:pt>
                <c:pt idx="15153">
                  <c:v>7.38</c:v>
                </c:pt>
                <c:pt idx="15154">
                  <c:v>7.35</c:v>
                </c:pt>
                <c:pt idx="15155">
                  <c:v>7.3</c:v>
                </c:pt>
                <c:pt idx="15156">
                  <c:v>7.32</c:v>
                </c:pt>
                <c:pt idx="15157">
                  <c:v>7.31</c:v>
                </c:pt>
                <c:pt idx="15158">
                  <c:v>7.34</c:v>
                </c:pt>
                <c:pt idx="15159">
                  <c:v>7.36</c:v>
                </c:pt>
                <c:pt idx="15160">
                  <c:v>7.41</c:v>
                </c:pt>
                <c:pt idx="15161">
                  <c:v>7.42</c:v>
                </c:pt>
                <c:pt idx="15162">
                  <c:v>7.4</c:v>
                </c:pt>
                <c:pt idx="15163">
                  <c:v>7.36</c:v>
                </c:pt>
                <c:pt idx="15164">
                  <c:v>7.38</c:v>
                </c:pt>
                <c:pt idx="15165">
                  <c:v>7.37</c:v>
                </c:pt>
                <c:pt idx="15166">
                  <c:v>7.4</c:v>
                </c:pt>
                <c:pt idx="15167">
                  <c:v>7.38</c:v>
                </c:pt>
                <c:pt idx="15168">
                  <c:v>7.35</c:v>
                </c:pt>
                <c:pt idx="15169">
                  <c:v>7.38</c:v>
                </c:pt>
                <c:pt idx="15170">
                  <c:v>7.39</c:v>
                </c:pt>
                <c:pt idx="15171">
                  <c:v>7.36</c:v>
                </c:pt>
                <c:pt idx="15172">
                  <c:v>7.35</c:v>
                </c:pt>
                <c:pt idx="15173">
                  <c:v>7.32</c:v>
                </c:pt>
                <c:pt idx="15174">
                  <c:v>7.3</c:v>
                </c:pt>
                <c:pt idx="15175">
                  <c:v>7.27</c:v>
                </c:pt>
                <c:pt idx="15176">
                  <c:v>7.26</c:v>
                </c:pt>
                <c:pt idx="15177">
                  <c:v>7.24</c:v>
                </c:pt>
                <c:pt idx="15178">
                  <c:v>7.26</c:v>
                </c:pt>
                <c:pt idx="15179">
                  <c:v>7.28</c:v>
                </c:pt>
                <c:pt idx="15180">
                  <c:v>7.28</c:v>
                </c:pt>
                <c:pt idx="15181">
                  <c:v>7.24</c:v>
                </c:pt>
                <c:pt idx="15182">
                  <c:v>7.2</c:v>
                </c:pt>
                <c:pt idx="15183">
                  <c:v>7.22</c:v>
                </c:pt>
                <c:pt idx="15184">
                  <c:v>7.29</c:v>
                </c:pt>
                <c:pt idx="15185">
                  <c:v>7.35</c:v>
                </c:pt>
                <c:pt idx="15186">
                  <c:v>7.36</c:v>
                </c:pt>
                <c:pt idx="15187">
                  <c:v>7.34</c:v>
                </c:pt>
                <c:pt idx="15188">
                  <c:v>7.34</c:v>
                </c:pt>
                <c:pt idx="15189">
                  <c:v>7.38</c:v>
                </c:pt>
                <c:pt idx="15190">
                  <c:v>7.38</c:v>
                </c:pt>
                <c:pt idx="15191">
                  <c:v>7.36</c:v>
                </c:pt>
                <c:pt idx="15192">
                  <c:v>7.4</c:v>
                </c:pt>
                <c:pt idx="15193">
                  <c:v>7.4</c:v>
                </c:pt>
                <c:pt idx="15194">
                  <c:v>7.36</c:v>
                </c:pt>
                <c:pt idx="15195">
                  <c:v>7.34</c:v>
                </c:pt>
                <c:pt idx="15196">
                  <c:v>7.35</c:v>
                </c:pt>
                <c:pt idx="15197">
                  <c:v>7.34</c:v>
                </c:pt>
                <c:pt idx="15198">
                  <c:v>7.36</c:v>
                </c:pt>
                <c:pt idx="15199">
                  <c:v>7.4</c:v>
                </c:pt>
                <c:pt idx="15200">
                  <c:v>7.44</c:v>
                </c:pt>
                <c:pt idx="15201">
                  <c:v>7.38</c:v>
                </c:pt>
                <c:pt idx="15202">
                  <c:v>7.39</c:v>
                </c:pt>
                <c:pt idx="15203">
                  <c:v>7.44</c:v>
                </c:pt>
                <c:pt idx="15204">
                  <c:v>7.46</c:v>
                </c:pt>
                <c:pt idx="15205">
                  <c:v>7.42</c:v>
                </c:pt>
                <c:pt idx="15206">
                  <c:v>7.42</c:v>
                </c:pt>
                <c:pt idx="15207">
                  <c:v>7.39</c:v>
                </c:pt>
                <c:pt idx="15208">
                  <c:v>7.42</c:v>
                </c:pt>
                <c:pt idx="15209">
                  <c:v>7.49</c:v>
                </c:pt>
                <c:pt idx="15210">
                  <c:v>7.5</c:v>
                </c:pt>
                <c:pt idx="15211">
                  <c:v>7.47</c:v>
                </c:pt>
                <c:pt idx="15212">
                  <c:v>7.48</c:v>
                </c:pt>
                <c:pt idx="15213">
                  <c:v>7.46</c:v>
                </c:pt>
                <c:pt idx="15214">
                  <c:v>7.46</c:v>
                </c:pt>
                <c:pt idx="15215">
                  <c:v>7.4</c:v>
                </c:pt>
                <c:pt idx="15216">
                  <c:v>7.41</c:v>
                </c:pt>
                <c:pt idx="15217">
                  <c:v>7.4</c:v>
                </c:pt>
                <c:pt idx="15218">
                  <c:v>7.38</c:v>
                </c:pt>
                <c:pt idx="15219">
                  <c:v>7.36</c:v>
                </c:pt>
                <c:pt idx="15220">
                  <c:v>7.34</c:v>
                </c:pt>
                <c:pt idx="15221">
                  <c:v>7.31</c:v>
                </c:pt>
                <c:pt idx="15222">
                  <c:v>7.32</c:v>
                </c:pt>
                <c:pt idx="15223">
                  <c:v>7.32</c:v>
                </c:pt>
                <c:pt idx="15224">
                  <c:v>7.36</c:v>
                </c:pt>
                <c:pt idx="15225">
                  <c:v>7.37</c:v>
                </c:pt>
                <c:pt idx="15226">
                  <c:v>7.36</c:v>
                </c:pt>
                <c:pt idx="15227">
                  <c:v>7.41</c:v>
                </c:pt>
                <c:pt idx="15228">
                  <c:v>7.44</c:v>
                </c:pt>
                <c:pt idx="15229">
                  <c:v>7.42</c:v>
                </c:pt>
                <c:pt idx="15230">
                  <c:v>7.42</c:v>
                </c:pt>
                <c:pt idx="15231">
                  <c:v>7.42</c:v>
                </c:pt>
                <c:pt idx="15232">
                  <c:v>7.48</c:v>
                </c:pt>
                <c:pt idx="15233">
                  <c:v>7.46</c:v>
                </c:pt>
                <c:pt idx="15234">
                  <c:v>7.46</c:v>
                </c:pt>
                <c:pt idx="15235">
                  <c:v>7.41</c:v>
                </c:pt>
                <c:pt idx="15236">
                  <c:v>7.38</c:v>
                </c:pt>
                <c:pt idx="15237">
                  <c:v>7.3</c:v>
                </c:pt>
                <c:pt idx="15238">
                  <c:v>7.33</c:v>
                </c:pt>
                <c:pt idx="15239">
                  <c:v>7.35</c:v>
                </c:pt>
                <c:pt idx="15240">
                  <c:v>7.32</c:v>
                </c:pt>
                <c:pt idx="15241">
                  <c:v>7.34</c:v>
                </c:pt>
                <c:pt idx="15242">
                  <c:v>7.34</c:v>
                </c:pt>
                <c:pt idx="15243">
                  <c:v>7.32</c:v>
                </c:pt>
                <c:pt idx="15244">
                  <c:v>7.33</c:v>
                </c:pt>
                <c:pt idx="15245">
                  <c:v>7.34</c:v>
                </c:pt>
                <c:pt idx="15246">
                  <c:v>7.31</c:v>
                </c:pt>
                <c:pt idx="15247">
                  <c:v>7.26</c:v>
                </c:pt>
                <c:pt idx="15248">
                  <c:v>7.26</c:v>
                </c:pt>
                <c:pt idx="15249">
                  <c:v>7.27</c:v>
                </c:pt>
                <c:pt idx="15250">
                  <c:v>7.27</c:v>
                </c:pt>
                <c:pt idx="15251">
                  <c:v>7.27</c:v>
                </c:pt>
                <c:pt idx="15252">
                  <c:v>7.26</c:v>
                </c:pt>
                <c:pt idx="15253">
                  <c:v>7.23</c:v>
                </c:pt>
                <c:pt idx="15254">
                  <c:v>7.2</c:v>
                </c:pt>
                <c:pt idx="15255">
                  <c:v>7.21</c:v>
                </c:pt>
                <c:pt idx="15256">
                  <c:v>7.2</c:v>
                </c:pt>
                <c:pt idx="15257">
                  <c:v>7.18</c:v>
                </c:pt>
                <c:pt idx="15258">
                  <c:v>7.21</c:v>
                </c:pt>
                <c:pt idx="15259">
                  <c:v>7.24</c:v>
                </c:pt>
                <c:pt idx="15260">
                  <c:v>7.24</c:v>
                </c:pt>
                <c:pt idx="15261">
                  <c:v>7.22</c:v>
                </c:pt>
                <c:pt idx="15262">
                  <c:v>7.21</c:v>
                </c:pt>
                <c:pt idx="15263">
                  <c:v>7.2</c:v>
                </c:pt>
                <c:pt idx="15264">
                  <c:v>7.16</c:v>
                </c:pt>
                <c:pt idx="15265">
                  <c:v>7.14</c:v>
                </c:pt>
                <c:pt idx="15266">
                  <c:v>7.15</c:v>
                </c:pt>
                <c:pt idx="15267">
                  <c:v>7.1</c:v>
                </c:pt>
                <c:pt idx="15268">
                  <c:v>7.16</c:v>
                </c:pt>
                <c:pt idx="15269">
                  <c:v>7.17</c:v>
                </c:pt>
                <c:pt idx="15270">
                  <c:v>7.17</c:v>
                </c:pt>
                <c:pt idx="15271">
                  <c:v>7.15</c:v>
                </c:pt>
                <c:pt idx="15272">
                  <c:v>7.14</c:v>
                </c:pt>
                <c:pt idx="15273">
                  <c:v>7.22</c:v>
                </c:pt>
                <c:pt idx="15274">
                  <c:v>7.22</c:v>
                </c:pt>
                <c:pt idx="15275">
                  <c:v>7.26</c:v>
                </c:pt>
                <c:pt idx="15276">
                  <c:v>7.26</c:v>
                </c:pt>
                <c:pt idx="15277">
                  <c:v>7.27</c:v>
                </c:pt>
                <c:pt idx="15278">
                  <c:v>7.26</c:v>
                </c:pt>
                <c:pt idx="15279">
                  <c:v>7.23</c:v>
                </c:pt>
                <c:pt idx="15280">
                  <c:v>7.22</c:v>
                </c:pt>
                <c:pt idx="15281">
                  <c:v>7.19</c:v>
                </c:pt>
                <c:pt idx="15282">
                  <c:v>7.15</c:v>
                </c:pt>
                <c:pt idx="15283">
                  <c:v>7.15</c:v>
                </c:pt>
                <c:pt idx="15284">
                  <c:v>7.13</c:v>
                </c:pt>
                <c:pt idx="15285">
                  <c:v>7.11</c:v>
                </c:pt>
                <c:pt idx="15286">
                  <c:v>7.1</c:v>
                </c:pt>
                <c:pt idx="15287">
                  <c:v>7.06</c:v>
                </c:pt>
                <c:pt idx="15288">
                  <c:v>7.12</c:v>
                </c:pt>
                <c:pt idx="15289">
                  <c:v>7.14</c:v>
                </c:pt>
                <c:pt idx="15290">
                  <c:v>7.11</c:v>
                </c:pt>
                <c:pt idx="15291">
                  <c:v>7.1</c:v>
                </c:pt>
                <c:pt idx="15292">
                  <c:v>7.14</c:v>
                </c:pt>
                <c:pt idx="15293">
                  <c:v>7.2</c:v>
                </c:pt>
                <c:pt idx="15294">
                  <c:v>7.2</c:v>
                </c:pt>
                <c:pt idx="15295">
                  <c:v>7.22</c:v>
                </c:pt>
                <c:pt idx="15296">
                  <c:v>7.3</c:v>
                </c:pt>
                <c:pt idx="15297">
                  <c:v>7.32</c:v>
                </c:pt>
                <c:pt idx="15298">
                  <c:v>7.29</c:v>
                </c:pt>
                <c:pt idx="15299">
                  <c:v>7.29</c:v>
                </c:pt>
                <c:pt idx="15300">
                  <c:v>7.26</c:v>
                </c:pt>
                <c:pt idx="15301">
                  <c:v>7.24</c:v>
                </c:pt>
                <c:pt idx="15302">
                  <c:v>7.18</c:v>
                </c:pt>
                <c:pt idx="15303">
                  <c:v>7.15</c:v>
                </c:pt>
                <c:pt idx="15304">
                  <c:v>7.13</c:v>
                </c:pt>
                <c:pt idx="15305">
                  <c:v>7.12</c:v>
                </c:pt>
                <c:pt idx="15306">
                  <c:v>7.1</c:v>
                </c:pt>
                <c:pt idx="15307">
                  <c:v>7.1</c:v>
                </c:pt>
                <c:pt idx="15308">
                  <c:v>7.08</c:v>
                </c:pt>
                <c:pt idx="15309">
                  <c:v>7.05</c:v>
                </c:pt>
                <c:pt idx="15310">
                  <c:v>7.04</c:v>
                </c:pt>
                <c:pt idx="15311">
                  <c:v>7.04</c:v>
                </c:pt>
                <c:pt idx="15312">
                  <c:v>7</c:v>
                </c:pt>
                <c:pt idx="15313">
                  <c:v>7</c:v>
                </c:pt>
                <c:pt idx="15314">
                  <c:v>7.04</c:v>
                </c:pt>
                <c:pt idx="15315">
                  <c:v>7.06</c:v>
                </c:pt>
                <c:pt idx="15316">
                  <c:v>7.03</c:v>
                </c:pt>
                <c:pt idx="15317">
                  <c:v>7.02</c:v>
                </c:pt>
                <c:pt idx="15318">
                  <c:v>6.98</c:v>
                </c:pt>
                <c:pt idx="15319">
                  <c:v>6.98</c:v>
                </c:pt>
                <c:pt idx="15320">
                  <c:v>6.95</c:v>
                </c:pt>
                <c:pt idx="15321">
                  <c:v>6.93</c:v>
                </c:pt>
                <c:pt idx="15322">
                  <c:v>6.96</c:v>
                </c:pt>
                <c:pt idx="15323">
                  <c:v>6.93</c:v>
                </c:pt>
                <c:pt idx="15324">
                  <c:v>6.96</c:v>
                </c:pt>
                <c:pt idx="15325">
                  <c:v>6.96</c:v>
                </c:pt>
                <c:pt idx="15326">
                  <c:v>6.94</c:v>
                </c:pt>
                <c:pt idx="15327">
                  <c:v>6.94</c:v>
                </c:pt>
                <c:pt idx="15328">
                  <c:v>6.96</c:v>
                </c:pt>
                <c:pt idx="15329">
                  <c:v>6.95</c:v>
                </c:pt>
                <c:pt idx="15330">
                  <c:v>6.94</c:v>
                </c:pt>
                <c:pt idx="15331">
                  <c:v>6.96</c:v>
                </c:pt>
                <c:pt idx="15332">
                  <c:v>6.94</c:v>
                </c:pt>
                <c:pt idx="15333">
                  <c:v>6.96</c:v>
                </c:pt>
                <c:pt idx="15334">
                  <c:v>6.92</c:v>
                </c:pt>
                <c:pt idx="15335">
                  <c:v>6.98</c:v>
                </c:pt>
                <c:pt idx="15336">
                  <c:v>6.98</c:v>
                </c:pt>
                <c:pt idx="15337">
                  <c:v>7</c:v>
                </c:pt>
                <c:pt idx="15338">
                  <c:v>7.01</c:v>
                </c:pt>
                <c:pt idx="15339">
                  <c:v>7.02</c:v>
                </c:pt>
                <c:pt idx="15340">
                  <c:v>7.05</c:v>
                </c:pt>
                <c:pt idx="15341">
                  <c:v>7.04</c:v>
                </c:pt>
                <c:pt idx="15342">
                  <c:v>7.04</c:v>
                </c:pt>
                <c:pt idx="15343">
                  <c:v>7.08</c:v>
                </c:pt>
                <c:pt idx="15344">
                  <c:v>7.09</c:v>
                </c:pt>
                <c:pt idx="15345">
                  <c:v>7.06</c:v>
                </c:pt>
                <c:pt idx="15346">
                  <c:v>7.08</c:v>
                </c:pt>
                <c:pt idx="15347">
                  <c:v>7.02</c:v>
                </c:pt>
                <c:pt idx="15348">
                  <c:v>7</c:v>
                </c:pt>
                <c:pt idx="15349">
                  <c:v>6.98</c:v>
                </c:pt>
                <c:pt idx="15350">
                  <c:v>6.94</c:v>
                </c:pt>
                <c:pt idx="15351">
                  <c:v>6.97</c:v>
                </c:pt>
                <c:pt idx="15352">
                  <c:v>7</c:v>
                </c:pt>
                <c:pt idx="15353">
                  <c:v>6.97</c:v>
                </c:pt>
                <c:pt idx="15354">
                  <c:v>7</c:v>
                </c:pt>
                <c:pt idx="15355">
                  <c:v>7.06</c:v>
                </c:pt>
                <c:pt idx="15356">
                  <c:v>7.1</c:v>
                </c:pt>
                <c:pt idx="15357">
                  <c:v>7.12</c:v>
                </c:pt>
                <c:pt idx="15358">
                  <c:v>7.14</c:v>
                </c:pt>
                <c:pt idx="15359">
                  <c:v>7.12</c:v>
                </c:pt>
                <c:pt idx="15360">
                  <c:v>7.1</c:v>
                </c:pt>
                <c:pt idx="15361">
                  <c:v>7.12</c:v>
                </c:pt>
                <c:pt idx="15362">
                  <c:v>7.08</c:v>
                </c:pt>
                <c:pt idx="15363">
                  <c:v>7.06</c:v>
                </c:pt>
                <c:pt idx="15364">
                  <c:v>7.04</c:v>
                </c:pt>
                <c:pt idx="15365">
                  <c:v>7.08</c:v>
                </c:pt>
                <c:pt idx="15366">
                  <c:v>7.1</c:v>
                </c:pt>
                <c:pt idx="15367">
                  <c:v>7.16</c:v>
                </c:pt>
                <c:pt idx="15368">
                  <c:v>7.14</c:v>
                </c:pt>
                <c:pt idx="15369">
                  <c:v>7.08</c:v>
                </c:pt>
                <c:pt idx="15370">
                  <c:v>7.12</c:v>
                </c:pt>
                <c:pt idx="15371">
                  <c:v>7.07</c:v>
                </c:pt>
                <c:pt idx="15372">
                  <c:v>7.06</c:v>
                </c:pt>
                <c:pt idx="15373">
                  <c:v>7.04</c:v>
                </c:pt>
                <c:pt idx="15374">
                  <c:v>7.12</c:v>
                </c:pt>
                <c:pt idx="15375">
                  <c:v>7.16</c:v>
                </c:pt>
                <c:pt idx="15376">
                  <c:v>7.16</c:v>
                </c:pt>
                <c:pt idx="15377">
                  <c:v>7.16</c:v>
                </c:pt>
                <c:pt idx="15378">
                  <c:v>7.15</c:v>
                </c:pt>
                <c:pt idx="15379">
                  <c:v>7.12</c:v>
                </c:pt>
                <c:pt idx="15380">
                  <c:v>7.14</c:v>
                </c:pt>
                <c:pt idx="15381">
                  <c:v>7.11</c:v>
                </c:pt>
                <c:pt idx="15382">
                  <c:v>7.08</c:v>
                </c:pt>
                <c:pt idx="15383">
                  <c:v>7.06</c:v>
                </c:pt>
                <c:pt idx="15384">
                  <c:v>7.1</c:v>
                </c:pt>
                <c:pt idx="15385">
                  <c:v>7.12</c:v>
                </c:pt>
                <c:pt idx="15386">
                  <c:v>7.16</c:v>
                </c:pt>
                <c:pt idx="15387">
                  <c:v>7.14</c:v>
                </c:pt>
                <c:pt idx="15388">
                  <c:v>7.12</c:v>
                </c:pt>
                <c:pt idx="15389">
                  <c:v>7.13</c:v>
                </c:pt>
                <c:pt idx="15390">
                  <c:v>7.14</c:v>
                </c:pt>
                <c:pt idx="15391">
                  <c:v>7.1</c:v>
                </c:pt>
                <c:pt idx="15392">
                  <c:v>7.09</c:v>
                </c:pt>
                <c:pt idx="15393">
                  <c:v>7.05</c:v>
                </c:pt>
                <c:pt idx="15394">
                  <c:v>7.06</c:v>
                </c:pt>
                <c:pt idx="15395">
                  <c:v>7.09</c:v>
                </c:pt>
                <c:pt idx="15396">
                  <c:v>7.14</c:v>
                </c:pt>
                <c:pt idx="15397">
                  <c:v>7.11</c:v>
                </c:pt>
                <c:pt idx="15398">
                  <c:v>7.12</c:v>
                </c:pt>
                <c:pt idx="15399">
                  <c:v>7.09</c:v>
                </c:pt>
                <c:pt idx="15400">
                  <c:v>7.08</c:v>
                </c:pt>
                <c:pt idx="15401">
                  <c:v>7.03</c:v>
                </c:pt>
                <c:pt idx="15402">
                  <c:v>7.04</c:v>
                </c:pt>
                <c:pt idx="15403">
                  <c:v>7.06</c:v>
                </c:pt>
                <c:pt idx="15404">
                  <c:v>7.08</c:v>
                </c:pt>
                <c:pt idx="15405">
                  <c:v>7.09</c:v>
                </c:pt>
                <c:pt idx="15406">
                  <c:v>7.1</c:v>
                </c:pt>
                <c:pt idx="15407">
                  <c:v>7.14</c:v>
                </c:pt>
                <c:pt idx="15408">
                  <c:v>7.14</c:v>
                </c:pt>
                <c:pt idx="15409">
                  <c:v>7.12</c:v>
                </c:pt>
                <c:pt idx="15410">
                  <c:v>7.13</c:v>
                </c:pt>
                <c:pt idx="15411">
                  <c:v>7.12</c:v>
                </c:pt>
                <c:pt idx="15412">
                  <c:v>7.16</c:v>
                </c:pt>
                <c:pt idx="15413">
                  <c:v>7.16</c:v>
                </c:pt>
                <c:pt idx="15414">
                  <c:v>7.16</c:v>
                </c:pt>
                <c:pt idx="15415">
                  <c:v>7.1</c:v>
                </c:pt>
                <c:pt idx="15416">
                  <c:v>7.09</c:v>
                </c:pt>
                <c:pt idx="15417">
                  <c:v>7.06</c:v>
                </c:pt>
                <c:pt idx="15418">
                  <c:v>7.02</c:v>
                </c:pt>
                <c:pt idx="15419">
                  <c:v>7.01</c:v>
                </c:pt>
                <c:pt idx="15420">
                  <c:v>7</c:v>
                </c:pt>
                <c:pt idx="15421">
                  <c:v>7.03</c:v>
                </c:pt>
                <c:pt idx="15422">
                  <c:v>7.04</c:v>
                </c:pt>
                <c:pt idx="15423">
                  <c:v>7.02</c:v>
                </c:pt>
                <c:pt idx="15424">
                  <c:v>6.98</c:v>
                </c:pt>
                <c:pt idx="15425">
                  <c:v>6.97</c:v>
                </c:pt>
                <c:pt idx="15426">
                  <c:v>6.98</c:v>
                </c:pt>
                <c:pt idx="15427">
                  <c:v>6.98</c:v>
                </c:pt>
                <c:pt idx="15428">
                  <c:v>6.94</c:v>
                </c:pt>
                <c:pt idx="15429">
                  <c:v>6.92</c:v>
                </c:pt>
                <c:pt idx="15430">
                  <c:v>6.9</c:v>
                </c:pt>
                <c:pt idx="15431">
                  <c:v>6.9</c:v>
                </c:pt>
                <c:pt idx="15432">
                  <c:v>6.85</c:v>
                </c:pt>
                <c:pt idx="15433">
                  <c:v>6.86</c:v>
                </c:pt>
                <c:pt idx="15434">
                  <c:v>6.86</c:v>
                </c:pt>
                <c:pt idx="15435">
                  <c:v>6.87</c:v>
                </c:pt>
                <c:pt idx="15436">
                  <c:v>6.9</c:v>
                </c:pt>
                <c:pt idx="15437">
                  <c:v>6.91</c:v>
                </c:pt>
                <c:pt idx="15438">
                  <c:v>6.91</c:v>
                </c:pt>
                <c:pt idx="15439">
                  <c:v>6.9</c:v>
                </c:pt>
                <c:pt idx="15440">
                  <c:v>6.92</c:v>
                </c:pt>
                <c:pt idx="15441">
                  <c:v>6.9</c:v>
                </c:pt>
                <c:pt idx="15442">
                  <c:v>6.9</c:v>
                </c:pt>
                <c:pt idx="15443">
                  <c:v>6.9</c:v>
                </c:pt>
                <c:pt idx="15444">
                  <c:v>6.91</c:v>
                </c:pt>
                <c:pt idx="15445">
                  <c:v>6.9</c:v>
                </c:pt>
                <c:pt idx="15446">
                  <c:v>6.88</c:v>
                </c:pt>
                <c:pt idx="15447">
                  <c:v>6.84</c:v>
                </c:pt>
                <c:pt idx="15448">
                  <c:v>6.84</c:v>
                </c:pt>
                <c:pt idx="15449">
                  <c:v>6.8</c:v>
                </c:pt>
                <c:pt idx="15450">
                  <c:v>6.81</c:v>
                </c:pt>
                <c:pt idx="15451">
                  <c:v>6.78</c:v>
                </c:pt>
                <c:pt idx="15452">
                  <c:v>6.77</c:v>
                </c:pt>
                <c:pt idx="15453">
                  <c:v>6.73</c:v>
                </c:pt>
                <c:pt idx="15454">
                  <c:v>6.69</c:v>
                </c:pt>
                <c:pt idx="15455">
                  <c:v>6.66</c:v>
                </c:pt>
                <c:pt idx="15456">
                  <c:v>6.62</c:v>
                </c:pt>
                <c:pt idx="15457">
                  <c:v>6.59</c:v>
                </c:pt>
                <c:pt idx="15458">
                  <c:v>6.56</c:v>
                </c:pt>
                <c:pt idx="15459">
                  <c:v>6.56</c:v>
                </c:pt>
                <c:pt idx="15460">
                  <c:v>6.56</c:v>
                </c:pt>
                <c:pt idx="15461">
                  <c:v>6.54</c:v>
                </c:pt>
                <c:pt idx="15462">
                  <c:v>6.54</c:v>
                </c:pt>
                <c:pt idx="15463">
                  <c:v>6.55</c:v>
                </c:pt>
                <c:pt idx="15464">
                  <c:v>6.54</c:v>
                </c:pt>
                <c:pt idx="15465">
                  <c:v>6.52</c:v>
                </c:pt>
                <c:pt idx="15466">
                  <c:v>6.54</c:v>
                </c:pt>
                <c:pt idx="15467">
                  <c:v>6.58</c:v>
                </c:pt>
                <c:pt idx="15468">
                  <c:v>6.7</c:v>
                </c:pt>
                <c:pt idx="15469">
                  <c:v>6.77</c:v>
                </c:pt>
                <c:pt idx="15470">
                  <c:v>6.82</c:v>
                </c:pt>
                <c:pt idx="15471">
                  <c:v>6.82</c:v>
                </c:pt>
                <c:pt idx="15472">
                  <c:v>6.83</c:v>
                </c:pt>
                <c:pt idx="15473">
                  <c:v>6.78</c:v>
                </c:pt>
                <c:pt idx="15474">
                  <c:v>6.76</c:v>
                </c:pt>
                <c:pt idx="15475">
                  <c:v>6.76</c:v>
                </c:pt>
                <c:pt idx="15476">
                  <c:v>6.79</c:v>
                </c:pt>
                <c:pt idx="15477">
                  <c:v>6.8</c:v>
                </c:pt>
                <c:pt idx="15478">
                  <c:v>6.84</c:v>
                </c:pt>
                <c:pt idx="15479">
                  <c:v>6.82</c:v>
                </c:pt>
                <c:pt idx="15480">
                  <c:v>6.84</c:v>
                </c:pt>
                <c:pt idx="15481">
                  <c:v>6.84</c:v>
                </c:pt>
                <c:pt idx="15482">
                  <c:v>6.81</c:v>
                </c:pt>
                <c:pt idx="15483">
                  <c:v>6.76</c:v>
                </c:pt>
                <c:pt idx="15484">
                  <c:v>6.77</c:v>
                </c:pt>
                <c:pt idx="15485">
                  <c:v>6.74</c:v>
                </c:pt>
                <c:pt idx="15486">
                  <c:v>6.76</c:v>
                </c:pt>
                <c:pt idx="15487">
                  <c:v>6.86</c:v>
                </c:pt>
                <c:pt idx="15488">
                  <c:v>6.86</c:v>
                </c:pt>
                <c:pt idx="15489">
                  <c:v>6.84</c:v>
                </c:pt>
                <c:pt idx="15490">
                  <c:v>6.86</c:v>
                </c:pt>
                <c:pt idx="15491">
                  <c:v>6.85</c:v>
                </c:pt>
                <c:pt idx="15492">
                  <c:v>6.88</c:v>
                </c:pt>
                <c:pt idx="15493">
                  <c:v>7.02</c:v>
                </c:pt>
                <c:pt idx="15494">
                  <c:v>7.04</c:v>
                </c:pt>
                <c:pt idx="15495">
                  <c:v>7.08</c:v>
                </c:pt>
                <c:pt idx="15496">
                  <c:v>7.1</c:v>
                </c:pt>
                <c:pt idx="15497">
                  <c:v>7.09</c:v>
                </c:pt>
                <c:pt idx="15498">
                  <c:v>7.08</c:v>
                </c:pt>
                <c:pt idx="15499">
                  <c:v>7.1</c:v>
                </c:pt>
                <c:pt idx="15500">
                  <c:v>7.07</c:v>
                </c:pt>
                <c:pt idx="15501">
                  <c:v>7.06</c:v>
                </c:pt>
                <c:pt idx="15502">
                  <c:v>7.08</c:v>
                </c:pt>
                <c:pt idx="15503">
                  <c:v>7.07</c:v>
                </c:pt>
                <c:pt idx="15504">
                  <c:v>7.06</c:v>
                </c:pt>
                <c:pt idx="15505">
                  <c:v>7.07</c:v>
                </c:pt>
                <c:pt idx="15506">
                  <c:v>7.07</c:v>
                </c:pt>
                <c:pt idx="15507">
                  <c:v>7.05</c:v>
                </c:pt>
                <c:pt idx="15508">
                  <c:v>6.96</c:v>
                </c:pt>
                <c:pt idx="15509">
                  <c:v>7.01</c:v>
                </c:pt>
                <c:pt idx="15510">
                  <c:v>7.08</c:v>
                </c:pt>
                <c:pt idx="15511">
                  <c:v>7.08</c:v>
                </c:pt>
                <c:pt idx="15512">
                  <c:v>7.08</c:v>
                </c:pt>
                <c:pt idx="15513">
                  <c:v>6.98</c:v>
                </c:pt>
                <c:pt idx="15514">
                  <c:v>6.95</c:v>
                </c:pt>
                <c:pt idx="15515">
                  <c:v>6.93</c:v>
                </c:pt>
                <c:pt idx="15516">
                  <c:v>6.9</c:v>
                </c:pt>
                <c:pt idx="15517">
                  <c:v>6.77</c:v>
                </c:pt>
                <c:pt idx="15518">
                  <c:v>6.78</c:v>
                </c:pt>
                <c:pt idx="15519">
                  <c:v>6.72</c:v>
                </c:pt>
                <c:pt idx="15520">
                  <c:v>6.69</c:v>
                </c:pt>
                <c:pt idx="15521">
                  <c:v>6.7</c:v>
                </c:pt>
                <c:pt idx="15522">
                  <c:v>6.82</c:v>
                </c:pt>
                <c:pt idx="15523">
                  <c:v>6.86</c:v>
                </c:pt>
                <c:pt idx="15524">
                  <c:v>6.89</c:v>
                </c:pt>
                <c:pt idx="15525">
                  <c:v>6.9</c:v>
                </c:pt>
                <c:pt idx="15526">
                  <c:v>6.88</c:v>
                </c:pt>
                <c:pt idx="15527">
                  <c:v>6.95</c:v>
                </c:pt>
                <c:pt idx="15528">
                  <c:v>6.96</c:v>
                </c:pt>
                <c:pt idx="15529">
                  <c:v>6.96</c:v>
                </c:pt>
                <c:pt idx="15530">
                  <c:v>6.99</c:v>
                </c:pt>
                <c:pt idx="15531">
                  <c:v>7</c:v>
                </c:pt>
                <c:pt idx="15532">
                  <c:v>7</c:v>
                </c:pt>
                <c:pt idx="15533">
                  <c:v>7.02</c:v>
                </c:pt>
                <c:pt idx="15534">
                  <c:v>7.06</c:v>
                </c:pt>
                <c:pt idx="15535">
                  <c:v>7.1</c:v>
                </c:pt>
                <c:pt idx="15536">
                  <c:v>7.05</c:v>
                </c:pt>
                <c:pt idx="15537">
                  <c:v>7.08</c:v>
                </c:pt>
                <c:pt idx="15538">
                  <c:v>7.09</c:v>
                </c:pt>
                <c:pt idx="15539">
                  <c:v>7.07</c:v>
                </c:pt>
                <c:pt idx="15540">
                  <c:v>7.06</c:v>
                </c:pt>
                <c:pt idx="15541">
                  <c:v>7.06</c:v>
                </c:pt>
                <c:pt idx="15542">
                  <c:v>7.04</c:v>
                </c:pt>
                <c:pt idx="15543">
                  <c:v>7.02</c:v>
                </c:pt>
                <c:pt idx="15544">
                  <c:v>7</c:v>
                </c:pt>
                <c:pt idx="15545">
                  <c:v>7.01</c:v>
                </c:pt>
                <c:pt idx="15546">
                  <c:v>7</c:v>
                </c:pt>
                <c:pt idx="15547">
                  <c:v>7.04</c:v>
                </c:pt>
                <c:pt idx="15548">
                  <c:v>7.01</c:v>
                </c:pt>
                <c:pt idx="15549">
                  <c:v>7.02</c:v>
                </c:pt>
                <c:pt idx="15550">
                  <c:v>7.02</c:v>
                </c:pt>
                <c:pt idx="15551">
                  <c:v>7.08</c:v>
                </c:pt>
                <c:pt idx="15552">
                  <c:v>7.13</c:v>
                </c:pt>
                <c:pt idx="15553">
                  <c:v>7.06</c:v>
                </c:pt>
                <c:pt idx="15554">
                  <c:v>7.07</c:v>
                </c:pt>
                <c:pt idx="15555">
                  <c:v>7.08</c:v>
                </c:pt>
                <c:pt idx="15556">
                  <c:v>7.09</c:v>
                </c:pt>
                <c:pt idx="15557">
                  <c:v>7.14</c:v>
                </c:pt>
                <c:pt idx="15558">
                  <c:v>7.12</c:v>
                </c:pt>
                <c:pt idx="15559">
                  <c:v>7.18</c:v>
                </c:pt>
                <c:pt idx="15560">
                  <c:v>7.18</c:v>
                </c:pt>
                <c:pt idx="15561">
                  <c:v>7.2</c:v>
                </c:pt>
                <c:pt idx="15562">
                  <c:v>7.18</c:v>
                </c:pt>
                <c:pt idx="15563">
                  <c:v>7.2</c:v>
                </c:pt>
                <c:pt idx="15564">
                  <c:v>7.18</c:v>
                </c:pt>
                <c:pt idx="15565">
                  <c:v>7.17</c:v>
                </c:pt>
                <c:pt idx="15566">
                  <c:v>7.17</c:v>
                </c:pt>
                <c:pt idx="15567">
                  <c:v>7.15</c:v>
                </c:pt>
                <c:pt idx="15568">
                  <c:v>7.14</c:v>
                </c:pt>
                <c:pt idx="15569">
                  <c:v>7.14</c:v>
                </c:pt>
                <c:pt idx="15570">
                  <c:v>7.1</c:v>
                </c:pt>
                <c:pt idx="15571">
                  <c:v>7.14</c:v>
                </c:pt>
                <c:pt idx="15572">
                  <c:v>7.12</c:v>
                </c:pt>
                <c:pt idx="15573">
                  <c:v>7.14</c:v>
                </c:pt>
                <c:pt idx="15574">
                  <c:v>7.08</c:v>
                </c:pt>
                <c:pt idx="15575">
                  <c:v>7.08</c:v>
                </c:pt>
                <c:pt idx="15576">
                  <c:v>7.1</c:v>
                </c:pt>
                <c:pt idx="15577">
                  <c:v>7.08</c:v>
                </c:pt>
                <c:pt idx="15578">
                  <c:v>7.08</c:v>
                </c:pt>
                <c:pt idx="15579">
                  <c:v>7.06</c:v>
                </c:pt>
                <c:pt idx="15580">
                  <c:v>7.04</c:v>
                </c:pt>
                <c:pt idx="15581">
                  <c:v>7.05</c:v>
                </c:pt>
                <c:pt idx="15582">
                  <c:v>7.01</c:v>
                </c:pt>
                <c:pt idx="15583">
                  <c:v>6.98</c:v>
                </c:pt>
                <c:pt idx="15584">
                  <c:v>6.96</c:v>
                </c:pt>
                <c:pt idx="15585">
                  <c:v>6.96</c:v>
                </c:pt>
                <c:pt idx="15586">
                  <c:v>6.96</c:v>
                </c:pt>
                <c:pt idx="15587">
                  <c:v>6.99</c:v>
                </c:pt>
                <c:pt idx="15588">
                  <c:v>7.02</c:v>
                </c:pt>
                <c:pt idx="15589">
                  <c:v>7</c:v>
                </c:pt>
                <c:pt idx="15590">
                  <c:v>7</c:v>
                </c:pt>
                <c:pt idx="15591">
                  <c:v>7</c:v>
                </c:pt>
                <c:pt idx="15592">
                  <c:v>7</c:v>
                </c:pt>
                <c:pt idx="15593">
                  <c:v>7.02</c:v>
                </c:pt>
                <c:pt idx="15594">
                  <c:v>7</c:v>
                </c:pt>
                <c:pt idx="15595">
                  <c:v>7</c:v>
                </c:pt>
                <c:pt idx="15596">
                  <c:v>6.98</c:v>
                </c:pt>
                <c:pt idx="15597">
                  <c:v>6.98</c:v>
                </c:pt>
                <c:pt idx="15598">
                  <c:v>6.98</c:v>
                </c:pt>
                <c:pt idx="15599">
                  <c:v>7</c:v>
                </c:pt>
                <c:pt idx="15600">
                  <c:v>7</c:v>
                </c:pt>
                <c:pt idx="15601">
                  <c:v>7</c:v>
                </c:pt>
                <c:pt idx="15602">
                  <c:v>6.98</c:v>
                </c:pt>
                <c:pt idx="15603">
                  <c:v>7.06</c:v>
                </c:pt>
                <c:pt idx="15604">
                  <c:v>7.06</c:v>
                </c:pt>
                <c:pt idx="15605">
                  <c:v>7.09</c:v>
                </c:pt>
                <c:pt idx="15606">
                  <c:v>7.06</c:v>
                </c:pt>
                <c:pt idx="15607">
                  <c:v>7.09</c:v>
                </c:pt>
                <c:pt idx="15608">
                  <c:v>7.13</c:v>
                </c:pt>
                <c:pt idx="15609">
                  <c:v>7.14</c:v>
                </c:pt>
                <c:pt idx="15610">
                  <c:v>7.12</c:v>
                </c:pt>
                <c:pt idx="15611">
                  <c:v>7.1</c:v>
                </c:pt>
                <c:pt idx="15612">
                  <c:v>7.07</c:v>
                </c:pt>
                <c:pt idx="15613">
                  <c:v>7.04</c:v>
                </c:pt>
                <c:pt idx="15614">
                  <c:v>7.02</c:v>
                </c:pt>
                <c:pt idx="15615">
                  <c:v>7</c:v>
                </c:pt>
                <c:pt idx="15616">
                  <c:v>7.02</c:v>
                </c:pt>
                <c:pt idx="15617">
                  <c:v>7.01</c:v>
                </c:pt>
                <c:pt idx="15618">
                  <c:v>7.01</c:v>
                </c:pt>
                <c:pt idx="15619">
                  <c:v>7.05</c:v>
                </c:pt>
                <c:pt idx="15620">
                  <c:v>7.04</c:v>
                </c:pt>
                <c:pt idx="15621">
                  <c:v>7.05</c:v>
                </c:pt>
                <c:pt idx="15622">
                  <c:v>7.02</c:v>
                </c:pt>
                <c:pt idx="15623">
                  <c:v>7.04</c:v>
                </c:pt>
                <c:pt idx="15624">
                  <c:v>7.01</c:v>
                </c:pt>
                <c:pt idx="15625">
                  <c:v>7.02</c:v>
                </c:pt>
                <c:pt idx="15626">
                  <c:v>6.98</c:v>
                </c:pt>
                <c:pt idx="15627">
                  <c:v>6.94</c:v>
                </c:pt>
                <c:pt idx="15628">
                  <c:v>6.91</c:v>
                </c:pt>
                <c:pt idx="15629">
                  <c:v>6.86</c:v>
                </c:pt>
                <c:pt idx="15630">
                  <c:v>6.86</c:v>
                </c:pt>
                <c:pt idx="15631">
                  <c:v>6.78</c:v>
                </c:pt>
                <c:pt idx="15632">
                  <c:v>6.72</c:v>
                </c:pt>
                <c:pt idx="15633">
                  <c:v>6.74</c:v>
                </c:pt>
                <c:pt idx="15634">
                  <c:v>6.76</c:v>
                </c:pt>
                <c:pt idx="15635">
                  <c:v>6.76</c:v>
                </c:pt>
                <c:pt idx="15636">
                  <c:v>6.76</c:v>
                </c:pt>
                <c:pt idx="15637">
                  <c:v>6.76</c:v>
                </c:pt>
                <c:pt idx="15638">
                  <c:v>6.78</c:v>
                </c:pt>
                <c:pt idx="15639">
                  <c:v>6.82</c:v>
                </c:pt>
                <c:pt idx="15640">
                  <c:v>6.88</c:v>
                </c:pt>
                <c:pt idx="15641">
                  <c:v>6.87</c:v>
                </c:pt>
                <c:pt idx="15642">
                  <c:v>6.83</c:v>
                </c:pt>
                <c:pt idx="15643">
                  <c:v>6.82</c:v>
                </c:pt>
                <c:pt idx="15644">
                  <c:v>6.86</c:v>
                </c:pt>
                <c:pt idx="15645">
                  <c:v>6.84</c:v>
                </c:pt>
                <c:pt idx="15646">
                  <c:v>6.83</c:v>
                </c:pt>
                <c:pt idx="15647">
                  <c:v>6.84</c:v>
                </c:pt>
                <c:pt idx="15648">
                  <c:v>6.77</c:v>
                </c:pt>
                <c:pt idx="15649">
                  <c:v>6.73</c:v>
                </c:pt>
                <c:pt idx="15650">
                  <c:v>6.7</c:v>
                </c:pt>
                <c:pt idx="15651">
                  <c:v>6.72</c:v>
                </c:pt>
                <c:pt idx="15652">
                  <c:v>6.73</c:v>
                </c:pt>
                <c:pt idx="15653">
                  <c:v>6.72</c:v>
                </c:pt>
                <c:pt idx="15654">
                  <c:v>6.71</c:v>
                </c:pt>
                <c:pt idx="15655">
                  <c:v>6.72</c:v>
                </c:pt>
                <c:pt idx="15656">
                  <c:v>6.71</c:v>
                </c:pt>
                <c:pt idx="15657">
                  <c:v>6.7</c:v>
                </c:pt>
                <c:pt idx="15658">
                  <c:v>6.69</c:v>
                </c:pt>
                <c:pt idx="15659">
                  <c:v>6.68</c:v>
                </c:pt>
                <c:pt idx="15660">
                  <c:v>6.62</c:v>
                </c:pt>
                <c:pt idx="15661">
                  <c:v>6.6</c:v>
                </c:pt>
                <c:pt idx="15662">
                  <c:v>6.58</c:v>
                </c:pt>
                <c:pt idx="15663">
                  <c:v>6.58</c:v>
                </c:pt>
                <c:pt idx="15664">
                  <c:v>6.54</c:v>
                </c:pt>
                <c:pt idx="15665">
                  <c:v>6.54</c:v>
                </c:pt>
                <c:pt idx="15666">
                  <c:v>6.56</c:v>
                </c:pt>
                <c:pt idx="15667">
                  <c:v>6.55</c:v>
                </c:pt>
                <c:pt idx="15668">
                  <c:v>6.54</c:v>
                </c:pt>
                <c:pt idx="15669">
                  <c:v>6.54</c:v>
                </c:pt>
                <c:pt idx="15670">
                  <c:v>6.56</c:v>
                </c:pt>
                <c:pt idx="15671">
                  <c:v>6.53</c:v>
                </c:pt>
                <c:pt idx="15672">
                  <c:v>6.53</c:v>
                </c:pt>
                <c:pt idx="15673">
                  <c:v>6.62</c:v>
                </c:pt>
                <c:pt idx="15674">
                  <c:v>6.76</c:v>
                </c:pt>
                <c:pt idx="15675">
                  <c:v>6.76</c:v>
                </c:pt>
                <c:pt idx="15676">
                  <c:v>6.78</c:v>
                </c:pt>
                <c:pt idx="15677">
                  <c:v>6.8</c:v>
                </c:pt>
                <c:pt idx="15678">
                  <c:v>6.8</c:v>
                </c:pt>
                <c:pt idx="15679">
                  <c:v>6.81</c:v>
                </c:pt>
                <c:pt idx="15680">
                  <c:v>6.8</c:v>
                </c:pt>
                <c:pt idx="15681">
                  <c:v>6.76</c:v>
                </c:pt>
                <c:pt idx="15682">
                  <c:v>6.74</c:v>
                </c:pt>
                <c:pt idx="15683">
                  <c:v>6.72</c:v>
                </c:pt>
                <c:pt idx="15684">
                  <c:v>6.76</c:v>
                </c:pt>
                <c:pt idx="15685">
                  <c:v>6.76</c:v>
                </c:pt>
                <c:pt idx="15686">
                  <c:v>6.7</c:v>
                </c:pt>
                <c:pt idx="15687">
                  <c:v>6.66</c:v>
                </c:pt>
                <c:pt idx="15688">
                  <c:v>6.63</c:v>
                </c:pt>
                <c:pt idx="15689">
                  <c:v>6.57</c:v>
                </c:pt>
                <c:pt idx="15690">
                  <c:v>6.54</c:v>
                </c:pt>
                <c:pt idx="15691">
                  <c:v>6.54</c:v>
                </c:pt>
                <c:pt idx="15692">
                  <c:v>6.56</c:v>
                </c:pt>
                <c:pt idx="15693">
                  <c:v>6.6</c:v>
                </c:pt>
                <c:pt idx="15694">
                  <c:v>6.55</c:v>
                </c:pt>
                <c:pt idx="15695">
                  <c:v>6.54</c:v>
                </c:pt>
                <c:pt idx="15696">
                  <c:v>6.54</c:v>
                </c:pt>
                <c:pt idx="15697">
                  <c:v>6.55</c:v>
                </c:pt>
                <c:pt idx="15698">
                  <c:v>6.57</c:v>
                </c:pt>
                <c:pt idx="15699">
                  <c:v>6.58</c:v>
                </c:pt>
                <c:pt idx="15700">
                  <c:v>6.53</c:v>
                </c:pt>
                <c:pt idx="15701">
                  <c:v>6.52</c:v>
                </c:pt>
                <c:pt idx="15702">
                  <c:v>6.52</c:v>
                </c:pt>
                <c:pt idx="15703">
                  <c:v>6.5</c:v>
                </c:pt>
                <c:pt idx="15704">
                  <c:v>6.57</c:v>
                </c:pt>
                <c:pt idx="15705">
                  <c:v>6.58</c:v>
                </c:pt>
                <c:pt idx="15706">
                  <c:v>6.49</c:v>
                </c:pt>
                <c:pt idx="15707">
                  <c:v>6.42</c:v>
                </c:pt>
                <c:pt idx="15708">
                  <c:v>6.36</c:v>
                </c:pt>
                <c:pt idx="15709">
                  <c:v>6.4</c:v>
                </c:pt>
                <c:pt idx="15710">
                  <c:v>6.42</c:v>
                </c:pt>
                <c:pt idx="15711">
                  <c:v>6.42</c:v>
                </c:pt>
                <c:pt idx="15712">
                  <c:v>6.43</c:v>
                </c:pt>
                <c:pt idx="15713">
                  <c:v>6.46</c:v>
                </c:pt>
                <c:pt idx="15714">
                  <c:v>6.44</c:v>
                </c:pt>
                <c:pt idx="15715">
                  <c:v>6.48</c:v>
                </c:pt>
                <c:pt idx="15716">
                  <c:v>6.52</c:v>
                </c:pt>
                <c:pt idx="15717">
                  <c:v>6.48</c:v>
                </c:pt>
                <c:pt idx="15718">
                  <c:v>6.48</c:v>
                </c:pt>
                <c:pt idx="15719">
                  <c:v>6.46</c:v>
                </c:pt>
                <c:pt idx="15720">
                  <c:v>6.45</c:v>
                </c:pt>
                <c:pt idx="15721">
                  <c:v>6.45</c:v>
                </c:pt>
                <c:pt idx="15722">
                  <c:v>6.42</c:v>
                </c:pt>
                <c:pt idx="15723">
                  <c:v>6.42</c:v>
                </c:pt>
                <c:pt idx="15724">
                  <c:v>6.4</c:v>
                </c:pt>
                <c:pt idx="15725">
                  <c:v>6.43</c:v>
                </c:pt>
                <c:pt idx="15726">
                  <c:v>6.4</c:v>
                </c:pt>
                <c:pt idx="15727">
                  <c:v>6.44</c:v>
                </c:pt>
                <c:pt idx="15728">
                  <c:v>6.48</c:v>
                </c:pt>
                <c:pt idx="15729">
                  <c:v>6.52</c:v>
                </c:pt>
                <c:pt idx="15730">
                  <c:v>6.56</c:v>
                </c:pt>
                <c:pt idx="15731">
                  <c:v>6.59</c:v>
                </c:pt>
                <c:pt idx="15732">
                  <c:v>6.6</c:v>
                </c:pt>
                <c:pt idx="15733">
                  <c:v>6.61</c:v>
                </c:pt>
                <c:pt idx="15734">
                  <c:v>6.68</c:v>
                </c:pt>
                <c:pt idx="15735">
                  <c:v>6.7</c:v>
                </c:pt>
                <c:pt idx="15736">
                  <c:v>6.7</c:v>
                </c:pt>
                <c:pt idx="15737">
                  <c:v>6.73</c:v>
                </c:pt>
                <c:pt idx="15738">
                  <c:v>6.76</c:v>
                </c:pt>
                <c:pt idx="15739">
                  <c:v>6.77</c:v>
                </c:pt>
                <c:pt idx="15740">
                  <c:v>6.7</c:v>
                </c:pt>
                <c:pt idx="15741">
                  <c:v>6.7</c:v>
                </c:pt>
                <c:pt idx="15742">
                  <c:v>6.68</c:v>
                </c:pt>
                <c:pt idx="15743">
                  <c:v>6.66</c:v>
                </c:pt>
                <c:pt idx="15744">
                  <c:v>6.66</c:v>
                </c:pt>
                <c:pt idx="15745">
                  <c:v>6.62</c:v>
                </c:pt>
                <c:pt idx="15746">
                  <c:v>6.62</c:v>
                </c:pt>
                <c:pt idx="15747">
                  <c:v>6.68</c:v>
                </c:pt>
                <c:pt idx="15748">
                  <c:v>6.65</c:v>
                </c:pt>
                <c:pt idx="15749">
                  <c:v>6.64</c:v>
                </c:pt>
                <c:pt idx="15750">
                  <c:v>6.64</c:v>
                </c:pt>
                <c:pt idx="15751">
                  <c:v>6.66</c:v>
                </c:pt>
                <c:pt idx="15752">
                  <c:v>6.66</c:v>
                </c:pt>
                <c:pt idx="15753">
                  <c:v>6.68</c:v>
                </c:pt>
                <c:pt idx="15754">
                  <c:v>6.74</c:v>
                </c:pt>
                <c:pt idx="15755">
                  <c:v>6.78</c:v>
                </c:pt>
                <c:pt idx="15756">
                  <c:v>6.82</c:v>
                </c:pt>
                <c:pt idx="15757">
                  <c:v>6.85</c:v>
                </c:pt>
                <c:pt idx="15758">
                  <c:v>6.86</c:v>
                </c:pt>
                <c:pt idx="15759">
                  <c:v>6.87</c:v>
                </c:pt>
                <c:pt idx="15760">
                  <c:v>6.9</c:v>
                </c:pt>
                <c:pt idx="15761">
                  <c:v>6.9</c:v>
                </c:pt>
                <c:pt idx="15762">
                  <c:v>6.88</c:v>
                </c:pt>
                <c:pt idx="15763">
                  <c:v>6.96</c:v>
                </c:pt>
                <c:pt idx="15764">
                  <c:v>7.01</c:v>
                </c:pt>
                <c:pt idx="15765">
                  <c:v>7.08</c:v>
                </c:pt>
                <c:pt idx="15766">
                  <c:v>7.1</c:v>
                </c:pt>
                <c:pt idx="15767">
                  <c:v>7.09</c:v>
                </c:pt>
                <c:pt idx="15768">
                  <c:v>7.06</c:v>
                </c:pt>
                <c:pt idx="15769">
                  <c:v>7.08</c:v>
                </c:pt>
                <c:pt idx="15770">
                  <c:v>7.06</c:v>
                </c:pt>
                <c:pt idx="15771">
                  <c:v>7.04</c:v>
                </c:pt>
                <c:pt idx="15772">
                  <c:v>7.06</c:v>
                </c:pt>
                <c:pt idx="15773">
                  <c:v>7.03</c:v>
                </c:pt>
                <c:pt idx="15774">
                  <c:v>7</c:v>
                </c:pt>
                <c:pt idx="15775">
                  <c:v>7.04</c:v>
                </c:pt>
                <c:pt idx="15776">
                  <c:v>7.02</c:v>
                </c:pt>
                <c:pt idx="15777">
                  <c:v>7.04</c:v>
                </c:pt>
                <c:pt idx="15778">
                  <c:v>7.04</c:v>
                </c:pt>
                <c:pt idx="15779">
                  <c:v>7.02</c:v>
                </c:pt>
                <c:pt idx="15780">
                  <c:v>7.04</c:v>
                </c:pt>
                <c:pt idx="15781">
                  <c:v>7.04</c:v>
                </c:pt>
                <c:pt idx="15782">
                  <c:v>7.04</c:v>
                </c:pt>
                <c:pt idx="15783">
                  <c:v>7.04</c:v>
                </c:pt>
                <c:pt idx="15784">
                  <c:v>7.08</c:v>
                </c:pt>
                <c:pt idx="15785">
                  <c:v>7.12</c:v>
                </c:pt>
                <c:pt idx="15786">
                  <c:v>7.13</c:v>
                </c:pt>
                <c:pt idx="15787">
                  <c:v>7.14</c:v>
                </c:pt>
                <c:pt idx="15788">
                  <c:v>7.14</c:v>
                </c:pt>
                <c:pt idx="15789">
                  <c:v>7.17</c:v>
                </c:pt>
                <c:pt idx="15790">
                  <c:v>7.16</c:v>
                </c:pt>
                <c:pt idx="15791">
                  <c:v>7.18</c:v>
                </c:pt>
                <c:pt idx="15792">
                  <c:v>7.22</c:v>
                </c:pt>
                <c:pt idx="15793">
                  <c:v>7.22</c:v>
                </c:pt>
                <c:pt idx="15794">
                  <c:v>7.2</c:v>
                </c:pt>
                <c:pt idx="15795">
                  <c:v>7.19</c:v>
                </c:pt>
                <c:pt idx="15796">
                  <c:v>7.23</c:v>
                </c:pt>
                <c:pt idx="15797">
                  <c:v>7.24</c:v>
                </c:pt>
                <c:pt idx="15798">
                  <c:v>7.2</c:v>
                </c:pt>
                <c:pt idx="15799">
                  <c:v>7.24</c:v>
                </c:pt>
                <c:pt idx="15800">
                  <c:v>7.24</c:v>
                </c:pt>
                <c:pt idx="15801">
                  <c:v>7.2</c:v>
                </c:pt>
                <c:pt idx="15802">
                  <c:v>7.2</c:v>
                </c:pt>
                <c:pt idx="15803">
                  <c:v>7.2</c:v>
                </c:pt>
                <c:pt idx="15804">
                  <c:v>7.19</c:v>
                </c:pt>
                <c:pt idx="15805">
                  <c:v>7.26</c:v>
                </c:pt>
                <c:pt idx="15806">
                  <c:v>7.24</c:v>
                </c:pt>
                <c:pt idx="15807">
                  <c:v>7.26</c:v>
                </c:pt>
                <c:pt idx="15808">
                  <c:v>7.28</c:v>
                </c:pt>
                <c:pt idx="15809">
                  <c:v>7.26</c:v>
                </c:pt>
                <c:pt idx="15810">
                  <c:v>7.3</c:v>
                </c:pt>
                <c:pt idx="15811">
                  <c:v>7.3</c:v>
                </c:pt>
                <c:pt idx="15812">
                  <c:v>7.26</c:v>
                </c:pt>
                <c:pt idx="15813">
                  <c:v>7.23</c:v>
                </c:pt>
                <c:pt idx="15814">
                  <c:v>7.29</c:v>
                </c:pt>
                <c:pt idx="15815">
                  <c:v>7.26</c:v>
                </c:pt>
                <c:pt idx="15816">
                  <c:v>7.28</c:v>
                </c:pt>
                <c:pt idx="15817">
                  <c:v>7.34</c:v>
                </c:pt>
                <c:pt idx="15818">
                  <c:v>7.38</c:v>
                </c:pt>
                <c:pt idx="15819">
                  <c:v>7.41</c:v>
                </c:pt>
                <c:pt idx="15820">
                  <c:v>7.41</c:v>
                </c:pt>
                <c:pt idx="15821">
                  <c:v>7.42</c:v>
                </c:pt>
                <c:pt idx="15822">
                  <c:v>7.42</c:v>
                </c:pt>
                <c:pt idx="15823">
                  <c:v>7.44</c:v>
                </c:pt>
                <c:pt idx="15824">
                  <c:v>7.46</c:v>
                </c:pt>
                <c:pt idx="15825">
                  <c:v>7.44</c:v>
                </c:pt>
                <c:pt idx="15826">
                  <c:v>7.46</c:v>
                </c:pt>
                <c:pt idx="15827">
                  <c:v>7.43</c:v>
                </c:pt>
                <c:pt idx="15828">
                  <c:v>7.45</c:v>
                </c:pt>
                <c:pt idx="15829">
                  <c:v>7.42</c:v>
                </c:pt>
                <c:pt idx="15830">
                  <c:v>7.44</c:v>
                </c:pt>
                <c:pt idx="15831">
                  <c:v>7.42</c:v>
                </c:pt>
                <c:pt idx="15832">
                  <c:v>7.46</c:v>
                </c:pt>
                <c:pt idx="15833">
                  <c:v>7.45</c:v>
                </c:pt>
                <c:pt idx="15834">
                  <c:v>7.47</c:v>
                </c:pt>
                <c:pt idx="15835">
                  <c:v>7.48</c:v>
                </c:pt>
                <c:pt idx="15836">
                  <c:v>7.48</c:v>
                </c:pt>
                <c:pt idx="15837">
                  <c:v>7.53</c:v>
                </c:pt>
                <c:pt idx="15838">
                  <c:v>7.53</c:v>
                </c:pt>
                <c:pt idx="15839">
                  <c:v>7.5</c:v>
                </c:pt>
                <c:pt idx="15840">
                  <c:v>7.52</c:v>
                </c:pt>
                <c:pt idx="15841">
                  <c:v>7.54</c:v>
                </c:pt>
                <c:pt idx="15842">
                  <c:v>7.54</c:v>
                </c:pt>
                <c:pt idx="15843">
                  <c:v>7.52</c:v>
                </c:pt>
                <c:pt idx="15844">
                  <c:v>7.52</c:v>
                </c:pt>
                <c:pt idx="15845">
                  <c:v>7.53</c:v>
                </c:pt>
                <c:pt idx="15846">
                  <c:v>7.55</c:v>
                </c:pt>
                <c:pt idx="15847">
                  <c:v>7.54</c:v>
                </c:pt>
                <c:pt idx="15848">
                  <c:v>7.54</c:v>
                </c:pt>
                <c:pt idx="15849">
                  <c:v>7.56</c:v>
                </c:pt>
                <c:pt idx="15850">
                  <c:v>7.58</c:v>
                </c:pt>
                <c:pt idx="15851">
                  <c:v>7.58</c:v>
                </c:pt>
                <c:pt idx="15852">
                  <c:v>7.6</c:v>
                </c:pt>
                <c:pt idx="15853">
                  <c:v>7.55</c:v>
                </c:pt>
                <c:pt idx="15854">
                  <c:v>7.58</c:v>
                </c:pt>
                <c:pt idx="15855">
                  <c:v>7.62</c:v>
                </c:pt>
                <c:pt idx="15856">
                  <c:v>7.62</c:v>
                </c:pt>
                <c:pt idx="15857">
                  <c:v>7.6</c:v>
                </c:pt>
                <c:pt idx="15858">
                  <c:v>7.63</c:v>
                </c:pt>
                <c:pt idx="15859">
                  <c:v>7.63</c:v>
                </c:pt>
                <c:pt idx="15860">
                  <c:v>7.66</c:v>
                </c:pt>
                <c:pt idx="15861">
                  <c:v>7.62</c:v>
                </c:pt>
                <c:pt idx="15862">
                  <c:v>7.62</c:v>
                </c:pt>
                <c:pt idx="15863">
                  <c:v>7.62</c:v>
                </c:pt>
                <c:pt idx="15864">
                  <c:v>7.62</c:v>
                </c:pt>
                <c:pt idx="15865">
                  <c:v>7.62</c:v>
                </c:pt>
                <c:pt idx="15866">
                  <c:v>7.6</c:v>
                </c:pt>
                <c:pt idx="15867">
                  <c:v>7.65</c:v>
                </c:pt>
                <c:pt idx="15868">
                  <c:v>7.67</c:v>
                </c:pt>
                <c:pt idx="15869">
                  <c:v>7.69</c:v>
                </c:pt>
                <c:pt idx="15870">
                  <c:v>7.75</c:v>
                </c:pt>
                <c:pt idx="15871">
                  <c:v>7.72</c:v>
                </c:pt>
                <c:pt idx="15872">
                  <c:v>7.71</c:v>
                </c:pt>
                <c:pt idx="15873">
                  <c:v>7.72</c:v>
                </c:pt>
                <c:pt idx="15874">
                  <c:v>7.74</c:v>
                </c:pt>
                <c:pt idx="15875">
                  <c:v>7.74</c:v>
                </c:pt>
                <c:pt idx="15876">
                  <c:v>7.78</c:v>
                </c:pt>
                <c:pt idx="15877">
                  <c:v>7.73</c:v>
                </c:pt>
                <c:pt idx="15878">
                  <c:v>7.76</c:v>
                </c:pt>
                <c:pt idx="15879">
                  <c:v>7.73</c:v>
                </c:pt>
                <c:pt idx="15880">
                  <c:v>7.73</c:v>
                </c:pt>
                <c:pt idx="15881">
                  <c:v>7.7</c:v>
                </c:pt>
                <c:pt idx="15882">
                  <c:v>7.68</c:v>
                </c:pt>
                <c:pt idx="15883">
                  <c:v>7.66</c:v>
                </c:pt>
                <c:pt idx="15884">
                  <c:v>7.58</c:v>
                </c:pt>
                <c:pt idx="15885">
                  <c:v>7.54</c:v>
                </c:pt>
                <c:pt idx="15886">
                  <c:v>7.57</c:v>
                </c:pt>
                <c:pt idx="15887">
                  <c:v>7.56</c:v>
                </c:pt>
                <c:pt idx="15888">
                  <c:v>7.56</c:v>
                </c:pt>
                <c:pt idx="15889">
                  <c:v>7.56</c:v>
                </c:pt>
                <c:pt idx="15890">
                  <c:v>7.56</c:v>
                </c:pt>
                <c:pt idx="15891">
                  <c:v>7.54</c:v>
                </c:pt>
                <c:pt idx="15892">
                  <c:v>7.58</c:v>
                </c:pt>
                <c:pt idx="15893">
                  <c:v>7.54</c:v>
                </c:pt>
                <c:pt idx="15894">
                  <c:v>7.6</c:v>
                </c:pt>
                <c:pt idx="15895">
                  <c:v>7.58</c:v>
                </c:pt>
                <c:pt idx="15896">
                  <c:v>7.59</c:v>
                </c:pt>
                <c:pt idx="15897">
                  <c:v>7.58</c:v>
                </c:pt>
                <c:pt idx="15898">
                  <c:v>7.6</c:v>
                </c:pt>
                <c:pt idx="15899">
                  <c:v>7.6</c:v>
                </c:pt>
                <c:pt idx="15900">
                  <c:v>7.58</c:v>
                </c:pt>
                <c:pt idx="15901">
                  <c:v>7.6</c:v>
                </c:pt>
                <c:pt idx="15902">
                  <c:v>7.62</c:v>
                </c:pt>
                <c:pt idx="15903">
                  <c:v>7.59</c:v>
                </c:pt>
                <c:pt idx="15904">
                  <c:v>7.62</c:v>
                </c:pt>
                <c:pt idx="15905">
                  <c:v>7.64</c:v>
                </c:pt>
                <c:pt idx="15906">
                  <c:v>7.64</c:v>
                </c:pt>
                <c:pt idx="15907">
                  <c:v>7.6</c:v>
                </c:pt>
                <c:pt idx="15908">
                  <c:v>7.6</c:v>
                </c:pt>
                <c:pt idx="15909">
                  <c:v>7.58</c:v>
                </c:pt>
                <c:pt idx="15910">
                  <c:v>7.56</c:v>
                </c:pt>
                <c:pt idx="15911">
                  <c:v>7.56</c:v>
                </c:pt>
                <c:pt idx="15912">
                  <c:v>7.56</c:v>
                </c:pt>
                <c:pt idx="15913">
                  <c:v>7.58</c:v>
                </c:pt>
                <c:pt idx="15914">
                  <c:v>7.57</c:v>
                </c:pt>
                <c:pt idx="15915">
                  <c:v>7.57</c:v>
                </c:pt>
                <c:pt idx="15916">
                  <c:v>7.56</c:v>
                </c:pt>
                <c:pt idx="15917">
                  <c:v>7.57</c:v>
                </c:pt>
                <c:pt idx="15918">
                  <c:v>7.59</c:v>
                </c:pt>
                <c:pt idx="15919">
                  <c:v>7.6</c:v>
                </c:pt>
                <c:pt idx="15920">
                  <c:v>7.62</c:v>
                </c:pt>
                <c:pt idx="15921">
                  <c:v>7.65</c:v>
                </c:pt>
                <c:pt idx="15922">
                  <c:v>7.68</c:v>
                </c:pt>
                <c:pt idx="15923">
                  <c:v>7.72</c:v>
                </c:pt>
                <c:pt idx="15924">
                  <c:v>7.64</c:v>
                </c:pt>
                <c:pt idx="15925">
                  <c:v>7.64</c:v>
                </c:pt>
                <c:pt idx="15926">
                  <c:v>7.64</c:v>
                </c:pt>
                <c:pt idx="15927">
                  <c:v>7.6</c:v>
                </c:pt>
                <c:pt idx="15928">
                  <c:v>7.61</c:v>
                </c:pt>
                <c:pt idx="15929">
                  <c:v>7.61</c:v>
                </c:pt>
                <c:pt idx="15930">
                  <c:v>7.59</c:v>
                </c:pt>
                <c:pt idx="15931">
                  <c:v>7.62</c:v>
                </c:pt>
                <c:pt idx="15932">
                  <c:v>7.64</c:v>
                </c:pt>
                <c:pt idx="15933">
                  <c:v>7.66</c:v>
                </c:pt>
                <c:pt idx="15934">
                  <c:v>7.66</c:v>
                </c:pt>
                <c:pt idx="15935">
                  <c:v>7.66</c:v>
                </c:pt>
                <c:pt idx="15936">
                  <c:v>7.64</c:v>
                </c:pt>
                <c:pt idx="15937">
                  <c:v>7.66</c:v>
                </c:pt>
                <c:pt idx="15938">
                  <c:v>7.66</c:v>
                </c:pt>
                <c:pt idx="15939">
                  <c:v>7.7</c:v>
                </c:pt>
                <c:pt idx="15940">
                  <c:v>7.73</c:v>
                </c:pt>
                <c:pt idx="15941">
                  <c:v>7.74</c:v>
                </c:pt>
                <c:pt idx="15942">
                  <c:v>7.74</c:v>
                </c:pt>
                <c:pt idx="15943">
                  <c:v>7.73</c:v>
                </c:pt>
                <c:pt idx="15944">
                  <c:v>7.76</c:v>
                </c:pt>
                <c:pt idx="15945">
                  <c:v>7.72</c:v>
                </c:pt>
                <c:pt idx="15946">
                  <c:v>7.73</c:v>
                </c:pt>
                <c:pt idx="15947">
                  <c:v>7.74</c:v>
                </c:pt>
                <c:pt idx="15948">
                  <c:v>7.82</c:v>
                </c:pt>
                <c:pt idx="15949">
                  <c:v>7.8</c:v>
                </c:pt>
                <c:pt idx="15950">
                  <c:v>7.8</c:v>
                </c:pt>
                <c:pt idx="15951">
                  <c:v>7.75</c:v>
                </c:pt>
                <c:pt idx="15952">
                  <c:v>7.73</c:v>
                </c:pt>
                <c:pt idx="15953">
                  <c:v>7.75</c:v>
                </c:pt>
                <c:pt idx="15954">
                  <c:v>7.75</c:v>
                </c:pt>
                <c:pt idx="15955">
                  <c:v>7.76</c:v>
                </c:pt>
                <c:pt idx="15956">
                  <c:v>7.74</c:v>
                </c:pt>
                <c:pt idx="15957">
                  <c:v>7.73</c:v>
                </c:pt>
                <c:pt idx="15958">
                  <c:v>7.74</c:v>
                </c:pt>
                <c:pt idx="15959">
                  <c:v>7.72</c:v>
                </c:pt>
                <c:pt idx="15960">
                  <c:v>7.72</c:v>
                </c:pt>
                <c:pt idx="15961">
                  <c:v>7.78</c:v>
                </c:pt>
                <c:pt idx="15962">
                  <c:v>7.8</c:v>
                </c:pt>
                <c:pt idx="15963">
                  <c:v>7.8</c:v>
                </c:pt>
                <c:pt idx="15964">
                  <c:v>7.83</c:v>
                </c:pt>
                <c:pt idx="15965">
                  <c:v>7.86</c:v>
                </c:pt>
                <c:pt idx="15966">
                  <c:v>7.89</c:v>
                </c:pt>
                <c:pt idx="15967">
                  <c:v>7.92</c:v>
                </c:pt>
                <c:pt idx="15968">
                  <c:v>7.9</c:v>
                </c:pt>
                <c:pt idx="15969">
                  <c:v>7.86</c:v>
                </c:pt>
                <c:pt idx="15970">
                  <c:v>7.84</c:v>
                </c:pt>
                <c:pt idx="15971">
                  <c:v>7.86</c:v>
                </c:pt>
                <c:pt idx="15972">
                  <c:v>7.93</c:v>
                </c:pt>
                <c:pt idx="15973">
                  <c:v>7.99</c:v>
                </c:pt>
                <c:pt idx="15974">
                  <c:v>8.02</c:v>
                </c:pt>
                <c:pt idx="15975">
                  <c:v>8.0399999999999991</c:v>
                </c:pt>
                <c:pt idx="15976">
                  <c:v>8</c:v>
                </c:pt>
                <c:pt idx="15977">
                  <c:v>8</c:v>
                </c:pt>
                <c:pt idx="15978">
                  <c:v>7.98</c:v>
                </c:pt>
                <c:pt idx="15979">
                  <c:v>7.99</c:v>
                </c:pt>
                <c:pt idx="15980">
                  <c:v>8</c:v>
                </c:pt>
                <c:pt idx="15981">
                  <c:v>8</c:v>
                </c:pt>
                <c:pt idx="15982">
                  <c:v>8.0399999999999991</c:v>
                </c:pt>
                <c:pt idx="15983">
                  <c:v>8.14</c:v>
                </c:pt>
                <c:pt idx="15984">
                  <c:v>8.1199999999999992</c:v>
                </c:pt>
                <c:pt idx="15985">
                  <c:v>8.1</c:v>
                </c:pt>
                <c:pt idx="15986">
                  <c:v>8.11</c:v>
                </c:pt>
                <c:pt idx="15987">
                  <c:v>8.1</c:v>
                </c:pt>
                <c:pt idx="15988">
                  <c:v>8.15</c:v>
                </c:pt>
                <c:pt idx="15989">
                  <c:v>8.14</c:v>
                </c:pt>
                <c:pt idx="15990">
                  <c:v>8.14</c:v>
                </c:pt>
                <c:pt idx="15991">
                  <c:v>8.18</c:v>
                </c:pt>
                <c:pt idx="15992">
                  <c:v>8.2100000000000009</c:v>
                </c:pt>
                <c:pt idx="15993">
                  <c:v>8.23</c:v>
                </c:pt>
                <c:pt idx="15994">
                  <c:v>8.25</c:v>
                </c:pt>
                <c:pt idx="15995">
                  <c:v>8.2200000000000006</c:v>
                </c:pt>
                <c:pt idx="15996">
                  <c:v>8.24</c:v>
                </c:pt>
                <c:pt idx="15997">
                  <c:v>8.24</c:v>
                </c:pt>
                <c:pt idx="15998">
                  <c:v>8.3000000000000007</c:v>
                </c:pt>
                <c:pt idx="15999">
                  <c:v>8.24</c:v>
                </c:pt>
                <c:pt idx="16000">
                  <c:v>8.1999999999999993</c:v>
                </c:pt>
                <c:pt idx="16001">
                  <c:v>8.24</c:v>
                </c:pt>
                <c:pt idx="16002">
                  <c:v>8.33</c:v>
                </c:pt>
                <c:pt idx="16003">
                  <c:v>8.34</c:v>
                </c:pt>
                <c:pt idx="16004">
                  <c:v>8.2899999999999991</c:v>
                </c:pt>
                <c:pt idx="16005">
                  <c:v>8.26</c:v>
                </c:pt>
                <c:pt idx="16006">
                  <c:v>8.27</c:v>
                </c:pt>
                <c:pt idx="16007">
                  <c:v>8.24</c:v>
                </c:pt>
                <c:pt idx="16008">
                  <c:v>8.2799999999999994</c:v>
                </c:pt>
                <c:pt idx="16009">
                  <c:v>8.3000000000000007</c:v>
                </c:pt>
                <c:pt idx="16010">
                  <c:v>8.2799999999999994</c:v>
                </c:pt>
                <c:pt idx="16011">
                  <c:v>8.31</c:v>
                </c:pt>
                <c:pt idx="16012">
                  <c:v>8.32</c:v>
                </c:pt>
                <c:pt idx="16013">
                  <c:v>8.3000000000000007</c:v>
                </c:pt>
                <c:pt idx="16014">
                  <c:v>8.26</c:v>
                </c:pt>
                <c:pt idx="16015">
                  <c:v>8.24</c:v>
                </c:pt>
                <c:pt idx="16016">
                  <c:v>8.2200000000000006</c:v>
                </c:pt>
                <c:pt idx="16017">
                  <c:v>8.2200000000000006</c:v>
                </c:pt>
                <c:pt idx="16018">
                  <c:v>8.2100000000000009</c:v>
                </c:pt>
                <c:pt idx="16019">
                  <c:v>8.26</c:v>
                </c:pt>
                <c:pt idx="16020">
                  <c:v>8.26</c:v>
                </c:pt>
                <c:pt idx="16021">
                  <c:v>8.2799999999999994</c:v>
                </c:pt>
                <c:pt idx="16022">
                  <c:v>8.24</c:v>
                </c:pt>
                <c:pt idx="16023">
                  <c:v>8.25</c:v>
                </c:pt>
                <c:pt idx="16024">
                  <c:v>8.24</c:v>
                </c:pt>
                <c:pt idx="16025">
                  <c:v>8.26</c:v>
                </c:pt>
                <c:pt idx="16026">
                  <c:v>8.26</c:v>
                </c:pt>
                <c:pt idx="16027">
                  <c:v>8.24</c:v>
                </c:pt>
                <c:pt idx="16028">
                  <c:v>8.2799999999999994</c:v>
                </c:pt>
                <c:pt idx="16029">
                  <c:v>8.34</c:v>
                </c:pt>
                <c:pt idx="16030">
                  <c:v>8.33</c:v>
                </c:pt>
                <c:pt idx="16031">
                  <c:v>8.33</c:v>
                </c:pt>
                <c:pt idx="16032">
                  <c:v>8.41</c:v>
                </c:pt>
                <c:pt idx="16033">
                  <c:v>8.5</c:v>
                </c:pt>
                <c:pt idx="16034">
                  <c:v>8.52</c:v>
                </c:pt>
                <c:pt idx="16035">
                  <c:v>8.52</c:v>
                </c:pt>
                <c:pt idx="16036">
                  <c:v>8.52</c:v>
                </c:pt>
                <c:pt idx="16037">
                  <c:v>8.4700000000000006</c:v>
                </c:pt>
                <c:pt idx="16038">
                  <c:v>8.4600000000000009</c:v>
                </c:pt>
                <c:pt idx="16039">
                  <c:v>8.5</c:v>
                </c:pt>
                <c:pt idx="16040">
                  <c:v>8.44</c:v>
                </c:pt>
                <c:pt idx="16041">
                  <c:v>8.5</c:v>
                </c:pt>
                <c:pt idx="16042">
                  <c:v>8.5500000000000007</c:v>
                </c:pt>
                <c:pt idx="16043">
                  <c:v>8.5399999999999991</c:v>
                </c:pt>
                <c:pt idx="16044">
                  <c:v>8.56</c:v>
                </c:pt>
                <c:pt idx="16045">
                  <c:v>8.58</c:v>
                </c:pt>
                <c:pt idx="16046">
                  <c:v>8.5500000000000007</c:v>
                </c:pt>
                <c:pt idx="16047">
                  <c:v>8.5399999999999991</c:v>
                </c:pt>
                <c:pt idx="16048">
                  <c:v>8.5399999999999991</c:v>
                </c:pt>
                <c:pt idx="16049">
                  <c:v>8.5399999999999991</c:v>
                </c:pt>
                <c:pt idx="16050">
                  <c:v>8.5299999999999994</c:v>
                </c:pt>
                <c:pt idx="16051">
                  <c:v>8.56</c:v>
                </c:pt>
                <c:pt idx="16052">
                  <c:v>8.56</c:v>
                </c:pt>
                <c:pt idx="16053">
                  <c:v>8.6</c:v>
                </c:pt>
                <c:pt idx="16054">
                  <c:v>8.6199999999999992</c:v>
                </c:pt>
                <c:pt idx="16055">
                  <c:v>8.6199999999999992</c:v>
                </c:pt>
                <c:pt idx="16056">
                  <c:v>8.68</c:v>
                </c:pt>
                <c:pt idx="16057">
                  <c:v>8.7100000000000009</c:v>
                </c:pt>
                <c:pt idx="16058">
                  <c:v>8.74</c:v>
                </c:pt>
                <c:pt idx="16059">
                  <c:v>8.86</c:v>
                </c:pt>
                <c:pt idx="16060">
                  <c:v>8.86</c:v>
                </c:pt>
                <c:pt idx="16061">
                  <c:v>8.86</c:v>
                </c:pt>
                <c:pt idx="16062">
                  <c:v>8.85</c:v>
                </c:pt>
                <c:pt idx="16063">
                  <c:v>8.86</c:v>
                </c:pt>
                <c:pt idx="16064">
                  <c:v>8.85</c:v>
                </c:pt>
                <c:pt idx="16065">
                  <c:v>8.86</c:v>
                </c:pt>
                <c:pt idx="16066">
                  <c:v>8.8800000000000008</c:v>
                </c:pt>
                <c:pt idx="16067">
                  <c:v>8.9</c:v>
                </c:pt>
                <c:pt idx="16068">
                  <c:v>8.92</c:v>
                </c:pt>
                <c:pt idx="16069">
                  <c:v>8.9</c:v>
                </c:pt>
                <c:pt idx="16070">
                  <c:v>8.8699999999999992</c:v>
                </c:pt>
                <c:pt idx="16071">
                  <c:v>8.8000000000000007</c:v>
                </c:pt>
                <c:pt idx="16072">
                  <c:v>8.82</c:v>
                </c:pt>
                <c:pt idx="16073">
                  <c:v>8.84</c:v>
                </c:pt>
                <c:pt idx="16074">
                  <c:v>8.85</c:v>
                </c:pt>
                <c:pt idx="16075">
                  <c:v>8.83</c:v>
                </c:pt>
                <c:pt idx="16076">
                  <c:v>8.81</c:v>
                </c:pt>
                <c:pt idx="16077">
                  <c:v>8.84</c:v>
                </c:pt>
                <c:pt idx="16078">
                  <c:v>8.85</c:v>
                </c:pt>
                <c:pt idx="16079">
                  <c:v>8.85</c:v>
                </c:pt>
                <c:pt idx="16080">
                  <c:v>8.91</c:v>
                </c:pt>
                <c:pt idx="16081">
                  <c:v>8.93</c:v>
                </c:pt>
                <c:pt idx="16082">
                  <c:v>8.9</c:v>
                </c:pt>
                <c:pt idx="16083">
                  <c:v>8.8800000000000008</c:v>
                </c:pt>
                <c:pt idx="16084">
                  <c:v>8.8800000000000008</c:v>
                </c:pt>
                <c:pt idx="16085">
                  <c:v>8.86</c:v>
                </c:pt>
                <c:pt idx="16086">
                  <c:v>8.8000000000000007</c:v>
                </c:pt>
                <c:pt idx="16087">
                  <c:v>8.74</c:v>
                </c:pt>
                <c:pt idx="16088">
                  <c:v>8.7200000000000006</c:v>
                </c:pt>
                <c:pt idx="16089">
                  <c:v>8.7200000000000006</c:v>
                </c:pt>
                <c:pt idx="16090">
                  <c:v>8.8000000000000007</c:v>
                </c:pt>
                <c:pt idx="16091">
                  <c:v>8.82</c:v>
                </c:pt>
                <c:pt idx="16092">
                  <c:v>8.82</c:v>
                </c:pt>
                <c:pt idx="16093">
                  <c:v>8.82</c:v>
                </c:pt>
                <c:pt idx="16094">
                  <c:v>8.82</c:v>
                </c:pt>
                <c:pt idx="16095">
                  <c:v>8.84</c:v>
                </c:pt>
                <c:pt idx="16096">
                  <c:v>8.83</c:v>
                </c:pt>
                <c:pt idx="16097">
                  <c:v>8.8000000000000007</c:v>
                </c:pt>
                <c:pt idx="16098">
                  <c:v>8.7799999999999994</c:v>
                </c:pt>
                <c:pt idx="16099">
                  <c:v>8.7899999999999991</c:v>
                </c:pt>
                <c:pt idx="16100">
                  <c:v>8.7799999999999994</c:v>
                </c:pt>
                <c:pt idx="16101">
                  <c:v>8.74</c:v>
                </c:pt>
                <c:pt idx="16102">
                  <c:v>8.74</c:v>
                </c:pt>
                <c:pt idx="16103">
                  <c:v>8.76</c:v>
                </c:pt>
                <c:pt idx="16104">
                  <c:v>8.74</c:v>
                </c:pt>
                <c:pt idx="16105">
                  <c:v>8.73</c:v>
                </c:pt>
                <c:pt idx="16106">
                  <c:v>8.7799999999999994</c:v>
                </c:pt>
                <c:pt idx="16107">
                  <c:v>8.7799999999999994</c:v>
                </c:pt>
                <c:pt idx="16108">
                  <c:v>8.7200000000000006</c:v>
                </c:pt>
                <c:pt idx="16109">
                  <c:v>8.68</c:v>
                </c:pt>
                <c:pt idx="16110">
                  <c:v>8.6999999999999993</c:v>
                </c:pt>
                <c:pt idx="16111">
                  <c:v>8.7200000000000006</c:v>
                </c:pt>
                <c:pt idx="16112">
                  <c:v>8.7200000000000006</c:v>
                </c:pt>
                <c:pt idx="16113">
                  <c:v>8.8000000000000007</c:v>
                </c:pt>
                <c:pt idx="16114">
                  <c:v>8.86</c:v>
                </c:pt>
                <c:pt idx="16115">
                  <c:v>8.82</c:v>
                </c:pt>
                <c:pt idx="16116">
                  <c:v>8.8000000000000007</c:v>
                </c:pt>
                <c:pt idx="16117">
                  <c:v>8.7799999999999994</c:v>
                </c:pt>
                <c:pt idx="16118">
                  <c:v>8.81</c:v>
                </c:pt>
                <c:pt idx="16119">
                  <c:v>8.83</c:v>
                </c:pt>
                <c:pt idx="16120">
                  <c:v>8.81</c:v>
                </c:pt>
                <c:pt idx="16121">
                  <c:v>8.82</c:v>
                </c:pt>
                <c:pt idx="16122">
                  <c:v>8.84</c:v>
                </c:pt>
                <c:pt idx="16123">
                  <c:v>8.84</c:v>
                </c:pt>
                <c:pt idx="16124">
                  <c:v>8.84</c:v>
                </c:pt>
                <c:pt idx="16125">
                  <c:v>8.7799999999999994</c:v>
                </c:pt>
                <c:pt idx="16126">
                  <c:v>8.7799999999999994</c:v>
                </c:pt>
                <c:pt idx="16127">
                  <c:v>8.75</c:v>
                </c:pt>
                <c:pt idx="16128">
                  <c:v>8.7100000000000009</c:v>
                </c:pt>
                <c:pt idx="16129">
                  <c:v>8.76</c:v>
                </c:pt>
                <c:pt idx="16130">
                  <c:v>8.8000000000000007</c:v>
                </c:pt>
                <c:pt idx="16131">
                  <c:v>8.81</c:v>
                </c:pt>
                <c:pt idx="16132">
                  <c:v>8.81</c:v>
                </c:pt>
                <c:pt idx="16133">
                  <c:v>8.7899999999999991</c:v>
                </c:pt>
                <c:pt idx="16134">
                  <c:v>8.82</c:v>
                </c:pt>
                <c:pt idx="16135">
                  <c:v>8.84</c:v>
                </c:pt>
                <c:pt idx="16136">
                  <c:v>8.8800000000000008</c:v>
                </c:pt>
                <c:pt idx="16137">
                  <c:v>8.8699999999999992</c:v>
                </c:pt>
                <c:pt idx="16138">
                  <c:v>8.8800000000000008</c:v>
                </c:pt>
                <c:pt idx="16139">
                  <c:v>8.86</c:v>
                </c:pt>
                <c:pt idx="16140">
                  <c:v>8.84</c:v>
                </c:pt>
                <c:pt idx="16141">
                  <c:v>8.91</c:v>
                </c:pt>
                <c:pt idx="16142">
                  <c:v>8.98</c:v>
                </c:pt>
                <c:pt idx="16143">
                  <c:v>8.9700000000000006</c:v>
                </c:pt>
                <c:pt idx="16144">
                  <c:v>8.94</c:v>
                </c:pt>
                <c:pt idx="16145">
                  <c:v>8.94</c:v>
                </c:pt>
                <c:pt idx="16146">
                  <c:v>8.9600000000000009</c:v>
                </c:pt>
                <c:pt idx="16147">
                  <c:v>8.99</c:v>
                </c:pt>
                <c:pt idx="16148">
                  <c:v>9.08</c:v>
                </c:pt>
                <c:pt idx="16149">
                  <c:v>9.16</c:v>
                </c:pt>
                <c:pt idx="16150">
                  <c:v>9.2100000000000009</c:v>
                </c:pt>
                <c:pt idx="16151">
                  <c:v>9.1999999999999993</c:v>
                </c:pt>
                <c:pt idx="16152">
                  <c:v>9.19</c:v>
                </c:pt>
                <c:pt idx="16153">
                  <c:v>9.18</c:v>
                </c:pt>
                <c:pt idx="16154">
                  <c:v>9.1999999999999993</c:v>
                </c:pt>
                <c:pt idx="16155">
                  <c:v>9.26</c:v>
                </c:pt>
                <c:pt idx="16156">
                  <c:v>9.24</c:v>
                </c:pt>
                <c:pt idx="16157">
                  <c:v>9.2200000000000006</c:v>
                </c:pt>
                <c:pt idx="16158">
                  <c:v>9.1300000000000008</c:v>
                </c:pt>
                <c:pt idx="16159">
                  <c:v>9.1199999999999992</c:v>
                </c:pt>
                <c:pt idx="16160">
                  <c:v>9.07</c:v>
                </c:pt>
                <c:pt idx="16161">
                  <c:v>9.1</c:v>
                </c:pt>
                <c:pt idx="16162">
                  <c:v>9.11</c:v>
                </c:pt>
                <c:pt idx="16163">
                  <c:v>9.07</c:v>
                </c:pt>
                <c:pt idx="16164">
                  <c:v>9.09</c:v>
                </c:pt>
                <c:pt idx="16165">
                  <c:v>9.14</c:v>
                </c:pt>
                <c:pt idx="16166">
                  <c:v>9.1199999999999992</c:v>
                </c:pt>
                <c:pt idx="16167">
                  <c:v>9.14</c:v>
                </c:pt>
                <c:pt idx="16168">
                  <c:v>9.1199999999999992</c:v>
                </c:pt>
                <c:pt idx="16169">
                  <c:v>9.1199999999999992</c:v>
                </c:pt>
                <c:pt idx="16170">
                  <c:v>9.1</c:v>
                </c:pt>
                <c:pt idx="16171">
                  <c:v>9.14</c:v>
                </c:pt>
                <c:pt idx="16172">
                  <c:v>9.1300000000000008</c:v>
                </c:pt>
                <c:pt idx="16173">
                  <c:v>9.1300000000000008</c:v>
                </c:pt>
                <c:pt idx="16174">
                  <c:v>9.1199999999999992</c:v>
                </c:pt>
                <c:pt idx="16175">
                  <c:v>9.1199999999999992</c:v>
                </c:pt>
                <c:pt idx="16176">
                  <c:v>9.11</c:v>
                </c:pt>
                <c:pt idx="16177">
                  <c:v>9.18</c:v>
                </c:pt>
                <c:pt idx="16178">
                  <c:v>9.1</c:v>
                </c:pt>
                <c:pt idx="16179">
                  <c:v>8.98</c:v>
                </c:pt>
                <c:pt idx="16180">
                  <c:v>8.99</c:v>
                </c:pt>
                <c:pt idx="16181">
                  <c:v>9.02</c:v>
                </c:pt>
                <c:pt idx="16182">
                  <c:v>9.0299999999999994</c:v>
                </c:pt>
                <c:pt idx="16183">
                  <c:v>9.0500000000000007</c:v>
                </c:pt>
                <c:pt idx="16184">
                  <c:v>9.06</c:v>
                </c:pt>
                <c:pt idx="16185">
                  <c:v>9.0399999999999991</c:v>
                </c:pt>
                <c:pt idx="16186">
                  <c:v>9.0399999999999991</c:v>
                </c:pt>
                <c:pt idx="16187">
                  <c:v>9</c:v>
                </c:pt>
                <c:pt idx="16188">
                  <c:v>8.94</c:v>
                </c:pt>
                <c:pt idx="16189">
                  <c:v>8.94</c:v>
                </c:pt>
                <c:pt idx="16190">
                  <c:v>8.9499999999999993</c:v>
                </c:pt>
                <c:pt idx="16191">
                  <c:v>9.0500000000000007</c:v>
                </c:pt>
                <c:pt idx="16192">
                  <c:v>9.08</c:v>
                </c:pt>
                <c:pt idx="16193">
                  <c:v>9.1</c:v>
                </c:pt>
                <c:pt idx="16194">
                  <c:v>9.14</c:v>
                </c:pt>
                <c:pt idx="16195">
                  <c:v>9.18</c:v>
                </c:pt>
                <c:pt idx="16196">
                  <c:v>9.24</c:v>
                </c:pt>
                <c:pt idx="16197">
                  <c:v>9.2200000000000006</c:v>
                </c:pt>
                <c:pt idx="16198">
                  <c:v>9.26</c:v>
                </c:pt>
                <c:pt idx="16199">
                  <c:v>9.27</c:v>
                </c:pt>
                <c:pt idx="16200">
                  <c:v>9.3000000000000007</c:v>
                </c:pt>
                <c:pt idx="16201">
                  <c:v>9.32</c:v>
                </c:pt>
                <c:pt idx="16202">
                  <c:v>9.32</c:v>
                </c:pt>
                <c:pt idx="16203">
                  <c:v>9.32</c:v>
                </c:pt>
                <c:pt idx="16204">
                  <c:v>9.32</c:v>
                </c:pt>
                <c:pt idx="16205">
                  <c:v>9.42</c:v>
                </c:pt>
                <c:pt idx="16206">
                  <c:v>9.42</c:v>
                </c:pt>
                <c:pt idx="16207">
                  <c:v>9.4</c:v>
                </c:pt>
                <c:pt idx="16208">
                  <c:v>9.42</c:v>
                </c:pt>
                <c:pt idx="16209">
                  <c:v>9.39</c:v>
                </c:pt>
                <c:pt idx="16210">
                  <c:v>9.3800000000000008</c:v>
                </c:pt>
                <c:pt idx="16211">
                  <c:v>9.39</c:v>
                </c:pt>
                <c:pt idx="16212">
                  <c:v>9.35</c:v>
                </c:pt>
                <c:pt idx="16213">
                  <c:v>9.3800000000000008</c:v>
                </c:pt>
                <c:pt idx="16214">
                  <c:v>9.4</c:v>
                </c:pt>
                <c:pt idx="16215">
                  <c:v>9.41</c:v>
                </c:pt>
                <c:pt idx="16216">
                  <c:v>9.3800000000000008</c:v>
                </c:pt>
                <c:pt idx="16217">
                  <c:v>9.4</c:v>
                </c:pt>
                <c:pt idx="16218">
                  <c:v>9.44</c:v>
                </c:pt>
                <c:pt idx="16219">
                  <c:v>9.44</c:v>
                </c:pt>
                <c:pt idx="16220">
                  <c:v>9.42</c:v>
                </c:pt>
                <c:pt idx="16221">
                  <c:v>9.44</c:v>
                </c:pt>
                <c:pt idx="16222">
                  <c:v>9.51</c:v>
                </c:pt>
                <c:pt idx="16223">
                  <c:v>9.5</c:v>
                </c:pt>
                <c:pt idx="16224">
                  <c:v>9.5399999999999991</c:v>
                </c:pt>
                <c:pt idx="16225">
                  <c:v>9.5399999999999991</c:v>
                </c:pt>
                <c:pt idx="16226">
                  <c:v>9.52</c:v>
                </c:pt>
                <c:pt idx="16227">
                  <c:v>9.5</c:v>
                </c:pt>
                <c:pt idx="16228">
                  <c:v>9.5399999999999991</c:v>
                </c:pt>
                <c:pt idx="16229">
                  <c:v>9.32</c:v>
                </c:pt>
                <c:pt idx="16230">
                  <c:v>9.2799999999999994</c:v>
                </c:pt>
                <c:pt idx="16231">
                  <c:v>9.24</c:v>
                </c:pt>
                <c:pt idx="16232">
                  <c:v>9.2100000000000009</c:v>
                </c:pt>
                <c:pt idx="16233">
                  <c:v>9.2200000000000006</c:v>
                </c:pt>
                <c:pt idx="16234">
                  <c:v>9.19</c:v>
                </c:pt>
                <c:pt idx="16235">
                  <c:v>9.19</c:v>
                </c:pt>
                <c:pt idx="16236">
                  <c:v>9.2100000000000009</c:v>
                </c:pt>
                <c:pt idx="16237">
                  <c:v>9.24</c:v>
                </c:pt>
                <c:pt idx="16238">
                  <c:v>9.2799999999999994</c:v>
                </c:pt>
                <c:pt idx="16239">
                  <c:v>9.2799999999999994</c:v>
                </c:pt>
                <c:pt idx="16240">
                  <c:v>9.32</c:v>
                </c:pt>
                <c:pt idx="16241">
                  <c:v>9.41</c:v>
                </c:pt>
                <c:pt idx="16242">
                  <c:v>9.35</c:v>
                </c:pt>
                <c:pt idx="16243">
                  <c:v>9.27</c:v>
                </c:pt>
                <c:pt idx="16244">
                  <c:v>9.18</c:v>
                </c:pt>
                <c:pt idx="16245">
                  <c:v>9.2100000000000009</c:v>
                </c:pt>
                <c:pt idx="16246">
                  <c:v>9.24</c:v>
                </c:pt>
                <c:pt idx="16247">
                  <c:v>9.2899999999999991</c:v>
                </c:pt>
                <c:pt idx="16248">
                  <c:v>9.34</c:v>
                </c:pt>
                <c:pt idx="16249">
                  <c:v>9.24</c:v>
                </c:pt>
                <c:pt idx="16250">
                  <c:v>9.16</c:v>
                </c:pt>
                <c:pt idx="16251">
                  <c:v>9.09</c:v>
                </c:pt>
                <c:pt idx="16252">
                  <c:v>9.1199999999999992</c:v>
                </c:pt>
                <c:pt idx="16253">
                  <c:v>9.1</c:v>
                </c:pt>
                <c:pt idx="16254">
                  <c:v>9.16</c:v>
                </c:pt>
                <c:pt idx="16255">
                  <c:v>9.16</c:v>
                </c:pt>
                <c:pt idx="16256">
                  <c:v>9.23</c:v>
                </c:pt>
                <c:pt idx="16257">
                  <c:v>9.2799999999999994</c:v>
                </c:pt>
                <c:pt idx="16258">
                  <c:v>9.3699999999999992</c:v>
                </c:pt>
                <c:pt idx="16259">
                  <c:v>9.4600000000000009</c:v>
                </c:pt>
                <c:pt idx="16260">
                  <c:v>9.49</c:v>
                </c:pt>
                <c:pt idx="16261">
                  <c:v>9.49</c:v>
                </c:pt>
                <c:pt idx="16262">
                  <c:v>9.52</c:v>
                </c:pt>
                <c:pt idx="16263">
                  <c:v>9.5399999999999991</c:v>
                </c:pt>
                <c:pt idx="16264">
                  <c:v>9.58</c:v>
                </c:pt>
                <c:pt idx="16265">
                  <c:v>9.58</c:v>
                </c:pt>
                <c:pt idx="16266">
                  <c:v>9.64</c:v>
                </c:pt>
                <c:pt idx="16267">
                  <c:v>9.64</c:v>
                </c:pt>
                <c:pt idx="16268">
                  <c:v>9.58</c:v>
                </c:pt>
                <c:pt idx="16269">
                  <c:v>9.58</c:v>
                </c:pt>
                <c:pt idx="16270">
                  <c:v>9.56</c:v>
                </c:pt>
                <c:pt idx="16271">
                  <c:v>9.48</c:v>
                </c:pt>
                <c:pt idx="16272">
                  <c:v>9.52</c:v>
                </c:pt>
                <c:pt idx="16273">
                  <c:v>9.42</c:v>
                </c:pt>
                <c:pt idx="16274">
                  <c:v>9.2799999999999994</c:v>
                </c:pt>
                <c:pt idx="16275">
                  <c:v>9.24</c:v>
                </c:pt>
                <c:pt idx="16276">
                  <c:v>9.2200000000000006</c:v>
                </c:pt>
                <c:pt idx="16277">
                  <c:v>9.2200000000000006</c:v>
                </c:pt>
                <c:pt idx="16278">
                  <c:v>9.2799999999999994</c:v>
                </c:pt>
                <c:pt idx="16279">
                  <c:v>9.31</c:v>
                </c:pt>
                <c:pt idx="16280">
                  <c:v>9.36</c:v>
                </c:pt>
                <c:pt idx="16281">
                  <c:v>9.42</c:v>
                </c:pt>
                <c:pt idx="16282">
                  <c:v>9.44</c:v>
                </c:pt>
                <c:pt idx="16283">
                  <c:v>9.36</c:v>
                </c:pt>
                <c:pt idx="16284">
                  <c:v>9.39</c:v>
                </c:pt>
                <c:pt idx="16285">
                  <c:v>9.44</c:v>
                </c:pt>
                <c:pt idx="16286">
                  <c:v>9.44</c:v>
                </c:pt>
                <c:pt idx="16287">
                  <c:v>9.4</c:v>
                </c:pt>
                <c:pt idx="16288">
                  <c:v>9.3800000000000008</c:v>
                </c:pt>
                <c:pt idx="16289">
                  <c:v>9.42</c:v>
                </c:pt>
                <c:pt idx="16290">
                  <c:v>9.42</c:v>
                </c:pt>
                <c:pt idx="16291">
                  <c:v>9.44</c:v>
                </c:pt>
                <c:pt idx="16292">
                  <c:v>9.52</c:v>
                </c:pt>
                <c:pt idx="16293">
                  <c:v>9.51</c:v>
                </c:pt>
                <c:pt idx="16294">
                  <c:v>9.5</c:v>
                </c:pt>
                <c:pt idx="16295">
                  <c:v>9.4600000000000009</c:v>
                </c:pt>
                <c:pt idx="16296">
                  <c:v>9.43</c:v>
                </c:pt>
                <c:pt idx="16297">
                  <c:v>9.42</c:v>
                </c:pt>
                <c:pt idx="16298">
                  <c:v>9.44</c:v>
                </c:pt>
                <c:pt idx="16299">
                  <c:v>9.56</c:v>
                </c:pt>
                <c:pt idx="16300">
                  <c:v>9.6199999999999992</c:v>
                </c:pt>
                <c:pt idx="16301">
                  <c:v>9.66</c:v>
                </c:pt>
                <c:pt idx="16302">
                  <c:v>9.66</c:v>
                </c:pt>
                <c:pt idx="16303">
                  <c:v>9.59</c:v>
                </c:pt>
                <c:pt idx="16304">
                  <c:v>9.6</c:v>
                </c:pt>
                <c:pt idx="16305">
                  <c:v>9.6199999999999992</c:v>
                </c:pt>
                <c:pt idx="16306">
                  <c:v>9.6999999999999993</c:v>
                </c:pt>
                <c:pt idx="16307">
                  <c:v>9.7799999999999994</c:v>
                </c:pt>
                <c:pt idx="16308">
                  <c:v>9.85</c:v>
                </c:pt>
                <c:pt idx="16309">
                  <c:v>9.94</c:v>
                </c:pt>
                <c:pt idx="16310">
                  <c:v>10.029999999999999</c:v>
                </c:pt>
                <c:pt idx="16311">
                  <c:v>10.09</c:v>
                </c:pt>
                <c:pt idx="16312">
                  <c:v>10.1</c:v>
                </c:pt>
                <c:pt idx="16313">
                  <c:v>10.09</c:v>
                </c:pt>
                <c:pt idx="16314">
                  <c:v>10.119999999999999</c:v>
                </c:pt>
                <c:pt idx="16315">
                  <c:v>10.050000000000001</c:v>
                </c:pt>
                <c:pt idx="16316">
                  <c:v>10.09</c:v>
                </c:pt>
                <c:pt idx="16317">
                  <c:v>10.23</c:v>
                </c:pt>
                <c:pt idx="16318">
                  <c:v>10.33</c:v>
                </c:pt>
                <c:pt idx="16319">
                  <c:v>10.33</c:v>
                </c:pt>
                <c:pt idx="16320">
                  <c:v>10.39</c:v>
                </c:pt>
                <c:pt idx="16321">
                  <c:v>10.41</c:v>
                </c:pt>
                <c:pt idx="16322">
                  <c:v>10.36</c:v>
                </c:pt>
                <c:pt idx="16323">
                  <c:v>10.32</c:v>
                </c:pt>
                <c:pt idx="16324">
                  <c:v>10.28</c:v>
                </c:pt>
                <c:pt idx="16325">
                  <c:v>10.28</c:v>
                </c:pt>
                <c:pt idx="16326">
                  <c:v>10.27</c:v>
                </c:pt>
                <c:pt idx="16327">
                  <c:v>10.32</c:v>
                </c:pt>
                <c:pt idx="16328">
                  <c:v>10.4</c:v>
                </c:pt>
                <c:pt idx="16329">
                  <c:v>10.42</c:v>
                </c:pt>
                <c:pt idx="16330">
                  <c:v>10.43</c:v>
                </c:pt>
                <c:pt idx="16331">
                  <c:v>10.43</c:v>
                </c:pt>
                <c:pt idx="16332">
                  <c:v>10.47</c:v>
                </c:pt>
                <c:pt idx="16333">
                  <c:v>10.43</c:v>
                </c:pt>
                <c:pt idx="16334">
                  <c:v>10.42</c:v>
                </c:pt>
                <c:pt idx="16335">
                  <c:v>10.37</c:v>
                </c:pt>
                <c:pt idx="16336">
                  <c:v>10.19</c:v>
                </c:pt>
                <c:pt idx="16337">
                  <c:v>10.199999999999999</c:v>
                </c:pt>
                <c:pt idx="16338">
                  <c:v>10.18</c:v>
                </c:pt>
                <c:pt idx="16339">
                  <c:v>9.9700000000000006</c:v>
                </c:pt>
                <c:pt idx="16340">
                  <c:v>9.86</c:v>
                </c:pt>
                <c:pt idx="16341">
                  <c:v>9.7799999999999994</c:v>
                </c:pt>
                <c:pt idx="16342">
                  <c:v>9.98</c:v>
                </c:pt>
                <c:pt idx="16343">
                  <c:v>10.02</c:v>
                </c:pt>
                <c:pt idx="16344">
                  <c:v>10</c:v>
                </c:pt>
                <c:pt idx="16345">
                  <c:v>9.98</c:v>
                </c:pt>
                <c:pt idx="16346">
                  <c:v>9.99</c:v>
                </c:pt>
                <c:pt idx="16347">
                  <c:v>9.98</c:v>
                </c:pt>
                <c:pt idx="16348">
                  <c:v>9.89</c:v>
                </c:pt>
                <c:pt idx="16349">
                  <c:v>9.86</c:v>
                </c:pt>
                <c:pt idx="16350">
                  <c:v>9.86</c:v>
                </c:pt>
                <c:pt idx="16351">
                  <c:v>9.86</c:v>
                </c:pt>
                <c:pt idx="16352">
                  <c:v>9.82</c:v>
                </c:pt>
                <c:pt idx="16353">
                  <c:v>9.8000000000000007</c:v>
                </c:pt>
                <c:pt idx="16354">
                  <c:v>9.77</c:v>
                </c:pt>
                <c:pt idx="16355">
                  <c:v>9.8000000000000007</c:v>
                </c:pt>
                <c:pt idx="16356">
                  <c:v>9.8000000000000007</c:v>
                </c:pt>
                <c:pt idx="16357">
                  <c:v>9.7799999999999994</c:v>
                </c:pt>
                <c:pt idx="16358">
                  <c:v>9.84</c:v>
                </c:pt>
                <c:pt idx="16359">
                  <c:v>9.94</c:v>
                </c:pt>
                <c:pt idx="16360">
                  <c:v>10</c:v>
                </c:pt>
                <c:pt idx="16361">
                  <c:v>9.99</c:v>
                </c:pt>
                <c:pt idx="16362">
                  <c:v>10</c:v>
                </c:pt>
                <c:pt idx="16363">
                  <c:v>9.94</c:v>
                </c:pt>
                <c:pt idx="16364">
                  <c:v>9.91</c:v>
                </c:pt>
                <c:pt idx="16365">
                  <c:v>9.76</c:v>
                </c:pt>
                <c:pt idx="16366">
                  <c:v>9.64</c:v>
                </c:pt>
                <c:pt idx="16367">
                  <c:v>9.64</c:v>
                </c:pt>
                <c:pt idx="16368">
                  <c:v>9.67</c:v>
                </c:pt>
                <c:pt idx="16369">
                  <c:v>9.73</c:v>
                </c:pt>
                <c:pt idx="16370">
                  <c:v>9.77</c:v>
                </c:pt>
                <c:pt idx="16371">
                  <c:v>9.8000000000000007</c:v>
                </c:pt>
                <c:pt idx="16372">
                  <c:v>9.74</c:v>
                </c:pt>
                <c:pt idx="16373">
                  <c:v>9.66</c:v>
                </c:pt>
                <c:pt idx="16374">
                  <c:v>9.67</c:v>
                </c:pt>
                <c:pt idx="16375">
                  <c:v>9.6999999999999993</c:v>
                </c:pt>
                <c:pt idx="16376">
                  <c:v>9.7100000000000009</c:v>
                </c:pt>
                <c:pt idx="16377">
                  <c:v>9.6999999999999993</c:v>
                </c:pt>
                <c:pt idx="16378">
                  <c:v>9.74</c:v>
                </c:pt>
                <c:pt idx="16379">
                  <c:v>9.8800000000000008</c:v>
                </c:pt>
                <c:pt idx="16380">
                  <c:v>9.9499999999999993</c:v>
                </c:pt>
                <c:pt idx="16381">
                  <c:v>10.02</c:v>
                </c:pt>
                <c:pt idx="16382">
                  <c:v>10.08</c:v>
                </c:pt>
                <c:pt idx="16383">
                  <c:v>10.16</c:v>
                </c:pt>
                <c:pt idx="16384">
                  <c:v>10.24</c:v>
                </c:pt>
                <c:pt idx="16385">
                  <c:v>10.29</c:v>
                </c:pt>
                <c:pt idx="16386">
                  <c:v>10.3</c:v>
                </c:pt>
                <c:pt idx="16387">
                  <c:v>10.34</c:v>
                </c:pt>
                <c:pt idx="16388">
                  <c:v>10.39</c:v>
                </c:pt>
                <c:pt idx="16389">
                  <c:v>10.47</c:v>
                </c:pt>
                <c:pt idx="16390">
                  <c:v>10.45</c:v>
                </c:pt>
                <c:pt idx="16391">
                  <c:v>10.32</c:v>
                </c:pt>
                <c:pt idx="16392">
                  <c:v>10.210000000000001</c:v>
                </c:pt>
                <c:pt idx="16393">
                  <c:v>10</c:v>
                </c:pt>
                <c:pt idx="16394">
                  <c:v>9.8800000000000008</c:v>
                </c:pt>
                <c:pt idx="16395">
                  <c:v>9.85</c:v>
                </c:pt>
                <c:pt idx="16396">
                  <c:v>9.82</c:v>
                </c:pt>
                <c:pt idx="16397">
                  <c:v>9.8699999999999992</c:v>
                </c:pt>
                <c:pt idx="16398">
                  <c:v>9.8800000000000008</c:v>
                </c:pt>
                <c:pt idx="16399">
                  <c:v>9.92</c:v>
                </c:pt>
                <c:pt idx="16400">
                  <c:v>9.91</c:v>
                </c:pt>
                <c:pt idx="16401">
                  <c:v>9.9700000000000006</c:v>
                </c:pt>
                <c:pt idx="16402">
                  <c:v>9.98</c:v>
                </c:pt>
                <c:pt idx="16403">
                  <c:v>10</c:v>
                </c:pt>
                <c:pt idx="16404">
                  <c:v>10.08</c:v>
                </c:pt>
                <c:pt idx="16405">
                  <c:v>10.119999999999999</c:v>
                </c:pt>
                <c:pt idx="16406">
                  <c:v>10.15</c:v>
                </c:pt>
                <c:pt idx="16407">
                  <c:v>10.16</c:v>
                </c:pt>
                <c:pt idx="16408">
                  <c:v>10.220000000000001</c:v>
                </c:pt>
                <c:pt idx="16409">
                  <c:v>10.32</c:v>
                </c:pt>
                <c:pt idx="16410">
                  <c:v>10.32</c:v>
                </c:pt>
                <c:pt idx="16411">
                  <c:v>10.36</c:v>
                </c:pt>
                <c:pt idx="16412">
                  <c:v>10.3</c:v>
                </c:pt>
                <c:pt idx="16413">
                  <c:v>10.039999999999999</c:v>
                </c:pt>
                <c:pt idx="16414">
                  <c:v>9.98</c:v>
                </c:pt>
                <c:pt idx="16415">
                  <c:v>9.9600000000000009</c:v>
                </c:pt>
                <c:pt idx="16416">
                  <c:v>9.9600000000000009</c:v>
                </c:pt>
                <c:pt idx="16417">
                  <c:v>9.9600000000000009</c:v>
                </c:pt>
                <c:pt idx="16418">
                  <c:v>9.99</c:v>
                </c:pt>
                <c:pt idx="16419">
                  <c:v>10.050000000000001</c:v>
                </c:pt>
                <c:pt idx="16420">
                  <c:v>10.09</c:v>
                </c:pt>
                <c:pt idx="16421">
                  <c:v>10.09</c:v>
                </c:pt>
                <c:pt idx="16422">
                  <c:v>10.1</c:v>
                </c:pt>
                <c:pt idx="16423">
                  <c:v>10.11</c:v>
                </c:pt>
                <c:pt idx="16424">
                  <c:v>10.14</c:v>
                </c:pt>
                <c:pt idx="16425">
                  <c:v>10.199999999999999</c:v>
                </c:pt>
                <c:pt idx="16426">
                  <c:v>10.18</c:v>
                </c:pt>
                <c:pt idx="16427">
                  <c:v>10.18</c:v>
                </c:pt>
                <c:pt idx="16428">
                  <c:v>10.18</c:v>
                </c:pt>
                <c:pt idx="16429">
                  <c:v>10.19</c:v>
                </c:pt>
                <c:pt idx="16430">
                  <c:v>10.220000000000001</c:v>
                </c:pt>
                <c:pt idx="16431">
                  <c:v>10.33</c:v>
                </c:pt>
                <c:pt idx="16432">
                  <c:v>10.39</c:v>
                </c:pt>
                <c:pt idx="16433">
                  <c:v>10.44</c:v>
                </c:pt>
                <c:pt idx="16434">
                  <c:v>10.44</c:v>
                </c:pt>
                <c:pt idx="16435">
                  <c:v>10.5</c:v>
                </c:pt>
                <c:pt idx="16436">
                  <c:v>10.62</c:v>
                </c:pt>
                <c:pt idx="16437">
                  <c:v>10.68</c:v>
                </c:pt>
                <c:pt idx="16438">
                  <c:v>10.67</c:v>
                </c:pt>
                <c:pt idx="16439">
                  <c:v>10.76</c:v>
                </c:pt>
                <c:pt idx="16440">
                  <c:v>10.75</c:v>
                </c:pt>
                <c:pt idx="16441">
                  <c:v>10.74</c:v>
                </c:pt>
                <c:pt idx="16442">
                  <c:v>10.9</c:v>
                </c:pt>
                <c:pt idx="16443">
                  <c:v>10.98</c:v>
                </c:pt>
                <c:pt idx="16444">
                  <c:v>11.03</c:v>
                </c:pt>
                <c:pt idx="16445">
                  <c:v>10.96</c:v>
                </c:pt>
                <c:pt idx="16446">
                  <c:v>10.5</c:v>
                </c:pt>
                <c:pt idx="16447">
                  <c:v>10.36</c:v>
                </c:pt>
                <c:pt idx="16448">
                  <c:v>10.28</c:v>
                </c:pt>
                <c:pt idx="16449">
                  <c:v>10.36</c:v>
                </c:pt>
                <c:pt idx="16450">
                  <c:v>10.19</c:v>
                </c:pt>
                <c:pt idx="16451">
                  <c:v>10.14</c:v>
                </c:pt>
                <c:pt idx="16452">
                  <c:v>10.14</c:v>
                </c:pt>
                <c:pt idx="16453">
                  <c:v>10.119999999999999</c:v>
                </c:pt>
                <c:pt idx="16454">
                  <c:v>10.16</c:v>
                </c:pt>
                <c:pt idx="16455">
                  <c:v>10.16</c:v>
                </c:pt>
                <c:pt idx="16456">
                  <c:v>10.26</c:v>
                </c:pt>
                <c:pt idx="16457">
                  <c:v>10.33</c:v>
                </c:pt>
                <c:pt idx="16458">
                  <c:v>10.34</c:v>
                </c:pt>
                <c:pt idx="16459">
                  <c:v>10.39</c:v>
                </c:pt>
                <c:pt idx="16460">
                  <c:v>10.4</c:v>
                </c:pt>
                <c:pt idx="16461">
                  <c:v>10.46</c:v>
                </c:pt>
                <c:pt idx="16462">
                  <c:v>10.59</c:v>
                </c:pt>
                <c:pt idx="16463">
                  <c:v>10.66</c:v>
                </c:pt>
                <c:pt idx="16464">
                  <c:v>10.7</c:v>
                </c:pt>
                <c:pt idx="16465">
                  <c:v>10.66</c:v>
                </c:pt>
                <c:pt idx="16466">
                  <c:v>10.76</c:v>
                </c:pt>
                <c:pt idx="16467">
                  <c:v>10.9</c:v>
                </c:pt>
                <c:pt idx="16468">
                  <c:v>10.99</c:v>
                </c:pt>
                <c:pt idx="16469">
                  <c:v>11.04</c:v>
                </c:pt>
                <c:pt idx="16470">
                  <c:v>11</c:v>
                </c:pt>
                <c:pt idx="16471">
                  <c:v>10.94</c:v>
                </c:pt>
                <c:pt idx="16472">
                  <c:v>11.06</c:v>
                </c:pt>
                <c:pt idx="16473">
                  <c:v>10.98</c:v>
                </c:pt>
                <c:pt idx="16474">
                  <c:v>11.02</c:v>
                </c:pt>
                <c:pt idx="16475">
                  <c:v>10.93</c:v>
                </c:pt>
                <c:pt idx="16476">
                  <c:v>10.94</c:v>
                </c:pt>
                <c:pt idx="16477">
                  <c:v>10.94</c:v>
                </c:pt>
                <c:pt idx="16478">
                  <c:v>10.88</c:v>
                </c:pt>
                <c:pt idx="16479">
                  <c:v>11.06</c:v>
                </c:pt>
                <c:pt idx="16480">
                  <c:v>11.22</c:v>
                </c:pt>
                <c:pt idx="16481">
                  <c:v>11.28</c:v>
                </c:pt>
                <c:pt idx="16482">
                  <c:v>11.32</c:v>
                </c:pt>
                <c:pt idx="16483">
                  <c:v>11.36</c:v>
                </c:pt>
                <c:pt idx="16484">
                  <c:v>11.44</c:v>
                </c:pt>
                <c:pt idx="16485">
                  <c:v>11.58</c:v>
                </c:pt>
                <c:pt idx="16486">
                  <c:v>11.74</c:v>
                </c:pt>
                <c:pt idx="16487">
                  <c:v>11.73</c:v>
                </c:pt>
                <c:pt idx="16488">
                  <c:v>11.77</c:v>
                </c:pt>
                <c:pt idx="16489">
                  <c:v>11.75</c:v>
                </c:pt>
                <c:pt idx="16490">
                  <c:v>11.71</c:v>
                </c:pt>
                <c:pt idx="16491">
                  <c:v>11.66</c:v>
                </c:pt>
                <c:pt idx="16492">
                  <c:v>11.54</c:v>
                </c:pt>
                <c:pt idx="16493">
                  <c:v>11.57</c:v>
                </c:pt>
                <c:pt idx="16494">
                  <c:v>11.58</c:v>
                </c:pt>
                <c:pt idx="16495">
                  <c:v>11.38</c:v>
                </c:pt>
                <c:pt idx="16496">
                  <c:v>11.14</c:v>
                </c:pt>
                <c:pt idx="16497">
                  <c:v>10.98</c:v>
                </c:pt>
                <c:pt idx="16498">
                  <c:v>10.84</c:v>
                </c:pt>
                <c:pt idx="16499">
                  <c:v>10.67</c:v>
                </c:pt>
                <c:pt idx="16500">
                  <c:v>10.6</c:v>
                </c:pt>
                <c:pt idx="16501">
                  <c:v>10.64</c:v>
                </c:pt>
                <c:pt idx="16502">
                  <c:v>10.66</c:v>
                </c:pt>
                <c:pt idx="16503">
                  <c:v>10.5</c:v>
                </c:pt>
                <c:pt idx="16504">
                  <c:v>10.36</c:v>
                </c:pt>
                <c:pt idx="16505">
                  <c:v>10.33</c:v>
                </c:pt>
                <c:pt idx="16506">
                  <c:v>10.210000000000001</c:v>
                </c:pt>
                <c:pt idx="16507">
                  <c:v>10.32</c:v>
                </c:pt>
                <c:pt idx="16508">
                  <c:v>10.3</c:v>
                </c:pt>
                <c:pt idx="16509">
                  <c:v>10.32</c:v>
                </c:pt>
                <c:pt idx="16510">
                  <c:v>10.34</c:v>
                </c:pt>
                <c:pt idx="16511">
                  <c:v>10.34</c:v>
                </c:pt>
                <c:pt idx="16512">
                  <c:v>10.37</c:v>
                </c:pt>
                <c:pt idx="16513">
                  <c:v>10.41</c:v>
                </c:pt>
                <c:pt idx="16514">
                  <c:v>10.35</c:v>
                </c:pt>
                <c:pt idx="16515">
                  <c:v>10.41</c:v>
                </c:pt>
                <c:pt idx="16516">
                  <c:v>10.44</c:v>
                </c:pt>
                <c:pt idx="16517">
                  <c:v>10.45</c:v>
                </c:pt>
                <c:pt idx="16518">
                  <c:v>10.42</c:v>
                </c:pt>
                <c:pt idx="16519">
                  <c:v>10.45</c:v>
                </c:pt>
                <c:pt idx="16520">
                  <c:v>10.52</c:v>
                </c:pt>
                <c:pt idx="16521">
                  <c:v>10.6</c:v>
                </c:pt>
                <c:pt idx="16522">
                  <c:v>10.68</c:v>
                </c:pt>
                <c:pt idx="16523">
                  <c:v>10.8</c:v>
                </c:pt>
                <c:pt idx="16524">
                  <c:v>10.84</c:v>
                </c:pt>
                <c:pt idx="16525">
                  <c:v>10.78</c:v>
                </c:pt>
                <c:pt idx="16526">
                  <c:v>10.69</c:v>
                </c:pt>
                <c:pt idx="16527">
                  <c:v>10.66</c:v>
                </c:pt>
                <c:pt idx="16528">
                  <c:v>10.69</c:v>
                </c:pt>
                <c:pt idx="16529">
                  <c:v>10.7</c:v>
                </c:pt>
                <c:pt idx="16530">
                  <c:v>10.78</c:v>
                </c:pt>
                <c:pt idx="16531">
                  <c:v>10.85</c:v>
                </c:pt>
                <c:pt idx="16532">
                  <c:v>10.97</c:v>
                </c:pt>
                <c:pt idx="16533">
                  <c:v>10.95</c:v>
                </c:pt>
                <c:pt idx="16534">
                  <c:v>10.91</c:v>
                </c:pt>
                <c:pt idx="16535">
                  <c:v>10.91</c:v>
                </c:pt>
                <c:pt idx="16536">
                  <c:v>10.92</c:v>
                </c:pt>
                <c:pt idx="16537">
                  <c:v>10.9</c:v>
                </c:pt>
                <c:pt idx="16538">
                  <c:v>10.86</c:v>
                </c:pt>
                <c:pt idx="16539">
                  <c:v>10.81</c:v>
                </c:pt>
                <c:pt idx="16540">
                  <c:v>10.71</c:v>
                </c:pt>
                <c:pt idx="16541">
                  <c:v>10.56</c:v>
                </c:pt>
                <c:pt idx="16542">
                  <c:v>10.44</c:v>
                </c:pt>
                <c:pt idx="16543">
                  <c:v>10.53</c:v>
                </c:pt>
                <c:pt idx="16544">
                  <c:v>10.44</c:v>
                </c:pt>
                <c:pt idx="16545">
                  <c:v>10.48</c:v>
                </c:pt>
                <c:pt idx="16546">
                  <c:v>10.52</c:v>
                </c:pt>
                <c:pt idx="16547">
                  <c:v>10.52</c:v>
                </c:pt>
                <c:pt idx="16548">
                  <c:v>10.52</c:v>
                </c:pt>
                <c:pt idx="16549">
                  <c:v>10.35</c:v>
                </c:pt>
                <c:pt idx="16550">
                  <c:v>10.36</c:v>
                </c:pt>
                <c:pt idx="16551">
                  <c:v>10.5</c:v>
                </c:pt>
                <c:pt idx="16552">
                  <c:v>10.54</c:v>
                </c:pt>
                <c:pt idx="16553">
                  <c:v>10.5</c:v>
                </c:pt>
                <c:pt idx="16554">
                  <c:v>10.63</c:v>
                </c:pt>
                <c:pt idx="16555">
                  <c:v>10.66</c:v>
                </c:pt>
                <c:pt idx="16556">
                  <c:v>10.66</c:v>
                </c:pt>
                <c:pt idx="16557">
                  <c:v>10.68</c:v>
                </c:pt>
                <c:pt idx="16558">
                  <c:v>10.61</c:v>
                </c:pt>
                <c:pt idx="16559">
                  <c:v>10.57</c:v>
                </c:pt>
                <c:pt idx="16560">
                  <c:v>10.58</c:v>
                </c:pt>
                <c:pt idx="16561">
                  <c:v>10.53</c:v>
                </c:pt>
                <c:pt idx="16562">
                  <c:v>10.48</c:v>
                </c:pt>
                <c:pt idx="16563">
                  <c:v>10.48</c:v>
                </c:pt>
                <c:pt idx="16564">
                  <c:v>10.43</c:v>
                </c:pt>
                <c:pt idx="16565">
                  <c:v>10.37</c:v>
                </c:pt>
                <c:pt idx="16566">
                  <c:v>10.36</c:v>
                </c:pt>
                <c:pt idx="16567">
                  <c:v>10.33</c:v>
                </c:pt>
                <c:pt idx="16568">
                  <c:v>10.220000000000001</c:v>
                </c:pt>
                <c:pt idx="16569">
                  <c:v>10.19</c:v>
                </c:pt>
                <c:pt idx="16570">
                  <c:v>10.31</c:v>
                </c:pt>
                <c:pt idx="16571">
                  <c:v>10.33</c:v>
                </c:pt>
                <c:pt idx="16572">
                  <c:v>10.27</c:v>
                </c:pt>
                <c:pt idx="16573">
                  <c:v>10.3</c:v>
                </c:pt>
                <c:pt idx="16574">
                  <c:v>10.31</c:v>
                </c:pt>
                <c:pt idx="16575">
                  <c:v>10.33</c:v>
                </c:pt>
                <c:pt idx="16576">
                  <c:v>10.36</c:v>
                </c:pt>
                <c:pt idx="16577">
                  <c:v>10.42</c:v>
                </c:pt>
                <c:pt idx="16578">
                  <c:v>10.199999999999999</c:v>
                </c:pt>
                <c:pt idx="16579">
                  <c:v>10.06</c:v>
                </c:pt>
                <c:pt idx="16580">
                  <c:v>9.94</c:v>
                </c:pt>
                <c:pt idx="16581">
                  <c:v>9.94</c:v>
                </c:pt>
                <c:pt idx="16582">
                  <c:v>10.02</c:v>
                </c:pt>
                <c:pt idx="16583">
                  <c:v>9.99</c:v>
                </c:pt>
                <c:pt idx="16584">
                  <c:v>9.9600000000000009</c:v>
                </c:pt>
                <c:pt idx="16585">
                  <c:v>9.94</c:v>
                </c:pt>
                <c:pt idx="16586">
                  <c:v>9.94</c:v>
                </c:pt>
                <c:pt idx="16587">
                  <c:v>9.9600000000000009</c:v>
                </c:pt>
                <c:pt idx="16588">
                  <c:v>10</c:v>
                </c:pt>
                <c:pt idx="16589">
                  <c:v>10.050000000000001</c:v>
                </c:pt>
                <c:pt idx="16590">
                  <c:v>10.119999999999999</c:v>
                </c:pt>
                <c:pt idx="16591">
                  <c:v>10.18</c:v>
                </c:pt>
                <c:pt idx="16592">
                  <c:v>10.3</c:v>
                </c:pt>
                <c:pt idx="16593">
                  <c:v>10.42</c:v>
                </c:pt>
                <c:pt idx="16594">
                  <c:v>10.36</c:v>
                </c:pt>
                <c:pt idx="16595">
                  <c:v>10.16</c:v>
                </c:pt>
                <c:pt idx="16596">
                  <c:v>10.08</c:v>
                </c:pt>
                <c:pt idx="16597">
                  <c:v>10.02</c:v>
                </c:pt>
                <c:pt idx="16598">
                  <c:v>10.02</c:v>
                </c:pt>
                <c:pt idx="16599">
                  <c:v>10.039999999999999</c:v>
                </c:pt>
                <c:pt idx="16600">
                  <c:v>10.039999999999999</c:v>
                </c:pt>
                <c:pt idx="16601">
                  <c:v>10.08</c:v>
                </c:pt>
                <c:pt idx="16602">
                  <c:v>9.9600000000000009</c:v>
                </c:pt>
                <c:pt idx="16603">
                  <c:v>9.9600000000000009</c:v>
                </c:pt>
                <c:pt idx="16604">
                  <c:v>10.050000000000001</c:v>
                </c:pt>
                <c:pt idx="16605">
                  <c:v>10.14</c:v>
                </c:pt>
                <c:pt idx="16606">
                  <c:v>10.220000000000001</c:v>
                </c:pt>
                <c:pt idx="16607">
                  <c:v>10.220000000000001</c:v>
                </c:pt>
                <c:pt idx="16608">
                  <c:v>10.24</c:v>
                </c:pt>
                <c:pt idx="16609">
                  <c:v>10.35</c:v>
                </c:pt>
                <c:pt idx="16610">
                  <c:v>10.39</c:v>
                </c:pt>
                <c:pt idx="16611">
                  <c:v>10.41</c:v>
                </c:pt>
                <c:pt idx="16612">
                  <c:v>10.48</c:v>
                </c:pt>
                <c:pt idx="16613">
                  <c:v>10.49</c:v>
                </c:pt>
                <c:pt idx="16614">
                  <c:v>10.51</c:v>
                </c:pt>
                <c:pt idx="16615">
                  <c:v>10.56</c:v>
                </c:pt>
                <c:pt idx="16616">
                  <c:v>10.64</c:v>
                </c:pt>
                <c:pt idx="16617">
                  <c:v>10.78</c:v>
                </c:pt>
                <c:pt idx="16618">
                  <c:v>10.74</c:v>
                </c:pt>
                <c:pt idx="16619">
                  <c:v>10.82</c:v>
                </c:pt>
                <c:pt idx="16620">
                  <c:v>10.81</c:v>
                </c:pt>
                <c:pt idx="16621">
                  <c:v>10.96</c:v>
                </c:pt>
                <c:pt idx="16622">
                  <c:v>10.7</c:v>
                </c:pt>
                <c:pt idx="16623">
                  <c:v>10.48</c:v>
                </c:pt>
                <c:pt idx="16624">
                  <c:v>10.42</c:v>
                </c:pt>
                <c:pt idx="16625">
                  <c:v>10.39</c:v>
                </c:pt>
                <c:pt idx="16626">
                  <c:v>10.42</c:v>
                </c:pt>
                <c:pt idx="16627">
                  <c:v>10.32</c:v>
                </c:pt>
                <c:pt idx="16628">
                  <c:v>10.3</c:v>
                </c:pt>
                <c:pt idx="16629">
                  <c:v>10.29</c:v>
                </c:pt>
                <c:pt idx="16630">
                  <c:v>10.220000000000001</c:v>
                </c:pt>
                <c:pt idx="16631">
                  <c:v>10.220000000000001</c:v>
                </c:pt>
                <c:pt idx="16632">
                  <c:v>10.32</c:v>
                </c:pt>
                <c:pt idx="16633">
                  <c:v>10.43</c:v>
                </c:pt>
                <c:pt idx="16634">
                  <c:v>10.7</c:v>
                </c:pt>
                <c:pt idx="16635">
                  <c:v>10.7</c:v>
                </c:pt>
                <c:pt idx="16636">
                  <c:v>10.48</c:v>
                </c:pt>
                <c:pt idx="16637">
                  <c:v>10.23</c:v>
                </c:pt>
                <c:pt idx="16638">
                  <c:v>10.119999999999999</c:v>
                </c:pt>
                <c:pt idx="16639">
                  <c:v>10.06</c:v>
                </c:pt>
                <c:pt idx="16640">
                  <c:v>10.14</c:v>
                </c:pt>
                <c:pt idx="16641">
                  <c:v>10.199999999999999</c:v>
                </c:pt>
                <c:pt idx="16642">
                  <c:v>10.210000000000001</c:v>
                </c:pt>
                <c:pt idx="16643">
                  <c:v>10.25</c:v>
                </c:pt>
                <c:pt idx="16644">
                  <c:v>10.28</c:v>
                </c:pt>
                <c:pt idx="16645">
                  <c:v>10.33</c:v>
                </c:pt>
                <c:pt idx="16646">
                  <c:v>10.41</c:v>
                </c:pt>
                <c:pt idx="16647">
                  <c:v>10.4</c:v>
                </c:pt>
                <c:pt idx="16648">
                  <c:v>10.33</c:v>
                </c:pt>
                <c:pt idx="16649">
                  <c:v>10.3</c:v>
                </c:pt>
                <c:pt idx="16650">
                  <c:v>10.4</c:v>
                </c:pt>
                <c:pt idx="16651">
                  <c:v>10.59</c:v>
                </c:pt>
                <c:pt idx="16652">
                  <c:v>10.65</c:v>
                </c:pt>
                <c:pt idx="16653">
                  <c:v>10.7</c:v>
                </c:pt>
                <c:pt idx="16654">
                  <c:v>10.62</c:v>
                </c:pt>
                <c:pt idx="16655">
                  <c:v>10.62</c:v>
                </c:pt>
                <c:pt idx="16656">
                  <c:v>10.54</c:v>
                </c:pt>
                <c:pt idx="16657">
                  <c:v>10.52</c:v>
                </c:pt>
                <c:pt idx="16658">
                  <c:v>10.63</c:v>
                </c:pt>
                <c:pt idx="16659">
                  <c:v>10.64</c:v>
                </c:pt>
                <c:pt idx="16660">
                  <c:v>10.53</c:v>
                </c:pt>
                <c:pt idx="16661">
                  <c:v>10.42</c:v>
                </c:pt>
                <c:pt idx="16662">
                  <c:v>10.3</c:v>
                </c:pt>
                <c:pt idx="16663">
                  <c:v>10.119999999999999</c:v>
                </c:pt>
                <c:pt idx="16664">
                  <c:v>10.07</c:v>
                </c:pt>
                <c:pt idx="16665">
                  <c:v>10.14</c:v>
                </c:pt>
                <c:pt idx="16666">
                  <c:v>10.199999999999999</c:v>
                </c:pt>
                <c:pt idx="16667">
                  <c:v>10.24</c:v>
                </c:pt>
                <c:pt idx="16668">
                  <c:v>10.37</c:v>
                </c:pt>
                <c:pt idx="16669">
                  <c:v>10.4</c:v>
                </c:pt>
                <c:pt idx="16670">
                  <c:v>10.36</c:v>
                </c:pt>
                <c:pt idx="16671">
                  <c:v>10.43</c:v>
                </c:pt>
                <c:pt idx="16672">
                  <c:v>10.48</c:v>
                </c:pt>
                <c:pt idx="16673">
                  <c:v>10.5</c:v>
                </c:pt>
                <c:pt idx="16674">
                  <c:v>10.57</c:v>
                </c:pt>
                <c:pt idx="16675">
                  <c:v>10.58</c:v>
                </c:pt>
                <c:pt idx="16676">
                  <c:v>10.66</c:v>
                </c:pt>
                <c:pt idx="16677">
                  <c:v>10.66</c:v>
                </c:pt>
                <c:pt idx="16678">
                  <c:v>10.64</c:v>
                </c:pt>
                <c:pt idx="16679">
                  <c:v>10.6</c:v>
                </c:pt>
                <c:pt idx="16680">
                  <c:v>10.59</c:v>
                </c:pt>
                <c:pt idx="16681">
                  <c:v>10.53</c:v>
                </c:pt>
                <c:pt idx="16682">
                  <c:v>10.46</c:v>
                </c:pt>
                <c:pt idx="16683">
                  <c:v>10.46</c:v>
                </c:pt>
                <c:pt idx="16684">
                  <c:v>10.45</c:v>
                </c:pt>
                <c:pt idx="16685">
                  <c:v>10.43</c:v>
                </c:pt>
                <c:pt idx="16686">
                  <c:v>10.46</c:v>
                </c:pt>
                <c:pt idx="16687">
                  <c:v>10.5</c:v>
                </c:pt>
                <c:pt idx="16688">
                  <c:v>10.54</c:v>
                </c:pt>
                <c:pt idx="16689">
                  <c:v>10.54</c:v>
                </c:pt>
                <c:pt idx="16690">
                  <c:v>10.54</c:v>
                </c:pt>
                <c:pt idx="16691">
                  <c:v>10.51</c:v>
                </c:pt>
                <c:pt idx="16692">
                  <c:v>10.44</c:v>
                </c:pt>
                <c:pt idx="16693">
                  <c:v>10.38</c:v>
                </c:pt>
                <c:pt idx="16694">
                  <c:v>10.43</c:v>
                </c:pt>
                <c:pt idx="16695">
                  <c:v>10.3</c:v>
                </c:pt>
                <c:pt idx="16696">
                  <c:v>10.29</c:v>
                </c:pt>
                <c:pt idx="16697">
                  <c:v>10.4</c:v>
                </c:pt>
                <c:pt idx="16698">
                  <c:v>10.48</c:v>
                </c:pt>
                <c:pt idx="16699">
                  <c:v>10.56</c:v>
                </c:pt>
                <c:pt idx="16700">
                  <c:v>10.67</c:v>
                </c:pt>
                <c:pt idx="16701">
                  <c:v>10.79</c:v>
                </c:pt>
                <c:pt idx="16702">
                  <c:v>10.87</c:v>
                </c:pt>
                <c:pt idx="16703">
                  <c:v>10.84</c:v>
                </c:pt>
                <c:pt idx="16704">
                  <c:v>10.86</c:v>
                </c:pt>
                <c:pt idx="16705">
                  <c:v>10.8</c:v>
                </c:pt>
                <c:pt idx="16706">
                  <c:v>10.81</c:v>
                </c:pt>
                <c:pt idx="16707">
                  <c:v>10.81</c:v>
                </c:pt>
                <c:pt idx="16708">
                  <c:v>10.84</c:v>
                </c:pt>
                <c:pt idx="16709">
                  <c:v>10.83</c:v>
                </c:pt>
                <c:pt idx="16710">
                  <c:v>10.86</c:v>
                </c:pt>
                <c:pt idx="16711">
                  <c:v>10.86</c:v>
                </c:pt>
                <c:pt idx="16712">
                  <c:v>10.84</c:v>
                </c:pt>
                <c:pt idx="16713">
                  <c:v>10.95</c:v>
                </c:pt>
                <c:pt idx="16714">
                  <c:v>10.82</c:v>
                </c:pt>
                <c:pt idx="16715">
                  <c:v>10.7</c:v>
                </c:pt>
                <c:pt idx="16716">
                  <c:v>10.7</c:v>
                </c:pt>
                <c:pt idx="16717">
                  <c:v>10.7</c:v>
                </c:pt>
                <c:pt idx="16718">
                  <c:v>10.66</c:v>
                </c:pt>
                <c:pt idx="16719">
                  <c:v>10.68</c:v>
                </c:pt>
                <c:pt idx="16720">
                  <c:v>10.72</c:v>
                </c:pt>
                <c:pt idx="16721">
                  <c:v>10.65</c:v>
                </c:pt>
                <c:pt idx="16722">
                  <c:v>10.59</c:v>
                </c:pt>
                <c:pt idx="16723">
                  <c:v>10.54</c:v>
                </c:pt>
                <c:pt idx="16724">
                  <c:v>10.54</c:v>
                </c:pt>
                <c:pt idx="16725">
                  <c:v>10.56</c:v>
                </c:pt>
                <c:pt idx="16726">
                  <c:v>10.58</c:v>
                </c:pt>
                <c:pt idx="16727">
                  <c:v>10.64</c:v>
                </c:pt>
                <c:pt idx="16728">
                  <c:v>10.6</c:v>
                </c:pt>
                <c:pt idx="16729">
                  <c:v>10.58</c:v>
                </c:pt>
                <c:pt idx="16730">
                  <c:v>10.58</c:v>
                </c:pt>
                <c:pt idx="16731">
                  <c:v>10.62</c:v>
                </c:pt>
                <c:pt idx="16732">
                  <c:v>10.62</c:v>
                </c:pt>
                <c:pt idx="16733">
                  <c:v>10.57</c:v>
                </c:pt>
                <c:pt idx="16734">
                  <c:v>10.59</c:v>
                </c:pt>
                <c:pt idx="16735">
                  <c:v>10.64</c:v>
                </c:pt>
                <c:pt idx="16736">
                  <c:v>10.6</c:v>
                </c:pt>
                <c:pt idx="16737">
                  <c:v>10.64</c:v>
                </c:pt>
                <c:pt idx="16738">
                  <c:v>10.62</c:v>
                </c:pt>
                <c:pt idx="16739">
                  <c:v>10.59</c:v>
                </c:pt>
                <c:pt idx="16740">
                  <c:v>10.56</c:v>
                </c:pt>
                <c:pt idx="16741">
                  <c:v>10.56</c:v>
                </c:pt>
                <c:pt idx="16742">
                  <c:v>10.56</c:v>
                </c:pt>
                <c:pt idx="16743">
                  <c:v>10.6</c:v>
                </c:pt>
                <c:pt idx="16744">
                  <c:v>10.64</c:v>
                </c:pt>
                <c:pt idx="16745">
                  <c:v>10.64</c:v>
                </c:pt>
                <c:pt idx="16746">
                  <c:v>10.54</c:v>
                </c:pt>
                <c:pt idx="16747">
                  <c:v>10.4</c:v>
                </c:pt>
                <c:pt idx="16748">
                  <c:v>10.34</c:v>
                </c:pt>
                <c:pt idx="16749">
                  <c:v>10.26</c:v>
                </c:pt>
                <c:pt idx="16750">
                  <c:v>10.23</c:v>
                </c:pt>
                <c:pt idx="16751">
                  <c:v>10.31</c:v>
                </c:pt>
                <c:pt idx="16752">
                  <c:v>10.4</c:v>
                </c:pt>
                <c:pt idx="16753">
                  <c:v>10.5</c:v>
                </c:pt>
                <c:pt idx="16754">
                  <c:v>10.52</c:v>
                </c:pt>
                <c:pt idx="16755">
                  <c:v>10.55</c:v>
                </c:pt>
                <c:pt idx="16756">
                  <c:v>10.62</c:v>
                </c:pt>
                <c:pt idx="16757">
                  <c:v>10.66</c:v>
                </c:pt>
                <c:pt idx="16758">
                  <c:v>10.65</c:v>
                </c:pt>
                <c:pt idx="16759">
                  <c:v>10.74</c:v>
                </c:pt>
                <c:pt idx="16760">
                  <c:v>10.8</c:v>
                </c:pt>
                <c:pt idx="16761">
                  <c:v>10.81</c:v>
                </c:pt>
                <c:pt idx="16762">
                  <c:v>10.85</c:v>
                </c:pt>
                <c:pt idx="16763">
                  <c:v>10.85</c:v>
                </c:pt>
                <c:pt idx="16764">
                  <c:v>10.83</c:v>
                </c:pt>
                <c:pt idx="16765">
                  <c:v>10.82</c:v>
                </c:pt>
                <c:pt idx="16766">
                  <c:v>10.68</c:v>
                </c:pt>
                <c:pt idx="16767">
                  <c:v>10.63</c:v>
                </c:pt>
                <c:pt idx="16768">
                  <c:v>10.58</c:v>
                </c:pt>
                <c:pt idx="16769">
                  <c:v>10.54</c:v>
                </c:pt>
                <c:pt idx="16770">
                  <c:v>10.6</c:v>
                </c:pt>
                <c:pt idx="16771">
                  <c:v>10.7</c:v>
                </c:pt>
                <c:pt idx="16772">
                  <c:v>10.83</c:v>
                </c:pt>
                <c:pt idx="16773">
                  <c:v>10.74</c:v>
                </c:pt>
                <c:pt idx="16774">
                  <c:v>10.65</c:v>
                </c:pt>
                <c:pt idx="16775">
                  <c:v>10.6</c:v>
                </c:pt>
                <c:pt idx="16776">
                  <c:v>10.66</c:v>
                </c:pt>
                <c:pt idx="16777">
                  <c:v>10.7</c:v>
                </c:pt>
                <c:pt idx="16778">
                  <c:v>10.75</c:v>
                </c:pt>
                <c:pt idx="16779">
                  <c:v>10.76</c:v>
                </c:pt>
                <c:pt idx="16780">
                  <c:v>10.8</c:v>
                </c:pt>
                <c:pt idx="16781">
                  <c:v>10.82</c:v>
                </c:pt>
                <c:pt idx="16782">
                  <c:v>10.86</c:v>
                </c:pt>
                <c:pt idx="16783">
                  <c:v>10.93</c:v>
                </c:pt>
                <c:pt idx="16784">
                  <c:v>10.94</c:v>
                </c:pt>
                <c:pt idx="16785">
                  <c:v>10.97</c:v>
                </c:pt>
                <c:pt idx="16786">
                  <c:v>10.93</c:v>
                </c:pt>
                <c:pt idx="16787">
                  <c:v>10.98</c:v>
                </c:pt>
                <c:pt idx="16788">
                  <c:v>11.03</c:v>
                </c:pt>
                <c:pt idx="16789">
                  <c:v>11.16</c:v>
                </c:pt>
                <c:pt idx="16790">
                  <c:v>11.17</c:v>
                </c:pt>
                <c:pt idx="16791">
                  <c:v>11.22</c:v>
                </c:pt>
                <c:pt idx="16792">
                  <c:v>11.28</c:v>
                </c:pt>
                <c:pt idx="16793">
                  <c:v>11.23</c:v>
                </c:pt>
                <c:pt idx="16794">
                  <c:v>11.06</c:v>
                </c:pt>
                <c:pt idx="16795">
                  <c:v>11.02</c:v>
                </c:pt>
                <c:pt idx="16796">
                  <c:v>11.03</c:v>
                </c:pt>
                <c:pt idx="16797">
                  <c:v>11.11</c:v>
                </c:pt>
                <c:pt idx="16798">
                  <c:v>11.22</c:v>
                </c:pt>
                <c:pt idx="16799">
                  <c:v>11.2</c:v>
                </c:pt>
                <c:pt idx="16800">
                  <c:v>11.14</c:v>
                </c:pt>
                <c:pt idx="16801">
                  <c:v>11.14</c:v>
                </c:pt>
                <c:pt idx="16802">
                  <c:v>11.04</c:v>
                </c:pt>
                <c:pt idx="16803">
                  <c:v>10.97</c:v>
                </c:pt>
                <c:pt idx="16804">
                  <c:v>10.94</c:v>
                </c:pt>
                <c:pt idx="16805">
                  <c:v>10.94</c:v>
                </c:pt>
                <c:pt idx="16806">
                  <c:v>10.91</c:v>
                </c:pt>
                <c:pt idx="16807">
                  <c:v>10.89</c:v>
                </c:pt>
                <c:pt idx="16808">
                  <c:v>10.85</c:v>
                </c:pt>
                <c:pt idx="16809">
                  <c:v>10.88</c:v>
                </c:pt>
                <c:pt idx="16810">
                  <c:v>10.95</c:v>
                </c:pt>
                <c:pt idx="16811">
                  <c:v>10.88</c:v>
                </c:pt>
                <c:pt idx="16812">
                  <c:v>10.92</c:v>
                </c:pt>
                <c:pt idx="16813">
                  <c:v>10.9</c:v>
                </c:pt>
                <c:pt idx="16814">
                  <c:v>10.89</c:v>
                </c:pt>
                <c:pt idx="16815">
                  <c:v>10.88</c:v>
                </c:pt>
                <c:pt idx="16816">
                  <c:v>10.94</c:v>
                </c:pt>
                <c:pt idx="16817">
                  <c:v>11.04</c:v>
                </c:pt>
                <c:pt idx="16818">
                  <c:v>10.99</c:v>
                </c:pt>
                <c:pt idx="16819">
                  <c:v>10.94</c:v>
                </c:pt>
                <c:pt idx="16820">
                  <c:v>10.88</c:v>
                </c:pt>
                <c:pt idx="16821">
                  <c:v>10.83</c:v>
                </c:pt>
                <c:pt idx="16822">
                  <c:v>10.8</c:v>
                </c:pt>
                <c:pt idx="16823">
                  <c:v>10.84</c:v>
                </c:pt>
                <c:pt idx="16824">
                  <c:v>10.84</c:v>
                </c:pt>
                <c:pt idx="16825">
                  <c:v>10.95</c:v>
                </c:pt>
                <c:pt idx="16826">
                  <c:v>11.09</c:v>
                </c:pt>
                <c:pt idx="16827">
                  <c:v>11.06</c:v>
                </c:pt>
                <c:pt idx="16828">
                  <c:v>11.14</c:v>
                </c:pt>
                <c:pt idx="16829">
                  <c:v>11.2</c:v>
                </c:pt>
                <c:pt idx="16830">
                  <c:v>11.16</c:v>
                </c:pt>
                <c:pt idx="16831">
                  <c:v>11.18</c:v>
                </c:pt>
                <c:pt idx="16832">
                  <c:v>10.84</c:v>
                </c:pt>
                <c:pt idx="16833">
                  <c:v>10.8</c:v>
                </c:pt>
                <c:pt idx="16834">
                  <c:v>10.79</c:v>
                </c:pt>
                <c:pt idx="16835">
                  <c:v>10.93</c:v>
                </c:pt>
                <c:pt idx="16836">
                  <c:v>10.94</c:v>
                </c:pt>
                <c:pt idx="16837">
                  <c:v>11</c:v>
                </c:pt>
                <c:pt idx="16838">
                  <c:v>10.92</c:v>
                </c:pt>
                <c:pt idx="16839">
                  <c:v>10.9</c:v>
                </c:pt>
                <c:pt idx="16840">
                  <c:v>11</c:v>
                </c:pt>
                <c:pt idx="16841">
                  <c:v>11.04</c:v>
                </c:pt>
                <c:pt idx="16842">
                  <c:v>11</c:v>
                </c:pt>
                <c:pt idx="16843">
                  <c:v>11.02</c:v>
                </c:pt>
                <c:pt idx="16844">
                  <c:v>10.92</c:v>
                </c:pt>
                <c:pt idx="16845">
                  <c:v>10.89</c:v>
                </c:pt>
                <c:pt idx="16846">
                  <c:v>10.96</c:v>
                </c:pt>
                <c:pt idx="16847">
                  <c:v>11.06</c:v>
                </c:pt>
                <c:pt idx="16848">
                  <c:v>11.1</c:v>
                </c:pt>
                <c:pt idx="16849">
                  <c:v>11.02</c:v>
                </c:pt>
                <c:pt idx="16850">
                  <c:v>11</c:v>
                </c:pt>
                <c:pt idx="16851">
                  <c:v>11.04</c:v>
                </c:pt>
                <c:pt idx="16852">
                  <c:v>11.1</c:v>
                </c:pt>
                <c:pt idx="16853">
                  <c:v>11.06</c:v>
                </c:pt>
                <c:pt idx="16854">
                  <c:v>11</c:v>
                </c:pt>
                <c:pt idx="16855">
                  <c:v>11.03</c:v>
                </c:pt>
                <c:pt idx="16856">
                  <c:v>10.97</c:v>
                </c:pt>
                <c:pt idx="16857">
                  <c:v>11</c:v>
                </c:pt>
                <c:pt idx="16858">
                  <c:v>11.05</c:v>
                </c:pt>
                <c:pt idx="16859">
                  <c:v>11.13</c:v>
                </c:pt>
                <c:pt idx="16860">
                  <c:v>11.13</c:v>
                </c:pt>
                <c:pt idx="16861">
                  <c:v>11</c:v>
                </c:pt>
                <c:pt idx="16862">
                  <c:v>10.95</c:v>
                </c:pt>
                <c:pt idx="16863">
                  <c:v>10.94</c:v>
                </c:pt>
                <c:pt idx="16864">
                  <c:v>11.04</c:v>
                </c:pt>
                <c:pt idx="16865">
                  <c:v>11.19</c:v>
                </c:pt>
                <c:pt idx="16866">
                  <c:v>11.44</c:v>
                </c:pt>
                <c:pt idx="16867">
                  <c:v>11.63</c:v>
                </c:pt>
                <c:pt idx="16868">
                  <c:v>11.7</c:v>
                </c:pt>
                <c:pt idx="16869">
                  <c:v>11.63</c:v>
                </c:pt>
                <c:pt idx="16870">
                  <c:v>11.58</c:v>
                </c:pt>
                <c:pt idx="16871">
                  <c:v>11.26</c:v>
                </c:pt>
                <c:pt idx="16872">
                  <c:v>10.88</c:v>
                </c:pt>
                <c:pt idx="16873">
                  <c:v>10.86</c:v>
                </c:pt>
                <c:pt idx="16874">
                  <c:v>10.91</c:v>
                </c:pt>
                <c:pt idx="16875">
                  <c:v>10.96</c:v>
                </c:pt>
                <c:pt idx="16876">
                  <c:v>11.03</c:v>
                </c:pt>
                <c:pt idx="16877">
                  <c:v>11.11</c:v>
                </c:pt>
                <c:pt idx="16878">
                  <c:v>11.12</c:v>
                </c:pt>
                <c:pt idx="16879">
                  <c:v>11.03</c:v>
                </c:pt>
                <c:pt idx="16880">
                  <c:v>10.98</c:v>
                </c:pt>
                <c:pt idx="16881">
                  <c:v>10.93</c:v>
                </c:pt>
                <c:pt idx="16882">
                  <c:v>10.9</c:v>
                </c:pt>
                <c:pt idx="16883">
                  <c:v>10.88</c:v>
                </c:pt>
                <c:pt idx="16884">
                  <c:v>10.96</c:v>
                </c:pt>
                <c:pt idx="16885">
                  <c:v>10.92</c:v>
                </c:pt>
                <c:pt idx="16886">
                  <c:v>10.76</c:v>
                </c:pt>
                <c:pt idx="16887">
                  <c:v>10.59</c:v>
                </c:pt>
                <c:pt idx="16888">
                  <c:v>10.57</c:v>
                </c:pt>
                <c:pt idx="16889">
                  <c:v>10.64</c:v>
                </c:pt>
                <c:pt idx="16890">
                  <c:v>10.82</c:v>
                </c:pt>
                <c:pt idx="16891">
                  <c:v>10.95</c:v>
                </c:pt>
                <c:pt idx="16892">
                  <c:v>11.01</c:v>
                </c:pt>
                <c:pt idx="16893">
                  <c:v>11.04</c:v>
                </c:pt>
                <c:pt idx="16894">
                  <c:v>11.24</c:v>
                </c:pt>
                <c:pt idx="16895">
                  <c:v>10.98</c:v>
                </c:pt>
                <c:pt idx="16896">
                  <c:v>10.93</c:v>
                </c:pt>
                <c:pt idx="16897">
                  <c:v>10.9</c:v>
                </c:pt>
                <c:pt idx="16898">
                  <c:v>10.9</c:v>
                </c:pt>
                <c:pt idx="16899">
                  <c:v>11.05</c:v>
                </c:pt>
                <c:pt idx="16900">
                  <c:v>10.86</c:v>
                </c:pt>
                <c:pt idx="16901">
                  <c:v>10.95</c:v>
                </c:pt>
                <c:pt idx="16902">
                  <c:v>10.86</c:v>
                </c:pt>
                <c:pt idx="16903">
                  <c:v>10.84</c:v>
                </c:pt>
                <c:pt idx="16904">
                  <c:v>10.89</c:v>
                </c:pt>
                <c:pt idx="16905">
                  <c:v>11.03</c:v>
                </c:pt>
                <c:pt idx="16906">
                  <c:v>11.16</c:v>
                </c:pt>
                <c:pt idx="16907">
                  <c:v>11.16</c:v>
                </c:pt>
                <c:pt idx="16908">
                  <c:v>11.12</c:v>
                </c:pt>
                <c:pt idx="16909">
                  <c:v>11.28</c:v>
                </c:pt>
                <c:pt idx="16910">
                  <c:v>11.11</c:v>
                </c:pt>
                <c:pt idx="16911">
                  <c:v>11.02</c:v>
                </c:pt>
                <c:pt idx="16912">
                  <c:v>11.01</c:v>
                </c:pt>
                <c:pt idx="16913">
                  <c:v>11</c:v>
                </c:pt>
                <c:pt idx="16914">
                  <c:v>10.98</c:v>
                </c:pt>
                <c:pt idx="16915">
                  <c:v>11</c:v>
                </c:pt>
                <c:pt idx="16916">
                  <c:v>11</c:v>
                </c:pt>
                <c:pt idx="16917">
                  <c:v>11.08</c:v>
                </c:pt>
                <c:pt idx="16918">
                  <c:v>11.12</c:v>
                </c:pt>
                <c:pt idx="16919">
                  <c:v>11.1</c:v>
                </c:pt>
                <c:pt idx="16920">
                  <c:v>11.06</c:v>
                </c:pt>
                <c:pt idx="16921">
                  <c:v>11.1</c:v>
                </c:pt>
                <c:pt idx="16922">
                  <c:v>11.16</c:v>
                </c:pt>
                <c:pt idx="16923">
                  <c:v>11.2</c:v>
                </c:pt>
                <c:pt idx="16924">
                  <c:v>11.06</c:v>
                </c:pt>
                <c:pt idx="16925">
                  <c:v>11.05</c:v>
                </c:pt>
                <c:pt idx="16926">
                  <c:v>11</c:v>
                </c:pt>
                <c:pt idx="16927">
                  <c:v>11.06</c:v>
                </c:pt>
                <c:pt idx="16928">
                  <c:v>11.2</c:v>
                </c:pt>
                <c:pt idx="16929">
                  <c:v>11.29</c:v>
                </c:pt>
                <c:pt idx="16930">
                  <c:v>11.22</c:v>
                </c:pt>
                <c:pt idx="16931">
                  <c:v>11.26</c:v>
                </c:pt>
                <c:pt idx="16932">
                  <c:v>11.43</c:v>
                </c:pt>
                <c:pt idx="16933">
                  <c:v>11.18</c:v>
                </c:pt>
                <c:pt idx="16934">
                  <c:v>11.12</c:v>
                </c:pt>
                <c:pt idx="16935">
                  <c:v>11.11</c:v>
                </c:pt>
                <c:pt idx="16936">
                  <c:v>10.97</c:v>
                </c:pt>
                <c:pt idx="16937">
                  <c:v>10.8</c:v>
                </c:pt>
                <c:pt idx="16938">
                  <c:v>10.69</c:v>
                </c:pt>
                <c:pt idx="16939">
                  <c:v>10.74</c:v>
                </c:pt>
                <c:pt idx="16940">
                  <c:v>10.87</c:v>
                </c:pt>
                <c:pt idx="16941">
                  <c:v>10.9</c:v>
                </c:pt>
                <c:pt idx="16942">
                  <c:v>10.94</c:v>
                </c:pt>
                <c:pt idx="16943">
                  <c:v>11.03</c:v>
                </c:pt>
                <c:pt idx="16944">
                  <c:v>11.16</c:v>
                </c:pt>
                <c:pt idx="16945">
                  <c:v>11.16</c:v>
                </c:pt>
                <c:pt idx="16946">
                  <c:v>11.22</c:v>
                </c:pt>
                <c:pt idx="16947">
                  <c:v>11.18</c:v>
                </c:pt>
                <c:pt idx="16948">
                  <c:v>11.17</c:v>
                </c:pt>
                <c:pt idx="16949">
                  <c:v>11.1</c:v>
                </c:pt>
                <c:pt idx="16950">
                  <c:v>11.1</c:v>
                </c:pt>
                <c:pt idx="16951">
                  <c:v>11.13</c:v>
                </c:pt>
                <c:pt idx="16952">
                  <c:v>11.08</c:v>
                </c:pt>
                <c:pt idx="16953">
                  <c:v>11.03</c:v>
                </c:pt>
                <c:pt idx="16954">
                  <c:v>10.96</c:v>
                </c:pt>
                <c:pt idx="16955">
                  <c:v>10.91</c:v>
                </c:pt>
                <c:pt idx="16956">
                  <c:v>10.9</c:v>
                </c:pt>
                <c:pt idx="16957">
                  <c:v>10.97</c:v>
                </c:pt>
                <c:pt idx="16958">
                  <c:v>10.98</c:v>
                </c:pt>
                <c:pt idx="16959">
                  <c:v>10.91</c:v>
                </c:pt>
                <c:pt idx="16960">
                  <c:v>11</c:v>
                </c:pt>
                <c:pt idx="16961">
                  <c:v>11</c:v>
                </c:pt>
                <c:pt idx="16962">
                  <c:v>10.92</c:v>
                </c:pt>
                <c:pt idx="16963">
                  <c:v>10.89</c:v>
                </c:pt>
                <c:pt idx="16964">
                  <c:v>10.82</c:v>
                </c:pt>
                <c:pt idx="16965">
                  <c:v>10.82</c:v>
                </c:pt>
                <c:pt idx="16966">
                  <c:v>10.88</c:v>
                </c:pt>
                <c:pt idx="16967">
                  <c:v>10.9</c:v>
                </c:pt>
                <c:pt idx="16968">
                  <c:v>11</c:v>
                </c:pt>
                <c:pt idx="16969">
                  <c:v>10.94</c:v>
                </c:pt>
                <c:pt idx="16970">
                  <c:v>10.98</c:v>
                </c:pt>
                <c:pt idx="16971">
                  <c:v>11.06</c:v>
                </c:pt>
                <c:pt idx="16972">
                  <c:v>11.1</c:v>
                </c:pt>
                <c:pt idx="16973">
                  <c:v>11.2</c:v>
                </c:pt>
                <c:pt idx="16974">
                  <c:v>11.16</c:v>
                </c:pt>
                <c:pt idx="16975">
                  <c:v>11.16</c:v>
                </c:pt>
                <c:pt idx="16976">
                  <c:v>11.06</c:v>
                </c:pt>
                <c:pt idx="16977">
                  <c:v>11.04</c:v>
                </c:pt>
                <c:pt idx="16978">
                  <c:v>11.25</c:v>
                </c:pt>
                <c:pt idx="16979">
                  <c:v>11.42</c:v>
                </c:pt>
                <c:pt idx="16980">
                  <c:v>11.63</c:v>
                </c:pt>
                <c:pt idx="16981">
                  <c:v>11.7</c:v>
                </c:pt>
                <c:pt idx="16982">
                  <c:v>11.79</c:v>
                </c:pt>
                <c:pt idx="16983">
                  <c:v>11.79</c:v>
                </c:pt>
                <c:pt idx="16984">
                  <c:v>11.46</c:v>
                </c:pt>
                <c:pt idx="16985">
                  <c:v>11.42</c:v>
                </c:pt>
                <c:pt idx="16986">
                  <c:v>11.44</c:v>
                </c:pt>
                <c:pt idx="16987">
                  <c:v>11.36</c:v>
                </c:pt>
                <c:pt idx="16988">
                  <c:v>11.22</c:v>
                </c:pt>
                <c:pt idx="16989">
                  <c:v>11.31</c:v>
                </c:pt>
                <c:pt idx="16990">
                  <c:v>11.46</c:v>
                </c:pt>
                <c:pt idx="16991">
                  <c:v>11.5</c:v>
                </c:pt>
                <c:pt idx="16992">
                  <c:v>11.52</c:v>
                </c:pt>
                <c:pt idx="16993">
                  <c:v>11.53</c:v>
                </c:pt>
                <c:pt idx="16994">
                  <c:v>11.41</c:v>
                </c:pt>
                <c:pt idx="16995">
                  <c:v>11.42</c:v>
                </c:pt>
                <c:pt idx="16996">
                  <c:v>11.45</c:v>
                </c:pt>
                <c:pt idx="16997">
                  <c:v>11.54</c:v>
                </c:pt>
                <c:pt idx="16998">
                  <c:v>11.58</c:v>
                </c:pt>
                <c:pt idx="16999">
                  <c:v>11.64</c:v>
                </c:pt>
                <c:pt idx="17000">
                  <c:v>11.6</c:v>
                </c:pt>
                <c:pt idx="17001">
                  <c:v>11.62</c:v>
                </c:pt>
                <c:pt idx="17002">
                  <c:v>11.69</c:v>
                </c:pt>
                <c:pt idx="17003">
                  <c:v>11.77</c:v>
                </c:pt>
                <c:pt idx="17004">
                  <c:v>11.73</c:v>
                </c:pt>
                <c:pt idx="17005">
                  <c:v>11.62</c:v>
                </c:pt>
                <c:pt idx="17006">
                  <c:v>11.57</c:v>
                </c:pt>
                <c:pt idx="17007">
                  <c:v>11.52</c:v>
                </c:pt>
                <c:pt idx="17008">
                  <c:v>11.46</c:v>
                </c:pt>
                <c:pt idx="17009">
                  <c:v>11.45</c:v>
                </c:pt>
                <c:pt idx="17010">
                  <c:v>11.38</c:v>
                </c:pt>
                <c:pt idx="17011">
                  <c:v>11.38</c:v>
                </c:pt>
                <c:pt idx="17012">
                  <c:v>11.49</c:v>
                </c:pt>
                <c:pt idx="17013">
                  <c:v>11.53</c:v>
                </c:pt>
                <c:pt idx="17014">
                  <c:v>11.58</c:v>
                </c:pt>
                <c:pt idx="17015">
                  <c:v>11.78</c:v>
                </c:pt>
                <c:pt idx="17016">
                  <c:v>11.87</c:v>
                </c:pt>
                <c:pt idx="17017">
                  <c:v>11.65</c:v>
                </c:pt>
                <c:pt idx="17018">
                  <c:v>11.56</c:v>
                </c:pt>
                <c:pt idx="17019">
                  <c:v>11.64</c:v>
                </c:pt>
                <c:pt idx="17020">
                  <c:v>11.48</c:v>
                </c:pt>
                <c:pt idx="17021">
                  <c:v>11.37</c:v>
                </c:pt>
                <c:pt idx="17022">
                  <c:v>11.37</c:v>
                </c:pt>
                <c:pt idx="17023">
                  <c:v>11.28</c:v>
                </c:pt>
                <c:pt idx="17024">
                  <c:v>11.14</c:v>
                </c:pt>
                <c:pt idx="17025">
                  <c:v>11.26</c:v>
                </c:pt>
                <c:pt idx="17026">
                  <c:v>11.46</c:v>
                </c:pt>
                <c:pt idx="17027">
                  <c:v>11.57</c:v>
                </c:pt>
                <c:pt idx="17028">
                  <c:v>11.7</c:v>
                </c:pt>
                <c:pt idx="17029">
                  <c:v>11.72</c:v>
                </c:pt>
                <c:pt idx="17030">
                  <c:v>11.78</c:v>
                </c:pt>
                <c:pt idx="17031">
                  <c:v>11.82</c:v>
                </c:pt>
                <c:pt idx="17032">
                  <c:v>11.77</c:v>
                </c:pt>
                <c:pt idx="17033">
                  <c:v>11.74</c:v>
                </c:pt>
                <c:pt idx="17034">
                  <c:v>11.8</c:v>
                </c:pt>
                <c:pt idx="17035">
                  <c:v>11.85</c:v>
                </c:pt>
                <c:pt idx="17036">
                  <c:v>11.89</c:v>
                </c:pt>
                <c:pt idx="17037">
                  <c:v>11.81</c:v>
                </c:pt>
                <c:pt idx="17038">
                  <c:v>11.74</c:v>
                </c:pt>
                <c:pt idx="17039">
                  <c:v>11.71</c:v>
                </c:pt>
                <c:pt idx="17040">
                  <c:v>11.68</c:v>
                </c:pt>
                <c:pt idx="17041">
                  <c:v>11.67</c:v>
                </c:pt>
                <c:pt idx="17042">
                  <c:v>11.74</c:v>
                </c:pt>
                <c:pt idx="17043">
                  <c:v>11.7</c:v>
                </c:pt>
                <c:pt idx="17044">
                  <c:v>11.54</c:v>
                </c:pt>
                <c:pt idx="17045">
                  <c:v>11.53</c:v>
                </c:pt>
                <c:pt idx="17046">
                  <c:v>11.54</c:v>
                </c:pt>
                <c:pt idx="17047">
                  <c:v>11.53</c:v>
                </c:pt>
                <c:pt idx="17048">
                  <c:v>11.51</c:v>
                </c:pt>
                <c:pt idx="17049">
                  <c:v>11.49</c:v>
                </c:pt>
                <c:pt idx="17050">
                  <c:v>11.36</c:v>
                </c:pt>
                <c:pt idx="17051">
                  <c:v>11.28</c:v>
                </c:pt>
                <c:pt idx="17052">
                  <c:v>11.34</c:v>
                </c:pt>
                <c:pt idx="17053">
                  <c:v>11.4</c:v>
                </c:pt>
                <c:pt idx="17054">
                  <c:v>11.43</c:v>
                </c:pt>
                <c:pt idx="17055">
                  <c:v>11.38</c:v>
                </c:pt>
                <c:pt idx="17056">
                  <c:v>11.41</c:v>
                </c:pt>
                <c:pt idx="17057">
                  <c:v>11.7</c:v>
                </c:pt>
                <c:pt idx="17058">
                  <c:v>11.9</c:v>
                </c:pt>
                <c:pt idx="17059">
                  <c:v>11.73</c:v>
                </c:pt>
                <c:pt idx="17060">
                  <c:v>11.6</c:v>
                </c:pt>
                <c:pt idx="17061">
                  <c:v>11.63</c:v>
                </c:pt>
                <c:pt idx="17062">
                  <c:v>11.47</c:v>
                </c:pt>
                <c:pt idx="17063">
                  <c:v>11.19</c:v>
                </c:pt>
                <c:pt idx="17064">
                  <c:v>10.88</c:v>
                </c:pt>
                <c:pt idx="17065">
                  <c:v>10.75</c:v>
                </c:pt>
                <c:pt idx="17066">
                  <c:v>10.82</c:v>
                </c:pt>
                <c:pt idx="17067">
                  <c:v>10.72</c:v>
                </c:pt>
                <c:pt idx="17068">
                  <c:v>10.48</c:v>
                </c:pt>
                <c:pt idx="17069">
                  <c:v>10.39</c:v>
                </c:pt>
                <c:pt idx="17070">
                  <c:v>10.32</c:v>
                </c:pt>
                <c:pt idx="17071">
                  <c:v>10.33</c:v>
                </c:pt>
                <c:pt idx="17072">
                  <c:v>10.48</c:v>
                </c:pt>
                <c:pt idx="17073">
                  <c:v>10.64</c:v>
                </c:pt>
                <c:pt idx="17074">
                  <c:v>10.73</c:v>
                </c:pt>
                <c:pt idx="17075">
                  <c:v>10.81</c:v>
                </c:pt>
                <c:pt idx="17076">
                  <c:v>10.87</c:v>
                </c:pt>
                <c:pt idx="17077">
                  <c:v>10.94</c:v>
                </c:pt>
                <c:pt idx="17078">
                  <c:v>11.07</c:v>
                </c:pt>
                <c:pt idx="17079">
                  <c:v>11.18</c:v>
                </c:pt>
                <c:pt idx="17080">
                  <c:v>11.25</c:v>
                </c:pt>
                <c:pt idx="17081">
                  <c:v>11.34</c:v>
                </c:pt>
                <c:pt idx="17082">
                  <c:v>11.46</c:v>
                </c:pt>
                <c:pt idx="17083">
                  <c:v>11.57</c:v>
                </c:pt>
                <c:pt idx="17084">
                  <c:v>11.64</c:v>
                </c:pt>
                <c:pt idx="17085">
                  <c:v>11.78</c:v>
                </c:pt>
                <c:pt idx="17086">
                  <c:v>11.83</c:v>
                </c:pt>
                <c:pt idx="17087">
                  <c:v>11.66</c:v>
                </c:pt>
                <c:pt idx="17088">
                  <c:v>11.68</c:v>
                </c:pt>
                <c:pt idx="17089">
                  <c:v>11.71</c:v>
                </c:pt>
                <c:pt idx="17090">
                  <c:v>11.77</c:v>
                </c:pt>
                <c:pt idx="17091">
                  <c:v>11.89</c:v>
                </c:pt>
                <c:pt idx="17092">
                  <c:v>11.68</c:v>
                </c:pt>
                <c:pt idx="17093">
                  <c:v>11.65</c:v>
                </c:pt>
                <c:pt idx="17094">
                  <c:v>11.62</c:v>
                </c:pt>
                <c:pt idx="17095">
                  <c:v>11.68</c:v>
                </c:pt>
                <c:pt idx="17096">
                  <c:v>11.75</c:v>
                </c:pt>
                <c:pt idx="17097">
                  <c:v>11.7</c:v>
                </c:pt>
                <c:pt idx="17098">
                  <c:v>11.6</c:v>
                </c:pt>
                <c:pt idx="17099">
                  <c:v>11.55</c:v>
                </c:pt>
                <c:pt idx="17100">
                  <c:v>11.47</c:v>
                </c:pt>
                <c:pt idx="17101">
                  <c:v>11.41</c:v>
                </c:pt>
                <c:pt idx="17102">
                  <c:v>11.51</c:v>
                </c:pt>
                <c:pt idx="17103">
                  <c:v>11.62</c:v>
                </c:pt>
                <c:pt idx="17104">
                  <c:v>11.67</c:v>
                </c:pt>
                <c:pt idx="17105">
                  <c:v>11.66</c:v>
                </c:pt>
                <c:pt idx="17106">
                  <c:v>11.66</c:v>
                </c:pt>
                <c:pt idx="17107">
                  <c:v>11.74</c:v>
                </c:pt>
                <c:pt idx="17108">
                  <c:v>11.72</c:v>
                </c:pt>
                <c:pt idx="17109">
                  <c:v>11.82</c:v>
                </c:pt>
                <c:pt idx="17110">
                  <c:v>11.82</c:v>
                </c:pt>
                <c:pt idx="17111">
                  <c:v>11.85</c:v>
                </c:pt>
                <c:pt idx="17112">
                  <c:v>11.96</c:v>
                </c:pt>
                <c:pt idx="17113">
                  <c:v>11.93</c:v>
                </c:pt>
                <c:pt idx="17114">
                  <c:v>11.9</c:v>
                </c:pt>
                <c:pt idx="17115">
                  <c:v>12.02</c:v>
                </c:pt>
                <c:pt idx="17116">
                  <c:v>12.13</c:v>
                </c:pt>
                <c:pt idx="17117">
                  <c:v>12.03</c:v>
                </c:pt>
                <c:pt idx="17118">
                  <c:v>11.97</c:v>
                </c:pt>
                <c:pt idx="17119">
                  <c:v>11.86</c:v>
                </c:pt>
                <c:pt idx="17120">
                  <c:v>11.76</c:v>
                </c:pt>
                <c:pt idx="17121">
                  <c:v>11.75</c:v>
                </c:pt>
                <c:pt idx="17122">
                  <c:v>11.86</c:v>
                </c:pt>
                <c:pt idx="17123">
                  <c:v>11.91</c:v>
                </c:pt>
                <c:pt idx="17124">
                  <c:v>11.99</c:v>
                </c:pt>
                <c:pt idx="17125">
                  <c:v>11.8</c:v>
                </c:pt>
                <c:pt idx="17126">
                  <c:v>11.8</c:v>
                </c:pt>
                <c:pt idx="17127">
                  <c:v>11.65</c:v>
                </c:pt>
                <c:pt idx="17128">
                  <c:v>11.47</c:v>
                </c:pt>
                <c:pt idx="17129">
                  <c:v>11.36</c:v>
                </c:pt>
                <c:pt idx="17130">
                  <c:v>11.2</c:v>
                </c:pt>
                <c:pt idx="17131">
                  <c:v>11.02</c:v>
                </c:pt>
                <c:pt idx="17132">
                  <c:v>10.91</c:v>
                </c:pt>
                <c:pt idx="17133">
                  <c:v>10.97</c:v>
                </c:pt>
                <c:pt idx="17134">
                  <c:v>11.02</c:v>
                </c:pt>
                <c:pt idx="17135">
                  <c:v>11.08</c:v>
                </c:pt>
                <c:pt idx="17136">
                  <c:v>11.18</c:v>
                </c:pt>
                <c:pt idx="17137">
                  <c:v>11.18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09444096"/>
        <c:axId val="109451904"/>
      </c:scatterChart>
      <c:valAx>
        <c:axId val="109444096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Date &amp; Time</a:t>
                </a:r>
              </a:p>
            </c:rich>
          </c:tx>
          <c:layout/>
          <c:overlay val="0"/>
        </c:title>
        <c:numFmt formatCode="m/d/yyyy\ h:mm" sourceLinked="1"/>
        <c:majorTickMark val="out"/>
        <c:minorTickMark val="none"/>
        <c:tickLblPos val="nextTo"/>
        <c:crossAx val="109451904"/>
        <c:crosses val="autoZero"/>
        <c:crossBetween val="midCat"/>
      </c:valAx>
      <c:valAx>
        <c:axId val="109451904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Temperature_C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109444096"/>
        <c:crosses val="autoZero"/>
        <c:crossBetween val="midCat"/>
      </c:valAx>
    </c:plotArea>
    <c:legend>
      <c:legendPos val="r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 dirty="0" err="1" smtClean="0"/>
              <a:t>Tdew_C</a:t>
            </a:r>
            <a:endParaRPr lang="en-US" dirty="0"/>
          </a:p>
        </c:rich>
      </c:tx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SOUNDING_1!$D$1</c:f>
              <c:strCache>
                <c:ptCount val="1"/>
                <c:pt idx="0">
                  <c:v>Tdew_C</c:v>
                </c:pt>
              </c:strCache>
            </c:strRef>
          </c:tx>
          <c:spPr>
            <a:ln w="28575">
              <a:noFill/>
            </a:ln>
          </c:spPr>
          <c:xVal>
            <c:numRef>
              <c:f>SOUNDING_1!$A$2:$A$7643</c:f>
              <c:numCache>
                <c:formatCode>m/d/yyyy\ h:mm</c:formatCode>
                <c:ptCount val="7642"/>
                <c:pt idx="0">
                  <c:v>41762.016875000001</c:v>
                </c:pt>
                <c:pt idx="1">
                  <c:v>41762.016932870371</c:v>
                </c:pt>
                <c:pt idx="2">
                  <c:v>41762.01699074074</c:v>
                </c:pt>
                <c:pt idx="3">
                  <c:v>41762.017060185186</c:v>
                </c:pt>
                <c:pt idx="4">
                  <c:v>41762.017118055555</c:v>
                </c:pt>
                <c:pt idx="5">
                  <c:v>41762.017175925925</c:v>
                </c:pt>
                <c:pt idx="6">
                  <c:v>41762.017245370371</c:v>
                </c:pt>
                <c:pt idx="7">
                  <c:v>41762.01730324074</c:v>
                </c:pt>
                <c:pt idx="8">
                  <c:v>41762.017361111109</c:v>
                </c:pt>
                <c:pt idx="9">
                  <c:v>41762.017430555556</c:v>
                </c:pt>
                <c:pt idx="10">
                  <c:v>41762.017488425925</c:v>
                </c:pt>
                <c:pt idx="11">
                  <c:v>41762.017546296294</c:v>
                </c:pt>
                <c:pt idx="12">
                  <c:v>41762.017604166664</c:v>
                </c:pt>
                <c:pt idx="13">
                  <c:v>41762.01767361111</c:v>
                </c:pt>
                <c:pt idx="14">
                  <c:v>41762.017731481479</c:v>
                </c:pt>
                <c:pt idx="15">
                  <c:v>41762.017789351848</c:v>
                </c:pt>
                <c:pt idx="16">
                  <c:v>41762.017858796295</c:v>
                </c:pt>
                <c:pt idx="17">
                  <c:v>41762.017916666664</c:v>
                </c:pt>
                <c:pt idx="18">
                  <c:v>41762.017974537041</c:v>
                </c:pt>
                <c:pt idx="19">
                  <c:v>41762.018043981479</c:v>
                </c:pt>
                <c:pt idx="20">
                  <c:v>41762.018101851849</c:v>
                </c:pt>
                <c:pt idx="21">
                  <c:v>41762.018159722225</c:v>
                </c:pt>
                <c:pt idx="22">
                  <c:v>41762.018229166664</c:v>
                </c:pt>
                <c:pt idx="23">
                  <c:v>41762.018287037034</c:v>
                </c:pt>
                <c:pt idx="24">
                  <c:v>41762.01834490741</c:v>
                </c:pt>
                <c:pt idx="25">
                  <c:v>41762.01840277778</c:v>
                </c:pt>
                <c:pt idx="26">
                  <c:v>41762.018472222226</c:v>
                </c:pt>
                <c:pt idx="27">
                  <c:v>41762.018530092595</c:v>
                </c:pt>
                <c:pt idx="28">
                  <c:v>41762.018587962964</c:v>
                </c:pt>
                <c:pt idx="29">
                  <c:v>41762.018657407411</c:v>
                </c:pt>
                <c:pt idx="30">
                  <c:v>41762.01871527778</c:v>
                </c:pt>
                <c:pt idx="31">
                  <c:v>41762.018773148149</c:v>
                </c:pt>
                <c:pt idx="32">
                  <c:v>41762.018842592595</c:v>
                </c:pt>
                <c:pt idx="33">
                  <c:v>41762.018900462965</c:v>
                </c:pt>
                <c:pt idx="34">
                  <c:v>41762.018958333334</c:v>
                </c:pt>
                <c:pt idx="35">
                  <c:v>41762.01902777778</c:v>
                </c:pt>
                <c:pt idx="36">
                  <c:v>41762.019085648149</c:v>
                </c:pt>
                <c:pt idx="37">
                  <c:v>41762.019143518519</c:v>
                </c:pt>
                <c:pt idx="38">
                  <c:v>41762.019201388888</c:v>
                </c:pt>
                <c:pt idx="39">
                  <c:v>41762.019270833334</c:v>
                </c:pt>
                <c:pt idx="40">
                  <c:v>41762.019328703704</c:v>
                </c:pt>
                <c:pt idx="41">
                  <c:v>41762.019386574073</c:v>
                </c:pt>
                <c:pt idx="42">
                  <c:v>41762.019456018519</c:v>
                </c:pt>
                <c:pt idx="43">
                  <c:v>41762.019513888888</c:v>
                </c:pt>
                <c:pt idx="44">
                  <c:v>41762.019571759258</c:v>
                </c:pt>
                <c:pt idx="45">
                  <c:v>41762.019641203704</c:v>
                </c:pt>
                <c:pt idx="46">
                  <c:v>41762.019699074073</c:v>
                </c:pt>
                <c:pt idx="47">
                  <c:v>41762.019756944443</c:v>
                </c:pt>
                <c:pt idx="48">
                  <c:v>41762.019826388889</c:v>
                </c:pt>
                <c:pt idx="49">
                  <c:v>41762.019884259258</c:v>
                </c:pt>
                <c:pt idx="50">
                  <c:v>41762.019942129627</c:v>
                </c:pt>
                <c:pt idx="51">
                  <c:v>41762.020011574074</c:v>
                </c:pt>
                <c:pt idx="52">
                  <c:v>41762.020069444443</c:v>
                </c:pt>
                <c:pt idx="53">
                  <c:v>41762.020127314812</c:v>
                </c:pt>
                <c:pt idx="54">
                  <c:v>41762.020185185182</c:v>
                </c:pt>
                <c:pt idx="55">
                  <c:v>41762.020254629628</c:v>
                </c:pt>
                <c:pt idx="56">
                  <c:v>41762.020312499997</c:v>
                </c:pt>
                <c:pt idx="57">
                  <c:v>41762.020370370374</c:v>
                </c:pt>
                <c:pt idx="58">
                  <c:v>41762.020439814813</c:v>
                </c:pt>
                <c:pt idx="59">
                  <c:v>41762.020497685182</c:v>
                </c:pt>
                <c:pt idx="60">
                  <c:v>41762.020555555559</c:v>
                </c:pt>
                <c:pt idx="61">
                  <c:v>41762.020624999997</c:v>
                </c:pt>
                <c:pt idx="62">
                  <c:v>41762.020682870374</c:v>
                </c:pt>
                <c:pt idx="63">
                  <c:v>41762.020740740743</c:v>
                </c:pt>
                <c:pt idx="64">
                  <c:v>41762.020810185182</c:v>
                </c:pt>
                <c:pt idx="65">
                  <c:v>41762.020868055559</c:v>
                </c:pt>
                <c:pt idx="66">
                  <c:v>41762.020925925928</c:v>
                </c:pt>
                <c:pt idx="67">
                  <c:v>41762.020983796298</c:v>
                </c:pt>
                <c:pt idx="68">
                  <c:v>41762.021053240744</c:v>
                </c:pt>
                <c:pt idx="69">
                  <c:v>41762.021111111113</c:v>
                </c:pt>
                <c:pt idx="70">
                  <c:v>41762.021168981482</c:v>
                </c:pt>
                <c:pt idx="71">
                  <c:v>41762.021238425928</c:v>
                </c:pt>
                <c:pt idx="72">
                  <c:v>41762.021296296298</c:v>
                </c:pt>
                <c:pt idx="73">
                  <c:v>41762.021354166667</c:v>
                </c:pt>
                <c:pt idx="74">
                  <c:v>41762.021423611113</c:v>
                </c:pt>
                <c:pt idx="75">
                  <c:v>41762.021481481483</c:v>
                </c:pt>
                <c:pt idx="76">
                  <c:v>41762.021539351852</c:v>
                </c:pt>
                <c:pt idx="77">
                  <c:v>41762.021608796298</c:v>
                </c:pt>
                <c:pt idx="78">
                  <c:v>41762.021666666667</c:v>
                </c:pt>
                <c:pt idx="79">
                  <c:v>41762.021724537037</c:v>
                </c:pt>
                <c:pt idx="80">
                  <c:v>41762.021782407406</c:v>
                </c:pt>
                <c:pt idx="81">
                  <c:v>41762.021851851852</c:v>
                </c:pt>
                <c:pt idx="82">
                  <c:v>41762.021909722222</c:v>
                </c:pt>
                <c:pt idx="83">
                  <c:v>41762.021967592591</c:v>
                </c:pt>
                <c:pt idx="84">
                  <c:v>41762.022037037037</c:v>
                </c:pt>
                <c:pt idx="85">
                  <c:v>41762.022094907406</c:v>
                </c:pt>
                <c:pt idx="86">
                  <c:v>41762.022152777776</c:v>
                </c:pt>
                <c:pt idx="87">
                  <c:v>41762.022222222222</c:v>
                </c:pt>
                <c:pt idx="88">
                  <c:v>41762.022280092591</c:v>
                </c:pt>
                <c:pt idx="89">
                  <c:v>41762.022337962961</c:v>
                </c:pt>
                <c:pt idx="90">
                  <c:v>41762.022407407407</c:v>
                </c:pt>
                <c:pt idx="91">
                  <c:v>41762.022465277776</c:v>
                </c:pt>
                <c:pt idx="92">
                  <c:v>41762.022523148145</c:v>
                </c:pt>
                <c:pt idx="93">
                  <c:v>41762.022581018522</c:v>
                </c:pt>
                <c:pt idx="94">
                  <c:v>41762.022650462961</c:v>
                </c:pt>
                <c:pt idx="95">
                  <c:v>41762.02270833333</c:v>
                </c:pt>
                <c:pt idx="96">
                  <c:v>41762.022766203707</c:v>
                </c:pt>
                <c:pt idx="97">
                  <c:v>41762.022835648146</c:v>
                </c:pt>
                <c:pt idx="98">
                  <c:v>41762.022893518515</c:v>
                </c:pt>
                <c:pt idx="99">
                  <c:v>41762.022951388892</c:v>
                </c:pt>
                <c:pt idx="100">
                  <c:v>41762.023020833331</c:v>
                </c:pt>
                <c:pt idx="101">
                  <c:v>41762.023078703707</c:v>
                </c:pt>
                <c:pt idx="102">
                  <c:v>41762.023136574076</c:v>
                </c:pt>
                <c:pt idx="103">
                  <c:v>41762.023206018515</c:v>
                </c:pt>
                <c:pt idx="104">
                  <c:v>41762.023263888892</c:v>
                </c:pt>
                <c:pt idx="105">
                  <c:v>41762.023321759261</c:v>
                </c:pt>
                <c:pt idx="106">
                  <c:v>41762.0233912037</c:v>
                </c:pt>
                <c:pt idx="107">
                  <c:v>41762.023449074077</c:v>
                </c:pt>
                <c:pt idx="108">
                  <c:v>41762.023506944446</c:v>
                </c:pt>
                <c:pt idx="109">
                  <c:v>41762.023564814815</c:v>
                </c:pt>
                <c:pt idx="110">
                  <c:v>41762.023634259262</c:v>
                </c:pt>
                <c:pt idx="111">
                  <c:v>41762.023692129631</c:v>
                </c:pt>
                <c:pt idx="112">
                  <c:v>41762.02375</c:v>
                </c:pt>
                <c:pt idx="113">
                  <c:v>41762.023819444446</c:v>
                </c:pt>
                <c:pt idx="114">
                  <c:v>41762.023877314816</c:v>
                </c:pt>
                <c:pt idx="115">
                  <c:v>41762.023935185185</c:v>
                </c:pt>
                <c:pt idx="116">
                  <c:v>41762.024004629631</c:v>
                </c:pt>
                <c:pt idx="117">
                  <c:v>41762.024062500001</c:v>
                </c:pt>
                <c:pt idx="118">
                  <c:v>41762.02412037037</c:v>
                </c:pt>
                <c:pt idx="119">
                  <c:v>41762.024189814816</c:v>
                </c:pt>
                <c:pt idx="120">
                  <c:v>41762.024247685185</c:v>
                </c:pt>
                <c:pt idx="121">
                  <c:v>41762.024305555555</c:v>
                </c:pt>
                <c:pt idx="122">
                  <c:v>41762.024363425924</c:v>
                </c:pt>
                <c:pt idx="123">
                  <c:v>41762.02443287037</c:v>
                </c:pt>
                <c:pt idx="124">
                  <c:v>41762.02449074074</c:v>
                </c:pt>
                <c:pt idx="125">
                  <c:v>41762.024548611109</c:v>
                </c:pt>
                <c:pt idx="126">
                  <c:v>41762.024618055555</c:v>
                </c:pt>
                <c:pt idx="127">
                  <c:v>41762.024675925924</c:v>
                </c:pt>
                <c:pt idx="128">
                  <c:v>41762.024733796294</c:v>
                </c:pt>
                <c:pt idx="129">
                  <c:v>41762.02480324074</c:v>
                </c:pt>
                <c:pt idx="130">
                  <c:v>41762.024861111109</c:v>
                </c:pt>
                <c:pt idx="131">
                  <c:v>41762.024918981479</c:v>
                </c:pt>
                <c:pt idx="132">
                  <c:v>41762.024988425925</c:v>
                </c:pt>
                <c:pt idx="133">
                  <c:v>41762.025046296294</c:v>
                </c:pt>
                <c:pt idx="134">
                  <c:v>41762.025104166663</c:v>
                </c:pt>
                <c:pt idx="135">
                  <c:v>41762.02516203704</c:v>
                </c:pt>
                <c:pt idx="136">
                  <c:v>41762.025231481479</c:v>
                </c:pt>
                <c:pt idx="137">
                  <c:v>41762.025289351855</c:v>
                </c:pt>
                <c:pt idx="138">
                  <c:v>41762.025347222225</c:v>
                </c:pt>
                <c:pt idx="139">
                  <c:v>41762.025416666664</c:v>
                </c:pt>
                <c:pt idx="140">
                  <c:v>41762.02547453704</c:v>
                </c:pt>
                <c:pt idx="141">
                  <c:v>41762.02553240741</c:v>
                </c:pt>
                <c:pt idx="142">
                  <c:v>41762.025601851848</c:v>
                </c:pt>
                <c:pt idx="143">
                  <c:v>41762.025659722225</c:v>
                </c:pt>
                <c:pt idx="144">
                  <c:v>41762.025717592594</c:v>
                </c:pt>
                <c:pt idx="145">
                  <c:v>41762.025787037041</c:v>
                </c:pt>
                <c:pt idx="146">
                  <c:v>41762.02584490741</c:v>
                </c:pt>
                <c:pt idx="147">
                  <c:v>41762.025902777779</c:v>
                </c:pt>
                <c:pt idx="148">
                  <c:v>41762.025960648149</c:v>
                </c:pt>
                <c:pt idx="149">
                  <c:v>41762.026030092595</c:v>
                </c:pt>
                <c:pt idx="150">
                  <c:v>41762.026087962964</c:v>
                </c:pt>
                <c:pt idx="151">
                  <c:v>41762.026145833333</c:v>
                </c:pt>
                <c:pt idx="152">
                  <c:v>41762.02621527778</c:v>
                </c:pt>
                <c:pt idx="153">
                  <c:v>41762.026273148149</c:v>
                </c:pt>
                <c:pt idx="154">
                  <c:v>41762.026331018518</c:v>
                </c:pt>
                <c:pt idx="155">
                  <c:v>41762.026400462964</c:v>
                </c:pt>
                <c:pt idx="156">
                  <c:v>41762.026458333334</c:v>
                </c:pt>
                <c:pt idx="157">
                  <c:v>41762.026516203703</c:v>
                </c:pt>
                <c:pt idx="158">
                  <c:v>41762.026585648149</c:v>
                </c:pt>
                <c:pt idx="159">
                  <c:v>41762.026643518519</c:v>
                </c:pt>
                <c:pt idx="160">
                  <c:v>41762.026701388888</c:v>
                </c:pt>
                <c:pt idx="161">
                  <c:v>41762.026770833334</c:v>
                </c:pt>
                <c:pt idx="162">
                  <c:v>41762.026828703703</c:v>
                </c:pt>
                <c:pt idx="163">
                  <c:v>41762.026886574073</c:v>
                </c:pt>
                <c:pt idx="164">
                  <c:v>41762.026944444442</c:v>
                </c:pt>
                <c:pt idx="165">
                  <c:v>41762.027013888888</c:v>
                </c:pt>
                <c:pt idx="166">
                  <c:v>41762.027071759258</c:v>
                </c:pt>
                <c:pt idx="167">
                  <c:v>41762.027129629627</c:v>
                </c:pt>
                <c:pt idx="168">
                  <c:v>41762.027199074073</c:v>
                </c:pt>
                <c:pt idx="169">
                  <c:v>41762.027256944442</c:v>
                </c:pt>
                <c:pt idx="170">
                  <c:v>41762.027314814812</c:v>
                </c:pt>
                <c:pt idx="171">
                  <c:v>41762.027384259258</c:v>
                </c:pt>
                <c:pt idx="172">
                  <c:v>41762.027442129627</c:v>
                </c:pt>
                <c:pt idx="173">
                  <c:v>41762.027499999997</c:v>
                </c:pt>
                <c:pt idx="174">
                  <c:v>41762.027569444443</c:v>
                </c:pt>
                <c:pt idx="175">
                  <c:v>41762.027627314812</c:v>
                </c:pt>
                <c:pt idx="176">
                  <c:v>41762.027685185189</c:v>
                </c:pt>
                <c:pt idx="177">
                  <c:v>41762.027743055558</c:v>
                </c:pt>
                <c:pt idx="178">
                  <c:v>41762.027812499997</c:v>
                </c:pt>
                <c:pt idx="179">
                  <c:v>41762.027870370373</c:v>
                </c:pt>
                <c:pt idx="180">
                  <c:v>41762.027928240743</c:v>
                </c:pt>
                <c:pt idx="181">
                  <c:v>41762.027997685182</c:v>
                </c:pt>
                <c:pt idx="182">
                  <c:v>41762.028055555558</c:v>
                </c:pt>
                <c:pt idx="183">
                  <c:v>41762.028113425928</c:v>
                </c:pt>
                <c:pt idx="184">
                  <c:v>41762.028182870374</c:v>
                </c:pt>
                <c:pt idx="185">
                  <c:v>41762.028240740743</c:v>
                </c:pt>
                <c:pt idx="186">
                  <c:v>41762.028298611112</c:v>
                </c:pt>
                <c:pt idx="187">
                  <c:v>41762.028368055559</c:v>
                </c:pt>
                <c:pt idx="188">
                  <c:v>41762.028425925928</c:v>
                </c:pt>
                <c:pt idx="189">
                  <c:v>41762.028483796297</c:v>
                </c:pt>
                <c:pt idx="190">
                  <c:v>41762.028541666667</c:v>
                </c:pt>
                <c:pt idx="191">
                  <c:v>41762.028611111113</c:v>
                </c:pt>
                <c:pt idx="192">
                  <c:v>41762.028668981482</c:v>
                </c:pt>
                <c:pt idx="193">
                  <c:v>41762.028726851851</c:v>
                </c:pt>
                <c:pt idx="194">
                  <c:v>41762.028796296298</c:v>
                </c:pt>
                <c:pt idx="195">
                  <c:v>41762.028854166667</c:v>
                </c:pt>
                <c:pt idx="196">
                  <c:v>41762.028912037036</c:v>
                </c:pt>
                <c:pt idx="197">
                  <c:v>41762.028981481482</c:v>
                </c:pt>
                <c:pt idx="198">
                  <c:v>41762.029039351852</c:v>
                </c:pt>
                <c:pt idx="199">
                  <c:v>41762.029097222221</c:v>
                </c:pt>
                <c:pt idx="200">
                  <c:v>41762.029166666667</c:v>
                </c:pt>
                <c:pt idx="201">
                  <c:v>41762.029224537036</c:v>
                </c:pt>
                <c:pt idx="202">
                  <c:v>41762.029282407406</c:v>
                </c:pt>
                <c:pt idx="203">
                  <c:v>41762.029351851852</c:v>
                </c:pt>
                <c:pt idx="204">
                  <c:v>41762.029409722221</c:v>
                </c:pt>
                <c:pt idx="205">
                  <c:v>41762.029467592591</c:v>
                </c:pt>
                <c:pt idx="206">
                  <c:v>41762.02952546296</c:v>
                </c:pt>
                <c:pt idx="207">
                  <c:v>41762.029594907406</c:v>
                </c:pt>
                <c:pt idx="208">
                  <c:v>41762.029652777775</c:v>
                </c:pt>
                <c:pt idx="209">
                  <c:v>41762.029710648145</c:v>
                </c:pt>
                <c:pt idx="210">
                  <c:v>41762.029780092591</c:v>
                </c:pt>
                <c:pt idx="211">
                  <c:v>41762.02983796296</c:v>
                </c:pt>
                <c:pt idx="212">
                  <c:v>41762.029895833337</c:v>
                </c:pt>
                <c:pt idx="213">
                  <c:v>41762.029965277776</c:v>
                </c:pt>
                <c:pt idx="214">
                  <c:v>41762.030023148145</c:v>
                </c:pt>
                <c:pt idx="215">
                  <c:v>41762.030081018522</c:v>
                </c:pt>
                <c:pt idx="216">
                  <c:v>41762.030150462961</c:v>
                </c:pt>
                <c:pt idx="217">
                  <c:v>41762.03020833333</c:v>
                </c:pt>
                <c:pt idx="218">
                  <c:v>41762.030266203707</c:v>
                </c:pt>
                <c:pt idx="219">
                  <c:v>41762.030324074076</c:v>
                </c:pt>
                <c:pt idx="220">
                  <c:v>41762.030393518522</c:v>
                </c:pt>
                <c:pt idx="221">
                  <c:v>41762.030451388891</c:v>
                </c:pt>
                <c:pt idx="222">
                  <c:v>41762.030509259261</c:v>
                </c:pt>
                <c:pt idx="223">
                  <c:v>41762.030578703707</c:v>
                </c:pt>
                <c:pt idx="224">
                  <c:v>41762.030636574076</c:v>
                </c:pt>
                <c:pt idx="225">
                  <c:v>41762.030694444446</c:v>
                </c:pt>
                <c:pt idx="226">
                  <c:v>41762.030763888892</c:v>
                </c:pt>
                <c:pt idx="227">
                  <c:v>41762.030821759261</c:v>
                </c:pt>
                <c:pt idx="228">
                  <c:v>41762.03087962963</c:v>
                </c:pt>
                <c:pt idx="229">
                  <c:v>41762.030949074076</c:v>
                </c:pt>
                <c:pt idx="230">
                  <c:v>41762.031006944446</c:v>
                </c:pt>
                <c:pt idx="231">
                  <c:v>41762.031064814815</c:v>
                </c:pt>
                <c:pt idx="232">
                  <c:v>41762.031122685185</c:v>
                </c:pt>
                <c:pt idx="233">
                  <c:v>41762.031192129631</c:v>
                </c:pt>
                <c:pt idx="234">
                  <c:v>41762.03125</c:v>
                </c:pt>
                <c:pt idx="235">
                  <c:v>41762.031307870369</c:v>
                </c:pt>
                <c:pt idx="236">
                  <c:v>41762.031377314815</c:v>
                </c:pt>
                <c:pt idx="237">
                  <c:v>41762.031435185185</c:v>
                </c:pt>
                <c:pt idx="238">
                  <c:v>41762.031493055554</c:v>
                </c:pt>
                <c:pt idx="239">
                  <c:v>41762.0315625</c:v>
                </c:pt>
                <c:pt idx="240">
                  <c:v>41762.03162037037</c:v>
                </c:pt>
                <c:pt idx="241">
                  <c:v>41762.031678240739</c:v>
                </c:pt>
                <c:pt idx="242">
                  <c:v>41762.031747685185</c:v>
                </c:pt>
                <c:pt idx="243">
                  <c:v>41762.031805555554</c:v>
                </c:pt>
                <c:pt idx="244">
                  <c:v>41762.031863425924</c:v>
                </c:pt>
                <c:pt idx="245">
                  <c:v>41762.031921296293</c:v>
                </c:pt>
                <c:pt idx="246">
                  <c:v>41762.031990740739</c:v>
                </c:pt>
                <c:pt idx="247">
                  <c:v>41762.032048611109</c:v>
                </c:pt>
                <c:pt idx="248">
                  <c:v>41762.032106481478</c:v>
                </c:pt>
                <c:pt idx="249">
                  <c:v>41762.032175925924</c:v>
                </c:pt>
                <c:pt idx="250">
                  <c:v>41762.032233796293</c:v>
                </c:pt>
                <c:pt idx="251">
                  <c:v>41762.03229166667</c:v>
                </c:pt>
                <c:pt idx="252">
                  <c:v>41762.032361111109</c:v>
                </c:pt>
                <c:pt idx="253">
                  <c:v>41762.032418981478</c:v>
                </c:pt>
                <c:pt idx="254">
                  <c:v>41762.032476851855</c:v>
                </c:pt>
                <c:pt idx="255">
                  <c:v>41762.032546296294</c:v>
                </c:pt>
                <c:pt idx="256">
                  <c:v>41762.032604166663</c:v>
                </c:pt>
                <c:pt idx="257">
                  <c:v>41762.03266203704</c:v>
                </c:pt>
                <c:pt idx="258">
                  <c:v>41762.032731481479</c:v>
                </c:pt>
                <c:pt idx="259">
                  <c:v>41762.032789351855</c:v>
                </c:pt>
                <c:pt idx="260">
                  <c:v>41762.032847222225</c:v>
                </c:pt>
                <c:pt idx="261">
                  <c:v>41762.032905092594</c:v>
                </c:pt>
                <c:pt idx="262">
                  <c:v>41762.03297453704</c:v>
                </c:pt>
                <c:pt idx="263">
                  <c:v>41762.033032407409</c:v>
                </c:pt>
                <c:pt idx="264">
                  <c:v>41762.033090277779</c:v>
                </c:pt>
                <c:pt idx="265">
                  <c:v>41762.033159722225</c:v>
                </c:pt>
                <c:pt idx="266">
                  <c:v>41762.033217592594</c:v>
                </c:pt>
                <c:pt idx="267">
                  <c:v>41762.033275462964</c:v>
                </c:pt>
                <c:pt idx="268">
                  <c:v>41762.03334490741</c:v>
                </c:pt>
                <c:pt idx="269">
                  <c:v>41762.033402777779</c:v>
                </c:pt>
                <c:pt idx="270">
                  <c:v>41762.033460648148</c:v>
                </c:pt>
                <c:pt idx="271">
                  <c:v>41762.033530092594</c:v>
                </c:pt>
                <c:pt idx="272">
                  <c:v>41762.033587962964</c:v>
                </c:pt>
                <c:pt idx="273">
                  <c:v>41762.033645833333</c:v>
                </c:pt>
                <c:pt idx="274">
                  <c:v>41762.033703703702</c:v>
                </c:pt>
                <c:pt idx="275">
                  <c:v>41762.033773148149</c:v>
                </c:pt>
                <c:pt idx="276">
                  <c:v>41762.033831018518</c:v>
                </c:pt>
                <c:pt idx="277">
                  <c:v>41762.033888888887</c:v>
                </c:pt>
                <c:pt idx="278">
                  <c:v>41762.033958333333</c:v>
                </c:pt>
                <c:pt idx="279">
                  <c:v>41762.034016203703</c:v>
                </c:pt>
                <c:pt idx="280">
                  <c:v>41762.034074074072</c:v>
                </c:pt>
                <c:pt idx="281">
                  <c:v>41762.034143518518</c:v>
                </c:pt>
                <c:pt idx="282">
                  <c:v>41762.034201388888</c:v>
                </c:pt>
                <c:pt idx="283">
                  <c:v>41762.034259259257</c:v>
                </c:pt>
                <c:pt idx="284">
                  <c:v>41762.034328703703</c:v>
                </c:pt>
                <c:pt idx="285">
                  <c:v>41762.034386574072</c:v>
                </c:pt>
                <c:pt idx="286">
                  <c:v>41762.034444444442</c:v>
                </c:pt>
                <c:pt idx="287">
                  <c:v>41762.034502314818</c:v>
                </c:pt>
                <c:pt idx="288">
                  <c:v>41762.034571759257</c:v>
                </c:pt>
                <c:pt idx="289">
                  <c:v>41762.034629629627</c:v>
                </c:pt>
                <c:pt idx="290">
                  <c:v>41762.034687500003</c:v>
                </c:pt>
                <c:pt idx="291">
                  <c:v>41762.034756944442</c:v>
                </c:pt>
                <c:pt idx="292">
                  <c:v>41762.034814814811</c:v>
                </c:pt>
                <c:pt idx="293">
                  <c:v>41762.034872685188</c:v>
                </c:pt>
                <c:pt idx="294">
                  <c:v>41762.034942129627</c:v>
                </c:pt>
                <c:pt idx="295">
                  <c:v>41762.035000000003</c:v>
                </c:pt>
                <c:pt idx="296">
                  <c:v>41762.035057870373</c:v>
                </c:pt>
                <c:pt idx="297">
                  <c:v>41762.035127314812</c:v>
                </c:pt>
                <c:pt idx="298">
                  <c:v>41762.035185185188</c:v>
                </c:pt>
                <c:pt idx="299">
                  <c:v>41762.035243055558</c:v>
                </c:pt>
                <c:pt idx="300">
                  <c:v>41762.035300925927</c:v>
                </c:pt>
                <c:pt idx="301">
                  <c:v>41762.035370370373</c:v>
                </c:pt>
                <c:pt idx="302">
                  <c:v>41762.035428240742</c:v>
                </c:pt>
                <c:pt idx="303">
                  <c:v>41762.035486111112</c:v>
                </c:pt>
                <c:pt idx="304">
                  <c:v>41762.035555555558</c:v>
                </c:pt>
                <c:pt idx="305">
                  <c:v>41762.035613425927</c:v>
                </c:pt>
                <c:pt idx="306">
                  <c:v>41762.035671296297</c:v>
                </c:pt>
                <c:pt idx="307">
                  <c:v>41762.035740740743</c:v>
                </c:pt>
                <c:pt idx="308">
                  <c:v>41762.035798611112</c:v>
                </c:pt>
                <c:pt idx="309">
                  <c:v>41762.035856481481</c:v>
                </c:pt>
                <c:pt idx="310">
                  <c:v>41762.035925925928</c:v>
                </c:pt>
                <c:pt idx="311">
                  <c:v>41762.035983796297</c:v>
                </c:pt>
                <c:pt idx="312">
                  <c:v>41762.036041666666</c:v>
                </c:pt>
                <c:pt idx="313">
                  <c:v>41762.036111111112</c:v>
                </c:pt>
                <c:pt idx="314">
                  <c:v>41762.036168981482</c:v>
                </c:pt>
                <c:pt idx="315">
                  <c:v>41762.036226851851</c:v>
                </c:pt>
                <c:pt idx="316">
                  <c:v>41762.03628472222</c:v>
                </c:pt>
                <c:pt idx="317">
                  <c:v>41762.036354166667</c:v>
                </c:pt>
                <c:pt idx="318">
                  <c:v>41762.036412037036</c:v>
                </c:pt>
                <c:pt idx="319">
                  <c:v>41762.036469907405</c:v>
                </c:pt>
                <c:pt idx="320">
                  <c:v>41762.036539351851</c:v>
                </c:pt>
                <c:pt idx="321">
                  <c:v>41762.036597222221</c:v>
                </c:pt>
                <c:pt idx="322">
                  <c:v>41762.03665509259</c:v>
                </c:pt>
                <c:pt idx="323">
                  <c:v>41762.036724537036</c:v>
                </c:pt>
                <c:pt idx="324">
                  <c:v>41762.036782407406</c:v>
                </c:pt>
                <c:pt idx="325">
                  <c:v>41762.036840277775</c:v>
                </c:pt>
                <c:pt idx="326">
                  <c:v>41762.036909722221</c:v>
                </c:pt>
                <c:pt idx="327">
                  <c:v>41762.03696759259</c:v>
                </c:pt>
                <c:pt idx="328">
                  <c:v>41762.03702546296</c:v>
                </c:pt>
                <c:pt idx="329">
                  <c:v>41762.037083333336</c:v>
                </c:pt>
                <c:pt idx="330">
                  <c:v>41762.037152777775</c:v>
                </c:pt>
                <c:pt idx="331">
                  <c:v>41762.037210648145</c:v>
                </c:pt>
                <c:pt idx="332">
                  <c:v>41762.037268518521</c:v>
                </c:pt>
                <c:pt idx="333">
                  <c:v>41762.03733796296</c:v>
                </c:pt>
                <c:pt idx="334">
                  <c:v>41762.037395833337</c:v>
                </c:pt>
                <c:pt idx="335">
                  <c:v>41762.037453703706</c:v>
                </c:pt>
                <c:pt idx="336">
                  <c:v>41762.037523148145</c:v>
                </c:pt>
                <c:pt idx="337">
                  <c:v>41762.037581018521</c:v>
                </c:pt>
                <c:pt idx="338">
                  <c:v>41762.037638888891</c:v>
                </c:pt>
                <c:pt idx="339">
                  <c:v>41762.037708333337</c:v>
                </c:pt>
                <c:pt idx="340">
                  <c:v>41762.037766203706</c:v>
                </c:pt>
                <c:pt idx="341">
                  <c:v>41762.037824074076</c:v>
                </c:pt>
                <c:pt idx="342">
                  <c:v>41762.037881944445</c:v>
                </c:pt>
                <c:pt idx="343">
                  <c:v>41762.037951388891</c:v>
                </c:pt>
                <c:pt idx="344">
                  <c:v>41762.03800925926</c:v>
                </c:pt>
                <c:pt idx="345">
                  <c:v>41762.03806712963</c:v>
                </c:pt>
                <c:pt idx="346">
                  <c:v>41762.038136574076</c:v>
                </c:pt>
                <c:pt idx="347">
                  <c:v>41762.038194444445</c:v>
                </c:pt>
                <c:pt idx="348">
                  <c:v>41762.038252314815</c:v>
                </c:pt>
                <c:pt idx="349">
                  <c:v>41762.038321759261</c:v>
                </c:pt>
                <c:pt idx="350">
                  <c:v>41762.03837962963</c:v>
                </c:pt>
                <c:pt idx="351">
                  <c:v>41762.038437499999</c:v>
                </c:pt>
                <c:pt idx="352">
                  <c:v>41762.038506944446</c:v>
                </c:pt>
                <c:pt idx="353">
                  <c:v>41762.038564814815</c:v>
                </c:pt>
                <c:pt idx="354">
                  <c:v>41762.038622685184</c:v>
                </c:pt>
                <c:pt idx="355">
                  <c:v>41762.03869212963</c:v>
                </c:pt>
                <c:pt idx="356">
                  <c:v>41762.03875</c:v>
                </c:pt>
                <c:pt idx="357">
                  <c:v>41762.038807870369</c:v>
                </c:pt>
                <c:pt idx="358">
                  <c:v>41762.038865740738</c:v>
                </c:pt>
                <c:pt idx="359">
                  <c:v>41762.038935185185</c:v>
                </c:pt>
                <c:pt idx="360">
                  <c:v>41762.038993055554</c:v>
                </c:pt>
                <c:pt idx="361">
                  <c:v>41762.039050925923</c:v>
                </c:pt>
                <c:pt idx="362">
                  <c:v>41762.039120370369</c:v>
                </c:pt>
                <c:pt idx="363">
                  <c:v>41762.039178240739</c:v>
                </c:pt>
                <c:pt idx="364">
                  <c:v>41762.039236111108</c:v>
                </c:pt>
                <c:pt idx="365">
                  <c:v>41762.039305555554</c:v>
                </c:pt>
                <c:pt idx="366">
                  <c:v>41762.039363425924</c:v>
                </c:pt>
                <c:pt idx="367">
                  <c:v>41762.039421296293</c:v>
                </c:pt>
                <c:pt idx="368">
                  <c:v>41762.039490740739</c:v>
                </c:pt>
                <c:pt idx="369">
                  <c:v>41762.039548611108</c:v>
                </c:pt>
                <c:pt idx="370">
                  <c:v>41762.039606481485</c:v>
                </c:pt>
                <c:pt idx="371">
                  <c:v>41762.039664351854</c:v>
                </c:pt>
                <c:pt idx="372">
                  <c:v>41762.039733796293</c:v>
                </c:pt>
                <c:pt idx="373">
                  <c:v>41762.03979166667</c:v>
                </c:pt>
                <c:pt idx="374">
                  <c:v>41762.039849537039</c:v>
                </c:pt>
                <c:pt idx="375">
                  <c:v>41762.039918981478</c:v>
                </c:pt>
                <c:pt idx="376">
                  <c:v>41762.039976851855</c:v>
                </c:pt>
                <c:pt idx="377">
                  <c:v>41762.040034722224</c:v>
                </c:pt>
                <c:pt idx="378">
                  <c:v>41762.04010416667</c:v>
                </c:pt>
                <c:pt idx="379">
                  <c:v>41762.040162037039</c:v>
                </c:pt>
                <c:pt idx="380">
                  <c:v>41762.040219907409</c:v>
                </c:pt>
                <c:pt idx="381">
                  <c:v>41762.040289351855</c:v>
                </c:pt>
                <c:pt idx="382">
                  <c:v>41762.040347222224</c:v>
                </c:pt>
                <c:pt idx="383">
                  <c:v>41762.040405092594</c:v>
                </c:pt>
                <c:pt idx="384">
                  <c:v>41762.040462962963</c:v>
                </c:pt>
                <c:pt idx="385">
                  <c:v>41762.040532407409</c:v>
                </c:pt>
                <c:pt idx="386">
                  <c:v>41762.040590277778</c:v>
                </c:pt>
                <c:pt idx="387">
                  <c:v>41762.040648148148</c:v>
                </c:pt>
                <c:pt idx="388">
                  <c:v>41762.040717592594</c:v>
                </c:pt>
                <c:pt idx="389">
                  <c:v>41762.040775462963</c:v>
                </c:pt>
                <c:pt idx="390">
                  <c:v>41762.040833333333</c:v>
                </c:pt>
                <c:pt idx="391">
                  <c:v>41762.040902777779</c:v>
                </c:pt>
                <c:pt idx="392">
                  <c:v>41762.040960648148</c:v>
                </c:pt>
                <c:pt idx="393">
                  <c:v>41762.041018518517</c:v>
                </c:pt>
                <c:pt idx="394">
                  <c:v>41762.041087962964</c:v>
                </c:pt>
                <c:pt idx="395">
                  <c:v>41762.041145833333</c:v>
                </c:pt>
                <c:pt idx="396">
                  <c:v>41762.041203703702</c:v>
                </c:pt>
                <c:pt idx="397">
                  <c:v>41762.041261574072</c:v>
                </c:pt>
                <c:pt idx="398">
                  <c:v>41762.041331018518</c:v>
                </c:pt>
                <c:pt idx="399">
                  <c:v>41762.041388888887</c:v>
                </c:pt>
                <c:pt idx="400">
                  <c:v>41762.041446759256</c:v>
                </c:pt>
                <c:pt idx="401">
                  <c:v>41762.041516203702</c:v>
                </c:pt>
                <c:pt idx="402">
                  <c:v>41762.041574074072</c:v>
                </c:pt>
                <c:pt idx="403">
                  <c:v>41762.041631944441</c:v>
                </c:pt>
                <c:pt idx="404">
                  <c:v>41762.041701388887</c:v>
                </c:pt>
                <c:pt idx="405">
                  <c:v>41762.041759259257</c:v>
                </c:pt>
                <c:pt idx="406">
                  <c:v>41762.041817129626</c:v>
                </c:pt>
                <c:pt idx="407">
                  <c:v>41762.041886574072</c:v>
                </c:pt>
                <c:pt idx="408">
                  <c:v>41762.041944444441</c:v>
                </c:pt>
                <c:pt idx="409">
                  <c:v>41762.042002314818</c:v>
                </c:pt>
                <c:pt idx="410">
                  <c:v>41762.042071759257</c:v>
                </c:pt>
                <c:pt idx="411">
                  <c:v>41762.042129629626</c:v>
                </c:pt>
                <c:pt idx="412">
                  <c:v>41762.042187500003</c:v>
                </c:pt>
                <c:pt idx="413">
                  <c:v>41762.042245370372</c:v>
                </c:pt>
                <c:pt idx="414">
                  <c:v>41762.042314814818</c:v>
                </c:pt>
                <c:pt idx="415">
                  <c:v>41762.042372685188</c:v>
                </c:pt>
                <c:pt idx="416">
                  <c:v>41762.042430555557</c:v>
                </c:pt>
                <c:pt idx="417">
                  <c:v>41762.042500000003</c:v>
                </c:pt>
                <c:pt idx="418">
                  <c:v>41762.042557870373</c:v>
                </c:pt>
                <c:pt idx="419">
                  <c:v>41762.042615740742</c:v>
                </c:pt>
                <c:pt idx="420">
                  <c:v>41762.042685185188</c:v>
                </c:pt>
                <c:pt idx="421">
                  <c:v>41762.042743055557</c:v>
                </c:pt>
                <c:pt idx="422">
                  <c:v>41762.042800925927</c:v>
                </c:pt>
                <c:pt idx="423">
                  <c:v>41762.042870370373</c:v>
                </c:pt>
                <c:pt idx="424">
                  <c:v>41762.042928240742</c:v>
                </c:pt>
                <c:pt idx="425">
                  <c:v>41762.042986111112</c:v>
                </c:pt>
                <c:pt idx="426">
                  <c:v>41762.043043981481</c:v>
                </c:pt>
                <c:pt idx="427">
                  <c:v>41762.043113425927</c:v>
                </c:pt>
                <c:pt idx="428">
                  <c:v>41762.043171296296</c:v>
                </c:pt>
                <c:pt idx="429">
                  <c:v>41762.043229166666</c:v>
                </c:pt>
                <c:pt idx="430">
                  <c:v>41762.043298611112</c:v>
                </c:pt>
                <c:pt idx="431">
                  <c:v>41762.043356481481</c:v>
                </c:pt>
                <c:pt idx="432">
                  <c:v>41762.043414351851</c:v>
                </c:pt>
                <c:pt idx="433">
                  <c:v>41762.043483796297</c:v>
                </c:pt>
                <c:pt idx="434">
                  <c:v>41762.043541666666</c:v>
                </c:pt>
                <c:pt idx="435">
                  <c:v>41762.043599537035</c:v>
                </c:pt>
                <c:pt idx="436">
                  <c:v>41762.043668981481</c:v>
                </c:pt>
                <c:pt idx="437">
                  <c:v>41762.043726851851</c:v>
                </c:pt>
                <c:pt idx="438">
                  <c:v>41762.04378472222</c:v>
                </c:pt>
                <c:pt idx="439">
                  <c:v>41762.043842592589</c:v>
                </c:pt>
                <c:pt idx="440">
                  <c:v>41762.043912037036</c:v>
                </c:pt>
                <c:pt idx="441">
                  <c:v>41762.043969907405</c:v>
                </c:pt>
                <c:pt idx="442">
                  <c:v>41762.044027777774</c:v>
                </c:pt>
                <c:pt idx="443">
                  <c:v>41762.04409722222</c:v>
                </c:pt>
                <c:pt idx="444">
                  <c:v>41762.04415509259</c:v>
                </c:pt>
                <c:pt idx="445">
                  <c:v>41762.044212962966</c:v>
                </c:pt>
                <c:pt idx="446">
                  <c:v>41762.044282407405</c:v>
                </c:pt>
                <c:pt idx="447">
                  <c:v>41762.044340277775</c:v>
                </c:pt>
                <c:pt idx="448">
                  <c:v>41762.044398148151</c:v>
                </c:pt>
                <c:pt idx="449">
                  <c:v>41762.04446759259</c:v>
                </c:pt>
                <c:pt idx="450">
                  <c:v>41762.044525462959</c:v>
                </c:pt>
                <c:pt idx="451">
                  <c:v>41762.044583333336</c:v>
                </c:pt>
                <c:pt idx="452">
                  <c:v>41762.044652777775</c:v>
                </c:pt>
                <c:pt idx="453">
                  <c:v>41762.044710648152</c:v>
                </c:pt>
                <c:pt idx="454">
                  <c:v>41762.044768518521</c:v>
                </c:pt>
                <c:pt idx="455">
                  <c:v>41762.04482638889</c:v>
                </c:pt>
                <c:pt idx="456">
                  <c:v>41762.044895833336</c:v>
                </c:pt>
                <c:pt idx="457">
                  <c:v>41762.044953703706</c:v>
                </c:pt>
                <c:pt idx="458">
                  <c:v>41762.045011574075</c:v>
                </c:pt>
                <c:pt idx="459">
                  <c:v>41762.045081018521</c:v>
                </c:pt>
                <c:pt idx="460">
                  <c:v>41762.045138888891</c:v>
                </c:pt>
                <c:pt idx="461">
                  <c:v>41762.04519675926</c:v>
                </c:pt>
                <c:pt idx="462">
                  <c:v>41762.045266203706</c:v>
                </c:pt>
                <c:pt idx="463">
                  <c:v>41762.045324074075</c:v>
                </c:pt>
                <c:pt idx="464">
                  <c:v>41762.045381944445</c:v>
                </c:pt>
                <c:pt idx="465">
                  <c:v>41762.045451388891</c:v>
                </c:pt>
                <c:pt idx="466">
                  <c:v>41762.04550925926</c:v>
                </c:pt>
                <c:pt idx="467">
                  <c:v>41762.045567129629</c:v>
                </c:pt>
                <c:pt idx="468">
                  <c:v>41762.045624999999</c:v>
                </c:pt>
                <c:pt idx="469">
                  <c:v>41762.045694444445</c:v>
                </c:pt>
                <c:pt idx="470">
                  <c:v>41762.045752314814</c:v>
                </c:pt>
                <c:pt idx="471">
                  <c:v>41762.045810185184</c:v>
                </c:pt>
                <c:pt idx="472">
                  <c:v>41762.04587962963</c:v>
                </c:pt>
                <c:pt idx="473">
                  <c:v>41762.045937499999</c:v>
                </c:pt>
                <c:pt idx="474">
                  <c:v>41762.045995370368</c:v>
                </c:pt>
                <c:pt idx="475">
                  <c:v>41762.046064814815</c:v>
                </c:pt>
                <c:pt idx="476">
                  <c:v>41762.046122685184</c:v>
                </c:pt>
                <c:pt idx="477">
                  <c:v>41762.046180555553</c:v>
                </c:pt>
                <c:pt idx="478">
                  <c:v>41762.046249999999</c:v>
                </c:pt>
                <c:pt idx="479">
                  <c:v>41762.046307870369</c:v>
                </c:pt>
                <c:pt idx="480">
                  <c:v>41762.046365740738</c:v>
                </c:pt>
                <c:pt idx="481">
                  <c:v>41762.046423611115</c:v>
                </c:pt>
                <c:pt idx="482">
                  <c:v>41762.046493055554</c:v>
                </c:pt>
                <c:pt idx="483">
                  <c:v>41762.046550925923</c:v>
                </c:pt>
                <c:pt idx="484">
                  <c:v>41762.0466087963</c:v>
                </c:pt>
                <c:pt idx="485">
                  <c:v>41762.046678240738</c:v>
                </c:pt>
                <c:pt idx="486">
                  <c:v>41762.046736111108</c:v>
                </c:pt>
                <c:pt idx="487">
                  <c:v>41762.046793981484</c:v>
                </c:pt>
                <c:pt idx="488">
                  <c:v>41762.046863425923</c:v>
                </c:pt>
                <c:pt idx="489">
                  <c:v>41762.0469212963</c:v>
                </c:pt>
                <c:pt idx="490">
                  <c:v>41762.046979166669</c:v>
                </c:pt>
                <c:pt idx="491">
                  <c:v>41762.047048611108</c:v>
                </c:pt>
                <c:pt idx="492">
                  <c:v>41762.047106481485</c:v>
                </c:pt>
                <c:pt idx="493">
                  <c:v>41762.047164351854</c:v>
                </c:pt>
                <c:pt idx="494">
                  <c:v>41762.047233796293</c:v>
                </c:pt>
                <c:pt idx="495">
                  <c:v>41762.047291666669</c:v>
                </c:pt>
                <c:pt idx="496">
                  <c:v>41762.047349537039</c:v>
                </c:pt>
                <c:pt idx="497">
                  <c:v>41762.047407407408</c:v>
                </c:pt>
                <c:pt idx="498">
                  <c:v>41762.047476851854</c:v>
                </c:pt>
                <c:pt idx="499">
                  <c:v>41762.047534722224</c:v>
                </c:pt>
                <c:pt idx="500">
                  <c:v>41762.047592592593</c:v>
                </c:pt>
                <c:pt idx="501">
                  <c:v>41762.047662037039</c:v>
                </c:pt>
                <c:pt idx="502">
                  <c:v>41762.047719907408</c:v>
                </c:pt>
                <c:pt idx="503">
                  <c:v>41762.047777777778</c:v>
                </c:pt>
                <c:pt idx="504">
                  <c:v>41762.047847222224</c:v>
                </c:pt>
                <c:pt idx="505">
                  <c:v>41762.047905092593</c:v>
                </c:pt>
                <c:pt idx="506">
                  <c:v>41762.047962962963</c:v>
                </c:pt>
                <c:pt idx="507">
                  <c:v>41762.048032407409</c:v>
                </c:pt>
                <c:pt idx="508">
                  <c:v>41762.048090277778</c:v>
                </c:pt>
                <c:pt idx="509">
                  <c:v>41762.048148148147</c:v>
                </c:pt>
                <c:pt idx="510">
                  <c:v>41762.048206018517</c:v>
                </c:pt>
                <c:pt idx="511">
                  <c:v>41762.048275462963</c:v>
                </c:pt>
                <c:pt idx="512">
                  <c:v>41762.048333333332</c:v>
                </c:pt>
                <c:pt idx="513">
                  <c:v>41762.048391203702</c:v>
                </c:pt>
                <c:pt idx="514">
                  <c:v>41762.048460648148</c:v>
                </c:pt>
                <c:pt idx="515">
                  <c:v>41762.048518518517</c:v>
                </c:pt>
                <c:pt idx="516">
                  <c:v>41762.048576388886</c:v>
                </c:pt>
                <c:pt idx="517">
                  <c:v>41762.048645833333</c:v>
                </c:pt>
                <c:pt idx="518">
                  <c:v>41762.048703703702</c:v>
                </c:pt>
                <c:pt idx="519">
                  <c:v>41762.048761574071</c:v>
                </c:pt>
                <c:pt idx="520">
                  <c:v>41762.048831018517</c:v>
                </c:pt>
                <c:pt idx="521">
                  <c:v>41762.048888888887</c:v>
                </c:pt>
                <c:pt idx="522">
                  <c:v>41762.048946759256</c:v>
                </c:pt>
                <c:pt idx="523">
                  <c:v>41762.049004629633</c:v>
                </c:pt>
                <c:pt idx="524">
                  <c:v>41762.049074074072</c:v>
                </c:pt>
                <c:pt idx="525">
                  <c:v>41762.049131944441</c:v>
                </c:pt>
                <c:pt idx="526">
                  <c:v>41762.049189814818</c:v>
                </c:pt>
                <c:pt idx="527">
                  <c:v>41762.049259259256</c:v>
                </c:pt>
                <c:pt idx="528">
                  <c:v>41762.049317129633</c:v>
                </c:pt>
                <c:pt idx="529">
                  <c:v>41762.049375000002</c:v>
                </c:pt>
                <c:pt idx="530">
                  <c:v>41762.049444444441</c:v>
                </c:pt>
                <c:pt idx="531">
                  <c:v>41762.049502314818</c:v>
                </c:pt>
                <c:pt idx="532">
                  <c:v>41762.049560185187</c:v>
                </c:pt>
                <c:pt idx="533">
                  <c:v>41762.049629629626</c:v>
                </c:pt>
                <c:pt idx="534">
                  <c:v>41762.049687500003</c:v>
                </c:pt>
                <c:pt idx="535">
                  <c:v>41762.049745370372</c:v>
                </c:pt>
                <c:pt idx="536">
                  <c:v>41762.049803240741</c:v>
                </c:pt>
                <c:pt idx="537">
                  <c:v>41762.049872685187</c:v>
                </c:pt>
                <c:pt idx="538">
                  <c:v>41762.049930555557</c:v>
                </c:pt>
                <c:pt idx="539">
                  <c:v>41762.049988425926</c:v>
                </c:pt>
                <c:pt idx="540">
                  <c:v>41762.050057870372</c:v>
                </c:pt>
                <c:pt idx="541">
                  <c:v>41762.050115740742</c:v>
                </c:pt>
                <c:pt idx="542">
                  <c:v>41762.050173611111</c:v>
                </c:pt>
                <c:pt idx="543">
                  <c:v>41762.050243055557</c:v>
                </c:pt>
                <c:pt idx="544">
                  <c:v>41762.050300925926</c:v>
                </c:pt>
                <c:pt idx="545">
                  <c:v>41762.050358796296</c:v>
                </c:pt>
                <c:pt idx="546">
                  <c:v>41762.050428240742</c:v>
                </c:pt>
                <c:pt idx="547">
                  <c:v>41762.050486111111</c:v>
                </c:pt>
                <c:pt idx="548">
                  <c:v>41762.050543981481</c:v>
                </c:pt>
                <c:pt idx="549">
                  <c:v>41762.050613425927</c:v>
                </c:pt>
                <c:pt idx="550">
                  <c:v>41762.050671296296</c:v>
                </c:pt>
                <c:pt idx="551">
                  <c:v>41762.050729166665</c:v>
                </c:pt>
                <c:pt idx="552">
                  <c:v>41762.050787037035</c:v>
                </c:pt>
                <c:pt idx="553">
                  <c:v>41762.050856481481</c:v>
                </c:pt>
                <c:pt idx="554">
                  <c:v>41762.05091435185</c:v>
                </c:pt>
                <c:pt idx="555">
                  <c:v>41762.05097222222</c:v>
                </c:pt>
                <c:pt idx="556">
                  <c:v>41762.051041666666</c:v>
                </c:pt>
                <c:pt idx="557">
                  <c:v>41762.051099537035</c:v>
                </c:pt>
                <c:pt idx="558">
                  <c:v>41762.051157407404</c:v>
                </c:pt>
                <c:pt idx="559">
                  <c:v>41762.051226851851</c:v>
                </c:pt>
                <c:pt idx="560">
                  <c:v>41762.05128472222</c:v>
                </c:pt>
                <c:pt idx="561">
                  <c:v>41762.051342592589</c:v>
                </c:pt>
                <c:pt idx="562">
                  <c:v>41762.051412037035</c:v>
                </c:pt>
                <c:pt idx="563">
                  <c:v>41762.051469907405</c:v>
                </c:pt>
                <c:pt idx="564">
                  <c:v>41762.051527777781</c:v>
                </c:pt>
                <c:pt idx="565">
                  <c:v>41762.051585648151</c:v>
                </c:pt>
                <c:pt idx="566">
                  <c:v>41762.051655092589</c:v>
                </c:pt>
                <c:pt idx="567">
                  <c:v>41762.051712962966</c:v>
                </c:pt>
                <c:pt idx="568">
                  <c:v>41762.051770833335</c:v>
                </c:pt>
                <c:pt idx="569">
                  <c:v>41762.051840277774</c:v>
                </c:pt>
                <c:pt idx="570">
                  <c:v>41762.051898148151</c:v>
                </c:pt>
                <c:pt idx="571">
                  <c:v>41762.05195601852</c:v>
                </c:pt>
                <c:pt idx="572">
                  <c:v>41762.052025462966</c:v>
                </c:pt>
                <c:pt idx="573">
                  <c:v>41762.052083333336</c:v>
                </c:pt>
                <c:pt idx="574">
                  <c:v>41762.052141203705</c:v>
                </c:pt>
                <c:pt idx="575">
                  <c:v>41762.052210648151</c:v>
                </c:pt>
                <c:pt idx="576">
                  <c:v>41762.052268518521</c:v>
                </c:pt>
                <c:pt idx="577">
                  <c:v>41762.05232638889</c:v>
                </c:pt>
                <c:pt idx="578">
                  <c:v>41762.052384259259</c:v>
                </c:pt>
                <c:pt idx="579">
                  <c:v>41762.052453703705</c:v>
                </c:pt>
                <c:pt idx="580">
                  <c:v>41762.052511574075</c:v>
                </c:pt>
                <c:pt idx="581">
                  <c:v>41762.052569444444</c:v>
                </c:pt>
                <c:pt idx="582">
                  <c:v>41762.05263888889</c:v>
                </c:pt>
                <c:pt idx="583">
                  <c:v>41762.05269675926</c:v>
                </c:pt>
                <c:pt idx="584">
                  <c:v>41762.052754629629</c:v>
                </c:pt>
                <c:pt idx="585">
                  <c:v>41762.052824074075</c:v>
                </c:pt>
                <c:pt idx="586">
                  <c:v>41762.052881944444</c:v>
                </c:pt>
                <c:pt idx="587">
                  <c:v>41762.052939814814</c:v>
                </c:pt>
                <c:pt idx="588">
                  <c:v>41762.05300925926</c:v>
                </c:pt>
                <c:pt idx="589">
                  <c:v>41762.053067129629</c:v>
                </c:pt>
                <c:pt idx="590">
                  <c:v>41762.053124999999</c:v>
                </c:pt>
                <c:pt idx="591">
                  <c:v>41762.053194444445</c:v>
                </c:pt>
                <c:pt idx="592">
                  <c:v>41762.053252314814</c:v>
                </c:pt>
                <c:pt idx="593">
                  <c:v>41762.053310185183</c:v>
                </c:pt>
                <c:pt idx="594">
                  <c:v>41762.053368055553</c:v>
                </c:pt>
                <c:pt idx="595">
                  <c:v>41762.053437499999</c:v>
                </c:pt>
                <c:pt idx="596">
                  <c:v>41762.053495370368</c:v>
                </c:pt>
                <c:pt idx="597">
                  <c:v>41762.053553240738</c:v>
                </c:pt>
                <c:pt idx="598">
                  <c:v>41762.053622685184</c:v>
                </c:pt>
                <c:pt idx="599">
                  <c:v>41762.053680555553</c:v>
                </c:pt>
                <c:pt idx="600">
                  <c:v>41762.053738425922</c:v>
                </c:pt>
                <c:pt idx="601">
                  <c:v>41762.053807870368</c:v>
                </c:pt>
                <c:pt idx="602">
                  <c:v>41762.053865740738</c:v>
                </c:pt>
                <c:pt idx="603">
                  <c:v>41762.053923611114</c:v>
                </c:pt>
                <c:pt idx="604">
                  <c:v>41762.053993055553</c:v>
                </c:pt>
                <c:pt idx="605">
                  <c:v>41762.054050925923</c:v>
                </c:pt>
                <c:pt idx="606">
                  <c:v>41762.054108796299</c:v>
                </c:pt>
                <c:pt idx="607">
                  <c:v>41762.054166666669</c:v>
                </c:pt>
                <c:pt idx="608">
                  <c:v>41762.054236111115</c:v>
                </c:pt>
                <c:pt idx="609">
                  <c:v>41762.054293981484</c:v>
                </c:pt>
                <c:pt idx="610">
                  <c:v>41762.054351851853</c:v>
                </c:pt>
                <c:pt idx="611">
                  <c:v>41762.0544212963</c:v>
                </c:pt>
                <c:pt idx="612">
                  <c:v>41762.054479166669</c:v>
                </c:pt>
                <c:pt idx="613">
                  <c:v>41762.054537037038</c:v>
                </c:pt>
                <c:pt idx="614">
                  <c:v>41762.054606481484</c:v>
                </c:pt>
                <c:pt idx="615">
                  <c:v>41762.054664351854</c:v>
                </c:pt>
                <c:pt idx="616">
                  <c:v>41762.054722222223</c:v>
                </c:pt>
                <c:pt idx="617">
                  <c:v>41762.054791666669</c:v>
                </c:pt>
                <c:pt idx="618">
                  <c:v>41762.054849537039</c:v>
                </c:pt>
                <c:pt idx="619">
                  <c:v>41762.054907407408</c:v>
                </c:pt>
                <c:pt idx="620">
                  <c:v>41762.054965277777</c:v>
                </c:pt>
                <c:pt idx="621">
                  <c:v>41762.055034722223</c:v>
                </c:pt>
                <c:pt idx="622">
                  <c:v>41762.055092592593</c:v>
                </c:pt>
                <c:pt idx="623">
                  <c:v>41762.055150462962</c:v>
                </c:pt>
                <c:pt idx="624">
                  <c:v>41762.055219907408</c:v>
                </c:pt>
                <c:pt idx="625">
                  <c:v>41762.055277777778</c:v>
                </c:pt>
                <c:pt idx="626">
                  <c:v>41762.055335648147</c:v>
                </c:pt>
                <c:pt idx="627">
                  <c:v>41762.055405092593</c:v>
                </c:pt>
                <c:pt idx="628">
                  <c:v>41762.055462962962</c:v>
                </c:pt>
                <c:pt idx="629">
                  <c:v>41762.055520833332</c:v>
                </c:pt>
                <c:pt idx="630">
                  <c:v>41762.055590277778</c:v>
                </c:pt>
                <c:pt idx="631">
                  <c:v>41762.055648148147</c:v>
                </c:pt>
                <c:pt idx="632">
                  <c:v>41762.055706018517</c:v>
                </c:pt>
                <c:pt idx="633">
                  <c:v>41762.055775462963</c:v>
                </c:pt>
                <c:pt idx="634">
                  <c:v>41762.055833333332</c:v>
                </c:pt>
                <c:pt idx="635">
                  <c:v>41762.055891203701</c:v>
                </c:pt>
                <c:pt idx="636">
                  <c:v>41762.055949074071</c:v>
                </c:pt>
                <c:pt idx="637">
                  <c:v>41762.056018518517</c:v>
                </c:pt>
                <c:pt idx="638">
                  <c:v>41762.056076388886</c:v>
                </c:pt>
                <c:pt idx="639">
                  <c:v>41762.056134259263</c:v>
                </c:pt>
                <c:pt idx="640">
                  <c:v>41762.056203703702</c:v>
                </c:pt>
                <c:pt idx="641">
                  <c:v>41762.056261574071</c:v>
                </c:pt>
                <c:pt idx="642">
                  <c:v>41762.056319444448</c:v>
                </c:pt>
                <c:pt idx="643">
                  <c:v>41762.056388888886</c:v>
                </c:pt>
                <c:pt idx="644">
                  <c:v>41762.056446759256</c:v>
                </c:pt>
                <c:pt idx="645">
                  <c:v>41762.056504629632</c:v>
                </c:pt>
                <c:pt idx="646">
                  <c:v>41762.056574074071</c:v>
                </c:pt>
                <c:pt idx="647">
                  <c:v>41762.056631944448</c:v>
                </c:pt>
                <c:pt idx="648">
                  <c:v>41762.056689814817</c:v>
                </c:pt>
                <c:pt idx="649">
                  <c:v>41762.056747685187</c:v>
                </c:pt>
                <c:pt idx="650">
                  <c:v>41762.056817129633</c:v>
                </c:pt>
                <c:pt idx="651">
                  <c:v>41762.056875000002</c:v>
                </c:pt>
                <c:pt idx="652">
                  <c:v>41762.056932870371</c:v>
                </c:pt>
                <c:pt idx="653">
                  <c:v>41762.057002314818</c:v>
                </c:pt>
                <c:pt idx="654">
                  <c:v>41762.057060185187</c:v>
                </c:pt>
                <c:pt idx="655">
                  <c:v>41762.057118055556</c:v>
                </c:pt>
                <c:pt idx="656">
                  <c:v>41762.057187500002</c:v>
                </c:pt>
                <c:pt idx="657">
                  <c:v>41762.057245370372</c:v>
                </c:pt>
                <c:pt idx="658">
                  <c:v>41762.057303240741</c:v>
                </c:pt>
                <c:pt idx="659">
                  <c:v>41762.057372685187</c:v>
                </c:pt>
                <c:pt idx="660">
                  <c:v>41762.057430555556</c:v>
                </c:pt>
                <c:pt idx="661">
                  <c:v>41762.057488425926</c:v>
                </c:pt>
                <c:pt idx="662">
                  <c:v>41762.057546296295</c:v>
                </c:pt>
                <c:pt idx="663">
                  <c:v>41762.057615740741</c:v>
                </c:pt>
                <c:pt idx="664">
                  <c:v>41762.057673611111</c:v>
                </c:pt>
                <c:pt idx="665">
                  <c:v>41762.05773148148</c:v>
                </c:pt>
                <c:pt idx="666">
                  <c:v>41762.057800925926</c:v>
                </c:pt>
                <c:pt idx="667">
                  <c:v>41762.057858796295</c:v>
                </c:pt>
                <c:pt idx="668">
                  <c:v>41762.057916666665</c:v>
                </c:pt>
                <c:pt idx="669">
                  <c:v>41762.057986111111</c:v>
                </c:pt>
                <c:pt idx="670">
                  <c:v>41762.05804398148</c:v>
                </c:pt>
                <c:pt idx="671">
                  <c:v>41762.05810185185</c:v>
                </c:pt>
                <c:pt idx="672">
                  <c:v>41762.058171296296</c:v>
                </c:pt>
                <c:pt idx="673">
                  <c:v>41762.058229166665</c:v>
                </c:pt>
                <c:pt idx="674">
                  <c:v>41762.058287037034</c:v>
                </c:pt>
                <c:pt idx="675">
                  <c:v>41762.058344907404</c:v>
                </c:pt>
                <c:pt idx="676">
                  <c:v>41762.05841435185</c:v>
                </c:pt>
                <c:pt idx="677">
                  <c:v>41762.058472222219</c:v>
                </c:pt>
                <c:pt idx="678">
                  <c:v>41762.058530092596</c:v>
                </c:pt>
                <c:pt idx="679">
                  <c:v>41762.058599537035</c:v>
                </c:pt>
                <c:pt idx="680">
                  <c:v>41762.058657407404</c:v>
                </c:pt>
                <c:pt idx="681">
                  <c:v>41762.058715277781</c:v>
                </c:pt>
                <c:pt idx="682">
                  <c:v>41762.05878472222</c:v>
                </c:pt>
                <c:pt idx="683">
                  <c:v>41762.058842592596</c:v>
                </c:pt>
                <c:pt idx="684">
                  <c:v>41762.058900462966</c:v>
                </c:pt>
                <c:pt idx="685">
                  <c:v>41762.058969907404</c:v>
                </c:pt>
                <c:pt idx="686">
                  <c:v>41762.059027777781</c:v>
                </c:pt>
                <c:pt idx="687">
                  <c:v>41762.05908564815</c:v>
                </c:pt>
                <c:pt idx="688">
                  <c:v>41762.059155092589</c:v>
                </c:pt>
                <c:pt idx="689">
                  <c:v>41762.059212962966</c:v>
                </c:pt>
                <c:pt idx="690">
                  <c:v>41762.059270833335</c:v>
                </c:pt>
                <c:pt idx="691">
                  <c:v>41762.059328703705</c:v>
                </c:pt>
                <c:pt idx="692">
                  <c:v>41762.059398148151</c:v>
                </c:pt>
                <c:pt idx="693">
                  <c:v>41762.05945601852</c:v>
                </c:pt>
                <c:pt idx="694">
                  <c:v>41762.059513888889</c:v>
                </c:pt>
                <c:pt idx="695">
                  <c:v>41762.059583333335</c:v>
                </c:pt>
                <c:pt idx="696">
                  <c:v>41762.059641203705</c:v>
                </c:pt>
                <c:pt idx="697">
                  <c:v>41762.059699074074</c:v>
                </c:pt>
                <c:pt idx="698">
                  <c:v>41762.05976851852</c:v>
                </c:pt>
                <c:pt idx="699">
                  <c:v>41762.05982638889</c:v>
                </c:pt>
                <c:pt idx="700">
                  <c:v>41762.059884259259</c:v>
                </c:pt>
                <c:pt idx="701">
                  <c:v>41762.059953703705</c:v>
                </c:pt>
                <c:pt idx="702">
                  <c:v>41762.060011574074</c:v>
                </c:pt>
                <c:pt idx="703">
                  <c:v>41762.060069444444</c:v>
                </c:pt>
                <c:pt idx="704">
                  <c:v>41762.060127314813</c:v>
                </c:pt>
                <c:pt idx="705">
                  <c:v>41762.060196759259</c:v>
                </c:pt>
                <c:pt idx="706">
                  <c:v>41762.060254629629</c:v>
                </c:pt>
                <c:pt idx="707">
                  <c:v>41762.060312499998</c:v>
                </c:pt>
                <c:pt idx="708">
                  <c:v>41762.060381944444</c:v>
                </c:pt>
                <c:pt idx="709">
                  <c:v>41762.060439814813</c:v>
                </c:pt>
                <c:pt idx="710">
                  <c:v>41762.060497685183</c:v>
                </c:pt>
                <c:pt idx="711">
                  <c:v>41762.060567129629</c:v>
                </c:pt>
                <c:pt idx="712">
                  <c:v>41762.060624999998</c:v>
                </c:pt>
                <c:pt idx="713">
                  <c:v>41762.060682870368</c:v>
                </c:pt>
                <c:pt idx="714">
                  <c:v>41762.060752314814</c:v>
                </c:pt>
                <c:pt idx="715">
                  <c:v>41762.060810185183</c:v>
                </c:pt>
                <c:pt idx="716">
                  <c:v>41762.060868055552</c:v>
                </c:pt>
                <c:pt idx="717">
                  <c:v>41762.060925925929</c:v>
                </c:pt>
                <c:pt idx="718">
                  <c:v>41762.060995370368</c:v>
                </c:pt>
                <c:pt idx="719">
                  <c:v>41762.061053240737</c:v>
                </c:pt>
                <c:pt idx="720">
                  <c:v>41762.061111111114</c:v>
                </c:pt>
                <c:pt idx="721">
                  <c:v>41762.061180555553</c:v>
                </c:pt>
                <c:pt idx="722">
                  <c:v>41762.061238425929</c:v>
                </c:pt>
                <c:pt idx="723">
                  <c:v>41762.061296296299</c:v>
                </c:pt>
                <c:pt idx="724">
                  <c:v>41762.061365740738</c:v>
                </c:pt>
                <c:pt idx="725">
                  <c:v>41762.061423611114</c:v>
                </c:pt>
                <c:pt idx="726">
                  <c:v>41762.061481481483</c:v>
                </c:pt>
                <c:pt idx="727">
                  <c:v>41762.061550925922</c:v>
                </c:pt>
                <c:pt idx="728">
                  <c:v>41762.061608796299</c:v>
                </c:pt>
                <c:pt idx="729">
                  <c:v>41762.061666666668</c:v>
                </c:pt>
                <c:pt idx="730">
                  <c:v>41762.061724537038</c:v>
                </c:pt>
                <c:pt idx="731">
                  <c:v>41762.061793981484</c:v>
                </c:pt>
                <c:pt idx="732">
                  <c:v>41762.061851851853</c:v>
                </c:pt>
                <c:pt idx="733">
                  <c:v>41762.061909722222</c:v>
                </c:pt>
                <c:pt idx="734">
                  <c:v>41762.061979166669</c:v>
                </c:pt>
                <c:pt idx="735">
                  <c:v>41762.062037037038</c:v>
                </c:pt>
                <c:pt idx="736">
                  <c:v>41762.062094907407</c:v>
                </c:pt>
                <c:pt idx="737">
                  <c:v>41762.062164351853</c:v>
                </c:pt>
                <c:pt idx="738">
                  <c:v>41762.062222222223</c:v>
                </c:pt>
                <c:pt idx="739">
                  <c:v>41762.062280092592</c:v>
                </c:pt>
                <c:pt idx="740">
                  <c:v>41762.062349537038</c:v>
                </c:pt>
                <c:pt idx="741">
                  <c:v>41762.062407407408</c:v>
                </c:pt>
                <c:pt idx="742">
                  <c:v>41762.062465277777</c:v>
                </c:pt>
                <c:pt idx="743">
                  <c:v>41762.062534722223</c:v>
                </c:pt>
                <c:pt idx="744">
                  <c:v>41762.062592592592</c:v>
                </c:pt>
                <c:pt idx="745">
                  <c:v>41762.062650462962</c:v>
                </c:pt>
                <c:pt idx="746">
                  <c:v>41762.062708333331</c:v>
                </c:pt>
                <c:pt idx="747">
                  <c:v>41762.062777777777</c:v>
                </c:pt>
                <c:pt idx="748">
                  <c:v>41762.062835648147</c:v>
                </c:pt>
                <c:pt idx="749">
                  <c:v>41762.062893518516</c:v>
                </c:pt>
                <c:pt idx="750">
                  <c:v>41762.062962962962</c:v>
                </c:pt>
                <c:pt idx="751">
                  <c:v>41762.063020833331</c:v>
                </c:pt>
                <c:pt idx="752">
                  <c:v>41762.063078703701</c:v>
                </c:pt>
                <c:pt idx="753">
                  <c:v>41762.063148148147</c:v>
                </c:pt>
                <c:pt idx="754">
                  <c:v>41762.063206018516</c:v>
                </c:pt>
                <c:pt idx="755">
                  <c:v>41762.063263888886</c:v>
                </c:pt>
                <c:pt idx="756">
                  <c:v>41762.063333333332</c:v>
                </c:pt>
                <c:pt idx="757">
                  <c:v>41762.063391203701</c:v>
                </c:pt>
                <c:pt idx="758">
                  <c:v>41762.063449074078</c:v>
                </c:pt>
                <c:pt idx="759">
                  <c:v>41762.063506944447</c:v>
                </c:pt>
                <c:pt idx="760">
                  <c:v>41762.063576388886</c:v>
                </c:pt>
                <c:pt idx="761">
                  <c:v>41762.063634259262</c:v>
                </c:pt>
                <c:pt idx="762">
                  <c:v>41762.063692129632</c:v>
                </c:pt>
                <c:pt idx="763">
                  <c:v>41762.063761574071</c:v>
                </c:pt>
                <c:pt idx="764">
                  <c:v>41762.063819444447</c:v>
                </c:pt>
                <c:pt idx="765">
                  <c:v>41762.063877314817</c:v>
                </c:pt>
                <c:pt idx="766">
                  <c:v>41762.063946759263</c:v>
                </c:pt>
                <c:pt idx="767">
                  <c:v>41762.064004629632</c:v>
                </c:pt>
                <c:pt idx="768">
                  <c:v>41762.064062500001</c:v>
                </c:pt>
                <c:pt idx="769">
                  <c:v>41762.064131944448</c:v>
                </c:pt>
                <c:pt idx="770">
                  <c:v>41762.064189814817</c:v>
                </c:pt>
                <c:pt idx="771">
                  <c:v>41762.064247685186</c:v>
                </c:pt>
                <c:pt idx="772">
                  <c:v>41762.064305555556</c:v>
                </c:pt>
                <c:pt idx="773">
                  <c:v>41762.064375000002</c:v>
                </c:pt>
                <c:pt idx="774">
                  <c:v>41762.064432870371</c:v>
                </c:pt>
                <c:pt idx="775">
                  <c:v>41762.06449074074</c:v>
                </c:pt>
                <c:pt idx="776">
                  <c:v>41762.064560185187</c:v>
                </c:pt>
                <c:pt idx="777">
                  <c:v>41762.064618055556</c:v>
                </c:pt>
                <c:pt idx="778">
                  <c:v>41762.064675925925</c:v>
                </c:pt>
                <c:pt idx="779">
                  <c:v>41762.064745370371</c:v>
                </c:pt>
                <c:pt idx="780">
                  <c:v>41762.064803240741</c:v>
                </c:pt>
                <c:pt idx="781">
                  <c:v>41762.06486111111</c:v>
                </c:pt>
                <c:pt idx="782">
                  <c:v>41762.064930555556</c:v>
                </c:pt>
                <c:pt idx="783">
                  <c:v>41762.064988425926</c:v>
                </c:pt>
                <c:pt idx="784">
                  <c:v>41762.065046296295</c:v>
                </c:pt>
                <c:pt idx="785">
                  <c:v>41762.065115740741</c:v>
                </c:pt>
                <c:pt idx="786">
                  <c:v>41762.06517361111</c:v>
                </c:pt>
                <c:pt idx="787">
                  <c:v>41762.06523148148</c:v>
                </c:pt>
                <c:pt idx="788">
                  <c:v>41762.065289351849</c:v>
                </c:pt>
                <c:pt idx="789">
                  <c:v>41762.065358796295</c:v>
                </c:pt>
                <c:pt idx="790">
                  <c:v>41762.065416666665</c:v>
                </c:pt>
                <c:pt idx="791">
                  <c:v>41762.065474537034</c:v>
                </c:pt>
                <c:pt idx="792">
                  <c:v>41762.06554398148</c:v>
                </c:pt>
                <c:pt idx="793">
                  <c:v>41762.065601851849</c:v>
                </c:pt>
                <c:pt idx="794">
                  <c:v>41762.065659722219</c:v>
                </c:pt>
                <c:pt idx="795">
                  <c:v>41762.065729166665</c:v>
                </c:pt>
                <c:pt idx="796">
                  <c:v>41762.065787037034</c:v>
                </c:pt>
                <c:pt idx="797">
                  <c:v>41762.065844907411</c:v>
                </c:pt>
                <c:pt idx="798">
                  <c:v>41762.06591435185</c:v>
                </c:pt>
                <c:pt idx="799">
                  <c:v>41762.065972222219</c:v>
                </c:pt>
                <c:pt idx="800">
                  <c:v>41762.066030092596</c:v>
                </c:pt>
                <c:pt idx="801">
                  <c:v>41762.066087962965</c:v>
                </c:pt>
                <c:pt idx="802">
                  <c:v>41762.066157407404</c:v>
                </c:pt>
                <c:pt idx="803">
                  <c:v>41762.06621527778</c:v>
                </c:pt>
                <c:pt idx="804">
                  <c:v>41762.06627314815</c:v>
                </c:pt>
                <c:pt idx="805">
                  <c:v>41762.066342592596</c:v>
                </c:pt>
                <c:pt idx="806">
                  <c:v>41762.066400462965</c:v>
                </c:pt>
                <c:pt idx="807">
                  <c:v>41762.066458333335</c:v>
                </c:pt>
                <c:pt idx="808">
                  <c:v>41762.066527777781</c:v>
                </c:pt>
                <c:pt idx="809">
                  <c:v>41762.06658564815</c:v>
                </c:pt>
                <c:pt idx="810">
                  <c:v>41762.066643518519</c:v>
                </c:pt>
                <c:pt idx="811">
                  <c:v>41762.066712962966</c:v>
                </c:pt>
                <c:pt idx="812">
                  <c:v>41762.066770833335</c:v>
                </c:pt>
                <c:pt idx="813">
                  <c:v>41762.066828703704</c:v>
                </c:pt>
                <c:pt idx="814">
                  <c:v>41762.066886574074</c:v>
                </c:pt>
                <c:pt idx="815">
                  <c:v>41762.06695601852</c:v>
                </c:pt>
                <c:pt idx="816">
                  <c:v>41762.067013888889</c:v>
                </c:pt>
                <c:pt idx="817">
                  <c:v>41762.067071759258</c:v>
                </c:pt>
                <c:pt idx="818">
                  <c:v>41762.067141203705</c:v>
                </c:pt>
                <c:pt idx="819">
                  <c:v>41762.067199074074</c:v>
                </c:pt>
                <c:pt idx="820">
                  <c:v>41762.067256944443</c:v>
                </c:pt>
                <c:pt idx="821">
                  <c:v>41762.067326388889</c:v>
                </c:pt>
                <c:pt idx="822">
                  <c:v>41762.067384259259</c:v>
                </c:pt>
                <c:pt idx="823">
                  <c:v>41762.067442129628</c:v>
                </c:pt>
                <c:pt idx="824">
                  <c:v>41762.067511574074</c:v>
                </c:pt>
                <c:pt idx="825">
                  <c:v>41762.067569444444</c:v>
                </c:pt>
                <c:pt idx="826">
                  <c:v>41762.067627314813</c:v>
                </c:pt>
                <c:pt idx="827">
                  <c:v>41762.067696759259</c:v>
                </c:pt>
                <c:pt idx="828">
                  <c:v>41762.067754629628</c:v>
                </c:pt>
                <c:pt idx="829">
                  <c:v>41762.067812499998</c:v>
                </c:pt>
                <c:pt idx="830">
                  <c:v>41762.067870370367</c:v>
                </c:pt>
                <c:pt idx="831">
                  <c:v>41762.067939814813</c:v>
                </c:pt>
                <c:pt idx="832">
                  <c:v>41762.067997685182</c:v>
                </c:pt>
                <c:pt idx="833">
                  <c:v>41762.068055555559</c:v>
                </c:pt>
                <c:pt idx="834">
                  <c:v>41762.068124999998</c:v>
                </c:pt>
                <c:pt idx="835">
                  <c:v>41762.068182870367</c:v>
                </c:pt>
                <c:pt idx="836">
                  <c:v>41762.068240740744</c:v>
                </c:pt>
                <c:pt idx="837">
                  <c:v>41762.068310185183</c:v>
                </c:pt>
                <c:pt idx="838">
                  <c:v>41762.068368055552</c:v>
                </c:pt>
                <c:pt idx="839">
                  <c:v>41762.068425925929</c:v>
                </c:pt>
                <c:pt idx="840">
                  <c:v>41762.068495370368</c:v>
                </c:pt>
                <c:pt idx="841">
                  <c:v>41762.068553240744</c:v>
                </c:pt>
                <c:pt idx="842">
                  <c:v>41762.068611111114</c:v>
                </c:pt>
                <c:pt idx="843">
                  <c:v>41762.068668981483</c:v>
                </c:pt>
                <c:pt idx="844">
                  <c:v>41762.068738425929</c:v>
                </c:pt>
                <c:pt idx="845">
                  <c:v>41762.068796296298</c:v>
                </c:pt>
                <c:pt idx="846">
                  <c:v>41762.068854166668</c:v>
                </c:pt>
                <c:pt idx="847">
                  <c:v>41762.068923611114</c:v>
                </c:pt>
                <c:pt idx="848">
                  <c:v>41762.068981481483</c:v>
                </c:pt>
                <c:pt idx="849">
                  <c:v>41762.069039351853</c:v>
                </c:pt>
                <c:pt idx="850">
                  <c:v>41762.069108796299</c:v>
                </c:pt>
                <c:pt idx="851">
                  <c:v>41762.069166666668</c:v>
                </c:pt>
                <c:pt idx="852">
                  <c:v>41762.069224537037</c:v>
                </c:pt>
                <c:pt idx="853">
                  <c:v>41762.069293981483</c:v>
                </c:pt>
                <c:pt idx="854">
                  <c:v>41762.069351851853</c:v>
                </c:pt>
                <c:pt idx="855">
                  <c:v>41762.069409722222</c:v>
                </c:pt>
                <c:pt idx="856">
                  <c:v>41762.069467592592</c:v>
                </c:pt>
                <c:pt idx="857">
                  <c:v>41762.069537037038</c:v>
                </c:pt>
                <c:pt idx="858">
                  <c:v>41762.069594907407</c:v>
                </c:pt>
                <c:pt idx="859">
                  <c:v>41762.069652777776</c:v>
                </c:pt>
                <c:pt idx="860">
                  <c:v>41762.069722222222</c:v>
                </c:pt>
                <c:pt idx="861">
                  <c:v>41762.069780092592</c:v>
                </c:pt>
                <c:pt idx="862">
                  <c:v>41762.069837962961</c:v>
                </c:pt>
                <c:pt idx="863">
                  <c:v>41762.069907407407</c:v>
                </c:pt>
                <c:pt idx="864">
                  <c:v>41762.069965277777</c:v>
                </c:pt>
                <c:pt idx="865">
                  <c:v>41762.070023148146</c:v>
                </c:pt>
                <c:pt idx="866">
                  <c:v>41762.070092592592</c:v>
                </c:pt>
                <c:pt idx="867">
                  <c:v>41762.070150462961</c:v>
                </c:pt>
                <c:pt idx="868">
                  <c:v>41762.070208333331</c:v>
                </c:pt>
                <c:pt idx="869">
                  <c:v>41762.070277777777</c:v>
                </c:pt>
                <c:pt idx="870">
                  <c:v>41762.070335648146</c:v>
                </c:pt>
                <c:pt idx="871">
                  <c:v>41762.070393518516</c:v>
                </c:pt>
                <c:pt idx="872">
                  <c:v>41762.070451388892</c:v>
                </c:pt>
                <c:pt idx="873">
                  <c:v>41762.070520833331</c:v>
                </c:pt>
                <c:pt idx="874">
                  <c:v>41762.0705787037</c:v>
                </c:pt>
                <c:pt idx="875">
                  <c:v>41762.070636574077</c:v>
                </c:pt>
                <c:pt idx="876">
                  <c:v>41762.070706018516</c:v>
                </c:pt>
                <c:pt idx="877">
                  <c:v>41762.070763888885</c:v>
                </c:pt>
                <c:pt idx="878">
                  <c:v>41762.070821759262</c:v>
                </c:pt>
                <c:pt idx="879">
                  <c:v>41762.070891203701</c:v>
                </c:pt>
                <c:pt idx="880">
                  <c:v>41762.070949074077</c:v>
                </c:pt>
                <c:pt idx="881">
                  <c:v>41762.071006944447</c:v>
                </c:pt>
                <c:pt idx="882">
                  <c:v>41762.071076388886</c:v>
                </c:pt>
                <c:pt idx="883">
                  <c:v>41762.071134259262</c:v>
                </c:pt>
                <c:pt idx="884">
                  <c:v>41762.071192129632</c:v>
                </c:pt>
                <c:pt idx="885">
                  <c:v>41762.071250000001</c:v>
                </c:pt>
                <c:pt idx="886">
                  <c:v>41762.071319444447</c:v>
                </c:pt>
                <c:pt idx="887">
                  <c:v>41762.071377314816</c:v>
                </c:pt>
                <c:pt idx="888">
                  <c:v>41762.071435185186</c:v>
                </c:pt>
                <c:pt idx="889">
                  <c:v>41762.071504629632</c:v>
                </c:pt>
                <c:pt idx="890">
                  <c:v>41762.071562500001</c:v>
                </c:pt>
                <c:pt idx="891">
                  <c:v>41762.071620370371</c:v>
                </c:pt>
                <c:pt idx="892">
                  <c:v>41762.071689814817</c:v>
                </c:pt>
                <c:pt idx="893">
                  <c:v>41762.071747685186</c:v>
                </c:pt>
                <c:pt idx="894">
                  <c:v>41762.071805555555</c:v>
                </c:pt>
                <c:pt idx="895">
                  <c:v>41762.071875000001</c:v>
                </c:pt>
                <c:pt idx="896">
                  <c:v>41762.071932870371</c:v>
                </c:pt>
                <c:pt idx="897">
                  <c:v>41762.07199074074</c:v>
                </c:pt>
                <c:pt idx="898">
                  <c:v>41762.072048611109</c:v>
                </c:pt>
                <c:pt idx="899">
                  <c:v>41762.072118055556</c:v>
                </c:pt>
                <c:pt idx="900">
                  <c:v>41762.072175925925</c:v>
                </c:pt>
                <c:pt idx="901">
                  <c:v>41762.072233796294</c:v>
                </c:pt>
                <c:pt idx="902">
                  <c:v>41762.07230324074</c:v>
                </c:pt>
                <c:pt idx="903">
                  <c:v>41762.07236111111</c:v>
                </c:pt>
                <c:pt idx="904">
                  <c:v>41762.072418981479</c:v>
                </c:pt>
                <c:pt idx="905">
                  <c:v>41762.072488425925</c:v>
                </c:pt>
                <c:pt idx="906">
                  <c:v>41762.072546296295</c:v>
                </c:pt>
                <c:pt idx="907">
                  <c:v>41762.072604166664</c:v>
                </c:pt>
                <c:pt idx="908">
                  <c:v>41762.07267361111</c:v>
                </c:pt>
                <c:pt idx="909">
                  <c:v>41762.072731481479</c:v>
                </c:pt>
                <c:pt idx="910">
                  <c:v>41762.072789351849</c:v>
                </c:pt>
                <c:pt idx="911">
                  <c:v>41762.072847222225</c:v>
                </c:pt>
                <c:pt idx="912">
                  <c:v>41762.072916666664</c:v>
                </c:pt>
                <c:pt idx="913">
                  <c:v>41762.072974537034</c:v>
                </c:pt>
                <c:pt idx="914">
                  <c:v>41762.07303240741</c:v>
                </c:pt>
                <c:pt idx="915">
                  <c:v>41762.073101851849</c:v>
                </c:pt>
                <c:pt idx="916">
                  <c:v>41762.073159722226</c:v>
                </c:pt>
                <c:pt idx="917">
                  <c:v>41762.073217592595</c:v>
                </c:pt>
                <c:pt idx="918">
                  <c:v>41762.073287037034</c:v>
                </c:pt>
                <c:pt idx="919">
                  <c:v>41762.073344907411</c:v>
                </c:pt>
                <c:pt idx="920">
                  <c:v>41762.07340277778</c:v>
                </c:pt>
                <c:pt idx="921">
                  <c:v>41762.073472222219</c:v>
                </c:pt>
                <c:pt idx="922">
                  <c:v>41762.073530092595</c:v>
                </c:pt>
                <c:pt idx="923">
                  <c:v>41762.073587962965</c:v>
                </c:pt>
                <c:pt idx="924">
                  <c:v>41762.073657407411</c:v>
                </c:pt>
                <c:pt idx="925">
                  <c:v>41762.07371527778</c:v>
                </c:pt>
                <c:pt idx="926">
                  <c:v>41762.073773148149</c:v>
                </c:pt>
                <c:pt idx="927">
                  <c:v>41762.073831018519</c:v>
                </c:pt>
                <c:pt idx="928">
                  <c:v>41762.073900462965</c:v>
                </c:pt>
                <c:pt idx="929">
                  <c:v>41762.073958333334</c:v>
                </c:pt>
                <c:pt idx="930">
                  <c:v>41762.074016203704</c:v>
                </c:pt>
                <c:pt idx="931">
                  <c:v>41762.07408564815</c:v>
                </c:pt>
                <c:pt idx="932">
                  <c:v>41762.074143518519</c:v>
                </c:pt>
                <c:pt idx="933">
                  <c:v>41762.074201388888</c:v>
                </c:pt>
                <c:pt idx="934">
                  <c:v>41762.074270833335</c:v>
                </c:pt>
                <c:pt idx="935">
                  <c:v>41762.074328703704</c:v>
                </c:pt>
                <c:pt idx="936">
                  <c:v>41762.074386574073</c:v>
                </c:pt>
                <c:pt idx="937">
                  <c:v>41762.074456018519</c:v>
                </c:pt>
                <c:pt idx="938">
                  <c:v>41762.074513888889</c:v>
                </c:pt>
                <c:pt idx="939">
                  <c:v>41762.074571759258</c:v>
                </c:pt>
                <c:pt idx="940">
                  <c:v>41762.074629629627</c:v>
                </c:pt>
                <c:pt idx="941">
                  <c:v>41762.074699074074</c:v>
                </c:pt>
                <c:pt idx="942">
                  <c:v>41762.074756944443</c:v>
                </c:pt>
                <c:pt idx="943">
                  <c:v>41762.074814814812</c:v>
                </c:pt>
                <c:pt idx="944">
                  <c:v>41762.074884259258</c:v>
                </c:pt>
                <c:pt idx="945">
                  <c:v>41762.074942129628</c:v>
                </c:pt>
                <c:pt idx="946">
                  <c:v>41762.074999999997</c:v>
                </c:pt>
                <c:pt idx="947">
                  <c:v>41762.075069444443</c:v>
                </c:pt>
                <c:pt idx="948">
                  <c:v>41762.075127314813</c:v>
                </c:pt>
                <c:pt idx="949">
                  <c:v>41762.075185185182</c:v>
                </c:pt>
                <c:pt idx="950">
                  <c:v>41762.075254629628</c:v>
                </c:pt>
                <c:pt idx="951">
                  <c:v>41762.075312499997</c:v>
                </c:pt>
                <c:pt idx="952">
                  <c:v>41762.075370370374</c:v>
                </c:pt>
                <c:pt idx="953">
                  <c:v>41762.075439814813</c:v>
                </c:pt>
                <c:pt idx="954">
                  <c:v>41762.075497685182</c:v>
                </c:pt>
                <c:pt idx="955">
                  <c:v>41762.075555555559</c:v>
                </c:pt>
                <c:pt idx="956">
                  <c:v>41762.075613425928</c:v>
                </c:pt>
                <c:pt idx="957">
                  <c:v>41762.075682870367</c:v>
                </c:pt>
                <c:pt idx="958">
                  <c:v>41762.075740740744</c:v>
                </c:pt>
                <c:pt idx="959">
                  <c:v>41762.075798611113</c:v>
                </c:pt>
                <c:pt idx="960">
                  <c:v>41762.075868055559</c:v>
                </c:pt>
                <c:pt idx="961">
                  <c:v>41762.075925925928</c:v>
                </c:pt>
                <c:pt idx="962">
                  <c:v>41762.075983796298</c:v>
                </c:pt>
                <c:pt idx="963">
                  <c:v>41762.076053240744</c:v>
                </c:pt>
                <c:pt idx="964">
                  <c:v>41762.076111111113</c:v>
                </c:pt>
                <c:pt idx="965">
                  <c:v>41762.076168981483</c:v>
                </c:pt>
                <c:pt idx="966">
                  <c:v>41762.076238425929</c:v>
                </c:pt>
                <c:pt idx="967">
                  <c:v>41762.076296296298</c:v>
                </c:pt>
                <c:pt idx="968">
                  <c:v>41762.076354166667</c:v>
                </c:pt>
                <c:pt idx="969">
                  <c:v>41762.076412037037</c:v>
                </c:pt>
                <c:pt idx="970">
                  <c:v>41762.076481481483</c:v>
                </c:pt>
                <c:pt idx="971">
                  <c:v>41762.076539351852</c:v>
                </c:pt>
                <c:pt idx="972">
                  <c:v>41762.076597222222</c:v>
                </c:pt>
                <c:pt idx="973">
                  <c:v>41762.076666666668</c:v>
                </c:pt>
                <c:pt idx="974">
                  <c:v>41762.076724537037</c:v>
                </c:pt>
                <c:pt idx="975">
                  <c:v>41762.076782407406</c:v>
                </c:pt>
                <c:pt idx="976">
                  <c:v>41762.076851851853</c:v>
                </c:pt>
                <c:pt idx="977">
                  <c:v>41762.076909722222</c:v>
                </c:pt>
                <c:pt idx="978">
                  <c:v>41762.076967592591</c:v>
                </c:pt>
                <c:pt idx="979">
                  <c:v>41762.077037037037</c:v>
                </c:pt>
                <c:pt idx="980">
                  <c:v>41762.077094907407</c:v>
                </c:pt>
                <c:pt idx="981">
                  <c:v>41762.077152777776</c:v>
                </c:pt>
                <c:pt idx="982">
                  <c:v>41762.077210648145</c:v>
                </c:pt>
                <c:pt idx="983">
                  <c:v>41762.077280092592</c:v>
                </c:pt>
                <c:pt idx="984">
                  <c:v>41762.077337962961</c:v>
                </c:pt>
                <c:pt idx="985">
                  <c:v>41762.07739583333</c:v>
                </c:pt>
                <c:pt idx="986">
                  <c:v>41762.077465277776</c:v>
                </c:pt>
                <c:pt idx="987">
                  <c:v>41762.077523148146</c:v>
                </c:pt>
                <c:pt idx="988">
                  <c:v>41762.077581018515</c:v>
                </c:pt>
                <c:pt idx="989">
                  <c:v>41762.077650462961</c:v>
                </c:pt>
                <c:pt idx="990">
                  <c:v>41762.077708333331</c:v>
                </c:pt>
                <c:pt idx="991">
                  <c:v>41762.077766203707</c:v>
                </c:pt>
                <c:pt idx="992">
                  <c:v>41762.077835648146</c:v>
                </c:pt>
                <c:pt idx="993">
                  <c:v>41762.077893518515</c:v>
                </c:pt>
                <c:pt idx="994">
                  <c:v>41762.077951388892</c:v>
                </c:pt>
                <c:pt idx="995">
                  <c:v>41762.078009259261</c:v>
                </c:pt>
                <c:pt idx="996">
                  <c:v>41762.0780787037</c:v>
                </c:pt>
                <c:pt idx="997">
                  <c:v>41762.078136574077</c:v>
                </c:pt>
                <c:pt idx="998">
                  <c:v>41762.078194444446</c:v>
                </c:pt>
                <c:pt idx="999">
                  <c:v>41762.078263888892</c:v>
                </c:pt>
                <c:pt idx="1000">
                  <c:v>41762.078321759262</c:v>
                </c:pt>
                <c:pt idx="1001">
                  <c:v>41762.078379629631</c:v>
                </c:pt>
                <c:pt idx="1002">
                  <c:v>41762.078449074077</c:v>
                </c:pt>
                <c:pt idx="1003">
                  <c:v>41762.078506944446</c:v>
                </c:pt>
                <c:pt idx="1004">
                  <c:v>41762.078564814816</c:v>
                </c:pt>
                <c:pt idx="1005">
                  <c:v>41762.078634259262</c:v>
                </c:pt>
                <c:pt idx="1006">
                  <c:v>41762.078692129631</c:v>
                </c:pt>
                <c:pt idx="1007">
                  <c:v>41762.078750000001</c:v>
                </c:pt>
                <c:pt idx="1008">
                  <c:v>41762.078819444447</c:v>
                </c:pt>
                <c:pt idx="1009">
                  <c:v>41762.078877314816</c:v>
                </c:pt>
                <c:pt idx="1010">
                  <c:v>41762.078935185185</c:v>
                </c:pt>
                <c:pt idx="1011">
                  <c:v>41762.078993055555</c:v>
                </c:pt>
                <c:pt idx="1012">
                  <c:v>41762.079062500001</c:v>
                </c:pt>
                <c:pt idx="1013">
                  <c:v>41762.07912037037</c:v>
                </c:pt>
                <c:pt idx="1014">
                  <c:v>41762.07917824074</c:v>
                </c:pt>
                <c:pt idx="1015">
                  <c:v>41762.079247685186</c:v>
                </c:pt>
                <c:pt idx="1016">
                  <c:v>41762.079305555555</c:v>
                </c:pt>
                <c:pt idx="1017">
                  <c:v>41762.079363425924</c:v>
                </c:pt>
                <c:pt idx="1018">
                  <c:v>41762.079432870371</c:v>
                </c:pt>
                <c:pt idx="1019">
                  <c:v>41762.07949074074</c:v>
                </c:pt>
                <c:pt idx="1020">
                  <c:v>41762.079548611109</c:v>
                </c:pt>
                <c:pt idx="1021">
                  <c:v>41762.079618055555</c:v>
                </c:pt>
                <c:pt idx="1022">
                  <c:v>41762.079675925925</c:v>
                </c:pt>
                <c:pt idx="1023">
                  <c:v>41762.079733796294</c:v>
                </c:pt>
                <c:pt idx="1024">
                  <c:v>41762.079791666663</c:v>
                </c:pt>
                <c:pt idx="1025">
                  <c:v>41762.079861111109</c:v>
                </c:pt>
                <c:pt idx="1026">
                  <c:v>41762.079918981479</c:v>
                </c:pt>
                <c:pt idx="1027">
                  <c:v>41762.079976851855</c:v>
                </c:pt>
                <c:pt idx="1028">
                  <c:v>41762.080046296294</c:v>
                </c:pt>
                <c:pt idx="1029">
                  <c:v>41762.080104166664</c:v>
                </c:pt>
                <c:pt idx="1030">
                  <c:v>41762.08016203704</c:v>
                </c:pt>
                <c:pt idx="1031">
                  <c:v>41762.080231481479</c:v>
                </c:pt>
                <c:pt idx="1032">
                  <c:v>41762.080289351848</c:v>
                </c:pt>
                <c:pt idx="1033">
                  <c:v>41762.080347222225</c:v>
                </c:pt>
                <c:pt idx="1034">
                  <c:v>41762.080416666664</c:v>
                </c:pt>
                <c:pt idx="1035">
                  <c:v>41762.080474537041</c:v>
                </c:pt>
                <c:pt idx="1036">
                  <c:v>41762.08053240741</c:v>
                </c:pt>
                <c:pt idx="1037">
                  <c:v>41762.080590277779</c:v>
                </c:pt>
                <c:pt idx="1038">
                  <c:v>41762.080659722225</c:v>
                </c:pt>
                <c:pt idx="1039">
                  <c:v>41762.080717592595</c:v>
                </c:pt>
                <c:pt idx="1040">
                  <c:v>41762.080775462964</c:v>
                </c:pt>
                <c:pt idx="1041">
                  <c:v>41762.08084490741</c:v>
                </c:pt>
                <c:pt idx="1042">
                  <c:v>41762.08090277778</c:v>
                </c:pt>
                <c:pt idx="1043">
                  <c:v>41762.080960648149</c:v>
                </c:pt>
                <c:pt idx="1044">
                  <c:v>41762.081030092595</c:v>
                </c:pt>
                <c:pt idx="1045">
                  <c:v>41762.081087962964</c:v>
                </c:pt>
                <c:pt idx="1046">
                  <c:v>41762.081145833334</c:v>
                </c:pt>
                <c:pt idx="1047">
                  <c:v>41762.08121527778</c:v>
                </c:pt>
                <c:pt idx="1048">
                  <c:v>41762.081273148149</c:v>
                </c:pt>
                <c:pt idx="1049">
                  <c:v>41762.081331018519</c:v>
                </c:pt>
                <c:pt idx="1050">
                  <c:v>41762.081400462965</c:v>
                </c:pt>
                <c:pt idx="1051">
                  <c:v>41762.081458333334</c:v>
                </c:pt>
                <c:pt idx="1052">
                  <c:v>41762.081516203703</c:v>
                </c:pt>
                <c:pt idx="1053">
                  <c:v>41762.081574074073</c:v>
                </c:pt>
                <c:pt idx="1054">
                  <c:v>41762.081643518519</c:v>
                </c:pt>
                <c:pt idx="1055">
                  <c:v>41762.081701388888</c:v>
                </c:pt>
                <c:pt idx="1056">
                  <c:v>41762.081759259258</c:v>
                </c:pt>
                <c:pt idx="1057">
                  <c:v>41762.081828703704</c:v>
                </c:pt>
                <c:pt idx="1058">
                  <c:v>41762.081886574073</c:v>
                </c:pt>
                <c:pt idx="1059">
                  <c:v>41762.081944444442</c:v>
                </c:pt>
                <c:pt idx="1060">
                  <c:v>41762.082013888888</c:v>
                </c:pt>
                <c:pt idx="1061">
                  <c:v>41762.082071759258</c:v>
                </c:pt>
                <c:pt idx="1062">
                  <c:v>41762.082129629627</c:v>
                </c:pt>
                <c:pt idx="1063">
                  <c:v>41762.082199074073</c:v>
                </c:pt>
                <c:pt idx="1064">
                  <c:v>41762.082256944443</c:v>
                </c:pt>
                <c:pt idx="1065">
                  <c:v>41762.082314814812</c:v>
                </c:pt>
                <c:pt idx="1066">
                  <c:v>41762.082372685189</c:v>
                </c:pt>
                <c:pt idx="1067">
                  <c:v>41762.082442129627</c:v>
                </c:pt>
                <c:pt idx="1068">
                  <c:v>41762.082499999997</c:v>
                </c:pt>
                <c:pt idx="1069">
                  <c:v>41762.082557870373</c:v>
                </c:pt>
                <c:pt idx="1070">
                  <c:v>41762.082627314812</c:v>
                </c:pt>
                <c:pt idx="1071">
                  <c:v>41762.082685185182</c:v>
                </c:pt>
                <c:pt idx="1072">
                  <c:v>41762.082743055558</c:v>
                </c:pt>
                <c:pt idx="1073">
                  <c:v>41762.082812499997</c:v>
                </c:pt>
                <c:pt idx="1074">
                  <c:v>41762.082870370374</c:v>
                </c:pt>
                <c:pt idx="1075">
                  <c:v>41762.082928240743</c:v>
                </c:pt>
                <c:pt idx="1076">
                  <c:v>41762.082997685182</c:v>
                </c:pt>
                <c:pt idx="1077">
                  <c:v>41762.083055555559</c:v>
                </c:pt>
                <c:pt idx="1078">
                  <c:v>41762.083113425928</c:v>
                </c:pt>
                <c:pt idx="1079">
                  <c:v>41762.083171296297</c:v>
                </c:pt>
                <c:pt idx="1080">
                  <c:v>41762.083240740743</c:v>
                </c:pt>
                <c:pt idx="1081">
                  <c:v>41762.083298611113</c:v>
                </c:pt>
                <c:pt idx="1082">
                  <c:v>41762.083356481482</c:v>
                </c:pt>
                <c:pt idx="1083">
                  <c:v>41762.083425925928</c:v>
                </c:pt>
                <c:pt idx="1084">
                  <c:v>41762.083483796298</c:v>
                </c:pt>
                <c:pt idx="1085">
                  <c:v>41762.083541666667</c:v>
                </c:pt>
                <c:pt idx="1086">
                  <c:v>41762.083611111113</c:v>
                </c:pt>
                <c:pt idx="1087">
                  <c:v>41762.083668981482</c:v>
                </c:pt>
                <c:pt idx="1088">
                  <c:v>41762.083726851852</c:v>
                </c:pt>
                <c:pt idx="1089">
                  <c:v>41762.083796296298</c:v>
                </c:pt>
                <c:pt idx="1090">
                  <c:v>41762.083854166667</c:v>
                </c:pt>
                <c:pt idx="1091">
                  <c:v>41762.083912037036</c:v>
                </c:pt>
                <c:pt idx="1092">
                  <c:v>41762.083981481483</c:v>
                </c:pt>
                <c:pt idx="1093">
                  <c:v>41762.084039351852</c:v>
                </c:pt>
                <c:pt idx="1094">
                  <c:v>41762.084097222221</c:v>
                </c:pt>
                <c:pt idx="1095">
                  <c:v>41762.084155092591</c:v>
                </c:pt>
                <c:pt idx="1096">
                  <c:v>41762.084224537037</c:v>
                </c:pt>
                <c:pt idx="1097">
                  <c:v>41762.084282407406</c:v>
                </c:pt>
                <c:pt idx="1098">
                  <c:v>41762.084340277775</c:v>
                </c:pt>
                <c:pt idx="1099">
                  <c:v>41762.084409722222</c:v>
                </c:pt>
                <c:pt idx="1100">
                  <c:v>41762.084467592591</c:v>
                </c:pt>
                <c:pt idx="1101">
                  <c:v>41762.08452546296</c:v>
                </c:pt>
                <c:pt idx="1102">
                  <c:v>41762.084594907406</c:v>
                </c:pt>
                <c:pt idx="1103">
                  <c:v>41762.084652777776</c:v>
                </c:pt>
                <c:pt idx="1104">
                  <c:v>41762.084710648145</c:v>
                </c:pt>
                <c:pt idx="1105">
                  <c:v>41762.084780092591</c:v>
                </c:pt>
                <c:pt idx="1106">
                  <c:v>41762.084837962961</c:v>
                </c:pt>
                <c:pt idx="1107">
                  <c:v>41762.08489583333</c:v>
                </c:pt>
                <c:pt idx="1108">
                  <c:v>41762.084953703707</c:v>
                </c:pt>
                <c:pt idx="1109">
                  <c:v>41762.085023148145</c:v>
                </c:pt>
                <c:pt idx="1110">
                  <c:v>41762.085081018522</c:v>
                </c:pt>
                <c:pt idx="1111">
                  <c:v>41762.085138888891</c:v>
                </c:pt>
                <c:pt idx="1112">
                  <c:v>41762.08520833333</c:v>
                </c:pt>
                <c:pt idx="1113">
                  <c:v>41762.085266203707</c:v>
                </c:pt>
                <c:pt idx="1114">
                  <c:v>41762.085324074076</c:v>
                </c:pt>
                <c:pt idx="1115">
                  <c:v>41762.085393518515</c:v>
                </c:pt>
                <c:pt idx="1116">
                  <c:v>41762.085451388892</c:v>
                </c:pt>
                <c:pt idx="1117">
                  <c:v>41762.085509259261</c:v>
                </c:pt>
                <c:pt idx="1118">
                  <c:v>41762.085578703707</c:v>
                </c:pt>
                <c:pt idx="1119">
                  <c:v>41762.085636574076</c:v>
                </c:pt>
                <c:pt idx="1120">
                  <c:v>41762.085694444446</c:v>
                </c:pt>
                <c:pt idx="1121">
                  <c:v>41762.085752314815</c:v>
                </c:pt>
                <c:pt idx="1122">
                  <c:v>41762.085821759261</c:v>
                </c:pt>
                <c:pt idx="1123">
                  <c:v>41762.085879629631</c:v>
                </c:pt>
                <c:pt idx="1124">
                  <c:v>41762.0859375</c:v>
                </c:pt>
                <c:pt idx="1125">
                  <c:v>41762.086006944446</c:v>
                </c:pt>
                <c:pt idx="1126">
                  <c:v>41762.086064814815</c:v>
                </c:pt>
                <c:pt idx="1127">
                  <c:v>41762.086122685185</c:v>
                </c:pt>
                <c:pt idx="1128">
                  <c:v>41762.086192129631</c:v>
                </c:pt>
                <c:pt idx="1129">
                  <c:v>41762.08625</c:v>
                </c:pt>
                <c:pt idx="1130">
                  <c:v>41762.08630787037</c:v>
                </c:pt>
                <c:pt idx="1131">
                  <c:v>41762.086377314816</c:v>
                </c:pt>
                <c:pt idx="1132">
                  <c:v>41762.086435185185</c:v>
                </c:pt>
                <c:pt idx="1133">
                  <c:v>41762.086493055554</c:v>
                </c:pt>
                <c:pt idx="1134">
                  <c:v>41762.086562500001</c:v>
                </c:pt>
                <c:pt idx="1135">
                  <c:v>41762.08662037037</c:v>
                </c:pt>
                <c:pt idx="1136">
                  <c:v>41762.086678240739</c:v>
                </c:pt>
                <c:pt idx="1137">
                  <c:v>41762.086736111109</c:v>
                </c:pt>
                <c:pt idx="1138">
                  <c:v>41762.086805555555</c:v>
                </c:pt>
                <c:pt idx="1139">
                  <c:v>41762.086863425924</c:v>
                </c:pt>
                <c:pt idx="1140">
                  <c:v>41762.086921296293</c:v>
                </c:pt>
                <c:pt idx="1141">
                  <c:v>41762.08699074074</c:v>
                </c:pt>
                <c:pt idx="1142">
                  <c:v>41762.087048611109</c:v>
                </c:pt>
                <c:pt idx="1143">
                  <c:v>41762.087106481478</c:v>
                </c:pt>
                <c:pt idx="1144">
                  <c:v>41762.087175925924</c:v>
                </c:pt>
                <c:pt idx="1145">
                  <c:v>41762.087233796294</c:v>
                </c:pt>
                <c:pt idx="1146">
                  <c:v>41762.087291666663</c:v>
                </c:pt>
                <c:pt idx="1147">
                  <c:v>41762.087361111109</c:v>
                </c:pt>
                <c:pt idx="1148">
                  <c:v>41762.087418981479</c:v>
                </c:pt>
                <c:pt idx="1149">
                  <c:v>41762.087476851855</c:v>
                </c:pt>
                <c:pt idx="1150">
                  <c:v>41762.087534722225</c:v>
                </c:pt>
                <c:pt idx="1151">
                  <c:v>41762.087604166663</c:v>
                </c:pt>
                <c:pt idx="1152">
                  <c:v>41762.08766203704</c:v>
                </c:pt>
                <c:pt idx="1153">
                  <c:v>41762.087719907409</c:v>
                </c:pt>
                <c:pt idx="1154">
                  <c:v>41762.087789351855</c:v>
                </c:pt>
                <c:pt idx="1155">
                  <c:v>41762.087847222225</c:v>
                </c:pt>
                <c:pt idx="1156">
                  <c:v>41762.087905092594</c:v>
                </c:pt>
                <c:pt idx="1157">
                  <c:v>41762.08797453704</c:v>
                </c:pt>
                <c:pt idx="1158">
                  <c:v>41762.08803240741</c:v>
                </c:pt>
                <c:pt idx="1159">
                  <c:v>41762.088090277779</c:v>
                </c:pt>
                <c:pt idx="1160">
                  <c:v>41762.088159722225</c:v>
                </c:pt>
                <c:pt idx="1161">
                  <c:v>41762.088217592594</c:v>
                </c:pt>
                <c:pt idx="1162">
                  <c:v>41762.088275462964</c:v>
                </c:pt>
                <c:pt idx="1163">
                  <c:v>41762.088333333333</c:v>
                </c:pt>
                <c:pt idx="1164">
                  <c:v>41762.088402777779</c:v>
                </c:pt>
                <c:pt idx="1165">
                  <c:v>41762.088460648149</c:v>
                </c:pt>
                <c:pt idx="1166">
                  <c:v>41762.088518518518</c:v>
                </c:pt>
                <c:pt idx="1167">
                  <c:v>41762.088587962964</c:v>
                </c:pt>
                <c:pt idx="1168">
                  <c:v>41762.088645833333</c:v>
                </c:pt>
                <c:pt idx="1169">
                  <c:v>41762.088703703703</c:v>
                </c:pt>
                <c:pt idx="1170">
                  <c:v>41762.088773148149</c:v>
                </c:pt>
                <c:pt idx="1171">
                  <c:v>41762.088831018518</c:v>
                </c:pt>
                <c:pt idx="1172">
                  <c:v>41762.088888888888</c:v>
                </c:pt>
                <c:pt idx="1173">
                  <c:v>41762.088958333334</c:v>
                </c:pt>
                <c:pt idx="1174">
                  <c:v>41762.089016203703</c:v>
                </c:pt>
                <c:pt idx="1175">
                  <c:v>41762.089074074072</c:v>
                </c:pt>
                <c:pt idx="1176">
                  <c:v>41762.089143518519</c:v>
                </c:pt>
                <c:pt idx="1177">
                  <c:v>41762.089201388888</c:v>
                </c:pt>
                <c:pt idx="1178">
                  <c:v>41762.089259259257</c:v>
                </c:pt>
                <c:pt idx="1179">
                  <c:v>41762.089317129627</c:v>
                </c:pt>
                <c:pt idx="1180">
                  <c:v>41762.089386574073</c:v>
                </c:pt>
                <c:pt idx="1181">
                  <c:v>41762.089444444442</c:v>
                </c:pt>
                <c:pt idx="1182">
                  <c:v>41762.089502314811</c:v>
                </c:pt>
                <c:pt idx="1183">
                  <c:v>41762.089571759258</c:v>
                </c:pt>
                <c:pt idx="1184">
                  <c:v>41762.089629629627</c:v>
                </c:pt>
                <c:pt idx="1185">
                  <c:v>41762.089687500003</c:v>
                </c:pt>
                <c:pt idx="1186">
                  <c:v>41762.089756944442</c:v>
                </c:pt>
                <c:pt idx="1187">
                  <c:v>41762.089814814812</c:v>
                </c:pt>
                <c:pt idx="1188">
                  <c:v>41762.089872685188</c:v>
                </c:pt>
                <c:pt idx="1189">
                  <c:v>41762.089942129627</c:v>
                </c:pt>
                <c:pt idx="1190">
                  <c:v>41762.089999999997</c:v>
                </c:pt>
                <c:pt idx="1191">
                  <c:v>41762.090057870373</c:v>
                </c:pt>
                <c:pt idx="1192">
                  <c:v>41762.090115740742</c:v>
                </c:pt>
                <c:pt idx="1193">
                  <c:v>41762.090185185189</c:v>
                </c:pt>
                <c:pt idx="1194">
                  <c:v>41762.090243055558</c:v>
                </c:pt>
                <c:pt idx="1195">
                  <c:v>41762.090300925927</c:v>
                </c:pt>
                <c:pt idx="1196">
                  <c:v>41762.090370370373</c:v>
                </c:pt>
                <c:pt idx="1197">
                  <c:v>41762.090428240743</c:v>
                </c:pt>
                <c:pt idx="1198">
                  <c:v>41762.090486111112</c:v>
                </c:pt>
                <c:pt idx="1199">
                  <c:v>41762.090555555558</c:v>
                </c:pt>
                <c:pt idx="1200">
                  <c:v>41762.090613425928</c:v>
                </c:pt>
                <c:pt idx="1201">
                  <c:v>41762.090671296297</c:v>
                </c:pt>
                <c:pt idx="1202">
                  <c:v>41762.090740740743</c:v>
                </c:pt>
                <c:pt idx="1203">
                  <c:v>41762.090798611112</c:v>
                </c:pt>
                <c:pt idx="1204">
                  <c:v>41762.090856481482</c:v>
                </c:pt>
                <c:pt idx="1205">
                  <c:v>41762.090914351851</c:v>
                </c:pt>
                <c:pt idx="1206">
                  <c:v>41762.090983796297</c:v>
                </c:pt>
                <c:pt idx="1207">
                  <c:v>41762.091041666667</c:v>
                </c:pt>
                <c:pt idx="1208">
                  <c:v>41762.091099537036</c:v>
                </c:pt>
                <c:pt idx="1209">
                  <c:v>41762.091168981482</c:v>
                </c:pt>
                <c:pt idx="1210">
                  <c:v>41762.091226851851</c:v>
                </c:pt>
                <c:pt idx="1211">
                  <c:v>41762.091284722221</c:v>
                </c:pt>
                <c:pt idx="1212">
                  <c:v>41762.091354166667</c:v>
                </c:pt>
                <c:pt idx="1213">
                  <c:v>41762.091412037036</c:v>
                </c:pt>
                <c:pt idx="1214">
                  <c:v>41762.091469907406</c:v>
                </c:pt>
                <c:pt idx="1215">
                  <c:v>41762.091539351852</c:v>
                </c:pt>
                <c:pt idx="1216">
                  <c:v>41762.091597222221</c:v>
                </c:pt>
                <c:pt idx="1217">
                  <c:v>41762.09165509259</c:v>
                </c:pt>
                <c:pt idx="1218">
                  <c:v>41762.091724537036</c:v>
                </c:pt>
                <c:pt idx="1219">
                  <c:v>41762.091782407406</c:v>
                </c:pt>
                <c:pt idx="1220">
                  <c:v>41762.091840277775</c:v>
                </c:pt>
                <c:pt idx="1221">
                  <c:v>41762.091898148145</c:v>
                </c:pt>
                <c:pt idx="1222">
                  <c:v>41762.091967592591</c:v>
                </c:pt>
                <c:pt idx="1223">
                  <c:v>41762.09202546296</c:v>
                </c:pt>
                <c:pt idx="1224">
                  <c:v>41762.092083333337</c:v>
                </c:pt>
                <c:pt idx="1225">
                  <c:v>41762.092152777775</c:v>
                </c:pt>
                <c:pt idx="1226">
                  <c:v>41762.092210648145</c:v>
                </c:pt>
                <c:pt idx="1227">
                  <c:v>41762.092268518521</c:v>
                </c:pt>
                <c:pt idx="1228">
                  <c:v>41762.09233796296</c:v>
                </c:pt>
                <c:pt idx="1229">
                  <c:v>41762.092395833337</c:v>
                </c:pt>
                <c:pt idx="1230">
                  <c:v>41762.092453703706</c:v>
                </c:pt>
                <c:pt idx="1231">
                  <c:v>41762.092523148145</c:v>
                </c:pt>
                <c:pt idx="1232">
                  <c:v>41762.092581018522</c:v>
                </c:pt>
                <c:pt idx="1233">
                  <c:v>41762.092638888891</c:v>
                </c:pt>
                <c:pt idx="1234">
                  <c:v>41762.09269675926</c:v>
                </c:pt>
                <c:pt idx="1235">
                  <c:v>41762.092766203707</c:v>
                </c:pt>
                <c:pt idx="1236">
                  <c:v>41762.092824074076</c:v>
                </c:pt>
                <c:pt idx="1237">
                  <c:v>41762.092881944445</c:v>
                </c:pt>
                <c:pt idx="1238">
                  <c:v>41762.092951388891</c:v>
                </c:pt>
                <c:pt idx="1239">
                  <c:v>41762.093009259261</c:v>
                </c:pt>
                <c:pt idx="1240">
                  <c:v>41762.09306712963</c:v>
                </c:pt>
                <c:pt idx="1241">
                  <c:v>41762.093136574076</c:v>
                </c:pt>
                <c:pt idx="1242">
                  <c:v>41762.093194444446</c:v>
                </c:pt>
                <c:pt idx="1243">
                  <c:v>41762.093252314815</c:v>
                </c:pt>
                <c:pt idx="1244">
                  <c:v>41762.093321759261</c:v>
                </c:pt>
                <c:pt idx="1245">
                  <c:v>41762.09337962963</c:v>
                </c:pt>
                <c:pt idx="1246">
                  <c:v>41762.0934375</c:v>
                </c:pt>
                <c:pt idx="1247">
                  <c:v>41762.093495370369</c:v>
                </c:pt>
                <c:pt idx="1248">
                  <c:v>41762.093564814815</c:v>
                </c:pt>
                <c:pt idx="1249">
                  <c:v>41762.093622685185</c:v>
                </c:pt>
                <c:pt idx="1250">
                  <c:v>41762.093680555554</c:v>
                </c:pt>
                <c:pt idx="1251">
                  <c:v>41762.09375</c:v>
                </c:pt>
                <c:pt idx="1252">
                  <c:v>41762.093807870369</c:v>
                </c:pt>
                <c:pt idx="1253">
                  <c:v>41762.093865740739</c:v>
                </c:pt>
                <c:pt idx="1254">
                  <c:v>41762.093935185185</c:v>
                </c:pt>
                <c:pt idx="1255">
                  <c:v>41762.093993055554</c:v>
                </c:pt>
                <c:pt idx="1256">
                  <c:v>41762.094050925924</c:v>
                </c:pt>
                <c:pt idx="1257">
                  <c:v>41762.09412037037</c:v>
                </c:pt>
                <c:pt idx="1258">
                  <c:v>41762.094178240739</c:v>
                </c:pt>
                <c:pt idx="1259">
                  <c:v>41762.094236111108</c:v>
                </c:pt>
                <c:pt idx="1260">
                  <c:v>41762.094305555554</c:v>
                </c:pt>
                <c:pt idx="1261">
                  <c:v>41762.094363425924</c:v>
                </c:pt>
                <c:pt idx="1262">
                  <c:v>41762.094421296293</c:v>
                </c:pt>
                <c:pt idx="1263">
                  <c:v>41762.09447916667</c:v>
                </c:pt>
                <c:pt idx="1264">
                  <c:v>41762.094548611109</c:v>
                </c:pt>
                <c:pt idx="1265">
                  <c:v>41762.094606481478</c:v>
                </c:pt>
                <c:pt idx="1266">
                  <c:v>41762.094664351855</c:v>
                </c:pt>
                <c:pt idx="1267">
                  <c:v>41762.094733796293</c:v>
                </c:pt>
                <c:pt idx="1268">
                  <c:v>41762.09479166667</c:v>
                </c:pt>
                <c:pt idx="1269">
                  <c:v>41762.094849537039</c:v>
                </c:pt>
                <c:pt idx="1270">
                  <c:v>41762.094918981478</c:v>
                </c:pt>
                <c:pt idx="1271">
                  <c:v>41762.094976851855</c:v>
                </c:pt>
                <c:pt idx="1272">
                  <c:v>41762.095034722224</c:v>
                </c:pt>
                <c:pt idx="1273">
                  <c:v>41762.095104166663</c:v>
                </c:pt>
                <c:pt idx="1274">
                  <c:v>41762.09516203704</c:v>
                </c:pt>
                <c:pt idx="1275">
                  <c:v>41762.095219907409</c:v>
                </c:pt>
                <c:pt idx="1276">
                  <c:v>41762.095277777778</c:v>
                </c:pt>
                <c:pt idx="1277">
                  <c:v>41762.095347222225</c:v>
                </c:pt>
                <c:pt idx="1278">
                  <c:v>41762.095405092594</c:v>
                </c:pt>
                <c:pt idx="1279">
                  <c:v>41762.095462962963</c:v>
                </c:pt>
                <c:pt idx="1280">
                  <c:v>41762.095532407409</c:v>
                </c:pt>
                <c:pt idx="1281">
                  <c:v>41762.095590277779</c:v>
                </c:pt>
                <c:pt idx="1282">
                  <c:v>41762.095648148148</c:v>
                </c:pt>
                <c:pt idx="1283">
                  <c:v>41762.095717592594</c:v>
                </c:pt>
                <c:pt idx="1284">
                  <c:v>41762.095775462964</c:v>
                </c:pt>
                <c:pt idx="1285">
                  <c:v>41762.095833333333</c:v>
                </c:pt>
                <c:pt idx="1286">
                  <c:v>41762.095902777779</c:v>
                </c:pt>
                <c:pt idx="1287">
                  <c:v>41762.095960648148</c:v>
                </c:pt>
                <c:pt idx="1288">
                  <c:v>41762.096018518518</c:v>
                </c:pt>
                <c:pt idx="1289">
                  <c:v>41762.096076388887</c:v>
                </c:pt>
                <c:pt idx="1290">
                  <c:v>41762.096145833333</c:v>
                </c:pt>
                <c:pt idx="1291">
                  <c:v>41762.096203703702</c:v>
                </c:pt>
                <c:pt idx="1292">
                  <c:v>41762.096261574072</c:v>
                </c:pt>
                <c:pt idx="1293">
                  <c:v>41762.096331018518</c:v>
                </c:pt>
                <c:pt idx="1294">
                  <c:v>41762.096388888887</c:v>
                </c:pt>
                <c:pt idx="1295">
                  <c:v>41762.096446759257</c:v>
                </c:pt>
                <c:pt idx="1296">
                  <c:v>41762.096516203703</c:v>
                </c:pt>
                <c:pt idx="1297">
                  <c:v>41762.096574074072</c:v>
                </c:pt>
                <c:pt idx="1298">
                  <c:v>41762.096631944441</c:v>
                </c:pt>
                <c:pt idx="1299">
                  <c:v>41762.096701388888</c:v>
                </c:pt>
                <c:pt idx="1300">
                  <c:v>41762.096759259257</c:v>
                </c:pt>
                <c:pt idx="1301">
                  <c:v>41762.096817129626</c:v>
                </c:pt>
                <c:pt idx="1302">
                  <c:v>41762.096886574072</c:v>
                </c:pt>
                <c:pt idx="1303">
                  <c:v>41762.096944444442</c:v>
                </c:pt>
                <c:pt idx="1304">
                  <c:v>41762.097002314818</c:v>
                </c:pt>
                <c:pt idx="1305">
                  <c:v>41762.097060185188</c:v>
                </c:pt>
                <c:pt idx="1306">
                  <c:v>41762.097129629627</c:v>
                </c:pt>
                <c:pt idx="1307">
                  <c:v>41762.097187500003</c:v>
                </c:pt>
                <c:pt idx="1308">
                  <c:v>41762.097245370373</c:v>
                </c:pt>
                <c:pt idx="1309">
                  <c:v>41762.097314814811</c:v>
                </c:pt>
                <c:pt idx="1310">
                  <c:v>41762.097372685188</c:v>
                </c:pt>
                <c:pt idx="1311">
                  <c:v>41762.097430555557</c:v>
                </c:pt>
                <c:pt idx="1312">
                  <c:v>41762.097500000003</c:v>
                </c:pt>
                <c:pt idx="1313">
                  <c:v>41762.097557870373</c:v>
                </c:pt>
                <c:pt idx="1314">
                  <c:v>41762.097615740742</c:v>
                </c:pt>
                <c:pt idx="1315">
                  <c:v>41762.097685185188</c:v>
                </c:pt>
                <c:pt idx="1316">
                  <c:v>41762.097743055558</c:v>
                </c:pt>
                <c:pt idx="1317">
                  <c:v>41762.097800925927</c:v>
                </c:pt>
                <c:pt idx="1318">
                  <c:v>41762.097858796296</c:v>
                </c:pt>
                <c:pt idx="1319">
                  <c:v>41762.097928240742</c:v>
                </c:pt>
                <c:pt idx="1320">
                  <c:v>41762.097986111112</c:v>
                </c:pt>
                <c:pt idx="1321">
                  <c:v>41762.098043981481</c:v>
                </c:pt>
                <c:pt idx="1322">
                  <c:v>41762.098113425927</c:v>
                </c:pt>
                <c:pt idx="1323">
                  <c:v>41762.098171296297</c:v>
                </c:pt>
                <c:pt idx="1324">
                  <c:v>41762.098229166666</c:v>
                </c:pt>
                <c:pt idx="1325">
                  <c:v>41762.098298611112</c:v>
                </c:pt>
                <c:pt idx="1326">
                  <c:v>41762.098356481481</c:v>
                </c:pt>
                <c:pt idx="1327">
                  <c:v>41762.098414351851</c:v>
                </c:pt>
                <c:pt idx="1328">
                  <c:v>41762.098483796297</c:v>
                </c:pt>
                <c:pt idx="1329">
                  <c:v>41762.098541666666</c:v>
                </c:pt>
                <c:pt idx="1330">
                  <c:v>41762.098599537036</c:v>
                </c:pt>
                <c:pt idx="1331">
                  <c:v>41762.098657407405</c:v>
                </c:pt>
                <c:pt idx="1332">
                  <c:v>41762.098726851851</c:v>
                </c:pt>
                <c:pt idx="1333">
                  <c:v>41762.09878472222</c:v>
                </c:pt>
                <c:pt idx="1334">
                  <c:v>41762.09884259259</c:v>
                </c:pt>
                <c:pt idx="1335">
                  <c:v>41762.098912037036</c:v>
                </c:pt>
                <c:pt idx="1336">
                  <c:v>41762.098969907405</c:v>
                </c:pt>
                <c:pt idx="1337">
                  <c:v>41762.099027777775</c:v>
                </c:pt>
                <c:pt idx="1338">
                  <c:v>41762.099097222221</c:v>
                </c:pt>
                <c:pt idx="1339">
                  <c:v>41762.09915509259</c:v>
                </c:pt>
                <c:pt idx="1340">
                  <c:v>41762.099212962959</c:v>
                </c:pt>
                <c:pt idx="1341">
                  <c:v>41762.099282407406</c:v>
                </c:pt>
                <c:pt idx="1342">
                  <c:v>41762.099340277775</c:v>
                </c:pt>
                <c:pt idx="1343">
                  <c:v>41762.099398148152</c:v>
                </c:pt>
                <c:pt idx="1344">
                  <c:v>41762.09946759259</c:v>
                </c:pt>
                <c:pt idx="1345">
                  <c:v>41762.09952546296</c:v>
                </c:pt>
                <c:pt idx="1346">
                  <c:v>41762.099583333336</c:v>
                </c:pt>
                <c:pt idx="1347">
                  <c:v>41762.099641203706</c:v>
                </c:pt>
                <c:pt idx="1348">
                  <c:v>41762.099710648145</c:v>
                </c:pt>
                <c:pt idx="1349">
                  <c:v>41762.099768518521</c:v>
                </c:pt>
                <c:pt idx="1350">
                  <c:v>41762.099826388891</c:v>
                </c:pt>
                <c:pt idx="1351">
                  <c:v>41762.099895833337</c:v>
                </c:pt>
                <c:pt idx="1352">
                  <c:v>41762.099953703706</c:v>
                </c:pt>
                <c:pt idx="1353">
                  <c:v>41762.100011574075</c:v>
                </c:pt>
                <c:pt idx="1354">
                  <c:v>41762.100081018521</c:v>
                </c:pt>
                <c:pt idx="1355">
                  <c:v>41762.100138888891</c:v>
                </c:pt>
                <c:pt idx="1356">
                  <c:v>41762.10019675926</c:v>
                </c:pt>
                <c:pt idx="1357">
                  <c:v>41762.100266203706</c:v>
                </c:pt>
                <c:pt idx="1358">
                  <c:v>41762.100324074076</c:v>
                </c:pt>
                <c:pt idx="1359">
                  <c:v>41762.100381944445</c:v>
                </c:pt>
                <c:pt idx="1360">
                  <c:v>41762.100439814814</c:v>
                </c:pt>
                <c:pt idx="1361">
                  <c:v>41762.10050925926</c:v>
                </c:pt>
                <c:pt idx="1362">
                  <c:v>41762.10056712963</c:v>
                </c:pt>
                <c:pt idx="1363">
                  <c:v>41762.100624999999</c:v>
                </c:pt>
                <c:pt idx="1364">
                  <c:v>41762.100694444445</c:v>
                </c:pt>
                <c:pt idx="1365">
                  <c:v>41762.100752314815</c:v>
                </c:pt>
                <c:pt idx="1366">
                  <c:v>41762.100810185184</c:v>
                </c:pt>
                <c:pt idx="1367">
                  <c:v>41762.10087962963</c:v>
                </c:pt>
                <c:pt idx="1368">
                  <c:v>41762.100937499999</c:v>
                </c:pt>
                <c:pt idx="1369">
                  <c:v>41762.100995370369</c:v>
                </c:pt>
                <c:pt idx="1370">
                  <c:v>41762.101064814815</c:v>
                </c:pt>
                <c:pt idx="1371">
                  <c:v>41762.101122685184</c:v>
                </c:pt>
                <c:pt idx="1372">
                  <c:v>41762.101180555554</c:v>
                </c:pt>
                <c:pt idx="1373">
                  <c:v>41762.101238425923</c:v>
                </c:pt>
                <c:pt idx="1374">
                  <c:v>41762.101307870369</c:v>
                </c:pt>
                <c:pt idx="1375">
                  <c:v>41762.101365740738</c:v>
                </c:pt>
                <c:pt idx="1376">
                  <c:v>41762.101423611108</c:v>
                </c:pt>
                <c:pt idx="1377">
                  <c:v>41762.101493055554</c:v>
                </c:pt>
                <c:pt idx="1378">
                  <c:v>41762.101550925923</c:v>
                </c:pt>
                <c:pt idx="1379">
                  <c:v>41762.1016087963</c:v>
                </c:pt>
                <c:pt idx="1380">
                  <c:v>41762.101678240739</c:v>
                </c:pt>
                <c:pt idx="1381">
                  <c:v>41762.101736111108</c:v>
                </c:pt>
                <c:pt idx="1382">
                  <c:v>41762.101793981485</c:v>
                </c:pt>
                <c:pt idx="1383">
                  <c:v>41762.101863425924</c:v>
                </c:pt>
                <c:pt idx="1384">
                  <c:v>41762.101921296293</c:v>
                </c:pt>
                <c:pt idx="1385">
                  <c:v>41762.101979166669</c:v>
                </c:pt>
                <c:pt idx="1386">
                  <c:v>41762.102048611108</c:v>
                </c:pt>
                <c:pt idx="1387">
                  <c:v>41762.102106481485</c:v>
                </c:pt>
                <c:pt idx="1388">
                  <c:v>41762.102164351854</c:v>
                </c:pt>
                <c:pt idx="1389">
                  <c:v>41762.102222222224</c:v>
                </c:pt>
                <c:pt idx="1390">
                  <c:v>41762.10229166667</c:v>
                </c:pt>
                <c:pt idx="1391">
                  <c:v>41762.102349537039</c:v>
                </c:pt>
                <c:pt idx="1392">
                  <c:v>41762.102407407408</c:v>
                </c:pt>
                <c:pt idx="1393">
                  <c:v>41762.102476851855</c:v>
                </c:pt>
                <c:pt idx="1394">
                  <c:v>41762.102534722224</c:v>
                </c:pt>
                <c:pt idx="1395">
                  <c:v>41762.102592592593</c:v>
                </c:pt>
                <c:pt idx="1396">
                  <c:v>41762.102662037039</c:v>
                </c:pt>
                <c:pt idx="1397">
                  <c:v>41762.102719907409</c:v>
                </c:pt>
                <c:pt idx="1398">
                  <c:v>41762.102777777778</c:v>
                </c:pt>
                <c:pt idx="1399">
                  <c:v>41762.102847222224</c:v>
                </c:pt>
                <c:pt idx="1400">
                  <c:v>41762.102905092594</c:v>
                </c:pt>
                <c:pt idx="1401">
                  <c:v>41762.102962962963</c:v>
                </c:pt>
                <c:pt idx="1402">
                  <c:v>41762.103020833332</c:v>
                </c:pt>
                <c:pt idx="1403">
                  <c:v>41762.103090277778</c:v>
                </c:pt>
                <c:pt idx="1404">
                  <c:v>41762.103148148148</c:v>
                </c:pt>
                <c:pt idx="1405">
                  <c:v>41762.103206018517</c:v>
                </c:pt>
                <c:pt idx="1406">
                  <c:v>41762.103275462963</c:v>
                </c:pt>
                <c:pt idx="1407">
                  <c:v>41762.103333333333</c:v>
                </c:pt>
                <c:pt idx="1408">
                  <c:v>41762.103391203702</c:v>
                </c:pt>
                <c:pt idx="1409">
                  <c:v>41762.103460648148</c:v>
                </c:pt>
                <c:pt idx="1410">
                  <c:v>41762.103518518517</c:v>
                </c:pt>
                <c:pt idx="1411">
                  <c:v>41762.103576388887</c:v>
                </c:pt>
                <c:pt idx="1412">
                  <c:v>41762.103645833333</c:v>
                </c:pt>
                <c:pt idx="1413">
                  <c:v>41762.103703703702</c:v>
                </c:pt>
                <c:pt idx="1414">
                  <c:v>41762.103761574072</c:v>
                </c:pt>
                <c:pt idx="1415">
                  <c:v>41762.103819444441</c:v>
                </c:pt>
                <c:pt idx="1416">
                  <c:v>41762.103888888887</c:v>
                </c:pt>
                <c:pt idx="1417">
                  <c:v>41762.103946759256</c:v>
                </c:pt>
                <c:pt idx="1418">
                  <c:v>41762.104004629633</c:v>
                </c:pt>
                <c:pt idx="1419">
                  <c:v>41762.104074074072</c:v>
                </c:pt>
                <c:pt idx="1420">
                  <c:v>41762.104131944441</c:v>
                </c:pt>
                <c:pt idx="1421">
                  <c:v>41762.104189814818</c:v>
                </c:pt>
                <c:pt idx="1422">
                  <c:v>41762.104259259257</c:v>
                </c:pt>
                <c:pt idx="1423">
                  <c:v>41762.104317129626</c:v>
                </c:pt>
                <c:pt idx="1424">
                  <c:v>41762.104375000003</c:v>
                </c:pt>
                <c:pt idx="1425">
                  <c:v>41762.104444444441</c:v>
                </c:pt>
                <c:pt idx="1426">
                  <c:v>41762.104502314818</c:v>
                </c:pt>
                <c:pt idx="1427">
                  <c:v>41762.104560185187</c:v>
                </c:pt>
                <c:pt idx="1428">
                  <c:v>41762.104629629626</c:v>
                </c:pt>
                <c:pt idx="1429">
                  <c:v>41762.104687500003</c:v>
                </c:pt>
                <c:pt idx="1430">
                  <c:v>41762.104745370372</c:v>
                </c:pt>
                <c:pt idx="1431">
                  <c:v>41762.104803240742</c:v>
                </c:pt>
                <c:pt idx="1432">
                  <c:v>41762.104872685188</c:v>
                </c:pt>
                <c:pt idx="1433">
                  <c:v>41762.104930555557</c:v>
                </c:pt>
                <c:pt idx="1434">
                  <c:v>41762.104988425926</c:v>
                </c:pt>
                <c:pt idx="1435">
                  <c:v>41762.105057870373</c:v>
                </c:pt>
                <c:pt idx="1436">
                  <c:v>41762.105115740742</c:v>
                </c:pt>
                <c:pt idx="1437">
                  <c:v>41762.105173611111</c:v>
                </c:pt>
                <c:pt idx="1438">
                  <c:v>41762.105243055557</c:v>
                </c:pt>
                <c:pt idx="1439">
                  <c:v>41762.105300925927</c:v>
                </c:pt>
                <c:pt idx="1440">
                  <c:v>41762.105358796296</c:v>
                </c:pt>
                <c:pt idx="1441">
                  <c:v>41762.105428240742</c:v>
                </c:pt>
                <c:pt idx="1442">
                  <c:v>41762.105486111112</c:v>
                </c:pt>
                <c:pt idx="1443">
                  <c:v>41762.105543981481</c:v>
                </c:pt>
                <c:pt idx="1444">
                  <c:v>41762.10560185185</c:v>
                </c:pt>
                <c:pt idx="1445">
                  <c:v>41762.105671296296</c:v>
                </c:pt>
                <c:pt idx="1446">
                  <c:v>41762.105729166666</c:v>
                </c:pt>
                <c:pt idx="1447">
                  <c:v>41762.105787037035</c:v>
                </c:pt>
                <c:pt idx="1448">
                  <c:v>41762.105856481481</c:v>
                </c:pt>
                <c:pt idx="1449">
                  <c:v>41762.105914351851</c:v>
                </c:pt>
                <c:pt idx="1450">
                  <c:v>41762.10597222222</c:v>
                </c:pt>
                <c:pt idx="1451">
                  <c:v>41762.106041666666</c:v>
                </c:pt>
                <c:pt idx="1452">
                  <c:v>41762.106099537035</c:v>
                </c:pt>
                <c:pt idx="1453">
                  <c:v>41762.106157407405</c:v>
                </c:pt>
                <c:pt idx="1454">
                  <c:v>41762.106226851851</c:v>
                </c:pt>
                <c:pt idx="1455">
                  <c:v>41762.10628472222</c:v>
                </c:pt>
                <c:pt idx="1456">
                  <c:v>41762.106342592589</c:v>
                </c:pt>
                <c:pt idx="1457">
                  <c:v>41762.106400462966</c:v>
                </c:pt>
                <c:pt idx="1458">
                  <c:v>41762.106469907405</c:v>
                </c:pt>
                <c:pt idx="1459">
                  <c:v>41762.106527777774</c:v>
                </c:pt>
                <c:pt idx="1460">
                  <c:v>41762.106585648151</c:v>
                </c:pt>
                <c:pt idx="1461">
                  <c:v>41762.10665509259</c:v>
                </c:pt>
                <c:pt idx="1462">
                  <c:v>41762.106712962966</c:v>
                </c:pt>
                <c:pt idx="1463">
                  <c:v>41762.106770833336</c:v>
                </c:pt>
                <c:pt idx="1464">
                  <c:v>41762.106840277775</c:v>
                </c:pt>
                <c:pt idx="1465">
                  <c:v>41762.106898148151</c:v>
                </c:pt>
                <c:pt idx="1466">
                  <c:v>41762.106956018521</c:v>
                </c:pt>
                <c:pt idx="1467">
                  <c:v>41762.107025462959</c:v>
                </c:pt>
                <c:pt idx="1468">
                  <c:v>41762.107083333336</c:v>
                </c:pt>
                <c:pt idx="1469">
                  <c:v>41762.107141203705</c:v>
                </c:pt>
                <c:pt idx="1470">
                  <c:v>41762.107199074075</c:v>
                </c:pt>
                <c:pt idx="1471">
                  <c:v>41762.107268518521</c:v>
                </c:pt>
                <c:pt idx="1472">
                  <c:v>41762.10732638889</c:v>
                </c:pt>
                <c:pt idx="1473">
                  <c:v>41762.10738425926</c:v>
                </c:pt>
                <c:pt idx="1474">
                  <c:v>41762.107453703706</c:v>
                </c:pt>
                <c:pt idx="1475">
                  <c:v>41762.107511574075</c:v>
                </c:pt>
                <c:pt idx="1476">
                  <c:v>41762.107569444444</c:v>
                </c:pt>
                <c:pt idx="1477">
                  <c:v>41762.107638888891</c:v>
                </c:pt>
                <c:pt idx="1478">
                  <c:v>41762.10769675926</c:v>
                </c:pt>
                <c:pt idx="1479">
                  <c:v>41762.107754629629</c:v>
                </c:pt>
                <c:pt idx="1480">
                  <c:v>41762.107824074075</c:v>
                </c:pt>
                <c:pt idx="1481">
                  <c:v>41762.107881944445</c:v>
                </c:pt>
                <c:pt idx="1482">
                  <c:v>41762.107939814814</c:v>
                </c:pt>
                <c:pt idx="1483">
                  <c:v>41762.10800925926</c:v>
                </c:pt>
                <c:pt idx="1484">
                  <c:v>41762.108067129629</c:v>
                </c:pt>
                <c:pt idx="1485">
                  <c:v>41762.108124999999</c:v>
                </c:pt>
                <c:pt idx="1486">
                  <c:v>41762.108182870368</c:v>
                </c:pt>
                <c:pt idx="1487">
                  <c:v>41762.108252314814</c:v>
                </c:pt>
                <c:pt idx="1488">
                  <c:v>41762.108310185184</c:v>
                </c:pt>
                <c:pt idx="1489">
                  <c:v>41762.108368055553</c:v>
                </c:pt>
                <c:pt idx="1490">
                  <c:v>41762.108437499999</c:v>
                </c:pt>
                <c:pt idx="1491">
                  <c:v>41762.108495370368</c:v>
                </c:pt>
                <c:pt idx="1492">
                  <c:v>41762.108553240738</c:v>
                </c:pt>
                <c:pt idx="1493">
                  <c:v>41762.108622685184</c:v>
                </c:pt>
                <c:pt idx="1494">
                  <c:v>41762.108680555553</c:v>
                </c:pt>
                <c:pt idx="1495">
                  <c:v>41762.108738425923</c:v>
                </c:pt>
                <c:pt idx="1496">
                  <c:v>41762.108807870369</c:v>
                </c:pt>
                <c:pt idx="1497">
                  <c:v>41762.108865740738</c:v>
                </c:pt>
                <c:pt idx="1498">
                  <c:v>41762.108923611115</c:v>
                </c:pt>
                <c:pt idx="1499">
                  <c:v>41762.108981481484</c:v>
                </c:pt>
                <c:pt idx="1500">
                  <c:v>41762.109050925923</c:v>
                </c:pt>
                <c:pt idx="1501">
                  <c:v>41762.1091087963</c:v>
                </c:pt>
                <c:pt idx="1502">
                  <c:v>41762.109166666669</c:v>
                </c:pt>
                <c:pt idx="1503">
                  <c:v>41762.109236111108</c:v>
                </c:pt>
                <c:pt idx="1504">
                  <c:v>41762.109293981484</c:v>
                </c:pt>
                <c:pt idx="1505">
                  <c:v>41762.109351851854</c:v>
                </c:pt>
                <c:pt idx="1506">
                  <c:v>41762.1094212963</c:v>
                </c:pt>
                <c:pt idx="1507">
                  <c:v>41762.109479166669</c:v>
                </c:pt>
                <c:pt idx="1508">
                  <c:v>41762.109537037039</c:v>
                </c:pt>
                <c:pt idx="1509">
                  <c:v>41762.109606481485</c:v>
                </c:pt>
                <c:pt idx="1510">
                  <c:v>41762.109664351854</c:v>
                </c:pt>
                <c:pt idx="1511">
                  <c:v>41762.109722222223</c:v>
                </c:pt>
                <c:pt idx="1512">
                  <c:v>41762.109780092593</c:v>
                </c:pt>
                <c:pt idx="1513">
                  <c:v>41762.109849537039</c:v>
                </c:pt>
                <c:pt idx="1514">
                  <c:v>41762.109907407408</c:v>
                </c:pt>
                <c:pt idx="1515">
                  <c:v>41762.109965277778</c:v>
                </c:pt>
                <c:pt idx="1516">
                  <c:v>41762.110034722224</c:v>
                </c:pt>
                <c:pt idx="1517">
                  <c:v>41762.110092592593</c:v>
                </c:pt>
                <c:pt idx="1518">
                  <c:v>41762.110150462962</c:v>
                </c:pt>
                <c:pt idx="1519">
                  <c:v>41762.110219907408</c:v>
                </c:pt>
                <c:pt idx="1520">
                  <c:v>41762.110277777778</c:v>
                </c:pt>
                <c:pt idx="1521">
                  <c:v>41762.110335648147</c:v>
                </c:pt>
                <c:pt idx="1522">
                  <c:v>41762.110405092593</c:v>
                </c:pt>
                <c:pt idx="1523">
                  <c:v>41762.110462962963</c:v>
                </c:pt>
                <c:pt idx="1524">
                  <c:v>41762.110520833332</c:v>
                </c:pt>
                <c:pt idx="1525">
                  <c:v>41762.110578703701</c:v>
                </c:pt>
                <c:pt idx="1526">
                  <c:v>41762.110648148147</c:v>
                </c:pt>
                <c:pt idx="1527">
                  <c:v>41762.110706018517</c:v>
                </c:pt>
                <c:pt idx="1528">
                  <c:v>41762.110763888886</c:v>
                </c:pt>
                <c:pt idx="1529">
                  <c:v>41762.110833333332</c:v>
                </c:pt>
                <c:pt idx="1530">
                  <c:v>41762.110891203702</c:v>
                </c:pt>
                <c:pt idx="1531">
                  <c:v>41762.110949074071</c:v>
                </c:pt>
                <c:pt idx="1532">
                  <c:v>41762.111018518517</c:v>
                </c:pt>
                <c:pt idx="1533">
                  <c:v>41762.111076388886</c:v>
                </c:pt>
                <c:pt idx="1534">
                  <c:v>41762.111134259256</c:v>
                </c:pt>
                <c:pt idx="1535">
                  <c:v>41762.111203703702</c:v>
                </c:pt>
                <c:pt idx="1536">
                  <c:v>41762.111261574071</c:v>
                </c:pt>
                <c:pt idx="1537">
                  <c:v>41762.111319444448</c:v>
                </c:pt>
                <c:pt idx="1538">
                  <c:v>41762.111388888887</c:v>
                </c:pt>
                <c:pt idx="1539">
                  <c:v>41762.111446759256</c:v>
                </c:pt>
                <c:pt idx="1540">
                  <c:v>41762.111504629633</c:v>
                </c:pt>
                <c:pt idx="1541">
                  <c:v>41762.111562500002</c:v>
                </c:pt>
                <c:pt idx="1542">
                  <c:v>41762.111631944441</c:v>
                </c:pt>
                <c:pt idx="1543">
                  <c:v>41762.111689814818</c:v>
                </c:pt>
                <c:pt idx="1544">
                  <c:v>41762.111747685187</c:v>
                </c:pt>
                <c:pt idx="1545">
                  <c:v>41762.111817129633</c:v>
                </c:pt>
                <c:pt idx="1546">
                  <c:v>41762.111875000002</c:v>
                </c:pt>
                <c:pt idx="1547">
                  <c:v>41762.111932870372</c:v>
                </c:pt>
                <c:pt idx="1548">
                  <c:v>41762.112002314818</c:v>
                </c:pt>
                <c:pt idx="1549">
                  <c:v>41762.112060185187</c:v>
                </c:pt>
                <c:pt idx="1550">
                  <c:v>41762.112118055556</c:v>
                </c:pt>
                <c:pt idx="1551">
                  <c:v>41762.112187500003</c:v>
                </c:pt>
                <c:pt idx="1552">
                  <c:v>41762.112245370372</c:v>
                </c:pt>
                <c:pt idx="1553">
                  <c:v>41762.112303240741</c:v>
                </c:pt>
                <c:pt idx="1554">
                  <c:v>41762.112361111111</c:v>
                </c:pt>
                <c:pt idx="1555">
                  <c:v>41762.112430555557</c:v>
                </c:pt>
                <c:pt idx="1556">
                  <c:v>41762.112488425926</c:v>
                </c:pt>
                <c:pt idx="1557">
                  <c:v>41762.112546296295</c:v>
                </c:pt>
                <c:pt idx="1558">
                  <c:v>41762.112615740742</c:v>
                </c:pt>
                <c:pt idx="1559">
                  <c:v>41762.112673611111</c:v>
                </c:pt>
                <c:pt idx="1560">
                  <c:v>41762.11273148148</c:v>
                </c:pt>
                <c:pt idx="1561">
                  <c:v>41762.112800925926</c:v>
                </c:pt>
                <c:pt idx="1562">
                  <c:v>41762.112858796296</c:v>
                </c:pt>
                <c:pt idx="1563">
                  <c:v>41762.112916666665</c:v>
                </c:pt>
                <c:pt idx="1564">
                  <c:v>41762.112986111111</c:v>
                </c:pt>
                <c:pt idx="1565">
                  <c:v>41762.113043981481</c:v>
                </c:pt>
                <c:pt idx="1566">
                  <c:v>41762.11310185185</c:v>
                </c:pt>
                <c:pt idx="1567">
                  <c:v>41762.113159722219</c:v>
                </c:pt>
                <c:pt idx="1568">
                  <c:v>41762.113229166665</c:v>
                </c:pt>
                <c:pt idx="1569">
                  <c:v>41762.113287037035</c:v>
                </c:pt>
                <c:pt idx="1570">
                  <c:v>41762.113344907404</c:v>
                </c:pt>
                <c:pt idx="1571">
                  <c:v>41762.11341435185</c:v>
                </c:pt>
                <c:pt idx="1572">
                  <c:v>41762.11347222222</c:v>
                </c:pt>
                <c:pt idx="1573">
                  <c:v>41762.113530092596</c:v>
                </c:pt>
                <c:pt idx="1574">
                  <c:v>41762.113599537035</c:v>
                </c:pt>
                <c:pt idx="1575">
                  <c:v>41762.113657407404</c:v>
                </c:pt>
                <c:pt idx="1576">
                  <c:v>41762.113715277781</c:v>
                </c:pt>
                <c:pt idx="1577">
                  <c:v>41762.11378472222</c:v>
                </c:pt>
                <c:pt idx="1578">
                  <c:v>41762.113842592589</c:v>
                </c:pt>
                <c:pt idx="1579">
                  <c:v>41762.113900462966</c:v>
                </c:pt>
                <c:pt idx="1580">
                  <c:v>41762.113958333335</c:v>
                </c:pt>
                <c:pt idx="1581">
                  <c:v>41762.114027777781</c:v>
                </c:pt>
                <c:pt idx="1582">
                  <c:v>41762.114085648151</c:v>
                </c:pt>
                <c:pt idx="1583">
                  <c:v>41762.11414351852</c:v>
                </c:pt>
                <c:pt idx="1584">
                  <c:v>41762.114212962966</c:v>
                </c:pt>
                <c:pt idx="1585">
                  <c:v>41762.114270833335</c:v>
                </c:pt>
                <c:pt idx="1586">
                  <c:v>41762.114328703705</c:v>
                </c:pt>
                <c:pt idx="1587">
                  <c:v>41762.114398148151</c:v>
                </c:pt>
                <c:pt idx="1588">
                  <c:v>41762.11445601852</c:v>
                </c:pt>
                <c:pt idx="1589">
                  <c:v>41762.11451388889</c:v>
                </c:pt>
                <c:pt idx="1590">
                  <c:v>41762.114583333336</c:v>
                </c:pt>
                <c:pt idx="1591">
                  <c:v>41762.114641203705</c:v>
                </c:pt>
                <c:pt idx="1592">
                  <c:v>41762.114699074074</c:v>
                </c:pt>
                <c:pt idx="1593">
                  <c:v>41762.114768518521</c:v>
                </c:pt>
                <c:pt idx="1594">
                  <c:v>41762.11482638889</c:v>
                </c:pt>
                <c:pt idx="1595">
                  <c:v>41762.114884259259</c:v>
                </c:pt>
                <c:pt idx="1596">
                  <c:v>41762.114942129629</c:v>
                </c:pt>
                <c:pt idx="1597">
                  <c:v>41762.115011574075</c:v>
                </c:pt>
                <c:pt idx="1598">
                  <c:v>41762.115069444444</c:v>
                </c:pt>
                <c:pt idx="1599">
                  <c:v>41762.115127314813</c:v>
                </c:pt>
                <c:pt idx="1600">
                  <c:v>41762.11519675926</c:v>
                </c:pt>
                <c:pt idx="1601">
                  <c:v>41762.115254629629</c:v>
                </c:pt>
                <c:pt idx="1602">
                  <c:v>41762.115312499998</c:v>
                </c:pt>
                <c:pt idx="1603">
                  <c:v>41762.115381944444</c:v>
                </c:pt>
                <c:pt idx="1604">
                  <c:v>41762.115439814814</c:v>
                </c:pt>
                <c:pt idx="1605">
                  <c:v>41762.115497685183</c:v>
                </c:pt>
                <c:pt idx="1606">
                  <c:v>41762.115567129629</c:v>
                </c:pt>
                <c:pt idx="1607">
                  <c:v>41762.115624999999</c:v>
                </c:pt>
                <c:pt idx="1608">
                  <c:v>41762.115682870368</c:v>
                </c:pt>
                <c:pt idx="1609">
                  <c:v>41762.115740740737</c:v>
                </c:pt>
                <c:pt idx="1610">
                  <c:v>41762.115810185183</c:v>
                </c:pt>
                <c:pt idx="1611">
                  <c:v>41762.115868055553</c:v>
                </c:pt>
                <c:pt idx="1612">
                  <c:v>41762.115925925929</c:v>
                </c:pt>
                <c:pt idx="1613">
                  <c:v>41762.115995370368</c:v>
                </c:pt>
                <c:pt idx="1614">
                  <c:v>41762.116053240738</c:v>
                </c:pt>
                <c:pt idx="1615">
                  <c:v>41762.116111111114</c:v>
                </c:pt>
                <c:pt idx="1616">
                  <c:v>41762.116180555553</c:v>
                </c:pt>
                <c:pt idx="1617">
                  <c:v>41762.116238425922</c:v>
                </c:pt>
                <c:pt idx="1618">
                  <c:v>41762.116296296299</c:v>
                </c:pt>
                <c:pt idx="1619">
                  <c:v>41762.116365740738</c:v>
                </c:pt>
                <c:pt idx="1620">
                  <c:v>41762.116423611114</c:v>
                </c:pt>
                <c:pt idx="1621">
                  <c:v>41762.116481481484</c:v>
                </c:pt>
                <c:pt idx="1622">
                  <c:v>41762.116539351853</c:v>
                </c:pt>
                <c:pt idx="1623">
                  <c:v>41762.116608796299</c:v>
                </c:pt>
                <c:pt idx="1624">
                  <c:v>41762.116666666669</c:v>
                </c:pt>
                <c:pt idx="1625">
                  <c:v>41762.116724537038</c:v>
                </c:pt>
                <c:pt idx="1626">
                  <c:v>41762.116793981484</c:v>
                </c:pt>
                <c:pt idx="1627">
                  <c:v>41762.116851851853</c:v>
                </c:pt>
                <c:pt idx="1628">
                  <c:v>41762.116909722223</c:v>
                </c:pt>
                <c:pt idx="1629">
                  <c:v>41762.116979166669</c:v>
                </c:pt>
                <c:pt idx="1630">
                  <c:v>41762.117037037038</c:v>
                </c:pt>
                <c:pt idx="1631">
                  <c:v>41762.117094907408</c:v>
                </c:pt>
                <c:pt idx="1632">
                  <c:v>41762.117164351854</c:v>
                </c:pt>
                <c:pt idx="1633">
                  <c:v>41762.117222222223</c:v>
                </c:pt>
                <c:pt idx="1634">
                  <c:v>41762.117280092592</c:v>
                </c:pt>
                <c:pt idx="1635">
                  <c:v>41762.117337962962</c:v>
                </c:pt>
                <c:pt idx="1636">
                  <c:v>41762.117407407408</c:v>
                </c:pt>
                <c:pt idx="1637">
                  <c:v>41762.117465277777</c:v>
                </c:pt>
                <c:pt idx="1638">
                  <c:v>41762.117523148147</c:v>
                </c:pt>
                <c:pt idx="1639">
                  <c:v>41762.117592592593</c:v>
                </c:pt>
                <c:pt idx="1640">
                  <c:v>41762.117650462962</c:v>
                </c:pt>
                <c:pt idx="1641">
                  <c:v>41762.117708333331</c:v>
                </c:pt>
                <c:pt idx="1642">
                  <c:v>41762.117777777778</c:v>
                </c:pt>
                <c:pt idx="1643">
                  <c:v>41762.117835648147</c:v>
                </c:pt>
                <c:pt idx="1644">
                  <c:v>41762.117893518516</c:v>
                </c:pt>
                <c:pt idx="1645">
                  <c:v>41762.117962962962</c:v>
                </c:pt>
                <c:pt idx="1646">
                  <c:v>41762.118020833332</c:v>
                </c:pt>
                <c:pt idx="1647">
                  <c:v>41762.118078703701</c:v>
                </c:pt>
                <c:pt idx="1648">
                  <c:v>41762.118148148147</c:v>
                </c:pt>
                <c:pt idx="1649">
                  <c:v>41762.118206018517</c:v>
                </c:pt>
                <c:pt idx="1650">
                  <c:v>41762.118263888886</c:v>
                </c:pt>
                <c:pt idx="1651">
                  <c:v>41762.118321759262</c:v>
                </c:pt>
                <c:pt idx="1652">
                  <c:v>41762.118391203701</c:v>
                </c:pt>
                <c:pt idx="1653">
                  <c:v>41762.118449074071</c:v>
                </c:pt>
                <c:pt idx="1654">
                  <c:v>41762.118506944447</c:v>
                </c:pt>
                <c:pt idx="1655">
                  <c:v>41762.118576388886</c:v>
                </c:pt>
                <c:pt idx="1656">
                  <c:v>41762.118634259263</c:v>
                </c:pt>
                <c:pt idx="1657">
                  <c:v>41762.118692129632</c:v>
                </c:pt>
                <c:pt idx="1658">
                  <c:v>41762.118761574071</c:v>
                </c:pt>
                <c:pt idx="1659">
                  <c:v>41762.118819444448</c:v>
                </c:pt>
                <c:pt idx="1660">
                  <c:v>41762.118877314817</c:v>
                </c:pt>
                <c:pt idx="1661">
                  <c:v>41762.118946759256</c:v>
                </c:pt>
                <c:pt idx="1662">
                  <c:v>41762.119004629632</c:v>
                </c:pt>
                <c:pt idx="1663">
                  <c:v>41762.119062500002</c:v>
                </c:pt>
                <c:pt idx="1664">
                  <c:v>41762.119120370371</c:v>
                </c:pt>
                <c:pt idx="1665">
                  <c:v>41762.119189814817</c:v>
                </c:pt>
                <c:pt idx="1666">
                  <c:v>41762.119247685187</c:v>
                </c:pt>
                <c:pt idx="1667">
                  <c:v>41762.119305555556</c:v>
                </c:pt>
                <c:pt idx="1668">
                  <c:v>41762.119375000002</c:v>
                </c:pt>
                <c:pt idx="1669">
                  <c:v>41762.119432870371</c:v>
                </c:pt>
                <c:pt idx="1670">
                  <c:v>41762.119490740741</c:v>
                </c:pt>
                <c:pt idx="1671">
                  <c:v>41762.119560185187</c:v>
                </c:pt>
                <c:pt idx="1672">
                  <c:v>41762.119618055556</c:v>
                </c:pt>
                <c:pt idx="1673">
                  <c:v>41762.119675925926</c:v>
                </c:pt>
                <c:pt idx="1674">
                  <c:v>41762.119745370372</c:v>
                </c:pt>
                <c:pt idx="1675">
                  <c:v>41762.119803240741</c:v>
                </c:pt>
                <c:pt idx="1676">
                  <c:v>41762.11986111111</c:v>
                </c:pt>
                <c:pt idx="1677">
                  <c:v>41762.11991898148</c:v>
                </c:pt>
                <c:pt idx="1678">
                  <c:v>41762.119988425926</c:v>
                </c:pt>
                <c:pt idx="1679">
                  <c:v>41762.120046296295</c:v>
                </c:pt>
                <c:pt idx="1680">
                  <c:v>41762.120104166665</c:v>
                </c:pt>
                <c:pt idx="1681">
                  <c:v>41762.120173611111</c:v>
                </c:pt>
                <c:pt idx="1682">
                  <c:v>41762.12023148148</c:v>
                </c:pt>
                <c:pt idx="1683">
                  <c:v>41762.120289351849</c:v>
                </c:pt>
                <c:pt idx="1684">
                  <c:v>41762.120358796295</c:v>
                </c:pt>
                <c:pt idx="1685">
                  <c:v>41762.120416666665</c:v>
                </c:pt>
                <c:pt idx="1686">
                  <c:v>41762.120474537034</c:v>
                </c:pt>
                <c:pt idx="1687">
                  <c:v>41762.12054398148</c:v>
                </c:pt>
                <c:pt idx="1688">
                  <c:v>41762.12060185185</c:v>
                </c:pt>
                <c:pt idx="1689">
                  <c:v>41762.120659722219</c:v>
                </c:pt>
                <c:pt idx="1690">
                  <c:v>41762.120729166665</c:v>
                </c:pt>
                <c:pt idx="1691">
                  <c:v>41762.120787037034</c:v>
                </c:pt>
                <c:pt idx="1692">
                  <c:v>41762.120844907404</c:v>
                </c:pt>
                <c:pt idx="1693">
                  <c:v>41762.12090277778</c:v>
                </c:pt>
                <c:pt idx="1694">
                  <c:v>41762.120972222219</c:v>
                </c:pt>
                <c:pt idx="1695">
                  <c:v>41762.121030092596</c:v>
                </c:pt>
                <c:pt idx="1696">
                  <c:v>41762.121087962965</c:v>
                </c:pt>
                <c:pt idx="1697">
                  <c:v>41762.121157407404</c:v>
                </c:pt>
                <c:pt idx="1698">
                  <c:v>41762.121215277781</c:v>
                </c:pt>
                <c:pt idx="1699">
                  <c:v>41762.12127314815</c:v>
                </c:pt>
                <c:pt idx="1700">
                  <c:v>41762.121342592596</c:v>
                </c:pt>
                <c:pt idx="1701">
                  <c:v>41762.121400462966</c:v>
                </c:pt>
                <c:pt idx="1702">
                  <c:v>41762.121458333335</c:v>
                </c:pt>
                <c:pt idx="1703">
                  <c:v>41762.121527777781</c:v>
                </c:pt>
                <c:pt idx="1704">
                  <c:v>41762.12158564815</c:v>
                </c:pt>
                <c:pt idx="1705">
                  <c:v>41762.12164351852</c:v>
                </c:pt>
                <c:pt idx="1706">
                  <c:v>41762.121701388889</c:v>
                </c:pt>
                <c:pt idx="1707">
                  <c:v>41762.121770833335</c:v>
                </c:pt>
                <c:pt idx="1708">
                  <c:v>41762.121828703705</c:v>
                </c:pt>
                <c:pt idx="1709">
                  <c:v>41762.121886574074</c:v>
                </c:pt>
                <c:pt idx="1710">
                  <c:v>41762.12195601852</c:v>
                </c:pt>
                <c:pt idx="1711">
                  <c:v>41762.122013888889</c:v>
                </c:pt>
                <c:pt idx="1712">
                  <c:v>41762.122071759259</c:v>
                </c:pt>
                <c:pt idx="1713">
                  <c:v>41762.122141203705</c:v>
                </c:pt>
                <c:pt idx="1714">
                  <c:v>41762.122199074074</c:v>
                </c:pt>
                <c:pt idx="1715">
                  <c:v>41762.122256944444</c:v>
                </c:pt>
                <c:pt idx="1716">
                  <c:v>41762.12232638889</c:v>
                </c:pt>
                <c:pt idx="1717">
                  <c:v>41762.122384259259</c:v>
                </c:pt>
                <c:pt idx="1718">
                  <c:v>41762.122442129628</c:v>
                </c:pt>
                <c:pt idx="1719">
                  <c:v>41762.122499999998</c:v>
                </c:pt>
                <c:pt idx="1720">
                  <c:v>41762.122569444444</c:v>
                </c:pt>
                <c:pt idx="1721">
                  <c:v>41762.122627314813</c:v>
                </c:pt>
                <c:pt idx="1722">
                  <c:v>41762.122685185182</c:v>
                </c:pt>
                <c:pt idx="1723">
                  <c:v>41762.122754629629</c:v>
                </c:pt>
                <c:pt idx="1724">
                  <c:v>41762.122812499998</c:v>
                </c:pt>
                <c:pt idx="1725">
                  <c:v>41762.122870370367</c:v>
                </c:pt>
                <c:pt idx="1726">
                  <c:v>41762.122939814813</c:v>
                </c:pt>
                <c:pt idx="1727">
                  <c:v>41762.122997685183</c:v>
                </c:pt>
                <c:pt idx="1728">
                  <c:v>41762.123055555552</c:v>
                </c:pt>
                <c:pt idx="1729">
                  <c:v>41762.123124999998</c:v>
                </c:pt>
                <c:pt idx="1730">
                  <c:v>41762.123182870368</c:v>
                </c:pt>
                <c:pt idx="1731">
                  <c:v>41762.123240740744</c:v>
                </c:pt>
                <c:pt idx="1732">
                  <c:v>41762.123310185183</c:v>
                </c:pt>
                <c:pt idx="1733">
                  <c:v>41762.123368055552</c:v>
                </c:pt>
                <c:pt idx="1734">
                  <c:v>41762.123425925929</c:v>
                </c:pt>
                <c:pt idx="1735">
                  <c:v>41762.123483796298</c:v>
                </c:pt>
                <c:pt idx="1736">
                  <c:v>41762.123553240737</c:v>
                </c:pt>
                <c:pt idx="1737">
                  <c:v>41762.123611111114</c:v>
                </c:pt>
                <c:pt idx="1738">
                  <c:v>41762.123668981483</c:v>
                </c:pt>
                <c:pt idx="1739">
                  <c:v>41762.123738425929</c:v>
                </c:pt>
                <c:pt idx="1740">
                  <c:v>41762.123796296299</c:v>
                </c:pt>
                <c:pt idx="1741">
                  <c:v>41762.123854166668</c:v>
                </c:pt>
                <c:pt idx="1742">
                  <c:v>41762.123923611114</c:v>
                </c:pt>
                <c:pt idx="1743">
                  <c:v>41762.123981481483</c:v>
                </c:pt>
                <c:pt idx="1744">
                  <c:v>41762.124039351853</c:v>
                </c:pt>
                <c:pt idx="1745">
                  <c:v>41762.124108796299</c:v>
                </c:pt>
                <c:pt idx="1746">
                  <c:v>41762.124166666668</c:v>
                </c:pt>
                <c:pt idx="1747">
                  <c:v>41762.124224537038</c:v>
                </c:pt>
                <c:pt idx="1748">
                  <c:v>41762.124282407407</c:v>
                </c:pt>
                <c:pt idx="1749">
                  <c:v>41762.124351851853</c:v>
                </c:pt>
                <c:pt idx="1750">
                  <c:v>41762.124409722222</c:v>
                </c:pt>
                <c:pt idx="1751">
                  <c:v>41762.124467592592</c:v>
                </c:pt>
                <c:pt idx="1752">
                  <c:v>41762.124537037038</c:v>
                </c:pt>
                <c:pt idx="1753">
                  <c:v>41762.124594907407</c:v>
                </c:pt>
                <c:pt idx="1754">
                  <c:v>41762.124652777777</c:v>
                </c:pt>
                <c:pt idx="1755">
                  <c:v>41762.124722222223</c:v>
                </c:pt>
                <c:pt idx="1756">
                  <c:v>41762.124780092592</c:v>
                </c:pt>
                <c:pt idx="1757">
                  <c:v>41762.124837962961</c:v>
                </c:pt>
                <c:pt idx="1758">
                  <c:v>41762.124907407408</c:v>
                </c:pt>
                <c:pt idx="1759">
                  <c:v>41762.124965277777</c:v>
                </c:pt>
                <c:pt idx="1760">
                  <c:v>41762.125023148146</c:v>
                </c:pt>
                <c:pt idx="1761">
                  <c:v>41762.125081018516</c:v>
                </c:pt>
                <c:pt idx="1762">
                  <c:v>41762.125150462962</c:v>
                </c:pt>
                <c:pt idx="1763">
                  <c:v>41762.125208333331</c:v>
                </c:pt>
                <c:pt idx="1764">
                  <c:v>41762.1252662037</c:v>
                </c:pt>
                <c:pt idx="1765">
                  <c:v>41762.125335648147</c:v>
                </c:pt>
                <c:pt idx="1766">
                  <c:v>41762.125393518516</c:v>
                </c:pt>
                <c:pt idx="1767">
                  <c:v>41762.125451388885</c:v>
                </c:pt>
                <c:pt idx="1768">
                  <c:v>41762.125520833331</c:v>
                </c:pt>
                <c:pt idx="1769">
                  <c:v>41762.125578703701</c:v>
                </c:pt>
                <c:pt idx="1770">
                  <c:v>41762.125636574077</c:v>
                </c:pt>
                <c:pt idx="1771">
                  <c:v>41762.125706018516</c:v>
                </c:pt>
                <c:pt idx="1772">
                  <c:v>41762.125763888886</c:v>
                </c:pt>
                <c:pt idx="1773">
                  <c:v>41762.125821759262</c:v>
                </c:pt>
                <c:pt idx="1774">
                  <c:v>41762.125879629632</c:v>
                </c:pt>
                <c:pt idx="1775">
                  <c:v>41762.125949074078</c:v>
                </c:pt>
                <c:pt idx="1776">
                  <c:v>41762.126006944447</c:v>
                </c:pt>
                <c:pt idx="1777">
                  <c:v>41762.126064814816</c:v>
                </c:pt>
                <c:pt idx="1778">
                  <c:v>41762.126134259262</c:v>
                </c:pt>
                <c:pt idx="1779">
                  <c:v>41762.126192129632</c:v>
                </c:pt>
                <c:pt idx="1780">
                  <c:v>41762.126250000001</c:v>
                </c:pt>
                <c:pt idx="1781">
                  <c:v>41762.126319444447</c:v>
                </c:pt>
                <c:pt idx="1782">
                  <c:v>41762.126377314817</c:v>
                </c:pt>
                <c:pt idx="1783">
                  <c:v>41762.126435185186</c:v>
                </c:pt>
                <c:pt idx="1784">
                  <c:v>41762.126504629632</c:v>
                </c:pt>
                <c:pt idx="1785">
                  <c:v>41762.126562500001</c:v>
                </c:pt>
                <c:pt idx="1786">
                  <c:v>41762.126620370371</c:v>
                </c:pt>
                <c:pt idx="1787">
                  <c:v>41762.126689814817</c:v>
                </c:pt>
                <c:pt idx="1788">
                  <c:v>41762.126747685186</c:v>
                </c:pt>
                <c:pt idx="1789">
                  <c:v>41762.126805555556</c:v>
                </c:pt>
                <c:pt idx="1790">
                  <c:v>41762.126863425925</c:v>
                </c:pt>
                <c:pt idx="1791">
                  <c:v>41762.126932870371</c:v>
                </c:pt>
                <c:pt idx="1792">
                  <c:v>41762.12699074074</c:v>
                </c:pt>
                <c:pt idx="1793">
                  <c:v>41762.12704861111</c:v>
                </c:pt>
                <c:pt idx="1794">
                  <c:v>41762.127118055556</c:v>
                </c:pt>
                <c:pt idx="1795">
                  <c:v>41762.127175925925</c:v>
                </c:pt>
                <c:pt idx="1796">
                  <c:v>41762.127233796295</c:v>
                </c:pt>
                <c:pt idx="1797">
                  <c:v>41762.127303240741</c:v>
                </c:pt>
                <c:pt idx="1798">
                  <c:v>41762.12736111111</c:v>
                </c:pt>
                <c:pt idx="1799">
                  <c:v>41762.127418981479</c:v>
                </c:pt>
                <c:pt idx="1800">
                  <c:v>41762.127488425926</c:v>
                </c:pt>
                <c:pt idx="1801">
                  <c:v>41762.127546296295</c:v>
                </c:pt>
                <c:pt idx="1802">
                  <c:v>41762.127604166664</c:v>
                </c:pt>
                <c:pt idx="1803">
                  <c:v>41762.127662037034</c:v>
                </c:pt>
                <c:pt idx="1804">
                  <c:v>41762.12773148148</c:v>
                </c:pt>
                <c:pt idx="1805">
                  <c:v>41762.127789351849</c:v>
                </c:pt>
                <c:pt idx="1806">
                  <c:v>41762.127847222226</c:v>
                </c:pt>
                <c:pt idx="1807">
                  <c:v>41762.127916666665</c:v>
                </c:pt>
                <c:pt idx="1808">
                  <c:v>41762.127974537034</c:v>
                </c:pt>
                <c:pt idx="1809">
                  <c:v>41762.128032407411</c:v>
                </c:pt>
                <c:pt idx="1810">
                  <c:v>41762.128101851849</c:v>
                </c:pt>
                <c:pt idx="1811">
                  <c:v>41762.128159722219</c:v>
                </c:pt>
                <c:pt idx="1812">
                  <c:v>41762.128217592595</c:v>
                </c:pt>
                <c:pt idx="1813">
                  <c:v>41762.128287037034</c:v>
                </c:pt>
                <c:pt idx="1814">
                  <c:v>41762.128344907411</c:v>
                </c:pt>
                <c:pt idx="1815">
                  <c:v>41762.12840277778</c:v>
                </c:pt>
                <c:pt idx="1816">
                  <c:v>41762.128460648149</c:v>
                </c:pt>
                <c:pt idx="1817">
                  <c:v>41762.128530092596</c:v>
                </c:pt>
                <c:pt idx="1818">
                  <c:v>41762.128587962965</c:v>
                </c:pt>
                <c:pt idx="1819">
                  <c:v>41762.128645833334</c:v>
                </c:pt>
                <c:pt idx="1820">
                  <c:v>41762.12871527778</c:v>
                </c:pt>
                <c:pt idx="1821">
                  <c:v>41762.12877314815</c:v>
                </c:pt>
                <c:pt idx="1822">
                  <c:v>41762.128831018519</c:v>
                </c:pt>
                <c:pt idx="1823">
                  <c:v>41762.128900462965</c:v>
                </c:pt>
                <c:pt idx="1824">
                  <c:v>41762.128958333335</c:v>
                </c:pt>
                <c:pt idx="1825">
                  <c:v>41762.129016203704</c:v>
                </c:pt>
                <c:pt idx="1826">
                  <c:v>41762.12908564815</c:v>
                </c:pt>
                <c:pt idx="1827">
                  <c:v>41762.129143518519</c:v>
                </c:pt>
                <c:pt idx="1828">
                  <c:v>41762.129201388889</c:v>
                </c:pt>
                <c:pt idx="1829">
                  <c:v>41762.129259259258</c:v>
                </c:pt>
                <c:pt idx="1830">
                  <c:v>41762.129328703704</c:v>
                </c:pt>
                <c:pt idx="1831">
                  <c:v>41762.129386574074</c:v>
                </c:pt>
                <c:pt idx="1832">
                  <c:v>41762.129444444443</c:v>
                </c:pt>
                <c:pt idx="1833">
                  <c:v>41762.129513888889</c:v>
                </c:pt>
                <c:pt idx="1834">
                  <c:v>41762.129571759258</c:v>
                </c:pt>
                <c:pt idx="1835">
                  <c:v>41762.129629629628</c:v>
                </c:pt>
                <c:pt idx="1836">
                  <c:v>41762.129699074074</c:v>
                </c:pt>
                <c:pt idx="1837">
                  <c:v>41762.129756944443</c:v>
                </c:pt>
                <c:pt idx="1838">
                  <c:v>41762.129814814813</c:v>
                </c:pt>
                <c:pt idx="1839">
                  <c:v>41762.129884259259</c:v>
                </c:pt>
                <c:pt idx="1840">
                  <c:v>41762.129942129628</c:v>
                </c:pt>
                <c:pt idx="1841">
                  <c:v>41762.129999999997</c:v>
                </c:pt>
                <c:pt idx="1842">
                  <c:v>41762.130069444444</c:v>
                </c:pt>
                <c:pt idx="1843">
                  <c:v>41762.130127314813</c:v>
                </c:pt>
                <c:pt idx="1844">
                  <c:v>41762.130185185182</c:v>
                </c:pt>
                <c:pt idx="1845">
                  <c:v>41762.130243055559</c:v>
                </c:pt>
                <c:pt idx="1846">
                  <c:v>41762.130312499998</c:v>
                </c:pt>
                <c:pt idx="1847">
                  <c:v>41762.130370370367</c:v>
                </c:pt>
                <c:pt idx="1848">
                  <c:v>41762.130428240744</c:v>
                </c:pt>
                <c:pt idx="1849">
                  <c:v>41762.130497685182</c:v>
                </c:pt>
                <c:pt idx="1850">
                  <c:v>41762.130555555559</c:v>
                </c:pt>
                <c:pt idx="1851">
                  <c:v>41762.130613425928</c:v>
                </c:pt>
                <c:pt idx="1852">
                  <c:v>41762.130682870367</c:v>
                </c:pt>
                <c:pt idx="1853">
                  <c:v>41762.130740740744</c:v>
                </c:pt>
                <c:pt idx="1854">
                  <c:v>41762.130798611113</c:v>
                </c:pt>
                <c:pt idx="1855">
                  <c:v>41762.130868055552</c:v>
                </c:pt>
                <c:pt idx="1856">
                  <c:v>41762.130925925929</c:v>
                </c:pt>
                <c:pt idx="1857">
                  <c:v>41762.130983796298</c:v>
                </c:pt>
                <c:pt idx="1858">
                  <c:v>41762.131041666667</c:v>
                </c:pt>
                <c:pt idx="1859">
                  <c:v>41762.131111111114</c:v>
                </c:pt>
                <c:pt idx="1860">
                  <c:v>41762.131168981483</c:v>
                </c:pt>
                <c:pt idx="1861">
                  <c:v>41762.131226851852</c:v>
                </c:pt>
                <c:pt idx="1862">
                  <c:v>41762.131296296298</c:v>
                </c:pt>
                <c:pt idx="1863">
                  <c:v>41762.131354166668</c:v>
                </c:pt>
                <c:pt idx="1864">
                  <c:v>41762.131412037037</c:v>
                </c:pt>
                <c:pt idx="1865">
                  <c:v>41762.131481481483</c:v>
                </c:pt>
                <c:pt idx="1866">
                  <c:v>41762.131539351853</c:v>
                </c:pt>
                <c:pt idx="1867">
                  <c:v>41762.131597222222</c:v>
                </c:pt>
                <c:pt idx="1868">
                  <c:v>41762.131666666668</c:v>
                </c:pt>
                <c:pt idx="1869">
                  <c:v>41762.131724537037</c:v>
                </c:pt>
                <c:pt idx="1870">
                  <c:v>41762.131782407407</c:v>
                </c:pt>
                <c:pt idx="1871">
                  <c:v>41762.131840277776</c:v>
                </c:pt>
                <c:pt idx="1872">
                  <c:v>41762.131909722222</c:v>
                </c:pt>
                <c:pt idx="1873">
                  <c:v>41762.131967592592</c:v>
                </c:pt>
                <c:pt idx="1874">
                  <c:v>41762.132025462961</c:v>
                </c:pt>
                <c:pt idx="1875">
                  <c:v>41762.132094907407</c:v>
                </c:pt>
                <c:pt idx="1876">
                  <c:v>41762.132152777776</c:v>
                </c:pt>
                <c:pt idx="1877">
                  <c:v>41762.132210648146</c:v>
                </c:pt>
                <c:pt idx="1878">
                  <c:v>41762.132280092592</c:v>
                </c:pt>
                <c:pt idx="1879">
                  <c:v>41762.132337962961</c:v>
                </c:pt>
                <c:pt idx="1880">
                  <c:v>41762.132395833331</c:v>
                </c:pt>
                <c:pt idx="1881">
                  <c:v>41762.132465277777</c:v>
                </c:pt>
                <c:pt idx="1882">
                  <c:v>41762.132523148146</c:v>
                </c:pt>
                <c:pt idx="1883">
                  <c:v>41762.132581018515</c:v>
                </c:pt>
                <c:pt idx="1884">
                  <c:v>41762.132638888892</c:v>
                </c:pt>
                <c:pt idx="1885">
                  <c:v>41762.132708333331</c:v>
                </c:pt>
                <c:pt idx="1886">
                  <c:v>41762.1327662037</c:v>
                </c:pt>
                <c:pt idx="1887">
                  <c:v>41762.132824074077</c:v>
                </c:pt>
                <c:pt idx="1888">
                  <c:v>41762.132893518516</c:v>
                </c:pt>
                <c:pt idx="1889">
                  <c:v>41762.132951388892</c:v>
                </c:pt>
                <c:pt idx="1890">
                  <c:v>41762.133009259262</c:v>
                </c:pt>
                <c:pt idx="1891">
                  <c:v>41762.1330787037</c:v>
                </c:pt>
                <c:pt idx="1892">
                  <c:v>41762.133136574077</c:v>
                </c:pt>
                <c:pt idx="1893">
                  <c:v>41762.133194444446</c:v>
                </c:pt>
                <c:pt idx="1894">
                  <c:v>41762.133263888885</c:v>
                </c:pt>
                <c:pt idx="1895">
                  <c:v>41762.133321759262</c:v>
                </c:pt>
                <c:pt idx="1896">
                  <c:v>41762.133379629631</c:v>
                </c:pt>
                <c:pt idx="1897">
                  <c:v>41762.133449074077</c:v>
                </c:pt>
                <c:pt idx="1898">
                  <c:v>41762.133506944447</c:v>
                </c:pt>
                <c:pt idx="1899">
                  <c:v>41762.133564814816</c:v>
                </c:pt>
                <c:pt idx="1900">
                  <c:v>41762.133622685185</c:v>
                </c:pt>
                <c:pt idx="1901">
                  <c:v>41762.133692129632</c:v>
                </c:pt>
                <c:pt idx="1902">
                  <c:v>41762.133750000001</c:v>
                </c:pt>
                <c:pt idx="1903">
                  <c:v>41762.13380787037</c:v>
                </c:pt>
                <c:pt idx="1904">
                  <c:v>41762.133877314816</c:v>
                </c:pt>
                <c:pt idx="1905">
                  <c:v>41762.133935185186</c:v>
                </c:pt>
                <c:pt idx="1906">
                  <c:v>41762.133993055555</c:v>
                </c:pt>
                <c:pt idx="1907">
                  <c:v>41762.134062500001</c:v>
                </c:pt>
                <c:pt idx="1908">
                  <c:v>41762.134120370371</c:v>
                </c:pt>
                <c:pt idx="1909">
                  <c:v>41762.13417824074</c:v>
                </c:pt>
                <c:pt idx="1910">
                  <c:v>41762.134247685186</c:v>
                </c:pt>
                <c:pt idx="1911">
                  <c:v>41762.134305555555</c:v>
                </c:pt>
                <c:pt idx="1912">
                  <c:v>41762.134363425925</c:v>
                </c:pt>
                <c:pt idx="1913">
                  <c:v>41762.134421296294</c:v>
                </c:pt>
                <c:pt idx="1914">
                  <c:v>41762.13449074074</c:v>
                </c:pt>
                <c:pt idx="1915">
                  <c:v>41762.134548611109</c:v>
                </c:pt>
                <c:pt idx="1916">
                  <c:v>41762.134606481479</c:v>
                </c:pt>
                <c:pt idx="1917">
                  <c:v>41762.134675925925</c:v>
                </c:pt>
                <c:pt idx="1918">
                  <c:v>41762.134733796294</c:v>
                </c:pt>
                <c:pt idx="1919">
                  <c:v>41762.134791666664</c:v>
                </c:pt>
                <c:pt idx="1920">
                  <c:v>41762.13486111111</c:v>
                </c:pt>
                <c:pt idx="1921">
                  <c:v>41762.134918981479</c:v>
                </c:pt>
                <c:pt idx="1922">
                  <c:v>41762.134976851848</c:v>
                </c:pt>
                <c:pt idx="1923">
                  <c:v>41762.135046296295</c:v>
                </c:pt>
                <c:pt idx="1924">
                  <c:v>41762.135104166664</c:v>
                </c:pt>
                <c:pt idx="1925">
                  <c:v>41762.135162037041</c:v>
                </c:pt>
                <c:pt idx="1926">
                  <c:v>41762.13521990741</c:v>
                </c:pt>
                <c:pt idx="1927">
                  <c:v>41762.135289351849</c:v>
                </c:pt>
                <c:pt idx="1928">
                  <c:v>41762.135347222225</c:v>
                </c:pt>
                <c:pt idx="1929">
                  <c:v>41762.135405092595</c:v>
                </c:pt>
                <c:pt idx="1930">
                  <c:v>41762.135474537034</c:v>
                </c:pt>
                <c:pt idx="1931">
                  <c:v>41762.13553240741</c:v>
                </c:pt>
                <c:pt idx="1932">
                  <c:v>41762.13559027778</c:v>
                </c:pt>
                <c:pt idx="1933">
                  <c:v>41762.135659722226</c:v>
                </c:pt>
                <c:pt idx="1934">
                  <c:v>41762.135717592595</c:v>
                </c:pt>
                <c:pt idx="1935">
                  <c:v>41762.135775462964</c:v>
                </c:pt>
                <c:pt idx="1936">
                  <c:v>41762.135844907411</c:v>
                </c:pt>
                <c:pt idx="1937">
                  <c:v>41762.13590277778</c:v>
                </c:pt>
                <c:pt idx="1938">
                  <c:v>41762.135960648149</c:v>
                </c:pt>
                <c:pt idx="1939">
                  <c:v>41762.136030092595</c:v>
                </c:pt>
                <c:pt idx="1940">
                  <c:v>41762.136087962965</c:v>
                </c:pt>
                <c:pt idx="1941">
                  <c:v>41762.136145833334</c:v>
                </c:pt>
                <c:pt idx="1942">
                  <c:v>41762.136203703703</c:v>
                </c:pt>
                <c:pt idx="1943">
                  <c:v>41762.136273148149</c:v>
                </c:pt>
                <c:pt idx="1944">
                  <c:v>41762.136331018519</c:v>
                </c:pt>
                <c:pt idx="1945">
                  <c:v>41762.136388888888</c:v>
                </c:pt>
                <c:pt idx="1946">
                  <c:v>41762.136458333334</c:v>
                </c:pt>
                <c:pt idx="1947">
                  <c:v>41762.136516203704</c:v>
                </c:pt>
                <c:pt idx="1948">
                  <c:v>41762.136574074073</c:v>
                </c:pt>
                <c:pt idx="1949">
                  <c:v>41762.136643518519</c:v>
                </c:pt>
                <c:pt idx="1950">
                  <c:v>41762.136701388888</c:v>
                </c:pt>
                <c:pt idx="1951">
                  <c:v>41762.136759259258</c:v>
                </c:pt>
                <c:pt idx="1952">
                  <c:v>41762.136828703704</c:v>
                </c:pt>
                <c:pt idx="1953">
                  <c:v>41762.136886574073</c:v>
                </c:pt>
                <c:pt idx="1954">
                  <c:v>41762.136944444443</c:v>
                </c:pt>
                <c:pt idx="1955">
                  <c:v>41762.137002314812</c:v>
                </c:pt>
                <c:pt idx="1956">
                  <c:v>41762.137071759258</c:v>
                </c:pt>
                <c:pt idx="1957">
                  <c:v>41762.137129629627</c:v>
                </c:pt>
                <c:pt idx="1958">
                  <c:v>41762.137187499997</c:v>
                </c:pt>
                <c:pt idx="1959">
                  <c:v>41762.137256944443</c:v>
                </c:pt>
                <c:pt idx="1960">
                  <c:v>41762.137314814812</c:v>
                </c:pt>
                <c:pt idx="1961">
                  <c:v>41762.137372685182</c:v>
                </c:pt>
                <c:pt idx="1962">
                  <c:v>41762.137442129628</c:v>
                </c:pt>
                <c:pt idx="1963">
                  <c:v>41762.137499999997</c:v>
                </c:pt>
                <c:pt idx="1964">
                  <c:v>41762.137557870374</c:v>
                </c:pt>
                <c:pt idx="1965">
                  <c:v>41762.137627314813</c:v>
                </c:pt>
                <c:pt idx="1966">
                  <c:v>41762.137685185182</c:v>
                </c:pt>
                <c:pt idx="1967">
                  <c:v>41762.137743055559</c:v>
                </c:pt>
                <c:pt idx="1968">
                  <c:v>41762.137800925928</c:v>
                </c:pt>
                <c:pt idx="1969">
                  <c:v>41762.137870370374</c:v>
                </c:pt>
                <c:pt idx="1970">
                  <c:v>41762.137928240743</c:v>
                </c:pt>
                <c:pt idx="1971">
                  <c:v>41762.137986111113</c:v>
                </c:pt>
                <c:pt idx="1972">
                  <c:v>41762.138055555559</c:v>
                </c:pt>
                <c:pt idx="1973">
                  <c:v>41762.138113425928</c:v>
                </c:pt>
                <c:pt idx="1974">
                  <c:v>41762.138171296298</c:v>
                </c:pt>
                <c:pt idx="1975">
                  <c:v>41762.138240740744</c:v>
                </c:pt>
                <c:pt idx="1976">
                  <c:v>41762.138298611113</c:v>
                </c:pt>
                <c:pt idx="1977">
                  <c:v>41762.138356481482</c:v>
                </c:pt>
                <c:pt idx="1978">
                  <c:v>41762.138425925928</c:v>
                </c:pt>
                <c:pt idx="1979">
                  <c:v>41762.138483796298</c:v>
                </c:pt>
                <c:pt idx="1980">
                  <c:v>41762.138541666667</c:v>
                </c:pt>
                <c:pt idx="1981">
                  <c:v>41762.138611111113</c:v>
                </c:pt>
                <c:pt idx="1982">
                  <c:v>41762.138668981483</c:v>
                </c:pt>
                <c:pt idx="1983">
                  <c:v>41762.138726851852</c:v>
                </c:pt>
                <c:pt idx="1984">
                  <c:v>41762.138784722221</c:v>
                </c:pt>
                <c:pt idx="1985">
                  <c:v>41762.138854166667</c:v>
                </c:pt>
                <c:pt idx="1986">
                  <c:v>41762.138912037037</c:v>
                </c:pt>
                <c:pt idx="1987">
                  <c:v>41762.138969907406</c:v>
                </c:pt>
                <c:pt idx="1988">
                  <c:v>41762.139039351852</c:v>
                </c:pt>
                <c:pt idx="1989">
                  <c:v>41762.139097222222</c:v>
                </c:pt>
                <c:pt idx="1990">
                  <c:v>41762.139155092591</c:v>
                </c:pt>
                <c:pt idx="1991">
                  <c:v>41762.139224537037</c:v>
                </c:pt>
                <c:pt idx="1992">
                  <c:v>41762.139282407406</c:v>
                </c:pt>
                <c:pt idx="1993">
                  <c:v>41762.139340277776</c:v>
                </c:pt>
                <c:pt idx="1994">
                  <c:v>41762.139409722222</c:v>
                </c:pt>
                <c:pt idx="1995">
                  <c:v>41762.139467592591</c:v>
                </c:pt>
                <c:pt idx="1996">
                  <c:v>41762.139525462961</c:v>
                </c:pt>
                <c:pt idx="1997">
                  <c:v>41762.13958333333</c:v>
                </c:pt>
                <c:pt idx="1998">
                  <c:v>41762.139652777776</c:v>
                </c:pt>
                <c:pt idx="1999">
                  <c:v>41762.139710648145</c:v>
                </c:pt>
                <c:pt idx="2000">
                  <c:v>41762.139768518522</c:v>
                </c:pt>
                <c:pt idx="2001">
                  <c:v>41762.139837962961</c:v>
                </c:pt>
                <c:pt idx="2002">
                  <c:v>41762.13989583333</c:v>
                </c:pt>
                <c:pt idx="2003">
                  <c:v>41762.139953703707</c:v>
                </c:pt>
                <c:pt idx="2004">
                  <c:v>41762.140023148146</c:v>
                </c:pt>
                <c:pt idx="2005">
                  <c:v>41762.140081018515</c:v>
                </c:pt>
                <c:pt idx="2006">
                  <c:v>41762.140138888892</c:v>
                </c:pt>
                <c:pt idx="2007">
                  <c:v>41762.140208333331</c:v>
                </c:pt>
                <c:pt idx="2008">
                  <c:v>41762.140266203707</c:v>
                </c:pt>
                <c:pt idx="2009">
                  <c:v>41762.140324074076</c:v>
                </c:pt>
                <c:pt idx="2010">
                  <c:v>41762.140381944446</c:v>
                </c:pt>
                <c:pt idx="2011">
                  <c:v>41762.140451388892</c:v>
                </c:pt>
                <c:pt idx="2012">
                  <c:v>41762.140509259261</c:v>
                </c:pt>
                <c:pt idx="2013">
                  <c:v>41762.140567129631</c:v>
                </c:pt>
                <c:pt idx="2014">
                  <c:v>41762.140636574077</c:v>
                </c:pt>
                <c:pt idx="2015">
                  <c:v>41762.140694444446</c:v>
                </c:pt>
                <c:pt idx="2016">
                  <c:v>41762.140752314815</c:v>
                </c:pt>
                <c:pt idx="2017">
                  <c:v>41762.140821759262</c:v>
                </c:pt>
                <c:pt idx="2018">
                  <c:v>41762.140879629631</c:v>
                </c:pt>
                <c:pt idx="2019">
                  <c:v>41762.1409375</c:v>
                </c:pt>
                <c:pt idx="2020">
                  <c:v>41762.141006944446</c:v>
                </c:pt>
                <c:pt idx="2021">
                  <c:v>41762.141064814816</c:v>
                </c:pt>
                <c:pt idx="2022">
                  <c:v>41762.141122685185</c:v>
                </c:pt>
                <c:pt idx="2023">
                  <c:v>41762.141180555554</c:v>
                </c:pt>
                <c:pt idx="2024">
                  <c:v>41762.141250000001</c:v>
                </c:pt>
                <c:pt idx="2025">
                  <c:v>41762.14130787037</c:v>
                </c:pt>
                <c:pt idx="2026">
                  <c:v>41762.141365740739</c:v>
                </c:pt>
                <c:pt idx="2027">
                  <c:v>41762.141435185185</c:v>
                </c:pt>
                <c:pt idx="2028">
                  <c:v>41762.141493055555</c:v>
                </c:pt>
                <c:pt idx="2029">
                  <c:v>41762.141550925924</c:v>
                </c:pt>
                <c:pt idx="2030">
                  <c:v>41762.14162037037</c:v>
                </c:pt>
                <c:pt idx="2031">
                  <c:v>41762.14167824074</c:v>
                </c:pt>
                <c:pt idx="2032">
                  <c:v>41762.141736111109</c:v>
                </c:pt>
                <c:pt idx="2033">
                  <c:v>41762.141805555555</c:v>
                </c:pt>
                <c:pt idx="2034">
                  <c:v>41762.141863425924</c:v>
                </c:pt>
                <c:pt idx="2035">
                  <c:v>41762.141921296294</c:v>
                </c:pt>
                <c:pt idx="2036">
                  <c:v>41762.14199074074</c:v>
                </c:pt>
                <c:pt idx="2037">
                  <c:v>41762.142048611109</c:v>
                </c:pt>
                <c:pt idx="2038">
                  <c:v>41762.142106481479</c:v>
                </c:pt>
                <c:pt idx="2039">
                  <c:v>41762.142164351855</c:v>
                </c:pt>
                <c:pt idx="2040">
                  <c:v>41762.142233796294</c:v>
                </c:pt>
                <c:pt idx="2041">
                  <c:v>41762.142291666663</c:v>
                </c:pt>
                <c:pt idx="2042">
                  <c:v>41762.14234953704</c:v>
                </c:pt>
                <c:pt idx="2043">
                  <c:v>41762.142418981479</c:v>
                </c:pt>
                <c:pt idx="2044">
                  <c:v>41762.142476851855</c:v>
                </c:pt>
                <c:pt idx="2045">
                  <c:v>41762.142534722225</c:v>
                </c:pt>
                <c:pt idx="2046">
                  <c:v>41762.142604166664</c:v>
                </c:pt>
                <c:pt idx="2047">
                  <c:v>41762.14266203704</c:v>
                </c:pt>
                <c:pt idx="2048">
                  <c:v>41762.14271990741</c:v>
                </c:pt>
                <c:pt idx="2049">
                  <c:v>41762.142789351848</c:v>
                </c:pt>
                <c:pt idx="2050">
                  <c:v>41762.142847222225</c:v>
                </c:pt>
                <c:pt idx="2051">
                  <c:v>41762.142905092594</c:v>
                </c:pt>
                <c:pt idx="2052">
                  <c:v>41762.142962962964</c:v>
                </c:pt>
                <c:pt idx="2053">
                  <c:v>41762.14303240741</c:v>
                </c:pt>
                <c:pt idx="2054">
                  <c:v>41762.143090277779</c:v>
                </c:pt>
                <c:pt idx="2055">
                  <c:v>41762.143148148149</c:v>
                </c:pt>
                <c:pt idx="2056">
                  <c:v>41762.143217592595</c:v>
                </c:pt>
                <c:pt idx="2057">
                  <c:v>41762.143275462964</c:v>
                </c:pt>
                <c:pt idx="2058">
                  <c:v>41762.143333333333</c:v>
                </c:pt>
                <c:pt idx="2059">
                  <c:v>41762.14340277778</c:v>
                </c:pt>
                <c:pt idx="2060">
                  <c:v>41762.143460648149</c:v>
                </c:pt>
                <c:pt idx="2061">
                  <c:v>41762.143518518518</c:v>
                </c:pt>
                <c:pt idx="2062">
                  <c:v>41762.143587962964</c:v>
                </c:pt>
                <c:pt idx="2063">
                  <c:v>41762.143645833334</c:v>
                </c:pt>
                <c:pt idx="2064">
                  <c:v>41762.143703703703</c:v>
                </c:pt>
                <c:pt idx="2065">
                  <c:v>41762.143761574072</c:v>
                </c:pt>
                <c:pt idx="2066">
                  <c:v>41762.143831018519</c:v>
                </c:pt>
                <c:pt idx="2067">
                  <c:v>41762.143888888888</c:v>
                </c:pt>
                <c:pt idx="2068">
                  <c:v>41762.143946759257</c:v>
                </c:pt>
                <c:pt idx="2069">
                  <c:v>41762.144016203703</c:v>
                </c:pt>
                <c:pt idx="2070">
                  <c:v>41762.144074074073</c:v>
                </c:pt>
                <c:pt idx="2071">
                  <c:v>41762.144131944442</c:v>
                </c:pt>
                <c:pt idx="2072">
                  <c:v>41762.144201388888</c:v>
                </c:pt>
                <c:pt idx="2073">
                  <c:v>41762.144259259258</c:v>
                </c:pt>
                <c:pt idx="2074">
                  <c:v>41762.144317129627</c:v>
                </c:pt>
                <c:pt idx="2075">
                  <c:v>41762.144386574073</c:v>
                </c:pt>
                <c:pt idx="2076">
                  <c:v>41762.144444444442</c:v>
                </c:pt>
                <c:pt idx="2077">
                  <c:v>41762.144502314812</c:v>
                </c:pt>
                <c:pt idx="2078">
                  <c:v>41762.144571759258</c:v>
                </c:pt>
                <c:pt idx="2079">
                  <c:v>41762.144629629627</c:v>
                </c:pt>
                <c:pt idx="2080">
                  <c:v>41762.144687499997</c:v>
                </c:pt>
                <c:pt idx="2081">
                  <c:v>41762.144745370373</c:v>
                </c:pt>
                <c:pt idx="2082">
                  <c:v>41762.144814814812</c:v>
                </c:pt>
                <c:pt idx="2083">
                  <c:v>41762.144872685189</c:v>
                </c:pt>
                <c:pt idx="2084">
                  <c:v>41762.144930555558</c:v>
                </c:pt>
                <c:pt idx="2085">
                  <c:v>41762.144999999997</c:v>
                </c:pt>
                <c:pt idx="2086">
                  <c:v>41762.145057870373</c:v>
                </c:pt>
                <c:pt idx="2087">
                  <c:v>41762.145115740743</c:v>
                </c:pt>
                <c:pt idx="2088">
                  <c:v>41762.145185185182</c:v>
                </c:pt>
                <c:pt idx="2089">
                  <c:v>41762.145243055558</c:v>
                </c:pt>
                <c:pt idx="2090">
                  <c:v>41762.145300925928</c:v>
                </c:pt>
                <c:pt idx="2091">
                  <c:v>41762.145370370374</c:v>
                </c:pt>
                <c:pt idx="2092">
                  <c:v>41762.145428240743</c:v>
                </c:pt>
                <c:pt idx="2093">
                  <c:v>41762.145486111112</c:v>
                </c:pt>
                <c:pt idx="2094">
                  <c:v>41762.145543981482</c:v>
                </c:pt>
                <c:pt idx="2095">
                  <c:v>41762.145613425928</c:v>
                </c:pt>
                <c:pt idx="2096">
                  <c:v>41762.145671296297</c:v>
                </c:pt>
                <c:pt idx="2097">
                  <c:v>41762.145729166667</c:v>
                </c:pt>
                <c:pt idx="2098">
                  <c:v>41762.145798611113</c:v>
                </c:pt>
                <c:pt idx="2099">
                  <c:v>41762.145856481482</c:v>
                </c:pt>
                <c:pt idx="2100">
                  <c:v>41762.145914351851</c:v>
                </c:pt>
                <c:pt idx="2101">
                  <c:v>41762.145983796298</c:v>
                </c:pt>
                <c:pt idx="2102">
                  <c:v>41762.146041666667</c:v>
                </c:pt>
                <c:pt idx="2103">
                  <c:v>41762.146099537036</c:v>
                </c:pt>
                <c:pt idx="2104">
                  <c:v>41762.146168981482</c:v>
                </c:pt>
                <c:pt idx="2105">
                  <c:v>41762.146226851852</c:v>
                </c:pt>
                <c:pt idx="2106">
                  <c:v>41762.146284722221</c:v>
                </c:pt>
                <c:pt idx="2107">
                  <c:v>41762.14634259259</c:v>
                </c:pt>
                <c:pt idx="2108">
                  <c:v>41762.146412037036</c:v>
                </c:pt>
                <c:pt idx="2109">
                  <c:v>41762.146469907406</c:v>
                </c:pt>
                <c:pt idx="2110">
                  <c:v>41762.146527777775</c:v>
                </c:pt>
                <c:pt idx="2111">
                  <c:v>41762.146597222221</c:v>
                </c:pt>
                <c:pt idx="2112">
                  <c:v>41762.146655092591</c:v>
                </c:pt>
                <c:pt idx="2113">
                  <c:v>41762.14671296296</c:v>
                </c:pt>
                <c:pt idx="2114">
                  <c:v>41762.146782407406</c:v>
                </c:pt>
                <c:pt idx="2115">
                  <c:v>41762.146840277775</c:v>
                </c:pt>
                <c:pt idx="2116">
                  <c:v>41762.146898148145</c:v>
                </c:pt>
                <c:pt idx="2117">
                  <c:v>41762.146967592591</c:v>
                </c:pt>
                <c:pt idx="2118">
                  <c:v>41762.14702546296</c:v>
                </c:pt>
                <c:pt idx="2119">
                  <c:v>41762.147083333337</c:v>
                </c:pt>
                <c:pt idx="2120">
                  <c:v>41762.147141203706</c:v>
                </c:pt>
                <c:pt idx="2121">
                  <c:v>41762.147210648145</c:v>
                </c:pt>
                <c:pt idx="2122">
                  <c:v>41762.147268518522</c:v>
                </c:pt>
                <c:pt idx="2123">
                  <c:v>41762.147326388891</c:v>
                </c:pt>
                <c:pt idx="2124">
                  <c:v>41762.14739583333</c:v>
                </c:pt>
                <c:pt idx="2125">
                  <c:v>41762.147453703707</c:v>
                </c:pt>
                <c:pt idx="2126">
                  <c:v>41762.147511574076</c:v>
                </c:pt>
                <c:pt idx="2127">
                  <c:v>41762.147581018522</c:v>
                </c:pt>
                <c:pt idx="2128">
                  <c:v>41762.147638888891</c:v>
                </c:pt>
                <c:pt idx="2129">
                  <c:v>41762.147696759261</c:v>
                </c:pt>
                <c:pt idx="2130">
                  <c:v>41762.147766203707</c:v>
                </c:pt>
                <c:pt idx="2131">
                  <c:v>41762.147824074076</c:v>
                </c:pt>
                <c:pt idx="2132">
                  <c:v>41762.147881944446</c:v>
                </c:pt>
                <c:pt idx="2133">
                  <c:v>41762.147951388892</c:v>
                </c:pt>
                <c:pt idx="2134">
                  <c:v>41762.148009259261</c:v>
                </c:pt>
                <c:pt idx="2135">
                  <c:v>41762.14806712963</c:v>
                </c:pt>
                <c:pt idx="2136">
                  <c:v>41762.148125</c:v>
                </c:pt>
                <c:pt idx="2137">
                  <c:v>41762.148194444446</c:v>
                </c:pt>
                <c:pt idx="2138">
                  <c:v>41762.148252314815</c:v>
                </c:pt>
                <c:pt idx="2139">
                  <c:v>41762.148310185185</c:v>
                </c:pt>
                <c:pt idx="2140">
                  <c:v>41762.148379629631</c:v>
                </c:pt>
                <c:pt idx="2141">
                  <c:v>41762.1484375</c:v>
                </c:pt>
                <c:pt idx="2142">
                  <c:v>41762.148495370369</c:v>
                </c:pt>
                <c:pt idx="2143">
                  <c:v>41762.148564814815</c:v>
                </c:pt>
                <c:pt idx="2144">
                  <c:v>41762.148622685185</c:v>
                </c:pt>
                <c:pt idx="2145">
                  <c:v>41762.148680555554</c:v>
                </c:pt>
                <c:pt idx="2146">
                  <c:v>41762.14875</c:v>
                </c:pt>
                <c:pt idx="2147">
                  <c:v>41762.14880787037</c:v>
                </c:pt>
                <c:pt idx="2148">
                  <c:v>41762.148865740739</c:v>
                </c:pt>
                <c:pt idx="2149">
                  <c:v>41762.148923611108</c:v>
                </c:pt>
                <c:pt idx="2150">
                  <c:v>41762.148993055554</c:v>
                </c:pt>
                <c:pt idx="2151">
                  <c:v>41762.149050925924</c:v>
                </c:pt>
                <c:pt idx="2152">
                  <c:v>41762.149108796293</c:v>
                </c:pt>
                <c:pt idx="2153">
                  <c:v>41762.149178240739</c:v>
                </c:pt>
                <c:pt idx="2154">
                  <c:v>41762.149236111109</c:v>
                </c:pt>
                <c:pt idx="2155">
                  <c:v>41762.149293981478</c:v>
                </c:pt>
                <c:pt idx="2156">
                  <c:v>41762.149363425924</c:v>
                </c:pt>
                <c:pt idx="2157">
                  <c:v>41762.149421296293</c:v>
                </c:pt>
                <c:pt idx="2158">
                  <c:v>41762.14947916667</c:v>
                </c:pt>
                <c:pt idx="2159">
                  <c:v>41762.149548611109</c:v>
                </c:pt>
                <c:pt idx="2160">
                  <c:v>41762.149606481478</c:v>
                </c:pt>
                <c:pt idx="2161">
                  <c:v>41762.149664351855</c:v>
                </c:pt>
                <c:pt idx="2162">
                  <c:v>41762.149722222224</c:v>
                </c:pt>
                <c:pt idx="2163">
                  <c:v>41762.149791666663</c:v>
                </c:pt>
                <c:pt idx="2164">
                  <c:v>41762.14984953704</c:v>
                </c:pt>
                <c:pt idx="2165">
                  <c:v>41762.149907407409</c:v>
                </c:pt>
                <c:pt idx="2166">
                  <c:v>41762.149976851855</c:v>
                </c:pt>
                <c:pt idx="2167">
                  <c:v>41762.150034722225</c:v>
                </c:pt>
                <c:pt idx="2168">
                  <c:v>41762.150092592594</c:v>
                </c:pt>
                <c:pt idx="2169">
                  <c:v>41762.15016203704</c:v>
                </c:pt>
                <c:pt idx="2170">
                  <c:v>41762.150219907409</c:v>
                </c:pt>
                <c:pt idx="2171">
                  <c:v>41762.150277777779</c:v>
                </c:pt>
                <c:pt idx="2172">
                  <c:v>41762.150347222225</c:v>
                </c:pt>
                <c:pt idx="2173">
                  <c:v>41762.150405092594</c:v>
                </c:pt>
                <c:pt idx="2174">
                  <c:v>41762.150462962964</c:v>
                </c:pt>
                <c:pt idx="2175">
                  <c:v>41762.150520833333</c:v>
                </c:pt>
                <c:pt idx="2176">
                  <c:v>41762.150590277779</c:v>
                </c:pt>
                <c:pt idx="2177">
                  <c:v>41762.150648148148</c:v>
                </c:pt>
                <c:pt idx="2178">
                  <c:v>41762.150706018518</c:v>
                </c:pt>
                <c:pt idx="2179">
                  <c:v>41762.150775462964</c:v>
                </c:pt>
                <c:pt idx="2180">
                  <c:v>41762.150833333333</c:v>
                </c:pt>
                <c:pt idx="2181">
                  <c:v>41762.150891203702</c:v>
                </c:pt>
                <c:pt idx="2182">
                  <c:v>41762.150960648149</c:v>
                </c:pt>
                <c:pt idx="2183">
                  <c:v>41762.151018518518</c:v>
                </c:pt>
                <c:pt idx="2184">
                  <c:v>41762.151076388887</c:v>
                </c:pt>
                <c:pt idx="2185">
                  <c:v>41762.151145833333</c:v>
                </c:pt>
                <c:pt idx="2186">
                  <c:v>41762.151203703703</c:v>
                </c:pt>
                <c:pt idx="2187">
                  <c:v>41762.151261574072</c:v>
                </c:pt>
                <c:pt idx="2188">
                  <c:v>41762.151331018518</c:v>
                </c:pt>
                <c:pt idx="2189">
                  <c:v>41762.151388888888</c:v>
                </c:pt>
                <c:pt idx="2190">
                  <c:v>41762.151446759257</c:v>
                </c:pt>
                <c:pt idx="2191">
                  <c:v>41762.151504629626</c:v>
                </c:pt>
                <c:pt idx="2192">
                  <c:v>41762.151574074072</c:v>
                </c:pt>
                <c:pt idx="2193">
                  <c:v>41762.151631944442</c:v>
                </c:pt>
                <c:pt idx="2194">
                  <c:v>41762.151689814818</c:v>
                </c:pt>
                <c:pt idx="2195">
                  <c:v>41762.151759259257</c:v>
                </c:pt>
                <c:pt idx="2196">
                  <c:v>41762.151817129627</c:v>
                </c:pt>
                <c:pt idx="2197">
                  <c:v>41762.151875000003</c:v>
                </c:pt>
                <c:pt idx="2198">
                  <c:v>41762.151944444442</c:v>
                </c:pt>
                <c:pt idx="2199">
                  <c:v>41762.152002314811</c:v>
                </c:pt>
                <c:pt idx="2200">
                  <c:v>41762.152060185188</c:v>
                </c:pt>
                <c:pt idx="2201">
                  <c:v>41762.152129629627</c:v>
                </c:pt>
                <c:pt idx="2202">
                  <c:v>41762.152187500003</c:v>
                </c:pt>
                <c:pt idx="2203">
                  <c:v>41762.152245370373</c:v>
                </c:pt>
                <c:pt idx="2204">
                  <c:v>41762.152303240742</c:v>
                </c:pt>
                <c:pt idx="2205">
                  <c:v>41762.152372685188</c:v>
                </c:pt>
                <c:pt idx="2206">
                  <c:v>41762.152430555558</c:v>
                </c:pt>
                <c:pt idx="2207">
                  <c:v>41762.152488425927</c:v>
                </c:pt>
                <c:pt idx="2208">
                  <c:v>41762.152557870373</c:v>
                </c:pt>
                <c:pt idx="2209">
                  <c:v>41762.152615740742</c:v>
                </c:pt>
                <c:pt idx="2210">
                  <c:v>41762.152673611112</c:v>
                </c:pt>
                <c:pt idx="2211">
                  <c:v>41762.152743055558</c:v>
                </c:pt>
                <c:pt idx="2212">
                  <c:v>41762.152800925927</c:v>
                </c:pt>
                <c:pt idx="2213">
                  <c:v>41762.152858796297</c:v>
                </c:pt>
                <c:pt idx="2214">
                  <c:v>41762.152928240743</c:v>
                </c:pt>
                <c:pt idx="2215">
                  <c:v>41762.152986111112</c:v>
                </c:pt>
                <c:pt idx="2216">
                  <c:v>41762.153043981481</c:v>
                </c:pt>
                <c:pt idx="2217">
                  <c:v>41762.153101851851</c:v>
                </c:pt>
                <c:pt idx="2218">
                  <c:v>41762.153171296297</c:v>
                </c:pt>
                <c:pt idx="2219">
                  <c:v>41762.153229166666</c:v>
                </c:pt>
                <c:pt idx="2220">
                  <c:v>41762.153287037036</c:v>
                </c:pt>
                <c:pt idx="2221">
                  <c:v>41762.153356481482</c:v>
                </c:pt>
                <c:pt idx="2222">
                  <c:v>41762.153414351851</c:v>
                </c:pt>
                <c:pt idx="2223">
                  <c:v>41762.15347222222</c:v>
                </c:pt>
                <c:pt idx="2224">
                  <c:v>41762.153541666667</c:v>
                </c:pt>
                <c:pt idx="2225">
                  <c:v>41762.153599537036</c:v>
                </c:pt>
                <c:pt idx="2226">
                  <c:v>41762.153657407405</c:v>
                </c:pt>
                <c:pt idx="2227">
                  <c:v>41762.153726851851</c:v>
                </c:pt>
                <c:pt idx="2228">
                  <c:v>41762.153784722221</c:v>
                </c:pt>
                <c:pt idx="2229">
                  <c:v>41762.15384259259</c:v>
                </c:pt>
                <c:pt idx="2230">
                  <c:v>41762.153912037036</c:v>
                </c:pt>
                <c:pt idx="2231">
                  <c:v>41762.153969907406</c:v>
                </c:pt>
                <c:pt idx="2232">
                  <c:v>41762.154027777775</c:v>
                </c:pt>
                <c:pt idx="2233">
                  <c:v>41762.154085648152</c:v>
                </c:pt>
                <c:pt idx="2234">
                  <c:v>41762.15415509259</c:v>
                </c:pt>
                <c:pt idx="2235">
                  <c:v>41762.15421296296</c:v>
                </c:pt>
                <c:pt idx="2236">
                  <c:v>41762.154270833336</c:v>
                </c:pt>
                <c:pt idx="2237">
                  <c:v>41762.154340277775</c:v>
                </c:pt>
                <c:pt idx="2238">
                  <c:v>41762.154398148145</c:v>
                </c:pt>
                <c:pt idx="2239">
                  <c:v>41762.154456018521</c:v>
                </c:pt>
                <c:pt idx="2240">
                  <c:v>41762.15452546296</c:v>
                </c:pt>
                <c:pt idx="2241">
                  <c:v>41762.154583333337</c:v>
                </c:pt>
                <c:pt idx="2242">
                  <c:v>41762.154641203706</c:v>
                </c:pt>
                <c:pt idx="2243">
                  <c:v>41762.154710648145</c:v>
                </c:pt>
                <c:pt idx="2244">
                  <c:v>41762.154768518521</c:v>
                </c:pt>
                <c:pt idx="2245">
                  <c:v>41762.154826388891</c:v>
                </c:pt>
                <c:pt idx="2246">
                  <c:v>41762.15488425926</c:v>
                </c:pt>
                <c:pt idx="2247">
                  <c:v>41762.154953703706</c:v>
                </c:pt>
                <c:pt idx="2248">
                  <c:v>41762.155011574076</c:v>
                </c:pt>
                <c:pt idx="2249">
                  <c:v>41762.155069444445</c:v>
                </c:pt>
                <c:pt idx="2250">
                  <c:v>41762.155138888891</c:v>
                </c:pt>
                <c:pt idx="2251">
                  <c:v>41762.15519675926</c:v>
                </c:pt>
                <c:pt idx="2252">
                  <c:v>41762.15525462963</c:v>
                </c:pt>
                <c:pt idx="2253">
                  <c:v>41762.155324074076</c:v>
                </c:pt>
                <c:pt idx="2254">
                  <c:v>41762.155381944445</c:v>
                </c:pt>
                <c:pt idx="2255">
                  <c:v>41762.155439814815</c:v>
                </c:pt>
                <c:pt idx="2256">
                  <c:v>41762.155509259261</c:v>
                </c:pt>
                <c:pt idx="2257">
                  <c:v>41762.15556712963</c:v>
                </c:pt>
                <c:pt idx="2258">
                  <c:v>41762.155624999999</c:v>
                </c:pt>
                <c:pt idx="2259">
                  <c:v>41762.155682870369</c:v>
                </c:pt>
                <c:pt idx="2260">
                  <c:v>41762.155752314815</c:v>
                </c:pt>
                <c:pt idx="2261">
                  <c:v>41762.155810185184</c:v>
                </c:pt>
                <c:pt idx="2262">
                  <c:v>41762.155868055554</c:v>
                </c:pt>
                <c:pt idx="2263">
                  <c:v>41762.1559375</c:v>
                </c:pt>
                <c:pt idx="2264">
                  <c:v>41762.155995370369</c:v>
                </c:pt>
                <c:pt idx="2265">
                  <c:v>41762.156053240738</c:v>
                </c:pt>
                <c:pt idx="2266">
                  <c:v>41762.156122685185</c:v>
                </c:pt>
                <c:pt idx="2267">
                  <c:v>41762.156180555554</c:v>
                </c:pt>
                <c:pt idx="2268">
                  <c:v>41762.156238425923</c:v>
                </c:pt>
                <c:pt idx="2269">
                  <c:v>41762.156307870369</c:v>
                </c:pt>
                <c:pt idx="2270">
                  <c:v>41762.156365740739</c:v>
                </c:pt>
                <c:pt idx="2271">
                  <c:v>41762.156423611108</c:v>
                </c:pt>
                <c:pt idx="2272">
                  <c:v>41762.156493055554</c:v>
                </c:pt>
                <c:pt idx="2273">
                  <c:v>41762.156550925924</c:v>
                </c:pt>
                <c:pt idx="2274">
                  <c:v>41762.156608796293</c:v>
                </c:pt>
                <c:pt idx="2275">
                  <c:v>41762.156666666669</c:v>
                </c:pt>
                <c:pt idx="2276">
                  <c:v>41762.156736111108</c:v>
                </c:pt>
                <c:pt idx="2277">
                  <c:v>41762.156793981485</c:v>
                </c:pt>
                <c:pt idx="2278">
                  <c:v>41762.156851851854</c:v>
                </c:pt>
                <c:pt idx="2279">
                  <c:v>41762.156921296293</c:v>
                </c:pt>
                <c:pt idx="2280">
                  <c:v>41762.15697916667</c:v>
                </c:pt>
                <c:pt idx="2281">
                  <c:v>41762.157037037039</c:v>
                </c:pt>
                <c:pt idx="2282">
                  <c:v>41762.157106481478</c:v>
                </c:pt>
                <c:pt idx="2283">
                  <c:v>41762.157164351855</c:v>
                </c:pt>
                <c:pt idx="2284">
                  <c:v>41762.157222222224</c:v>
                </c:pt>
                <c:pt idx="2285">
                  <c:v>41762.15729166667</c:v>
                </c:pt>
                <c:pt idx="2286">
                  <c:v>41762.157349537039</c:v>
                </c:pt>
                <c:pt idx="2287">
                  <c:v>41762.157407407409</c:v>
                </c:pt>
                <c:pt idx="2288">
                  <c:v>41762.157465277778</c:v>
                </c:pt>
                <c:pt idx="2289">
                  <c:v>41762.157534722224</c:v>
                </c:pt>
                <c:pt idx="2290">
                  <c:v>41762.157592592594</c:v>
                </c:pt>
                <c:pt idx="2291">
                  <c:v>41762.157650462963</c:v>
                </c:pt>
                <c:pt idx="2292">
                  <c:v>41762.157719907409</c:v>
                </c:pt>
                <c:pt idx="2293">
                  <c:v>41762.157777777778</c:v>
                </c:pt>
                <c:pt idx="2294">
                  <c:v>41762.157835648148</c:v>
                </c:pt>
                <c:pt idx="2295">
                  <c:v>41762.157905092594</c:v>
                </c:pt>
                <c:pt idx="2296">
                  <c:v>41762.157962962963</c:v>
                </c:pt>
                <c:pt idx="2297">
                  <c:v>41762.158020833333</c:v>
                </c:pt>
                <c:pt idx="2298">
                  <c:v>41762.158090277779</c:v>
                </c:pt>
                <c:pt idx="2299">
                  <c:v>41762.158148148148</c:v>
                </c:pt>
                <c:pt idx="2300">
                  <c:v>41762.158206018517</c:v>
                </c:pt>
                <c:pt idx="2301">
                  <c:v>41762.158263888887</c:v>
                </c:pt>
                <c:pt idx="2302">
                  <c:v>41762.158333333333</c:v>
                </c:pt>
                <c:pt idx="2303">
                  <c:v>41762.158391203702</c:v>
                </c:pt>
                <c:pt idx="2304">
                  <c:v>41762.158449074072</c:v>
                </c:pt>
                <c:pt idx="2305">
                  <c:v>41762.158518518518</c:v>
                </c:pt>
                <c:pt idx="2306">
                  <c:v>41762.158576388887</c:v>
                </c:pt>
                <c:pt idx="2307">
                  <c:v>41762.158634259256</c:v>
                </c:pt>
                <c:pt idx="2308">
                  <c:v>41762.158703703702</c:v>
                </c:pt>
                <c:pt idx="2309">
                  <c:v>41762.158761574072</c:v>
                </c:pt>
                <c:pt idx="2310">
                  <c:v>41762.158819444441</c:v>
                </c:pt>
                <c:pt idx="2311">
                  <c:v>41762.158888888887</c:v>
                </c:pt>
                <c:pt idx="2312">
                  <c:v>41762.158946759257</c:v>
                </c:pt>
                <c:pt idx="2313">
                  <c:v>41762.159004629626</c:v>
                </c:pt>
                <c:pt idx="2314">
                  <c:v>41762.159074074072</c:v>
                </c:pt>
                <c:pt idx="2315">
                  <c:v>41762.159131944441</c:v>
                </c:pt>
                <c:pt idx="2316">
                  <c:v>41762.159189814818</c:v>
                </c:pt>
                <c:pt idx="2317">
                  <c:v>41762.159247685187</c:v>
                </c:pt>
                <c:pt idx="2318">
                  <c:v>41762.159317129626</c:v>
                </c:pt>
                <c:pt idx="2319">
                  <c:v>41762.159375000003</c:v>
                </c:pt>
                <c:pt idx="2320">
                  <c:v>41762.159432870372</c:v>
                </c:pt>
                <c:pt idx="2321">
                  <c:v>41762.159502314818</c:v>
                </c:pt>
                <c:pt idx="2322">
                  <c:v>41762.159560185188</c:v>
                </c:pt>
                <c:pt idx="2323">
                  <c:v>41762.159618055557</c:v>
                </c:pt>
                <c:pt idx="2324">
                  <c:v>41762.159687500003</c:v>
                </c:pt>
                <c:pt idx="2325">
                  <c:v>41762.159745370373</c:v>
                </c:pt>
                <c:pt idx="2326">
                  <c:v>41762.159803240742</c:v>
                </c:pt>
                <c:pt idx="2327">
                  <c:v>41762.159872685188</c:v>
                </c:pt>
                <c:pt idx="2328">
                  <c:v>41762.159930555557</c:v>
                </c:pt>
                <c:pt idx="2329">
                  <c:v>41762.159988425927</c:v>
                </c:pt>
                <c:pt idx="2330">
                  <c:v>41762.160046296296</c:v>
                </c:pt>
                <c:pt idx="2331">
                  <c:v>41762.160115740742</c:v>
                </c:pt>
                <c:pt idx="2332">
                  <c:v>41762.160173611112</c:v>
                </c:pt>
                <c:pt idx="2333">
                  <c:v>41762.160231481481</c:v>
                </c:pt>
                <c:pt idx="2334">
                  <c:v>41762.160300925927</c:v>
                </c:pt>
                <c:pt idx="2335">
                  <c:v>41762.160358796296</c:v>
                </c:pt>
                <c:pt idx="2336">
                  <c:v>41762.160416666666</c:v>
                </c:pt>
                <c:pt idx="2337">
                  <c:v>41762.160486111112</c:v>
                </c:pt>
                <c:pt idx="2338">
                  <c:v>41762.160543981481</c:v>
                </c:pt>
                <c:pt idx="2339">
                  <c:v>41762.160601851851</c:v>
                </c:pt>
                <c:pt idx="2340">
                  <c:v>41762.160671296297</c:v>
                </c:pt>
                <c:pt idx="2341">
                  <c:v>41762.160729166666</c:v>
                </c:pt>
                <c:pt idx="2342">
                  <c:v>41762.160787037035</c:v>
                </c:pt>
                <c:pt idx="2343">
                  <c:v>41762.160844907405</c:v>
                </c:pt>
                <c:pt idx="2344">
                  <c:v>41762.160914351851</c:v>
                </c:pt>
                <c:pt idx="2345">
                  <c:v>41762.16097222222</c:v>
                </c:pt>
                <c:pt idx="2346">
                  <c:v>41762.161030092589</c:v>
                </c:pt>
                <c:pt idx="2347">
                  <c:v>41762.161099537036</c:v>
                </c:pt>
                <c:pt idx="2348">
                  <c:v>41762.161157407405</c:v>
                </c:pt>
                <c:pt idx="2349">
                  <c:v>41762.161215277774</c:v>
                </c:pt>
                <c:pt idx="2350">
                  <c:v>41762.16128472222</c:v>
                </c:pt>
                <c:pt idx="2351">
                  <c:v>41762.16134259259</c:v>
                </c:pt>
                <c:pt idx="2352">
                  <c:v>41762.161400462966</c:v>
                </c:pt>
                <c:pt idx="2353">
                  <c:v>41762.161469907405</c:v>
                </c:pt>
                <c:pt idx="2354">
                  <c:v>41762.161527777775</c:v>
                </c:pt>
                <c:pt idx="2355">
                  <c:v>41762.161585648151</c:v>
                </c:pt>
                <c:pt idx="2356">
                  <c:v>41762.16165509259</c:v>
                </c:pt>
                <c:pt idx="2357">
                  <c:v>41762.161712962959</c:v>
                </c:pt>
                <c:pt idx="2358">
                  <c:v>41762.161770833336</c:v>
                </c:pt>
                <c:pt idx="2359">
                  <c:v>41762.161828703705</c:v>
                </c:pt>
                <c:pt idx="2360">
                  <c:v>41762.161898148152</c:v>
                </c:pt>
                <c:pt idx="2361">
                  <c:v>41762.161956018521</c:v>
                </c:pt>
                <c:pt idx="2362">
                  <c:v>41762.16201388889</c:v>
                </c:pt>
                <c:pt idx="2363">
                  <c:v>41762.162083333336</c:v>
                </c:pt>
                <c:pt idx="2364">
                  <c:v>41762.162141203706</c:v>
                </c:pt>
                <c:pt idx="2365">
                  <c:v>41762.162199074075</c:v>
                </c:pt>
                <c:pt idx="2366">
                  <c:v>41762.162268518521</c:v>
                </c:pt>
                <c:pt idx="2367">
                  <c:v>41762.162326388891</c:v>
                </c:pt>
                <c:pt idx="2368">
                  <c:v>41762.16238425926</c:v>
                </c:pt>
                <c:pt idx="2369">
                  <c:v>41762.162453703706</c:v>
                </c:pt>
                <c:pt idx="2370">
                  <c:v>41762.162511574075</c:v>
                </c:pt>
                <c:pt idx="2371">
                  <c:v>41762.162569444445</c:v>
                </c:pt>
                <c:pt idx="2372">
                  <c:v>41762.162627314814</c:v>
                </c:pt>
                <c:pt idx="2373">
                  <c:v>41762.16269675926</c:v>
                </c:pt>
                <c:pt idx="2374">
                  <c:v>41762.162754629629</c:v>
                </c:pt>
                <c:pt idx="2375">
                  <c:v>41762.162812499999</c:v>
                </c:pt>
                <c:pt idx="2376">
                  <c:v>41762.162881944445</c:v>
                </c:pt>
                <c:pt idx="2377">
                  <c:v>41762.162939814814</c:v>
                </c:pt>
                <c:pt idx="2378">
                  <c:v>41762.162997685184</c:v>
                </c:pt>
                <c:pt idx="2379">
                  <c:v>41762.16306712963</c:v>
                </c:pt>
                <c:pt idx="2380">
                  <c:v>41762.163124999999</c:v>
                </c:pt>
                <c:pt idx="2381">
                  <c:v>41762.163182870368</c:v>
                </c:pt>
                <c:pt idx="2382">
                  <c:v>41762.163252314815</c:v>
                </c:pt>
                <c:pt idx="2383">
                  <c:v>41762.163310185184</c:v>
                </c:pt>
                <c:pt idx="2384">
                  <c:v>41762.163368055553</c:v>
                </c:pt>
                <c:pt idx="2385">
                  <c:v>41762.163425925923</c:v>
                </c:pt>
                <c:pt idx="2386">
                  <c:v>41762.163495370369</c:v>
                </c:pt>
                <c:pt idx="2387">
                  <c:v>41762.163553240738</c:v>
                </c:pt>
                <c:pt idx="2388">
                  <c:v>41762.163611111115</c:v>
                </c:pt>
                <c:pt idx="2389">
                  <c:v>41762.163680555554</c:v>
                </c:pt>
                <c:pt idx="2390">
                  <c:v>41762.163738425923</c:v>
                </c:pt>
                <c:pt idx="2391">
                  <c:v>41762.1637962963</c:v>
                </c:pt>
                <c:pt idx="2392">
                  <c:v>41762.163865740738</c:v>
                </c:pt>
                <c:pt idx="2393">
                  <c:v>41762.163923611108</c:v>
                </c:pt>
                <c:pt idx="2394">
                  <c:v>41762.163981481484</c:v>
                </c:pt>
                <c:pt idx="2395">
                  <c:v>41762.164050925923</c:v>
                </c:pt>
                <c:pt idx="2396">
                  <c:v>41762.1641087963</c:v>
                </c:pt>
                <c:pt idx="2397">
                  <c:v>41762.164166666669</c:v>
                </c:pt>
                <c:pt idx="2398">
                  <c:v>41762.164236111108</c:v>
                </c:pt>
                <c:pt idx="2399">
                  <c:v>41762.164293981485</c:v>
                </c:pt>
                <c:pt idx="2400">
                  <c:v>41762.164351851854</c:v>
                </c:pt>
                <c:pt idx="2401">
                  <c:v>41762.164409722223</c:v>
                </c:pt>
                <c:pt idx="2402">
                  <c:v>41762.164479166669</c:v>
                </c:pt>
                <c:pt idx="2403">
                  <c:v>41762.164537037039</c:v>
                </c:pt>
                <c:pt idx="2404">
                  <c:v>41762.164594907408</c:v>
                </c:pt>
                <c:pt idx="2405">
                  <c:v>41762.164664351854</c:v>
                </c:pt>
                <c:pt idx="2406">
                  <c:v>41762.164722222224</c:v>
                </c:pt>
                <c:pt idx="2407">
                  <c:v>41762.164780092593</c:v>
                </c:pt>
                <c:pt idx="2408">
                  <c:v>41762.164849537039</c:v>
                </c:pt>
                <c:pt idx="2409">
                  <c:v>41762.164907407408</c:v>
                </c:pt>
                <c:pt idx="2410">
                  <c:v>41762.164965277778</c:v>
                </c:pt>
                <c:pt idx="2411">
                  <c:v>41762.165034722224</c:v>
                </c:pt>
                <c:pt idx="2412">
                  <c:v>41762.165092592593</c:v>
                </c:pt>
                <c:pt idx="2413">
                  <c:v>41762.165150462963</c:v>
                </c:pt>
                <c:pt idx="2414">
                  <c:v>41762.165208333332</c:v>
                </c:pt>
                <c:pt idx="2415">
                  <c:v>41762.165277777778</c:v>
                </c:pt>
                <c:pt idx="2416">
                  <c:v>41762.165335648147</c:v>
                </c:pt>
                <c:pt idx="2417">
                  <c:v>41762.165393518517</c:v>
                </c:pt>
                <c:pt idx="2418">
                  <c:v>41762.165462962963</c:v>
                </c:pt>
                <c:pt idx="2419">
                  <c:v>41762.165520833332</c:v>
                </c:pt>
                <c:pt idx="2420">
                  <c:v>41762.165578703702</c:v>
                </c:pt>
                <c:pt idx="2421">
                  <c:v>41762.165648148148</c:v>
                </c:pt>
                <c:pt idx="2422">
                  <c:v>41762.165706018517</c:v>
                </c:pt>
                <c:pt idx="2423">
                  <c:v>41762.165763888886</c:v>
                </c:pt>
                <c:pt idx="2424">
                  <c:v>41762.165833333333</c:v>
                </c:pt>
                <c:pt idx="2425">
                  <c:v>41762.165891203702</c:v>
                </c:pt>
                <c:pt idx="2426">
                  <c:v>41762.165949074071</c:v>
                </c:pt>
                <c:pt idx="2427">
                  <c:v>41762.166006944448</c:v>
                </c:pt>
                <c:pt idx="2428">
                  <c:v>41762.166076388887</c:v>
                </c:pt>
                <c:pt idx="2429">
                  <c:v>41762.166134259256</c:v>
                </c:pt>
                <c:pt idx="2430">
                  <c:v>41762.166192129633</c:v>
                </c:pt>
                <c:pt idx="2431">
                  <c:v>41762.166261574072</c:v>
                </c:pt>
                <c:pt idx="2432">
                  <c:v>41762.166319444441</c:v>
                </c:pt>
                <c:pt idx="2433">
                  <c:v>41762.166377314818</c:v>
                </c:pt>
                <c:pt idx="2434">
                  <c:v>41762.166446759256</c:v>
                </c:pt>
                <c:pt idx="2435">
                  <c:v>41762.166504629633</c:v>
                </c:pt>
                <c:pt idx="2436">
                  <c:v>41762.166562500002</c:v>
                </c:pt>
                <c:pt idx="2437">
                  <c:v>41762.166631944441</c:v>
                </c:pt>
                <c:pt idx="2438">
                  <c:v>41762.166689814818</c:v>
                </c:pt>
                <c:pt idx="2439">
                  <c:v>41762.166747685187</c:v>
                </c:pt>
                <c:pt idx="2440">
                  <c:v>41762.166805555556</c:v>
                </c:pt>
                <c:pt idx="2441">
                  <c:v>41762.166875000003</c:v>
                </c:pt>
                <c:pt idx="2442">
                  <c:v>41762.166932870372</c:v>
                </c:pt>
                <c:pt idx="2443">
                  <c:v>41762.166990740741</c:v>
                </c:pt>
                <c:pt idx="2444">
                  <c:v>41762.167060185187</c:v>
                </c:pt>
                <c:pt idx="2445">
                  <c:v>41762.167118055557</c:v>
                </c:pt>
                <c:pt idx="2446">
                  <c:v>41762.167175925926</c:v>
                </c:pt>
                <c:pt idx="2447">
                  <c:v>41762.167245370372</c:v>
                </c:pt>
                <c:pt idx="2448">
                  <c:v>41762.167303240742</c:v>
                </c:pt>
                <c:pt idx="2449">
                  <c:v>41762.167361111111</c:v>
                </c:pt>
                <c:pt idx="2450">
                  <c:v>41762.167430555557</c:v>
                </c:pt>
                <c:pt idx="2451">
                  <c:v>41762.167488425926</c:v>
                </c:pt>
                <c:pt idx="2452">
                  <c:v>41762.167546296296</c:v>
                </c:pt>
                <c:pt idx="2453">
                  <c:v>41762.167615740742</c:v>
                </c:pt>
                <c:pt idx="2454">
                  <c:v>41762.167673611111</c:v>
                </c:pt>
                <c:pt idx="2455">
                  <c:v>41762.167731481481</c:v>
                </c:pt>
                <c:pt idx="2456">
                  <c:v>41762.16778935185</c:v>
                </c:pt>
                <c:pt idx="2457">
                  <c:v>41762.167858796296</c:v>
                </c:pt>
                <c:pt idx="2458">
                  <c:v>41762.167916666665</c:v>
                </c:pt>
                <c:pt idx="2459">
                  <c:v>41762.167974537035</c:v>
                </c:pt>
                <c:pt idx="2460">
                  <c:v>41762.168043981481</c:v>
                </c:pt>
                <c:pt idx="2461">
                  <c:v>41762.16810185185</c:v>
                </c:pt>
                <c:pt idx="2462">
                  <c:v>41762.16815972222</c:v>
                </c:pt>
                <c:pt idx="2463">
                  <c:v>41762.168229166666</c:v>
                </c:pt>
                <c:pt idx="2464">
                  <c:v>41762.168287037035</c:v>
                </c:pt>
                <c:pt idx="2465">
                  <c:v>41762.168344907404</c:v>
                </c:pt>
                <c:pt idx="2466">
                  <c:v>41762.168414351851</c:v>
                </c:pt>
                <c:pt idx="2467">
                  <c:v>41762.16847222222</c:v>
                </c:pt>
                <c:pt idx="2468">
                  <c:v>41762.168530092589</c:v>
                </c:pt>
                <c:pt idx="2469">
                  <c:v>41762.168587962966</c:v>
                </c:pt>
                <c:pt idx="2470">
                  <c:v>41762.168657407405</c:v>
                </c:pt>
                <c:pt idx="2471">
                  <c:v>41762.168715277781</c:v>
                </c:pt>
                <c:pt idx="2472">
                  <c:v>41762.168773148151</c:v>
                </c:pt>
                <c:pt idx="2473">
                  <c:v>41762.168842592589</c:v>
                </c:pt>
                <c:pt idx="2474">
                  <c:v>41762.168900462966</c:v>
                </c:pt>
                <c:pt idx="2475">
                  <c:v>41762.168958333335</c:v>
                </c:pt>
                <c:pt idx="2476">
                  <c:v>41762.169027777774</c:v>
                </c:pt>
                <c:pt idx="2477">
                  <c:v>41762.169085648151</c:v>
                </c:pt>
                <c:pt idx="2478">
                  <c:v>41762.16914351852</c:v>
                </c:pt>
                <c:pt idx="2479">
                  <c:v>41762.169212962966</c:v>
                </c:pt>
                <c:pt idx="2480">
                  <c:v>41762.169270833336</c:v>
                </c:pt>
                <c:pt idx="2481">
                  <c:v>41762.169328703705</c:v>
                </c:pt>
                <c:pt idx="2482">
                  <c:v>41762.169398148151</c:v>
                </c:pt>
                <c:pt idx="2483">
                  <c:v>41762.169456018521</c:v>
                </c:pt>
                <c:pt idx="2484">
                  <c:v>41762.16951388889</c:v>
                </c:pt>
                <c:pt idx="2485">
                  <c:v>41762.169571759259</c:v>
                </c:pt>
                <c:pt idx="2486">
                  <c:v>41762.169641203705</c:v>
                </c:pt>
                <c:pt idx="2487">
                  <c:v>41762.169699074075</c:v>
                </c:pt>
                <c:pt idx="2488">
                  <c:v>41762.169756944444</c:v>
                </c:pt>
                <c:pt idx="2489">
                  <c:v>41762.16982638889</c:v>
                </c:pt>
                <c:pt idx="2490">
                  <c:v>41762.16988425926</c:v>
                </c:pt>
                <c:pt idx="2491">
                  <c:v>41762.169942129629</c:v>
                </c:pt>
                <c:pt idx="2492">
                  <c:v>41762.170011574075</c:v>
                </c:pt>
                <c:pt idx="2493">
                  <c:v>41762.170069444444</c:v>
                </c:pt>
                <c:pt idx="2494">
                  <c:v>41762.170127314814</c:v>
                </c:pt>
                <c:pt idx="2495">
                  <c:v>41762.17019675926</c:v>
                </c:pt>
                <c:pt idx="2496">
                  <c:v>41762.170254629629</c:v>
                </c:pt>
                <c:pt idx="2497">
                  <c:v>41762.170312499999</c:v>
                </c:pt>
                <c:pt idx="2498">
                  <c:v>41762.170370370368</c:v>
                </c:pt>
                <c:pt idx="2499">
                  <c:v>41762.170439814814</c:v>
                </c:pt>
                <c:pt idx="2500">
                  <c:v>41762.170497685183</c:v>
                </c:pt>
                <c:pt idx="2501">
                  <c:v>41762.170555555553</c:v>
                </c:pt>
                <c:pt idx="2502">
                  <c:v>41762.170624999999</c:v>
                </c:pt>
                <c:pt idx="2503">
                  <c:v>41762.170682870368</c:v>
                </c:pt>
                <c:pt idx="2504">
                  <c:v>41762.170740740738</c:v>
                </c:pt>
                <c:pt idx="2505">
                  <c:v>41762.170810185184</c:v>
                </c:pt>
                <c:pt idx="2506">
                  <c:v>41762.170868055553</c:v>
                </c:pt>
                <c:pt idx="2507">
                  <c:v>41762.170925925922</c:v>
                </c:pt>
                <c:pt idx="2508">
                  <c:v>41762.170995370368</c:v>
                </c:pt>
                <c:pt idx="2509">
                  <c:v>41762.171053240738</c:v>
                </c:pt>
                <c:pt idx="2510">
                  <c:v>41762.171111111114</c:v>
                </c:pt>
                <c:pt idx="2511">
                  <c:v>41762.171180555553</c:v>
                </c:pt>
                <c:pt idx="2512">
                  <c:v>41762.171238425923</c:v>
                </c:pt>
                <c:pt idx="2513">
                  <c:v>41762.171296296299</c:v>
                </c:pt>
                <c:pt idx="2514">
                  <c:v>41762.171354166669</c:v>
                </c:pt>
                <c:pt idx="2515">
                  <c:v>41762.171423611115</c:v>
                </c:pt>
                <c:pt idx="2516">
                  <c:v>41762.171481481484</c:v>
                </c:pt>
                <c:pt idx="2517">
                  <c:v>41762.171539351853</c:v>
                </c:pt>
                <c:pt idx="2518">
                  <c:v>41762.1716087963</c:v>
                </c:pt>
                <c:pt idx="2519">
                  <c:v>41762.171666666669</c:v>
                </c:pt>
                <c:pt idx="2520">
                  <c:v>41762.171724537038</c:v>
                </c:pt>
                <c:pt idx="2521">
                  <c:v>41762.171793981484</c:v>
                </c:pt>
                <c:pt idx="2522">
                  <c:v>41762.171851851854</c:v>
                </c:pt>
                <c:pt idx="2523">
                  <c:v>41762.171909722223</c:v>
                </c:pt>
                <c:pt idx="2524">
                  <c:v>41762.171979166669</c:v>
                </c:pt>
                <c:pt idx="2525">
                  <c:v>41762.172037037039</c:v>
                </c:pt>
                <c:pt idx="2526">
                  <c:v>41762.172094907408</c:v>
                </c:pt>
                <c:pt idx="2527">
                  <c:v>41762.172152777777</c:v>
                </c:pt>
                <c:pt idx="2528">
                  <c:v>41762.172222222223</c:v>
                </c:pt>
                <c:pt idx="2529">
                  <c:v>41762.172280092593</c:v>
                </c:pt>
                <c:pt idx="2530">
                  <c:v>41762.172337962962</c:v>
                </c:pt>
                <c:pt idx="2531">
                  <c:v>41762.172407407408</c:v>
                </c:pt>
                <c:pt idx="2532">
                  <c:v>41762.172465277778</c:v>
                </c:pt>
                <c:pt idx="2533">
                  <c:v>41762.172523148147</c:v>
                </c:pt>
                <c:pt idx="2534">
                  <c:v>41762.172592592593</c:v>
                </c:pt>
                <c:pt idx="2535">
                  <c:v>41762.172650462962</c:v>
                </c:pt>
                <c:pt idx="2536">
                  <c:v>41762.172708333332</c:v>
                </c:pt>
                <c:pt idx="2537">
                  <c:v>41762.172777777778</c:v>
                </c:pt>
                <c:pt idx="2538">
                  <c:v>41762.172835648147</c:v>
                </c:pt>
                <c:pt idx="2539">
                  <c:v>41762.172893518517</c:v>
                </c:pt>
                <c:pt idx="2540">
                  <c:v>41762.172951388886</c:v>
                </c:pt>
                <c:pt idx="2541">
                  <c:v>41762.173020833332</c:v>
                </c:pt>
                <c:pt idx="2542">
                  <c:v>41762.173078703701</c:v>
                </c:pt>
                <c:pt idx="2543">
                  <c:v>41762.173136574071</c:v>
                </c:pt>
                <c:pt idx="2544">
                  <c:v>41762.173206018517</c:v>
                </c:pt>
                <c:pt idx="2545">
                  <c:v>41762.173263888886</c:v>
                </c:pt>
                <c:pt idx="2546">
                  <c:v>41762.173321759263</c:v>
                </c:pt>
                <c:pt idx="2547">
                  <c:v>41762.173391203702</c:v>
                </c:pt>
                <c:pt idx="2548">
                  <c:v>41762.173449074071</c:v>
                </c:pt>
                <c:pt idx="2549">
                  <c:v>41762.173506944448</c:v>
                </c:pt>
                <c:pt idx="2550">
                  <c:v>41762.173576388886</c:v>
                </c:pt>
                <c:pt idx="2551">
                  <c:v>41762.173634259256</c:v>
                </c:pt>
                <c:pt idx="2552">
                  <c:v>41762.173692129632</c:v>
                </c:pt>
                <c:pt idx="2553">
                  <c:v>41762.173750000002</c:v>
                </c:pt>
                <c:pt idx="2554">
                  <c:v>41762.173819444448</c:v>
                </c:pt>
                <c:pt idx="2555">
                  <c:v>41762.173877314817</c:v>
                </c:pt>
                <c:pt idx="2556">
                  <c:v>41762.173935185187</c:v>
                </c:pt>
                <c:pt idx="2557">
                  <c:v>41762.174004629633</c:v>
                </c:pt>
                <c:pt idx="2558">
                  <c:v>41762.174062500002</c:v>
                </c:pt>
                <c:pt idx="2559">
                  <c:v>41762.174120370371</c:v>
                </c:pt>
                <c:pt idx="2560">
                  <c:v>41762.174189814818</c:v>
                </c:pt>
                <c:pt idx="2561">
                  <c:v>41762.174247685187</c:v>
                </c:pt>
                <c:pt idx="2562">
                  <c:v>41762.174305555556</c:v>
                </c:pt>
                <c:pt idx="2563">
                  <c:v>41762.174375000002</c:v>
                </c:pt>
                <c:pt idx="2564">
                  <c:v>41762.174432870372</c:v>
                </c:pt>
                <c:pt idx="2565">
                  <c:v>41762.174490740741</c:v>
                </c:pt>
                <c:pt idx="2566">
                  <c:v>41762.17454861111</c:v>
                </c:pt>
                <c:pt idx="2567">
                  <c:v>41762.174618055556</c:v>
                </c:pt>
                <c:pt idx="2568">
                  <c:v>41762.174675925926</c:v>
                </c:pt>
                <c:pt idx="2569">
                  <c:v>41762.174733796295</c:v>
                </c:pt>
                <c:pt idx="2570">
                  <c:v>41762.174803240741</c:v>
                </c:pt>
                <c:pt idx="2571">
                  <c:v>41762.174861111111</c:v>
                </c:pt>
                <c:pt idx="2572">
                  <c:v>41762.17491898148</c:v>
                </c:pt>
                <c:pt idx="2573">
                  <c:v>41762.174988425926</c:v>
                </c:pt>
                <c:pt idx="2574">
                  <c:v>41762.175046296295</c:v>
                </c:pt>
                <c:pt idx="2575">
                  <c:v>41762.175104166665</c:v>
                </c:pt>
                <c:pt idx="2576">
                  <c:v>41762.175173611111</c:v>
                </c:pt>
                <c:pt idx="2577">
                  <c:v>41762.17523148148</c:v>
                </c:pt>
                <c:pt idx="2578">
                  <c:v>41762.17528935185</c:v>
                </c:pt>
                <c:pt idx="2579">
                  <c:v>41762.175358796296</c:v>
                </c:pt>
                <c:pt idx="2580">
                  <c:v>41762.175416666665</c:v>
                </c:pt>
                <c:pt idx="2581">
                  <c:v>41762.175474537034</c:v>
                </c:pt>
                <c:pt idx="2582">
                  <c:v>41762.175532407404</c:v>
                </c:pt>
                <c:pt idx="2583">
                  <c:v>41762.17560185185</c:v>
                </c:pt>
                <c:pt idx="2584">
                  <c:v>41762.175659722219</c:v>
                </c:pt>
                <c:pt idx="2585">
                  <c:v>41762.175717592596</c:v>
                </c:pt>
                <c:pt idx="2586">
                  <c:v>41762.175787037035</c:v>
                </c:pt>
                <c:pt idx="2587">
                  <c:v>41762.175844907404</c:v>
                </c:pt>
                <c:pt idx="2588">
                  <c:v>41762.175902777781</c:v>
                </c:pt>
                <c:pt idx="2589">
                  <c:v>41762.17597222222</c:v>
                </c:pt>
                <c:pt idx="2590">
                  <c:v>41762.176030092596</c:v>
                </c:pt>
                <c:pt idx="2591">
                  <c:v>41762.176087962966</c:v>
                </c:pt>
                <c:pt idx="2592">
                  <c:v>41762.176157407404</c:v>
                </c:pt>
                <c:pt idx="2593">
                  <c:v>41762.176215277781</c:v>
                </c:pt>
                <c:pt idx="2594">
                  <c:v>41762.17627314815</c:v>
                </c:pt>
                <c:pt idx="2595">
                  <c:v>41762.17633101852</c:v>
                </c:pt>
                <c:pt idx="2596">
                  <c:v>41762.176400462966</c:v>
                </c:pt>
                <c:pt idx="2597">
                  <c:v>41762.176458333335</c:v>
                </c:pt>
                <c:pt idx="2598">
                  <c:v>41762.176516203705</c:v>
                </c:pt>
                <c:pt idx="2599">
                  <c:v>41762.176585648151</c:v>
                </c:pt>
                <c:pt idx="2600">
                  <c:v>41762.17664351852</c:v>
                </c:pt>
                <c:pt idx="2601">
                  <c:v>41762.176701388889</c:v>
                </c:pt>
                <c:pt idx="2602">
                  <c:v>41762.176770833335</c:v>
                </c:pt>
                <c:pt idx="2603">
                  <c:v>41762.176828703705</c:v>
                </c:pt>
                <c:pt idx="2604">
                  <c:v>41762.176886574074</c:v>
                </c:pt>
                <c:pt idx="2605">
                  <c:v>41762.17695601852</c:v>
                </c:pt>
                <c:pt idx="2606">
                  <c:v>41762.17701388889</c:v>
                </c:pt>
                <c:pt idx="2607">
                  <c:v>41762.177071759259</c:v>
                </c:pt>
                <c:pt idx="2608">
                  <c:v>41762.177129629628</c:v>
                </c:pt>
                <c:pt idx="2609">
                  <c:v>41762.177199074074</c:v>
                </c:pt>
                <c:pt idx="2610">
                  <c:v>41762.177256944444</c:v>
                </c:pt>
                <c:pt idx="2611">
                  <c:v>41762.177314814813</c:v>
                </c:pt>
                <c:pt idx="2612">
                  <c:v>41762.177384259259</c:v>
                </c:pt>
                <c:pt idx="2613">
                  <c:v>41762.177442129629</c:v>
                </c:pt>
                <c:pt idx="2614">
                  <c:v>41762.177499999998</c:v>
                </c:pt>
                <c:pt idx="2615">
                  <c:v>41762.177569444444</c:v>
                </c:pt>
                <c:pt idx="2616">
                  <c:v>41762.177627314813</c:v>
                </c:pt>
                <c:pt idx="2617">
                  <c:v>41762.177685185183</c:v>
                </c:pt>
                <c:pt idx="2618">
                  <c:v>41762.177754629629</c:v>
                </c:pt>
                <c:pt idx="2619">
                  <c:v>41762.177812499998</c:v>
                </c:pt>
                <c:pt idx="2620">
                  <c:v>41762.177870370368</c:v>
                </c:pt>
                <c:pt idx="2621">
                  <c:v>41762.177939814814</c:v>
                </c:pt>
                <c:pt idx="2622">
                  <c:v>41762.177997685183</c:v>
                </c:pt>
                <c:pt idx="2623">
                  <c:v>41762.178055555552</c:v>
                </c:pt>
                <c:pt idx="2624">
                  <c:v>41762.178113425929</c:v>
                </c:pt>
                <c:pt idx="2625">
                  <c:v>41762.178182870368</c:v>
                </c:pt>
                <c:pt idx="2626">
                  <c:v>41762.178240740737</c:v>
                </c:pt>
                <c:pt idx="2627">
                  <c:v>41762.178298611114</c:v>
                </c:pt>
                <c:pt idx="2628">
                  <c:v>41762.178368055553</c:v>
                </c:pt>
                <c:pt idx="2629">
                  <c:v>41762.178425925929</c:v>
                </c:pt>
                <c:pt idx="2630">
                  <c:v>41762.178483796299</c:v>
                </c:pt>
                <c:pt idx="2631">
                  <c:v>41762.178553240738</c:v>
                </c:pt>
                <c:pt idx="2632">
                  <c:v>41762.178611111114</c:v>
                </c:pt>
                <c:pt idx="2633">
                  <c:v>41762.178668981483</c:v>
                </c:pt>
                <c:pt idx="2634">
                  <c:v>41762.178738425922</c:v>
                </c:pt>
                <c:pt idx="2635">
                  <c:v>41762.178796296299</c:v>
                </c:pt>
                <c:pt idx="2636">
                  <c:v>41762.178854166668</c:v>
                </c:pt>
                <c:pt idx="2637">
                  <c:v>41762.178912037038</c:v>
                </c:pt>
                <c:pt idx="2638">
                  <c:v>41762.178981481484</c:v>
                </c:pt>
                <c:pt idx="2639">
                  <c:v>41762.179039351853</c:v>
                </c:pt>
                <c:pt idx="2640">
                  <c:v>41762.179097222222</c:v>
                </c:pt>
                <c:pt idx="2641">
                  <c:v>41762.179166666669</c:v>
                </c:pt>
                <c:pt idx="2642">
                  <c:v>41762.179224537038</c:v>
                </c:pt>
                <c:pt idx="2643">
                  <c:v>41762.179282407407</c:v>
                </c:pt>
                <c:pt idx="2644">
                  <c:v>41762.179351851853</c:v>
                </c:pt>
                <c:pt idx="2645">
                  <c:v>41762.179409722223</c:v>
                </c:pt>
                <c:pt idx="2646">
                  <c:v>41762.179467592592</c:v>
                </c:pt>
                <c:pt idx="2647">
                  <c:v>41762.179537037038</c:v>
                </c:pt>
                <c:pt idx="2648">
                  <c:v>41762.179594907408</c:v>
                </c:pt>
                <c:pt idx="2649">
                  <c:v>41762.179652777777</c:v>
                </c:pt>
                <c:pt idx="2650">
                  <c:v>41762.179710648146</c:v>
                </c:pt>
                <c:pt idx="2651">
                  <c:v>41762.179780092592</c:v>
                </c:pt>
                <c:pt idx="2652">
                  <c:v>41762.179837962962</c:v>
                </c:pt>
                <c:pt idx="2653">
                  <c:v>41762.179895833331</c:v>
                </c:pt>
                <c:pt idx="2654">
                  <c:v>41762.179965277777</c:v>
                </c:pt>
                <c:pt idx="2655">
                  <c:v>41762.180023148147</c:v>
                </c:pt>
                <c:pt idx="2656">
                  <c:v>41762.180081018516</c:v>
                </c:pt>
                <c:pt idx="2657">
                  <c:v>41762.180150462962</c:v>
                </c:pt>
                <c:pt idx="2658">
                  <c:v>41762.180208333331</c:v>
                </c:pt>
                <c:pt idx="2659">
                  <c:v>41762.180266203701</c:v>
                </c:pt>
                <c:pt idx="2660">
                  <c:v>41762.180335648147</c:v>
                </c:pt>
                <c:pt idx="2661">
                  <c:v>41762.180393518516</c:v>
                </c:pt>
                <c:pt idx="2662">
                  <c:v>41762.180451388886</c:v>
                </c:pt>
                <c:pt idx="2663">
                  <c:v>41762.180509259262</c:v>
                </c:pt>
                <c:pt idx="2664">
                  <c:v>41762.180578703701</c:v>
                </c:pt>
                <c:pt idx="2665">
                  <c:v>41762.180636574078</c:v>
                </c:pt>
                <c:pt idx="2666">
                  <c:v>41762.180694444447</c:v>
                </c:pt>
                <c:pt idx="2667">
                  <c:v>41762.180763888886</c:v>
                </c:pt>
                <c:pt idx="2668">
                  <c:v>41762.180821759262</c:v>
                </c:pt>
                <c:pt idx="2669">
                  <c:v>41762.180879629632</c:v>
                </c:pt>
                <c:pt idx="2670">
                  <c:v>41762.180949074071</c:v>
                </c:pt>
                <c:pt idx="2671">
                  <c:v>41762.181006944447</c:v>
                </c:pt>
                <c:pt idx="2672">
                  <c:v>41762.181064814817</c:v>
                </c:pt>
                <c:pt idx="2673">
                  <c:v>41762.181134259263</c:v>
                </c:pt>
                <c:pt idx="2674">
                  <c:v>41762.181192129632</c:v>
                </c:pt>
                <c:pt idx="2675">
                  <c:v>41762.181250000001</c:v>
                </c:pt>
                <c:pt idx="2676">
                  <c:v>41762.181319444448</c:v>
                </c:pt>
                <c:pt idx="2677">
                  <c:v>41762.181377314817</c:v>
                </c:pt>
                <c:pt idx="2678">
                  <c:v>41762.181435185186</c:v>
                </c:pt>
                <c:pt idx="2679">
                  <c:v>41762.181493055556</c:v>
                </c:pt>
                <c:pt idx="2680">
                  <c:v>41762.181562500002</c:v>
                </c:pt>
                <c:pt idx="2681">
                  <c:v>41762.181620370371</c:v>
                </c:pt>
                <c:pt idx="2682">
                  <c:v>41762.18167824074</c:v>
                </c:pt>
                <c:pt idx="2683">
                  <c:v>41762.181747685187</c:v>
                </c:pt>
                <c:pt idx="2684">
                  <c:v>41762.181805555556</c:v>
                </c:pt>
                <c:pt idx="2685">
                  <c:v>41762.181863425925</c:v>
                </c:pt>
                <c:pt idx="2686">
                  <c:v>41762.181932870371</c:v>
                </c:pt>
                <c:pt idx="2687">
                  <c:v>41762.181990740741</c:v>
                </c:pt>
                <c:pt idx="2688">
                  <c:v>41762.18204861111</c:v>
                </c:pt>
                <c:pt idx="2689">
                  <c:v>41762.182118055556</c:v>
                </c:pt>
                <c:pt idx="2690">
                  <c:v>41762.182175925926</c:v>
                </c:pt>
                <c:pt idx="2691">
                  <c:v>41762.182233796295</c:v>
                </c:pt>
                <c:pt idx="2692">
                  <c:v>41762.182291666664</c:v>
                </c:pt>
                <c:pt idx="2693">
                  <c:v>41762.18236111111</c:v>
                </c:pt>
                <c:pt idx="2694">
                  <c:v>41762.18241898148</c:v>
                </c:pt>
                <c:pt idx="2695">
                  <c:v>41762.182476851849</c:v>
                </c:pt>
                <c:pt idx="2696">
                  <c:v>41762.182546296295</c:v>
                </c:pt>
                <c:pt idx="2697">
                  <c:v>41762.182604166665</c:v>
                </c:pt>
                <c:pt idx="2698">
                  <c:v>41762.182662037034</c:v>
                </c:pt>
                <c:pt idx="2699">
                  <c:v>41762.18273148148</c:v>
                </c:pt>
                <c:pt idx="2700">
                  <c:v>41762.182789351849</c:v>
                </c:pt>
                <c:pt idx="2701">
                  <c:v>41762.182847222219</c:v>
                </c:pt>
                <c:pt idx="2702">
                  <c:v>41762.182916666665</c:v>
                </c:pt>
                <c:pt idx="2703">
                  <c:v>41762.182974537034</c:v>
                </c:pt>
                <c:pt idx="2704">
                  <c:v>41762.183032407411</c:v>
                </c:pt>
                <c:pt idx="2705">
                  <c:v>41762.18309027778</c:v>
                </c:pt>
                <c:pt idx="2706">
                  <c:v>41762.183159722219</c:v>
                </c:pt>
                <c:pt idx="2707">
                  <c:v>41762.183217592596</c:v>
                </c:pt>
                <c:pt idx="2708">
                  <c:v>41762.183275462965</c:v>
                </c:pt>
                <c:pt idx="2709">
                  <c:v>41762.183344907404</c:v>
                </c:pt>
                <c:pt idx="2710">
                  <c:v>41762.18340277778</c:v>
                </c:pt>
                <c:pt idx="2711">
                  <c:v>41762.18346064815</c:v>
                </c:pt>
                <c:pt idx="2712">
                  <c:v>41762.183530092596</c:v>
                </c:pt>
                <c:pt idx="2713">
                  <c:v>41762.183587962965</c:v>
                </c:pt>
                <c:pt idx="2714">
                  <c:v>41762.183645833335</c:v>
                </c:pt>
                <c:pt idx="2715">
                  <c:v>41762.183715277781</c:v>
                </c:pt>
                <c:pt idx="2716">
                  <c:v>41762.18377314815</c:v>
                </c:pt>
                <c:pt idx="2717">
                  <c:v>41762.183831018519</c:v>
                </c:pt>
                <c:pt idx="2718">
                  <c:v>41762.183888888889</c:v>
                </c:pt>
                <c:pt idx="2719">
                  <c:v>41762.183958333335</c:v>
                </c:pt>
                <c:pt idx="2720">
                  <c:v>41762.184016203704</c:v>
                </c:pt>
                <c:pt idx="2721">
                  <c:v>41762.184074074074</c:v>
                </c:pt>
                <c:pt idx="2722">
                  <c:v>41762.18414351852</c:v>
                </c:pt>
                <c:pt idx="2723">
                  <c:v>41762.184201388889</c:v>
                </c:pt>
                <c:pt idx="2724">
                  <c:v>41762.184259259258</c:v>
                </c:pt>
                <c:pt idx="2725">
                  <c:v>41762.184328703705</c:v>
                </c:pt>
                <c:pt idx="2726">
                  <c:v>41762.184386574074</c:v>
                </c:pt>
                <c:pt idx="2727">
                  <c:v>41762.184444444443</c:v>
                </c:pt>
                <c:pt idx="2728">
                  <c:v>41762.184513888889</c:v>
                </c:pt>
                <c:pt idx="2729">
                  <c:v>41762.184571759259</c:v>
                </c:pt>
                <c:pt idx="2730">
                  <c:v>41762.184629629628</c:v>
                </c:pt>
                <c:pt idx="2731">
                  <c:v>41762.184699074074</c:v>
                </c:pt>
                <c:pt idx="2732">
                  <c:v>41762.184756944444</c:v>
                </c:pt>
                <c:pt idx="2733">
                  <c:v>41762.184814814813</c:v>
                </c:pt>
                <c:pt idx="2734">
                  <c:v>41762.184872685182</c:v>
                </c:pt>
                <c:pt idx="2735">
                  <c:v>41762.184942129628</c:v>
                </c:pt>
                <c:pt idx="2736">
                  <c:v>41762.184999999998</c:v>
                </c:pt>
                <c:pt idx="2737">
                  <c:v>41762.185057870367</c:v>
                </c:pt>
                <c:pt idx="2738">
                  <c:v>41762.185127314813</c:v>
                </c:pt>
                <c:pt idx="2739">
                  <c:v>41762.185185185182</c:v>
                </c:pt>
                <c:pt idx="2740">
                  <c:v>41762.185243055559</c:v>
                </c:pt>
                <c:pt idx="2741">
                  <c:v>41762.185312499998</c:v>
                </c:pt>
                <c:pt idx="2742">
                  <c:v>41762.185370370367</c:v>
                </c:pt>
                <c:pt idx="2743">
                  <c:v>41762.185428240744</c:v>
                </c:pt>
                <c:pt idx="2744">
                  <c:v>41762.185497685183</c:v>
                </c:pt>
                <c:pt idx="2745">
                  <c:v>41762.185555555552</c:v>
                </c:pt>
                <c:pt idx="2746">
                  <c:v>41762.185613425929</c:v>
                </c:pt>
                <c:pt idx="2747">
                  <c:v>41762.185671296298</c:v>
                </c:pt>
                <c:pt idx="2748">
                  <c:v>41762.185740740744</c:v>
                </c:pt>
                <c:pt idx="2749">
                  <c:v>41762.185798611114</c:v>
                </c:pt>
                <c:pt idx="2750">
                  <c:v>41762.185856481483</c:v>
                </c:pt>
                <c:pt idx="2751">
                  <c:v>41762.185925925929</c:v>
                </c:pt>
                <c:pt idx="2752">
                  <c:v>41762.185983796298</c:v>
                </c:pt>
                <c:pt idx="2753">
                  <c:v>41762.186041666668</c:v>
                </c:pt>
                <c:pt idx="2754">
                  <c:v>41762.186111111114</c:v>
                </c:pt>
                <c:pt idx="2755">
                  <c:v>41762.186168981483</c:v>
                </c:pt>
                <c:pt idx="2756">
                  <c:v>41762.186226851853</c:v>
                </c:pt>
                <c:pt idx="2757">
                  <c:v>41762.186296296299</c:v>
                </c:pt>
                <c:pt idx="2758">
                  <c:v>41762.186354166668</c:v>
                </c:pt>
                <c:pt idx="2759">
                  <c:v>41762.186412037037</c:v>
                </c:pt>
                <c:pt idx="2760">
                  <c:v>41762.186469907407</c:v>
                </c:pt>
                <c:pt idx="2761">
                  <c:v>41762.186539351853</c:v>
                </c:pt>
                <c:pt idx="2762">
                  <c:v>41762.186597222222</c:v>
                </c:pt>
                <c:pt idx="2763">
                  <c:v>41762.186655092592</c:v>
                </c:pt>
                <c:pt idx="2764">
                  <c:v>41762.186724537038</c:v>
                </c:pt>
                <c:pt idx="2765">
                  <c:v>41762.186782407407</c:v>
                </c:pt>
                <c:pt idx="2766">
                  <c:v>41762.186840277776</c:v>
                </c:pt>
                <c:pt idx="2767">
                  <c:v>41762.186909722222</c:v>
                </c:pt>
                <c:pt idx="2768">
                  <c:v>41762.186967592592</c:v>
                </c:pt>
                <c:pt idx="2769">
                  <c:v>41762.187025462961</c:v>
                </c:pt>
                <c:pt idx="2770">
                  <c:v>41762.187094907407</c:v>
                </c:pt>
                <c:pt idx="2771">
                  <c:v>41762.187152777777</c:v>
                </c:pt>
                <c:pt idx="2772">
                  <c:v>41762.187210648146</c:v>
                </c:pt>
                <c:pt idx="2773">
                  <c:v>41762.187268518515</c:v>
                </c:pt>
                <c:pt idx="2774">
                  <c:v>41762.187337962961</c:v>
                </c:pt>
                <c:pt idx="2775">
                  <c:v>41762.187395833331</c:v>
                </c:pt>
                <c:pt idx="2776">
                  <c:v>41762.1874537037</c:v>
                </c:pt>
                <c:pt idx="2777">
                  <c:v>41762.187523148146</c:v>
                </c:pt>
                <c:pt idx="2778">
                  <c:v>41762.187581018516</c:v>
                </c:pt>
                <c:pt idx="2779">
                  <c:v>41762.187638888892</c:v>
                </c:pt>
                <c:pt idx="2780">
                  <c:v>41762.187708333331</c:v>
                </c:pt>
                <c:pt idx="2781">
                  <c:v>41762.1877662037</c:v>
                </c:pt>
                <c:pt idx="2782">
                  <c:v>41762.187824074077</c:v>
                </c:pt>
                <c:pt idx="2783">
                  <c:v>41762.187893518516</c:v>
                </c:pt>
                <c:pt idx="2784">
                  <c:v>41762.187951388885</c:v>
                </c:pt>
                <c:pt idx="2785">
                  <c:v>41762.188009259262</c:v>
                </c:pt>
                <c:pt idx="2786">
                  <c:v>41762.188078703701</c:v>
                </c:pt>
                <c:pt idx="2787">
                  <c:v>41762.188136574077</c:v>
                </c:pt>
                <c:pt idx="2788">
                  <c:v>41762.188194444447</c:v>
                </c:pt>
                <c:pt idx="2789">
                  <c:v>41762.188252314816</c:v>
                </c:pt>
                <c:pt idx="2790">
                  <c:v>41762.188321759262</c:v>
                </c:pt>
                <c:pt idx="2791">
                  <c:v>41762.188379629632</c:v>
                </c:pt>
                <c:pt idx="2792">
                  <c:v>41762.188437500001</c:v>
                </c:pt>
                <c:pt idx="2793">
                  <c:v>41762.188506944447</c:v>
                </c:pt>
                <c:pt idx="2794">
                  <c:v>41762.188564814816</c:v>
                </c:pt>
                <c:pt idx="2795">
                  <c:v>41762.188622685186</c:v>
                </c:pt>
                <c:pt idx="2796">
                  <c:v>41762.188692129632</c:v>
                </c:pt>
                <c:pt idx="2797">
                  <c:v>41762.188750000001</c:v>
                </c:pt>
                <c:pt idx="2798">
                  <c:v>41762.188807870371</c:v>
                </c:pt>
                <c:pt idx="2799">
                  <c:v>41762.188877314817</c:v>
                </c:pt>
                <c:pt idx="2800">
                  <c:v>41762.188935185186</c:v>
                </c:pt>
                <c:pt idx="2801">
                  <c:v>41762.188993055555</c:v>
                </c:pt>
                <c:pt idx="2802">
                  <c:v>41762.189050925925</c:v>
                </c:pt>
                <c:pt idx="2803">
                  <c:v>41762.189120370371</c:v>
                </c:pt>
                <c:pt idx="2804">
                  <c:v>41762.18917824074</c:v>
                </c:pt>
                <c:pt idx="2805">
                  <c:v>41762.189236111109</c:v>
                </c:pt>
                <c:pt idx="2806">
                  <c:v>41762.189305555556</c:v>
                </c:pt>
                <c:pt idx="2807">
                  <c:v>41762.189363425925</c:v>
                </c:pt>
                <c:pt idx="2808">
                  <c:v>41762.189421296294</c:v>
                </c:pt>
                <c:pt idx="2809">
                  <c:v>41762.18949074074</c:v>
                </c:pt>
                <c:pt idx="2810">
                  <c:v>41762.18954861111</c:v>
                </c:pt>
                <c:pt idx="2811">
                  <c:v>41762.189606481479</c:v>
                </c:pt>
                <c:pt idx="2812">
                  <c:v>41762.189675925925</c:v>
                </c:pt>
                <c:pt idx="2813">
                  <c:v>41762.189733796295</c:v>
                </c:pt>
                <c:pt idx="2814">
                  <c:v>41762.189791666664</c:v>
                </c:pt>
                <c:pt idx="2815">
                  <c:v>41762.189849537041</c:v>
                </c:pt>
                <c:pt idx="2816">
                  <c:v>41762.189918981479</c:v>
                </c:pt>
                <c:pt idx="2817">
                  <c:v>41762.189976851849</c:v>
                </c:pt>
                <c:pt idx="2818">
                  <c:v>41762.190034722225</c:v>
                </c:pt>
                <c:pt idx="2819">
                  <c:v>41762.190104166664</c:v>
                </c:pt>
                <c:pt idx="2820">
                  <c:v>41762.190162037034</c:v>
                </c:pt>
                <c:pt idx="2821">
                  <c:v>41762.19021990741</c:v>
                </c:pt>
                <c:pt idx="2822">
                  <c:v>41762.190289351849</c:v>
                </c:pt>
                <c:pt idx="2823">
                  <c:v>41762.190347222226</c:v>
                </c:pt>
                <c:pt idx="2824">
                  <c:v>41762.190405092595</c:v>
                </c:pt>
                <c:pt idx="2825">
                  <c:v>41762.190474537034</c:v>
                </c:pt>
                <c:pt idx="2826">
                  <c:v>41762.190532407411</c:v>
                </c:pt>
                <c:pt idx="2827">
                  <c:v>41762.19059027778</c:v>
                </c:pt>
                <c:pt idx="2828">
                  <c:v>41762.190659722219</c:v>
                </c:pt>
                <c:pt idx="2829">
                  <c:v>41762.190717592595</c:v>
                </c:pt>
                <c:pt idx="2830">
                  <c:v>41762.190775462965</c:v>
                </c:pt>
                <c:pt idx="2831">
                  <c:v>41762.190833333334</c:v>
                </c:pt>
                <c:pt idx="2832">
                  <c:v>41762.19090277778</c:v>
                </c:pt>
                <c:pt idx="2833">
                  <c:v>41762.190960648149</c:v>
                </c:pt>
                <c:pt idx="2834">
                  <c:v>41762.191018518519</c:v>
                </c:pt>
                <c:pt idx="2835">
                  <c:v>41762.191087962965</c:v>
                </c:pt>
                <c:pt idx="2836">
                  <c:v>41762.191145833334</c:v>
                </c:pt>
                <c:pt idx="2837">
                  <c:v>41762.191203703704</c:v>
                </c:pt>
                <c:pt idx="2838">
                  <c:v>41762.19127314815</c:v>
                </c:pt>
                <c:pt idx="2839">
                  <c:v>41762.191331018519</c:v>
                </c:pt>
                <c:pt idx="2840">
                  <c:v>41762.191388888888</c:v>
                </c:pt>
                <c:pt idx="2841">
                  <c:v>41762.191458333335</c:v>
                </c:pt>
                <c:pt idx="2842">
                  <c:v>41762.191516203704</c:v>
                </c:pt>
                <c:pt idx="2843">
                  <c:v>41762.191574074073</c:v>
                </c:pt>
                <c:pt idx="2844">
                  <c:v>41762.191631944443</c:v>
                </c:pt>
                <c:pt idx="2845">
                  <c:v>41762.191701388889</c:v>
                </c:pt>
                <c:pt idx="2846">
                  <c:v>41762.191759259258</c:v>
                </c:pt>
                <c:pt idx="2847">
                  <c:v>41762.191817129627</c:v>
                </c:pt>
                <c:pt idx="2848">
                  <c:v>41762.191886574074</c:v>
                </c:pt>
                <c:pt idx="2849">
                  <c:v>41762.191944444443</c:v>
                </c:pt>
                <c:pt idx="2850">
                  <c:v>41762.192002314812</c:v>
                </c:pt>
                <c:pt idx="2851">
                  <c:v>41762.192071759258</c:v>
                </c:pt>
                <c:pt idx="2852">
                  <c:v>41762.192129629628</c:v>
                </c:pt>
                <c:pt idx="2853">
                  <c:v>41762.192187499997</c:v>
                </c:pt>
                <c:pt idx="2854">
                  <c:v>41762.192256944443</c:v>
                </c:pt>
                <c:pt idx="2855">
                  <c:v>41762.192314814813</c:v>
                </c:pt>
                <c:pt idx="2856">
                  <c:v>41762.192372685182</c:v>
                </c:pt>
                <c:pt idx="2857">
                  <c:v>41762.192430555559</c:v>
                </c:pt>
                <c:pt idx="2858">
                  <c:v>41762.192499999997</c:v>
                </c:pt>
                <c:pt idx="2859">
                  <c:v>41762.192557870374</c:v>
                </c:pt>
                <c:pt idx="2860">
                  <c:v>41762.192615740743</c:v>
                </c:pt>
                <c:pt idx="2861">
                  <c:v>41762.192685185182</c:v>
                </c:pt>
                <c:pt idx="2862">
                  <c:v>41762.192743055559</c:v>
                </c:pt>
                <c:pt idx="2863">
                  <c:v>41762.192800925928</c:v>
                </c:pt>
                <c:pt idx="2864">
                  <c:v>41762.192870370367</c:v>
                </c:pt>
                <c:pt idx="2865">
                  <c:v>41762.192928240744</c:v>
                </c:pt>
                <c:pt idx="2866">
                  <c:v>41762.192986111113</c:v>
                </c:pt>
                <c:pt idx="2867">
                  <c:v>41762.193055555559</c:v>
                </c:pt>
                <c:pt idx="2868">
                  <c:v>41762.193113425928</c:v>
                </c:pt>
                <c:pt idx="2869">
                  <c:v>41762.193171296298</c:v>
                </c:pt>
                <c:pt idx="2870">
                  <c:v>41762.193229166667</c:v>
                </c:pt>
                <c:pt idx="2871">
                  <c:v>41762.193298611113</c:v>
                </c:pt>
                <c:pt idx="2872">
                  <c:v>41762.193356481483</c:v>
                </c:pt>
                <c:pt idx="2873">
                  <c:v>41762.193414351852</c:v>
                </c:pt>
                <c:pt idx="2874">
                  <c:v>41762.193483796298</c:v>
                </c:pt>
                <c:pt idx="2875">
                  <c:v>41762.193541666667</c:v>
                </c:pt>
                <c:pt idx="2876">
                  <c:v>41762.193599537037</c:v>
                </c:pt>
                <c:pt idx="2877">
                  <c:v>41762.193668981483</c:v>
                </c:pt>
                <c:pt idx="2878">
                  <c:v>41762.193726851852</c:v>
                </c:pt>
                <c:pt idx="2879">
                  <c:v>41762.193784722222</c:v>
                </c:pt>
                <c:pt idx="2880">
                  <c:v>41762.193854166668</c:v>
                </c:pt>
                <c:pt idx="2881">
                  <c:v>41762.193912037037</c:v>
                </c:pt>
                <c:pt idx="2882">
                  <c:v>41762.193969907406</c:v>
                </c:pt>
                <c:pt idx="2883">
                  <c:v>41762.194039351853</c:v>
                </c:pt>
                <c:pt idx="2884">
                  <c:v>41762.194097222222</c:v>
                </c:pt>
                <c:pt idx="2885">
                  <c:v>41762.194155092591</c:v>
                </c:pt>
                <c:pt idx="2886">
                  <c:v>41762.194212962961</c:v>
                </c:pt>
                <c:pt idx="2887">
                  <c:v>41762.194282407407</c:v>
                </c:pt>
                <c:pt idx="2888">
                  <c:v>41762.194340277776</c:v>
                </c:pt>
                <c:pt idx="2889">
                  <c:v>41762.194398148145</c:v>
                </c:pt>
                <c:pt idx="2890">
                  <c:v>41762.194467592592</c:v>
                </c:pt>
                <c:pt idx="2891">
                  <c:v>41762.194525462961</c:v>
                </c:pt>
                <c:pt idx="2892">
                  <c:v>41762.19458333333</c:v>
                </c:pt>
                <c:pt idx="2893">
                  <c:v>41762.194652777776</c:v>
                </c:pt>
                <c:pt idx="2894">
                  <c:v>41762.194710648146</c:v>
                </c:pt>
                <c:pt idx="2895">
                  <c:v>41762.194768518515</c:v>
                </c:pt>
                <c:pt idx="2896">
                  <c:v>41762.194837962961</c:v>
                </c:pt>
                <c:pt idx="2897">
                  <c:v>41762.194895833331</c:v>
                </c:pt>
                <c:pt idx="2898">
                  <c:v>41762.194953703707</c:v>
                </c:pt>
                <c:pt idx="2899">
                  <c:v>41762.195011574076</c:v>
                </c:pt>
                <c:pt idx="2900">
                  <c:v>41762.195081018515</c:v>
                </c:pt>
                <c:pt idx="2901">
                  <c:v>41762.195138888892</c:v>
                </c:pt>
                <c:pt idx="2902">
                  <c:v>41762.195196759261</c:v>
                </c:pt>
                <c:pt idx="2903">
                  <c:v>41762.1952662037</c:v>
                </c:pt>
                <c:pt idx="2904">
                  <c:v>41762.195324074077</c:v>
                </c:pt>
                <c:pt idx="2905">
                  <c:v>41762.195381944446</c:v>
                </c:pt>
                <c:pt idx="2906">
                  <c:v>41762.195451388892</c:v>
                </c:pt>
                <c:pt idx="2907">
                  <c:v>41762.195509259262</c:v>
                </c:pt>
                <c:pt idx="2908">
                  <c:v>41762.195567129631</c:v>
                </c:pt>
                <c:pt idx="2909">
                  <c:v>41762.195636574077</c:v>
                </c:pt>
                <c:pt idx="2910">
                  <c:v>41762.195694444446</c:v>
                </c:pt>
                <c:pt idx="2911">
                  <c:v>41762.195752314816</c:v>
                </c:pt>
                <c:pt idx="2912">
                  <c:v>41762.195810185185</c:v>
                </c:pt>
                <c:pt idx="2913">
                  <c:v>41762.195879629631</c:v>
                </c:pt>
                <c:pt idx="2914">
                  <c:v>41762.195937500001</c:v>
                </c:pt>
                <c:pt idx="2915">
                  <c:v>41762.19599537037</c:v>
                </c:pt>
                <c:pt idx="2916">
                  <c:v>41762.196064814816</c:v>
                </c:pt>
                <c:pt idx="2917">
                  <c:v>41762.196122685185</c:v>
                </c:pt>
                <c:pt idx="2918">
                  <c:v>41762.196180555555</c:v>
                </c:pt>
                <c:pt idx="2919">
                  <c:v>41762.196250000001</c:v>
                </c:pt>
                <c:pt idx="2920">
                  <c:v>41762.19630787037</c:v>
                </c:pt>
                <c:pt idx="2921">
                  <c:v>41762.19636574074</c:v>
                </c:pt>
                <c:pt idx="2922">
                  <c:v>41762.196435185186</c:v>
                </c:pt>
                <c:pt idx="2923">
                  <c:v>41762.196493055555</c:v>
                </c:pt>
                <c:pt idx="2924">
                  <c:v>41762.196550925924</c:v>
                </c:pt>
                <c:pt idx="2925">
                  <c:v>41762.196608796294</c:v>
                </c:pt>
                <c:pt idx="2926">
                  <c:v>41762.19667824074</c:v>
                </c:pt>
                <c:pt idx="2927">
                  <c:v>41762.196736111109</c:v>
                </c:pt>
                <c:pt idx="2928">
                  <c:v>41762.196793981479</c:v>
                </c:pt>
                <c:pt idx="2929">
                  <c:v>41762.196863425925</c:v>
                </c:pt>
                <c:pt idx="2930">
                  <c:v>41762.196921296294</c:v>
                </c:pt>
                <c:pt idx="2931">
                  <c:v>41762.196979166663</c:v>
                </c:pt>
                <c:pt idx="2932">
                  <c:v>41762.197048611109</c:v>
                </c:pt>
                <c:pt idx="2933">
                  <c:v>41762.197106481479</c:v>
                </c:pt>
                <c:pt idx="2934">
                  <c:v>41762.197164351855</c:v>
                </c:pt>
                <c:pt idx="2935">
                  <c:v>41762.197233796294</c:v>
                </c:pt>
                <c:pt idx="2936">
                  <c:v>41762.197291666664</c:v>
                </c:pt>
                <c:pt idx="2937">
                  <c:v>41762.19734953704</c:v>
                </c:pt>
                <c:pt idx="2938">
                  <c:v>41762.197418981479</c:v>
                </c:pt>
                <c:pt idx="2939">
                  <c:v>41762.197476851848</c:v>
                </c:pt>
                <c:pt idx="2940">
                  <c:v>41762.197534722225</c:v>
                </c:pt>
                <c:pt idx="2941">
                  <c:v>41762.197592592594</c:v>
                </c:pt>
                <c:pt idx="2942">
                  <c:v>41762.197662037041</c:v>
                </c:pt>
                <c:pt idx="2943">
                  <c:v>41762.19771990741</c:v>
                </c:pt>
                <c:pt idx="2944">
                  <c:v>41762.197777777779</c:v>
                </c:pt>
                <c:pt idx="2945">
                  <c:v>41762.197847222225</c:v>
                </c:pt>
                <c:pt idx="2946">
                  <c:v>41762.197905092595</c:v>
                </c:pt>
                <c:pt idx="2947">
                  <c:v>41762.197962962964</c:v>
                </c:pt>
                <c:pt idx="2948">
                  <c:v>41762.19803240741</c:v>
                </c:pt>
                <c:pt idx="2949">
                  <c:v>41762.19809027778</c:v>
                </c:pt>
                <c:pt idx="2950">
                  <c:v>41762.198148148149</c:v>
                </c:pt>
                <c:pt idx="2951">
                  <c:v>41762.198217592595</c:v>
                </c:pt>
                <c:pt idx="2952">
                  <c:v>41762.198275462964</c:v>
                </c:pt>
                <c:pt idx="2953">
                  <c:v>41762.198333333334</c:v>
                </c:pt>
                <c:pt idx="2954">
                  <c:v>41762.198391203703</c:v>
                </c:pt>
                <c:pt idx="2955">
                  <c:v>41762.198460648149</c:v>
                </c:pt>
                <c:pt idx="2956">
                  <c:v>41762.198518518519</c:v>
                </c:pt>
                <c:pt idx="2957">
                  <c:v>41762.198576388888</c:v>
                </c:pt>
                <c:pt idx="2958">
                  <c:v>41762.198645833334</c:v>
                </c:pt>
                <c:pt idx="2959">
                  <c:v>41762.198703703703</c:v>
                </c:pt>
                <c:pt idx="2960">
                  <c:v>41762.198761574073</c:v>
                </c:pt>
                <c:pt idx="2961">
                  <c:v>41762.198831018519</c:v>
                </c:pt>
                <c:pt idx="2962">
                  <c:v>41762.198888888888</c:v>
                </c:pt>
                <c:pt idx="2963">
                  <c:v>41762.198946759258</c:v>
                </c:pt>
                <c:pt idx="2964">
                  <c:v>41762.199016203704</c:v>
                </c:pt>
                <c:pt idx="2965">
                  <c:v>41762.199074074073</c:v>
                </c:pt>
                <c:pt idx="2966">
                  <c:v>41762.199131944442</c:v>
                </c:pt>
                <c:pt idx="2967">
                  <c:v>41762.199189814812</c:v>
                </c:pt>
                <c:pt idx="2968">
                  <c:v>41762.199259259258</c:v>
                </c:pt>
                <c:pt idx="2969">
                  <c:v>41762.199317129627</c:v>
                </c:pt>
                <c:pt idx="2970">
                  <c:v>41762.199374999997</c:v>
                </c:pt>
                <c:pt idx="2971">
                  <c:v>41762.199444444443</c:v>
                </c:pt>
                <c:pt idx="2972">
                  <c:v>41762.199502314812</c:v>
                </c:pt>
                <c:pt idx="2973">
                  <c:v>41762.199560185189</c:v>
                </c:pt>
                <c:pt idx="2974">
                  <c:v>41762.199629629627</c:v>
                </c:pt>
                <c:pt idx="2975">
                  <c:v>41762.199687499997</c:v>
                </c:pt>
                <c:pt idx="2976">
                  <c:v>41762.199745370373</c:v>
                </c:pt>
                <c:pt idx="2977">
                  <c:v>41762.199814814812</c:v>
                </c:pt>
                <c:pt idx="2978">
                  <c:v>41762.199872685182</c:v>
                </c:pt>
                <c:pt idx="2979">
                  <c:v>41762.199930555558</c:v>
                </c:pt>
                <c:pt idx="2980">
                  <c:v>41762.199999999997</c:v>
                </c:pt>
                <c:pt idx="2981">
                  <c:v>41762.200057870374</c:v>
                </c:pt>
                <c:pt idx="2982">
                  <c:v>41762.200115740743</c:v>
                </c:pt>
                <c:pt idx="2983">
                  <c:v>41762.200173611112</c:v>
                </c:pt>
                <c:pt idx="2984">
                  <c:v>41762.200243055559</c:v>
                </c:pt>
                <c:pt idx="2985">
                  <c:v>41762.200300925928</c:v>
                </c:pt>
                <c:pt idx="2986">
                  <c:v>41762.200358796297</c:v>
                </c:pt>
                <c:pt idx="2987">
                  <c:v>41762.200428240743</c:v>
                </c:pt>
                <c:pt idx="2988">
                  <c:v>41762.200486111113</c:v>
                </c:pt>
                <c:pt idx="2989">
                  <c:v>41762.200543981482</c:v>
                </c:pt>
                <c:pt idx="2990">
                  <c:v>41762.200613425928</c:v>
                </c:pt>
                <c:pt idx="2991">
                  <c:v>41762.200671296298</c:v>
                </c:pt>
                <c:pt idx="2992">
                  <c:v>41762.200729166667</c:v>
                </c:pt>
                <c:pt idx="2993">
                  <c:v>41762.200798611113</c:v>
                </c:pt>
                <c:pt idx="2994">
                  <c:v>41762.200856481482</c:v>
                </c:pt>
                <c:pt idx="2995">
                  <c:v>41762.200914351852</c:v>
                </c:pt>
                <c:pt idx="2996">
                  <c:v>41762.200972222221</c:v>
                </c:pt>
                <c:pt idx="2997">
                  <c:v>41762.201041666667</c:v>
                </c:pt>
                <c:pt idx="2998">
                  <c:v>41762.201099537036</c:v>
                </c:pt>
                <c:pt idx="2999">
                  <c:v>41762.201157407406</c:v>
                </c:pt>
                <c:pt idx="3000">
                  <c:v>41762.201226851852</c:v>
                </c:pt>
                <c:pt idx="3001">
                  <c:v>41762.201284722221</c:v>
                </c:pt>
                <c:pt idx="3002">
                  <c:v>41762.201342592591</c:v>
                </c:pt>
                <c:pt idx="3003">
                  <c:v>41762.201412037037</c:v>
                </c:pt>
                <c:pt idx="3004">
                  <c:v>41762.201469907406</c:v>
                </c:pt>
                <c:pt idx="3005">
                  <c:v>41762.201527777775</c:v>
                </c:pt>
                <c:pt idx="3006">
                  <c:v>41762.201597222222</c:v>
                </c:pt>
                <c:pt idx="3007">
                  <c:v>41762.201655092591</c:v>
                </c:pt>
                <c:pt idx="3008">
                  <c:v>41762.20171296296</c:v>
                </c:pt>
                <c:pt idx="3009">
                  <c:v>41762.201770833337</c:v>
                </c:pt>
                <c:pt idx="3010">
                  <c:v>41762.201840277776</c:v>
                </c:pt>
                <c:pt idx="3011">
                  <c:v>41762.201898148145</c:v>
                </c:pt>
                <c:pt idx="3012">
                  <c:v>41762.201956018522</c:v>
                </c:pt>
                <c:pt idx="3013">
                  <c:v>41762.202025462961</c:v>
                </c:pt>
                <c:pt idx="3014">
                  <c:v>41762.20208333333</c:v>
                </c:pt>
                <c:pt idx="3015">
                  <c:v>41762.202141203707</c:v>
                </c:pt>
                <c:pt idx="3016">
                  <c:v>41762.202210648145</c:v>
                </c:pt>
                <c:pt idx="3017">
                  <c:v>41762.202268518522</c:v>
                </c:pt>
                <c:pt idx="3018">
                  <c:v>41762.202326388891</c:v>
                </c:pt>
                <c:pt idx="3019">
                  <c:v>41762.20239583333</c:v>
                </c:pt>
                <c:pt idx="3020">
                  <c:v>41762.202453703707</c:v>
                </c:pt>
                <c:pt idx="3021">
                  <c:v>41762.202511574076</c:v>
                </c:pt>
                <c:pt idx="3022">
                  <c:v>41762.202569444446</c:v>
                </c:pt>
                <c:pt idx="3023">
                  <c:v>41762.202638888892</c:v>
                </c:pt>
                <c:pt idx="3024">
                  <c:v>41762.202696759261</c:v>
                </c:pt>
                <c:pt idx="3025">
                  <c:v>41762.20275462963</c:v>
                </c:pt>
                <c:pt idx="3026">
                  <c:v>41762.202824074076</c:v>
                </c:pt>
                <c:pt idx="3027">
                  <c:v>41762.202881944446</c:v>
                </c:pt>
                <c:pt idx="3028">
                  <c:v>41762.202939814815</c:v>
                </c:pt>
                <c:pt idx="3029">
                  <c:v>41762.203009259261</c:v>
                </c:pt>
                <c:pt idx="3030">
                  <c:v>41762.203067129631</c:v>
                </c:pt>
                <c:pt idx="3031">
                  <c:v>41762.203125</c:v>
                </c:pt>
                <c:pt idx="3032">
                  <c:v>41762.203194444446</c:v>
                </c:pt>
                <c:pt idx="3033">
                  <c:v>41762.203252314815</c:v>
                </c:pt>
                <c:pt idx="3034">
                  <c:v>41762.203310185185</c:v>
                </c:pt>
                <c:pt idx="3035">
                  <c:v>41762.203379629631</c:v>
                </c:pt>
                <c:pt idx="3036">
                  <c:v>41762.2034375</c:v>
                </c:pt>
                <c:pt idx="3037">
                  <c:v>41762.20349537037</c:v>
                </c:pt>
                <c:pt idx="3038">
                  <c:v>41762.203553240739</c:v>
                </c:pt>
                <c:pt idx="3039">
                  <c:v>41762.203622685185</c:v>
                </c:pt>
                <c:pt idx="3040">
                  <c:v>41762.203680555554</c:v>
                </c:pt>
                <c:pt idx="3041">
                  <c:v>41762.203738425924</c:v>
                </c:pt>
                <c:pt idx="3042">
                  <c:v>41762.20380787037</c:v>
                </c:pt>
                <c:pt idx="3043">
                  <c:v>41762.203865740739</c:v>
                </c:pt>
                <c:pt idx="3044">
                  <c:v>41762.203923611109</c:v>
                </c:pt>
                <c:pt idx="3045">
                  <c:v>41762.203993055555</c:v>
                </c:pt>
                <c:pt idx="3046">
                  <c:v>41762.204050925924</c:v>
                </c:pt>
                <c:pt idx="3047">
                  <c:v>41762.204108796293</c:v>
                </c:pt>
                <c:pt idx="3048">
                  <c:v>41762.20417824074</c:v>
                </c:pt>
                <c:pt idx="3049">
                  <c:v>41762.204236111109</c:v>
                </c:pt>
                <c:pt idx="3050">
                  <c:v>41762.204293981478</c:v>
                </c:pt>
                <c:pt idx="3051">
                  <c:v>41762.204351851855</c:v>
                </c:pt>
                <c:pt idx="3052">
                  <c:v>41762.204421296294</c:v>
                </c:pt>
                <c:pt idx="3053">
                  <c:v>41762.204479166663</c:v>
                </c:pt>
                <c:pt idx="3054">
                  <c:v>41762.20453703704</c:v>
                </c:pt>
                <c:pt idx="3055">
                  <c:v>41762.204606481479</c:v>
                </c:pt>
                <c:pt idx="3056">
                  <c:v>41762.204664351855</c:v>
                </c:pt>
                <c:pt idx="3057">
                  <c:v>41762.204722222225</c:v>
                </c:pt>
                <c:pt idx="3058">
                  <c:v>41762.204791666663</c:v>
                </c:pt>
                <c:pt idx="3059">
                  <c:v>41762.20484953704</c:v>
                </c:pt>
                <c:pt idx="3060">
                  <c:v>41762.204907407409</c:v>
                </c:pt>
                <c:pt idx="3061">
                  <c:v>41762.204976851855</c:v>
                </c:pt>
                <c:pt idx="3062">
                  <c:v>41762.205034722225</c:v>
                </c:pt>
                <c:pt idx="3063">
                  <c:v>41762.205092592594</c:v>
                </c:pt>
                <c:pt idx="3064">
                  <c:v>41762.205150462964</c:v>
                </c:pt>
                <c:pt idx="3065">
                  <c:v>41762.20521990741</c:v>
                </c:pt>
                <c:pt idx="3066">
                  <c:v>41762.205277777779</c:v>
                </c:pt>
                <c:pt idx="3067">
                  <c:v>41762.205335648148</c:v>
                </c:pt>
                <c:pt idx="3068">
                  <c:v>41762.205405092594</c:v>
                </c:pt>
                <c:pt idx="3069">
                  <c:v>41762.205462962964</c:v>
                </c:pt>
                <c:pt idx="3070">
                  <c:v>41762.205520833333</c:v>
                </c:pt>
                <c:pt idx="3071">
                  <c:v>41762.205590277779</c:v>
                </c:pt>
                <c:pt idx="3072">
                  <c:v>41762.205648148149</c:v>
                </c:pt>
                <c:pt idx="3073">
                  <c:v>41762.205706018518</c:v>
                </c:pt>
                <c:pt idx="3074">
                  <c:v>41762.205775462964</c:v>
                </c:pt>
                <c:pt idx="3075">
                  <c:v>41762.205833333333</c:v>
                </c:pt>
                <c:pt idx="3076">
                  <c:v>41762.205891203703</c:v>
                </c:pt>
                <c:pt idx="3077">
                  <c:v>41762.205960648149</c:v>
                </c:pt>
                <c:pt idx="3078">
                  <c:v>41762.206018518518</c:v>
                </c:pt>
                <c:pt idx="3079">
                  <c:v>41762.206076388888</c:v>
                </c:pt>
                <c:pt idx="3080">
                  <c:v>41762.206134259257</c:v>
                </c:pt>
                <c:pt idx="3081">
                  <c:v>41762.206203703703</c:v>
                </c:pt>
                <c:pt idx="3082">
                  <c:v>41762.206261574072</c:v>
                </c:pt>
                <c:pt idx="3083">
                  <c:v>41762.206319444442</c:v>
                </c:pt>
                <c:pt idx="3084">
                  <c:v>41762.206388888888</c:v>
                </c:pt>
                <c:pt idx="3085">
                  <c:v>41762.206446759257</c:v>
                </c:pt>
                <c:pt idx="3086">
                  <c:v>41762.206504629627</c:v>
                </c:pt>
                <c:pt idx="3087">
                  <c:v>41762.206574074073</c:v>
                </c:pt>
                <c:pt idx="3088">
                  <c:v>41762.206631944442</c:v>
                </c:pt>
                <c:pt idx="3089">
                  <c:v>41762.206689814811</c:v>
                </c:pt>
                <c:pt idx="3090">
                  <c:v>41762.206759259258</c:v>
                </c:pt>
                <c:pt idx="3091">
                  <c:v>41762.206817129627</c:v>
                </c:pt>
                <c:pt idx="3092">
                  <c:v>41762.206875000003</c:v>
                </c:pt>
                <c:pt idx="3093">
                  <c:v>41762.206932870373</c:v>
                </c:pt>
                <c:pt idx="3094">
                  <c:v>41762.207002314812</c:v>
                </c:pt>
                <c:pt idx="3095">
                  <c:v>41762.207060185188</c:v>
                </c:pt>
                <c:pt idx="3096">
                  <c:v>41762.207118055558</c:v>
                </c:pt>
                <c:pt idx="3097">
                  <c:v>41762.207187499997</c:v>
                </c:pt>
                <c:pt idx="3098">
                  <c:v>41762.207245370373</c:v>
                </c:pt>
                <c:pt idx="3099">
                  <c:v>41762.207303240742</c:v>
                </c:pt>
                <c:pt idx="3100">
                  <c:v>41762.207372685189</c:v>
                </c:pt>
                <c:pt idx="3101">
                  <c:v>41762.207430555558</c:v>
                </c:pt>
                <c:pt idx="3102">
                  <c:v>41762.207488425927</c:v>
                </c:pt>
                <c:pt idx="3103">
                  <c:v>41762.207557870373</c:v>
                </c:pt>
                <c:pt idx="3104">
                  <c:v>41762.207615740743</c:v>
                </c:pt>
                <c:pt idx="3105">
                  <c:v>41762.207673611112</c:v>
                </c:pt>
                <c:pt idx="3106">
                  <c:v>41762.207731481481</c:v>
                </c:pt>
                <c:pt idx="3107">
                  <c:v>41762.207800925928</c:v>
                </c:pt>
                <c:pt idx="3108">
                  <c:v>41762.207858796297</c:v>
                </c:pt>
                <c:pt idx="3109">
                  <c:v>41762.207916666666</c:v>
                </c:pt>
                <c:pt idx="3110">
                  <c:v>41762.207986111112</c:v>
                </c:pt>
                <c:pt idx="3111">
                  <c:v>41762.208043981482</c:v>
                </c:pt>
                <c:pt idx="3112">
                  <c:v>41762.208101851851</c:v>
                </c:pt>
                <c:pt idx="3113">
                  <c:v>41762.208171296297</c:v>
                </c:pt>
                <c:pt idx="3114">
                  <c:v>41762.208229166667</c:v>
                </c:pt>
                <c:pt idx="3115">
                  <c:v>41762.208287037036</c:v>
                </c:pt>
                <c:pt idx="3116">
                  <c:v>41762.208356481482</c:v>
                </c:pt>
                <c:pt idx="3117">
                  <c:v>41762.208414351851</c:v>
                </c:pt>
                <c:pt idx="3118">
                  <c:v>41762.208472222221</c:v>
                </c:pt>
                <c:pt idx="3119">
                  <c:v>41762.20853009259</c:v>
                </c:pt>
                <c:pt idx="3120">
                  <c:v>41762.208599537036</c:v>
                </c:pt>
                <c:pt idx="3121">
                  <c:v>41762.208657407406</c:v>
                </c:pt>
                <c:pt idx="3122">
                  <c:v>41762.208715277775</c:v>
                </c:pt>
                <c:pt idx="3123">
                  <c:v>41762.208784722221</c:v>
                </c:pt>
                <c:pt idx="3124">
                  <c:v>41762.20884259259</c:v>
                </c:pt>
                <c:pt idx="3125">
                  <c:v>41762.20890046296</c:v>
                </c:pt>
                <c:pt idx="3126">
                  <c:v>41762.208969907406</c:v>
                </c:pt>
                <c:pt idx="3127">
                  <c:v>41762.209027777775</c:v>
                </c:pt>
                <c:pt idx="3128">
                  <c:v>41762.209085648145</c:v>
                </c:pt>
                <c:pt idx="3129">
                  <c:v>41762.209155092591</c:v>
                </c:pt>
                <c:pt idx="3130">
                  <c:v>41762.20921296296</c:v>
                </c:pt>
                <c:pt idx="3131">
                  <c:v>41762.209270833337</c:v>
                </c:pt>
                <c:pt idx="3132">
                  <c:v>41762.209340277775</c:v>
                </c:pt>
                <c:pt idx="3133">
                  <c:v>41762.209398148145</c:v>
                </c:pt>
                <c:pt idx="3134">
                  <c:v>41762.209456018521</c:v>
                </c:pt>
                <c:pt idx="3135">
                  <c:v>41762.209513888891</c:v>
                </c:pt>
                <c:pt idx="3136">
                  <c:v>41762.209583333337</c:v>
                </c:pt>
                <c:pt idx="3137">
                  <c:v>41762.209641203706</c:v>
                </c:pt>
                <c:pt idx="3138">
                  <c:v>41762.209699074076</c:v>
                </c:pt>
                <c:pt idx="3139">
                  <c:v>41762.209768518522</c:v>
                </c:pt>
                <c:pt idx="3140">
                  <c:v>41762.209826388891</c:v>
                </c:pt>
                <c:pt idx="3141">
                  <c:v>41762.20988425926</c:v>
                </c:pt>
                <c:pt idx="3142">
                  <c:v>41762.209953703707</c:v>
                </c:pt>
                <c:pt idx="3143">
                  <c:v>41762.210011574076</c:v>
                </c:pt>
                <c:pt idx="3144">
                  <c:v>41762.210069444445</c:v>
                </c:pt>
                <c:pt idx="3145">
                  <c:v>41762.210138888891</c:v>
                </c:pt>
                <c:pt idx="3146">
                  <c:v>41762.210196759261</c:v>
                </c:pt>
                <c:pt idx="3147">
                  <c:v>41762.21025462963</c:v>
                </c:pt>
                <c:pt idx="3148">
                  <c:v>41762.210312499999</c:v>
                </c:pt>
                <c:pt idx="3149">
                  <c:v>41762.210381944446</c:v>
                </c:pt>
                <c:pt idx="3150">
                  <c:v>41762.210439814815</c:v>
                </c:pt>
                <c:pt idx="3151">
                  <c:v>41762.210497685184</c:v>
                </c:pt>
                <c:pt idx="3152">
                  <c:v>41762.21056712963</c:v>
                </c:pt>
                <c:pt idx="3153">
                  <c:v>41762.210625</c:v>
                </c:pt>
                <c:pt idx="3154">
                  <c:v>41762.210682870369</c:v>
                </c:pt>
                <c:pt idx="3155">
                  <c:v>41762.210752314815</c:v>
                </c:pt>
                <c:pt idx="3156">
                  <c:v>41762.210810185185</c:v>
                </c:pt>
                <c:pt idx="3157">
                  <c:v>41762.210868055554</c:v>
                </c:pt>
                <c:pt idx="3158">
                  <c:v>41762.2109375</c:v>
                </c:pt>
                <c:pt idx="3159">
                  <c:v>41762.210995370369</c:v>
                </c:pt>
                <c:pt idx="3160">
                  <c:v>41762.211053240739</c:v>
                </c:pt>
                <c:pt idx="3161">
                  <c:v>41762.211111111108</c:v>
                </c:pt>
                <c:pt idx="3162">
                  <c:v>41762.211180555554</c:v>
                </c:pt>
                <c:pt idx="3163">
                  <c:v>41762.211238425924</c:v>
                </c:pt>
                <c:pt idx="3164">
                  <c:v>41762.211296296293</c:v>
                </c:pt>
                <c:pt idx="3165">
                  <c:v>41762.211365740739</c:v>
                </c:pt>
                <c:pt idx="3166">
                  <c:v>41762.211423611108</c:v>
                </c:pt>
                <c:pt idx="3167">
                  <c:v>41762.211481481485</c:v>
                </c:pt>
                <c:pt idx="3168">
                  <c:v>41762.211550925924</c:v>
                </c:pt>
                <c:pt idx="3169">
                  <c:v>41762.211608796293</c:v>
                </c:pt>
                <c:pt idx="3170">
                  <c:v>41762.21166666667</c:v>
                </c:pt>
                <c:pt idx="3171">
                  <c:v>41762.211736111109</c:v>
                </c:pt>
                <c:pt idx="3172">
                  <c:v>41762.211793981478</c:v>
                </c:pt>
                <c:pt idx="3173">
                  <c:v>41762.211851851855</c:v>
                </c:pt>
                <c:pt idx="3174">
                  <c:v>41762.211909722224</c:v>
                </c:pt>
                <c:pt idx="3175">
                  <c:v>41762.21197916667</c:v>
                </c:pt>
                <c:pt idx="3176">
                  <c:v>41762.212037037039</c:v>
                </c:pt>
                <c:pt idx="3177">
                  <c:v>41762.212094907409</c:v>
                </c:pt>
                <c:pt idx="3178">
                  <c:v>41762.212164351855</c:v>
                </c:pt>
                <c:pt idx="3179">
                  <c:v>41762.212222222224</c:v>
                </c:pt>
                <c:pt idx="3180">
                  <c:v>41762.212280092594</c:v>
                </c:pt>
                <c:pt idx="3181">
                  <c:v>41762.21234953704</c:v>
                </c:pt>
                <c:pt idx="3182">
                  <c:v>41762.212407407409</c:v>
                </c:pt>
                <c:pt idx="3183">
                  <c:v>41762.212465277778</c:v>
                </c:pt>
                <c:pt idx="3184">
                  <c:v>41762.212534722225</c:v>
                </c:pt>
                <c:pt idx="3185">
                  <c:v>41762.212592592594</c:v>
                </c:pt>
                <c:pt idx="3186">
                  <c:v>41762.212650462963</c:v>
                </c:pt>
                <c:pt idx="3187">
                  <c:v>41762.212719907409</c:v>
                </c:pt>
                <c:pt idx="3188">
                  <c:v>41762.212777777779</c:v>
                </c:pt>
                <c:pt idx="3189">
                  <c:v>41762.212835648148</c:v>
                </c:pt>
                <c:pt idx="3190">
                  <c:v>41762.212893518517</c:v>
                </c:pt>
                <c:pt idx="3191">
                  <c:v>41762.212962962964</c:v>
                </c:pt>
                <c:pt idx="3192">
                  <c:v>41762.213020833333</c:v>
                </c:pt>
                <c:pt idx="3193">
                  <c:v>41762.213078703702</c:v>
                </c:pt>
                <c:pt idx="3194">
                  <c:v>41762.213148148148</c:v>
                </c:pt>
                <c:pt idx="3195">
                  <c:v>41762.213206018518</c:v>
                </c:pt>
                <c:pt idx="3196">
                  <c:v>41762.213263888887</c:v>
                </c:pt>
                <c:pt idx="3197">
                  <c:v>41762.213333333333</c:v>
                </c:pt>
                <c:pt idx="3198">
                  <c:v>41762.213391203702</c:v>
                </c:pt>
                <c:pt idx="3199">
                  <c:v>41762.213449074072</c:v>
                </c:pt>
                <c:pt idx="3200">
                  <c:v>41762.213518518518</c:v>
                </c:pt>
                <c:pt idx="3201">
                  <c:v>41762.213576388887</c:v>
                </c:pt>
                <c:pt idx="3202">
                  <c:v>41762.213634259257</c:v>
                </c:pt>
                <c:pt idx="3203">
                  <c:v>41762.213692129626</c:v>
                </c:pt>
                <c:pt idx="3204">
                  <c:v>41762.213761574072</c:v>
                </c:pt>
                <c:pt idx="3205">
                  <c:v>41762.213819444441</c:v>
                </c:pt>
                <c:pt idx="3206">
                  <c:v>41762.213877314818</c:v>
                </c:pt>
                <c:pt idx="3207">
                  <c:v>41762.213946759257</c:v>
                </c:pt>
                <c:pt idx="3208">
                  <c:v>41762.214004629626</c:v>
                </c:pt>
                <c:pt idx="3209">
                  <c:v>41762.214062500003</c:v>
                </c:pt>
                <c:pt idx="3210">
                  <c:v>41762.214131944442</c:v>
                </c:pt>
                <c:pt idx="3211">
                  <c:v>41762.214189814818</c:v>
                </c:pt>
                <c:pt idx="3212">
                  <c:v>41762.214247685188</c:v>
                </c:pt>
                <c:pt idx="3213">
                  <c:v>41762.214317129627</c:v>
                </c:pt>
                <c:pt idx="3214">
                  <c:v>41762.214375000003</c:v>
                </c:pt>
                <c:pt idx="3215">
                  <c:v>41762.214432870373</c:v>
                </c:pt>
                <c:pt idx="3216">
                  <c:v>41762.214490740742</c:v>
                </c:pt>
                <c:pt idx="3217">
                  <c:v>41762.214560185188</c:v>
                </c:pt>
                <c:pt idx="3218">
                  <c:v>41762.214618055557</c:v>
                </c:pt>
                <c:pt idx="3219">
                  <c:v>41762.214675925927</c:v>
                </c:pt>
                <c:pt idx="3220">
                  <c:v>41762.214745370373</c:v>
                </c:pt>
                <c:pt idx="3221">
                  <c:v>41762.214803240742</c:v>
                </c:pt>
                <c:pt idx="3222">
                  <c:v>41762.214861111112</c:v>
                </c:pt>
                <c:pt idx="3223">
                  <c:v>41762.214930555558</c:v>
                </c:pt>
                <c:pt idx="3224">
                  <c:v>41762.214988425927</c:v>
                </c:pt>
                <c:pt idx="3225">
                  <c:v>41762.215046296296</c:v>
                </c:pt>
                <c:pt idx="3226">
                  <c:v>41762.215115740742</c:v>
                </c:pt>
                <c:pt idx="3227">
                  <c:v>41762.215173611112</c:v>
                </c:pt>
                <c:pt idx="3228">
                  <c:v>41762.215231481481</c:v>
                </c:pt>
                <c:pt idx="3229">
                  <c:v>41762.215300925927</c:v>
                </c:pt>
                <c:pt idx="3230">
                  <c:v>41762.215358796297</c:v>
                </c:pt>
                <c:pt idx="3231">
                  <c:v>41762.215416666666</c:v>
                </c:pt>
                <c:pt idx="3232">
                  <c:v>41762.215474537035</c:v>
                </c:pt>
                <c:pt idx="3233">
                  <c:v>41762.215543981481</c:v>
                </c:pt>
                <c:pt idx="3234">
                  <c:v>41762.215601851851</c:v>
                </c:pt>
                <c:pt idx="3235">
                  <c:v>41762.21565972222</c:v>
                </c:pt>
                <c:pt idx="3236">
                  <c:v>41762.215729166666</c:v>
                </c:pt>
                <c:pt idx="3237">
                  <c:v>41762.215787037036</c:v>
                </c:pt>
                <c:pt idx="3238">
                  <c:v>41762.215844907405</c:v>
                </c:pt>
                <c:pt idx="3239">
                  <c:v>41762.215914351851</c:v>
                </c:pt>
                <c:pt idx="3240">
                  <c:v>41762.21597222222</c:v>
                </c:pt>
                <c:pt idx="3241">
                  <c:v>41762.21603009259</c:v>
                </c:pt>
                <c:pt idx="3242">
                  <c:v>41762.216099537036</c:v>
                </c:pt>
                <c:pt idx="3243">
                  <c:v>41762.216157407405</c:v>
                </c:pt>
                <c:pt idx="3244">
                  <c:v>41762.216215277775</c:v>
                </c:pt>
                <c:pt idx="3245">
                  <c:v>41762.216273148151</c:v>
                </c:pt>
                <c:pt idx="3246">
                  <c:v>41762.21634259259</c:v>
                </c:pt>
                <c:pt idx="3247">
                  <c:v>41762.216400462959</c:v>
                </c:pt>
                <c:pt idx="3248">
                  <c:v>41762.216458333336</c:v>
                </c:pt>
                <c:pt idx="3249">
                  <c:v>41762.216527777775</c:v>
                </c:pt>
                <c:pt idx="3250">
                  <c:v>41762.216585648152</c:v>
                </c:pt>
                <c:pt idx="3251">
                  <c:v>41762.216643518521</c:v>
                </c:pt>
                <c:pt idx="3252">
                  <c:v>41762.21671296296</c:v>
                </c:pt>
                <c:pt idx="3253">
                  <c:v>41762.216770833336</c:v>
                </c:pt>
                <c:pt idx="3254">
                  <c:v>41762.216828703706</c:v>
                </c:pt>
                <c:pt idx="3255">
                  <c:v>41762.216898148145</c:v>
                </c:pt>
                <c:pt idx="3256">
                  <c:v>41762.216956018521</c:v>
                </c:pt>
                <c:pt idx="3257">
                  <c:v>41762.217013888891</c:v>
                </c:pt>
                <c:pt idx="3258">
                  <c:v>41762.21707175926</c:v>
                </c:pt>
                <c:pt idx="3259">
                  <c:v>41762.217141203706</c:v>
                </c:pt>
                <c:pt idx="3260">
                  <c:v>41762.217199074075</c:v>
                </c:pt>
                <c:pt idx="3261">
                  <c:v>41762.217256944445</c:v>
                </c:pt>
                <c:pt idx="3262">
                  <c:v>41762.217326388891</c:v>
                </c:pt>
                <c:pt idx="3263">
                  <c:v>41762.21738425926</c:v>
                </c:pt>
                <c:pt idx="3264">
                  <c:v>41762.217442129629</c:v>
                </c:pt>
                <c:pt idx="3265">
                  <c:v>41762.217511574076</c:v>
                </c:pt>
                <c:pt idx="3266">
                  <c:v>41762.217569444445</c:v>
                </c:pt>
                <c:pt idx="3267">
                  <c:v>41762.217627314814</c:v>
                </c:pt>
                <c:pt idx="3268">
                  <c:v>41762.21769675926</c:v>
                </c:pt>
                <c:pt idx="3269">
                  <c:v>41762.21775462963</c:v>
                </c:pt>
                <c:pt idx="3270">
                  <c:v>41762.217812499999</c:v>
                </c:pt>
                <c:pt idx="3271">
                  <c:v>41762.217870370368</c:v>
                </c:pt>
                <c:pt idx="3272">
                  <c:v>41762.217939814815</c:v>
                </c:pt>
                <c:pt idx="3273">
                  <c:v>41762.217997685184</c:v>
                </c:pt>
                <c:pt idx="3274">
                  <c:v>41762.218055555553</c:v>
                </c:pt>
                <c:pt idx="3275">
                  <c:v>41762.218124999999</c:v>
                </c:pt>
                <c:pt idx="3276">
                  <c:v>41762.218182870369</c:v>
                </c:pt>
                <c:pt idx="3277">
                  <c:v>41762.218240740738</c:v>
                </c:pt>
                <c:pt idx="3278">
                  <c:v>41762.218310185184</c:v>
                </c:pt>
                <c:pt idx="3279">
                  <c:v>41762.218368055554</c:v>
                </c:pt>
                <c:pt idx="3280">
                  <c:v>41762.218425925923</c:v>
                </c:pt>
                <c:pt idx="3281">
                  <c:v>41762.218495370369</c:v>
                </c:pt>
                <c:pt idx="3282">
                  <c:v>41762.218553240738</c:v>
                </c:pt>
                <c:pt idx="3283">
                  <c:v>41762.218611111108</c:v>
                </c:pt>
                <c:pt idx="3284">
                  <c:v>41762.218680555554</c:v>
                </c:pt>
                <c:pt idx="3285">
                  <c:v>41762.218738425923</c:v>
                </c:pt>
                <c:pt idx="3286">
                  <c:v>41762.2187962963</c:v>
                </c:pt>
                <c:pt idx="3287">
                  <c:v>41762.218854166669</c:v>
                </c:pt>
                <c:pt idx="3288">
                  <c:v>41762.218923611108</c:v>
                </c:pt>
                <c:pt idx="3289">
                  <c:v>41762.218981481485</c:v>
                </c:pt>
                <c:pt idx="3290">
                  <c:v>41762.219039351854</c:v>
                </c:pt>
                <c:pt idx="3291">
                  <c:v>41762.219108796293</c:v>
                </c:pt>
                <c:pt idx="3292">
                  <c:v>41762.219166666669</c:v>
                </c:pt>
                <c:pt idx="3293">
                  <c:v>41762.219224537039</c:v>
                </c:pt>
                <c:pt idx="3294">
                  <c:v>41762.219293981485</c:v>
                </c:pt>
                <c:pt idx="3295">
                  <c:v>41762.219351851854</c:v>
                </c:pt>
                <c:pt idx="3296">
                  <c:v>41762.219409722224</c:v>
                </c:pt>
                <c:pt idx="3297">
                  <c:v>41762.21947916667</c:v>
                </c:pt>
                <c:pt idx="3298">
                  <c:v>41762.219537037039</c:v>
                </c:pt>
                <c:pt idx="3299">
                  <c:v>41762.219594907408</c:v>
                </c:pt>
                <c:pt idx="3300">
                  <c:v>41762.219652777778</c:v>
                </c:pt>
                <c:pt idx="3301">
                  <c:v>41762.219722222224</c:v>
                </c:pt>
                <c:pt idx="3302">
                  <c:v>41762.219780092593</c:v>
                </c:pt>
                <c:pt idx="3303">
                  <c:v>41762.219837962963</c:v>
                </c:pt>
                <c:pt idx="3304">
                  <c:v>41762.219907407409</c:v>
                </c:pt>
                <c:pt idx="3305">
                  <c:v>41762.219965277778</c:v>
                </c:pt>
                <c:pt idx="3306">
                  <c:v>41762.220023148147</c:v>
                </c:pt>
                <c:pt idx="3307">
                  <c:v>41762.220092592594</c:v>
                </c:pt>
                <c:pt idx="3308">
                  <c:v>41762.220150462963</c:v>
                </c:pt>
                <c:pt idx="3309">
                  <c:v>41762.220208333332</c:v>
                </c:pt>
                <c:pt idx="3310">
                  <c:v>41762.220277777778</c:v>
                </c:pt>
                <c:pt idx="3311">
                  <c:v>41762.220335648148</c:v>
                </c:pt>
                <c:pt idx="3312">
                  <c:v>41762.220393518517</c:v>
                </c:pt>
                <c:pt idx="3313">
                  <c:v>41762.220451388886</c:v>
                </c:pt>
                <c:pt idx="3314">
                  <c:v>41762.220520833333</c:v>
                </c:pt>
                <c:pt idx="3315">
                  <c:v>41762.220578703702</c:v>
                </c:pt>
                <c:pt idx="3316">
                  <c:v>41762.220636574071</c:v>
                </c:pt>
                <c:pt idx="3317">
                  <c:v>41762.220706018517</c:v>
                </c:pt>
                <c:pt idx="3318">
                  <c:v>41762.220763888887</c:v>
                </c:pt>
                <c:pt idx="3319">
                  <c:v>41762.220821759256</c:v>
                </c:pt>
                <c:pt idx="3320">
                  <c:v>41762.220891203702</c:v>
                </c:pt>
                <c:pt idx="3321">
                  <c:v>41762.220949074072</c:v>
                </c:pt>
                <c:pt idx="3322">
                  <c:v>41762.221006944441</c:v>
                </c:pt>
                <c:pt idx="3323">
                  <c:v>41762.221076388887</c:v>
                </c:pt>
                <c:pt idx="3324">
                  <c:v>41762.221134259256</c:v>
                </c:pt>
                <c:pt idx="3325">
                  <c:v>41762.221192129633</c:v>
                </c:pt>
                <c:pt idx="3326">
                  <c:v>41762.221261574072</c:v>
                </c:pt>
                <c:pt idx="3327">
                  <c:v>41762.221319444441</c:v>
                </c:pt>
                <c:pt idx="3328">
                  <c:v>41762.221377314818</c:v>
                </c:pt>
                <c:pt idx="3329">
                  <c:v>41762.221435185187</c:v>
                </c:pt>
                <c:pt idx="3330">
                  <c:v>41762.221504629626</c:v>
                </c:pt>
                <c:pt idx="3331">
                  <c:v>41762.221562500003</c:v>
                </c:pt>
                <c:pt idx="3332">
                  <c:v>41762.221620370372</c:v>
                </c:pt>
                <c:pt idx="3333">
                  <c:v>41762.221689814818</c:v>
                </c:pt>
                <c:pt idx="3334">
                  <c:v>41762.221747685187</c:v>
                </c:pt>
                <c:pt idx="3335">
                  <c:v>41762.221805555557</c:v>
                </c:pt>
                <c:pt idx="3336">
                  <c:v>41762.221875000003</c:v>
                </c:pt>
                <c:pt idx="3337">
                  <c:v>41762.221932870372</c:v>
                </c:pt>
                <c:pt idx="3338">
                  <c:v>41762.221990740742</c:v>
                </c:pt>
                <c:pt idx="3339">
                  <c:v>41762.222060185188</c:v>
                </c:pt>
                <c:pt idx="3340">
                  <c:v>41762.222118055557</c:v>
                </c:pt>
                <c:pt idx="3341">
                  <c:v>41762.222175925926</c:v>
                </c:pt>
                <c:pt idx="3342">
                  <c:v>41762.222233796296</c:v>
                </c:pt>
                <c:pt idx="3343">
                  <c:v>41762.222303240742</c:v>
                </c:pt>
                <c:pt idx="3344">
                  <c:v>41762.222361111111</c:v>
                </c:pt>
                <c:pt idx="3345">
                  <c:v>41762.222418981481</c:v>
                </c:pt>
                <c:pt idx="3346">
                  <c:v>41762.222488425927</c:v>
                </c:pt>
                <c:pt idx="3347">
                  <c:v>41762.222546296296</c:v>
                </c:pt>
                <c:pt idx="3348">
                  <c:v>41762.222604166665</c:v>
                </c:pt>
                <c:pt idx="3349">
                  <c:v>41762.222673611112</c:v>
                </c:pt>
                <c:pt idx="3350">
                  <c:v>41762.222731481481</c:v>
                </c:pt>
                <c:pt idx="3351">
                  <c:v>41762.22278935185</c:v>
                </c:pt>
                <c:pt idx="3352">
                  <c:v>41762.222858796296</c:v>
                </c:pt>
                <c:pt idx="3353">
                  <c:v>41762.222916666666</c:v>
                </c:pt>
                <c:pt idx="3354">
                  <c:v>41762.222974537035</c:v>
                </c:pt>
                <c:pt idx="3355">
                  <c:v>41762.223032407404</c:v>
                </c:pt>
                <c:pt idx="3356">
                  <c:v>41762.223101851851</c:v>
                </c:pt>
                <c:pt idx="3357">
                  <c:v>41762.22315972222</c:v>
                </c:pt>
                <c:pt idx="3358">
                  <c:v>41762.223217592589</c:v>
                </c:pt>
                <c:pt idx="3359">
                  <c:v>41762.223287037035</c:v>
                </c:pt>
                <c:pt idx="3360">
                  <c:v>41762.223344907405</c:v>
                </c:pt>
                <c:pt idx="3361">
                  <c:v>41762.223402777781</c:v>
                </c:pt>
                <c:pt idx="3362">
                  <c:v>41762.22347222222</c:v>
                </c:pt>
                <c:pt idx="3363">
                  <c:v>41762.223530092589</c:v>
                </c:pt>
                <c:pt idx="3364">
                  <c:v>41762.223587962966</c:v>
                </c:pt>
                <c:pt idx="3365">
                  <c:v>41762.223657407405</c:v>
                </c:pt>
                <c:pt idx="3366">
                  <c:v>41762.223715277774</c:v>
                </c:pt>
                <c:pt idx="3367">
                  <c:v>41762.223773148151</c:v>
                </c:pt>
                <c:pt idx="3368">
                  <c:v>41762.22384259259</c:v>
                </c:pt>
                <c:pt idx="3369">
                  <c:v>41762.223900462966</c:v>
                </c:pt>
                <c:pt idx="3370">
                  <c:v>41762.223958333336</c:v>
                </c:pt>
                <c:pt idx="3371">
                  <c:v>41762.224016203705</c:v>
                </c:pt>
                <c:pt idx="3372">
                  <c:v>41762.224085648151</c:v>
                </c:pt>
                <c:pt idx="3373">
                  <c:v>41762.224143518521</c:v>
                </c:pt>
                <c:pt idx="3374">
                  <c:v>41762.22420138889</c:v>
                </c:pt>
                <c:pt idx="3375">
                  <c:v>41762.224270833336</c:v>
                </c:pt>
                <c:pt idx="3376">
                  <c:v>41762.224328703705</c:v>
                </c:pt>
                <c:pt idx="3377">
                  <c:v>41762.224386574075</c:v>
                </c:pt>
                <c:pt idx="3378">
                  <c:v>41762.224456018521</c:v>
                </c:pt>
                <c:pt idx="3379">
                  <c:v>41762.22451388889</c:v>
                </c:pt>
                <c:pt idx="3380">
                  <c:v>41762.22457175926</c:v>
                </c:pt>
                <c:pt idx="3381">
                  <c:v>41762.224641203706</c:v>
                </c:pt>
                <c:pt idx="3382">
                  <c:v>41762.224699074075</c:v>
                </c:pt>
                <c:pt idx="3383">
                  <c:v>41762.224756944444</c:v>
                </c:pt>
                <c:pt idx="3384">
                  <c:v>41762.224814814814</c:v>
                </c:pt>
                <c:pt idx="3385">
                  <c:v>41762.22488425926</c:v>
                </c:pt>
                <c:pt idx="3386">
                  <c:v>41762.224942129629</c:v>
                </c:pt>
                <c:pt idx="3387">
                  <c:v>41762.224999999999</c:v>
                </c:pt>
                <c:pt idx="3388">
                  <c:v>41762.225069444445</c:v>
                </c:pt>
                <c:pt idx="3389">
                  <c:v>41762.225127314814</c:v>
                </c:pt>
                <c:pt idx="3390">
                  <c:v>41762.225185185183</c:v>
                </c:pt>
                <c:pt idx="3391">
                  <c:v>41762.225254629629</c:v>
                </c:pt>
                <c:pt idx="3392">
                  <c:v>41762.225312499999</c:v>
                </c:pt>
                <c:pt idx="3393">
                  <c:v>41762.225370370368</c:v>
                </c:pt>
                <c:pt idx="3394">
                  <c:v>41762.225439814814</c:v>
                </c:pt>
                <c:pt idx="3395">
                  <c:v>41762.225497685184</c:v>
                </c:pt>
                <c:pt idx="3396">
                  <c:v>41762.225555555553</c:v>
                </c:pt>
                <c:pt idx="3397">
                  <c:v>41762.225613425922</c:v>
                </c:pt>
                <c:pt idx="3398">
                  <c:v>41762.225682870368</c:v>
                </c:pt>
                <c:pt idx="3399">
                  <c:v>41762.225740740738</c:v>
                </c:pt>
                <c:pt idx="3400">
                  <c:v>41762.225798611114</c:v>
                </c:pt>
                <c:pt idx="3401">
                  <c:v>41762.225868055553</c:v>
                </c:pt>
                <c:pt idx="3402">
                  <c:v>41762.225925925923</c:v>
                </c:pt>
                <c:pt idx="3403">
                  <c:v>41762.225983796299</c:v>
                </c:pt>
                <c:pt idx="3404">
                  <c:v>41762.226053240738</c:v>
                </c:pt>
                <c:pt idx="3405">
                  <c:v>41762.226111111115</c:v>
                </c:pt>
                <c:pt idx="3406">
                  <c:v>41762.226168981484</c:v>
                </c:pt>
                <c:pt idx="3407">
                  <c:v>41762.226238425923</c:v>
                </c:pt>
                <c:pt idx="3408">
                  <c:v>41762.2262962963</c:v>
                </c:pt>
                <c:pt idx="3409">
                  <c:v>41762.226354166669</c:v>
                </c:pt>
                <c:pt idx="3410">
                  <c:v>41762.226412037038</c:v>
                </c:pt>
                <c:pt idx="3411">
                  <c:v>41762.226481481484</c:v>
                </c:pt>
                <c:pt idx="3412">
                  <c:v>41762.226539351854</c:v>
                </c:pt>
                <c:pt idx="3413">
                  <c:v>41762.226597222223</c:v>
                </c:pt>
                <c:pt idx="3414">
                  <c:v>41762.226666666669</c:v>
                </c:pt>
                <c:pt idx="3415">
                  <c:v>41762.226724537039</c:v>
                </c:pt>
                <c:pt idx="3416">
                  <c:v>41762.226782407408</c:v>
                </c:pt>
                <c:pt idx="3417">
                  <c:v>41762.226851851854</c:v>
                </c:pt>
                <c:pt idx="3418">
                  <c:v>41762.226909722223</c:v>
                </c:pt>
                <c:pt idx="3419">
                  <c:v>41762.226967592593</c:v>
                </c:pt>
                <c:pt idx="3420">
                  <c:v>41762.227037037039</c:v>
                </c:pt>
                <c:pt idx="3421">
                  <c:v>41762.227094907408</c:v>
                </c:pt>
                <c:pt idx="3422">
                  <c:v>41762.227152777778</c:v>
                </c:pt>
                <c:pt idx="3423">
                  <c:v>41762.227222222224</c:v>
                </c:pt>
                <c:pt idx="3424">
                  <c:v>41762.227280092593</c:v>
                </c:pt>
                <c:pt idx="3425">
                  <c:v>41762.227337962962</c:v>
                </c:pt>
                <c:pt idx="3426">
                  <c:v>41762.227395833332</c:v>
                </c:pt>
                <c:pt idx="3427">
                  <c:v>41762.227465277778</c:v>
                </c:pt>
                <c:pt idx="3428">
                  <c:v>41762.227523148147</c:v>
                </c:pt>
                <c:pt idx="3429">
                  <c:v>41762.227581018517</c:v>
                </c:pt>
                <c:pt idx="3430">
                  <c:v>41762.227650462963</c:v>
                </c:pt>
                <c:pt idx="3431">
                  <c:v>41762.227708333332</c:v>
                </c:pt>
                <c:pt idx="3432">
                  <c:v>41762.227766203701</c:v>
                </c:pt>
                <c:pt idx="3433">
                  <c:v>41762.227835648147</c:v>
                </c:pt>
                <c:pt idx="3434">
                  <c:v>41762.227893518517</c:v>
                </c:pt>
                <c:pt idx="3435">
                  <c:v>41762.227951388886</c:v>
                </c:pt>
                <c:pt idx="3436">
                  <c:v>41762.228020833332</c:v>
                </c:pt>
                <c:pt idx="3437">
                  <c:v>41762.228078703702</c:v>
                </c:pt>
                <c:pt idx="3438">
                  <c:v>41762.228136574071</c:v>
                </c:pt>
                <c:pt idx="3439">
                  <c:v>41762.228194444448</c:v>
                </c:pt>
                <c:pt idx="3440">
                  <c:v>41762.228263888886</c:v>
                </c:pt>
                <c:pt idx="3441">
                  <c:v>41762.228321759256</c:v>
                </c:pt>
                <c:pt idx="3442">
                  <c:v>41762.228379629632</c:v>
                </c:pt>
                <c:pt idx="3443">
                  <c:v>41762.228449074071</c:v>
                </c:pt>
                <c:pt idx="3444">
                  <c:v>41762.228506944448</c:v>
                </c:pt>
                <c:pt idx="3445">
                  <c:v>41762.228564814817</c:v>
                </c:pt>
                <c:pt idx="3446">
                  <c:v>41762.228634259256</c:v>
                </c:pt>
                <c:pt idx="3447">
                  <c:v>41762.228692129633</c:v>
                </c:pt>
                <c:pt idx="3448">
                  <c:v>41762.228750000002</c:v>
                </c:pt>
                <c:pt idx="3449">
                  <c:v>41762.228819444441</c:v>
                </c:pt>
                <c:pt idx="3450">
                  <c:v>41762.228877314818</c:v>
                </c:pt>
                <c:pt idx="3451">
                  <c:v>41762.228935185187</c:v>
                </c:pt>
                <c:pt idx="3452">
                  <c:v>41762.228993055556</c:v>
                </c:pt>
                <c:pt idx="3453">
                  <c:v>41762.229062500002</c:v>
                </c:pt>
                <c:pt idx="3454">
                  <c:v>41762.229120370372</c:v>
                </c:pt>
                <c:pt idx="3455">
                  <c:v>41762.229178240741</c:v>
                </c:pt>
                <c:pt idx="3456">
                  <c:v>41762.229247685187</c:v>
                </c:pt>
                <c:pt idx="3457">
                  <c:v>41762.229305555556</c:v>
                </c:pt>
                <c:pt idx="3458">
                  <c:v>41762.229363425926</c:v>
                </c:pt>
                <c:pt idx="3459">
                  <c:v>41762.229432870372</c:v>
                </c:pt>
                <c:pt idx="3460">
                  <c:v>41762.229490740741</c:v>
                </c:pt>
                <c:pt idx="3461">
                  <c:v>41762.229548611111</c:v>
                </c:pt>
                <c:pt idx="3462">
                  <c:v>41762.229618055557</c:v>
                </c:pt>
                <c:pt idx="3463">
                  <c:v>41762.229675925926</c:v>
                </c:pt>
                <c:pt idx="3464">
                  <c:v>41762.229733796295</c:v>
                </c:pt>
                <c:pt idx="3465">
                  <c:v>41762.229803240742</c:v>
                </c:pt>
                <c:pt idx="3466">
                  <c:v>41762.229861111111</c:v>
                </c:pt>
                <c:pt idx="3467">
                  <c:v>41762.22991898148</c:v>
                </c:pt>
                <c:pt idx="3468">
                  <c:v>41762.22997685185</c:v>
                </c:pt>
                <c:pt idx="3469">
                  <c:v>41762.230046296296</c:v>
                </c:pt>
                <c:pt idx="3470">
                  <c:v>41762.230104166665</c:v>
                </c:pt>
                <c:pt idx="3471">
                  <c:v>41762.230162037034</c:v>
                </c:pt>
                <c:pt idx="3472">
                  <c:v>41762.230231481481</c:v>
                </c:pt>
                <c:pt idx="3473">
                  <c:v>41762.23028935185</c:v>
                </c:pt>
                <c:pt idx="3474">
                  <c:v>41762.230347222219</c:v>
                </c:pt>
                <c:pt idx="3475">
                  <c:v>41762.230416666665</c:v>
                </c:pt>
                <c:pt idx="3476">
                  <c:v>41762.230474537035</c:v>
                </c:pt>
                <c:pt idx="3477">
                  <c:v>41762.230532407404</c:v>
                </c:pt>
                <c:pt idx="3478">
                  <c:v>41762.23060185185</c:v>
                </c:pt>
                <c:pt idx="3479">
                  <c:v>41762.23065972222</c:v>
                </c:pt>
                <c:pt idx="3480">
                  <c:v>41762.230717592596</c:v>
                </c:pt>
                <c:pt idx="3481">
                  <c:v>41762.230775462966</c:v>
                </c:pt>
                <c:pt idx="3482">
                  <c:v>41762.230844907404</c:v>
                </c:pt>
                <c:pt idx="3483">
                  <c:v>41762.230902777781</c:v>
                </c:pt>
                <c:pt idx="3484">
                  <c:v>41762.23096064815</c:v>
                </c:pt>
                <c:pt idx="3485">
                  <c:v>41762.231030092589</c:v>
                </c:pt>
                <c:pt idx="3486">
                  <c:v>41762.231087962966</c:v>
                </c:pt>
                <c:pt idx="3487">
                  <c:v>41762.231145833335</c:v>
                </c:pt>
                <c:pt idx="3488">
                  <c:v>41762.231215277781</c:v>
                </c:pt>
                <c:pt idx="3489">
                  <c:v>41762.231273148151</c:v>
                </c:pt>
                <c:pt idx="3490">
                  <c:v>41762.23133101852</c:v>
                </c:pt>
                <c:pt idx="3491">
                  <c:v>41762.231400462966</c:v>
                </c:pt>
                <c:pt idx="3492">
                  <c:v>41762.231458333335</c:v>
                </c:pt>
                <c:pt idx="3493">
                  <c:v>41762.231516203705</c:v>
                </c:pt>
                <c:pt idx="3494">
                  <c:v>41762.231585648151</c:v>
                </c:pt>
                <c:pt idx="3495">
                  <c:v>41762.23164351852</c:v>
                </c:pt>
                <c:pt idx="3496">
                  <c:v>41762.23170138889</c:v>
                </c:pt>
                <c:pt idx="3497">
                  <c:v>41762.231759259259</c:v>
                </c:pt>
                <c:pt idx="3498">
                  <c:v>41762.231828703705</c:v>
                </c:pt>
                <c:pt idx="3499">
                  <c:v>41762.231886574074</c:v>
                </c:pt>
                <c:pt idx="3500">
                  <c:v>41762.231944444444</c:v>
                </c:pt>
                <c:pt idx="3501">
                  <c:v>41762.23201388889</c:v>
                </c:pt>
                <c:pt idx="3502">
                  <c:v>41762.232071759259</c:v>
                </c:pt>
                <c:pt idx="3503">
                  <c:v>41762.232129629629</c:v>
                </c:pt>
                <c:pt idx="3504">
                  <c:v>41762.232199074075</c:v>
                </c:pt>
                <c:pt idx="3505">
                  <c:v>41762.232256944444</c:v>
                </c:pt>
                <c:pt idx="3506">
                  <c:v>41762.232314814813</c:v>
                </c:pt>
                <c:pt idx="3507">
                  <c:v>41762.23238425926</c:v>
                </c:pt>
                <c:pt idx="3508">
                  <c:v>41762.232442129629</c:v>
                </c:pt>
                <c:pt idx="3509">
                  <c:v>41762.232499999998</c:v>
                </c:pt>
                <c:pt idx="3510">
                  <c:v>41762.232557870368</c:v>
                </c:pt>
                <c:pt idx="3511">
                  <c:v>41762.232627314814</c:v>
                </c:pt>
                <c:pt idx="3512">
                  <c:v>41762.232685185183</c:v>
                </c:pt>
                <c:pt idx="3513">
                  <c:v>41762.232743055552</c:v>
                </c:pt>
                <c:pt idx="3514">
                  <c:v>41762.232812499999</c:v>
                </c:pt>
                <c:pt idx="3515">
                  <c:v>41762.232870370368</c:v>
                </c:pt>
                <c:pt idx="3516">
                  <c:v>41762.232928240737</c:v>
                </c:pt>
                <c:pt idx="3517">
                  <c:v>41762.232997685183</c:v>
                </c:pt>
                <c:pt idx="3518">
                  <c:v>41762.233055555553</c:v>
                </c:pt>
                <c:pt idx="3519">
                  <c:v>41762.233113425929</c:v>
                </c:pt>
                <c:pt idx="3520">
                  <c:v>41762.233182870368</c:v>
                </c:pt>
                <c:pt idx="3521">
                  <c:v>41762.233240740738</c:v>
                </c:pt>
                <c:pt idx="3522">
                  <c:v>41762.233298611114</c:v>
                </c:pt>
                <c:pt idx="3523">
                  <c:v>41762.233356481483</c:v>
                </c:pt>
                <c:pt idx="3524">
                  <c:v>41762.233425925922</c:v>
                </c:pt>
                <c:pt idx="3525">
                  <c:v>41762.233483796299</c:v>
                </c:pt>
                <c:pt idx="3526">
                  <c:v>41762.233541666668</c:v>
                </c:pt>
                <c:pt idx="3527">
                  <c:v>41762.233611111114</c:v>
                </c:pt>
                <c:pt idx="3528">
                  <c:v>41762.233668981484</c:v>
                </c:pt>
                <c:pt idx="3529">
                  <c:v>41762.233726851853</c:v>
                </c:pt>
                <c:pt idx="3530">
                  <c:v>41762.233796296299</c:v>
                </c:pt>
                <c:pt idx="3531">
                  <c:v>41762.233854166669</c:v>
                </c:pt>
                <c:pt idx="3532">
                  <c:v>41762.233912037038</c:v>
                </c:pt>
                <c:pt idx="3533">
                  <c:v>41762.233981481484</c:v>
                </c:pt>
                <c:pt idx="3534">
                  <c:v>41762.234039351853</c:v>
                </c:pt>
                <c:pt idx="3535">
                  <c:v>41762.234097222223</c:v>
                </c:pt>
                <c:pt idx="3536">
                  <c:v>41762.234155092592</c:v>
                </c:pt>
                <c:pt idx="3537">
                  <c:v>41762.234224537038</c:v>
                </c:pt>
                <c:pt idx="3538">
                  <c:v>41762.234282407408</c:v>
                </c:pt>
                <c:pt idx="3539">
                  <c:v>41762.234340277777</c:v>
                </c:pt>
                <c:pt idx="3540">
                  <c:v>41762.234409722223</c:v>
                </c:pt>
                <c:pt idx="3541">
                  <c:v>41762.234467592592</c:v>
                </c:pt>
                <c:pt idx="3542">
                  <c:v>41762.234525462962</c:v>
                </c:pt>
                <c:pt idx="3543">
                  <c:v>41762.234594907408</c:v>
                </c:pt>
                <c:pt idx="3544">
                  <c:v>41762.234652777777</c:v>
                </c:pt>
                <c:pt idx="3545">
                  <c:v>41762.234710648147</c:v>
                </c:pt>
                <c:pt idx="3546">
                  <c:v>41762.234780092593</c:v>
                </c:pt>
                <c:pt idx="3547">
                  <c:v>41762.234837962962</c:v>
                </c:pt>
                <c:pt idx="3548">
                  <c:v>41762.234895833331</c:v>
                </c:pt>
                <c:pt idx="3549">
                  <c:v>41762.234965277778</c:v>
                </c:pt>
                <c:pt idx="3550">
                  <c:v>41762.235023148147</c:v>
                </c:pt>
                <c:pt idx="3551">
                  <c:v>41762.235081018516</c:v>
                </c:pt>
                <c:pt idx="3552">
                  <c:v>41762.235138888886</c:v>
                </c:pt>
                <c:pt idx="3553">
                  <c:v>41762.235208333332</c:v>
                </c:pt>
                <c:pt idx="3554">
                  <c:v>41762.235266203701</c:v>
                </c:pt>
                <c:pt idx="3555">
                  <c:v>41762.235324074078</c:v>
                </c:pt>
                <c:pt idx="3556">
                  <c:v>41762.235393518517</c:v>
                </c:pt>
                <c:pt idx="3557">
                  <c:v>41762.235451388886</c:v>
                </c:pt>
                <c:pt idx="3558">
                  <c:v>41762.235509259262</c:v>
                </c:pt>
                <c:pt idx="3559">
                  <c:v>41762.235578703701</c:v>
                </c:pt>
                <c:pt idx="3560">
                  <c:v>41762.235636574071</c:v>
                </c:pt>
                <c:pt idx="3561">
                  <c:v>41762.235694444447</c:v>
                </c:pt>
                <c:pt idx="3562">
                  <c:v>41762.235763888886</c:v>
                </c:pt>
                <c:pt idx="3563">
                  <c:v>41762.235821759263</c:v>
                </c:pt>
                <c:pt idx="3564">
                  <c:v>41762.235879629632</c:v>
                </c:pt>
                <c:pt idx="3565">
                  <c:v>41762.235937500001</c:v>
                </c:pt>
                <c:pt idx="3566">
                  <c:v>41762.236006944448</c:v>
                </c:pt>
                <c:pt idx="3567">
                  <c:v>41762.236064814817</c:v>
                </c:pt>
                <c:pt idx="3568">
                  <c:v>41762.236122685186</c:v>
                </c:pt>
                <c:pt idx="3569">
                  <c:v>41762.236192129632</c:v>
                </c:pt>
                <c:pt idx="3570">
                  <c:v>41762.236250000002</c:v>
                </c:pt>
                <c:pt idx="3571">
                  <c:v>41762.236307870371</c:v>
                </c:pt>
                <c:pt idx="3572">
                  <c:v>41762.236377314817</c:v>
                </c:pt>
                <c:pt idx="3573">
                  <c:v>41762.236435185187</c:v>
                </c:pt>
                <c:pt idx="3574">
                  <c:v>41762.236493055556</c:v>
                </c:pt>
                <c:pt idx="3575">
                  <c:v>41762.236562500002</c:v>
                </c:pt>
                <c:pt idx="3576">
                  <c:v>41762.236620370371</c:v>
                </c:pt>
                <c:pt idx="3577">
                  <c:v>41762.236678240741</c:v>
                </c:pt>
                <c:pt idx="3578">
                  <c:v>41762.23673611111</c:v>
                </c:pt>
                <c:pt idx="3579">
                  <c:v>41762.236805555556</c:v>
                </c:pt>
                <c:pt idx="3580">
                  <c:v>41762.236863425926</c:v>
                </c:pt>
                <c:pt idx="3581">
                  <c:v>41762.236921296295</c:v>
                </c:pt>
                <c:pt idx="3582">
                  <c:v>41762.236990740741</c:v>
                </c:pt>
                <c:pt idx="3583">
                  <c:v>41762.23704861111</c:v>
                </c:pt>
                <c:pt idx="3584">
                  <c:v>41762.23710648148</c:v>
                </c:pt>
                <c:pt idx="3585">
                  <c:v>41762.237175925926</c:v>
                </c:pt>
                <c:pt idx="3586">
                  <c:v>41762.237233796295</c:v>
                </c:pt>
                <c:pt idx="3587">
                  <c:v>41762.237291666665</c:v>
                </c:pt>
                <c:pt idx="3588">
                  <c:v>41762.237361111111</c:v>
                </c:pt>
                <c:pt idx="3589">
                  <c:v>41762.23741898148</c:v>
                </c:pt>
                <c:pt idx="3590">
                  <c:v>41762.237476851849</c:v>
                </c:pt>
                <c:pt idx="3591">
                  <c:v>41762.237534722219</c:v>
                </c:pt>
                <c:pt idx="3592">
                  <c:v>41762.237604166665</c:v>
                </c:pt>
                <c:pt idx="3593">
                  <c:v>41762.237662037034</c:v>
                </c:pt>
                <c:pt idx="3594">
                  <c:v>41762.237719907411</c:v>
                </c:pt>
                <c:pt idx="3595">
                  <c:v>41762.23778935185</c:v>
                </c:pt>
                <c:pt idx="3596">
                  <c:v>41762.237847222219</c:v>
                </c:pt>
                <c:pt idx="3597">
                  <c:v>41762.237905092596</c:v>
                </c:pt>
                <c:pt idx="3598">
                  <c:v>41762.237974537034</c:v>
                </c:pt>
                <c:pt idx="3599">
                  <c:v>41762.238032407404</c:v>
                </c:pt>
                <c:pt idx="3600">
                  <c:v>41762.23809027778</c:v>
                </c:pt>
                <c:pt idx="3601">
                  <c:v>41762.238159722219</c:v>
                </c:pt>
                <c:pt idx="3602">
                  <c:v>41762.238217592596</c:v>
                </c:pt>
                <c:pt idx="3603">
                  <c:v>41762.238275462965</c:v>
                </c:pt>
                <c:pt idx="3604">
                  <c:v>41762.238344907404</c:v>
                </c:pt>
                <c:pt idx="3605">
                  <c:v>41762.238402777781</c:v>
                </c:pt>
                <c:pt idx="3606">
                  <c:v>41762.23846064815</c:v>
                </c:pt>
                <c:pt idx="3607">
                  <c:v>41762.238518518519</c:v>
                </c:pt>
                <c:pt idx="3608">
                  <c:v>41762.238587962966</c:v>
                </c:pt>
                <c:pt idx="3609">
                  <c:v>41762.238645833335</c:v>
                </c:pt>
                <c:pt idx="3610">
                  <c:v>41762.238703703704</c:v>
                </c:pt>
                <c:pt idx="3611">
                  <c:v>41762.23877314815</c:v>
                </c:pt>
                <c:pt idx="3612">
                  <c:v>41762.23883101852</c:v>
                </c:pt>
                <c:pt idx="3613">
                  <c:v>41762.238888888889</c:v>
                </c:pt>
                <c:pt idx="3614">
                  <c:v>41762.238958333335</c:v>
                </c:pt>
                <c:pt idx="3615">
                  <c:v>41762.239016203705</c:v>
                </c:pt>
                <c:pt idx="3616">
                  <c:v>41762.239074074074</c:v>
                </c:pt>
                <c:pt idx="3617">
                  <c:v>41762.23914351852</c:v>
                </c:pt>
                <c:pt idx="3618">
                  <c:v>41762.239201388889</c:v>
                </c:pt>
                <c:pt idx="3619">
                  <c:v>41762.239259259259</c:v>
                </c:pt>
                <c:pt idx="3620">
                  <c:v>41762.239317129628</c:v>
                </c:pt>
                <c:pt idx="3621">
                  <c:v>41762.239386574074</c:v>
                </c:pt>
                <c:pt idx="3622">
                  <c:v>41762.239444444444</c:v>
                </c:pt>
                <c:pt idx="3623">
                  <c:v>41762.239502314813</c:v>
                </c:pt>
                <c:pt idx="3624">
                  <c:v>41762.239571759259</c:v>
                </c:pt>
                <c:pt idx="3625">
                  <c:v>41762.239629629628</c:v>
                </c:pt>
                <c:pt idx="3626">
                  <c:v>41762.239687499998</c:v>
                </c:pt>
                <c:pt idx="3627">
                  <c:v>41762.239756944444</c:v>
                </c:pt>
                <c:pt idx="3628">
                  <c:v>41762.239814814813</c:v>
                </c:pt>
                <c:pt idx="3629">
                  <c:v>41762.239872685182</c:v>
                </c:pt>
                <c:pt idx="3630">
                  <c:v>41762.239942129629</c:v>
                </c:pt>
                <c:pt idx="3631">
                  <c:v>41762.239999999998</c:v>
                </c:pt>
                <c:pt idx="3632">
                  <c:v>41762.240057870367</c:v>
                </c:pt>
                <c:pt idx="3633">
                  <c:v>41762.240127314813</c:v>
                </c:pt>
                <c:pt idx="3634">
                  <c:v>41762.240185185183</c:v>
                </c:pt>
                <c:pt idx="3635">
                  <c:v>41762.240243055552</c:v>
                </c:pt>
                <c:pt idx="3636">
                  <c:v>41762.240300925929</c:v>
                </c:pt>
                <c:pt idx="3637">
                  <c:v>41762.240370370368</c:v>
                </c:pt>
                <c:pt idx="3638">
                  <c:v>41762.240428240744</c:v>
                </c:pt>
                <c:pt idx="3639">
                  <c:v>41762.240486111114</c:v>
                </c:pt>
                <c:pt idx="3640">
                  <c:v>41762.240555555552</c:v>
                </c:pt>
                <c:pt idx="3641">
                  <c:v>41762.240613425929</c:v>
                </c:pt>
                <c:pt idx="3642">
                  <c:v>41762.240671296298</c:v>
                </c:pt>
                <c:pt idx="3643">
                  <c:v>41762.240740740737</c:v>
                </c:pt>
                <c:pt idx="3644">
                  <c:v>41762.240798611114</c:v>
                </c:pt>
                <c:pt idx="3645">
                  <c:v>41762.240856481483</c:v>
                </c:pt>
                <c:pt idx="3646">
                  <c:v>41762.240925925929</c:v>
                </c:pt>
                <c:pt idx="3647">
                  <c:v>41762.240983796299</c:v>
                </c:pt>
                <c:pt idx="3648">
                  <c:v>41762.241041666668</c:v>
                </c:pt>
                <c:pt idx="3649">
                  <c:v>41762.241099537037</c:v>
                </c:pt>
                <c:pt idx="3650">
                  <c:v>41762.241168981483</c:v>
                </c:pt>
                <c:pt idx="3651">
                  <c:v>41762.241226851853</c:v>
                </c:pt>
                <c:pt idx="3652">
                  <c:v>41762.241284722222</c:v>
                </c:pt>
                <c:pt idx="3653">
                  <c:v>41762.241354166668</c:v>
                </c:pt>
                <c:pt idx="3654">
                  <c:v>41762.241412037038</c:v>
                </c:pt>
                <c:pt idx="3655">
                  <c:v>41762.241469907407</c:v>
                </c:pt>
                <c:pt idx="3656">
                  <c:v>41762.241539351853</c:v>
                </c:pt>
                <c:pt idx="3657">
                  <c:v>41762.241597222222</c:v>
                </c:pt>
                <c:pt idx="3658">
                  <c:v>41762.241655092592</c:v>
                </c:pt>
                <c:pt idx="3659">
                  <c:v>41762.241724537038</c:v>
                </c:pt>
                <c:pt idx="3660">
                  <c:v>41762.241782407407</c:v>
                </c:pt>
                <c:pt idx="3661">
                  <c:v>41762.241840277777</c:v>
                </c:pt>
                <c:pt idx="3662">
                  <c:v>41762.241898148146</c:v>
                </c:pt>
                <c:pt idx="3663">
                  <c:v>41762.241967592592</c:v>
                </c:pt>
                <c:pt idx="3664">
                  <c:v>41762.242025462961</c:v>
                </c:pt>
                <c:pt idx="3665">
                  <c:v>41762.242083333331</c:v>
                </c:pt>
                <c:pt idx="3666">
                  <c:v>41762.242152777777</c:v>
                </c:pt>
                <c:pt idx="3667">
                  <c:v>41762.242210648146</c:v>
                </c:pt>
                <c:pt idx="3668">
                  <c:v>41762.242268518516</c:v>
                </c:pt>
                <c:pt idx="3669">
                  <c:v>41762.242337962962</c:v>
                </c:pt>
                <c:pt idx="3670">
                  <c:v>41762.242395833331</c:v>
                </c:pt>
                <c:pt idx="3671">
                  <c:v>41762.2424537037</c:v>
                </c:pt>
                <c:pt idx="3672">
                  <c:v>41762.242523148147</c:v>
                </c:pt>
                <c:pt idx="3673">
                  <c:v>41762.242581018516</c:v>
                </c:pt>
                <c:pt idx="3674">
                  <c:v>41762.242638888885</c:v>
                </c:pt>
                <c:pt idx="3675">
                  <c:v>41762.242696759262</c:v>
                </c:pt>
                <c:pt idx="3676">
                  <c:v>41762.242766203701</c:v>
                </c:pt>
                <c:pt idx="3677">
                  <c:v>41762.242824074077</c:v>
                </c:pt>
                <c:pt idx="3678">
                  <c:v>41762.242881944447</c:v>
                </c:pt>
                <c:pt idx="3679">
                  <c:v>41762.242951388886</c:v>
                </c:pt>
                <c:pt idx="3680">
                  <c:v>41762.243009259262</c:v>
                </c:pt>
                <c:pt idx="3681">
                  <c:v>41762.243067129632</c:v>
                </c:pt>
                <c:pt idx="3682">
                  <c:v>41762.243136574078</c:v>
                </c:pt>
                <c:pt idx="3683">
                  <c:v>41762.243194444447</c:v>
                </c:pt>
                <c:pt idx="3684">
                  <c:v>41762.243252314816</c:v>
                </c:pt>
                <c:pt idx="3685">
                  <c:v>41762.243321759262</c:v>
                </c:pt>
                <c:pt idx="3686">
                  <c:v>41762.243379629632</c:v>
                </c:pt>
                <c:pt idx="3687">
                  <c:v>41762.243437500001</c:v>
                </c:pt>
                <c:pt idx="3688">
                  <c:v>41762.243506944447</c:v>
                </c:pt>
                <c:pt idx="3689">
                  <c:v>41762.243564814817</c:v>
                </c:pt>
                <c:pt idx="3690">
                  <c:v>41762.243622685186</c:v>
                </c:pt>
                <c:pt idx="3691">
                  <c:v>41762.243680555555</c:v>
                </c:pt>
                <c:pt idx="3692">
                  <c:v>41762.243750000001</c:v>
                </c:pt>
                <c:pt idx="3693">
                  <c:v>41762.243807870371</c:v>
                </c:pt>
                <c:pt idx="3694">
                  <c:v>41762.24386574074</c:v>
                </c:pt>
                <c:pt idx="3695">
                  <c:v>41762.243935185186</c:v>
                </c:pt>
                <c:pt idx="3696">
                  <c:v>41762.243993055556</c:v>
                </c:pt>
                <c:pt idx="3697">
                  <c:v>41762.244050925925</c:v>
                </c:pt>
                <c:pt idx="3698">
                  <c:v>41762.244120370371</c:v>
                </c:pt>
                <c:pt idx="3699">
                  <c:v>41762.24417824074</c:v>
                </c:pt>
                <c:pt idx="3700">
                  <c:v>41762.24423611111</c:v>
                </c:pt>
                <c:pt idx="3701">
                  <c:v>41762.244305555556</c:v>
                </c:pt>
                <c:pt idx="3702">
                  <c:v>41762.244363425925</c:v>
                </c:pt>
                <c:pt idx="3703">
                  <c:v>41762.244421296295</c:v>
                </c:pt>
                <c:pt idx="3704">
                  <c:v>41762.244479166664</c:v>
                </c:pt>
                <c:pt idx="3705">
                  <c:v>41762.24454861111</c:v>
                </c:pt>
                <c:pt idx="3706">
                  <c:v>41762.244606481479</c:v>
                </c:pt>
                <c:pt idx="3707">
                  <c:v>41762.244664351849</c:v>
                </c:pt>
                <c:pt idx="3708">
                  <c:v>41762.244733796295</c:v>
                </c:pt>
                <c:pt idx="3709">
                  <c:v>41762.244791666664</c:v>
                </c:pt>
                <c:pt idx="3710">
                  <c:v>41762.244849537034</c:v>
                </c:pt>
                <c:pt idx="3711">
                  <c:v>41762.24491898148</c:v>
                </c:pt>
                <c:pt idx="3712">
                  <c:v>41762.244976851849</c:v>
                </c:pt>
                <c:pt idx="3713">
                  <c:v>41762.245034722226</c:v>
                </c:pt>
                <c:pt idx="3714">
                  <c:v>41762.245104166665</c:v>
                </c:pt>
                <c:pt idx="3715">
                  <c:v>41762.245162037034</c:v>
                </c:pt>
                <c:pt idx="3716">
                  <c:v>41762.245219907411</c:v>
                </c:pt>
                <c:pt idx="3717">
                  <c:v>41762.24527777778</c:v>
                </c:pt>
                <c:pt idx="3718">
                  <c:v>41762.245347222219</c:v>
                </c:pt>
                <c:pt idx="3719">
                  <c:v>41762.245405092595</c:v>
                </c:pt>
                <c:pt idx="3720">
                  <c:v>41762.245462962965</c:v>
                </c:pt>
                <c:pt idx="3721">
                  <c:v>41762.245532407411</c:v>
                </c:pt>
                <c:pt idx="3722">
                  <c:v>41762.24559027778</c:v>
                </c:pt>
                <c:pt idx="3723">
                  <c:v>41762.245648148149</c:v>
                </c:pt>
                <c:pt idx="3724">
                  <c:v>41762.245717592596</c:v>
                </c:pt>
                <c:pt idx="3725">
                  <c:v>41762.245775462965</c:v>
                </c:pt>
                <c:pt idx="3726">
                  <c:v>41762.245833333334</c:v>
                </c:pt>
                <c:pt idx="3727">
                  <c:v>41762.24590277778</c:v>
                </c:pt>
                <c:pt idx="3728">
                  <c:v>41762.24596064815</c:v>
                </c:pt>
                <c:pt idx="3729">
                  <c:v>41762.246018518519</c:v>
                </c:pt>
                <c:pt idx="3730">
                  <c:v>41762.246087962965</c:v>
                </c:pt>
                <c:pt idx="3731">
                  <c:v>41762.246145833335</c:v>
                </c:pt>
                <c:pt idx="3732">
                  <c:v>41762.246203703704</c:v>
                </c:pt>
                <c:pt idx="3733">
                  <c:v>41762.246261574073</c:v>
                </c:pt>
                <c:pt idx="3734">
                  <c:v>41762.246331018519</c:v>
                </c:pt>
                <c:pt idx="3735">
                  <c:v>41762.246388888889</c:v>
                </c:pt>
                <c:pt idx="3736">
                  <c:v>41762.246446759258</c:v>
                </c:pt>
                <c:pt idx="3737">
                  <c:v>41762.246516203704</c:v>
                </c:pt>
                <c:pt idx="3738">
                  <c:v>41762.246574074074</c:v>
                </c:pt>
                <c:pt idx="3739">
                  <c:v>41762.246631944443</c:v>
                </c:pt>
                <c:pt idx="3740">
                  <c:v>41762.246701388889</c:v>
                </c:pt>
                <c:pt idx="3741">
                  <c:v>41762.246759259258</c:v>
                </c:pt>
                <c:pt idx="3742">
                  <c:v>41762.246817129628</c:v>
                </c:pt>
                <c:pt idx="3743">
                  <c:v>41762.246886574074</c:v>
                </c:pt>
                <c:pt idx="3744">
                  <c:v>41762.246944444443</c:v>
                </c:pt>
                <c:pt idx="3745">
                  <c:v>41762.247002314813</c:v>
                </c:pt>
                <c:pt idx="3746">
                  <c:v>41762.247060185182</c:v>
                </c:pt>
                <c:pt idx="3747">
                  <c:v>41762.247129629628</c:v>
                </c:pt>
                <c:pt idx="3748">
                  <c:v>41762.247187499997</c:v>
                </c:pt>
                <c:pt idx="3749">
                  <c:v>41762.247245370374</c:v>
                </c:pt>
                <c:pt idx="3750">
                  <c:v>41762.247314814813</c:v>
                </c:pt>
                <c:pt idx="3751">
                  <c:v>41762.247372685182</c:v>
                </c:pt>
                <c:pt idx="3752">
                  <c:v>41762.247430555559</c:v>
                </c:pt>
                <c:pt idx="3753">
                  <c:v>41762.247499999998</c:v>
                </c:pt>
                <c:pt idx="3754">
                  <c:v>41762.247557870367</c:v>
                </c:pt>
                <c:pt idx="3755">
                  <c:v>41762.247615740744</c:v>
                </c:pt>
                <c:pt idx="3756">
                  <c:v>41762.247685185182</c:v>
                </c:pt>
                <c:pt idx="3757">
                  <c:v>41762.247743055559</c:v>
                </c:pt>
                <c:pt idx="3758">
                  <c:v>41762.247800925928</c:v>
                </c:pt>
                <c:pt idx="3759">
                  <c:v>41762.247858796298</c:v>
                </c:pt>
                <c:pt idx="3760">
                  <c:v>41762.247928240744</c:v>
                </c:pt>
                <c:pt idx="3761">
                  <c:v>41762.247986111113</c:v>
                </c:pt>
                <c:pt idx="3762">
                  <c:v>41762.248043981483</c:v>
                </c:pt>
                <c:pt idx="3763">
                  <c:v>41762.248113425929</c:v>
                </c:pt>
                <c:pt idx="3764">
                  <c:v>41762.248171296298</c:v>
                </c:pt>
                <c:pt idx="3765">
                  <c:v>41762.248229166667</c:v>
                </c:pt>
                <c:pt idx="3766">
                  <c:v>41762.248298611114</c:v>
                </c:pt>
                <c:pt idx="3767">
                  <c:v>41762.248356481483</c:v>
                </c:pt>
                <c:pt idx="3768">
                  <c:v>41762.248414351852</c:v>
                </c:pt>
                <c:pt idx="3769">
                  <c:v>41762.248483796298</c:v>
                </c:pt>
                <c:pt idx="3770">
                  <c:v>41762.248541666668</c:v>
                </c:pt>
                <c:pt idx="3771">
                  <c:v>41762.248599537037</c:v>
                </c:pt>
                <c:pt idx="3772">
                  <c:v>41762.248668981483</c:v>
                </c:pt>
                <c:pt idx="3773">
                  <c:v>41762.248726851853</c:v>
                </c:pt>
                <c:pt idx="3774">
                  <c:v>41762.248784722222</c:v>
                </c:pt>
                <c:pt idx="3775">
                  <c:v>41762.248842592591</c:v>
                </c:pt>
                <c:pt idx="3776">
                  <c:v>41762.248912037037</c:v>
                </c:pt>
                <c:pt idx="3777">
                  <c:v>41762.248969907407</c:v>
                </c:pt>
                <c:pt idx="3778">
                  <c:v>41762.249027777776</c:v>
                </c:pt>
                <c:pt idx="3779">
                  <c:v>41762.249097222222</c:v>
                </c:pt>
                <c:pt idx="3780">
                  <c:v>41762.249155092592</c:v>
                </c:pt>
                <c:pt idx="3781">
                  <c:v>41762.249212962961</c:v>
                </c:pt>
                <c:pt idx="3782">
                  <c:v>41762.249282407407</c:v>
                </c:pt>
                <c:pt idx="3783">
                  <c:v>41762.249340277776</c:v>
                </c:pt>
                <c:pt idx="3784">
                  <c:v>41762.249398148146</c:v>
                </c:pt>
                <c:pt idx="3785">
                  <c:v>41762.249467592592</c:v>
                </c:pt>
                <c:pt idx="3786">
                  <c:v>41762.249525462961</c:v>
                </c:pt>
                <c:pt idx="3787">
                  <c:v>41762.249583333331</c:v>
                </c:pt>
                <c:pt idx="3788">
                  <c:v>41762.249641203707</c:v>
                </c:pt>
                <c:pt idx="3789">
                  <c:v>41762.249710648146</c:v>
                </c:pt>
                <c:pt idx="3790">
                  <c:v>41762.249768518515</c:v>
                </c:pt>
                <c:pt idx="3791">
                  <c:v>41762.249826388892</c:v>
                </c:pt>
                <c:pt idx="3792">
                  <c:v>41762.249895833331</c:v>
                </c:pt>
                <c:pt idx="3793">
                  <c:v>41762.2499537037</c:v>
                </c:pt>
                <c:pt idx="3794">
                  <c:v>41762.250011574077</c:v>
                </c:pt>
                <c:pt idx="3795">
                  <c:v>41762.250081018516</c:v>
                </c:pt>
                <c:pt idx="3796">
                  <c:v>41762.250138888892</c:v>
                </c:pt>
                <c:pt idx="3797">
                  <c:v>41762.250196759262</c:v>
                </c:pt>
                <c:pt idx="3798">
                  <c:v>41762.2502662037</c:v>
                </c:pt>
                <c:pt idx="3799">
                  <c:v>41762.250324074077</c:v>
                </c:pt>
                <c:pt idx="3800">
                  <c:v>41762.250381944446</c:v>
                </c:pt>
                <c:pt idx="3801">
                  <c:v>41762.250439814816</c:v>
                </c:pt>
                <c:pt idx="3802">
                  <c:v>41762.250509259262</c:v>
                </c:pt>
                <c:pt idx="3803">
                  <c:v>41762.250567129631</c:v>
                </c:pt>
                <c:pt idx="3804">
                  <c:v>41762.250625000001</c:v>
                </c:pt>
                <c:pt idx="3805">
                  <c:v>41762.250694444447</c:v>
                </c:pt>
                <c:pt idx="3806">
                  <c:v>41762.250752314816</c:v>
                </c:pt>
                <c:pt idx="3807">
                  <c:v>41762.250810185185</c:v>
                </c:pt>
                <c:pt idx="3808">
                  <c:v>41762.250879629632</c:v>
                </c:pt>
                <c:pt idx="3809">
                  <c:v>41762.250937500001</c:v>
                </c:pt>
                <c:pt idx="3810">
                  <c:v>41762.25099537037</c:v>
                </c:pt>
                <c:pt idx="3811">
                  <c:v>41762.251064814816</c:v>
                </c:pt>
                <c:pt idx="3812">
                  <c:v>41762.251122685186</c:v>
                </c:pt>
                <c:pt idx="3813">
                  <c:v>41762.251180555555</c:v>
                </c:pt>
                <c:pt idx="3814">
                  <c:v>41762.251238425924</c:v>
                </c:pt>
                <c:pt idx="3815">
                  <c:v>41762.251307870371</c:v>
                </c:pt>
                <c:pt idx="3816">
                  <c:v>41762.25136574074</c:v>
                </c:pt>
                <c:pt idx="3817">
                  <c:v>41762.251423611109</c:v>
                </c:pt>
                <c:pt idx="3818">
                  <c:v>41762.251493055555</c:v>
                </c:pt>
                <c:pt idx="3819">
                  <c:v>41762.251550925925</c:v>
                </c:pt>
                <c:pt idx="3820">
                  <c:v>41762.251608796294</c:v>
                </c:pt>
                <c:pt idx="3821">
                  <c:v>41762.25167824074</c:v>
                </c:pt>
                <c:pt idx="3822">
                  <c:v>41762.251736111109</c:v>
                </c:pt>
                <c:pt idx="3823">
                  <c:v>41762.251793981479</c:v>
                </c:pt>
                <c:pt idx="3824">
                  <c:v>41762.251863425925</c:v>
                </c:pt>
                <c:pt idx="3825">
                  <c:v>41762.251921296294</c:v>
                </c:pt>
                <c:pt idx="3826">
                  <c:v>41762.251979166664</c:v>
                </c:pt>
                <c:pt idx="3827">
                  <c:v>41762.25204861111</c:v>
                </c:pt>
                <c:pt idx="3828">
                  <c:v>41762.252106481479</c:v>
                </c:pt>
                <c:pt idx="3829">
                  <c:v>41762.252164351848</c:v>
                </c:pt>
                <c:pt idx="3830">
                  <c:v>41762.252222222225</c:v>
                </c:pt>
                <c:pt idx="3831">
                  <c:v>41762.252291666664</c:v>
                </c:pt>
                <c:pt idx="3832">
                  <c:v>41762.252349537041</c:v>
                </c:pt>
                <c:pt idx="3833">
                  <c:v>41762.25240740741</c:v>
                </c:pt>
                <c:pt idx="3834">
                  <c:v>41762.252476851849</c:v>
                </c:pt>
                <c:pt idx="3835">
                  <c:v>41762.252534722225</c:v>
                </c:pt>
                <c:pt idx="3836">
                  <c:v>41762.252592592595</c:v>
                </c:pt>
                <c:pt idx="3837">
                  <c:v>41762.252662037034</c:v>
                </c:pt>
                <c:pt idx="3838">
                  <c:v>41762.25271990741</c:v>
                </c:pt>
                <c:pt idx="3839">
                  <c:v>41762.25277777778</c:v>
                </c:pt>
                <c:pt idx="3840">
                  <c:v>41762.252847222226</c:v>
                </c:pt>
                <c:pt idx="3841">
                  <c:v>41762.252905092595</c:v>
                </c:pt>
                <c:pt idx="3842">
                  <c:v>41762.252962962964</c:v>
                </c:pt>
                <c:pt idx="3843">
                  <c:v>41762.253020833334</c:v>
                </c:pt>
                <c:pt idx="3844">
                  <c:v>41762.25309027778</c:v>
                </c:pt>
                <c:pt idx="3845">
                  <c:v>41762.253148148149</c:v>
                </c:pt>
                <c:pt idx="3846">
                  <c:v>41762.253206018519</c:v>
                </c:pt>
                <c:pt idx="3847">
                  <c:v>41762.253275462965</c:v>
                </c:pt>
                <c:pt idx="3848">
                  <c:v>41762.253333333334</c:v>
                </c:pt>
                <c:pt idx="3849">
                  <c:v>41762.253391203703</c:v>
                </c:pt>
                <c:pt idx="3850">
                  <c:v>41762.253460648149</c:v>
                </c:pt>
                <c:pt idx="3851">
                  <c:v>41762.253518518519</c:v>
                </c:pt>
                <c:pt idx="3852">
                  <c:v>41762.253576388888</c:v>
                </c:pt>
                <c:pt idx="3853">
                  <c:v>41762.253645833334</c:v>
                </c:pt>
                <c:pt idx="3854">
                  <c:v>41762.253703703704</c:v>
                </c:pt>
                <c:pt idx="3855">
                  <c:v>41762.253761574073</c:v>
                </c:pt>
                <c:pt idx="3856">
                  <c:v>41762.253831018519</c:v>
                </c:pt>
                <c:pt idx="3857">
                  <c:v>41762.253888888888</c:v>
                </c:pt>
                <c:pt idx="3858">
                  <c:v>41762.253946759258</c:v>
                </c:pt>
                <c:pt idx="3859">
                  <c:v>41762.254004629627</c:v>
                </c:pt>
                <c:pt idx="3860">
                  <c:v>41762.254074074073</c:v>
                </c:pt>
                <c:pt idx="3861">
                  <c:v>41762.254131944443</c:v>
                </c:pt>
                <c:pt idx="3862">
                  <c:v>41762.254189814812</c:v>
                </c:pt>
                <c:pt idx="3863">
                  <c:v>41762.254259259258</c:v>
                </c:pt>
                <c:pt idx="3864">
                  <c:v>41762.254317129627</c:v>
                </c:pt>
                <c:pt idx="3865">
                  <c:v>41762.254374999997</c:v>
                </c:pt>
                <c:pt idx="3866">
                  <c:v>41762.254444444443</c:v>
                </c:pt>
                <c:pt idx="3867">
                  <c:v>41762.254502314812</c:v>
                </c:pt>
                <c:pt idx="3868">
                  <c:v>41762.254560185182</c:v>
                </c:pt>
                <c:pt idx="3869">
                  <c:v>41762.254629629628</c:v>
                </c:pt>
                <c:pt idx="3870">
                  <c:v>41762.254687499997</c:v>
                </c:pt>
                <c:pt idx="3871">
                  <c:v>41762.254745370374</c:v>
                </c:pt>
                <c:pt idx="3872">
                  <c:v>41762.254803240743</c:v>
                </c:pt>
                <c:pt idx="3873">
                  <c:v>41762.254872685182</c:v>
                </c:pt>
                <c:pt idx="3874">
                  <c:v>41762.254930555559</c:v>
                </c:pt>
                <c:pt idx="3875">
                  <c:v>41762.254988425928</c:v>
                </c:pt>
                <c:pt idx="3876">
                  <c:v>41762.255057870374</c:v>
                </c:pt>
                <c:pt idx="3877">
                  <c:v>41762.255115740743</c:v>
                </c:pt>
                <c:pt idx="3878">
                  <c:v>41762.255173611113</c:v>
                </c:pt>
                <c:pt idx="3879">
                  <c:v>41762.255243055559</c:v>
                </c:pt>
                <c:pt idx="3880">
                  <c:v>41762.255300925928</c:v>
                </c:pt>
                <c:pt idx="3881">
                  <c:v>41762.255358796298</c:v>
                </c:pt>
                <c:pt idx="3882">
                  <c:v>41762.255428240744</c:v>
                </c:pt>
                <c:pt idx="3883">
                  <c:v>41762.255486111113</c:v>
                </c:pt>
                <c:pt idx="3884">
                  <c:v>41762.255543981482</c:v>
                </c:pt>
                <c:pt idx="3885">
                  <c:v>41762.255601851852</c:v>
                </c:pt>
                <c:pt idx="3886">
                  <c:v>41762.255671296298</c:v>
                </c:pt>
                <c:pt idx="3887">
                  <c:v>41762.255729166667</c:v>
                </c:pt>
                <c:pt idx="3888">
                  <c:v>41762.255787037036</c:v>
                </c:pt>
                <c:pt idx="3889">
                  <c:v>41762.255856481483</c:v>
                </c:pt>
                <c:pt idx="3890">
                  <c:v>41762.255914351852</c:v>
                </c:pt>
                <c:pt idx="3891">
                  <c:v>41762.255972222221</c:v>
                </c:pt>
                <c:pt idx="3892">
                  <c:v>41762.256041666667</c:v>
                </c:pt>
                <c:pt idx="3893">
                  <c:v>41762.256099537037</c:v>
                </c:pt>
                <c:pt idx="3894">
                  <c:v>41762.256157407406</c:v>
                </c:pt>
                <c:pt idx="3895">
                  <c:v>41762.256226851852</c:v>
                </c:pt>
                <c:pt idx="3896">
                  <c:v>41762.256284722222</c:v>
                </c:pt>
                <c:pt idx="3897">
                  <c:v>41762.256342592591</c:v>
                </c:pt>
                <c:pt idx="3898">
                  <c:v>41762.25640046296</c:v>
                </c:pt>
                <c:pt idx="3899">
                  <c:v>41762.256469907406</c:v>
                </c:pt>
                <c:pt idx="3900">
                  <c:v>41762.256527777776</c:v>
                </c:pt>
                <c:pt idx="3901">
                  <c:v>41762.256585648145</c:v>
                </c:pt>
                <c:pt idx="3902">
                  <c:v>41762.256655092591</c:v>
                </c:pt>
                <c:pt idx="3903">
                  <c:v>41762.256712962961</c:v>
                </c:pt>
                <c:pt idx="3904">
                  <c:v>41762.25677083333</c:v>
                </c:pt>
                <c:pt idx="3905">
                  <c:v>41762.256840277776</c:v>
                </c:pt>
                <c:pt idx="3906">
                  <c:v>41762.256898148145</c:v>
                </c:pt>
                <c:pt idx="3907">
                  <c:v>41762.256956018522</c:v>
                </c:pt>
                <c:pt idx="3908">
                  <c:v>41762.257025462961</c:v>
                </c:pt>
                <c:pt idx="3909">
                  <c:v>41762.25708333333</c:v>
                </c:pt>
                <c:pt idx="3910">
                  <c:v>41762.257141203707</c:v>
                </c:pt>
                <c:pt idx="3911">
                  <c:v>41762.257210648146</c:v>
                </c:pt>
                <c:pt idx="3912">
                  <c:v>41762.257268518515</c:v>
                </c:pt>
                <c:pt idx="3913">
                  <c:v>41762.257326388892</c:v>
                </c:pt>
                <c:pt idx="3914">
                  <c:v>41762.257384259261</c:v>
                </c:pt>
                <c:pt idx="3915">
                  <c:v>41762.257453703707</c:v>
                </c:pt>
                <c:pt idx="3916">
                  <c:v>41762.257511574076</c:v>
                </c:pt>
                <c:pt idx="3917">
                  <c:v>41762.257569444446</c:v>
                </c:pt>
                <c:pt idx="3918">
                  <c:v>41762.257638888892</c:v>
                </c:pt>
                <c:pt idx="3919">
                  <c:v>41762.257696759261</c:v>
                </c:pt>
                <c:pt idx="3920">
                  <c:v>41762.257754629631</c:v>
                </c:pt>
                <c:pt idx="3921">
                  <c:v>41762.257824074077</c:v>
                </c:pt>
                <c:pt idx="3922">
                  <c:v>41762.257881944446</c:v>
                </c:pt>
                <c:pt idx="3923">
                  <c:v>41762.257939814815</c:v>
                </c:pt>
                <c:pt idx="3924">
                  <c:v>41762.258009259262</c:v>
                </c:pt>
                <c:pt idx="3925">
                  <c:v>41762.258067129631</c:v>
                </c:pt>
                <c:pt idx="3926">
                  <c:v>41762.258125</c:v>
                </c:pt>
                <c:pt idx="3927">
                  <c:v>41762.25818287037</c:v>
                </c:pt>
                <c:pt idx="3928">
                  <c:v>41762.258252314816</c:v>
                </c:pt>
                <c:pt idx="3929">
                  <c:v>41762.258310185185</c:v>
                </c:pt>
                <c:pt idx="3930">
                  <c:v>41762.258368055554</c:v>
                </c:pt>
                <c:pt idx="3931">
                  <c:v>41762.258437500001</c:v>
                </c:pt>
                <c:pt idx="3932">
                  <c:v>41762.25849537037</c:v>
                </c:pt>
                <c:pt idx="3933">
                  <c:v>41762.258553240739</c:v>
                </c:pt>
                <c:pt idx="3934">
                  <c:v>41762.258622685185</c:v>
                </c:pt>
                <c:pt idx="3935">
                  <c:v>41762.258680555555</c:v>
                </c:pt>
                <c:pt idx="3936">
                  <c:v>41762.258738425924</c:v>
                </c:pt>
                <c:pt idx="3937">
                  <c:v>41762.25880787037</c:v>
                </c:pt>
                <c:pt idx="3938">
                  <c:v>41762.25886574074</c:v>
                </c:pt>
                <c:pt idx="3939">
                  <c:v>41762.258923611109</c:v>
                </c:pt>
                <c:pt idx="3940">
                  <c:v>41762.258981481478</c:v>
                </c:pt>
                <c:pt idx="3941">
                  <c:v>41762.259050925924</c:v>
                </c:pt>
                <c:pt idx="3942">
                  <c:v>41762.259108796294</c:v>
                </c:pt>
                <c:pt idx="3943">
                  <c:v>41762.259166666663</c:v>
                </c:pt>
                <c:pt idx="3944">
                  <c:v>41762.259236111109</c:v>
                </c:pt>
                <c:pt idx="3945">
                  <c:v>41762.259293981479</c:v>
                </c:pt>
                <c:pt idx="3946">
                  <c:v>41762.259351851855</c:v>
                </c:pt>
                <c:pt idx="3947">
                  <c:v>41762.259421296294</c:v>
                </c:pt>
                <c:pt idx="3948">
                  <c:v>41762.259479166663</c:v>
                </c:pt>
                <c:pt idx="3949">
                  <c:v>41762.25953703704</c:v>
                </c:pt>
                <c:pt idx="3950">
                  <c:v>41762.259606481479</c:v>
                </c:pt>
                <c:pt idx="3951">
                  <c:v>41762.259664351855</c:v>
                </c:pt>
                <c:pt idx="3952">
                  <c:v>41762.259722222225</c:v>
                </c:pt>
                <c:pt idx="3953">
                  <c:v>41762.259791666664</c:v>
                </c:pt>
                <c:pt idx="3954">
                  <c:v>41762.25984953704</c:v>
                </c:pt>
                <c:pt idx="3955">
                  <c:v>41762.25990740741</c:v>
                </c:pt>
                <c:pt idx="3956">
                  <c:v>41762.259965277779</c:v>
                </c:pt>
                <c:pt idx="3957">
                  <c:v>41762.260034722225</c:v>
                </c:pt>
                <c:pt idx="3958">
                  <c:v>41762.260092592594</c:v>
                </c:pt>
                <c:pt idx="3959">
                  <c:v>41762.260150462964</c:v>
                </c:pt>
                <c:pt idx="3960">
                  <c:v>41762.26021990741</c:v>
                </c:pt>
                <c:pt idx="3961">
                  <c:v>41762.260277777779</c:v>
                </c:pt>
                <c:pt idx="3962">
                  <c:v>41762.260335648149</c:v>
                </c:pt>
                <c:pt idx="3963">
                  <c:v>41762.260405092595</c:v>
                </c:pt>
                <c:pt idx="3964">
                  <c:v>41762.260462962964</c:v>
                </c:pt>
                <c:pt idx="3965">
                  <c:v>41762.260520833333</c:v>
                </c:pt>
                <c:pt idx="3966">
                  <c:v>41762.26059027778</c:v>
                </c:pt>
                <c:pt idx="3967">
                  <c:v>41762.260648148149</c:v>
                </c:pt>
                <c:pt idx="3968">
                  <c:v>41762.260706018518</c:v>
                </c:pt>
                <c:pt idx="3969">
                  <c:v>41762.260763888888</c:v>
                </c:pt>
                <c:pt idx="3970">
                  <c:v>41762.260833333334</c:v>
                </c:pt>
                <c:pt idx="3971">
                  <c:v>41762.260891203703</c:v>
                </c:pt>
                <c:pt idx="3972">
                  <c:v>41762.260949074072</c:v>
                </c:pt>
                <c:pt idx="3973">
                  <c:v>41762.261018518519</c:v>
                </c:pt>
                <c:pt idx="3974">
                  <c:v>41762.261076388888</c:v>
                </c:pt>
                <c:pt idx="3975">
                  <c:v>41762.261134259257</c:v>
                </c:pt>
                <c:pt idx="3976">
                  <c:v>41762.261203703703</c:v>
                </c:pt>
                <c:pt idx="3977">
                  <c:v>41762.261261574073</c:v>
                </c:pt>
                <c:pt idx="3978">
                  <c:v>41762.261319444442</c:v>
                </c:pt>
                <c:pt idx="3979">
                  <c:v>41762.261388888888</c:v>
                </c:pt>
                <c:pt idx="3980">
                  <c:v>41762.261446759258</c:v>
                </c:pt>
                <c:pt idx="3981">
                  <c:v>41762.261504629627</c:v>
                </c:pt>
                <c:pt idx="3982">
                  <c:v>41762.261574074073</c:v>
                </c:pt>
                <c:pt idx="3983">
                  <c:v>41762.261631944442</c:v>
                </c:pt>
                <c:pt idx="3984">
                  <c:v>41762.261689814812</c:v>
                </c:pt>
                <c:pt idx="3985">
                  <c:v>41762.261747685188</c:v>
                </c:pt>
                <c:pt idx="3986">
                  <c:v>41762.261817129627</c:v>
                </c:pt>
                <c:pt idx="3987">
                  <c:v>41762.261874999997</c:v>
                </c:pt>
                <c:pt idx="3988">
                  <c:v>41762.261932870373</c:v>
                </c:pt>
                <c:pt idx="3989">
                  <c:v>41762.262002314812</c:v>
                </c:pt>
                <c:pt idx="3990">
                  <c:v>41762.262060185189</c:v>
                </c:pt>
                <c:pt idx="3991">
                  <c:v>41762.262118055558</c:v>
                </c:pt>
                <c:pt idx="3992">
                  <c:v>41762.262187499997</c:v>
                </c:pt>
                <c:pt idx="3993">
                  <c:v>41762.262245370373</c:v>
                </c:pt>
                <c:pt idx="3994">
                  <c:v>41762.262303240743</c:v>
                </c:pt>
                <c:pt idx="3995">
                  <c:v>41762.262372685182</c:v>
                </c:pt>
                <c:pt idx="3996">
                  <c:v>41762.262430555558</c:v>
                </c:pt>
                <c:pt idx="3997">
                  <c:v>41762.262488425928</c:v>
                </c:pt>
                <c:pt idx="3998">
                  <c:v>41762.262546296297</c:v>
                </c:pt>
                <c:pt idx="3999">
                  <c:v>41762.262615740743</c:v>
                </c:pt>
                <c:pt idx="4000">
                  <c:v>41762.262673611112</c:v>
                </c:pt>
                <c:pt idx="4001">
                  <c:v>41762.262731481482</c:v>
                </c:pt>
                <c:pt idx="4002">
                  <c:v>41762.262800925928</c:v>
                </c:pt>
                <c:pt idx="4003">
                  <c:v>41762.262858796297</c:v>
                </c:pt>
                <c:pt idx="4004">
                  <c:v>41762.262916666667</c:v>
                </c:pt>
                <c:pt idx="4005">
                  <c:v>41762.262986111113</c:v>
                </c:pt>
                <c:pt idx="4006">
                  <c:v>41762.263043981482</c:v>
                </c:pt>
                <c:pt idx="4007">
                  <c:v>41762.263101851851</c:v>
                </c:pt>
                <c:pt idx="4008">
                  <c:v>41762.263171296298</c:v>
                </c:pt>
                <c:pt idx="4009">
                  <c:v>41762.263229166667</c:v>
                </c:pt>
                <c:pt idx="4010">
                  <c:v>41762.263287037036</c:v>
                </c:pt>
                <c:pt idx="4011">
                  <c:v>41762.263344907406</c:v>
                </c:pt>
                <c:pt idx="4012">
                  <c:v>41762.263414351852</c:v>
                </c:pt>
                <c:pt idx="4013">
                  <c:v>41762.263472222221</c:v>
                </c:pt>
                <c:pt idx="4014">
                  <c:v>41762.26353009259</c:v>
                </c:pt>
                <c:pt idx="4015">
                  <c:v>41762.263599537036</c:v>
                </c:pt>
                <c:pt idx="4016">
                  <c:v>41762.263657407406</c:v>
                </c:pt>
                <c:pt idx="4017">
                  <c:v>41762.263715277775</c:v>
                </c:pt>
                <c:pt idx="4018">
                  <c:v>41762.263784722221</c:v>
                </c:pt>
                <c:pt idx="4019">
                  <c:v>41762.263842592591</c:v>
                </c:pt>
                <c:pt idx="4020">
                  <c:v>41762.26390046296</c:v>
                </c:pt>
                <c:pt idx="4021">
                  <c:v>41762.263969907406</c:v>
                </c:pt>
                <c:pt idx="4022">
                  <c:v>41762.264027777775</c:v>
                </c:pt>
                <c:pt idx="4023">
                  <c:v>41762.264085648145</c:v>
                </c:pt>
                <c:pt idx="4024">
                  <c:v>41762.264155092591</c:v>
                </c:pt>
                <c:pt idx="4025">
                  <c:v>41762.26421296296</c:v>
                </c:pt>
                <c:pt idx="4026">
                  <c:v>41762.264270833337</c:v>
                </c:pt>
                <c:pt idx="4027">
                  <c:v>41762.264328703706</c:v>
                </c:pt>
                <c:pt idx="4028">
                  <c:v>41762.264398148145</c:v>
                </c:pt>
                <c:pt idx="4029">
                  <c:v>41762.264456018522</c:v>
                </c:pt>
                <c:pt idx="4030">
                  <c:v>41762.264513888891</c:v>
                </c:pt>
                <c:pt idx="4031">
                  <c:v>41762.26458333333</c:v>
                </c:pt>
                <c:pt idx="4032">
                  <c:v>41762.264641203707</c:v>
                </c:pt>
                <c:pt idx="4033">
                  <c:v>41762.264699074076</c:v>
                </c:pt>
                <c:pt idx="4034">
                  <c:v>41762.264768518522</c:v>
                </c:pt>
                <c:pt idx="4035">
                  <c:v>41762.264826388891</c:v>
                </c:pt>
                <c:pt idx="4036">
                  <c:v>41762.264884259261</c:v>
                </c:pt>
                <c:pt idx="4037">
                  <c:v>41762.264953703707</c:v>
                </c:pt>
                <c:pt idx="4038">
                  <c:v>41762.265011574076</c:v>
                </c:pt>
                <c:pt idx="4039">
                  <c:v>41762.265069444446</c:v>
                </c:pt>
                <c:pt idx="4040">
                  <c:v>41762.265127314815</c:v>
                </c:pt>
                <c:pt idx="4041">
                  <c:v>41762.265196759261</c:v>
                </c:pt>
                <c:pt idx="4042">
                  <c:v>41762.26525462963</c:v>
                </c:pt>
                <c:pt idx="4043">
                  <c:v>41762.2653125</c:v>
                </c:pt>
                <c:pt idx="4044">
                  <c:v>41762.265381944446</c:v>
                </c:pt>
                <c:pt idx="4045">
                  <c:v>41762.265439814815</c:v>
                </c:pt>
                <c:pt idx="4046">
                  <c:v>41762.265497685185</c:v>
                </c:pt>
                <c:pt idx="4047">
                  <c:v>41762.265567129631</c:v>
                </c:pt>
                <c:pt idx="4048">
                  <c:v>41762.265625</c:v>
                </c:pt>
                <c:pt idx="4049">
                  <c:v>41762.265682870369</c:v>
                </c:pt>
                <c:pt idx="4050">
                  <c:v>41762.265752314815</c:v>
                </c:pt>
                <c:pt idx="4051">
                  <c:v>41762.265810185185</c:v>
                </c:pt>
                <c:pt idx="4052">
                  <c:v>41762.265868055554</c:v>
                </c:pt>
                <c:pt idx="4053">
                  <c:v>41762.265925925924</c:v>
                </c:pt>
                <c:pt idx="4054">
                  <c:v>41762.26599537037</c:v>
                </c:pt>
                <c:pt idx="4055">
                  <c:v>41762.266053240739</c:v>
                </c:pt>
                <c:pt idx="4056">
                  <c:v>41762.266111111108</c:v>
                </c:pt>
                <c:pt idx="4057">
                  <c:v>41762.266180555554</c:v>
                </c:pt>
                <c:pt idx="4058">
                  <c:v>41762.266238425924</c:v>
                </c:pt>
                <c:pt idx="4059">
                  <c:v>41762.266296296293</c:v>
                </c:pt>
                <c:pt idx="4060">
                  <c:v>41762.266365740739</c:v>
                </c:pt>
                <c:pt idx="4061">
                  <c:v>41762.266423611109</c:v>
                </c:pt>
                <c:pt idx="4062">
                  <c:v>41762.266481481478</c:v>
                </c:pt>
                <c:pt idx="4063">
                  <c:v>41762.266550925924</c:v>
                </c:pt>
                <c:pt idx="4064">
                  <c:v>41762.266608796293</c:v>
                </c:pt>
                <c:pt idx="4065">
                  <c:v>41762.26666666667</c:v>
                </c:pt>
                <c:pt idx="4066">
                  <c:v>41762.266724537039</c:v>
                </c:pt>
                <c:pt idx="4067">
                  <c:v>41762.266793981478</c:v>
                </c:pt>
                <c:pt idx="4068">
                  <c:v>41762.266851851855</c:v>
                </c:pt>
                <c:pt idx="4069">
                  <c:v>41762.266909722224</c:v>
                </c:pt>
                <c:pt idx="4070">
                  <c:v>41762.266979166663</c:v>
                </c:pt>
                <c:pt idx="4071">
                  <c:v>41762.26703703704</c:v>
                </c:pt>
                <c:pt idx="4072">
                  <c:v>41762.267094907409</c:v>
                </c:pt>
                <c:pt idx="4073">
                  <c:v>41762.267164351855</c:v>
                </c:pt>
                <c:pt idx="4074">
                  <c:v>41762.267222222225</c:v>
                </c:pt>
                <c:pt idx="4075">
                  <c:v>41762.267280092594</c:v>
                </c:pt>
                <c:pt idx="4076">
                  <c:v>41762.26734953704</c:v>
                </c:pt>
                <c:pt idx="4077">
                  <c:v>41762.267407407409</c:v>
                </c:pt>
                <c:pt idx="4078">
                  <c:v>41762.267465277779</c:v>
                </c:pt>
                <c:pt idx="4079">
                  <c:v>41762.267534722225</c:v>
                </c:pt>
                <c:pt idx="4080">
                  <c:v>41762.267592592594</c:v>
                </c:pt>
                <c:pt idx="4081">
                  <c:v>41762.267650462964</c:v>
                </c:pt>
                <c:pt idx="4082">
                  <c:v>41762.267708333333</c:v>
                </c:pt>
                <c:pt idx="4083">
                  <c:v>41762.267777777779</c:v>
                </c:pt>
                <c:pt idx="4084">
                  <c:v>41762.267835648148</c:v>
                </c:pt>
                <c:pt idx="4085">
                  <c:v>41762.267893518518</c:v>
                </c:pt>
                <c:pt idx="4086">
                  <c:v>41762.267962962964</c:v>
                </c:pt>
                <c:pt idx="4087">
                  <c:v>41762.268020833333</c:v>
                </c:pt>
                <c:pt idx="4088">
                  <c:v>41762.268078703702</c:v>
                </c:pt>
                <c:pt idx="4089">
                  <c:v>41762.268148148149</c:v>
                </c:pt>
                <c:pt idx="4090">
                  <c:v>41762.268206018518</c:v>
                </c:pt>
                <c:pt idx="4091">
                  <c:v>41762.268263888887</c:v>
                </c:pt>
                <c:pt idx="4092">
                  <c:v>41762.268333333333</c:v>
                </c:pt>
                <c:pt idx="4093">
                  <c:v>41762.268391203703</c:v>
                </c:pt>
                <c:pt idx="4094">
                  <c:v>41762.268449074072</c:v>
                </c:pt>
                <c:pt idx="4095">
                  <c:v>41762.268506944441</c:v>
                </c:pt>
                <c:pt idx="4096">
                  <c:v>41762.268576388888</c:v>
                </c:pt>
                <c:pt idx="4097">
                  <c:v>41762.268634259257</c:v>
                </c:pt>
                <c:pt idx="4098">
                  <c:v>41762.268692129626</c:v>
                </c:pt>
                <c:pt idx="4099">
                  <c:v>41762.268761574072</c:v>
                </c:pt>
                <c:pt idx="4100">
                  <c:v>41762.268819444442</c:v>
                </c:pt>
                <c:pt idx="4101">
                  <c:v>41762.268877314818</c:v>
                </c:pt>
                <c:pt idx="4102">
                  <c:v>41762.268946759257</c:v>
                </c:pt>
                <c:pt idx="4103">
                  <c:v>41762.269004629627</c:v>
                </c:pt>
                <c:pt idx="4104">
                  <c:v>41762.269062500003</c:v>
                </c:pt>
                <c:pt idx="4105">
                  <c:v>41762.269131944442</c:v>
                </c:pt>
                <c:pt idx="4106">
                  <c:v>41762.269189814811</c:v>
                </c:pt>
                <c:pt idx="4107">
                  <c:v>41762.269247685188</c:v>
                </c:pt>
                <c:pt idx="4108">
                  <c:v>41762.269305555557</c:v>
                </c:pt>
                <c:pt idx="4109">
                  <c:v>41762.269375000003</c:v>
                </c:pt>
                <c:pt idx="4110">
                  <c:v>41762.269432870373</c:v>
                </c:pt>
                <c:pt idx="4111">
                  <c:v>41762.269490740742</c:v>
                </c:pt>
                <c:pt idx="4112">
                  <c:v>41762.269560185188</c:v>
                </c:pt>
                <c:pt idx="4113">
                  <c:v>41762.269618055558</c:v>
                </c:pt>
                <c:pt idx="4114">
                  <c:v>41762.269675925927</c:v>
                </c:pt>
                <c:pt idx="4115">
                  <c:v>41762.269745370373</c:v>
                </c:pt>
                <c:pt idx="4116">
                  <c:v>41762.269803240742</c:v>
                </c:pt>
                <c:pt idx="4117">
                  <c:v>41762.269861111112</c:v>
                </c:pt>
                <c:pt idx="4118">
                  <c:v>41762.269930555558</c:v>
                </c:pt>
                <c:pt idx="4119">
                  <c:v>41762.269988425927</c:v>
                </c:pt>
                <c:pt idx="4120">
                  <c:v>41762.270046296297</c:v>
                </c:pt>
                <c:pt idx="4121">
                  <c:v>41762.270104166666</c:v>
                </c:pt>
                <c:pt idx="4122">
                  <c:v>41762.270173611112</c:v>
                </c:pt>
                <c:pt idx="4123">
                  <c:v>41762.270231481481</c:v>
                </c:pt>
                <c:pt idx="4124">
                  <c:v>41762.270289351851</c:v>
                </c:pt>
                <c:pt idx="4125">
                  <c:v>41762.270358796297</c:v>
                </c:pt>
                <c:pt idx="4126">
                  <c:v>41762.270416666666</c:v>
                </c:pt>
                <c:pt idx="4127">
                  <c:v>41762.270474537036</c:v>
                </c:pt>
                <c:pt idx="4128">
                  <c:v>41762.270543981482</c:v>
                </c:pt>
                <c:pt idx="4129">
                  <c:v>41762.270601851851</c:v>
                </c:pt>
                <c:pt idx="4130">
                  <c:v>41762.27065972222</c:v>
                </c:pt>
                <c:pt idx="4131">
                  <c:v>41762.270729166667</c:v>
                </c:pt>
                <c:pt idx="4132">
                  <c:v>41762.270787037036</c:v>
                </c:pt>
                <c:pt idx="4133">
                  <c:v>41762.270844907405</c:v>
                </c:pt>
                <c:pt idx="4134">
                  <c:v>41762.270914351851</c:v>
                </c:pt>
                <c:pt idx="4135">
                  <c:v>41762.270972222221</c:v>
                </c:pt>
                <c:pt idx="4136">
                  <c:v>41762.27103009259</c:v>
                </c:pt>
                <c:pt idx="4137">
                  <c:v>41762.271087962959</c:v>
                </c:pt>
                <c:pt idx="4138">
                  <c:v>41762.271157407406</c:v>
                </c:pt>
                <c:pt idx="4139">
                  <c:v>41762.271215277775</c:v>
                </c:pt>
                <c:pt idx="4140">
                  <c:v>41762.271273148152</c:v>
                </c:pt>
                <c:pt idx="4141">
                  <c:v>41762.27134259259</c:v>
                </c:pt>
                <c:pt idx="4142">
                  <c:v>41762.27140046296</c:v>
                </c:pt>
                <c:pt idx="4143">
                  <c:v>41762.271458333336</c:v>
                </c:pt>
                <c:pt idx="4144">
                  <c:v>41762.271527777775</c:v>
                </c:pt>
                <c:pt idx="4145">
                  <c:v>41762.271585648145</c:v>
                </c:pt>
                <c:pt idx="4146">
                  <c:v>41762.271643518521</c:v>
                </c:pt>
                <c:pt idx="4147">
                  <c:v>41762.27171296296</c:v>
                </c:pt>
                <c:pt idx="4148">
                  <c:v>41762.271770833337</c:v>
                </c:pt>
                <c:pt idx="4149">
                  <c:v>41762.271828703706</c:v>
                </c:pt>
                <c:pt idx="4150">
                  <c:v>41762.271886574075</c:v>
                </c:pt>
                <c:pt idx="4151">
                  <c:v>41762.271956018521</c:v>
                </c:pt>
                <c:pt idx="4152">
                  <c:v>41762.272013888891</c:v>
                </c:pt>
                <c:pt idx="4153">
                  <c:v>41762.27207175926</c:v>
                </c:pt>
                <c:pt idx="4154">
                  <c:v>41762.272141203706</c:v>
                </c:pt>
                <c:pt idx="4155">
                  <c:v>41762.272199074076</c:v>
                </c:pt>
                <c:pt idx="4156">
                  <c:v>41762.272256944445</c:v>
                </c:pt>
                <c:pt idx="4157">
                  <c:v>41762.272326388891</c:v>
                </c:pt>
                <c:pt idx="4158">
                  <c:v>41762.27238425926</c:v>
                </c:pt>
                <c:pt idx="4159">
                  <c:v>41762.27244212963</c:v>
                </c:pt>
                <c:pt idx="4160">
                  <c:v>41762.272511574076</c:v>
                </c:pt>
                <c:pt idx="4161">
                  <c:v>41762.272569444445</c:v>
                </c:pt>
                <c:pt idx="4162">
                  <c:v>41762.272627314815</c:v>
                </c:pt>
                <c:pt idx="4163">
                  <c:v>41762.272685185184</c:v>
                </c:pt>
                <c:pt idx="4164">
                  <c:v>41762.27275462963</c:v>
                </c:pt>
                <c:pt idx="4165">
                  <c:v>41762.272812499999</c:v>
                </c:pt>
                <c:pt idx="4166">
                  <c:v>41762.272870370369</c:v>
                </c:pt>
                <c:pt idx="4167">
                  <c:v>41762.272939814815</c:v>
                </c:pt>
                <c:pt idx="4168">
                  <c:v>41762.272997685184</c:v>
                </c:pt>
                <c:pt idx="4169">
                  <c:v>41762.273055555554</c:v>
                </c:pt>
                <c:pt idx="4170">
                  <c:v>41762.273125</c:v>
                </c:pt>
                <c:pt idx="4171">
                  <c:v>41762.273182870369</c:v>
                </c:pt>
                <c:pt idx="4172">
                  <c:v>41762.273240740738</c:v>
                </c:pt>
                <c:pt idx="4173">
                  <c:v>41762.273310185185</c:v>
                </c:pt>
                <c:pt idx="4174">
                  <c:v>41762.273368055554</c:v>
                </c:pt>
                <c:pt idx="4175">
                  <c:v>41762.273425925923</c:v>
                </c:pt>
                <c:pt idx="4176">
                  <c:v>41762.2734837963</c:v>
                </c:pt>
                <c:pt idx="4177">
                  <c:v>41762.273553240739</c:v>
                </c:pt>
                <c:pt idx="4178">
                  <c:v>41762.273611111108</c:v>
                </c:pt>
                <c:pt idx="4179">
                  <c:v>41762.273668981485</c:v>
                </c:pt>
                <c:pt idx="4180">
                  <c:v>41762.273738425924</c:v>
                </c:pt>
                <c:pt idx="4181">
                  <c:v>41762.273796296293</c:v>
                </c:pt>
                <c:pt idx="4182">
                  <c:v>41762.273854166669</c:v>
                </c:pt>
                <c:pt idx="4183">
                  <c:v>41762.273923611108</c:v>
                </c:pt>
                <c:pt idx="4184">
                  <c:v>41762.273981481485</c:v>
                </c:pt>
                <c:pt idx="4185">
                  <c:v>41762.274039351854</c:v>
                </c:pt>
                <c:pt idx="4186">
                  <c:v>41762.274108796293</c:v>
                </c:pt>
                <c:pt idx="4187">
                  <c:v>41762.27416666667</c:v>
                </c:pt>
                <c:pt idx="4188">
                  <c:v>41762.274224537039</c:v>
                </c:pt>
                <c:pt idx="4189">
                  <c:v>41762.274293981478</c:v>
                </c:pt>
                <c:pt idx="4190">
                  <c:v>41762.274351851855</c:v>
                </c:pt>
                <c:pt idx="4191">
                  <c:v>41762.274409722224</c:v>
                </c:pt>
                <c:pt idx="4192">
                  <c:v>41762.274467592593</c:v>
                </c:pt>
                <c:pt idx="4193">
                  <c:v>41762.274537037039</c:v>
                </c:pt>
                <c:pt idx="4194">
                  <c:v>41762.274594907409</c:v>
                </c:pt>
                <c:pt idx="4195">
                  <c:v>41762.274652777778</c:v>
                </c:pt>
                <c:pt idx="4196">
                  <c:v>41762.274722222224</c:v>
                </c:pt>
                <c:pt idx="4197">
                  <c:v>41762.274780092594</c:v>
                </c:pt>
                <c:pt idx="4198">
                  <c:v>41762.274837962963</c:v>
                </c:pt>
                <c:pt idx="4199">
                  <c:v>41762.274907407409</c:v>
                </c:pt>
                <c:pt idx="4200">
                  <c:v>41762.274965277778</c:v>
                </c:pt>
                <c:pt idx="4201">
                  <c:v>41762.275023148148</c:v>
                </c:pt>
                <c:pt idx="4202">
                  <c:v>41762.275092592594</c:v>
                </c:pt>
                <c:pt idx="4203">
                  <c:v>41762.275150462963</c:v>
                </c:pt>
                <c:pt idx="4204">
                  <c:v>41762.275208333333</c:v>
                </c:pt>
                <c:pt idx="4205">
                  <c:v>41762.275266203702</c:v>
                </c:pt>
                <c:pt idx="4206">
                  <c:v>41762.275335648148</c:v>
                </c:pt>
                <c:pt idx="4207">
                  <c:v>41762.275393518517</c:v>
                </c:pt>
                <c:pt idx="4208">
                  <c:v>41762.275451388887</c:v>
                </c:pt>
                <c:pt idx="4209">
                  <c:v>41762.275520833333</c:v>
                </c:pt>
                <c:pt idx="4210">
                  <c:v>41762.275578703702</c:v>
                </c:pt>
                <c:pt idx="4211">
                  <c:v>41762.275636574072</c:v>
                </c:pt>
                <c:pt idx="4212">
                  <c:v>41762.275706018518</c:v>
                </c:pt>
                <c:pt idx="4213">
                  <c:v>41762.275763888887</c:v>
                </c:pt>
                <c:pt idx="4214">
                  <c:v>41762.275821759256</c:v>
                </c:pt>
                <c:pt idx="4215">
                  <c:v>41762.275891203702</c:v>
                </c:pt>
                <c:pt idx="4216">
                  <c:v>41762.275949074072</c:v>
                </c:pt>
                <c:pt idx="4217">
                  <c:v>41762.276006944441</c:v>
                </c:pt>
                <c:pt idx="4218">
                  <c:v>41762.276064814818</c:v>
                </c:pt>
                <c:pt idx="4219">
                  <c:v>41762.276134259257</c:v>
                </c:pt>
                <c:pt idx="4220">
                  <c:v>41762.276192129626</c:v>
                </c:pt>
                <c:pt idx="4221">
                  <c:v>41762.276250000003</c:v>
                </c:pt>
                <c:pt idx="4222">
                  <c:v>41762.276319444441</c:v>
                </c:pt>
                <c:pt idx="4223">
                  <c:v>41762.276377314818</c:v>
                </c:pt>
                <c:pt idx="4224">
                  <c:v>41762.276435185187</c:v>
                </c:pt>
                <c:pt idx="4225">
                  <c:v>41762.276504629626</c:v>
                </c:pt>
                <c:pt idx="4226">
                  <c:v>41762.276562500003</c:v>
                </c:pt>
                <c:pt idx="4227">
                  <c:v>41762.276620370372</c:v>
                </c:pt>
                <c:pt idx="4228">
                  <c:v>41762.276689814818</c:v>
                </c:pt>
                <c:pt idx="4229">
                  <c:v>41762.276747685188</c:v>
                </c:pt>
                <c:pt idx="4230">
                  <c:v>41762.276805555557</c:v>
                </c:pt>
                <c:pt idx="4231">
                  <c:v>41762.276863425926</c:v>
                </c:pt>
                <c:pt idx="4232">
                  <c:v>41762.276932870373</c:v>
                </c:pt>
                <c:pt idx="4233">
                  <c:v>41762.276990740742</c:v>
                </c:pt>
                <c:pt idx="4234">
                  <c:v>41762.277048611111</c:v>
                </c:pt>
                <c:pt idx="4235">
                  <c:v>41762.277118055557</c:v>
                </c:pt>
                <c:pt idx="4236">
                  <c:v>41762.277175925927</c:v>
                </c:pt>
                <c:pt idx="4237">
                  <c:v>41762.277233796296</c:v>
                </c:pt>
                <c:pt idx="4238">
                  <c:v>41762.277303240742</c:v>
                </c:pt>
                <c:pt idx="4239">
                  <c:v>41762.277361111112</c:v>
                </c:pt>
                <c:pt idx="4240">
                  <c:v>41762.277418981481</c:v>
                </c:pt>
                <c:pt idx="4241">
                  <c:v>41762.277488425927</c:v>
                </c:pt>
                <c:pt idx="4242">
                  <c:v>41762.277546296296</c:v>
                </c:pt>
                <c:pt idx="4243">
                  <c:v>41762.277604166666</c:v>
                </c:pt>
                <c:pt idx="4244">
                  <c:v>41762.277673611112</c:v>
                </c:pt>
                <c:pt idx="4245">
                  <c:v>41762.277731481481</c:v>
                </c:pt>
                <c:pt idx="4246">
                  <c:v>41762.277789351851</c:v>
                </c:pt>
                <c:pt idx="4247">
                  <c:v>41762.27784722222</c:v>
                </c:pt>
                <c:pt idx="4248">
                  <c:v>41762.277916666666</c:v>
                </c:pt>
                <c:pt idx="4249">
                  <c:v>41762.277974537035</c:v>
                </c:pt>
                <c:pt idx="4250">
                  <c:v>41762.278032407405</c:v>
                </c:pt>
                <c:pt idx="4251">
                  <c:v>41762.278101851851</c:v>
                </c:pt>
                <c:pt idx="4252">
                  <c:v>41762.27815972222</c:v>
                </c:pt>
                <c:pt idx="4253">
                  <c:v>41762.278217592589</c:v>
                </c:pt>
                <c:pt idx="4254">
                  <c:v>41762.278287037036</c:v>
                </c:pt>
                <c:pt idx="4255">
                  <c:v>41762.278344907405</c:v>
                </c:pt>
                <c:pt idx="4256">
                  <c:v>41762.278402777774</c:v>
                </c:pt>
                <c:pt idx="4257">
                  <c:v>41762.27847222222</c:v>
                </c:pt>
                <c:pt idx="4258">
                  <c:v>41762.27853009259</c:v>
                </c:pt>
                <c:pt idx="4259">
                  <c:v>41762.278587962966</c:v>
                </c:pt>
                <c:pt idx="4260">
                  <c:v>41762.278645833336</c:v>
                </c:pt>
                <c:pt idx="4261">
                  <c:v>41762.278715277775</c:v>
                </c:pt>
                <c:pt idx="4262">
                  <c:v>41762.278773148151</c:v>
                </c:pt>
                <c:pt idx="4263">
                  <c:v>41762.278831018521</c:v>
                </c:pt>
                <c:pt idx="4264">
                  <c:v>41762.278900462959</c:v>
                </c:pt>
                <c:pt idx="4265">
                  <c:v>41762.278958333336</c:v>
                </c:pt>
                <c:pt idx="4266">
                  <c:v>41762.279016203705</c:v>
                </c:pt>
                <c:pt idx="4267">
                  <c:v>41762.279085648152</c:v>
                </c:pt>
                <c:pt idx="4268">
                  <c:v>41762.279143518521</c:v>
                </c:pt>
                <c:pt idx="4269">
                  <c:v>41762.27920138889</c:v>
                </c:pt>
                <c:pt idx="4270">
                  <c:v>41762.279270833336</c:v>
                </c:pt>
                <c:pt idx="4271">
                  <c:v>41762.279328703706</c:v>
                </c:pt>
                <c:pt idx="4272">
                  <c:v>41762.279386574075</c:v>
                </c:pt>
                <c:pt idx="4273">
                  <c:v>41762.279444444444</c:v>
                </c:pt>
                <c:pt idx="4274">
                  <c:v>41762.279513888891</c:v>
                </c:pt>
                <c:pt idx="4275">
                  <c:v>41762.27957175926</c:v>
                </c:pt>
                <c:pt idx="4276">
                  <c:v>41762.279629629629</c:v>
                </c:pt>
                <c:pt idx="4277">
                  <c:v>41762.279699074075</c:v>
                </c:pt>
                <c:pt idx="4278">
                  <c:v>41762.279756944445</c:v>
                </c:pt>
                <c:pt idx="4279">
                  <c:v>41762.279814814814</c:v>
                </c:pt>
                <c:pt idx="4280">
                  <c:v>41762.27988425926</c:v>
                </c:pt>
                <c:pt idx="4281">
                  <c:v>41762.279942129629</c:v>
                </c:pt>
                <c:pt idx="4282">
                  <c:v>41762.28</c:v>
                </c:pt>
                <c:pt idx="4283">
                  <c:v>41762.280069444445</c:v>
                </c:pt>
                <c:pt idx="4284">
                  <c:v>41762.280127314814</c:v>
                </c:pt>
                <c:pt idx="4285">
                  <c:v>41762.280185185184</c:v>
                </c:pt>
                <c:pt idx="4286">
                  <c:v>41762.280243055553</c:v>
                </c:pt>
                <c:pt idx="4287">
                  <c:v>41762.280312499999</c:v>
                </c:pt>
                <c:pt idx="4288">
                  <c:v>41762.280370370368</c:v>
                </c:pt>
                <c:pt idx="4289">
                  <c:v>41762.280428240738</c:v>
                </c:pt>
                <c:pt idx="4290">
                  <c:v>41762.280497685184</c:v>
                </c:pt>
                <c:pt idx="4291">
                  <c:v>41762.280555555553</c:v>
                </c:pt>
                <c:pt idx="4292">
                  <c:v>41762.280613425923</c:v>
                </c:pt>
                <c:pt idx="4293">
                  <c:v>41762.280682870369</c:v>
                </c:pt>
                <c:pt idx="4294">
                  <c:v>41762.280740740738</c:v>
                </c:pt>
                <c:pt idx="4295">
                  <c:v>41762.280798611115</c:v>
                </c:pt>
                <c:pt idx="4296">
                  <c:v>41762.280868055554</c:v>
                </c:pt>
                <c:pt idx="4297">
                  <c:v>41762.280925925923</c:v>
                </c:pt>
                <c:pt idx="4298">
                  <c:v>41762.2809837963</c:v>
                </c:pt>
                <c:pt idx="4299">
                  <c:v>41762.281053240738</c:v>
                </c:pt>
                <c:pt idx="4300">
                  <c:v>41762.281111111108</c:v>
                </c:pt>
                <c:pt idx="4301">
                  <c:v>41762.281168981484</c:v>
                </c:pt>
                <c:pt idx="4302">
                  <c:v>41762.281226851854</c:v>
                </c:pt>
                <c:pt idx="4303">
                  <c:v>41762.2812962963</c:v>
                </c:pt>
                <c:pt idx="4304">
                  <c:v>41762.281354166669</c:v>
                </c:pt>
                <c:pt idx="4305">
                  <c:v>41762.281412037039</c:v>
                </c:pt>
                <c:pt idx="4306">
                  <c:v>41762.281481481485</c:v>
                </c:pt>
                <c:pt idx="4307">
                  <c:v>41762.281539351854</c:v>
                </c:pt>
                <c:pt idx="4308">
                  <c:v>41762.281597222223</c:v>
                </c:pt>
                <c:pt idx="4309">
                  <c:v>41762.281666666669</c:v>
                </c:pt>
                <c:pt idx="4310">
                  <c:v>41762.281724537039</c:v>
                </c:pt>
                <c:pt idx="4311">
                  <c:v>41762.281782407408</c:v>
                </c:pt>
                <c:pt idx="4312">
                  <c:v>41762.281851851854</c:v>
                </c:pt>
                <c:pt idx="4313">
                  <c:v>41762.281909722224</c:v>
                </c:pt>
                <c:pt idx="4314">
                  <c:v>41762.281967592593</c:v>
                </c:pt>
                <c:pt idx="4315">
                  <c:v>41762.282025462962</c:v>
                </c:pt>
                <c:pt idx="4316">
                  <c:v>41762.282094907408</c:v>
                </c:pt>
                <c:pt idx="4317">
                  <c:v>41762.282152777778</c:v>
                </c:pt>
                <c:pt idx="4318">
                  <c:v>41762.282210648147</c:v>
                </c:pt>
                <c:pt idx="4319">
                  <c:v>41762.282280092593</c:v>
                </c:pt>
                <c:pt idx="4320">
                  <c:v>41762.282337962963</c:v>
                </c:pt>
                <c:pt idx="4321">
                  <c:v>41762.282395833332</c:v>
                </c:pt>
                <c:pt idx="4322">
                  <c:v>41762.282465277778</c:v>
                </c:pt>
                <c:pt idx="4323">
                  <c:v>41762.282523148147</c:v>
                </c:pt>
                <c:pt idx="4324">
                  <c:v>41762.282581018517</c:v>
                </c:pt>
                <c:pt idx="4325">
                  <c:v>41762.282650462963</c:v>
                </c:pt>
                <c:pt idx="4326">
                  <c:v>41762.282708333332</c:v>
                </c:pt>
                <c:pt idx="4327">
                  <c:v>41762.282766203702</c:v>
                </c:pt>
                <c:pt idx="4328">
                  <c:v>41762.282824074071</c:v>
                </c:pt>
                <c:pt idx="4329">
                  <c:v>41762.282893518517</c:v>
                </c:pt>
                <c:pt idx="4330">
                  <c:v>41762.282951388886</c:v>
                </c:pt>
                <c:pt idx="4331">
                  <c:v>41762.283009259256</c:v>
                </c:pt>
                <c:pt idx="4332">
                  <c:v>41762.283078703702</c:v>
                </c:pt>
                <c:pt idx="4333">
                  <c:v>41762.283136574071</c:v>
                </c:pt>
                <c:pt idx="4334">
                  <c:v>41762.283194444448</c:v>
                </c:pt>
                <c:pt idx="4335">
                  <c:v>41762.283263888887</c:v>
                </c:pt>
                <c:pt idx="4336">
                  <c:v>41762.283321759256</c:v>
                </c:pt>
                <c:pt idx="4337">
                  <c:v>41762.283379629633</c:v>
                </c:pt>
                <c:pt idx="4338">
                  <c:v>41762.283449074072</c:v>
                </c:pt>
                <c:pt idx="4339">
                  <c:v>41762.283506944441</c:v>
                </c:pt>
                <c:pt idx="4340">
                  <c:v>41762.283564814818</c:v>
                </c:pt>
                <c:pt idx="4341">
                  <c:v>41762.283634259256</c:v>
                </c:pt>
                <c:pt idx="4342">
                  <c:v>41762.283692129633</c:v>
                </c:pt>
                <c:pt idx="4343">
                  <c:v>41762.283750000002</c:v>
                </c:pt>
                <c:pt idx="4344">
                  <c:v>41762.283807870372</c:v>
                </c:pt>
                <c:pt idx="4345">
                  <c:v>41762.283877314818</c:v>
                </c:pt>
                <c:pt idx="4346">
                  <c:v>41762.283935185187</c:v>
                </c:pt>
                <c:pt idx="4347">
                  <c:v>41762.283993055556</c:v>
                </c:pt>
                <c:pt idx="4348">
                  <c:v>41762.284062500003</c:v>
                </c:pt>
                <c:pt idx="4349">
                  <c:v>41762.284120370372</c:v>
                </c:pt>
                <c:pt idx="4350">
                  <c:v>41762.284178240741</c:v>
                </c:pt>
                <c:pt idx="4351">
                  <c:v>41762.284247685187</c:v>
                </c:pt>
                <c:pt idx="4352">
                  <c:v>41762.284305555557</c:v>
                </c:pt>
                <c:pt idx="4353">
                  <c:v>41762.284363425926</c:v>
                </c:pt>
                <c:pt idx="4354">
                  <c:v>41762.284432870372</c:v>
                </c:pt>
                <c:pt idx="4355">
                  <c:v>41762.284490740742</c:v>
                </c:pt>
                <c:pt idx="4356">
                  <c:v>41762.284548611111</c:v>
                </c:pt>
                <c:pt idx="4357">
                  <c:v>41762.28460648148</c:v>
                </c:pt>
                <c:pt idx="4358">
                  <c:v>41762.284675925926</c:v>
                </c:pt>
                <c:pt idx="4359">
                  <c:v>41762.284733796296</c:v>
                </c:pt>
                <c:pt idx="4360">
                  <c:v>41762.284791666665</c:v>
                </c:pt>
                <c:pt idx="4361">
                  <c:v>41762.284861111111</c:v>
                </c:pt>
                <c:pt idx="4362">
                  <c:v>41762.284918981481</c:v>
                </c:pt>
                <c:pt idx="4363">
                  <c:v>41762.28497685185</c:v>
                </c:pt>
                <c:pt idx="4364">
                  <c:v>41762.285046296296</c:v>
                </c:pt>
                <c:pt idx="4365">
                  <c:v>41762.285104166665</c:v>
                </c:pt>
                <c:pt idx="4366">
                  <c:v>41762.285162037035</c:v>
                </c:pt>
                <c:pt idx="4367">
                  <c:v>41762.285231481481</c:v>
                </c:pt>
                <c:pt idx="4368">
                  <c:v>41762.28528935185</c:v>
                </c:pt>
                <c:pt idx="4369">
                  <c:v>41762.28534722222</c:v>
                </c:pt>
                <c:pt idx="4370">
                  <c:v>41762.285405092596</c:v>
                </c:pt>
                <c:pt idx="4371">
                  <c:v>41762.285474537035</c:v>
                </c:pt>
                <c:pt idx="4372">
                  <c:v>41762.285532407404</c:v>
                </c:pt>
                <c:pt idx="4373">
                  <c:v>41762.285590277781</c:v>
                </c:pt>
                <c:pt idx="4374">
                  <c:v>41762.28565972222</c:v>
                </c:pt>
                <c:pt idx="4375">
                  <c:v>41762.285717592589</c:v>
                </c:pt>
                <c:pt idx="4376">
                  <c:v>41762.285775462966</c:v>
                </c:pt>
                <c:pt idx="4377">
                  <c:v>41762.285844907405</c:v>
                </c:pt>
                <c:pt idx="4378">
                  <c:v>41762.285902777781</c:v>
                </c:pt>
                <c:pt idx="4379">
                  <c:v>41762.285960648151</c:v>
                </c:pt>
                <c:pt idx="4380">
                  <c:v>41762.286030092589</c:v>
                </c:pt>
                <c:pt idx="4381">
                  <c:v>41762.286087962966</c:v>
                </c:pt>
                <c:pt idx="4382">
                  <c:v>41762.286145833335</c:v>
                </c:pt>
                <c:pt idx="4383">
                  <c:v>41762.286215277774</c:v>
                </c:pt>
                <c:pt idx="4384">
                  <c:v>41762.286273148151</c:v>
                </c:pt>
                <c:pt idx="4385">
                  <c:v>41762.28633101852</c:v>
                </c:pt>
                <c:pt idx="4386">
                  <c:v>41762.28638888889</c:v>
                </c:pt>
                <c:pt idx="4387">
                  <c:v>41762.286458333336</c:v>
                </c:pt>
                <c:pt idx="4388">
                  <c:v>41762.286516203705</c:v>
                </c:pt>
                <c:pt idx="4389">
                  <c:v>41762.286574074074</c:v>
                </c:pt>
                <c:pt idx="4390">
                  <c:v>41762.286643518521</c:v>
                </c:pt>
                <c:pt idx="4391">
                  <c:v>41762.28670138889</c:v>
                </c:pt>
                <c:pt idx="4392">
                  <c:v>41762.286759259259</c:v>
                </c:pt>
                <c:pt idx="4393">
                  <c:v>41762.286828703705</c:v>
                </c:pt>
                <c:pt idx="4394">
                  <c:v>41762.286886574075</c:v>
                </c:pt>
                <c:pt idx="4395">
                  <c:v>41762.286944444444</c:v>
                </c:pt>
                <c:pt idx="4396">
                  <c:v>41762.28701388889</c:v>
                </c:pt>
                <c:pt idx="4397">
                  <c:v>41762.28707175926</c:v>
                </c:pt>
                <c:pt idx="4398">
                  <c:v>41762.287129629629</c:v>
                </c:pt>
                <c:pt idx="4399">
                  <c:v>41762.287187499998</c:v>
                </c:pt>
                <c:pt idx="4400">
                  <c:v>41762.287256944444</c:v>
                </c:pt>
                <c:pt idx="4401">
                  <c:v>41762.287314814814</c:v>
                </c:pt>
                <c:pt idx="4402">
                  <c:v>41762.287372685183</c:v>
                </c:pt>
                <c:pt idx="4403">
                  <c:v>41762.287442129629</c:v>
                </c:pt>
                <c:pt idx="4404">
                  <c:v>41762.287499999999</c:v>
                </c:pt>
                <c:pt idx="4405">
                  <c:v>41762.287557870368</c:v>
                </c:pt>
                <c:pt idx="4406">
                  <c:v>41762.287627314814</c:v>
                </c:pt>
                <c:pt idx="4407">
                  <c:v>41762.287685185183</c:v>
                </c:pt>
                <c:pt idx="4408">
                  <c:v>41762.287743055553</c:v>
                </c:pt>
                <c:pt idx="4409">
                  <c:v>41762.287812499999</c:v>
                </c:pt>
                <c:pt idx="4410">
                  <c:v>41762.287870370368</c:v>
                </c:pt>
                <c:pt idx="4411">
                  <c:v>41762.287928240738</c:v>
                </c:pt>
                <c:pt idx="4412">
                  <c:v>41762.287986111114</c:v>
                </c:pt>
                <c:pt idx="4413">
                  <c:v>41762.288055555553</c:v>
                </c:pt>
                <c:pt idx="4414">
                  <c:v>41762.288113425922</c:v>
                </c:pt>
                <c:pt idx="4415">
                  <c:v>41762.288171296299</c:v>
                </c:pt>
                <c:pt idx="4416">
                  <c:v>41762.288240740738</c:v>
                </c:pt>
                <c:pt idx="4417">
                  <c:v>41762.288298611114</c:v>
                </c:pt>
                <c:pt idx="4418">
                  <c:v>41762.288356481484</c:v>
                </c:pt>
                <c:pt idx="4419">
                  <c:v>41762.288425925923</c:v>
                </c:pt>
                <c:pt idx="4420">
                  <c:v>41762.288483796299</c:v>
                </c:pt>
                <c:pt idx="4421">
                  <c:v>41762.288541666669</c:v>
                </c:pt>
                <c:pt idx="4422">
                  <c:v>41762.288611111115</c:v>
                </c:pt>
                <c:pt idx="4423">
                  <c:v>41762.288668981484</c:v>
                </c:pt>
                <c:pt idx="4424">
                  <c:v>41762.288726851853</c:v>
                </c:pt>
                <c:pt idx="4425">
                  <c:v>41762.288784722223</c:v>
                </c:pt>
                <c:pt idx="4426">
                  <c:v>41762.288854166669</c:v>
                </c:pt>
                <c:pt idx="4427">
                  <c:v>41762.288912037038</c:v>
                </c:pt>
                <c:pt idx="4428">
                  <c:v>41762.288969907408</c:v>
                </c:pt>
                <c:pt idx="4429">
                  <c:v>41762.289039351854</c:v>
                </c:pt>
                <c:pt idx="4430">
                  <c:v>41762.289097222223</c:v>
                </c:pt>
                <c:pt idx="4431">
                  <c:v>41762.289155092592</c:v>
                </c:pt>
                <c:pt idx="4432">
                  <c:v>41762.289224537039</c:v>
                </c:pt>
                <c:pt idx="4433">
                  <c:v>41762.289282407408</c:v>
                </c:pt>
                <c:pt idx="4434">
                  <c:v>41762.289340277777</c:v>
                </c:pt>
                <c:pt idx="4435">
                  <c:v>41762.289409722223</c:v>
                </c:pt>
                <c:pt idx="4436">
                  <c:v>41762.289467592593</c:v>
                </c:pt>
                <c:pt idx="4437">
                  <c:v>41762.289525462962</c:v>
                </c:pt>
                <c:pt idx="4438">
                  <c:v>41762.289594907408</c:v>
                </c:pt>
                <c:pt idx="4439">
                  <c:v>41762.289652777778</c:v>
                </c:pt>
                <c:pt idx="4440">
                  <c:v>41762.289710648147</c:v>
                </c:pt>
                <c:pt idx="4441">
                  <c:v>41762.289768518516</c:v>
                </c:pt>
                <c:pt idx="4442">
                  <c:v>41762.289837962962</c:v>
                </c:pt>
                <c:pt idx="4443">
                  <c:v>41762.289895833332</c:v>
                </c:pt>
                <c:pt idx="4444">
                  <c:v>41762.289953703701</c:v>
                </c:pt>
                <c:pt idx="4445">
                  <c:v>41762.290023148147</c:v>
                </c:pt>
                <c:pt idx="4446">
                  <c:v>41762.290081018517</c:v>
                </c:pt>
                <c:pt idx="4447">
                  <c:v>41762.290138888886</c:v>
                </c:pt>
                <c:pt idx="4448">
                  <c:v>41762.290208333332</c:v>
                </c:pt>
                <c:pt idx="4449">
                  <c:v>41762.290266203701</c:v>
                </c:pt>
                <c:pt idx="4450">
                  <c:v>41762.290324074071</c:v>
                </c:pt>
                <c:pt idx="4451">
                  <c:v>41762.290393518517</c:v>
                </c:pt>
                <c:pt idx="4452">
                  <c:v>41762.290451388886</c:v>
                </c:pt>
                <c:pt idx="4453">
                  <c:v>41762.290509259263</c:v>
                </c:pt>
                <c:pt idx="4454">
                  <c:v>41762.290567129632</c:v>
                </c:pt>
                <c:pt idx="4455">
                  <c:v>41762.290636574071</c:v>
                </c:pt>
                <c:pt idx="4456">
                  <c:v>41762.290694444448</c:v>
                </c:pt>
                <c:pt idx="4457">
                  <c:v>41762.290752314817</c:v>
                </c:pt>
                <c:pt idx="4458">
                  <c:v>41762.290821759256</c:v>
                </c:pt>
                <c:pt idx="4459">
                  <c:v>41762.290879629632</c:v>
                </c:pt>
                <c:pt idx="4460">
                  <c:v>41762.290937500002</c:v>
                </c:pt>
                <c:pt idx="4461">
                  <c:v>41762.291006944448</c:v>
                </c:pt>
                <c:pt idx="4462">
                  <c:v>41762.291064814817</c:v>
                </c:pt>
                <c:pt idx="4463">
                  <c:v>41762.291122685187</c:v>
                </c:pt>
                <c:pt idx="4464">
                  <c:v>41762.291192129633</c:v>
                </c:pt>
                <c:pt idx="4465">
                  <c:v>41762.291250000002</c:v>
                </c:pt>
                <c:pt idx="4466">
                  <c:v>41762.291307870371</c:v>
                </c:pt>
                <c:pt idx="4467">
                  <c:v>41762.291365740741</c:v>
                </c:pt>
                <c:pt idx="4468">
                  <c:v>41762.291435185187</c:v>
                </c:pt>
                <c:pt idx="4469">
                  <c:v>41762.291493055556</c:v>
                </c:pt>
                <c:pt idx="4470">
                  <c:v>41762.291550925926</c:v>
                </c:pt>
                <c:pt idx="4471">
                  <c:v>41762.291620370372</c:v>
                </c:pt>
                <c:pt idx="4472">
                  <c:v>41762.291678240741</c:v>
                </c:pt>
                <c:pt idx="4473">
                  <c:v>41762.29173611111</c:v>
                </c:pt>
                <c:pt idx="4474">
                  <c:v>41762.291805555556</c:v>
                </c:pt>
                <c:pt idx="4475">
                  <c:v>41762.291863425926</c:v>
                </c:pt>
                <c:pt idx="4476">
                  <c:v>41762.291921296295</c:v>
                </c:pt>
                <c:pt idx="4477">
                  <c:v>41762.291990740741</c:v>
                </c:pt>
                <c:pt idx="4478">
                  <c:v>41762.292048611111</c:v>
                </c:pt>
                <c:pt idx="4479">
                  <c:v>41762.29210648148</c:v>
                </c:pt>
                <c:pt idx="4480">
                  <c:v>41762.292164351849</c:v>
                </c:pt>
                <c:pt idx="4481">
                  <c:v>41762.292233796295</c:v>
                </c:pt>
                <c:pt idx="4482">
                  <c:v>41762.292291666665</c:v>
                </c:pt>
                <c:pt idx="4483">
                  <c:v>41762.292349537034</c:v>
                </c:pt>
                <c:pt idx="4484">
                  <c:v>41762.29241898148</c:v>
                </c:pt>
                <c:pt idx="4485">
                  <c:v>41762.29247685185</c:v>
                </c:pt>
                <c:pt idx="4486">
                  <c:v>41762.292534722219</c:v>
                </c:pt>
                <c:pt idx="4487">
                  <c:v>41762.292604166665</c:v>
                </c:pt>
                <c:pt idx="4488">
                  <c:v>41762.292662037034</c:v>
                </c:pt>
                <c:pt idx="4489">
                  <c:v>41762.292719907404</c:v>
                </c:pt>
                <c:pt idx="4490">
                  <c:v>41762.29278935185</c:v>
                </c:pt>
                <c:pt idx="4491">
                  <c:v>41762.292847222219</c:v>
                </c:pt>
                <c:pt idx="4492">
                  <c:v>41762.292905092596</c:v>
                </c:pt>
                <c:pt idx="4493">
                  <c:v>41762.292974537035</c:v>
                </c:pt>
                <c:pt idx="4494">
                  <c:v>41762.293032407404</c:v>
                </c:pt>
                <c:pt idx="4495">
                  <c:v>41762.293090277781</c:v>
                </c:pt>
                <c:pt idx="4496">
                  <c:v>41762.29314814815</c:v>
                </c:pt>
                <c:pt idx="4497">
                  <c:v>41762.293217592596</c:v>
                </c:pt>
                <c:pt idx="4498">
                  <c:v>41762.293275462966</c:v>
                </c:pt>
                <c:pt idx="4499">
                  <c:v>41762.293333333335</c:v>
                </c:pt>
                <c:pt idx="4500">
                  <c:v>41762.293402777781</c:v>
                </c:pt>
                <c:pt idx="4501">
                  <c:v>41762.29346064815</c:v>
                </c:pt>
                <c:pt idx="4502">
                  <c:v>41762.29351851852</c:v>
                </c:pt>
                <c:pt idx="4503">
                  <c:v>41762.293587962966</c:v>
                </c:pt>
                <c:pt idx="4504">
                  <c:v>41762.293645833335</c:v>
                </c:pt>
                <c:pt idx="4505">
                  <c:v>41762.293703703705</c:v>
                </c:pt>
                <c:pt idx="4506">
                  <c:v>41762.293773148151</c:v>
                </c:pt>
                <c:pt idx="4507">
                  <c:v>41762.29383101852</c:v>
                </c:pt>
                <c:pt idx="4508">
                  <c:v>41762.293888888889</c:v>
                </c:pt>
                <c:pt idx="4509">
                  <c:v>41762.293946759259</c:v>
                </c:pt>
                <c:pt idx="4510">
                  <c:v>41762.294016203705</c:v>
                </c:pt>
                <c:pt idx="4511">
                  <c:v>41762.294074074074</c:v>
                </c:pt>
                <c:pt idx="4512">
                  <c:v>41762.294131944444</c:v>
                </c:pt>
                <c:pt idx="4513">
                  <c:v>41762.29420138889</c:v>
                </c:pt>
                <c:pt idx="4514">
                  <c:v>41762.294259259259</c:v>
                </c:pt>
                <c:pt idx="4515">
                  <c:v>41762.294317129628</c:v>
                </c:pt>
                <c:pt idx="4516">
                  <c:v>41762.294386574074</c:v>
                </c:pt>
                <c:pt idx="4517">
                  <c:v>41762.294444444444</c:v>
                </c:pt>
                <c:pt idx="4518">
                  <c:v>41762.294502314813</c:v>
                </c:pt>
                <c:pt idx="4519">
                  <c:v>41762.294571759259</c:v>
                </c:pt>
                <c:pt idx="4520">
                  <c:v>41762.294629629629</c:v>
                </c:pt>
                <c:pt idx="4521">
                  <c:v>41762.294687499998</c:v>
                </c:pt>
                <c:pt idx="4522">
                  <c:v>41762.294745370367</c:v>
                </c:pt>
                <c:pt idx="4523">
                  <c:v>41762.294814814813</c:v>
                </c:pt>
                <c:pt idx="4524">
                  <c:v>41762.294872685183</c:v>
                </c:pt>
                <c:pt idx="4525">
                  <c:v>41762.294930555552</c:v>
                </c:pt>
                <c:pt idx="4526">
                  <c:v>41762.294999999998</c:v>
                </c:pt>
                <c:pt idx="4527">
                  <c:v>41762.295057870368</c:v>
                </c:pt>
                <c:pt idx="4528">
                  <c:v>41762.295115740744</c:v>
                </c:pt>
                <c:pt idx="4529">
                  <c:v>41762.295185185183</c:v>
                </c:pt>
                <c:pt idx="4530">
                  <c:v>41762.295243055552</c:v>
                </c:pt>
                <c:pt idx="4531">
                  <c:v>41762.295300925929</c:v>
                </c:pt>
                <c:pt idx="4532">
                  <c:v>41762.295370370368</c:v>
                </c:pt>
                <c:pt idx="4533">
                  <c:v>41762.295428240737</c:v>
                </c:pt>
                <c:pt idx="4534">
                  <c:v>41762.295486111114</c:v>
                </c:pt>
                <c:pt idx="4535">
                  <c:v>41762.295543981483</c:v>
                </c:pt>
                <c:pt idx="4536">
                  <c:v>41762.295613425929</c:v>
                </c:pt>
                <c:pt idx="4537">
                  <c:v>41762.295671296299</c:v>
                </c:pt>
                <c:pt idx="4538">
                  <c:v>41762.295729166668</c:v>
                </c:pt>
                <c:pt idx="4539">
                  <c:v>41762.295798611114</c:v>
                </c:pt>
                <c:pt idx="4540">
                  <c:v>41762.295856481483</c:v>
                </c:pt>
                <c:pt idx="4541">
                  <c:v>41762.295914351853</c:v>
                </c:pt>
                <c:pt idx="4542">
                  <c:v>41762.295983796299</c:v>
                </c:pt>
                <c:pt idx="4543">
                  <c:v>41762.296041666668</c:v>
                </c:pt>
                <c:pt idx="4544">
                  <c:v>41762.296099537038</c:v>
                </c:pt>
                <c:pt idx="4545">
                  <c:v>41762.296168981484</c:v>
                </c:pt>
                <c:pt idx="4546">
                  <c:v>41762.296226851853</c:v>
                </c:pt>
                <c:pt idx="4547">
                  <c:v>41762.296284722222</c:v>
                </c:pt>
                <c:pt idx="4548">
                  <c:v>41762.296354166669</c:v>
                </c:pt>
                <c:pt idx="4549">
                  <c:v>41762.296412037038</c:v>
                </c:pt>
                <c:pt idx="4550">
                  <c:v>41762.296469907407</c:v>
                </c:pt>
                <c:pt idx="4551">
                  <c:v>41762.296527777777</c:v>
                </c:pt>
                <c:pt idx="4552">
                  <c:v>41762.296597222223</c:v>
                </c:pt>
                <c:pt idx="4553">
                  <c:v>41762.296655092592</c:v>
                </c:pt>
                <c:pt idx="4554">
                  <c:v>41762.296712962961</c:v>
                </c:pt>
                <c:pt idx="4555">
                  <c:v>41762.296782407408</c:v>
                </c:pt>
                <c:pt idx="4556">
                  <c:v>41762.296840277777</c:v>
                </c:pt>
                <c:pt idx="4557">
                  <c:v>41762.296898148146</c:v>
                </c:pt>
                <c:pt idx="4558">
                  <c:v>41762.296967592592</c:v>
                </c:pt>
                <c:pt idx="4559">
                  <c:v>41762.297025462962</c:v>
                </c:pt>
                <c:pt idx="4560">
                  <c:v>41762.297083333331</c:v>
                </c:pt>
                <c:pt idx="4561">
                  <c:v>41762.297152777777</c:v>
                </c:pt>
                <c:pt idx="4562">
                  <c:v>41762.297210648147</c:v>
                </c:pt>
                <c:pt idx="4563">
                  <c:v>41762.297268518516</c:v>
                </c:pt>
                <c:pt idx="4564">
                  <c:v>41762.297326388885</c:v>
                </c:pt>
                <c:pt idx="4565">
                  <c:v>41762.297395833331</c:v>
                </c:pt>
                <c:pt idx="4566">
                  <c:v>41762.297453703701</c:v>
                </c:pt>
                <c:pt idx="4567">
                  <c:v>41762.297511574077</c:v>
                </c:pt>
                <c:pt idx="4568">
                  <c:v>41762.297581018516</c:v>
                </c:pt>
                <c:pt idx="4569">
                  <c:v>41762.297638888886</c:v>
                </c:pt>
                <c:pt idx="4570">
                  <c:v>41762.297696759262</c:v>
                </c:pt>
                <c:pt idx="4571">
                  <c:v>41762.297766203701</c:v>
                </c:pt>
                <c:pt idx="4572">
                  <c:v>41762.297824074078</c:v>
                </c:pt>
                <c:pt idx="4573">
                  <c:v>41762.297881944447</c:v>
                </c:pt>
                <c:pt idx="4574">
                  <c:v>41762.297951388886</c:v>
                </c:pt>
                <c:pt idx="4575">
                  <c:v>41762.298009259262</c:v>
                </c:pt>
                <c:pt idx="4576">
                  <c:v>41762.298067129632</c:v>
                </c:pt>
                <c:pt idx="4577">
                  <c:v>41762.298125000001</c:v>
                </c:pt>
                <c:pt idx="4578">
                  <c:v>41762.298194444447</c:v>
                </c:pt>
                <c:pt idx="4579">
                  <c:v>41762.298252314817</c:v>
                </c:pt>
                <c:pt idx="4580">
                  <c:v>41762.298310185186</c:v>
                </c:pt>
                <c:pt idx="4581">
                  <c:v>41762.298379629632</c:v>
                </c:pt>
                <c:pt idx="4582">
                  <c:v>41762.298437500001</c:v>
                </c:pt>
                <c:pt idx="4583">
                  <c:v>41762.298495370371</c:v>
                </c:pt>
                <c:pt idx="4584">
                  <c:v>41762.298564814817</c:v>
                </c:pt>
                <c:pt idx="4585">
                  <c:v>41762.298622685186</c:v>
                </c:pt>
                <c:pt idx="4586">
                  <c:v>41762.298680555556</c:v>
                </c:pt>
                <c:pt idx="4587">
                  <c:v>41762.298750000002</c:v>
                </c:pt>
                <c:pt idx="4588">
                  <c:v>41762.298807870371</c:v>
                </c:pt>
                <c:pt idx="4589">
                  <c:v>41762.29886574074</c:v>
                </c:pt>
                <c:pt idx="4590">
                  <c:v>41762.29892361111</c:v>
                </c:pt>
                <c:pt idx="4591">
                  <c:v>41762.298993055556</c:v>
                </c:pt>
                <c:pt idx="4592">
                  <c:v>41762.299050925925</c:v>
                </c:pt>
                <c:pt idx="4593">
                  <c:v>41762.299108796295</c:v>
                </c:pt>
                <c:pt idx="4594">
                  <c:v>41762.299178240741</c:v>
                </c:pt>
                <c:pt idx="4595">
                  <c:v>41762.29923611111</c:v>
                </c:pt>
                <c:pt idx="4596">
                  <c:v>41762.299293981479</c:v>
                </c:pt>
                <c:pt idx="4597">
                  <c:v>41762.299363425926</c:v>
                </c:pt>
                <c:pt idx="4598">
                  <c:v>41762.299421296295</c:v>
                </c:pt>
                <c:pt idx="4599">
                  <c:v>41762.299479166664</c:v>
                </c:pt>
                <c:pt idx="4600">
                  <c:v>41762.29954861111</c:v>
                </c:pt>
                <c:pt idx="4601">
                  <c:v>41762.29960648148</c:v>
                </c:pt>
                <c:pt idx="4602">
                  <c:v>41762.299664351849</c:v>
                </c:pt>
                <c:pt idx="4603">
                  <c:v>41762.299733796295</c:v>
                </c:pt>
                <c:pt idx="4604">
                  <c:v>41762.299791666665</c:v>
                </c:pt>
                <c:pt idx="4605">
                  <c:v>41762.299849537034</c:v>
                </c:pt>
                <c:pt idx="4606">
                  <c:v>41762.299907407411</c:v>
                </c:pt>
                <c:pt idx="4607">
                  <c:v>41762.299976851849</c:v>
                </c:pt>
                <c:pt idx="4608">
                  <c:v>41762.300034722219</c:v>
                </c:pt>
                <c:pt idx="4609">
                  <c:v>41762.300092592595</c:v>
                </c:pt>
                <c:pt idx="4610">
                  <c:v>41762.300162037034</c:v>
                </c:pt>
                <c:pt idx="4611">
                  <c:v>41762.300219907411</c:v>
                </c:pt>
                <c:pt idx="4612">
                  <c:v>41762.30027777778</c:v>
                </c:pt>
                <c:pt idx="4613">
                  <c:v>41762.300347222219</c:v>
                </c:pt>
                <c:pt idx="4614">
                  <c:v>41762.300405092596</c:v>
                </c:pt>
                <c:pt idx="4615">
                  <c:v>41762.300462962965</c:v>
                </c:pt>
                <c:pt idx="4616">
                  <c:v>41762.300532407404</c:v>
                </c:pt>
                <c:pt idx="4617">
                  <c:v>41762.30059027778</c:v>
                </c:pt>
                <c:pt idx="4618">
                  <c:v>41762.30064814815</c:v>
                </c:pt>
                <c:pt idx="4619">
                  <c:v>41762.300706018519</c:v>
                </c:pt>
                <c:pt idx="4620">
                  <c:v>41762.300775462965</c:v>
                </c:pt>
                <c:pt idx="4621">
                  <c:v>41762.300833333335</c:v>
                </c:pt>
                <c:pt idx="4622">
                  <c:v>41762.300891203704</c:v>
                </c:pt>
                <c:pt idx="4623">
                  <c:v>41762.30096064815</c:v>
                </c:pt>
                <c:pt idx="4624">
                  <c:v>41762.301018518519</c:v>
                </c:pt>
                <c:pt idx="4625">
                  <c:v>41762.301076388889</c:v>
                </c:pt>
                <c:pt idx="4626">
                  <c:v>41762.301145833335</c:v>
                </c:pt>
                <c:pt idx="4627">
                  <c:v>41762.301203703704</c:v>
                </c:pt>
                <c:pt idx="4628">
                  <c:v>41762.301261574074</c:v>
                </c:pt>
                <c:pt idx="4629">
                  <c:v>41762.30133101852</c:v>
                </c:pt>
                <c:pt idx="4630">
                  <c:v>41762.301388888889</c:v>
                </c:pt>
                <c:pt idx="4631">
                  <c:v>41762.301446759258</c:v>
                </c:pt>
                <c:pt idx="4632">
                  <c:v>41762.301504629628</c:v>
                </c:pt>
                <c:pt idx="4633">
                  <c:v>41762.301574074074</c:v>
                </c:pt>
                <c:pt idx="4634">
                  <c:v>41762.301631944443</c:v>
                </c:pt>
                <c:pt idx="4635">
                  <c:v>41762.301689814813</c:v>
                </c:pt>
                <c:pt idx="4636">
                  <c:v>41762.301759259259</c:v>
                </c:pt>
                <c:pt idx="4637">
                  <c:v>41762.301817129628</c:v>
                </c:pt>
                <c:pt idx="4638">
                  <c:v>41762.301874999997</c:v>
                </c:pt>
                <c:pt idx="4639">
                  <c:v>41762.301944444444</c:v>
                </c:pt>
                <c:pt idx="4640">
                  <c:v>41762.302002314813</c:v>
                </c:pt>
                <c:pt idx="4641">
                  <c:v>41762.302060185182</c:v>
                </c:pt>
                <c:pt idx="4642">
                  <c:v>41762.302129629628</c:v>
                </c:pt>
                <c:pt idx="4643">
                  <c:v>41762.302187499998</c:v>
                </c:pt>
                <c:pt idx="4644">
                  <c:v>41762.302245370367</c:v>
                </c:pt>
                <c:pt idx="4645">
                  <c:v>41762.302314814813</c:v>
                </c:pt>
                <c:pt idx="4646">
                  <c:v>41762.302372685182</c:v>
                </c:pt>
                <c:pt idx="4647">
                  <c:v>41762.302430555559</c:v>
                </c:pt>
                <c:pt idx="4648">
                  <c:v>41762.302488425928</c:v>
                </c:pt>
                <c:pt idx="4649">
                  <c:v>41762.302557870367</c:v>
                </c:pt>
                <c:pt idx="4650">
                  <c:v>41762.302615740744</c:v>
                </c:pt>
                <c:pt idx="4651">
                  <c:v>41762.302673611113</c:v>
                </c:pt>
                <c:pt idx="4652">
                  <c:v>41762.302743055552</c:v>
                </c:pt>
                <c:pt idx="4653">
                  <c:v>41762.302800925929</c:v>
                </c:pt>
                <c:pt idx="4654">
                  <c:v>41762.302858796298</c:v>
                </c:pt>
                <c:pt idx="4655">
                  <c:v>41762.302928240744</c:v>
                </c:pt>
                <c:pt idx="4656">
                  <c:v>41762.302986111114</c:v>
                </c:pt>
                <c:pt idx="4657">
                  <c:v>41762.303043981483</c:v>
                </c:pt>
                <c:pt idx="4658">
                  <c:v>41762.303113425929</c:v>
                </c:pt>
                <c:pt idx="4659">
                  <c:v>41762.303171296298</c:v>
                </c:pt>
                <c:pt idx="4660">
                  <c:v>41762.303229166668</c:v>
                </c:pt>
                <c:pt idx="4661">
                  <c:v>41762.303287037037</c:v>
                </c:pt>
                <c:pt idx="4662">
                  <c:v>41762.303356481483</c:v>
                </c:pt>
                <c:pt idx="4663">
                  <c:v>41762.303414351853</c:v>
                </c:pt>
                <c:pt idx="4664">
                  <c:v>41762.303472222222</c:v>
                </c:pt>
                <c:pt idx="4665">
                  <c:v>41762.303541666668</c:v>
                </c:pt>
                <c:pt idx="4666">
                  <c:v>41762.303599537037</c:v>
                </c:pt>
                <c:pt idx="4667">
                  <c:v>41762.303657407407</c:v>
                </c:pt>
                <c:pt idx="4668">
                  <c:v>41762.303726851853</c:v>
                </c:pt>
                <c:pt idx="4669">
                  <c:v>41762.303784722222</c:v>
                </c:pt>
                <c:pt idx="4670">
                  <c:v>41762.303842592592</c:v>
                </c:pt>
                <c:pt idx="4671">
                  <c:v>41762.303912037038</c:v>
                </c:pt>
                <c:pt idx="4672">
                  <c:v>41762.303969907407</c:v>
                </c:pt>
                <c:pt idx="4673">
                  <c:v>41762.304027777776</c:v>
                </c:pt>
                <c:pt idx="4674">
                  <c:v>41762.304085648146</c:v>
                </c:pt>
                <c:pt idx="4675">
                  <c:v>41762.304155092592</c:v>
                </c:pt>
                <c:pt idx="4676">
                  <c:v>41762.304212962961</c:v>
                </c:pt>
                <c:pt idx="4677">
                  <c:v>41762.304270833331</c:v>
                </c:pt>
                <c:pt idx="4678">
                  <c:v>41762.304340277777</c:v>
                </c:pt>
                <c:pt idx="4679">
                  <c:v>41762.304398148146</c:v>
                </c:pt>
                <c:pt idx="4680">
                  <c:v>41762.304456018515</c:v>
                </c:pt>
                <c:pt idx="4681">
                  <c:v>41762.304525462961</c:v>
                </c:pt>
                <c:pt idx="4682">
                  <c:v>41762.304583333331</c:v>
                </c:pt>
                <c:pt idx="4683">
                  <c:v>41762.3046412037</c:v>
                </c:pt>
                <c:pt idx="4684">
                  <c:v>41762.304710648146</c:v>
                </c:pt>
                <c:pt idx="4685">
                  <c:v>41762.304768518516</c:v>
                </c:pt>
                <c:pt idx="4686">
                  <c:v>41762.304826388892</c:v>
                </c:pt>
                <c:pt idx="4687">
                  <c:v>41762.304895833331</c:v>
                </c:pt>
                <c:pt idx="4688">
                  <c:v>41762.3049537037</c:v>
                </c:pt>
                <c:pt idx="4689">
                  <c:v>41762.305011574077</c:v>
                </c:pt>
                <c:pt idx="4690">
                  <c:v>41762.305069444446</c:v>
                </c:pt>
                <c:pt idx="4691">
                  <c:v>41762.305138888885</c:v>
                </c:pt>
                <c:pt idx="4692">
                  <c:v>41762.305196759262</c:v>
                </c:pt>
                <c:pt idx="4693">
                  <c:v>41762.305254629631</c:v>
                </c:pt>
                <c:pt idx="4694">
                  <c:v>41762.305324074077</c:v>
                </c:pt>
                <c:pt idx="4695">
                  <c:v>41762.305381944447</c:v>
                </c:pt>
                <c:pt idx="4696">
                  <c:v>41762.305439814816</c:v>
                </c:pt>
                <c:pt idx="4697">
                  <c:v>41762.305509259262</c:v>
                </c:pt>
                <c:pt idx="4698">
                  <c:v>41762.305567129632</c:v>
                </c:pt>
                <c:pt idx="4699">
                  <c:v>41762.305625000001</c:v>
                </c:pt>
                <c:pt idx="4700">
                  <c:v>41762.305694444447</c:v>
                </c:pt>
                <c:pt idx="4701">
                  <c:v>41762.305752314816</c:v>
                </c:pt>
                <c:pt idx="4702">
                  <c:v>41762.305810185186</c:v>
                </c:pt>
                <c:pt idx="4703">
                  <c:v>41762.305868055555</c:v>
                </c:pt>
                <c:pt idx="4704">
                  <c:v>41762.305937500001</c:v>
                </c:pt>
                <c:pt idx="4705">
                  <c:v>41762.305995370371</c:v>
                </c:pt>
                <c:pt idx="4706">
                  <c:v>41762.30605324074</c:v>
                </c:pt>
                <c:pt idx="4707">
                  <c:v>41762.306122685186</c:v>
                </c:pt>
                <c:pt idx="4708">
                  <c:v>41762.306180555555</c:v>
                </c:pt>
                <c:pt idx="4709">
                  <c:v>41762.306238425925</c:v>
                </c:pt>
                <c:pt idx="4710">
                  <c:v>41762.306307870371</c:v>
                </c:pt>
                <c:pt idx="4711">
                  <c:v>41762.30636574074</c:v>
                </c:pt>
                <c:pt idx="4712">
                  <c:v>41762.306423611109</c:v>
                </c:pt>
                <c:pt idx="4713">
                  <c:v>41762.306493055556</c:v>
                </c:pt>
                <c:pt idx="4714">
                  <c:v>41762.306550925925</c:v>
                </c:pt>
                <c:pt idx="4715">
                  <c:v>41762.306608796294</c:v>
                </c:pt>
                <c:pt idx="4716">
                  <c:v>41762.306666666664</c:v>
                </c:pt>
                <c:pt idx="4717">
                  <c:v>41762.30673611111</c:v>
                </c:pt>
                <c:pt idx="4718">
                  <c:v>41762.306793981479</c:v>
                </c:pt>
                <c:pt idx="4719">
                  <c:v>41762.306851851848</c:v>
                </c:pt>
                <c:pt idx="4720">
                  <c:v>41762.306921296295</c:v>
                </c:pt>
                <c:pt idx="4721">
                  <c:v>41762.306979166664</c:v>
                </c:pt>
                <c:pt idx="4722">
                  <c:v>41762.307037037041</c:v>
                </c:pt>
                <c:pt idx="4723">
                  <c:v>41762.307106481479</c:v>
                </c:pt>
                <c:pt idx="4724">
                  <c:v>41762.307164351849</c:v>
                </c:pt>
                <c:pt idx="4725">
                  <c:v>41762.307222222225</c:v>
                </c:pt>
                <c:pt idx="4726">
                  <c:v>41762.307291666664</c:v>
                </c:pt>
                <c:pt idx="4727">
                  <c:v>41762.307349537034</c:v>
                </c:pt>
                <c:pt idx="4728">
                  <c:v>41762.30740740741</c:v>
                </c:pt>
                <c:pt idx="4729">
                  <c:v>41762.30746527778</c:v>
                </c:pt>
                <c:pt idx="4730">
                  <c:v>41762.307534722226</c:v>
                </c:pt>
                <c:pt idx="4731">
                  <c:v>41762.307592592595</c:v>
                </c:pt>
                <c:pt idx="4732">
                  <c:v>41762.307650462964</c:v>
                </c:pt>
                <c:pt idx="4733">
                  <c:v>41762.307719907411</c:v>
                </c:pt>
                <c:pt idx="4734">
                  <c:v>41762.30777777778</c:v>
                </c:pt>
                <c:pt idx="4735">
                  <c:v>41762.307835648149</c:v>
                </c:pt>
                <c:pt idx="4736">
                  <c:v>41762.307905092595</c:v>
                </c:pt>
                <c:pt idx="4737">
                  <c:v>41762.307962962965</c:v>
                </c:pt>
                <c:pt idx="4738">
                  <c:v>41762.308020833334</c:v>
                </c:pt>
                <c:pt idx="4739">
                  <c:v>41762.30809027778</c:v>
                </c:pt>
                <c:pt idx="4740">
                  <c:v>41762.308148148149</c:v>
                </c:pt>
                <c:pt idx="4741">
                  <c:v>41762.308206018519</c:v>
                </c:pt>
                <c:pt idx="4742">
                  <c:v>41762.308275462965</c:v>
                </c:pt>
                <c:pt idx="4743">
                  <c:v>41762.308333333334</c:v>
                </c:pt>
                <c:pt idx="4744">
                  <c:v>41762.308391203704</c:v>
                </c:pt>
                <c:pt idx="4745">
                  <c:v>41762.308449074073</c:v>
                </c:pt>
                <c:pt idx="4746">
                  <c:v>41762.308518518519</c:v>
                </c:pt>
                <c:pt idx="4747">
                  <c:v>41762.308576388888</c:v>
                </c:pt>
                <c:pt idx="4748">
                  <c:v>41762.308634259258</c:v>
                </c:pt>
                <c:pt idx="4749">
                  <c:v>41762.308703703704</c:v>
                </c:pt>
                <c:pt idx="4750">
                  <c:v>41762.308761574073</c:v>
                </c:pt>
                <c:pt idx="4751">
                  <c:v>41762.308819444443</c:v>
                </c:pt>
                <c:pt idx="4752">
                  <c:v>41762.308888888889</c:v>
                </c:pt>
                <c:pt idx="4753">
                  <c:v>41762.308946759258</c:v>
                </c:pt>
                <c:pt idx="4754">
                  <c:v>41762.309004629627</c:v>
                </c:pt>
                <c:pt idx="4755">
                  <c:v>41762.309074074074</c:v>
                </c:pt>
                <c:pt idx="4756">
                  <c:v>41762.309131944443</c:v>
                </c:pt>
                <c:pt idx="4757">
                  <c:v>41762.309189814812</c:v>
                </c:pt>
                <c:pt idx="4758">
                  <c:v>41762.309247685182</c:v>
                </c:pt>
                <c:pt idx="4759">
                  <c:v>41762.309317129628</c:v>
                </c:pt>
                <c:pt idx="4760">
                  <c:v>41762.309374999997</c:v>
                </c:pt>
                <c:pt idx="4761">
                  <c:v>41762.309432870374</c:v>
                </c:pt>
                <c:pt idx="4762">
                  <c:v>41762.309502314813</c:v>
                </c:pt>
                <c:pt idx="4763">
                  <c:v>41762.309560185182</c:v>
                </c:pt>
                <c:pt idx="4764">
                  <c:v>41762.309618055559</c:v>
                </c:pt>
                <c:pt idx="4765">
                  <c:v>41762.309687499997</c:v>
                </c:pt>
                <c:pt idx="4766">
                  <c:v>41762.309745370374</c:v>
                </c:pt>
                <c:pt idx="4767">
                  <c:v>41762.309803240743</c:v>
                </c:pt>
                <c:pt idx="4768">
                  <c:v>41762.309872685182</c:v>
                </c:pt>
                <c:pt idx="4769">
                  <c:v>41762.309930555559</c:v>
                </c:pt>
                <c:pt idx="4770">
                  <c:v>41762.309988425928</c:v>
                </c:pt>
                <c:pt idx="4771">
                  <c:v>41762.310046296298</c:v>
                </c:pt>
                <c:pt idx="4772">
                  <c:v>41762.310115740744</c:v>
                </c:pt>
                <c:pt idx="4773">
                  <c:v>41762.310173611113</c:v>
                </c:pt>
                <c:pt idx="4774">
                  <c:v>41762.310231481482</c:v>
                </c:pt>
                <c:pt idx="4775">
                  <c:v>41762.310300925928</c:v>
                </c:pt>
                <c:pt idx="4776">
                  <c:v>41762.310358796298</c:v>
                </c:pt>
                <c:pt idx="4777">
                  <c:v>41762.310416666667</c:v>
                </c:pt>
                <c:pt idx="4778">
                  <c:v>41762.310486111113</c:v>
                </c:pt>
                <c:pt idx="4779">
                  <c:v>41762.310543981483</c:v>
                </c:pt>
                <c:pt idx="4780">
                  <c:v>41762.310601851852</c:v>
                </c:pt>
                <c:pt idx="4781">
                  <c:v>41762.310671296298</c:v>
                </c:pt>
                <c:pt idx="4782">
                  <c:v>41762.310729166667</c:v>
                </c:pt>
                <c:pt idx="4783">
                  <c:v>41762.310787037037</c:v>
                </c:pt>
                <c:pt idx="4784">
                  <c:v>41762.310856481483</c:v>
                </c:pt>
                <c:pt idx="4785">
                  <c:v>41762.310914351852</c:v>
                </c:pt>
                <c:pt idx="4786">
                  <c:v>41762.310972222222</c:v>
                </c:pt>
                <c:pt idx="4787">
                  <c:v>41762.311030092591</c:v>
                </c:pt>
                <c:pt idx="4788">
                  <c:v>41762.311099537037</c:v>
                </c:pt>
                <c:pt idx="4789">
                  <c:v>41762.311157407406</c:v>
                </c:pt>
                <c:pt idx="4790">
                  <c:v>41762.311215277776</c:v>
                </c:pt>
                <c:pt idx="4791">
                  <c:v>41762.311284722222</c:v>
                </c:pt>
                <c:pt idx="4792">
                  <c:v>41762.311342592591</c:v>
                </c:pt>
                <c:pt idx="4793">
                  <c:v>41762.311400462961</c:v>
                </c:pt>
                <c:pt idx="4794">
                  <c:v>41762.311469907407</c:v>
                </c:pt>
                <c:pt idx="4795">
                  <c:v>41762.311527777776</c:v>
                </c:pt>
                <c:pt idx="4796">
                  <c:v>41762.311585648145</c:v>
                </c:pt>
                <c:pt idx="4797">
                  <c:v>41762.311655092592</c:v>
                </c:pt>
                <c:pt idx="4798">
                  <c:v>41762.311712962961</c:v>
                </c:pt>
                <c:pt idx="4799">
                  <c:v>41762.31177083333</c:v>
                </c:pt>
                <c:pt idx="4800">
                  <c:v>41762.311828703707</c:v>
                </c:pt>
                <c:pt idx="4801">
                  <c:v>41762.311898148146</c:v>
                </c:pt>
                <c:pt idx="4802">
                  <c:v>41762.311956018515</c:v>
                </c:pt>
                <c:pt idx="4803">
                  <c:v>41762.312013888892</c:v>
                </c:pt>
                <c:pt idx="4804">
                  <c:v>41762.312083333331</c:v>
                </c:pt>
                <c:pt idx="4805">
                  <c:v>41762.312141203707</c:v>
                </c:pt>
                <c:pt idx="4806">
                  <c:v>41762.312199074076</c:v>
                </c:pt>
                <c:pt idx="4807">
                  <c:v>41762.312268518515</c:v>
                </c:pt>
                <c:pt idx="4808">
                  <c:v>41762.312326388892</c:v>
                </c:pt>
                <c:pt idx="4809">
                  <c:v>41762.312384259261</c:v>
                </c:pt>
                <c:pt idx="4810">
                  <c:v>41762.3124537037</c:v>
                </c:pt>
                <c:pt idx="4811">
                  <c:v>41762.312511574077</c:v>
                </c:pt>
                <c:pt idx="4812">
                  <c:v>41762.312569444446</c:v>
                </c:pt>
                <c:pt idx="4813">
                  <c:v>41762.312627314815</c:v>
                </c:pt>
                <c:pt idx="4814">
                  <c:v>41762.312696759262</c:v>
                </c:pt>
                <c:pt idx="4815">
                  <c:v>41762.312754629631</c:v>
                </c:pt>
                <c:pt idx="4816">
                  <c:v>41762.3128125</c:v>
                </c:pt>
                <c:pt idx="4817">
                  <c:v>41762.312881944446</c:v>
                </c:pt>
                <c:pt idx="4818">
                  <c:v>41762.312939814816</c:v>
                </c:pt>
                <c:pt idx="4819">
                  <c:v>41762.312997685185</c:v>
                </c:pt>
                <c:pt idx="4820">
                  <c:v>41762.313067129631</c:v>
                </c:pt>
                <c:pt idx="4821">
                  <c:v>41762.313125000001</c:v>
                </c:pt>
                <c:pt idx="4822">
                  <c:v>41762.31318287037</c:v>
                </c:pt>
                <c:pt idx="4823">
                  <c:v>41762.313252314816</c:v>
                </c:pt>
                <c:pt idx="4824">
                  <c:v>41762.313310185185</c:v>
                </c:pt>
                <c:pt idx="4825">
                  <c:v>41762.313368055555</c:v>
                </c:pt>
                <c:pt idx="4826">
                  <c:v>41762.313425925924</c:v>
                </c:pt>
                <c:pt idx="4827">
                  <c:v>41762.31349537037</c:v>
                </c:pt>
                <c:pt idx="4828">
                  <c:v>41762.31355324074</c:v>
                </c:pt>
                <c:pt idx="4829">
                  <c:v>41762.313611111109</c:v>
                </c:pt>
                <c:pt idx="4830">
                  <c:v>41762.313680555555</c:v>
                </c:pt>
                <c:pt idx="4831">
                  <c:v>41762.313738425924</c:v>
                </c:pt>
                <c:pt idx="4832">
                  <c:v>41762.313796296294</c:v>
                </c:pt>
                <c:pt idx="4833">
                  <c:v>41762.31386574074</c:v>
                </c:pt>
                <c:pt idx="4834">
                  <c:v>41762.313923611109</c:v>
                </c:pt>
                <c:pt idx="4835">
                  <c:v>41762.313981481479</c:v>
                </c:pt>
                <c:pt idx="4836">
                  <c:v>41762.314050925925</c:v>
                </c:pt>
                <c:pt idx="4837">
                  <c:v>41762.314108796294</c:v>
                </c:pt>
                <c:pt idx="4838">
                  <c:v>41762.314166666663</c:v>
                </c:pt>
                <c:pt idx="4839">
                  <c:v>41762.314236111109</c:v>
                </c:pt>
                <c:pt idx="4840">
                  <c:v>41762.314293981479</c:v>
                </c:pt>
                <c:pt idx="4841">
                  <c:v>41762.314351851855</c:v>
                </c:pt>
                <c:pt idx="4842">
                  <c:v>41762.314409722225</c:v>
                </c:pt>
                <c:pt idx="4843">
                  <c:v>41762.314479166664</c:v>
                </c:pt>
                <c:pt idx="4844">
                  <c:v>41762.31453703704</c:v>
                </c:pt>
                <c:pt idx="4845">
                  <c:v>41762.31459490741</c:v>
                </c:pt>
                <c:pt idx="4846">
                  <c:v>41762.314664351848</c:v>
                </c:pt>
                <c:pt idx="4847">
                  <c:v>41762.314722222225</c:v>
                </c:pt>
                <c:pt idx="4848">
                  <c:v>41762.314780092594</c:v>
                </c:pt>
                <c:pt idx="4849">
                  <c:v>41762.314849537041</c:v>
                </c:pt>
                <c:pt idx="4850">
                  <c:v>41762.31490740741</c:v>
                </c:pt>
                <c:pt idx="4851">
                  <c:v>41762.314965277779</c:v>
                </c:pt>
                <c:pt idx="4852">
                  <c:v>41762.315034722225</c:v>
                </c:pt>
                <c:pt idx="4853">
                  <c:v>41762.315092592595</c:v>
                </c:pt>
                <c:pt idx="4854">
                  <c:v>41762.315150462964</c:v>
                </c:pt>
                <c:pt idx="4855">
                  <c:v>41762.315208333333</c:v>
                </c:pt>
                <c:pt idx="4856">
                  <c:v>41762.31527777778</c:v>
                </c:pt>
                <c:pt idx="4857">
                  <c:v>41762.315335648149</c:v>
                </c:pt>
                <c:pt idx="4858">
                  <c:v>41762.315393518518</c:v>
                </c:pt>
                <c:pt idx="4859">
                  <c:v>41762.315462962964</c:v>
                </c:pt>
                <c:pt idx="4860">
                  <c:v>41762.315520833334</c:v>
                </c:pt>
                <c:pt idx="4861">
                  <c:v>41762.315578703703</c:v>
                </c:pt>
                <c:pt idx="4862">
                  <c:v>41762.315648148149</c:v>
                </c:pt>
                <c:pt idx="4863">
                  <c:v>41762.315706018519</c:v>
                </c:pt>
                <c:pt idx="4864">
                  <c:v>41762.315763888888</c:v>
                </c:pt>
                <c:pt idx="4865">
                  <c:v>41762.315833333334</c:v>
                </c:pt>
                <c:pt idx="4866">
                  <c:v>41762.315891203703</c:v>
                </c:pt>
                <c:pt idx="4867">
                  <c:v>41762.315949074073</c:v>
                </c:pt>
                <c:pt idx="4868">
                  <c:v>41762.316006944442</c:v>
                </c:pt>
                <c:pt idx="4869">
                  <c:v>41762.316076388888</c:v>
                </c:pt>
                <c:pt idx="4870">
                  <c:v>41762.316134259258</c:v>
                </c:pt>
                <c:pt idx="4871">
                  <c:v>41762.316192129627</c:v>
                </c:pt>
                <c:pt idx="4872">
                  <c:v>41762.316261574073</c:v>
                </c:pt>
                <c:pt idx="4873">
                  <c:v>41762.316319444442</c:v>
                </c:pt>
                <c:pt idx="4874">
                  <c:v>41762.316377314812</c:v>
                </c:pt>
                <c:pt idx="4875">
                  <c:v>41762.316446759258</c:v>
                </c:pt>
                <c:pt idx="4876">
                  <c:v>41762.316504629627</c:v>
                </c:pt>
                <c:pt idx="4877">
                  <c:v>41762.316562499997</c:v>
                </c:pt>
                <c:pt idx="4878">
                  <c:v>41762.316631944443</c:v>
                </c:pt>
                <c:pt idx="4879">
                  <c:v>41762.316689814812</c:v>
                </c:pt>
                <c:pt idx="4880">
                  <c:v>41762.316747685189</c:v>
                </c:pt>
                <c:pt idx="4881">
                  <c:v>41762.316805555558</c:v>
                </c:pt>
                <c:pt idx="4882">
                  <c:v>41762.316874999997</c:v>
                </c:pt>
                <c:pt idx="4883">
                  <c:v>41762.316932870373</c:v>
                </c:pt>
                <c:pt idx="4884">
                  <c:v>41762.316990740743</c:v>
                </c:pt>
                <c:pt idx="4885">
                  <c:v>41762.317060185182</c:v>
                </c:pt>
                <c:pt idx="4886">
                  <c:v>41762.317118055558</c:v>
                </c:pt>
                <c:pt idx="4887">
                  <c:v>41762.317175925928</c:v>
                </c:pt>
                <c:pt idx="4888">
                  <c:v>41762.317245370374</c:v>
                </c:pt>
                <c:pt idx="4889">
                  <c:v>41762.317303240743</c:v>
                </c:pt>
                <c:pt idx="4890">
                  <c:v>41762.317361111112</c:v>
                </c:pt>
                <c:pt idx="4891">
                  <c:v>41762.317430555559</c:v>
                </c:pt>
                <c:pt idx="4892">
                  <c:v>41762.317488425928</c:v>
                </c:pt>
                <c:pt idx="4893">
                  <c:v>41762.317546296297</c:v>
                </c:pt>
                <c:pt idx="4894">
                  <c:v>41762.317615740743</c:v>
                </c:pt>
                <c:pt idx="4895">
                  <c:v>41762.317673611113</c:v>
                </c:pt>
                <c:pt idx="4896">
                  <c:v>41762.317731481482</c:v>
                </c:pt>
                <c:pt idx="4897">
                  <c:v>41762.317789351851</c:v>
                </c:pt>
                <c:pt idx="4898">
                  <c:v>41762.317858796298</c:v>
                </c:pt>
                <c:pt idx="4899">
                  <c:v>41762.317916666667</c:v>
                </c:pt>
                <c:pt idx="4900">
                  <c:v>41762.317974537036</c:v>
                </c:pt>
                <c:pt idx="4901">
                  <c:v>41762.318043981482</c:v>
                </c:pt>
                <c:pt idx="4902">
                  <c:v>41762.318101851852</c:v>
                </c:pt>
                <c:pt idx="4903">
                  <c:v>41762.318159722221</c:v>
                </c:pt>
                <c:pt idx="4904">
                  <c:v>41762.318229166667</c:v>
                </c:pt>
                <c:pt idx="4905">
                  <c:v>41762.318287037036</c:v>
                </c:pt>
                <c:pt idx="4906">
                  <c:v>41762.318344907406</c:v>
                </c:pt>
                <c:pt idx="4907">
                  <c:v>41762.318414351852</c:v>
                </c:pt>
                <c:pt idx="4908">
                  <c:v>41762.318472222221</c:v>
                </c:pt>
                <c:pt idx="4909">
                  <c:v>41762.318530092591</c:v>
                </c:pt>
                <c:pt idx="4910">
                  <c:v>41762.31858796296</c:v>
                </c:pt>
                <c:pt idx="4911">
                  <c:v>41762.318657407406</c:v>
                </c:pt>
                <c:pt idx="4912">
                  <c:v>41762.318715277775</c:v>
                </c:pt>
                <c:pt idx="4913">
                  <c:v>41762.318773148145</c:v>
                </c:pt>
                <c:pt idx="4914">
                  <c:v>41762.318842592591</c:v>
                </c:pt>
                <c:pt idx="4915">
                  <c:v>41762.31890046296</c:v>
                </c:pt>
                <c:pt idx="4916">
                  <c:v>41762.318958333337</c:v>
                </c:pt>
                <c:pt idx="4917">
                  <c:v>41762.319027777776</c:v>
                </c:pt>
                <c:pt idx="4918">
                  <c:v>41762.319085648145</c:v>
                </c:pt>
                <c:pt idx="4919">
                  <c:v>41762.319143518522</c:v>
                </c:pt>
                <c:pt idx="4920">
                  <c:v>41762.319212962961</c:v>
                </c:pt>
                <c:pt idx="4921">
                  <c:v>41762.31927083333</c:v>
                </c:pt>
                <c:pt idx="4922">
                  <c:v>41762.319328703707</c:v>
                </c:pt>
                <c:pt idx="4923">
                  <c:v>41762.319386574076</c:v>
                </c:pt>
                <c:pt idx="4924">
                  <c:v>41762.319456018522</c:v>
                </c:pt>
                <c:pt idx="4925">
                  <c:v>41762.319513888891</c:v>
                </c:pt>
                <c:pt idx="4926">
                  <c:v>41762.319571759261</c:v>
                </c:pt>
                <c:pt idx="4927">
                  <c:v>41762.319641203707</c:v>
                </c:pt>
                <c:pt idx="4928">
                  <c:v>41762.319699074076</c:v>
                </c:pt>
                <c:pt idx="4929">
                  <c:v>41762.319756944446</c:v>
                </c:pt>
                <c:pt idx="4930">
                  <c:v>41762.319826388892</c:v>
                </c:pt>
                <c:pt idx="4931">
                  <c:v>41762.319884259261</c:v>
                </c:pt>
                <c:pt idx="4932">
                  <c:v>41762.31994212963</c:v>
                </c:pt>
                <c:pt idx="4933">
                  <c:v>41762.320011574076</c:v>
                </c:pt>
                <c:pt idx="4934">
                  <c:v>41762.320069444446</c:v>
                </c:pt>
                <c:pt idx="4935">
                  <c:v>41762.320127314815</c:v>
                </c:pt>
                <c:pt idx="4936">
                  <c:v>41762.320196759261</c:v>
                </c:pt>
                <c:pt idx="4937">
                  <c:v>41762.320254629631</c:v>
                </c:pt>
                <c:pt idx="4938">
                  <c:v>41762.3203125</c:v>
                </c:pt>
                <c:pt idx="4939">
                  <c:v>41762.320370370369</c:v>
                </c:pt>
                <c:pt idx="4940">
                  <c:v>41762.320439814815</c:v>
                </c:pt>
                <c:pt idx="4941">
                  <c:v>41762.320497685185</c:v>
                </c:pt>
                <c:pt idx="4942">
                  <c:v>41762.320555555554</c:v>
                </c:pt>
                <c:pt idx="4943">
                  <c:v>41762.320625</c:v>
                </c:pt>
                <c:pt idx="4944">
                  <c:v>41762.32068287037</c:v>
                </c:pt>
                <c:pt idx="4945">
                  <c:v>41762.320740740739</c:v>
                </c:pt>
                <c:pt idx="4946">
                  <c:v>41762.320810185185</c:v>
                </c:pt>
                <c:pt idx="4947">
                  <c:v>41762.320868055554</c:v>
                </c:pt>
                <c:pt idx="4948">
                  <c:v>41762.320925925924</c:v>
                </c:pt>
                <c:pt idx="4949">
                  <c:v>41762.32099537037</c:v>
                </c:pt>
                <c:pt idx="4950">
                  <c:v>41762.321053240739</c:v>
                </c:pt>
                <c:pt idx="4951">
                  <c:v>41762.321111111109</c:v>
                </c:pt>
                <c:pt idx="4952">
                  <c:v>41762.321168981478</c:v>
                </c:pt>
                <c:pt idx="4953">
                  <c:v>41762.321238425924</c:v>
                </c:pt>
                <c:pt idx="4954">
                  <c:v>41762.321296296293</c:v>
                </c:pt>
                <c:pt idx="4955">
                  <c:v>41762.32135416667</c:v>
                </c:pt>
                <c:pt idx="4956">
                  <c:v>41762.321423611109</c:v>
                </c:pt>
                <c:pt idx="4957">
                  <c:v>41762.321481481478</c:v>
                </c:pt>
                <c:pt idx="4958">
                  <c:v>41762.321539351855</c:v>
                </c:pt>
                <c:pt idx="4959">
                  <c:v>41762.321608796294</c:v>
                </c:pt>
                <c:pt idx="4960">
                  <c:v>41762.321666666663</c:v>
                </c:pt>
                <c:pt idx="4961">
                  <c:v>41762.32172453704</c:v>
                </c:pt>
                <c:pt idx="4962">
                  <c:v>41762.321793981479</c:v>
                </c:pt>
                <c:pt idx="4963">
                  <c:v>41762.321851851855</c:v>
                </c:pt>
                <c:pt idx="4964">
                  <c:v>41762.321909722225</c:v>
                </c:pt>
                <c:pt idx="4965">
                  <c:v>41762.321967592594</c:v>
                </c:pt>
                <c:pt idx="4966">
                  <c:v>41762.32203703704</c:v>
                </c:pt>
                <c:pt idx="4967">
                  <c:v>41762.322094907409</c:v>
                </c:pt>
                <c:pt idx="4968">
                  <c:v>41762.322152777779</c:v>
                </c:pt>
                <c:pt idx="4969">
                  <c:v>41762.322222222225</c:v>
                </c:pt>
                <c:pt idx="4970">
                  <c:v>41762.322280092594</c:v>
                </c:pt>
                <c:pt idx="4971">
                  <c:v>41762.322337962964</c:v>
                </c:pt>
                <c:pt idx="4972">
                  <c:v>41762.32240740741</c:v>
                </c:pt>
                <c:pt idx="4973">
                  <c:v>41762.322465277779</c:v>
                </c:pt>
                <c:pt idx="4974">
                  <c:v>41762.322523148148</c:v>
                </c:pt>
                <c:pt idx="4975">
                  <c:v>41762.322592592594</c:v>
                </c:pt>
                <c:pt idx="4976">
                  <c:v>41762.322650462964</c:v>
                </c:pt>
                <c:pt idx="4977">
                  <c:v>41762.322708333333</c:v>
                </c:pt>
                <c:pt idx="4978">
                  <c:v>41762.322777777779</c:v>
                </c:pt>
                <c:pt idx="4979">
                  <c:v>41762.322835648149</c:v>
                </c:pt>
                <c:pt idx="4980">
                  <c:v>41762.322893518518</c:v>
                </c:pt>
                <c:pt idx="4981">
                  <c:v>41762.322951388887</c:v>
                </c:pt>
                <c:pt idx="4982">
                  <c:v>41762.323020833333</c:v>
                </c:pt>
                <c:pt idx="4983">
                  <c:v>41762.323078703703</c:v>
                </c:pt>
                <c:pt idx="4984">
                  <c:v>41762.323136574072</c:v>
                </c:pt>
                <c:pt idx="4985">
                  <c:v>41762.323206018518</c:v>
                </c:pt>
                <c:pt idx="4986">
                  <c:v>41762.323263888888</c:v>
                </c:pt>
                <c:pt idx="4987">
                  <c:v>41762.323321759257</c:v>
                </c:pt>
                <c:pt idx="4988">
                  <c:v>41762.323391203703</c:v>
                </c:pt>
                <c:pt idx="4989">
                  <c:v>41762.323449074072</c:v>
                </c:pt>
                <c:pt idx="4990">
                  <c:v>41762.323506944442</c:v>
                </c:pt>
                <c:pt idx="4991">
                  <c:v>41762.323576388888</c:v>
                </c:pt>
                <c:pt idx="4992">
                  <c:v>41762.323634259257</c:v>
                </c:pt>
                <c:pt idx="4993">
                  <c:v>41762.323692129627</c:v>
                </c:pt>
                <c:pt idx="4994">
                  <c:v>41762.323750000003</c:v>
                </c:pt>
                <c:pt idx="4995">
                  <c:v>41762.323819444442</c:v>
                </c:pt>
                <c:pt idx="4996">
                  <c:v>41762.323877314811</c:v>
                </c:pt>
                <c:pt idx="4997">
                  <c:v>41762.323935185188</c:v>
                </c:pt>
                <c:pt idx="4998">
                  <c:v>41762.324004629627</c:v>
                </c:pt>
                <c:pt idx="4999">
                  <c:v>41762.324062500003</c:v>
                </c:pt>
                <c:pt idx="5000">
                  <c:v>41762.324120370373</c:v>
                </c:pt>
                <c:pt idx="5001">
                  <c:v>41762.324189814812</c:v>
                </c:pt>
                <c:pt idx="5002">
                  <c:v>41762.324247685188</c:v>
                </c:pt>
                <c:pt idx="5003">
                  <c:v>41762.324305555558</c:v>
                </c:pt>
                <c:pt idx="5004">
                  <c:v>41762.324374999997</c:v>
                </c:pt>
                <c:pt idx="5005">
                  <c:v>41762.324432870373</c:v>
                </c:pt>
                <c:pt idx="5006">
                  <c:v>41762.324490740742</c:v>
                </c:pt>
                <c:pt idx="5007">
                  <c:v>41762.324548611112</c:v>
                </c:pt>
                <c:pt idx="5008">
                  <c:v>41762.324618055558</c:v>
                </c:pt>
                <c:pt idx="5009">
                  <c:v>41762.324675925927</c:v>
                </c:pt>
                <c:pt idx="5010">
                  <c:v>41762.324733796297</c:v>
                </c:pt>
                <c:pt idx="5011">
                  <c:v>41762.324803240743</c:v>
                </c:pt>
                <c:pt idx="5012">
                  <c:v>41762.324861111112</c:v>
                </c:pt>
                <c:pt idx="5013">
                  <c:v>41762.324918981481</c:v>
                </c:pt>
                <c:pt idx="5014">
                  <c:v>41762.324988425928</c:v>
                </c:pt>
                <c:pt idx="5015">
                  <c:v>41762.325046296297</c:v>
                </c:pt>
                <c:pt idx="5016">
                  <c:v>41762.325104166666</c:v>
                </c:pt>
                <c:pt idx="5017">
                  <c:v>41762.325173611112</c:v>
                </c:pt>
                <c:pt idx="5018">
                  <c:v>41762.325231481482</c:v>
                </c:pt>
                <c:pt idx="5019">
                  <c:v>41762.325289351851</c:v>
                </c:pt>
                <c:pt idx="5020">
                  <c:v>41762.32534722222</c:v>
                </c:pt>
                <c:pt idx="5021">
                  <c:v>41762.325416666667</c:v>
                </c:pt>
                <c:pt idx="5022">
                  <c:v>41762.325474537036</c:v>
                </c:pt>
                <c:pt idx="5023">
                  <c:v>41762.325532407405</c:v>
                </c:pt>
                <c:pt idx="5024">
                  <c:v>41762.325601851851</c:v>
                </c:pt>
                <c:pt idx="5025">
                  <c:v>41762.325659722221</c:v>
                </c:pt>
                <c:pt idx="5026">
                  <c:v>41762.32571759259</c:v>
                </c:pt>
                <c:pt idx="5027">
                  <c:v>41762.325787037036</c:v>
                </c:pt>
                <c:pt idx="5028">
                  <c:v>41762.325844907406</c:v>
                </c:pt>
                <c:pt idx="5029">
                  <c:v>41762.325902777775</c:v>
                </c:pt>
                <c:pt idx="5030">
                  <c:v>41762.325972222221</c:v>
                </c:pt>
                <c:pt idx="5031">
                  <c:v>41762.32603009259</c:v>
                </c:pt>
                <c:pt idx="5032">
                  <c:v>41762.32608796296</c:v>
                </c:pt>
                <c:pt idx="5033">
                  <c:v>41762.326157407406</c:v>
                </c:pt>
                <c:pt idx="5034">
                  <c:v>41762.326215277775</c:v>
                </c:pt>
                <c:pt idx="5035">
                  <c:v>41762.326273148145</c:v>
                </c:pt>
                <c:pt idx="5036">
                  <c:v>41762.326331018521</c:v>
                </c:pt>
                <c:pt idx="5037">
                  <c:v>41762.32640046296</c:v>
                </c:pt>
                <c:pt idx="5038">
                  <c:v>41762.326458333337</c:v>
                </c:pt>
                <c:pt idx="5039">
                  <c:v>41762.326516203706</c:v>
                </c:pt>
                <c:pt idx="5040">
                  <c:v>41762.326585648145</c:v>
                </c:pt>
                <c:pt idx="5041">
                  <c:v>41762.326643518521</c:v>
                </c:pt>
                <c:pt idx="5042">
                  <c:v>41762.326701388891</c:v>
                </c:pt>
                <c:pt idx="5043">
                  <c:v>41762.326770833337</c:v>
                </c:pt>
                <c:pt idx="5044">
                  <c:v>41762.326828703706</c:v>
                </c:pt>
                <c:pt idx="5045">
                  <c:v>41762.326886574076</c:v>
                </c:pt>
                <c:pt idx="5046">
                  <c:v>41762.326956018522</c:v>
                </c:pt>
                <c:pt idx="5047">
                  <c:v>41762.327013888891</c:v>
                </c:pt>
                <c:pt idx="5048">
                  <c:v>41762.32707175926</c:v>
                </c:pt>
                <c:pt idx="5049">
                  <c:v>41762.32712962963</c:v>
                </c:pt>
                <c:pt idx="5050">
                  <c:v>41762.327199074076</c:v>
                </c:pt>
                <c:pt idx="5051">
                  <c:v>41762.327256944445</c:v>
                </c:pt>
                <c:pt idx="5052">
                  <c:v>41762.327314814815</c:v>
                </c:pt>
                <c:pt idx="5053">
                  <c:v>41762.327384259261</c:v>
                </c:pt>
                <c:pt idx="5054">
                  <c:v>41762.32744212963</c:v>
                </c:pt>
                <c:pt idx="5055">
                  <c:v>41762.327499999999</c:v>
                </c:pt>
                <c:pt idx="5056">
                  <c:v>41762.327569444446</c:v>
                </c:pt>
                <c:pt idx="5057">
                  <c:v>41762.327627314815</c:v>
                </c:pt>
                <c:pt idx="5058">
                  <c:v>41762.327685185184</c:v>
                </c:pt>
                <c:pt idx="5059">
                  <c:v>41762.32775462963</c:v>
                </c:pt>
                <c:pt idx="5060">
                  <c:v>41762.3278125</c:v>
                </c:pt>
                <c:pt idx="5061">
                  <c:v>41762.327870370369</c:v>
                </c:pt>
                <c:pt idx="5062">
                  <c:v>41762.327928240738</c:v>
                </c:pt>
                <c:pt idx="5063">
                  <c:v>41762.327997685185</c:v>
                </c:pt>
                <c:pt idx="5064">
                  <c:v>41762.328055555554</c:v>
                </c:pt>
                <c:pt idx="5065">
                  <c:v>41762.328113425923</c:v>
                </c:pt>
                <c:pt idx="5066">
                  <c:v>41762.328182870369</c:v>
                </c:pt>
                <c:pt idx="5067">
                  <c:v>41762.328240740739</c:v>
                </c:pt>
                <c:pt idx="5068">
                  <c:v>41762.328298611108</c:v>
                </c:pt>
                <c:pt idx="5069">
                  <c:v>41762.328368055554</c:v>
                </c:pt>
                <c:pt idx="5070">
                  <c:v>41762.328425925924</c:v>
                </c:pt>
                <c:pt idx="5071">
                  <c:v>41762.328483796293</c:v>
                </c:pt>
                <c:pt idx="5072">
                  <c:v>41762.328553240739</c:v>
                </c:pt>
                <c:pt idx="5073">
                  <c:v>41762.328611111108</c:v>
                </c:pt>
                <c:pt idx="5074">
                  <c:v>41762.328668981485</c:v>
                </c:pt>
                <c:pt idx="5075">
                  <c:v>41762.328738425924</c:v>
                </c:pt>
                <c:pt idx="5076">
                  <c:v>41762.328796296293</c:v>
                </c:pt>
                <c:pt idx="5077">
                  <c:v>41762.32885416667</c:v>
                </c:pt>
                <c:pt idx="5078">
                  <c:v>41762.328912037039</c:v>
                </c:pt>
                <c:pt idx="5079">
                  <c:v>41762.328981481478</c:v>
                </c:pt>
                <c:pt idx="5080">
                  <c:v>41762.329039351855</c:v>
                </c:pt>
                <c:pt idx="5081">
                  <c:v>41762.329097222224</c:v>
                </c:pt>
                <c:pt idx="5082">
                  <c:v>41762.32916666667</c:v>
                </c:pt>
                <c:pt idx="5083">
                  <c:v>41762.329224537039</c:v>
                </c:pt>
                <c:pt idx="5084">
                  <c:v>41762.329282407409</c:v>
                </c:pt>
                <c:pt idx="5085">
                  <c:v>41762.329351851855</c:v>
                </c:pt>
                <c:pt idx="5086">
                  <c:v>41762.329409722224</c:v>
                </c:pt>
                <c:pt idx="5087">
                  <c:v>41762.329467592594</c:v>
                </c:pt>
                <c:pt idx="5088">
                  <c:v>41762.32953703704</c:v>
                </c:pt>
                <c:pt idx="5089">
                  <c:v>41762.329594907409</c:v>
                </c:pt>
                <c:pt idx="5090">
                  <c:v>41762.329652777778</c:v>
                </c:pt>
                <c:pt idx="5091">
                  <c:v>41762.329710648148</c:v>
                </c:pt>
                <c:pt idx="5092">
                  <c:v>41762.329780092594</c:v>
                </c:pt>
                <c:pt idx="5093">
                  <c:v>41762.329837962963</c:v>
                </c:pt>
                <c:pt idx="5094">
                  <c:v>41762.329895833333</c:v>
                </c:pt>
                <c:pt idx="5095">
                  <c:v>41762.329965277779</c:v>
                </c:pt>
                <c:pt idx="5096">
                  <c:v>41762.330023148148</c:v>
                </c:pt>
                <c:pt idx="5097">
                  <c:v>41762.330081018517</c:v>
                </c:pt>
                <c:pt idx="5098">
                  <c:v>41762.330150462964</c:v>
                </c:pt>
                <c:pt idx="5099">
                  <c:v>41762.330208333333</c:v>
                </c:pt>
                <c:pt idx="5100">
                  <c:v>41762.330266203702</c:v>
                </c:pt>
                <c:pt idx="5101">
                  <c:v>41762.330335648148</c:v>
                </c:pt>
                <c:pt idx="5102">
                  <c:v>41762.330393518518</c:v>
                </c:pt>
                <c:pt idx="5103">
                  <c:v>41762.330451388887</c:v>
                </c:pt>
                <c:pt idx="5104">
                  <c:v>41762.330509259256</c:v>
                </c:pt>
                <c:pt idx="5105">
                  <c:v>41762.330578703702</c:v>
                </c:pt>
                <c:pt idx="5106">
                  <c:v>41762.330636574072</c:v>
                </c:pt>
                <c:pt idx="5107">
                  <c:v>41762.330694444441</c:v>
                </c:pt>
                <c:pt idx="5108">
                  <c:v>41762.330763888887</c:v>
                </c:pt>
                <c:pt idx="5109">
                  <c:v>41762.330821759257</c:v>
                </c:pt>
                <c:pt idx="5110">
                  <c:v>41762.330879629626</c:v>
                </c:pt>
                <c:pt idx="5111">
                  <c:v>41762.330949074072</c:v>
                </c:pt>
                <c:pt idx="5112">
                  <c:v>41762.331006944441</c:v>
                </c:pt>
                <c:pt idx="5113">
                  <c:v>41762.331064814818</c:v>
                </c:pt>
                <c:pt idx="5114">
                  <c:v>41762.331134259257</c:v>
                </c:pt>
                <c:pt idx="5115">
                  <c:v>41762.331192129626</c:v>
                </c:pt>
                <c:pt idx="5116">
                  <c:v>41762.331250000003</c:v>
                </c:pt>
                <c:pt idx="5117">
                  <c:v>41762.331319444442</c:v>
                </c:pt>
                <c:pt idx="5118">
                  <c:v>41762.331377314818</c:v>
                </c:pt>
                <c:pt idx="5119">
                  <c:v>41762.331435185188</c:v>
                </c:pt>
                <c:pt idx="5120">
                  <c:v>41762.331493055557</c:v>
                </c:pt>
                <c:pt idx="5121">
                  <c:v>41762.331562500003</c:v>
                </c:pt>
                <c:pt idx="5122">
                  <c:v>41762.331620370373</c:v>
                </c:pt>
                <c:pt idx="5123">
                  <c:v>41762.331678240742</c:v>
                </c:pt>
                <c:pt idx="5124">
                  <c:v>41762.331747685188</c:v>
                </c:pt>
                <c:pt idx="5125">
                  <c:v>41762.331805555557</c:v>
                </c:pt>
                <c:pt idx="5126">
                  <c:v>41762.331863425927</c:v>
                </c:pt>
                <c:pt idx="5127">
                  <c:v>41762.331932870373</c:v>
                </c:pt>
                <c:pt idx="5128">
                  <c:v>41762.331990740742</c:v>
                </c:pt>
                <c:pt idx="5129">
                  <c:v>41762.332048611112</c:v>
                </c:pt>
                <c:pt idx="5130">
                  <c:v>41762.332118055558</c:v>
                </c:pt>
                <c:pt idx="5131">
                  <c:v>41762.332175925927</c:v>
                </c:pt>
                <c:pt idx="5132">
                  <c:v>41762.332233796296</c:v>
                </c:pt>
                <c:pt idx="5133">
                  <c:v>41762.332291666666</c:v>
                </c:pt>
                <c:pt idx="5134">
                  <c:v>41762.332361111112</c:v>
                </c:pt>
                <c:pt idx="5135">
                  <c:v>41762.332418981481</c:v>
                </c:pt>
                <c:pt idx="5136">
                  <c:v>41762.332476851851</c:v>
                </c:pt>
                <c:pt idx="5137">
                  <c:v>41762.332546296297</c:v>
                </c:pt>
                <c:pt idx="5138">
                  <c:v>41762.332604166666</c:v>
                </c:pt>
                <c:pt idx="5139">
                  <c:v>41762.332662037035</c:v>
                </c:pt>
                <c:pt idx="5140">
                  <c:v>41762.332731481481</c:v>
                </c:pt>
                <c:pt idx="5141">
                  <c:v>41762.332789351851</c:v>
                </c:pt>
                <c:pt idx="5142">
                  <c:v>41762.33284722222</c:v>
                </c:pt>
                <c:pt idx="5143">
                  <c:v>41762.332916666666</c:v>
                </c:pt>
                <c:pt idx="5144">
                  <c:v>41762.332974537036</c:v>
                </c:pt>
                <c:pt idx="5145">
                  <c:v>41762.333032407405</c:v>
                </c:pt>
                <c:pt idx="5146">
                  <c:v>41762.333090277774</c:v>
                </c:pt>
                <c:pt idx="5147">
                  <c:v>41762.33315972222</c:v>
                </c:pt>
                <c:pt idx="5148">
                  <c:v>41762.33321759259</c:v>
                </c:pt>
                <c:pt idx="5149">
                  <c:v>41762.333275462966</c:v>
                </c:pt>
                <c:pt idx="5150">
                  <c:v>41762.333344907405</c:v>
                </c:pt>
                <c:pt idx="5151">
                  <c:v>41762.333402777775</c:v>
                </c:pt>
                <c:pt idx="5152">
                  <c:v>41762.333460648151</c:v>
                </c:pt>
                <c:pt idx="5153">
                  <c:v>41762.33353009259</c:v>
                </c:pt>
                <c:pt idx="5154">
                  <c:v>41762.333587962959</c:v>
                </c:pt>
                <c:pt idx="5155">
                  <c:v>41762.333645833336</c:v>
                </c:pt>
                <c:pt idx="5156">
                  <c:v>41762.333715277775</c:v>
                </c:pt>
                <c:pt idx="5157">
                  <c:v>41762.333773148152</c:v>
                </c:pt>
                <c:pt idx="5158">
                  <c:v>41762.333831018521</c:v>
                </c:pt>
                <c:pt idx="5159">
                  <c:v>41762.33390046296</c:v>
                </c:pt>
                <c:pt idx="5160">
                  <c:v>41762.333958333336</c:v>
                </c:pt>
                <c:pt idx="5161">
                  <c:v>41762.334016203706</c:v>
                </c:pt>
                <c:pt idx="5162">
                  <c:v>41762.334074074075</c:v>
                </c:pt>
                <c:pt idx="5163">
                  <c:v>41762.334143518521</c:v>
                </c:pt>
                <c:pt idx="5164">
                  <c:v>41762.334201388891</c:v>
                </c:pt>
                <c:pt idx="5165">
                  <c:v>41762.33425925926</c:v>
                </c:pt>
                <c:pt idx="5166">
                  <c:v>41762.334328703706</c:v>
                </c:pt>
                <c:pt idx="5167">
                  <c:v>41762.334386574075</c:v>
                </c:pt>
                <c:pt idx="5168">
                  <c:v>41762.334444444445</c:v>
                </c:pt>
                <c:pt idx="5169">
                  <c:v>41762.334513888891</c:v>
                </c:pt>
                <c:pt idx="5170">
                  <c:v>41762.33457175926</c:v>
                </c:pt>
                <c:pt idx="5171">
                  <c:v>41762.334629629629</c:v>
                </c:pt>
                <c:pt idx="5172">
                  <c:v>41762.334699074076</c:v>
                </c:pt>
                <c:pt idx="5173">
                  <c:v>41762.334756944445</c:v>
                </c:pt>
                <c:pt idx="5174">
                  <c:v>41762.334814814814</c:v>
                </c:pt>
                <c:pt idx="5175">
                  <c:v>41762.334872685184</c:v>
                </c:pt>
                <c:pt idx="5176">
                  <c:v>41762.33494212963</c:v>
                </c:pt>
                <c:pt idx="5177">
                  <c:v>41762.334999999999</c:v>
                </c:pt>
                <c:pt idx="5178">
                  <c:v>41762.335057870368</c:v>
                </c:pt>
                <c:pt idx="5179">
                  <c:v>41762.335127314815</c:v>
                </c:pt>
                <c:pt idx="5180">
                  <c:v>41762.335185185184</c:v>
                </c:pt>
                <c:pt idx="5181">
                  <c:v>41762.335243055553</c:v>
                </c:pt>
                <c:pt idx="5182">
                  <c:v>41762.335312499999</c:v>
                </c:pt>
                <c:pt idx="5183">
                  <c:v>41762.335370370369</c:v>
                </c:pt>
                <c:pt idx="5184">
                  <c:v>41762.335428240738</c:v>
                </c:pt>
                <c:pt idx="5185">
                  <c:v>41762.335497685184</c:v>
                </c:pt>
                <c:pt idx="5186">
                  <c:v>41762.335555555554</c:v>
                </c:pt>
                <c:pt idx="5187">
                  <c:v>41762.335613425923</c:v>
                </c:pt>
                <c:pt idx="5188">
                  <c:v>41762.3356712963</c:v>
                </c:pt>
                <c:pt idx="5189">
                  <c:v>41762.335740740738</c:v>
                </c:pt>
                <c:pt idx="5190">
                  <c:v>41762.335798611108</c:v>
                </c:pt>
                <c:pt idx="5191">
                  <c:v>41762.335856481484</c:v>
                </c:pt>
                <c:pt idx="5192">
                  <c:v>41762.335925925923</c:v>
                </c:pt>
                <c:pt idx="5193">
                  <c:v>41762.3359837963</c:v>
                </c:pt>
                <c:pt idx="5194">
                  <c:v>41762.336041666669</c:v>
                </c:pt>
                <c:pt idx="5195">
                  <c:v>41762.336111111108</c:v>
                </c:pt>
                <c:pt idx="5196">
                  <c:v>41762.336168981485</c:v>
                </c:pt>
                <c:pt idx="5197">
                  <c:v>41762.336226851854</c:v>
                </c:pt>
                <c:pt idx="5198">
                  <c:v>41762.336296296293</c:v>
                </c:pt>
                <c:pt idx="5199">
                  <c:v>41762.336354166669</c:v>
                </c:pt>
                <c:pt idx="5200">
                  <c:v>41762.336412037039</c:v>
                </c:pt>
                <c:pt idx="5201">
                  <c:v>41762.336469907408</c:v>
                </c:pt>
                <c:pt idx="5202">
                  <c:v>41762.336539351854</c:v>
                </c:pt>
                <c:pt idx="5203">
                  <c:v>41762.336597222224</c:v>
                </c:pt>
                <c:pt idx="5204">
                  <c:v>41762.336655092593</c:v>
                </c:pt>
                <c:pt idx="5205">
                  <c:v>41762.336724537039</c:v>
                </c:pt>
                <c:pt idx="5206">
                  <c:v>41762.336782407408</c:v>
                </c:pt>
                <c:pt idx="5207">
                  <c:v>41762.336840277778</c:v>
                </c:pt>
                <c:pt idx="5208">
                  <c:v>41762.336909722224</c:v>
                </c:pt>
                <c:pt idx="5209">
                  <c:v>41762.336967592593</c:v>
                </c:pt>
                <c:pt idx="5210">
                  <c:v>41762.337025462963</c:v>
                </c:pt>
                <c:pt idx="5211">
                  <c:v>41762.337094907409</c:v>
                </c:pt>
                <c:pt idx="5212">
                  <c:v>41762.337152777778</c:v>
                </c:pt>
                <c:pt idx="5213">
                  <c:v>41762.337210648147</c:v>
                </c:pt>
                <c:pt idx="5214">
                  <c:v>41762.337280092594</c:v>
                </c:pt>
                <c:pt idx="5215">
                  <c:v>41762.337337962963</c:v>
                </c:pt>
                <c:pt idx="5216">
                  <c:v>41762.337395833332</c:v>
                </c:pt>
                <c:pt idx="5217">
                  <c:v>41762.337453703702</c:v>
                </c:pt>
                <c:pt idx="5218">
                  <c:v>41762.337523148148</c:v>
                </c:pt>
                <c:pt idx="5219">
                  <c:v>41762.337581018517</c:v>
                </c:pt>
                <c:pt idx="5220">
                  <c:v>41762.337638888886</c:v>
                </c:pt>
                <c:pt idx="5221">
                  <c:v>41762.337708333333</c:v>
                </c:pt>
                <c:pt idx="5222">
                  <c:v>41762.337766203702</c:v>
                </c:pt>
                <c:pt idx="5223">
                  <c:v>41762.337824074071</c:v>
                </c:pt>
                <c:pt idx="5224">
                  <c:v>41762.337893518517</c:v>
                </c:pt>
                <c:pt idx="5225">
                  <c:v>41762.337951388887</c:v>
                </c:pt>
                <c:pt idx="5226">
                  <c:v>41762.338009259256</c:v>
                </c:pt>
                <c:pt idx="5227">
                  <c:v>41762.338078703702</c:v>
                </c:pt>
                <c:pt idx="5228">
                  <c:v>41762.338136574072</c:v>
                </c:pt>
                <c:pt idx="5229">
                  <c:v>41762.338194444441</c:v>
                </c:pt>
                <c:pt idx="5230">
                  <c:v>41762.338252314818</c:v>
                </c:pt>
                <c:pt idx="5231">
                  <c:v>41762.338321759256</c:v>
                </c:pt>
                <c:pt idx="5232">
                  <c:v>41762.338379629633</c:v>
                </c:pt>
                <c:pt idx="5233">
                  <c:v>41762.338437500002</c:v>
                </c:pt>
                <c:pt idx="5234">
                  <c:v>41762.338506944441</c:v>
                </c:pt>
                <c:pt idx="5235">
                  <c:v>41762.338564814818</c:v>
                </c:pt>
                <c:pt idx="5236">
                  <c:v>41762.338622685187</c:v>
                </c:pt>
                <c:pt idx="5237">
                  <c:v>41762.338692129626</c:v>
                </c:pt>
                <c:pt idx="5238">
                  <c:v>41762.338750000003</c:v>
                </c:pt>
                <c:pt idx="5239">
                  <c:v>41762.338807870372</c:v>
                </c:pt>
                <c:pt idx="5240">
                  <c:v>41762.338877314818</c:v>
                </c:pt>
                <c:pt idx="5241">
                  <c:v>41762.338935185187</c:v>
                </c:pt>
                <c:pt idx="5242">
                  <c:v>41762.338993055557</c:v>
                </c:pt>
                <c:pt idx="5243">
                  <c:v>41762.339062500003</c:v>
                </c:pt>
                <c:pt idx="5244">
                  <c:v>41762.339120370372</c:v>
                </c:pt>
                <c:pt idx="5245">
                  <c:v>41762.339178240742</c:v>
                </c:pt>
                <c:pt idx="5246">
                  <c:v>41762.339236111111</c:v>
                </c:pt>
                <c:pt idx="5247">
                  <c:v>41762.339305555557</c:v>
                </c:pt>
                <c:pt idx="5248">
                  <c:v>41762.339363425926</c:v>
                </c:pt>
                <c:pt idx="5249">
                  <c:v>41762.339421296296</c:v>
                </c:pt>
                <c:pt idx="5250">
                  <c:v>41762.339490740742</c:v>
                </c:pt>
                <c:pt idx="5251">
                  <c:v>41762.339548611111</c:v>
                </c:pt>
                <c:pt idx="5252">
                  <c:v>41762.339606481481</c:v>
                </c:pt>
                <c:pt idx="5253">
                  <c:v>41762.339675925927</c:v>
                </c:pt>
                <c:pt idx="5254">
                  <c:v>41762.339733796296</c:v>
                </c:pt>
                <c:pt idx="5255">
                  <c:v>41762.339791666665</c:v>
                </c:pt>
                <c:pt idx="5256">
                  <c:v>41762.339861111112</c:v>
                </c:pt>
                <c:pt idx="5257">
                  <c:v>41762.339918981481</c:v>
                </c:pt>
                <c:pt idx="5258">
                  <c:v>41762.33997685185</c:v>
                </c:pt>
                <c:pt idx="5259">
                  <c:v>41762.34003472222</c:v>
                </c:pt>
                <c:pt idx="5260">
                  <c:v>41762.340104166666</c:v>
                </c:pt>
                <c:pt idx="5261">
                  <c:v>41762.340162037035</c:v>
                </c:pt>
                <c:pt idx="5262">
                  <c:v>41762.340219907404</c:v>
                </c:pt>
                <c:pt idx="5263">
                  <c:v>41762.340289351851</c:v>
                </c:pt>
                <c:pt idx="5264">
                  <c:v>41762.34034722222</c:v>
                </c:pt>
                <c:pt idx="5265">
                  <c:v>41762.340405092589</c:v>
                </c:pt>
                <c:pt idx="5266">
                  <c:v>41762.340474537035</c:v>
                </c:pt>
                <c:pt idx="5267">
                  <c:v>41762.340532407405</c:v>
                </c:pt>
                <c:pt idx="5268">
                  <c:v>41762.340590277781</c:v>
                </c:pt>
                <c:pt idx="5269">
                  <c:v>41762.34065972222</c:v>
                </c:pt>
                <c:pt idx="5270">
                  <c:v>41762.340717592589</c:v>
                </c:pt>
                <c:pt idx="5271">
                  <c:v>41762.340775462966</c:v>
                </c:pt>
                <c:pt idx="5272">
                  <c:v>41762.340833333335</c:v>
                </c:pt>
                <c:pt idx="5273">
                  <c:v>41762.340902777774</c:v>
                </c:pt>
                <c:pt idx="5274">
                  <c:v>41762.340960648151</c:v>
                </c:pt>
                <c:pt idx="5275">
                  <c:v>41762.34101851852</c:v>
                </c:pt>
                <c:pt idx="5276">
                  <c:v>41762.341087962966</c:v>
                </c:pt>
                <c:pt idx="5277">
                  <c:v>41762.341145833336</c:v>
                </c:pt>
                <c:pt idx="5278">
                  <c:v>41762.341203703705</c:v>
                </c:pt>
                <c:pt idx="5279">
                  <c:v>41762.341273148151</c:v>
                </c:pt>
                <c:pt idx="5280">
                  <c:v>41762.341331018521</c:v>
                </c:pt>
                <c:pt idx="5281">
                  <c:v>41762.34138888889</c:v>
                </c:pt>
                <c:pt idx="5282">
                  <c:v>41762.341458333336</c:v>
                </c:pt>
                <c:pt idx="5283">
                  <c:v>41762.341516203705</c:v>
                </c:pt>
                <c:pt idx="5284">
                  <c:v>41762.341574074075</c:v>
                </c:pt>
                <c:pt idx="5285">
                  <c:v>41762.341631944444</c:v>
                </c:pt>
                <c:pt idx="5286">
                  <c:v>41762.34170138889</c:v>
                </c:pt>
                <c:pt idx="5287">
                  <c:v>41762.34175925926</c:v>
                </c:pt>
                <c:pt idx="5288">
                  <c:v>41762.341817129629</c:v>
                </c:pt>
                <c:pt idx="5289">
                  <c:v>41762.341886574075</c:v>
                </c:pt>
                <c:pt idx="5290">
                  <c:v>41762.341944444444</c:v>
                </c:pt>
                <c:pt idx="5291">
                  <c:v>41762.342002314814</c:v>
                </c:pt>
                <c:pt idx="5292">
                  <c:v>41762.34207175926</c:v>
                </c:pt>
                <c:pt idx="5293">
                  <c:v>41762.342129629629</c:v>
                </c:pt>
                <c:pt idx="5294">
                  <c:v>41762.342187499999</c:v>
                </c:pt>
                <c:pt idx="5295">
                  <c:v>41762.342256944445</c:v>
                </c:pt>
                <c:pt idx="5296">
                  <c:v>41762.342314814814</c:v>
                </c:pt>
                <c:pt idx="5297">
                  <c:v>41762.342372685183</c:v>
                </c:pt>
                <c:pt idx="5298">
                  <c:v>41762.342442129629</c:v>
                </c:pt>
                <c:pt idx="5299">
                  <c:v>41762.342499999999</c:v>
                </c:pt>
                <c:pt idx="5300">
                  <c:v>41762.342557870368</c:v>
                </c:pt>
                <c:pt idx="5301">
                  <c:v>41762.342615740738</c:v>
                </c:pt>
                <c:pt idx="5302">
                  <c:v>41762.342685185184</c:v>
                </c:pt>
                <c:pt idx="5303">
                  <c:v>41762.342743055553</c:v>
                </c:pt>
                <c:pt idx="5304">
                  <c:v>41762.342800925922</c:v>
                </c:pt>
                <c:pt idx="5305">
                  <c:v>41762.342870370368</c:v>
                </c:pt>
                <c:pt idx="5306">
                  <c:v>41762.342928240738</c:v>
                </c:pt>
                <c:pt idx="5307">
                  <c:v>41762.342986111114</c:v>
                </c:pt>
                <c:pt idx="5308">
                  <c:v>41762.343055555553</c:v>
                </c:pt>
                <c:pt idx="5309">
                  <c:v>41762.343113425923</c:v>
                </c:pt>
                <c:pt idx="5310">
                  <c:v>41762.343171296299</c:v>
                </c:pt>
                <c:pt idx="5311">
                  <c:v>41762.343240740738</c:v>
                </c:pt>
                <c:pt idx="5312">
                  <c:v>41762.343298611115</c:v>
                </c:pt>
                <c:pt idx="5313">
                  <c:v>41762.343356481484</c:v>
                </c:pt>
                <c:pt idx="5314">
                  <c:v>41762.343414351853</c:v>
                </c:pt>
                <c:pt idx="5315">
                  <c:v>41762.3434837963</c:v>
                </c:pt>
                <c:pt idx="5316">
                  <c:v>41762.343541666669</c:v>
                </c:pt>
                <c:pt idx="5317">
                  <c:v>41762.343599537038</c:v>
                </c:pt>
                <c:pt idx="5318">
                  <c:v>41762.343668981484</c:v>
                </c:pt>
                <c:pt idx="5319">
                  <c:v>41762.343726851854</c:v>
                </c:pt>
                <c:pt idx="5320">
                  <c:v>41762.343784722223</c:v>
                </c:pt>
                <c:pt idx="5321">
                  <c:v>41762.343854166669</c:v>
                </c:pt>
                <c:pt idx="5322">
                  <c:v>41762.343912037039</c:v>
                </c:pt>
                <c:pt idx="5323">
                  <c:v>41762.343969907408</c:v>
                </c:pt>
                <c:pt idx="5324">
                  <c:v>41762.344039351854</c:v>
                </c:pt>
                <c:pt idx="5325">
                  <c:v>41762.344097222223</c:v>
                </c:pt>
                <c:pt idx="5326">
                  <c:v>41762.344155092593</c:v>
                </c:pt>
                <c:pt idx="5327">
                  <c:v>41762.344212962962</c:v>
                </c:pt>
                <c:pt idx="5328">
                  <c:v>41762.344282407408</c:v>
                </c:pt>
                <c:pt idx="5329">
                  <c:v>41762.344340277778</c:v>
                </c:pt>
                <c:pt idx="5330">
                  <c:v>41762.344398148147</c:v>
                </c:pt>
                <c:pt idx="5331">
                  <c:v>41762.344467592593</c:v>
                </c:pt>
                <c:pt idx="5332">
                  <c:v>41762.344525462962</c:v>
                </c:pt>
                <c:pt idx="5333">
                  <c:v>41762.344583333332</c:v>
                </c:pt>
                <c:pt idx="5334">
                  <c:v>41762.344652777778</c:v>
                </c:pt>
                <c:pt idx="5335">
                  <c:v>41762.344710648147</c:v>
                </c:pt>
                <c:pt idx="5336">
                  <c:v>41762.344768518517</c:v>
                </c:pt>
                <c:pt idx="5337">
                  <c:v>41762.344837962963</c:v>
                </c:pt>
                <c:pt idx="5338">
                  <c:v>41762.344895833332</c:v>
                </c:pt>
                <c:pt idx="5339">
                  <c:v>41762.344953703701</c:v>
                </c:pt>
                <c:pt idx="5340">
                  <c:v>41762.345023148147</c:v>
                </c:pt>
                <c:pt idx="5341">
                  <c:v>41762.345081018517</c:v>
                </c:pt>
                <c:pt idx="5342">
                  <c:v>41762.345138888886</c:v>
                </c:pt>
                <c:pt idx="5343">
                  <c:v>41762.345196759263</c:v>
                </c:pt>
                <c:pt idx="5344">
                  <c:v>41762.345266203702</c:v>
                </c:pt>
                <c:pt idx="5345">
                  <c:v>41762.345324074071</c:v>
                </c:pt>
                <c:pt idx="5346">
                  <c:v>41762.345381944448</c:v>
                </c:pt>
                <c:pt idx="5347">
                  <c:v>41762.345451388886</c:v>
                </c:pt>
                <c:pt idx="5348">
                  <c:v>41762.345509259256</c:v>
                </c:pt>
                <c:pt idx="5349">
                  <c:v>41762.345567129632</c:v>
                </c:pt>
                <c:pt idx="5350">
                  <c:v>41762.345636574071</c:v>
                </c:pt>
                <c:pt idx="5351">
                  <c:v>41762.345694444448</c:v>
                </c:pt>
                <c:pt idx="5352">
                  <c:v>41762.345752314817</c:v>
                </c:pt>
                <c:pt idx="5353">
                  <c:v>41762.345821759256</c:v>
                </c:pt>
                <c:pt idx="5354">
                  <c:v>41762.345879629633</c:v>
                </c:pt>
                <c:pt idx="5355">
                  <c:v>41762.345937500002</c:v>
                </c:pt>
                <c:pt idx="5356">
                  <c:v>41762.345995370371</c:v>
                </c:pt>
                <c:pt idx="5357">
                  <c:v>41762.346064814818</c:v>
                </c:pt>
                <c:pt idx="5358">
                  <c:v>41762.346122685187</c:v>
                </c:pt>
                <c:pt idx="5359">
                  <c:v>41762.346180555556</c:v>
                </c:pt>
                <c:pt idx="5360">
                  <c:v>41762.346250000002</c:v>
                </c:pt>
                <c:pt idx="5361">
                  <c:v>41762.346307870372</c:v>
                </c:pt>
                <c:pt idx="5362">
                  <c:v>41762.346365740741</c:v>
                </c:pt>
                <c:pt idx="5363">
                  <c:v>41762.346435185187</c:v>
                </c:pt>
                <c:pt idx="5364">
                  <c:v>41762.346493055556</c:v>
                </c:pt>
                <c:pt idx="5365">
                  <c:v>41762.346550925926</c:v>
                </c:pt>
                <c:pt idx="5366">
                  <c:v>41762.346620370372</c:v>
                </c:pt>
                <c:pt idx="5367">
                  <c:v>41762.346678240741</c:v>
                </c:pt>
                <c:pt idx="5368">
                  <c:v>41762.346736111111</c:v>
                </c:pt>
                <c:pt idx="5369">
                  <c:v>41762.34679398148</c:v>
                </c:pt>
                <c:pt idx="5370">
                  <c:v>41762.346863425926</c:v>
                </c:pt>
                <c:pt idx="5371">
                  <c:v>41762.346921296295</c:v>
                </c:pt>
                <c:pt idx="5372">
                  <c:v>41762.346979166665</c:v>
                </c:pt>
                <c:pt idx="5373">
                  <c:v>41762.347048611111</c:v>
                </c:pt>
                <c:pt idx="5374">
                  <c:v>41762.34710648148</c:v>
                </c:pt>
                <c:pt idx="5375">
                  <c:v>41762.34716435185</c:v>
                </c:pt>
                <c:pt idx="5376">
                  <c:v>41762.347233796296</c:v>
                </c:pt>
                <c:pt idx="5377">
                  <c:v>41762.347291666665</c:v>
                </c:pt>
                <c:pt idx="5378">
                  <c:v>41762.347349537034</c:v>
                </c:pt>
                <c:pt idx="5379">
                  <c:v>41762.347418981481</c:v>
                </c:pt>
                <c:pt idx="5380">
                  <c:v>41762.34747685185</c:v>
                </c:pt>
                <c:pt idx="5381">
                  <c:v>41762.347534722219</c:v>
                </c:pt>
                <c:pt idx="5382">
                  <c:v>41762.347604166665</c:v>
                </c:pt>
                <c:pt idx="5383">
                  <c:v>41762.347662037035</c:v>
                </c:pt>
                <c:pt idx="5384">
                  <c:v>41762.347719907404</c:v>
                </c:pt>
                <c:pt idx="5385">
                  <c:v>41762.347777777781</c:v>
                </c:pt>
                <c:pt idx="5386">
                  <c:v>41762.34784722222</c:v>
                </c:pt>
                <c:pt idx="5387">
                  <c:v>41762.347905092596</c:v>
                </c:pt>
                <c:pt idx="5388">
                  <c:v>41762.347962962966</c:v>
                </c:pt>
                <c:pt idx="5389">
                  <c:v>41762.348032407404</c:v>
                </c:pt>
                <c:pt idx="5390">
                  <c:v>41762.348090277781</c:v>
                </c:pt>
                <c:pt idx="5391">
                  <c:v>41762.34814814815</c:v>
                </c:pt>
                <c:pt idx="5392">
                  <c:v>41762.348217592589</c:v>
                </c:pt>
                <c:pt idx="5393">
                  <c:v>41762.348275462966</c:v>
                </c:pt>
                <c:pt idx="5394">
                  <c:v>41762.348333333335</c:v>
                </c:pt>
                <c:pt idx="5395">
                  <c:v>41762.348402777781</c:v>
                </c:pt>
                <c:pt idx="5396">
                  <c:v>41762.348460648151</c:v>
                </c:pt>
                <c:pt idx="5397">
                  <c:v>41762.34851851852</c:v>
                </c:pt>
                <c:pt idx="5398">
                  <c:v>41762.348576388889</c:v>
                </c:pt>
                <c:pt idx="5399">
                  <c:v>41762.348645833335</c:v>
                </c:pt>
                <c:pt idx="5400">
                  <c:v>41762.348703703705</c:v>
                </c:pt>
                <c:pt idx="5401">
                  <c:v>41762.348761574074</c:v>
                </c:pt>
                <c:pt idx="5402">
                  <c:v>41762.34883101852</c:v>
                </c:pt>
                <c:pt idx="5403">
                  <c:v>41762.34888888889</c:v>
                </c:pt>
                <c:pt idx="5404">
                  <c:v>41762.348946759259</c:v>
                </c:pt>
                <c:pt idx="5405">
                  <c:v>41762.349016203705</c:v>
                </c:pt>
                <c:pt idx="5406">
                  <c:v>41762.349074074074</c:v>
                </c:pt>
                <c:pt idx="5407">
                  <c:v>41762.349131944444</c:v>
                </c:pt>
                <c:pt idx="5408">
                  <c:v>41762.34920138889</c:v>
                </c:pt>
                <c:pt idx="5409">
                  <c:v>41762.349259259259</c:v>
                </c:pt>
                <c:pt idx="5410">
                  <c:v>41762.349317129629</c:v>
                </c:pt>
                <c:pt idx="5411">
                  <c:v>41762.349374999998</c:v>
                </c:pt>
                <c:pt idx="5412">
                  <c:v>41762.349444444444</c:v>
                </c:pt>
                <c:pt idx="5413">
                  <c:v>41762.349502314813</c:v>
                </c:pt>
                <c:pt idx="5414">
                  <c:v>41762.349560185183</c:v>
                </c:pt>
                <c:pt idx="5415">
                  <c:v>41762.349629629629</c:v>
                </c:pt>
                <c:pt idx="5416">
                  <c:v>41762.349687499998</c:v>
                </c:pt>
                <c:pt idx="5417">
                  <c:v>41762.349745370368</c:v>
                </c:pt>
                <c:pt idx="5418">
                  <c:v>41762.349814814814</c:v>
                </c:pt>
                <c:pt idx="5419">
                  <c:v>41762.349872685183</c:v>
                </c:pt>
                <c:pt idx="5420">
                  <c:v>41762.349930555552</c:v>
                </c:pt>
                <c:pt idx="5421">
                  <c:v>41762.35</c:v>
                </c:pt>
                <c:pt idx="5422">
                  <c:v>41762.350057870368</c:v>
                </c:pt>
                <c:pt idx="5423">
                  <c:v>41762.350115740737</c:v>
                </c:pt>
                <c:pt idx="5424">
                  <c:v>41762.350185185183</c:v>
                </c:pt>
                <c:pt idx="5425">
                  <c:v>41762.350243055553</c:v>
                </c:pt>
                <c:pt idx="5426">
                  <c:v>41762.350300925929</c:v>
                </c:pt>
                <c:pt idx="5427">
                  <c:v>41762.350358796299</c:v>
                </c:pt>
                <c:pt idx="5428">
                  <c:v>41762.350428240738</c:v>
                </c:pt>
                <c:pt idx="5429">
                  <c:v>41762.350486111114</c:v>
                </c:pt>
                <c:pt idx="5430">
                  <c:v>41762.350543981483</c:v>
                </c:pt>
                <c:pt idx="5431">
                  <c:v>41762.350613425922</c:v>
                </c:pt>
                <c:pt idx="5432">
                  <c:v>41762.350671296299</c:v>
                </c:pt>
                <c:pt idx="5433">
                  <c:v>41762.350729166668</c:v>
                </c:pt>
                <c:pt idx="5434">
                  <c:v>41762.350798611114</c:v>
                </c:pt>
                <c:pt idx="5435">
                  <c:v>41762.350856481484</c:v>
                </c:pt>
                <c:pt idx="5436">
                  <c:v>41762.350914351853</c:v>
                </c:pt>
                <c:pt idx="5437">
                  <c:v>41762.350983796299</c:v>
                </c:pt>
                <c:pt idx="5438">
                  <c:v>41762.351041666669</c:v>
                </c:pt>
                <c:pt idx="5439">
                  <c:v>41762.351099537038</c:v>
                </c:pt>
                <c:pt idx="5440">
                  <c:v>41762.351157407407</c:v>
                </c:pt>
                <c:pt idx="5441">
                  <c:v>41762.351226851853</c:v>
                </c:pt>
                <c:pt idx="5442">
                  <c:v>41762.351284722223</c:v>
                </c:pt>
                <c:pt idx="5443">
                  <c:v>41762.351342592592</c:v>
                </c:pt>
                <c:pt idx="5444">
                  <c:v>41762.351412037038</c:v>
                </c:pt>
                <c:pt idx="5445">
                  <c:v>41762.351469907408</c:v>
                </c:pt>
                <c:pt idx="5446">
                  <c:v>41762.351527777777</c:v>
                </c:pt>
                <c:pt idx="5447">
                  <c:v>41762.351597222223</c:v>
                </c:pt>
                <c:pt idx="5448">
                  <c:v>41762.351655092592</c:v>
                </c:pt>
                <c:pt idx="5449">
                  <c:v>41762.351712962962</c:v>
                </c:pt>
                <c:pt idx="5450">
                  <c:v>41762.351782407408</c:v>
                </c:pt>
                <c:pt idx="5451">
                  <c:v>41762.351840277777</c:v>
                </c:pt>
                <c:pt idx="5452">
                  <c:v>41762.351898148147</c:v>
                </c:pt>
                <c:pt idx="5453">
                  <c:v>41762.351956018516</c:v>
                </c:pt>
                <c:pt idx="5454">
                  <c:v>41762.352025462962</c:v>
                </c:pt>
                <c:pt idx="5455">
                  <c:v>41762.352083333331</c:v>
                </c:pt>
                <c:pt idx="5456">
                  <c:v>41762.352141203701</c:v>
                </c:pt>
                <c:pt idx="5457">
                  <c:v>41762.352210648147</c:v>
                </c:pt>
                <c:pt idx="5458">
                  <c:v>41762.352268518516</c:v>
                </c:pt>
                <c:pt idx="5459">
                  <c:v>41762.352326388886</c:v>
                </c:pt>
                <c:pt idx="5460">
                  <c:v>41762.352395833332</c:v>
                </c:pt>
                <c:pt idx="5461">
                  <c:v>41762.352453703701</c:v>
                </c:pt>
                <c:pt idx="5462">
                  <c:v>41762.352511574078</c:v>
                </c:pt>
                <c:pt idx="5463">
                  <c:v>41762.352581018517</c:v>
                </c:pt>
                <c:pt idx="5464">
                  <c:v>41762.352638888886</c:v>
                </c:pt>
                <c:pt idx="5465">
                  <c:v>41762.352696759262</c:v>
                </c:pt>
                <c:pt idx="5466">
                  <c:v>41762.352766203701</c:v>
                </c:pt>
                <c:pt idx="5467">
                  <c:v>41762.352824074071</c:v>
                </c:pt>
                <c:pt idx="5468">
                  <c:v>41762.352881944447</c:v>
                </c:pt>
                <c:pt idx="5469">
                  <c:v>41762.352939814817</c:v>
                </c:pt>
                <c:pt idx="5470">
                  <c:v>41762.353009259263</c:v>
                </c:pt>
                <c:pt idx="5471">
                  <c:v>41762.353067129632</c:v>
                </c:pt>
                <c:pt idx="5472">
                  <c:v>41762.353125000001</c:v>
                </c:pt>
                <c:pt idx="5473">
                  <c:v>41762.353194444448</c:v>
                </c:pt>
                <c:pt idx="5474">
                  <c:v>41762.353252314817</c:v>
                </c:pt>
                <c:pt idx="5475">
                  <c:v>41762.353310185186</c:v>
                </c:pt>
                <c:pt idx="5476">
                  <c:v>41762.353379629632</c:v>
                </c:pt>
                <c:pt idx="5477">
                  <c:v>41762.353437500002</c:v>
                </c:pt>
                <c:pt idx="5478">
                  <c:v>41762.353495370371</c:v>
                </c:pt>
                <c:pt idx="5479">
                  <c:v>41762.353564814817</c:v>
                </c:pt>
                <c:pt idx="5480">
                  <c:v>41762.353622685187</c:v>
                </c:pt>
                <c:pt idx="5481">
                  <c:v>41762.353680555556</c:v>
                </c:pt>
                <c:pt idx="5482">
                  <c:v>41762.353738425925</c:v>
                </c:pt>
                <c:pt idx="5483">
                  <c:v>41762.353807870371</c:v>
                </c:pt>
                <c:pt idx="5484">
                  <c:v>41762.353865740741</c:v>
                </c:pt>
                <c:pt idx="5485">
                  <c:v>41762.35392361111</c:v>
                </c:pt>
                <c:pt idx="5486">
                  <c:v>41762.353993055556</c:v>
                </c:pt>
                <c:pt idx="5487">
                  <c:v>41762.354050925926</c:v>
                </c:pt>
                <c:pt idx="5488">
                  <c:v>41762.354108796295</c:v>
                </c:pt>
                <c:pt idx="5489">
                  <c:v>41762.354178240741</c:v>
                </c:pt>
                <c:pt idx="5490">
                  <c:v>41762.35423611111</c:v>
                </c:pt>
                <c:pt idx="5491">
                  <c:v>41762.35429398148</c:v>
                </c:pt>
                <c:pt idx="5492">
                  <c:v>41762.354363425926</c:v>
                </c:pt>
                <c:pt idx="5493">
                  <c:v>41762.354421296295</c:v>
                </c:pt>
                <c:pt idx="5494">
                  <c:v>41762.354479166665</c:v>
                </c:pt>
                <c:pt idx="5495">
                  <c:v>41762.354537037034</c:v>
                </c:pt>
                <c:pt idx="5496">
                  <c:v>41762.35460648148</c:v>
                </c:pt>
                <c:pt idx="5497">
                  <c:v>41762.354664351849</c:v>
                </c:pt>
                <c:pt idx="5498">
                  <c:v>41762.354722222219</c:v>
                </c:pt>
                <c:pt idx="5499">
                  <c:v>41762.354791666665</c:v>
                </c:pt>
                <c:pt idx="5500">
                  <c:v>41762.354849537034</c:v>
                </c:pt>
                <c:pt idx="5501">
                  <c:v>41762.354907407411</c:v>
                </c:pt>
                <c:pt idx="5502">
                  <c:v>41762.35497685185</c:v>
                </c:pt>
                <c:pt idx="5503">
                  <c:v>41762.355034722219</c:v>
                </c:pt>
                <c:pt idx="5504">
                  <c:v>41762.355092592596</c:v>
                </c:pt>
                <c:pt idx="5505">
                  <c:v>41762.355162037034</c:v>
                </c:pt>
                <c:pt idx="5506">
                  <c:v>41762.355219907404</c:v>
                </c:pt>
                <c:pt idx="5507">
                  <c:v>41762.35527777778</c:v>
                </c:pt>
                <c:pt idx="5508">
                  <c:v>41762.355347222219</c:v>
                </c:pt>
                <c:pt idx="5509">
                  <c:v>41762.355405092596</c:v>
                </c:pt>
                <c:pt idx="5510">
                  <c:v>41762.355462962965</c:v>
                </c:pt>
                <c:pt idx="5511">
                  <c:v>41762.355520833335</c:v>
                </c:pt>
                <c:pt idx="5512">
                  <c:v>41762.355590277781</c:v>
                </c:pt>
                <c:pt idx="5513">
                  <c:v>41762.35564814815</c:v>
                </c:pt>
                <c:pt idx="5514">
                  <c:v>41762.355706018519</c:v>
                </c:pt>
                <c:pt idx="5515">
                  <c:v>41762.355775462966</c:v>
                </c:pt>
                <c:pt idx="5516">
                  <c:v>41762.355833333335</c:v>
                </c:pt>
                <c:pt idx="5517">
                  <c:v>41762.355891203704</c:v>
                </c:pt>
                <c:pt idx="5518">
                  <c:v>41762.35596064815</c:v>
                </c:pt>
                <c:pt idx="5519">
                  <c:v>41762.35601851852</c:v>
                </c:pt>
                <c:pt idx="5520">
                  <c:v>41762.356076388889</c:v>
                </c:pt>
                <c:pt idx="5521">
                  <c:v>41762.356145833335</c:v>
                </c:pt>
                <c:pt idx="5522">
                  <c:v>41762.356203703705</c:v>
                </c:pt>
                <c:pt idx="5523">
                  <c:v>41762.356261574074</c:v>
                </c:pt>
                <c:pt idx="5524">
                  <c:v>41762.356319444443</c:v>
                </c:pt>
                <c:pt idx="5525">
                  <c:v>41762.356388888889</c:v>
                </c:pt>
                <c:pt idx="5526">
                  <c:v>41762.356446759259</c:v>
                </c:pt>
                <c:pt idx="5527">
                  <c:v>41762.356504629628</c:v>
                </c:pt>
                <c:pt idx="5528">
                  <c:v>41762.356574074074</c:v>
                </c:pt>
                <c:pt idx="5529">
                  <c:v>41762.356631944444</c:v>
                </c:pt>
                <c:pt idx="5530">
                  <c:v>41762.356689814813</c:v>
                </c:pt>
                <c:pt idx="5531">
                  <c:v>41762.356759259259</c:v>
                </c:pt>
                <c:pt idx="5532">
                  <c:v>41762.356817129628</c:v>
                </c:pt>
                <c:pt idx="5533">
                  <c:v>41762.356874999998</c:v>
                </c:pt>
                <c:pt idx="5534">
                  <c:v>41762.356944444444</c:v>
                </c:pt>
                <c:pt idx="5535">
                  <c:v>41762.357002314813</c:v>
                </c:pt>
                <c:pt idx="5536">
                  <c:v>41762.357060185182</c:v>
                </c:pt>
                <c:pt idx="5537">
                  <c:v>41762.357129629629</c:v>
                </c:pt>
                <c:pt idx="5538">
                  <c:v>41762.357187499998</c:v>
                </c:pt>
                <c:pt idx="5539">
                  <c:v>41762.357245370367</c:v>
                </c:pt>
                <c:pt idx="5540">
                  <c:v>41762.357303240744</c:v>
                </c:pt>
                <c:pt idx="5541">
                  <c:v>41762.357372685183</c:v>
                </c:pt>
                <c:pt idx="5542">
                  <c:v>41762.357430555552</c:v>
                </c:pt>
                <c:pt idx="5543">
                  <c:v>41762.357488425929</c:v>
                </c:pt>
                <c:pt idx="5544">
                  <c:v>41762.357557870368</c:v>
                </c:pt>
                <c:pt idx="5545">
                  <c:v>41762.357615740744</c:v>
                </c:pt>
                <c:pt idx="5546">
                  <c:v>41762.357673611114</c:v>
                </c:pt>
                <c:pt idx="5547">
                  <c:v>41762.357743055552</c:v>
                </c:pt>
                <c:pt idx="5548">
                  <c:v>41762.357800925929</c:v>
                </c:pt>
                <c:pt idx="5549">
                  <c:v>41762.357858796298</c:v>
                </c:pt>
                <c:pt idx="5550">
                  <c:v>41762.357928240737</c:v>
                </c:pt>
                <c:pt idx="5551">
                  <c:v>41762.357986111114</c:v>
                </c:pt>
                <c:pt idx="5552">
                  <c:v>41762.358043981483</c:v>
                </c:pt>
                <c:pt idx="5553">
                  <c:v>41762.358101851853</c:v>
                </c:pt>
                <c:pt idx="5554">
                  <c:v>41762.358171296299</c:v>
                </c:pt>
                <c:pt idx="5555">
                  <c:v>41762.358229166668</c:v>
                </c:pt>
                <c:pt idx="5556">
                  <c:v>41762.358287037037</c:v>
                </c:pt>
                <c:pt idx="5557">
                  <c:v>41762.358356481483</c:v>
                </c:pt>
                <c:pt idx="5558">
                  <c:v>41762.358414351853</c:v>
                </c:pt>
                <c:pt idx="5559">
                  <c:v>41762.358472222222</c:v>
                </c:pt>
                <c:pt idx="5560">
                  <c:v>41762.358541666668</c:v>
                </c:pt>
                <c:pt idx="5561">
                  <c:v>41762.358599537038</c:v>
                </c:pt>
                <c:pt idx="5562">
                  <c:v>41762.358657407407</c:v>
                </c:pt>
                <c:pt idx="5563">
                  <c:v>41762.358726851853</c:v>
                </c:pt>
                <c:pt idx="5564">
                  <c:v>41762.358784722222</c:v>
                </c:pt>
                <c:pt idx="5565">
                  <c:v>41762.358842592592</c:v>
                </c:pt>
                <c:pt idx="5566">
                  <c:v>41762.358900462961</c:v>
                </c:pt>
                <c:pt idx="5567">
                  <c:v>41762.358969907407</c:v>
                </c:pt>
                <c:pt idx="5568">
                  <c:v>41762.359027777777</c:v>
                </c:pt>
                <c:pt idx="5569">
                  <c:v>41762.359085648146</c:v>
                </c:pt>
                <c:pt idx="5570">
                  <c:v>41762.359155092592</c:v>
                </c:pt>
                <c:pt idx="5571">
                  <c:v>41762.359212962961</c:v>
                </c:pt>
                <c:pt idx="5572">
                  <c:v>41762.359270833331</c:v>
                </c:pt>
                <c:pt idx="5573">
                  <c:v>41762.359340277777</c:v>
                </c:pt>
                <c:pt idx="5574">
                  <c:v>41762.359398148146</c:v>
                </c:pt>
                <c:pt idx="5575">
                  <c:v>41762.359456018516</c:v>
                </c:pt>
                <c:pt idx="5576">
                  <c:v>41762.359525462962</c:v>
                </c:pt>
                <c:pt idx="5577">
                  <c:v>41762.359583333331</c:v>
                </c:pt>
                <c:pt idx="5578">
                  <c:v>41762.3596412037</c:v>
                </c:pt>
                <c:pt idx="5579">
                  <c:v>41762.359699074077</c:v>
                </c:pt>
                <c:pt idx="5580">
                  <c:v>41762.359768518516</c:v>
                </c:pt>
                <c:pt idx="5581">
                  <c:v>41762.359826388885</c:v>
                </c:pt>
                <c:pt idx="5582">
                  <c:v>41762.359884259262</c:v>
                </c:pt>
                <c:pt idx="5583">
                  <c:v>41762.359953703701</c:v>
                </c:pt>
                <c:pt idx="5584">
                  <c:v>41762.360011574077</c:v>
                </c:pt>
                <c:pt idx="5585">
                  <c:v>41762.360069444447</c:v>
                </c:pt>
                <c:pt idx="5586">
                  <c:v>41762.360138888886</c:v>
                </c:pt>
                <c:pt idx="5587">
                  <c:v>41762.360196759262</c:v>
                </c:pt>
                <c:pt idx="5588">
                  <c:v>41762.360254629632</c:v>
                </c:pt>
                <c:pt idx="5589">
                  <c:v>41762.360324074078</c:v>
                </c:pt>
                <c:pt idx="5590">
                  <c:v>41762.360381944447</c:v>
                </c:pt>
                <c:pt idx="5591">
                  <c:v>41762.360439814816</c:v>
                </c:pt>
                <c:pt idx="5592">
                  <c:v>41762.360509259262</c:v>
                </c:pt>
                <c:pt idx="5593">
                  <c:v>41762.360567129632</c:v>
                </c:pt>
                <c:pt idx="5594">
                  <c:v>41762.360625000001</c:v>
                </c:pt>
                <c:pt idx="5595">
                  <c:v>41762.360682870371</c:v>
                </c:pt>
                <c:pt idx="5596">
                  <c:v>41762.360752314817</c:v>
                </c:pt>
                <c:pt idx="5597">
                  <c:v>41762.360810185186</c:v>
                </c:pt>
                <c:pt idx="5598">
                  <c:v>41762.360868055555</c:v>
                </c:pt>
                <c:pt idx="5599">
                  <c:v>41762.360937500001</c:v>
                </c:pt>
                <c:pt idx="5600">
                  <c:v>41762.360995370371</c:v>
                </c:pt>
                <c:pt idx="5601">
                  <c:v>41762.36105324074</c:v>
                </c:pt>
                <c:pt idx="5602">
                  <c:v>41762.361122685186</c:v>
                </c:pt>
                <c:pt idx="5603">
                  <c:v>41762.361180555556</c:v>
                </c:pt>
                <c:pt idx="5604">
                  <c:v>41762.361238425925</c:v>
                </c:pt>
                <c:pt idx="5605">
                  <c:v>41762.361307870371</c:v>
                </c:pt>
                <c:pt idx="5606">
                  <c:v>41762.36136574074</c:v>
                </c:pt>
                <c:pt idx="5607">
                  <c:v>41762.36142361111</c:v>
                </c:pt>
                <c:pt idx="5608">
                  <c:v>41762.361481481479</c:v>
                </c:pt>
                <c:pt idx="5609">
                  <c:v>41762.361550925925</c:v>
                </c:pt>
                <c:pt idx="5610">
                  <c:v>41762.361608796295</c:v>
                </c:pt>
                <c:pt idx="5611">
                  <c:v>41762.361666666664</c:v>
                </c:pt>
                <c:pt idx="5612">
                  <c:v>41762.36173611111</c:v>
                </c:pt>
                <c:pt idx="5613">
                  <c:v>41762.361793981479</c:v>
                </c:pt>
                <c:pt idx="5614">
                  <c:v>41762.361851851849</c:v>
                </c:pt>
                <c:pt idx="5615">
                  <c:v>41762.361921296295</c:v>
                </c:pt>
                <c:pt idx="5616">
                  <c:v>41762.361979166664</c:v>
                </c:pt>
                <c:pt idx="5617">
                  <c:v>41762.362037037034</c:v>
                </c:pt>
                <c:pt idx="5618">
                  <c:v>41762.36210648148</c:v>
                </c:pt>
                <c:pt idx="5619">
                  <c:v>41762.362164351849</c:v>
                </c:pt>
                <c:pt idx="5620">
                  <c:v>41762.362222222226</c:v>
                </c:pt>
                <c:pt idx="5621">
                  <c:v>41762.362280092595</c:v>
                </c:pt>
                <c:pt idx="5622">
                  <c:v>41762.362349537034</c:v>
                </c:pt>
                <c:pt idx="5623">
                  <c:v>41762.362407407411</c:v>
                </c:pt>
                <c:pt idx="5624">
                  <c:v>41762.36246527778</c:v>
                </c:pt>
                <c:pt idx="5625">
                  <c:v>41762.362534722219</c:v>
                </c:pt>
                <c:pt idx="5626">
                  <c:v>41762.362592592595</c:v>
                </c:pt>
                <c:pt idx="5627">
                  <c:v>41762.362650462965</c:v>
                </c:pt>
                <c:pt idx="5628">
                  <c:v>41762.362719907411</c:v>
                </c:pt>
                <c:pt idx="5629">
                  <c:v>41762.36277777778</c:v>
                </c:pt>
                <c:pt idx="5630">
                  <c:v>41762.362835648149</c:v>
                </c:pt>
                <c:pt idx="5631">
                  <c:v>41762.362905092596</c:v>
                </c:pt>
                <c:pt idx="5632">
                  <c:v>41762.362962962965</c:v>
                </c:pt>
                <c:pt idx="5633">
                  <c:v>41762.363020833334</c:v>
                </c:pt>
                <c:pt idx="5634">
                  <c:v>41762.363078703704</c:v>
                </c:pt>
                <c:pt idx="5635">
                  <c:v>41762.36314814815</c:v>
                </c:pt>
                <c:pt idx="5636">
                  <c:v>41762.363206018519</c:v>
                </c:pt>
                <c:pt idx="5637">
                  <c:v>41762.363263888888</c:v>
                </c:pt>
                <c:pt idx="5638">
                  <c:v>41762.363333333335</c:v>
                </c:pt>
                <c:pt idx="5639">
                  <c:v>41762.363391203704</c:v>
                </c:pt>
                <c:pt idx="5640">
                  <c:v>41762.363449074073</c:v>
                </c:pt>
                <c:pt idx="5641">
                  <c:v>41762.363518518519</c:v>
                </c:pt>
                <c:pt idx="5642">
                  <c:v>41762.363576388889</c:v>
                </c:pt>
                <c:pt idx="5643">
                  <c:v>41762.363634259258</c:v>
                </c:pt>
                <c:pt idx="5644">
                  <c:v>41762.363703703704</c:v>
                </c:pt>
                <c:pt idx="5645">
                  <c:v>41762.363761574074</c:v>
                </c:pt>
                <c:pt idx="5646">
                  <c:v>41762.363819444443</c:v>
                </c:pt>
                <c:pt idx="5647">
                  <c:v>41762.363888888889</c:v>
                </c:pt>
                <c:pt idx="5648">
                  <c:v>41762.363946759258</c:v>
                </c:pt>
                <c:pt idx="5649">
                  <c:v>41762.364004629628</c:v>
                </c:pt>
                <c:pt idx="5650">
                  <c:v>41762.364062499997</c:v>
                </c:pt>
                <c:pt idx="5651">
                  <c:v>41762.364131944443</c:v>
                </c:pt>
                <c:pt idx="5652">
                  <c:v>41762.364189814813</c:v>
                </c:pt>
                <c:pt idx="5653">
                  <c:v>41762.364247685182</c:v>
                </c:pt>
                <c:pt idx="5654">
                  <c:v>41762.364317129628</c:v>
                </c:pt>
                <c:pt idx="5655">
                  <c:v>41762.364374999997</c:v>
                </c:pt>
                <c:pt idx="5656">
                  <c:v>41762.364432870374</c:v>
                </c:pt>
                <c:pt idx="5657">
                  <c:v>41762.364502314813</c:v>
                </c:pt>
                <c:pt idx="5658">
                  <c:v>41762.364560185182</c:v>
                </c:pt>
                <c:pt idx="5659">
                  <c:v>41762.364618055559</c:v>
                </c:pt>
                <c:pt idx="5660">
                  <c:v>41762.364687499998</c:v>
                </c:pt>
                <c:pt idx="5661">
                  <c:v>41762.364745370367</c:v>
                </c:pt>
                <c:pt idx="5662">
                  <c:v>41762.364803240744</c:v>
                </c:pt>
                <c:pt idx="5663">
                  <c:v>41762.364861111113</c:v>
                </c:pt>
                <c:pt idx="5664">
                  <c:v>41762.364930555559</c:v>
                </c:pt>
                <c:pt idx="5665">
                  <c:v>41762.364988425928</c:v>
                </c:pt>
                <c:pt idx="5666">
                  <c:v>41762.365046296298</c:v>
                </c:pt>
                <c:pt idx="5667">
                  <c:v>41762.365115740744</c:v>
                </c:pt>
                <c:pt idx="5668">
                  <c:v>41762.365173611113</c:v>
                </c:pt>
                <c:pt idx="5669">
                  <c:v>41762.365231481483</c:v>
                </c:pt>
                <c:pt idx="5670">
                  <c:v>41762.365300925929</c:v>
                </c:pt>
                <c:pt idx="5671">
                  <c:v>41762.365358796298</c:v>
                </c:pt>
                <c:pt idx="5672">
                  <c:v>41762.365416666667</c:v>
                </c:pt>
                <c:pt idx="5673">
                  <c:v>41762.365486111114</c:v>
                </c:pt>
                <c:pt idx="5674">
                  <c:v>41762.365543981483</c:v>
                </c:pt>
                <c:pt idx="5675">
                  <c:v>41762.365601851852</c:v>
                </c:pt>
                <c:pt idx="5676">
                  <c:v>41762.365659722222</c:v>
                </c:pt>
                <c:pt idx="5677">
                  <c:v>41762.365729166668</c:v>
                </c:pt>
                <c:pt idx="5678">
                  <c:v>41762.365787037037</c:v>
                </c:pt>
                <c:pt idx="5679">
                  <c:v>41762.365844907406</c:v>
                </c:pt>
                <c:pt idx="5680">
                  <c:v>41762.365914351853</c:v>
                </c:pt>
                <c:pt idx="5681">
                  <c:v>41762.365972222222</c:v>
                </c:pt>
                <c:pt idx="5682">
                  <c:v>41762.366030092591</c:v>
                </c:pt>
                <c:pt idx="5683">
                  <c:v>41762.366099537037</c:v>
                </c:pt>
                <c:pt idx="5684">
                  <c:v>41762.366157407407</c:v>
                </c:pt>
                <c:pt idx="5685">
                  <c:v>41762.366215277776</c:v>
                </c:pt>
                <c:pt idx="5686">
                  <c:v>41762.366284722222</c:v>
                </c:pt>
                <c:pt idx="5687">
                  <c:v>41762.366342592592</c:v>
                </c:pt>
                <c:pt idx="5688">
                  <c:v>41762.366400462961</c:v>
                </c:pt>
                <c:pt idx="5689">
                  <c:v>41762.36645833333</c:v>
                </c:pt>
                <c:pt idx="5690">
                  <c:v>41762.366527777776</c:v>
                </c:pt>
                <c:pt idx="5691">
                  <c:v>41762.366585648146</c:v>
                </c:pt>
                <c:pt idx="5692">
                  <c:v>41762.366643518515</c:v>
                </c:pt>
                <c:pt idx="5693">
                  <c:v>41762.366712962961</c:v>
                </c:pt>
                <c:pt idx="5694">
                  <c:v>41762.366770833331</c:v>
                </c:pt>
                <c:pt idx="5695">
                  <c:v>41762.366828703707</c:v>
                </c:pt>
                <c:pt idx="5696">
                  <c:v>41762.366898148146</c:v>
                </c:pt>
                <c:pt idx="5697">
                  <c:v>41762.366956018515</c:v>
                </c:pt>
                <c:pt idx="5698">
                  <c:v>41762.367013888892</c:v>
                </c:pt>
                <c:pt idx="5699">
                  <c:v>41762.367083333331</c:v>
                </c:pt>
                <c:pt idx="5700">
                  <c:v>41762.3671412037</c:v>
                </c:pt>
                <c:pt idx="5701">
                  <c:v>41762.367199074077</c:v>
                </c:pt>
                <c:pt idx="5702">
                  <c:v>41762.367268518516</c:v>
                </c:pt>
                <c:pt idx="5703">
                  <c:v>41762.367326388892</c:v>
                </c:pt>
                <c:pt idx="5704">
                  <c:v>41762.367384259262</c:v>
                </c:pt>
                <c:pt idx="5705">
                  <c:v>41762.367442129631</c:v>
                </c:pt>
                <c:pt idx="5706">
                  <c:v>41762.367511574077</c:v>
                </c:pt>
                <c:pt idx="5707">
                  <c:v>41762.367569444446</c:v>
                </c:pt>
                <c:pt idx="5708">
                  <c:v>41762.367627314816</c:v>
                </c:pt>
                <c:pt idx="5709">
                  <c:v>41762.367696759262</c:v>
                </c:pt>
                <c:pt idx="5710">
                  <c:v>41762.367754629631</c:v>
                </c:pt>
                <c:pt idx="5711">
                  <c:v>41762.367812500001</c:v>
                </c:pt>
                <c:pt idx="5712">
                  <c:v>41762.367881944447</c:v>
                </c:pt>
                <c:pt idx="5713">
                  <c:v>41762.367939814816</c:v>
                </c:pt>
                <c:pt idx="5714">
                  <c:v>41762.367997685185</c:v>
                </c:pt>
                <c:pt idx="5715">
                  <c:v>41762.368067129632</c:v>
                </c:pt>
                <c:pt idx="5716">
                  <c:v>41762.368125000001</c:v>
                </c:pt>
                <c:pt idx="5717">
                  <c:v>41762.36818287037</c:v>
                </c:pt>
                <c:pt idx="5718">
                  <c:v>41762.36824074074</c:v>
                </c:pt>
                <c:pt idx="5719">
                  <c:v>41762.368310185186</c:v>
                </c:pt>
                <c:pt idx="5720">
                  <c:v>41762.368368055555</c:v>
                </c:pt>
                <c:pt idx="5721">
                  <c:v>41762.368425925924</c:v>
                </c:pt>
                <c:pt idx="5722">
                  <c:v>41762.368495370371</c:v>
                </c:pt>
                <c:pt idx="5723">
                  <c:v>41762.36855324074</c:v>
                </c:pt>
                <c:pt idx="5724">
                  <c:v>41762.368611111109</c:v>
                </c:pt>
                <c:pt idx="5725">
                  <c:v>41762.368680555555</c:v>
                </c:pt>
                <c:pt idx="5726">
                  <c:v>41762.368738425925</c:v>
                </c:pt>
                <c:pt idx="5727">
                  <c:v>41762.368796296294</c:v>
                </c:pt>
                <c:pt idx="5728">
                  <c:v>41762.36886574074</c:v>
                </c:pt>
                <c:pt idx="5729">
                  <c:v>41762.368923611109</c:v>
                </c:pt>
                <c:pt idx="5730">
                  <c:v>41762.368981481479</c:v>
                </c:pt>
                <c:pt idx="5731">
                  <c:v>41762.369039351855</c:v>
                </c:pt>
                <c:pt idx="5732">
                  <c:v>41762.369108796294</c:v>
                </c:pt>
                <c:pt idx="5733">
                  <c:v>41762.369166666664</c:v>
                </c:pt>
                <c:pt idx="5734">
                  <c:v>41762.36922453704</c:v>
                </c:pt>
                <c:pt idx="5735">
                  <c:v>41762.369293981479</c:v>
                </c:pt>
                <c:pt idx="5736">
                  <c:v>41762.369351851848</c:v>
                </c:pt>
                <c:pt idx="5737">
                  <c:v>41762.369409722225</c:v>
                </c:pt>
                <c:pt idx="5738">
                  <c:v>41762.369479166664</c:v>
                </c:pt>
                <c:pt idx="5739">
                  <c:v>41762.369537037041</c:v>
                </c:pt>
                <c:pt idx="5740">
                  <c:v>41762.36959490741</c:v>
                </c:pt>
                <c:pt idx="5741">
                  <c:v>41762.369664351849</c:v>
                </c:pt>
                <c:pt idx="5742">
                  <c:v>41762.369722222225</c:v>
                </c:pt>
                <c:pt idx="5743">
                  <c:v>41762.369780092595</c:v>
                </c:pt>
                <c:pt idx="5744">
                  <c:v>41762.369837962964</c:v>
                </c:pt>
                <c:pt idx="5745">
                  <c:v>41762.36990740741</c:v>
                </c:pt>
                <c:pt idx="5746">
                  <c:v>41762.36996527778</c:v>
                </c:pt>
                <c:pt idx="5747">
                  <c:v>41762.370023148149</c:v>
                </c:pt>
                <c:pt idx="5748">
                  <c:v>41762.370092592595</c:v>
                </c:pt>
                <c:pt idx="5749">
                  <c:v>41762.370150462964</c:v>
                </c:pt>
                <c:pt idx="5750">
                  <c:v>41762.370208333334</c:v>
                </c:pt>
                <c:pt idx="5751">
                  <c:v>41762.37027777778</c:v>
                </c:pt>
                <c:pt idx="5752">
                  <c:v>41762.370335648149</c:v>
                </c:pt>
                <c:pt idx="5753">
                  <c:v>41762.370393518519</c:v>
                </c:pt>
                <c:pt idx="5754">
                  <c:v>41762.370462962965</c:v>
                </c:pt>
                <c:pt idx="5755">
                  <c:v>41762.370520833334</c:v>
                </c:pt>
                <c:pt idx="5756">
                  <c:v>41762.370578703703</c:v>
                </c:pt>
                <c:pt idx="5757">
                  <c:v>41762.370648148149</c:v>
                </c:pt>
                <c:pt idx="5758">
                  <c:v>41762.370706018519</c:v>
                </c:pt>
                <c:pt idx="5759">
                  <c:v>41762.370763888888</c:v>
                </c:pt>
                <c:pt idx="5760">
                  <c:v>41762.370821759258</c:v>
                </c:pt>
                <c:pt idx="5761">
                  <c:v>41762.370891203704</c:v>
                </c:pt>
                <c:pt idx="5762">
                  <c:v>41762.370949074073</c:v>
                </c:pt>
                <c:pt idx="5763">
                  <c:v>41762.371006944442</c:v>
                </c:pt>
                <c:pt idx="5764">
                  <c:v>41762.371076388888</c:v>
                </c:pt>
                <c:pt idx="5765">
                  <c:v>41762.371134259258</c:v>
                </c:pt>
                <c:pt idx="5766">
                  <c:v>41762.371192129627</c:v>
                </c:pt>
                <c:pt idx="5767">
                  <c:v>41762.371261574073</c:v>
                </c:pt>
                <c:pt idx="5768">
                  <c:v>41762.371319444443</c:v>
                </c:pt>
                <c:pt idx="5769">
                  <c:v>41762.371377314812</c:v>
                </c:pt>
                <c:pt idx="5770">
                  <c:v>41762.371446759258</c:v>
                </c:pt>
                <c:pt idx="5771">
                  <c:v>41762.371504629627</c:v>
                </c:pt>
                <c:pt idx="5772">
                  <c:v>41762.371562499997</c:v>
                </c:pt>
                <c:pt idx="5773">
                  <c:v>41762.371620370373</c:v>
                </c:pt>
                <c:pt idx="5774">
                  <c:v>41762.371689814812</c:v>
                </c:pt>
                <c:pt idx="5775">
                  <c:v>41762.371747685182</c:v>
                </c:pt>
                <c:pt idx="5776">
                  <c:v>41762.371805555558</c:v>
                </c:pt>
                <c:pt idx="5777">
                  <c:v>41762.371874999997</c:v>
                </c:pt>
                <c:pt idx="5778">
                  <c:v>41762.371932870374</c:v>
                </c:pt>
                <c:pt idx="5779">
                  <c:v>41762.371990740743</c:v>
                </c:pt>
                <c:pt idx="5780">
                  <c:v>41762.372060185182</c:v>
                </c:pt>
                <c:pt idx="5781">
                  <c:v>41762.372118055559</c:v>
                </c:pt>
                <c:pt idx="5782">
                  <c:v>41762.372175925928</c:v>
                </c:pt>
                <c:pt idx="5783">
                  <c:v>41762.372245370374</c:v>
                </c:pt>
                <c:pt idx="5784">
                  <c:v>41762.372303240743</c:v>
                </c:pt>
                <c:pt idx="5785">
                  <c:v>41762.372361111113</c:v>
                </c:pt>
                <c:pt idx="5786">
                  <c:v>41762.372418981482</c:v>
                </c:pt>
                <c:pt idx="5787">
                  <c:v>41762.372488425928</c:v>
                </c:pt>
                <c:pt idx="5788">
                  <c:v>41762.372546296298</c:v>
                </c:pt>
                <c:pt idx="5789">
                  <c:v>41762.372604166667</c:v>
                </c:pt>
                <c:pt idx="5790">
                  <c:v>41762.372673611113</c:v>
                </c:pt>
                <c:pt idx="5791">
                  <c:v>41762.372731481482</c:v>
                </c:pt>
                <c:pt idx="5792">
                  <c:v>41762.372789351852</c:v>
                </c:pt>
                <c:pt idx="5793">
                  <c:v>41762.372858796298</c:v>
                </c:pt>
                <c:pt idx="5794">
                  <c:v>41762.372916666667</c:v>
                </c:pt>
                <c:pt idx="5795">
                  <c:v>41762.372974537036</c:v>
                </c:pt>
                <c:pt idx="5796">
                  <c:v>41762.373043981483</c:v>
                </c:pt>
                <c:pt idx="5797">
                  <c:v>41762.373101851852</c:v>
                </c:pt>
                <c:pt idx="5798">
                  <c:v>41762.373159722221</c:v>
                </c:pt>
                <c:pt idx="5799">
                  <c:v>41762.373217592591</c:v>
                </c:pt>
                <c:pt idx="5800">
                  <c:v>41762.373287037037</c:v>
                </c:pt>
                <c:pt idx="5801">
                  <c:v>41762.373344907406</c:v>
                </c:pt>
                <c:pt idx="5802">
                  <c:v>41762.373402777775</c:v>
                </c:pt>
                <c:pt idx="5803">
                  <c:v>41762.373472222222</c:v>
                </c:pt>
                <c:pt idx="5804">
                  <c:v>41762.373530092591</c:v>
                </c:pt>
                <c:pt idx="5805">
                  <c:v>41762.37358796296</c:v>
                </c:pt>
                <c:pt idx="5806">
                  <c:v>41762.373657407406</c:v>
                </c:pt>
                <c:pt idx="5807">
                  <c:v>41762.373715277776</c:v>
                </c:pt>
                <c:pt idx="5808">
                  <c:v>41762.373773148145</c:v>
                </c:pt>
                <c:pt idx="5809">
                  <c:v>41762.373842592591</c:v>
                </c:pt>
                <c:pt idx="5810">
                  <c:v>41762.373900462961</c:v>
                </c:pt>
                <c:pt idx="5811">
                  <c:v>41762.37395833333</c:v>
                </c:pt>
                <c:pt idx="5812">
                  <c:v>41762.374027777776</c:v>
                </c:pt>
                <c:pt idx="5813">
                  <c:v>41762.374085648145</c:v>
                </c:pt>
                <c:pt idx="5814">
                  <c:v>41762.374143518522</c:v>
                </c:pt>
                <c:pt idx="5815">
                  <c:v>41762.374201388891</c:v>
                </c:pt>
                <c:pt idx="5816">
                  <c:v>41762.37427083333</c:v>
                </c:pt>
                <c:pt idx="5817">
                  <c:v>41762.374328703707</c:v>
                </c:pt>
                <c:pt idx="5818">
                  <c:v>41762.374386574076</c:v>
                </c:pt>
                <c:pt idx="5819">
                  <c:v>41762.374456018515</c:v>
                </c:pt>
                <c:pt idx="5820">
                  <c:v>41762.374513888892</c:v>
                </c:pt>
                <c:pt idx="5821">
                  <c:v>41762.374571759261</c:v>
                </c:pt>
                <c:pt idx="5822">
                  <c:v>41762.374641203707</c:v>
                </c:pt>
                <c:pt idx="5823">
                  <c:v>41762.374699074076</c:v>
                </c:pt>
                <c:pt idx="5824">
                  <c:v>41762.374756944446</c:v>
                </c:pt>
                <c:pt idx="5825">
                  <c:v>41762.374826388892</c:v>
                </c:pt>
                <c:pt idx="5826">
                  <c:v>41762.374884259261</c:v>
                </c:pt>
                <c:pt idx="5827">
                  <c:v>41762.374942129631</c:v>
                </c:pt>
                <c:pt idx="5828">
                  <c:v>41762.375</c:v>
                </c:pt>
                <c:pt idx="5829">
                  <c:v>41762.375069444446</c:v>
                </c:pt>
                <c:pt idx="5830">
                  <c:v>41762.375127314815</c:v>
                </c:pt>
                <c:pt idx="5831">
                  <c:v>41762.375185185185</c:v>
                </c:pt>
                <c:pt idx="5832">
                  <c:v>41762.375254629631</c:v>
                </c:pt>
                <c:pt idx="5833">
                  <c:v>41762.3753125</c:v>
                </c:pt>
                <c:pt idx="5834">
                  <c:v>41762.37537037037</c:v>
                </c:pt>
                <c:pt idx="5835">
                  <c:v>41762.375439814816</c:v>
                </c:pt>
                <c:pt idx="5836">
                  <c:v>41762.375497685185</c:v>
                </c:pt>
                <c:pt idx="5837">
                  <c:v>41762.375555555554</c:v>
                </c:pt>
                <c:pt idx="5838">
                  <c:v>41762.375625000001</c:v>
                </c:pt>
                <c:pt idx="5839">
                  <c:v>41762.37568287037</c:v>
                </c:pt>
                <c:pt idx="5840">
                  <c:v>41762.375740740739</c:v>
                </c:pt>
                <c:pt idx="5841">
                  <c:v>41762.375810185185</c:v>
                </c:pt>
                <c:pt idx="5842">
                  <c:v>41762.375868055555</c:v>
                </c:pt>
                <c:pt idx="5843">
                  <c:v>41762.375925925924</c:v>
                </c:pt>
                <c:pt idx="5844">
                  <c:v>41762.375983796293</c:v>
                </c:pt>
                <c:pt idx="5845">
                  <c:v>41762.37605324074</c:v>
                </c:pt>
                <c:pt idx="5846">
                  <c:v>41762.376111111109</c:v>
                </c:pt>
                <c:pt idx="5847">
                  <c:v>41762.376168981478</c:v>
                </c:pt>
                <c:pt idx="5848">
                  <c:v>41762.376238425924</c:v>
                </c:pt>
                <c:pt idx="5849">
                  <c:v>41762.376296296294</c:v>
                </c:pt>
                <c:pt idx="5850">
                  <c:v>41762.376354166663</c:v>
                </c:pt>
                <c:pt idx="5851">
                  <c:v>41762.376423611109</c:v>
                </c:pt>
                <c:pt idx="5852">
                  <c:v>41762.376481481479</c:v>
                </c:pt>
                <c:pt idx="5853">
                  <c:v>41762.376539351855</c:v>
                </c:pt>
                <c:pt idx="5854">
                  <c:v>41762.376608796294</c:v>
                </c:pt>
                <c:pt idx="5855">
                  <c:v>41762.376666666663</c:v>
                </c:pt>
                <c:pt idx="5856">
                  <c:v>41762.37672453704</c:v>
                </c:pt>
                <c:pt idx="5857">
                  <c:v>41762.376782407409</c:v>
                </c:pt>
                <c:pt idx="5858">
                  <c:v>41762.376851851855</c:v>
                </c:pt>
                <c:pt idx="5859">
                  <c:v>41762.376909722225</c:v>
                </c:pt>
                <c:pt idx="5860">
                  <c:v>41762.376967592594</c:v>
                </c:pt>
                <c:pt idx="5861">
                  <c:v>41762.37703703704</c:v>
                </c:pt>
                <c:pt idx="5862">
                  <c:v>41762.37709490741</c:v>
                </c:pt>
                <c:pt idx="5863">
                  <c:v>41762.377152777779</c:v>
                </c:pt>
                <c:pt idx="5864">
                  <c:v>41762.377222222225</c:v>
                </c:pt>
                <c:pt idx="5865">
                  <c:v>41762.377280092594</c:v>
                </c:pt>
                <c:pt idx="5866">
                  <c:v>41762.377337962964</c:v>
                </c:pt>
                <c:pt idx="5867">
                  <c:v>41762.37740740741</c:v>
                </c:pt>
                <c:pt idx="5868">
                  <c:v>41762.377465277779</c:v>
                </c:pt>
                <c:pt idx="5869">
                  <c:v>41762.377523148149</c:v>
                </c:pt>
                <c:pt idx="5870">
                  <c:v>41762.377581018518</c:v>
                </c:pt>
                <c:pt idx="5871">
                  <c:v>41762.377650462964</c:v>
                </c:pt>
                <c:pt idx="5872">
                  <c:v>41762.377708333333</c:v>
                </c:pt>
                <c:pt idx="5873">
                  <c:v>41762.377766203703</c:v>
                </c:pt>
                <c:pt idx="5874">
                  <c:v>41762.377835648149</c:v>
                </c:pt>
                <c:pt idx="5875">
                  <c:v>41762.377893518518</c:v>
                </c:pt>
                <c:pt idx="5876">
                  <c:v>41762.377951388888</c:v>
                </c:pt>
                <c:pt idx="5877">
                  <c:v>41762.378020833334</c:v>
                </c:pt>
                <c:pt idx="5878">
                  <c:v>41762.378078703703</c:v>
                </c:pt>
                <c:pt idx="5879">
                  <c:v>41762.378136574072</c:v>
                </c:pt>
                <c:pt idx="5880">
                  <c:v>41762.378206018519</c:v>
                </c:pt>
                <c:pt idx="5881">
                  <c:v>41762.378263888888</c:v>
                </c:pt>
                <c:pt idx="5882">
                  <c:v>41762.378321759257</c:v>
                </c:pt>
                <c:pt idx="5883">
                  <c:v>41762.378379629627</c:v>
                </c:pt>
                <c:pt idx="5884">
                  <c:v>41762.378449074073</c:v>
                </c:pt>
                <c:pt idx="5885">
                  <c:v>41762.378506944442</c:v>
                </c:pt>
                <c:pt idx="5886">
                  <c:v>41762.378564814811</c:v>
                </c:pt>
                <c:pt idx="5887">
                  <c:v>41762.378634259258</c:v>
                </c:pt>
                <c:pt idx="5888">
                  <c:v>41762.378692129627</c:v>
                </c:pt>
                <c:pt idx="5889">
                  <c:v>41762.378750000003</c:v>
                </c:pt>
                <c:pt idx="5890">
                  <c:v>41762.378819444442</c:v>
                </c:pt>
                <c:pt idx="5891">
                  <c:v>41762.378877314812</c:v>
                </c:pt>
                <c:pt idx="5892">
                  <c:v>41762.378935185188</c:v>
                </c:pt>
                <c:pt idx="5893">
                  <c:v>41762.379004629627</c:v>
                </c:pt>
                <c:pt idx="5894">
                  <c:v>41762.379062499997</c:v>
                </c:pt>
                <c:pt idx="5895">
                  <c:v>41762.379120370373</c:v>
                </c:pt>
                <c:pt idx="5896">
                  <c:v>41762.379189814812</c:v>
                </c:pt>
                <c:pt idx="5897">
                  <c:v>41762.379247685189</c:v>
                </c:pt>
                <c:pt idx="5898">
                  <c:v>41762.379305555558</c:v>
                </c:pt>
                <c:pt idx="5899">
                  <c:v>41762.379363425927</c:v>
                </c:pt>
                <c:pt idx="5900">
                  <c:v>41762.379432870373</c:v>
                </c:pt>
                <c:pt idx="5901">
                  <c:v>41762.379490740743</c:v>
                </c:pt>
                <c:pt idx="5902">
                  <c:v>41762.379548611112</c:v>
                </c:pt>
                <c:pt idx="5903">
                  <c:v>41762.379618055558</c:v>
                </c:pt>
                <c:pt idx="5904">
                  <c:v>41762.379675925928</c:v>
                </c:pt>
                <c:pt idx="5905">
                  <c:v>41762.379733796297</c:v>
                </c:pt>
                <c:pt idx="5906">
                  <c:v>41762.379803240743</c:v>
                </c:pt>
                <c:pt idx="5907">
                  <c:v>41762.379861111112</c:v>
                </c:pt>
                <c:pt idx="5908">
                  <c:v>41762.379918981482</c:v>
                </c:pt>
                <c:pt idx="5909">
                  <c:v>41762.379988425928</c:v>
                </c:pt>
                <c:pt idx="5910">
                  <c:v>41762.380046296297</c:v>
                </c:pt>
                <c:pt idx="5911">
                  <c:v>41762.380104166667</c:v>
                </c:pt>
                <c:pt idx="5912">
                  <c:v>41762.380162037036</c:v>
                </c:pt>
                <c:pt idx="5913">
                  <c:v>41762.380231481482</c:v>
                </c:pt>
                <c:pt idx="5914">
                  <c:v>41762.380289351851</c:v>
                </c:pt>
                <c:pt idx="5915">
                  <c:v>41762.380347222221</c:v>
                </c:pt>
                <c:pt idx="5916">
                  <c:v>41762.380416666667</c:v>
                </c:pt>
                <c:pt idx="5917">
                  <c:v>41762.380474537036</c:v>
                </c:pt>
                <c:pt idx="5918">
                  <c:v>41762.380532407406</c:v>
                </c:pt>
                <c:pt idx="5919">
                  <c:v>41762.380601851852</c:v>
                </c:pt>
                <c:pt idx="5920">
                  <c:v>41762.380659722221</c:v>
                </c:pt>
                <c:pt idx="5921">
                  <c:v>41762.38071759259</c:v>
                </c:pt>
                <c:pt idx="5922">
                  <c:v>41762.380787037036</c:v>
                </c:pt>
                <c:pt idx="5923">
                  <c:v>41762.380844907406</c:v>
                </c:pt>
                <c:pt idx="5924">
                  <c:v>41762.380902777775</c:v>
                </c:pt>
                <c:pt idx="5925">
                  <c:v>41762.380960648145</c:v>
                </c:pt>
                <c:pt idx="5926">
                  <c:v>41762.381030092591</c:v>
                </c:pt>
                <c:pt idx="5927">
                  <c:v>41762.38108796296</c:v>
                </c:pt>
                <c:pt idx="5928">
                  <c:v>41762.381145833337</c:v>
                </c:pt>
                <c:pt idx="5929">
                  <c:v>41762.381215277775</c:v>
                </c:pt>
                <c:pt idx="5930">
                  <c:v>41762.381273148145</c:v>
                </c:pt>
                <c:pt idx="5931">
                  <c:v>41762.381331018521</c:v>
                </c:pt>
                <c:pt idx="5932">
                  <c:v>41762.38140046296</c:v>
                </c:pt>
                <c:pt idx="5933">
                  <c:v>41762.381458333337</c:v>
                </c:pt>
                <c:pt idx="5934">
                  <c:v>41762.381516203706</c:v>
                </c:pt>
                <c:pt idx="5935">
                  <c:v>41762.381585648145</c:v>
                </c:pt>
                <c:pt idx="5936">
                  <c:v>41762.381643518522</c:v>
                </c:pt>
                <c:pt idx="5937">
                  <c:v>41762.381701388891</c:v>
                </c:pt>
                <c:pt idx="5938">
                  <c:v>41762.38175925926</c:v>
                </c:pt>
                <c:pt idx="5939">
                  <c:v>41762.381828703707</c:v>
                </c:pt>
                <c:pt idx="5940">
                  <c:v>41762.381886574076</c:v>
                </c:pt>
                <c:pt idx="5941">
                  <c:v>41762.381944444445</c:v>
                </c:pt>
                <c:pt idx="5942">
                  <c:v>41762.382013888891</c:v>
                </c:pt>
                <c:pt idx="5943">
                  <c:v>41762.382071759261</c:v>
                </c:pt>
                <c:pt idx="5944">
                  <c:v>41762.38212962963</c:v>
                </c:pt>
                <c:pt idx="5945">
                  <c:v>41762.382199074076</c:v>
                </c:pt>
                <c:pt idx="5946">
                  <c:v>41762.382256944446</c:v>
                </c:pt>
                <c:pt idx="5947">
                  <c:v>41762.382314814815</c:v>
                </c:pt>
                <c:pt idx="5948">
                  <c:v>41762.382384259261</c:v>
                </c:pt>
                <c:pt idx="5949">
                  <c:v>41762.38244212963</c:v>
                </c:pt>
                <c:pt idx="5950">
                  <c:v>41762.3825</c:v>
                </c:pt>
                <c:pt idx="5951">
                  <c:v>41762.382569444446</c:v>
                </c:pt>
                <c:pt idx="5952">
                  <c:v>41762.382627314815</c:v>
                </c:pt>
                <c:pt idx="5953">
                  <c:v>41762.382685185185</c:v>
                </c:pt>
                <c:pt idx="5954">
                  <c:v>41762.382743055554</c:v>
                </c:pt>
                <c:pt idx="5955">
                  <c:v>41762.3828125</c:v>
                </c:pt>
                <c:pt idx="5956">
                  <c:v>41762.382870370369</c:v>
                </c:pt>
                <c:pt idx="5957">
                  <c:v>41762.382928240739</c:v>
                </c:pt>
                <c:pt idx="5958">
                  <c:v>41762.382997685185</c:v>
                </c:pt>
                <c:pt idx="5959">
                  <c:v>41762.383055555554</c:v>
                </c:pt>
                <c:pt idx="5960">
                  <c:v>41762.383113425924</c:v>
                </c:pt>
                <c:pt idx="5961">
                  <c:v>41762.38318287037</c:v>
                </c:pt>
                <c:pt idx="5962">
                  <c:v>41762.383240740739</c:v>
                </c:pt>
                <c:pt idx="5963">
                  <c:v>41762.383298611108</c:v>
                </c:pt>
                <c:pt idx="5964">
                  <c:v>41762.383368055554</c:v>
                </c:pt>
                <c:pt idx="5965">
                  <c:v>41762.383425925924</c:v>
                </c:pt>
                <c:pt idx="5966">
                  <c:v>41762.383483796293</c:v>
                </c:pt>
                <c:pt idx="5967">
                  <c:v>41762.38354166667</c:v>
                </c:pt>
                <c:pt idx="5968">
                  <c:v>41762.383611111109</c:v>
                </c:pt>
                <c:pt idx="5969">
                  <c:v>41762.383668981478</c:v>
                </c:pt>
                <c:pt idx="5970">
                  <c:v>41762.383726851855</c:v>
                </c:pt>
                <c:pt idx="5971">
                  <c:v>41762.383796296293</c:v>
                </c:pt>
                <c:pt idx="5972">
                  <c:v>41762.38385416667</c:v>
                </c:pt>
                <c:pt idx="5973">
                  <c:v>41762.383912037039</c:v>
                </c:pt>
                <c:pt idx="5974">
                  <c:v>41762.383981481478</c:v>
                </c:pt>
                <c:pt idx="5975">
                  <c:v>41762.384039351855</c:v>
                </c:pt>
                <c:pt idx="5976">
                  <c:v>41762.384097222224</c:v>
                </c:pt>
                <c:pt idx="5977">
                  <c:v>41762.384166666663</c:v>
                </c:pt>
                <c:pt idx="5978">
                  <c:v>41762.38422453704</c:v>
                </c:pt>
                <c:pt idx="5979">
                  <c:v>41762.384282407409</c:v>
                </c:pt>
                <c:pt idx="5980">
                  <c:v>41762.384340277778</c:v>
                </c:pt>
                <c:pt idx="5981">
                  <c:v>41762.384409722225</c:v>
                </c:pt>
                <c:pt idx="5982">
                  <c:v>41762.384467592594</c:v>
                </c:pt>
                <c:pt idx="5983">
                  <c:v>41762.384525462963</c:v>
                </c:pt>
                <c:pt idx="5984">
                  <c:v>41762.384594907409</c:v>
                </c:pt>
                <c:pt idx="5985">
                  <c:v>41762.384652777779</c:v>
                </c:pt>
                <c:pt idx="5986">
                  <c:v>41762.384710648148</c:v>
                </c:pt>
                <c:pt idx="5987">
                  <c:v>41762.384780092594</c:v>
                </c:pt>
                <c:pt idx="5988">
                  <c:v>41762.384837962964</c:v>
                </c:pt>
                <c:pt idx="5989">
                  <c:v>41762.384895833333</c:v>
                </c:pt>
                <c:pt idx="5990">
                  <c:v>41762.384965277779</c:v>
                </c:pt>
                <c:pt idx="5991">
                  <c:v>41762.385023148148</c:v>
                </c:pt>
                <c:pt idx="5992">
                  <c:v>41762.385081018518</c:v>
                </c:pt>
                <c:pt idx="5993">
                  <c:v>41762.385150462964</c:v>
                </c:pt>
                <c:pt idx="5994">
                  <c:v>41762.385208333333</c:v>
                </c:pt>
                <c:pt idx="5995">
                  <c:v>41762.385266203702</c:v>
                </c:pt>
                <c:pt idx="5996">
                  <c:v>41762.385324074072</c:v>
                </c:pt>
                <c:pt idx="5997">
                  <c:v>41762.385393518518</c:v>
                </c:pt>
                <c:pt idx="5998">
                  <c:v>41762.385451388887</c:v>
                </c:pt>
                <c:pt idx="5999">
                  <c:v>41762.385509259257</c:v>
                </c:pt>
                <c:pt idx="6000">
                  <c:v>41762.385578703703</c:v>
                </c:pt>
                <c:pt idx="6001">
                  <c:v>41762.385636574072</c:v>
                </c:pt>
                <c:pt idx="6002">
                  <c:v>41762.385694444441</c:v>
                </c:pt>
                <c:pt idx="6003">
                  <c:v>41762.385763888888</c:v>
                </c:pt>
                <c:pt idx="6004">
                  <c:v>41762.385821759257</c:v>
                </c:pt>
                <c:pt idx="6005">
                  <c:v>41762.385879629626</c:v>
                </c:pt>
                <c:pt idx="6006">
                  <c:v>41762.385949074072</c:v>
                </c:pt>
                <c:pt idx="6007">
                  <c:v>41762.386006944442</c:v>
                </c:pt>
                <c:pt idx="6008">
                  <c:v>41762.386064814818</c:v>
                </c:pt>
                <c:pt idx="6009">
                  <c:v>41762.386122685188</c:v>
                </c:pt>
                <c:pt idx="6010">
                  <c:v>41762.386192129627</c:v>
                </c:pt>
                <c:pt idx="6011">
                  <c:v>41762.386250000003</c:v>
                </c:pt>
                <c:pt idx="6012">
                  <c:v>41762.386307870373</c:v>
                </c:pt>
                <c:pt idx="6013">
                  <c:v>41762.386377314811</c:v>
                </c:pt>
                <c:pt idx="6014">
                  <c:v>41762.386435185188</c:v>
                </c:pt>
                <c:pt idx="6015">
                  <c:v>41762.386493055557</c:v>
                </c:pt>
                <c:pt idx="6016">
                  <c:v>41762.386562500003</c:v>
                </c:pt>
                <c:pt idx="6017">
                  <c:v>41762.386620370373</c:v>
                </c:pt>
                <c:pt idx="6018">
                  <c:v>41762.386678240742</c:v>
                </c:pt>
                <c:pt idx="6019">
                  <c:v>41762.386747685188</c:v>
                </c:pt>
                <c:pt idx="6020">
                  <c:v>41762.386805555558</c:v>
                </c:pt>
                <c:pt idx="6021">
                  <c:v>41762.386863425927</c:v>
                </c:pt>
                <c:pt idx="6022">
                  <c:v>41762.386921296296</c:v>
                </c:pt>
                <c:pt idx="6023">
                  <c:v>41762.386990740742</c:v>
                </c:pt>
                <c:pt idx="6024">
                  <c:v>41762.387048611112</c:v>
                </c:pt>
                <c:pt idx="6025">
                  <c:v>41762.387106481481</c:v>
                </c:pt>
                <c:pt idx="6026">
                  <c:v>41762.387175925927</c:v>
                </c:pt>
                <c:pt idx="6027">
                  <c:v>41762.387233796297</c:v>
                </c:pt>
                <c:pt idx="6028">
                  <c:v>41762.387291666666</c:v>
                </c:pt>
                <c:pt idx="6029">
                  <c:v>41762.387361111112</c:v>
                </c:pt>
                <c:pt idx="6030">
                  <c:v>41762.387418981481</c:v>
                </c:pt>
                <c:pt idx="6031">
                  <c:v>41762.387476851851</c:v>
                </c:pt>
                <c:pt idx="6032">
                  <c:v>41762.387546296297</c:v>
                </c:pt>
                <c:pt idx="6033">
                  <c:v>41762.387604166666</c:v>
                </c:pt>
                <c:pt idx="6034">
                  <c:v>41762.387662037036</c:v>
                </c:pt>
                <c:pt idx="6035">
                  <c:v>41762.387731481482</c:v>
                </c:pt>
                <c:pt idx="6036">
                  <c:v>41762.387789351851</c:v>
                </c:pt>
                <c:pt idx="6037">
                  <c:v>41762.38784722222</c:v>
                </c:pt>
                <c:pt idx="6038">
                  <c:v>41762.38790509259</c:v>
                </c:pt>
                <c:pt idx="6039">
                  <c:v>41762.387974537036</c:v>
                </c:pt>
                <c:pt idx="6040">
                  <c:v>41762.388032407405</c:v>
                </c:pt>
                <c:pt idx="6041">
                  <c:v>41762.388090277775</c:v>
                </c:pt>
                <c:pt idx="6042">
                  <c:v>41762.388159722221</c:v>
                </c:pt>
                <c:pt idx="6043">
                  <c:v>41762.38821759259</c:v>
                </c:pt>
                <c:pt idx="6044">
                  <c:v>41762.388275462959</c:v>
                </c:pt>
                <c:pt idx="6045">
                  <c:v>41762.388344907406</c:v>
                </c:pt>
                <c:pt idx="6046">
                  <c:v>41762.388402777775</c:v>
                </c:pt>
                <c:pt idx="6047">
                  <c:v>41762.388460648152</c:v>
                </c:pt>
                <c:pt idx="6048">
                  <c:v>41762.38853009259</c:v>
                </c:pt>
                <c:pt idx="6049">
                  <c:v>41762.38858796296</c:v>
                </c:pt>
                <c:pt idx="6050">
                  <c:v>41762.388645833336</c:v>
                </c:pt>
                <c:pt idx="6051">
                  <c:v>41762.388703703706</c:v>
                </c:pt>
                <c:pt idx="6052">
                  <c:v>41762.388773148145</c:v>
                </c:pt>
                <c:pt idx="6053">
                  <c:v>41762.388831018521</c:v>
                </c:pt>
                <c:pt idx="6054">
                  <c:v>41762.388888888891</c:v>
                </c:pt>
                <c:pt idx="6055">
                  <c:v>41762.388958333337</c:v>
                </c:pt>
                <c:pt idx="6056">
                  <c:v>41762.389016203706</c:v>
                </c:pt>
                <c:pt idx="6057">
                  <c:v>41762.389074074075</c:v>
                </c:pt>
                <c:pt idx="6058">
                  <c:v>41762.389143518521</c:v>
                </c:pt>
                <c:pt idx="6059">
                  <c:v>41762.389201388891</c:v>
                </c:pt>
                <c:pt idx="6060">
                  <c:v>41762.38925925926</c:v>
                </c:pt>
                <c:pt idx="6061">
                  <c:v>41762.389328703706</c:v>
                </c:pt>
                <c:pt idx="6062">
                  <c:v>41762.389386574076</c:v>
                </c:pt>
                <c:pt idx="6063">
                  <c:v>41762.389444444445</c:v>
                </c:pt>
                <c:pt idx="6064">
                  <c:v>41762.389513888891</c:v>
                </c:pt>
                <c:pt idx="6065">
                  <c:v>41762.38957175926</c:v>
                </c:pt>
                <c:pt idx="6066">
                  <c:v>41762.38962962963</c:v>
                </c:pt>
                <c:pt idx="6067">
                  <c:v>41762.389687499999</c:v>
                </c:pt>
                <c:pt idx="6068">
                  <c:v>41762.389756944445</c:v>
                </c:pt>
                <c:pt idx="6069">
                  <c:v>41762.389814814815</c:v>
                </c:pt>
                <c:pt idx="6070">
                  <c:v>41762.389872685184</c:v>
                </c:pt>
                <c:pt idx="6071">
                  <c:v>41762.38994212963</c:v>
                </c:pt>
                <c:pt idx="6072">
                  <c:v>41762.39</c:v>
                </c:pt>
                <c:pt idx="6073">
                  <c:v>41762.390057870369</c:v>
                </c:pt>
                <c:pt idx="6074">
                  <c:v>41762.390127314815</c:v>
                </c:pt>
                <c:pt idx="6075">
                  <c:v>41762.390185185184</c:v>
                </c:pt>
                <c:pt idx="6076">
                  <c:v>41762.390243055554</c:v>
                </c:pt>
                <c:pt idx="6077">
                  <c:v>41762.3903125</c:v>
                </c:pt>
                <c:pt idx="6078">
                  <c:v>41762.390370370369</c:v>
                </c:pt>
                <c:pt idx="6079">
                  <c:v>41762.390428240738</c:v>
                </c:pt>
                <c:pt idx="6080">
                  <c:v>41762.390486111108</c:v>
                </c:pt>
                <c:pt idx="6081">
                  <c:v>41762.390555555554</c:v>
                </c:pt>
                <c:pt idx="6082">
                  <c:v>41762.390613425923</c:v>
                </c:pt>
                <c:pt idx="6083">
                  <c:v>41762.3906712963</c:v>
                </c:pt>
                <c:pt idx="6084">
                  <c:v>41762.390740740739</c:v>
                </c:pt>
                <c:pt idx="6085">
                  <c:v>41762.390798611108</c:v>
                </c:pt>
                <c:pt idx="6086">
                  <c:v>41762.390856481485</c:v>
                </c:pt>
                <c:pt idx="6087">
                  <c:v>41762.390925925924</c:v>
                </c:pt>
                <c:pt idx="6088">
                  <c:v>41762.390983796293</c:v>
                </c:pt>
                <c:pt idx="6089">
                  <c:v>41762.391041666669</c:v>
                </c:pt>
                <c:pt idx="6090">
                  <c:v>41762.391111111108</c:v>
                </c:pt>
                <c:pt idx="6091">
                  <c:v>41762.391168981485</c:v>
                </c:pt>
                <c:pt idx="6092">
                  <c:v>41762.391226851854</c:v>
                </c:pt>
                <c:pt idx="6093">
                  <c:v>41762.391296296293</c:v>
                </c:pt>
                <c:pt idx="6094">
                  <c:v>41762.39135416667</c:v>
                </c:pt>
                <c:pt idx="6095">
                  <c:v>41762.391412037039</c:v>
                </c:pt>
                <c:pt idx="6096">
                  <c:v>41762.391469907408</c:v>
                </c:pt>
                <c:pt idx="6097">
                  <c:v>41762.391539351855</c:v>
                </c:pt>
                <c:pt idx="6098">
                  <c:v>41762.391597222224</c:v>
                </c:pt>
                <c:pt idx="6099">
                  <c:v>41762.391655092593</c:v>
                </c:pt>
                <c:pt idx="6100">
                  <c:v>41762.391724537039</c:v>
                </c:pt>
                <c:pt idx="6101">
                  <c:v>41762.391782407409</c:v>
                </c:pt>
                <c:pt idx="6102">
                  <c:v>41762.391840277778</c:v>
                </c:pt>
                <c:pt idx="6103">
                  <c:v>41762.391909722224</c:v>
                </c:pt>
                <c:pt idx="6104">
                  <c:v>41762.391967592594</c:v>
                </c:pt>
                <c:pt idx="6105">
                  <c:v>41762.392025462963</c:v>
                </c:pt>
                <c:pt idx="6106">
                  <c:v>41762.392094907409</c:v>
                </c:pt>
                <c:pt idx="6107">
                  <c:v>41762.392152777778</c:v>
                </c:pt>
                <c:pt idx="6108">
                  <c:v>41762.392210648148</c:v>
                </c:pt>
                <c:pt idx="6109">
                  <c:v>41762.392268518517</c:v>
                </c:pt>
                <c:pt idx="6110">
                  <c:v>41762.392337962963</c:v>
                </c:pt>
                <c:pt idx="6111">
                  <c:v>41762.392395833333</c:v>
                </c:pt>
                <c:pt idx="6112">
                  <c:v>41762.392453703702</c:v>
                </c:pt>
                <c:pt idx="6113">
                  <c:v>41762.392523148148</c:v>
                </c:pt>
                <c:pt idx="6114">
                  <c:v>41762.392581018517</c:v>
                </c:pt>
                <c:pt idx="6115">
                  <c:v>41762.392638888887</c:v>
                </c:pt>
                <c:pt idx="6116">
                  <c:v>41762.392708333333</c:v>
                </c:pt>
                <c:pt idx="6117">
                  <c:v>41762.392766203702</c:v>
                </c:pt>
                <c:pt idx="6118">
                  <c:v>41762.392824074072</c:v>
                </c:pt>
                <c:pt idx="6119">
                  <c:v>41762.392893518518</c:v>
                </c:pt>
                <c:pt idx="6120">
                  <c:v>41762.392951388887</c:v>
                </c:pt>
                <c:pt idx="6121">
                  <c:v>41762.393009259256</c:v>
                </c:pt>
                <c:pt idx="6122">
                  <c:v>41762.393078703702</c:v>
                </c:pt>
                <c:pt idx="6123">
                  <c:v>41762.393136574072</c:v>
                </c:pt>
                <c:pt idx="6124">
                  <c:v>41762.393194444441</c:v>
                </c:pt>
                <c:pt idx="6125">
                  <c:v>41762.393252314818</c:v>
                </c:pt>
                <c:pt idx="6126">
                  <c:v>41762.393321759257</c:v>
                </c:pt>
                <c:pt idx="6127">
                  <c:v>41762.393379629626</c:v>
                </c:pt>
                <c:pt idx="6128">
                  <c:v>41762.393437500003</c:v>
                </c:pt>
                <c:pt idx="6129">
                  <c:v>41762.393506944441</c:v>
                </c:pt>
                <c:pt idx="6130">
                  <c:v>41762.393564814818</c:v>
                </c:pt>
                <c:pt idx="6131">
                  <c:v>41762.393622685187</c:v>
                </c:pt>
                <c:pt idx="6132">
                  <c:v>41762.393692129626</c:v>
                </c:pt>
                <c:pt idx="6133">
                  <c:v>41762.393750000003</c:v>
                </c:pt>
                <c:pt idx="6134">
                  <c:v>41762.393807870372</c:v>
                </c:pt>
                <c:pt idx="6135">
                  <c:v>41762.393877314818</c:v>
                </c:pt>
                <c:pt idx="6136">
                  <c:v>41762.393935185188</c:v>
                </c:pt>
                <c:pt idx="6137">
                  <c:v>41762.393993055557</c:v>
                </c:pt>
                <c:pt idx="6138">
                  <c:v>41762.394050925926</c:v>
                </c:pt>
                <c:pt idx="6139">
                  <c:v>41762.394120370373</c:v>
                </c:pt>
                <c:pt idx="6140">
                  <c:v>41762.394178240742</c:v>
                </c:pt>
                <c:pt idx="6141">
                  <c:v>41762.394236111111</c:v>
                </c:pt>
                <c:pt idx="6142">
                  <c:v>41762.394305555557</c:v>
                </c:pt>
                <c:pt idx="6143">
                  <c:v>41762.394363425927</c:v>
                </c:pt>
                <c:pt idx="6144">
                  <c:v>41762.394421296296</c:v>
                </c:pt>
                <c:pt idx="6145">
                  <c:v>41762.394490740742</c:v>
                </c:pt>
                <c:pt idx="6146">
                  <c:v>41762.394548611112</c:v>
                </c:pt>
                <c:pt idx="6147">
                  <c:v>41762.394606481481</c:v>
                </c:pt>
                <c:pt idx="6148">
                  <c:v>41762.394675925927</c:v>
                </c:pt>
                <c:pt idx="6149">
                  <c:v>41762.394733796296</c:v>
                </c:pt>
                <c:pt idx="6150">
                  <c:v>41762.394791666666</c:v>
                </c:pt>
                <c:pt idx="6151">
                  <c:v>41762.394861111112</c:v>
                </c:pt>
                <c:pt idx="6152">
                  <c:v>41762.394918981481</c:v>
                </c:pt>
                <c:pt idx="6153">
                  <c:v>41762.394976851851</c:v>
                </c:pt>
                <c:pt idx="6154">
                  <c:v>41762.39503472222</c:v>
                </c:pt>
                <c:pt idx="6155">
                  <c:v>41762.395104166666</c:v>
                </c:pt>
                <c:pt idx="6156">
                  <c:v>41762.395162037035</c:v>
                </c:pt>
                <c:pt idx="6157">
                  <c:v>41762.395219907405</c:v>
                </c:pt>
                <c:pt idx="6158">
                  <c:v>41762.395289351851</c:v>
                </c:pt>
                <c:pt idx="6159">
                  <c:v>41762.39534722222</c:v>
                </c:pt>
                <c:pt idx="6160">
                  <c:v>41762.395405092589</c:v>
                </c:pt>
                <c:pt idx="6161">
                  <c:v>41762.395474537036</c:v>
                </c:pt>
                <c:pt idx="6162">
                  <c:v>41762.395532407405</c:v>
                </c:pt>
                <c:pt idx="6163">
                  <c:v>41762.395590277774</c:v>
                </c:pt>
                <c:pt idx="6164">
                  <c:v>41762.39565972222</c:v>
                </c:pt>
                <c:pt idx="6165">
                  <c:v>41762.39571759259</c:v>
                </c:pt>
                <c:pt idx="6166">
                  <c:v>41762.395775462966</c:v>
                </c:pt>
                <c:pt idx="6167">
                  <c:v>41762.395833333336</c:v>
                </c:pt>
                <c:pt idx="6168">
                  <c:v>41762.395902777775</c:v>
                </c:pt>
                <c:pt idx="6169">
                  <c:v>41762.395960648151</c:v>
                </c:pt>
                <c:pt idx="6170">
                  <c:v>41762.396018518521</c:v>
                </c:pt>
                <c:pt idx="6171">
                  <c:v>41762.396087962959</c:v>
                </c:pt>
                <c:pt idx="6172">
                  <c:v>41762.396145833336</c:v>
                </c:pt>
                <c:pt idx="6173">
                  <c:v>41762.396203703705</c:v>
                </c:pt>
                <c:pt idx="6174">
                  <c:v>41762.396273148152</c:v>
                </c:pt>
                <c:pt idx="6175">
                  <c:v>41762.396331018521</c:v>
                </c:pt>
                <c:pt idx="6176">
                  <c:v>41762.39638888889</c:v>
                </c:pt>
                <c:pt idx="6177">
                  <c:v>41762.396458333336</c:v>
                </c:pt>
                <c:pt idx="6178">
                  <c:v>41762.396516203706</c:v>
                </c:pt>
                <c:pt idx="6179">
                  <c:v>41762.396574074075</c:v>
                </c:pt>
                <c:pt idx="6180">
                  <c:v>41762.396643518521</c:v>
                </c:pt>
                <c:pt idx="6181">
                  <c:v>41762.396701388891</c:v>
                </c:pt>
                <c:pt idx="6182">
                  <c:v>41762.39675925926</c:v>
                </c:pt>
                <c:pt idx="6183">
                  <c:v>41762.396817129629</c:v>
                </c:pt>
                <c:pt idx="6184">
                  <c:v>41762.396886574075</c:v>
                </c:pt>
                <c:pt idx="6185">
                  <c:v>41762.396944444445</c:v>
                </c:pt>
                <c:pt idx="6186">
                  <c:v>41762.397002314814</c:v>
                </c:pt>
                <c:pt idx="6187">
                  <c:v>41762.39707175926</c:v>
                </c:pt>
                <c:pt idx="6188">
                  <c:v>41762.397129629629</c:v>
                </c:pt>
                <c:pt idx="6189">
                  <c:v>41762.397187499999</c:v>
                </c:pt>
                <c:pt idx="6190">
                  <c:v>41762.397256944445</c:v>
                </c:pt>
                <c:pt idx="6191">
                  <c:v>41762.397314814814</c:v>
                </c:pt>
                <c:pt idx="6192">
                  <c:v>41762.397372685184</c:v>
                </c:pt>
                <c:pt idx="6193">
                  <c:v>41762.39744212963</c:v>
                </c:pt>
                <c:pt idx="6194">
                  <c:v>41762.397499999999</c:v>
                </c:pt>
                <c:pt idx="6195">
                  <c:v>41762.397557870368</c:v>
                </c:pt>
                <c:pt idx="6196">
                  <c:v>41762.397627314815</c:v>
                </c:pt>
                <c:pt idx="6197">
                  <c:v>41762.397685185184</c:v>
                </c:pt>
                <c:pt idx="6198">
                  <c:v>41762.397743055553</c:v>
                </c:pt>
                <c:pt idx="6199">
                  <c:v>41762.397800925923</c:v>
                </c:pt>
                <c:pt idx="6200">
                  <c:v>41762.397870370369</c:v>
                </c:pt>
                <c:pt idx="6201">
                  <c:v>41762.397928240738</c:v>
                </c:pt>
                <c:pt idx="6202">
                  <c:v>41762.397986111115</c:v>
                </c:pt>
                <c:pt idx="6203">
                  <c:v>41762.398055555554</c:v>
                </c:pt>
                <c:pt idx="6204">
                  <c:v>41762.398113425923</c:v>
                </c:pt>
                <c:pt idx="6205">
                  <c:v>41762.3981712963</c:v>
                </c:pt>
                <c:pt idx="6206">
                  <c:v>41762.398240740738</c:v>
                </c:pt>
                <c:pt idx="6207">
                  <c:v>41762.398298611108</c:v>
                </c:pt>
                <c:pt idx="6208">
                  <c:v>41762.398356481484</c:v>
                </c:pt>
                <c:pt idx="6209">
                  <c:v>41762.398425925923</c:v>
                </c:pt>
                <c:pt idx="6210">
                  <c:v>41762.3984837963</c:v>
                </c:pt>
                <c:pt idx="6211">
                  <c:v>41762.398541666669</c:v>
                </c:pt>
                <c:pt idx="6212">
                  <c:v>41762.398611111108</c:v>
                </c:pt>
                <c:pt idx="6213">
                  <c:v>41762.398668981485</c:v>
                </c:pt>
                <c:pt idx="6214">
                  <c:v>41762.398726851854</c:v>
                </c:pt>
                <c:pt idx="6215">
                  <c:v>41762.398784722223</c:v>
                </c:pt>
                <c:pt idx="6216">
                  <c:v>41762.398854166669</c:v>
                </c:pt>
                <c:pt idx="6217">
                  <c:v>41762.398912037039</c:v>
                </c:pt>
                <c:pt idx="6218">
                  <c:v>41762.398969907408</c:v>
                </c:pt>
                <c:pt idx="6219">
                  <c:v>41762.399039351854</c:v>
                </c:pt>
                <c:pt idx="6220">
                  <c:v>41762.399097222224</c:v>
                </c:pt>
                <c:pt idx="6221">
                  <c:v>41762.399155092593</c:v>
                </c:pt>
                <c:pt idx="6222">
                  <c:v>41762.399224537039</c:v>
                </c:pt>
                <c:pt idx="6223">
                  <c:v>41762.399282407408</c:v>
                </c:pt>
                <c:pt idx="6224">
                  <c:v>41762.399340277778</c:v>
                </c:pt>
                <c:pt idx="6225">
                  <c:v>41762.399409722224</c:v>
                </c:pt>
                <c:pt idx="6226">
                  <c:v>41762.399467592593</c:v>
                </c:pt>
                <c:pt idx="6227">
                  <c:v>41762.399525462963</c:v>
                </c:pt>
                <c:pt idx="6228">
                  <c:v>41762.399594907409</c:v>
                </c:pt>
                <c:pt idx="6229">
                  <c:v>41762.399652777778</c:v>
                </c:pt>
                <c:pt idx="6230">
                  <c:v>41762.399710648147</c:v>
                </c:pt>
                <c:pt idx="6231">
                  <c:v>41762.399768518517</c:v>
                </c:pt>
                <c:pt idx="6232">
                  <c:v>41762.399837962963</c:v>
                </c:pt>
                <c:pt idx="6233">
                  <c:v>41762.399895833332</c:v>
                </c:pt>
                <c:pt idx="6234">
                  <c:v>41762.399953703702</c:v>
                </c:pt>
                <c:pt idx="6235">
                  <c:v>41762.400023148148</c:v>
                </c:pt>
                <c:pt idx="6236">
                  <c:v>41762.400081018517</c:v>
                </c:pt>
                <c:pt idx="6237">
                  <c:v>41762.400138888886</c:v>
                </c:pt>
                <c:pt idx="6238">
                  <c:v>41762.400208333333</c:v>
                </c:pt>
                <c:pt idx="6239">
                  <c:v>41762.400266203702</c:v>
                </c:pt>
                <c:pt idx="6240">
                  <c:v>41762.400324074071</c:v>
                </c:pt>
                <c:pt idx="6241">
                  <c:v>41762.400393518517</c:v>
                </c:pt>
                <c:pt idx="6242">
                  <c:v>41762.400451388887</c:v>
                </c:pt>
                <c:pt idx="6243">
                  <c:v>41762.400509259256</c:v>
                </c:pt>
                <c:pt idx="6244">
                  <c:v>41762.400578703702</c:v>
                </c:pt>
                <c:pt idx="6245">
                  <c:v>41762.400636574072</c:v>
                </c:pt>
                <c:pt idx="6246">
                  <c:v>41762.400694444441</c:v>
                </c:pt>
                <c:pt idx="6247">
                  <c:v>41762.400752314818</c:v>
                </c:pt>
                <c:pt idx="6248">
                  <c:v>41762.400821759256</c:v>
                </c:pt>
                <c:pt idx="6249">
                  <c:v>41762.400879629633</c:v>
                </c:pt>
                <c:pt idx="6250">
                  <c:v>41762.400937500002</c:v>
                </c:pt>
                <c:pt idx="6251">
                  <c:v>41762.401006944441</c:v>
                </c:pt>
                <c:pt idx="6252">
                  <c:v>41762.401064814818</c:v>
                </c:pt>
                <c:pt idx="6253">
                  <c:v>41762.401122685187</c:v>
                </c:pt>
                <c:pt idx="6254">
                  <c:v>41762.401192129626</c:v>
                </c:pt>
                <c:pt idx="6255">
                  <c:v>41762.401250000003</c:v>
                </c:pt>
                <c:pt idx="6256">
                  <c:v>41762.401307870372</c:v>
                </c:pt>
                <c:pt idx="6257">
                  <c:v>41762.401377314818</c:v>
                </c:pt>
                <c:pt idx="6258">
                  <c:v>41762.401435185187</c:v>
                </c:pt>
                <c:pt idx="6259">
                  <c:v>41762.401493055557</c:v>
                </c:pt>
                <c:pt idx="6260">
                  <c:v>41762.401562500003</c:v>
                </c:pt>
                <c:pt idx="6261">
                  <c:v>41762.401620370372</c:v>
                </c:pt>
                <c:pt idx="6262">
                  <c:v>41762.401678240742</c:v>
                </c:pt>
                <c:pt idx="6263">
                  <c:v>41762.401736111111</c:v>
                </c:pt>
                <c:pt idx="6264">
                  <c:v>41762.401805555557</c:v>
                </c:pt>
                <c:pt idx="6265">
                  <c:v>41762.401863425926</c:v>
                </c:pt>
                <c:pt idx="6266">
                  <c:v>41762.401921296296</c:v>
                </c:pt>
                <c:pt idx="6267">
                  <c:v>41762.401990740742</c:v>
                </c:pt>
                <c:pt idx="6268">
                  <c:v>41762.402048611111</c:v>
                </c:pt>
                <c:pt idx="6269">
                  <c:v>41762.402106481481</c:v>
                </c:pt>
                <c:pt idx="6270">
                  <c:v>41762.402175925927</c:v>
                </c:pt>
                <c:pt idx="6271">
                  <c:v>41762.402233796296</c:v>
                </c:pt>
                <c:pt idx="6272">
                  <c:v>41762.402291666665</c:v>
                </c:pt>
                <c:pt idx="6273">
                  <c:v>41762.402361111112</c:v>
                </c:pt>
                <c:pt idx="6274">
                  <c:v>41762.402418981481</c:v>
                </c:pt>
                <c:pt idx="6275">
                  <c:v>41762.40247685185</c:v>
                </c:pt>
                <c:pt idx="6276">
                  <c:v>41762.402546296296</c:v>
                </c:pt>
                <c:pt idx="6277">
                  <c:v>41762.402604166666</c:v>
                </c:pt>
                <c:pt idx="6278">
                  <c:v>41762.402662037035</c:v>
                </c:pt>
                <c:pt idx="6279">
                  <c:v>41762.402719907404</c:v>
                </c:pt>
                <c:pt idx="6280">
                  <c:v>41762.402789351851</c:v>
                </c:pt>
                <c:pt idx="6281">
                  <c:v>41762.40284722222</c:v>
                </c:pt>
                <c:pt idx="6282">
                  <c:v>41762.402905092589</c:v>
                </c:pt>
                <c:pt idx="6283">
                  <c:v>41762.402974537035</c:v>
                </c:pt>
                <c:pt idx="6284">
                  <c:v>41762.403032407405</c:v>
                </c:pt>
                <c:pt idx="6285">
                  <c:v>41762.403090277781</c:v>
                </c:pt>
                <c:pt idx="6286">
                  <c:v>41762.40315972222</c:v>
                </c:pt>
                <c:pt idx="6287">
                  <c:v>41762.403217592589</c:v>
                </c:pt>
                <c:pt idx="6288">
                  <c:v>41762.403275462966</c:v>
                </c:pt>
                <c:pt idx="6289">
                  <c:v>41762.403344907405</c:v>
                </c:pt>
                <c:pt idx="6290">
                  <c:v>41762.403402777774</c:v>
                </c:pt>
                <c:pt idx="6291">
                  <c:v>41762.403460648151</c:v>
                </c:pt>
                <c:pt idx="6292">
                  <c:v>41762.40353009259</c:v>
                </c:pt>
                <c:pt idx="6293">
                  <c:v>41762.403587962966</c:v>
                </c:pt>
                <c:pt idx="6294">
                  <c:v>41762.403645833336</c:v>
                </c:pt>
                <c:pt idx="6295">
                  <c:v>41762.403715277775</c:v>
                </c:pt>
                <c:pt idx="6296">
                  <c:v>41762.403773148151</c:v>
                </c:pt>
                <c:pt idx="6297">
                  <c:v>41762.403831018521</c:v>
                </c:pt>
                <c:pt idx="6298">
                  <c:v>41762.40388888889</c:v>
                </c:pt>
                <c:pt idx="6299">
                  <c:v>41762.403958333336</c:v>
                </c:pt>
                <c:pt idx="6300">
                  <c:v>41762.404016203705</c:v>
                </c:pt>
                <c:pt idx="6301">
                  <c:v>41762.404074074075</c:v>
                </c:pt>
                <c:pt idx="6302">
                  <c:v>41762.404143518521</c:v>
                </c:pt>
                <c:pt idx="6303">
                  <c:v>41762.40420138889</c:v>
                </c:pt>
                <c:pt idx="6304">
                  <c:v>41762.40425925926</c:v>
                </c:pt>
                <c:pt idx="6305">
                  <c:v>41762.404328703706</c:v>
                </c:pt>
                <c:pt idx="6306">
                  <c:v>41762.404386574075</c:v>
                </c:pt>
                <c:pt idx="6307">
                  <c:v>41762.404444444444</c:v>
                </c:pt>
                <c:pt idx="6308">
                  <c:v>41762.404513888891</c:v>
                </c:pt>
                <c:pt idx="6309">
                  <c:v>41762.40457175926</c:v>
                </c:pt>
                <c:pt idx="6310">
                  <c:v>41762.404629629629</c:v>
                </c:pt>
                <c:pt idx="6311">
                  <c:v>41762.404699074075</c:v>
                </c:pt>
                <c:pt idx="6312">
                  <c:v>41762.404756944445</c:v>
                </c:pt>
                <c:pt idx="6313">
                  <c:v>41762.404814814814</c:v>
                </c:pt>
                <c:pt idx="6314">
                  <c:v>41762.40488425926</c:v>
                </c:pt>
                <c:pt idx="6315">
                  <c:v>41762.404942129629</c:v>
                </c:pt>
                <c:pt idx="6316">
                  <c:v>41762.404999999999</c:v>
                </c:pt>
                <c:pt idx="6317">
                  <c:v>41762.405057870368</c:v>
                </c:pt>
                <c:pt idx="6318">
                  <c:v>41762.405127314814</c:v>
                </c:pt>
                <c:pt idx="6319">
                  <c:v>41762.405185185184</c:v>
                </c:pt>
                <c:pt idx="6320">
                  <c:v>41762.405243055553</c:v>
                </c:pt>
                <c:pt idx="6321">
                  <c:v>41762.405312499999</c:v>
                </c:pt>
                <c:pt idx="6322">
                  <c:v>41762.405370370368</c:v>
                </c:pt>
                <c:pt idx="6323">
                  <c:v>41762.405428240738</c:v>
                </c:pt>
                <c:pt idx="6324">
                  <c:v>41762.405497685184</c:v>
                </c:pt>
                <c:pt idx="6325">
                  <c:v>41762.405555555553</c:v>
                </c:pt>
                <c:pt idx="6326">
                  <c:v>41762.405613425923</c:v>
                </c:pt>
                <c:pt idx="6327">
                  <c:v>41762.405682870369</c:v>
                </c:pt>
                <c:pt idx="6328">
                  <c:v>41762.405740740738</c:v>
                </c:pt>
                <c:pt idx="6329">
                  <c:v>41762.405798611115</c:v>
                </c:pt>
                <c:pt idx="6330">
                  <c:v>41762.405868055554</c:v>
                </c:pt>
                <c:pt idx="6331">
                  <c:v>41762.405925925923</c:v>
                </c:pt>
                <c:pt idx="6332">
                  <c:v>41762.4059837963</c:v>
                </c:pt>
                <c:pt idx="6333">
                  <c:v>41762.406041666669</c:v>
                </c:pt>
                <c:pt idx="6334">
                  <c:v>41762.406111111108</c:v>
                </c:pt>
                <c:pt idx="6335">
                  <c:v>41762.406168981484</c:v>
                </c:pt>
                <c:pt idx="6336">
                  <c:v>41762.406226851854</c:v>
                </c:pt>
                <c:pt idx="6337">
                  <c:v>41762.4062962963</c:v>
                </c:pt>
                <c:pt idx="6338">
                  <c:v>41762.406354166669</c:v>
                </c:pt>
                <c:pt idx="6339">
                  <c:v>41762.406412037039</c:v>
                </c:pt>
                <c:pt idx="6340">
                  <c:v>41762.406481481485</c:v>
                </c:pt>
                <c:pt idx="6341">
                  <c:v>41762.406539351854</c:v>
                </c:pt>
                <c:pt idx="6342">
                  <c:v>41762.406597222223</c:v>
                </c:pt>
                <c:pt idx="6343">
                  <c:v>41762.406666666669</c:v>
                </c:pt>
                <c:pt idx="6344">
                  <c:v>41762.406724537039</c:v>
                </c:pt>
                <c:pt idx="6345">
                  <c:v>41762.406782407408</c:v>
                </c:pt>
                <c:pt idx="6346">
                  <c:v>41762.406851851854</c:v>
                </c:pt>
                <c:pt idx="6347">
                  <c:v>41762.406909722224</c:v>
                </c:pt>
                <c:pt idx="6348">
                  <c:v>41762.406967592593</c:v>
                </c:pt>
                <c:pt idx="6349">
                  <c:v>41762.407025462962</c:v>
                </c:pt>
                <c:pt idx="6350">
                  <c:v>41762.407094907408</c:v>
                </c:pt>
                <c:pt idx="6351">
                  <c:v>41762.407152777778</c:v>
                </c:pt>
                <c:pt idx="6352">
                  <c:v>41762.407210648147</c:v>
                </c:pt>
                <c:pt idx="6353">
                  <c:v>41762.407280092593</c:v>
                </c:pt>
                <c:pt idx="6354">
                  <c:v>41762.407337962963</c:v>
                </c:pt>
                <c:pt idx="6355">
                  <c:v>41762.407395833332</c:v>
                </c:pt>
                <c:pt idx="6356">
                  <c:v>41762.407465277778</c:v>
                </c:pt>
                <c:pt idx="6357">
                  <c:v>41762.407523148147</c:v>
                </c:pt>
                <c:pt idx="6358">
                  <c:v>41762.407581018517</c:v>
                </c:pt>
                <c:pt idx="6359">
                  <c:v>41762.407650462963</c:v>
                </c:pt>
                <c:pt idx="6360">
                  <c:v>41762.407708333332</c:v>
                </c:pt>
                <c:pt idx="6361">
                  <c:v>41762.407766203702</c:v>
                </c:pt>
                <c:pt idx="6362">
                  <c:v>41762.407835648148</c:v>
                </c:pt>
                <c:pt idx="6363">
                  <c:v>41762.407893518517</c:v>
                </c:pt>
                <c:pt idx="6364">
                  <c:v>41762.407951388886</c:v>
                </c:pt>
                <c:pt idx="6365">
                  <c:v>41762.408020833333</c:v>
                </c:pt>
                <c:pt idx="6366">
                  <c:v>41762.408078703702</c:v>
                </c:pt>
                <c:pt idx="6367">
                  <c:v>41762.408136574071</c:v>
                </c:pt>
                <c:pt idx="6368">
                  <c:v>41762.408194444448</c:v>
                </c:pt>
                <c:pt idx="6369">
                  <c:v>41762.408263888887</c:v>
                </c:pt>
                <c:pt idx="6370">
                  <c:v>41762.408321759256</c:v>
                </c:pt>
                <c:pt idx="6371">
                  <c:v>41762.408379629633</c:v>
                </c:pt>
                <c:pt idx="6372">
                  <c:v>41762.408449074072</c:v>
                </c:pt>
                <c:pt idx="6373">
                  <c:v>41762.408506944441</c:v>
                </c:pt>
                <c:pt idx="6374">
                  <c:v>41762.408564814818</c:v>
                </c:pt>
                <c:pt idx="6375">
                  <c:v>41762.408634259256</c:v>
                </c:pt>
                <c:pt idx="6376">
                  <c:v>41762.408692129633</c:v>
                </c:pt>
                <c:pt idx="6377">
                  <c:v>41762.408750000002</c:v>
                </c:pt>
                <c:pt idx="6378">
                  <c:v>41762.408819444441</c:v>
                </c:pt>
                <c:pt idx="6379">
                  <c:v>41762.408877314818</c:v>
                </c:pt>
                <c:pt idx="6380">
                  <c:v>41762.408935185187</c:v>
                </c:pt>
                <c:pt idx="6381">
                  <c:v>41762.409004629626</c:v>
                </c:pt>
                <c:pt idx="6382">
                  <c:v>41762.409062500003</c:v>
                </c:pt>
                <c:pt idx="6383">
                  <c:v>41762.409120370372</c:v>
                </c:pt>
                <c:pt idx="6384">
                  <c:v>41762.409178240741</c:v>
                </c:pt>
                <c:pt idx="6385">
                  <c:v>41762.409247685187</c:v>
                </c:pt>
                <c:pt idx="6386">
                  <c:v>41762.409305555557</c:v>
                </c:pt>
                <c:pt idx="6387">
                  <c:v>41762.409363425926</c:v>
                </c:pt>
                <c:pt idx="6388">
                  <c:v>41762.409432870372</c:v>
                </c:pt>
                <c:pt idx="6389">
                  <c:v>41762.409490740742</c:v>
                </c:pt>
                <c:pt idx="6390">
                  <c:v>41762.409548611111</c:v>
                </c:pt>
                <c:pt idx="6391">
                  <c:v>41762.409618055557</c:v>
                </c:pt>
                <c:pt idx="6392">
                  <c:v>41762.409675925926</c:v>
                </c:pt>
                <c:pt idx="6393">
                  <c:v>41762.409733796296</c:v>
                </c:pt>
                <c:pt idx="6394">
                  <c:v>41762.409803240742</c:v>
                </c:pt>
                <c:pt idx="6395">
                  <c:v>41762.409861111111</c:v>
                </c:pt>
                <c:pt idx="6396">
                  <c:v>41762.409918981481</c:v>
                </c:pt>
                <c:pt idx="6397">
                  <c:v>41762.409988425927</c:v>
                </c:pt>
                <c:pt idx="6398">
                  <c:v>41762.410046296296</c:v>
                </c:pt>
                <c:pt idx="6399">
                  <c:v>41762.410104166665</c:v>
                </c:pt>
                <c:pt idx="6400">
                  <c:v>41762.410173611112</c:v>
                </c:pt>
                <c:pt idx="6401">
                  <c:v>41762.410231481481</c:v>
                </c:pt>
                <c:pt idx="6402">
                  <c:v>41762.41028935185</c:v>
                </c:pt>
                <c:pt idx="6403">
                  <c:v>41762.41034722222</c:v>
                </c:pt>
                <c:pt idx="6404">
                  <c:v>41762.410416666666</c:v>
                </c:pt>
                <c:pt idx="6405">
                  <c:v>41762.410474537035</c:v>
                </c:pt>
                <c:pt idx="6406">
                  <c:v>41762.410532407404</c:v>
                </c:pt>
                <c:pt idx="6407">
                  <c:v>41762.410601851851</c:v>
                </c:pt>
                <c:pt idx="6408">
                  <c:v>41762.41065972222</c:v>
                </c:pt>
                <c:pt idx="6409">
                  <c:v>41762.410717592589</c:v>
                </c:pt>
                <c:pt idx="6410">
                  <c:v>41762.410787037035</c:v>
                </c:pt>
                <c:pt idx="6411">
                  <c:v>41762.410844907405</c:v>
                </c:pt>
                <c:pt idx="6412">
                  <c:v>41762.410902777781</c:v>
                </c:pt>
                <c:pt idx="6413">
                  <c:v>41762.41097222222</c:v>
                </c:pt>
                <c:pt idx="6414">
                  <c:v>41762.411030092589</c:v>
                </c:pt>
                <c:pt idx="6415">
                  <c:v>41762.411087962966</c:v>
                </c:pt>
                <c:pt idx="6416">
                  <c:v>41762.411157407405</c:v>
                </c:pt>
                <c:pt idx="6417">
                  <c:v>41762.411215277774</c:v>
                </c:pt>
                <c:pt idx="6418">
                  <c:v>41762.411273148151</c:v>
                </c:pt>
                <c:pt idx="6419">
                  <c:v>41762.41133101852</c:v>
                </c:pt>
                <c:pt idx="6420">
                  <c:v>41762.411400462966</c:v>
                </c:pt>
                <c:pt idx="6421">
                  <c:v>41762.411458333336</c:v>
                </c:pt>
                <c:pt idx="6422">
                  <c:v>41762.411516203705</c:v>
                </c:pt>
                <c:pt idx="6423">
                  <c:v>41762.411585648151</c:v>
                </c:pt>
                <c:pt idx="6424">
                  <c:v>41762.411643518521</c:v>
                </c:pt>
                <c:pt idx="6425">
                  <c:v>41762.41170138889</c:v>
                </c:pt>
                <c:pt idx="6426">
                  <c:v>41762.411770833336</c:v>
                </c:pt>
                <c:pt idx="6427">
                  <c:v>41762.411828703705</c:v>
                </c:pt>
                <c:pt idx="6428">
                  <c:v>41762.411886574075</c:v>
                </c:pt>
                <c:pt idx="6429">
                  <c:v>41762.411956018521</c:v>
                </c:pt>
                <c:pt idx="6430">
                  <c:v>41762.41201388889</c:v>
                </c:pt>
                <c:pt idx="6431">
                  <c:v>41762.41207175926</c:v>
                </c:pt>
                <c:pt idx="6432">
                  <c:v>41762.412141203706</c:v>
                </c:pt>
                <c:pt idx="6433">
                  <c:v>41762.412199074075</c:v>
                </c:pt>
                <c:pt idx="6434">
                  <c:v>41762.412256944444</c:v>
                </c:pt>
                <c:pt idx="6435">
                  <c:v>41762.412314814814</c:v>
                </c:pt>
                <c:pt idx="6436">
                  <c:v>41762.41238425926</c:v>
                </c:pt>
                <c:pt idx="6437">
                  <c:v>41762.412442129629</c:v>
                </c:pt>
                <c:pt idx="6438">
                  <c:v>41762.412499999999</c:v>
                </c:pt>
                <c:pt idx="6439">
                  <c:v>41762.412569444445</c:v>
                </c:pt>
                <c:pt idx="6440">
                  <c:v>41762.412627314814</c:v>
                </c:pt>
                <c:pt idx="6441">
                  <c:v>41762.412685185183</c:v>
                </c:pt>
                <c:pt idx="6442">
                  <c:v>41762.412754629629</c:v>
                </c:pt>
                <c:pt idx="6443">
                  <c:v>41762.412812499999</c:v>
                </c:pt>
                <c:pt idx="6444">
                  <c:v>41762.412870370368</c:v>
                </c:pt>
                <c:pt idx="6445">
                  <c:v>41762.412939814814</c:v>
                </c:pt>
                <c:pt idx="6446">
                  <c:v>41762.412997685184</c:v>
                </c:pt>
                <c:pt idx="6447">
                  <c:v>41762.413055555553</c:v>
                </c:pt>
                <c:pt idx="6448">
                  <c:v>41762.413124999999</c:v>
                </c:pt>
                <c:pt idx="6449">
                  <c:v>41762.413182870368</c:v>
                </c:pt>
                <c:pt idx="6450">
                  <c:v>41762.413240740738</c:v>
                </c:pt>
                <c:pt idx="6451">
                  <c:v>41762.413310185184</c:v>
                </c:pt>
                <c:pt idx="6452">
                  <c:v>41762.413368055553</c:v>
                </c:pt>
                <c:pt idx="6453">
                  <c:v>41762.413425925923</c:v>
                </c:pt>
                <c:pt idx="6454">
                  <c:v>41762.413483796299</c:v>
                </c:pt>
                <c:pt idx="6455">
                  <c:v>41762.413553240738</c:v>
                </c:pt>
                <c:pt idx="6456">
                  <c:v>41762.413611111115</c:v>
                </c:pt>
                <c:pt idx="6457">
                  <c:v>41762.413668981484</c:v>
                </c:pt>
                <c:pt idx="6458">
                  <c:v>41762.413738425923</c:v>
                </c:pt>
                <c:pt idx="6459">
                  <c:v>41762.4137962963</c:v>
                </c:pt>
                <c:pt idx="6460">
                  <c:v>41762.413854166669</c:v>
                </c:pt>
                <c:pt idx="6461">
                  <c:v>41762.413923611108</c:v>
                </c:pt>
                <c:pt idx="6462">
                  <c:v>41762.413981481484</c:v>
                </c:pt>
                <c:pt idx="6463">
                  <c:v>41762.414039351854</c:v>
                </c:pt>
                <c:pt idx="6464">
                  <c:v>41762.4141087963</c:v>
                </c:pt>
                <c:pt idx="6465">
                  <c:v>41762.414166666669</c:v>
                </c:pt>
                <c:pt idx="6466">
                  <c:v>41762.414224537039</c:v>
                </c:pt>
                <c:pt idx="6467">
                  <c:v>41762.414293981485</c:v>
                </c:pt>
                <c:pt idx="6468">
                  <c:v>41762.414351851854</c:v>
                </c:pt>
                <c:pt idx="6469">
                  <c:v>41762.414409722223</c:v>
                </c:pt>
                <c:pt idx="6470">
                  <c:v>41762.414479166669</c:v>
                </c:pt>
                <c:pt idx="6471">
                  <c:v>41762.414537037039</c:v>
                </c:pt>
                <c:pt idx="6472">
                  <c:v>41762.414594907408</c:v>
                </c:pt>
                <c:pt idx="6473">
                  <c:v>41762.414652777778</c:v>
                </c:pt>
                <c:pt idx="6474">
                  <c:v>41762.414722222224</c:v>
                </c:pt>
                <c:pt idx="6475">
                  <c:v>41762.414780092593</c:v>
                </c:pt>
                <c:pt idx="6476">
                  <c:v>41762.414837962962</c:v>
                </c:pt>
                <c:pt idx="6477">
                  <c:v>41762.414907407408</c:v>
                </c:pt>
                <c:pt idx="6478">
                  <c:v>41762.414965277778</c:v>
                </c:pt>
                <c:pt idx="6479">
                  <c:v>41762.415023148147</c:v>
                </c:pt>
                <c:pt idx="6480">
                  <c:v>41762.415092592593</c:v>
                </c:pt>
                <c:pt idx="6481">
                  <c:v>41762.415150462963</c:v>
                </c:pt>
                <c:pt idx="6482">
                  <c:v>41762.415208333332</c:v>
                </c:pt>
                <c:pt idx="6483">
                  <c:v>41762.415277777778</c:v>
                </c:pt>
                <c:pt idx="6484">
                  <c:v>41762.415335648147</c:v>
                </c:pt>
                <c:pt idx="6485">
                  <c:v>41762.415393518517</c:v>
                </c:pt>
                <c:pt idx="6486">
                  <c:v>41762.415462962963</c:v>
                </c:pt>
                <c:pt idx="6487">
                  <c:v>41762.415520833332</c:v>
                </c:pt>
                <c:pt idx="6488">
                  <c:v>41762.415578703702</c:v>
                </c:pt>
                <c:pt idx="6489">
                  <c:v>41762.415636574071</c:v>
                </c:pt>
                <c:pt idx="6490">
                  <c:v>41762.415706018517</c:v>
                </c:pt>
                <c:pt idx="6491">
                  <c:v>41762.415763888886</c:v>
                </c:pt>
                <c:pt idx="6492">
                  <c:v>41762.415821759256</c:v>
                </c:pt>
                <c:pt idx="6493">
                  <c:v>41762.415891203702</c:v>
                </c:pt>
                <c:pt idx="6494">
                  <c:v>41762.415949074071</c:v>
                </c:pt>
                <c:pt idx="6495">
                  <c:v>41762.416006944448</c:v>
                </c:pt>
                <c:pt idx="6496">
                  <c:v>41762.416076388887</c:v>
                </c:pt>
                <c:pt idx="6497">
                  <c:v>41762.416134259256</c:v>
                </c:pt>
                <c:pt idx="6498">
                  <c:v>41762.416192129633</c:v>
                </c:pt>
                <c:pt idx="6499">
                  <c:v>41762.416261574072</c:v>
                </c:pt>
                <c:pt idx="6500">
                  <c:v>41762.416319444441</c:v>
                </c:pt>
                <c:pt idx="6501">
                  <c:v>41762.416377314818</c:v>
                </c:pt>
                <c:pt idx="6502">
                  <c:v>41762.416446759256</c:v>
                </c:pt>
                <c:pt idx="6503">
                  <c:v>41762.416504629633</c:v>
                </c:pt>
                <c:pt idx="6504">
                  <c:v>41762.416562500002</c:v>
                </c:pt>
                <c:pt idx="6505">
                  <c:v>41762.416631944441</c:v>
                </c:pt>
                <c:pt idx="6506">
                  <c:v>41762.416689814818</c:v>
                </c:pt>
                <c:pt idx="6507">
                  <c:v>41762.416747685187</c:v>
                </c:pt>
                <c:pt idx="6508">
                  <c:v>41762.416805555556</c:v>
                </c:pt>
                <c:pt idx="6509">
                  <c:v>41762.416875000003</c:v>
                </c:pt>
                <c:pt idx="6510">
                  <c:v>41762.416932870372</c:v>
                </c:pt>
                <c:pt idx="6511">
                  <c:v>41762.416990740741</c:v>
                </c:pt>
                <c:pt idx="6512">
                  <c:v>41762.417060185187</c:v>
                </c:pt>
                <c:pt idx="6513">
                  <c:v>41762.417118055557</c:v>
                </c:pt>
                <c:pt idx="6514">
                  <c:v>41762.417175925926</c:v>
                </c:pt>
                <c:pt idx="6515">
                  <c:v>41762.417245370372</c:v>
                </c:pt>
                <c:pt idx="6516">
                  <c:v>41762.417303240742</c:v>
                </c:pt>
                <c:pt idx="6517">
                  <c:v>41762.417361111111</c:v>
                </c:pt>
                <c:pt idx="6518">
                  <c:v>41762.417430555557</c:v>
                </c:pt>
                <c:pt idx="6519">
                  <c:v>41762.417488425926</c:v>
                </c:pt>
                <c:pt idx="6520">
                  <c:v>41762.417546296296</c:v>
                </c:pt>
                <c:pt idx="6521">
                  <c:v>41762.417615740742</c:v>
                </c:pt>
                <c:pt idx="6522">
                  <c:v>41762.417673611111</c:v>
                </c:pt>
                <c:pt idx="6523">
                  <c:v>41762.417731481481</c:v>
                </c:pt>
                <c:pt idx="6524">
                  <c:v>41762.41778935185</c:v>
                </c:pt>
                <c:pt idx="6525">
                  <c:v>41762.417858796296</c:v>
                </c:pt>
                <c:pt idx="6526">
                  <c:v>41762.417916666665</c:v>
                </c:pt>
                <c:pt idx="6527">
                  <c:v>41762.417974537035</c:v>
                </c:pt>
                <c:pt idx="6528">
                  <c:v>41762.418043981481</c:v>
                </c:pt>
                <c:pt idx="6529">
                  <c:v>41762.41810185185</c:v>
                </c:pt>
                <c:pt idx="6530">
                  <c:v>41762.41815972222</c:v>
                </c:pt>
                <c:pt idx="6531">
                  <c:v>41762.418229166666</c:v>
                </c:pt>
                <c:pt idx="6532">
                  <c:v>41762.418287037035</c:v>
                </c:pt>
                <c:pt idx="6533">
                  <c:v>41762.418344907404</c:v>
                </c:pt>
                <c:pt idx="6534">
                  <c:v>41762.418414351851</c:v>
                </c:pt>
                <c:pt idx="6535">
                  <c:v>41762.41847222222</c:v>
                </c:pt>
                <c:pt idx="6536">
                  <c:v>41762.418530092589</c:v>
                </c:pt>
                <c:pt idx="6537">
                  <c:v>41762.418599537035</c:v>
                </c:pt>
                <c:pt idx="6538">
                  <c:v>41762.418657407405</c:v>
                </c:pt>
                <c:pt idx="6539">
                  <c:v>41762.418715277781</c:v>
                </c:pt>
                <c:pt idx="6540">
                  <c:v>41762.41878472222</c:v>
                </c:pt>
                <c:pt idx="6541">
                  <c:v>41762.418842592589</c:v>
                </c:pt>
                <c:pt idx="6542">
                  <c:v>41762.418900462966</c:v>
                </c:pt>
                <c:pt idx="6543">
                  <c:v>41762.418958333335</c:v>
                </c:pt>
                <c:pt idx="6544">
                  <c:v>41762.419027777774</c:v>
                </c:pt>
                <c:pt idx="6545">
                  <c:v>41762.419085648151</c:v>
                </c:pt>
                <c:pt idx="6546">
                  <c:v>41762.41914351852</c:v>
                </c:pt>
                <c:pt idx="6547">
                  <c:v>41762.419212962966</c:v>
                </c:pt>
                <c:pt idx="6548">
                  <c:v>41762.419270833336</c:v>
                </c:pt>
                <c:pt idx="6549">
                  <c:v>41762.419328703705</c:v>
                </c:pt>
                <c:pt idx="6550">
                  <c:v>41762.419398148151</c:v>
                </c:pt>
                <c:pt idx="6551">
                  <c:v>41762.419456018521</c:v>
                </c:pt>
                <c:pt idx="6552">
                  <c:v>41762.41951388889</c:v>
                </c:pt>
                <c:pt idx="6553">
                  <c:v>41762.419583333336</c:v>
                </c:pt>
                <c:pt idx="6554">
                  <c:v>41762.419641203705</c:v>
                </c:pt>
                <c:pt idx="6555">
                  <c:v>41762.419699074075</c:v>
                </c:pt>
                <c:pt idx="6556">
                  <c:v>41762.419768518521</c:v>
                </c:pt>
                <c:pt idx="6557">
                  <c:v>41762.41982638889</c:v>
                </c:pt>
                <c:pt idx="6558">
                  <c:v>41762.41988425926</c:v>
                </c:pt>
                <c:pt idx="6559">
                  <c:v>41762.419953703706</c:v>
                </c:pt>
                <c:pt idx="6560">
                  <c:v>41762.420011574075</c:v>
                </c:pt>
                <c:pt idx="6561">
                  <c:v>41762.420069444444</c:v>
                </c:pt>
                <c:pt idx="6562">
                  <c:v>41762.420127314814</c:v>
                </c:pt>
                <c:pt idx="6563">
                  <c:v>41762.42019675926</c:v>
                </c:pt>
                <c:pt idx="6564">
                  <c:v>41762.420254629629</c:v>
                </c:pt>
                <c:pt idx="6565">
                  <c:v>41762.420312499999</c:v>
                </c:pt>
                <c:pt idx="6566">
                  <c:v>41762.420381944445</c:v>
                </c:pt>
                <c:pt idx="6567">
                  <c:v>41762.420439814814</c:v>
                </c:pt>
                <c:pt idx="6568">
                  <c:v>41762.420497685183</c:v>
                </c:pt>
                <c:pt idx="6569">
                  <c:v>41762.420567129629</c:v>
                </c:pt>
                <c:pt idx="6570">
                  <c:v>41762.420624999999</c:v>
                </c:pt>
                <c:pt idx="6571">
                  <c:v>41762.420682870368</c:v>
                </c:pt>
                <c:pt idx="6572">
                  <c:v>41762.420752314814</c:v>
                </c:pt>
                <c:pt idx="6573">
                  <c:v>41762.420810185184</c:v>
                </c:pt>
                <c:pt idx="6574">
                  <c:v>41762.420868055553</c:v>
                </c:pt>
                <c:pt idx="6575">
                  <c:v>41762.420937499999</c:v>
                </c:pt>
                <c:pt idx="6576">
                  <c:v>41762.420995370368</c:v>
                </c:pt>
                <c:pt idx="6577">
                  <c:v>41762.421053240738</c:v>
                </c:pt>
                <c:pt idx="6578">
                  <c:v>41762.421111111114</c:v>
                </c:pt>
                <c:pt idx="6579">
                  <c:v>41762.421180555553</c:v>
                </c:pt>
                <c:pt idx="6580">
                  <c:v>41762.421238425923</c:v>
                </c:pt>
                <c:pt idx="6581">
                  <c:v>41762.421296296299</c:v>
                </c:pt>
                <c:pt idx="6582">
                  <c:v>41762.421365740738</c:v>
                </c:pt>
                <c:pt idx="6583">
                  <c:v>41762.421423611115</c:v>
                </c:pt>
                <c:pt idx="6584">
                  <c:v>41762.421481481484</c:v>
                </c:pt>
                <c:pt idx="6585">
                  <c:v>41762.421550925923</c:v>
                </c:pt>
                <c:pt idx="6586">
                  <c:v>41762.4216087963</c:v>
                </c:pt>
                <c:pt idx="6587">
                  <c:v>41762.421666666669</c:v>
                </c:pt>
                <c:pt idx="6588">
                  <c:v>41762.421736111108</c:v>
                </c:pt>
                <c:pt idx="6589">
                  <c:v>41762.421793981484</c:v>
                </c:pt>
                <c:pt idx="6590">
                  <c:v>41762.421851851854</c:v>
                </c:pt>
                <c:pt idx="6591">
                  <c:v>41762.4219212963</c:v>
                </c:pt>
                <c:pt idx="6592">
                  <c:v>41762.421979166669</c:v>
                </c:pt>
                <c:pt idx="6593">
                  <c:v>41762.422037037039</c:v>
                </c:pt>
                <c:pt idx="6594">
                  <c:v>41762.422094907408</c:v>
                </c:pt>
                <c:pt idx="6595">
                  <c:v>41762.422164351854</c:v>
                </c:pt>
                <c:pt idx="6596">
                  <c:v>41762.422222222223</c:v>
                </c:pt>
                <c:pt idx="6597">
                  <c:v>41762.422280092593</c:v>
                </c:pt>
                <c:pt idx="6598">
                  <c:v>41762.422349537039</c:v>
                </c:pt>
                <c:pt idx="6599">
                  <c:v>41762.422407407408</c:v>
                </c:pt>
                <c:pt idx="6600">
                  <c:v>41762.422465277778</c:v>
                </c:pt>
                <c:pt idx="6601">
                  <c:v>41762.422534722224</c:v>
                </c:pt>
                <c:pt idx="6602">
                  <c:v>41762.422592592593</c:v>
                </c:pt>
                <c:pt idx="6603">
                  <c:v>41762.422650462962</c:v>
                </c:pt>
                <c:pt idx="6604">
                  <c:v>41762.422719907408</c:v>
                </c:pt>
                <c:pt idx="6605">
                  <c:v>41762.422777777778</c:v>
                </c:pt>
                <c:pt idx="6606">
                  <c:v>41762.422835648147</c:v>
                </c:pt>
                <c:pt idx="6607">
                  <c:v>41762.422905092593</c:v>
                </c:pt>
                <c:pt idx="6608">
                  <c:v>41762.422962962963</c:v>
                </c:pt>
                <c:pt idx="6609">
                  <c:v>41762.423020833332</c:v>
                </c:pt>
                <c:pt idx="6610">
                  <c:v>41762.423090277778</c:v>
                </c:pt>
                <c:pt idx="6611">
                  <c:v>41762.423148148147</c:v>
                </c:pt>
                <c:pt idx="6612">
                  <c:v>41762.423206018517</c:v>
                </c:pt>
                <c:pt idx="6613">
                  <c:v>41762.423263888886</c:v>
                </c:pt>
                <c:pt idx="6614">
                  <c:v>41762.423333333332</c:v>
                </c:pt>
                <c:pt idx="6615">
                  <c:v>41762.423391203702</c:v>
                </c:pt>
                <c:pt idx="6616">
                  <c:v>41762.423449074071</c:v>
                </c:pt>
                <c:pt idx="6617">
                  <c:v>41762.423518518517</c:v>
                </c:pt>
                <c:pt idx="6618">
                  <c:v>41762.423576388886</c:v>
                </c:pt>
                <c:pt idx="6619">
                  <c:v>41762.423634259256</c:v>
                </c:pt>
                <c:pt idx="6620">
                  <c:v>41762.423703703702</c:v>
                </c:pt>
                <c:pt idx="6621">
                  <c:v>41762.423761574071</c:v>
                </c:pt>
                <c:pt idx="6622">
                  <c:v>41762.423819444448</c:v>
                </c:pt>
                <c:pt idx="6623">
                  <c:v>41762.423888888887</c:v>
                </c:pt>
                <c:pt idx="6624">
                  <c:v>41762.423946759256</c:v>
                </c:pt>
                <c:pt idx="6625">
                  <c:v>41762.424004629633</c:v>
                </c:pt>
                <c:pt idx="6626">
                  <c:v>41762.424074074072</c:v>
                </c:pt>
                <c:pt idx="6627">
                  <c:v>41762.424131944441</c:v>
                </c:pt>
                <c:pt idx="6628">
                  <c:v>41762.424189814818</c:v>
                </c:pt>
                <c:pt idx="6629">
                  <c:v>41762.424259259256</c:v>
                </c:pt>
                <c:pt idx="6630">
                  <c:v>41762.424317129633</c:v>
                </c:pt>
                <c:pt idx="6631">
                  <c:v>41762.424375000002</c:v>
                </c:pt>
                <c:pt idx="6632">
                  <c:v>41762.424432870372</c:v>
                </c:pt>
                <c:pt idx="6633">
                  <c:v>41762.424502314818</c:v>
                </c:pt>
                <c:pt idx="6634">
                  <c:v>41762.424560185187</c:v>
                </c:pt>
                <c:pt idx="6635">
                  <c:v>41762.424618055556</c:v>
                </c:pt>
                <c:pt idx="6636">
                  <c:v>41762.424687500003</c:v>
                </c:pt>
                <c:pt idx="6637">
                  <c:v>41762.424745370372</c:v>
                </c:pt>
                <c:pt idx="6638">
                  <c:v>41762.424803240741</c:v>
                </c:pt>
                <c:pt idx="6639">
                  <c:v>41762.424872685187</c:v>
                </c:pt>
                <c:pt idx="6640">
                  <c:v>41762.424930555557</c:v>
                </c:pt>
                <c:pt idx="6641">
                  <c:v>41762.424988425926</c:v>
                </c:pt>
                <c:pt idx="6642">
                  <c:v>41762.425057870372</c:v>
                </c:pt>
                <c:pt idx="6643">
                  <c:v>41762.425115740742</c:v>
                </c:pt>
                <c:pt idx="6644">
                  <c:v>41762.425173611111</c:v>
                </c:pt>
                <c:pt idx="6645">
                  <c:v>41762.425243055557</c:v>
                </c:pt>
                <c:pt idx="6646">
                  <c:v>41762.425300925926</c:v>
                </c:pt>
                <c:pt idx="6647">
                  <c:v>41762.425358796296</c:v>
                </c:pt>
                <c:pt idx="6648">
                  <c:v>41762.425428240742</c:v>
                </c:pt>
                <c:pt idx="6649">
                  <c:v>41762.425486111111</c:v>
                </c:pt>
                <c:pt idx="6650">
                  <c:v>41762.425543981481</c:v>
                </c:pt>
                <c:pt idx="6651">
                  <c:v>41762.42560185185</c:v>
                </c:pt>
                <c:pt idx="6652">
                  <c:v>41762.425671296296</c:v>
                </c:pt>
                <c:pt idx="6653">
                  <c:v>41762.425729166665</c:v>
                </c:pt>
                <c:pt idx="6654">
                  <c:v>41762.425787037035</c:v>
                </c:pt>
                <c:pt idx="6655">
                  <c:v>41762.425856481481</c:v>
                </c:pt>
                <c:pt idx="6656">
                  <c:v>41762.42591435185</c:v>
                </c:pt>
                <c:pt idx="6657">
                  <c:v>41762.42597222222</c:v>
                </c:pt>
                <c:pt idx="6658">
                  <c:v>41762.426041666666</c:v>
                </c:pt>
                <c:pt idx="6659">
                  <c:v>41762.426099537035</c:v>
                </c:pt>
                <c:pt idx="6660">
                  <c:v>41762.426157407404</c:v>
                </c:pt>
                <c:pt idx="6661">
                  <c:v>41762.426226851851</c:v>
                </c:pt>
                <c:pt idx="6662">
                  <c:v>41762.42628472222</c:v>
                </c:pt>
                <c:pt idx="6663">
                  <c:v>41762.426342592589</c:v>
                </c:pt>
                <c:pt idx="6664">
                  <c:v>41762.426412037035</c:v>
                </c:pt>
                <c:pt idx="6665">
                  <c:v>41762.426469907405</c:v>
                </c:pt>
                <c:pt idx="6666">
                  <c:v>41762.426527777781</c:v>
                </c:pt>
                <c:pt idx="6667">
                  <c:v>41762.426585648151</c:v>
                </c:pt>
                <c:pt idx="6668">
                  <c:v>41762.426655092589</c:v>
                </c:pt>
                <c:pt idx="6669">
                  <c:v>41762.426712962966</c:v>
                </c:pt>
                <c:pt idx="6670">
                  <c:v>41762.426770833335</c:v>
                </c:pt>
                <c:pt idx="6671">
                  <c:v>41762.426840277774</c:v>
                </c:pt>
                <c:pt idx="6672">
                  <c:v>41762.426898148151</c:v>
                </c:pt>
                <c:pt idx="6673">
                  <c:v>41762.42695601852</c:v>
                </c:pt>
                <c:pt idx="6674">
                  <c:v>41762.427025462966</c:v>
                </c:pt>
                <c:pt idx="6675">
                  <c:v>41762.427083333336</c:v>
                </c:pt>
                <c:pt idx="6676">
                  <c:v>41762.427141203705</c:v>
                </c:pt>
                <c:pt idx="6677">
                  <c:v>41762.427210648151</c:v>
                </c:pt>
                <c:pt idx="6678">
                  <c:v>41762.427268518521</c:v>
                </c:pt>
                <c:pt idx="6679">
                  <c:v>41762.42732638889</c:v>
                </c:pt>
                <c:pt idx="6680">
                  <c:v>41762.427395833336</c:v>
                </c:pt>
                <c:pt idx="6681">
                  <c:v>41762.427453703705</c:v>
                </c:pt>
                <c:pt idx="6682">
                  <c:v>41762.427511574075</c:v>
                </c:pt>
                <c:pt idx="6683">
                  <c:v>41762.427569444444</c:v>
                </c:pt>
                <c:pt idx="6684">
                  <c:v>41762.42763888889</c:v>
                </c:pt>
                <c:pt idx="6685">
                  <c:v>41762.42769675926</c:v>
                </c:pt>
                <c:pt idx="6686">
                  <c:v>41762.427754629629</c:v>
                </c:pt>
                <c:pt idx="6687">
                  <c:v>41762.427824074075</c:v>
                </c:pt>
                <c:pt idx="6688">
                  <c:v>41762.427881944444</c:v>
                </c:pt>
                <c:pt idx="6689">
                  <c:v>41762.427939814814</c:v>
                </c:pt>
                <c:pt idx="6690">
                  <c:v>41762.42800925926</c:v>
                </c:pt>
                <c:pt idx="6691">
                  <c:v>41762.428067129629</c:v>
                </c:pt>
                <c:pt idx="6692">
                  <c:v>41762.428124999999</c:v>
                </c:pt>
                <c:pt idx="6693">
                  <c:v>41762.428194444445</c:v>
                </c:pt>
                <c:pt idx="6694">
                  <c:v>41762.428252314814</c:v>
                </c:pt>
                <c:pt idx="6695">
                  <c:v>41762.428310185183</c:v>
                </c:pt>
                <c:pt idx="6696">
                  <c:v>41762.428379629629</c:v>
                </c:pt>
                <c:pt idx="6697">
                  <c:v>41762.428437499999</c:v>
                </c:pt>
                <c:pt idx="6698">
                  <c:v>41762.428495370368</c:v>
                </c:pt>
                <c:pt idx="6699">
                  <c:v>41762.428564814814</c:v>
                </c:pt>
                <c:pt idx="6700">
                  <c:v>41762.428622685184</c:v>
                </c:pt>
                <c:pt idx="6701">
                  <c:v>41762.428680555553</c:v>
                </c:pt>
                <c:pt idx="6702">
                  <c:v>41762.428738425922</c:v>
                </c:pt>
                <c:pt idx="6703">
                  <c:v>41762.428807870368</c:v>
                </c:pt>
                <c:pt idx="6704">
                  <c:v>41762.428865740738</c:v>
                </c:pt>
                <c:pt idx="6705">
                  <c:v>41762.428923611114</c:v>
                </c:pt>
                <c:pt idx="6706">
                  <c:v>41762.428993055553</c:v>
                </c:pt>
                <c:pt idx="6707">
                  <c:v>41762.429050925923</c:v>
                </c:pt>
                <c:pt idx="6708">
                  <c:v>41762.429108796299</c:v>
                </c:pt>
                <c:pt idx="6709">
                  <c:v>41762.429178240738</c:v>
                </c:pt>
                <c:pt idx="6710">
                  <c:v>41762.429236111115</c:v>
                </c:pt>
                <c:pt idx="6711">
                  <c:v>41762.429293981484</c:v>
                </c:pt>
                <c:pt idx="6712">
                  <c:v>41762.429363425923</c:v>
                </c:pt>
                <c:pt idx="6713">
                  <c:v>41762.4294212963</c:v>
                </c:pt>
                <c:pt idx="6714">
                  <c:v>41762.429479166669</c:v>
                </c:pt>
                <c:pt idx="6715">
                  <c:v>41762.429548611108</c:v>
                </c:pt>
                <c:pt idx="6716">
                  <c:v>41762.429606481484</c:v>
                </c:pt>
                <c:pt idx="6717">
                  <c:v>41762.429664351854</c:v>
                </c:pt>
                <c:pt idx="6718">
                  <c:v>41762.4297337963</c:v>
                </c:pt>
                <c:pt idx="6719">
                  <c:v>41762.429791666669</c:v>
                </c:pt>
                <c:pt idx="6720">
                  <c:v>41762.429849537039</c:v>
                </c:pt>
                <c:pt idx="6721">
                  <c:v>41762.429907407408</c:v>
                </c:pt>
                <c:pt idx="6722">
                  <c:v>41762.429976851854</c:v>
                </c:pt>
                <c:pt idx="6723">
                  <c:v>41762.430034722223</c:v>
                </c:pt>
                <c:pt idx="6724">
                  <c:v>41762.430092592593</c:v>
                </c:pt>
                <c:pt idx="6725">
                  <c:v>41762.430162037039</c:v>
                </c:pt>
                <c:pt idx="6726">
                  <c:v>41762.430219907408</c:v>
                </c:pt>
                <c:pt idx="6727">
                  <c:v>41762.430277777778</c:v>
                </c:pt>
                <c:pt idx="6728">
                  <c:v>41762.430347222224</c:v>
                </c:pt>
                <c:pt idx="6729">
                  <c:v>41762.430405092593</c:v>
                </c:pt>
                <c:pt idx="6730">
                  <c:v>41762.430462962962</c:v>
                </c:pt>
                <c:pt idx="6731">
                  <c:v>41762.430532407408</c:v>
                </c:pt>
                <c:pt idx="6732">
                  <c:v>41762.430590277778</c:v>
                </c:pt>
                <c:pt idx="6733">
                  <c:v>41762.430648148147</c:v>
                </c:pt>
                <c:pt idx="6734">
                  <c:v>41762.430717592593</c:v>
                </c:pt>
                <c:pt idx="6735">
                  <c:v>41762.430775462963</c:v>
                </c:pt>
                <c:pt idx="6736">
                  <c:v>41762.430833333332</c:v>
                </c:pt>
                <c:pt idx="6737">
                  <c:v>41762.430902777778</c:v>
                </c:pt>
                <c:pt idx="6738">
                  <c:v>41762.430960648147</c:v>
                </c:pt>
                <c:pt idx="6739">
                  <c:v>41762.431018518517</c:v>
                </c:pt>
                <c:pt idx="6740">
                  <c:v>41762.431076388886</c:v>
                </c:pt>
                <c:pt idx="6741">
                  <c:v>41762.431145833332</c:v>
                </c:pt>
                <c:pt idx="6742">
                  <c:v>41762.431203703702</c:v>
                </c:pt>
                <c:pt idx="6743">
                  <c:v>41762.431261574071</c:v>
                </c:pt>
                <c:pt idx="6744">
                  <c:v>41762.431331018517</c:v>
                </c:pt>
                <c:pt idx="6745">
                  <c:v>41762.431388888886</c:v>
                </c:pt>
                <c:pt idx="6746">
                  <c:v>41762.431446759256</c:v>
                </c:pt>
                <c:pt idx="6747">
                  <c:v>41762.431516203702</c:v>
                </c:pt>
                <c:pt idx="6748">
                  <c:v>41762.431574074071</c:v>
                </c:pt>
                <c:pt idx="6749">
                  <c:v>41762.431631944448</c:v>
                </c:pt>
                <c:pt idx="6750">
                  <c:v>41762.431701388887</c:v>
                </c:pt>
                <c:pt idx="6751">
                  <c:v>41762.431759259256</c:v>
                </c:pt>
                <c:pt idx="6752">
                  <c:v>41762.431817129633</c:v>
                </c:pt>
                <c:pt idx="6753">
                  <c:v>41762.431886574072</c:v>
                </c:pt>
                <c:pt idx="6754">
                  <c:v>41762.431944444441</c:v>
                </c:pt>
                <c:pt idx="6755">
                  <c:v>41762.432002314818</c:v>
                </c:pt>
                <c:pt idx="6756">
                  <c:v>41762.432060185187</c:v>
                </c:pt>
                <c:pt idx="6757">
                  <c:v>41762.432129629633</c:v>
                </c:pt>
                <c:pt idx="6758">
                  <c:v>41762.432187500002</c:v>
                </c:pt>
                <c:pt idx="6759">
                  <c:v>41762.432245370372</c:v>
                </c:pt>
                <c:pt idx="6760">
                  <c:v>41762.432314814818</c:v>
                </c:pt>
                <c:pt idx="6761">
                  <c:v>41762.432372685187</c:v>
                </c:pt>
                <c:pt idx="6762">
                  <c:v>41762.432430555556</c:v>
                </c:pt>
                <c:pt idx="6763">
                  <c:v>41762.432500000003</c:v>
                </c:pt>
                <c:pt idx="6764">
                  <c:v>41762.432557870372</c:v>
                </c:pt>
                <c:pt idx="6765">
                  <c:v>41762.432615740741</c:v>
                </c:pt>
                <c:pt idx="6766">
                  <c:v>41762.432685185187</c:v>
                </c:pt>
                <c:pt idx="6767">
                  <c:v>41762.432743055557</c:v>
                </c:pt>
                <c:pt idx="6768">
                  <c:v>41762.432800925926</c:v>
                </c:pt>
                <c:pt idx="6769">
                  <c:v>41762.432870370372</c:v>
                </c:pt>
                <c:pt idx="6770">
                  <c:v>41762.432928240742</c:v>
                </c:pt>
                <c:pt idx="6771">
                  <c:v>41762.432986111111</c:v>
                </c:pt>
                <c:pt idx="6772">
                  <c:v>41762.433055555557</c:v>
                </c:pt>
                <c:pt idx="6773">
                  <c:v>41762.433113425926</c:v>
                </c:pt>
                <c:pt idx="6774">
                  <c:v>41762.433171296296</c:v>
                </c:pt>
                <c:pt idx="6775">
                  <c:v>41762.433229166665</c:v>
                </c:pt>
                <c:pt idx="6776">
                  <c:v>41762.433298611111</c:v>
                </c:pt>
                <c:pt idx="6777">
                  <c:v>41762.433356481481</c:v>
                </c:pt>
                <c:pt idx="6778">
                  <c:v>41762.43341435185</c:v>
                </c:pt>
                <c:pt idx="6779">
                  <c:v>41762.433483796296</c:v>
                </c:pt>
                <c:pt idx="6780">
                  <c:v>41762.433541666665</c:v>
                </c:pt>
                <c:pt idx="6781">
                  <c:v>41762.433599537035</c:v>
                </c:pt>
                <c:pt idx="6782">
                  <c:v>41762.433668981481</c:v>
                </c:pt>
                <c:pt idx="6783">
                  <c:v>41762.43372685185</c:v>
                </c:pt>
                <c:pt idx="6784">
                  <c:v>41762.43378472222</c:v>
                </c:pt>
                <c:pt idx="6785">
                  <c:v>41762.433854166666</c:v>
                </c:pt>
                <c:pt idx="6786">
                  <c:v>41762.433912037035</c:v>
                </c:pt>
                <c:pt idx="6787">
                  <c:v>41762.433969907404</c:v>
                </c:pt>
                <c:pt idx="6788">
                  <c:v>41762.434039351851</c:v>
                </c:pt>
                <c:pt idx="6789">
                  <c:v>41762.43409722222</c:v>
                </c:pt>
                <c:pt idx="6790">
                  <c:v>41762.434155092589</c:v>
                </c:pt>
                <c:pt idx="6791">
                  <c:v>41762.434224537035</c:v>
                </c:pt>
                <c:pt idx="6792">
                  <c:v>41762.434282407405</c:v>
                </c:pt>
                <c:pt idx="6793">
                  <c:v>41762.434340277781</c:v>
                </c:pt>
                <c:pt idx="6794">
                  <c:v>41762.434398148151</c:v>
                </c:pt>
                <c:pt idx="6795">
                  <c:v>41762.434467592589</c:v>
                </c:pt>
                <c:pt idx="6796">
                  <c:v>41762.434525462966</c:v>
                </c:pt>
                <c:pt idx="6797">
                  <c:v>41762.434583333335</c:v>
                </c:pt>
                <c:pt idx="6798">
                  <c:v>41762.434652777774</c:v>
                </c:pt>
                <c:pt idx="6799">
                  <c:v>41762.434710648151</c:v>
                </c:pt>
                <c:pt idx="6800">
                  <c:v>41762.43476851852</c:v>
                </c:pt>
                <c:pt idx="6801">
                  <c:v>41762.434837962966</c:v>
                </c:pt>
                <c:pt idx="6802">
                  <c:v>41762.434895833336</c:v>
                </c:pt>
                <c:pt idx="6803">
                  <c:v>41762.434953703705</c:v>
                </c:pt>
                <c:pt idx="6804">
                  <c:v>41762.435023148151</c:v>
                </c:pt>
                <c:pt idx="6805">
                  <c:v>41762.435081018521</c:v>
                </c:pt>
                <c:pt idx="6806">
                  <c:v>41762.43513888889</c:v>
                </c:pt>
                <c:pt idx="6807">
                  <c:v>41762.435208333336</c:v>
                </c:pt>
                <c:pt idx="6808">
                  <c:v>41762.435266203705</c:v>
                </c:pt>
                <c:pt idx="6809">
                  <c:v>41762.435324074075</c:v>
                </c:pt>
                <c:pt idx="6810">
                  <c:v>41762.435393518521</c:v>
                </c:pt>
                <c:pt idx="6811">
                  <c:v>41762.43545138889</c:v>
                </c:pt>
                <c:pt idx="6812">
                  <c:v>41762.43550925926</c:v>
                </c:pt>
                <c:pt idx="6813">
                  <c:v>41762.435567129629</c:v>
                </c:pt>
                <c:pt idx="6814">
                  <c:v>41762.435636574075</c:v>
                </c:pt>
                <c:pt idx="6815">
                  <c:v>41762.435694444444</c:v>
                </c:pt>
                <c:pt idx="6816">
                  <c:v>41762.435752314814</c:v>
                </c:pt>
                <c:pt idx="6817">
                  <c:v>41762.43582175926</c:v>
                </c:pt>
                <c:pt idx="6818">
                  <c:v>41762.435879629629</c:v>
                </c:pt>
                <c:pt idx="6819">
                  <c:v>41762.435937499999</c:v>
                </c:pt>
                <c:pt idx="6820">
                  <c:v>41762.436006944445</c:v>
                </c:pt>
                <c:pt idx="6821">
                  <c:v>41762.436064814814</c:v>
                </c:pt>
                <c:pt idx="6822">
                  <c:v>41762.436122685183</c:v>
                </c:pt>
                <c:pt idx="6823">
                  <c:v>41762.436192129629</c:v>
                </c:pt>
                <c:pt idx="6824">
                  <c:v>41762.436249999999</c:v>
                </c:pt>
                <c:pt idx="6825">
                  <c:v>41762.436307870368</c:v>
                </c:pt>
                <c:pt idx="6826">
                  <c:v>41762.436377314814</c:v>
                </c:pt>
                <c:pt idx="6827">
                  <c:v>41762.436435185184</c:v>
                </c:pt>
                <c:pt idx="6828">
                  <c:v>41762.436493055553</c:v>
                </c:pt>
                <c:pt idx="6829">
                  <c:v>41762.436562499999</c:v>
                </c:pt>
                <c:pt idx="6830">
                  <c:v>41762.436620370368</c:v>
                </c:pt>
                <c:pt idx="6831">
                  <c:v>41762.436678240738</c:v>
                </c:pt>
                <c:pt idx="6832">
                  <c:v>41762.436736111114</c:v>
                </c:pt>
                <c:pt idx="6833">
                  <c:v>41762.436805555553</c:v>
                </c:pt>
                <c:pt idx="6834">
                  <c:v>41762.436863425923</c:v>
                </c:pt>
                <c:pt idx="6835">
                  <c:v>41762.436921296299</c:v>
                </c:pt>
                <c:pt idx="6836">
                  <c:v>41762.436990740738</c:v>
                </c:pt>
                <c:pt idx="6837">
                  <c:v>41762.437048611115</c:v>
                </c:pt>
                <c:pt idx="6838">
                  <c:v>41762.437106481484</c:v>
                </c:pt>
                <c:pt idx="6839">
                  <c:v>41762.437175925923</c:v>
                </c:pt>
                <c:pt idx="6840">
                  <c:v>41762.4372337963</c:v>
                </c:pt>
                <c:pt idx="6841">
                  <c:v>41762.437291666669</c:v>
                </c:pt>
                <c:pt idx="6842">
                  <c:v>41762.437361111108</c:v>
                </c:pt>
                <c:pt idx="6843">
                  <c:v>41762.437418981484</c:v>
                </c:pt>
                <c:pt idx="6844">
                  <c:v>41762.437476851854</c:v>
                </c:pt>
                <c:pt idx="6845">
                  <c:v>41762.4375462963</c:v>
                </c:pt>
                <c:pt idx="6846">
                  <c:v>41762.437604166669</c:v>
                </c:pt>
                <c:pt idx="6847">
                  <c:v>41762.437662037039</c:v>
                </c:pt>
                <c:pt idx="6848">
                  <c:v>41762.437719907408</c:v>
                </c:pt>
                <c:pt idx="6849">
                  <c:v>41762.437789351854</c:v>
                </c:pt>
                <c:pt idx="6850">
                  <c:v>41762.437847222223</c:v>
                </c:pt>
                <c:pt idx="6851">
                  <c:v>41762.437905092593</c:v>
                </c:pt>
                <c:pt idx="6852">
                  <c:v>41762.437974537039</c:v>
                </c:pt>
                <c:pt idx="6853">
                  <c:v>41762.438032407408</c:v>
                </c:pt>
                <c:pt idx="6854">
                  <c:v>41762.438090277778</c:v>
                </c:pt>
                <c:pt idx="6855">
                  <c:v>41762.438159722224</c:v>
                </c:pt>
                <c:pt idx="6856">
                  <c:v>41762.438217592593</c:v>
                </c:pt>
                <c:pt idx="6857">
                  <c:v>41762.438275462962</c:v>
                </c:pt>
                <c:pt idx="6858">
                  <c:v>41762.438344907408</c:v>
                </c:pt>
                <c:pt idx="6859">
                  <c:v>41762.438402777778</c:v>
                </c:pt>
                <c:pt idx="6860">
                  <c:v>41762.438460648147</c:v>
                </c:pt>
                <c:pt idx="6861">
                  <c:v>41762.438530092593</c:v>
                </c:pt>
                <c:pt idx="6862">
                  <c:v>41762.438587962963</c:v>
                </c:pt>
                <c:pt idx="6863">
                  <c:v>41762.438645833332</c:v>
                </c:pt>
                <c:pt idx="6864">
                  <c:v>41762.438715277778</c:v>
                </c:pt>
                <c:pt idx="6865">
                  <c:v>41762.438773148147</c:v>
                </c:pt>
                <c:pt idx="6866">
                  <c:v>41762.438831018517</c:v>
                </c:pt>
              </c:numCache>
            </c:numRef>
          </c:xVal>
          <c:yVal>
            <c:numRef>
              <c:f>SOUNDING_1!$D$2:$D$7643</c:f>
              <c:numCache>
                <c:formatCode>General</c:formatCode>
                <c:ptCount val="7642"/>
                <c:pt idx="0">
                  <c:v>-10.43</c:v>
                </c:pt>
                <c:pt idx="1">
                  <c:v>-10.51</c:v>
                </c:pt>
                <c:pt idx="2">
                  <c:v>-10.48</c:v>
                </c:pt>
                <c:pt idx="3">
                  <c:v>-10.5</c:v>
                </c:pt>
                <c:pt idx="4">
                  <c:v>-10.47</c:v>
                </c:pt>
                <c:pt idx="5">
                  <c:v>-10.42</c:v>
                </c:pt>
                <c:pt idx="6">
                  <c:v>-10.41</c:v>
                </c:pt>
                <c:pt idx="7">
                  <c:v>-10.45</c:v>
                </c:pt>
                <c:pt idx="8">
                  <c:v>-10.46</c:v>
                </c:pt>
                <c:pt idx="9">
                  <c:v>-10.47</c:v>
                </c:pt>
                <c:pt idx="10">
                  <c:v>-10.45</c:v>
                </c:pt>
                <c:pt idx="11">
                  <c:v>-10.51</c:v>
                </c:pt>
                <c:pt idx="12">
                  <c:v>-10.52</c:v>
                </c:pt>
                <c:pt idx="13">
                  <c:v>-10.52</c:v>
                </c:pt>
                <c:pt idx="14">
                  <c:v>-10.52</c:v>
                </c:pt>
                <c:pt idx="15">
                  <c:v>-10.51</c:v>
                </c:pt>
                <c:pt idx="16">
                  <c:v>-10.53</c:v>
                </c:pt>
                <c:pt idx="17">
                  <c:v>-10.49</c:v>
                </c:pt>
                <c:pt idx="18">
                  <c:v>-10.5</c:v>
                </c:pt>
                <c:pt idx="19">
                  <c:v>-10.48</c:v>
                </c:pt>
                <c:pt idx="20">
                  <c:v>-10.51</c:v>
                </c:pt>
                <c:pt idx="21">
                  <c:v>-10.56</c:v>
                </c:pt>
                <c:pt idx="22">
                  <c:v>-10.58</c:v>
                </c:pt>
                <c:pt idx="23">
                  <c:v>-10.58</c:v>
                </c:pt>
                <c:pt idx="24">
                  <c:v>-10.54</c:v>
                </c:pt>
                <c:pt idx="25">
                  <c:v>-10.58</c:v>
                </c:pt>
                <c:pt idx="26">
                  <c:v>-10.52</c:v>
                </c:pt>
                <c:pt idx="27">
                  <c:v>-10.57</c:v>
                </c:pt>
                <c:pt idx="28">
                  <c:v>-10.58</c:v>
                </c:pt>
                <c:pt idx="29">
                  <c:v>-10.58</c:v>
                </c:pt>
                <c:pt idx="30">
                  <c:v>-10.56</c:v>
                </c:pt>
                <c:pt idx="31">
                  <c:v>-10.55</c:v>
                </c:pt>
                <c:pt idx="32">
                  <c:v>-10.5</c:v>
                </c:pt>
                <c:pt idx="33">
                  <c:v>-10.51</c:v>
                </c:pt>
                <c:pt idx="34">
                  <c:v>-10.51</c:v>
                </c:pt>
                <c:pt idx="35">
                  <c:v>-10.54</c:v>
                </c:pt>
                <c:pt idx="36">
                  <c:v>-10.56</c:v>
                </c:pt>
                <c:pt idx="37">
                  <c:v>-10.51</c:v>
                </c:pt>
                <c:pt idx="38">
                  <c:v>-10.52</c:v>
                </c:pt>
                <c:pt idx="39">
                  <c:v>-10.48</c:v>
                </c:pt>
                <c:pt idx="40">
                  <c:v>-10.5</c:v>
                </c:pt>
                <c:pt idx="41">
                  <c:v>-10.5</c:v>
                </c:pt>
                <c:pt idx="42">
                  <c:v>-10.51</c:v>
                </c:pt>
                <c:pt idx="43">
                  <c:v>-10.51</c:v>
                </c:pt>
                <c:pt idx="44">
                  <c:v>-10.51</c:v>
                </c:pt>
                <c:pt idx="45">
                  <c:v>-10.49</c:v>
                </c:pt>
                <c:pt idx="46">
                  <c:v>-10.49</c:v>
                </c:pt>
                <c:pt idx="47">
                  <c:v>-10.46</c:v>
                </c:pt>
                <c:pt idx="48">
                  <c:v>-10.39</c:v>
                </c:pt>
                <c:pt idx="49">
                  <c:v>-10.4</c:v>
                </c:pt>
                <c:pt idx="50">
                  <c:v>-10.4</c:v>
                </c:pt>
                <c:pt idx="51">
                  <c:v>-10.4</c:v>
                </c:pt>
                <c:pt idx="52">
                  <c:v>-10.4</c:v>
                </c:pt>
                <c:pt idx="53">
                  <c:v>-10.46</c:v>
                </c:pt>
                <c:pt idx="54">
                  <c:v>-10.45</c:v>
                </c:pt>
                <c:pt idx="55">
                  <c:v>-10.46</c:v>
                </c:pt>
                <c:pt idx="56">
                  <c:v>-10.49</c:v>
                </c:pt>
                <c:pt idx="57">
                  <c:v>-10.51</c:v>
                </c:pt>
                <c:pt idx="58">
                  <c:v>-10.52</c:v>
                </c:pt>
                <c:pt idx="59">
                  <c:v>-10.49</c:v>
                </c:pt>
                <c:pt idx="60">
                  <c:v>-10.53</c:v>
                </c:pt>
                <c:pt idx="61">
                  <c:v>-10.53</c:v>
                </c:pt>
                <c:pt idx="62">
                  <c:v>-10.56</c:v>
                </c:pt>
                <c:pt idx="63">
                  <c:v>-10.57</c:v>
                </c:pt>
                <c:pt idx="64">
                  <c:v>-10.55</c:v>
                </c:pt>
                <c:pt idx="65">
                  <c:v>-10.5</c:v>
                </c:pt>
                <c:pt idx="66">
                  <c:v>-10.51</c:v>
                </c:pt>
                <c:pt idx="67">
                  <c:v>-10.52</c:v>
                </c:pt>
                <c:pt idx="68">
                  <c:v>-10.54</c:v>
                </c:pt>
                <c:pt idx="69">
                  <c:v>-10.51</c:v>
                </c:pt>
                <c:pt idx="70">
                  <c:v>-10.49</c:v>
                </c:pt>
                <c:pt idx="71">
                  <c:v>-10.5</c:v>
                </c:pt>
                <c:pt idx="72">
                  <c:v>-10.53</c:v>
                </c:pt>
                <c:pt idx="73">
                  <c:v>-10.53</c:v>
                </c:pt>
                <c:pt idx="74">
                  <c:v>-10.51</c:v>
                </c:pt>
                <c:pt idx="75">
                  <c:v>-10.52</c:v>
                </c:pt>
                <c:pt idx="76">
                  <c:v>-10.52</c:v>
                </c:pt>
                <c:pt idx="77">
                  <c:v>-10.56</c:v>
                </c:pt>
                <c:pt idx="78">
                  <c:v>-10.53</c:v>
                </c:pt>
                <c:pt idx="79">
                  <c:v>-10.49</c:v>
                </c:pt>
                <c:pt idx="80">
                  <c:v>-10.53</c:v>
                </c:pt>
                <c:pt idx="81">
                  <c:v>-10.51</c:v>
                </c:pt>
                <c:pt idx="82">
                  <c:v>-10.53</c:v>
                </c:pt>
                <c:pt idx="83">
                  <c:v>-10.53</c:v>
                </c:pt>
                <c:pt idx="84">
                  <c:v>-10.52</c:v>
                </c:pt>
                <c:pt idx="85">
                  <c:v>-10.51</c:v>
                </c:pt>
                <c:pt idx="86">
                  <c:v>-10.5</c:v>
                </c:pt>
                <c:pt idx="87">
                  <c:v>-10.55</c:v>
                </c:pt>
                <c:pt idx="88">
                  <c:v>-10.56</c:v>
                </c:pt>
                <c:pt idx="89">
                  <c:v>-10.56</c:v>
                </c:pt>
                <c:pt idx="90">
                  <c:v>-10.55</c:v>
                </c:pt>
                <c:pt idx="91">
                  <c:v>-10.58</c:v>
                </c:pt>
                <c:pt idx="92">
                  <c:v>-10.58</c:v>
                </c:pt>
                <c:pt idx="93">
                  <c:v>-10.59</c:v>
                </c:pt>
                <c:pt idx="94">
                  <c:v>-10.61</c:v>
                </c:pt>
                <c:pt idx="95">
                  <c:v>-10.61</c:v>
                </c:pt>
                <c:pt idx="96">
                  <c:v>-10.63</c:v>
                </c:pt>
                <c:pt idx="97">
                  <c:v>-10.6</c:v>
                </c:pt>
                <c:pt idx="98">
                  <c:v>-10.6</c:v>
                </c:pt>
                <c:pt idx="99">
                  <c:v>-10.56</c:v>
                </c:pt>
                <c:pt idx="100">
                  <c:v>-10.55</c:v>
                </c:pt>
                <c:pt idx="101">
                  <c:v>-10.51</c:v>
                </c:pt>
                <c:pt idx="102">
                  <c:v>-10.57</c:v>
                </c:pt>
                <c:pt idx="103">
                  <c:v>-10.6</c:v>
                </c:pt>
                <c:pt idx="104">
                  <c:v>-10.65</c:v>
                </c:pt>
                <c:pt idx="105">
                  <c:v>-10.67</c:v>
                </c:pt>
                <c:pt idx="106">
                  <c:v>-10.65</c:v>
                </c:pt>
                <c:pt idx="107">
                  <c:v>-10.62</c:v>
                </c:pt>
                <c:pt idx="108">
                  <c:v>-10.65</c:v>
                </c:pt>
                <c:pt idx="109">
                  <c:v>-10.64</c:v>
                </c:pt>
                <c:pt idx="110">
                  <c:v>-10.61</c:v>
                </c:pt>
                <c:pt idx="111">
                  <c:v>-10.62</c:v>
                </c:pt>
                <c:pt idx="112">
                  <c:v>-10.61</c:v>
                </c:pt>
                <c:pt idx="113">
                  <c:v>-10.63</c:v>
                </c:pt>
                <c:pt idx="114">
                  <c:v>-10.6</c:v>
                </c:pt>
                <c:pt idx="115">
                  <c:v>-10.59</c:v>
                </c:pt>
                <c:pt idx="116">
                  <c:v>-10.61</c:v>
                </c:pt>
                <c:pt idx="117">
                  <c:v>-10.58</c:v>
                </c:pt>
                <c:pt idx="118">
                  <c:v>-10.59</c:v>
                </c:pt>
                <c:pt idx="119">
                  <c:v>-10.59</c:v>
                </c:pt>
                <c:pt idx="120">
                  <c:v>-10.55</c:v>
                </c:pt>
                <c:pt idx="121">
                  <c:v>-10.55</c:v>
                </c:pt>
                <c:pt idx="122">
                  <c:v>-10.56</c:v>
                </c:pt>
                <c:pt idx="123">
                  <c:v>-10.54</c:v>
                </c:pt>
                <c:pt idx="124">
                  <c:v>-10.53</c:v>
                </c:pt>
                <c:pt idx="125">
                  <c:v>-10.51</c:v>
                </c:pt>
                <c:pt idx="126">
                  <c:v>-10.52</c:v>
                </c:pt>
                <c:pt idx="127">
                  <c:v>-10.48</c:v>
                </c:pt>
                <c:pt idx="128">
                  <c:v>-10.49</c:v>
                </c:pt>
                <c:pt idx="129">
                  <c:v>-10.5</c:v>
                </c:pt>
                <c:pt idx="130">
                  <c:v>-10.5</c:v>
                </c:pt>
                <c:pt idx="131">
                  <c:v>-10.51</c:v>
                </c:pt>
                <c:pt idx="132">
                  <c:v>-10.52</c:v>
                </c:pt>
                <c:pt idx="133">
                  <c:v>-10.53</c:v>
                </c:pt>
                <c:pt idx="134">
                  <c:v>-10.55</c:v>
                </c:pt>
                <c:pt idx="135">
                  <c:v>-10.5</c:v>
                </c:pt>
                <c:pt idx="136">
                  <c:v>-10.52</c:v>
                </c:pt>
                <c:pt idx="137">
                  <c:v>-10.53</c:v>
                </c:pt>
                <c:pt idx="138">
                  <c:v>-10.51</c:v>
                </c:pt>
                <c:pt idx="139">
                  <c:v>-10.53</c:v>
                </c:pt>
                <c:pt idx="140">
                  <c:v>-10.52</c:v>
                </c:pt>
                <c:pt idx="141">
                  <c:v>-10.45</c:v>
                </c:pt>
                <c:pt idx="142">
                  <c:v>-10.47</c:v>
                </c:pt>
                <c:pt idx="143">
                  <c:v>-10.49</c:v>
                </c:pt>
                <c:pt idx="144">
                  <c:v>-10.5</c:v>
                </c:pt>
                <c:pt idx="145">
                  <c:v>-10.53</c:v>
                </c:pt>
                <c:pt idx="146">
                  <c:v>-10.56</c:v>
                </c:pt>
                <c:pt idx="147">
                  <c:v>-10.61</c:v>
                </c:pt>
                <c:pt idx="148">
                  <c:v>-10.62</c:v>
                </c:pt>
                <c:pt idx="149">
                  <c:v>-10.65</c:v>
                </c:pt>
                <c:pt idx="150">
                  <c:v>-10.69</c:v>
                </c:pt>
                <c:pt idx="151">
                  <c:v>-10.69</c:v>
                </c:pt>
                <c:pt idx="152">
                  <c:v>-10.69</c:v>
                </c:pt>
                <c:pt idx="153">
                  <c:v>-10.68</c:v>
                </c:pt>
                <c:pt idx="154">
                  <c:v>-10.65</c:v>
                </c:pt>
                <c:pt idx="155">
                  <c:v>-10.7</c:v>
                </c:pt>
                <c:pt idx="156">
                  <c:v>-10.71</c:v>
                </c:pt>
                <c:pt idx="157">
                  <c:v>-10.71</c:v>
                </c:pt>
                <c:pt idx="158">
                  <c:v>-10.72</c:v>
                </c:pt>
                <c:pt idx="159">
                  <c:v>-10.71</c:v>
                </c:pt>
                <c:pt idx="160">
                  <c:v>-10.71</c:v>
                </c:pt>
                <c:pt idx="161">
                  <c:v>-10.87</c:v>
                </c:pt>
                <c:pt idx="162">
                  <c:v>-10.87</c:v>
                </c:pt>
                <c:pt idx="163">
                  <c:v>-10.86</c:v>
                </c:pt>
                <c:pt idx="164">
                  <c:v>-10.98</c:v>
                </c:pt>
                <c:pt idx="165">
                  <c:v>-10.98</c:v>
                </c:pt>
                <c:pt idx="166">
                  <c:v>-11</c:v>
                </c:pt>
                <c:pt idx="167">
                  <c:v>-11.01</c:v>
                </c:pt>
                <c:pt idx="168">
                  <c:v>-11.04</c:v>
                </c:pt>
                <c:pt idx="169">
                  <c:v>-11.07</c:v>
                </c:pt>
                <c:pt idx="170">
                  <c:v>-11.08</c:v>
                </c:pt>
                <c:pt idx="171">
                  <c:v>-11.07</c:v>
                </c:pt>
                <c:pt idx="172">
                  <c:v>-11.08</c:v>
                </c:pt>
                <c:pt idx="173">
                  <c:v>-11.08</c:v>
                </c:pt>
                <c:pt idx="174">
                  <c:v>-11.07</c:v>
                </c:pt>
                <c:pt idx="175">
                  <c:v>-11.01</c:v>
                </c:pt>
                <c:pt idx="176">
                  <c:v>-11</c:v>
                </c:pt>
                <c:pt idx="177">
                  <c:v>-11</c:v>
                </c:pt>
                <c:pt idx="178">
                  <c:v>-11.03</c:v>
                </c:pt>
                <c:pt idx="179">
                  <c:v>-11.04</c:v>
                </c:pt>
                <c:pt idx="180">
                  <c:v>-11.03</c:v>
                </c:pt>
                <c:pt idx="181">
                  <c:v>-11.03</c:v>
                </c:pt>
                <c:pt idx="182">
                  <c:v>-11.06</c:v>
                </c:pt>
                <c:pt idx="183">
                  <c:v>-11.06</c:v>
                </c:pt>
                <c:pt idx="184">
                  <c:v>-11.07</c:v>
                </c:pt>
                <c:pt idx="185">
                  <c:v>-11.05</c:v>
                </c:pt>
                <c:pt idx="186">
                  <c:v>-11.09</c:v>
                </c:pt>
                <c:pt idx="187">
                  <c:v>-11.11</c:v>
                </c:pt>
                <c:pt idx="188">
                  <c:v>-11.11</c:v>
                </c:pt>
                <c:pt idx="189">
                  <c:v>-11.11</c:v>
                </c:pt>
                <c:pt idx="190">
                  <c:v>-11.12</c:v>
                </c:pt>
                <c:pt idx="191">
                  <c:v>-11.12</c:v>
                </c:pt>
                <c:pt idx="192">
                  <c:v>-11.12</c:v>
                </c:pt>
                <c:pt idx="193">
                  <c:v>-11.12</c:v>
                </c:pt>
                <c:pt idx="194">
                  <c:v>-11.09</c:v>
                </c:pt>
                <c:pt idx="195">
                  <c:v>-11.09</c:v>
                </c:pt>
                <c:pt idx="196">
                  <c:v>-11.08</c:v>
                </c:pt>
                <c:pt idx="197">
                  <c:v>-11.11</c:v>
                </c:pt>
                <c:pt idx="198">
                  <c:v>-11.07</c:v>
                </c:pt>
                <c:pt idx="199">
                  <c:v>-11.05</c:v>
                </c:pt>
                <c:pt idx="200">
                  <c:v>-11.05</c:v>
                </c:pt>
                <c:pt idx="201">
                  <c:v>-11.01</c:v>
                </c:pt>
                <c:pt idx="202">
                  <c:v>-11.03</c:v>
                </c:pt>
                <c:pt idx="203">
                  <c:v>-11.02</c:v>
                </c:pt>
                <c:pt idx="204">
                  <c:v>-11.02</c:v>
                </c:pt>
                <c:pt idx="205">
                  <c:v>-11.02</c:v>
                </c:pt>
                <c:pt idx="206">
                  <c:v>-10.98</c:v>
                </c:pt>
                <c:pt idx="207">
                  <c:v>-10.92</c:v>
                </c:pt>
                <c:pt idx="208">
                  <c:v>-10.95</c:v>
                </c:pt>
                <c:pt idx="209">
                  <c:v>-10.93</c:v>
                </c:pt>
                <c:pt idx="210">
                  <c:v>-10.97</c:v>
                </c:pt>
                <c:pt idx="211">
                  <c:v>-10.95</c:v>
                </c:pt>
                <c:pt idx="212">
                  <c:v>-10.95</c:v>
                </c:pt>
                <c:pt idx="213">
                  <c:v>-10.96</c:v>
                </c:pt>
                <c:pt idx="214">
                  <c:v>-10.92</c:v>
                </c:pt>
                <c:pt idx="215">
                  <c:v>-10.94</c:v>
                </c:pt>
                <c:pt idx="216">
                  <c:v>-10.96</c:v>
                </c:pt>
                <c:pt idx="217">
                  <c:v>-10.83</c:v>
                </c:pt>
                <c:pt idx="218">
                  <c:v>-10.85</c:v>
                </c:pt>
                <c:pt idx="219">
                  <c:v>-10.87</c:v>
                </c:pt>
                <c:pt idx="220">
                  <c:v>-10.86</c:v>
                </c:pt>
                <c:pt idx="221">
                  <c:v>-10.89</c:v>
                </c:pt>
                <c:pt idx="222">
                  <c:v>-10.93</c:v>
                </c:pt>
                <c:pt idx="223">
                  <c:v>-10.9</c:v>
                </c:pt>
                <c:pt idx="224">
                  <c:v>-10.9</c:v>
                </c:pt>
                <c:pt idx="225">
                  <c:v>-10.89</c:v>
                </c:pt>
                <c:pt idx="226">
                  <c:v>-10.95</c:v>
                </c:pt>
                <c:pt idx="227">
                  <c:v>-10.91</c:v>
                </c:pt>
                <c:pt idx="228">
                  <c:v>-10.95</c:v>
                </c:pt>
                <c:pt idx="229">
                  <c:v>-10.91</c:v>
                </c:pt>
                <c:pt idx="230">
                  <c:v>-10.91</c:v>
                </c:pt>
                <c:pt idx="231">
                  <c:v>-10.91</c:v>
                </c:pt>
                <c:pt idx="232">
                  <c:v>-10.91</c:v>
                </c:pt>
                <c:pt idx="233">
                  <c:v>-10.93</c:v>
                </c:pt>
                <c:pt idx="234">
                  <c:v>-10.9</c:v>
                </c:pt>
                <c:pt idx="235">
                  <c:v>-10.9</c:v>
                </c:pt>
                <c:pt idx="236">
                  <c:v>-10.88</c:v>
                </c:pt>
                <c:pt idx="237">
                  <c:v>-10.88</c:v>
                </c:pt>
                <c:pt idx="238">
                  <c:v>-10.88</c:v>
                </c:pt>
                <c:pt idx="239">
                  <c:v>-10.84</c:v>
                </c:pt>
                <c:pt idx="240">
                  <c:v>-10.88</c:v>
                </c:pt>
                <c:pt idx="241">
                  <c:v>-10.95</c:v>
                </c:pt>
                <c:pt idx="242">
                  <c:v>-11.01</c:v>
                </c:pt>
                <c:pt idx="243">
                  <c:v>-11.15</c:v>
                </c:pt>
                <c:pt idx="244">
                  <c:v>-11.19</c:v>
                </c:pt>
                <c:pt idx="245">
                  <c:v>-11.19</c:v>
                </c:pt>
                <c:pt idx="246">
                  <c:v>-11.21</c:v>
                </c:pt>
                <c:pt idx="247">
                  <c:v>-11.21</c:v>
                </c:pt>
                <c:pt idx="248">
                  <c:v>-11.22</c:v>
                </c:pt>
                <c:pt idx="249">
                  <c:v>-11.21</c:v>
                </c:pt>
                <c:pt idx="250">
                  <c:v>-11.26</c:v>
                </c:pt>
                <c:pt idx="251">
                  <c:v>-11.3</c:v>
                </c:pt>
                <c:pt idx="252">
                  <c:v>-11.3</c:v>
                </c:pt>
                <c:pt idx="253">
                  <c:v>-11.29</c:v>
                </c:pt>
                <c:pt idx="254">
                  <c:v>-11.3</c:v>
                </c:pt>
                <c:pt idx="255">
                  <c:v>-11.28</c:v>
                </c:pt>
                <c:pt idx="256">
                  <c:v>-11.36</c:v>
                </c:pt>
                <c:pt idx="257">
                  <c:v>-11.37</c:v>
                </c:pt>
                <c:pt idx="258">
                  <c:v>-11.42</c:v>
                </c:pt>
                <c:pt idx="259">
                  <c:v>-11.44</c:v>
                </c:pt>
                <c:pt idx="260">
                  <c:v>-11.53</c:v>
                </c:pt>
                <c:pt idx="261">
                  <c:v>-11.57</c:v>
                </c:pt>
                <c:pt idx="262">
                  <c:v>-11.58</c:v>
                </c:pt>
                <c:pt idx="263">
                  <c:v>-11.57</c:v>
                </c:pt>
                <c:pt idx="264">
                  <c:v>-11.53</c:v>
                </c:pt>
                <c:pt idx="265">
                  <c:v>-11.5</c:v>
                </c:pt>
                <c:pt idx="266">
                  <c:v>-11.5</c:v>
                </c:pt>
                <c:pt idx="267">
                  <c:v>-11.54</c:v>
                </c:pt>
                <c:pt idx="268">
                  <c:v>-11.56</c:v>
                </c:pt>
                <c:pt idx="269">
                  <c:v>-11.53</c:v>
                </c:pt>
                <c:pt idx="270">
                  <c:v>-11.54</c:v>
                </c:pt>
                <c:pt idx="271">
                  <c:v>-11.53</c:v>
                </c:pt>
                <c:pt idx="272">
                  <c:v>-11.53</c:v>
                </c:pt>
                <c:pt idx="273">
                  <c:v>-11.53</c:v>
                </c:pt>
                <c:pt idx="274">
                  <c:v>-11.52</c:v>
                </c:pt>
                <c:pt idx="275">
                  <c:v>-11.53</c:v>
                </c:pt>
                <c:pt idx="276">
                  <c:v>-11.5</c:v>
                </c:pt>
                <c:pt idx="277">
                  <c:v>-11.45</c:v>
                </c:pt>
                <c:pt idx="278">
                  <c:v>-11.46</c:v>
                </c:pt>
                <c:pt idx="279">
                  <c:v>-11.51</c:v>
                </c:pt>
                <c:pt idx="280">
                  <c:v>-11.48</c:v>
                </c:pt>
                <c:pt idx="281">
                  <c:v>-11.5</c:v>
                </c:pt>
                <c:pt idx="282">
                  <c:v>-11.48</c:v>
                </c:pt>
                <c:pt idx="283">
                  <c:v>-11.49</c:v>
                </c:pt>
                <c:pt idx="284">
                  <c:v>-11.48</c:v>
                </c:pt>
                <c:pt idx="285">
                  <c:v>-11.51</c:v>
                </c:pt>
                <c:pt idx="286">
                  <c:v>-11.48</c:v>
                </c:pt>
                <c:pt idx="287">
                  <c:v>-11.54</c:v>
                </c:pt>
                <c:pt idx="288">
                  <c:v>-11.52</c:v>
                </c:pt>
                <c:pt idx="289">
                  <c:v>-11.52</c:v>
                </c:pt>
                <c:pt idx="290">
                  <c:v>-11.53</c:v>
                </c:pt>
                <c:pt idx="291">
                  <c:v>-11.51</c:v>
                </c:pt>
                <c:pt idx="292">
                  <c:v>-11.55</c:v>
                </c:pt>
                <c:pt idx="293">
                  <c:v>-11.53</c:v>
                </c:pt>
                <c:pt idx="294">
                  <c:v>-11.53</c:v>
                </c:pt>
                <c:pt idx="295">
                  <c:v>-11.56</c:v>
                </c:pt>
                <c:pt idx="296">
                  <c:v>-11.53</c:v>
                </c:pt>
                <c:pt idx="297">
                  <c:v>-11.54</c:v>
                </c:pt>
                <c:pt idx="298">
                  <c:v>-11.5</c:v>
                </c:pt>
                <c:pt idx="299">
                  <c:v>-11.53</c:v>
                </c:pt>
                <c:pt idx="300">
                  <c:v>-11.51</c:v>
                </c:pt>
                <c:pt idx="301">
                  <c:v>-11.54</c:v>
                </c:pt>
                <c:pt idx="302">
                  <c:v>-11.54</c:v>
                </c:pt>
                <c:pt idx="303">
                  <c:v>-11.59</c:v>
                </c:pt>
                <c:pt idx="304">
                  <c:v>-11.59</c:v>
                </c:pt>
                <c:pt idx="305">
                  <c:v>-11.59</c:v>
                </c:pt>
                <c:pt idx="306">
                  <c:v>-11.6</c:v>
                </c:pt>
                <c:pt idx="307">
                  <c:v>-11.61</c:v>
                </c:pt>
                <c:pt idx="308">
                  <c:v>-11.58</c:v>
                </c:pt>
                <c:pt idx="309">
                  <c:v>-11.58</c:v>
                </c:pt>
                <c:pt idx="310">
                  <c:v>-11.63</c:v>
                </c:pt>
                <c:pt idx="311">
                  <c:v>-11.61</c:v>
                </c:pt>
                <c:pt idx="312">
                  <c:v>-11.62</c:v>
                </c:pt>
                <c:pt idx="313">
                  <c:v>-11.59</c:v>
                </c:pt>
                <c:pt idx="314">
                  <c:v>-11.61</c:v>
                </c:pt>
                <c:pt idx="315">
                  <c:v>-11.56</c:v>
                </c:pt>
                <c:pt idx="316">
                  <c:v>-11.6</c:v>
                </c:pt>
                <c:pt idx="317">
                  <c:v>-11.58</c:v>
                </c:pt>
                <c:pt idx="318">
                  <c:v>-11.58</c:v>
                </c:pt>
                <c:pt idx="319">
                  <c:v>-11.54</c:v>
                </c:pt>
                <c:pt idx="320">
                  <c:v>-11.56</c:v>
                </c:pt>
                <c:pt idx="321">
                  <c:v>-11.58</c:v>
                </c:pt>
                <c:pt idx="322">
                  <c:v>-11.6</c:v>
                </c:pt>
                <c:pt idx="323">
                  <c:v>-11.62</c:v>
                </c:pt>
                <c:pt idx="324">
                  <c:v>-11.58</c:v>
                </c:pt>
                <c:pt idx="325">
                  <c:v>-11.6</c:v>
                </c:pt>
                <c:pt idx="326">
                  <c:v>-11.56</c:v>
                </c:pt>
                <c:pt idx="327">
                  <c:v>-11.55</c:v>
                </c:pt>
                <c:pt idx="328">
                  <c:v>-11.57</c:v>
                </c:pt>
                <c:pt idx="329">
                  <c:v>-11.58</c:v>
                </c:pt>
                <c:pt idx="330">
                  <c:v>-11.58</c:v>
                </c:pt>
                <c:pt idx="331">
                  <c:v>-11.65</c:v>
                </c:pt>
                <c:pt idx="332">
                  <c:v>-11.65</c:v>
                </c:pt>
                <c:pt idx="333">
                  <c:v>-11.68</c:v>
                </c:pt>
                <c:pt idx="334">
                  <c:v>-11.65</c:v>
                </c:pt>
                <c:pt idx="335">
                  <c:v>-11.61</c:v>
                </c:pt>
                <c:pt idx="336">
                  <c:v>-11.59</c:v>
                </c:pt>
                <c:pt idx="337">
                  <c:v>-11.58</c:v>
                </c:pt>
                <c:pt idx="338">
                  <c:v>-11.6</c:v>
                </c:pt>
                <c:pt idx="339">
                  <c:v>-11.56</c:v>
                </c:pt>
                <c:pt idx="340">
                  <c:v>-11.62</c:v>
                </c:pt>
                <c:pt idx="341">
                  <c:v>-11.6</c:v>
                </c:pt>
                <c:pt idx="342">
                  <c:v>-11.6</c:v>
                </c:pt>
                <c:pt idx="343">
                  <c:v>-11.57</c:v>
                </c:pt>
                <c:pt idx="344">
                  <c:v>-11.57</c:v>
                </c:pt>
                <c:pt idx="345">
                  <c:v>-11.57</c:v>
                </c:pt>
                <c:pt idx="346">
                  <c:v>-11.54</c:v>
                </c:pt>
                <c:pt idx="347">
                  <c:v>-11.57</c:v>
                </c:pt>
                <c:pt idx="348">
                  <c:v>-11.56</c:v>
                </c:pt>
                <c:pt idx="349">
                  <c:v>-11.58</c:v>
                </c:pt>
                <c:pt idx="350">
                  <c:v>-11.58</c:v>
                </c:pt>
                <c:pt idx="351">
                  <c:v>-11.56</c:v>
                </c:pt>
                <c:pt idx="352">
                  <c:v>-11.56</c:v>
                </c:pt>
                <c:pt idx="353">
                  <c:v>-11.59</c:v>
                </c:pt>
                <c:pt idx="354">
                  <c:v>-11.55</c:v>
                </c:pt>
                <c:pt idx="355">
                  <c:v>-11.57</c:v>
                </c:pt>
                <c:pt idx="356">
                  <c:v>-11.55</c:v>
                </c:pt>
                <c:pt idx="357">
                  <c:v>-11.53</c:v>
                </c:pt>
                <c:pt idx="358">
                  <c:v>-11.54</c:v>
                </c:pt>
                <c:pt idx="359">
                  <c:v>-11.54</c:v>
                </c:pt>
                <c:pt idx="360">
                  <c:v>-11.53</c:v>
                </c:pt>
                <c:pt idx="361">
                  <c:v>-11.49</c:v>
                </c:pt>
                <c:pt idx="362">
                  <c:v>-11.44</c:v>
                </c:pt>
                <c:pt idx="363">
                  <c:v>-11.46</c:v>
                </c:pt>
                <c:pt idx="364">
                  <c:v>-11.46</c:v>
                </c:pt>
                <c:pt idx="365">
                  <c:v>-11.49</c:v>
                </c:pt>
                <c:pt idx="366">
                  <c:v>-11.49</c:v>
                </c:pt>
                <c:pt idx="367">
                  <c:v>-11.5</c:v>
                </c:pt>
                <c:pt idx="368">
                  <c:v>-11.47</c:v>
                </c:pt>
                <c:pt idx="369">
                  <c:v>-11.52</c:v>
                </c:pt>
                <c:pt idx="370">
                  <c:v>-11.49</c:v>
                </c:pt>
                <c:pt idx="371">
                  <c:v>-11.5</c:v>
                </c:pt>
                <c:pt idx="372">
                  <c:v>-11.5</c:v>
                </c:pt>
                <c:pt idx="373">
                  <c:v>-11.5</c:v>
                </c:pt>
                <c:pt idx="374">
                  <c:v>-11.51</c:v>
                </c:pt>
                <c:pt idx="375">
                  <c:v>-11.48</c:v>
                </c:pt>
                <c:pt idx="376">
                  <c:v>-11.44</c:v>
                </c:pt>
                <c:pt idx="377">
                  <c:v>-11.4</c:v>
                </c:pt>
                <c:pt idx="378">
                  <c:v>-11.45</c:v>
                </c:pt>
                <c:pt idx="379">
                  <c:v>-11.48</c:v>
                </c:pt>
                <c:pt idx="380">
                  <c:v>-11.47</c:v>
                </c:pt>
                <c:pt idx="381">
                  <c:v>-11.48</c:v>
                </c:pt>
                <c:pt idx="382">
                  <c:v>-11.45</c:v>
                </c:pt>
                <c:pt idx="383">
                  <c:v>-11.47</c:v>
                </c:pt>
                <c:pt idx="384">
                  <c:v>-11.44</c:v>
                </c:pt>
                <c:pt idx="385">
                  <c:v>-11.47</c:v>
                </c:pt>
                <c:pt idx="386">
                  <c:v>-11.44</c:v>
                </c:pt>
                <c:pt idx="387">
                  <c:v>-11.45</c:v>
                </c:pt>
                <c:pt idx="388">
                  <c:v>-11.47</c:v>
                </c:pt>
                <c:pt idx="389">
                  <c:v>-11.47</c:v>
                </c:pt>
                <c:pt idx="390">
                  <c:v>-11.49</c:v>
                </c:pt>
                <c:pt idx="391">
                  <c:v>-11.4</c:v>
                </c:pt>
                <c:pt idx="392">
                  <c:v>-11.37</c:v>
                </c:pt>
                <c:pt idx="393">
                  <c:v>-11.42</c:v>
                </c:pt>
                <c:pt idx="394">
                  <c:v>-11.44</c:v>
                </c:pt>
                <c:pt idx="395">
                  <c:v>-11.4</c:v>
                </c:pt>
                <c:pt idx="396">
                  <c:v>-11.39</c:v>
                </c:pt>
                <c:pt idx="397">
                  <c:v>-11.41</c:v>
                </c:pt>
                <c:pt idx="398">
                  <c:v>-11.39</c:v>
                </c:pt>
                <c:pt idx="399">
                  <c:v>-11.41</c:v>
                </c:pt>
                <c:pt idx="400">
                  <c:v>-11.48</c:v>
                </c:pt>
                <c:pt idx="401">
                  <c:v>-11.46</c:v>
                </c:pt>
                <c:pt idx="402">
                  <c:v>-11.45</c:v>
                </c:pt>
                <c:pt idx="403">
                  <c:v>-11.39</c:v>
                </c:pt>
                <c:pt idx="404">
                  <c:v>-11.46</c:v>
                </c:pt>
                <c:pt idx="405">
                  <c:v>-11.51</c:v>
                </c:pt>
                <c:pt idx="406">
                  <c:v>-11.49</c:v>
                </c:pt>
                <c:pt idx="407">
                  <c:v>-11.43</c:v>
                </c:pt>
                <c:pt idx="408">
                  <c:v>-11.5</c:v>
                </c:pt>
                <c:pt idx="409">
                  <c:v>-11.48</c:v>
                </c:pt>
                <c:pt idx="410">
                  <c:v>-11.52</c:v>
                </c:pt>
                <c:pt idx="411">
                  <c:v>-11.52</c:v>
                </c:pt>
                <c:pt idx="412">
                  <c:v>-11.54</c:v>
                </c:pt>
                <c:pt idx="413">
                  <c:v>-11.53</c:v>
                </c:pt>
                <c:pt idx="414">
                  <c:v>-11.54</c:v>
                </c:pt>
                <c:pt idx="415">
                  <c:v>-11.52</c:v>
                </c:pt>
                <c:pt idx="416">
                  <c:v>-11.52</c:v>
                </c:pt>
                <c:pt idx="417">
                  <c:v>-11.5</c:v>
                </c:pt>
                <c:pt idx="418">
                  <c:v>-11.52</c:v>
                </c:pt>
                <c:pt idx="419">
                  <c:v>-11.53</c:v>
                </c:pt>
                <c:pt idx="420">
                  <c:v>-11.54</c:v>
                </c:pt>
                <c:pt idx="421">
                  <c:v>-11.57</c:v>
                </c:pt>
                <c:pt idx="422">
                  <c:v>-11.58</c:v>
                </c:pt>
                <c:pt idx="423">
                  <c:v>-11.55</c:v>
                </c:pt>
                <c:pt idx="424">
                  <c:v>-11.59</c:v>
                </c:pt>
                <c:pt idx="425">
                  <c:v>-11.56</c:v>
                </c:pt>
                <c:pt idx="426">
                  <c:v>-11.59</c:v>
                </c:pt>
                <c:pt idx="427">
                  <c:v>-11.58</c:v>
                </c:pt>
                <c:pt idx="428">
                  <c:v>-11.57</c:v>
                </c:pt>
                <c:pt idx="429">
                  <c:v>-11.57</c:v>
                </c:pt>
                <c:pt idx="430">
                  <c:v>-11.56</c:v>
                </c:pt>
                <c:pt idx="431">
                  <c:v>-11.59</c:v>
                </c:pt>
                <c:pt idx="432">
                  <c:v>-11.54</c:v>
                </c:pt>
                <c:pt idx="433">
                  <c:v>-11.57</c:v>
                </c:pt>
                <c:pt idx="434">
                  <c:v>-11.59</c:v>
                </c:pt>
                <c:pt idx="435">
                  <c:v>-11.57</c:v>
                </c:pt>
                <c:pt idx="436">
                  <c:v>-11.54</c:v>
                </c:pt>
                <c:pt idx="437">
                  <c:v>-11.57</c:v>
                </c:pt>
                <c:pt idx="438">
                  <c:v>-11.57</c:v>
                </c:pt>
                <c:pt idx="439">
                  <c:v>-11.58</c:v>
                </c:pt>
                <c:pt idx="440">
                  <c:v>-11.6</c:v>
                </c:pt>
                <c:pt idx="441">
                  <c:v>-11.57</c:v>
                </c:pt>
                <c:pt idx="442">
                  <c:v>-11.58</c:v>
                </c:pt>
                <c:pt idx="443">
                  <c:v>-11.56</c:v>
                </c:pt>
                <c:pt idx="444">
                  <c:v>-11.53</c:v>
                </c:pt>
                <c:pt idx="445">
                  <c:v>-11.53</c:v>
                </c:pt>
                <c:pt idx="446">
                  <c:v>-11.52</c:v>
                </c:pt>
                <c:pt idx="447">
                  <c:v>-11.52</c:v>
                </c:pt>
                <c:pt idx="448">
                  <c:v>-11.53</c:v>
                </c:pt>
                <c:pt idx="449">
                  <c:v>-11.52</c:v>
                </c:pt>
                <c:pt idx="450">
                  <c:v>-11.55</c:v>
                </c:pt>
                <c:pt idx="451">
                  <c:v>-11.55</c:v>
                </c:pt>
                <c:pt idx="452">
                  <c:v>-11.55</c:v>
                </c:pt>
                <c:pt idx="453">
                  <c:v>-11.56</c:v>
                </c:pt>
                <c:pt idx="454">
                  <c:v>-11.55</c:v>
                </c:pt>
                <c:pt idx="455">
                  <c:v>-11.53</c:v>
                </c:pt>
                <c:pt idx="456">
                  <c:v>-11.58</c:v>
                </c:pt>
                <c:pt idx="457">
                  <c:v>-11.59</c:v>
                </c:pt>
                <c:pt idx="458">
                  <c:v>-11.55</c:v>
                </c:pt>
                <c:pt idx="459">
                  <c:v>-11.56</c:v>
                </c:pt>
                <c:pt idx="460">
                  <c:v>-11.54</c:v>
                </c:pt>
                <c:pt idx="461">
                  <c:v>-11.56</c:v>
                </c:pt>
                <c:pt idx="462">
                  <c:v>-11.56</c:v>
                </c:pt>
                <c:pt idx="463">
                  <c:v>-11.53</c:v>
                </c:pt>
                <c:pt idx="464">
                  <c:v>-11.56</c:v>
                </c:pt>
                <c:pt idx="465">
                  <c:v>-11.55</c:v>
                </c:pt>
                <c:pt idx="466">
                  <c:v>-11.52</c:v>
                </c:pt>
                <c:pt idx="467">
                  <c:v>-11.5</c:v>
                </c:pt>
                <c:pt idx="468">
                  <c:v>-11.53</c:v>
                </c:pt>
                <c:pt idx="469">
                  <c:v>-11.57</c:v>
                </c:pt>
                <c:pt idx="470">
                  <c:v>-11.58</c:v>
                </c:pt>
                <c:pt idx="471">
                  <c:v>-11.6</c:v>
                </c:pt>
                <c:pt idx="472">
                  <c:v>-11.59</c:v>
                </c:pt>
                <c:pt idx="473">
                  <c:v>-11.58</c:v>
                </c:pt>
                <c:pt idx="474">
                  <c:v>-11.55</c:v>
                </c:pt>
                <c:pt idx="475">
                  <c:v>-11.55</c:v>
                </c:pt>
                <c:pt idx="476">
                  <c:v>-11.54</c:v>
                </c:pt>
                <c:pt idx="477">
                  <c:v>-11.58</c:v>
                </c:pt>
                <c:pt idx="478">
                  <c:v>-11.58</c:v>
                </c:pt>
                <c:pt idx="479">
                  <c:v>-11.61</c:v>
                </c:pt>
                <c:pt idx="480">
                  <c:v>-11.63</c:v>
                </c:pt>
                <c:pt idx="481">
                  <c:v>-11.62</c:v>
                </c:pt>
                <c:pt idx="482">
                  <c:v>-11.62</c:v>
                </c:pt>
                <c:pt idx="483">
                  <c:v>-11.63</c:v>
                </c:pt>
                <c:pt idx="484">
                  <c:v>-11.59</c:v>
                </c:pt>
                <c:pt idx="485">
                  <c:v>-11.62</c:v>
                </c:pt>
                <c:pt idx="486">
                  <c:v>-11.63</c:v>
                </c:pt>
                <c:pt idx="487">
                  <c:v>-11.61</c:v>
                </c:pt>
                <c:pt idx="488">
                  <c:v>-11.62</c:v>
                </c:pt>
                <c:pt idx="489">
                  <c:v>-11.63</c:v>
                </c:pt>
                <c:pt idx="490">
                  <c:v>-11.58</c:v>
                </c:pt>
                <c:pt idx="491">
                  <c:v>-11.54</c:v>
                </c:pt>
                <c:pt idx="492">
                  <c:v>-11.61</c:v>
                </c:pt>
                <c:pt idx="493">
                  <c:v>-11.59</c:v>
                </c:pt>
                <c:pt idx="494">
                  <c:v>-11.61</c:v>
                </c:pt>
                <c:pt idx="495">
                  <c:v>-11.61</c:v>
                </c:pt>
                <c:pt idx="496">
                  <c:v>-11.61</c:v>
                </c:pt>
                <c:pt idx="497">
                  <c:v>-11.54</c:v>
                </c:pt>
                <c:pt idx="498">
                  <c:v>-11.54</c:v>
                </c:pt>
                <c:pt idx="499">
                  <c:v>-11.5</c:v>
                </c:pt>
                <c:pt idx="500">
                  <c:v>-11.53</c:v>
                </c:pt>
                <c:pt idx="501">
                  <c:v>-11.58</c:v>
                </c:pt>
                <c:pt idx="502">
                  <c:v>-11.58</c:v>
                </c:pt>
                <c:pt idx="503">
                  <c:v>-11.59</c:v>
                </c:pt>
                <c:pt idx="504">
                  <c:v>-11.62</c:v>
                </c:pt>
                <c:pt idx="505">
                  <c:v>-11.66</c:v>
                </c:pt>
                <c:pt idx="506">
                  <c:v>-11.68</c:v>
                </c:pt>
                <c:pt idx="507">
                  <c:v>-11.71</c:v>
                </c:pt>
                <c:pt idx="508">
                  <c:v>-11.69</c:v>
                </c:pt>
                <c:pt idx="509">
                  <c:v>-11.71</c:v>
                </c:pt>
                <c:pt idx="510">
                  <c:v>-11.68</c:v>
                </c:pt>
                <c:pt idx="511">
                  <c:v>-11.7</c:v>
                </c:pt>
                <c:pt idx="512">
                  <c:v>-11.62</c:v>
                </c:pt>
                <c:pt idx="513">
                  <c:v>-11.56</c:v>
                </c:pt>
                <c:pt idx="514">
                  <c:v>-11.57</c:v>
                </c:pt>
                <c:pt idx="515">
                  <c:v>-11.59</c:v>
                </c:pt>
                <c:pt idx="516">
                  <c:v>-11.61</c:v>
                </c:pt>
                <c:pt idx="517">
                  <c:v>-11.61</c:v>
                </c:pt>
                <c:pt idx="518">
                  <c:v>-11.6</c:v>
                </c:pt>
                <c:pt idx="519">
                  <c:v>-11.62</c:v>
                </c:pt>
                <c:pt idx="520">
                  <c:v>-11.64</c:v>
                </c:pt>
                <c:pt idx="521">
                  <c:v>-11.55</c:v>
                </c:pt>
                <c:pt idx="522">
                  <c:v>-11.54</c:v>
                </c:pt>
                <c:pt idx="523">
                  <c:v>-11.58</c:v>
                </c:pt>
                <c:pt idx="524">
                  <c:v>-11.62</c:v>
                </c:pt>
                <c:pt idx="525">
                  <c:v>-11.61</c:v>
                </c:pt>
                <c:pt idx="526">
                  <c:v>-11.56</c:v>
                </c:pt>
                <c:pt idx="527">
                  <c:v>-11.62</c:v>
                </c:pt>
                <c:pt idx="528">
                  <c:v>-11.54</c:v>
                </c:pt>
                <c:pt idx="529">
                  <c:v>-11.54</c:v>
                </c:pt>
                <c:pt idx="530">
                  <c:v>-11.51</c:v>
                </c:pt>
                <c:pt idx="531">
                  <c:v>-11.53</c:v>
                </c:pt>
                <c:pt idx="532">
                  <c:v>-11.51</c:v>
                </c:pt>
                <c:pt idx="533">
                  <c:v>-11.51</c:v>
                </c:pt>
                <c:pt idx="534">
                  <c:v>-11.58</c:v>
                </c:pt>
                <c:pt idx="535">
                  <c:v>-11.57</c:v>
                </c:pt>
                <c:pt idx="536">
                  <c:v>-11.55</c:v>
                </c:pt>
                <c:pt idx="537">
                  <c:v>-11.62</c:v>
                </c:pt>
                <c:pt idx="538">
                  <c:v>-11.6</c:v>
                </c:pt>
                <c:pt idx="539">
                  <c:v>-11.65</c:v>
                </c:pt>
                <c:pt idx="540">
                  <c:v>-11.66</c:v>
                </c:pt>
                <c:pt idx="541">
                  <c:v>-11.68</c:v>
                </c:pt>
                <c:pt idx="542">
                  <c:v>-11.69</c:v>
                </c:pt>
                <c:pt idx="543">
                  <c:v>-11.66</c:v>
                </c:pt>
                <c:pt idx="544">
                  <c:v>-11.66</c:v>
                </c:pt>
                <c:pt idx="545">
                  <c:v>-11.66</c:v>
                </c:pt>
                <c:pt idx="546">
                  <c:v>-11.67</c:v>
                </c:pt>
                <c:pt idx="547">
                  <c:v>-11.63</c:v>
                </c:pt>
                <c:pt idx="548">
                  <c:v>-11.63</c:v>
                </c:pt>
                <c:pt idx="549">
                  <c:v>-11.68</c:v>
                </c:pt>
                <c:pt idx="550">
                  <c:v>-11.68</c:v>
                </c:pt>
                <c:pt idx="551">
                  <c:v>-11.68</c:v>
                </c:pt>
                <c:pt idx="552">
                  <c:v>-11.67</c:v>
                </c:pt>
                <c:pt idx="553">
                  <c:v>-11.66</c:v>
                </c:pt>
                <c:pt idx="554">
                  <c:v>-11.66</c:v>
                </c:pt>
                <c:pt idx="555">
                  <c:v>-11.67</c:v>
                </c:pt>
                <c:pt idx="556">
                  <c:v>-11.69</c:v>
                </c:pt>
                <c:pt idx="557">
                  <c:v>-11.7</c:v>
                </c:pt>
                <c:pt idx="558">
                  <c:v>-11.71</c:v>
                </c:pt>
                <c:pt idx="559">
                  <c:v>-11.69</c:v>
                </c:pt>
                <c:pt idx="560">
                  <c:v>-11.69</c:v>
                </c:pt>
                <c:pt idx="561">
                  <c:v>-11.65</c:v>
                </c:pt>
                <c:pt idx="562">
                  <c:v>-11.69</c:v>
                </c:pt>
                <c:pt idx="563">
                  <c:v>-11.7</c:v>
                </c:pt>
                <c:pt idx="564">
                  <c:v>-11.7</c:v>
                </c:pt>
                <c:pt idx="565">
                  <c:v>-11.69</c:v>
                </c:pt>
                <c:pt idx="566">
                  <c:v>-11.64</c:v>
                </c:pt>
                <c:pt idx="567">
                  <c:v>-11.62</c:v>
                </c:pt>
                <c:pt idx="568">
                  <c:v>-11.61</c:v>
                </c:pt>
                <c:pt idx="569">
                  <c:v>-11.64</c:v>
                </c:pt>
                <c:pt idx="570">
                  <c:v>-11.67</c:v>
                </c:pt>
                <c:pt idx="571">
                  <c:v>-11.68</c:v>
                </c:pt>
                <c:pt idx="572">
                  <c:v>-11.68</c:v>
                </c:pt>
                <c:pt idx="573">
                  <c:v>-11.68</c:v>
                </c:pt>
                <c:pt idx="574">
                  <c:v>-11.72</c:v>
                </c:pt>
                <c:pt idx="575">
                  <c:v>-11.69</c:v>
                </c:pt>
                <c:pt idx="576">
                  <c:v>-11.73</c:v>
                </c:pt>
                <c:pt idx="577">
                  <c:v>-11.71</c:v>
                </c:pt>
                <c:pt idx="578">
                  <c:v>-11.72</c:v>
                </c:pt>
                <c:pt idx="579">
                  <c:v>-11.71</c:v>
                </c:pt>
                <c:pt idx="580">
                  <c:v>-11.68</c:v>
                </c:pt>
                <c:pt idx="581">
                  <c:v>-11.68</c:v>
                </c:pt>
                <c:pt idx="582">
                  <c:v>-11.66</c:v>
                </c:pt>
                <c:pt idx="583">
                  <c:v>-11.7</c:v>
                </c:pt>
                <c:pt idx="584">
                  <c:v>-11.68</c:v>
                </c:pt>
                <c:pt idx="585">
                  <c:v>-11.67</c:v>
                </c:pt>
                <c:pt idx="586">
                  <c:v>-11.67</c:v>
                </c:pt>
                <c:pt idx="587">
                  <c:v>-11.59</c:v>
                </c:pt>
                <c:pt idx="588">
                  <c:v>-11.61</c:v>
                </c:pt>
                <c:pt idx="589">
                  <c:v>-11.64</c:v>
                </c:pt>
                <c:pt idx="590">
                  <c:v>-11.61</c:v>
                </c:pt>
                <c:pt idx="591">
                  <c:v>-11.67</c:v>
                </c:pt>
                <c:pt idx="592">
                  <c:v>-11.67</c:v>
                </c:pt>
                <c:pt idx="593">
                  <c:v>-11.72</c:v>
                </c:pt>
                <c:pt idx="594">
                  <c:v>-11.72</c:v>
                </c:pt>
                <c:pt idx="595">
                  <c:v>-11.71</c:v>
                </c:pt>
                <c:pt idx="596">
                  <c:v>-11.69</c:v>
                </c:pt>
                <c:pt idx="597">
                  <c:v>-11.75</c:v>
                </c:pt>
                <c:pt idx="598">
                  <c:v>-11.73</c:v>
                </c:pt>
                <c:pt idx="599">
                  <c:v>-11.74</c:v>
                </c:pt>
                <c:pt idx="600">
                  <c:v>-11.72</c:v>
                </c:pt>
                <c:pt idx="601">
                  <c:v>-11.75</c:v>
                </c:pt>
                <c:pt idx="602">
                  <c:v>-11.75</c:v>
                </c:pt>
                <c:pt idx="603">
                  <c:v>-11.72</c:v>
                </c:pt>
                <c:pt idx="604">
                  <c:v>-11.72</c:v>
                </c:pt>
                <c:pt idx="605">
                  <c:v>-11.75</c:v>
                </c:pt>
                <c:pt idx="606">
                  <c:v>-11.76</c:v>
                </c:pt>
                <c:pt idx="607">
                  <c:v>-11.73</c:v>
                </c:pt>
                <c:pt idx="608">
                  <c:v>-11.75</c:v>
                </c:pt>
                <c:pt idx="609">
                  <c:v>-11.74</c:v>
                </c:pt>
                <c:pt idx="610">
                  <c:v>-11.77</c:v>
                </c:pt>
                <c:pt idx="611">
                  <c:v>-11.85</c:v>
                </c:pt>
                <c:pt idx="612">
                  <c:v>-11.93</c:v>
                </c:pt>
                <c:pt idx="613">
                  <c:v>-11.95</c:v>
                </c:pt>
                <c:pt idx="614">
                  <c:v>-11.89</c:v>
                </c:pt>
                <c:pt idx="615">
                  <c:v>-11.9</c:v>
                </c:pt>
                <c:pt idx="616">
                  <c:v>-11.98</c:v>
                </c:pt>
                <c:pt idx="617">
                  <c:v>-11.95</c:v>
                </c:pt>
                <c:pt idx="618">
                  <c:v>-11.96</c:v>
                </c:pt>
                <c:pt idx="619">
                  <c:v>-11.99</c:v>
                </c:pt>
                <c:pt idx="620">
                  <c:v>-11.94</c:v>
                </c:pt>
                <c:pt idx="621">
                  <c:v>-11.98</c:v>
                </c:pt>
                <c:pt idx="622">
                  <c:v>-12.02</c:v>
                </c:pt>
                <c:pt idx="623">
                  <c:v>-12</c:v>
                </c:pt>
                <c:pt idx="624">
                  <c:v>-12.05</c:v>
                </c:pt>
                <c:pt idx="625">
                  <c:v>-12.02</c:v>
                </c:pt>
                <c:pt idx="626">
                  <c:v>-12</c:v>
                </c:pt>
                <c:pt idx="627">
                  <c:v>-12</c:v>
                </c:pt>
                <c:pt idx="628">
                  <c:v>-12</c:v>
                </c:pt>
                <c:pt idx="629">
                  <c:v>-12</c:v>
                </c:pt>
                <c:pt idx="630">
                  <c:v>-11.97</c:v>
                </c:pt>
                <c:pt idx="631">
                  <c:v>-11.96</c:v>
                </c:pt>
                <c:pt idx="632">
                  <c:v>-11.95</c:v>
                </c:pt>
                <c:pt idx="633">
                  <c:v>-11.95</c:v>
                </c:pt>
                <c:pt idx="634">
                  <c:v>-11.95</c:v>
                </c:pt>
                <c:pt idx="635">
                  <c:v>-11.95</c:v>
                </c:pt>
                <c:pt idx="636">
                  <c:v>-11.98</c:v>
                </c:pt>
                <c:pt idx="637">
                  <c:v>-11.98</c:v>
                </c:pt>
                <c:pt idx="638">
                  <c:v>-11.97</c:v>
                </c:pt>
                <c:pt idx="639">
                  <c:v>-11.99</c:v>
                </c:pt>
                <c:pt idx="640">
                  <c:v>-12.02</c:v>
                </c:pt>
                <c:pt idx="641">
                  <c:v>-11.97</c:v>
                </c:pt>
                <c:pt idx="642">
                  <c:v>-11.97</c:v>
                </c:pt>
                <c:pt idx="643">
                  <c:v>-11.98</c:v>
                </c:pt>
                <c:pt idx="644">
                  <c:v>-11.98</c:v>
                </c:pt>
                <c:pt idx="645">
                  <c:v>-12</c:v>
                </c:pt>
                <c:pt idx="646">
                  <c:v>-11.96</c:v>
                </c:pt>
                <c:pt idx="647">
                  <c:v>-11.99</c:v>
                </c:pt>
                <c:pt idx="648">
                  <c:v>-11.98</c:v>
                </c:pt>
                <c:pt idx="649">
                  <c:v>-11.94</c:v>
                </c:pt>
                <c:pt idx="650">
                  <c:v>-11.9</c:v>
                </c:pt>
                <c:pt idx="651">
                  <c:v>-11.93</c:v>
                </c:pt>
                <c:pt idx="652">
                  <c:v>-11.94</c:v>
                </c:pt>
                <c:pt idx="653">
                  <c:v>-11.94</c:v>
                </c:pt>
                <c:pt idx="654">
                  <c:v>-11.95</c:v>
                </c:pt>
                <c:pt idx="655">
                  <c:v>-11.92</c:v>
                </c:pt>
                <c:pt idx="656">
                  <c:v>-11.91</c:v>
                </c:pt>
                <c:pt idx="657">
                  <c:v>-11.87</c:v>
                </c:pt>
                <c:pt idx="658">
                  <c:v>-11.87</c:v>
                </c:pt>
                <c:pt idx="659">
                  <c:v>-11.85</c:v>
                </c:pt>
                <c:pt idx="660">
                  <c:v>-11.88</c:v>
                </c:pt>
                <c:pt idx="661">
                  <c:v>-11.91</c:v>
                </c:pt>
                <c:pt idx="662">
                  <c:v>-11.9</c:v>
                </c:pt>
                <c:pt idx="663">
                  <c:v>-11.91</c:v>
                </c:pt>
                <c:pt idx="664">
                  <c:v>-11.87</c:v>
                </c:pt>
                <c:pt idx="665">
                  <c:v>-11.94</c:v>
                </c:pt>
                <c:pt idx="666">
                  <c:v>-11.99</c:v>
                </c:pt>
                <c:pt idx="667">
                  <c:v>-12.01</c:v>
                </c:pt>
                <c:pt idx="668">
                  <c:v>-11.97</c:v>
                </c:pt>
                <c:pt idx="669">
                  <c:v>-11.95</c:v>
                </c:pt>
                <c:pt idx="670">
                  <c:v>-11.93</c:v>
                </c:pt>
                <c:pt idx="671">
                  <c:v>-11.95</c:v>
                </c:pt>
                <c:pt idx="672">
                  <c:v>-11.94</c:v>
                </c:pt>
                <c:pt idx="673">
                  <c:v>-11.95</c:v>
                </c:pt>
                <c:pt idx="674">
                  <c:v>-11.97</c:v>
                </c:pt>
                <c:pt idx="675">
                  <c:v>-11.96</c:v>
                </c:pt>
                <c:pt idx="676">
                  <c:v>-11.89</c:v>
                </c:pt>
                <c:pt idx="677">
                  <c:v>-11.95</c:v>
                </c:pt>
                <c:pt idx="678">
                  <c:v>-11.94</c:v>
                </c:pt>
                <c:pt idx="679">
                  <c:v>-11.94</c:v>
                </c:pt>
                <c:pt idx="680">
                  <c:v>-11.96</c:v>
                </c:pt>
                <c:pt idx="681">
                  <c:v>-11.98</c:v>
                </c:pt>
                <c:pt idx="682">
                  <c:v>-12.01</c:v>
                </c:pt>
                <c:pt idx="683">
                  <c:v>-12.02</c:v>
                </c:pt>
                <c:pt idx="684">
                  <c:v>-11.93</c:v>
                </c:pt>
                <c:pt idx="685">
                  <c:v>-11.96</c:v>
                </c:pt>
                <c:pt idx="686">
                  <c:v>-11.96</c:v>
                </c:pt>
                <c:pt idx="687">
                  <c:v>-11.93</c:v>
                </c:pt>
                <c:pt idx="688">
                  <c:v>-11.94</c:v>
                </c:pt>
                <c:pt idx="689">
                  <c:v>-11.97</c:v>
                </c:pt>
                <c:pt idx="690">
                  <c:v>-11.98</c:v>
                </c:pt>
                <c:pt idx="691">
                  <c:v>-11.97</c:v>
                </c:pt>
                <c:pt idx="692">
                  <c:v>-12.01</c:v>
                </c:pt>
                <c:pt idx="693">
                  <c:v>-12</c:v>
                </c:pt>
                <c:pt idx="694">
                  <c:v>-12.01</c:v>
                </c:pt>
                <c:pt idx="695">
                  <c:v>-12.02</c:v>
                </c:pt>
                <c:pt idx="696">
                  <c:v>-12.07</c:v>
                </c:pt>
                <c:pt idx="697">
                  <c:v>-12.06</c:v>
                </c:pt>
                <c:pt idx="698">
                  <c:v>-12.01</c:v>
                </c:pt>
                <c:pt idx="699">
                  <c:v>-12</c:v>
                </c:pt>
                <c:pt idx="700">
                  <c:v>-11.98</c:v>
                </c:pt>
                <c:pt idx="701">
                  <c:v>-11.99</c:v>
                </c:pt>
                <c:pt idx="702">
                  <c:v>-11.94</c:v>
                </c:pt>
                <c:pt idx="703">
                  <c:v>-12.04</c:v>
                </c:pt>
                <c:pt idx="704">
                  <c:v>-12.11</c:v>
                </c:pt>
                <c:pt idx="705">
                  <c:v>-12.12</c:v>
                </c:pt>
                <c:pt idx="706">
                  <c:v>-12.12</c:v>
                </c:pt>
                <c:pt idx="707">
                  <c:v>-12.14</c:v>
                </c:pt>
                <c:pt idx="708">
                  <c:v>-12.13</c:v>
                </c:pt>
                <c:pt idx="709">
                  <c:v>-12.16</c:v>
                </c:pt>
                <c:pt idx="710">
                  <c:v>-12.16</c:v>
                </c:pt>
                <c:pt idx="711">
                  <c:v>-12.16</c:v>
                </c:pt>
                <c:pt idx="712">
                  <c:v>-12.14</c:v>
                </c:pt>
                <c:pt idx="713">
                  <c:v>-12.16</c:v>
                </c:pt>
                <c:pt idx="714">
                  <c:v>-12.19</c:v>
                </c:pt>
                <c:pt idx="715">
                  <c:v>-12.17</c:v>
                </c:pt>
                <c:pt idx="716">
                  <c:v>-12.13</c:v>
                </c:pt>
                <c:pt idx="717">
                  <c:v>-12.14</c:v>
                </c:pt>
                <c:pt idx="718">
                  <c:v>-12.13</c:v>
                </c:pt>
                <c:pt idx="719">
                  <c:v>-12.08</c:v>
                </c:pt>
                <c:pt idx="720">
                  <c:v>-12.09</c:v>
                </c:pt>
                <c:pt idx="721">
                  <c:v>-12.06</c:v>
                </c:pt>
                <c:pt idx="722">
                  <c:v>-12.08</c:v>
                </c:pt>
                <c:pt idx="723">
                  <c:v>-12.06</c:v>
                </c:pt>
                <c:pt idx="724">
                  <c:v>-12.06</c:v>
                </c:pt>
                <c:pt idx="725">
                  <c:v>-12.04</c:v>
                </c:pt>
                <c:pt idx="726">
                  <c:v>-11.99</c:v>
                </c:pt>
                <c:pt idx="727">
                  <c:v>-11.98</c:v>
                </c:pt>
                <c:pt idx="728">
                  <c:v>-12.01</c:v>
                </c:pt>
                <c:pt idx="729">
                  <c:v>-12.06</c:v>
                </c:pt>
                <c:pt idx="730">
                  <c:v>-12.07</c:v>
                </c:pt>
                <c:pt idx="731">
                  <c:v>-12.06</c:v>
                </c:pt>
                <c:pt idx="732">
                  <c:v>-12.07</c:v>
                </c:pt>
                <c:pt idx="733">
                  <c:v>-12.07</c:v>
                </c:pt>
                <c:pt idx="734">
                  <c:v>-12.06</c:v>
                </c:pt>
                <c:pt idx="735">
                  <c:v>-12.04</c:v>
                </c:pt>
                <c:pt idx="736">
                  <c:v>-12.04</c:v>
                </c:pt>
                <c:pt idx="737">
                  <c:v>-12.09</c:v>
                </c:pt>
                <c:pt idx="738">
                  <c:v>-12.07</c:v>
                </c:pt>
                <c:pt idx="739">
                  <c:v>-12.09</c:v>
                </c:pt>
                <c:pt idx="740">
                  <c:v>-12.03</c:v>
                </c:pt>
                <c:pt idx="741">
                  <c:v>-12.04</c:v>
                </c:pt>
                <c:pt idx="742">
                  <c:v>-12.04</c:v>
                </c:pt>
                <c:pt idx="743">
                  <c:v>-12.11</c:v>
                </c:pt>
                <c:pt idx="744">
                  <c:v>-12.09</c:v>
                </c:pt>
                <c:pt idx="745">
                  <c:v>-12.1</c:v>
                </c:pt>
                <c:pt idx="746">
                  <c:v>-12.06</c:v>
                </c:pt>
                <c:pt idx="747">
                  <c:v>-12.09</c:v>
                </c:pt>
                <c:pt idx="748">
                  <c:v>-12.1</c:v>
                </c:pt>
                <c:pt idx="749">
                  <c:v>-12.1</c:v>
                </c:pt>
                <c:pt idx="750">
                  <c:v>-12.12</c:v>
                </c:pt>
                <c:pt idx="751">
                  <c:v>-12.12</c:v>
                </c:pt>
                <c:pt idx="752">
                  <c:v>-12.14</c:v>
                </c:pt>
                <c:pt idx="753">
                  <c:v>-12.12</c:v>
                </c:pt>
                <c:pt idx="754">
                  <c:v>-12.1</c:v>
                </c:pt>
                <c:pt idx="755">
                  <c:v>-12.1</c:v>
                </c:pt>
                <c:pt idx="756">
                  <c:v>-12.09</c:v>
                </c:pt>
                <c:pt idx="757">
                  <c:v>-12.07</c:v>
                </c:pt>
                <c:pt idx="758">
                  <c:v>-12.09</c:v>
                </c:pt>
                <c:pt idx="759">
                  <c:v>-12.03</c:v>
                </c:pt>
                <c:pt idx="760">
                  <c:v>-11.97</c:v>
                </c:pt>
                <c:pt idx="761">
                  <c:v>-12.02</c:v>
                </c:pt>
                <c:pt idx="762">
                  <c:v>-12.03</c:v>
                </c:pt>
                <c:pt idx="763">
                  <c:v>-11.93</c:v>
                </c:pt>
                <c:pt idx="764">
                  <c:v>-11.97</c:v>
                </c:pt>
                <c:pt idx="765">
                  <c:v>-11.97</c:v>
                </c:pt>
                <c:pt idx="766">
                  <c:v>-11.95</c:v>
                </c:pt>
                <c:pt idx="767">
                  <c:v>-11.96</c:v>
                </c:pt>
                <c:pt idx="768">
                  <c:v>-11.99</c:v>
                </c:pt>
                <c:pt idx="769">
                  <c:v>-11.98</c:v>
                </c:pt>
                <c:pt idx="770">
                  <c:v>-12</c:v>
                </c:pt>
                <c:pt idx="771">
                  <c:v>-12</c:v>
                </c:pt>
                <c:pt idx="772">
                  <c:v>-12.04</c:v>
                </c:pt>
                <c:pt idx="773">
                  <c:v>-12.04</c:v>
                </c:pt>
                <c:pt idx="774">
                  <c:v>-12.01</c:v>
                </c:pt>
                <c:pt idx="775">
                  <c:v>-11.99</c:v>
                </c:pt>
                <c:pt idx="776">
                  <c:v>-11.95</c:v>
                </c:pt>
                <c:pt idx="777">
                  <c:v>-11.96</c:v>
                </c:pt>
                <c:pt idx="778">
                  <c:v>-11.9</c:v>
                </c:pt>
                <c:pt idx="779">
                  <c:v>-11.95</c:v>
                </c:pt>
                <c:pt idx="780">
                  <c:v>-11.95</c:v>
                </c:pt>
                <c:pt idx="781">
                  <c:v>-12</c:v>
                </c:pt>
                <c:pt idx="782">
                  <c:v>-11.99</c:v>
                </c:pt>
                <c:pt idx="783">
                  <c:v>-12.04</c:v>
                </c:pt>
                <c:pt idx="784">
                  <c:v>-12.03</c:v>
                </c:pt>
                <c:pt idx="785">
                  <c:v>-12.02</c:v>
                </c:pt>
                <c:pt idx="786">
                  <c:v>-12.02</c:v>
                </c:pt>
                <c:pt idx="787">
                  <c:v>-12.06</c:v>
                </c:pt>
                <c:pt idx="788">
                  <c:v>-12.07</c:v>
                </c:pt>
                <c:pt idx="789">
                  <c:v>-12.1</c:v>
                </c:pt>
                <c:pt idx="790">
                  <c:v>-12.07</c:v>
                </c:pt>
                <c:pt idx="791">
                  <c:v>-12.06</c:v>
                </c:pt>
                <c:pt idx="792">
                  <c:v>-12.1</c:v>
                </c:pt>
                <c:pt idx="793">
                  <c:v>-12.06</c:v>
                </c:pt>
                <c:pt idx="794">
                  <c:v>-12.06</c:v>
                </c:pt>
                <c:pt idx="795">
                  <c:v>-12</c:v>
                </c:pt>
                <c:pt idx="796">
                  <c:v>-12.02</c:v>
                </c:pt>
                <c:pt idx="797">
                  <c:v>-12.04</c:v>
                </c:pt>
                <c:pt idx="798">
                  <c:v>-12.06</c:v>
                </c:pt>
                <c:pt idx="799">
                  <c:v>-12.05</c:v>
                </c:pt>
                <c:pt idx="800">
                  <c:v>-12.05</c:v>
                </c:pt>
                <c:pt idx="801">
                  <c:v>-12.06</c:v>
                </c:pt>
                <c:pt idx="802">
                  <c:v>-12.09</c:v>
                </c:pt>
                <c:pt idx="803">
                  <c:v>-12.1</c:v>
                </c:pt>
                <c:pt idx="804">
                  <c:v>-12.07</c:v>
                </c:pt>
                <c:pt idx="805">
                  <c:v>-12.04</c:v>
                </c:pt>
                <c:pt idx="806">
                  <c:v>-12.06</c:v>
                </c:pt>
                <c:pt idx="807">
                  <c:v>-12.02</c:v>
                </c:pt>
                <c:pt idx="808">
                  <c:v>-12.01</c:v>
                </c:pt>
                <c:pt idx="809">
                  <c:v>-12.01</c:v>
                </c:pt>
                <c:pt idx="810">
                  <c:v>-12.02</c:v>
                </c:pt>
                <c:pt idx="811">
                  <c:v>-11.99</c:v>
                </c:pt>
                <c:pt idx="812">
                  <c:v>-12</c:v>
                </c:pt>
                <c:pt idx="813">
                  <c:v>-11.97</c:v>
                </c:pt>
                <c:pt idx="814">
                  <c:v>-11.98</c:v>
                </c:pt>
                <c:pt idx="815">
                  <c:v>-12.01</c:v>
                </c:pt>
                <c:pt idx="816">
                  <c:v>-12.01</c:v>
                </c:pt>
                <c:pt idx="817">
                  <c:v>-11.96</c:v>
                </c:pt>
                <c:pt idx="818">
                  <c:v>-11.96</c:v>
                </c:pt>
                <c:pt idx="819">
                  <c:v>-11.94</c:v>
                </c:pt>
                <c:pt idx="820">
                  <c:v>-11.93</c:v>
                </c:pt>
                <c:pt idx="821">
                  <c:v>-11.97</c:v>
                </c:pt>
                <c:pt idx="822">
                  <c:v>-11.94</c:v>
                </c:pt>
                <c:pt idx="823">
                  <c:v>-11.95</c:v>
                </c:pt>
                <c:pt idx="824">
                  <c:v>-11.93</c:v>
                </c:pt>
                <c:pt idx="825">
                  <c:v>-11.93</c:v>
                </c:pt>
                <c:pt idx="826">
                  <c:v>-11.95</c:v>
                </c:pt>
                <c:pt idx="827">
                  <c:v>-11.96</c:v>
                </c:pt>
                <c:pt idx="828">
                  <c:v>-12</c:v>
                </c:pt>
                <c:pt idx="829">
                  <c:v>-12.01</c:v>
                </c:pt>
                <c:pt idx="830">
                  <c:v>-12.01</c:v>
                </c:pt>
                <c:pt idx="831">
                  <c:v>-12.03</c:v>
                </c:pt>
                <c:pt idx="832">
                  <c:v>-12.02</c:v>
                </c:pt>
                <c:pt idx="833">
                  <c:v>-12.05</c:v>
                </c:pt>
                <c:pt idx="834">
                  <c:v>-12.02</c:v>
                </c:pt>
                <c:pt idx="835">
                  <c:v>-11.99</c:v>
                </c:pt>
                <c:pt idx="836">
                  <c:v>-12.01</c:v>
                </c:pt>
                <c:pt idx="837">
                  <c:v>-11.98</c:v>
                </c:pt>
                <c:pt idx="838">
                  <c:v>-11.99</c:v>
                </c:pt>
                <c:pt idx="839">
                  <c:v>-12.01</c:v>
                </c:pt>
                <c:pt idx="840">
                  <c:v>-12.01</c:v>
                </c:pt>
                <c:pt idx="841">
                  <c:v>-12.17</c:v>
                </c:pt>
                <c:pt idx="842">
                  <c:v>-12.21</c:v>
                </c:pt>
                <c:pt idx="843">
                  <c:v>-12.24</c:v>
                </c:pt>
                <c:pt idx="844">
                  <c:v>-12.29</c:v>
                </c:pt>
                <c:pt idx="845">
                  <c:v>-12.35</c:v>
                </c:pt>
                <c:pt idx="846">
                  <c:v>-12.38</c:v>
                </c:pt>
                <c:pt idx="847">
                  <c:v>-12.38</c:v>
                </c:pt>
                <c:pt idx="848">
                  <c:v>-12.39</c:v>
                </c:pt>
                <c:pt idx="849">
                  <c:v>-12.39</c:v>
                </c:pt>
                <c:pt idx="850">
                  <c:v>-12.36</c:v>
                </c:pt>
                <c:pt idx="851">
                  <c:v>-12.34</c:v>
                </c:pt>
                <c:pt idx="852">
                  <c:v>-12.33</c:v>
                </c:pt>
                <c:pt idx="853">
                  <c:v>-12.34</c:v>
                </c:pt>
                <c:pt idx="854">
                  <c:v>-12.35</c:v>
                </c:pt>
                <c:pt idx="855">
                  <c:v>-12.38</c:v>
                </c:pt>
                <c:pt idx="856">
                  <c:v>-12.37</c:v>
                </c:pt>
                <c:pt idx="857">
                  <c:v>-12.38</c:v>
                </c:pt>
                <c:pt idx="858">
                  <c:v>-12.37</c:v>
                </c:pt>
                <c:pt idx="859">
                  <c:v>-12.38</c:v>
                </c:pt>
                <c:pt idx="860">
                  <c:v>-12.35</c:v>
                </c:pt>
                <c:pt idx="861">
                  <c:v>-12.35</c:v>
                </c:pt>
                <c:pt idx="862">
                  <c:v>-12.34</c:v>
                </c:pt>
                <c:pt idx="863">
                  <c:v>-12.33</c:v>
                </c:pt>
                <c:pt idx="864">
                  <c:v>-12.37</c:v>
                </c:pt>
                <c:pt idx="865">
                  <c:v>-12.36</c:v>
                </c:pt>
                <c:pt idx="866">
                  <c:v>-12.37</c:v>
                </c:pt>
                <c:pt idx="867">
                  <c:v>-12.35</c:v>
                </c:pt>
                <c:pt idx="868">
                  <c:v>-12.35</c:v>
                </c:pt>
                <c:pt idx="869">
                  <c:v>-12.33</c:v>
                </c:pt>
                <c:pt idx="870">
                  <c:v>-12.34</c:v>
                </c:pt>
                <c:pt idx="871">
                  <c:v>-12.33</c:v>
                </c:pt>
                <c:pt idx="872">
                  <c:v>-12.31</c:v>
                </c:pt>
                <c:pt idx="873">
                  <c:v>-12.3</c:v>
                </c:pt>
                <c:pt idx="874">
                  <c:v>-12.33</c:v>
                </c:pt>
                <c:pt idx="875">
                  <c:v>-12.32</c:v>
                </c:pt>
                <c:pt idx="876">
                  <c:v>-12.36</c:v>
                </c:pt>
                <c:pt idx="877">
                  <c:v>-12.37</c:v>
                </c:pt>
                <c:pt idx="878">
                  <c:v>-12.4</c:v>
                </c:pt>
                <c:pt idx="879">
                  <c:v>-12.4</c:v>
                </c:pt>
                <c:pt idx="880">
                  <c:v>-12.42</c:v>
                </c:pt>
                <c:pt idx="881">
                  <c:v>-12.43</c:v>
                </c:pt>
                <c:pt idx="882">
                  <c:v>-12.4</c:v>
                </c:pt>
                <c:pt idx="883">
                  <c:v>-12.36</c:v>
                </c:pt>
                <c:pt idx="884">
                  <c:v>-12.35</c:v>
                </c:pt>
                <c:pt idx="885">
                  <c:v>-12.34</c:v>
                </c:pt>
                <c:pt idx="886">
                  <c:v>-12.3</c:v>
                </c:pt>
                <c:pt idx="887">
                  <c:v>-12.29</c:v>
                </c:pt>
                <c:pt idx="888">
                  <c:v>-12.29</c:v>
                </c:pt>
                <c:pt idx="889">
                  <c:v>-12.29</c:v>
                </c:pt>
                <c:pt idx="890">
                  <c:v>-12.29</c:v>
                </c:pt>
                <c:pt idx="891">
                  <c:v>-12.28</c:v>
                </c:pt>
                <c:pt idx="892">
                  <c:v>-12.35</c:v>
                </c:pt>
                <c:pt idx="893">
                  <c:v>-12.32</c:v>
                </c:pt>
                <c:pt idx="894">
                  <c:v>-12.31</c:v>
                </c:pt>
                <c:pt idx="895">
                  <c:v>-12.32</c:v>
                </c:pt>
                <c:pt idx="896">
                  <c:v>-12.29</c:v>
                </c:pt>
                <c:pt idx="897">
                  <c:v>-12.26</c:v>
                </c:pt>
                <c:pt idx="898">
                  <c:v>-12.28</c:v>
                </c:pt>
                <c:pt idx="899">
                  <c:v>-12.29</c:v>
                </c:pt>
                <c:pt idx="900">
                  <c:v>-12.26</c:v>
                </c:pt>
                <c:pt idx="901">
                  <c:v>-12.25</c:v>
                </c:pt>
                <c:pt idx="902">
                  <c:v>-12.29</c:v>
                </c:pt>
                <c:pt idx="903">
                  <c:v>-12.31</c:v>
                </c:pt>
                <c:pt idx="904">
                  <c:v>-12.36</c:v>
                </c:pt>
                <c:pt idx="905">
                  <c:v>-12.35</c:v>
                </c:pt>
                <c:pt idx="906">
                  <c:v>-12.32</c:v>
                </c:pt>
                <c:pt idx="907">
                  <c:v>-12.36</c:v>
                </c:pt>
                <c:pt idx="908">
                  <c:v>-12.35</c:v>
                </c:pt>
                <c:pt idx="909">
                  <c:v>-12.33</c:v>
                </c:pt>
                <c:pt idx="910">
                  <c:v>-12.35</c:v>
                </c:pt>
                <c:pt idx="911">
                  <c:v>-12.35</c:v>
                </c:pt>
                <c:pt idx="912">
                  <c:v>-12.29</c:v>
                </c:pt>
                <c:pt idx="913">
                  <c:v>-12.3</c:v>
                </c:pt>
                <c:pt idx="914">
                  <c:v>-12.29</c:v>
                </c:pt>
                <c:pt idx="915">
                  <c:v>-12.31</c:v>
                </c:pt>
                <c:pt idx="916">
                  <c:v>-12.27</c:v>
                </c:pt>
                <c:pt idx="917">
                  <c:v>-12.25</c:v>
                </c:pt>
                <c:pt idx="918">
                  <c:v>-12.28</c:v>
                </c:pt>
                <c:pt idx="919">
                  <c:v>-12.28</c:v>
                </c:pt>
                <c:pt idx="920">
                  <c:v>-12.25</c:v>
                </c:pt>
                <c:pt idx="921">
                  <c:v>-12.19</c:v>
                </c:pt>
                <c:pt idx="922">
                  <c:v>-12.15</c:v>
                </c:pt>
                <c:pt idx="923">
                  <c:v>-12.2</c:v>
                </c:pt>
                <c:pt idx="924">
                  <c:v>-12.24</c:v>
                </c:pt>
                <c:pt idx="925">
                  <c:v>-12.29</c:v>
                </c:pt>
                <c:pt idx="926">
                  <c:v>-12.26</c:v>
                </c:pt>
                <c:pt idx="927">
                  <c:v>-12.29</c:v>
                </c:pt>
                <c:pt idx="928">
                  <c:v>-12.29</c:v>
                </c:pt>
                <c:pt idx="929">
                  <c:v>-12.24</c:v>
                </c:pt>
                <c:pt idx="930">
                  <c:v>-12.2</c:v>
                </c:pt>
                <c:pt idx="931">
                  <c:v>-12.21</c:v>
                </c:pt>
                <c:pt idx="932">
                  <c:v>-12.18</c:v>
                </c:pt>
                <c:pt idx="933">
                  <c:v>-12.22</c:v>
                </c:pt>
                <c:pt idx="934">
                  <c:v>-12.23</c:v>
                </c:pt>
                <c:pt idx="935">
                  <c:v>-12.21</c:v>
                </c:pt>
                <c:pt idx="936">
                  <c:v>-12.23</c:v>
                </c:pt>
                <c:pt idx="937">
                  <c:v>-12.26</c:v>
                </c:pt>
                <c:pt idx="938">
                  <c:v>-12.28</c:v>
                </c:pt>
                <c:pt idx="939">
                  <c:v>-12.23</c:v>
                </c:pt>
                <c:pt idx="940">
                  <c:v>-12.25</c:v>
                </c:pt>
                <c:pt idx="941">
                  <c:v>-12.26</c:v>
                </c:pt>
                <c:pt idx="942">
                  <c:v>-12.23</c:v>
                </c:pt>
                <c:pt idx="943">
                  <c:v>-12.29</c:v>
                </c:pt>
                <c:pt idx="944">
                  <c:v>-12.28</c:v>
                </c:pt>
                <c:pt idx="945">
                  <c:v>-12.29</c:v>
                </c:pt>
                <c:pt idx="946">
                  <c:v>-12.24</c:v>
                </c:pt>
                <c:pt idx="947">
                  <c:v>-12.26</c:v>
                </c:pt>
                <c:pt idx="948">
                  <c:v>-12.22</c:v>
                </c:pt>
                <c:pt idx="949">
                  <c:v>-12.23</c:v>
                </c:pt>
                <c:pt idx="950">
                  <c:v>-12.21</c:v>
                </c:pt>
                <c:pt idx="951">
                  <c:v>-12.23</c:v>
                </c:pt>
                <c:pt idx="952">
                  <c:v>-12.22</c:v>
                </c:pt>
                <c:pt idx="953">
                  <c:v>-12.24</c:v>
                </c:pt>
                <c:pt idx="954">
                  <c:v>-12.2</c:v>
                </c:pt>
                <c:pt idx="955">
                  <c:v>-12.23</c:v>
                </c:pt>
                <c:pt idx="956">
                  <c:v>-12.23</c:v>
                </c:pt>
                <c:pt idx="957">
                  <c:v>-12.24</c:v>
                </c:pt>
                <c:pt idx="958">
                  <c:v>-12.24</c:v>
                </c:pt>
                <c:pt idx="959">
                  <c:v>-12.22</c:v>
                </c:pt>
                <c:pt idx="960">
                  <c:v>-12.18</c:v>
                </c:pt>
                <c:pt idx="961">
                  <c:v>-12.19</c:v>
                </c:pt>
                <c:pt idx="962">
                  <c:v>-12.19</c:v>
                </c:pt>
                <c:pt idx="963">
                  <c:v>-12.2</c:v>
                </c:pt>
                <c:pt idx="964">
                  <c:v>-12.24</c:v>
                </c:pt>
                <c:pt idx="965">
                  <c:v>-12.23</c:v>
                </c:pt>
                <c:pt idx="966">
                  <c:v>-12.27</c:v>
                </c:pt>
                <c:pt idx="967">
                  <c:v>-12.26</c:v>
                </c:pt>
                <c:pt idx="968">
                  <c:v>-12.27</c:v>
                </c:pt>
                <c:pt idx="969">
                  <c:v>-12.23</c:v>
                </c:pt>
                <c:pt idx="970">
                  <c:v>-12.23</c:v>
                </c:pt>
                <c:pt idx="971">
                  <c:v>-12.21</c:v>
                </c:pt>
                <c:pt idx="972">
                  <c:v>-12.18</c:v>
                </c:pt>
                <c:pt idx="973">
                  <c:v>-12.2</c:v>
                </c:pt>
                <c:pt idx="974">
                  <c:v>-12.19</c:v>
                </c:pt>
                <c:pt idx="975">
                  <c:v>-12.18</c:v>
                </c:pt>
                <c:pt idx="976">
                  <c:v>-12.22</c:v>
                </c:pt>
                <c:pt idx="977">
                  <c:v>-12.21</c:v>
                </c:pt>
                <c:pt idx="978">
                  <c:v>-12.1</c:v>
                </c:pt>
                <c:pt idx="979">
                  <c:v>-12.14</c:v>
                </c:pt>
                <c:pt idx="980">
                  <c:v>-12.22</c:v>
                </c:pt>
                <c:pt idx="981">
                  <c:v>-12.21</c:v>
                </c:pt>
                <c:pt idx="982">
                  <c:v>-12.35</c:v>
                </c:pt>
                <c:pt idx="983">
                  <c:v>-12.53</c:v>
                </c:pt>
                <c:pt idx="984">
                  <c:v>-12.58</c:v>
                </c:pt>
                <c:pt idx="985">
                  <c:v>-12.56</c:v>
                </c:pt>
                <c:pt idx="986">
                  <c:v>-12.67</c:v>
                </c:pt>
                <c:pt idx="987">
                  <c:v>-12.68</c:v>
                </c:pt>
                <c:pt idx="988">
                  <c:v>-12.65</c:v>
                </c:pt>
                <c:pt idx="989">
                  <c:v>-12.59</c:v>
                </c:pt>
                <c:pt idx="990">
                  <c:v>-12.61</c:v>
                </c:pt>
                <c:pt idx="991">
                  <c:v>-12.65</c:v>
                </c:pt>
                <c:pt idx="992">
                  <c:v>-12.73</c:v>
                </c:pt>
                <c:pt idx="993">
                  <c:v>-12.68</c:v>
                </c:pt>
                <c:pt idx="994">
                  <c:v>-12.66</c:v>
                </c:pt>
                <c:pt idx="995">
                  <c:v>-12.74</c:v>
                </c:pt>
                <c:pt idx="996">
                  <c:v>-12.68</c:v>
                </c:pt>
                <c:pt idx="997">
                  <c:v>-12.69</c:v>
                </c:pt>
                <c:pt idx="998">
                  <c:v>-12.64</c:v>
                </c:pt>
                <c:pt idx="999">
                  <c:v>-12.66</c:v>
                </c:pt>
                <c:pt idx="1000">
                  <c:v>-12.59</c:v>
                </c:pt>
                <c:pt idx="1001">
                  <c:v>-12.62</c:v>
                </c:pt>
                <c:pt idx="1002">
                  <c:v>-12.61</c:v>
                </c:pt>
                <c:pt idx="1003">
                  <c:v>-12.67</c:v>
                </c:pt>
                <c:pt idx="1004">
                  <c:v>-12.64</c:v>
                </c:pt>
                <c:pt idx="1005">
                  <c:v>-12.72</c:v>
                </c:pt>
                <c:pt idx="1006">
                  <c:v>-12.71</c:v>
                </c:pt>
                <c:pt idx="1007">
                  <c:v>-12.68</c:v>
                </c:pt>
                <c:pt idx="1008">
                  <c:v>-12.68</c:v>
                </c:pt>
                <c:pt idx="1009">
                  <c:v>-12.7</c:v>
                </c:pt>
                <c:pt idx="1010">
                  <c:v>-12.68</c:v>
                </c:pt>
                <c:pt idx="1011">
                  <c:v>-12.71</c:v>
                </c:pt>
                <c:pt idx="1012">
                  <c:v>-12.73</c:v>
                </c:pt>
                <c:pt idx="1013">
                  <c:v>-12.77</c:v>
                </c:pt>
                <c:pt idx="1014">
                  <c:v>-12.75</c:v>
                </c:pt>
                <c:pt idx="1015">
                  <c:v>-12.73</c:v>
                </c:pt>
                <c:pt idx="1016">
                  <c:v>-12.69</c:v>
                </c:pt>
                <c:pt idx="1017">
                  <c:v>-12.69</c:v>
                </c:pt>
                <c:pt idx="1018">
                  <c:v>-12.71</c:v>
                </c:pt>
                <c:pt idx="1019">
                  <c:v>-12.73</c:v>
                </c:pt>
                <c:pt idx="1020">
                  <c:v>-12.69</c:v>
                </c:pt>
                <c:pt idx="1021">
                  <c:v>-12.69</c:v>
                </c:pt>
                <c:pt idx="1022">
                  <c:v>-12.67</c:v>
                </c:pt>
                <c:pt idx="1023">
                  <c:v>-12.65</c:v>
                </c:pt>
                <c:pt idx="1024">
                  <c:v>-12.71</c:v>
                </c:pt>
                <c:pt idx="1025">
                  <c:v>-12.73</c:v>
                </c:pt>
                <c:pt idx="1026">
                  <c:v>-12.76</c:v>
                </c:pt>
                <c:pt idx="1027">
                  <c:v>-12.77</c:v>
                </c:pt>
                <c:pt idx="1028">
                  <c:v>-12.74</c:v>
                </c:pt>
                <c:pt idx="1029">
                  <c:v>-12.79</c:v>
                </c:pt>
                <c:pt idx="1030">
                  <c:v>-12.84</c:v>
                </c:pt>
                <c:pt idx="1031">
                  <c:v>-12.93</c:v>
                </c:pt>
                <c:pt idx="1032">
                  <c:v>-12.96</c:v>
                </c:pt>
                <c:pt idx="1033">
                  <c:v>-13.02</c:v>
                </c:pt>
                <c:pt idx="1034">
                  <c:v>-12.97</c:v>
                </c:pt>
                <c:pt idx="1035">
                  <c:v>-12.94</c:v>
                </c:pt>
                <c:pt idx="1036">
                  <c:v>-12.9</c:v>
                </c:pt>
                <c:pt idx="1037">
                  <c:v>-12.92</c:v>
                </c:pt>
                <c:pt idx="1038">
                  <c:v>-12.92</c:v>
                </c:pt>
                <c:pt idx="1039">
                  <c:v>-12.94</c:v>
                </c:pt>
                <c:pt idx="1040">
                  <c:v>-12.94</c:v>
                </c:pt>
                <c:pt idx="1041">
                  <c:v>-12.97</c:v>
                </c:pt>
                <c:pt idx="1042">
                  <c:v>-12.97</c:v>
                </c:pt>
                <c:pt idx="1043">
                  <c:v>-12.95</c:v>
                </c:pt>
                <c:pt idx="1044">
                  <c:v>-12.97</c:v>
                </c:pt>
                <c:pt idx="1045">
                  <c:v>-12.97</c:v>
                </c:pt>
                <c:pt idx="1046">
                  <c:v>-12.94</c:v>
                </c:pt>
                <c:pt idx="1047">
                  <c:v>-12.94</c:v>
                </c:pt>
                <c:pt idx="1048">
                  <c:v>-12.97</c:v>
                </c:pt>
                <c:pt idx="1049">
                  <c:v>-12.95</c:v>
                </c:pt>
                <c:pt idx="1050">
                  <c:v>-12.97</c:v>
                </c:pt>
                <c:pt idx="1051">
                  <c:v>-12.92</c:v>
                </c:pt>
                <c:pt idx="1052">
                  <c:v>-12.9</c:v>
                </c:pt>
                <c:pt idx="1053">
                  <c:v>-12.84</c:v>
                </c:pt>
                <c:pt idx="1054">
                  <c:v>-12.86</c:v>
                </c:pt>
                <c:pt idx="1055">
                  <c:v>-12.86</c:v>
                </c:pt>
                <c:pt idx="1056">
                  <c:v>-12.82</c:v>
                </c:pt>
                <c:pt idx="1057">
                  <c:v>-12.79</c:v>
                </c:pt>
                <c:pt idx="1058">
                  <c:v>-12.78</c:v>
                </c:pt>
                <c:pt idx="1059">
                  <c:v>-12.77</c:v>
                </c:pt>
                <c:pt idx="1060">
                  <c:v>-12.77</c:v>
                </c:pt>
                <c:pt idx="1061">
                  <c:v>-12.76</c:v>
                </c:pt>
                <c:pt idx="1062">
                  <c:v>-12.66</c:v>
                </c:pt>
                <c:pt idx="1063">
                  <c:v>-12.68</c:v>
                </c:pt>
                <c:pt idx="1064">
                  <c:v>-12.72</c:v>
                </c:pt>
                <c:pt idx="1065">
                  <c:v>-12.75</c:v>
                </c:pt>
                <c:pt idx="1066">
                  <c:v>-12.73</c:v>
                </c:pt>
                <c:pt idx="1067">
                  <c:v>-12.72</c:v>
                </c:pt>
                <c:pt idx="1068">
                  <c:v>-12.76</c:v>
                </c:pt>
                <c:pt idx="1069">
                  <c:v>-12.74</c:v>
                </c:pt>
                <c:pt idx="1070">
                  <c:v>-12.77</c:v>
                </c:pt>
                <c:pt idx="1071">
                  <c:v>-12.73</c:v>
                </c:pt>
                <c:pt idx="1072">
                  <c:v>-12.74</c:v>
                </c:pt>
                <c:pt idx="1073">
                  <c:v>-12.72</c:v>
                </c:pt>
                <c:pt idx="1074">
                  <c:v>-12.69</c:v>
                </c:pt>
                <c:pt idx="1075">
                  <c:v>-12.69</c:v>
                </c:pt>
                <c:pt idx="1076">
                  <c:v>-12.71</c:v>
                </c:pt>
                <c:pt idx="1077">
                  <c:v>-12.67</c:v>
                </c:pt>
                <c:pt idx="1078">
                  <c:v>-12.67</c:v>
                </c:pt>
                <c:pt idx="1079">
                  <c:v>-12.65</c:v>
                </c:pt>
                <c:pt idx="1080">
                  <c:v>-12.67</c:v>
                </c:pt>
                <c:pt idx="1081">
                  <c:v>-12.66</c:v>
                </c:pt>
                <c:pt idx="1082">
                  <c:v>-12.63</c:v>
                </c:pt>
                <c:pt idx="1083">
                  <c:v>-12.59</c:v>
                </c:pt>
                <c:pt idx="1084">
                  <c:v>-12.59</c:v>
                </c:pt>
                <c:pt idx="1085">
                  <c:v>-12.58</c:v>
                </c:pt>
                <c:pt idx="1086">
                  <c:v>-12.59</c:v>
                </c:pt>
                <c:pt idx="1087">
                  <c:v>-12.62</c:v>
                </c:pt>
                <c:pt idx="1088">
                  <c:v>-12.61</c:v>
                </c:pt>
                <c:pt idx="1089">
                  <c:v>-12.56</c:v>
                </c:pt>
                <c:pt idx="1090">
                  <c:v>-12.61</c:v>
                </c:pt>
                <c:pt idx="1091">
                  <c:v>-12.6</c:v>
                </c:pt>
                <c:pt idx="1092">
                  <c:v>-12.62</c:v>
                </c:pt>
                <c:pt idx="1093">
                  <c:v>-12.63</c:v>
                </c:pt>
                <c:pt idx="1094">
                  <c:v>-12.62</c:v>
                </c:pt>
                <c:pt idx="1095">
                  <c:v>-12.65</c:v>
                </c:pt>
                <c:pt idx="1096">
                  <c:v>-12.58</c:v>
                </c:pt>
                <c:pt idx="1097">
                  <c:v>-12.59</c:v>
                </c:pt>
                <c:pt idx="1098">
                  <c:v>-12.62</c:v>
                </c:pt>
                <c:pt idx="1099">
                  <c:v>-12.61</c:v>
                </c:pt>
                <c:pt idx="1100">
                  <c:v>-12.62</c:v>
                </c:pt>
                <c:pt idx="1101">
                  <c:v>-12.63</c:v>
                </c:pt>
                <c:pt idx="1102">
                  <c:v>-12.61</c:v>
                </c:pt>
                <c:pt idx="1103">
                  <c:v>-12.54</c:v>
                </c:pt>
                <c:pt idx="1104">
                  <c:v>-12.55</c:v>
                </c:pt>
                <c:pt idx="1105">
                  <c:v>-12.54</c:v>
                </c:pt>
                <c:pt idx="1106">
                  <c:v>-12.53</c:v>
                </c:pt>
                <c:pt idx="1107">
                  <c:v>-12.57</c:v>
                </c:pt>
                <c:pt idx="1108">
                  <c:v>-12.53</c:v>
                </c:pt>
                <c:pt idx="1109">
                  <c:v>-12.56</c:v>
                </c:pt>
                <c:pt idx="1110">
                  <c:v>-12.53</c:v>
                </c:pt>
                <c:pt idx="1111">
                  <c:v>-12.51</c:v>
                </c:pt>
                <c:pt idx="1112">
                  <c:v>-12.48</c:v>
                </c:pt>
                <c:pt idx="1113">
                  <c:v>-12.49</c:v>
                </c:pt>
                <c:pt idx="1114">
                  <c:v>-12.5</c:v>
                </c:pt>
                <c:pt idx="1115">
                  <c:v>-12.45</c:v>
                </c:pt>
                <c:pt idx="1116">
                  <c:v>-12.44</c:v>
                </c:pt>
                <c:pt idx="1117">
                  <c:v>-12.49</c:v>
                </c:pt>
                <c:pt idx="1118">
                  <c:v>-12.53</c:v>
                </c:pt>
                <c:pt idx="1119">
                  <c:v>-12.55</c:v>
                </c:pt>
                <c:pt idx="1120">
                  <c:v>-12.53</c:v>
                </c:pt>
                <c:pt idx="1121">
                  <c:v>-12.52</c:v>
                </c:pt>
                <c:pt idx="1122">
                  <c:v>-12.52</c:v>
                </c:pt>
                <c:pt idx="1123">
                  <c:v>-12.51</c:v>
                </c:pt>
                <c:pt idx="1124">
                  <c:v>-12.52</c:v>
                </c:pt>
                <c:pt idx="1125">
                  <c:v>-12.53</c:v>
                </c:pt>
                <c:pt idx="1126">
                  <c:v>-12.52</c:v>
                </c:pt>
                <c:pt idx="1127">
                  <c:v>-12.53</c:v>
                </c:pt>
                <c:pt idx="1128">
                  <c:v>-12.49</c:v>
                </c:pt>
                <c:pt idx="1129">
                  <c:v>-12.46</c:v>
                </c:pt>
                <c:pt idx="1130">
                  <c:v>-12.44</c:v>
                </c:pt>
                <c:pt idx="1131">
                  <c:v>-12.45</c:v>
                </c:pt>
                <c:pt idx="1132">
                  <c:v>-12.47</c:v>
                </c:pt>
                <c:pt idx="1133">
                  <c:v>-12.49</c:v>
                </c:pt>
                <c:pt idx="1134">
                  <c:v>-12.49</c:v>
                </c:pt>
                <c:pt idx="1135">
                  <c:v>-12.48</c:v>
                </c:pt>
                <c:pt idx="1136">
                  <c:v>-12.49</c:v>
                </c:pt>
                <c:pt idx="1137">
                  <c:v>-12.48</c:v>
                </c:pt>
                <c:pt idx="1138">
                  <c:v>-12.49</c:v>
                </c:pt>
                <c:pt idx="1139">
                  <c:v>-12.52</c:v>
                </c:pt>
                <c:pt idx="1140">
                  <c:v>-12.47</c:v>
                </c:pt>
                <c:pt idx="1141">
                  <c:v>-12.52</c:v>
                </c:pt>
                <c:pt idx="1142">
                  <c:v>-12.49</c:v>
                </c:pt>
                <c:pt idx="1143">
                  <c:v>-12.51</c:v>
                </c:pt>
                <c:pt idx="1144">
                  <c:v>-12.53</c:v>
                </c:pt>
                <c:pt idx="1145">
                  <c:v>-12.49</c:v>
                </c:pt>
                <c:pt idx="1146">
                  <c:v>-12.48</c:v>
                </c:pt>
                <c:pt idx="1147">
                  <c:v>-12.47</c:v>
                </c:pt>
                <c:pt idx="1148">
                  <c:v>-12.51</c:v>
                </c:pt>
                <c:pt idx="1149">
                  <c:v>-12.53</c:v>
                </c:pt>
                <c:pt idx="1150">
                  <c:v>-12.55</c:v>
                </c:pt>
                <c:pt idx="1151">
                  <c:v>-12.56</c:v>
                </c:pt>
                <c:pt idx="1152">
                  <c:v>-12.56</c:v>
                </c:pt>
                <c:pt idx="1153">
                  <c:v>-12.57</c:v>
                </c:pt>
                <c:pt idx="1154">
                  <c:v>-12.55</c:v>
                </c:pt>
                <c:pt idx="1155">
                  <c:v>-12.58</c:v>
                </c:pt>
                <c:pt idx="1156">
                  <c:v>-12.57</c:v>
                </c:pt>
                <c:pt idx="1157">
                  <c:v>-12.57</c:v>
                </c:pt>
                <c:pt idx="1158">
                  <c:v>-12.57</c:v>
                </c:pt>
                <c:pt idx="1159">
                  <c:v>-12.56</c:v>
                </c:pt>
                <c:pt idx="1160">
                  <c:v>-12.63</c:v>
                </c:pt>
                <c:pt idx="1161">
                  <c:v>-12.6</c:v>
                </c:pt>
                <c:pt idx="1162">
                  <c:v>-12.58</c:v>
                </c:pt>
                <c:pt idx="1163">
                  <c:v>-12.59</c:v>
                </c:pt>
                <c:pt idx="1164">
                  <c:v>-12.62</c:v>
                </c:pt>
                <c:pt idx="1165">
                  <c:v>-12.61</c:v>
                </c:pt>
                <c:pt idx="1166">
                  <c:v>-12.61</c:v>
                </c:pt>
                <c:pt idx="1167">
                  <c:v>-12.59</c:v>
                </c:pt>
                <c:pt idx="1168">
                  <c:v>-12.61</c:v>
                </c:pt>
                <c:pt idx="1169">
                  <c:v>-12.59</c:v>
                </c:pt>
                <c:pt idx="1170">
                  <c:v>-12.57</c:v>
                </c:pt>
                <c:pt idx="1171">
                  <c:v>-12.6</c:v>
                </c:pt>
                <c:pt idx="1172">
                  <c:v>-12.57</c:v>
                </c:pt>
                <c:pt idx="1173">
                  <c:v>-12.53</c:v>
                </c:pt>
                <c:pt idx="1174">
                  <c:v>-12.51</c:v>
                </c:pt>
                <c:pt idx="1175">
                  <c:v>-12.47</c:v>
                </c:pt>
                <c:pt idx="1176">
                  <c:v>-12.54</c:v>
                </c:pt>
                <c:pt idx="1177">
                  <c:v>-12.45</c:v>
                </c:pt>
                <c:pt idx="1178">
                  <c:v>-12.45</c:v>
                </c:pt>
                <c:pt idx="1179">
                  <c:v>-12.48</c:v>
                </c:pt>
                <c:pt idx="1180">
                  <c:v>-12.42</c:v>
                </c:pt>
                <c:pt idx="1181">
                  <c:v>-12.5</c:v>
                </c:pt>
                <c:pt idx="1182">
                  <c:v>-12.49</c:v>
                </c:pt>
                <c:pt idx="1183">
                  <c:v>-12.5</c:v>
                </c:pt>
                <c:pt idx="1184">
                  <c:v>-12.5</c:v>
                </c:pt>
                <c:pt idx="1185">
                  <c:v>-12.54</c:v>
                </c:pt>
                <c:pt idx="1186">
                  <c:v>-12.53</c:v>
                </c:pt>
                <c:pt idx="1187">
                  <c:v>-12.55</c:v>
                </c:pt>
                <c:pt idx="1188">
                  <c:v>-12.57</c:v>
                </c:pt>
                <c:pt idx="1189">
                  <c:v>-12.52</c:v>
                </c:pt>
                <c:pt idx="1190">
                  <c:v>-12.47</c:v>
                </c:pt>
                <c:pt idx="1191">
                  <c:v>-12.45</c:v>
                </c:pt>
                <c:pt idx="1192">
                  <c:v>-12.44</c:v>
                </c:pt>
                <c:pt idx="1193">
                  <c:v>-12.47</c:v>
                </c:pt>
                <c:pt idx="1194">
                  <c:v>-12.48</c:v>
                </c:pt>
                <c:pt idx="1195">
                  <c:v>-12.51</c:v>
                </c:pt>
                <c:pt idx="1196">
                  <c:v>-12.52</c:v>
                </c:pt>
                <c:pt idx="1197">
                  <c:v>-12.5</c:v>
                </c:pt>
                <c:pt idx="1198">
                  <c:v>-12.48</c:v>
                </c:pt>
                <c:pt idx="1199">
                  <c:v>-12.52</c:v>
                </c:pt>
                <c:pt idx="1200">
                  <c:v>-12.51</c:v>
                </c:pt>
                <c:pt idx="1201">
                  <c:v>-12.52</c:v>
                </c:pt>
                <c:pt idx="1202">
                  <c:v>-12.53</c:v>
                </c:pt>
                <c:pt idx="1203">
                  <c:v>-12.5</c:v>
                </c:pt>
                <c:pt idx="1204">
                  <c:v>-12.51</c:v>
                </c:pt>
                <c:pt idx="1205">
                  <c:v>-12.5</c:v>
                </c:pt>
                <c:pt idx="1206">
                  <c:v>-12.48</c:v>
                </c:pt>
                <c:pt idx="1207">
                  <c:v>-12.47</c:v>
                </c:pt>
                <c:pt idx="1208">
                  <c:v>-12.47</c:v>
                </c:pt>
                <c:pt idx="1209">
                  <c:v>-12.47</c:v>
                </c:pt>
                <c:pt idx="1210">
                  <c:v>-12.42</c:v>
                </c:pt>
                <c:pt idx="1211">
                  <c:v>-12.41</c:v>
                </c:pt>
                <c:pt idx="1212">
                  <c:v>-12.45</c:v>
                </c:pt>
                <c:pt idx="1213">
                  <c:v>-12.43</c:v>
                </c:pt>
                <c:pt idx="1214">
                  <c:v>-12.42</c:v>
                </c:pt>
                <c:pt idx="1215">
                  <c:v>-12.43</c:v>
                </c:pt>
                <c:pt idx="1216">
                  <c:v>-12.43</c:v>
                </c:pt>
                <c:pt idx="1217">
                  <c:v>-12.43</c:v>
                </c:pt>
                <c:pt idx="1218">
                  <c:v>-12.44</c:v>
                </c:pt>
                <c:pt idx="1219">
                  <c:v>-12.43</c:v>
                </c:pt>
                <c:pt idx="1220">
                  <c:v>-12.47</c:v>
                </c:pt>
                <c:pt idx="1221">
                  <c:v>-12.48</c:v>
                </c:pt>
                <c:pt idx="1222">
                  <c:v>-12.53</c:v>
                </c:pt>
                <c:pt idx="1223">
                  <c:v>-12.5</c:v>
                </c:pt>
                <c:pt idx="1224">
                  <c:v>-12.51</c:v>
                </c:pt>
                <c:pt idx="1225">
                  <c:v>-12.52</c:v>
                </c:pt>
                <c:pt idx="1226">
                  <c:v>-12.49</c:v>
                </c:pt>
                <c:pt idx="1227">
                  <c:v>-12.47</c:v>
                </c:pt>
                <c:pt idx="1228">
                  <c:v>-12.47</c:v>
                </c:pt>
                <c:pt idx="1229">
                  <c:v>-12.52</c:v>
                </c:pt>
                <c:pt idx="1230">
                  <c:v>-12.48</c:v>
                </c:pt>
                <c:pt idx="1231">
                  <c:v>-12.48</c:v>
                </c:pt>
                <c:pt idx="1232">
                  <c:v>-12.5</c:v>
                </c:pt>
                <c:pt idx="1233">
                  <c:v>-12.47</c:v>
                </c:pt>
                <c:pt idx="1234">
                  <c:v>-12.47</c:v>
                </c:pt>
                <c:pt idx="1235">
                  <c:v>-12.45</c:v>
                </c:pt>
                <c:pt idx="1236">
                  <c:v>-12.5</c:v>
                </c:pt>
                <c:pt idx="1237">
                  <c:v>-12.6</c:v>
                </c:pt>
                <c:pt idx="1238">
                  <c:v>-12.6</c:v>
                </c:pt>
                <c:pt idx="1239">
                  <c:v>-12.64</c:v>
                </c:pt>
                <c:pt idx="1240">
                  <c:v>-12.59</c:v>
                </c:pt>
                <c:pt idx="1241">
                  <c:v>-12.57</c:v>
                </c:pt>
                <c:pt idx="1242">
                  <c:v>-12.56</c:v>
                </c:pt>
                <c:pt idx="1243">
                  <c:v>-12.59</c:v>
                </c:pt>
                <c:pt idx="1244">
                  <c:v>-12.64</c:v>
                </c:pt>
                <c:pt idx="1245">
                  <c:v>-12.62</c:v>
                </c:pt>
                <c:pt idx="1246">
                  <c:v>-12.62</c:v>
                </c:pt>
                <c:pt idx="1247">
                  <c:v>-12.64</c:v>
                </c:pt>
                <c:pt idx="1248">
                  <c:v>-12.63</c:v>
                </c:pt>
                <c:pt idx="1249">
                  <c:v>-12.6</c:v>
                </c:pt>
                <c:pt idx="1250">
                  <c:v>-12.62</c:v>
                </c:pt>
                <c:pt idx="1251">
                  <c:v>-12.63</c:v>
                </c:pt>
                <c:pt idx="1252">
                  <c:v>-12.59</c:v>
                </c:pt>
                <c:pt idx="1253">
                  <c:v>-12.56</c:v>
                </c:pt>
                <c:pt idx="1254">
                  <c:v>-12.54</c:v>
                </c:pt>
                <c:pt idx="1255">
                  <c:v>-12.59</c:v>
                </c:pt>
                <c:pt idx="1256">
                  <c:v>-12.69</c:v>
                </c:pt>
                <c:pt idx="1257">
                  <c:v>-12.74</c:v>
                </c:pt>
                <c:pt idx="1258">
                  <c:v>-12.69</c:v>
                </c:pt>
                <c:pt idx="1259">
                  <c:v>-12.7</c:v>
                </c:pt>
                <c:pt idx="1260">
                  <c:v>-12.73</c:v>
                </c:pt>
                <c:pt idx="1261">
                  <c:v>-12.64</c:v>
                </c:pt>
                <c:pt idx="1262">
                  <c:v>-12.62</c:v>
                </c:pt>
                <c:pt idx="1263">
                  <c:v>-12.67</c:v>
                </c:pt>
                <c:pt idx="1264">
                  <c:v>-12.64</c:v>
                </c:pt>
                <c:pt idx="1265">
                  <c:v>-12.6</c:v>
                </c:pt>
                <c:pt idx="1266">
                  <c:v>-12.66</c:v>
                </c:pt>
                <c:pt idx="1267">
                  <c:v>-12.7</c:v>
                </c:pt>
                <c:pt idx="1268">
                  <c:v>-12.65</c:v>
                </c:pt>
                <c:pt idx="1269">
                  <c:v>-12.69</c:v>
                </c:pt>
                <c:pt idx="1270">
                  <c:v>-12.69</c:v>
                </c:pt>
                <c:pt idx="1271">
                  <c:v>-12.79</c:v>
                </c:pt>
                <c:pt idx="1272">
                  <c:v>-12.81</c:v>
                </c:pt>
                <c:pt idx="1273">
                  <c:v>-12.83</c:v>
                </c:pt>
                <c:pt idx="1274">
                  <c:v>-12.79</c:v>
                </c:pt>
                <c:pt idx="1275">
                  <c:v>-12.73</c:v>
                </c:pt>
                <c:pt idx="1276">
                  <c:v>-12.75</c:v>
                </c:pt>
                <c:pt idx="1277">
                  <c:v>-12.76</c:v>
                </c:pt>
                <c:pt idx="1278">
                  <c:v>-12.75</c:v>
                </c:pt>
                <c:pt idx="1279">
                  <c:v>-12.77</c:v>
                </c:pt>
                <c:pt idx="1280">
                  <c:v>-12.82</c:v>
                </c:pt>
                <c:pt idx="1281">
                  <c:v>-12.87</c:v>
                </c:pt>
                <c:pt idx="1282">
                  <c:v>-12.89</c:v>
                </c:pt>
                <c:pt idx="1283">
                  <c:v>-12.91</c:v>
                </c:pt>
                <c:pt idx="1284">
                  <c:v>-12.86</c:v>
                </c:pt>
                <c:pt idx="1285">
                  <c:v>-12.87</c:v>
                </c:pt>
                <c:pt idx="1286">
                  <c:v>-12.92</c:v>
                </c:pt>
                <c:pt idx="1287">
                  <c:v>-12.9</c:v>
                </c:pt>
                <c:pt idx="1288">
                  <c:v>-12.94</c:v>
                </c:pt>
                <c:pt idx="1289">
                  <c:v>-12.96</c:v>
                </c:pt>
                <c:pt idx="1290">
                  <c:v>-13</c:v>
                </c:pt>
                <c:pt idx="1291">
                  <c:v>-13.01</c:v>
                </c:pt>
                <c:pt idx="1292">
                  <c:v>-13.06</c:v>
                </c:pt>
                <c:pt idx="1293">
                  <c:v>-13.05</c:v>
                </c:pt>
                <c:pt idx="1294">
                  <c:v>-13.03</c:v>
                </c:pt>
                <c:pt idx="1295">
                  <c:v>-13</c:v>
                </c:pt>
                <c:pt idx="1296">
                  <c:v>-12.98</c:v>
                </c:pt>
                <c:pt idx="1297">
                  <c:v>-12.97</c:v>
                </c:pt>
                <c:pt idx="1298">
                  <c:v>-13.01</c:v>
                </c:pt>
                <c:pt idx="1299">
                  <c:v>-12.98</c:v>
                </c:pt>
                <c:pt idx="1300">
                  <c:v>-13.01</c:v>
                </c:pt>
                <c:pt idx="1301">
                  <c:v>-12.98</c:v>
                </c:pt>
                <c:pt idx="1302">
                  <c:v>-12.96</c:v>
                </c:pt>
                <c:pt idx="1303">
                  <c:v>-12.97</c:v>
                </c:pt>
                <c:pt idx="1304">
                  <c:v>-12.98</c:v>
                </c:pt>
                <c:pt idx="1305">
                  <c:v>-12.98</c:v>
                </c:pt>
                <c:pt idx="1306">
                  <c:v>-12.98</c:v>
                </c:pt>
                <c:pt idx="1307">
                  <c:v>-12.91</c:v>
                </c:pt>
                <c:pt idx="1308">
                  <c:v>-12.99</c:v>
                </c:pt>
                <c:pt idx="1309">
                  <c:v>-12.91</c:v>
                </c:pt>
                <c:pt idx="1310">
                  <c:v>-12.94</c:v>
                </c:pt>
                <c:pt idx="1311">
                  <c:v>-12.91</c:v>
                </c:pt>
                <c:pt idx="1312">
                  <c:v>-12.82</c:v>
                </c:pt>
                <c:pt idx="1313">
                  <c:v>-12.83</c:v>
                </c:pt>
                <c:pt idx="1314">
                  <c:v>-12.83</c:v>
                </c:pt>
                <c:pt idx="1315">
                  <c:v>-12.87</c:v>
                </c:pt>
                <c:pt idx="1316">
                  <c:v>-12.89</c:v>
                </c:pt>
                <c:pt idx="1317">
                  <c:v>-12.87</c:v>
                </c:pt>
                <c:pt idx="1318">
                  <c:v>-12.88</c:v>
                </c:pt>
                <c:pt idx="1319">
                  <c:v>-12.85</c:v>
                </c:pt>
                <c:pt idx="1320">
                  <c:v>-12.81</c:v>
                </c:pt>
                <c:pt idx="1321">
                  <c:v>-12.88</c:v>
                </c:pt>
                <c:pt idx="1322">
                  <c:v>-12.88</c:v>
                </c:pt>
                <c:pt idx="1323">
                  <c:v>-12.86</c:v>
                </c:pt>
                <c:pt idx="1324">
                  <c:v>-12.88</c:v>
                </c:pt>
                <c:pt idx="1325">
                  <c:v>-12.87</c:v>
                </c:pt>
                <c:pt idx="1326">
                  <c:v>-12.85</c:v>
                </c:pt>
                <c:pt idx="1327">
                  <c:v>-12.83</c:v>
                </c:pt>
                <c:pt idx="1328">
                  <c:v>-12.85</c:v>
                </c:pt>
                <c:pt idx="1329">
                  <c:v>-12.81</c:v>
                </c:pt>
                <c:pt idx="1330">
                  <c:v>-12.8</c:v>
                </c:pt>
                <c:pt idx="1331">
                  <c:v>-12.77</c:v>
                </c:pt>
                <c:pt idx="1332">
                  <c:v>-12.78</c:v>
                </c:pt>
                <c:pt idx="1333">
                  <c:v>-12.76</c:v>
                </c:pt>
                <c:pt idx="1334">
                  <c:v>-12.79</c:v>
                </c:pt>
                <c:pt idx="1335">
                  <c:v>-12.77</c:v>
                </c:pt>
                <c:pt idx="1336">
                  <c:v>-12.74</c:v>
                </c:pt>
                <c:pt idx="1337">
                  <c:v>-12.77</c:v>
                </c:pt>
                <c:pt idx="1338">
                  <c:v>-12.74</c:v>
                </c:pt>
                <c:pt idx="1339">
                  <c:v>-12.75</c:v>
                </c:pt>
                <c:pt idx="1340">
                  <c:v>-12.76</c:v>
                </c:pt>
                <c:pt idx="1341">
                  <c:v>-12.72</c:v>
                </c:pt>
                <c:pt idx="1342">
                  <c:v>-12.75</c:v>
                </c:pt>
                <c:pt idx="1343">
                  <c:v>-12.73</c:v>
                </c:pt>
                <c:pt idx="1344">
                  <c:v>-12.69</c:v>
                </c:pt>
                <c:pt idx="1345">
                  <c:v>-12.7</c:v>
                </c:pt>
                <c:pt idx="1346">
                  <c:v>-12.69</c:v>
                </c:pt>
                <c:pt idx="1347">
                  <c:v>-12.68</c:v>
                </c:pt>
                <c:pt idx="1348">
                  <c:v>-12.7</c:v>
                </c:pt>
                <c:pt idx="1349">
                  <c:v>-12.69</c:v>
                </c:pt>
                <c:pt idx="1350">
                  <c:v>-12.69</c:v>
                </c:pt>
                <c:pt idx="1351">
                  <c:v>-12.71</c:v>
                </c:pt>
                <c:pt idx="1352">
                  <c:v>-12.7</c:v>
                </c:pt>
                <c:pt idx="1353">
                  <c:v>-12.66</c:v>
                </c:pt>
                <c:pt idx="1354">
                  <c:v>-12.66</c:v>
                </c:pt>
                <c:pt idx="1355">
                  <c:v>-12.64</c:v>
                </c:pt>
                <c:pt idx="1356">
                  <c:v>-12.6</c:v>
                </c:pt>
                <c:pt idx="1357">
                  <c:v>-12.61</c:v>
                </c:pt>
                <c:pt idx="1358">
                  <c:v>-12.61</c:v>
                </c:pt>
                <c:pt idx="1359">
                  <c:v>-12.59</c:v>
                </c:pt>
                <c:pt idx="1360">
                  <c:v>-12.63</c:v>
                </c:pt>
                <c:pt idx="1361">
                  <c:v>-12.58</c:v>
                </c:pt>
                <c:pt idx="1362">
                  <c:v>-12.57</c:v>
                </c:pt>
                <c:pt idx="1363">
                  <c:v>-12.57</c:v>
                </c:pt>
                <c:pt idx="1364">
                  <c:v>-12.59</c:v>
                </c:pt>
                <c:pt idx="1365">
                  <c:v>-12.6</c:v>
                </c:pt>
                <c:pt idx="1366">
                  <c:v>-12.69</c:v>
                </c:pt>
                <c:pt idx="1367">
                  <c:v>-12.72</c:v>
                </c:pt>
                <c:pt idx="1368">
                  <c:v>-12.68</c:v>
                </c:pt>
                <c:pt idx="1369">
                  <c:v>-12.71</c:v>
                </c:pt>
                <c:pt idx="1370">
                  <c:v>-12.69</c:v>
                </c:pt>
                <c:pt idx="1371">
                  <c:v>-12.71</c:v>
                </c:pt>
                <c:pt idx="1372">
                  <c:v>-12.76</c:v>
                </c:pt>
                <c:pt idx="1373">
                  <c:v>-12.72</c:v>
                </c:pt>
                <c:pt idx="1374">
                  <c:v>-12.74</c:v>
                </c:pt>
                <c:pt idx="1375">
                  <c:v>-12.77</c:v>
                </c:pt>
                <c:pt idx="1376">
                  <c:v>-12.73</c:v>
                </c:pt>
                <c:pt idx="1377">
                  <c:v>-12.71</c:v>
                </c:pt>
                <c:pt idx="1378">
                  <c:v>-12.69</c:v>
                </c:pt>
                <c:pt idx="1379">
                  <c:v>-12.71</c:v>
                </c:pt>
                <c:pt idx="1380">
                  <c:v>-12.7</c:v>
                </c:pt>
                <c:pt idx="1381">
                  <c:v>-12.66</c:v>
                </c:pt>
                <c:pt idx="1382">
                  <c:v>-12.69</c:v>
                </c:pt>
                <c:pt idx="1383">
                  <c:v>-12.7</c:v>
                </c:pt>
                <c:pt idx="1384">
                  <c:v>-12.69</c:v>
                </c:pt>
                <c:pt idx="1385">
                  <c:v>-12.72</c:v>
                </c:pt>
                <c:pt idx="1386">
                  <c:v>-12.72</c:v>
                </c:pt>
                <c:pt idx="1387">
                  <c:v>-12.72</c:v>
                </c:pt>
                <c:pt idx="1388">
                  <c:v>-12.76</c:v>
                </c:pt>
                <c:pt idx="1389">
                  <c:v>-12.74</c:v>
                </c:pt>
                <c:pt idx="1390">
                  <c:v>-12.72</c:v>
                </c:pt>
                <c:pt idx="1391">
                  <c:v>-12.71</c:v>
                </c:pt>
                <c:pt idx="1392">
                  <c:v>-12.67</c:v>
                </c:pt>
                <c:pt idx="1393">
                  <c:v>-12.71</c:v>
                </c:pt>
                <c:pt idx="1394">
                  <c:v>-12.7</c:v>
                </c:pt>
                <c:pt idx="1395">
                  <c:v>-12.69</c:v>
                </c:pt>
                <c:pt idx="1396">
                  <c:v>-12.69</c:v>
                </c:pt>
                <c:pt idx="1397">
                  <c:v>-12.7</c:v>
                </c:pt>
                <c:pt idx="1398">
                  <c:v>-12.7</c:v>
                </c:pt>
                <c:pt idx="1399">
                  <c:v>-12.69</c:v>
                </c:pt>
                <c:pt idx="1400">
                  <c:v>-12.66</c:v>
                </c:pt>
                <c:pt idx="1401">
                  <c:v>-12.71</c:v>
                </c:pt>
                <c:pt idx="1402">
                  <c:v>-12.72</c:v>
                </c:pt>
                <c:pt idx="1403">
                  <c:v>-12.68</c:v>
                </c:pt>
                <c:pt idx="1404">
                  <c:v>-12.65</c:v>
                </c:pt>
                <c:pt idx="1405">
                  <c:v>-12.65</c:v>
                </c:pt>
                <c:pt idx="1406">
                  <c:v>-12.66</c:v>
                </c:pt>
                <c:pt idx="1407">
                  <c:v>-12.59</c:v>
                </c:pt>
                <c:pt idx="1408">
                  <c:v>-12.64</c:v>
                </c:pt>
                <c:pt idx="1409">
                  <c:v>-12.64</c:v>
                </c:pt>
                <c:pt idx="1410">
                  <c:v>-12.65</c:v>
                </c:pt>
                <c:pt idx="1411">
                  <c:v>-12.7</c:v>
                </c:pt>
                <c:pt idx="1412">
                  <c:v>-12.7</c:v>
                </c:pt>
                <c:pt idx="1413">
                  <c:v>-12.74</c:v>
                </c:pt>
                <c:pt idx="1414">
                  <c:v>-12.75</c:v>
                </c:pt>
                <c:pt idx="1415">
                  <c:v>-12.75</c:v>
                </c:pt>
                <c:pt idx="1416">
                  <c:v>-12.74</c:v>
                </c:pt>
                <c:pt idx="1417">
                  <c:v>-12.75</c:v>
                </c:pt>
                <c:pt idx="1418">
                  <c:v>-12.78</c:v>
                </c:pt>
                <c:pt idx="1419">
                  <c:v>-12.78</c:v>
                </c:pt>
                <c:pt idx="1420">
                  <c:v>-12.79</c:v>
                </c:pt>
                <c:pt idx="1421">
                  <c:v>-12.81</c:v>
                </c:pt>
                <c:pt idx="1422">
                  <c:v>-12.7</c:v>
                </c:pt>
                <c:pt idx="1423">
                  <c:v>-12.71</c:v>
                </c:pt>
                <c:pt idx="1424">
                  <c:v>-12.74</c:v>
                </c:pt>
                <c:pt idx="1425">
                  <c:v>-12.74</c:v>
                </c:pt>
                <c:pt idx="1426">
                  <c:v>-12.73</c:v>
                </c:pt>
                <c:pt idx="1427">
                  <c:v>-12.77</c:v>
                </c:pt>
                <c:pt idx="1428">
                  <c:v>-12.73</c:v>
                </c:pt>
                <c:pt idx="1429">
                  <c:v>-12.71</c:v>
                </c:pt>
                <c:pt idx="1430">
                  <c:v>-12.72</c:v>
                </c:pt>
                <c:pt idx="1431">
                  <c:v>-12.72</c:v>
                </c:pt>
                <c:pt idx="1432">
                  <c:v>-12.68</c:v>
                </c:pt>
                <c:pt idx="1433">
                  <c:v>-12.59</c:v>
                </c:pt>
                <c:pt idx="1434">
                  <c:v>-12.72</c:v>
                </c:pt>
                <c:pt idx="1435">
                  <c:v>-12.77</c:v>
                </c:pt>
                <c:pt idx="1436">
                  <c:v>-12.81</c:v>
                </c:pt>
                <c:pt idx="1437">
                  <c:v>-12.76</c:v>
                </c:pt>
                <c:pt idx="1438">
                  <c:v>-12.77</c:v>
                </c:pt>
                <c:pt idx="1439">
                  <c:v>-12.8</c:v>
                </c:pt>
                <c:pt idx="1440">
                  <c:v>-12.74</c:v>
                </c:pt>
                <c:pt idx="1441">
                  <c:v>-12.76</c:v>
                </c:pt>
                <c:pt idx="1442">
                  <c:v>-12.76</c:v>
                </c:pt>
                <c:pt idx="1443">
                  <c:v>-12.74</c:v>
                </c:pt>
                <c:pt idx="1444">
                  <c:v>-12.67</c:v>
                </c:pt>
                <c:pt idx="1445">
                  <c:v>-12.68</c:v>
                </c:pt>
                <c:pt idx="1446">
                  <c:v>-12.69</c:v>
                </c:pt>
                <c:pt idx="1447">
                  <c:v>-12.75</c:v>
                </c:pt>
                <c:pt idx="1448">
                  <c:v>-12.8</c:v>
                </c:pt>
                <c:pt idx="1449">
                  <c:v>-12.78</c:v>
                </c:pt>
                <c:pt idx="1450">
                  <c:v>-12.74</c:v>
                </c:pt>
                <c:pt idx="1451">
                  <c:v>-12.74</c:v>
                </c:pt>
                <c:pt idx="1452">
                  <c:v>-12.76</c:v>
                </c:pt>
                <c:pt idx="1453">
                  <c:v>-12.71</c:v>
                </c:pt>
                <c:pt idx="1454">
                  <c:v>-12.66</c:v>
                </c:pt>
                <c:pt idx="1455">
                  <c:v>-12.66</c:v>
                </c:pt>
                <c:pt idx="1456">
                  <c:v>-12.73</c:v>
                </c:pt>
                <c:pt idx="1457">
                  <c:v>-12.69</c:v>
                </c:pt>
                <c:pt idx="1458">
                  <c:v>-12.73</c:v>
                </c:pt>
                <c:pt idx="1459">
                  <c:v>-12.72</c:v>
                </c:pt>
                <c:pt idx="1460">
                  <c:v>-12.77</c:v>
                </c:pt>
                <c:pt idx="1461">
                  <c:v>-12.82</c:v>
                </c:pt>
                <c:pt idx="1462">
                  <c:v>-12.82</c:v>
                </c:pt>
                <c:pt idx="1463">
                  <c:v>-12.84</c:v>
                </c:pt>
                <c:pt idx="1464">
                  <c:v>-12.83</c:v>
                </c:pt>
                <c:pt idx="1465">
                  <c:v>-12.88</c:v>
                </c:pt>
                <c:pt idx="1466">
                  <c:v>-12.83</c:v>
                </c:pt>
                <c:pt idx="1467">
                  <c:v>-12.83</c:v>
                </c:pt>
                <c:pt idx="1468">
                  <c:v>-12.87</c:v>
                </c:pt>
                <c:pt idx="1469">
                  <c:v>-12.82</c:v>
                </c:pt>
                <c:pt idx="1470">
                  <c:v>-12.84</c:v>
                </c:pt>
                <c:pt idx="1471">
                  <c:v>-12.84</c:v>
                </c:pt>
                <c:pt idx="1472">
                  <c:v>-12.87</c:v>
                </c:pt>
                <c:pt idx="1473">
                  <c:v>-12.86</c:v>
                </c:pt>
                <c:pt idx="1474">
                  <c:v>-12.86</c:v>
                </c:pt>
                <c:pt idx="1475">
                  <c:v>-12.82</c:v>
                </c:pt>
                <c:pt idx="1476">
                  <c:v>-12.89</c:v>
                </c:pt>
                <c:pt idx="1477">
                  <c:v>-12.89</c:v>
                </c:pt>
                <c:pt idx="1478">
                  <c:v>-12.85</c:v>
                </c:pt>
                <c:pt idx="1479">
                  <c:v>-12.82</c:v>
                </c:pt>
                <c:pt idx="1480">
                  <c:v>-12.83</c:v>
                </c:pt>
                <c:pt idx="1481">
                  <c:v>-12.89</c:v>
                </c:pt>
                <c:pt idx="1482">
                  <c:v>-12.85</c:v>
                </c:pt>
                <c:pt idx="1483">
                  <c:v>-12.88</c:v>
                </c:pt>
                <c:pt idx="1484">
                  <c:v>-12.82</c:v>
                </c:pt>
                <c:pt idx="1485">
                  <c:v>-12.81</c:v>
                </c:pt>
                <c:pt idx="1486">
                  <c:v>-12.81</c:v>
                </c:pt>
                <c:pt idx="1487">
                  <c:v>-12.86</c:v>
                </c:pt>
                <c:pt idx="1488">
                  <c:v>-12.82</c:v>
                </c:pt>
                <c:pt idx="1489">
                  <c:v>-12.79</c:v>
                </c:pt>
                <c:pt idx="1490">
                  <c:v>-12.84</c:v>
                </c:pt>
                <c:pt idx="1491">
                  <c:v>-12.84</c:v>
                </c:pt>
                <c:pt idx="1492">
                  <c:v>-12.84</c:v>
                </c:pt>
                <c:pt idx="1493">
                  <c:v>-12.85</c:v>
                </c:pt>
                <c:pt idx="1494">
                  <c:v>-12.86</c:v>
                </c:pt>
                <c:pt idx="1495">
                  <c:v>-12.89</c:v>
                </c:pt>
                <c:pt idx="1496">
                  <c:v>-12.91</c:v>
                </c:pt>
                <c:pt idx="1497">
                  <c:v>-12.88</c:v>
                </c:pt>
                <c:pt idx="1498">
                  <c:v>-12.89</c:v>
                </c:pt>
                <c:pt idx="1499">
                  <c:v>-12.87</c:v>
                </c:pt>
                <c:pt idx="1500">
                  <c:v>-12.86</c:v>
                </c:pt>
                <c:pt idx="1501">
                  <c:v>-12.88</c:v>
                </c:pt>
                <c:pt idx="1502">
                  <c:v>-12.89</c:v>
                </c:pt>
                <c:pt idx="1503">
                  <c:v>-12.88</c:v>
                </c:pt>
                <c:pt idx="1504">
                  <c:v>-12.93</c:v>
                </c:pt>
                <c:pt idx="1505">
                  <c:v>-12.88</c:v>
                </c:pt>
                <c:pt idx="1506">
                  <c:v>-12.84</c:v>
                </c:pt>
                <c:pt idx="1507">
                  <c:v>-12.86</c:v>
                </c:pt>
                <c:pt idx="1508">
                  <c:v>-12.8</c:v>
                </c:pt>
                <c:pt idx="1509">
                  <c:v>-12.77</c:v>
                </c:pt>
                <c:pt idx="1510">
                  <c:v>-12.75</c:v>
                </c:pt>
                <c:pt idx="1511">
                  <c:v>-12.78</c:v>
                </c:pt>
                <c:pt idx="1512">
                  <c:v>-12.78</c:v>
                </c:pt>
                <c:pt idx="1513">
                  <c:v>-12.78</c:v>
                </c:pt>
                <c:pt idx="1514">
                  <c:v>-12.74</c:v>
                </c:pt>
                <c:pt idx="1515">
                  <c:v>-12.76</c:v>
                </c:pt>
                <c:pt idx="1516">
                  <c:v>-12.73</c:v>
                </c:pt>
                <c:pt idx="1517">
                  <c:v>-12.73</c:v>
                </c:pt>
                <c:pt idx="1518">
                  <c:v>-12.74</c:v>
                </c:pt>
                <c:pt idx="1519">
                  <c:v>-12.73</c:v>
                </c:pt>
                <c:pt idx="1520">
                  <c:v>-12.73</c:v>
                </c:pt>
                <c:pt idx="1521">
                  <c:v>-12.73</c:v>
                </c:pt>
                <c:pt idx="1522">
                  <c:v>-12.74</c:v>
                </c:pt>
                <c:pt idx="1523">
                  <c:v>-12.8</c:v>
                </c:pt>
                <c:pt idx="1524">
                  <c:v>-12.81</c:v>
                </c:pt>
                <c:pt idx="1525">
                  <c:v>-12.83</c:v>
                </c:pt>
                <c:pt idx="1526">
                  <c:v>-12.9</c:v>
                </c:pt>
                <c:pt idx="1527">
                  <c:v>-12.95</c:v>
                </c:pt>
                <c:pt idx="1528">
                  <c:v>-12.97</c:v>
                </c:pt>
                <c:pt idx="1529">
                  <c:v>-12.99</c:v>
                </c:pt>
                <c:pt idx="1530">
                  <c:v>-12.94</c:v>
                </c:pt>
                <c:pt idx="1531">
                  <c:v>-12.91</c:v>
                </c:pt>
                <c:pt idx="1532">
                  <c:v>-12.94</c:v>
                </c:pt>
                <c:pt idx="1533">
                  <c:v>-12.93</c:v>
                </c:pt>
                <c:pt idx="1534">
                  <c:v>-12.94</c:v>
                </c:pt>
                <c:pt idx="1535">
                  <c:v>-12.89</c:v>
                </c:pt>
                <c:pt idx="1536">
                  <c:v>-12.91</c:v>
                </c:pt>
                <c:pt idx="1537">
                  <c:v>-12.92</c:v>
                </c:pt>
                <c:pt idx="1538">
                  <c:v>-12.94</c:v>
                </c:pt>
                <c:pt idx="1539">
                  <c:v>-12.94</c:v>
                </c:pt>
                <c:pt idx="1540">
                  <c:v>-12.93</c:v>
                </c:pt>
                <c:pt idx="1541">
                  <c:v>-12.91</c:v>
                </c:pt>
                <c:pt idx="1542">
                  <c:v>-12.88</c:v>
                </c:pt>
                <c:pt idx="1543">
                  <c:v>-12.84</c:v>
                </c:pt>
                <c:pt idx="1544">
                  <c:v>-12.84</c:v>
                </c:pt>
                <c:pt idx="1545">
                  <c:v>-12.81</c:v>
                </c:pt>
                <c:pt idx="1546">
                  <c:v>-12.78</c:v>
                </c:pt>
                <c:pt idx="1547">
                  <c:v>-12.81</c:v>
                </c:pt>
                <c:pt idx="1548">
                  <c:v>-12.88</c:v>
                </c:pt>
                <c:pt idx="1549">
                  <c:v>-12.89</c:v>
                </c:pt>
                <c:pt idx="1550">
                  <c:v>-12.96</c:v>
                </c:pt>
                <c:pt idx="1551">
                  <c:v>-12.98</c:v>
                </c:pt>
                <c:pt idx="1552">
                  <c:v>-13</c:v>
                </c:pt>
                <c:pt idx="1553">
                  <c:v>-13.02</c:v>
                </c:pt>
                <c:pt idx="1554">
                  <c:v>-13.02</c:v>
                </c:pt>
                <c:pt idx="1555">
                  <c:v>-13</c:v>
                </c:pt>
                <c:pt idx="1556">
                  <c:v>-13.03</c:v>
                </c:pt>
                <c:pt idx="1557">
                  <c:v>-13</c:v>
                </c:pt>
                <c:pt idx="1558">
                  <c:v>-13.03</c:v>
                </c:pt>
                <c:pt idx="1559">
                  <c:v>-13.14</c:v>
                </c:pt>
                <c:pt idx="1560">
                  <c:v>-13.11</c:v>
                </c:pt>
                <c:pt idx="1561">
                  <c:v>-13.15</c:v>
                </c:pt>
                <c:pt idx="1562">
                  <c:v>-13.12</c:v>
                </c:pt>
                <c:pt idx="1563">
                  <c:v>-13.16</c:v>
                </c:pt>
                <c:pt idx="1564">
                  <c:v>-13.17</c:v>
                </c:pt>
                <c:pt idx="1565">
                  <c:v>-13.17</c:v>
                </c:pt>
                <c:pt idx="1566">
                  <c:v>-13.14</c:v>
                </c:pt>
                <c:pt idx="1567">
                  <c:v>-13.16</c:v>
                </c:pt>
                <c:pt idx="1568">
                  <c:v>-13.13</c:v>
                </c:pt>
                <c:pt idx="1569">
                  <c:v>-13.12</c:v>
                </c:pt>
                <c:pt idx="1570">
                  <c:v>-13.11</c:v>
                </c:pt>
                <c:pt idx="1571">
                  <c:v>-13.1</c:v>
                </c:pt>
                <c:pt idx="1572">
                  <c:v>-13.15</c:v>
                </c:pt>
                <c:pt idx="1573">
                  <c:v>-13.15</c:v>
                </c:pt>
                <c:pt idx="1574">
                  <c:v>-13.15</c:v>
                </c:pt>
                <c:pt idx="1575">
                  <c:v>-13.01</c:v>
                </c:pt>
                <c:pt idx="1576">
                  <c:v>-13.06</c:v>
                </c:pt>
                <c:pt idx="1577">
                  <c:v>-13.13</c:v>
                </c:pt>
                <c:pt idx="1578">
                  <c:v>-13.17</c:v>
                </c:pt>
                <c:pt idx="1579">
                  <c:v>-13.26</c:v>
                </c:pt>
                <c:pt idx="1580">
                  <c:v>-13.28</c:v>
                </c:pt>
                <c:pt idx="1581">
                  <c:v>-13.32</c:v>
                </c:pt>
                <c:pt idx="1582">
                  <c:v>-13.26</c:v>
                </c:pt>
                <c:pt idx="1583">
                  <c:v>-13.25</c:v>
                </c:pt>
                <c:pt idx="1584">
                  <c:v>-13.22</c:v>
                </c:pt>
                <c:pt idx="1585">
                  <c:v>-13.22</c:v>
                </c:pt>
                <c:pt idx="1586">
                  <c:v>-13.19</c:v>
                </c:pt>
                <c:pt idx="1587">
                  <c:v>-13.2</c:v>
                </c:pt>
                <c:pt idx="1588">
                  <c:v>-13.22</c:v>
                </c:pt>
                <c:pt idx="1589">
                  <c:v>-13.27</c:v>
                </c:pt>
                <c:pt idx="1590">
                  <c:v>-13.23</c:v>
                </c:pt>
                <c:pt idx="1591">
                  <c:v>-13.22</c:v>
                </c:pt>
                <c:pt idx="1592">
                  <c:v>-13.22</c:v>
                </c:pt>
                <c:pt idx="1593">
                  <c:v>-13.19</c:v>
                </c:pt>
                <c:pt idx="1594">
                  <c:v>-13.26</c:v>
                </c:pt>
                <c:pt idx="1595">
                  <c:v>-13.3</c:v>
                </c:pt>
                <c:pt idx="1596">
                  <c:v>-13.31</c:v>
                </c:pt>
                <c:pt idx="1597">
                  <c:v>-13.31</c:v>
                </c:pt>
                <c:pt idx="1598">
                  <c:v>-13.35</c:v>
                </c:pt>
                <c:pt idx="1599">
                  <c:v>-13.29</c:v>
                </c:pt>
                <c:pt idx="1600">
                  <c:v>-13.29</c:v>
                </c:pt>
                <c:pt idx="1601">
                  <c:v>-13.29</c:v>
                </c:pt>
                <c:pt idx="1602">
                  <c:v>-13.25</c:v>
                </c:pt>
                <c:pt idx="1603">
                  <c:v>-13.31</c:v>
                </c:pt>
                <c:pt idx="1604">
                  <c:v>-13.32</c:v>
                </c:pt>
                <c:pt idx="1605">
                  <c:v>-13.3</c:v>
                </c:pt>
                <c:pt idx="1606">
                  <c:v>-13.32</c:v>
                </c:pt>
                <c:pt idx="1607">
                  <c:v>-13.32</c:v>
                </c:pt>
                <c:pt idx="1608">
                  <c:v>-13.31</c:v>
                </c:pt>
                <c:pt idx="1609">
                  <c:v>-13.34</c:v>
                </c:pt>
                <c:pt idx="1610">
                  <c:v>-13.3</c:v>
                </c:pt>
                <c:pt idx="1611">
                  <c:v>-13.28</c:v>
                </c:pt>
                <c:pt idx="1612">
                  <c:v>-13.32</c:v>
                </c:pt>
                <c:pt idx="1613">
                  <c:v>-13.34</c:v>
                </c:pt>
                <c:pt idx="1614">
                  <c:v>-13.38</c:v>
                </c:pt>
                <c:pt idx="1615">
                  <c:v>-13.43</c:v>
                </c:pt>
                <c:pt idx="1616">
                  <c:v>-13.42</c:v>
                </c:pt>
                <c:pt idx="1617">
                  <c:v>-13.43</c:v>
                </c:pt>
                <c:pt idx="1618">
                  <c:v>-13.39</c:v>
                </c:pt>
                <c:pt idx="1619">
                  <c:v>-13.33</c:v>
                </c:pt>
                <c:pt idx="1620">
                  <c:v>-13.35</c:v>
                </c:pt>
                <c:pt idx="1621">
                  <c:v>-13.4</c:v>
                </c:pt>
                <c:pt idx="1622">
                  <c:v>-13.42</c:v>
                </c:pt>
                <c:pt idx="1623">
                  <c:v>-13.45</c:v>
                </c:pt>
                <c:pt idx="1624">
                  <c:v>-13.43</c:v>
                </c:pt>
                <c:pt idx="1625">
                  <c:v>-13.44</c:v>
                </c:pt>
                <c:pt idx="1626">
                  <c:v>-13.44</c:v>
                </c:pt>
                <c:pt idx="1627">
                  <c:v>-13.4</c:v>
                </c:pt>
                <c:pt idx="1628">
                  <c:v>-13.38</c:v>
                </c:pt>
                <c:pt idx="1629">
                  <c:v>-13.38</c:v>
                </c:pt>
                <c:pt idx="1630">
                  <c:v>-13.39</c:v>
                </c:pt>
                <c:pt idx="1631">
                  <c:v>-13.38</c:v>
                </c:pt>
                <c:pt idx="1632">
                  <c:v>-13.41</c:v>
                </c:pt>
                <c:pt idx="1633">
                  <c:v>-13.37</c:v>
                </c:pt>
                <c:pt idx="1634">
                  <c:v>-13.34</c:v>
                </c:pt>
                <c:pt idx="1635">
                  <c:v>-13.33</c:v>
                </c:pt>
                <c:pt idx="1636">
                  <c:v>-13.27</c:v>
                </c:pt>
                <c:pt idx="1637">
                  <c:v>-13.32</c:v>
                </c:pt>
                <c:pt idx="1638">
                  <c:v>-13.26</c:v>
                </c:pt>
                <c:pt idx="1639">
                  <c:v>-13.28</c:v>
                </c:pt>
                <c:pt idx="1640">
                  <c:v>-13.31</c:v>
                </c:pt>
                <c:pt idx="1641">
                  <c:v>-13.31</c:v>
                </c:pt>
                <c:pt idx="1642">
                  <c:v>-13.29</c:v>
                </c:pt>
                <c:pt idx="1643">
                  <c:v>-13.24</c:v>
                </c:pt>
                <c:pt idx="1644">
                  <c:v>-13.37</c:v>
                </c:pt>
                <c:pt idx="1645">
                  <c:v>-13.35</c:v>
                </c:pt>
                <c:pt idx="1646">
                  <c:v>-13.38</c:v>
                </c:pt>
                <c:pt idx="1647">
                  <c:v>-13.38</c:v>
                </c:pt>
                <c:pt idx="1648">
                  <c:v>-13.39</c:v>
                </c:pt>
                <c:pt idx="1649">
                  <c:v>-13.38</c:v>
                </c:pt>
                <c:pt idx="1650">
                  <c:v>-13.38</c:v>
                </c:pt>
                <c:pt idx="1651">
                  <c:v>-13.38</c:v>
                </c:pt>
                <c:pt idx="1652">
                  <c:v>-13.33</c:v>
                </c:pt>
                <c:pt idx="1653">
                  <c:v>-13.36</c:v>
                </c:pt>
                <c:pt idx="1654">
                  <c:v>-13.31</c:v>
                </c:pt>
                <c:pt idx="1655">
                  <c:v>-13.34</c:v>
                </c:pt>
                <c:pt idx="1656">
                  <c:v>-13.37</c:v>
                </c:pt>
                <c:pt idx="1657">
                  <c:v>-13.33</c:v>
                </c:pt>
                <c:pt idx="1658">
                  <c:v>-13.33</c:v>
                </c:pt>
                <c:pt idx="1659">
                  <c:v>-13.33</c:v>
                </c:pt>
                <c:pt idx="1660">
                  <c:v>-13.34</c:v>
                </c:pt>
                <c:pt idx="1661">
                  <c:v>-13.33</c:v>
                </c:pt>
                <c:pt idx="1662">
                  <c:v>-13.33</c:v>
                </c:pt>
                <c:pt idx="1663">
                  <c:v>-13.38</c:v>
                </c:pt>
                <c:pt idx="1664">
                  <c:v>-13.41</c:v>
                </c:pt>
                <c:pt idx="1665">
                  <c:v>-13.4</c:v>
                </c:pt>
                <c:pt idx="1666">
                  <c:v>-13.34</c:v>
                </c:pt>
                <c:pt idx="1667">
                  <c:v>-13.33</c:v>
                </c:pt>
                <c:pt idx="1668">
                  <c:v>-13.34</c:v>
                </c:pt>
                <c:pt idx="1669">
                  <c:v>-13.36</c:v>
                </c:pt>
                <c:pt idx="1670">
                  <c:v>-13.38</c:v>
                </c:pt>
                <c:pt idx="1671">
                  <c:v>-13.4</c:v>
                </c:pt>
                <c:pt idx="1672">
                  <c:v>-13.42</c:v>
                </c:pt>
                <c:pt idx="1673">
                  <c:v>-13.37</c:v>
                </c:pt>
                <c:pt idx="1674">
                  <c:v>-13.4</c:v>
                </c:pt>
                <c:pt idx="1675">
                  <c:v>-13.36</c:v>
                </c:pt>
                <c:pt idx="1676">
                  <c:v>-13.37</c:v>
                </c:pt>
                <c:pt idx="1677">
                  <c:v>-13.36</c:v>
                </c:pt>
                <c:pt idx="1678">
                  <c:v>-13.36</c:v>
                </c:pt>
                <c:pt idx="1679">
                  <c:v>-13.37</c:v>
                </c:pt>
                <c:pt idx="1680">
                  <c:v>-13.37</c:v>
                </c:pt>
                <c:pt idx="1681">
                  <c:v>-13.38</c:v>
                </c:pt>
                <c:pt idx="1682">
                  <c:v>-13.33</c:v>
                </c:pt>
                <c:pt idx="1683">
                  <c:v>-13.35</c:v>
                </c:pt>
                <c:pt idx="1684">
                  <c:v>-13.35</c:v>
                </c:pt>
                <c:pt idx="1685">
                  <c:v>-13.35</c:v>
                </c:pt>
                <c:pt idx="1686">
                  <c:v>-13.35</c:v>
                </c:pt>
                <c:pt idx="1687">
                  <c:v>-13.36</c:v>
                </c:pt>
                <c:pt idx="1688">
                  <c:v>-13.35</c:v>
                </c:pt>
                <c:pt idx="1689">
                  <c:v>-13.35</c:v>
                </c:pt>
                <c:pt idx="1690">
                  <c:v>-13.35</c:v>
                </c:pt>
                <c:pt idx="1691">
                  <c:v>-13.36</c:v>
                </c:pt>
                <c:pt idx="1692">
                  <c:v>-13.38</c:v>
                </c:pt>
                <c:pt idx="1693">
                  <c:v>-13.4</c:v>
                </c:pt>
                <c:pt idx="1694">
                  <c:v>-13.38</c:v>
                </c:pt>
                <c:pt idx="1695">
                  <c:v>-13.38</c:v>
                </c:pt>
                <c:pt idx="1696">
                  <c:v>-13.35</c:v>
                </c:pt>
                <c:pt idx="1697">
                  <c:v>-13.33</c:v>
                </c:pt>
                <c:pt idx="1698">
                  <c:v>-13.35</c:v>
                </c:pt>
                <c:pt idx="1699">
                  <c:v>-13.32</c:v>
                </c:pt>
                <c:pt idx="1700">
                  <c:v>-13.33</c:v>
                </c:pt>
                <c:pt idx="1701">
                  <c:v>-13.33</c:v>
                </c:pt>
                <c:pt idx="1702">
                  <c:v>-13.29</c:v>
                </c:pt>
                <c:pt idx="1703">
                  <c:v>-13.29</c:v>
                </c:pt>
                <c:pt idx="1704">
                  <c:v>-13.31</c:v>
                </c:pt>
                <c:pt idx="1705">
                  <c:v>-13.28</c:v>
                </c:pt>
                <c:pt idx="1706">
                  <c:v>-13.34</c:v>
                </c:pt>
                <c:pt idx="1707">
                  <c:v>-13.35</c:v>
                </c:pt>
                <c:pt idx="1708">
                  <c:v>-13.31</c:v>
                </c:pt>
                <c:pt idx="1709">
                  <c:v>-13.34</c:v>
                </c:pt>
                <c:pt idx="1710">
                  <c:v>-13.39</c:v>
                </c:pt>
                <c:pt idx="1711">
                  <c:v>-13.31</c:v>
                </c:pt>
                <c:pt idx="1712">
                  <c:v>-13.38</c:v>
                </c:pt>
                <c:pt idx="1713">
                  <c:v>-13.37</c:v>
                </c:pt>
                <c:pt idx="1714">
                  <c:v>-13.36</c:v>
                </c:pt>
                <c:pt idx="1715">
                  <c:v>-13.38</c:v>
                </c:pt>
                <c:pt idx="1716">
                  <c:v>-13.37</c:v>
                </c:pt>
                <c:pt idx="1717">
                  <c:v>-13.37</c:v>
                </c:pt>
                <c:pt idx="1718">
                  <c:v>-13.37</c:v>
                </c:pt>
                <c:pt idx="1719">
                  <c:v>-13.37</c:v>
                </c:pt>
                <c:pt idx="1720">
                  <c:v>-13.35</c:v>
                </c:pt>
                <c:pt idx="1721">
                  <c:v>-13.35</c:v>
                </c:pt>
                <c:pt idx="1722">
                  <c:v>-13.38</c:v>
                </c:pt>
                <c:pt idx="1723">
                  <c:v>-13.34</c:v>
                </c:pt>
                <c:pt idx="1724">
                  <c:v>-13.38</c:v>
                </c:pt>
                <c:pt idx="1725">
                  <c:v>-13.38</c:v>
                </c:pt>
                <c:pt idx="1726">
                  <c:v>-13.38</c:v>
                </c:pt>
                <c:pt idx="1727">
                  <c:v>-13.33</c:v>
                </c:pt>
                <c:pt idx="1728">
                  <c:v>-13.35</c:v>
                </c:pt>
                <c:pt idx="1729">
                  <c:v>-13.34</c:v>
                </c:pt>
                <c:pt idx="1730">
                  <c:v>-13.35</c:v>
                </c:pt>
                <c:pt idx="1731">
                  <c:v>-13.37</c:v>
                </c:pt>
                <c:pt idx="1732">
                  <c:v>-13.32</c:v>
                </c:pt>
                <c:pt idx="1733">
                  <c:v>-13.35</c:v>
                </c:pt>
                <c:pt idx="1734">
                  <c:v>-13.37</c:v>
                </c:pt>
                <c:pt idx="1735">
                  <c:v>-13.37</c:v>
                </c:pt>
                <c:pt idx="1736">
                  <c:v>-13.37</c:v>
                </c:pt>
                <c:pt idx="1737">
                  <c:v>-13.34</c:v>
                </c:pt>
                <c:pt idx="1738">
                  <c:v>-13.37</c:v>
                </c:pt>
                <c:pt idx="1739">
                  <c:v>-13.32</c:v>
                </c:pt>
                <c:pt idx="1740">
                  <c:v>-13.3</c:v>
                </c:pt>
                <c:pt idx="1741">
                  <c:v>-13.28</c:v>
                </c:pt>
                <c:pt idx="1742">
                  <c:v>-13.29</c:v>
                </c:pt>
                <c:pt idx="1743">
                  <c:v>-13.3</c:v>
                </c:pt>
                <c:pt idx="1744">
                  <c:v>-13.29</c:v>
                </c:pt>
                <c:pt idx="1745">
                  <c:v>-13.24</c:v>
                </c:pt>
                <c:pt idx="1746">
                  <c:v>-13.28</c:v>
                </c:pt>
                <c:pt idx="1747">
                  <c:v>-13.3</c:v>
                </c:pt>
                <c:pt idx="1748">
                  <c:v>-13.31</c:v>
                </c:pt>
                <c:pt idx="1749">
                  <c:v>-13.29</c:v>
                </c:pt>
                <c:pt idx="1750">
                  <c:v>-13.3</c:v>
                </c:pt>
                <c:pt idx="1751">
                  <c:v>-13.36</c:v>
                </c:pt>
                <c:pt idx="1752">
                  <c:v>-13.34</c:v>
                </c:pt>
                <c:pt idx="1753">
                  <c:v>-13.35</c:v>
                </c:pt>
                <c:pt idx="1754">
                  <c:v>-13.3</c:v>
                </c:pt>
                <c:pt idx="1755">
                  <c:v>-13.33</c:v>
                </c:pt>
                <c:pt idx="1756">
                  <c:v>-13.26</c:v>
                </c:pt>
                <c:pt idx="1757">
                  <c:v>-13.24</c:v>
                </c:pt>
                <c:pt idx="1758">
                  <c:v>-13.22</c:v>
                </c:pt>
                <c:pt idx="1759">
                  <c:v>-13.19</c:v>
                </c:pt>
                <c:pt idx="1760">
                  <c:v>-13.2</c:v>
                </c:pt>
                <c:pt idx="1761">
                  <c:v>-13.17</c:v>
                </c:pt>
                <c:pt idx="1762">
                  <c:v>-13.13</c:v>
                </c:pt>
                <c:pt idx="1763">
                  <c:v>-13.06</c:v>
                </c:pt>
                <c:pt idx="1764">
                  <c:v>-13.09</c:v>
                </c:pt>
                <c:pt idx="1765">
                  <c:v>-13.05</c:v>
                </c:pt>
                <c:pt idx="1766">
                  <c:v>-13.07</c:v>
                </c:pt>
                <c:pt idx="1767">
                  <c:v>-13.16</c:v>
                </c:pt>
                <c:pt idx="1768">
                  <c:v>-13.15</c:v>
                </c:pt>
                <c:pt idx="1769">
                  <c:v>-13.2</c:v>
                </c:pt>
                <c:pt idx="1770">
                  <c:v>-13.22</c:v>
                </c:pt>
                <c:pt idx="1771">
                  <c:v>-13.19</c:v>
                </c:pt>
                <c:pt idx="1772">
                  <c:v>-13.22</c:v>
                </c:pt>
                <c:pt idx="1773">
                  <c:v>-13.23</c:v>
                </c:pt>
                <c:pt idx="1774">
                  <c:v>-13.21</c:v>
                </c:pt>
                <c:pt idx="1775">
                  <c:v>-13.26</c:v>
                </c:pt>
                <c:pt idx="1776">
                  <c:v>-13.26</c:v>
                </c:pt>
                <c:pt idx="1777">
                  <c:v>-13.22</c:v>
                </c:pt>
                <c:pt idx="1778">
                  <c:v>-13.22</c:v>
                </c:pt>
                <c:pt idx="1779">
                  <c:v>-13.24</c:v>
                </c:pt>
                <c:pt idx="1780">
                  <c:v>-13.25</c:v>
                </c:pt>
                <c:pt idx="1781">
                  <c:v>-13.22</c:v>
                </c:pt>
                <c:pt idx="1782">
                  <c:v>-13.22</c:v>
                </c:pt>
                <c:pt idx="1783">
                  <c:v>-13.22</c:v>
                </c:pt>
                <c:pt idx="1784">
                  <c:v>-13.23</c:v>
                </c:pt>
                <c:pt idx="1785">
                  <c:v>-13.22</c:v>
                </c:pt>
                <c:pt idx="1786">
                  <c:v>-13.21</c:v>
                </c:pt>
                <c:pt idx="1787">
                  <c:v>-13.25</c:v>
                </c:pt>
                <c:pt idx="1788">
                  <c:v>-13.26</c:v>
                </c:pt>
                <c:pt idx="1789">
                  <c:v>-13.26</c:v>
                </c:pt>
                <c:pt idx="1790">
                  <c:v>-13.26</c:v>
                </c:pt>
                <c:pt idx="1791">
                  <c:v>-13.22</c:v>
                </c:pt>
                <c:pt idx="1792">
                  <c:v>-13.24</c:v>
                </c:pt>
                <c:pt idx="1793">
                  <c:v>-13.17</c:v>
                </c:pt>
                <c:pt idx="1794">
                  <c:v>-13.12</c:v>
                </c:pt>
                <c:pt idx="1795">
                  <c:v>-13.11</c:v>
                </c:pt>
                <c:pt idx="1796">
                  <c:v>-13.12</c:v>
                </c:pt>
                <c:pt idx="1797">
                  <c:v>-13.11</c:v>
                </c:pt>
                <c:pt idx="1798">
                  <c:v>-13.15</c:v>
                </c:pt>
                <c:pt idx="1799">
                  <c:v>-13.15</c:v>
                </c:pt>
                <c:pt idx="1800">
                  <c:v>-13.18</c:v>
                </c:pt>
                <c:pt idx="1801">
                  <c:v>-13.21</c:v>
                </c:pt>
                <c:pt idx="1802">
                  <c:v>-13.2</c:v>
                </c:pt>
                <c:pt idx="1803">
                  <c:v>-13.17</c:v>
                </c:pt>
                <c:pt idx="1804">
                  <c:v>-13.12</c:v>
                </c:pt>
                <c:pt idx="1805">
                  <c:v>-13.06</c:v>
                </c:pt>
                <c:pt idx="1806">
                  <c:v>-13.08</c:v>
                </c:pt>
                <c:pt idx="1807">
                  <c:v>-13.09</c:v>
                </c:pt>
                <c:pt idx="1808">
                  <c:v>-13.05</c:v>
                </c:pt>
                <c:pt idx="1809">
                  <c:v>-13.08</c:v>
                </c:pt>
                <c:pt idx="1810">
                  <c:v>-13.14</c:v>
                </c:pt>
                <c:pt idx="1811">
                  <c:v>-13.13</c:v>
                </c:pt>
                <c:pt idx="1812">
                  <c:v>-13.1</c:v>
                </c:pt>
                <c:pt idx="1813">
                  <c:v>-13.08</c:v>
                </c:pt>
                <c:pt idx="1814">
                  <c:v>-13.08</c:v>
                </c:pt>
                <c:pt idx="1815">
                  <c:v>-13.1</c:v>
                </c:pt>
                <c:pt idx="1816">
                  <c:v>-13.14</c:v>
                </c:pt>
                <c:pt idx="1817">
                  <c:v>-13.17</c:v>
                </c:pt>
                <c:pt idx="1818">
                  <c:v>-13.18</c:v>
                </c:pt>
                <c:pt idx="1819">
                  <c:v>-13.16</c:v>
                </c:pt>
                <c:pt idx="1820">
                  <c:v>-13.18</c:v>
                </c:pt>
                <c:pt idx="1821">
                  <c:v>-13.14</c:v>
                </c:pt>
                <c:pt idx="1822">
                  <c:v>-13.19</c:v>
                </c:pt>
                <c:pt idx="1823">
                  <c:v>-13.2</c:v>
                </c:pt>
                <c:pt idx="1824">
                  <c:v>-13.19</c:v>
                </c:pt>
                <c:pt idx="1825">
                  <c:v>-13.21</c:v>
                </c:pt>
                <c:pt idx="1826">
                  <c:v>-13.24</c:v>
                </c:pt>
                <c:pt idx="1827">
                  <c:v>-13.21</c:v>
                </c:pt>
                <c:pt idx="1828">
                  <c:v>-13.22</c:v>
                </c:pt>
                <c:pt idx="1829">
                  <c:v>-13.19</c:v>
                </c:pt>
                <c:pt idx="1830">
                  <c:v>-13.26</c:v>
                </c:pt>
                <c:pt idx="1831">
                  <c:v>-13.24</c:v>
                </c:pt>
                <c:pt idx="1832">
                  <c:v>-13.27</c:v>
                </c:pt>
                <c:pt idx="1833">
                  <c:v>-13.3</c:v>
                </c:pt>
                <c:pt idx="1834">
                  <c:v>-13.27</c:v>
                </c:pt>
                <c:pt idx="1835">
                  <c:v>-13.29</c:v>
                </c:pt>
                <c:pt idx="1836">
                  <c:v>-13.27</c:v>
                </c:pt>
                <c:pt idx="1837">
                  <c:v>-13.24</c:v>
                </c:pt>
                <c:pt idx="1838">
                  <c:v>-13.27</c:v>
                </c:pt>
                <c:pt idx="1839">
                  <c:v>-13.27</c:v>
                </c:pt>
                <c:pt idx="1840">
                  <c:v>-13.22</c:v>
                </c:pt>
                <c:pt idx="1841">
                  <c:v>-13.26</c:v>
                </c:pt>
                <c:pt idx="1842">
                  <c:v>-13.26</c:v>
                </c:pt>
                <c:pt idx="1843">
                  <c:v>-13.31</c:v>
                </c:pt>
                <c:pt idx="1844">
                  <c:v>-13.28</c:v>
                </c:pt>
                <c:pt idx="1845">
                  <c:v>-13.3</c:v>
                </c:pt>
                <c:pt idx="1846">
                  <c:v>-13.25</c:v>
                </c:pt>
                <c:pt idx="1847">
                  <c:v>-13.26</c:v>
                </c:pt>
                <c:pt idx="1848">
                  <c:v>-13.22</c:v>
                </c:pt>
                <c:pt idx="1849">
                  <c:v>-13.18</c:v>
                </c:pt>
                <c:pt idx="1850">
                  <c:v>-13.19</c:v>
                </c:pt>
                <c:pt idx="1851">
                  <c:v>-13.22</c:v>
                </c:pt>
                <c:pt idx="1852">
                  <c:v>-13.21</c:v>
                </c:pt>
                <c:pt idx="1853">
                  <c:v>-13.22</c:v>
                </c:pt>
                <c:pt idx="1854">
                  <c:v>-13.2</c:v>
                </c:pt>
                <c:pt idx="1855">
                  <c:v>-13.2</c:v>
                </c:pt>
                <c:pt idx="1856">
                  <c:v>-13.2</c:v>
                </c:pt>
                <c:pt idx="1857">
                  <c:v>-13.22</c:v>
                </c:pt>
                <c:pt idx="1858">
                  <c:v>-13.24</c:v>
                </c:pt>
                <c:pt idx="1859">
                  <c:v>-13.24</c:v>
                </c:pt>
                <c:pt idx="1860">
                  <c:v>-13.21</c:v>
                </c:pt>
                <c:pt idx="1861">
                  <c:v>-13.24</c:v>
                </c:pt>
                <c:pt idx="1862">
                  <c:v>-13.25</c:v>
                </c:pt>
                <c:pt idx="1863">
                  <c:v>-13.26</c:v>
                </c:pt>
                <c:pt idx="1864">
                  <c:v>-13.17</c:v>
                </c:pt>
                <c:pt idx="1865">
                  <c:v>-13.17</c:v>
                </c:pt>
                <c:pt idx="1866">
                  <c:v>-13.16</c:v>
                </c:pt>
                <c:pt idx="1867">
                  <c:v>-13.19</c:v>
                </c:pt>
                <c:pt idx="1868">
                  <c:v>-13.18</c:v>
                </c:pt>
                <c:pt idx="1869">
                  <c:v>-13.17</c:v>
                </c:pt>
                <c:pt idx="1870">
                  <c:v>-13.21</c:v>
                </c:pt>
                <c:pt idx="1871">
                  <c:v>-13.21</c:v>
                </c:pt>
                <c:pt idx="1872">
                  <c:v>-13.28</c:v>
                </c:pt>
                <c:pt idx="1873">
                  <c:v>-13.24</c:v>
                </c:pt>
                <c:pt idx="1874">
                  <c:v>-13.28</c:v>
                </c:pt>
                <c:pt idx="1875">
                  <c:v>-13.31</c:v>
                </c:pt>
                <c:pt idx="1876">
                  <c:v>-13.34</c:v>
                </c:pt>
                <c:pt idx="1877">
                  <c:v>-13.4</c:v>
                </c:pt>
                <c:pt idx="1878">
                  <c:v>-13.36</c:v>
                </c:pt>
                <c:pt idx="1879">
                  <c:v>-13.38</c:v>
                </c:pt>
                <c:pt idx="1880">
                  <c:v>-13.51</c:v>
                </c:pt>
                <c:pt idx="1881">
                  <c:v>-13.53</c:v>
                </c:pt>
                <c:pt idx="1882">
                  <c:v>-13.52</c:v>
                </c:pt>
                <c:pt idx="1883">
                  <c:v>-13.61</c:v>
                </c:pt>
                <c:pt idx="1884">
                  <c:v>-13.68</c:v>
                </c:pt>
                <c:pt idx="1885">
                  <c:v>-13.73</c:v>
                </c:pt>
                <c:pt idx="1886">
                  <c:v>-13.7</c:v>
                </c:pt>
                <c:pt idx="1887">
                  <c:v>-13.72</c:v>
                </c:pt>
                <c:pt idx="1888">
                  <c:v>-13.68</c:v>
                </c:pt>
                <c:pt idx="1889">
                  <c:v>-13.64</c:v>
                </c:pt>
                <c:pt idx="1890">
                  <c:v>-13.67</c:v>
                </c:pt>
                <c:pt idx="1891">
                  <c:v>-13.64</c:v>
                </c:pt>
                <c:pt idx="1892">
                  <c:v>-13.63</c:v>
                </c:pt>
                <c:pt idx="1893">
                  <c:v>-13.65</c:v>
                </c:pt>
                <c:pt idx="1894">
                  <c:v>-13.61</c:v>
                </c:pt>
                <c:pt idx="1895">
                  <c:v>-13.62</c:v>
                </c:pt>
                <c:pt idx="1896">
                  <c:v>-13.63</c:v>
                </c:pt>
                <c:pt idx="1897">
                  <c:v>-13.59</c:v>
                </c:pt>
                <c:pt idx="1898">
                  <c:v>-13.57</c:v>
                </c:pt>
                <c:pt idx="1899">
                  <c:v>-13.56</c:v>
                </c:pt>
                <c:pt idx="1900">
                  <c:v>-13.56</c:v>
                </c:pt>
                <c:pt idx="1901">
                  <c:v>-13.54</c:v>
                </c:pt>
                <c:pt idx="1902">
                  <c:v>-13.5</c:v>
                </c:pt>
                <c:pt idx="1903">
                  <c:v>-13.51</c:v>
                </c:pt>
                <c:pt idx="1904">
                  <c:v>-13.52</c:v>
                </c:pt>
                <c:pt idx="1905">
                  <c:v>-13.49</c:v>
                </c:pt>
                <c:pt idx="1906">
                  <c:v>-13.56</c:v>
                </c:pt>
                <c:pt idx="1907">
                  <c:v>-13.53</c:v>
                </c:pt>
                <c:pt idx="1908">
                  <c:v>-13.57</c:v>
                </c:pt>
                <c:pt idx="1909">
                  <c:v>-13.54</c:v>
                </c:pt>
                <c:pt idx="1910">
                  <c:v>-13.52</c:v>
                </c:pt>
                <c:pt idx="1911">
                  <c:v>-13.53</c:v>
                </c:pt>
                <c:pt idx="1912">
                  <c:v>-13.62</c:v>
                </c:pt>
                <c:pt idx="1913">
                  <c:v>-13.56</c:v>
                </c:pt>
                <c:pt idx="1914">
                  <c:v>-13.57</c:v>
                </c:pt>
                <c:pt idx="1915">
                  <c:v>-13.54</c:v>
                </c:pt>
                <c:pt idx="1916">
                  <c:v>-13.59</c:v>
                </c:pt>
                <c:pt idx="1917">
                  <c:v>-13.57</c:v>
                </c:pt>
                <c:pt idx="1918">
                  <c:v>-13.55</c:v>
                </c:pt>
                <c:pt idx="1919">
                  <c:v>-13.55</c:v>
                </c:pt>
                <c:pt idx="1920">
                  <c:v>-13.57</c:v>
                </c:pt>
                <c:pt idx="1921">
                  <c:v>-13.57</c:v>
                </c:pt>
                <c:pt idx="1922">
                  <c:v>-13.59</c:v>
                </c:pt>
                <c:pt idx="1923">
                  <c:v>-13.56</c:v>
                </c:pt>
                <c:pt idx="1924">
                  <c:v>-13.59</c:v>
                </c:pt>
                <c:pt idx="1925">
                  <c:v>-13.6</c:v>
                </c:pt>
                <c:pt idx="1926">
                  <c:v>-13.63</c:v>
                </c:pt>
                <c:pt idx="1927">
                  <c:v>-13.58</c:v>
                </c:pt>
                <c:pt idx="1928">
                  <c:v>-13.54</c:v>
                </c:pt>
                <c:pt idx="1929">
                  <c:v>-13.53</c:v>
                </c:pt>
                <c:pt idx="1930">
                  <c:v>-13.51</c:v>
                </c:pt>
                <c:pt idx="1931">
                  <c:v>-13.47</c:v>
                </c:pt>
                <c:pt idx="1932">
                  <c:v>-13.43</c:v>
                </c:pt>
                <c:pt idx="1933">
                  <c:v>-13.44</c:v>
                </c:pt>
                <c:pt idx="1934">
                  <c:v>-13.42</c:v>
                </c:pt>
                <c:pt idx="1935">
                  <c:v>-13.41</c:v>
                </c:pt>
                <c:pt idx="1936">
                  <c:v>-13.36</c:v>
                </c:pt>
                <c:pt idx="1937">
                  <c:v>-13.36</c:v>
                </c:pt>
                <c:pt idx="1938">
                  <c:v>-13.36</c:v>
                </c:pt>
                <c:pt idx="1939">
                  <c:v>-13.38</c:v>
                </c:pt>
                <c:pt idx="1940">
                  <c:v>-13.33</c:v>
                </c:pt>
                <c:pt idx="1941">
                  <c:v>-13.35</c:v>
                </c:pt>
                <c:pt idx="1942">
                  <c:v>-13.32</c:v>
                </c:pt>
                <c:pt idx="1943">
                  <c:v>-13.27</c:v>
                </c:pt>
                <c:pt idx="1944">
                  <c:v>-13.26</c:v>
                </c:pt>
                <c:pt idx="1945">
                  <c:v>-13.27</c:v>
                </c:pt>
                <c:pt idx="1946">
                  <c:v>-13.22</c:v>
                </c:pt>
                <c:pt idx="1947">
                  <c:v>-13.24</c:v>
                </c:pt>
                <c:pt idx="1948">
                  <c:v>-13.23</c:v>
                </c:pt>
                <c:pt idx="1949">
                  <c:v>-13.23</c:v>
                </c:pt>
                <c:pt idx="1950">
                  <c:v>-13.3</c:v>
                </c:pt>
                <c:pt idx="1951">
                  <c:v>-13.25</c:v>
                </c:pt>
                <c:pt idx="1952">
                  <c:v>-13.23</c:v>
                </c:pt>
                <c:pt idx="1953">
                  <c:v>-13.12</c:v>
                </c:pt>
                <c:pt idx="1954">
                  <c:v>-13.15</c:v>
                </c:pt>
                <c:pt idx="1955">
                  <c:v>-13.11</c:v>
                </c:pt>
                <c:pt idx="1956">
                  <c:v>-13.13</c:v>
                </c:pt>
                <c:pt idx="1957">
                  <c:v>-13.12</c:v>
                </c:pt>
                <c:pt idx="1958">
                  <c:v>-13.14</c:v>
                </c:pt>
                <c:pt idx="1959">
                  <c:v>-13.14</c:v>
                </c:pt>
                <c:pt idx="1960">
                  <c:v>-13.14</c:v>
                </c:pt>
                <c:pt idx="1961">
                  <c:v>-13.13</c:v>
                </c:pt>
                <c:pt idx="1962">
                  <c:v>-13.1</c:v>
                </c:pt>
                <c:pt idx="1963">
                  <c:v>-13.07</c:v>
                </c:pt>
                <c:pt idx="1964">
                  <c:v>-13.05</c:v>
                </c:pt>
                <c:pt idx="1965">
                  <c:v>-13.08</c:v>
                </c:pt>
                <c:pt idx="1966">
                  <c:v>-13.06</c:v>
                </c:pt>
                <c:pt idx="1967">
                  <c:v>-13.03</c:v>
                </c:pt>
                <c:pt idx="1968">
                  <c:v>-13.02</c:v>
                </c:pt>
                <c:pt idx="1969">
                  <c:v>-13.04</c:v>
                </c:pt>
                <c:pt idx="1970">
                  <c:v>-13.04</c:v>
                </c:pt>
                <c:pt idx="1971">
                  <c:v>-13.02</c:v>
                </c:pt>
                <c:pt idx="1972">
                  <c:v>-12.99</c:v>
                </c:pt>
                <c:pt idx="1973">
                  <c:v>-13.03</c:v>
                </c:pt>
                <c:pt idx="1974">
                  <c:v>-13</c:v>
                </c:pt>
                <c:pt idx="1975">
                  <c:v>-13.02</c:v>
                </c:pt>
                <c:pt idx="1976">
                  <c:v>-12.98</c:v>
                </c:pt>
                <c:pt idx="1977">
                  <c:v>-12.98</c:v>
                </c:pt>
                <c:pt idx="1978">
                  <c:v>-13</c:v>
                </c:pt>
                <c:pt idx="1979">
                  <c:v>-12.98</c:v>
                </c:pt>
                <c:pt idx="1980">
                  <c:v>-12.97</c:v>
                </c:pt>
                <c:pt idx="1981">
                  <c:v>-12.97</c:v>
                </c:pt>
                <c:pt idx="1982">
                  <c:v>-12.98</c:v>
                </c:pt>
                <c:pt idx="1983">
                  <c:v>-12.95</c:v>
                </c:pt>
                <c:pt idx="1984">
                  <c:v>-13.02</c:v>
                </c:pt>
                <c:pt idx="1985">
                  <c:v>-12.97</c:v>
                </c:pt>
                <c:pt idx="1986">
                  <c:v>-12.96</c:v>
                </c:pt>
                <c:pt idx="1987">
                  <c:v>-12.96</c:v>
                </c:pt>
                <c:pt idx="1988">
                  <c:v>-12.93</c:v>
                </c:pt>
                <c:pt idx="1989">
                  <c:v>-12.98</c:v>
                </c:pt>
                <c:pt idx="1990">
                  <c:v>-12.97</c:v>
                </c:pt>
                <c:pt idx="1991">
                  <c:v>-12.97</c:v>
                </c:pt>
                <c:pt idx="1992">
                  <c:v>-12.99</c:v>
                </c:pt>
                <c:pt idx="1993">
                  <c:v>-12.97</c:v>
                </c:pt>
                <c:pt idx="1994">
                  <c:v>-13</c:v>
                </c:pt>
                <c:pt idx="1995">
                  <c:v>-12.93</c:v>
                </c:pt>
                <c:pt idx="1996">
                  <c:v>-12.96</c:v>
                </c:pt>
                <c:pt idx="1997">
                  <c:v>-12.93</c:v>
                </c:pt>
                <c:pt idx="1998">
                  <c:v>-12.89</c:v>
                </c:pt>
                <c:pt idx="1999">
                  <c:v>-12.87</c:v>
                </c:pt>
                <c:pt idx="2000">
                  <c:v>-12.87</c:v>
                </c:pt>
                <c:pt idx="2001">
                  <c:v>-12.85</c:v>
                </c:pt>
                <c:pt idx="2002">
                  <c:v>-12.9</c:v>
                </c:pt>
                <c:pt idx="2003">
                  <c:v>-12.88</c:v>
                </c:pt>
                <c:pt idx="2004">
                  <c:v>-12.9</c:v>
                </c:pt>
                <c:pt idx="2005">
                  <c:v>-12.91</c:v>
                </c:pt>
                <c:pt idx="2006">
                  <c:v>-12.9</c:v>
                </c:pt>
                <c:pt idx="2007">
                  <c:v>-12.86</c:v>
                </c:pt>
                <c:pt idx="2008">
                  <c:v>-12.86</c:v>
                </c:pt>
                <c:pt idx="2009">
                  <c:v>-12.83</c:v>
                </c:pt>
                <c:pt idx="2010">
                  <c:v>-12.86</c:v>
                </c:pt>
                <c:pt idx="2011">
                  <c:v>-12.84</c:v>
                </c:pt>
                <c:pt idx="2012">
                  <c:v>-12.83</c:v>
                </c:pt>
                <c:pt idx="2013">
                  <c:v>-12.85</c:v>
                </c:pt>
                <c:pt idx="2014">
                  <c:v>-12.82</c:v>
                </c:pt>
                <c:pt idx="2015">
                  <c:v>-12.81</c:v>
                </c:pt>
                <c:pt idx="2016">
                  <c:v>-12.83</c:v>
                </c:pt>
                <c:pt idx="2017">
                  <c:v>-12.82</c:v>
                </c:pt>
                <c:pt idx="2018">
                  <c:v>-12.82</c:v>
                </c:pt>
                <c:pt idx="2019">
                  <c:v>-12.86</c:v>
                </c:pt>
                <c:pt idx="2020">
                  <c:v>-12.83</c:v>
                </c:pt>
                <c:pt idx="2021">
                  <c:v>-12.79</c:v>
                </c:pt>
                <c:pt idx="2022">
                  <c:v>-12.83</c:v>
                </c:pt>
                <c:pt idx="2023">
                  <c:v>-12.82</c:v>
                </c:pt>
                <c:pt idx="2024">
                  <c:v>-12.84</c:v>
                </c:pt>
                <c:pt idx="2025">
                  <c:v>-12.86</c:v>
                </c:pt>
                <c:pt idx="2026">
                  <c:v>-12.81</c:v>
                </c:pt>
                <c:pt idx="2027">
                  <c:v>-12.84</c:v>
                </c:pt>
                <c:pt idx="2028">
                  <c:v>-12.81</c:v>
                </c:pt>
                <c:pt idx="2029">
                  <c:v>-12.8</c:v>
                </c:pt>
                <c:pt idx="2030">
                  <c:v>-12.8</c:v>
                </c:pt>
                <c:pt idx="2031">
                  <c:v>-12.74</c:v>
                </c:pt>
                <c:pt idx="2032">
                  <c:v>-12.81</c:v>
                </c:pt>
                <c:pt idx="2033">
                  <c:v>-12.78</c:v>
                </c:pt>
                <c:pt idx="2034">
                  <c:v>-12.78</c:v>
                </c:pt>
                <c:pt idx="2035">
                  <c:v>-12.76</c:v>
                </c:pt>
                <c:pt idx="2036">
                  <c:v>-12.74</c:v>
                </c:pt>
                <c:pt idx="2037">
                  <c:v>-12.71</c:v>
                </c:pt>
                <c:pt idx="2038">
                  <c:v>-12.77</c:v>
                </c:pt>
                <c:pt idx="2039">
                  <c:v>-12.77</c:v>
                </c:pt>
                <c:pt idx="2040">
                  <c:v>-12.77</c:v>
                </c:pt>
                <c:pt idx="2041">
                  <c:v>-12.79</c:v>
                </c:pt>
                <c:pt idx="2042">
                  <c:v>-12.77</c:v>
                </c:pt>
                <c:pt idx="2043">
                  <c:v>-12.72</c:v>
                </c:pt>
                <c:pt idx="2044">
                  <c:v>-12.72</c:v>
                </c:pt>
                <c:pt idx="2045">
                  <c:v>-12.69</c:v>
                </c:pt>
                <c:pt idx="2046">
                  <c:v>-12.71</c:v>
                </c:pt>
                <c:pt idx="2047">
                  <c:v>-12.72</c:v>
                </c:pt>
                <c:pt idx="2048">
                  <c:v>-12.73</c:v>
                </c:pt>
                <c:pt idx="2049">
                  <c:v>-12.74</c:v>
                </c:pt>
                <c:pt idx="2050">
                  <c:v>-12.73</c:v>
                </c:pt>
                <c:pt idx="2051">
                  <c:v>-12.73</c:v>
                </c:pt>
                <c:pt idx="2052">
                  <c:v>-12.71</c:v>
                </c:pt>
                <c:pt idx="2053">
                  <c:v>-12.7</c:v>
                </c:pt>
                <c:pt idx="2054">
                  <c:v>-12.72</c:v>
                </c:pt>
                <c:pt idx="2055">
                  <c:v>-12.69</c:v>
                </c:pt>
                <c:pt idx="2056">
                  <c:v>-12.72</c:v>
                </c:pt>
                <c:pt idx="2057">
                  <c:v>-12.69</c:v>
                </c:pt>
                <c:pt idx="2058">
                  <c:v>-12.68</c:v>
                </c:pt>
                <c:pt idx="2059">
                  <c:v>-12.71</c:v>
                </c:pt>
                <c:pt idx="2060">
                  <c:v>-12.67</c:v>
                </c:pt>
                <c:pt idx="2061">
                  <c:v>-12.65</c:v>
                </c:pt>
                <c:pt idx="2062">
                  <c:v>-12.66</c:v>
                </c:pt>
                <c:pt idx="2063">
                  <c:v>-12.67</c:v>
                </c:pt>
                <c:pt idx="2064">
                  <c:v>-12.69</c:v>
                </c:pt>
                <c:pt idx="2065">
                  <c:v>-12.7</c:v>
                </c:pt>
                <c:pt idx="2066">
                  <c:v>-12.7</c:v>
                </c:pt>
                <c:pt idx="2067">
                  <c:v>-12.71</c:v>
                </c:pt>
                <c:pt idx="2068">
                  <c:v>-12.7</c:v>
                </c:pt>
                <c:pt idx="2069">
                  <c:v>-12.71</c:v>
                </c:pt>
                <c:pt idx="2070">
                  <c:v>-12.72</c:v>
                </c:pt>
                <c:pt idx="2071">
                  <c:v>-12.76</c:v>
                </c:pt>
                <c:pt idx="2072">
                  <c:v>-12.72</c:v>
                </c:pt>
                <c:pt idx="2073">
                  <c:v>-12.71</c:v>
                </c:pt>
                <c:pt idx="2074">
                  <c:v>-12.69</c:v>
                </c:pt>
                <c:pt idx="2075">
                  <c:v>-12.64</c:v>
                </c:pt>
                <c:pt idx="2076">
                  <c:v>-12.63</c:v>
                </c:pt>
                <c:pt idx="2077">
                  <c:v>-12.65</c:v>
                </c:pt>
                <c:pt idx="2078">
                  <c:v>-12.65</c:v>
                </c:pt>
                <c:pt idx="2079">
                  <c:v>-12.65</c:v>
                </c:pt>
                <c:pt idx="2080">
                  <c:v>-12.65</c:v>
                </c:pt>
                <c:pt idx="2081">
                  <c:v>-12.65</c:v>
                </c:pt>
                <c:pt idx="2082">
                  <c:v>-12.65</c:v>
                </c:pt>
                <c:pt idx="2083">
                  <c:v>-12.65</c:v>
                </c:pt>
                <c:pt idx="2084">
                  <c:v>-12.65</c:v>
                </c:pt>
                <c:pt idx="2085">
                  <c:v>-12.65</c:v>
                </c:pt>
                <c:pt idx="2086">
                  <c:v>-12.66</c:v>
                </c:pt>
                <c:pt idx="2087">
                  <c:v>-12.54</c:v>
                </c:pt>
                <c:pt idx="2088">
                  <c:v>-12.53</c:v>
                </c:pt>
                <c:pt idx="2089">
                  <c:v>-12.55</c:v>
                </c:pt>
                <c:pt idx="2090">
                  <c:v>-12.56</c:v>
                </c:pt>
                <c:pt idx="2091">
                  <c:v>-12.57</c:v>
                </c:pt>
                <c:pt idx="2092">
                  <c:v>-12.57</c:v>
                </c:pt>
                <c:pt idx="2093">
                  <c:v>-12.64</c:v>
                </c:pt>
                <c:pt idx="2094">
                  <c:v>-12.58</c:v>
                </c:pt>
                <c:pt idx="2095">
                  <c:v>-12.62</c:v>
                </c:pt>
                <c:pt idx="2096">
                  <c:v>-12.61</c:v>
                </c:pt>
                <c:pt idx="2097">
                  <c:v>-12.55</c:v>
                </c:pt>
                <c:pt idx="2098">
                  <c:v>-12.57</c:v>
                </c:pt>
                <c:pt idx="2099">
                  <c:v>-12.62</c:v>
                </c:pt>
                <c:pt idx="2100">
                  <c:v>-12.65</c:v>
                </c:pt>
                <c:pt idx="2101">
                  <c:v>-12.64</c:v>
                </c:pt>
                <c:pt idx="2102">
                  <c:v>-12.65</c:v>
                </c:pt>
                <c:pt idx="2103">
                  <c:v>-12.59</c:v>
                </c:pt>
                <c:pt idx="2104">
                  <c:v>-12.6</c:v>
                </c:pt>
                <c:pt idx="2105">
                  <c:v>-12.58</c:v>
                </c:pt>
                <c:pt idx="2106">
                  <c:v>-12.59</c:v>
                </c:pt>
                <c:pt idx="2107">
                  <c:v>-12.64</c:v>
                </c:pt>
                <c:pt idx="2108">
                  <c:v>-12.66</c:v>
                </c:pt>
                <c:pt idx="2109">
                  <c:v>-12.65</c:v>
                </c:pt>
                <c:pt idx="2110">
                  <c:v>-12.73</c:v>
                </c:pt>
                <c:pt idx="2111">
                  <c:v>-12.72</c:v>
                </c:pt>
                <c:pt idx="2112">
                  <c:v>-12.73</c:v>
                </c:pt>
                <c:pt idx="2113">
                  <c:v>-12.74</c:v>
                </c:pt>
                <c:pt idx="2114">
                  <c:v>-12.68</c:v>
                </c:pt>
                <c:pt idx="2115">
                  <c:v>-12.66</c:v>
                </c:pt>
                <c:pt idx="2116">
                  <c:v>-12.66</c:v>
                </c:pt>
                <c:pt idx="2117">
                  <c:v>-12.68</c:v>
                </c:pt>
                <c:pt idx="2118">
                  <c:v>-12.69</c:v>
                </c:pt>
                <c:pt idx="2119">
                  <c:v>-12.68</c:v>
                </c:pt>
                <c:pt idx="2120">
                  <c:v>-12.7</c:v>
                </c:pt>
                <c:pt idx="2121">
                  <c:v>-12.74</c:v>
                </c:pt>
                <c:pt idx="2122">
                  <c:v>-12.77</c:v>
                </c:pt>
                <c:pt idx="2123">
                  <c:v>-12.83</c:v>
                </c:pt>
                <c:pt idx="2124">
                  <c:v>-12.89</c:v>
                </c:pt>
                <c:pt idx="2125">
                  <c:v>-12.89</c:v>
                </c:pt>
                <c:pt idx="2126">
                  <c:v>-12.93</c:v>
                </c:pt>
                <c:pt idx="2127">
                  <c:v>-12.97</c:v>
                </c:pt>
                <c:pt idx="2128">
                  <c:v>-12.96</c:v>
                </c:pt>
                <c:pt idx="2129">
                  <c:v>-13.01</c:v>
                </c:pt>
                <c:pt idx="2130">
                  <c:v>-12.96</c:v>
                </c:pt>
                <c:pt idx="2131">
                  <c:v>-12.97</c:v>
                </c:pt>
                <c:pt idx="2132">
                  <c:v>-12.97</c:v>
                </c:pt>
                <c:pt idx="2133">
                  <c:v>-12.98</c:v>
                </c:pt>
                <c:pt idx="2134">
                  <c:v>-12.93</c:v>
                </c:pt>
                <c:pt idx="2135">
                  <c:v>-12.93</c:v>
                </c:pt>
                <c:pt idx="2136">
                  <c:v>-12.95</c:v>
                </c:pt>
                <c:pt idx="2137">
                  <c:v>-13</c:v>
                </c:pt>
                <c:pt idx="2138">
                  <c:v>-12.96</c:v>
                </c:pt>
                <c:pt idx="2139">
                  <c:v>-12.97</c:v>
                </c:pt>
                <c:pt idx="2140">
                  <c:v>-13.02</c:v>
                </c:pt>
                <c:pt idx="2141">
                  <c:v>-13.03</c:v>
                </c:pt>
                <c:pt idx="2142">
                  <c:v>-13.1</c:v>
                </c:pt>
                <c:pt idx="2143">
                  <c:v>-13.23</c:v>
                </c:pt>
                <c:pt idx="2144">
                  <c:v>-13.16</c:v>
                </c:pt>
                <c:pt idx="2145">
                  <c:v>-13.29</c:v>
                </c:pt>
                <c:pt idx="2146">
                  <c:v>-13.32</c:v>
                </c:pt>
                <c:pt idx="2147">
                  <c:v>-13.31</c:v>
                </c:pt>
                <c:pt idx="2148">
                  <c:v>-13.32</c:v>
                </c:pt>
                <c:pt idx="2149">
                  <c:v>-13.51</c:v>
                </c:pt>
                <c:pt idx="2150">
                  <c:v>-13.57</c:v>
                </c:pt>
                <c:pt idx="2151">
                  <c:v>-13.6</c:v>
                </c:pt>
                <c:pt idx="2152">
                  <c:v>-13.6</c:v>
                </c:pt>
                <c:pt idx="2153">
                  <c:v>-13.57</c:v>
                </c:pt>
                <c:pt idx="2154">
                  <c:v>-13.58</c:v>
                </c:pt>
                <c:pt idx="2155">
                  <c:v>-13.63</c:v>
                </c:pt>
                <c:pt idx="2156">
                  <c:v>-13.64</c:v>
                </c:pt>
                <c:pt idx="2157">
                  <c:v>-13.61</c:v>
                </c:pt>
                <c:pt idx="2158">
                  <c:v>-13.56</c:v>
                </c:pt>
                <c:pt idx="2159">
                  <c:v>-13.56</c:v>
                </c:pt>
                <c:pt idx="2160">
                  <c:v>-13.5</c:v>
                </c:pt>
                <c:pt idx="2161">
                  <c:v>-13.51</c:v>
                </c:pt>
                <c:pt idx="2162">
                  <c:v>-13.5</c:v>
                </c:pt>
                <c:pt idx="2163">
                  <c:v>-13.47</c:v>
                </c:pt>
                <c:pt idx="2164">
                  <c:v>-13.5</c:v>
                </c:pt>
                <c:pt idx="2165">
                  <c:v>-13.55</c:v>
                </c:pt>
                <c:pt idx="2166">
                  <c:v>-13.48</c:v>
                </c:pt>
                <c:pt idx="2167">
                  <c:v>-13.49</c:v>
                </c:pt>
                <c:pt idx="2168">
                  <c:v>-13.47</c:v>
                </c:pt>
                <c:pt idx="2169">
                  <c:v>-13.45</c:v>
                </c:pt>
                <c:pt idx="2170">
                  <c:v>-13.5</c:v>
                </c:pt>
                <c:pt idx="2171">
                  <c:v>-13.44</c:v>
                </c:pt>
                <c:pt idx="2172">
                  <c:v>-13.49</c:v>
                </c:pt>
                <c:pt idx="2173">
                  <c:v>-13.5</c:v>
                </c:pt>
                <c:pt idx="2174">
                  <c:v>-13.51</c:v>
                </c:pt>
                <c:pt idx="2175">
                  <c:v>-13.49</c:v>
                </c:pt>
                <c:pt idx="2176">
                  <c:v>-13.45</c:v>
                </c:pt>
                <c:pt idx="2177">
                  <c:v>-13.41</c:v>
                </c:pt>
                <c:pt idx="2178">
                  <c:v>-13.39</c:v>
                </c:pt>
                <c:pt idx="2179">
                  <c:v>-13.36</c:v>
                </c:pt>
                <c:pt idx="2180">
                  <c:v>-13.33</c:v>
                </c:pt>
                <c:pt idx="2181">
                  <c:v>-13.34</c:v>
                </c:pt>
                <c:pt idx="2182">
                  <c:v>-13.32</c:v>
                </c:pt>
                <c:pt idx="2183">
                  <c:v>-13.32</c:v>
                </c:pt>
                <c:pt idx="2184">
                  <c:v>-13.34</c:v>
                </c:pt>
                <c:pt idx="2185">
                  <c:v>-13.35</c:v>
                </c:pt>
                <c:pt idx="2186">
                  <c:v>-13.36</c:v>
                </c:pt>
                <c:pt idx="2187">
                  <c:v>-13.35</c:v>
                </c:pt>
                <c:pt idx="2188">
                  <c:v>-13.38</c:v>
                </c:pt>
                <c:pt idx="2189">
                  <c:v>-13.4</c:v>
                </c:pt>
                <c:pt idx="2190">
                  <c:v>-13.36</c:v>
                </c:pt>
                <c:pt idx="2191">
                  <c:v>-13.36</c:v>
                </c:pt>
                <c:pt idx="2192">
                  <c:v>-13.34</c:v>
                </c:pt>
                <c:pt idx="2193">
                  <c:v>-13.31</c:v>
                </c:pt>
                <c:pt idx="2194">
                  <c:v>-13.27</c:v>
                </c:pt>
                <c:pt idx="2195">
                  <c:v>-13.31</c:v>
                </c:pt>
                <c:pt idx="2196">
                  <c:v>-13.25</c:v>
                </c:pt>
                <c:pt idx="2197">
                  <c:v>-13.32</c:v>
                </c:pt>
                <c:pt idx="2198">
                  <c:v>-13.29</c:v>
                </c:pt>
                <c:pt idx="2199">
                  <c:v>-13.25</c:v>
                </c:pt>
                <c:pt idx="2200">
                  <c:v>-13.21</c:v>
                </c:pt>
                <c:pt idx="2201">
                  <c:v>-13.22</c:v>
                </c:pt>
                <c:pt idx="2202">
                  <c:v>-13.21</c:v>
                </c:pt>
                <c:pt idx="2203">
                  <c:v>-13.22</c:v>
                </c:pt>
                <c:pt idx="2204">
                  <c:v>-13.26</c:v>
                </c:pt>
                <c:pt idx="2205">
                  <c:v>-13.28</c:v>
                </c:pt>
                <c:pt idx="2206">
                  <c:v>-13.25</c:v>
                </c:pt>
                <c:pt idx="2207">
                  <c:v>-13.27</c:v>
                </c:pt>
                <c:pt idx="2208">
                  <c:v>-13.24</c:v>
                </c:pt>
                <c:pt idx="2209">
                  <c:v>-13.27</c:v>
                </c:pt>
                <c:pt idx="2210">
                  <c:v>-13.24</c:v>
                </c:pt>
                <c:pt idx="2211">
                  <c:v>-13.23</c:v>
                </c:pt>
                <c:pt idx="2212">
                  <c:v>-13.21</c:v>
                </c:pt>
                <c:pt idx="2213">
                  <c:v>-13.18</c:v>
                </c:pt>
                <c:pt idx="2214">
                  <c:v>-13.18</c:v>
                </c:pt>
                <c:pt idx="2215">
                  <c:v>-13.15</c:v>
                </c:pt>
                <c:pt idx="2216">
                  <c:v>-13.18</c:v>
                </c:pt>
                <c:pt idx="2217">
                  <c:v>-13.19</c:v>
                </c:pt>
                <c:pt idx="2218">
                  <c:v>-13.16</c:v>
                </c:pt>
                <c:pt idx="2219">
                  <c:v>-13.17</c:v>
                </c:pt>
                <c:pt idx="2220">
                  <c:v>-13.14</c:v>
                </c:pt>
                <c:pt idx="2221">
                  <c:v>-13.12</c:v>
                </c:pt>
                <c:pt idx="2222">
                  <c:v>-13.27</c:v>
                </c:pt>
                <c:pt idx="2223">
                  <c:v>-13.3</c:v>
                </c:pt>
                <c:pt idx="2224">
                  <c:v>-13.32</c:v>
                </c:pt>
                <c:pt idx="2225">
                  <c:v>-13.28</c:v>
                </c:pt>
                <c:pt idx="2226">
                  <c:v>-13.26</c:v>
                </c:pt>
                <c:pt idx="2227">
                  <c:v>-13.28</c:v>
                </c:pt>
                <c:pt idx="2228">
                  <c:v>-13.34</c:v>
                </c:pt>
                <c:pt idx="2229">
                  <c:v>-13.35</c:v>
                </c:pt>
                <c:pt idx="2230">
                  <c:v>-13.37</c:v>
                </c:pt>
                <c:pt idx="2231">
                  <c:v>-13.34</c:v>
                </c:pt>
                <c:pt idx="2232">
                  <c:v>-13.35</c:v>
                </c:pt>
                <c:pt idx="2233">
                  <c:v>-13.34</c:v>
                </c:pt>
                <c:pt idx="2234">
                  <c:v>-13.3</c:v>
                </c:pt>
                <c:pt idx="2235">
                  <c:v>-13.29</c:v>
                </c:pt>
                <c:pt idx="2236">
                  <c:v>-13.22</c:v>
                </c:pt>
                <c:pt idx="2237">
                  <c:v>-13.24</c:v>
                </c:pt>
                <c:pt idx="2238">
                  <c:v>-13.22</c:v>
                </c:pt>
                <c:pt idx="2239">
                  <c:v>-13.12</c:v>
                </c:pt>
                <c:pt idx="2240">
                  <c:v>-13.1</c:v>
                </c:pt>
                <c:pt idx="2241">
                  <c:v>-13.08</c:v>
                </c:pt>
                <c:pt idx="2242">
                  <c:v>-13.11</c:v>
                </c:pt>
                <c:pt idx="2243">
                  <c:v>-13.24</c:v>
                </c:pt>
                <c:pt idx="2244">
                  <c:v>-13.28</c:v>
                </c:pt>
                <c:pt idx="2245">
                  <c:v>-13.32</c:v>
                </c:pt>
                <c:pt idx="2246">
                  <c:v>-13.29</c:v>
                </c:pt>
                <c:pt idx="2247">
                  <c:v>-13.32</c:v>
                </c:pt>
                <c:pt idx="2248">
                  <c:v>-13.41</c:v>
                </c:pt>
                <c:pt idx="2249">
                  <c:v>-13.36</c:v>
                </c:pt>
                <c:pt idx="2250">
                  <c:v>-13.32</c:v>
                </c:pt>
                <c:pt idx="2251">
                  <c:v>-13.34</c:v>
                </c:pt>
                <c:pt idx="2252">
                  <c:v>-13.3</c:v>
                </c:pt>
                <c:pt idx="2253">
                  <c:v>-13.28</c:v>
                </c:pt>
                <c:pt idx="2254">
                  <c:v>-13.3</c:v>
                </c:pt>
                <c:pt idx="2255">
                  <c:v>-13.27</c:v>
                </c:pt>
                <c:pt idx="2256">
                  <c:v>-13.24</c:v>
                </c:pt>
                <c:pt idx="2257">
                  <c:v>-13.17</c:v>
                </c:pt>
                <c:pt idx="2258">
                  <c:v>-13.16</c:v>
                </c:pt>
                <c:pt idx="2259">
                  <c:v>-13.18</c:v>
                </c:pt>
                <c:pt idx="2260">
                  <c:v>-13.23</c:v>
                </c:pt>
                <c:pt idx="2261">
                  <c:v>-13.19</c:v>
                </c:pt>
                <c:pt idx="2262">
                  <c:v>-13.15</c:v>
                </c:pt>
                <c:pt idx="2263">
                  <c:v>-13.17</c:v>
                </c:pt>
                <c:pt idx="2264">
                  <c:v>-13.16</c:v>
                </c:pt>
                <c:pt idx="2265">
                  <c:v>-13.12</c:v>
                </c:pt>
                <c:pt idx="2266">
                  <c:v>-13.08</c:v>
                </c:pt>
                <c:pt idx="2267">
                  <c:v>-13.09</c:v>
                </c:pt>
                <c:pt idx="2268">
                  <c:v>-13.05</c:v>
                </c:pt>
                <c:pt idx="2269">
                  <c:v>-13.06</c:v>
                </c:pt>
                <c:pt idx="2270">
                  <c:v>-13.12</c:v>
                </c:pt>
                <c:pt idx="2271">
                  <c:v>-13.11</c:v>
                </c:pt>
                <c:pt idx="2272">
                  <c:v>-13.07</c:v>
                </c:pt>
                <c:pt idx="2273">
                  <c:v>-13.04</c:v>
                </c:pt>
                <c:pt idx="2274">
                  <c:v>-13.03</c:v>
                </c:pt>
                <c:pt idx="2275">
                  <c:v>-13.05</c:v>
                </c:pt>
                <c:pt idx="2276">
                  <c:v>-13.04</c:v>
                </c:pt>
                <c:pt idx="2277">
                  <c:v>-13.06</c:v>
                </c:pt>
                <c:pt idx="2278">
                  <c:v>-13.02</c:v>
                </c:pt>
                <c:pt idx="2279">
                  <c:v>-12.99</c:v>
                </c:pt>
                <c:pt idx="2280">
                  <c:v>-13</c:v>
                </c:pt>
                <c:pt idx="2281">
                  <c:v>-13.01</c:v>
                </c:pt>
                <c:pt idx="2282">
                  <c:v>-12.98</c:v>
                </c:pt>
                <c:pt idx="2283">
                  <c:v>-12.98</c:v>
                </c:pt>
                <c:pt idx="2284">
                  <c:v>-12.93</c:v>
                </c:pt>
                <c:pt idx="2285">
                  <c:v>-12.97</c:v>
                </c:pt>
                <c:pt idx="2286">
                  <c:v>-12.97</c:v>
                </c:pt>
                <c:pt idx="2287">
                  <c:v>-12.96</c:v>
                </c:pt>
                <c:pt idx="2288">
                  <c:v>-12.99</c:v>
                </c:pt>
                <c:pt idx="2289">
                  <c:v>-12.94</c:v>
                </c:pt>
                <c:pt idx="2290">
                  <c:v>-12.86</c:v>
                </c:pt>
                <c:pt idx="2291">
                  <c:v>-12.83</c:v>
                </c:pt>
                <c:pt idx="2292">
                  <c:v>-12.89</c:v>
                </c:pt>
                <c:pt idx="2293">
                  <c:v>-12.93</c:v>
                </c:pt>
                <c:pt idx="2294">
                  <c:v>-13</c:v>
                </c:pt>
                <c:pt idx="2295">
                  <c:v>-12.96</c:v>
                </c:pt>
                <c:pt idx="2296">
                  <c:v>-13</c:v>
                </c:pt>
                <c:pt idx="2297">
                  <c:v>-13</c:v>
                </c:pt>
                <c:pt idx="2298">
                  <c:v>-12.97</c:v>
                </c:pt>
                <c:pt idx="2299">
                  <c:v>-12.98</c:v>
                </c:pt>
                <c:pt idx="2300">
                  <c:v>-12.98</c:v>
                </c:pt>
                <c:pt idx="2301">
                  <c:v>-13.01</c:v>
                </c:pt>
                <c:pt idx="2302">
                  <c:v>-13.03</c:v>
                </c:pt>
                <c:pt idx="2303">
                  <c:v>-13.04</c:v>
                </c:pt>
                <c:pt idx="2304">
                  <c:v>-13.03</c:v>
                </c:pt>
                <c:pt idx="2305">
                  <c:v>-13.02</c:v>
                </c:pt>
                <c:pt idx="2306">
                  <c:v>-13.02</c:v>
                </c:pt>
                <c:pt idx="2307">
                  <c:v>-13</c:v>
                </c:pt>
                <c:pt idx="2308">
                  <c:v>-12.97</c:v>
                </c:pt>
                <c:pt idx="2309">
                  <c:v>-12.98</c:v>
                </c:pt>
                <c:pt idx="2310">
                  <c:v>-13.03</c:v>
                </c:pt>
                <c:pt idx="2311">
                  <c:v>-13.02</c:v>
                </c:pt>
                <c:pt idx="2312">
                  <c:v>-13.05</c:v>
                </c:pt>
                <c:pt idx="2313">
                  <c:v>-13.02</c:v>
                </c:pt>
                <c:pt idx="2314">
                  <c:v>-13.05</c:v>
                </c:pt>
                <c:pt idx="2315">
                  <c:v>-12.96</c:v>
                </c:pt>
                <c:pt idx="2316">
                  <c:v>-12.95</c:v>
                </c:pt>
                <c:pt idx="2317">
                  <c:v>-12.93</c:v>
                </c:pt>
                <c:pt idx="2318">
                  <c:v>-12.94</c:v>
                </c:pt>
                <c:pt idx="2319">
                  <c:v>-12.96</c:v>
                </c:pt>
                <c:pt idx="2320">
                  <c:v>-12.95</c:v>
                </c:pt>
                <c:pt idx="2321">
                  <c:v>-12.98</c:v>
                </c:pt>
                <c:pt idx="2322">
                  <c:v>-13.01</c:v>
                </c:pt>
                <c:pt idx="2323">
                  <c:v>-12.97</c:v>
                </c:pt>
                <c:pt idx="2324">
                  <c:v>-12.98</c:v>
                </c:pt>
                <c:pt idx="2325">
                  <c:v>-13.01</c:v>
                </c:pt>
                <c:pt idx="2326">
                  <c:v>-12.96</c:v>
                </c:pt>
                <c:pt idx="2327">
                  <c:v>-12.96</c:v>
                </c:pt>
                <c:pt idx="2328">
                  <c:v>-12.96</c:v>
                </c:pt>
                <c:pt idx="2329">
                  <c:v>-12.98</c:v>
                </c:pt>
                <c:pt idx="2330">
                  <c:v>-12.96</c:v>
                </c:pt>
                <c:pt idx="2331">
                  <c:v>-12.95</c:v>
                </c:pt>
                <c:pt idx="2332">
                  <c:v>-12.91</c:v>
                </c:pt>
                <c:pt idx="2333">
                  <c:v>-12.88</c:v>
                </c:pt>
                <c:pt idx="2334">
                  <c:v>-12.89</c:v>
                </c:pt>
                <c:pt idx="2335">
                  <c:v>-12.93</c:v>
                </c:pt>
                <c:pt idx="2336">
                  <c:v>-12.93</c:v>
                </c:pt>
                <c:pt idx="2337">
                  <c:v>-12.93</c:v>
                </c:pt>
                <c:pt idx="2338">
                  <c:v>-12.88</c:v>
                </c:pt>
                <c:pt idx="2339">
                  <c:v>-12.91</c:v>
                </c:pt>
                <c:pt idx="2340">
                  <c:v>-12.92</c:v>
                </c:pt>
                <c:pt idx="2341">
                  <c:v>-12.93</c:v>
                </c:pt>
                <c:pt idx="2342">
                  <c:v>-12.94</c:v>
                </c:pt>
                <c:pt idx="2343">
                  <c:v>-12.89</c:v>
                </c:pt>
                <c:pt idx="2344">
                  <c:v>-12.82</c:v>
                </c:pt>
                <c:pt idx="2345">
                  <c:v>-12.86</c:v>
                </c:pt>
                <c:pt idx="2346">
                  <c:v>-12.88</c:v>
                </c:pt>
                <c:pt idx="2347">
                  <c:v>-12.88</c:v>
                </c:pt>
                <c:pt idx="2348">
                  <c:v>-12.93</c:v>
                </c:pt>
                <c:pt idx="2349">
                  <c:v>-12.94</c:v>
                </c:pt>
                <c:pt idx="2350">
                  <c:v>-12.91</c:v>
                </c:pt>
                <c:pt idx="2351">
                  <c:v>-12.88</c:v>
                </c:pt>
                <c:pt idx="2352">
                  <c:v>-12.88</c:v>
                </c:pt>
                <c:pt idx="2353">
                  <c:v>-12.89</c:v>
                </c:pt>
                <c:pt idx="2354">
                  <c:v>-12.84</c:v>
                </c:pt>
                <c:pt idx="2355">
                  <c:v>-12.94</c:v>
                </c:pt>
                <c:pt idx="2356">
                  <c:v>-12.95</c:v>
                </c:pt>
                <c:pt idx="2357">
                  <c:v>-12.89</c:v>
                </c:pt>
                <c:pt idx="2358">
                  <c:v>-12.84</c:v>
                </c:pt>
                <c:pt idx="2359">
                  <c:v>-12.82</c:v>
                </c:pt>
                <c:pt idx="2360">
                  <c:v>-12.83</c:v>
                </c:pt>
                <c:pt idx="2361">
                  <c:v>-12.84</c:v>
                </c:pt>
                <c:pt idx="2362">
                  <c:v>-12.89</c:v>
                </c:pt>
                <c:pt idx="2363">
                  <c:v>-12.91</c:v>
                </c:pt>
                <c:pt idx="2364">
                  <c:v>-12.93</c:v>
                </c:pt>
                <c:pt idx="2365">
                  <c:v>-12.88</c:v>
                </c:pt>
                <c:pt idx="2366">
                  <c:v>-12.84</c:v>
                </c:pt>
                <c:pt idx="2367">
                  <c:v>-12.78</c:v>
                </c:pt>
                <c:pt idx="2368">
                  <c:v>-12.75</c:v>
                </c:pt>
                <c:pt idx="2369">
                  <c:v>-12.74</c:v>
                </c:pt>
                <c:pt idx="2370">
                  <c:v>-12.74</c:v>
                </c:pt>
                <c:pt idx="2371">
                  <c:v>-12.8</c:v>
                </c:pt>
                <c:pt idx="2372">
                  <c:v>-12.79</c:v>
                </c:pt>
                <c:pt idx="2373">
                  <c:v>-12.84</c:v>
                </c:pt>
                <c:pt idx="2374">
                  <c:v>-12.83</c:v>
                </c:pt>
                <c:pt idx="2375">
                  <c:v>-12.78</c:v>
                </c:pt>
                <c:pt idx="2376">
                  <c:v>-12.76</c:v>
                </c:pt>
                <c:pt idx="2377">
                  <c:v>-12.72</c:v>
                </c:pt>
                <c:pt idx="2378">
                  <c:v>-12.69</c:v>
                </c:pt>
                <c:pt idx="2379">
                  <c:v>-12.7</c:v>
                </c:pt>
                <c:pt idx="2380">
                  <c:v>-12.76</c:v>
                </c:pt>
                <c:pt idx="2381">
                  <c:v>-12.79</c:v>
                </c:pt>
                <c:pt idx="2382">
                  <c:v>-12.78</c:v>
                </c:pt>
                <c:pt idx="2383">
                  <c:v>-12.81</c:v>
                </c:pt>
                <c:pt idx="2384">
                  <c:v>-12.78</c:v>
                </c:pt>
                <c:pt idx="2385">
                  <c:v>-12.79</c:v>
                </c:pt>
                <c:pt idx="2386">
                  <c:v>-12.8</c:v>
                </c:pt>
                <c:pt idx="2387">
                  <c:v>-12.78</c:v>
                </c:pt>
                <c:pt idx="2388">
                  <c:v>-12.78</c:v>
                </c:pt>
                <c:pt idx="2389">
                  <c:v>-12.79</c:v>
                </c:pt>
                <c:pt idx="2390">
                  <c:v>-12.78</c:v>
                </c:pt>
                <c:pt idx="2391">
                  <c:v>-12.79</c:v>
                </c:pt>
                <c:pt idx="2392">
                  <c:v>-12.82</c:v>
                </c:pt>
                <c:pt idx="2393">
                  <c:v>-12.8</c:v>
                </c:pt>
                <c:pt idx="2394">
                  <c:v>-12.81</c:v>
                </c:pt>
                <c:pt idx="2395">
                  <c:v>-12.78</c:v>
                </c:pt>
                <c:pt idx="2396">
                  <c:v>-12.84</c:v>
                </c:pt>
                <c:pt idx="2397">
                  <c:v>-12.87</c:v>
                </c:pt>
                <c:pt idx="2398">
                  <c:v>-12.84</c:v>
                </c:pt>
                <c:pt idx="2399">
                  <c:v>-12.79</c:v>
                </c:pt>
                <c:pt idx="2400">
                  <c:v>-12.83</c:v>
                </c:pt>
                <c:pt idx="2401">
                  <c:v>-12.87</c:v>
                </c:pt>
                <c:pt idx="2402">
                  <c:v>-12.91</c:v>
                </c:pt>
                <c:pt idx="2403">
                  <c:v>-12.88</c:v>
                </c:pt>
                <c:pt idx="2404">
                  <c:v>-12.92</c:v>
                </c:pt>
                <c:pt idx="2405">
                  <c:v>-12.91</c:v>
                </c:pt>
                <c:pt idx="2406">
                  <c:v>-12.89</c:v>
                </c:pt>
                <c:pt idx="2407">
                  <c:v>-12.88</c:v>
                </c:pt>
                <c:pt idx="2408">
                  <c:v>-12.86</c:v>
                </c:pt>
                <c:pt idx="2409">
                  <c:v>-12.82</c:v>
                </c:pt>
                <c:pt idx="2410">
                  <c:v>-12.83</c:v>
                </c:pt>
                <c:pt idx="2411">
                  <c:v>-12.81</c:v>
                </c:pt>
                <c:pt idx="2412">
                  <c:v>-12.8</c:v>
                </c:pt>
                <c:pt idx="2413">
                  <c:v>-12.82</c:v>
                </c:pt>
                <c:pt idx="2414">
                  <c:v>-12.83</c:v>
                </c:pt>
                <c:pt idx="2415">
                  <c:v>-12.85</c:v>
                </c:pt>
                <c:pt idx="2416">
                  <c:v>-12.82</c:v>
                </c:pt>
                <c:pt idx="2417">
                  <c:v>-12.83</c:v>
                </c:pt>
                <c:pt idx="2418">
                  <c:v>-12.84</c:v>
                </c:pt>
                <c:pt idx="2419">
                  <c:v>-12.81</c:v>
                </c:pt>
                <c:pt idx="2420">
                  <c:v>-12.78</c:v>
                </c:pt>
                <c:pt idx="2421">
                  <c:v>-12.78</c:v>
                </c:pt>
                <c:pt idx="2422">
                  <c:v>-12.83</c:v>
                </c:pt>
                <c:pt idx="2423">
                  <c:v>-12.86</c:v>
                </c:pt>
                <c:pt idx="2424">
                  <c:v>-12.89</c:v>
                </c:pt>
                <c:pt idx="2425">
                  <c:v>-12.86</c:v>
                </c:pt>
                <c:pt idx="2426">
                  <c:v>-12.85</c:v>
                </c:pt>
                <c:pt idx="2427">
                  <c:v>-12.76</c:v>
                </c:pt>
                <c:pt idx="2428">
                  <c:v>-12.79</c:v>
                </c:pt>
                <c:pt idx="2429">
                  <c:v>-12.83</c:v>
                </c:pt>
                <c:pt idx="2430">
                  <c:v>-12.86</c:v>
                </c:pt>
                <c:pt idx="2431">
                  <c:v>-12.84</c:v>
                </c:pt>
                <c:pt idx="2432">
                  <c:v>-12.88</c:v>
                </c:pt>
                <c:pt idx="2433">
                  <c:v>-12.92</c:v>
                </c:pt>
                <c:pt idx="2434">
                  <c:v>-12.93</c:v>
                </c:pt>
                <c:pt idx="2435">
                  <c:v>-12.95</c:v>
                </c:pt>
                <c:pt idx="2436">
                  <c:v>-12.92</c:v>
                </c:pt>
                <c:pt idx="2437">
                  <c:v>-12.92</c:v>
                </c:pt>
                <c:pt idx="2438">
                  <c:v>-12.89</c:v>
                </c:pt>
                <c:pt idx="2439">
                  <c:v>-12.88</c:v>
                </c:pt>
                <c:pt idx="2440">
                  <c:v>-12.85</c:v>
                </c:pt>
                <c:pt idx="2441">
                  <c:v>-12.83</c:v>
                </c:pt>
                <c:pt idx="2442">
                  <c:v>-12.8</c:v>
                </c:pt>
                <c:pt idx="2443">
                  <c:v>-12.75</c:v>
                </c:pt>
                <c:pt idx="2444">
                  <c:v>-12.76</c:v>
                </c:pt>
                <c:pt idx="2445">
                  <c:v>-12.7</c:v>
                </c:pt>
                <c:pt idx="2446">
                  <c:v>-12.7</c:v>
                </c:pt>
                <c:pt idx="2447">
                  <c:v>-12.73</c:v>
                </c:pt>
                <c:pt idx="2448">
                  <c:v>-12.69</c:v>
                </c:pt>
                <c:pt idx="2449">
                  <c:v>-12.69</c:v>
                </c:pt>
                <c:pt idx="2450">
                  <c:v>-12.73</c:v>
                </c:pt>
                <c:pt idx="2451">
                  <c:v>-12.77</c:v>
                </c:pt>
                <c:pt idx="2452">
                  <c:v>-12.81</c:v>
                </c:pt>
                <c:pt idx="2453">
                  <c:v>-12.77</c:v>
                </c:pt>
                <c:pt idx="2454">
                  <c:v>-12.79</c:v>
                </c:pt>
                <c:pt idx="2455">
                  <c:v>-12.79</c:v>
                </c:pt>
                <c:pt idx="2456">
                  <c:v>-12.79</c:v>
                </c:pt>
                <c:pt idx="2457">
                  <c:v>-12.76</c:v>
                </c:pt>
                <c:pt idx="2458">
                  <c:v>-12.81</c:v>
                </c:pt>
                <c:pt idx="2459">
                  <c:v>-12.79</c:v>
                </c:pt>
                <c:pt idx="2460">
                  <c:v>-12.79</c:v>
                </c:pt>
                <c:pt idx="2461">
                  <c:v>-12.72</c:v>
                </c:pt>
                <c:pt idx="2462">
                  <c:v>-12.73</c:v>
                </c:pt>
                <c:pt idx="2463">
                  <c:v>-12.76</c:v>
                </c:pt>
                <c:pt idx="2464">
                  <c:v>-12.78</c:v>
                </c:pt>
                <c:pt idx="2465">
                  <c:v>-12.79</c:v>
                </c:pt>
                <c:pt idx="2466">
                  <c:v>-12.78</c:v>
                </c:pt>
                <c:pt idx="2467">
                  <c:v>-12.73</c:v>
                </c:pt>
                <c:pt idx="2468">
                  <c:v>-12.73</c:v>
                </c:pt>
                <c:pt idx="2469">
                  <c:v>-12.68</c:v>
                </c:pt>
                <c:pt idx="2470">
                  <c:v>-12.72</c:v>
                </c:pt>
                <c:pt idx="2471">
                  <c:v>-12.74</c:v>
                </c:pt>
                <c:pt idx="2472">
                  <c:v>-12.74</c:v>
                </c:pt>
                <c:pt idx="2473">
                  <c:v>-12.75</c:v>
                </c:pt>
                <c:pt idx="2474">
                  <c:v>-12.75</c:v>
                </c:pt>
                <c:pt idx="2475">
                  <c:v>-12.75</c:v>
                </c:pt>
                <c:pt idx="2476">
                  <c:v>-12.74</c:v>
                </c:pt>
                <c:pt idx="2477">
                  <c:v>-12.74</c:v>
                </c:pt>
                <c:pt idx="2478">
                  <c:v>-12.75</c:v>
                </c:pt>
                <c:pt idx="2479">
                  <c:v>-12.75</c:v>
                </c:pt>
                <c:pt idx="2480">
                  <c:v>-12.76</c:v>
                </c:pt>
                <c:pt idx="2481">
                  <c:v>-12.71</c:v>
                </c:pt>
                <c:pt idx="2482">
                  <c:v>-12.71</c:v>
                </c:pt>
                <c:pt idx="2483">
                  <c:v>-12.72</c:v>
                </c:pt>
                <c:pt idx="2484">
                  <c:v>-12.72</c:v>
                </c:pt>
                <c:pt idx="2485">
                  <c:v>-12.68</c:v>
                </c:pt>
                <c:pt idx="2486">
                  <c:v>-12.7</c:v>
                </c:pt>
                <c:pt idx="2487">
                  <c:v>-12.71</c:v>
                </c:pt>
                <c:pt idx="2488">
                  <c:v>-12.7</c:v>
                </c:pt>
                <c:pt idx="2489">
                  <c:v>-12.66</c:v>
                </c:pt>
                <c:pt idx="2490">
                  <c:v>-12.62</c:v>
                </c:pt>
                <c:pt idx="2491">
                  <c:v>-12.62</c:v>
                </c:pt>
                <c:pt idx="2492">
                  <c:v>-12.64</c:v>
                </c:pt>
                <c:pt idx="2493">
                  <c:v>-12.67</c:v>
                </c:pt>
                <c:pt idx="2494">
                  <c:v>-12.64</c:v>
                </c:pt>
                <c:pt idx="2495">
                  <c:v>-12.65</c:v>
                </c:pt>
                <c:pt idx="2496">
                  <c:v>-12.67</c:v>
                </c:pt>
                <c:pt idx="2497">
                  <c:v>-12.68</c:v>
                </c:pt>
                <c:pt idx="2498">
                  <c:v>-12.65</c:v>
                </c:pt>
                <c:pt idx="2499">
                  <c:v>-12.71</c:v>
                </c:pt>
                <c:pt idx="2500">
                  <c:v>-12.72</c:v>
                </c:pt>
                <c:pt idx="2501">
                  <c:v>-12.74</c:v>
                </c:pt>
                <c:pt idx="2502">
                  <c:v>-12.71</c:v>
                </c:pt>
                <c:pt idx="2503">
                  <c:v>-12.71</c:v>
                </c:pt>
                <c:pt idx="2504">
                  <c:v>-12.71</c:v>
                </c:pt>
                <c:pt idx="2505">
                  <c:v>-12.74</c:v>
                </c:pt>
                <c:pt idx="2506">
                  <c:v>-12.74</c:v>
                </c:pt>
                <c:pt idx="2507">
                  <c:v>-12.71</c:v>
                </c:pt>
                <c:pt idx="2508">
                  <c:v>-12.73</c:v>
                </c:pt>
                <c:pt idx="2509">
                  <c:v>-12.72</c:v>
                </c:pt>
                <c:pt idx="2510">
                  <c:v>-12.74</c:v>
                </c:pt>
                <c:pt idx="2511">
                  <c:v>-12.7</c:v>
                </c:pt>
                <c:pt idx="2512">
                  <c:v>-12.7</c:v>
                </c:pt>
                <c:pt idx="2513">
                  <c:v>-12.71</c:v>
                </c:pt>
                <c:pt idx="2514">
                  <c:v>-12.72</c:v>
                </c:pt>
                <c:pt idx="2515">
                  <c:v>-12.73</c:v>
                </c:pt>
                <c:pt idx="2516">
                  <c:v>-12.7</c:v>
                </c:pt>
                <c:pt idx="2517">
                  <c:v>-12.69</c:v>
                </c:pt>
                <c:pt idx="2518">
                  <c:v>-12.7</c:v>
                </c:pt>
                <c:pt idx="2519">
                  <c:v>-12.69</c:v>
                </c:pt>
                <c:pt idx="2520">
                  <c:v>-12.72</c:v>
                </c:pt>
                <c:pt idx="2521">
                  <c:v>-12.69</c:v>
                </c:pt>
                <c:pt idx="2522">
                  <c:v>-12.71</c:v>
                </c:pt>
                <c:pt idx="2523">
                  <c:v>-12.71</c:v>
                </c:pt>
                <c:pt idx="2524">
                  <c:v>-12.7</c:v>
                </c:pt>
                <c:pt idx="2525">
                  <c:v>-12.74</c:v>
                </c:pt>
                <c:pt idx="2526">
                  <c:v>-12.74</c:v>
                </c:pt>
                <c:pt idx="2527">
                  <c:v>-12.71</c:v>
                </c:pt>
                <c:pt idx="2528">
                  <c:v>-12.74</c:v>
                </c:pt>
                <c:pt idx="2529">
                  <c:v>-12.76</c:v>
                </c:pt>
                <c:pt idx="2530">
                  <c:v>-12.71</c:v>
                </c:pt>
                <c:pt idx="2531">
                  <c:v>-12.71</c:v>
                </c:pt>
                <c:pt idx="2532">
                  <c:v>-12.72</c:v>
                </c:pt>
                <c:pt idx="2533">
                  <c:v>-12.72</c:v>
                </c:pt>
                <c:pt idx="2534">
                  <c:v>-12.75</c:v>
                </c:pt>
                <c:pt idx="2535">
                  <c:v>-12.74</c:v>
                </c:pt>
                <c:pt idx="2536">
                  <c:v>-12.77</c:v>
                </c:pt>
                <c:pt idx="2537">
                  <c:v>-12.77</c:v>
                </c:pt>
                <c:pt idx="2538">
                  <c:v>-12.75</c:v>
                </c:pt>
                <c:pt idx="2539">
                  <c:v>-12.74</c:v>
                </c:pt>
                <c:pt idx="2540">
                  <c:v>-12.7</c:v>
                </c:pt>
                <c:pt idx="2541">
                  <c:v>-12.69</c:v>
                </c:pt>
                <c:pt idx="2542">
                  <c:v>-12.72</c:v>
                </c:pt>
                <c:pt idx="2543">
                  <c:v>-12.72</c:v>
                </c:pt>
                <c:pt idx="2544">
                  <c:v>-12.69</c:v>
                </c:pt>
                <c:pt idx="2545">
                  <c:v>-12.68</c:v>
                </c:pt>
                <c:pt idx="2546">
                  <c:v>-12.71</c:v>
                </c:pt>
                <c:pt idx="2547">
                  <c:v>-12.73</c:v>
                </c:pt>
                <c:pt idx="2548">
                  <c:v>-12.65</c:v>
                </c:pt>
                <c:pt idx="2549">
                  <c:v>-12.67</c:v>
                </c:pt>
                <c:pt idx="2550">
                  <c:v>-12.67</c:v>
                </c:pt>
                <c:pt idx="2551">
                  <c:v>-12.67</c:v>
                </c:pt>
                <c:pt idx="2552">
                  <c:v>-12.67</c:v>
                </c:pt>
                <c:pt idx="2553">
                  <c:v>-12.68</c:v>
                </c:pt>
                <c:pt idx="2554">
                  <c:v>-12.69</c:v>
                </c:pt>
                <c:pt idx="2555">
                  <c:v>-12.69</c:v>
                </c:pt>
                <c:pt idx="2556">
                  <c:v>-12.76</c:v>
                </c:pt>
                <c:pt idx="2557">
                  <c:v>-12.76</c:v>
                </c:pt>
                <c:pt idx="2558">
                  <c:v>-12.77</c:v>
                </c:pt>
                <c:pt idx="2559">
                  <c:v>-12.69</c:v>
                </c:pt>
                <c:pt idx="2560">
                  <c:v>-12.64</c:v>
                </c:pt>
                <c:pt idx="2561">
                  <c:v>-12.7</c:v>
                </c:pt>
                <c:pt idx="2562">
                  <c:v>-12.74</c:v>
                </c:pt>
                <c:pt idx="2563">
                  <c:v>-12.76</c:v>
                </c:pt>
                <c:pt idx="2564">
                  <c:v>-12.81</c:v>
                </c:pt>
                <c:pt idx="2565">
                  <c:v>-12.83</c:v>
                </c:pt>
                <c:pt idx="2566">
                  <c:v>-12.84</c:v>
                </c:pt>
                <c:pt idx="2567">
                  <c:v>-12.88</c:v>
                </c:pt>
                <c:pt idx="2568">
                  <c:v>-12.82</c:v>
                </c:pt>
                <c:pt idx="2569">
                  <c:v>-12.84</c:v>
                </c:pt>
                <c:pt idx="2570">
                  <c:v>-12.9</c:v>
                </c:pt>
                <c:pt idx="2571">
                  <c:v>-12.88</c:v>
                </c:pt>
                <c:pt idx="2572">
                  <c:v>-12.93</c:v>
                </c:pt>
                <c:pt idx="2573">
                  <c:v>-12.92</c:v>
                </c:pt>
                <c:pt idx="2574">
                  <c:v>-12.92</c:v>
                </c:pt>
                <c:pt idx="2575">
                  <c:v>-12.89</c:v>
                </c:pt>
                <c:pt idx="2576">
                  <c:v>-12.85</c:v>
                </c:pt>
                <c:pt idx="2577">
                  <c:v>-12.8</c:v>
                </c:pt>
                <c:pt idx="2578">
                  <c:v>-12.78</c:v>
                </c:pt>
                <c:pt idx="2579">
                  <c:v>-12.8</c:v>
                </c:pt>
                <c:pt idx="2580">
                  <c:v>-12.8</c:v>
                </c:pt>
                <c:pt idx="2581">
                  <c:v>-12.83</c:v>
                </c:pt>
                <c:pt idx="2582">
                  <c:v>-12.85</c:v>
                </c:pt>
                <c:pt idx="2583">
                  <c:v>-12.87</c:v>
                </c:pt>
                <c:pt idx="2584">
                  <c:v>-12.82</c:v>
                </c:pt>
                <c:pt idx="2585">
                  <c:v>-12.9</c:v>
                </c:pt>
                <c:pt idx="2586">
                  <c:v>-12.9</c:v>
                </c:pt>
                <c:pt idx="2587">
                  <c:v>-12.91</c:v>
                </c:pt>
                <c:pt idx="2588">
                  <c:v>-12.93</c:v>
                </c:pt>
                <c:pt idx="2589">
                  <c:v>-12.88</c:v>
                </c:pt>
                <c:pt idx="2590">
                  <c:v>-12.88</c:v>
                </c:pt>
                <c:pt idx="2591">
                  <c:v>-12.85</c:v>
                </c:pt>
                <c:pt idx="2592">
                  <c:v>-12.77</c:v>
                </c:pt>
                <c:pt idx="2593">
                  <c:v>-12.78</c:v>
                </c:pt>
                <c:pt idx="2594">
                  <c:v>-12.83</c:v>
                </c:pt>
                <c:pt idx="2595">
                  <c:v>-12.84</c:v>
                </c:pt>
                <c:pt idx="2596">
                  <c:v>-12.88</c:v>
                </c:pt>
                <c:pt idx="2597">
                  <c:v>-12.88</c:v>
                </c:pt>
                <c:pt idx="2598">
                  <c:v>-12.88</c:v>
                </c:pt>
                <c:pt idx="2599">
                  <c:v>-12.86</c:v>
                </c:pt>
                <c:pt idx="2600">
                  <c:v>-12.83</c:v>
                </c:pt>
                <c:pt idx="2601">
                  <c:v>-12.82</c:v>
                </c:pt>
                <c:pt idx="2602">
                  <c:v>-12.82</c:v>
                </c:pt>
                <c:pt idx="2603">
                  <c:v>-12.84</c:v>
                </c:pt>
                <c:pt idx="2604">
                  <c:v>-12.83</c:v>
                </c:pt>
                <c:pt idx="2605">
                  <c:v>-12.83</c:v>
                </c:pt>
                <c:pt idx="2606">
                  <c:v>-12.86</c:v>
                </c:pt>
                <c:pt idx="2607">
                  <c:v>-12.82</c:v>
                </c:pt>
                <c:pt idx="2608">
                  <c:v>-12.78</c:v>
                </c:pt>
                <c:pt idx="2609">
                  <c:v>-12.73</c:v>
                </c:pt>
                <c:pt idx="2610">
                  <c:v>-12.74</c:v>
                </c:pt>
                <c:pt idx="2611">
                  <c:v>-12.74</c:v>
                </c:pt>
                <c:pt idx="2612">
                  <c:v>-12.78</c:v>
                </c:pt>
                <c:pt idx="2613">
                  <c:v>-12.83</c:v>
                </c:pt>
                <c:pt idx="2614">
                  <c:v>-12.84</c:v>
                </c:pt>
                <c:pt idx="2615">
                  <c:v>-12.88</c:v>
                </c:pt>
                <c:pt idx="2616">
                  <c:v>-12.85</c:v>
                </c:pt>
                <c:pt idx="2617">
                  <c:v>-12.84</c:v>
                </c:pt>
                <c:pt idx="2618">
                  <c:v>-12.8</c:v>
                </c:pt>
                <c:pt idx="2619">
                  <c:v>-12.8</c:v>
                </c:pt>
                <c:pt idx="2620">
                  <c:v>-12.78</c:v>
                </c:pt>
                <c:pt idx="2621">
                  <c:v>-12.81</c:v>
                </c:pt>
                <c:pt idx="2622">
                  <c:v>-12.79</c:v>
                </c:pt>
                <c:pt idx="2623">
                  <c:v>-12.8</c:v>
                </c:pt>
                <c:pt idx="2624">
                  <c:v>-12.83</c:v>
                </c:pt>
                <c:pt idx="2625">
                  <c:v>-12.83</c:v>
                </c:pt>
                <c:pt idx="2626">
                  <c:v>-12.75</c:v>
                </c:pt>
                <c:pt idx="2627">
                  <c:v>-12.77</c:v>
                </c:pt>
                <c:pt idx="2628">
                  <c:v>-12.73</c:v>
                </c:pt>
                <c:pt idx="2629">
                  <c:v>-12.72</c:v>
                </c:pt>
                <c:pt idx="2630">
                  <c:v>-12.71</c:v>
                </c:pt>
                <c:pt idx="2631">
                  <c:v>-12.68</c:v>
                </c:pt>
                <c:pt idx="2632">
                  <c:v>-12.68</c:v>
                </c:pt>
                <c:pt idx="2633">
                  <c:v>-12.72</c:v>
                </c:pt>
                <c:pt idx="2634">
                  <c:v>-12.73</c:v>
                </c:pt>
                <c:pt idx="2635">
                  <c:v>-12.76</c:v>
                </c:pt>
                <c:pt idx="2636">
                  <c:v>-12.77</c:v>
                </c:pt>
                <c:pt idx="2637">
                  <c:v>-12.73</c:v>
                </c:pt>
                <c:pt idx="2638">
                  <c:v>-12.67</c:v>
                </c:pt>
                <c:pt idx="2639">
                  <c:v>-12.63</c:v>
                </c:pt>
                <c:pt idx="2640">
                  <c:v>-12.61</c:v>
                </c:pt>
                <c:pt idx="2641">
                  <c:v>-12.63</c:v>
                </c:pt>
                <c:pt idx="2642">
                  <c:v>-12.64</c:v>
                </c:pt>
                <c:pt idx="2643">
                  <c:v>-12.61</c:v>
                </c:pt>
                <c:pt idx="2644">
                  <c:v>-12.6</c:v>
                </c:pt>
                <c:pt idx="2645">
                  <c:v>-12.56</c:v>
                </c:pt>
                <c:pt idx="2646">
                  <c:v>-12.53</c:v>
                </c:pt>
                <c:pt idx="2647">
                  <c:v>-12.49</c:v>
                </c:pt>
                <c:pt idx="2648">
                  <c:v>-12.49</c:v>
                </c:pt>
                <c:pt idx="2649">
                  <c:v>-12.59</c:v>
                </c:pt>
                <c:pt idx="2650">
                  <c:v>-12.64</c:v>
                </c:pt>
                <c:pt idx="2651">
                  <c:v>-12.67</c:v>
                </c:pt>
                <c:pt idx="2652">
                  <c:v>-12.67</c:v>
                </c:pt>
                <c:pt idx="2653">
                  <c:v>-12.66</c:v>
                </c:pt>
                <c:pt idx="2654">
                  <c:v>-12.72</c:v>
                </c:pt>
                <c:pt idx="2655">
                  <c:v>-12.7</c:v>
                </c:pt>
                <c:pt idx="2656">
                  <c:v>-12.7</c:v>
                </c:pt>
                <c:pt idx="2657">
                  <c:v>-12.7</c:v>
                </c:pt>
                <c:pt idx="2658">
                  <c:v>-12.7</c:v>
                </c:pt>
                <c:pt idx="2659">
                  <c:v>-12.68</c:v>
                </c:pt>
                <c:pt idx="2660">
                  <c:v>-12.77</c:v>
                </c:pt>
                <c:pt idx="2661">
                  <c:v>-12.82</c:v>
                </c:pt>
                <c:pt idx="2662">
                  <c:v>-12.78</c:v>
                </c:pt>
                <c:pt idx="2663">
                  <c:v>-12.79</c:v>
                </c:pt>
                <c:pt idx="2664">
                  <c:v>-12.81</c:v>
                </c:pt>
                <c:pt idx="2665">
                  <c:v>-12.82</c:v>
                </c:pt>
                <c:pt idx="2666">
                  <c:v>-12.86</c:v>
                </c:pt>
                <c:pt idx="2667">
                  <c:v>-12.95</c:v>
                </c:pt>
                <c:pt idx="2668">
                  <c:v>-12.99</c:v>
                </c:pt>
                <c:pt idx="2669">
                  <c:v>-13.03</c:v>
                </c:pt>
                <c:pt idx="2670">
                  <c:v>-13.02</c:v>
                </c:pt>
                <c:pt idx="2671">
                  <c:v>-12.97</c:v>
                </c:pt>
                <c:pt idx="2672">
                  <c:v>-12.9</c:v>
                </c:pt>
                <c:pt idx="2673">
                  <c:v>-12.92</c:v>
                </c:pt>
                <c:pt idx="2674">
                  <c:v>-12.84</c:v>
                </c:pt>
                <c:pt idx="2675">
                  <c:v>-12.93</c:v>
                </c:pt>
                <c:pt idx="2676">
                  <c:v>-12.96</c:v>
                </c:pt>
                <c:pt idx="2677">
                  <c:v>-12.95</c:v>
                </c:pt>
                <c:pt idx="2678">
                  <c:v>-12.95</c:v>
                </c:pt>
                <c:pt idx="2679">
                  <c:v>-12.96</c:v>
                </c:pt>
                <c:pt idx="2680">
                  <c:v>-13.05</c:v>
                </c:pt>
                <c:pt idx="2681">
                  <c:v>-13.17</c:v>
                </c:pt>
                <c:pt idx="2682">
                  <c:v>-13.23</c:v>
                </c:pt>
                <c:pt idx="2683">
                  <c:v>-13.28</c:v>
                </c:pt>
                <c:pt idx="2684">
                  <c:v>-13.25</c:v>
                </c:pt>
                <c:pt idx="2685">
                  <c:v>-13.16</c:v>
                </c:pt>
                <c:pt idx="2686">
                  <c:v>-13.22</c:v>
                </c:pt>
                <c:pt idx="2687">
                  <c:v>-13.33</c:v>
                </c:pt>
                <c:pt idx="2688">
                  <c:v>-13.34</c:v>
                </c:pt>
                <c:pt idx="2689">
                  <c:v>-13.33</c:v>
                </c:pt>
                <c:pt idx="2690">
                  <c:v>-13.35</c:v>
                </c:pt>
                <c:pt idx="2691">
                  <c:v>-13.4</c:v>
                </c:pt>
                <c:pt idx="2692">
                  <c:v>-13.4</c:v>
                </c:pt>
                <c:pt idx="2693">
                  <c:v>-13.41</c:v>
                </c:pt>
                <c:pt idx="2694">
                  <c:v>-13.4</c:v>
                </c:pt>
                <c:pt idx="2695">
                  <c:v>-13.39</c:v>
                </c:pt>
                <c:pt idx="2696">
                  <c:v>-13.34</c:v>
                </c:pt>
                <c:pt idx="2697">
                  <c:v>-13.29</c:v>
                </c:pt>
                <c:pt idx="2698">
                  <c:v>-13.29</c:v>
                </c:pt>
                <c:pt idx="2699">
                  <c:v>-13.27</c:v>
                </c:pt>
                <c:pt idx="2700">
                  <c:v>-13.29</c:v>
                </c:pt>
                <c:pt idx="2701">
                  <c:v>-13.27</c:v>
                </c:pt>
                <c:pt idx="2702">
                  <c:v>-13.29</c:v>
                </c:pt>
                <c:pt idx="2703">
                  <c:v>-13.29</c:v>
                </c:pt>
                <c:pt idx="2704">
                  <c:v>-13.3</c:v>
                </c:pt>
                <c:pt idx="2705">
                  <c:v>-13.29</c:v>
                </c:pt>
                <c:pt idx="2706">
                  <c:v>-13.27</c:v>
                </c:pt>
                <c:pt idx="2707">
                  <c:v>-13.28</c:v>
                </c:pt>
                <c:pt idx="2708">
                  <c:v>-13.26</c:v>
                </c:pt>
                <c:pt idx="2709">
                  <c:v>-13.24</c:v>
                </c:pt>
                <c:pt idx="2710">
                  <c:v>-13.23</c:v>
                </c:pt>
                <c:pt idx="2711">
                  <c:v>-13.27</c:v>
                </c:pt>
                <c:pt idx="2712">
                  <c:v>-13.27</c:v>
                </c:pt>
                <c:pt idx="2713">
                  <c:v>-13.29</c:v>
                </c:pt>
                <c:pt idx="2714">
                  <c:v>-13.28</c:v>
                </c:pt>
                <c:pt idx="2715">
                  <c:v>-13.23</c:v>
                </c:pt>
                <c:pt idx="2716">
                  <c:v>-13.28</c:v>
                </c:pt>
                <c:pt idx="2717">
                  <c:v>-13.24</c:v>
                </c:pt>
                <c:pt idx="2718">
                  <c:v>-13.23</c:v>
                </c:pt>
                <c:pt idx="2719">
                  <c:v>-13.23</c:v>
                </c:pt>
                <c:pt idx="2720">
                  <c:v>-13.26</c:v>
                </c:pt>
                <c:pt idx="2721">
                  <c:v>-13.25</c:v>
                </c:pt>
                <c:pt idx="2722">
                  <c:v>-13.26</c:v>
                </c:pt>
                <c:pt idx="2723">
                  <c:v>-13.27</c:v>
                </c:pt>
                <c:pt idx="2724">
                  <c:v>-13.24</c:v>
                </c:pt>
                <c:pt idx="2725">
                  <c:v>-13.24</c:v>
                </c:pt>
                <c:pt idx="2726">
                  <c:v>-13.23</c:v>
                </c:pt>
                <c:pt idx="2727">
                  <c:v>-13.21</c:v>
                </c:pt>
                <c:pt idx="2728">
                  <c:v>-13.13</c:v>
                </c:pt>
                <c:pt idx="2729">
                  <c:v>-13.13</c:v>
                </c:pt>
                <c:pt idx="2730">
                  <c:v>-13.15</c:v>
                </c:pt>
                <c:pt idx="2731">
                  <c:v>-13.12</c:v>
                </c:pt>
                <c:pt idx="2732">
                  <c:v>-13.11</c:v>
                </c:pt>
                <c:pt idx="2733">
                  <c:v>-13.13</c:v>
                </c:pt>
                <c:pt idx="2734">
                  <c:v>-13.09</c:v>
                </c:pt>
                <c:pt idx="2735">
                  <c:v>-13.12</c:v>
                </c:pt>
                <c:pt idx="2736">
                  <c:v>-13.12</c:v>
                </c:pt>
                <c:pt idx="2737">
                  <c:v>-13.09</c:v>
                </c:pt>
                <c:pt idx="2738">
                  <c:v>-13.12</c:v>
                </c:pt>
                <c:pt idx="2739">
                  <c:v>-13.16</c:v>
                </c:pt>
                <c:pt idx="2740">
                  <c:v>-13.15</c:v>
                </c:pt>
                <c:pt idx="2741">
                  <c:v>-13.16</c:v>
                </c:pt>
                <c:pt idx="2742">
                  <c:v>-13.19</c:v>
                </c:pt>
                <c:pt idx="2743">
                  <c:v>-13.19</c:v>
                </c:pt>
                <c:pt idx="2744">
                  <c:v>-13.25</c:v>
                </c:pt>
                <c:pt idx="2745">
                  <c:v>-13.26</c:v>
                </c:pt>
                <c:pt idx="2746">
                  <c:v>-13.25</c:v>
                </c:pt>
                <c:pt idx="2747">
                  <c:v>-13.28</c:v>
                </c:pt>
                <c:pt idx="2748">
                  <c:v>-13.23</c:v>
                </c:pt>
                <c:pt idx="2749">
                  <c:v>-13.24</c:v>
                </c:pt>
                <c:pt idx="2750">
                  <c:v>-13.22</c:v>
                </c:pt>
                <c:pt idx="2751">
                  <c:v>-13.26</c:v>
                </c:pt>
                <c:pt idx="2752">
                  <c:v>-13.22</c:v>
                </c:pt>
                <c:pt idx="2753">
                  <c:v>-13.16</c:v>
                </c:pt>
                <c:pt idx="2754">
                  <c:v>-13.2</c:v>
                </c:pt>
                <c:pt idx="2755">
                  <c:v>-13.18</c:v>
                </c:pt>
                <c:pt idx="2756">
                  <c:v>-13.14</c:v>
                </c:pt>
                <c:pt idx="2757">
                  <c:v>-13.12</c:v>
                </c:pt>
                <c:pt idx="2758">
                  <c:v>-13.13</c:v>
                </c:pt>
                <c:pt idx="2759">
                  <c:v>-13.11</c:v>
                </c:pt>
                <c:pt idx="2760">
                  <c:v>-13.11</c:v>
                </c:pt>
                <c:pt idx="2761">
                  <c:v>-13.14</c:v>
                </c:pt>
                <c:pt idx="2762">
                  <c:v>-13.16</c:v>
                </c:pt>
                <c:pt idx="2763">
                  <c:v>-13.12</c:v>
                </c:pt>
                <c:pt idx="2764">
                  <c:v>-13.2</c:v>
                </c:pt>
                <c:pt idx="2765">
                  <c:v>-13.24</c:v>
                </c:pt>
                <c:pt idx="2766">
                  <c:v>-13.15</c:v>
                </c:pt>
                <c:pt idx="2767">
                  <c:v>-13.05</c:v>
                </c:pt>
                <c:pt idx="2768">
                  <c:v>-13.02</c:v>
                </c:pt>
                <c:pt idx="2769">
                  <c:v>-13.04</c:v>
                </c:pt>
                <c:pt idx="2770">
                  <c:v>-13.08</c:v>
                </c:pt>
                <c:pt idx="2771">
                  <c:v>-13.12</c:v>
                </c:pt>
                <c:pt idx="2772">
                  <c:v>-13.13</c:v>
                </c:pt>
                <c:pt idx="2773">
                  <c:v>-13.15</c:v>
                </c:pt>
                <c:pt idx="2774">
                  <c:v>-13.11</c:v>
                </c:pt>
                <c:pt idx="2775">
                  <c:v>-13.12</c:v>
                </c:pt>
                <c:pt idx="2776">
                  <c:v>-13.07</c:v>
                </c:pt>
                <c:pt idx="2777">
                  <c:v>-13.15</c:v>
                </c:pt>
                <c:pt idx="2778">
                  <c:v>-13.11</c:v>
                </c:pt>
                <c:pt idx="2779">
                  <c:v>-13.09</c:v>
                </c:pt>
                <c:pt idx="2780">
                  <c:v>-13.08</c:v>
                </c:pt>
                <c:pt idx="2781">
                  <c:v>-13.09</c:v>
                </c:pt>
                <c:pt idx="2782">
                  <c:v>-13.14</c:v>
                </c:pt>
                <c:pt idx="2783">
                  <c:v>-13.18</c:v>
                </c:pt>
                <c:pt idx="2784">
                  <c:v>-13.18</c:v>
                </c:pt>
                <c:pt idx="2785">
                  <c:v>-13.18</c:v>
                </c:pt>
                <c:pt idx="2786">
                  <c:v>-13.18</c:v>
                </c:pt>
                <c:pt idx="2787">
                  <c:v>-13.15</c:v>
                </c:pt>
                <c:pt idx="2788">
                  <c:v>-13.18</c:v>
                </c:pt>
                <c:pt idx="2789">
                  <c:v>-13.15</c:v>
                </c:pt>
                <c:pt idx="2790">
                  <c:v>-13.14</c:v>
                </c:pt>
                <c:pt idx="2791">
                  <c:v>-13.14</c:v>
                </c:pt>
                <c:pt idx="2792">
                  <c:v>-13.15</c:v>
                </c:pt>
                <c:pt idx="2793">
                  <c:v>-13.09</c:v>
                </c:pt>
                <c:pt idx="2794">
                  <c:v>-13.05</c:v>
                </c:pt>
                <c:pt idx="2795">
                  <c:v>-13.03</c:v>
                </c:pt>
                <c:pt idx="2796">
                  <c:v>-13.09</c:v>
                </c:pt>
                <c:pt idx="2797">
                  <c:v>-13.14</c:v>
                </c:pt>
                <c:pt idx="2798">
                  <c:v>-13.18</c:v>
                </c:pt>
                <c:pt idx="2799">
                  <c:v>-13.13</c:v>
                </c:pt>
                <c:pt idx="2800">
                  <c:v>-13.13</c:v>
                </c:pt>
                <c:pt idx="2801">
                  <c:v>-13.12</c:v>
                </c:pt>
                <c:pt idx="2802">
                  <c:v>-13.12</c:v>
                </c:pt>
                <c:pt idx="2803">
                  <c:v>-13.12</c:v>
                </c:pt>
                <c:pt idx="2804">
                  <c:v>-13.16</c:v>
                </c:pt>
                <c:pt idx="2805">
                  <c:v>-13.16</c:v>
                </c:pt>
                <c:pt idx="2806">
                  <c:v>-13.17</c:v>
                </c:pt>
                <c:pt idx="2807">
                  <c:v>-13.23</c:v>
                </c:pt>
                <c:pt idx="2808">
                  <c:v>-13.14</c:v>
                </c:pt>
                <c:pt idx="2809">
                  <c:v>-13.16</c:v>
                </c:pt>
                <c:pt idx="2810">
                  <c:v>-13.21</c:v>
                </c:pt>
                <c:pt idx="2811">
                  <c:v>-13.26</c:v>
                </c:pt>
                <c:pt idx="2812">
                  <c:v>-13.34</c:v>
                </c:pt>
                <c:pt idx="2813">
                  <c:v>-13.38</c:v>
                </c:pt>
                <c:pt idx="2814">
                  <c:v>-13.4</c:v>
                </c:pt>
                <c:pt idx="2815">
                  <c:v>-13.41</c:v>
                </c:pt>
                <c:pt idx="2816">
                  <c:v>-13.46</c:v>
                </c:pt>
                <c:pt idx="2817">
                  <c:v>-13.48</c:v>
                </c:pt>
                <c:pt idx="2818">
                  <c:v>-13.39</c:v>
                </c:pt>
                <c:pt idx="2819">
                  <c:v>-13.41</c:v>
                </c:pt>
                <c:pt idx="2820">
                  <c:v>-13.41</c:v>
                </c:pt>
                <c:pt idx="2821">
                  <c:v>-13.38</c:v>
                </c:pt>
                <c:pt idx="2822">
                  <c:v>-13.42</c:v>
                </c:pt>
                <c:pt idx="2823">
                  <c:v>-13.39</c:v>
                </c:pt>
                <c:pt idx="2824">
                  <c:v>-13.39</c:v>
                </c:pt>
                <c:pt idx="2825">
                  <c:v>-13.4</c:v>
                </c:pt>
                <c:pt idx="2826">
                  <c:v>-13.38</c:v>
                </c:pt>
                <c:pt idx="2827">
                  <c:v>-13.35</c:v>
                </c:pt>
                <c:pt idx="2828">
                  <c:v>-13.39</c:v>
                </c:pt>
                <c:pt idx="2829">
                  <c:v>-13.38</c:v>
                </c:pt>
                <c:pt idx="2830">
                  <c:v>-13.39</c:v>
                </c:pt>
                <c:pt idx="2831">
                  <c:v>-13.34</c:v>
                </c:pt>
                <c:pt idx="2832">
                  <c:v>-13.34</c:v>
                </c:pt>
                <c:pt idx="2833">
                  <c:v>-13.38</c:v>
                </c:pt>
                <c:pt idx="2834">
                  <c:v>-13.38</c:v>
                </c:pt>
                <c:pt idx="2835">
                  <c:v>-13.37</c:v>
                </c:pt>
                <c:pt idx="2836">
                  <c:v>-13.34</c:v>
                </c:pt>
                <c:pt idx="2837">
                  <c:v>-13.31</c:v>
                </c:pt>
                <c:pt idx="2838">
                  <c:v>-13.3</c:v>
                </c:pt>
                <c:pt idx="2839">
                  <c:v>-13.3</c:v>
                </c:pt>
                <c:pt idx="2840">
                  <c:v>-13.29</c:v>
                </c:pt>
                <c:pt idx="2841">
                  <c:v>-13.28</c:v>
                </c:pt>
                <c:pt idx="2842">
                  <c:v>-13.26</c:v>
                </c:pt>
                <c:pt idx="2843">
                  <c:v>-13.29</c:v>
                </c:pt>
                <c:pt idx="2844">
                  <c:v>-13.24</c:v>
                </c:pt>
                <c:pt idx="2845">
                  <c:v>-13.25</c:v>
                </c:pt>
                <c:pt idx="2846">
                  <c:v>-13.27</c:v>
                </c:pt>
                <c:pt idx="2847">
                  <c:v>-13.26</c:v>
                </c:pt>
                <c:pt idx="2848">
                  <c:v>-13.24</c:v>
                </c:pt>
                <c:pt idx="2849">
                  <c:v>-13.21</c:v>
                </c:pt>
                <c:pt idx="2850">
                  <c:v>-13.26</c:v>
                </c:pt>
                <c:pt idx="2851">
                  <c:v>-13.22</c:v>
                </c:pt>
                <c:pt idx="2852">
                  <c:v>-13.23</c:v>
                </c:pt>
                <c:pt idx="2853">
                  <c:v>-13.23</c:v>
                </c:pt>
                <c:pt idx="2854">
                  <c:v>-13.21</c:v>
                </c:pt>
                <c:pt idx="2855">
                  <c:v>-13.23</c:v>
                </c:pt>
                <c:pt idx="2856">
                  <c:v>-13.23</c:v>
                </c:pt>
                <c:pt idx="2857">
                  <c:v>-13.25</c:v>
                </c:pt>
                <c:pt idx="2858">
                  <c:v>-13.19</c:v>
                </c:pt>
                <c:pt idx="2859">
                  <c:v>-13.19</c:v>
                </c:pt>
                <c:pt idx="2860">
                  <c:v>-13.24</c:v>
                </c:pt>
                <c:pt idx="2861">
                  <c:v>-13.21</c:v>
                </c:pt>
                <c:pt idx="2862">
                  <c:v>-13.17</c:v>
                </c:pt>
                <c:pt idx="2863">
                  <c:v>-13.14</c:v>
                </c:pt>
                <c:pt idx="2864">
                  <c:v>-13.17</c:v>
                </c:pt>
                <c:pt idx="2865">
                  <c:v>-13.14</c:v>
                </c:pt>
                <c:pt idx="2866">
                  <c:v>-13.12</c:v>
                </c:pt>
                <c:pt idx="2867">
                  <c:v>-13.12</c:v>
                </c:pt>
                <c:pt idx="2868">
                  <c:v>-13.07</c:v>
                </c:pt>
                <c:pt idx="2869">
                  <c:v>-13.06</c:v>
                </c:pt>
                <c:pt idx="2870">
                  <c:v>-13.03</c:v>
                </c:pt>
                <c:pt idx="2871">
                  <c:v>-13.07</c:v>
                </c:pt>
                <c:pt idx="2872">
                  <c:v>-13.04</c:v>
                </c:pt>
                <c:pt idx="2873">
                  <c:v>-13.03</c:v>
                </c:pt>
                <c:pt idx="2874">
                  <c:v>-13.01</c:v>
                </c:pt>
                <c:pt idx="2875">
                  <c:v>-13.01</c:v>
                </c:pt>
                <c:pt idx="2876">
                  <c:v>-13.03</c:v>
                </c:pt>
                <c:pt idx="2877">
                  <c:v>-13.1</c:v>
                </c:pt>
                <c:pt idx="2878">
                  <c:v>-13.13</c:v>
                </c:pt>
                <c:pt idx="2879">
                  <c:v>-13.11</c:v>
                </c:pt>
                <c:pt idx="2880">
                  <c:v>-13.06</c:v>
                </c:pt>
                <c:pt idx="2881">
                  <c:v>-13.05</c:v>
                </c:pt>
                <c:pt idx="2882">
                  <c:v>-13</c:v>
                </c:pt>
                <c:pt idx="2883">
                  <c:v>-13.05</c:v>
                </c:pt>
                <c:pt idx="2884">
                  <c:v>-13.08</c:v>
                </c:pt>
                <c:pt idx="2885">
                  <c:v>-13.09</c:v>
                </c:pt>
                <c:pt idx="2886">
                  <c:v>-13.1</c:v>
                </c:pt>
                <c:pt idx="2887">
                  <c:v>-13.12</c:v>
                </c:pt>
                <c:pt idx="2888">
                  <c:v>-13.08</c:v>
                </c:pt>
                <c:pt idx="2889">
                  <c:v>-13.12</c:v>
                </c:pt>
                <c:pt idx="2890">
                  <c:v>-13.07</c:v>
                </c:pt>
                <c:pt idx="2891">
                  <c:v>-13.07</c:v>
                </c:pt>
                <c:pt idx="2892">
                  <c:v>-13.07</c:v>
                </c:pt>
                <c:pt idx="2893">
                  <c:v>-13.11</c:v>
                </c:pt>
                <c:pt idx="2894">
                  <c:v>-13.13</c:v>
                </c:pt>
                <c:pt idx="2895">
                  <c:v>-13.1</c:v>
                </c:pt>
                <c:pt idx="2896">
                  <c:v>-13.07</c:v>
                </c:pt>
                <c:pt idx="2897">
                  <c:v>-13.06</c:v>
                </c:pt>
                <c:pt idx="2898">
                  <c:v>-13.02</c:v>
                </c:pt>
                <c:pt idx="2899">
                  <c:v>-13</c:v>
                </c:pt>
                <c:pt idx="2900">
                  <c:v>-12.96</c:v>
                </c:pt>
                <c:pt idx="2901">
                  <c:v>-12.93</c:v>
                </c:pt>
                <c:pt idx="2902">
                  <c:v>-12.93</c:v>
                </c:pt>
                <c:pt idx="2903">
                  <c:v>-12.97</c:v>
                </c:pt>
                <c:pt idx="2904">
                  <c:v>-13.03</c:v>
                </c:pt>
                <c:pt idx="2905">
                  <c:v>-13.08</c:v>
                </c:pt>
                <c:pt idx="2906">
                  <c:v>-13.03</c:v>
                </c:pt>
                <c:pt idx="2907">
                  <c:v>-13.01</c:v>
                </c:pt>
                <c:pt idx="2908">
                  <c:v>-12.98</c:v>
                </c:pt>
                <c:pt idx="2909">
                  <c:v>-13</c:v>
                </c:pt>
                <c:pt idx="2910">
                  <c:v>-12.99</c:v>
                </c:pt>
                <c:pt idx="2911">
                  <c:v>-12.95</c:v>
                </c:pt>
                <c:pt idx="2912">
                  <c:v>-12.92</c:v>
                </c:pt>
                <c:pt idx="2913">
                  <c:v>-12.91</c:v>
                </c:pt>
                <c:pt idx="2914">
                  <c:v>-12.88</c:v>
                </c:pt>
                <c:pt idx="2915">
                  <c:v>-12.87</c:v>
                </c:pt>
                <c:pt idx="2916">
                  <c:v>-12.9</c:v>
                </c:pt>
                <c:pt idx="2917">
                  <c:v>-12.89</c:v>
                </c:pt>
                <c:pt idx="2918">
                  <c:v>-12.87</c:v>
                </c:pt>
                <c:pt idx="2919">
                  <c:v>-12.85</c:v>
                </c:pt>
                <c:pt idx="2920">
                  <c:v>-12.79</c:v>
                </c:pt>
                <c:pt idx="2921">
                  <c:v>-12.79</c:v>
                </c:pt>
                <c:pt idx="2922">
                  <c:v>-12.84</c:v>
                </c:pt>
                <c:pt idx="2923">
                  <c:v>-12.88</c:v>
                </c:pt>
                <c:pt idx="2924">
                  <c:v>-12.9</c:v>
                </c:pt>
                <c:pt idx="2925">
                  <c:v>-12.86</c:v>
                </c:pt>
                <c:pt idx="2926">
                  <c:v>-12.91</c:v>
                </c:pt>
                <c:pt idx="2927">
                  <c:v>-12.89</c:v>
                </c:pt>
                <c:pt idx="2928">
                  <c:v>-12.91</c:v>
                </c:pt>
                <c:pt idx="2929">
                  <c:v>-12.89</c:v>
                </c:pt>
                <c:pt idx="2930">
                  <c:v>-12.87</c:v>
                </c:pt>
                <c:pt idx="2931">
                  <c:v>-12.89</c:v>
                </c:pt>
                <c:pt idx="2932">
                  <c:v>-12.9</c:v>
                </c:pt>
                <c:pt idx="2933">
                  <c:v>-12.84</c:v>
                </c:pt>
                <c:pt idx="2934">
                  <c:v>-12.86</c:v>
                </c:pt>
                <c:pt idx="2935">
                  <c:v>-12.92</c:v>
                </c:pt>
                <c:pt idx="2936">
                  <c:v>-12.93</c:v>
                </c:pt>
                <c:pt idx="2937">
                  <c:v>-12.98</c:v>
                </c:pt>
                <c:pt idx="2938">
                  <c:v>-12.97</c:v>
                </c:pt>
                <c:pt idx="2939">
                  <c:v>-12.9</c:v>
                </c:pt>
                <c:pt idx="2940">
                  <c:v>-12.92</c:v>
                </c:pt>
                <c:pt idx="2941">
                  <c:v>-12.94</c:v>
                </c:pt>
                <c:pt idx="2942">
                  <c:v>-12.93</c:v>
                </c:pt>
                <c:pt idx="2943">
                  <c:v>-12.92</c:v>
                </c:pt>
                <c:pt idx="2944">
                  <c:v>-12.91</c:v>
                </c:pt>
                <c:pt idx="2945">
                  <c:v>-12.88</c:v>
                </c:pt>
                <c:pt idx="2946">
                  <c:v>-12.88</c:v>
                </c:pt>
                <c:pt idx="2947">
                  <c:v>-12.85</c:v>
                </c:pt>
                <c:pt idx="2948">
                  <c:v>-12.81</c:v>
                </c:pt>
                <c:pt idx="2949">
                  <c:v>-12.85</c:v>
                </c:pt>
                <c:pt idx="2950">
                  <c:v>-12.84</c:v>
                </c:pt>
                <c:pt idx="2951">
                  <c:v>-12.83</c:v>
                </c:pt>
                <c:pt idx="2952">
                  <c:v>-12.83</c:v>
                </c:pt>
                <c:pt idx="2953">
                  <c:v>-12.76</c:v>
                </c:pt>
                <c:pt idx="2954">
                  <c:v>-12.7</c:v>
                </c:pt>
                <c:pt idx="2955">
                  <c:v>-12.73</c:v>
                </c:pt>
                <c:pt idx="2956">
                  <c:v>-12.76</c:v>
                </c:pt>
                <c:pt idx="2957">
                  <c:v>-12.76</c:v>
                </c:pt>
                <c:pt idx="2958">
                  <c:v>-12.78</c:v>
                </c:pt>
                <c:pt idx="2959">
                  <c:v>-12.72</c:v>
                </c:pt>
                <c:pt idx="2960">
                  <c:v>-12.67</c:v>
                </c:pt>
                <c:pt idx="2961">
                  <c:v>-12.65</c:v>
                </c:pt>
                <c:pt idx="2962">
                  <c:v>-12.52</c:v>
                </c:pt>
                <c:pt idx="2963">
                  <c:v>-12.43</c:v>
                </c:pt>
                <c:pt idx="2964">
                  <c:v>-12.47</c:v>
                </c:pt>
                <c:pt idx="2965">
                  <c:v>-12.43</c:v>
                </c:pt>
                <c:pt idx="2966">
                  <c:v>-12.45</c:v>
                </c:pt>
                <c:pt idx="2967">
                  <c:v>-12.43</c:v>
                </c:pt>
                <c:pt idx="2968">
                  <c:v>-12.43</c:v>
                </c:pt>
                <c:pt idx="2969">
                  <c:v>-12.35</c:v>
                </c:pt>
                <c:pt idx="2970">
                  <c:v>-12.28</c:v>
                </c:pt>
                <c:pt idx="2971">
                  <c:v>-12.24</c:v>
                </c:pt>
                <c:pt idx="2972">
                  <c:v>-12.21</c:v>
                </c:pt>
                <c:pt idx="2973">
                  <c:v>-12.24</c:v>
                </c:pt>
                <c:pt idx="2974">
                  <c:v>-12.26</c:v>
                </c:pt>
                <c:pt idx="2975">
                  <c:v>-12.26</c:v>
                </c:pt>
                <c:pt idx="2976">
                  <c:v>-12.26</c:v>
                </c:pt>
                <c:pt idx="2977">
                  <c:v>-12.27</c:v>
                </c:pt>
                <c:pt idx="2978">
                  <c:v>-12.33</c:v>
                </c:pt>
                <c:pt idx="2979">
                  <c:v>-12.31</c:v>
                </c:pt>
                <c:pt idx="2980">
                  <c:v>-12.27</c:v>
                </c:pt>
                <c:pt idx="2981">
                  <c:v>-12.26</c:v>
                </c:pt>
                <c:pt idx="2982">
                  <c:v>-12.26</c:v>
                </c:pt>
                <c:pt idx="2983">
                  <c:v>-12.21</c:v>
                </c:pt>
                <c:pt idx="2984">
                  <c:v>-12.22</c:v>
                </c:pt>
                <c:pt idx="2985">
                  <c:v>-12.27</c:v>
                </c:pt>
                <c:pt idx="2986">
                  <c:v>-12.3</c:v>
                </c:pt>
                <c:pt idx="2987">
                  <c:v>-12.3</c:v>
                </c:pt>
                <c:pt idx="2988">
                  <c:v>-12.3</c:v>
                </c:pt>
                <c:pt idx="2989">
                  <c:v>-12.3</c:v>
                </c:pt>
                <c:pt idx="2990">
                  <c:v>-12.3</c:v>
                </c:pt>
                <c:pt idx="2991">
                  <c:v>-12.34</c:v>
                </c:pt>
                <c:pt idx="2992">
                  <c:v>-12.26</c:v>
                </c:pt>
                <c:pt idx="2993">
                  <c:v>-12.31</c:v>
                </c:pt>
                <c:pt idx="2994">
                  <c:v>-12.27</c:v>
                </c:pt>
                <c:pt idx="2995">
                  <c:v>-12.24</c:v>
                </c:pt>
                <c:pt idx="2996">
                  <c:v>-12.17</c:v>
                </c:pt>
                <c:pt idx="2997">
                  <c:v>-12.17</c:v>
                </c:pt>
                <c:pt idx="2998">
                  <c:v>-12.04</c:v>
                </c:pt>
                <c:pt idx="2999">
                  <c:v>-12.04</c:v>
                </c:pt>
                <c:pt idx="3000">
                  <c:v>-12.14</c:v>
                </c:pt>
                <c:pt idx="3001">
                  <c:v>-12.12</c:v>
                </c:pt>
                <c:pt idx="3002">
                  <c:v>-12.12</c:v>
                </c:pt>
                <c:pt idx="3003">
                  <c:v>-12.07</c:v>
                </c:pt>
                <c:pt idx="3004">
                  <c:v>-12.02</c:v>
                </c:pt>
                <c:pt idx="3005">
                  <c:v>-12.02</c:v>
                </c:pt>
                <c:pt idx="3006">
                  <c:v>-12.05</c:v>
                </c:pt>
                <c:pt idx="3007">
                  <c:v>-12.05</c:v>
                </c:pt>
                <c:pt idx="3008">
                  <c:v>-12.01</c:v>
                </c:pt>
                <c:pt idx="3009">
                  <c:v>-12.01</c:v>
                </c:pt>
                <c:pt idx="3010">
                  <c:v>-12.02</c:v>
                </c:pt>
                <c:pt idx="3011">
                  <c:v>-12</c:v>
                </c:pt>
                <c:pt idx="3012">
                  <c:v>-12.05</c:v>
                </c:pt>
                <c:pt idx="3013">
                  <c:v>-12</c:v>
                </c:pt>
                <c:pt idx="3014">
                  <c:v>-12.04</c:v>
                </c:pt>
                <c:pt idx="3015">
                  <c:v>-12.05</c:v>
                </c:pt>
                <c:pt idx="3016">
                  <c:v>-12.05</c:v>
                </c:pt>
                <c:pt idx="3017">
                  <c:v>-12.02</c:v>
                </c:pt>
                <c:pt idx="3018">
                  <c:v>-11.99</c:v>
                </c:pt>
                <c:pt idx="3019">
                  <c:v>-11.95</c:v>
                </c:pt>
                <c:pt idx="3020">
                  <c:v>-11.98</c:v>
                </c:pt>
                <c:pt idx="3021">
                  <c:v>-11.98</c:v>
                </c:pt>
                <c:pt idx="3022">
                  <c:v>-11.97</c:v>
                </c:pt>
                <c:pt idx="3023">
                  <c:v>-11.93</c:v>
                </c:pt>
                <c:pt idx="3024">
                  <c:v>-11.93</c:v>
                </c:pt>
                <c:pt idx="3025">
                  <c:v>-11.9</c:v>
                </c:pt>
                <c:pt idx="3026">
                  <c:v>-11.93</c:v>
                </c:pt>
                <c:pt idx="3027">
                  <c:v>-11.93</c:v>
                </c:pt>
                <c:pt idx="3028">
                  <c:v>-11.94</c:v>
                </c:pt>
                <c:pt idx="3029">
                  <c:v>-11.89</c:v>
                </c:pt>
                <c:pt idx="3030">
                  <c:v>-11.9</c:v>
                </c:pt>
                <c:pt idx="3031">
                  <c:v>-11.85</c:v>
                </c:pt>
                <c:pt idx="3032">
                  <c:v>-11.88</c:v>
                </c:pt>
                <c:pt idx="3033">
                  <c:v>-11.91</c:v>
                </c:pt>
                <c:pt idx="3034">
                  <c:v>-11.88</c:v>
                </c:pt>
                <c:pt idx="3035">
                  <c:v>-11.84</c:v>
                </c:pt>
                <c:pt idx="3036">
                  <c:v>-11.82</c:v>
                </c:pt>
                <c:pt idx="3037">
                  <c:v>-11.65</c:v>
                </c:pt>
                <c:pt idx="3038">
                  <c:v>-11.68</c:v>
                </c:pt>
                <c:pt idx="3039">
                  <c:v>-11.74</c:v>
                </c:pt>
                <c:pt idx="3040">
                  <c:v>-11.75</c:v>
                </c:pt>
                <c:pt idx="3041">
                  <c:v>-11.8</c:v>
                </c:pt>
                <c:pt idx="3042">
                  <c:v>-11.77</c:v>
                </c:pt>
                <c:pt idx="3043">
                  <c:v>-11.75</c:v>
                </c:pt>
                <c:pt idx="3044">
                  <c:v>-11.78</c:v>
                </c:pt>
                <c:pt idx="3045">
                  <c:v>-11.79</c:v>
                </c:pt>
                <c:pt idx="3046">
                  <c:v>-11.79</c:v>
                </c:pt>
                <c:pt idx="3047">
                  <c:v>-11.81</c:v>
                </c:pt>
                <c:pt idx="3048">
                  <c:v>-11.81</c:v>
                </c:pt>
                <c:pt idx="3049">
                  <c:v>-11.78</c:v>
                </c:pt>
                <c:pt idx="3050">
                  <c:v>-11.8</c:v>
                </c:pt>
                <c:pt idx="3051">
                  <c:v>-11.79</c:v>
                </c:pt>
                <c:pt idx="3052">
                  <c:v>-11.76</c:v>
                </c:pt>
                <c:pt idx="3053">
                  <c:v>-11.75</c:v>
                </c:pt>
                <c:pt idx="3054">
                  <c:v>-11.73</c:v>
                </c:pt>
                <c:pt idx="3055">
                  <c:v>-11.74</c:v>
                </c:pt>
                <c:pt idx="3056">
                  <c:v>-11.72</c:v>
                </c:pt>
                <c:pt idx="3057">
                  <c:v>-11.7</c:v>
                </c:pt>
                <c:pt idx="3058">
                  <c:v>-11.73</c:v>
                </c:pt>
                <c:pt idx="3059">
                  <c:v>-11.74</c:v>
                </c:pt>
                <c:pt idx="3060">
                  <c:v>-11.77</c:v>
                </c:pt>
                <c:pt idx="3061">
                  <c:v>-11.78</c:v>
                </c:pt>
                <c:pt idx="3062">
                  <c:v>-11.76</c:v>
                </c:pt>
                <c:pt idx="3063">
                  <c:v>-11.76</c:v>
                </c:pt>
                <c:pt idx="3064">
                  <c:v>-11.76</c:v>
                </c:pt>
                <c:pt idx="3065">
                  <c:v>-11.78</c:v>
                </c:pt>
                <c:pt idx="3066">
                  <c:v>-11.74</c:v>
                </c:pt>
                <c:pt idx="3067">
                  <c:v>-11.74</c:v>
                </c:pt>
                <c:pt idx="3068">
                  <c:v>-11.76</c:v>
                </c:pt>
                <c:pt idx="3069">
                  <c:v>-11.77</c:v>
                </c:pt>
                <c:pt idx="3070">
                  <c:v>-11.79</c:v>
                </c:pt>
                <c:pt idx="3071">
                  <c:v>-11.77</c:v>
                </c:pt>
                <c:pt idx="3072">
                  <c:v>-11.78</c:v>
                </c:pt>
                <c:pt idx="3073">
                  <c:v>-11.77</c:v>
                </c:pt>
                <c:pt idx="3074">
                  <c:v>-11.73</c:v>
                </c:pt>
                <c:pt idx="3075">
                  <c:v>-11.79</c:v>
                </c:pt>
                <c:pt idx="3076">
                  <c:v>-11.8</c:v>
                </c:pt>
                <c:pt idx="3077">
                  <c:v>-11.75</c:v>
                </c:pt>
                <c:pt idx="3078">
                  <c:v>-11.76</c:v>
                </c:pt>
                <c:pt idx="3079">
                  <c:v>-11.77</c:v>
                </c:pt>
                <c:pt idx="3080">
                  <c:v>-11.72</c:v>
                </c:pt>
                <c:pt idx="3081">
                  <c:v>-11.75</c:v>
                </c:pt>
                <c:pt idx="3082">
                  <c:v>-11.77</c:v>
                </c:pt>
                <c:pt idx="3083">
                  <c:v>-11.77</c:v>
                </c:pt>
                <c:pt idx="3084">
                  <c:v>-11.71</c:v>
                </c:pt>
                <c:pt idx="3085">
                  <c:v>-11.78</c:v>
                </c:pt>
                <c:pt idx="3086">
                  <c:v>-11.82</c:v>
                </c:pt>
                <c:pt idx="3087">
                  <c:v>-11.82</c:v>
                </c:pt>
                <c:pt idx="3088">
                  <c:v>-11.8</c:v>
                </c:pt>
                <c:pt idx="3089">
                  <c:v>-11.86</c:v>
                </c:pt>
                <c:pt idx="3090">
                  <c:v>-11.84</c:v>
                </c:pt>
                <c:pt idx="3091">
                  <c:v>-11.84</c:v>
                </c:pt>
                <c:pt idx="3092">
                  <c:v>-11.86</c:v>
                </c:pt>
                <c:pt idx="3093">
                  <c:v>-11.85</c:v>
                </c:pt>
                <c:pt idx="3094">
                  <c:v>-11.88</c:v>
                </c:pt>
                <c:pt idx="3095">
                  <c:v>-11.93</c:v>
                </c:pt>
                <c:pt idx="3096">
                  <c:v>-11.94</c:v>
                </c:pt>
                <c:pt idx="3097">
                  <c:v>-11.89</c:v>
                </c:pt>
                <c:pt idx="3098">
                  <c:v>-11.93</c:v>
                </c:pt>
                <c:pt idx="3099">
                  <c:v>-11.96</c:v>
                </c:pt>
                <c:pt idx="3100">
                  <c:v>-12.01</c:v>
                </c:pt>
                <c:pt idx="3101">
                  <c:v>-12</c:v>
                </c:pt>
                <c:pt idx="3102">
                  <c:v>-11.95</c:v>
                </c:pt>
                <c:pt idx="3103">
                  <c:v>-11.98</c:v>
                </c:pt>
                <c:pt idx="3104">
                  <c:v>-12.04</c:v>
                </c:pt>
                <c:pt idx="3105">
                  <c:v>-12.07</c:v>
                </c:pt>
                <c:pt idx="3106">
                  <c:v>-12.05</c:v>
                </c:pt>
                <c:pt idx="3107">
                  <c:v>-11.98</c:v>
                </c:pt>
                <c:pt idx="3108">
                  <c:v>-11.95</c:v>
                </c:pt>
                <c:pt idx="3109">
                  <c:v>-11.93</c:v>
                </c:pt>
                <c:pt idx="3110">
                  <c:v>-12.02</c:v>
                </c:pt>
                <c:pt idx="3111">
                  <c:v>-12.04</c:v>
                </c:pt>
                <c:pt idx="3112">
                  <c:v>-12.02</c:v>
                </c:pt>
                <c:pt idx="3113">
                  <c:v>-12.01</c:v>
                </c:pt>
                <c:pt idx="3114">
                  <c:v>-12</c:v>
                </c:pt>
                <c:pt idx="3115">
                  <c:v>-12.04</c:v>
                </c:pt>
                <c:pt idx="3116">
                  <c:v>-12.03</c:v>
                </c:pt>
                <c:pt idx="3117">
                  <c:v>-12.01</c:v>
                </c:pt>
                <c:pt idx="3118">
                  <c:v>-12.02</c:v>
                </c:pt>
                <c:pt idx="3119">
                  <c:v>-12.01</c:v>
                </c:pt>
                <c:pt idx="3120">
                  <c:v>-12</c:v>
                </c:pt>
                <c:pt idx="3121">
                  <c:v>-12.01</c:v>
                </c:pt>
                <c:pt idx="3122">
                  <c:v>-12.01</c:v>
                </c:pt>
                <c:pt idx="3123">
                  <c:v>-11.96</c:v>
                </c:pt>
                <c:pt idx="3124">
                  <c:v>-11.98</c:v>
                </c:pt>
                <c:pt idx="3125">
                  <c:v>-12</c:v>
                </c:pt>
                <c:pt idx="3126">
                  <c:v>-11.96</c:v>
                </c:pt>
                <c:pt idx="3127">
                  <c:v>-11.98</c:v>
                </c:pt>
                <c:pt idx="3128">
                  <c:v>-11.95</c:v>
                </c:pt>
                <c:pt idx="3129">
                  <c:v>-11.97</c:v>
                </c:pt>
                <c:pt idx="3130">
                  <c:v>-11.99</c:v>
                </c:pt>
                <c:pt idx="3131">
                  <c:v>-11.92</c:v>
                </c:pt>
                <c:pt idx="3132">
                  <c:v>-12.01</c:v>
                </c:pt>
                <c:pt idx="3133">
                  <c:v>-11.95</c:v>
                </c:pt>
                <c:pt idx="3134">
                  <c:v>-12.02</c:v>
                </c:pt>
                <c:pt idx="3135">
                  <c:v>-12.02</c:v>
                </c:pt>
                <c:pt idx="3136">
                  <c:v>-12.04</c:v>
                </c:pt>
                <c:pt idx="3137">
                  <c:v>-12.02</c:v>
                </c:pt>
                <c:pt idx="3138">
                  <c:v>-12.04</c:v>
                </c:pt>
                <c:pt idx="3139">
                  <c:v>-11.99</c:v>
                </c:pt>
                <c:pt idx="3140">
                  <c:v>-11.98</c:v>
                </c:pt>
                <c:pt idx="3141">
                  <c:v>-11.99</c:v>
                </c:pt>
                <c:pt idx="3142">
                  <c:v>-12.01</c:v>
                </c:pt>
                <c:pt idx="3143">
                  <c:v>-11.99</c:v>
                </c:pt>
                <c:pt idx="3144">
                  <c:v>-12.02</c:v>
                </c:pt>
                <c:pt idx="3145">
                  <c:v>-11.96</c:v>
                </c:pt>
                <c:pt idx="3146">
                  <c:v>-11.89</c:v>
                </c:pt>
                <c:pt idx="3147">
                  <c:v>-11.94</c:v>
                </c:pt>
                <c:pt idx="3148">
                  <c:v>-11.97</c:v>
                </c:pt>
                <c:pt idx="3149">
                  <c:v>-11.9</c:v>
                </c:pt>
                <c:pt idx="3150">
                  <c:v>-11.91</c:v>
                </c:pt>
                <c:pt idx="3151">
                  <c:v>-11.96</c:v>
                </c:pt>
                <c:pt idx="3152">
                  <c:v>-11.95</c:v>
                </c:pt>
                <c:pt idx="3153">
                  <c:v>-11.98</c:v>
                </c:pt>
                <c:pt idx="3154">
                  <c:v>-12.02</c:v>
                </c:pt>
                <c:pt idx="3155">
                  <c:v>-11.98</c:v>
                </c:pt>
                <c:pt idx="3156">
                  <c:v>-11.85</c:v>
                </c:pt>
                <c:pt idx="3157">
                  <c:v>-11.81</c:v>
                </c:pt>
                <c:pt idx="3158">
                  <c:v>-11.82</c:v>
                </c:pt>
                <c:pt idx="3159">
                  <c:v>-11.76</c:v>
                </c:pt>
                <c:pt idx="3160">
                  <c:v>-11.79</c:v>
                </c:pt>
                <c:pt idx="3161">
                  <c:v>-11.86</c:v>
                </c:pt>
                <c:pt idx="3162">
                  <c:v>-11.89</c:v>
                </c:pt>
                <c:pt idx="3163">
                  <c:v>-11.88</c:v>
                </c:pt>
                <c:pt idx="3164">
                  <c:v>-11.85</c:v>
                </c:pt>
                <c:pt idx="3165">
                  <c:v>-11.81</c:v>
                </c:pt>
                <c:pt idx="3166">
                  <c:v>-11.83</c:v>
                </c:pt>
                <c:pt idx="3167">
                  <c:v>-11.85</c:v>
                </c:pt>
                <c:pt idx="3168">
                  <c:v>-11.86</c:v>
                </c:pt>
                <c:pt idx="3169">
                  <c:v>-11.93</c:v>
                </c:pt>
                <c:pt idx="3170">
                  <c:v>-11.96</c:v>
                </c:pt>
                <c:pt idx="3171">
                  <c:v>-11.95</c:v>
                </c:pt>
                <c:pt idx="3172">
                  <c:v>-11.97</c:v>
                </c:pt>
                <c:pt idx="3173">
                  <c:v>-11.96</c:v>
                </c:pt>
                <c:pt idx="3174">
                  <c:v>-11.94</c:v>
                </c:pt>
                <c:pt idx="3175">
                  <c:v>-11.96</c:v>
                </c:pt>
                <c:pt idx="3176">
                  <c:v>-12.01</c:v>
                </c:pt>
                <c:pt idx="3177">
                  <c:v>-11.98</c:v>
                </c:pt>
                <c:pt idx="3178">
                  <c:v>-11.93</c:v>
                </c:pt>
                <c:pt idx="3179">
                  <c:v>-11.93</c:v>
                </c:pt>
                <c:pt idx="3180">
                  <c:v>-11.93</c:v>
                </c:pt>
                <c:pt idx="3181">
                  <c:v>-11.98</c:v>
                </c:pt>
                <c:pt idx="3182">
                  <c:v>-11.95</c:v>
                </c:pt>
                <c:pt idx="3183">
                  <c:v>-11.88</c:v>
                </c:pt>
                <c:pt idx="3184">
                  <c:v>-11.9</c:v>
                </c:pt>
                <c:pt idx="3185">
                  <c:v>-11.89</c:v>
                </c:pt>
                <c:pt idx="3186">
                  <c:v>-11.9</c:v>
                </c:pt>
                <c:pt idx="3187">
                  <c:v>-11.84</c:v>
                </c:pt>
                <c:pt idx="3188">
                  <c:v>-11.84</c:v>
                </c:pt>
                <c:pt idx="3189">
                  <c:v>-11.82</c:v>
                </c:pt>
                <c:pt idx="3190">
                  <c:v>-11.8</c:v>
                </c:pt>
                <c:pt idx="3191">
                  <c:v>-11.81</c:v>
                </c:pt>
                <c:pt idx="3192">
                  <c:v>-11.89</c:v>
                </c:pt>
                <c:pt idx="3193">
                  <c:v>-11.86</c:v>
                </c:pt>
                <c:pt idx="3194">
                  <c:v>-11.87</c:v>
                </c:pt>
                <c:pt idx="3195">
                  <c:v>-11.86</c:v>
                </c:pt>
                <c:pt idx="3196">
                  <c:v>-11.88</c:v>
                </c:pt>
                <c:pt idx="3197">
                  <c:v>-11.78</c:v>
                </c:pt>
                <c:pt idx="3198">
                  <c:v>-11.69</c:v>
                </c:pt>
                <c:pt idx="3199">
                  <c:v>-11.69</c:v>
                </c:pt>
                <c:pt idx="3200">
                  <c:v>-11.67</c:v>
                </c:pt>
                <c:pt idx="3201">
                  <c:v>-11.71</c:v>
                </c:pt>
                <c:pt idx="3202">
                  <c:v>-11.7</c:v>
                </c:pt>
                <c:pt idx="3203">
                  <c:v>-11.74</c:v>
                </c:pt>
                <c:pt idx="3204">
                  <c:v>-11.72</c:v>
                </c:pt>
                <c:pt idx="3205">
                  <c:v>-11.72</c:v>
                </c:pt>
                <c:pt idx="3206">
                  <c:v>-11.7</c:v>
                </c:pt>
                <c:pt idx="3207">
                  <c:v>-11.65</c:v>
                </c:pt>
                <c:pt idx="3208">
                  <c:v>-11.6</c:v>
                </c:pt>
                <c:pt idx="3209">
                  <c:v>-11.64</c:v>
                </c:pt>
                <c:pt idx="3210">
                  <c:v>-11.61</c:v>
                </c:pt>
                <c:pt idx="3211">
                  <c:v>-11.59</c:v>
                </c:pt>
                <c:pt idx="3212">
                  <c:v>-11.62</c:v>
                </c:pt>
                <c:pt idx="3213">
                  <c:v>-11.64</c:v>
                </c:pt>
                <c:pt idx="3214">
                  <c:v>-11.69</c:v>
                </c:pt>
                <c:pt idx="3215">
                  <c:v>-11.66</c:v>
                </c:pt>
                <c:pt idx="3216">
                  <c:v>-11.7</c:v>
                </c:pt>
                <c:pt idx="3217">
                  <c:v>-11.69</c:v>
                </c:pt>
                <c:pt idx="3218">
                  <c:v>-11.74</c:v>
                </c:pt>
                <c:pt idx="3219">
                  <c:v>-11.77</c:v>
                </c:pt>
                <c:pt idx="3220">
                  <c:v>-11.8</c:v>
                </c:pt>
                <c:pt idx="3221">
                  <c:v>-11.83</c:v>
                </c:pt>
                <c:pt idx="3222">
                  <c:v>-11.69</c:v>
                </c:pt>
                <c:pt idx="3223">
                  <c:v>-11.7</c:v>
                </c:pt>
                <c:pt idx="3224">
                  <c:v>-11.69</c:v>
                </c:pt>
                <c:pt idx="3225">
                  <c:v>-11.64</c:v>
                </c:pt>
                <c:pt idx="3226">
                  <c:v>-11.61</c:v>
                </c:pt>
                <c:pt idx="3227">
                  <c:v>-11.53</c:v>
                </c:pt>
                <c:pt idx="3228">
                  <c:v>-11.57</c:v>
                </c:pt>
                <c:pt idx="3229">
                  <c:v>-11.62</c:v>
                </c:pt>
                <c:pt idx="3230">
                  <c:v>-11.65</c:v>
                </c:pt>
                <c:pt idx="3231">
                  <c:v>-11.68</c:v>
                </c:pt>
                <c:pt idx="3232">
                  <c:v>-11.71</c:v>
                </c:pt>
                <c:pt idx="3233">
                  <c:v>-11.7</c:v>
                </c:pt>
                <c:pt idx="3234">
                  <c:v>-11.7</c:v>
                </c:pt>
                <c:pt idx="3235">
                  <c:v>-11.72</c:v>
                </c:pt>
                <c:pt idx="3236">
                  <c:v>-11.72</c:v>
                </c:pt>
                <c:pt idx="3237">
                  <c:v>-11.69</c:v>
                </c:pt>
                <c:pt idx="3238">
                  <c:v>-11.69</c:v>
                </c:pt>
                <c:pt idx="3239">
                  <c:v>-11.71</c:v>
                </c:pt>
                <c:pt idx="3240">
                  <c:v>-11.67</c:v>
                </c:pt>
                <c:pt idx="3241">
                  <c:v>-11.66</c:v>
                </c:pt>
                <c:pt idx="3242">
                  <c:v>-11.66</c:v>
                </c:pt>
                <c:pt idx="3243">
                  <c:v>-11.67</c:v>
                </c:pt>
                <c:pt idx="3244">
                  <c:v>-11.66</c:v>
                </c:pt>
                <c:pt idx="3245">
                  <c:v>-11.66</c:v>
                </c:pt>
                <c:pt idx="3246">
                  <c:v>-11.64</c:v>
                </c:pt>
                <c:pt idx="3247">
                  <c:v>-11.65</c:v>
                </c:pt>
                <c:pt idx="3248">
                  <c:v>-11.56</c:v>
                </c:pt>
                <c:pt idx="3249">
                  <c:v>-11.59</c:v>
                </c:pt>
                <c:pt idx="3250">
                  <c:v>-11.6</c:v>
                </c:pt>
                <c:pt idx="3251">
                  <c:v>-11.56</c:v>
                </c:pt>
                <c:pt idx="3252">
                  <c:v>-11.59</c:v>
                </c:pt>
                <c:pt idx="3253">
                  <c:v>-11.55</c:v>
                </c:pt>
                <c:pt idx="3254">
                  <c:v>-11.57</c:v>
                </c:pt>
                <c:pt idx="3255">
                  <c:v>-11.54</c:v>
                </c:pt>
                <c:pt idx="3256">
                  <c:v>-11.51</c:v>
                </c:pt>
                <c:pt idx="3257">
                  <c:v>-11.54</c:v>
                </c:pt>
                <c:pt idx="3258">
                  <c:v>-11.53</c:v>
                </c:pt>
                <c:pt idx="3259">
                  <c:v>-11.55</c:v>
                </c:pt>
                <c:pt idx="3260">
                  <c:v>-11.53</c:v>
                </c:pt>
                <c:pt idx="3261">
                  <c:v>-11.53</c:v>
                </c:pt>
                <c:pt idx="3262">
                  <c:v>-11.52</c:v>
                </c:pt>
                <c:pt idx="3263">
                  <c:v>-11.51</c:v>
                </c:pt>
                <c:pt idx="3264">
                  <c:v>-11.51</c:v>
                </c:pt>
                <c:pt idx="3265">
                  <c:v>-11.55</c:v>
                </c:pt>
                <c:pt idx="3266">
                  <c:v>-11.56</c:v>
                </c:pt>
                <c:pt idx="3267">
                  <c:v>-11.55</c:v>
                </c:pt>
                <c:pt idx="3268">
                  <c:v>-11.53</c:v>
                </c:pt>
                <c:pt idx="3269">
                  <c:v>-11.55</c:v>
                </c:pt>
                <c:pt idx="3270">
                  <c:v>-11.58</c:v>
                </c:pt>
                <c:pt idx="3271">
                  <c:v>-11.59</c:v>
                </c:pt>
                <c:pt idx="3272">
                  <c:v>-11.6</c:v>
                </c:pt>
                <c:pt idx="3273">
                  <c:v>-11.63</c:v>
                </c:pt>
                <c:pt idx="3274">
                  <c:v>-11.61</c:v>
                </c:pt>
                <c:pt idx="3275">
                  <c:v>-11.61</c:v>
                </c:pt>
                <c:pt idx="3276">
                  <c:v>-11.55</c:v>
                </c:pt>
                <c:pt idx="3277">
                  <c:v>-11.59</c:v>
                </c:pt>
                <c:pt idx="3278">
                  <c:v>-11.54</c:v>
                </c:pt>
                <c:pt idx="3279">
                  <c:v>-11.55</c:v>
                </c:pt>
                <c:pt idx="3280">
                  <c:v>-11.57</c:v>
                </c:pt>
                <c:pt idx="3281">
                  <c:v>-11.6</c:v>
                </c:pt>
                <c:pt idx="3282">
                  <c:v>-11.62</c:v>
                </c:pt>
                <c:pt idx="3283">
                  <c:v>-11.61</c:v>
                </c:pt>
                <c:pt idx="3284">
                  <c:v>-11.6</c:v>
                </c:pt>
                <c:pt idx="3285">
                  <c:v>-11.61</c:v>
                </c:pt>
                <c:pt idx="3286">
                  <c:v>-11.59</c:v>
                </c:pt>
                <c:pt idx="3287">
                  <c:v>-11.55</c:v>
                </c:pt>
                <c:pt idx="3288">
                  <c:v>-11.51</c:v>
                </c:pt>
                <c:pt idx="3289">
                  <c:v>-11.5</c:v>
                </c:pt>
                <c:pt idx="3290">
                  <c:v>-11.51</c:v>
                </c:pt>
                <c:pt idx="3291">
                  <c:v>-11.47</c:v>
                </c:pt>
                <c:pt idx="3292">
                  <c:v>-11.46</c:v>
                </c:pt>
                <c:pt idx="3293">
                  <c:v>-11.45</c:v>
                </c:pt>
                <c:pt idx="3294">
                  <c:v>-11.46</c:v>
                </c:pt>
                <c:pt idx="3295">
                  <c:v>-11.47</c:v>
                </c:pt>
                <c:pt idx="3296">
                  <c:v>-11.42</c:v>
                </c:pt>
                <c:pt idx="3297">
                  <c:v>-11.44</c:v>
                </c:pt>
                <c:pt idx="3298">
                  <c:v>-11.44</c:v>
                </c:pt>
                <c:pt idx="3299">
                  <c:v>-11.43</c:v>
                </c:pt>
                <c:pt idx="3300">
                  <c:v>-11.46</c:v>
                </c:pt>
                <c:pt idx="3301">
                  <c:v>-11.48</c:v>
                </c:pt>
                <c:pt idx="3302">
                  <c:v>-11.45</c:v>
                </c:pt>
                <c:pt idx="3303">
                  <c:v>-11.44</c:v>
                </c:pt>
                <c:pt idx="3304">
                  <c:v>-11.44</c:v>
                </c:pt>
                <c:pt idx="3305">
                  <c:v>-11.4</c:v>
                </c:pt>
                <c:pt idx="3306">
                  <c:v>-11.43</c:v>
                </c:pt>
                <c:pt idx="3307">
                  <c:v>-11.45</c:v>
                </c:pt>
                <c:pt idx="3308">
                  <c:v>-11.47</c:v>
                </c:pt>
                <c:pt idx="3309">
                  <c:v>-11.48</c:v>
                </c:pt>
                <c:pt idx="3310">
                  <c:v>-11.52</c:v>
                </c:pt>
                <c:pt idx="3311">
                  <c:v>-11.42</c:v>
                </c:pt>
                <c:pt idx="3312">
                  <c:v>-11.41</c:v>
                </c:pt>
                <c:pt idx="3313">
                  <c:v>-11.47</c:v>
                </c:pt>
                <c:pt idx="3314">
                  <c:v>-11.51</c:v>
                </c:pt>
                <c:pt idx="3315">
                  <c:v>-11.54</c:v>
                </c:pt>
                <c:pt idx="3316">
                  <c:v>-11.51</c:v>
                </c:pt>
                <c:pt idx="3317">
                  <c:v>-11.52</c:v>
                </c:pt>
                <c:pt idx="3318">
                  <c:v>-11.52</c:v>
                </c:pt>
                <c:pt idx="3319">
                  <c:v>-11.52</c:v>
                </c:pt>
                <c:pt idx="3320">
                  <c:v>-11.49</c:v>
                </c:pt>
                <c:pt idx="3321">
                  <c:v>-11.52</c:v>
                </c:pt>
                <c:pt idx="3322">
                  <c:v>-11.42</c:v>
                </c:pt>
                <c:pt idx="3323">
                  <c:v>-11.39</c:v>
                </c:pt>
                <c:pt idx="3324">
                  <c:v>-11.43</c:v>
                </c:pt>
                <c:pt idx="3325">
                  <c:v>-11.47</c:v>
                </c:pt>
                <c:pt idx="3326">
                  <c:v>-11.51</c:v>
                </c:pt>
                <c:pt idx="3327">
                  <c:v>-11.49</c:v>
                </c:pt>
                <c:pt idx="3328">
                  <c:v>-11.48</c:v>
                </c:pt>
                <c:pt idx="3329">
                  <c:v>-11.5</c:v>
                </c:pt>
                <c:pt idx="3330">
                  <c:v>-11.51</c:v>
                </c:pt>
                <c:pt idx="3331">
                  <c:v>-11.54</c:v>
                </c:pt>
                <c:pt idx="3332">
                  <c:v>-11.54</c:v>
                </c:pt>
                <c:pt idx="3333">
                  <c:v>-11.52</c:v>
                </c:pt>
                <c:pt idx="3334">
                  <c:v>-11.49</c:v>
                </c:pt>
                <c:pt idx="3335">
                  <c:v>-11.49</c:v>
                </c:pt>
                <c:pt idx="3336">
                  <c:v>-11.46</c:v>
                </c:pt>
                <c:pt idx="3337">
                  <c:v>-11.53</c:v>
                </c:pt>
                <c:pt idx="3338">
                  <c:v>-11.51</c:v>
                </c:pt>
                <c:pt idx="3339">
                  <c:v>-11.53</c:v>
                </c:pt>
                <c:pt idx="3340">
                  <c:v>-11.49</c:v>
                </c:pt>
                <c:pt idx="3341">
                  <c:v>-11.53</c:v>
                </c:pt>
                <c:pt idx="3342">
                  <c:v>-11.52</c:v>
                </c:pt>
                <c:pt idx="3343">
                  <c:v>-11.49</c:v>
                </c:pt>
                <c:pt idx="3344">
                  <c:v>-11.46</c:v>
                </c:pt>
                <c:pt idx="3345">
                  <c:v>-11.51</c:v>
                </c:pt>
                <c:pt idx="3346">
                  <c:v>-11.53</c:v>
                </c:pt>
                <c:pt idx="3347">
                  <c:v>-11.52</c:v>
                </c:pt>
                <c:pt idx="3348">
                  <c:v>-11.56</c:v>
                </c:pt>
                <c:pt idx="3349">
                  <c:v>-11.54</c:v>
                </c:pt>
                <c:pt idx="3350">
                  <c:v>-11.54</c:v>
                </c:pt>
                <c:pt idx="3351">
                  <c:v>-11.52</c:v>
                </c:pt>
                <c:pt idx="3352">
                  <c:v>-11.48</c:v>
                </c:pt>
                <c:pt idx="3353">
                  <c:v>-11.52</c:v>
                </c:pt>
                <c:pt idx="3354">
                  <c:v>-11.51</c:v>
                </c:pt>
                <c:pt idx="3355">
                  <c:v>-11.53</c:v>
                </c:pt>
                <c:pt idx="3356">
                  <c:v>-11.49</c:v>
                </c:pt>
                <c:pt idx="3357">
                  <c:v>-11.52</c:v>
                </c:pt>
                <c:pt idx="3358">
                  <c:v>-11.47</c:v>
                </c:pt>
                <c:pt idx="3359">
                  <c:v>-11.49</c:v>
                </c:pt>
                <c:pt idx="3360">
                  <c:v>-11.47</c:v>
                </c:pt>
                <c:pt idx="3361">
                  <c:v>-11.44</c:v>
                </c:pt>
                <c:pt idx="3362">
                  <c:v>-11.4</c:v>
                </c:pt>
                <c:pt idx="3363">
                  <c:v>-11.36</c:v>
                </c:pt>
                <c:pt idx="3364">
                  <c:v>-11.28</c:v>
                </c:pt>
                <c:pt idx="3365">
                  <c:v>-11.25</c:v>
                </c:pt>
                <c:pt idx="3366">
                  <c:v>-11.15</c:v>
                </c:pt>
                <c:pt idx="3367">
                  <c:v>-11.15</c:v>
                </c:pt>
                <c:pt idx="3368">
                  <c:v>-11.25</c:v>
                </c:pt>
                <c:pt idx="3369">
                  <c:v>-11.29</c:v>
                </c:pt>
                <c:pt idx="3370">
                  <c:v>-11.32</c:v>
                </c:pt>
                <c:pt idx="3371">
                  <c:v>-11.38</c:v>
                </c:pt>
                <c:pt idx="3372">
                  <c:v>-11.4</c:v>
                </c:pt>
                <c:pt idx="3373">
                  <c:v>-11.38</c:v>
                </c:pt>
                <c:pt idx="3374">
                  <c:v>-11.37</c:v>
                </c:pt>
                <c:pt idx="3375">
                  <c:v>-11.36</c:v>
                </c:pt>
                <c:pt idx="3376">
                  <c:v>-11.38</c:v>
                </c:pt>
                <c:pt idx="3377">
                  <c:v>-11.38</c:v>
                </c:pt>
                <c:pt idx="3378">
                  <c:v>-11.41</c:v>
                </c:pt>
                <c:pt idx="3379">
                  <c:v>-11.4</c:v>
                </c:pt>
                <c:pt idx="3380">
                  <c:v>-11.42</c:v>
                </c:pt>
                <c:pt idx="3381">
                  <c:v>-11.42</c:v>
                </c:pt>
                <c:pt idx="3382">
                  <c:v>-11.44</c:v>
                </c:pt>
                <c:pt idx="3383">
                  <c:v>-11.43</c:v>
                </c:pt>
                <c:pt idx="3384">
                  <c:v>-11.43</c:v>
                </c:pt>
                <c:pt idx="3385">
                  <c:v>-11.43</c:v>
                </c:pt>
                <c:pt idx="3386">
                  <c:v>-11.46</c:v>
                </c:pt>
                <c:pt idx="3387">
                  <c:v>-11.46</c:v>
                </c:pt>
                <c:pt idx="3388">
                  <c:v>-11.45</c:v>
                </c:pt>
                <c:pt idx="3389">
                  <c:v>-11.4</c:v>
                </c:pt>
                <c:pt idx="3390">
                  <c:v>-11.34</c:v>
                </c:pt>
                <c:pt idx="3391">
                  <c:v>-11.32</c:v>
                </c:pt>
                <c:pt idx="3392">
                  <c:v>-11.3</c:v>
                </c:pt>
                <c:pt idx="3393">
                  <c:v>-11.29</c:v>
                </c:pt>
                <c:pt idx="3394">
                  <c:v>-11.3</c:v>
                </c:pt>
                <c:pt idx="3395">
                  <c:v>-11.28</c:v>
                </c:pt>
                <c:pt idx="3396">
                  <c:v>-11.28</c:v>
                </c:pt>
                <c:pt idx="3397">
                  <c:v>-11.27</c:v>
                </c:pt>
                <c:pt idx="3398">
                  <c:v>-11.29</c:v>
                </c:pt>
                <c:pt idx="3399">
                  <c:v>-11.28</c:v>
                </c:pt>
                <c:pt idx="3400">
                  <c:v>-11.28</c:v>
                </c:pt>
                <c:pt idx="3401">
                  <c:v>-11.29</c:v>
                </c:pt>
                <c:pt idx="3402">
                  <c:v>-11.31</c:v>
                </c:pt>
                <c:pt idx="3403">
                  <c:v>-11.29</c:v>
                </c:pt>
                <c:pt idx="3404">
                  <c:v>-11.3</c:v>
                </c:pt>
                <c:pt idx="3405">
                  <c:v>-11.28</c:v>
                </c:pt>
                <c:pt idx="3406">
                  <c:v>-11.29</c:v>
                </c:pt>
                <c:pt idx="3407">
                  <c:v>-11.28</c:v>
                </c:pt>
                <c:pt idx="3408">
                  <c:v>-11.3</c:v>
                </c:pt>
                <c:pt idx="3409">
                  <c:v>-11.32</c:v>
                </c:pt>
                <c:pt idx="3410">
                  <c:v>-11.3</c:v>
                </c:pt>
                <c:pt idx="3411">
                  <c:v>-11.29</c:v>
                </c:pt>
                <c:pt idx="3412">
                  <c:v>-11.29</c:v>
                </c:pt>
                <c:pt idx="3413">
                  <c:v>-11.29</c:v>
                </c:pt>
                <c:pt idx="3414">
                  <c:v>-11.29</c:v>
                </c:pt>
                <c:pt idx="3415">
                  <c:v>-11.3</c:v>
                </c:pt>
                <c:pt idx="3416">
                  <c:v>-11.28</c:v>
                </c:pt>
                <c:pt idx="3417">
                  <c:v>-11.27</c:v>
                </c:pt>
                <c:pt idx="3418">
                  <c:v>-11.27</c:v>
                </c:pt>
                <c:pt idx="3419">
                  <c:v>-11.26</c:v>
                </c:pt>
                <c:pt idx="3420">
                  <c:v>-11.26</c:v>
                </c:pt>
                <c:pt idx="3421">
                  <c:v>-11.3</c:v>
                </c:pt>
                <c:pt idx="3422">
                  <c:v>-11.26</c:v>
                </c:pt>
                <c:pt idx="3423">
                  <c:v>-11.25</c:v>
                </c:pt>
                <c:pt idx="3424">
                  <c:v>-11.21</c:v>
                </c:pt>
                <c:pt idx="3425">
                  <c:v>-11.2</c:v>
                </c:pt>
                <c:pt idx="3426">
                  <c:v>-11.23</c:v>
                </c:pt>
                <c:pt idx="3427">
                  <c:v>-11.21</c:v>
                </c:pt>
                <c:pt idx="3428">
                  <c:v>-11.21</c:v>
                </c:pt>
                <c:pt idx="3429">
                  <c:v>-11.22</c:v>
                </c:pt>
                <c:pt idx="3430">
                  <c:v>-11.23</c:v>
                </c:pt>
                <c:pt idx="3431">
                  <c:v>-11.2</c:v>
                </c:pt>
                <c:pt idx="3432">
                  <c:v>-11.18</c:v>
                </c:pt>
                <c:pt idx="3433">
                  <c:v>-11.17</c:v>
                </c:pt>
                <c:pt idx="3434">
                  <c:v>-11.17</c:v>
                </c:pt>
                <c:pt idx="3435">
                  <c:v>-11.17</c:v>
                </c:pt>
                <c:pt idx="3436">
                  <c:v>-11.15</c:v>
                </c:pt>
                <c:pt idx="3437">
                  <c:v>-11.13</c:v>
                </c:pt>
                <c:pt idx="3438">
                  <c:v>-11.11</c:v>
                </c:pt>
                <c:pt idx="3439">
                  <c:v>-11.05</c:v>
                </c:pt>
                <c:pt idx="3440">
                  <c:v>-11.07</c:v>
                </c:pt>
                <c:pt idx="3441">
                  <c:v>-11.01</c:v>
                </c:pt>
                <c:pt idx="3442">
                  <c:v>-10.98</c:v>
                </c:pt>
                <c:pt idx="3443">
                  <c:v>-10.98</c:v>
                </c:pt>
                <c:pt idx="3444">
                  <c:v>-10.9</c:v>
                </c:pt>
                <c:pt idx="3445">
                  <c:v>-10.94</c:v>
                </c:pt>
                <c:pt idx="3446">
                  <c:v>-10.97</c:v>
                </c:pt>
                <c:pt idx="3447">
                  <c:v>-11.03</c:v>
                </c:pt>
                <c:pt idx="3448">
                  <c:v>-11.01</c:v>
                </c:pt>
                <c:pt idx="3449">
                  <c:v>-11.01</c:v>
                </c:pt>
                <c:pt idx="3450">
                  <c:v>-11.05</c:v>
                </c:pt>
                <c:pt idx="3451">
                  <c:v>-10.98</c:v>
                </c:pt>
                <c:pt idx="3452">
                  <c:v>-10.92</c:v>
                </c:pt>
                <c:pt idx="3453">
                  <c:v>-10.92</c:v>
                </c:pt>
                <c:pt idx="3454">
                  <c:v>-11.02</c:v>
                </c:pt>
                <c:pt idx="3455">
                  <c:v>-11.06</c:v>
                </c:pt>
                <c:pt idx="3456">
                  <c:v>-11</c:v>
                </c:pt>
                <c:pt idx="3457">
                  <c:v>-11.01</c:v>
                </c:pt>
                <c:pt idx="3458">
                  <c:v>-11.02</c:v>
                </c:pt>
                <c:pt idx="3459">
                  <c:v>-11.04</c:v>
                </c:pt>
                <c:pt idx="3460">
                  <c:v>-11.02</c:v>
                </c:pt>
                <c:pt idx="3461">
                  <c:v>-10.85</c:v>
                </c:pt>
                <c:pt idx="3462">
                  <c:v>-10.79</c:v>
                </c:pt>
                <c:pt idx="3463">
                  <c:v>-10.8</c:v>
                </c:pt>
                <c:pt idx="3464">
                  <c:v>-10.84</c:v>
                </c:pt>
                <c:pt idx="3465">
                  <c:v>-10.83</c:v>
                </c:pt>
                <c:pt idx="3466">
                  <c:v>-10.88</c:v>
                </c:pt>
                <c:pt idx="3467">
                  <c:v>-10.88</c:v>
                </c:pt>
                <c:pt idx="3468">
                  <c:v>-10.91</c:v>
                </c:pt>
                <c:pt idx="3469">
                  <c:v>-10.9</c:v>
                </c:pt>
                <c:pt idx="3470">
                  <c:v>-10.93</c:v>
                </c:pt>
                <c:pt idx="3471">
                  <c:v>-10.91</c:v>
                </c:pt>
                <c:pt idx="3472">
                  <c:v>-10.9</c:v>
                </c:pt>
                <c:pt idx="3473">
                  <c:v>-10.89</c:v>
                </c:pt>
                <c:pt idx="3474">
                  <c:v>-10.86</c:v>
                </c:pt>
                <c:pt idx="3475">
                  <c:v>-10.87</c:v>
                </c:pt>
                <c:pt idx="3476">
                  <c:v>-10.73</c:v>
                </c:pt>
                <c:pt idx="3477">
                  <c:v>-10.65</c:v>
                </c:pt>
                <c:pt idx="3478">
                  <c:v>-10.58</c:v>
                </c:pt>
                <c:pt idx="3479">
                  <c:v>-10.62</c:v>
                </c:pt>
                <c:pt idx="3480">
                  <c:v>-10.65</c:v>
                </c:pt>
                <c:pt idx="3481">
                  <c:v>-10.66</c:v>
                </c:pt>
                <c:pt idx="3482">
                  <c:v>-10.67</c:v>
                </c:pt>
                <c:pt idx="3483">
                  <c:v>-10.75</c:v>
                </c:pt>
                <c:pt idx="3484">
                  <c:v>-10.82</c:v>
                </c:pt>
                <c:pt idx="3485">
                  <c:v>-10.83</c:v>
                </c:pt>
                <c:pt idx="3486">
                  <c:v>-10.79</c:v>
                </c:pt>
                <c:pt idx="3487">
                  <c:v>-10.76</c:v>
                </c:pt>
                <c:pt idx="3488">
                  <c:v>-10.72</c:v>
                </c:pt>
                <c:pt idx="3489">
                  <c:v>-10.73</c:v>
                </c:pt>
                <c:pt idx="3490">
                  <c:v>-10.73</c:v>
                </c:pt>
                <c:pt idx="3491">
                  <c:v>-10.68</c:v>
                </c:pt>
                <c:pt idx="3492">
                  <c:v>-10.64</c:v>
                </c:pt>
                <c:pt idx="3493">
                  <c:v>-10.55</c:v>
                </c:pt>
                <c:pt idx="3494">
                  <c:v>-10.59</c:v>
                </c:pt>
                <c:pt idx="3495">
                  <c:v>-10.66</c:v>
                </c:pt>
                <c:pt idx="3496">
                  <c:v>-10.68</c:v>
                </c:pt>
                <c:pt idx="3497">
                  <c:v>-10.71</c:v>
                </c:pt>
                <c:pt idx="3498">
                  <c:v>-10.69</c:v>
                </c:pt>
                <c:pt idx="3499">
                  <c:v>-10.67</c:v>
                </c:pt>
                <c:pt idx="3500">
                  <c:v>-10.65</c:v>
                </c:pt>
                <c:pt idx="3501">
                  <c:v>-10.61</c:v>
                </c:pt>
                <c:pt idx="3502">
                  <c:v>-10.54</c:v>
                </c:pt>
                <c:pt idx="3503">
                  <c:v>-10.53</c:v>
                </c:pt>
                <c:pt idx="3504">
                  <c:v>-10.49</c:v>
                </c:pt>
                <c:pt idx="3505">
                  <c:v>-10.49</c:v>
                </c:pt>
                <c:pt idx="3506">
                  <c:v>-10.46</c:v>
                </c:pt>
                <c:pt idx="3507">
                  <c:v>-10.45</c:v>
                </c:pt>
                <c:pt idx="3508">
                  <c:v>-10.48</c:v>
                </c:pt>
                <c:pt idx="3509">
                  <c:v>-10.46</c:v>
                </c:pt>
                <c:pt idx="3510">
                  <c:v>-10.42</c:v>
                </c:pt>
                <c:pt idx="3511">
                  <c:v>-10.44</c:v>
                </c:pt>
                <c:pt idx="3512">
                  <c:v>-10.47</c:v>
                </c:pt>
                <c:pt idx="3513">
                  <c:v>-10.44</c:v>
                </c:pt>
                <c:pt idx="3514">
                  <c:v>-10.4</c:v>
                </c:pt>
                <c:pt idx="3515">
                  <c:v>-10.4</c:v>
                </c:pt>
                <c:pt idx="3516">
                  <c:v>-10.38</c:v>
                </c:pt>
                <c:pt idx="3517">
                  <c:v>-10.43</c:v>
                </c:pt>
                <c:pt idx="3518">
                  <c:v>-10.38</c:v>
                </c:pt>
                <c:pt idx="3519">
                  <c:v>-10.36</c:v>
                </c:pt>
                <c:pt idx="3520">
                  <c:v>-10.34</c:v>
                </c:pt>
                <c:pt idx="3521">
                  <c:v>-10.34</c:v>
                </c:pt>
                <c:pt idx="3522">
                  <c:v>-10.37</c:v>
                </c:pt>
                <c:pt idx="3523">
                  <c:v>-10.38</c:v>
                </c:pt>
                <c:pt idx="3524">
                  <c:v>-10.38</c:v>
                </c:pt>
                <c:pt idx="3525">
                  <c:v>-10.36</c:v>
                </c:pt>
                <c:pt idx="3526">
                  <c:v>-10.36</c:v>
                </c:pt>
                <c:pt idx="3527">
                  <c:v>-10.34</c:v>
                </c:pt>
                <c:pt idx="3528">
                  <c:v>-10.37</c:v>
                </c:pt>
                <c:pt idx="3529">
                  <c:v>-10.33</c:v>
                </c:pt>
                <c:pt idx="3530">
                  <c:v>-10.35</c:v>
                </c:pt>
                <c:pt idx="3531">
                  <c:v>-10.4</c:v>
                </c:pt>
                <c:pt idx="3532">
                  <c:v>-10.35</c:v>
                </c:pt>
                <c:pt idx="3533">
                  <c:v>-10.3</c:v>
                </c:pt>
                <c:pt idx="3534">
                  <c:v>-10.35</c:v>
                </c:pt>
                <c:pt idx="3535">
                  <c:v>-10.34</c:v>
                </c:pt>
                <c:pt idx="3536">
                  <c:v>-10.28</c:v>
                </c:pt>
                <c:pt idx="3537">
                  <c:v>-10.3</c:v>
                </c:pt>
                <c:pt idx="3538">
                  <c:v>-10.26</c:v>
                </c:pt>
                <c:pt idx="3539">
                  <c:v>-10.23</c:v>
                </c:pt>
                <c:pt idx="3540">
                  <c:v>-10.11</c:v>
                </c:pt>
                <c:pt idx="3541">
                  <c:v>-9.99</c:v>
                </c:pt>
                <c:pt idx="3542">
                  <c:v>-10.039999999999999</c:v>
                </c:pt>
                <c:pt idx="3543">
                  <c:v>-10.11</c:v>
                </c:pt>
                <c:pt idx="3544">
                  <c:v>-10.17</c:v>
                </c:pt>
                <c:pt idx="3545">
                  <c:v>-10.14</c:v>
                </c:pt>
                <c:pt idx="3546">
                  <c:v>-10.18</c:v>
                </c:pt>
                <c:pt idx="3547">
                  <c:v>-10.14</c:v>
                </c:pt>
                <c:pt idx="3548">
                  <c:v>-10.119999999999999</c:v>
                </c:pt>
                <c:pt idx="3549">
                  <c:v>-10.14</c:v>
                </c:pt>
                <c:pt idx="3550">
                  <c:v>-10.130000000000001</c:v>
                </c:pt>
                <c:pt idx="3551">
                  <c:v>-10.130000000000001</c:v>
                </c:pt>
                <c:pt idx="3552">
                  <c:v>-10.11</c:v>
                </c:pt>
                <c:pt idx="3553">
                  <c:v>-10.01</c:v>
                </c:pt>
                <c:pt idx="3554">
                  <c:v>-9.9600000000000009</c:v>
                </c:pt>
                <c:pt idx="3555">
                  <c:v>-9.89</c:v>
                </c:pt>
                <c:pt idx="3556">
                  <c:v>-9.9600000000000009</c:v>
                </c:pt>
                <c:pt idx="3557">
                  <c:v>-9.9600000000000009</c:v>
                </c:pt>
                <c:pt idx="3558">
                  <c:v>-9.9600000000000009</c:v>
                </c:pt>
                <c:pt idx="3559">
                  <c:v>-9.9</c:v>
                </c:pt>
                <c:pt idx="3560">
                  <c:v>-9.89</c:v>
                </c:pt>
                <c:pt idx="3561">
                  <c:v>-9.8800000000000008</c:v>
                </c:pt>
                <c:pt idx="3562">
                  <c:v>-9.8800000000000008</c:v>
                </c:pt>
                <c:pt idx="3563">
                  <c:v>-9.8000000000000007</c:v>
                </c:pt>
                <c:pt idx="3564">
                  <c:v>-9.77</c:v>
                </c:pt>
                <c:pt idx="3565">
                  <c:v>-9.77</c:v>
                </c:pt>
                <c:pt idx="3566">
                  <c:v>-9.7100000000000009</c:v>
                </c:pt>
                <c:pt idx="3567">
                  <c:v>-9.59</c:v>
                </c:pt>
                <c:pt idx="3568">
                  <c:v>-9.5399999999999991</c:v>
                </c:pt>
                <c:pt idx="3569">
                  <c:v>-9.5299999999999994</c:v>
                </c:pt>
                <c:pt idx="3570">
                  <c:v>-9.52</c:v>
                </c:pt>
                <c:pt idx="3571">
                  <c:v>-9.51</c:v>
                </c:pt>
                <c:pt idx="3572">
                  <c:v>-9.48</c:v>
                </c:pt>
                <c:pt idx="3573">
                  <c:v>-9.51</c:v>
                </c:pt>
                <c:pt idx="3574">
                  <c:v>-9.52</c:v>
                </c:pt>
                <c:pt idx="3575">
                  <c:v>-9.5399999999999991</c:v>
                </c:pt>
                <c:pt idx="3576">
                  <c:v>-9.5399999999999991</c:v>
                </c:pt>
                <c:pt idx="3577">
                  <c:v>-9.5500000000000007</c:v>
                </c:pt>
                <c:pt idx="3578">
                  <c:v>-9.4700000000000006</c:v>
                </c:pt>
                <c:pt idx="3579">
                  <c:v>-9.43</c:v>
                </c:pt>
                <c:pt idx="3580">
                  <c:v>-9.41</c:v>
                </c:pt>
                <c:pt idx="3581">
                  <c:v>-9.43</c:v>
                </c:pt>
                <c:pt idx="3582">
                  <c:v>-9.39</c:v>
                </c:pt>
                <c:pt idx="3583">
                  <c:v>-9.3800000000000008</c:v>
                </c:pt>
                <c:pt idx="3584">
                  <c:v>-9.3699999999999992</c:v>
                </c:pt>
                <c:pt idx="3585">
                  <c:v>-9.3699999999999992</c:v>
                </c:pt>
                <c:pt idx="3586">
                  <c:v>-9.33</c:v>
                </c:pt>
                <c:pt idx="3587">
                  <c:v>-9.32</c:v>
                </c:pt>
                <c:pt idx="3588">
                  <c:v>-9.35</c:v>
                </c:pt>
                <c:pt idx="3589">
                  <c:v>-9.35</c:v>
                </c:pt>
                <c:pt idx="3590">
                  <c:v>-9.35</c:v>
                </c:pt>
                <c:pt idx="3591">
                  <c:v>-9.36</c:v>
                </c:pt>
                <c:pt idx="3592">
                  <c:v>-9.36</c:v>
                </c:pt>
                <c:pt idx="3593">
                  <c:v>-9.3800000000000008</c:v>
                </c:pt>
                <c:pt idx="3594">
                  <c:v>-9.39</c:v>
                </c:pt>
                <c:pt idx="3595">
                  <c:v>-9.3800000000000008</c:v>
                </c:pt>
                <c:pt idx="3596">
                  <c:v>-9.35</c:v>
                </c:pt>
                <c:pt idx="3597">
                  <c:v>-9.35</c:v>
                </c:pt>
                <c:pt idx="3598">
                  <c:v>-9.34</c:v>
                </c:pt>
                <c:pt idx="3599">
                  <c:v>-9.35</c:v>
                </c:pt>
                <c:pt idx="3600">
                  <c:v>-9.3699999999999992</c:v>
                </c:pt>
                <c:pt idx="3601">
                  <c:v>-9.32</c:v>
                </c:pt>
                <c:pt idx="3602">
                  <c:v>-9.34</c:v>
                </c:pt>
                <c:pt idx="3603">
                  <c:v>-9.34</c:v>
                </c:pt>
                <c:pt idx="3604">
                  <c:v>-9.33</c:v>
                </c:pt>
                <c:pt idx="3605">
                  <c:v>-9.3699999999999992</c:v>
                </c:pt>
                <c:pt idx="3606">
                  <c:v>-9.35</c:v>
                </c:pt>
                <c:pt idx="3607">
                  <c:v>-9.2799999999999994</c:v>
                </c:pt>
                <c:pt idx="3608">
                  <c:v>-9.23</c:v>
                </c:pt>
                <c:pt idx="3609">
                  <c:v>-9.23</c:v>
                </c:pt>
                <c:pt idx="3610">
                  <c:v>-9.26</c:v>
                </c:pt>
                <c:pt idx="3611">
                  <c:v>-9.31</c:v>
                </c:pt>
                <c:pt idx="3612">
                  <c:v>-9.35</c:v>
                </c:pt>
                <c:pt idx="3613">
                  <c:v>-9.3800000000000008</c:v>
                </c:pt>
                <c:pt idx="3614">
                  <c:v>-9.3800000000000008</c:v>
                </c:pt>
                <c:pt idx="3615">
                  <c:v>-9.3699999999999992</c:v>
                </c:pt>
                <c:pt idx="3616">
                  <c:v>-9.39</c:v>
                </c:pt>
                <c:pt idx="3617">
                  <c:v>-9.36</c:v>
                </c:pt>
                <c:pt idx="3618">
                  <c:v>-9.3699999999999992</c:v>
                </c:pt>
                <c:pt idx="3619">
                  <c:v>-9.36</c:v>
                </c:pt>
                <c:pt idx="3620">
                  <c:v>-9.36</c:v>
                </c:pt>
                <c:pt idx="3621">
                  <c:v>-9.31</c:v>
                </c:pt>
                <c:pt idx="3622">
                  <c:v>-9.33</c:v>
                </c:pt>
                <c:pt idx="3623">
                  <c:v>-9.32</c:v>
                </c:pt>
                <c:pt idx="3624">
                  <c:v>-9.32</c:v>
                </c:pt>
                <c:pt idx="3625">
                  <c:v>-9.32</c:v>
                </c:pt>
                <c:pt idx="3626">
                  <c:v>-9.32</c:v>
                </c:pt>
                <c:pt idx="3627">
                  <c:v>-9.32</c:v>
                </c:pt>
                <c:pt idx="3628">
                  <c:v>-9.23</c:v>
                </c:pt>
                <c:pt idx="3629">
                  <c:v>-9.2799999999999994</c:v>
                </c:pt>
                <c:pt idx="3630">
                  <c:v>-9.32</c:v>
                </c:pt>
                <c:pt idx="3631">
                  <c:v>-9.34</c:v>
                </c:pt>
                <c:pt idx="3632">
                  <c:v>-9.32</c:v>
                </c:pt>
                <c:pt idx="3633">
                  <c:v>-9.32</c:v>
                </c:pt>
                <c:pt idx="3634">
                  <c:v>-9.32</c:v>
                </c:pt>
                <c:pt idx="3635">
                  <c:v>-9.35</c:v>
                </c:pt>
                <c:pt idx="3636">
                  <c:v>-9.34</c:v>
                </c:pt>
                <c:pt idx="3637">
                  <c:v>-9.32</c:v>
                </c:pt>
                <c:pt idx="3638">
                  <c:v>-9.32</c:v>
                </c:pt>
                <c:pt idx="3639">
                  <c:v>-9.2899999999999991</c:v>
                </c:pt>
                <c:pt idx="3640">
                  <c:v>-9.2899999999999991</c:v>
                </c:pt>
                <c:pt idx="3641">
                  <c:v>-9.32</c:v>
                </c:pt>
                <c:pt idx="3642">
                  <c:v>-9.32</c:v>
                </c:pt>
                <c:pt idx="3643">
                  <c:v>-9.2899999999999991</c:v>
                </c:pt>
                <c:pt idx="3644">
                  <c:v>-9.3000000000000007</c:v>
                </c:pt>
                <c:pt idx="3645">
                  <c:v>-9.3000000000000007</c:v>
                </c:pt>
                <c:pt idx="3646">
                  <c:v>-9.2799999999999994</c:v>
                </c:pt>
                <c:pt idx="3647">
                  <c:v>-9.2899999999999991</c:v>
                </c:pt>
                <c:pt idx="3648">
                  <c:v>-9.31</c:v>
                </c:pt>
                <c:pt idx="3649">
                  <c:v>-9.1999999999999993</c:v>
                </c:pt>
                <c:pt idx="3650">
                  <c:v>-9.1300000000000008</c:v>
                </c:pt>
                <c:pt idx="3651">
                  <c:v>-9.15</c:v>
                </c:pt>
                <c:pt idx="3652">
                  <c:v>-9.14</c:v>
                </c:pt>
                <c:pt idx="3653">
                  <c:v>-9.18</c:v>
                </c:pt>
                <c:pt idx="3654">
                  <c:v>-9.19</c:v>
                </c:pt>
                <c:pt idx="3655">
                  <c:v>-9.2200000000000006</c:v>
                </c:pt>
                <c:pt idx="3656">
                  <c:v>-9.2100000000000009</c:v>
                </c:pt>
                <c:pt idx="3657">
                  <c:v>-9.1999999999999993</c:v>
                </c:pt>
                <c:pt idx="3658">
                  <c:v>-9.19</c:v>
                </c:pt>
                <c:pt idx="3659">
                  <c:v>-9.17</c:v>
                </c:pt>
                <c:pt idx="3660">
                  <c:v>-9.17</c:v>
                </c:pt>
                <c:pt idx="3661">
                  <c:v>-9.15</c:v>
                </c:pt>
                <c:pt idx="3662">
                  <c:v>-9.07</c:v>
                </c:pt>
                <c:pt idx="3663">
                  <c:v>-9.1</c:v>
                </c:pt>
                <c:pt idx="3664">
                  <c:v>-9.1300000000000008</c:v>
                </c:pt>
                <c:pt idx="3665">
                  <c:v>-9.08</c:v>
                </c:pt>
                <c:pt idx="3666">
                  <c:v>-9.08</c:v>
                </c:pt>
                <c:pt idx="3667">
                  <c:v>-9.1300000000000008</c:v>
                </c:pt>
                <c:pt idx="3668">
                  <c:v>-9.14</c:v>
                </c:pt>
                <c:pt idx="3669">
                  <c:v>-9.1300000000000008</c:v>
                </c:pt>
                <c:pt idx="3670">
                  <c:v>-9.1199999999999992</c:v>
                </c:pt>
                <c:pt idx="3671">
                  <c:v>-9.07</c:v>
                </c:pt>
                <c:pt idx="3672">
                  <c:v>-9.06</c:v>
                </c:pt>
                <c:pt idx="3673">
                  <c:v>-9.1</c:v>
                </c:pt>
                <c:pt idx="3674">
                  <c:v>-9.07</c:v>
                </c:pt>
                <c:pt idx="3675">
                  <c:v>-9.1</c:v>
                </c:pt>
                <c:pt idx="3676">
                  <c:v>-9.11</c:v>
                </c:pt>
                <c:pt idx="3677">
                  <c:v>-9.1300000000000008</c:v>
                </c:pt>
                <c:pt idx="3678">
                  <c:v>-9.1</c:v>
                </c:pt>
                <c:pt idx="3679">
                  <c:v>-9.09</c:v>
                </c:pt>
                <c:pt idx="3680">
                  <c:v>-9.09</c:v>
                </c:pt>
                <c:pt idx="3681">
                  <c:v>-9.08</c:v>
                </c:pt>
                <c:pt idx="3682">
                  <c:v>-9.11</c:v>
                </c:pt>
                <c:pt idx="3683">
                  <c:v>-9.09</c:v>
                </c:pt>
                <c:pt idx="3684">
                  <c:v>-9.1300000000000008</c:v>
                </c:pt>
                <c:pt idx="3685">
                  <c:v>-9.09</c:v>
                </c:pt>
                <c:pt idx="3686">
                  <c:v>-9.07</c:v>
                </c:pt>
                <c:pt idx="3687">
                  <c:v>-9.06</c:v>
                </c:pt>
                <c:pt idx="3688">
                  <c:v>-9.09</c:v>
                </c:pt>
                <c:pt idx="3689">
                  <c:v>-9.08</c:v>
                </c:pt>
                <c:pt idx="3690">
                  <c:v>-9.0500000000000007</c:v>
                </c:pt>
                <c:pt idx="3691">
                  <c:v>-9</c:v>
                </c:pt>
                <c:pt idx="3692">
                  <c:v>-9.0299999999999994</c:v>
                </c:pt>
                <c:pt idx="3693">
                  <c:v>-9.0399999999999991</c:v>
                </c:pt>
                <c:pt idx="3694">
                  <c:v>-9.07</c:v>
                </c:pt>
                <c:pt idx="3695">
                  <c:v>-9.07</c:v>
                </c:pt>
                <c:pt idx="3696">
                  <c:v>-9.0500000000000007</c:v>
                </c:pt>
                <c:pt idx="3697">
                  <c:v>-9.0500000000000007</c:v>
                </c:pt>
                <c:pt idx="3698">
                  <c:v>-9.02</c:v>
                </c:pt>
                <c:pt idx="3699">
                  <c:v>-9.02</c:v>
                </c:pt>
                <c:pt idx="3700">
                  <c:v>-8.9600000000000009</c:v>
                </c:pt>
                <c:pt idx="3701">
                  <c:v>-8.9600000000000009</c:v>
                </c:pt>
                <c:pt idx="3702">
                  <c:v>-8.9700000000000006</c:v>
                </c:pt>
                <c:pt idx="3703">
                  <c:v>-9.0399999999999991</c:v>
                </c:pt>
                <c:pt idx="3704">
                  <c:v>-9.02</c:v>
                </c:pt>
                <c:pt idx="3705">
                  <c:v>-9.06</c:v>
                </c:pt>
                <c:pt idx="3706">
                  <c:v>-9.06</c:v>
                </c:pt>
                <c:pt idx="3707">
                  <c:v>-9.02</c:v>
                </c:pt>
                <c:pt idx="3708">
                  <c:v>-9</c:v>
                </c:pt>
                <c:pt idx="3709">
                  <c:v>-9</c:v>
                </c:pt>
                <c:pt idx="3710">
                  <c:v>-9</c:v>
                </c:pt>
                <c:pt idx="3711">
                  <c:v>-8.98</c:v>
                </c:pt>
                <c:pt idx="3712">
                  <c:v>-8.9600000000000009</c:v>
                </c:pt>
                <c:pt idx="3713">
                  <c:v>-9.01</c:v>
                </c:pt>
                <c:pt idx="3714">
                  <c:v>-8.93</c:v>
                </c:pt>
                <c:pt idx="3715">
                  <c:v>-8.93</c:v>
                </c:pt>
                <c:pt idx="3716">
                  <c:v>-8.91</c:v>
                </c:pt>
                <c:pt idx="3717">
                  <c:v>-8.91</c:v>
                </c:pt>
                <c:pt idx="3718">
                  <c:v>-8.9700000000000006</c:v>
                </c:pt>
                <c:pt idx="3719">
                  <c:v>-8.9700000000000006</c:v>
                </c:pt>
                <c:pt idx="3720">
                  <c:v>-8.98</c:v>
                </c:pt>
                <c:pt idx="3721">
                  <c:v>-9.01</c:v>
                </c:pt>
                <c:pt idx="3722">
                  <c:v>-9.06</c:v>
                </c:pt>
                <c:pt idx="3723">
                  <c:v>-9.09</c:v>
                </c:pt>
                <c:pt idx="3724">
                  <c:v>-9.0399999999999991</c:v>
                </c:pt>
                <c:pt idx="3725">
                  <c:v>-9.01</c:v>
                </c:pt>
                <c:pt idx="3726">
                  <c:v>-9.02</c:v>
                </c:pt>
                <c:pt idx="3727">
                  <c:v>-8.9700000000000006</c:v>
                </c:pt>
                <c:pt idx="3728">
                  <c:v>-9.02</c:v>
                </c:pt>
                <c:pt idx="3729">
                  <c:v>-9.01</c:v>
                </c:pt>
                <c:pt idx="3730">
                  <c:v>-9</c:v>
                </c:pt>
                <c:pt idx="3731">
                  <c:v>-8.98</c:v>
                </c:pt>
                <c:pt idx="3732">
                  <c:v>-8.94</c:v>
                </c:pt>
                <c:pt idx="3733">
                  <c:v>-8.9499999999999993</c:v>
                </c:pt>
                <c:pt idx="3734">
                  <c:v>-8.93</c:v>
                </c:pt>
                <c:pt idx="3735">
                  <c:v>-8.93</c:v>
                </c:pt>
                <c:pt idx="3736">
                  <c:v>-8.93</c:v>
                </c:pt>
                <c:pt idx="3737">
                  <c:v>-8.9600000000000009</c:v>
                </c:pt>
                <c:pt idx="3738">
                  <c:v>-8.9700000000000006</c:v>
                </c:pt>
                <c:pt idx="3739">
                  <c:v>-8.9700000000000006</c:v>
                </c:pt>
                <c:pt idx="3740">
                  <c:v>-8.9600000000000009</c:v>
                </c:pt>
                <c:pt idx="3741">
                  <c:v>-8.9700000000000006</c:v>
                </c:pt>
                <c:pt idx="3742">
                  <c:v>-8.9600000000000009</c:v>
                </c:pt>
                <c:pt idx="3743">
                  <c:v>-8.9700000000000006</c:v>
                </c:pt>
                <c:pt idx="3744">
                  <c:v>-8.9499999999999993</c:v>
                </c:pt>
                <c:pt idx="3745">
                  <c:v>-8.9499999999999993</c:v>
                </c:pt>
                <c:pt idx="3746">
                  <c:v>-8.9499999999999993</c:v>
                </c:pt>
                <c:pt idx="3747">
                  <c:v>-8.9499999999999993</c:v>
                </c:pt>
                <c:pt idx="3748">
                  <c:v>-8.94</c:v>
                </c:pt>
                <c:pt idx="3749">
                  <c:v>-8.94</c:v>
                </c:pt>
                <c:pt idx="3750">
                  <c:v>-8.94</c:v>
                </c:pt>
                <c:pt idx="3751">
                  <c:v>-8.92</c:v>
                </c:pt>
                <c:pt idx="3752">
                  <c:v>-8.91</c:v>
                </c:pt>
                <c:pt idx="3753">
                  <c:v>-8.93</c:v>
                </c:pt>
                <c:pt idx="3754">
                  <c:v>-8.93</c:v>
                </c:pt>
                <c:pt idx="3755">
                  <c:v>-8.92</c:v>
                </c:pt>
                <c:pt idx="3756">
                  <c:v>-8.9</c:v>
                </c:pt>
                <c:pt idx="3757">
                  <c:v>-8.89</c:v>
                </c:pt>
                <c:pt idx="3758">
                  <c:v>-8.91</c:v>
                </c:pt>
                <c:pt idx="3759">
                  <c:v>-8.92</c:v>
                </c:pt>
                <c:pt idx="3760">
                  <c:v>-8.85</c:v>
                </c:pt>
                <c:pt idx="3761">
                  <c:v>-8.86</c:v>
                </c:pt>
                <c:pt idx="3762">
                  <c:v>-8.8699999999999992</c:v>
                </c:pt>
                <c:pt idx="3763">
                  <c:v>-8.89</c:v>
                </c:pt>
                <c:pt idx="3764">
                  <c:v>-8.92</c:v>
                </c:pt>
                <c:pt idx="3765">
                  <c:v>-8.89</c:v>
                </c:pt>
                <c:pt idx="3766">
                  <c:v>-8.91</c:v>
                </c:pt>
                <c:pt idx="3767">
                  <c:v>-8.8699999999999992</c:v>
                </c:pt>
                <c:pt idx="3768">
                  <c:v>-8.8699999999999992</c:v>
                </c:pt>
                <c:pt idx="3769">
                  <c:v>-8.8699999999999992</c:v>
                </c:pt>
                <c:pt idx="3770">
                  <c:v>-8.8699999999999992</c:v>
                </c:pt>
                <c:pt idx="3771">
                  <c:v>-8.86</c:v>
                </c:pt>
                <c:pt idx="3772">
                  <c:v>-8.84</c:v>
                </c:pt>
                <c:pt idx="3773">
                  <c:v>-8.8800000000000008</c:v>
                </c:pt>
                <c:pt idx="3774">
                  <c:v>-8.83</c:v>
                </c:pt>
                <c:pt idx="3775">
                  <c:v>-8.84</c:v>
                </c:pt>
                <c:pt idx="3776">
                  <c:v>-8.8800000000000008</c:v>
                </c:pt>
                <c:pt idx="3777">
                  <c:v>-8.9</c:v>
                </c:pt>
                <c:pt idx="3778">
                  <c:v>-8.8800000000000008</c:v>
                </c:pt>
                <c:pt idx="3779">
                  <c:v>-8.9</c:v>
                </c:pt>
                <c:pt idx="3780">
                  <c:v>-8.9</c:v>
                </c:pt>
                <c:pt idx="3781">
                  <c:v>-8.8699999999999992</c:v>
                </c:pt>
                <c:pt idx="3782">
                  <c:v>-8.8699999999999992</c:v>
                </c:pt>
                <c:pt idx="3783">
                  <c:v>-8.8699999999999992</c:v>
                </c:pt>
                <c:pt idx="3784">
                  <c:v>-8.85</c:v>
                </c:pt>
                <c:pt idx="3785">
                  <c:v>-8.85</c:v>
                </c:pt>
                <c:pt idx="3786">
                  <c:v>-8.84</c:v>
                </c:pt>
                <c:pt idx="3787">
                  <c:v>-8.86</c:v>
                </c:pt>
                <c:pt idx="3788">
                  <c:v>-8.85</c:v>
                </c:pt>
                <c:pt idx="3789">
                  <c:v>-8.84</c:v>
                </c:pt>
                <c:pt idx="3790">
                  <c:v>-8.84</c:v>
                </c:pt>
                <c:pt idx="3791">
                  <c:v>-8.83</c:v>
                </c:pt>
                <c:pt idx="3792">
                  <c:v>-8.8000000000000007</c:v>
                </c:pt>
                <c:pt idx="3793">
                  <c:v>-8.7799999999999994</c:v>
                </c:pt>
                <c:pt idx="3794">
                  <c:v>-8.8000000000000007</c:v>
                </c:pt>
                <c:pt idx="3795">
                  <c:v>-8.82</c:v>
                </c:pt>
                <c:pt idx="3796">
                  <c:v>-8.84</c:v>
                </c:pt>
                <c:pt idx="3797">
                  <c:v>-8.83</c:v>
                </c:pt>
                <c:pt idx="3798">
                  <c:v>-8.82</c:v>
                </c:pt>
                <c:pt idx="3799">
                  <c:v>-8.83</c:v>
                </c:pt>
                <c:pt idx="3800">
                  <c:v>-8.82</c:v>
                </c:pt>
                <c:pt idx="3801">
                  <c:v>-8.84</c:v>
                </c:pt>
                <c:pt idx="3802">
                  <c:v>-8.84</c:v>
                </c:pt>
                <c:pt idx="3803">
                  <c:v>-8.85</c:v>
                </c:pt>
                <c:pt idx="3804">
                  <c:v>-8.82</c:v>
                </c:pt>
                <c:pt idx="3805">
                  <c:v>-8.85</c:v>
                </c:pt>
                <c:pt idx="3806">
                  <c:v>-8.84</c:v>
                </c:pt>
                <c:pt idx="3807">
                  <c:v>-8.82</c:v>
                </c:pt>
                <c:pt idx="3808">
                  <c:v>-8.82</c:v>
                </c:pt>
                <c:pt idx="3809">
                  <c:v>-8.84</c:v>
                </c:pt>
                <c:pt idx="3810">
                  <c:v>-8.83</c:v>
                </c:pt>
                <c:pt idx="3811">
                  <c:v>-8.8000000000000007</c:v>
                </c:pt>
                <c:pt idx="3812">
                  <c:v>-8.84</c:v>
                </c:pt>
                <c:pt idx="3813">
                  <c:v>-8.81</c:v>
                </c:pt>
                <c:pt idx="3814">
                  <c:v>-8.83</c:v>
                </c:pt>
                <c:pt idx="3815">
                  <c:v>-8.83</c:v>
                </c:pt>
                <c:pt idx="3816">
                  <c:v>-8.83</c:v>
                </c:pt>
                <c:pt idx="3817">
                  <c:v>-8.82</c:v>
                </c:pt>
                <c:pt idx="3818">
                  <c:v>-8.8000000000000007</c:v>
                </c:pt>
                <c:pt idx="3819">
                  <c:v>-8.82</c:v>
                </c:pt>
                <c:pt idx="3820">
                  <c:v>-8.82</c:v>
                </c:pt>
                <c:pt idx="3821">
                  <c:v>-8.83</c:v>
                </c:pt>
                <c:pt idx="3822">
                  <c:v>-8.8000000000000007</c:v>
                </c:pt>
                <c:pt idx="3823">
                  <c:v>-8.7799999999999994</c:v>
                </c:pt>
                <c:pt idx="3824">
                  <c:v>-8.82</c:v>
                </c:pt>
                <c:pt idx="3825">
                  <c:v>-8.8000000000000007</c:v>
                </c:pt>
                <c:pt idx="3826">
                  <c:v>-8.77</c:v>
                </c:pt>
                <c:pt idx="3827">
                  <c:v>-8.77</c:v>
                </c:pt>
                <c:pt idx="3828">
                  <c:v>-8.7799999999999994</c:v>
                </c:pt>
                <c:pt idx="3829">
                  <c:v>-8.8000000000000007</c:v>
                </c:pt>
                <c:pt idx="3830">
                  <c:v>-8.8000000000000007</c:v>
                </c:pt>
                <c:pt idx="3831">
                  <c:v>-8.81</c:v>
                </c:pt>
                <c:pt idx="3832">
                  <c:v>-8.81</c:v>
                </c:pt>
                <c:pt idx="3833">
                  <c:v>-8.82</c:v>
                </c:pt>
                <c:pt idx="3834">
                  <c:v>-8.8000000000000007</c:v>
                </c:pt>
                <c:pt idx="3835">
                  <c:v>-8.76</c:v>
                </c:pt>
                <c:pt idx="3836">
                  <c:v>-8.77</c:v>
                </c:pt>
                <c:pt idx="3837">
                  <c:v>-8.7899999999999991</c:v>
                </c:pt>
                <c:pt idx="3838">
                  <c:v>-8.77</c:v>
                </c:pt>
                <c:pt idx="3839">
                  <c:v>-8.7899999999999991</c:v>
                </c:pt>
                <c:pt idx="3840">
                  <c:v>-8.74</c:v>
                </c:pt>
                <c:pt idx="3841">
                  <c:v>-8.73</c:v>
                </c:pt>
                <c:pt idx="3842">
                  <c:v>-8.75</c:v>
                </c:pt>
                <c:pt idx="3843">
                  <c:v>-8.77</c:v>
                </c:pt>
                <c:pt idx="3844">
                  <c:v>-8.75</c:v>
                </c:pt>
                <c:pt idx="3845">
                  <c:v>-8.75</c:v>
                </c:pt>
                <c:pt idx="3846">
                  <c:v>-8.7899999999999991</c:v>
                </c:pt>
                <c:pt idx="3847">
                  <c:v>-8.7899999999999991</c:v>
                </c:pt>
                <c:pt idx="3848">
                  <c:v>-8.7899999999999991</c:v>
                </c:pt>
                <c:pt idx="3849">
                  <c:v>-8.7799999999999994</c:v>
                </c:pt>
                <c:pt idx="3850">
                  <c:v>-8.7799999999999994</c:v>
                </c:pt>
                <c:pt idx="3851">
                  <c:v>-8.76</c:v>
                </c:pt>
                <c:pt idx="3852">
                  <c:v>-8.73</c:v>
                </c:pt>
                <c:pt idx="3853">
                  <c:v>-8.75</c:v>
                </c:pt>
                <c:pt idx="3854">
                  <c:v>-8.7200000000000006</c:v>
                </c:pt>
                <c:pt idx="3855">
                  <c:v>-8.75</c:v>
                </c:pt>
                <c:pt idx="3856">
                  <c:v>-8.76</c:v>
                </c:pt>
                <c:pt idx="3857">
                  <c:v>-8.76</c:v>
                </c:pt>
                <c:pt idx="3858">
                  <c:v>-8.76</c:v>
                </c:pt>
                <c:pt idx="3859">
                  <c:v>-8.75</c:v>
                </c:pt>
                <c:pt idx="3860">
                  <c:v>-8.74</c:v>
                </c:pt>
                <c:pt idx="3861">
                  <c:v>-8.73</c:v>
                </c:pt>
                <c:pt idx="3862">
                  <c:v>-8.76</c:v>
                </c:pt>
                <c:pt idx="3863">
                  <c:v>-8.76</c:v>
                </c:pt>
                <c:pt idx="3864">
                  <c:v>-8.76</c:v>
                </c:pt>
                <c:pt idx="3865">
                  <c:v>-8.76</c:v>
                </c:pt>
                <c:pt idx="3866">
                  <c:v>-8.76</c:v>
                </c:pt>
                <c:pt idx="3867">
                  <c:v>-8.76</c:v>
                </c:pt>
                <c:pt idx="3868">
                  <c:v>-8.76</c:v>
                </c:pt>
                <c:pt idx="3869">
                  <c:v>-8.75</c:v>
                </c:pt>
                <c:pt idx="3870">
                  <c:v>-8.74</c:v>
                </c:pt>
                <c:pt idx="3871">
                  <c:v>-8.76</c:v>
                </c:pt>
                <c:pt idx="3872">
                  <c:v>-8.76</c:v>
                </c:pt>
                <c:pt idx="3873">
                  <c:v>-8.73</c:v>
                </c:pt>
                <c:pt idx="3874">
                  <c:v>-8.73</c:v>
                </c:pt>
                <c:pt idx="3875">
                  <c:v>-8.68</c:v>
                </c:pt>
                <c:pt idx="3876">
                  <c:v>-8.68</c:v>
                </c:pt>
                <c:pt idx="3877">
                  <c:v>-8.69</c:v>
                </c:pt>
                <c:pt idx="3878">
                  <c:v>-8.7100000000000009</c:v>
                </c:pt>
                <c:pt idx="3879">
                  <c:v>-8.7200000000000006</c:v>
                </c:pt>
                <c:pt idx="3880">
                  <c:v>-8.7100000000000009</c:v>
                </c:pt>
                <c:pt idx="3881">
                  <c:v>-8.68</c:v>
                </c:pt>
                <c:pt idx="3882">
                  <c:v>-8.7100000000000009</c:v>
                </c:pt>
                <c:pt idx="3883">
                  <c:v>-8.74</c:v>
                </c:pt>
                <c:pt idx="3884">
                  <c:v>-8.76</c:v>
                </c:pt>
                <c:pt idx="3885">
                  <c:v>-8.75</c:v>
                </c:pt>
                <c:pt idx="3886">
                  <c:v>-8.75</c:v>
                </c:pt>
                <c:pt idx="3887">
                  <c:v>-8.75</c:v>
                </c:pt>
                <c:pt idx="3888">
                  <c:v>-8.76</c:v>
                </c:pt>
                <c:pt idx="3889">
                  <c:v>-8.77</c:v>
                </c:pt>
                <c:pt idx="3890">
                  <c:v>-8.75</c:v>
                </c:pt>
                <c:pt idx="3891">
                  <c:v>-8.7100000000000009</c:v>
                </c:pt>
                <c:pt idx="3892">
                  <c:v>-8.73</c:v>
                </c:pt>
                <c:pt idx="3893">
                  <c:v>-8.75</c:v>
                </c:pt>
                <c:pt idx="3894">
                  <c:v>-8.7899999999999991</c:v>
                </c:pt>
                <c:pt idx="3895">
                  <c:v>-8.77</c:v>
                </c:pt>
                <c:pt idx="3896">
                  <c:v>-8.75</c:v>
                </c:pt>
                <c:pt idx="3897">
                  <c:v>-8.7200000000000006</c:v>
                </c:pt>
                <c:pt idx="3898">
                  <c:v>-8.69</c:v>
                </c:pt>
                <c:pt idx="3899">
                  <c:v>-8.68</c:v>
                </c:pt>
                <c:pt idx="3900">
                  <c:v>-8.68</c:v>
                </c:pt>
                <c:pt idx="3901">
                  <c:v>-8.6999999999999993</c:v>
                </c:pt>
                <c:pt idx="3902">
                  <c:v>-8.69</c:v>
                </c:pt>
                <c:pt idx="3903">
                  <c:v>-8.6999999999999993</c:v>
                </c:pt>
                <c:pt idx="3904">
                  <c:v>-8.6999999999999993</c:v>
                </c:pt>
                <c:pt idx="3905">
                  <c:v>-8.68</c:v>
                </c:pt>
                <c:pt idx="3906">
                  <c:v>-8.68</c:v>
                </c:pt>
                <c:pt idx="3907">
                  <c:v>-8.67</c:v>
                </c:pt>
                <c:pt idx="3908">
                  <c:v>-8.68</c:v>
                </c:pt>
                <c:pt idx="3909">
                  <c:v>-8.64</c:v>
                </c:pt>
                <c:pt idx="3910">
                  <c:v>-8.64</c:v>
                </c:pt>
                <c:pt idx="3911">
                  <c:v>-8.6300000000000008</c:v>
                </c:pt>
                <c:pt idx="3912">
                  <c:v>-8.68</c:v>
                </c:pt>
                <c:pt idx="3913">
                  <c:v>-8.66</c:v>
                </c:pt>
                <c:pt idx="3914">
                  <c:v>-8.67</c:v>
                </c:pt>
                <c:pt idx="3915">
                  <c:v>-8.7100000000000009</c:v>
                </c:pt>
                <c:pt idx="3916">
                  <c:v>-8.73</c:v>
                </c:pt>
                <c:pt idx="3917">
                  <c:v>-8.69</c:v>
                </c:pt>
                <c:pt idx="3918">
                  <c:v>-8.7100000000000009</c:v>
                </c:pt>
                <c:pt idx="3919">
                  <c:v>-8.73</c:v>
                </c:pt>
                <c:pt idx="3920">
                  <c:v>-8.73</c:v>
                </c:pt>
                <c:pt idx="3921">
                  <c:v>-8.73</c:v>
                </c:pt>
                <c:pt idx="3922">
                  <c:v>-8.73</c:v>
                </c:pt>
                <c:pt idx="3923">
                  <c:v>-8.67</c:v>
                </c:pt>
                <c:pt idx="3924">
                  <c:v>-8.68</c:v>
                </c:pt>
                <c:pt idx="3925">
                  <c:v>-8.68</c:v>
                </c:pt>
                <c:pt idx="3926">
                  <c:v>-8.6999999999999993</c:v>
                </c:pt>
                <c:pt idx="3927">
                  <c:v>-8.69</c:v>
                </c:pt>
                <c:pt idx="3928">
                  <c:v>-8.67</c:v>
                </c:pt>
                <c:pt idx="3929">
                  <c:v>-8.67</c:v>
                </c:pt>
                <c:pt idx="3930">
                  <c:v>-8.7200000000000006</c:v>
                </c:pt>
                <c:pt idx="3931">
                  <c:v>-8.68</c:v>
                </c:pt>
                <c:pt idx="3932">
                  <c:v>-8.6999999999999993</c:v>
                </c:pt>
                <c:pt idx="3933">
                  <c:v>-8.65</c:v>
                </c:pt>
                <c:pt idx="3934">
                  <c:v>-8.66</c:v>
                </c:pt>
                <c:pt idx="3935">
                  <c:v>-8.67</c:v>
                </c:pt>
                <c:pt idx="3936">
                  <c:v>-8.67</c:v>
                </c:pt>
                <c:pt idx="3937">
                  <c:v>-8.68</c:v>
                </c:pt>
                <c:pt idx="3938">
                  <c:v>-8.66</c:v>
                </c:pt>
                <c:pt idx="3939">
                  <c:v>-8.7100000000000009</c:v>
                </c:pt>
                <c:pt idx="3940">
                  <c:v>-8.66</c:v>
                </c:pt>
                <c:pt idx="3941">
                  <c:v>-8.65</c:v>
                </c:pt>
                <c:pt idx="3942">
                  <c:v>-8.65</c:v>
                </c:pt>
                <c:pt idx="3943">
                  <c:v>-8.65</c:v>
                </c:pt>
                <c:pt idx="3944">
                  <c:v>-8.6300000000000008</c:v>
                </c:pt>
                <c:pt idx="3945">
                  <c:v>-8.66</c:v>
                </c:pt>
                <c:pt idx="3946">
                  <c:v>-8.65</c:v>
                </c:pt>
                <c:pt idx="3947">
                  <c:v>-8.66</c:v>
                </c:pt>
                <c:pt idx="3948">
                  <c:v>-8.67</c:v>
                </c:pt>
                <c:pt idx="3949">
                  <c:v>-8.68</c:v>
                </c:pt>
                <c:pt idx="3950">
                  <c:v>-8.67</c:v>
                </c:pt>
                <c:pt idx="3951">
                  <c:v>-8.64</c:v>
                </c:pt>
                <c:pt idx="3952">
                  <c:v>-8.6300000000000008</c:v>
                </c:pt>
                <c:pt idx="3953">
                  <c:v>-8.64</c:v>
                </c:pt>
                <c:pt idx="3954">
                  <c:v>-8.6</c:v>
                </c:pt>
                <c:pt idx="3955">
                  <c:v>-8.57</c:v>
                </c:pt>
                <c:pt idx="3956">
                  <c:v>-8.58</c:v>
                </c:pt>
                <c:pt idx="3957">
                  <c:v>-8.61</c:v>
                </c:pt>
                <c:pt idx="3958">
                  <c:v>-8.61</c:v>
                </c:pt>
                <c:pt idx="3959">
                  <c:v>-8.6199999999999992</c:v>
                </c:pt>
                <c:pt idx="3960">
                  <c:v>-8.61</c:v>
                </c:pt>
                <c:pt idx="3961">
                  <c:v>-8.59</c:v>
                </c:pt>
                <c:pt idx="3962">
                  <c:v>-8.61</c:v>
                </c:pt>
                <c:pt idx="3963">
                  <c:v>-8.64</c:v>
                </c:pt>
                <c:pt idx="3964">
                  <c:v>-8.61</c:v>
                </c:pt>
                <c:pt idx="3965">
                  <c:v>-8.61</c:v>
                </c:pt>
                <c:pt idx="3966">
                  <c:v>-8.61</c:v>
                </c:pt>
                <c:pt idx="3967">
                  <c:v>-8.6300000000000008</c:v>
                </c:pt>
                <c:pt idx="3968">
                  <c:v>-8.64</c:v>
                </c:pt>
                <c:pt idx="3969">
                  <c:v>-8.65</c:v>
                </c:pt>
                <c:pt idx="3970">
                  <c:v>-8.6300000000000008</c:v>
                </c:pt>
                <c:pt idx="3971">
                  <c:v>-8.6</c:v>
                </c:pt>
                <c:pt idx="3972">
                  <c:v>-8.6300000000000008</c:v>
                </c:pt>
                <c:pt idx="3973">
                  <c:v>-8.6199999999999992</c:v>
                </c:pt>
                <c:pt idx="3974">
                  <c:v>-8.59</c:v>
                </c:pt>
                <c:pt idx="3975">
                  <c:v>-8.5399999999999991</c:v>
                </c:pt>
                <c:pt idx="3976">
                  <c:v>-8.51</c:v>
                </c:pt>
                <c:pt idx="3977">
                  <c:v>-8.5299999999999994</c:v>
                </c:pt>
                <c:pt idx="3978">
                  <c:v>-8.51</c:v>
                </c:pt>
                <c:pt idx="3979">
                  <c:v>-8.52</c:v>
                </c:pt>
                <c:pt idx="3980">
                  <c:v>-8.5299999999999994</c:v>
                </c:pt>
                <c:pt idx="3981">
                  <c:v>-8.51</c:v>
                </c:pt>
                <c:pt idx="3982">
                  <c:v>-8.4700000000000006</c:v>
                </c:pt>
                <c:pt idx="3983">
                  <c:v>-8.5</c:v>
                </c:pt>
                <c:pt idx="3984">
                  <c:v>-8.51</c:v>
                </c:pt>
                <c:pt idx="3985">
                  <c:v>-8.5399999999999991</c:v>
                </c:pt>
                <c:pt idx="3986">
                  <c:v>-8.5299999999999994</c:v>
                </c:pt>
                <c:pt idx="3987">
                  <c:v>-8.5299999999999994</c:v>
                </c:pt>
                <c:pt idx="3988">
                  <c:v>-8.52</c:v>
                </c:pt>
                <c:pt idx="3989">
                  <c:v>-8.5500000000000007</c:v>
                </c:pt>
                <c:pt idx="3990">
                  <c:v>-8.5299999999999994</c:v>
                </c:pt>
                <c:pt idx="3991">
                  <c:v>-8.5399999999999991</c:v>
                </c:pt>
                <c:pt idx="3992">
                  <c:v>-8.56</c:v>
                </c:pt>
                <c:pt idx="3993">
                  <c:v>-8.5299999999999994</c:v>
                </c:pt>
                <c:pt idx="3994">
                  <c:v>-8.51</c:v>
                </c:pt>
                <c:pt idx="3995">
                  <c:v>-8.5299999999999994</c:v>
                </c:pt>
                <c:pt idx="3996">
                  <c:v>-8.5299999999999994</c:v>
                </c:pt>
                <c:pt idx="3997">
                  <c:v>-8.56</c:v>
                </c:pt>
                <c:pt idx="3998">
                  <c:v>-8.58</c:v>
                </c:pt>
                <c:pt idx="3999">
                  <c:v>-8.59</c:v>
                </c:pt>
                <c:pt idx="4000">
                  <c:v>-8.5500000000000007</c:v>
                </c:pt>
                <c:pt idx="4001">
                  <c:v>-8.5299999999999994</c:v>
                </c:pt>
                <c:pt idx="4002">
                  <c:v>-8.5</c:v>
                </c:pt>
                <c:pt idx="4003">
                  <c:v>-8.5</c:v>
                </c:pt>
                <c:pt idx="4004">
                  <c:v>-8.52</c:v>
                </c:pt>
                <c:pt idx="4005">
                  <c:v>-8.5</c:v>
                </c:pt>
                <c:pt idx="4006">
                  <c:v>-8.48</c:v>
                </c:pt>
                <c:pt idx="4007">
                  <c:v>-8.5</c:v>
                </c:pt>
                <c:pt idx="4008">
                  <c:v>-8.52</c:v>
                </c:pt>
                <c:pt idx="4009">
                  <c:v>-8.5299999999999994</c:v>
                </c:pt>
                <c:pt idx="4010">
                  <c:v>-8.56</c:v>
                </c:pt>
                <c:pt idx="4011">
                  <c:v>-8.5299999999999994</c:v>
                </c:pt>
                <c:pt idx="4012">
                  <c:v>-8.49</c:v>
                </c:pt>
                <c:pt idx="4013">
                  <c:v>-8.51</c:v>
                </c:pt>
                <c:pt idx="4014">
                  <c:v>-8.5399999999999991</c:v>
                </c:pt>
                <c:pt idx="4015">
                  <c:v>-8.5399999999999991</c:v>
                </c:pt>
                <c:pt idx="4016">
                  <c:v>-8.5299999999999994</c:v>
                </c:pt>
                <c:pt idx="4017">
                  <c:v>-8.5399999999999991</c:v>
                </c:pt>
                <c:pt idx="4018">
                  <c:v>-8.52</c:v>
                </c:pt>
                <c:pt idx="4019">
                  <c:v>-8.5299999999999994</c:v>
                </c:pt>
                <c:pt idx="4020">
                  <c:v>-8.56</c:v>
                </c:pt>
                <c:pt idx="4021">
                  <c:v>-8.56</c:v>
                </c:pt>
                <c:pt idx="4022">
                  <c:v>-8.5500000000000007</c:v>
                </c:pt>
                <c:pt idx="4023">
                  <c:v>-8.5399999999999991</c:v>
                </c:pt>
                <c:pt idx="4024">
                  <c:v>-8.5299999999999994</c:v>
                </c:pt>
                <c:pt idx="4025">
                  <c:v>-8.5399999999999991</c:v>
                </c:pt>
                <c:pt idx="4026">
                  <c:v>-8.5</c:v>
                </c:pt>
                <c:pt idx="4027">
                  <c:v>-8.4600000000000009</c:v>
                </c:pt>
                <c:pt idx="4028">
                  <c:v>-8.42</c:v>
                </c:pt>
                <c:pt idx="4029">
                  <c:v>-8.42</c:v>
                </c:pt>
                <c:pt idx="4030">
                  <c:v>-8.42</c:v>
                </c:pt>
                <c:pt idx="4031">
                  <c:v>-8.44</c:v>
                </c:pt>
                <c:pt idx="4032">
                  <c:v>-8.4700000000000006</c:v>
                </c:pt>
                <c:pt idx="4033">
                  <c:v>-8.4600000000000009</c:v>
                </c:pt>
                <c:pt idx="4034">
                  <c:v>-8.4700000000000006</c:v>
                </c:pt>
                <c:pt idx="4035">
                  <c:v>-8.48</c:v>
                </c:pt>
                <c:pt idx="4036">
                  <c:v>-8.51</c:v>
                </c:pt>
                <c:pt idx="4037">
                  <c:v>-8.49</c:v>
                </c:pt>
                <c:pt idx="4038">
                  <c:v>-8.5399999999999991</c:v>
                </c:pt>
                <c:pt idx="4039">
                  <c:v>-8.5500000000000007</c:v>
                </c:pt>
                <c:pt idx="4040">
                  <c:v>-8.5</c:v>
                </c:pt>
                <c:pt idx="4041">
                  <c:v>-8.52</c:v>
                </c:pt>
                <c:pt idx="4042">
                  <c:v>-8.4700000000000006</c:v>
                </c:pt>
                <c:pt idx="4043">
                  <c:v>-8.4499999999999993</c:v>
                </c:pt>
                <c:pt idx="4044">
                  <c:v>-8.43</c:v>
                </c:pt>
                <c:pt idx="4045">
                  <c:v>-8.4</c:v>
                </c:pt>
                <c:pt idx="4046">
                  <c:v>-8.4</c:v>
                </c:pt>
                <c:pt idx="4047">
                  <c:v>-8.4700000000000006</c:v>
                </c:pt>
                <c:pt idx="4048">
                  <c:v>-8.51</c:v>
                </c:pt>
                <c:pt idx="4049">
                  <c:v>-8.59</c:v>
                </c:pt>
                <c:pt idx="4050">
                  <c:v>-8.58</c:v>
                </c:pt>
                <c:pt idx="4051">
                  <c:v>-8.5500000000000007</c:v>
                </c:pt>
                <c:pt idx="4052">
                  <c:v>-8.5399999999999991</c:v>
                </c:pt>
                <c:pt idx="4053">
                  <c:v>-8.5399999999999991</c:v>
                </c:pt>
                <c:pt idx="4054">
                  <c:v>-8.5399999999999991</c:v>
                </c:pt>
                <c:pt idx="4055">
                  <c:v>-8.56</c:v>
                </c:pt>
                <c:pt idx="4056">
                  <c:v>-8.5500000000000007</c:v>
                </c:pt>
                <c:pt idx="4057">
                  <c:v>-8.58</c:v>
                </c:pt>
                <c:pt idx="4058">
                  <c:v>-8.5500000000000007</c:v>
                </c:pt>
                <c:pt idx="4059">
                  <c:v>-8.51</c:v>
                </c:pt>
                <c:pt idx="4060">
                  <c:v>-8.51</c:v>
                </c:pt>
                <c:pt idx="4061">
                  <c:v>-8.52</c:v>
                </c:pt>
                <c:pt idx="4062">
                  <c:v>-8.48</c:v>
                </c:pt>
                <c:pt idx="4063">
                  <c:v>-8.49</c:v>
                </c:pt>
                <c:pt idx="4064">
                  <c:v>-8.44</c:v>
                </c:pt>
                <c:pt idx="4065">
                  <c:v>-8.4600000000000009</c:v>
                </c:pt>
                <c:pt idx="4066">
                  <c:v>-8.4700000000000006</c:v>
                </c:pt>
                <c:pt idx="4067">
                  <c:v>-8.49</c:v>
                </c:pt>
                <c:pt idx="4068">
                  <c:v>-8.44</c:v>
                </c:pt>
                <c:pt idx="4069">
                  <c:v>-8.44</c:v>
                </c:pt>
                <c:pt idx="4070">
                  <c:v>-8.4499999999999993</c:v>
                </c:pt>
                <c:pt idx="4071">
                  <c:v>-8.43</c:v>
                </c:pt>
                <c:pt idx="4072">
                  <c:v>-8.4</c:v>
                </c:pt>
                <c:pt idx="4073">
                  <c:v>-8.36</c:v>
                </c:pt>
                <c:pt idx="4074">
                  <c:v>-8.4600000000000009</c:v>
                </c:pt>
                <c:pt idx="4075">
                  <c:v>-8.4700000000000006</c:v>
                </c:pt>
                <c:pt idx="4076">
                  <c:v>-8.4600000000000009</c:v>
                </c:pt>
                <c:pt idx="4077">
                  <c:v>-8.4600000000000009</c:v>
                </c:pt>
                <c:pt idx="4078">
                  <c:v>-8.48</c:v>
                </c:pt>
                <c:pt idx="4079">
                  <c:v>-8.51</c:v>
                </c:pt>
                <c:pt idx="4080">
                  <c:v>-8.5</c:v>
                </c:pt>
                <c:pt idx="4081">
                  <c:v>-8.5</c:v>
                </c:pt>
                <c:pt idx="4082">
                  <c:v>-8.49</c:v>
                </c:pt>
                <c:pt idx="4083">
                  <c:v>-8.4499999999999993</c:v>
                </c:pt>
                <c:pt idx="4084">
                  <c:v>-8.4499999999999993</c:v>
                </c:pt>
                <c:pt idx="4085">
                  <c:v>-8.4600000000000009</c:v>
                </c:pt>
                <c:pt idx="4086">
                  <c:v>-8.4700000000000006</c:v>
                </c:pt>
                <c:pt idx="4087">
                  <c:v>-8.49</c:v>
                </c:pt>
                <c:pt idx="4088">
                  <c:v>-8.4600000000000009</c:v>
                </c:pt>
                <c:pt idx="4089">
                  <c:v>-8.4</c:v>
                </c:pt>
                <c:pt idx="4090">
                  <c:v>-8.41</c:v>
                </c:pt>
                <c:pt idx="4091">
                  <c:v>-8.43</c:v>
                </c:pt>
                <c:pt idx="4092">
                  <c:v>-8.36</c:v>
                </c:pt>
                <c:pt idx="4093">
                  <c:v>-8.36</c:v>
                </c:pt>
                <c:pt idx="4094">
                  <c:v>-8.34</c:v>
                </c:pt>
                <c:pt idx="4095">
                  <c:v>-8.2899999999999991</c:v>
                </c:pt>
                <c:pt idx="4096">
                  <c:v>-8.32</c:v>
                </c:pt>
                <c:pt idx="4097">
                  <c:v>-8.33</c:v>
                </c:pt>
                <c:pt idx="4098">
                  <c:v>-8.36</c:v>
                </c:pt>
                <c:pt idx="4099">
                  <c:v>-8.3800000000000008</c:v>
                </c:pt>
                <c:pt idx="4100">
                  <c:v>-8.3800000000000008</c:v>
                </c:pt>
                <c:pt idx="4101">
                  <c:v>-8.39</c:v>
                </c:pt>
                <c:pt idx="4102">
                  <c:v>-8.4</c:v>
                </c:pt>
                <c:pt idx="4103">
                  <c:v>-8.42</c:v>
                </c:pt>
                <c:pt idx="4104">
                  <c:v>-8.4</c:v>
                </c:pt>
                <c:pt idx="4105">
                  <c:v>-8.3800000000000008</c:v>
                </c:pt>
                <c:pt idx="4106">
                  <c:v>-8.33</c:v>
                </c:pt>
                <c:pt idx="4107">
                  <c:v>-8.2899999999999991</c:v>
                </c:pt>
                <c:pt idx="4108">
                  <c:v>-8.2200000000000006</c:v>
                </c:pt>
                <c:pt idx="4109">
                  <c:v>-8.24</c:v>
                </c:pt>
                <c:pt idx="4110">
                  <c:v>-8.27</c:v>
                </c:pt>
                <c:pt idx="4111">
                  <c:v>-8.23</c:v>
                </c:pt>
                <c:pt idx="4112">
                  <c:v>-8.3000000000000007</c:v>
                </c:pt>
                <c:pt idx="4113">
                  <c:v>-8.2799999999999994</c:v>
                </c:pt>
                <c:pt idx="4114">
                  <c:v>-8.33</c:v>
                </c:pt>
                <c:pt idx="4115">
                  <c:v>-8.35</c:v>
                </c:pt>
                <c:pt idx="4116">
                  <c:v>-8.36</c:v>
                </c:pt>
                <c:pt idx="4117">
                  <c:v>-8.33</c:v>
                </c:pt>
                <c:pt idx="4118">
                  <c:v>-8.2200000000000006</c:v>
                </c:pt>
                <c:pt idx="4119">
                  <c:v>-8.2100000000000009</c:v>
                </c:pt>
                <c:pt idx="4120">
                  <c:v>-8.23</c:v>
                </c:pt>
                <c:pt idx="4121">
                  <c:v>-8.2799999999999994</c:v>
                </c:pt>
                <c:pt idx="4122">
                  <c:v>-8.3000000000000007</c:v>
                </c:pt>
                <c:pt idx="4123">
                  <c:v>-8.31</c:v>
                </c:pt>
                <c:pt idx="4124">
                  <c:v>-8.2899999999999991</c:v>
                </c:pt>
                <c:pt idx="4125">
                  <c:v>-8.2799999999999994</c:v>
                </c:pt>
                <c:pt idx="4126">
                  <c:v>-8.2899999999999991</c:v>
                </c:pt>
                <c:pt idx="4127">
                  <c:v>-8.2799999999999994</c:v>
                </c:pt>
                <c:pt idx="4128">
                  <c:v>-8.25</c:v>
                </c:pt>
                <c:pt idx="4129">
                  <c:v>-8.2799999999999994</c:v>
                </c:pt>
                <c:pt idx="4130">
                  <c:v>-8.26</c:v>
                </c:pt>
                <c:pt idx="4131">
                  <c:v>-8.3000000000000007</c:v>
                </c:pt>
                <c:pt idx="4132">
                  <c:v>-8.26</c:v>
                </c:pt>
                <c:pt idx="4133">
                  <c:v>-8.2200000000000006</c:v>
                </c:pt>
                <c:pt idx="4134">
                  <c:v>-8.2100000000000009</c:v>
                </c:pt>
                <c:pt idx="4135">
                  <c:v>-8.2100000000000009</c:v>
                </c:pt>
                <c:pt idx="4136">
                  <c:v>-8.1999999999999993</c:v>
                </c:pt>
                <c:pt idx="4137">
                  <c:v>-8.2100000000000009</c:v>
                </c:pt>
                <c:pt idx="4138">
                  <c:v>-8.2200000000000006</c:v>
                </c:pt>
                <c:pt idx="4139">
                  <c:v>-8.1999999999999993</c:v>
                </c:pt>
                <c:pt idx="4140">
                  <c:v>-8.23</c:v>
                </c:pt>
                <c:pt idx="4141">
                  <c:v>-8.2100000000000009</c:v>
                </c:pt>
                <c:pt idx="4142">
                  <c:v>-8.23</c:v>
                </c:pt>
                <c:pt idx="4143">
                  <c:v>-8.23</c:v>
                </c:pt>
                <c:pt idx="4144">
                  <c:v>-8.18</c:v>
                </c:pt>
                <c:pt idx="4145">
                  <c:v>-8.18</c:v>
                </c:pt>
                <c:pt idx="4146">
                  <c:v>-8.2100000000000009</c:v>
                </c:pt>
                <c:pt idx="4147">
                  <c:v>-8.2100000000000009</c:v>
                </c:pt>
                <c:pt idx="4148">
                  <c:v>-8.19</c:v>
                </c:pt>
                <c:pt idx="4149">
                  <c:v>-8.23</c:v>
                </c:pt>
                <c:pt idx="4150">
                  <c:v>-8.19</c:v>
                </c:pt>
                <c:pt idx="4151">
                  <c:v>-8.14</c:v>
                </c:pt>
                <c:pt idx="4152">
                  <c:v>-8.14</c:v>
                </c:pt>
                <c:pt idx="4153">
                  <c:v>-8.11</c:v>
                </c:pt>
                <c:pt idx="4154">
                  <c:v>-8.11</c:v>
                </c:pt>
                <c:pt idx="4155">
                  <c:v>-8.1199999999999992</c:v>
                </c:pt>
                <c:pt idx="4156">
                  <c:v>-8.1300000000000008</c:v>
                </c:pt>
                <c:pt idx="4157">
                  <c:v>-8.18</c:v>
                </c:pt>
                <c:pt idx="4158">
                  <c:v>-8.19</c:v>
                </c:pt>
                <c:pt idx="4159">
                  <c:v>-8.2200000000000006</c:v>
                </c:pt>
                <c:pt idx="4160">
                  <c:v>-8.1999999999999993</c:v>
                </c:pt>
                <c:pt idx="4161">
                  <c:v>-8.19</c:v>
                </c:pt>
                <c:pt idx="4162">
                  <c:v>-8.2100000000000009</c:v>
                </c:pt>
                <c:pt idx="4163">
                  <c:v>-8.19</c:v>
                </c:pt>
                <c:pt idx="4164">
                  <c:v>-8.17</c:v>
                </c:pt>
                <c:pt idx="4165">
                  <c:v>-8.18</c:v>
                </c:pt>
                <c:pt idx="4166">
                  <c:v>-8.17</c:v>
                </c:pt>
                <c:pt idx="4167">
                  <c:v>-8.18</c:v>
                </c:pt>
                <c:pt idx="4168">
                  <c:v>-8.17</c:v>
                </c:pt>
                <c:pt idx="4169">
                  <c:v>-8.18</c:v>
                </c:pt>
                <c:pt idx="4170">
                  <c:v>-8.14</c:v>
                </c:pt>
                <c:pt idx="4171">
                  <c:v>-8.1199999999999992</c:v>
                </c:pt>
                <c:pt idx="4172">
                  <c:v>-8.1</c:v>
                </c:pt>
                <c:pt idx="4173">
                  <c:v>-8.15</c:v>
                </c:pt>
                <c:pt idx="4174">
                  <c:v>-8.1199999999999992</c:v>
                </c:pt>
                <c:pt idx="4175">
                  <c:v>-8.1300000000000008</c:v>
                </c:pt>
                <c:pt idx="4176">
                  <c:v>-8.1199999999999992</c:v>
                </c:pt>
                <c:pt idx="4177">
                  <c:v>-8.08</c:v>
                </c:pt>
                <c:pt idx="4178">
                  <c:v>-8.0399999999999991</c:v>
                </c:pt>
                <c:pt idx="4179">
                  <c:v>-8.07</c:v>
                </c:pt>
                <c:pt idx="4180">
                  <c:v>-8.0500000000000007</c:v>
                </c:pt>
                <c:pt idx="4181">
                  <c:v>-8.0500000000000007</c:v>
                </c:pt>
                <c:pt idx="4182">
                  <c:v>-8.0500000000000007</c:v>
                </c:pt>
                <c:pt idx="4183">
                  <c:v>-8.0299999999999994</c:v>
                </c:pt>
                <c:pt idx="4184">
                  <c:v>-8.01</c:v>
                </c:pt>
                <c:pt idx="4185">
                  <c:v>-8.01</c:v>
                </c:pt>
                <c:pt idx="4186">
                  <c:v>-8.01</c:v>
                </c:pt>
                <c:pt idx="4187">
                  <c:v>-7.99</c:v>
                </c:pt>
                <c:pt idx="4188">
                  <c:v>-8</c:v>
                </c:pt>
                <c:pt idx="4189">
                  <c:v>-7.99</c:v>
                </c:pt>
                <c:pt idx="4190">
                  <c:v>-7.99</c:v>
                </c:pt>
                <c:pt idx="4191">
                  <c:v>-7.96</c:v>
                </c:pt>
                <c:pt idx="4192">
                  <c:v>-7.91</c:v>
                </c:pt>
                <c:pt idx="4193">
                  <c:v>-7.93</c:v>
                </c:pt>
                <c:pt idx="4194">
                  <c:v>-7.99</c:v>
                </c:pt>
                <c:pt idx="4195">
                  <c:v>-8.0500000000000007</c:v>
                </c:pt>
                <c:pt idx="4196">
                  <c:v>-8.08</c:v>
                </c:pt>
                <c:pt idx="4197">
                  <c:v>-8.07</c:v>
                </c:pt>
                <c:pt idx="4198">
                  <c:v>-8.09</c:v>
                </c:pt>
                <c:pt idx="4199">
                  <c:v>-8.07</c:v>
                </c:pt>
                <c:pt idx="4200">
                  <c:v>-8.09</c:v>
                </c:pt>
                <c:pt idx="4201">
                  <c:v>-8.08</c:v>
                </c:pt>
                <c:pt idx="4202">
                  <c:v>-8.06</c:v>
                </c:pt>
                <c:pt idx="4203">
                  <c:v>-7.98</c:v>
                </c:pt>
                <c:pt idx="4204">
                  <c:v>-7.94</c:v>
                </c:pt>
                <c:pt idx="4205">
                  <c:v>-7.95</c:v>
                </c:pt>
                <c:pt idx="4206">
                  <c:v>-7.94</c:v>
                </c:pt>
                <c:pt idx="4207">
                  <c:v>-7.93</c:v>
                </c:pt>
                <c:pt idx="4208">
                  <c:v>-7.89</c:v>
                </c:pt>
                <c:pt idx="4209">
                  <c:v>-7.93</c:v>
                </c:pt>
                <c:pt idx="4210">
                  <c:v>-7.96</c:v>
                </c:pt>
                <c:pt idx="4211">
                  <c:v>-7.99</c:v>
                </c:pt>
                <c:pt idx="4212">
                  <c:v>-7.95</c:v>
                </c:pt>
                <c:pt idx="4213">
                  <c:v>-7.96</c:v>
                </c:pt>
                <c:pt idx="4214">
                  <c:v>-8.01</c:v>
                </c:pt>
                <c:pt idx="4215">
                  <c:v>-7.98</c:v>
                </c:pt>
                <c:pt idx="4216">
                  <c:v>-7.95</c:v>
                </c:pt>
                <c:pt idx="4217">
                  <c:v>-7.96</c:v>
                </c:pt>
                <c:pt idx="4218">
                  <c:v>-7.99</c:v>
                </c:pt>
                <c:pt idx="4219">
                  <c:v>-8.01</c:v>
                </c:pt>
                <c:pt idx="4220">
                  <c:v>-8.02</c:v>
                </c:pt>
                <c:pt idx="4221">
                  <c:v>-7.98</c:v>
                </c:pt>
                <c:pt idx="4222">
                  <c:v>-7.96</c:v>
                </c:pt>
                <c:pt idx="4223">
                  <c:v>-7.95</c:v>
                </c:pt>
                <c:pt idx="4224">
                  <c:v>-7.86</c:v>
                </c:pt>
                <c:pt idx="4225">
                  <c:v>-7.84</c:v>
                </c:pt>
                <c:pt idx="4226">
                  <c:v>-7.88</c:v>
                </c:pt>
                <c:pt idx="4227">
                  <c:v>-7.87</c:v>
                </c:pt>
                <c:pt idx="4228">
                  <c:v>-7.83</c:v>
                </c:pt>
                <c:pt idx="4229">
                  <c:v>-7.81</c:v>
                </c:pt>
                <c:pt idx="4230">
                  <c:v>-7.8</c:v>
                </c:pt>
                <c:pt idx="4231">
                  <c:v>-7.82</c:v>
                </c:pt>
                <c:pt idx="4232">
                  <c:v>-7.81</c:v>
                </c:pt>
                <c:pt idx="4233">
                  <c:v>-7.81</c:v>
                </c:pt>
                <c:pt idx="4234">
                  <c:v>-7.86</c:v>
                </c:pt>
                <c:pt idx="4235">
                  <c:v>-7.85</c:v>
                </c:pt>
                <c:pt idx="4236">
                  <c:v>-7.9</c:v>
                </c:pt>
                <c:pt idx="4237">
                  <c:v>-7.92</c:v>
                </c:pt>
                <c:pt idx="4238">
                  <c:v>-7.92</c:v>
                </c:pt>
                <c:pt idx="4239">
                  <c:v>-7.84</c:v>
                </c:pt>
                <c:pt idx="4240">
                  <c:v>-7.84</c:v>
                </c:pt>
                <c:pt idx="4241">
                  <c:v>-7.82</c:v>
                </c:pt>
                <c:pt idx="4242">
                  <c:v>-7.78</c:v>
                </c:pt>
                <c:pt idx="4243">
                  <c:v>-7.78</c:v>
                </c:pt>
                <c:pt idx="4244">
                  <c:v>-7.74</c:v>
                </c:pt>
                <c:pt idx="4245">
                  <c:v>-7.73</c:v>
                </c:pt>
                <c:pt idx="4246">
                  <c:v>-7.74</c:v>
                </c:pt>
                <c:pt idx="4247">
                  <c:v>-7.73</c:v>
                </c:pt>
                <c:pt idx="4248">
                  <c:v>-7.76</c:v>
                </c:pt>
                <c:pt idx="4249">
                  <c:v>-7.74</c:v>
                </c:pt>
                <c:pt idx="4250">
                  <c:v>-7.73</c:v>
                </c:pt>
                <c:pt idx="4251">
                  <c:v>-7.71</c:v>
                </c:pt>
                <c:pt idx="4252">
                  <c:v>-7.71</c:v>
                </c:pt>
                <c:pt idx="4253">
                  <c:v>-7.69</c:v>
                </c:pt>
                <c:pt idx="4254">
                  <c:v>-7.68</c:v>
                </c:pt>
                <c:pt idx="4255">
                  <c:v>-7.69</c:v>
                </c:pt>
                <c:pt idx="4256">
                  <c:v>-7.65</c:v>
                </c:pt>
                <c:pt idx="4257">
                  <c:v>-7.76</c:v>
                </c:pt>
                <c:pt idx="4258">
                  <c:v>-7.69</c:v>
                </c:pt>
                <c:pt idx="4259">
                  <c:v>-7.66</c:v>
                </c:pt>
                <c:pt idx="4260">
                  <c:v>-7.66</c:v>
                </c:pt>
                <c:pt idx="4261">
                  <c:v>-7.68</c:v>
                </c:pt>
                <c:pt idx="4262">
                  <c:v>-7.7</c:v>
                </c:pt>
                <c:pt idx="4263">
                  <c:v>-7.7</c:v>
                </c:pt>
                <c:pt idx="4264">
                  <c:v>-7.72</c:v>
                </c:pt>
                <c:pt idx="4265">
                  <c:v>-7.69</c:v>
                </c:pt>
                <c:pt idx="4266">
                  <c:v>-7.65</c:v>
                </c:pt>
                <c:pt idx="4267">
                  <c:v>-7.69</c:v>
                </c:pt>
                <c:pt idx="4268">
                  <c:v>-7.73</c:v>
                </c:pt>
                <c:pt idx="4269">
                  <c:v>-7.71</c:v>
                </c:pt>
                <c:pt idx="4270">
                  <c:v>-7.73</c:v>
                </c:pt>
                <c:pt idx="4271">
                  <c:v>-7.74</c:v>
                </c:pt>
                <c:pt idx="4272">
                  <c:v>-7.74</c:v>
                </c:pt>
                <c:pt idx="4273">
                  <c:v>-7.71</c:v>
                </c:pt>
                <c:pt idx="4274">
                  <c:v>-7.71</c:v>
                </c:pt>
                <c:pt idx="4275">
                  <c:v>-7.7</c:v>
                </c:pt>
                <c:pt idx="4276">
                  <c:v>-7.72</c:v>
                </c:pt>
                <c:pt idx="4277">
                  <c:v>-7.67</c:v>
                </c:pt>
                <c:pt idx="4278">
                  <c:v>-7.67</c:v>
                </c:pt>
                <c:pt idx="4279">
                  <c:v>-7.68</c:v>
                </c:pt>
                <c:pt idx="4280">
                  <c:v>-7.67</c:v>
                </c:pt>
                <c:pt idx="4281">
                  <c:v>-7.67</c:v>
                </c:pt>
                <c:pt idx="4282">
                  <c:v>-7.64</c:v>
                </c:pt>
                <c:pt idx="4283">
                  <c:v>-7.62</c:v>
                </c:pt>
                <c:pt idx="4284">
                  <c:v>-7.61</c:v>
                </c:pt>
                <c:pt idx="4285">
                  <c:v>-7.61</c:v>
                </c:pt>
                <c:pt idx="4286">
                  <c:v>-7.6</c:v>
                </c:pt>
                <c:pt idx="4287">
                  <c:v>-7.61</c:v>
                </c:pt>
                <c:pt idx="4288">
                  <c:v>-7.61</c:v>
                </c:pt>
                <c:pt idx="4289">
                  <c:v>-7.63</c:v>
                </c:pt>
                <c:pt idx="4290">
                  <c:v>-7.6</c:v>
                </c:pt>
                <c:pt idx="4291">
                  <c:v>-7.58</c:v>
                </c:pt>
                <c:pt idx="4292">
                  <c:v>-7.58</c:v>
                </c:pt>
                <c:pt idx="4293">
                  <c:v>-7.56</c:v>
                </c:pt>
                <c:pt idx="4294">
                  <c:v>-7.56</c:v>
                </c:pt>
                <c:pt idx="4295">
                  <c:v>-7.61</c:v>
                </c:pt>
                <c:pt idx="4296">
                  <c:v>-7.61</c:v>
                </c:pt>
                <c:pt idx="4297">
                  <c:v>-7.64</c:v>
                </c:pt>
                <c:pt idx="4298">
                  <c:v>-7.63</c:v>
                </c:pt>
                <c:pt idx="4299">
                  <c:v>-7.62</c:v>
                </c:pt>
                <c:pt idx="4300">
                  <c:v>-7.59</c:v>
                </c:pt>
                <c:pt idx="4301">
                  <c:v>-7.62</c:v>
                </c:pt>
                <c:pt idx="4302">
                  <c:v>-7.56</c:v>
                </c:pt>
                <c:pt idx="4303">
                  <c:v>-7.54</c:v>
                </c:pt>
                <c:pt idx="4304">
                  <c:v>-7.54</c:v>
                </c:pt>
                <c:pt idx="4305">
                  <c:v>-7.55</c:v>
                </c:pt>
                <c:pt idx="4306">
                  <c:v>-7.55</c:v>
                </c:pt>
                <c:pt idx="4307">
                  <c:v>-7.59</c:v>
                </c:pt>
                <c:pt idx="4308">
                  <c:v>-7.57</c:v>
                </c:pt>
                <c:pt idx="4309">
                  <c:v>-7.59</c:v>
                </c:pt>
                <c:pt idx="4310">
                  <c:v>-7.57</c:v>
                </c:pt>
                <c:pt idx="4311">
                  <c:v>-7.55</c:v>
                </c:pt>
                <c:pt idx="4312">
                  <c:v>-7.53</c:v>
                </c:pt>
                <c:pt idx="4313">
                  <c:v>-7.55</c:v>
                </c:pt>
                <c:pt idx="4314">
                  <c:v>-7.52</c:v>
                </c:pt>
                <c:pt idx="4315">
                  <c:v>-7.55</c:v>
                </c:pt>
                <c:pt idx="4316">
                  <c:v>-7.55</c:v>
                </c:pt>
                <c:pt idx="4317">
                  <c:v>-7.51</c:v>
                </c:pt>
                <c:pt idx="4318">
                  <c:v>-7.54</c:v>
                </c:pt>
                <c:pt idx="4319">
                  <c:v>-7.52</c:v>
                </c:pt>
                <c:pt idx="4320">
                  <c:v>-7.54</c:v>
                </c:pt>
                <c:pt idx="4321">
                  <c:v>-7.5</c:v>
                </c:pt>
                <c:pt idx="4322">
                  <c:v>-7.45</c:v>
                </c:pt>
                <c:pt idx="4323">
                  <c:v>-7.43</c:v>
                </c:pt>
                <c:pt idx="4324">
                  <c:v>-7.43</c:v>
                </c:pt>
                <c:pt idx="4325">
                  <c:v>-7.42</c:v>
                </c:pt>
                <c:pt idx="4326">
                  <c:v>-7.4</c:v>
                </c:pt>
                <c:pt idx="4327">
                  <c:v>-7.42</c:v>
                </c:pt>
                <c:pt idx="4328">
                  <c:v>-7.42</c:v>
                </c:pt>
                <c:pt idx="4329">
                  <c:v>-7.43</c:v>
                </c:pt>
                <c:pt idx="4330">
                  <c:v>-7.44</c:v>
                </c:pt>
                <c:pt idx="4331">
                  <c:v>-7.44</c:v>
                </c:pt>
                <c:pt idx="4332">
                  <c:v>-7.44</c:v>
                </c:pt>
                <c:pt idx="4333">
                  <c:v>-7.41</c:v>
                </c:pt>
                <c:pt idx="4334">
                  <c:v>-7.43</c:v>
                </c:pt>
                <c:pt idx="4335">
                  <c:v>-7.44</c:v>
                </c:pt>
                <c:pt idx="4336">
                  <c:v>-7.38</c:v>
                </c:pt>
                <c:pt idx="4337">
                  <c:v>-7.43</c:v>
                </c:pt>
                <c:pt idx="4338">
                  <c:v>-7.45</c:v>
                </c:pt>
                <c:pt idx="4339">
                  <c:v>-7.46</c:v>
                </c:pt>
                <c:pt idx="4340">
                  <c:v>-7.42</c:v>
                </c:pt>
                <c:pt idx="4341">
                  <c:v>-7.45</c:v>
                </c:pt>
                <c:pt idx="4342">
                  <c:v>-7.43</c:v>
                </c:pt>
                <c:pt idx="4343">
                  <c:v>-7.45</c:v>
                </c:pt>
                <c:pt idx="4344">
                  <c:v>-7.43</c:v>
                </c:pt>
                <c:pt idx="4345">
                  <c:v>-7.42</c:v>
                </c:pt>
                <c:pt idx="4346">
                  <c:v>-7.43</c:v>
                </c:pt>
                <c:pt idx="4347">
                  <c:v>-7.46</c:v>
                </c:pt>
                <c:pt idx="4348">
                  <c:v>-7.42</c:v>
                </c:pt>
                <c:pt idx="4349">
                  <c:v>-7.45</c:v>
                </c:pt>
                <c:pt idx="4350">
                  <c:v>-7.48</c:v>
                </c:pt>
                <c:pt idx="4351">
                  <c:v>-7.44</c:v>
                </c:pt>
                <c:pt idx="4352">
                  <c:v>-7.45</c:v>
                </c:pt>
                <c:pt idx="4353">
                  <c:v>-7.43</c:v>
                </c:pt>
                <c:pt idx="4354">
                  <c:v>-7.43</c:v>
                </c:pt>
                <c:pt idx="4355">
                  <c:v>-7.43</c:v>
                </c:pt>
                <c:pt idx="4356">
                  <c:v>-7.42</c:v>
                </c:pt>
                <c:pt idx="4357">
                  <c:v>-7.48</c:v>
                </c:pt>
                <c:pt idx="4358">
                  <c:v>-7.45</c:v>
                </c:pt>
                <c:pt idx="4359">
                  <c:v>-7.45</c:v>
                </c:pt>
                <c:pt idx="4360">
                  <c:v>-7.41</c:v>
                </c:pt>
                <c:pt idx="4361">
                  <c:v>-7.42</c:v>
                </c:pt>
                <c:pt idx="4362">
                  <c:v>-7.43</c:v>
                </c:pt>
                <c:pt idx="4363">
                  <c:v>-7.38</c:v>
                </c:pt>
                <c:pt idx="4364">
                  <c:v>-7.38</c:v>
                </c:pt>
                <c:pt idx="4365">
                  <c:v>-7.38</c:v>
                </c:pt>
                <c:pt idx="4366">
                  <c:v>-7.35</c:v>
                </c:pt>
                <c:pt idx="4367">
                  <c:v>-7.35</c:v>
                </c:pt>
                <c:pt idx="4368">
                  <c:v>-7.35</c:v>
                </c:pt>
                <c:pt idx="4369">
                  <c:v>-7.36</c:v>
                </c:pt>
                <c:pt idx="4370">
                  <c:v>-7.37</c:v>
                </c:pt>
                <c:pt idx="4371">
                  <c:v>-7.41</c:v>
                </c:pt>
                <c:pt idx="4372">
                  <c:v>-7.43</c:v>
                </c:pt>
                <c:pt idx="4373">
                  <c:v>-7.42</c:v>
                </c:pt>
                <c:pt idx="4374">
                  <c:v>-7.49</c:v>
                </c:pt>
                <c:pt idx="4375">
                  <c:v>-7.45</c:v>
                </c:pt>
                <c:pt idx="4376">
                  <c:v>-7.47</c:v>
                </c:pt>
                <c:pt idx="4377">
                  <c:v>-7.43</c:v>
                </c:pt>
                <c:pt idx="4378">
                  <c:v>-7.41</c:v>
                </c:pt>
                <c:pt idx="4379">
                  <c:v>-7.39</c:v>
                </c:pt>
                <c:pt idx="4380">
                  <c:v>-7.38</c:v>
                </c:pt>
                <c:pt idx="4381">
                  <c:v>-7.34</c:v>
                </c:pt>
                <c:pt idx="4382">
                  <c:v>-7.35</c:v>
                </c:pt>
                <c:pt idx="4383">
                  <c:v>-7.34</c:v>
                </c:pt>
                <c:pt idx="4384">
                  <c:v>-7.35</c:v>
                </c:pt>
                <c:pt idx="4385">
                  <c:v>-7.35</c:v>
                </c:pt>
                <c:pt idx="4386">
                  <c:v>-7.37</c:v>
                </c:pt>
                <c:pt idx="4387">
                  <c:v>-7.4</c:v>
                </c:pt>
                <c:pt idx="4388">
                  <c:v>-7.39</c:v>
                </c:pt>
                <c:pt idx="4389">
                  <c:v>-7.39</c:v>
                </c:pt>
                <c:pt idx="4390">
                  <c:v>-7.37</c:v>
                </c:pt>
                <c:pt idx="4391">
                  <c:v>-7.36</c:v>
                </c:pt>
                <c:pt idx="4392">
                  <c:v>-7.26</c:v>
                </c:pt>
                <c:pt idx="4393">
                  <c:v>-7.31</c:v>
                </c:pt>
                <c:pt idx="4394">
                  <c:v>-7.35</c:v>
                </c:pt>
                <c:pt idx="4395">
                  <c:v>-7.38</c:v>
                </c:pt>
                <c:pt idx="4396">
                  <c:v>-7.38</c:v>
                </c:pt>
                <c:pt idx="4397">
                  <c:v>-7.36</c:v>
                </c:pt>
                <c:pt idx="4398">
                  <c:v>-7.39</c:v>
                </c:pt>
                <c:pt idx="4399">
                  <c:v>-7.39</c:v>
                </c:pt>
                <c:pt idx="4400">
                  <c:v>-7.4</c:v>
                </c:pt>
                <c:pt idx="4401">
                  <c:v>-7.41</c:v>
                </c:pt>
                <c:pt idx="4402">
                  <c:v>-7.39</c:v>
                </c:pt>
                <c:pt idx="4403">
                  <c:v>-7.33</c:v>
                </c:pt>
                <c:pt idx="4404">
                  <c:v>-7.29</c:v>
                </c:pt>
                <c:pt idx="4405">
                  <c:v>-7.3</c:v>
                </c:pt>
                <c:pt idx="4406">
                  <c:v>-7.27</c:v>
                </c:pt>
                <c:pt idx="4407">
                  <c:v>-7.26</c:v>
                </c:pt>
                <c:pt idx="4408">
                  <c:v>-7.26</c:v>
                </c:pt>
                <c:pt idx="4409">
                  <c:v>-7.27</c:v>
                </c:pt>
                <c:pt idx="4410">
                  <c:v>-7.24</c:v>
                </c:pt>
                <c:pt idx="4411">
                  <c:v>-7.26</c:v>
                </c:pt>
                <c:pt idx="4412">
                  <c:v>-7.28</c:v>
                </c:pt>
                <c:pt idx="4413">
                  <c:v>-7.24</c:v>
                </c:pt>
                <c:pt idx="4414">
                  <c:v>-7.23</c:v>
                </c:pt>
                <c:pt idx="4415">
                  <c:v>-7.23</c:v>
                </c:pt>
                <c:pt idx="4416">
                  <c:v>-7.28</c:v>
                </c:pt>
                <c:pt idx="4417">
                  <c:v>-7.27</c:v>
                </c:pt>
                <c:pt idx="4418">
                  <c:v>-7.3</c:v>
                </c:pt>
                <c:pt idx="4419">
                  <c:v>-7.29</c:v>
                </c:pt>
                <c:pt idx="4420">
                  <c:v>-7.23</c:v>
                </c:pt>
                <c:pt idx="4421">
                  <c:v>-7.23</c:v>
                </c:pt>
                <c:pt idx="4422">
                  <c:v>-7.24</c:v>
                </c:pt>
                <c:pt idx="4423">
                  <c:v>-7.25</c:v>
                </c:pt>
                <c:pt idx="4424">
                  <c:v>-7.22</c:v>
                </c:pt>
                <c:pt idx="4425">
                  <c:v>-7.25</c:v>
                </c:pt>
                <c:pt idx="4426">
                  <c:v>-7.22</c:v>
                </c:pt>
                <c:pt idx="4427">
                  <c:v>-7.23</c:v>
                </c:pt>
                <c:pt idx="4428">
                  <c:v>-7.2</c:v>
                </c:pt>
                <c:pt idx="4429">
                  <c:v>-7.2</c:v>
                </c:pt>
                <c:pt idx="4430">
                  <c:v>-7.22</c:v>
                </c:pt>
                <c:pt idx="4431">
                  <c:v>-7.27</c:v>
                </c:pt>
                <c:pt idx="4432">
                  <c:v>-7.27</c:v>
                </c:pt>
                <c:pt idx="4433">
                  <c:v>-7.22</c:v>
                </c:pt>
                <c:pt idx="4434">
                  <c:v>-7.22</c:v>
                </c:pt>
                <c:pt idx="4435">
                  <c:v>-7.21</c:v>
                </c:pt>
                <c:pt idx="4436">
                  <c:v>-7.17</c:v>
                </c:pt>
                <c:pt idx="4437">
                  <c:v>-7.23</c:v>
                </c:pt>
                <c:pt idx="4438">
                  <c:v>-7.24</c:v>
                </c:pt>
                <c:pt idx="4439">
                  <c:v>-7.29</c:v>
                </c:pt>
                <c:pt idx="4440">
                  <c:v>-7.24</c:v>
                </c:pt>
                <c:pt idx="4441">
                  <c:v>-7.21</c:v>
                </c:pt>
                <c:pt idx="4442">
                  <c:v>-7.22</c:v>
                </c:pt>
                <c:pt idx="4443">
                  <c:v>-7.26</c:v>
                </c:pt>
                <c:pt idx="4444">
                  <c:v>-7.27</c:v>
                </c:pt>
                <c:pt idx="4445">
                  <c:v>-7.22</c:v>
                </c:pt>
                <c:pt idx="4446">
                  <c:v>-7.22</c:v>
                </c:pt>
                <c:pt idx="4447">
                  <c:v>-7.2</c:v>
                </c:pt>
                <c:pt idx="4448">
                  <c:v>-7.18</c:v>
                </c:pt>
                <c:pt idx="4449">
                  <c:v>-7.18</c:v>
                </c:pt>
                <c:pt idx="4450">
                  <c:v>-7.15</c:v>
                </c:pt>
                <c:pt idx="4451">
                  <c:v>-7.18</c:v>
                </c:pt>
                <c:pt idx="4452">
                  <c:v>-7.17</c:v>
                </c:pt>
                <c:pt idx="4453">
                  <c:v>-7.2</c:v>
                </c:pt>
                <c:pt idx="4454">
                  <c:v>-7.22</c:v>
                </c:pt>
                <c:pt idx="4455">
                  <c:v>-7.19</c:v>
                </c:pt>
                <c:pt idx="4456">
                  <c:v>-7.2</c:v>
                </c:pt>
                <c:pt idx="4457">
                  <c:v>-7.18</c:v>
                </c:pt>
                <c:pt idx="4458">
                  <c:v>-7.18</c:v>
                </c:pt>
                <c:pt idx="4459">
                  <c:v>-7.15</c:v>
                </c:pt>
                <c:pt idx="4460">
                  <c:v>-7.17</c:v>
                </c:pt>
                <c:pt idx="4461">
                  <c:v>-7.2</c:v>
                </c:pt>
                <c:pt idx="4462">
                  <c:v>-7.2</c:v>
                </c:pt>
                <c:pt idx="4463">
                  <c:v>-7.29</c:v>
                </c:pt>
                <c:pt idx="4464">
                  <c:v>-7.27</c:v>
                </c:pt>
                <c:pt idx="4465">
                  <c:v>-7.19</c:v>
                </c:pt>
                <c:pt idx="4466">
                  <c:v>-7.16</c:v>
                </c:pt>
                <c:pt idx="4467">
                  <c:v>-7.18</c:v>
                </c:pt>
                <c:pt idx="4468">
                  <c:v>-7.19</c:v>
                </c:pt>
                <c:pt idx="4469">
                  <c:v>-7.18</c:v>
                </c:pt>
                <c:pt idx="4470">
                  <c:v>-7.14</c:v>
                </c:pt>
                <c:pt idx="4471">
                  <c:v>-7.14</c:v>
                </c:pt>
                <c:pt idx="4472">
                  <c:v>-7.12</c:v>
                </c:pt>
                <c:pt idx="4473">
                  <c:v>-7.11</c:v>
                </c:pt>
                <c:pt idx="4474">
                  <c:v>-7.07</c:v>
                </c:pt>
                <c:pt idx="4475">
                  <c:v>-7.01</c:v>
                </c:pt>
                <c:pt idx="4476">
                  <c:v>-7.01</c:v>
                </c:pt>
                <c:pt idx="4477">
                  <c:v>-7.07</c:v>
                </c:pt>
                <c:pt idx="4478">
                  <c:v>-7.1</c:v>
                </c:pt>
                <c:pt idx="4479">
                  <c:v>-7.06</c:v>
                </c:pt>
                <c:pt idx="4480">
                  <c:v>-7.12</c:v>
                </c:pt>
                <c:pt idx="4481">
                  <c:v>-7.17</c:v>
                </c:pt>
                <c:pt idx="4482">
                  <c:v>-7.21</c:v>
                </c:pt>
                <c:pt idx="4483">
                  <c:v>-7.19</c:v>
                </c:pt>
                <c:pt idx="4484">
                  <c:v>-7.21</c:v>
                </c:pt>
                <c:pt idx="4485">
                  <c:v>-7.24</c:v>
                </c:pt>
                <c:pt idx="4486">
                  <c:v>-7.23</c:v>
                </c:pt>
                <c:pt idx="4487">
                  <c:v>-7.26</c:v>
                </c:pt>
                <c:pt idx="4488">
                  <c:v>-7.25</c:v>
                </c:pt>
                <c:pt idx="4489">
                  <c:v>-7.24</c:v>
                </c:pt>
                <c:pt idx="4490">
                  <c:v>-7.24</c:v>
                </c:pt>
                <c:pt idx="4491">
                  <c:v>-7.22</c:v>
                </c:pt>
                <c:pt idx="4492">
                  <c:v>-7.21</c:v>
                </c:pt>
                <c:pt idx="4493">
                  <c:v>-7.19</c:v>
                </c:pt>
                <c:pt idx="4494">
                  <c:v>-7.21</c:v>
                </c:pt>
                <c:pt idx="4495">
                  <c:v>-7.22</c:v>
                </c:pt>
                <c:pt idx="4496">
                  <c:v>-7.22</c:v>
                </c:pt>
                <c:pt idx="4497">
                  <c:v>-7.25</c:v>
                </c:pt>
                <c:pt idx="4498">
                  <c:v>-7.21</c:v>
                </c:pt>
                <c:pt idx="4499">
                  <c:v>-7.22</c:v>
                </c:pt>
                <c:pt idx="4500">
                  <c:v>-7.21</c:v>
                </c:pt>
                <c:pt idx="4501">
                  <c:v>-7.18</c:v>
                </c:pt>
                <c:pt idx="4502">
                  <c:v>-7.19</c:v>
                </c:pt>
                <c:pt idx="4503">
                  <c:v>-7.11</c:v>
                </c:pt>
                <c:pt idx="4504">
                  <c:v>-7.07</c:v>
                </c:pt>
                <c:pt idx="4505">
                  <c:v>-7.05</c:v>
                </c:pt>
                <c:pt idx="4506">
                  <c:v>-6.99</c:v>
                </c:pt>
                <c:pt idx="4507">
                  <c:v>-7.02</c:v>
                </c:pt>
                <c:pt idx="4508">
                  <c:v>-7.06</c:v>
                </c:pt>
                <c:pt idx="4509">
                  <c:v>-7.01</c:v>
                </c:pt>
                <c:pt idx="4510">
                  <c:v>-6.95</c:v>
                </c:pt>
                <c:pt idx="4511">
                  <c:v>-6.94</c:v>
                </c:pt>
                <c:pt idx="4512">
                  <c:v>-6.96</c:v>
                </c:pt>
                <c:pt idx="4513">
                  <c:v>-6.96</c:v>
                </c:pt>
                <c:pt idx="4514">
                  <c:v>-7.01</c:v>
                </c:pt>
                <c:pt idx="4515">
                  <c:v>-7.06</c:v>
                </c:pt>
                <c:pt idx="4516">
                  <c:v>-7.11</c:v>
                </c:pt>
                <c:pt idx="4517">
                  <c:v>-7.08</c:v>
                </c:pt>
                <c:pt idx="4518">
                  <c:v>-7.07</c:v>
                </c:pt>
                <c:pt idx="4519">
                  <c:v>-7.08</c:v>
                </c:pt>
                <c:pt idx="4520">
                  <c:v>-7.08</c:v>
                </c:pt>
                <c:pt idx="4521">
                  <c:v>-7.06</c:v>
                </c:pt>
                <c:pt idx="4522">
                  <c:v>-7.07</c:v>
                </c:pt>
                <c:pt idx="4523">
                  <c:v>-7.1</c:v>
                </c:pt>
                <c:pt idx="4524">
                  <c:v>-7.14</c:v>
                </c:pt>
                <c:pt idx="4525">
                  <c:v>-7.14</c:v>
                </c:pt>
                <c:pt idx="4526">
                  <c:v>-7.12</c:v>
                </c:pt>
                <c:pt idx="4527">
                  <c:v>-7.11</c:v>
                </c:pt>
                <c:pt idx="4528">
                  <c:v>-7.09</c:v>
                </c:pt>
                <c:pt idx="4529">
                  <c:v>-7.08</c:v>
                </c:pt>
                <c:pt idx="4530">
                  <c:v>-7.06</c:v>
                </c:pt>
                <c:pt idx="4531">
                  <c:v>-7</c:v>
                </c:pt>
                <c:pt idx="4532">
                  <c:v>-7.07</c:v>
                </c:pt>
                <c:pt idx="4533">
                  <c:v>-7.09</c:v>
                </c:pt>
                <c:pt idx="4534">
                  <c:v>-7.07</c:v>
                </c:pt>
                <c:pt idx="4535">
                  <c:v>-7.09</c:v>
                </c:pt>
                <c:pt idx="4536">
                  <c:v>-7.02</c:v>
                </c:pt>
                <c:pt idx="4537">
                  <c:v>-7.01</c:v>
                </c:pt>
                <c:pt idx="4538">
                  <c:v>-7</c:v>
                </c:pt>
                <c:pt idx="4539">
                  <c:v>-7.01</c:v>
                </c:pt>
                <c:pt idx="4540">
                  <c:v>-7.06</c:v>
                </c:pt>
                <c:pt idx="4541">
                  <c:v>-7.08</c:v>
                </c:pt>
                <c:pt idx="4542">
                  <c:v>-7.1</c:v>
                </c:pt>
                <c:pt idx="4543">
                  <c:v>-7.04</c:v>
                </c:pt>
                <c:pt idx="4544">
                  <c:v>-6.98</c:v>
                </c:pt>
                <c:pt idx="4545">
                  <c:v>-6.98</c:v>
                </c:pt>
                <c:pt idx="4546">
                  <c:v>-7.01</c:v>
                </c:pt>
                <c:pt idx="4547">
                  <c:v>-7.09</c:v>
                </c:pt>
                <c:pt idx="4548">
                  <c:v>-7.04</c:v>
                </c:pt>
                <c:pt idx="4549">
                  <c:v>-7.07</c:v>
                </c:pt>
                <c:pt idx="4550">
                  <c:v>-7.04</c:v>
                </c:pt>
                <c:pt idx="4551">
                  <c:v>-7</c:v>
                </c:pt>
                <c:pt idx="4552">
                  <c:v>-7.02</c:v>
                </c:pt>
                <c:pt idx="4553">
                  <c:v>-6.95</c:v>
                </c:pt>
                <c:pt idx="4554">
                  <c:v>-6.97</c:v>
                </c:pt>
                <c:pt idx="4555">
                  <c:v>-6.97</c:v>
                </c:pt>
                <c:pt idx="4556">
                  <c:v>-7.02</c:v>
                </c:pt>
                <c:pt idx="4557">
                  <c:v>-7.05</c:v>
                </c:pt>
                <c:pt idx="4558">
                  <c:v>-7</c:v>
                </c:pt>
                <c:pt idx="4559">
                  <c:v>-7</c:v>
                </c:pt>
                <c:pt idx="4560">
                  <c:v>-6.93</c:v>
                </c:pt>
                <c:pt idx="4561">
                  <c:v>-6.88</c:v>
                </c:pt>
                <c:pt idx="4562">
                  <c:v>-6.9</c:v>
                </c:pt>
                <c:pt idx="4563">
                  <c:v>-6.87</c:v>
                </c:pt>
                <c:pt idx="4564">
                  <c:v>-6.95</c:v>
                </c:pt>
                <c:pt idx="4565">
                  <c:v>-7</c:v>
                </c:pt>
                <c:pt idx="4566">
                  <c:v>-7.01</c:v>
                </c:pt>
                <c:pt idx="4567">
                  <c:v>-7.03</c:v>
                </c:pt>
                <c:pt idx="4568">
                  <c:v>-7.01</c:v>
                </c:pt>
                <c:pt idx="4569">
                  <c:v>-7.02</c:v>
                </c:pt>
                <c:pt idx="4570">
                  <c:v>-7.08</c:v>
                </c:pt>
                <c:pt idx="4571">
                  <c:v>-7.1</c:v>
                </c:pt>
                <c:pt idx="4572">
                  <c:v>-7.05</c:v>
                </c:pt>
                <c:pt idx="4573">
                  <c:v>-7.01</c:v>
                </c:pt>
                <c:pt idx="4574">
                  <c:v>-6.96</c:v>
                </c:pt>
                <c:pt idx="4575">
                  <c:v>-6.91</c:v>
                </c:pt>
                <c:pt idx="4576">
                  <c:v>-6.93</c:v>
                </c:pt>
                <c:pt idx="4577">
                  <c:v>-6.88</c:v>
                </c:pt>
                <c:pt idx="4578">
                  <c:v>-6.93</c:v>
                </c:pt>
                <c:pt idx="4579">
                  <c:v>-7.04</c:v>
                </c:pt>
                <c:pt idx="4580">
                  <c:v>-7.06</c:v>
                </c:pt>
                <c:pt idx="4581">
                  <c:v>-7.02</c:v>
                </c:pt>
                <c:pt idx="4582">
                  <c:v>-7.06</c:v>
                </c:pt>
                <c:pt idx="4583">
                  <c:v>-7.04</c:v>
                </c:pt>
                <c:pt idx="4584">
                  <c:v>-7.1</c:v>
                </c:pt>
                <c:pt idx="4585">
                  <c:v>-7.07</c:v>
                </c:pt>
                <c:pt idx="4586">
                  <c:v>-7.07</c:v>
                </c:pt>
                <c:pt idx="4587">
                  <c:v>-7.04</c:v>
                </c:pt>
                <c:pt idx="4588">
                  <c:v>-7</c:v>
                </c:pt>
                <c:pt idx="4589">
                  <c:v>-6.99</c:v>
                </c:pt>
                <c:pt idx="4590">
                  <c:v>-7</c:v>
                </c:pt>
                <c:pt idx="4591">
                  <c:v>-7.03</c:v>
                </c:pt>
                <c:pt idx="4592">
                  <c:v>-7.04</c:v>
                </c:pt>
                <c:pt idx="4593">
                  <c:v>-7.03</c:v>
                </c:pt>
                <c:pt idx="4594">
                  <c:v>-7.01</c:v>
                </c:pt>
                <c:pt idx="4595">
                  <c:v>-7.04</c:v>
                </c:pt>
                <c:pt idx="4596">
                  <c:v>-7.01</c:v>
                </c:pt>
                <c:pt idx="4597">
                  <c:v>-7.02</c:v>
                </c:pt>
                <c:pt idx="4598">
                  <c:v>-7.01</c:v>
                </c:pt>
                <c:pt idx="4599">
                  <c:v>-6.96</c:v>
                </c:pt>
                <c:pt idx="4600">
                  <c:v>-7.01</c:v>
                </c:pt>
                <c:pt idx="4601">
                  <c:v>-7.14</c:v>
                </c:pt>
                <c:pt idx="4602">
                  <c:v>-7.22</c:v>
                </c:pt>
                <c:pt idx="4603">
                  <c:v>-7.22</c:v>
                </c:pt>
                <c:pt idx="4604">
                  <c:v>-7.26</c:v>
                </c:pt>
                <c:pt idx="4605">
                  <c:v>-7.24</c:v>
                </c:pt>
                <c:pt idx="4606">
                  <c:v>-7.19</c:v>
                </c:pt>
                <c:pt idx="4607">
                  <c:v>-7.16</c:v>
                </c:pt>
                <c:pt idx="4608">
                  <c:v>-7.12</c:v>
                </c:pt>
                <c:pt idx="4609">
                  <c:v>-7.1</c:v>
                </c:pt>
                <c:pt idx="4610">
                  <c:v>-7</c:v>
                </c:pt>
                <c:pt idx="4611">
                  <c:v>-7.08</c:v>
                </c:pt>
                <c:pt idx="4612">
                  <c:v>-7.13</c:v>
                </c:pt>
                <c:pt idx="4613">
                  <c:v>-7.17</c:v>
                </c:pt>
                <c:pt idx="4614">
                  <c:v>-7.13</c:v>
                </c:pt>
                <c:pt idx="4615">
                  <c:v>-7.09</c:v>
                </c:pt>
                <c:pt idx="4616">
                  <c:v>-7.04</c:v>
                </c:pt>
                <c:pt idx="4617">
                  <c:v>-6.98</c:v>
                </c:pt>
                <c:pt idx="4618">
                  <c:v>-6.98</c:v>
                </c:pt>
                <c:pt idx="4619">
                  <c:v>-6.92</c:v>
                </c:pt>
                <c:pt idx="4620">
                  <c:v>-6.91</c:v>
                </c:pt>
                <c:pt idx="4621">
                  <c:v>-6.85</c:v>
                </c:pt>
                <c:pt idx="4622">
                  <c:v>-6.79</c:v>
                </c:pt>
                <c:pt idx="4623">
                  <c:v>-6.83</c:v>
                </c:pt>
                <c:pt idx="4624">
                  <c:v>-6.84</c:v>
                </c:pt>
                <c:pt idx="4625">
                  <c:v>-6.85</c:v>
                </c:pt>
                <c:pt idx="4626">
                  <c:v>-6.95</c:v>
                </c:pt>
                <c:pt idx="4627">
                  <c:v>-7.04</c:v>
                </c:pt>
                <c:pt idx="4628">
                  <c:v>-7.09</c:v>
                </c:pt>
                <c:pt idx="4629">
                  <c:v>-7.1</c:v>
                </c:pt>
                <c:pt idx="4630">
                  <c:v>-7.06</c:v>
                </c:pt>
                <c:pt idx="4631">
                  <c:v>-7.06</c:v>
                </c:pt>
                <c:pt idx="4632">
                  <c:v>-7</c:v>
                </c:pt>
                <c:pt idx="4633">
                  <c:v>-7.05</c:v>
                </c:pt>
                <c:pt idx="4634">
                  <c:v>-7.07</c:v>
                </c:pt>
                <c:pt idx="4635">
                  <c:v>-7.03</c:v>
                </c:pt>
                <c:pt idx="4636">
                  <c:v>-7.05</c:v>
                </c:pt>
                <c:pt idx="4637">
                  <c:v>-7.09</c:v>
                </c:pt>
                <c:pt idx="4638">
                  <c:v>-7.1</c:v>
                </c:pt>
                <c:pt idx="4639">
                  <c:v>-7.07</c:v>
                </c:pt>
                <c:pt idx="4640">
                  <c:v>-7.07</c:v>
                </c:pt>
                <c:pt idx="4641">
                  <c:v>-7.04</c:v>
                </c:pt>
                <c:pt idx="4642">
                  <c:v>-7.04</c:v>
                </c:pt>
                <c:pt idx="4643">
                  <c:v>-7.08</c:v>
                </c:pt>
                <c:pt idx="4644">
                  <c:v>-6.95</c:v>
                </c:pt>
                <c:pt idx="4645">
                  <c:v>-6.95</c:v>
                </c:pt>
                <c:pt idx="4646">
                  <c:v>-6.86</c:v>
                </c:pt>
                <c:pt idx="4647">
                  <c:v>-6.84</c:v>
                </c:pt>
                <c:pt idx="4648">
                  <c:v>-6.79</c:v>
                </c:pt>
                <c:pt idx="4649">
                  <c:v>-6.76</c:v>
                </c:pt>
                <c:pt idx="4650">
                  <c:v>-6.91</c:v>
                </c:pt>
                <c:pt idx="4651">
                  <c:v>-7.07</c:v>
                </c:pt>
                <c:pt idx="4652">
                  <c:v>-7.18</c:v>
                </c:pt>
                <c:pt idx="4653">
                  <c:v>-7.16</c:v>
                </c:pt>
                <c:pt idx="4654">
                  <c:v>-7.16</c:v>
                </c:pt>
                <c:pt idx="4655">
                  <c:v>-7.15</c:v>
                </c:pt>
                <c:pt idx="4656">
                  <c:v>-7.12</c:v>
                </c:pt>
                <c:pt idx="4657">
                  <c:v>-7.11</c:v>
                </c:pt>
                <c:pt idx="4658">
                  <c:v>-7.09</c:v>
                </c:pt>
                <c:pt idx="4659">
                  <c:v>-7.04</c:v>
                </c:pt>
                <c:pt idx="4660">
                  <c:v>-7.03</c:v>
                </c:pt>
                <c:pt idx="4661">
                  <c:v>-7</c:v>
                </c:pt>
                <c:pt idx="4662">
                  <c:v>-6.98</c:v>
                </c:pt>
                <c:pt idx="4663">
                  <c:v>-6.98</c:v>
                </c:pt>
                <c:pt idx="4664">
                  <c:v>-6.97</c:v>
                </c:pt>
                <c:pt idx="4665">
                  <c:v>-7.01</c:v>
                </c:pt>
                <c:pt idx="4666">
                  <c:v>-7.05</c:v>
                </c:pt>
                <c:pt idx="4667">
                  <c:v>-7.14</c:v>
                </c:pt>
                <c:pt idx="4668">
                  <c:v>-7.21</c:v>
                </c:pt>
                <c:pt idx="4669">
                  <c:v>-7.09</c:v>
                </c:pt>
                <c:pt idx="4670">
                  <c:v>-6.89</c:v>
                </c:pt>
                <c:pt idx="4671">
                  <c:v>-6.9</c:v>
                </c:pt>
                <c:pt idx="4672">
                  <c:v>-6.93</c:v>
                </c:pt>
                <c:pt idx="4673">
                  <c:v>-7.1</c:v>
                </c:pt>
                <c:pt idx="4674">
                  <c:v>-7.14</c:v>
                </c:pt>
                <c:pt idx="4675">
                  <c:v>-7.22</c:v>
                </c:pt>
                <c:pt idx="4676">
                  <c:v>-7.22</c:v>
                </c:pt>
                <c:pt idx="4677">
                  <c:v>-7.2</c:v>
                </c:pt>
                <c:pt idx="4678">
                  <c:v>-7.31</c:v>
                </c:pt>
                <c:pt idx="4679">
                  <c:v>-7.35</c:v>
                </c:pt>
                <c:pt idx="4680">
                  <c:v>-7.33</c:v>
                </c:pt>
                <c:pt idx="4681">
                  <c:v>-7.33</c:v>
                </c:pt>
                <c:pt idx="4682">
                  <c:v>-7.29</c:v>
                </c:pt>
                <c:pt idx="4683">
                  <c:v>-7.33</c:v>
                </c:pt>
                <c:pt idx="4684">
                  <c:v>-7.3</c:v>
                </c:pt>
                <c:pt idx="4685">
                  <c:v>-7.25</c:v>
                </c:pt>
                <c:pt idx="4686">
                  <c:v>-7.3</c:v>
                </c:pt>
                <c:pt idx="4687">
                  <c:v>-7.35</c:v>
                </c:pt>
                <c:pt idx="4688">
                  <c:v>-7.35</c:v>
                </c:pt>
                <c:pt idx="4689">
                  <c:v>-7.29</c:v>
                </c:pt>
                <c:pt idx="4690">
                  <c:v>-7.22</c:v>
                </c:pt>
                <c:pt idx="4691">
                  <c:v>-7.27</c:v>
                </c:pt>
                <c:pt idx="4692">
                  <c:v>-7.28</c:v>
                </c:pt>
                <c:pt idx="4693">
                  <c:v>-7.21</c:v>
                </c:pt>
                <c:pt idx="4694">
                  <c:v>-7.19</c:v>
                </c:pt>
                <c:pt idx="4695">
                  <c:v>-7.13</c:v>
                </c:pt>
                <c:pt idx="4696">
                  <c:v>-7.11</c:v>
                </c:pt>
                <c:pt idx="4697">
                  <c:v>-7.14</c:v>
                </c:pt>
                <c:pt idx="4698">
                  <c:v>-7.14</c:v>
                </c:pt>
                <c:pt idx="4699">
                  <c:v>-7.17</c:v>
                </c:pt>
                <c:pt idx="4700">
                  <c:v>-7.17</c:v>
                </c:pt>
                <c:pt idx="4701">
                  <c:v>-7.17</c:v>
                </c:pt>
                <c:pt idx="4702">
                  <c:v>-7.17</c:v>
                </c:pt>
                <c:pt idx="4703">
                  <c:v>-7.21</c:v>
                </c:pt>
                <c:pt idx="4704">
                  <c:v>-7.22</c:v>
                </c:pt>
                <c:pt idx="4705">
                  <c:v>-7.27</c:v>
                </c:pt>
                <c:pt idx="4706">
                  <c:v>-7.28</c:v>
                </c:pt>
                <c:pt idx="4707">
                  <c:v>-7.24</c:v>
                </c:pt>
                <c:pt idx="4708">
                  <c:v>-7.08</c:v>
                </c:pt>
                <c:pt idx="4709">
                  <c:v>-7.26</c:v>
                </c:pt>
                <c:pt idx="4710">
                  <c:v>-7.34</c:v>
                </c:pt>
                <c:pt idx="4711">
                  <c:v>-7.33</c:v>
                </c:pt>
                <c:pt idx="4712">
                  <c:v>-7.26</c:v>
                </c:pt>
                <c:pt idx="4713">
                  <c:v>-7.32</c:v>
                </c:pt>
                <c:pt idx="4714">
                  <c:v>-7.41</c:v>
                </c:pt>
                <c:pt idx="4715">
                  <c:v>-7.42</c:v>
                </c:pt>
                <c:pt idx="4716">
                  <c:v>-7.47</c:v>
                </c:pt>
                <c:pt idx="4717">
                  <c:v>-7.49</c:v>
                </c:pt>
                <c:pt idx="4718">
                  <c:v>-7.47</c:v>
                </c:pt>
                <c:pt idx="4719">
                  <c:v>-7.47</c:v>
                </c:pt>
                <c:pt idx="4720">
                  <c:v>-7.44</c:v>
                </c:pt>
                <c:pt idx="4721">
                  <c:v>-7.4</c:v>
                </c:pt>
                <c:pt idx="4722">
                  <c:v>-7.38</c:v>
                </c:pt>
                <c:pt idx="4723">
                  <c:v>-7.37</c:v>
                </c:pt>
                <c:pt idx="4724">
                  <c:v>-7.3</c:v>
                </c:pt>
                <c:pt idx="4725">
                  <c:v>-7.28</c:v>
                </c:pt>
                <c:pt idx="4726">
                  <c:v>-7.34</c:v>
                </c:pt>
                <c:pt idx="4727">
                  <c:v>-7.32</c:v>
                </c:pt>
                <c:pt idx="4728">
                  <c:v>-7.33</c:v>
                </c:pt>
                <c:pt idx="4729">
                  <c:v>-7.34</c:v>
                </c:pt>
                <c:pt idx="4730">
                  <c:v>-7.35</c:v>
                </c:pt>
                <c:pt idx="4731">
                  <c:v>-7.35</c:v>
                </c:pt>
                <c:pt idx="4732">
                  <c:v>-7.33</c:v>
                </c:pt>
                <c:pt idx="4733">
                  <c:v>-7.29</c:v>
                </c:pt>
                <c:pt idx="4734">
                  <c:v>-7.25</c:v>
                </c:pt>
                <c:pt idx="4735">
                  <c:v>-7.28</c:v>
                </c:pt>
                <c:pt idx="4736">
                  <c:v>-7.22</c:v>
                </c:pt>
                <c:pt idx="4737">
                  <c:v>-7.21</c:v>
                </c:pt>
                <c:pt idx="4738">
                  <c:v>-7.3</c:v>
                </c:pt>
                <c:pt idx="4739">
                  <c:v>-7.29</c:v>
                </c:pt>
                <c:pt idx="4740">
                  <c:v>-7.21</c:v>
                </c:pt>
                <c:pt idx="4741">
                  <c:v>-7.21</c:v>
                </c:pt>
                <c:pt idx="4742">
                  <c:v>-7.16</c:v>
                </c:pt>
                <c:pt idx="4743">
                  <c:v>-7.16</c:v>
                </c:pt>
                <c:pt idx="4744">
                  <c:v>-7.13</c:v>
                </c:pt>
                <c:pt idx="4745">
                  <c:v>-7.15</c:v>
                </c:pt>
                <c:pt idx="4746">
                  <c:v>-7.18</c:v>
                </c:pt>
                <c:pt idx="4747">
                  <c:v>-7.07</c:v>
                </c:pt>
                <c:pt idx="4748">
                  <c:v>-7.01</c:v>
                </c:pt>
                <c:pt idx="4749">
                  <c:v>-7.08</c:v>
                </c:pt>
                <c:pt idx="4750">
                  <c:v>-7.12</c:v>
                </c:pt>
                <c:pt idx="4751">
                  <c:v>-7.03</c:v>
                </c:pt>
                <c:pt idx="4752">
                  <c:v>-6.95</c:v>
                </c:pt>
                <c:pt idx="4753">
                  <c:v>-6.97</c:v>
                </c:pt>
                <c:pt idx="4754">
                  <c:v>-7</c:v>
                </c:pt>
                <c:pt idx="4755">
                  <c:v>-6.95</c:v>
                </c:pt>
                <c:pt idx="4756">
                  <c:v>-6.87</c:v>
                </c:pt>
                <c:pt idx="4757">
                  <c:v>-6.97</c:v>
                </c:pt>
                <c:pt idx="4758">
                  <c:v>-7.08</c:v>
                </c:pt>
                <c:pt idx="4759">
                  <c:v>-7.17</c:v>
                </c:pt>
                <c:pt idx="4760">
                  <c:v>-7.15</c:v>
                </c:pt>
                <c:pt idx="4761">
                  <c:v>-7.19</c:v>
                </c:pt>
                <c:pt idx="4762">
                  <c:v>-7.19</c:v>
                </c:pt>
                <c:pt idx="4763">
                  <c:v>-7.16</c:v>
                </c:pt>
                <c:pt idx="4764">
                  <c:v>-7.26</c:v>
                </c:pt>
                <c:pt idx="4765">
                  <c:v>-7.25</c:v>
                </c:pt>
                <c:pt idx="4766">
                  <c:v>-7.18</c:v>
                </c:pt>
                <c:pt idx="4767">
                  <c:v>-7.16</c:v>
                </c:pt>
                <c:pt idx="4768">
                  <c:v>-7.15</c:v>
                </c:pt>
                <c:pt idx="4769">
                  <c:v>-7.2</c:v>
                </c:pt>
                <c:pt idx="4770">
                  <c:v>-7.26</c:v>
                </c:pt>
                <c:pt idx="4771">
                  <c:v>-7.25</c:v>
                </c:pt>
                <c:pt idx="4772">
                  <c:v>-7.2</c:v>
                </c:pt>
                <c:pt idx="4773">
                  <c:v>-7.24</c:v>
                </c:pt>
                <c:pt idx="4774">
                  <c:v>-7.11</c:v>
                </c:pt>
                <c:pt idx="4775">
                  <c:v>-7.1</c:v>
                </c:pt>
                <c:pt idx="4776">
                  <c:v>-7.15</c:v>
                </c:pt>
                <c:pt idx="4777">
                  <c:v>-7.16</c:v>
                </c:pt>
                <c:pt idx="4778">
                  <c:v>-7.05</c:v>
                </c:pt>
                <c:pt idx="4779">
                  <c:v>-6.94</c:v>
                </c:pt>
                <c:pt idx="4780">
                  <c:v>-6.94</c:v>
                </c:pt>
                <c:pt idx="4781">
                  <c:v>-6.97</c:v>
                </c:pt>
                <c:pt idx="4782">
                  <c:v>-7.03</c:v>
                </c:pt>
                <c:pt idx="4783">
                  <c:v>-7.07</c:v>
                </c:pt>
                <c:pt idx="4784">
                  <c:v>-7.04</c:v>
                </c:pt>
                <c:pt idx="4785">
                  <c:v>-6.99</c:v>
                </c:pt>
                <c:pt idx="4786">
                  <c:v>-6.96</c:v>
                </c:pt>
                <c:pt idx="4787">
                  <c:v>-6.9</c:v>
                </c:pt>
                <c:pt idx="4788">
                  <c:v>-6.98</c:v>
                </c:pt>
                <c:pt idx="4789">
                  <c:v>-6.98</c:v>
                </c:pt>
                <c:pt idx="4790">
                  <c:v>-6.88</c:v>
                </c:pt>
                <c:pt idx="4791">
                  <c:v>-6.91</c:v>
                </c:pt>
                <c:pt idx="4792">
                  <c:v>-7.06</c:v>
                </c:pt>
                <c:pt idx="4793">
                  <c:v>-7.14</c:v>
                </c:pt>
                <c:pt idx="4794">
                  <c:v>-7.17</c:v>
                </c:pt>
                <c:pt idx="4795">
                  <c:v>-7.12</c:v>
                </c:pt>
                <c:pt idx="4796">
                  <c:v>-7.08</c:v>
                </c:pt>
                <c:pt idx="4797">
                  <c:v>-7.01</c:v>
                </c:pt>
                <c:pt idx="4798">
                  <c:v>-7.01</c:v>
                </c:pt>
                <c:pt idx="4799">
                  <c:v>-6.96</c:v>
                </c:pt>
                <c:pt idx="4800">
                  <c:v>-7.12</c:v>
                </c:pt>
                <c:pt idx="4801">
                  <c:v>-7.22</c:v>
                </c:pt>
                <c:pt idx="4802">
                  <c:v>-7.2</c:v>
                </c:pt>
                <c:pt idx="4803">
                  <c:v>-7.2</c:v>
                </c:pt>
                <c:pt idx="4804">
                  <c:v>-7.24</c:v>
                </c:pt>
                <c:pt idx="4805">
                  <c:v>-7.14</c:v>
                </c:pt>
                <c:pt idx="4806">
                  <c:v>-7.11</c:v>
                </c:pt>
                <c:pt idx="4807">
                  <c:v>-7.07</c:v>
                </c:pt>
                <c:pt idx="4808">
                  <c:v>-7.13</c:v>
                </c:pt>
                <c:pt idx="4809">
                  <c:v>-7.09</c:v>
                </c:pt>
                <c:pt idx="4810">
                  <c:v>-7.07</c:v>
                </c:pt>
                <c:pt idx="4811">
                  <c:v>-7.13</c:v>
                </c:pt>
                <c:pt idx="4812">
                  <c:v>-7.11</c:v>
                </c:pt>
                <c:pt idx="4813">
                  <c:v>-7.1</c:v>
                </c:pt>
                <c:pt idx="4814">
                  <c:v>-7.1</c:v>
                </c:pt>
                <c:pt idx="4815">
                  <c:v>-7.1</c:v>
                </c:pt>
                <c:pt idx="4816">
                  <c:v>-7.11</c:v>
                </c:pt>
                <c:pt idx="4817">
                  <c:v>-7.17</c:v>
                </c:pt>
                <c:pt idx="4818">
                  <c:v>-7.2</c:v>
                </c:pt>
                <c:pt idx="4819">
                  <c:v>-7.19</c:v>
                </c:pt>
                <c:pt idx="4820">
                  <c:v>-7.15</c:v>
                </c:pt>
                <c:pt idx="4821">
                  <c:v>-7.06</c:v>
                </c:pt>
                <c:pt idx="4822">
                  <c:v>-6.98</c:v>
                </c:pt>
                <c:pt idx="4823">
                  <c:v>-6.99</c:v>
                </c:pt>
                <c:pt idx="4824">
                  <c:v>-6.94</c:v>
                </c:pt>
                <c:pt idx="4825">
                  <c:v>-6.97</c:v>
                </c:pt>
                <c:pt idx="4826">
                  <c:v>-7</c:v>
                </c:pt>
                <c:pt idx="4827">
                  <c:v>-6.98</c:v>
                </c:pt>
                <c:pt idx="4828">
                  <c:v>-6.87</c:v>
                </c:pt>
                <c:pt idx="4829">
                  <c:v>-6.82</c:v>
                </c:pt>
                <c:pt idx="4830">
                  <c:v>-6.87</c:v>
                </c:pt>
                <c:pt idx="4831">
                  <c:v>-6.84</c:v>
                </c:pt>
                <c:pt idx="4832">
                  <c:v>-6.86</c:v>
                </c:pt>
                <c:pt idx="4833">
                  <c:v>-6.95</c:v>
                </c:pt>
                <c:pt idx="4834">
                  <c:v>-7.02</c:v>
                </c:pt>
                <c:pt idx="4835">
                  <c:v>-7.11</c:v>
                </c:pt>
                <c:pt idx="4836">
                  <c:v>-7.07</c:v>
                </c:pt>
                <c:pt idx="4837">
                  <c:v>-7.13</c:v>
                </c:pt>
                <c:pt idx="4838">
                  <c:v>-7.17</c:v>
                </c:pt>
                <c:pt idx="4839">
                  <c:v>-7.18</c:v>
                </c:pt>
                <c:pt idx="4840">
                  <c:v>-7.17</c:v>
                </c:pt>
                <c:pt idx="4841">
                  <c:v>-7.12</c:v>
                </c:pt>
                <c:pt idx="4842">
                  <c:v>-7.06</c:v>
                </c:pt>
                <c:pt idx="4843">
                  <c:v>-7.09</c:v>
                </c:pt>
                <c:pt idx="4844">
                  <c:v>-7.01</c:v>
                </c:pt>
                <c:pt idx="4845">
                  <c:v>-6.97</c:v>
                </c:pt>
                <c:pt idx="4846">
                  <c:v>-6.92</c:v>
                </c:pt>
                <c:pt idx="4847">
                  <c:v>-6.92</c:v>
                </c:pt>
                <c:pt idx="4848">
                  <c:v>-6.92</c:v>
                </c:pt>
                <c:pt idx="4849">
                  <c:v>-6.85</c:v>
                </c:pt>
                <c:pt idx="4850">
                  <c:v>-6.83</c:v>
                </c:pt>
                <c:pt idx="4851">
                  <c:v>-6.82</c:v>
                </c:pt>
                <c:pt idx="4852">
                  <c:v>-6.81</c:v>
                </c:pt>
                <c:pt idx="4853">
                  <c:v>-6.85</c:v>
                </c:pt>
                <c:pt idx="4854">
                  <c:v>-6.88</c:v>
                </c:pt>
                <c:pt idx="4855">
                  <c:v>-6.97</c:v>
                </c:pt>
                <c:pt idx="4856">
                  <c:v>-6.94</c:v>
                </c:pt>
                <c:pt idx="4857">
                  <c:v>-6.95</c:v>
                </c:pt>
                <c:pt idx="4858">
                  <c:v>-7</c:v>
                </c:pt>
                <c:pt idx="4859">
                  <c:v>-7.08</c:v>
                </c:pt>
                <c:pt idx="4860">
                  <c:v>-7.08</c:v>
                </c:pt>
                <c:pt idx="4861">
                  <c:v>-6.72</c:v>
                </c:pt>
                <c:pt idx="4862">
                  <c:v>-6.7</c:v>
                </c:pt>
                <c:pt idx="4863">
                  <c:v>-6.91</c:v>
                </c:pt>
                <c:pt idx="4864">
                  <c:v>-7.04</c:v>
                </c:pt>
                <c:pt idx="4865">
                  <c:v>-7.18</c:v>
                </c:pt>
                <c:pt idx="4866">
                  <c:v>-7.35</c:v>
                </c:pt>
                <c:pt idx="4867">
                  <c:v>-7.36</c:v>
                </c:pt>
                <c:pt idx="4868">
                  <c:v>-7.38</c:v>
                </c:pt>
                <c:pt idx="4869">
                  <c:v>-7.39</c:v>
                </c:pt>
                <c:pt idx="4870">
                  <c:v>-7.33</c:v>
                </c:pt>
                <c:pt idx="4871">
                  <c:v>-7.24</c:v>
                </c:pt>
                <c:pt idx="4872">
                  <c:v>-7.29</c:v>
                </c:pt>
                <c:pt idx="4873">
                  <c:v>-7.34</c:v>
                </c:pt>
                <c:pt idx="4874">
                  <c:v>-7.32</c:v>
                </c:pt>
                <c:pt idx="4875">
                  <c:v>-7.3</c:v>
                </c:pt>
                <c:pt idx="4876">
                  <c:v>-7.3</c:v>
                </c:pt>
                <c:pt idx="4877">
                  <c:v>-7.21</c:v>
                </c:pt>
                <c:pt idx="4878">
                  <c:v>-7.08</c:v>
                </c:pt>
                <c:pt idx="4879">
                  <c:v>-7.04</c:v>
                </c:pt>
                <c:pt idx="4880">
                  <c:v>-7.06</c:v>
                </c:pt>
                <c:pt idx="4881">
                  <c:v>-7.13</c:v>
                </c:pt>
                <c:pt idx="4882">
                  <c:v>-7.17</c:v>
                </c:pt>
                <c:pt idx="4883">
                  <c:v>-7.11</c:v>
                </c:pt>
                <c:pt idx="4884">
                  <c:v>-7.19</c:v>
                </c:pt>
                <c:pt idx="4885">
                  <c:v>-7.11</c:v>
                </c:pt>
                <c:pt idx="4886">
                  <c:v>-7.13</c:v>
                </c:pt>
                <c:pt idx="4887">
                  <c:v>-7.07</c:v>
                </c:pt>
                <c:pt idx="4888">
                  <c:v>-7.15</c:v>
                </c:pt>
                <c:pt idx="4889">
                  <c:v>-7.18</c:v>
                </c:pt>
                <c:pt idx="4890">
                  <c:v>-7.11</c:v>
                </c:pt>
                <c:pt idx="4891">
                  <c:v>-7.01</c:v>
                </c:pt>
                <c:pt idx="4892">
                  <c:v>-6.94</c:v>
                </c:pt>
                <c:pt idx="4893">
                  <c:v>-6.92</c:v>
                </c:pt>
                <c:pt idx="4894">
                  <c:v>-6.98</c:v>
                </c:pt>
                <c:pt idx="4895">
                  <c:v>-6.94</c:v>
                </c:pt>
                <c:pt idx="4896">
                  <c:v>-7.03</c:v>
                </c:pt>
                <c:pt idx="4897">
                  <c:v>-7.16</c:v>
                </c:pt>
                <c:pt idx="4898">
                  <c:v>-7.18</c:v>
                </c:pt>
                <c:pt idx="4899">
                  <c:v>-7.07</c:v>
                </c:pt>
                <c:pt idx="4900">
                  <c:v>-7.07</c:v>
                </c:pt>
                <c:pt idx="4901">
                  <c:v>-7.1</c:v>
                </c:pt>
                <c:pt idx="4902">
                  <c:v>-7.11</c:v>
                </c:pt>
                <c:pt idx="4903">
                  <c:v>-7.15</c:v>
                </c:pt>
                <c:pt idx="4904">
                  <c:v>-7.17</c:v>
                </c:pt>
                <c:pt idx="4905">
                  <c:v>-7.21</c:v>
                </c:pt>
                <c:pt idx="4906">
                  <c:v>-7.2</c:v>
                </c:pt>
                <c:pt idx="4907">
                  <c:v>-7.2</c:v>
                </c:pt>
                <c:pt idx="4908">
                  <c:v>-7.09</c:v>
                </c:pt>
                <c:pt idx="4909">
                  <c:v>-7.06</c:v>
                </c:pt>
                <c:pt idx="4910">
                  <c:v>-7.03</c:v>
                </c:pt>
                <c:pt idx="4911">
                  <c:v>-7.06</c:v>
                </c:pt>
                <c:pt idx="4912">
                  <c:v>-7.09</c:v>
                </c:pt>
                <c:pt idx="4913">
                  <c:v>-7.14</c:v>
                </c:pt>
                <c:pt idx="4914">
                  <c:v>-7.1</c:v>
                </c:pt>
                <c:pt idx="4915">
                  <c:v>-7.15</c:v>
                </c:pt>
                <c:pt idx="4916">
                  <c:v>-7.08</c:v>
                </c:pt>
                <c:pt idx="4917">
                  <c:v>-7.05</c:v>
                </c:pt>
                <c:pt idx="4918">
                  <c:v>-7.08</c:v>
                </c:pt>
                <c:pt idx="4919">
                  <c:v>-7.06</c:v>
                </c:pt>
                <c:pt idx="4920">
                  <c:v>-7.07</c:v>
                </c:pt>
                <c:pt idx="4921">
                  <c:v>-7.09</c:v>
                </c:pt>
                <c:pt idx="4922">
                  <c:v>-7.02</c:v>
                </c:pt>
                <c:pt idx="4923">
                  <c:v>-6.97</c:v>
                </c:pt>
                <c:pt idx="4924">
                  <c:v>-6.96</c:v>
                </c:pt>
                <c:pt idx="4925">
                  <c:v>-7.14</c:v>
                </c:pt>
                <c:pt idx="4926">
                  <c:v>-7.18</c:v>
                </c:pt>
                <c:pt idx="4927">
                  <c:v>-7.22</c:v>
                </c:pt>
                <c:pt idx="4928">
                  <c:v>-7.22</c:v>
                </c:pt>
                <c:pt idx="4929">
                  <c:v>-7.29</c:v>
                </c:pt>
                <c:pt idx="4930">
                  <c:v>-7.37</c:v>
                </c:pt>
                <c:pt idx="4931">
                  <c:v>-7.37</c:v>
                </c:pt>
                <c:pt idx="4932">
                  <c:v>-7.44</c:v>
                </c:pt>
                <c:pt idx="4933">
                  <c:v>-7.55</c:v>
                </c:pt>
                <c:pt idx="4934">
                  <c:v>-7.59</c:v>
                </c:pt>
                <c:pt idx="4935">
                  <c:v>-7.6</c:v>
                </c:pt>
                <c:pt idx="4936">
                  <c:v>-7.58</c:v>
                </c:pt>
                <c:pt idx="4937">
                  <c:v>-7.58</c:v>
                </c:pt>
                <c:pt idx="4938">
                  <c:v>-7.59</c:v>
                </c:pt>
                <c:pt idx="4939">
                  <c:v>-7.53</c:v>
                </c:pt>
                <c:pt idx="4940">
                  <c:v>-7.55</c:v>
                </c:pt>
                <c:pt idx="4941">
                  <c:v>-7.65</c:v>
                </c:pt>
                <c:pt idx="4942">
                  <c:v>-7.65</c:v>
                </c:pt>
                <c:pt idx="4943">
                  <c:v>-7.64</c:v>
                </c:pt>
                <c:pt idx="4944">
                  <c:v>-7.59</c:v>
                </c:pt>
                <c:pt idx="4945">
                  <c:v>-7.62</c:v>
                </c:pt>
                <c:pt idx="4946">
                  <c:v>-7.56</c:v>
                </c:pt>
                <c:pt idx="4947">
                  <c:v>-7.54</c:v>
                </c:pt>
                <c:pt idx="4948">
                  <c:v>-7.53</c:v>
                </c:pt>
                <c:pt idx="4949">
                  <c:v>-7.53</c:v>
                </c:pt>
                <c:pt idx="4950">
                  <c:v>-7.46</c:v>
                </c:pt>
                <c:pt idx="4951">
                  <c:v>-7.48</c:v>
                </c:pt>
                <c:pt idx="4952">
                  <c:v>-7.48</c:v>
                </c:pt>
                <c:pt idx="4953">
                  <c:v>-7.52</c:v>
                </c:pt>
                <c:pt idx="4954">
                  <c:v>-7.6</c:v>
                </c:pt>
                <c:pt idx="4955">
                  <c:v>-7.58</c:v>
                </c:pt>
                <c:pt idx="4956">
                  <c:v>-7.56</c:v>
                </c:pt>
                <c:pt idx="4957">
                  <c:v>-7.56</c:v>
                </c:pt>
                <c:pt idx="4958">
                  <c:v>-7.52</c:v>
                </c:pt>
                <c:pt idx="4959">
                  <c:v>-7.52</c:v>
                </c:pt>
                <c:pt idx="4960">
                  <c:v>-7.48</c:v>
                </c:pt>
                <c:pt idx="4961">
                  <c:v>-7.44</c:v>
                </c:pt>
                <c:pt idx="4962">
                  <c:v>-7.47</c:v>
                </c:pt>
                <c:pt idx="4963">
                  <c:v>-7.53</c:v>
                </c:pt>
                <c:pt idx="4964">
                  <c:v>-7.48</c:v>
                </c:pt>
                <c:pt idx="4965">
                  <c:v>-7.48</c:v>
                </c:pt>
                <c:pt idx="4966">
                  <c:v>-7.45</c:v>
                </c:pt>
                <c:pt idx="4967">
                  <c:v>-7.42</c:v>
                </c:pt>
                <c:pt idx="4968">
                  <c:v>-7.38</c:v>
                </c:pt>
                <c:pt idx="4969">
                  <c:v>-7.34</c:v>
                </c:pt>
                <c:pt idx="4970">
                  <c:v>-7.34</c:v>
                </c:pt>
                <c:pt idx="4971">
                  <c:v>-7.37</c:v>
                </c:pt>
                <c:pt idx="4972">
                  <c:v>-7.29</c:v>
                </c:pt>
                <c:pt idx="4973">
                  <c:v>-7.3</c:v>
                </c:pt>
                <c:pt idx="4974">
                  <c:v>-7.3</c:v>
                </c:pt>
                <c:pt idx="4975">
                  <c:v>-7.37</c:v>
                </c:pt>
                <c:pt idx="4976">
                  <c:v>-7.38</c:v>
                </c:pt>
                <c:pt idx="4977">
                  <c:v>-7.37</c:v>
                </c:pt>
                <c:pt idx="4978">
                  <c:v>-7.27</c:v>
                </c:pt>
                <c:pt idx="4979">
                  <c:v>-7.27</c:v>
                </c:pt>
                <c:pt idx="4980">
                  <c:v>-7.18</c:v>
                </c:pt>
                <c:pt idx="4981">
                  <c:v>-7.21</c:v>
                </c:pt>
                <c:pt idx="4982">
                  <c:v>-7.33</c:v>
                </c:pt>
                <c:pt idx="4983">
                  <c:v>-7.4</c:v>
                </c:pt>
                <c:pt idx="4984">
                  <c:v>-7.4</c:v>
                </c:pt>
                <c:pt idx="4985">
                  <c:v>-7.45</c:v>
                </c:pt>
                <c:pt idx="4986">
                  <c:v>-7.43</c:v>
                </c:pt>
                <c:pt idx="4987">
                  <c:v>-7.49</c:v>
                </c:pt>
                <c:pt idx="4988">
                  <c:v>-7.45</c:v>
                </c:pt>
                <c:pt idx="4989">
                  <c:v>-7.4</c:v>
                </c:pt>
                <c:pt idx="4990">
                  <c:v>-7.32</c:v>
                </c:pt>
                <c:pt idx="4991">
                  <c:v>-7.23</c:v>
                </c:pt>
                <c:pt idx="4992">
                  <c:v>-7.13</c:v>
                </c:pt>
                <c:pt idx="4993">
                  <c:v>-7.12</c:v>
                </c:pt>
                <c:pt idx="4994">
                  <c:v>-7.25</c:v>
                </c:pt>
                <c:pt idx="4995">
                  <c:v>-7.39</c:v>
                </c:pt>
                <c:pt idx="4996">
                  <c:v>-7.46</c:v>
                </c:pt>
                <c:pt idx="4997">
                  <c:v>-7.41</c:v>
                </c:pt>
                <c:pt idx="4998">
                  <c:v>-7.29</c:v>
                </c:pt>
                <c:pt idx="4999">
                  <c:v>-7.31</c:v>
                </c:pt>
                <c:pt idx="5000">
                  <c:v>-7.25</c:v>
                </c:pt>
                <c:pt idx="5001">
                  <c:v>-7.19</c:v>
                </c:pt>
                <c:pt idx="5002">
                  <c:v>-7.05</c:v>
                </c:pt>
                <c:pt idx="5003">
                  <c:v>-6.79</c:v>
                </c:pt>
                <c:pt idx="5004">
                  <c:v>-7.05</c:v>
                </c:pt>
                <c:pt idx="5005">
                  <c:v>-7.1</c:v>
                </c:pt>
                <c:pt idx="5006">
                  <c:v>-7.15</c:v>
                </c:pt>
                <c:pt idx="5007">
                  <c:v>-7.2</c:v>
                </c:pt>
                <c:pt idx="5008">
                  <c:v>-7.24</c:v>
                </c:pt>
                <c:pt idx="5009">
                  <c:v>-7.27</c:v>
                </c:pt>
                <c:pt idx="5010">
                  <c:v>-7.27</c:v>
                </c:pt>
                <c:pt idx="5011">
                  <c:v>-7.27</c:v>
                </c:pt>
                <c:pt idx="5012">
                  <c:v>-7.17</c:v>
                </c:pt>
                <c:pt idx="5013">
                  <c:v>-7.1</c:v>
                </c:pt>
                <c:pt idx="5014">
                  <c:v>-7.19</c:v>
                </c:pt>
                <c:pt idx="5015">
                  <c:v>-7.24</c:v>
                </c:pt>
                <c:pt idx="5016">
                  <c:v>-7.22</c:v>
                </c:pt>
                <c:pt idx="5017">
                  <c:v>-7.18</c:v>
                </c:pt>
                <c:pt idx="5018">
                  <c:v>-7.19</c:v>
                </c:pt>
                <c:pt idx="5019">
                  <c:v>-7.19</c:v>
                </c:pt>
                <c:pt idx="5020">
                  <c:v>-7.12</c:v>
                </c:pt>
                <c:pt idx="5021">
                  <c:v>-7.13</c:v>
                </c:pt>
                <c:pt idx="5022">
                  <c:v>-7.04</c:v>
                </c:pt>
                <c:pt idx="5023">
                  <c:v>-7.02</c:v>
                </c:pt>
                <c:pt idx="5024">
                  <c:v>-7.02</c:v>
                </c:pt>
                <c:pt idx="5025">
                  <c:v>-7.1</c:v>
                </c:pt>
                <c:pt idx="5026">
                  <c:v>-7.07</c:v>
                </c:pt>
                <c:pt idx="5027">
                  <c:v>-6.93</c:v>
                </c:pt>
                <c:pt idx="5028">
                  <c:v>-6.99</c:v>
                </c:pt>
                <c:pt idx="5029">
                  <c:v>-7.27</c:v>
                </c:pt>
                <c:pt idx="5030">
                  <c:v>-7.3</c:v>
                </c:pt>
                <c:pt idx="5031">
                  <c:v>-7.29</c:v>
                </c:pt>
                <c:pt idx="5032">
                  <c:v>-7.38</c:v>
                </c:pt>
                <c:pt idx="5033">
                  <c:v>-7.32</c:v>
                </c:pt>
                <c:pt idx="5034">
                  <c:v>-7.32</c:v>
                </c:pt>
                <c:pt idx="5035">
                  <c:v>-7.41</c:v>
                </c:pt>
                <c:pt idx="5036">
                  <c:v>-7.43</c:v>
                </c:pt>
                <c:pt idx="5037">
                  <c:v>-7.5</c:v>
                </c:pt>
                <c:pt idx="5038">
                  <c:v>-7.5</c:v>
                </c:pt>
                <c:pt idx="5039">
                  <c:v>-7.48</c:v>
                </c:pt>
                <c:pt idx="5040">
                  <c:v>-7.47</c:v>
                </c:pt>
                <c:pt idx="5041">
                  <c:v>-7.46</c:v>
                </c:pt>
                <c:pt idx="5042">
                  <c:v>-7.33</c:v>
                </c:pt>
                <c:pt idx="5043">
                  <c:v>-7.43</c:v>
                </c:pt>
                <c:pt idx="5044">
                  <c:v>-7.47</c:v>
                </c:pt>
                <c:pt idx="5045">
                  <c:v>-7.4</c:v>
                </c:pt>
                <c:pt idx="5046">
                  <c:v>-7.37</c:v>
                </c:pt>
                <c:pt idx="5047">
                  <c:v>-7.42</c:v>
                </c:pt>
                <c:pt idx="5048">
                  <c:v>-7.47</c:v>
                </c:pt>
                <c:pt idx="5049">
                  <c:v>-7.43</c:v>
                </c:pt>
                <c:pt idx="5050">
                  <c:v>-7.45</c:v>
                </c:pt>
                <c:pt idx="5051">
                  <c:v>-7.42</c:v>
                </c:pt>
                <c:pt idx="5052">
                  <c:v>-7.4</c:v>
                </c:pt>
                <c:pt idx="5053">
                  <c:v>-7.35</c:v>
                </c:pt>
                <c:pt idx="5054">
                  <c:v>-7.35</c:v>
                </c:pt>
                <c:pt idx="5055">
                  <c:v>-7.35</c:v>
                </c:pt>
                <c:pt idx="5056">
                  <c:v>-7.42</c:v>
                </c:pt>
                <c:pt idx="5057">
                  <c:v>-7.38</c:v>
                </c:pt>
                <c:pt idx="5058">
                  <c:v>-7.28</c:v>
                </c:pt>
                <c:pt idx="5059">
                  <c:v>-7.28</c:v>
                </c:pt>
                <c:pt idx="5060">
                  <c:v>-7.29</c:v>
                </c:pt>
                <c:pt idx="5061">
                  <c:v>-7.32</c:v>
                </c:pt>
                <c:pt idx="5062">
                  <c:v>-7.34</c:v>
                </c:pt>
                <c:pt idx="5063">
                  <c:v>-7.42</c:v>
                </c:pt>
                <c:pt idx="5064">
                  <c:v>-7.5</c:v>
                </c:pt>
                <c:pt idx="5065">
                  <c:v>-7.46</c:v>
                </c:pt>
                <c:pt idx="5066">
                  <c:v>-7.46</c:v>
                </c:pt>
                <c:pt idx="5067">
                  <c:v>-7.43</c:v>
                </c:pt>
                <c:pt idx="5068">
                  <c:v>-7.41</c:v>
                </c:pt>
                <c:pt idx="5069">
                  <c:v>-7.35</c:v>
                </c:pt>
                <c:pt idx="5070">
                  <c:v>-7.33</c:v>
                </c:pt>
                <c:pt idx="5071">
                  <c:v>-7.42</c:v>
                </c:pt>
                <c:pt idx="5072">
                  <c:v>-7.38</c:v>
                </c:pt>
                <c:pt idx="5073">
                  <c:v>-7.34</c:v>
                </c:pt>
                <c:pt idx="5074">
                  <c:v>-7.25</c:v>
                </c:pt>
                <c:pt idx="5075">
                  <c:v>-7.18</c:v>
                </c:pt>
                <c:pt idx="5076">
                  <c:v>-7.18</c:v>
                </c:pt>
                <c:pt idx="5077">
                  <c:v>-7.34</c:v>
                </c:pt>
                <c:pt idx="5078">
                  <c:v>-7.51</c:v>
                </c:pt>
                <c:pt idx="5079">
                  <c:v>-7.62</c:v>
                </c:pt>
                <c:pt idx="5080">
                  <c:v>-7.62</c:v>
                </c:pt>
                <c:pt idx="5081">
                  <c:v>-7.58</c:v>
                </c:pt>
                <c:pt idx="5082">
                  <c:v>-7.65</c:v>
                </c:pt>
                <c:pt idx="5083">
                  <c:v>-7.67</c:v>
                </c:pt>
                <c:pt idx="5084">
                  <c:v>-7.65</c:v>
                </c:pt>
                <c:pt idx="5085">
                  <c:v>-7.63</c:v>
                </c:pt>
                <c:pt idx="5086">
                  <c:v>-7.67</c:v>
                </c:pt>
                <c:pt idx="5087">
                  <c:v>-7.65</c:v>
                </c:pt>
                <c:pt idx="5088">
                  <c:v>-7.63</c:v>
                </c:pt>
                <c:pt idx="5089">
                  <c:v>-7.63</c:v>
                </c:pt>
                <c:pt idx="5090">
                  <c:v>-7.65</c:v>
                </c:pt>
                <c:pt idx="5091">
                  <c:v>-7.62</c:v>
                </c:pt>
                <c:pt idx="5092">
                  <c:v>-7.62</c:v>
                </c:pt>
                <c:pt idx="5093">
                  <c:v>-7.6</c:v>
                </c:pt>
                <c:pt idx="5094">
                  <c:v>-7.62</c:v>
                </c:pt>
                <c:pt idx="5095">
                  <c:v>-7.61</c:v>
                </c:pt>
                <c:pt idx="5096">
                  <c:v>-7.66</c:v>
                </c:pt>
                <c:pt idx="5097">
                  <c:v>-7.68</c:v>
                </c:pt>
                <c:pt idx="5098">
                  <c:v>-7.67</c:v>
                </c:pt>
                <c:pt idx="5099">
                  <c:v>-7.6</c:v>
                </c:pt>
                <c:pt idx="5100">
                  <c:v>-7.6</c:v>
                </c:pt>
                <c:pt idx="5101">
                  <c:v>-7.59</c:v>
                </c:pt>
                <c:pt idx="5102">
                  <c:v>-7.53</c:v>
                </c:pt>
                <c:pt idx="5103">
                  <c:v>-7.44</c:v>
                </c:pt>
                <c:pt idx="5104">
                  <c:v>-7.39</c:v>
                </c:pt>
                <c:pt idx="5105">
                  <c:v>-7.4</c:v>
                </c:pt>
                <c:pt idx="5106">
                  <c:v>-7.47</c:v>
                </c:pt>
                <c:pt idx="5107">
                  <c:v>-7.46</c:v>
                </c:pt>
                <c:pt idx="5108">
                  <c:v>-7.48</c:v>
                </c:pt>
                <c:pt idx="5109">
                  <c:v>-7.47</c:v>
                </c:pt>
                <c:pt idx="5110">
                  <c:v>-7.53</c:v>
                </c:pt>
                <c:pt idx="5111">
                  <c:v>-7.49</c:v>
                </c:pt>
                <c:pt idx="5112">
                  <c:v>-7.59</c:v>
                </c:pt>
                <c:pt idx="5113">
                  <c:v>-7.56</c:v>
                </c:pt>
                <c:pt idx="5114">
                  <c:v>-7.55</c:v>
                </c:pt>
                <c:pt idx="5115">
                  <c:v>-7.43</c:v>
                </c:pt>
                <c:pt idx="5116">
                  <c:v>-7.46</c:v>
                </c:pt>
                <c:pt idx="5117">
                  <c:v>-7.58</c:v>
                </c:pt>
                <c:pt idx="5118">
                  <c:v>-7.53</c:v>
                </c:pt>
                <c:pt idx="5119">
                  <c:v>-7.47</c:v>
                </c:pt>
                <c:pt idx="5120">
                  <c:v>-7.39</c:v>
                </c:pt>
                <c:pt idx="5121">
                  <c:v>-7.39</c:v>
                </c:pt>
                <c:pt idx="5122">
                  <c:v>-7.52</c:v>
                </c:pt>
                <c:pt idx="5123">
                  <c:v>-7.58</c:v>
                </c:pt>
                <c:pt idx="5124">
                  <c:v>-7.5</c:v>
                </c:pt>
                <c:pt idx="5125">
                  <c:v>-7.54</c:v>
                </c:pt>
                <c:pt idx="5126">
                  <c:v>-7.54</c:v>
                </c:pt>
                <c:pt idx="5127">
                  <c:v>-7.52</c:v>
                </c:pt>
                <c:pt idx="5128">
                  <c:v>-7.57</c:v>
                </c:pt>
                <c:pt idx="5129">
                  <c:v>-7.53</c:v>
                </c:pt>
                <c:pt idx="5130">
                  <c:v>-7.48</c:v>
                </c:pt>
                <c:pt idx="5131">
                  <c:v>-7.37</c:v>
                </c:pt>
                <c:pt idx="5132">
                  <c:v>-7.36</c:v>
                </c:pt>
                <c:pt idx="5133">
                  <c:v>-7.39</c:v>
                </c:pt>
                <c:pt idx="5134">
                  <c:v>-7.37</c:v>
                </c:pt>
                <c:pt idx="5135">
                  <c:v>-7.31</c:v>
                </c:pt>
                <c:pt idx="5136">
                  <c:v>-7.21</c:v>
                </c:pt>
                <c:pt idx="5137">
                  <c:v>-7.19</c:v>
                </c:pt>
                <c:pt idx="5138">
                  <c:v>-7.15</c:v>
                </c:pt>
                <c:pt idx="5139">
                  <c:v>-7.32</c:v>
                </c:pt>
                <c:pt idx="5140">
                  <c:v>-7.42</c:v>
                </c:pt>
                <c:pt idx="5141">
                  <c:v>-7.54</c:v>
                </c:pt>
                <c:pt idx="5142">
                  <c:v>-7.49</c:v>
                </c:pt>
                <c:pt idx="5143">
                  <c:v>-7.53</c:v>
                </c:pt>
                <c:pt idx="5144">
                  <c:v>-7.56</c:v>
                </c:pt>
                <c:pt idx="5145">
                  <c:v>-7.57</c:v>
                </c:pt>
                <c:pt idx="5146">
                  <c:v>-7.58</c:v>
                </c:pt>
                <c:pt idx="5147">
                  <c:v>-7.66</c:v>
                </c:pt>
                <c:pt idx="5148">
                  <c:v>-7.74</c:v>
                </c:pt>
                <c:pt idx="5149">
                  <c:v>-7.78</c:v>
                </c:pt>
                <c:pt idx="5150">
                  <c:v>-7.75</c:v>
                </c:pt>
                <c:pt idx="5151">
                  <c:v>-7.72</c:v>
                </c:pt>
                <c:pt idx="5152">
                  <c:v>-7.71</c:v>
                </c:pt>
                <c:pt idx="5153">
                  <c:v>-7.66</c:v>
                </c:pt>
                <c:pt idx="5154">
                  <c:v>-7.63</c:v>
                </c:pt>
                <c:pt idx="5155">
                  <c:v>-7.59</c:v>
                </c:pt>
                <c:pt idx="5156">
                  <c:v>-7.62</c:v>
                </c:pt>
                <c:pt idx="5157">
                  <c:v>-7.66</c:v>
                </c:pt>
                <c:pt idx="5158">
                  <c:v>-7.65</c:v>
                </c:pt>
                <c:pt idx="5159">
                  <c:v>-7.63</c:v>
                </c:pt>
                <c:pt idx="5160">
                  <c:v>-7.6</c:v>
                </c:pt>
                <c:pt idx="5161">
                  <c:v>-7.49</c:v>
                </c:pt>
                <c:pt idx="5162">
                  <c:v>-7.33</c:v>
                </c:pt>
                <c:pt idx="5163">
                  <c:v>-7.32</c:v>
                </c:pt>
                <c:pt idx="5164">
                  <c:v>-7.42</c:v>
                </c:pt>
                <c:pt idx="5165">
                  <c:v>-7.45</c:v>
                </c:pt>
                <c:pt idx="5166">
                  <c:v>-7.37</c:v>
                </c:pt>
                <c:pt idx="5167">
                  <c:v>-7.42</c:v>
                </c:pt>
                <c:pt idx="5168">
                  <c:v>-7.35</c:v>
                </c:pt>
                <c:pt idx="5169">
                  <c:v>-7.44</c:v>
                </c:pt>
                <c:pt idx="5170">
                  <c:v>-7.54</c:v>
                </c:pt>
                <c:pt idx="5171">
                  <c:v>-7.6</c:v>
                </c:pt>
                <c:pt idx="5172">
                  <c:v>-7.59</c:v>
                </c:pt>
                <c:pt idx="5173">
                  <c:v>-7.61</c:v>
                </c:pt>
                <c:pt idx="5174">
                  <c:v>-7.54</c:v>
                </c:pt>
                <c:pt idx="5175">
                  <c:v>-7.52</c:v>
                </c:pt>
                <c:pt idx="5176">
                  <c:v>-7.52</c:v>
                </c:pt>
                <c:pt idx="5177">
                  <c:v>-7.47</c:v>
                </c:pt>
                <c:pt idx="5178">
                  <c:v>-7.33</c:v>
                </c:pt>
                <c:pt idx="5179">
                  <c:v>-7.29</c:v>
                </c:pt>
                <c:pt idx="5180">
                  <c:v>-7.35</c:v>
                </c:pt>
                <c:pt idx="5181">
                  <c:v>-7.45</c:v>
                </c:pt>
                <c:pt idx="5182">
                  <c:v>-7.47</c:v>
                </c:pt>
                <c:pt idx="5183">
                  <c:v>-7.44</c:v>
                </c:pt>
                <c:pt idx="5184">
                  <c:v>-7.51</c:v>
                </c:pt>
                <c:pt idx="5185">
                  <c:v>-7.48</c:v>
                </c:pt>
                <c:pt idx="5186">
                  <c:v>-7.49</c:v>
                </c:pt>
                <c:pt idx="5187">
                  <c:v>-7.44</c:v>
                </c:pt>
                <c:pt idx="5188">
                  <c:v>-7.45</c:v>
                </c:pt>
                <c:pt idx="5189">
                  <c:v>-7.43</c:v>
                </c:pt>
                <c:pt idx="5190">
                  <c:v>-7.4</c:v>
                </c:pt>
                <c:pt idx="5191">
                  <c:v>-7.36</c:v>
                </c:pt>
                <c:pt idx="5192">
                  <c:v>-7.42</c:v>
                </c:pt>
                <c:pt idx="5193">
                  <c:v>-7.42</c:v>
                </c:pt>
                <c:pt idx="5194">
                  <c:v>-7.44</c:v>
                </c:pt>
                <c:pt idx="5195">
                  <c:v>-7.44</c:v>
                </c:pt>
                <c:pt idx="5196">
                  <c:v>-7.45</c:v>
                </c:pt>
                <c:pt idx="5197">
                  <c:v>-7.33</c:v>
                </c:pt>
                <c:pt idx="5198">
                  <c:v>-7.31</c:v>
                </c:pt>
                <c:pt idx="5199">
                  <c:v>-7.22</c:v>
                </c:pt>
                <c:pt idx="5200">
                  <c:v>-7.28</c:v>
                </c:pt>
                <c:pt idx="5201">
                  <c:v>-7.27</c:v>
                </c:pt>
                <c:pt idx="5202">
                  <c:v>-7.29</c:v>
                </c:pt>
                <c:pt idx="5203">
                  <c:v>-7.17</c:v>
                </c:pt>
                <c:pt idx="5204">
                  <c:v>-7.12</c:v>
                </c:pt>
                <c:pt idx="5205">
                  <c:v>-7.03</c:v>
                </c:pt>
                <c:pt idx="5206">
                  <c:v>-7.08</c:v>
                </c:pt>
                <c:pt idx="5207">
                  <c:v>-7.21</c:v>
                </c:pt>
                <c:pt idx="5208">
                  <c:v>-7.39</c:v>
                </c:pt>
                <c:pt idx="5209">
                  <c:v>-7.47</c:v>
                </c:pt>
                <c:pt idx="5210">
                  <c:v>-7.47</c:v>
                </c:pt>
                <c:pt idx="5211">
                  <c:v>-7.37</c:v>
                </c:pt>
                <c:pt idx="5212">
                  <c:v>-7.34</c:v>
                </c:pt>
                <c:pt idx="5213">
                  <c:v>-7.29</c:v>
                </c:pt>
                <c:pt idx="5214">
                  <c:v>-7.19</c:v>
                </c:pt>
                <c:pt idx="5215">
                  <c:v>-7.12</c:v>
                </c:pt>
                <c:pt idx="5216">
                  <c:v>-7.08</c:v>
                </c:pt>
                <c:pt idx="5217">
                  <c:v>-7.06</c:v>
                </c:pt>
                <c:pt idx="5218">
                  <c:v>-7.21</c:v>
                </c:pt>
                <c:pt idx="5219">
                  <c:v>-7.31</c:v>
                </c:pt>
                <c:pt idx="5220">
                  <c:v>-7.37</c:v>
                </c:pt>
                <c:pt idx="5221">
                  <c:v>-7.42</c:v>
                </c:pt>
                <c:pt idx="5222">
                  <c:v>-7.4</c:v>
                </c:pt>
                <c:pt idx="5223">
                  <c:v>-7.47</c:v>
                </c:pt>
                <c:pt idx="5224">
                  <c:v>-7.43</c:v>
                </c:pt>
                <c:pt idx="5225">
                  <c:v>-7.51</c:v>
                </c:pt>
                <c:pt idx="5226">
                  <c:v>-7.37</c:v>
                </c:pt>
                <c:pt idx="5227">
                  <c:v>-7.35</c:v>
                </c:pt>
                <c:pt idx="5228">
                  <c:v>-7.3</c:v>
                </c:pt>
                <c:pt idx="5229">
                  <c:v>-7.31</c:v>
                </c:pt>
                <c:pt idx="5230">
                  <c:v>-7.34</c:v>
                </c:pt>
                <c:pt idx="5231">
                  <c:v>-7.37</c:v>
                </c:pt>
                <c:pt idx="5232">
                  <c:v>-7.54</c:v>
                </c:pt>
                <c:pt idx="5233">
                  <c:v>-7.56</c:v>
                </c:pt>
                <c:pt idx="5234">
                  <c:v>-7.47</c:v>
                </c:pt>
                <c:pt idx="5235">
                  <c:v>-7.49</c:v>
                </c:pt>
                <c:pt idx="5236">
                  <c:v>-7.49</c:v>
                </c:pt>
                <c:pt idx="5237">
                  <c:v>-7.5</c:v>
                </c:pt>
                <c:pt idx="5238">
                  <c:v>-7.47</c:v>
                </c:pt>
                <c:pt idx="5239">
                  <c:v>-7.45</c:v>
                </c:pt>
                <c:pt idx="5240">
                  <c:v>-7.44</c:v>
                </c:pt>
                <c:pt idx="5241">
                  <c:v>-7.39</c:v>
                </c:pt>
                <c:pt idx="5242">
                  <c:v>-7.39</c:v>
                </c:pt>
                <c:pt idx="5243">
                  <c:v>-7.42</c:v>
                </c:pt>
                <c:pt idx="5244">
                  <c:v>-7.4</c:v>
                </c:pt>
                <c:pt idx="5245">
                  <c:v>-7.52</c:v>
                </c:pt>
                <c:pt idx="5246">
                  <c:v>-7.52</c:v>
                </c:pt>
                <c:pt idx="5247">
                  <c:v>-7.49</c:v>
                </c:pt>
                <c:pt idx="5248">
                  <c:v>-7.5</c:v>
                </c:pt>
                <c:pt idx="5249">
                  <c:v>-7.43</c:v>
                </c:pt>
                <c:pt idx="5250">
                  <c:v>-7.46</c:v>
                </c:pt>
                <c:pt idx="5251">
                  <c:v>-7.43</c:v>
                </c:pt>
                <c:pt idx="5252">
                  <c:v>-7.42</c:v>
                </c:pt>
                <c:pt idx="5253">
                  <c:v>-7.41</c:v>
                </c:pt>
                <c:pt idx="5254">
                  <c:v>-7.28</c:v>
                </c:pt>
                <c:pt idx="5255">
                  <c:v>-7.35</c:v>
                </c:pt>
                <c:pt idx="5256">
                  <c:v>-7.45</c:v>
                </c:pt>
                <c:pt idx="5257">
                  <c:v>-7.45</c:v>
                </c:pt>
                <c:pt idx="5258">
                  <c:v>-7.41</c:v>
                </c:pt>
                <c:pt idx="5259">
                  <c:v>-7.38</c:v>
                </c:pt>
                <c:pt idx="5260">
                  <c:v>-7.59</c:v>
                </c:pt>
                <c:pt idx="5261">
                  <c:v>-7.58</c:v>
                </c:pt>
                <c:pt idx="5262">
                  <c:v>-7.53</c:v>
                </c:pt>
                <c:pt idx="5263">
                  <c:v>-7.45</c:v>
                </c:pt>
                <c:pt idx="5264">
                  <c:v>-7.42</c:v>
                </c:pt>
                <c:pt idx="5265">
                  <c:v>-7.4</c:v>
                </c:pt>
                <c:pt idx="5266">
                  <c:v>-7.39</c:v>
                </c:pt>
                <c:pt idx="5267">
                  <c:v>-7.33</c:v>
                </c:pt>
                <c:pt idx="5268">
                  <c:v>-7.35</c:v>
                </c:pt>
                <c:pt idx="5269">
                  <c:v>-7.35</c:v>
                </c:pt>
                <c:pt idx="5270">
                  <c:v>-7.25</c:v>
                </c:pt>
                <c:pt idx="5271">
                  <c:v>-7.42</c:v>
                </c:pt>
                <c:pt idx="5272">
                  <c:v>-7.42</c:v>
                </c:pt>
                <c:pt idx="5273">
                  <c:v>-7.42</c:v>
                </c:pt>
                <c:pt idx="5274">
                  <c:v>-7.36</c:v>
                </c:pt>
                <c:pt idx="5275">
                  <c:v>-7.29</c:v>
                </c:pt>
                <c:pt idx="5276">
                  <c:v>-7.16</c:v>
                </c:pt>
                <c:pt idx="5277">
                  <c:v>-7.33</c:v>
                </c:pt>
                <c:pt idx="5278">
                  <c:v>-7.45</c:v>
                </c:pt>
                <c:pt idx="5279">
                  <c:v>-7.42</c:v>
                </c:pt>
                <c:pt idx="5280">
                  <c:v>-7.47</c:v>
                </c:pt>
                <c:pt idx="5281">
                  <c:v>-7.42</c:v>
                </c:pt>
                <c:pt idx="5282">
                  <c:v>-7.39</c:v>
                </c:pt>
                <c:pt idx="5283">
                  <c:v>-7.43</c:v>
                </c:pt>
                <c:pt idx="5284">
                  <c:v>-7.5</c:v>
                </c:pt>
                <c:pt idx="5285">
                  <c:v>-7.5</c:v>
                </c:pt>
                <c:pt idx="5286">
                  <c:v>-7.49</c:v>
                </c:pt>
                <c:pt idx="5287">
                  <c:v>-7.3</c:v>
                </c:pt>
                <c:pt idx="5288">
                  <c:v>-7.36</c:v>
                </c:pt>
                <c:pt idx="5289">
                  <c:v>-7.5</c:v>
                </c:pt>
                <c:pt idx="5290">
                  <c:v>-7.52</c:v>
                </c:pt>
                <c:pt idx="5291">
                  <c:v>-7.54</c:v>
                </c:pt>
                <c:pt idx="5292">
                  <c:v>-7.49</c:v>
                </c:pt>
                <c:pt idx="5293">
                  <c:v>-7.49</c:v>
                </c:pt>
                <c:pt idx="5294">
                  <c:v>-7.48</c:v>
                </c:pt>
                <c:pt idx="5295">
                  <c:v>-7.45</c:v>
                </c:pt>
                <c:pt idx="5296">
                  <c:v>-7.42</c:v>
                </c:pt>
                <c:pt idx="5297">
                  <c:v>-7.32</c:v>
                </c:pt>
                <c:pt idx="5298">
                  <c:v>-7.4</c:v>
                </c:pt>
                <c:pt idx="5299">
                  <c:v>-7.32</c:v>
                </c:pt>
                <c:pt idx="5300">
                  <c:v>-7.25</c:v>
                </c:pt>
                <c:pt idx="5301">
                  <c:v>-7.36</c:v>
                </c:pt>
                <c:pt idx="5302">
                  <c:v>-7.44</c:v>
                </c:pt>
                <c:pt idx="5303">
                  <c:v>-7.45</c:v>
                </c:pt>
                <c:pt idx="5304">
                  <c:v>-7.52</c:v>
                </c:pt>
                <c:pt idx="5305">
                  <c:v>-7.46</c:v>
                </c:pt>
                <c:pt idx="5306">
                  <c:v>-7.55</c:v>
                </c:pt>
                <c:pt idx="5307">
                  <c:v>-7.58</c:v>
                </c:pt>
                <c:pt idx="5308">
                  <c:v>-7.5</c:v>
                </c:pt>
                <c:pt idx="5309">
                  <c:v>-7.4</c:v>
                </c:pt>
                <c:pt idx="5310">
                  <c:v>-7.36</c:v>
                </c:pt>
                <c:pt idx="5311">
                  <c:v>-7.5</c:v>
                </c:pt>
                <c:pt idx="5312">
                  <c:v>-7.6</c:v>
                </c:pt>
                <c:pt idx="5313">
                  <c:v>-7.57</c:v>
                </c:pt>
                <c:pt idx="5314">
                  <c:v>-7.45</c:v>
                </c:pt>
                <c:pt idx="5315">
                  <c:v>-7.37</c:v>
                </c:pt>
                <c:pt idx="5316">
                  <c:v>-7.38</c:v>
                </c:pt>
                <c:pt idx="5317">
                  <c:v>-7.44</c:v>
                </c:pt>
                <c:pt idx="5318">
                  <c:v>-7.52</c:v>
                </c:pt>
                <c:pt idx="5319">
                  <c:v>-7.5</c:v>
                </c:pt>
                <c:pt idx="5320">
                  <c:v>-7.4</c:v>
                </c:pt>
                <c:pt idx="5321">
                  <c:v>-7.36</c:v>
                </c:pt>
                <c:pt idx="5322">
                  <c:v>-7.39</c:v>
                </c:pt>
                <c:pt idx="5323">
                  <c:v>-7.43</c:v>
                </c:pt>
                <c:pt idx="5324">
                  <c:v>-7.43</c:v>
                </c:pt>
                <c:pt idx="5325">
                  <c:v>-7.54</c:v>
                </c:pt>
                <c:pt idx="5326">
                  <c:v>-7.6</c:v>
                </c:pt>
                <c:pt idx="5327">
                  <c:v>-7.63</c:v>
                </c:pt>
                <c:pt idx="5328">
                  <c:v>-7.61</c:v>
                </c:pt>
                <c:pt idx="5329">
                  <c:v>-7.52</c:v>
                </c:pt>
                <c:pt idx="5330">
                  <c:v>-7.56</c:v>
                </c:pt>
                <c:pt idx="5331">
                  <c:v>-7.47</c:v>
                </c:pt>
                <c:pt idx="5332">
                  <c:v>-7.42</c:v>
                </c:pt>
                <c:pt idx="5333">
                  <c:v>-7.32</c:v>
                </c:pt>
                <c:pt idx="5334">
                  <c:v>-7.4</c:v>
                </c:pt>
                <c:pt idx="5335">
                  <c:v>-7.41</c:v>
                </c:pt>
                <c:pt idx="5336">
                  <c:v>-7.34</c:v>
                </c:pt>
                <c:pt idx="5337">
                  <c:v>-7.43</c:v>
                </c:pt>
                <c:pt idx="5338">
                  <c:v>-7.52</c:v>
                </c:pt>
                <c:pt idx="5339">
                  <c:v>-7.52</c:v>
                </c:pt>
                <c:pt idx="5340">
                  <c:v>-7.47</c:v>
                </c:pt>
                <c:pt idx="5341">
                  <c:v>-7.43</c:v>
                </c:pt>
                <c:pt idx="5342">
                  <c:v>-7.4</c:v>
                </c:pt>
                <c:pt idx="5343">
                  <c:v>-7.17</c:v>
                </c:pt>
                <c:pt idx="5344">
                  <c:v>-6.89</c:v>
                </c:pt>
                <c:pt idx="5345">
                  <c:v>-6.75</c:v>
                </c:pt>
                <c:pt idx="5346">
                  <c:v>-6.76</c:v>
                </c:pt>
                <c:pt idx="5347">
                  <c:v>-6.84</c:v>
                </c:pt>
                <c:pt idx="5348">
                  <c:v>-6.77</c:v>
                </c:pt>
                <c:pt idx="5349">
                  <c:v>-6.8</c:v>
                </c:pt>
                <c:pt idx="5350">
                  <c:v>-6.94</c:v>
                </c:pt>
                <c:pt idx="5351">
                  <c:v>-6.96</c:v>
                </c:pt>
                <c:pt idx="5352">
                  <c:v>-7.04</c:v>
                </c:pt>
                <c:pt idx="5353">
                  <c:v>-7.17</c:v>
                </c:pt>
                <c:pt idx="5354">
                  <c:v>-7.31</c:v>
                </c:pt>
                <c:pt idx="5355">
                  <c:v>-7.34</c:v>
                </c:pt>
                <c:pt idx="5356">
                  <c:v>-7.36</c:v>
                </c:pt>
                <c:pt idx="5357">
                  <c:v>-7.38</c:v>
                </c:pt>
                <c:pt idx="5358">
                  <c:v>-7.34</c:v>
                </c:pt>
                <c:pt idx="5359">
                  <c:v>-7.29</c:v>
                </c:pt>
                <c:pt idx="5360">
                  <c:v>-7.36</c:v>
                </c:pt>
                <c:pt idx="5361">
                  <c:v>-7.65</c:v>
                </c:pt>
                <c:pt idx="5362">
                  <c:v>-7.82</c:v>
                </c:pt>
                <c:pt idx="5363">
                  <c:v>-7.85</c:v>
                </c:pt>
                <c:pt idx="5364">
                  <c:v>-7.78</c:v>
                </c:pt>
                <c:pt idx="5365">
                  <c:v>-7.79</c:v>
                </c:pt>
                <c:pt idx="5366">
                  <c:v>-7.72</c:v>
                </c:pt>
                <c:pt idx="5367">
                  <c:v>-7.59</c:v>
                </c:pt>
                <c:pt idx="5368">
                  <c:v>-7.53</c:v>
                </c:pt>
                <c:pt idx="5369">
                  <c:v>-7.43</c:v>
                </c:pt>
                <c:pt idx="5370">
                  <c:v>-7.41</c:v>
                </c:pt>
                <c:pt idx="5371">
                  <c:v>-7.4</c:v>
                </c:pt>
                <c:pt idx="5372">
                  <c:v>-7.34</c:v>
                </c:pt>
                <c:pt idx="5373">
                  <c:v>-7.41</c:v>
                </c:pt>
                <c:pt idx="5374">
                  <c:v>-7.49</c:v>
                </c:pt>
                <c:pt idx="5375">
                  <c:v>-7.58</c:v>
                </c:pt>
                <c:pt idx="5376">
                  <c:v>-7.63</c:v>
                </c:pt>
                <c:pt idx="5377">
                  <c:v>-7.71</c:v>
                </c:pt>
                <c:pt idx="5378">
                  <c:v>-7.68</c:v>
                </c:pt>
                <c:pt idx="5379">
                  <c:v>-7.57</c:v>
                </c:pt>
                <c:pt idx="5380">
                  <c:v>-7.49</c:v>
                </c:pt>
                <c:pt idx="5381">
                  <c:v>-7.56</c:v>
                </c:pt>
                <c:pt idx="5382">
                  <c:v>-7.6</c:v>
                </c:pt>
                <c:pt idx="5383">
                  <c:v>-7.49</c:v>
                </c:pt>
                <c:pt idx="5384">
                  <c:v>-7.64</c:v>
                </c:pt>
                <c:pt idx="5385">
                  <c:v>-7.72</c:v>
                </c:pt>
                <c:pt idx="5386">
                  <c:v>-7.72</c:v>
                </c:pt>
                <c:pt idx="5387">
                  <c:v>-7.72</c:v>
                </c:pt>
                <c:pt idx="5388">
                  <c:v>-7.72</c:v>
                </c:pt>
                <c:pt idx="5389">
                  <c:v>-7.79</c:v>
                </c:pt>
                <c:pt idx="5390">
                  <c:v>-7.84</c:v>
                </c:pt>
                <c:pt idx="5391">
                  <c:v>-7.91</c:v>
                </c:pt>
                <c:pt idx="5392">
                  <c:v>-7.91</c:v>
                </c:pt>
                <c:pt idx="5393">
                  <c:v>-7.93</c:v>
                </c:pt>
                <c:pt idx="5394">
                  <c:v>-7.93</c:v>
                </c:pt>
                <c:pt idx="5395">
                  <c:v>-7.84</c:v>
                </c:pt>
                <c:pt idx="5396">
                  <c:v>-7.71</c:v>
                </c:pt>
                <c:pt idx="5397">
                  <c:v>-7.73</c:v>
                </c:pt>
                <c:pt idx="5398">
                  <c:v>-7.86</c:v>
                </c:pt>
                <c:pt idx="5399">
                  <c:v>-7.84</c:v>
                </c:pt>
                <c:pt idx="5400">
                  <c:v>-7.73</c:v>
                </c:pt>
                <c:pt idx="5401">
                  <c:v>-7.82</c:v>
                </c:pt>
                <c:pt idx="5402">
                  <c:v>-7.86</c:v>
                </c:pt>
                <c:pt idx="5403">
                  <c:v>-7.76</c:v>
                </c:pt>
                <c:pt idx="5404">
                  <c:v>-7.64</c:v>
                </c:pt>
                <c:pt idx="5405">
                  <c:v>-7.51</c:v>
                </c:pt>
                <c:pt idx="5406">
                  <c:v>-7.39</c:v>
                </c:pt>
                <c:pt idx="5407">
                  <c:v>-7.33</c:v>
                </c:pt>
                <c:pt idx="5408">
                  <c:v>-7.29</c:v>
                </c:pt>
                <c:pt idx="5409">
                  <c:v>-7.23</c:v>
                </c:pt>
                <c:pt idx="5410">
                  <c:v>-7.28</c:v>
                </c:pt>
                <c:pt idx="5411">
                  <c:v>-7.41</c:v>
                </c:pt>
                <c:pt idx="5412">
                  <c:v>-7.47</c:v>
                </c:pt>
                <c:pt idx="5413">
                  <c:v>-7.47</c:v>
                </c:pt>
                <c:pt idx="5414">
                  <c:v>-7.47</c:v>
                </c:pt>
                <c:pt idx="5415">
                  <c:v>-7.36</c:v>
                </c:pt>
                <c:pt idx="5416">
                  <c:v>-7.27</c:v>
                </c:pt>
                <c:pt idx="5417">
                  <c:v>-7.19</c:v>
                </c:pt>
                <c:pt idx="5418">
                  <c:v>-7.32</c:v>
                </c:pt>
                <c:pt idx="5419">
                  <c:v>-7.4</c:v>
                </c:pt>
                <c:pt idx="5420">
                  <c:v>-7.5</c:v>
                </c:pt>
                <c:pt idx="5421">
                  <c:v>-7.5</c:v>
                </c:pt>
                <c:pt idx="5422">
                  <c:v>-7.42</c:v>
                </c:pt>
                <c:pt idx="5423">
                  <c:v>-7.34</c:v>
                </c:pt>
                <c:pt idx="5424">
                  <c:v>-7.28</c:v>
                </c:pt>
                <c:pt idx="5425">
                  <c:v>-7.45</c:v>
                </c:pt>
                <c:pt idx="5426">
                  <c:v>-7.56</c:v>
                </c:pt>
                <c:pt idx="5427">
                  <c:v>-7.52</c:v>
                </c:pt>
                <c:pt idx="5428">
                  <c:v>-7.53</c:v>
                </c:pt>
                <c:pt idx="5429">
                  <c:v>-7.63</c:v>
                </c:pt>
                <c:pt idx="5430">
                  <c:v>-7.64</c:v>
                </c:pt>
                <c:pt idx="5431">
                  <c:v>-7.55</c:v>
                </c:pt>
                <c:pt idx="5432">
                  <c:v>-7.42</c:v>
                </c:pt>
                <c:pt idx="5433">
                  <c:v>-7.3</c:v>
                </c:pt>
                <c:pt idx="5434">
                  <c:v>-7.36</c:v>
                </c:pt>
                <c:pt idx="5435">
                  <c:v>-7.42</c:v>
                </c:pt>
                <c:pt idx="5436">
                  <c:v>-7.36</c:v>
                </c:pt>
                <c:pt idx="5437">
                  <c:v>-7.3</c:v>
                </c:pt>
                <c:pt idx="5438">
                  <c:v>-7.29</c:v>
                </c:pt>
                <c:pt idx="5439">
                  <c:v>-7.36</c:v>
                </c:pt>
                <c:pt idx="5440">
                  <c:v>-7.43</c:v>
                </c:pt>
                <c:pt idx="5441">
                  <c:v>-7.16</c:v>
                </c:pt>
                <c:pt idx="5442">
                  <c:v>-7.18</c:v>
                </c:pt>
                <c:pt idx="5443">
                  <c:v>-7.46</c:v>
                </c:pt>
                <c:pt idx="5444">
                  <c:v>-7.57</c:v>
                </c:pt>
                <c:pt idx="5445">
                  <c:v>-7.48</c:v>
                </c:pt>
                <c:pt idx="5446">
                  <c:v>-7.41</c:v>
                </c:pt>
                <c:pt idx="5447">
                  <c:v>-7.06</c:v>
                </c:pt>
                <c:pt idx="5448">
                  <c:v>-7.19</c:v>
                </c:pt>
                <c:pt idx="5449">
                  <c:v>-7.13</c:v>
                </c:pt>
                <c:pt idx="5450">
                  <c:v>-7.28</c:v>
                </c:pt>
                <c:pt idx="5451">
                  <c:v>-7.48</c:v>
                </c:pt>
                <c:pt idx="5452">
                  <c:v>-7.51</c:v>
                </c:pt>
                <c:pt idx="5453">
                  <c:v>-7.58</c:v>
                </c:pt>
                <c:pt idx="5454">
                  <c:v>-7.64</c:v>
                </c:pt>
                <c:pt idx="5455">
                  <c:v>-7.65</c:v>
                </c:pt>
                <c:pt idx="5456">
                  <c:v>-7.75</c:v>
                </c:pt>
                <c:pt idx="5457">
                  <c:v>-7.72</c:v>
                </c:pt>
                <c:pt idx="5458">
                  <c:v>-7.72</c:v>
                </c:pt>
                <c:pt idx="5459">
                  <c:v>-7.73</c:v>
                </c:pt>
                <c:pt idx="5460">
                  <c:v>-7.67</c:v>
                </c:pt>
                <c:pt idx="5461">
                  <c:v>-7.51</c:v>
                </c:pt>
                <c:pt idx="5462">
                  <c:v>-7.4</c:v>
                </c:pt>
                <c:pt idx="5463">
                  <c:v>-7.46</c:v>
                </c:pt>
                <c:pt idx="5464">
                  <c:v>-7.55</c:v>
                </c:pt>
                <c:pt idx="5465">
                  <c:v>-7.54</c:v>
                </c:pt>
                <c:pt idx="5466">
                  <c:v>-7.59</c:v>
                </c:pt>
                <c:pt idx="5467">
                  <c:v>-7.63</c:v>
                </c:pt>
                <c:pt idx="5468">
                  <c:v>-7.57</c:v>
                </c:pt>
                <c:pt idx="5469">
                  <c:v>-7.54</c:v>
                </c:pt>
                <c:pt idx="5470">
                  <c:v>-7.55</c:v>
                </c:pt>
                <c:pt idx="5471">
                  <c:v>-7.57</c:v>
                </c:pt>
                <c:pt idx="5472">
                  <c:v>-7.45</c:v>
                </c:pt>
                <c:pt idx="5473">
                  <c:v>-7.43</c:v>
                </c:pt>
                <c:pt idx="5474">
                  <c:v>-7.5</c:v>
                </c:pt>
                <c:pt idx="5475">
                  <c:v>-7.63</c:v>
                </c:pt>
                <c:pt idx="5476">
                  <c:v>-7.66</c:v>
                </c:pt>
                <c:pt idx="5477">
                  <c:v>-7.64</c:v>
                </c:pt>
                <c:pt idx="5478">
                  <c:v>-7.63</c:v>
                </c:pt>
                <c:pt idx="5479">
                  <c:v>-7.6</c:v>
                </c:pt>
                <c:pt idx="5480">
                  <c:v>-7.63</c:v>
                </c:pt>
                <c:pt idx="5481">
                  <c:v>-7.78</c:v>
                </c:pt>
                <c:pt idx="5482">
                  <c:v>-7.78</c:v>
                </c:pt>
                <c:pt idx="5483">
                  <c:v>-7.71</c:v>
                </c:pt>
                <c:pt idx="5484">
                  <c:v>-7.74</c:v>
                </c:pt>
                <c:pt idx="5485">
                  <c:v>-7.71</c:v>
                </c:pt>
                <c:pt idx="5486">
                  <c:v>-7.77</c:v>
                </c:pt>
                <c:pt idx="5487">
                  <c:v>-7.56</c:v>
                </c:pt>
                <c:pt idx="5488">
                  <c:v>-7.4</c:v>
                </c:pt>
                <c:pt idx="5489">
                  <c:v>-7.35</c:v>
                </c:pt>
                <c:pt idx="5490">
                  <c:v>-7.48</c:v>
                </c:pt>
                <c:pt idx="5491">
                  <c:v>-7.76</c:v>
                </c:pt>
                <c:pt idx="5492">
                  <c:v>-7.9</c:v>
                </c:pt>
                <c:pt idx="5493">
                  <c:v>-7.88</c:v>
                </c:pt>
                <c:pt idx="5494">
                  <c:v>-7.84</c:v>
                </c:pt>
                <c:pt idx="5495">
                  <c:v>-7.84</c:v>
                </c:pt>
                <c:pt idx="5496">
                  <c:v>-7.82</c:v>
                </c:pt>
                <c:pt idx="5497">
                  <c:v>-7.84</c:v>
                </c:pt>
                <c:pt idx="5498">
                  <c:v>-7.98</c:v>
                </c:pt>
                <c:pt idx="5499">
                  <c:v>-7.97</c:v>
                </c:pt>
                <c:pt idx="5500">
                  <c:v>-8.01</c:v>
                </c:pt>
                <c:pt idx="5501">
                  <c:v>-7.86</c:v>
                </c:pt>
                <c:pt idx="5502">
                  <c:v>-7.92</c:v>
                </c:pt>
                <c:pt idx="5503">
                  <c:v>-8.07</c:v>
                </c:pt>
                <c:pt idx="5504">
                  <c:v>-8</c:v>
                </c:pt>
                <c:pt idx="5505">
                  <c:v>-8.0299999999999994</c:v>
                </c:pt>
                <c:pt idx="5506">
                  <c:v>-8.01</c:v>
                </c:pt>
                <c:pt idx="5507">
                  <c:v>-8</c:v>
                </c:pt>
                <c:pt idx="5508">
                  <c:v>-7.96</c:v>
                </c:pt>
                <c:pt idx="5509">
                  <c:v>-7.89</c:v>
                </c:pt>
                <c:pt idx="5510">
                  <c:v>-7.91</c:v>
                </c:pt>
                <c:pt idx="5511">
                  <c:v>-7.94</c:v>
                </c:pt>
                <c:pt idx="5512">
                  <c:v>-7.89</c:v>
                </c:pt>
                <c:pt idx="5513">
                  <c:v>-7.91</c:v>
                </c:pt>
                <c:pt idx="5514">
                  <c:v>-7.86</c:v>
                </c:pt>
                <c:pt idx="5515">
                  <c:v>-7.78</c:v>
                </c:pt>
                <c:pt idx="5516">
                  <c:v>-7.76</c:v>
                </c:pt>
                <c:pt idx="5517">
                  <c:v>-7.74</c:v>
                </c:pt>
                <c:pt idx="5518">
                  <c:v>-7.66</c:v>
                </c:pt>
                <c:pt idx="5519">
                  <c:v>-7.71</c:v>
                </c:pt>
                <c:pt idx="5520">
                  <c:v>-7.65</c:v>
                </c:pt>
                <c:pt idx="5521">
                  <c:v>-7.69</c:v>
                </c:pt>
                <c:pt idx="5522">
                  <c:v>-7.78</c:v>
                </c:pt>
                <c:pt idx="5523">
                  <c:v>-7.89</c:v>
                </c:pt>
                <c:pt idx="5524">
                  <c:v>-7.99</c:v>
                </c:pt>
                <c:pt idx="5525">
                  <c:v>-8.01</c:v>
                </c:pt>
                <c:pt idx="5526">
                  <c:v>-8.0399999999999991</c:v>
                </c:pt>
                <c:pt idx="5527">
                  <c:v>-8.0299999999999994</c:v>
                </c:pt>
                <c:pt idx="5528">
                  <c:v>-7.8</c:v>
                </c:pt>
                <c:pt idx="5529">
                  <c:v>-7.69</c:v>
                </c:pt>
                <c:pt idx="5530">
                  <c:v>-7.77</c:v>
                </c:pt>
                <c:pt idx="5531">
                  <c:v>-7.88</c:v>
                </c:pt>
                <c:pt idx="5532">
                  <c:v>-7.84</c:v>
                </c:pt>
                <c:pt idx="5533">
                  <c:v>-7.86</c:v>
                </c:pt>
                <c:pt idx="5534">
                  <c:v>-7.81</c:v>
                </c:pt>
                <c:pt idx="5535">
                  <c:v>-7.84</c:v>
                </c:pt>
                <c:pt idx="5536">
                  <c:v>-7.9</c:v>
                </c:pt>
                <c:pt idx="5537">
                  <c:v>-7.94</c:v>
                </c:pt>
                <c:pt idx="5538">
                  <c:v>-8.07</c:v>
                </c:pt>
                <c:pt idx="5539">
                  <c:v>-8.06</c:v>
                </c:pt>
                <c:pt idx="5540">
                  <c:v>-7.98</c:v>
                </c:pt>
                <c:pt idx="5541">
                  <c:v>-8.08</c:v>
                </c:pt>
                <c:pt idx="5542">
                  <c:v>-8.07</c:v>
                </c:pt>
                <c:pt idx="5543">
                  <c:v>-8.07</c:v>
                </c:pt>
                <c:pt idx="5544">
                  <c:v>-8.07</c:v>
                </c:pt>
                <c:pt idx="5545">
                  <c:v>-8.0500000000000007</c:v>
                </c:pt>
                <c:pt idx="5546">
                  <c:v>-8.11</c:v>
                </c:pt>
                <c:pt idx="5547">
                  <c:v>-8.1300000000000008</c:v>
                </c:pt>
                <c:pt idx="5548">
                  <c:v>-8.25</c:v>
                </c:pt>
                <c:pt idx="5549">
                  <c:v>-8.27</c:v>
                </c:pt>
                <c:pt idx="5550">
                  <c:v>-8.31</c:v>
                </c:pt>
                <c:pt idx="5551">
                  <c:v>-8.3800000000000008</c:v>
                </c:pt>
                <c:pt idx="5552">
                  <c:v>-8.4600000000000009</c:v>
                </c:pt>
                <c:pt idx="5553">
                  <c:v>-8.8000000000000007</c:v>
                </c:pt>
                <c:pt idx="5554">
                  <c:v>-8.86</c:v>
                </c:pt>
                <c:pt idx="5555">
                  <c:v>-8.8800000000000008</c:v>
                </c:pt>
                <c:pt idx="5556">
                  <c:v>-8.93</c:v>
                </c:pt>
                <c:pt idx="5557">
                  <c:v>-8.7799999999999994</c:v>
                </c:pt>
                <c:pt idx="5558">
                  <c:v>-8.92</c:v>
                </c:pt>
                <c:pt idx="5559">
                  <c:v>-8.94</c:v>
                </c:pt>
                <c:pt idx="5560">
                  <c:v>-8.85</c:v>
                </c:pt>
                <c:pt idx="5561">
                  <c:v>-8.85</c:v>
                </c:pt>
                <c:pt idx="5562">
                  <c:v>-8.89</c:v>
                </c:pt>
                <c:pt idx="5563">
                  <c:v>-8.84</c:v>
                </c:pt>
                <c:pt idx="5564">
                  <c:v>-8.84</c:v>
                </c:pt>
                <c:pt idx="5565">
                  <c:v>-8.8000000000000007</c:v>
                </c:pt>
                <c:pt idx="5566">
                  <c:v>-8.7200000000000006</c:v>
                </c:pt>
                <c:pt idx="5567">
                  <c:v>-8.6199999999999992</c:v>
                </c:pt>
                <c:pt idx="5568">
                  <c:v>-8.58</c:v>
                </c:pt>
                <c:pt idx="5569">
                  <c:v>-8.57</c:v>
                </c:pt>
                <c:pt idx="5570">
                  <c:v>-8.5500000000000007</c:v>
                </c:pt>
                <c:pt idx="5571">
                  <c:v>-8.56</c:v>
                </c:pt>
                <c:pt idx="5572">
                  <c:v>-8.57</c:v>
                </c:pt>
                <c:pt idx="5573">
                  <c:v>-8.5399999999999991</c:v>
                </c:pt>
                <c:pt idx="5574">
                  <c:v>-8.4499999999999993</c:v>
                </c:pt>
                <c:pt idx="5575">
                  <c:v>-8.56</c:v>
                </c:pt>
                <c:pt idx="5576">
                  <c:v>-8.69</c:v>
                </c:pt>
                <c:pt idx="5577">
                  <c:v>-8.76</c:v>
                </c:pt>
                <c:pt idx="5578">
                  <c:v>-8.64</c:v>
                </c:pt>
                <c:pt idx="5579">
                  <c:v>-8.64</c:v>
                </c:pt>
                <c:pt idx="5580">
                  <c:v>-8.7200000000000006</c:v>
                </c:pt>
                <c:pt idx="5581">
                  <c:v>-8.6999999999999993</c:v>
                </c:pt>
                <c:pt idx="5582">
                  <c:v>-8.48</c:v>
                </c:pt>
                <c:pt idx="5583">
                  <c:v>-8.4499999999999993</c:v>
                </c:pt>
                <c:pt idx="5584">
                  <c:v>-8.56</c:v>
                </c:pt>
                <c:pt idx="5585">
                  <c:v>-8.6199999999999992</c:v>
                </c:pt>
                <c:pt idx="5586">
                  <c:v>-8.59</c:v>
                </c:pt>
                <c:pt idx="5587">
                  <c:v>-8.6199999999999992</c:v>
                </c:pt>
                <c:pt idx="5588">
                  <c:v>-8.75</c:v>
                </c:pt>
                <c:pt idx="5589">
                  <c:v>-8.7200000000000006</c:v>
                </c:pt>
                <c:pt idx="5590">
                  <c:v>-8.68</c:v>
                </c:pt>
                <c:pt idx="5591">
                  <c:v>-8.6199999999999992</c:v>
                </c:pt>
                <c:pt idx="5592">
                  <c:v>-8.6999999999999993</c:v>
                </c:pt>
                <c:pt idx="5593">
                  <c:v>-8.66</c:v>
                </c:pt>
                <c:pt idx="5594">
                  <c:v>-8.67</c:v>
                </c:pt>
                <c:pt idx="5595">
                  <c:v>-8.6300000000000008</c:v>
                </c:pt>
                <c:pt idx="5596">
                  <c:v>-8.69</c:v>
                </c:pt>
                <c:pt idx="5597">
                  <c:v>-8.66</c:v>
                </c:pt>
                <c:pt idx="5598">
                  <c:v>-8.74</c:v>
                </c:pt>
                <c:pt idx="5599">
                  <c:v>-8.75</c:v>
                </c:pt>
                <c:pt idx="5600">
                  <c:v>-8.73</c:v>
                </c:pt>
                <c:pt idx="5601">
                  <c:v>-8.67</c:v>
                </c:pt>
                <c:pt idx="5602">
                  <c:v>-8.59</c:v>
                </c:pt>
                <c:pt idx="5603">
                  <c:v>-8.5500000000000007</c:v>
                </c:pt>
                <c:pt idx="5604">
                  <c:v>-8.5</c:v>
                </c:pt>
                <c:pt idx="5605">
                  <c:v>-8.51</c:v>
                </c:pt>
                <c:pt idx="5606">
                  <c:v>-8.48</c:v>
                </c:pt>
                <c:pt idx="5607">
                  <c:v>-8.57</c:v>
                </c:pt>
                <c:pt idx="5608">
                  <c:v>-8.6300000000000008</c:v>
                </c:pt>
                <c:pt idx="5609">
                  <c:v>-8.6199999999999992</c:v>
                </c:pt>
                <c:pt idx="5610">
                  <c:v>-8.6199999999999992</c:v>
                </c:pt>
                <c:pt idx="5611">
                  <c:v>-8.58</c:v>
                </c:pt>
                <c:pt idx="5612">
                  <c:v>-8.58</c:v>
                </c:pt>
                <c:pt idx="5613">
                  <c:v>-8.6300000000000008</c:v>
                </c:pt>
                <c:pt idx="5614">
                  <c:v>-8.6199999999999992</c:v>
                </c:pt>
                <c:pt idx="5615">
                  <c:v>-8.73</c:v>
                </c:pt>
                <c:pt idx="5616">
                  <c:v>-8.8800000000000008</c:v>
                </c:pt>
                <c:pt idx="5617">
                  <c:v>-8.86</c:v>
                </c:pt>
                <c:pt idx="5618">
                  <c:v>-8.8699999999999992</c:v>
                </c:pt>
                <c:pt idx="5619">
                  <c:v>-8.98</c:v>
                </c:pt>
                <c:pt idx="5620">
                  <c:v>-8.93</c:v>
                </c:pt>
                <c:pt idx="5621">
                  <c:v>-8.94</c:v>
                </c:pt>
                <c:pt idx="5622">
                  <c:v>-9.0399999999999991</c:v>
                </c:pt>
                <c:pt idx="5623">
                  <c:v>-8.98</c:v>
                </c:pt>
                <c:pt idx="5624">
                  <c:v>-8.8800000000000008</c:v>
                </c:pt>
                <c:pt idx="5625">
                  <c:v>-8.81</c:v>
                </c:pt>
                <c:pt idx="5626">
                  <c:v>-8.69</c:v>
                </c:pt>
                <c:pt idx="5627">
                  <c:v>-8.6199999999999992</c:v>
                </c:pt>
                <c:pt idx="5628">
                  <c:v>-8.59</c:v>
                </c:pt>
                <c:pt idx="5629">
                  <c:v>-8.58</c:v>
                </c:pt>
                <c:pt idx="5630">
                  <c:v>-8.44</c:v>
                </c:pt>
                <c:pt idx="5631">
                  <c:v>-8.4700000000000006</c:v>
                </c:pt>
                <c:pt idx="5632">
                  <c:v>-8.56</c:v>
                </c:pt>
                <c:pt idx="5633">
                  <c:v>-8.58</c:v>
                </c:pt>
                <c:pt idx="5634">
                  <c:v>-8.51</c:v>
                </c:pt>
                <c:pt idx="5635">
                  <c:v>-8.51</c:v>
                </c:pt>
                <c:pt idx="5636">
                  <c:v>-8.3800000000000008</c:v>
                </c:pt>
                <c:pt idx="5637">
                  <c:v>-8.42</c:v>
                </c:pt>
                <c:pt idx="5638">
                  <c:v>-8.5</c:v>
                </c:pt>
                <c:pt idx="5639">
                  <c:v>-8.2200000000000006</c:v>
                </c:pt>
                <c:pt idx="5640">
                  <c:v>-8.3000000000000007</c:v>
                </c:pt>
                <c:pt idx="5641">
                  <c:v>-8.61</c:v>
                </c:pt>
                <c:pt idx="5642">
                  <c:v>-8.56</c:v>
                </c:pt>
                <c:pt idx="5643">
                  <c:v>-8.69</c:v>
                </c:pt>
                <c:pt idx="5644">
                  <c:v>-8.6199999999999992</c:v>
                </c:pt>
                <c:pt idx="5645">
                  <c:v>-8.5500000000000007</c:v>
                </c:pt>
                <c:pt idx="5646">
                  <c:v>-8.65</c:v>
                </c:pt>
                <c:pt idx="5647">
                  <c:v>-8.68</c:v>
                </c:pt>
                <c:pt idx="5648">
                  <c:v>-8.74</c:v>
                </c:pt>
                <c:pt idx="5649">
                  <c:v>-8.6999999999999993</c:v>
                </c:pt>
                <c:pt idx="5650">
                  <c:v>-8.64</c:v>
                </c:pt>
                <c:pt idx="5651">
                  <c:v>-8.65</c:v>
                </c:pt>
                <c:pt idx="5652">
                  <c:v>-8.61</c:v>
                </c:pt>
                <c:pt idx="5653">
                  <c:v>-8.6300000000000008</c:v>
                </c:pt>
                <c:pt idx="5654">
                  <c:v>-8.73</c:v>
                </c:pt>
                <c:pt idx="5655">
                  <c:v>-8.8699999999999992</c:v>
                </c:pt>
                <c:pt idx="5656">
                  <c:v>-8.93</c:v>
                </c:pt>
                <c:pt idx="5657">
                  <c:v>-8.91</c:v>
                </c:pt>
                <c:pt idx="5658">
                  <c:v>-8.8699999999999992</c:v>
                </c:pt>
                <c:pt idx="5659">
                  <c:v>-8.8000000000000007</c:v>
                </c:pt>
                <c:pt idx="5660">
                  <c:v>-8.85</c:v>
                </c:pt>
                <c:pt idx="5661">
                  <c:v>-8.7899999999999991</c:v>
                </c:pt>
                <c:pt idx="5662">
                  <c:v>-8.7899999999999991</c:v>
                </c:pt>
                <c:pt idx="5663">
                  <c:v>-8.67</c:v>
                </c:pt>
                <c:pt idx="5664">
                  <c:v>-8.6300000000000008</c:v>
                </c:pt>
                <c:pt idx="5665">
                  <c:v>-8.6199999999999992</c:v>
                </c:pt>
                <c:pt idx="5666">
                  <c:v>-8.66</c:v>
                </c:pt>
                <c:pt idx="5667">
                  <c:v>-8.6199999999999992</c:v>
                </c:pt>
                <c:pt idx="5668">
                  <c:v>-8.44</c:v>
                </c:pt>
                <c:pt idx="5669">
                  <c:v>-8.23</c:v>
                </c:pt>
                <c:pt idx="5670">
                  <c:v>-8.2899999999999991</c:v>
                </c:pt>
                <c:pt idx="5671">
                  <c:v>-8.3000000000000007</c:v>
                </c:pt>
                <c:pt idx="5672">
                  <c:v>-8.23</c:v>
                </c:pt>
                <c:pt idx="5673">
                  <c:v>-8.39</c:v>
                </c:pt>
                <c:pt idx="5674">
                  <c:v>-8.44</c:v>
                </c:pt>
                <c:pt idx="5675">
                  <c:v>-8.52</c:v>
                </c:pt>
                <c:pt idx="5676">
                  <c:v>-8.42</c:v>
                </c:pt>
                <c:pt idx="5677">
                  <c:v>-8.4600000000000009</c:v>
                </c:pt>
                <c:pt idx="5678">
                  <c:v>-8.59</c:v>
                </c:pt>
                <c:pt idx="5679">
                  <c:v>-8.68</c:v>
                </c:pt>
                <c:pt idx="5680">
                  <c:v>-8.6300000000000008</c:v>
                </c:pt>
                <c:pt idx="5681">
                  <c:v>-8.67</c:v>
                </c:pt>
                <c:pt idx="5682">
                  <c:v>-8.6300000000000008</c:v>
                </c:pt>
                <c:pt idx="5683">
                  <c:v>-8.6300000000000008</c:v>
                </c:pt>
                <c:pt idx="5684">
                  <c:v>-8.48</c:v>
                </c:pt>
                <c:pt idx="5685">
                  <c:v>-8.49</c:v>
                </c:pt>
                <c:pt idx="5686">
                  <c:v>-8.51</c:v>
                </c:pt>
                <c:pt idx="5687">
                  <c:v>-8.51</c:v>
                </c:pt>
                <c:pt idx="5688">
                  <c:v>-8.5399999999999991</c:v>
                </c:pt>
                <c:pt idx="5689">
                  <c:v>-8.5399999999999991</c:v>
                </c:pt>
                <c:pt idx="5690">
                  <c:v>-8.5500000000000007</c:v>
                </c:pt>
                <c:pt idx="5691">
                  <c:v>-8.5399999999999991</c:v>
                </c:pt>
                <c:pt idx="5692">
                  <c:v>-8.4499999999999993</c:v>
                </c:pt>
                <c:pt idx="5693">
                  <c:v>-8.41</c:v>
                </c:pt>
                <c:pt idx="5694">
                  <c:v>-8.25</c:v>
                </c:pt>
                <c:pt idx="5695">
                  <c:v>-8.06</c:v>
                </c:pt>
                <c:pt idx="5696">
                  <c:v>-8.07</c:v>
                </c:pt>
                <c:pt idx="5697">
                  <c:v>-8.39</c:v>
                </c:pt>
                <c:pt idx="5698">
                  <c:v>-8.42</c:v>
                </c:pt>
                <c:pt idx="5699">
                  <c:v>-8.49</c:v>
                </c:pt>
                <c:pt idx="5700">
                  <c:v>-8.49</c:v>
                </c:pt>
                <c:pt idx="5701">
                  <c:v>-8.57</c:v>
                </c:pt>
                <c:pt idx="5702">
                  <c:v>-8.56</c:v>
                </c:pt>
                <c:pt idx="5703">
                  <c:v>-8.5399999999999991</c:v>
                </c:pt>
                <c:pt idx="5704">
                  <c:v>-8.39</c:v>
                </c:pt>
                <c:pt idx="5705">
                  <c:v>-8.39</c:v>
                </c:pt>
                <c:pt idx="5706">
                  <c:v>-8.2200000000000006</c:v>
                </c:pt>
                <c:pt idx="5707">
                  <c:v>-8.34</c:v>
                </c:pt>
                <c:pt idx="5708">
                  <c:v>-8.32</c:v>
                </c:pt>
                <c:pt idx="5709">
                  <c:v>-8.43</c:v>
                </c:pt>
                <c:pt idx="5710">
                  <c:v>-8.58</c:v>
                </c:pt>
                <c:pt idx="5711">
                  <c:v>-8.4600000000000009</c:v>
                </c:pt>
                <c:pt idx="5712">
                  <c:v>-8.43</c:v>
                </c:pt>
                <c:pt idx="5713">
                  <c:v>-8.33</c:v>
                </c:pt>
                <c:pt idx="5714">
                  <c:v>-8.43</c:v>
                </c:pt>
                <c:pt idx="5715">
                  <c:v>-8.52</c:v>
                </c:pt>
                <c:pt idx="5716">
                  <c:v>-8.6300000000000008</c:v>
                </c:pt>
                <c:pt idx="5717">
                  <c:v>-8.68</c:v>
                </c:pt>
                <c:pt idx="5718">
                  <c:v>-8.6300000000000008</c:v>
                </c:pt>
                <c:pt idx="5719">
                  <c:v>-8.5299999999999994</c:v>
                </c:pt>
                <c:pt idx="5720">
                  <c:v>-8.59</c:v>
                </c:pt>
                <c:pt idx="5721">
                  <c:v>-8.66</c:v>
                </c:pt>
                <c:pt idx="5722">
                  <c:v>-8.56</c:v>
                </c:pt>
                <c:pt idx="5723">
                  <c:v>-8.4700000000000006</c:v>
                </c:pt>
                <c:pt idx="5724">
                  <c:v>-8.3800000000000008</c:v>
                </c:pt>
                <c:pt idx="5725">
                  <c:v>-8.39</c:v>
                </c:pt>
                <c:pt idx="5726">
                  <c:v>-8.6199999999999992</c:v>
                </c:pt>
                <c:pt idx="5727">
                  <c:v>-8.75</c:v>
                </c:pt>
                <c:pt idx="5728">
                  <c:v>-8.66</c:v>
                </c:pt>
                <c:pt idx="5729">
                  <c:v>-8.57</c:v>
                </c:pt>
                <c:pt idx="5730">
                  <c:v>-8.5500000000000007</c:v>
                </c:pt>
                <c:pt idx="5731">
                  <c:v>-8.51</c:v>
                </c:pt>
                <c:pt idx="5732">
                  <c:v>-8.58</c:v>
                </c:pt>
                <c:pt idx="5733">
                  <c:v>-8.6300000000000008</c:v>
                </c:pt>
                <c:pt idx="5734">
                  <c:v>-8.6</c:v>
                </c:pt>
                <c:pt idx="5735">
                  <c:v>-8.64</c:v>
                </c:pt>
                <c:pt idx="5736">
                  <c:v>-8.56</c:v>
                </c:pt>
                <c:pt idx="5737">
                  <c:v>-8.6199999999999992</c:v>
                </c:pt>
                <c:pt idx="5738">
                  <c:v>-8.59</c:v>
                </c:pt>
                <c:pt idx="5739">
                  <c:v>-8.5299999999999994</c:v>
                </c:pt>
                <c:pt idx="5740">
                  <c:v>-8.56</c:v>
                </c:pt>
                <c:pt idx="5741">
                  <c:v>-8.66</c:v>
                </c:pt>
                <c:pt idx="5742">
                  <c:v>-8.69</c:v>
                </c:pt>
                <c:pt idx="5743">
                  <c:v>-8.68</c:v>
                </c:pt>
                <c:pt idx="5744">
                  <c:v>-8.64</c:v>
                </c:pt>
                <c:pt idx="5745">
                  <c:v>-8.61</c:v>
                </c:pt>
                <c:pt idx="5746">
                  <c:v>-8.5399999999999991</c:v>
                </c:pt>
                <c:pt idx="5747">
                  <c:v>-8.42</c:v>
                </c:pt>
                <c:pt idx="5748">
                  <c:v>-8.56</c:v>
                </c:pt>
                <c:pt idx="5749">
                  <c:v>-8.48</c:v>
                </c:pt>
                <c:pt idx="5750">
                  <c:v>-8.39</c:v>
                </c:pt>
                <c:pt idx="5751">
                  <c:v>-8.42</c:v>
                </c:pt>
                <c:pt idx="5752">
                  <c:v>-8.6</c:v>
                </c:pt>
                <c:pt idx="5753">
                  <c:v>-8.6300000000000008</c:v>
                </c:pt>
                <c:pt idx="5754">
                  <c:v>-8.6999999999999993</c:v>
                </c:pt>
                <c:pt idx="5755">
                  <c:v>-8.74</c:v>
                </c:pt>
                <c:pt idx="5756">
                  <c:v>-8.7200000000000006</c:v>
                </c:pt>
                <c:pt idx="5757">
                  <c:v>-8.59</c:v>
                </c:pt>
                <c:pt idx="5758">
                  <c:v>-8.51</c:v>
                </c:pt>
                <c:pt idx="5759">
                  <c:v>-8.7100000000000009</c:v>
                </c:pt>
                <c:pt idx="5760">
                  <c:v>-8.94</c:v>
                </c:pt>
                <c:pt idx="5761">
                  <c:v>-8.85</c:v>
                </c:pt>
                <c:pt idx="5762">
                  <c:v>-8.8000000000000007</c:v>
                </c:pt>
                <c:pt idx="5763">
                  <c:v>-8.7799999999999994</c:v>
                </c:pt>
                <c:pt idx="5764">
                  <c:v>-8.74</c:v>
                </c:pt>
                <c:pt idx="5765">
                  <c:v>-8.83</c:v>
                </c:pt>
                <c:pt idx="5766">
                  <c:v>-8.9700000000000006</c:v>
                </c:pt>
                <c:pt idx="5767">
                  <c:v>-8.94</c:v>
                </c:pt>
                <c:pt idx="5768">
                  <c:v>-8.89</c:v>
                </c:pt>
                <c:pt idx="5769">
                  <c:v>-8.85</c:v>
                </c:pt>
                <c:pt idx="5770">
                  <c:v>-8.74</c:v>
                </c:pt>
                <c:pt idx="5771">
                  <c:v>-8.65</c:v>
                </c:pt>
                <c:pt idx="5772">
                  <c:v>-8.7200000000000006</c:v>
                </c:pt>
                <c:pt idx="5773">
                  <c:v>-8.7799999999999994</c:v>
                </c:pt>
                <c:pt idx="5774">
                  <c:v>-8.84</c:v>
                </c:pt>
                <c:pt idx="5775">
                  <c:v>-8.84</c:v>
                </c:pt>
                <c:pt idx="5776">
                  <c:v>-8.8800000000000008</c:v>
                </c:pt>
                <c:pt idx="5777">
                  <c:v>-8.9700000000000006</c:v>
                </c:pt>
                <c:pt idx="5778">
                  <c:v>-8.9499999999999993</c:v>
                </c:pt>
                <c:pt idx="5779">
                  <c:v>-8.98</c:v>
                </c:pt>
                <c:pt idx="5780">
                  <c:v>-9.0399999999999991</c:v>
                </c:pt>
                <c:pt idx="5781">
                  <c:v>-8.99</c:v>
                </c:pt>
                <c:pt idx="5782">
                  <c:v>-8.9</c:v>
                </c:pt>
                <c:pt idx="5783">
                  <c:v>-8.9499999999999993</c:v>
                </c:pt>
                <c:pt idx="5784">
                  <c:v>-8.92</c:v>
                </c:pt>
                <c:pt idx="5785">
                  <c:v>-8.7100000000000009</c:v>
                </c:pt>
                <c:pt idx="5786">
                  <c:v>-8.73</c:v>
                </c:pt>
                <c:pt idx="5787">
                  <c:v>-8.7899999999999991</c:v>
                </c:pt>
                <c:pt idx="5788">
                  <c:v>-8.6999999999999993</c:v>
                </c:pt>
                <c:pt idx="5789">
                  <c:v>-8.7100000000000009</c:v>
                </c:pt>
                <c:pt idx="5790">
                  <c:v>-8.73</c:v>
                </c:pt>
                <c:pt idx="5791">
                  <c:v>-8.77</c:v>
                </c:pt>
                <c:pt idx="5792">
                  <c:v>-8.83</c:v>
                </c:pt>
                <c:pt idx="5793">
                  <c:v>-8.7200000000000006</c:v>
                </c:pt>
                <c:pt idx="5794">
                  <c:v>-8.84</c:v>
                </c:pt>
                <c:pt idx="5795">
                  <c:v>-8.94</c:v>
                </c:pt>
                <c:pt idx="5796">
                  <c:v>-9.0500000000000007</c:v>
                </c:pt>
                <c:pt idx="5797">
                  <c:v>-9.0299999999999994</c:v>
                </c:pt>
                <c:pt idx="5798">
                  <c:v>-8.94</c:v>
                </c:pt>
                <c:pt idx="5799">
                  <c:v>-9.0399999999999991</c:v>
                </c:pt>
                <c:pt idx="5800">
                  <c:v>-9.17</c:v>
                </c:pt>
                <c:pt idx="5801">
                  <c:v>-9.1199999999999992</c:v>
                </c:pt>
                <c:pt idx="5802">
                  <c:v>-9.0500000000000007</c:v>
                </c:pt>
                <c:pt idx="5803">
                  <c:v>-8.93</c:v>
                </c:pt>
                <c:pt idx="5804">
                  <c:v>-9.01</c:v>
                </c:pt>
                <c:pt idx="5805">
                  <c:v>-9.0299999999999994</c:v>
                </c:pt>
                <c:pt idx="5806">
                  <c:v>-9.0500000000000007</c:v>
                </c:pt>
                <c:pt idx="5807">
                  <c:v>-8.98</c:v>
                </c:pt>
                <c:pt idx="5808">
                  <c:v>-8.9700000000000006</c:v>
                </c:pt>
                <c:pt idx="5809">
                  <c:v>-8.89</c:v>
                </c:pt>
                <c:pt idx="5810">
                  <c:v>-8.83</c:v>
                </c:pt>
                <c:pt idx="5811">
                  <c:v>-8.84</c:v>
                </c:pt>
                <c:pt idx="5812">
                  <c:v>-8.84</c:v>
                </c:pt>
                <c:pt idx="5813">
                  <c:v>-8.83</c:v>
                </c:pt>
                <c:pt idx="5814">
                  <c:v>-8.7100000000000009</c:v>
                </c:pt>
                <c:pt idx="5815">
                  <c:v>-8.77</c:v>
                </c:pt>
                <c:pt idx="5816">
                  <c:v>-8.9</c:v>
                </c:pt>
                <c:pt idx="5817">
                  <c:v>-8.8699999999999992</c:v>
                </c:pt>
                <c:pt idx="5818">
                  <c:v>-8.91</c:v>
                </c:pt>
                <c:pt idx="5819">
                  <c:v>-8.83</c:v>
                </c:pt>
                <c:pt idx="5820">
                  <c:v>-8.74</c:v>
                </c:pt>
                <c:pt idx="5821">
                  <c:v>-8.65</c:v>
                </c:pt>
                <c:pt idx="5822">
                  <c:v>-8.7899999999999991</c:v>
                </c:pt>
                <c:pt idx="5823">
                  <c:v>-8.7100000000000009</c:v>
                </c:pt>
                <c:pt idx="5824">
                  <c:v>-8.41</c:v>
                </c:pt>
                <c:pt idx="5825">
                  <c:v>-8.3800000000000008</c:v>
                </c:pt>
                <c:pt idx="5826">
                  <c:v>-8.57</c:v>
                </c:pt>
                <c:pt idx="5827">
                  <c:v>-8.4</c:v>
                </c:pt>
                <c:pt idx="5828">
                  <c:v>-8.2100000000000009</c:v>
                </c:pt>
                <c:pt idx="5829">
                  <c:v>-8.25</c:v>
                </c:pt>
                <c:pt idx="5830">
                  <c:v>-8.57</c:v>
                </c:pt>
                <c:pt idx="5831">
                  <c:v>-8.56</c:v>
                </c:pt>
                <c:pt idx="5832">
                  <c:v>-8.3800000000000008</c:v>
                </c:pt>
                <c:pt idx="5833">
                  <c:v>-8.3800000000000008</c:v>
                </c:pt>
                <c:pt idx="5834">
                  <c:v>-8.1</c:v>
                </c:pt>
                <c:pt idx="5835">
                  <c:v>-8.02</c:v>
                </c:pt>
                <c:pt idx="5836">
                  <c:v>-7.8</c:v>
                </c:pt>
                <c:pt idx="5837">
                  <c:v>-7.91</c:v>
                </c:pt>
                <c:pt idx="5838">
                  <c:v>-7.98</c:v>
                </c:pt>
                <c:pt idx="5839">
                  <c:v>-8.1999999999999993</c:v>
                </c:pt>
                <c:pt idx="5840">
                  <c:v>-8.48</c:v>
                </c:pt>
                <c:pt idx="5841">
                  <c:v>-8.4499999999999993</c:v>
                </c:pt>
                <c:pt idx="5842">
                  <c:v>-8.24</c:v>
                </c:pt>
                <c:pt idx="5843">
                  <c:v>-8.06</c:v>
                </c:pt>
                <c:pt idx="5844">
                  <c:v>-8.15</c:v>
                </c:pt>
                <c:pt idx="5845">
                  <c:v>-8.44</c:v>
                </c:pt>
                <c:pt idx="5846">
                  <c:v>-8.36</c:v>
                </c:pt>
                <c:pt idx="5847">
                  <c:v>-8.15</c:v>
                </c:pt>
                <c:pt idx="5848">
                  <c:v>-7.95</c:v>
                </c:pt>
                <c:pt idx="5849">
                  <c:v>-8.3699999999999992</c:v>
                </c:pt>
                <c:pt idx="5850">
                  <c:v>-8.73</c:v>
                </c:pt>
                <c:pt idx="5851">
                  <c:v>-9</c:v>
                </c:pt>
                <c:pt idx="5852">
                  <c:v>-8.93</c:v>
                </c:pt>
                <c:pt idx="5853">
                  <c:v>-8.85</c:v>
                </c:pt>
                <c:pt idx="5854">
                  <c:v>-9</c:v>
                </c:pt>
                <c:pt idx="5855">
                  <c:v>-8.98</c:v>
                </c:pt>
                <c:pt idx="5856">
                  <c:v>-8.98</c:v>
                </c:pt>
                <c:pt idx="5857">
                  <c:v>-9</c:v>
                </c:pt>
                <c:pt idx="5858">
                  <c:v>-8.94</c:v>
                </c:pt>
                <c:pt idx="5859">
                  <c:v>-8.9</c:v>
                </c:pt>
                <c:pt idx="5860">
                  <c:v>-8.94</c:v>
                </c:pt>
                <c:pt idx="5861">
                  <c:v>-8.82</c:v>
                </c:pt>
                <c:pt idx="5862">
                  <c:v>-8.77</c:v>
                </c:pt>
                <c:pt idx="5863">
                  <c:v>-8.84</c:v>
                </c:pt>
                <c:pt idx="5864">
                  <c:v>-8.85</c:v>
                </c:pt>
                <c:pt idx="5865">
                  <c:v>-8.9700000000000006</c:v>
                </c:pt>
                <c:pt idx="5866">
                  <c:v>-8.99</c:v>
                </c:pt>
                <c:pt idx="5867">
                  <c:v>-8.93</c:v>
                </c:pt>
                <c:pt idx="5868">
                  <c:v>-8.93</c:v>
                </c:pt>
                <c:pt idx="5869">
                  <c:v>-8.9700000000000006</c:v>
                </c:pt>
                <c:pt idx="5870">
                  <c:v>-8.92</c:v>
                </c:pt>
                <c:pt idx="5871">
                  <c:v>-8.93</c:v>
                </c:pt>
                <c:pt idx="5872">
                  <c:v>-8.7799999999999994</c:v>
                </c:pt>
                <c:pt idx="5873">
                  <c:v>-8.6</c:v>
                </c:pt>
                <c:pt idx="5874">
                  <c:v>-8.68</c:v>
                </c:pt>
                <c:pt idx="5875">
                  <c:v>-8.48</c:v>
                </c:pt>
                <c:pt idx="5876">
                  <c:v>-8.25</c:v>
                </c:pt>
                <c:pt idx="5877">
                  <c:v>-8.33</c:v>
                </c:pt>
                <c:pt idx="5878">
                  <c:v>-8.33</c:v>
                </c:pt>
                <c:pt idx="5879">
                  <c:v>-8.1999999999999993</c:v>
                </c:pt>
                <c:pt idx="5880">
                  <c:v>-8.02</c:v>
                </c:pt>
                <c:pt idx="5881">
                  <c:v>-8.32</c:v>
                </c:pt>
                <c:pt idx="5882">
                  <c:v>-8.44</c:v>
                </c:pt>
                <c:pt idx="5883">
                  <c:v>-8.39</c:v>
                </c:pt>
                <c:pt idx="5884">
                  <c:v>-8.18</c:v>
                </c:pt>
                <c:pt idx="5885">
                  <c:v>-8.1199999999999992</c:v>
                </c:pt>
                <c:pt idx="5886">
                  <c:v>-8.09</c:v>
                </c:pt>
                <c:pt idx="5887">
                  <c:v>-7.92</c:v>
                </c:pt>
                <c:pt idx="5888">
                  <c:v>-7.77</c:v>
                </c:pt>
                <c:pt idx="5889">
                  <c:v>-7.73</c:v>
                </c:pt>
                <c:pt idx="5890">
                  <c:v>-8.0500000000000007</c:v>
                </c:pt>
                <c:pt idx="5891">
                  <c:v>-7.18</c:v>
                </c:pt>
                <c:pt idx="5892">
                  <c:v>-7</c:v>
                </c:pt>
                <c:pt idx="5893">
                  <c:v>-7.09</c:v>
                </c:pt>
                <c:pt idx="5894">
                  <c:v>-7.39</c:v>
                </c:pt>
                <c:pt idx="5895">
                  <c:v>-7.61</c:v>
                </c:pt>
                <c:pt idx="5896">
                  <c:v>-8</c:v>
                </c:pt>
                <c:pt idx="5897">
                  <c:v>-8.2799999999999994</c:v>
                </c:pt>
                <c:pt idx="5898">
                  <c:v>-8.18</c:v>
                </c:pt>
                <c:pt idx="5899">
                  <c:v>-8.36</c:v>
                </c:pt>
                <c:pt idx="5900">
                  <c:v>-8.5</c:v>
                </c:pt>
                <c:pt idx="5901">
                  <c:v>-8.25</c:v>
                </c:pt>
                <c:pt idx="5902">
                  <c:v>-8.41</c:v>
                </c:pt>
                <c:pt idx="5903">
                  <c:v>-8.5</c:v>
                </c:pt>
                <c:pt idx="5904">
                  <c:v>-8.6999999999999993</c:v>
                </c:pt>
                <c:pt idx="5905">
                  <c:v>-8.74</c:v>
                </c:pt>
                <c:pt idx="5906">
                  <c:v>-8.77</c:v>
                </c:pt>
                <c:pt idx="5907">
                  <c:v>-8.91</c:v>
                </c:pt>
                <c:pt idx="5908">
                  <c:v>-9.0500000000000007</c:v>
                </c:pt>
                <c:pt idx="5909">
                  <c:v>-9.0399999999999991</c:v>
                </c:pt>
                <c:pt idx="5910">
                  <c:v>-8.8699999999999992</c:v>
                </c:pt>
                <c:pt idx="5911">
                  <c:v>-8.7799999999999994</c:v>
                </c:pt>
                <c:pt idx="5912">
                  <c:v>-8.65</c:v>
                </c:pt>
                <c:pt idx="5913">
                  <c:v>-8.59</c:v>
                </c:pt>
                <c:pt idx="5914">
                  <c:v>-8.8800000000000008</c:v>
                </c:pt>
                <c:pt idx="5915">
                  <c:v>-9.02</c:v>
                </c:pt>
                <c:pt idx="5916">
                  <c:v>-9.0500000000000007</c:v>
                </c:pt>
                <c:pt idx="5917">
                  <c:v>-8.9600000000000009</c:v>
                </c:pt>
                <c:pt idx="5918">
                  <c:v>-8.8699999999999992</c:v>
                </c:pt>
                <c:pt idx="5919">
                  <c:v>-8.77</c:v>
                </c:pt>
                <c:pt idx="5920">
                  <c:v>-8.68</c:v>
                </c:pt>
                <c:pt idx="5921">
                  <c:v>-8.76</c:v>
                </c:pt>
                <c:pt idx="5922">
                  <c:v>-9</c:v>
                </c:pt>
                <c:pt idx="5923">
                  <c:v>-9.1199999999999992</c:v>
                </c:pt>
                <c:pt idx="5924">
                  <c:v>-8.86</c:v>
                </c:pt>
                <c:pt idx="5925">
                  <c:v>-8.6999999999999993</c:v>
                </c:pt>
                <c:pt idx="5926">
                  <c:v>-8.7799999999999994</c:v>
                </c:pt>
                <c:pt idx="5927">
                  <c:v>-8.7799999999999994</c:v>
                </c:pt>
                <c:pt idx="5928">
                  <c:v>-8.8699999999999992</c:v>
                </c:pt>
                <c:pt idx="5929">
                  <c:v>-8.7799999999999994</c:v>
                </c:pt>
                <c:pt idx="5930">
                  <c:v>-8.8699999999999992</c:v>
                </c:pt>
                <c:pt idx="5931">
                  <c:v>-8.94</c:v>
                </c:pt>
                <c:pt idx="5932">
                  <c:v>-8.92</c:v>
                </c:pt>
                <c:pt idx="5933">
                  <c:v>-8.9499999999999993</c:v>
                </c:pt>
                <c:pt idx="5934">
                  <c:v>-8.9499999999999993</c:v>
                </c:pt>
                <c:pt idx="5935">
                  <c:v>-8.98</c:v>
                </c:pt>
                <c:pt idx="5936">
                  <c:v>-9.25</c:v>
                </c:pt>
                <c:pt idx="5937">
                  <c:v>-9.26</c:v>
                </c:pt>
                <c:pt idx="5938">
                  <c:v>-9.1300000000000008</c:v>
                </c:pt>
                <c:pt idx="5939">
                  <c:v>-8.89</c:v>
                </c:pt>
                <c:pt idx="5940">
                  <c:v>-8.98</c:v>
                </c:pt>
                <c:pt idx="5941">
                  <c:v>-8.93</c:v>
                </c:pt>
                <c:pt idx="5942">
                  <c:v>-8.9</c:v>
                </c:pt>
                <c:pt idx="5943">
                  <c:v>-9.07</c:v>
                </c:pt>
                <c:pt idx="5944">
                  <c:v>-9.15</c:v>
                </c:pt>
                <c:pt idx="5945">
                  <c:v>-9.23</c:v>
                </c:pt>
                <c:pt idx="5946">
                  <c:v>-9.2200000000000006</c:v>
                </c:pt>
                <c:pt idx="5947">
                  <c:v>-9.1199999999999992</c:v>
                </c:pt>
                <c:pt idx="5948">
                  <c:v>-9.15</c:v>
                </c:pt>
                <c:pt idx="5949">
                  <c:v>-9.01</c:v>
                </c:pt>
                <c:pt idx="5950">
                  <c:v>-8.98</c:v>
                </c:pt>
                <c:pt idx="5951">
                  <c:v>-9</c:v>
                </c:pt>
                <c:pt idx="5952">
                  <c:v>-8.9600000000000009</c:v>
                </c:pt>
                <c:pt idx="5953">
                  <c:v>-8.8000000000000007</c:v>
                </c:pt>
                <c:pt idx="5954">
                  <c:v>-8.81</c:v>
                </c:pt>
                <c:pt idx="5955">
                  <c:v>-8.82</c:v>
                </c:pt>
                <c:pt idx="5956">
                  <c:v>-8.5299999999999994</c:v>
                </c:pt>
                <c:pt idx="5957">
                  <c:v>-8.4499999999999993</c:v>
                </c:pt>
                <c:pt idx="5958">
                  <c:v>-8.6199999999999992</c:v>
                </c:pt>
                <c:pt idx="5959">
                  <c:v>-8.68</c:v>
                </c:pt>
                <c:pt idx="5960">
                  <c:v>-8.59</c:v>
                </c:pt>
                <c:pt idx="5961">
                  <c:v>-7.98</c:v>
                </c:pt>
                <c:pt idx="5962">
                  <c:v>-7.98</c:v>
                </c:pt>
                <c:pt idx="5963">
                  <c:v>-8.35</c:v>
                </c:pt>
                <c:pt idx="5964">
                  <c:v>-8.7100000000000009</c:v>
                </c:pt>
                <c:pt idx="5965">
                  <c:v>-8.74</c:v>
                </c:pt>
                <c:pt idx="5966">
                  <c:v>-8.67</c:v>
                </c:pt>
                <c:pt idx="5967">
                  <c:v>-8.73</c:v>
                </c:pt>
                <c:pt idx="5968">
                  <c:v>-8.52</c:v>
                </c:pt>
                <c:pt idx="5969">
                  <c:v>-8.64</c:v>
                </c:pt>
                <c:pt idx="5970">
                  <c:v>-8.5399999999999991</c:v>
                </c:pt>
                <c:pt idx="5971">
                  <c:v>-8.85</c:v>
                </c:pt>
                <c:pt idx="5972">
                  <c:v>-8.99</c:v>
                </c:pt>
                <c:pt idx="5973">
                  <c:v>-9.08</c:v>
                </c:pt>
                <c:pt idx="5974">
                  <c:v>-9.0500000000000007</c:v>
                </c:pt>
                <c:pt idx="5975">
                  <c:v>-9.0399999999999991</c:v>
                </c:pt>
                <c:pt idx="5976">
                  <c:v>-9.17</c:v>
                </c:pt>
                <c:pt idx="5977">
                  <c:v>-9.11</c:v>
                </c:pt>
                <c:pt idx="5978">
                  <c:v>-9</c:v>
                </c:pt>
                <c:pt idx="5979">
                  <c:v>-9.0399999999999991</c:v>
                </c:pt>
                <c:pt idx="5980">
                  <c:v>-9.02</c:v>
                </c:pt>
                <c:pt idx="5981">
                  <c:v>-8.9600000000000009</c:v>
                </c:pt>
                <c:pt idx="5982">
                  <c:v>-8.74</c:v>
                </c:pt>
                <c:pt idx="5983">
                  <c:v>-8.67</c:v>
                </c:pt>
                <c:pt idx="5984">
                  <c:v>-8.7200000000000006</c:v>
                </c:pt>
                <c:pt idx="5985">
                  <c:v>-8.68</c:v>
                </c:pt>
                <c:pt idx="5986">
                  <c:v>-8.7799999999999994</c:v>
                </c:pt>
                <c:pt idx="5987">
                  <c:v>-8.94</c:v>
                </c:pt>
                <c:pt idx="5988">
                  <c:v>-9.08</c:v>
                </c:pt>
                <c:pt idx="5989">
                  <c:v>-9.1</c:v>
                </c:pt>
                <c:pt idx="5990">
                  <c:v>-9</c:v>
                </c:pt>
                <c:pt idx="5991">
                  <c:v>-9.0399999999999991</c:v>
                </c:pt>
                <c:pt idx="5992">
                  <c:v>-9.32</c:v>
                </c:pt>
                <c:pt idx="5993">
                  <c:v>-9.33</c:v>
                </c:pt>
                <c:pt idx="5994">
                  <c:v>-9.27</c:v>
                </c:pt>
                <c:pt idx="5995">
                  <c:v>-9.24</c:v>
                </c:pt>
                <c:pt idx="5996">
                  <c:v>-9.17</c:v>
                </c:pt>
                <c:pt idx="5997">
                  <c:v>-9.0500000000000007</c:v>
                </c:pt>
                <c:pt idx="5998">
                  <c:v>-8.93</c:v>
                </c:pt>
                <c:pt idx="5999">
                  <c:v>-8.85</c:v>
                </c:pt>
                <c:pt idx="6000">
                  <c:v>-9.16</c:v>
                </c:pt>
                <c:pt idx="6001">
                  <c:v>-9.2899999999999991</c:v>
                </c:pt>
                <c:pt idx="6002">
                  <c:v>-9.15</c:v>
                </c:pt>
                <c:pt idx="6003">
                  <c:v>-8.84</c:v>
                </c:pt>
                <c:pt idx="6004">
                  <c:v>-8.67</c:v>
                </c:pt>
                <c:pt idx="6005">
                  <c:v>-9.08</c:v>
                </c:pt>
                <c:pt idx="6006">
                  <c:v>-9.19</c:v>
                </c:pt>
                <c:pt idx="6007">
                  <c:v>-9.23</c:v>
                </c:pt>
                <c:pt idx="6008">
                  <c:v>-9.2100000000000009</c:v>
                </c:pt>
                <c:pt idx="6009">
                  <c:v>-9.11</c:v>
                </c:pt>
                <c:pt idx="6010">
                  <c:v>-9.14</c:v>
                </c:pt>
                <c:pt idx="6011">
                  <c:v>-9</c:v>
                </c:pt>
                <c:pt idx="6012">
                  <c:v>-8.8800000000000008</c:v>
                </c:pt>
                <c:pt idx="6013">
                  <c:v>-8.9499999999999993</c:v>
                </c:pt>
                <c:pt idx="6014">
                  <c:v>-9.08</c:v>
                </c:pt>
                <c:pt idx="6015">
                  <c:v>-9.2200000000000006</c:v>
                </c:pt>
                <c:pt idx="6016">
                  <c:v>-9.16</c:v>
                </c:pt>
                <c:pt idx="6017">
                  <c:v>-9.1199999999999992</c:v>
                </c:pt>
                <c:pt idx="6018">
                  <c:v>-9.06</c:v>
                </c:pt>
                <c:pt idx="6019">
                  <c:v>-9.0399999999999991</c:v>
                </c:pt>
                <c:pt idx="6020">
                  <c:v>-8.99</c:v>
                </c:pt>
                <c:pt idx="6021">
                  <c:v>-8.93</c:v>
                </c:pt>
                <c:pt idx="6022">
                  <c:v>-8.83</c:v>
                </c:pt>
                <c:pt idx="6023">
                  <c:v>-8.89</c:v>
                </c:pt>
                <c:pt idx="6024">
                  <c:v>-8.92</c:v>
                </c:pt>
                <c:pt idx="6025">
                  <c:v>-8.91</c:v>
                </c:pt>
                <c:pt idx="6026">
                  <c:v>-8.9</c:v>
                </c:pt>
                <c:pt idx="6027">
                  <c:v>-9.0399999999999991</c:v>
                </c:pt>
                <c:pt idx="6028">
                  <c:v>-9.19</c:v>
                </c:pt>
                <c:pt idx="6029">
                  <c:v>-9.16</c:v>
                </c:pt>
                <c:pt idx="6030">
                  <c:v>-8.9600000000000009</c:v>
                </c:pt>
                <c:pt idx="6031">
                  <c:v>-8.93</c:v>
                </c:pt>
                <c:pt idx="6032">
                  <c:v>-8.82</c:v>
                </c:pt>
                <c:pt idx="6033">
                  <c:v>-8.82</c:v>
                </c:pt>
                <c:pt idx="6034">
                  <c:v>-8.74</c:v>
                </c:pt>
                <c:pt idx="6035">
                  <c:v>-8.57</c:v>
                </c:pt>
                <c:pt idx="6036">
                  <c:v>-8.85</c:v>
                </c:pt>
                <c:pt idx="6037">
                  <c:v>-8.8000000000000007</c:v>
                </c:pt>
                <c:pt idx="6038">
                  <c:v>-8.77</c:v>
                </c:pt>
                <c:pt idx="6039">
                  <c:v>-8.81</c:v>
                </c:pt>
                <c:pt idx="6040">
                  <c:v>-8.7100000000000009</c:v>
                </c:pt>
                <c:pt idx="6041">
                  <c:v>-8.83</c:v>
                </c:pt>
                <c:pt idx="6042">
                  <c:v>-8.83</c:v>
                </c:pt>
                <c:pt idx="6043">
                  <c:v>-8.85</c:v>
                </c:pt>
                <c:pt idx="6044">
                  <c:v>-8.6300000000000008</c:v>
                </c:pt>
                <c:pt idx="6045">
                  <c:v>-8.5500000000000007</c:v>
                </c:pt>
                <c:pt idx="6046">
                  <c:v>-8.76</c:v>
                </c:pt>
                <c:pt idx="6047">
                  <c:v>-8.6999999999999993</c:v>
                </c:pt>
                <c:pt idx="6048">
                  <c:v>-8.7100000000000009</c:v>
                </c:pt>
                <c:pt idx="6049">
                  <c:v>-8.7799999999999994</c:v>
                </c:pt>
                <c:pt idx="6050">
                  <c:v>-8.61</c:v>
                </c:pt>
                <c:pt idx="6051">
                  <c:v>-8.4700000000000006</c:v>
                </c:pt>
                <c:pt idx="6052">
                  <c:v>-8.5500000000000007</c:v>
                </c:pt>
                <c:pt idx="6053">
                  <c:v>-8.84</c:v>
                </c:pt>
                <c:pt idx="6054">
                  <c:v>-9.42</c:v>
                </c:pt>
                <c:pt idx="6055">
                  <c:v>-9.3699999999999992</c:v>
                </c:pt>
                <c:pt idx="6056">
                  <c:v>-9.3000000000000007</c:v>
                </c:pt>
                <c:pt idx="6057">
                  <c:v>-9.08</c:v>
                </c:pt>
                <c:pt idx="6058">
                  <c:v>-9.14</c:v>
                </c:pt>
                <c:pt idx="6059">
                  <c:v>-9.01</c:v>
                </c:pt>
                <c:pt idx="6060">
                  <c:v>-8.9</c:v>
                </c:pt>
                <c:pt idx="6061">
                  <c:v>-8.9700000000000006</c:v>
                </c:pt>
                <c:pt idx="6062">
                  <c:v>-9.01</c:v>
                </c:pt>
                <c:pt idx="6063">
                  <c:v>-9.14</c:v>
                </c:pt>
                <c:pt idx="6064">
                  <c:v>-9.15</c:v>
                </c:pt>
                <c:pt idx="6065">
                  <c:v>-9.24</c:v>
                </c:pt>
                <c:pt idx="6066">
                  <c:v>-9.15</c:v>
                </c:pt>
                <c:pt idx="6067">
                  <c:v>-9.01</c:v>
                </c:pt>
                <c:pt idx="6068">
                  <c:v>-8.89</c:v>
                </c:pt>
                <c:pt idx="6069">
                  <c:v>-8.73</c:v>
                </c:pt>
                <c:pt idx="6070">
                  <c:v>-8.68</c:v>
                </c:pt>
                <c:pt idx="6071">
                  <c:v>-8.77</c:v>
                </c:pt>
                <c:pt idx="6072">
                  <c:v>-8.59</c:v>
                </c:pt>
                <c:pt idx="6073">
                  <c:v>-8.5399999999999991</c:v>
                </c:pt>
                <c:pt idx="6074">
                  <c:v>-8.7799999999999994</c:v>
                </c:pt>
                <c:pt idx="6075">
                  <c:v>-8.8699999999999992</c:v>
                </c:pt>
                <c:pt idx="6076">
                  <c:v>-8.9</c:v>
                </c:pt>
                <c:pt idx="6077">
                  <c:v>-8.7799999999999994</c:v>
                </c:pt>
                <c:pt idx="6078">
                  <c:v>-8.8800000000000008</c:v>
                </c:pt>
                <c:pt idx="6079">
                  <c:v>-8.8699999999999992</c:v>
                </c:pt>
                <c:pt idx="6080">
                  <c:v>-8.67</c:v>
                </c:pt>
                <c:pt idx="6081">
                  <c:v>-8.61</c:v>
                </c:pt>
                <c:pt idx="6082">
                  <c:v>-8.51</c:v>
                </c:pt>
                <c:pt idx="6083">
                  <c:v>-8.85</c:v>
                </c:pt>
                <c:pt idx="6084">
                  <c:v>-9.01</c:v>
                </c:pt>
                <c:pt idx="6085">
                  <c:v>-8.92</c:v>
                </c:pt>
                <c:pt idx="6086">
                  <c:v>-8.83</c:v>
                </c:pt>
                <c:pt idx="6087">
                  <c:v>-8.92</c:v>
                </c:pt>
                <c:pt idx="6088">
                  <c:v>-9.14</c:v>
                </c:pt>
                <c:pt idx="6089">
                  <c:v>-9.14</c:v>
                </c:pt>
                <c:pt idx="6090">
                  <c:v>-9.1</c:v>
                </c:pt>
                <c:pt idx="6091">
                  <c:v>-9.01</c:v>
                </c:pt>
                <c:pt idx="6092">
                  <c:v>-8.84</c:v>
                </c:pt>
                <c:pt idx="6093">
                  <c:v>-8.76</c:v>
                </c:pt>
                <c:pt idx="6094">
                  <c:v>-8.7799999999999994</c:v>
                </c:pt>
                <c:pt idx="6095">
                  <c:v>-8.7200000000000006</c:v>
                </c:pt>
                <c:pt idx="6096">
                  <c:v>-8.61</c:v>
                </c:pt>
                <c:pt idx="6097">
                  <c:v>-8.48</c:v>
                </c:pt>
                <c:pt idx="6098">
                  <c:v>-8.3699999999999992</c:v>
                </c:pt>
                <c:pt idx="6099">
                  <c:v>-8.07</c:v>
                </c:pt>
                <c:pt idx="6100">
                  <c:v>-8.27</c:v>
                </c:pt>
                <c:pt idx="6101">
                  <c:v>-8.6199999999999992</c:v>
                </c:pt>
                <c:pt idx="6102">
                  <c:v>-8.64</c:v>
                </c:pt>
                <c:pt idx="6103">
                  <c:v>-8.82</c:v>
                </c:pt>
                <c:pt idx="6104">
                  <c:v>-8.9600000000000009</c:v>
                </c:pt>
                <c:pt idx="6105">
                  <c:v>-8.8800000000000008</c:v>
                </c:pt>
                <c:pt idx="6106">
                  <c:v>-8.8000000000000007</c:v>
                </c:pt>
                <c:pt idx="6107">
                  <c:v>-8.8800000000000008</c:v>
                </c:pt>
                <c:pt idx="6108">
                  <c:v>-9.0299999999999994</c:v>
                </c:pt>
                <c:pt idx="6109">
                  <c:v>-8.89</c:v>
                </c:pt>
                <c:pt idx="6110">
                  <c:v>-9.17</c:v>
                </c:pt>
                <c:pt idx="6111">
                  <c:v>-9</c:v>
                </c:pt>
                <c:pt idx="6112">
                  <c:v>-9.24</c:v>
                </c:pt>
                <c:pt idx="6113">
                  <c:v>-9.39</c:v>
                </c:pt>
                <c:pt idx="6114">
                  <c:v>-9.69</c:v>
                </c:pt>
                <c:pt idx="6115">
                  <c:v>-9.48</c:v>
                </c:pt>
                <c:pt idx="6116">
                  <c:v>-9.3699999999999992</c:v>
                </c:pt>
                <c:pt idx="6117">
                  <c:v>-9.43</c:v>
                </c:pt>
                <c:pt idx="6118">
                  <c:v>-9.51</c:v>
                </c:pt>
                <c:pt idx="6119">
                  <c:v>-9.6</c:v>
                </c:pt>
                <c:pt idx="6120">
                  <c:v>-9.6</c:v>
                </c:pt>
                <c:pt idx="6121">
                  <c:v>-9.41</c:v>
                </c:pt>
                <c:pt idx="6122">
                  <c:v>-9.2799999999999994</c:v>
                </c:pt>
                <c:pt idx="6123">
                  <c:v>-9.43</c:v>
                </c:pt>
                <c:pt idx="6124">
                  <c:v>-9.48</c:v>
                </c:pt>
                <c:pt idx="6125">
                  <c:v>-9.48</c:v>
                </c:pt>
                <c:pt idx="6126">
                  <c:v>-9.48</c:v>
                </c:pt>
                <c:pt idx="6127">
                  <c:v>-9.41</c:v>
                </c:pt>
                <c:pt idx="6128">
                  <c:v>-9.3699999999999992</c:v>
                </c:pt>
                <c:pt idx="6129">
                  <c:v>-9.5</c:v>
                </c:pt>
                <c:pt idx="6130">
                  <c:v>-9.41</c:v>
                </c:pt>
                <c:pt idx="6131">
                  <c:v>-9.42</c:v>
                </c:pt>
                <c:pt idx="6132">
                  <c:v>-9.3000000000000007</c:v>
                </c:pt>
                <c:pt idx="6133">
                  <c:v>-9.17</c:v>
                </c:pt>
                <c:pt idx="6134">
                  <c:v>-9.19</c:v>
                </c:pt>
                <c:pt idx="6135">
                  <c:v>-9.1300000000000008</c:v>
                </c:pt>
                <c:pt idx="6136">
                  <c:v>-9.2100000000000009</c:v>
                </c:pt>
                <c:pt idx="6137">
                  <c:v>-9.4700000000000006</c:v>
                </c:pt>
                <c:pt idx="6138">
                  <c:v>-9.49</c:v>
                </c:pt>
                <c:pt idx="6139">
                  <c:v>-9.51</c:v>
                </c:pt>
                <c:pt idx="6140">
                  <c:v>-9.2799999999999994</c:v>
                </c:pt>
                <c:pt idx="6141">
                  <c:v>-8.98</c:v>
                </c:pt>
                <c:pt idx="6142">
                  <c:v>-8.9499999999999993</c:v>
                </c:pt>
                <c:pt idx="6143">
                  <c:v>-9.24</c:v>
                </c:pt>
                <c:pt idx="6144">
                  <c:v>-9.3000000000000007</c:v>
                </c:pt>
                <c:pt idx="6145">
                  <c:v>-9.16</c:v>
                </c:pt>
                <c:pt idx="6146">
                  <c:v>-9</c:v>
                </c:pt>
                <c:pt idx="6147">
                  <c:v>-8.84</c:v>
                </c:pt>
                <c:pt idx="6148">
                  <c:v>-8.61</c:v>
                </c:pt>
                <c:pt idx="6149">
                  <c:v>-8.9499999999999993</c:v>
                </c:pt>
                <c:pt idx="6150">
                  <c:v>-9.14</c:v>
                </c:pt>
                <c:pt idx="6151">
                  <c:v>-9.23</c:v>
                </c:pt>
                <c:pt idx="6152">
                  <c:v>-9.19</c:v>
                </c:pt>
                <c:pt idx="6153">
                  <c:v>-9</c:v>
                </c:pt>
                <c:pt idx="6154">
                  <c:v>-8.9499999999999993</c:v>
                </c:pt>
                <c:pt idx="6155">
                  <c:v>-8.83</c:v>
                </c:pt>
                <c:pt idx="6156">
                  <c:v>-8.81</c:v>
                </c:pt>
                <c:pt idx="6157">
                  <c:v>-8.7200000000000006</c:v>
                </c:pt>
                <c:pt idx="6158">
                  <c:v>-8.64</c:v>
                </c:pt>
                <c:pt idx="6159">
                  <c:v>-8.7799999999999994</c:v>
                </c:pt>
                <c:pt idx="6160">
                  <c:v>-8.91</c:v>
                </c:pt>
                <c:pt idx="6161">
                  <c:v>-8.91</c:v>
                </c:pt>
                <c:pt idx="6162">
                  <c:v>-8.9700000000000006</c:v>
                </c:pt>
                <c:pt idx="6163">
                  <c:v>-8.7100000000000009</c:v>
                </c:pt>
                <c:pt idx="6164">
                  <c:v>-8.7100000000000009</c:v>
                </c:pt>
                <c:pt idx="6165">
                  <c:v>-8.85</c:v>
                </c:pt>
                <c:pt idx="6166">
                  <c:v>-8.84</c:v>
                </c:pt>
                <c:pt idx="6167">
                  <c:v>-8.7899999999999991</c:v>
                </c:pt>
                <c:pt idx="6168">
                  <c:v>-8.69</c:v>
                </c:pt>
                <c:pt idx="6169">
                  <c:v>-8.66</c:v>
                </c:pt>
                <c:pt idx="6170">
                  <c:v>-8.7100000000000009</c:v>
                </c:pt>
                <c:pt idx="6171">
                  <c:v>-8.7899999999999991</c:v>
                </c:pt>
                <c:pt idx="6172">
                  <c:v>-8.74</c:v>
                </c:pt>
                <c:pt idx="6173">
                  <c:v>-8.82</c:v>
                </c:pt>
                <c:pt idx="6174">
                  <c:v>-8.84</c:v>
                </c:pt>
                <c:pt idx="6175">
                  <c:v>-8.8699999999999992</c:v>
                </c:pt>
                <c:pt idx="6176">
                  <c:v>-8.82</c:v>
                </c:pt>
                <c:pt idx="6177">
                  <c:v>-8.67</c:v>
                </c:pt>
                <c:pt idx="6178">
                  <c:v>-8.66</c:v>
                </c:pt>
                <c:pt idx="6179">
                  <c:v>-9.0500000000000007</c:v>
                </c:pt>
                <c:pt idx="6180">
                  <c:v>-9.09</c:v>
                </c:pt>
                <c:pt idx="6181">
                  <c:v>-9.02</c:v>
                </c:pt>
                <c:pt idx="6182">
                  <c:v>-9.07</c:v>
                </c:pt>
                <c:pt idx="6183">
                  <c:v>-9.07</c:v>
                </c:pt>
                <c:pt idx="6184">
                  <c:v>-8.9499999999999993</c:v>
                </c:pt>
                <c:pt idx="6185">
                  <c:v>-8.8800000000000008</c:v>
                </c:pt>
                <c:pt idx="6186">
                  <c:v>-8.86</c:v>
                </c:pt>
                <c:pt idx="6187">
                  <c:v>-8.7799999999999994</c:v>
                </c:pt>
                <c:pt idx="6188">
                  <c:v>-8.7200000000000006</c:v>
                </c:pt>
                <c:pt idx="6189">
                  <c:v>-8.74</c:v>
                </c:pt>
                <c:pt idx="6190">
                  <c:v>-8.9700000000000006</c:v>
                </c:pt>
                <c:pt idx="6191">
                  <c:v>-9.24</c:v>
                </c:pt>
                <c:pt idx="6192">
                  <c:v>-9.17</c:v>
                </c:pt>
                <c:pt idx="6193">
                  <c:v>-9.3800000000000008</c:v>
                </c:pt>
                <c:pt idx="6194">
                  <c:v>-9.48</c:v>
                </c:pt>
                <c:pt idx="6195">
                  <c:v>-9.3699999999999992</c:v>
                </c:pt>
                <c:pt idx="6196">
                  <c:v>-9.26</c:v>
                </c:pt>
                <c:pt idx="6197">
                  <c:v>-9.2100000000000009</c:v>
                </c:pt>
                <c:pt idx="6198">
                  <c:v>-9.07</c:v>
                </c:pt>
                <c:pt idx="6199">
                  <c:v>-9.1</c:v>
                </c:pt>
                <c:pt idx="6200">
                  <c:v>-9.0500000000000007</c:v>
                </c:pt>
                <c:pt idx="6201">
                  <c:v>-8.77</c:v>
                </c:pt>
                <c:pt idx="6202">
                  <c:v>-8.69</c:v>
                </c:pt>
                <c:pt idx="6203">
                  <c:v>-8.7899999999999991</c:v>
                </c:pt>
                <c:pt idx="6204">
                  <c:v>-8.5399999999999991</c:v>
                </c:pt>
                <c:pt idx="6205">
                  <c:v>-8.5</c:v>
                </c:pt>
                <c:pt idx="6206">
                  <c:v>-8.9</c:v>
                </c:pt>
                <c:pt idx="6207">
                  <c:v>-9</c:v>
                </c:pt>
                <c:pt idx="6208">
                  <c:v>-8.9600000000000009</c:v>
                </c:pt>
                <c:pt idx="6209">
                  <c:v>-8.91</c:v>
                </c:pt>
                <c:pt idx="6210">
                  <c:v>-9.02</c:v>
                </c:pt>
                <c:pt idx="6211">
                  <c:v>-9.0399999999999991</c:v>
                </c:pt>
                <c:pt idx="6212">
                  <c:v>-9.07</c:v>
                </c:pt>
                <c:pt idx="6213">
                  <c:v>-9.11</c:v>
                </c:pt>
                <c:pt idx="6214">
                  <c:v>-9.2899999999999991</c:v>
                </c:pt>
                <c:pt idx="6215">
                  <c:v>-9.25</c:v>
                </c:pt>
                <c:pt idx="6216">
                  <c:v>-9.33</c:v>
                </c:pt>
                <c:pt idx="6217">
                  <c:v>-9.51</c:v>
                </c:pt>
                <c:pt idx="6218">
                  <c:v>-9.4700000000000006</c:v>
                </c:pt>
                <c:pt idx="6219">
                  <c:v>-9.43</c:v>
                </c:pt>
                <c:pt idx="6220">
                  <c:v>-9.24</c:v>
                </c:pt>
                <c:pt idx="6221">
                  <c:v>-9.0500000000000007</c:v>
                </c:pt>
                <c:pt idx="6222">
                  <c:v>-8.9600000000000009</c:v>
                </c:pt>
                <c:pt idx="6223">
                  <c:v>-9.01</c:v>
                </c:pt>
                <c:pt idx="6224">
                  <c:v>-8.99</c:v>
                </c:pt>
                <c:pt idx="6225">
                  <c:v>-8.98</c:v>
                </c:pt>
                <c:pt idx="6226">
                  <c:v>-9.0399999999999991</c:v>
                </c:pt>
                <c:pt idx="6227">
                  <c:v>-8.94</c:v>
                </c:pt>
                <c:pt idx="6228">
                  <c:v>-8.84</c:v>
                </c:pt>
                <c:pt idx="6229">
                  <c:v>-8.74</c:v>
                </c:pt>
                <c:pt idx="6230">
                  <c:v>-8.4600000000000009</c:v>
                </c:pt>
                <c:pt idx="6231">
                  <c:v>-8.35</c:v>
                </c:pt>
                <c:pt idx="6232">
                  <c:v>-8.4499999999999993</c:v>
                </c:pt>
                <c:pt idx="6233">
                  <c:v>-8.4499999999999993</c:v>
                </c:pt>
                <c:pt idx="6234">
                  <c:v>-8.25</c:v>
                </c:pt>
                <c:pt idx="6235">
                  <c:v>-8.33</c:v>
                </c:pt>
                <c:pt idx="6236">
                  <c:v>-8.5</c:v>
                </c:pt>
                <c:pt idx="6237">
                  <c:v>-8.5399999999999991</c:v>
                </c:pt>
                <c:pt idx="6238">
                  <c:v>-8.6</c:v>
                </c:pt>
                <c:pt idx="6239">
                  <c:v>-8.51</c:v>
                </c:pt>
                <c:pt idx="6240">
                  <c:v>-8.3699999999999992</c:v>
                </c:pt>
                <c:pt idx="6241">
                  <c:v>-8.3000000000000007</c:v>
                </c:pt>
                <c:pt idx="6242">
                  <c:v>-8.18</c:v>
                </c:pt>
                <c:pt idx="6243">
                  <c:v>-8.2799999999999994</c:v>
                </c:pt>
                <c:pt idx="6244">
                  <c:v>-8.5399999999999991</c:v>
                </c:pt>
                <c:pt idx="6245">
                  <c:v>-8.82</c:v>
                </c:pt>
                <c:pt idx="6246">
                  <c:v>-8.68</c:v>
                </c:pt>
                <c:pt idx="6247">
                  <c:v>-8.86</c:v>
                </c:pt>
                <c:pt idx="6248">
                  <c:v>-8.9700000000000006</c:v>
                </c:pt>
                <c:pt idx="6249">
                  <c:v>-9</c:v>
                </c:pt>
                <c:pt idx="6250">
                  <c:v>-8.94</c:v>
                </c:pt>
                <c:pt idx="6251">
                  <c:v>-8.8800000000000008</c:v>
                </c:pt>
                <c:pt idx="6252">
                  <c:v>-8.81</c:v>
                </c:pt>
                <c:pt idx="6253">
                  <c:v>-8.81</c:v>
                </c:pt>
                <c:pt idx="6254">
                  <c:v>-8.74</c:v>
                </c:pt>
                <c:pt idx="6255">
                  <c:v>-8.93</c:v>
                </c:pt>
                <c:pt idx="6256">
                  <c:v>-8.77</c:v>
                </c:pt>
                <c:pt idx="6257">
                  <c:v>-8.5399999999999991</c:v>
                </c:pt>
                <c:pt idx="6258">
                  <c:v>-8.65</c:v>
                </c:pt>
                <c:pt idx="6259">
                  <c:v>-8.64</c:v>
                </c:pt>
                <c:pt idx="6260">
                  <c:v>-8.67</c:v>
                </c:pt>
                <c:pt idx="6261">
                  <c:v>-8.75</c:v>
                </c:pt>
                <c:pt idx="6262">
                  <c:v>-9.1</c:v>
                </c:pt>
                <c:pt idx="6263">
                  <c:v>-9.1</c:v>
                </c:pt>
                <c:pt idx="6264">
                  <c:v>-9.14</c:v>
                </c:pt>
                <c:pt idx="6265">
                  <c:v>-8.94</c:v>
                </c:pt>
                <c:pt idx="6266">
                  <c:v>-8.89</c:v>
                </c:pt>
                <c:pt idx="6267">
                  <c:v>-8.8000000000000007</c:v>
                </c:pt>
                <c:pt idx="6268">
                  <c:v>-9</c:v>
                </c:pt>
                <c:pt idx="6269">
                  <c:v>-9.5399999999999991</c:v>
                </c:pt>
                <c:pt idx="6270">
                  <c:v>-9.68</c:v>
                </c:pt>
                <c:pt idx="6271">
                  <c:v>-9.61</c:v>
                </c:pt>
                <c:pt idx="6272">
                  <c:v>-9.51</c:v>
                </c:pt>
                <c:pt idx="6273">
                  <c:v>-9.49</c:v>
                </c:pt>
                <c:pt idx="6274">
                  <c:v>-9.3000000000000007</c:v>
                </c:pt>
                <c:pt idx="6275">
                  <c:v>-9.17</c:v>
                </c:pt>
                <c:pt idx="6276">
                  <c:v>-8.93</c:v>
                </c:pt>
                <c:pt idx="6277">
                  <c:v>-8.76</c:v>
                </c:pt>
                <c:pt idx="6278">
                  <c:v>-8.8000000000000007</c:v>
                </c:pt>
                <c:pt idx="6279">
                  <c:v>-8.67</c:v>
                </c:pt>
                <c:pt idx="6280">
                  <c:v>-8.5299999999999994</c:v>
                </c:pt>
                <c:pt idx="6281">
                  <c:v>-8.4</c:v>
                </c:pt>
                <c:pt idx="6282">
                  <c:v>-8.41</c:v>
                </c:pt>
                <c:pt idx="6283">
                  <c:v>-8.2799999999999994</c:v>
                </c:pt>
                <c:pt idx="6284">
                  <c:v>-8.65</c:v>
                </c:pt>
                <c:pt idx="6285">
                  <c:v>-8.57</c:v>
                </c:pt>
                <c:pt idx="6286">
                  <c:v>-8.41</c:v>
                </c:pt>
                <c:pt idx="6287">
                  <c:v>-8.51</c:v>
                </c:pt>
                <c:pt idx="6288">
                  <c:v>-8.6199999999999992</c:v>
                </c:pt>
                <c:pt idx="6289">
                  <c:v>-8.48</c:v>
                </c:pt>
                <c:pt idx="6290">
                  <c:v>-8.1300000000000008</c:v>
                </c:pt>
                <c:pt idx="6291">
                  <c:v>-8.17</c:v>
                </c:pt>
                <c:pt idx="6292">
                  <c:v>-8.59</c:v>
                </c:pt>
                <c:pt idx="6293">
                  <c:v>-8.51</c:v>
                </c:pt>
                <c:pt idx="6294">
                  <c:v>-8.41</c:v>
                </c:pt>
                <c:pt idx="6295">
                  <c:v>-8.5</c:v>
                </c:pt>
                <c:pt idx="6296">
                  <c:v>-8.44</c:v>
                </c:pt>
                <c:pt idx="6297">
                  <c:v>-8.5</c:v>
                </c:pt>
                <c:pt idx="6298">
                  <c:v>-8.56</c:v>
                </c:pt>
                <c:pt idx="6299">
                  <c:v>-8.7200000000000006</c:v>
                </c:pt>
                <c:pt idx="6300">
                  <c:v>-8.64</c:v>
                </c:pt>
                <c:pt idx="6301">
                  <c:v>-8.61</c:v>
                </c:pt>
                <c:pt idx="6302">
                  <c:v>-8.5</c:v>
                </c:pt>
                <c:pt idx="6303">
                  <c:v>-8.7899999999999991</c:v>
                </c:pt>
                <c:pt idx="6304">
                  <c:v>-9.06</c:v>
                </c:pt>
                <c:pt idx="6305">
                  <c:v>-8.67</c:v>
                </c:pt>
                <c:pt idx="6306">
                  <c:v>-8.31</c:v>
                </c:pt>
                <c:pt idx="6307">
                  <c:v>-9.01</c:v>
                </c:pt>
                <c:pt idx="6308">
                  <c:v>-9.16</c:v>
                </c:pt>
                <c:pt idx="6309">
                  <c:v>-9.18</c:v>
                </c:pt>
                <c:pt idx="6310">
                  <c:v>-8.9700000000000006</c:v>
                </c:pt>
                <c:pt idx="6311">
                  <c:v>-9.14</c:v>
                </c:pt>
                <c:pt idx="6312">
                  <c:v>-9.2799999999999994</c:v>
                </c:pt>
                <c:pt idx="6313">
                  <c:v>-9.36</c:v>
                </c:pt>
                <c:pt idx="6314">
                  <c:v>-9.42</c:v>
                </c:pt>
                <c:pt idx="6315">
                  <c:v>-9.3000000000000007</c:v>
                </c:pt>
                <c:pt idx="6316">
                  <c:v>-9.2799999999999994</c:v>
                </c:pt>
                <c:pt idx="6317">
                  <c:v>-9.34</c:v>
                </c:pt>
                <c:pt idx="6318">
                  <c:v>-9.3699999999999992</c:v>
                </c:pt>
                <c:pt idx="6319">
                  <c:v>-9.39</c:v>
                </c:pt>
                <c:pt idx="6320">
                  <c:v>-9.14</c:v>
                </c:pt>
                <c:pt idx="6321">
                  <c:v>-8.91</c:v>
                </c:pt>
                <c:pt idx="6322">
                  <c:v>-8.8000000000000007</c:v>
                </c:pt>
                <c:pt idx="6323">
                  <c:v>-8.8000000000000007</c:v>
                </c:pt>
                <c:pt idx="6324">
                  <c:v>-8.84</c:v>
                </c:pt>
                <c:pt idx="6325">
                  <c:v>-9.06</c:v>
                </c:pt>
                <c:pt idx="6326">
                  <c:v>-9.23</c:v>
                </c:pt>
                <c:pt idx="6327">
                  <c:v>-9.19</c:v>
                </c:pt>
                <c:pt idx="6328">
                  <c:v>-9.2200000000000006</c:v>
                </c:pt>
                <c:pt idx="6329">
                  <c:v>-9.18</c:v>
                </c:pt>
                <c:pt idx="6330">
                  <c:v>-8.94</c:v>
                </c:pt>
                <c:pt idx="6331">
                  <c:v>-8.9</c:v>
                </c:pt>
                <c:pt idx="6332">
                  <c:v>-9.1999999999999993</c:v>
                </c:pt>
                <c:pt idx="6333">
                  <c:v>-9.17</c:v>
                </c:pt>
                <c:pt idx="6334">
                  <c:v>-9.11</c:v>
                </c:pt>
                <c:pt idx="6335">
                  <c:v>-9.0399999999999991</c:v>
                </c:pt>
                <c:pt idx="6336">
                  <c:v>-8.98</c:v>
                </c:pt>
                <c:pt idx="6337">
                  <c:v>-8.9700000000000006</c:v>
                </c:pt>
                <c:pt idx="6338">
                  <c:v>-9.07</c:v>
                </c:pt>
                <c:pt idx="6339">
                  <c:v>-9.39</c:v>
                </c:pt>
                <c:pt idx="6340">
                  <c:v>-9.3000000000000007</c:v>
                </c:pt>
                <c:pt idx="6341">
                  <c:v>-9.24</c:v>
                </c:pt>
                <c:pt idx="6342">
                  <c:v>-9.25</c:v>
                </c:pt>
                <c:pt idx="6343">
                  <c:v>-9.24</c:v>
                </c:pt>
                <c:pt idx="6344">
                  <c:v>-9.34</c:v>
                </c:pt>
                <c:pt idx="6345">
                  <c:v>-9.1999999999999993</c:v>
                </c:pt>
                <c:pt idx="6346">
                  <c:v>-9.18</c:v>
                </c:pt>
                <c:pt idx="6347">
                  <c:v>-9.1300000000000008</c:v>
                </c:pt>
                <c:pt idx="6348">
                  <c:v>-9.1300000000000008</c:v>
                </c:pt>
                <c:pt idx="6349">
                  <c:v>-8.99</c:v>
                </c:pt>
                <c:pt idx="6350">
                  <c:v>-8.8800000000000008</c:v>
                </c:pt>
                <c:pt idx="6351">
                  <c:v>-9.01</c:v>
                </c:pt>
                <c:pt idx="6352">
                  <c:v>-8.86</c:v>
                </c:pt>
                <c:pt idx="6353">
                  <c:v>-9.1999999999999993</c:v>
                </c:pt>
                <c:pt idx="6354">
                  <c:v>-9.5299999999999994</c:v>
                </c:pt>
                <c:pt idx="6355">
                  <c:v>-9.52</c:v>
                </c:pt>
                <c:pt idx="6356">
                  <c:v>-9.41</c:v>
                </c:pt>
                <c:pt idx="6357">
                  <c:v>-9.2899999999999991</c:v>
                </c:pt>
                <c:pt idx="6358">
                  <c:v>-9.26</c:v>
                </c:pt>
                <c:pt idx="6359">
                  <c:v>-9.4600000000000009</c:v>
                </c:pt>
                <c:pt idx="6360">
                  <c:v>-9.56</c:v>
                </c:pt>
                <c:pt idx="6361">
                  <c:v>-9.4700000000000006</c:v>
                </c:pt>
                <c:pt idx="6362">
                  <c:v>-9.39</c:v>
                </c:pt>
                <c:pt idx="6363">
                  <c:v>-9.1</c:v>
                </c:pt>
                <c:pt idx="6364">
                  <c:v>-9.0299999999999994</c:v>
                </c:pt>
                <c:pt idx="6365">
                  <c:v>-9.15</c:v>
                </c:pt>
                <c:pt idx="6366">
                  <c:v>-9.2200000000000006</c:v>
                </c:pt>
                <c:pt idx="6367">
                  <c:v>-9.19</c:v>
                </c:pt>
                <c:pt idx="6368">
                  <c:v>-9.07</c:v>
                </c:pt>
                <c:pt idx="6369">
                  <c:v>-9.14</c:v>
                </c:pt>
                <c:pt idx="6370">
                  <c:v>-8.98</c:v>
                </c:pt>
                <c:pt idx="6371">
                  <c:v>-9.32</c:v>
                </c:pt>
                <c:pt idx="6372">
                  <c:v>-9.17</c:v>
                </c:pt>
                <c:pt idx="6373">
                  <c:v>-9.3800000000000008</c:v>
                </c:pt>
                <c:pt idx="6374">
                  <c:v>-9.24</c:v>
                </c:pt>
                <c:pt idx="6375">
                  <c:v>-9.17</c:v>
                </c:pt>
                <c:pt idx="6376">
                  <c:v>-9.52</c:v>
                </c:pt>
                <c:pt idx="6377">
                  <c:v>-9.59</c:v>
                </c:pt>
                <c:pt idx="6378">
                  <c:v>-9.4600000000000009</c:v>
                </c:pt>
                <c:pt idx="6379">
                  <c:v>-9.34</c:v>
                </c:pt>
                <c:pt idx="6380">
                  <c:v>-9.41</c:v>
                </c:pt>
                <c:pt idx="6381">
                  <c:v>-9.1999999999999993</c:v>
                </c:pt>
                <c:pt idx="6382">
                  <c:v>-9.31</c:v>
                </c:pt>
                <c:pt idx="6383">
                  <c:v>-9.5</c:v>
                </c:pt>
                <c:pt idx="6384">
                  <c:v>-9.58</c:v>
                </c:pt>
                <c:pt idx="6385">
                  <c:v>-9.61</c:v>
                </c:pt>
                <c:pt idx="6386">
                  <c:v>-9.49</c:v>
                </c:pt>
                <c:pt idx="6387">
                  <c:v>-9.4</c:v>
                </c:pt>
                <c:pt idx="6388">
                  <c:v>-9.41</c:v>
                </c:pt>
                <c:pt idx="6389">
                  <c:v>-9.48</c:v>
                </c:pt>
                <c:pt idx="6390">
                  <c:v>-9.6999999999999993</c:v>
                </c:pt>
                <c:pt idx="6391">
                  <c:v>-9.61</c:v>
                </c:pt>
                <c:pt idx="6392">
                  <c:v>-9.51</c:v>
                </c:pt>
                <c:pt idx="6393">
                  <c:v>-9.58</c:v>
                </c:pt>
                <c:pt idx="6394">
                  <c:v>-9.9499999999999993</c:v>
                </c:pt>
                <c:pt idx="6395">
                  <c:v>-10.18</c:v>
                </c:pt>
                <c:pt idx="6396">
                  <c:v>-10.15</c:v>
                </c:pt>
                <c:pt idx="6397">
                  <c:v>-9.9</c:v>
                </c:pt>
                <c:pt idx="6398">
                  <c:v>-9.6300000000000008</c:v>
                </c:pt>
                <c:pt idx="6399">
                  <c:v>-9.4600000000000009</c:v>
                </c:pt>
                <c:pt idx="6400">
                  <c:v>-9.33</c:v>
                </c:pt>
                <c:pt idx="6401">
                  <c:v>-9.33</c:v>
                </c:pt>
                <c:pt idx="6402">
                  <c:v>-9.1999999999999993</c:v>
                </c:pt>
                <c:pt idx="6403">
                  <c:v>-8.8800000000000008</c:v>
                </c:pt>
                <c:pt idx="6404">
                  <c:v>-9.16</c:v>
                </c:pt>
                <c:pt idx="6405">
                  <c:v>-9.09</c:v>
                </c:pt>
                <c:pt idx="6406">
                  <c:v>-9.32</c:v>
                </c:pt>
                <c:pt idx="6407">
                  <c:v>-9.4700000000000006</c:v>
                </c:pt>
                <c:pt idx="6408">
                  <c:v>-9.41</c:v>
                </c:pt>
                <c:pt idx="6409">
                  <c:v>-9.35</c:v>
                </c:pt>
                <c:pt idx="6410">
                  <c:v>-9.3699999999999992</c:v>
                </c:pt>
                <c:pt idx="6411">
                  <c:v>-9.59</c:v>
                </c:pt>
                <c:pt idx="6412">
                  <c:v>-9.59</c:v>
                </c:pt>
                <c:pt idx="6413">
                  <c:v>-9.56</c:v>
                </c:pt>
                <c:pt idx="6414">
                  <c:v>-9.6199999999999992</c:v>
                </c:pt>
                <c:pt idx="6415">
                  <c:v>-9.5299999999999994</c:v>
                </c:pt>
                <c:pt idx="6416">
                  <c:v>-9.2899999999999991</c:v>
                </c:pt>
                <c:pt idx="6417">
                  <c:v>-9.25</c:v>
                </c:pt>
                <c:pt idx="6418">
                  <c:v>-9.27</c:v>
                </c:pt>
                <c:pt idx="6419">
                  <c:v>-9.42</c:v>
                </c:pt>
                <c:pt idx="6420">
                  <c:v>-9.44</c:v>
                </c:pt>
                <c:pt idx="6421">
                  <c:v>-9.3699999999999992</c:v>
                </c:pt>
                <c:pt idx="6422">
                  <c:v>-9.31</c:v>
                </c:pt>
                <c:pt idx="6423">
                  <c:v>-9.5299999999999994</c:v>
                </c:pt>
                <c:pt idx="6424">
                  <c:v>-9.57</c:v>
                </c:pt>
                <c:pt idx="6425">
                  <c:v>-9.66</c:v>
                </c:pt>
                <c:pt idx="6426">
                  <c:v>-9.5299999999999994</c:v>
                </c:pt>
                <c:pt idx="6427">
                  <c:v>-9.43</c:v>
                </c:pt>
                <c:pt idx="6428">
                  <c:v>-9.49</c:v>
                </c:pt>
                <c:pt idx="6429">
                  <c:v>-9.49</c:v>
                </c:pt>
                <c:pt idx="6430">
                  <c:v>-9.5299999999999994</c:v>
                </c:pt>
                <c:pt idx="6431">
                  <c:v>-9.75</c:v>
                </c:pt>
                <c:pt idx="6432">
                  <c:v>-9.57</c:v>
                </c:pt>
                <c:pt idx="6433">
                  <c:v>-9.35</c:v>
                </c:pt>
                <c:pt idx="6434">
                  <c:v>-9.5299999999999994</c:v>
                </c:pt>
                <c:pt idx="6435">
                  <c:v>-9.39</c:v>
                </c:pt>
                <c:pt idx="6436">
                  <c:v>-9.44</c:v>
                </c:pt>
                <c:pt idx="6437">
                  <c:v>-9.5</c:v>
                </c:pt>
                <c:pt idx="6438">
                  <c:v>-9.51</c:v>
                </c:pt>
                <c:pt idx="6439">
                  <c:v>-9.6199999999999992</c:v>
                </c:pt>
                <c:pt idx="6440">
                  <c:v>-9.4700000000000006</c:v>
                </c:pt>
                <c:pt idx="6441">
                  <c:v>-9.26</c:v>
                </c:pt>
                <c:pt idx="6442">
                  <c:v>-9.08</c:v>
                </c:pt>
                <c:pt idx="6443">
                  <c:v>-9.07</c:v>
                </c:pt>
                <c:pt idx="6444">
                  <c:v>-9.14</c:v>
                </c:pt>
                <c:pt idx="6445">
                  <c:v>-9.14</c:v>
                </c:pt>
                <c:pt idx="6446">
                  <c:v>-9.26</c:v>
                </c:pt>
                <c:pt idx="6447">
                  <c:v>-9.25</c:v>
                </c:pt>
                <c:pt idx="6448">
                  <c:v>-9.08</c:v>
                </c:pt>
                <c:pt idx="6449">
                  <c:v>-9.01</c:v>
                </c:pt>
                <c:pt idx="6450">
                  <c:v>-9.02</c:v>
                </c:pt>
                <c:pt idx="6451">
                  <c:v>-8.7100000000000009</c:v>
                </c:pt>
                <c:pt idx="6452">
                  <c:v>-8.67</c:v>
                </c:pt>
                <c:pt idx="6453">
                  <c:v>-8.9700000000000006</c:v>
                </c:pt>
                <c:pt idx="6454">
                  <c:v>-8.86</c:v>
                </c:pt>
                <c:pt idx="6455">
                  <c:v>-8.82</c:v>
                </c:pt>
                <c:pt idx="6456">
                  <c:v>-9.0399999999999991</c:v>
                </c:pt>
                <c:pt idx="6457">
                  <c:v>-9.09</c:v>
                </c:pt>
                <c:pt idx="6458">
                  <c:v>-9.15</c:v>
                </c:pt>
                <c:pt idx="6459">
                  <c:v>-8.94</c:v>
                </c:pt>
                <c:pt idx="6460">
                  <c:v>-9.5399999999999991</c:v>
                </c:pt>
                <c:pt idx="6461">
                  <c:v>-9.7799999999999994</c:v>
                </c:pt>
                <c:pt idx="6462">
                  <c:v>-9.59</c:v>
                </c:pt>
                <c:pt idx="6463">
                  <c:v>-9.18</c:v>
                </c:pt>
                <c:pt idx="6464">
                  <c:v>-8.9700000000000006</c:v>
                </c:pt>
                <c:pt idx="6465">
                  <c:v>-9.34</c:v>
                </c:pt>
                <c:pt idx="6466">
                  <c:v>-9.66</c:v>
                </c:pt>
                <c:pt idx="6467">
                  <c:v>-9.5399999999999991</c:v>
                </c:pt>
                <c:pt idx="6468">
                  <c:v>-9.5500000000000007</c:v>
                </c:pt>
                <c:pt idx="6469">
                  <c:v>-9.5500000000000007</c:v>
                </c:pt>
                <c:pt idx="6470">
                  <c:v>-9.5399999999999991</c:v>
                </c:pt>
                <c:pt idx="6471">
                  <c:v>-9.49</c:v>
                </c:pt>
                <c:pt idx="6472">
                  <c:v>-9.51</c:v>
                </c:pt>
                <c:pt idx="6473">
                  <c:v>-9.67</c:v>
                </c:pt>
                <c:pt idx="6474">
                  <c:v>-9.69</c:v>
                </c:pt>
                <c:pt idx="6475">
                  <c:v>-9.51</c:v>
                </c:pt>
                <c:pt idx="6476">
                  <c:v>-9.39</c:v>
                </c:pt>
                <c:pt idx="6477">
                  <c:v>-9.51</c:v>
                </c:pt>
                <c:pt idx="6478">
                  <c:v>-9.41</c:v>
                </c:pt>
                <c:pt idx="6479">
                  <c:v>-9.34</c:v>
                </c:pt>
                <c:pt idx="6480">
                  <c:v>-9.32</c:v>
                </c:pt>
                <c:pt idx="6481">
                  <c:v>-9.2899999999999991</c:v>
                </c:pt>
                <c:pt idx="6482">
                  <c:v>-9.2100000000000009</c:v>
                </c:pt>
                <c:pt idx="6483">
                  <c:v>-9.19</c:v>
                </c:pt>
                <c:pt idx="6484">
                  <c:v>-9.27</c:v>
                </c:pt>
                <c:pt idx="6485">
                  <c:v>-9.1300000000000008</c:v>
                </c:pt>
                <c:pt idx="6486">
                  <c:v>-9.0299999999999994</c:v>
                </c:pt>
                <c:pt idx="6487">
                  <c:v>-9.18</c:v>
                </c:pt>
                <c:pt idx="6488">
                  <c:v>-9.16</c:v>
                </c:pt>
                <c:pt idx="6489">
                  <c:v>-8.85</c:v>
                </c:pt>
                <c:pt idx="6490">
                  <c:v>-8.8800000000000008</c:v>
                </c:pt>
                <c:pt idx="6491">
                  <c:v>-9.17</c:v>
                </c:pt>
                <c:pt idx="6492">
                  <c:v>-9.4600000000000009</c:v>
                </c:pt>
                <c:pt idx="6493">
                  <c:v>-9.56</c:v>
                </c:pt>
                <c:pt idx="6494">
                  <c:v>-9.66</c:v>
                </c:pt>
                <c:pt idx="6495">
                  <c:v>-9.69</c:v>
                </c:pt>
                <c:pt idx="6496">
                  <c:v>-9.76</c:v>
                </c:pt>
                <c:pt idx="6497">
                  <c:v>-9.5299999999999994</c:v>
                </c:pt>
                <c:pt idx="6498">
                  <c:v>-9.34</c:v>
                </c:pt>
                <c:pt idx="6499">
                  <c:v>-9.42</c:v>
                </c:pt>
                <c:pt idx="6500">
                  <c:v>-9.74</c:v>
                </c:pt>
                <c:pt idx="6501">
                  <c:v>-9.6999999999999993</c:v>
                </c:pt>
                <c:pt idx="6502">
                  <c:v>-9.5299999999999994</c:v>
                </c:pt>
                <c:pt idx="6503">
                  <c:v>-9.48</c:v>
                </c:pt>
                <c:pt idx="6504">
                  <c:v>-9.4</c:v>
                </c:pt>
                <c:pt idx="6505">
                  <c:v>-9.4</c:v>
                </c:pt>
                <c:pt idx="6506">
                  <c:v>-9.32</c:v>
                </c:pt>
                <c:pt idx="6507">
                  <c:v>-9.3000000000000007</c:v>
                </c:pt>
                <c:pt idx="6508">
                  <c:v>-9.1199999999999992</c:v>
                </c:pt>
                <c:pt idx="6509">
                  <c:v>-8.9700000000000006</c:v>
                </c:pt>
                <c:pt idx="6510">
                  <c:v>-8.76</c:v>
                </c:pt>
                <c:pt idx="6511">
                  <c:v>-8.56</c:v>
                </c:pt>
                <c:pt idx="6512">
                  <c:v>-8.6999999999999993</c:v>
                </c:pt>
                <c:pt idx="6513">
                  <c:v>-9.32</c:v>
                </c:pt>
                <c:pt idx="6514">
                  <c:v>-9.36</c:v>
                </c:pt>
                <c:pt idx="6515">
                  <c:v>-9.18</c:v>
                </c:pt>
                <c:pt idx="6516">
                  <c:v>-9.01</c:v>
                </c:pt>
                <c:pt idx="6517">
                  <c:v>-8.9499999999999993</c:v>
                </c:pt>
                <c:pt idx="6518">
                  <c:v>-8.89</c:v>
                </c:pt>
                <c:pt idx="6519">
                  <c:v>-9.57</c:v>
                </c:pt>
                <c:pt idx="6520">
                  <c:v>-9.61</c:v>
                </c:pt>
                <c:pt idx="6521">
                  <c:v>-9.58</c:v>
                </c:pt>
                <c:pt idx="6522">
                  <c:v>-9.6300000000000008</c:v>
                </c:pt>
                <c:pt idx="6523">
                  <c:v>-9.5</c:v>
                </c:pt>
                <c:pt idx="6524">
                  <c:v>-9.39</c:v>
                </c:pt>
                <c:pt idx="6525">
                  <c:v>-9.23</c:v>
                </c:pt>
                <c:pt idx="6526">
                  <c:v>-9.26</c:v>
                </c:pt>
                <c:pt idx="6527">
                  <c:v>-9.3699999999999992</c:v>
                </c:pt>
                <c:pt idx="6528">
                  <c:v>-9.4600000000000009</c:v>
                </c:pt>
                <c:pt idx="6529">
                  <c:v>-9.5299999999999994</c:v>
                </c:pt>
                <c:pt idx="6530">
                  <c:v>-9.49</c:v>
                </c:pt>
                <c:pt idx="6531">
                  <c:v>-9.35</c:v>
                </c:pt>
                <c:pt idx="6532">
                  <c:v>-9.58</c:v>
                </c:pt>
                <c:pt idx="6533">
                  <c:v>-9.6199999999999992</c:v>
                </c:pt>
                <c:pt idx="6534">
                  <c:v>-9.48</c:v>
                </c:pt>
                <c:pt idx="6535">
                  <c:v>-9.26</c:v>
                </c:pt>
                <c:pt idx="6536">
                  <c:v>-9.1300000000000008</c:v>
                </c:pt>
                <c:pt idx="6537">
                  <c:v>-9.17</c:v>
                </c:pt>
                <c:pt idx="6538">
                  <c:v>-9.2200000000000006</c:v>
                </c:pt>
                <c:pt idx="6539">
                  <c:v>-9.39</c:v>
                </c:pt>
                <c:pt idx="6540">
                  <c:v>-9.42</c:v>
                </c:pt>
                <c:pt idx="6541">
                  <c:v>-9.35</c:v>
                </c:pt>
                <c:pt idx="6542">
                  <c:v>-9.33</c:v>
                </c:pt>
                <c:pt idx="6543">
                  <c:v>-9.44</c:v>
                </c:pt>
                <c:pt idx="6544">
                  <c:v>-9.3800000000000008</c:v>
                </c:pt>
                <c:pt idx="6545">
                  <c:v>-9.2200000000000006</c:v>
                </c:pt>
                <c:pt idx="6546">
                  <c:v>-8.99</c:v>
                </c:pt>
                <c:pt idx="6547">
                  <c:v>-9.1</c:v>
                </c:pt>
                <c:pt idx="6548">
                  <c:v>-9.16</c:v>
                </c:pt>
                <c:pt idx="6549">
                  <c:v>-9.07</c:v>
                </c:pt>
                <c:pt idx="6550">
                  <c:v>-8.9</c:v>
                </c:pt>
                <c:pt idx="6551">
                  <c:v>-8.64</c:v>
                </c:pt>
                <c:pt idx="6552">
                  <c:v>-9.02</c:v>
                </c:pt>
                <c:pt idx="6553">
                  <c:v>-9.39</c:v>
                </c:pt>
                <c:pt idx="6554">
                  <c:v>-9.4499999999999993</c:v>
                </c:pt>
                <c:pt idx="6555">
                  <c:v>-9.3800000000000008</c:v>
                </c:pt>
                <c:pt idx="6556">
                  <c:v>-9.19</c:v>
                </c:pt>
                <c:pt idx="6557">
                  <c:v>-9.2899999999999991</c:v>
                </c:pt>
                <c:pt idx="6558">
                  <c:v>-9.2799999999999994</c:v>
                </c:pt>
                <c:pt idx="6559">
                  <c:v>-9.17</c:v>
                </c:pt>
                <c:pt idx="6560">
                  <c:v>-9.06</c:v>
                </c:pt>
                <c:pt idx="6561">
                  <c:v>-9.1300000000000008</c:v>
                </c:pt>
                <c:pt idx="6562">
                  <c:v>-9.18</c:v>
                </c:pt>
                <c:pt idx="6563">
                  <c:v>-9.09</c:v>
                </c:pt>
                <c:pt idx="6564">
                  <c:v>-8.84</c:v>
                </c:pt>
                <c:pt idx="6565">
                  <c:v>-9.08</c:v>
                </c:pt>
                <c:pt idx="6566">
                  <c:v>-8.9700000000000006</c:v>
                </c:pt>
                <c:pt idx="6567">
                  <c:v>-8.99</c:v>
                </c:pt>
                <c:pt idx="6568">
                  <c:v>-8.92</c:v>
                </c:pt>
                <c:pt idx="6569">
                  <c:v>-9.17</c:v>
                </c:pt>
                <c:pt idx="6570">
                  <c:v>-9.3699999999999992</c:v>
                </c:pt>
                <c:pt idx="6571">
                  <c:v>-9.3699999999999992</c:v>
                </c:pt>
                <c:pt idx="6572">
                  <c:v>-9.17</c:v>
                </c:pt>
                <c:pt idx="6573">
                  <c:v>-9.34</c:v>
                </c:pt>
                <c:pt idx="6574">
                  <c:v>-9.43</c:v>
                </c:pt>
                <c:pt idx="6575">
                  <c:v>-9.57</c:v>
                </c:pt>
                <c:pt idx="6576">
                  <c:v>-9.56</c:v>
                </c:pt>
                <c:pt idx="6577">
                  <c:v>-9.4</c:v>
                </c:pt>
                <c:pt idx="6578">
                  <c:v>-9.42</c:v>
                </c:pt>
                <c:pt idx="6579">
                  <c:v>-9.44</c:v>
                </c:pt>
                <c:pt idx="6580">
                  <c:v>-9.31</c:v>
                </c:pt>
                <c:pt idx="6581">
                  <c:v>-9.35</c:v>
                </c:pt>
                <c:pt idx="6582">
                  <c:v>-9.51</c:v>
                </c:pt>
                <c:pt idx="6583">
                  <c:v>-9.43</c:v>
                </c:pt>
                <c:pt idx="6584">
                  <c:v>-9.3000000000000007</c:v>
                </c:pt>
                <c:pt idx="6585">
                  <c:v>-9.26</c:v>
                </c:pt>
                <c:pt idx="6586">
                  <c:v>-9.5</c:v>
                </c:pt>
                <c:pt idx="6587">
                  <c:v>-9.7100000000000009</c:v>
                </c:pt>
                <c:pt idx="6588">
                  <c:v>-9.66</c:v>
                </c:pt>
                <c:pt idx="6589">
                  <c:v>-9.5399999999999991</c:v>
                </c:pt>
                <c:pt idx="6590">
                  <c:v>-9.43</c:v>
                </c:pt>
                <c:pt idx="6591">
                  <c:v>-9.36</c:v>
                </c:pt>
                <c:pt idx="6592">
                  <c:v>-9.4700000000000006</c:v>
                </c:pt>
                <c:pt idx="6593">
                  <c:v>-9.7200000000000006</c:v>
                </c:pt>
                <c:pt idx="6594">
                  <c:v>-9.66</c:v>
                </c:pt>
                <c:pt idx="6595">
                  <c:v>-9.34</c:v>
                </c:pt>
                <c:pt idx="6596">
                  <c:v>-9.5299999999999994</c:v>
                </c:pt>
                <c:pt idx="6597">
                  <c:v>-9.39</c:v>
                </c:pt>
                <c:pt idx="6598">
                  <c:v>-9.3699999999999992</c:v>
                </c:pt>
                <c:pt idx="6599">
                  <c:v>-9.31</c:v>
                </c:pt>
                <c:pt idx="6600">
                  <c:v>-9.23</c:v>
                </c:pt>
                <c:pt idx="6601">
                  <c:v>-9.36</c:v>
                </c:pt>
                <c:pt idx="6602">
                  <c:v>-9.3800000000000008</c:v>
                </c:pt>
                <c:pt idx="6603">
                  <c:v>-9.4</c:v>
                </c:pt>
                <c:pt idx="6604">
                  <c:v>-9.43</c:v>
                </c:pt>
                <c:pt idx="6605">
                  <c:v>-9.33</c:v>
                </c:pt>
                <c:pt idx="6606">
                  <c:v>-9.2899999999999991</c:v>
                </c:pt>
                <c:pt idx="6607">
                  <c:v>-9.27</c:v>
                </c:pt>
                <c:pt idx="6608">
                  <c:v>-9.2200000000000006</c:v>
                </c:pt>
                <c:pt idx="6609">
                  <c:v>-9.18</c:v>
                </c:pt>
                <c:pt idx="6610">
                  <c:v>-9.2799999999999994</c:v>
                </c:pt>
                <c:pt idx="6611">
                  <c:v>-9.1999999999999993</c:v>
                </c:pt>
                <c:pt idx="6612">
                  <c:v>-8.94</c:v>
                </c:pt>
                <c:pt idx="6613">
                  <c:v>-8.92</c:v>
                </c:pt>
                <c:pt idx="6614">
                  <c:v>-8.9700000000000006</c:v>
                </c:pt>
                <c:pt idx="6615">
                  <c:v>-8.94</c:v>
                </c:pt>
                <c:pt idx="6616">
                  <c:v>-9</c:v>
                </c:pt>
                <c:pt idx="6617">
                  <c:v>-9.01</c:v>
                </c:pt>
                <c:pt idx="6618">
                  <c:v>-8.8699999999999992</c:v>
                </c:pt>
                <c:pt idx="6619">
                  <c:v>-8.8800000000000008</c:v>
                </c:pt>
                <c:pt idx="6620">
                  <c:v>-9.11</c:v>
                </c:pt>
                <c:pt idx="6621">
                  <c:v>-9.33</c:v>
                </c:pt>
                <c:pt idx="6622">
                  <c:v>-9.27</c:v>
                </c:pt>
                <c:pt idx="6623">
                  <c:v>-9.26</c:v>
                </c:pt>
                <c:pt idx="6624">
                  <c:v>-9.3000000000000007</c:v>
                </c:pt>
                <c:pt idx="6625">
                  <c:v>-9.25</c:v>
                </c:pt>
                <c:pt idx="6626">
                  <c:v>-9.14</c:v>
                </c:pt>
                <c:pt idx="6627">
                  <c:v>-9.07</c:v>
                </c:pt>
                <c:pt idx="6628">
                  <c:v>-9.02</c:v>
                </c:pt>
                <c:pt idx="6629">
                  <c:v>-8.8800000000000008</c:v>
                </c:pt>
                <c:pt idx="6630">
                  <c:v>-8.83</c:v>
                </c:pt>
                <c:pt idx="6631">
                  <c:v>-8.92</c:v>
                </c:pt>
                <c:pt idx="6632">
                  <c:v>-9.15</c:v>
                </c:pt>
                <c:pt idx="6633">
                  <c:v>-9.15</c:v>
                </c:pt>
                <c:pt idx="6634">
                  <c:v>-9.16</c:v>
                </c:pt>
                <c:pt idx="6635">
                  <c:v>-9.06</c:v>
                </c:pt>
                <c:pt idx="6636">
                  <c:v>-9.23</c:v>
                </c:pt>
                <c:pt idx="6637">
                  <c:v>-9.25</c:v>
                </c:pt>
                <c:pt idx="6638">
                  <c:v>-9.0500000000000007</c:v>
                </c:pt>
                <c:pt idx="6639">
                  <c:v>-8.9600000000000009</c:v>
                </c:pt>
                <c:pt idx="6640">
                  <c:v>-8.93</c:v>
                </c:pt>
                <c:pt idx="6641">
                  <c:v>-8.8800000000000008</c:v>
                </c:pt>
                <c:pt idx="6642">
                  <c:v>-9.02</c:v>
                </c:pt>
                <c:pt idx="6643">
                  <c:v>-9.25</c:v>
                </c:pt>
                <c:pt idx="6644">
                  <c:v>-9.15</c:v>
                </c:pt>
                <c:pt idx="6645">
                  <c:v>-9.1199999999999992</c:v>
                </c:pt>
                <c:pt idx="6646">
                  <c:v>-9.2200000000000006</c:v>
                </c:pt>
                <c:pt idx="6647">
                  <c:v>-9.0500000000000007</c:v>
                </c:pt>
                <c:pt idx="6648">
                  <c:v>-9.2200000000000006</c:v>
                </c:pt>
                <c:pt idx="6649">
                  <c:v>-9.08</c:v>
                </c:pt>
                <c:pt idx="6650">
                  <c:v>-8.98</c:v>
                </c:pt>
                <c:pt idx="6651">
                  <c:v>-8.86</c:v>
                </c:pt>
                <c:pt idx="6652">
                  <c:v>-8.75</c:v>
                </c:pt>
                <c:pt idx="6653">
                  <c:v>-8.51</c:v>
                </c:pt>
                <c:pt idx="6654">
                  <c:v>-8.57</c:v>
                </c:pt>
                <c:pt idx="6655">
                  <c:v>-8.66</c:v>
                </c:pt>
                <c:pt idx="6656">
                  <c:v>-8.67</c:v>
                </c:pt>
                <c:pt idx="6657">
                  <c:v>-8.75</c:v>
                </c:pt>
                <c:pt idx="6658">
                  <c:v>-8.73</c:v>
                </c:pt>
                <c:pt idx="6659">
                  <c:v>-9.02</c:v>
                </c:pt>
                <c:pt idx="6660">
                  <c:v>-8.9600000000000009</c:v>
                </c:pt>
                <c:pt idx="6661">
                  <c:v>-8.73</c:v>
                </c:pt>
                <c:pt idx="6662">
                  <c:v>-8.66</c:v>
                </c:pt>
                <c:pt idx="6663">
                  <c:v>-9.02</c:v>
                </c:pt>
                <c:pt idx="6664">
                  <c:v>-9.19</c:v>
                </c:pt>
                <c:pt idx="6665">
                  <c:v>-9.35</c:v>
                </c:pt>
                <c:pt idx="6666">
                  <c:v>-9.31</c:v>
                </c:pt>
                <c:pt idx="6667">
                  <c:v>-9.1999999999999993</c:v>
                </c:pt>
                <c:pt idx="6668">
                  <c:v>-9.51</c:v>
                </c:pt>
                <c:pt idx="6669">
                  <c:v>-9.4499999999999993</c:v>
                </c:pt>
                <c:pt idx="6670">
                  <c:v>-9.51</c:v>
                </c:pt>
                <c:pt idx="6671">
                  <c:v>-9.48</c:v>
                </c:pt>
                <c:pt idx="6672">
                  <c:v>-9.4700000000000006</c:v>
                </c:pt>
                <c:pt idx="6673">
                  <c:v>-9.39</c:v>
                </c:pt>
                <c:pt idx="6674">
                  <c:v>-9.2899999999999991</c:v>
                </c:pt>
                <c:pt idx="6675">
                  <c:v>-9.3000000000000007</c:v>
                </c:pt>
                <c:pt idx="6676">
                  <c:v>-9.44</c:v>
                </c:pt>
                <c:pt idx="6677">
                  <c:v>-9.48</c:v>
                </c:pt>
                <c:pt idx="6678">
                  <c:v>-9.5</c:v>
                </c:pt>
                <c:pt idx="6679">
                  <c:v>-9.43</c:v>
                </c:pt>
                <c:pt idx="6680">
                  <c:v>-9.26</c:v>
                </c:pt>
                <c:pt idx="6681">
                  <c:v>-9.1999999999999993</c:v>
                </c:pt>
                <c:pt idx="6682">
                  <c:v>-9.07</c:v>
                </c:pt>
                <c:pt idx="6683">
                  <c:v>-9.1199999999999992</c:v>
                </c:pt>
                <c:pt idx="6684">
                  <c:v>-9.16</c:v>
                </c:pt>
                <c:pt idx="6685">
                  <c:v>-9.0500000000000007</c:v>
                </c:pt>
                <c:pt idx="6686">
                  <c:v>-8.8800000000000008</c:v>
                </c:pt>
                <c:pt idx="6687">
                  <c:v>-8.8000000000000007</c:v>
                </c:pt>
                <c:pt idx="6688">
                  <c:v>-8.99</c:v>
                </c:pt>
                <c:pt idx="6689">
                  <c:v>-8.93</c:v>
                </c:pt>
                <c:pt idx="6690">
                  <c:v>-8.92</c:v>
                </c:pt>
                <c:pt idx="6691">
                  <c:v>-9.1300000000000008</c:v>
                </c:pt>
                <c:pt idx="6692">
                  <c:v>-9.09</c:v>
                </c:pt>
                <c:pt idx="6693">
                  <c:v>-8.9499999999999993</c:v>
                </c:pt>
                <c:pt idx="6694">
                  <c:v>-9.1300000000000008</c:v>
                </c:pt>
                <c:pt idx="6695">
                  <c:v>-8.98</c:v>
                </c:pt>
                <c:pt idx="6696">
                  <c:v>-8.9</c:v>
                </c:pt>
                <c:pt idx="6697">
                  <c:v>-8.85</c:v>
                </c:pt>
                <c:pt idx="6698">
                  <c:v>-8.85</c:v>
                </c:pt>
                <c:pt idx="6699">
                  <c:v>-8.68</c:v>
                </c:pt>
                <c:pt idx="6700">
                  <c:v>-8.6199999999999992</c:v>
                </c:pt>
                <c:pt idx="6701">
                  <c:v>-8.73</c:v>
                </c:pt>
                <c:pt idx="6702">
                  <c:v>-8.85</c:v>
                </c:pt>
                <c:pt idx="6703">
                  <c:v>-8.7799999999999994</c:v>
                </c:pt>
                <c:pt idx="6704">
                  <c:v>-8.77</c:v>
                </c:pt>
                <c:pt idx="6705">
                  <c:v>-8.76</c:v>
                </c:pt>
                <c:pt idx="6706">
                  <c:v>-8.85</c:v>
                </c:pt>
                <c:pt idx="6707">
                  <c:v>-8.74</c:v>
                </c:pt>
                <c:pt idx="6708">
                  <c:v>-8.57</c:v>
                </c:pt>
                <c:pt idx="6709">
                  <c:v>-8.35</c:v>
                </c:pt>
                <c:pt idx="6710">
                  <c:v>-8.69</c:v>
                </c:pt>
                <c:pt idx="6711">
                  <c:v>-8.6199999999999992</c:v>
                </c:pt>
                <c:pt idx="6712">
                  <c:v>-8.58</c:v>
                </c:pt>
                <c:pt idx="6713">
                  <c:v>-8.89</c:v>
                </c:pt>
                <c:pt idx="6714">
                  <c:v>-9.1199999999999992</c:v>
                </c:pt>
                <c:pt idx="6715">
                  <c:v>-9.11</c:v>
                </c:pt>
                <c:pt idx="6716">
                  <c:v>-9.06</c:v>
                </c:pt>
                <c:pt idx="6717">
                  <c:v>-8.92</c:v>
                </c:pt>
                <c:pt idx="6718">
                  <c:v>-8.8699999999999992</c:v>
                </c:pt>
                <c:pt idx="6719">
                  <c:v>-8.86</c:v>
                </c:pt>
                <c:pt idx="6720">
                  <c:v>-9.0500000000000007</c:v>
                </c:pt>
                <c:pt idx="6721">
                  <c:v>-8.9700000000000006</c:v>
                </c:pt>
                <c:pt idx="6722">
                  <c:v>-8.92</c:v>
                </c:pt>
                <c:pt idx="6723">
                  <c:v>-8.7899999999999991</c:v>
                </c:pt>
                <c:pt idx="6724">
                  <c:v>-8.7100000000000009</c:v>
                </c:pt>
                <c:pt idx="6725">
                  <c:v>-8.73</c:v>
                </c:pt>
                <c:pt idx="6726">
                  <c:v>-8.81</c:v>
                </c:pt>
                <c:pt idx="6727">
                  <c:v>-8.86</c:v>
                </c:pt>
                <c:pt idx="6728">
                  <c:v>-9.08</c:v>
                </c:pt>
                <c:pt idx="6729">
                  <c:v>-8.85</c:v>
                </c:pt>
                <c:pt idx="6730">
                  <c:v>-8.75</c:v>
                </c:pt>
                <c:pt idx="6731">
                  <c:v>-8.75</c:v>
                </c:pt>
                <c:pt idx="6732">
                  <c:v>-8.66</c:v>
                </c:pt>
                <c:pt idx="6733">
                  <c:v>-8.49</c:v>
                </c:pt>
                <c:pt idx="6734">
                  <c:v>-8.5500000000000007</c:v>
                </c:pt>
                <c:pt idx="6735">
                  <c:v>-8.59</c:v>
                </c:pt>
                <c:pt idx="6736">
                  <c:v>-8.4600000000000009</c:v>
                </c:pt>
                <c:pt idx="6737">
                  <c:v>-8.4</c:v>
                </c:pt>
                <c:pt idx="6738">
                  <c:v>-8.5</c:v>
                </c:pt>
                <c:pt idx="6739">
                  <c:v>-8.49</c:v>
                </c:pt>
                <c:pt idx="6740">
                  <c:v>-8.2899999999999991</c:v>
                </c:pt>
                <c:pt idx="6741">
                  <c:v>-8.44</c:v>
                </c:pt>
                <c:pt idx="6742">
                  <c:v>-8.49</c:v>
                </c:pt>
                <c:pt idx="6743">
                  <c:v>-8.39</c:v>
                </c:pt>
                <c:pt idx="6744">
                  <c:v>-8.7100000000000009</c:v>
                </c:pt>
                <c:pt idx="6745">
                  <c:v>-8.82</c:v>
                </c:pt>
                <c:pt idx="6746">
                  <c:v>-8.73</c:v>
                </c:pt>
                <c:pt idx="6747">
                  <c:v>-8.73</c:v>
                </c:pt>
                <c:pt idx="6748">
                  <c:v>-8.7799999999999994</c:v>
                </c:pt>
                <c:pt idx="6749">
                  <c:v>-9.02</c:v>
                </c:pt>
                <c:pt idx="6750">
                  <c:v>-9.27</c:v>
                </c:pt>
                <c:pt idx="6751">
                  <c:v>-8.99</c:v>
                </c:pt>
                <c:pt idx="6752">
                  <c:v>-8.93</c:v>
                </c:pt>
                <c:pt idx="6753">
                  <c:v>-9.1</c:v>
                </c:pt>
                <c:pt idx="6754">
                  <c:v>-8.9499999999999993</c:v>
                </c:pt>
                <c:pt idx="6755">
                  <c:v>-8.84</c:v>
                </c:pt>
                <c:pt idx="6756">
                  <c:v>-9.23</c:v>
                </c:pt>
                <c:pt idx="6757">
                  <c:v>-9.19</c:v>
                </c:pt>
                <c:pt idx="6758">
                  <c:v>-9.11</c:v>
                </c:pt>
                <c:pt idx="6759">
                  <c:v>-9.14</c:v>
                </c:pt>
                <c:pt idx="6760">
                  <c:v>-9.0299999999999994</c:v>
                </c:pt>
                <c:pt idx="6761">
                  <c:v>-9.0299999999999994</c:v>
                </c:pt>
                <c:pt idx="6762">
                  <c:v>-9.0299999999999994</c:v>
                </c:pt>
                <c:pt idx="6763">
                  <c:v>-8.91</c:v>
                </c:pt>
                <c:pt idx="6764">
                  <c:v>-8.84</c:v>
                </c:pt>
                <c:pt idx="6765">
                  <c:v>-8.8000000000000007</c:v>
                </c:pt>
                <c:pt idx="6766">
                  <c:v>-8.52</c:v>
                </c:pt>
                <c:pt idx="6767">
                  <c:v>-8.57</c:v>
                </c:pt>
                <c:pt idx="6768">
                  <c:v>-8.5399999999999991</c:v>
                </c:pt>
                <c:pt idx="6769">
                  <c:v>-8.59</c:v>
                </c:pt>
                <c:pt idx="6770">
                  <c:v>-8.56</c:v>
                </c:pt>
                <c:pt idx="6771">
                  <c:v>-8.59</c:v>
                </c:pt>
                <c:pt idx="6772">
                  <c:v>-8.57</c:v>
                </c:pt>
                <c:pt idx="6773">
                  <c:v>-8.67</c:v>
                </c:pt>
                <c:pt idx="6774">
                  <c:v>-8.61</c:v>
                </c:pt>
                <c:pt idx="6775">
                  <c:v>-8.91</c:v>
                </c:pt>
                <c:pt idx="6776">
                  <c:v>-8.75</c:v>
                </c:pt>
                <c:pt idx="6777">
                  <c:v>-8.81</c:v>
                </c:pt>
                <c:pt idx="6778">
                  <c:v>-8.77</c:v>
                </c:pt>
                <c:pt idx="6779">
                  <c:v>-8.61</c:v>
                </c:pt>
                <c:pt idx="6780">
                  <c:v>-8.75</c:v>
                </c:pt>
                <c:pt idx="6781">
                  <c:v>-9</c:v>
                </c:pt>
                <c:pt idx="6782">
                  <c:v>-8.7799999999999994</c:v>
                </c:pt>
                <c:pt idx="6783">
                  <c:v>-8.77</c:v>
                </c:pt>
                <c:pt idx="6784">
                  <c:v>-8.85</c:v>
                </c:pt>
                <c:pt idx="6785">
                  <c:v>-8.8699999999999992</c:v>
                </c:pt>
                <c:pt idx="6786">
                  <c:v>-8.85</c:v>
                </c:pt>
                <c:pt idx="6787">
                  <c:v>-8.73</c:v>
                </c:pt>
                <c:pt idx="6788">
                  <c:v>-8.64</c:v>
                </c:pt>
                <c:pt idx="6789">
                  <c:v>-8.42</c:v>
                </c:pt>
                <c:pt idx="6790">
                  <c:v>-8.31</c:v>
                </c:pt>
                <c:pt idx="6791">
                  <c:v>-8.61</c:v>
                </c:pt>
                <c:pt idx="6792">
                  <c:v>-8.66</c:v>
                </c:pt>
                <c:pt idx="6793">
                  <c:v>-8.67</c:v>
                </c:pt>
                <c:pt idx="6794">
                  <c:v>-8.7100000000000009</c:v>
                </c:pt>
                <c:pt idx="6795">
                  <c:v>-8.7100000000000009</c:v>
                </c:pt>
                <c:pt idx="6796">
                  <c:v>-8.7799999999999994</c:v>
                </c:pt>
                <c:pt idx="6797">
                  <c:v>-8.73</c:v>
                </c:pt>
                <c:pt idx="6798">
                  <c:v>-8.82</c:v>
                </c:pt>
                <c:pt idx="6799">
                  <c:v>-8.81</c:v>
                </c:pt>
                <c:pt idx="6800">
                  <c:v>-8.61</c:v>
                </c:pt>
                <c:pt idx="6801">
                  <c:v>-8.58</c:v>
                </c:pt>
                <c:pt idx="6802">
                  <c:v>-8.51</c:v>
                </c:pt>
                <c:pt idx="6803">
                  <c:v>-8.3800000000000008</c:v>
                </c:pt>
                <c:pt idx="6804">
                  <c:v>-8.5299999999999994</c:v>
                </c:pt>
                <c:pt idx="6805">
                  <c:v>-8.58</c:v>
                </c:pt>
                <c:pt idx="6806">
                  <c:v>-8.56</c:v>
                </c:pt>
                <c:pt idx="6807">
                  <c:v>-8.4700000000000006</c:v>
                </c:pt>
                <c:pt idx="6808">
                  <c:v>-8.44</c:v>
                </c:pt>
                <c:pt idx="6809">
                  <c:v>-8.48</c:v>
                </c:pt>
                <c:pt idx="6810">
                  <c:v>-8.4</c:v>
                </c:pt>
                <c:pt idx="6811">
                  <c:v>-8.3699999999999992</c:v>
                </c:pt>
                <c:pt idx="6812">
                  <c:v>-8.67</c:v>
                </c:pt>
                <c:pt idx="6813">
                  <c:v>-8.7100000000000009</c:v>
                </c:pt>
                <c:pt idx="6814">
                  <c:v>-8.8699999999999992</c:v>
                </c:pt>
                <c:pt idx="6815">
                  <c:v>-8.7899999999999991</c:v>
                </c:pt>
                <c:pt idx="6816">
                  <c:v>-8.57</c:v>
                </c:pt>
                <c:pt idx="6817">
                  <c:v>-8.5399999999999991</c:v>
                </c:pt>
                <c:pt idx="6818">
                  <c:v>-8.51</c:v>
                </c:pt>
                <c:pt idx="6819">
                  <c:v>-8.41</c:v>
                </c:pt>
                <c:pt idx="6820">
                  <c:v>-8.61</c:v>
                </c:pt>
                <c:pt idx="6821">
                  <c:v>-8.5500000000000007</c:v>
                </c:pt>
                <c:pt idx="6822">
                  <c:v>-8.52</c:v>
                </c:pt>
                <c:pt idx="6823">
                  <c:v>-8.77</c:v>
                </c:pt>
                <c:pt idx="6824">
                  <c:v>-8.91</c:v>
                </c:pt>
                <c:pt idx="6825">
                  <c:v>-8.67</c:v>
                </c:pt>
                <c:pt idx="6826">
                  <c:v>-8.84</c:v>
                </c:pt>
                <c:pt idx="6827">
                  <c:v>-8.86</c:v>
                </c:pt>
                <c:pt idx="6828">
                  <c:v>-8.84</c:v>
                </c:pt>
                <c:pt idx="6829">
                  <c:v>-8.8699999999999992</c:v>
                </c:pt>
                <c:pt idx="6830">
                  <c:v>-8.65</c:v>
                </c:pt>
                <c:pt idx="6831">
                  <c:v>-8.51</c:v>
                </c:pt>
                <c:pt idx="6832">
                  <c:v>-8.59</c:v>
                </c:pt>
                <c:pt idx="6833">
                  <c:v>-8.5399999999999991</c:v>
                </c:pt>
                <c:pt idx="6834">
                  <c:v>-8.4499999999999993</c:v>
                </c:pt>
                <c:pt idx="6835">
                  <c:v>-8.2799999999999994</c:v>
                </c:pt>
                <c:pt idx="6836">
                  <c:v>-8.52</c:v>
                </c:pt>
                <c:pt idx="6837">
                  <c:v>-8.48</c:v>
                </c:pt>
                <c:pt idx="6838">
                  <c:v>-8.49</c:v>
                </c:pt>
                <c:pt idx="6839">
                  <c:v>-8.51</c:v>
                </c:pt>
                <c:pt idx="6840">
                  <c:v>-8.61</c:v>
                </c:pt>
                <c:pt idx="6841">
                  <c:v>-8.4600000000000009</c:v>
                </c:pt>
                <c:pt idx="6842">
                  <c:v>-8.5</c:v>
                </c:pt>
                <c:pt idx="6843">
                  <c:v>-8.52</c:v>
                </c:pt>
                <c:pt idx="6844">
                  <c:v>-8.6999999999999993</c:v>
                </c:pt>
                <c:pt idx="6845">
                  <c:v>-8.74</c:v>
                </c:pt>
                <c:pt idx="6846">
                  <c:v>-8.73</c:v>
                </c:pt>
                <c:pt idx="6847">
                  <c:v>-8.5</c:v>
                </c:pt>
                <c:pt idx="6848">
                  <c:v>-8.32</c:v>
                </c:pt>
                <c:pt idx="6849">
                  <c:v>-8.5399999999999991</c:v>
                </c:pt>
                <c:pt idx="6850">
                  <c:v>-8.6</c:v>
                </c:pt>
                <c:pt idx="6851">
                  <c:v>-8.49</c:v>
                </c:pt>
                <c:pt idx="6852">
                  <c:v>-8.5</c:v>
                </c:pt>
                <c:pt idx="6853">
                  <c:v>-8.3699999999999992</c:v>
                </c:pt>
                <c:pt idx="6854">
                  <c:v>-8.39</c:v>
                </c:pt>
                <c:pt idx="6855">
                  <c:v>-8.58</c:v>
                </c:pt>
                <c:pt idx="6856">
                  <c:v>-8.4700000000000006</c:v>
                </c:pt>
                <c:pt idx="6857">
                  <c:v>-8.26</c:v>
                </c:pt>
                <c:pt idx="6858">
                  <c:v>-8.49</c:v>
                </c:pt>
                <c:pt idx="6859">
                  <c:v>-8.3800000000000008</c:v>
                </c:pt>
                <c:pt idx="6860">
                  <c:v>-8.41</c:v>
                </c:pt>
                <c:pt idx="6861">
                  <c:v>-8.68</c:v>
                </c:pt>
                <c:pt idx="6862">
                  <c:v>-8.75</c:v>
                </c:pt>
                <c:pt idx="6863">
                  <c:v>-8.6199999999999992</c:v>
                </c:pt>
                <c:pt idx="6864">
                  <c:v>-8.5500000000000007</c:v>
                </c:pt>
                <c:pt idx="6865">
                  <c:v>-8.85</c:v>
                </c:pt>
                <c:pt idx="6866">
                  <c:v>-8.7799999999999994</c:v>
                </c:pt>
              </c:numCache>
            </c:numRef>
          </c:yVal>
          <c:smooth val="0"/>
        </c:ser>
        <c:ser>
          <c:idx val="1"/>
          <c:order val="1"/>
          <c:tx>
            <c:strRef>
              <c:f>SOUNDING_1!$D$1</c:f>
              <c:strCache>
                <c:ptCount val="1"/>
                <c:pt idx="0">
                  <c:v>Tdew_C</c:v>
                </c:pt>
              </c:strCache>
            </c:strRef>
          </c:tx>
          <c:spPr>
            <a:ln w="28575">
              <a:noFill/>
            </a:ln>
          </c:spPr>
          <c:xVal>
            <c:numRef>
              <c:f>SOUNDING_1!$A$2:$A$7643</c:f>
              <c:numCache>
                <c:formatCode>m/d/yyyy\ h:mm</c:formatCode>
                <c:ptCount val="7642"/>
                <c:pt idx="0">
                  <c:v>41762.016875000001</c:v>
                </c:pt>
                <c:pt idx="1">
                  <c:v>41762.016932870371</c:v>
                </c:pt>
                <c:pt idx="2">
                  <c:v>41762.01699074074</c:v>
                </c:pt>
                <c:pt idx="3">
                  <c:v>41762.017060185186</c:v>
                </c:pt>
                <c:pt idx="4">
                  <c:v>41762.017118055555</c:v>
                </c:pt>
                <c:pt idx="5">
                  <c:v>41762.017175925925</c:v>
                </c:pt>
                <c:pt idx="6">
                  <c:v>41762.017245370371</c:v>
                </c:pt>
                <c:pt idx="7">
                  <c:v>41762.01730324074</c:v>
                </c:pt>
                <c:pt idx="8">
                  <c:v>41762.017361111109</c:v>
                </c:pt>
                <c:pt idx="9">
                  <c:v>41762.017430555556</c:v>
                </c:pt>
                <c:pt idx="10">
                  <c:v>41762.017488425925</c:v>
                </c:pt>
                <c:pt idx="11">
                  <c:v>41762.017546296294</c:v>
                </c:pt>
                <c:pt idx="12">
                  <c:v>41762.017604166664</c:v>
                </c:pt>
                <c:pt idx="13">
                  <c:v>41762.01767361111</c:v>
                </c:pt>
                <c:pt idx="14">
                  <c:v>41762.017731481479</c:v>
                </c:pt>
                <c:pt idx="15">
                  <c:v>41762.017789351848</c:v>
                </c:pt>
                <c:pt idx="16">
                  <c:v>41762.017858796295</c:v>
                </c:pt>
                <c:pt idx="17">
                  <c:v>41762.017916666664</c:v>
                </c:pt>
                <c:pt idx="18">
                  <c:v>41762.017974537041</c:v>
                </c:pt>
                <c:pt idx="19">
                  <c:v>41762.018043981479</c:v>
                </c:pt>
                <c:pt idx="20">
                  <c:v>41762.018101851849</c:v>
                </c:pt>
                <c:pt idx="21">
                  <c:v>41762.018159722225</c:v>
                </c:pt>
                <c:pt idx="22">
                  <c:v>41762.018229166664</c:v>
                </c:pt>
                <c:pt idx="23">
                  <c:v>41762.018287037034</c:v>
                </c:pt>
                <c:pt idx="24">
                  <c:v>41762.01834490741</c:v>
                </c:pt>
                <c:pt idx="25">
                  <c:v>41762.01840277778</c:v>
                </c:pt>
                <c:pt idx="26">
                  <c:v>41762.018472222226</c:v>
                </c:pt>
                <c:pt idx="27">
                  <c:v>41762.018530092595</c:v>
                </c:pt>
                <c:pt idx="28">
                  <c:v>41762.018587962964</c:v>
                </c:pt>
                <c:pt idx="29">
                  <c:v>41762.018657407411</c:v>
                </c:pt>
                <c:pt idx="30">
                  <c:v>41762.01871527778</c:v>
                </c:pt>
                <c:pt idx="31">
                  <c:v>41762.018773148149</c:v>
                </c:pt>
                <c:pt idx="32">
                  <c:v>41762.018842592595</c:v>
                </c:pt>
                <c:pt idx="33">
                  <c:v>41762.018900462965</c:v>
                </c:pt>
                <c:pt idx="34">
                  <c:v>41762.018958333334</c:v>
                </c:pt>
                <c:pt idx="35">
                  <c:v>41762.01902777778</c:v>
                </c:pt>
                <c:pt idx="36">
                  <c:v>41762.019085648149</c:v>
                </c:pt>
                <c:pt idx="37">
                  <c:v>41762.019143518519</c:v>
                </c:pt>
                <c:pt idx="38">
                  <c:v>41762.019201388888</c:v>
                </c:pt>
                <c:pt idx="39">
                  <c:v>41762.019270833334</c:v>
                </c:pt>
                <c:pt idx="40">
                  <c:v>41762.019328703704</c:v>
                </c:pt>
                <c:pt idx="41">
                  <c:v>41762.019386574073</c:v>
                </c:pt>
                <c:pt idx="42">
                  <c:v>41762.019456018519</c:v>
                </c:pt>
                <c:pt idx="43">
                  <c:v>41762.019513888888</c:v>
                </c:pt>
                <c:pt idx="44">
                  <c:v>41762.019571759258</c:v>
                </c:pt>
                <c:pt idx="45">
                  <c:v>41762.019641203704</c:v>
                </c:pt>
                <c:pt idx="46">
                  <c:v>41762.019699074073</c:v>
                </c:pt>
                <c:pt idx="47">
                  <c:v>41762.019756944443</c:v>
                </c:pt>
                <c:pt idx="48">
                  <c:v>41762.019826388889</c:v>
                </c:pt>
                <c:pt idx="49">
                  <c:v>41762.019884259258</c:v>
                </c:pt>
                <c:pt idx="50">
                  <c:v>41762.019942129627</c:v>
                </c:pt>
                <c:pt idx="51">
                  <c:v>41762.020011574074</c:v>
                </c:pt>
                <c:pt idx="52">
                  <c:v>41762.020069444443</c:v>
                </c:pt>
                <c:pt idx="53">
                  <c:v>41762.020127314812</c:v>
                </c:pt>
                <c:pt idx="54">
                  <c:v>41762.020185185182</c:v>
                </c:pt>
                <c:pt idx="55">
                  <c:v>41762.020254629628</c:v>
                </c:pt>
                <c:pt idx="56">
                  <c:v>41762.020312499997</c:v>
                </c:pt>
                <c:pt idx="57">
                  <c:v>41762.020370370374</c:v>
                </c:pt>
                <c:pt idx="58">
                  <c:v>41762.020439814813</c:v>
                </c:pt>
                <c:pt idx="59">
                  <c:v>41762.020497685182</c:v>
                </c:pt>
                <c:pt idx="60">
                  <c:v>41762.020555555559</c:v>
                </c:pt>
                <c:pt idx="61">
                  <c:v>41762.020624999997</c:v>
                </c:pt>
                <c:pt idx="62">
                  <c:v>41762.020682870374</c:v>
                </c:pt>
                <c:pt idx="63">
                  <c:v>41762.020740740743</c:v>
                </c:pt>
                <c:pt idx="64">
                  <c:v>41762.020810185182</c:v>
                </c:pt>
                <c:pt idx="65">
                  <c:v>41762.020868055559</c:v>
                </c:pt>
                <c:pt idx="66">
                  <c:v>41762.020925925928</c:v>
                </c:pt>
                <c:pt idx="67">
                  <c:v>41762.020983796298</c:v>
                </c:pt>
                <c:pt idx="68">
                  <c:v>41762.021053240744</c:v>
                </c:pt>
                <c:pt idx="69">
                  <c:v>41762.021111111113</c:v>
                </c:pt>
                <c:pt idx="70">
                  <c:v>41762.021168981482</c:v>
                </c:pt>
                <c:pt idx="71">
                  <c:v>41762.021238425928</c:v>
                </c:pt>
                <c:pt idx="72">
                  <c:v>41762.021296296298</c:v>
                </c:pt>
                <c:pt idx="73">
                  <c:v>41762.021354166667</c:v>
                </c:pt>
                <c:pt idx="74">
                  <c:v>41762.021423611113</c:v>
                </c:pt>
                <c:pt idx="75">
                  <c:v>41762.021481481483</c:v>
                </c:pt>
                <c:pt idx="76">
                  <c:v>41762.021539351852</c:v>
                </c:pt>
                <c:pt idx="77">
                  <c:v>41762.021608796298</c:v>
                </c:pt>
                <c:pt idx="78">
                  <c:v>41762.021666666667</c:v>
                </c:pt>
                <c:pt idx="79">
                  <c:v>41762.021724537037</c:v>
                </c:pt>
                <c:pt idx="80">
                  <c:v>41762.021782407406</c:v>
                </c:pt>
                <c:pt idx="81">
                  <c:v>41762.021851851852</c:v>
                </c:pt>
                <c:pt idx="82">
                  <c:v>41762.021909722222</c:v>
                </c:pt>
                <c:pt idx="83">
                  <c:v>41762.021967592591</c:v>
                </c:pt>
                <c:pt idx="84">
                  <c:v>41762.022037037037</c:v>
                </c:pt>
                <c:pt idx="85">
                  <c:v>41762.022094907406</c:v>
                </c:pt>
                <c:pt idx="86">
                  <c:v>41762.022152777776</c:v>
                </c:pt>
                <c:pt idx="87">
                  <c:v>41762.022222222222</c:v>
                </c:pt>
                <c:pt idx="88">
                  <c:v>41762.022280092591</c:v>
                </c:pt>
                <c:pt idx="89">
                  <c:v>41762.022337962961</c:v>
                </c:pt>
                <c:pt idx="90">
                  <c:v>41762.022407407407</c:v>
                </c:pt>
                <c:pt idx="91">
                  <c:v>41762.022465277776</c:v>
                </c:pt>
                <c:pt idx="92">
                  <c:v>41762.022523148145</c:v>
                </c:pt>
                <c:pt idx="93">
                  <c:v>41762.022581018522</c:v>
                </c:pt>
                <c:pt idx="94">
                  <c:v>41762.022650462961</c:v>
                </c:pt>
                <c:pt idx="95">
                  <c:v>41762.02270833333</c:v>
                </c:pt>
                <c:pt idx="96">
                  <c:v>41762.022766203707</c:v>
                </c:pt>
                <c:pt idx="97">
                  <c:v>41762.022835648146</c:v>
                </c:pt>
                <c:pt idx="98">
                  <c:v>41762.022893518515</c:v>
                </c:pt>
                <c:pt idx="99">
                  <c:v>41762.022951388892</c:v>
                </c:pt>
                <c:pt idx="100">
                  <c:v>41762.023020833331</c:v>
                </c:pt>
                <c:pt idx="101">
                  <c:v>41762.023078703707</c:v>
                </c:pt>
                <c:pt idx="102">
                  <c:v>41762.023136574076</c:v>
                </c:pt>
                <c:pt idx="103">
                  <c:v>41762.023206018515</c:v>
                </c:pt>
                <c:pt idx="104">
                  <c:v>41762.023263888892</c:v>
                </c:pt>
                <c:pt idx="105">
                  <c:v>41762.023321759261</c:v>
                </c:pt>
                <c:pt idx="106">
                  <c:v>41762.0233912037</c:v>
                </c:pt>
                <c:pt idx="107">
                  <c:v>41762.023449074077</c:v>
                </c:pt>
                <c:pt idx="108">
                  <c:v>41762.023506944446</c:v>
                </c:pt>
                <c:pt idx="109">
                  <c:v>41762.023564814815</c:v>
                </c:pt>
                <c:pt idx="110">
                  <c:v>41762.023634259262</c:v>
                </c:pt>
                <c:pt idx="111">
                  <c:v>41762.023692129631</c:v>
                </c:pt>
                <c:pt idx="112">
                  <c:v>41762.02375</c:v>
                </c:pt>
                <c:pt idx="113">
                  <c:v>41762.023819444446</c:v>
                </c:pt>
                <c:pt idx="114">
                  <c:v>41762.023877314816</c:v>
                </c:pt>
                <c:pt idx="115">
                  <c:v>41762.023935185185</c:v>
                </c:pt>
                <c:pt idx="116">
                  <c:v>41762.024004629631</c:v>
                </c:pt>
                <c:pt idx="117">
                  <c:v>41762.024062500001</c:v>
                </c:pt>
                <c:pt idx="118">
                  <c:v>41762.02412037037</c:v>
                </c:pt>
                <c:pt idx="119">
                  <c:v>41762.024189814816</c:v>
                </c:pt>
                <c:pt idx="120">
                  <c:v>41762.024247685185</c:v>
                </c:pt>
                <c:pt idx="121">
                  <c:v>41762.024305555555</c:v>
                </c:pt>
                <c:pt idx="122">
                  <c:v>41762.024363425924</c:v>
                </c:pt>
                <c:pt idx="123">
                  <c:v>41762.02443287037</c:v>
                </c:pt>
                <c:pt idx="124">
                  <c:v>41762.02449074074</c:v>
                </c:pt>
                <c:pt idx="125">
                  <c:v>41762.024548611109</c:v>
                </c:pt>
                <c:pt idx="126">
                  <c:v>41762.024618055555</c:v>
                </c:pt>
                <c:pt idx="127">
                  <c:v>41762.024675925924</c:v>
                </c:pt>
                <c:pt idx="128">
                  <c:v>41762.024733796294</c:v>
                </c:pt>
                <c:pt idx="129">
                  <c:v>41762.02480324074</c:v>
                </c:pt>
                <c:pt idx="130">
                  <c:v>41762.024861111109</c:v>
                </c:pt>
                <c:pt idx="131">
                  <c:v>41762.024918981479</c:v>
                </c:pt>
                <c:pt idx="132">
                  <c:v>41762.024988425925</c:v>
                </c:pt>
                <c:pt idx="133">
                  <c:v>41762.025046296294</c:v>
                </c:pt>
                <c:pt idx="134">
                  <c:v>41762.025104166663</c:v>
                </c:pt>
                <c:pt idx="135">
                  <c:v>41762.02516203704</c:v>
                </c:pt>
                <c:pt idx="136">
                  <c:v>41762.025231481479</c:v>
                </c:pt>
                <c:pt idx="137">
                  <c:v>41762.025289351855</c:v>
                </c:pt>
                <c:pt idx="138">
                  <c:v>41762.025347222225</c:v>
                </c:pt>
                <c:pt idx="139">
                  <c:v>41762.025416666664</c:v>
                </c:pt>
                <c:pt idx="140">
                  <c:v>41762.02547453704</c:v>
                </c:pt>
                <c:pt idx="141">
                  <c:v>41762.02553240741</c:v>
                </c:pt>
                <c:pt idx="142">
                  <c:v>41762.025601851848</c:v>
                </c:pt>
                <c:pt idx="143">
                  <c:v>41762.025659722225</c:v>
                </c:pt>
                <c:pt idx="144">
                  <c:v>41762.025717592594</c:v>
                </c:pt>
                <c:pt idx="145">
                  <c:v>41762.025787037041</c:v>
                </c:pt>
                <c:pt idx="146">
                  <c:v>41762.02584490741</c:v>
                </c:pt>
                <c:pt idx="147">
                  <c:v>41762.025902777779</c:v>
                </c:pt>
                <c:pt idx="148">
                  <c:v>41762.025960648149</c:v>
                </c:pt>
                <c:pt idx="149">
                  <c:v>41762.026030092595</c:v>
                </c:pt>
                <c:pt idx="150">
                  <c:v>41762.026087962964</c:v>
                </c:pt>
                <c:pt idx="151">
                  <c:v>41762.026145833333</c:v>
                </c:pt>
                <c:pt idx="152">
                  <c:v>41762.02621527778</c:v>
                </c:pt>
                <c:pt idx="153">
                  <c:v>41762.026273148149</c:v>
                </c:pt>
                <c:pt idx="154">
                  <c:v>41762.026331018518</c:v>
                </c:pt>
                <c:pt idx="155">
                  <c:v>41762.026400462964</c:v>
                </c:pt>
                <c:pt idx="156">
                  <c:v>41762.026458333334</c:v>
                </c:pt>
                <c:pt idx="157">
                  <c:v>41762.026516203703</c:v>
                </c:pt>
                <c:pt idx="158">
                  <c:v>41762.026585648149</c:v>
                </c:pt>
                <c:pt idx="159">
                  <c:v>41762.026643518519</c:v>
                </c:pt>
                <c:pt idx="160">
                  <c:v>41762.026701388888</c:v>
                </c:pt>
                <c:pt idx="161">
                  <c:v>41762.026770833334</c:v>
                </c:pt>
                <c:pt idx="162">
                  <c:v>41762.026828703703</c:v>
                </c:pt>
                <c:pt idx="163">
                  <c:v>41762.026886574073</c:v>
                </c:pt>
                <c:pt idx="164">
                  <c:v>41762.026944444442</c:v>
                </c:pt>
                <c:pt idx="165">
                  <c:v>41762.027013888888</c:v>
                </c:pt>
                <c:pt idx="166">
                  <c:v>41762.027071759258</c:v>
                </c:pt>
                <c:pt idx="167">
                  <c:v>41762.027129629627</c:v>
                </c:pt>
                <c:pt idx="168">
                  <c:v>41762.027199074073</c:v>
                </c:pt>
                <c:pt idx="169">
                  <c:v>41762.027256944442</c:v>
                </c:pt>
                <c:pt idx="170">
                  <c:v>41762.027314814812</c:v>
                </c:pt>
                <c:pt idx="171">
                  <c:v>41762.027384259258</c:v>
                </c:pt>
                <c:pt idx="172">
                  <c:v>41762.027442129627</c:v>
                </c:pt>
                <c:pt idx="173">
                  <c:v>41762.027499999997</c:v>
                </c:pt>
                <c:pt idx="174">
                  <c:v>41762.027569444443</c:v>
                </c:pt>
                <c:pt idx="175">
                  <c:v>41762.027627314812</c:v>
                </c:pt>
                <c:pt idx="176">
                  <c:v>41762.027685185189</c:v>
                </c:pt>
                <c:pt idx="177">
                  <c:v>41762.027743055558</c:v>
                </c:pt>
                <c:pt idx="178">
                  <c:v>41762.027812499997</c:v>
                </c:pt>
                <c:pt idx="179">
                  <c:v>41762.027870370373</c:v>
                </c:pt>
                <c:pt idx="180">
                  <c:v>41762.027928240743</c:v>
                </c:pt>
                <c:pt idx="181">
                  <c:v>41762.027997685182</c:v>
                </c:pt>
                <c:pt idx="182">
                  <c:v>41762.028055555558</c:v>
                </c:pt>
                <c:pt idx="183">
                  <c:v>41762.028113425928</c:v>
                </c:pt>
                <c:pt idx="184">
                  <c:v>41762.028182870374</c:v>
                </c:pt>
                <c:pt idx="185">
                  <c:v>41762.028240740743</c:v>
                </c:pt>
                <c:pt idx="186">
                  <c:v>41762.028298611112</c:v>
                </c:pt>
                <c:pt idx="187">
                  <c:v>41762.028368055559</c:v>
                </c:pt>
                <c:pt idx="188">
                  <c:v>41762.028425925928</c:v>
                </c:pt>
                <c:pt idx="189">
                  <c:v>41762.028483796297</c:v>
                </c:pt>
                <c:pt idx="190">
                  <c:v>41762.028541666667</c:v>
                </c:pt>
                <c:pt idx="191">
                  <c:v>41762.028611111113</c:v>
                </c:pt>
                <c:pt idx="192">
                  <c:v>41762.028668981482</c:v>
                </c:pt>
                <c:pt idx="193">
                  <c:v>41762.028726851851</c:v>
                </c:pt>
                <c:pt idx="194">
                  <c:v>41762.028796296298</c:v>
                </c:pt>
                <c:pt idx="195">
                  <c:v>41762.028854166667</c:v>
                </c:pt>
                <c:pt idx="196">
                  <c:v>41762.028912037036</c:v>
                </c:pt>
                <c:pt idx="197">
                  <c:v>41762.028981481482</c:v>
                </c:pt>
                <c:pt idx="198">
                  <c:v>41762.029039351852</c:v>
                </c:pt>
                <c:pt idx="199">
                  <c:v>41762.029097222221</c:v>
                </c:pt>
                <c:pt idx="200">
                  <c:v>41762.029166666667</c:v>
                </c:pt>
                <c:pt idx="201">
                  <c:v>41762.029224537036</c:v>
                </c:pt>
                <c:pt idx="202">
                  <c:v>41762.029282407406</c:v>
                </c:pt>
                <c:pt idx="203">
                  <c:v>41762.029351851852</c:v>
                </c:pt>
                <c:pt idx="204">
                  <c:v>41762.029409722221</c:v>
                </c:pt>
                <c:pt idx="205">
                  <c:v>41762.029467592591</c:v>
                </c:pt>
                <c:pt idx="206">
                  <c:v>41762.02952546296</c:v>
                </c:pt>
                <c:pt idx="207">
                  <c:v>41762.029594907406</c:v>
                </c:pt>
                <c:pt idx="208">
                  <c:v>41762.029652777775</c:v>
                </c:pt>
                <c:pt idx="209">
                  <c:v>41762.029710648145</c:v>
                </c:pt>
                <c:pt idx="210">
                  <c:v>41762.029780092591</c:v>
                </c:pt>
                <c:pt idx="211">
                  <c:v>41762.02983796296</c:v>
                </c:pt>
                <c:pt idx="212">
                  <c:v>41762.029895833337</c:v>
                </c:pt>
                <c:pt idx="213">
                  <c:v>41762.029965277776</c:v>
                </c:pt>
                <c:pt idx="214">
                  <c:v>41762.030023148145</c:v>
                </c:pt>
                <c:pt idx="215">
                  <c:v>41762.030081018522</c:v>
                </c:pt>
                <c:pt idx="216">
                  <c:v>41762.030150462961</c:v>
                </c:pt>
                <c:pt idx="217">
                  <c:v>41762.03020833333</c:v>
                </c:pt>
                <c:pt idx="218">
                  <c:v>41762.030266203707</c:v>
                </c:pt>
                <c:pt idx="219">
                  <c:v>41762.030324074076</c:v>
                </c:pt>
                <c:pt idx="220">
                  <c:v>41762.030393518522</c:v>
                </c:pt>
                <c:pt idx="221">
                  <c:v>41762.030451388891</c:v>
                </c:pt>
                <c:pt idx="222">
                  <c:v>41762.030509259261</c:v>
                </c:pt>
                <c:pt idx="223">
                  <c:v>41762.030578703707</c:v>
                </c:pt>
                <c:pt idx="224">
                  <c:v>41762.030636574076</c:v>
                </c:pt>
                <c:pt idx="225">
                  <c:v>41762.030694444446</c:v>
                </c:pt>
                <c:pt idx="226">
                  <c:v>41762.030763888892</c:v>
                </c:pt>
                <c:pt idx="227">
                  <c:v>41762.030821759261</c:v>
                </c:pt>
                <c:pt idx="228">
                  <c:v>41762.03087962963</c:v>
                </c:pt>
                <c:pt idx="229">
                  <c:v>41762.030949074076</c:v>
                </c:pt>
                <c:pt idx="230">
                  <c:v>41762.031006944446</c:v>
                </c:pt>
                <c:pt idx="231">
                  <c:v>41762.031064814815</c:v>
                </c:pt>
                <c:pt idx="232">
                  <c:v>41762.031122685185</c:v>
                </c:pt>
                <c:pt idx="233">
                  <c:v>41762.031192129631</c:v>
                </c:pt>
                <c:pt idx="234">
                  <c:v>41762.03125</c:v>
                </c:pt>
                <c:pt idx="235">
                  <c:v>41762.031307870369</c:v>
                </c:pt>
                <c:pt idx="236">
                  <c:v>41762.031377314815</c:v>
                </c:pt>
                <c:pt idx="237">
                  <c:v>41762.031435185185</c:v>
                </c:pt>
                <c:pt idx="238">
                  <c:v>41762.031493055554</c:v>
                </c:pt>
                <c:pt idx="239">
                  <c:v>41762.0315625</c:v>
                </c:pt>
                <c:pt idx="240">
                  <c:v>41762.03162037037</c:v>
                </c:pt>
                <c:pt idx="241">
                  <c:v>41762.031678240739</c:v>
                </c:pt>
                <c:pt idx="242">
                  <c:v>41762.031747685185</c:v>
                </c:pt>
                <c:pt idx="243">
                  <c:v>41762.031805555554</c:v>
                </c:pt>
                <c:pt idx="244">
                  <c:v>41762.031863425924</c:v>
                </c:pt>
                <c:pt idx="245">
                  <c:v>41762.031921296293</c:v>
                </c:pt>
                <c:pt idx="246">
                  <c:v>41762.031990740739</c:v>
                </c:pt>
                <c:pt idx="247">
                  <c:v>41762.032048611109</c:v>
                </c:pt>
                <c:pt idx="248">
                  <c:v>41762.032106481478</c:v>
                </c:pt>
                <c:pt idx="249">
                  <c:v>41762.032175925924</c:v>
                </c:pt>
                <c:pt idx="250">
                  <c:v>41762.032233796293</c:v>
                </c:pt>
                <c:pt idx="251">
                  <c:v>41762.03229166667</c:v>
                </c:pt>
                <c:pt idx="252">
                  <c:v>41762.032361111109</c:v>
                </c:pt>
                <c:pt idx="253">
                  <c:v>41762.032418981478</c:v>
                </c:pt>
                <c:pt idx="254">
                  <c:v>41762.032476851855</c:v>
                </c:pt>
                <c:pt idx="255">
                  <c:v>41762.032546296294</c:v>
                </c:pt>
                <c:pt idx="256">
                  <c:v>41762.032604166663</c:v>
                </c:pt>
                <c:pt idx="257">
                  <c:v>41762.03266203704</c:v>
                </c:pt>
                <c:pt idx="258">
                  <c:v>41762.032731481479</c:v>
                </c:pt>
                <c:pt idx="259">
                  <c:v>41762.032789351855</c:v>
                </c:pt>
                <c:pt idx="260">
                  <c:v>41762.032847222225</c:v>
                </c:pt>
                <c:pt idx="261">
                  <c:v>41762.032905092594</c:v>
                </c:pt>
                <c:pt idx="262">
                  <c:v>41762.03297453704</c:v>
                </c:pt>
                <c:pt idx="263">
                  <c:v>41762.033032407409</c:v>
                </c:pt>
                <c:pt idx="264">
                  <c:v>41762.033090277779</c:v>
                </c:pt>
                <c:pt idx="265">
                  <c:v>41762.033159722225</c:v>
                </c:pt>
                <c:pt idx="266">
                  <c:v>41762.033217592594</c:v>
                </c:pt>
                <c:pt idx="267">
                  <c:v>41762.033275462964</c:v>
                </c:pt>
                <c:pt idx="268">
                  <c:v>41762.03334490741</c:v>
                </c:pt>
                <c:pt idx="269">
                  <c:v>41762.033402777779</c:v>
                </c:pt>
                <c:pt idx="270">
                  <c:v>41762.033460648148</c:v>
                </c:pt>
                <c:pt idx="271">
                  <c:v>41762.033530092594</c:v>
                </c:pt>
                <c:pt idx="272">
                  <c:v>41762.033587962964</c:v>
                </c:pt>
                <c:pt idx="273">
                  <c:v>41762.033645833333</c:v>
                </c:pt>
                <c:pt idx="274">
                  <c:v>41762.033703703702</c:v>
                </c:pt>
                <c:pt idx="275">
                  <c:v>41762.033773148149</c:v>
                </c:pt>
                <c:pt idx="276">
                  <c:v>41762.033831018518</c:v>
                </c:pt>
                <c:pt idx="277">
                  <c:v>41762.033888888887</c:v>
                </c:pt>
                <c:pt idx="278">
                  <c:v>41762.033958333333</c:v>
                </c:pt>
                <c:pt idx="279">
                  <c:v>41762.034016203703</c:v>
                </c:pt>
                <c:pt idx="280">
                  <c:v>41762.034074074072</c:v>
                </c:pt>
                <c:pt idx="281">
                  <c:v>41762.034143518518</c:v>
                </c:pt>
                <c:pt idx="282">
                  <c:v>41762.034201388888</c:v>
                </c:pt>
                <c:pt idx="283">
                  <c:v>41762.034259259257</c:v>
                </c:pt>
                <c:pt idx="284">
                  <c:v>41762.034328703703</c:v>
                </c:pt>
                <c:pt idx="285">
                  <c:v>41762.034386574072</c:v>
                </c:pt>
                <c:pt idx="286">
                  <c:v>41762.034444444442</c:v>
                </c:pt>
                <c:pt idx="287">
                  <c:v>41762.034502314818</c:v>
                </c:pt>
                <c:pt idx="288">
                  <c:v>41762.034571759257</c:v>
                </c:pt>
                <c:pt idx="289">
                  <c:v>41762.034629629627</c:v>
                </c:pt>
                <c:pt idx="290">
                  <c:v>41762.034687500003</c:v>
                </c:pt>
                <c:pt idx="291">
                  <c:v>41762.034756944442</c:v>
                </c:pt>
                <c:pt idx="292">
                  <c:v>41762.034814814811</c:v>
                </c:pt>
                <c:pt idx="293">
                  <c:v>41762.034872685188</c:v>
                </c:pt>
                <c:pt idx="294">
                  <c:v>41762.034942129627</c:v>
                </c:pt>
                <c:pt idx="295">
                  <c:v>41762.035000000003</c:v>
                </c:pt>
                <c:pt idx="296">
                  <c:v>41762.035057870373</c:v>
                </c:pt>
                <c:pt idx="297">
                  <c:v>41762.035127314812</c:v>
                </c:pt>
                <c:pt idx="298">
                  <c:v>41762.035185185188</c:v>
                </c:pt>
                <c:pt idx="299">
                  <c:v>41762.035243055558</c:v>
                </c:pt>
                <c:pt idx="300">
                  <c:v>41762.035300925927</c:v>
                </c:pt>
                <c:pt idx="301">
                  <c:v>41762.035370370373</c:v>
                </c:pt>
                <c:pt idx="302">
                  <c:v>41762.035428240742</c:v>
                </c:pt>
                <c:pt idx="303">
                  <c:v>41762.035486111112</c:v>
                </c:pt>
                <c:pt idx="304">
                  <c:v>41762.035555555558</c:v>
                </c:pt>
                <c:pt idx="305">
                  <c:v>41762.035613425927</c:v>
                </c:pt>
                <c:pt idx="306">
                  <c:v>41762.035671296297</c:v>
                </c:pt>
                <c:pt idx="307">
                  <c:v>41762.035740740743</c:v>
                </c:pt>
                <c:pt idx="308">
                  <c:v>41762.035798611112</c:v>
                </c:pt>
                <c:pt idx="309">
                  <c:v>41762.035856481481</c:v>
                </c:pt>
                <c:pt idx="310">
                  <c:v>41762.035925925928</c:v>
                </c:pt>
                <c:pt idx="311">
                  <c:v>41762.035983796297</c:v>
                </c:pt>
                <c:pt idx="312">
                  <c:v>41762.036041666666</c:v>
                </c:pt>
                <c:pt idx="313">
                  <c:v>41762.036111111112</c:v>
                </c:pt>
                <c:pt idx="314">
                  <c:v>41762.036168981482</c:v>
                </c:pt>
                <c:pt idx="315">
                  <c:v>41762.036226851851</c:v>
                </c:pt>
                <c:pt idx="316">
                  <c:v>41762.03628472222</c:v>
                </c:pt>
                <c:pt idx="317">
                  <c:v>41762.036354166667</c:v>
                </c:pt>
                <c:pt idx="318">
                  <c:v>41762.036412037036</c:v>
                </c:pt>
                <c:pt idx="319">
                  <c:v>41762.036469907405</c:v>
                </c:pt>
                <c:pt idx="320">
                  <c:v>41762.036539351851</c:v>
                </c:pt>
                <c:pt idx="321">
                  <c:v>41762.036597222221</c:v>
                </c:pt>
                <c:pt idx="322">
                  <c:v>41762.03665509259</c:v>
                </c:pt>
                <c:pt idx="323">
                  <c:v>41762.036724537036</c:v>
                </c:pt>
                <c:pt idx="324">
                  <c:v>41762.036782407406</c:v>
                </c:pt>
                <c:pt idx="325">
                  <c:v>41762.036840277775</c:v>
                </c:pt>
                <c:pt idx="326">
                  <c:v>41762.036909722221</c:v>
                </c:pt>
                <c:pt idx="327">
                  <c:v>41762.03696759259</c:v>
                </c:pt>
                <c:pt idx="328">
                  <c:v>41762.03702546296</c:v>
                </c:pt>
                <c:pt idx="329">
                  <c:v>41762.037083333336</c:v>
                </c:pt>
                <c:pt idx="330">
                  <c:v>41762.037152777775</c:v>
                </c:pt>
                <c:pt idx="331">
                  <c:v>41762.037210648145</c:v>
                </c:pt>
                <c:pt idx="332">
                  <c:v>41762.037268518521</c:v>
                </c:pt>
                <c:pt idx="333">
                  <c:v>41762.03733796296</c:v>
                </c:pt>
                <c:pt idx="334">
                  <c:v>41762.037395833337</c:v>
                </c:pt>
                <c:pt idx="335">
                  <c:v>41762.037453703706</c:v>
                </c:pt>
                <c:pt idx="336">
                  <c:v>41762.037523148145</c:v>
                </c:pt>
                <c:pt idx="337">
                  <c:v>41762.037581018521</c:v>
                </c:pt>
                <c:pt idx="338">
                  <c:v>41762.037638888891</c:v>
                </c:pt>
                <c:pt idx="339">
                  <c:v>41762.037708333337</c:v>
                </c:pt>
                <c:pt idx="340">
                  <c:v>41762.037766203706</c:v>
                </c:pt>
                <c:pt idx="341">
                  <c:v>41762.037824074076</c:v>
                </c:pt>
                <c:pt idx="342">
                  <c:v>41762.037881944445</c:v>
                </c:pt>
                <c:pt idx="343">
                  <c:v>41762.037951388891</c:v>
                </c:pt>
                <c:pt idx="344">
                  <c:v>41762.03800925926</c:v>
                </c:pt>
                <c:pt idx="345">
                  <c:v>41762.03806712963</c:v>
                </c:pt>
                <c:pt idx="346">
                  <c:v>41762.038136574076</c:v>
                </c:pt>
                <c:pt idx="347">
                  <c:v>41762.038194444445</c:v>
                </c:pt>
                <c:pt idx="348">
                  <c:v>41762.038252314815</c:v>
                </c:pt>
                <c:pt idx="349">
                  <c:v>41762.038321759261</c:v>
                </c:pt>
                <c:pt idx="350">
                  <c:v>41762.03837962963</c:v>
                </c:pt>
                <c:pt idx="351">
                  <c:v>41762.038437499999</c:v>
                </c:pt>
                <c:pt idx="352">
                  <c:v>41762.038506944446</c:v>
                </c:pt>
                <c:pt idx="353">
                  <c:v>41762.038564814815</c:v>
                </c:pt>
                <c:pt idx="354">
                  <c:v>41762.038622685184</c:v>
                </c:pt>
                <c:pt idx="355">
                  <c:v>41762.03869212963</c:v>
                </c:pt>
                <c:pt idx="356">
                  <c:v>41762.03875</c:v>
                </c:pt>
                <c:pt idx="357">
                  <c:v>41762.038807870369</c:v>
                </c:pt>
                <c:pt idx="358">
                  <c:v>41762.038865740738</c:v>
                </c:pt>
                <c:pt idx="359">
                  <c:v>41762.038935185185</c:v>
                </c:pt>
                <c:pt idx="360">
                  <c:v>41762.038993055554</c:v>
                </c:pt>
                <c:pt idx="361">
                  <c:v>41762.039050925923</c:v>
                </c:pt>
                <c:pt idx="362">
                  <c:v>41762.039120370369</c:v>
                </c:pt>
                <c:pt idx="363">
                  <c:v>41762.039178240739</c:v>
                </c:pt>
                <c:pt idx="364">
                  <c:v>41762.039236111108</c:v>
                </c:pt>
                <c:pt idx="365">
                  <c:v>41762.039305555554</c:v>
                </c:pt>
                <c:pt idx="366">
                  <c:v>41762.039363425924</c:v>
                </c:pt>
                <c:pt idx="367">
                  <c:v>41762.039421296293</c:v>
                </c:pt>
                <c:pt idx="368">
                  <c:v>41762.039490740739</c:v>
                </c:pt>
                <c:pt idx="369">
                  <c:v>41762.039548611108</c:v>
                </c:pt>
                <c:pt idx="370">
                  <c:v>41762.039606481485</c:v>
                </c:pt>
                <c:pt idx="371">
                  <c:v>41762.039664351854</c:v>
                </c:pt>
                <c:pt idx="372">
                  <c:v>41762.039733796293</c:v>
                </c:pt>
                <c:pt idx="373">
                  <c:v>41762.03979166667</c:v>
                </c:pt>
                <c:pt idx="374">
                  <c:v>41762.039849537039</c:v>
                </c:pt>
                <c:pt idx="375">
                  <c:v>41762.039918981478</c:v>
                </c:pt>
                <c:pt idx="376">
                  <c:v>41762.039976851855</c:v>
                </c:pt>
                <c:pt idx="377">
                  <c:v>41762.040034722224</c:v>
                </c:pt>
                <c:pt idx="378">
                  <c:v>41762.04010416667</c:v>
                </c:pt>
                <c:pt idx="379">
                  <c:v>41762.040162037039</c:v>
                </c:pt>
                <c:pt idx="380">
                  <c:v>41762.040219907409</c:v>
                </c:pt>
                <c:pt idx="381">
                  <c:v>41762.040289351855</c:v>
                </c:pt>
                <c:pt idx="382">
                  <c:v>41762.040347222224</c:v>
                </c:pt>
                <c:pt idx="383">
                  <c:v>41762.040405092594</c:v>
                </c:pt>
                <c:pt idx="384">
                  <c:v>41762.040462962963</c:v>
                </c:pt>
                <c:pt idx="385">
                  <c:v>41762.040532407409</c:v>
                </c:pt>
                <c:pt idx="386">
                  <c:v>41762.040590277778</c:v>
                </c:pt>
                <c:pt idx="387">
                  <c:v>41762.040648148148</c:v>
                </c:pt>
                <c:pt idx="388">
                  <c:v>41762.040717592594</c:v>
                </c:pt>
                <c:pt idx="389">
                  <c:v>41762.040775462963</c:v>
                </c:pt>
                <c:pt idx="390">
                  <c:v>41762.040833333333</c:v>
                </c:pt>
                <c:pt idx="391">
                  <c:v>41762.040902777779</c:v>
                </c:pt>
                <c:pt idx="392">
                  <c:v>41762.040960648148</c:v>
                </c:pt>
                <c:pt idx="393">
                  <c:v>41762.041018518517</c:v>
                </c:pt>
                <c:pt idx="394">
                  <c:v>41762.041087962964</c:v>
                </c:pt>
                <c:pt idx="395">
                  <c:v>41762.041145833333</c:v>
                </c:pt>
                <c:pt idx="396">
                  <c:v>41762.041203703702</c:v>
                </c:pt>
                <c:pt idx="397">
                  <c:v>41762.041261574072</c:v>
                </c:pt>
                <c:pt idx="398">
                  <c:v>41762.041331018518</c:v>
                </c:pt>
                <c:pt idx="399">
                  <c:v>41762.041388888887</c:v>
                </c:pt>
                <c:pt idx="400">
                  <c:v>41762.041446759256</c:v>
                </c:pt>
                <c:pt idx="401">
                  <c:v>41762.041516203702</c:v>
                </c:pt>
                <c:pt idx="402">
                  <c:v>41762.041574074072</c:v>
                </c:pt>
                <c:pt idx="403">
                  <c:v>41762.041631944441</c:v>
                </c:pt>
                <c:pt idx="404">
                  <c:v>41762.041701388887</c:v>
                </c:pt>
                <c:pt idx="405">
                  <c:v>41762.041759259257</c:v>
                </c:pt>
                <c:pt idx="406">
                  <c:v>41762.041817129626</c:v>
                </c:pt>
                <c:pt idx="407">
                  <c:v>41762.041886574072</c:v>
                </c:pt>
                <c:pt idx="408">
                  <c:v>41762.041944444441</c:v>
                </c:pt>
                <c:pt idx="409">
                  <c:v>41762.042002314818</c:v>
                </c:pt>
                <c:pt idx="410">
                  <c:v>41762.042071759257</c:v>
                </c:pt>
                <c:pt idx="411">
                  <c:v>41762.042129629626</c:v>
                </c:pt>
                <c:pt idx="412">
                  <c:v>41762.042187500003</c:v>
                </c:pt>
                <c:pt idx="413">
                  <c:v>41762.042245370372</c:v>
                </c:pt>
                <c:pt idx="414">
                  <c:v>41762.042314814818</c:v>
                </c:pt>
                <c:pt idx="415">
                  <c:v>41762.042372685188</c:v>
                </c:pt>
                <c:pt idx="416">
                  <c:v>41762.042430555557</c:v>
                </c:pt>
                <c:pt idx="417">
                  <c:v>41762.042500000003</c:v>
                </c:pt>
                <c:pt idx="418">
                  <c:v>41762.042557870373</c:v>
                </c:pt>
                <c:pt idx="419">
                  <c:v>41762.042615740742</c:v>
                </c:pt>
                <c:pt idx="420">
                  <c:v>41762.042685185188</c:v>
                </c:pt>
                <c:pt idx="421">
                  <c:v>41762.042743055557</c:v>
                </c:pt>
                <c:pt idx="422">
                  <c:v>41762.042800925927</c:v>
                </c:pt>
                <c:pt idx="423">
                  <c:v>41762.042870370373</c:v>
                </c:pt>
                <c:pt idx="424">
                  <c:v>41762.042928240742</c:v>
                </c:pt>
                <c:pt idx="425">
                  <c:v>41762.042986111112</c:v>
                </c:pt>
                <c:pt idx="426">
                  <c:v>41762.043043981481</c:v>
                </c:pt>
                <c:pt idx="427">
                  <c:v>41762.043113425927</c:v>
                </c:pt>
                <c:pt idx="428">
                  <c:v>41762.043171296296</c:v>
                </c:pt>
                <c:pt idx="429">
                  <c:v>41762.043229166666</c:v>
                </c:pt>
                <c:pt idx="430">
                  <c:v>41762.043298611112</c:v>
                </c:pt>
                <c:pt idx="431">
                  <c:v>41762.043356481481</c:v>
                </c:pt>
                <c:pt idx="432">
                  <c:v>41762.043414351851</c:v>
                </c:pt>
                <c:pt idx="433">
                  <c:v>41762.043483796297</c:v>
                </c:pt>
                <c:pt idx="434">
                  <c:v>41762.043541666666</c:v>
                </c:pt>
                <c:pt idx="435">
                  <c:v>41762.043599537035</c:v>
                </c:pt>
                <c:pt idx="436">
                  <c:v>41762.043668981481</c:v>
                </c:pt>
                <c:pt idx="437">
                  <c:v>41762.043726851851</c:v>
                </c:pt>
                <c:pt idx="438">
                  <c:v>41762.04378472222</c:v>
                </c:pt>
                <c:pt idx="439">
                  <c:v>41762.043842592589</c:v>
                </c:pt>
                <c:pt idx="440">
                  <c:v>41762.043912037036</c:v>
                </c:pt>
                <c:pt idx="441">
                  <c:v>41762.043969907405</c:v>
                </c:pt>
                <c:pt idx="442">
                  <c:v>41762.044027777774</c:v>
                </c:pt>
                <c:pt idx="443">
                  <c:v>41762.04409722222</c:v>
                </c:pt>
                <c:pt idx="444">
                  <c:v>41762.04415509259</c:v>
                </c:pt>
                <c:pt idx="445">
                  <c:v>41762.044212962966</c:v>
                </c:pt>
                <c:pt idx="446">
                  <c:v>41762.044282407405</c:v>
                </c:pt>
                <c:pt idx="447">
                  <c:v>41762.044340277775</c:v>
                </c:pt>
                <c:pt idx="448">
                  <c:v>41762.044398148151</c:v>
                </c:pt>
                <c:pt idx="449">
                  <c:v>41762.04446759259</c:v>
                </c:pt>
                <c:pt idx="450">
                  <c:v>41762.044525462959</c:v>
                </c:pt>
                <c:pt idx="451">
                  <c:v>41762.044583333336</c:v>
                </c:pt>
                <c:pt idx="452">
                  <c:v>41762.044652777775</c:v>
                </c:pt>
                <c:pt idx="453">
                  <c:v>41762.044710648152</c:v>
                </c:pt>
                <c:pt idx="454">
                  <c:v>41762.044768518521</c:v>
                </c:pt>
                <c:pt idx="455">
                  <c:v>41762.04482638889</c:v>
                </c:pt>
                <c:pt idx="456">
                  <c:v>41762.044895833336</c:v>
                </c:pt>
                <c:pt idx="457">
                  <c:v>41762.044953703706</c:v>
                </c:pt>
                <c:pt idx="458">
                  <c:v>41762.045011574075</c:v>
                </c:pt>
                <c:pt idx="459">
                  <c:v>41762.045081018521</c:v>
                </c:pt>
                <c:pt idx="460">
                  <c:v>41762.045138888891</c:v>
                </c:pt>
                <c:pt idx="461">
                  <c:v>41762.04519675926</c:v>
                </c:pt>
                <c:pt idx="462">
                  <c:v>41762.045266203706</c:v>
                </c:pt>
                <c:pt idx="463">
                  <c:v>41762.045324074075</c:v>
                </c:pt>
                <c:pt idx="464">
                  <c:v>41762.045381944445</c:v>
                </c:pt>
                <c:pt idx="465">
                  <c:v>41762.045451388891</c:v>
                </c:pt>
                <c:pt idx="466">
                  <c:v>41762.04550925926</c:v>
                </c:pt>
                <c:pt idx="467">
                  <c:v>41762.045567129629</c:v>
                </c:pt>
                <c:pt idx="468">
                  <c:v>41762.045624999999</c:v>
                </c:pt>
                <c:pt idx="469">
                  <c:v>41762.045694444445</c:v>
                </c:pt>
                <c:pt idx="470">
                  <c:v>41762.045752314814</c:v>
                </c:pt>
                <c:pt idx="471">
                  <c:v>41762.045810185184</c:v>
                </c:pt>
                <c:pt idx="472">
                  <c:v>41762.04587962963</c:v>
                </c:pt>
                <c:pt idx="473">
                  <c:v>41762.045937499999</c:v>
                </c:pt>
                <c:pt idx="474">
                  <c:v>41762.045995370368</c:v>
                </c:pt>
                <c:pt idx="475">
                  <c:v>41762.046064814815</c:v>
                </c:pt>
                <c:pt idx="476">
                  <c:v>41762.046122685184</c:v>
                </c:pt>
                <c:pt idx="477">
                  <c:v>41762.046180555553</c:v>
                </c:pt>
                <c:pt idx="478">
                  <c:v>41762.046249999999</c:v>
                </c:pt>
                <c:pt idx="479">
                  <c:v>41762.046307870369</c:v>
                </c:pt>
                <c:pt idx="480">
                  <c:v>41762.046365740738</c:v>
                </c:pt>
                <c:pt idx="481">
                  <c:v>41762.046423611115</c:v>
                </c:pt>
                <c:pt idx="482">
                  <c:v>41762.046493055554</c:v>
                </c:pt>
                <c:pt idx="483">
                  <c:v>41762.046550925923</c:v>
                </c:pt>
                <c:pt idx="484">
                  <c:v>41762.0466087963</c:v>
                </c:pt>
                <c:pt idx="485">
                  <c:v>41762.046678240738</c:v>
                </c:pt>
                <c:pt idx="486">
                  <c:v>41762.046736111108</c:v>
                </c:pt>
                <c:pt idx="487">
                  <c:v>41762.046793981484</c:v>
                </c:pt>
                <c:pt idx="488">
                  <c:v>41762.046863425923</c:v>
                </c:pt>
                <c:pt idx="489">
                  <c:v>41762.0469212963</c:v>
                </c:pt>
                <c:pt idx="490">
                  <c:v>41762.046979166669</c:v>
                </c:pt>
                <c:pt idx="491">
                  <c:v>41762.047048611108</c:v>
                </c:pt>
                <c:pt idx="492">
                  <c:v>41762.047106481485</c:v>
                </c:pt>
                <c:pt idx="493">
                  <c:v>41762.047164351854</c:v>
                </c:pt>
                <c:pt idx="494">
                  <c:v>41762.047233796293</c:v>
                </c:pt>
                <c:pt idx="495">
                  <c:v>41762.047291666669</c:v>
                </c:pt>
                <c:pt idx="496">
                  <c:v>41762.047349537039</c:v>
                </c:pt>
                <c:pt idx="497">
                  <c:v>41762.047407407408</c:v>
                </c:pt>
                <c:pt idx="498">
                  <c:v>41762.047476851854</c:v>
                </c:pt>
                <c:pt idx="499">
                  <c:v>41762.047534722224</c:v>
                </c:pt>
                <c:pt idx="500">
                  <c:v>41762.047592592593</c:v>
                </c:pt>
                <c:pt idx="501">
                  <c:v>41762.047662037039</c:v>
                </c:pt>
                <c:pt idx="502">
                  <c:v>41762.047719907408</c:v>
                </c:pt>
                <c:pt idx="503">
                  <c:v>41762.047777777778</c:v>
                </c:pt>
                <c:pt idx="504">
                  <c:v>41762.047847222224</c:v>
                </c:pt>
                <c:pt idx="505">
                  <c:v>41762.047905092593</c:v>
                </c:pt>
                <c:pt idx="506">
                  <c:v>41762.047962962963</c:v>
                </c:pt>
                <c:pt idx="507">
                  <c:v>41762.048032407409</c:v>
                </c:pt>
                <c:pt idx="508">
                  <c:v>41762.048090277778</c:v>
                </c:pt>
                <c:pt idx="509">
                  <c:v>41762.048148148147</c:v>
                </c:pt>
                <c:pt idx="510">
                  <c:v>41762.048206018517</c:v>
                </c:pt>
                <c:pt idx="511">
                  <c:v>41762.048275462963</c:v>
                </c:pt>
                <c:pt idx="512">
                  <c:v>41762.048333333332</c:v>
                </c:pt>
                <c:pt idx="513">
                  <c:v>41762.048391203702</c:v>
                </c:pt>
                <c:pt idx="514">
                  <c:v>41762.048460648148</c:v>
                </c:pt>
                <c:pt idx="515">
                  <c:v>41762.048518518517</c:v>
                </c:pt>
                <c:pt idx="516">
                  <c:v>41762.048576388886</c:v>
                </c:pt>
                <c:pt idx="517">
                  <c:v>41762.048645833333</c:v>
                </c:pt>
                <c:pt idx="518">
                  <c:v>41762.048703703702</c:v>
                </c:pt>
                <c:pt idx="519">
                  <c:v>41762.048761574071</c:v>
                </c:pt>
                <c:pt idx="520">
                  <c:v>41762.048831018517</c:v>
                </c:pt>
                <c:pt idx="521">
                  <c:v>41762.048888888887</c:v>
                </c:pt>
                <c:pt idx="522">
                  <c:v>41762.048946759256</c:v>
                </c:pt>
                <c:pt idx="523">
                  <c:v>41762.049004629633</c:v>
                </c:pt>
                <c:pt idx="524">
                  <c:v>41762.049074074072</c:v>
                </c:pt>
                <c:pt idx="525">
                  <c:v>41762.049131944441</c:v>
                </c:pt>
                <c:pt idx="526">
                  <c:v>41762.049189814818</c:v>
                </c:pt>
                <c:pt idx="527">
                  <c:v>41762.049259259256</c:v>
                </c:pt>
                <c:pt idx="528">
                  <c:v>41762.049317129633</c:v>
                </c:pt>
                <c:pt idx="529">
                  <c:v>41762.049375000002</c:v>
                </c:pt>
                <c:pt idx="530">
                  <c:v>41762.049444444441</c:v>
                </c:pt>
                <c:pt idx="531">
                  <c:v>41762.049502314818</c:v>
                </c:pt>
                <c:pt idx="532">
                  <c:v>41762.049560185187</c:v>
                </c:pt>
                <c:pt idx="533">
                  <c:v>41762.049629629626</c:v>
                </c:pt>
                <c:pt idx="534">
                  <c:v>41762.049687500003</c:v>
                </c:pt>
                <c:pt idx="535">
                  <c:v>41762.049745370372</c:v>
                </c:pt>
                <c:pt idx="536">
                  <c:v>41762.049803240741</c:v>
                </c:pt>
                <c:pt idx="537">
                  <c:v>41762.049872685187</c:v>
                </c:pt>
                <c:pt idx="538">
                  <c:v>41762.049930555557</c:v>
                </c:pt>
                <c:pt idx="539">
                  <c:v>41762.049988425926</c:v>
                </c:pt>
                <c:pt idx="540">
                  <c:v>41762.050057870372</c:v>
                </c:pt>
                <c:pt idx="541">
                  <c:v>41762.050115740742</c:v>
                </c:pt>
                <c:pt idx="542">
                  <c:v>41762.050173611111</c:v>
                </c:pt>
                <c:pt idx="543">
                  <c:v>41762.050243055557</c:v>
                </c:pt>
                <c:pt idx="544">
                  <c:v>41762.050300925926</c:v>
                </c:pt>
                <c:pt idx="545">
                  <c:v>41762.050358796296</c:v>
                </c:pt>
                <c:pt idx="546">
                  <c:v>41762.050428240742</c:v>
                </c:pt>
                <c:pt idx="547">
                  <c:v>41762.050486111111</c:v>
                </c:pt>
                <c:pt idx="548">
                  <c:v>41762.050543981481</c:v>
                </c:pt>
                <c:pt idx="549">
                  <c:v>41762.050613425927</c:v>
                </c:pt>
                <c:pt idx="550">
                  <c:v>41762.050671296296</c:v>
                </c:pt>
                <c:pt idx="551">
                  <c:v>41762.050729166665</c:v>
                </c:pt>
                <c:pt idx="552">
                  <c:v>41762.050787037035</c:v>
                </c:pt>
                <c:pt idx="553">
                  <c:v>41762.050856481481</c:v>
                </c:pt>
                <c:pt idx="554">
                  <c:v>41762.05091435185</c:v>
                </c:pt>
                <c:pt idx="555">
                  <c:v>41762.05097222222</c:v>
                </c:pt>
                <c:pt idx="556">
                  <c:v>41762.051041666666</c:v>
                </c:pt>
                <c:pt idx="557">
                  <c:v>41762.051099537035</c:v>
                </c:pt>
                <c:pt idx="558">
                  <c:v>41762.051157407404</c:v>
                </c:pt>
                <c:pt idx="559">
                  <c:v>41762.051226851851</c:v>
                </c:pt>
                <c:pt idx="560">
                  <c:v>41762.05128472222</c:v>
                </c:pt>
                <c:pt idx="561">
                  <c:v>41762.051342592589</c:v>
                </c:pt>
                <c:pt idx="562">
                  <c:v>41762.051412037035</c:v>
                </c:pt>
                <c:pt idx="563">
                  <c:v>41762.051469907405</c:v>
                </c:pt>
                <c:pt idx="564">
                  <c:v>41762.051527777781</c:v>
                </c:pt>
                <c:pt idx="565">
                  <c:v>41762.051585648151</c:v>
                </c:pt>
                <c:pt idx="566">
                  <c:v>41762.051655092589</c:v>
                </c:pt>
                <c:pt idx="567">
                  <c:v>41762.051712962966</c:v>
                </c:pt>
                <c:pt idx="568">
                  <c:v>41762.051770833335</c:v>
                </c:pt>
                <c:pt idx="569">
                  <c:v>41762.051840277774</c:v>
                </c:pt>
                <c:pt idx="570">
                  <c:v>41762.051898148151</c:v>
                </c:pt>
                <c:pt idx="571">
                  <c:v>41762.05195601852</c:v>
                </c:pt>
                <c:pt idx="572">
                  <c:v>41762.052025462966</c:v>
                </c:pt>
                <c:pt idx="573">
                  <c:v>41762.052083333336</c:v>
                </c:pt>
                <c:pt idx="574">
                  <c:v>41762.052141203705</c:v>
                </c:pt>
                <c:pt idx="575">
                  <c:v>41762.052210648151</c:v>
                </c:pt>
                <c:pt idx="576">
                  <c:v>41762.052268518521</c:v>
                </c:pt>
                <c:pt idx="577">
                  <c:v>41762.05232638889</c:v>
                </c:pt>
                <c:pt idx="578">
                  <c:v>41762.052384259259</c:v>
                </c:pt>
                <c:pt idx="579">
                  <c:v>41762.052453703705</c:v>
                </c:pt>
                <c:pt idx="580">
                  <c:v>41762.052511574075</c:v>
                </c:pt>
                <c:pt idx="581">
                  <c:v>41762.052569444444</c:v>
                </c:pt>
                <c:pt idx="582">
                  <c:v>41762.05263888889</c:v>
                </c:pt>
                <c:pt idx="583">
                  <c:v>41762.05269675926</c:v>
                </c:pt>
                <c:pt idx="584">
                  <c:v>41762.052754629629</c:v>
                </c:pt>
                <c:pt idx="585">
                  <c:v>41762.052824074075</c:v>
                </c:pt>
                <c:pt idx="586">
                  <c:v>41762.052881944444</c:v>
                </c:pt>
                <c:pt idx="587">
                  <c:v>41762.052939814814</c:v>
                </c:pt>
                <c:pt idx="588">
                  <c:v>41762.05300925926</c:v>
                </c:pt>
                <c:pt idx="589">
                  <c:v>41762.053067129629</c:v>
                </c:pt>
                <c:pt idx="590">
                  <c:v>41762.053124999999</c:v>
                </c:pt>
                <c:pt idx="591">
                  <c:v>41762.053194444445</c:v>
                </c:pt>
                <c:pt idx="592">
                  <c:v>41762.053252314814</c:v>
                </c:pt>
                <c:pt idx="593">
                  <c:v>41762.053310185183</c:v>
                </c:pt>
                <c:pt idx="594">
                  <c:v>41762.053368055553</c:v>
                </c:pt>
                <c:pt idx="595">
                  <c:v>41762.053437499999</c:v>
                </c:pt>
                <c:pt idx="596">
                  <c:v>41762.053495370368</c:v>
                </c:pt>
                <c:pt idx="597">
                  <c:v>41762.053553240738</c:v>
                </c:pt>
                <c:pt idx="598">
                  <c:v>41762.053622685184</c:v>
                </c:pt>
                <c:pt idx="599">
                  <c:v>41762.053680555553</c:v>
                </c:pt>
                <c:pt idx="600">
                  <c:v>41762.053738425922</c:v>
                </c:pt>
                <c:pt idx="601">
                  <c:v>41762.053807870368</c:v>
                </c:pt>
                <c:pt idx="602">
                  <c:v>41762.053865740738</c:v>
                </c:pt>
                <c:pt idx="603">
                  <c:v>41762.053923611114</c:v>
                </c:pt>
                <c:pt idx="604">
                  <c:v>41762.053993055553</c:v>
                </c:pt>
                <c:pt idx="605">
                  <c:v>41762.054050925923</c:v>
                </c:pt>
                <c:pt idx="606">
                  <c:v>41762.054108796299</c:v>
                </c:pt>
                <c:pt idx="607">
                  <c:v>41762.054166666669</c:v>
                </c:pt>
                <c:pt idx="608">
                  <c:v>41762.054236111115</c:v>
                </c:pt>
                <c:pt idx="609">
                  <c:v>41762.054293981484</c:v>
                </c:pt>
                <c:pt idx="610">
                  <c:v>41762.054351851853</c:v>
                </c:pt>
                <c:pt idx="611">
                  <c:v>41762.0544212963</c:v>
                </c:pt>
                <c:pt idx="612">
                  <c:v>41762.054479166669</c:v>
                </c:pt>
                <c:pt idx="613">
                  <c:v>41762.054537037038</c:v>
                </c:pt>
                <c:pt idx="614">
                  <c:v>41762.054606481484</c:v>
                </c:pt>
                <c:pt idx="615">
                  <c:v>41762.054664351854</c:v>
                </c:pt>
                <c:pt idx="616">
                  <c:v>41762.054722222223</c:v>
                </c:pt>
                <c:pt idx="617">
                  <c:v>41762.054791666669</c:v>
                </c:pt>
                <c:pt idx="618">
                  <c:v>41762.054849537039</c:v>
                </c:pt>
                <c:pt idx="619">
                  <c:v>41762.054907407408</c:v>
                </c:pt>
                <c:pt idx="620">
                  <c:v>41762.054965277777</c:v>
                </c:pt>
                <c:pt idx="621">
                  <c:v>41762.055034722223</c:v>
                </c:pt>
                <c:pt idx="622">
                  <c:v>41762.055092592593</c:v>
                </c:pt>
                <c:pt idx="623">
                  <c:v>41762.055150462962</c:v>
                </c:pt>
                <c:pt idx="624">
                  <c:v>41762.055219907408</c:v>
                </c:pt>
                <c:pt idx="625">
                  <c:v>41762.055277777778</c:v>
                </c:pt>
                <c:pt idx="626">
                  <c:v>41762.055335648147</c:v>
                </c:pt>
                <c:pt idx="627">
                  <c:v>41762.055405092593</c:v>
                </c:pt>
                <c:pt idx="628">
                  <c:v>41762.055462962962</c:v>
                </c:pt>
                <c:pt idx="629">
                  <c:v>41762.055520833332</c:v>
                </c:pt>
                <c:pt idx="630">
                  <c:v>41762.055590277778</c:v>
                </c:pt>
                <c:pt idx="631">
                  <c:v>41762.055648148147</c:v>
                </c:pt>
                <c:pt idx="632">
                  <c:v>41762.055706018517</c:v>
                </c:pt>
                <c:pt idx="633">
                  <c:v>41762.055775462963</c:v>
                </c:pt>
                <c:pt idx="634">
                  <c:v>41762.055833333332</c:v>
                </c:pt>
                <c:pt idx="635">
                  <c:v>41762.055891203701</c:v>
                </c:pt>
                <c:pt idx="636">
                  <c:v>41762.055949074071</c:v>
                </c:pt>
                <c:pt idx="637">
                  <c:v>41762.056018518517</c:v>
                </c:pt>
                <c:pt idx="638">
                  <c:v>41762.056076388886</c:v>
                </c:pt>
                <c:pt idx="639">
                  <c:v>41762.056134259263</c:v>
                </c:pt>
                <c:pt idx="640">
                  <c:v>41762.056203703702</c:v>
                </c:pt>
                <c:pt idx="641">
                  <c:v>41762.056261574071</c:v>
                </c:pt>
                <c:pt idx="642">
                  <c:v>41762.056319444448</c:v>
                </c:pt>
                <c:pt idx="643">
                  <c:v>41762.056388888886</c:v>
                </c:pt>
                <c:pt idx="644">
                  <c:v>41762.056446759256</c:v>
                </c:pt>
                <c:pt idx="645">
                  <c:v>41762.056504629632</c:v>
                </c:pt>
                <c:pt idx="646">
                  <c:v>41762.056574074071</c:v>
                </c:pt>
                <c:pt idx="647">
                  <c:v>41762.056631944448</c:v>
                </c:pt>
                <c:pt idx="648">
                  <c:v>41762.056689814817</c:v>
                </c:pt>
                <c:pt idx="649">
                  <c:v>41762.056747685187</c:v>
                </c:pt>
                <c:pt idx="650">
                  <c:v>41762.056817129633</c:v>
                </c:pt>
                <c:pt idx="651">
                  <c:v>41762.056875000002</c:v>
                </c:pt>
                <c:pt idx="652">
                  <c:v>41762.056932870371</c:v>
                </c:pt>
                <c:pt idx="653">
                  <c:v>41762.057002314818</c:v>
                </c:pt>
                <c:pt idx="654">
                  <c:v>41762.057060185187</c:v>
                </c:pt>
                <c:pt idx="655">
                  <c:v>41762.057118055556</c:v>
                </c:pt>
                <c:pt idx="656">
                  <c:v>41762.057187500002</c:v>
                </c:pt>
                <c:pt idx="657">
                  <c:v>41762.057245370372</c:v>
                </c:pt>
                <c:pt idx="658">
                  <c:v>41762.057303240741</c:v>
                </c:pt>
                <c:pt idx="659">
                  <c:v>41762.057372685187</c:v>
                </c:pt>
                <c:pt idx="660">
                  <c:v>41762.057430555556</c:v>
                </c:pt>
                <c:pt idx="661">
                  <c:v>41762.057488425926</c:v>
                </c:pt>
                <c:pt idx="662">
                  <c:v>41762.057546296295</c:v>
                </c:pt>
                <c:pt idx="663">
                  <c:v>41762.057615740741</c:v>
                </c:pt>
                <c:pt idx="664">
                  <c:v>41762.057673611111</c:v>
                </c:pt>
                <c:pt idx="665">
                  <c:v>41762.05773148148</c:v>
                </c:pt>
                <c:pt idx="666">
                  <c:v>41762.057800925926</c:v>
                </c:pt>
                <c:pt idx="667">
                  <c:v>41762.057858796295</c:v>
                </c:pt>
                <c:pt idx="668">
                  <c:v>41762.057916666665</c:v>
                </c:pt>
                <c:pt idx="669">
                  <c:v>41762.057986111111</c:v>
                </c:pt>
                <c:pt idx="670">
                  <c:v>41762.05804398148</c:v>
                </c:pt>
                <c:pt idx="671">
                  <c:v>41762.05810185185</c:v>
                </c:pt>
                <c:pt idx="672">
                  <c:v>41762.058171296296</c:v>
                </c:pt>
                <c:pt idx="673">
                  <c:v>41762.058229166665</c:v>
                </c:pt>
                <c:pt idx="674">
                  <c:v>41762.058287037034</c:v>
                </c:pt>
                <c:pt idx="675">
                  <c:v>41762.058344907404</c:v>
                </c:pt>
                <c:pt idx="676">
                  <c:v>41762.05841435185</c:v>
                </c:pt>
                <c:pt idx="677">
                  <c:v>41762.058472222219</c:v>
                </c:pt>
                <c:pt idx="678">
                  <c:v>41762.058530092596</c:v>
                </c:pt>
                <c:pt idx="679">
                  <c:v>41762.058599537035</c:v>
                </c:pt>
                <c:pt idx="680">
                  <c:v>41762.058657407404</c:v>
                </c:pt>
                <c:pt idx="681">
                  <c:v>41762.058715277781</c:v>
                </c:pt>
                <c:pt idx="682">
                  <c:v>41762.05878472222</c:v>
                </c:pt>
                <c:pt idx="683">
                  <c:v>41762.058842592596</c:v>
                </c:pt>
                <c:pt idx="684">
                  <c:v>41762.058900462966</c:v>
                </c:pt>
                <c:pt idx="685">
                  <c:v>41762.058969907404</c:v>
                </c:pt>
                <c:pt idx="686">
                  <c:v>41762.059027777781</c:v>
                </c:pt>
                <c:pt idx="687">
                  <c:v>41762.05908564815</c:v>
                </c:pt>
                <c:pt idx="688">
                  <c:v>41762.059155092589</c:v>
                </c:pt>
                <c:pt idx="689">
                  <c:v>41762.059212962966</c:v>
                </c:pt>
                <c:pt idx="690">
                  <c:v>41762.059270833335</c:v>
                </c:pt>
                <c:pt idx="691">
                  <c:v>41762.059328703705</c:v>
                </c:pt>
                <c:pt idx="692">
                  <c:v>41762.059398148151</c:v>
                </c:pt>
                <c:pt idx="693">
                  <c:v>41762.05945601852</c:v>
                </c:pt>
                <c:pt idx="694">
                  <c:v>41762.059513888889</c:v>
                </c:pt>
                <c:pt idx="695">
                  <c:v>41762.059583333335</c:v>
                </c:pt>
                <c:pt idx="696">
                  <c:v>41762.059641203705</c:v>
                </c:pt>
                <c:pt idx="697">
                  <c:v>41762.059699074074</c:v>
                </c:pt>
                <c:pt idx="698">
                  <c:v>41762.05976851852</c:v>
                </c:pt>
                <c:pt idx="699">
                  <c:v>41762.05982638889</c:v>
                </c:pt>
                <c:pt idx="700">
                  <c:v>41762.059884259259</c:v>
                </c:pt>
                <c:pt idx="701">
                  <c:v>41762.059953703705</c:v>
                </c:pt>
                <c:pt idx="702">
                  <c:v>41762.060011574074</c:v>
                </c:pt>
                <c:pt idx="703">
                  <c:v>41762.060069444444</c:v>
                </c:pt>
                <c:pt idx="704">
                  <c:v>41762.060127314813</c:v>
                </c:pt>
                <c:pt idx="705">
                  <c:v>41762.060196759259</c:v>
                </c:pt>
                <c:pt idx="706">
                  <c:v>41762.060254629629</c:v>
                </c:pt>
                <c:pt idx="707">
                  <c:v>41762.060312499998</c:v>
                </c:pt>
                <c:pt idx="708">
                  <c:v>41762.060381944444</c:v>
                </c:pt>
                <c:pt idx="709">
                  <c:v>41762.060439814813</c:v>
                </c:pt>
                <c:pt idx="710">
                  <c:v>41762.060497685183</c:v>
                </c:pt>
                <c:pt idx="711">
                  <c:v>41762.060567129629</c:v>
                </c:pt>
                <c:pt idx="712">
                  <c:v>41762.060624999998</c:v>
                </c:pt>
                <c:pt idx="713">
                  <c:v>41762.060682870368</c:v>
                </c:pt>
                <c:pt idx="714">
                  <c:v>41762.060752314814</c:v>
                </c:pt>
                <c:pt idx="715">
                  <c:v>41762.060810185183</c:v>
                </c:pt>
                <c:pt idx="716">
                  <c:v>41762.060868055552</c:v>
                </c:pt>
                <c:pt idx="717">
                  <c:v>41762.060925925929</c:v>
                </c:pt>
                <c:pt idx="718">
                  <c:v>41762.060995370368</c:v>
                </c:pt>
                <c:pt idx="719">
                  <c:v>41762.061053240737</c:v>
                </c:pt>
                <c:pt idx="720">
                  <c:v>41762.061111111114</c:v>
                </c:pt>
                <c:pt idx="721">
                  <c:v>41762.061180555553</c:v>
                </c:pt>
                <c:pt idx="722">
                  <c:v>41762.061238425929</c:v>
                </c:pt>
                <c:pt idx="723">
                  <c:v>41762.061296296299</c:v>
                </c:pt>
                <c:pt idx="724">
                  <c:v>41762.061365740738</c:v>
                </c:pt>
                <c:pt idx="725">
                  <c:v>41762.061423611114</c:v>
                </c:pt>
                <c:pt idx="726">
                  <c:v>41762.061481481483</c:v>
                </c:pt>
                <c:pt idx="727">
                  <c:v>41762.061550925922</c:v>
                </c:pt>
                <c:pt idx="728">
                  <c:v>41762.061608796299</c:v>
                </c:pt>
                <c:pt idx="729">
                  <c:v>41762.061666666668</c:v>
                </c:pt>
                <c:pt idx="730">
                  <c:v>41762.061724537038</c:v>
                </c:pt>
                <c:pt idx="731">
                  <c:v>41762.061793981484</c:v>
                </c:pt>
                <c:pt idx="732">
                  <c:v>41762.061851851853</c:v>
                </c:pt>
                <c:pt idx="733">
                  <c:v>41762.061909722222</c:v>
                </c:pt>
                <c:pt idx="734">
                  <c:v>41762.061979166669</c:v>
                </c:pt>
                <c:pt idx="735">
                  <c:v>41762.062037037038</c:v>
                </c:pt>
                <c:pt idx="736">
                  <c:v>41762.062094907407</c:v>
                </c:pt>
                <c:pt idx="737">
                  <c:v>41762.062164351853</c:v>
                </c:pt>
                <c:pt idx="738">
                  <c:v>41762.062222222223</c:v>
                </c:pt>
                <c:pt idx="739">
                  <c:v>41762.062280092592</c:v>
                </c:pt>
                <c:pt idx="740">
                  <c:v>41762.062349537038</c:v>
                </c:pt>
                <c:pt idx="741">
                  <c:v>41762.062407407408</c:v>
                </c:pt>
                <c:pt idx="742">
                  <c:v>41762.062465277777</c:v>
                </c:pt>
                <c:pt idx="743">
                  <c:v>41762.062534722223</c:v>
                </c:pt>
                <c:pt idx="744">
                  <c:v>41762.062592592592</c:v>
                </c:pt>
                <c:pt idx="745">
                  <c:v>41762.062650462962</c:v>
                </c:pt>
                <c:pt idx="746">
                  <c:v>41762.062708333331</c:v>
                </c:pt>
                <c:pt idx="747">
                  <c:v>41762.062777777777</c:v>
                </c:pt>
                <c:pt idx="748">
                  <c:v>41762.062835648147</c:v>
                </c:pt>
                <c:pt idx="749">
                  <c:v>41762.062893518516</c:v>
                </c:pt>
                <c:pt idx="750">
                  <c:v>41762.062962962962</c:v>
                </c:pt>
                <c:pt idx="751">
                  <c:v>41762.063020833331</c:v>
                </c:pt>
                <c:pt idx="752">
                  <c:v>41762.063078703701</c:v>
                </c:pt>
                <c:pt idx="753">
                  <c:v>41762.063148148147</c:v>
                </c:pt>
                <c:pt idx="754">
                  <c:v>41762.063206018516</c:v>
                </c:pt>
                <c:pt idx="755">
                  <c:v>41762.063263888886</c:v>
                </c:pt>
                <c:pt idx="756">
                  <c:v>41762.063333333332</c:v>
                </c:pt>
                <c:pt idx="757">
                  <c:v>41762.063391203701</c:v>
                </c:pt>
                <c:pt idx="758">
                  <c:v>41762.063449074078</c:v>
                </c:pt>
                <c:pt idx="759">
                  <c:v>41762.063506944447</c:v>
                </c:pt>
                <c:pt idx="760">
                  <c:v>41762.063576388886</c:v>
                </c:pt>
                <c:pt idx="761">
                  <c:v>41762.063634259262</c:v>
                </c:pt>
                <c:pt idx="762">
                  <c:v>41762.063692129632</c:v>
                </c:pt>
                <c:pt idx="763">
                  <c:v>41762.063761574071</c:v>
                </c:pt>
                <c:pt idx="764">
                  <c:v>41762.063819444447</c:v>
                </c:pt>
                <c:pt idx="765">
                  <c:v>41762.063877314817</c:v>
                </c:pt>
                <c:pt idx="766">
                  <c:v>41762.063946759263</c:v>
                </c:pt>
                <c:pt idx="767">
                  <c:v>41762.064004629632</c:v>
                </c:pt>
                <c:pt idx="768">
                  <c:v>41762.064062500001</c:v>
                </c:pt>
                <c:pt idx="769">
                  <c:v>41762.064131944448</c:v>
                </c:pt>
                <c:pt idx="770">
                  <c:v>41762.064189814817</c:v>
                </c:pt>
                <c:pt idx="771">
                  <c:v>41762.064247685186</c:v>
                </c:pt>
                <c:pt idx="772">
                  <c:v>41762.064305555556</c:v>
                </c:pt>
                <c:pt idx="773">
                  <c:v>41762.064375000002</c:v>
                </c:pt>
                <c:pt idx="774">
                  <c:v>41762.064432870371</c:v>
                </c:pt>
                <c:pt idx="775">
                  <c:v>41762.06449074074</c:v>
                </c:pt>
                <c:pt idx="776">
                  <c:v>41762.064560185187</c:v>
                </c:pt>
                <c:pt idx="777">
                  <c:v>41762.064618055556</c:v>
                </c:pt>
                <c:pt idx="778">
                  <c:v>41762.064675925925</c:v>
                </c:pt>
                <c:pt idx="779">
                  <c:v>41762.064745370371</c:v>
                </c:pt>
                <c:pt idx="780">
                  <c:v>41762.064803240741</c:v>
                </c:pt>
                <c:pt idx="781">
                  <c:v>41762.06486111111</c:v>
                </c:pt>
                <c:pt idx="782">
                  <c:v>41762.064930555556</c:v>
                </c:pt>
                <c:pt idx="783">
                  <c:v>41762.064988425926</c:v>
                </c:pt>
                <c:pt idx="784">
                  <c:v>41762.065046296295</c:v>
                </c:pt>
                <c:pt idx="785">
                  <c:v>41762.065115740741</c:v>
                </c:pt>
                <c:pt idx="786">
                  <c:v>41762.06517361111</c:v>
                </c:pt>
                <c:pt idx="787">
                  <c:v>41762.06523148148</c:v>
                </c:pt>
                <c:pt idx="788">
                  <c:v>41762.065289351849</c:v>
                </c:pt>
                <c:pt idx="789">
                  <c:v>41762.065358796295</c:v>
                </c:pt>
                <c:pt idx="790">
                  <c:v>41762.065416666665</c:v>
                </c:pt>
                <c:pt idx="791">
                  <c:v>41762.065474537034</c:v>
                </c:pt>
                <c:pt idx="792">
                  <c:v>41762.06554398148</c:v>
                </c:pt>
                <c:pt idx="793">
                  <c:v>41762.065601851849</c:v>
                </c:pt>
                <c:pt idx="794">
                  <c:v>41762.065659722219</c:v>
                </c:pt>
                <c:pt idx="795">
                  <c:v>41762.065729166665</c:v>
                </c:pt>
                <c:pt idx="796">
                  <c:v>41762.065787037034</c:v>
                </c:pt>
                <c:pt idx="797">
                  <c:v>41762.065844907411</c:v>
                </c:pt>
                <c:pt idx="798">
                  <c:v>41762.06591435185</c:v>
                </c:pt>
                <c:pt idx="799">
                  <c:v>41762.065972222219</c:v>
                </c:pt>
                <c:pt idx="800">
                  <c:v>41762.066030092596</c:v>
                </c:pt>
                <c:pt idx="801">
                  <c:v>41762.066087962965</c:v>
                </c:pt>
                <c:pt idx="802">
                  <c:v>41762.066157407404</c:v>
                </c:pt>
                <c:pt idx="803">
                  <c:v>41762.06621527778</c:v>
                </c:pt>
                <c:pt idx="804">
                  <c:v>41762.06627314815</c:v>
                </c:pt>
                <c:pt idx="805">
                  <c:v>41762.066342592596</c:v>
                </c:pt>
                <c:pt idx="806">
                  <c:v>41762.066400462965</c:v>
                </c:pt>
                <c:pt idx="807">
                  <c:v>41762.066458333335</c:v>
                </c:pt>
                <c:pt idx="808">
                  <c:v>41762.066527777781</c:v>
                </c:pt>
                <c:pt idx="809">
                  <c:v>41762.06658564815</c:v>
                </c:pt>
                <c:pt idx="810">
                  <c:v>41762.066643518519</c:v>
                </c:pt>
                <c:pt idx="811">
                  <c:v>41762.066712962966</c:v>
                </c:pt>
                <c:pt idx="812">
                  <c:v>41762.066770833335</c:v>
                </c:pt>
                <c:pt idx="813">
                  <c:v>41762.066828703704</c:v>
                </c:pt>
                <c:pt idx="814">
                  <c:v>41762.066886574074</c:v>
                </c:pt>
                <c:pt idx="815">
                  <c:v>41762.06695601852</c:v>
                </c:pt>
                <c:pt idx="816">
                  <c:v>41762.067013888889</c:v>
                </c:pt>
                <c:pt idx="817">
                  <c:v>41762.067071759258</c:v>
                </c:pt>
                <c:pt idx="818">
                  <c:v>41762.067141203705</c:v>
                </c:pt>
                <c:pt idx="819">
                  <c:v>41762.067199074074</c:v>
                </c:pt>
                <c:pt idx="820">
                  <c:v>41762.067256944443</c:v>
                </c:pt>
                <c:pt idx="821">
                  <c:v>41762.067326388889</c:v>
                </c:pt>
                <c:pt idx="822">
                  <c:v>41762.067384259259</c:v>
                </c:pt>
                <c:pt idx="823">
                  <c:v>41762.067442129628</c:v>
                </c:pt>
                <c:pt idx="824">
                  <c:v>41762.067511574074</c:v>
                </c:pt>
                <c:pt idx="825">
                  <c:v>41762.067569444444</c:v>
                </c:pt>
                <c:pt idx="826">
                  <c:v>41762.067627314813</c:v>
                </c:pt>
                <c:pt idx="827">
                  <c:v>41762.067696759259</c:v>
                </c:pt>
                <c:pt idx="828">
                  <c:v>41762.067754629628</c:v>
                </c:pt>
                <c:pt idx="829">
                  <c:v>41762.067812499998</c:v>
                </c:pt>
                <c:pt idx="830">
                  <c:v>41762.067870370367</c:v>
                </c:pt>
                <c:pt idx="831">
                  <c:v>41762.067939814813</c:v>
                </c:pt>
                <c:pt idx="832">
                  <c:v>41762.067997685182</c:v>
                </c:pt>
                <c:pt idx="833">
                  <c:v>41762.068055555559</c:v>
                </c:pt>
                <c:pt idx="834">
                  <c:v>41762.068124999998</c:v>
                </c:pt>
                <c:pt idx="835">
                  <c:v>41762.068182870367</c:v>
                </c:pt>
                <c:pt idx="836">
                  <c:v>41762.068240740744</c:v>
                </c:pt>
                <c:pt idx="837">
                  <c:v>41762.068310185183</c:v>
                </c:pt>
                <c:pt idx="838">
                  <c:v>41762.068368055552</c:v>
                </c:pt>
                <c:pt idx="839">
                  <c:v>41762.068425925929</c:v>
                </c:pt>
                <c:pt idx="840">
                  <c:v>41762.068495370368</c:v>
                </c:pt>
                <c:pt idx="841">
                  <c:v>41762.068553240744</c:v>
                </c:pt>
                <c:pt idx="842">
                  <c:v>41762.068611111114</c:v>
                </c:pt>
                <c:pt idx="843">
                  <c:v>41762.068668981483</c:v>
                </c:pt>
                <c:pt idx="844">
                  <c:v>41762.068738425929</c:v>
                </c:pt>
                <c:pt idx="845">
                  <c:v>41762.068796296298</c:v>
                </c:pt>
                <c:pt idx="846">
                  <c:v>41762.068854166668</c:v>
                </c:pt>
                <c:pt idx="847">
                  <c:v>41762.068923611114</c:v>
                </c:pt>
                <c:pt idx="848">
                  <c:v>41762.068981481483</c:v>
                </c:pt>
                <c:pt idx="849">
                  <c:v>41762.069039351853</c:v>
                </c:pt>
                <c:pt idx="850">
                  <c:v>41762.069108796299</c:v>
                </c:pt>
                <c:pt idx="851">
                  <c:v>41762.069166666668</c:v>
                </c:pt>
                <c:pt idx="852">
                  <c:v>41762.069224537037</c:v>
                </c:pt>
                <c:pt idx="853">
                  <c:v>41762.069293981483</c:v>
                </c:pt>
                <c:pt idx="854">
                  <c:v>41762.069351851853</c:v>
                </c:pt>
                <c:pt idx="855">
                  <c:v>41762.069409722222</c:v>
                </c:pt>
                <c:pt idx="856">
                  <c:v>41762.069467592592</c:v>
                </c:pt>
                <c:pt idx="857">
                  <c:v>41762.069537037038</c:v>
                </c:pt>
                <c:pt idx="858">
                  <c:v>41762.069594907407</c:v>
                </c:pt>
                <c:pt idx="859">
                  <c:v>41762.069652777776</c:v>
                </c:pt>
                <c:pt idx="860">
                  <c:v>41762.069722222222</c:v>
                </c:pt>
                <c:pt idx="861">
                  <c:v>41762.069780092592</c:v>
                </c:pt>
                <c:pt idx="862">
                  <c:v>41762.069837962961</c:v>
                </c:pt>
                <c:pt idx="863">
                  <c:v>41762.069907407407</c:v>
                </c:pt>
                <c:pt idx="864">
                  <c:v>41762.069965277777</c:v>
                </c:pt>
                <c:pt idx="865">
                  <c:v>41762.070023148146</c:v>
                </c:pt>
                <c:pt idx="866">
                  <c:v>41762.070092592592</c:v>
                </c:pt>
                <c:pt idx="867">
                  <c:v>41762.070150462961</c:v>
                </c:pt>
                <c:pt idx="868">
                  <c:v>41762.070208333331</c:v>
                </c:pt>
                <c:pt idx="869">
                  <c:v>41762.070277777777</c:v>
                </c:pt>
                <c:pt idx="870">
                  <c:v>41762.070335648146</c:v>
                </c:pt>
                <c:pt idx="871">
                  <c:v>41762.070393518516</c:v>
                </c:pt>
                <c:pt idx="872">
                  <c:v>41762.070451388892</c:v>
                </c:pt>
                <c:pt idx="873">
                  <c:v>41762.070520833331</c:v>
                </c:pt>
                <c:pt idx="874">
                  <c:v>41762.0705787037</c:v>
                </c:pt>
                <c:pt idx="875">
                  <c:v>41762.070636574077</c:v>
                </c:pt>
                <c:pt idx="876">
                  <c:v>41762.070706018516</c:v>
                </c:pt>
                <c:pt idx="877">
                  <c:v>41762.070763888885</c:v>
                </c:pt>
                <c:pt idx="878">
                  <c:v>41762.070821759262</c:v>
                </c:pt>
                <c:pt idx="879">
                  <c:v>41762.070891203701</c:v>
                </c:pt>
                <c:pt idx="880">
                  <c:v>41762.070949074077</c:v>
                </c:pt>
                <c:pt idx="881">
                  <c:v>41762.071006944447</c:v>
                </c:pt>
                <c:pt idx="882">
                  <c:v>41762.071076388886</c:v>
                </c:pt>
                <c:pt idx="883">
                  <c:v>41762.071134259262</c:v>
                </c:pt>
                <c:pt idx="884">
                  <c:v>41762.071192129632</c:v>
                </c:pt>
                <c:pt idx="885">
                  <c:v>41762.071250000001</c:v>
                </c:pt>
                <c:pt idx="886">
                  <c:v>41762.071319444447</c:v>
                </c:pt>
                <c:pt idx="887">
                  <c:v>41762.071377314816</c:v>
                </c:pt>
                <c:pt idx="888">
                  <c:v>41762.071435185186</c:v>
                </c:pt>
                <c:pt idx="889">
                  <c:v>41762.071504629632</c:v>
                </c:pt>
                <c:pt idx="890">
                  <c:v>41762.071562500001</c:v>
                </c:pt>
                <c:pt idx="891">
                  <c:v>41762.071620370371</c:v>
                </c:pt>
                <c:pt idx="892">
                  <c:v>41762.071689814817</c:v>
                </c:pt>
                <c:pt idx="893">
                  <c:v>41762.071747685186</c:v>
                </c:pt>
                <c:pt idx="894">
                  <c:v>41762.071805555555</c:v>
                </c:pt>
                <c:pt idx="895">
                  <c:v>41762.071875000001</c:v>
                </c:pt>
                <c:pt idx="896">
                  <c:v>41762.071932870371</c:v>
                </c:pt>
                <c:pt idx="897">
                  <c:v>41762.07199074074</c:v>
                </c:pt>
                <c:pt idx="898">
                  <c:v>41762.072048611109</c:v>
                </c:pt>
                <c:pt idx="899">
                  <c:v>41762.072118055556</c:v>
                </c:pt>
                <c:pt idx="900">
                  <c:v>41762.072175925925</c:v>
                </c:pt>
                <c:pt idx="901">
                  <c:v>41762.072233796294</c:v>
                </c:pt>
                <c:pt idx="902">
                  <c:v>41762.07230324074</c:v>
                </c:pt>
                <c:pt idx="903">
                  <c:v>41762.07236111111</c:v>
                </c:pt>
                <c:pt idx="904">
                  <c:v>41762.072418981479</c:v>
                </c:pt>
                <c:pt idx="905">
                  <c:v>41762.072488425925</c:v>
                </c:pt>
                <c:pt idx="906">
                  <c:v>41762.072546296295</c:v>
                </c:pt>
                <c:pt idx="907">
                  <c:v>41762.072604166664</c:v>
                </c:pt>
                <c:pt idx="908">
                  <c:v>41762.07267361111</c:v>
                </c:pt>
                <c:pt idx="909">
                  <c:v>41762.072731481479</c:v>
                </c:pt>
                <c:pt idx="910">
                  <c:v>41762.072789351849</c:v>
                </c:pt>
                <c:pt idx="911">
                  <c:v>41762.072847222225</c:v>
                </c:pt>
                <c:pt idx="912">
                  <c:v>41762.072916666664</c:v>
                </c:pt>
                <c:pt idx="913">
                  <c:v>41762.072974537034</c:v>
                </c:pt>
                <c:pt idx="914">
                  <c:v>41762.07303240741</c:v>
                </c:pt>
                <c:pt idx="915">
                  <c:v>41762.073101851849</c:v>
                </c:pt>
                <c:pt idx="916">
                  <c:v>41762.073159722226</c:v>
                </c:pt>
                <c:pt idx="917">
                  <c:v>41762.073217592595</c:v>
                </c:pt>
                <c:pt idx="918">
                  <c:v>41762.073287037034</c:v>
                </c:pt>
                <c:pt idx="919">
                  <c:v>41762.073344907411</c:v>
                </c:pt>
                <c:pt idx="920">
                  <c:v>41762.07340277778</c:v>
                </c:pt>
                <c:pt idx="921">
                  <c:v>41762.073472222219</c:v>
                </c:pt>
                <c:pt idx="922">
                  <c:v>41762.073530092595</c:v>
                </c:pt>
                <c:pt idx="923">
                  <c:v>41762.073587962965</c:v>
                </c:pt>
                <c:pt idx="924">
                  <c:v>41762.073657407411</c:v>
                </c:pt>
                <c:pt idx="925">
                  <c:v>41762.07371527778</c:v>
                </c:pt>
                <c:pt idx="926">
                  <c:v>41762.073773148149</c:v>
                </c:pt>
                <c:pt idx="927">
                  <c:v>41762.073831018519</c:v>
                </c:pt>
                <c:pt idx="928">
                  <c:v>41762.073900462965</c:v>
                </c:pt>
                <c:pt idx="929">
                  <c:v>41762.073958333334</c:v>
                </c:pt>
                <c:pt idx="930">
                  <c:v>41762.074016203704</c:v>
                </c:pt>
                <c:pt idx="931">
                  <c:v>41762.07408564815</c:v>
                </c:pt>
                <c:pt idx="932">
                  <c:v>41762.074143518519</c:v>
                </c:pt>
                <c:pt idx="933">
                  <c:v>41762.074201388888</c:v>
                </c:pt>
                <c:pt idx="934">
                  <c:v>41762.074270833335</c:v>
                </c:pt>
                <c:pt idx="935">
                  <c:v>41762.074328703704</c:v>
                </c:pt>
                <c:pt idx="936">
                  <c:v>41762.074386574073</c:v>
                </c:pt>
                <c:pt idx="937">
                  <c:v>41762.074456018519</c:v>
                </c:pt>
                <c:pt idx="938">
                  <c:v>41762.074513888889</c:v>
                </c:pt>
                <c:pt idx="939">
                  <c:v>41762.074571759258</c:v>
                </c:pt>
                <c:pt idx="940">
                  <c:v>41762.074629629627</c:v>
                </c:pt>
                <c:pt idx="941">
                  <c:v>41762.074699074074</c:v>
                </c:pt>
                <c:pt idx="942">
                  <c:v>41762.074756944443</c:v>
                </c:pt>
                <c:pt idx="943">
                  <c:v>41762.074814814812</c:v>
                </c:pt>
                <c:pt idx="944">
                  <c:v>41762.074884259258</c:v>
                </c:pt>
                <c:pt idx="945">
                  <c:v>41762.074942129628</c:v>
                </c:pt>
                <c:pt idx="946">
                  <c:v>41762.074999999997</c:v>
                </c:pt>
                <c:pt idx="947">
                  <c:v>41762.075069444443</c:v>
                </c:pt>
                <c:pt idx="948">
                  <c:v>41762.075127314813</c:v>
                </c:pt>
                <c:pt idx="949">
                  <c:v>41762.075185185182</c:v>
                </c:pt>
                <c:pt idx="950">
                  <c:v>41762.075254629628</c:v>
                </c:pt>
                <c:pt idx="951">
                  <c:v>41762.075312499997</c:v>
                </c:pt>
                <c:pt idx="952">
                  <c:v>41762.075370370374</c:v>
                </c:pt>
                <c:pt idx="953">
                  <c:v>41762.075439814813</c:v>
                </c:pt>
                <c:pt idx="954">
                  <c:v>41762.075497685182</c:v>
                </c:pt>
                <c:pt idx="955">
                  <c:v>41762.075555555559</c:v>
                </c:pt>
                <c:pt idx="956">
                  <c:v>41762.075613425928</c:v>
                </c:pt>
                <c:pt idx="957">
                  <c:v>41762.075682870367</c:v>
                </c:pt>
                <c:pt idx="958">
                  <c:v>41762.075740740744</c:v>
                </c:pt>
                <c:pt idx="959">
                  <c:v>41762.075798611113</c:v>
                </c:pt>
                <c:pt idx="960">
                  <c:v>41762.075868055559</c:v>
                </c:pt>
                <c:pt idx="961">
                  <c:v>41762.075925925928</c:v>
                </c:pt>
                <c:pt idx="962">
                  <c:v>41762.075983796298</c:v>
                </c:pt>
                <c:pt idx="963">
                  <c:v>41762.076053240744</c:v>
                </c:pt>
                <c:pt idx="964">
                  <c:v>41762.076111111113</c:v>
                </c:pt>
                <c:pt idx="965">
                  <c:v>41762.076168981483</c:v>
                </c:pt>
                <c:pt idx="966">
                  <c:v>41762.076238425929</c:v>
                </c:pt>
                <c:pt idx="967">
                  <c:v>41762.076296296298</c:v>
                </c:pt>
                <c:pt idx="968">
                  <c:v>41762.076354166667</c:v>
                </c:pt>
                <c:pt idx="969">
                  <c:v>41762.076412037037</c:v>
                </c:pt>
                <c:pt idx="970">
                  <c:v>41762.076481481483</c:v>
                </c:pt>
                <c:pt idx="971">
                  <c:v>41762.076539351852</c:v>
                </c:pt>
                <c:pt idx="972">
                  <c:v>41762.076597222222</c:v>
                </c:pt>
                <c:pt idx="973">
                  <c:v>41762.076666666668</c:v>
                </c:pt>
                <c:pt idx="974">
                  <c:v>41762.076724537037</c:v>
                </c:pt>
                <c:pt idx="975">
                  <c:v>41762.076782407406</c:v>
                </c:pt>
                <c:pt idx="976">
                  <c:v>41762.076851851853</c:v>
                </c:pt>
                <c:pt idx="977">
                  <c:v>41762.076909722222</c:v>
                </c:pt>
                <c:pt idx="978">
                  <c:v>41762.076967592591</c:v>
                </c:pt>
                <c:pt idx="979">
                  <c:v>41762.077037037037</c:v>
                </c:pt>
                <c:pt idx="980">
                  <c:v>41762.077094907407</c:v>
                </c:pt>
                <c:pt idx="981">
                  <c:v>41762.077152777776</c:v>
                </c:pt>
                <c:pt idx="982">
                  <c:v>41762.077210648145</c:v>
                </c:pt>
                <c:pt idx="983">
                  <c:v>41762.077280092592</c:v>
                </c:pt>
                <c:pt idx="984">
                  <c:v>41762.077337962961</c:v>
                </c:pt>
                <c:pt idx="985">
                  <c:v>41762.07739583333</c:v>
                </c:pt>
                <c:pt idx="986">
                  <c:v>41762.077465277776</c:v>
                </c:pt>
                <c:pt idx="987">
                  <c:v>41762.077523148146</c:v>
                </c:pt>
                <c:pt idx="988">
                  <c:v>41762.077581018515</c:v>
                </c:pt>
                <c:pt idx="989">
                  <c:v>41762.077650462961</c:v>
                </c:pt>
                <c:pt idx="990">
                  <c:v>41762.077708333331</c:v>
                </c:pt>
                <c:pt idx="991">
                  <c:v>41762.077766203707</c:v>
                </c:pt>
                <c:pt idx="992">
                  <c:v>41762.077835648146</c:v>
                </c:pt>
                <c:pt idx="993">
                  <c:v>41762.077893518515</c:v>
                </c:pt>
                <c:pt idx="994">
                  <c:v>41762.077951388892</c:v>
                </c:pt>
                <c:pt idx="995">
                  <c:v>41762.078009259261</c:v>
                </c:pt>
                <c:pt idx="996">
                  <c:v>41762.0780787037</c:v>
                </c:pt>
                <c:pt idx="997">
                  <c:v>41762.078136574077</c:v>
                </c:pt>
                <c:pt idx="998">
                  <c:v>41762.078194444446</c:v>
                </c:pt>
                <c:pt idx="999">
                  <c:v>41762.078263888892</c:v>
                </c:pt>
                <c:pt idx="1000">
                  <c:v>41762.078321759262</c:v>
                </c:pt>
                <c:pt idx="1001">
                  <c:v>41762.078379629631</c:v>
                </c:pt>
                <c:pt idx="1002">
                  <c:v>41762.078449074077</c:v>
                </c:pt>
                <c:pt idx="1003">
                  <c:v>41762.078506944446</c:v>
                </c:pt>
                <c:pt idx="1004">
                  <c:v>41762.078564814816</c:v>
                </c:pt>
                <c:pt idx="1005">
                  <c:v>41762.078634259262</c:v>
                </c:pt>
                <c:pt idx="1006">
                  <c:v>41762.078692129631</c:v>
                </c:pt>
                <c:pt idx="1007">
                  <c:v>41762.078750000001</c:v>
                </c:pt>
                <c:pt idx="1008">
                  <c:v>41762.078819444447</c:v>
                </c:pt>
                <c:pt idx="1009">
                  <c:v>41762.078877314816</c:v>
                </c:pt>
                <c:pt idx="1010">
                  <c:v>41762.078935185185</c:v>
                </c:pt>
                <c:pt idx="1011">
                  <c:v>41762.078993055555</c:v>
                </c:pt>
                <c:pt idx="1012">
                  <c:v>41762.079062500001</c:v>
                </c:pt>
                <c:pt idx="1013">
                  <c:v>41762.07912037037</c:v>
                </c:pt>
                <c:pt idx="1014">
                  <c:v>41762.07917824074</c:v>
                </c:pt>
                <c:pt idx="1015">
                  <c:v>41762.079247685186</c:v>
                </c:pt>
                <c:pt idx="1016">
                  <c:v>41762.079305555555</c:v>
                </c:pt>
                <c:pt idx="1017">
                  <c:v>41762.079363425924</c:v>
                </c:pt>
                <c:pt idx="1018">
                  <c:v>41762.079432870371</c:v>
                </c:pt>
                <c:pt idx="1019">
                  <c:v>41762.07949074074</c:v>
                </c:pt>
                <c:pt idx="1020">
                  <c:v>41762.079548611109</c:v>
                </c:pt>
                <c:pt idx="1021">
                  <c:v>41762.079618055555</c:v>
                </c:pt>
                <c:pt idx="1022">
                  <c:v>41762.079675925925</c:v>
                </c:pt>
                <c:pt idx="1023">
                  <c:v>41762.079733796294</c:v>
                </c:pt>
                <c:pt idx="1024">
                  <c:v>41762.079791666663</c:v>
                </c:pt>
                <c:pt idx="1025">
                  <c:v>41762.079861111109</c:v>
                </c:pt>
                <c:pt idx="1026">
                  <c:v>41762.079918981479</c:v>
                </c:pt>
                <c:pt idx="1027">
                  <c:v>41762.079976851855</c:v>
                </c:pt>
                <c:pt idx="1028">
                  <c:v>41762.080046296294</c:v>
                </c:pt>
                <c:pt idx="1029">
                  <c:v>41762.080104166664</c:v>
                </c:pt>
                <c:pt idx="1030">
                  <c:v>41762.08016203704</c:v>
                </c:pt>
                <c:pt idx="1031">
                  <c:v>41762.080231481479</c:v>
                </c:pt>
                <c:pt idx="1032">
                  <c:v>41762.080289351848</c:v>
                </c:pt>
                <c:pt idx="1033">
                  <c:v>41762.080347222225</c:v>
                </c:pt>
                <c:pt idx="1034">
                  <c:v>41762.080416666664</c:v>
                </c:pt>
                <c:pt idx="1035">
                  <c:v>41762.080474537041</c:v>
                </c:pt>
                <c:pt idx="1036">
                  <c:v>41762.08053240741</c:v>
                </c:pt>
                <c:pt idx="1037">
                  <c:v>41762.080590277779</c:v>
                </c:pt>
                <c:pt idx="1038">
                  <c:v>41762.080659722225</c:v>
                </c:pt>
                <c:pt idx="1039">
                  <c:v>41762.080717592595</c:v>
                </c:pt>
                <c:pt idx="1040">
                  <c:v>41762.080775462964</c:v>
                </c:pt>
                <c:pt idx="1041">
                  <c:v>41762.08084490741</c:v>
                </c:pt>
                <c:pt idx="1042">
                  <c:v>41762.08090277778</c:v>
                </c:pt>
                <c:pt idx="1043">
                  <c:v>41762.080960648149</c:v>
                </c:pt>
                <c:pt idx="1044">
                  <c:v>41762.081030092595</c:v>
                </c:pt>
                <c:pt idx="1045">
                  <c:v>41762.081087962964</c:v>
                </c:pt>
                <c:pt idx="1046">
                  <c:v>41762.081145833334</c:v>
                </c:pt>
                <c:pt idx="1047">
                  <c:v>41762.08121527778</c:v>
                </c:pt>
                <c:pt idx="1048">
                  <c:v>41762.081273148149</c:v>
                </c:pt>
                <c:pt idx="1049">
                  <c:v>41762.081331018519</c:v>
                </c:pt>
                <c:pt idx="1050">
                  <c:v>41762.081400462965</c:v>
                </c:pt>
                <c:pt idx="1051">
                  <c:v>41762.081458333334</c:v>
                </c:pt>
                <c:pt idx="1052">
                  <c:v>41762.081516203703</c:v>
                </c:pt>
                <c:pt idx="1053">
                  <c:v>41762.081574074073</c:v>
                </c:pt>
                <c:pt idx="1054">
                  <c:v>41762.081643518519</c:v>
                </c:pt>
                <c:pt idx="1055">
                  <c:v>41762.081701388888</c:v>
                </c:pt>
                <c:pt idx="1056">
                  <c:v>41762.081759259258</c:v>
                </c:pt>
                <c:pt idx="1057">
                  <c:v>41762.081828703704</c:v>
                </c:pt>
                <c:pt idx="1058">
                  <c:v>41762.081886574073</c:v>
                </c:pt>
                <c:pt idx="1059">
                  <c:v>41762.081944444442</c:v>
                </c:pt>
                <c:pt idx="1060">
                  <c:v>41762.082013888888</c:v>
                </c:pt>
                <c:pt idx="1061">
                  <c:v>41762.082071759258</c:v>
                </c:pt>
                <c:pt idx="1062">
                  <c:v>41762.082129629627</c:v>
                </c:pt>
                <c:pt idx="1063">
                  <c:v>41762.082199074073</c:v>
                </c:pt>
                <c:pt idx="1064">
                  <c:v>41762.082256944443</c:v>
                </c:pt>
                <c:pt idx="1065">
                  <c:v>41762.082314814812</c:v>
                </c:pt>
                <c:pt idx="1066">
                  <c:v>41762.082372685189</c:v>
                </c:pt>
                <c:pt idx="1067">
                  <c:v>41762.082442129627</c:v>
                </c:pt>
                <c:pt idx="1068">
                  <c:v>41762.082499999997</c:v>
                </c:pt>
                <c:pt idx="1069">
                  <c:v>41762.082557870373</c:v>
                </c:pt>
                <c:pt idx="1070">
                  <c:v>41762.082627314812</c:v>
                </c:pt>
                <c:pt idx="1071">
                  <c:v>41762.082685185182</c:v>
                </c:pt>
                <c:pt idx="1072">
                  <c:v>41762.082743055558</c:v>
                </c:pt>
                <c:pt idx="1073">
                  <c:v>41762.082812499997</c:v>
                </c:pt>
                <c:pt idx="1074">
                  <c:v>41762.082870370374</c:v>
                </c:pt>
                <c:pt idx="1075">
                  <c:v>41762.082928240743</c:v>
                </c:pt>
                <c:pt idx="1076">
                  <c:v>41762.082997685182</c:v>
                </c:pt>
                <c:pt idx="1077">
                  <c:v>41762.083055555559</c:v>
                </c:pt>
                <c:pt idx="1078">
                  <c:v>41762.083113425928</c:v>
                </c:pt>
                <c:pt idx="1079">
                  <c:v>41762.083171296297</c:v>
                </c:pt>
                <c:pt idx="1080">
                  <c:v>41762.083240740743</c:v>
                </c:pt>
                <c:pt idx="1081">
                  <c:v>41762.083298611113</c:v>
                </c:pt>
                <c:pt idx="1082">
                  <c:v>41762.083356481482</c:v>
                </c:pt>
                <c:pt idx="1083">
                  <c:v>41762.083425925928</c:v>
                </c:pt>
                <c:pt idx="1084">
                  <c:v>41762.083483796298</c:v>
                </c:pt>
                <c:pt idx="1085">
                  <c:v>41762.083541666667</c:v>
                </c:pt>
                <c:pt idx="1086">
                  <c:v>41762.083611111113</c:v>
                </c:pt>
                <c:pt idx="1087">
                  <c:v>41762.083668981482</c:v>
                </c:pt>
                <c:pt idx="1088">
                  <c:v>41762.083726851852</c:v>
                </c:pt>
                <c:pt idx="1089">
                  <c:v>41762.083796296298</c:v>
                </c:pt>
                <c:pt idx="1090">
                  <c:v>41762.083854166667</c:v>
                </c:pt>
                <c:pt idx="1091">
                  <c:v>41762.083912037036</c:v>
                </c:pt>
                <c:pt idx="1092">
                  <c:v>41762.083981481483</c:v>
                </c:pt>
                <c:pt idx="1093">
                  <c:v>41762.084039351852</c:v>
                </c:pt>
                <c:pt idx="1094">
                  <c:v>41762.084097222221</c:v>
                </c:pt>
                <c:pt idx="1095">
                  <c:v>41762.084155092591</c:v>
                </c:pt>
                <c:pt idx="1096">
                  <c:v>41762.084224537037</c:v>
                </c:pt>
                <c:pt idx="1097">
                  <c:v>41762.084282407406</c:v>
                </c:pt>
                <c:pt idx="1098">
                  <c:v>41762.084340277775</c:v>
                </c:pt>
                <c:pt idx="1099">
                  <c:v>41762.084409722222</c:v>
                </c:pt>
                <c:pt idx="1100">
                  <c:v>41762.084467592591</c:v>
                </c:pt>
                <c:pt idx="1101">
                  <c:v>41762.08452546296</c:v>
                </c:pt>
                <c:pt idx="1102">
                  <c:v>41762.084594907406</c:v>
                </c:pt>
                <c:pt idx="1103">
                  <c:v>41762.084652777776</c:v>
                </c:pt>
                <c:pt idx="1104">
                  <c:v>41762.084710648145</c:v>
                </c:pt>
                <c:pt idx="1105">
                  <c:v>41762.084780092591</c:v>
                </c:pt>
                <c:pt idx="1106">
                  <c:v>41762.084837962961</c:v>
                </c:pt>
                <c:pt idx="1107">
                  <c:v>41762.08489583333</c:v>
                </c:pt>
                <c:pt idx="1108">
                  <c:v>41762.084953703707</c:v>
                </c:pt>
                <c:pt idx="1109">
                  <c:v>41762.085023148145</c:v>
                </c:pt>
                <c:pt idx="1110">
                  <c:v>41762.085081018522</c:v>
                </c:pt>
                <c:pt idx="1111">
                  <c:v>41762.085138888891</c:v>
                </c:pt>
                <c:pt idx="1112">
                  <c:v>41762.08520833333</c:v>
                </c:pt>
                <c:pt idx="1113">
                  <c:v>41762.085266203707</c:v>
                </c:pt>
                <c:pt idx="1114">
                  <c:v>41762.085324074076</c:v>
                </c:pt>
                <c:pt idx="1115">
                  <c:v>41762.085393518515</c:v>
                </c:pt>
                <c:pt idx="1116">
                  <c:v>41762.085451388892</c:v>
                </c:pt>
                <c:pt idx="1117">
                  <c:v>41762.085509259261</c:v>
                </c:pt>
                <c:pt idx="1118">
                  <c:v>41762.085578703707</c:v>
                </c:pt>
                <c:pt idx="1119">
                  <c:v>41762.085636574076</c:v>
                </c:pt>
                <c:pt idx="1120">
                  <c:v>41762.085694444446</c:v>
                </c:pt>
                <c:pt idx="1121">
                  <c:v>41762.085752314815</c:v>
                </c:pt>
                <c:pt idx="1122">
                  <c:v>41762.085821759261</c:v>
                </c:pt>
                <c:pt idx="1123">
                  <c:v>41762.085879629631</c:v>
                </c:pt>
                <c:pt idx="1124">
                  <c:v>41762.0859375</c:v>
                </c:pt>
                <c:pt idx="1125">
                  <c:v>41762.086006944446</c:v>
                </c:pt>
                <c:pt idx="1126">
                  <c:v>41762.086064814815</c:v>
                </c:pt>
                <c:pt idx="1127">
                  <c:v>41762.086122685185</c:v>
                </c:pt>
                <c:pt idx="1128">
                  <c:v>41762.086192129631</c:v>
                </c:pt>
                <c:pt idx="1129">
                  <c:v>41762.08625</c:v>
                </c:pt>
                <c:pt idx="1130">
                  <c:v>41762.08630787037</c:v>
                </c:pt>
                <c:pt idx="1131">
                  <c:v>41762.086377314816</c:v>
                </c:pt>
                <c:pt idx="1132">
                  <c:v>41762.086435185185</c:v>
                </c:pt>
                <c:pt idx="1133">
                  <c:v>41762.086493055554</c:v>
                </c:pt>
                <c:pt idx="1134">
                  <c:v>41762.086562500001</c:v>
                </c:pt>
                <c:pt idx="1135">
                  <c:v>41762.08662037037</c:v>
                </c:pt>
                <c:pt idx="1136">
                  <c:v>41762.086678240739</c:v>
                </c:pt>
                <c:pt idx="1137">
                  <c:v>41762.086736111109</c:v>
                </c:pt>
                <c:pt idx="1138">
                  <c:v>41762.086805555555</c:v>
                </c:pt>
                <c:pt idx="1139">
                  <c:v>41762.086863425924</c:v>
                </c:pt>
                <c:pt idx="1140">
                  <c:v>41762.086921296293</c:v>
                </c:pt>
                <c:pt idx="1141">
                  <c:v>41762.08699074074</c:v>
                </c:pt>
                <c:pt idx="1142">
                  <c:v>41762.087048611109</c:v>
                </c:pt>
                <c:pt idx="1143">
                  <c:v>41762.087106481478</c:v>
                </c:pt>
                <c:pt idx="1144">
                  <c:v>41762.087175925924</c:v>
                </c:pt>
                <c:pt idx="1145">
                  <c:v>41762.087233796294</c:v>
                </c:pt>
                <c:pt idx="1146">
                  <c:v>41762.087291666663</c:v>
                </c:pt>
                <c:pt idx="1147">
                  <c:v>41762.087361111109</c:v>
                </c:pt>
                <c:pt idx="1148">
                  <c:v>41762.087418981479</c:v>
                </c:pt>
                <c:pt idx="1149">
                  <c:v>41762.087476851855</c:v>
                </c:pt>
                <c:pt idx="1150">
                  <c:v>41762.087534722225</c:v>
                </c:pt>
                <c:pt idx="1151">
                  <c:v>41762.087604166663</c:v>
                </c:pt>
                <c:pt idx="1152">
                  <c:v>41762.08766203704</c:v>
                </c:pt>
                <c:pt idx="1153">
                  <c:v>41762.087719907409</c:v>
                </c:pt>
                <c:pt idx="1154">
                  <c:v>41762.087789351855</c:v>
                </c:pt>
                <c:pt idx="1155">
                  <c:v>41762.087847222225</c:v>
                </c:pt>
                <c:pt idx="1156">
                  <c:v>41762.087905092594</c:v>
                </c:pt>
                <c:pt idx="1157">
                  <c:v>41762.08797453704</c:v>
                </c:pt>
                <c:pt idx="1158">
                  <c:v>41762.08803240741</c:v>
                </c:pt>
                <c:pt idx="1159">
                  <c:v>41762.088090277779</c:v>
                </c:pt>
                <c:pt idx="1160">
                  <c:v>41762.088159722225</c:v>
                </c:pt>
                <c:pt idx="1161">
                  <c:v>41762.088217592594</c:v>
                </c:pt>
                <c:pt idx="1162">
                  <c:v>41762.088275462964</c:v>
                </c:pt>
                <c:pt idx="1163">
                  <c:v>41762.088333333333</c:v>
                </c:pt>
                <c:pt idx="1164">
                  <c:v>41762.088402777779</c:v>
                </c:pt>
                <c:pt idx="1165">
                  <c:v>41762.088460648149</c:v>
                </c:pt>
                <c:pt idx="1166">
                  <c:v>41762.088518518518</c:v>
                </c:pt>
                <c:pt idx="1167">
                  <c:v>41762.088587962964</c:v>
                </c:pt>
                <c:pt idx="1168">
                  <c:v>41762.088645833333</c:v>
                </c:pt>
                <c:pt idx="1169">
                  <c:v>41762.088703703703</c:v>
                </c:pt>
                <c:pt idx="1170">
                  <c:v>41762.088773148149</c:v>
                </c:pt>
                <c:pt idx="1171">
                  <c:v>41762.088831018518</c:v>
                </c:pt>
                <c:pt idx="1172">
                  <c:v>41762.088888888888</c:v>
                </c:pt>
                <c:pt idx="1173">
                  <c:v>41762.088958333334</c:v>
                </c:pt>
                <c:pt idx="1174">
                  <c:v>41762.089016203703</c:v>
                </c:pt>
                <c:pt idx="1175">
                  <c:v>41762.089074074072</c:v>
                </c:pt>
                <c:pt idx="1176">
                  <c:v>41762.089143518519</c:v>
                </c:pt>
                <c:pt idx="1177">
                  <c:v>41762.089201388888</c:v>
                </c:pt>
                <c:pt idx="1178">
                  <c:v>41762.089259259257</c:v>
                </c:pt>
                <c:pt idx="1179">
                  <c:v>41762.089317129627</c:v>
                </c:pt>
                <c:pt idx="1180">
                  <c:v>41762.089386574073</c:v>
                </c:pt>
                <c:pt idx="1181">
                  <c:v>41762.089444444442</c:v>
                </c:pt>
                <c:pt idx="1182">
                  <c:v>41762.089502314811</c:v>
                </c:pt>
                <c:pt idx="1183">
                  <c:v>41762.089571759258</c:v>
                </c:pt>
                <c:pt idx="1184">
                  <c:v>41762.089629629627</c:v>
                </c:pt>
                <c:pt idx="1185">
                  <c:v>41762.089687500003</c:v>
                </c:pt>
                <c:pt idx="1186">
                  <c:v>41762.089756944442</c:v>
                </c:pt>
                <c:pt idx="1187">
                  <c:v>41762.089814814812</c:v>
                </c:pt>
                <c:pt idx="1188">
                  <c:v>41762.089872685188</c:v>
                </c:pt>
                <c:pt idx="1189">
                  <c:v>41762.089942129627</c:v>
                </c:pt>
                <c:pt idx="1190">
                  <c:v>41762.089999999997</c:v>
                </c:pt>
                <c:pt idx="1191">
                  <c:v>41762.090057870373</c:v>
                </c:pt>
                <c:pt idx="1192">
                  <c:v>41762.090115740742</c:v>
                </c:pt>
                <c:pt idx="1193">
                  <c:v>41762.090185185189</c:v>
                </c:pt>
                <c:pt idx="1194">
                  <c:v>41762.090243055558</c:v>
                </c:pt>
                <c:pt idx="1195">
                  <c:v>41762.090300925927</c:v>
                </c:pt>
                <c:pt idx="1196">
                  <c:v>41762.090370370373</c:v>
                </c:pt>
                <c:pt idx="1197">
                  <c:v>41762.090428240743</c:v>
                </c:pt>
                <c:pt idx="1198">
                  <c:v>41762.090486111112</c:v>
                </c:pt>
                <c:pt idx="1199">
                  <c:v>41762.090555555558</c:v>
                </c:pt>
                <c:pt idx="1200">
                  <c:v>41762.090613425928</c:v>
                </c:pt>
                <c:pt idx="1201">
                  <c:v>41762.090671296297</c:v>
                </c:pt>
                <c:pt idx="1202">
                  <c:v>41762.090740740743</c:v>
                </c:pt>
                <c:pt idx="1203">
                  <c:v>41762.090798611112</c:v>
                </c:pt>
                <c:pt idx="1204">
                  <c:v>41762.090856481482</c:v>
                </c:pt>
                <c:pt idx="1205">
                  <c:v>41762.090914351851</c:v>
                </c:pt>
                <c:pt idx="1206">
                  <c:v>41762.090983796297</c:v>
                </c:pt>
                <c:pt idx="1207">
                  <c:v>41762.091041666667</c:v>
                </c:pt>
                <c:pt idx="1208">
                  <c:v>41762.091099537036</c:v>
                </c:pt>
                <c:pt idx="1209">
                  <c:v>41762.091168981482</c:v>
                </c:pt>
                <c:pt idx="1210">
                  <c:v>41762.091226851851</c:v>
                </c:pt>
                <c:pt idx="1211">
                  <c:v>41762.091284722221</c:v>
                </c:pt>
                <c:pt idx="1212">
                  <c:v>41762.091354166667</c:v>
                </c:pt>
                <c:pt idx="1213">
                  <c:v>41762.091412037036</c:v>
                </c:pt>
                <c:pt idx="1214">
                  <c:v>41762.091469907406</c:v>
                </c:pt>
                <c:pt idx="1215">
                  <c:v>41762.091539351852</c:v>
                </c:pt>
                <c:pt idx="1216">
                  <c:v>41762.091597222221</c:v>
                </c:pt>
                <c:pt idx="1217">
                  <c:v>41762.09165509259</c:v>
                </c:pt>
                <c:pt idx="1218">
                  <c:v>41762.091724537036</c:v>
                </c:pt>
                <c:pt idx="1219">
                  <c:v>41762.091782407406</c:v>
                </c:pt>
                <c:pt idx="1220">
                  <c:v>41762.091840277775</c:v>
                </c:pt>
                <c:pt idx="1221">
                  <c:v>41762.091898148145</c:v>
                </c:pt>
                <c:pt idx="1222">
                  <c:v>41762.091967592591</c:v>
                </c:pt>
                <c:pt idx="1223">
                  <c:v>41762.09202546296</c:v>
                </c:pt>
                <c:pt idx="1224">
                  <c:v>41762.092083333337</c:v>
                </c:pt>
                <c:pt idx="1225">
                  <c:v>41762.092152777775</c:v>
                </c:pt>
                <c:pt idx="1226">
                  <c:v>41762.092210648145</c:v>
                </c:pt>
                <c:pt idx="1227">
                  <c:v>41762.092268518521</c:v>
                </c:pt>
                <c:pt idx="1228">
                  <c:v>41762.09233796296</c:v>
                </c:pt>
                <c:pt idx="1229">
                  <c:v>41762.092395833337</c:v>
                </c:pt>
                <c:pt idx="1230">
                  <c:v>41762.092453703706</c:v>
                </c:pt>
                <c:pt idx="1231">
                  <c:v>41762.092523148145</c:v>
                </c:pt>
                <c:pt idx="1232">
                  <c:v>41762.092581018522</c:v>
                </c:pt>
                <c:pt idx="1233">
                  <c:v>41762.092638888891</c:v>
                </c:pt>
                <c:pt idx="1234">
                  <c:v>41762.09269675926</c:v>
                </c:pt>
                <c:pt idx="1235">
                  <c:v>41762.092766203707</c:v>
                </c:pt>
                <c:pt idx="1236">
                  <c:v>41762.092824074076</c:v>
                </c:pt>
                <c:pt idx="1237">
                  <c:v>41762.092881944445</c:v>
                </c:pt>
                <c:pt idx="1238">
                  <c:v>41762.092951388891</c:v>
                </c:pt>
                <c:pt idx="1239">
                  <c:v>41762.093009259261</c:v>
                </c:pt>
                <c:pt idx="1240">
                  <c:v>41762.09306712963</c:v>
                </c:pt>
                <c:pt idx="1241">
                  <c:v>41762.093136574076</c:v>
                </c:pt>
                <c:pt idx="1242">
                  <c:v>41762.093194444446</c:v>
                </c:pt>
                <c:pt idx="1243">
                  <c:v>41762.093252314815</c:v>
                </c:pt>
                <c:pt idx="1244">
                  <c:v>41762.093321759261</c:v>
                </c:pt>
                <c:pt idx="1245">
                  <c:v>41762.09337962963</c:v>
                </c:pt>
                <c:pt idx="1246">
                  <c:v>41762.0934375</c:v>
                </c:pt>
                <c:pt idx="1247">
                  <c:v>41762.093495370369</c:v>
                </c:pt>
                <c:pt idx="1248">
                  <c:v>41762.093564814815</c:v>
                </c:pt>
                <c:pt idx="1249">
                  <c:v>41762.093622685185</c:v>
                </c:pt>
                <c:pt idx="1250">
                  <c:v>41762.093680555554</c:v>
                </c:pt>
                <c:pt idx="1251">
                  <c:v>41762.09375</c:v>
                </c:pt>
                <c:pt idx="1252">
                  <c:v>41762.093807870369</c:v>
                </c:pt>
                <c:pt idx="1253">
                  <c:v>41762.093865740739</c:v>
                </c:pt>
                <c:pt idx="1254">
                  <c:v>41762.093935185185</c:v>
                </c:pt>
                <c:pt idx="1255">
                  <c:v>41762.093993055554</c:v>
                </c:pt>
                <c:pt idx="1256">
                  <c:v>41762.094050925924</c:v>
                </c:pt>
                <c:pt idx="1257">
                  <c:v>41762.09412037037</c:v>
                </c:pt>
                <c:pt idx="1258">
                  <c:v>41762.094178240739</c:v>
                </c:pt>
                <c:pt idx="1259">
                  <c:v>41762.094236111108</c:v>
                </c:pt>
                <c:pt idx="1260">
                  <c:v>41762.094305555554</c:v>
                </c:pt>
                <c:pt idx="1261">
                  <c:v>41762.094363425924</c:v>
                </c:pt>
                <c:pt idx="1262">
                  <c:v>41762.094421296293</c:v>
                </c:pt>
                <c:pt idx="1263">
                  <c:v>41762.09447916667</c:v>
                </c:pt>
                <c:pt idx="1264">
                  <c:v>41762.094548611109</c:v>
                </c:pt>
                <c:pt idx="1265">
                  <c:v>41762.094606481478</c:v>
                </c:pt>
                <c:pt idx="1266">
                  <c:v>41762.094664351855</c:v>
                </c:pt>
                <c:pt idx="1267">
                  <c:v>41762.094733796293</c:v>
                </c:pt>
                <c:pt idx="1268">
                  <c:v>41762.09479166667</c:v>
                </c:pt>
                <c:pt idx="1269">
                  <c:v>41762.094849537039</c:v>
                </c:pt>
                <c:pt idx="1270">
                  <c:v>41762.094918981478</c:v>
                </c:pt>
                <c:pt idx="1271">
                  <c:v>41762.094976851855</c:v>
                </c:pt>
                <c:pt idx="1272">
                  <c:v>41762.095034722224</c:v>
                </c:pt>
                <c:pt idx="1273">
                  <c:v>41762.095104166663</c:v>
                </c:pt>
                <c:pt idx="1274">
                  <c:v>41762.09516203704</c:v>
                </c:pt>
                <c:pt idx="1275">
                  <c:v>41762.095219907409</c:v>
                </c:pt>
                <c:pt idx="1276">
                  <c:v>41762.095277777778</c:v>
                </c:pt>
                <c:pt idx="1277">
                  <c:v>41762.095347222225</c:v>
                </c:pt>
                <c:pt idx="1278">
                  <c:v>41762.095405092594</c:v>
                </c:pt>
                <c:pt idx="1279">
                  <c:v>41762.095462962963</c:v>
                </c:pt>
                <c:pt idx="1280">
                  <c:v>41762.095532407409</c:v>
                </c:pt>
                <c:pt idx="1281">
                  <c:v>41762.095590277779</c:v>
                </c:pt>
                <c:pt idx="1282">
                  <c:v>41762.095648148148</c:v>
                </c:pt>
                <c:pt idx="1283">
                  <c:v>41762.095717592594</c:v>
                </c:pt>
                <c:pt idx="1284">
                  <c:v>41762.095775462964</c:v>
                </c:pt>
                <c:pt idx="1285">
                  <c:v>41762.095833333333</c:v>
                </c:pt>
                <c:pt idx="1286">
                  <c:v>41762.095902777779</c:v>
                </c:pt>
                <c:pt idx="1287">
                  <c:v>41762.095960648148</c:v>
                </c:pt>
                <c:pt idx="1288">
                  <c:v>41762.096018518518</c:v>
                </c:pt>
                <c:pt idx="1289">
                  <c:v>41762.096076388887</c:v>
                </c:pt>
                <c:pt idx="1290">
                  <c:v>41762.096145833333</c:v>
                </c:pt>
                <c:pt idx="1291">
                  <c:v>41762.096203703702</c:v>
                </c:pt>
                <c:pt idx="1292">
                  <c:v>41762.096261574072</c:v>
                </c:pt>
                <c:pt idx="1293">
                  <c:v>41762.096331018518</c:v>
                </c:pt>
                <c:pt idx="1294">
                  <c:v>41762.096388888887</c:v>
                </c:pt>
                <c:pt idx="1295">
                  <c:v>41762.096446759257</c:v>
                </c:pt>
                <c:pt idx="1296">
                  <c:v>41762.096516203703</c:v>
                </c:pt>
                <c:pt idx="1297">
                  <c:v>41762.096574074072</c:v>
                </c:pt>
                <c:pt idx="1298">
                  <c:v>41762.096631944441</c:v>
                </c:pt>
                <c:pt idx="1299">
                  <c:v>41762.096701388888</c:v>
                </c:pt>
                <c:pt idx="1300">
                  <c:v>41762.096759259257</c:v>
                </c:pt>
                <c:pt idx="1301">
                  <c:v>41762.096817129626</c:v>
                </c:pt>
                <c:pt idx="1302">
                  <c:v>41762.096886574072</c:v>
                </c:pt>
                <c:pt idx="1303">
                  <c:v>41762.096944444442</c:v>
                </c:pt>
                <c:pt idx="1304">
                  <c:v>41762.097002314818</c:v>
                </c:pt>
                <c:pt idx="1305">
                  <c:v>41762.097060185188</c:v>
                </c:pt>
                <c:pt idx="1306">
                  <c:v>41762.097129629627</c:v>
                </c:pt>
                <c:pt idx="1307">
                  <c:v>41762.097187500003</c:v>
                </c:pt>
                <c:pt idx="1308">
                  <c:v>41762.097245370373</c:v>
                </c:pt>
                <c:pt idx="1309">
                  <c:v>41762.097314814811</c:v>
                </c:pt>
                <c:pt idx="1310">
                  <c:v>41762.097372685188</c:v>
                </c:pt>
                <c:pt idx="1311">
                  <c:v>41762.097430555557</c:v>
                </c:pt>
                <c:pt idx="1312">
                  <c:v>41762.097500000003</c:v>
                </c:pt>
                <c:pt idx="1313">
                  <c:v>41762.097557870373</c:v>
                </c:pt>
                <c:pt idx="1314">
                  <c:v>41762.097615740742</c:v>
                </c:pt>
                <c:pt idx="1315">
                  <c:v>41762.097685185188</c:v>
                </c:pt>
                <c:pt idx="1316">
                  <c:v>41762.097743055558</c:v>
                </c:pt>
                <c:pt idx="1317">
                  <c:v>41762.097800925927</c:v>
                </c:pt>
                <c:pt idx="1318">
                  <c:v>41762.097858796296</c:v>
                </c:pt>
                <c:pt idx="1319">
                  <c:v>41762.097928240742</c:v>
                </c:pt>
                <c:pt idx="1320">
                  <c:v>41762.097986111112</c:v>
                </c:pt>
                <c:pt idx="1321">
                  <c:v>41762.098043981481</c:v>
                </c:pt>
                <c:pt idx="1322">
                  <c:v>41762.098113425927</c:v>
                </c:pt>
                <c:pt idx="1323">
                  <c:v>41762.098171296297</c:v>
                </c:pt>
                <c:pt idx="1324">
                  <c:v>41762.098229166666</c:v>
                </c:pt>
                <c:pt idx="1325">
                  <c:v>41762.098298611112</c:v>
                </c:pt>
                <c:pt idx="1326">
                  <c:v>41762.098356481481</c:v>
                </c:pt>
                <c:pt idx="1327">
                  <c:v>41762.098414351851</c:v>
                </c:pt>
                <c:pt idx="1328">
                  <c:v>41762.098483796297</c:v>
                </c:pt>
                <c:pt idx="1329">
                  <c:v>41762.098541666666</c:v>
                </c:pt>
                <c:pt idx="1330">
                  <c:v>41762.098599537036</c:v>
                </c:pt>
                <c:pt idx="1331">
                  <c:v>41762.098657407405</c:v>
                </c:pt>
                <c:pt idx="1332">
                  <c:v>41762.098726851851</c:v>
                </c:pt>
                <c:pt idx="1333">
                  <c:v>41762.09878472222</c:v>
                </c:pt>
                <c:pt idx="1334">
                  <c:v>41762.09884259259</c:v>
                </c:pt>
                <c:pt idx="1335">
                  <c:v>41762.098912037036</c:v>
                </c:pt>
                <c:pt idx="1336">
                  <c:v>41762.098969907405</c:v>
                </c:pt>
                <c:pt idx="1337">
                  <c:v>41762.099027777775</c:v>
                </c:pt>
                <c:pt idx="1338">
                  <c:v>41762.099097222221</c:v>
                </c:pt>
                <c:pt idx="1339">
                  <c:v>41762.09915509259</c:v>
                </c:pt>
                <c:pt idx="1340">
                  <c:v>41762.099212962959</c:v>
                </c:pt>
                <c:pt idx="1341">
                  <c:v>41762.099282407406</c:v>
                </c:pt>
                <c:pt idx="1342">
                  <c:v>41762.099340277775</c:v>
                </c:pt>
                <c:pt idx="1343">
                  <c:v>41762.099398148152</c:v>
                </c:pt>
                <c:pt idx="1344">
                  <c:v>41762.09946759259</c:v>
                </c:pt>
                <c:pt idx="1345">
                  <c:v>41762.09952546296</c:v>
                </c:pt>
                <c:pt idx="1346">
                  <c:v>41762.099583333336</c:v>
                </c:pt>
                <c:pt idx="1347">
                  <c:v>41762.099641203706</c:v>
                </c:pt>
                <c:pt idx="1348">
                  <c:v>41762.099710648145</c:v>
                </c:pt>
                <c:pt idx="1349">
                  <c:v>41762.099768518521</c:v>
                </c:pt>
                <c:pt idx="1350">
                  <c:v>41762.099826388891</c:v>
                </c:pt>
                <c:pt idx="1351">
                  <c:v>41762.099895833337</c:v>
                </c:pt>
                <c:pt idx="1352">
                  <c:v>41762.099953703706</c:v>
                </c:pt>
                <c:pt idx="1353">
                  <c:v>41762.100011574075</c:v>
                </c:pt>
                <c:pt idx="1354">
                  <c:v>41762.100081018521</c:v>
                </c:pt>
                <c:pt idx="1355">
                  <c:v>41762.100138888891</c:v>
                </c:pt>
                <c:pt idx="1356">
                  <c:v>41762.10019675926</c:v>
                </c:pt>
                <c:pt idx="1357">
                  <c:v>41762.100266203706</c:v>
                </c:pt>
                <c:pt idx="1358">
                  <c:v>41762.100324074076</c:v>
                </c:pt>
                <c:pt idx="1359">
                  <c:v>41762.100381944445</c:v>
                </c:pt>
                <c:pt idx="1360">
                  <c:v>41762.100439814814</c:v>
                </c:pt>
                <c:pt idx="1361">
                  <c:v>41762.10050925926</c:v>
                </c:pt>
                <c:pt idx="1362">
                  <c:v>41762.10056712963</c:v>
                </c:pt>
                <c:pt idx="1363">
                  <c:v>41762.100624999999</c:v>
                </c:pt>
                <c:pt idx="1364">
                  <c:v>41762.100694444445</c:v>
                </c:pt>
                <c:pt idx="1365">
                  <c:v>41762.100752314815</c:v>
                </c:pt>
                <c:pt idx="1366">
                  <c:v>41762.100810185184</c:v>
                </c:pt>
                <c:pt idx="1367">
                  <c:v>41762.10087962963</c:v>
                </c:pt>
                <c:pt idx="1368">
                  <c:v>41762.100937499999</c:v>
                </c:pt>
                <c:pt idx="1369">
                  <c:v>41762.100995370369</c:v>
                </c:pt>
                <c:pt idx="1370">
                  <c:v>41762.101064814815</c:v>
                </c:pt>
                <c:pt idx="1371">
                  <c:v>41762.101122685184</c:v>
                </c:pt>
                <c:pt idx="1372">
                  <c:v>41762.101180555554</c:v>
                </c:pt>
                <c:pt idx="1373">
                  <c:v>41762.101238425923</c:v>
                </c:pt>
                <c:pt idx="1374">
                  <c:v>41762.101307870369</c:v>
                </c:pt>
                <c:pt idx="1375">
                  <c:v>41762.101365740738</c:v>
                </c:pt>
                <c:pt idx="1376">
                  <c:v>41762.101423611108</c:v>
                </c:pt>
                <c:pt idx="1377">
                  <c:v>41762.101493055554</c:v>
                </c:pt>
                <c:pt idx="1378">
                  <c:v>41762.101550925923</c:v>
                </c:pt>
                <c:pt idx="1379">
                  <c:v>41762.1016087963</c:v>
                </c:pt>
                <c:pt idx="1380">
                  <c:v>41762.101678240739</c:v>
                </c:pt>
                <c:pt idx="1381">
                  <c:v>41762.101736111108</c:v>
                </c:pt>
                <c:pt idx="1382">
                  <c:v>41762.101793981485</c:v>
                </c:pt>
                <c:pt idx="1383">
                  <c:v>41762.101863425924</c:v>
                </c:pt>
                <c:pt idx="1384">
                  <c:v>41762.101921296293</c:v>
                </c:pt>
                <c:pt idx="1385">
                  <c:v>41762.101979166669</c:v>
                </c:pt>
                <c:pt idx="1386">
                  <c:v>41762.102048611108</c:v>
                </c:pt>
                <c:pt idx="1387">
                  <c:v>41762.102106481485</c:v>
                </c:pt>
                <c:pt idx="1388">
                  <c:v>41762.102164351854</c:v>
                </c:pt>
                <c:pt idx="1389">
                  <c:v>41762.102222222224</c:v>
                </c:pt>
                <c:pt idx="1390">
                  <c:v>41762.10229166667</c:v>
                </c:pt>
                <c:pt idx="1391">
                  <c:v>41762.102349537039</c:v>
                </c:pt>
                <c:pt idx="1392">
                  <c:v>41762.102407407408</c:v>
                </c:pt>
                <c:pt idx="1393">
                  <c:v>41762.102476851855</c:v>
                </c:pt>
                <c:pt idx="1394">
                  <c:v>41762.102534722224</c:v>
                </c:pt>
                <c:pt idx="1395">
                  <c:v>41762.102592592593</c:v>
                </c:pt>
                <c:pt idx="1396">
                  <c:v>41762.102662037039</c:v>
                </c:pt>
                <c:pt idx="1397">
                  <c:v>41762.102719907409</c:v>
                </c:pt>
                <c:pt idx="1398">
                  <c:v>41762.102777777778</c:v>
                </c:pt>
                <c:pt idx="1399">
                  <c:v>41762.102847222224</c:v>
                </c:pt>
                <c:pt idx="1400">
                  <c:v>41762.102905092594</c:v>
                </c:pt>
                <c:pt idx="1401">
                  <c:v>41762.102962962963</c:v>
                </c:pt>
                <c:pt idx="1402">
                  <c:v>41762.103020833332</c:v>
                </c:pt>
                <c:pt idx="1403">
                  <c:v>41762.103090277778</c:v>
                </c:pt>
                <c:pt idx="1404">
                  <c:v>41762.103148148148</c:v>
                </c:pt>
                <c:pt idx="1405">
                  <c:v>41762.103206018517</c:v>
                </c:pt>
                <c:pt idx="1406">
                  <c:v>41762.103275462963</c:v>
                </c:pt>
                <c:pt idx="1407">
                  <c:v>41762.103333333333</c:v>
                </c:pt>
                <c:pt idx="1408">
                  <c:v>41762.103391203702</c:v>
                </c:pt>
                <c:pt idx="1409">
                  <c:v>41762.103460648148</c:v>
                </c:pt>
                <c:pt idx="1410">
                  <c:v>41762.103518518517</c:v>
                </c:pt>
                <c:pt idx="1411">
                  <c:v>41762.103576388887</c:v>
                </c:pt>
                <c:pt idx="1412">
                  <c:v>41762.103645833333</c:v>
                </c:pt>
                <c:pt idx="1413">
                  <c:v>41762.103703703702</c:v>
                </c:pt>
                <c:pt idx="1414">
                  <c:v>41762.103761574072</c:v>
                </c:pt>
                <c:pt idx="1415">
                  <c:v>41762.103819444441</c:v>
                </c:pt>
                <c:pt idx="1416">
                  <c:v>41762.103888888887</c:v>
                </c:pt>
                <c:pt idx="1417">
                  <c:v>41762.103946759256</c:v>
                </c:pt>
                <c:pt idx="1418">
                  <c:v>41762.104004629633</c:v>
                </c:pt>
                <c:pt idx="1419">
                  <c:v>41762.104074074072</c:v>
                </c:pt>
                <c:pt idx="1420">
                  <c:v>41762.104131944441</c:v>
                </c:pt>
                <c:pt idx="1421">
                  <c:v>41762.104189814818</c:v>
                </c:pt>
                <c:pt idx="1422">
                  <c:v>41762.104259259257</c:v>
                </c:pt>
                <c:pt idx="1423">
                  <c:v>41762.104317129626</c:v>
                </c:pt>
                <c:pt idx="1424">
                  <c:v>41762.104375000003</c:v>
                </c:pt>
                <c:pt idx="1425">
                  <c:v>41762.104444444441</c:v>
                </c:pt>
                <c:pt idx="1426">
                  <c:v>41762.104502314818</c:v>
                </c:pt>
                <c:pt idx="1427">
                  <c:v>41762.104560185187</c:v>
                </c:pt>
                <c:pt idx="1428">
                  <c:v>41762.104629629626</c:v>
                </c:pt>
                <c:pt idx="1429">
                  <c:v>41762.104687500003</c:v>
                </c:pt>
                <c:pt idx="1430">
                  <c:v>41762.104745370372</c:v>
                </c:pt>
                <c:pt idx="1431">
                  <c:v>41762.104803240742</c:v>
                </c:pt>
                <c:pt idx="1432">
                  <c:v>41762.104872685188</c:v>
                </c:pt>
                <c:pt idx="1433">
                  <c:v>41762.104930555557</c:v>
                </c:pt>
                <c:pt idx="1434">
                  <c:v>41762.104988425926</c:v>
                </c:pt>
                <c:pt idx="1435">
                  <c:v>41762.105057870373</c:v>
                </c:pt>
                <c:pt idx="1436">
                  <c:v>41762.105115740742</c:v>
                </c:pt>
                <c:pt idx="1437">
                  <c:v>41762.105173611111</c:v>
                </c:pt>
                <c:pt idx="1438">
                  <c:v>41762.105243055557</c:v>
                </c:pt>
                <c:pt idx="1439">
                  <c:v>41762.105300925927</c:v>
                </c:pt>
                <c:pt idx="1440">
                  <c:v>41762.105358796296</c:v>
                </c:pt>
                <c:pt idx="1441">
                  <c:v>41762.105428240742</c:v>
                </c:pt>
                <c:pt idx="1442">
                  <c:v>41762.105486111112</c:v>
                </c:pt>
                <c:pt idx="1443">
                  <c:v>41762.105543981481</c:v>
                </c:pt>
                <c:pt idx="1444">
                  <c:v>41762.10560185185</c:v>
                </c:pt>
                <c:pt idx="1445">
                  <c:v>41762.105671296296</c:v>
                </c:pt>
                <c:pt idx="1446">
                  <c:v>41762.105729166666</c:v>
                </c:pt>
                <c:pt idx="1447">
                  <c:v>41762.105787037035</c:v>
                </c:pt>
                <c:pt idx="1448">
                  <c:v>41762.105856481481</c:v>
                </c:pt>
                <c:pt idx="1449">
                  <c:v>41762.105914351851</c:v>
                </c:pt>
                <c:pt idx="1450">
                  <c:v>41762.10597222222</c:v>
                </c:pt>
                <c:pt idx="1451">
                  <c:v>41762.106041666666</c:v>
                </c:pt>
                <c:pt idx="1452">
                  <c:v>41762.106099537035</c:v>
                </c:pt>
                <c:pt idx="1453">
                  <c:v>41762.106157407405</c:v>
                </c:pt>
                <c:pt idx="1454">
                  <c:v>41762.106226851851</c:v>
                </c:pt>
                <c:pt idx="1455">
                  <c:v>41762.10628472222</c:v>
                </c:pt>
                <c:pt idx="1456">
                  <c:v>41762.106342592589</c:v>
                </c:pt>
                <c:pt idx="1457">
                  <c:v>41762.106400462966</c:v>
                </c:pt>
                <c:pt idx="1458">
                  <c:v>41762.106469907405</c:v>
                </c:pt>
                <c:pt idx="1459">
                  <c:v>41762.106527777774</c:v>
                </c:pt>
                <c:pt idx="1460">
                  <c:v>41762.106585648151</c:v>
                </c:pt>
                <c:pt idx="1461">
                  <c:v>41762.10665509259</c:v>
                </c:pt>
                <c:pt idx="1462">
                  <c:v>41762.106712962966</c:v>
                </c:pt>
                <c:pt idx="1463">
                  <c:v>41762.106770833336</c:v>
                </c:pt>
                <c:pt idx="1464">
                  <c:v>41762.106840277775</c:v>
                </c:pt>
                <c:pt idx="1465">
                  <c:v>41762.106898148151</c:v>
                </c:pt>
                <c:pt idx="1466">
                  <c:v>41762.106956018521</c:v>
                </c:pt>
                <c:pt idx="1467">
                  <c:v>41762.107025462959</c:v>
                </c:pt>
                <c:pt idx="1468">
                  <c:v>41762.107083333336</c:v>
                </c:pt>
                <c:pt idx="1469">
                  <c:v>41762.107141203705</c:v>
                </c:pt>
                <c:pt idx="1470">
                  <c:v>41762.107199074075</c:v>
                </c:pt>
                <c:pt idx="1471">
                  <c:v>41762.107268518521</c:v>
                </c:pt>
                <c:pt idx="1472">
                  <c:v>41762.10732638889</c:v>
                </c:pt>
                <c:pt idx="1473">
                  <c:v>41762.10738425926</c:v>
                </c:pt>
                <c:pt idx="1474">
                  <c:v>41762.107453703706</c:v>
                </c:pt>
                <c:pt idx="1475">
                  <c:v>41762.107511574075</c:v>
                </c:pt>
                <c:pt idx="1476">
                  <c:v>41762.107569444444</c:v>
                </c:pt>
                <c:pt idx="1477">
                  <c:v>41762.107638888891</c:v>
                </c:pt>
                <c:pt idx="1478">
                  <c:v>41762.10769675926</c:v>
                </c:pt>
                <c:pt idx="1479">
                  <c:v>41762.107754629629</c:v>
                </c:pt>
                <c:pt idx="1480">
                  <c:v>41762.107824074075</c:v>
                </c:pt>
                <c:pt idx="1481">
                  <c:v>41762.107881944445</c:v>
                </c:pt>
                <c:pt idx="1482">
                  <c:v>41762.107939814814</c:v>
                </c:pt>
                <c:pt idx="1483">
                  <c:v>41762.10800925926</c:v>
                </c:pt>
                <c:pt idx="1484">
                  <c:v>41762.108067129629</c:v>
                </c:pt>
                <c:pt idx="1485">
                  <c:v>41762.108124999999</c:v>
                </c:pt>
                <c:pt idx="1486">
                  <c:v>41762.108182870368</c:v>
                </c:pt>
                <c:pt idx="1487">
                  <c:v>41762.108252314814</c:v>
                </c:pt>
                <c:pt idx="1488">
                  <c:v>41762.108310185184</c:v>
                </c:pt>
                <c:pt idx="1489">
                  <c:v>41762.108368055553</c:v>
                </c:pt>
                <c:pt idx="1490">
                  <c:v>41762.108437499999</c:v>
                </c:pt>
                <c:pt idx="1491">
                  <c:v>41762.108495370368</c:v>
                </c:pt>
                <c:pt idx="1492">
                  <c:v>41762.108553240738</c:v>
                </c:pt>
                <c:pt idx="1493">
                  <c:v>41762.108622685184</c:v>
                </c:pt>
                <c:pt idx="1494">
                  <c:v>41762.108680555553</c:v>
                </c:pt>
                <c:pt idx="1495">
                  <c:v>41762.108738425923</c:v>
                </c:pt>
                <c:pt idx="1496">
                  <c:v>41762.108807870369</c:v>
                </c:pt>
                <c:pt idx="1497">
                  <c:v>41762.108865740738</c:v>
                </c:pt>
                <c:pt idx="1498">
                  <c:v>41762.108923611115</c:v>
                </c:pt>
                <c:pt idx="1499">
                  <c:v>41762.108981481484</c:v>
                </c:pt>
                <c:pt idx="1500">
                  <c:v>41762.109050925923</c:v>
                </c:pt>
                <c:pt idx="1501">
                  <c:v>41762.1091087963</c:v>
                </c:pt>
                <c:pt idx="1502">
                  <c:v>41762.109166666669</c:v>
                </c:pt>
                <c:pt idx="1503">
                  <c:v>41762.109236111108</c:v>
                </c:pt>
                <c:pt idx="1504">
                  <c:v>41762.109293981484</c:v>
                </c:pt>
                <c:pt idx="1505">
                  <c:v>41762.109351851854</c:v>
                </c:pt>
                <c:pt idx="1506">
                  <c:v>41762.1094212963</c:v>
                </c:pt>
                <c:pt idx="1507">
                  <c:v>41762.109479166669</c:v>
                </c:pt>
                <c:pt idx="1508">
                  <c:v>41762.109537037039</c:v>
                </c:pt>
                <c:pt idx="1509">
                  <c:v>41762.109606481485</c:v>
                </c:pt>
                <c:pt idx="1510">
                  <c:v>41762.109664351854</c:v>
                </c:pt>
                <c:pt idx="1511">
                  <c:v>41762.109722222223</c:v>
                </c:pt>
                <c:pt idx="1512">
                  <c:v>41762.109780092593</c:v>
                </c:pt>
                <c:pt idx="1513">
                  <c:v>41762.109849537039</c:v>
                </c:pt>
                <c:pt idx="1514">
                  <c:v>41762.109907407408</c:v>
                </c:pt>
                <c:pt idx="1515">
                  <c:v>41762.109965277778</c:v>
                </c:pt>
                <c:pt idx="1516">
                  <c:v>41762.110034722224</c:v>
                </c:pt>
                <c:pt idx="1517">
                  <c:v>41762.110092592593</c:v>
                </c:pt>
                <c:pt idx="1518">
                  <c:v>41762.110150462962</c:v>
                </c:pt>
                <c:pt idx="1519">
                  <c:v>41762.110219907408</c:v>
                </c:pt>
                <c:pt idx="1520">
                  <c:v>41762.110277777778</c:v>
                </c:pt>
                <c:pt idx="1521">
                  <c:v>41762.110335648147</c:v>
                </c:pt>
                <c:pt idx="1522">
                  <c:v>41762.110405092593</c:v>
                </c:pt>
                <c:pt idx="1523">
                  <c:v>41762.110462962963</c:v>
                </c:pt>
                <c:pt idx="1524">
                  <c:v>41762.110520833332</c:v>
                </c:pt>
                <c:pt idx="1525">
                  <c:v>41762.110578703701</c:v>
                </c:pt>
                <c:pt idx="1526">
                  <c:v>41762.110648148147</c:v>
                </c:pt>
                <c:pt idx="1527">
                  <c:v>41762.110706018517</c:v>
                </c:pt>
                <c:pt idx="1528">
                  <c:v>41762.110763888886</c:v>
                </c:pt>
                <c:pt idx="1529">
                  <c:v>41762.110833333332</c:v>
                </c:pt>
                <c:pt idx="1530">
                  <c:v>41762.110891203702</c:v>
                </c:pt>
                <c:pt idx="1531">
                  <c:v>41762.110949074071</c:v>
                </c:pt>
                <c:pt idx="1532">
                  <c:v>41762.111018518517</c:v>
                </c:pt>
                <c:pt idx="1533">
                  <c:v>41762.111076388886</c:v>
                </c:pt>
                <c:pt idx="1534">
                  <c:v>41762.111134259256</c:v>
                </c:pt>
                <c:pt idx="1535">
                  <c:v>41762.111203703702</c:v>
                </c:pt>
                <c:pt idx="1536">
                  <c:v>41762.111261574071</c:v>
                </c:pt>
                <c:pt idx="1537">
                  <c:v>41762.111319444448</c:v>
                </c:pt>
                <c:pt idx="1538">
                  <c:v>41762.111388888887</c:v>
                </c:pt>
                <c:pt idx="1539">
                  <c:v>41762.111446759256</c:v>
                </c:pt>
                <c:pt idx="1540">
                  <c:v>41762.111504629633</c:v>
                </c:pt>
                <c:pt idx="1541">
                  <c:v>41762.111562500002</c:v>
                </c:pt>
                <c:pt idx="1542">
                  <c:v>41762.111631944441</c:v>
                </c:pt>
                <c:pt idx="1543">
                  <c:v>41762.111689814818</c:v>
                </c:pt>
                <c:pt idx="1544">
                  <c:v>41762.111747685187</c:v>
                </c:pt>
                <c:pt idx="1545">
                  <c:v>41762.111817129633</c:v>
                </c:pt>
                <c:pt idx="1546">
                  <c:v>41762.111875000002</c:v>
                </c:pt>
                <c:pt idx="1547">
                  <c:v>41762.111932870372</c:v>
                </c:pt>
                <c:pt idx="1548">
                  <c:v>41762.112002314818</c:v>
                </c:pt>
                <c:pt idx="1549">
                  <c:v>41762.112060185187</c:v>
                </c:pt>
                <c:pt idx="1550">
                  <c:v>41762.112118055556</c:v>
                </c:pt>
                <c:pt idx="1551">
                  <c:v>41762.112187500003</c:v>
                </c:pt>
                <c:pt idx="1552">
                  <c:v>41762.112245370372</c:v>
                </c:pt>
                <c:pt idx="1553">
                  <c:v>41762.112303240741</c:v>
                </c:pt>
                <c:pt idx="1554">
                  <c:v>41762.112361111111</c:v>
                </c:pt>
                <c:pt idx="1555">
                  <c:v>41762.112430555557</c:v>
                </c:pt>
                <c:pt idx="1556">
                  <c:v>41762.112488425926</c:v>
                </c:pt>
                <c:pt idx="1557">
                  <c:v>41762.112546296295</c:v>
                </c:pt>
                <c:pt idx="1558">
                  <c:v>41762.112615740742</c:v>
                </c:pt>
                <c:pt idx="1559">
                  <c:v>41762.112673611111</c:v>
                </c:pt>
                <c:pt idx="1560">
                  <c:v>41762.11273148148</c:v>
                </c:pt>
                <c:pt idx="1561">
                  <c:v>41762.112800925926</c:v>
                </c:pt>
                <c:pt idx="1562">
                  <c:v>41762.112858796296</c:v>
                </c:pt>
                <c:pt idx="1563">
                  <c:v>41762.112916666665</c:v>
                </c:pt>
                <c:pt idx="1564">
                  <c:v>41762.112986111111</c:v>
                </c:pt>
                <c:pt idx="1565">
                  <c:v>41762.113043981481</c:v>
                </c:pt>
                <c:pt idx="1566">
                  <c:v>41762.11310185185</c:v>
                </c:pt>
                <c:pt idx="1567">
                  <c:v>41762.113159722219</c:v>
                </c:pt>
                <c:pt idx="1568">
                  <c:v>41762.113229166665</c:v>
                </c:pt>
                <c:pt idx="1569">
                  <c:v>41762.113287037035</c:v>
                </c:pt>
                <c:pt idx="1570">
                  <c:v>41762.113344907404</c:v>
                </c:pt>
                <c:pt idx="1571">
                  <c:v>41762.11341435185</c:v>
                </c:pt>
                <c:pt idx="1572">
                  <c:v>41762.11347222222</c:v>
                </c:pt>
                <c:pt idx="1573">
                  <c:v>41762.113530092596</c:v>
                </c:pt>
                <c:pt idx="1574">
                  <c:v>41762.113599537035</c:v>
                </c:pt>
                <c:pt idx="1575">
                  <c:v>41762.113657407404</c:v>
                </c:pt>
                <c:pt idx="1576">
                  <c:v>41762.113715277781</c:v>
                </c:pt>
                <c:pt idx="1577">
                  <c:v>41762.11378472222</c:v>
                </c:pt>
                <c:pt idx="1578">
                  <c:v>41762.113842592589</c:v>
                </c:pt>
                <c:pt idx="1579">
                  <c:v>41762.113900462966</c:v>
                </c:pt>
                <c:pt idx="1580">
                  <c:v>41762.113958333335</c:v>
                </c:pt>
                <c:pt idx="1581">
                  <c:v>41762.114027777781</c:v>
                </c:pt>
                <c:pt idx="1582">
                  <c:v>41762.114085648151</c:v>
                </c:pt>
                <c:pt idx="1583">
                  <c:v>41762.11414351852</c:v>
                </c:pt>
                <c:pt idx="1584">
                  <c:v>41762.114212962966</c:v>
                </c:pt>
                <c:pt idx="1585">
                  <c:v>41762.114270833335</c:v>
                </c:pt>
                <c:pt idx="1586">
                  <c:v>41762.114328703705</c:v>
                </c:pt>
                <c:pt idx="1587">
                  <c:v>41762.114398148151</c:v>
                </c:pt>
                <c:pt idx="1588">
                  <c:v>41762.11445601852</c:v>
                </c:pt>
                <c:pt idx="1589">
                  <c:v>41762.11451388889</c:v>
                </c:pt>
                <c:pt idx="1590">
                  <c:v>41762.114583333336</c:v>
                </c:pt>
                <c:pt idx="1591">
                  <c:v>41762.114641203705</c:v>
                </c:pt>
                <c:pt idx="1592">
                  <c:v>41762.114699074074</c:v>
                </c:pt>
                <c:pt idx="1593">
                  <c:v>41762.114768518521</c:v>
                </c:pt>
                <c:pt idx="1594">
                  <c:v>41762.11482638889</c:v>
                </c:pt>
                <c:pt idx="1595">
                  <c:v>41762.114884259259</c:v>
                </c:pt>
                <c:pt idx="1596">
                  <c:v>41762.114942129629</c:v>
                </c:pt>
                <c:pt idx="1597">
                  <c:v>41762.115011574075</c:v>
                </c:pt>
                <c:pt idx="1598">
                  <c:v>41762.115069444444</c:v>
                </c:pt>
                <c:pt idx="1599">
                  <c:v>41762.115127314813</c:v>
                </c:pt>
                <c:pt idx="1600">
                  <c:v>41762.11519675926</c:v>
                </c:pt>
                <c:pt idx="1601">
                  <c:v>41762.115254629629</c:v>
                </c:pt>
                <c:pt idx="1602">
                  <c:v>41762.115312499998</c:v>
                </c:pt>
                <c:pt idx="1603">
                  <c:v>41762.115381944444</c:v>
                </c:pt>
                <c:pt idx="1604">
                  <c:v>41762.115439814814</c:v>
                </c:pt>
                <c:pt idx="1605">
                  <c:v>41762.115497685183</c:v>
                </c:pt>
                <c:pt idx="1606">
                  <c:v>41762.115567129629</c:v>
                </c:pt>
                <c:pt idx="1607">
                  <c:v>41762.115624999999</c:v>
                </c:pt>
                <c:pt idx="1608">
                  <c:v>41762.115682870368</c:v>
                </c:pt>
                <c:pt idx="1609">
                  <c:v>41762.115740740737</c:v>
                </c:pt>
                <c:pt idx="1610">
                  <c:v>41762.115810185183</c:v>
                </c:pt>
                <c:pt idx="1611">
                  <c:v>41762.115868055553</c:v>
                </c:pt>
                <c:pt idx="1612">
                  <c:v>41762.115925925929</c:v>
                </c:pt>
                <c:pt idx="1613">
                  <c:v>41762.115995370368</c:v>
                </c:pt>
                <c:pt idx="1614">
                  <c:v>41762.116053240738</c:v>
                </c:pt>
                <c:pt idx="1615">
                  <c:v>41762.116111111114</c:v>
                </c:pt>
                <c:pt idx="1616">
                  <c:v>41762.116180555553</c:v>
                </c:pt>
                <c:pt idx="1617">
                  <c:v>41762.116238425922</c:v>
                </c:pt>
                <c:pt idx="1618">
                  <c:v>41762.116296296299</c:v>
                </c:pt>
                <c:pt idx="1619">
                  <c:v>41762.116365740738</c:v>
                </c:pt>
                <c:pt idx="1620">
                  <c:v>41762.116423611114</c:v>
                </c:pt>
                <c:pt idx="1621">
                  <c:v>41762.116481481484</c:v>
                </c:pt>
                <c:pt idx="1622">
                  <c:v>41762.116539351853</c:v>
                </c:pt>
                <c:pt idx="1623">
                  <c:v>41762.116608796299</c:v>
                </c:pt>
                <c:pt idx="1624">
                  <c:v>41762.116666666669</c:v>
                </c:pt>
                <c:pt idx="1625">
                  <c:v>41762.116724537038</c:v>
                </c:pt>
                <c:pt idx="1626">
                  <c:v>41762.116793981484</c:v>
                </c:pt>
                <c:pt idx="1627">
                  <c:v>41762.116851851853</c:v>
                </c:pt>
                <c:pt idx="1628">
                  <c:v>41762.116909722223</c:v>
                </c:pt>
                <c:pt idx="1629">
                  <c:v>41762.116979166669</c:v>
                </c:pt>
                <c:pt idx="1630">
                  <c:v>41762.117037037038</c:v>
                </c:pt>
                <c:pt idx="1631">
                  <c:v>41762.117094907408</c:v>
                </c:pt>
                <c:pt idx="1632">
                  <c:v>41762.117164351854</c:v>
                </c:pt>
                <c:pt idx="1633">
                  <c:v>41762.117222222223</c:v>
                </c:pt>
                <c:pt idx="1634">
                  <c:v>41762.117280092592</c:v>
                </c:pt>
                <c:pt idx="1635">
                  <c:v>41762.117337962962</c:v>
                </c:pt>
                <c:pt idx="1636">
                  <c:v>41762.117407407408</c:v>
                </c:pt>
                <c:pt idx="1637">
                  <c:v>41762.117465277777</c:v>
                </c:pt>
                <c:pt idx="1638">
                  <c:v>41762.117523148147</c:v>
                </c:pt>
                <c:pt idx="1639">
                  <c:v>41762.117592592593</c:v>
                </c:pt>
                <c:pt idx="1640">
                  <c:v>41762.117650462962</c:v>
                </c:pt>
                <c:pt idx="1641">
                  <c:v>41762.117708333331</c:v>
                </c:pt>
                <c:pt idx="1642">
                  <c:v>41762.117777777778</c:v>
                </c:pt>
                <c:pt idx="1643">
                  <c:v>41762.117835648147</c:v>
                </c:pt>
                <c:pt idx="1644">
                  <c:v>41762.117893518516</c:v>
                </c:pt>
                <c:pt idx="1645">
                  <c:v>41762.117962962962</c:v>
                </c:pt>
                <c:pt idx="1646">
                  <c:v>41762.118020833332</c:v>
                </c:pt>
                <c:pt idx="1647">
                  <c:v>41762.118078703701</c:v>
                </c:pt>
                <c:pt idx="1648">
                  <c:v>41762.118148148147</c:v>
                </c:pt>
                <c:pt idx="1649">
                  <c:v>41762.118206018517</c:v>
                </c:pt>
                <c:pt idx="1650">
                  <c:v>41762.118263888886</c:v>
                </c:pt>
                <c:pt idx="1651">
                  <c:v>41762.118321759262</c:v>
                </c:pt>
                <c:pt idx="1652">
                  <c:v>41762.118391203701</c:v>
                </c:pt>
                <c:pt idx="1653">
                  <c:v>41762.118449074071</c:v>
                </c:pt>
                <c:pt idx="1654">
                  <c:v>41762.118506944447</c:v>
                </c:pt>
                <c:pt idx="1655">
                  <c:v>41762.118576388886</c:v>
                </c:pt>
                <c:pt idx="1656">
                  <c:v>41762.118634259263</c:v>
                </c:pt>
                <c:pt idx="1657">
                  <c:v>41762.118692129632</c:v>
                </c:pt>
                <c:pt idx="1658">
                  <c:v>41762.118761574071</c:v>
                </c:pt>
                <c:pt idx="1659">
                  <c:v>41762.118819444448</c:v>
                </c:pt>
                <c:pt idx="1660">
                  <c:v>41762.118877314817</c:v>
                </c:pt>
                <c:pt idx="1661">
                  <c:v>41762.118946759256</c:v>
                </c:pt>
                <c:pt idx="1662">
                  <c:v>41762.119004629632</c:v>
                </c:pt>
                <c:pt idx="1663">
                  <c:v>41762.119062500002</c:v>
                </c:pt>
                <c:pt idx="1664">
                  <c:v>41762.119120370371</c:v>
                </c:pt>
                <c:pt idx="1665">
                  <c:v>41762.119189814817</c:v>
                </c:pt>
                <c:pt idx="1666">
                  <c:v>41762.119247685187</c:v>
                </c:pt>
                <c:pt idx="1667">
                  <c:v>41762.119305555556</c:v>
                </c:pt>
                <c:pt idx="1668">
                  <c:v>41762.119375000002</c:v>
                </c:pt>
                <c:pt idx="1669">
                  <c:v>41762.119432870371</c:v>
                </c:pt>
                <c:pt idx="1670">
                  <c:v>41762.119490740741</c:v>
                </c:pt>
                <c:pt idx="1671">
                  <c:v>41762.119560185187</c:v>
                </c:pt>
                <c:pt idx="1672">
                  <c:v>41762.119618055556</c:v>
                </c:pt>
                <c:pt idx="1673">
                  <c:v>41762.119675925926</c:v>
                </c:pt>
                <c:pt idx="1674">
                  <c:v>41762.119745370372</c:v>
                </c:pt>
                <c:pt idx="1675">
                  <c:v>41762.119803240741</c:v>
                </c:pt>
                <c:pt idx="1676">
                  <c:v>41762.11986111111</c:v>
                </c:pt>
                <c:pt idx="1677">
                  <c:v>41762.11991898148</c:v>
                </c:pt>
                <c:pt idx="1678">
                  <c:v>41762.119988425926</c:v>
                </c:pt>
                <c:pt idx="1679">
                  <c:v>41762.120046296295</c:v>
                </c:pt>
                <c:pt idx="1680">
                  <c:v>41762.120104166665</c:v>
                </c:pt>
                <c:pt idx="1681">
                  <c:v>41762.120173611111</c:v>
                </c:pt>
                <c:pt idx="1682">
                  <c:v>41762.12023148148</c:v>
                </c:pt>
                <c:pt idx="1683">
                  <c:v>41762.120289351849</c:v>
                </c:pt>
                <c:pt idx="1684">
                  <c:v>41762.120358796295</c:v>
                </c:pt>
                <c:pt idx="1685">
                  <c:v>41762.120416666665</c:v>
                </c:pt>
                <c:pt idx="1686">
                  <c:v>41762.120474537034</c:v>
                </c:pt>
                <c:pt idx="1687">
                  <c:v>41762.12054398148</c:v>
                </c:pt>
                <c:pt idx="1688">
                  <c:v>41762.12060185185</c:v>
                </c:pt>
                <c:pt idx="1689">
                  <c:v>41762.120659722219</c:v>
                </c:pt>
                <c:pt idx="1690">
                  <c:v>41762.120729166665</c:v>
                </c:pt>
                <c:pt idx="1691">
                  <c:v>41762.120787037034</c:v>
                </c:pt>
                <c:pt idx="1692">
                  <c:v>41762.120844907404</c:v>
                </c:pt>
                <c:pt idx="1693">
                  <c:v>41762.12090277778</c:v>
                </c:pt>
                <c:pt idx="1694">
                  <c:v>41762.120972222219</c:v>
                </c:pt>
                <c:pt idx="1695">
                  <c:v>41762.121030092596</c:v>
                </c:pt>
                <c:pt idx="1696">
                  <c:v>41762.121087962965</c:v>
                </c:pt>
                <c:pt idx="1697">
                  <c:v>41762.121157407404</c:v>
                </c:pt>
                <c:pt idx="1698">
                  <c:v>41762.121215277781</c:v>
                </c:pt>
                <c:pt idx="1699">
                  <c:v>41762.12127314815</c:v>
                </c:pt>
                <c:pt idx="1700">
                  <c:v>41762.121342592596</c:v>
                </c:pt>
                <c:pt idx="1701">
                  <c:v>41762.121400462966</c:v>
                </c:pt>
                <c:pt idx="1702">
                  <c:v>41762.121458333335</c:v>
                </c:pt>
                <c:pt idx="1703">
                  <c:v>41762.121527777781</c:v>
                </c:pt>
                <c:pt idx="1704">
                  <c:v>41762.12158564815</c:v>
                </c:pt>
                <c:pt idx="1705">
                  <c:v>41762.12164351852</c:v>
                </c:pt>
                <c:pt idx="1706">
                  <c:v>41762.121701388889</c:v>
                </c:pt>
                <c:pt idx="1707">
                  <c:v>41762.121770833335</c:v>
                </c:pt>
                <c:pt idx="1708">
                  <c:v>41762.121828703705</c:v>
                </c:pt>
                <c:pt idx="1709">
                  <c:v>41762.121886574074</c:v>
                </c:pt>
                <c:pt idx="1710">
                  <c:v>41762.12195601852</c:v>
                </c:pt>
                <c:pt idx="1711">
                  <c:v>41762.122013888889</c:v>
                </c:pt>
                <c:pt idx="1712">
                  <c:v>41762.122071759259</c:v>
                </c:pt>
                <c:pt idx="1713">
                  <c:v>41762.122141203705</c:v>
                </c:pt>
                <c:pt idx="1714">
                  <c:v>41762.122199074074</c:v>
                </c:pt>
                <c:pt idx="1715">
                  <c:v>41762.122256944444</c:v>
                </c:pt>
                <c:pt idx="1716">
                  <c:v>41762.12232638889</c:v>
                </c:pt>
                <c:pt idx="1717">
                  <c:v>41762.122384259259</c:v>
                </c:pt>
                <c:pt idx="1718">
                  <c:v>41762.122442129628</c:v>
                </c:pt>
                <c:pt idx="1719">
                  <c:v>41762.122499999998</c:v>
                </c:pt>
                <c:pt idx="1720">
                  <c:v>41762.122569444444</c:v>
                </c:pt>
                <c:pt idx="1721">
                  <c:v>41762.122627314813</c:v>
                </c:pt>
                <c:pt idx="1722">
                  <c:v>41762.122685185182</c:v>
                </c:pt>
                <c:pt idx="1723">
                  <c:v>41762.122754629629</c:v>
                </c:pt>
                <c:pt idx="1724">
                  <c:v>41762.122812499998</c:v>
                </c:pt>
                <c:pt idx="1725">
                  <c:v>41762.122870370367</c:v>
                </c:pt>
                <c:pt idx="1726">
                  <c:v>41762.122939814813</c:v>
                </c:pt>
                <c:pt idx="1727">
                  <c:v>41762.122997685183</c:v>
                </c:pt>
                <c:pt idx="1728">
                  <c:v>41762.123055555552</c:v>
                </c:pt>
                <c:pt idx="1729">
                  <c:v>41762.123124999998</c:v>
                </c:pt>
                <c:pt idx="1730">
                  <c:v>41762.123182870368</c:v>
                </c:pt>
                <c:pt idx="1731">
                  <c:v>41762.123240740744</c:v>
                </c:pt>
                <c:pt idx="1732">
                  <c:v>41762.123310185183</c:v>
                </c:pt>
                <c:pt idx="1733">
                  <c:v>41762.123368055552</c:v>
                </c:pt>
                <c:pt idx="1734">
                  <c:v>41762.123425925929</c:v>
                </c:pt>
                <c:pt idx="1735">
                  <c:v>41762.123483796298</c:v>
                </c:pt>
                <c:pt idx="1736">
                  <c:v>41762.123553240737</c:v>
                </c:pt>
                <c:pt idx="1737">
                  <c:v>41762.123611111114</c:v>
                </c:pt>
                <c:pt idx="1738">
                  <c:v>41762.123668981483</c:v>
                </c:pt>
                <c:pt idx="1739">
                  <c:v>41762.123738425929</c:v>
                </c:pt>
                <c:pt idx="1740">
                  <c:v>41762.123796296299</c:v>
                </c:pt>
                <c:pt idx="1741">
                  <c:v>41762.123854166668</c:v>
                </c:pt>
                <c:pt idx="1742">
                  <c:v>41762.123923611114</c:v>
                </c:pt>
                <c:pt idx="1743">
                  <c:v>41762.123981481483</c:v>
                </c:pt>
                <c:pt idx="1744">
                  <c:v>41762.124039351853</c:v>
                </c:pt>
                <c:pt idx="1745">
                  <c:v>41762.124108796299</c:v>
                </c:pt>
                <c:pt idx="1746">
                  <c:v>41762.124166666668</c:v>
                </c:pt>
                <c:pt idx="1747">
                  <c:v>41762.124224537038</c:v>
                </c:pt>
                <c:pt idx="1748">
                  <c:v>41762.124282407407</c:v>
                </c:pt>
                <c:pt idx="1749">
                  <c:v>41762.124351851853</c:v>
                </c:pt>
                <c:pt idx="1750">
                  <c:v>41762.124409722222</c:v>
                </c:pt>
                <c:pt idx="1751">
                  <c:v>41762.124467592592</c:v>
                </c:pt>
                <c:pt idx="1752">
                  <c:v>41762.124537037038</c:v>
                </c:pt>
                <c:pt idx="1753">
                  <c:v>41762.124594907407</c:v>
                </c:pt>
                <c:pt idx="1754">
                  <c:v>41762.124652777777</c:v>
                </c:pt>
                <c:pt idx="1755">
                  <c:v>41762.124722222223</c:v>
                </c:pt>
                <c:pt idx="1756">
                  <c:v>41762.124780092592</c:v>
                </c:pt>
                <c:pt idx="1757">
                  <c:v>41762.124837962961</c:v>
                </c:pt>
                <c:pt idx="1758">
                  <c:v>41762.124907407408</c:v>
                </c:pt>
                <c:pt idx="1759">
                  <c:v>41762.124965277777</c:v>
                </c:pt>
                <c:pt idx="1760">
                  <c:v>41762.125023148146</c:v>
                </c:pt>
                <c:pt idx="1761">
                  <c:v>41762.125081018516</c:v>
                </c:pt>
                <c:pt idx="1762">
                  <c:v>41762.125150462962</c:v>
                </c:pt>
                <c:pt idx="1763">
                  <c:v>41762.125208333331</c:v>
                </c:pt>
                <c:pt idx="1764">
                  <c:v>41762.1252662037</c:v>
                </c:pt>
                <c:pt idx="1765">
                  <c:v>41762.125335648147</c:v>
                </c:pt>
                <c:pt idx="1766">
                  <c:v>41762.125393518516</c:v>
                </c:pt>
                <c:pt idx="1767">
                  <c:v>41762.125451388885</c:v>
                </c:pt>
                <c:pt idx="1768">
                  <c:v>41762.125520833331</c:v>
                </c:pt>
                <c:pt idx="1769">
                  <c:v>41762.125578703701</c:v>
                </c:pt>
                <c:pt idx="1770">
                  <c:v>41762.125636574077</c:v>
                </c:pt>
                <c:pt idx="1771">
                  <c:v>41762.125706018516</c:v>
                </c:pt>
                <c:pt idx="1772">
                  <c:v>41762.125763888886</c:v>
                </c:pt>
                <c:pt idx="1773">
                  <c:v>41762.125821759262</c:v>
                </c:pt>
                <c:pt idx="1774">
                  <c:v>41762.125879629632</c:v>
                </c:pt>
                <c:pt idx="1775">
                  <c:v>41762.125949074078</c:v>
                </c:pt>
                <c:pt idx="1776">
                  <c:v>41762.126006944447</c:v>
                </c:pt>
                <c:pt idx="1777">
                  <c:v>41762.126064814816</c:v>
                </c:pt>
                <c:pt idx="1778">
                  <c:v>41762.126134259262</c:v>
                </c:pt>
                <c:pt idx="1779">
                  <c:v>41762.126192129632</c:v>
                </c:pt>
                <c:pt idx="1780">
                  <c:v>41762.126250000001</c:v>
                </c:pt>
                <c:pt idx="1781">
                  <c:v>41762.126319444447</c:v>
                </c:pt>
                <c:pt idx="1782">
                  <c:v>41762.126377314817</c:v>
                </c:pt>
                <c:pt idx="1783">
                  <c:v>41762.126435185186</c:v>
                </c:pt>
                <c:pt idx="1784">
                  <c:v>41762.126504629632</c:v>
                </c:pt>
                <c:pt idx="1785">
                  <c:v>41762.126562500001</c:v>
                </c:pt>
                <c:pt idx="1786">
                  <c:v>41762.126620370371</c:v>
                </c:pt>
                <c:pt idx="1787">
                  <c:v>41762.126689814817</c:v>
                </c:pt>
                <c:pt idx="1788">
                  <c:v>41762.126747685186</c:v>
                </c:pt>
                <c:pt idx="1789">
                  <c:v>41762.126805555556</c:v>
                </c:pt>
                <c:pt idx="1790">
                  <c:v>41762.126863425925</c:v>
                </c:pt>
                <c:pt idx="1791">
                  <c:v>41762.126932870371</c:v>
                </c:pt>
                <c:pt idx="1792">
                  <c:v>41762.12699074074</c:v>
                </c:pt>
                <c:pt idx="1793">
                  <c:v>41762.12704861111</c:v>
                </c:pt>
                <c:pt idx="1794">
                  <c:v>41762.127118055556</c:v>
                </c:pt>
                <c:pt idx="1795">
                  <c:v>41762.127175925925</c:v>
                </c:pt>
                <c:pt idx="1796">
                  <c:v>41762.127233796295</c:v>
                </c:pt>
                <c:pt idx="1797">
                  <c:v>41762.127303240741</c:v>
                </c:pt>
                <c:pt idx="1798">
                  <c:v>41762.12736111111</c:v>
                </c:pt>
                <c:pt idx="1799">
                  <c:v>41762.127418981479</c:v>
                </c:pt>
                <c:pt idx="1800">
                  <c:v>41762.127488425926</c:v>
                </c:pt>
                <c:pt idx="1801">
                  <c:v>41762.127546296295</c:v>
                </c:pt>
                <c:pt idx="1802">
                  <c:v>41762.127604166664</c:v>
                </c:pt>
                <c:pt idx="1803">
                  <c:v>41762.127662037034</c:v>
                </c:pt>
                <c:pt idx="1804">
                  <c:v>41762.12773148148</c:v>
                </c:pt>
                <c:pt idx="1805">
                  <c:v>41762.127789351849</c:v>
                </c:pt>
                <c:pt idx="1806">
                  <c:v>41762.127847222226</c:v>
                </c:pt>
                <c:pt idx="1807">
                  <c:v>41762.127916666665</c:v>
                </c:pt>
                <c:pt idx="1808">
                  <c:v>41762.127974537034</c:v>
                </c:pt>
                <c:pt idx="1809">
                  <c:v>41762.128032407411</c:v>
                </c:pt>
                <c:pt idx="1810">
                  <c:v>41762.128101851849</c:v>
                </c:pt>
                <c:pt idx="1811">
                  <c:v>41762.128159722219</c:v>
                </c:pt>
                <c:pt idx="1812">
                  <c:v>41762.128217592595</c:v>
                </c:pt>
                <c:pt idx="1813">
                  <c:v>41762.128287037034</c:v>
                </c:pt>
                <c:pt idx="1814">
                  <c:v>41762.128344907411</c:v>
                </c:pt>
                <c:pt idx="1815">
                  <c:v>41762.12840277778</c:v>
                </c:pt>
                <c:pt idx="1816">
                  <c:v>41762.128460648149</c:v>
                </c:pt>
                <c:pt idx="1817">
                  <c:v>41762.128530092596</c:v>
                </c:pt>
                <c:pt idx="1818">
                  <c:v>41762.128587962965</c:v>
                </c:pt>
                <c:pt idx="1819">
                  <c:v>41762.128645833334</c:v>
                </c:pt>
                <c:pt idx="1820">
                  <c:v>41762.12871527778</c:v>
                </c:pt>
                <c:pt idx="1821">
                  <c:v>41762.12877314815</c:v>
                </c:pt>
                <c:pt idx="1822">
                  <c:v>41762.128831018519</c:v>
                </c:pt>
                <c:pt idx="1823">
                  <c:v>41762.128900462965</c:v>
                </c:pt>
                <c:pt idx="1824">
                  <c:v>41762.128958333335</c:v>
                </c:pt>
                <c:pt idx="1825">
                  <c:v>41762.129016203704</c:v>
                </c:pt>
                <c:pt idx="1826">
                  <c:v>41762.12908564815</c:v>
                </c:pt>
                <c:pt idx="1827">
                  <c:v>41762.129143518519</c:v>
                </c:pt>
                <c:pt idx="1828">
                  <c:v>41762.129201388889</c:v>
                </c:pt>
                <c:pt idx="1829">
                  <c:v>41762.129259259258</c:v>
                </c:pt>
                <c:pt idx="1830">
                  <c:v>41762.129328703704</c:v>
                </c:pt>
                <c:pt idx="1831">
                  <c:v>41762.129386574074</c:v>
                </c:pt>
                <c:pt idx="1832">
                  <c:v>41762.129444444443</c:v>
                </c:pt>
                <c:pt idx="1833">
                  <c:v>41762.129513888889</c:v>
                </c:pt>
                <c:pt idx="1834">
                  <c:v>41762.129571759258</c:v>
                </c:pt>
                <c:pt idx="1835">
                  <c:v>41762.129629629628</c:v>
                </c:pt>
                <c:pt idx="1836">
                  <c:v>41762.129699074074</c:v>
                </c:pt>
                <c:pt idx="1837">
                  <c:v>41762.129756944443</c:v>
                </c:pt>
                <c:pt idx="1838">
                  <c:v>41762.129814814813</c:v>
                </c:pt>
                <c:pt idx="1839">
                  <c:v>41762.129884259259</c:v>
                </c:pt>
                <c:pt idx="1840">
                  <c:v>41762.129942129628</c:v>
                </c:pt>
                <c:pt idx="1841">
                  <c:v>41762.129999999997</c:v>
                </c:pt>
                <c:pt idx="1842">
                  <c:v>41762.130069444444</c:v>
                </c:pt>
                <c:pt idx="1843">
                  <c:v>41762.130127314813</c:v>
                </c:pt>
                <c:pt idx="1844">
                  <c:v>41762.130185185182</c:v>
                </c:pt>
                <c:pt idx="1845">
                  <c:v>41762.130243055559</c:v>
                </c:pt>
                <c:pt idx="1846">
                  <c:v>41762.130312499998</c:v>
                </c:pt>
                <c:pt idx="1847">
                  <c:v>41762.130370370367</c:v>
                </c:pt>
                <c:pt idx="1848">
                  <c:v>41762.130428240744</c:v>
                </c:pt>
                <c:pt idx="1849">
                  <c:v>41762.130497685182</c:v>
                </c:pt>
                <c:pt idx="1850">
                  <c:v>41762.130555555559</c:v>
                </c:pt>
                <c:pt idx="1851">
                  <c:v>41762.130613425928</c:v>
                </c:pt>
                <c:pt idx="1852">
                  <c:v>41762.130682870367</c:v>
                </c:pt>
                <c:pt idx="1853">
                  <c:v>41762.130740740744</c:v>
                </c:pt>
                <c:pt idx="1854">
                  <c:v>41762.130798611113</c:v>
                </c:pt>
                <c:pt idx="1855">
                  <c:v>41762.130868055552</c:v>
                </c:pt>
                <c:pt idx="1856">
                  <c:v>41762.130925925929</c:v>
                </c:pt>
                <c:pt idx="1857">
                  <c:v>41762.130983796298</c:v>
                </c:pt>
                <c:pt idx="1858">
                  <c:v>41762.131041666667</c:v>
                </c:pt>
                <c:pt idx="1859">
                  <c:v>41762.131111111114</c:v>
                </c:pt>
                <c:pt idx="1860">
                  <c:v>41762.131168981483</c:v>
                </c:pt>
                <c:pt idx="1861">
                  <c:v>41762.131226851852</c:v>
                </c:pt>
                <c:pt idx="1862">
                  <c:v>41762.131296296298</c:v>
                </c:pt>
                <c:pt idx="1863">
                  <c:v>41762.131354166668</c:v>
                </c:pt>
                <c:pt idx="1864">
                  <c:v>41762.131412037037</c:v>
                </c:pt>
                <c:pt idx="1865">
                  <c:v>41762.131481481483</c:v>
                </c:pt>
                <c:pt idx="1866">
                  <c:v>41762.131539351853</c:v>
                </c:pt>
                <c:pt idx="1867">
                  <c:v>41762.131597222222</c:v>
                </c:pt>
                <c:pt idx="1868">
                  <c:v>41762.131666666668</c:v>
                </c:pt>
                <c:pt idx="1869">
                  <c:v>41762.131724537037</c:v>
                </c:pt>
                <c:pt idx="1870">
                  <c:v>41762.131782407407</c:v>
                </c:pt>
                <c:pt idx="1871">
                  <c:v>41762.131840277776</c:v>
                </c:pt>
                <c:pt idx="1872">
                  <c:v>41762.131909722222</c:v>
                </c:pt>
                <c:pt idx="1873">
                  <c:v>41762.131967592592</c:v>
                </c:pt>
                <c:pt idx="1874">
                  <c:v>41762.132025462961</c:v>
                </c:pt>
                <c:pt idx="1875">
                  <c:v>41762.132094907407</c:v>
                </c:pt>
                <c:pt idx="1876">
                  <c:v>41762.132152777776</c:v>
                </c:pt>
                <c:pt idx="1877">
                  <c:v>41762.132210648146</c:v>
                </c:pt>
                <c:pt idx="1878">
                  <c:v>41762.132280092592</c:v>
                </c:pt>
                <c:pt idx="1879">
                  <c:v>41762.132337962961</c:v>
                </c:pt>
                <c:pt idx="1880">
                  <c:v>41762.132395833331</c:v>
                </c:pt>
                <c:pt idx="1881">
                  <c:v>41762.132465277777</c:v>
                </c:pt>
                <c:pt idx="1882">
                  <c:v>41762.132523148146</c:v>
                </c:pt>
                <c:pt idx="1883">
                  <c:v>41762.132581018515</c:v>
                </c:pt>
                <c:pt idx="1884">
                  <c:v>41762.132638888892</c:v>
                </c:pt>
                <c:pt idx="1885">
                  <c:v>41762.132708333331</c:v>
                </c:pt>
                <c:pt idx="1886">
                  <c:v>41762.1327662037</c:v>
                </c:pt>
                <c:pt idx="1887">
                  <c:v>41762.132824074077</c:v>
                </c:pt>
                <c:pt idx="1888">
                  <c:v>41762.132893518516</c:v>
                </c:pt>
                <c:pt idx="1889">
                  <c:v>41762.132951388892</c:v>
                </c:pt>
                <c:pt idx="1890">
                  <c:v>41762.133009259262</c:v>
                </c:pt>
                <c:pt idx="1891">
                  <c:v>41762.1330787037</c:v>
                </c:pt>
                <c:pt idx="1892">
                  <c:v>41762.133136574077</c:v>
                </c:pt>
                <c:pt idx="1893">
                  <c:v>41762.133194444446</c:v>
                </c:pt>
                <c:pt idx="1894">
                  <c:v>41762.133263888885</c:v>
                </c:pt>
                <c:pt idx="1895">
                  <c:v>41762.133321759262</c:v>
                </c:pt>
                <c:pt idx="1896">
                  <c:v>41762.133379629631</c:v>
                </c:pt>
                <c:pt idx="1897">
                  <c:v>41762.133449074077</c:v>
                </c:pt>
                <c:pt idx="1898">
                  <c:v>41762.133506944447</c:v>
                </c:pt>
                <c:pt idx="1899">
                  <c:v>41762.133564814816</c:v>
                </c:pt>
                <c:pt idx="1900">
                  <c:v>41762.133622685185</c:v>
                </c:pt>
                <c:pt idx="1901">
                  <c:v>41762.133692129632</c:v>
                </c:pt>
                <c:pt idx="1902">
                  <c:v>41762.133750000001</c:v>
                </c:pt>
                <c:pt idx="1903">
                  <c:v>41762.13380787037</c:v>
                </c:pt>
                <c:pt idx="1904">
                  <c:v>41762.133877314816</c:v>
                </c:pt>
                <c:pt idx="1905">
                  <c:v>41762.133935185186</c:v>
                </c:pt>
                <c:pt idx="1906">
                  <c:v>41762.133993055555</c:v>
                </c:pt>
                <c:pt idx="1907">
                  <c:v>41762.134062500001</c:v>
                </c:pt>
                <c:pt idx="1908">
                  <c:v>41762.134120370371</c:v>
                </c:pt>
                <c:pt idx="1909">
                  <c:v>41762.13417824074</c:v>
                </c:pt>
                <c:pt idx="1910">
                  <c:v>41762.134247685186</c:v>
                </c:pt>
                <c:pt idx="1911">
                  <c:v>41762.134305555555</c:v>
                </c:pt>
                <c:pt idx="1912">
                  <c:v>41762.134363425925</c:v>
                </c:pt>
                <c:pt idx="1913">
                  <c:v>41762.134421296294</c:v>
                </c:pt>
                <c:pt idx="1914">
                  <c:v>41762.13449074074</c:v>
                </c:pt>
                <c:pt idx="1915">
                  <c:v>41762.134548611109</c:v>
                </c:pt>
                <c:pt idx="1916">
                  <c:v>41762.134606481479</c:v>
                </c:pt>
                <c:pt idx="1917">
                  <c:v>41762.134675925925</c:v>
                </c:pt>
                <c:pt idx="1918">
                  <c:v>41762.134733796294</c:v>
                </c:pt>
                <c:pt idx="1919">
                  <c:v>41762.134791666664</c:v>
                </c:pt>
                <c:pt idx="1920">
                  <c:v>41762.13486111111</c:v>
                </c:pt>
                <c:pt idx="1921">
                  <c:v>41762.134918981479</c:v>
                </c:pt>
                <c:pt idx="1922">
                  <c:v>41762.134976851848</c:v>
                </c:pt>
                <c:pt idx="1923">
                  <c:v>41762.135046296295</c:v>
                </c:pt>
                <c:pt idx="1924">
                  <c:v>41762.135104166664</c:v>
                </c:pt>
                <c:pt idx="1925">
                  <c:v>41762.135162037041</c:v>
                </c:pt>
                <c:pt idx="1926">
                  <c:v>41762.13521990741</c:v>
                </c:pt>
                <c:pt idx="1927">
                  <c:v>41762.135289351849</c:v>
                </c:pt>
                <c:pt idx="1928">
                  <c:v>41762.135347222225</c:v>
                </c:pt>
                <c:pt idx="1929">
                  <c:v>41762.135405092595</c:v>
                </c:pt>
                <c:pt idx="1930">
                  <c:v>41762.135474537034</c:v>
                </c:pt>
                <c:pt idx="1931">
                  <c:v>41762.13553240741</c:v>
                </c:pt>
                <c:pt idx="1932">
                  <c:v>41762.13559027778</c:v>
                </c:pt>
                <c:pt idx="1933">
                  <c:v>41762.135659722226</c:v>
                </c:pt>
                <c:pt idx="1934">
                  <c:v>41762.135717592595</c:v>
                </c:pt>
                <c:pt idx="1935">
                  <c:v>41762.135775462964</c:v>
                </c:pt>
                <c:pt idx="1936">
                  <c:v>41762.135844907411</c:v>
                </c:pt>
                <c:pt idx="1937">
                  <c:v>41762.13590277778</c:v>
                </c:pt>
                <c:pt idx="1938">
                  <c:v>41762.135960648149</c:v>
                </c:pt>
                <c:pt idx="1939">
                  <c:v>41762.136030092595</c:v>
                </c:pt>
                <c:pt idx="1940">
                  <c:v>41762.136087962965</c:v>
                </c:pt>
                <c:pt idx="1941">
                  <c:v>41762.136145833334</c:v>
                </c:pt>
                <c:pt idx="1942">
                  <c:v>41762.136203703703</c:v>
                </c:pt>
                <c:pt idx="1943">
                  <c:v>41762.136273148149</c:v>
                </c:pt>
                <c:pt idx="1944">
                  <c:v>41762.136331018519</c:v>
                </c:pt>
                <c:pt idx="1945">
                  <c:v>41762.136388888888</c:v>
                </c:pt>
                <c:pt idx="1946">
                  <c:v>41762.136458333334</c:v>
                </c:pt>
                <c:pt idx="1947">
                  <c:v>41762.136516203704</c:v>
                </c:pt>
                <c:pt idx="1948">
                  <c:v>41762.136574074073</c:v>
                </c:pt>
                <c:pt idx="1949">
                  <c:v>41762.136643518519</c:v>
                </c:pt>
                <c:pt idx="1950">
                  <c:v>41762.136701388888</c:v>
                </c:pt>
                <c:pt idx="1951">
                  <c:v>41762.136759259258</c:v>
                </c:pt>
                <c:pt idx="1952">
                  <c:v>41762.136828703704</c:v>
                </c:pt>
                <c:pt idx="1953">
                  <c:v>41762.136886574073</c:v>
                </c:pt>
                <c:pt idx="1954">
                  <c:v>41762.136944444443</c:v>
                </c:pt>
                <c:pt idx="1955">
                  <c:v>41762.137002314812</c:v>
                </c:pt>
                <c:pt idx="1956">
                  <c:v>41762.137071759258</c:v>
                </c:pt>
                <c:pt idx="1957">
                  <c:v>41762.137129629627</c:v>
                </c:pt>
                <c:pt idx="1958">
                  <c:v>41762.137187499997</c:v>
                </c:pt>
                <c:pt idx="1959">
                  <c:v>41762.137256944443</c:v>
                </c:pt>
                <c:pt idx="1960">
                  <c:v>41762.137314814812</c:v>
                </c:pt>
                <c:pt idx="1961">
                  <c:v>41762.137372685182</c:v>
                </c:pt>
                <c:pt idx="1962">
                  <c:v>41762.137442129628</c:v>
                </c:pt>
                <c:pt idx="1963">
                  <c:v>41762.137499999997</c:v>
                </c:pt>
                <c:pt idx="1964">
                  <c:v>41762.137557870374</c:v>
                </c:pt>
                <c:pt idx="1965">
                  <c:v>41762.137627314813</c:v>
                </c:pt>
                <c:pt idx="1966">
                  <c:v>41762.137685185182</c:v>
                </c:pt>
                <c:pt idx="1967">
                  <c:v>41762.137743055559</c:v>
                </c:pt>
                <c:pt idx="1968">
                  <c:v>41762.137800925928</c:v>
                </c:pt>
                <c:pt idx="1969">
                  <c:v>41762.137870370374</c:v>
                </c:pt>
                <c:pt idx="1970">
                  <c:v>41762.137928240743</c:v>
                </c:pt>
                <c:pt idx="1971">
                  <c:v>41762.137986111113</c:v>
                </c:pt>
                <c:pt idx="1972">
                  <c:v>41762.138055555559</c:v>
                </c:pt>
                <c:pt idx="1973">
                  <c:v>41762.138113425928</c:v>
                </c:pt>
                <c:pt idx="1974">
                  <c:v>41762.138171296298</c:v>
                </c:pt>
                <c:pt idx="1975">
                  <c:v>41762.138240740744</c:v>
                </c:pt>
                <c:pt idx="1976">
                  <c:v>41762.138298611113</c:v>
                </c:pt>
                <c:pt idx="1977">
                  <c:v>41762.138356481482</c:v>
                </c:pt>
                <c:pt idx="1978">
                  <c:v>41762.138425925928</c:v>
                </c:pt>
                <c:pt idx="1979">
                  <c:v>41762.138483796298</c:v>
                </c:pt>
                <c:pt idx="1980">
                  <c:v>41762.138541666667</c:v>
                </c:pt>
                <c:pt idx="1981">
                  <c:v>41762.138611111113</c:v>
                </c:pt>
                <c:pt idx="1982">
                  <c:v>41762.138668981483</c:v>
                </c:pt>
                <c:pt idx="1983">
                  <c:v>41762.138726851852</c:v>
                </c:pt>
                <c:pt idx="1984">
                  <c:v>41762.138784722221</c:v>
                </c:pt>
                <c:pt idx="1985">
                  <c:v>41762.138854166667</c:v>
                </c:pt>
                <c:pt idx="1986">
                  <c:v>41762.138912037037</c:v>
                </c:pt>
                <c:pt idx="1987">
                  <c:v>41762.138969907406</c:v>
                </c:pt>
                <c:pt idx="1988">
                  <c:v>41762.139039351852</c:v>
                </c:pt>
                <c:pt idx="1989">
                  <c:v>41762.139097222222</c:v>
                </c:pt>
                <c:pt idx="1990">
                  <c:v>41762.139155092591</c:v>
                </c:pt>
                <c:pt idx="1991">
                  <c:v>41762.139224537037</c:v>
                </c:pt>
                <c:pt idx="1992">
                  <c:v>41762.139282407406</c:v>
                </c:pt>
                <c:pt idx="1993">
                  <c:v>41762.139340277776</c:v>
                </c:pt>
                <c:pt idx="1994">
                  <c:v>41762.139409722222</c:v>
                </c:pt>
                <c:pt idx="1995">
                  <c:v>41762.139467592591</c:v>
                </c:pt>
                <c:pt idx="1996">
                  <c:v>41762.139525462961</c:v>
                </c:pt>
                <c:pt idx="1997">
                  <c:v>41762.13958333333</c:v>
                </c:pt>
                <c:pt idx="1998">
                  <c:v>41762.139652777776</c:v>
                </c:pt>
                <c:pt idx="1999">
                  <c:v>41762.139710648145</c:v>
                </c:pt>
                <c:pt idx="2000">
                  <c:v>41762.139768518522</c:v>
                </c:pt>
                <c:pt idx="2001">
                  <c:v>41762.139837962961</c:v>
                </c:pt>
                <c:pt idx="2002">
                  <c:v>41762.13989583333</c:v>
                </c:pt>
                <c:pt idx="2003">
                  <c:v>41762.139953703707</c:v>
                </c:pt>
                <c:pt idx="2004">
                  <c:v>41762.140023148146</c:v>
                </c:pt>
                <c:pt idx="2005">
                  <c:v>41762.140081018515</c:v>
                </c:pt>
                <c:pt idx="2006">
                  <c:v>41762.140138888892</c:v>
                </c:pt>
                <c:pt idx="2007">
                  <c:v>41762.140208333331</c:v>
                </c:pt>
                <c:pt idx="2008">
                  <c:v>41762.140266203707</c:v>
                </c:pt>
                <c:pt idx="2009">
                  <c:v>41762.140324074076</c:v>
                </c:pt>
                <c:pt idx="2010">
                  <c:v>41762.140381944446</c:v>
                </c:pt>
                <c:pt idx="2011">
                  <c:v>41762.140451388892</c:v>
                </c:pt>
                <c:pt idx="2012">
                  <c:v>41762.140509259261</c:v>
                </c:pt>
                <c:pt idx="2013">
                  <c:v>41762.140567129631</c:v>
                </c:pt>
                <c:pt idx="2014">
                  <c:v>41762.140636574077</c:v>
                </c:pt>
                <c:pt idx="2015">
                  <c:v>41762.140694444446</c:v>
                </c:pt>
                <c:pt idx="2016">
                  <c:v>41762.140752314815</c:v>
                </c:pt>
                <c:pt idx="2017">
                  <c:v>41762.140821759262</c:v>
                </c:pt>
                <c:pt idx="2018">
                  <c:v>41762.140879629631</c:v>
                </c:pt>
                <c:pt idx="2019">
                  <c:v>41762.1409375</c:v>
                </c:pt>
                <c:pt idx="2020">
                  <c:v>41762.141006944446</c:v>
                </c:pt>
                <c:pt idx="2021">
                  <c:v>41762.141064814816</c:v>
                </c:pt>
                <c:pt idx="2022">
                  <c:v>41762.141122685185</c:v>
                </c:pt>
                <c:pt idx="2023">
                  <c:v>41762.141180555554</c:v>
                </c:pt>
                <c:pt idx="2024">
                  <c:v>41762.141250000001</c:v>
                </c:pt>
                <c:pt idx="2025">
                  <c:v>41762.14130787037</c:v>
                </c:pt>
                <c:pt idx="2026">
                  <c:v>41762.141365740739</c:v>
                </c:pt>
                <c:pt idx="2027">
                  <c:v>41762.141435185185</c:v>
                </c:pt>
                <c:pt idx="2028">
                  <c:v>41762.141493055555</c:v>
                </c:pt>
                <c:pt idx="2029">
                  <c:v>41762.141550925924</c:v>
                </c:pt>
                <c:pt idx="2030">
                  <c:v>41762.14162037037</c:v>
                </c:pt>
                <c:pt idx="2031">
                  <c:v>41762.14167824074</c:v>
                </c:pt>
                <c:pt idx="2032">
                  <c:v>41762.141736111109</c:v>
                </c:pt>
                <c:pt idx="2033">
                  <c:v>41762.141805555555</c:v>
                </c:pt>
                <c:pt idx="2034">
                  <c:v>41762.141863425924</c:v>
                </c:pt>
                <c:pt idx="2035">
                  <c:v>41762.141921296294</c:v>
                </c:pt>
                <c:pt idx="2036">
                  <c:v>41762.14199074074</c:v>
                </c:pt>
                <c:pt idx="2037">
                  <c:v>41762.142048611109</c:v>
                </c:pt>
                <c:pt idx="2038">
                  <c:v>41762.142106481479</c:v>
                </c:pt>
                <c:pt idx="2039">
                  <c:v>41762.142164351855</c:v>
                </c:pt>
                <c:pt idx="2040">
                  <c:v>41762.142233796294</c:v>
                </c:pt>
                <c:pt idx="2041">
                  <c:v>41762.142291666663</c:v>
                </c:pt>
                <c:pt idx="2042">
                  <c:v>41762.14234953704</c:v>
                </c:pt>
                <c:pt idx="2043">
                  <c:v>41762.142418981479</c:v>
                </c:pt>
                <c:pt idx="2044">
                  <c:v>41762.142476851855</c:v>
                </c:pt>
                <c:pt idx="2045">
                  <c:v>41762.142534722225</c:v>
                </c:pt>
                <c:pt idx="2046">
                  <c:v>41762.142604166664</c:v>
                </c:pt>
                <c:pt idx="2047">
                  <c:v>41762.14266203704</c:v>
                </c:pt>
                <c:pt idx="2048">
                  <c:v>41762.14271990741</c:v>
                </c:pt>
                <c:pt idx="2049">
                  <c:v>41762.142789351848</c:v>
                </c:pt>
                <c:pt idx="2050">
                  <c:v>41762.142847222225</c:v>
                </c:pt>
                <c:pt idx="2051">
                  <c:v>41762.142905092594</c:v>
                </c:pt>
                <c:pt idx="2052">
                  <c:v>41762.142962962964</c:v>
                </c:pt>
                <c:pt idx="2053">
                  <c:v>41762.14303240741</c:v>
                </c:pt>
                <c:pt idx="2054">
                  <c:v>41762.143090277779</c:v>
                </c:pt>
                <c:pt idx="2055">
                  <c:v>41762.143148148149</c:v>
                </c:pt>
                <c:pt idx="2056">
                  <c:v>41762.143217592595</c:v>
                </c:pt>
                <c:pt idx="2057">
                  <c:v>41762.143275462964</c:v>
                </c:pt>
                <c:pt idx="2058">
                  <c:v>41762.143333333333</c:v>
                </c:pt>
                <c:pt idx="2059">
                  <c:v>41762.14340277778</c:v>
                </c:pt>
                <c:pt idx="2060">
                  <c:v>41762.143460648149</c:v>
                </c:pt>
                <c:pt idx="2061">
                  <c:v>41762.143518518518</c:v>
                </c:pt>
                <c:pt idx="2062">
                  <c:v>41762.143587962964</c:v>
                </c:pt>
                <c:pt idx="2063">
                  <c:v>41762.143645833334</c:v>
                </c:pt>
                <c:pt idx="2064">
                  <c:v>41762.143703703703</c:v>
                </c:pt>
                <c:pt idx="2065">
                  <c:v>41762.143761574072</c:v>
                </c:pt>
                <c:pt idx="2066">
                  <c:v>41762.143831018519</c:v>
                </c:pt>
                <c:pt idx="2067">
                  <c:v>41762.143888888888</c:v>
                </c:pt>
                <c:pt idx="2068">
                  <c:v>41762.143946759257</c:v>
                </c:pt>
                <c:pt idx="2069">
                  <c:v>41762.144016203703</c:v>
                </c:pt>
                <c:pt idx="2070">
                  <c:v>41762.144074074073</c:v>
                </c:pt>
                <c:pt idx="2071">
                  <c:v>41762.144131944442</c:v>
                </c:pt>
                <c:pt idx="2072">
                  <c:v>41762.144201388888</c:v>
                </c:pt>
                <c:pt idx="2073">
                  <c:v>41762.144259259258</c:v>
                </c:pt>
                <c:pt idx="2074">
                  <c:v>41762.144317129627</c:v>
                </c:pt>
                <c:pt idx="2075">
                  <c:v>41762.144386574073</c:v>
                </c:pt>
                <c:pt idx="2076">
                  <c:v>41762.144444444442</c:v>
                </c:pt>
                <c:pt idx="2077">
                  <c:v>41762.144502314812</c:v>
                </c:pt>
                <c:pt idx="2078">
                  <c:v>41762.144571759258</c:v>
                </c:pt>
                <c:pt idx="2079">
                  <c:v>41762.144629629627</c:v>
                </c:pt>
                <c:pt idx="2080">
                  <c:v>41762.144687499997</c:v>
                </c:pt>
                <c:pt idx="2081">
                  <c:v>41762.144745370373</c:v>
                </c:pt>
                <c:pt idx="2082">
                  <c:v>41762.144814814812</c:v>
                </c:pt>
                <c:pt idx="2083">
                  <c:v>41762.144872685189</c:v>
                </c:pt>
                <c:pt idx="2084">
                  <c:v>41762.144930555558</c:v>
                </c:pt>
                <c:pt idx="2085">
                  <c:v>41762.144999999997</c:v>
                </c:pt>
                <c:pt idx="2086">
                  <c:v>41762.145057870373</c:v>
                </c:pt>
                <c:pt idx="2087">
                  <c:v>41762.145115740743</c:v>
                </c:pt>
                <c:pt idx="2088">
                  <c:v>41762.145185185182</c:v>
                </c:pt>
                <c:pt idx="2089">
                  <c:v>41762.145243055558</c:v>
                </c:pt>
                <c:pt idx="2090">
                  <c:v>41762.145300925928</c:v>
                </c:pt>
                <c:pt idx="2091">
                  <c:v>41762.145370370374</c:v>
                </c:pt>
                <c:pt idx="2092">
                  <c:v>41762.145428240743</c:v>
                </c:pt>
                <c:pt idx="2093">
                  <c:v>41762.145486111112</c:v>
                </c:pt>
                <c:pt idx="2094">
                  <c:v>41762.145543981482</c:v>
                </c:pt>
                <c:pt idx="2095">
                  <c:v>41762.145613425928</c:v>
                </c:pt>
                <c:pt idx="2096">
                  <c:v>41762.145671296297</c:v>
                </c:pt>
                <c:pt idx="2097">
                  <c:v>41762.145729166667</c:v>
                </c:pt>
                <c:pt idx="2098">
                  <c:v>41762.145798611113</c:v>
                </c:pt>
                <c:pt idx="2099">
                  <c:v>41762.145856481482</c:v>
                </c:pt>
                <c:pt idx="2100">
                  <c:v>41762.145914351851</c:v>
                </c:pt>
                <c:pt idx="2101">
                  <c:v>41762.145983796298</c:v>
                </c:pt>
                <c:pt idx="2102">
                  <c:v>41762.146041666667</c:v>
                </c:pt>
                <c:pt idx="2103">
                  <c:v>41762.146099537036</c:v>
                </c:pt>
                <c:pt idx="2104">
                  <c:v>41762.146168981482</c:v>
                </c:pt>
                <c:pt idx="2105">
                  <c:v>41762.146226851852</c:v>
                </c:pt>
                <c:pt idx="2106">
                  <c:v>41762.146284722221</c:v>
                </c:pt>
                <c:pt idx="2107">
                  <c:v>41762.14634259259</c:v>
                </c:pt>
                <c:pt idx="2108">
                  <c:v>41762.146412037036</c:v>
                </c:pt>
                <c:pt idx="2109">
                  <c:v>41762.146469907406</c:v>
                </c:pt>
                <c:pt idx="2110">
                  <c:v>41762.146527777775</c:v>
                </c:pt>
                <c:pt idx="2111">
                  <c:v>41762.146597222221</c:v>
                </c:pt>
                <c:pt idx="2112">
                  <c:v>41762.146655092591</c:v>
                </c:pt>
                <c:pt idx="2113">
                  <c:v>41762.14671296296</c:v>
                </c:pt>
                <c:pt idx="2114">
                  <c:v>41762.146782407406</c:v>
                </c:pt>
                <c:pt idx="2115">
                  <c:v>41762.146840277775</c:v>
                </c:pt>
                <c:pt idx="2116">
                  <c:v>41762.146898148145</c:v>
                </c:pt>
                <c:pt idx="2117">
                  <c:v>41762.146967592591</c:v>
                </c:pt>
                <c:pt idx="2118">
                  <c:v>41762.14702546296</c:v>
                </c:pt>
                <c:pt idx="2119">
                  <c:v>41762.147083333337</c:v>
                </c:pt>
                <c:pt idx="2120">
                  <c:v>41762.147141203706</c:v>
                </c:pt>
                <c:pt idx="2121">
                  <c:v>41762.147210648145</c:v>
                </c:pt>
                <c:pt idx="2122">
                  <c:v>41762.147268518522</c:v>
                </c:pt>
                <c:pt idx="2123">
                  <c:v>41762.147326388891</c:v>
                </c:pt>
                <c:pt idx="2124">
                  <c:v>41762.14739583333</c:v>
                </c:pt>
                <c:pt idx="2125">
                  <c:v>41762.147453703707</c:v>
                </c:pt>
                <c:pt idx="2126">
                  <c:v>41762.147511574076</c:v>
                </c:pt>
                <c:pt idx="2127">
                  <c:v>41762.147581018522</c:v>
                </c:pt>
                <c:pt idx="2128">
                  <c:v>41762.147638888891</c:v>
                </c:pt>
                <c:pt idx="2129">
                  <c:v>41762.147696759261</c:v>
                </c:pt>
                <c:pt idx="2130">
                  <c:v>41762.147766203707</c:v>
                </c:pt>
                <c:pt idx="2131">
                  <c:v>41762.147824074076</c:v>
                </c:pt>
                <c:pt idx="2132">
                  <c:v>41762.147881944446</c:v>
                </c:pt>
                <c:pt idx="2133">
                  <c:v>41762.147951388892</c:v>
                </c:pt>
                <c:pt idx="2134">
                  <c:v>41762.148009259261</c:v>
                </c:pt>
                <c:pt idx="2135">
                  <c:v>41762.14806712963</c:v>
                </c:pt>
                <c:pt idx="2136">
                  <c:v>41762.148125</c:v>
                </c:pt>
                <c:pt idx="2137">
                  <c:v>41762.148194444446</c:v>
                </c:pt>
                <c:pt idx="2138">
                  <c:v>41762.148252314815</c:v>
                </c:pt>
                <c:pt idx="2139">
                  <c:v>41762.148310185185</c:v>
                </c:pt>
                <c:pt idx="2140">
                  <c:v>41762.148379629631</c:v>
                </c:pt>
                <c:pt idx="2141">
                  <c:v>41762.1484375</c:v>
                </c:pt>
                <c:pt idx="2142">
                  <c:v>41762.148495370369</c:v>
                </c:pt>
                <c:pt idx="2143">
                  <c:v>41762.148564814815</c:v>
                </c:pt>
                <c:pt idx="2144">
                  <c:v>41762.148622685185</c:v>
                </c:pt>
                <c:pt idx="2145">
                  <c:v>41762.148680555554</c:v>
                </c:pt>
                <c:pt idx="2146">
                  <c:v>41762.14875</c:v>
                </c:pt>
                <c:pt idx="2147">
                  <c:v>41762.14880787037</c:v>
                </c:pt>
                <c:pt idx="2148">
                  <c:v>41762.148865740739</c:v>
                </c:pt>
                <c:pt idx="2149">
                  <c:v>41762.148923611108</c:v>
                </c:pt>
                <c:pt idx="2150">
                  <c:v>41762.148993055554</c:v>
                </c:pt>
                <c:pt idx="2151">
                  <c:v>41762.149050925924</c:v>
                </c:pt>
                <c:pt idx="2152">
                  <c:v>41762.149108796293</c:v>
                </c:pt>
                <c:pt idx="2153">
                  <c:v>41762.149178240739</c:v>
                </c:pt>
                <c:pt idx="2154">
                  <c:v>41762.149236111109</c:v>
                </c:pt>
                <c:pt idx="2155">
                  <c:v>41762.149293981478</c:v>
                </c:pt>
                <c:pt idx="2156">
                  <c:v>41762.149363425924</c:v>
                </c:pt>
                <c:pt idx="2157">
                  <c:v>41762.149421296293</c:v>
                </c:pt>
                <c:pt idx="2158">
                  <c:v>41762.14947916667</c:v>
                </c:pt>
                <c:pt idx="2159">
                  <c:v>41762.149548611109</c:v>
                </c:pt>
                <c:pt idx="2160">
                  <c:v>41762.149606481478</c:v>
                </c:pt>
                <c:pt idx="2161">
                  <c:v>41762.149664351855</c:v>
                </c:pt>
                <c:pt idx="2162">
                  <c:v>41762.149722222224</c:v>
                </c:pt>
                <c:pt idx="2163">
                  <c:v>41762.149791666663</c:v>
                </c:pt>
                <c:pt idx="2164">
                  <c:v>41762.14984953704</c:v>
                </c:pt>
                <c:pt idx="2165">
                  <c:v>41762.149907407409</c:v>
                </c:pt>
                <c:pt idx="2166">
                  <c:v>41762.149976851855</c:v>
                </c:pt>
                <c:pt idx="2167">
                  <c:v>41762.150034722225</c:v>
                </c:pt>
                <c:pt idx="2168">
                  <c:v>41762.150092592594</c:v>
                </c:pt>
                <c:pt idx="2169">
                  <c:v>41762.15016203704</c:v>
                </c:pt>
                <c:pt idx="2170">
                  <c:v>41762.150219907409</c:v>
                </c:pt>
                <c:pt idx="2171">
                  <c:v>41762.150277777779</c:v>
                </c:pt>
                <c:pt idx="2172">
                  <c:v>41762.150347222225</c:v>
                </c:pt>
                <c:pt idx="2173">
                  <c:v>41762.150405092594</c:v>
                </c:pt>
                <c:pt idx="2174">
                  <c:v>41762.150462962964</c:v>
                </c:pt>
                <c:pt idx="2175">
                  <c:v>41762.150520833333</c:v>
                </c:pt>
                <c:pt idx="2176">
                  <c:v>41762.150590277779</c:v>
                </c:pt>
                <c:pt idx="2177">
                  <c:v>41762.150648148148</c:v>
                </c:pt>
                <c:pt idx="2178">
                  <c:v>41762.150706018518</c:v>
                </c:pt>
                <c:pt idx="2179">
                  <c:v>41762.150775462964</c:v>
                </c:pt>
                <c:pt idx="2180">
                  <c:v>41762.150833333333</c:v>
                </c:pt>
                <c:pt idx="2181">
                  <c:v>41762.150891203702</c:v>
                </c:pt>
                <c:pt idx="2182">
                  <c:v>41762.150960648149</c:v>
                </c:pt>
                <c:pt idx="2183">
                  <c:v>41762.151018518518</c:v>
                </c:pt>
                <c:pt idx="2184">
                  <c:v>41762.151076388887</c:v>
                </c:pt>
                <c:pt idx="2185">
                  <c:v>41762.151145833333</c:v>
                </c:pt>
                <c:pt idx="2186">
                  <c:v>41762.151203703703</c:v>
                </c:pt>
                <c:pt idx="2187">
                  <c:v>41762.151261574072</c:v>
                </c:pt>
                <c:pt idx="2188">
                  <c:v>41762.151331018518</c:v>
                </c:pt>
                <c:pt idx="2189">
                  <c:v>41762.151388888888</c:v>
                </c:pt>
                <c:pt idx="2190">
                  <c:v>41762.151446759257</c:v>
                </c:pt>
                <c:pt idx="2191">
                  <c:v>41762.151504629626</c:v>
                </c:pt>
                <c:pt idx="2192">
                  <c:v>41762.151574074072</c:v>
                </c:pt>
                <c:pt idx="2193">
                  <c:v>41762.151631944442</c:v>
                </c:pt>
                <c:pt idx="2194">
                  <c:v>41762.151689814818</c:v>
                </c:pt>
                <c:pt idx="2195">
                  <c:v>41762.151759259257</c:v>
                </c:pt>
                <c:pt idx="2196">
                  <c:v>41762.151817129627</c:v>
                </c:pt>
                <c:pt idx="2197">
                  <c:v>41762.151875000003</c:v>
                </c:pt>
                <c:pt idx="2198">
                  <c:v>41762.151944444442</c:v>
                </c:pt>
                <c:pt idx="2199">
                  <c:v>41762.152002314811</c:v>
                </c:pt>
                <c:pt idx="2200">
                  <c:v>41762.152060185188</c:v>
                </c:pt>
                <c:pt idx="2201">
                  <c:v>41762.152129629627</c:v>
                </c:pt>
                <c:pt idx="2202">
                  <c:v>41762.152187500003</c:v>
                </c:pt>
                <c:pt idx="2203">
                  <c:v>41762.152245370373</c:v>
                </c:pt>
                <c:pt idx="2204">
                  <c:v>41762.152303240742</c:v>
                </c:pt>
                <c:pt idx="2205">
                  <c:v>41762.152372685188</c:v>
                </c:pt>
                <c:pt idx="2206">
                  <c:v>41762.152430555558</c:v>
                </c:pt>
                <c:pt idx="2207">
                  <c:v>41762.152488425927</c:v>
                </c:pt>
                <c:pt idx="2208">
                  <c:v>41762.152557870373</c:v>
                </c:pt>
                <c:pt idx="2209">
                  <c:v>41762.152615740742</c:v>
                </c:pt>
                <c:pt idx="2210">
                  <c:v>41762.152673611112</c:v>
                </c:pt>
                <c:pt idx="2211">
                  <c:v>41762.152743055558</c:v>
                </c:pt>
                <c:pt idx="2212">
                  <c:v>41762.152800925927</c:v>
                </c:pt>
                <c:pt idx="2213">
                  <c:v>41762.152858796297</c:v>
                </c:pt>
                <c:pt idx="2214">
                  <c:v>41762.152928240743</c:v>
                </c:pt>
                <c:pt idx="2215">
                  <c:v>41762.152986111112</c:v>
                </c:pt>
                <c:pt idx="2216">
                  <c:v>41762.153043981481</c:v>
                </c:pt>
                <c:pt idx="2217">
                  <c:v>41762.153101851851</c:v>
                </c:pt>
                <c:pt idx="2218">
                  <c:v>41762.153171296297</c:v>
                </c:pt>
                <c:pt idx="2219">
                  <c:v>41762.153229166666</c:v>
                </c:pt>
                <c:pt idx="2220">
                  <c:v>41762.153287037036</c:v>
                </c:pt>
                <c:pt idx="2221">
                  <c:v>41762.153356481482</c:v>
                </c:pt>
                <c:pt idx="2222">
                  <c:v>41762.153414351851</c:v>
                </c:pt>
                <c:pt idx="2223">
                  <c:v>41762.15347222222</c:v>
                </c:pt>
                <c:pt idx="2224">
                  <c:v>41762.153541666667</c:v>
                </c:pt>
                <c:pt idx="2225">
                  <c:v>41762.153599537036</c:v>
                </c:pt>
                <c:pt idx="2226">
                  <c:v>41762.153657407405</c:v>
                </c:pt>
                <c:pt idx="2227">
                  <c:v>41762.153726851851</c:v>
                </c:pt>
                <c:pt idx="2228">
                  <c:v>41762.153784722221</c:v>
                </c:pt>
                <c:pt idx="2229">
                  <c:v>41762.15384259259</c:v>
                </c:pt>
                <c:pt idx="2230">
                  <c:v>41762.153912037036</c:v>
                </c:pt>
                <c:pt idx="2231">
                  <c:v>41762.153969907406</c:v>
                </c:pt>
                <c:pt idx="2232">
                  <c:v>41762.154027777775</c:v>
                </c:pt>
                <c:pt idx="2233">
                  <c:v>41762.154085648152</c:v>
                </c:pt>
                <c:pt idx="2234">
                  <c:v>41762.15415509259</c:v>
                </c:pt>
                <c:pt idx="2235">
                  <c:v>41762.15421296296</c:v>
                </c:pt>
                <c:pt idx="2236">
                  <c:v>41762.154270833336</c:v>
                </c:pt>
                <c:pt idx="2237">
                  <c:v>41762.154340277775</c:v>
                </c:pt>
                <c:pt idx="2238">
                  <c:v>41762.154398148145</c:v>
                </c:pt>
                <c:pt idx="2239">
                  <c:v>41762.154456018521</c:v>
                </c:pt>
                <c:pt idx="2240">
                  <c:v>41762.15452546296</c:v>
                </c:pt>
                <c:pt idx="2241">
                  <c:v>41762.154583333337</c:v>
                </c:pt>
                <c:pt idx="2242">
                  <c:v>41762.154641203706</c:v>
                </c:pt>
                <c:pt idx="2243">
                  <c:v>41762.154710648145</c:v>
                </c:pt>
                <c:pt idx="2244">
                  <c:v>41762.154768518521</c:v>
                </c:pt>
                <c:pt idx="2245">
                  <c:v>41762.154826388891</c:v>
                </c:pt>
                <c:pt idx="2246">
                  <c:v>41762.15488425926</c:v>
                </c:pt>
                <c:pt idx="2247">
                  <c:v>41762.154953703706</c:v>
                </c:pt>
                <c:pt idx="2248">
                  <c:v>41762.155011574076</c:v>
                </c:pt>
                <c:pt idx="2249">
                  <c:v>41762.155069444445</c:v>
                </c:pt>
                <c:pt idx="2250">
                  <c:v>41762.155138888891</c:v>
                </c:pt>
                <c:pt idx="2251">
                  <c:v>41762.15519675926</c:v>
                </c:pt>
                <c:pt idx="2252">
                  <c:v>41762.15525462963</c:v>
                </c:pt>
                <c:pt idx="2253">
                  <c:v>41762.155324074076</c:v>
                </c:pt>
                <c:pt idx="2254">
                  <c:v>41762.155381944445</c:v>
                </c:pt>
                <c:pt idx="2255">
                  <c:v>41762.155439814815</c:v>
                </c:pt>
                <c:pt idx="2256">
                  <c:v>41762.155509259261</c:v>
                </c:pt>
                <c:pt idx="2257">
                  <c:v>41762.15556712963</c:v>
                </c:pt>
                <c:pt idx="2258">
                  <c:v>41762.155624999999</c:v>
                </c:pt>
                <c:pt idx="2259">
                  <c:v>41762.155682870369</c:v>
                </c:pt>
                <c:pt idx="2260">
                  <c:v>41762.155752314815</c:v>
                </c:pt>
                <c:pt idx="2261">
                  <c:v>41762.155810185184</c:v>
                </c:pt>
                <c:pt idx="2262">
                  <c:v>41762.155868055554</c:v>
                </c:pt>
                <c:pt idx="2263">
                  <c:v>41762.1559375</c:v>
                </c:pt>
                <c:pt idx="2264">
                  <c:v>41762.155995370369</c:v>
                </c:pt>
                <c:pt idx="2265">
                  <c:v>41762.156053240738</c:v>
                </c:pt>
                <c:pt idx="2266">
                  <c:v>41762.156122685185</c:v>
                </c:pt>
                <c:pt idx="2267">
                  <c:v>41762.156180555554</c:v>
                </c:pt>
                <c:pt idx="2268">
                  <c:v>41762.156238425923</c:v>
                </c:pt>
                <c:pt idx="2269">
                  <c:v>41762.156307870369</c:v>
                </c:pt>
                <c:pt idx="2270">
                  <c:v>41762.156365740739</c:v>
                </c:pt>
                <c:pt idx="2271">
                  <c:v>41762.156423611108</c:v>
                </c:pt>
                <c:pt idx="2272">
                  <c:v>41762.156493055554</c:v>
                </c:pt>
                <c:pt idx="2273">
                  <c:v>41762.156550925924</c:v>
                </c:pt>
                <c:pt idx="2274">
                  <c:v>41762.156608796293</c:v>
                </c:pt>
                <c:pt idx="2275">
                  <c:v>41762.156666666669</c:v>
                </c:pt>
                <c:pt idx="2276">
                  <c:v>41762.156736111108</c:v>
                </c:pt>
                <c:pt idx="2277">
                  <c:v>41762.156793981485</c:v>
                </c:pt>
                <c:pt idx="2278">
                  <c:v>41762.156851851854</c:v>
                </c:pt>
                <c:pt idx="2279">
                  <c:v>41762.156921296293</c:v>
                </c:pt>
                <c:pt idx="2280">
                  <c:v>41762.15697916667</c:v>
                </c:pt>
                <c:pt idx="2281">
                  <c:v>41762.157037037039</c:v>
                </c:pt>
                <c:pt idx="2282">
                  <c:v>41762.157106481478</c:v>
                </c:pt>
                <c:pt idx="2283">
                  <c:v>41762.157164351855</c:v>
                </c:pt>
                <c:pt idx="2284">
                  <c:v>41762.157222222224</c:v>
                </c:pt>
                <c:pt idx="2285">
                  <c:v>41762.15729166667</c:v>
                </c:pt>
                <c:pt idx="2286">
                  <c:v>41762.157349537039</c:v>
                </c:pt>
                <c:pt idx="2287">
                  <c:v>41762.157407407409</c:v>
                </c:pt>
                <c:pt idx="2288">
                  <c:v>41762.157465277778</c:v>
                </c:pt>
                <c:pt idx="2289">
                  <c:v>41762.157534722224</c:v>
                </c:pt>
                <c:pt idx="2290">
                  <c:v>41762.157592592594</c:v>
                </c:pt>
                <c:pt idx="2291">
                  <c:v>41762.157650462963</c:v>
                </c:pt>
                <c:pt idx="2292">
                  <c:v>41762.157719907409</c:v>
                </c:pt>
                <c:pt idx="2293">
                  <c:v>41762.157777777778</c:v>
                </c:pt>
                <c:pt idx="2294">
                  <c:v>41762.157835648148</c:v>
                </c:pt>
                <c:pt idx="2295">
                  <c:v>41762.157905092594</c:v>
                </c:pt>
                <c:pt idx="2296">
                  <c:v>41762.157962962963</c:v>
                </c:pt>
                <c:pt idx="2297">
                  <c:v>41762.158020833333</c:v>
                </c:pt>
                <c:pt idx="2298">
                  <c:v>41762.158090277779</c:v>
                </c:pt>
                <c:pt idx="2299">
                  <c:v>41762.158148148148</c:v>
                </c:pt>
                <c:pt idx="2300">
                  <c:v>41762.158206018517</c:v>
                </c:pt>
                <c:pt idx="2301">
                  <c:v>41762.158263888887</c:v>
                </c:pt>
                <c:pt idx="2302">
                  <c:v>41762.158333333333</c:v>
                </c:pt>
                <c:pt idx="2303">
                  <c:v>41762.158391203702</c:v>
                </c:pt>
                <c:pt idx="2304">
                  <c:v>41762.158449074072</c:v>
                </c:pt>
                <c:pt idx="2305">
                  <c:v>41762.158518518518</c:v>
                </c:pt>
                <c:pt idx="2306">
                  <c:v>41762.158576388887</c:v>
                </c:pt>
                <c:pt idx="2307">
                  <c:v>41762.158634259256</c:v>
                </c:pt>
                <c:pt idx="2308">
                  <c:v>41762.158703703702</c:v>
                </c:pt>
                <c:pt idx="2309">
                  <c:v>41762.158761574072</c:v>
                </c:pt>
                <c:pt idx="2310">
                  <c:v>41762.158819444441</c:v>
                </c:pt>
                <c:pt idx="2311">
                  <c:v>41762.158888888887</c:v>
                </c:pt>
                <c:pt idx="2312">
                  <c:v>41762.158946759257</c:v>
                </c:pt>
                <c:pt idx="2313">
                  <c:v>41762.159004629626</c:v>
                </c:pt>
                <c:pt idx="2314">
                  <c:v>41762.159074074072</c:v>
                </c:pt>
                <c:pt idx="2315">
                  <c:v>41762.159131944441</c:v>
                </c:pt>
                <c:pt idx="2316">
                  <c:v>41762.159189814818</c:v>
                </c:pt>
                <c:pt idx="2317">
                  <c:v>41762.159247685187</c:v>
                </c:pt>
                <c:pt idx="2318">
                  <c:v>41762.159317129626</c:v>
                </c:pt>
                <c:pt idx="2319">
                  <c:v>41762.159375000003</c:v>
                </c:pt>
                <c:pt idx="2320">
                  <c:v>41762.159432870372</c:v>
                </c:pt>
                <c:pt idx="2321">
                  <c:v>41762.159502314818</c:v>
                </c:pt>
                <c:pt idx="2322">
                  <c:v>41762.159560185188</c:v>
                </c:pt>
                <c:pt idx="2323">
                  <c:v>41762.159618055557</c:v>
                </c:pt>
                <c:pt idx="2324">
                  <c:v>41762.159687500003</c:v>
                </c:pt>
                <c:pt idx="2325">
                  <c:v>41762.159745370373</c:v>
                </c:pt>
                <c:pt idx="2326">
                  <c:v>41762.159803240742</c:v>
                </c:pt>
                <c:pt idx="2327">
                  <c:v>41762.159872685188</c:v>
                </c:pt>
                <c:pt idx="2328">
                  <c:v>41762.159930555557</c:v>
                </c:pt>
                <c:pt idx="2329">
                  <c:v>41762.159988425927</c:v>
                </c:pt>
                <c:pt idx="2330">
                  <c:v>41762.160046296296</c:v>
                </c:pt>
                <c:pt idx="2331">
                  <c:v>41762.160115740742</c:v>
                </c:pt>
                <c:pt idx="2332">
                  <c:v>41762.160173611112</c:v>
                </c:pt>
                <c:pt idx="2333">
                  <c:v>41762.160231481481</c:v>
                </c:pt>
                <c:pt idx="2334">
                  <c:v>41762.160300925927</c:v>
                </c:pt>
                <c:pt idx="2335">
                  <c:v>41762.160358796296</c:v>
                </c:pt>
                <c:pt idx="2336">
                  <c:v>41762.160416666666</c:v>
                </c:pt>
                <c:pt idx="2337">
                  <c:v>41762.160486111112</c:v>
                </c:pt>
                <c:pt idx="2338">
                  <c:v>41762.160543981481</c:v>
                </c:pt>
                <c:pt idx="2339">
                  <c:v>41762.160601851851</c:v>
                </c:pt>
                <c:pt idx="2340">
                  <c:v>41762.160671296297</c:v>
                </c:pt>
                <c:pt idx="2341">
                  <c:v>41762.160729166666</c:v>
                </c:pt>
                <c:pt idx="2342">
                  <c:v>41762.160787037035</c:v>
                </c:pt>
                <c:pt idx="2343">
                  <c:v>41762.160844907405</c:v>
                </c:pt>
                <c:pt idx="2344">
                  <c:v>41762.160914351851</c:v>
                </c:pt>
                <c:pt idx="2345">
                  <c:v>41762.16097222222</c:v>
                </c:pt>
                <c:pt idx="2346">
                  <c:v>41762.161030092589</c:v>
                </c:pt>
                <c:pt idx="2347">
                  <c:v>41762.161099537036</c:v>
                </c:pt>
                <c:pt idx="2348">
                  <c:v>41762.161157407405</c:v>
                </c:pt>
                <c:pt idx="2349">
                  <c:v>41762.161215277774</c:v>
                </c:pt>
                <c:pt idx="2350">
                  <c:v>41762.16128472222</c:v>
                </c:pt>
                <c:pt idx="2351">
                  <c:v>41762.16134259259</c:v>
                </c:pt>
                <c:pt idx="2352">
                  <c:v>41762.161400462966</c:v>
                </c:pt>
                <c:pt idx="2353">
                  <c:v>41762.161469907405</c:v>
                </c:pt>
                <c:pt idx="2354">
                  <c:v>41762.161527777775</c:v>
                </c:pt>
                <c:pt idx="2355">
                  <c:v>41762.161585648151</c:v>
                </c:pt>
                <c:pt idx="2356">
                  <c:v>41762.16165509259</c:v>
                </c:pt>
                <c:pt idx="2357">
                  <c:v>41762.161712962959</c:v>
                </c:pt>
                <c:pt idx="2358">
                  <c:v>41762.161770833336</c:v>
                </c:pt>
                <c:pt idx="2359">
                  <c:v>41762.161828703705</c:v>
                </c:pt>
                <c:pt idx="2360">
                  <c:v>41762.161898148152</c:v>
                </c:pt>
                <c:pt idx="2361">
                  <c:v>41762.161956018521</c:v>
                </c:pt>
                <c:pt idx="2362">
                  <c:v>41762.16201388889</c:v>
                </c:pt>
                <c:pt idx="2363">
                  <c:v>41762.162083333336</c:v>
                </c:pt>
                <c:pt idx="2364">
                  <c:v>41762.162141203706</c:v>
                </c:pt>
                <c:pt idx="2365">
                  <c:v>41762.162199074075</c:v>
                </c:pt>
                <c:pt idx="2366">
                  <c:v>41762.162268518521</c:v>
                </c:pt>
                <c:pt idx="2367">
                  <c:v>41762.162326388891</c:v>
                </c:pt>
                <c:pt idx="2368">
                  <c:v>41762.16238425926</c:v>
                </c:pt>
                <c:pt idx="2369">
                  <c:v>41762.162453703706</c:v>
                </c:pt>
                <c:pt idx="2370">
                  <c:v>41762.162511574075</c:v>
                </c:pt>
                <c:pt idx="2371">
                  <c:v>41762.162569444445</c:v>
                </c:pt>
                <c:pt idx="2372">
                  <c:v>41762.162627314814</c:v>
                </c:pt>
                <c:pt idx="2373">
                  <c:v>41762.16269675926</c:v>
                </c:pt>
                <c:pt idx="2374">
                  <c:v>41762.162754629629</c:v>
                </c:pt>
                <c:pt idx="2375">
                  <c:v>41762.162812499999</c:v>
                </c:pt>
                <c:pt idx="2376">
                  <c:v>41762.162881944445</c:v>
                </c:pt>
                <c:pt idx="2377">
                  <c:v>41762.162939814814</c:v>
                </c:pt>
                <c:pt idx="2378">
                  <c:v>41762.162997685184</c:v>
                </c:pt>
                <c:pt idx="2379">
                  <c:v>41762.16306712963</c:v>
                </c:pt>
                <c:pt idx="2380">
                  <c:v>41762.163124999999</c:v>
                </c:pt>
                <c:pt idx="2381">
                  <c:v>41762.163182870368</c:v>
                </c:pt>
                <c:pt idx="2382">
                  <c:v>41762.163252314815</c:v>
                </c:pt>
                <c:pt idx="2383">
                  <c:v>41762.163310185184</c:v>
                </c:pt>
                <c:pt idx="2384">
                  <c:v>41762.163368055553</c:v>
                </c:pt>
                <c:pt idx="2385">
                  <c:v>41762.163425925923</c:v>
                </c:pt>
                <c:pt idx="2386">
                  <c:v>41762.163495370369</c:v>
                </c:pt>
                <c:pt idx="2387">
                  <c:v>41762.163553240738</c:v>
                </c:pt>
                <c:pt idx="2388">
                  <c:v>41762.163611111115</c:v>
                </c:pt>
                <c:pt idx="2389">
                  <c:v>41762.163680555554</c:v>
                </c:pt>
                <c:pt idx="2390">
                  <c:v>41762.163738425923</c:v>
                </c:pt>
                <c:pt idx="2391">
                  <c:v>41762.1637962963</c:v>
                </c:pt>
                <c:pt idx="2392">
                  <c:v>41762.163865740738</c:v>
                </c:pt>
                <c:pt idx="2393">
                  <c:v>41762.163923611108</c:v>
                </c:pt>
                <c:pt idx="2394">
                  <c:v>41762.163981481484</c:v>
                </c:pt>
                <c:pt idx="2395">
                  <c:v>41762.164050925923</c:v>
                </c:pt>
                <c:pt idx="2396">
                  <c:v>41762.1641087963</c:v>
                </c:pt>
                <c:pt idx="2397">
                  <c:v>41762.164166666669</c:v>
                </c:pt>
                <c:pt idx="2398">
                  <c:v>41762.164236111108</c:v>
                </c:pt>
                <c:pt idx="2399">
                  <c:v>41762.164293981485</c:v>
                </c:pt>
                <c:pt idx="2400">
                  <c:v>41762.164351851854</c:v>
                </c:pt>
                <c:pt idx="2401">
                  <c:v>41762.164409722223</c:v>
                </c:pt>
                <c:pt idx="2402">
                  <c:v>41762.164479166669</c:v>
                </c:pt>
                <c:pt idx="2403">
                  <c:v>41762.164537037039</c:v>
                </c:pt>
                <c:pt idx="2404">
                  <c:v>41762.164594907408</c:v>
                </c:pt>
                <c:pt idx="2405">
                  <c:v>41762.164664351854</c:v>
                </c:pt>
                <c:pt idx="2406">
                  <c:v>41762.164722222224</c:v>
                </c:pt>
                <c:pt idx="2407">
                  <c:v>41762.164780092593</c:v>
                </c:pt>
                <c:pt idx="2408">
                  <c:v>41762.164849537039</c:v>
                </c:pt>
                <c:pt idx="2409">
                  <c:v>41762.164907407408</c:v>
                </c:pt>
                <c:pt idx="2410">
                  <c:v>41762.164965277778</c:v>
                </c:pt>
                <c:pt idx="2411">
                  <c:v>41762.165034722224</c:v>
                </c:pt>
                <c:pt idx="2412">
                  <c:v>41762.165092592593</c:v>
                </c:pt>
                <c:pt idx="2413">
                  <c:v>41762.165150462963</c:v>
                </c:pt>
                <c:pt idx="2414">
                  <c:v>41762.165208333332</c:v>
                </c:pt>
                <c:pt idx="2415">
                  <c:v>41762.165277777778</c:v>
                </c:pt>
                <c:pt idx="2416">
                  <c:v>41762.165335648147</c:v>
                </c:pt>
                <c:pt idx="2417">
                  <c:v>41762.165393518517</c:v>
                </c:pt>
                <c:pt idx="2418">
                  <c:v>41762.165462962963</c:v>
                </c:pt>
                <c:pt idx="2419">
                  <c:v>41762.165520833332</c:v>
                </c:pt>
                <c:pt idx="2420">
                  <c:v>41762.165578703702</c:v>
                </c:pt>
                <c:pt idx="2421">
                  <c:v>41762.165648148148</c:v>
                </c:pt>
                <c:pt idx="2422">
                  <c:v>41762.165706018517</c:v>
                </c:pt>
                <c:pt idx="2423">
                  <c:v>41762.165763888886</c:v>
                </c:pt>
                <c:pt idx="2424">
                  <c:v>41762.165833333333</c:v>
                </c:pt>
                <c:pt idx="2425">
                  <c:v>41762.165891203702</c:v>
                </c:pt>
                <c:pt idx="2426">
                  <c:v>41762.165949074071</c:v>
                </c:pt>
                <c:pt idx="2427">
                  <c:v>41762.166006944448</c:v>
                </c:pt>
                <c:pt idx="2428">
                  <c:v>41762.166076388887</c:v>
                </c:pt>
                <c:pt idx="2429">
                  <c:v>41762.166134259256</c:v>
                </c:pt>
                <c:pt idx="2430">
                  <c:v>41762.166192129633</c:v>
                </c:pt>
                <c:pt idx="2431">
                  <c:v>41762.166261574072</c:v>
                </c:pt>
                <c:pt idx="2432">
                  <c:v>41762.166319444441</c:v>
                </c:pt>
                <c:pt idx="2433">
                  <c:v>41762.166377314818</c:v>
                </c:pt>
                <c:pt idx="2434">
                  <c:v>41762.166446759256</c:v>
                </c:pt>
                <c:pt idx="2435">
                  <c:v>41762.166504629633</c:v>
                </c:pt>
                <c:pt idx="2436">
                  <c:v>41762.166562500002</c:v>
                </c:pt>
                <c:pt idx="2437">
                  <c:v>41762.166631944441</c:v>
                </c:pt>
                <c:pt idx="2438">
                  <c:v>41762.166689814818</c:v>
                </c:pt>
                <c:pt idx="2439">
                  <c:v>41762.166747685187</c:v>
                </c:pt>
                <c:pt idx="2440">
                  <c:v>41762.166805555556</c:v>
                </c:pt>
                <c:pt idx="2441">
                  <c:v>41762.166875000003</c:v>
                </c:pt>
                <c:pt idx="2442">
                  <c:v>41762.166932870372</c:v>
                </c:pt>
                <c:pt idx="2443">
                  <c:v>41762.166990740741</c:v>
                </c:pt>
                <c:pt idx="2444">
                  <c:v>41762.167060185187</c:v>
                </c:pt>
                <c:pt idx="2445">
                  <c:v>41762.167118055557</c:v>
                </c:pt>
                <c:pt idx="2446">
                  <c:v>41762.167175925926</c:v>
                </c:pt>
                <c:pt idx="2447">
                  <c:v>41762.167245370372</c:v>
                </c:pt>
                <c:pt idx="2448">
                  <c:v>41762.167303240742</c:v>
                </c:pt>
                <c:pt idx="2449">
                  <c:v>41762.167361111111</c:v>
                </c:pt>
                <c:pt idx="2450">
                  <c:v>41762.167430555557</c:v>
                </c:pt>
                <c:pt idx="2451">
                  <c:v>41762.167488425926</c:v>
                </c:pt>
                <c:pt idx="2452">
                  <c:v>41762.167546296296</c:v>
                </c:pt>
                <c:pt idx="2453">
                  <c:v>41762.167615740742</c:v>
                </c:pt>
                <c:pt idx="2454">
                  <c:v>41762.167673611111</c:v>
                </c:pt>
                <c:pt idx="2455">
                  <c:v>41762.167731481481</c:v>
                </c:pt>
                <c:pt idx="2456">
                  <c:v>41762.16778935185</c:v>
                </c:pt>
                <c:pt idx="2457">
                  <c:v>41762.167858796296</c:v>
                </c:pt>
                <c:pt idx="2458">
                  <c:v>41762.167916666665</c:v>
                </c:pt>
                <c:pt idx="2459">
                  <c:v>41762.167974537035</c:v>
                </c:pt>
                <c:pt idx="2460">
                  <c:v>41762.168043981481</c:v>
                </c:pt>
                <c:pt idx="2461">
                  <c:v>41762.16810185185</c:v>
                </c:pt>
                <c:pt idx="2462">
                  <c:v>41762.16815972222</c:v>
                </c:pt>
                <c:pt idx="2463">
                  <c:v>41762.168229166666</c:v>
                </c:pt>
                <c:pt idx="2464">
                  <c:v>41762.168287037035</c:v>
                </c:pt>
                <c:pt idx="2465">
                  <c:v>41762.168344907404</c:v>
                </c:pt>
                <c:pt idx="2466">
                  <c:v>41762.168414351851</c:v>
                </c:pt>
                <c:pt idx="2467">
                  <c:v>41762.16847222222</c:v>
                </c:pt>
                <c:pt idx="2468">
                  <c:v>41762.168530092589</c:v>
                </c:pt>
                <c:pt idx="2469">
                  <c:v>41762.168587962966</c:v>
                </c:pt>
                <c:pt idx="2470">
                  <c:v>41762.168657407405</c:v>
                </c:pt>
                <c:pt idx="2471">
                  <c:v>41762.168715277781</c:v>
                </c:pt>
                <c:pt idx="2472">
                  <c:v>41762.168773148151</c:v>
                </c:pt>
                <c:pt idx="2473">
                  <c:v>41762.168842592589</c:v>
                </c:pt>
                <c:pt idx="2474">
                  <c:v>41762.168900462966</c:v>
                </c:pt>
                <c:pt idx="2475">
                  <c:v>41762.168958333335</c:v>
                </c:pt>
                <c:pt idx="2476">
                  <c:v>41762.169027777774</c:v>
                </c:pt>
                <c:pt idx="2477">
                  <c:v>41762.169085648151</c:v>
                </c:pt>
                <c:pt idx="2478">
                  <c:v>41762.16914351852</c:v>
                </c:pt>
                <c:pt idx="2479">
                  <c:v>41762.169212962966</c:v>
                </c:pt>
                <c:pt idx="2480">
                  <c:v>41762.169270833336</c:v>
                </c:pt>
                <c:pt idx="2481">
                  <c:v>41762.169328703705</c:v>
                </c:pt>
                <c:pt idx="2482">
                  <c:v>41762.169398148151</c:v>
                </c:pt>
                <c:pt idx="2483">
                  <c:v>41762.169456018521</c:v>
                </c:pt>
                <c:pt idx="2484">
                  <c:v>41762.16951388889</c:v>
                </c:pt>
                <c:pt idx="2485">
                  <c:v>41762.169571759259</c:v>
                </c:pt>
                <c:pt idx="2486">
                  <c:v>41762.169641203705</c:v>
                </c:pt>
                <c:pt idx="2487">
                  <c:v>41762.169699074075</c:v>
                </c:pt>
                <c:pt idx="2488">
                  <c:v>41762.169756944444</c:v>
                </c:pt>
                <c:pt idx="2489">
                  <c:v>41762.16982638889</c:v>
                </c:pt>
                <c:pt idx="2490">
                  <c:v>41762.16988425926</c:v>
                </c:pt>
                <c:pt idx="2491">
                  <c:v>41762.169942129629</c:v>
                </c:pt>
                <c:pt idx="2492">
                  <c:v>41762.170011574075</c:v>
                </c:pt>
                <c:pt idx="2493">
                  <c:v>41762.170069444444</c:v>
                </c:pt>
                <c:pt idx="2494">
                  <c:v>41762.170127314814</c:v>
                </c:pt>
                <c:pt idx="2495">
                  <c:v>41762.17019675926</c:v>
                </c:pt>
                <c:pt idx="2496">
                  <c:v>41762.170254629629</c:v>
                </c:pt>
                <c:pt idx="2497">
                  <c:v>41762.170312499999</c:v>
                </c:pt>
                <c:pt idx="2498">
                  <c:v>41762.170370370368</c:v>
                </c:pt>
                <c:pt idx="2499">
                  <c:v>41762.170439814814</c:v>
                </c:pt>
                <c:pt idx="2500">
                  <c:v>41762.170497685183</c:v>
                </c:pt>
                <c:pt idx="2501">
                  <c:v>41762.170555555553</c:v>
                </c:pt>
                <c:pt idx="2502">
                  <c:v>41762.170624999999</c:v>
                </c:pt>
                <c:pt idx="2503">
                  <c:v>41762.170682870368</c:v>
                </c:pt>
                <c:pt idx="2504">
                  <c:v>41762.170740740738</c:v>
                </c:pt>
                <c:pt idx="2505">
                  <c:v>41762.170810185184</c:v>
                </c:pt>
                <c:pt idx="2506">
                  <c:v>41762.170868055553</c:v>
                </c:pt>
                <c:pt idx="2507">
                  <c:v>41762.170925925922</c:v>
                </c:pt>
                <c:pt idx="2508">
                  <c:v>41762.170995370368</c:v>
                </c:pt>
                <c:pt idx="2509">
                  <c:v>41762.171053240738</c:v>
                </c:pt>
                <c:pt idx="2510">
                  <c:v>41762.171111111114</c:v>
                </c:pt>
                <c:pt idx="2511">
                  <c:v>41762.171180555553</c:v>
                </c:pt>
                <c:pt idx="2512">
                  <c:v>41762.171238425923</c:v>
                </c:pt>
                <c:pt idx="2513">
                  <c:v>41762.171296296299</c:v>
                </c:pt>
                <c:pt idx="2514">
                  <c:v>41762.171354166669</c:v>
                </c:pt>
                <c:pt idx="2515">
                  <c:v>41762.171423611115</c:v>
                </c:pt>
                <c:pt idx="2516">
                  <c:v>41762.171481481484</c:v>
                </c:pt>
                <c:pt idx="2517">
                  <c:v>41762.171539351853</c:v>
                </c:pt>
                <c:pt idx="2518">
                  <c:v>41762.1716087963</c:v>
                </c:pt>
                <c:pt idx="2519">
                  <c:v>41762.171666666669</c:v>
                </c:pt>
                <c:pt idx="2520">
                  <c:v>41762.171724537038</c:v>
                </c:pt>
                <c:pt idx="2521">
                  <c:v>41762.171793981484</c:v>
                </c:pt>
                <c:pt idx="2522">
                  <c:v>41762.171851851854</c:v>
                </c:pt>
                <c:pt idx="2523">
                  <c:v>41762.171909722223</c:v>
                </c:pt>
                <c:pt idx="2524">
                  <c:v>41762.171979166669</c:v>
                </c:pt>
                <c:pt idx="2525">
                  <c:v>41762.172037037039</c:v>
                </c:pt>
                <c:pt idx="2526">
                  <c:v>41762.172094907408</c:v>
                </c:pt>
                <c:pt idx="2527">
                  <c:v>41762.172152777777</c:v>
                </c:pt>
                <c:pt idx="2528">
                  <c:v>41762.172222222223</c:v>
                </c:pt>
                <c:pt idx="2529">
                  <c:v>41762.172280092593</c:v>
                </c:pt>
                <c:pt idx="2530">
                  <c:v>41762.172337962962</c:v>
                </c:pt>
                <c:pt idx="2531">
                  <c:v>41762.172407407408</c:v>
                </c:pt>
                <c:pt idx="2532">
                  <c:v>41762.172465277778</c:v>
                </c:pt>
                <c:pt idx="2533">
                  <c:v>41762.172523148147</c:v>
                </c:pt>
                <c:pt idx="2534">
                  <c:v>41762.172592592593</c:v>
                </c:pt>
                <c:pt idx="2535">
                  <c:v>41762.172650462962</c:v>
                </c:pt>
                <c:pt idx="2536">
                  <c:v>41762.172708333332</c:v>
                </c:pt>
                <c:pt idx="2537">
                  <c:v>41762.172777777778</c:v>
                </c:pt>
                <c:pt idx="2538">
                  <c:v>41762.172835648147</c:v>
                </c:pt>
                <c:pt idx="2539">
                  <c:v>41762.172893518517</c:v>
                </c:pt>
                <c:pt idx="2540">
                  <c:v>41762.172951388886</c:v>
                </c:pt>
                <c:pt idx="2541">
                  <c:v>41762.173020833332</c:v>
                </c:pt>
                <c:pt idx="2542">
                  <c:v>41762.173078703701</c:v>
                </c:pt>
                <c:pt idx="2543">
                  <c:v>41762.173136574071</c:v>
                </c:pt>
                <c:pt idx="2544">
                  <c:v>41762.173206018517</c:v>
                </c:pt>
                <c:pt idx="2545">
                  <c:v>41762.173263888886</c:v>
                </c:pt>
                <c:pt idx="2546">
                  <c:v>41762.173321759263</c:v>
                </c:pt>
                <c:pt idx="2547">
                  <c:v>41762.173391203702</c:v>
                </c:pt>
                <c:pt idx="2548">
                  <c:v>41762.173449074071</c:v>
                </c:pt>
                <c:pt idx="2549">
                  <c:v>41762.173506944448</c:v>
                </c:pt>
                <c:pt idx="2550">
                  <c:v>41762.173576388886</c:v>
                </c:pt>
                <c:pt idx="2551">
                  <c:v>41762.173634259256</c:v>
                </c:pt>
                <c:pt idx="2552">
                  <c:v>41762.173692129632</c:v>
                </c:pt>
                <c:pt idx="2553">
                  <c:v>41762.173750000002</c:v>
                </c:pt>
                <c:pt idx="2554">
                  <c:v>41762.173819444448</c:v>
                </c:pt>
                <c:pt idx="2555">
                  <c:v>41762.173877314817</c:v>
                </c:pt>
                <c:pt idx="2556">
                  <c:v>41762.173935185187</c:v>
                </c:pt>
                <c:pt idx="2557">
                  <c:v>41762.174004629633</c:v>
                </c:pt>
                <c:pt idx="2558">
                  <c:v>41762.174062500002</c:v>
                </c:pt>
                <c:pt idx="2559">
                  <c:v>41762.174120370371</c:v>
                </c:pt>
                <c:pt idx="2560">
                  <c:v>41762.174189814818</c:v>
                </c:pt>
                <c:pt idx="2561">
                  <c:v>41762.174247685187</c:v>
                </c:pt>
                <c:pt idx="2562">
                  <c:v>41762.174305555556</c:v>
                </c:pt>
                <c:pt idx="2563">
                  <c:v>41762.174375000002</c:v>
                </c:pt>
                <c:pt idx="2564">
                  <c:v>41762.174432870372</c:v>
                </c:pt>
                <c:pt idx="2565">
                  <c:v>41762.174490740741</c:v>
                </c:pt>
                <c:pt idx="2566">
                  <c:v>41762.17454861111</c:v>
                </c:pt>
                <c:pt idx="2567">
                  <c:v>41762.174618055556</c:v>
                </c:pt>
                <c:pt idx="2568">
                  <c:v>41762.174675925926</c:v>
                </c:pt>
                <c:pt idx="2569">
                  <c:v>41762.174733796295</c:v>
                </c:pt>
                <c:pt idx="2570">
                  <c:v>41762.174803240741</c:v>
                </c:pt>
                <c:pt idx="2571">
                  <c:v>41762.174861111111</c:v>
                </c:pt>
                <c:pt idx="2572">
                  <c:v>41762.17491898148</c:v>
                </c:pt>
                <c:pt idx="2573">
                  <c:v>41762.174988425926</c:v>
                </c:pt>
                <c:pt idx="2574">
                  <c:v>41762.175046296295</c:v>
                </c:pt>
                <c:pt idx="2575">
                  <c:v>41762.175104166665</c:v>
                </c:pt>
                <c:pt idx="2576">
                  <c:v>41762.175173611111</c:v>
                </c:pt>
                <c:pt idx="2577">
                  <c:v>41762.17523148148</c:v>
                </c:pt>
                <c:pt idx="2578">
                  <c:v>41762.17528935185</c:v>
                </c:pt>
                <c:pt idx="2579">
                  <c:v>41762.175358796296</c:v>
                </c:pt>
                <c:pt idx="2580">
                  <c:v>41762.175416666665</c:v>
                </c:pt>
                <c:pt idx="2581">
                  <c:v>41762.175474537034</c:v>
                </c:pt>
                <c:pt idx="2582">
                  <c:v>41762.175532407404</c:v>
                </c:pt>
                <c:pt idx="2583">
                  <c:v>41762.17560185185</c:v>
                </c:pt>
                <c:pt idx="2584">
                  <c:v>41762.175659722219</c:v>
                </c:pt>
                <c:pt idx="2585">
                  <c:v>41762.175717592596</c:v>
                </c:pt>
                <c:pt idx="2586">
                  <c:v>41762.175787037035</c:v>
                </c:pt>
                <c:pt idx="2587">
                  <c:v>41762.175844907404</c:v>
                </c:pt>
                <c:pt idx="2588">
                  <c:v>41762.175902777781</c:v>
                </c:pt>
                <c:pt idx="2589">
                  <c:v>41762.17597222222</c:v>
                </c:pt>
                <c:pt idx="2590">
                  <c:v>41762.176030092596</c:v>
                </c:pt>
                <c:pt idx="2591">
                  <c:v>41762.176087962966</c:v>
                </c:pt>
                <c:pt idx="2592">
                  <c:v>41762.176157407404</c:v>
                </c:pt>
                <c:pt idx="2593">
                  <c:v>41762.176215277781</c:v>
                </c:pt>
                <c:pt idx="2594">
                  <c:v>41762.17627314815</c:v>
                </c:pt>
                <c:pt idx="2595">
                  <c:v>41762.17633101852</c:v>
                </c:pt>
                <c:pt idx="2596">
                  <c:v>41762.176400462966</c:v>
                </c:pt>
                <c:pt idx="2597">
                  <c:v>41762.176458333335</c:v>
                </c:pt>
                <c:pt idx="2598">
                  <c:v>41762.176516203705</c:v>
                </c:pt>
                <c:pt idx="2599">
                  <c:v>41762.176585648151</c:v>
                </c:pt>
                <c:pt idx="2600">
                  <c:v>41762.17664351852</c:v>
                </c:pt>
                <c:pt idx="2601">
                  <c:v>41762.176701388889</c:v>
                </c:pt>
                <c:pt idx="2602">
                  <c:v>41762.176770833335</c:v>
                </c:pt>
                <c:pt idx="2603">
                  <c:v>41762.176828703705</c:v>
                </c:pt>
                <c:pt idx="2604">
                  <c:v>41762.176886574074</c:v>
                </c:pt>
                <c:pt idx="2605">
                  <c:v>41762.17695601852</c:v>
                </c:pt>
                <c:pt idx="2606">
                  <c:v>41762.17701388889</c:v>
                </c:pt>
                <c:pt idx="2607">
                  <c:v>41762.177071759259</c:v>
                </c:pt>
                <c:pt idx="2608">
                  <c:v>41762.177129629628</c:v>
                </c:pt>
                <c:pt idx="2609">
                  <c:v>41762.177199074074</c:v>
                </c:pt>
                <c:pt idx="2610">
                  <c:v>41762.177256944444</c:v>
                </c:pt>
                <c:pt idx="2611">
                  <c:v>41762.177314814813</c:v>
                </c:pt>
                <c:pt idx="2612">
                  <c:v>41762.177384259259</c:v>
                </c:pt>
                <c:pt idx="2613">
                  <c:v>41762.177442129629</c:v>
                </c:pt>
                <c:pt idx="2614">
                  <c:v>41762.177499999998</c:v>
                </c:pt>
                <c:pt idx="2615">
                  <c:v>41762.177569444444</c:v>
                </c:pt>
                <c:pt idx="2616">
                  <c:v>41762.177627314813</c:v>
                </c:pt>
                <c:pt idx="2617">
                  <c:v>41762.177685185183</c:v>
                </c:pt>
                <c:pt idx="2618">
                  <c:v>41762.177754629629</c:v>
                </c:pt>
                <c:pt idx="2619">
                  <c:v>41762.177812499998</c:v>
                </c:pt>
                <c:pt idx="2620">
                  <c:v>41762.177870370368</c:v>
                </c:pt>
                <c:pt idx="2621">
                  <c:v>41762.177939814814</c:v>
                </c:pt>
                <c:pt idx="2622">
                  <c:v>41762.177997685183</c:v>
                </c:pt>
                <c:pt idx="2623">
                  <c:v>41762.178055555552</c:v>
                </c:pt>
                <c:pt idx="2624">
                  <c:v>41762.178113425929</c:v>
                </c:pt>
                <c:pt idx="2625">
                  <c:v>41762.178182870368</c:v>
                </c:pt>
                <c:pt idx="2626">
                  <c:v>41762.178240740737</c:v>
                </c:pt>
                <c:pt idx="2627">
                  <c:v>41762.178298611114</c:v>
                </c:pt>
                <c:pt idx="2628">
                  <c:v>41762.178368055553</c:v>
                </c:pt>
                <c:pt idx="2629">
                  <c:v>41762.178425925929</c:v>
                </c:pt>
                <c:pt idx="2630">
                  <c:v>41762.178483796299</c:v>
                </c:pt>
                <c:pt idx="2631">
                  <c:v>41762.178553240738</c:v>
                </c:pt>
                <c:pt idx="2632">
                  <c:v>41762.178611111114</c:v>
                </c:pt>
                <c:pt idx="2633">
                  <c:v>41762.178668981483</c:v>
                </c:pt>
                <c:pt idx="2634">
                  <c:v>41762.178738425922</c:v>
                </c:pt>
                <c:pt idx="2635">
                  <c:v>41762.178796296299</c:v>
                </c:pt>
                <c:pt idx="2636">
                  <c:v>41762.178854166668</c:v>
                </c:pt>
                <c:pt idx="2637">
                  <c:v>41762.178912037038</c:v>
                </c:pt>
                <c:pt idx="2638">
                  <c:v>41762.178981481484</c:v>
                </c:pt>
                <c:pt idx="2639">
                  <c:v>41762.179039351853</c:v>
                </c:pt>
                <c:pt idx="2640">
                  <c:v>41762.179097222222</c:v>
                </c:pt>
                <c:pt idx="2641">
                  <c:v>41762.179166666669</c:v>
                </c:pt>
                <c:pt idx="2642">
                  <c:v>41762.179224537038</c:v>
                </c:pt>
                <c:pt idx="2643">
                  <c:v>41762.179282407407</c:v>
                </c:pt>
                <c:pt idx="2644">
                  <c:v>41762.179351851853</c:v>
                </c:pt>
                <c:pt idx="2645">
                  <c:v>41762.179409722223</c:v>
                </c:pt>
                <c:pt idx="2646">
                  <c:v>41762.179467592592</c:v>
                </c:pt>
                <c:pt idx="2647">
                  <c:v>41762.179537037038</c:v>
                </c:pt>
                <c:pt idx="2648">
                  <c:v>41762.179594907408</c:v>
                </c:pt>
                <c:pt idx="2649">
                  <c:v>41762.179652777777</c:v>
                </c:pt>
                <c:pt idx="2650">
                  <c:v>41762.179710648146</c:v>
                </c:pt>
                <c:pt idx="2651">
                  <c:v>41762.179780092592</c:v>
                </c:pt>
                <c:pt idx="2652">
                  <c:v>41762.179837962962</c:v>
                </c:pt>
                <c:pt idx="2653">
                  <c:v>41762.179895833331</c:v>
                </c:pt>
                <c:pt idx="2654">
                  <c:v>41762.179965277777</c:v>
                </c:pt>
                <c:pt idx="2655">
                  <c:v>41762.180023148147</c:v>
                </c:pt>
                <c:pt idx="2656">
                  <c:v>41762.180081018516</c:v>
                </c:pt>
                <c:pt idx="2657">
                  <c:v>41762.180150462962</c:v>
                </c:pt>
                <c:pt idx="2658">
                  <c:v>41762.180208333331</c:v>
                </c:pt>
                <c:pt idx="2659">
                  <c:v>41762.180266203701</c:v>
                </c:pt>
                <c:pt idx="2660">
                  <c:v>41762.180335648147</c:v>
                </c:pt>
                <c:pt idx="2661">
                  <c:v>41762.180393518516</c:v>
                </c:pt>
                <c:pt idx="2662">
                  <c:v>41762.180451388886</c:v>
                </c:pt>
                <c:pt idx="2663">
                  <c:v>41762.180509259262</c:v>
                </c:pt>
                <c:pt idx="2664">
                  <c:v>41762.180578703701</c:v>
                </c:pt>
                <c:pt idx="2665">
                  <c:v>41762.180636574078</c:v>
                </c:pt>
                <c:pt idx="2666">
                  <c:v>41762.180694444447</c:v>
                </c:pt>
                <c:pt idx="2667">
                  <c:v>41762.180763888886</c:v>
                </c:pt>
                <c:pt idx="2668">
                  <c:v>41762.180821759262</c:v>
                </c:pt>
                <c:pt idx="2669">
                  <c:v>41762.180879629632</c:v>
                </c:pt>
                <c:pt idx="2670">
                  <c:v>41762.180949074071</c:v>
                </c:pt>
                <c:pt idx="2671">
                  <c:v>41762.181006944447</c:v>
                </c:pt>
                <c:pt idx="2672">
                  <c:v>41762.181064814817</c:v>
                </c:pt>
                <c:pt idx="2673">
                  <c:v>41762.181134259263</c:v>
                </c:pt>
                <c:pt idx="2674">
                  <c:v>41762.181192129632</c:v>
                </c:pt>
                <c:pt idx="2675">
                  <c:v>41762.181250000001</c:v>
                </c:pt>
                <c:pt idx="2676">
                  <c:v>41762.181319444448</c:v>
                </c:pt>
                <c:pt idx="2677">
                  <c:v>41762.181377314817</c:v>
                </c:pt>
                <c:pt idx="2678">
                  <c:v>41762.181435185186</c:v>
                </c:pt>
                <c:pt idx="2679">
                  <c:v>41762.181493055556</c:v>
                </c:pt>
                <c:pt idx="2680">
                  <c:v>41762.181562500002</c:v>
                </c:pt>
                <c:pt idx="2681">
                  <c:v>41762.181620370371</c:v>
                </c:pt>
                <c:pt idx="2682">
                  <c:v>41762.18167824074</c:v>
                </c:pt>
                <c:pt idx="2683">
                  <c:v>41762.181747685187</c:v>
                </c:pt>
                <c:pt idx="2684">
                  <c:v>41762.181805555556</c:v>
                </c:pt>
                <c:pt idx="2685">
                  <c:v>41762.181863425925</c:v>
                </c:pt>
                <c:pt idx="2686">
                  <c:v>41762.181932870371</c:v>
                </c:pt>
                <c:pt idx="2687">
                  <c:v>41762.181990740741</c:v>
                </c:pt>
                <c:pt idx="2688">
                  <c:v>41762.18204861111</c:v>
                </c:pt>
                <c:pt idx="2689">
                  <c:v>41762.182118055556</c:v>
                </c:pt>
                <c:pt idx="2690">
                  <c:v>41762.182175925926</c:v>
                </c:pt>
                <c:pt idx="2691">
                  <c:v>41762.182233796295</c:v>
                </c:pt>
                <c:pt idx="2692">
                  <c:v>41762.182291666664</c:v>
                </c:pt>
                <c:pt idx="2693">
                  <c:v>41762.18236111111</c:v>
                </c:pt>
                <c:pt idx="2694">
                  <c:v>41762.18241898148</c:v>
                </c:pt>
                <c:pt idx="2695">
                  <c:v>41762.182476851849</c:v>
                </c:pt>
                <c:pt idx="2696">
                  <c:v>41762.182546296295</c:v>
                </c:pt>
                <c:pt idx="2697">
                  <c:v>41762.182604166665</c:v>
                </c:pt>
                <c:pt idx="2698">
                  <c:v>41762.182662037034</c:v>
                </c:pt>
                <c:pt idx="2699">
                  <c:v>41762.18273148148</c:v>
                </c:pt>
                <c:pt idx="2700">
                  <c:v>41762.182789351849</c:v>
                </c:pt>
                <c:pt idx="2701">
                  <c:v>41762.182847222219</c:v>
                </c:pt>
                <c:pt idx="2702">
                  <c:v>41762.182916666665</c:v>
                </c:pt>
                <c:pt idx="2703">
                  <c:v>41762.182974537034</c:v>
                </c:pt>
                <c:pt idx="2704">
                  <c:v>41762.183032407411</c:v>
                </c:pt>
                <c:pt idx="2705">
                  <c:v>41762.18309027778</c:v>
                </c:pt>
                <c:pt idx="2706">
                  <c:v>41762.183159722219</c:v>
                </c:pt>
                <c:pt idx="2707">
                  <c:v>41762.183217592596</c:v>
                </c:pt>
                <c:pt idx="2708">
                  <c:v>41762.183275462965</c:v>
                </c:pt>
                <c:pt idx="2709">
                  <c:v>41762.183344907404</c:v>
                </c:pt>
                <c:pt idx="2710">
                  <c:v>41762.18340277778</c:v>
                </c:pt>
                <c:pt idx="2711">
                  <c:v>41762.18346064815</c:v>
                </c:pt>
                <c:pt idx="2712">
                  <c:v>41762.183530092596</c:v>
                </c:pt>
                <c:pt idx="2713">
                  <c:v>41762.183587962965</c:v>
                </c:pt>
                <c:pt idx="2714">
                  <c:v>41762.183645833335</c:v>
                </c:pt>
                <c:pt idx="2715">
                  <c:v>41762.183715277781</c:v>
                </c:pt>
                <c:pt idx="2716">
                  <c:v>41762.18377314815</c:v>
                </c:pt>
                <c:pt idx="2717">
                  <c:v>41762.183831018519</c:v>
                </c:pt>
                <c:pt idx="2718">
                  <c:v>41762.183888888889</c:v>
                </c:pt>
                <c:pt idx="2719">
                  <c:v>41762.183958333335</c:v>
                </c:pt>
                <c:pt idx="2720">
                  <c:v>41762.184016203704</c:v>
                </c:pt>
                <c:pt idx="2721">
                  <c:v>41762.184074074074</c:v>
                </c:pt>
                <c:pt idx="2722">
                  <c:v>41762.18414351852</c:v>
                </c:pt>
                <c:pt idx="2723">
                  <c:v>41762.184201388889</c:v>
                </c:pt>
                <c:pt idx="2724">
                  <c:v>41762.184259259258</c:v>
                </c:pt>
                <c:pt idx="2725">
                  <c:v>41762.184328703705</c:v>
                </c:pt>
                <c:pt idx="2726">
                  <c:v>41762.184386574074</c:v>
                </c:pt>
                <c:pt idx="2727">
                  <c:v>41762.184444444443</c:v>
                </c:pt>
                <c:pt idx="2728">
                  <c:v>41762.184513888889</c:v>
                </c:pt>
                <c:pt idx="2729">
                  <c:v>41762.184571759259</c:v>
                </c:pt>
                <c:pt idx="2730">
                  <c:v>41762.184629629628</c:v>
                </c:pt>
                <c:pt idx="2731">
                  <c:v>41762.184699074074</c:v>
                </c:pt>
                <c:pt idx="2732">
                  <c:v>41762.184756944444</c:v>
                </c:pt>
                <c:pt idx="2733">
                  <c:v>41762.184814814813</c:v>
                </c:pt>
                <c:pt idx="2734">
                  <c:v>41762.184872685182</c:v>
                </c:pt>
                <c:pt idx="2735">
                  <c:v>41762.184942129628</c:v>
                </c:pt>
                <c:pt idx="2736">
                  <c:v>41762.184999999998</c:v>
                </c:pt>
                <c:pt idx="2737">
                  <c:v>41762.185057870367</c:v>
                </c:pt>
                <c:pt idx="2738">
                  <c:v>41762.185127314813</c:v>
                </c:pt>
                <c:pt idx="2739">
                  <c:v>41762.185185185182</c:v>
                </c:pt>
                <c:pt idx="2740">
                  <c:v>41762.185243055559</c:v>
                </c:pt>
                <c:pt idx="2741">
                  <c:v>41762.185312499998</c:v>
                </c:pt>
                <c:pt idx="2742">
                  <c:v>41762.185370370367</c:v>
                </c:pt>
                <c:pt idx="2743">
                  <c:v>41762.185428240744</c:v>
                </c:pt>
                <c:pt idx="2744">
                  <c:v>41762.185497685183</c:v>
                </c:pt>
                <c:pt idx="2745">
                  <c:v>41762.185555555552</c:v>
                </c:pt>
                <c:pt idx="2746">
                  <c:v>41762.185613425929</c:v>
                </c:pt>
                <c:pt idx="2747">
                  <c:v>41762.185671296298</c:v>
                </c:pt>
                <c:pt idx="2748">
                  <c:v>41762.185740740744</c:v>
                </c:pt>
                <c:pt idx="2749">
                  <c:v>41762.185798611114</c:v>
                </c:pt>
                <c:pt idx="2750">
                  <c:v>41762.185856481483</c:v>
                </c:pt>
                <c:pt idx="2751">
                  <c:v>41762.185925925929</c:v>
                </c:pt>
                <c:pt idx="2752">
                  <c:v>41762.185983796298</c:v>
                </c:pt>
                <c:pt idx="2753">
                  <c:v>41762.186041666668</c:v>
                </c:pt>
                <c:pt idx="2754">
                  <c:v>41762.186111111114</c:v>
                </c:pt>
                <c:pt idx="2755">
                  <c:v>41762.186168981483</c:v>
                </c:pt>
                <c:pt idx="2756">
                  <c:v>41762.186226851853</c:v>
                </c:pt>
                <c:pt idx="2757">
                  <c:v>41762.186296296299</c:v>
                </c:pt>
                <c:pt idx="2758">
                  <c:v>41762.186354166668</c:v>
                </c:pt>
                <c:pt idx="2759">
                  <c:v>41762.186412037037</c:v>
                </c:pt>
                <c:pt idx="2760">
                  <c:v>41762.186469907407</c:v>
                </c:pt>
                <c:pt idx="2761">
                  <c:v>41762.186539351853</c:v>
                </c:pt>
                <c:pt idx="2762">
                  <c:v>41762.186597222222</c:v>
                </c:pt>
                <c:pt idx="2763">
                  <c:v>41762.186655092592</c:v>
                </c:pt>
                <c:pt idx="2764">
                  <c:v>41762.186724537038</c:v>
                </c:pt>
                <c:pt idx="2765">
                  <c:v>41762.186782407407</c:v>
                </c:pt>
                <c:pt idx="2766">
                  <c:v>41762.186840277776</c:v>
                </c:pt>
                <c:pt idx="2767">
                  <c:v>41762.186909722222</c:v>
                </c:pt>
                <c:pt idx="2768">
                  <c:v>41762.186967592592</c:v>
                </c:pt>
                <c:pt idx="2769">
                  <c:v>41762.187025462961</c:v>
                </c:pt>
                <c:pt idx="2770">
                  <c:v>41762.187094907407</c:v>
                </c:pt>
                <c:pt idx="2771">
                  <c:v>41762.187152777777</c:v>
                </c:pt>
                <c:pt idx="2772">
                  <c:v>41762.187210648146</c:v>
                </c:pt>
                <c:pt idx="2773">
                  <c:v>41762.187268518515</c:v>
                </c:pt>
                <c:pt idx="2774">
                  <c:v>41762.187337962961</c:v>
                </c:pt>
                <c:pt idx="2775">
                  <c:v>41762.187395833331</c:v>
                </c:pt>
                <c:pt idx="2776">
                  <c:v>41762.1874537037</c:v>
                </c:pt>
                <c:pt idx="2777">
                  <c:v>41762.187523148146</c:v>
                </c:pt>
                <c:pt idx="2778">
                  <c:v>41762.187581018516</c:v>
                </c:pt>
                <c:pt idx="2779">
                  <c:v>41762.187638888892</c:v>
                </c:pt>
                <c:pt idx="2780">
                  <c:v>41762.187708333331</c:v>
                </c:pt>
                <c:pt idx="2781">
                  <c:v>41762.1877662037</c:v>
                </c:pt>
                <c:pt idx="2782">
                  <c:v>41762.187824074077</c:v>
                </c:pt>
                <c:pt idx="2783">
                  <c:v>41762.187893518516</c:v>
                </c:pt>
                <c:pt idx="2784">
                  <c:v>41762.187951388885</c:v>
                </c:pt>
                <c:pt idx="2785">
                  <c:v>41762.188009259262</c:v>
                </c:pt>
                <c:pt idx="2786">
                  <c:v>41762.188078703701</c:v>
                </c:pt>
                <c:pt idx="2787">
                  <c:v>41762.188136574077</c:v>
                </c:pt>
                <c:pt idx="2788">
                  <c:v>41762.188194444447</c:v>
                </c:pt>
                <c:pt idx="2789">
                  <c:v>41762.188252314816</c:v>
                </c:pt>
                <c:pt idx="2790">
                  <c:v>41762.188321759262</c:v>
                </c:pt>
                <c:pt idx="2791">
                  <c:v>41762.188379629632</c:v>
                </c:pt>
                <c:pt idx="2792">
                  <c:v>41762.188437500001</c:v>
                </c:pt>
                <c:pt idx="2793">
                  <c:v>41762.188506944447</c:v>
                </c:pt>
                <c:pt idx="2794">
                  <c:v>41762.188564814816</c:v>
                </c:pt>
                <c:pt idx="2795">
                  <c:v>41762.188622685186</c:v>
                </c:pt>
                <c:pt idx="2796">
                  <c:v>41762.188692129632</c:v>
                </c:pt>
                <c:pt idx="2797">
                  <c:v>41762.188750000001</c:v>
                </c:pt>
                <c:pt idx="2798">
                  <c:v>41762.188807870371</c:v>
                </c:pt>
                <c:pt idx="2799">
                  <c:v>41762.188877314817</c:v>
                </c:pt>
                <c:pt idx="2800">
                  <c:v>41762.188935185186</c:v>
                </c:pt>
                <c:pt idx="2801">
                  <c:v>41762.188993055555</c:v>
                </c:pt>
                <c:pt idx="2802">
                  <c:v>41762.189050925925</c:v>
                </c:pt>
                <c:pt idx="2803">
                  <c:v>41762.189120370371</c:v>
                </c:pt>
                <c:pt idx="2804">
                  <c:v>41762.18917824074</c:v>
                </c:pt>
                <c:pt idx="2805">
                  <c:v>41762.189236111109</c:v>
                </c:pt>
                <c:pt idx="2806">
                  <c:v>41762.189305555556</c:v>
                </c:pt>
                <c:pt idx="2807">
                  <c:v>41762.189363425925</c:v>
                </c:pt>
                <c:pt idx="2808">
                  <c:v>41762.189421296294</c:v>
                </c:pt>
                <c:pt idx="2809">
                  <c:v>41762.18949074074</c:v>
                </c:pt>
                <c:pt idx="2810">
                  <c:v>41762.18954861111</c:v>
                </c:pt>
                <c:pt idx="2811">
                  <c:v>41762.189606481479</c:v>
                </c:pt>
                <c:pt idx="2812">
                  <c:v>41762.189675925925</c:v>
                </c:pt>
                <c:pt idx="2813">
                  <c:v>41762.189733796295</c:v>
                </c:pt>
                <c:pt idx="2814">
                  <c:v>41762.189791666664</c:v>
                </c:pt>
                <c:pt idx="2815">
                  <c:v>41762.189849537041</c:v>
                </c:pt>
                <c:pt idx="2816">
                  <c:v>41762.189918981479</c:v>
                </c:pt>
                <c:pt idx="2817">
                  <c:v>41762.189976851849</c:v>
                </c:pt>
                <c:pt idx="2818">
                  <c:v>41762.190034722225</c:v>
                </c:pt>
                <c:pt idx="2819">
                  <c:v>41762.190104166664</c:v>
                </c:pt>
                <c:pt idx="2820">
                  <c:v>41762.190162037034</c:v>
                </c:pt>
                <c:pt idx="2821">
                  <c:v>41762.19021990741</c:v>
                </c:pt>
                <c:pt idx="2822">
                  <c:v>41762.190289351849</c:v>
                </c:pt>
                <c:pt idx="2823">
                  <c:v>41762.190347222226</c:v>
                </c:pt>
                <c:pt idx="2824">
                  <c:v>41762.190405092595</c:v>
                </c:pt>
                <c:pt idx="2825">
                  <c:v>41762.190474537034</c:v>
                </c:pt>
                <c:pt idx="2826">
                  <c:v>41762.190532407411</c:v>
                </c:pt>
                <c:pt idx="2827">
                  <c:v>41762.19059027778</c:v>
                </c:pt>
                <c:pt idx="2828">
                  <c:v>41762.190659722219</c:v>
                </c:pt>
                <c:pt idx="2829">
                  <c:v>41762.190717592595</c:v>
                </c:pt>
                <c:pt idx="2830">
                  <c:v>41762.190775462965</c:v>
                </c:pt>
                <c:pt idx="2831">
                  <c:v>41762.190833333334</c:v>
                </c:pt>
                <c:pt idx="2832">
                  <c:v>41762.19090277778</c:v>
                </c:pt>
                <c:pt idx="2833">
                  <c:v>41762.190960648149</c:v>
                </c:pt>
                <c:pt idx="2834">
                  <c:v>41762.191018518519</c:v>
                </c:pt>
                <c:pt idx="2835">
                  <c:v>41762.191087962965</c:v>
                </c:pt>
                <c:pt idx="2836">
                  <c:v>41762.191145833334</c:v>
                </c:pt>
                <c:pt idx="2837">
                  <c:v>41762.191203703704</c:v>
                </c:pt>
                <c:pt idx="2838">
                  <c:v>41762.19127314815</c:v>
                </c:pt>
                <c:pt idx="2839">
                  <c:v>41762.191331018519</c:v>
                </c:pt>
                <c:pt idx="2840">
                  <c:v>41762.191388888888</c:v>
                </c:pt>
                <c:pt idx="2841">
                  <c:v>41762.191458333335</c:v>
                </c:pt>
                <c:pt idx="2842">
                  <c:v>41762.191516203704</c:v>
                </c:pt>
                <c:pt idx="2843">
                  <c:v>41762.191574074073</c:v>
                </c:pt>
                <c:pt idx="2844">
                  <c:v>41762.191631944443</c:v>
                </c:pt>
                <c:pt idx="2845">
                  <c:v>41762.191701388889</c:v>
                </c:pt>
                <c:pt idx="2846">
                  <c:v>41762.191759259258</c:v>
                </c:pt>
                <c:pt idx="2847">
                  <c:v>41762.191817129627</c:v>
                </c:pt>
                <c:pt idx="2848">
                  <c:v>41762.191886574074</c:v>
                </c:pt>
                <c:pt idx="2849">
                  <c:v>41762.191944444443</c:v>
                </c:pt>
                <c:pt idx="2850">
                  <c:v>41762.192002314812</c:v>
                </c:pt>
                <c:pt idx="2851">
                  <c:v>41762.192071759258</c:v>
                </c:pt>
                <c:pt idx="2852">
                  <c:v>41762.192129629628</c:v>
                </c:pt>
                <c:pt idx="2853">
                  <c:v>41762.192187499997</c:v>
                </c:pt>
                <c:pt idx="2854">
                  <c:v>41762.192256944443</c:v>
                </c:pt>
                <c:pt idx="2855">
                  <c:v>41762.192314814813</c:v>
                </c:pt>
                <c:pt idx="2856">
                  <c:v>41762.192372685182</c:v>
                </c:pt>
                <c:pt idx="2857">
                  <c:v>41762.192430555559</c:v>
                </c:pt>
                <c:pt idx="2858">
                  <c:v>41762.192499999997</c:v>
                </c:pt>
                <c:pt idx="2859">
                  <c:v>41762.192557870374</c:v>
                </c:pt>
                <c:pt idx="2860">
                  <c:v>41762.192615740743</c:v>
                </c:pt>
                <c:pt idx="2861">
                  <c:v>41762.192685185182</c:v>
                </c:pt>
                <c:pt idx="2862">
                  <c:v>41762.192743055559</c:v>
                </c:pt>
                <c:pt idx="2863">
                  <c:v>41762.192800925928</c:v>
                </c:pt>
                <c:pt idx="2864">
                  <c:v>41762.192870370367</c:v>
                </c:pt>
                <c:pt idx="2865">
                  <c:v>41762.192928240744</c:v>
                </c:pt>
                <c:pt idx="2866">
                  <c:v>41762.192986111113</c:v>
                </c:pt>
                <c:pt idx="2867">
                  <c:v>41762.193055555559</c:v>
                </c:pt>
                <c:pt idx="2868">
                  <c:v>41762.193113425928</c:v>
                </c:pt>
                <c:pt idx="2869">
                  <c:v>41762.193171296298</c:v>
                </c:pt>
                <c:pt idx="2870">
                  <c:v>41762.193229166667</c:v>
                </c:pt>
                <c:pt idx="2871">
                  <c:v>41762.193298611113</c:v>
                </c:pt>
                <c:pt idx="2872">
                  <c:v>41762.193356481483</c:v>
                </c:pt>
                <c:pt idx="2873">
                  <c:v>41762.193414351852</c:v>
                </c:pt>
                <c:pt idx="2874">
                  <c:v>41762.193483796298</c:v>
                </c:pt>
                <c:pt idx="2875">
                  <c:v>41762.193541666667</c:v>
                </c:pt>
                <c:pt idx="2876">
                  <c:v>41762.193599537037</c:v>
                </c:pt>
                <c:pt idx="2877">
                  <c:v>41762.193668981483</c:v>
                </c:pt>
                <c:pt idx="2878">
                  <c:v>41762.193726851852</c:v>
                </c:pt>
                <c:pt idx="2879">
                  <c:v>41762.193784722222</c:v>
                </c:pt>
                <c:pt idx="2880">
                  <c:v>41762.193854166668</c:v>
                </c:pt>
                <c:pt idx="2881">
                  <c:v>41762.193912037037</c:v>
                </c:pt>
                <c:pt idx="2882">
                  <c:v>41762.193969907406</c:v>
                </c:pt>
                <c:pt idx="2883">
                  <c:v>41762.194039351853</c:v>
                </c:pt>
                <c:pt idx="2884">
                  <c:v>41762.194097222222</c:v>
                </c:pt>
                <c:pt idx="2885">
                  <c:v>41762.194155092591</c:v>
                </c:pt>
                <c:pt idx="2886">
                  <c:v>41762.194212962961</c:v>
                </c:pt>
                <c:pt idx="2887">
                  <c:v>41762.194282407407</c:v>
                </c:pt>
                <c:pt idx="2888">
                  <c:v>41762.194340277776</c:v>
                </c:pt>
                <c:pt idx="2889">
                  <c:v>41762.194398148145</c:v>
                </c:pt>
                <c:pt idx="2890">
                  <c:v>41762.194467592592</c:v>
                </c:pt>
                <c:pt idx="2891">
                  <c:v>41762.194525462961</c:v>
                </c:pt>
                <c:pt idx="2892">
                  <c:v>41762.19458333333</c:v>
                </c:pt>
                <c:pt idx="2893">
                  <c:v>41762.194652777776</c:v>
                </c:pt>
                <c:pt idx="2894">
                  <c:v>41762.194710648146</c:v>
                </c:pt>
                <c:pt idx="2895">
                  <c:v>41762.194768518515</c:v>
                </c:pt>
                <c:pt idx="2896">
                  <c:v>41762.194837962961</c:v>
                </c:pt>
                <c:pt idx="2897">
                  <c:v>41762.194895833331</c:v>
                </c:pt>
                <c:pt idx="2898">
                  <c:v>41762.194953703707</c:v>
                </c:pt>
                <c:pt idx="2899">
                  <c:v>41762.195011574076</c:v>
                </c:pt>
                <c:pt idx="2900">
                  <c:v>41762.195081018515</c:v>
                </c:pt>
                <c:pt idx="2901">
                  <c:v>41762.195138888892</c:v>
                </c:pt>
                <c:pt idx="2902">
                  <c:v>41762.195196759261</c:v>
                </c:pt>
                <c:pt idx="2903">
                  <c:v>41762.1952662037</c:v>
                </c:pt>
                <c:pt idx="2904">
                  <c:v>41762.195324074077</c:v>
                </c:pt>
                <c:pt idx="2905">
                  <c:v>41762.195381944446</c:v>
                </c:pt>
                <c:pt idx="2906">
                  <c:v>41762.195451388892</c:v>
                </c:pt>
                <c:pt idx="2907">
                  <c:v>41762.195509259262</c:v>
                </c:pt>
                <c:pt idx="2908">
                  <c:v>41762.195567129631</c:v>
                </c:pt>
                <c:pt idx="2909">
                  <c:v>41762.195636574077</c:v>
                </c:pt>
                <c:pt idx="2910">
                  <c:v>41762.195694444446</c:v>
                </c:pt>
                <c:pt idx="2911">
                  <c:v>41762.195752314816</c:v>
                </c:pt>
                <c:pt idx="2912">
                  <c:v>41762.195810185185</c:v>
                </c:pt>
                <c:pt idx="2913">
                  <c:v>41762.195879629631</c:v>
                </c:pt>
                <c:pt idx="2914">
                  <c:v>41762.195937500001</c:v>
                </c:pt>
                <c:pt idx="2915">
                  <c:v>41762.19599537037</c:v>
                </c:pt>
                <c:pt idx="2916">
                  <c:v>41762.196064814816</c:v>
                </c:pt>
                <c:pt idx="2917">
                  <c:v>41762.196122685185</c:v>
                </c:pt>
                <c:pt idx="2918">
                  <c:v>41762.196180555555</c:v>
                </c:pt>
                <c:pt idx="2919">
                  <c:v>41762.196250000001</c:v>
                </c:pt>
                <c:pt idx="2920">
                  <c:v>41762.19630787037</c:v>
                </c:pt>
                <c:pt idx="2921">
                  <c:v>41762.19636574074</c:v>
                </c:pt>
                <c:pt idx="2922">
                  <c:v>41762.196435185186</c:v>
                </c:pt>
                <c:pt idx="2923">
                  <c:v>41762.196493055555</c:v>
                </c:pt>
                <c:pt idx="2924">
                  <c:v>41762.196550925924</c:v>
                </c:pt>
                <c:pt idx="2925">
                  <c:v>41762.196608796294</c:v>
                </c:pt>
                <c:pt idx="2926">
                  <c:v>41762.19667824074</c:v>
                </c:pt>
                <c:pt idx="2927">
                  <c:v>41762.196736111109</c:v>
                </c:pt>
                <c:pt idx="2928">
                  <c:v>41762.196793981479</c:v>
                </c:pt>
                <c:pt idx="2929">
                  <c:v>41762.196863425925</c:v>
                </c:pt>
                <c:pt idx="2930">
                  <c:v>41762.196921296294</c:v>
                </c:pt>
                <c:pt idx="2931">
                  <c:v>41762.196979166663</c:v>
                </c:pt>
                <c:pt idx="2932">
                  <c:v>41762.197048611109</c:v>
                </c:pt>
                <c:pt idx="2933">
                  <c:v>41762.197106481479</c:v>
                </c:pt>
                <c:pt idx="2934">
                  <c:v>41762.197164351855</c:v>
                </c:pt>
                <c:pt idx="2935">
                  <c:v>41762.197233796294</c:v>
                </c:pt>
                <c:pt idx="2936">
                  <c:v>41762.197291666664</c:v>
                </c:pt>
                <c:pt idx="2937">
                  <c:v>41762.19734953704</c:v>
                </c:pt>
                <c:pt idx="2938">
                  <c:v>41762.197418981479</c:v>
                </c:pt>
                <c:pt idx="2939">
                  <c:v>41762.197476851848</c:v>
                </c:pt>
                <c:pt idx="2940">
                  <c:v>41762.197534722225</c:v>
                </c:pt>
                <c:pt idx="2941">
                  <c:v>41762.197592592594</c:v>
                </c:pt>
                <c:pt idx="2942">
                  <c:v>41762.197662037041</c:v>
                </c:pt>
                <c:pt idx="2943">
                  <c:v>41762.19771990741</c:v>
                </c:pt>
                <c:pt idx="2944">
                  <c:v>41762.197777777779</c:v>
                </c:pt>
                <c:pt idx="2945">
                  <c:v>41762.197847222225</c:v>
                </c:pt>
                <c:pt idx="2946">
                  <c:v>41762.197905092595</c:v>
                </c:pt>
                <c:pt idx="2947">
                  <c:v>41762.197962962964</c:v>
                </c:pt>
                <c:pt idx="2948">
                  <c:v>41762.19803240741</c:v>
                </c:pt>
                <c:pt idx="2949">
                  <c:v>41762.19809027778</c:v>
                </c:pt>
                <c:pt idx="2950">
                  <c:v>41762.198148148149</c:v>
                </c:pt>
                <c:pt idx="2951">
                  <c:v>41762.198217592595</c:v>
                </c:pt>
                <c:pt idx="2952">
                  <c:v>41762.198275462964</c:v>
                </c:pt>
                <c:pt idx="2953">
                  <c:v>41762.198333333334</c:v>
                </c:pt>
                <c:pt idx="2954">
                  <c:v>41762.198391203703</c:v>
                </c:pt>
                <c:pt idx="2955">
                  <c:v>41762.198460648149</c:v>
                </c:pt>
                <c:pt idx="2956">
                  <c:v>41762.198518518519</c:v>
                </c:pt>
                <c:pt idx="2957">
                  <c:v>41762.198576388888</c:v>
                </c:pt>
                <c:pt idx="2958">
                  <c:v>41762.198645833334</c:v>
                </c:pt>
                <c:pt idx="2959">
                  <c:v>41762.198703703703</c:v>
                </c:pt>
                <c:pt idx="2960">
                  <c:v>41762.198761574073</c:v>
                </c:pt>
                <c:pt idx="2961">
                  <c:v>41762.198831018519</c:v>
                </c:pt>
                <c:pt idx="2962">
                  <c:v>41762.198888888888</c:v>
                </c:pt>
                <c:pt idx="2963">
                  <c:v>41762.198946759258</c:v>
                </c:pt>
                <c:pt idx="2964">
                  <c:v>41762.199016203704</c:v>
                </c:pt>
                <c:pt idx="2965">
                  <c:v>41762.199074074073</c:v>
                </c:pt>
                <c:pt idx="2966">
                  <c:v>41762.199131944442</c:v>
                </c:pt>
                <c:pt idx="2967">
                  <c:v>41762.199189814812</c:v>
                </c:pt>
                <c:pt idx="2968">
                  <c:v>41762.199259259258</c:v>
                </c:pt>
                <c:pt idx="2969">
                  <c:v>41762.199317129627</c:v>
                </c:pt>
                <c:pt idx="2970">
                  <c:v>41762.199374999997</c:v>
                </c:pt>
                <c:pt idx="2971">
                  <c:v>41762.199444444443</c:v>
                </c:pt>
                <c:pt idx="2972">
                  <c:v>41762.199502314812</c:v>
                </c:pt>
                <c:pt idx="2973">
                  <c:v>41762.199560185189</c:v>
                </c:pt>
                <c:pt idx="2974">
                  <c:v>41762.199629629627</c:v>
                </c:pt>
                <c:pt idx="2975">
                  <c:v>41762.199687499997</c:v>
                </c:pt>
                <c:pt idx="2976">
                  <c:v>41762.199745370373</c:v>
                </c:pt>
                <c:pt idx="2977">
                  <c:v>41762.199814814812</c:v>
                </c:pt>
                <c:pt idx="2978">
                  <c:v>41762.199872685182</c:v>
                </c:pt>
                <c:pt idx="2979">
                  <c:v>41762.199930555558</c:v>
                </c:pt>
                <c:pt idx="2980">
                  <c:v>41762.199999999997</c:v>
                </c:pt>
                <c:pt idx="2981">
                  <c:v>41762.200057870374</c:v>
                </c:pt>
                <c:pt idx="2982">
                  <c:v>41762.200115740743</c:v>
                </c:pt>
                <c:pt idx="2983">
                  <c:v>41762.200173611112</c:v>
                </c:pt>
                <c:pt idx="2984">
                  <c:v>41762.200243055559</c:v>
                </c:pt>
                <c:pt idx="2985">
                  <c:v>41762.200300925928</c:v>
                </c:pt>
                <c:pt idx="2986">
                  <c:v>41762.200358796297</c:v>
                </c:pt>
                <c:pt idx="2987">
                  <c:v>41762.200428240743</c:v>
                </c:pt>
                <c:pt idx="2988">
                  <c:v>41762.200486111113</c:v>
                </c:pt>
                <c:pt idx="2989">
                  <c:v>41762.200543981482</c:v>
                </c:pt>
                <c:pt idx="2990">
                  <c:v>41762.200613425928</c:v>
                </c:pt>
                <c:pt idx="2991">
                  <c:v>41762.200671296298</c:v>
                </c:pt>
                <c:pt idx="2992">
                  <c:v>41762.200729166667</c:v>
                </c:pt>
                <c:pt idx="2993">
                  <c:v>41762.200798611113</c:v>
                </c:pt>
                <c:pt idx="2994">
                  <c:v>41762.200856481482</c:v>
                </c:pt>
                <c:pt idx="2995">
                  <c:v>41762.200914351852</c:v>
                </c:pt>
                <c:pt idx="2996">
                  <c:v>41762.200972222221</c:v>
                </c:pt>
                <c:pt idx="2997">
                  <c:v>41762.201041666667</c:v>
                </c:pt>
                <c:pt idx="2998">
                  <c:v>41762.201099537036</c:v>
                </c:pt>
                <c:pt idx="2999">
                  <c:v>41762.201157407406</c:v>
                </c:pt>
                <c:pt idx="3000">
                  <c:v>41762.201226851852</c:v>
                </c:pt>
                <c:pt idx="3001">
                  <c:v>41762.201284722221</c:v>
                </c:pt>
                <c:pt idx="3002">
                  <c:v>41762.201342592591</c:v>
                </c:pt>
                <c:pt idx="3003">
                  <c:v>41762.201412037037</c:v>
                </c:pt>
                <c:pt idx="3004">
                  <c:v>41762.201469907406</c:v>
                </c:pt>
                <c:pt idx="3005">
                  <c:v>41762.201527777775</c:v>
                </c:pt>
                <c:pt idx="3006">
                  <c:v>41762.201597222222</c:v>
                </c:pt>
                <c:pt idx="3007">
                  <c:v>41762.201655092591</c:v>
                </c:pt>
                <c:pt idx="3008">
                  <c:v>41762.20171296296</c:v>
                </c:pt>
                <c:pt idx="3009">
                  <c:v>41762.201770833337</c:v>
                </c:pt>
                <c:pt idx="3010">
                  <c:v>41762.201840277776</c:v>
                </c:pt>
                <c:pt idx="3011">
                  <c:v>41762.201898148145</c:v>
                </c:pt>
                <c:pt idx="3012">
                  <c:v>41762.201956018522</c:v>
                </c:pt>
                <c:pt idx="3013">
                  <c:v>41762.202025462961</c:v>
                </c:pt>
                <c:pt idx="3014">
                  <c:v>41762.20208333333</c:v>
                </c:pt>
                <c:pt idx="3015">
                  <c:v>41762.202141203707</c:v>
                </c:pt>
                <c:pt idx="3016">
                  <c:v>41762.202210648145</c:v>
                </c:pt>
                <c:pt idx="3017">
                  <c:v>41762.202268518522</c:v>
                </c:pt>
                <c:pt idx="3018">
                  <c:v>41762.202326388891</c:v>
                </c:pt>
                <c:pt idx="3019">
                  <c:v>41762.20239583333</c:v>
                </c:pt>
                <c:pt idx="3020">
                  <c:v>41762.202453703707</c:v>
                </c:pt>
                <c:pt idx="3021">
                  <c:v>41762.202511574076</c:v>
                </c:pt>
                <c:pt idx="3022">
                  <c:v>41762.202569444446</c:v>
                </c:pt>
                <c:pt idx="3023">
                  <c:v>41762.202638888892</c:v>
                </c:pt>
                <c:pt idx="3024">
                  <c:v>41762.202696759261</c:v>
                </c:pt>
                <c:pt idx="3025">
                  <c:v>41762.20275462963</c:v>
                </c:pt>
                <c:pt idx="3026">
                  <c:v>41762.202824074076</c:v>
                </c:pt>
                <c:pt idx="3027">
                  <c:v>41762.202881944446</c:v>
                </c:pt>
                <c:pt idx="3028">
                  <c:v>41762.202939814815</c:v>
                </c:pt>
                <c:pt idx="3029">
                  <c:v>41762.203009259261</c:v>
                </c:pt>
                <c:pt idx="3030">
                  <c:v>41762.203067129631</c:v>
                </c:pt>
                <c:pt idx="3031">
                  <c:v>41762.203125</c:v>
                </c:pt>
                <c:pt idx="3032">
                  <c:v>41762.203194444446</c:v>
                </c:pt>
                <c:pt idx="3033">
                  <c:v>41762.203252314815</c:v>
                </c:pt>
                <c:pt idx="3034">
                  <c:v>41762.203310185185</c:v>
                </c:pt>
                <c:pt idx="3035">
                  <c:v>41762.203379629631</c:v>
                </c:pt>
                <c:pt idx="3036">
                  <c:v>41762.2034375</c:v>
                </c:pt>
                <c:pt idx="3037">
                  <c:v>41762.20349537037</c:v>
                </c:pt>
                <c:pt idx="3038">
                  <c:v>41762.203553240739</c:v>
                </c:pt>
                <c:pt idx="3039">
                  <c:v>41762.203622685185</c:v>
                </c:pt>
                <c:pt idx="3040">
                  <c:v>41762.203680555554</c:v>
                </c:pt>
                <c:pt idx="3041">
                  <c:v>41762.203738425924</c:v>
                </c:pt>
                <c:pt idx="3042">
                  <c:v>41762.20380787037</c:v>
                </c:pt>
                <c:pt idx="3043">
                  <c:v>41762.203865740739</c:v>
                </c:pt>
                <c:pt idx="3044">
                  <c:v>41762.203923611109</c:v>
                </c:pt>
                <c:pt idx="3045">
                  <c:v>41762.203993055555</c:v>
                </c:pt>
                <c:pt idx="3046">
                  <c:v>41762.204050925924</c:v>
                </c:pt>
                <c:pt idx="3047">
                  <c:v>41762.204108796293</c:v>
                </c:pt>
                <c:pt idx="3048">
                  <c:v>41762.20417824074</c:v>
                </c:pt>
                <c:pt idx="3049">
                  <c:v>41762.204236111109</c:v>
                </c:pt>
                <c:pt idx="3050">
                  <c:v>41762.204293981478</c:v>
                </c:pt>
                <c:pt idx="3051">
                  <c:v>41762.204351851855</c:v>
                </c:pt>
                <c:pt idx="3052">
                  <c:v>41762.204421296294</c:v>
                </c:pt>
                <c:pt idx="3053">
                  <c:v>41762.204479166663</c:v>
                </c:pt>
                <c:pt idx="3054">
                  <c:v>41762.20453703704</c:v>
                </c:pt>
                <c:pt idx="3055">
                  <c:v>41762.204606481479</c:v>
                </c:pt>
                <c:pt idx="3056">
                  <c:v>41762.204664351855</c:v>
                </c:pt>
                <c:pt idx="3057">
                  <c:v>41762.204722222225</c:v>
                </c:pt>
                <c:pt idx="3058">
                  <c:v>41762.204791666663</c:v>
                </c:pt>
                <c:pt idx="3059">
                  <c:v>41762.20484953704</c:v>
                </c:pt>
                <c:pt idx="3060">
                  <c:v>41762.204907407409</c:v>
                </c:pt>
                <c:pt idx="3061">
                  <c:v>41762.204976851855</c:v>
                </c:pt>
                <c:pt idx="3062">
                  <c:v>41762.205034722225</c:v>
                </c:pt>
                <c:pt idx="3063">
                  <c:v>41762.205092592594</c:v>
                </c:pt>
                <c:pt idx="3064">
                  <c:v>41762.205150462964</c:v>
                </c:pt>
                <c:pt idx="3065">
                  <c:v>41762.20521990741</c:v>
                </c:pt>
                <c:pt idx="3066">
                  <c:v>41762.205277777779</c:v>
                </c:pt>
                <c:pt idx="3067">
                  <c:v>41762.205335648148</c:v>
                </c:pt>
                <c:pt idx="3068">
                  <c:v>41762.205405092594</c:v>
                </c:pt>
                <c:pt idx="3069">
                  <c:v>41762.205462962964</c:v>
                </c:pt>
                <c:pt idx="3070">
                  <c:v>41762.205520833333</c:v>
                </c:pt>
                <c:pt idx="3071">
                  <c:v>41762.205590277779</c:v>
                </c:pt>
                <c:pt idx="3072">
                  <c:v>41762.205648148149</c:v>
                </c:pt>
                <c:pt idx="3073">
                  <c:v>41762.205706018518</c:v>
                </c:pt>
                <c:pt idx="3074">
                  <c:v>41762.205775462964</c:v>
                </c:pt>
                <c:pt idx="3075">
                  <c:v>41762.205833333333</c:v>
                </c:pt>
                <c:pt idx="3076">
                  <c:v>41762.205891203703</c:v>
                </c:pt>
                <c:pt idx="3077">
                  <c:v>41762.205960648149</c:v>
                </c:pt>
                <c:pt idx="3078">
                  <c:v>41762.206018518518</c:v>
                </c:pt>
                <c:pt idx="3079">
                  <c:v>41762.206076388888</c:v>
                </c:pt>
                <c:pt idx="3080">
                  <c:v>41762.206134259257</c:v>
                </c:pt>
                <c:pt idx="3081">
                  <c:v>41762.206203703703</c:v>
                </c:pt>
                <c:pt idx="3082">
                  <c:v>41762.206261574072</c:v>
                </c:pt>
                <c:pt idx="3083">
                  <c:v>41762.206319444442</c:v>
                </c:pt>
                <c:pt idx="3084">
                  <c:v>41762.206388888888</c:v>
                </c:pt>
                <c:pt idx="3085">
                  <c:v>41762.206446759257</c:v>
                </c:pt>
                <c:pt idx="3086">
                  <c:v>41762.206504629627</c:v>
                </c:pt>
                <c:pt idx="3087">
                  <c:v>41762.206574074073</c:v>
                </c:pt>
                <c:pt idx="3088">
                  <c:v>41762.206631944442</c:v>
                </c:pt>
                <c:pt idx="3089">
                  <c:v>41762.206689814811</c:v>
                </c:pt>
                <c:pt idx="3090">
                  <c:v>41762.206759259258</c:v>
                </c:pt>
                <c:pt idx="3091">
                  <c:v>41762.206817129627</c:v>
                </c:pt>
                <c:pt idx="3092">
                  <c:v>41762.206875000003</c:v>
                </c:pt>
                <c:pt idx="3093">
                  <c:v>41762.206932870373</c:v>
                </c:pt>
                <c:pt idx="3094">
                  <c:v>41762.207002314812</c:v>
                </c:pt>
                <c:pt idx="3095">
                  <c:v>41762.207060185188</c:v>
                </c:pt>
                <c:pt idx="3096">
                  <c:v>41762.207118055558</c:v>
                </c:pt>
                <c:pt idx="3097">
                  <c:v>41762.207187499997</c:v>
                </c:pt>
                <c:pt idx="3098">
                  <c:v>41762.207245370373</c:v>
                </c:pt>
                <c:pt idx="3099">
                  <c:v>41762.207303240742</c:v>
                </c:pt>
                <c:pt idx="3100">
                  <c:v>41762.207372685189</c:v>
                </c:pt>
                <c:pt idx="3101">
                  <c:v>41762.207430555558</c:v>
                </c:pt>
                <c:pt idx="3102">
                  <c:v>41762.207488425927</c:v>
                </c:pt>
                <c:pt idx="3103">
                  <c:v>41762.207557870373</c:v>
                </c:pt>
                <c:pt idx="3104">
                  <c:v>41762.207615740743</c:v>
                </c:pt>
                <c:pt idx="3105">
                  <c:v>41762.207673611112</c:v>
                </c:pt>
                <c:pt idx="3106">
                  <c:v>41762.207731481481</c:v>
                </c:pt>
                <c:pt idx="3107">
                  <c:v>41762.207800925928</c:v>
                </c:pt>
                <c:pt idx="3108">
                  <c:v>41762.207858796297</c:v>
                </c:pt>
                <c:pt idx="3109">
                  <c:v>41762.207916666666</c:v>
                </c:pt>
                <c:pt idx="3110">
                  <c:v>41762.207986111112</c:v>
                </c:pt>
                <c:pt idx="3111">
                  <c:v>41762.208043981482</c:v>
                </c:pt>
                <c:pt idx="3112">
                  <c:v>41762.208101851851</c:v>
                </c:pt>
                <c:pt idx="3113">
                  <c:v>41762.208171296297</c:v>
                </c:pt>
                <c:pt idx="3114">
                  <c:v>41762.208229166667</c:v>
                </c:pt>
                <c:pt idx="3115">
                  <c:v>41762.208287037036</c:v>
                </c:pt>
                <c:pt idx="3116">
                  <c:v>41762.208356481482</c:v>
                </c:pt>
                <c:pt idx="3117">
                  <c:v>41762.208414351851</c:v>
                </c:pt>
                <c:pt idx="3118">
                  <c:v>41762.208472222221</c:v>
                </c:pt>
                <c:pt idx="3119">
                  <c:v>41762.20853009259</c:v>
                </c:pt>
                <c:pt idx="3120">
                  <c:v>41762.208599537036</c:v>
                </c:pt>
                <c:pt idx="3121">
                  <c:v>41762.208657407406</c:v>
                </c:pt>
                <c:pt idx="3122">
                  <c:v>41762.208715277775</c:v>
                </c:pt>
                <c:pt idx="3123">
                  <c:v>41762.208784722221</c:v>
                </c:pt>
                <c:pt idx="3124">
                  <c:v>41762.20884259259</c:v>
                </c:pt>
                <c:pt idx="3125">
                  <c:v>41762.20890046296</c:v>
                </c:pt>
                <c:pt idx="3126">
                  <c:v>41762.208969907406</c:v>
                </c:pt>
                <c:pt idx="3127">
                  <c:v>41762.209027777775</c:v>
                </c:pt>
                <c:pt idx="3128">
                  <c:v>41762.209085648145</c:v>
                </c:pt>
                <c:pt idx="3129">
                  <c:v>41762.209155092591</c:v>
                </c:pt>
                <c:pt idx="3130">
                  <c:v>41762.20921296296</c:v>
                </c:pt>
                <c:pt idx="3131">
                  <c:v>41762.209270833337</c:v>
                </c:pt>
                <c:pt idx="3132">
                  <c:v>41762.209340277775</c:v>
                </c:pt>
                <c:pt idx="3133">
                  <c:v>41762.209398148145</c:v>
                </c:pt>
                <c:pt idx="3134">
                  <c:v>41762.209456018521</c:v>
                </c:pt>
                <c:pt idx="3135">
                  <c:v>41762.209513888891</c:v>
                </c:pt>
                <c:pt idx="3136">
                  <c:v>41762.209583333337</c:v>
                </c:pt>
                <c:pt idx="3137">
                  <c:v>41762.209641203706</c:v>
                </c:pt>
                <c:pt idx="3138">
                  <c:v>41762.209699074076</c:v>
                </c:pt>
                <c:pt idx="3139">
                  <c:v>41762.209768518522</c:v>
                </c:pt>
                <c:pt idx="3140">
                  <c:v>41762.209826388891</c:v>
                </c:pt>
                <c:pt idx="3141">
                  <c:v>41762.20988425926</c:v>
                </c:pt>
                <c:pt idx="3142">
                  <c:v>41762.209953703707</c:v>
                </c:pt>
                <c:pt idx="3143">
                  <c:v>41762.210011574076</c:v>
                </c:pt>
                <c:pt idx="3144">
                  <c:v>41762.210069444445</c:v>
                </c:pt>
                <c:pt idx="3145">
                  <c:v>41762.210138888891</c:v>
                </c:pt>
                <c:pt idx="3146">
                  <c:v>41762.210196759261</c:v>
                </c:pt>
                <c:pt idx="3147">
                  <c:v>41762.21025462963</c:v>
                </c:pt>
                <c:pt idx="3148">
                  <c:v>41762.210312499999</c:v>
                </c:pt>
                <c:pt idx="3149">
                  <c:v>41762.210381944446</c:v>
                </c:pt>
                <c:pt idx="3150">
                  <c:v>41762.210439814815</c:v>
                </c:pt>
                <c:pt idx="3151">
                  <c:v>41762.210497685184</c:v>
                </c:pt>
                <c:pt idx="3152">
                  <c:v>41762.21056712963</c:v>
                </c:pt>
                <c:pt idx="3153">
                  <c:v>41762.210625</c:v>
                </c:pt>
                <c:pt idx="3154">
                  <c:v>41762.210682870369</c:v>
                </c:pt>
                <c:pt idx="3155">
                  <c:v>41762.210752314815</c:v>
                </c:pt>
                <c:pt idx="3156">
                  <c:v>41762.210810185185</c:v>
                </c:pt>
                <c:pt idx="3157">
                  <c:v>41762.210868055554</c:v>
                </c:pt>
                <c:pt idx="3158">
                  <c:v>41762.2109375</c:v>
                </c:pt>
                <c:pt idx="3159">
                  <c:v>41762.210995370369</c:v>
                </c:pt>
                <c:pt idx="3160">
                  <c:v>41762.211053240739</c:v>
                </c:pt>
                <c:pt idx="3161">
                  <c:v>41762.211111111108</c:v>
                </c:pt>
                <c:pt idx="3162">
                  <c:v>41762.211180555554</c:v>
                </c:pt>
                <c:pt idx="3163">
                  <c:v>41762.211238425924</c:v>
                </c:pt>
                <c:pt idx="3164">
                  <c:v>41762.211296296293</c:v>
                </c:pt>
                <c:pt idx="3165">
                  <c:v>41762.211365740739</c:v>
                </c:pt>
                <c:pt idx="3166">
                  <c:v>41762.211423611108</c:v>
                </c:pt>
                <c:pt idx="3167">
                  <c:v>41762.211481481485</c:v>
                </c:pt>
                <c:pt idx="3168">
                  <c:v>41762.211550925924</c:v>
                </c:pt>
                <c:pt idx="3169">
                  <c:v>41762.211608796293</c:v>
                </c:pt>
                <c:pt idx="3170">
                  <c:v>41762.21166666667</c:v>
                </c:pt>
                <c:pt idx="3171">
                  <c:v>41762.211736111109</c:v>
                </c:pt>
                <c:pt idx="3172">
                  <c:v>41762.211793981478</c:v>
                </c:pt>
                <c:pt idx="3173">
                  <c:v>41762.211851851855</c:v>
                </c:pt>
                <c:pt idx="3174">
                  <c:v>41762.211909722224</c:v>
                </c:pt>
                <c:pt idx="3175">
                  <c:v>41762.21197916667</c:v>
                </c:pt>
                <c:pt idx="3176">
                  <c:v>41762.212037037039</c:v>
                </c:pt>
                <c:pt idx="3177">
                  <c:v>41762.212094907409</c:v>
                </c:pt>
                <c:pt idx="3178">
                  <c:v>41762.212164351855</c:v>
                </c:pt>
                <c:pt idx="3179">
                  <c:v>41762.212222222224</c:v>
                </c:pt>
                <c:pt idx="3180">
                  <c:v>41762.212280092594</c:v>
                </c:pt>
                <c:pt idx="3181">
                  <c:v>41762.21234953704</c:v>
                </c:pt>
                <c:pt idx="3182">
                  <c:v>41762.212407407409</c:v>
                </c:pt>
                <c:pt idx="3183">
                  <c:v>41762.212465277778</c:v>
                </c:pt>
                <c:pt idx="3184">
                  <c:v>41762.212534722225</c:v>
                </c:pt>
                <c:pt idx="3185">
                  <c:v>41762.212592592594</c:v>
                </c:pt>
                <c:pt idx="3186">
                  <c:v>41762.212650462963</c:v>
                </c:pt>
                <c:pt idx="3187">
                  <c:v>41762.212719907409</c:v>
                </c:pt>
                <c:pt idx="3188">
                  <c:v>41762.212777777779</c:v>
                </c:pt>
                <c:pt idx="3189">
                  <c:v>41762.212835648148</c:v>
                </c:pt>
                <c:pt idx="3190">
                  <c:v>41762.212893518517</c:v>
                </c:pt>
                <c:pt idx="3191">
                  <c:v>41762.212962962964</c:v>
                </c:pt>
                <c:pt idx="3192">
                  <c:v>41762.213020833333</c:v>
                </c:pt>
                <c:pt idx="3193">
                  <c:v>41762.213078703702</c:v>
                </c:pt>
                <c:pt idx="3194">
                  <c:v>41762.213148148148</c:v>
                </c:pt>
                <c:pt idx="3195">
                  <c:v>41762.213206018518</c:v>
                </c:pt>
                <c:pt idx="3196">
                  <c:v>41762.213263888887</c:v>
                </c:pt>
                <c:pt idx="3197">
                  <c:v>41762.213333333333</c:v>
                </c:pt>
                <c:pt idx="3198">
                  <c:v>41762.213391203702</c:v>
                </c:pt>
                <c:pt idx="3199">
                  <c:v>41762.213449074072</c:v>
                </c:pt>
                <c:pt idx="3200">
                  <c:v>41762.213518518518</c:v>
                </c:pt>
                <c:pt idx="3201">
                  <c:v>41762.213576388887</c:v>
                </c:pt>
                <c:pt idx="3202">
                  <c:v>41762.213634259257</c:v>
                </c:pt>
                <c:pt idx="3203">
                  <c:v>41762.213692129626</c:v>
                </c:pt>
                <c:pt idx="3204">
                  <c:v>41762.213761574072</c:v>
                </c:pt>
                <c:pt idx="3205">
                  <c:v>41762.213819444441</c:v>
                </c:pt>
                <c:pt idx="3206">
                  <c:v>41762.213877314818</c:v>
                </c:pt>
                <c:pt idx="3207">
                  <c:v>41762.213946759257</c:v>
                </c:pt>
                <c:pt idx="3208">
                  <c:v>41762.214004629626</c:v>
                </c:pt>
                <c:pt idx="3209">
                  <c:v>41762.214062500003</c:v>
                </c:pt>
                <c:pt idx="3210">
                  <c:v>41762.214131944442</c:v>
                </c:pt>
                <c:pt idx="3211">
                  <c:v>41762.214189814818</c:v>
                </c:pt>
                <c:pt idx="3212">
                  <c:v>41762.214247685188</c:v>
                </c:pt>
                <c:pt idx="3213">
                  <c:v>41762.214317129627</c:v>
                </c:pt>
                <c:pt idx="3214">
                  <c:v>41762.214375000003</c:v>
                </c:pt>
                <c:pt idx="3215">
                  <c:v>41762.214432870373</c:v>
                </c:pt>
                <c:pt idx="3216">
                  <c:v>41762.214490740742</c:v>
                </c:pt>
                <c:pt idx="3217">
                  <c:v>41762.214560185188</c:v>
                </c:pt>
                <c:pt idx="3218">
                  <c:v>41762.214618055557</c:v>
                </c:pt>
                <c:pt idx="3219">
                  <c:v>41762.214675925927</c:v>
                </c:pt>
                <c:pt idx="3220">
                  <c:v>41762.214745370373</c:v>
                </c:pt>
                <c:pt idx="3221">
                  <c:v>41762.214803240742</c:v>
                </c:pt>
                <c:pt idx="3222">
                  <c:v>41762.214861111112</c:v>
                </c:pt>
                <c:pt idx="3223">
                  <c:v>41762.214930555558</c:v>
                </c:pt>
                <c:pt idx="3224">
                  <c:v>41762.214988425927</c:v>
                </c:pt>
                <c:pt idx="3225">
                  <c:v>41762.215046296296</c:v>
                </c:pt>
                <c:pt idx="3226">
                  <c:v>41762.215115740742</c:v>
                </c:pt>
                <c:pt idx="3227">
                  <c:v>41762.215173611112</c:v>
                </c:pt>
                <c:pt idx="3228">
                  <c:v>41762.215231481481</c:v>
                </c:pt>
                <c:pt idx="3229">
                  <c:v>41762.215300925927</c:v>
                </c:pt>
                <c:pt idx="3230">
                  <c:v>41762.215358796297</c:v>
                </c:pt>
                <c:pt idx="3231">
                  <c:v>41762.215416666666</c:v>
                </c:pt>
                <c:pt idx="3232">
                  <c:v>41762.215474537035</c:v>
                </c:pt>
                <c:pt idx="3233">
                  <c:v>41762.215543981481</c:v>
                </c:pt>
                <c:pt idx="3234">
                  <c:v>41762.215601851851</c:v>
                </c:pt>
                <c:pt idx="3235">
                  <c:v>41762.21565972222</c:v>
                </c:pt>
                <c:pt idx="3236">
                  <c:v>41762.215729166666</c:v>
                </c:pt>
                <c:pt idx="3237">
                  <c:v>41762.215787037036</c:v>
                </c:pt>
                <c:pt idx="3238">
                  <c:v>41762.215844907405</c:v>
                </c:pt>
                <c:pt idx="3239">
                  <c:v>41762.215914351851</c:v>
                </c:pt>
                <c:pt idx="3240">
                  <c:v>41762.21597222222</c:v>
                </c:pt>
                <c:pt idx="3241">
                  <c:v>41762.21603009259</c:v>
                </c:pt>
                <c:pt idx="3242">
                  <c:v>41762.216099537036</c:v>
                </c:pt>
                <c:pt idx="3243">
                  <c:v>41762.216157407405</c:v>
                </c:pt>
                <c:pt idx="3244">
                  <c:v>41762.216215277775</c:v>
                </c:pt>
                <c:pt idx="3245">
                  <c:v>41762.216273148151</c:v>
                </c:pt>
                <c:pt idx="3246">
                  <c:v>41762.21634259259</c:v>
                </c:pt>
                <c:pt idx="3247">
                  <c:v>41762.216400462959</c:v>
                </c:pt>
                <c:pt idx="3248">
                  <c:v>41762.216458333336</c:v>
                </c:pt>
                <c:pt idx="3249">
                  <c:v>41762.216527777775</c:v>
                </c:pt>
                <c:pt idx="3250">
                  <c:v>41762.216585648152</c:v>
                </c:pt>
                <c:pt idx="3251">
                  <c:v>41762.216643518521</c:v>
                </c:pt>
                <c:pt idx="3252">
                  <c:v>41762.21671296296</c:v>
                </c:pt>
                <c:pt idx="3253">
                  <c:v>41762.216770833336</c:v>
                </c:pt>
                <c:pt idx="3254">
                  <c:v>41762.216828703706</c:v>
                </c:pt>
                <c:pt idx="3255">
                  <c:v>41762.216898148145</c:v>
                </c:pt>
                <c:pt idx="3256">
                  <c:v>41762.216956018521</c:v>
                </c:pt>
                <c:pt idx="3257">
                  <c:v>41762.217013888891</c:v>
                </c:pt>
                <c:pt idx="3258">
                  <c:v>41762.21707175926</c:v>
                </c:pt>
                <c:pt idx="3259">
                  <c:v>41762.217141203706</c:v>
                </c:pt>
                <c:pt idx="3260">
                  <c:v>41762.217199074075</c:v>
                </c:pt>
                <c:pt idx="3261">
                  <c:v>41762.217256944445</c:v>
                </c:pt>
                <c:pt idx="3262">
                  <c:v>41762.217326388891</c:v>
                </c:pt>
                <c:pt idx="3263">
                  <c:v>41762.21738425926</c:v>
                </c:pt>
                <c:pt idx="3264">
                  <c:v>41762.217442129629</c:v>
                </c:pt>
                <c:pt idx="3265">
                  <c:v>41762.217511574076</c:v>
                </c:pt>
                <c:pt idx="3266">
                  <c:v>41762.217569444445</c:v>
                </c:pt>
                <c:pt idx="3267">
                  <c:v>41762.217627314814</c:v>
                </c:pt>
                <c:pt idx="3268">
                  <c:v>41762.21769675926</c:v>
                </c:pt>
                <c:pt idx="3269">
                  <c:v>41762.21775462963</c:v>
                </c:pt>
                <c:pt idx="3270">
                  <c:v>41762.217812499999</c:v>
                </c:pt>
                <c:pt idx="3271">
                  <c:v>41762.217870370368</c:v>
                </c:pt>
                <c:pt idx="3272">
                  <c:v>41762.217939814815</c:v>
                </c:pt>
                <c:pt idx="3273">
                  <c:v>41762.217997685184</c:v>
                </c:pt>
                <c:pt idx="3274">
                  <c:v>41762.218055555553</c:v>
                </c:pt>
                <c:pt idx="3275">
                  <c:v>41762.218124999999</c:v>
                </c:pt>
                <c:pt idx="3276">
                  <c:v>41762.218182870369</c:v>
                </c:pt>
                <c:pt idx="3277">
                  <c:v>41762.218240740738</c:v>
                </c:pt>
                <c:pt idx="3278">
                  <c:v>41762.218310185184</c:v>
                </c:pt>
                <c:pt idx="3279">
                  <c:v>41762.218368055554</c:v>
                </c:pt>
                <c:pt idx="3280">
                  <c:v>41762.218425925923</c:v>
                </c:pt>
                <c:pt idx="3281">
                  <c:v>41762.218495370369</c:v>
                </c:pt>
                <c:pt idx="3282">
                  <c:v>41762.218553240738</c:v>
                </c:pt>
                <c:pt idx="3283">
                  <c:v>41762.218611111108</c:v>
                </c:pt>
                <c:pt idx="3284">
                  <c:v>41762.218680555554</c:v>
                </c:pt>
                <c:pt idx="3285">
                  <c:v>41762.218738425923</c:v>
                </c:pt>
                <c:pt idx="3286">
                  <c:v>41762.2187962963</c:v>
                </c:pt>
                <c:pt idx="3287">
                  <c:v>41762.218854166669</c:v>
                </c:pt>
                <c:pt idx="3288">
                  <c:v>41762.218923611108</c:v>
                </c:pt>
                <c:pt idx="3289">
                  <c:v>41762.218981481485</c:v>
                </c:pt>
                <c:pt idx="3290">
                  <c:v>41762.219039351854</c:v>
                </c:pt>
                <c:pt idx="3291">
                  <c:v>41762.219108796293</c:v>
                </c:pt>
                <c:pt idx="3292">
                  <c:v>41762.219166666669</c:v>
                </c:pt>
                <c:pt idx="3293">
                  <c:v>41762.219224537039</c:v>
                </c:pt>
                <c:pt idx="3294">
                  <c:v>41762.219293981485</c:v>
                </c:pt>
                <c:pt idx="3295">
                  <c:v>41762.219351851854</c:v>
                </c:pt>
                <c:pt idx="3296">
                  <c:v>41762.219409722224</c:v>
                </c:pt>
                <c:pt idx="3297">
                  <c:v>41762.21947916667</c:v>
                </c:pt>
                <c:pt idx="3298">
                  <c:v>41762.219537037039</c:v>
                </c:pt>
                <c:pt idx="3299">
                  <c:v>41762.219594907408</c:v>
                </c:pt>
                <c:pt idx="3300">
                  <c:v>41762.219652777778</c:v>
                </c:pt>
                <c:pt idx="3301">
                  <c:v>41762.219722222224</c:v>
                </c:pt>
                <c:pt idx="3302">
                  <c:v>41762.219780092593</c:v>
                </c:pt>
                <c:pt idx="3303">
                  <c:v>41762.219837962963</c:v>
                </c:pt>
                <c:pt idx="3304">
                  <c:v>41762.219907407409</c:v>
                </c:pt>
                <c:pt idx="3305">
                  <c:v>41762.219965277778</c:v>
                </c:pt>
                <c:pt idx="3306">
                  <c:v>41762.220023148147</c:v>
                </c:pt>
                <c:pt idx="3307">
                  <c:v>41762.220092592594</c:v>
                </c:pt>
                <c:pt idx="3308">
                  <c:v>41762.220150462963</c:v>
                </c:pt>
                <c:pt idx="3309">
                  <c:v>41762.220208333332</c:v>
                </c:pt>
                <c:pt idx="3310">
                  <c:v>41762.220277777778</c:v>
                </c:pt>
                <c:pt idx="3311">
                  <c:v>41762.220335648148</c:v>
                </c:pt>
                <c:pt idx="3312">
                  <c:v>41762.220393518517</c:v>
                </c:pt>
                <c:pt idx="3313">
                  <c:v>41762.220451388886</c:v>
                </c:pt>
                <c:pt idx="3314">
                  <c:v>41762.220520833333</c:v>
                </c:pt>
                <c:pt idx="3315">
                  <c:v>41762.220578703702</c:v>
                </c:pt>
                <c:pt idx="3316">
                  <c:v>41762.220636574071</c:v>
                </c:pt>
                <c:pt idx="3317">
                  <c:v>41762.220706018517</c:v>
                </c:pt>
                <c:pt idx="3318">
                  <c:v>41762.220763888887</c:v>
                </c:pt>
                <c:pt idx="3319">
                  <c:v>41762.220821759256</c:v>
                </c:pt>
                <c:pt idx="3320">
                  <c:v>41762.220891203702</c:v>
                </c:pt>
                <c:pt idx="3321">
                  <c:v>41762.220949074072</c:v>
                </c:pt>
                <c:pt idx="3322">
                  <c:v>41762.221006944441</c:v>
                </c:pt>
                <c:pt idx="3323">
                  <c:v>41762.221076388887</c:v>
                </c:pt>
                <c:pt idx="3324">
                  <c:v>41762.221134259256</c:v>
                </c:pt>
                <c:pt idx="3325">
                  <c:v>41762.221192129633</c:v>
                </c:pt>
                <c:pt idx="3326">
                  <c:v>41762.221261574072</c:v>
                </c:pt>
                <c:pt idx="3327">
                  <c:v>41762.221319444441</c:v>
                </c:pt>
                <c:pt idx="3328">
                  <c:v>41762.221377314818</c:v>
                </c:pt>
                <c:pt idx="3329">
                  <c:v>41762.221435185187</c:v>
                </c:pt>
                <c:pt idx="3330">
                  <c:v>41762.221504629626</c:v>
                </c:pt>
                <c:pt idx="3331">
                  <c:v>41762.221562500003</c:v>
                </c:pt>
                <c:pt idx="3332">
                  <c:v>41762.221620370372</c:v>
                </c:pt>
                <c:pt idx="3333">
                  <c:v>41762.221689814818</c:v>
                </c:pt>
                <c:pt idx="3334">
                  <c:v>41762.221747685187</c:v>
                </c:pt>
                <c:pt idx="3335">
                  <c:v>41762.221805555557</c:v>
                </c:pt>
                <c:pt idx="3336">
                  <c:v>41762.221875000003</c:v>
                </c:pt>
                <c:pt idx="3337">
                  <c:v>41762.221932870372</c:v>
                </c:pt>
                <c:pt idx="3338">
                  <c:v>41762.221990740742</c:v>
                </c:pt>
                <c:pt idx="3339">
                  <c:v>41762.222060185188</c:v>
                </c:pt>
                <c:pt idx="3340">
                  <c:v>41762.222118055557</c:v>
                </c:pt>
                <c:pt idx="3341">
                  <c:v>41762.222175925926</c:v>
                </c:pt>
                <c:pt idx="3342">
                  <c:v>41762.222233796296</c:v>
                </c:pt>
                <c:pt idx="3343">
                  <c:v>41762.222303240742</c:v>
                </c:pt>
                <c:pt idx="3344">
                  <c:v>41762.222361111111</c:v>
                </c:pt>
                <c:pt idx="3345">
                  <c:v>41762.222418981481</c:v>
                </c:pt>
                <c:pt idx="3346">
                  <c:v>41762.222488425927</c:v>
                </c:pt>
                <c:pt idx="3347">
                  <c:v>41762.222546296296</c:v>
                </c:pt>
                <c:pt idx="3348">
                  <c:v>41762.222604166665</c:v>
                </c:pt>
                <c:pt idx="3349">
                  <c:v>41762.222673611112</c:v>
                </c:pt>
                <c:pt idx="3350">
                  <c:v>41762.222731481481</c:v>
                </c:pt>
                <c:pt idx="3351">
                  <c:v>41762.22278935185</c:v>
                </c:pt>
                <c:pt idx="3352">
                  <c:v>41762.222858796296</c:v>
                </c:pt>
                <c:pt idx="3353">
                  <c:v>41762.222916666666</c:v>
                </c:pt>
                <c:pt idx="3354">
                  <c:v>41762.222974537035</c:v>
                </c:pt>
                <c:pt idx="3355">
                  <c:v>41762.223032407404</c:v>
                </c:pt>
                <c:pt idx="3356">
                  <c:v>41762.223101851851</c:v>
                </c:pt>
                <c:pt idx="3357">
                  <c:v>41762.22315972222</c:v>
                </c:pt>
                <c:pt idx="3358">
                  <c:v>41762.223217592589</c:v>
                </c:pt>
                <c:pt idx="3359">
                  <c:v>41762.223287037035</c:v>
                </c:pt>
                <c:pt idx="3360">
                  <c:v>41762.223344907405</c:v>
                </c:pt>
                <c:pt idx="3361">
                  <c:v>41762.223402777781</c:v>
                </c:pt>
                <c:pt idx="3362">
                  <c:v>41762.22347222222</c:v>
                </c:pt>
                <c:pt idx="3363">
                  <c:v>41762.223530092589</c:v>
                </c:pt>
                <c:pt idx="3364">
                  <c:v>41762.223587962966</c:v>
                </c:pt>
                <c:pt idx="3365">
                  <c:v>41762.223657407405</c:v>
                </c:pt>
                <c:pt idx="3366">
                  <c:v>41762.223715277774</c:v>
                </c:pt>
                <c:pt idx="3367">
                  <c:v>41762.223773148151</c:v>
                </c:pt>
                <c:pt idx="3368">
                  <c:v>41762.22384259259</c:v>
                </c:pt>
                <c:pt idx="3369">
                  <c:v>41762.223900462966</c:v>
                </c:pt>
                <c:pt idx="3370">
                  <c:v>41762.223958333336</c:v>
                </c:pt>
                <c:pt idx="3371">
                  <c:v>41762.224016203705</c:v>
                </c:pt>
                <c:pt idx="3372">
                  <c:v>41762.224085648151</c:v>
                </c:pt>
                <c:pt idx="3373">
                  <c:v>41762.224143518521</c:v>
                </c:pt>
                <c:pt idx="3374">
                  <c:v>41762.22420138889</c:v>
                </c:pt>
                <c:pt idx="3375">
                  <c:v>41762.224270833336</c:v>
                </c:pt>
                <c:pt idx="3376">
                  <c:v>41762.224328703705</c:v>
                </c:pt>
                <c:pt idx="3377">
                  <c:v>41762.224386574075</c:v>
                </c:pt>
                <c:pt idx="3378">
                  <c:v>41762.224456018521</c:v>
                </c:pt>
                <c:pt idx="3379">
                  <c:v>41762.22451388889</c:v>
                </c:pt>
                <c:pt idx="3380">
                  <c:v>41762.22457175926</c:v>
                </c:pt>
                <c:pt idx="3381">
                  <c:v>41762.224641203706</c:v>
                </c:pt>
                <c:pt idx="3382">
                  <c:v>41762.224699074075</c:v>
                </c:pt>
                <c:pt idx="3383">
                  <c:v>41762.224756944444</c:v>
                </c:pt>
                <c:pt idx="3384">
                  <c:v>41762.224814814814</c:v>
                </c:pt>
                <c:pt idx="3385">
                  <c:v>41762.22488425926</c:v>
                </c:pt>
                <c:pt idx="3386">
                  <c:v>41762.224942129629</c:v>
                </c:pt>
                <c:pt idx="3387">
                  <c:v>41762.224999999999</c:v>
                </c:pt>
                <c:pt idx="3388">
                  <c:v>41762.225069444445</c:v>
                </c:pt>
                <c:pt idx="3389">
                  <c:v>41762.225127314814</c:v>
                </c:pt>
                <c:pt idx="3390">
                  <c:v>41762.225185185183</c:v>
                </c:pt>
                <c:pt idx="3391">
                  <c:v>41762.225254629629</c:v>
                </c:pt>
                <c:pt idx="3392">
                  <c:v>41762.225312499999</c:v>
                </c:pt>
                <c:pt idx="3393">
                  <c:v>41762.225370370368</c:v>
                </c:pt>
                <c:pt idx="3394">
                  <c:v>41762.225439814814</c:v>
                </c:pt>
                <c:pt idx="3395">
                  <c:v>41762.225497685184</c:v>
                </c:pt>
                <c:pt idx="3396">
                  <c:v>41762.225555555553</c:v>
                </c:pt>
                <c:pt idx="3397">
                  <c:v>41762.225613425922</c:v>
                </c:pt>
                <c:pt idx="3398">
                  <c:v>41762.225682870368</c:v>
                </c:pt>
                <c:pt idx="3399">
                  <c:v>41762.225740740738</c:v>
                </c:pt>
                <c:pt idx="3400">
                  <c:v>41762.225798611114</c:v>
                </c:pt>
                <c:pt idx="3401">
                  <c:v>41762.225868055553</c:v>
                </c:pt>
                <c:pt idx="3402">
                  <c:v>41762.225925925923</c:v>
                </c:pt>
                <c:pt idx="3403">
                  <c:v>41762.225983796299</c:v>
                </c:pt>
                <c:pt idx="3404">
                  <c:v>41762.226053240738</c:v>
                </c:pt>
                <c:pt idx="3405">
                  <c:v>41762.226111111115</c:v>
                </c:pt>
                <c:pt idx="3406">
                  <c:v>41762.226168981484</c:v>
                </c:pt>
                <c:pt idx="3407">
                  <c:v>41762.226238425923</c:v>
                </c:pt>
                <c:pt idx="3408">
                  <c:v>41762.2262962963</c:v>
                </c:pt>
                <c:pt idx="3409">
                  <c:v>41762.226354166669</c:v>
                </c:pt>
                <c:pt idx="3410">
                  <c:v>41762.226412037038</c:v>
                </c:pt>
                <c:pt idx="3411">
                  <c:v>41762.226481481484</c:v>
                </c:pt>
                <c:pt idx="3412">
                  <c:v>41762.226539351854</c:v>
                </c:pt>
                <c:pt idx="3413">
                  <c:v>41762.226597222223</c:v>
                </c:pt>
                <c:pt idx="3414">
                  <c:v>41762.226666666669</c:v>
                </c:pt>
                <c:pt idx="3415">
                  <c:v>41762.226724537039</c:v>
                </c:pt>
                <c:pt idx="3416">
                  <c:v>41762.226782407408</c:v>
                </c:pt>
                <c:pt idx="3417">
                  <c:v>41762.226851851854</c:v>
                </c:pt>
                <c:pt idx="3418">
                  <c:v>41762.226909722223</c:v>
                </c:pt>
                <c:pt idx="3419">
                  <c:v>41762.226967592593</c:v>
                </c:pt>
                <c:pt idx="3420">
                  <c:v>41762.227037037039</c:v>
                </c:pt>
                <c:pt idx="3421">
                  <c:v>41762.227094907408</c:v>
                </c:pt>
                <c:pt idx="3422">
                  <c:v>41762.227152777778</c:v>
                </c:pt>
                <c:pt idx="3423">
                  <c:v>41762.227222222224</c:v>
                </c:pt>
                <c:pt idx="3424">
                  <c:v>41762.227280092593</c:v>
                </c:pt>
                <c:pt idx="3425">
                  <c:v>41762.227337962962</c:v>
                </c:pt>
                <c:pt idx="3426">
                  <c:v>41762.227395833332</c:v>
                </c:pt>
                <c:pt idx="3427">
                  <c:v>41762.227465277778</c:v>
                </c:pt>
                <c:pt idx="3428">
                  <c:v>41762.227523148147</c:v>
                </c:pt>
                <c:pt idx="3429">
                  <c:v>41762.227581018517</c:v>
                </c:pt>
                <c:pt idx="3430">
                  <c:v>41762.227650462963</c:v>
                </c:pt>
                <c:pt idx="3431">
                  <c:v>41762.227708333332</c:v>
                </c:pt>
                <c:pt idx="3432">
                  <c:v>41762.227766203701</c:v>
                </c:pt>
                <c:pt idx="3433">
                  <c:v>41762.227835648147</c:v>
                </c:pt>
                <c:pt idx="3434">
                  <c:v>41762.227893518517</c:v>
                </c:pt>
                <c:pt idx="3435">
                  <c:v>41762.227951388886</c:v>
                </c:pt>
                <c:pt idx="3436">
                  <c:v>41762.228020833332</c:v>
                </c:pt>
                <c:pt idx="3437">
                  <c:v>41762.228078703702</c:v>
                </c:pt>
                <c:pt idx="3438">
                  <c:v>41762.228136574071</c:v>
                </c:pt>
                <c:pt idx="3439">
                  <c:v>41762.228194444448</c:v>
                </c:pt>
                <c:pt idx="3440">
                  <c:v>41762.228263888886</c:v>
                </c:pt>
                <c:pt idx="3441">
                  <c:v>41762.228321759256</c:v>
                </c:pt>
                <c:pt idx="3442">
                  <c:v>41762.228379629632</c:v>
                </c:pt>
                <c:pt idx="3443">
                  <c:v>41762.228449074071</c:v>
                </c:pt>
                <c:pt idx="3444">
                  <c:v>41762.228506944448</c:v>
                </c:pt>
                <c:pt idx="3445">
                  <c:v>41762.228564814817</c:v>
                </c:pt>
                <c:pt idx="3446">
                  <c:v>41762.228634259256</c:v>
                </c:pt>
                <c:pt idx="3447">
                  <c:v>41762.228692129633</c:v>
                </c:pt>
                <c:pt idx="3448">
                  <c:v>41762.228750000002</c:v>
                </c:pt>
                <c:pt idx="3449">
                  <c:v>41762.228819444441</c:v>
                </c:pt>
                <c:pt idx="3450">
                  <c:v>41762.228877314818</c:v>
                </c:pt>
                <c:pt idx="3451">
                  <c:v>41762.228935185187</c:v>
                </c:pt>
                <c:pt idx="3452">
                  <c:v>41762.228993055556</c:v>
                </c:pt>
                <c:pt idx="3453">
                  <c:v>41762.229062500002</c:v>
                </c:pt>
                <c:pt idx="3454">
                  <c:v>41762.229120370372</c:v>
                </c:pt>
                <c:pt idx="3455">
                  <c:v>41762.229178240741</c:v>
                </c:pt>
                <c:pt idx="3456">
                  <c:v>41762.229247685187</c:v>
                </c:pt>
                <c:pt idx="3457">
                  <c:v>41762.229305555556</c:v>
                </c:pt>
                <c:pt idx="3458">
                  <c:v>41762.229363425926</c:v>
                </c:pt>
                <c:pt idx="3459">
                  <c:v>41762.229432870372</c:v>
                </c:pt>
                <c:pt idx="3460">
                  <c:v>41762.229490740741</c:v>
                </c:pt>
                <c:pt idx="3461">
                  <c:v>41762.229548611111</c:v>
                </c:pt>
                <c:pt idx="3462">
                  <c:v>41762.229618055557</c:v>
                </c:pt>
                <c:pt idx="3463">
                  <c:v>41762.229675925926</c:v>
                </c:pt>
                <c:pt idx="3464">
                  <c:v>41762.229733796295</c:v>
                </c:pt>
                <c:pt idx="3465">
                  <c:v>41762.229803240742</c:v>
                </c:pt>
                <c:pt idx="3466">
                  <c:v>41762.229861111111</c:v>
                </c:pt>
                <c:pt idx="3467">
                  <c:v>41762.22991898148</c:v>
                </c:pt>
                <c:pt idx="3468">
                  <c:v>41762.22997685185</c:v>
                </c:pt>
                <c:pt idx="3469">
                  <c:v>41762.230046296296</c:v>
                </c:pt>
                <c:pt idx="3470">
                  <c:v>41762.230104166665</c:v>
                </c:pt>
                <c:pt idx="3471">
                  <c:v>41762.230162037034</c:v>
                </c:pt>
                <c:pt idx="3472">
                  <c:v>41762.230231481481</c:v>
                </c:pt>
                <c:pt idx="3473">
                  <c:v>41762.23028935185</c:v>
                </c:pt>
                <c:pt idx="3474">
                  <c:v>41762.230347222219</c:v>
                </c:pt>
                <c:pt idx="3475">
                  <c:v>41762.230416666665</c:v>
                </c:pt>
                <c:pt idx="3476">
                  <c:v>41762.230474537035</c:v>
                </c:pt>
                <c:pt idx="3477">
                  <c:v>41762.230532407404</c:v>
                </c:pt>
                <c:pt idx="3478">
                  <c:v>41762.23060185185</c:v>
                </c:pt>
                <c:pt idx="3479">
                  <c:v>41762.23065972222</c:v>
                </c:pt>
                <c:pt idx="3480">
                  <c:v>41762.230717592596</c:v>
                </c:pt>
                <c:pt idx="3481">
                  <c:v>41762.230775462966</c:v>
                </c:pt>
                <c:pt idx="3482">
                  <c:v>41762.230844907404</c:v>
                </c:pt>
                <c:pt idx="3483">
                  <c:v>41762.230902777781</c:v>
                </c:pt>
                <c:pt idx="3484">
                  <c:v>41762.23096064815</c:v>
                </c:pt>
                <c:pt idx="3485">
                  <c:v>41762.231030092589</c:v>
                </c:pt>
                <c:pt idx="3486">
                  <c:v>41762.231087962966</c:v>
                </c:pt>
                <c:pt idx="3487">
                  <c:v>41762.231145833335</c:v>
                </c:pt>
                <c:pt idx="3488">
                  <c:v>41762.231215277781</c:v>
                </c:pt>
                <c:pt idx="3489">
                  <c:v>41762.231273148151</c:v>
                </c:pt>
                <c:pt idx="3490">
                  <c:v>41762.23133101852</c:v>
                </c:pt>
                <c:pt idx="3491">
                  <c:v>41762.231400462966</c:v>
                </c:pt>
                <c:pt idx="3492">
                  <c:v>41762.231458333335</c:v>
                </c:pt>
                <c:pt idx="3493">
                  <c:v>41762.231516203705</c:v>
                </c:pt>
                <c:pt idx="3494">
                  <c:v>41762.231585648151</c:v>
                </c:pt>
                <c:pt idx="3495">
                  <c:v>41762.23164351852</c:v>
                </c:pt>
                <c:pt idx="3496">
                  <c:v>41762.23170138889</c:v>
                </c:pt>
                <c:pt idx="3497">
                  <c:v>41762.231759259259</c:v>
                </c:pt>
                <c:pt idx="3498">
                  <c:v>41762.231828703705</c:v>
                </c:pt>
                <c:pt idx="3499">
                  <c:v>41762.231886574074</c:v>
                </c:pt>
                <c:pt idx="3500">
                  <c:v>41762.231944444444</c:v>
                </c:pt>
                <c:pt idx="3501">
                  <c:v>41762.23201388889</c:v>
                </c:pt>
                <c:pt idx="3502">
                  <c:v>41762.232071759259</c:v>
                </c:pt>
                <c:pt idx="3503">
                  <c:v>41762.232129629629</c:v>
                </c:pt>
                <c:pt idx="3504">
                  <c:v>41762.232199074075</c:v>
                </c:pt>
                <c:pt idx="3505">
                  <c:v>41762.232256944444</c:v>
                </c:pt>
                <c:pt idx="3506">
                  <c:v>41762.232314814813</c:v>
                </c:pt>
                <c:pt idx="3507">
                  <c:v>41762.23238425926</c:v>
                </c:pt>
                <c:pt idx="3508">
                  <c:v>41762.232442129629</c:v>
                </c:pt>
                <c:pt idx="3509">
                  <c:v>41762.232499999998</c:v>
                </c:pt>
                <c:pt idx="3510">
                  <c:v>41762.232557870368</c:v>
                </c:pt>
                <c:pt idx="3511">
                  <c:v>41762.232627314814</c:v>
                </c:pt>
                <c:pt idx="3512">
                  <c:v>41762.232685185183</c:v>
                </c:pt>
                <c:pt idx="3513">
                  <c:v>41762.232743055552</c:v>
                </c:pt>
                <c:pt idx="3514">
                  <c:v>41762.232812499999</c:v>
                </c:pt>
                <c:pt idx="3515">
                  <c:v>41762.232870370368</c:v>
                </c:pt>
                <c:pt idx="3516">
                  <c:v>41762.232928240737</c:v>
                </c:pt>
                <c:pt idx="3517">
                  <c:v>41762.232997685183</c:v>
                </c:pt>
                <c:pt idx="3518">
                  <c:v>41762.233055555553</c:v>
                </c:pt>
                <c:pt idx="3519">
                  <c:v>41762.233113425929</c:v>
                </c:pt>
                <c:pt idx="3520">
                  <c:v>41762.233182870368</c:v>
                </c:pt>
                <c:pt idx="3521">
                  <c:v>41762.233240740738</c:v>
                </c:pt>
                <c:pt idx="3522">
                  <c:v>41762.233298611114</c:v>
                </c:pt>
                <c:pt idx="3523">
                  <c:v>41762.233356481483</c:v>
                </c:pt>
                <c:pt idx="3524">
                  <c:v>41762.233425925922</c:v>
                </c:pt>
                <c:pt idx="3525">
                  <c:v>41762.233483796299</c:v>
                </c:pt>
                <c:pt idx="3526">
                  <c:v>41762.233541666668</c:v>
                </c:pt>
                <c:pt idx="3527">
                  <c:v>41762.233611111114</c:v>
                </c:pt>
                <c:pt idx="3528">
                  <c:v>41762.233668981484</c:v>
                </c:pt>
                <c:pt idx="3529">
                  <c:v>41762.233726851853</c:v>
                </c:pt>
                <c:pt idx="3530">
                  <c:v>41762.233796296299</c:v>
                </c:pt>
                <c:pt idx="3531">
                  <c:v>41762.233854166669</c:v>
                </c:pt>
                <c:pt idx="3532">
                  <c:v>41762.233912037038</c:v>
                </c:pt>
                <c:pt idx="3533">
                  <c:v>41762.233981481484</c:v>
                </c:pt>
                <c:pt idx="3534">
                  <c:v>41762.234039351853</c:v>
                </c:pt>
                <c:pt idx="3535">
                  <c:v>41762.234097222223</c:v>
                </c:pt>
                <c:pt idx="3536">
                  <c:v>41762.234155092592</c:v>
                </c:pt>
                <c:pt idx="3537">
                  <c:v>41762.234224537038</c:v>
                </c:pt>
                <c:pt idx="3538">
                  <c:v>41762.234282407408</c:v>
                </c:pt>
                <c:pt idx="3539">
                  <c:v>41762.234340277777</c:v>
                </c:pt>
                <c:pt idx="3540">
                  <c:v>41762.234409722223</c:v>
                </c:pt>
                <c:pt idx="3541">
                  <c:v>41762.234467592592</c:v>
                </c:pt>
                <c:pt idx="3542">
                  <c:v>41762.234525462962</c:v>
                </c:pt>
                <c:pt idx="3543">
                  <c:v>41762.234594907408</c:v>
                </c:pt>
                <c:pt idx="3544">
                  <c:v>41762.234652777777</c:v>
                </c:pt>
                <c:pt idx="3545">
                  <c:v>41762.234710648147</c:v>
                </c:pt>
                <c:pt idx="3546">
                  <c:v>41762.234780092593</c:v>
                </c:pt>
                <c:pt idx="3547">
                  <c:v>41762.234837962962</c:v>
                </c:pt>
                <c:pt idx="3548">
                  <c:v>41762.234895833331</c:v>
                </c:pt>
                <c:pt idx="3549">
                  <c:v>41762.234965277778</c:v>
                </c:pt>
                <c:pt idx="3550">
                  <c:v>41762.235023148147</c:v>
                </c:pt>
                <c:pt idx="3551">
                  <c:v>41762.235081018516</c:v>
                </c:pt>
                <c:pt idx="3552">
                  <c:v>41762.235138888886</c:v>
                </c:pt>
                <c:pt idx="3553">
                  <c:v>41762.235208333332</c:v>
                </c:pt>
                <c:pt idx="3554">
                  <c:v>41762.235266203701</c:v>
                </c:pt>
                <c:pt idx="3555">
                  <c:v>41762.235324074078</c:v>
                </c:pt>
                <c:pt idx="3556">
                  <c:v>41762.235393518517</c:v>
                </c:pt>
                <c:pt idx="3557">
                  <c:v>41762.235451388886</c:v>
                </c:pt>
                <c:pt idx="3558">
                  <c:v>41762.235509259262</c:v>
                </c:pt>
                <c:pt idx="3559">
                  <c:v>41762.235578703701</c:v>
                </c:pt>
                <c:pt idx="3560">
                  <c:v>41762.235636574071</c:v>
                </c:pt>
                <c:pt idx="3561">
                  <c:v>41762.235694444447</c:v>
                </c:pt>
                <c:pt idx="3562">
                  <c:v>41762.235763888886</c:v>
                </c:pt>
                <c:pt idx="3563">
                  <c:v>41762.235821759263</c:v>
                </c:pt>
                <c:pt idx="3564">
                  <c:v>41762.235879629632</c:v>
                </c:pt>
                <c:pt idx="3565">
                  <c:v>41762.235937500001</c:v>
                </c:pt>
                <c:pt idx="3566">
                  <c:v>41762.236006944448</c:v>
                </c:pt>
                <c:pt idx="3567">
                  <c:v>41762.236064814817</c:v>
                </c:pt>
                <c:pt idx="3568">
                  <c:v>41762.236122685186</c:v>
                </c:pt>
                <c:pt idx="3569">
                  <c:v>41762.236192129632</c:v>
                </c:pt>
                <c:pt idx="3570">
                  <c:v>41762.236250000002</c:v>
                </c:pt>
                <c:pt idx="3571">
                  <c:v>41762.236307870371</c:v>
                </c:pt>
                <c:pt idx="3572">
                  <c:v>41762.236377314817</c:v>
                </c:pt>
                <c:pt idx="3573">
                  <c:v>41762.236435185187</c:v>
                </c:pt>
                <c:pt idx="3574">
                  <c:v>41762.236493055556</c:v>
                </c:pt>
                <c:pt idx="3575">
                  <c:v>41762.236562500002</c:v>
                </c:pt>
                <c:pt idx="3576">
                  <c:v>41762.236620370371</c:v>
                </c:pt>
                <c:pt idx="3577">
                  <c:v>41762.236678240741</c:v>
                </c:pt>
                <c:pt idx="3578">
                  <c:v>41762.23673611111</c:v>
                </c:pt>
                <c:pt idx="3579">
                  <c:v>41762.236805555556</c:v>
                </c:pt>
                <c:pt idx="3580">
                  <c:v>41762.236863425926</c:v>
                </c:pt>
                <c:pt idx="3581">
                  <c:v>41762.236921296295</c:v>
                </c:pt>
                <c:pt idx="3582">
                  <c:v>41762.236990740741</c:v>
                </c:pt>
                <c:pt idx="3583">
                  <c:v>41762.23704861111</c:v>
                </c:pt>
                <c:pt idx="3584">
                  <c:v>41762.23710648148</c:v>
                </c:pt>
                <c:pt idx="3585">
                  <c:v>41762.237175925926</c:v>
                </c:pt>
                <c:pt idx="3586">
                  <c:v>41762.237233796295</c:v>
                </c:pt>
                <c:pt idx="3587">
                  <c:v>41762.237291666665</c:v>
                </c:pt>
                <c:pt idx="3588">
                  <c:v>41762.237361111111</c:v>
                </c:pt>
                <c:pt idx="3589">
                  <c:v>41762.23741898148</c:v>
                </c:pt>
                <c:pt idx="3590">
                  <c:v>41762.237476851849</c:v>
                </c:pt>
                <c:pt idx="3591">
                  <c:v>41762.237534722219</c:v>
                </c:pt>
                <c:pt idx="3592">
                  <c:v>41762.237604166665</c:v>
                </c:pt>
                <c:pt idx="3593">
                  <c:v>41762.237662037034</c:v>
                </c:pt>
                <c:pt idx="3594">
                  <c:v>41762.237719907411</c:v>
                </c:pt>
                <c:pt idx="3595">
                  <c:v>41762.23778935185</c:v>
                </c:pt>
                <c:pt idx="3596">
                  <c:v>41762.237847222219</c:v>
                </c:pt>
                <c:pt idx="3597">
                  <c:v>41762.237905092596</c:v>
                </c:pt>
                <c:pt idx="3598">
                  <c:v>41762.237974537034</c:v>
                </c:pt>
                <c:pt idx="3599">
                  <c:v>41762.238032407404</c:v>
                </c:pt>
                <c:pt idx="3600">
                  <c:v>41762.23809027778</c:v>
                </c:pt>
                <c:pt idx="3601">
                  <c:v>41762.238159722219</c:v>
                </c:pt>
                <c:pt idx="3602">
                  <c:v>41762.238217592596</c:v>
                </c:pt>
                <c:pt idx="3603">
                  <c:v>41762.238275462965</c:v>
                </c:pt>
                <c:pt idx="3604">
                  <c:v>41762.238344907404</c:v>
                </c:pt>
                <c:pt idx="3605">
                  <c:v>41762.238402777781</c:v>
                </c:pt>
                <c:pt idx="3606">
                  <c:v>41762.23846064815</c:v>
                </c:pt>
                <c:pt idx="3607">
                  <c:v>41762.238518518519</c:v>
                </c:pt>
                <c:pt idx="3608">
                  <c:v>41762.238587962966</c:v>
                </c:pt>
                <c:pt idx="3609">
                  <c:v>41762.238645833335</c:v>
                </c:pt>
                <c:pt idx="3610">
                  <c:v>41762.238703703704</c:v>
                </c:pt>
                <c:pt idx="3611">
                  <c:v>41762.23877314815</c:v>
                </c:pt>
                <c:pt idx="3612">
                  <c:v>41762.23883101852</c:v>
                </c:pt>
                <c:pt idx="3613">
                  <c:v>41762.238888888889</c:v>
                </c:pt>
                <c:pt idx="3614">
                  <c:v>41762.238958333335</c:v>
                </c:pt>
                <c:pt idx="3615">
                  <c:v>41762.239016203705</c:v>
                </c:pt>
                <c:pt idx="3616">
                  <c:v>41762.239074074074</c:v>
                </c:pt>
                <c:pt idx="3617">
                  <c:v>41762.23914351852</c:v>
                </c:pt>
                <c:pt idx="3618">
                  <c:v>41762.239201388889</c:v>
                </c:pt>
                <c:pt idx="3619">
                  <c:v>41762.239259259259</c:v>
                </c:pt>
                <c:pt idx="3620">
                  <c:v>41762.239317129628</c:v>
                </c:pt>
                <c:pt idx="3621">
                  <c:v>41762.239386574074</c:v>
                </c:pt>
                <c:pt idx="3622">
                  <c:v>41762.239444444444</c:v>
                </c:pt>
                <c:pt idx="3623">
                  <c:v>41762.239502314813</c:v>
                </c:pt>
                <c:pt idx="3624">
                  <c:v>41762.239571759259</c:v>
                </c:pt>
                <c:pt idx="3625">
                  <c:v>41762.239629629628</c:v>
                </c:pt>
                <c:pt idx="3626">
                  <c:v>41762.239687499998</c:v>
                </c:pt>
                <c:pt idx="3627">
                  <c:v>41762.239756944444</c:v>
                </c:pt>
                <c:pt idx="3628">
                  <c:v>41762.239814814813</c:v>
                </c:pt>
                <c:pt idx="3629">
                  <c:v>41762.239872685182</c:v>
                </c:pt>
                <c:pt idx="3630">
                  <c:v>41762.239942129629</c:v>
                </c:pt>
                <c:pt idx="3631">
                  <c:v>41762.239999999998</c:v>
                </c:pt>
                <c:pt idx="3632">
                  <c:v>41762.240057870367</c:v>
                </c:pt>
                <c:pt idx="3633">
                  <c:v>41762.240127314813</c:v>
                </c:pt>
                <c:pt idx="3634">
                  <c:v>41762.240185185183</c:v>
                </c:pt>
                <c:pt idx="3635">
                  <c:v>41762.240243055552</c:v>
                </c:pt>
                <c:pt idx="3636">
                  <c:v>41762.240300925929</c:v>
                </c:pt>
                <c:pt idx="3637">
                  <c:v>41762.240370370368</c:v>
                </c:pt>
                <c:pt idx="3638">
                  <c:v>41762.240428240744</c:v>
                </c:pt>
                <c:pt idx="3639">
                  <c:v>41762.240486111114</c:v>
                </c:pt>
                <c:pt idx="3640">
                  <c:v>41762.240555555552</c:v>
                </c:pt>
                <c:pt idx="3641">
                  <c:v>41762.240613425929</c:v>
                </c:pt>
                <c:pt idx="3642">
                  <c:v>41762.240671296298</c:v>
                </c:pt>
                <c:pt idx="3643">
                  <c:v>41762.240740740737</c:v>
                </c:pt>
                <c:pt idx="3644">
                  <c:v>41762.240798611114</c:v>
                </c:pt>
                <c:pt idx="3645">
                  <c:v>41762.240856481483</c:v>
                </c:pt>
                <c:pt idx="3646">
                  <c:v>41762.240925925929</c:v>
                </c:pt>
                <c:pt idx="3647">
                  <c:v>41762.240983796299</c:v>
                </c:pt>
                <c:pt idx="3648">
                  <c:v>41762.241041666668</c:v>
                </c:pt>
                <c:pt idx="3649">
                  <c:v>41762.241099537037</c:v>
                </c:pt>
                <c:pt idx="3650">
                  <c:v>41762.241168981483</c:v>
                </c:pt>
                <c:pt idx="3651">
                  <c:v>41762.241226851853</c:v>
                </c:pt>
                <c:pt idx="3652">
                  <c:v>41762.241284722222</c:v>
                </c:pt>
                <c:pt idx="3653">
                  <c:v>41762.241354166668</c:v>
                </c:pt>
                <c:pt idx="3654">
                  <c:v>41762.241412037038</c:v>
                </c:pt>
                <c:pt idx="3655">
                  <c:v>41762.241469907407</c:v>
                </c:pt>
                <c:pt idx="3656">
                  <c:v>41762.241539351853</c:v>
                </c:pt>
                <c:pt idx="3657">
                  <c:v>41762.241597222222</c:v>
                </c:pt>
                <c:pt idx="3658">
                  <c:v>41762.241655092592</c:v>
                </c:pt>
                <c:pt idx="3659">
                  <c:v>41762.241724537038</c:v>
                </c:pt>
                <c:pt idx="3660">
                  <c:v>41762.241782407407</c:v>
                </c:pt>
                <c:pt idx="3661">
                  <c:v>41762.241840277777</c:v>
                </c:pt>
                <c:pt idx="3662">
                  <c:v>41762.241898148146</c:v>
                </c:pt>
                <c:pt idx="3663">
                  <c:v>41762.241967592592</c:v>
                </c:pt>
                <c:pt idx="3664">
                  <c:v>41762.242025462961</c:v>
                </c:pt>
                <c:pt idx="3665">
                  <c:v>41762.242083333331</c:v>
                </c:pt>
                <c:pt idx="3666">
                  <c:v>41762.242152777777</c:v>
                </c:pt>
                <c:pt idx="3667">
                  <c:v>41762.242210648146</c:v>
                </c:pt>
                <c:pt idx="3668">
                  <c:v>41762.242268518516</c:v>
                </c:pt>
                <c:pt idx="3669">
                  <c:v>41762.242337962962</c:v>
                </c:pt>
                <c:pt idx="3670">
                  <c:v>41762.242395833331</c:v>
                </c:pt>
                <c:pt idx="3671">
                  <c:v>41762.2424537037</c:v>
                </c:pt>
                <c:pt idx="3672">
                  <c:v>41762.242523148147</c:v>
                </c:pt>
                <c:pt idx="3673">
                  <c:v>41762.242581018516</c:v>
                </c:pt>
                <c:pt idx="3674">
                  <c:v>41762.242638888885</c:v>
                </c:pt>
                <c:pt idx="3675">
                  <c:v>41762.242696759262</c:v>
                </c:pt>
                <c:pt idx="3676">
                  <c:v>41762.242766203701</c:v>
                </c:pt>
                <c:pt idx="3677">
                  <c:v>41762.242824074077</c:v>
                </c:pt>
                <c:pt idx="3678">
                  <c:v>41762.242881944447</c:v>
                </c:pt>
                <c:pt idx="3679">
                  <c:v>41762.242951388886</c:v>
                </c:pt>
                <c:pt idx="3680">
                  <c:v>41762.243009259262</c:v>
                </c:pt>
                <c:pt idx="3681">
                  <c:v>41762.243067129632</c:v>
                </c:pt>
                <c:pt idx="3682">
                  <c:v>41762.243136574078</c:v>
                </c:pt>
                <c:pt idx="3683">
                  <c:v>41762.243194444447</c:v>
                </c:pt>
                <c:pt idx="3684">
                  <c:v>41762.243252314816</c:v>
                </c:pt>
                <c:pt idx="3685">
                  <c:v>41762.243321759262</c:v>
                </c:pt>
                <c:pt idx="3686">
                  <c:v>41762.243379629632</c:v>
                </c:pt>
                <c:pt idx="3687">
                  <c:v>41762.243437500001</c:v>
                </c:pt>
                <c:pt idx="3688">
                  <c:v>41762.243506944447</c:v>
                </c:pt>
                <c:pt idx="3689">
                  <c:v>41762.243564814817</c:v>
                </c:pt>
                <c:pt idx="3690">
                  <c:v>41762.243622685186</c:v>
                </c:pt>
                <c:pt idx="3691">
                  <c:v>41762.243680555555</c:v>
                </c:pt>
                <c:pt idx="3692">
                  <c:v>41762.243750000001</c:v>
                </c:pt>
                <c:pt idx="3693">
                  <c:v>41762.243807870371</c:v>
                </c:pt>
                <c:pt idx="3694">
                  <c:v>41762.24386574074</c:v>
                </c:pt>
                <c:pt idx="3695">
                  <c:v>41762.243935185186</c:v>
                </c:pt>
                <c:pt idx="3696">
                  <c:v>41762.243993055556</c:v>
                </c:pt>
                <c:pt idx="3697">
                  <c:v>41762.244050925925</c:v>
                </c:pt>
                <c:pt idx="3698">
                  <c:v>41762.244120370371</c:v>
                </c:pt>
                <c:pt idx="3699">
                  <c:v>41762.24417824074</c:v>
                </c:pt>
                <c:pt idx="3700">
                  <c:v>41762.24423611111</c:v>
                </c:pt>
                <c:pt idx="3701">
                  <c:v>41762.244305555556</c:v>
                </c:pt>
                <c:pt idx="3702">
                  <c:v>41762.244363425925</c:v>
                </c:pt>
                <c:pt idx="3703">
                  <c:v>41762.244421296295</c:v>
                </c:pt>
                <c:pt idx="3704">
                  <c:v>41762.244479166664</c:v>
                </c:pt>
                <c:pt idx="3705">
                  <c:v>41762.24454861111</c:v>
                </c:pt>
                <c:pt idx="3706">
                  <c:v>41762.244606481479</c:v>
                </c:pt>
                <c:pt idx="3707">
                  <c:v>41762.244664351849</c:v>
                </c:pt>
                <c:pt idx="3708">
                  <c:v>41762.244733796295</c:v>
                </c:pt>
                <c:pt idx="3709">
                  <c:v>41762.244791666664</c:v>
                </c:pt>
                <c:pt idx="3710">
                  <c:v>41762.244849537034</c:v>
                </c:pt>
                <c:pt idx="3711">
                  <c:v>41762.24491898148</c:v>
                </c:pt>
                <c:pt idx="3712">
                  <c:v>41762.244976851849</c:v>
                </c:pt>
                <c:pt idx="3713">
                  <c:v>41762.245034722226</c:v>
                </c:pt>
                <c:pt idx="3714">
                  <c:v>41762.245104166665</c:v>
                </c:pt>
                <c:pt idx="3715">
                  <c:v>41762.245162037034</c:v>
                </c:pt>
                <c:pt idx="3716">
                  <c:v>41762.245219907411</c:v>
                </c:pt>
                <c:pt idx="3717">
                  <c:v>41762.24527777778</c:v>
                </c:pt>
                <c:pt idx="3718">
                  <c:v>41762.245347222219</c:v>
                </c:pt>
                <c:pt idx="3719">
                  <c:v>41762.245405092595</c:v>
                </c:pt>
                <c:pt idx="3720">
                  <c:v>41762.245462962965</c:v>
                </c:pt>
                <c:pt idx="3721">
                  <c:v>41762.245532407411</c:v>
                </c:pt>
                <c:pt idx="3722">
                  <c:v>41762.24559027778</c:v>
                </c:pt>
                <c:pt idx="3723">
                  <c:v>41762.245648148149</c:v>
                </c:pt>
                <c:pt idx="3724">
                  <c:v>41762.245717592596</c:v>
                </c:pt>
                <c:pt idx="3725">
                  <c:v>41762.245775462965</c:v>
                </c:pt>
                <c:pt idx="3726">
                  <c:v>41762.245833333334</c:v>
                </c:pt>
                <c:pt idx="3727">
                  <c:v>41762.24590277778</c:v>
                </c:pt>
                <c:pt idx="3728">
                  <c:v>41762.24596064815</c:v>
                </c:pt>
                <c:pt idx="3729">
                  <c:v>41762.246018518519</c:v>
                </c:pt>
                <c:pt idx="3730">
                  <c:v>41762.246087962965</c:v>
                </c:pt>
                <c:pt idx="3731">
                  <c:v>41762.246145833335</c:v>
                </c:pt>
                <c:pt idx="3732">
                  <c:v>41762.246203703704</c:v>
                </c:pt>
                <c:pt idx="3733">
                  <c:v>41762.246261574073</c:v>
                </c:pt>
                <c:pt idx="3734">
                  <c:v>41762.246331018519</c:v>
                </c:pt>
                <c:pt idx="3735">
                  <c:v>41762.246388888889</c:v>
                </c:pt>
                <c:pt idx="3736">
                  <c:v>41762.246446759258</c:v>
                </c:pt>
                <c:pt idx="3737">
                  <c:v>41762.246516203704</c:v>
                </c:pt>
                <c:pt idx="3738">
                  <c:v>41762.246574074074</c:v>
                </c:pt>
                <c:pt idx="3739">
                  <c:v>41762.246631944443</c:v>
                </c:pt>
                <c:pt idx="3740">
                  <c:v>41762.246701388889</c:v>
                </c:pt>
                <c:pt idx="3741">
                  <c:v>41762.246759259258</c:v>
                </c:pt>
                <c:pt idx="3742">
                  <c:v>41762.246817129628</c:v>
                </c:pt>
                <c:pt idx="3743">
                  <c:v>41762.246886574074</c:v>
                </c:pt>
                <c:pt idx="3744">
                  <c:v>41762.246944444443</c:v>
                </c:pt>
                <c:pt idx="3745">
                  <c:v>41762.247002314813</c:v>
                </c:pt>
                <c:pt idx="3746">
                  <c:v>41762.247060185182</c:v>
                </c:pt>
                <c:pt idx="3747">
                  <c:v>41762.247129629628</c:v>
                </c:pt>
                <c:pt idx="3748">
                  <c:v>41762.247187499997</c:v>
                </c:pt>
                <c:pt idx="3749">
                  <c:v>41762.247245370374</c:v>
                </c:pt>
                <c:pt idx="3750">
                  <c:v>41762.247314814813</c:v>
                </c:pt>
                <c:pt idx="3751">
                  <c:v>41762.247372685182</c:v>
                </c:pt>
                <c:pt idx="3752">
                  <c:v>41762.247430555559</c:v>
                </c:pt>
                <c:pt idx="3753">
                  <c:v>41762.247499999998</c:v>
                </c:pt>
                <c:pt idx="3754">
                  <c:v>41762.247557870367</c:v>
                </c:pt>
                <c:pt idx="3755">
                  <c:v>41762.247615740744</c:v>
                </c:pt>
                <c:pt idx="3756">
                  <c:v>41762.247685185182</c:v>
                </c:pt>
                <c:pt idx="3757">
                  <c:v>41762.247743055559</c:v>
                </c:pt>
                <c:pt idx="3758">
                  <c:v>41762.247800925928</c:v>
                </c:pt>
                <c:pt idx="3759">
                  <c:v>41762.247858796298</c:v>
                </c:pt>
                <c:pt idx="3760">
                  <c:v>41762.247928240744</c:v>
                </c:pt>
                <c:pt idx="3761">
                  <c:v>41762.247986111113</c:v>
                </c:pt>
                <c:pt idx="3762">
                  <c:v>41762.248043981483</c:v>
                </c:pt>
                <c:pt idx="3763">
                  <c:v>41762.248113425929</c:v>
                </c:pt>
                <c:pt idx="3764">
                  <c:v>41762.248171296298</c:v>
                </c:pt>
                <c:pt idx="3765">
                  <c:v>41762.248229166667</c:v>
                </c:pt>
                <c:pt idx="3766">
                  <c:v>41762.248298611114</c:v>
                </c:pt>
                <c:pt idx="3767">
                  <c:v>41762.248356481483</c:v>
                </c:pt>
                <c:pt idx="3768">
                  <c:v>41762.248414351852</c:v>
                </c:pt>
                <c:pt idx="3769">
                  <c:v>41762.248483796298</c:v>
                </c:pt>
                <c:pt idx="3770">
                  <c:v>41762.248541666668</c:v>
                </c:pt>
                <c:pt idx="3771">
                  <c:v>41762.248599537037</c:v>
                </c:pt>
                <c:pt idx="3772">
                  <c:v>41762.248668981483</c:v>
                </c:pt>
                <c:pt idx="3773">
                  <c:v>41762.248726851853</c:v>
                </c:pt>
                <c:pt idx="3774">
                  <c:v>41762.248784722222</c:v>
                </c:pt>
                <c:pt idx="3775">
                  <c:v>41762.248842592591</c:v>
                </c:pt>
                <c:pt idx="3776">
                  <c:v>41762.248912037037</c:v>
                </c:pt>
                <c:pt idx="3777">
                  <c:v>41762.248969907407</c:v>
                </c:pt>
                <c:pt idx="3778">
                  <c:v>41762.249027777776</c:v>
                </c:pt>
                <c:pt idx="3779">
                  <c:v>41762.249097222222</c:v>
                </c:pt>
                <c:pt idx="3780">
                  <c:v>41762.249155092592</c:v>
                </c:pt>
                <c:pt idx="3781">
                  <c:v>41762.249212962961</c:v>
                </c:pt>
                <c:pt idx="3782">
                  <c:v>41762.249282407407</c:v>
                </c:pt>
                <c:pt idx="3783">
                  <c:v>41762.249340277776</c:v>
                </c:pt>
                <c:pt idx="3784">
                  <c:v>41762.249398148146</c:v>
                </c:pt>
                <c:pt idx="3785">
                  <c:v>41762.249467592592</c:v>
                </c:pt>
                <c:pt idx="3786">
                  <c:v>41762.249525462961</c:v>
                </c:pt>
                <c:pt idx="3787">
                  <c:v>41762.249583333331</c:v>
                </c:pt>
                <c:pt idx="3788">
                  <c:v>41762.249641203707</c:v>
                </c:pt>
                <c:pt idx="3789">
                  <c:v>41762.249710648146</c:v>
                </c:pt>
                <c:pt idx="3790">
                  <c:v>41762.249768518515</c:v>
                </c:pt>
                <c:pt idx="3791">
                  <c:v>41762.249826388892</c:v>
                </c:pt>
                <c:pt idx="3792">
                  <c:v>41762.249895833331</c:v>
                </c:pt>
                <c:pt idx="3793">
                  <c:v>41762.2499537037</c:v>
                </c:pt>
                <c:pt idx="3794">
                  <c:v>41762.250011574077</c:v>
                </c:pt>
                <c:pt idx="3795">
                  <c:v>41762.250081018516</c:v>
                </c:pt>
                <c:pt idx="3796">
                  <c:v>41762.250138888892</c:v>
                </c:pt>
                <c:pt idx="3797">
                  <c:v>41762.250196759262</c:v>
                </c:pt>
                <c:pt idx="3798">
                  <c:v>41762.2502662037</c:v>
                </c:pt>
                <c:pt idx="3799">
                  <c:v>41762.250324074077</c:v>
                </c:pt>
                <c:pt idx="3800">
                  <c:v>41762.250381944446</c:v>
                </c:pt>
                <c:pt idx="3801">
                  <c:v>41762.250439814816</c:v>
                </c:pt>
                <c:pt idx="3802">
                  <c:v>41762.250509259262</c:v>
                </c:pt>
                <c:pt idx="3803">
                  <c:v>41762.250567129631</c:v>
                </c:pt>
                <c:pt idx="3804">
                  <c:v>41762.250625000001</c:v>
                </c:pt>
                <c:pt idx="3805">
                  <c:v>41762.250694444447</c:v>
                </c:pt>
                <c:pt idx="3806">
                  <c:v>41762.250752314816</c:v>
                </c:pt>
                <c:pt idx="3807">
                  <c:v>41762.250810185185</c:v>
                </c:pt>
                <c:pt idx="3808">
                  <c:v>41762.250879629632</c:v>
                </c:pt>
                <c:pt idx="3809">
                  <c:v>41762.250937500001</c:v>
                </c:pt>
                <c:pt idx="3810">
                  <c:v>41762.25099537037</c:v>
                </c:pt>
                <c:pt idx="3811">
                  <c:v>41762.251064814816</c:v>
                </c:pt>
                <c:pt idx="3812">
                  <c:v>41762.251122685186</c:v>
                </c:pt>
                <c:pt idx="3813">
                  <c:v>41762.251180555555</c:v>
                </c:pt>
                <c:pt idx="3814">
                  <c:v>41762.251238425924</c:v>
                </c:pt>
                <c:pt idx="3815">
                  <c:v>41762.251307870371</c:v>
                </c:pt>
                <c:pt idx="3816">
                  <c:v>41762.25136574074</c:v>
                </c:pt>
                <c:pt idx="3817">
                  <c:v>41762.251423611109</c:v>
                </c:pt>
                <c:pt idx="3818">
                  <c:v>41762.251493055555</c:v>
                </c:pt>
                <c:pt idx="3819">
                  <c:v>41762.251550925925</c:v>
                </c:pt>
                <c:pt idx="3820">
                  <c:v>41762.251608796294</c:v>
                </c:pt>
                <c:pt idx="3821">
                  <c:v>41762.25167824074</c:v>
                </c:pt>
                <c:pt idx="3822">
                  <c:v>41762.251736111109</c:v>
                </c:pt>
                <c:pt idx="3823">
                  <c:v>41762.251793981479</c:v>
                </c:pt>
                <c:pt idx="3824">
                  <c:v>41762.251863425925</c:v>
                </c:pt>
                <c:pt idx="3825">
                  <c:v>41762.251921296294</c:v>
                </c:pt>
                <c:pt idx="3826">
                  <c:v>41762.251979166664</c:v>
                </c:pt>
                <c:pt idx="3827">
                  <c:v>41762.25204861111</c:v>
                </c:pt>
                <c:pt idx="3828">
                  <c:v>41762.252106481479</c:v>
                </c:pt>
                <c:pt idx="3829">
                  <c:v>41762.252164351848</c:v>
                </c:pt>
                <c:pt idx="3830">
                  <c:v>41762.252222222225</c:v>
                </c:pt>
                <c:pt idx="3831">
                  <c:v>41762.252291666664</c:v>
                </c:pt>
                <c:pt idx="3832">
                  <c:v>41762.252349537041</c:v>
                </c:pt>
                <c:pt idx="3833">
                  <c:v>41762.25240740741</c:v>
                </c:pt>
                <c:pt idx="3834">
                  <c:v>41762.252476851849</c:v>
                </c:pt>
                <c:pt idx="3835">
                  <c:v>41762.252534722225</c:v>
                </c:pt>
                <c:pt idx="3836">
                  <c:v>41762.252592592595</c:v>
                </c:pt>
                <c:pt idx="3837">
                  <c:v>41762.252662037034</c:v>
                </c:pt>
                <c:pt idx="3838">
                  <c:v>41762.25271990741</c:v>
                </c:pt>
                <c:pt idx="3839">
                  <c:v>41762.25277777778</c:v>
                </c:pt>
                <c:pt idx="3840">
                  <c:v>41762.252847222226</c:v>
                </c:pt>
                <c:pt idx="3841">
                  <c:v>41762.252905092595</c:v>
                </c:pt>
                <c:pt idx="3842">
                  <c:v>41762.252962962964</c:v>
                </c:pt>
                <c:pt idx="3843">
                  <c:v>41762.253020833334</c:v>
                </c:pt>
                <c:pt idx="3844">
                  <c:v>41762.25309027778</c:v>
                </c:pt>
                <c:pt idx="3845">
                  <c:v>41762.253148148149</c:v>
                </c:pt>
                <c:pt idx="3846">
                  <c:v>41762.253206018519</c:v>
                </c:pt>
                <c:pt idx="3847">
                  <c:v>41762.253275462965</c:v>
                </c:pt>
                <c:pt idx="3848">
                  <c:v>41762.253333333334</c:v>
                </c:pt>
                <c:pt idx="3849">
                  <c:v>41762.253391203703</c:v>
                </c:pt>
                <c:pt idx="3850">
                  <c:v>41762.253460648149</c:v>
                </c:pt>
                <c:pt idx="3851">
                  <c:v>41762.253518518519</c:v>
                </c:pt>
                <c:pt idx="3852">
                  <c:v>41762.253576388888</c:v>
                </c:pt>
                <c:pt idx="3853">
                  <c:v>41762.253645833334</c:v>
                </c:pt>
                <c:pt idx="3854">
                  <c:v>41762.253703703704</c:v>
                </c:pt>
                <c:pt idx="3855">
                  <c:v>41762.253761574073</c:v>
                </c:pt>
                <c:pt idx="3856">
                  <c:v>41762.253831018519</c:v>
                </c:pt>
                <c:pt idx="3857">
                  <c:v>41762.253888888888</c:v>
                </c:pt>
                <c:pt idx="3858">
                  <c:v>41762.253946759258</c:v>
                </c:pt>
                <c:pt idx="3859">
                  <c:v>41762.254004629627</c:v>
                </c:pt>
                <c:pt idx="3860">
                  <c:v>41762.254074074073</c:v>
                </c:pt>
                <c:pt idx="3861">
                  <c:v>41762.254131944443</c:v>
                </c:pt>
                <c:pt idx="3862">
                  <c:v>41762.254189814812</c:v>
                </c:pt>
                <c:pt idx="3863">
                  <c:v>41762.254259259258</c:v>
                </c:pt>
                <c:pt idx="3864">
                  <c:v>41762.254317129627</c:v>
                </c:pt>
                <c:pt idx="3865">
                  <c:v>41762.254374999997</c:v>
                </c:pt>
                <c:pt idx="3866">
                  <c:v>41762.254444444443</c:v>
                </c:pt>
                <c:pt idx="3867">
                  <c:v>41762.254502314812</c:v>
                </c:pt>
                <c:pt idx="3868">
                  <c:v>41762.254560185182</c:v>
                </c:pt>
                <c:pt idx="3869">
                  <c:v>41762.254629629628</c:v>
                </c:pt>
                <c:pt idx="3870">
                  <c:v>41762.254687499997</c:v>
                </c:pt>
                <c:pt idx="3871">
                  <c:v>41762.254745370374</c:v>
                </c:pt>
                <c:pt idx="3872">
                  <c:v>41762.254803240743</c:v>
                </c:pt>
                <c:pt idx="3873">
                  <c:v>41762.254872685182</c:v>
                </c:pt>
                <c:pt idx="3874">
                  <c:v>41762.254930555559</c:v>
                </c:pt>
                <c:pt idx="3875">
                  <c:v>41762.254988425928</c:v>
                </c:pt>
                <c:pt idx="3876">
                  <c:v>41762.255057870374</c:v>
                </c:pt>
                <c:pt idx="3877">
                  <c:v>41762.255115740743</c:v>
                </c:pt>
                <c:pt idx="3878">
                  <c:v>41762.255173611113</c:v>
                </c:pt>
                <c:pt idx="3879">
                  <c:v>41762.255243055559</c:v>
                </c:pt>
                <c:pt idx="3880">
                  <c:v>41762.255300925928</c:v>
                </c:pt>
                <c:pt idx="3881">
                  <c:v>41762.255358796298</c:v>
                </c:pt>
                <c:pt idx="3882">
                  <c:v>41762.255428240744</c:v>
                </c:pt>
                <c:pt idx="3883">
                  <c:v>41762.255486111113</c:v>
                </c:pt>
                <c:pt idx="3884">
                  <c:v>41762.255543981482</c:v>
                </c:pt>
                <c:pt idx="3885">
                  <c:v>41762.255601851852</c:v>
                </c:pt>
                <c:pt idx="3886">
                  <c:v>41762.255671296298</c:v>
                </c:pt>
                <c:pt idx="3887">
                  <c:v>41762.255729166667</c:v>
                </c:pt>
                <c:pt idx="3888">
                  <c:v>41762.255787037036</c:v>
                </c:pt>
                <c:pt idx="3889">
                  <c:v>41762.255856481483</c:v>
                </c:pt>
                <c:pt idx="3890">
                  <c:v>41762.255914351852</c:v>
                </c:pt>
                <c:pt idx="3891">
                  <c:v>41762.255972222221</c:v>
                </c:pt>
                <c:pt idx="3892">
                  <c:v>41762.256041666667</c:v>
                </c:pt>
                <c:pt idx="3893">
                  <c:v>41762.256099537037</c:v>
                </c:pt>
                <c:pt idx="3894">
                  <c:v>41762.256157407406</c:v>
                </c:pt>
                <c:pt idx="3895">
                  <c:v>41762.256226851852</c:v>
                </c:pt>
                <c:pt idx="3896">
                  <c:v>41762.256284722222</c:v>
                </c:pt>
                <c:pt idx="3897">
                  <c:v>41762.256342592591</c:v>
                </c:pt>
                <c:pt idx="3898">
                  <c:v>41762.25640046296</c:v>
                </c:pt>
                <c:pt idx="3899">
                  <c:v>41762.256469907406</c:v>
                </c:pt>
                <c:pt idx="3900">
                  <c:v>41762.256527777776</c:v>
                </c:pt>
                <c:pt idx="3901">
                  <c:v>41762.256585648145</c:v>
                </c:pt>
                <c:pt idx="3902">
                  <c:v>41762.256655092591</c:v>
                </c:pt>
                <c:pt idx="3903">
                  <c:v>41762.256712962961</c:v>
                </c:pt>
                <c:pt idx="3904">
                  <c:v>41762.25677083333</c:v>
                </c:pt>
                <c:pt idx="3905">
                  <c:v>41762.256840277776</c:v>
                </c:pt>
                <c:pt idx="3906">
                  <c:v>41762.256898148145</c:v>
                </c:pt>
                <c:pt idx="3907">
                  <c:v>41762.256956018522</c:v>
                </c:pt>
                <c:pt idx="3908">
                  <c:v>41762.257025462961</c:v>
                </c:pt>
                <c:pt idx="3909">
                  <c:v>41762.25708333333</c:v>
                </c:pt>
                <c:pt idx="3910">
                  <c:v>41762.257141203707</c:v>
                </c:pt>
                <c:pt idx="3911">
                  <c:v>41762.257210648146</c:v>
                </c:pt>
                <c:pt idx="3912">
                  <c:v>41762.257268518515</c:v>
                </c:pt>
                <c:pt idx="3913">
                  <c:v>41762.257326388892</c:v>
                </c:pt>
                <c:pt idx="3914">
                  <c:v>41762.257384259261</c:v>
                </c:pt>
                <c:pt idx="3915">
                  <c:v>41762.257453703707</c:v>
                </c:pt>
                <c:pt idx="3916">
                  <c:v>41762.257511574076</c:v>
                </c:pt>
                <c:pt idx="3917">
                  <c:v>41762.257569444446</c:v>
                </c:pt>
                <c:pt idx="3918">
                  <c:v>41762.257638888892</c:v>
                </c:pt>
                <c:pt idx="3919">
                  <c:v>41762.257696759261</c:v>
                </c:pt>
                <c:pt idx="3920">
                  <c:v>41762.257754629631</c:v>
                </c:pt>
                <c:pt idx="3921">
                  <c:v>41762.257824074077</c:v>
                </c:pt>
                <c:pt idx="3922">
                  <c:v>41762.257881944446</c:v>
                </c:pt>
                <c:pt idx="3923">
                  <c:v>41762.257939814815</c:v>
                </c:pt>
                <c:pt idx="3924">
                  <c:v>41762.258009259262</c:v>
                </c:pt>
                <c:pt idx="3925">
                  <c:v>41762.258067129631</c:v>
                </c:pt>
                <c:pt idx="3926">
                  <c:v>41762.258125</c:v>
                </c:pt>
                <c:pt idx="3927">
                  <c:v>41762.25818287037</c:v>
                </c:pt>
                <c:pt idx="3928">
                  <c:v>41762.258252314816</c:v>
                </c:pt>
                <c:pt idx="3929">
                  <c:v>41762.258310185185</c:v>
                </c:pt>
                <c:pt idx="3930">
                  <c:v>41762.258368055554</c:v>
                </c:pt>
                <c:pt idx="3931">
                  <c:v>41762.258437500001</c:v>
                </c:pt>
                <c:pt idx="3932">
                  <c:v>41762.25849537037</c:v>
                </c:pt>
                <c:pt idx="3933">
                  <c:v>41762.258553240739</c:v>
                </c:pt>
                <c:pt idx="3934">
                  <c:v>41762.258622685185</c:v>
                </c:pt>
                <c:pt idx="3935">
                  <c:v>41762.258680555555</c:v>
                </c:pt>
                <c:pt idx="3936">
                  <c:v>41762.258738425924</c:v>
                </c:pt>
                <c:pt idx="3937">
                  <c:v>41762.25880787037</c:v>
                </c:pt>
                <c:pt idx="3938">
                  <c:v>41762.25886574074</c:v>
                </c:pt>
                <c:pt idx="3939">
                  <c:v>41762.258923611109</c:v>
                </c:pt>
                <c:pt idx="3940">
                  <c:v>41762.258981481478</c:v>
                </c:pt>
                <c:pt idx="3941">
                  <c:v>41762.259050925924</c:v>
                </c:pt>
                <c:pt idx="3942">
                  <c:v>41762.259108796294</c:v>
                </c:pt>
                <c:pt idx="3943">
                  <c:v>41762.259166666663</c:v>
                </c:pt>
                <c:pt idx="3944">
                  <c:v>41762.259236111109</c:v>
                </c:pt>
                <c:pt idx="3945">
                  <c:v>41762.259293981479</c:v>
                </c:pt>
                <c:pt idx="3946">
                  <c:v>41762.259351851855</c:v>
                </c:pt>
                <c:pt idx="3947">
                  <c:v>41762.259421296294</c:v>
                </c:pt>
                <c:pt idx="3948">
                  <c:v>41762.259479166663</c:v>
                </c:pt>
                <c:pt idx="3949">
                  <c:v>41762.25953703704</c:v>
                </c:pt>
                <c:pt idx="3950">
                  <c:v>41762.259606481479</c:v>
                </c:pt>
                <c:pt idx="3951">
                  <c:v>41762.259664351855</c:v>
                </c:pt>
                <c:pt idx="3952">
                  <c:v>41762.259722222225</c:v>
                </c:pt>
                <c:pt idx="3953">
                  <c:v>41762.259791666664</c:v>
                </c:pt>
                <c:pt idx="3954">
                  <c:v>41762.25984953704</c:v>
                </c:pt>
                <c:pt idx="3955">
                  <c:v>41762.25990740741</c:v>
                </c:pt>
                <c:pt idx="3956">
                  <c:v>41762.259965277779</c:v>
                </c:pt>
                <c:pt idx="3957">
                  <c:v>41762.260034722225</c:v>
                </c:pt>
                <c:pt idx="3958">
                  <c:v>41762.260092592594</c:v>
                </c:pt>
                <c:pt idx="3959">
                  <c:v>41762.260150462964</c:v>
                </c:pt>
                <c:pt idx="3960">
                  <c:v>41762.26021990741</c:v>
                </c:pt>
                <c:pt idx="3961">
                  <c:v>41762.260277777779</c:v>
                </c:pt>
                <c:pt idx="3962">
                  <c:v>41762.260335648149</c:v>
                </c:pt>
                <c:pt idx="3963">
                  <c:v>41762.260405092595</c:v>
                </c:pt>
                <c:pt idx="3964">
                  <c:v>41762.260462962964</c:v>
                </c:pt>
                <c:pt idx="3965">
                  <c:v>41762.260520833333</c:v>
                </c:pt>
                <c:pt idx="3966">
                  <c:v>41762.26059027778</c:v>
                </c:pt>
                <c:pt idx="3967">
                  <c:v>41762.260648148149</c:v>
                </c:pt>
                <c:pt idx="3968">
                  <c:v>41762.260706018518</c:v>
                </c:pt>
                <c:pt idx="3969">
                  <c:v>41762.260763888888</c:v>
                </c:pt>
                <c:pt idx="3970">
                  <c:v>41762.260833333334</c:v>
                </c:pt>
                <c:pt idx="3971">
                  <c:v>41762.260891203703</c:v>
                </c:pt>
                <c:pt idx="3972">
                  <c:v>41762.260949074072</c:v>
                </c:pt>
                <c:pt idx="3973">
                  <c:v>41762.261018518519</c:v>
                </c:pt>
                <c:pt idx="3974">
                  <c:v>41762.261076388888</c:v>
                </c:pt>
                <c:pt idx="3975">
                  <c:v>41762.261134259257</c:v>
                </c:pt>
                <c:pt idx="3976">
                  <c:v>41762.261203703703</c:v>
                </c:pt>
                <c:pt idx="3977">
                  <c:v>41762.261261574073</c:v>
                </c:pt>
                <c:pt idx="3978">
                  <c:v>41762.261319444442</c:v>
                </c:pt>
                <c:pt idx="3979">
                  <c:v>41762.261388888888</c:v>
                </c:pt>
                <c:pt idx="3980">
                  <c:v>41762.261446759258</c:v>
                </c:pt>
                <c:pt idx="3981">
                  <c:v>41762.261504629627</c:v>
                </c:pt>
                <c:pt idx="3982">
                  <c:v>41762.261574074073</c:v>
                </c:pt>
                <c:pt idx="3983">
                  <c:v>41762.261631944442</c:v>
                </c:pt>
                <c:pt idx="3984">
                  <c:v>41762.261689814812</c:v>
                </c:pt>
                <c:pt idx="3985">
                  <c:v>41762.261747685188</c:v>
                </c:pt>
                <c:pt idx="3986">
                  <c:v>41762.261817129627</c:v>
                </c:pt>
                <c:pt idx="3987">
                  <c:v>41762.261874999997</c:v>
                </c:pt>
                <c:pt idx="3988">
                  <c:v>41762.261932870373</c:v>
                </c:pt>
                <c:pt idx="3989">
                  <c:v>41762.262002314812</c:v>
                </c:pt>
                <c:pt idx="3990">
                  <c:v>41762.262060185189</c:v>
                </c:pt>
                <c:pt idx="3991">
                  <c:v>41762.262118055558</c:v>
                </c:pt>
                <c:pt idx="3992">
                  <c:v>41762.262187499997</c:v>
                </c:pt>
                <c:pt idx="3993">
                  <c:v>41762.262245370373</c:v>
                </c:pt>
                <c:pt idx="3994">
                  <c:v>41762.262303240743</c:v>
                </c:pt>
                <c:pt idx="3995">
                  <c:v>41762.262372685182</c:v>
                </c:pt>
                <c:pt idx="3996">
                  <c:v>41762.262430555558</c:v>
                </c:pt>
                <c:pt idx="3997">
                  <c:v>41762.262488425928</c:v>
                </c:pt>
                <c:pt idx="3998">
                  <c:v>41762.262546296297</c:v>
                </c:pt>
                <c:pt idx="3999">
                  <c:v>41762.262615740743</c:v>
                </c:pt>
                <c:pt idx="4000">
                  <c:v>41762.262673611112</c:v>
                </c:pt>
                <c:pt idx="4001">
                  <c:v>41762.262731481482</c:v>
                </c:pt>
                <c:pt idx="4002">
                  <c:v>41762.262800925928</c:v>
                </c:pt>
                <c:pt idx="4003">
                  <c:v>41762.262858796297</c:v>
                </c:pt>
                <c:pt idx="4004">
                  <c:v>41762.262916666667</c:v>
                </c:pt>
                <c:pt idx="4005">
                  <c:v>41762.262986111113</c:v>
                </c:pt>
                <c:pt idx="4006">
                  <c:v>41762.263043981482</c:v>
                </c:pt>
                <c:pt idx="4007">
                  <c:v>41762.263101851851</c:v>
                </c:pt>
                <c:pt idx="4008">
                  <c:v>41762.263171296298</c:v>
                </c:pt>
                <c:pt idx="4009">
                  <c:v>41762.263229166667</c:v>
                </c:pt>
                <c:pt idx="4010">
                  <c:v>41762.263287037036</c:v>
                </c:pt>
                <c:pt idx="4011">
                  <c:v>41762.263344907406</c:v>
                </c:pt>
                <c:pt idx="4012">
                  <c:v>41762.263414351852</c:v>
                </c:pt>
                <c:pt idx="4013">
                  <c:v>41762.263472222221</c:v>
                </c:pt>
                <c:pt idx="4014">
                  <c:v>41762.26353009259</c:v>
                </c:pt>
                <c:pt idx="4015">
                  <c:v>41762.263599537036</c:v>
                </c:pt>
                <c:pt idx="4016">
                  <c:v>41762.263657407406</c:v>
                </c:pt>
                <c:pt idx="4017">
                  <c:v>41762.263715277775</c:v>
                </c:pt>
                <c:pt idx="4018">
                  <c:v>41762.263784722221</c:v>
                </c:pt>
                <c:pt idx="4019">
                  <c:v>41762.263842592591</c:v>
                </c:pt>
                <c:pt idx="4020">
                  <c:v>41762.26390046296</c:v>
                </c:pt>
                <c:pt idx="4021">
                  <c:v>41762.263969907406</c:v>
                </c:pt>
                <c:pt idx="4022">
                  <c:v>41762.264027777775</c:v>
                </c:pt>
                <c:pt idx="4023">
                  <c:v>41762.264085648145</c:v>
                </c:pt>
                <c:pt idx="4024">
                  <c:v>41762.264155092591</c:v>
                </c:pt>
                <c:pt idx="4025">
                  <c:v>41762.26421296296</c:v>
                </c:pt>
                <c:pt idx="4026">
                  <c:v>41762.264270833337</c:v>
                </c:pt>
                <c:pt idx="4027">
                  <c:v>41762.264328703706</c:v>
                </c:pt>
                <c:pt idx="4028">
                  <c:v>41762.264398148145</c:v>
                </c:pt>
                <c:pt idx="4029">
                  <c:v>41762.264456018522</c:v>
                </c:pt>
                <c:pt idx="4030">
                  <c:v>41762.264513888891</c:v>
                </c:pt>
                <c:pt idx="4031">
                  <c:v>41762.26458333333</c:v>
                </c:pt>
                <c:pt idx="4032">
                  <c:v>41762.264641203707</c:v>
                </c:pt>
                <c:pt idx="4033">
                  <c:v>41762.264699074076</c:v>
                </c:pt>
                <c:pt idx="4034">
                  <c:v>41762.264768518522</c:v>
                </c:pt>
                <c:pt idx="4035">
                  <c:v>41762.264826388891</c:v>
                </c:pt>
                <c:pt idx="4036">
                  <c:v>41762.264884259261</c:v>
                </c:pt>
                <c:pt idx="4037">
                  <c:v>41762.264953703707</c:v>
                </c:pt>
                <c:pt idx="4038">
                  <c:v>41762.265011574076</c:v>
                </c:pt>
                <c:pt idx="4039">
                  <c:v>41762.265069444446</c:v>
                </c:pt>
                <c:pt idx="4040">
                  <c:v>41762.265127314815</c:v>
                </c:pt>
                <c:pt idx="4041">
                  <c:v>41762.265196759261</c:v>
                </c:pt>
                <c:pt idx="4042">
                  <c:v>41762.26525462963</c:v>
                </c:pt>
                <c:pt idx="4043">
                  <c:v>41762.2653125</c:v>
                </c:pt>
                <c:pt idx="4044">
                  <c:v>41762.265381944446</c:v>
                </c:pt>
                <c:pt idx="4045">
                  <c:v>41762.265439814815</c:v>
                </c:pt>
                <c:pt idx="4046">
                  <c:v>41762.265497685185</c:v>
                </c:pt>
                <c:pt idx="4047">
                  <c:v>41762.265567129631</c:v>
                </c:pt>
                <c:pt idx="4048">
                  <c:v>41762.265625</c:v>
                </c:pt>
                <c:pt idx="4049">
                  <c:v>41762.265682870369</c:v>
                </c:pt>
                <c:pt idx="4050">
                  <c:v>41762.265752314815</c:v>
                </c:pt>
                <c:pt idx="4051">
                  <c:v>41762.265810185185</c:v>
                </c:pt>
                <c:pt idx="4052">
                  <c:v>41762.265868055554</c:v>
                </c:pt>
                <c:pt idx="4053">
                  <c:v>41762.265925925924</c:v>
                </c:pt>
                <c:pt idx="4054">
                  <c:v>41762.26599537037</c:v>
                </c:pt>
                <c:pt idx="4055">
                  <c:v>41762.266053240739</c:v>
                </c:pt>
                <c:pt idx="4056">
                  <c:v>41762.266111111108</c:v>
                </c:pt>
                <c:pt idx="4057">
                  <c:v>41762.266180555554</c:v>
                </c:pt>
                <c:pt idx="4058">
                  <c:v>41762.266238425924</c:v>
                </c:pt>
                <c:pt idx="4059">
                  <c:v>41762.266296296293</c:v>
                </c:pt>
                <c:pt idx="4060">
                  <c:v>41762.266365740739</c:v>
                </c:pt>
                <c:pt idx="4061">
                  <c:v>41762.266423611109</c:v>
                </c:pt>
                <c:pt idx="4062">
                  <c:v>41762.266481481478</c:v>
                </c:pt>
                <c:pt idx="4063">
                  <c:v>41762.266550925924</c:v>
                </c:pt>
                <c:pt idx="4064">
                  <c:v>41762.266608796293</c:v>
                </c:pt>
                <c:pt idx="4065">
                  <c:v>41762.26666666667</c:v>
                </c:pt>
                <c:pt idx="4066">
                  <c:v>41762.266724537039</c:v>
                </c:pt>
                <c:pt idx="4067">
                  <c:v>41762.266793981478</c:v>
                </c:pt>
                <c:pt idx="4068">
                  <c:v>41762.266851851855</c:v>
                </c:pt>
                <c:pt idx="4069">
                  <c:v>41762.266909722224</c:v>
                </c:pt>
                <c:pt idx="4070">
                  <c:v>41762.266979166663</c:v>
                </c:pt>
                <c:pt idx="4071">
                  <c:v>41762.26703703704</c:v>
                </c:pt>
                <c:pt idx="4072">
                  <c:v>41762.267094907409</c:v>
                </c:pt>
                <c:pt idx="4073">
                  <c:v>41762.267164351855</c:v>
                </c:pt>
                <c:pt idx="4074">
                  <c:v>41762.267222222225</c:v>
                </c:pt>
                <c:pt idx="4075">
                  <c:v>41762.267280092594</c:v>
                </c:pt>
                <c:pt idx="4076">
                  <c:v>41762.26734953704</c:v>
                </c:pt>
                <c:pt idx="4077">
                  <c:v>41762.267407407409</c:v>
                </c:pt>
                <c:pt idx="4078">
                  <c:v>41762.267465277779</c:v>
                </c:pt>
                <c:pt idx="4079">
                  <c:v>41762.267534722225</c:v>
                </c:pt>
                <c:pt idx="4080">
                  <c:v>41762.267592592594</c:v>
                </c:pt>
                <c:pt idx="4081">
                  <c:v>41762.267650462964</c:v>
                </c:pt>
                <c:pt idx="4082">
                  <c:v>41762.267708333333</c:v>
                </c:pt>
                <c:pt idx="4083">
                  <c:v>41762.267777777779</c:v>
                </c:pt>
                <c:pt idx="4084">
                  <c:v>41762.267835648148</c:v>
                </c:pt>
                <c:pt idx="4085">
                  <c:v>41762.267893518518</c:v>
                </c:pt>
                <c:pt idx="4086">
                  <c:v>41762.267962962964</c:v>
                </c:pt>
                <c:pt idx="4087">
                  <c:v>41762.268020833333</c:v>
                </c:pt>
                <c:pt idx="4088">
                  <c:v>41762.268078703702</c:v>
                </c:pt>
                <c:pt idx="4089">
                  <c:v>41762.268148148149</c:v>
                </c:pt>
                <c:pt idx="4090">
                  <c:v>41762.268206018518</c:v>
                </c:pt>
                <c:pt idx="4091">
                  <c:v>41762.268263888887</c:v>
                </c:pt>
                <c:pt idx="4092">
                  <c:v>41762.268333333333</c:v>
                </c:pt>
                <c:pt idx="4093">
                  <c:v>41762.268391203703</c:v>
                </c:pt>
                <c:pt idx="4094">
                  <c:v>41762.268449074072</c:v>
                </c:pt>
                <c:pt idx="4095">
                  <c:v>41762.268506944441</c:v>
                </c:pt>
                <c:pt idx="4096">
                  <c:v>41762.268576388888</c:v>
                </c:pt>
                <c:pt idx="4097">
                  <c:v>41762.268634259257</c:v>
                </c:pt>
                <c:pt idx="4098">
                  <c:v>41762.268692129626</c:v>
                </c:pt>
                <c:pt idx="4099">
                  <c:v>41762.268761574072</c:v>
                </c:pt>
                <c:pt idx="4100">
                  <c:v>41762.268819444442</c:v>
                </c:pt>
                <c:pt idx="4101">
                  <c:v>41762.268877314818</c:v>
                </c:pt>
                <c:pt idx="4102">
                  <c:v>41762.268946759257</c:v>
                </c:pt>
                <c:pt idx="4103">
                  <c:v>41762.269004629627</c:v>
                </c:pt>
                <c:pt idx="4104">
                  <c:v>41762.269062500003</c:v>
                </c:pt>
                <c:pt idx="4105">
                  <c:v>41762.269131944442</c:v>
                </c:pt>
                <c:pt idx="4106">
                  <c:v>41762.269189814811</c:v>
                </c:pt>
                <c:pt idx="4107">
                  <c:v>41762.269247685188</c:v>
                </c:pt>
                <c:pt idx="4108">
                  <c:v>41762.269305555557</c:v>
                </c:pt>
                <c:pt idx="4109">
                  <c:v>41762.269375000003</c:v>
                </c:pt>
                <c:pt idx="4110">
                  <c:v>41762.269432870373</c:v>
                </c:pt>
                <c:pt idx="4111">
                  <c:v>41762.269490740742</c:v>
                </c:pt>
                <c:pt idx="4112">
                  <c:v>41762.269560185188</c:v>
                </c:pt>
                <c:pt idx="4113">
                  <c:v>41762.269618055558</c:v>
                </c:pt>
                <c:pt idx="4114">
                  <c:v>41762.269675925927</c:v>
                </c:pt>
                <c:pt idx="4115">
                  <c:v>41762.269745370373</c:v>
                </c:pt>
                <c:pt idx="4116">
                  <c:v>41762.269803240742</c:v>
                </c:pt>
                <c:pt idx="4117">
                  <c:v>41762.269861111112</c:v>
                </c:pt>
                <c:pt idx="4118">
                  <c:v>41762.269930555558</c:v>
                </c:pt>
                <c:pt idx="4119">
                  <c:v>41762.269988425927</c:v>
                </c:pt>
                <c:pt idx="4120">
                  <c:v>41762.270046296297</c:v>
                </c:pt>
                <c:pt idx="4121">
                  <c:v>41762.270104166666</c:v>
                </c:pt>
                <c:pt idx="4122">
                  <c:v>41762.270173611112</c:v>
                </c:pt>
                <c:pt idx="4123">
                  <c:v>41762.270231481481</c:v>
                </c:pt>
                <c:pt idx="4124">
                  <c:v>41762.270289351851</c:v>
                </c:pt>
                <c:pt idx="4125">
                  <c:v>41762.270358796297</c:v>
                </c:pt>
                <c:pt idx="4126">
                  <c:v>41762.270416666666</c:v>
                </c:pt>
                <c:pt idx="4127">
                  <c:v>41762.270474537036</c:v>
                </c:pt>
                <c:pt idx="4128">
                  <c:v>41762.270543981482</c:v>
                </c:pt>
                <c:pt idx="4129">
                  <c:v>41762.270601851851</c:v>
                </c:pt>
                <c:pt idx="4130">
                  <c:v>41762.27065972222</c:v>
                </c:pt>
                <c:pt idx="4131">
                  <c:v>41762.270729166667</c:v>
                </c:pt>
                <c:pt idx="4132">
                  <c:v>41762.270787037036</c:v>
                </c:pt>
                <c:pt idx="4133">
                  <c:v>41762.270844907405</c:v>
                </c:pt>
                <c:pt idx="4134">
                  <c:v>41762.270914351851</c:v>
                </c:pt>
                <c:pt idx="4135">
                  <c:v>41762.270972222221</c:v>
                </c:pt>
                <c:pt idx="4136">
                  <c:v>41762.27103009259</c:v>
                </c:pt>
                <c:pt idx="4137">
                  <c:v>41762.271087962959</c:v>
                </c:pt>
                <c:pt idx="4138">
                  <c:v>41762.271157407406</c:v>
                </c:pt>
                <c:pt idx="4139">
                  <c:v>41762.271215277775</c:v>
                </c:pt>
                <c:pt idx="4140">
                  <c:v>41762.271273148152</c:v>
                </c:pt>
                <c:pt idx="4141">
                  <c:v>41762.27134259259</c:v>
                </c:pt>
                <c:pt idx="4142">
                  <c:v>41762.27140046296</c:v>
                </c:pt>
                <c:pt idx="4143">
                  <c:v>41762.271458333336</c:v>
                </c:pt>
                <c:pt idx="4144">
                  <c:v>41762.271527777775</c:v>
                </c:pt>
                <c:pt idx="4145">
                  <c:v>41762.271585648145</c:v>
                </c:pt>
                <c:pt idx="4146">
                  <c:v>41762.271643518521</c:v>
                </c:pt>
                <c:pt idx="4147">
                  <c:v>41762.27171296296</c:v>
                </c:pt>
                <c:pt idx="4148">
                  <c:v>41762.271770833337</c:v>
                </c:pt>
                <c:pt idx="4149">
                  <c:v>41762.271828703706</c:v>
                </c:pt>
                <c:pt idx="4150">
                  <c:v>41762.271886574075</c:v>
                </c:pt>
                <c:pt idx="4151">
                  <c:v>41762.271956018521</c:v>
                </c:pt>
                <c:pt idx="4152">
                  <c:v>41762.272013888891</c:v>
                </c:pt>
                <c:pt idx="4153">
                  <c:v>41762.27207175926</c:v>
                </c:pt>
                <c:pt idx="4154">
                  <c:v>41762.272141203706</c:v>
                </c:pt>
                <c:pt idx="4155">
                  <c:v>41762.272199074076</c:v>
                </c:pt>
                <c:pt idx="4156">
                  <c:v>41762.272256944445</c:v>
                </c:pt>
                <c:pt idx="4157">
                  <c:v>41762.272326388891</c:v>
                </c:pt>
                <c:pt idx="4158">
                  <c:v>41762.27238425926</c:v>
                </c:pt>
                <c:pt idx="4159">
                  <c:v>41762.27244212963</c:v>
                </c:pt>
                <c:pt idx="4160">
                  <c:v>41762.272511574076</c:v>
                </c:pt>
                <c:pt idx="4161">
                  <c:v>41762.272569444445</c:v>
                </c:pt>
                <c:pt idx="4162">
                  <c:v>41762.272627314815</c:v>
                </c:pt>
                <c:pt idx="4163">
                  <c:v>41762.272685185184</c:v>
                </c:pt>
                <c:pt idx="4164">
                  <c:v>41762.27275462963</c:v>
                </c:pt>
                <c:pt idx="4165">
                  <c:v>41762.272812499999</c:v>
                </c:pt>
                <c:pt idx="4166">
                  <c:v>41762.272870370369</c:v>
                </c:pt>
                <c:pt idx="4167">
                  <c:v>41762.272939814815</c:v>
                </c:pt>
                <c:pt idx="4168">
                  <c:v>41762.272997685184</c:v>
                </c:pt>
                <c:pt idx="4169">
                  <c:v>41762.273055555554</c:v>
                </c:pt>
                <c:pt idx="4170">
                  <c:v>41762.273125</c:v>
                </c:pt>
                <c:pt idx="4171">
                  <c:v>41762.273182870369</c:v>
                </c:pt>
                <c:pt idx="4172">
                  <c:v>41762.273240740738</c:v>
                </c:pt>
                <c:pt idx="4173">
                  <c:v>41762.273310185185</c:v>
                </c:pt>
                <c:pt idx="4174">
                  <c:v>41762.273368055554</c:v>
                </c:pt>
                <c:pt idx="4175">
                  <c:v>41762.273425925923</c:v>
                </c:pt>
                <c:pt idx="4176">
                  <c:v>41762.2734837963</c:v>
                </c:pt>
                <c:pt idx="4177">
                  <c:v>41762.273553240739</c:v>
                </c:pt>
                <c:pt idx="4178">
                  <c:v>41762.273611111108</c:v>
                </c:pt>
                <c:pt idx="4179">
                  <c:v>41762.273668981485</c:v>
                </c:pt>
                <c:pt idx="4180">
                  <c:v>41762.273738425924</c:v>
                </c:pt>
                <c:pt idx="4181">
                  <c:v>41762.273796296293</c:v>
                </c:pt>
                <c:pt idx="4182">
                  <c:v>41762.273854166669</c:v>
                </c:pt>
                <c:pt idx="4183">
                  <c:v>41762.273923611108</c:v>
                </c:pt>
                <c:pt idx="4184">
                  <c:v>41762.273981481485</c:v>
                </c:pt>
                <c:pt idx="4185">
                  <c:v>41762.274039351854</c:v>
                </c:pt>
                <c:pt idx="4186">
                  <c:v>41762.274108796293</c:v>
                </c:pt>
                <c:pt idx="4187">
                  <c:v>41762.27416666667</c:v>
                </c:pt>
                <c:pt idx="4188">
                  <c:v>41762.274224537039</c:v>
                </c:pt>
                <c:pt idx="4189">
                  <c:v>41762.274293981478</c:v>
                </c:pt>
                <c:pt idx="4190">
                  <c:v>41762.274351851855</c:v>
                </c:pt>
                <c:pt idx="4191">
                  <c:v>41762.274409722224</c:v>
                </c:pt>
                <c:pt idx="4192">
                  <c:v>41762.274467592593</c:v>
                </c:pt>
                <c:pt idx="4193">
                  <c:v>41762.274537037039</c:v>
                </c:pt>
                <c:pt idx="4194">
                  <c:v>41762.274594907409</c:v>
                </c:pt>
                <c:pt idx="4195">
                  <c:v>41762.274652777778</c:v>
                </c:pt>
                <c:pt idx="4196">
                  <c:v>41762.274722222224</c:v>
                </c:pt>
                <c:pt idx="4197">
                  <c:v>41762.274780092594</c:v>
                </c:pt>
                <c:pt idx="4198">
                  <c:v>41762.274837962963</c:v>
                </c:pt>
                <c:pt idx="4199">
                  <c:v>41762.274907407409</c:v>
                </c:pt>
                <c:pt idx="4200">
                  <c:v>41762.274965277778</c:v>
                </c:pt>
                <c:pt idx="4201">
                  <c:v>41762.275023148148</c:v>
                </c:pt>
                <c:pt idx="4202">
                  <c:v>41762.275092592594</c:v>
                </c:pt>
                <c:pt idx="4203">
                  <c:v>41762.275150462963</c:v>
                </c:pt>
                <c:pt idx="4204">
                  <c:v>41762.275208333333</c:v>
                </c:pt>
                <c:pt idx="4205">
                  <c:v>41762.275266203702</c:v>
                </c:pt>
                <c:pt idx="4206">
                  <c:v>41762.275335648148</c:v>
                </c:pt>
                <c:pt idx="4207">
                  <c:v>41762.275393518517</c:v>
                </c:pt>
                <c:pt idx="4208">
                  <c:v>41762.275451388887</c:v>
                </c:pt>
                <c:pt idx="4209">
                  <c:v>41762.275520833333</c:v>
                </c:pt>
                <c:pt idx="4210">
                  <c:v>41762.275578703702</c:v>
                </c:pt>
                <c:pt idx="4211">
                  <c:v>41762.275636574072</c:v>
                </c:pt>
                <c:pt idx="4212">
                  <c:v>41762.275706018518</c:v>
                </c:pt>
                <c:pt idx="4213">
                  <c:v>41762.275763888887</c:v>
                </c:pt>
                <c:pt idx="4214">
                  <c:v>41762.275821759256</c:v>
                </c:pt>
                <c:pt idx="4215">
                  <c:v>41762.275891203702</c:v>
                </c:pt>
                <c:pt idx="4216">
                  <c:v>41762.275949074072</c:v>
                </c:pt>
                <c:pt idx="4217">
                  <c:v>41762.276006944441</c:v>
                </c:pt>
                <c:pt idx="4218">
                  <c:v>41762.276064814818</c:v>
                </c:pt>
                <c:pt idx="4219">
                  <c:v>41762.276134259257</c:v>
                </c:pt>
                <c:pt idx="4220">
                  <c:v>41762.276192129626</c:v>
                </c:pt>
                <c:pt idx="4221">
                  <c:v>41762.276250000003</c:v>
                </c:pt>
                <c:pt idx="4222">
                  <c:v>41762.276319444441</c:v>
                </c:pt>
                <c:pt idx="4223">
                  <c:v>41762.276377314818</c:v>
                </c:pt>
                <c:pt idx="4224">
                  <c:v>41762.276435185187</c:v>
                </c:pt>
                <c:pt idx="4225">
                  <c:v>41762.276504629626</c:v>
                </c:pt>
                <c:pt idx="4226">
                  <c:v>41762.276562500003</c:v>
                </c:pt>
                <c:pt idx="4227">
                  <c:v>41762.276620370372</c:v>
                </c:pt>
                <c:pt idx="4228">
                  <c:v>41762.276689814818</c:v>
                </c:pt>
                <c:pt idx="4229">
                  <c:v>41762.276747685188</c:v>
                </c:pt>
                <c:pt idx="4230">
                  <c:v>41762.276805555557</c:v>
                </c:pt>
                <c:pt idx="4231">
                  <c:v>41762.276863425926</c:v>
                </c:pt>
                <c:pt idx="4232">
                  <c:v>41762.276932870373</c:v>
                </c:pt>
                <c:pt idx="4233">
                  <c:v>41762.276990740742</c:v>
                </c:pt>
                <c:pt idx="4234">
                  <c:v>41762.277048611111</c:v>
                </c:pt>
                <c:pt idx="4235">
                  <c:v>41762.277118055557</c:v>
                </c:pt>
                <c:pt idx="4236">
                  <c:v>41762.277175925927</c:v>
                </c:pt>
                <c:pt idx="4237">
                  <c:v>41762.277233796296</c:v>
                </c:pt>
                <c:pt idx="4238">
                  <c:v>41762.277303240742</c:v>
                </c:pt>
                <c:pt idx="4239">
                  <c:v>41762.277361111112</c:v>
                </c:pt>
                <c:pt idx="4240">
                  <c:v>41762.277418981481</c:v>
                </c:pt>
                <c:pt idx="4241">
                  <c:v>41762.277488425927</c:v>
                </c:pt>
                <c:pt idx="4242">
                  <c:v>41762.277546296296</c:v>
                </c:pt>
                <c:pt idx="4243">
                  <c:v>41762.277604166666</c:v>
                </c:pt>
                <c:pt idx="4244">
                  <c:v>41762.277673611112</c:v>
                </c:pt>
                <c:pt idx="4245">
                  <c:v>41762.277731481481</c:v>
                </c:pt>
                <c:pt idx="4246">
                  <c:v>41762.277789351851</c:v>
                </c:pt>
                <c:pt idx="4247">
                  <c:v>41762.27784722222</c:v>
                </c:pt>
                <c:pt idx="4248">
                  <c:v>41762.277916666666</c:v>
                </c:pt>
                <c:pt idx="4249">
                  <c:v>41762.277974537035</c:v>
                </c:pt>
                <c:pt idx="4250">
                  <c:v>41762.278032407405</c:v>
                </c:pt>
                <c:pt idx="4251">
                  <c:v>41762.278101851851</c:v>
                </c:pt>
                <c:pt idx="4252">
                  <c:v>41762.27815972222</c:v>
                </c:pt>
                <c:pt idx="4253">
                  <c:v>41762.278217592589</c:v>
                </c:pt>
                <c:pt idx="4254">
                  <c:v>41762.278287037036</c:v>
                </c:pt>
                <c:pt idx="4255">
                  <c:v>41762.278344907405</c:v>
                </c:pt>
                <c:pt idx="4256">
                  <c:v>41762.278402777774</c:v>
                </c:pt>
                <c:pt idx="4257">
                  <c:v>41762.27847222222</c:v>
                </c:pt>
                <c:pt idx="4258">
                  <c:v>41762.27853009259</c:v>
                </c:pt>
                <c:pt idx="4259">
                  <c:v>41762.278587962966</c:v>
                </c:pt>
                <c:pt idx="4260">
                  <c:v>41762.278645833336</c:v>
                </c:pt>
                <c:pt idx="4261">
                  <c:v>41762.278715277775</c:v>
                </c:pt>
                <c:pt idx="4262">
                  <c:v>41762.278773148151</c:v>
                </c:pt>
                <c:pt idx="4263">
                  <c:v>41762.278831018521</c:v>
                </c:pt>
                <c:pt idx="4264">
                  <c:v>41762.278900462959</c:v>
                </c:pt>
                <c:pt idx="4265">
                  <c:v>41762.278958333336</c:v>
                </c:pt>
                <c:pt idx="4266">
                  <c:v>41762.279016203705</c:v>
                </c:pt>
                <c:pt idx="4267">
                  <c:v>41762.279085648152</c:v>
                </c:pt>
                <c:pt idx="4268">
                  <c:v>41762.279143518521</c:v>
                </c:pt>
                <c:pt idx="4269">
                  <c:v>41762.27920138889</c:v>
                </c:pt>
                <c:pt idx="4270">
                  <c:v>41762.279270833336</c:v>
                </c:pt>
                <c:pt idx="4271">
                  <c:v>41762.279328703706</c:v>
                </c:pt>
                <c:pt idx="4272">
                  <c:v>41762.279386574075</c:v>
                </c:pt>
                <c:pt idx="4273">
                  <c:v>41762.279444444444</c:v>
                </c:pt>
                <c:pt idx="4274">
                  <c:v>41762.279513888891</c:v>
                </c:pt>
                <c:pt idx="4275">
                  <c:v>41762.27957175926</c:v>
                </c:pt>
                <c:pt idx="4276">
                  <c:v>41762.279629629629</c:v>
                </c:pt>
                <c:pt idx="4277">
                  <c:v>41762.279699074075</c:v>
                </c:pt>
                <c:pt idx="4278">
                  <c:v>41762.279756944445</c:v>
                </c:pt>
                <c:pt idx="4279">
                  <c:v>41762.279814814814</c:v>
                </c:pt>
                <c:pt idx="4280">
                  <c:v>41762.27988425926</c:v>
                </c:pt>
                <c:pt idx="4281">
                  <c:v>41762.279942129629</c:v>
                </c:pt>
                <c:pt idx="4282">
                  <c:v>41762.28</c:v>
                </c:pt>
                <c:pt idx="4283">
                  <c:v>41762.280069444445</c:v>
                </c:pt>
                <c:pt idx="4284">
                  <c:v>41762.280127314814</c:v>
                </c:pt>
                <c:pt idx="4285">
                  <c:v>41762.280185185184</c:v>
                </c:pt>
                <c:pt idx="4286">
                  <c:v>41762.280243055553</c:v>
                </c:pt>
                <c:pt idx="4287">
                  <c:v>41762.280312499999</c:v>
                </c:pt>
                <c:pt idx="4288">
                  <c:v>41762.280370370368</c:v>
                </c:pt>
                <c:pt idx="4289">
                  <c:v>41762.280428240738</c:v>
                </c:pt>
                <c:pt idx="4290">
                  <c:v>41762.280497685184</c:v>
                </c:pt>
                <c:pt idx="4291">
                  <c:v>41762.280555555553</c:v>
                </c:pt>
                <c:pt idx="4292">
                  <c:v>41762.280613425923</c:v>
                </c:pt>
                <c:pt idx="4293">
                  <c:v>41762.280682870369</c:v>
                </c:pt>
                <c:pt idx="4294">
                  <c:v>41762.280740740738</c:v>
                </c:pt>
                <c:pt idx="4295">
                  <c:v>41762.280798611115</c:v>
                </c:pt>
                <c:pt idx="4296">
                  <c:v>41762.280868055554</c:v>
                </c:pt>
                <c:pt idx="4297">
                  <c:v>41762.280925925923</c:v>
                </c:pt>
                <c:pt idx="4298">
                  <c:v>41762.2809837963</c:v>
                </c:pt>
                <c:pt idx="4299">
                  <c:v>41762.281053240738</c:v>
                </c:pt>
                <c:pt idx="4300">
                  <c:v>41762.281111111108</c:v>
                </c:pt>
                <c:pt idx="4301">
                  <c:v>41762.281168981484</c:v>
                </c:pt>
                <c:pt idx="4302">
                  <c:v>41762.281226851854</c:v>
                </c:pt>
                <c:pt idx="4303">
                  <c:v>41762.2812962963</c:v>
                </c:pt>
                <c:pt idx="4304">
                  <c:v>41762.281354166669</c:v>
                </c:pt>
                <c:pt idx="4305">
                  <c:v>41762.281412037039</c:v>
                </c:pt>
                <c:pt idx="4306">
                  <c:v>41762.281481481485</c:v>
                </c:pt>
                <c:pt idx="4307">
                  <c:v>41762.281539351854</c:v>
                </c:pt>
                <c:pt idx="4308">
                  <c:v>41762.281597222223</c:v>
                </c:pt>
                <c:pt idx="4309">
                  <c:v>41762.281666666669</c:v>
                </c:pt>
                <c:pt idx="4310">
                  <c:v>41762.281724537039</c:v>
                </c:pt>
                <c:pt idx="4311">
                  <c:v>41762.281782407408</c:v>
                </c:pt>
                <c:pt idx="4312">
                  <c:v>41762.281851851854</c:v>
                </c:pt>
                <c:pt idx="4313">
                  <c:v>41762.281909722224</c:v>
                </c:pt>
                <c:pt idx="4314">
                  <c:v>41762.281967592593</c:v>
                </c:pt>
                <c:pt idx="4315">
                  <c:v>41762.282025462962</c:v>
                </c:pt>
                <c:pt idx="4316">
                  <c:v>41762.282094907408</c:v>
                </c:pt>
                <c:pt idx="4317">
                  <c:v>41762.282152777778</c:v>
                </c:pt>
                <c:pt idx="4318">
                  <c:v>41762.282210648147</c:v>
                </c:pt>
                <c:pt idx="4319">
                  <c:v>41762.282280092593</c:v>
                </c:pt>
                <c:pt idx="4320">
                  <c:v>41762.282337962963</c:v>
                </c:pt>
                <c:pt idx="4321">
                  <c:v>41762.282395833332</c:v>
                </c:pt>
                <c:pt idx="4322">
                  <c:v>41762.282465277778</c:v>
                </c:pt>
                <c:pt idx="4323">
                  <c:v>41762.282523148147</c:v>
                </c:pt>
                <c:pt idx="4324">
                  <c:v>41762.282581018517</c:v>
                </c:pt>
                <c:pt idx="4325">
                  <c:v>41762.282650462963</c:v>
                </c:pt>
                <c:pt idx="4326">
                  <c:v>41762.282708333332</c:v>
                </c:pt>
                <c:pt idx="4327">
                  <c:v>41762.282766203702</c:v>
                </c:pt>
                <c:pt idx="4328">
                  <c:v>41762.282824074071</c:v>
                </c:pt>
                <c:pt idx="4329">
                  <c:v>41762.282893518517</c:v>
                </c:pt>
                <c:pt idx="4330">
                  <c:v>41762.282951388886</c:v>
                </c:pt>
                <c:pt idx="4331">
                  <c:v>41762.283009259256</c:v>
                </c:pt>
                <c:pt idx="4332">
                  <c:v>41762.283078703702</c:v>
                </c:pt>
                <c:pt idx="4333">
                  <c:v>41762.283136574071</c:v>
                </c:pt>
                <c:pt idx="4334">
                  <c:v>41762.283194444448</c:v>
                </c:pt>
                <c:pt idx="4335">
                  <c:v>41762.283263888887</c:v>
                </c:pt>
                <c:pt idx="4336">
                  <c:v>41762.283321759256</c:v>
                </c:pt>
                <c:pt idx="4337">
                  <c:v>41762.283379629633</c:v>
                </c:pt>
                <c:pt idx="4338">
                  <c:v>41762.283449074072</c:v>
                </c:pt>
                <c:pt idx="4339">
                  <c:v>41762.283506944441</c:v>
                </c:pt>
                <c:pt idx="4340">
                  <c:v>41762.283564814818</c:v>
                </c:pt>
                <c:pt idx="4341">
                  <c:v>41762.283634259256</c:v>
                </c:pt>
                <c:pt idx="4342">
                  <c:v>41762.283692129633</c:v>
                </c:pt>
                <c:pt idx="4343">
                  <c:v>41762.283750000002</c:v>
                </c:pt>
                <c:pt idx="4344">
                  <c:v>41762.283807870372</c:v>
                </c:pt>
                <c:pt idx="4345">
                  <c:v>41762.283877314818</c:v>
                </c:pt>
                <c:pt idx="4346">
                  <c:v>41762.283935185187</c:v>
                </c:pt>
                <c:pt idx="4347">
                  <c:v>41762.283993055556</c:v>
                </c:pt>
                <c:pt idx="4348">
                  <c:v>41762.284062500003</c:v>
                </c:pt>
                <c:pt idx="4349">
                  <c:v>41762.284120370372</c:v>
                </c:pt>
                <c:pt idx="4350">
                  <c:v>41762.284178240741</c:v>
                </c:pt>
                <c:pt idx="4351">
                  <c:v>41762.284247685187</c:v>
                </c:pt>
                <c:pt idx="4352">
                  <c:v>41762.284305555557</c:v>
                </c:pt>
                <c:pt idx="4353">
                  <c:v>41762.284363425926</c:v>
                </c:pt>
                <c:pt idx="4354">
                  <c:v>41762.284432870372</c:v>
                </c:pt>
                <c:pt idx="4355">
                  <c:v>41762.284490740742</c:v>
                </c:pt>
                <c:pt idx="4356">
                  <c:v>41762.284548611111</c:v>
                </c:pt>
                <c:pt idx="4357">
                  <c:v>41762.28460648148</c:v>
                </c:pt>
                <c:pt idx="4358">
                  <c:v>41762.284675925926</c:v>
                </c:pt>
                <c:pt idx="4359">
                  <c:v>41762.284733796296</c:v>
                </c:pt>
                <c:pt idx="4360">
                  <c:v>41762.284791666665</c:v>
                </c:pt>
                <c:pt idx="4361">
                  <c:v>41762.284861111111</c:v>
                </c:pt>
                <c:pt idx="4362">
                  <c:v>41762.284918981481</c:v>
                </c:pt>
                <c:pt idx="4363">
                  <c:v>41762.28497685185</c:v>
                </c:pt>
                <c:pt idx="4364">
                  <c:v>41762.285046296296</c:v>
                </c:pt>
                <c:pt idx="4365">
                  <c:v>41762.285104166665</c:v>
                </c:pt>
                <c:pt idx="4366">
                  <c:v>41762.285162037035</c:v>
                </c:pt>
                <c:pt idx="4367">
                  <c:v>41762.285231481481</c:v>
                </c:pt>
                <c:pt idx="4368">
                  <c:v>41762.28528935185</c:v>
                </c:pt>
                <c:pt idx="4369">
                  <c:v>41762.28534722222</c:v>
                </c:pt>
                <c:pt idx="4370">
                  <c:v>41762.285405092596</c:v>
                </c:pt>
                <c:pt idx="4371">
                  <c:v>41762.285474537035</c:v>
                </c:pt>
                <c:pt idx="4372">
                  <c:v>41762.285532407404</c:v>
                </c:pt>
                <c:pt idx="4373">
                  <c:v>41762.285590277781</c:v>
                </c:pt>
                <c:pt idx="4374">
                  <c:v>41762.28565972222</c:v>
                </c:pt>
                <c:pt idx="4375">
                  <c:v>41762.285717592589</c:v>
                </c:pt>
                <c:pt idx="4376">
                  <c:v>41762.285775462966</c:v>
                </c:pt>
                <c:pt idx="4377">
                  <c:v>41762.285844907405</c:v>
                </c:pt>
                <c:pt idx="4378">
                  <c:v>41762.285902777781</c:v>
                </c:pt>
                <c:pt idx="4379">
                  <c:v>41762.285960648151</c:v>
                </c:pt>
                <c:pt idx="4380">
                  <c:v>41762.286030092589</c:v>
                </c:pt>
                <c:pt idx="4381">
                  <c:v>41762.286087962966</c:v>
                </c:pt>
                <c:pt idx="4382">
                  <c:v>41762.286145833335</c:v>
                </c:pt>
                <c:pt idx="4383">
                  <c:v>41762.286215277774</c:v>
                </c:pt>
                <c:pt idx="4384">
                  <c:v>41762.286273148151</c:v>
                </c:pt>
                <c:pt idx="4385">
                  <c:v>41762.28633101852</c:v>
                </c:pt>
                <c:pt idx="4386">
                  <c:v>41762.28638888889</c:v>
                </c:pt>
                <c:pt idx="4387">
                  <c:v>41762.286458333336</c:v>
                </c:pt>
                <c:pt idx="4388">
                  <c:v>41762.286516203705</c:v>
                </c:pt>
                <c:pt idx="4389">
                  <c:v>41762.286574074074</c:v>
                </c:pt>
                <c:pt idx="4390">
                  <c:v>41762.286643518521</c:v>
                </c:pt>
                <c:pt idx="4391">
                  <c:v>41762.28670138889</c:v>
                </c:pt>
                <c:pt idx="4392">
                  <c:v>41762.286759259259</c:v>
                </c:pt>
                <c:pt idx="4393">
                  <c:v>41762.286828703705</c:v>
                </c:pt>
                <c:pt idx="4394">
                  <c:v>41762.286886574075</c:v>
                </c:pt>
                <c:pt idx="4395">
                  <c:v>41762.286944444444</c:v>
                </c:pt>
                <c:pt idx="4396">
                  <c:v>41762.28701388889</c:v>
                </c:pt>
                <c:pt idx="4397">
                  <c:v>41762.28707175926</c:v>
                </c:pt>
                <c:pt idx="4398">
                  <c:v>41762.287129629629</c:v>
                </c:pt>
                <c:pt idx="4399">
                  <c:v>41762.287187499998</c:v>
                </c:pt>
                <c:pt idx="4400">
                  <c:v>41762.287256944444</c:v>
                </c:pt>
                <c:pt idx="4401">
                  <c:v>41762.287314814814</c:v>
                </c:pt>
                <c:pt idx="4402">
                  <c:v>41762.287372685183</c:v>
                </c:pt>
                <c:pt idx="4403">
                  <c:v>41762.287442129629</c:v>
                </c:pt>
                <c:pt idx="4404">
                  <c:v>41762.287499999999</c:v>
                </c:pt>
                <c:pt idx="4405">
                  <c:v>41762.287557870368</c:v>
                </c:pt>
                <c:pt idx="4406">
                  <c:v>41762.287627314814</c:v>
                </c:pt>
                <c:pt idx="4407">
                  <c:v>41762.287685185183</c:v>
                </c:pt>
                <c:pt idx="4408">
                  <c:v>41762.287743055553</c:v>
                </c:pt>
                <c:pt idx="4409">
                  <c:v>41762.287812499999</c:v>
                </c:pt>
                <c:pt idx="4410">
                  <c:v>41762.287870370368</c:v>
                </c:pt>
                <c:pt idx="4411">
                  <c:v>41762.287928240738</c:v>
                </c:pt>
                <c:pt idx="4412">
                  <c:v>41762.287986111114</c:v>
                </c:pt>
                <c:pt idx="4413">
                  <c:v>41762.288055555553</c:v>
                </c:pt>
                <c:pt idx="4414">
                  <c:v>41762.288113425922</c:v>
                </c:pt>
                <c:pt idx="4415">
                  <c:v>41762.288171296299</c:v>
                </c:pt>
                <c:pt idx="4416">
                  <c:v>41762.288240740738</c:v>
                </c:pt>
                <c:pt idx="4417">
                  <c:v>41762.288298611114</c:v>
                </c:pt>
                <c:pt idx="4418">
                  <c:v>41762.288356481484</c:v>
                </c:pt>
                <c:pt idx="4419">
                  <c:v>41762.288425925923</c:v>
                </c:pt>
                <c:pt idx="4420">
                  <c:v>41762.288483796299</c:v>
                </c:pt>
                <c:pt idx="4421">
                  <c:v>41762.288541666669</c:v>
                </c:pt>
                <c:pt idx="4422">
                  <c:v>41762.288611111115</c:v>
                </c:pt>
                <c:pt idx="4423">
                  <c:v>41762.288668981484</c:v>
                </c:pt>
                <c:pt idx="4424">
                  <c:v>41762.288726851853</c:v>
                </c:pt>
                <c:pt idx="4425">
                  <c:v>41762.288784722223</c:v>
                </c:pt>
                <c:pt idx="4426">
                  <c:v>41762.288854166669</c:v>
                </c:pt>
                <c:pt idx="4427">
                  <c:v>41762.288912037038</c:v>
                </c:pt>
                <c:pt idx="4428">
                  <c:v>41762.288969907408</c:v>
                </c:pt>
                <c:pt idx="4429">
                  <c:v>41762.289039351854</c:v>
                </c:pt>
                <c:pt idx="4430">
                  <c:v>41762.289097222223</c:v>
                </c:pt>
                <c:pt idx="4431">
                  <c:v>41762.289155092592</c:v>
                </c:pt>
                <c:pt idx="4432">
                  <c:v>41762.289224537039</c:v>
                </c:pt>
                <c:pt idx="4433">
                  <c:v>41762.289282407408</c:v>
                </c:pt>
                <c:pt idx="4434">
                  <c:v>41762.289340277777</c:v>
                </c:pt>
                <c:pt idx="4435">
                  <c:v>41762.289409722223</c:v>
                </c:pt>
                <c:pt idx="4436">
                  <c:v>41762.289467592593</c:v>
                </c:pt>
                <c:pt idx="4437">
                  <c:v>41762.289525462962</c:v>
                </c:pt>
                <c:pt idx="4438">
                  <c:v>41762.289594907408</c:v>
                </c:pt>
                <c:pt idx="4439">
                  <c:v>41762.289652777778</c:v>
                </c:pt>
                <c:pt idx="4440">
                  <c:v>41762.289710648147</c:v>
                </c:pt>
                <c:pt idx="4441">
                  <c:v>41762.289768518516</c:v>
                </c:pt>
                <c:pt idx="4442">
                  <c:v>41762.289837962962</c:v>
                </c:pt>
                <c:pt idx="4443">
                  <c:v>41762.289895833332</c:v>
                </c:pt>
                <c:pt idx="4444">
                  <c:v>41762.289953703701</c:v>
                </c:pt>
                <c:pt idx="4445">
                  <c:v>41762.290023148147</c:v>
                </c:pt>
                <c:pt idx="4446">
                  <c:v>41762.290081018517</c:v>
                </c:pt>
                <c:pt idx="4447">
                  <c:v>41762.290138888886</c:v>
                </c:pt>
                <c:pt idx="4448">
                  <c:v>41762.290208333332</c:v>
                </c:pt>
                <c:pt idx="4449">
                  <c:v>41762.290266203701</c:v>
                </c:pt>
                <c:pt idx="4450">
                  <c:v>41762.290324074071</c:v>
                </c:pt>
                <c:pt idx="4451">
                  <c:v>41762.290393518517</c:v>
                </c:pt>
                <c:pt idx="4452">
                  <c:v>41762.290451388886</c:v>
                </c:pt>
                <c:pt idx="4453">
                  <c:v>41762.290509259263</c:v>
                </c:pt>
                <c:pt idx="4454">
                  <c:v>41762.290567129632</c:v>
                </c:pt>
                <c:pt idx="4455">
                  <c:v>41762.290636574071</c:v>
                </c:pt>
                <c:pt idx="4456">
                  <c:v>41762.290694444448</c:v>
                </c:pt>
                <c:pt idx="4457">
                  <c:v>41762.290752314817</c:v>
                </c:pt>
                <c:pt idx="4458">
                  <c:v>41762.290821759256</c:v>
                </c:pt>
                <c:pt idx="4459">
                  <c:v>41762.290879629632</c:v>
                </c:pt>
                <c:pt idx="4460">
                  <c:v>41762.290937500002</c:v>
                </c:pt>
                <c:pt idx="4461">
                  <c:v>41762.291006944448</c:v>
                </c:pt>
                <c:pt idx="4462">
                  <c:v>41762.291064814817</c:v>
                </c:pt>
                <c:pt idx="4463">
                  <c:v>41762.291122685187</c:v>
                </c:pt>
                <c:pt idx="4464">
                  <c:v>41762.291192129633</c:v>
                </c:pt>
                <c:pt idx="4465">
                  <c:v>41762.291250000002</c:v>
                </c:pt>
                <c:pt idx="4466">
                  <c:v>41762.291307870371</c:v>
                </c:pt>
                <c:pt idx="4467">
                  <c:v>41762.291365740741</c:v>
                </c:pt>
                <c:pt idx="4468">
                  <c:v>41762.291435185187</c:v>
                </c:pt>
                <c:pt idx="4469">
                  <c:v>41762.291493055556</c:v>
                </c:pt>
                <c:pt idx="4470">
                  <c:v>41762.291550925926</c:v>
                </c:pt>
                <c:pt idx="4471">
                  <c:v>41762.291620370372</c:v>
                </c:pt>
                <c:pt idx="4472">
                  <c:v>41762.291678240741</c:v>
                </c:pt>
                <c:pt idx="4473">
                  <c:v>41762.29173611111</c:v>
                </c:pt>
                <c:pt idx="4474">
                  <c:v>41762.291805555556</c:v>
                </c:pt>
                <c:pt idx="4475">
                  <c:v>41762.291863425926</c:v>
                </c:pt>
                <c:pt idx="4476">
                  <c:v>41762.291921296295</c:v>
                </c:pt>
                <c:pt idx="4477">
                  <c:v>41762.291990740741</c:v>
                </c:pt>
                <c:pt idx="4478">
                  <c:v>41762.292048611111</c:v>
                </c:pt>
                <c:pt idx="4479">
                  <c:v>41762.29210648148</c:v>
                </c:pt>
                <c:pt idx="4480">
                  <c:v>41762.292164351849</c:v>
                </c:pt>
                <c:pt idx="4481">
                  <c:v>41762.292233796295</c:v>
                </c:pt>
                <c:pt idx="4482">
                  <c:v>41762.292291666665</c:v>
                </c:pt>
                <c:pt idx="4483">
                  <c:v>41762.292349537034</c:v>
                </c:pt>
                <c:pt idx="4484">
                  <c:v>41762.29241898148</c:v>
                </c:pt>
                <c:pt idx="4485">
                  <c:v>41762.29247685185</c:v>
                </c:pt>
                <c:pt idx="4486">
                  <c:v>41762.292534722219</c:v>
                </c:pt>
                <c:pt idx="4487">
                  <c:v>41762.292604166665</c:v>
                </c:pt>
                <c:pt idx="4488">
                  <c:v>41762.292662037034</c:v>
                </c:pt>
                <c:pt idx="4489">
                  <c:v>41762.292719907404</c:v>
                </c:pt>
                <c:pt idx="4490">
                  <c:v>41762.29278935185</c:v>
                </c:pt>
                <c:pt idx="4491">
                  <c:v>41762.292847222219</c:v>
                </c:pt>
                <c:pt idx="4492">
                  <c:v>41762.292905092596</c:v>
                </c:pt>
                <c:pt idx="4493">
                  <c:v>41762.292974537035</c:v>
                </c:pt>
                <c:pt idx="4494">
                  <c:v>41762.293032407404</c:v>
                </c:pt>
                <c:pt idx="4495">
                  <c:v>41762.293090277781</c:v>
                </c:pt>
                <c:pt idx="4496">
                  <c:v>41762.29314814815</c:v>
                </c:pt>
                <c:pt idx="4497">
                  <c:v>41762.293217592596</c:v>
                </c:pt>
                <c:pt idx="4498">
                  <c:v>41762.293275462966</c:v>
                </c:pt>
                <c:pt idx="4499">
                  <c:v>41762.293333333335</c:v>
                </c:pt>
                <c:pt idx="4500">
                  <c:v>41762.293402777781</c:v>
                </c:pt>
                <c:pt idx="4501">
                  <c:v>41762.29346064815</c:v>
                </c:pt>
                <c:pt idx="4502">
                  <c:v>41762.29351851852</c:v>
                </c:pt>
                <c:pt idx="4503">
                  <c:v>41762.293587962966</c:v>
                </c:pt>
                <c:pt idx="4504">
                  <c:v>41762.293645833335</c:v>
                </c:pt>
                <c:pt idx="4505">
                  <c:v>41762.293703703705</c:v>
                </c:pt>
                <c:pt idx="4506">
                  <c:v>41762.293773148151</c:v>
                </c:pt>
                <c:pt idx="4507">
                  <c:v>41762.29383101852</c:v>
                </c:pt>
                <c:pt idx="4508">
                  <c:v>41762.293888888889</c:v>
                </c:pt>
                <c:pt idx="4509">
                  <c:v>41762.293946759259</c:v>
                </c:pt>
                <c:pt idx="4510">
                  <c:v>41762.294016203705</c:v>
                </c:pt>
                <c:pt idx="4511">
                  <c:v>41762.294074074074</c:v>
                </c:pt>
                <c:pt idx="4512">
                  <c:v>41762.294131944444</c:v>
                </c:pt>
                <c:pt idx="4513">
                  <c:v>41762.29420138889</c:v>
                </c:pt>
                <c:pt idx="4514">
                  <c:v>41762.294259259259</c:v>
                </c:pt>
                <c:pt idx="4515">
                  <c:v>41762.294317129628</c:v>
                </c:pt>
                <c:pt idx="4516">
                  <c:v>41762.294386574074</c:v>
                </c:pt>
                <c:pt idx="4517">
                  <c:v>41762.294444444444</c:v>
                </c:pt>
                <c:pt idx="4518">
                  <c:v>41762.294502314813</c:v>
                </c:pt>
                <c:pt idx="4519">
                  <c:v>41762.294571759259</c:v>
                </c:pt>
                <c:pt idx="4520">
                  <c:v>41762.294629629629</c:v>
                </c:pt>
                <c:pt idx="4521">
                  <c:v>41762.294687499998</c:v>
                </c:pt>
                <c:pt idx="4522">
                  <c:v>41762.294745370367</c:v>
                </c:pt>
                <c:pt idx="4523">
                  <c:v>41762.294814814813</c:v>
                </c:pt>
                <c:pt idx="4524">
                  <c:v>41762.294872685183</c:v>
                </c:pt>
                <c:pt idx="4525">
                  <c:v>41762.294930555552</c:v>
                </c:pt>
                <c:pt idx="4526">
                  <c:v>41762.294999999998</c:v>
                </c:pt>
                <c:pt idx="4527">
                  <c:v>41762.295057870368</c:v>
                </c:pt>
                <c:pt idx="4528">
                  <c:v>41762.295115740744</c:v>
                </c:pt>
                <c:pt idx="4529">
                  <c:v>41762.295185185183</c:v>
                </c:pt>
                <c:pt idx="4530">
                  <c:v>41762.295243055552</c:v>
                </c:pt>
                <c:pt idx="4531">
                  <c:v>41762.295300925929</c:v>
                </c:pt>
                <c:pt idx="4532">
                  <c:v>41762.295370370368</c:v>
                </c:pt>
                <c:pt idx="4533">
                  <c:v>41762.295428240737</c:v>
                </c:pt>
                <c:pt idx="4534">
                  <c:v>41762.295486111114</c:v>
                </c:pt>
                <c:pt idx="4535">
                  <c:v>41762.295543981483</c:v>
                </c:pt>
                <c:pt idx="4536">
                  <c:v>41762.295613425929</c:v>
                </c:pt>
                <c:pt idx="4537">
                  <c:v>41762.295671296299</c:v>
                </c:pt>
                <c:pt idx="4538">
                  <c:v>41762.295729166668</c:v>
                </c:pt>
                <c:pt idx="4539">
                  <c:v>41762.295798611114</c:v>
                </c:pt>
                <c:pt idx="4540">
                  <c:v>41762.295856481483</c:v>
                </c:pt>
                <c:pt idx="4541">
                  <c:v>41762.295914351853</c:v>
                </c:pt>
                <c:pt idx="4542">
                  <c:v>41762.295983796299</c:v>
                </c:pt>
                <c:pt idx="4543">
                  <c:v>41762.296041666668</c:v>
                </c:pt>
                <c:pt idx="4544">
                  <c:v>41762.296099537038</c:v>
                </c:pt>
                <c:pt idx="4545">
                  <c:v>41762.296168981484</c:v>
                </c:pt>
                <c:pt idx="4546">
                  <c:v>41762.296226851853</c:v>
                </c:pt>
                <c:pt idx="4547">
                  <c:v>41762.296284722222</c:v>
                </c:pt>
                <c:pt idx="4548">
                  <c:v>41762.296354166669</c:v>
                </c:pt>
                <c:pt idx="4549">
                  <c:v>41762.296412037038</c:v>
                </c:pt>
                <c:pt idx="4550">
                  <c:v>41762.296469907407</c:v>
                </c:pt>
                <c:pt idx="4551">
                  <c:v>41762.296527777777</c:v>
                </c:pt>
                <c:pt idx="4552">
                  <c:v>41762.296597222223</c:v>
                </c:pt>
                <c:pt idx="4553">
                  <c:v>41762.296655092592</c:v>
                </c:pt>
                <c:pt idx="4554">
                  <c:v>41762.296712962961</c:v>
                </c:pt>
                <c:pt idx="4555">
                  <c:v>41762.296782407408</c:v>
                </c:pt>
                <c:pt idx="4556">
                  <c:v>41762.296840277777</c:v>
                </c:pt>
                <c:pt idx="4557">
                  <c:v>41762.296898148146</c:v>
                </c:pt>
                <c:pt idx="4558">
                  <c:v>41762.296967592592</c:v>
                </c:pt>
                <c:pt idx="4559">
                  <c:v>41762.297025462962</c:v>
                </c:pt>
                <c:pt idx="4560">
                  <c:v>41762.297083333331</c:v>
                </c:pt>
                <c:pt idx="4561">
                  <c:v>41762.297152777777</c:v>
                </c:pt>
                <c:pt idx="4562">
                  <c:v>41762.297210648147</c:v>
                </c:pt>
                <c:pt idx="4563">
                  <c:v>41762.297268518516</c:v>
                </c:pt>
                <c:pt idx="4564">
                  <c:v>41762.297326388885</c:v>
                </c:pt>
                <c:pt idx="4565">
                  <c:v>41762.297395833331</c:v>
                </c:pt>
                <c:pt idx="4566">
                  <c:v>41762.297453703701</c:v>
                </c:pt>
                <c:pt idx="4567">
                  <c:v>41762.297511574077</c:v>
                </c:pt>
                <c:pt idx="4568">
                  <c:v>41762.297581018516</c:v>
                </c:pt>
                <c:pt idx="4569">
                  <c:v>41762.297638888886</c:v>
                </c:pt>
                <c:pt idx="4570">
                  <c:v>41762.297696759262</c:v>
                </c:pt>
                <c:pt idx="4571">
                  <c:v>41762.297766203701</c:v>
                </c:pt>
                <c:pt idx="4572">
                  <c:v>41762.297824074078</c:v>
                </c:pt>
                <c:pt idx="4573">
                  <c:v>41762.297881944447</c:v>
                </c:pt>
                <c:pt idx="4574">
                  <c:v>41762.297951388886</c:v>
                </c:pt>
                <c:pt idx="4575">
                  <c:v>41762.298009259262</c:v>
                </c:pt>
                <c:pt idx="4576">
                  <c:v>41762.298067129632</c:v>
                </c:pt>
                <c:pt idx="4577">
                  <c:v>41762.298125000001</c:v>
                </c:pt>
                <c:pt idx="4578">
                  <c:v>41762.298194444447</c:v>
                </c:pt>
                <c:pt idx="4579">
                  <c:v>41762.298252314817</c:v>
                </c:pt>
                <c:pt idx="4580">
                  <c:v>41762.298310185186</c:v>
                </c:pt>
                <c:pt idx="4581">
                  <c:v>41762.298379629632</c:v>
                </c:pt>
                <c:pt idx="4582">
                  <c:v>41762.298437500001</c:v>
                </c:pt>
                <c:pt idx="4583">
                  <c:v>41762.298495370371</c:v>
                </c:pt>
                <c:pt idx="4584">
                  <c:v>41762.298564814817</c:v>
                </c:pt>
                <c:pt idx="4585">
                  <c:v>41762.298622685186</c:v>
                </c:pt>
                <c:pt idx="4586">
                  <c:v>41762.298680555556</c:v>
                </c:pt>
                <c:pt idx="4587">
                  <c:v>41762.298750000002</c:v>
                </c:pt>
                <c:pt idx="4588">
                  <c:v>41762.298807870371</c:v>
                </c:pt>
                <c:pt idx="4589">
                  <c:v>41762.29886574074</c:v>
                </c:pt>
                <c:pt idx="4590">
                  <c:v>41762.29892361111</c:v>
                </c:pt>
                <c:pt idx="4591">
                  <c:v>41762.298993055556</c:v>
                </c:pt>
                <c:pt idx="4592">
                  <c:v>41762.299050925925</c:v>
                </c:pt>
                <c:pt idx="4593">
                  <c:v>41762.299108796295</c:v>
                </c:pt>
                <c:pt idx="4594">
                  <c:v>41762.299178240741</c:v>
                </c:pt>
                <c:pt idx="4595">
                  <c:v>41762.29923611111</c:v>
                </c:pt>
                <c:pt idx="4596">
                  <c:v>41762.299293981479</c:v>
                </c:pt>
                <c:pt idx="4597">
                  <c:v>41762.299363425926</c:v>
                </c:pt>
                <c:pt idx="4598">
                  <c:v>41762.299421296295</c:v>
                </c:pt>
                <c:pt idx="4599">
                  <c:v>41762.299479166664</c:v>
                </c:pt>
                <c:pt idx="4600">
                  <c:v>41762.29954861111</c:v>
                </c:pt>
                <c:pt idx="4601">
                  <c:v>41762.29960648148</c:v>
                </c:pt>
                <c:pt idx="4602">
                  <c:v>41762.299664351849</c:v>
                </c:pt>
                <c:pt idx="4603">
                  <c:v>41762.299733796295</c:v>
                </c:pt>
                <c:pt idx="4604">
                  <c:v>41762.299791666665</c:v>
                </c:pt>
                <c:pt idx="4605">
                  <c:v>41762.299849537034</c:v>
                </c:pt>
                <c:pt idx="4606">
                  <c:v>41762.299907407411</c:v>
                </c:pt>
                <c:pt idx="4607">
                  <c:v>41762.299976851849</c:v>
                </c:pt>
                <c:pt idx="4608">
                  <c:v>41762.300034722219</c:v>
                </c:pt>
                <c:pt idx="4609">
                  <c:v>41762.300092592595</c:v>
                </c:pt>
                <c:pt idx="4610">
                  <c:v>41762.300162037034</c:v>
                </c:pt>
                <c:pt idx="4611">
                  <c:v>41762.300219907411</c:v>
                </c:pt>
                <c:pt idx="4612">
                  <c:v>41762.30027777778</c:v>
                </c:pt>
                <c:pt idx="4613">
                  <c:v>41762.300347222219</c:v>
                </c:pt>
                <c:pt idx="4614">
                  <c:v>41762.300405092596</c:v>
                </c:pt>
                <c:pt idx="4615">
                  <c:v>41762.300462962965</c:v>
                </c:pt>
                <c:pt idx="4616">
                  <c:v>41762.300532407404</c:v>
                </c:pt>
                <c:pt idx="4617">
                  <c:v>41762.30059027778</c:v>
                </c:pt>
                <c:pt idx="4618">
                  <c:v>41762.30064814815</c:v>
                </c:pt>
                <c:pt idx="4619">
                  <c:v>41762.300706018519</c:v>
                </c:pt>
                <c:pt idx="4620">
                  <c:v>41762.300775462965</c:v>
                </c:pt>
                <c:pt idx="4621">
                  <c:v>41762.300833333335</c:v>
                </c:pt>
                <c:pt idx="4622">
                  <c:v>41762.300891203704</c:v>
                </c:pt>
                <c:pt idx="4623">
                  <c:v>41762.30096064815</c:v>
                </c:pt>
                <c:pt idx="4624">
                  <c:v>41762.301018518519</c:v>
                </c:pt>
                <c:pt idx="4625">
                  <c:v>41762.301076388889</c:v>
                </c:pt>
                <c:pt idx="4626">
                  <c:v>41762.301145833335</c:v>
                </c:pt>
                <c:pt idx="4627">
                  <c:v>41762.301203703704</c:v>
                </c:pt>
                <c:pt idx="4628">
                  <c:v>41762.301261574074</c:v>
                </c:pt>
                <c:pt idx="4629">
                  <c:v>41762.30133101852</c:v>
                </c:pt>
                <c:pt idx="4630">
                  <c:v>41762.301388888889</c:v>
                </c:pt>
                <c:pt idx="4631">
                  <c:v>41762.301446759258</c:v>
                </c:pt>
                <c:pt idx="4632">
                  <c:v>41762.301504629628</c:v>
                </c:pt>
                <c:pt idx="4633">
                  <c:v>41762.301574074074</c:v>
                </c:pt>
                <c:pt idx="4634">
                  <c:v>41762.301631944443</c:v>
                </c:pt>
                <c:pt idx="4635">
                  <c:v>41762.301689814813</c:v>
                </c:pt>
                <c:pt idx="4636">
                  <c:v>41762.301759259259</c:v>
                </c:pt>
                <c:pt idx="4637">
                  <c:v>41762.301817129628</c:v>
                </c:pt>
                <c:pt idx="4638">
                  <c:v>41762.301874999997</c:v>
                </c:pt>
                <c:pt idx="4639">
                  <c:v>41762.301944444444</c:v>
                </c:pt>
                <c:pt idx="4640">
                  <c:v>41762.302002314813</c:v>
                </c:pt>
                <c:pt idx="4641">
                  <c:v>41762.302060185182</c:v>
                </c:pt>
                <c:pt idx="4642">
                  <c:v>41762.302129629628</c:v>
                </c:pt>
                <c:pt idx="4643">
                  <c:v>41762.302187499998</c:v>
                </c:pt>
                <c:pt idx="4644">
                  <c:v>41762.302245370367</c:v>
                </c:pt>
                <c:pt idx="4645">
                  <c:v>41762.302314814813</c:v>
                </c:pt>
                <c:pt idx="4646">
                  <c:v>41762.302372685182</c:v>
                </c:pt>
                <c:pt idx="4647">
                  <c:v>41762.302430555559</c:v>
                </c:pt>
                <c:pt idx="4648">
                  <c:v>41762.302488425928</c:v>
                </c:pt>
                <c:pt idx="4649">
                  <c:v>41762.302557870367</c:v>
                </c:pt>
                <c:pt idx="4650">
                  <c:v>41762.302615740744</c:v>
                </c:pt>
                <c:pt idx="4651">
                  <c:v>41762.302673611113</c:v>
                </c:pt>
                <c:pt idx="4652">
                  <c:v>41762.302743055552</c:v>
                </c:pt>
                <c:pt idx="4653">
                  <c:v>41762.302800925929</c:v>
                </c:pt>
                <c:pt idx="4654">
                  <c:v>41762.302858796298</c:v>
                </c:pt>
                <c:pt idx="4655">
                  <c:v>41762.302928240744</c:v>
                </c:pt>
                <c:pt idx="4656">
                  <c:v>41762.302986111114</c:v>
                </c:pt>
                <c:pt idx="4657">
                  <c:v>41762.303043981483</c:v>
                </c:pt>
                <c:pt idx="4658">
                  <c:v>41762.303113425929</c:v>
                </c:pt>
                <c:pt idx="4659">
                  <c:v>41762.303171296298</c:v>
                </c:pt>
                <c:pt idx="4660">
                  <c:v>41762.303229166668</c:v>
                </c:pt>
                <c:pt idx="4661">
                  <c:v>41762.303287037037</c:v>
                </c:pt>
                <c:pt idx="4662">
                  <c:v>41762.303356481483</c:v>
                </c:pt>
                <c:pt idx="4663">
                  <c:v>41762.303414351853</c:v>
                </c:pt>
                <c:pt idx="4664">
                  <c:v>41762.303472222222</c:v>
                </c:pt>
                <c:pt idx="4665">
                  <c:v>41762.303541666668</c:v>
                </c:pt>
                <c:pt idx="4666">
                  <c:v>41762.303599537037</c:v>
                </c:pt>
                <c:pt idx="4667">
                  <c:v>41762.303657407407</c:v>
                </c:pt>
                <c:pt idx="4668">
                  <c:v>41762.303726851853</c:v>
                </c:pt>
                <c:pt idx="4669">
                  <c:v>41762.303784722222</c:v>
                </c:pt>
                <c:pt idx="4670">
                  <c:v>41762.303842592592</c:v>
                </c:pt>
                <c:pt idx="4671">
                  <c:v>41762.303912037038</c:v>
                </c:pt>
                <c:pt idx="4672">
                  <c:v>41762.303969907407</c:v>
                </c:pt>
                <c:pt idx="4673">
                  <c:v>41762.304027777776</c:v>
                </c:pt>
                <c:pt idx="4674">
                  <c:v>41762.304085648146</c:v>
                </c:pt>
                <c:pt idx="4675">
                  <c:v>41762.304155092592</c:v>
                </c:pt>
                <c:pt idx="4676">
                  <c:v>41762.304212962961</c:v>
                </c:pt>
                <c:pt idx="4677">
                  <c:v>41762.304270833331</c:v>
                </c:pt>
                <c:pt idx="4678">
                  <c:v>41762.304340277777</c:v>
                </c:pt>
                <c:pt idx="4679">
                  <c:v>41762.304398148146</c:v>
                </c:pt>
                <c:pt idx="4680">
                  <c:v>41762.304456018515</c:v>
                </c:pt>
                <c:pt idx="4681">
                  <c:v>41762.304525462961</c:v>
                </c:pt>
                <c:pt idx="4682">
                  <c:v>41762.304583333331</c:v>
                </c:pt>
                <c:pt idx="4683">
                  <c:v>41762.3046412037</c:v>
                </c:pt>
                <c:pt idx="4684">
                  <c:v>41762.304710648146</c:v>
                </c:pt>
                <c:pt idx="4685">
                  <c:v>41762.304768518516</c:v>
                </c:pt>
                <c:pt idx="4686">
                  <c:v>41762.304826388892</c:v>
                </c:pt>
                <c:pt idx="4687">
                  <c:v>41762.304895833331</c:v>
                </c:pt>
                <c:pt idx="4688">
                  <c:v>41762.3049537037</c:v>
                </c:pt>
                <c:pt idx="4689">
                  <c:v>41762.305011574077</c:v>
                </c:pt>
                <c:pt idx="4690">
                  <c:v>41762.305069444446</c:v>
                </c:pt>
                <c:pt idx="4691">
                  <c:v>41762.305138888885</c:v>
                </c:pt>
                <c:pt idx="4692">
                  <c:v>41762.305196759262</c:v>
                </c:pt>
                <c:pt idx="4693">
                  <c:v>41762.305254629631</c:v>
                </c:pt>
                <c:pt idx="4694">
                  <c:v>41762.305324074077</c:v>
                </c:pt>
                <c:pt idx="4695">
                  <c:v>41762.305381944447</c:v>
                </c:pt>
                <c:pt idx="4696">
                  <c:v>41762.305439814816</c:v>
                </c:pt>
                <c:pt idx="4697">
                  <c:v>41762.305509259262</c:v>
                </c:pt>
                <c:pt idx="4698">
                  <c:v>41762.305567129632</c:v>
                </c:pt>
                <c:pt idx="4699">
                  <c:v>41762.305625000001</c:v>
                </c:pt>
                <c:pt idx="4700">
                  <c:v>41762.305694444447</c:v>
                </c:pt>
                <c:pt idx="4701">
                  <c:v>41762.305752314816</c:v>
                </c:pt>
                <c:pt idx="4702">
                  <c:v>41762.305810185186</c:v>
                </c:pt>
                <c:pt idx="4703">
                  <c:v>41762.305868055555</c:v>
                </c:pt>
                <c:pt idx="4704">
                  <c:v>41762.305937500001</c:v>
                </c:pt>
                <c:pt idx="4705">
                  <c:v>41762.305995370371</c:v>
                </c:pt>
                <c:pt idx="4706">
                  <c:v>41762.30605324074</c:v>
                </c:pt>
                <c:pt idx="4707">
                  <c:v>41762.306122685186</c:v>
                </c:pt>
                <c:pt idx="4708">
                  <c:v>41762.306180555555</c:v>
                </c:pt>
                <c:pt idx="4709">
                  <c:v>41762.306238425925</c:v>
                </c:pt>
                <c:pt idx="4710">
                  <c:v>41762.306307870371</c:v>
                </c:pt>
                <c:pt idx="4711">
                  <c:v>41762.30636574074</c:v>
                </c:pt>
                <c:pt idx="4712">
                  <c:v>41762.306423611109</c:v>
                </c:pt>
                <c:pt idx="4713">
                  <c:v>41762.306493055556</c:v>
                </c:pt>
                <c:pt idx="4714">
                  <c:v>41762.306550925925</c:v>
                </c:pt>
                <c:pt idx="4715">
                  <c:v>41762.306608796294</c:v>
                </c:pt>
                <c:pt idx="4716">
                  <c:v>41762.306666666664</c:v>
                </c:pt>
                <c:pt idx="4717">
                  <c:v>41762.30673611111</c:v>
                </c:pt>
                <c:pt idx="4718">
                  <c:v>41762.306793981479</c:v>
                </c:pt>
                <c:pt idx="4719">
                  <c:v>41762.306851851848</c:v>
                </c:pt>
                <c:pt idx="4720">
                  <c:v>41762.306921296295</c:v>
                </c:pt>
                <c:pt idx="4721">
                  <c:v>41762.306979166664</c:v>
                </c:pt>
                <c:pt idx="4722">
                  <c:v>41762.307037037041</c:v>
                </c:pt>
                <c:pt idx="4723">
                  <c:v>41762.307106481479</c:v>
                </c:pt>
                <c:pt idx="4724">
                  <c:v>41762.307164351849</c:v>
                </c:pt>
                <c:pt idx="4725">
                  <c:v>41762.307222222225</c:v>
                </c:pt>
                <c:pt idx="4726">
                  <c:v>41762.307291666664</c:v>
                </c:pt>
                <c:pt idx="4727">
                  <c:v>41762.307349537034</c:v>
                </c:pt>
                <c:pt idx="4728">
                  <c:v>41762.30740740741</c:v>
                </c:pt>
                <c:pt idx="4729">
                  <c:v>41762.30746527778</c:v>
                </c:pt>
                <c:pt idx="4730">
                  <c:v>41762.307534722226</c:v>
                </c:pt>
                <c:pt idx="4731">
                  <c:v>41762.307592592595</c:v>
                </c:pt>
                <c:pt idx="4732">
                  <c:v>41762.307650462964</c:v>
                </c:pt>
                <c:pt idx="4733">
                  <c:v>41762.307719907411</c:v>
                </c:pt>
                <c:pt idx="4734">
                  <c:v>41762.30777777778</c:v>
                </c:pt>
                <c:pt idx="4735">
                  <c:v>41762.307835648149</c:v>
                </c:pt>
                <c:pt idx="4736">
                  <c:v>41762.307905092595</c:v>
                </c:pt>
                <c:pt idx="4737">
                  <c:v>41762.307962962965</c:v>
                </c:pt>
                <c:pt idx="4738">
                  <c:v>41762.308020833334</c:v>
                </c:pt>
                <c:pt idx="4739">
                  <c:v>41762.30809027778</c:v>
                </c:pt>
                <c:pt idx="4740">
                  <c:v>41762.308148148149</c:v>
                </c:pt>
                <c:pt idx="4741">
                  <c:v>41762.308206018519</c:v>
                </c:pt>
                <c:pt idx="4742">
                  <c:v>41762.308275462965</c:v>
                </c:pt>
                <c:pt idx="4743">
                  <c:v>41762.308333333334</c:v>
                </c:pt>
                <c:pt idx="4744">
                  <c:v>41762.308391203704</c:v>
                </c:pt>
                <c:pt idx="4745">
                  <c:v>41762.308449074073</c:v>
                </c:pt>
                <c:pt idx="4746">
                  <c:v>41762.308518518519</c:v>
                </c:pt>
                <c:pt idx="4747">
                  <c:v>41762.308576388888</c:v>
                </c:pt>
                <c:pt idx="4748">
                  <c:v>41762.308634259258</c:v>
                </c:pt>
                <c:pt idx="4749">
                  <c:v>41762.308703703704</c:v>
                </c:pt>
                <c:pt idx="4750">
                  <c:v>41762.308761574073</c:v>
                </c:pt>
                <c:pt idx="4751">
                  <c:v>41762.308819444443</c:v>
                </c:pt>
                <c:pt idx="4752">
                  <c:v>41762.308888888889</c:v>
                </c:pt>
                <c:pt idx="4753">
                  <c:v>41762.308946759258</c:v>
                </c:pt>
                <c:pt idx="4754">
                  <c:v>41762.309004629627</c:v>
                </c:pt>
                <c:pt idx="4755">
                  <c:v>41762.309074074074</c:v>
                </c:pt>
                <c:pt idx="4756">
                  <c:v>41762.309131944443</c:v>
                </c:pt>
                <c:pt idx="4757">
                  <c:v>41762.309189814812</c:v>
                </c:pt>
                <c:pt idx="4758">
                  <c:v>41762.309247685182</c:v>
                </c:pt>
                <c:pt idx="4759">
                  <c:v>41762.309317129628</c:v>
                </c:pt>
                <c:pt idx="4760">
                  <c:v>41762.309374999997</c:v>
                </c:pt>
                <c:pt idx="4761">
                  <c:v>41762.309432870374</c:v>
                </c:pt>
                <c:pt idx="4762">
                  <c:v>41762.309502314813</c:v>
                </c:pt>
                <c:pt idx="4763">
                  <c:v>41762.309560185182</c:v>
                </c:pt>
                <c:pt idx="4764">
                  <c:v>41762.309618055559</c:v>
                </c:pt>
                <c:pt idx="4765">
                  <c:v>41762.309687499997</c:v>
                </c:pt>
                <c:pt idx="4766">
                  <c:v>41762.309745370374</c:v>
                </c:pt>
                <c:pt idx="4767">
                  <c:v>41762.309803240743</c:v>
                </c:pt>
                <c:pt idx="4768">
                  <c:v>41762.309872685182</c:v>
                </c:pt>
                <c:pt idx="4769">
                  <c:v>41762.309930555559</c:v>
                </c:pt>
                <c:pt idx="4770">
                  <c:v>41762.309988425928</c:v>
                </c:pt>
                <c:pt idx="4771">
                  <c:v>41762.310046296298</c:v>
                </c:pt>
                <c:pt idx="4772">
                  <c:v>41762.310115740744</c:v>
                </c:pt>
                <c:pt idx="4773">
                  <c:v>41762.310173611113</c:v>
                </c:pt>
                <c:pt idx="4774">
                  <c:v>41762.310231481482</c:v>
                </c:pt>
                <c:pt idx="4775">
                  <c:v>41762.310300925928</c:v>
                </c:pt>
                <c:pt idx="4776">
                  <c:v>41762.310358796298</c:v>
                </c:pt>
                <c:pt idx="4777">
                  <c:v>41762.310416666667</c:v>
                </c:pt>
                <c:pt idx="4778">
                  <c:v>41762.310486111113</c:v>
                </c:pt>
                <c:pt idx="4779">
                  <c:v>41762.310543981483</c:v>
                </c:pt>
                <c:pt idx="4780">
                  <c:v>41762.310601851852</c:v>
                </c:pt>
                <c:pt idx="4781">
                  <c:v>41762.310671296298</c:v>
                </c:pt>
                <c:pt idx="4782">
                  <c:v>41762.310729166667</c:v>
                </c:pt>
                <c:pt idx="4783">
                  <c:v>41762.310787037037</c:v>
                </c:pt>
                <c:pt idx="4784">
                  <c:v>41762.310856481483</c:v>
                </c:pt>
                <c:pt idx="4785">
                  <c:v>41762.310914351852</c:v>
                </c:pt>
                <c:pt idx="4786">
                  <c:v>41762.310972222222</c:v>
                </c:pt>
                <c:pt idx="4787">
                  <c:v>41762.311030092591</c:v>
                </c:pt>
                <c:pt idx="4788">
                  <c:v>41762.311099537037</c:v>
                </c:pt>
                <c:pt idx="4789">
                  <c:v>41762.311157407406</c:v>
                </c:pt>
                <c:pt idx="4790">
                  <c:v>41762.311215277776</c:v>
                </c:pt>
                <c:pt idx="4791">
                  <c:v>41762.311284722222</c:v>
                </c:pt>
                <c:pt idx="4792">
                  <c:v>41762.311342592591</c:v>
                </c:pt>
                <c:pt idx="4793">
                  <c:v>41762.311400462961</c:v>
                </c:pt>
                <c:pt idx="4794">
                  <c:v>41762.311469907407</c:v>
                </c:pt>
                <c:pt idx="4795">
                  <c:v>41762.311527777776</c:v>
                </c:pt>
                <c:pt idx="4796">
                  <c:v>41762.311585648145</c:v>
                </c:pt>
                <c:pt idx="4797">
                  <c:v>41762.311655092592</c:v>
                </c:pt>
                <c:pt idx="4798">
                  <c:v>41762.311712962961</c:v>
                </c:pt>
                <c:pt idx="4799">
                  <c:v>41762.31177083333</c:v>
                </c:pt>
                <c:pt idx="4800">
                  <c:v>41762.311828703707</c:v>
                </c:pt>
                <c:pt idx="4801">
                  <c:v>41762.311898148146</c:v>
                </c:pt>
                <c:pt idx="4802">
                  <c:v>41762.311956018515</c:v>
                </c:pt>
                <c:pt idx="4803">
                  <c:v>41762.312013888892</c:v>
                </c:pt>
                <c:pt idx="4804">
                  <c:v>41762.312083333331</c:v>
                </c:pt>
                <c:pt idx="4805">
                  <c:v>41762.312141203707</c:v>
                </c:pt>
                <c:pt idx="4806">
                  <c:v>41762.312199074076</c:v>
                </c:pt>
                <c:pt idx="4807">
                  <c:v>41762.312268518515</c:v>
                </c:pt>
                <c:pt idx="4808">
                  <c:v>41762.312326388892</c:v>
                </c:pt>
                <c:pt idx="4809">
                  <c:v>41762.312384259261</c:v>
                </c:pt>
                <c:pt idx="4810">
                  <c:v>41762.3124537037</c:v>
                </c:pt>
                <c:pt idx="4811">
                  <c:v>41762.312511574077</c:v>
                </c:pt>
                <c:pt idx="4812">
                  <c:v>41762.312569444446</c:v>
                </c:pt>
                <c:pt idx="4813">
                  <c:v>41762.312627314815</c:v>
                </c:pt>
                <c:pt idx="4814">
                  <c:v>41762.312696759262</c:v>
                </c:pt>
                <c:pt idx="4815">
                  <c:v>41762.312754629631</c:v>
                </c:pt>
                <c:pt idx="4816">
                  <c:v>41762.3128125</c:v>
                </c:pt>
                <c:pt idx="4817">
                  <c:v>41762.312881944446</c:v>
                </c:pt>
                <c:pt idx="4818">
                  <c:v>41762.312939814816</c:v>
                </c:pt>
                <c:pt idx="4819">
                  <c:v>41762.312997685185</c:v>
                </c:pt>
                <c:pt idx="4820">
                  <c:v>41762.313067129631</c:v>
                </c:pt>
                <c:pt idx="4821">
                  <c:v>41762.313125000001</c:v>
                </c:pt>
                <c:pt idx="4822">
                  <c:v>41762.31318287037</c:v>
                </c:pt>
                <c:pt idx="4823">
                  <c:v>41762.313252314816</c:v>
                </c:pt>
                <c:pt idx="4824">
                  <c:v>41762.313310185185</c:v>
                </c:pt>
                <c:pt idx="4825">
                  <c:v>41762.313368055555</c:v>
                </c:pt>
                <c:pt idx="4826">
                  <c:v>41762.313425925924</c:v>
                </c:pt>
                <c:pt idx="4827">
                  <c:v>41762.31349537037</c:v>
                </c:pt>
                <c:pt idx="4828">
                  <c:v>41762.31355324074</c:v>
                </c:pt>
                <c:pt idx="4829">
                  <c:v>41762.313611111109</c:v>
                </c:pt>
                <c:pt idx="4830">
                  <c:v>41762.313680555555</c:v>
                </c:pt>
                <c:pt idx="4831">
                  <c:v>41762.313738425924</c:v>
                </c:pt>
                <c:pt idx="4832">
                  <c:v>41762.313796296294</c:v>
                </c:pt>
                <c:pt idx="4833">
                  <c:v>41762.31386574074</c:v>
                </c:pt>
                <c:pt idx="4834">
                  <c:v>41762.313923611109</c:v>
                </c:pt>
                <c:pt idx="4835">
                  <c:v>41762.313981481479</c:v>
                </c:pt>
                <c:pt idx="4836">
                  <c:v>41762.314050925925</c:v>
                </c:pt>
                <c:pt idx="4837">
                  <c:v>41762.314108796294</c:v>
                </c:pt>
                <c:pt idx="4838">
                  <c:v>41762.314166666663</c:v>
                </c:pt>
                <c:pt idx="4839">
                  <c:v>41762.314236111109</c:v>
                </c:pt>
                <c:pt idx="4840">
                  <c:v>41762.314293981479</c:v>
                </c:pt>
                <c:pt idx="4841">
                  <c:v>41762.314351851855</c:v>
                </c:pt>
                <c:pt idx="4842">
                  <c:v>41762.314409722225</c:v>
                </c:pt>
                <c:pt idx="4843">
                  <c:v>41762.314479166664</c:v>
                </c:pt>
                <c:pt idx="4844">
                  <c:v>41762.31453703704</c:v>
                </c:pt>
                <c:pt idx="4845">
                  <c:v>41762.31459490741</c:v>
                </c:pt>
                <c:pt idx="4846">
                  <c:v>41762.314664351848</c:v>
                </c:pt>
                <c:pt idx="4847">
                  <c:v>41762.314722222225</c:v>
                </c:pt>
                <c:pt idx="4848">
                  <c:v>41762.314780092594</c:v>
                </c:pt>
                <c:pt idx="4849">
                  <c:v>41762.314849537041</c:v>
                </c:pt>
                <c:pt idx="4850">
                  <c:v>41762.31490740741</c:v>
                </c:pt>
                <c:pt idx="4851">
                  <c:v>41762.314965277779</c:v>
                </c:pt>
                <c:pt idx="4852">
                  <c:v>41762.315034722225</c:v>
                </c:pt>
                <c:pt idx="4853">
                  <c:v>41762.315092592595</c:v>
                </c:pt>
                <c:pt idx="4854">
                  <c:v>41762.315150462964</c:v>
                </c:pt>
                <c:pt idx="4855">
                  <c:v>41762.315208333333</c:v>
                </c:pt>
                <c:pt idx="4856">
                  <c:v>41762.31527777778</c:v>
                </c:pt>
                <c:pt idx="4857">
                  <c:v>41762.315335648149</c:v>
                </c:pt>
                <c:pt idx="4858">
                  <c:v>41762.315393518518</c:v>
                </c:pt>
                <c:pt idx="4859">
                  <c:v>41762.315462962964</c:v>
                </c:pt>
                <c:pt idx="4860">
                  <c:v>41762.315520833334</c:v>
                </c:pt>
                <c:pt idx="4861">
                  <c:v>41762.315578703703</c:v>
                </c:pt>
                <c:pt idx="4862">
                  <c:v>41762.315648148149</c:v>
                </c:pt>
                <c:pt idx="4863">
                  <c:v>41762.315706018519</c:v>
                </c:pt>
                <c:pt idx="4864">
                  <c:v>41762.315763888888</c:v>
                </c:pt>
                <c:pt idx="4865">
                  <c:v>41762.315833333334</c:v>
                </c:pt>
                <c:pt idx="4866">
                  <c:v>41762.315891203703</c:v>
                </c:pt>
                <c:pt idx="4867">
                  <c:v>41762.315949074073</c:v>
                </c:pt>
                <c:pt idx="4868">
                  <c:v>41762.316006944442</c:v>
                </c:pt>
                <c:pt idx="4869">
                  <c:v>41762.316076388888</c:v>
                </c:pt>
                <c:pt idx="4870">
                  <c:v>41762.316134259258</c:v>
                </c:pt>
                <c:pt idx="4871">
                  <c:v>41762.316192129627</c:v>
                </c:pt>
                <c:pt idx="4872">
                  <c:v>41762.316261574073</c:v>
                </c:pt>
                <c:pt idx="4873">
                  <c:v>41762.316319444442</c:v>
                </c:pt>
                <c:pt idx="4874">
                  <c:v>41762.316377314812</c:v>
                </c:pt>
                <c:pt idx="4875">
                  <c:v>41762.316446759258</c:v>
                </c:pt>
                <c:pt idx="4876">
                  <c:v>41762.316504629627</c:v>
                </c:pt>
                <c:pt idx="4877">
                  <c:v>41762.316562499997</c:v>
                </c:pt>
                <c:pt idx="4878">
                  <c:v>41762.316631944443</c:v>
                </c:pt>
                <c:pt idx="4879">
                  <c:v>41762.316689814812</c:v>
                </c:pt>
                <c:pt idx="4880">
                  <c:v>41762.316747685189</c:v>
                </c:pt>
                <c:pt idx="4881">
                  <c:v>41762.316805555558</c:v>
                </c:pt>
                <c:pt idx="4882">
                  <c:v>41762.316874999997</c:v>
                </c:pt>
                <c:pt idx="4883">
                  <c:v>41762.316932870373</c:v>
                </c:pt>
                <c:pt idx="4884">
                  <c:v>41762.316990740743</c:v>
                </c:pt>
                <c:pt idx="4885">
                  <c:v>41762.317060185182</c:v>
                </c:pt>
                <c:pt idx="4886">
                  <c:v>41762.317118055558</c:v>
                </c:pt>
                <c:pt idx="4887">
                  <c:v>41762.317175925928</c:v>
                </c:pt>
                <c:pt idx="4888">
                  <c:v>41762.317245370374</c:v>
                </c:pt>
                <c:pt idx="4889">
                  <c:v>41762.317303240743</c:v>
                </c:pt>
                <c:pt idx="4890">
                  <c:v>41762.317361111112</c:v>
                </c:pt>
                <c:pt idx="4891">
                  <c:v>41762.317430555559</c:v>
                </c:pt>
                <c:pt idx="4892">
                  <c:v>41762.317488425928</c:v>
                </c:pt>
                <c:pt idx="4893">
                  <c:v>41762.317546296297</c:v>
                </c:pt>
                <c:pt idx="4894">
                  <c:v>41762.317615740743</c:v>
                </c:pt>
                <c:pt idx="4895">
                  <c:v>41762.317673611113</c:v>
                </c:pt>
                <c:pt idx="4896">
                  <c:v>41762.317731481482</c:v>
                </c:pt>
                <c:pt idx="4897">
                  <c:v>41762.317789351851</c:v>
                </c:pt>
                <c:pt idx="4898">
                  <c:v>41762.317858796298</c:v>
                </c:pt>
                <c:pt idx="4899">
                  <c:v>41762.317916666667</c:v>
                </c:pt>
                <c:pt idx="4900">
                  <c:v>41762.317974537036</c:v>
                </c:pt>
                <c:pt idx="4901">
                  <c:v>41762.318043981482</c:v>
                </c:pt>
                <c:pt idx="4902">
                  <c:v>41762.318101851852</c:v>
                </c:pt>
                <c:pt idx="4903">
                  <c:v>41762.318159722221</c:v>
                </c:pt>
                <c:pt idx="4904">
                  <c:v>41762.318229166667</c:v>
                </c:pt>
                <c:pt idx="4905">
                  <c:v>41762.318287037036</c:v>
                </c:pt>
                <c:pt idx="4906">
                  <c:v>41762.318344907406</c:v>
                </c:pt>
                <c:pt idx="4907">
                  <c:v>41762.318414351852</c:v>
                </c:pt>
                <c:pt idx="4908">
                  <c:v>41762.318472222221</c:v>
                </c:pt>
                <c:pt idx="4909">
                  <c:v>41762.318530092591</c:v>
                </c:pt>
                <c:pt idx="4910">
                  <c:v>41762.31858796296</c:v>
                </c:pt>
                <c:pt idx="4911">
                  <c:v>41762.318657407406</c:v>
                </c:pt>
                <c:pt idx="4912">
                  <c:v>41762.318715277775</c:v>
                </c:pt>
                <c:pt idx="4913">
                  <c:v>41762.318773148145</c:v>
                </c:pt>
                <c:pt idx="4914">
                  <c:v>41762.318842592591</c:v>
                </c:pt>
                <c:pt idx="4915">
                  <c:v>41762.31890046296</c:v>
                </c:pt>
                <c:pt idx="4916">
                  <c:v>41762.318958333337</c:v>
                </c:pt>
                <c:pt idx="4917">
                  <c:v>41762.319027777776</c:v>
                </c:pt>
                <c:pt idx="4918">
                  <c:v>41762.319085648145</c:v>
                </c:pt>
                <c:pt idx="4919">
                  <c:v>41762.319143518522</c:v>
                </c:pt>
                <c:pt idx="4920">
                  <c:v>41762.319212962961</c:v>
                </c:pt>
                <c:pt idx="4921">
                  <c:v>41762.31927083333</c:v>
                </c:pt>
                <c:pt idx="4922">
                  <c:v>41762.319328703707</c:v>
                </c:pt>
                <c:pt idx="4923">
                  <c:v>41762.319386574076</c:v>
                </c:pt>
                <c:pt idx="4924">
                  <c:v>41762.319456018522</c:v>
                </c:pt>
                <c:pt idx="4925">
                  <c:v>41762.319513888891</c:v>
                </c:pt>
                <c:pt idx="4926">
                  <c:v>41762.319571759261</c:v>
                </c:pt>
                <c:pt idx="4927">
                  <c:v>41762.319641203707</c:v>
                </c:pt>
                <c:pt idx="4928">
                  <c:v>41762.319699074076</c:v>
                </c:pt>
                <c:pt idx="4929">
                  <c:v>41762.319756944446</c:v>
                </c:pt>
                <c:pt idx="4930">
                  <c:v>41762.319826388892</c:v>
                </c:pt>
                <c:pt idx="4931">
                  <c:v>41762.319884259261</c:v>
                </c:pt>
                <c:pt idx="4932">
                  <c:v>41762.31994212963</c:v>
                </c:pt>
                <c:pt idx="4933">
                  <c:v>41762.320011574076</c:v>
                </c:pt>
                <c:pt idx="4934">
                  <c:v>41762.320069444446</c:v>
                </c:pt>
                <c:pt idx="4935">
                  <c:v>41762.320127314815</c:v>
                </c:pt>
                <c:pt idx="4936">
                  <c:v>41762.320196759261</c:v>
                </c:pt>
                <c:pt idx="4937">
                  <c:v>41762.320254629631</c:v>
                </c:pt>
                <c:pt idx="4938">
                  <c:v>41762.3203125</c:v>
                </c:pt>
                <c:pt idx="4939">
                  <c:v>41762.320370370369</c:v>
                </c:pt>
                <c:pt idx="4940">
                  <c:v>41762.320439814815</c:v>
                </c:pt>
                <c:pt idx="4941">
                  <c:v>41762.320497685185</c:v>
                </c:pt>
                <c:pt idx="4942">
                  <c:v>41762.320555555554</c:v>
                </c:pt>
                <c:pt idx="4943">
                  <c:v>41762.320625</c:v>
                </c:pt>
                <c:pt idx="4944">
                  <c:v>41762.32068287037</c:v>
                </c:pt>
                <c:pt idx="4945">
                  <c:v>41762.320740740739</c:v>
                </c:pt>
                <c:pt idx="4946">
                  <c:v>41762.320810185185</c:v>
                </c:pt>
                <c:pt idx="4947">
                  <c:v>41762.320868055554</c:v>
                </c:pt>
                <c:pt idx="4948">
                  <c:v>41762.320925925924</c:v>
                </c:pt>
                <c:pt idx="4949">
                  <c:v>41762.32099537037</c:v>
                </c:pt>
                <c:pt idx="4950">
                  <c:v>41762.321053240739</c:v>
                </c:pt>
                <c:pt idx="4951">
                  <c:v>41762.321111111109</c:v>
                </c:pt>
                <c:pt idx="4952">
                  <c:v>41762.321168981478</c:v>
                </c:pt>
                <c:pt idx="4953">
                  <c:v>41762.321238425924</c:v>
                </c:pt>
                <c:pt idx="4954">
                  <c:v>41762.321296296293</c:v>
                </c:pt>
                <c:pt idx="4955">
                  <c:v>41762.32135416667</c:v>
                </c:pt>
                <c:pt idx="4956">
                  <c:v>41762.321423611109</c:v>
                </c:pt>
                <c:pt idx="4957">
                  <c:v>41762.321481481478</c:v>
                </c:pt>
                <c:pt idx="4958">
                  <c:v>41762.321539351855</c:v>
                </c:pt>
                <c:pt idx="4959">
                  <c:v>41762.321608796294</c:v>
                </c:pt>
                <c:pt idx="4960">
                  <c:v>41762.321666666663</c:v>
                </c:pt>
                <c:pt idx="4961">
                  <c:v>41762.32172453704</c:v>
                </c:pt>
                <c:pt idx="4962">
                  <c:v>41762.321793981479</c:v>
                </c:pt>
                <c:pt idx="4963">
                  <c:v>41762.321851851855</c:v>
                </c:pt>
                <c:pt idx="4964">
                  <c:v>41762.321909722225</c:v>
                </c:pt>
                <c:pt idx="4965">
                  <c:v>41762.321967592594</c:v>
                </c:pt>
                <c:pt idx="4966">
                  <c:v>41762.32203703704</c:v>
                </c:pt>
                <c:pt idx="4967">
                  <c:v>41762.322094907409</c:v>
                </c:pt>
                <c:pt idx="4968">
                  <c:v>41762.322152777779</c:v>
                </c:pt>
                <c:pt idx="4969">
                  <c:v>41762.322222222225</c:v>
                </c:pt>
                <c:pt idx="4970">
                  <c:v>41762.322280092594</c:v>
                </c:pt>
                <c:pt idx="4971">
                  <c:v>41762.322337962964</c:v>
                </c:pt>
                <c:pt idx="4972">
                  <c:v>41762.32240740741</c:v>
                </c:pt>
                <c:pt idx="4973">
                  <c:v>41762.322465277779</c:v>
                </c:pt>
                <c:pt idx="4974">
                  <c:v>41762.322523148148</c:v>
                </c:pt>
                <c:pt idx="4975">
                  <c:v>41762.322592592594</c:v>
                </c:pt>
                <c:pt idx="4976">
                  <c:v>41762.322650462964</c:v>
                </c:pt>
                <c:pt idx="4977">
                  <c:v>41762.322708333333</c:v>
                </c:pt>
                <c:pt idx="4978">
                  <c:v>41762.322777777779</c:v>
                </c:pt>
                <c:pt idx="4979">
                  <c:v>41762.322835648149</c:v>
                </c:pt>
                <c:pt idx="4980">
                  <c:v>41762.322893518518</c:v>
                </c:pt>
                <c:pt idx="4981">
                  <c:v>41762.322951388887</c:v>
                </c:pt>
                <c:pt idx="4982">
                  <c:v>41762.323020833333</c:v>
                </c:pt>
                <c:pt idx="4983">
                  <c:v>41762.323078703703</c:v>
                </c:pt>
                <c:pt idx="4984">
                  <c:v>41762.323136574072</c:v>
                </c:pt>
                <c:pt idx="4985">
                  <c:v>41762.323206018518</c:v>
                </c:pt>
                <c:pt idx="4986">
                  <c:v>41762.323263888888</c:v>
                </c:pt>
                <c:pt idx="4987">
                  <c:v>41762.323321759257</c:v>
                </c:pt>
                <c:pt idx="4988">
                  <c:v>41762.323391203703</c:v>
                </c:pt>
                <c:pt idx="4989">
                  <c:v>41762.323449074072</c:v>
                </c:pt>
                <c:pt idx="4990">
                  <c:v>41762.323506944442</c:v>
                </c:pt>
                <c:pt idx="4991">
                  <c:v>41762.323576388888</c:v>
                </c:pt>
                <c:pt idx="4992">
                  <c:v>41762.323634259257</c:v>
                </c:pt>
                <c:pt idx="4993">
                  <c:v>41762.323692129627</c:v>
                </c:pt>
                <c:pt idx="4994">
                  <c:v>41762.323750000003</c:v>
                </c:pt>
                <c:pt idx="4995">
                  <c:v>41762.323819444442</c:v>
                </c:pt>
                <c:pt idx="4996">
                  <c:v>41762.323877314811</c:v>
                </c:pt>
                <c:pt idx="4997">
                  <c:v>41762.323935185188</c:v>
                </c:pt>
                <c:pt idx="4998">
                  <c:v>41762.324004629627</c:v>
                </c:pt>
                <c:pt idx="4999">
                  <c:v>41762.324062500003</c:v>
                </c:pt>
                <c:pt idx="5000">
                  <c:v>41762.324120370373</c:v>
                </c:pt>
                <c:pt idx="5001">
                  <c:v>41762.324189814812</c:v>
                </c:pt>
                <c:pt idx="5002">
                  <c:v>41762.324247685188</c:v>
                </c:pt>
                <c:pt idx="5003">
                  <c:v>41762.324305555558</c:v>
                </c:pt>
                <c:pt idx="5004">
                  <c:v>41762.324374999997</c:v>
                </c:pt>
                <c:pt idx="5005">
                  <c:v>41762.324432870373</c:v>
                </c:pt>
                <c:pt idx="5006">
                  <c:v>41762.324490740742</c:v>
                </c:pt>
                <c:pt idx="5007">
                  <c:v>41762.324548611112</c:v>
                </c:pt>
                <c:pt idx="5008">
                  <c:v>41762.324618055558</c:v>
                </c:pt>
                <c:pt idx="5009">
                  <c:v>41762.324675925927</c:v>
                </c:pt>
                <c:pt idx="5010">
                  <c:v>41762.324733796297</c:v>
                </c:pt>
                <c:pt idx="5011">
                  <c:v>41762.324803240743</c:v>
                </c:pt>
                <c:pt idx="5012">
                  <c:v>41762.324861111112</c:v>
                </c:pt>
                <c:pt idx="5013">
                  <c:v>41762.324918981481</c:v>
                </c:pt>
                <c:pt idx="5014">
                  <c:v>41762.324988425928</c:v>
                </c:pt>
                <c:pt idx="5015">
                  <c:v>41762.325046296297</c:v>
                </c:pt>
                <c:pt idx="5016">
                  <c:v>41762.325104166666</c:v>
                </c:pt>
                <c:pt idx="5017">
                  <c:v>41762.325173611112</c:v>
                </c:pt>
                <c:pt idx="5018">
                  <c:v>41762.325231481482</c:v>
                </c:pt>
                <c:pt idx="5019">
                  <c:v>41762.325289351851</c:v>
                </c:pt>
                <c:pt idx="5020">
                  <c:v>41762.32534722222</c:v>
                </c:pt>
                <c:pt idx="5021">
                  <c:v>41762.325416666667</c:v>
                </c:pt>
                <c:pt idx="5022">
                  <c:v>41762.325474537036</c:v>
                </c:pt>
                <c:pt idx="5023">
                  <c:v>41762.325532407405</c:v>
                </c:pt>
                <c:pt idx="5024">
                  <c:v>41762.325601851851</c:v>
                </c:pt>
                <c:pt idx="5025">
                  <c:v>41762.325659722221</c:v>
                </c:pt>
                <c:pt idx="5026">
                  <c:v>41762.32571759259</c:v>
                </c:pt>
                <c:pt idx="5027">
                  <c:v>41762.325787037036</c:v>
                </c:pt>
                <c:pt idx="5028">
                  <c:v>41762.325844907406</c:v>
                </c:pt>
                <c:pt idx="5029">
                  <c:v>41762.325902777775</c:v>
                </c:pt>
                <c:pt idx="5030">
                  <c:v>41762.325972222221</c:v>
                </c:pt>
                <c:pt idx="5031">
                  <c:v>41762.32603009259</c:v>
                </c:pt>
                <c:pt idx="5032">
                  <c:v>41762.32608796296</c:v>
                </c:pt>
                <c:pt idx="5033">
                  <c:v>41762.326157407406</c:v>
                </c:pt>
                <c:pt idx="5034">
                  <c:v>41762.326215277775</c:v>
                </c:pt>
                <c:pt idx="5035">
                  <c:v>41762.326273148145</c:v>
                </c:pt>
                <c:pt idx="5036">
                  <c:v>41762.326331018521</c:v>
                </c:pt>
                <c:pt idx="5037">
                  <c:v>41762.32640046296</c:v>
                </c:pt>
                <c:pt idx="5038">
                  <c:v>41762.326458333337</c:v>
                </c:pt>
                <c:pt idx="5039">
                  <c:v>41762.326516203706</c:v>
                </c:pt>
                <c:pt idx="5040">
                  <c:v>41762.326585648145</c:v>
                </c:pt>
                <c:pt idx="5041">
                  <c:v>41762.326643518521</c:v>
                </c:pt>
                <c:pt idx="5042">
                  <c:v>41762.326701388891</c:v>
                </c:pt>
                <c:pt idx="5043">
                  <c:v>41762.326770833337</c:v>
                </c:pt>
                <c:pt idx="5044">
                  <c:v>41762.326828703706</c:v>
                </c:pt>
                <c:pt idx="5045">
                  <c:v>41762.326886574076</c:v>
                </c:pt>
                <c:pt idx="5046">
                  <c:v>41762.326956018522</c:v>
                </c:pt>
                <c:pt idx="5047">
                  <c:v>41762.327013888891</c:v>
                </c:pt>
                <c:pt idx="5048">
                  <c:v>41762.32707175926</c:v>
                </c:pt>
                <c:pt idx="5049">
                  <c:v>41762.32712962963</c:v>
                </c:pt>
                <c:pt idx="5050">
                  <c:v>41762.327199074076</c:v>
                </c:pt>
                <c:pt idx="5051">
                  <c:v>41762.327256944445</c:v>
                </c:pt>
                <c:pt idx="5052">
                  <c:v>41762.327314814815</c:v>
                </c:pt>
                <c:pt idx="5053">
                  <c:v>41762.327384259261</c:v>
                </c:pt>
                <c:pt idx="5054">
                  <c:v>41762.32744212963</c:v>
                </c:pt>
                <c:pt idx="5055">
                  <c:v>41762.327499999999</c:v>
                </c:pt>
                <c:pt idx="5056">
                  <c:v>41762.327569444446</c:v>
                </c:pt>
                <c:pt idx="5057">
                  <c:v>41762.327627314815</c:v>
                </c:pt>
                <c:pt idx="5058">
                  <c:v>41762.327685185184</c:v>
                </c:pt>
                <c:pt idx="5059">
                  <c:v>41762.32775462963</c:v>
                </c:pt>
                <c:pt idx="5060">
                  <c:v>41762.3278125</c:v>
                </c:pt>
                <c:pt idx="5061">
                  <c:v>41762.327870370369</c:v>
                </c:pt>
                <c:pt idx="5062">
                  <c:v>41762.327928240738</c:v>
                </c:pt>
                <c:pt idx="5063">
                  <c:v>41762.327997685185</c:v>
                </c:pt>
                <c:pt idx="5064">
                  <c:v>41762.328055555554</c:v>
                </c:pt>
                <c:pt idx="5065">
                  <c:v>41762.328113425923</c:v>
                </c:pt>
                <c:pt idx="5066">
                  <c:v>41762.328182870369</c:v>
                </c:pt>
                <c:pt idx="5067">
                  <c:v>41762.328240740739</c:v>
                </c:pt>
                <c:pt idx="5068">
                  <c:v>41762.328298611108</c:v>
                </c:pt>
                <c:pt idx="5069">
                  <c:v>41762.328368055554</c:v>
                </c:pt>
                <c:pt idx="5070">
                  <c:v>41762.328425925924</c:v>
                </c:pt>
                <c:pt idx="5071">
                  <c:v>41762.328483796293</c:v>
                </c:pt>
                <c:pt idx="5072">
                  <c:v>41762.328553240739</c:v>
                </c:pt>
                <c:pt idx="5073">
                  <c:v>41762.328611111108</c:v>
                </c:pt>
                <c:pt idx="5074">
                  <c:v>41762.328668981485</c:v>
                </c:pt>
                <c:pt idx="5075">
                  <c:v>41762.328738425924</c:v>
                </c:pt>
                <c:pt idx="5076">
                  <c:v>41762.328796296293</c:v>
                </c:pt>
                <c:pt idx="5077">
                  <c:v>41762.32885416667</c:v>
                </c:pt>
                <c:pt idx="5078">
                  <c:v>41762.328912037039</c:v>
                </c:pt>
                <c:pt idx="5079">
                  <c:v>41762.328981481478</c:v>
                </c:pt>
                <c:pt idx="5080">
                  <c:v>41762.329039351855</c:v>
                </c:pt>
                <c:pt idx="5081">
                  <c:v>41762.329097222224</c:v>
                </c:pt>
                <c:pt idx="5082">
                  <c:v>41762.32916666667</c:v>
                </c:pt>
                <c:pt idx="5083">
                  <c:v>41762.329224537039</c:v>
                </c:pt>
                <c:pt idx="5084">
                  <c:v>41762.329282407409</c:v>
                </c:pt>
                <c:pt idx="5085">
                  <c:v>41762.329351851855</c:v>
                </c:pt>
                <c:pt idx="5086">
                  <c:v>41762.329409722224</c:v>
                </c:pt>
                <c:pt idx="5087">
                  <c:v>41762.329467592594</c:v>
                </c:pt>
                <c:pt idx="5088">
                  <c:v>41762.32953703704</c:v>
                </c:pt>
                <c:pt idx="5089">
                  <c:v>41762.329594907409</c:v>
                </c:pt>
                <c:pt idx="5090">
                  <c:v>41762.329652777778</c:v>
                </c:pt>
                <c:pt idx="5091">
                  <c:v>41762.329710648148</c:v>
                </c:pt>
                <c:pt idx="5092">
                  <c:v>41762.329780092594</c:v>
                </c:pt>
                <c:pt idx="5093">
                  <c:v>41762.329837962963</c:v>
                </c:pt>
                <c:pt idx="5094">
                  <c:v>41762.329895833333</c:v>
                </c:pt>
                <c:pt idx="5095">
                  <c:v>41762.329965277779</c:v>
                </c:pt>
                <c:pt idx="5096">
                  <c:v>41762.330023148148</c:v>
                </c:pt>
                <c:pt idx="5097">
                  <c:v>41762.330081018517</c:v>
                </c:pt>
                <c:pt idx="5098">
                  <c:v>41762.330150462964</c:v>
                </c:pt>
                <c:pt idx="5099">
                  <c:v>41762.330208333333</c:v>
                </c:pt>
                <c:pt idx="5100">
                  <c:v>41762.330266203702</c:v>
                </c:pt>
                <c:pt idx="5101">
                  <c:v>41762.330335648148</c:v>
                </c:pt>
                <c:pt idx="5102">
                  <c:v>41762.330393518518</c:v>
                </c:pt>
                <c:pt idx="5103">
                  <c:v>41762.330451388887</c:v>
                </c:pt>
                <c:pt idx="5104">
                  <c:v>41762.330509259256</c:v>
                </c:pt>
                <c:pt idx="5105">
                  <c:v>41762.330578703702</c:v>
                </c:pt>
                <c:pt idx="5106">
                  <c:v>41762.330636574072</c:v>
                </c:pt>
                <c:pt idx="5107">
                  <c:v>41762.330694444441</c:v>
                </c:pt>
                <c:pt idx="5108">
                  <c:v>41762.330763888887</c:v>
                </c:pt>
                <c:pt idx="5109">
                  <c:v>41762.330821759257</c:v>
                </c:pt>
                <c:pt idx="5110">
                  <c:v>41762.330879629626</c:v>
                </c:pt>
                <c:pt idx="5111">
                  <c:v>41762.330949074072</c:v>
                </c:pt>
                <c:pt idx="5112">
                  <c:v>41762.331006944441</c:v>
                </c:pt>
                <c:pt idx="5113">
                  <c:v>41762.331064814818</c:v>
                </c:pt>
                <c:pt idx="5114">
                  <c:v>41762.331134259257</c:v>
                </c:pt>
                <c:pt idx="5115">
                  <c:v>41762.331192129626</c:v>
                </c:pt>
                <c:pt idx="5116">
                  <c:v>41762.331250000003</c:v>
                </c:pt>
                <c:pt idx="5117">
                  <c:v>41762.331319444442</c:v>
                </c:pt>
                <c:pt idx="5118">
                  <c:v>41762.331377314818</c:v>
                </c:pt>
                <c:pt idx="5119">
                  <c:v>41762.331435185188</c:v>
                </c:pt>
                <c:pt idx="5120">
                  <c:v>41762.331493055557</c:v>
                </c:pt>
                <c:pt idx="5121">
                  <c:v>41762.331562500003</c:v>
                </c:pt>
                <c:pt idx="5122">
                  <c:v>41762.331620370373</c:v>
                </c:pt>
                <c:pt idx="5123">
                  <c:v>41762.331678240742</c:v>
                </c:pt>
                <c:pt idx="5124">
                  <c:v>41762.331747685188</c:v>
                </c:pt>
                <c:pt idx="5125">
                  <c:v>41762.331805555557</c:v>
                </c:pt>
                <c:pt idx="5126">
                  <c:v>41762.331863425927</c:v>
                </c:pt>
                <c:pt idx="5127">
                  <c:v>41762.331932870373</c:v>
                </c:pt>
                <c:pt idx="5128">
                  <c:v>41762.331990740742</c:v>
                </c:pt>
                <c:pt idx="5129">
                  <c:v>41762.332048611112</c:v>
                </c:pt>
                <c:pt idx="5130">
                  <c:v>41762.332118055558</c:v>
                </c:pt>
                <c:pt idx="5131">
                  <c:v>41762.332175925927</c:v>
                </c:pt>
                <c:pt idx="5132">
                  <c:v>41762.332233796296</c:v>
                </c:pt>
                <c:pt idx="5133">
                  <c:v>41762.332291666666</c:v>
                </c:pt>
                <c:pt idx="5134">
                  <c:v>41762.332361111112</c:v>
                </c:pt>
                <c:pt idx="5135">
                  <c:v>41762.332418981481</c:v>
                </c:pt>
                <c:pt idx="5136">
                  <c:v>41762.332476851851</c:v>
                </c:pt>
                <c:pt idx="5137">
                  <c:v>41762.332546296297</c:v>
                </c:pt>
                <c:pt idx="5138">
                  <c:v>41762.332604166666</c:v>
                </c:pt>
                <c:pt idx="5139">
                  <c:v>41762.332662037035</c:v>
                </c:pt>
                <c:pt idx="5140">
                  <c:v>41762.332731481481</c:v>
                </c:pt>
                <c:pt idx="5141">
                  <c:v>41762.332789351851</c:v>
                </c:pt>
                <c:pt idx="5142">
                  <c:v>41762.33284722222</c:v>
                </c:pt>
                <c:pt idx="5143">
                  <c:v>41762.332916666666</c:v>
                </c:pt>
                <c:pt idx="5144">
                  <c:v>41762.332974537036</c:v>
                </c:pt>
                <c:pt idx="5145">
                  <c:v>41762.333032407405</c:v>
                </c:pt>
                <c:pt idx="5146">
                  <c:v>41762.333090277774</c:v>
                </c:pt>
                <c:pt idx="5147">
                  <c:v>41762.33315972222</c:v>
                </c:pt>
                <c:pt idx="5148">
                  <c:v>41762.33321759259</c:v>
                </c:pt>
                <c:pt idx="5149">
                  <c:v>41762.333275462966</c:v>
                </c:pt>
                <c:pt idx="5150">
                  <c:v>41762.333344907405</c:v>
                </c:pt>
                <c:pt idx="5151">
                  <c:v>41762.333402777775</c:v>
                </c:pt>
                <c:pt idx="5152">
                  <c:v>41762.333460648151</c:v>
                </c:pt>
                <c:pt idx="5153">
                  <c:v>41762.33353009259</c:v>
                </c:pt>
                <c:pt idx="5154">
                  <c:v>41762.333587962959</c:v>
                </c:pt>
                <c:pt idx="5155">
                  <c:v>41762.333645833336</c:v>
                </c:pt>
                <c:pt idx="5156">
                  <c:v>41762.333715277775</c:v>
                </c:pt>
                <c:pt idx="5157">
                  <c:v>41762.333773148152</c:v>
                </c:pt>
                <c:pt idx="5158">
                  <c:v>41762.333831018521</c:v>
                </c:pt>
                <c:pt idx="5159">
                  <c:v>41762.33390046296</c:v>
                </c:pt>
                <c:pt idx="5160">
                  <c:v>41762.333958333336</c:v>
                </c:pt>
                <c:pt idx="5161">
                  <c:v>41762.334016203706</c:v>
                </c:pt>
                <c:pt idx="5162">
                  <c:v>41762.334074074075</c:v>
                </c:pt>
                <c:pt idx="5163">
                  <c:v>41762.334143518521</c:v>
                </c:pt>
                <c:pt idx="5164">
                  <c:v>41762.334201388891</c:v>
                </c:pt>
                <c:pt idx="5165">
                  <c:v>41762.33425925926</c:v>
                </c:pt>
                <c:pt idx="5166">
                  <c:v>41762.334328703706</c:v>
                </c:pt>
                <c:pt idx="5167">
                  <c:v>41762.334386574075</c:v>
                </c:pt>
                <c:pt idx="5168">
                  <c:v>41762.334444444445</c:v>
                </c:pt>
                <c:pt idx="5169">
                  <c:v>41762.334513888891</c:v>
                </c:pt>
                <c:pt idx="5170">
                  <c:v>41762.33457175926</c:v>
                </c:pt>
                <c:pt idx="5171">
                  <c:v>41762.334629629629</c:v>
                </c:pt>
                <c:pt idx="5172">
                  <c:v>41762.334699074076</c:v>
                </c:pt>
                <c:pt idx="5173">
                  <c:v>41762.334756944445</c:v>
                </c:pt>
                <c:pt idx="5174">
                  <c:v>41762.334814814814</c:v>
                </c:pt>
                <c:pt idx="5175">
                  <c:v>41762.334872685184</c:v>
                </c:pt>
                <c:pt idx="5176">
                  <c:v>41762.33494212963</c:v>
                </c:pt>
                <c:pt idx="5177">
                  <c:v>41762.334999999999</c:v>
                </c:pt>
                <c:pt idx="5178">
                  <c:v>41762.335057870368</c:v>
                </c:pt>
                <c:pt idx="5179">
                  <c:v>41762.335127314815</c:v>
                </c:pt>
                <c:pt idx="5180">
                  <c:v>41762.335185185184</c:v>
                </c:pt>
                <c:pt idx="5181">
                  <c:v>41762.335243055553</c:v>
                </c:pt>
                <c:pt idx="5182">
                  <c:v>41762.335312499999</c:v>
                </c:pt>
                <c:pt idx="5183">
                  <c:v>41762.335370370369</c:v>
                </c:pt>
                <c:pt idx="5184">
                  <c:v>41762.335428240738</c:v>
                </c:pt>
                <c:pt idx="5185">
                  <c:v>41762.335497685184</c:v>
                </c:pt>
                <c:pt idx="5186">
                  <c:v>41762.335555555554</c:v>
                </c:pt>
                <c:pt idx="5187">
                  <c:v>41762.335613425923</c:v>
                </c:pt>
                <c:pt idx="5188">
                  <c:v>41762.3356712963</c:v>
                </c:pt>
                <c:pt idx="5189">
                  <c:v>41762.335740740738</c:v>
                </c:pt>
                <c:pt idx="5190">
                  <c:v>41762.335798611108</c:v>
                </c:pt>
                <c:pt idx="5191">
                  <c:v>41762.335856481484</c:v>
                </c:pt>
                <c:pt idx="5192">
                  <c:v>41762.335925925923</c:v>
                </c:pt>
                <c:pt idx="5193">
                  <c:v>41762.3359837963</c:v>
                </c:pt>
                <c:pt idx="5194">
                  <c:v>41762.336041666669</c:v>
                </c:pt>
                <c:pt idx="5195">
                  <c:v>41762.336111111108</c:v>
                </c:pt>
                <c:pt idx="5196">
                  <c:v>41762.336168981485</c:v>
                </c:pt>
                <c:pt idx="5197">
                  <c:v>41762.336226851854</c:v>
                </c:pt>
                <c:pt idx="5198">
                  <c:v>41762.336296296293</c:v>
                </c:pt>
                <c:pt idx="5199">
                  <c:v>41762.336354166669</c:v>
                </c:pt>
                <c:pt idx="5200">
                  <c:v>41762.336412037039</c:v>
                </c:pt>
                <c:pt idx="5201">
                  <c:v>41762.336469907408</c:v>
                </c:pt>
                <c:pt idx="5202">
                  <c:v>41762.336539351854</c:v>
                </c:pt>
                <c:pt idx="5203">
                  <c:v>41762.336597222224</c:v>
                </c:pt>
                <c:pt idx="5204">
                  <c:v>41762.336655092593</c:v>
                </c:pt>
                <c:pt idx="5205">
                  <c:v>41762.336724537039</c:v>
                </c:pt>
                <c:pt idx="5206">
                  <c:v>41762.336782407408</c:v>
                </c:pt>
                <c:pt idx="5207">
                  <c:v>41762.336840277778</c:v>
                </c:pt>
                <c:pt idx="5208">
                  <c:v>41762.336909722224</c:v>
                </c:pt>
                <c:pt idx="5209">
                  <c:v>41762.336967592593</c:v>
                </c:pt>
                <c:pt idx="5210">
                  <c:v>41762.337025462963</c:v>
                </c:pt>
                <c:pt idx="5211">
                  <c:v>41762.337094907409</c:v>
                </c:pt>
                <c:pt idx="5212">
                  <c:v>41762.337152777778</c:v>
                </c:pt>
                <c:pt idx="5213">
                  <c:v>41762.337210648147</c:v>
                </c:pt>
                <c:pt idx="5214">
                  <c:v>41762.337280092594</c:v>
                </c:pt>
                <c:pt idx="5215">
                  <c:v>41762.337337962963</c:v>
                </c:pt>
                <c:pt idx="5216">
                  <c:v>41762.337395833332</c:v>
                </c:pt>
                <c:pt idx="5217">
                  <c:v>41762.337453703702</c:v>
                </c:pt>
                <c:pt idx="5218">
                  <c:v>41762.337523148148</c:v>
                </c:pt>
                <c:pt idx="5219">
                  <c:v>41762.337581018517</c:v>
                </c:pt>
                <c:pt idx="5220">
                  <c:v>41762.337638888886</c:v>
                </c:pt>
                <c:pt idx="5221">
                  <c:v>41762.337708333333</c:v>
                </c:pt>
                <c:pt idx="5222">
                  <c:v>41762.337766203702</c:v>
                </c:pt>
                <c:pt idx="5223">
                  <c:v>41762.337824074071</c:v>
                </c:pt>
                <c:pt idx="5224">
                  <c:v>41762.337893518517</c:v>
                </c:pt>
                <c:pt idx="5225">
                  <c:v>41762.337951388887</c:v>
                </c:pt>
                <c:pt idx="5226">
                  <c:v>41762.338009259256</c:v>
                </c:pt>
                <c:pt idx="5227">
                  <c:v>41762.338078703702</c:v>
                </c:pt>
                <c:pt idx="5228">
                  <c:v>41762.338136574072</c:v>
                </c:pt>
                <c:pt idx="5229">
                  <c:v>41762.338194444441</c:v>
                </c:pt>
                <c:pt idx="5230">
                  <c:v>41762.338252314818</c:v>
                </c:pt>
                <c:pt idx="5231">
                  <c:v>41762.338321759256</c:v>
                </c:pt>
                <c:pt idx="5232">
                  <c:v>41762.338379629633</c:v>
                </c:pt>
                <c:pt idx="5233">
                  <c:v>41762.338437500002</c:v>
                </c:pt>
                <c:pt idx="5234">
                  <c:v>41762.338506944441</c:v>
                </c:pt>
                <c:pt idx="5235">
                  <c:v>41762.338564814818</c:v>
                </c:pt>
                <c:pt idx="5236">
                  <c:v>41762.338622685187</c:v>
                </c:pt>
                <c:pt idx="5237">
                  <c:v>41762.338692129626</c:v>
                </c:pt>
                <c:pt idx="5238">
                  <c:v>41762.338750000003</c:v>
                </c:pt>
                <c:pt idx="5239">
                  <c:v>41762.338807870372</c:v>
                </c:pt>
                <c:pt idx="5240">
                  <c:v>41762.338877314818</c:v>
                </c:pt>
                <c:pt idx="5241">
                  <c:v>41762.338935185187</c:v>
                </c:pt>
                <c:pt idx="5242">
                  <c:v>41762.338993055557</c:v>
                </c:pt>
                <c:pt idx="5243">
                  <c:v>41762.339062500003</c:v>
                </c:pt>
                <c:pt idx="5244">
                  <c:v>41762.339120370372</c:v>
                </c:pt>
                <c:pt idx="5245">
                  <c:v>41762.339178240742</c:v>
                </c:pt>
                <c:pt idx="5246">
                  <c:v>41762.339236111111</c:v>
                </c:pt>
                <c:pt idx="5247">
                  <c:v>41762.339305555557</c:v>
                </c:pt>
                <c:pt idx="5248">
                  <c:v>41762.339363425926</c:v>
                </c:pt>
                <c:pt idx="5249">
                  <c:v>41762.339421296296</c:v>
                </c:pt>
                <c:pt idx="5250">
                  <c:v>41762.339490740742</c:v>
                </c:pt>
                <c:pt idx="5251">
                  <c:v>41762.339548611111</c:v>
                </c:pt>
                <c:pt idx="5252">
                  <c:v>41762.339606481481</c:v>
                </c:pt>
                <c:pt idx="5253">
                  <c:v>41762.339675925927</c:v>
                </c:pt>
                <c:pt idx="5254">
                  <c:v>41762.339733796296</c:v>
                </c:pt>
                <c:pt idx="5255">
                  <c:v>41762.339791666665</c:v>
                </c:pt>
                <c:pt idx="5256">
                  <c:v>41762.339861111112</c:v>
                </c:pt>
                <c:pt idx="5257">
                  <c:v>41762.339918981481</c:v>
                </c:pt>
                <c:pt idx="5258">
                  <c:v>41762.33997685185</c:v>
                </c:pt>
                <c:pt idx="5259">
                  <c:v>41762.34003472222</c:v>
                </c:pt>
                <c:pt idx="5260">
                  <c:v>41762.340104166666</c:v>
                </c:pt>
                <c:pt idx="5261">
                  <c:v>41762.340162037035</c:v>
                </c:pt>
                <c:pt idx="5262">
                  <c:v>41762.340219907404</c:v>
                </c:pt>
                <c:pt idx="5263">
                  <c:v>41762.340289351851</c:v>
                </c:pt>
                <c:pt idx="5264">
                  <c:v>41762.34034722222</c:v>
                </c:pt>
                <c:pt idx="5265">
                  <c:v>41762.340405092589</c:v>
                </c:pt>
                <c:pt idx="5266">
                  <c:v>41762.340474537035</c:v>
                </c:pt>
                <c:pt idx="5267">
                  <c:v>41762.340532407405</c:v>
                </c:pt>
                <c:pt idx="5268">
                  <c:v>41762.340590277781</c:v>
                </c:pt>
                <c:pt idx="5269">
                  <c:v>41762.34065972222</c:v>
                </c:pt>
                <c:pt idx="5270">
                  <c:v>41762.340717592589</c:v>
                </c:pt>
                <c:pt idx="5271">
                  <c:v>41762.340775462966</c:v>
                </c:pt>
                <c:pt idx="5272">
                  <c:v>41762.340833333335</c:v>
                </c:pt>
                <c:pt idx="5273">
                  <c:v>41762.340902777774</c:v>
                </c:pt>
                <c:pt idx="5274">
                  <c:v>41762.340960648151</c:v>
                </c:pt>
                <c:pt idx="5275">
                  <c:v>41762.34101851852</c:v>
                </c:pt>
                <c:pt idx="5276">
                  <c:v>41762.341087962966</c:v>
                </c:pt>
                <c:pt idx="5277">
                  <c:v>41762.341145833336</c:v>
                </c:pt>
                <c:pt idx="5278">
                  <c:v>41762.341203703705</c:v>
                </c:pt>
                <c:pt idx="5279">
                  <c:v>41762.341273148151</c:v>
                </c:pt>
                <c:pt idx="5280">
                  <c:v>41762.341331018521</c:v>
                </c:pt>
                <c:pt idx="5281">
                  <c:v>41762.34138888889</c:v>
                </c:pt>
                <c:pt idx="5282">
                  <c:v>41762.341458333336</c:v>
                </c:pt>
                <c:pt idx="5283">
                  <c:v>41762.341516203705</c:v>
                </c:pt>
                <c:pt idx="5284">
                  <c:v>41762.341574074075</c:v>
                </c:pt>
                <c:pt idx="5285">
                  <c:v>41762.341631944444</c:v>
                </c:pt>
                <c:pt idx="5286">
                  <c:v>41762.34170138889</c:v>
                </c:pt>
                <c:pt idx="5287">
                  <c:v>41762.34175925926</c:v>
                </c:pt>
                <c:pt idx="5288">
                  <c:v>41762.341817129629</c:v>
                </c:pt>
                <c:pt idx="5289">
                  <c:v>41762.341886574075</c:v>
                </c:pt>
                <c:pt idx="5290">
                  <c:v>41762.341944444444</c:v>
                </c:pt>
                <c:pt idx="5291">
                  <c:v>41762.342002314814</c:v>
                </c:pt>
                <c:pt idx="5292">
                  <c:v>41762.34207175926</c:v>
                </c:pt>
                <c:pt idx="5293">
                  <c:v>41762.342129629629</c:v>
                </c:pt>
                <c:pt idx="5294">
                  <c:v>41762.342187499999</c:v>
                </c:pt>
                <c:pt idx="5295">
                  <c:v>41762.342256944445</c:v>
                </c:pt>
                <c:pt idx="5296">
                  <c:v>41762.342314814814</c:v>
                </c:pt>
                <c:pt idx="5297">
                  <c:v>41762.342372685183</c:v>
                </c:pt>
                <c:pt idx="5298">
                  <c:v>41762.342442129629</c:v>
                </c:pt>
                <c:pt idx="5299">
                  <c:v>41762.342499999999</c:v>
                </c:pt>
                <c:pt idx="5300">
                  <c:v>41762.342557870368</c:v>
                </c:pt>
                <c:pt idx="5301">
                  <c:v>41762.342615740738</c:v>
                </c:pt>
                <c:pt idx="5302">
                  <c:v>41762.342685185184</c:v>
                </c:pt>
                <c:pt idx="5303">
                  <c:v>41762.342743055553</c:v>
                </c:pt>
                <c:pt idx="5304">
                  <c:v>41762.342800925922</c:v>
                </c:pt>
                <c:pt idx="5305">
                  <c:v>41762.342870370368</c:v>
                </c:pt>
                <c:pt idx="5306">
                  <c:v>41762.342928240738</c:v>
                </c:pt>
                <c:pt idx="5307">
                  <c:v>41762.342986111114</c:v>
                </c:pt>
                <c:pt idx="5308">
                  <c:v>41762.343055555553</c:v>
                </c:pt>
                <c:pt idx="5309">
                  <c:v>41762.343113425923</c:v>
                </c:pt>
                <c:pt idx="5310">
                  <c:v>41762.343171296299</c:v>
                </c:pt>
                <c:pt idx="5311">
                  <c:v>41762.343240740738</c:v>
                </c:pt>
                <c:pt idx="5312">
                  <c:v>41762.343298611115</c:v>
                </c:pt>
                <c:pt idx="5313">
                  <c:v>41762.343356481484</c:v>
                </c:pt>
                <c:pt idx="5314">
                  <c:v>41762.343414351853</c:v>
                </c:pt>
                <c:pt idx="5315">
                  <c:v>41762.3434837963</c:v>
                </c:pt>
                <c:pt idx="5316">
                  <c:v>41762.343541666669</c:v>
                </c:pt>
                <c:pt idx="5317">
                  <c:v>41762.343599537038</c:v>
                </c:pt>
                <c:pt idx="5318">
                  <c:v>41762.343668981484</c:v>
                </c:pt>
                <c:pt idx="5319">
                  <c:v>41762.343726851854</c:v>
                </c:pt>
                <c:pt idx="5320">
                  <c:v>41762.343784722223</c:v>
                </c:pt>
                <c:pt idx="5321">
                  <c:v>41762.343854166669</c:v>
                </c:pt>
                <c:pt idx="5322">
                  <c:v>41762.343912037039</c:v>
                </c:pt>
                <c:pt idx="5323">
                  <c:v>41762.343969907408</c:v>
                </c:pt>
                <c:pt idx="5324">
                  <c:v>41762.344039351854</c:v>
                </c:pt>
                <c:pt idx="5325">
                  <c:v>41762.344097222223</c:v>
                </c:pt>
                <c:pt idx="5326">
                  <c:v>41762.344155092593</c:v>
                </c:pt>
                <c:pt idx="5327">
                  <c:v>41762.344212962962</c:v>
                </c:pt>
                <c:pt idx="5328">
                  <c:v>41762.344282407408</c:v>
                </c:pt>
                <c:pt idx="5329">
                  <c:v>41762.344340277778</c:v>
                </c:pt>
                <c:pt idx="5330">
                  <c:v>41762.344398148147</c:v>
                </c:pt>
                <c:pt idx="5331">
                  <c:v>41762.344467592593</c:v>
                </c:pt>
                <c:pt idx="5332">
                  <c:v>41762.344525462962</c:v>
                </c:pt>
                <c:pt idx="5333">
                  <c:v>41762.344583333332</c:v>
                </c:pt>
                <c:pt idx="5334">
                  <c:v>41762.344652777778</c:v>
                </c:pt>
                <c:pt idx="5335">
                  <c:v>41762.344710648147</c:v>
                </c:pt>
                <c:pt idx="5336">
                  <c:v>41762.344768518517</c:v>
                </c:pt>
                <c:pt idx="5337">
                  <c:v>41762.344837962963</c:v>
                </c:pt>
                <c:pt idx="5338">
                  <c:v>41762.344895833332</c:v>
                </c:pt>
                <c:pt idx="5339">
                  <c:v>41762.344953703701</c:v>
                </c:pt>
                <c:pt idx="5340">
                  <c:v>41762.345023148147</c:v>
                </c:pt>
                <c:pt idx="5341">
                  <c:v>41762.345081018517</c:v>
                </c:pt>
                <c:pt idx="5342">
                  <c:v>41762.345138888886</c:v>
                </c:pt>
                <c:pt idx="5343">
                  <c:v>41762.345196759263</c:v>
                </c:pt>
                <c:pt idx="5344">
                  <c:v>41762.345266203702</c:v>
                </c:pt>
                <c:pt idx="5345">
                  <c:v>41762.345324074071</c:v>
                </c:pt>
                <c:pt idx="5346">
                  <c:v>41762.345381944448</c:v>
                </c:pt>
                <c:pt idx="5347">
                  <c:v>41762.345451388886</c:v>
                </c:pt>
                <c:pt idx="5348">
                  <c:v>41762.345509259256</c:v>
                </c:pt>
                <c:pt idx="5349">
                  <c:v>41762.345567129632</c:v>
                </c:pt>
                <c:pt idx="5350">
                  <c:v>41762.345636574071</c:v>
                </c:pt>
                <c:pt idx="5351">
                  <c:v>41762.345694444448</c:v>
                </c:pt>
                <c:pt idx="5352">
                  <c:v>41762.345752314817</c:v>
                </c:pt>
                <c:pt idx="5353">
                  <c:v>41762.345821759256</c:v>
                </c:pt>
                <c:pt idx="5354">
                  <c:v>41762.345879629633</c:v>
                </c:pt>
                <c:pt idx="5355">
                  <c:v>41762.345937500002</c:v>
                </c:pt>
                <c:pt idx="5356">
                  <c:v>41762.345995370371</c:v>
                </c:pt>
                <c:pt idx="5357">
                  <c:v>41762.346064814818</c:v>
                </c:pt>
                <c:pt idx="5358">
                  <c:v>41762.346122685187</c:v>
                </c:pt>
                <c:pt idx="5359">
                  <c:v>41762.346180555556</c:v>
                </c:pt>
                <c:pt idx="5360">
                  <c:v>41762.346250000002</c:v>
                </c:pt>
                <c:pt idx="5361">
                  <c:v>41762.346307870372</c:v>
                </c:pt>
                <c:pt idx="5362">
                  <c:v>41762.346365740741</c:v>
                </c:pt>
                <c:pt idx="5363">
                  <c:v>41762.346435185187</c:v>
                </c:pt>
                <c:pt idx="5364">
                  <c:v>41762.346493055556</c:v>
                </c:pt>
                <c:pt idx="5365">
                  <c:v>41762.346550925926</c:v>
                </c:pt>
                <c:pt idx="5366">
                  <c:v>41762.346620370372</c:v>
                </c:pt>
                <c:pt idx="5367">
                  <c:v>41762.346678240741</c:v>
                </c:pt>
                <c:pt idx="5368">
                  <c:v>41762.346736111111</c:v>
                </c:pt>
                <c:pt idx="5369">
                  <c:v>41762.34679398148</c:v>
                </c:pt>
                <c:pt idx="5370">
                  <c:v>41762.346863425926</c:v>
                </c:pt>
                <c:pt idx="5371">
                  <c:v>41762.346921296295</c:v>
                </c:pt>
                <c:pt idx="5372">
                  <c:v>41762.346979166665</c:v>
                </c:pt>
                <c:pt idx="5373">
                  <c:v>41762.347048611111</c:v>
                </c:pt>
                <c:pt idx="5374">
                  <c:v>41762.34710648148</c:v>
                </c:pt>
                <c:pt idx="5375">
                  <c:v>41762.34716435185</c:v>
                </c:pt>
                <c:pt idx="5376">
                  <c:v>41762.347233796296</c:v>
                </c:pt>
                <c:pt idx="5377">
                  <c:v>41762.347291666665</c:v>
                </c:pt>
                <c:pt idx="5378">
                  <c:v>41762.347349537034</c:v>
                </c:pt>
                <c:pt idx="5379">
                  <c:v>41762.347418981481</c:v>
                </c:pt>
                <c:pt idx="5380">
                  <c:v>41762.34747685185</c:v>
                </c:pt>
                <c:pt idx="5381">
                  <c:v>41762.347534722219</c:v>
                </c:pt>
                <c:pt idx="5382">
                  <c:v>41762.347604166665</c:v>
                </c:pt>
                <c:pt idx="5383">
                  <c:v>41762.347662037035</c:v>
                </c:pt>
                <c:pt idx="5384">
                  <c:v>41762.347719907404</c:v>
                </c:pt>
                <c:pt idx="5385">
                  <c:v>41762.347777777781</c:v>
                </c:pt>
                <c:pt idx="5386">
                  <c:v>41762.34784722222</c:v>
                </c:pt>
                <c:pt idx="5387">
                  <c:v>41762.347905092596</c:v>
                </c:pt>
                <c:pt idx="5388">
                  <c:v>41762.347962962966</c:v>
                </c:pt>
                <c:pt idx="5389">
                  <c:v>41762.348032407404</c:v>
                </c:pt>
                <c:pt idx="5390">
                  <c:v>41762.348090277781</c:v>
                </c:pt>
                <c:pt idx="5391">
                  <c:v>41762.34814814815</c:v>
                </c:pt>
                <c:pt idx="5392">
                  <c:v>41762.348217592589</c:v>
                </c:pt>
                <c:pt idx="5393">
                  <c:v>41762.348275462966</c:v>
                </c:pt>
                <c:pt idx="5394">
                  <c:v>41762.348333333335</c:v>
                </c:pt>
                <c:pt idx="5395">
                  <c:v>41762.348402777781</c:v>
                </c:pt>
                <c:pt idx="5396">
                  <c:v>41762.348460648151</c:v>
                </c:pt>
                <c:pt idx="5397">
                  <c:v>41762.34851851852</c:v>
                </c:pt>
                <c:pt idx="5398">
                  <c:v>41762.348576388889</c:v>
                </c:pt>
                <c:pt idx="5399">
                  <c:v>41762.348645833335</c:v>
                </c:pt>
                <c:pt idx="5400">
                  <c:v>41762.348703703705</c:v>
                </c:pt>
                <c:pt idx="5401">
                  <c:v>41762.348761574074</c:v>
                </c:pt>
                <c:pt idx="5402">
                  <c:v>41762.34883101852</c:v>
                </c:pt>
                <c:pt idx="5403">
                  <c:v>41762.34888888889</c:v>
                </c:pt>
                <c:pt idx="5404">
                  <c:v>41762.348946759259</c:v>
                </c:pt>
                <c:pt idx="5405">
                  <c:v>41762.349016203705</c:v>
                </c:pt>
                <c:pt idx="5406">
                  <c:v>41762.349074074074</c:v>
                </c:pt>
                <c:pt idx="5407">
                  <c:v>41762.349131944444</c:v>
                </c:pt>
                <c:pt idx="5408">
                  <c:v>41762.34920138889</c:v>
                </c:pt>
                <c:pt idx="5409">
                  <c:v>41762.349259259259</c:v>
                </c:pt>
                <c:pt idx="5410">
                  <c:v>41762.349317129629</c:v>
                </c:pt>
                <c:pt idx="5411">
                  <c:v>41762.349374999998</c:v>
                </c:pt>
                <c:pt idx="5412">
                  <c:v>41762.349444444444</c:v>
                </c:pt>
                <c:pt idx="5413">
                  <c:v>41762.349502314813</c:v>
                </c:pt>
                <c:pt idx="5414">
                  <c:v>41762.349560185183</c:v>
                </c:pt>
                <c:pt idx="5415">
                  <c:v>41762.349629629629</c:v>
                </c:pt>
                <c:pt idx="5416">
                  <c:v>41762.349687499998</c:v>
                </c:pt>
                <c:pt idx="5417">
                  <c:v>41762.349745370368</c:v>
                </c:pt>
                <c:pt idx="5418">
                  <c:v>41762.349814814814</c:v>
                </c:pt>
                <c:pt idx="5419">
                  <c:v>41762.349872685183</c:v>
                </c:pt>
                <c:pt idx="5420">
                  <c:v>41762.349930555552</c:v>
                </c:pt>
                <c:pt idx="5421">
                  <c:v>41762.35</c:v>
                </c:pt>
                <c:pt idx="5422">
                  <c:v>41762.350057870368</c:v>
                </c:pt>
                <c:pt idx="5423">
                  <c:v>41762.350115740737</c:v>
                </c:pt>
                <c:pt idx="5424">
                  <c:v>41762.350185185183</c:v>
                </c:pt>
                <c:pt idx="5425">
                  <c:v>41762.350243055553</c:v>
                </c:pt>
                <c:pt idx="5426">
                  <c:v>41762.350300925929</c:v>
                </c:pt>
                <c:pt idx="5427">
                  <c:v>41762.350358796299</c:v>
                </c:pt>
                <c:pt idx="5428">
                  <c:v>41762.350428240738</c:v>
                </c:pt>
                <c:pt idx="5429">
                  <c:v>41762.350486111114</c:v>
                </c:pt>
                <c:pt idx="5430">
                  <c:v>41762.350543981483</c:v>
                </c:pt>
                <c:pt idx="5431">
                  <c:v>41762.350613425922</c:v>
                </c:pt>
                <c:pt idx="5432">
                  <c:v>41762.350671296299</c:v>
                </c:pt>
                <c:pt idx="5433">
                  <c:v>41762.350729166668</c:v>
                </c:pt>
                <c:pt idx="5434">
                  <c:v>41762.350798611114</c:v>
                </c:pt>
                <c:pt idx="5435">
                  <c:v>41762.350856481484</c:v>
                </c:pt>
                <c:pt idx="5436">
                  <c:v>41762.350914351853</c:v>
                </c:pt>
                <c:pt idx="5437">
                  <c:v>41762.350983796299</c:v>
                </c:pt>
                <c:pt idx="5438">
                  <c:v>41762.351041666669</c:v>
                </c:pt>
                <c:pt idx="5439">
                  <c:v>41762.351099537038</c:v>
                </c:pt>
                <c:pt idx="5440">
                  <c:v>41762.351157407407</c:v>
                </c:pt>
                <c:pt idx="5441">
                  <c:v>41762.351226851853</c:v>
                </c:pt>
                <c:pt idx="5442">
                  <c:v>41762.351284722223</c:v>
                </c:pt>
                <c:pt idx="5443">
                  <c:v>41762.351342592592</c:v>
                </c:pt>
                <c:pt idx="5444">
                  <c:v>41762.351412037038</c:v>
                </c:pt>
                <c:pt idx="5445">
                  <c:v>41762.351469907408</c:v>
                </c:pt>
                <c:pt idx="5446">
                  <c:v>41762.351527777777</c:v>
                </c:pt>
                <c:pt idx="5447">
                  <c:v>41762.351597222223</c:v>
                </c:pt>
                <c:pt idx="5448">
                  <c:v>41762.351655092592</c:v>
                </c:pt>
                <c:pt idx="5449">
                  <c:v>41762.351712962962</c:v>
                </c:pt>
                <c:pt idx="5450">
                  <c:v>41762.351782407408</c:v>
                </c:pt>
                <c:pt idx="5451">
                  <c:v>41762.351840277777</c:v>
                </c:pt>
                <c:pt idx="5452">
                  <c:v>41762.351898148147</c:v>
                </c:pt>
                <c:pt idx="5453">
                  <c:v>41762.351956018516</c:v>
                </c:pt>
                <c:pt idx="5454">
                  <c:v>41762.352025462962</c:v>
                </c:pt>
                <c:pt idx="5455">
                  <c:v>41762.352083333331</c:v>
                </c:pt>
                <c:pt idx="5456">
                  <c:v>41762.352141203701</c:v>
                </c:pt>
                <c:pt idx="5457">
                  <c:v>41762.352210648147</c:v>
                </c:pt>
                <c:pt idx="5458">
                  <c:v>41762.352268518516</c:v>
                </c:pt>
                <c:pt idx="5459">
                  <c:v>41762.352326388886</c:v>
                </c:pt>
                <c:pt idx="5460">
                  <c:v>41762.352395833332</c:v>
                </c:pt>
                <c:pt idx="5461">
                  <c:v>41762.352453703701</c:v>
                </c:pt>
                <c:pt idx="5462">
                  <c:v>41762.352511574078</c:v>
                </c:pt>
                <c:pt idx="5463">
                  <c:v>41762.352581018517</c:v>
                </c:pt>
                <c:pt idx="5464">
                  <c:v>41762.352638888886</c:v>
                </c:pt>
                <c:pt idx="5465">
                  <c:v>41762.352696759262</c:v>
                </c:pt>
                <c:pt idx="5466">
                  <c:v>41762.352766203701</c:v>
                </c:pt>
                <c:pt idx="5467">
                  <c:v>41762.352824074071</c:v>
                </c:pt>
                <c:pt idx="5468">
                  <c:v>41762.352881944447</c:v>
                </c:pt>
                <c:pt idx="5469">
                  <c:v>41762.352939814817</c:v>
                </c:pt>
                <c:pt idx="5470">
                  <c:v>41762.353009259263</c:v>
                </c:pt>
                <c:pt idx="5471">
                  <c:v>41762.353067129632</c:v>
                </c:pt>
                <c:pt idx="5472">
                  <c:v>41762.353125000001</c:v>
                </c:pt>
                <c:pt idx="5473">
                  <c:v>41762.353194444448</c:v>
                </c:pt>
                <c:pt idx="5474">
                  <c:v>41762.353252314817</c:v>
                </c:pt>
                <c:pt idx="5475">
                  <c:v>41762.353310185186</c:v>
                </c:pt>
                <c:pt idx="5476">
                  <c:v>41762.353379629632</c:v>
                </c:pt>
                <c:pt idx="5477">
                  <c:v>41762.353437500002</c:v>
                </c:pt>
                <c:pt idx="5478">
                  <c:v>41762.353495370371</c:v>
                </c:pt>
                <c:pt idx="5479">
                  <c:v>41762.353564814817</c:v>
                </c:pt>
                <c:pt idx="5480">
                  <c:v>41762.353622685187</c:v>
                </c:pt>
                <c:pt idx="5481">
                  <c:v>41762.353680555556</c:v>
                </c:pt>
                <c:pt idx="5482">
                  <c:v>41762.353738425925</c:v>
                </c:pt>
                <c:pt idx="5483">
                  <c:v>41762.353807870371</c:v>
                </c:pt>
                <c:pt idx="5484">
                  <c:v>41762.353865740741</c:v>
                </c:pt>
                <c:pt idx="5485">
                  <c:v>41762.35392361111</c:v>
                </c:pt>
                <c:pt idx="5486">
                  <c:v>41762.353993055556</c:v>
                </c:pt>
                <c:pt idx="5487">
                  <c:v>41762.354050925926</c:v>
                </c:pt>
                <c:pt idx="5488">
                  <c:v>41762.354108796295</c:v>
                </c:pt>
                <c:pt idx="5489">
                  <c:v>41762.354178240741</c:v>
                </c:pt>
                <c:pt idx="5490">
                  <c:v>41762.35423611111</c:v>
                </c:pt>
                <c:pt idx="5491">
                  <c:v>41762.35429398148</c:v>
                </c:pt>
                <c:pt idx="5492">
                  <c:v>41762.354363425926</c:v>
                </c:pt>
                <c:pt idx="5493">
                  <c:v>41762.354421296295</c:v>
                </c:pt>
                <c:pt idx="5494">
                  <c:v>41762.354479166665</c:v>
                </c:pt>
                <c:pt idx="5495">
                  <c:v>41762.354537037034</c:v>
                </c:pt>
                <c:pt idx="5496">
                  <c:v>41762.35460648148</c:v>
                </c:pt>
                <c:pt idx="5497">
                  <c:v>41762.354664351849</c:v>
                </c:pt>
                <c:pt idx="5498">
                  <c:v>41762.354722222219</c:v>
                </c:pt>
                <c:pt idx="5499">
                  <c:v>41762.354791666665</c:v>
                </c:pt>
                <c:pt idx="5500">
                  <c:v>41762.354849537034</c:v>
                </c:pt>
                <c:pt idx="5501">
                  <c:v>41762.354907407411</c:v>
                </c:pt>
                <c:pt idx="5502">
                  <c:v>41762.35497685185</c:v>
                </c:pt>
                <c:pt idx="5503">
                  <c:v>41762.355034722219</c:v>
                </c:pt>
                <c:pt idx="5504">
                  <c:v>41762.355092592596</c:v>
                </c:pt>
                <c:pt idx="5505">
                  <c:v>41762.355162037034</c:v>
                </c:pt>
                <c:pt idx="5506">
                  <c:v>41762.355219907404</c:v>
                </c:pt>
                <c:pt idx="5507">
                  <c:v>41762.35527777778</c:v>
                </c:pt>
                <c:pt idx="5508">
                  <c:v>41762.355347222219</c:v>
                </c:pt>
                <c:pt idx="5509">
                  <c:v>41762.355405092596</c:v>
                </c:pt>
                <c:pt idx="5510">
                  <c:v>41762.355462962965</c:v>
                </c:pt>
                <c:pt idx="5511">
                  <c:v>41762.355520833335</c:v>
                </c:pt>
                <c:pt idx="5512">
                  <c:v>41762.355590277781</c:v>
                </c:pt>
                <c:pt idx="5513">
                  <c:v>41762.35564814815</c:v>
                </c:pt>
                <c:pt idx="5514">
                  <c:v>41762.355706018519</c:v>
                </c:pt>
                <c:pt idx="5515">
                  <c:v>41762.355775462966</c:v>
                </c:pt>
                <c:pt idx="5516">
                  <c:v>41762.355833333335</c:v>
                </c:pt>
                <c:pt idx="5517">
                  <c:v>41762.355891203704</c:v>
                </c:pt>
                <c:pt idx="5518">
                  <c:v>41762.35596064815</c:v>
                </c:pt>
                <c:pt idx="5519">
                  <c:v>41762.35601851852</c:v>
                </c:pt>
                <c:pt idx="5520">
                  <c:v>41762.356076388889</c:v>
                </c:pt>
                <c:pt idx="5521">
                  <c:v>41762.356145833335</c:v>
                </c:pt>
                <c:pt idx="5522">
                  <c:v>41762.356203703705</c:v>
                </c:pt>
                <c:pt idx="5523">
                  <c:v>41762.356261574074</c:v>
                </c:pt>
                <c:pt idx="5524">
                  <c:v>41762.356319444443</c:v>
                </c:pt>
                <c:pt idx="5525">
                  <c:v>41762.356388888889</c:v>
                </c:pt>
                <c:pt idx="5526">
                  <c:v>41762.356446759259</c:v>
                </c:pt>
                <c:pt idx="5527">
                  <c:v>41762.356504629628</c:v>
                </c:pt>
                <c:pt idx="5528">
                  <c:v>41762.356574074074</c:v>
                </c:pt>
                <c:pt idx="5529">
                  <c:v>41762.356631944444</c:v>
                </c:pt>
                <c:pt idx="5530">
                  <c:v>41762.356689814813</c:v>
                </c:pt>
                <c:pt idx="5531">
                  <c:v>41762.356759259259</c:v>
                </c:pt>
                <c:pt idx="5532">
                  <c:v>41762.356817129628</c:v>
                </c:pt>
                <c:pt idx="5533">
                  <c:v>41762.356874999998</c:v>
                </c:pt>
                <c:pt idx="5534">
                  <c:v>41762.356944444444</c:v>
                </c:pt>
                <c:pt idx="5535">
                  <c:v>41762.357002314813</c:v>
                </c:pt>
                <c:pt idx="5536">
                  <c:v>41762.357060185182</c:v>
                </c:pt>
                <c:pt idx="5537">
                  <c:v>41762.357129629629</c:v>
                </c:pt>
                <c:pt idx="5538">
                  <c:v>41762.357187499998</c:v>
                </c:pt>
                <c:pt idx="5539">
                  <c:v>41762.357245370367</c:v>
                </c:pt>
                <c:pt idx="5540">
                  <c:v>41762.357303240744</c:v>
                </c:pt>
                <c:pt idx="5541">
                  <c:v>41762.357372685183</c:v>
                </c:pt>
                <c:pt idx="5542">
                  <c:v>41762.357430555552</c:v>
                </c:pt>
                <c:pt idx="5543">
                  <c:v>41762.357488425929</c:v>
                </c:pt>
                <c:pt idx="5544">
                  <c:v>41762.357557870368</c:v>
                </c:pt>
                <c:pt idx="5545">
                  <c:v>41762.357615740744</c:v>
                </c:pt>
                <c:pt idx="5546">
                  <c:v>41762.357673611114</c:v>
                </c:pt>
                <c:pt idx="5547">
                  <c:v>41762.357743055552</c:v>
                </c:pt>
                <c:pt idx="5548">
                  <c:v>41762.357800925929</c:v>
                </c:pt>
                <c:pt idx="5549">
                  <c:v>41762.357858796298</c:v>
                </c:pt>
                <c:pt idx="5550">
                  <c:v>41762.357928240737</c:v>
                </c:pt>
                <c:pt idx="5551">
                  <c:v>41762.357986111114</c:v>
                </c:pt>
                <c:pt idx="5552">
                  <c:v>41762.358043981483</c:v>
                </c:pt>
                <c:pt idx="5553">
                  <c:v>41762.358101851853</c:v>
                </c:pt>
                <c:pt idx="5554">
                  <c:v>41762.358171296299</c:v>
                </c:pt>
                <c:pt idx="5555">
                  <c:v>41762.358229166668</c:v>
                </c:pt>
                <c:pt idx="5556">
                  <c:v>41762.358287037037</c:v>
                </c:pt>
                <c:pt idx="5557">
                  <c:v>41762.358356481483</c:v>
                </c:pt>
                <c:pt idx="5558">
                  <c:v>41762.358414351853</c:v>
                </c:pt>
                <c:pt idx="5559">
                  <c:v>41762.358472222222</c:v>
                </c:pt>
                <c:pt idx="5560">
                  <c:v>41762.358541666668</c:v>
                </c:pt>
                <c:pt idx="5561">
                  <c:v>41762.358599537038</c:v>
                </c:pt>
                <c:pt idx="5562">
                  <c:v>41762.358657407407</c:v>
                </c:pt>
                <c:pt idx="5563">
                  <c:v>41762.358726851853</c:v>
                </c:pt>
                <c:pt idx="5564">
                  <c:v>41762.358784722222</c:v>
                </c:pt>
                <c:pt idx="5565">
                  <c:v>41762.358842592592</c:v>
                </c:pt>
                <c:pt idx="5566">
                  <c:v>41762.358900462961</c:v>
                </c:pt>
                <c:pt idx="5567">
                  <c:v>41762.358969907407</c:v>
                </c:pt>
                <c:pt idx="5568">
                  <c:v>41762.359027777777</c:v>
                </c:pt>
                <c:pt idx="5569">
                  <c:v>41762.359085648146</c:v>
                </c:pt>
                <c:pt idx="5570">
                  <c:v>41762.359155092592</c:v>
                </c:pt>
                <c:pt idx="5571">
                  <c:v>41762.359212962961</c:v>
                </c:pt>
                <c:pt idx="5572">
                  <c:v>41762.359270833331</c:v>
                </c:pt>
                <c:pt idx="5573">
                  <c:v>41762.359340277777</c:v>
                </c:pt>
                <c:pt idx="5574">
                  <c:v>41762.359398148146</c:v>
                </c:pt>
                <c:pt idx="5575">
                  <c:v>41762.359456018516</c:v>
                </c:pt>
                <c:pt idx="5576">
                  <c:v>41762.359525462962</c:v>
                </c:pt>
                <c:pt idx="5577">
                  <c:v>41762.359583333331</c:v>
                </c:pt>
                <c:pt idx="5578">
                  <c:v>41762.3596412037</c:v>
                </c:pt>
                <c:pt idx="5579">
                  <c:v>41762.359699074077</c:v>
                </c:pt>
                <c:pt idx="5580">
                  <c:v>41762.359768518516</c:v>
                </c:pt>
                <c:pt idx="5581">
                  <c:v>41762.359826388885</c:v>
                </c:pt>
                <c:pt idx="5582">
                  <c:v>41762.359884259262</c:v>
                </c:pt>
                <c:pt idx="5583">
                  <c:v>41762.359953703701</c:v>
                </c:pt>
                <c:pt idx="5584">
                  <c:v>41762.360011574077</c:v>
                </c:pt>
                <c:pt idx="5585">
                  <c:v>41762.360069444447</c:v>
                </c:pt>
                <c:pt idx="5586">
                  <c:v>41762.360138888886</c:v>
                </c:pt>
                <c:pt idx="5587">
                  <c:v>41762.360196759262</c:v>
                </c:pt>
                <c:pt idx="5588">
                  <c:v>41762.360254629632</c:v>
                </c:pt>
                <c:pt idx="5589">
                  <c:v>41762.360324074078</c:v>
                </c:pt>
                <c:pt idx="5590">
                  <c:v>41762.360381944447</c:v>
                </c:pt>
                <c:pt idx="5591">
                  <c:v>41762.360439814816</c:v>
                </c:pt>
                <c:pt idx="5592">
                  <c:v>41762.360509259262</c:v>
                </c:pt>
                <c:pt idx="5593">
                  <c:v>41762.360567129632</c:v>
                </c:pt>
                <c:pt idx="5594">
                  <c:v>41762.360625000001</c:v>
                </c:pt>
                <c:pt idx="5595">
                  <c:v>41762.360682870371</c:v>
                </c:pt>
                <c:pt idx="5596">
                  <c:v>41762.360752314817</c:v>
                </c:pt>
                <c:pt idx="5597">
                  <c:v>41762.360810185186</c:v>
                </c:pt>
                <c:pt idx="5598">
                  <c:v>41762.360868055555</c:v>
                </c:pt>
                <c:pt idx="5599">
                  <c:v>41762.360937500001</c:v>
                </c:pt>
                <c:pt idx="5600">
                  <c:v>41762.360995370371</c:v>
                </c:pt>
                <c:pt idx="5601">
                  <c:v>41762.36105324074</c:v>
                </c:pt>
                <c:pt idx="5602">
                  <c:v>41762.361122685186</c:v>
                </c:pt>
                <c:pt idx="5603">
                  <c:v>41762.361180555556</c:v>
                </c:pt>
                <c:pt idx="5604">
                  <c:v>41762.361238425925</c:v>
                </c:pt>
                <c:pt idx="5605">
                  <c:v>41762.361307870371</c:v>
                </c:pt>
                <c:pt idx="5606">
                  <c:v>41762.36136574074</c:v>
                </c:pt>
                <c:pt idx="5607">
                  <c:v>41762.36142361111</c:v>
                </c:pt>
                <c:pt idx="5608">
                  <c:v>41762.361481481479</c:v>
                </c:pt>
                <c:pt idx="5609">
                  <c:v>41762.361550925925</c:v>
                </c:pt>
                <c:pt idx="5610">
                  <c:v>41762.361608796295</c:v>
                </c:pt>
                <c:pt idx="5611">
                  <c:v>41762.361666666664</c:v>
                </c:pt>
                <c:pt idx="5612">
                  <c:v>41762.36173611111</c:v>
                </c:pt>
                <c:pt idx="5613">
                  <c:v>41762.361793981479</c:v>
                </c:pt>
                <c:pt idx="5614">
                  <c:v>41762.361851851849</c:v>
                </c:pt>
                <c:pt idx="5615">
                  <c:v>41762.361921296295</c:v>
                </c:pt>
                <c:pt idx="5616">
                  <c:v>41762.361979166664</c:v>
                </c:pt>
                <c:pt idx="5617">
                  <c:v>41762.362037037034</c:v>
                </c:pt>
                <c:pt idx="5618">
                  <c:v>41762.36210648148</c:v>
                </c:pt>
                <c:pt idx="5619">
                  <c:v>41762.362164351849</c:v>
                </c:pt>
                <c:pt idx="5620">
                  <c:v>41762.362222222226</c:v>
                </c:pt>
                <c:pt idx="5621">
                  <c:v>41762.362280092595</c:v>
                </c:pt>
                <c:pt idx="5622">
                  <c:v>41762.362349537034</c:v>
                </c:pt>
                <c:pt idx="5623">
                  <c:v>41762.362407407411</c:v>
                </c:pt>
                <c:pt idx="5624">
                  <c:v>41762.36246527778</c:v>
                </c:pt>
                <c:pt idx="5625">
                  <c:v>41762.362534722219</c:v>
                </c:pt>
                <c:pt idx="5626">
                  <c:v>41762.362592592595</c:v>
                </c:pt>
                <c:pt idx="5627">
                  <c:v>41762.362650462965</c:v>
                </c:pt>
                <c:pt idx="5628">
                  <c:v>41762.362719907411</c:v>
                </c:pt>
                <c:pt idx="5629">
                  <c:v>41762.36277777778</c:v>
                </c:pt>
                <c:pt idx="5630">
                  <c:v>41762.362835648149</c:v>
                </c:pt>
                <c:pt idx="5631">
                  <c:v>41762.362905092596</c:v>
                </c:pt>
                <c:pt idx="5632">
                  <c:v>41762.362962962965</c:v>
                </c:pt>
                <c:pt idx="5633">
                  <c:v>41762.363020833334</c:v>
                </c:pt>
                <c:pt idx="5634">
                  <c:v>41762.363078703704</c:v>
                </c:pt>
                <c:pt idx="5635">
                  <c:v>41762.36314814815</c:v>
                </c:pt>
                <c:pt idx="5636">
                  <c:v>41762.363206018519</c:v>
                </c:pt>
                <c:pt idx="5637">
                  <c:v>41762.363263888888</c:v>
                </c:pt>
                <c:pt idx="5638">
                  <c:v>41762.363333333335</c:v>
                </c:pt>
                <c:pt idx="5639">
                  <c:v>41762.363391203704</c:v>
                </c:pt>
                <c:pt idx="5640">
                  <c:v>41762.363449074073</c:v>
                </c:pt>
                <c:pt idx="5641">
                  <c:v>41762.363518518519</c:v>
                </c:pt>
                <c:pt idx="5642">
                  <c:v>41762.363576388889</c:v>
                </c:pt>
                <c:pt idx="5643">
                  <c:v>41762.363634259258</c:v>
                </c:pt>
                <c:pt idx="5644">
                  <c:v>41762.363703703704</c:v>
                </c:pt>
                <c:pt idx="5645">
                  <c:v>41762.363761574074</c:v>
                </c:pt>
                <c:pt idx="5646">
                  <c:v>41762.363819444443</c:v>
                </c:pt>
                <c:pt idx="5647">
                  <c:v>41762.363888888889</c:v>
                </c:pt>
                <c:pt idx="5648">
                  <c:v>41762.363946759258</c:v>
                </c:pt>
                <c:pt idx="5649">
                  <c:v>41762.364004629628</c:v>
                </c:pt>
                <c:pt idx="5650">
                  <c:v>41762.364062499997</c:v>
                </c:pt>
                <c:pt idx="5651">
                  <c:v>41762.364131944443</c:v>
                </c:pt>
                <c:pt idx="5652">
                  <c:v>41762.364189814813</c:v>
                </c:pt>
                <c:pt idx="5653">
                  <c:v>41762.364247685182</c:v>
                </c:pt>
                <c:pt idx="5654">
                  <c:v>41762.364317129628</c:v>
                </c:pt>
                <c:pt idx="5655">
                  <c:v>41762.364374999997</c:v>
                </c:pt>
                <c:pt idx="5656">
                  <c:v>41762.364432870374</c:v>
                </c:pt>
                <c:pt idx="5657">
                  <c:v>41762.364502314813</c:v>
                </c:pt>
                <c:pt idx="5658">
                  <c:v>41762.364560185182</c:v>
                </c:pt>
                <c:pt idx="5659">
                  <c:v>41762.364618055559</c:v>
                </c:pt>
                <c:pt idx="5660">
                  <c:v>41762.364687499998</c:v>
                </c:pt>
                <c:pt idx="5661">
                  <c:v>41762.364745370367</c:v>
                </c:pt>
                <c:pt idx="5662">
                  <c:v>41762.364803240744</c:v>
                </c:pt>
                <c:pt idx="5663">
                  <c:v>41762.364861111113</c:v>
                </c:pt>
                <c:pt idx="5664">
                  <c:v>41762.364930555559</c:v>
                </c:pt>
                <c:pt idx="5665">
                  <c:v>41762.364988425928</c:v>
                </c:pt>
                <c:pt idx="5666">
                  <c:v>41762.365046296298</c:v>
                </c:pt>
                <c:pt idx="5667">
                  <c:v>41762.365115740744</c:v>
                </c:pt>
                <c:pt idx="5668">
                  <c:v>41762.365173611113</c:v>
                </c:pt>
                <c:pt idx="5669">
                  <c:v>41762.365231481483</c:v>
                </c:pt>
                <c:pt idx="5670">
                  <c:v>41762.365300925929</c:v>
                </c:pt>
                <c:pt idx="5671">
                  <c:v>41762.365358796298</c:v>
                </c:pt>
                <c:pt idx="5672">
                  <c:v>41762.365416666667</c:v>
                </c:pt>
                <c:pt idx="5673">
                  <c:v>41762.365486111114</c:v>
                </c:pt>
                <c:pt idx="5674">
                  <c:v>41762.365543981483</c:v>
                </c:pt>
                <c:pt idx="5675">
                  <c:v>41762.365601851852</c:v>
                </c:pt>
                <c:pt idx="5676">
                  <c:v>41762.365659722222</c:v>
                </c:pt>
                <c:pt idx="5677">
                  <c:v>41762.365729166668</c:v>
                </c:pt>
                <c:pt idx="5678">
                  <c:v>41762.365787037037</c:v>
                </c:pt>
                <c:pt idx="5679">
                  <c:v>41762.365844907406</c:v>
                </c:pt>
                <c:pt idx="5680">
                  <c:v>41762.365914351853</c:v>
                </c:pt>
                <c:pt idx="5681">
                  <c:v>41762.365972222222</c:v>
                </c:pt>
                <c:pt idx="5682">
                  <c:v>41762.366030092591</c:v>
                </c:pt>
                <c:pt idx="5683">
                  <c:v>41762.366099537037</c:v>
                </c:pt>
                <c:pt idx="5684">
                  <c:v>41762.366157407407</c:v>
                </c:pt>
                <c:pt idx="5685">
                  <c:v>41762.366215277776</c:v>
                </c:pt>
                <c:pt idx="5686">
                  <c:v>41762.366284722222</c:v>
                </c:pt>
                <c:pt idx="5687">
                  <c:v>41762.366342592592</c:v>
                </c:pt>
                <c:pt idx="5688">
                  <c:v>41762.366400462961</c:v>
                </c:pt>
                <c:pt idx="5689">
                  <c:v>41762.36645833333</c:v>
                </c:pt>
                <c:pt idx="5690">
                  <c:v>41762.366527777776</c:v>
                </c:pt>
                <c:pt idx="5691">
                  <c:v>41762.366585648146</c:v>
                </c:pt>
                <c:pt idx="5692">
                  <c:v>41762.366643518515</c:v>
                </c:pt>
                <c:pt idx="5693">
                  <c:v>41762.366712962961</c:v>
                </c:pt>
                <c:pt idx="5694">
                  <c:v>41762.366770833331</c:v>
                </c:pt>
                <c:pt idx="5695">
                  <c:v>41762.366828703707</c:v>
                </c:pt>
                <c:pt idx="5696">
                  <c:v>41762.366898148146</c:v>
                </c:pt>
                <c:pt idx="5697">
                  <c:v>41762.366956018515</c:v>
                </c:pt>
                <c:pt idx="5698">
                  <c:v>41762.367013888892</c:v>
                </c:pt>
                <c:pt idx="5699">
                  <c:v>41762.367083333331</c:v>
                </c:pt>
                <c:pt idx="5700">
                  <c:v>41762.3671412037</c:v>
                </c:pt>
                <c:pt idx="5701">
                  <c:v>41762.367199074077</c:v>
                </c:pt>
                <c:pt idx="5702">
                  <c:v>41762.367268518516</c:v>
                </c:pt>
                <c:pt idx="5703">
                  <c:v>41762.367326388892</c:v>
                </c:pt>
                <c:pt idx="5704">
                  <c:v>41762.367384259262</c:v>
                </c:pt>
                <c:pt idx="5705">
                  <c:v>41762.367442129631</c:v>
                </c:pt>
                <c:pt idx="5706">
                  <c:v>41762.367511574077</c:v>
                </c:pt>
                <c:pt idx="5707">
                  <c:v>41762.367569444446</c:v>
                </c:pt>
                <c:pt idx="5708">
                  <c:v>41762.367627314816</c:v>
                </c:pt>
                <c:pt idx="5709">
                  <c:v>41762.367696759262</c:v>
                </c:pt>
                <c:pt idx="5710">
                  <c:v>41762.367754629631</c:v>
                </c:pt>
                <c:pt idx="5711">
                  <c:v>41762.367812500001</c:v>
                </c:pt>
                <c:pt idx="5712">
                  <c:v>41762.367881944447</c:v>
                </c:pt>
                <c:pt idx="5713">
                  <c:v>41762.367939814816</c:v>
                </c:pt>
                <c:pt idx="5714">
                  <c:v>41762.367997685185</c:v>
                </c:pt>
                <c:pt idx="5715">
                  <c:v>41762.368067129632</c:v>
                </c:pt>
                <c:pt idx="5716">
                  <c:v>41762.368125000001</c:v>
                </c:pt>
                <c:pt idx="5717">
                  <c:v>41762.36818287037</c:v>
                </c:pt>
                <c:pt idx="5718">
                  <c:v>41762.36824074074</c:v>
                </c:pt>
                <c:pt idx="5719">
                  <c:v>41762.368310185186</c:v>
                </c:pt>
                <c:pt idx="5720">
                  <c:v>41762.368368055555</c:v>
                </c:pt>
                <c:pt idx="5721">
                  <c:v>41762.368425925924</c:v>
                </c:pt>
                <c:pt idx="5722">
                  <c:v>41762.368495370371</c:v>
                </c:pt>
                <c:pt idx="5723">
                  <c:v>41762.36855324074</c:v>
                </c:pt>
                <c:pt idx="5724">
                  <c:v>41762.368611111109</c:v>
                </c:pt>
                <c:pt idx="5725">
                  <c:v>41762.368680555555</c:v>
                </c:pt>
                <c:pt idx="5726">
                  <c:v>41762.368738425925</c:v>
                </c:pt>
                <c:pt idx="5727">
                  <c:v>41762.368796296294</c:v>
                </c:pt>
                <c:pt idx="5728">
                  <c:v>41762.36886574074</c:v>
                </c:pt>
                <c:pt idx="5729">
                  <c:v>41762.368923611109</c:v>
                </c:pt>
                <c:pt idx="5730">
                  <c:v>41762.368981481479</c:v>
                </c:pt>
                <c:pt idx="5731">
                  <c:v>41762.369039351855</c:v>
                </c:pt>
                <c:pt idx="5732">
                  <c:v>41762.369108796294</c:v>
                </c:pt>
                <c:pt idx="5733">
                  <c:v>41762.369166666664</c:v>
                </c:pt>
                <c:pt idx="5734">
                  <c:v>41762.36922453704</c:v>
                </c:pt>
                <c:pt idx="5735">
                  <c:v>41762.369293981479</c:v>
                </c:pt>
                <c:pt idx="5736">
                  <c:v>41762.369351851848</c:v>
                </c:pt>
                <c:pt idx="5737">
                  <c:v>41762.369409722225</c:v>
                </c:pt>
                <c:pt idx="5738">
                  <c:v>41762.369479166664</c:v>
                </c:pt>
                <c:pt idx="5739">
                  <c:v>41762.369537037041</c:v>
                </c:pt>
                <c:pt idx="5740">
                  <c:v>41762.36959490741</c:v>
                </c:pt>
                <c:pt idx="5741">
                  <c:v>41762.369664351849</c:v>
                </c:pt>
                <c:pt idx="5742">
                  <c:v>41762.369722222225</c:v>
                </c:pt>
                <c:pt idx="5743">
                  <c:v>41762.369780092595</c:v>
                </c:pt>
                <c:pt idx="5744">
                  <c:v>41762.369837962964</c:v>
                </c:pt>
                <c:pt idx="5745">
                  <c:v>41762.36990740741</c:v>
                </c:pt>
                <c:pt idx="5746">
                  <c:v>41762.36996527778</c:v>
                </c:pt>
                <c:pt idx="5747">
                  <c:v>41762.370023148149</c:v>
                </c:pt>
                <c:pt idx="5748">
                  <c:v>41762.370092592595</c:v>
                </c:pt>
                <c:pt idx="5749">
                  <c:v>41762.370150462964</c:v>
                </c:pt>
                <c:pt idx="5750">
                  <c:v>41762.370208333334</c:v>
                </c:pt>
                <c:pt idx="5751">
                  <c:v>41762.37027777778</c:v>
                </c:pt>
                <c:pt idx="5752">
                  <c:v>41762.370335648149</c:v>
                </c:pt>
                <c:pt idx="5753">
                  <c:v>41762.370393518519</c:v>
                </c:pt>
                <c:pt idx="5754">
                  <c:v>41762.370462962965</c:v>
                </c:pt>
                <c:pt idx="5755">
                  <c:v>41762.370520833334</c:v>
                </c:pt>
                <c:pt idx="5756">
                  <c:v>41762.370578703703</c:v>
                </c:pt>
                <c:pt idx="5757">
                  <c:v>41762.370648148149</c:v>
                </c:pt>
                <c:pt idx="5758">
                  <c:v>41762.370706018519</c:v>
                </c:pt>
                <c:pt idx="5759">
                  <c:v>41762.370763888888</c:v>
                </c:pt>
                <c:pt idx="5760">
                  <c:v>41762.370821759258</c:v>
                </c:pt>
                <c:pt idx="5761">
                  <c:v>41762.370891203704</c:v>
                </c:pt>
                <c:pt idx="5762">
                  <c:v>41762.370949074073</c:v>
                </c:pt>
                <c:pt idx="5763">
                  <c:v>41762.371006944442</c:v>
                </c:pt>
                <c:pt idx="5764">
                  <c:v>41762.371076388888</c:v>
                </c:pt>
                <c:pt idx="5765">
                  <c:v>41762.371134259258</c:v>
                </c:pt>
                <c:pt idx="5766">
                  <c:v>41762.371192129627</c:v>
                </c:pt>
                <c:pt idx="5767">
                  <c:v>41762.371261574073</c:v>
                </c:pt>
                <c:pt idx="5768">
                  <c:v>41762.371319444443</c:v>
                </c:pt>
                <c:pt idx="5769">
                  <c:v>41762.371377314812</c:v>
                </c:pt>
                <c:pt idx="5770">
                  <c:v>41762.371446759258</c:v>
                </c:pt>
                <c:pt idx="5771">
                  <c:v>41762.371504629627</c:v>
                </c:pt>
                <c:pt idx="5772">
                  <c:v>41762.371562499997</c:v>
                </c:pt>
                <c:pt idx="5773">
                  <c:v>41762.371620370373</c:v>
                </c:pt>
                <c:pt idx="5774">
                  <c:v>41762.371689814812</c:v>
                </c:pt>
                <c:pt idx="5775">
                  <c:v>41762.371747685182</c:v>
                </c:pt>
                <c:pt idx="5776">
                  <c:v>41762.371805555558</c:v>
                </c:pt>
                <c:pt idx="5777">
                  <c:v>41762.371874999997</c:v>
                </c:pt>
                <c:pt idx="5778">
                  <c:v>41762.371932870374</c:v>
                </c:pt>
                <c:pt idx="5779">
                  <c:v>41762.371990740743</c:v>
                </c:pt>
                <c:pt idx="5780">
                  <c:v>41762.372060185182</c:v>
                </c:pt>
                <c:pt idx="5781">
                  <c:v>41762.372118055559</c:v>
                </c:pt>
                <c:pt idx="5782">
                  <c:v>41762.372175925928</c:v>
                </c:pt>
                <c:pt idx="5783">
                  <c:v>41762.372245370374</c:v>
                </c:pt>
                <c:pt idx="5784">
                  <c:v>41762.372303240743</c:v>
                </c:pt>
                <c:pt idx="5785">
                  <c:v>41762.372361111113</c:v>
                </c:pt>
                <c:pt idx="5786">
                  <c:v>41762.372418981482</c:v>
                </c:pt>
                <c:pt idx="5787">
                  <c:v>41762.372488425928</c:v>
                </c:pt>
                <c:pt idx="5788">
                  <c:v>41762.372546296298</c:v>
                </c:pt>
                <c:pt idx="5789">
                  <c:v>41762.372604166667</c:v>
                </c:pt>
                <c:pt idx="5790">
                  <c:v>41762.372673611113</c:v>
                </c:pt>
                <c:pt idx="5791">
                  <c:v>41762.372731481482</c:v>
                </c:pt>
                <c:pt idx="5792">
                  <c:v>41762.372789351852</c:v>
                </c:pt>
                <c:pt idx="5793">
                  <c:v>41762.372858796298</c:v>
                </c:pt>
                <c:pt idx="5794">
                  <c:v>41762.372916666667</c:v>
                </c:pt>
                <c:pt idx="5795">
                  <c:v>41762.372974537036</c:v>
                </c:pt>
                <c:pt idx="5796">
                  <c:v>41762.373043981483</c:v>
                </c:pt>
                <c:pt idx="5797">
                  <c:v>41762.373101851852</c:v>
                </c:pt>
                <c:pt idx="5798">
                  <c:v>41762.373159722221</c:v>
                </c:pt>
                <c:pt idx="5799">
                  <c:v>41762.373217592591</c:v>
                </c:pt>
                <c:pt idx="5800">
                  <c:v>41762.373287037037</c:v>
                </c:pt>
                <c:pt idx="5801">
                  <c:v>41762.373344907406</c:v>
                </c:pt>
                <c:pt idx="5802">
                  <c:v>41762.373402777775</c:v>
                </c:pt>
                <c:pt idx="5803">
                  <c:v>41762.373472222222</c:v>
                </c:pt>
                <c:pt idx="5804">
                  <c:v>41762.373530092591</c:v>
                </c:pt>
                <c:pt idx="5805">
                  <c:v>41762.37358796296</c:v>
                </c:pt>
                <c:pt idx="5806">
                  <c:v>41762.373657407406</c:v>
                </c:pt>
                <c:pt idx="5807">
                  <c:v>41762.373715277776</c:v>
                </c:pt>
                <c:pt idx="5808">
                  <c:v>41762.373773148145</c:v>
                </c:pt>
                <c:pt idx="5809">
                  <c:v>41762.373842592591</c:v>
                </c:pt>
                <c:pt idx="5810">
                  <c:v>41762.373900462961</c:v>
                </c:pt>
                <c:pt idx="5811">
                  <c:v>41762.37395833333</c:v>
                </c:pt>
                <c:pt idx="5812">
                  <c:v>41762.374027777776</c:v>
                </c:pt>
                <c:pt idx="5813">
                  <c:v>41762.374085648145</c:v>
                </c:pt>
                <c:pt idx="5814">
                  <c:v>41762.374143518522</c:v>
                </c:pt>
                <c:pt idx="5815">
                  <c:v>41762.374201388891</c:v>
                </c:pt>
                <c:pt idx="5816">
                  <c:v>41762.37427083333</c:v>
                </c:pt>
                <c:pt idx="5817">
                  <c:v>41762.374328703707</c:v>
                </c:pt>
                <c:pt idx="5818">
                  <c:v>41762.374386574076</c:v>
                </c:pt>
                <c:pt idx="5819">
                  <c:v>41762.374456018515</c:v>
                </c:pt>
                <c:pt idx="5820">
                  <c:v>41762.374513888892</c:v>
                </c:pt>
                <c:pt idx="5821">
                  <c:v>41762.374571759261</c:v>
                </c:pt>
                <c:pt idx="5822">
                  <c:v>41762.374641203707</c:v>
                </c:pt>
                <c:pt idx="5823">
                  <c:v>41762.374699074076</c:v>
                </c:pt>
                <c:pt idx="5824">
                  <c:v>41762.374756944446</c:v>
                </c:pt>
                <c:pt idx="5825">
                  <c:v>41762.374826388892</c:v>
                </c:pt>
                <c:pt idx="5826">
                  <c:v>41762.374884259261</c:v>
                </c:pt>
                <c:pt idx="5827">
                  <c:v>41762.374942129631</c:v>
                </c:pt>
                <c:pt idx="5828">
                  <c:v>41762.375</c:v>
                </c:pt>
                <c:pt idx="5829">
                  <c:v>41762.375069444446</c:v>
                </c:pt>
                <c:pt idx="5830">
                  <c:v>41762.375127314815</c:v>
                </c:pt>
                <c:pt idx="5831">
                  <c:v>41762.375185185185</c:v>
                </c:pt>
                <c:pt idx="5832">
                  <c:v>41762.375254629631</c:v>
                </c:pt>
                <c:pt idx="5833">
                  <c:v>41762.3753125</c:v>
                </c:pt>
                <c:pt idx="5834">
                  <c:v>41762.37537037037</c:v>
                </c:pt>
                <c:pt idx="5835">
                  <c:v>41762.375439814816</c:v>
                </c:pt>
                <c:pt idx="5836">
                  <c:v>41762.375497685185</c:v>
                </c:pt>
                <c:pt idx="5837">
                  <c:v>41762.375555555554</c:v>
                </c:pt>
                <c:pt idx="5838">
                  <c:v>41762.375625000001</c:v>
                </c:pt>
                <c:pt idx="5839">
                  <c:v>41762.37568287037</c:v>
                </c:pt>
                <c:pt idx="5840">
                  <c:v>41762.375740740739</c:v>
                </c:pt>
                <c:pt idx="5841">
                  <c:v>41762.375810185185</c:v>
                </c:pt>
                <c:pt idx="5842">
                  <c:v>41762.375868055555</c:v>
                </c:pt>
                <c:pt idx="5843">
                  <c:v>41762.375925925924</c:v>
                </c:pt>
                <c:pt idx="5844">
                  <c:v>41762.375983796293</c:v>
                </c:pt>
                <c:pt idx="5845">
                  <c:v>41762.37605324074</c:v>
                </c:pt>
                <c:pt idx="5846">
                  <c:v>41762.376111111109</c:v>
                </c:pt>
                <c:pt idx="5847">
                  <c:v>41762.376168981478</c:v>
                </c:pt>
                <c:pt idx="5848">
                  <c:v>41762.376238425924</c:v>
                </c:pt>
                <c:pt idx="5849">
                  <c:v>41762.376296296294</c:v>
                </c:pt>
                <c:pt idx="5850">
                  <c:v>41762.376354166663</c:v>
                </c:pt>
                <c:pt idx="5851">
                  <c:v>41762.376423611109</c:v>
                </c:pt>
                <c:pt idx="5852">
                  <c:v>41762.376481481479</c:v>
                </c:pt>
                <c:pt idx="5853">
                  <c:v>41762.376539351855</c:v>
                </c:pt>
                <c:pt idx="5854">
                  <c:v>41762.376608796294</c:v>
                </c:pt>
                <c:pt idx="5855">
                  <c:v>41762.376666666663</c:v>
                </c:pt>
                <c:pt idx="5856">
                  <c:v>41762.37672453704</c:v>
                </c:pt>
                <c:pt idx="5857">
                  <c:v>41762.376782407409</c:v>
                </c:pt>
                <c:pt idx="5858">
                  <c:v>41762.376851851855</c:v>
                </c:pt>
                <c:pt idx="5859">
                  <c:v>41762.376909722225</c:v>
                </c:pt>
                <c:pt idx="5860">
                  <c:v>41762.376967592594</c:v>
                </c:pt>
                <c:pt idx="5861">
                  <c:v>41762.37703703704</c:v>
                </c:pt>
                <c:pt idx="5862">
                  <c:v>41762.37709490741</c:v>
                </c:pt>
                <c:pt idx="5863">
                  <c:v>41762.377152777779</c:v>
                </c:pt>
                <c:pt idx="5864">
                  <c:v>41762.377222222225</c:v>
                </c:pt>
                <c:pt idx="5865">
                  <c:v>41762.377280092594</c:v>
                </c:pt>
                <c:pt idx="5866">
                  <c:v>41762.377337962964</c:v>
                </c:pt>
                <c:pt idx="5867">
                  <c:v>41762.37740740741</c:v>
                </c:pt>
                <c:pt idx="5868">
                  <c:v>41762.377465277779</c:v>
                </c:pt>
                <c:pt idx="5869">
                  <c:v>41762.377523148149</c:v>
                </c:pt>
                <c:pt idx="5870">
                  <c:v>41762.377581018518</c:v>
                </c:pt>
                <c:pt idx="5871">
                  <c:v>41762.377650462964</c:v>
                </c:pt>
                <c:pt idx="5872">
                  <c:v>41762.377708333333</c:v>
                </c:pt>
                <c:pt idx="5873">
                  <c:v>41762.377766203703</c:v>
                </c:pt>
                <c:pt idx="5874">
                  <c:v>41762.377835648149</c:v>
                </c:pt>
                <c:pt idx="5875">
                  <c:v>41762.377893518518</c:v>
                </c:pt>
                <c:pt idx="5876">
                  <c:v>41762.377951388888</c:v>
                </c:pt>
                <c:pt idx="5877">
                  <c:v>41762.378020833334</c:v>
                </c:pt>
                <c:pt idx="5878">
                  <c:v>41762.378078703703</c:v>
                </c:pt>
                <c:pt idx="5879">
                  <c:v>41762.378136574072</c:v>
                </c:pt>
                <c:pt idx="5880">
                  <c:v>41762.378206018519</c:v>
                </c:pt>
                <c:pt idx="5881">
                  <c:v>41762.378263888888</c:v>
                </c:pt>
                <c:pt idx="5882">
                  <c:v>41762.378321759257</c:v>
                </c:pt>
                <c:pt idx="5883">
                  <c:v>41762.378379629627</c:v>
                </c:pt>
                <c:pt idx="5884">
                  <c:v>41762.378449074073</c:v>
                </c:pt>
                <c:pt idx="5885">
                  <c:v>41762.378506944442</c:v>
                </c:pt>
                <c:pt idx="5886">
                  <c:v>41762.378564814811</c:v>
                </c:pt>
                <c:pt idx="5887">
                  <c:v>41762.378634259258</c:v>
                </c:pt>
                <c:pt idx="5888">
                  <c:v>41762.378692129627</c:v>
                </c:pt>
                <c:pt idx="5889">
                  <c:v>41762.378750000003</c:v>
                </c:pt>
                <c:pt idx="5890">
                  <c:v>41762.378819444442</c:v>
                </c:pt>
                <c:pt idx="5891">
                  <c:v>41762.378877314812</c:v>
                </c:pt>
                <c:pt idx="5892">
                  <c:v>41762.378935185188</c:v>
                </c:pt>
                <c:pt idx="5893">
                  <c:v>41762.379004629627</c:v>
                </c:pt>
                <c:pt idx="5894">
                  <c:v>41762.379062499997</c:v>
                </c:pt>
                <c:pt idx="5895">
                  <c:v>41762.379120370373</c:v>
                </c:pt>
                <c:pt idx="5896">
                  <c:v>41762.379189814812</c:v>
                </c:pt>
                <c:pt idx="5897">
                  <c:v>41762.379247685189</c:v>
                </c:pt>
                <c:pt idx="5898">
                  <c:v>41762.379305555558</c:v>
                </c:pt>
                <c:pt idx="5899">
                  <c:v>41762.379363425927</c:v>
                </c:pt>
                <c:pt idx="5900">
                  <c:v>41762.379432870373</c:v>
                </c:pt>
                <c:pt idx="5901">
                  <c:v>41762.379490740743</c:v>
                </c:pt>
                <c:pt idx="5902">
                  <c:v>41762.379548611112</c:v>
                </c:pt>
                <c:pt idx="5903">
                  <c:v>41762.379618055558</c:v>
                </c:pt>
                <c:pt idx="5904">
                  <c:v>41762.379675925928</c:v>
                </c:pt>
                <c:pt idx="5905">
                  <c:v>41762.379733796297</c:v>
                </c:pt>
                <c:pt idx="5906">
                  <c:v>41762.379803240743</c:v>
                </c:pt>
                <c:pt idx="5907">
                  <c:v>41762.379861111112</c:v>
                </c:pt>
                <c:pt idx="5908">
                  <c:v>41762.379918981482</c:v>
                </c:pt>
                <c:pt idx="5909">
                  <c:v>41762.379988425928</c:v>
                </c:pt>
                <c:pt idx="5910">
                  <c:v>41762.380046296297</c:v>
                </c:pt>
                <c:pt idx="5911">
                  <c:v>41762.380104166667</c:v>
                </c:pt>
                <c:pt idx="5912">
                  <c:v>41762.380162037036</c:v>
                </c:pt>
                <c:pt idx="5913">
                  <c:v>41762.380231481482</c:v>
                </c:pt>
                <c:pt idx="5914">
                  <c:v>41762.380289351851</c:v>
                </c:pt>
                <c:pt idx="5915">
                  <c:v>41762.380347222221</c:v>
                </c:pt>
                <c:pt idx="5916">
                  <c:v>41762.380416666667</c:v>
                </c:pt>
                <c:pt idx="5917">
                  <c:v>41762.380474537036</c:v>
                </c:pt>
                <c:pt idx="5918">
                  <c:v>41762.380532407406</c:v>
                </c:pt>
                <c:pt idx="5919">
                  <c:v>41762.380601851852</c:v>
                </c:pt>
                <c:pt idx="5920">
                  <c:v>41762.380659722221</c:v>
                </c:pt>
                <c:pt idx="5921">
                  <c:v>41762.38071759259</c:v>
                </c:pt>
                <c:pt idx="5922">
                  <c:v>41762.380787037036</c:v>
                </c:pt>
                <c:pt idx="5923">
                  <c:v>41762.380844907406</c:v>
                </c:pt>
                <c:pt idx="5924">
                  <c:v>41762.380902777775</c:v>
                </c:pt>
                <c:pt idx="5925">
                  <c:v>41762.380960648145</c:v>
                </c:pt>
                <c:pt idx="5926">
                  <c:v>41762.381030092591</c:v>
                </c:pt>
                <c:pt idx="5927">
                  <c:v>41762.38108796296</c:v>
                </c:pt>
                <c:pt idx="5928">
                  <c:v>41762.381145833337</c:v>
                </c:pt>
                <c:pt idx="5929">
                  <c:v>41762.381215277775</c:v>
                </c:pt>
                <c:pt idx="5930">
                  <c:v>41762.381273148145</c:v>
                </c:pt>
                <c:pt idx="5931">
                  <c:v>41762.381331018521</c:v>
                </c:pt>
                <c:pt idx="5932">
                  <c:v>41762.38140046296</c:v>
                </c:pt>
                <c:pt idx="5933">
                  <c:v>41762.381458333337</c:v>
                </c:pt>
                <c:pt idx="5934">
                  <c:v>41762.381516203706</c:v>
                </c:pt>
                <c:pt idx="5935">
                  <c:v>41762.381585648145</c:v>
                </c:pt>
                <c:pt idx="5936">
                  <c:v>41762.381643518522</c:v>
                </c:pt>
                <c:pt idx="5937">
                  <c:v>41762.381701388891</c:v>
                </c:pt>
                <c:pt idx="5938">
                  <c:v>41762.38175925926</c:v>
                </c:pt>
                <c:pt idx="5939">
                  <c:v>41762.381828703707</c:v>
                </c:pt>
                <c:pt idx="5940">
                  <c:v>41762.381886574076</c:v>
                </c:pt>
                <c:pt idx="5941">
                  <c:v>41762.381944444445</c:v>
                </c:pt>
                <c:pt idx="5942">
                  <c:v>41762.382013888891</c:v>
                </c:pt>
                <c:pt idx="5943">
                  <c:v>41762.382071759261</c:v>
                </c:pt>
                <c:pt idx="5944">
                  <c:v>41762.38212962963</c:v>
                </c:pt>
                <c:pt idx="5945">
                  <c:v>41762.382199074076</c:v>
                </c:pt>
                <c:pt idx="5946">
                  <c:v>41762.382256944446</c:v>
                </c:pt>
                <c:pt idx="5947">
                  <c:v>41762.382314814815</c:v>
                </c:pt>
                <c:pt idx="5948">
                  <c:v>41762.382384259261</c:v>
                </c:pt>
                <c:pt idx="5949">
                  <c:v>41762.38244212963</c:v>
                </c:pt>
                <c:pt idx="5950">
                  <c:v>41762.3825</c:v>
                </c:pt>
                <c:pt idx="5951">
                  <c:v>41762.382569444446</c:v>
                </c:pt>
                <c:pt idx="5952">
                  <c:v>41762.382627314815</c:v>
                </c:pt>
                <c:pt idx="5953">
                  <c:v>41762.382685185185</c:v>
                </c:pt>
                <c:pt idx="5954">
                  <c:v>41762.382743055554</c:v>
                </c:pt>
                <c:pt idx="5955">
                  <c:v>41762.3828125</c:v>
                </c:pt>
                <c:pt idx="5956">
                  <c:v>41762.382870370369</c:v>
                </c:pt>
                <c:pt idx="5957">
                  <c:v>41762.382928240739</c:v>
                </c:pt>
                <c:pt idx="5958">
                  <c:v>41762.382997685185</c:v>
                </c:pt>
                <c:pt idx="5959">
                  <c:v>41762.383055555554</c:v>
                </c:pt>
                <c:pt idx="5960">
                  <c:v>41762.383113425924</c:v>
                </c:pt>
                <c:pt idx="5961">
                  <c:v>41762.38318287037</c:v>
                </c:pt>
                <c:pt idx="5962">
                  <c:v>41762.383240740739</c:v>
                </c:pt>
                <c:pt idx="5963">
                  <c:v>41762.383298611108</c:v>
                </c:pt>
                <c:pt idx="5964">
                  <c:v>41762.383368055554</c:v>
                </c:pt>
                <c:pt idx="5965">
                  <c:v>41762.383425925924</c:v>
                </c:pt>
                <c:pt idx="5966">
                  <c:v>41762.383483796293</c:v>
                </c:pt>
                <c:pt idx="5967">
                  <c:v>41762.38354166667</c:v>
                </c:pt>
                <c:pt idx="5968">
                  <c:v>41762.383611111109</c:v>
                </c:pt>
                <c:pt idx="5969">
                  <c:v>41762.383668981478</c:v>
                </c:pt>
                <c:pt idx="5970">
                  <c:v>41762.383726851855</c:v>
                </c:pt>
                <c:pt idx="5971">
                  <c:v>41762.383796296293</c:v>
                </c:pt>
                <c:pt idx="5972">
                  <c:v>41762.38385416667</c:v>
                </c:pt>
                <c:pt idx="5973">
                  <c:v>41762.383912037039</c:v>
                </c:pt>
                <c:pt idx="5974">
                  <c:v>41762.383981481478</c:v>
                </c:pt>
                <c:pt idx="5975">
                  <c:v>41762.384039351855</c:v>
                </c:pt>
                <c:pt idx="5976">
                  <c:v>41762.384097222224</c:v>
                </c:pt>
                <c:pt idx="5977">
                  <c:v>41762.384166666663</c:v>
                </c:pt>
                <c:pt idx="5978">
                  <c:v>41762.38422453704</c:v>
                </c:pt>
                <c:pt idx="5979">
                  <c:v>41762.384282407409</c:v>
                </c:pt>
                <c:pt idx="5980">
                  <c:v>41762.384340277778</c:v>
                </c:pt>
                <c:pt idx="5981">
                  <c:v>41762.384409722225</c:v>
                </c:pt>
                <c:pt idx="5982">
                  <c:v>41762.384467592594</c:v>
                </c:pt>
                <c:pt idx="5983">
                  <c:v>41762.384525462963</c:v>
                </c:pt>
                <c:pt idx="5984">
                  <c:v>41762.384594907409</c:v>
                </c:pt>
                <c:pt idx="5985">
                  <c:v>41762.384652777779</c:v>
                </c:pt>
                <c:pt idx="5986">
                  <c:v>41762.384710648148</c:v>
                </c:pt>
                <c:pt idx="5987">
                  <c:v>41762.384780092594</c:v>
                </c:pt>
                <c:pt idx="5988">
                  <c:v>41762.384837962964</c:v>
                </c:pt>
                <c:pt idx="5989">
                  <c:v>41762.384895833333</c:v>
                </c:pt>
                <c:pt idx="5990">
                  <c:v>41762.384965277779</c:v>
                </c:pt>
                <c:pt idx="5991">
                  <c:v>41762.385023148148</c:v>
                </c:pt>
                <c:pt idx="5992">
                  <c:v>41762.385081018518</c:v>
                </c:pt>
                <c:pt idx="5993">
                  <c:v>41762.385150462964</c:v>
                </c:pt>
                <c:pt idx="5994">
                  <c:v>41762.385208333333</c:v>
                </c:pt>
                <c:pt idx="5995">
                  <c:v>41762.385266203702</c:v>
                </c:pt>
                <c:pt idx="5996">
                  <c:v>41762.385324074072</c:v>
                </c:pt>
                <c:pt idx="5997">
                  <c:v>41762.385393518518</c:v>
                </c:pt>
                <c:pt idx="5998">
                  <c:v>41762.385451388887</c:v>
                </c:pt>
                <c:pt idx="5999">
                  <c:v>41762.385509259257</c:v>
                </c:pt>
                <c:pt idx="6000">
                  <c:v>41762.385578703703</c:v>
                </c:pt>
                <c:pt idx="6001">
                  <c:v>41762.385636574072</c:v>
                </c:pt>
                <c:pt idx="6002">
                  <c:v>41762.385694444441</c:v>
                </c:pt>
                <c:pt idx="6003">
                  <c:v>41762.385763888888</c:v>
                </c:pt>
                <c:pt idx="6004">
                  <c:v>41762.385821759257</c:v>
                </c:pt>
                <c:pt idx="6005">
                  <c:v>41762.385879629626</c:v>
                </c:pt>
                <c:pt idx="6006">
                  <c:v>41762.385949074072</c:v>
                </c:pt>
                <c:pt idx="6007">
                  <c:v>41762.386006944442</c:v>
                </c:pt>
                <c:pt idx="6008">
                  <c:v>41762.386064814818</c:v>
                </c:pt>
                <c:pt idx="6009">
                  <c:v>41762.386122685188</c:v>
                </c:pt>
                <c:pt idx="6010">
                  <c:v>41762.386192129627</c:v>
                </c:pt>
                <c:pt idx="6011">
                  <c:v>41762.386250000003</c:v>
                </c:pt>
                <c:pt idx="6012">
                  <c:v>41762.386307870373</c:v>
                </c:pt>
                <c:pt idx="6013">
                  <c:v>41762.386377314811</c:v>
                </c:pt>
                <c:pt idx="6014">
                  <c:v>41762.386435185188</c:v>
                </c:pt>
                <c:pt idx="6015">
                  <c:v>41762.386493055557</c:v>
                </c:pt>
                <c:pt idx="6016">
                  <c:v>41762.386562500003</c:v>
                </c:pt>
                <c:pt idx="6017">
                  <c:v>41762.386620370373</c:v>
                </c:pt>
                <c:pt idx="6018">
                  <c:v>41762.386678240742</c:v>
                </c:pt>
                <c:pt idx="6019">
                  <c:v>41762.386747685188</c:v>
                </c:pt>
                <c:pt idx="6020">
                  <c:v>41762.386805555558</c:v>
                </c:pt>
                <c:pt idx="6021">
                  <c:v>41762.386863425927</c:v>
                </c:pt>
                <c:pt idx="6022">
                  <c:v>41762.386921296296</c:v>
                </c:pt>
                <c:pt idx="6023">
                  <c:v>41762.386990740742</c:v>
                </c:pt>
                <c:pt idx="6024">
                  <c:v>41762.387048611112</c:v>
                </c:pt>
                <c:pt idx="6025">
                  <c:v>41762.387106481481</c:v>
                </c:pt>
                <c:pt idx="6026">
                  <c:v>41762.387175925927</c:v>
                </c:pt>
                <c:pt idx="6027">
                  <c:v>41762.387233796297</c:v>
                </c:pt>
                <c:pt idx="6028">
                  <c:v>41762.387291666666</c:v>
                </c:pt>
                <c:pt idx="6029">
                  <c:v>41762.387361111112</c:v>
                </c:pt>
                <c:pt idx="6030">
                  <c:v>41762.387418981481</c:v>
                </c:pt>
                <c:pt idx="6031">
                  <c:v>41762.387476851851</c:v>
                </c:pt>
                <c:pt idx="6032">
                  <c:v>41762.387546296297</c:v>
                </c:pt>
                <c:pt idx="6033">
                  <c:v>41762.387604166666</c:v>
                </c:pt>
                <c:pt idx="6034">
                  <c:v>41762.387662037036</c:v>
                </c:pt>
                <c:pt idx="6035">
                  <c:v>41762.387731481482</c:v>
                </c:pt>
                <c:pt idx="6036">
                  <c:v>41762.387789351851</c:v>
                </c:pt>
                <c:pt idx="6037">
                  <c:v>41762.38784722222</c:v>
                </c:pt>
                <c:pt idx="6038">
                  <c:v>41762.38790509259</c:v>
                </c:pt>
                <c:pt idx="6039">
                  <c:v>41762.387974537036</c:v>
                </c:pt>
                <c:pt idx="6040">
                  <c:v>41762.388032407405</c:v>
                </c:pt>
                <c:pt idx="6041">
                  <c:v>41762.388090277775</c:v>
                </c:pt>
                <c:pt idx="6042">
                  <c:v>41762.388159722221</c:v>
                </c:pt>
                <c:pt idx="6043">
                  <c:v>41762.38821759259</c:v>
                </c:pt>
                <c:pt idx="6044">
                  <c:v>41762.388275462959</c:v>
                </c:pt>
                <c:pt idx="6045">
                  <c:v>41762.388344907406</c:v>
                </c:pt>
                <c:pt idx="6046">
                  <c:v>41762.388402777775</c:v>
                </c:pt>
                <c:pt idx="6047">
                  <c:v>41762.388460648152</c:v>
                </c:pt>
                <c:pt idx="6048">
                  <c:v>41762.38853009259</c:v>
                </c:pt>
                <c:pt idx="6049">
                  <c:v>41762.38858796296</c:v>
                </c:pt>
                <c:pt idx="6050">
                  <c:v>41762.388645833336</c:v>
                </c:pt>
                <c:pt idx="6051">
                  <c:v>41762.388703703706</c:v>
                </c:pt>
                <c:pt idx="6052">
                  <c:v>41762.388773148145</c:v>
                </c:pt>
                <c:pt idx="6053">
                  <c:v>41762.388831018521</c:v>
                </c:pt>
                <c:pt idx="6054">
                  <c:v>41762.388888888891</c:v>
                </c:pt>
                <c:pt idx="6055">
                  <c:v>41762.388958333337</c:v>
                </c:pt>
                <c:pt idx="6056">
                  <c:v>41762.389016203706</c:v>
                </c:pt>
                <c:pt idx="6057">
                  <c:v>41762.389074074075</c:v>
                </c:pt>
                <c:pt idx="6058">
                  <c:v>41762.389143518521</c:v>
                </c:pt>
                <c:pt idx="6059">
                  <c:v>41762.389201388891</c:v>
                </c:pt>
                <c:pt idx="6060">
                  <c:v>41762.38925925926</c:v>
                </c:pt>
                <c:pt idx="6061">
                  <c:v>41762.389328703706</c:v>
                </c:pt>
                <c:pt idx="6062">
                  <c:v>41762.389386574076</c:v>
                </c:pt>
                <c:pt idx="6063">
                  <c:v>41762.389444444445</c:v>
                </c:pt>
                <c:pt idx="6064">
                  <c:v>41762.389513888891</c:v>
                </c:pt>
                <c:pt idx="6065">
                  <c:v>41762.38957175926</c:v>
                </c:pt>
                <c:pt idx="6066">
                  <c:v>41762.38962962963</c:v>
                </c:pt>
                <c:pt idx="6067">
                  <c:v>41762.389687499999</c:v>
                </c:pt>
                <c:pt idx="6068">
                  <c:v>41762.389756944445</c:v>
                </c:pt>
                <c:pt idx="6069">
                  <c:v>41762.389814814815</c:v>
                </c:pt>
                <c:pt idx="6070">
                  <c:v>41762.389872685184</c:v>
                </c:pt>
                <c:pt idx="6071">
                  <c:v>41762.38994212963</c:v>
                </c:pt>
                <c:pt idx="6072">
                  <c:v>41762.39</c:v>
                </c:pt>
                <c:pt idx="6073">
                  <c:v>41762.390057870369</c:v>
                </c:pt>
                <c:pt idx="6074">
                  <c:v>41762.390127314815</c:v>
                </c:pt>
                <c:pt idx="6075">
                  <c:v>41762.390185185184</c:v>
                </c:pt>
                <c:pt idx="6076">
                  <c:v>41762.390243055554</c:v>
                </c:pt>
                <c:pt idx="6077">
                  <c:v>41762.3903125</c:v>
                </c:pt>
                <c:pt idx="6078">
                  <c:v>41762.390370370369</c:v>
                </c:pt>
                <c:pt idx="6079">
                  <c:v>41762.390428240738</c:v>
                </c:pt>
                <c:pt idx="6080">
                  <c:v>41762.390486111108</c:v>
                </c:pt>
                <c:pt idx="6081">
                  <c:v>41762.390555555554</c:v>
                </c:pt>
                <c:pt idx="6082">
                  <c:v>41762.390613425923</c:v>
                </c:pt>
                <c:pt idx="6083">
                  <c:v>41762.3906712963</c:v>
                </c:pt>
                <c:pt idx="6084">
                  <c:v>41762.390740740739</c:v>
                </c:pt>
                <c:pt idx="6085">
                  <c:v>41762.390798611108</c:v>
                </c:pt>
                <c:pt idx="6086">
                  <c:v>41762.390856481485</c:v>
                </c:pt>
                <c:pt idx="6087">
                  <c:v>41762.390925925924</c:v>
                </c:pt>
                <c:pt idx="6088">
                  <c:v>41762.390983796293</c:v>
                </c:pt>
                <c:pt idx="6089">
                  <c:v>41762.391041666669</c:v>
                </c:pt>
                <c:pt idx="6090">
                  <c:v>41762.391111111108</c:v>
                </c:pt>
                <c:pt idx="6091">
                  <c:v>41762.391168981485</c:v>
                </c:pt>
                <c:pt idx="6092">
                  <c:v>41762.391226851854</c:v>
                </c:pt>
                <c:pt idx="6093">
                  <c:v>41762.391296296293</c:v>
                </c:pt>
                <c:pt idx="6094">
                  <c:v>41762.39135416667</c:v>
                </c:pt>
                <c:pt idx="6095">
                  <c:v>41762.391412037039</c:v>
                </c:pt>
                <c:pt idx="6096">
                  <c:v>41762.391469907408</c:v>
                </c:pt>
                <c:pt idx="6097">
                  <c:v>41762.391539351855</c:v>
                </c:pt>
                <c:pt idx="6098">
                  <c:v>41762.391597222224</c:v>
                </c:pt>
                <c:pt idx="6099">
                  <c:v>41762.391655092593</c:v>
                </c:pt>
                <c:pt idx="6100">
                  <c:v>41762.391724537039</c:v>
                </c:pt>
                <c:pt idx="6101">
                  <c:v>41762.391782407409</c:v>
                </c:pt>
                <c:pt idx="6102">
                  <c:v>41762.391840277778</c:v>
                </c:pt>
                <c:pt idx="6103">
                  <c:v>41762.391909722224</c:v>
                </c:pt>
                <c:pt idx="6104">
                  <c:v>41762.391967592594</c:v>
                </c:pt>
                <c:pt idx="6105">
                  <c:v>41762.392025462963</c:v>
                </c:pt>
                <c:pt idx="6106">
                  <c:v>41762.392094907409</c:v>
                </c:pt>
                <c:pt idx="6107">
                  <c:v>41762.392152777778</c:v>
                </c:pt>
                <c:pt idx="6108">
                  <c:v>41762.392210648148</c:v>
                </c:pt>
                <c:pt idx="6109">
                  <c:v>41762.392268518517</c:v>
                </c:pt>
                <c:pt idx="6110">
                  <c:v>41762.392337962963</c:v>
                </c:pt>
                <c:pt idx="6111">
                  <c:v>41762.392395833333</c:v>
                </c:pt>
                <c:pt idx="6112">
                  <c:v>41762.392453703702</c:v>
                </c:pt>
                <c:pt idx="6113">
                  <c:v>41762.392523148148</c:v>
                </c:pt>
                <c:pt idx="6114">
                  <c:v>41762.392581018517</c:v>
                </c:pt>
                <c:pt idx="6115">
                  <c:v>41762.392638888887</c:v>
                </c:pt>
                <c:pt idx="6116">
                  <c:v>41762.392708333333</c:v>
                </c:pt>
                <c:pt idx="6117">
                  <c:v>41762.392766203702</c:v>
                </c:pt>
                <c:pt idx="6118">
                  <c:v>41762.392824074072</c:v>
                </c:pt>
                <c:pt idx="6119">
                  <c:v>41762.392893518518</c:v>
                </c:pt>
                <c:pt idx="6120">
                  <c:v>41762.392951388887</c:v>
                </c:pt>
                <c:pt idx="6121">
                  <c:v>41762.393009259256</c:v>
                </c:pt>
                <c:pt idx="6122">
                  <c:v>41762.393078703702</c:v>
                </c:pt>
                <c:pt idx="6123">
                  <c:v>41762.393136574072</c:v>
                </c:pt>
                <c:pt idx="6124">
                  <c:v>41762.393194444441</c:v>
                </c:pt>
                <c:pt idx="6125">
                  <c:v>41762.393252314818</c:v>
                </c:pt>
                <c:pt idx="6126">
                  <c:v>41762.393321759257</c:v>
                </c:pt>
                <c:pt idx="6127">
                  <c:v>41762.393379629626</c:v>
                </c:pt>
                <c:pt idx="6128">
                  <c:v>41762.393437500003</c:v>
                </c:pt>
                <c:pt idx="6129">
                  <c:v>41762.393506944441</c:v>
                </c:pt>
                <c:pt idx="6130">
                  <c:v>41762.393564814818</c:v>
                </c:pt>
                <c:pt idx="6131">
                  <c:v>41762.393622685187</c:v>
                </c:pt>
                <c:pt idx="6132">
                  <c:v>41762.393692129626</c:v>
                </c:pt>
                <c:pt idx="6133">
                  <c:v>41762.393750000003</c:v>
                </c:pt>
                <c:pt idx="6134">
                  <c:v>41762.393807870372</c:v>
                </c:pt>
                <c:pt idx="6135">
                  <c:v>41762.393877314818</c:v>
                </c:pt>
                <c:pt idx="6136">
                  <c:v>41762.393935185188</c:v>
                </c:pt>
                <c:pt idx="6137">
                  <c:v>41762.393993055557</c:v>
                </c:pt>
                <c:pt idx="6138">
                  <c:v>41762.394050925926</c:v>
                </c:pt>
                <c:pt idx="6139">
                  <c:v>41762.394120370373</c:v>
                </c:pt>
                <c:pt idx="6140">
                  <c:v>41762.394178240742</c:v>
                </c:pt>
                <c:pt idx="6141">
                  <c:v>41762.394236111111</c:v>
                </c:pt>
                <c:pt idx="6142">
                  <c:v>41762.394305555557</c:v>
                </c:pt>
                <c:pt idx="6143">
                  <c:v>41762.394363425927</c:v>
                </c:pt>
                <c:pt idx="6144">
                  <c:v>41762.394421296296</c:v>
                </c:pt>
                <c:pt idx="6145">
                  <c:v>41762.394490740742</c:v>
                </c:pt>
                <c:pt idx="6146">
                  <c:v>41762.394548611112</c:v>
                </c:pt>
                <c:pt idx="6147">
                  <c:v>41762.394606481481</c:v>
                </c:pt>
                <c:pt idx="6148">
                  <c:v>41762.394675925927</c:v>
                </c:pt>
                <c:pt idx="6149">
                  <c:v>41762.394733796296</c:v>
                </c:pt>
                <c:pt idx="6150">
                  <c:v>41762.394791666666</c:v>
                </c:pt>
                <c:pt idx="6151">
                  <c:v>41762.394861111112</c:v>
                </c:pt>
                <c:pt idx="6152">
                  <c:v>41762.394918981481</c:v>
                </c:pt>
                <c:pt idx="6153">
                  <c:v>41762.394976851851</c:v>
                </c:pt>
                <c:pt idx="6154">
                  <c:v>41762.39503472222</c:v>
                </c:pt>
                <c:pt idx="6155">
                  <c:v>41762.395104166666</c:v>
                </c:pt>
                <c:pt idx="6156">
                  <c:v>41762.395162037035</c:v>
                </c:pt>
                <c:pt idx="6157">
                  <c:v>41762.395219907405</c:v>
                </c:pt>
                <c:pt idx="6158">
                  <c:v>41762.395289351851</c:v>
                </c:pt>
                <c:pt idx="6159">
                  <c:v>41762.39534722222</c:v>
                </c:pt>
                <c:pt idx="6160">
                  <c:v>41762.395405092589</c:v>
                </c:pt>
                <c:pt idx="6161">
                  <c:v>41762.395474537036</c:v>
                </c:pt>
                <c:pt idx="6162">
                  <c:v>41762.395532407405</c:v>
                </c:pt>
                <c:pt idx="6163">
                  <c:v>41762.395590277774</c:v>
                </c:pt>
                <c:pt idx="6164">
                  <c:v>41762.39565972222</c:v>
                </c:pt>
                <c:pt idx="6165">
                  <c:v>41762.39571759259</c:v>
                </c:pt>
                <c:pt idx="6166">
                  <c:v>41762.395775462966</c:v>
                </c:pt>
                <c:pt idx="6167">
                  <c:v>41762.395833333336</c:v>
                </c:pt>
                <c:pt idx="6168">
                  <c:v>41762.395902777775</c:v>
                </c:pt>
                <c:pt idx="6169">
                  <c:v>41762.395960648151</c:v>
                </c:pt>
                <c:pt idx="6170">
                  <c:v>41762.396018518521</c:v>
                </c:pt>
                <c:pt idx="6171">
                  <c:v>41762.396087962959</c:v>
                </c:pt>
                <c:pt idx="6172">
                  <c:v>41762.396145833336</c:v>
                </c:pt>
                <c:pt idx="6173">
                  <c:v>41762.396203703705</c:v>
                </c:pt>
                <c:pt idx="6174">
                  <c:v>41762.396273148152</c:v>
                </c:pt>
                <c:pt idx="6175">
                  <c:v>41762.396331018521</c:v>
                </c:pt>
                <c:pt idx="6176">
                  <c:v>41762.39638888889</c:v>
                </c:pt>
                <c:pt idx="6177">
                  <c:v>41762.396458333336</c:v>
                </c:pt>
                <c:pt idx="6178">
                  <c:v>41762.396516203706</c:v>
                </c:pt>
                <c:pt idx="6179">
                  <c:v>41762.396574074075</c:v>
                </c:pt>
                <c:pt idx="6180">
                  <c:v>41762.396643518521</c:v>
                </c:pt>
                <c:pt idx="6181">
                  <c:v>41762.396701388891</c:v>
                </c:pt>
                <c:pt idx="6182">
                  <c:v>41762.39675925926</c:v>
                </c:pt>
                <c:pt idx="6183">
                  <c:v>41762.396817129629</c:v>
                </c:pt>
                <c:pt idx="6184">
                  <c:v>41762.396886574075</c:v>
                </c:pt>
                <c:pt idx="6185">
                  <c:v>41762.396944444445</c:v>
                </c:pt>
                <c:pt idx="6186">
                  <c:v>41762.397002314814</c:v>
                </c:pt>
                <c:pt idx="6187">
                  <c:v>41762.39707175926</c:v>
                </c:pt>
                <c:pt idx="6188">
                  <c:v>41762.397129629629</c:v>
                </c:pt>
                <c:pt idx="6189">
                  <c:v>41762.397187499999</c:v>
                </c:pt>
                <c:pt idx="6190">
                  <c:v>41762.397256944445</c:v>
                </c:pt>
                <c:pt idx="6191">
                  <c:v>41762.397314814814</c:v>
                </c:pt>
                <c:pt idx="6192">
                  <c:v>41762.397372685184</c:v>
                </c:pt>
                <c:pt idx="6193">
                  <c:v>41762.39744212963</c:v>
                </c:pt>
                <c:pt idx="6194">
                  <c:v>41762.397499999999</c:v>
                </c:pt>
                <c:pt idx="6195">
                  <c:v>41762.397557870368</c:v>
                </c:pt>
                <c:pt idx="6196">
                  <c:v>41762.397627314815</c:v>
                </c:pt>
                <c:pt idx="6197">
                  <c:v>41762.397685185184</c:v>
                </c:pt>
                <c:pt idx="6198">
                  <c:v>41762.397743055553</c:v>
                </c:pt>
                <c:pt idx="6199">
                  <c:v>41762.397800925923</c:v>
                </c:pt>
                <c:pt idx="6200">
                  <c:v>41762.397870370369</c:v>
                </c:pt>
                <c:pt idx="6201">
                  <c:v>41762.397928240738</c:v>
                </c:pt>
                <c:pt idx="6202">
                  <c:v>41762.397986111115</c:v>
                </c:pt>
                <c:pt idx="6203">
                  <c:v>41762.398055555554</c:v>
                </c:pt>
                <c:pt idx="6204">
                  <c:v>41762.398113425923</c:v>
                </c:pt>
                <c:pt idx="6205">
                  <c:v>41762.3981712963</c:v>
                </c:pt>
                <c:pt idx="6206">
                  <c:v>41762.398240740738</c:v>
                </c:pt>
                <c:pt idx="6207">
                  <c:v>41762.398298611108</c:v>
                </c:pt>
                <c:pt idx="6208">
                  <c:v>41762.398356481484</c:v>
                </c:pt>
                <c:pt idx="6209">
                  <c:v>41762.398425925923</c:v>
                </c:pt>
                <c:pt idx="6210">
                  <c:v>41762.3984837963</c:v>
                </c:pt>
                <c:pt idx="6211">
                  <c:v>41762.398541666669</c:v>
                </c:pt>
                <c:pt idx="6212">
                  <c:v>41762.398611111108</c:v>
                </c:pt>
                <c:pt idx="6213">
                  <c:v>41762.398668981485</c:v>
                </c:pt>
                <c:pt idx="6214">
                  <c:v>41762.398726851854</c:v>
                </c:pt>
                <c:pt idx="6215">
                  <c:v>41762.398784722223</c:v>
                </c:pt>
                <c:pt idx="6216">
                  <c:v>41762.398854166669</c:v>
                </c:pt>
                <c:pt idx="6217">
                  <c:v>41762.398912037039</c:v>
                </c:pt>
                <c:pt idx="6218">
                  <c:v>41762.398969907408</c:v>
                </c:pt>
                <c:pt idx="6219">
                  <c:v>41762.399039351854</c:v>
                </c:pt>
                <c:pt idx="6220">
                  <c:v>41762.399097222224</c:v>
                </c:pt>
                <c:pt idx="6221">
                  <c:v>41762.399155092593</c:v>
                </c:pt>
                <c:pt idx="6222">
                  <c:v>41762.399224537039</c:v>
                </c:pt>
                <c:pt idx="6223">
                  <c:v>41762.399282407408</c:v>
                </c:pt>
                <c:pt idx="6224">
                  <c:v>41762.399340277778</c:v>
                </c:pt>
                <c:pt idx="6225">
                  <c:v>41762.399409722224</c:v>
                </c:pt>
                <c:pt idx="6226">
                  <c:v>41762.399467592593</c:v>
                </c:pt>
                <c:pt idx="6227">
                  <c:v>41762.399525462963</c:v>
                </c:pt>
                <c:pt idx="6228">
                  <c:v>41762.399594907409</c:v>
                </c:pt>
                <c:pt idx="6229">
                  <c:v>41762.399652777778</c:v>
                </c:pt>
                <c:pt idx="6230">
                  <c:v>41762.399710648147</c:v>
                </c:pt>
                <c:pt idx="6231">
                  <c:v>41762.399768518517</c:v>
                </c:pt>
                <c:pt idx="6232">
                  <c:v>41762.399837962963</c:v>
                </c:pt>
                <c:pt idx="6233">
                  <c:v>41762.399895833332</c:v>
                </c:pt>
                <c:pt idx="6234">
                  <c:v>41762.399953703702</c:v>
                </c:pt>
                <c:pt idx="6235">
                  <c:v>41762.400023148148</c:v>
                </c:pt>
                <c:pt idx="6236">
                  <c:v>41762.400081018517</c:v>
                </c:pt>
                <c:pt idx="6237">
                  <c:v>41762.400138888886</c:v>
                </c:pt>
                <c:pt idx="6238">
                  <c:v>41762.400208333333</c:v>
                </c:pt>
                <c:pt idx="6239">
                  <c:v>41762.400266203702</c:v>
                </c:pt>
                <c:pt idx="6240">
                  <c:v>41762.400324074071</c:v>
                </c:pt>
                <c:pt idx="6241">
                  <c:v>41762.400393518517</c:v>
                </c:pt>
                <c:pt idx="6242">
                  <c:v>41762.400451388887</c:v>
                </c:pt>
                <c:pt idx="6243">
                  <c:v>41762.400509259256</c:v>
                </c:pt>
                <c:pt idx="6244">
                  <c:v>41762.400578703702</c:v>
                </c:pt>
                <c:pt idx="6245">
                  <c:v>41762.400636574072</c:v>
                </c:pt>
                <c:pt idx="6246">
                  <c:v>41762.400694444441</c:v>
                </c:pt>
                <c:pt idx="6247">
                  <c:v>41762.400752314818</c:v>
                </c:pt>
                <c:pt idx="6248">
                  <c:v>41762.400821759256</c:v>
                </c:pt>
                <c:pt idx="6249">
                  <c:v>41762.400879629633</c:v>
                </c:pt>
                <c:pt idx="6250">
                  <c:v>41762.400937500002</c:v>
                </c:pt>
                <c:pt idx="6251">
                  <c:v>41762.401006944441</c:v>
                </c:pt>
                <c:pt idx="6252">
                  <c:v>41762.401064814818</c:v>
                </c:pt>
                <c:pt idx="6253">
                  <c:v>41762.401122685187</c:v>
                </c:pt>
                <c:pt idx="6254">
                  <c:v>41762.401192129626</c:v>
                </c:pt>
                <c:pt idx="6255">
                  <c:v>41762.401250000003</c:v>
                </c:pt>
                <c:pt idx="6256">
                  <c:v>41762.401307870372</c:v>
                </c:pt>
                <c:pt idx="6257">
                  <c:v>41762.401377314818</c:v>
                </c:pt>
                <c:pt idx="6258">
                  <c:v>41762.401435185187</c:v>
                </c:pt>
                <c:pt idx="6259">
                  <c:v>41762.401493055557</c:v>
                </c:pt>
                <c:pt idx="6260">
                  <c:v>41762.401562500003</c:v>
                </c:pt>
                <c:pt idx="6261">
                  <c:v>41762.401620370372</c:v>
                </c:pt>
                <c:pt idx="6262">
                  <c:v>41762.401678240742</c:v>
                </c:pt>
                <c:pt idx="6263">
                  <c:v>41762.401736111111</c:v>
                </c:pt>
                <c:pt idx="6264">
                  <c:v>41762.401805555557</c:v>
                </c:pt>
                <c:pt idx="6265">
                  <c:v>41762.401863425926</c:v>
                </c:pt>
                <c:pt idx="6266">
                  <c:v>41762.401921296296</c:v>
                </c:pt>
                <c:pt idx="6267">
                  <c:v>41762.401990740742</c:v>
                </c:pt>
                <c:pt idx="6268">
                  <c:v>41762.402048611111</c:v>
                </c:pt>
                <c:pt idx="6269">
                  <c:v>41762.402106481481</c:v>
                </c:pt>
                <c:pt idx="6270">
                  <c:v>41762.402175925927</c:v>
                </c:pt>
                <c:pt idx="6271">
                  <c:v>41762.402233796296</c:v>
                </c:pt>
                <c:pt idx="6272">
                  <c:v>41762.402291666665</c:v>
                </c:pt>
                <c:pt idx="6273">
                  <c:v>41762.402361111112</c:v>
                </c:pt>
                <c:pt idx="6274">
                  <c:v>41762.402418981481</c:v>
                </c:pt>
                <c:pt idx="6275">
                  <c:v>41762.40247685185</c:v>
                </c:pt>
                <c:pt idx="6276">
                  <c:v>41762.402546296296</c:v>
                </c:pt>
                <c:pt idx="6277">
                  <c:v>41762.402604166666</c:v>
                </c:pt>
                <c:pt idx="6278">
                  <c:v>41762.402662037035</c:v>
                </c:pt>
                <c:pt idx="6279">
                  <c:v>41762.402719907404</c:v>
                </c:pt>
                <c:pt idx="6280">
                  <c:v>41762.402789351851</c:v>
                </c:pt>
                <c:pt idx="6281">
                  <c:v>41762.40284722222</c:v>
                </c:pt>
                <c:pt idx="6282">
                  <c:v>41762.402905092589</c:v>
                </c:pt>
                <c:pt idx="6283">
                  <c:v>41762.402974537035</c:v>
                </c:pt>
                <c:pt idx="6284">
                  <c:v>41762.403032407405</c:v>
                </c:pt>
                <c:pt idx="6285">
                  <c:v>41762.403090277781</c:v>
                </c:pt>
                <c:pt idx="6286">
                  <c:v>41762.40315972222</c:v>
                </c:pt>
                <c:pt idx="6287">
                  <c:v>41762.403217592589</c:v>
                </c:pt>
                <c:pt idx="6288">
                  <c:v>41762.403275462966</c:v>
                </c:pt>
                <c:pt idx="6289">
                  <c:v>41762.403344907405</c:v>
                </c:pt>
                <c:pt idx="6290">
                  <c:v>41762.403402777774</c:v>
                </c:pt>
                <c:pt idx="6291">
                  <c:v>41762.403460648151</c:v>
                </c:pt>
                <c:pt idx="6292">
                  <c:v>41762.40353009259</c:v>
                </c:pt>
                <c:pt idx="6293">
                  <c:v>41762.403587962966</c:v>
                </c:pt>
                <c:pt idx="6294">
                  <c:v>41762.403645833336</c:v>
                </c:pt>
                <c:pt idx="6295">
                  <c:v>41762.403715277775</c:v>
                </c:pt>
                <c:pt idx="6296">
                  <c:v>41762.403773148151</c:v>
                </c:pt>
                <c:pt idx="6297">
                  <c:v>41762.403831018521</c:v>
                </c:pt>
                <c:pt idx="6298">
                  <c:v>41762.40388888889</c:v>
                </c:pt>
                <c:pt idx="6299">
                  <c:v>41762.403958333336</c:v>
                </c:pt>
                <c:pt idx="6300">
                  <c:v>41762.404016203705</c:v>
                </c:pt>
                <c:pt idx="6301">
                  <c:v>41762.404074074075</c:v>
                </c:pt>
                <c:pt idx="6302">
                  <c:v>41762.404143518521</c:v>
                </c:pt>
                <c:pt idx="6303">
                  <c:v>41762.40420138889</c:v>
                </c:pt>
                <c:pt idx="6304">
                  <c:v>41762.40425925926</c:v>
                </c:pt>
                <c:pt idx="6305">
                  <c:v>41762.404328703706</c:v>
                </c:pt>
                <c:pt idx="6306">
                  <c:v>41762.404386574075</c:v>
                </c:pt>
                <c:pt idx="6307">
                  <c:v>41762.404444444444</c:v>
                </c:pt>
                <c:pt idx="6308">
                  <c:v>41762.404513888891</c:v>
                </c:pt>
                <c:pt idx="6309">
                  <c:v>41762.40457175926</c:v>
                </c:pt>
                <c:pt idx="6310">
                  <c:v>41762.404629629629</c:v>
                </c:pt>
                <c:pt idx="6311">
                  <c:v>41762.404699074075</c:v>
                </c:pt>
                <c:pt idx="6312">
                  <c:v>41762.404756944445</c:v>
                </c:pt>
                <c:pt idx="6313">
                  <c:v>41762.404814814814</c:v>
                </c:pt>
                <c:pt idx="6314">
                  <c:v>41762.40488425926</c:v>
                </c:pt>
                <c:pt idx="6315">
                  <c:v>41762.404942129629</c:v>
                </c:pt>
                <c:pt idx="6316">
                  <c:v>41762.404999999999</c:v>
                </c:pt>
                <c:pt idx="6317">
                  <c:v>41762.405057870368</c:v>
                </c:pt>
                <c:pt idx="6318">
                  <c:v>41762.405127314814</c:v>
                </c:pt>
                <c:pt idx="6319">
                  <c:v>41762.405185185184</c:v>
                </c:pt>
                <c:pt idx="6320">
                  <c:v>41762.405243055553</c:v>
                </c:pt>
                <c:pt idx="6321">
                  <c:v>41762.405312499999</c:v>
                </c:pt>
                <c:pt idx="6322">
                  <c:v>41762.405370370368</c:v>
                </c:pt>
                <c:pt idx="6323">
                  <c:v>41762.405428240738</c:v>
                </c:pt>
                <c:pt idx="6324">
                  <c:v>41762.405497685184</c:v>
                </c:pt>
                <c:pt idx="6325">
                  <c:v>41762.405555555553</c:v>
                </c:pt>
                <c:pt idx="6326">
                  <c:v>41762.405613425923</c:v>
                </c:pt>
                <c:pt idx="6327">
                  <c:v>41762.405682870369</c:v>
                </c:pt>
                <c:pt idx="6328">
                  <c:v>41762.405740740738</c:v>
                </c:pt>
                <c:pt idx="6329">
                  <c:v>41762.405798611115</c:v>
                </c:pt>
                <c:pt idx="6330">
                  <c:v>41762.405868055554</c:v>
                </c:pt>
                <c:pt idx="6331">
                  <c:v>41762.405925925923</c:v>
                </c:pt>
                <c:pt idx="6332">
                  <c:v>41762.4059837963</c:v>
                </c:pt>
                <c:pt idx="6333">
                  <c:v>41762.406041666669</c:v>
                </c:pt>
                <c:pt idx="6334">
                  <c:v>41762.406111111108</c:v>
                </c:pt>
                <c:pt idx="6335">
                  <c:v>41762.406168981484</c:v>
                </c:pt>
                <c:pt idx="6336">
                  <c:v>41762.406226851854</c:v>
                </c:pt>
                <c:pt idx="6337">
                  <c:v>41762.4062962963</c:v>
                </c:pt>
                <c:pt idx="6338">
                  <c:v>41762.406354166669</c:v>
                </c:pt>
                <c:pt idx="6339">
                  <c:v>41762.406412037039</c:v>
                </c:pt>
                <c:pt idx="6340">
                  <c:v>41762.406481481485</c:v>
                </c:pt>
                <c:pt idx="6341">
                  <c:v>41762.406539351854</c:v>
                </c:pt>
                <c:pt idx="6342">
                  <c:v>41762.406597222223</c:v>
                </c:pt>
                <c:pt idx="6343">
                  <c:v>41762.406666666669</c:v>
                </c:pt>
                <c:pt idx="6344">
                  <c:v>41762.406724537039</c:v>
                </c:pt>
                <c:pt idx="6345">
                  <c:v>41762.406782407408</c:v>
                </c:pt>
                <c:pt idx="6346">
                  <c:v>41762.406851851854</c:v>
                </c:pt>
                <c:pt idx="6347">
                  <c:v>41762.406909722224</c:v>
                </c:pt>
                <c:pt idx="6348">
                  <c:v>41762.406967592593</c:v>
                </c:pt>
                <c:pt idx="6349">
                  <c:v>41762.407025462962</c:v>
                </c:pt>
                <c:pt idx="6350">
                  <c:v>41762.407094907408</c:v>
                </c:pt>
                <c:pt idx="6351">
                  <c:v>41762.407152777778</c:v>
                </c:pt>
                <c:pt idx="6352">
                  <c:v>41762.407210648147</c:v>
                </c:pt>
                <c:pt idx="6353">
                  <c:v>41762.407280092593</c:v>
                </c:pt>
                <c:pt idx="6354">
                  <c:v>41762.407337962963</c:v>
                </c:pt>
                <c:pt idx="6355">
                  <c:v>41762.407395833332</c:v>
                </c:pt>
                <c:pt idx="6356">
                  <c:v>41762.407465277778</c:v>
                </c:pt>
                <c:pt idx="6357">
                  <c:v>41762.407523148147</c:v>
                </c:pt>
                <c:pt idx="6358">
                  <c:v>41762.407581018517</c:v>
                </c:pt>
                <c:pt idx="6359">
                  <c:v>41762.407650462963</c:v>
                </c:pt>
                <c:pt idx="6360">
                  <c:v>41762.407708333332</c:v>
                </c:pt>
                <c:pt idx="6361">
                  <c:v>41762.407766203702</c:v>
                </c:pt>
                <c:pt idx="6362">
                  <c:v>41762.407835648148</c:v>
                </c:pt>
                <c:pt idx="6363">
                  <c:v>41762.407893518517</c:v>
                </c:pt>
                <c:pt idx="6364">
                  <c:v>41762.407951388886</c:v>
                </c:pt>
                <c:pt idx="6365">
                  <c:v>41762.408020833333</c:v>
                </c:pt>
                <c:pt idx="6366">
                  <c:v>41762.408078703702</c:v>
                </c:pt>
                <c:pt idx="6367">
                  <c:v>41762.408136574071</c:v>
                </c:pt>
                <c:pt idx="6368">
                  <c:v>41762.408194444448</c:v>
                </c:pt>
                <c:pt idx="6369">
                  <c:v>41762.408263888887</c:v>
                </c:pt>
                <c:pt idx="6370">
                  <c:v>41762.408321759256</c:v>
                </c:pt>
                <c:pt idx="6371">
                  <c:v>41762.408379629633</c:v>
                </c:pt>
                <c:pt idx="6372">
                  <c:v>41762.408449074072</c:v>
                </c:pt>
                <c:pt idx="6373">
                  <c:v>41762.408506944441</c:v>
                </c:pt>
                <c:pt idx="6374">
                  <c:v>41762.408564814818</c:v>
                </c:pt>
                <c:pt idx="6375">
                  <c:v>41762.408634259256</c:v>
                </c:pt>
                <c:pt idx="6376">
                  <c:v>41762.408692129633</c:v>
                </c:pt>
                <c:pt idx="6377">
                  <c:v>41762.408750000002</c:v>
                </c:pt>
                <c:pt idx="6378">
                  <c:v>41762.408819444441</c:v>
                </c:pt>
                <c:pt idx="6379">
                  <c:v>41762.408877314818</c:v>
                </c:pt>
                <c:pt idx="6380">
                  <c:v>41762.408935185187</c:v>
                </c:pt>
                <c:pt idx="6381">
                  <c:v>41762.409004629626</c:v>
                </c:pt>
                <c:pt idx="6382">
                  <c:v>41762.409062500003</c:v>
                </c:pt>
                <c:pt idx="6383">
                  <c:v>41762.409120370372</c:v>
                </c:pt>
                <c:pt idx="6384">
                  <c:v>41762.409178240741</c:v>
                </c:pt>
                <c:pt idx="6385">
                  <c:v>41762.409247685187</c:v>
                </c:pt>
                <c:pt idx="6386">
                  <c:v>41762.409305555557</c:v>
                </c:pt>
                <c:pt idx="6387">
                  <c:v>41762.409363425926</c:v>
                </c:pt>
                <c:pt idx="6388">
                  <c:v>41762.409432870372</c:v>
                </c:pt>
                <c:pt idx="6389">
                  <c:v>41762.409490740742</c:v>
                </c:pt>
                <c:pt idx="6390">
                  <c:v>41762.409548611111</c:v>
                </c:pt>
                <c:pt idx="6391">
                  <c:v>41762.409618055557</c:v>
                </c:pt>
                <c:pt idx="6392">
                  <c:v>41762.409675925926</c:v>
                </c:pt>
                <c:pt idx="6393">
                  <c:v>41762.409733796296</c:v>
                </c:pt>
                <c:pt idx="6394">
                  <c:v>41762.409803240742</c:v>
                </c:pt>
                <c:pt idx="6395">
                  <c:v>41762.409861111111</c:v>
                </c:pt>
                <c:pt idx="6396">
                  <c:v>41762.409918981481</c:v>
                </c:pt>
                <c:pt idx="6397">
                  <c:v>41762.409988425927</c:v>
                </c:pt>
                <c:pt idx="6398">
                  <c:v>41762.410046296296</c:v>
                </c:pt>
                <c:pt idx="6399">
                  <c:v>41762.410104166665</c:v>
                </c:pt>
                <c:pt idx="6400">
                  <c:v>41762.410173611112</c:v>
                </c:pt>
                <c:pt idx="6401">
                  <c:v>41762.410231481481</c:v>
                </c:pt>
                <c:pt idx="6402">
                  <c:v>41762.41028935185</c:v>
                </c:pt>
                <c:pt idx="6403">
                  <c:v>41762.41034722222</c:v>
                </c:pt>
                <c:pt idx="6404">
                  <c:v>41762.410416666666</c:v>
                </c:pt>
                <c:pt idx="6405">
                  <c:v>41762.410474537035</c:v>
                </c:pt>
                <c:pt idx="6406">
                  <c:v>41762.410532407404</c:v>
                </c:pt>
                <c:pt idx="6407">
                  <c:v>41762.410601851851</c:v>
                </c:pt>
                <c:pt idx="6408">
                  <c:v>41762.41065972222</c:v>
                </c:pt>
                <c:pt idx="6409">
                  <c:v>41762.410717592589</c:v>
                </c:pt>
                <c:pt idx="6410">
                  <c:v>41762.410787037035</c:v>
                </c:pt>
                <c:pt idx="6411">
                  <c:v>41762.410844907405</c:v>
                </c:pt>
                <c:pt idx="6412">
                  <c:v>41762.410902777781</c:v>
                </c:pt>
                <c:pt idx="6413">
                  <c:v>41762.41097222222</c:v>
                </c:pt>
                <c:pt idx="6414">
                  <c:v>41762.411030092589</c:v>
                </c:pt>
                <c:pt idx="6415">
                  <c:v>41762.411087962966</c:v>
                </c:pt>
                <c:pt idx="6416">
                  <c:v>41762.411157407405</c:v>
                </c:pt>
                <c:pt idx="6417">
                  <c:v>41762.411215277774</c:v>
                </c:pt>
                <c:pt idx="6418">
                  <c:v>41762.411273148151</c:v>
                </c:pt>
                <c:pt idx="6419">
                  <c:v>41762.41133101852</c:v>
                </c:pt>
                <c:pt idx="6420">
                  <c:v>41762.411400462966</c:v>
                </c:pt>
                <c:pt idx="6421">
                  <c:v>41762.411458333336</c:v>
                </c:pt>
                <c:pt idx="6422">
                  <c:v>41762.411516203705</c:v>
                </c:pt>
                <c:pt idx="6423">
                  <c:v>41762.411585648151</c:v>
                </c:pt>
                <c:pt idx="6424">
                  <c:v>41762.411643518521</c:v>
                </c:pt>
                <c:pt idx="6425">
                  <c:v>41762.41170138889</c:v>
                </c:pt>
                <c:pt idx="6426">
                  <c:v>41762.411770833336</c:v>
                </c:pt>
                <c:pt idx="6427">
                  <c:v>41762.411828703705</c:v>
                </c:pt>
                <c:pt idx="6428">
                  <c:v>41762.411886574075</c:v>
                </c:pt>
                <c:pt idx="6429">
                  <c:v>41762.411956018521</c:v>
                </c:pt>
                <c:pt idx="6430">
                  <c:v>41762.41201388889</c:v>
                </c:pt>
                <c:pt idx="6431">
                  <c:v>41762.41207175926</c:v>
                </c:pt>
                <c:pt idx="6432">
                  <c:v>41762.412141203706</c:v>
                </c:pt>
                <c:pt idx="6433">
                  <c:v>41762.412199074075</c:v>
                </c:pt>
                <c:pt idx="6434">
                  <c:v>41762.412256944444</c:v>
                </c:pt>
                <c:pt idx="6435">
                  <c:v>41762.412314814814</c:v>
                </c:pt>
                <c:pt idx="6436">
                  <c:v>41762.41238425926</c:v>
                </c:pt>
                <c:pt idx="6437">
                  <c:v>41762.412442129629</c:v>
                </c:pt>
                <c:pt idx="6438">
                  <c:v>41762.412499999999</c:v>
                </c:pt>
                <c:pt idx="6439">
                  <c:v>41762.412569444445</c:v>
                </c:pt>
                <c:pt idx="6440">
                  <c:v>41762.412627314814</c:v>
                </c:pt>
                <c:pt idx="6441">
                  <c:v>41762.412685185183</c:v>
                </c:pt>
                <c:pt idx="6442">
                  <c:v>41762.412754629629</c:v>
                </c:pt>
                <c:pt idx="6443">
                  <c:v>41762.412812499999</c:v>
                </c:pt>
                <c:pt idx="6444">
                  <c:v>41762.412870370368</c:v>
                </c:pt>
                <c:pt idx="6445">
                  <c:v>41762.412939814814</c:v>
                </c:pt>
                <c:pt idx="6446">
                  <c:v>41762.412997685184</c:v>
                </c:pt>
                <c:pt idx="6447">
                  <c:v>41762.413055555553</c:v>
                </c:pt>
                <c:pt idx="6448">
                  <c:v>41762.413124999999</c:v>
                </c:pt>
                <c:pt idx="6449">
                  <c:v>41762.413182870368</c:v>
                </c:pt>
                <c:pt idx="6450">
                  <c:v>41762.413240740738</c:v>
                </c:pt>
                <c:pt idx="6451">
                  <c:v>41762.413310185184</c:v>
                </c:pt>
                <c:pt idx="6452">
                  <c:v>41762.413368055553</c:v>
                </c:pt>
                <c:pt idx="6453">
                  <c:v>41762.413425925923</c:v>
                </c:pt>
                <c:pt idx="6454">
                  <c:v>41762.413483796299</c:v>
                </c:pt>
                <c:pt idx="6455">
                  <c:v>41762.413553240738</c:v>
                </c:pt>
                <c:pt idx="6456">
                  <c:v>41762.413611111115</c:v>
                </c:pt>
                <c:pt idx="6457">
                  <c:v>41762.413668981484</c:v>
                </c:pt>
                <c:pt idx="6458">
                  <c:v>41762.413738425923</c:v>
                </c:pt>
                <c:pt idx="6459">
                  <c:v>41762.4137962963</c:v>
                </c:pt>
                <c:pt idx="6460">
                  <c:v>41762.413854166669</c:v>
                </c:pt>
                <c:pt idx="6461">
                  <c:v>41762.413923611108</c:v>
                </c:pt>
                <c:pt idx="6462">
                  <c:v>41762.413981481484</c:v>
                </c:pt>
                <c:pt idx="6463">
                  <c:v>41762.414039351854</c:v>
                </c:pt>
                <c:pt idx="6464">
                  <c:v>41762.4141087963</c:v>
                </c:pt>
                <c:pt idx="6465">
                  <c:v>41762.414166666669</c:v>
                </c:pt>
                <c:pt idx="6466">
                  <c:v>41762.414224537039</c:v>
                </c:pt>
                <c:pt idx="6467">
                  <c:v>41762.414293981485</c:v>
                </c:pt>
                <c:pt idx="6468">
                  <c:v>41762.414351851854</c:v>
                </c:pt>
                <c:pt idx="6469">
                  <c:v>41762.414409722223</c:v>
                </c:pt>
                <c:pt idx="6470">
                  <c:v>41762.414479166669</c:v>
                </c:pt>
                <c:pt idx="6471">
                  <c:v>41762.414537037039</c:v>
                </c:pt>
                <c:pt idx="6472">
                  <c:v>41762.414594907408</c:v>
                </c:pt>
                <c:pt idx="6473">
                  <c:v>41762.414652777778</c:v>
                </c:pt>
                <c:pt idx="6474">
                  <c:v>41762.414722222224</c:v>
                </c:pt>
                <c:pt idx="6475">
                  <c:v>41762.414780092593</c:v>
                </c:pt>
                <c:pt idx="6476">
                  <c:v>41762.414837962962</c:v>
                </c:pt>
                <c:pt idx="6477">
                  <c:v>41762.414907407408</c:v>
                </c:pt>
                <c:pt idx="6478">
                  <c:v>41762.414965277778</c:v>
                </c:pt>
                <c:pt idx="6479">
                  <c:v>41762.415023148147</c:v>
                </c:pt>
                <c:pt idx="6480">
                  <c:v>41762.415092592593</c:v>
                </c:pt>
                <c:pt idx="6481">
                  <c:v>41762.415150462963</c:v>
                </c:pt>
                <c:pt idx="6482">
                  <c:v>41762.415208333332</c:v>
                </c:pt>
                <c:pt idx="6483">
                  <c:v>41762.415277777778</c:v>
                </c:pt>
                <c:pt idx="6484">
                  <c:v>41762.415335648147</c:v>
                </c:pt>
                <c:pt idx="6485">
                  <c:v>41762.415393518517</c:v>
                </c:pt>
                <c:pt idx="6486">
                  <c:v>41762.415462962963</c:v>
                </c:pt>
                <c:pt idx="6487">
                  <c:v>41762.415520833332</c:v>
                </c:pt>
                <c:pt idx="6488">
                  <c:v>41762.415578703702</c:v>
                </c:pt>
                <c:pt idx="6489">
                  <c:v>41762.415636574071</c:v>
                </c:pt>
                <c:pt idx="6490">
                  <c:v>41762.415706018517</c:v>
                </c:pt>
                <c:pt idx="6491">
                  <c:v>41762.415763888886</c:v>
                </c:pt>
                <c:pt idx="6492">
                  <c:v>41762.415821759256</c:v>
                </c:pt>
                <c:pt idx="6493">
                  <c:v>41762.415891203702</c:v>
                </c:pt>
                <c:pt idx="6494">
                  <c:v>41762.415949074071</c:v>
                </c:pt>
                <c:pt idx="6495">
                  <c:v>41762.416006944448</c:v>
                </c:pt>
                <c:pt idx="6496">
                  <c:v>41762.416076388887</c:v>
                </c:pt>
                <c:pt idx="6497">
                  <c:v>41762.416134259256</c:v>
                </c:pt>
                <c:pt idx="6498">
                  <c:v>41762.416192129633</c:v>
                </c:pt>
                <c:pt idx="6499">
                  <c:v>41762.416261574072</c:v>
                </c:pt>
                <c:pt idx="6500">
                  <c:v>41762.416319444441</c:v>
                </c:pt>
                <c:pt idx="6501">
                  <c:v>41762.416377314818</c:v>
                </c:pt>
                <c:pt idx="6502">
                  <c:v>41762.416446759256</c:v>
                </c:pt>
                <c:pt idx="6503">
                  <c:v>41762.416504629633</c:v>
                </c:pt>
                <c:pt idx="6504">
                  <c:v>41762.416562500002</c:v>
                </c:pt>
                <c:pt idx="6505">
                  <c:v>41762.416631944441</c:v>
                </c:pt>
                <c:pt idx="6506">
                  <c:v>41762.416689814818</c:v>
                </c:pt>
                <c:pt idx="6507">
                  <c:v>41762.416747685187</c:v>
                </c:pt>
                <c:pt idx="6508">
                  <c:v>41762.416805555556</c:v>
                </c:pt>
                <c:pt idx="6509">
                  <c:v>41762.416875000003</c:v>
                </c:pt>
                <c:pt idx="6510">
                  <c:v>41762.416932870372</c:v>
                </c:pt>
                <c:pt idx="6511">
                  <c:v>41762.416990740741</c:v>
                </c:pt>
                <c:pt idx="6512">
                  <c:v>41762.417060185187</c:v>
                </c:pt>
                <c:pt idx="6513">
                  <c:v>41762.417118055557</c:v>
                </c:pt>
                <c:pt idx="6514">
                  <c:v>41762.417175925926</c:v>
                </c:pt>
                <c:pt idx="6515">
                  <c:v>41762.417245370372</c:v>
                </c:pt>
                <c:pt idx="6516">
                  <c:v>41762.417303240742</c:v>
                </c:pt>
                <c:pt idx="6517">
                  <c:v>41762.417361111111</c:v>
                </c:pt>
                <c:pt idx="6518">
                  <c:v>41762.417430555557</c:v>
                </c:pt>
                <c:pt idx="6519">
                  <c:v>41762.417488425926</c:v>
                </c:pt>
                <c:pt idx="6520">
                  <c:v>41762.417546296296</c:v>
                </c:pt>
                <c:pt idx="6521">
                  <c:v>41762.417615740742</c:v>
                </c:pt>
                <c:pt idx="6522">
                  <c:v>41762.417673611111</c:v>
                </c:pt>
                <c:pt idx="6523">
                  <c:v>41762.417731481481</c:v>
                </c:pt>
                <c:pt idx="6524">
                  <c:v>41762.41778935185</c:v>
                </c:pt>
                <c:pt idx="6525">
                  <c:v>41762.417858796296</c:v>
                </c:pt>
                <c:pt idx="6526">
                  <c:v>41762.417916666665</c:v>
                </c:pt>
                <c:pt idx="6527">
                  <c:v>41762.417974537035</c:v>
                </c:pt>
                <c:pt idx="6528">
                  <c:v>41762.418043981481</c:v>
                </c:pt>
                <c:pt idx="6529">
                  <c:v>41762.41810185185</c:v>
                </c:pt>
                <c:pt idx="6530">
                  <c:v>41762.41815972222</c:v>
                </c:pt>
                <c:pt idx="6531">
                  <c:v>41762.418229166666</c:v>
                </c:pt>
                <c:pt idx="6532">
                  <c:v>41762.418287037035</c:v>
                </c:pt>
                <c:pt idx="6533">
                  <c:v>41762.418344907404</c:v>
                </c:pt>
                <c:pt idx="6534">
                  <c:v>41762.418414351851</c:v>
                </c:pt>
                <c:pt idx="6535">
                  <c:v>41762.41847222222</c:v>
                </c:pt>
                <c:pt idx="6536">
                  <c:v>41762.418530092589</c:v>
                </c:pt>
                <c:pt idx="6537">
                  <c:v>41762.418599537035</c:v>
                </c:pt>
                <c:pt idx="6538">
                  <c:v>41762.418657407405</c:v>
                </c:pt>
                <c:pt idx="6539">
                  <c:v>41762.418715277781</c:v>
                </c:pt>
                <c:pt idx="6540">
                  <c:v>41762.41878472222</c:v>
                </c:pt>
                <c:pt idx="6541">
                  <c:v>41762.418842592589</c:v>
                </c:pt>
                <c:pt idx="6542">
                  <c:v>41762.418900462966</c:v>
                </c:pt>
                <c:pt idx="6543">
                  <c:v>41762.418958333335</c:v>
                </c:pt>
                <c:pt idx="6544">
                  <c:v>41762.419027777774</c:v>
                </c:pt>
                <c:pt idx="6545">
                  <c:v>41762.419085648151</c:v>
                </c:pt>
                <c:pt idx="6546">
                  <c:v>41762.41914351852</c:v>
                </c:pt>
                <c:pt idx="6547">
                  <c:v>41762.419212962966</c:v>
                </c:pt>
                <c:pt idx="6548">
                  <c:v>41762.419270833336</c:v>
                </c:pt>
                <c:pt idx="6549">
                  <c:v>41762.419328703705</c:v>
                </c:pt>
                <c:pt idx="6550">
                  <c:v>41762.419398148151</c:v>
                </c:pt>
                <c:pt idx="6551">
                  <c:v>41762.419456018521</c:v>
                </c:pt>
                <c:pt idx="6552">
                  <c:v>41762.41951388889</c:v>
                </c:pt>
                <c:pt idx="6553">
                  <c:v>41762.419583333336</c:v>
                </c:pt>
                <c:pt idx="6554">
                  <c:v>41762.419641203705</c:v>
                </c:pt>
                <c:pt idx="6555">
                  <c:v>41762.419699074075</c:v>
                </c:pt>
                <c:pt idx="6556">
                  <c:v>41762.419768518521</c:v>
                </c:pt>
                <c:pt idx="6557">
                  <c:v>41762.41982638889</c:v>
                </c:pt>
                <c:pt idx="6558">
                  <c:v>41762.41988425926</c:v>
                </c:pt>
                <c:pt idx="6559">
                  <c:v>41762.419953703706</c:v>
                </c:pt>
                <c:pt idx="6560">
                  <c:v>41762.420011574075</c:v>
                </c:pt>
                <c:pt idx="6561">
                  <c:v>41762.420069444444</c:v>
                </c:pt>
                <c:pt idx="6562">
                  <c:v>41762.420127314814</c:v>
                </c:pt>
                <c:pt idx="6563">
                  <c:v>41762.42019675926</c:v>
                </c:pt>
                <c:pt idx="6564">
                  <c:v>41762.420254629629</c:v>
                </c:pt>
                <c:pt idx="6565">
                  <c:v>41762.420312499999</c:v>
                </c:pt>
                <c:pt idx="6566">
                  <c:v>41762.420381944445</c:v>
                </c:pt>
                <c:pt idx="6567">
                  <c:v>41762.420439814814</c:v>
                </c:pt>
                <c:pt idx="6568">
                  <c:v>41762.420497685183</c:v>
                </c:pt>
                <c:pt idx="6569">
                  <c:v>41762.420567129629</c:v>
                </c:pt>
                <c:pt idx="6570">
                  <c:v>41762.420624999999</c:v>
                </c:pt>
                <c:pt idx="6571">
                  <c:v>41762.420682870368</c:v>
                </c:pt>
                <c:pt idx="6572">
                  <c:v>41762.420752314814</c:v>
                </c:pt>
                <c:pt idx="6573">
                  <c:v>41762.420810185184</c:v>
                </c:pt>
                <c:pt idx="6574">
                  <c:v>41762.420868055553</c:v>
                </c:pt>
                <c:pt idx="6575">
                  <c:v>41762.420937499999</c:v>
                </c:pt>
                <c:pt idx="6576">
                  <c:v>41762.420995370368</c:v>
                </c:pt>
                <c:pt idx="6577">
                  <c:v>41762.421053240738</c:v>
                </c:pt>
                <c:pt idx="6578">
                  <c:v>41762.421111111114</c:v>
                </c:pt>
                <c:pt idx="6579">
                  <c:v>41762.421180555553</c:v>
                </c:pt>
                <c:pt idx="6580">
                  <c:v>41762.421238425923</c:v>
                </c:pt>
                <c:pt idx="6581">
                  <c:v>41762.421296296299</c:v>
                </c:pt>
                <c:pt idx="6582">
                  <c:v>41762.421365740738</c:v>
                </c:pt>
                <c:pt idx="6583">
                  <c:v>41762.421423611115</c:v>
                </c:pt>
                <c:pt idx="6584">
                  <c:v>41762.421481481484</c:v>
                </c:pt>
                <c:pt idx="6585">
                  <c:v>41762.421550925923</c:v>
                </c:pt>
                <c:pt idx="6586">
                  <c:v>41762.4216087963</c:v>
                </c:pt>
                <c:pt idx="6587">
                  <c:v>41762.421666666669</c:v>
                </c:pt>
                <c:pt idx="6588">
                  <c:v>41762.421736111108</c:v>
                </c:pt>
                <c:pt idx="6589">
                  <c:v>41762.421793981484</c:v>
                </c:pt>
                <c:pt idx="6590">
                  <c:v>41762.421851851854</c:v>
                </c:pt>
                <c:pt idx="6591">
                  <c:v>41762.4219212963</c:v>
                </c:pt>
                <c:pt idx="6592">
                  <c:v>41762.421979166669</c:v>
                </c:pt>
                <c:pt idx="6593">
                  <c:v>41762.422037037039</c:v>
                </c:pt>
                <c:pt idx="6594">
                  <c:v>41762.422094907408</c:v>
                </c:pt>
                <c:pt idx="6595">
                  <c:v>41762.422164351854</c:v>
                </c:pt>
                <c:pt idx="6596">
                  <c:v>41762.422222222223</c:v>
                </c:pt>
                <c:pt idx="6597">
                  <c:v>41762.422280092593</c:v>
                </c:pt>
                <c:pt idx="6598">
                  <c:v>41762.422349537039</c:v>
                </c:pt>
                <c:pt idx="6599">
                  <c:v>41762.422407407408</c:v>
                </c:pt>
                <c:pt idx="6600">
                  <c:v>41762.422465277778</c:v>
                </c:pt>
                <c:pt idx="6601">
                  <c:v>41762.422534722224</c:v>
                </c:pt>
                <c:pt idx="6602">
                  <c:v>41762.422592592593</c:v>
                </c:pt>
                <c:pt idx="6603">
                  <c:v>41762.422650462962</c:v>
                </c:pt>
                <c:pt idx="6604">
                  <c:v>41762.422719907408</c:v>
                </c:pt>
                <c:pt idx="6605">
                  <c:v>41762.422777777778</c:v>
                </c:pt>
                <c:pt idx="6606">
                  <c:v>41762.422835648147</c:v>
                </c:pt>
                <c:pt idx="6607">
                  <c:v>41762.422905092593</c:v>
                </c:pt>
                <c:pt idx="6608">
                  <c:v>41762.422962962963</c:v>
                </c:pt>
                <c:pt idx="6609">
                  <c:v>41762.423020833332</c:v>
                </c:pt>
                <c:pt idx="6610">
                  <c:v>41762.423090277778</c:v>
                </c:pt>
                <c:pt idx="6611">
                  <c:v>41762.423148148147</c:v>
                </c:pt>
                <c:pt idx="6612">
                  <c:v>41762.423206018517</c:v>
                </c:pt>
                <c:pt idx="6613">
                  <c:v>41762.423263888886</c:v>
                </c:pt>
                <c:pt idx="6614">
                  <c:v>41762.423333333332</c:v>
                </c:pt>
                <c:pt idx="6615">
                  <c:v>41762.423391203702</c:v>
                </c:pt>
                <c:pt idx="6616">
                  <c:v>41762.423449074071</c:v>
                </c:pt>
                <c:pt idx="6617">
                  <c:v>41762.423518518517</c:v>
                </c:pt>
                <c:pt idx="6618">
                  <c:v>41762.423576388886</c:v>
                </c:pt>
                <c:pt idx="6619">
                  <c:v>41762.423634259256</c:v>
                </c:pt>
                <c:pt idx="6620">
                  <c:v>41762.423703703702</c:v>
                </c:pt>
                <c:pt idx="6621">
                  <c:v>41762.423761574071</c:v>
                </c:pt>
                <c:pt idx="6622">
                  <c:v>41762.423819444448</c:v>
                </c:pt>
                <c:pt idx="6623">
                  <c:v>41762.423888888887</c:v>
                </c:pt>
                <c:pt idx="6624">
                  <c:v>41762.423946759256</c:v>
                </c:pt>
                <c:pt idx="6625">
                  <c:v>41762.424004629633</c:v>
                </c:pt>
                <c:pt idx="6626">
                  <c:v>41762.424074074072</c:v>
                </c:pt>
                <c:pt idx="6627">
                  <c:v>41762.424131944441</c:v>
                </c:pt>
                <c:pt idx="6628">
                  <c:v>41762.424189814818</c:v>
                </c:pt>
                <c:pt idx="6629">
                  <c:v>41762.424259259256</c:v>
                </c:pt>
                <c:pt idx="6630">
                  <c:v>41762.424317129633</c:v>
                </c:pt>
                <c:pt idx="6631">
                  <c:v>41762.424375000002</c:v>
                </c:pt>
                <c:pt idx="6632">
                  <c:v>41762.424432870372</c:v>
                </c:pt>
                <c:pt idx="6633">
                  <c:v>41762.424502314818</c:v>
                </c:pt>
                <c:pt idx="6634">
                  <c:v>41762.424560185187</c:v>
                </c:pt>
                <c:pt idx="6635">
                  <c:v>41762.424618055556</c:v>
                </c:pt>
                <c:pt idx="6636">
                  <c:v>41762.424687500003</c:v>
                </c:pt>
                <c:pt idx="6637">
                  <c:v>41762.424745370372</c:v>
                </c:pt>
                <c:pt idx="6638">
                  <c:v>41762.424803240741</c:v>
                </c:pt>
                <c:pt idx="6639">
                  <c:v>41762.424872685187</c:v>
                </c:pt>
                <c:pt idx="6640">
                  <c:v>41762.424930555557</c:v>
                </c:pt>
                <c:pt idx="6641">
                  <c:v>41762.424988425926</c:v>
                </c:pt>
                <c:pt idx="6642">
                  <c:v>41762.425057870372</c:v>
                </c:pt>
                <c:pt idx="6643">
                  <c:v>41762.425115740742</c:v>
                </c:pt>
                <c:pt idx="6644">
                  <c:v>41762.425173611111</c:v>
                </c:pt>
                <c:pt idx="6645">
                  <c:v>41762.425243055557</c:v>
                </c:pt>
                <c:pt idx="6646">
                  <c:v>41762.425300925926</c:v>
                </c:pt>
                <c:pt idx="6647">
                  <c:v>41762.425358796296</c:v>
                </c:pt>
                <c:pt idx="6648">
                  <c:v>41762.425428240742</c:v>
                </c:pt>
                <c:pt idx="6649">
                  <c:v>41762.425486111111</c:v>
                </c:pt>
                <c:pt idx="6650">
                  <c:v>41762.425543981481</c:v>
                </c:pt>
                <c:pt idx="6651">
                  <c:v>41762.42560185185</c:v>
                </c:pt>
                <c:pt idx="6652">
                  <c:v>41762.425671296296</c:v>
                </c:pt>
                <c:pt idx="6653">
                  <c:v>41762.425729166665</c:v>
                </c:pt>
                <c:pt idx="6654">
                  <c:v>41762.425787037035</c:v>
                </c:pt>
                <c:pt idx="6655">
                  <c:v>41762.425856481481</c:v>
                </c:pt>
                <c:pt idx="6656">
                  <c:v>41762.42591435185</c:v>
                </c:pt>
                <c:pt idx="6657">
                  <c:v>41762.42597222222</c:v>
                </c:pt>
                <c:pt idx="6658">
                  <c:v>41762.426041666666</c:v>
                </c:pt>
                <c:pt idx="6659">
                  <c:v>41762.426099537035</c:v>
                </c:pt>
                <c:pt idx="6660">
                  <c:v>41762.426157407404</c:v>
                </c:pt>
                <c:pt idx="6661">
                  <c:v>41762.426226851851</c:v>
                </c:pt>
                <c:pt idx="6662">
                  <c:v>41762.42628472222</c:v>
                </c:pt>
                <c:pt idx="6663">
                  <c:v>41762.426342592589</c:v>
                </c:pt>
                <c:pt idx="6664">
                  <c:v>41762.426412037035</c:v>
                </c:pt>
                <c:pt idx="6665">
                  <c:v>41762.426469907405</c:v>
                </c:pt>
                <c:pt idx="6666">
                  <c:v>41762.426527777781</c:v>
                </c:pt>
                <c:pt idx="6667">
                  <c:v>41762.426585648151</c:v>
                </c:pt>
                <c:pt idx="6668">
                  <c:v>41762.426655092589</c:v>
                </c:pt>
                <c:pt idx="6669">
                  <c:v>41762.426712962966</c:v>
                </c:pt>
                <c:pt idx="6670">
                  <c:v>41762.426770833335</c:v>
                </c:pt>
                <c:pt idx="6671">
                  <c:v>41762.426840277774</c:v>
                </c:pt>
                <c:pt idx="6672">
                  <c:v>41762.426898148151</c:v>
                </c:pt>
                <c:pt idx="6673">
                  <c:v>41762.42695601852</c:v>
                </c:pt>
                <c:pt idx="6674">
                  <c:v>41762.427025462966</c:v>
                </c:pt>
                <c:pt idx="6675">
                  <c:v>41762.427083333336</c:v>
                </c:pt>
                <c:pt idx="6676">
                  <c:v>41762.427141203705</c:v>
                </c:pt>
                <c:pt idx="6677">
                  <c:v>41762.427210648151</c:v>
                </c:pt>
                <c:pt idx="6678">
                  <c:v>41762.427268518521</c:v>
                </c:pt>
                <c:pt idx="6679">
                  <c:v>41762.42732638889</c:v>
                </c:pt>
                <c:pt idx="6680">
                  <c:v>41762.427395833336</c:v>
                </c:pt>
                <c:pt idx="6681">
                  <c:v>41762.427453703705</c:v>
                </c:pt>
                <c:pt idx="6682">
                  <c:v>41762.427511574075</c:v>
                </c:pt>
                <c:pt idx="6683">
                  <c:v>41762.427569444444</c:v>
                </c:pt>
                <c:pt idx="6684">
                  <c:v>41762.42763888889</c:v>
                </c:pt>
                <c:pt idx="6685">
                  <c:v>41762.42769675926</c:v>
                </c:pt>
                <c:pt idx="6686">
                  <c:v>41762.427754629629</c:v>
                </c:pt>
                <c:pt idx="6687">
                  <c:v>41762.427824074075</c:v>
                </c:pt>
                <c:pt idx="6688">
                  <c:v>41762.427881944444</c:v>
                </c:pt>
                <c:pt idx="6689">
                  <c:v>41762.427939814814</c:v>
                </c:pt>
                <c:pt idx="6690">
                  <c:v>41762.42800925926</c:v>
                </c:pt>
                <c:pt idx="6691">
                  <c:v>41762.428067129629</c:v>
                </c:pt>
                <c:pt idx="6692">
                  <c:v>41762.428124999999</c:v>
                </c:pt>
                <c:pt idx="6693">
                  <c:v>41762.428194444445</c:v>
                </c:pt>
                <c:pt idx="6694">
                  <c:v>41762.428252314814</c:v>
                </c:pt>
                <c:pt idx="6695">
                  <c:v>41762.428310185183</c:v>
                </c:pt>
                <c:pt idx="6696">
                  <c:v>41762.428379629629</c:v>
                </c:pt>
                <c:pt idx="6697">
                  <c:v>41762.428437499999</c:v>
                </c:pt>
                <c:pt idx="6698">
                  <c:v>41762.428495370368</c:v>
                </c:pt>
                <c:pt idx="6699">
                  <c:v>41762.428564814814</c:v>
                </c:pt>
                <c:pt idx="6700">
                  <c:v>41762.428622685184</c:v>
                </c:pt>
                <c:pt idx="6701">
                  <c:v>41762.428680555553</c:v>
                </c:pt>
                <c:pt idx="6702">
                  <c:v>41762.428738425922</c:v>
                </c:pt>
                <c:pt idx="6703">
                  <c:v>41762.428807870368</c:v>
                </c:pt>
                <c:pt idx="6704">
                  <c:v>41762.428865740738</c:v>
                </c:pt>
                <c:pt idx="6705">
                  <c:v>41762.428923611114</c:v>
                </c:pt>
                <c:pt idx="6706">
                  <c:v>41762.428993055553</c:v>
                </c:pt>
                <c:pt idx="6707">
                  <c:v>41762.429050925923</c:v>
                </c:pt>
                <c:pt idx="6708">
                  <c:v>41762.429108796299</c:v>
                </c:pt>
                <c:pt idx="6709">
                  <c:v>41762.429178240738</c:v>
                </c:pt>
                <c:pt idx="6710">
                  <c:v>41762.429236111115</c:v>
                </c:pt>
                <c:pt idx="6711">
                  <c:v>41762.429293981484</c:v>
                </c:pt>
                <c:pt idx="6712">
                  <c:v>41762.429363425923</c:v>
                </c:pt>
                <c:pt idx="6713">
                  <c:v>41762.4294212963</c:v>
                </c:pt>
                <c:pt idx="6714">
                  <c:v>41762.429479166669</c:v>
                </c:pt>
                <c:pt idx="6715">
                  <c:v>41762.429548611108</c:v>
                </c:pt>
                <c:pt idx="6716">
                  <c:v>41762.429606481484</c:v>
                </c:pt>
                <c:pt idx="6717">
                  <c:v>41762.429664351854</c:v>
                </c:pt>
                <c:pt idx="6718">
                  <c:v>41762.4297337963</c:v>
                </c:pt>
                <c:pt idx="6719">
                  <c:v>41762.429791666669</c:v>
                </c:pt>
                <c:pt idx="6720">
                  <c:v>41762.429849537039</c:v>
                </c:pt>
                <c:pt idx="6721">
                  <c:v>41762.429907407408</c:v>
                </c:pt>
                <c:pt idx="6722">
                  <c:v>41762.429976851854</c:v>
                </c:pt>
                <c:pt idx="6723">
                  <c:v>41762.430034722223</c:v>
                </c:pt>
                <c:pt idx="6724">
                  <c:v>41762.430092592593</c:v>
                </c:pt>
                <c:pt idx="6725">
                  <c:v>41762.430162037039</c:v>
                </c:pt>
                <c:pt idx="6726">
                  <c:v>41762.430219907408</c:v>
                </c:pt>
                <c:pt idx="6727">
                  <c:v>41762.430277777778</c:v>
                </c:pt>
                <c:pt idx="6728">
                  <c:v>41762.430347222224</c:v>
                </c:pt>
                <c:pt idx="6729">
                  <c:v>41762.430405092593</c:v>
                </c:pt>
                <c:pt idx="6730">
                  <c:v>41762.430462962962</c:v>
                </c:pt>
                <c:pt idx="6731">
                  <c:v>41762.430532407408</c:v>
                </c:pt>
                <c:pt idx="6732">
                  <c:v>41762.430590277778</c:v>
                </c:pt>
                <c:pt idx="6733">
                  <c:v>41762.430648148147</c:v>
                </c:pt>
                <c:pt idx="6734">
                  <c:v>41762.430717592593</c:v>
                </c:pt>
                <c:pt idx="6735">
                  <c:v>41762.430775462963</c:v>
                </c:pt>
                <c:pt idx="6736">
                  <c:v>41762.430833333332</c:v>
                </c:pt>
                <c:pt idx="6737">
                  <c:v>41762.430902777778</c:v>
                </c:pt>
                <c:pt idx="6738">
                  <c:v>41762.430960648147</c:v>
                </c:pt>
                <c:pt idx="6739">
                  <c:v>41762.431018518517</c:v>
                </c:pt>
                <c:pt idx="6740">
                  <c:v>41762.431076388886</c:v>
                </c:pt>
                <c:pt idx="6741">
                  <c:v>41762.431145833332</c:v>
                </c:pt>
                <c:pt idx="6742">
                  <c:v>41762.431203703702</c:v>
                </c:pt>
                <c:pt idx="6743">
                  <c:v>41762.431261574071</c:v>
                </c:pt>
                <c:pt idx="6744">
                  <c:v>41762.431331018517</c:v>
                </c:pt>
                <c:pt idx="6745">
                  <c:v>41762.431388888886</c:v>
                </c:pt>
                <c:pt idx="6746">
                  <c:v>41762.431446759256</c:v>
                </c:pt>
                <c:pt idx="6747">
                  <c:v>41762.431516203702</c:v>
                </c:pt>
                <c:pt idx="6748">
                  <c:v>41762.431574074071</c:v>
                </c:pt>
                <c:pt idx="6749">
                  <c:v>41762.431631944448</c:v>
                </c:pt>
                <c:pt idx="6750">
                  <c:v>41762.431701388887</c:v>
                </c:pt>
                <c:pt idx="6751">
                  <c:v>41762.431759259256</c:v>
                </c:pt>
                <c:pt idx="6752">
                  <c:v>41762.431817129633</c:v>
                </c:pt>
                <c:pt idx="6753">
                  <c:v>41762.431886574072</c:v>
                </c:pt>
                <c:pt idx="6754">
                  <c:v>41762.431944444441</c:v>
                </c:pt>
                <c:pt idx="6755">
                  <c:v>41762.432002314818</c:v>
                </c:pt>
                <c:pt idx="6756">
                  <c:v>41762.432060185187</c:v>
                </c:pt>
                <c:pt idx="6757">
                  <c:v>41762.432129629633</c:v>
                </c:pt>
                <c:pt idx="6758">
                  <c:v>41762.432187500002</c:v>
                </c:pt>
                <c:pt idx="6759">
                  <c:v>41762.432245370372</c:v>
                </c:pt>
                <c:pt idx="6760">
                  <c:v>41762.432314814818</c:v>
                </c:pt>
                <c:pt idx="6761">
                  <c:v>41762.432372685187</c:v>
                </c:pt>
                <c:pt idx="6762">
                  <c:v>41762.432430555556</c:v>
                </c:pt>
                <c:pt idx="6763">
                  <c:v>41762.432500000003</c:v>
                </c:pt>
                <c:pt idx="6764">
                  <c:v>41762.432557870372</c:v>
                </c:pt>
                <c:pt idx="6765">
                  <c:v>41762.432615740741</c:v>
                </c:pt>
                <c:pt idx="6766">
                  <c:v>41762.432685185187</c:v>
                </c:pt>
                <c:pt idx="6767">
                  <c:v>41762.432743055557</c:v>
                </c:pt>
                <c:pt idx="6768">
                  <c:v>41762.432800925926</c:v>
                </c:pt>
                <c:pt idx="6769">
                  <c:v>41762.432870370372</c:v>
                </c:pt>
                <c:pt idx="6770">
                  <c:v>41762.432928240742</c:v>
                </c:pt>
                <c:pt idx="6771">
                  <c:v>41762.432986111111</c:v>
                </c:pt>
                <c:pt idx="6772">
                  <c:v>41762.433055555557</c:v>
                </c:pt>
                <c:pt idx="6773">
                  <c:v>41762.433113425926</c:v>
                </c:pt>
                <c:pt idx="6774">
                  <c:v>41762.433171296296</c:v>
                </c:pt>
                <c:pt idx="6775">
                  <c:v>41762.433229166665</c:v>
                </c:pt>
                <c:pt idx="6776">
                  <c:v>41762.433298611111</c:v>
                </c:pt>
                <c:pt idx="6777">
                  <c:v>41762.433356481481</c:v>
                </c:pt>
                <c:pt idx="6778">
                  <c:v>41762.43341435185</c:v>
                </c:pt>
                <c:pt idx="6779">
                  <c:v>41762.433483796296</c:v>
                </c:pt>
                <c:pt idx="6780">
                  <c:v>41762.433541666665</c:v>
                </c:pt>
                <c:pt idx="6781">
                  <c:v>41762.433599537035</c:v>
                </c:pt>
                <c:pt idx="6782">
                  <c:v>41762.433668981481</c:v>
                </c:pt>
                <c:pt idx="6783">
                  <c:v>41762.43372685185</c:v>
                </c:pt>
                <c:pt idx="6784">
                  <c:v>41762.43378472222</c:v>
                </c:pt>
                <c:pt idx="6785">
                  <c:v>41762.433854166666</c:v>
                </c:pt>
                <c:pt idx="6786">
                  <c:v>41762.433912037035</c:v>
                </c:pt>
                <c:pt idx="6787">
                  <c:v>41762.433969907404</c:v>
                </c:pt>
                <c:pt idx="6788">
                  <c:v>41762.434039351851</c:v>
                </c:pt>
                <c:pt idx="6789">
                  <c:v>41762.43409722222</c:v>
                </c:pt>
                <c:pt idx="6790">
                  <c:v>41762.434155092589</c:v>
                </c:pt>
                <c:pt idx="6791">
                  <c:v>41762.434224537035</c:v>
                </c:pt>
                <c:pt idx="6792">
                  <c:v>41762.434282407405</c:v>
                </c:pt>
                <c:pt idx="6793">
                  <c:v>41762.434340277781</c:v>
                </c:pt>
                <c:pt idx="6794">
                  <c:v>41762.434398148151</c:v>
                </c:pt>
                <c:pt idx="6795">
                  <c:v>41762.434467592589</c:v>
                </c:pt>
                <c:pt idx="6796">
                  <c:v>41762.434525462966</c:v>
                </c:pt>
                <c:pt idx="6797">
                  <c:v>41762.434583333335</c:v>
                </c:pt>
                <c:pt idx="6798">
                  <c:v>41762.434652777774</c:v>
                </c:pt>
                <c:pt idx="6799">
                  <c:v>41762.434710648151</c:v>
                </c:pt>
                <c:pt idx="6800">
                  <c:v>41762.43476851852</c:v>
                </c:pt>
                <c:pt idx="6801">
                  <c:v>41762.434837962966</c:v>
                </c:pt>
                <c:pt idx="6802">
                  <c:v>41762.434895833336</c:v>
                </c:pt>
                <c:pt idx="6803">
                  <c:v>41762.434953703705</c:v>
                </c:pt>
                <c:pt idx="6804">
                  <c:v>41762.435023148151</c:v>
                </c:pt>
                <c:pt idx="6805">
                  <c:v>41762.435081018521</c:v>
                </c:pt>
                <c:pt idx="6806">
                  <c:v>41762.43513888889</c:v>
                </c:pt>
                <c:pt idx="6807">
                  <c:v>41762.435208333336</c:v>
                </c:pt>
                <c:pt idx="6808">
                  <c:v>41762.435266203705</c:v>
                </c:pt>
                <c:pt idx="6809">
                  <c:v>41762.435324074075</c:v>
                </c:pt>
                <c:pt idx="6810">
                  <c:v>41762.435393518521</c:v>
                </c:pt>
                <c:pt idx="6811">
                  <c:v>41762.43545138889</c:v>
                </c:pt>
                <c:pt idx="6812">
                  <c:v>41762.43550925926</c:v>
                </c:pt>
                <c:pt idx="6813">
                  <c:v>41762.435567129629</c:v>
                </c:pt>
                <c:pt idx="6814">
                  <c:v>41762.435636574075</c:v>
                </c:pt>
                <c:pt idx="6815">
                  <c:v>41762.435694444444</c:v>
                </c:pt>
                <c:pt idx="6816">
                  <c:v>41762.435752314814</c:v>
                </c:pt>
                <c:pt idx="6817">
                  <c:v>41762.43582175926</c:v>
                </c:pt>
                <c:pt idx="6818">
                  <c:v>41762.435879629629</c:v>
                </c:pt>
                <c:pt idx="6819">
                  <c:v>41762.435937499999</c:v>
                </c:pt>
                <c:pt idx="6820">
                  <c:v>41762.436006944445</c:v>
                </c:pt>
                <c:pt idx="6821">
                  <c:v>41762.436064814814</c:v>
                </c:pt>
                <c:pt idx="6822">
                  <c:v>41762.436122685183</c:v>
                </c:pt>
                <c:pt idx="6823">
                  <c:v>41762.436192129629</c:v>
                </c:pt>
                <c:pt idx="6824">
                  <c:v>41762.436249999999</c:v>
                </c:pt>
                <c:pt idx="6825">
                  <c:v>41762.436307870368</c:v>
                </c:pt>
                <c:pt idx="6826">
                  <c:v>41762.436377314814</c:v>
                </c:pt>
                <c:pt idx="6827">
                  <c:v>41762.436435185184</c:v>
                </c:pt>
                <c:pt idx="6828">
                  <c:v>41762.436493055553</c:v>
                </c:pt>
                <c:pt idx="6829">
                  <c:v>41762.436562499999</c:v>
                </c:pt>
                <c:pt idx="6830">
                  <c:v>41762.436620370368</c:v>
                </c:pt>
                <c:pt idx="6831">
                  <c:v>41762.436678240738</c:v>
                </c:pt>
                <c:pt idx="6832">
                  <c:v>41762.436736111114</c:v>
                </c:pt>
                <c:pt idx="6833">
                  <c:v>41762.436805555553</c:v>
                </c:pt>
                <c:pt idx="6834">
                  <c:v>41762.436863425923</c:v>
                </c:pt>
                <c:pt idx="6835">
                  <c:v>41762.436921296299</c:v>
                </c:pt>
                <c:pt idx="6836">
                  <c:v>41762.436990740738</c:v>
                </c:pt>
                <c:pt idx="6837">
                  <c:v>41762.437048611115</c:v>
                </c:pt>
                <c:pt idx="6838">
                  <c:v>41762.437106481484</c:v>
                </c:pt>
                <c:pt idx="6839">
                  <c:v>41762.437175925923</c:v>
                </c:pt>
                <c:pt idx="6840">
                  <c:v>41762.4372337963</c:v>
                </c:pt>
                <c:pt idx="6841">
                  <c:v>41762.437291666669</c:v>
                </c:pt>
                <c:pt idx="6842">
                  <c:v>41762.437361111108</c:v>
                </c:pt>
                <c:pt idx="6843">
                  <c:v>41762.437418981484</c:v>
                </c:pt>
                <c:pt idx="6844">
                  <c:v>41762.437476851854</c:v>
                </c:pt>
                <c:pt idx="6845">
                  <c:v>41762.4375462963</c:v>
                </c:pt>
                <c:pt idx="6846">
                  <c:v>41762.437604166669</c:v>
                </c:pt>
                <c:pt idx="6847">
                  <c:v>41762.437662037039</c:v>
                </c:pt>
                <c:pt idx="6848">
                  <c:v>41762.437719907408</c:v>
                </c:pt>
                <c:pt idx="6849">
                  <c:v>41762.437789351854</c:v>
                </c:pt>
                <c:pt idx="6850">
                  <c:v>41762.437847222223</c:v>
                </c:pt>
                <c:pt idx="6851">
                  <c:v>41762.437905092593</c:v>
                </c:pt>
                <c:pt idx="6852">
                  <c:v>41762.437974537039</c:v>
                </c:pt>
                <c:pt idx="6853">
                  <c:v>41762.438032407408</c:v>
                </c:pt>
                <c:pt idx="6854">
                  <c:v>41762.438090277778</c:v>
                </c:pt>
                <c:pt idx="6855">
                  <c:v>41762.438159722224</c:v>
                </c:pt>
                <c:pt idx="6856">
                  <c:v>41762.438217592593</c:v>
                </c:pt>
                <c:pt idx="6857">
                  <c:v>41762.438275462962</c:v>
                </c:pt>
                <c:pt idx="6858">
                  <c:v>41762.438344907408</c:v>
                </c:pt>
                <c:pt idx="6859">
                  <c:v>41762.438402777778</c:v>
                </c:pt>
                <c:pt idx="6860">
                  <c:v>41762.438460648147</c:v>
                </c:pt>
                <c:pt idx="6861">
                  <c:v>41762.438530092593</c:v>
                </c:pt>
                <c:pt idx="6862">
                  <c:v>41762.438587962963</c:v>
                </c:pt>
                <c:pt idx="6863">
                  <c:v>41762.438645833332</c:v>
                </c:pt>
                <c:pt idx="6864">
                  <c:v>41762.438715277778</c:v>
                </c:pt>
                <c:pt idx="6865">
                  <c:v>41762.438773148147</c:v>
                </c:pt>
                <c:pt idx="6866">
                  <c:v>41762.438831018517</c:v>
                </c:pt>
              </c:numCache>
            </c:numRef>
          </c:xVal>
          <c:yVal>
            <c:numRef>
              <c:f>SOUNDING_1!$D$2:$D$7643</c:f>
              <c:numCache>
                <c:formatCode>General</c:formatCode>
                <c:ptCount val="7642"/>
                <c:pt idx="0">
                  <c:v>-10.43</c:v>
                </c:pt>
                <c:pt idx="1">
                  <c:v>-10.51</c:v>
                </c:pt>
                <c:pt idx="2">
                  <c:v>-10.48</c:v>
                </c:pt>
                <c:pt idx="3">
                  <c:v>-10.5</c:v>
                </c:pt>
                <c:pt idx="4">
                  <c:v>-10.47</c:v>
                </c:pt>
                <c:pt idx="5">
                  <c:v>-10.42</c:v>
                </c:pt>
                <c:pt idx="6">
                  <c:v>-10.41</c:v>
                </c:pt>
                <c:pt idx="7">
                  <c:v>-10.45</c:v>
                </c:pt>
                <c:pt idx="8">
                  <c:v>-10.46</c:v>
                </c:pt>
                <c:pt idx="9">
                  <c:v>-10.47</c:v>
                </c:pt>
                <c:pt idx="10">
                  <c:v>-10.45</c:v>
                </c:pt>
                <c:pt idx="11">
                  <c:v>-10.51</c:v>
                </c:pt>
                <c:pt idx="12">
                  <c:v>-10.52</c:v>
                </c:pt>
                <c:pt idx="13">
                  <c:v>-10.52</c:v>
                </c:pt>
                <c:pt idx="14">
                  <c:v>-10.52</c:v>
                </c:pt>
                <c:pt idx="15">
                  <c:v>-10.51</c:v>
                </c:pt>
                <c:pt idx="16">
                  <c:v>-10.53</c:v>
                </c:pt>
                <c:pt idx="17">
                  <c:v>-10.49</c:v>
                </c:pt>
                <c:pt idx="18">
                  <c:v>-10.5</c:v>
                </c:pt>
                <c:pt idx="19">
                  <c:v>-10.48</c:v>
                </c:pt>
                <c:pt idx="20">
                  <c:v>-10.51</c:v>
                </c:pt>
                <c:pt idx="21">
                  <c:v>-10.56</c:v>
                </c:pt>
                <c:pt idx="22">
                  <c:v>-10.58</c:v>
                </c:pt>
                <c:pt idx="23">
                  <c:v>-10.58</c:v>
                </c:pt>
                <c:pt idx="24">
                  <c:v>-10.54</c:v>
                </c:pt>
                <c:pt idx="25">
                  <c:v>-10.58</c:v>
                </c:pt>
                <c:pt idx="26">
                  <c:v>-10.52</c:v>
                </c:pt>
                <c:pt idx="27">
                  <c:v>-10.57</c:v>
                </c:pt>
                <c:pt idx="28">
                  <c:v>-10.58</c:v>
                </c:pt>
                <c:pt idx="29">
                  <c:v>-10.58</c:v>
                </c:pt>
                <c:pt idx="30">
                  <c:v>-10.56</c:v>
                </c:pt>
                <c:pt idx="31">
                  <c:v>-10.55</c:v>
                </c:pt>
                <c:pt idx="32">
                  <c:v>-10.5</c:v>
                </c:pt>
                <c:pt idx="33">
                  <c:v>-10.51</c:v>
                </c:pt>
                <c:pt idx="34">
                  <c:v>-10.51</c:v>
                </c:pt>
                <c:pt idx="35">
                  <c:v>-10.54</c:v>
                </c:pt>
                <c:pt idx="36">
                  <c:v>-10.56</c:v>
                </c:pt>
                <c:pt idx="37">
                  <c:v>-10.51</c:v>
                </c:pt>
                <c:pt idx="38">
                  <c:v>-10.52</c:v>
                </c:pt>
                <c:pt idx="39">
                  <c:v>-10.48</c:v>
                </c:pt>
                <c:pt idx="40">
                  <c:v>-10.5</c:v>
                </c:pt>
                <c:pt idx="41">
                  <c:v>-10.5</c:v>
                </c:pt>
                <c:pt idx="42">
                  <c:v>-10.51</c:v>
                </c:pt>
                <c:pt idx="43">
                  <c:v>-10.51</c:v>
                </c:pt>
                <c:pt idx="44">
                  <c:v>-10.51</c:v>
                </c:pt>
                <c:pt idx="45">
                  <c:v>-10.49</c:v>
                </c:pt>
                <c:pt idx="46">
                  <c:v>-10.49</c:v>
                </c:pt>
                <c:pt idx="47">
                  <c:v>-10.46</c:v>
                </c:pt>
                <c:pt idx="48">
                  <c:v>-10.39</c:v>
                </c:pt>
                <c:pt idx="49">
                  <c:v>-10.4</c:v>
                </c:pt>
                <c:pt idx="50">
                  <c:v>-10.4</c:v>
                </c:pt>
                <c:pt idx="51">
                  <c:v>-10.4</c:v>
                </c:pt>
                <c:pt idx="52">
                  <c:v>-10.4</c:v>
                </c:pt>
                <c:pt idx="53">
                  <c:v>-10.46</c:v>
                </c:pt>
                <c:pt idx="54">
                  <c:v>-10.45</c:v>
                </c:pt>
                <c:pt idx="55">
                  <c:v>-10.46</c:v>
                </c:pt>
                <c:pt idx="56">
                  <c:v>-10.49</c:v>
                </c:pt>
                <c:pt idx="57">
                  <c:v>-10.51</c:v>
                </c:pt>
                <c:pt idx="58">
                  <c:v>-10.52</c:v>
                </c:pt>
                <c:pt idx="59">
                  <c:v>-10.49</c:v>
                </c:pt>
                <c:pt idx="60">
                  <c:v>-10.53</c:v>
                </c:pt>
                <c:pt idx="61">
                  <c:v>-10.53</c:v>
                </c:pt>
                <c:pt idx="62">
                  <c:v>-10.56</c:v>
                </c:pt>
                <c:pt idx="63">
                  <c:v>-10.57</c:v>
                </c:pt>
                <c:pt idx="64">
                  <c:v>-10.55</c:v>
                </c:pt>
                <c:pt idx="65">
                  <c:v>-10.5</c:v>
                </c:pt>
                <c:pt idx="66">
                  <c:v>-10.51</c:v>
                </c:pt>
                <c:pt idx="67">
                  <c:v>-10.52</c:v>
                </c:pt>
                <c:pt idx="68">
                  <c:v>-10.54</c:v>
                </c:pt>
                <c:pt idx="69">
                  <c:v>-10.51</c:v>
                </c:pt>
                <c:pt idx="70">
                  <c:v>-10.49</c:v>
                </c:pt>
                <c:pt idx="71">
                  <c:v>-10.5</c:v>
                </c:pt>
                <c:pt idx="72">
                  <c:v>-10.53</c:v>
                </c:pt>
                <c:pt idx="73">
                  <c:v>-10.53</c:v>
                </c:pt>
                <c:pt idx="74">
                  <c:v>-10.51</c:v>
                </c:pt>
                <c:pt idx="75">
                  <c:v>-10.52</c:v>
                </c:pt>
                <c:pt idx="76">
                  <c:v>-10.52</c:v>
                </c:pt>
                <c:pt idx="77">
                  <c:v>-10.56</c:v>
                </c:pt>
                <c:pt idx="78">
                  <c:v>-10.53</c:v>
                </c:pt>
                <c:pt idx="79">
                  <c:v>-10.49</c:v>
                </c:pt>
                <c:pt idx="80">
                  <c:v>-10.53</c:v>
                </c:pt>
                <c:pt idx="81">
                  <c:v>-10.51</c:v>
                </c:pt>
                <c:pt idx="82">
                  <c:v>-10.53</c:v>
                </c:pt>
                <c:pt idx="83">
                  <c:v>-10.53</c:v>
                </c:pt>
                <c:pt idx="84">
                  <c:v>-10.52</c:v>
                </c:pt>
                <c:pt idx="85">
                  <c:v>-10.51</c:v>
                </c:pt>
                <c:pt idx="86">
                  <c:v>-10.5</c:v>
                </c:pt>
                <c:pt idx="87">
                  <c:v>-10.55</c:v>
                </c:pt>
                <c:pt idx="88">
                  <c:v>-10.56</c:v>
                </c:pt>
                <c:pt idx="89">
                  <c:v>-10.56</c:v>
                </c:pt>
                <c:pt idx="90">
                  <c:v>-10.55</c:v>
                </c:pt>
                <c:pt idx="91">
                  <c:v>-10.58</c:v>
                </c:pt>
                <c:pt idx="92">
                  <c:v>-10.58</c:v>
                </c:pt>
                <c:pt idx="93">
                  <c:v>-10.59</c:v>
                </c:pt>
                <c:pt idx="94">
                  <c:v>-10.61</c:v>
                </c:pt>
                <c:pt idx="95">
                  <c:v>-10.61</c:v>
                </c:pt>
                <c:pt idx="96">
                  <c:v>-10.63</c:v>
                </c:pt>
                <c:pt idx="97">
                  <c:v>-10.6</c:v>
                </c:pt>
                <c:pt idx="98">
                  <c:v>-10.6</c:v>
                </c:pt>
                <c:pt idx="99">
                  <c:v>-10.56</c:v>
                </c:pt>
                <c:pt idx="100">
                  <c:v>-10.55</c:v>
                </c:pt>
                <c:pt idx="101">
                  <c:v>-10.51</c:v>
                </c:pt>
                <c:pt idx="102">
                  <c:v>-10.57</c:v>
                </c:pt>
                <c:pt idx="103">
                  <c:v>-10.6</c:v>
                </c:pt>
                <c:pt idx="104">
                  <c:v>-10.65</c:v>
                </c:pt>
                <c:pt idx="105">
                  <c:v>-10.67</c:v>
                </c:pt>
                <c:pt idx="106">
                  <c:v>-10.65</c:v>
                </c:pt>
                <c:pt idx="107">
                  <c:v>-10.62</c:v>
                </c:pt>
                <c:pt idx="108">
                  <c:v>-10.65</c:v>
                </c:pt>
                <c:pt idx="109">
                  <c:v>-10.64</c:v>
                </c:pt>
                <c:pt idx="110">
                  <c:v>-10.61</c:v>
                </c:pt>
                <c:pt idx="111">
                  <c:v>-10.62</c:v>
                </c:pt>
                <c:pt idx="112">
                  <c:v>-10.61</c:v>
                </c:pt>
                <c:pt idx="113">
                  <c:v>-10.63</c:v>
                </c:pt>
                <c:pt idx="114">
                  <c:v>-10.6</c:v>
                </c:pt>
                <c:pt idx="115">
                  <c:v>-10.59</c:v>
                </c:pt>
                <c:pt idx="116">
                  <c:v>-10.61</c:v>
                </c:pt>
                <c:pt idx="117">
                  <c:v>-10.58</c:v>
                </c:pt>
                <c:pt idx="118">
                  <c:v>-10.59</c:v>
                </c:pt>
                <c:pt idx="119">
                  <c:v>-10.59</c:v>
                </c:pt>
                <c:pt idx="120">
                  <c:v>-10.55</c:v>
                </c:pt>
                <c:pt idx="121">
                  <c:v>-10.55</c:v>
                </c:pt>
                <c:pt idx="122">
                  <c:v>-10.56</c:v>
                </c:pt>
                <c:pt idx="123">
                  <c:v>-10.54</c:v>
                </c:pt>
                <c:pt idx="124">
                  <c:v>-10.53</c:v>
                </c:pt>
                <c:pt idx="125">
                  <c:v>-10.51</c:v>
                </c:pt>
                <c:pt idx="126">
                  <c:v>-10.52</c:v>
                </c:pt>
                <c:pt idx="127">
                  <c:v>-10.48</c:v>
                </c:pt>
                <c:pt idx="128">
                  <c:v>-10.49</c:v>
                </c:pt>
                <c:pt idx="129">
                  <c:v>-10.5</c:v>
                </c:pt>
                <c:pt idx="130">
                  <c:v>-10.5</c:v>
                </c:pt>
                <c:pt idx="131">
                  <c:v>-10.51</c:v>
                </c:pt>
                <c:pt idx="132">
                  <c:v>-10.52</c:v>
                </c:pt>
                <c:pt idx="133">
                  <c:v>-10.53</c:v>
                </c:pt>
                <c:pt idx="134">
                  <c:v>-10.55</c:v>
                </c:pt>
                <c:pt idx="135">
                  <c:v>-10.5</c:v>
                </c:pt>
                <c:pt idx="136">
                  <c:v>-10.52</c:v>
                </c:pt>
                <c:pt idx="137">
                  <c:v>-10.53</c:v>
                </c:pt>
                <c:pt idx="138">
                  <c:v>-10.51</c:v>
                </c:pt>
                <c:pt idx="139">
                  <c:v>-10.53</c:v>
                </c:pt>
                <c:pt idx="140">
                  <c:v>-10.52</c:v>
                </c:pt>
                <c:pt idx="141">
                  <c:v>-10.45</c:v>
                </c:pt>
                <c:pt idx="142">
                  <c:v>-10.47</c:v>
                </c:pt>
                <c:pt idx="143">
                  <c:v>-10.49</c:v>
                </c:pt>
                <c:pt idx="144">
                  <c:v>-10.5</c:v>
                </c:pt>
                <c:pt idx="145">
                  <c:v>-10.53</c:v>
                </c:pt>
                <c:pt idx="146">
                  <c:v>-10.56</c:v>
                </c:pt>
                <c:pt idx="147">
                  <c:v>-10.61</c:v>
                </c:pt>
                <c:pt idx="148">
                  <c:v>-10.62</c:v>
                </c:pt>
                <c:pt idx="149">
                  <c:v>-10.65</c:v>
                </c:pt>
                <c:pt idx="150">
                  <c:v>-10.69</c:v>
                </c:pt>
                <c:pt idx="151">
                  <c:v>-10.69</c:v>
                </c:pt>
                <c:pt idx="152">
                  <c:v>-10.69</c:v>
                </c:pt>
                <c:pt idx="153">
                  <c:v>-10.68</c:v>
                </c:pt>
                <c:pt idx="154">
                  <c:v>-10.65</c:v>
                </c:pt>
                <c:pt idx="155">
                  <c:v>-10.7</c:v>
                </c:pt>
                <c:pt idx="156">
                  <c:v>-10.71</c:v>
                </c:pt>
                <c:pt idx="157">
                  <c:v>-10.71</c:v>
                </c:pt>
                <c:pt idx="158">
                  <c:v>-10.72</c:v>
                </c:pt>
                <c:pt idx="159">
                  <c:v>-10.71</c:v>
                </c:pt>
                <c:pt idx="160">
                  <c:v>-10.71</c:v>
                </c:pt>
                <c:pt idx="161">
                  <c:v>-10.87</c:v>
                </c:pt>
                <c:pt idx="162">
                  <c:v>-10.87</c:v>
                </c:pt>
                <c:pt idx="163">
                  <c:v>-10.86</c:v>
                </c:pt>
                <c:pt idx="164">
                  <c:v>-10.98</c:v>
                </c:pt>
                <c:pt idx="165">
                  <c:v>-10.98</c:v>
                </c:pt>
                <c:pt idx="166">
                  <c:v>-11</c:v>
                </c:pt>
                <c:pt idx="167">
                  <c:v>-11.01</c:v>
                </c:pt>
                <c:pt idx="168">
                  <c:v>-11.04</c:v>
                </c:pt>
                <c:pt idx="169">
                  <c:v>-11.07</c:v>
                </c:pt>
                <c:pt idx="170">
                  <c:v>-11.08</c:v>
                </c:pt>
                <c:pt idx="171">
                  <c:v>-11.07</c:v>
                </c:pt>
                <c:pt idx="172">
                  <c:v>-11.08</c:v>
                </c:pt>
                <c:pt idx="173">
                  <c:v>-11.08</c:v>
                </c:pt>
                <c:pt idx="174">
                  <c:v>-11.07</c:v>
                </c:pt>
                <c:pt idx="175">
                  <c:v>-11.01</c:v>
                </c:pt>
                <c:pt idx="176">
                  <c:v>-11</c:v>
                </c:pt>
                <c:pt idx="177">
                  <c:v>-11</c:v>
                </c:pt>
                <c:pt idx="178">
                  <c:v>-11.03</c:v>
                </c:pt>
                <c:pt idx="179">
                  <c:v>-11.04</c:v>
                </c:pt>
                <c:pt idx="180">
                  <c:v>-11.03</c:v>
                </c:pt>
                <c:pt idx="181">
                  <c:v>-11.03</c:v>
                </c:pt>
                <c:pt idx="182">
                  <c:v>-11.06</c:v>
                </c:pt>
                <c:pt idx="183">
                  <c:v>-11.06</c:v>
                </c:pt>
                <c:pt idx="184">
                  <c:v>-11.07</c:v>
                </c:pt>
                <c:pt idx="185">
                  <c:v>-11.05</c:v>
                </c:pt>
                <c:pt idx="186">
                  <c:v>-11.09</c:v>
                </c:pt>
                <c:pt idx="187">
                  <c:v>-11.11</c:v>
                </c:pt>
                <c:pt idx="188">
                  <c:v>-11.11</c:v>
                </c:pt>
                <c:pt idx="189">
                  <c:v>-11.11</c:v>
                </c:pt>
                <c:pt idx="190">
                  <c:v>-11.12</c:v>
                </c:pt>
                <c:pt idx="191">
                  <c:v>-11.12</c:v>
                </c:pt>
                <c:pt idx="192">
                  <c:v>-11.12</c:v>
                </c:pt>
                <c:pt idx="193">
                  <c:v>-11.12</c:v>
                </c:pt>
                <c:pt idx="194">
                  <c:v>-11.09</c:v>
                </c:pt>
                <c:pt idx="195">
                  <c:v>-11.09</c:v>
                </c:pt>
                <c:pt idx="196">
                  <c:v>-11.08</c:v>
                </c:pt>
                <c:pt idx="197">
                  <c:v>-11.11</c:v>
                </c:pt>
                <c:pt idx="198">
                  <c:v>-11.07</c:v>
                </c:pt>
                <c:pt idx="199">
                  <c:v>-11.05</c:v>
                </c:pt>
                <c:pt idx="200">
                  <c:v>-11.05</c:v>
                </c:pt>
                <c:pt idx="201">
                  <c:v>-11.01</c:v>
                </c:pt>
                <c:pt idx="202">
                  <c:v>-11.03</c:v>
                </c:pt>
                <c:pt idx="203">
                  <c:v>-11.02</c:v>
                </c:pt>
                <c:pt idx="204">
                  <c:v>-11.02</c:v>
                </c:pt>
                <c:pt idx="205">
                  <c:v>-11.02</c:v>
                </c:pt>
                <c:pt idx="206">
                  <c:v>-10.98</c:v>
                </c:pt>
                <c:pt idx="207">
                  <c:v>-10.92</c:v>
                </c:pt>
                <c:pt idx="208">
                  <c:v>-10.95</c:v>
                </c:pt>
                <c:pt idx="209">
                  <c:v>-10.93</c:v>
                </c:pt>
                <c:pt idx="210">
                  <c:v>-10.97</c:v>
                </c:pt>
                <c:pt idx="211">
                  <c:v>-10.95</c:v>
                </c:pt>
                <c:pt idx="212">
                  <c:v>-10.95</c:v>
                </c:pt>
                <c:pt idx="213">
                  <c:v>-10.96</c:v>
                </c:pt>
                <c:pt idx="214">
                  <c:v>-10.92</c:v>
                </c:pt>
                <c:pt idx="215">
                  <c:v>-10.94</c:v>
                </c:pt>
                <c:pt idx="216">
                  <c:v>-10.96</c:v>
                </c:pt>
                <c:pt idx="217">
                  <c:v>-10.83</c:v>
                </c:pt>
                <c:pt idx="218">
                  <c:v>-10.85</c:v>
                </c:pt>
                <c:pt idx="219">
                  <c:v>-10.87</c:v>
                </c:pt>
                <c:pt idx="220">
                  <c:v>-10.86</c:v>
                </c:pt>
                <c:pt idx="221">
                  <c:v>-10.89</c:v>
                </c:pt>
                <c:pt idx="222">
                  <c:v>-10.93</c:v>
                </c:pt>
                <c:pt idx="223">
                  <c:v>-10.9</c:v>
                </c:pt>
                <c:pt idx="224">
                  <c:v>-10.9</c:v>
                </c:pt>
                <c:pt idx="225">
                  <c:v>-10.89</c:v>
                </c:pt>
                <c:pt idx="226">
                  <c:v>-10.95</c:v>
                </c:pt>
                <c:pt idx="227">
                  <c:v>-10.91</c:v>
                </c:pt>
                <c:pt idx="228">
                  <c:v>-10.95</c:v>
                </c:pt>
                <c:pt idx="229">
                  <c:v>-10.91</c:v>
                </c:pt>
                <c:pt idx="230">
                  <c:v>-10.91</c:v>
                </c:pt>
                <c:pt idx="231">
                  <c:v>-10.91</c:v>
                </c:pt>
                <c:pt idx="232">
                  <c:v>-10.91</c:v>
                </c:pt>
                <c:pt idx="233">
                  <c:v>-10.93</c:v>
                </c:pt>
                <c:pt idx="234">
                  <c:v>-10.9</c:v>
                </c:pt>
                <c:pt idx="235">
                  <c:v>-10.9</c:v>
                </c:pt>
                <c:pt idx="236">
                  <c:v>-10.88</c:v>
                </c:pt>
                <c:pt idx="237">
                  <c:v>-10.88</c:v>
                </c:pt>
                <c:pt idx="238">
                  <c:v>-10.88</c:v>
                </c:pt>
                <c:pt idx="239">
                  <c:v>-10.84</c:v>
                </c:pt>
                <c:pt idx="240">
                  <c:v>-10.88</c:v>
                </c:pt>
                <c:pt idx="241">
                  <c:v>-10.95</c:v>
                </c:pt>
                <c:pt idx="242">
                  <c:v>-11.01</c:v>
                </c:pt>
                <c:pt idx="243">
                  <c:v>-11.15</c:v>
                </c:pt>
                <c:pt idx="244">
                  <c:v>-11.19</c:v>
                </c:pt>
                <c:pt idx="245">
                  <c:v>-11.19</c:v>
                </c:pt>
                <c:pt idx="246">
                  <c:v>-11.21</c:v>
                </c:pt>
                <c:pt idx="247">
                  <c:v>-11.21</c:v>
                </c:pt>
                <c:pt idx="248">
                  <c:v>-11.22</c:v>
                </c:pt>
                <c:pt idx="249">
                  <c:v>-11.21</c:v>
                </c:pt>
                <c:pt idx="250">
                  <c:v>-11.26</c:v>
                </c:pt>
                <c:pt idx="251">
                  <c:v>-11.3</c:v>
                </c:pt>
                <c:pt idx="252">
                  <c:v>-11.3</c:v>
                </c:pt>
                <c:pt idx="253">
                  <c:v>-11.29</c:v>
                </c:pt>
                <c:pt idx="254">
                  <c:v>-11.3</c:v>
                </c:pt>
                <c:pt idx="255">
                  <c:v>-11.28</c:v>
                </c:pt>
                <c:pt idx="256">
                  <c:v>-11.36</c:v>
                </c:pt>
                <c:pt idx="257">
                  <c:v>-11.37</c:v>
                </c:pt>
                <c:pt idx="258">
                  <c:v>-11.42</c:v>
                </c:pt>
                <c:pt idx="259">
                  <c:v>-11.44</c:v>
                </c:pt>
                <c:pt idx="260">
                  <c:v>-11.53</c:v>
                </c:pt>
                <c:pt idx="261">
                  <c:v>-11.57</c:v>
                </c:pt>
                <c:pt idx="262">
                  <c:v>-11.58</c:v>
                </c:pt>
                <c:pt idx="263">
                  <c:v>-11.57</c:v>
                </c:pt>
                <c:pt idx="264">
                  <c:v>-11.53</c:v>
                </c:pt>
                <c:pt idx="265">
                  <c:v>-11.5</c:v>
                </c:pt>
                <c:pt idx="266">
                  <c:v>-11.5</c:v>
                </c:pt>
                <c:pt idx="267">
                  <c:v>-11.54</c:v>
                </c:pt>
                <c:pt idx="268">
                  <c:v>-11.56</c:v>
                </c:pt>
                <c:pt idx="269">
                  <c:v>-11.53</c:v>
                </c:pt>
                <c:pt idx="270">
                  <c:v>-11.54</c:v>
                </c:pt>
                <c:pt idx="271">
                  <c:v>-11.53</c:v>
                </c:pt>
                <c:pt idx="272">
                  <c:v>-11.53</c:v>
                </c:pt>
                <c:pt idx="273">
                  <c:v>-11.53</c:v>
                </c:pt>
                <c:pt idx="274">
                  <c:v>-11.52</c:v>
                </c:pt>
                <c:pt idx="275">
                  <c:v>-11.53</c:v>
                </c:pt>
                <c:pt idx="276">
                  <c:v>-11.5</c:v>
                </c:pt>
                <c:pt idx="277">
                  <c:v>-11.45</c:v>
                </c:pt>
                <c:pt idx="278">
                  <c:v>-11.46</c:v>
                </c:pt>
                <c:pt idx="279">
                  <c:v>-11.51</c:v>
                </c:pt>
                <c:pt idx="280">
                  <c:v>-11.48</c:v>
                </c:pt>
                <c:pt idx="281">
                  <c:v>-11.5</c:v>
                </c:pt>
                <c:pt idx="282">
                  <c:v>-11.48</c:v>
                </c:pt>
                <c:pt idx="283">
                  <c:v>-11.49</c:v>
                </c:pt>
                <c:pt idx="284">
                  <c:v>-11.48</c:v>
                </c:pt>
                <c:pt idx="285">
                  <c:v>-11.51</c:v>
                </c:pt>
                <c:pt idx="286">
                  <c:v>-11.48</c:v>
                </c:pt>
                <c:pt idx="287">
                  <c:v>-11.54</c:v>
                </c:pt>
                <c:pt idx="288">
                  <c:v>-11.52</c:v>
                </c:pt>
                <c:pt idx="289">
                  <c:v>-11.52</c:v>
                </c:pt>
                <c:pt idx="290">
                  <c:v>-11.53</c:v>
                </c:pt>
                <c:pt idx="291">
                  <c:v>-11.51</c:v>
                </c:pt>
                <c:pt idx="292">
                  <c:v>-11.55</c:v>
                </c:pt>
                <c:pt idx="293">
                  <c:v>-11.53</c:v>
                </c:pt>
                <c:pt idx="294">
                  <c:v>-11.53</c:v>
                </c:pt>
                <c:pt idx="295">
                  <c:v>-11.56</c:v>
                </c:pt>
                <c:pt idx="296">
                  <c:v>-11.53</c:v>
                </c:pt>
                <c:pt idx="297">
                  <c:v>-11.54</c:v>
                </c:pt>
                <c:pt idx="298">
                  <c:v>-11.5</c:v>
                </c:pt>
                <c:pt idx="299">
                  <c:v>-11.53</c:v>
                </c:pt>
                <c:pt idx="300">
                  <c:v>-11.51</c:v>
                </c:pt>
                <c:pt idx="301">
                  <c:v>-11.54</c:v>
                </c:pt>
                <c:pt idx="302">
                  <c:v>-11.54</c:v>
                </c:pt>
                <c:pt idx="303">
                  <c:v>-11.59</c:v>
                </c:pt>
                <c:pt idx="304">
                  <c:v>-11.59</c:v>
                </c:pt>
                <c:pt idx="305">
                  <c:v>-11.59</c:v>
                </c:pt>
                <c:pt idx="306">
                  <c:v>-11.6</c:v>
                </c:pt>
                <c:pt idx="307">
                  <c:v>-11.61</c:v>
                </c:pt>
                <c:pt idx="308">
                  <c:v>-11.58</c:v>
                </c:pt>
                <c:pt idx="309">
                  <c:v>-11.58</c:v>
                </c:pt>
                <c:pt idx="310">
                  <c:v>-11.63</c:v>
                </c:pt>
                <c:pt idx="311">
                  <c:v>-11.61</c:v>
                </c:pt>
                <c:pt idx="312">
                  <c:v>-11.62</c:v>
                </c:pt>
                <c:pt idx="313">
                  <c:v>-11.59</c:v>
                </c:pt>
                <c:pt idx="314">
                  <c:v>-11.61</c:v>
                </c:pt>
                <c:pt idx="315">
                  <c:v>-11.56</c:v>
                </c:pt>
                <c:pt idx="316">
                  <c:v>-11.6</c:v>
                </c:pt>
                <c:pt idx="317">
                  <c:v>-11.58</c:v>
                </c:pt>
                <c:pt idx="318">
                  <c:v>-11.58</c:v>
                </c:pt>
                <c:pt idx="319">
                  <c:v>-11.54</c:v>
                </c:pt>
                <c:pt idx="320">
                  <c:v>-11.56</c:v>
                </c:pt>
                <c:pt idx="321">
                  <c:v>-11.58</c:v>
                </c:pt>
                <c:pt idx="322">
                  <c:v>-11.6</c:v>
                </c:pt>
                <c:pt idx="323">
                  <c:v>-11.62</c:v>
                </c:pt>
                <c:pt idx="324">
                  <c:v>-11.58</c:v>
                </c:pt>
                <c:pt idx="325">
                  <c:v>-11.6</c:v>
                </c:pt>
                <c:pt idx="326">
                  <c:v>-11.56</c:v>
                </c:pt>
                <c:pt idx="327">
                  <c:v>-11.55</c:v>
                </c:pt>
                <c:pt idx="328">
                  <c:v>-11.57</c:v>
                </c:pt>
                <c:pt idx="329">
                  <c:v>-11.58</c:v>
                </c:pt>
                <c:pt idx="330">
                  <c:v>-11.58</c:v>
                </c:pt>
                <c:pt idx="331">
                  <c:v>-11.65</c:v>
                </c:pt>
                <c:pt idx="332">
                  <c:v>-11.65</c:v>
                </c:pt>
                <c:pt idx="333">
                  <c:v>-11.68</c:v>
                </c:pt>
                <c:pt idx="334">
                  <c:v>-11.65</c:v>
                </c:pt>
                <c:pt idx="335">
                  <c:v>-11.61</c:v>
                </c:pt>
                <c:pt idx="336">
                  <c:v>-11.59</c:v>
                </c:pt>
                <c:pt idx="337">
                  <c:v>-11.58</c:v>
                </c:pt>
                <c:pt idx="338">
                  <c:v>-11.6</c:v>
                </c:pt>
                <c:pt idx="339">
                  <c:v>-11.56</c:v>
                </c:pt>
                <c:pt idx="340">
                  <c:v>-11.62</c:v>
                </c:pt>
                <c:pt idx="341">
                  <c:v>-11.6</c:v>
                </c:pt>
                <c:pt idx="342">
                  <c:v>-11.6</c:v>
                </c:pt>
                <c:pt idx="343">
                  <c:v>-11.57</c:v>
                </c:pt>
                <c:pt idx="344">
                  <c:v>-11.57</c:v>
                </c:pt>
                <c:pt idx="345">
                  <c:v>-11.57</c:v>
                </c:pt>
                <c:pt idx="346">
                  <c:v>-11.54</c:v>
                </c:pt>
                <c:pt idx="347">
                  <c:v>-11.57</c:v>
                </c:pt>
                <c:pt idx="348">
                  <c:v>-11.56</c:v>
                </c:pt>
                <c:pt idx="349">
                  <c:v>-11.58</c:v>
                </c:pt>
                <c:pt idx="350">
                  <c:v>-11.58</c:v>
                </c:pt>
                <c:pt idx="351">
                  <c:v>-11.56</c:v>
                </c:pt>
                <c:pt idx="352">
                  <c:v>-11.56</c:v>
                </c:pt>
                <c:pt idx="353">
                  <c:v>-11.59</c:v>
                </c:pt>
                <c:pt idx="354">
                  <c:v>-11.55</c:v>
                </c:pt>
                <c:pt idx="355">
                  <c:v>-11.57</c:v>
                </c:pt>
                <c:pt idx="356">
                  <c:v>-11.55</c:v>
                </c:pt>
                <c:pt idx="357">
                  <c:v>-11.53</c:v>
                </c:pt>
                <c:pt idx="358">
                  <c:v>-11.54</c:v>
                </c:pt>
                <c:pt idx="359">
                  <c:v>-11.54</c:v>
                </c:pt>
                <c:pt idx="360">
                  <c:v>-11.53</c:v>
                </c:pt>
                <c:pt idx="361">
                  <c:v>-11.49</c:v>
                </c:pt>
                <c:pt idx="362">
                  <c:v>-11.44</c:v>
                </c:pt>
                <c:pt idx="363">
                  <c:v>-11.46</c:v>
                </c:pt>
                <c:pt idx="364">
                  <c:v>-11.46</c:v>
                </c:pt>
                <c:pt idx="365">
                  <c:v>-11.49</c:v>
                </c:pt>
                <c:pt idx="366">
                  <c:v>-11.49</c:v>
                </c:pt>
                <c:pt idx="367">
                  <c:v>-11.5</c:v>
                </c:pt>
                <c:pt idx="368">
                  <c:v>-11.47</c:v>
                </c:pt>
                <c:pt idx="369">
                  <c:v>-11.52</c:v>
                </c:pt>
                <c:pt idx="370">
                  <c:v>-11.49</c:v>
                </c:pt>
                <c:pt idx="371">
                  <c:v>-11.5</c:v>
                </c:pt>
                <c:pt idx="372">
                  <c:v>-11.5</c:v>
                </c:pt>
                <c:pt idx="373">
                  <c:v>-11.5</c:v>
                </c:pt>
                <c:pt idx="374">
                  <c:v>-11.51</c:v>
                </c:pt>
                <c:pt idx="375">
                  <c:v>-11.48</c:v>
                </c:pt>
                <c:pt idx="376">
                  <c:v>-11.44</c:v>
                </c:pt>
                <c:pt idx="377">
                  <c:v>-11.4</c:v>
                </c:pt>
                <c:pt idx="378">
                  <c:v>-11.45</c:v>
                </c:pt>
                <c:pt idx="379">
                  <c:v>-11.48</c:v>
                </c:pt>
                <c:pt idx="380">
                  <c:v>-11.47</c:v>
                </c:pt>
                <c:pt idx="381">
                  <c:v>-11.48</c:v>
                </c:pt>
                <c:pt idx="382">
                  <c:v>-11.45</c:v>
                </c:pt>
                <c:pt idx="383">
                  <c:v>-11.47</c:v>
                </c:pt>
                <c:pt idx="384">
                  <c:v>-11.44</c:v>
                </c:pt>
                <c:pt idx="385">
                  <c:v>-11.47</c:v>
                </c:pt>
                <c:pt idx="386">
                  <c:v>-11.44</c:v>
                </c:pt>
                <c:pt idx="387">
                  <c:v>-11.45</c:v>
                </c:pt>
                <c:pt idx="388">
                  <c:v>-11.47</c:v>
                </c:pt>
                <c:pt idx="389">
                  <c:v>-11.47</c:v>
                </c:pt>
                <c:pt idx="390">
                  <c:v>-11.49</c:v>
                </c:pt>
                <c:pt idx="391">
                  <c:v>-11.4</c:v>
                </c:pt>
                <c:pt idx="392">
                  <c:v>-11.37</c:v>
                </c:pt>
                <c:pt idx="393">
                  <c:v>-11.42</c:v>
                </c:pt>
                <c:pt idx="394">
                  <c:v>-11.44</c:v>
                </c:pt>
                <c:pt idx="395">
                  <c:v>-11.4</c:v>
                </c:pt>
                <c:pt idx="396">
                  <c:v>-11.39</c:v>
                </c:pt>
                <c:pt idx="397">
                  <c:v>-11.41</c:v>
                </c:pt>
                <c:pt idx="398">
                  <c:v>-11.39</c:v>
                </c:pt>
                <c:pt idx="399">
                  <c:v>-11.41</c:v>
                </c:pt>
                <c:pt idx="400">
                  <c:v>-11.48</c:v>
                </c:pt>
                <c:pt idx="401">
                  <c:v>-11.46</c:v>
                </c:pt>
                <c:pt idx="402">
                  <c:v>-11.45</c:v>
                </c:pt>
                <c:pt idx="403">
                  <c:v>-11.39</c:v>
                </c:pt>
                <c:pt idx="404">
                  <c:v>-11.46</c:v>
                </c:pt>
                <c:pt idx="405">
                  <c:v>-11.51</c:v>
                </c:pt>
                <c:pt idx="406">
                  <c:v>-11.49</c:v>
                </c:pt>
                <c:pt idx="407">
                  <c:v>-11.43</c:v>
                </c:pt>
                <c:pt idx="408">
                  <c:v>-11.5</c:v>
                </c:pt>
                <c:pt idx="409">
                  <c:v>-11.48</c:v>
                </c:pt>
                <c:pt idx="410">
                  <c:v>-11.52</c:v>
                </c:pt>
                <c:pt idx="411">
                  <c:v>-11.52</c:v>
                </c:pt>
                <c:pt idx="412">
                  <c:v>-11.54</c:v>
                </c:pt>
                <c:pt idx="413">
                  <c:v>-11.53</c:v>
                </c:pt>
                <c:pt idx="414">
                  <c:v>-11.54</c:v>
                </c:pt>
                <c:pt idx="415">
                  <c:v>-11.52</c:v>
                </c:pt>
                <c:pt idx="416">
                  <c:v>-11.52</c:v>
                </c:pt>
                <c:pt idx="417">
                  <c:v>-11.5</c:v>
                </c:pt>
                <c:pt idx="418">
                  <c:v>-11.52</c:v>
                </c:pt>
                <c:pt idx="419">
                  <c:v>-11.53</c:v>
                </c:pt>
                <c:pt idx="420">
                  <c:v>-11.54</c:v>
                </c:pt>
                <c:pt idx="421">
                  <c:v>-11.57</c:v>
                </c:pt>
                <c:pt idx="422">
                  <c:v>-11.58</c:v>
                </c:pt>
                <c:pt idx="423">
                  <c:v>-11.55</c:v>
                </c:pt>
                <c:pt idx="424">
                  <c:v>-11.59</c:v>
                </c:pt>
                <c:pt idx="425">
                  <c:v>-11.56</c:v>
                </c:pt>
                <c:pt idx="426">
                  <c:v>-11.59</c:v>
                </c:pt>
                <c:pt idx="427">
                  <c:v>-11.58</c:v>
                </c:pt>
                <c:pt idx="428">
                  <c:v>-11.57</c:v>
                </c:pt>
                <c:pt idx="429">
                  <c:v>-11.57</c:v>
                </c:pt>
                <c:pt idx="430">
                  <c:v>-11.56</c:v>
                </c:pt>
                <c:pt idx="431">
                  <c:v>-11.59</c:v>
                </c:pt>
                <c:pt idx="432">
                  <c:v>-11.54</c:v>
                </c:pt>
                <c:pt idx="433">
                  <c:v>-11.57</c:v>
                </c:pt>
                <c:pt idx="434">
                  <c:v>-11.59</c:v>
                </c:pt>
                <c:pt idx="435">
                  <c:v>-11.57</c:v>
                </c:pt>
                <c:pt idx="436">
                  <c:v>-11.54</c:v>
                </c:pt>
                <c:pt idx="437">
                  <c:v>-11.57</c:v>
                </c:pt>
                <c:pt idx="438">
                  <c:v>-11.57</c:v>
                </c:pt>
                <c:pt idx="439">
                  <c:v>-11.58</c:v>
                </c:pt>
                <c:pt idx="440">
                  <c:v>-11.6</c:v>
                </c:pt>
                <c:pt idx="441">
                  <c:v>-11.57</c:v>
                </c:pt>
                <c:pt idx="442">
                  <c:v>-11.58</c:v>
                </c:pt>
                <c:pt idx="443">
                  <c:v>-11.56</c:v>
                </c:pt>
                <c:pt idx="444">
                  <c:v>-11.53</c:v>
                </c:pt>
                <c:pt idx="445">
                  <c:v>-11.53</c:v>
                </c:pt>
                <c:pt idx="446">
                  <c:v>-11.52</c:v>
                </c:pt>
                <c:pt idx="447">
                  <c:v>-11.52</c:v>
                </c:pt>
                <c:pt idx="448">
                  <c:v>-11.53</c:v>
                </c:pt>
                <c:pt idx="449">
                  <c:v>-11.52</c:v>
                </c:pt>
                <c:pt idx="450">
                  <c:v>-11.55</c:v>
                </c:pt>
                <c:pt idx="451">
                  <c:v>-11.55</c:v>
                </c:pt>
                <c:pt idx="452">
                  <c:v>-11.55</c:v>
                </c:pt>
                <c:pt idx="453">
                  <c:v>-11.56</c:v>
                </c:pt>
                <c:pt idx="454">
                  <c:v>-11.55</c:v>
                </c:pt>
                <c:pt idx="455">
                  <c:v>-11.53</c:v>
                </c:pt>
                <c:pt idx="456">
                  <c:v>-11.58</c:v>
                </c:pt>
                <c:pt idx="457">
                  <c:v>-11.59</c:v>
                </c:pt>
                <c:pt idx="458">
                  <c:v>-11.55</c:v>
                </c:pt>
                <c:pt idx="459">
                  <c:v>-11.56</c:v>
                </c:pt>
                <c:pt idx="460">
                  <c:v>-11.54</c:v>
                </c:pt>
                <c:pt idx="461">
                  <c:v>-11.56</c:v>
                </c:pt>
                <c:pt idx="462">
                  <c:v>-11.56</c:v>
                </c:pt>
                <c:pt idx="463">
                  <c:v>-11.53</c:v>
                </c:pt>
                <c:pt idx="464">
                  <c:v>-11.56</c:v>
                </c:pt>
                <c:pt idx="465">
                  <c:v>-11.55</c:v>
                </c:pt>
                <c:pt idx="466">
                  <c:v>-11.52</c:v>
                </c:pt>
                <c:pt idx="467">
                  <c:v>-11.5</c:v>
                </c:pt>
                <c:pt idx="468">
                  <c:v>-11.53</c:v>
                </c:pt>
                <c:pt idx="469">
                  <c:v>-11.57</c:v>
                </c:pt>
                <c:pt idx="470">
                  <c:v>-11.58</c:v>
                </c:pt>
                <c:pt idx="471">
                  <c:v>-11.6</c:v>
                </c:pt>
                <c:pt idx="472">
                  <c:v>-11.59</c:v>
                </c:pt>
                <c:pt idx="473">
                  <c:v>-11.58</c:v>
                </c:pt>
                <c:pt idx="474">
                  <c:v>-11.55</c:v>
                </c:pt>
                <c:pt idx="475">
                  <c:v>-11.55</c:v>
                </c:pt>
                <c:pt idx="476">
                  <c:v>-11.54</c:v>
                </c:pt>
                <c:pt idx="477">
                  <c:v>-11.58</c:v>
                </c:pt>
                <c:pt idx="478">
                  <c:v>-11.58</c:v>
                </c:pt>
                <c:pt idx="479">
                  <c:v>-11.61</c:v>
                </c:pt>
                <c:pt idx="480">
                  <c:v>-11.63</c:v>
                </c:pt>
                <c:pt idx="481">
                  <c:v>-11.62</c:v>
                </c:pt>
                <c:pt idx="482">
                  <c:v>-11.62</c:v>
                </c:pt>
                <c:pt idx="483">
                  <c:v>-11.63</c:v>
                </c:pt>
                <c:pt idx="484">
                  <c:v>-11.59</c:v>
                </c:pt>
                <c:pt idx="485">
                  <c:v>-11.62</c:v>
                </c:pt>
                <c:pt idx="486">
                  <c:v>-11.63</c:v>
                </c:pt>
                <c:pt idx="487">
                  <c:v>-11.61</c:v>
                </c:pt>
                <c:pt idx="488">
                  <c:v>-11.62</c:v>
                </c:pt>
                <c:pt idx="489">
                  <c:v>-11.63</c:v>
                </c:pt>
                <c:pt idx="490">
                  <c:v>-11.58</c:v>
                </c:pt>
                <c:pt idx="491">
                  <c:v>-11.54</c:v>
                </c:pt>
                <c:pt idx="492">
                  <c:v>-11.61</c:v>
                </c:pt>
                <c:pt idx="493">
                  <c:v>-11.59</c:v>
                </c:pt>
                <c:pt idx="494">
                  <c:v>-11.61</c:v>
                </c:pt>
                <c:pt idx="495">
                  <c:v>-11.61</c:v>
                </c:pt>
                <c:pt idx="496">
                  <c:v>-11.61</c:v>
                </c:pt>
                <c:pt idx="497">
                  <c:v>-11.54</c:v>
                </c:pt>
                <c:pt idx="498">
                  <c:v>-11.54</c:v>
                </c:pt>
                <c:pt idx="499">
                  <c:v>-11.5</c:v>
                </c:pt>
                <c:pt idx="500">
                  <c:v>-11.53</c:v>
                </c:pt>
                <c:pt idx="501">
                  <c:v>-11.58</c:v>
                </c:pt>
                <c:pt idx="502">
                  <c:v>-11.58</c:v>
                </c:pt>
                <c:pt idx="503">
                  <c:v>-11.59</c:v>
                </c:pt>
                <c:pt idx="504">
                  <c:v>-11.62</c:v>
                </c:pt>
                <c:pt idx="505">
                  <c:v>-11.66</c:v>
                </c:pt>
                <c:pt idx="506">
                  <c:v>-11.68</c:v>
                </c:pt>
                <c:pt idx="507">
                  <c:v>-11.71</c:v>
                </c:pt>
                <c:pt idx="508">
                  <c:v>-11.69</c:v>
                </c:pt>
                <c:pt idx="509">
                  <c:v>-11.71</c:v>
                </c:pt>
                <c:pt idx="510">
                  <c:v>-11.68</c:v>
                </c:pt>
                <c:pt idx="511">
                  <c:v>-11.7</c:v>
                </c:pt>
                <c:pt idx="512">
                  <c:v>-11.62</c:v>
                </c:pt>
                <c:pt idx="513">
                  <c:v>-11.56</c:v>
                </c:pt>
                <c:pt idx="514">
                  <c:v>-11.57</c:v>
                </c:pt>
                <c:pt idx="515">
                  <c:v>-11.59</c:v>
                </c:pt>
                <c:pt idx="516">
                  <c:v>-11.61</c:v>
                </c:pt>
                <c:pt idx="517">
                  <c:v>-11.61</c:v>
                </c:pt>
                <c:pt idx="518">
                  <c:v>-11.6</c:v>
                </c:pt>
                <c:pt idx="519">
                  <c:v>-11.62</c:v>
                </c:pt>
                <c:pt idx="520">
                  <c:v>-11.64</c:v>
                </c:pt>
                <c:pt idx="521">
                  <c:v>-11.55</c:v>
                </c:pt>
                <c:pt idx="522">
                  <c:v>-11.54</c:v>
                </c:pt>
                <c:pt idx="523">
                  <c:v>-11.58</c:v>
                </c:pt>
                <c:pt idx="524">
                  <c:v>-11.62</c:v>
                </c:pt>
                <c:pt idx="525">
                  <c:v>-11.61</c:v>
                </c:pt>
                <c:pt idx="526">
                  <c:v>-11.56</c:v>
                </c:pt>
                <c:pt idx="527">
                  <c:v>-11.62</c:v>
                </c:pt>
                <c:pt idx="528">
                  <c:v>-11.54</c:v>
                </c:pt>
                <c:pt idx="529">
                  <c:v>-11.54</c:v>
                </c:pt>
                <c:pt idx="530">
                  <c:v>-11.51</c:v>
                </c:pt>
                <c:pt idx="531">
                  <c:v>-11.53</c:v>
                </c:pt>
                <c:pt idx="532">
                  <c:v>-11.51</c:v>
                </c:pt>
                <c:pt idx="533">
                  <c:v>-11.51</c:v>
                </c:pt>
                <c:pt idx="534">
                  <c:v>-11.58</c:v>
                </c:pt>
                <c:pt idx="535">
                  <c:v>-11.57</c:v>
                </c:pt>
                <c:pt idx="536">
                  <c:v>-11.55</c:v>
                </c:pt>
                <c:pt idx="537">
                  <c:v>-11.62</c:v>
                </c:pt>
                <c:pt idx="538">
                  <c:v>-11.6</c:v>
                </c:pt>
                <c:pt idx="539">
                  <c:v>-11.65</c:v>
                </c:pt>
                <c:pt idx="540">
                  <c:v>-11.66</c:v>
                </c:pt>
                <c:pt idx="541">
                  <c:v>-11.68</c:v>
                </c:pt>
                <c:pt idx="542">
                  <c:v>-11.69</c:v>
                </c:pt>
                <c:pt idx="543">
                  <c:v>-11.66</c:v>
                </c:pt>
                <c:pt idx="544">
                  <c:v>-11.66</c:v>
                </c:pt>
                <c:pt idx="545">
                  <c:v>-11.66</c:v>
                </c:pt>
                <c:pt idx="546">
                  <c:v>-11.67</c:v>
                </c:pt>
                <c:pt idx="547">
                  <c:v>-11.63</c:v>
                </c:pt>
                <c:pt idx="548">
                  <c:v>-11.63</c:v>
                </c:pt>
                <c:pt idx="549">
                  <c:v>-11.68</c:v>
                </c:pt>
                <c:pt idx="550">
                  <c:v>-11.68</c:v>
                </c:pt>
                <c:pt idx="551">
                  <c:v>-11.68</c:v>
                </c:pt>
                <c:pt idx="552">
                  <c:v>-11.67</c:v>
                </c:pt>
                <c:pt idx="553">
                  <c:v>-11.66</c:v>
                </c:pt>
                <c:pt idx="554">
                  <c:v>-11.66</c:v>
                </c:pt>
                <c:pt idx="555">
                  <c:v>-11.67</c:v>
                </c:pt>
                <c:pt idx="556">
                  <c:v>-11.69</c:v>
                </c:pt>
                <c:pt idx="557">
                  <c:v>-11.7</c:v>
                </c:pt>
                <c:pt idx="558">
                  <c:v>-11.71</c:v>
                </c:pt>
                <c:pt idx="559">
                  <c:v>-11.69</c:v>
                </c:pt>
                <c:pt idx="560">
                  <c:v>-11.69</c:v>
                </c:pt>
                <c:pt idx="561">
                  <c:v>-11.65</c:v>
                </c:pt>
                <c:pt idx="562">
                  <c:v>-11.69</c:v>
                </c:pt>
                <c:pt idx="563">
                  <c:v>-11.7</c:v>
                </c:pt>
                <c:pt idx="564">
                  <c:v>-11.7</c:v>
                </c:pt>
                <c:pt idx="565">
                  <c:v>-11.69</c:v>
                </c:pt>
                <c:pt idx="566">
                  <c:v>-11.64</c:v>
                </c:pt>
                <c:pt idx="567">
                  <c:v>-11.62</c:v>
                </c:pt>
                <c:pt idx="568">
                  <c:v>-11.61</c:v>
                </c:pt>
                <c:pt idx="569">
                  <c:v>-11.64</c:v>
                </c:pt>
                <c:pt idx="570">
                  <c:v>-11.67</c:v>
                </c:pt>
                <c:pt idx="571">
                  <c:v>-11.68</c:v>
                </c:pt>
                <c:pt idx="572">
                  <c:v>-11.68</c:v>
                </c:pt>
                <c:pt idx="573">
                  <c:v>-11.68</c:v>
                </c:pt>
                <c:pt idx="574">
                  <c:v>-11.72</c:v>
                </c:pt>
                <c:pt idx="575">
                  <c:v>-11.69</c:v>
                </c:pt>
                <c:pt idx="576">
                  <c:v>-11.73</c:v>
                </c:pt>
                <c:pt idx="577">
                  <c:v>-11.71</c:v>
                </c:pt>
                <c:pt idx="578">
                  <c:v>-11.72</c:v>
                </c:pt>
                <c:pt idx="579">
                  <c:v>-11.71</c:v>
                </c:pt>
                <c:pt idx="580">
                  <c:v>-11.68</c:v>
                </c:pt>
                <c:pt idx="581">
                  <c:v>-11.68</c:v>
                </c:pt>
                <c:pt idx="582">
                  <c:v>-11.66</c:v>
                </c:pt>
                <c:pt idx="583">
                  <c:v>-11.7</c:v>
                </c:pt>
                <c:pt idx="584">
                  <c:v>-11.68</c:v>
                </c:pt>
                <c:pt idx="585">
                  <c:v>-11.67</c:v>
                </c:pt>
                <c:pt idx="586">
                  <c:v>-11.67</c:v>
                </c:pt>
                <c:pt idx="587">
                  <c:v>-11.59</c:v>
                </c:pt>
                <c:pt idx="588">
                  <c:v>-11.61</c:v>
                </c:pt>
                <c:pt idx="589">
                  <c:v>-11.64</c:v>
                </c:pt>
                <c:pt idx="590">
                  <c:v>-11.61</c:v>
                </c:pt>
                <c:pt idx="591">
                  <c:v>-11.67</c:v>
                </c:pt>
                <c:pt idx="592">
                  <c:v>-11.67</c:v>
                </c:pt>
                <c:pt idx="593">
                  <c:v>-11.72</c:v>
                </c:pt>
                <c:pt idx="594">
                  <c:v>-11.72</c:v>
                </c:pt>
                <c:pt idx="595">
                  <c:v>-11.71</c:v>
                </c:pt>
                <c:pt idx="596">
                  <c:v>-11.69</c:v>
                </c:pt>
                <c:pt idx="597">
                  <c:v>-11.75</c:v>
                </c:pt>
                <c:pt idx="598">
                  <c:v>-11.73</c:v>
                </c:pt>
                <c:pt idx="599">
                  <c:v>-11.74</c:v>
                </c:pt>
                <c:pt idx="600">
                  <c:v>-11.72</c:v>
                </c:pt>
                <c:pt idx="601">
                  <c:v>-11.75</c:v>
                </c:pt>
                <c:pt idx="602">
                  <c:v>-11.75</c:v>
                </c:pt>
                <c:pt idx="603">
                  <c:v>-11.72</c:v>
                </c:pt>
                <c:pt idx="604">
                  <c:v>-11.72</c:v>
                </c:pt>
                <c:pt idx="605">
                  <c:v>-11.75</c:v>
                </c:pt>
                <c:pt idx="606">
                  <c:v>-11.76</c:v>
                </c:pt>
                <c:pt idx="607">
                  <c:v>-11.73</c:v>
                </c:pt>
                <c:pt idx="608">
                  <c:v>-11.75</c:v>
                </c:pt>
                <c:pt idx="609">
                  <c:v>-11.74</c:v>
                </c:pt>
                <c:pt idx="610">
                  <c:v>-11.77</c:v>
                </c:pt>
                <c:pt idx="611">
                  <c:v>-11.85</c:v>
                </c:pt>
                <c:pt idx="612">
                  <c:v>-11.93</c:v>
                </c:pt>
                <c:pt idx="613">
                  <c:v>-11.95</c:v>
                </c:pt>
                <c:pt idx="614">
                  <c:v>-11.89</c:v>
                </c:pt>
                <c:pt idx="615">
                  <c:v>-11.9</c:v>
                </c:pt>
                <c:pt idx="616">
                  <c:v>-11.98</c:v>
                </c:pt>
                <c:pt idx="617">
                  <c:v>-11.95</c:v>
                </c:pt>
                <c:pt idx="618">
                  <c:v>-11.96</c:v>
                </c:pt>
                <c:pt idx="619">
                  <c:v>-11.99</c:v>
                </c:pt>
                <c:pt idx="620">
                  <c:v>-11.94</c:v>
                </c:pt>
                <c:pt idx="621">
                  <c:v>-11.98</c:v>
                </c:pt>
                <c:pt idx="622">
                  <c:v>-12.02</c:v>
                </c:pt>
                <c:pt idx="623">
                  <c:v>-12</c:v>
                </c:pt>
                <c:pt idx="624">
                  <c:v>-12.05</c:v>
                </c:pt>
                <c:pt idx="625">
                  <c:v>-12.02</c:v>
                </c:pt>
                <c:pt idx="626">
                  <c:v>-12</c:v>
                </c:pt>
                <c:pt idx="627">
                  <c:v>-12</c:v>
                </c:pt>
                <c:pt idx="628">
                  <c:v>-12</c:v>
                </c:pt>
                <c:pt idx="629">
                  <c:v>-12</c:v>
                </c:pt>
                <c:pt idx="630">
                  <c:v>-11.97</c:v>
                </c:pt>
                <c:pt idx="631">
                  <c:v>-11.96</c:v>
                </c:pt>
                <c:pt idx="632">
                  <c:v>-11.95</c:v>
                </c:pt>
                <c:pt idx="633">
                  <c:v>-11.95</c:v>
                </c:pt>
                <c:pt idx="634">
                  <c:v>-11.95</c:v>
                </c:pt>
                <c:pt idx="635">
                  <c:v>-11.95</c:v>
                </c:pt>
                <c:pt idx="636">
                  <c:v>-11.98</c:v>
                </c:pt>
                <c:pt idx="637">
                  <c:v>-11.98</c:v>
                </c:pt>
                <c:pt idx="638">
                  <c:v>-11.97</c:v>
                </c:pt>
                <c:pt idx="639">
                  <c:v>-11.99</c:v>
                </c:pt>
                <c:pt idx="640">
                  <c:v>-12.02</c:v>
                </c:pt>
                <c:pt idx="641">
                  <c:v>-11.97</c:v>
                </c:pt>
                <c:pt idx="642">
                  <c:v>-11.97</c:v>
                </c:pt>
                <c:pt idx="643">
                  <c:v>-11.98</c:v>
                </c:pt>
                <c:pt idx="644">
                  <c:v>-11.98</c:v>
                </c:pt>
                <c:pt idx="645">
                  <c:v>-12</c:v>
                </c:pt>
                <c:pt idx="646">
                  <c:v>-11.96</c:v>
                </c:pt>
                <c:pt idx="647">
                  <c:v>-11.99</c:v>
                </c:pt>
                <c:pt idx="648">
                  <c:v>-11.98</c:v>
                </c:pt>
                <c:pt idx="649">
                  <c:v>-11.94</c:v>
                </c:pt>
                <c:pt idx="650">
                  <c:v>-11.9</c:v>
                </c:pt>
                <c:pt idx="651">
                  <c:v>-11.93</c:v>
                </c:pt>
                <c:pt idx="652">
                  <c:v>-11.94</c:v>
                </c:pt>
                <c:pt idx="653">
                  <c:v>-11.94</c:v>
                </c:pt>
                <c:pt idx="654">
                  <c:v>-11.95</c:v>
                </c:pt>
                <c:pt idx="655">
                  <c:v>-11.92</c:v>
                </c:pt>
                <c:pt idx="656">
                  <c:v>-11.91</c:v>
                </c:pt>
                <c:pt idx="657">
                  <c:v>-11.87</c:v>
                </c:pt>
                <c:pt idx="658">
                  <c:v>-11.87</c:v>
                </c:pt>
                <c:pt idx="659">
                  <c:v>-11.85</c:v>
                </c:pt>
                <c:pt idx="660">
                  <c:v>-11.88</c:v>
                </c:pt>
                <c:pt idx="661">
                  <c:v>-11.91</c:v>
                </c:pt>
                <c:pt idx="662">
                  <c:v>-11.9</c:v>
                </c:pt>
                <c:pt idx="663">
                  <c:v>-11.91</c:v>
                </c:pt>
                <c:pt idx="664">
                  <c:v>-11.87</c:v>
                </c:pt>
                <c:pt idx="665">
                  <c:v>-11.94</c:v>
                </c:pt>
                <c:pt idx="666">
                  <c:v>-11.99</c:v>
                </c:pt>
                <c:pt idx="667">
                  <c:v>-12.01</c:v>
                </c:pt>
                <c:pt idx="668">
                  <c:v>-11.97</c:v>
                </c:pt>
                <c:pt idx="669">
                  <c:v>-11.95</c:v>
                </c:pt>
                <c:pt idx="670">
                  <c:v>-11.93</c:v>
                </c:pt>
                <c:pt idx="671">
                  <c:v>-11.95</c:v>
                </c:pt>
                <c:pt idx="672">
                  <c:v>-11.94</c:v>
                </c:pt>
                <c:pt idx="673">
                  <c:v>-11.95</c:v>
                </c:pt>
                <c:pt idx="674">
                  <c:v>-11.97</c:v>
                </c:pt>
                <c:pt idx="675">
                  <c:v>-11.96</c:v>
                </c:pt>
                <c:pt idx="676">
                  <c:v>-11.89</c:v>
                </c:pt>
                <c:pt idx="677">
                  <c:v>-11.95</c:v>
                </c:pt>
                <c:pt idx="678">
                  <c:v>-11.94</c:v>
                </c:pt>
                <c:pt idx="679">
                  <c:v>-11.94</c:v>
                </c:pt>
                <c:pt idx="680">
                  <c:v>-11.96</c:v>
                </c:pt>
                <c:pt idx="681">
                  <c:v>-11.98</c:v>
                </c:pt>
                <c:pt idx="682">
                  <c:v>-12.01</c:v>
                </c:pt>
                <c:pt idx="683">
                  <c:v>-12.02</c:v>
                </c:pt>
                <c:pt idx="684">
                  <c:v>-11.93</c:v>
                </c:pt>
                <c:pt idx="685">
                  <c:v>-11.96</c:v>
                </c:pt>
                <c:pt idx="686">
                  <c:v>-11.96</c:v>
                </c:pt>
                <c:pt idx="687">
                  <c:v>-11.93</c:v>
                </c:pt>
                <c:pt idx="688">
                  <c:v>-11.94</c:v>
                </c:pt>
                <c:pt idx="689">
                  <c:v>-11.97</c:v>
                </c:pt>
                <c:pt idx="690">
                  <c:v>-11.98</c:v>
                </c:pt>
                <c:pt idx="691">
                  <c:v>-11.97</c:v>
                </c:pt>
                <c:pt idx="692">
                  <c:v>-12.01</c:v>
                </c:pt>
                <c:pt idx="693">
                  <c:v>-12</c:v>
                </c:pt>
                <c:pt idx="694">
                  <c:v>-12.01</c:v>
                </c:pt>
                <c:pt idx="695">
                  <c:v>-12.02</c:v>
                </c:pt>
                <c:pt idx="696">
                  <c:v>-12.07</c:v>
                </c:pt>
                <c:pt idx="697">
                  <c:v>-12.06</c:v>
                </c:pt>
                <c:pt idx="698">
                  <c:v>-12.01</c:v>
                </c:pt>
                <c:pt idx="699">
                  <c:v>-12</c:v>
                </c:pt>
                <c:pt idx="700">
                  <c:v>-11.98</c:v>
                </c:pt>
                <c:pt idx="701">
                  <c:v>-11.99</c:v>
                </c:pt>
                <c:pt idx="702">
                  <c:v>-11.94</c:v>
                </c:pt>
                <c:pt idx="703">
                  <c:v>-12.04</c:v>
                </c:pt>
                <c:pt idx="704">
                  <c:v>-12.11</c:v>
                </c:pt>
                <c:pt idx="705">
                  <c:v>-12.12</c:v>
                </c:pt>
                <c:pt idx="706">
                  <c:v>-12.12</c:v>
                </c:pt>
                <c:pt idx="707">
                  <c:v>-12.14</c:v>
                </c:pt>
                <c:pt idx="708">
                  <c:v>-12.13</c:v>
                </c:pt>
                <c:pt idx="709">
                  <c:v>-12.16</c:v>
                </c:pt>
                <c:pt idx="710">
                  <c:v>-12.16</c:v>
                </c:pt>
                <c:pt idx="711">
                  <c:v>-12.16</c:v>
                </c:pt>
                <c:pt idx="712">
                  <c:v>-12.14</c:v>
                </c:pt>
                <c:pt idx="713">
                  <c:v>-12.16</c:v>
                </c:pt>
                <c:pt idx="714">
                  <c:v>-12.19</c:v>
                </c:pt>
                <c:pt idx="715">
                  <c:v>-12.17</c:v>
                </c:pt>
                <c:pt idx="716">
                  <c:v>-12.13</c:v>
                </c:pt>
                <c:pt idx="717">
                  <c:v>-12.14</c:v>
                </c:pt>
                <c:pt idx="718">
                  <c:v>-12.13</c:v>
                </c:pt>
                <c:pt idx="719">
                  <c:v>-12.08</c:v>
                </c:pt>
                <c:pt idx="720">
                  <c:v>-12.09</c:v>
                </c:pt>
                <c:pt idx="721">
                  <c:v>-12.06</c:v>
                </c:pt>
                <c:pt idx="722">
                  <c:v>-12.08</c:v>
                </c:pt>
                <c:pt idx="723">
                  <c:v>-12.06</c:v>
                </c:pt>
                <c:pt idx="724">
                  <c:v>-12.06</c:v>
                </c:pt>
                <c:pt idx="725">
                  <c:v>-12.04</c:v>
                </c:pt>
                <c:pt idx="726">
                  <c:v>-11.99</c:v>
                </c:pt>
                <c:pt idx="727">
                  <c:v>-11.98</c:v>
                </c:pt>
                <c:pt idx="728">
                  <c:v>-12.01</c:v>
                </c:pt>
                <c:pt idx="729">
                  <c:v>-12.06</c:v>
                </c:pt>
                <c:pt idx="730">
                  <c:v>-12.07</c:v>
                </c:pt>
                <c:pt idx="731">
                  <c:v>-12.06</c:v>
                </c:pt>
                <c:pt idx="732">
                  <c:v>-12.07</c:v>
                </c:pt>
                <c:pt idx="733">
                  <c:v>-12.07</c:v>
                </c:pt>
                <c:pt idx="734">
                  <c:v>-12.06</c:v>
                </c:pt>
                <c:pt idx="735">
                  <c:v>-12.04</c:v>
                </c:pt>
                <c:pt idx="736">
                  <c:v>-12.04</c:v>
                </c:pt>
                <c:pt idx="737">
                  <c:v>-12.09</c:v>
                </c:pt>
                <c:pt idx="738">
                  <c:v>-12.07</c:v>
                </c:pt>
                <c:pt idx="739">
                  <c:v>-12.09</c:v>
                </c:pt>
                <c:pt idx="740">
                  <c:v>-12.03</c:v>
                </c:pt>
                <c:pt idx="741">
                  <c:v>-12.04</c:v>
                </c:pt>
                <c:pt idx="742">
                  <c:v>-12.04</c:v>
                </c:pt>
                <c:pt idx="743">
                  <c:v>-12.11</c:v>
                </c:pt>
                <c:pt idx="744">
                  <c:v>-12.09</c:v>
                </c:pt>
                <c:pt idx="745">
                  <c:v>-12.1</c:v>
                </c:pt>
                <c:pt idx="746">
                  <c:v>-12.06</c:v>
                </c:pt>
                <c:pt idx="747">
                  <c:v>-12.09</c:v>
                </c:pt>
                <c:pt idx="748">
                  <c:v>-12.1</c:v>
                </c:pt>
                <c:pt idx="749">
                  <c:v>-12.1</c:v>
                </c:pt>
                <c:pt idx="750">
                  <c:v>-12.12</c:v>
                </c:pt>
                <c:pt idx="751">
                  <c:v>-12.12</c:v>
                </c:pt>
                <c:pt idx="752">
                  <c:v>-12.14</c:v>
                </c:pt>
                <c:pt idx="753">
                  <c:v>-12.12</c:v>
                </c:pt>
                <c:pt idx="754">
                  <c:v>-12.1</c:v>
                </c:pt>
                <c:pt idx="755">
                  <c:v>-12.1</c:v>
                </c:pt>
                <c:pt idx="756">
                  <c:v>-12.09</c:v>
                </c:pt>
                <c:pt idx="757">
                  <c:v>-12.07</c:v>
                </c:pt>
                <c:pt idx="758">
                  <c:v>-12.09</c:v>
                </c:pt>
                <c:pt idx="759">
                  <c:v>-12.03</c:v>
                </c:pt>
                <c:pt idx="760">
                  <c:v>-11.97</c:v>
                </c:pt>
                <c:pt idx="761">
                  <c:v>-12.02</c:v>
                </c:pt>
                <c:pt idx="762">
                  <c:v>-12.03</c:v>
                </c:pt>
                <c:pt idx="763">
                  <c:v>-11.93</c:v>
                </c:pt>
                <c:pt idx="764">
                  <c:v>-11.97</c:v>
                </c:pt>
                <c:pt idx="765">
                  <c:v>-11.97</c:v>
                </c:pt>
                <c:pt idx="766">
                  <c:v>-11.95</c:v>
                </c:pt>
                <c:pt idx="767">
                  <c:v>-11.96</c:v>
                </c:pt>
                <c:pt idx="768">
                  <c:v>-11.99</c:v>
                </c:pt>
                <c:pt idx="769">
                  <c:v>-11.98</c:v>
                </c:pt>
                <c:pt idx="770">
                  <c:v>-12</c:v>
                </c:pt>
                <c:pt idx="771">
                  <c:v>-12</c:v>
                </c:pt>
                <c:pt idx="772">
                  <c:v>-12.04</c:v>
                </c:pt>
                <c:pt idx="773">
                  <c:v>-12.04</c:v>
                </c:pt>
                <c:pt idx="774">
                  <c:v>-12.01</c:v>
                </c:pt>
                <c:pt idx="775">
                  <c:v>-11.99</c:v>
                </c:pt>
                <c:pt idx="776">
                  <c:v>-11.95</c:v>
                </c:pt>
                <c:pt idx="777">
                  <c:v>-11.96</c:v>
                </c:pt>
                <c:pt idx="778">
                  <c:v>-11.9</c:v>
                </c:pt>
                <c:pt idx="779">
                  <c:v>-11.95</c:v>
                </c:pt>
                <c:pt idx="780">
                  <c:v>-11.95</c:v>
                </c:pt>
                <c:pt idx="781">
                  <c:v>-12</c:v>
                </c:pt>
                <c:pt idx="782">
                  <c:v>-11.99</c:v>
                </c:pt>
                <c:pt idx="783">
                  <c:v>-12.04</c:v>
                </c:pt>
                <c:pt idx="784">
                  <c:v>-12.03</c:v>
                </c:pt>
                <c:pt idx="785">
                  <c:v>-12.02</c:v>
                </c:pt>
                <c:pt idx="786">
                  <c:v>-12.02</c:v>
                </c:pt>
                <c:pt idx="787">
                  <c:v>-12.06</c:v>
                </c:pt>
                <c:pt idx="788">
                  <c:v>-12.07</c:v>
                </c:pt>
                <c:pt idx="789">
                  <c:v>-12.1</c:v>
                </c:pt>
                <c:pt idx="790">
                  <c:v>-12.07</c:v>
                </c:pt>
                <c:pt idx="791">
                  <c:v>-12.06</c:v>
                </c:pt>
                <c:pt idx="792">
                  <c:v>-12.1</c:v>
                </c:pt>
                <c:pt idx="793">
                  <c:v>-12.06</c:v>
                </c:pt>
                <c:pt idx="794">
                  <c:v>-12.06</c:v>
                </c:pt>
                <c:pt idx="795">
                  <c:v>-12</c:v>
                </c:pt>
                <c:pt idx="796">
                  <c:v>-12.02</c:v>
                </c:pt>
                <c:pt idx="797">
                  <c:v>-12.04</c:v>
                </c:pt>
                <c:pt idx="798">
                  <c:v>-12.06</c:v>
                </c:pt>
                <c:pt idx="799">
                  <c:v>-12.05</c:v>
                </c:pt>
                <c:pt idx="800">
                  <c:v>-12.05</c:v>
                </c:pt>
                <c:pt idx="801">
                  <c:v>-12.06</c:v>
                </c:pt>
                <c:pt idx="802">
                  <c:v>-12.09</c:v>
                </c:pt>
                <c:pt idx="803">
                  <c:v>-12.1</c:v>
                </c:pt>
                <c:pt idx="804">
                  <c:v>-12.07</c:v>
                </c:pt>
                <c:pt idx="805">
                  <c:v>-12.04</c:v>
                </c:pt>
                <c:pt idx="806">
                  <c:v>-12.06</c:v>
                </c:pt>
                <c:pt idx="807">
                  <c:v>-12.02</c:v>
                </c:pt>
                <c:pt idx="808">
                  <c:v>-12.01</c:v>
                </c:pt>
                <c:pt idx="809">
                  <c:v>-12.01</c:v>
                </c:pt>
                <c:pt idx="810">
                  <c:v>-12.02</c:v>
                </c:pt>
                <c:pt idx="811">
                  <c:v>-11.99</c:v>
                </c:pt>
                <c:pt idx="812">
                  <c:v>-12</c:v>
                </c:pt>
                <c:pt idx="813">
                  <c:v>-11.97</c:v>
                </c:pt>
                <c:pt idx="814">
                  <c:v>-11.98</c:v>
                </c:pt>
                <c:pt idx="815">
                  <c:v>-12.01</c:v>
                </c:pt>
                <c:pt idx="816">
                  <c:v>-12.01</c:v>
                </c:pt>
                <c:pt idx="817">
                  <c:v>-11.96</c:v>
                </c:pt>
                <c:pt idx="818">
                  <c:v>-11.96</c:v>
                </c:pt>
                <c:pt idx="819">
                  <c:v>-11.94</c:v>
                </c:pt>
                <c:pt idx="820">
                  <c:v>-11.93</c:v>
                </c:pt>
                <c:pt idx="821">
                  <c:v>-11.97</c:v>
                </c:pt>
                <c:pt idx="822">
                  <c:v>-11.94</c:v>
                </c:pt>
                <c:pt idx="823">
                  <c:v>-11.95</c:v>
                </c:pt>
                <c:pt idx="824">
                  <c:v>-11.93</c:v>
                </c:pt>
                <c:pt idx="825">
                  <c:v>-11.93</c:v>
                </c:pt>
                <c:pt idx="826">
                  <c:v>-11.95</c:v>
                </c:pt>
                <c:pt idx="827">
                  <c:v>-11.96</c:v>
                </c:pt>
                <c:pt idx="828">
                  <c:v>-12</c:v>
                </c:pt>
                <c:pt idx="829">
                  <c:v>-12.01</c:v>
                </c:pt>
                <c:pt idx="830">
                  <c:v>-12.01</c:v>
                </c:pt>
                <c:pt idx="831">
                  <c:v>-12.03</c:v>
                </c:pt>
                <c:pt idx="832">
                  <c:v>-12.02</c:v>
                </c:pt>
                <c:pt idx="833">
                  <c:v>-12.05</c:v>
                </c:pt>
                <c:pt idx="834">
                  <c:v>-12.02</c:v>
                </c:pt>
                <c:pt idx="835">
                  <c:v>-11.99</c:v>
                </c:pt>
                <c:pt idx="836">
                  <c:v>-12.01</c:v>
                </c:pt>
                <c:pt idx="837">
                  <c:v>-11.98</c:v>
                </c:pt>
                <c:pt idx="838">
                  <c:v>-11.99</c:v>
                </c:pt>
                <c:pt idx="839">
                  <c:v>-12.01</c:v>
                </c:pt>
                <c:pt idx="840">
                  <c:v>-12.01</c:v>
                </c:pt>
                <c:pt idx="841">
                  <c:v>-12.17</c:v>
                </c:pt>
                <c:pt idx="842">
                  <c:v>-12.21</c:v>
                </c:pt>
                <c:pt idx="843">
                  <c:v>-12.24</c:v>
                </c:pt>
                <c:pt idx="844">
                  <c:v>-12.29</c:v>
                </c:pt>
                <c:pt idx="845">
                  <c:v>-12.35</c:v>
                </c:pt>
                <c:pt idx="846">
                  <c:v>-12.38</c:v>
                </c:pt>
                <c:pt idx="847">
                  <c:v>-12.38</c:v>
                </c:pt>
                <c:pt idx="848">
                  <c:v>-12.39</c:v>
                </c:pt>
                <c:pt idx="849">
                  <c:v>-12.39</c:v>
                </c:pt>
                <c:pt idx="850">
                  <c:v>-12.36</c:v>
                </c:pt>
                <c:pt idx="851">
                  <c:v>-12.34</c:v>
                </c:pt>
                <c:pt idx="852">
                  <c:v>-12.33</c:v>
                </c:pt>
                <c:pt idx="853">
                  <c:v>-12.34</c:v>
                </c:pt>
                <c:pt idx="854">
                  <c:v>-12.35</c:v>
                </c:pt>
                <c:pt idx="855">
                  <c:v>-12.38</c:v>
                </c:pt>
                <c:pt idx="856">
                  <c:v>-12.37</c:v>
                </c:pt>
                <c:pt idx="857">
                  <c:v>-12.38</c:v>
                </c:pt>
                <c:pt idx="858">
                  <c:v>-12.37</c:v>
                </c:pt>
                <c:pt idx="859">
                  <c:v>-12.38</c:v>
                </c:pt>
                <c:pt idx="860">
                  <c:v>-12.35</c:v>
                </c:pt>
                <c:pt idx="861">
                  <c:v>-12.35</c:v>
                </c:pt>
                <c:pt idx="862">
                  <c:v>-12.34</c:v>
                </c:pt>
                <c:pt idx="863">
                  <c:v>-12.33</c:v>
                </c:pt>
                <c:pt idx="864">
                  <c:v>-12.37</c:v>
                </c:pt>
                <c:pt idx="865">
                  <c:v>-12.36</c:v>
                </c:pt>
                <c:pt idx="866">
                  <c:v>-12.37</c:v>
                </c:pt>
                <c:pt idx="867">
                  <c:v>-12.35</c:v>
                </c:pt>
                <c:pt idx="868">
                  <c:v>-12.35</c:v>
                </c:pt>
                <c:pt idx="869">
                  <c:v>-12.33</c:v>
                </c:pt>
                <c:pt idx="870">
                  <c:v>-12.34</c:v>
                </c:pt>
                <c:pt idx="871">
                  <c:v>-12.33</c:v>
                </c:pt>
                <c:pt idx="872">
                  <c:v>-12.31</c:v>
                </c:pt>
                <c:pt idx="873">
                  <c:v>-12.3</c:v>
                </c:pt>
                <c:pt idx="874">
                  <c:v>-12.33</c:v>
                </c:pt>
                <c:pt idx="875">
                  <c:v>-12.32</c:v>
                </c:pt>
                <c:pt idx="876">
                  <c:v>-12.36</c:v>
                </c:pt>
                <c:pt idx="877">
                  <c:v>-12.37</c:v>
                </c:pt>
                <c:pt idx="878">
                  <c:v>-12.4</c:v>
                </c:pt>
                <c:pt idx="879">
                  <c:v>-12.4</c:v>
                </c:pt>
                <c:pt idx="880">
                  <c:v>-12.42</c:v>
                </c:pt>
                <c:pt idx="881">
                  <c:v>-12.43</c:v>
                </c:pt>
                <c:pt idx="882">
                  <c:v>-12.4</c:v>
                </c:pt>
                <c:pt idx="883">
                  <c:v>-12.36</c:v>
                </c:pt>
                <c:pt idx="884">
                  <c:v>-12.35</c:v>
                </c:pt>
                <c:pt idx="885">
                  <c:v>-12.34</c:v>
                </c:pt>
                <c:pt idx="886">
                  <c:v>-12.3</c:v>
                </c:pt>
                <c:pt idx="887">
                  <c:v>-12.29</c:v>
                </c:pt>
                <c:pt idx="888">
                  <c:v>-12.29</c:v>
                </c:pt>
                <c:pt idx="889">
                  <c:v>-12.29</c:v>
                </c:pt>
                <c:pt idx="890">
                  <c:v>-12.29</c:v>
                </c:pt>
                <c:pt idx="891">
                  <c:v>-12.28</c:v>
                </c:pt>
                <c:pt idx="892">
                  <c:v>-12.35</c:v>
                </c:pt>
                <c:pt idx="893">
                  <c:v>-12.32</c:v>
                </c:pt>
                <c:pt idx="894">
                  <c:v>-12.31</c:v>
                </c:pt>
                <c:pt idx="895">
                  <c:v>-12.32</c:v>
                </c:pt>
                <c:pt idx="896">
                  <c:v>-12.29</c:v>
                </c:pt>
                <c:pt idx="897">
                  <c:v>-12.26</c:v>
                </c:pt>
                <c:pt idx="898">
                  <c:v>-12.28</c:v>
                </c:pt>
                <c:pt idx="899">
                  <c:v>-12.29</c:v>
                </c:pt>
                <c:pt idx="900">
                  <c:v>-12.26</c:v>
                </c:pt>
                <c:pt idx="901">
                  <c:v>-12.25</c:v>
                </c:pt>
                <c:pt idx="902">
                  <c:v>-12.29</c:v>
                </c:pt>
                <c:pt idx="903">
                  <c:v>-12.31</c:v>
                </c:pt>
                <c:pt idx="904">
                  <c:v>-12.36</c:v>
                </c:pt>
                <c:pt idx="905">
                  <c:v>-12.35</c:v>
                </c:pt>
                <c:pt idx="906">
                  <c:v>-12.32</c:v>
                </c:pt>
                <c:pt idx="907">
                  <c:v>-12.36</c:v>
                </c:pt>
                <c:pt idx="908">
                  <c:v>-12.35</c:v>
                </c:pt>
                <c:pt idx="909">
                  <c:v>-12.33</c:v>
                </c:pt>
                <c:pt idx="910">
                  <c:v>-12.35</c:v>
                </c:pt>
                <c:pt idx="911">
                  <c:v>-12.35</c:v>
                </c:pt>
                <c:pt idx="912">
                  <c:v>-12.29</c:v>
                </c:pt>
                <c:pt idx="913">
                  <c:v>-12.3</c:v>
                </c:pt>
                <c:pt idx="914">
                  <c:v>-12.29</c:v>
                </c:pt>
                <c:pt idx="915">
                  <c:v>-12.31</c:v>
                </c:pt>
                <c:pt idx="916">
                  <c:v>-12.27</c:v>
                </c:pt>
                <c:pt idx="917">
                  <c:v>-12.25</c:v>
                </c:pt>
                <c:pt idx="918">
                  <c:v>-12.28</c:v>
                </c:pt>
                <c:pt idx="919">
                  <c:v>-12.28</c:v>
                </c:pt>
                <c:pt idx="920">
                  <c:v>-12.25</c:v>
                </c:pt>
                <c:pt idx="921">
                  <c:v>-12.19</c:v>
                </c:pt>
                <c:pt idx="922">
                  <c:v>-12.15</c:v>
                </c:pt>
                <c:pt idx="923">
                  <c:v>-12.2</c:v>
                </c:pt>
                <c:pt idx="924">
                  <c:v>-12.24</c:v>
                </c:pt>
                <c:pt idx="925">
                  <c:v>-12.29</c:v>
                </c:pt>
                <c:pt idx="926">
                  <c:v>-12.26</c:v>
                </c:pt>
                <c:pt idx="927">
                  <c:v>-12.29</c:v>
                </c:pt>
                <c:pt idx="928">
                  <c:v>-12.29</c:v>
                </c:pt>
                <c:pt idx="929">
                  <c:v>-12.24</c:v>
                </c:pt>
                <c:pt idx="930">
                  <c:v>-12.2</c:v>
                </c:pt>
                <c:pt idx="931">
                  <c:v>-12.21</c:v>
                </c:pt>
                <c:pt idx="932">
                  <c:v>-12.18</c:v>
                </c:pt>
                <c:pt idx="933">
                  <c:v>-12.22</c:v>
                </c:pt>
                <c:pt idx="934">
                  <c:v>-12.23</c:v>
                </c:pt>
                <c:pt idx="935">
                  <c:v>-12.21</c:v>
                </c:pt>
                <c:pt idx="936">
                  <c:v>-12.23</c:v>
                </c:pt>
                <c:pt idx="937">
                  <c:v>-12.26</c:v>
                </c:pt>
                <c:pt idx="938">
                  <c:v>-12.28</c:v>
                </c:pt>
                <c:pt idx="939">
                  <c:v>-12.23</c:v>
                </c:pt>
                <c:pt idx="940">
                  <c:v>-12.25</c:v>
                </c:pt>
                <c:pt idx="941">
                  <c:v>-12.26</c:v>
                </c:pt>
                <c:pt idx="942">
                  <c:v>-12.23</c:v>
                </c:pt>
                <c:pt idx="943">
                  <c:v>-12.29</c:v>
                </c:pt>
                <c:pt idx="944">
                  <c:v>-12.28</c:v>
                </c:pt>
                <c:pt idx="945">
                  <c:v>-12.29</c:v>
                </c:pt>
                <c:pt idx="946">
                  <c:v>-12.24</c:v>
                </c:pt>
                <c:pt idx="947">
                  <c:v>-12.26</c:v>
                </c:pt>
                <c:pt idx="948">
                  <c:v>-12.22</c:v>
                </c:pt>
                <c:pt idx="949">
                  <c:v>-12.23</c:v>
                </c:pt>
                <c:pt idx="950">
                  <c:v>-12.21</c:v>
                </c:pt>
                <c:pt idx="951">
                  <c:v>-12.23</c:v>
                </c:pt>
                <c:pt idx="952">
                  <c:v>-12.22</c:v>
                </c:pt>
                <c:pt idx="953">
                  <c:v>-12.24</c:v>
                </c:pt>
                <c:pt idx="954">
                  <c:v>-12.2</c:v>
                </c:pt>
                <c:pt idx="955">
                  <c:v>-12.23</c:v>
                </c:pt>
                <c:pt idx="956">
                  <c:v>-12.23</c:v>
                </c:pt>
                <c:pt idx="957">
                  <c:v>-12.24</c:v>
                </c:pt>
                <c:pt idx="958">
                  <c:v>-12.24</c:v>
                </c:pt>
                <c:pt idx="959">
                  <c:v>-12.22</c:v>
                </c:pt>
                <c:pt idx="960">
                  <c:v>-12.18</c:v>
                </c:pt>
                <c:pt idx="961">
                  <c:v>-12.19</c:v>
                </c:pt>
                <c:pt idx="962">
                  <c:v>-12.19</c:v>
                </c:pt>
                <c:pt idx="963">
                  <c:v>-12.2</c:v>
                </c:pt>
                <c:pt idx="964">
                  <c:v>-12.24</c:v>
                </c:pt>
                <c:pt idx="965">
                  <c:v>-12.23</c:v>
                </c:pt>
                <c:pt idx="966">
                  <c:v>-12.27</c:v>
                </c:pt>
                <c:pt idx="967">
                  <c:v>-12.26</c:v>
                </c:pt>
                <c:pt idx="968">
                  <c:v>-12.27</c:v>
                </c:pt>
                <c:pt idx="969">
                  <c:v>-12.23</c:v>
                </c:pt>
                <c:pt idx="970">
                  <c:v>-12.23</c:v>
                </c:pt>
                <c:pt idx="971">
                  <c:v>-12.21</c:v>
                </c:pt>
                <c:pt idx="972">
                  <c:v>-12.18</c:v>
                </c:pt>
                <c:pt idx="973">
                  <c:v>-12.2</c:v>
                </c:pt>
                <c:pt idx="974">
                  <c:v>-12.19</c:v>
                </c:pt>
                <c:pt idx="975">
                  <c:v>-12.18</c:v>
                </c:pt>
                <c:pt idx="976">
                  <c:v>-12.22</c:v>
                </c:pt>
                <c:pt idx="977">
                  <c:v>-12.21</c:v>
                </c:pt>
                <c:pt idx="978">
                  <c:v>-12.1</c:v>
                </c:pt>
                <c:pt idx="979">
                  <c:v>-12.14</c:v>
                </c:pt>
                <c:pt idx="980">
                  <c:v>-12.22</c:v>
                </c:pt>
                <c:pt idx="981">
                  <c:v>-12.21</c:v>
                </c:pt>
                <c:pt idx="982">
                  <c:v>-12.35</c:v>
                </c:pt>
                <c:pt idx="983">
                  <c:v>-12.53</c:v>
                </c:pt>
                <c:pt idx="984">
                  <c:v>-12.58</c:v>
                </c:pt>
                <c:pt idx="985">
                  <c:v>-12.56</c:v>
                </c:pt>
                <c:pt idx="986">
                  <c:v>-12.67</c:v>
                </c:pt>
                <c:pt idx="987">
                  <c:v>-12.68</c:v>
                </c:pt>
                <c:pt idx="988">
                  <c:v>-12.65</c:v>
                </c:pt>
                <c:pt idx="989">
                  <c:v>-12.59</c:v>
                </c:pt>
                <c:pt idx="990">
                  <c:v>-12.61</c:v>
                </c:pt>
                <c:pt idx="991">
                  <c:v>-12.65</c:v>
                </c:pt>
                <c:pt idx="992">
                  <c:v>-12.73</c:v>
                </c:pt>
                <c:pt idx="993">
                  <c:v>-12.68</c:v>
                </c:pt>
                <c:pt idx="994">
                  <c:v>-12.66</c:v>
                </c:pt>
                <c:pt idx="995">
                  <c:v>-12.74</c:v>
                </c:pt>
                <c:pt idx="996">
                  <c:v>-12.68</c:v>
                </c:pt>
                <c:pt idx="997">
                  <c:v>-12.69</c:v>
                </c:pt>
                <c:pt idx="998">
                  <c:v>-12.64</c:v>
                </c:pt>
                <c:pt idx="999">
                  <c:v>-12.66</c:v>
                </c:pt>
                <c:pt idx="1000">
                  <c:v>-12.59</c:v>
                </c:pt>
                <c:pt idx="1001">
                  <c:v>-12.62</c:v>
                </c:pt>
                <c:pt idx="1002">
                  <c:v>-12.61</c:v>
                </c:pt>
                <c:pt idx="1003">
                  <c:v>-12.67</c:v>
                </c:pt>
                <c:pt idx="1004">
                  <c:v>-12.64</c:v>
                </c:pt>
                <c:pt idx="1005">
                  <c:v>-12.72</c:v>
                </c:pt>
                <c:pt idx="1006">
                  <c:v>-12.71</c:v>
                </c:pt>
                <c:pt idx="1007">
                  <c:v>-12.68</c:v>
                </c:pt>
                <c:pt idx="1008">
                  <c:v>-12.68</c:v>
                </c:pt>
                <c:pt idx="1009">
                  <c:v>-12.7</c:v>
                </c:pt>
                <c:pt idx="1010">
                  <c:v>-12.68</c:v>
                </c:pt>
                <c:pt idx="1011">
                  <c:v>-12.71</c:v>
                </c:pt>
                <c:pt idx="1012">
                  <c:v>-12.73</c:v>
                </c:pt>
                <c:pt idx="1013">
                  <c:v>-12.77</c:v>
                </c:pt>
                <c:pt idx="1014">
                  <c:v>-12.75</c:v>
                </c:pt>
                <c:pt idx="1015">
                  <c:v>-12.73</c:v>
                </c:pt>
                <c:pt idx="1016">
                  <c:v>-12.69</c:v>
                </c:pt>
                <c:pt idx="1017">
                  <c:v>-12.69</c:v>
                </c:pt>
                <c:pt idx="1018">
                  <c:v>-12.71</c:v>
                </c:pt>
                <c:pt idx="1019">
                  <c:v>-12.73</c:v>
                </c:pt>
                <c:pt idx="1020">
                  <c:v>-12.69</c:v>
                </c:pt>
                <c:pt idx="1021">
                  <c:v>-12.69</c:v>
                </c:pt>
                <c:pt idx="1022">
                  <c:v>-12.67</c:v>
                </c:pt>
                <c:pt idx="1023">
                  <c:v>-12.65</c:v>
                </c:pt>
                <c:pt idx="1024">
                  <c:v>-12.71</c:v>
                </c:pt>
                <c:pt idx="1025">
                  <c:v>-12.73</c:v>
                </c:pt>
                <c:pt idx="1026">
                  <c:v>-12.76</c:v>
                </c:pt>
                <c:pt idx="1027">
                  <c:v>-12.77</c:v>
                </c:pt>
                <c:pt idx="1028">
                  <c:v>-12.74</c:v>
                </c:pt>
                <c:pt idx="1029">
                  <c:v>-12.79</c:v>
                </c:pt>
                <c:pt idx="1030">
                  <c:v>-12.84</c:v>
                </c:pt>
                <c:pt idx="1031">
                  <c:v>-12.93</c:v>
                </c:pt>
                <c:pt idx="1032">
                  <c:v>-12.96</c:v>
                </c:pt>
                <c:pt idx="1033">
                  <c:v>-13.02</c:v>
                </c:pt>
                <c:pt idx="1034">
                  <c:v>-12.97</c:v>
                </c:pt>
                <c:pt idx="1035">
                  <c:v>-12.94</c:v>
                </c:pt>
                <c:pt idx="1036">
                  <c:v>-12.9</c:v>
                </c:pt>
                <c:pt idx="1037">
                  <c:v>-12.92</c:v>
                </c:pt>
                <c:pt idx="1038">
                  <c:v>-12.92</c:v>
                </c:pt>
                <c:pt idx="1039">
                  <c:v>-12.94</c:v>
                </c:pt>
                <c:pt idx="1040">
                  <c:v>-12.94</c:v>
                </c:pt>
                <c:pt idx="1041">
                  <c:v>-12.97</c:v>
                </c:pt>
                <c:pt idx="1042">
                  <c:v>-12.97</c:v>
                </c:pt>
                <c:pt idx="1043">
                  <c:v>-12.95</c:v>
                </c:pt>
                <c:pt idx="1044">
                  <c:v>-12.97</c:v>
                </c:pt>
                <c:pt idx="1045">
                  <c:v>-12.97</c:v>
                </c:pt>
                <c:pt idx="1046">
                  <c:v>-12.94</c:v>
                </c:pt>
                <c:pt idx="1047">
                  <c:v>-12.94</c:v>
                </c:pt>
                <c:pt idx="1048">
                  <c:v>-12.97</c:v>
                </c:pt>
                <c:pt idx="1049">
                  <c:v>-12.95</c:v>
                </c:pt>
                <c:pt idx="1050">
                  <c:v>-12.97</c:v>
                </c:pt>
                <c:pt idx="1051">
                  <c:v>-12.92</c:v>
                </c:pt>
                <c:pt idx="1052">
                  <c:v>-12.9</c:v>
                </c:pt>
                <c:pt idx="1053">
                  <c:v>-12.84</c:v>
                </c:pt>
                <c:pt idx="1054">
                  <c:v>-12.86</c:v>
                </c:pt>
                <c:pt idx="1055">
                  <c:v>-12.86</c:v>
                </c:pt>
                <c:pt idx="1056">
                  <c:v>-12.82</c:v>
                </c:pt>
                <c:pt idx="1057">
                  <c:v>-12.79</c:v>
                </c:pt>
                <c:pt idx="1058">
                  <c:v>-12.78</c:v>
                </c:pt>
                <c:pt idx="1059">
                  <c:v>-12.77</c:v>
                </c:pt>
                <c:pt idx="1060">
                  <c:v>-12.77</c:v>
                </c:pt>
                <c:pt idx="1061">
                  <c:v>-12.76</c:v>
                </c:pt>
                <c:pt idx="1062">
                  <c:v>-12.66</c:v>
                </c:pt>
                <c:pt idx="1063">
                  <c:v>-12.68</c:v>
                </c:pt>
                <c:pt idx="1064">
                  <c:v>-12.72</c:v>
                </c:pt>
                <c:pt idx="1065">
                  <c:v>-12.75</c:v>
                </c:pt>
                <c:pt idx="1066">
                  <c:v>-12.73</c:v>
                </c:pt>
                <c:pt idx="1067">
                  <c:v>-12.72</c:v>
                </c:pt>
                <c:pt idx="1068">
                  <c:v>-12.76</c:v>
                </c:pt>
                <c:pt idx="1069">
                  <c:v>-12.74</c:v>
                </c:pt>
                <c:pt idx="1070">
                  <c:v>-12.77</c:v>
                </c:pt>
                <c:pt idx="1071">
                  <c:v>-12.73</c:v>
                </c:pt>
                <c:pt idx="1072">
                  <c:v>-12.74</c:v>
                </c:pt>
                <c:pt idx="1073">
                  <c:v>-12.72</c:v>
                </c:pt>
                <c:pt idx="1074">
                  <c:v>-12.69</c:v>
                </c:pt>
                <c:pt idx="1075">
                  <c:v>-12.69</c:v>
                </c:pt>
                <c:pt idx="1076">
                  <c:v>-12.71</c:v>
                </c:pt>
                <c:pt idx="1077">
                  <c:v>-12.67</c:v>
                </c:pt>
                <c:pt idx="1078">
                  <c:v>-12.67</c:v>
                </c:pt>
                <c:pt idx="1079">
                  <c:v>-12.65</c:v>
                </c:pt>
                <c:pt idx="1080">
                  <c:v>-12.67</c:v>
                </c:pt>
                <c:pt idx="1081">
                  <c:v>-12.66</c:v>
                </c:pt>
                <c:pt idx="1082">
                  <c:v>-12.63</c:v>
                </c:pt>
                <c:pt idx="1083">
                  <c:v>-12.59</c:v>
                </c:pt>
                <c:pt idx="1084">
                  <c:v>-12.59</c:v>
                </c:pt>
                <c:pt idx="1085">
                  <c:v>-12.58</c:v>
                </c:pt>
                <c:pt idx="1086">
                  <c:v>-12.59</c:v>
                </c:pt>
                <c:pt idx="1087">
                  <c:v>-12.62</c:v>
                </c:pt>
                <c:pt idx="1088">
                  <c:v>-12.61</c:v>
                </c:pt>
                <c:pt idx="1089">
                  <c:v>-12.56</c:v>
                </c:pt>
                <c:pt idx="1090">
                  <c:v>-12.61</c:v>
                </c:pt>
                <c:pt idx="1091">
                  <c:v>-12.6</c:v>
                </c:pt>
                <c:pt idx="1092">
                  <c:v>-12.62</c:v>
                </c:pt>
                <c:pt idx="1093">
                  <c:v>-12.63</c:v>
                </c:pt>
                <c:pt idx="1094">
                  <c:v>-12.62</c:v>
                </c:pt>
                <c:pt idx="1095">
                  <c:v>-12.65</c:v>
                </c:pt>
                <c:pt idx="1096">
                  <c:v>-12.58</c:v>
                </c:pt>
                <c:pt idx="1097">
                  <c:v>-12.59</c:v>
                </c:pt>
                <c:pt idx="1098">
                  <c:v>-12.62</c:v>
                </c:pt>
                <c:pt idx="1099">
                  <c:v>-12.61</c:v>
                </c:pt>
                <c:pt idx="1100">
                  <c:v>-12.62</c:v>
                </c:pt>
                <c:pt idx="1101">
                  <c:v>-12.63</c:v>
                </c:pt>
                <c:pt idx="1102">
                  <c:v>-12.61</c:v>
                </c:pt>
                <c:pt idx="1103">
                  <c:v>-12.54</c:v>
                </c:pt>
                <c:pt idx="1104">
                  <c:v>-12.55</c:v>
                </c:pt>
                <c:pt idx="1105">
                  <c:v>-12.54</c:v>
                </c:pt>
                <c:pt idx="1106">
                  <c:v>-12.53</c:v>
                </c:pt>
                <c:pt idx="1107">
                  <c:v>-12.57</c:v>
                </c:pt>
                <c:pt idx="1108">
                  <c:v>-12.53</c:v>
                </c:pt>
                <c:pt idx="1109">
                  <c:v>-12.56</c:v>
                </c:pt>
                <c:pt idx="1110">
                  <c:v>-12.53</c:v>
                </c:pt>
                <c:pt idx="1111">
                  <c:v>-12.51</c:v>
                </c:pt>
                <c:pt idx="1112">
                  <c:v>-12.48</c:v>
                </c:pt>
                <c:pt idx="1113">
                  <c:v>-12.49</c:v>
                </c:pt>
                <c:pt idx="1114">
                  <c:v>-12.5</c:v>
                </c:pt>
                <c:pt idx="1115">
                  <c:v>-12.45</c:v>
                </c:pt>
                <c:pt idx="1116">
                  <c:v>-12.44</c:v>
                </c:pt>
                <c:pt idx="1117">
                  <c:v>-12.49</c:v>
                </c:pt>
                <c:pt idx="1118">
                  <c:v>-12.53</c:v>
                </c:pt>
                <c:pt idx="1119">
                  <c:v>-12.55</c:v>
                </c:pt>
                <c:pt idx="1120">
                  <c:v>-12.53</c:v>
                </c:pt>
                <c:pt idx="1121">
                  <c:v>-12.52</c:v>
                </c:pt>
                <c:pt idx="1122">
                  <c:v>-12.52</c:v>
                </c:pt>
                <c:pt idx="1123">
                  <c:v>-12.51</c:v>
                </c:pt>
                <c:pt idx="1124">
                  <c:v>-12.52</c:v>
                </c:pt>
                <c:pt idx="1125">
                  <c:v>-12.53</c:v>
                </c:pt>
                <c:pt idx="1126">
                  <c:v>-12.52</c:v>
                </c:pt>
                <c:pt idx="1127">
                  <c:v>-12.53</c:v>
                </c:pt>
                <c:pt idx="1128">
                  <c:v>-12.49</c:v>
                </c:pt>
                <c:pt idx="1129">
                  <c:v>-12.46</c:v>
                </c:pt>
                <c:pt idx="1130">
                  <c:v>-12.44</c:v>
                </c:pt>
                <c:pt idx="1131">
                  <c:v>-12.45</c:v>
                </c:pt>
                <c:pt idx="1132">
                  <c:v>-12.47</c:v>
                </c:pt>
                <c:pt idx="1133">
                  <c:v>-12.49</c:v>
                </c:pt>
                <c:pt idx="1134">
                  <c:v>-12.49</c:v>
                </c:pt>
                <c:pt idx="1135">
                  <c:v>-12.48</c:v>
                </c:pt>
                <c:pt idx="1136">
                  <c:v>-12.49</c:v>
                </c:pt>
                <c:pt idx="1137">
                  <c:v>-12.48</c:v>
                </c:pt>
                <c:pt idx="1138">
                  <c:v>-12.49</c:v>
                </c:pt>
                <c:pt idx="1139">
                  <c:v>-12.52</c:v>
                </c:pt>
                <c:pt idx="1140">
                  <c:v>-12.47</c:v>
                </c:pt>
                <c:pt idx="1141">
                  <c:v>-12.52</c:v>
                </c:pt>
                <c:pt idx="1142">
                  <c:v>-12.49</c:v>
                </c:pt>
                <c:pt idx="1143">
                  <c:v>-12.51</c:v>
                </c:pt>
                <c:pt idx="1144">
                  <c:v>-12.53</c:v>
                </c:pt>
                <c:pt idx="1145">
                  <c:v>-12.49</c:v>
                </c:pt>
                <c:pt idx="1146">
                  <c:v>-12.48</c:v>
                </c:pt>
                <c:pt idx="1147">
                  <c:v>-12.47</c:v>
                </c:pt>
                <c:pt idx="1148">
                  <c:v>-12.51</c:v>
                </c:pt>
                <c:pt idx="1149">
                  <c:v>-12.53</c:v>
                </c:pt>
                <c:pt idx="1150">
                  <c:v>-12.55</c:v>
                </c:pt>
                <c:pt idx="1151">
                  <c:v>-12.56</c:v>
                </c:pt>
                <c:pt idx="1152">
                  <c:v>-12.56</c:v>
                </c:pt>
                <c:pt idx="1153">
                  <c:v>-12.57</c:v>
                </c:pt>
                <c:pt idx="1154">
                  <c:v>-12.55</c:v>
                </c:pt>
                <c:pt idx="1155">
                  <c:v>-12.58</c:v>
                </c:pt>
                <c:pt idx="1156">
                  <c:v>-12.57</c:v>
                </c:pt>
                <c:pt idx="1157">
                  <c:v>-12.57</c:v>
                </c:pt>
                <c:pt idx="1158">
                  <c:v>-12.57</c:v>
                </c:pt>
                <c:pt idx="1159">
                  <c:v>-12.56</c:v>
                </c:pt>
                <c:pt idx="1160">
                  <c:v>-12.63</c:v>
                </c:pt>
                <c:pt idx="1161">
                  <c:v>-12.6</c:v>
                </c:pt>
                <c:pt idx="1162">
                  <c:v>-12.58</c:v>
                </c:pt>
                <c:pt idx="1163">
                  <c:v>-12.59</c:v>
                </c:pt>
                <c:pt idx="1164">
                  <c:v>-12.62</c:v>
                </c:pt>
                <c:pt idx="1165">
                  <c:v>-12.61</c:v>
                </c:pt>
                <c:pt idx="1166">
                  <c:v>-12.61</c:v>
                </c:pt>
                <c:pt idx="1167">
                  <c:v>-12.59</c:v>
                </c:pt>
                <c:pt idx="1168">
                  <c:v>-12.61</c:v>
                </c:pt>
                <c:pt idx="1169">
                  <c:v>-12.59</c:v>
                </c:pt>
                <c:pt idx="1170">
                  <c:v>-12.57</c:v>
                </c:pt>
                <c:pt idx="1171">
                  <c:v>-12.6</c:v>
                </c:pt>
                <c:pt idx="1172">
                  <c:v>-12.57</c:v>
                </c:pt>
                <c:pt idx="1173">
                  <c:v>-12.53</c:v>
                </c:pt>
                <c:pt idx="1174">
                  <c:v>-12.51</c:v>
                </c:pt>
                <c:pt idx="1175">
                  <c:v>-12.47</c:v>
                </c:pt>
                <c:pt idx="1176">
                  <c:v>-12.54</c:v>
                </c:pt>
                <c:pt idx="1177">
                  <c:v>-12.45</c:v>
                </c:pt>
                <c:pt idx="1178">
                  <c:v>-12.45</c:v>
                </c:pt>
                <c:pt idx="1179">
                  <c:v>-12.48</c:v>
                </c:pt>
                <c:pt idx="1180">
                  <c:v>-12.42</c:v>
                </c:pt>
                <c:pt idx="1181">
                  <c:v>-12.5</c:v>
                </c:pt>
                <c:pt idx="1182">
                  <c:v>-12.49</c:v>
                </c:pt>
                <c:pt idx="1183">
                  <c:v>-12.5</c:v>
                </c:pt>
                <c:pt idx="1184">
                  <c:v>-12.5</c:v>
                </c:pt>
                <c:pt idx="1185">
                  <c:v>-12.54</c:v>
                </c:pt>
                <c:pt idx="1186">
                  <c:v>-12.53</c:v>
                </c:pt>
                <c:pt idx="1187">
                  <c:v>-12.55</c:v>
                </c:pt>
                <c:pt idx="1188">
                  <c:v>-12.57</c:v>
                </c:pt>
                <c:pt idx="1189">
                  <c:v>-12.52</c:v>
                </c:pt>
                <c:pt idx="1190">
                  <c:v>-12.47</c:v>
                </c:pt>
                <c:pt idx="1191">
                  <c:v>-12.45</c:v>
                </c:pt>
                <c:pt idx="1192">
                  <c:v>-12.44</c:v>
                </c:pt>
                <c:pt idx="1193">
                  <c:v>-12.47</c:v>
                </c:pt>
                <c:pt idx="1194">
                  <c:v>-12.48</c:v>
                </c:pt>
                <c:pt idx="1195">
                  <c:v>-12.51</c:v>
                </c:pt>
                <c:pt idx="1196">
                  <c:v>-12.52</c:v>
                </c:pt>
                <c:pt idx="1197">
                  <c:v>-12.5</c:v>
                </c:pt>
                <c:pt idx="1198">
                  <c:v>-12.48</c:v>
                </c:pt>
                <c:pt idx="1199">
                  <c:v>-12.52</c:v>
                </c:pt>
                <c:pt idx="1200">
                  <c:v>-12.51</c:v>
                </c:pt>
                <c:pt idx="1201">
                  <c:v>-12.52</c:v>
                </c:pt>
                <c:pt idx="1202">
                  <c:v>-12.53</c:v>
                </c:pt>
                <c:pt idx="1203">
                  <c:v>-12.5</c:v>
                </c:pt>
                <c:pt idx="1204">
                  <c:v>-12.51</c:v>
                </c:pt>
                <c:pt idx="1205">
                  <c:v>-12.5</c:v>
                </c:pt>
                <c:pt idx="1206">
                  <c:v>-12.48</c:v>
                </c:pt>
                <c:pt idx="1207">
                  <c:v>-12.47</c:v>
                </c:pt>
                <c:pt idx="1208">
                  <c:v>-12.47</c:v>
                </c:pt>
                <c:pt idx="1209">
                  <c:v>-12.47</c:v>
                </c:pt>
                <c:pt idx="1210">
                  <c:v>-12.42</c:v>
                </c:pt>
                <c:pt idx="1211">
                  <c:v>-12.41</c:v>
                </c:pt>
                <c:pt idx="1212">
                  <c:v>-12.45</c:v>
                </c:pt>
                <c:pt idx="1213">
                  <c:v>-12.43</c:v>
                </c:pt>
                <c:pt idx="1214">
                  <c:v>-12.42</c:v>
                </c:pt>
                <c:pt idx="1215">
                  <c:v>-12.43</c:v>
                </c:pt>
                <c:pt idx="1216">
                  <c:v>-12.43</c:v>
                </c:pt>
                <c:pt idx="1217">
                  <c:v>-12.43</c:v>
                </c:pt>
                <c:pt idx="1218">
                  <c:v>-12.44</c:v>
                </c:pt>
                <c:pt idx="1219">
                  <c:v>-12.43</c:v>
                </c:pt>
                <c:pt idx="1220">
                  <c:v>-12.47</c:v>
                </c:pt>
                <c:pt idx="1221">
                  <c:v>-12.48</c:v>
                </c:pt>
                <c:pt idx="1222">
                  <c:v>-12.53</c:v>
                </c:pt>
                <c:pt idx="1223">
                  <c:v>-12.5</c:v>
                </c:pt>
                <c:pt idx="1224">
                  <c:v>-12.51</c:v>
                </c:pt>
                <c:pt idx="1225">
                  <c:v>-12.52</c:v>
                </c:pt>
                <c:pt idx="1226">
                  <c:v>-12.49</c:v>
                </c:pt>
                <c:pt idx="1227">
                  <c:v>-12.47</c:v>
                </c:pt>
                <c:pt idx="1228">
                  <c:v>-12.47</c:v>
                </c:pt>
                <c:pt idx="1229">
                  <c:v>-12.52</c:v>
                </c:pt>
                <c:pt idx="1230">
                  <c:v>-12.48</c:v>
                </c:pt>
                <c:pt idx="1231">
                  <c:v>-12.48</c:v>
                </c:pt>
                <c:pt idx="1232">
                  <c:v>-12.5</c:v>
                </c:pt>
                <c:pt idx="1233">
                  <c:v>-12.47</c:v>
                </c:pt>
                <c:pt idx="1234">
                  <c:v>-12.47</c:v>
                </c:pt>
                <c:pt idx="1235">
                  <c:v>-12.45</c:v>
                </c:pt>
                <c:pt idx="1236">
                  <c:v>-12.5</c:v>
                </c:pt>
                <c:pt idx="1237">
                  <c:v>-12.6</c:v>
                </c:pt>
                <c:pt idx="1238">
                  <c:v>-12.6</c:v>
                </c:pt>
                <c:pt idx="1239">
                  <c:v>-12.64</c:v>
                </c:pt>
                <c:pt idx="1240">
                  <c:v>-12.59</c:v>
                </c:pt>
                <c:pt idx="1241">
                  <c:v>-12.57</c:v>
                </c:pt>
                <c:pt idx="1242">
                  <c:v>-12.56</c:v>
                </c:pt>
                <c:pt idx="1243">
                  <c:v>-12.59</c:v>
                </c:pt>
                <c:pt idx="1244">
                  <c:v>-12.64</c:v>
                </c:pt>
                <c:pt idx="1245">
                  <c:v>-12.62</c:v>
                </c:pt>
                <c:pt idx="1246">
                  <c:v>-12.62</c:v>
                </c:pt>
                <c:pt idx="1247">
                  <c:v>-12.64</c:v>
                </c:pt>
                <c:pt idx="1248">
                  <c:v>-12.63</c:v>
                </c:pt>
                <c:pt idx="1249">
                  <c:v>-12.6</c:v>
                </c:pt>
                <c:pt idx="1250">
                  <c:v>-12.62</c:v>
                </c:pt>
                <c:pt idx="1251">
                  <c:v>-12.63</c:v>
                </c:pt>
                <c:pt idx="1252">
                  <c:v>-12.59</c:v>
                </c:pt>
                <c:pt idx="1253">
                  <c:v>-12.56</c:v>
                </c:pt>
                <c:pt idx="1254">
                  <c:v>-12.54</c:v>
                </c:pt>
                <c:pt idx="1255">
                  <c:v>-12.59</c:v>
                </c:pt>
                <c:pt idx="1256">
                  <c:v>-12.69</c:v>
                </c:pt>
                <c:pt idx="1257">
                  <c:v>-12.74</c:v>
                </c:pt>
                <c:pt idx="1258">
                  <c:v>-12.69</c:v>
                </c:pt>
                <c:pt idx="1259">
                  <c:v>-12.7</c:v>
                </c:pt>
                <c:pt idx="1260">
                  <c:v>-12.73</c:v>
                </c:pt>
                <c:pt idx="1261">
                  <c:v>-12.64</c:v>
                </c:pt>
                <c:pt idx="1262">
                  <c:v>-12.62</c:v>
                </c:pt>
                <c:pt idx="1263">
                  <c:v>-12.67</c:v>
                </c:pt>
                <c:pt idx="1264">
                  <c:v>-12.64</c:v>
                </c:pt>
                <c:pt idx="1265">
                  <c:v>-12.6</c:v>
                </c:pt>
                <c:pt idx="1266">
                  <c:v>-12.66</c:v>
                </c:pt>
                <c:pt idx="1267">
                  <c:v>-12.7</c:v>
                </c:pt>
                <c:pt idx="1268">
                  <c:v>-12.65</c:v>
                </c:pt>
                <c:pt idx="1269">
                  <c:v>-12.69</c:v>
                </c:pt>
                <c:pt idx="1270">
                  <c:v>-12.69</c:v>
                </c:pt>
                <c:pt idx="1271">
                  <c:v>-12.79</c:v>
                </c:pt>
                <c:pt idx="1272">
                  <c:v>-12.81</c:v>
                </c:pt>
                <c:pt idx="1273">
                  <c:v>-12.83</c:v>
                </c:pt>
                <c:pt idx="1274">
                  <c:v>-12.79</c:v>
                </c:pt>
                <c:pt idx="1275">
                  <c:v>-12.73</c:v>
                </c:pt>
                <c:pt idx="1276">
                  <c:v>-12.75</c:v>
                </c:pt>
                <c:pt idx="1277">
                  <c:v>-12.76</c:v>
                </c:pt>
                <c:pt idx="1278">
                  <c:v>-12.75</c:v>
                </c:pt>
                <c:pt idx="1279">
                  <c:v>-12.77</c:v>
                </c:pt>
                <c:pt idx="1280">
                  <c:v>-12.82</c:v>
                </c:pt>
                <c:pt idx="1281">
                  <c:v>-12.87</c:v>
                </c:pt>
                <c:pt idx="1282">
                  <c:v>-12.89</c:v>
                </c:pt>
                <c:pt idx="1283">
                  <c:v>-12.91</c:v>
                </c:pt>
                <c:pt idx="1284">
                  <c:v>-12.86</c:v>
                </c:pt>
                <c:pt idx="1285">
                  <c:v>-12.87</c:v>
                </c:pt>
                <c:pt idx="1286">
                  <c:v>-12.92</c:v>
                </c:pt>
                <c:pt idx="1287">
                  <c:v>-12.9</c:v>
                </c:pt>
                <c:pt idx="1288">
                  <c:v>-12.94</c:v>
                </c:pt>
                <c:pt idx="1289">
                  <c:v>-12.96</c:v>
                </c:pt>
                <c:pt idx="1290">
                  <c:v>-13</c:v>
                </c:pt>
                <c:pt idx="1291">
                  <c:v>-13.01</c:v>
                </c:pt>
                <c:pt idx="1292">
                  <c:v>-13.06</c:v>
                </c:pt>
                <c:pt idx="1293">
                  <c:v>-13.05</c:v>
                </c:pt>
                <c:pt idx="1294">
                  <c:v>-13.03</c:v>
                </c:pt>
                <c:pt idx="1295">
                  <c:v>-13</c:v>
                </c:pt>
                <c:pt idx="1296">
                  <c:v>-12.98</c:v>
                </c:pt>
                <c:pt idx="1297">
                  <c:v>-12.97</c:v>
                </c:pt>
                <c:pt idx="1298">
                  <c:v>-13.01</c:v>
                </c:pt>
                <c:pt idx="1299">
                  <c:v>-12.98</c:v>
                </c:pt>
                <c:pt idx="1300">
                  <c:v>-13.01</c:v>
                </c:pt>
                <c:pt idx="1301">
                  <c:v>-12.98</c:v>
                </c:pt>
                <c:pt idx="1302">
                  <c:v>-12.96</c:v>
                </c:pt>
                <c:pt idx="1303">
                  <c:v>-12.97</c:v>
                </c:pt>
                <c:pt idx="1304">
                  <c:v>-12.98</c:v>
                </c:pt>
                <c:pt idx="1305">
                  <c:v>-12.98</c:v>
                </c:pt>
                <c:pt idx="1306">
                  <c:v>-12.98</c:v>
                </c:pt>
                <c:pt idx="1307">
                  <c:v>-12.91</c:v>
                </c:pt>
                <c:pt idx="1308">
                  <c:v>-12.99</c:v>
                </c:pt>
                <c:pt idx="1309">
                  <c:v>-12.91</c:v>
                </c:pt>
                <c:pt idx="1310">
                  <c:v>-12.94</c:v>
                </c:pt>
                <c:pt idx="1311">
                  <c:v>-12.91</c:v>
                </c:pt>
                <c:pt idx="1312">
                  <c:v>-12.82</c:v>
                </c:pt>
                <c:pt idx="1313">
                  <c:v>-12.83</c:v>
                </c:pt>
                <c:pt idx="1314">
                  <c:v>-12.83</c:v>
                </c:pt>
                <c:pt idx="1315">
                  <c:v>-12.87</c:v>
                </c:pt>
                <c:pt idx="1316">
                  <c:v>-12.89</c:v>
                </c:pt>
                <c:pt idx="1317">
                  <c:v>-12.87</c:v>
                </c:pt>
                <c:pt idx="1318">
                  <c:v>-12.88</c:v>
                </c:pt>
                <c:pt idx="1319">
                  <c:v>-12.85</c:v>
                </c:pt>
                <c:pt idx="1320">
                  <c:v>-12.81</c:v>
                </c:pt>
                <c:pt idx="1321">
                  <c:v>-12.88</c:v>
                </c:pt>
                <c:pt idx="1322">
                  <c:v>-12.88</c:v>
                </c:pt>
                <c:pt idx="1323">
                  <c:v>-12.86</c:v>
                </c:pt>
                <c:pt idx="1324">
                  <c:v>-12.88</c:v>
                </c:pt>
                <c:pt idx="1325">
                  <c:v>-12.87</c:v>
                </c:pt>
                <c:pt idx="1326">
                  <c:v>-12.85</c:v>
                </c:pt>
                <c:pt idx="1327">
                  <c:v>-12.83</c:v>
                </c:pt>
                <c:pt idx="1328">
                  <c:v>-12.85</c:v>
                </c:pt>
                <c:pt idx="1329">
                  <c:v>-12.81</c:v>
                </c:pt>
                <c:pt idx="1330">
                  <c:v>-12.8</c:v>
                </c:pt>
                <c:pt idx="1331">
                  <c:v>-12.77</c:v>
                </c:pt>
                <c:pt idx="1332">
                  <c:v>-12.78</c:v>
                </c:pt>
                <c:pt idx="1333">
                  <c:v>-12.76</c:v>
                </c:pt>
                <c:pt idx="1334">
                  <c:v>-12.79</c:v>
                </c:pt>
                <c:pt idx="1335">
                  <c:v>-12.77</c:v>
                </c:pt>
                <c:pt idx="1336">
                  <c:v>-12.74</c:v>
                </c:pt>
                <c:pt idx="1337">
                  <c:v>-12.77</c:v>
                </c:pt>
                <c:pt idx="1338">
                  <c:v>-12.74</c:v>
                </c:pt>
                <c:pt idx="1339">
                  <c:v>-12.75</c:v>
                </c:pt>
                <c:pt idx="1340">
                  <c:v>-12.76</c:v>
                </c:pt>
                <c:pt idx="1341">
                  <c:v>-12.72</c:v>
                </c:pt>
                <c:pt idx="1342">
                  <c:v>-12.75</c:v>
                </c:pt>
                <c:pt idx="1343">
                  <c:v>-12.73</c:v>
                </c:pt>
                <c:pt idx="1344">
                  <c:v>-12.69</c:v>
                </c:pt>
                <c:pt idx="1345">
                  <c:v>-12.7</c:v>
                </c:pt>
                <c:pt idx="1346">
                  <c:v>-12.69</c:v>
                </c:pt>
                <c:pt idx="1347">
                  <c:v>-12.68</c:v>
                </c:pt>
                <c:pt idx="1348">
                  <c:v>-12.7</c:v>
                </c:pt>
                <c:pt idx="1349">
                  <c:v>-12.69</c:v>
                </c:pt>
                <c:pt idx="1350">
                  <c:v>-12.69</c:v>
                </c:pt>
                <c:pt idx="1351">
                  <c:v>-12.71</c:v>
                </c:pt>
                <c:pt idx="1352">
                  <c:v>-12.7</c:v>
                </c:pt>
                <c:pt idx="1353">
                  <c:v>-12.66</c:v>
                </c:pt>
                <c:pt idx="1354">
                  <c:v>-12.66</c:v>
                </c:pt>
                <c:pt idx="1355">
                  <c:v>-12.64</c:v>
                </c:pt>
                <c:pt idx="1356">
                  <c:v>-12.6</c:v>
                </c:pt>
                <c:pt idx="1357">
                  <c:v>-12.61</c:v>
                </c:pt>
                <c:pt idx="1358">
                  <c:v>-12.61</c:v>
                </c:pt>
                <c:pt idx="1359">
                  <c:v>-12.59</c:v>
                </c:pt>
                <c:pt idx="1360">
                  <c:v>-12.63</c:v>
                </c:pt>
                <c:pt idx="1361">
                  <c:v>-12.58</c:v>
                </c:pt>
                <c:pt idx="1362">
                  <c:v>-12.57</c:v>
                </c:pt>
                <c:pt idx="1363">
                  <c:v>-12.57</c:v>
                </c:pt>
                <c:pt idx="1364">
                  <c:v>-12.59</c:v>
                </c:pt>
                <c:pt idx="1365">
                  <c:v>-12.6</c:v>
                </c:pt>
                <c:pt idx="1366">
                  <c:v>-12.69</c:v>
                </c:pt>
                <c:pt idx="1367">
                  <c:v>-12.72</c:v>
                </c:pt>
                <c:pt idx="1368">
                  <c:v>-12.68</c:v>
                </c:pt>
                <c:pt idx="1369">
                  <c:v>-12.71</c:v>
                </c:pt>
                <c:pt idx="1370">
                  <c:v>-12.69</c:v>
                </c:pt>
                <c:pt idx="1371">
                  <c:v>-12.71</c:v>
                </c:pt>
                <c:pt idx="1372">
                  <c:v>-12.76</c:v>
                </c:pt>
                <c:pt idx="1373">
                  <c:v>-12.72</c:v>
                </c:pt>
                <c:pt idx="1374">
                  <c:v>-12.74</c:v>
                </c:pt>
                <c:pt idx="1375">
                  <c:v>-12.77</c:v>
                </c:pt>
                <c:pt idx="1376">
                  <c:v>-12.73</c:v>
                </c:pt>
                <c:pt idx="1377">
                  <c:v>-12.71</c:v>
                </c:pt>
                <c:pt idx="1378">
                  <c:v>-12.69</c:v>
                </c:pt>
                <c:pt idx="1379">
                  <c:v>-12.71</c:v>
                </c:pt>
                <c:pt idx="1380">
                  <c:v>-12.7</c:v>
                </c:pt>
                <c:pt idx="1381">
                  <c:v>-12.66</c:v>
                </c:pt>
                <c:pt idx="1382">
                  <c:v>-12.69</c:v>
                </c:pt>
                <c:pt idx="1383">
                  <c:v>-12.7</c:v>
                </c:pt>
                <c:pt idx="1384">
                  <c:v>-12.69</c:v>
                </c:pt>
                <c:pt idx="1385">
                  <c:v>-12.72</c:v>
                </c:pt>
                <c:pt idx="1386">
                  <c:v>-12.72</c:v>
                </c:pt>
                <c:pt idx="1387">
                  <c:v>-12.72</c:v>
                </c:pt>
                <c:pt idx="1388">
                  <c:v>-12.76</c:v>
                </c:pt>
                <c:pt idx="1389">
                  <c:v>-12.74</c:v>
                </c:pt>
                <c:pt idx="1390">
                  <c:v>-12.72</c:v>
                </c:pt>
                <c:pt idx="1391">
                  <c:v>-12.71</c:v>
                </c:pt>
                <c:pt idx="1392">
                  <c:v>-12.67</c:v>
                </c:pt>
                <c:pt idx="1393">
                  <c:v>-12.71</c:v>
                </c:pt>
                <c:pt idx="1394">
                  <c:v>-12.7</c:v>
                </c:pt>
                <c:pt idx="1395">
                  <c:v>-12.69</c:v>
                </c:pt>
                <c:pt idx="1396">
                  <c:v>-12.69</c:v>
                </c:pt>
                <c:pt idx="1397">
                  <c:v>-12.7</c:v>
                </c:pt>
                <c:pt idx="1398">
                  <c:v>-12.7</c:v>
                </c:pt>
                <c:pt idx="1399">
                  <c:v>-12.69</c:v>
                </c:pt>
                <c:pt idx="1400">
                  <c:v>-12.66</c:v>
                </c:pt>
                <c:pt idx="1401">
                  <c:v>-12.71</c:v>
                </c:pt>
                <c:pt idx="1402">
                  <c:v>-12.72</c:v>
                </c:pt>
                <c:pt idx="1403">
                  <c:v>-12.68</c:v>
                </c:pt>
                <c:pt idx="1404">
                  <c:v>-12.65</c:v>
                </c:pt>
                <c:pt idx="1405">
                  <c:v>-12.65</c:v>
                </c:pt>
                <c:pt idx="1406">
                  <c:v>-12.66</c:v>
                </c:pt>
                <c:pt idx="1407">
                  <c:v>-12.59</c:v>
                </c:pt>
                <c:pt idx="1408">
                  <c:v>-12.64</c:v>
                </c:pt>
                <c:pt idx="1409">
                  <c:v>-12.64</c:v>
                </c:pt>
                <c:pt idx="1410">
                  <c:v>-12.65</c:v>
                </c:pt>
                <c:pt idx="1411">
                  <c:v>-12.7</c:v>
                </c:pt>
                <c:pt idx="1412">
                  <c:v>-12.7</c:v>
                </c:pt>
                <c:pt idx="1413">
                  <c:v>-12.74</c:v>
                </c:pt>
                <c:pt idx="1414">
                  <c:v>-12.75</c:v>
                </c:pt>
                <c:pt idx="1415">
                  <c:v>-12.75</c:v>
                </c:pt>
                <c:pt idx="1416">
                  <c:v>-12.74</c:v>
                </c:pt>
                <c:pt idx="1417">
                  <c:v>-12.75</c:v>
                </c:pt>
                <c:pt idx="1418">
                  <c:v>-12.78</c:v>
                </c:pt>
                <c:pt idx="1419">
                  <c:v>-12.78</c:v>
                </c:pt>
                <c:pt idx="1420">
                  <c:v>-12.79</c:v>
                </c:pt>
                <c:pt idx="1421">
                  <c:v>-12.81</c:v>
                </c:pt>
                <c:pt idx="1422">
                  <c:v>-12.7</c:v>
                </c:pt>
                <c:pt idx="1423">
                  <c:v>-12.71</c:v>
                </c:pt>
                <c:pt idx="1424">
                  <c:v>-12.74</c:v>
                </c:pt>
                <c:pt idx="1425">
                  <c:v>-12.74</c:v>
                </c:pt>
                <c:pt idx="1426">
                  <c:v>-12.73</c:v>
                </c:pt>
                <c:pt idx="1427">
                  <c:v>-12.77</c:v>
                </c:pt>
                <c:pt idx="1428">
                  <c:v>-12.73</c:v>
                </c:pt>
                <c:pt idx="1429">
                  <c:v>-12.71</c:v>
                </c:pt>
                <c:pt idx="1430">
                  <c:v>-12.72</c:v>
                </c:pt>
                <c:pt idx="1431">
                  <c:v>-12.72</c:v>
                </c:pt>
                <c:pt idx="1432">
                  <c:v>-12.68</c:v>
                </c:pt>
                <c:pt idx="1433">
                  <c:v>-12.59</c:v>
                </c:pt>
                <c:pt idx="1434">
                  <c:v>-12.72</c:v>
                </c:pt>
                <c:pt idx="1435">
                  <c:v>-12.77</c:v>
                </c:pt>
                <c:pt idx="1436">
                  <c:v>-12.81</c:v>
                </c:pt>
                <c:pt idx="1437">
                  <c:v>-12.76</c:v>
                </c:pt>
                <c:pt idx="1438">
                  <c:v>-12.77</c:v>
                </c:pt>
                <c:pt idx="1439">
                  <c:v>-12.8</c:v>
                </c:pt>
                <c:pt idx="1440">
                  <c:v>-12.74</c:v>
                </c:pt>
                <c:pt idx="1441">
                  <c:v>-12.76</c:v>
                </c:pt>
                <c:pt idx="1442">
                  <c:v>-12.76</c:v>
                </c:pt>
                <c:pt idx="1443">
                  <c:v>-12.74</c:v>
                </c:pt>
                <c:pt idx="1444">
                  <c:v>-12.67</c:v>
                </c:pt>
                <c:pt idx="1445">
                  <c:v>-12.68</c:v>
                </c:pt>
                <c:pt idx="1446">
                  <c:v>-12.69</c:v>
                </c:pt>
                <c:pt idx="1447">
                  <c:v>-12.75</c:v>
                </c:pt>
                <c:pt idx="1448">
                  <c:v>-12.8</c:v>
                </c:pt>
                <c:pt idx="1449">
                  <c:v>-12.78</c:v>
                </c:pt>
                <c:pt idx="1450">
                  <c:v>-12.74</c:v>
                </c:pt>
                <c:pt idx="1451">
                  <c:v>-12.74</c:v>
                </c:pt>
                <c:pt idx="1452">
                  <c:v>-12.76</c:v>
                </c:pt>
                <c:pt idx="1453">
                  <c:v>-12.71</c:v>
                </c:pt>
                <c:pt idx="1454">
                  <c:v>-12.66</c:v>
                </c:pt>
                <c:pt idx="1455">
                  <c:v>-12.66</c:v>
                </c:pt>
                <c:pt idx="1456">
                  <c:v>-12.73</c:v>
                </c:pt>
                <c:pt idx="1457">
                  <c:v>-12.69</c:v>
                </c:pt>
                <c:pt idx="1458">
                  <c:v>-12.73</c:v>
                </c:pt>
                <c:pt idx="1459">
                  <c:v>-12.72</c:v>
                </c:pt>
                <c:pt idx="1460">
                  <c:v>-12.77</c:v>
                </c:pt>
                <c:pt idx="1461">
                  <c:v>-12.82</c:v>
                </c:pt>
                <c:pt idx="1462">
                  <c:v>-12.82</c:v>
                </c:pt>
                <c:pt idx="1463">
                  <c:v>-12.84</c:v>
                </c:pt>
                <c:pt idx="1464">
                  <c:v>-12.83</c:v>
                </c:pt>
                <c:pt idx="1465">
                  <c:v>-12.88</c:v>
                </c:pt>
                <c:pt idx="1466">
                  <c:v>-12.83</c:v>
                </c:pt>
                <c:pt idx="1467">
                  <c:v>-12.83</c:v>
                </c:pt>
                <c:pt idx="1468">
                  <c:v>-12.87</c:v>
                </c:pt>
                <c:pt idx="1469">
                  <c:v>-12.82</c:v>
                </c:pt>
                <c:pt idx="1470">
                  <c:v>-12.84</c:v>
                </c:pt>
                <c:pt idx="1471">
                  <c:v>-12.84</c:v>
                </c:pt>
                <c:pt idx="1472">
                  <c:v>-12.87</c:v>
                </c:pt>
                <c:pt idx="1473">
                  <c:v>-12.86</c:v>
                </c:pt>
                <c:pt idx="1474">
                  <c:v>-12.86</c:v>
                </c:pt>
                <c:pt idx="1475">
                  <c:v>-12.82</c:v>
                </c:pt>
                <c:pt idx="1476">
                  <c:v>-12.89</c:v>
                </c:pt>
                <c:pt idx="1477">
                  <c:v>-12.89</c:v>
                </c:pt>
                <c:pt idx="1478">
                  <c:v>-12.85</c:v>
                </c:pt>
                <c:pt idx="1479">
                  <c:v>-12.82</c:v>
                </c:pt>
                <c:pt idx="1480">
                  <c:v>-12.83</c:v>
                </c:pt>
                <c:pt idx="1481">
                  <c:v>-12.89</c:v>
                </c:pt>
                <c:pt idx="1482">
                  <c:v>-12.85</c:v>
                </c:pt>
                <c:pt idx="1483">
                  <c:v>-12.88</c:v>
                </c:pt>
                <c:pt idx="1484">
                  <c:v>-12.82</c:v>
                </c:pt>
                <c:pt idx="1485">
                  <c:v>-12.81</c:v>
                </c:pt>
                <c:pt idx="1486">
                  <c:v>-12.81</c:v>
                </c:pt>
                <c:pt idx="1487">
                  <c:v>-12.86</c:v>
                </c:pt>
                <c:pt idx="1488">
                  <c:v>-12.82</c:v>
                </c:pt>
                <c:pt idx="1489">
                  <c:v>-12.79</c:v>
                </c:pt>
                <c:pt idx="1490">
                  <c:v>-12.84</c:v>
                </c:pt>
                <c:pt idx="1491">
                  <c:v>-12.84</c:v>
                </c:pt>
                <c:pt idx="1492">
                  <c:v>-12.84</c:v>
                </c:pt>
                <c:pt idx="1493">
                  <c:v>-12.85</c:v>
                </c:pt>
                <c:pt idx="1494">
                  <c:v>-12.86</c:v>
                </c:pt>
                <c:pt idx="1495">
                  <c:v>-12.89</c:v>
                </c:pt>
                <c:pt idx="1496">
                  <c:v>-12.91</c:v>
                </c:pt>
                <c:pt idx="1497">
                  <c:v>-12.88</c:v>
                </c:pt>
                <c:pt idx="1498">
                  <c:v>-12.89</c:v>
                </c:pt>
                <c:pt idx="1499">
                  <c:v>-12.87</c:v>
                </c:pt>
                <c:pt idx="1500">
                  <c:v>-12.86</c:v>
                </c:pt>
                <c:pt idx="1501">
                  <c:v>-12.88</c:v>
                </c:pt>
                <c:pt idx="1502">
                  <c:v>-12.89</c:v>
                </c:pt>
                <c:pt idx="1503">
                  <c:v>-12.88</c:v>
                </c:pt>
                <c:pt idx="1504">
                  <c:v>-12.93</c:v>
                </c:pt>
                <c:pt idx="1505">
                  <c:v>-12.88</c:v>
                </c:pt>
                <c:pt idx="1506">
                  <c:v>-12.84</c:v>
                </c:pt>
                <c:pt idx="1507">
                  <c:v>-12.86</c:v>
                </c:pt>
                <c:pt idx="1508">
                  <c:v>-12.8</c:v>
                </c:pt>
                <c:pt idx="1509">
                  <c:v>-12.77</c:v>
                </c:pt>
                <c:pt idx="1510">
                  <c:v>-12.75</c:v>
                </c:pt>
                <c:pt idx="1511">
                  <c:v>-12.78</c:v>
                </c:pt>
                <c:pt idx="1512">
                  <c:v>-12.78</c:v>
                </c:pt>
                <c:pt idx="1513">
                  <c:v>-12.78</c:v>
                </c:pt>
                <c:pt idx="1514">
                  <c:v>-12.74</c:v>
                </c:pt>
                <c:pt idx="1515">
                  <c:v>-12.76</c:v>
                </c:pt>
                <c:pt idx="1516">
                  <c:v>-12.73</c:v>
                </c:pt>
                <c:pt idx="1517">
                  <c:v>-12.73</c:v>
                </c:pt>
                <c:pt idx="1518">
                  <c:v>-12.74</c:v>
                </c:pt>
                <c:pt idx="1519">
                  <c:v>-12.73</c:v>
                </c:pt>
                <c:pt idx="1520">
                  <c:v>-12.73</c:v>
                </c:pt>
                <c:pt idx="1521">
                  <c:v>-12.73</c:v>
                </c:pt>
                <c:pt idx="1522">
                  <c:v>-12.74</c:v>
                </c:pt>
                <c:pt idx="1523">
                  <c:v>-12.8</c:v>
                </c:pt>
                <c:pt idx="1524">
                  <c:v>-12.81</c:v>
                </c:pt>
                <c:pt idx="1525">
                  <c:v>-12.83</c:v>
                </c:pt>
                <c:pt idx="1526">
                  <c:v>-12.9</c:v>
                </c:pt>
                <c:pt idx="1527">
                  <c:v>-12.95</c:v>
                </c:pt>
                <c:pt idx="1528">
                  <c:v>-12.97</c:v>
                </c:pt>
                <c:pt idx="1529">
                  <c:v>-12.99</c:v>
                </c:pt>
                <c:pt idx="1530">
                  <c:v>-12.94</c:v>
                </c:pt>
                <c:pt idx="1531">
                  <c:v>-12.91</c:v>
                </c:pt>
                <c:pt idx="1532">
                  <c:v>-12.94</c:v>
                </c:pt>
                <c:pt idx="1533">
                  <c:v>-12.93</c:v>
                </c:pt>
                <c:pt idx="1534">
                  <c:v>-12.94</c:v>
                </c:pt>
                <c:pt idx="1535">
                  <c:v>-12.89</c:v>
                </c:pt>
                <c:pt idx="1536">
                  <c:v>-12.91</c:v>
                </c:pt>
                <c:pt idx="1537">
                  <c:v>-12.92</c:v>
                </c:pt>
                <c:pt idx="1538">
                  <c:v>-12.94</c:v>
                </c:pt>
                <c:pt idx="1539">
                  <c:v>-12.94</c:v>
                </c:pt>
                <c:pt idx="1540">
                  <c:v>-12.93</c:v>
                </c:pt>
                <c:pt idx="1541">
                  <c:v>-12.91</c:v>
                </c:pt>
                <c:pt idx="1542">
                  <c:v>-12.88</c:v>
                </c:pt>
                <c:pt idx="1543">
                  <c:v>-12.84</c:v>
                </c:pt>
                <c:pt idx="1544">
                  <c:v>-12.84</c:v>
                </c:pt>
                <c:pt idx="1545">
                  <c:v>-12.81</c:v>
                </c:pt>
                <c:pt idx="1546">
                  <c:v>-12.78</c:v>
                </c:pt>
                <c:pt idx="1547">
                  <c:v>-12.81</c:v>
                </c:pt>
                <c:pt idx="1548">
                  <c:v>-12.88</c:v>
                </c:pt>
                <c:pt idx="1549">
                  <c:v>-12.89</c:v>
                </c:pt>
                <c:pt idx="1550">
                  <c:v>-12.96</c:v>
                </c:pt>
                <c:pt idx="1551">
                  <c:v>-12.98</c:v>
                </c:pt>
                <c:pt idx="1552">
                  <c:v>-13</c:v>
                </c:pt>
                <c:pt idx="1553">
                  <c:v>-13.02</c:v>
                </c:pt>
                <c:pt idx="1554">
                  <c:v>-13.02</c:v>
                </c:pt>
                <c:pt idx="1555">
                  <c:v>-13</c:v>
                </c:pt>
                <c:pt idx="1556">
                  <c:v>-13.03</c:v>
                </c:pt>
                <c:pt idx="1557">
                  <c:v>-13</c:v>
                </c:pt>
                <c:pt idx="1558">
                  <c:v>-13.03</c:v>
                </c:pt>
                <c:pt idx="1559">
                  <c:v>-13.14</c:v>
                </c:pt>
                <c:pt idx="1560">
                  <c:v>-13.11</c:v>
                </c:pt>
                <c:pt idx="1561">
                  <c:v>-13.15</c:v>
                </c:pt>
                <c:pt idx="1562">
                  <c:v>-13.12</c:v>
                </c:pt>
                <c:pt idx="1563">
                  <c:v>-13.16</c:v>
                </c:pt>
                <c:pt idx="1564">
                  <c:v>-13.17</c:v>
                </c:pt>
                <c:pt idx="1565">
                  <c:v>-13.17</c:v>
                </c:pt>
                <c:pt idx="1566">
                  <c:v>-13.14</c:v>
                </c:pt>
                <c:pt idx="1567">
                  <c:v>-13.16</c:v>
                </c:pt>
                <c:pt idx="1568">
                  <c:v>-13.13</c:v>
                </c:pt>
                <c:pt idx="1569">
                  <c:v>-13.12</c:v>
                </c:pt>
                <c:pt idx="1570">
                  <c:v>-13.11</c:v>
                </c:pt>
                <c:pt idx="1571">
                  <c:v>-13.1</c:v>
                </c:pt>
                <c:pt idx="1572">
                  <c:v>-13.15</c:v>
                </c:pt>
                <c:pt idx="1573">
                  <c:v>-13.15</c:v>
                </c:pt>
                <c:pt idx="1574">
                  <c:v>-13.15</c:v>
                </c:pt>
                <c:pt idx="1575">
                  <c:v>-13.01</c:v>
                </c:pt>
                <c:pt idx="1576">
                  <c:v>-13.06</c:v>
                </c:pt>
                <c:pt idx="1577">
                  <c:v>-13.13</c:v>
                </c:pt>
                <c:pt idx="1578">
                  <c:v>-13.17</c:v>
                </c:pt>
                <c:pt idx="1579">
                  <c:v>-13.26</c:v>
                </c:pt>
                <c:pt idx="1580">
                  <c:v>-13.28</c:v>
                </c:pt>
                <c:pt idx="1581">
                  <c:v>-13.32</c:v>
                </c:pt>
                <c:pt idx="1582">
                  <c:v>-13.26</c:v>
                </c:pt>
                <c:pt idx="1583">
                  <c:v>-13.25</c:v>
                </c:pt>
                <c:pt idx="1584">
                  <c:v>-13.22</c:v>
                </c:pt>
                <c:pt idx="1585">
                  <c:v>-13.22</c:v>
                </c:pt>
                <c:pt idx="1586">
                  <c:v>-13.19</c:v>
                </c:pt>
                <c:pt idx="1587">
                  <c:v>-13.2</c:v>
                </c:pt>
                <c:pt idx="1588">
                  <c:v>-13.22</c:v>
                </c:pt>
                <c:pt idx="1589">
                  <c:v>-13.27</c:v>
                </c:pt>
                <c:pt idx="1590">
                  <c:v>-13.23</c:v>
                </c:pt>
                <c:pt idx="1591">
                  <c:v>-13.22</c:v>
                </c:pt>
                <c:pt idx="1592">
                  <c:v>-13.22</c:v>
                </c:pt>
                <c:pt idx="1593">
                  <c:v>-13.19</c:v>
                </c:pt>
                <c:pt idx="1594">
                  <c:v>-13.26</c:v>
                </c:pt>
                <c:pt idx="1595">
                  <c:v>-13.3</c:v>
                </c:pt>
                <c:pt idx="1596">
                  <c:v>-13.31</c:v>
                </c:pt>
                <c:pt idx="1597">
                  <c:v>-13.31</c:v>
                </c:pt>
                <c:pt idx="1598">
                  <c:v>-13.35</c:v>
                </c:pt>
                <c:pt idx="1599">
                  <c:v>-13.29</c:v>
                </c:pt>
                <c:pt idx="1600">
                  <c:v>-13.29</c:v>
                </c:pt>
                <c:pt idx="1601">
                  <c:v>-13.29</c:v>
                </c:pt>
                <c:pt idx="1602">
                  <c:v>-13.25</c:v>
                </c:pt>
                <c:pt idx="1603">
                  <c:v>-13.31</c:v>
                </c:pt>
                <c:pt idx="1604">
                  <c:v>-13.32</c:v>
                </c:pt>
                <c:pt idx="1605">
                  <c:v>-13.3</c:v>
                </c:pt>
                <c:pt idx="1606">
                  <c:v>-13.32</c:v>
                </c:pt>
                <c:pt idx="1607">
                  <c:v>-13.32</c:v>
                </c:pt>
                <c:pt idx="1608">
                  <c:v>-13.31</c:v>
                </c:pt>
                <c:pt idx="1609">
                  <c:v>-13.34</c:v>
                </c:pt>
                <c:pt idx="1610">
                  <c:v>-13.3</c:v>
                </c:pt>
                <c:pt idx="1611">
                  <c:v>-13.28</c:v>
                </c:pt>
                <c:pt idx="1612">
                  <c:v>-13.32</c:v>
                </c:pt>
                <c:pt idx="1613">
                  <c:v>-13.34</c:v>
                </c:pt>
                <c:pt idx="1614">
                  <c:v>-13.38</c:v>
                </c:pt>
                <c:pt idx="1615">
                  <c:v>-13.43</c:v>
                </c:pt>
                <c:pt idx="1616">
                  <c:v>-13.42</c:v>
                </c:pt>
                <c:pt idx="1617">
                  <c:v>-13.43</c:v>
                </c:pt>
                <c:pt idx="1618">
                  <c:v>-13.39</c:v>
                </c:pt>
                <c:pt idx="1619">
                  <c:v>-13.33</c:v>
                </c:pt>
                <c:pt idx="1620">
                  <c:v>-13.35</c:v>
                </c:pt>
                <c:pt idx="1621">
                  <c:v>-13.4</c:v>
                </c:pt>
                <c:pt idx="1622">
                  <c:v>-13.42</c:v>
                </c:pt>
                <c:pt idx="1623">
                  <c:v>-13.45</c:v>
                </c:pt>
                <c:pt idx="1624">
                  <c:v>-13.43</c:v>
                </c:pt>
                <c:pt idx="1625">
                  <c:v>-13.44</c:v>
                </c:pt>
                <c:pt idx="1626">
                  <c:v>-13.44</c:v>
                </c:pt>
                <c:pt idx="1627">
                  <c:v>-13.4</c:v>
                </c:pt>
                <c:pt idx="1628">
                  <c:v>-13.38</c:v>
                </c:pt>
                <c:pt idx="1629">
                  <c:v>-13.38</c:v>
                </c:pt>
                <c:pt idx="1630">
                  <c:v>-13.39</c:v>
                </c:pt>
                <c:pt idx="1631">
                  <c:v>-13.38</c:v>
                </c:pt>
                <c:pt idx="1632">
                  <c:v>-13.41</c:v>
                </c:pt>
                <c:pt idx="1633">
                  <c:v>-13.37</c:v>
                </c:pt>
                <c:pt idx="1634">
                  <c:v>-13.34</c:v>
                </c:pt>
                <c:pt idx="1635">
                  <c:v>-13.33</c:v>
                </c:pt>
                <c:pt idx="1636">
                  <c:v>-13.27</c:v>
                </c:pt>
                <c:pt idx="1637">
                  <c:v>-13.32</c:v>
                </c:pt>
                <c:pt idx="1638">
                  <c:v>-13.26</c:v>
                </c:pt>
                <c:pt idx="1639">
                  <c:v>-13.28</c:v>
                </c:pt>
                <c:pt idx="1640">
                  <c:v>-13.31</c:v>
                </c:pt>
                <c:pt idx="1641">
                  <c:v>-13.31</c:v>
                </c:pt>
                <c:pt idx="1642">
                  <c:v>-13.29</c:v>
                </c:pt>
                <c:pt idx="1643">
                  <c:v>-13.24</c:v>
                </c:pt>
                <c:pt idx="1644">
                  <c:v>-13.37</c:v>
                </c:pt>
                <c:pt idx="1645">
                  <c:v>-13.35</c:v>
                </c:pt>
                <c:pt idx="1646">
                  <c:v>-13.38</c:v>
                </c:pt>
                <c:pt idx="1647">
                  <c:v>-13.38</c:v>
                </c:pt>
                <c:pt idx="1648">
                  <c:v>-13.39</c:v>
                </c:pt>
                <c:pt idx="1649">
                  <c:v>-13.38</c:v>
                </c:pt>
                <c:pt idx="1650">
                  <c:v>-13.38</c:v>
                </c:pt>
                <c:pt idx="1651">
                  <c:v>-13.38</c:v>
                </c:pt>
                <c:pt idx="1652">
                  <c:v>-13.33</c:v>
                </c:pt>
                <c:pt idx="1653">
                  <c:v>-13.36</c:v>
                </c:pt>
                <c:pt idx="1654">
                  <c:v>-13.31</c:v>
                </c:pt>
                <c:pt idx="1655">
                  <c:v>-13.34</c:v>
                </c:pt>
                <c:pt idx="1656">
                  <c:v>-13.37</c:v>
                </c:pt>
                <c:pt idx="1657">
                  <c:v>-13.33</c:v>
                </c:pt>
                <c:pt idx="1658">
                  <c:v>-13.33</c:v>
                </c:pt>
                <c:pt idx="1659">
                  <c:v>-13.33</c:v>
                </c:pt>
                <c:pt idx="1660">
                  <c:v>-13.34</c:v>
                </c:pt>
                <c:pt idx="1661">
                  <c:v>-13.33</c:v>
                </c:pt>
                <c:pt idx="1662">
                  <c:v>-13.33</c:v>
                </c:pt>
                <c:pt idx="1663">
                  <c:v>-13.38</c:v>
                </c:pt>
                <c:pt idx="1664">
                  <c:v>-13.41</c:v>
                </c:pt>
                <c:pt idx="1665">
                  <c:v>-13.4</c:v>
                </c:pt>
                <c:pt idx="1666">
                  <c:v>-13.34</c:v>
                </c:pt>
                <c:pt idx="1667">
                  <c:v>-13.33</c:v>
                </c:pt>
                <c:pt idx="1668">
                  <c:v>-13.34</c:v>
                </c:pt>
                <c:pt idx="1669">
                  <c:v>-13.36</c:v>
                </c:pt>
                <c:pt idx="1670">
                  <c:v>-13.38</c:v>
                </c:pt>
                <c:pt idx="1671">
                  <c:v>-13.4</c:v>
                </c:pt>
                <c:pt idx="1672">
                  <c:v>-13.42</c:v>
                </c:pt>
                <c:pt idx="1673">
                  <c:v>-13.37</c:v>
                </c:pt>
                <c:pt idx="1674">
                  <c:v>-13.4</c:v>
                </c:pt>
                <c:pt idx="1675">
                  <c:v>-13.36</c:v>
                </c:pt>
                <c:pt idx="1676">
                  <c:v>-13.37</c:v>
                </c:pt>
                <c:pt idx="1677">
                  <c:v>-13.36</c:v>
                </c:pt>
                <c:pt idx="1678">
                  <c:v>-13.36</c:v>
                </c:pt>
                <c:pt idx="1679">
                  <c:v>-13.37</c:v>
                </c:pt>
                <c:pt idx="1680">
                  <c:v>-13.37</c:v>
                </c:pt>
                <c:pt idx="1681">
                  <c:v>-13.38</c:v>
                </c:pt>
                <c:pt idx="1682">
                  <c:v>-13.33</c:v>
                </c:pt>
                <c:pt idx="1683">
                  <c:v>-13.35</c:v>
                </c:pt>
                <c:pt idx="1684">
                  <c:v>-13.35</c:v>
                </c:pt>
                <c:pt idx="1685">
                  <c:v>-13.35</c:v>
                </c:pt>
                <c:pt idx="1686">
                  <c:v>-13.35</c:v>
                </c:pt>
                <c:pt idx="1687">
                  <c:v>-13.36</c:v>
                </c:pt>
                <c:pt idx="1688">
                  <c:v>-13.35</c:v>
                </c:pt>
                <c:pt idx="1689">
                  <c:v>-13.35</c:v>
                </c:pt>
                <c:pt idx="1690">
                  <c:v>-13.35</c:v>
                </c:pt>
                <c:pt idx="1691">
                  <c:v>-13.36</c:v>
                </c:pt>
                <c:pt idx="1692">
                  <c:v>-13.38</c:v>
                </c:pt>
                <c:pt idx="1693">
                  <c:v>-13.4</c:v>
                </c:pt>
                <c:pt idx="1694">
                  <c:v>-13.38</c:v>
                </c:pt>
                <c:pt idx="1695">
                  <c:v>-13.38</c:v>
                </c:pt>
                <c:pt idx="1696">
                  <c:v>-13.35</c:v>
                </c:pt>
                <c:pt idx="1697">
                  <c:v>-13.33</c:v>
                </c:pt>
                <c:pt idx="1698">
                  <c:v>-13.35</c:v>
                </c:pt>
                <c:pt idx="1699">
                  <c:v>-13.32</c:v>
                </c:pt>
                <c:pt idx="1700">
                  <c:v>-13.33</c:v>
                </c:pt>
                <c:pt idx="1701">
                  <c:v>-13.33</c:v>
                </c:pt>
                <c:pt idx="1702">
                  <c:v>-13.29</c:v>
                </c:pt>
                <c:pt idx="1703">
                  <c:v>-13.29</c:v>
                </c:pt>
                <c:pt idx="1704">
                  <c:v>-13.31</c:v>
                </c:pt>
                <c:pt idx="1705">
                  <c:v>-13.28</c:v>
                </c:pt>
                <c:pt idx="1706">
                  <c:v>-13.34</c:v>
                </c:pt>
                <c:pt idx="1707">
                  <c:v>-13.35</c:v>
                </c:pt>
                <c:pt idx="1708">
                  <c:v>-13.31</c:v>
                </c:pt>
                <c:pt idx="1709">
                  <c:v>-13.34</c:v>
                </c:pt>
                <c:pt idx="1710">
                  <c:v>-13.39</c:v>
                </c:pt>
                <c:pt idx="1711">
                  <c:v>-13.31</c:v>
                </c:pt>
                <c:pt idx="1712">
                  <c:v>-13.38</c:v>
                </c:pt>
                <c:pt idx="1713">
                  <c:v>-13.37</c:v>
                </c:pt>
                <c:pt idx="1714">
                  <c:v>-13.36</c:v>
                </c:pt>
                <c:pt idx="1715">
                  <c:v>-13.38</c:v>
                </c:pt>
                <c:pt idx="1716">
                  <c:v>-13.37</c:v>
                </c:pt>
                <c:pt idx="1717">
                  <c:v>-13.37</c:v>
                </c:pt>
                <c:pt idx="1718">
                  <c:v>-13.37</c:v>
                </c:pt>
                <c:pt idx="1719">
                  <c:v>-13.37</c:v>
                </c:pt>
                <c:pt idx="1720">
                  <c:v>-13.35</c:v>
                </c:pt>
                <c:pt idx="1721">
                  <c:v>-13.35</c:v>
                </c:pt>
                <c:pt idx="1722">
                  <c:v>-13.38</c:v>
                </c:pt>
                <c:pt idx="1723">
                  <c:v>-13.34</c:v>
                </c:pt>
                <c:pt idx="1724">
                  <c:v>-13.38</c:v>
                </c:pt>
                <c:pt idx="1725">
                  <c:v>-13.38</c:v>
                </c:pt>
                <c:pt idx="1726">
                  <c:v>-13.38</c:v>
                </c:pt>
                <c:pt idx="1727">
                  <c:v>-13.33</c:v>
                </c:pt>
                <c:pt idx="1728">
                  <c:v>-13.35</c:v>
                </c:pt>
                <c:pt idx="1729">
                  <c:v>-13.34</c:v>
                </c:pt>
                <c:pt idx="1730">
                  <c:v>-13.35</c:v>
                </c:pt>
                <c:pt idx="1731">
                  <c:v>-13.37</c:v>
                </c:pt>
                <c:pt idx="1732">
                  <c:v>-13.32</c:v>
                </c:pt>
                <c:pt idx="1733">
                  <c:v>-13.35</c:v>
                </c:pt>
                <c:pt idx="1734">
                  <c:v>-13.37</c:v>
                </c:pt>
                <c:pt idx="1735">
                  <c:v>-13.37</c:v>
                </c:pt>
                <c:pt idx="1736">
                  <c:v>-13.37</c:v>
                </c:pt>
                <c:pt idx="1737">
                  <c:v>-13.34</c:v>
                </c:pt>
                <c:pt idx="1738">
                  <c:v>-13.37</c:v>
                </c:pt>
                <c:pt idx="1739">
                  <c:v>-13.32</c:v>
                </c:pt>
                <c:pt idx="1740">
                  <c:v>-13.3</c:v>
                </c:pt>
                <c:pt idx="1741">
                  <c:v>-13.28</c:v>
                </c:pt>
                <c:pt idx="1742">
                  <c:v>-13.29</c:v>
                </c:pt>
                <c:pt idx="1743">
                  <c:v>-13.3</c:v>
                </c:pt>
                <c:pt idx="1744">
                  <c:v>-13.29</c:v>
                </c:pt>
                <c:pt idx="1745">
                  <c:v>-13.24</c:v>
                </c:pt>
                <c:pt idx="1746">
                  <c:v>-13.28</c:v>
                </c:pt>
                <c:pt idx="1747">
                  <c:v>-13.3</c:v>
                </c:pt>
                <c:pt idx="1748">
                  <c:v>-13.31</c:v>
                </c:pt>
                <c:pt idx="1749">
                  <c:v>-13.29</c:v>
                </c:pt>
                <c:pt idx="1750">
                  <c:v>-13.3</c:v>
                </c:pt>
                <c:pt idx="1751">
                  <c:v>-13.36</c:v>
                </c:pt>
                <c:pt idx="1752">
                  <c:v>-13.34</c:v>
                </c:pt>
                <c:pt idx="1753">
                  <c:v>-13.35</c:v>
                </c:pt>
                <c:pt idx="1754">
                  <c:v>-13.3</c:v>
                </c:pt>
                <c:pt idx="1755">
                  <c:v>-13.33</c:v>
                </c:pt>
                <c:pt idx="1756">
                  <c:v>-13.26</c:v>
                </c:pt>
                <c:pt idx="1757">
                  <c:v>-13.24</c:v>
                </c:pt>
                <c:pt idx="1758">
                  <c:v>-13.22</c:v>
                </c:pt>
                <c:pt idx="1759">
                  <c:v>-13.19</c:v>
                </c:pt>
                <c:pt idx="1760">
                  <c:v>-13.2</c:v>
                </c:pt>
                <c:pt idx="1761">
                  <c:v>-13.17</c:v>
                </c:pt>
                <c:pt idx="1762">
                  <c:v>-13.13</c:v>
                </c:pt>
                <c:pt idx="1763">
                  <c:v>-13.06</c:v>
                </c:pt>
                <c:pt idx="1764">
                  <c:v>-13.09</c:v>
                </c:pt>
                <c:pt idx="1765">
                  <c:v>-13.05</c:v>
                </c:pt>
                <c:pt idx="1766">
                  <c:v>-13.07</c:v>
                </c:pt>
                <c:pt idx="1767">
                  <c:v>-13.16</c:v>
                </c:pt>
                <c:pt idx="1768">
                  <c:v>-13.15</c:v>
                </c:pt>
                <c:pt idx="1769">
                  <c:v>-13.2</c:v>
                </c:pt>
                <c:pt idx="1770">
                  <c:v>-13.22</c:v>
                </c:pt>
                <c:pt idx="1771">
                  <c:v>-13.19</c:v>
                </c:pt>
                <c:pt idx="1772">
                  <c:v>-13.22</c:v>
                </c:pt>
                <c:pt idx="1773">
                  <c:v>-13.23</c:v>
                </c:pt>
                <c:pt idx="1774">
                  <c:v>-13.21</c:v>
                </c:pt>
                <c:pt idx="1775">
                  <c:v>-13.26</c:v>
                </c:pt>
                <c:pt idx="1776">
                  <c:v>-13.26</c:v>
                </c:pt>
                <c:pt idx="1777">
                  <c:v>-13.22</c:v>
                </c:pt>
                <c:pt idx="1778">
                  <c:v>-13.22</c:v>
                </c:pt>
                <c:pt idx="1779">
                  <c:v>-13.24</c:v>
                </c:pt>
                <c:pt idx="1780">
                  <c:v>-13.25</c:v>
                </c:pt>
                <c:pt idx="1781">
                  <c:v>-13.22</c:v>
                </c:pt>
                <c:pt idx="1782">
                  <c:v>-13.22</c:v>
                </c:pt>
                <c:pt idx="1783">
                  <c:v>-13.22</c:v>
                </c:pt>
                <c:pt idx="1784">
                  <c:v>-13.23</c:v>
                </c:pt>
                <c:pt idx="1785">
                  <c:v>-13.22</c:v>
                </c:pt>
                <c:pt idx="1786">
                  <c:v>-13.21</c:v>
                </c:pt>
                <c:pt idx="1787">
                  <c:v>-13.25</c:v>
                </c:pt>
                <c:pt idx="1788">
                  <c:v>-13.26</c:v>
                </c:pt>
                <c:pt idx="1789">
                  <c:v>-13.26</c:v>
                </c:pt>
                <c:pt idx="1790">
                  <c:v>-13.26</c:v>
                </c:pt>
                <c:pt idx="1791">
                  <c:v>-13.22</c:v>
                </c:pt>
                <c:pt idx="1792">
                  <c:v>-13.24</c:v>
                </c:pt>
                <c:pt idx="1793">
                  <c:v>-13.17</c:v>
                </c:pt>
                <c:pt idx="1794">
                  <c:v>-13.12</c:v>
                </c:pt>
                <c:pt idx="1795">
                  <c:v>-13.11</c:v>
                </c:pt>
                <c:pt idx="1796">
                  <c:v>-13.12</c:v>
                </c:pt>
                <c:pt idx="1797">
                  <c:v>-13.11</c:v>
                </c:pt>
                <c:pt idx="1798">
                  <c:v>-13.15</c:v>
                </c:pt>
                <c:pt idx="1799">
                  <c:v>-13.15</c:v>
                </c:pt>
                <c:pt idx="1800">
                  <c:v>-13.18</c:v>
                </c:pt>
                <c:pt idx="1801">
                  <c:v>-13.21</c:v>
                </c:pt>
                <c:pt idx="1802">
                  <c:v>-13.2</c:v>
                </c:pt>
                <c:pt idx="1803">
                  <c:v>-13.17</c:v>
                </c:pt>
                <c:pt idx="1804">
                  <c:v>-13.12</c:v>
                </c:pt>
                <c:pt idx="1805">
                  <c:v>-13.06</c:v>
                </c:pt>
                <c:pt idx="1806">
                  <c:v>-13.08</c:v>
                </c:pt>
                <c:pt idx="1807">
                  <c:v>-13.09</c:v>
                </c:pt>
                <c:pt idx="1808">
                  <c:v>-13.05</c:v>
                </c:pt>
                <c:pt idx="1809">
                  <c:v>-13.08</c:v>
                </c:pt>
                <c:pt idx="1810">
                  <c:v>-13.14</c:v>
                </c:pt>
                <c:pt idx="1811">
                  <c:v>-13.13</c:v>
                </c:pt>
                <c:pt idx="1812">
                  <c:v>-13.1</c:v>
                </c:pt>
                <c:pt idx="1813">
                  <c:v>-13.08</c:v>
                </c:pt>
                <c:pt idx="1814">
                  <c:v>-13.08</c:v>
                </c:pt>
                <c:pt idx="1815">
                  <c:v>-13.1</c:v>
                </c:pt>
                <c:pt idx="1816">
                  <c:v>-13.14</c:v>
                </c:pt>
                <c:pt idx="1817">
                  <c:v>-13.17</c:v>
                </c:pt>
                <c:pt idx="1818">
                  <c:v>-13.18</c:v>
                </c:pt>
                <c:pt idx="1819">
                  <c:v>-13.16</c:v>
                </c:pt>
                <c:pt idx="1820">
                  <c:v>-13.18</c:v>
                </c:pt>
                <c:pt idx="1821">
                  <c:v>-13.14</c:v>
                </c:pt>
                <c:pt idx="1822">
                  <c:v>-13.19</c:v>
                </c:pt>
                <c:pt idx="1823">
                  <c:v>-13.2</c:v>
                </c:pt>
                <c:pt idx="1824">
                  <c:v>-13.19</c:v>
                </c:pt>
                <c:pt idx="1825">
                  <c:v>-13.21</c:v>
                </c:pt>
                <c:pt idx="1826">
                  <c:v>-13.24</c:v>
                </c:pt>
                <c:pt idx="1827">
                  <c:v>-13.21</c:v>
                </c:pt>
                <c:pt idx="1828">
                  <c:v>-13.22</c:v>
                </c:pt>
                <c:pt idx="1829">
                  <c:v>-13.19</c:v>
                </c:pt>
                <c:pt idx="1830">
                  <c:v>-13.26</c:v>
                </c:pt>
                <c:pt idx="1831">
                  <c:v>-13.24</c:v>
                </c:pt>
                <c:pt idx="1832">
                  <c:v>-13.27</c:v>
                </c:pt>
                <c:pt idx="1833">
                  <c:v>-13.3</c:v>
                </c:pt>
                <c:pt idx="1834">
                  <c:v>-13.27</c:v>
                </c:pt>
                <c:pt idx="1835">
                  <c:v>-13.29</c:v>
                </c:pt>
                <c:pt idx="1836">
                  <c:v>-13.27</c:v>
                </c:pt>
                <c:pt idx="1837">
                  <c:v>-13.24</c:v>
                </c:pt>
                <c:pt idx="1838">
                  <c:v>-13.27</c:v>
                </c:pt>
                <c:pt idx="1839">
                  <c:v>-13.27</c:v>
                </c:pt>
                <c:pt idx="1840">
                  <c:v>-13.22</c:v>
                </c:pt>
                <c:pt idx="1841">
                  <c:v>-13.26</c:v>
                </c:pt>
                <c:pt idx="1842">
                  <c:v>-13.26</c:v>
                </c:pt>
                <c:pt idx="1843">
                  <c:v>-13.31</c:v>
                </c:pt>
                <c:pt idx="1844">
                  <c:v>-13.28</c:v>
                </c:pt>
                <c:pt idx="1845">
                  <c:v>-13.3</c:v>
                </c:pt>
                <c:pt idx="1846">
                  <c:v>-13.25</c:v>
                </c:pt>
                <c:pt idx="1847">
                  <c:v>-13.26</c:v>
                </c:pt>
                <c:pt idx="1848">
                  <c:v>-13.22</c:v>
                </c:pt>
                <c:pt idx="1849">
                  <c:v>-13.18</c:v>
                </c:pt>
                <c:pt idx="1850">
                  <c:v>-13.19</c:v>
                </c:pt>
                <c:pt idx="1851">
                  <c:v>-13.22</c:v>
                </c:pt>
                <c:pt idx="1852">
                  <c:v>-13.21</c:v>
                </c:pt>
                <c:pt idx="1853">
                  <c:v>-13.22</c:v>
                </c:pt>
                <c:pt idx="1854">
                  <c:v>-13.2</c:v>
                </c:pt>
                <c:pt idx="1855">
                  <c:v>-13.2</c:v>
                </c:pt>
                <c:pt idx="1856">
                  <c:v>-13.2</c:v>
                </c:pt>
                <c:pt idx="1857">
                  <c:v>-13.22</c:v>
                </c:pt>
                <c:pt idx="1858">
                  <c:v>-13.24</c:v>
                </c:pt>
                <c:pt idx="1859">
                  <c:v>-13.24</c:v>
                </c:pt>
                <c:pt idx="1860">
                  <c:v>-13.21</c:v>
                </c:pt>
                <c:pt idx="1861">
                  <c:v>-13.24</c:v>
                </c:pt>
                <c:pt idx="1862">
                  <c:v>-13.25</c:v>
                </c:pt>
                <c:pt idx="1863">
                  <c:v>-13.26</c:v>
                </c:pt>
                <c:pt idx="1864">
                  <c:v>-13.17</c:v>
                </c:pt>
                <c:pt idx="1865">
                  <c:v>-13.17</c:v>
                </c:pt>
                <c:pt idx="1866">
                  <c:v>-13.16</c:v>
                </c:pt>
                <c:pt idx="1867">
                  <c:v>-13.19</c:v>
                </c:pt>
                <c:pt idx="1868">
                  <c:v>-13.18</c:v>
                </c:pt>
                <c:pt idx="1869">
                  <c:v>-13.17</c:v>
                </c:pt>
                <c:pt idx="1870">
                  <c:v>-13.21</c:v>
                </c:pt>
                <c:pt idx="1871">
                  <c:v>-13.21</c:v>
                </c:pt>
                <c:pt idx="1872">
                  <c:v>-13.28</c:v>
                </c:pt>
                <c:pt idx="1873">
                  <c:v>-13.24</c:v>
                </c:pt>
                <c:pt idx="1874">
                  <c:v>-13.28</c:v>
                </c:pt>
                <c:pt idx="1875">
                  <c:v>-13.31</c:v>
                </c:pt>
                <c:pt idx="1876">
                  <c:v>-13.34</c:v>
                </c:pt>
                <c:pt idx="1877">
                  <c:v>-13.4</c:v>
                </c:pt>
                <c:pt idx="1878">
                  <c:v>-13.36</c:v>
                </c:pt>
                <c:pt idx="1879">
                  <c:v>-13.38</c:v>
                </c:pt>
                <c:pt idx="1880">
                  <c:v>-13.51</c:v>
                </c:pt>
                <c:pt idx="1881">
                  <c:v>-13.53</c:v>
                </c:pt>
                <c:pt idx="1882">
                  <c:v>-13.52</c:v>
                </c:pt>
                <c:pt idx="1883">
                  <c:v>-13.61</c:v>
                </c:pt>
                <c:pt idx="1884">
                  <c:v>-13.68</c:v>
                </c:pt>
                <c:pt idx="1885">
                  <c:v>-13.73</c:v>
                </c:pt>
                <c:pt idx="1886">
                  <c:v>-13.7</c:v>
                </c:pt>
                <c:pt idx="1887">
                  <c:v>-13.72</c:v>
                </c:pt>
                <c:pt idx="1888">
                  <c:v>-13.68</c:v>
                </c:pt>
                <c:pt idx="1889">
                  <c:v>-13.64</c:v>
                </c:pt>
                <c:pt idx="1890">
                  <c:v>-13.67</c:v>
                </c:pt>
                <c:pt idx="1891">
                  <c:v>-13.64</c:v>
                </c:pt>
                <c:pt idx="1892">
                  <c:v>-13.63</c:v>
                </c:pt>
                <c:pt idx="1893">
                  <c:v>-13.65</c:v>
                </c:pt>
                <c:pt idx="1894">
                  <c:v>-13.61</c:v>
                </c:pt>
                <c:pt idx="1895">
                  <c:v>-13.62</c:v>
                </c:pt>
                <c:pt idx="1896">
                  <c:v>-13.63</c:v>
                </c:pt>
                <c:pt idx="1897">
                  <c:v>-13.59</c:v>
                </c:pt>
                <c:pt idx="1898">
                  <c:v>-13.57</c:v>
                </c:pt>
                <c:pt idx="1899">
                  <c:v>-13.56</c:v>
                </c:pt>
                <c:pt idx="1900">
                  <c:v>-13.56</c:v>
                </c:pt>
                <c:pt idx="1901">
                  <c:v>-13.54</c:v>
                </c:pt>
                <c:pt idx="1902">
                  <c:v>-13.5</c:v>
                </c:pt>
                <c:pt idx="1903">
                  <c:v>-13.51</c:v>
                </c:pt>
                <c:pt idx="1904">
                  <c:v>-13.52</c:v>
                </c:pt>
                <c:pt idx="1905">
                  <c:v>-13.49</c:v>
                </c:pt>
                <c:pt idx="1906">
                  <c:v>-13.56</c:v>
                </c:pt>
                <c:pt idx="1907">
                  <c:v>-13.53</c:v>
                </c:pt>
                <c:pt idx="1908">
                  <c:v>-13.57</c:v>
                </c:pt>
                <c:pt idx="1909">
                  <c:v>-13.54</c:v>
                </c:pt>
                <c:pt idx="1910">
                  <c:v>-13.52</c:v>
                </c:pt>
                <c:pt idx="1911">
                  <c:v>-13.53</c:v>
                </c:pt>
                <c:pt idx="1912">
                  <c:v>-13.62</c:v>
                </c:pt>
                <c:pt idx="1913">
                  <c:v>-13.56</c:v>
                </c:pt>
                <c:pt idx="1914">
                  <c:v>-13.57</c:v>
                </c:pt>
                <c:pt idx="1915">
                  <c:v>-13.54</c:v>
                </c:pt>
                <c:pt idx="1916">
                  <c:v>-13.59</c:v>
                </c:pt>
                <c:pt idx="1917">
                  <c:v>-13.57</c:v>
                </c:pt>
                <c:pt idx="1918">
                  <c:v>-13.55</c:v>
                </c:pt>
                <c:pt idx="1919">
                  <c:v>-13.55</c:v>
                </c:pt>
                <c:pt idx="1920">
                  <c:v>-13.57</c:v>
                </c:pt>
                <c:pt idx="1921">
                  <c:v>-13.57</c:v>
                </c:pt>
                <c:pt idx="1922">
                  <c:v>-13.59</c:v>
                </c:pt>
                <c:pt idx="1923">
                  <c:v>-13.56</c:v>
                </c:pt>
                <c:pt idx="1924">
                  <c:v>-13.59</c:v>
                </c:pt>
                <c:pt idx="1925">
                  <c:v>-13.6</c:v>
                </c:pt>
                <c:pt idx="1926">
                  <c:v>-13.63</c:v>
                </c:pt>
                <c:pt idx="1927">
                  <c:v>-13.58</c:v>
                </c:pt>
                <c:pt idx="1928">
                  <c:v>-13.54</c:v>
                </c:pt>
                <c:pt idx="1929">
                  <c:v>-13.53</c:v>
                </c:pt>
                <c:pt idx="1930">
                  <c:v>-13.51</c:v>
                </c:pt>
                <c:pt idx="1931">
                  <c:v>-13.47</c:v>
                </c:pt>
                <c:pt idx="1932">
                  <c:v>-13.43</c:v>
                </c:pt>
                <c:pt idx="1933">
                  <c:v>-13.44</c:v>
                </c:pt>
                <c:pt idx="1934">
                  <c:v>-13.42</c:v>
                </c:pt>
                <c:pt idx="1935">
                  <c:v>-13.41</c:v>
                </c:pt>
                <c:pt idx="1936">
                  <c:v>-13.36</c:v>
                </c:pt>
                <c:pt idx="1937">
                  <c:v>-13.36</c:v>
                </c:pt>
                <c:pt idx="1938">
                  <c:v>-13.36</c:v>
                </c:pt>
                <c:pt idx="1939">
                  <c:v>-13.38</c:v>
                </c:pt>
                <c:pt idx="1940">
                  <c:v>-13.33</c:v>
                </c:pt>
                <c:pt idx="1941">
                  <c:v>-13.35</c:v>
                </c:pt>
                <c:pt idx="1942">
                  <c:v>-13.32</c:v>
                </c:pt>
                <c:pt idx="1943">
                  <c:v>-13.27</c:v>
                </c:pt>
                <c:pt idx="1944">
                  <c:v>-13.26</c:v>
                </c:pt>
                <c:pt idx="1945">
                  <c:v>-13.27</c:v>
                </c:pt>
                <c:pt idx="1946">
                  <c:v>-13.22</c:v>
                </c:pt>
                <c:pt idx="1947">
                  <c:v>-13.24</c:v>
                </c:pt>
                <c:pt idx="1948">
                  <c:v>-13.23</c:v>
                </c:pt>
                <c:pt idx="1949">
                  <c:v>-13.23</c:v>
                </c:pt>
                <c:pt idx="1950">
                  <c:v>-13.3</c:v>
                </c:pt>
                <c:pt idx="1951">
                  <c:v>-13.25</c:v>
                </c:pt>
                <c:pt idx="1952">
                  <c:v>-13.23</c:v>
                </c:pt>
                <c:pt idx="1953">
                  <c:v>-13.12</c:v>
                </c:pt>
                <c:pt idx="1954">
                  <c:v>-13.15</c:v>
                </c:pt>
                <c:pt idx="1955">
                  <c:v>-13.11</c:v>
                </c:pt>
                <c:pt idx="1956">
                  <c:v>-13.13</c:v>
                </c:pt>
                <c:pt idx="1957">
                  <c:v>-13.12</c:v>
                </c:pt>
                <c:pt idx="1958">
                  <c:v>-13.14</c:v>
                </c:pt>
                <c:pt idx="1959">
                  <c:v>-13.14</c:v>
                </c:pt>
                <c:pt idx="1960">
                  <c:v>-13.14</c:v>
                </c:pt>
                <c:pt idx="1961">
                  <c:v>-13.13</c:v>
                </c:pt>
                <c:pt idx="1962">
                  <c:v>-13.1</c:v>
                </c:pt>
                <c:pt idx="1963">
                  <c:v>-13.07</c:v>
                </c:pt>
                <c:pt idx="1964">
                  <c:v>-13.05</c:v>
                </c:pt>
                <c:pt idx="1965">
                  <c:v>-13.08</c:v>
                </c:pt>
                <c:pt idx="1966">
                  <c:v>-13.06</c:v>
                </c:pt>
                <c:pt idx="1967">
                  <c:v>-13.03</c:v>
                </c:pt>
                <c:pt idx="1968">
                  <c:v>-13.02</c:v>
                </c:pt>
                <c:pt idx="1969">
                  <c:v>-13.04</c:v>
                </c:pt>
                <c:pt idx="1970">
                  <c:v>-13.04</c:v>
                </c:pt>
                <c:pt idx="1971">
                  <c:v>-13.02</c:v>
                </c:pt>
                <c:pt idx="1972">
                  <c:v>-12.99</c:v>
                </c:pt>
                <c:pt idx="1973">
                  <c:v>-13.03</c:v>
                </c:pt>
                <c:pt idx="1974">
                  <c:v>-13</c:v>
                </c:pt>
                <c:pt idx="1975">
                  <c:v>-13.02</c:v>
                </c:pt>
                <c:pt idx="1976">
                  <c:v>-12.98</c:v>
                </c:pt>
                <c:pt idx="1977">
                  <c:v>-12.98</c:v>
                </c:pt>
                <c:pt idx="1978">
                  <c:v>-13</c:v>
                </c:pt>
                <c:pt idx="1979">
                  <c:v>-12.98</c:v>
                </c:pt>
                <c:pt idx="1980">
                  <c:v>-12.97</c:v>
                </c:pt>
                <c:pt idx="1981">
                  <c:v>-12.97</c:v>
                </c:pt>
                <c:pt idx="1982">
                  <c:v>-12.98</c:v>
                </c:pt>
                <c:pt idx="1983">
                  <c:v>-12.95</c:v>
                </c:pt>
                <c:pt idx="1984">
                  <c:v>-13.02</c:v>
                </c:pt>
                <c:pt idx="1985">
                  <c:v>-12.97</c:v>
                </c:pt>
                <c:pt idx="1986">
                  <c:v>-12.96</c:v>
                </c:pt>
                <c:pt idx="1987">
                  <c:v>-12.96</c:v>
                </c:pt>
                <c:pt idx="1988">
                  <c:v>-12.93</c:v>
                </c:pt>
                <c:pt idx="1989">
                  <c:v>-12.98</c:v>
                </c:pt>
                <c:pt idx="1990">
                  <c:v>-12.97</c:v>
                </c:pt>
                <c:pt idx="1991">
                  <c:v>-12.97</c:v>
                </c:pt>
                <c:pt idx="1992">
                  <c:v>-12.99</c:v>
                </c:pt>
                <c:pt idx="1993">
                  <c:v>-12.97</c:v>
                </c:pt>
                <c:pt idx="1994">
                  <c:v>-13</c:v>
                </c:pt>
                <c:pt idx="1995">
                  <c:v>-12.93</c:v>
                </c:pt>
                <c:pt idx="1996">
                  <c:v>-12.96</c:v>
                </c:pt>
                <c:pt idx="1997">
                  <c:v>-12.93</c:v>
                </c:pt>
                <c:pt idx="1998">
                  <c:v>-12.89</c:v>
                </c:pt>
                <c:pt idx="1999">
                  <c:v>-12.87</c:v>
                </c:pt>
                <c:pt idx="2000">
                  <c:v>-12.87</c:v>
                </c:pt>
                <c:pt idx="2001">
                  <c:v>-12.85</c:v>
                </c:pt>
                <c:pt idx="2002">
                  <c:v>-12.9</c:v>
                </c:pt>
                <c:pt idx="2003">
                  <c:v>-12.88</c:v>
                </c:pt>
                <c:pt idx="2004">
                  <c:v>-12.9</c:v>
                </c:pt>
                <c:pt idx="2005">
                  <c:v>-12.91</c:v>
                </c:pt>
                <c:pt idx="2006">
                  <c:v>-12.9</c:v>
                </c:pt>
                <c:pt idx="2007">
                  <c:v>-12.86</c:v>
                </c:pt>
                <c:pt idx="2008">
                  <c:v>-12.86</c:v>
                </c:pt>
                <c:pt idx="2009">
                  <c:v>-12.83</c:v>
                </c:pt>
                <c:pt idx="2010">
                  <c:v>-12.86</c:v>
                </c:pt>
                <c:pt idx="2011">
                  <c:v>-12.84</c:v>
                </c:pt>
                <c:pt idx="2012">
                  <c:v>-12.83</c:v>
                </c:pt>
                <c:pt idx="2013">
                  <c:v>-12.85</c:v>
                </c:pt>
                <c:pt idx="2014">
                  <c:v>-12.82</c:v>
                </c:pt>
                <c:pt idx="2015">
                  <c:v>-12.81</c:v>
                </c:pt>
                <c:pt idx="2016">
                  <c:v>-12.83</c:v>
                </c:pt>
                <c:pt idx="2017">
                  <c:v>-12.82</c:v>
                </c:pt>
                <c:pt idx="2018">
                  <c:v>-12.82</c:v>
                </c:pt>
                <c:pt idx="2019">
                  <c:v>-12.86</c:v>
                </c:pt>
                <c:pt idx="2020">
                  <c:v>-12.83</c:v>
                </c:pt>
                <c:pt idx="2021">
                  <c:v>-12.79</c:v>
                </c:pt>
                <c:pt idx="2022">
                  <c:v>-12.83</c:v>
                </c:pt>
                <c:pt idx="2023">
                  <c:v>-12.82</c:v>
                </c:pt>
                <c:pt idx="2024">
                  <c:v>-12.84</c:v>
                </c:pt>
                <c:pt idx="2025">
                  <c:v>-12.86</c:v>
                </c:pt>
                <c:pt idx="2026">
                  <c:v>-12.81</c:v>
                </c:pt>
                <c:pt idx="2027">
                  <c:v>-12.84</c:v>
                </c:pt>
                <c:pt idx="2028">
                  <c:v>-12.81</c:v>
                </c:pt>
                <c:pt idx="2029">
                  <c:v>-12.8</c:v>
                </c:pt>
                <c:pt idx="2030">
                  <c:v>-12.8</c:v>
                </c:pt>
                <c:pt idx="2031">
                  <c:v>-12.74</c:v>
                </c:pt>
                <c:pt idx="2032">
                  <c:v>-12.81</c:v>
                </c:pt>
                <c:pt idx="2033">
                  <c:v>-12.78</c:v>
                </c:pt>
                <c:pt idx="2034">
                  <c:v>-12.78</c:v>
                </c:pt>
                <c:pt idx="2035">
                  <c:v>-12.76</c:v>
                </c:pt>
                <c:pt idx="2036">
                  <c:v>-12.74</c:v>
                </c:pt>
                <c:pt idx="2037">
                  <c:v>-12.71</c:v>
                </c:pt>
                <c:pt idx="2038">
                  <c:v>-12.77</c:v>
                </c:pt>
                <c:pt idx="2039">
                  <c:v>-12.77</c:v>
                </c:pt>
                <c:pt idx="2040">
                  <c:v>-12.77</c:v>
                </c:pt>
                <c:pt idx="2041">
                  <c:v>-12.79</c:v>
                </c:pt>
                <c:pt idx="2042">
                  <c:v>-12.77</c:v>
                </c:pt>
                <c:pt idx="2043">
                  <c:v>-12.72</c:v>
                </c:pt>
                <c:pt idx="2044">
                  <c:v>-12.72</c:v>
                </c:pt>
                <c:pt idx="2045">
                  <c:v>-12.69</c:v>
                </c:pt>
                <c:pt idx="2046">
                  <c:v>-12.71</c:v>
                </c:pt>
                <c:pt idx="2047">
                  <c:v>-12.72</c:v>
                </c:pt>
                <c:pt idx="2048">
                  <c:v>-12.73</c:v>
                </c:pt>
                <c:pt idx="2049">
                  <c:v>-12.74</c:v>
                </c:pt>
                <c:pt idx="2050">
                  <c:v>-12.73</c:v>
                </c:pt>
                <c:pt idx="2051">
                  <c:v>-12.73</c:v>
                </c:pt>
                <c:pt idx="2052">
                  <c:v>-12.71</c:v>
                </c:pt>
                <c:pt idx="2053">
                  <c:v>-12.7</c:v>
                </c:pt>
                <c:pt idx="2054">
                  <c:v>-12.72</c:v>
                </c:pt>
                <c:pt idx="2055">
                  <c:v>-12.69</c:v>
                </c:pt>
                <c:pt idx="2056">
                  <c:v>-12.72</c:v>
                </c:pt>
                <c:pt idx="2057">
                  <c:v>-12.69</c:v>
                </c:pt>
                <c:pt idx="2058">
                  <c:v>-12.68</c:v>
                </c:pt>
                <c:pt idx="2059">
                  <c:v>-12.71</c:v>
                </c:pt>
                <c:pt idx="2060">
                  <c:v>-12.67</c:v>
                </c:pt>
                <c:pt idx="2061">
                  <c:v>-12.65</c:v>
                </c:pt>
                <c:pt idx="2062">
                  <c:v>-12.66</c:v>
                </c:pt>
                <c:pt idx="2063">
                  <c:v>-12.67</c:v>
                </c:pt>
                <c:pt idx="2064">
                  <c:v>-12.69</c:v>
                </c:pt>
                <c:pt idx="2065">
                  <c:v>-12.7</c:v>
                </c:pt>
                <c:pt idx="2066">
                  <c:v>-12.7</c:v>
                </c:pt>
                <c:pt idx="2067">
                  <c:v>-12.71</c:v>
                </c:pt>
                <c:pt idx="2068">
                  <c:v>-12.7</c:v>
                </c:pt>
                <c:pt idx="2069">
                  <c:v>-12.71</c:v>
                </c:pt>
                <c:pt idx="2070">
                  <c:v>-12.72</c:v>
                </c:pt>
                <c:pt idx="2071">
                  <c:v>-12.76</c:v>
                </c:pt>
                <c:pt idx="2072">
                  <c:v>-12.72</c:v>
                </c:pt>
                <c:pt idx="2073">
                  <c:v>-12.71</c:v>
                </c:pt>
                <c:pt idx="2074">
                  <c:v>-12.69</c:v>
                </c:pt>
                <c:pt idx="2075">
                  <c:v>-12.64</c:v>
                </c:pt>
                <c:pt idx="2076">
                  <c:v>-12.63</c:v>
                </c:pt>
                <c:pt idx="2077">
                  <c:v>-12.65</c:v>
                </c:pt>
                <c:pt idx="2078">
                  <c:v>-12.65</c:v>
                </c:pt>
                <c:pt idx="2079">
                  <c:v>-12.65</c:v>
                </c:pt>
                <c:pt idx="2080">
                  <c:v>-12.65</c:v>
                </c:pt>
                <c:pt idx="2081">
                  <c:v>-12.65</c:v>
                </c:pt>
                <c:pt idx="2082">
                  <c:v>-12.65</c:v>
                </c:pt>
                <c:pt idx="2083">
                  <c:v>-12.65</c:v>
                </c:pt>
                <c:pt idx="2084">
                  <c:v>-12.65</c:v>
                </c:pt>
                <c:pt idx="2085">
                  <c:v>-12.65</c:v>
                </c:pt>
                <c:pt idx="2086">
                  <c:v>-12.66</c:v>
                </c:pt>
                <c:pt idx="2087">
                  <c:v>-12.54</c:v>
                </c:pt>
                <c:pt idx="2088">
                  <c:v>-12.53</c:v>
                </c:pt>
                <c:pt idx="2089">
                  <c:v>-12.55</c:v>
                </c:pt>
                <c:pt idx="2090">
                  <c:v>-12.56</c:v>
                </c:pt>
                <c:pt idx="2091">
                  <c:v>-12.57</c:v>
                </c:pt>
                <c:pt idx="2092">
                  <c:v>-12.57</c:v>
                </c:pt>
                <c:pt idx="2093">
                  <c:v>-12.64</c:v>
                </c:pt>
                <c:pt idx="2094">
                  <c:v>-12.58</c:v>
                </c:pt>
                <c:pt idx="2095">
                  <c:v>-12.62</c:v>
                </c:pt>
                <c:pt idx="2096">
                  <c:v>-12.61</c:v>
                </c:pt>
                <c:pt idx="2097">
                  <c:v>-12.55</c:v>
                </c:pt>
                <c:pt idx="2098">
                  <c:v>-12.57</c:v>
                </c:pt>
                <c:pt idx="2099">
                  <c:v>-12.62</c:v>
                </c:pt>
                <c:pt idx="2100">
                  <c:v>-12.65</c:v>
                </c:pt>
                <c:pt idx="2101">
                  <c:v>-12.64</c:v>
                </c:pt>
                <c:pt idx="2102">
                  <c:v>-12.65</c:v>
                </c:pt>
                <c:pt idx="2103">
                  <c:v>-12.59</c:v>
                </c:pt>
                <c:pt idx="2104">
                  <c:v>-12.6</c:v>
                </c:pt>
                <c:pt idx="2105">
                  <c:v>-12.58</c:v>
                </c:pt>
                <c:pt idx="2106">
                  <c:v>-12.59</c:v>
                </c:pt>
                <c:pt idx="2107">
                  <c:v>-12.64</c:v>
                </c:pt>
                <c:pt idx="2108">
                  <c:v>-12.66</c:v>
                </c:pt>
                <c:pt idx="2109">
                  <c:v>-12.65</c:v>
                </c:pt>
                <c:pt idx="2110">
                  <c:v>-12.73</c:v>
                </c:pt>
                <c:pt idx="2111">
                  <c:v>-12.72</c:v>
                </c:pt>
                <c:pt idx="2112">
                  <c:v>-12.73</c:v>
                </c:pt>
                <c:pt idx="2113">
                  <c:v>-12.74</c:v>
                </c:pt>
                <c:pt idx="2114">
                  <c:v>-12.68</c:v>
                </c:pt>
                <c:pt idx="2115">
                  <c:v>-12.66</c:v>
                </c:pt>
                <c:pt idx="2116">
                  <c:v>-12.66</c:v>
                </c:pt>
                <c:pt idx="2117">
                  <c:v>-12.68</c:v>
                </c:pt>
                <c:pt idx="2118">
                  <c:v>-12.69</c:v>
                </c:pt>
                <c:pt idx="2119">
                  <c:v>-12.68</c:v>
                </c:pt>
                <c:pt idx="2120">
                  <c:v>-12.7</c:v>
                </c:pt>
                <c:pt idx="2121">
                  <c:v>-12.74</c:v>
                </c:pt>
                <c:pt idx="2122">
                  <c:v>-12.77</c:v>
                </c:pt>
                <c:pt idx="2123">
                  <c:v>-12.83</c:v>
                </c:pt>
                <c:pt idx="2124">
                  <c:v>-12.89</c:v>
                </c:pt>
                <c:pt idx="2125">
                  <c:v>-12.89</c:v>
                </c:pt>
                <c:pt idx="2126">
                  <c:v>-12.93</c:v>
                </c:pt>
                <c:pt idx="2127">
                  <c:v>-12.97</c:v>
                </c:pt>
                <c:pt idx="2128">
                  <c:v>-12.96</c:v>
                </c:pt>
                <c:pt idx="2129">
                  <c:v>-13.01</c:v>
                </c:pt>
                <c:pt idx="2130">
                  <c:v>-12.96</c:v>
                </c:pt>
                <c:pt idx="2131">
                  <c:v>-12.97</c:v>
                </c:pt>
                <c:pt idx="2132">
                  <c:v>-12.97</c:v>
                </c:pt>
                <c:pt idx="2133">
                  <c:v>-12.98</c:v>
                </c:pt>
                <c:pt idx="2134">
                  <c:v>-12.93</c:v>
                </c:pt>
                <c:pt idx="2135">
                  <c:v>-12.93</c:v>
                </c:pt>
                <c:pt idx="2136">
                  <c:v>-12.95</c:v>
                </c:pt>
                <c:pt idx="2137">
                  <c:v>-13</c:v>
                </c:pt>
                <c:pt idx="2138">
                  <c:v>-12.96</c:v>
                </c:pt>
                <c:pt idx="2139">
                  <c:v>-12.97</c:v>
                </c:pt>
                <c:pt idx="2140">
                  <c:v>-13.02</c:v>
                </c:pt>
                <c:pt idx="2141">
                  <c:v>-13.03</c:v>
                </c:pt>
                <c:pt idx="2142">
                  <c:v>-13.1</c:v>
                </c:pt>
                <c:pt idx="2143">
                  <c:v>-13.23</c:v>
                </c:pt>
                <c:pt idx="2144">
                  <c:v>-13.16</c:v>
                </c:pt>
                <c:pt idx="2145">
                  <c:v>-13.29</c:v>
                </c:pt>
                <c:pt idx="2146">
                  <c:v>-13.32</c:v>
                </c:pt>
                <c:pt idx="2147">
                  <c:v>-13.31</c:v>
                </c:pt>
                <c:pt idx="2148">
                  <c:v>-13.32</c:v>
                </c:pt>
                <c:pt idx="2149">
                  <c:v>-13.51</c:v>
                </c:pt>
                <c:pt idx="2150">
                  <c:v>-13.57</c:v>
                </c:pt>
                <c:pt idx="2151">
                  <c:v>-13.6</c:v>
                </c:pt>
                <c:pt idx="2152">
                  <c:v>-13.6</c:v>
                </c:pt>
                <c:pt idx="2153">
                  <c:v>-13.57</c:v>
                </c:pt>
                <c:pt idx="2154">
                  <c:v>-13.58</c:v>
                </c:pt>
                <c:pt idx="2155">
                  <c:v>-13.63</c:v>
                </c:pt>
                <c:pt idx="2156">
                  <c:v>-13.64</c:v>
                </c:pt>
                <c:pt idx="2157">
                  <c:v>-13.61</c:v>
                </c:pt>
                <c:pt idx="2158">
                  <c:v>-13.56</c:v>
                </c:pt>
                <c:pt idx="2159">
                  <c:v>-13.56</c:v>
                </c:pt>
                <c:pt idx="2160">
                  <c:v>-13.5</c:v>
                </c:pt>
                <c:pt idx="2161">
                  <c:v>-13.51</c:v>
                </c:pt>
                <c:pt idx="2162">
                  <c:v>-13.5</c:v>
                </c:pt>
                <c:pt idx="2163">
                  <c:v>-13.47</c:v>
                </c:pt>
                <c:pt idx="2164">
                  <c:v>-13.5</c:v>
                </c:pt>
                <c:pt idx="2165">
                  <c:v>-13.55</c:v>
                </c:pt>
                <c:pt idx="2166">
                  <c:v>-13.48</c:v>
                </c:pt>
                <c:pt idx="2167">
                  <c:v>-13.49</c:v>
                </c:pt>
                <c:pt idx="2168">
                  <c:v>-13.47</c:v>
                </c:pt>
                <c:pt idx="2169">
                  <c:v>-13.45</c:v>
                </c:pt>
                <c:pt idx="2170">
                  <c:v>-13.5</c:v>
                </c:pt>
                <c:pt idx="2171">
                  <c:v>-13.44</c:v>
                </c:pt>
                <c:pt idx="2172">
                  <c:v>-13.49</c:v>
                </c:pt>
                <c:pt idx="2173">
                  <c:v>-13.5</c:v>
                </c:pt>
                <c:pt idx="2174">
                  <c:v>-13.51</c:v>
                </c:pt>
                <c:pt idx="2175">
                  <c:v>-13.49</c:v>
                </c:pt>
                <c:pt idx="2176">
                  <c:v>-13.45</c:v>
                </c:pt>
                <c:pt idx="2177">
                  <c:v>-13.41</c:v>
                </c:pt>
                <c:pt idx="2178">
                  <c:v>-13.39</c:v>
                </c:pt>
                <c:pt idx="2179">
                  <c:v>-13.36</c:v>
                </c:pt>
                <c:pt idx="2180">
                  <c:v>-13.33</c:v>
                </c:pt>
                <c:pt idx="2181">
                  <c:v>-13.34</c:v>
                </c:pt>
                <c:pt idx="2182">
                  <c:v>-13.32</c:v>
                </c:pt>
                <c:pt idx="2183">
                  <c:v>-13.32</c:v>
                </c:pt>
                <c:pt idx="2184">
                  <c:v>-13.34</c:v>
                </c:pt>
                <c:pt idx="2185">
                  <c:v>-13.35</c:v>
                </c:pt>
                <c:pt idx="2186">
                  <c:v>-13.36</c:v>
                </c:pt>
                <c:pt idx="2187">
                  <c:v>-13.35</c:v>
                </c:pt>
                <c:pt idx="2188">
                  <c:v>-13.38</c:v>
                </c:pt>
                <c:pt idx="2189">
                  <c:v>-13.4</c:v>
                </c:pt>
                <c:pt idx="2190">
                  <c:v>-13.36</c:v>
                </c:pt>
                <c:pt idx="2191">
                  <c:v>-13.36</c:v>
                </c:pt>
                <c:pt idx="2192">
                  <c:v>-13.34</c:v>
                </c:pt>
                <c:pt idx="2193">
                  <c:v>-13.31</c:v>
                </c:pt>
                <c:pt idx="2194">
                  <c:v>-13.27</c:v>
                </c:pt>
                <c:pt idx="2195">
                  <c:v>-13.31</c:v>
                </c:pt>
                <c:pt idx="2196">
                  <c:v>-13.25</c:v>
                </c:pt>
                <c:pt idx="2197">
                  <c:v>-13.32</c:v>
                </c:pt>
                <c:pt idx="2198">
                  <c:v>-13.29</c:v>
                </c:pt>
                <c:pt idx="2199">
                  <c:v>-13.25</c:v>
                </c:pt>
                <c:pt idx="2200">
                  <c:v>-13.21</c:v>
                </c:pt>
                <c:pt idx="2201">
                  <c:v>-13.22</c:v>
                </c:pt>
                <c:pt idx="2202">
                  <c:v>-13.21</c:v>
                </c:pt>
                <c:pt idx="2203">
                  <c:v>-13.22</c:v>
                </c:pt>
                <c:pt idx="2204">
                  <c:v>-13.26</c:v>
                </c:pt>
                <c:pt idx="2205">
                  <c:v>-13.28</c:v>
                </c:pt>
                <c:pt idx="2206">
                  <c:v>-13.25</c:v>
                </c:pt>
                <c:pt idx="2207">
                  <c:v>-13.27</c:v>
                </c:pt>
                <c:pt idx="2208">
                  <c:v>-13.24</c:v>
                </c:pt>
                <c:pt idx="2209">
                  <c:v>-13.27</c:v>
                </c:pt>
                <c:pt idx="2210">
                  <c:v>-13.24</c:v>
                </c:pt>
                <c:pt idx="2211">
                  <c:v>-13.23</c:v>
                </c:pt>
                <c:pt idx="2212">
                  <c:v>-13.21</c:v>
                </c:pt>
                <c:pt idx="2213">
                  <c:v>-13.18</c:v>
                </c:pt>
                <c:pt idx="2214">
                  <c:v>-13.18</c:v>
                </c:pt>
                <c:pt idx="2215">
                  <c:v>-13.15</c:v>
                </c:pt>
                <c:pt idx="2216">
                  <c:v>-13.18</c:v>
                </c:pt>
                <c:pt idx="2217">
                  <c:v>-13.19</c:v>
                </c:pt>
                <c:pt idx="2218">
                  <c:v>-13.16</c:v>
                </c:pt>
                <c:pt idx="2219">
                  <c:v>-13.17</c:v>
                </c:pt>
                <c:pt idx="2220">
                  <c:v>-13.14</c:v>
                </c:pt>
                <c:pt idx="2221">
                  <c:v>-13.12</c:v>
                </c:pt>
                <c:pt idx="2222">
                  <c:v>-13.27</c:v>
                </c:pt>
                <c:pt idx="2223">
                  <c:v>-13.3</c:v>
                </c:pt>
                <c:pt idx="2224">
                  <c:v>-13.32</c:v>
                </c:pt>
                <c:pt idx="2225">
                  <c:v>-13.28</c:v>
                </c:pt>
                <c:pt idx="2226">
                  <c:v>-13.26</c:v>
                </c:pt>
                <c:pt idx="2227">
                  <c:v>-13.28</c:v>
                </c:pt>
                <c:pt idx="2228">
                  <c:v>-13.34</c:v>
                </c:pt>
                <c:pt idx="2229">
                  <c:v>-13.35</c:v>
                </c:pt>
                <c:pt idx="2230">
                  <c:v>-13.37</c:v>
                </c:pt>
                <c:pt idx="2231">
                  <c:v>-13.34</c:v>
                </c:pt>
                <c:pt idx="2232">
                  <c:v>-13.35</c:v>
                </c:pt>
                <c:pt idx="2233">
                  <c:v>-13.34</c:v>
                </c:pt>
                <c:pt idx="2234">
                  <c:v>-13.3</c:v>
                </c:pt>
                <c:pt idx="2235">
                  <c:v>-13.29</c:v>
                </c:pt>
                <c:pt idx="2236">
                  <c:v>-13.22</c:v>
                </c:pt>
                <c:pt idx="2237">
                  <c:v>-13.24</c:v>
                </c:pt>
                <c:pt idx="2238">
                  <c:v>-13.22</c:v>
                </c:pt>
                <c:pt idx="2239">
                  <c:v>-13.12</c:v>
                </c:pt>
                <c:pt idx="2240">
                  <c:v>-13.1</c:v>
                </c:pt>
                <c:pt idx="2241">
                  <c:v>-13.08</c:v>
                </c:pt>
                <c:pt idx="2242">
                  <c:v>-13.11</c:v>
                </c:pt>
                <c:pt idx="2243">
                  <c:v>-13.24</c:v>
                </c:pt>
                <c:pt idx="2244">
                  <c:v>-13.28</c:v>
                </c:pt>
                <c:pt idx="2245">
                  <c:v>-13.32</c:v>
                </c:pt>
                <c:pt idx="2246">
                  <c:v>-13.29</c:v>
                </c:pt>
                <c:pt idx="2247">
                  <c:v>-13.32</c:v>
                </c:pt>
                <c:pt idx="2248">
                  <c:v>-13.41</c:v>
                </c:pt>
                <c:pt idx="2249">
                  <c:v>-13.36</c:v>
                </c:pt>
                <c:pt idx="2250">
                  <c:v>-13.32</c:v>
                </c:pt>
                <c:pt idx="2251">
                  <c:v>-13.34</c:v>
                </c:pt>
                <c:pt idx="2252">
                  <c:v>-13.3</c:v>
                </c:pt>
                <c:pt idx="2253">
                  <c:v>-13.28</c:v>
                </c:pt>
                <c:pt idx="2254">
                  <c:v>-13.3</c:v>
                </c:pt>
                <c:pt idx="2255">
                  <c:v>-13.27</c:v>
                </c:pt>
                <c:pt idx="2256">
                  <c:v>-13.24</c:v>
                </c:pt>
                <c:pt idx="2257">
                  <c:v>-13.17</c:v>
                </c:pt>
                <c:pt idx="2258">
                  <c:v>-13.16</c:v>
                </c:pt>
                <c:pt idx="2259">
                  <c:v>-13.18</c:v>
                </c:pt>
                <c:pt idx="2260">
                  <c:v>-13.23</c:v>
                </c:pt>
                <c:pt idx="2261">
                  <c:v>-13.19</c:v>
                </c:pt>
                <c:pt idx="2262">
                  <c:v>-13.15</c:v>
                </c:pt>
                <c:pt idx="2263">
                  <c:v>-13.17</c:v>
                </c:pt>
                <c:pt idx="2264">
                  <c:v>-13.16</c:v>
                </c:pt>
                <c:pt idx="2265">
                  <c:v>-13.12</c:v>
                </c:pt>
                <c:pt idx="2266">
                  <c:v>-13.08</c:v>
                </c:pt>
                <c:pt idx="2267">
                  <c:v>-13.09</c:v>
                </c:pt>
                <c:pt idx="2268">
                  <c:v>-13.05</c:v>
                </c:pt>
                <c:pt idx="2269">
                  <c:v>-13.06</c:v>
                </c:pt>
                <c:pt idx="2270">
                  <c:v>-13.12</c:v>
                </c:pt>
                <c:pt idx="2271">
                  <c:v>-13.11</c:v>
                </c:pt>
                <c:pt idx="2272">
                  <c:v>-13.07</c:v>
                </c:pt>
                <c:pt idx="2273">
                  <c:v>-13.04</c:v>
                </c:pt>
                <c:pt idx="2274">
                  <c:v>-13.03</c:v>
                </c:pt>
                <c:pt idx="2275">
                  <c:v>-13.05</c:v>
                </c:pt>
                <c:pt idx="2276">
                  <c:v>-13.04</c:v>
                </c:pt>
                <c:pt idx="2277">
                  <c:v>-13.06</c:v>
                </c:pt>
                <c:pt idx="2278">
                  <c:v>-13.02</c:v>
                </c:pt>
                <c:pt idx="2279">
                  <c:v>-12.99</c:v>
                </c:pt>
                <c:pt idx="2280">
                  <c:v>-13</c:v>
                </c:pt>
                <c:pt idx="2281">
                  <c:v>-13.01</c:v>
                </c:pt>
                <c:pt idx="2282">
                  <c:v>-12.98</c:v>
                </c:pt>
                <c:pt idx="2283">
                  <c:v>-12.98</c:v>
                </c:pt>
                <c:pt idx="2284">
                  <c:v>-12.93</c:v>
                </c:pt>
                <c:pt idx="2285">
                  <c:v>-12.97</c:v>
                </c:pt>
                <c:pt idx="2286">
                  <c:v>-12.97</c:v>
                </c:pt>
                <c:pt idx="2287">
                  <c:v>-12.96</c:v>
                </c:pt>
                <c:pt idx="2288">
                  <c:v>-12.99</c:v>
                </c:pt>
                <c:pt idx="2289">
                  <c:v>-12.94</c:v>
                </c:pt>
                <c:pt idx="2290">
                  <c:v>-12.86</c:v>
                </c:pt>
                <c:pt idx="2291">
                  <c:v>-12.83</c:v>
                </c:pt>
                <c:pt idx="2292">
                  <c:v>-12.89</c:v>
                </c:pt>
                <c:pt idx="2293">
                  <c:v>-12.93</c:v>
                </c:pt>
                <c:pt idx="2294">
                  <c:v>-13</c:v>
                </c:pt>
                <c:pt idx="2295">
                  <c:v>-12.96</c:v>
                </c:pt>
                <c:pt idx="2296">
                  <c:v>-13</c:v>
                </c:pt>
                <c:pt idx="2297">
                  <c:v>-13</c:v>
                </c:pt>
                <c:pt idx="2298">
                  <c:v>-12.97</c:v>
                </c:pt>
                <c:pt idx="2299">
                  <c:v>-12.98</c:v>
                </c:pt>
                <c:pt idx="2300">
                  <c:v>-12.98</c:v>
                </c:pt>
                <c:pt idx="2301">
                  <c:v>-13.01</c:v>
                </c:pt>
                <c:pt idx="2302">
                  <c:v>-13.03</c:v>
                </c:pt>
                <c:pt idx="2303">
                  <c:v>-13.04</c:v>
                </c:pt>
                <c:pt idx="2304">
                  <c:v>-13.03</c:v>
                </c:pt>
                <c:pt idx="2305">
                  <c:v>-13.02</c:v>
                </c:pt>
                <c:pt idx="2306">
                  <c:v>-13.02</c:v>
                </c:pt>
                <c:pt idx="2307">
                  <c:v>-13</c:v>
                </c:pt>
                <c:pt idx="2308">
                  <c:v>-12.97</c:v>
                </c:pt>
                <c:pt idx="2309">
                  <c:v>-12.98</c:v>
                </c:pt>
                <c:pt idx="2310">
                  <c:v>-13.03</c:v>
                </c:pt>
                <c:pt idx="2311">
                  <c:v>-13.02</c:v>
                </c:pt>
                <c:pt idx="2312">
                  <c:v>-13.05</c:v>
                </c:pt>
                <c:pt idx="2313">
                  <c:v>-13.02</c:v>
                </c:pt>
                <c:pt idx="2314">
                  <c:v>-13.05</c:v>
                </c:pt>
                <c:pt idx="2315">
                  <c:v>-12.96</c:v>
                </c:pt>
                <c:pt idx="2316">
                  <c:v>-12.95</c:v>
                </c:pt>
                <c:pt idx="2317">
                  <c:v>-12.93</c:v>
                </c:pt>
                <c:pt idx="2318">
                  <c:v>-12.94</c:v>
                </c:pt>
                <c:pt idx="2319">
                  <c:v>-12.96</c:v>
                </c:pt>
                <c:pt idx="2320">
                  <c:v>-12.95</c:v>
                </c:pt>
                <c:pt idx="2321">
                  <c:v>-12.98</c:v>
                </c:pt>
                <c:pt idx="2322">
                  <c:v>-13.01</c:v>
                </c:pt>
                <c:pt idx="2323">
                  <c:v>-12.97</c:v>
                </c:pt>
                <c:pt idx="2324">
                  <c:v>-12.98</c:v>
                </c:pt>
                <c:pt idx="2325">
                  <c:v>-13.01</c:v>
                </c:pt>
                <c:pt idx="2326">
                  <c:v>-12.96</c:v>
                </c:pt>
                <c:pt idx="2327">
                  <c:v>-12.96</c:v>
                </c:pt>
                <c:pt idx="2328">
                  <c:v>-12.96</c:v>
                </c:pt>
                <c:pt idx="2329">
                  <c:v>-12.98</c:v>
                </c:pt>
                <c:pt idx="2330">
                  <c:v>-12.96</c:v>
                </c:pt>
                <c:pt idx="2331">
                  <c:v>-12.95</c:v>
                </c:pt>
                <c:pt idx="2332">
                  <c:v>-12.91</c:v>
                </c:pt>
                <c:pt idx="2333">
                  <c:v>-12.88</c:v>
                </c:pt>
                <c:pt idx="2334">
                  <c:v>-12.89</c:v>
                </c:pt>
                <c:pt idx="2335">
                  <c:v>-12.93</c:v>
                </c:pt>
                <c:pt idx="2336">
                  <c:v>-12.93</c:v>
                </c:pt>
                <c:pt idx="2337">
                  <c:v>-12.93</c:v>
                </c:pt>
                <c:pt idx="2338">
                  <c:v>-12.88</c:v>
                </c:pt>
                <c:pt idx="2339">
                  <c:v>-12.91</c:v>
                </c:pt>
                <c:pt idx="2340">
                  <c:v>-12.92</c:v>
                </c:pt>
                <c:pt idx="2341">
                  <c:v>-12.93</c:v>
                </c:pt>
                <c:pt idx="2342">
                  <c:v>-12.94</c:v>
                </c:pt>
                <c:pt idx="2343">
                  <c:v>-12.89</c:v>
                </c:pt>
                <c:pt idx="2344">
                  <c:v>-12.82</c:v>
                </c:pt>
                <c:pt idx="2345">
                  <c:v>-12.86</c:v>
                </c:pt>
                <c:pt idx="2346">
                  <c:v>-12.88</c:v>
                </c:pt>
                <c:pt idx="2347">
                  <c:v>-12.88</c:v>
                </c:pt>
                <c:pt idx="2348">
                  <c:v>-12.93</c:v>
                </c:pt>
                <c:pt idx="2349">
                  <c:v>-12.94</c:v>
                </c:pt>
                <c:pt idx="2350">
                  <c:v>-12.91</c:v>
                </c:pt>
                <c:pt idx="2351">
                  <c:v>-12.88</c:v>
                </c:pt>
                <c:pt idx="2352">
                  <c:v>-12.88</c:v>
                </c:pt>
                <c:pt idx="2353">
                  <c:v>-12.89</c:v>
                </c:pt>
                <c:pt idx="2354">
                  <c:v>-12.84</c:v>
                </c:pt>
                <c:pt idx="2355">
                  <c:v>-12.94</c:v>
                </c:pt>
                <c:pt idx="2356">
                  <c:v>-12.95</c:v>
                </c:pt>
                <c:pt idx="2357">
                  <c:v>-12.89</c:v>
                </c:pt>
                <c:pt idx="2358">
                  <c:v>-12.84</c:v>
                </c:pt>
                <c:pt idx="2359">
                  <c:v>-12.82</c:v>
                </c:pt>
                <c:pt idx="2360">
                  <c:v>-12.83</c:v>
                </c:pt>
                <c:pt idx="2361">
                  <c:v>-12.84</c:v>
                </c:pt>
                <c:pt idx="2362">
                  <c:v>-12.89</c:v>
                </c:pt>
                <c:pt idx="2363">
                  <c:v>-12.91</c:v>
                </c:pt>
                <c:pt idx="2364">
                  <c:v>-12.93</c:v>
                </c:pt>
                <c:pt idx="2365">
                  <c:v>-12.88</c:v>
                </c:pt>
                <c:pt idx="2366">
                  <c:v>-12.84</c:v>
                </c:pt>
                <c:pt idx="2367">
                  <c:v>-12.78</c:v>
                </c:pt>
                <c:pt idx="2368">
                  <c:v>-12.75</c:v>
                </c:pt>
                <c:pt idx="2369">
                  <c:v>-12.74</c:v>
                </c:pt>
                <c:pt idx="2370">
                  <c:v>-12.74</c:v>
                </c:pt>
                <c:pt idx="2371">
                  <c:v>-12.8</c:v>
                </c:pt>
                <c:pt idx="2372">
                  <c:v>-12.79</c:v>
                </c:pt>
                <c:pt idx="2373">
                  <c:v>-12.84</c:v>
                </c:pt>
                <c:pt idx="2374">
                  <c:v>-12.83</c:v>
                </c:pt>
                <c:pt idx="2375">
                  <c:v>-12.78</c:v>
                </c:pt>
                <c:pt idx="2376">
                  <c:v>-12.76</c:v>
                </c:pt>
                <c:pt idx="2377">
                  <c:v>-12.72</c:v>
                </c:pt>
                <c:pt idx="2378">
                  <c:v>-12.69</c:v>
                </c:pt>
                <c:pt idx="2379">
                  <c:v>-12.7</c:v>
                </c:pt>
                <c:pt idx="2380">
                  <c:v>-12.76</c:v>
                </c:pt>
                <c:pt idx="2381">
                  <c:v>-12.79</c:v>
                </c:pt>
                <c:pt idx="2382">
                  <c:v>-12.78</c:v>
                </c:pt>
                <c:pt idx="2383">
                  <c:v>-12.81</c:v>
                </c:pt>
                <c:pt idx="2384">
                  <c:v>-12.78</c:v>
                </c:pt>
                <c:pt idx="2385">
                  <c:v>-12.79</c:v>
                </c:pt>
                <c:pt idx="2386">
                  <c:v>-12.8</c:v>
                </c:pt>
                <c:pt idx="2387">
                  <c:v>-12.78</c:v>
                </c:pt>
                <c:pt idx="2388">
                  <c:v>-12.78</c:v>
                </c:pt>
                <c:pt idx="2389">
                  <c:v>-12.79</c:v>
                </c:pt>
                <c:pt idx="2390">
                  <c:v>-12.78</c:v>
                </c:pt>
                <c:pt idx="2391">
                  <c:v>-12.79</c:v>
                </c:pt>
                <c:pt idx="2392">
                  <c:v>-12.82</c:v>
                </c:pt>
                <c:pt idx="2393">
                  <c:v>-12.8</c:v>
                </c:pt>
                <c:pt idx="2394">
                  <c:v>-12.81</c:v>
                </c:pt>
                <c:pt idx="2395">
                  <c:v>-12.78</c:v>
                </c:pt>
                <c:pt idx="2396">
                  <c:v>-12.84</c:v>
                </c:pt>
                <c:pt idx="2397">
                  <c:v>-12.87</c:v>
                </c:pt>
                <c:pt idx="2398">
                  <c:v>-12.84</c:v>
                </c:pt>
                <c:pt idx="2399">
                  <c:v>-12.79</c:v>
                </c:pt>
                <c:pt idx="2400">
                  <c:v>-12.83</c:v>
                </c:pt>
                <c:pt idx="2401">
                  <c:v>-12.87</c:v>
                </c:pt>
                <c:pt idx="2402">
                  <c:v>-12.91</c:v>
                </c:pt>
                <c:pt idx="2403">
                  <c:v>-12.88</c:v>
                </c:pt>
                <c:pt idx="2404">
                  <c:v>-12.92</c:v>
                </c:pt>
                <c:pt idx="2405">
                  <c:v>-12.91</c:v>
                </c:pt>
                <c:pt idx="2406">
                  <c:v>-12.89</c:v>
                </c:pt>
                <c:pt idx="2407">
                  <c:v>-12.88</c:v>
                </c:pt>
                <c:pt idx="2408">
                  <c:v>-12.86</c:v>
                </c:pt>
                <c:pt idx="2409">
                  <c:v>-12.82</c:v>
                </c:pt>
                <c:pt idx="2410">
                  <c:v>-12.83</c:v>
                </c:pt>
                <c:pt idx="2411">
                  <c:v>-12.81</c:v>
                </c:pt>
                <c:pt idx="2412">
                  <c:v>-12.8</c:v>
                </c:pt>
                <c:pt idx="2413">
                  <c:v>-12.82</c:v>
                </c:pt>
                <c:pt idx="2414">
                  <c:v>-12.83</c:v>
                </c:pt>
                <c:pt idx="2415">
                  <c:v>-12.85</c:v>
                </c:pt>
                <c:pt idx="2416">
                  <c:v>-12.82</c:v>
                </c:pt>
                <c:pt idx="2417">
                  <c:v>-12.83</c:v>
                </c:pt>
                <c:pt idx="2418">
                  <c:v>-12.84</c:v>
                </c:pt>
                <c:pt idx="2419">
                  <c:v>-12.81</c:v>
                </c:pt>
                <c:pt idx="2420">
                  <c:v>-12.78</c:v>
                </c:pt>
                <c:pt idx="2421">
                  <c:v>-12.78</c:v>
                </c:pt>
                <c:pt idx="2422">
                  <c:v>-12.83</c:v>
                </c:pt>
                <c:pt idx="2423">
                  <c:v>-12.86</c:v>
                </c:pt>
                <c:pt idx="2424">
                  <c:v>-12.89</c:v>
                </c:pt>
                <c:pt idx="2425">
                  <c:v>-12.86</c:v>
                </c:pt>
                <c:pt idx="2426">
                  <c:v>-12.85</c:v>
                </c:pt>
                <c:pt idx="2427">
                  <c:v>-12.76</c:v>
                </c:pt>
                <c:pt idx="2428">
                  <c:v>-12.79</c:v>
                </c:pt>
                <c:pt idx="2429">
                  <c:v>-12.83</c:v>
                </c:pt>
                <c:pt idx="2430">
                  <c:v>-12.86</c:v>
                </c:pt>
                <c:pt idx="2431">
                  <c:v>-12.84</c:v>
                </c:pt>
                <c:pt idx="2432">
                  <c:v>-12.88</c:v>
                </c:pt>
                <c:pt idx="2433">
                  <c:v>-12.92</c:v>
                </c:pt>
                <c:pt idx="2434">
                  <c:v>-12.93</c:v>
                </c:pt>
                <c:pt idx="2435">
                  <c:v>-12.95</c:v>
                </c:pt>
                <c:pt idx="2436">
                  <c:v>-12.92</c:v>
                </c:pt>
                <c:pt idx="2437">
                  <c:v>-12.92</c:v>
                </c:pt>
                <c:pt idx="2438">
                  <c:v>-12.89</c:v>
                </c:pt>
                <c:pt idx="2439">
                  <c:v>-12.88</c:v>
                </c:pt>
                <c:pt idx="2440">
                  <c:v>-12.85</c:v>
                </c:pt>
                <c:pt idx="2441">
                  <c:v>-12.83</c:v>
                </c:pt>
                <c:pt idx="2442">
                  <c:v>-12.8</c:v>
                </c:pt>
                <c:pt idx="2443">
                  <c:v>-12.75</c:v>
                </c:pt>
                <c:pt idx="2444">
                  <c:v>-12.76</c:v>
                </c:pt>
                <c:pt idx="2445">
                  <c:v>-12.7</c:v>
                </c:pt>
                <c:pt idx="2446">
                  <c:v>-12.7</c:v>
                </c:pt>
                <c:pt idx="2447">
                  <c:v>-12.73</c:v>
                </c:pt>
                <c:pt idx="2448">
                  <c:v>-12.69</c:v>
                </c:pt>
                <c:pt idx="2449">
                  <c:v>-12.69</c:v>
                </c:pt>
                <c:pt idx="2450">
                  <c:v>-12.73</c:v>
                </c:pt>
                <c:pt idx="2451">
                  <c:v>-12.77</c:v>
                </c:pt>
                <c:pt idx="2452">
                  <c:v>-12.81</c:v>
                </c:pt>
                <c:pt idx="2453">
                  <c:v>-12.77</c:v>
                </c:pt>
                <c:pt idx="2454">
                  <c:v>-12.79</c:v>
                </c:pt>
                <c:pt idx="2455">
                  <c:v>-12.79</c:v>
                </c:pt>
                <c:pt idx="2456">
                  <c:v>-12.79</c:v>
                </c:pt>
                <c:pt idx="2457">
                  <c:v>-12.76</c:v>
                </c:pt>
                <c:pt idx="2458">
                  <c:v>-12.81</c:v>
                </c:pt>
                <c:pt idx="2459">
                  <c:v>-12.79</c:v>
                </c:pt>
                <c:pt idx="2460">
                  <c:v>-12.79</c:v>
                </c:pt>
                <c:pt idx="2461">
                  <c:v>-12.72</c:v>
                </c:pt>
                <c:pt idx="2462">
                  <c:v>-12.73</c:v>
                </c:pt>
                <c:pt idx="2463">
                  <c:v>-12.76</c:v>
                </c:pt>
                <c:pt idx="2464">
                  <c:v>-12.78</c:v>
                </c:pt>
                <c:pt idx="2465">
                  <c:v>-12.79</c:v>
                </c:pt>
                <c:pt idx="2466">
                  <c:v>-12.78</c:v>
                </c:pt>
                <c:pt idx="2467">
                  <c:v>-12.73</c:v>
                </c:pt>
                <c:pt idx="2468">
                  <c:v>-12.73</c:v>
                </c:pt>
                <c:pt idx="2469">
                  <c:v>-12.68</c:v>
                </c:pt>
                <c:pt idx="2470">
                  <c:v>-12.72</c:v>
                </c:pt>
                <c:pt idx="2471">
                  <c:v>-12.74</c:v>
                </c:pt>
                <c:pt idx="2472">
                  <c:v>-12.74</c:v>
                </c:pt>
                <c:pt idx="2473">
                  <c:v>-12.75</c:v>
                </c:pt>
                <c:pt idx="2474">
                  <c:v>-12.75</c:v>
                </c:pt>
                <c:pt idx="2475">
                  <c:v>-12.75</c:v>
                </c:pt>
                <c:pt idx="2476">
                  <c:v>-12.74</c:v>
                </c:pt>
                <c:pt idx="2477">
                  <c:v>-12.74</c:v>
                </c:pt>
                <c:pt idx="2478">
                  <c:v>-12.75</c:v>
                </c:pt>
                <c:pt idx="2479">
                  <c:v>-12.75</c:v>
                </c:pt>
                <c:pt idx="2480">
                  <c:v>-12.76</c:v>
                </c:pt>
                <c:pt idx="2481">
                  <c:v>-12.71</c:v>
                </c:pt>
                <c:pt idx="2482">
                  <c:v>-12.71</c:v>
                </c:pt>
                <c:pt idx="2483">
                  <c:v>-12.72</c:v>
                </c:pt>
                <c:pt idx="2484">
                  <c:v>-12.72</c:v>
                </c:pt>
                <c:pt idx="2485">
                  <c:v>-12.68</c:v>
                </c:pt>
                <c:pt idx="2486">
                  <c:v>-12.7</c:v>
                </c:pt>
                <c:pt idx="2487">
                  <c:v>-12.71</c:v>
                </c:pt>
                <c:pt idx="2488">
                  <c:v>-12.7</c:v>
                </c:pt>
                <c:pt idx="2489">
                  <c:v>-12.66</c:v>
                </c:pt>
                <c:pt idx="2490">
                  <c:v>-12.62</c:v>
                </c:pt>
                <c:pt idx="2491">
                  <c:v>-12.62</c:v>
                </c:pt>
                <c:pt idx="2492">
                  <c:v>-12.64</c:v>
                </c:pt>
                <c:pt idx="2493">
                  <c:v>-12.67</c:v>
                </c:pt>
                <c:pt idx="2494">
                  <c:v>-12.64</c:v>
                </c:pt>
                <c:pt idx="2495">
                  <c:v>-12.65</c:v>
                </c:pt>
                <c:pt idx="2496">
                  <c:v>-12.67</c:v>
                </c:pt>
                <c:pt idx="2497">
                  <c:v>-12.68</c:v>
                </c:pt>
                <c:pt idx="2498">
                  <c:v>-12.65</c:v>
                </c:pt>
                <c:pt idx="2499">
                  <c:v>-12.71</c:v>
                </c:pt>
                <c:pt idx="2500">
                  <c:v>-12.72</c:v>
                </c:pt>
                <c:pt idx="2501">
                  <c:v>-12.74</c:v>
                </c:pt>
                <c:pt idx="2502">
                  <c:v>-12.71</c:v>
                </c:pt>
                <c:pt idx="2503">
                  <c:v>-12.71</c:v>
                </c:pt>
                <c:pt idx="2504">
                  <c:v>-12.71</c:v>
                </c:pt>
                <c:pt idx="2505">
                  <c:v>-12.74</c:v>
                </c:pt>
                <c:pt idx="2506">
                  <c:v>-12.74</c:v>
                </c:pt>
                <c:pt idx="2507">
                  <c:v>-12.71</c:v>
                </c:pt>
                <c:pt idx="2508">
                  <c:v>-12.73</c:v>
                </c:pt>
                <c:pt idx="2509">
                  <c:v>-12.72</c:v>
                </c:pt>
                <c:pt idx="2510">
                  <c:v>-12.74</c:v>
                </c:pt>
                <c:pt idx="2511">
                  <c:v>-12.7</c:v>
                </c:pt>
                <c:pt idx="2512">
                  <c:v>-12.7</c:v>
                </c:pt>
                <c:pt idx="2513">
                  <c:v>-12.71</c:v>
                </c:pt>
                <c:pt idx="2514">
                  <c:v>-12.72</c:v>
                </c:pt>
                <c:pt idx="2515">
                  <c:v>-12.73</c:v>
                </c:pt>
                <c:pt idx="2516">
                  <c:v>-12.7</c:v>
                </c:pt>
                <c:pt idx="2517">
                  <c:v>-12.69</c:v>
                </c:pt>
                <c:pt idx="2518">
                  <c:v>-12.7</c:v>
                </c:pt>
                <c:pt idx="2519">
                  <c:v>-12.69</c:v>
                </c:pt>
                <c:pt idx="2520">
                  <c:v>-12.72</c:v>
                </c:pt>
                <c:pt idx="2521">
                  <c:v>-12.69</c:v>
                </c:pt>
                <c:pt idx="2522">
                  <c:v>-12.71</c:v>
                </c:pt>
                <c:pt idx="2523">
                  <c:v>-12.71</c:v>
                </c:pt>
                <c:pt idx="2524">
                  <c:v>-12.7</c:v>
                </c:pt>
                <c:pt idx="2525">
                  <c:v>-12.74</c:v>
                </c:pt>
                <c:pt idx="2526">
                  <c:v>-12.74</c:v>
                </c:pt>
                <c:pt idx="2527">
                  <c:v>-12.71</c:v>
                </c:pt>
                <c:pt idx="2528">
                  <c:v>-12.74</c:v>
                </c:pt>
                <c:pt idx="2529">
                  <c:v>-12.76</c:v>
                </c:pt>
                <c:pt idx="2530">
                  <c:v>-12.71</c:v>
                </c:pt>
                <c:pt idx="2531">
                  <c:v>-12.71</c:v>
                </c:pt>
                <c:pt idx="2532">
                  <c:v>-12.72</c:v>
                </c:pt>
                <c:pt idx="2533">
                  <c:v>-12.72</c:v>
                </c:pt>
                <c:pt idx="2534">
                  <c:v>-12.75</c:v>
                </c:pt>
                <c:pt idx="2535">
                  <c:v>-12.74</c:v>
                </c:pt>
                <c:pt idx="2536">
                  <c:v>-12.77</c:v>
                </c:pt>
                <c:pt idx="2537">
                  <c:v>-12.77</c:v>
                </c:pt>
                <c:pt idx="2538">
                  <c:v>-12.75</c:v>
                </c:pt>
                <c:pt idx="2539">
                  <c:v>-12.74</c:v>
                </c:pt>
                <c:pt idx="2540">
                  <c:v>-12.7</c:v>
                </c:pt>
                <c:pt idx="2541">
                  <c:v>-12.69</c:v>
                </c:pt>
                <c:pt idx="2542">
                  <c:v>-12.72</c:v>
                </c:pt>
                <c:pt idx="2543">
                  <c:v>-12.72</c:v>
                </c:pt>
                <c:pt idx="2544">
                  <c:v>-12.69</c:v>
                </c:pt>
                <c:pt idx="2545">
                  <c:v>-12.68</c:v>
                </c:pt>
                <c:pt idx="2546">
                  <c:v>-12.71</c:v>
                </c:pt>
                <c:pt idx="2547">
                  <c:v>-12.73</c:v>
                </c:pt>
                <c:pt idx="2548">
                  <c:v>-12.65</c:v>
                </c:pt>
                <c:pt idx="2549">
                  <c:v>-12.67</c:v>
                </c:pt>
                <c:pt idx="2550">
                  <c:v>-12.67</c:v>
                </c:pt>
                <c:pt idx="2551">
                  <c:v>-12.67</c:v>
                </c:pt>
                <c:pt idx="2552">
                  <c:v>-12.67</c:v>
                </c:pt>
                <c:pt idx="2553">
                  <c:v>-12.68</c:v>
                </c:pt>
                <c:pt idx="2554">
                  <c:v>-12.69</c:v>
                </c:pt>
                <c:pt idx="2555">
                  <c:v>-12.69</c:v>
                </c:pt>
                <c:pt idx="2556">
                  <c:v>-12.76</c:v>
                </c:pt>
                <c:pt idx="2557">
                  <c:v>-12.76</c:v>
                </c:pt>
                <c:pt idx="2558">
                  <c:v>-12.77</c:v>
                </c:pt>
                <c:pt idx="2559">
                  <c:v>-12.69</c:v>
                </c:pt>
                <c:pt idx="2560">
                  <c:v>-12.64</c:v>
                </c:pt>
                <c:pt idx="2561">
                  <c:v>-12.7</c:v>
                </c:pt>
                <c:pt idx="2562">
                  <c:v>-12.74</c:v>
                </c:pt>
                <c:pt idx="2563">
                  <c:v>-12.76</c:v>
                </c:pt>
                <c:pt idx="2564">
                  <c:v>-12.81</c:v>
                </c:pt>
                <c:pt idx="2565">
                  <c:v>-12.83</c:v>
                </c:pt>
                <c:pt idx="2566">
                  <c:v>-12.84</c:v>
                </c:pt>
                <c:pt idx="2567">
                  <c:v>-12.88</c:v>
                </c:pt>
                <c:pt idx="2568">
                  <c:v>-12.82</c:v>
                </c:pt>
                <c:pt idx="2569">
                  <c:v>-12.84</c:v>
                </c:pt>
                <c:pt idx="2570">
                  <c:v>-12.9</c:v>
                </c:pt>
                <c:pt idx="2571">
                  <c:v>-12.88</c:v>
                </c:pt>
                <c:pt idx="2572">
                  <c:v>-12.93</c:v>
                </c:pt>
                <c:pt idx="2573">
                  <c:v>-12.92</c:v>
                </c:pt>
                <c:pt idx="2574">
                  <c:v>-12.92</c:v>
                </c:pt>
                <c:pt idx="2575">
                  <c:v>-12.89</c:v>
                </c:pt>
                <c:pt idx="2576">
                  <c:v>-12.85</c:v>
                </c:pt>
                <c:pt idx="2577">
                  <c:v>-12.8</c:v>
                </c:pt>
                <c:pt idx="2578">
                  <c:v>-12.78</c:v>
                </c:pt>
                <c:pt idx="2579">
                  <c:v>-12.8</c:v>
                </c:pt>
                <c:pt idx="2580">
                  <c:v>-12.8</c:v>
                </c:pt>
                <c:pt idx="2581">
                  <c:v>-12.83</c:v>
                </c:pt>
                <c:pt idx="2582">
                  <c:v>-12.85</c:v>
                </c:pt>
                <c:pt idx="2583">
                  <c:v>-12.87</c:v>
                </c:pt>
                <c:pt idx="2584">
                  <c:v>-12.82</c:v>
                </c:pt>
                <c:pt idx="2585">
                  <c:v>-12.9</c:v>
                </c:pt>
                <c:pt idx="2586">
                  <c:v>-12.9</c:v>
                </c:pt>
                <c:pt idx="2587">
                  <c:v>-12.91</c:v>
                </c:pt>
                <c:pt idx="2588">
                  <c:v>-12.93</c:v>
                </c:pt>
                <c:pt idx="2589">
                  <c:v>-12.88</c:v>
                </c:pt>
                <c:pt idx="2590">
                  <c:v>-12.88</c:v>
                </c:pt>
                <c:pt idx="2591">
                  <c:v>-12.85</c:v>
                </c:pt>
                <c:pt idx="2592">
                  <c:v>-12.77</c:v>
                </c:pt>
                <c:pt idx="2593">
                  <c:v>-12.78</c:v>
                </c:pt>
                <c:pt idx="2594">
                  <c:v>-12.83</c:v>
                </c:pt>
                <c:pt idx="2595">
                  <c:v>-12.84</c:v>
                </c:pt>
                <c:pt idx="2596">
                  <c:v>-12.88</c:v>
                </c:pt>
                <c:pt idx="2597">
                  <c:v>-12.88</c:v>
                </c:pt>
                <c:pt idx="2598">
                  <c:v>-12.88</c:v>
                </c:pt>
                <c:pt idx="2599">
                  <c:v>-12.86</c:v>
                </c:pt>
                <c:pt idx="2600">
                  <c:v>-12.83</c:v>
                </c:pt>
                <c:pt idx="2601">
                  <c:v>-12.82</c:v>
                </c:pt>
                <c:pt idx="2602">
                  <c:v>-12.82</c:v>
                </c:pt>
                <c:pt idx="2603">
                  <c:v>-12.84</c:v>
                </c:pt>
                <c:pt idx="2604">
                  <c:v>-12.83</c:v>
                </c:pt>
                <c:pt idx="2605">
                  <c:v>-12.83</c:v>
                </c:pt>
                <c:pt idx="2606">
                  <c:v>-12.86</c:v>
                </c:pt>
                <c:pt idx="2607">
                  <c:v>-12.82</c:v>
                </c:pt>
                <c:pt idx="2608">
                  <c:v>-12.78</c:v>
                </c:pt>
                <c:pt idx="2609">
                  <c:v>-12.73</c:v>
                </c:pt>
                <c:pt idx="2610">
                  <c:v>-12.74</c:v>
                </c:pt>
                <c:pt idx="2611">
                  <c:v>-12.74</c:v>
                </c:pt>
                <c:pt idx="2612">
                  <c:v>-12.78</c:v>
                </c:pt>
                <c:pt idx="2613">
                  <c:v>-12.83</c:v>
                </c:pt>
                <c:pt idx="2614">
                  <c:v>-12.84</c:v>
                </c:pt>
                <c:pt idx="2615">
                  <c:v>-12.88</c:v>
                </c:pt>
                <c:pt idx="2616">
                  <c:v>-12.85</c:v>
                </c:pt>
                <c:pt idx="2617">
                  <c:v>-12.84</c:v>
                </c:pt>
                <c:pt idx="2618">
                  <c:v>-12.8</c:v>
                </c:pt>
                <c:pt idx="2619">
                  <c:v>-12.8</c:v>
                </c:pt>
                <c:pt idx="2620">
                  <c:v>-12.78</c:v>
                </c:pt>
                <c:pt idx="2621">
                  <c:v>-12.81</c:v>
                </c:pt>
                <c:pt idx="2622">
                  <c:v>-12.79</c:v>
                </c:pt>
                <c:pt idx="2623">
                  <c:v>-12.8</c:v>
                </c:pt>
                <c:pt idx="2624">
                  <c:v>-12.83</c:v>
                </c:pt>
                <c:pt idx="2625">
                  <c:v>-12.83</c:v>
                </c:pt>
                <c:pt idx="2626">
                  <c:v>-12.75</c:v>
                </c:pt>
                <c:pt idx="2627">
                  <c:v>-12.77</c:v>
                </c:pt>
                <c:pt idx="2628">
                  <c:v>-12.73</c:v>
                </c:pt>
                <c:pt idx="2629">
                  <c:v>-12.72</c:v>
                </c:pt>
                <c:pt idx="2630">
                  <c:v>-12.71</c:v>
                </c:pt>
                <c:pt idx="2631">
                  <c:v>-12.68</c:v>
                </c:pt>
                <c:pt idx="2632">
                  <c:v>-12.68</c:v>
                </c:pt>
                <c:pt idx="2633">
                  <c:v>-12.72</c:v>
                </c:pt>
                <c:pt idx="2634">
                  <c:v>-12.73</c:v>
                </c:pt>
                <c:pt idx="2635">
                  <c:v>-12.76</c:v>
                </c:pt>
                <c:pt idx="2636">
                  <c:v>-12.77</c:v>
                </c:pt>
                <c:pt idx="2637">
                  <c:v>-12.73</c:v>
                </c:pt>
                <c:pt idx="2638">
                  <c:v>-12.67</c:v>
                </c:pt>
                <c:pt idx="2639">
                  <c:v>-12.63</c:v>
                </c:pt>
                <c:pt idx="2640">
                  <c:v>-12.61</c:v>
                </c:pt>
                <c:pt idx="2641">
                  <c:v>-12.63</c:v>
                </c:pt>
                <c:pt idx="2642">
                  <c:v>-12.64</c:v>
                </c:pt>
                <c:pt idx="2643">
                  <c:v>-12.61</c:v>
                </c:pt>
                <c:pt idx="2644">
                  <c:v>-12.6</c:v>
                </c:pt>
                <c:pt idx="2645">
                  <c:v>-12.56</c:v>
                </c:pt>
                <c:pt idx="2646">
                  <c:v>-12.53</c:v>
                </c:pt>
                <c:pt idx="2647">
                  <c:v>-12.49</c:v>
                </c:pt>
                <c:pt idx="2648">
                  <c:v>-12.49</c:v>
                </c:pt>
                <c:pt idx="2649">
                  <c:v>-12.59</c:v>
                </c:pt>
                <c:pt idx="2650">
                  <c:v>-12.64</c:v>
                </c:pt>
                <c:pt idx="2651">
                  <c:v>-12.67</c:v>
                </c:pt>
                <c:pt idx="2652">
                  <c:v>-12.67</c:v>
                </c:pt>
                <c:pt idx="2653">
                  <c:v>-12.66</c:v>
                </c:pt>
                <c:pt idx="2654">
                  <c:v>-12.72</c:v>
                </c:pt>
                <c:pt idx="2655">
                  <c:v>-12.7</c:v>
                </c:pt>
                <c:pt idx="2656">
                  <c:v>-12.7</c:v>
                </c:pt>
                <c:pt idx="2657">
                  <c:v>-12.7</c:v>
                </c:pt>
                <c:pt idx="2658">
                  <c:v>-12.7</c:v>
                </c:pt>
                <c:pt idx="2659">
                  <c:v>-12.68</c:v>
                </c:pt>
                <c:pt idx="2660">
                  <c:v>-12.77</c:v>
                </c:pt>
                <c:pt idx="2661">
                  <c:v>-12.82</c:v>
                </c:pt>
                <c:pt idx="2662">
                  <c:v>-12.78</c:v>
                </c:pt>
                <c:pt idx="2663">
                  <c:v>-12.79</c:v>
                </c:pt>
                <c:pt idx="2664">
                  <c:v>-12.81</c:v>
                </c:pt>
                <c:pt idx="2665">
                  <c:v>-12.82</c:v>
                </c:pt>
                <c:pt idx="2666">
                  <c:v>-12.86</c:v>
                </c:pt>
                <c:pt idx="2667">
                  <c:v>-12.95</c:v>
                </c:pt>
                <c:pt idx="2668">
                  <c:v>-12.99</c:v>
                </c:pt>
                <c:pt idx="2669">
                  <c:v>-13.03</c:v>
                </c:pt>
                <c:pt idx="2670">
                  <c:v>-13.02</c:v>
                </c:pt>
                <c:pt idx="2671">
                  <c:v>-12.97</c:v>
                </c:pt>
                <c:pt idx="2672">
                  <c:v>-12.9</c:v>
                </c:pt>
                <c:pt idx="2673">
                  <c:v>-12.92</c:v>
                </c:pt>
                <c:pt idx="2674">
                  <c:v>-12.84</c:v>
                </c:pt>
                <c:pt idx="2675">
                  <c:v>-12.93</c:v>
                </c:pt>
                <c:pt idx="2676">
                  <c:v>-12.96</c:v>
                </c:pt>
                <c:pt idx="2677">
                  <c:v>-12.95</c:v>
                </c:pt>
                <c:pt idx="2678">
                  <c:v>-12.95</c:v>
                </c:pt>
                <c:pt idx="2679">
                  <c:v>-12.96</c:v>
                </c:pt>
                <c:pt idx="2680">
                  <c:v>-13.05</c:v>
                </c:pt>
                <c:pt idx="2681">
                  <c:v>-13.17</c:v>
                </c:pt>
                <c:pt idx="2682">
                  <c:v>-13.23</c:v>
                </c:pt>
                <c:pt idx="2683">
                  <c:v>-13.28</c:v>
                </c:pt>
                <c:pt idx="2684">
                  <c:v>-13.25</c:v>
                </c:pt>
                <c:pt idx="2685">
                  <c:v>-13.16</c:v>
                </c:pt>
                <c:pt idx="2686">
                  <c:v>-13.22</c:v>
                </c:pt>
                <c:pt idx="2687">
                  <c:v>-13.33</c:v>
                </c:pt>
                <c:pt idx="2688">
                  <c:v>-13.34</c:v>
                </c:pt>
                <c:pt idx="2689">
                  <c:v>-13.33</c:v>
                </c:pt>
                <c:pt idx="2690">
                  <c:v>-13.35</c:v>
                </c:pt>
                <c:pt idx="2691">
                  <c:v>-13.4</c:v>
                </c:pt>
                <c:pt idx="2692">
                  <c:v>-13.4</c:v>
                </c:pt>
                <c:pt idx="2693">
                  <c:v>-13.41</c:v>
                </c:pt>
                <c:pt idx="2694">
                  <c:v>-13.4</c:v>
                </c:pt>
                <c:pt idx="2695">
                  <c:v>-13.39</c:v>
                </c:pt>
                <c:pt idx="2696">
                  <c:v>-13.34</c:v>
                </c:pt>
                <c:pt idx="2697">
                  <c:v>-13.29</c:v>
                </c:pt>
                <c:pt idx="2698">
                  <c:v>-13.29</c:v>
                </c:pt>
                <c:pt idx="2699">
                  <c:v>-13.27</c:v>
                </c:pt>
                <c:pt idx="2700">
                  <c:v>-13.29</c:v>
                </c:pt>
                <c:pt idx="2701">
                  <c:v>-13.27</c:v>
                </c:pt>
                <c:pt idx="2702">
                  <c:v>-13.29</c:v>
                </c:pt>
                <c:pt idx="2703">
                  <c:v>-13.29</c:v>
                </c:pt>
                <c:pt idx="2704">
                  <c:v>-13.3</c:v>
                </c:pt>
                <c:pt idx="2705">
                  <c:v>-13.29</c:v>
                </c:pt>
                <c:pt idx="2706">
                  <c:v>-13.27</c:v>
                </c:pt>
                <c:pt idx="2707">
                  <c:v>-13.28</c:v>
                </c:pt>
                <c:pt idx="2708">
                  <c:v>-13.26</c:v>
                </c:pt>
                <c:pt idx="2709">
                  <c:v>-13.24</c:v>
                </c:pt>
                <c:pt idx="2710">
                  <c:v>-13.23</c:v>
                </c:pt>
                <c:pt idx="2711">
                  <c:v>-13.27</c:v>
                </c:pt>
                <c:pt idx="2712">
                  <c:v>-13.27</c:v>
                </c:pt>
                <c:pt idx="2713">
                  <c:v>-13.29</c:v>
                </c:pt>
                <c:pt idx="2714">
                  <c:v>-13.28</c:v>
                </c:pt>
                <c:pt idx="2715">
                  <c:v>-13.23</c:v>
                </c:pt>
                <c:pt idx="2716">
                  <c:v>-13.28</c:v>
                </c:pt>
                <c:pt idx="2717">
                  <c:v>-13.24</c:v>
                </c:pt>
                <c:pt idx="2718">
                  <c:v>-13.23</c:v>
                </c:pt>
                <c:pt idx="2719">
                  <c:v>-13.23</c:v>
                </c:pt>
                <c:pt idx="2720">
                  <c:v>-13.26</c:v>
                </c:pt>
                <c:pt idx="2721">
                  <c:v>-13.25</c:v>
                </c:pt>
                <c:pt idx="2722">
                  <c:v>-13.26</c:v>
                </c:pt>
                <c:pt idx="2723">
                  <c:v>-13.27</c:v>
                </c:pt>
                <c:pt idx="2724">
                  <c:v>-13.24</c:v>
                </c:pt>
                <c:pt idx="2725">
                  <c:v>-13.24</c:v>
                </c:pt>
                <c:pt idx="2726">
                  <c:v>-13.23</c:v>
                </c:pt>
                <c:pt idx="2727">
                  <c:v>-13.21</c:v>
                </c:pt>
                <c:pt idx="2728">
                  <c:v>-13.13</c:v>
                </c:pt>
                <c:pt idx="2729">
                  <c:v>-13.13</c:v>
                </c:pt>
                <c:pt idx="2730">
                  <c:v>-13.15</c:v>
                </c:pt>
                <c:pt idx="2731">
                  <c:v>-13.12</c:v>
                </c:pt>
                <c:pt idx="2732">
                  <c:v>-13.11</c:v>
                </c:pt>
                <c:pt idx="2733">
                  <c:v>-13.13</c:v>
                </c:pt>
                <c:pt idx="2734">
                  <c:v>-13.09</c:v>
                </c:pt>
                <c:pt idx="2735">
                  <c:v>-13.12</c:v>
                </c:pt>
                <c:pt idx="2736">
                  <c:v>-13.12</c:v>
                </c:pt>
                <c:pt idx="2737">
                  <c:v>-13.09</c:v>
                </c:pt>
                <c:pt idx="2738">
                  <c:v>-13.12</c:v>
                </c:pt>
                <c:pt idx="2739">
                  <c:v>-13.16</c:v>
                </c:pt>
                <c:pt idx="2740">
                  <c:v>-13.15</c:v>
                </c:pt>
                <c:pt idx="2741">
                  <c:v>-13.16</c:v>
                </c:pt>
                <c:pt idx="2742">
                  <c:v>-13.19</c:v>
                </c:pt>
                <c:pt idx="2743">
                  <c:v>-13.19</c:v>
                </c:pt>
                <c:pt idx="2744">
                  <c:v>-13.25</c:v>
                </c:pt>
                <c:pt idx="2745">
                  <c:v>-13.26</c:v>
                </c:pt>
                <c:pt idx="2746">
                  <c:v>-13.25</c:v>
                </c:pt>
                <c:pt idx="2747">
                  <c:v>-13.28</c:v>
                </c:pt>
                <c:pt idx="2748">
                  <c:v>-13.23</c:v>
                </c:pt>
                <c:pt idx="2749">
                  <c:v>-13.24</c:v>
                </c:pt>
                <c:pt idx="2750">
                  <c:v>-13.22</c:v>
                </c:pt>
                <c:pt idx="2751">
                  <c:v>-13.26</c:v>
                </c:pt>
                <c:pt idx="2752">
                  <c:v>-13.22</c:v>
                </c:pt>
                <c:pt idx="2753">
                  <c:v>-13.16</c:v>
                </c:pt>
                <c:pt idx="2754">
                  <c:v>-13.2</c:v>
                </c:pt>
                <c:pt idx="2755">
                  <c:v>-13.18</c:v>
                </c:pt>
                <c:pt idx="2756">
                  <c:v>-13.14</c:v>
                </c:pt>
                <c:pt idx="2757">
                  <c:v>-13.12</c:v>
                </c:pt>
                <c:pt idx="2758">
                  <c:v>-13.13</c:v>
                </c:pt>
                <c:pt idx="2759">
                  <c:v>-13.11</c:v>
                </c:pt>
                <c:pt idx="2760">
                  <c:v>-13.11</c:v>
                </c:pt>
                <c:pt idx="2761">
                  <c:v>-13.14</c:v>
                </c:pt>
                <c:pt idx="2762">
                  <c:v>-13.16</c:v>
                </c:pt>
                <c:pt idx="2763">
                  <c:v>-13.12</c:v>
                </c:pt>
                <c:pt idx="2764">
                  <c:v>-13.2</c:v>
                </c:pt>
                <c:pt idx="2765">
                  <c:v>-13.24</c:v>
                </c:pt>
                <c:pt idx="2766">
                  <c:v>-13.15</c:v>
                </c:pt>
                <c:pt idx="2767">
                  <c:v>-13.05</c:v>
                </c:pt>
                <c:pt idx="2768">
                  <c:v>-13.02</c:v>
                </c:pt>
                <c:pt idx="2769">
                  <c:v>-13.04</c:v>
                </c:pt>
                <c:pt idx="2770">
                  <c:v>-13.08</c:v>
                </c:pt>
                <c:pt idx="2771">
                  <c:v>-13.12</c:v>
                </c:pt>
                <c:pt idx="2772">
                  <c:v>-13.13</c:v>
                </c:pt>
                <c:pt idx="2773">
                  <c:v>-13.15</c:v>
                </c:pt>
                <c:pt idx="2774">
                  <c:v>-13.11</c:v>
                </c:pt>
                <c:pt idx="2775">
                  <c:v>-13.12</c:v>
                </c:pt>
                <c:pt idx="2776">
                  <c:v>-13.07</c:v>
                </c:pt>
                <c:pt idx="2777">
                  <c:v>-13.15</c:v>
                </c:pt>
                <c:pt idx="2778">
                  <c:v>-13.11</c:v>
                </c:pt>
                <c:pt idx="2779">
                  <c:v>-13.09</c:v>
                </c:pt>
                <c:pt idx="2780">
                  <c:v>-13.08</c:v>
                </c:pt>
                <c:pt idx="2781">
                  <c:v>-13.09</c:v>
                </c:pt>
                <c:pt idx="2782">
                  <c:v>-13.14</c:v>
                </c:pt>
                <c:pt idx="2783">
                  <c:v>-13.18</c:v>
                </c:pt>
                <c:pt idx="2784">
                  <c:v>-13.18</c:v>
                </c:pt>
                <c:pt idx="2785">
                  <c:v>-13.18</c:v>
                </c:pt>
                <c:pt idx="2786">
                  <c:v>-13.18</c:v>
                </c:pt>
                <c:pt idx="2787">
                  <c:v>-13.15</c:v>
                </c:pt>
                <c:pt idx="2788">
                  <c:v>-13.18</c:v>
                </c:pt>
                <c:pt idx="2789">
                  <c:v>-13.15</c:v>
                </c:pt>
                <c:pt idx="2790">
                  <c:v>-13.14</c:v>
                </c:pt>
                <c:pt idx="2791">
                  <c:v>-13.14</c:v>
                </c:pt>
                <c:pt idx="2792">
                  <c:v>-13.15</c:v>
                </c:pt>
                <c:pt idx="2793">
                  <c:v>-13.09</c:v>
                </c:pt>
                <c:pt idx="2794">
                  <c:v>-13.05</c:v>
                </c:pt>
                <c:pt idx="2795">
                  <c:v>-13.03</c:v>
                </c:pt>
                <c:pt idx="2796">
                  <c:v>-13.09</c:v>
                </c:pt>
                <c:pt idx="2797">
                  <c:v>-13.14</c:v>
                </c:pt>
                <c:pt idx="2798">
                  <c:v>-13.18</c:v>
                </c:pt>
                <c:pt idx="2799">
                  <c:v>-13.13</c:v>
                </c:pt>
                <c:pt idx="2800">
                  <c:v>-13.13</c:v>
                </c:pt>
                <c:pt idx="2801">
                  <c:v>-13.12</c:v>
                </c:pt>
                <c:pt idx="2802">
                  <c:v>-13.12</c:v>
                </c:pt>
                <c:pt idx="2803">
                  <c:v>-13.12</c:v>
                </c:pt>
                <c:pt idx="2804">
                  <c:v>-13.16</c:v>
                </c:pt>
                <c:pt idx="2805">
                  <c:v>-13.16</c:v>
                </c:pt>
                <c:pt idx="2806">
                  <c:v>-13.17</c:v>
                </c:pt>
                <c:pt idx="2807">
                  <c:v>-13.23</c:v>
                </c:pt>
                <c:pt idx="2808">
                  <c:v>-13.14</c:v>
                </c:pt>
                <c:pt idx="2809">
                  <c:v>-13.16</c:v>
                </c:pt>
                <c:pt idx="2810">
                  <c:v>-13.21</c:v>
                </c:pt>
                <c:pt idx="2811">
                  <c:v>-13.26</c:v>
                </c:pt>
                <c:pt idx="2812">
                  <c:v>-13.34</c:v>
                </c:pt>
                <c:pt idx="2813">
                  <c:v>-13.38</c:v>
                </c:pt>
                <c:pt idx="2814">
                  <c:v>-13.4</c:v>
                </c:pt>
                <c:pt idx="2815">
                  <c:v>-13.41</c:v>
                </c:pt>
                <c:pt idx="2816">
                  <c:v>-13.46</c:v>
                </c:pt>
                <c:pt idx="2817">
                  <c:v>-13.48</c:v>
                </c:pt>
                <c:pt idx="2818">
                  <c:v>-13.39</c:v>
                </c:pt>
                <c:pt idx="2819">
                  <c:v>-13.41</c:v>
                </c:pt>
                <c:pt idx="2820">
                  <c:v>-13.41</c:v>
                </c:pt>
                <c:pt idx="2821">
                  <c:v>-13.38</c:v>
                </c:pt>
                <c:pt idx="2822">
                  <c:v>-13.42</c:v>
                </c:pt>
                <c:pt idx="2823">
                  <c:v>-13.39</c:v>
                </c:pt>
                <c:pt idx="2824">
                  <c:v>-13.39</c:v>
                </c:pt>
                <c:pt idx="2825">
                  <c:v>-13.4</c:v>
                </c:pt>
                <c:pt idx="2826">
                  <c:v>-13.38</c:v>
                </c:pt>
                <c:pt idx="2827">
                  <c:v>-13.35</c:v>
                </c:pt>
                <c:pt idx="2828">
                  <c:v>-13.39</c:v>
                </c:pt>
                <c:pt idx="2829">
                  <c:v>-13.38</c:v>
                </c:pt>
                <c:pt idx="2830">
                  <c:v>-13.39</c:v>
                </c:pt>
                <c:pt idx="2831">
                  <c:v>-13.34</c:v>
                </c:pt>
                <c:pt idx="2832">
                  <c:v>-13.34</c:v>
                </c:pt>
                <c:pt idx="2833">
                  <c:v>-13.38</c:v>
                </c:pt>
                <c:pt idx="2834">
                  <c:v>-13.38</c:v>
                </c:pt>
                <c:pt idx="2835">
                  <c:v>-13.37</c:v>
                </c:pt>
                <c:pt idx="2836">
                  <c:v>-13.34</c:v>
                </c:pt>
                <c:pt idx="2837">
                  <c:v>-13.31</c:v>
                </c:pt>
                <c:pt idx="2838">
                  <c:v>-13.3</c:v>
                </c:pt>
                <c:pt idx="2839">
                  <c:v>-13.3</c:v>
                </c:pt>
                <c:pt idx="2840">
                  <c:v>-13.29</c:v>
                </c:pt>
                <c:pt idx="2841">
                  <c:v>-13.28</c:v>
                </c:pt>
                <c:pt idx="2842">
                  <c:v>-13.26</c:v>
                </c:pt>
                <c:pt idx="2843">
                  <c:v>-13.29</c:v>
                </c:pt>
                <c:pt idx="2844">
                  <c:v>-13.24</c:v>
                </c:pt>
                <c:pt idx="2845">
                  <c:v>-13.25</c:v>
                </c:pt>
                <c:pt idx="2846">
                  <c:v>-13.27</c:v>
                </c:pt>
                <c:pt idx="2847">
                  <c:v>-13.26</c:v>
                </c:pt>
                <c:pt idx="2848">
                  <c:v>-13.24</c:v>
                </c:pt>
                <c:pt idx="2849">
                  <c:v>-13.21</c:v>
                </c:pt>
                <c:pt idx="2850">
                  <c:v>-13.26</c:v>
                </c:pt>
                <c:pt idx="2851">
                  <c:v>-13.22</c:v>
                </c:pt>
                <c:pt idx="2852">
                  <c:v>-13.23</c:v>
                </c:pt>
                <c:pt idx="2853">
                  <c:v>-13.23</c:v>
                </c:pt>
                <c:pt idx="2854">
                  <c:v>-13.21</c:v>
                </c:pt>
                <c:pt idx="2855">
                  <c:v>-13.23</c:v>
                </c:pt>
                <c:pt idx="2856">
                  <c:v>-13.23</c:v>
                </c:pt>
                <c:pt idx="2857">
                  <c:v>-13.25</c:v>
                </c:pt>
                <c:pt idx="2858">
                  <c:v>-13.19</c:v>
                </c:pt>
                <c:pt idx="2859">
                  <c:v>-13.19</c:v>
                </c:pt>
                <c:pt idx="2860">
                  <c:v>-13.24</c:v>
                </c:pt>
                <c:pt idx="2861">
                  <c:v>-13.21</c:v>
                </c:pt>
                <c:pt idx="2862">
                  <c:v>-13.17</c:v>
                </c:pt>
                <c:pt idx="2863">
                  <c:v>-13.14</c:v>
                </c:pt>
                <c:pt idx="2864">
                  <c:v>-13.17</c:v>
                </c:pt>
                <c:pt idx="2865">
                  <c:v>-13.14</c:v>
                </c:pt>
                <c:pt idx="2866">
                  <c:v>-13.12</c:v>
                </c:pt>
                <c:pt idx="2867">
                  <c:v>-13.12</c:v>
                </c:pt>
                <c:pt idx="2868">
                  <c:v>-13.07</c:v>
                </c:pt>
                <c:pt idx="2869">
                  <c:v>-13.06</c:v>
                </c:pt>
                <c:pt idx="2870">
                  <c:v>-13.03</c:v>
                </c:pt>
                <c:pt idx="2871">
                  <c:v>-13.07</c:v>
                </c:pt>
                <c:pt idx="2872">
                  <c:v>-13.04</c:v>
                </c:pt>
                <c:pt idx="2873">
                  <c:v>-13.03</c:v>
                </c:pt>
                <c:pt idx="2874">
                  <c:v>-13.01</c:v>
                </c:pt>
                <c:pt idx="2875">
                  <c:v>-13.01</c:v>
                </c:pt>
                <c:pt idx="2876">
                  <c:v>-13.03</c:v>
                </c:pt>
                <c:pt idx="2877">
                  <c:v>-13.1</c:v>
                </c:pt>
                <c:pt idx="2878">
                  <c:v>-13.13</c:v>
                </c:pt>
                <c:pt idx="2879">
                  <c:v>-13.11</c:v>
                </c:pt>
                <c:pt idx="2880">
                  <c:v>-13.06</c:v>
                </c:pt>
                <c:pt idx="2881">
                  <c:v>-13.05</c:v>
                </c:pt>
                <c:pt idx="2882">
                  <c:v>-13</c:v>
                </c:pt>
                <c:pt idx="2883">
                  <c:v>-13.05</c:v>
                </c:pt>
                <c:pt idx="2884">
                  <c:v>-13.08</c:v>
                </c:pt>
                <c:pt idx="2885">
                  <c:v>-13.09</c:v>
                </c:pt>
                <c:pt idx="2886">
                  <c:v>-13.1</c:v>
                </c:pt>
                <c:pt idx="2887">
                  <c:v>-13.12</c:v>
                </c:pt>
                <c:pt idx="2888">
                  <c:v>-13.08</c:v>
                </c:pt>
                <c:pt idx="2889">
                  <c:v>-13.12</c:v>
                </c:pt>
                <c:pt idx="2890">
                  <c:v>-13.07</c:v>
                </c:pt>
                <c:pt idx="2891">
                  <c:v>-13.07</c:v>
                </c:pt>
                <c:pt idx="2892">
                  <c:v>-13.07</c:v>
                </c:pt>
                <c:pt idx="2893">
                  <c:v>-13.11</c:v>
                </c:pt>
                <c:pt idx="2894">
                  <c:v>-13.13</c:v>
                </c:pt>
                <c:pt idx="2895">
                  <c:v>-13.1</c:v>
                </c:pt>
                <c:pt idx="2896">
                  <c:v>-13.07</c:v>
                </c:pt>
                <c:pt idx="2897">
                  <c:v>-13.06</c:v>
                </c:pt>
                <c:pt idx="2898">
                  <c:v>-13.02</c:v>
                </c:pt>
                <c:pt idx="2899">
                  <c:v>-13</c:v>
                </c:pt>
                <c:pt idx="2900">
                  <c:v>-12.96</c:v>
                </c:pt>
                <c:pt idx="2901">
                  <c:v>-12.93</c:v>
                </c:pt>
                <c:pt idx="2902">
                  <c:v>-12.93</c:v>
                </c:pt>
                <c:pt idx="2903">
                  <c:v>-12.97</c:v>
                </c:pt>
                <c:pt idx="2904">
                  <c:v>-13.03</c:v>
                </c:pt>
                <c:pt idx="2905">
                  <c:v>-13.08</c:v>
                </c:pt>
                <c:pt idx="2906">
                  <c:v>-13.03</c:v>
                </c:pt>
                <c:pt idx="2907">
                  <c:v>-13.01</c:v>
                </c:pt>
                <c:pt idx="2908">
                  <c:v>-12.98</c:v>
                </c:pt>
                <c:pt idx="2909">
                  <c:v>-13</c:v>
                </c:pt>
                <c:pt idx="2910">
                  <c:v>-12.99</c:v>
                </c:pt>
                <c:pt idx="2911">
                  <c:v>-12.95</c:v>
                </c:pt>
                <c:pt idx="2912">
                  <c:v>-12.92</c:v>
                </c:pt>
                <c:pt idx="2913">
                  <c:v>-12.91</c:v>
                </c:pt>
                <c:pt idx="2914">
                  <c:v>-12.88</c:v>
                </c:pt>
                <c:pt idx="2915">
                  <c:v>-12.87</c:v>
                </c:pt>
                <c:pt idx="2916">
                  <c:v>-12.9</c:v>
                </c:pt>
                <c:pt idx="2917">
                  <c:v>-12.89</c:v>
                </c:pt>
                <c:pt idx="2918">
                  <c:v>-12.87</c:v>
                </c:pt>
                <c:pt idx="2919">
                  <c:v>-12.85</c:v>
                </c:pt>
                <c:pt idx="2920">
                  <c:v>-12.79</c:v>
                </c:pt>
                <c:pt idx="2921">
                  <c:v>-12.79</c:v>
                </c:pt>
                <c:pt idx="2922">
                  <c:v>-12.84</c:v>
                </c:pt>
                <c:pt idx="2923">
                  <c:v>-12.88</c:v>
                </c:pt>
                <c:pt idx="2924">
                  <c:v>-12.9</c:v>
                </c:pt>
                <c:pt idx="2925">
                  <c:v>-12.86</c:v>
                </c:pt>
                <c:pt idx="2926">
                  <c:v>-12.91</c:v>
                </c:pt>
                <c:pt idx="2927">
                  <c:v>-12.89</c:v>
                </c:pt>
                <c:pt idx="2928">
                  <c:v>-12.91</c:v>
                </c:pt>
                <c:pt idx="2929">
                  <c:v>-12.89</c:v>
                </c:pt>
                <c:pt idx="2930">
                  <c:v>-12.87</c:v>
                </c:pt>
                <c:pt idx="2931">
                  <c:v>-12.89</c:v>
                </c:pt>
                <c:pt idx="2932">
                  <c:v>-12.9</c:v>
                </c:pt>
                <c:pt idx="2933">
                  <c:v>-12.84</c:v>
                </c:pt>
                <c:pt idx="2934">
                  <c:v>-12.86</c:v>
                </c:pt>
                <c:pt idx="2935">
                  <c:v>-12.92</c:v>
                </c:pt>
                <c:pt idx="2936">
                  <c:v>-12.93</c:v>
                </c:pt>
                <c:pt idx="2937">
                  <c:v>-12.98</c:v>
                </c:pt>
                <c:pt idx="2938">
                  <c:v>-12.97</c:v>
                </c:pt>
                <c:pt idx="2939">
                  <c:v>-12.9</c:v>
                </c:pt>
                <c:pt idx="2940">
                  <c:v>-12.92</c:v>
                </c:pt>
                <c:pt idx="2941">
                  <c:v>-12.94</c:v>
                </c:pt>
                <c:pt idx="2942">
                  <c:v>-12.93</c:v>
                </c:pt>
                <c:pt idx="2943">
                  <c:v>-12.92</c:v>
                </c:pt>
                <c:pt idx="2944">
                  <c:v>-12.91</c:v>
                </c:pt>
                <c:pt idx="2945">
                  <c:v>-12.88</c:v>
                </c:pt>
                <c:pt idx="2946">
                  <c:v>-12.88</c:v>
                </c:pt>
                <c:pt idx="2947">
                  <c:v>-12.85</c:v>
                </c:pt>
                <c:pt idx="2948">
                  <c:v>-12.81</c:v>
                </c:pt>
                <c:pt idx="2949">
                  <c:v>-12.85</c:v>
                </c:pt>
                <c:pt idx="2950">
                  <c:v>-12.84</c:v>
                </c:pt>
                <c:pt idx="2951">
                  <c:v>-12.83</c:v>
                </c:pt>
                <c:pt idx="2952">
                  <c:v>-12.83</c:v>
                </c:pt>
                <c:pt idx="2953">
                  <c:v>-12.76</c:v>
                </c:pt>
                <c:pt idx="2954">
                  <c:v>-12.7</c:v>
                </c:pt>
                <c:pt idx="2955">
                  <c:v>-12.73</c:v>
                </c:pt>
                <c:pt idx="2956">
                  <c:v>-12.76</c:v>
                </c:pt>
                <c:pt idx="2957">
                  <c:v>-12.76</c:v>
                </c:pt>
                <c:pt idx="2958">
                  <c:v>-12.78</c:v>
                </c:pt>
                <c:pt idx="2959">
                  <c:v>-12.72</c:v>
                </c:pt>
                <c:pt idx="2960">
                  <c:v>-12.67</c:v>
                </c:pt>
                <c:pt idx="2961">
                  <c:v>-12.65</c:v>
                </c:pt>
                <c:pt idx="2962">
                  <c:v>-12.52</c:v>
                </c:pt>
                <c:pt idx="2963">
                  <c:v>-12.43</c:v>
                </c:pt>
                <c:pt idx="2964">
                  <c:v>-12.47</c:v>
                </c:pt>
                <c:pt idx="2965">
                  <c:v>-12.43</c:v>
                </c:pt>
                <c:pt idx="2966">
                  <c:v>-12.45</c:v>
                </c:pt>
                <c:pt idx="2967">
                  <c:v>-12.43</c:v>
                </c:pt>
                <c:pt idx="2968">
                  <c:v>-12.43</c:v>
                </c:pt>
                <c:pt idx="2969">
                  <c:v>-12.35</c:v>
                </c:pt>
                <c:pt idx="2970">
                  <c:v>-12.28</c:v>
                </c:pt>
                <c:pt idx="2971">
                  <c:v>-12.24</c:v>
                </c:pt>
                <c:pt idx="2972">
                  <c:v>-12.21</c:v>
                </c:pt>
                <c:pt idx="2973">
                  <c:v>-12.24</c:v>
                </c:pt>
                <c:pt idx="2974">
                  <c:v>-12.26</c:v>
                </c:pt>
                <c:pt idx="2975">
                  <c:v>-12.26</c:v>
                </c:pt>
                <c:pt idx="2976">
                  <c:v>-12.26</c:v>
                </c:pt>
                <c:pt idx="2977">
                  <c:v>-12.27</c:v>
                </c:pt>
                <c:pt idx="2978">
                  <c:v>-12.33</c:v>
                </c:pt>
                <c:pt idx="2979">
                  <c:v>-12.31</c:v>
                </c:pt>
                <c:pt idx="2980">
                  <c:v>-12.27</c:v>
                </c:pt>
                <c:pt idx="2981">
                  <c:v>-12.26</c:v>
                </c:pt>
                <c:pt idx="2982">
                  <c:v>-12.26</c:v>
                </c:pt>
                <c:pt idx="2983">
                  <c:v>-12.21</c:v>
                </c:pt>
                <c:pt idx="2984">
                  <c:v>-12.22</c:v>
                </c:pt>
                <c:pt idx="2985">
                  <c:v>-12.27</c:v>
                </c:pt>
                <c:pt idx="2986">
                  <c:v>-12.3</c:v>
                </c:pt>
                <c:pt idx="2987">
                  <c:v>-12.3</c:v>
                </c:pt>
                <c:pt idx="2988">
                  <c:v>-12.3</c:v>
                </c:pt>
                <c:pt idx="2989">
                  <c:v>-12.3</c:v>
                </c:pt>
                <c:pt idx="2990">
                  <c:v>-12.3</c:v>
                </c:pt>
                <c:pt idx="2991">
                  <c:v>-12.34</c:v>
                </c:pt>
                <c:pt idx="2992">
                  <c:v>-12.26</c:v>
                </c:pt>
                <c:pt idx="2993">
                  <c:v>-12.31</c:v>
                </c:pt>
                <c:pt idx="2994">
                  <c:v>-12.27</c:v>
                </c:pt>
                <c:pt idx="2995">
                  <c:v>-12.24</c:v>
                </c:pt>
                <c:pt idx="2996">
                  <c:v>-12.17</c:v>
                </c:pt>
                <c:pt idx="2997">
                  <c:v>-12.17</c:v>
                </c:pt>
                <c:pt idx="2998">
                  <c:v>-12.04</c:v>
                </c:pt>
                <c:pt idx="2999">
                  <c:v>-12.04</c:v>
                </c:pt>
                <c:pt idx="3000">
                  <c:v>-12.14</c:v>
                </c:pt>
                <c:pt idx="3001">
                  <c:v>-12.12</c:v>
                </c:pt>
                <c:pt idx="3002">
                  <c:v>-12.12</c:v>
                </c:pt>
                <c:pt idx="3003">
                  <c:v>-12.07</c:v>
                </c:pt>
                <c:pt idx="3004">
                  <c:v>-12.02</c:v>
                </c:pt>
                <c:pt idx="3005">
                  <c:v>-12.02</c:v>
                </c:pt>
                <c:pt idx="3006">
                  <c:v>-12.05</c:v>
                </c:pt>
                <c:pt idx="3007">
                  <c:v>-12.05</c:v>
                </c:pt>
                <c:pt idx="3008">
                  <c:v>-12.01</c:v>
                </c:pt>
                <c:pt idx="3009">
                  <c:v>-12.01</c:v>
                </c:pt>
                <c:pt idx="3010">
                  <c:v>-12.02</c:v>
                </c:pt>
                <c:pt idx="3011">
                  <c:v>-12</c:v>
                </c:pt>
                <c:pt idx="3012">
                  <c:v>-12.05</c:v>
                </c:pt>
                <c:pt idx="3013">
                  <c:v>-12</c:v>
                </c:pt>
                <c:pt idx="3014">
                  <c:v>-12.04</c:v>
                </c:pt>
                <c:pt idx="3015">
                  <c:v>-12.05</c:v>
                </c:pt>
                <c:pt idx="3016">
                  <c:v>-12.05</c:v>
                </c:pt>
                <c:pt idx="3017">
                  <c:v>-12.02</c:v>
                </c:pt>
                <c:pt idx="3018">
                  <c:v>-11.99</c:v>
                </c:pt>
                <c:pt idx="3019">
                  <c:v>-11.95</c:v>
                </c:pt>
                <c:pt idx="3020">
                  <c:v>-11.98</c:v>
                </c:pt>
                <c:pt idx="3021">
                  <c:v>-11.98</c:v>
                </c:pt>
                <c:pt idx="3022">
                  <c:v>-11.97</c:v>
                </c:pt>
                <c:pt idx="3023">
                  <c:v>-11.93</c:v>
                </c:pt>
                <c:pt idx="3024">
                  <c:v>-11.93</c:v>
                </c:pt>
                <c:pt idx="3025">
                  <c:v>-11.9</c:v>
                </c:pt>
                <c:pt idx="3026">
                  <c:v>-11.93</c:v>
                </c:pt>
                <c:pt idx="3027">
                  <c:v>-11.93</c:v>
                </c:pt>
                <c:pt idx="3028">
                  <c:v>-11.94</c:v>
                </c:pt>
                <c:pt idx="3029">
                  <c:v>-11.89</c:v>
                </c:pt>
                <c:pt idx="3030">
                  <c:v>-11.9</c:v>
                </c:pt>
                <c:pt idx="3031">
                  <c:v>-11.85</c:v>
                </c:pt>
                <c:pt idx="3032">
                  <c:v>-11.88</c:v>
                </c:pt>
                <c:pt idx="3033">
                  <c:v>-11.91</c:v>
                </c:pt>
                <c:pt idx="3034">
                  <c:v>-11.88</c:v>
                </c:pt>
                <c:pt idx="3035">
                  <c:v>-11.84</c:v>
                </c:pt>
                <c:pt idx="3036">
                  <c:v>-11.82</c:v>
                </c:pt>
                <c:pt idx="3037">
                  <c:v>-11.65</c:v>
                </c:pt>
                <c:pt idx="3038">
                  <c:v>-11.68</c:v>
                </c:pt>
                <c:pt idx="3039">
                  <c:v>-11.74</c:v>
                </c:pt>
                <c:pt idx="3040">
                  <c:v>-11.75</c:v>
                </c:pt>
                <c:pt idx="3041">
                  <c:v>-11.8</c:v>
                </c:pt>
                <c:pt idx="3042">
                  <c:v>-11.77</c:v>
                </c:pt>
                <c:pt idx="3043">
                  <c:v>-11.75</c:v>
                </c:pt>
                <c:pt idx="3044">
                  <c:v>-11.78</c:v>
                </c:pt>
                <c:pt idx="3045">
                  <c:v>-11.79</c:v>
                </c:pt>
                <c:pt idx="3046">
                  <c:v>-11.79</c:v>
                </c:pt>
                <c:pt idx="3047">
                  <c:v>-11.81</c:v>
                </c:pt>
                <c:pt idx="3048">
                  <c:v>-11.81</c:v>
                </c:pt>
                <c:pt idx="3049">
                  <c:v>-11.78</c:v>
                </c:pt>
                <c:pt idx="3050">
                  <c:v>-11.8</c:v>
                </c:pt>
                <c:pt idx="3051">
                  <c:v>-11.79</c:v>
                </c:pt>
                <c:pt idx="3052">
                  <c:v>-11.76</c:v>
                </c:pt>
                <c:pt idx="3053">
                  <c:v>-11.75</c:v>
                </c:pt>
                <c:pt idx="3054">
                  <c:v>-11.73</c:v>
                </c:pt>
                <c:pt idx="3055">
                  <c:v>-11.74</c:v>
                </c:pt>
                <c:pt idx="3056">
                  <c:v>-11.72</c:v>
                </c:pt>
                <c:pt idx="3057">
                  <c:v>-11.7</c:v>
                </c:pt>
                <c:pt idx="3058">
                  <c:v>-11.73</c:v>
                </c:pt>
                <c:pt idx="3059">
                  <c:v>-11.74</c:v>
                </c:pt>
                <c:pt idx="3060">
                  <c:v>-11.77</c:v>
                </c:pt>
                <c:pt idx="3061">
                  <c:v>-11.78</c:v>
                </c:pt>
                <c:pt idx="3062">
                  <c:v>-11.76</c:v>
                </c:pt>
                <c:pt idx="3063">
                  <c:v>-11.76</c:v>
                </c:pt>
                <c:pt idx="3064">
                  <c:v>-11.76</c:v>
                </c:pt>
                <c:pt idx="3065">
                  <c:v>-11.78</c:v>
                </c:pt>
                <c:pt idx="3066">
                  <c:v>-11.74</c:v>
                </c:pt>
                <c:pt idx="3067">
                  <c:v>-11.74</c:v>
                </c:pt>
                <c:pt idx="3068">
                  <c:v>-11.76</c:v>
                </c:pt>
                <c:pt idx="3069">
                  <c:v>-11.77</c:v>
                </c:pt>
                <c:pt idx="3070">
                  <c:v>-11.79</c:v>
                </c:pt>
                <c:pt idx="3071">
                  <c:v>-11.77</c:v>
                </c:pt>
                <c:pt idx="3072">
                  <c:v>-11.78</c:v>
                </c:pt>
                <c:pt idx="3073">
                  <c:v>-11.77</c:v>
                </c:pt>
                <c:pt idx="3074">
                  <c:v>-11.73</c:v>
                </c:pt>
                <c:pt idx="3075">
                  <c:v>-11.79</c:v>
                </c:pt>
                <c:pt idx="3076">
                  <c:v>-11.8</c:v>
                </c:pt>
                <c:pt idx="3077">
                  <c:v>-11.75</c:v>
                </c:pt>
                <c:pt idx="3078">
                  <c:v>-11.76</c:v>
                </c:pt>
                <c:pt idx="3079">
                  <c:v>-11.77</c:v>
                </c:pt>
                <c:pt idx="3080">
                  <c:v>-11.72</c:v>
                </c:pt>
                <c:pt idx="3081">
                  <c:v>-11.75</c:v>
                </c:pt>
                <c:pt idx="3082">
                  <c:v>-11.77</c:v>
                </c:pt>
                <c:pt idx="3083">
                  <c:v>-11.77</c:v>
                </c:pt>
                <c:pt idx="3084">
                  <c:v>-11.71</c:v>
                </c:pt>
                <c:pt idx="3085">
                  <c:v>-11.78</c:v>
                </c:pt>
                <c:pt idx="3086">
                  <c:v>-11.82</c:v>
                </c:pt>
                <c:pt idx="3087">
                  <c:v>-11.82</c:v>
                </c:pt>
                <c:pt idx="3088">
                  <c:v>-11.8</c:v>
                </c:pt>
                <c:pt idx="3089">
                  <c:v>-11.86</c:v>
                </c:pt>
                <c:pt idx="3090">
                  <c:v>-11.84</c:v>
                </c:pt>
                <c:pt idx="3091">
                  <c:v>-11.84</c:v>
                </c:pt>
                <c:pt idx="3092">
                  <c:v>-11.86</c:v>
                </c:pt>
                <c:pt idx="3093">
                  <c:v>-11.85</c:v>
                </c:pt>
                <c:pt idx="3094">
                  <c:v>-11.88</c:v>
                </c:pt>
                <c:pt idx="3095">
                  <c:v>-11.93</c:v>
                </c:pt>
                <c:pt idx="3096">
                  <c:v>-11.94</c:v>
                </c:pt>
                <c:pt idx="3097">
                  <c:v>-11.89</c:v>
                </c:pt>
                <c:pt idx="3098">
                  <c:v>-11.93</c:v>
                </c:pt>
                <c:pt idx="3099">
                  <c:v>-11.96</c:v>
                </c:pt>
                <c:pt idx="3100">
                  <c:v>-12.01</c:v>
                </c:pt>
                <c:pt idx="3101">
                  <c:v>-12</c:v>
                </c:pt>
                <c:pt idx="3102">
                  <c:v>-11.95</c:v>
                </c:pt>
                <c:pt idx="3103">
                  <c:v>-11.98</c:v>
                </c:pt>
                <c:pt idx="3104">
                  <c:v>-12.04</c:v>
                </c:pt>
                <c:pt idx="3105">
                  <c:v>-12.07</c:v>
                </c:pt>
                <c:pt idx="3106">
                  <c:v>-12.05</c:v>
                </c:pt>
                <c:pt idx="3107">
                  <c:v>-11.98</c:v>
                </c:pt>
                <c:pt idx="3108">
                  <c:v>-11.95</c:v>
                </c:pt>
                <c:pt idx="3109">
                  <c:v>-11.93</c:v>
                </c:pt>
                <c:pt idx="3110">
                  <c:v>-12.02</c:v>
                </c:pt>
                <c:pt idx="3111">
                  <c:v>-12.04</c:v>
                </c:pt>
                <c:pt idx="3112">
                  <c:v>-12.02</c:v>
                </c:pt>
                <c:pt idx="3113">
                  <c:v>-12.01</c:v>
                </c:pt>
                <c:pt idx="3114">
                  <c:v>-12</c:v>
                </c:pt>
                <c:pt idx="3115">
                  <c:v>-12.04</c:v>
                </c:pt>
                <c:pt idx="3116">
                  <c:v>-12.03</c:v>
                </c:pt>
                <c:pt idx="3117">
                  <c:v>-12.01</c:v>
                </c:pt>
                <c:pt idx="3118">
                  <c:v>-12.02</c:v>
                </c:pt>
                <c:pt idx="3119">
                  <c:v>-12.01</c:v>
                </c:pt>
                <c:pt idx="3120">
                  <c:v>-12</c:v>
                </c:pt>
                <c:pt idx="3121">
                  <c:v>-12.01</c:v>
                </c:pt>
                <c:pt idx="3122">
                  <c:v>-12.01</c:v>
                </c:pt>
                <c:pt idx="3123">
                  <c:v>-11.96</c:v>
                </c:pt>
                <c:pt idx="3124">
                  <c:v>-11.98</c:v>
                </c:pt>
                <c:pt idx="3125">
                  <c:v>-12</c:v>
                </c:pt>
                <c:pt idx="3126">
                  <c:v>-11.96</c:v>
                </c:pt>
                <c:pt idx="3127">
                  <c:v>-11.98</c:v>
                </c:pt>
                <c:pt idx="3128">
                  <c:v>-11.95</c:v>
                </c:pt>
                <c:pt idx="3129">
                  <c:v>-11.97</c:v>
                </c:pt>
                <c:pt idx="3130">
                  <c:v>-11.99</c:v>
                </c:pt>
                <c:pt idx="3131">
                  <c:v>-11.92</c:v>
                </c:pt>
                <c:pt idx="3132">
                  <c:v>-12.01</c:v>
                </c:pt>
                <c:pt idx="3133">
                  <c:v>-11.95</c:v>
                </c:pt>
                <c:pt idx="3134">
                  <c:v>-12.02</c:v>
                </c:pt>
                <c:pt idx="3135">
                  <c:v>-12.02</c:v>
                </c:pt>
                <c:pt idx="3136">
                  <c:v>-12.04</c:v>
                </c:pt>
                <c:pt idx="3137">
                  <c:v>-12.02</c:v>
                </c:pt>
                <c:pt idx="3138">
                  <c:v>-12.04</c:v>
                </c:pt>
                <c:pt idx="3139">
                  <c:v>-11.99</c:v>
                </c:pt>
                <c:pt idx="3140">
                  <c:v>-11.98</c:v>
                </c:pt>
                <c:pt idx="3141">
                  <c:v>-11.99</c:v>
                </c:pt>
                <c:pt idx="3142">
                  <c:v>-12.01</c:v>
                </c:pt>
                <c:pt idx="3143">
                  <c:v>-11.99</c:v>
                </c:pt>
                <c:pt idx="3144">
                  <c:v>-12.02</c:v>
                </c:pt>
                <c:pt idx="3145">
                  <c:v>-11.96</c:v>
                </c:pt>
                <c:pt idx="3146">
                  <c:v>-11.89</c:v>
                </c:pt>
                <c:pt idx="3147">
                  <c:v>-11.94</c:v>
                </c:pt>
                <c:pt idx="3148">
                  <c:v>-11.97</c:v>
                </c:pt>
                <c:pt idx="3149">
                  <c:v>-11.9</c:v>
                </c:pt>
                <c:pt idx="3150">
                  <c:v>-11.91</c:v>
                </c:pt>
                <c:pt idx="3151">
                  <c:v>-11.96</c:v>
                </c:pt>
                <c:pt idx="3152">
                  <c:v>-11.95</c:v>
                </c:pt>
                <c:pt idx="3153">
                  <c:v>-11.98</c:v>
                </c:pt>
                <c:pt idx="3154">
                  <c:v>-12.02</c:v>
                </c:pt>
                <c:pt idx="3155">
                  <c:v>-11.98</c:v>
                </c:pt>
                <c:pt idx="3156">
                  <c:v>-11.85</c:v>
                </c:pt>
                <c:pt idx="3157">
                  <c:v>-11.81</c:v>
                </c:pt>
                <c:pt idx="3158">
                  <c:v>-11.82</c:v>
                </c:pt>
                <c:pt idx="3159">
                  <c:v>-11.76</c:v>
                </c:pt>
                <c:pt idx="3160">
                  <c:v>-11.79</c:v>
                </c:pt>
                <c:pt idx="3161">
                  <c:v>-11.86</c:v>
                </c:pt>
                <c:pt idx="3162">
                  <c:v>-11.89</c:v>
                </c:pt>
                <c:pt idx="3163">
                  <c:v>-11.88</c:v>
                </c:pt>
                <c:pt idx="3164">
                  <c:v>-11.85</c:v>
                </c:pt>
                <c:pt idx="3165">
                  <c:v>-11.81</c:v>
                </c:pt>
                <c:pt idx="3166">
                  <c:v>-11.83</c:v>
                </c:pt>
                <c:pt idx="3167">
                  <c:v>-11.85</c:v>
                </c:pt>
                <c:pt idx="3168">
                  <c:v>-11.86</c:v>
                </c:pt>
                <c:pt idx="3169">
                  <c:v>-11.93</c:v>
                </c:pt>
                <c:pt idx="3170">
                  <c:v>-11.96</c:v>
                </c:pt>
                <c:pt idx="3171">
                  <c:v>-11.95</c:v>
                </c:pt>
                <c:pt idx="3172">
                  <c:v>-11.97</c:v>
                </c:pt>
                <c:pt idx="3173">
                  <c:v>-11.96</c:v>
                </c:pt>
                <c:pt idx="3174">
                  <c:v>-11.94</c:v>
                </c:pt>
                <c:pt idx="3175">
                  <c:v>-11.96</c:v>
                </c:pt>
                <c:pt idx="3176">
                  <c:v>-12.01</c:v>
                </c:pt>
                <c:pt idx="3177">
                  <c:v>-11.98</c:v>
                </c:pt>
                <c:pt idx="3178">
                  <c:v>-11.93</c:v>
                </c:pt>
                <c:pt idx="3179">
                  <c:v>-11.93</c:v>
                </c:pt>
                <c:pt idx="3180">
                  <c:v>-11.93</c:v>
                </c:pt>
                <c:pt idx="3181">
                  <c:v>-11.98</c:v>
                </c:pt>
                <c:pt idx="3182">
                  <c:v>-11.95</c:v>
                </c:pt>
                <c:pt idx="3183">
                  <c:v>-11.88</c:v>
                </c:pt>
                <c:pt idx="3184">
                  <c:v>-11.9</c:v>
                </c:pt>
                <c:pt idx="3185">
                  <c:v>-11.89</c:v>
                </c:pt>
                <c:pt idx="3186">
                  <c:v>-11.9</c:v>
                </c:pt>
                <c:pt idx="3187">
                  <c:v>-11.84</c:v>
                </c:pt>
                <c:pt idx="3188">
                  <c:v>-11.84</c:v>
                </c:pt>
                <c:pt idx="3189">
                  <c:v>-11.82</c:v>
                </c:pt>
                <c:pt idx="3190">
                  <c:v>-11.8</c:v>
                </c:pt>
                <c:pt idx="3191">
                  <c:v>-11.81</c:v>
                </c:pt>
                <c:pt idx="3192">
                  <c:v>-11.89</c:v>
                </c:pt>
                <c:pt idx="3193">
                  <c:v>-11.86</c:v>
                </c:pt>
                <c:pt idx="3194">
                  <c:v>-11.87</c:v>
                </c:pt>
                <c:pt idx="3195">
                  <c:v>-11.86</c:v>
                </c:pt>
                <c:pt idx="3196">
                  <c:v>-11.88</c:v>
                </c:pt>
                <c:pt idx="3197">
                  <c:v>-11.78</c:v>
                </c:pt>
                <c:pt idx="3198">
                  <c:v>-11.69</c:v>
                </c:pt>
                <c:pt idx="3199">
                  <c:v>-11.69</c:v>
                </c:pt>
                <c:pt idx="3200">
                  <c:v>-11.67</c:v>
                </c:pt>
                <c:pt idx="3201">
                  <c:v>-11.71</c:v>
                </c:pt>
                <c:pt idx="3202">
                  <c:v>-11.7</c:v>
                </c:pt>
                <c:pt idx="3203">
                  <c:v>-11.74</c:v>
                </c:pt>
                <c:pt idx="3204">
                  <c:v>-11.72</c:v>
                </c:pt>
                <c:pt idx="3205">
                  <c:v>-11.72</c:v>
                </c:pt>
                <c:pt idx="3206">
                  <c:v>-11.7</c:v>
                </c:pt>
                <c:pt idx="3207">
                  <c:v>-11.65</c:v>
                </c:pt>
                <c:pt idx="3208">
                  <c:v>-11.6</c:v>
                </c:pt>
                <c:pt idx="3209">
                  <c:v>-11.64</c:v>
                </c:pt>
                <c:pt idx="3210">
                  <c:v>-11.61</c:v>
                </c:pt>
                <c:pt idx="3211">
                  <c:v>-11.59</c:v>
                </c:pt>
                <c:pt idx="3212">
                  <c:v>-11.62</c:v>
                </c:pt>
                <c:pt idx="3213">
                  <c:v>-11.64</c:v>
                </c:pt>
                <c:pt idx="3214">
                  <c:v>-11.69</c:v>
                </c:pt>
                <c:pt idx="3215">
                  <c:v>-11.66</c:v>
                </c:pt>
                <c:pt idx="3216">
                  <c:v>-11.7</c:v>
                </c:pt>
                <c:pt idx="3217">
                  <c:v>-11.69</c:v>
                </c:pt>
                <c:pt idx="3218">
                  <c:v>-11.74</c:v>
                </c:pt>
                <c:pt idx="3219">
                  <c:v>-11.77</c:v>
                </c:pt>
                <c:pt idx="3220">
                  <c:v>-11.8</c:v>
                </c:pt>
                <c:pt idx="3221">
                  <c:v>-11.83</c:v>
                </c:pt>
                <c:pt idx="3222">
                  <c:v>-11.69</c:v>
                </c:pt>
                <c:pt idx="3223">
                  <c:v>-11.7</c:v>
                </c:pt>
                <c:pt idx="3224">
                  <c:v>-11.69</c:v>
                </c:pt>
                <c:pt idx="3225">
                  <c:v>-11.64</c:v>
                </c:pt>
                <c:pt idx="3226">
                  <c:v>-11.61</c:v>
                </c:pt>
                <c:pt idx="3227">
                  <c:v>-11.53</c:v>
                </c:pt>
                <c:pt idx="3228">
                  <c:v>-11.57</c:v>
                </c:pt>
                <c:pt idx="3229">
                  <c:v>-11.62</c:v>
                </c:pt>
                <c:pt idx="3230">
                  <c:v>-11.65</c:v>
                </c:pt>
                <c:pt idx="3231">
                  <c:v>-11.68</c:v>
                </c:pt>
                <c:pt idx="3232">
                  <c:v>-11.71</c:v>
                </c:pt>
                <c:pt idx="3233">
                  <c:v>-11.7</c:v>
                </c:pt>
                <c:pt idx="3234">
                  <c:v>-11.7</c:v>
                </c:pt>
                <c:pt idx="3235">
                  <c:v>-11.72</c:v>
                </c:pt>
                <c:pt idx="3236">
                  <c:v>-11.72</c:v>
                </c:pt>
                <c:pt idx="3237">
                  <c:v>-11.69</c:v>
                </c:pt>
                <c:pt idx="3238">
                  <c:v>-11.69</c:v>
                </c:pt>
                <c:pt idx="3239">
                  <c:v>-11.71</c:v>
                </c:pt>
                <c:pt idx="3240">
                  <c:v>-11.67</c:v>
                </c:pt>
                <c:pt idx="3241">
                  <c:v>-11.66</c:v>
                </c:pt>
                <c:pt idx="3242">
                  <c:v>-11.66</c:v>
                </c:pt>
                <c:pt idx="3243">
                  <c:v>-11.67</c:v>
                </c:pt>
                <c:pt idx="3244">
                  <c:v>-11.66</c:v>
                </c:pt>
                <c:pt idx="3245">
                  <c:v>-11.66</c:v>
                </c:pt>
                <c:pt idx="3246">
                  <c:v>-11.64</c:v>
                </c:pt>
                <c:pt idx="3247">
                  <c:v>-11.65</c:v>
                </c:pt>
                <c:pt idx="3248">
                  <c:v>-11.56</c:v>
                </c:pt>
                <c:pt idx="3249">
                  <c:v>-11.59</c:v>
                </c:pt>
                <c:pt idx="3250">
                  <c:v>-11.6</c:v>
                </c:pt>
                <c:pt idx="3251">
                  <c:v>-11.56</c:v>
                </c:pt>
                <c:pt idx="3252">
                  <c:v>-11.59</c:v>
                </c:pt>
                <c:pt idx="3253">
                  <c:v>-11.55</c:v>
                </c:pt>
                <c:pt idx="3254">
                  <c:v>-11.57</c:v>
                </c:pt>
                <c:pt idx="3255">
                  <c:v>-11.54</c:v>
                </c:pt>
                <c:pt idx="3256">
                  <c:v>-11.51</c:v>
                </c:pt>
                <c:pt idx="3257">
                  <c:v>-11.54</c:v>
                </c:pt>
                <c:pt idx="3258">
                  <c:v>-11.53</c:v>
                </c:pt>
                <c:pt idx="3259">
                  <c:v>-11.55</c:v>
                </c:pt>
                <c:pt idx="3260">
                  <c:v>-11.53</c:v>
                </c:pt>
                <c:pt idx="3261">
                  <c:v>-11.53</c:v>
                </c:pt>
                <c:pt idx="3262">
                  <c:v>-11.52</c:v>
                </c:pt>
                <c:pt idx="3263">
                  <c:v>-11.51</c:v>
                </c:pt>
                <c:pt idx="3264">
                  <c:v>-11.51</c:v>
                </c:pt>
                <c:pt idx="3265">
                  <c:v>-11.55</c:v>
                </c:pt>
                <c:pt idx="3266">
                  <c:v>-11.56</c:v>
                </c:pt>
                <c:pt idx="3267">
                  <c:v>-11.55</c:v>
                </c:pt>
                <c:pt idx="3268">
                  <c:v>-11.53</c:v>
                </c:pt>
                <c:pt idx="3269">
                  <c:v>-11.55</c:v>
                </c:pt>
                <c:pt idx="3270">
                  <c:v>-11.58</c:v>
                </c:pt>
                <c:pt idx="3271">
                  <c:v>-11.59</c:v>
                </c:pt>
                <c:pt idx="3272">
                  <c:v>-11.6</c:v>
                </c:pt>
                <c:pt idx="3273">
                  <c:v>-11.63</c:v>
                </c:pt>
                <c:pt idx="3274">
                  <c:v>-11.61</c:v>
                </c:pt>
                <c:pt idx="3275">
                  <c:v>-11.61</c:v>
                </c:pt>
                <c:pt idx="3276">
                  <c:v>-11.55</c:v>
                </c:pt>
                <c:pt idx="3277">
                  <c:v>-11.59</c:v>
                </c:pt>
                <c:pt idx="3278">
                  <c:v>-11.54</c:v>
                </c:pt>
                <c:pt idx="3279">
                  <c:v>-11.55</c:v>
                </c:pt>
                <c:pt idx="3280">
                  <c:v>-11.57</c:v>
                </c:pt>
                <c:pt idx="3281">
                  <c:v>-11.6</c:v>
                </c:pt>
                <c:pt idx="3282">
                  <c:v>-11.62</c:v>
                </c:pt>
                <c:pt idx="3283">
                  <c:v>-11.61</c:v>
                </c:pt>
                <c:pt idx="3284">
                  <c:v>-11.6</c:v>
                </c:pt>
                <c:pt idx="3285">
                  <c:v>-11.61</c:v>
                </c:pt>
                <c:pt idx="3286">
                  <c:v>-11.59</c:v>
                </c:pt>
                <c:pt idx="3287">
                  <c:v>-11.55</c:v>
                </c:pt>
                <c:pt idx="3288">
                  <c:v>-11.51</c:v>
                </c:pt>
                <c:pt idx="3289">
                  <c:v>-11.5</c:v>
                </c:pt>
                <c:pt idx="3290">
                  <c:v>-11.51</c:v>
                </c:pt>
                <c:pt idx="3291">
                  <c:v>-11.47</c:v>
                </c:pt>
                <c:pt idx="3292">
                  <c:v>-11.46</c:v>
                </c:pt>
                <c:pt idx="3293">
                  <c:v>-11.45</c:v>
                </c:pt>
                <c:pt idx="3294">
                  <c:v>-11.46</c:v>
                </c:pt>
                <c:pt idx="3295">
                  <c:v>-11.47</c:v>
                </c:pt>
                <c:pt idx="3296">
                  <c:v>-11.42</c:v>
                </c:pt>
                <c:pt idx="3297">
                  <c:v>-11.44</c:v>
                </c:pt>
                <c:pt idx="3298">
                  <c:v>-11.44</c:v>
                </c:pt>
                <c:pt idx="3299">
                  <c:v>-11.43</c:v>
                </c:pt>
                <c:pt idx="3300">
                  <c:v>-11.46</c:v>
                </c:pt>
                <c:pt idx="3301">
                  <c:v>-11.48</c:v>
                </c:pt>
                <c:pt idx="3302">
                  <c:v>-11.45</c:v>
                </c:pt>
                <c:pt idx="3303">
                  <c:v>-11.44</c:v>
                </c:pt>
                <c:pt idx="3304">
                  <c:v>-11.44</c:v>
                </c:pt>
                <c:pt idx="3305">
                  <c:v>-11.4</c:v>
                </c:pt>
                <c:pt idx="3306">
                  <c:v>-11.43</c:v>
                </c:pt>
                <c:pt idx="3307">
                  <c:v>-11.45</c:v>
                </c:pt>
                <c:pt idx="3308">
                  <c:v>-11.47</c:v>
                </c:pt>
                <c:pt idx="3309">
                  <c:v>-11.48</c:v>
                </c:pt>
                <c:pt idx="3310">
                  <c:v>-11.52</c:v>
                </c:pt>
                <c:pt idx="3311">
                  <c:v>-11.42</c:v>
                </c:pt>
                <c:pt idx="3312">
                  <c:v>-11.41</c:v>
                </c:pt>
                <c:pt idx="3313">
                  <c:v>-11.47</c:v>
                </c:pt>
                <c:pt idx="3314">
                  <c:v>-11.51</c:v>
                </c:pt>
                <c:pt idx="3315">
                  <c:v>-11.54</c:v>
                </c:pt>
                <c:pt idx="3316">
                  <c:v>-11.51</c:v>
                </c:pt>
                <c:pt idx="3317">
                  <c:v>-11.52</c:v>
                </c:pt>
                <c:pt idx="3318">
                  <c:v>-11.52</c:v>
                </c:pt>
                <c:pt idx="3319">
                  <c:v>-11.52</c:v>
                </c:pt>
                <c:pt idx="3320">
                  <c:v>-11.49</c:v>
                </c:pt>
                <c:pt idx="3321">
                  <c:v>-11.52</c:v>
                </c:pt>
                <c:pt idx="3322">
                  <c:v>-11.42</c:v>
                </c:pt>
                <c:pt idx="3323">
                  <c:v>-11.39</c:v>
                </c:pt>
                <c:pt idx="3324">
                  <c:v>-11.43</c:v>
                </c:pt>
                <c:pt idx="3325">
                  <c:v>-11.47</c:v>
                </c:pt>
                <c:pt idx="3326">
                  <c:v>-11.51</c:v>
                </c:pt>
                <c:pt idx="3327">
                  <c:v>-11.49</c:v>
                </c:pt>
                <c:pt idx="3328">
                  <c:v>-11.48</c:v>
                </c:pt>
                <c:pt idx="3329">
                  <c:v>-11.5</c:v>
                </c:pt>
                <c:pt idx="3330">
                  <c:v>-11.51</c:v>
                </c:pt>
                <c:pt idx="3331">
                  <c:v>-11.54</c:v>
                </c:pt>
                <c:pt idx="3332">
                  <c:v>-11.54</c:v>
                </c:pt>
                <c:pt idx="3333">
                  <c:v>-11.52</c:v>
                </c:pt>
                <c:pt idx="3334">
                  <c:v>-11.49</c:v>
                </c:pt>
                <c:pt idx="3335">
                  <c:v>-11.49</c:v>
                </c:pt>
                <c:pt idx="3336">
                  <c:v>-11.46</c:v>
                </c:pt>
                <c:pt idx="3337">
                  <c:v>-11.53</c:v>
                </c:pt>
                <c:pt idx="3338">
                  <c:v>-11.51</c:v>
                </c:pt>
                <c:pt idx="3339">
                  <c:v>-11.53</c:v>
                </c:pt>
                <c:pt idx="3340">
                  <c:v>-11.49</c:v>
                </c:pt>
                <c:pt idx="3341">
                  <c:v>-11.53</c:v>
                </c:pt>
                <c:pt idx="3342">
                  <c:v>-11.52</c:v>
                </c:pt>
                <c:pt idx="3343">
                  <c:v>-11.49</c:v>
                </c:pt>
                <c:pt idx="3344">
                  <c:v>-11.46</c:v>
                </c:pt>
                <c:pt idx="3345">
                  <c:v>-11.51</c:v>
                </c:pt>
                <c:pt idx="3346">
                  <c:v>-11.53</c:v>
                </c:pt>
                <c:pt idx="3347">
                  <c:v>-11.52</c:v>
                </c:pt>
                <c:pt idx="3348">
                  <c:v>-11.56</c:v>
                </c:pt>
                <c:pt idx="3349">
                  <c:v>-11.54</c:v>
                </c:pt>
                <c:pt idx="3350">
                  <c:v>-11.54</c:v>
                </c:pt>
                <c:pt idx="3351">
                  <c:v>-11.52</c:v>
                </c:pt>
                <c:pt idx="3352">
                  <c:v>-11.48</c:v>
                </c:pt>
                <c:pt idx="3353">
                  <c:v>-11.52</c:v>
                </c:pt>
                <c:pt idx="3354">
                  <c:v>-11.51</c:v>
                </c:pt>
                <c:pt idx="3355">
                  <c:v>-11.53</c:v>
                </c:pt>
                <c:pt idx="3356">
                  <c:v>-11.49</c:v>
                </c:pt>
                <c:pt idx="3357">
                  <c:v>-11.52</c:v>
                </c:pt>
                <c:pt idx="3358">
                  <c:v>-11.47</c:v>
                </c:pt>
                <c:pt idx="3359">
                  <c:v>-11.49</c:v>
                </c:pt>
                <c:pt idx="3360">
                  <c:v>-11.47</c:v>
                </c:pt>
                <c:pt idx="3361">
                  <c:v>-11.44</c:v>
                </c:pt>
                <c:pt idx="3362">
                  <c:v>-11.4</c:v>
                </c:pt>
                <c:pt idx="3363">
                  <c:v>-11.36</c:v>
                </c:pt>
                <c:pt idx="3364">
                  <c:v>-11.28</c:v>
                </c:pt>
                <c:pt idx="3365">
                  <c:v>-11.25</c:v>
                </c:pt>
                <c:pt idx="3366">
                  <c:v>-11.15</c:v>
                </c:pt>
                <c:pt idx="3367">
                  <c:v>-11.15</c:v>
                </c:pt>
                <c:pt idx="3368">
                  <c:v>-11.25</c:v>
                </c:pt>
                <c:pt idx="3369">
                  <c:v>-11.29</c:v>
                </c:pt>
                <c:pt idx="3370">
                  <c:v>-11.32</c:v>
                </c:pt>
                <c:pt idx="3371">
                  <c:v>-11.38</c:v>
                </c:pt>
                <c:pt idx="3372">
                  <c:v>-11.4</c:v>
                </c:pt>
                <c:pt idx="3373">
                  <c:v>-11.38</c:v>
                </c:pt>
                <c:pt idx="3374">
                  <c:v>-11.37</c:v>
                </c:pt>
                <c:pt idx="3375">
                  <c:v>-11.36</c:v>
                </c:pt>
                <c:pt idx="3376">
                  <c:v>-11.38</c:v>
                </c:pt>
                <c:pt idx="3377">
                  <c:v>-11.38</c:v>
                </c:pt>
                <c:pt idx="3378">
                  <c:v>-11.41</c:v>
                </c:pt>
                <c:pt idx="3379">
                  <c:v>-11.4</c:v>
                </c:pt>
                <c:pt idx="3380">
                  <c:v>-11.42</c:v>
                </c:pt>
                <c:pt idx="3381">
                  <c:v>-11.42</c:v>
                </c:pt>
                <c:pt idx="3382">
                  <c:v>-11.44</c:v>
                </c:pt>
                <c:pt idx="3383">
                  <c:v>-11.43</c:v>
                </c:pt>
                <c:pt idx="3384">
                  <c:v>-11.43</c:v>
                </c:pt>
                <c:pt idx="3385">
                  <c:v>-11.43</c:v>
                </c:pt>
                <c:pt idx="3386">
                  <c:v>-11.46</c:v>
                </c:pt>
                <c:pt idx="3387">
                  <c:v>-11.46</c:v>
                </c:pt>
                <c:pt idx="3388">
                  <c:v>-11.45</c:v>
                </c:pt>
                <c:pt idx="3389">
                  <c:v>-11.4</c:v>
                </c:pt>
                <c:pt idx="3390">
                  <c:v>-11.34</c:v>
                </c:pt>
                <c:pt idx="3391">
                  <c:v>-11.32</c:v>
                </c:pt>
                <c:pt idx="3392">
                  <c:v>-11.3</c:v>
                </c:pt>
                <c:pt idx="3393">
                  <c:v>-11.29</c:v>
                </c:pt>
                <c:pt idx="3394">
                  <c:v>-11.3</c:v>
                </c:pt>
                <c:pt idx="3395">
                  <c:v>-11.28</c:v>
                </c:pt>
                <c:pt idx="3396">
                  <c:v>-11.28</c:v>
                </c:pt>
                <c:pt idx="3397">
                  <c:v>-11.27</c:v>
                </c:pt>
                <c:pt idx="3398">
                  <c:v>-11.29</c:v>
                </c:pt>
                <c:pt idx="3399">
                  <c:v>-11.28</c:v>
                </c:pt>
                <c:pt idx="3400">
                  <c:v>-11.28</c:v>
                </c:pt>
                <c:pt idx="3401">
                  <c:v>-11.29</c:v>
                </c:pt>
                <c:pt idx="3402">
                  <c:v>-11.31</c:v>
                </c:pt>
                <c:pt idx="3403">
                  <c:v>-11.29</c:v>
                </c:pt>
                <c:pt idx="3404">
                  <c:v>-11.3</c:v>
                </c:pt>
                <c:pt idx="3405">
                  <c:v>-11.28</c:v>
                </c:pt>
                <c:pt idx="3406">
                  <c:v>-11.29</c:v>
                </c:pt>
                <c:pt idx="3407">
                  <c:v>-11.28</c:v>
                </c:pt>
                <c:pt idx="3408">
                  <c:v>-11.3</c:v>
                </c:pt>
                <c:pt idx="3409">
                  <c:v>-11.32</c:v>
                </c:pt>
                <c:pt idx="3410">
                  <c:v>-11.3</c:v>
                </c:pt>
                <c:pt idx="3411">
                  <c:v>-11.29</c:v>
                </c:pt>
                <c:pt idx="3412">
                  <c:v>-11.29</c:v>
                </c:pt>
                <c:pt idx="3413">
                  <c:v>-11.29</c:v>
                </c:pt>
                <c:pt idx="3414">
                  <c:v>-11.29</c:v>
                </c:pt>
                <c:pt idx="3415">
                  <c:v>-11.3</c:v>
                </c:pt>
                <c:pt idx="3416">
                  <c:v>-11.28</c:v>
                </c:pt>
                <c:pt idx="3417">
                  <c:v>-11.27</c:v>
                </c:pt>
                <c:pt idx="3418">
                  <c:v>-11.27</c:v>
                </c:pt>
                <c:pt idx="3419">
                  <c:v>-11.26</c:v>
                </c:pt>
                <c:pt idx="3420">
                  <c:v>-11.26</c:v>
                </c:pt>
                <c:pt idx="3421">
                  <c:v>-11.3</c:v>
                </c:pt>
                <c:pt idx="3422">
                  <c:v>-11.26</c:v>
                </c:pt>
                <c:pt idx="3423">
                  <c:v>-11.25</c:v>
                </c:pt>
                <c:pt idx="3424">
                  <c:v>-11.21</c:v>
                </c:pt>
                <c:pt idx="3425">
                  <c:v>-11.2</c:v>
                </c:pt>
                <c:pt idx="3426">
                  <c:v>-11.23</c:v>
                </c:pt>
                <c:pt idx="3427">
                  <c:v>-11.21</c:v>
                </c:pt>
                <c:pt idx="3428">
                  <c:v>-11.21</c:v>
                </c:pt>
                <c:pt idx="3429">
                  <c:v>-11.22</c:v>
                </c:pt>
                <c:pt idx="3430">
                  <c:v>-11.23</c:v>
                </c:pt>
                <c:pt idx="3431">
                  <c:v>-11.2</c:v>
                </c:pt>
                <c:pt idx="3432">
                  <c:v>-11.18</c:v>
                </c:pt>
                <c:pt idx="3433">
                  <c:v>-11.17</c:v>
                </c:pt>
                <c:pt idx="3434">
                  <c:v>-11.17</c:v>
                </c:pt>
                <c:pt idx="3435">
                  <c:v>-11.17</c:v>
                </c:pt>
                <c:pt idx="3436">
                  <c:v>-11.15</c:v>
                </c:pt>
                <c:pt idx="3437">
                  <c:v>-11.13</c:v>
                </c:pt>
                <c:pt idx="3438">
                  <c:v>-11.11</c:v>
                </c:pt>
                <c:pt idx="3439">
                  <c:v>-11.05</c:v>
                </c:pt>
                <c:pt idx="3440">
                  <c:v>-11.07</c:v>
                </c:pt>
                <c:pt idx="3441">
                  <c:v>-11.01</c:v>
                </c:pt>
                <c:pt idx="3442">
                  <c:v>-10.98</c:v>
                </c:pt>
                <c:pt idx="3443">
                  <c:v>-10.98</c:v>
                </c:pt>
                <c:pt idx="3444">
                  <c:v>-10.9</c:v>
                </c:pt>
                <c:pt idx="3445">
                  <c:v>-10.94</c:v>
                </c:pt>
                <c:pt idx="3446">
                  <c:v>-10.97</c:v>
                </c:pt>
                <c:pt idx="3447">
                  <c:v>-11.03</c:v>
                </c:pt>
                <c:pt idx="3448">
                  <c:v>-11.01</c:v>
                </c:pt>
                <c:pt idx="3449">
                  <c:v>-11.01</c:v>
                </c:pt>
                <c:pt idx="3450">
                  <c:v>-11.05</c:v>
                </c:pt>
                <c:pt idx="3451">
                  <c:v>-10.98</c:v>
                </c:pt>
                <c:pt idx="3452">
                  <c:v>-10.92</c:v>
                </c:pt>
                <c:pt idx="3453">
                  <c:v>-10.92</c:v>
                </c:pt>
                <c:pt idx="3454">
                  <c:v>-11.02</c:v>
                </c:pt>
                <c:pt idx="3455">
                  <c:v>-11.06</c:v>
                </c:pt>
                <c:pt idx="3456">
                  <c:v>-11</c:v>
                </c:pt>
                <c:pt idx="3457">
                  <c:v>-11.01</c:v>
                </c:pt>
                <c:pt idx="3458">
                  <c:v>-11.02</c:v>
                </c:pt>
                <c:pt idx="3459">
                  <c:v>-11.04</c:v>
                </c:pt>
                <c:pt idx="3460">
                  <c:v>-11.02</c:v>
                </c:pt>
                <c:pt idx="3461">
                  <c:v>-10.85</c:v>
                </c:pt>
                <c:pt idx="3462">
                  <c:v>-10.79</c:v>
                </c:pt>
                <c:pt idx="3463">
                  <c:v>-10.8</c:v>
                </c:pt>
                <c:pt idx="3464">
                  <c:v>-10.84</c:v>
                </c:pt>
                <c:pt idx="3465">
                  <c:v>-10.83</c:v>
                </c:pt>
                <c:pt idx="3466">
                  <c:v>-10.88</c:v>
                </c:pt>
                <c:pt idx="3467">
                  <c:v>-10.88</c:v>
                </c:pt>
                <c:pt idx="3468">
                  <c:v>-10.91</c:v>
                </c:pt>
                <c:pt idx="3469">
                  <c:v>-10.9</c:v>
                </c:pt>
                <c:pt idx="3470">
                  <c:v>-10.93</c:v>
                </c:pt>
                <c:pt idx="3471">
                  <c:v>-10.91</c:v>
                </c:pt>
                <c:pt idx="3472">
                  <c:v>-10.9</c:v>
                </c:pt>
                <c:pt idx="3473">
                  <c:v>-10.89</c:v>
                </c:pt>
                <c:pt idx="3474">
                  <c:v>-10.86</c:v>
                </c:pt>
                <c:pt idx="3475">
                  <c:v>-10.87</c:v>
                </c:pt>
                <c:pt idx="3476">
                  <c:v>-10.73</c:v>
                </c:pt>
                <c:pt idx="3477">
                  <c:v>-10.65</c:v>
                </c:pt>
                <c:pt idx="3478">
                  <c:v>-10.58</c:v>
                </c:pt>
                <c:pt idx="3479">
                  <c:v>-10.62</c:v>
                </c:pt>
                <c:pt idx="3480">
                  <c:v>-10.65</c:v>
                </c:pt>
                <c:pt idx="3481">
                  <c:v>-10.66</c:v>
                </c:pt>
                <c:pt idx="3482">
                  <c:v>-10.67</c:v>
                </c:pt>
                <c:pt idx="3483">
                  <c:v>-10.75</c:v>
                </c:pt>
                <c:pt idx="3484">
                  <c:v>-10.82</c:v>
                </c:pt>
                <c:pt idx="3485">
                  <c:v>-10.83</c:v>
                </c:pt>
                <c:pt idx="3486">
                  <c:v>-10.79</c:v>
                </c:pt>
                <c:pt idx="3487">
                  <c:v>-10.76</c:v>
                </c:pt>
                <c:pt idx="3488">
                  <c:v>-10.72</c:v>
                </c:pt>
                <c:pt idx="3489">
                  <c:v>-10.73</c:v>
                </c:pt>
                <c:pt idx="3490">
                  <c:v>-10.73</c:v>
                </c:pt>
                <c:pt idx="3491">
                  <c:v>-10.68</c:v>
                </c:pt>
                <c:pt idx="3492">
                  <c:v>-10.64</c:v>
                </c:pt>
                <c:pt idx="3493">
                  <c:v>-10.55</c:v>
                </c:pt>
                <c:pt idx="3494">
                  <c:v>-10.59</c:v>
                </c:pt>
                <c:pt idx="3495">
                  <c:v>-10.66</c:v>
                </c:pt>
                <c:pt idx="3496">
                  <c:v>-10.68</c:v>
                </c:pt>
                <c:pt idx="3497">
                  <c:v>-10.71</c:v>
                </c:pt>
                <c:pt idx="3498">
                  <c:v>-10.69</c:v>
                </c:pt>
                <c:pt idx="3499">
                  <c:v>-10.67</c:v>
                </c:pt>
                <c:pt idx="3500">
                  <c:v>-10.65</c:v>
                </c:pt>
                <c:pt idx="3501">
                  <c:v>-10.61</c:v>
                </c:pt>
                <c:pt idx="3502">
                  <c:v>-10.54</c:v>
                </c:pt>
                <c:pt idx="3503">
                  <c:v>-10.53</c:v>
                </c:pt>
                <c:pt idx="3504">
                  <c:v>-10.49</c:v>
                </c:pt>
                <c:pt idx="3505">
                  <c:v>-10.49</c:v>
                </c:pt>
                <c:pt idx="3506">
                  <c:v>-10.46</c:v>
                </c:pt>
                <c:pt idx="3507">
                  <c:v>-10.45</c:v>
                </c:pt>
                <c:pt idx="3508">
                  <c:v>-10.48</c:v>
                </c:pt>
                <c:pt idx="3509">
                  <c:v>-10.46</c:v>
                </c:pt>
                <c:pt idx="3510">
                  <c:v>-10.42</c:v>
                </c:pt>
                <c:pt idx="3511">
                  <c:v>-10.44</c:v>
                </c:pt>
                <c:pt idx="3512">
                  <c:v>-10.47</c:v>
                </c:pt>
                <c:pt idx="3513">
                  <c:v>-10.44</c:v>
                </c:pt>
                <c:pt idx="3514">
                  <c:v>-10.4</c:v>
                </c:pt>
                <c:pt idx="3515">
                  <c:v>-10.4</c:v>
                </c:pt>
                <c:pt idx="3516">
                  <c:v>-10.38</c:v>
                </c:pt>
                <c:pt idx="3517">
                  <c:v>-10.43</c:v>
                </c:pt>
                <c:pt idx="3518">
                  <c:v>-10.38</c:v>
                </c:pt>
                <c:pt idx="3519">
                  <c:v>-10.36</c:v>
                </c:pt>
                <c:pt idx="3520">
                  <c:v>-10.34</c:v>
                </c:pt>
                <c:pt idx="3521">
                  <c:v>-10.34</c:v>
                </c:pt>
                <c:pt idx="3522">
                  <c:v>-10.37</c:v>
                </c:pt>
                <c:pt idx="3523">
                  <c:v>-10.38</c:v>
                </c:pt>
                <c:pt idx="3524">
                  <c:v>-10.38</c:v>
                </c:pt>
                <c:pt idx="3525">
                  <c:v>-10.36</c:v>
                </c:pt>
                <c:pt idx="3526">
                  <c:v>-10.36</c:v>
                </c:pt>
                <c:pt idx="3527">
                  <c:v>-10.34</c:v>
                </c:pt>
                <c:pt idx="3528">
                  <c:v>-10.37</c:v>
                </c:pt>
                <c:pt idx="3529">
                  <c:v>-10.33</c:v>
                </c:pt>
                <c:pt idx="3530">
                  <c:v>-10.35</c:v>
                </c:pt>
                <c:pt idx="3531">
                  <c:v>-10.4</c:v>
                </c:pt>
                <c:pt idx="3532">
                  <c:v>-10.35</c:v>
                </c:pt>
                <c:pt idx="3533">
                  <c:v>-10.3</c:v>
                </c:pt>
                <c:pt idx="3534">
                  <c:v>-10.35</c:v>
                </c:pt>
                <c:pt idx="3535">
                  <c:v>-10.34</c:v>
                </c:pt>
                <c:pt idx="3536">
                  <c:v>-10.28</c:v>
                </c:pt>
                <c:pt idx="3537">
                  <c:v>-10.3</c:v>
                </c:pt>
                <c:pt idx="3538">
                  <c:v>-10.26</c:v>
                </c:pt>
                <c:pt idx="3539">
                  <c:v>-10.23</c:v>
                </c:pt>
                <c:pt idx="3540">
                  <c:v>-10.11</c:v>
                </c:pt>
                <c:pt idx="3541">
                  <c:v>-9.99</c:v>
                </c:pt>
                <c:pt idx="3542">
                  <c:v>-10.039999999999999</c:v>
                </c:pt>
                <c:pt idx="3543">
                  <c:v>-10.11</c:v>
                </c:pt>
                <c:pt idx="3544">
                  <c:v>-10.17</c:v>
                </c:pt>
                <c:pt idx="3545">
                  <c:v>-10.14</c:v>
                </c:pt>
                <c:pt idx="3546">
                  <c:v>-10.18</c:v>
                </c:pt>
                <c:pt idx="3547">
                  <c:v>-10.14</c:v>
                </c:pt>
                <c:pt idx="3548">
                  <c:v>-10.119999999999999</c:v>
                </c:pt>
                <c:pt idx="3549">
                  <c:v>-10.14</c:v>
                </c:pt>
                <c:pt idx="3550">
                  <c:v>-10.130000000000001</c:v>
                </c:pt>
                <c:pt idx="3551">
                  <c:v>-10.130000000000001</c:v>
                </c:pt>
                <c:pt idx="3552">
                  <c:v>-10.11</c:v>
                </c:pt>
                <c:pt idx="3553">
                  <c:v>-10.01</c:v>
                </c:pt>
                <c:pt idx="3554">
                  <c:v>-9.9600000000000009</c:v>
                </c:pt>
                <c:pt idx="3555">
                  <c:v>-9.89</c:v>
                </c:pt>
                <c:pt idx="3556">
                  <c:v>-9.9600000000000009</c:v>
                </c:pt>
                <c:pt idx="3557">
                  <c:v>-9.9600000000000009</c:v>
                </c:pt>
                <c:pt idx="3558">
                  <c:v>-9.9600000000000009</c:v>
                </c:pt>
                <c:pt idx="3559">
                  <c:v>-9.9</c:v>
                </c:pt>
                <c:pt idx="3560">
                  <c:v>-9.89</c:v>
                </c:pt>
                <c:pt idx="3561">
                  <c:v>-9.8800000000000008</c:v>
                </c:pt>
                <c:pt idx="3562">
                  <c:v>-9.8800000000000008</c:v>
                </c:pt>
                <c:pt idx="3563">
                  <c:v>-9.8000000000000007</c:v>
                </c:pt>
                <c:pt idx="3564">
                  <c:v>-9.77</c:v>
                </c:pt>
                <c:pt idx="3565">
                  <c:v>-9.77</c:v>
                </c:pt>
                <c:pt idx="3566">
                  <c:v>-9.7100000000000009</c:v>
                </c:pt>
                <c:pt idx="3567">
                  <c:v>-9.59</c:v>
                </c:pt>
                <c:pt idx="3568">
                  <c:v>-9.5399999999999991</c:v>
                </c:pt>
                <c:pt idx="3569">
                  <c:v>-9.5299999999999994</c:v>
                </c:pt>
                <c:pt idx="3570">
                  <c:v>-9.52</c:v>
                </c:pt>
                <c:pt idx="3571">
                  <c:v>-9.51</c:v>
                </c:pt>
                <c:pt idx="3572">
                  <c:v>-9.48</c:v>
                </c:pt>
                <c:pt idx="3573">
                  <c:v>-9.51</c:v>
                </c:pt>
                <c:pt idx="3574">
                  <c:v>-9.52</c:v>
                </c:pt>
                <c:pt idx="3575">
                  <c:v>-9.5399999999999991</c:v>
                </c:pt>
                <c:pt idx="3576">
                  <c:v>-9.5399999999999991</c:v>
                </c:pt>
                <c:pt idx="3577">
                  <c:v>-9.5500000000000007</c:v>
                </c:pt>
                <c:pt idx="3578">
                  <c:v>-9.4700000000000006</c:v>
                </c:pt>
                <c:pt idx="3579">
                  <c:v>-9.43</c:v>
                </c:pt>
                <c:pt idx="3580">
                  <c:v>-9.41</c:v>
                </c:pt>
                <c:pt idx="3581">
                  <c:v>-9.43</c:v>
                </c:pt>
                <c:pt idx="3582">
                  <c:v>-9.39</c:v>
                </c:pt>
                <c:pt idx="3583">
                  <c:v>-9.3800000000000008</c:v>
                </c:pt>
                <c:pt idx="3584">
                  <c:v>-9.3699999999999992</c:v>
                </c:pt>
                <c:pt idx="3585">
                  <c:v>-9.3699999999999992</c:v>
                </c:pt>
                <c:pt idx="3586">
                  <c:v>-9.33</c:v>
                </c:pt>
                <c:pt idx="3587">
                  <c:v>-9.32</c:v>
                </c:pt>
                <c:pt idx="3588">
                  <c:v>-9.35</c:v>
                </c:pt>
                <c:pt idx="3589">
                  <c:v>-9.35</c:v>
                </c:pt>
                <c:pt idx="3590">
                  <c:v>-9.35</c:v>
                </c:pt>
                <c:pt idx="3591">
                  <c:v>-9.36</c:v>
                </c:pt>
                <c:pt idx="3592">
                  <c:v>-9.36</c:v>
                </c:pt>
                <c:pt idx="3593">
                  <c:v>-9.3800000000000008</c:v>
                </c:pt>
                <c:pt idx="3594">
                  <c:v>-9.39</c:v>
                </c:pt>
                <c:pt idx="3595">
                  <c:v>-9.3800000000000008</c:v>
                </c:pt>
                <c:pt idx="3596">
                  <c:v>-9.35</c:v>
                </c:pt>
                <c:pt idx="3597">
                  <c:v>-9.35</c:v>
                </c:pt>
                <c:pt idx="3598">
                  <c:v>-9.34</c:v>
                </c:pt>
                <c:pt idx="3599">
                  <c:v>-9.35</c:v>
                </c:pt>
                <c:pt idx="3600">
                  <c:v>-9.3699999999999992</c:v>
                </c:pt>
                <c:pt idx="3601">
                  <c:v>-9.32</c:v>
                </c:pt>
                <c:pt idx="3602">
                  <c:v>-9.34</c:v>
                </c:pt>
                <c:pt idx="3603">
                  <c:v>-9.34</c:v>
                </c:pt>
                <c:pt idx="3604">
                  <c:v>-9.33</c:v>
                </c:pt>
                <c:pt idx="3605">
                  <c:v>-9.3699999999999992</c:v>
                </c:pt>
                <c:pt idx="3606">
                  <c:v>-9.35</c:v>
                </c:pt>
                <c:pt idx="3607">
                  <c:v>-9.2799999999999994</c:v>
                </c:pt>
                <c:pt idx="3608">
                  <c:v>-9.23</c:v>
                </c:pt>
                <c:pt idx="3609">
                  <c:v>-9.23</c:v>
                </c:pt>
                <c:pt idx="3610">
                  <c:v>-9.26</c:v>
                </c:pt>
                <c:pt idx="3611">
                  <c:v>-9.31</c:v>
                </c:pt>
                <c:pt idx="3612">
                  <c:v>-9.35</c:v>
                </c:pt>
                <c:pt idx="3613">
                  <c:v>-9.3800000000000008</c:v>
                </c:pt>
                <c:pt idx="3614">
                  <c:v>-9.3800000000000008</c:v>
                </c:pt>
                <c:pt idx="3615">
                  <c:v>-9.3699999999999992</c:v>
                </c:pt>
                <c:pt idx="3616">
                  <c:v>-9.39</c:v>
                </c:pt>
                <c:pt idx="3617">
                  <c:v>-9.36</c:v>
                </c:pt>
                <c:pt idx="3618">
                  <c:v>-9.3699999999999992</c:v>
                </c:pt>
                <c:pt idx="3619">
                  <c:v>-9.36</c:v>
                </c:pt>
                <c:pt idx="3620">
                  <c:v>-9.36</c:v>
                </c:pt>
                <c:pt idx="3621">
                  <c:v>-9.31</c:v>
                </c:pt>
                <c:pt idx="3622">
                  <c:v>-9.33</c:v>
                </c:pt>
                <c:pt idx="3623">
                  <c:v>-9.32</c:v>
                </c:pt>
                <c:pt idx="3624">
                  <c:v>-9.32</c:v>
                </c:pt>
                <c:pt idx="3625">
                  <c:v>-9.32</c:v>
                </c:pt>
                <c:pt idx="3626">
                  <c:v>-9.32</c:v>
                </c:pt>
                <c:pt idx="3627">
                  <c:v>-9.32</c:v>
                </c:pt>
                <c:pt idx="3628">
                  <c:v>-9.23</c:v>
                </c:pt>
                <c:pt idx="3629">
                  <c:v>-9.2799999999999994</c:v>
                </c:pt>
                <c:pt idx="3630">
                  <c:v>-9.32</c:v>
                </c:pt>
                <c:pt idx="3631">
                  <c:v>-9.34</c:v>
                </c:pt>
                <c:pt idx="3632">
                  <c:v>-9.32</c:v>
                </c:pt>
                <c:pt idx="3633">
                  <c:v>-9.32</c:v>
                </c:pt>
                <c:pt idx="3634">
                  <c:v>-9.32</c:v>
                </c:pt>
                <c:pt idx="3635">
                  <c:v>-9.35</c:v>
                </c:pt>
                <c:pt idx="3636">
                  <c:v>-9.34</c:v>
                </c:pt>
                <c:pt idx="3637">
                  <c:v>-9.32</c:v>
                </c:pt>
                <c:pt idx="3638">
                  <c:v>-9.32</c:v>
                </c:pt>
                <c:pt idx="3639">
                  <c:v>-9.2899999999999991</c:v>
                </c:pt>
                <c:pt idx="3640">
                  <c:v>-9.2899999999999991</c:v>
                </c:pt>
                <c:pt idx="3641">
                  <c:v>-9.32</c:v>
                </c:pt>
                <c:pt idx="3642">
                  <c:v>-9.32</c:v>
                </c:pt>
                <c:pt idx="3643">
                  <c:v>-9.2899999999999991</c:v>
                </c:pt>
                <c:pt idx="3644">
                  <c:v>-9.3000000000000007</c:v>
                </c:pt>
                <c:pt idx="3645">
                  <c:v>-9.3000000000000007</c:v>
                </c:pt>
                <c:pt idx="3646">
                  <c:v>-9.2799999999999994</c:v>
                </c:pt>
                <c:pt idx="3647">
                  <c:v>-9.2899999999999991</c:v>
                </c:pt>
                <c:pt idx="3648">
                  <c:v>-9.31</c:v>
                </c:pt>
                <c:pt idx="3649">
                  <c:v>-9.1999999999999993</c:v>
                </c:pt>
                <c:pt idx="3650">
                  <c:v>-9.1300000000000008</c:v>
                </c:pt>
                <c:pt idx="3651">
                  <c:v>-9.15</c:v>
                </c:pt>
                <c:pt idx="3652">
                  <c:v>-9.14</c:v>
                </c:pt>
                <c:pt idx="3653">
                  <c:v>-9.18</c:v>
                </c:pt>
                <c:pt idx="3654">
                  <c:v>-9.19</c:v>
                </c:pt>
                <c:pt idx="3655">
                  <c:v>-9.2200000000000006</c:v>
                </c:pt>
                <c:pt idx="3656">
                  <c:v>-9.2100000000000009</c:v>
                </c:pt>
                <c:pt idx="3657">
                  <c:v>-9.1999999999999993</c:v>
                </c:pt>
                <c:pt idx="3658">
                  <c:v>-9.19</c:v>
                </c:pt>
                <c:pt idx="3659">
                  <c:v>-9.17</c:v>
                </c:pt>
                <c:pt idx="3660">
                  <c:v>-9.17</c:v>
                </c:pt>
                <c:pt idx="3661">
                  <c:v>-9.15</c:v>
                </c:pt>
                <c:pt idx="3662">
                  <c:v>-9.07</c:v>
                </c:pt>
                <c:pt idx="3663">
                  <c:v>-9.1</c:v>
                </c:pt>
                <c:pt idx="3664">
                  <c:v>-9.1300000000000008</c:v>
                </c:pt>
                <c:pt idx="3665">
                  <c:v>-9.08</c:v>
                </c:pt>
                <c:pt idx="3666">
                  <c:v>-9.08</c:v>
                </c:pt>
                <c:pt idx="3667">
                  <c:v>-9.1300000000000008</c:v>
                </c:pt>
                <c:pt idx="3668">
                  <c:v>-9.14</c:v>
                </c:pt>
                <c:pt idx="3669">
                  <c:v>-9.1300000000000008</c:v>
                </c:pt>
                <c:pt idx="3670">
                  <c:v>-9.1199999999999992</c:v>
                </c:pt>
                <c:pt idx="3671">
                  <c:v>-9.07</c:v>
                </c:pt>
                <c:pt idx="3672">
                  <c:v>-9.06</c:v>
                </c:pt>
                <c:pt idx="3673">
                  <c:v>-9.1</c:v>
                </c:pt>
                <c:pt idx="3674">
                  <c:v>-9.07</c:v>
                </c:pt>
                <c:pt idx="3675">
                  <c:v>-9.1</c:v>
                </c:pt>
                <c:pt idx="3676">
                  <c:v>-9.11</c:v>
                </c:pt>
                <c:pt idx="3677">
                  <c:v>-9.1300000000000008</c:v>
                </c:pt>
                <c:pt idx="3678">
                  <c:v>-9.1</c:v>
                </c:pt>
                <c:pt idx="3679">
                  <c:v>-9.09</c:v>
                </c:pt>
                <c:pt idx="3680">
                  <c:v>-9.09</c:v>
                </c:pt>
                <c:pt idx="3681">
                  <c:v>-9.08</c:v>
                </c:pt>
                <c:pt idx="3682">
                  <c:v>-9.11</c:v>
                </c:pt>
                <c:pt idx="3683">
                  <c:v>-9.09</c:v>
                </c:pt>
                <c:pt idx="3684">
                  <c:v>-9.1300000000000008</c:v>
                </c:pt>
                <c:pt idx="3685">
                  <c:v>-9.09</c:v>
                </c:pt>
                <c:pt idx="3686">
                  <c:v>-9.07</c:v>
                </c:pt>
                <c:pt idx="3687">
                  <c:v>-9.06</c:v>
                </c:pt>
                <c:pt idx="3688">
                  <c:v>-9.09</c:v>
                </c:pt>
                <c:pt idx="3689">
                  <c:v>-9.08</c:v>
                </c:pt>
                <c:pt idx="3690">
                  <c:v>-9.0500000000000007</c:v>
                </c:pt>
                <c:pt idx="3691">
                  <c:v>-9</c:v>
                </c:pt>
                <c:pt idx="3692">
                  <c:v>-9.0299999999999994</c:v>
                </c:pt>
                <c:pt idx="3693">
                  <c:v>-9.0399999999999991</c:v>
                </c:pt>
                <c:pt idx="3694">
                  <c:v>-9.07</c:v>
                </c:pt>
                <c:pt idx="3695">
                  <c:v>-9.07</c:v>
                </c:pt>
                <c:pt idx="3696">
                  <c:v>-9.0500000000000007</c:v>
                </c:pt>
                <c:pt idx="3697">
                  <c:v>-9.0500000000000007</c:v>
                </c:pt>
                <c:pt idx="3698">
                  <c:v>-9.02</c:v>
                </c:pt>
                <c:pt idx="3699">
                  <c:v>-9.02</c:v>
                </c:pt>
                <c:pt idx="3700">
                  <c:v>-8.9600000000000009</c:v>
                </c:pt>
                <c:pt idx="3701">
                  <c:v>-8.9600000000000009</c:v>
                </c:pt>
                <c:pt idx="3702">
                  <c:v>-8.9700000000000006</c:v>
                </c:pt>
                <c:pt idx="3703">
                  <c:v>-9.0399999999999991</c:v>
                </c:pt>
                <c:pt idx="3704">
                  <c:v>-9.02</c:v>
                </c:pt>
                <c:pt idx="3705">
                  <c:v>-9.06</c:v>
                </c:pt>
                <c:pt idx="3706">
                  <c:v>-9.06</c:v>
                </c:pt>
                <c:pt idx="3707">
                  <c:v>-9.02</c:v>
                </c:pt>
                <c:pt idx="3708">
                  <c:v>-9</c:v>
                </c:pt>
                <c:pt idx="3709">
                  <c:v>-9</c:v>
                </c:pt>
                <c:pt idx="3710">
                  <c:v>-9</c:v>
                </c:pt>
                <c:pt idx="3711">
                  <c:v>-8.98</c:v>
                </c:pt>
                <c:pt idx="3712">
                  <c:v>-8.9600000000000009</c:v>
                </c:pt>
                <c:pt idx="3713">
                  <c:v>-9.01</c:v>
                </c:pt>
                <c:pt idx="3714">
                  <c:v>-8.93</c:v>
                </c:pt>
                <c:pt idx="3715">
                  <c:v>-8.93</c:v>
                </c:pt>
                <c:pt idx="3716">
                  <c:v>-8.91</c:v>
                </c:pt>
                <c:pt idx="3717">
                  <c:v>-8.91</c:v>
                </c:pt>
                <c:pt idx="3718">
                  <c:v>-8.9700000000000006</c:v>
                </c:pt>
                <c:pt idx="3719">
                  <c:v>-8.9700000000000006</c:v>
                </c:pt>
                <c:pt idx="3720">
                  <c:v>-8.98</c:v>
                </c:pt>
                <c:pt idx="3721">
                  <c:v>-9.01</c:v>
                </c:pt>
                <c:pt idx="3722">
                  <c:v>-9.06</c:v>
                </c:pt>
                <c:pt idx="3723">
                  <c:v>-9.09</c:v>
                </c:pt>
                <c:pt idx="3724">
                  <c:v>-9.0399999999999991</c:v>
                </c:pt>
                <c:pt idx="3725">
                  <c:v>-9.01</c:v>
                </c:pt>
                <c:pt idx="3726">
                  <c:v>-9.02</c:v>
                </c:pt>
                <c:pt idx="3727">
                  <c:v>-8.9700000000000006</c:v>
                </c:pt>
                <c:pt idx="3728">
                  <c:v>-9.02</c:v>
                </c:pt>
                <c:pt idx="3729">
                  <c:v>-9.01</c:v>
                </c:pt>
                <c:pt idx="3730">
                  <c:v>-9</c:v>
                </c:pt>
                <c:pt idx="3731">
                  <c:v>-8.98</c:v>
                </c:pt>
                <c:pt idx="3732">
                  <c:v>-8.94</c:v>
                </c:pt>
                <c:pt idx="3733">
                  <c:v>-8.9499999999999993</c:v>
                </c:pt>
                <c:pt idx="3734">
                  <c:v>-8.93</c:v>
                </c:pt>
                <c:pt idx="3735">
                  <c:v>-8.93</c:v>
                </c:pt>
                <c:pt idx="3736">
                  <c:v>-8.93</c:v>
                </c:pt>
                <c:pt idx="3737">
                  <c:v>-8.9600000000000009</c:v>
                </c:pt>
                <c:pt idx="3738">
                  <c:v>-8.9700000000000006</c:v>
                </c:pt>
                <c:pt idx="3739">
                  <c:v>-8.9700000000000006</c:v>
                </c:pt>
                <c:pt idx="3740">
                  <c:v>-8.9600000000000009</c:v>
                </c:pt>
                <c:pt idx="3741">
                  <c:v>-8.9700000000000006</c:v>
                </c:pt>
                <c:pt idx="3742">
                  <c:v>-8.9600000000000009</c:v>
                </c:pt>
                <c:pt idx="3743">
                  <c:v>-8.9700000000000006</c:v>
                </c:pt>
                <c:pt idx="3744">
                  <c:v>-8.9499999999999993</c:v>
                </c:pt>
                <c:pt idx="3745">
                  <c:v>-8.9499999999999993</c:v>
                </c:pt>
                <c:pt idx="3746">
                  <c:v>-8.9499999999999993</c:v>
                </c:pt>
                <c:pt idx="3747">
                  <c:v>-8.9499999999999993</c:v>
                </c:pt>
                <c:pt idx="3748">
                  <c:v>-8.94</c:v>
                </c:pt>
                <c:pt idx="3749">
                  <c:v>-8.94</c:v>
                </c:pt>
                <c:pt idx="3750">
                  <c:v>-8.94</c:v>
                </c:pt>
                <c:pt idx="3751">
                  <c:v>-8.92</c:v>
                </c:pt>
                <c:pt idx="3752">
                  <c:v>-8.91</c:v>
                </c:pt>
                <c:pt idx="3753">
                  <c:v>-8.93</c:v>
                </c:pt>
                <c:pt idx="3754">
                  <c:v>-8.93</c:v>
                </c:pt>
                <c:pt idx="3755">
                  <c:v>-8.92</c:v>
                </c:pt>
                <c:pt idx="3756">
                  <c:v>-8.9</c:v>
                </c:pt>
                <c:pt idx="3757">
                  <c:v>-8.89</c:v>
                </c:pt>
                <c:pt idx="3758">
                  <c:v>-8.91</c:v>
                </c:pt>
                <c:pt idx="3759">
                  <c:v>-8.92</c:v>
                </c:pt>
                <c:pt idx="3760">
                  <c:v>-8.85</c:v>
                </c:pt>
                <c:pt idx="3761">
                  <c:v>-8.86</c:v>
                </c:pt>
                <c:pt idx="3762">
                  <c:v>-8.8699999999999992</c:v>
                </c:pt>
                <c:pt idx="3763">
                  <c:v>-8.89</c:v>
                </c:pt>
                <c:pt idx="3764">
                  <c:v>-8.92</c:v>
                </c:pt>
                <c:pt idx="3765">
                  <c:v>-8.89</c:v>
                </c:pt>
                <c:pt idx="3766">
                  <c:v>-8.91</c:v>
                </c:pt>
                <c:pt idx="3767">
                  <c:v>-8.8699999999999992</c:v>
                </c:pt>
                <c:pt idx="3768">
                  <c:v>-8.8699999999999992</c:v>
                </c:pt>
                <c:pt idx="3769">
                  <c:v>-8.8699999999999992</c:v>
                </c:pt>
                <c:pt idx="3770">
                  <c:v>-8.8699999999999992</c:v>
                </c:pt>
                <c:pt idx="3771">
                  <c:v>-8.86</c:v>
                </c:pt>
                <c:pt idx="3772">
                  <c:v>-8.84</c:v>
                </c:pt>
                <c:pt idx="3773">
                  <c:v>-8.8800000000000008</c:v>
                </c:pt>
                <c:pt idx="3774">
                  <c:v>-8.83</c:v>
                </c:pt>
                <c:pt idx="3775">
                  <c:v>-8.84</c:v>
                </c:pt>
                <c:pt idx="3776">
                  <c:v>-8.8800000000000008</c:v>
                </c:pt>
                <c:pt idx="3777">
                  <c:v>-8.9</c:v>
                </c:pt>
                <c:pt idx="3778">
                  <c:v>-8.8800000000000008</c:v>
                </c:pt>
                <c:pt idx="3779">
                  <c:v>-8.9</c:v>
                </c:pt>
                <c:pt idx="3780">
                  <c:v>-8.9</c:v>
                </c:pt>
                <c:pt idx="3781">
                  <c:v>-8.8699999999999992</c:v>
                </c:pt>
                <c:pt idx="3782">
                  <c:v>-8.8699999999999992</c:v>
                </c:pt>
                <c:pt idx="3783">
                  <c:v>-8.8699999999999992</c:v>
                </c:pt>
                <c:pt idx="3784">
                  <c:v>-8.85</c:v>
                </c:pt>
                <c:pt idx="3785">
                  <c:v>-8.85</c:v>
                </c:pt>
                <c:pt idx="3786">
                  <c:v>-8.84</c:v>
                </c:pt>
                <c:pt idx="3787">
                  <c:v>-8.86</c:v>
                </c:pt>
                <c:pt idx="3788">
                  <c:v>-8.85</c:v>
                </c:pt>
                <c:pt idx="3789">
                  <c:v>-8.84</c:v>
                </c:pt>
                <c:pt idx="3790">
                  <c:v>-8.84</c:v>
                </c:pt>
                <c:pt idx="3791">
                  <c:v>-8.83</c:v>
                </c:pt>
                <c:pt idx="3792">
                  <c:v>-8.8000000000000007</c:v>
                </c:pt>
                <c:pt idx="3793">
                  <c:v>-8.7799999999999994</c:v>
                </c:pt>
                <c:pt idx="3794">
                  <c:v>-8.8000000000000007</c:v>
                </c:pt>
                <c:pt idx="3795">
                  <c:v>-8.82</c:v>
                </c:pt>
                <c:pt idx="3796">
                  <c:v>-8.84</c:v>
                </c:pt>
                <c:pt idx="3797">
                  <c:v>-8.83</c:v>
                </c:pt>
                <c:pt idx="3798">
                  <c:v>-8.82</c:v>
                </c:pt>
                <c:pt idx="3799">
                  <c:v>-8.83</c:v>
                </c:pt>
                <c:pt idx="3800">
                  <c:v>-8.82</c:v>
                </c:pt>
                <c:pt idx="3801">
                  <c:v>-8.84</c:v>
                </c:pt>
                <c:pt idx="3802">
                  <c:v>-8.84</c:v>
                </c:pt>
                <c:pt idx="3803">
                  <c:v>-8.85</c:v>
                </c:pt>
                <c:pt idx="3804">
                  <c:v>-8.82</c:v>
                </c:pt>
                <c:pt idx="3805">
                  <c:v>-8.85</c:v>
                </c:pt>
                <c:pt idx="3806">
                  <c:v>-8.84</c:v>
                </c:pt>
                <c:pt idx="3807">
                  <c:v>-8.82</c:v>
                </c:pt>
                <c:pt idx="3808">
                  <c:v>-8.82</c:v>
                </c:pt>
                <c:pt idx="3809">
                  <c:v>-8.84</c:v>
                </c:pt>
                <c:pt idx="3810">
                  <c:v>-8.83</c:v>
                </c:pt>
                <c:pt idx="3811">
                  <c:v>-8.8000000000000007</c:v>
                </c:pt>
                <c:pt idx="3812">
                  <c:v>-8.84</c:v>
                </c:pt>
                <c:pt idx="3813">
                  <c:v>-8.81</c:v>
                </c:pt>
                <c:pt idx="3814">
                  <c:v>-8.83</c:v>
                </c:pt>
                <c:pt idx="3815">
                  <c:v>-8.83</c:v>
                </c:pt>
                <c:pt idx="3816">
                  <c:v>-8.83</c:v>
                </c:pt>
                <c:pt idx="3817">
                  <c:v>-8.82</c:v>
                </c:pt>
                <c:pt idx="3818">
                  <c:v>-8.8000000000000007</c:v>
                </c:pt>
                <c:pt idx="3819">
                  <c:v>-8.82</c:v>
                </c:pt>
                <c:pt idx="3820">
                  <c:v>-8.82</c:v>
                </c:pt>
                <c:pt idx="3821">
                  <c:v>-8.83</c:v>
                </c:pt>
                <c:pt idx="3822">
                  <c:v>-8.8000000000000007</c:v>
                </c:pt>
                <c:pt idx="3823">
                  <c:v>-8.7799999999999994</c:v>
                </c:pt>
                <c:pt idx="3824">
                  <c:v>-8.82</c:v>
                </c:pt>
                <c:pt idx="3825">
                  <c:v>-8.8000000000000007</c:v>
                </c:pt>
                <c:pt idx="3826">
                  <c:v>-8.77</c:v>
                </c:pt>
                <c:pt idx="3827">
                  <c:v>-8.77</c:v>
                </c:pt>
                <c:pt idx="3828">
                  <c:v>-8.7799999999999994</c:v>
                </c:pt>
                <c:pt idx="3829">
                  <c:v>-8.8000000000000007</c:v>
                </c:pt>
                <c:pt idx="3830">
                  <c:v>-8.8000000000000007</c:v>
                </c:pt>
                <c:pt idx="3831">
                  <c:v>-8.81</c:v>
                </c:pt>
                <c:pt idx="3832">
                  <c:v>-8.81</c:v>
                </c:pt>
                <c:pt idx="3833">
                  <c:v>-8.82</c:v>
                </c:pt>
                <c:pt idx="3834">
                  <c:v>-8.8000000000000007</c:v>
                </c:pt>
                <c:pt idx="3835">
                  <c:v>-8.76</c:v>
                </c:pt>
                <c:pt idx="3836">
                  <c:v>-8.77</c:v>
                </c:pt>
                <c:pt idx="3837">
                  <c:v>-8.7899999999999991</c:v>
                </c:pt>
                <c:pt idx="3838">
                  <c:v>-8.77</c:v>
                </c:pt>
                <c:pt idx="3839">
                  <c:v>-8.7899999999999991</c:v>
                </c:pt>
                <c:pt idx="3840">
                  <c:v>-8.74</c:v>
                </c:pt>
                <c:pt idx="3841">
                  <c:v>-8.73</c:v>
                </c:pt>
                <c:pt idx="3842">
                  <c:v>-8.75</c:v>
                </c:pt>
                <c:pt idx="3843">
                  <c:v>-8.77</c:v>
                </c:pt>
                <c:pt idx="3844">
                  <c:v>-8.75</c:v>
                </c:pt>
                <c:pt idx="3845">
                  <c:v>-8.75</c:v>
                </c:pt>
                <c:pt idx="3846">
                  <c:v>-8.7899999999999991</c:v>
                </c:pt>
                <c:pt idx="3847">
                  <c:v>-8.7899999999999991</c:v>
                </c:pt>
                <c:pt idx="3848">
                  <c:v>-8.7899999999999991</c:v>
                </c:pt>
                <c:pt idx="3849">
                  <c:v>-8.7799999999999994</c:v>
                </c:pt>
                <c:pt idx="3850">
                  <c:v>-8.7799999999999994</c:v>
                </c:pt>
                <c:pt idx="3851">
                  <c:v>-8.76</c:v>
                </c:pt>
                <c:pt idx="3852">
                  <c:v>-8.73</c:v>
                </c:pt>
                <c:pt idx="3853">
                  <c:v>-8.75</c:v>
                </c:pt>
                <c:pt idx="3854">
                  <c:v>-8.7200000000000006</c:v>
                </c:pt>
                <c:pt idx="3855">
                  <c:v>-8.75</c:v>
                </c:pt>
                <c:pt idx="3856">
                  <c:v>-8.76</c:v>
                </c:pt>
                <c:pt idx="3857">
                  <c:v>-8.76</c:v>
                </c:pt>
                <c:pt idx="3858">
                  <c:v>-8.76</c:v>
                </c:pt>
                <c:pt idx="3859">
                  <c:v>-8.75</c:v>
                </c:pt>
                <c:pt idx="3860">
                  <c:v>-8.74</c:v>
                </c:pt>
                <c:pt idx="3861">
                  <c:v>-8.73</c:v>
                </c:pt>
                <c:pt idx="3862">
                  <c:v>-8.76</c:v>
                </c:pt>
                <c:pt idx="3863">
                  <c:v>-8.76</c:v>
                </c:pt>
                <c:pt idx="3864">
                  <c:v>-8.76</c:v>
                </c:pt>
                <c:pt idx="3865">
                  <c:v>-8.76</c:v>
                </c:pt>
                <c:pt idx="3866">
                  <c:v>-8.76</c:v>
                </c:pt>
                <c:pt idx="3867">
                  <c:v>-8.76</c:v>
                </c:pt>
                <c:pt idx="3868">
                  <c:v>-8.76</c:v>
                </c:pt>
                <c:pt idx="3869">
                  <c:v>-8.75</c:v>
                </c:pt>
                <c:pt idx="3870">
                  <c:v>-8.74</c:v>
                </c:pt>
                <c:pt idx="3871">
                  <c:v>-8.76</c:v>
                </c:pt>
                <c:pt idx="3872">
                  <c:v>-8.76</c:v>
                </c:pt>
                <c:pt idx="3873">
                  <c:v>-8.73</c:v>
                </c:pt>
                <c:pt idx="3874">
                  <c:v>-8.73</c:v>
                </c:pt>
                <c:pt idx="3875">
                  <c:v>-8.68</c:v>
                </c:pt>
                <c:pt idx="3876">
                  <c:v>-8.68</c:v>
                </c:pt>
                <c:pt idx="3877">
                  <c:v>-8.69</c:v>
                </c:pt>
                <c:pt idx="3878">
                  <c:v>-8.7100000000000009</c:v>
                </c:pt>
                <c:pt idx="3879">
                  <c:v>-8.7200000000000006</c:v>
                </c:pt>
                <c:pt idx="3880">
                  <c:v>-8.7100000000000009</c:v>
                </c:pt>
                <c:pt idx="3881">
                  <c:v>-8.68</c:v>
                </c:pt>
                <c:pt idx="3882">
                  <c:v>-8.7100000000000009</c:v>
                </c:pt>
                <c:pt idx="3883">
                  <c:v>-8.74</c:v>
                </c:pt>
                <c:pt idx="3884">
                  <c:v>-8.76</c:v>
                </c:pt>
                <c:pt idx="3885">
                  <c:v>-8.75</c:v>
                </c:pt>
                <c:pt idx="3886">
                  <c:v>-8.75</c:v>
                </c:pt>
                <c:pt idx="3887">
                  <c:v>-8.75</c:v>
                </c:pt>
                <c:pt idx="3888">
                  <c:v>-8.76</c:v>
                </c:pt>
                <c:pt idx="3889">
                  <c:v>-8.77</c:v>
                </c:pt>
                <c:pt idx="3890">
                  <c:v>-8.75</c:v>
                </c:pt>
                <c:pt idx="3891">
                  <c:v>-8.7100000000000009</c:v>
                </c:pt>
                <c:pt idx="3892">
                  <c:v>-8.73</c:v>
                </c:pt>
                <c:pt idx="3893">
                  <c:v>-8.75</c:v>
                </c:pt>
                <c:pt idx="3894">
                  <c:v>-8.7899999999999991</c:v>
                </c:pt>
                <c:pt idx="3895">
                  <c:v>-8.77</c:v>
                </c:pt>
                <c:pt idx="3896">
                  <c:v>-8.75</c:v>
                </c:pt>
                <c:pt idx="3897">
                  <c:v>-8.7200000000000006</c:v>
                </c:pt>
                <c:pt idx="3898">
                  <c:v>-8.69</c:v>
                </c:pt>
                <c:pt idx="3899">
                  <c:v>-8.68</c:v>
                </c:pt>
                <c:pt idx="3900">
                  <c:v>-8.68</c:v>
                </c:pt>
                <c:pt idx="3901">
                  <c:v>-8.6999999999999993</c:v>
                </c:pt>
                <c:pt idx="3902">
                  <c:v>-8.69</c:v>
                </c:pt>
                <c:pt idx="3903">
                  <c:v>-8.6999999999999993</c:v>
                </c:pt>
                <c:pt idx="3904">
                  <c:v>-8.6999999999999993</c:v>
                </c:pt>
                <c:pt idx="3905">
                  <c:v>-8.68</c:v>
                </c:pt>
                <c:pt idx="3906">
                  <c:v>-8.68</c:v>
                </c:pt>
                <c:pt idx="3907">
                  <c:v>-8.67</c:v>
                </c:pt>
                <c:pt idx="3908">
                  <c:v>-8.68</c:v>
                </c:pt>
                <c:pt idx="3909">
                  <c:v>-8.64</c:v>
                </c:pt>
                <c:pt idx="3910">
                  <c:v>-8.64</c:v>
                </c:pt>
                <c:pt idx="3911">
                  <c:v>-8.6300000000000008</c:v>
                </c:pt>
                <c:pt idx="3912">
                  <c:v>-8.68</c:v>
                </c:pt>
                <c:pt idx="3913">
                  <c:v>-8.66</c:v>
                </c:pt>
                <c:pt idx="3914">
                  <c:v>-8.67</c:v>
                </c:pt>
                <c:pt idx="3915">
                  <c:v>-8.7100000000000009</c:v>
                </c:pt>
                <c:pt idx="3916">
                  <c:v>-8.73</c:v>
                </c:pt>
                <c:pt idx="3917">
                  <c:v>-8.69</c:v>
                </c:pt>
                <c:pt idx="3918">
                  <c:v>-8.7100000000000009</c:v>
                </c:pt>
                <c:pt idx="3919">
                  <c:v>-8.73</c:v>
                </c:pt>
                <c:pt idx="3920">
                  <c:v>-8.73</c:v>
                </c:pt>
                <c:pt idx="3921">
                  <c:v>-8.73</c:v>
                </c:pt>
                <c:pt idx="3922">
                  <c:v>-8.73</c:v>
                </c:pt>
                <c:pt idx="3923">
                  <c:v>-8.67</c:v>
                </c:pt>
                <c:pt idx="3924">
                  <c:v>-8.68</c:v>
                </c:pt>
                <c:pt idx="3925">
                  <c:v>-8.68</c:v>
                </c:pt>
                <c:pt idx="3926">
                  <c:v>-8.6999999999999993</c:v>
                </c:pt>
                <c:pt idx="3927">
                  <c:v>-8.69</c:v>
                </c:pt>
                <c:pt idx="3928">
                  <c:v>-8.67</c:v>
                </c:pt>
                <c:pt idx="3929">
                  <c:v>-8.67</c:v>
                </c:pt>
                <c:pt idx="3930">
                  <c:v>-8.7200000000000006</c:v>
                </c:pt>
                <c:pt idx="3931">
                  <c:v>-8.68</c:v>
                </c:pt>
                <c:pt idx="3932">
                  <c:v>-8.6999999999999993</c:v>
                </c:pt>
                <c:pt idx="3933">
                  <c:v>-8.65</c:v>
                </c:pt>
                <c:pt idx="3934">
                  <c:v>-8.66</c:v>
                </c:pt>
                <c:pt idx="3935">
                  <c:v>-8.67</c:v>
                </c:pt>
                <c:pt idx="3936">
                  <c:v>-8.67</c:v>
                </c:pt>
                <c:pt idx="3937">
                  <c:v>-8.68</c:v>
                </c:pt>
                <c:pt idx="3938">
                  <c:v>-8.66</c:v>
                </c:pt>
                <c:pt idx="3939">
                  <c:v>-8.7100000000000009</c:v>
                </c:pt>
                <c:pt idx="3940">
                  <c:v>-8.66</c:v>
                </c:pt>
                <c:pt idx="3941">
                  <c:v>-8.65</c:v>
                </c:pt>
                <c:pt idx="3942">
                  <c:v>-8.65</c:v>
                </c:pt>
                <c:pt idx="3943">
                  <c:v>-8.65</c:v>
                </c:pt>
                <c:pt idx="3944">
                  <c:v>-8.6300000000000008</c:v>
                </c:pt>
                <c:pt idx="3945">
                  <c:v>-8.66</c:v>
                </c:pt>
                <c:pt idx="3946">
                  <c:v>-8.65</c:v>
                </c:pt>
                <c:pt idx="3947">
                  <c:v>-8.66</c:v>
                </c:pt>
                <c:pt idx="3948">
                  <c:v>-8.67</c:v>
                </c:pt>
                <c:pt idx="3949">
                  <c:v>-8.68</c:v>
                </c:pt>
                <c:pt idx="3950">
                  <c:v>-8.67</c:v>
                </c:pt>
                <c:pt idx="3951">
                  <c:v>-8.64</c:v>
                </c:pt>
                <c:pt idx="3952">
                  <c:v>-8.6300000000000008</c:v>
                </c:pt>
                <c:pt idx="3953">
                  <c:v>-8.64</c:v>
                </c:pt>
                <c:pt idx="3954">
                  <c:v>-8.6</c:v>
                </c:pt>
                <c:pt idx="3955">
                  <c:v>-8.57</c:v>
                </c:pt>
                <c:pt idx="3956">
                  <c:v>-8.58</c:v>
                </c:pt>
                <c:pt idx="3957">
                  <c:v>-8.61</c:v>
                </c:pt>
                <c:pt idx="3958">
                  <c:v>-8.61</c:v>
                </c:pt>
                <c:pt idx="3959">
                  <c:v>-8.6199999999999992</c:v>
                </c:pt>
                <c:pt idx="3960">
                  <c:v>-8.61</c:v>
                </c:pt>
                <c:pt idx="3961">
                  <c:v>-8.59</c:v>
                </c:pt>
                <c:pt idx="3962">
                  <c:v>-8.61</c:v>
                </c:pt>
                <c:pt idx="3963">
                  <c:v>-8.64</c:v>
                </c:pt>
                <c:pt idx="3964">
                  <c:v>-8.61</c:v>
                </c:pt>
                <c:pt idx="3965">
                  <c:v>-8.61</c:v>
                </c:pt>
                <c:pt idx="3966">
                  <c:v>-8.61</c:v>
                </c:pt>
                <c:pt idx="3967">
                  <c:v>-8.6300000000000008</c:v>
                </c:pt>
                <c:pt idx="3968">
                  <c:v>-8.64</c:v>
                </c:pt>
                <c:pt idx="3969">
                  <c:v>-8.65</c:v>
                </c:pt>
                <c:pt idx="3970">
                  <c:v>-8.6300000000000008</c:v>
                </c:pt>
                <c:pt idx="3971">
                  <c:v>-8.6</c:v>
                </c:pt>
                <c:pt idx="3972">
                  <c:v>-8.6300000000000008</c:v>
                </c:pt>
                <c:pt idx="3973">
                  <c:v>-8.6199999999999992</c:v>
                </c:pt>
                <c:pt idx="3974">
                  <c:v>-8.59</c:v>
                </c:pt>
                <c:pt idx="3975">
                  <c:v>-8.5399999999999991</c:v>
                </c:pt>
                <c:pt idx="3976">
                  <c:v>-8.51</c:v>
                </c:pt>
                <c:pt idx="3977">
                  <c:v>-8.5299999999999994</c:v>
                </c:pt>
                <c:pt idx="3978">
                  <c:v>-8.51</c:v>
                </c:pt>
                <c:pt idx="3979">
                  <c:v>-8.52</c:v>
                </c:pt>
                <c:pt idx="3980">
                  <c:v>-8.5299999999999994</c:v>
                </c:pt>
                <c:pt idx="3981">
                  <c:v>-8.51</c:v>
                </c:pt>
                <c:pt idx="3982">
                  <c:v>-8.4700000000000006</c:v>
                </c:pt>
                <c:pt idx="3983">
                  <c:v>-8.5</c:v>
                </c:pt>
                <c:pt idx="3984">
                  <c:v>-8.51</c:v>
                </c:pt>
                <c:pt idx="3985">
                  <c:v>-8.5399999999999991</c:v>
                </c:pt>
                <c:pt idx="3986">
                  <c:v>-8.5299999999999994</c:v>
                </c:pt>
                <c:pt idx="3987">
                  <c:v>-8.5299999999999994</c:v>
                </c:pt>
                <c:pt idx="3988">
                  <c:v>-8.52</c:v>
                </c:pt>
                <c:pt idx="3989">
                  <c:v>-8.5500000000000007</c:v>
                </c:pt>
                <c:pt idx="3990">
                  <c:v>-8.5299999999999994</c:v>
                </c:pt>
                <c:pt idx="3991">
                  <c:v>-8.5399999999999991</c:v>
                </c:pt>
                <c:pt idx="3992">
                  <c:v>-8.56</c:v>
                </c:pt>
                <c:pt idx="3993">
                  <c:v>-8.5299999999999994</c:v>
                </c:pt>
                <c:pt idx="3994">
                  <c:v>-8.51</c:v>
                </c:pt>
                <c:pt idx="3995">
                  <c:v>-8.5299999999999994</c:v>
                </c:pt>
                <c:pt idx="3996">
                  <c:v>-8.5299999999999994</c:v>
                </c:pt>
                <c:pt idx="3997">
                  <c:v>-8.56</c:v>
                </c:pt>
                <c:pt idx="3998">
                  <c:v>-8.58</c:v>
                </c:pt>
                <c:pt idx="3999">
                  <c:v>-8.59</c:v>
                </c:pt>
                <c:pt idx="4000">
                  <c:v>-8.5500000000000007</c:v>
                </c:pt>
                <c:pt idx="4001">
                  <c:v>-8.5299999999999994</c:v>
                </c:pt>
                <c:pt idx="4002">
                  <c:v>-8.5</c:v>
                </c:pt>
                <c:pt idx="4003">
                  <c:v>-8.5</c:v>
                </c:pt>
                <c:pt idx="4004">
                  <c:v>-8.52</c:v>
                </c:pt>
                <c:pt idx="4005">
                  <c:v>-8.5</c:v>
                </c:pt>
                <c:pt idx="4006">
                  <c:v>-8.48</c:v>
                </c:pt>
                <c:pt idx="4007">
                  <c:v>-8.5</c:v>
                </c:pt>
                <c:pt idx="4008">
                  <c:v>-8.52</c:v>
                </c:pt>
                <c:pt idx="4009">
                  <c:v>-8.5299999999999994</c:v>
                </c:pt>
                <c:pt idx="4010">
                  <c:v>-8.56</c:v>
                </c:pt>
                <c:pt idx="4011">
                  <c:v>-8.5299999999999994</c:v>
                </c:pt>
                <c:pt idx="4012">
                  <c:v>-8.49</c:v>
                </c:pt>
                <c:pt idx="4013">
                  <c:v>-8.51</c:v>
                </c:pt>
                <c:pt idx="4014">
                  <c:v>-8.5399999999999991</c:v>
                </c:pt>
                <c:pt idx="4015">
                  <c:v>-8.5399999999999991</c:v>
                </c:pt>
                <c:pt idx="4016">
                  <c:v>-8.5299999999999994</c:v>
                </c:pt>
                <c:pt idx="4017">
                  <c:v>-8.5399999999999991</c:v>
                </c:pt>
                <c:pt idx="4018">
                  <c:v>-8.52</c:v>
                </c:pt>
                <c:pt idx="4019">
                  <c:v>-8.5299999999999994</c:v>
                </c:pt>
                <c:pt idx="4020">
                  <c:v>-8.56</c:v>
                </c:pt>
                <c:pt idx="4021">
                  <c:v>-8.56</c:v>
                </c:pt>
                <c:pt idx="4022">
                  <c:v>-8.5500000000000007</c:v>
                </c:pt>
                <c:pt idx="4023">
                  <c:v>-8.5399999999999991</c:v>
                </c:pt>
                <c:pt idx="4024">
                  <c:v>-8.5299999999999994</c:v>
                </c:pt>
                <c:pt idx="4025">
                  <c:v>-8.5399999999999991</c:v>
                </c:pt>
                <c:pt idx="4026">
                  <c:v>-8.5</c:v>
                </c:pt>
                <c:pt idx="4027">
                  <c:v>-8.4600000000000009</c:v>
                </c:pt>
                <c:pt idx="4028">
                  <c:v>-8.42</c:v>
                </c:pt>
                <c:pt idx="4029">
                  <c:v>-8.42</c:v>
                </c:pt>
                <c:pt idx="4030">
                  <c:v>-8.42</c:v>
                </c:pt>
                <c:pt idx="4031">
                  <c:v>-8.44</c:v>
                </c:pt>
                <c:pt idx="4032">
                  <c:v>-8.4700000000000006</c:v>
                </c:pt>
                <c:pt idx="4033">
                  <c:v>-8.4600000000000009</c:v>
                </c:pt>
                <c:pt idx="4034">
                  <c:v>-8.4700000000000006</c:v>
                </c:pt>
                <c:pt idx="4035">
                  <c:v>-8.48</c:v>
                </c:pt>
                <c:pt idx="4036">
                  <c:v>-8.51</c:v>
                </c:pt>
                <c:pt idx="4037">
                  <c:v>-8.49</c:v>
                </c:pt>
                <c:pt idx="4038">
                  <c:v>-8.5399999999999991</c:v>
                </c:pt>
                <c:pt idx="4039">
                  <c:v>-8.5500000000000007</c:v>
                </c:pt>
                <c:pt idx="4040">
                  <c:v>-8.5</c:v>
                </c:pt>
                <c:pt idx="4041">
                  <c:v>-8.52</c:v>
                </c:pt>
                <c:pt idx="4042">
                  <c:v>-8.4700000000000006</c:v>
                </c:pt>
                <c:pt idx="4043">
                  <c:v>-8.4499999999999993</c:v>
                </c:pt>
                <c:pt idx="4044">
                  <c:v>-8.43</c:v>
                </c:pt>
                <c:pt idx="4045">
                  <c:v>-8.4</c:v>
                </c:pt>
                <c:pt idx="4046">
                  <c:v>-8.4</c:v>
                </c:pt>
                <c:pt idx="4047">
                  <c:v>-8.4700000000000006</c:v>
                </c:pt>
                <c:pt idx="4048">
                  <c:v>-8.51</c:v>
                </c:pt>
                <c:pt idx="4049">
                  <c:v>-8.59</c:v>
                </c:pt>
                <c:pt idx="4050">
                  <c:v>-8.58</c:v>
                </c:pt>
                <c:pt idx="4051">
                  <c:v>-8.5500000000000007</c:v>
                </c:pt>
                <c:pt idx="4052">
                  <c:v>-8.5399999999999991</c:v>
                </c:pt>
                <c:pt idx="4053">
                  <c:v>-8.5399999999999991</c:v>
                </c:pt>
                <c:pt idx="4054">
                  <c:v>-8.5399999999999991</c:v>
                </c:pt>
                <c:pt idx="4055">
                  <c:v>-8.56</c:v>
                </c:pt>
                <c:pt idx="4056">
                  <c:v>-8.5500000000000007</c:v>
                </c:pt>
                <c:pt idx="4057">
                  <c:v>-8.58</c:v>
                </c:pt>
                <c:pt idx="4058">
                  <c:v>-8.5500000000000007</c:v>
                </c:pt>
                <c:pt idx="4059">
                  <c:v>-8.51</c:v>
                </c:pt>
                <c:pt idx="4060">
                  <c:v>-8.51</c:v>
                </c:pt>
                <c:pt idx="4061">
                  <c:v>-8.52</c:v>
                </c:pt>
                <c:pt idx="4062">
                  <c:v>-8.48</c:v>
                </c:pt>
                <c:pt idx="4063">
                  <c:v>-8.49</c:v>
                </c:pt>
                <c:pt idx="4064">
                  <c:v>-8.44</c:v>
                </c:pt>
                <c:pt idx="4065">
                  <c:v>-8.4600000000000009</c:v>
                </c:pt>
                <c:pt idx="4066">
                  <c:v>-8.4700000000000006</c:v>
                </c:pt>
                <c:pt idx="4067">
                  <c:v>-8.49</c:v>
                </c:pt>
                <c:pt idx="4068">
                  <c:v>-8.44</c:v>
                </c:pt>
                <c:pt idx="4069">
                  <c:v>-8.44</c:v>
                </c:pt>
                <c:pt idx="4070">
                  <c:v>-8.4499999999999993</c:v>
                </c:pt>
                <c:pt idx="4071">
                  <c:v>-8.43</c:v>
                </c:pt>
                <c:pt idx="4072">
                  <c:v>-8.4</c:v>
                </c:pt>
                <c:pt idx="4073">
                  <c:v>-8.36</c:v>
                </c:pt>
                <c:pt idx="4074">
                  <c:v>-8.4600000000000009</c:v>
                </c:pt>
                <c:pt idx="4075">
                  <c:v>-8.4700000000000006</c:v>
                </c:pt>
                <c:pt idx="4076">
                  <c:v>-8.4600000000000009</c:v>
                </c:pt>
                <c:pt idx="4077">
                  <c:v>-8.4600000000000009</c:v>
                </c:pt>
                <c:pt idx="4078">
                  <c:v>-8.48</c:v>
                </c:pt>
                <c:pt idx="4079">
                  <c:v>-8.51</c:v>
                </c:pt>
                <c:pt idx="4080">
                  <c:v>-8.5</c:v>
                </c:pt>
                <c:pt idx="4081">
                  <c:v>-8.5</c:v>
                </c:pt>
                <c:pt idx="4082">
                  <c:v>-8.49</c:v>
                </c:pt>
                <c:pt idx="4083">
                  <c:v>-8.4499999999999993</c:v>
                </c:pt>
                <c:pt idx="4084">
                  <c:v>-8.4499999999999993</c:v>
                </c:pt>
                <c:pt idx="4085">
                  <c:v>-8.4600000000000009</c:v>
                </c:pt>
                <c:pt idx="4086">
                  <c:v>-8.4700000000000006</c:v>
                </c:pt>
                <c:pt idx="4087">
                  <c:v>-8.49</c:v>
                </c:pt>
                <c:pt idx="4088">
                  <c:v>-8.4600000000000009</c:v>
                </c:pt>
                <c:pt idx="4089">
                  <c:v>-8.4</c:v>
                </c:pt>
                <c:pt idx="4090">
                  <c:v>-8.41</c:v>
                </c:pt>
                <c:pt idx="4091">
                  <c:v>-8.43</c:v>
                </c:pt>
                <c:pt idx="4092">
                  <c:v>-8.36</c:v>
                </c:pt>
                <c:pt idx="4093">
                  <c:v>-8.36</c:v>
                </c:pt>
                <c:pt idx="4094">
                  <c:v>-8.34</c:v>
                </c:pt>
                <c:pt idx="4095">
                  <c:v>-8.2899999999999991</c:v>
                </c:pt>
                <c:pt idx="4096">
                  <c:v>-8.32</c:v>
                </c:pt>
                <c:pt idx="4097">
                  <c:v>-8.33</c:v>
                </c:pt>
                <c:pt idx="4098">
                  <c:v>-8.36</c:v>
                </c:pt>
                <c:pt idx="4099">
                  <c:v>-8.3800000000000008</c:v>
                </c:pt>
                <c:pt idx="4100">
                  <c:v>-8.3800000000000008</c:v>
                </c:pt>
                <c:pt idx="4101">
                  <c:v>-8.39</c:v>
                </c:pt>
                <c:pt idx="4102">
                  <c:v>-8.4</c:v>
                </c:pt>
                <c:pt idx="4103">
                  <c:v>-8.42</c:v>
                </c:pt>
                <c:pt idx="4104">
                  <c:v>-8.4</c:v>
                </c:pt>
                <c:pt idx="4105">
                  <c:v>-8.3800000000000008</c:v>
                </c:pt>
                <c:pt idx="4106">
                  <c:v>-8.33</c:v>
                </c:pt>
                <c:pt idx="4107">
                  <c:v>-8.2899999999999991</c:v>
                </c:pt>
                <c:pt idx="4108">
                  <c:v>-8.2200000000000006</c:v>
                </c:pt>
                <c:pt idx="4109">
                  <c:v>-8.24</c:v>
                </c:pt>
                <c:pt idx="4110">
                  <c:v>-8.27</c:v>
                </c:pt>
                <c:pt idx="4111">
                  <c:v>-8.23</c:v>
                </c:pt>
                <c:pt idx="4112">
                  <c:v>-8.3000000000000007</c:v>
                </c:pt>
                <c:pt idx="4113">
                  <c:v>-8.2799999999999994</c:v>
                </c:pt>
                <c:pt idx="4114">
                  <c:v>-8.33</c:v>
                </c:pt>
                <c:pt idx="4115">
                  <c:v>-8.35</c:v>
                </c:pt>
                <c:pt idx="4116">
                  <c:v>-8.36</c:v>
                </c:pt>
                <c:pt idx="4117">
                  <c:v>-8.33</c:v>
                </c:pt>
                <c:pt idx="4118">
                  <c:v>-8.2200000000000006</c:v>
                </c:pt>
                <c:pt idx="4119">
                  <c:v>-8.2100000000000009</c:v>
                </c:pt>
                <c:pt idx="4120">
                  <c:v>-8.23</c:v>
                </c:pt>
                <c:pt idx="4121">
                  <c:v>-8.2799999999999994</c:v>
                </c:pt>
                <c:pt idx="4122">
                  <c:v>-8.3000000000000007</c:v>
                </c:pt>
                <c:pt idx="4123">
                  <c:v>-8.31</c:v>
                </c:pt>
                <c:pt idx="4124">
                  <c:v>-8.2899999999999991</c:v>
                </c:pt>
                <c:pt idx="4125">
                  <c:v>-8.2799999999999994</c:v>
                </c:pt>
                <c:pt idx="4126">
                  <c:v>-8.2899999999999991</c:v>
                </c:pt>
                <c:pt idx="4127">
                  <c:v>-8.2799999999999994</c:v>
                </c:pt>
                <c:pt idx="4128">
                  <c:v>-8.25</c:v>
                </c:pt>
                <c:pt idx="4129">
                  <c:v>-8.2799999999999994</c:v>
                </c:pt>
                <c:pt idx="4130">
                  <c:v>-8.26</c:v>
                </c:pt>
                <c:pt idx="4131">
                  <c:v>-8.3000000000000007</c:v>
                </c:pt>
                <c:pt idx="4132">
                  <c:v>-8.26</c:v>
                </c:pt>
                <c:pt idx="4133">
                  <c:v>-8.2200000000000006</c:v>
                </c:pt>
                <c:pt idx="4134">
                  <c:v>-8.2100000000000009</c:v>
                </c:pt>
                <c:pt idx="4135">
                  <c:v>-8.2100000000000009</c:v>
                </c:pt>
                <c:pt idx="4136">
                  <c:v>-8.1999999999999993</c:v>
                </c:pt>
                <c:pt idx="4137">
                  <c:v>-8.2100000000000009</c:v>
                </c:pt>
                <c:pt idx="4138">
                  <c:v>-8.2200000000000006</c:v>
                </c:pt>
                <c:pt idx="4139">
                  <c:v>-8.1999999999999993</c:v>
                </c:pt>
                <c:pt idx="4140">
                  <c:v>-8.23</c:v>
                </c:pt>
                <c:pt idx="4141">
                  <c:v>-8.2100000000000009</c:v>
                </c:pt>
                <c:pt idx="4142">
                  <c:v>-8.23</c:v>
                </c:pt>
                <c:pt idx="4143">
                  <c:v>-8.23</c:v>
                </c:pt>
                <c:pt idx="4144">
                  <c:v>-8.18</c:v>
                </c:pt>
                <c:pt idx="4145">
                  <c:v>-8.18</c:v>
                </c:pt>
                <c:pt idx="4146">
                  <c:v>-8.2100000000000009</c:v>
                </c:pt>
                <c:pt idx="4147">
                  <c:v>-8.2100000000000009</c:v>
                </c:pt>
                <c:pt idx="4148">
                  <c:v>-8.19</c:v>
                </c:pt>
                <c:pt idx="4149">
                  <c:v>-8.23</c:v>
                </c:pt>
                <c:pt idx="4150">
                  <c:v>-8.19</c:v>
                </c:pt>
                <c:pt idx="4151">
                  <c:v>-8.14</c:v>
                </c:pt>
                <c:pt idx="4152">
                  <c:v>-8.14</c:v>
                </c:pt>
                <c:pt idx="4153">
                  <c:v>-8.11</c:v>
                </c:pt>
                <c:pt idx="4154">
                  <c:v>-8.11</c:v>
                </c:pt>
                <c:pt idx="4155">
                  <c:v>-8.1199999999999992</c:v>
                </c:pt>
                <c:pt idx="4156">
                  <c:v>-8.1300000000000008</c:v>
                </c:pt>
                <c:pt idx="4157">
                  <c:v>-8.18</c:v>
                </c:pt>
                <c:pt idx="4158">
                  <c:v>-8.19</c:v>
                </c:pt>
                <c:pt idx="4159">
                  <c:v>-8.2200000000000006</c:v>
                </c:pt>
                <c:pt idx="4160">
                  <c:v>-8.1999999999999993</c:v>
                </c:pt>
                <c:pt idx="4161">
                  <c:v>-8.19</c:v>
                </c:pt>
                <c:pt idx="4162">
                  <c:v>-8.2100000000000009</c:v>
                </c:pt>
                <c:pt idx="4163">
                  <c:v>-8.19</c:v>
                </c:pt>
                <c:pt idx="4164">
                  <c:v>-8.17</c:v>
                </c:pt>
                <c:pt idx="4165">
                  <c:v>-8.18</c:v>
                </c:pt>
                <c:pt idx="4166">
                  <c:v>-8.17</c:v>
                </c:pt>
                <c:pt idx="4167">
                  <c:v>-8.18</c:v>
                </c:pt>
                <c:pt idx="4168">
                  <c:v>-8.17</c:v>
                </c:pt>
                <c:pt idx="4169">
                  <c:v>-8.18</c:v>
                </c:pt>
                <c:pt idx="4170">
                  <c:v>-8.14</c:v>
                </c:pt>
                <c:pt idx="4171">
                  <c:v>-8.1199999999999992</c:v>
                </c:pt>
                <c:pt idx="4172">
                  <c:v>-8.1</c:v>
                </c:pt>
                <c:pt idx="4173">
                  <c:v>-8.15</c:v>
                </c:pt>
                <c:pt idx="4174">
                  <c:v>-8.1199999999999992</c:v>
                </c:pt>
                <c:pt idx="4175">
                  <c:v>-8.1300000000000008</c:v>
                </c:pt>
                <c:pt idx="4176">
                  <c:v>-8.1199999999999992</c:v>
                </c:pt>
                <c:pt idx="4177">
                  <c:v>-8.08</c:v>
                </c:pt>
                <c:pt idx="4178">
                  <c:v>-8.0399999999999991</c:v>
                </c:pt>
                <c:pt idx="4179">
                  <c:v>-8.07</c:v>
                </c:pt>
                <c:pt idx="4180">
                  <c:v>-8.0500000000000007</c:v>
                </c:pt>
                <c:pt idx="4181">
                  <c:v>-8.0500000000000007</c:v>
                </c:pt>
                <c:pt idx="4182">
                  <c:v>-8.0500000000000007</c:v>
                </c:pt>
                <c:pt idx="4183">
                  <c:v>-8.0299999999999994</c:v>
                </c:pt>
                <c:pt idx="4184">
                  <c:v>-8.01</c:v>
                </c:pt>
                <c:pt idx="4185">
                  <c:v>-8.01</c:v>
                </c:pt>
                <c:pt idx="4186">
                  <c:v>-8.01</c:v>
                </c:pt>
                <c:pt idx="4187">
                  <c:v>-7.99</c:v>
                </c:pt>
                <c:pt idx="4188">
                  <c:v>-8</c:v>
                </c:pt>
                <c:pt idx="4189">
                  <c:v>-7.99</c:v>
                </c:pt>
                <c:pt idx="4190">
                  <c:v>-7.99</c:v>
                </c:pt>
                <c:pt idx="4191">
                  <c:v>-7.96</c:v>
                </c:pt>
                <c:pt idx="4192">
                  <c:v>-7.91</c:v>
                </c:pt>
                <c:pt idx="4193">
                  <c:v>-7.93</c:v>
                </c:pt>
                <c:pt idx="4194">
                  <c:v>-7.99</c:v>
                </c:pt>
                <c:pt idx="4195">
                  <c:v>-8.0500000000000007</c:v>
                </c:pt>
                <c:pt idx="4196">
                  <c:v>-8.08</c:v>
                </c:pt>
                <c:pt idx="4197">
                  <c:v>-8.07</c:v>
                </c:pt>
                <c:pt idx="4198">
                  <c:v>-8.09</c:v>
                </c:pt>
                <c:pt idx="4199">
                  <c:v>-8.07</c:v>
                </c:pt>
                <c:pt idx="4200">
                  <c:v>-8.09</c:v>
                </c:pt>
                <c:pt idx="4201">
                  <c:v>-8.08</c:v>
                </c:pt>
                <c:pt idx="4202">
                  <c:v>-8.06</c:v>
                </c:pt>
                <c:pt idx="4203">
                  <c:v>-7.98</c:v>
                </c:pt>
                <c:pt idx="4204">
                  <c:v>-7.94</c:v>
                </c:pt>
                <c:pt idx="4205">
                  <c:v>-7.95</c:v>
                </c:pt>
                <c:pt idx="4206">
                  <c:v>-7.94</c:v>
                </c:pt>
                <c:pt idx="4207">
                  <c:v>-7.93</c:v>
                </c:pt>
                <c:pt idx="4208">
                  <c:v>-7.89</c:v>
                </c:pt>
                <c:pt idx="4209">
                  <c:v>-7.93</c:v>
                </c:pt>
                <c:pt idx="4210">
                  <c:v>-7.96</c:v>
                </c:pt>
                <c:pt idx="4211">
                  <c:v>-7.99</c:v>
                </c:pt>
                <c:pt idx="4212">
                  <c:v>-7.95</c:v>
                </c:pt>
                <c:pt idx="4213">
                  <c:v>-7.96</c:v>
                </c:pt>
                <c:pt idx="4214">
                  <c:v>-8.01</c:v>
                </c:pt>
                <c:pt idx="4215">
                  <c:v>-7.98</c:v>
                </c:pt>
                <c:pt idx="4216">
                  <c:v>-7.95</c:v>
                </c:pt>
                <c:pt idx="4217">
                  <c:v>-7.96</c:v>
                </c:pt>
                <c:pt idx="4218">
                  <c:v>-7.99</c:v>
                </c:pt>
                <c:pt idx="4219">
                  <c:v>-8.01</c:v>
                </c:pt>
                <c:pt idx="4220">
                  <c:v>-8.02</c:v>
                </c:pt>
                <c:pt idx="4221">
                  <c:v>-7.98</c:v>
                </c:pt>
                <c:pt idx="4222">
                  <c:v>-7.96</c:v>
                </c:pt>
                <c:pt idx="4223">
                  <c:v>-7.95</c:v>
                </c:pt>
                <c:pt idx="4224">
                  <c:v>-7.86</c:v>
                </c:pt>
                <c:pt idx="4225">
                  <c:v>-7.84</c:v>
                </c:pt>
                <c:pt idx="4226">
                  <c:v>-7.88</c:v>
                </c:pt>
                <c:pt idx="4227">
                  <c:v>-7.87</c:v>
                </c:pt>
                <c:pt idx="4228">
                  <c:v>-7.83</c:v>
                </c:pt>
                <c:pt idx="4229">
                  <c:v>-7.81</c:v>
                </c:pt>
                <c:pt idx="4230">
                  <c:v>-7.8</c:v>
                </c:pt>
                <c:pt idx="4231">
                  <c:v>-7.82</c:v>
                </c:pt>
                <c:pt idx="4232">
                  <c:v>-7.81</c:v>
                </c:pt>
                <c:pt idx="4233">
                  <c:v>-7.81</c:v>
                </c:pt>
                <c:pt idx="4234">
                  <c:v>-7.86</c:v>
                </c:pt>
                <c:pt idx="4235">
                  <c:v>-7.85</c:v>
                </c:pt>
                <c:pt idx="4236">
                  <c:v>-7.9</c:v>
                </c:pt>
                <c:pt idx="4237">
                  <c:v>-7.92</c:v>
                </c:pt>
                <c:pt idx="4238">
                  <c:v>-7.92</c:v>
                </c:pt>
                <c:pt idx="4239">
                  <c:v>-7.84</c:v>
                </c:pt>
                <c:pt idx="4240">
                  <c:v>-7.84</c:v>
                </c:pt>
                <c:pt idx="4241">
                  <c:v>-7.82</c:v>
                </c:pt>
                <c:pt idx="4242">
                  <c:v>-7.78</c:v>
                </c:pt>
                <c:pt idx="4243">
                  <c:v>-7.78</c:v>
                </c:pt>
                <c:pt idx="4244">
                  <c:v>-7.74</c:v>
                </c:pt>
                <c:pt idx="4245">
                  <c:v>-7.73</c:v>
                </c:pt>
                <c:pt idx="4246">
                  <c:v>-7.74</c:v>
                </c:pt>
                <c:pt idx="4247">
                  <c:v>-7.73</c:v>
                </c:pt>
                <c:pt idx="4248">
                  <c:v>-7.76</c:v>
                </c:pt>
                <c:pt idx="4249">
                  <c:v>-7.74</c:v>
                </c:pt>
                <c:pt idx="4250">
                  <c:v>-7.73</c:v>
                </c:pt>
                <c:pt idx="4251">
                  <c:v>-7.71</c:v>
                </c:pt>
                <c:pt idx="4252">
                  <c:v>-7.71</c:v>
                </c:pt>
                <c:pt idx="4253">
                  <c:v>-7.69</c:v>
                </c:pt>
                <c:pt idx="4254">
                  <c:v>-7.68</c:v>
                </c:pt>
                <c:pt idx="4255">
                  <c:v>-7.69</c:v>
                </c:pt>
                <c:pt idx="4256">
                  <c:v>-7.65</c:v>
                </c:pt>
                <c:pt idx="4257">
                  <c:v>-7.76</c:v>
                </c:pt>
                <c:pt idx="4258">
                  <c:v>-7.69</c:v>
                </c:pt>
                <c:pt idx="4259">
                  <c:v>-7.66</c:v>
                </c:pt>
                <c:pt idx="4260">
                  <c:v>-7.66</c:v>
                </c:pt>
                <c:pt idx="4261">
                  <c:v>-7.68</c:v>
                </c:pt>
                <c:pt idx="4262">
                  <c:v>-7.7</c:v>
                </c:pt>
                <c:pt idx="4263">
                  <c:v>-7.7</c:v>
                </c:pt>
                <c:pt idx="4264">
                  <c:v>-7.72</c:v>
                </c:pt>
                <c:pt idx="4265">
                  <c:v>-7.69</c:v>
                </c:pt>
                <c:pt idx="4266">
                  <c:v>-7.65</c:v>
                </c:pt>
                <c:pt idx="4267">
                  <c:v>-7.69</c:v>
                </c:pt>
                <c:pt idx="4268">
                  <c:v>-7.73</c:v>
                </c:pt>
                <c:pt idx="4269">
                  <c:v>-7.71</c:v>
                </c:pt>
                <c:pt idx="4270">
                  <c:v>-7.73</c:v>
                </c:pt>
                <c:pt idx="4271">
                  <c:v>-7.74</c:v>
                </c:pt>
                <c:pt idx="4272">
                  <c:v>-7.74</c:v>
                </c:pt>
                <c:pt idx="4273">
                  <c:v>-7.71</c:v>
                </c:pt>
                <c:pt idx="4274">
                  <c:v>-7.71</c:v>
                </c:pt>
                <c:pt idx="4275">
                  <c:v>-7.7</c:v>
                </c:pt>
                <c:pt idx="4276">
                  <c:v>-7.72</c:v>
                </c:pt>
                <c:pt idx="4277">
                  <c:v>-7.67</c:v>
                </c:pt>
                <c:pt idx="4278">
                  <c:v>-7.67</c:v>
                </c:pt>
                <c:pt idx="4279">
                  <c:v>-7.68</c:v>
                </c:pt>
                <c:pt idx="4280">
                  <c:v>-7.67</c:v>
                </c:pt>
                <c:pt idx="4281">
                  <c:v>-7.67</c:v>
                </c:pt>
                <c:pt idx="4282">
                  <c:v>-7.64</c:v>
                </c:pt>
                <c:pt idx="4283">
                  <c:v>-7.62</c:v>
                </c:pt>
                <c:pt idx="4284">
                  <c:v>-7.61</c:v>
                </c:pt>
                <c:pt idx="4285">
                  <c:v>-7.61</c:v>
                </c:pt>
                <c:pt idx="4286">
                  <c:v>-7.6</c:v>
                </c:pt>
                <c:pt idx="4287">
                  <c:v>-7.61</c:v>
                </c:pt>
                <c:pt idx="4288">
                  <c:v>-7.61</c:v>
                </c:pt>
                <c:pt idx="4289">
                  <c:v>-7.63</c:v>
                </c:pt>
                <c:pt idx="4290">
                  <c:v>-7.6</c:v>
                </c:pt>
                <c:pt idx="4291">
                  <c:v>-7.58</c:v>
                </c:pt>
                <c:pt idx="4292">
                  <c:v>-7.58</c:v>
                </c:pt>
                <c:pt idx="4293">
                  <c:v>-7.56</c:v>
                </c:pt>
                <c:pt idx="4294">
                  <c:v>-7.56</c:v>
                </c:pt>
                <c:pt idx="4295">
                  <c:v>-7.61</c:v>
                </c:pt>
                <c:pt idx="4296">
                  <c:v>-7.61</c:v>
                </c:pt>
                <c:pt idx="4297">
                  <c:v>-7.64</c:v>
                </c:pt>
                <c:pt idx="4298">
                  <c:v>-7.63</c:v>
                </c:pt>
                <c:pt idx="4299">
                  <c:v>-7.62</c:v>
                </c:pt>
                <c:pt idx="4300">
                  <c:v>-7.59</c:v>
                </c:pt>
                <c:pt idx="4301">
                  <c:v>-7.62</c:v>
                </c:pt>
                <c:pt idx="4302">
                  <c:v>-7.56</c:v>
                </c:pt>
                <c:pt idx="4303">
                  <c:v>-7.54</c:v>
                </c:pt>
                <c:pt idx="4304">
                  <c:v>-7.54</c:v>
                </c:pt>
                <c:pt idx="4305">
                  <c:v>-7.55</c:v>
                </c:pt>
                <c:pt idx="4306">
                  <c:v>-7.55</c:v>
                </c:pt>
                <c:pt idx="4307">
                  <c:v>-7.59</c:v>
                </c:pt>
                <c:pt idx="4308">
                  <c:v>-7.57</c:v>
                </c:pt>
                <c:pt idx="4309">
                  <c:v>-7.59</c:v>
                </c:pt>
                <c:pt idx="4310">
                  <c:v>-7.57</c:v>
                </c:pt>
                <c:pt idx="4311">
                  <c:v>-7.55</c:v>
                </c:pt>
                <c:pt idx="4312">
                  <c:v>-7.53</c:v>
                </c:pt>
                <c:pt idx="4313">
                  <c:v>-7.55</c:v>
                </c:pt>
                <c:pt idx="4314">
                  <c:v>-7.52</c:v>
                </c:pt>
                <c:pt idx="4315">
                  <c:v>-7.55</c:v>
                </c:pt>
                <c:pt idx="4316">
                  <c:v>-7.55</c:v>
                </c:pt>
                <c:pt idx="4317">
                  <c:v>-7.51</c:v>
                </c:pt>
                <c:pt idx="4318">
                  <c:v>-7.54</c:v>
                </c:pt>
                <c:pt idx="4319">
                  <c:v>-7.52</c:v>
                </c:pt>
                <c:pt idx="4320">
                  <c:v>-7.54</c:v>
                </c:pt>
                <c:pt idx="4321">
                  <c:v>-7.5</c:v>
                </c:pt>
                <c:pt idx="4322">
                  <c:v>-7.45</c:v>
                </c:pt>
                <c:pt idx="4323">
                  <c:v>-7.43</c:v>
                </c:pt>
                <c:pt idx="4324">
                  <c:v>-7.43</c:v>
                </c:pt>
                <c:pt idx="4325">
                  <c:v>-7.42</c:v>
                </c:pt>
                <c:pt idx="4326">
                  <c:v>-7.4</c:v>
                </c:pt>
                <c:pt idx="4327">
                  <c:v>-7.42</c:v>
                </c:pt>
                <c:pt idx="4328">
                  <c:v>-7.42</c:v>
                </c:pt>
                <c:pt idx="4329">
                  <c:v>-7.43</c:v>
                </c:pt>
                <c:pt idx="4330">
                  <c:v>-7.44</c:v>
                </c:pt>
                <c:pt idx="4331">
                  <c:v>-7.44</c:v>
                </c:pt>
                <c:pt idx="4332">
                  <c:v>-7.44</c:v>
                </c:pt>
                <c:pt idx="4333">
                  <c:v>-7.41</c:v>
                </c:pt>
                <c:pt idx="4334">
                  <c:v>-7.43</c:v>
                </c:pt>
                <c:pt idx="4335">
                  <c:v>-7.44</c:v>
                </c:pt>
                <c:pt idx="4336">
                  <c:v>-7.38</c:v>
                </c:pt>
                <c:pt idx="4337">
                  <c:v>-7.43</c:v>
                </c:pt>
                <c:pt idx="4338">
                  <c:v>-7.45</c:v>
                </c:pt>
                <c:pt idx="4339">
                  <c:v>-7.46</c:v>
                </c:pt>
                <c:pt idx="4340">
                  <c:v>-7.42</c:v>
                </c:pt>
                <c:pt idx="4341">
                  <c:v>-7.45</c:v>
                </c:pt>
                <c:pt idx="4342">
                  <c:v>-7.43</c:v>
                </c:pt>
                <c:pt idx="4343">
                  <c:v>-7.45</c:v>
                </c:pt>
                <c:pt idx="4344">
                  <c:v>-7.43</c:v>
                </c:pt>
                <c:pt idx="4345">
                  <c:v>-7.42</c:v>
                </c:pt>
                <c:pt idx="4346">
                  <c:v>-7.43</c:v>
                </c:pt>
                <c:pt idx="4347">
                  <c:v>-7.46</c:v>
                </c:pt>
                <c:pt idx="4348">
                  <c:v>-7.42</c:v>
                </c:pt>
                <c:pt idx="4349">
                  <c:v>-7.45</c:v>
                </c:pt>
                <c:pt idx="4350">
                  <c:v>-7.48</c:v>
                </c:pt>
                <c:pt idx="4351">
                  <c:v>-7.44</c:v>
                </c:pt>
                <c:pt idx="4352">
                  <c:v>-7.45</c:v>
                </c:pt>
                <c:pt idx="4353">
                  <c:v>-7.43</c:v>
                </c:pt>
                <c:pt idx="4354">
                  <c:v>-7.43</c:v>
                </c:pt>
                <c:pt idx="4355">
                  <c:v>-7.43</c:v>
                </c:pt>
                <c:pt idx="4356">
                  <c:v>-7.42</c:v>
                </c:pt>
                <c:pt idx="4357">
                  <c:v>-7.48</c:v>
                </c:pt>
                <c:pt idx="4358">
                  <c:v>-7.45</c:v>
                </c:pt>
                <c:pt idx="4359">
                  <c:v>-7.45</c:v>
                </c:pt>
                <c:pt idx="4360">
                  <c:v>-7.41</c:v>
                </c:pt>
                <c:pt idx="4361">
                  <c:v>-7.42</c:v>
                </c:pt>
                <c:pt idx="4362">
                  <c:v>-7.43</c:v>
                </c:pt>
                <c:pt idx="4363">
                  <c:v>-7.38</c:v>
                </c:pt>
                <c:pt idx="4364">
                  <c:v>-7.38</c:v>
                </c:pt>
                <c:pt idx="4365">
                  <c:v>-7.38</c:v>
                </c:pt>
                <c:pt idx="4366">
                  <c:v>-7.35</c:v>
                </c:pt>
                <c:pt idx="4367">
                  <c:v>-7.35</c:v>
                </c:pt>
                <c:pt idx="4368">
                  <c:v>-7.35</c:v>
                </c:pt>
                <c:pt idx="4369">
                  <c:v>-7.36</c:v>
                </c:pt>
                <c:pt idx="4370">
                  <c:v>-7.37</c:v>
                </c:pt>
                <c:pt idx="4371">
                  <c:v>-7.41</c:v>
                </c:pt>
                <c:pt idx="4372">
                  <c:v>-7.43</c:v>
                </c:pt>
                <c:pt idx="4373">
                  <c:v>-7.42</c:v>
                </c:pt>
                <c:pt idx="4374">
                  <c:v>-7.49</c:v>
                </c:pt>
                <c:pt idx="4375">
                  <c:v>-7.45</c:v>
                </c:pt>
                <c:pt idx="4376">
                  <c:v>-7.47</c:v>
                </c:pt>
                <c:pt idx="4377">
                  <c:v>-7.43</c:v>
                </c:pt>
                <c:pt idx="4378">
                  <c:v>-7.41</c:v>
                </c:pt>
                <c:pt idx="4379">
                  <c:v>-7.39</c:v>
                </c:pt>
                <c:pt idx="4380">
                  <c:v>-7.38</c:v>
                </c:pt>
                <c:pt idx="4381">
                  <c:v>-7.34</c:v>
                </c:pt>
                <c:pt idx="4382">
                  <c:v>-7.35</c:v>
                </c:pt>
                <c:pt idx="4383">
                  <c:v>-7.34</c:v>
                </c:pt>
                <c:pt idx="4384">
                  <c:v>-7.35</c:v>
                </c:pt>
                <c:pt idx="4385">
                  <c:v>-7.35</c:v>
                </c:pt>
                <c:pt idx="4386">
                  <c:v>-7.37</c:v>
                </c:pt>
                <c:pt idx="4387">
                  <c:v>-7.4</c:v>
                </c:pt>
                <c:pt idx="4388">
                  <c:v>-7.39</c:v>
                </c:pt>
                <c:pt idx="4389">
                  <c:v>-7.39</c:v>
                </c:pt>
                <c:pt idx="4390">
                  <c:v>-7.37</c:v>
                </c:pt>
                <c:pt idx="4391">
                  <c:v>-7.36</c:v>
                </c:pt>
                <c:pt idx="4392">
                  <c:v>-7.26</c:v>
                </c:pt>
                <c:pt idx="4393">
                  <c:v>-7.31</c:v>
                </c:pt>
                <c:pt idx="4394">
                  <c:v>-7.35</c:v>
                </c:pt>
                <c:pt idx="4395">
                  <c:v>-7.38</c:v>
                </c:pt>
                <c:pt idx="4396">
                  <c:v>-7.38</c:v>
                </c:pt>
                <c:pt idx="4397">
                  <c:v>-7.36</c:v>
                </c:pt>
                <c:pt idx="4398">
                  <c:v>-7.39</c:v>
                </c:pt>
                <c:pt idx="4399">
                  <c:v>-7.39</c:v>
                </c:pt>
                <c:pt idx="4400">
                  <c:v>-7.4</c:v>
                </c:pt>
                <c:pt idx="4401">
                  <c:v>-7.41</c:v>
                </c:pt>
                <c:pt idx="4402">
                  <c:v>-7.39</c:v>
                </c:pt>
                <c:pt idx="4403">
                  <c:v>-7.33</c:v>
                </c:pt>
                <c:pt idx="4404">
                  <c:v>-7.29</c:v>
                </c:pt>
                <c:pt idx="4405">
                  <c:v>-7.3</c:v>
                </c:pt>
                <c:pt idx="4406">
                  <c:v>-7.27</c:v>
                </c:pt>
                <c:pt idx="4407">
                  <c:v>-7.26</c:v>
                </c:pt>
                <c:pt idx="4408">
                  <c:v>-7.26</c:v>
                </c:pt>
                <c:pt idx="4409">
                  <c:v>-7.27</c:v>
                </c:pt>
                <c:pt idx="4410">
                  <c:v>-7.24</c:v>
                </c:pt>
                <c:pt idx="4411">
                  <c:v>-7.26</c:v>
                </c:pt>
                <c:pt idx="4412">
                  <c:v>-7.28</c:v>
                </c:pt>
                <c:pt idx="4413">
                  <c:v>-7.24</c:v>
                </c:pt>
                <c:pt idx="4414">
                  <c:v>-7.23</c:v>
                </c:pt>
                <c:pt idx="4415">
                  <c:v>-7.23</c:v>
                </c:pt>
                <c:pt idx="4416">
                  <c:v>-7.28</c:v>
                </c:pt>
                <c:pt idx="4417">
                  <c:v>-7.27</c:v>
                </c:pt>
                <c:pt idx="4418">
                  <c:v>-7.3</c:v>
                </c:pt>
                <c:pt idx="4419">
                  <c:v>-7.29</c:v>
                </c:pt>
                <c:pt idx="4420">
                  <c:v>-7.23</c:v>
                </c:pt>
                <c:pt idx="4421">
                  <c:v>-7.23</c:v>
                </c:pt>
                <c:pt idx="4422">
                  <c:v>-7.24</c:v>
                </c:pt>
                <c:pt idx="4423">
                  <c:v>-7.25</c:v>
                </c:pt>
                <c:pt idx="4424">
                  <c:v>-7.22</c:v>
                </c:pt>
                <c:pt idx="4425">
                  <c:v>-7.25</c:v>
                </c:pt>
                <c:pt idx="4426">
                  <c:v>-7.22</c:v>
                </c:pt>
                <c:pt idx="4427">
                  <c:v>-7.23</c:v>
                </c:pt>
                <c:pt idx="4428">
                  <c:v>-7.2</c:v>
                </c:pt>
                <c:pt idx="4429">
                  <c:v>-7.2</c:v>
                </c:pt>
                <c:pt idx="4430">
                  <c:v>-7.22</c:v>
                </c:pt>
                <c:pt idx="4431">
                  <c:v>-7.27</c:v>
                </c:pt>
                <c:pt idx="4432">
                  <c:v>-7.27</c:v>
                </c:pt>
                <c:pt idx="4433">
                  <c:v>-7.22</c:v>
                </c:pt>
                <c:pt idx="4434">
                  <c:v>-7.22</c:v>
                </c:pt>
                <c:pt idx="4435">
                  <c:v>-7.21</c:v>
                </c:pt>
                <c:pt idx="4436">
                  <c:v>-7.17</c:v>
                </c:pt>
                <c:pt idx="4437">
                  <c:v>-7.23</c:v>
                </c:pt>
                <c:pt idx="4438">
                  <c:v>-7.24</c:v>
                </c:pt>
                <c:pt idx="4439">
                  <c:v>-7.29</c:v>
                </c:pt>
                <c:pt idx="4440">
                  <c:v>-7.24</c:v>
                </c:pt>
                <c:pt idx="4441">
                  <c:v>-7.21</c:v>
                </c:pt>
                <c:pt idx="4442">
                  <c:v>-7.22</c:v>
                </c:pt>
                <c:pt idx="4443">
                  <c:v>-7.26</c:v>
                </c:pt>
                <c:pt idx="4444">
                  <c:v>-7.27</c:v>
                </c:pt>
                <c:pt idx="4445">
                  <c:v>-7.22</c:v>
                </c:pt>
                <c:pt idx="4446">
                  <c:v>-7.22</c:v>
                </c:pt>
                <c:pt idx="4447">
                  <c:v>-7.2</c:v>
                </c:pt>
                <c:pt idx="4448">
                  <c:v>-7.18</c:v>
                </c:pt>
                <c:pt idx="4449">
                  <c:v>-7.18</c:v>
                </c:pt>
                <c:pt idx="4450">
                  <c:v>-7.15</c:v>
                </c:pt>
                <c:pt idx="4451">
                  <c:v>-7.18</c:v>
                </c:pt>
                <c:pt idx="4452">
                  <c:v>-7.17</c:v>
                </c:pt>
                <c:pt idx="4453">
                  <c:v>-7.2</c:v>
                </c:pt>
                <c:pt idx="4454">
                  <c:v>-7.22</c:v>
                </c:pt>
                <c:pt idx="4455">
                  <c:v>-7.19</c:v>
                </c:pt>
                <c:pt idx="4456">
                  <c:v>-7.2</c:v>
                </c:pt>
                <c:pt idx="4457">
                  <c:v>-7.18</c:v>
                </c:pt>
                <c:pt idx="4458">
                  <c:v>-7.18</c:v>
                </c:pt>
                <c:pt idx="4459">
                  <c:v>-7.15</c:v>
                </c:pt>
                <c:pt idx="4460">
                  <c:v>-7.17</c:v>
                </c:pt>
                <c:pt idx="4461">
                  <c:v>-7.2</c:v>
                </c:pt>
                <c:pt idx="4462">
                  <c:v>-7.2</c:v>
                </c:pt>
                <c:pt idx="4463">
                  <c:v>-7.29</c:v>
                </c:pt>
                <c:pt idx="4464">
                  <c:v>-7.27</c:v>
                </c:pt>
                <c:pt idx="4465">
                  <c:v>-7.19</c:v>
                </c:pt>
                <c:pt idx="4466">
                  <c:v>-7.16</c:v>
                </c:pt>
                <c:pt idx="4467">
                  <c:v>-7.18</c:v>
                </c:pt>
                <c:pt idx="4468">
                  <c:v>-7.19</c:v>
                </c:pt>
                <c:pt idx="4469">
                  <c:v>-7.18</c:v>
                </c:pt>
                <c:pt idx="4470">
                  <c:v>-7.14</c:v>
                </c:pt>
                <c:pt idx="4471">
                  <c:v>-7.14</c:v>
                </c:pt>
                <c:pt idx="4472">
                  <c:v>-7.12</c:v>
                </c:pt>
                <c:pt idx="4473">
                  <c:v>-7.11</c:v>
                </c:pt>
                <c:pt idx="4474">
                  <c:v>-7.07</c:v>
                </c:pt>
                <c:pt idx="4475">
                  <c:v>-7.01</c:v>
                </c:pt>
                <c:pt idx="4476">
                  <c:v>-7.01</c:v>
                </c:pt>
                <c:pt idx="4477">
                  <c:v>-7.07</c:v>
                </c:pt>
                <c:pt idx="4478">
                  <c:v>-7.1</c:v>
                </c:pt>
                <c:pt idx="4479">
                  <c:v>-7.06</c:v>
                </c:pt>
                <c:pt idx="4480">
                  <c:v>-7.12</c:v>
                </c:pt>
                <c:pt idx="4481">
                  <c:v>-7.17</c:v>
                </c:pt>
                <c:pt idx="4482">
                  <c:v>-7.21</c:v>
                </c:pt>
                <c:pt idx="4483">
                  <c:v>-7.19</c:v>
                </c:pt>
                <c:pt idx="4484">
                  <c:v>-7.21</c:v>
                </c:pt>
                <c:pt idx="4485">
                  <c:v>-7.24</c:v>
                </c:pt>
                <c:pt idx="4486">
                  <c:v>-7.23</c:v>
                </c:pt>
                <c:pt idx="4487">
                  <c:v>-7.26</c:v>
                </c:pt>
                <c:pt idx="4488">
                  <c:v>-7.25</c:v>
                </c:pt>
                <c:pt idx="4489">
                  <c:v>-7.24</c:v>
                </c:pt>
                <c:pt idx="4490">
                  <c:v>-7.24</c:v>
                </c:pt>
                <c:pt idx="4491">
                  <c:v>-7.22</c:v>
                </c:pt>
                <c:pt idx="4492">
                  <c:v>-7.21</c:v>
                </c:pt>
                <c:pt idx="4493">
                  <c:v>-7.19</c:v>
                </c:pt>
                <c:pt idx="4494">
                  <c:v>-7.21</c:v>
                </c:pt>
                <c:pt idx="4495">
                  <c:v>-7.22</c:v>
                </c:pt>
                <c:pt idx="4496">
                  <c:v>-7.22</c:v>
                </c:pt>
                <c:pt idx="4497">
                  <c:v>-7.25</c:v>
                </c:pt>
                <c:pt idx="4498">
                  <c:v>-7.21</c:v>
                </c:pt>
                <c:pt idx="4499">
                  <c:v>-7.22</c:v>
                </c:pt>
                <c:pt idx="4500">
                  <c:v>-7.21</c:v>
                </c:pt>
                <c:pt idx="4501">
                  <c:v>-7.18</c:v>
                </c:pt>
                <c:pt idx="4502">
                  <c:v>-7.19</c:v>
                </c:pt>
                <c:pt idx="4503">
                  <c:v>-7.11</c:v>
                </c:pt>
                <c:pt idx="4504">
                  <c:v>-7.07</c:v>
                </c:pt>
                <c:pt idx="4505">
                  <c:v>-7.05</c:v>
                </c:pt>
                <c:pt idx="4506">
                  <c:v>-6.99</c:v>
                </c:pt>
                <c:pt idx="4507">
                  <c:v>-7.02</c:v>
                </c:pt>
                <c:pt idx="4508">
                  <c:v>-7.06</c:v>
                </c:pt>
                <c:pt idx="4509">
                  <c:v>-7.01</c:v>
                </c:pt>
                <c:pt idx="4510">
                  <c:v>-6.95</c:v>
                </c:pt>
                <c:pt idx="4511">
                  <c:v>-6.94</c:v>
                </c:pt>
                <c:pt idx="4512">
                  <c:v>-6.96</c:v>
                </c:pt>
                <c:pt idx="4513">
                  <c:v>-6.96</c:v>
                </c:pt>
                <c:pt idx="4514">
                  <c:v>-7.01</c:v>
                </c:pt>
                <c:pt idx="4515">
                  <c:v>-7.06</c:v>
                </c:pt>
                <c:pt idx="4516">
                  <c:v>-7.11</c:v>
                </c:pt>
                <c:pt idx="4517">
                  <c:v>-7.08</c:v>
                </c:pt>
                <c:pt idx="4518">
                  <c:v>-7.07</c:v>
                </c:pt>
                <c:pt idx="4519">
                  <c:v>-7.08</c:v>
                </c:pt>
                <c:pt idx="4520">
                  <c:v>-7.08</c:v>
                </c:pt>
                <c:pt idx="4521">
                  <c:v>-7.06</c:v>
                </c:pt>
                <c:pt idx="4522">
                  <c:v>-7.07</c:v>
                </c:pt>
                <c:pt idx="4523">
                  <c:v>-7.1</c:v>
                </c:pt>
                <c:pt idx="4524">
                  <c:v>-7.14</c:v>
                </c:pt>
                <c:pt idx="4525">
                  <c:v>-7.14</c:v>
                </c:pt>
                <c:pt idx="4526">
                  <c:v>-7.12</c:v>
                </c:pt>
                <c:pt idx="4527">
                  <c:v>-7.11</c:v>
                </c:pt>
                <c:pt idx="4528">
                  <c:v>-7.09</c:v>
                </c:pt>
                <c:pt idx="4529">
                  <c:v>-7.08</c:v>
                </c:pt>
                <c:pt idx="4530">
                  <c:v>-7.06</c:v>
                </c:pt>
                <c:pt idx="4531">
                  <c:v>-7</c:v>
                </c:pt>
                <c:pt idx="4532">
                  <c:v>-7.07</c:v>
                </c:pt>
                <c:pt idx="4533">
                  <c:v>-7.09</c:v>
                </c:pt>
                <c:pt idx="4534">
                  <c:v>-7.07</c:v>
                </c:pt>
                <c:pt idx="4535">
                  <c:v>-7.09</c:v>
                </c:pt>
                <c:pt idx="4536">
                  <c:v>-7.02</c:v>
                </c:pt>
                <c:pt idx="4537">
                  <c:v>-7.01</c:v>
                </c:pt>
                <c:pt idx="4538">
                  <c:v>-7</c:v>
                </c:pt>
                <c:pt idx="4539">
                  <c:v>-7.01</c:v>
                </c:pt>
                <c:pt idx="4540">
                  <c:v>-7.06</c:v>
                </c:pt>
                <c:pt idx="4541">
                  <c:v>-7.08</c:v>
                </c:pt>
                <c:pt idx="4542">
                  <c:v>-7.1</c:v>
                </c:pt>
                <c:pt idx="4543">
                  <c:v>-7.04</c:v>
                </c:pt>
                <c:pt idx="4544">
                  <c:v>-6.98</c:v>
                </c:pt>
                <c:pt idx="4545">
                  <c:v>-6.98</c:v>
                </c:pt>
                <c:pt idx="4546">
                  <c:v>-7.01</c:v>
                </c:pt>
                <c:pt idx="4547">
                  <c:v>-7.09</c:v>
                </c:pt>
                <c:pt idx="4548">
                  <c:v>-7.04</c:v>
                </c:pt>
                <c:pt idx="4549">
                  <c:v>-7.07</c:v>
                </c:pt>
                <c:pt idx="4550">
                  <c:v>-7.04</c:v>
                </c:pt>
                <c:pt idx="4551">
                  <c:v>-7</c:v>
                </c:pt>
                <c:pt idx="4552">
                  <c:v>-7.02</c:v>
                </c:pt>
                <c:pt idx="4553">
                  <c:v>-6.95</c:v>
                </c:pt>
                <c:pt idx="4554">
                  <c:v>-6.97</c:v>
                </c:pt>
                <c:pt idx="4555">
                  <c:v>-6.97</c:v>
                </c:pt>
                <c:pt idx="4556">
                  <c:v>-7.02</c:v>
                </c:pt>
                <c:pt idx="4557">
                  <c:v>-7.05</c:v>
                </c:pt>
                <c:pt idx="4558">
                  <c:v>-7</c:v>
                </c:pt>
                <c:pt idx="4559">
                  <c:v>-7</c:v>
                </c:pt>
                <c:pt idx="4560">
                  <c:v>-6.93</c:v>
                </c:pt>
                <c:pt idx="4561">
                  <c:v>-6.88</c:v>
                </c:pt>
                <c:pt idx="4562">
                  <c:v>-6.9</c:v>
                </c:pt>
                <c:pt idx="4563">
                  <c:v>-6.87</c:v>
                </c:pt>
                <c:pt idx="4564">
                  <c:v>-6.95</c:v>
                </c:pt>
                <c:pt idx="4565">
                  <c:v>-7</c:v>
                </c:pt>
                <c:pt idx="4566">
                  <c:v>-7.01</c:v>
                </c:pt>
                <c:pt idx="4567">
                  <c:v>-7.03</c:v>
                </c:pt>
                <c:pt idx="4568">
                  <c:v>-7.01</c:v>
                </c:pt>
                <c:pt idx="4569">
                  <c:v>-7.02</c:v>
                </c:pt>
                <c:pt idx="4570">
                  <c:v>-7.08</c:v>
                </c:pt>
                <c:pt idx="4571">
                  <c:v>-7.1</c:v>
                </c:pt>
                <c:pt idx="4572">
                  <c:v>-7.05</c:v>
                </c:pt>
                <c:pt idx="4573">
                  <c:v>-7.01</c:v>
                </c:pt>
                <c:pt idx="4574">
                  <c:v>-6.96</c:v>
                </c:pt>
                <c:pt idx="4575">
                  <c:v>-6.91</c:v>
                </c:pt>
                <c:pt idx="4576">
                  <c:v>-6.93</c:v>
                </c:pt>
                <c:pt idx="4577">
                  <c:v>-6.88</c:v>
                </c:pt>
                <c:pt idx="4578">
                  <c:v>-6.93</c:v>
                </c:pt>
                <c:pt idx="4579">
                  <c:v>-7.04</c:v>
                </c:pt>
                <c:pt idx="4580">
                  <c:v>-7.06</c:v>
                </c:pt>
                <c:pt idx="4581">
                  <c:v>-7.02</c:v>
                </c:pt>
                <c:pt idx="4582">
                  <c:v>-7.06</c:v>
                </c:pt>
                <c:pt idx="4583">
                  <c:v>-7.04</c:v>
                </c:pt>
                <c:pt idx="4584">
                  <c:v>-7.1</c:v>
                </c:pt>
                <c:pt idx="4585">
                  <c:v>-7.07</c:v>
                </c:pt>
                <c:pt idx="4586">
                  <c:v>-7.07</c:v>
                </c:pt>
                <c:pt idx="4587">
                  <c:v>-7.04</c:v>
                </c:pt>
                <c:pt idx="4588">
                  <c:v>-7</c:v>
                </c:pt>
                <c:pt idx="4589">
                  <c:v>-6.99</c:v>
                </c:pt>
                <c:pt idx="4590">
                  <c:v>-7</c:v>
                </c:pt>
                <c:pt idx="4591">
                  <c:v>-7.03</c:v>
                </c:pt>
                <c:pt idx="4592">
                  <c:v>-7.04</c:v>
                </c:pt>
                <c:pt idx="4593">
                  <c:v>-7.03</c:v>
                </c:pt>
                <c:pt idx="4594">
                  <c:v>-7.01</c:v>
                </c:pt>
                <c:pt idx="4595">
                  <c:v>-7.04</c:v>
                </c:pt>
                <c:pt idx="4596">
                  <c:v>-7.01</c:v>
                </c:pt>
                <c:pt idx="4597">
                  <c:v>-7.02</c:v>
                </c:pt>
                <c:pt idx="4598">
                  <c:v>-7.01</c:v>
                </c:pt>
                <c:pt idx="4599">
                  <c:v>-6.96</c:v>
                </c:pt>
                <c:pt idx="4600">
                  <c:v>-7.01</c:v>
                </c:pt>
                <c:pt idx="4601">
                  <c:v>-7.14</c:v>
                </c:pt>
                <c:pt idx="4602">
                  <c:v>-7.22</c:v>
                </c:pt>
                <c:pt idx="4603">
                  <c:v>-7.22</c:v>
                </c:pt>
                <c:pt idx="4604">
                  <c:v>-7.26</c:v>
                </c:pt>
                <c:pt idx="4605">
                  <c:v>-7.24</c:v>
                </c:pt>
                <c:pt idx="4606">
                  <c:v>-7.19</c:v>
                </c:pt>
                <c:pt idx="4607">
                  <c:v>-7.16</c:v>
                </c:pt>
                <c:pt idx="4608">
                  <c:v>-7.12</c:v>
                </c:pt>
                <c:pt idx="4609">
                  <c:v>-7.1</c:v>
                </c:pt>
                <c:pt idx="4610">
                  <c:v>-7</c:v>
                </c:pt>
                <c:pt idx="4611">
                  <c:v>-7.08</c:v>
                </c:pt>
                <c:pt idx="4612">
                  <c:v>-7.13</c:v>
                </c:pt>
                <c:pt idx="4613">
                  <c:v>-7.17</c:v>
                </c:pt>
                <c:pt idx="4614">
                  <c:v>-7.13</c:v>
                </c:pt>
                <c:pt idx="4615">
                  <c:v>-7.09</c:v>
                </c:pt>
                <c:pt idx="4616">
                  <c:v>-7.04</c:v>
                </c:pt>
                <c:pt idx="4617">
                  <c:v>-6.98</c:v>
                </c:pt>
                <c:pt idx="4618">
                  <c:v>-6.98</c:v>
                </c:pt>
                <c:pt idx="4619">
                  <c:v>-6.92</c:v>
                </c:pt>
                <c:pt idx="4620">
                  <c:v>-6.91</c:v>
                </c:pt>
                <c:pt idx="4621">
                  <c:v>-6.85</c:v>
                </c:pt>
                <c:pt idx="4622">
                  <c:v>-6.79</c:v>
                </c:pt>
                <c:pt idx="4623">
                  <c:v>-6.83</c:v>
                </c:pt>
                <c:pt idx="4624">
                  <c:v>-6.84</c:v>
                </c:pt>
                <c:pt idx="4625">
                  <c:v>-6.85</c:v>
                </c:pt>
                <c:pt idx="4626">
                  <c:v>-6.95</c:v>
                </c:pt>
                <c:pt idx="4627">
                  <c:v>-7.04</c:v>
                </c:pt>
                <c:pt idx="4628">
                  <c:v>-7.09</c:v>
                </c:pt>
                <c:pt idx="4629">
                  <c:v>-7.1</c:v>
                </c:pt>
                <c:pt idx="4630">
                  <c:v>-7.06</c:v>
                </c:pt>
                <c:pt idx="4631">
                  <c:v>-7.06</c:v>
                </c:pt>
                <c:pt idx="4632">
                  <c:v>-7</c:v>
                </c:pt>
                <c:pt idx="4633">
                  <c:v>-7.05</c:v>
                </c:pt>
                <c:pt idx="4634">
                  <c:v>-7.07</c:v>
                </c:pt>
                <c:pt idx="4635">
                  <c:v>-7.03</c:v>
                </c:pt>
                <c:pt idx="4636">
                  <c:v>-7.05</c:v>
                </c:pt>
                <c:pt idx="4637">
                  <c:v>-7.09</c:v>
                </c:pt>
                <c:pt idx="4638">
                  <c:v>-7.1</c:v>
                </c:pt>
                <c:pt idx="4639">
                  <c:v>-7.07</c:v>
                </c:pt>
                <c:pt idx="4640">
                  <c:v>-7.07</c:v>
                </c:pt>
                <c:pt idx="4641">
                  <c:v>-7.04</c:v>
                </c:pt>
                <c:pt idx="4642">
                  <c:v>-7.04</c:v>
                </c:pt>
                <c:pt idx="4643">
                  <c:v>-7.08</c:v>
                </c:pt>
                <c:pt idx="4644">
                  <c:v>-6.95</c:v>
                </c:pt>
                <c:pt idx="4645">
                  <c:v>-6.95</c:v>
                </c:pt>
                <c:pt idx="4646">
                  <c:v>-6.86</c:v>
                </c:pt>
                <c:pt idx="4647">
                  <c:v>-6.84</c:v>
                </c:pt>
                <c:pt idx="4648">
                  <c:v>-6.79</c:v>
                </c:pt>
                <c:pt idx="4649">
                  <c:v>-6.76</c:v>
                </c:pt>
                <c:pt idx="4650">
                  <c:v>-6.91</c:v>
                </c:pt>
                <c:pt idx="4651">
                  <c:v>-7.07</c:v>
                </c:pt>
                <c:pt idx="4652">
                  <c:v>-7.18</c:v>
                </c:pt>
                <c:pt idx="4653">
                  <c:v>-7.16</c:v>
                </c:pt>
                <c:pt idx="4654">
                  <c:v>-7.16</c:v>
                </c:pt>
                <c:pt idx="4655">
                  <c:v>-7.15</c:v>
                </c:pt>
                <c:pt idx="4656">
                  <c:v>-7.12</c:v>
                </c:pt>
                <c:pt idx="4657">
                  <c:v>-7.11</c:v>
                </c:pt>
                <c:pt idx="4658">
                  <c:v>-7.09</c:v>
                </c:pt>
                <c:pt idx="4659">
                  <c:v>-7.04</c:v>
                </c:pt>
                <c:pt idx="4660">
                  <c:v>-7.03</c:v>
                </c:pt>
                <c:pt idx="4661">
                  <c:v>-7</c:v>
                </c:pt>
                <c:pt idx="4662">
                  <c:v>-6.98</c:v>
                </c:pt>
                <c:pt idx="4663">
                  <c:v>-6.98</c:v>
                </c:pt>
                <c:pt idx="4664">
                  <c:v>-6.97</c:v>
                </c:pt>
                <c:pt idx="4665">
                  <c:v>-7.01</c:v>
                </c:pt>
                <c:pt idx="4666">
                  <c:v>-7.05</c:v>
                </c:pt>
                <c:pt idx="4667">
                  <c:v>-7.14</c:v>
                </c:pt>
                <c:pt idx="4668">
                  <c:v>-7.21</c:v>
                </c:pt>
                <c:pt idx="4669">
                  <c:v>-7.09</c:v>
                </c:pt>
                <c:pt idx="4670">
                  <c:v>-6.89</c:v>
                </c:pt>
                <c:pt idx="4671">
                  <c:v>-6.9</c:v>
                </c:pt>
                <c:pt idx="4672">
                  <c:v>-6.93</c:v>
                </c:pt>
                <c:pt idx="4673">
                  <c:v>-7.1</c:v>
                </c:pt>
                <c:pt idx="4674">
                  <c:v>-7.14</c:v>
                </c:pt>
                <c:pt idx="4675">
                  <c:v>-7.22</c:v>
                </c:pt>
                <c:pt idx="4676">
                  <c:v>-7.22</c:v>
                </c:pt>
                <c:pt idx="4677">
                  <c:v>-7.2</c:v>
                </c:pt>
                <c:pt idx="4678">
                  <c:v>-7.31</c:v>
                </c:pt>
                <c:pt idx="4679">
                  <c:v>-7.35</c:v>
                </c:pt>
                <c:pt idx="4680">
                  <c:v>-7.33</c:v>
                </c:pt>
                <c:pt idx="4681">
                  <c:v>-7.33</c:v>
                </c:pt>
                <c:pt idx="4682">
                  <c:v>-7.29</c:v>
                </c:pt>
                <c:pt idx="4683">
                  <c:v>-7.33</c:v>
                </c:pt>
                <c:pt idx="4684">
                  <c:v>-7.3</c:v>
                </c:pt>
                <c:pt idx="4685">
                  <c:v>-7.25</c:v>
                </c:pt>
                <c:pt idx="4686">
                  <c:v>-7.3</c:v>
                </c:pt>
                <c:pt idx="4687">
                  <c:v>-7.35</c:v>
                </c:pt>
                <c:pt idx="4688">
                  <c:v>-7.35</c:v>
                </c:pt>
                <c:pt idx="4689">
                  <c:v>-7.29</c:v>
                </c:pt>
                <c:pt idx="4690">
                  <c:v>-7.22</c:v>
                </c:pt>
                <c:pt idx="4691">
                  <c:v>-7.27</c:v>
                </c:pt>
                <c:pt idx="4692">
                  <c:v>-7.28</c:v>
                </c:pt>
                <c:pt idx="4693">
                  <c:v>-7.21</c:v>
                </c:pt>
                <c:pt idx="4694">
                  <c:v>-7.19</c:v>
                </c:pt>
                <c:pt idx="4695">
                  <c:v>-7.13</c:v>
                </c:pt>
                <c:pt idx="4696">
                  <c:v>-7.11</c:v>
                </c:pt>
                <c:pt idx="4697">
                  <c:v>-7.14</c:v>
                </c:pt>
                <c:pt idx="4698">
                  <c:v>-7.14</c:v>
                </c:pt>
                <c:pt idx="4699">
                  <c:v>-7.17</c:v>
                </c:pt>
                <c:pt idx="4700">
                  <c:v>-7.17</c:v>
                </c:pt>
                <c:pt idx="4701">
                  <c:v>-7.17</c:v>
                </c:pt>
                <c:pt idx="4702">
                  <c:v>-7.17</c:v>
                </c:pt>
                <c:pt idx="4703">
                  <c:v>-7.21</c:v>
                </c:pt>
                <c:pt idx="4704">
                  <c:v>-7.22</c:v>
                </c:pt>
                <c:pt idx="4705">
                  <c:v>-7.27</c:v>
                </c:pt>
                <c:pt idx="4706">
                  <c:v>-7.28</c:v>
                </c:pt>
                <c:pt idx="4707">
                  <c:v>-7.24</c:v>
                </c:pt>
                <c:pt idx="4708">
                  <c:v>-7.08</c:v>
                </c:pt>
                <c:pt idx="4709">
                  <c:v>-7.26</c:v>
                </c:pt>
                <c:pt idx="4710">
                  <c:v>-7.34</c:v>
                </c:pt>
                <c:pt idx="4711">
                  <c:v>-7.33</c:v>
                </c:pt>
                <c:pt idx="4712">
                  <c:v>-7.26</c:v>
                </c:pt>
                <c:pt idx="4713">
                  <c:v>-7.32</c:v>
                </c:pt>
                <c:pt idx="4714">
                  <c:v>-7.41</c:v>
                </c:pt>
                <c:pt idx="4715">
                  <c:v>-7.42</c:v>
                </c:pt>
                <c:pt idx="4716">
                  <c:v>-7.47</c:v>
                </c:pt>
                <c:pt idx="4717">
                  <c:v>-7.49</c:v>
                </c:pt>
                <c:pt idx="4718">
                  <c:v>-7.47</c:v>
                </c:pt>
                <c:pt idx="4719">
                  <c:v>-7.47</c:v>
                </c:pt>
                <c:pt idx="4720">
                  <c:v>-7.44</c:v>
                </c:pt>
                <c:pt idx="4721">
                  <c:v>-7.4</c:v>
                </c:pt>
                <c:pt idx="4722">
                  <c:v>-7.38</c:v>
                </c:pt>
                <c:pt idx="4723">
                  <c:v>-7.37</c:v>
                </c:pt>
                <c:pt idx="4724">
                  <c:v>-7.3</c:v>
                </c:pt>
                <c:pt idx="4725">
                  <c:v>-7.28</c:v>
                </c:pt>
                <c:pt idx="4726">
                  <c:v>-7.34</c:v>
                </c:pt>
                <c:pt idx="4727">
                  <c:v>-7.32</c:v>
                </c:pt>
                <c:pt idx="4728">
                  <c:v>-7.33</c:v>
                </c:pt>
                <c:pt idx="4729">
                  <c:v>-7.34</c:v>
                </c:pt>
                <c:pt idx="4730">
                  <c:v>-7.35</c:v>
                </c:pt>
                <c:pt idx="4731">
                  <c:v>-7.35</c:v>
                </c:pt>
                <c:pt idx="4732">
                  <c:v>-7.33</c:v>
                </c:pt>
                <c:pt idx="4733">
                  <c:v>-7.29</c:v>
                </c:pt>
                <c:pt idx="4734">
                  <c:v>-7.25</c:v>
                </c:pt>
                <c:pt idx="4735">
                  <c:v>-7.28</c:v>
                </c:pt>
                <c:pt idx="4736">
                  <c:v>-7.22</c:v>
                </c:pt>
                <c:pt idx="4737">
                  <c:v>-7.21</c:v>
                </c:pt>
                <c:pt idx="4738">
                  <c:v>-7.3</c:v>
                </c:pt>
                <c:pt idx="4739">
                  <c:v>-7.29</c:v>
                </c:pt>
                <c:pt idx="4740">
                  <c:v>-7.21</c:v>
                </c:pt>
                <c:pt idx="4741">
                  <c:v>-7.21</c:v>
                </c:pt>
                <c:pt idx="4742">
                  <c:v>-7.16</c:v>
                </c:pt>
                <c:pt idx="4743">
                  <c:v>-7.16</c:v>
                </c:pt>
                <c:pt idx="4744">
                  <c:v>-7.13</c:v>
                </c:pt>
                <c:pt idx="4745">
                  <c:v>-7.15</c:v>
                </c:pt>
                <c:pt idx="4746">
                  <c:v>-7.18</c:v>
                </c:pt>
                <c:pt idx="4747">
                  <c:v>-7.07</c:v>
                </c:pt>
                <c:pt idx="4748">
                  <c:v>-7.01</c:v>
                </c:pt>
                <c:pt idx="4749">
                  <c:v>-7.08</c:v>
                </c:pt>
                <c:pt idx="4750">
                  <c:v>-7.12</c:v>
                </c:pt>
                <c:pt idx="4751">
                  <c:v>-7.03</c:v>
                </c:pt>
                <c:pt idx="4752">
                  <c:v>-6.95</c:v>
                </c:pt>
                <c:pt idx="4753">
                  <c:v>-6.97</c:v>
                </c:pt>
                <c:pt idx="4754">
                  <c:v>-7</c:v>
                </c:pt>
                <c:pt idx="4755">
                  <c:v>-6.95</c:v>
                </c:pt>
                <c:pt idx="4756">
                  <c:v>-6.87</c:v>
                </c:pt>
                <c:pt idx="4757">
                  <c:v>-6.97</c:v>
                </c:pt>
                <c:pt idx="4758">
                  <c:v>-7.08</c:v>
                </c:pt>
                <c:pt idx="4759">
                  <c:v>-7.17</c:v>
                </c:pt>
                <c:pt idx="4760">
                  <c:v>-7.15</c:v>
                </c:pt>
                <c:pt idx="4761">
                  <c:v>-7.19</c:v>
                </c:pt>
                <c:pt idx="4762">
                  <c:v>-7.19</c:v>
                </c:pt>
                <c:pt idx="4763">
                  <c:v>-7.16</c:v>
                </c:pt>
                <c:pt idx="4764">
                  <c:v>-7.26</c:v>
                </c:pt>
                <c:pt idx="4765">
                  <c:v>-7.25</c:v>
                </c:pt>
                <c:pt idx="4766">
                  <c:v>-7.18</c:v>
                </c:pt>
                <c:pt idx="4767">
                  <c:v>-7.16</c:v>
                </c:pt>
                <c:pt idx="4768">
                  <c:v>-7.15</c:v>
                </c:pt>
                <c:pt idx="4769">
                  <c:v>-7.2</c:v>
                </c:pt>
                <c:pt idx="4770">
                  <c:v>-7.26</c:v>
                </c:pt>
                <c:pt idx="4771">
                  <c:v>-7.25</c:v>
                </c:pt>
                <c:pt idx="4772">
                  <c:v>-7.2</c:v>
                </c:pt>
                <c:pt idx="4773">
                  <c:v>-7.24</c:v>
                </c:pt>
                <c:pt idx="4774">
                  <c:v>-7.11</c:v>
                </c:pt>
                <c:pt idx="4775">
                  <c:v>-7.1</c:v>
                </c:pt>
                <c:pt idx="4776">
                  <c:v>-7.15</c:v>
                </c:pt>
                <c:pt idx="4777">
                  <c:v>-7.16</c:v>
                </c:pt>
                <c:pt idx="4778">
                  <c:v>-7.05</c:v>
                </c:pt>
                <c:pt idx="4779">
                  <c:v>-6.94</c:v>
                </c:pt>
                <c:pt idx="4780">
                  <c:v>-6.94</c:v>
                </c:pt>
                <c:pt idx="4781">
                  <c:v>-6.97</c:v>
                </c:pt>
                <c:pt idx="4782">
                  <c:v>-7.03</c:v>
                </c:pt>
                <c:pt idx="4783">
                  <c:v>-7.07</c:v>
                </c:pt>
                <c:pt idx="4784">
                  <c:v>-7.04</c:v>
                </c:pt>
                <c:pt idx="4785">
                  <c:v>-6.99</c:v>
                </c:pt>
                <c:pt idx="4786">
                  <c:v>-6.96</c:v>
                </c:pt>
                <c:pt idx="4787">
                  <c:v>-6.9</c:v>
                </c:pt>
                <c:pt idx="4788">
                  <c:v>-6.98</c:v>
                </c:pt>
                <c:pt idx="4789">
                  <c:v>-6.98</c:v>
                </c:pt>
                <c:pt idx="4790">
                  <c:v>-6.88</c:v>
                </c:pt>
                <c:pt idx="4791">
                  <c:v>-6.91</c:v>
                </c:pt>
                <c:pt idx="4792">
                  <c:v>-7.06</c:v>
                </c:pt>
                <c:pt idx="4793">
                  <c:v>-7.14</c:v>
                </c:pt>
                <c:pt idx="4794">
                  <c:v>-7.17</c:v>
                </c:pt>
                <c:pt idx="4795">
                  <c:v>-7.12</c:v>
                </c:pt>
                <c:pt idx="4796">
                  <c:v>-7.08</c:v>
                </c:pt>
                <c:pt idx="4797">
                  <c:v>-7.01</c:v>
                </c:pt>
                <c:pt idx="4798">
                  <c:v>-7.01</c:v>
                </c:pt>
                <c:pt idx="4799">
                  <c:v>-6.96</c:v>
                </c:pt>
                <c:pt idx="4800">
                  <c:v>-7.12</c:v>
                </c:pt>
                <c:pt idx="4801">
                  <c:v>-7.22</c:v>
                </c:pt>
                <c:pt idx="4802">
                  <c:v>-7.2</c:v>
                </c:pt>
                <c:pt idx="4803">
                  <c:v>-7.2</c:v>
                </c:pt>
                <c:pt idx="4804">
                  <c:v>-7.24</c:v>
                </c:pt>
                <c:pt idx="4805">
                  <c:v>-7.14</c:v>
                </c:pt>
                <c:pt idx="4806">
                  <c:v>-7.11</c:v>
                </c:pt>
                <c:pt idx="4807">
                  <c:v>-7.07</c:v>
                </c:pt>
                <c:pt idx="4808">
                  <c:v>-7.13</c:v>
                </c:pt>
                <c:pt idx="4809">
                  <c:v>-7.09</c:v>
                </c:pt>
                <c:pt idx="4810">
                  <c:v>-7.07</c:v>
                </c:pt>
                <c:pt idx="4811">
                  <c:v>-7.13</c:v>
                </c:pt>
                <c:pt idx="4812">
                  <c:v>-7.11</c:v>
                </c:pt>
                <c:pt idx="4813">
                  <c:v>-7.1</c:v>
                </c:pt>
                <c:pt idx="4814">
                  <c:v>-7.1</c:v>
                </c:pt>
                <c:pt idx="4815">
                  <c:v>-7.1</c:v>
                </c:pt>
                <c:pt idx="4816">
                  <c:v>-7.11</c:v>
                </c:pt>
                <c:pt idx="4817">
                  <c:v>-7.17</c:v>
                </c:pt>
                <c:pt idx="4818">
                  <c:v>-7.2</c:v>
                </c:pt>
                <c:pt idx="4819">
                  <c:v>-7.19</c:v>
                </c:pt>
                <c:pt idx="4820">
                  <c:v>-7.15</c:v>
                </c:pt>
                <c:pt idx="4821">
                  <c:v>-7.06</c:v>
                </c:pt>
                <c:pt idx="4822">
                  <c:v>-6.98</c:v>
                </c:pt>
                <c:pt idx="4823">
                  <c:v>-6.99</c:v>
                </c:pt>
                <c:pt idx="4824">
                  <c:v>-6.94</c:v>
                </c:pt>
                <c:pt idx="4825">
                  <c:v>-6.97</c:v>
                </c:pt>
                <c:pt idx="4826">
                  <c:v>-7</c:v>
                </c:pt>
                <c:pt idx="4827">
                  <c:v>-6.98</c:v>
                </c:pt>
                <c:pt idx="4828">
                  <c:v>-6.87</c:v>
                </c:pt>
                <c:pt idx="4829">
                  <c:v>-6.82</c:v>
                </c:pt>
                <c:pt idx="4830">
                  <c:v>-6.87</c:v>
                </c:pt>
                <c:pt idx="4831">
                  <c:v>-6.84</c:v>
                </c:pt>
                <c:pt idx="4832">
                  <c:v>-6.86</c:v>
                </c:pt>
                <c:pt idx="4833">
                  <c:v>-6.95</c:v>
                </c:pt>
                <c:pt idx="4834">
                  <c:v>-7.02</c:v>
                </c:pt>
                <c:pt idx="4835">
                  <c:v>-7.11</c:v>
                </c:pt>
                <c:pt idx="4836">
                  <c:v>-7.07</c:v>
                </c:pt>
                <c:pt idx="4837">
                  <c:v>-7.13</c:v>
                </c:pt>
                <c:pt idx="4838">
                  <c:v>-7.17</c:v>
                </c:pt>
                <c:pt idx="4839">
                  <c:v>-7.18</c:v>
                </c:pt>
                <c:pt idx="4840">
                  <c:v>-7.17</c:v>
                </c:pt>
                <c:pt idx="4841">
                  <c:v>-7.12</c:v>
                </c:pt>
                <c:pt idx="4842">
                  <c:v>-7.06</c:v>
                </c:pt>
                <c:pt idx="4843">
                  <c:v>-7.09</c:v>
                </c:pt>
                <c:pt idx="4844">
                  <c:v>-7.01</c:v>
                </c:pt>
                <c:pt idx="4845">
                  <c:v>-6.97</c:v>
                </c:pt>
                <c:pt idx="4846">
                  <c:v>-6.92</c:v>
                </c:pt>
                <c:pt idx="4847">
                  <c:v>-6.92</c:v>
                </c:pt>
                <c:pt idx="4848">
                  <c:v>-6.92</c:v>
                </c:pt>
                <c:pt idx="4849">
                  <c:v>-6.85</c:v>
                </c:pt>
                <c:pt idx="4850">
                  <c:v>-6.83</c:v>
                </c:pt>
                <c:pt idx="4851">
                  <c:v>-6.82</c:v>
                </c:pt>
                <c:pt idx="4852">
                  <c:v>-6.81</c:v>
                </c:pt>
                <c:pt idx="4853">
                  <c:v>-6.85</c:v>
                </c:pt>
                <c:pt idx="4854">
                  <c:v>-6.88</c:v>
                </c:pt>
                <c:pt idx="4855">
                  <c:v>-6.97</c:v>
                </c:pt>
                <c:pt idx="4856">
                  <c:v>-6.94</c:v>
                </c:pt>
                <c:pt idx="4857">
                  <c:v>-6.95</c:v>
                </c:pt>
                <c:pt idx="4858">
                  <c:v>-7</c:v>
                </c:pt>
                <c:pt idx="4859">
                  <c:v>-7.08</c:v>
                </c:pt>
                <c:pt idx="4860">
                  <c:v>-7.08</c:v>
                </c:pt>
                <c:pt idx="4861">
                  <c:v>-6.72</c:v>
                </c:pt>
                <c:pt idx="4862">
                  <c:v>-6.7</c:v>
                </c:pt>
                <c:pt idx="4863">
                  <c:v>-6.91</c:v>
                </c:pt>
                <c:pt idx="4864">
                  <c:v>-7.04</c:v>
                </c:pt>
                <c:pt idx="4865">
                  <c:v>-7.18</c:v>
                </c:pt>
                <c:pt idx="4866">
                  <c:v>-7.35</c:v>
                </c:pt>
                <c:pt idx="4867">
                  <c:v>-7.36</c:v>
                </c:pt>
                <c:pt idx="4868">
                  <c:v>-7.38</c:v>
                </c:pt>
                <c:pt idx="4869">
                  <c:v>-7.39</c:v>
                </c:pt>
                <c:pt idx="4870">
                  <c:v>-7.33</c:v>
                </c:pt>
                <c:pt idx="4871">
                  <c:v>-7.24</c:v>
                </c:pt>
                <c:pt idx="4872">
                  <c:v>-7.29</c:v>
                </c:pt>
                <c:pt idx="4873">
                  <c:v>-7.34</c:v>
                </c:pt>
                <c:pt idx="4874">
                  <c:v>-7.32</c:v>
                </c:pt>
                <c:pt idx="4875">
                  <c:v>-7.3</c:v>
                </c:pt>
                <c:pt idx="4876">
                  <c:v>-7.3</c:v>
                </c:pt>
                <c:pt idx="4877">
                  <c:v>-7.21</c:v>
                </c:pt>
                <c:pt idx="4878">
                  <c:v>-7.08</c:v>
                </c:pt>
                <c:pt idx="4879">
                  <c:v>-7.04</c:v>
                </c:pt>
                <c:pt idx="4880">
                  <c:v>-7.06</c:v>
                </c:pt>
                <c:pt idx="4881">
                  <c:v>-7.13</c:v>
                </c:pt>
                <c:pt idx="4882">
                  <c:v>-7.17</c:v>
                </c:pt>
                <c:pt idx="4883">
                  <c:v>-7.11</c:v>
                </c:pt>
                <c:pt idx="4884">
                  <c:v>-7.19</c:v>
                </c:pt>
                <c:pt idx="4885">
                  <c:v>-7.11</c:v>
                </c:pt>
                <c:pt idx="4886">
                  <c:v>-7.13</c:v>
                </c:pt>
                <c:pt idx="4887">
                  <c:v>-7.07</c:v>
                </c:pt>
                <c:pt idx="4888">
                  <c:v>-7.15</c:v>
                </c:pt>
                <c:pt idx="4889">
                  <c:v>-7.18</c:v>
                </c:pt>
                <c:pt idx="4890">
                  <c:v>-7.11</c:v>
                </c:pt>
                <c:pt idx="4891">
                  <c:v>-7.01</c:v>
                </c:pt>
                <c:pt idx="4892">
                  <c:v>-6.94</c:v>
                </c:pt>
                <c:pt idx="4893">
                  <c:v>-6.92</c:v>
                </c:pt>
                <c:pt idx="4894">
                  <c:v>-6.98</c:v>
                </c:pt>
                <c:pt idx="4895">
                  <c:v>-6.94</c:v>
                </c:pt>
                <c:pt idx="4896">
                  <c:v>-7.03</c:v>
                </c:pt>
                <c:pt idx="4897">
                  <c:v>-7.16</c:v>
                </c:pt>
                <c:pt idx="4898">
                  <c:v>-7.18</c:v>
                </c:pt>
                <c:pt idx="4899">
                  <c:v>-7.07</c:v>
                </c:pt>
                <c:pt idx="4900">
                  <c:v>-7.07</c:v>
                </c:pt>
                <c:pt idx="4901">
                  <c:v>-7.1</c:v>
                </c:pt>
                <c:pt idx="4902">
                  <c:v>-7.11</c:v>
                </c:pt>
                <c:pt idx="4903">
                  <c:v>-7.15</c:v>
                </c:pt>
                <c:pt idx="4904">
                  <c:v>-7.17</c:v>
                </c:pt>
                <c:pt idx="4905">
                  <c:v>-7.21</c:v>
                </c:pt>
                <c:pt idx="4906">
                  <c:v>-7.2</c:v>
                </c:pt>
                <c:pt idx="4907">
                  <c:v>-7.2</c:v>
                </c:pt>
                <c:pt idx="4908">
                  <c:v>-7.09</c:v>
                </c:pt>
                <c:pt idx="4909">
                  <c:v>-7.06</c:v>
                </c:pt>
                <c:pt idx="4910">
                  <c:v>-7.03</c:v>
                </c:pt>
                <c:pt idx="4911">
                  <c:v>-7.06</c:v>
                </c:pt>
                <c:pt idx="4912">
                  <c:v>-7.09</c:v>
                </c:pt>
                <c:pt idx="4913">
                  <c:v>-7.14</c:v>
                </c:pt>
                <c:pt idx="4914">
                  <c:v>-7.1</c:v>
                </c:pt>
                <c:pt idx="4915">
                  <c:v>-7.15</c:v>
                </c:pt>
                <c:pt idx="4916">
                  <c:v>-7.08</c:v>
                </c:pt>
                <c:pt idx="4917">
                  <c:v>-7.05</c:v>
                </c:pt>
                <c:pt idx="4918">
                  <c:v>-7.08</c:v>
                </c:pt>
                <c:pt idx="4919">
                  <c:v>-7.06</c:v>
                </c:pt>
                <c:pt idx="4920">
                  <c:v>-7.07</c:v>
                </c:pt>
                <c:pt idx="4921">
                  <c:v>-7.09</c:v>
                </c:pt>
                <c:pt idx="4922">
                  <c:v>-7.02</c:v>
                </c:pt>
                <c:pt idx="4923">
                  <c:v>-6.97</c:v>
                </c:pt>
                <c:pt idx="4924">
                  <c:v>-6.96</c:v>
                </c:pt>
                <c:pt idx="4925">
                  <c:v>-7.14</c:v>
                </c:pt>
                <c:pt idx="4926">
                  <c:v>-7.18</c:v>
                </c:pt>
                <c:pt idx="4927">
                  <c:v>-7.22</c:v>
                </c:pt>
                <c:pt idx="4928">
                  <c:v>-7.22</c:v>
                </c:pt>
                <c:pt idx="4929">
                  <c:v>-7.29</c:v>
                </c:pt>
                <c:pt idx="4930">
                  <c:v>-7.37</c:v>
                </c:pt>
                <c:pt idx="4931">
                  <c:v>-7.37</c:v>
                </c:pt>
                <c:pt idx="4932">
                  <c:v>-7.44</c:v>
                </c:pt>
                <c:pt idx="4933">
                  <c:v>-7.55</c:v>
                </c:pt>
                <c:pt idx="4934">
                  <c:v>-7.59</c:v>
                </c:pt>
                <c:pt idx="4935">
                  <c:v>-7.6</c:v>
                </c:pt>
                <c:pt idx="4936">
                  <c:v>-7.58</c:v>
                </c:pt>
                <c:pt idx="4937">
                  <c:v>-7.58</c:v>
                </c:pt>
                <c:pt idx="4938">
                  <c:v>-7.59</c:v>
                </c:pt>
                <c:pt idx="4939">
                  <c:v>-7.53</c:v>
                </c:pt>
                <c:pt idx="4940">
                  <c:v>-7.55</c:v>
                </c:pt>
                <c:pt idx="4941">
                  <c:v>-7.65</c:v>
                </c:pt>
                <c:pt idx="4942">
                  <c:v>-7.65</c:v>
                </c:pt>
                <c:pt idx="4943">
                  <c:v>-7.64</c:v>
                </c:pt>
                <c:pt idx="4944">
                  <c:v>-7.59</c:v>
                </c:pt>
                <c:pt idx="4945">
                  <c:v>-7.62</c:v>
                </c:pt>
                <c:pt idx="4946">
                  <c:v>-7.56</c:v>
                </c:pt>
                <c:pt idx="4947">
                  <c:v>-7.54</c:v>
                </c:pt>
                <c:pt idx="4948">
                  <c:v>-7.53</c:v>
                </c:pt>
                <c:pt idx="4949">
                  <c:v>-7.53</c:v>
                </c:pt>
                <c:pt idx="4950">
                  <c:v>-7.46</c:v>
                </c:pt>
                <c:pt idx="4951">
                  <c:v>-7.48</c:v>
                </c:pt>
                <c:pt idx="4952">
                  <c:v>-7.48</c:v>
                </c:pt>
                <c:pt idx="4953">
                  <c:v>-7.52</c:v>
                </c:pt>
                <c:pt idx="4954">
                  <c:v>-7.6</c:v>
                </c:pt>
                <c:pt idx="4955">
                  <c:v>-7.58</c:v>
                </c:pt>
                <c:pt idx="4956">
                  <c:v>-7.56</c:v>
                </c:pt>
                <c:pt idx="4957">
                  <c:v>-7.56</c:v>
                </c:pt>
                <c:pt idx="4958">
                  <c:v>-7.52</c:v>
                </c:pt>
                <c:pt idx="4959">
                  <c:v>-7.52</c:v>
                </c:pt>
                <c:pt idx="4960">
                  <c:v>-7.48</c:v>
                </c:pt>
                <c:pt idx="4961">
                  <c:v>-7.44</c:v>
                </c:pt>
                <c:pt idx="4962">
                  <c:v>-7.47</c:v>
                </c:pt>
                <c:pt idx="4963">
                  <c:v>-7.53</c:v>
                </c:pt>
                <c:pt idx="4964">
                  <c:v>-7.48</c:v>
                </c:pt>
                <c:pt idx="4965">
                  <c:v>-7.48</c:v>
                </c:pt>
                <c:pt idx="4966">
                  <c:v>-7.45</c:v>
                </c:pt>
                <c:pt idx="4967">
                  <c:v>-7.42</c:v>
                </c:pt>
                <c:pt idx="4968">
                  <c:v>-7.38</c:v>
                </c:pt>
                <c:pt idx="4969">
                  <c:v>-7.34</c:v>
                </c:pt>
                <c:pt idx="4970">
                  <c:v>-7.34</c:v>
                </c:pt>
                <c:pt idx="4971">
                  <c:v>-7.37</c:v>
                </c:pt>
                <c:pt idx="4972">
                  <c:v>-7.29</c:v>
                </c:pt>
                <c:pt idx="4973">
                  <c:v>-7.3</c:v>
                </c:pt>
                <c:pt idx="4974">
                  <c:v>-7.3</c:v>
                </c:pt>
                <c:pt idx="4975">
                  <c:v>-7.37</c:v>
                </c:pt>
                <c:pt idx="4976">
                  <c:v>-7.38</c:v>
                </c:pt>
                <c:pt idx="4977">
                  <c:v>-7.37</c:v>
                </c:pt>
                <c:pt idx="4978">
                  <c:v>-7.27</c:v>
                </c:pt>
                <c:pt idx="4979">
                  <c:v>-7.27</c:v>
                </c:pt>
                <c:pt idx="4980">
                  <c:v>-7.18</c:v>
                </c:pt>
                <c:pt idx="4981">
                  <c:v>-7.21</c:v>
                </c:pt>
                <c:pt idx="4982">
                  <c:v>-7.33</c:v>
                </c:pt>
                <c:pt idx="4983">
                  <c:v>-7.4</c:v>
                </c:pt>
                <c:pt idx="4984">
                  <c:v>-7.4</c:v>
                </c:pt>
                <c:pt idx="4985">
                  <c:v>-7.45</c:v>
                </c:pt>
                <c:pt idx="4986">
                  <c:v>-7.43</c:v>
                </c:pt>
                <c:pt idx="4987">
                  <c:v>-7.49</c:v>
                </c:pt>
                <c:pt idx="4988">
                  <c:v>-7.45</c:v>
                </c:pt>
                <c:pt idx="4989">
                  <c:v>-7.4</c:v>
                </c:pt>
                <c:pt idx="4990">
                  <c:v>-7.32</c:v>
                </c:pt>
                <c:pt idx="4991">
                  <c:v>-7.23</c:v>
                </c:pt>
                <c:pt idx="4992">
                  <c:v>-7.13</c:v>
                </c:pt>
                <c:pt idx="4993">
                  <c:v>-7.12</c:v>
                </c:pt>
                <c:pt idx="4994">
                  <c:v>-7.25</c:v>
                </c:pt>
                <c:pt idx="4995">
                  <c:v>-7.39</c:v>
                </c:pt>
                <c:pt idx="4996">
                  <c:v>-7.46</c:v>
                </c:pt>
                <c:pt idx="4997">
                  <c:v>-7.41</c:v>
                </c:pt>
                <c:pt idx="4998">
                  <c:v>-7.29</c:v>
                </c:pt>
                <c:pt idx="4999">
                  <c:v>-7.31</c:v>
                </c:pt>
                <c:pt idx="5000">
                  <c:v>-7.25</c:v>
                </c:pt>
                <c:pt idx="5001">
                  <c:v>-7.19</c:v>
                </c:pt>
                <c:pt idx="5002">
                  <c:v>-7.05</c:v>
                </c:pt>
                <c:pt idx="5003">
                  <c:v>-6.79</c:v>
                </c:pt>
                <c:pt idx="5004">
                  <c:v>-7.05</c:v>
                </c:pt>
                <c:pt idx="5005">
                  <c:v>-7.1</c:v>
                </c:pt>
                <c:pt idx="5006">
                  <c:v>-7.15</c:v>
                </c:pt>
                <c:pt idx="5007">
                  <c:v>-7.2</c:v>
                </c:pt>
                <c:pt idx="5008">
                  <c:v>-7.24</c:v>
                </c:pt>
                <c:pt idx="5009">
                  <c:v>-7.27</c:v>
                </c:pt>
                <c:pt idx="5010">
                  <c:v>-7.27</c:v>
                </c:pt>
                <c:pt idx="5011">
                  <c:v>-7.27</c:v>
                </c:pt>
                <c:pt idx="5012">
                  <c:v>-7.17</c:v>
                </c:pt>
                <c:pt idx="5013">
                  <c:v>-7.1</c:v>
                </c:pt>
                <c:pt idx="5014">
                  <c:v>-7.19</c:v>
                </c:pt>
                <c:pt idx="5015">
                  <c:v>-7.24</c:v>
                </c:pt>
                <c:pt idx="5016">
                  <c:v>-7.22</c:v>
                </c:pt>
                <c:pt idx="5017">
                  <c:v>-7.18</c:v>
                </c:pt>
                <c:pt idx="5018">
                  <c:v>-7.19</c:v>
                </c:pt>
                <c:pt idx="5019">
                  <c:v>-7.19</c:v>
                </c:pt>
                <c:pt idx="5020">
                  <c:v>-7.12</c:v>
                </c:pt>
                <c:pt idx="5021">
                  <c:v>-7.13</c:v>
                </c:pt>
                <c:pt idx="5022">
                  <c:v>-7.04</c:v>
                </c:pt>
                <c:pt idx="5023">
                  <c:v>-7.02</c:v>
                </c:pt>
                <c:pt idx="5024">
                  <c:v>-7.02</c:v>
                </c:pt>
                <c:pt idx="5025">
                  <c:v>-7.1</c:v>
                </c:pt>
                <c:pt idx="5026">
                  <c:v>-7.07</c:v>
                </c:pt>
                <c:pt idx="5027">
                  <c:v>-6.93</c:v>
                </c:pt>
                <c:pt idx="5028">
                  <c:v>-6.99</c:v>
                </c:pt>
                <c:pt idx="5029">
                  <c:v>-7.27</c:v>
                </c:pt>
                <c:pt idx="5030">
                  <c:v>-7.3</c:v>
                </c:pt>
                <c:pt idx="5031">
                  <c:v>-7.29</c:v>
                </c:pt>
                <c:pt idx="5032">
                  <c:v>-7.38</c:v>
                </c:pt>
                <c:pt idx="5033">
                  <c:v>-7.32</c:v>
                </c:pt>
                <c:pt idx="5034">
                  <c:v>-7.32</c:v>
                </c:pt>
                <c:pt idx="5035">
                  <c:v>-7.41</c:v>
                </c:pt>
                <c:pt idx="5036">
                  <c:v>-7.43</c:v>
                </c:pt>
                <c:pt idx="5037">
                  <c:v>-7.5</c:v>
                </c:pt>
                <c:pt idx="5038">
                  <c:v>-7.5</c:v>
                </c:pt>
                <c:pt idx="5039">
                  <c:v>-7.48</c:v>
                </c:pt>
                <c:pt idx="5040">
                  <c:v>-7.47</c:v>
                </c:pt>
                <c:pt idx="5041">
                  <c:v>-7.46</c:v>
                </c:pt>
                <c:pt idx="5042">
                  <c:v>-7.33</c:v>
                </c:pt>
                <c:pt idx="5043">
                  <c:v>-7.43</c:v>
                </c:pt>
                <c:pt idx="5044">
                  <c:v>-7.47</c:v>
                </c:pt>
                <c:pt idx="5045">
                  <c:v>-7.4</c:v>
                </c:pt>
                <c:pt idx="5046">
                  <c:v>-7.37</c:v>
                </c:pt>
                <c:pt idx="5047">
                  <c:v>-7.42</c:v>
                </c:pt>
                <c:pt idx="5048">
                  <c:v>-7.47</c:v>
                </c:pt>
                <c:pt idx="5049">
                  <c:v>-7.43</c:v>
                </c:pt>
                <c:pt idx="5050">
                  <c:v>-7.45</c:v>
                </c:pt>
                <c:pt idx="5051">
                  <c:v>-7.42</c:v>
                </c:pt>
                <c:pt idx="5052">
                  <c:v>-7.4</c:v>
                </c:pt>
                <c:pt idx="5053">
                  <c:v>-7.35</c:v>
                </c:pt>
                <c:pt idx="5054">
                  <c:v>-7.35</c:v>
                </c:pt>
                <c:pt idx="5055">
                  <c:v>-7.35</c:v>
                </c:pt>
                <c:pt idx="5056">
                  <c:v>-7.42</c:v>
                </c:pt>
                <c:pt idx="5057">
                  <c:v>-7.38</c:v>
                </c:pt>
                <c:pt idx="5058">
                  <c:v>-7.28</c:v>
                </c:pt>
                <c:pt idx="5059">
                  <c:v>-7.28</c:v>
                </c:pt>
                <c:pt idx="5060">
                  <c:v>-7.29</c:v>
                </c:pt>
                <c:pt idx="5061">
                  <c:v>-7.32</c:v>
                </c:pt>
                <c:pt idx="5062">
                  <c:v>-7.34</c:v>
                </c:pt>
                <c:pt idx="5063">
                  <c:v>-7.42</c:v>
                </c:pt>
                <c:pt idx="5064">
                  <c:v>-7.5</c:v>
                </c:pt>
                <c:pt idx="5065">
                  <c:v>-7.46</c:v>
                </c:pt>
                <c:pt idx="5066">
                  <c:v>-7.46</c:v>
                </c:pt>
                <c:pt idx="5067">
                  <c:v>-7.43</c:v>
                </c:pt>
                <c:pt idx="5068">
                  <c:v>-7.41</c:v>
                </c:pt>
                <c:pt idx="5069">
                  <c:v>-7.35</c:v>
                </c:pt>
                <c:pt idx="5070">
                  <c:v>-7.33</c:v>
                </c:pt>
                <c:pt idx="5071">
                  <c:v>-7.42</c:v>
                </c:pt>
                <c:pt idx="5072">
                  <c:v>-7.38</c:v>
                </c:pt>
                <c:pt idx="5073">
                  <c:v>-7.34</c:v>
                </c:pt>
                <c:pt idx="5074">
                  <c:v>-7.25</c:v>
                </c:pt>
                <c:pt idx="5075">
                  <c:v>-7.18</c:v>
                </c:pt>
                <c:pt idx="5076">
                  <c:v>-7.18</c:v>
                </c:pt>
                <c:pt idx="5077">
                  <c:v>-7.34</c:v>
                </c:pt>
                <c:pt idx="5078">
                  <c:v>-7.51</c:v>
                </c:pt>
                <c:pt idx="5079">
                  <c:v>-7.62</c:v>
                </c:pt>
                <c:pt idx="5080">
                  <c:v>-7.62</c:v>
                </c:pt>
                <c:pt idx="5081">
                  <c:v>-7.58</c:v>
                </c:pt>
                <c:pt idx="5082">
                  <c:v>-7.65</c:v>
                </c:pt>
                <c:pt idx="5083">
                  <c:v>-7.67</c:v>
                </c:pt>
                <c:pt idx="5084">
                  <c:v>-7.65</c:v>
                </c:pt>
                <c:pt idx="5085">
                  <c:v>-7.63</c:v>
                </c:pt>
                <c:pt idx="5086">
                  <c:v>-7.67</c:v>
                </c:pt>
                <c:pt idx="5087">
                  <c:v>-7.65</c:v>
                </c:pt>
                <c:pt idx="5088">
                  <c:v>-7.63</c:v>
                </c:pt>
                <c:pt idx="5089">
                  <c:v>-7.63</c:v>
                </c:pt>
                <c:pt idx="5090">
                  <c:v>-7.65</c:v>
                </c:pt>
                <c:pt idx="5091">
                  <c:v>-7.62</c:v>
                </c:pt>
                <c:pt idx="5092">
                  <c:v>-7.62</c:v>
                </c:pt>
                <c:pt idx="5093">
                  <c:v>-7.6</c:v>
                </c:pt>
                <c:pt idx="5094">
                  <c:v>-7.62</c:v>
                </c:pt>
                <c:pt idx="5095">
                  <c:v>-7.61</c:v>
                </c:pt>
                <c:pt idx="5096">
                  <c:v>-7.66</c:v>
                </c:pt>
                <c:pt idx="5097">
                  <c:v>-7.68</c:v>
                </c:pt>
                <c:pt idx="5098">
                  <c:v>-7.67</c:v>
                </c:pt>
                <c:pt idx="5099">
                  <c:v>-7.6</c:v>
                </c:pt>
                <c:pt idx="5100">
                  <c:v>-7.6</c:v>
                </c:pt>
                <c:pt idx="5101">
                  <c:v>-7.59</c:v>
                </c:pt>
                <c:pt idx="5102">
                  <c:v>-7.53</c:v>
                </c:pt>
                <c:pt idx="5103">
                  <c:v>-7.44</c:v>
                </c:pt>
                <c:pt idx="5104">
                  <c:v>-7.39</c:v>
                </c:pt>
                <c:pt idx="5105">
                  <c:v>-7.4</c:v>
                </c:pt>
                <c:pt idx="5106">
                  <c:v>-7.47</c:v>
                </c:pt>
                <c:pt idx="5107">
                  <c:v>-7.46</c:v>
                </c:pt>
                <c:pt idx="5108">
                  <c:v>-7.48</c:v>
                </c:pt>
                <c:pt idx="5109">
                  <c:v>-7.47</c:v>
                </c:pt>
                <c:pt idx="5110">
                  <c:v>-7.53</c:v>
                </c:pt>
                <c:pt idx="5111">
                  <c:v>-7.49</c:v>
                </c:pt>
                <c:pt idx="5112">
                  <c:v>-7.59</c:v>
                </c:pt>
                <c:pt idx="5113">
                  <c:v>-7.56</c:v>
                </c:pt>
                <c:pt idx="5114">
                  <c:v>-7.55</c:v>
                </c:pt>
                <c:pt idx="5115">
                  <c:v>-7.43</c:v>
                </c:pt>
                <c:pt idx="5116">
                  <c:v>-7.46</c:v>
                </c:pt>
                <c:pt idx="5117">
                  <c:v>-7.58</c:v>
                </c:pt>
                <c:pt idx="5118">
                  <c:v>-7.53</c:v>
                </c:pt>
                <c:pt idx="5119">
                  <c:v>-7.47</c:v>
                </c:pt>
                <c:pt idx="5120">
                  <c:v>-7.39</c:v>
                </c:pt>
                <c:pt idx="5121">
                  <c:v>-7.39</c:v>
                </c:pt>
                <c:pt idx="5122">
                  <c:v>-7.52</c:v>
                </c:pt>
                <c:pt idx="5123">
                  <c:v>-7.58</c:v>
                </c:pt>
                <c:pt idx="5124">
                  <c:v>-7.5</c:v>
                </c:pt>
                <c:pt idx="5125">
                  <c:v>-7.54</c:v>
                </c:pt>
                <c:pt idx="5126">
                  <c:v>-7.54</c:v>
                </c:pt>
                <c:pt idx="5127">
                  <c:v>-7.52</c:v>
                </c:pt>
                <c:pt idx="5128">
                  <c:v>-7.57</c:v>
                </c:pt>
                <c:pt idx="5129">
                  <c:v>-7.53</c:v>
                </c:pt>
                <c:pt idx="5130">
                  <c:v>-7.48</c:v>
                </c:pt>
                <c:pt idx="5131">
                  <c:v>-7.37</c:v>
                </c:pt>
                <c:pt idx="5132">
                  <c:v>-7.36</c:v>
                </c:pt>
                <c:pt idx="5133">
                  <c:v>-7.39</c:v>
                </c:pt>
                <c:pt idx="5134">
                  <c:v>-7.37</c:v>
                </c:pt>
                <c:pt idx="5135">
                  <c:v>-7.31</c:v>
                </c:pt>
                <c:pt idx="5136">
                  <c:v>-7.21</c:v>
                </c:pt>
                <c:pt idx="5137">
                  <c:v>-7.19</c:v>
                </c:pt>
                <c:pt idx="5138">
                  <c:v>-7.15</c:v>
                </c:pt>
                <c:pt idx="5139">
                  <c:v>-7.32</c:v>
                </c:pt>
                <c:pt idx="5140">
                  <c:v>-7.42</c:v>
                </c:pt>
                <c:pt idx="5141">
                  <c:v>-7.54</c:v>
                </c:pt>
                <c:pt idx="5142">
                  <c:v>-7.49</c:v>
                </c:pt>
                <c:pt idx="5143">
                  <c:v>-7.53</c:v>
                </c:pt>
                <c:pt idx="5144">
                  <c:v>-7.56</c:v>
                </c:pt>
                <c:pt idx="5145">
                  <c:v>-7.57</c:v>
                </c:pt>
                <c:pt idx="5146">
                  <c:v>-7.58</c:v>
                </c:pt>
                <c:pt idx="5147">
                  <c:v>-7.66</c:v>
                </c:pt>
                <c:pt idx="5148">
                  <c:v>-7.74</c:v>
                </c:pt>
                <c:pt idx="5149">
                  <c:v>-7.78</c:v>
                </c:pt>
                <c:pt idx="5150">
                  <c:v>-7.75</c:v>
                </c:pt>
                <c:pt idx="5151">
                  <c:v>-7.72</c:v>
                </c:pt>
                <c:pt idx="5152">
                  <c:v>-7.71</c:v>
                </c:pt>
                <c:pt idx="5153">
                  <c:v>-7.66</c:v>
                </c:pt>
                <c:pt idx="5154">
                  <c:v>-7.63</c:v>
                </c:pt>
                <c:pt idx="5155">
                  <c:v>-7.59</c:v>
                </c:pt>
                <c:pt idx="5156">
                  <c:v>-7.62</c:v>
                </c:pt>
                <c:pt idx="5157">
                  <c:v>-7.66</c:v>
                </c:pt>
                <c:pt idx="5158">
                  <c:v>-7.65</c:v>
                </c:pt>
                <c:pt idx="5159">
                  <c:v>-7.63</c:v>
                </c:pt>
                <c:pt idx="5160">
                  <c:v>-7.6</c:v>
                </c:pt>
                <c:pt idx="5161">
                  <c:v>-7.49</c:v>
                </c:pt>
                <c:pt idx="5162">
                  <c:v>-7.33</c:v>
                </c:pt>
                <c:pt idx="5163">
                  <c:v>-7.32</c:v>
                </c:pt>
                <c:pt idx="5164">
                  <c:v>-7.42</c:v>
                </c:pt>
                <c:pt idx="5165">
                  <c:v>-7.45</c:v>
                </c:pt>
                <c:pt idx="5166">
                  <c:v>-7.37</c:v>
                </c:pt>
                <c:pt idx="5167">
                  <c:v>-7.42</c:v>
                </c:pt>
                <c:pt idx="5168">
                  <c:v>-7.35</c:v>
                </c:pt>
                <c:pt idx="5169">
                  <c:v>-7.44</c:v>
                </c:pt>
                <c:pt idx="5170">
                  <c:v>-7.54</c:v>
                </c:pt>
                <c:pt idx="5171">
                  <c:v>-7.6</c:v>
                </c:pt>
                <c:pt idx="5172">
                  <c:v>-7.59</c:v>
                </c:pt>
                <c:pt idx="5173">
                  <c:v>-7.61</c:v>
                </c:pt>
                <c:pt idx="5174">
                  <c:v>-7.54</c:v>
                </c:pt>
                <c:pt idx="5175">
                  <c:v>-7.52</c:v>
                </c:pt>
                <c:pt idx="5176">
                  <c:v>-7.52</c:v>
                </c:pt>
                <c:pt idx="5177">
                  <c:v>-7.47</c:v>
                </c:pt>
                <c:pt idx="5178">
                  <c:v>-7.33</c:v>
                </c:pt>
                <c:pt idx="5179">
                  <c:v>-7.29</c:v>
                </c:pt>
                <c:pt idx="5180">
                  <c:v>-7.35</c:v>
                </c:pt>
                <c:pt idx="5181">
                  <c:v>-7.45</c:v>
                </c:pt>
                <c:pt idx="5182">
                  <c:v>-7.47</c:v>
                </c:pt>
                <c:pt idx="5183">
                  <c:v>-7.44</c:v>
                </c:pt>
                <c:pt idx="5184">
                  <c:v>-7.51</c:v>
                </c:pt>
                <c:pt idx="5185">
                  <c:v>-7.48</c:v>
                </c:pt>
                <c:pt idx="5186">
                  <c:v>-7.49</c:v>
                </c:pt>
                <c:pt idx="5187">
                  <c:v>-7.44</c:v>
                </c:pt>
                <c:pt idx="5188">
                  <c:v>-7.45</c:v>
                </c:pt>
                <c:pt idx="5189">
                  <c:v>-7.43</c:v>
                </c:pt>
                <c:pt idx="5190">
                  <c:v>-7.4</c:v>
                </c:pt>
                <c:pt idx="5191">
                  <c:v>-7.36</c:v>
                </c:pt>
                <c:pt idx="5192">
                  <c:v>-7.42</c:v>
                </c:pt>
                <c:pt idx="5193">
                  <c:v>-7.42</c:v>
                </c:pt>
                <c:pt idx="5194">
                  <c:v>-7.44</c:v>
                </c:pt>
                <c:pt idx="5195">
                  <c:v>-7.44</c:v>
                </c:pt>
                <c:pt idx="5196">
                  <c:v>-7.45</c:v>
                </c:pt>
                <c:pt idx="5197">
                  <c:v>-7.33</c:v>
                </c:pt>
                <c:pt idx="5198">
                  <c:v>-7.31</c:v>
                </c:pt>
                <c:pt idx="5199">
                  <c:v>-7.22</c:v>
                </c:pt>
                <c:pt idx="5200">
                  <c:v>-7.28</c:v>
                </c:pt>
                <c:pt idx="5201">
                  <c:v>-7.27</c:v>
                </c:pt>
                <c:pt idx="5202">
                  <c:v>-7.29</c:v>
                </c:pt>
                <c:pt idx="5203">
                  <c:v>-7.17</c:v>
                </c:pt>
                <c:pt idx="5204">
                  <c:v>-7.12</c:v>
                </c:pt>
                <c:pt idx="5205">
                  <c:v>-7.03</c:v>
                </c:pt>
                <c:pt idx="5206">
                  <c:v>-7.08</c:v>
                </c:pt>
                <c:pt idx="5207">
                  <c:v>-7.21</c:v>
                </c:pt>
                <c:pt idx="5208">
                  <c:v>-7.39</c:v>
                </c:pt>
                <c:pt idx="5209">
                  <c:v>-7.47</c:v>
                </c:pt>
                <c:pt idx="5210">
                  <c:v>-7.47</c:v>
                </c:pt>
                <c:pt idx="5211">
                  <c:v>-7.37</c:v>
                </c:pt>
                <c:pt idx="5212">
                  <c:v>-7.34</c:v>
                </c:pt>
                <c:pt idx="5213">
                  <c:v>-7.29</c:v>
                </c:pt>
                <c:pt idx="5214">
                  <c:v>-7.19</c:v>
                </c:pt>
                <c:pt idx="5215">
                  <c:v>-7.12</c:v>
                </c:pt>
                <c:pt idx="5216">
                  <c:v>-7.08</c:v>
                </c:pt>
                <c:pt idx="5217">
                  <c:v>-7.06</c:v>
                </c:pt>
                <c:pt idx="5218">
                  <c:v>-7.21</c:v>
                </c:pt>
                <c:pt idx="5219">
                  <c:v>-7.31</c:v>
                </c:pt>
                <c:pt idx="5220">
                  <c:v>-7.37</c:v>
                </c:pt>
                <c:pt idx="5221">
                  <c:v>-7.42</c:v>
                </c:pt>
                <c:pt idx="5222">
                  <c:v>-7.4</c:v>
                </c:pt>
                <c:pt idx="5223">
                  <c:v>-7.47</c:v>
                </c:pt>
                <c:pt idx="5224">
                  <c:v>-7.43</c:v>
                </c:pt>
                <c:pt idx="5225">
                  <c:v>-7.51</c:v>
                </c:pt>
                <c:pt idx="5226">
                  <c:v>-7.37</c:v>
                </c:pt>
                <c:pt idx="5227">
                  <c:v>-7.35</c:v>
                </c:pt>
                <c:pt idx="5228">
                  <c:v>-7.3</c:v>
                </c:pt>
                <c:pt idx="5229">
                  <c:v>-7.31</c:v>
                </c:pt>
                <c:pt idx="5230">
                  <c:v>-7.34</c:v>
                </c:pt>
                <c:pt idx="5231">
                  <c:v>-7.37</c:v>
                </c:pt>
                <c:pt idx="5232">
                  <c:v>-7.54</c:v>
                </c:pt>
                <c:pt idx="5233">
                  <c:v>-7.56</c:v>
                </c:pt>
                <c:pt idx="5234">
                  <c:v>-7.47</c:v>
                </c:pt>
                <c:pt idx="5235">
                  <c:v>-7.49</c:v>
                </c:pt>
                <c:pt idx="5236">
                  <c:v>-7.49</c:v>
                </c:pt>
                <c:pt idx="5237">
                  <c:v>-7.5</c:v>
                </c:pt>
                <c:pt idx="5238">
                  <c:v>-7.47</c:v>
                </c:pt>
                <c:pt idx="5239">
                  <c:v>-7.45</c:v>
                </c:pt>
                <c:pt idx="5240">
                  <c:v>-7.44</c:v>
                </c:pt>
                <c:pt idx="5241">
                  <c:v>-7.39</c:v>
                </c:pt>
                <c:pt idx="5242">
                  <c:v>-7.39</c:v>
                </c:pt>
                <c:pt idx="5243">
                  <c:v>-7.42</c:v>
                </c:pt>
                <c:pt idx="5244">
                  <c:v>-7.4</c:v>
                </c:pt>
                <c:pt idx="5245">
                  <c:v>-7.52</c:v>
                </c:pt>
                <c:pt idx="5246">
                  <c:v>-7.52</c:v>
                </c:pt>
                <c:pt idx="5247">
                  <c:v>-7.49</c:v>
                </c:pt>
                <c:pt idx="5248">
                  <c:v>-7.5</c:v>
                </c:pt>
                <c:pt idx="5249">
                  <c:v>-7.43</c:v>
                </c:pt>
                <c:pt idx="5250">
                  <c:v>-7.46</c:v>
                </c:pt>
                <c:pt idx="5251">
                  <c:v>-7.43</c:v>
                </c:pt>
                <c:pt idx="5252">
                  <c:v>-7.42</c:v>
                </c:pt>
                <c:pt idx="5253">
                  <c:v>-7.41</c:v>
                </c:pt>
                <c:pt idx="5254">
                  <c:v>-7.28</c:v>
                </c:pt>
                <c:pt idx="5255">
                  <c:v>-7.35</c:v>
                </c:pt>
                <c:pt idx="5256">
                  <c:v>-7.45</c:v>
                </c:pt>
                <c:pt idx="5257">
                  <c:v>-7.45</c:v>
                </c:pt>
                <c:pt idx="5258">
                  <c:v>-7.41</c:v>
                </c:pt>
                <c:pt idx="5259">
                  <c:v>-7.38</c:v>
                </c:pt>
                <c:pt idx="5260">
                  <c:v>-7.59</c:v>
                </c:pt>
                <c:pt idx="5261">
                  <c:v>-7.58</c:v>
                </c:pt>
                <c:pt idx="5262">
                  <c:v>-7.53</c:v>
                </c:pt>
                <c:pt idx="5263">
                  <c:v>-7.45</c:v>
                </c:pt>
                <c:pt idx="5264">
                  <c:v>-7.42</c:v>
                </c:pt>
                <c:pt idx="5265">
                  <c:v>-7.4</c:v>
                </c:pt>
                <c:pt idx="5266">
                  <c:v>-7.39</c:v>
                </c:pt>
                <c:pt idx="5267">
                  <c:v>-7.33</c:v>
                </c:pt>
                <c:pt idx="5268">
                  <c:v>-7.35</c:v>
                </c:pt>
                <c:pt idx="5269">
                  <c:v>-7.35</c:v>
                </c:pt>
                <c:pt idx="5270">
                  <c:v>-7.25</c:v>
                </c:pt>
                <c:pt idx="5271">
                  <c:v>-7.42</c:v>
                </c:pt>
                <c:pt idx="5272">
                  <c:v>-7.42</c:v>
                </c:pt>
                <c:pt idx="5273">
                  <c:v>-7.42</c:v>
                </c:pt>
                <c:pt idx="5274">
                  <c:v>-7.36</c:v>
                </c:pt>
                <c:pt idx="5275">
                  <c:v>-7.29</c:v>
                </c:pt>
                <c:pt idx="5276">
                  <c:v>-7.16</c:v>
                </c:pt>
                <c:pt idx="5277">
                  <c:v>-7.33</c:v>
                </c:pt>
                <c:pt idx="5278">
                  <c:v>-7.45</c:v>
                </c:pt>
                <c:pt idx="5279">
                  <c:v>-7.42</c:v>
                </c:pt>
                <c:pt idx="5280">
                  <c:v>-7.47</c:v>
                </c:pt>
                <c:pt idx="5281">
                  <c:v>-7.42</c:v>
                </c:pt>
                <c:pt idx="5282">
                  <c:v>-7.39</c:v>
                </c:pt>
                <c:pt idx="5283">
                  <c:v>-7.43</c:v>
                </c:pt>
                <c:pt idx="5284">
                  <c:v>-7.5</c:v>
                </c:pt>
                <c:pt idx="5285">
                  <c:v>-7.5</c:v>
                </c:pt>
                <c:pt idx="5286">
                  <c:v>-7.49</c:v>
                </c:pt>
                <c:pt idx="5287">
                  <c:v>-7.3</c:v>
                </c:pt>
                <c:pt idx="5288">
                  <c:v>-7.36</c:v>
                </c:pt>
                <c:pt idx="5289">
                  <c:v>-7.5</c:v>
                </c:pt>
                <c:pt idx="5290">
                  <c:v>-7.52</c:v>
                </c:pt>
                <c:pt idx="5291">
                  <c:v>-7.54</c:v>
                </c:pt>
                <c:pt idx="5292">
                  <c:v>-7.49</c:v>
                </c:pt>
                <c:pt idx="5293">
                  <c:v>-7.49</c:v>
                </c:pt>
                <c:pt idx="5294">
                  <c:v>-7.48</c:v>
                </c:pt>
                <c:pt idx="5295">
                  <c:v>-7.45</c:v>
                </c:pt>
                <c:pt idx="5296">
                  <c:v>-7.42</c:v>
                </c:pt>
                <c:pt idx="5297">
                  <c:v>-7.32</c:v>
                </c:pt>
                <c:pt idx="5298">
                  <c:v>-7.4</c:v>
                </c:pt>
                <c:pt idx="5299">
                  <c:v>-7.32</c:v>
                </c:pt>
                <c:pt idx="5300">
                  <c:v>-7.25</c:v>
                </c:pt>
                <c:pt idx="5301">
                  <c:v>-7.36</c:v>
                </c:pt>
                <c:pt idx="5302">
                  <c:v>-7.44</c:v>
                </c:pt>
                <c:pt idx="5303">
                  <c:v>-7.45</c:v>
                </c:pt>
                <c:pt idx="5304">
                  <c:v>-7.52</c:v>
                </c:pt>
                <c:pt idx="5305">
                  <c:v>-7.46</c:v>
                </c:pt>
                <c:pt idx="5306">
                  <c:v>-7.55</c:v>
                </c:pt>
                <c:pt idx="5307">
                  <c:v>-7.58</c:v>
                </c:pt>
                <c:pt idx="5308">
                  <c:v>-7.5</c:v>
                </c:pt>
                <c:pt idx="5309">
                  <c:v>-7.4</c:v>
                </c:pt>
                <c:pt idx="5310">
                  <c:v>-7.36</c:v>
                </c:pt>
                <c:pt idx="5311">
                  <c:v>-7.5</c:v>
                </c:pt>
                <c:pt idx="5312">
                  <c:v>-7.6</c:v>
                </c:pt>
                <c:pt idx="5313">
                  <c:v>-7.57</c:v>
                </c:pt>
                <c:pt idx="5314">
                  <c:v>-7.45</c:v>
                </c:pt>
                <c:pt idx="5315">
                  <c:v>-7.37</c:v>
                </c:pt>
                <c:pt idx="5316">
                  <c:v>-7.38</c:v>
                </c:pt>
                <c:pt idx="5317">
                  <c:v>-7.44</c:v>
                </c:pt>
                <c:pt idx="5318">
                  <c:v>-7.52</c:v>
                </c:pt>
                <c:pt idx="5319">
                  <c:v>-7.5</c:v>
                </c:pt>
                <c:pt idx="5320">
                  <c:v>-7.4</c:v>
                </c:pt>
                <c:pt idx="5321">
                  <c:v>-7.36</c:v>
                </c:pt>
                <c:pt idx="5322">
                  <c:v>-7.39</c:v>
                </c:pt>
                <c:pt idx="5323">
                  <c:v>-7.43</c:v>
                </c:pt>
                <c:pt idx="5324">
                  <c:v>-7.43</c:v>
                </c:pt>
                <c:pt idx="5325">
                  <c:v>-7.54</c:v>
                </c:pt>
                <c:pt idx="5326">
                  <c:v>-7.6</c:v>
                </c:pt>
                <c:pt idx="5327">
                  <c:v>-7.63</c:v>
                </c:pt>
                <c:pt idx="5328">
                  <c:v>-7.61</c:v>
                </c:pt>
                <c:pt idx="5329">
                  <c:v>-7.52</c:v>
                </c:pt>
                <c:pt idx="5330">
                  <c:v>-7.56</c:v>
                </c:pt>
                <c:pt idx="5331">
                  <c:v>-7.47</c:v>
                </c:pt>
                <c:pt idx="5332">
                  <c:v>-7.42</c:v>
                </c:pt>
                <c:pt idx="5333">
                  <c:v>-7.32</c:v>
                </c:pt>
                <c:pt idx="5334">
                  <c:v>-7.4</c:v>
                </c:pt>
                <c:pt idx="5335">
                  <c:v>-7.41</c:v>
                </c:pt>
                <c:pt idx="5336">
                  <c:v>-7.34</c:v>
                </c:pt>
                <c:pt idx="5337">
                  <c:v>-7.43</c:v>
                </c:pt>
                <c:pt idx="5338">
                  <c:v>-7.52</c:v>
                </c:pt>
                <c:pt idx="5339">
                  <c:v>-7.52</c:v>
                </c:pt>
                <c:pt idx="5340">
                  <c:v>-7.47</c:v>
                </c:pt>
                <c:pt idx="5341">
                  <c:v>-7.43</c:v>
                </c:pt>
                <c:pt idx="5342">
                  <c:v>-7.4</c:v>
                </c:pt>
                <c:pt idx="5343">
                  <c:v>-7.17</c:v>
                </c:pt>
                <c:pt idx="5344">
                  <c:v>-6.89</c:v>
                </c:pt>
                <c:pt idx="5345">
                  <c:v>-6.75</c:v>
                </c:pt>
                <c:pt idx="5346">
                  <c:v>-6.76</c:v>
                </c:pt>
                <c:pt idx="5347">
                  <c:v>-6.84</c:v>
                </c:pt>
                <c:pt idx="5348">
                  <c:v>-6.77</c:v>
                </c:pt>
                <c:pt idx="5349">
                  <c:v>-6.8</c:v>
                </c:pt>
                <c:pt idx="5350">
                  <c:v>-6.94</c:v>
                </c:pt>
                <c:pt idx="5351">
                  <c:v>-6.96</c:v>
                </c:pt>
                <c:pt idx="5352">
                  <c:v>-7.04</c:v>
                </c:pt>
                <c:pt idx="5353">
                  <c:v>-7.17</c:v>
                </c:pt>
                <c:pt idx="5354">
                  <c:v>-7.31</c:v>
                </c:pt>
                <c:pt idx="5355">
                  <c:v>-7.34</c:v>
                </c:pt>
                <c:pt idx="5356">
                  <c:v>-7.36</c:v>
                </c:pt>
                <c:pt idx="5357">
                  <c:v>-7.38</c:v>
                </c:pt>
                <c:pt idx="5358">
                  <c:v>-7.34</c:v>
                </c:pt>
                <c:pt idx="5359">
                  <c:v>-7.29</c:v>
                </c:pt>
                <c:pt idx="5360">
                  <c:v>-7.36</c:v>
                </c:pt>
                <c:pt idx="5361">
                  <c:v>-7.65</c:v>
                </c:pt>
                <c:pt idx="5362">
                  <c:v>-7.82</c:v>
                </c:pt>
                <c:pt idx="5363">
                  <c:v>-7.85</c:v>
                </c:pt>
                <c:pt idx="5364">
                  <c:v>-7.78</c:v>
                </c:pt>
                <c:pt idx="5365">
                  <c:v>-7.79</c:v>
                </c:pt>
                <c:pt idx="5366">
                  <c:v>-7.72</c:v>
                </c:pt>
                <c:pt idx="5367">
                  <c:v>-7.59</c:v>
                </c:pt>
                <c:pt idx="5368">
                  <c:v>-7.53</c:v>
                </c:pt>
                <c:pt idx="5369">
                  <c:v>-7.43</c:v>
                </c:pt>
                <c:pt idx="5370">
                  <c:v>-7.41</c:v>
                </c:pt>
                <c:pt idx="5371">
                  <c:v>-7.4</c:v>
                </c:pt>
                <c:pt idx="5372">
                  <c:v>-7.34</c:v>
                </c:pt>
                <c:pt idx="5373">
                  <c:v>-7.41</c:v>
                </c:pt>
                <c:pt idx="5374">
                  <c:v>-7.49</c:v>
                </c:pt>
                <c:pt idx="5375">
                  <c:v>-7.58</c:v>
                </c:pt>
                <c:pt idx="5376">
                  <c:v>-7.63</c:v>
                </c:pt>
                <c:pt idx="5377">
                  <c:v>-7.71</c:v>
                </c:pt>
                <c:pt idx="5378">
                  <c:v>-7.68</c:v>
                </c:pt>
                <c:pt idx="5379">
                  <c:v>-7.57</c:v>
                </c:pt>
                <c:pt idx="5380">
                  <c:v>-7.49</c:v>
                </c:pt>
                <c:pt idx="5381">
                  <c:v>-7.56</c:v>
                </c:pt>
                <c:pt idx="5382">
                  <c:v>-7.6</c:v>
                </c:pt>
                <c:pt idx="5383">
                  <c:v>-7.49</c:v>
                </c:pt>
                <c:pt idx="5384">
                  <c:v>-7.64</c:v>
                </c:pt>
                <c:pt idx="5385">
                  <c:v>-7.72</c:v>
                </c:pt>
                <c:pt idx="5386">
                  <c:v>-7.72</c:v>
                </c:pt>
                <c:pt idx="5387">
                  <c:v>-7.72</c:v>
                </c:pt>
                <c:pt idx="5388">
                  <c:v>-7.72</c:v>
                </c:pt>
                <c:pt idx="5389">
                  <c:v>-7.79</c:v>
                </c:pt>
                <c:pt idx="5390">
                  <c:v>-7.84</c:v>
                </c:pt>
                <c:pt idx="5391">
                  <c:v>-7.91</c:v>
                </c:pt>
                <c:pt idx="5392">
                  <c:v>-7.91</c:v>
                </c:pt>
                <c:pt idx="5393">
                  <c:v>-7.93</c:v>
                </c:pt>
                <c:pt idx="5394">
                  <c:v>-7.93</c:v>
                </c:pt>
                <c:pt idx="5395">
                  <c:v>-7.84</c:v>
                </c:pt>
                <c:pt idx="5396">
                  <c:v>-7.71</c:v>
                </c:pt>
                <c:pt idx="5397">
                  <c:v>-7.73</c:v>
                </c:pt>
                <c:pt idx="5398">
                  <c:v>-7.86</c:v>
                </c:pt>
                <c:pt idx="5399">
                  <c:v>-7.84</c:v>
                </c:pt>
                <c:pt idx="5400">
                  <c:v>-7.73</c:v>
                </c:pt>
                <c:pt idx="5401">
                  <c:v>-7.82</c:v>
                </c:pt>
                <c:pt idx="5402">
                  <c:v>-7.86</c:v>
                </c:pt>
                <c:pt idx="5403">
                  <c:v>-7.76</c:v>
                </c:pt>
                <c:pt idx="5404">
                  <c:v>-7.64</c:v>
                </c:pt>
                <c:pt idx="5405">
                  <c:v>-7.51</c:v>
                </c:pt>
                <c:pt idx="5406">
                  <c:v>-7.39</c:v>
                </c:pt>
                <c:pt idx="5407">
                  <c:v>-7.33</c:v>
                </c:pt>
                <c:pt idx="5408">
                  <c:v>-7.29</c:v>
                </c:pt>
                <c:pt idx="5409">
                  <c:v>-7.23</c:v>
                </c:pt>
                <c:pt idx="5410">
                  <c:v>-7.28</c:v>
                </c:pt>
                <c:pt idx="5411">
                  <c:v>-7.41</c:v>
                </c:pt>
                <c:pt idx="5412">
                  <c:v>-7.47</c:v>
                </c:pt>
                <c:pt idx="5413">
                  <c:v>-7.47</c:v>
                </c:pt>
                <c:pt idx="5414">
                  <c:v>-7.47</c:v>
                </c:pt>
                <c:pt idx="5415">
                  <c:v>-7.36</c:v>
                </c:pt>
                <c:pt idx="5416">
                  <c:v>-7.27</c:v>
                </c:pt>
                <c:pt idx="5417">
                  <c:v>-7.19</c:v>
                </c:pt>
                <c:pt idx="5418">
                  <c:v>-7.32</c:v>
                </c:pt>
                <c:pt idx="5419">
                  <c:v>-7.4</c:v>
                </c:pt>
                <c:pt idx="5420">
                  <c:v>-7.5</c:v>
                </c:pt>
                <c:pt idx="5421">
                  <c:v>-7.5</c:v>
                </c:pt>
                <c:pt idx="5422">
                  <c:v>-7.42</c:v>
                </c:pt>
                <c:pt idx="5423">
                  <c:v>-7.34</c:v>
                </c:pt>
                <c:pt idx="5424">
                  <c:v>-7.28</c:v>
                </c:pt>
                <c:pt idx="5425">
                  <c:v>-7.45</c:v>
                </c:pt>
                <c:pt idx="5426">
                  <c:v>-7.56</c:v>
                </c:pt>
                <c:pt idx="5427">
                  <c:v>-7.52</c:v>
                </c:pt>
                <c:pt idx="5428">
                  <c:v>-7.53</c:v>
                </c:pt>
                <c:pt idx="5429">
                  <c:v>-7.63</c:v>
                </c:pt>
                <c:pt idx="5430">
                  <c:v>-7.64</c:v>
                </c:pt>
                <c:pt idx="5431">
                  <c:v>-7.55</c:v>
                </c:pt>
                <c:pt idx="5432">
                  <c:v>-7.42</c:v>
                </c:pt>
                <c:pt idx="5433">
                  <c:v>-7.3</c:v>
                </c:pt>
                <c:pt idx="5434">
                  <c:v>-7.36</c:v>
                </c:pt>
                <c:pt idx="5435">
                  <c:v>-7.42</c:v>
                </c:pt>
                <c:pt idx="5436">
                  <c:v>-7.36</c:v>
                </c:pt>
                <c:pt idx="5437">
                  <c:v>-7.3</c:v>
                </c:pt>
                <c:pt idx="5438">
                  <c:v>-7.29</c:v>
                </c:pt>
                <c:pt idx="5439">
                  <c:v>-7.36</c:v>
                </c:pt>
                <c:pt idx="5440">
                  <c:v>-7.43</c:v>
                </c:pt>
                <c:pt idx="5441">
                  <c:v>-7.16</c:v>
                </c:pt>
                <c:pt idx="5442">
                  <c:v>-7.18</c:v>
                </c:pt>
                <c:pt idx="5443">
                  <c:v>-7.46</c:v>
                </c:pt>
                <c:pt idx="5444">
                  <c:v>-7.57</c:v>
                </c:pt>
                <c:pt idx="5445">
                  <c:v>-7.48</c:v>
                </c:pt>
                <c:pt idx="5446">
                  <c:v>-7.41</c:v>
                </c:pt>
                <c:pt idx="5447">
                  <c:v>-7.06</c:v>
                </c:pt>
                <c:pt idx="5448">
                  <c:v>-7.19</c:v>
                </c:pt>
                <c:pt idx="5449">
                  <c:v>-7.13</c:v>
                </c:pt>
                <c:pt idx="5450">
                  <c:v>-7.28</c:v>
                </c:pt>
                <c:pt idx="5451">
                  <c:v>-7.48</c:v>
                </c:pt>
                <c:pt idx="5452">
                  <c:v>-7.51</c:v>
                </c:pt>
                <c:pt idx="5453">
                  <c:v>-7.58</c:v>
                </c:pt>
                <c:pt idx="5454">
                  <c:v>-7.64</c:v>
                </c:pt>
                <c:pt idx="5455">
                  <c:v>-7.65</c:v>
                </c:pt>
                <c:pt idx="5456">
                  <c:v>-7.75</c:v>
                </c:pt>
                <c:pt idx="5457">
                  <c:v>-7.72</c:v>
                </c:pt>
                <c:pt idx="5458">
                  <c:v>-7.72</c:v>
                </c:pt>
                <c:pt idx="5459">
                  <c:v>-7.73</c:v>
                </c:pt>
                <c:pt idx="5460">
                  <c:v>-7.67</c:v>
                </c:pt>
                <c:pt idx="5461">
                  <c:v>-7.51</c:v>
                </c:pt>
                <c:pt idx="5462">
                  <c:v>-7.4</c:v>
                </c:pt>
                <c:pt idx="5463">
                  <c:v>-7.46</c:v>
                </c:pt>
                <c:pt idx="5464">
                  <c:v>-7.55</c:v>
                </c:pt>
                <c:pt idx="5465">
                  <c:v>-7.54</c:v>
                </c:pt>
                <c:pt idx="5466">
                  <c:v>-7.59</c:v>
                </c:pt>
                <c:pt idx="5467">
                  <c:v>-7.63</c:v>
                </c:pt>
                <c:pt idx="5468">
                  <c:v>-7.57</c:v>
                </c:pt>
                <c:pt idx="5469">
                  <c:v>-7.54</c:v>
                </c:pt>
                <c:pt idx="5470">
                  <c:v>-7.55</c:v>
                </c:pt>
                <c:pt idx="5471">
                  <c:v>-7.57</c:v>
                </c:pt>
                <c:pt idx="5472">
                  <c:v>-7.45</c:v>
                </c:pt>
                <c:pt idx="5473">
                  <c:v>-7.43</c:v>
                </c:pt>
                <c:pt idx="5474">
                  <c:v>-7.5</c:v>
                </c:pt>
                <c:pt idx="5475">
                  <c:v>-7.63</c:v>
                </c:pt>
                <c:pt idx="5476">
                  <c:v>-7.66</c:v>
                </c:pt>
                <c:pt idx="5477">
                  <c:v>-7.64</c:v>
                </c:pt>
                <c:pt idx="5478">
                  <c:v>-7.63</c:v>
                </c:pt>
                <c:pt idx="5479">
                  <c:v>-7.6</c:v>
                </c:pt>
                <c:pt idx="5480">
                  <c:v>-7.63</c:v>
                </c:pt>
                <c:pt idx="5481">
                  <c:v>-7.78</c:v>
                </c:pt>
                <c:pt idx="5482">
                  <c:v>-7.78</c:v>
                </c:pt>
                <c:pt idx="5483">
                  <c:v>-7.71</c:v>
                </c:pt>
                <c:pt idx="5484">
                  <c:v>-7.74</c:v>
                </c:pt>
                <c:pt idx="5485">
                  <c:v>-7.71</c:v>
                </c:pt>
                <c:pt idx="5486">
                  <c:v>-7.77</c:v>
                </c:pt>
                <c:pt idx="5487">
                  <c:v>-7.56</c:v>
                </c:pt>
                <c:pt idx="5488">
                  <c:v>-7.4</c:v>
                </c:pt>
                <c:pt idx="5489">
                  <c:v>-7.35</c:v>
                </c:pt>
                <c:pt idx="5490">
                  <c:v>-7.48</c:v>
                </c:pt>
                <c:pt idx="5491">
                  <c:v>-7.76</c:v>
                </c:pt>
                <c:pt idx="5492">
                  <c:v>-7.9</c:v>
                </c:pt>
                <c:pt idx="5493">
                  <c:v>-7.88</c:v>
                </c:pt>
                <c:pt idx="5494">
                  <c:v>-7.84</c:v>
                </c:pt>
                <c:pt idx="5495">
                  <c:v>-7.84</c:v>
                </c:pt>
                <c:pt idx="5496">
                  <c:v>-7.82</c:v>
                </c:pt>
                <c:pt idx="5497">
                  <c:v>-7.84</c:v>
                </c:pt>
                <c:pt idx="5498">
                  <c:v>-7.98</c:v>
                </c:pt>
                <c:pt idx="5499">
                  <c:v>-7.97</c:v>
                </c:pt>
                <c:pt idx="5500">
                  <c:v>-8.01</c:v>
                </c:pt>
                <c:pt idx="5501">
                  <c:v>-7.86</c:v>
                </c:pt>
                <c:pt idx="5502">
                  <c:v>-7.92</c:v>
                </c:pt>
                <c:pt idx="5503">
                  <c:v>-8.07</c:v>
                </c:pt>
                <c:pt idx="5504">
                  <c:v>-8</c:v>
                </c:pt>
                <c:pt idx="5505">
                  <c:v>-8.0299999999999994</c:v>
                </c:pt>
                <c:pt idx="5506">
                  <c:v>-8.01</c:v>
                </c:pt>
                <c:pt idx="5507">
                  <c:v>-8</c:v>
                </c:pt>
                <c:pt idx="5508">
                  <c:v>-7.96</c:v>
                </c:pt>
                <c:pt idx="5509">
                  <c:v>-7.89</c:v>
                </c:pt>
                <c:pt idx="5510">
                  <c:v>-7.91</c:v>
                </c:pt>
                <c:pt idx="5511">
                  <c:v>-7.94</c:v>
                </c:pt>
                <c:pt idx="5512">
                  <c:v>-7.89</c:v>
                </c:pt>
                <c:pt idx="5513">
                  <c:v>-7.91</c:v>
                </c:pt>
                <c:pt idx="5514">
                  <c:v>-7.86</c:v>
                </c:pt>
                <c:pt idx="5515">
                  <c:v>-7.78</c:v>
                </c:pt>
                <c:pt idx="5516">
                  <c:v>-7.76</c:v>
                </c:pt>
                <c:pt idx="5517">
                  <c:v>-7.74</c:v>
                </c:pt>
                <c:pt idx="5518">
                  <c:v>-7.66</c:v>
                </c:pt>
                <c:pt idx="5519">
                  <c:v>-7.71</c:v>
                </c:pt>
                <c:pt idx="5520">
                  <c:v>-7.65</c:v>
                </c:pt>
                <c:pt idx="5521">
                  <c:v>-7.69</c:v>
                </c:pt>
                <c:pt idx="5522">
                  <c:v>-7.78</c:v>
                </c:pt>
                <c:pt idx="5523">
                  <c:v>-7.89</c:v>
                </c:pt>
                <c:pt idx="5524">
                  <c:v>-7.99</c:v>
                </c:pt>
                <c:pt idx="5525">
                  <c:v>-8.01</c:v>
                </c:pt>
                <c:pt idx="5526">
                  <c:v>-8.0399999999999991</c:v>
                </c:pt>
                <c:pt idx="5527">
                  <c:v>-8.0299999999999994</c:v>
                </c:pt>
                <c:pt idx="5528">
                  <c:v>-7.8</c:v>
                </c:pt>
                <c:pt idx="5529">
                  <c:v>-7.69</c:v>
                </c:pt>
                <c:pt idx="5530">
                  <c:v>-7.77</c:v>
                </c:pt>
                <c:pt idx="5531">
                  <c:v>-7.88</c:v>
                </c:pt>
                <c:pt idx="5532">
                  <c:v>-7.84</c:v>
                </c:pt>
                <c:pt idx="5533">
                  <c:v>-7.86</c:v>
                </c:pt>
                <c:pt idx="5534">
                  <c:v>-7.81</c:v>
                </c:pt>
                <c:pt idx="5535">
                  <c:v>-7.84</c:v>
                </c:pt>
                <c:pt idx="5536">
                  <c:v>-7.9</c:v>
                </c:pt>
                <c:pt idx="5537">
                  <c:v>-7.94</c:v>
                </c:pt>
                <c:pt idx="5538">
                  <c:v>-8.07</c:v>
                </c:pt>
                <c:pt idx="5539">
                  <c:v>-8.06</c:v>
                </c:pt>
                <c:pt idx="5540">
                  <c:v>-7.98</c:v>
                </c:pt>
                <c:pt idx="5541">
                  <c:v>-8.08</c:v>
                </c:pt>
                <c:pt idx="5542">
                  <c:v>-8.07</c:v>
                </c:pt>
                <c:pt idx="5543">
                  <c:v>-8.07</c:v>
                </c:pt>
                <c:pt idx="5544">
                  <c:v>-8.07</c:v>
                </c:pt>
                <c:pt idx="5545">
                  <c:v>-8.0500000000000007</c:v>
                </c:pt>
                <c:pt idx="5546">
                  <c:v>-8.11</c:v>
                </c:pt>
                <c:pt idx="5547">
                  <c:v>-8.1300000000000008</c:v>
                </c:pt>
                <c:pt idx="5548">
                  <c:v>-8.25</c:v>
                </c:pt>
                <c:pt idx="5549">
                  <c:v>-8.27</c:v>
                </c:pt>
                <c:pt idx="5550">
                  <c:v>-8.31</c:v>
                </c:pt>
                <c:pt idx="5551">
                  <c:v>-8.3800000000000008</c:v>
                </c:pt>
                <c:pt idx="5552">
                  <c:v>-8.4600000000000009</c:v>
                </c:pt>
                <c:pt idx="5553">
                  <c:v>-8.8000000000000007</c:v>
                </c:pt>
                <c:pt idx="5554">
                  <c:v>-8.86</c:v>
                </c:pt>
                <c:pt idx="5555">
                  <c:v>-8.8800000000000008</c:v>
                </c:pt>
                <c:pt idx="5556">
                  <c:v>-8.93</c:v>
                </c:pt>
                <c:pt idx="5557">
                  <c:v>-8.7799999999999994</c:v>
                </c:pt>
                <c:pt idx="5558">
                  <c:v>-8.92</c:v>
                </c:pt>
                <c:pt idx="5559">
                  <c:v>-8.94</c:v>
                </c:pt>
                <c:pt idx="5560">
                  <c:v>-8.85</c:v>
                </c:pt>
                <c:pt idx="5561">
                  <c:v>-8.85</c:v>
                </c:pt>
                <c:pt idx="5562">
                  <c:v>-8.89</c:v>
                </c:pt>
                <c:pt idx="5563">
                  <c:v>-8.84</c:v>
                </c:pt>
                <c:pt idx="5564">
                  <c:v>-8.84</c:v>
                </c:pt>
                <c:pt idx="5565">
                  <c:v>-8.8000000000000007</c:v>
                </c:pt>
                <c:pt idx="5566">
                  <c:v>-8.7200000000000006</c:v>
                </c:pt>
                <c:pt idx="5567">
                  <c:v>-8.6199999999999992</c:v>
                </c:pt>
                <c:pt idx="5568">
                  <c:v>-8.58</c:v>
                </c:pt>
                <c:pt idx="5569">
                  <c:v>-8.57</c:v>
                </c:pt>
                <c:pt idx="5570">
                  <c:v>-8.5500000000000007</c:v>
                </c:pt>
                <c:pt idx="5571">
                  <c:v>-8.56</c:v>
                </c:pt>
                <c:pt idx="5572">
                  <c:v>-8.57</c:v>
                </c:pt>
                <c:pt idx="5573">
                  <c:v>-8.5399999999999991</c:v>
                </c:pt>
                <c:pt idx="5574">
                  <c:v>-8.4499999999999993</c:v>
                </c:pt>
                <c:pt idx="5575">
                  <c:v>-8.56</c:v>
                </c:pt>
                <c:pt idx="5576">
                  <c:v>-8.69</c:v>
                </c:pt>
                <c:pt idx="5577">
                  <c:v>-8.76</c:v>
                </c:pt>
                <c:pt idx="5578">
                  <c:v>-8.64</c:v>
                </c:pt>
                <c:pt idx="5579">
                  <c:v>-8.64</c:v>
                </c:pt>
                <c:pt idx="5580">
                  <c:v>-8.7200000000000006</c:v>
                </c:pt>
                <c:pt idx="5581">
                  <c:v>-8.6999999999999993</c:v>
                </c:pt>
                <c:pt idx="5582">
                  <c:v>-8.48</c:v>
                </c:pt>
                <c:pt idx="5583">
                  <c:v>-8.4499999999999993</c:v>
                </c:pt>
                <c:pt idx="5584">
                  <c:v>-8.56</c:v>
                </c:pt>
                <c:pt idx="5585">
                  <c:v>-8.6199999999999992</c:v>
                </c:pt>
                <c:pt idx="5586">
                  <c:v>-8.59</c:v>
                </c:pt>
                <c:pt idx="5587">
                  <c:v>-8.6199999999999992</c:v>
                </c:pt>
                <c:pt idx="5588">
                  <c:v>-8.75</c:v>
                </c:pt>
                <c:pt idx="5589">
                  <c:v>-8.7200000000000006</c:v>
                </c:pt>
                <c:pt idx="5590">
                  <c:v>-8.68</c:v>
                </c:pt>
                <c:pt idx="5591">
                  <c:v>-8.6199999999999992</c:v>
                </c:pt>
                <c:pt idx="5592">
                  <c:v>-8.6999999999999993</c:v>
                </c:pt>
                <c:pt idx="5593">
                  <c:v>-8.66</c:v>
                </c:pt>
                <c:pt idx="5594">
                  <c:v>-8.67</c:v>
                </c:pt>
                <c:pt idx="5595">
                  <c:v>-8.6300000000000008</c:v>
                </c:pt>
                <c:pt idx="5596">
                  <c:v>-8.69</c:v>
                </c:pt>
                <c:pt idx="5597">
                  <c:v>-8.66</c:v>
                </c:pt>
                <c:pt idx="5598">
                  <c:v>-8.74</c:v>
                </c:pt>
                <c:pt idx="5599">
                  <c:v>-8.75</c:v>
                </c:pt>
                <c:pt idx="5600">
                  <c:v>-8.73</c:v>
                </c:pt>
                <c:pt idx="5601">
                  <c:v>-8.67</c:v>
                </c:pt>
                <c:pt idx="5602">
                  <c:v>-8.59</c:v>
                </c:pt>
                <c:pt idx="5603">
                  <c:v>-8.5500000000000007</c:v>
                </c:pt>
                <c:pt idx="5604">
                  <c:v>-8.5</c:v>
                </c:pt>
                <c:pt idx="5605">
                  <c:v>-8.51</c:v>
                </c:pt>
                <c:pt idx="5606">
                  <c:v>-8.48</c:v>
                </c:pt>
                <c:pt idx="5607">
                  <c:v>-8.57</c:v>
                </c:pt>
                <c:pt idx="5608">
                  <c:v>-8.6300000000000008</c:v>
                </c:pt>
                <c:pt idx="5609">
                  <c:v>-8.6199999999999992</c:v>
                </c:pt>
                <c:pt idx="5610">
                  <c:v>-8.6199999999999992</c:v>
                </c:pt>
                <c:pt idx="5611">
                  <c:v>-8.58</c:v>
                </c:pt>
                <c:pt idx="5612">
                  <c:v>-8.58</c:v>
                </c:pt>
                <c:pt idx="5613">
                  <c:v>-8.6300000000000008</c:v>
                </c:pt>
                <c:pt idx="5614">
                  <c:v>-8.6199999999999992</c:v>
                </c:pt>
                <c:pt idx="5615">
                  <c:v>-8.73</c:v>
                </c:pt>
                <c:pt idx="5616">
                  <c:v>-8.8800000000000008</c:v>
                </c:pt>
                <c:pt idx="5617">
                  <c:v>-8.86</c:v>
                </c:pt>
                <c:pt idx="5618">
                  <c:v>-8.8699999999999992</c:v>
                </c:pt>
                <c:pt idx="5619">
                  <c:v>-8.98</c:v>
                </c:pt>
                <c:pt idx="5620">
                  <c:v>-8.93</c:v>
                </c:pt>
                <c:pt idx="5621">
                  <c:v>-8.94</c:v>
                </c:pt>
                <c:pt idx="5622">
                  <c:v>-9.0399999999999991</c:v>
                </c:pt>
                <c:pt idx="5623">
                  <c:v>-8.98</c:v>
                </c:pt>
                <c:pt idx="5624">
                  <c:v>-8.8800000000000008</c:v>
                </c:pt>
                <c:pt idx="5625">
                  <c:v>-8.81</c:v>
                </c:pt>
                <c:pt idx="5626">
                  <c:v>-8.69</c:v>
                </c:pt>
                <c:pt idx="5627">
                  <c:v>-8.6199999999999992</c:v>
                </c:pt>
                <c:pt idx="5628">
                  <c:v>-8.59</c:v>
                </c:pt>
                <c:pt idx="5629">
                  <c:v>-8.58</c:v>
                </c:pt>
                <c:pt idx="5630">
                  <c:v>-8.44</c:v>
                </c:pt>
                <c:pt idx="5631">
                  <c:v>-8.4700000000000006</c:v>
                </c:pt>
                <c:pt idx="5632">
                  <c:v>-8.56</c:v>
                </c:pt>
                <c:pt idx="5633">
                  <c:v>-8.58</c:v>
                </c:pt>
                <c:pt idx="5634">
                  <c:v>-8.51</c:v>
                </c:pt>
                <c:pt idx="5635">
                  <c:v>-8.51</c:v>
                </c:pt>
                <c:pt idx="5636">
                  <c:v>-8.3800000000000008</c:v>
                </c:pt>
                <c:pt idx="5637">
                  <c:v>-8.42</c:v>
                </c:pt>
                <c:pt idx="5638">
                  <c:v>-8.5</c:v>
                </c:pt>
                <c:pt idx="5639">
                  <c:v>-8.2200000000000006</c:v>
                </c:pt>
                <c:pt idx="5640">
                  <c:v>-8.3000000000000007</c:v>
                </c:pt>
                <c:pt idx="5641">
                  <c:v>-8.61</c:v>
                </c:pt>
                <c:pt idx="5642">
                  <c:v>-8.56</c:v>
                </c:pt>
                <c:pt idx="5643">
                  <c:v>-8.69</c:v>
                </c:pt>
                <c:pt idx="5644">
                  <c:v>-8.6199999999999992</c:v>
                </c:pt>
                <c:pt idx="5645">
                  <c:v>-8.5500000000000007</c:v>
                </c:pt>
                <c:pt idx="5646">
                  <c:v>-8.65</c:v>
                </c:pt>
                <c:pt idx="5647">
                  <c:v>-8.68</c:v>
                </c:pt>
                <c:pt idx="5648">
                  <c:v>-8.74</c:v>
                </c:pt>
                <c:pt idx="5649">
                  <c:v>-8.6999999999999993</c:v>
                </c:pt>
                <c:pt idx="5650">
                  <c:v>-8.64</c:v>
                </c:pt>
                <c:pt idx="5651">
                  <c:v>-8.65</c:v>
                </c:pt>
                <c:pt idx="5652">
                  <c:v>-8.61</c:v>
                </c:pt>
                <c:pt idx="5653">
                  <c:v>-8.6300000000000008</c:v>
                </c:pt>
                <c:pt idx="5654">
                  <c:v>-8.73</c:v>
                </c:pt>
                <c:pt idx="5655">
                  <c:v>-8.8699999999999992</c:v>
                </c:pt>
                <c:pt idx="5656">
                  <c:v>-8.93</c:v>
                </c:pt>
                <c:pt idx="5657">
                  <c:v>-8.91</c:v>
                </c:pt>
                <c:pt idx="5658">
                  <c:v>-8.8699999999999992</c:v>
                </c:pt>
                <c:pt idx="5659">
                  <c:v>-8.8000000000000007</c:v>
                </c:pt>
                <c:pt idx="5660">
                  <c:v>-8.85</c:v>
                </c:pt>
                <c:pt idx="5661">
                  <c:v>-8.7899999999999991</c:v>
                </c:pt>
                <c:pt idx="5662">
                  <c:v>-8.7899999999999991</c:v>
                </c:pt>
                <c:pt idx="5663">
                  <c:v>-8.67</c:v>
                </c:pt>
                <c:pt idx="5664">
                  <c:v>-8.6300000000000008</c:v>
                </c:pt>
                <c:pt idx="5665">
                  <c:v>-8.6199999999999992</c:v>
                </c:pt>
                <c:pt idx="5666">
                  <c:v>-8.66</c:v>
                </c:pt>
                <c:pt idx="5667">
                  <c:v>-8.6199999999999992</c:v>
                </c:pt>
                <c:pt idx="5668">
                  <c:v>-8.44</c:v>
                </c:pt>
                <c:pt idx="5669">
                  <c:v>-8.23</c:v>
                </c:pt>
                <c:pt idx="5670">
                  <c:v>-8.2899999999999991</c:v>
                </c:pt>
                <c:pt idx="5671">
                  <c:v>-8.3000000000000007</c:v>
                </c:pt>
                <c:pt idx="5672">
                  <c:v>-8.23</c:v>
                </c:pt>
                <c:pt idx="5673">
                  <c:v>-8.39</c:v>
                </c:pt>
                <c:pt idx="5674">
                  <c:v>-8.44</c:v>
                </c:pt>
                <c:pt idx="5675">
                  <c:v>-8.52</c:v>
                </c:pt>
                <c:pt idx="5676">
                  <c:v>-8.42</c:v>
                </c:pt>
                <c:pt idx="5677">
                  <c:v>-8.4600000000000009</c:v>
                </c:pt>
                <c:pt idx="5678">
                  <c:v>-8.59</c:v>
                </c:pt>
                <c:pt idx="5679">
                  <c:v>-8.68</c:v>
                </c:pt>
                <c:pt idx="5680">
                  <c:v>-8.6300000000000008</c:v>
                </c:pt>
                <c:pt idx="5681">
                  <c:v>-8.67</c:v>
                </c:pt>
                <c:pt idx="5682">
                  <c:v>-8.6300000000000008</c:v>
                </c:pt>
                <c:pt idx="5683">
                  <c:v>-8.6300000000000008</c:v>
                </c:pt>
                <c:pt idx="5684">
                  <c:v>-8.48</c:v>
                </c:pt>
                <c:pt idx="5685">
                  <c:v>-8.49</c:v>
                </c:pt>
                <c:pt idx="5686">
                  <c:v>-8.51</c:v>
                </c:pt>
                <c:pt idx="5687">
                  <c:v>-8.51</c:v>
                </c:pt>
                <c:pt idx="5688">
                  <c:v>-8.5399999999999991</c:v>
                </c:pt>
                <c:pt idx="5689">
                  <c:v>-8.5399999999999991</c:v>
                </c:pt>
                <c:pt idx="5690">
                  <c:v>-8.5500000000000007</c:v>
                </c:pt>
                <c:pt idx="5691">
                  <c:v>-8.5399999999999991</c:v>
                </c:pt>
                <c:pt idx="5692">
                  <c:v>-8.4499999999999993</c:v>
                </c:pt>
                <c:pt idx="5693">
                  <c:v>-8.41</c:v>
                </c:pt>
                <c:pt idx="5694">
                  <c:v>-8.25</c:v>
                </c:pt>
                <c:pt idx="5695">
                  <c:v>-8.06</c:v>
                </c:pt>
                <c:pt idx="5696">
                  <c:v>-8.07</c:v>
                </c:pt>
                <c:pt idx="5697">
                  <c:v>-8.39</c:v>
                </c:pt>
                <c:pt idx="5698">
                  <c:v>-8.42</c:v>
                </c:pt>
                <c:pt idx="5699">
                  <c:v>-8.49</c:v>
                </c:pt>
                <c:pt idx="5700">
                  <c:v>-8.49</c:v>
                </c:pt>
                <c:pt idx="5701">
                  <c:v>-8.57</c:v>
                </c:pt>
                <c:pt idx="5702">
                  <c:v>-8.56</c:v>
                </c:pt>
                <c:pt idx="5703">
                  <c:v>-8.5399999999999991</c:v>
                </c:pt>
                <c:pt idx="5704">
                  <c:v>-8.39</c:v>
                </c:pt>
                <c:pt idx="5705">
                  <c:v>-8.39</c:v>
                </c:pt>
                <c:pt idx="5706">
                  <c:v>-8.2200000000000006</c:v>
                </c:pt>
                <c:pt idx="5707">
                  <c:v>-8.34</c:v>
                </c:pt>
                <c:pt idx="5708">
                  <c:v>-8.32</c:v>
                </c:pt>
                <c:pt idx="5709">
                  <c:v>-8.43</c:v>
                </c:pt>
                <c:pt idx="5710">
                  <c:v>-8.58</c:v>
                </c:pt>
                <c:pt idx="5711">
                  <c:v>-8.4600000000000009</c:v>
                </c:pt>
                <c:pt idx="5712">
                  <c:v>-8.43</c:v>
                </c:pt>
                <c:pt idx="5713">
                  <c:v>-8.33</c:v>
                </c:pt>
                <c:pt idx="5714">
                  <c:v>-8.43</c:v>
                </c:pt>
                <c:pt idx="5715">
                  <c:v>-8.52</c:v>
                </c:pt>
                <c:pt idx="5716">
                  <c:v>-8.6300000000000008</c:v>
                </c:pt>
                <c:pt idx="5717">
                  <c:v>-8.68</c:v>
                </c:pt>
                <c:pt idx="5718">
                  <c:v>-8.6300000000000008</c:v>
                </c:pt>
                <c:pt idx="5719">
                  <c:v>-8.5299999999999994</c:v>
                </c:pt>
                <c:pt idx="5720">
                  <c:v>-8.59</c:v>
                </c:pt>
                <c:pt idx="5721">
                  <c:v>-8.66</c:v>
                </c:pt>
                <c:pt idx="5722">
                  <c:v>-8.56</c:v>
                </c:pt>
                <c:pt idx="5723">
                  <c:v>-8.4700000000000006</c:v>
                </c:pt>
                <c:pt idx="5724">
                  <c:v>-8.3800000000000008</c:v>
                </c:pt>
                <c:pt idx="5725">
                  <c:v>-8.39</c:v>
                </c:pt>
                <c:pt idx="5726">
                  <c:v>-8.6199999999999992</c:v>
                </c:pt>
                <c:pt idx="5727">
                  <c:v>-8.75</c:v>
                </c:pt>
                <c:pt idx="5728">
                  <c:v>-8.66</c:v>
                </c:pt>
                <c:pt idx="5729">
                  <c:v>-8.57</c:v>
                </c:pt>
                <c:pt idx="5730">
                  <c:v>-8.5500000000000007</c:v>
                </c:pt>
                <c:pt idx="5731">
                  <c:v>-8.51</c:v>
                </c:pt>
                <c:pt idx="5732">
                  <c:v>-8.58</c:v>
                </c:pt>
                <c:pt idx="5733">
                  <c:v>-8.6300000000000008</c:v>
                </c:pt>
                <c:pt idx="5734">
                  <c:v>-8.6</c:v>
                </c:pt>
                <c:pt idx="5735">
                  <c:v>-8.64</c:v>
                </c:pt>
                <c:pt idx="5736">
                  <c:v>-8.56</c:v>
                </c:pt>
                <c:pt idx="5737">
                  <c:v>-8.6199999999999992</c:v>
                </c:pt>
                <c:pt idx="5738">
                  <c:v>-8.59</c:v>
                </c:pt>
                <c:pt idx="5739">
                  <c:v>-8.5299999999999994</c:v>
                </c:pt>
                <c:pt idx="5740">
                  <c:v>-8.56</c:v>
                </c:pt>
                <c:pt idx="5741">
                  <c:v>-8.66</c:v>
                </c:pt>
                <c:pt idx="5742">
                  <c:v>-8.69</c:v>
                </c:pt>
                <c:pt idx="5743">
                  <c:v>-8.68</c:v>
                </c:pt>
                <c:pt idx="5744">
                  <c:v>-8.64</c:v>
                </c:pt>
                <c:pt idx="5745">
                  <c:v>-8.61</c:v>
                </c:pt>
                <c:pt idx="5746">
                  <c:v>-8.5399999999999991</c:v>
                </c:pt>
                <c:pt idx="5747">
                  <c:v>-8.42</c:v>
                </c:pt>
                <c:pt idx="5748">
                  <c:v>-8.56</c:v>
                </c:pt>
                <c:pt idx="5749">
                  <c:v>-8.48</c:v>
                </c:pt>
                <c:pt idx="5750">
                  <c:v>-8.39</c:v>
                </c:pt>
                <c:pt idx="5751">
                  <c:v>-8.42</c:v>
                </c:pt>
                <c:pt idx="5752">
                  <c:v>-8.6</c:v>
                </c:pt>
                <c:pt idx="5753">
                  <c:v>-8.6300000000000008</c:v>
                </c:pt>
                <c:pt idx="5754">
                  <c:v>-8.6999999999999993</c:v>
                </c:pt>
                <c:pt idx="5755">
                  <c:v>-8.74</c:v>
                </c:pt>
                <c:pt idx="5756">
                  <c:v>-8.7200000000000006</c:v>
                </c:pt>
                <c:pt idx="5757">
                  <c:v>-8.59</c:v>
                </c:pt>
                <c:pt idx="5758">
                  <c:v>-8.51</c:v>
                </c:pt>
                <c:pt idx="5759">
                  <c:v>-8.7100000000000009</c:v>
                </c:pt>
                <c:pt idx="5760">
                  <c:v>-8.94</c:v>
                </c:pt>
                <c:pt idx="5761">
                  <c:v>-8.85</c:v>
                </c:pt>
                <c:pt idx="5762">
                  <c:v>-8.8000000000000007</c:v>
                </c:pt>
                <c:pt idx="5763">
                  <c:v>-8.7799999999999994</c:v>
                </c:pt>
                <c:pt idx="5764">
                  <c:v>-8.74</c:v>
                </c:pt>
                <c:pt idx="5765">
                  <c:v>-8.83</c:v>
                </c:pt>
                <c:pt idx="5766">
                  <c:v>-8.9700000000000006</c:v>
                </c:pt>
                <c:pt idx="5767">
                  <c:v>-8.94</c:v>
                </c:pt>
                <c:pt idx="5768">
                  <c:v>-8.89</c:v>
                </c:pt>
                <c:pt idx="5769">
                  <c:v>-8.85</c:v>
                </c:pt>
                <c:pt idx="5770">
                  <c:v>-8.74</c:v>
                </c:pt>
                <c:pt idx="5771">
                  <c:v>-8.65</c:v>
                </c:pt>
                <c:pt idx="5772">
                  <c:v>-8.7200000000000006</c:v>
                </c:pt>
                <c:pt idx="5773">
                  <c:v>-8.7799999999999994</c:v>
                </c:pt>
                <c:pt idx="5774">
                  <c:v>-8.84</c:v>
                </c:pt>
                <c:pt idx="5775">
                  <c:v>-8.84</c:v>
                </c:pt>
                <c:pt idx="5776">
                  <c:v>-8.8800000000000008</c:v>
                </c:pt>
                <c:pt idx="5777">
                  <c:v>-8.9700000000000006</c:v>
                </c:pt>
                <c:pt idx="5778">
                  <c:v>-8.9499999999999993</c:v>
                </c:pt>
                <c:pt idx="5779">
                  <c:v>-8.98</c:v>
                </c:pt>
                <c:pt idx="5780">
                  <c:v>-9.0399999999999991</c:v>
                </c:pt>
                <c:pt idx="5781">
                  <c:v>-8.99</c:v>
                </c:pt>
                <c:pt idx="5782">
                  <c:v>-8.9</c:v>
                </c:pt>
                <c:pt idx="5783">
                  <c:v>-8.9499999999999993</c:v>
                </c:pt>
                <c:pt idx="5784">
                  <c:v>-8.92</c:v>
                </c:pt>
                <c:pt idx="5785">
                  <c:v>-8.7100000000000009</c:v>
                </c:pt>
                <c:pt idx="5786">
                  <c:v>-8.73</c:v>
                </c:pt>
                <c:pt idx="5787">
                  <c:v>-8.7899999999999991</c:v>
                </c:pt>
                <c:pt idx="5788">
                  <c:v>-8.6999999999999993</c:v>
                </c:pt>
                <c:pt idx="5789">
                  <c:v>-8.7100000000000009</c:v>
                </c:pt>
                <c:pt idx="5790">
                  <c:v>-8.73</c:v>
                </c:pt>
                <c:pt idx="5791">
                  <c:v>-8.77</c:v>
                </c:pt>
                <c:pt idx="5792">
                  <c:v>-8.83</c:v>
                </c:pt>
                <c:pt idx="5793">
                  <c:v>-8.7200000000000006</c:v>
                </c:pt>
                <c:pt idx="5794">
                  <c:v>-8.84</c:v>
                </c:pt>
                <c:pt idx="5795">
                  <c:v>-8.94</c:v>
                </c:pt>
                <c:pt idx="5796">
                  <c:v>-9.0500000000000007</c:v>
                </c:pt>
                <c:pt idx="5797">
                  <c:v>-9.0299999999999994</c:v>
                </c:pt>
                <c:pt idx="5798">
                  <c:v>-8.94</c:v>
                </c:pt>
                <c:pt idx="5799">
                  <c:v>-9.0399999999999991</c:v>
                </c:pt>
                <c:pt idx="5800">
                  <c:v>-9.17</c:v>
                </c:pt>
                <c:pt idx="5801">
                  <c:v>-9.1199999999999992</c:v>
                </c:pt>
                <c:pt idx="5802">
                  <c:v>-9.0500000000000007</c:v>
                </c:pt>
                <c:pt idx="5803">
                  <c:v>-8.93</c:v>
                </c:pt>
                <c:pt idx="5804">
                  <c:v>-9.01</c:v>
                </c:pt>
                <c:pt idx="5805">
                  <c:v>-9.0299999999999994</c:v>
                </c:pt>
                <c:pt idx="5806">
                  <c:v>-9.0500000000000007</c:v>
                </c:pt>
                <c:pt idx="5807">
                  <c:v>-8.98</c:v>
                </c:pt>
                <c:pt idx="5808">
                  <c:v>-8.9700000000000006</c:v>
                </c:pt>
                <c:pt idx="5809">
                  <c:v>-8.89</c:v>
                </c:pt>
                <c:pt idx="5810">
                  <c:v>-8.83</c:v>
                </c:pt>
                <c:pt idx="5811">
                  <c:v>-8.84</c:v>
                </c:pt>
                <c:pt idx="5812">
                  <c:v>-8.84</c:v>
                </c:pt>
                <c:pt idx="5813">
                  <c:v>-8.83</c:v>
                </c:pt>
                <c:pt idx="5814">
                  <c:v>-8.7100000000000009</c:v>
                </c:pt>
                <c:pt idx="5815">
                  <c:v>-8.77</c:v>
                </c:pt>
                <c:pt idx="5816">
                  <c:v>-8.9</c:v>
                </c:pt>
                <c:pt idx="5817">
                  <c:v>-8.8699999999999992</c:v>
                </c:pt>
                <c:pt idx="5818">
                  <c:v>-8.91</c:v>
                </c:pt>
                <c:pt idx="5819">
                  <c:v>-8.83</c:v>
                </c:pt>
                <c:pt idx="5820">
                  <c:v>-8.74</c:v>
                </c:pt>
                <c:pt idx="5821">
                  <c:v>-8.65</c:v>
                </c:pt>
                <c:pt idx="5822">
                  <c:v>-8.7899999999999991</c:v>
                </c:pt>
                <c:pt idx="5823">
                  <c:v>-8.7100000000000009</c:v>
                </c:pt>
                <c:pt idx="5824">
                  <c:v>-8.41</c:v>
                </c:pt>
                <c:pt idx="5825">
                  <c:v>-8.3800000000000008</c:v>
                </c:pt>
                <c:pt idx="5826">
                  <c:v>-8.57</c:v>
                </c:pt>
                <c:pt idx="5827">
                  <c:v>-8.4</c:v>
                </c:pt>
                <c:pt idx="5828">
                  <c:v>-8.2100000000000009</c:v>
                </c:pt>
                <c:pt idx="5829">
                  <c:v>-8.25</c:v>
                </c:pt>
                <c:pt idx="5830">
                  <c:v>-8.57</c:v>
                </c:pt>
                <c:pt idx="5831">
                  <c:v>-8.56</c:v>
                </c:pt>
                <c:pt idx="5832">
                  <c:v>-8.3800000000000008</c:v>
                </c:pt>
                <c:pt idx="5833">
                  <c:v>-8.3800000000000008</c:v>
                </c:pt>
                <c:pt idx="5834">
                  <c:v>-8.1</c:v>
                </c:pt>
                <c:pt idx="5835">
                  <c:v>-8.02</c:v>
                </c:pt>
                <c:pt idx="5836">
                  <c:v>-7.8</c:v>
                </c:pt>
                <c:pt idx="5837">
                  <c:v>-7.91</c:v>
                </c:pt>
                <c:pt idx="5838">
                  <c:v>-7.98</c:v>
                </c:pt>
                <c:pt idx="5839">
                  <c:v>-8.1999999999999993</c:v>
                </c:pt>
                <c:pt idx="5840">
                  <c:v>-8.48</c:v>
                </c:pt>
                <c:pt idx="5841">
                  <c:v>-8.4499999999999993</c:v>
                </c:pt>
                <c:pt idx="5842">
                  <c:v>-8.24</c:v>
                </c:pt>
                <c:pt idx="5843">
                  <c:v>-8.06</c:v>
                </c:pt>
                <c:pt idx="5844">
                  <c:v>-8.15</c:v>
                </c:pt>
                <c:pt idx="5845">
                  <c:v>-8.44</c:v>
                </c:pt>
                <c:pt idx="5846">
                  <c:v>-8.36</c:v>
                </c:pt>
                <c:pt idx="5847">
                  <c:v>-8.15</c:v>
                </c:pt>
                <c:pt idx="5848">
                  <c:v>-7.95</c:v>
                </c:pt>
                <c:pt idx="5849">
                  <c:v>-8.3699999999999992</c:v>
                </c:pt>
                <c:pt idx="5850">
                  <c:v>-8.73</c:v>
                </c:pt>
                <c:pt idx="5851">
                  <c:v>-9</c:v>
                </c:pt>
                <c:pt idx="5852">
                  <c:v>-8.93</c:v>
                </c:pt>
                <c:pt idx="5853">
                  <c:v>-8.85</c:v>
                </c:pt>
                <c:pt idx="5854">
                  <c:v>-9</c:v>
                </c:pt>
                <c:pt idx="5855">
                  <c:v>-8.98</c:v>
                </c:pt>
                <c:pt idx="5856">
                  <c:v>-8.98</c:v>
                </c:pt>
                <c:pt idx="5857">
                  <c:v>-9</c:v>
                </c:pt>
                <c:pt idx="5858">
                  <c:v>-8.94</c:v>
                </c:pt>
                <c:pt idx="5859">
                  <c:v>-8.9</c:v>
                </c:pt>
                <c:pt idx="5860">
                  <c:v>-8.94</c:v>
                </c:pt>
                <c:pt idx="5861">
                  <c:v>-8.82</c:v>
                </c:pt>
                <c:pt idx="5862">
                  <c:v>-8.77</c:v>
                </c:pt>
                <c:pt idx="5863">
                  <c:v>-8.84</c:v>
                </c:pt>
                <c:pt idx="5864">
                  <c:v>-8.85</c:v>
                </c:pt>
                <c:pt idx="5865">
                  <c:v>-8.9700000000000006</c:v>
                </c:pt>
                <c:pt idx="5866">
                  <c:v>-8.99</c:v>
                </c:pt>
                <c:pt idx="5867">
                  <c:v>-8.93</c:v>
                </c:pt>
                <c:pt idx="5868">
                  <c:v>-8.93</c:v>
                </c:pt>
                <c:pt idx="5869">
                  <c:v>-8.9700000000000006</c:v>
                </c:pt>
                <c:pt idx="5870">
                  <c:v>-8.92</c:v>
                </c:pt>
                <c:pt idx="5871">
                  <c:v>-8.93</c:v>
                </c:pt>
                <c:pt idx="5872">
                  <c:v>-8.7799999999999994</c:v>
                </c:pt>
                <c:pt idx="5873">
                  <c:v>-8.6</c:v>
                </c:pt>
                <c:pt idx="5874">
                  <c:v>-8.68</c:v>
                </c:pt>
                <c:pt idx="5875">
                  <c:v>-8.48</c:v>
                </c:pt>
                <c:pt idx="5876">
                  <c:v>-8.25</c:v>
                </c:pt>
                <c:pt idx="5877">
                  <c:v>-8.33</c:v>
                </c:pt>
                <c:pt idx="5878">
                  <c:v>-8.33</c:v>
                </c:pt>
                <c:pt idx="5879">
                  <c:v>-8.1999999999999993</c:v>
                </c:pt>
                <c:pt idx="5880">
                  <c:v>-8.02</c:v>
                </c:pt>
                <c:pt idx="5881">
                  <c:v>-8.32</c:v>
                </c:pt>
                <c:pt idx="5882">
                  <c:v>-8.44</c:v>
                </c:pt>
                <c:pt idx="5883">
                  <c:v>-8.39</c:v>
                </c:pt>
                <c:pt idx="5884">
                  <c:v>-8.18</c:v>
                </c:pt>
                <c:pt idx="5885">
                  <c:v>-8.1199999999999992</c:v>
                </c:pt>
                <c:pt idx="5886">
                  <c:v>-8.09</c:v>
                </c:pt>
                <c:pt idx="5887">
                  <c:v>-7.92</c:v>
                </c:pt>
                <c:pt idx="5888">
                  <c:v>-7.77</c:v>
                </c:pt>
                <c:pt idx="5889">
                  <c:v>-7.73</c:v>
                </c:pt>
                <c:pt idx="5890">
                  <c:v>-8.0500000000000007</c:v>
                </c:pt>
                <c:pt idx="5891">
                  <c:v>-7.18</c:v>
                </c:pt>
                <c:pt idx="5892">
                  <c:v>-7</c:v>
                </c:pt>
                <c:pt idx="5893">
                  <c:v>-7.09</c:v>
                </c:pt>
                <c:pt idx="5894">
                  <c:v>-7.39</c:v>
                </c:pt>
                <c:pt idx="5895">
                  <c:v>-7.61</c:v>
                </c:pt>
                <c:pt idx="5896">
                  <c:v>-8</c:v>
                </c:pt>
                <c:pt idx="5897">
                  <c:v>-8.2799999999999994</c:v>
                </c:pt>
                <c:pt idx="5898">
                  <c:v>-8.18</c:v>
                </c:pt>
                <c:pt idx="5899">
                  <c:v>-8.36</c:v>
                </c:pt>
                <c:pt idx="5900">
                  <c:v>-8.5</c:v>
                </c:pt>
                <c:pt idx="5901">
                  <c:v>-8.25</c:v>
                </c:pt>
                <c:pt idx="5902">
                  <c:v>-8.41</c:v>
                </c:pt>
                <c:pt idx="5903">
                  <c:v>-8.5</c:v>
                </c:pt>
                <c:pt idx="5904">
                  <c:v>-8.6999999999999993</c:v>
                </c:pt>
                <c:pt idx="5905">
                  <c:v>-8.74</c:v>
                </c:pt>
                <c:pt idx="5906">
                  <c:v>-8.77</c:v>
                </c:pt>
                <c:pt idx="5907">
                  <c:v>-8.91</c:v>
                </c:pt>
                <c:pt idx="5908">
                  <c:v>-9.0500000000000007</c:v>
                </c:pt>
                <c:pt idx="5909">
                  <c:v>-9.0399999999999991</c:v>
                </c:pt>
                <c:pt idx="5910">
                  <c:v>-8.8699999999999992</c:v>
                </c:pt>
                <c:pt idx="5911">
                  <c:v>-8.7799999999999994</c:v>
                </c:pt>
                <c:pt idx="5912">
                  <c:v>-8.65</c:v>
                </c:pt>
                <c:pt idx="5913">
                  <c:v>-8.59</c:v>
                </c:pt>
                <c:pt idx="5914">
                  <c:v>-8.8800000000000008</c:v>
                </c:pt>
                <c:pt idx="5915">
                  <c:v>-9.02</c:v>
                </c:pt>
                <c:pt idx="5916">
                  <c:v>-9.0500000000000007</c:v>
                </c:pt>
                <c:pt idx="5917">
                  <c:v>-8.9600000000000009</c:v>
                </c:pt>
                <c:pt idx="5918">
                  <c:v>-8.8699999999999992</c:v>
                </c:pt>
                <c:pt idx="5919">
                  <c:v>-8.77</c:v>
                </c:pt>
                <c:pt idx="5920">
                  <c:v>-8.68</c:v>
                </c:pt>
                <c:pt idx="5921">
                  <c:v>-8.76</c:v>
                </c:pt>
                <c:pt idx="5922">
                  <c:v>-9</c:v>
                </c:pt>
                <c:pt idx="5923">
                  <c:v>-9.1199999999999992</c:v>
                </c:pt>
                <c:pt idx="5924">
                  <c:v>-8.86</c:v>
                </c:pt>
                <c:pt idx="5925">
                  <c:v>-8.6999999999999993</c:v>
                </c:pt>
                <c:pt idx="5926">
                  <c:v>-8.7799999999999994</c:v>
                </c:pt>
                <c:pt idx="5927">
                  <c:v>-8.7799999999999994</c:v>
                </c:pt>
                <c:pt idx="5928">
                  <c:v>-8.8699999999999992</c:v>
                </c:pt>
                <c:pt idx="5929">
                  <c:v>-8.7799999999999994</c:v>
                </c:pt>
                <c:pt idx="5930">
                  <c:v>-8.8699999999999992</c:v>
                </c:pt>
                <c:pt idx="5931">
                  <c:v>-8.94</c:v>
                </c:pt>
                <c:pt idx="5932">
                  <c:v>-8.92</c:v>
                </c:pt>
                <c:pt idx="5933">
                  <c:v>-8.9499999999999993</c:v>
                </c:pt>
                <c:pt idx="5934">
                  <c:v>-8.9499999999999993</c:v>
                </c:pt>
                <c:pt idx="5935">
                  <c:v>-8.98</c:v>
                </c:pt>
                <c:pt idx="5936">
                  <c:v>-9.25</c:v>
                </c:pt>
                <c:pt idx="5937">
                  <c:v>-9.26</c:v>
                </c:pt>
                <c:pt idx="5938">
                  <c:v>-9.1300000000000008</c:v>
                </c:pt>
                <c:pt idx="5939">
                  <c:v>-8.89</c:v>
                </c:pt>
                <c:pt idx="5940">
                  <c:v>-8.98</c:v>
                </c:pt>
                <c:pt idx="5941">
                  <c:v>-8.93</c:v>
                </c:pt>
                <c:pt idx="5942">
                  <c:v>-8.9</c:v>
                </c:pt>
                <c:pt idx="5943">
                  <c:v>-9.07</c:v>
                </c:pt>
                <c:pt idx="5944">
                  <c:v>-9.15</c:v>
                </c:pt>
                <c:pt idx="5945">
                  <c:v>-9.23</c:v>
                </c:pt>
                <c:pt idx="5946">
                  <c:v>-9.2200000000000006</c:v>
                </c:pt>
                <c:pt idx="5947">
                  <c:v>-9.1199999999999992</c:v>
                </c:pt>
                <c:pt idx="5948">
                  <c:v>-9.15</c:v>
                </c:pt>
                <c:pt idx="5949">
                  <c:v>-9.01</c:v>
                </c:pt>
                <c:pt idx="5950">
                  <c:v>-8.98</c:v>
                </c:pt>
                <c:pt idx="5951">
                  <c:v>-9</c:v>
                </c:pt>
                <c:pt idx="5952">
                  <c:v>-8.9600000000000009</c:v>
                </c:pt>
                <c:pt idx="5953">
                  <c:v>-8.8000000000000007</c:v>
                </c:pt>
                <c:pt idx="5954">
                  <c:v>-8.81</c:v>
                </c:pt>
                <c:pt idx="5955">
                  <c:v>-8.82</c:v>
                </c:pt>
                <c:pt idx="5956">
                  <c:v>-8.5299999999999994</c:v>
                </c:pt>
                <c:pt idx="5957">
                  <c:v>-8.4499999999999993</c:v>
                </c:pt>
                <c:pt idx="5958">
                  <c:v>-8.6199999999999992</c:v>
                </c:pt>
                <c:pt idx="5959">
                  <c:v>-8.68</c:v>
                </c:pt>
                <c:pt idx="5960">
                  <c:v>-8.59</c:v>
                </c:pt>
                <c:pt idx="5961">
                  <c:v>-7.98</c:v>
                </c:pt>
                <c:pt idx="5962">
                  <c:v>-7.98</c:v>
                </c:pt>
                <c:pt idx="5963">
                  <c:v>-8.35</c:v>
                </c:pt>
                <c:pt idx="5964">
                  <c:v>-8.7100000000000009</c:v>
                </c:pt>
                <c:pt idx="5965">
                  <c:v>-8.74</c:v>
                </c:pt>
                <c:pt idx="5966">
                  <c:v>-8.67</c:v>
                </c:pt>
                <c:pt idx="5967">
                  <c:v>-8.73</c:v>
                </c:pt>
                <c:pt idx="5968">
                  <c:v>-8.52</c:v>
                </c:pt>
                <c:pt idx="5969">
                  <c:v>-8.64</c:v>
                </c:pt>
                <c:pt idx="5970">
                  <c:v>-8.5399999999999991</c:v>
                </c:pt>
                <c:pt idx="5971">
                  <c:v>-8.85</c:v>
                </c:pt>
                <c:pt idx="5972">
                  <c:v>-8.99</c:v>
                </c:pt>
                <c:pt idx="5973">
                  <c:v>-9.08</c:v>
                </c:pt>
                <c:pt idx="5974">
                  <c:v>-9.0500000000000007</c:v>
                </c:pt>
                <c:pt idx="5975">
                  <c:v>-9.0399999999999991</c:v>
                </c:pt>
                <c:pt idx="5976">
                  <c:v>-9.17</c:v>
                </c:pt>
                <c:pt idx="5977">
                  <c:v>-9.11</c:v>
                </c:pt>
                <c:pt idx="5978">
                  <c:v>-9</c:v>
                </c:pt>
                <c:pt idx="5979">
                  <c:v>-9.0399999999999991</c:v>
                </c:pt>
                <c:pt idx="5980">
                  <c:v>-9.02</c:v>
                </c:pt>
                <c:pt idx="5981">
                  <c:v>-8.9600000000000009</c:v>
                </c:pt>
                <c:pt idx="5982">
                  <c:v>-8.74</c:v>
                </c:pt>
                <c:pt idx="5983">
                  <c:v>-8.67</c:v>
                </c:pt>
                <c:pt idx="5984">
                  <c:v>-8.7200000000000006</c:v>
                </c:pt>
                <c:pt idx="5985">
                  <c:v>-8.68</c:v>
                </c:pt>
                <c:pt idx="5986">
                  <c:v>-8.7799999999999994</c:v>
                </c:pt>
                <c:pt idx="5987">
                  <c:v>-8.94</c:v>
                </c:pt>
                <c:pt idx="5988">
                  <c:v>-9.08</c:v>
                </c:pt>
                <c:pt idx="5989">
                  <c:v>-9.1</c:v>
                </c:pt>
                <c:pt idx="5990">
                  <c:v>-9</c:v>
                </c:pt>
                <c:pt idx="5991">
                  <c:v>-9.0399999999999991</c:v>
                </c:pt>
                <c:pt idx="5992">
                  <c:v>-9.32</c:v>
                </c:pt>
                <c:pt idx="5993">
                  <c:v>-9.33</c:v>
                </c:pt>
                <c:pt idx="5994">
                  <c:v>-9.27</c:v>
                </c:pt>
                <c:pt idx="5995">
                  <c:v>-9.24</c:v>
                </c:pt>
                <c:pt idx="5996">
                  <c:v>-9.17</c:v>
                </c:pt>
                <c:pt idx="5997">
                  <c:v>-9.0500000000000007</c:v>
                </c:pt>
                <c:pt idx="5998">
                  <c:v>-8.93</c:v>
                </c:pt>
                <c:pt idx="5999">
                  <c:v>-8.85</c:v>
                </c:pt>
                <c:pt idx="6000">
                  <c:v>-9.16</c:v>
                </c:pt>
                <c:pt idx="6001">
                  <c:v>-9.2899999999999991</c:v>
                </c:pt>
                <c:pt idx="6002">
                  <c:v>-9.15</c:v>
                </c:pt>
                <c:pt idx="6003">
                  <c:v>-8.84</c:v>
                </c:pt>
                <c:pt idx="6004">
                  <c:v>-8.67</c:v>
                </c:pt>
                <c:pt idx="6005">
                  <c:v>-9.08</c:v>
                </c:pt>
                <c:pt idx="6006">
                  <c:v>-9.19</c:v>
                </c:pt>
                <c:pt idx="6007">
                  <c:v>-9.23</c:v>
                </c:pt>
                <c:pt idx="6008">
                  <c:v>-9.2100000000000009</c:v>
                </c:pt>
                <c:pt idx="6009">
                  <c:v>-9.11</c:v>
                </c:pt>
                <c:pt idx="6010">
                  <c:v>-9.14</c:v>
                </c:pt>
                <c:pt idx="6011">
                  <c:v>-9</c:v>
                </c:pt>
                <c:pt idx="6012">
                  <c:v>-8.8800000000000008</c:v>
                </c:pt>
                <c:pt idx="6013">
                  <c:v>-8.9499999999999993</c:v>
                </c:pt>
                <c:pt idx="6014">
                  <c:v>-9.08</c:v>
                </c:pt>
                <c:pt idx="6015">
                  <c:v>-9.2200000000000006</c:v>
                </c:pt>
                <c:pt idx="6016">
                  <c:v>-9.16</c:v>
                </c:pt>
                <c:pt idx="6017">
                  <c:v>-9.1199999999999992</c:v>
                </c:pt>
                <c:pt idx="6018">
                  <c:v>-9.06</c:v>
                </c:pt>
                <c:pt idx="6019">
                  <c:v>-9.0399999999999991</c:v>
                </c:pt>
                <c:pt idx="6020">
                  <c:v>-8.99</c:v>
                </c:pt>
                <c:pt idx="6021">
                  <c:v>-8.93</c:v>
                </c:pt>
                <c:pt idx="6022">
                  <c:v>-8.83</c:v>
                </c:pt>
                <c:pt idx="6023">
                  <c:v>-8.89</c:v>
                </c:pt>
                <c:pt idx="6024">
                  <c:v>-8.92</c:v>
                </c:pt>
                <c:pt idx="6025">
                  <c:v>-8.91</c:v>
                </c:pt>
                <c:pt idx="6026">
                  <c:v>-8.9</c:v>
                </c:pt>
                <c:pt idx="6027">
                  <c:v>-9.0399999999999991</c:v>
                </c:pt>
                <c:pt idx="6028">
                  <c:v>-9.19</c:v>
                </c:pt>
                <c:pt idx="6029">
                  <c:v>-9.16</c:v>
                </c:pt>
                <c:pt idx="6030">
                  <c:v>-8.9600000000000009</c:v>
                </c:pt>
                <c:pt idx="6031">
                  <c:v>-8.93</c:v>
                </c:pt>
                <c:pt idx="6032">
                  <c:v>-8.82</c:v>
                </c:pt>
                <c:pt idx="6033">
                  <c:v>-8.82</c:v>
                </c:pt>
                <c:pt idx="6034">
                  <c:v>-8.74</c:v>
                </c:pt>
                <c:pt idx="6035">
                  <c:v>-8.57</c:v>
                </c:pt>
                <c:pt idx="6036">
                  <c:v>-8.85</c:v>
                </c:pt>
                <c:pt idx="6037">
                  <c:v>-8.8000000000000007</c:v>
                </c:pt>
                <c:pt idx="6038">
                  <c:v>-8.77</c:v>
                </c:pt>
                <c:pt idx="6039">
                  <c:v>-8.81</c:v>
                </c:pt>
                <c:pt idx="6040">
                  <c:v>-8.7100000000000009</c:v>
                </c:pt>
                <c:pt idx="6041">
                  <c:v>-8.83</c:v>
                </c:pt>
                <c:pt idx="6042">
                  <c:v>-8.83</c:v>
                </c:pt>
                <c:pt idx="6043">
                  <c:v>-8.85</c:v>
                </c:pt>
                <c:pt idx="6044">
                  <c:v>-8.6300000000000008</c:v>
                </c:pt>
                <c:pt idx="6045">
                  <c:v>-8.5500000000000007</c:v>
                </c:pt>
                <c:pt idx="6046">
                  <c:v>-8.76</c:v>
                </c:pt>
                <c:pt idx="6047">
                  <c:v>-8.6999999999999993</c:v>
                </c:pt>
                <c:pt idx="6048">
                  <c:v>-8.7100000000000009</c:v>
                </c:pt>
                <c:pt idx="6049">
                  <c:v>-8.7799999999999994</c:v>
                </c:pt>
                <c:pt idx="6050">
                  <c:v>-8.61</c:v>
                </c:pt>
                <c:pt idx="6051">
                  <c:v>-8.4700000000000006</c:v>
                </c:pt>
                <c:pt idx="6052">
                  <c:v>-8.5500000000000007</c:v>
                </c:pt>
                <c:pt idx="6053">
                  <c:v>-8.84</c:v>
                </c:pt>
                <c:pt idx="6054">
                  <c:v>-9.42</c:v>
                </c:pt>
                <c:pt idx="6055">
                  <c:v>-9.3699999999999992</c:v>
                </c:pt>
                <c:pt idx="6056">
                  <c:v>-9.3000000000000007</c:v>
                </c:pt>
                <c:pt idx="6057">
                  <c:v>-9.08</c:v>
                </c:pt>
                <c:pt idx="6058">
                  <c:v>-9.14</c:v>
                </c:pt>
                <c:pt idx="6059">
                  <c:v>-9.01</c:v>
                </c:pt>
                <c:pt idx="6060">
                  <c:v>-8.9</c:v>
                </c:pt>
                <c:pt idx="6061">
                  <c:v>-8.9700000000000006</c:v>
                </c:pt>
                <c:pt idx="6062">
                  <c:v>-9.01</c:v>
                </c:pt>
                <c:pt idx="6063">
                  <c:v>-9.14</c:v>
                </c:pt>
                <c:pt idx="6064">
                  <c:v>-9.15</c:v>
                </c:pt>
                <c:pt idx="6065">
                  <c:v>-9.24</c:v>
                </c:pt>
                <c:pt idx="6066">
                  <c:v>-9.15</c:v>
                </c:pt>
                <c:pt idx="6067">
                  <c:v>-9.01</c:v>
                </c:pt>
                <c:pt idx="6068">
                  <c:v>-8.89</c:v>
                </c:pt>
                <c:pt idx="6069">
                  <c:v>-8.73</c:v>
                </c:pt>
                <c:pt idx="6070">
                  <c:v>-8.68</c:v>
                </c:pt>
                <c:pt idx="6071">
                  <c:v>-8.77</c:v>
                </c:pt>
                <c:pt idx="6072">
                  <c:v>-8.59</c:v>
                </c:pt>
                <c:pt idx="6073">
                  <c:v>-8.5399999999999991</c:v>
                </c:pt>
                <c:pt idx="6074">
                  <c:v>-8.7799999999999994</c:v>
                </c:pt>
                <c:pt idx="6075">
                  <c:v>-8.8699999999999992</c:v>
                </c:pt>
                <c:pt idx="6076">
                  <c:v>-8.9</c:v>
                </c:pt>
                <c:pt idx="6077">
                  <c:v>-8.7799999999999994</c:v>
                </c:pt>
                <c:pt idx="6078">
                  <c:v>-8.8800000000000008</c:v>
                </c:pt>
                <c:pt idx="6079">
                  <c:v>-8.8699999999999992</c:v>
                </c:pt>
                <c:pt idx="6080">
                  <c:v>-8.67</c:v>
                </c:pt>
                <c:pt idx="6081">
                  <c:v>-8.61</c:v>
                </c:pt>
                <c:pt idx="6082">
                  <c:v>-8.51</c:v>
                </c:pt>
                <c:pt idx="6083">
                  <c:v>-8.85</c:v>
                </c:pt>
                <c:pt idx="6084">
                  <c:v>-9.01</c:v>
                </c:pt>
                <c:pt idx="6085">
                  <c:v>-8.92</c:v>
                </c:pt>
                <c:pt idx="6086">
                  <c:v>-8.83</c:v>
                </c:pt>
                <c:pt idx="6087">
                  <c:v>-8.92</c:v>
                </c:pt>
                <c:pt idx="6088">
                  <c:v>-9.14</c:v>
                </c:pt>
                <c:pt idx="6089">
                  <c:v>-9.14</c:v>
                </c:pt>
                <c:pt idx="6090">
                  <c:v>-9.1</c:v>
                </c:pt>
                <c:pt idx="6091">
                  <c:v>-9.01</c:v>
                </c:pt>
                <c:pt idx="6092">
                  <c:v>-8.84</c:v>
                </c:pt>
                <c:pt idx="6093">
                  <c:v>-8.76</c:v>
                </c:pt>
                <c:pt idx="6094">
                  <c:v>-8.7799999999999994</c:v>
                </c:pt>
                <c:pt idx="6095">
                  <c:v>-8.7200000000000006</c:v>
                </c:pt>
                <c:pt idx="6096">
                  <c:v>-8.61</c:v>
                </c:pt>
                <c:pt idx="6097">
                  <c:v>-8.48</c:v>
                </c:pt>
                <c:pt idx="6098">
                  <c:v>-8.3699999999999992</c:v>
                </c:pt>
                <c:pt idx="6099">
                  <c:v>-8.07</c:v>
                </c:pt>
                <c:pt idx="6100">
                  <c:v>-8.27</c:v>
                </c:pt>
                <c:pt idx="6101">
                  <c:v>-8.6199999999999992</c:v>
                </c:pt>
                <c:pt idx="6102">
                  <c:v>-8.64</c:v>
                </c:pt>
                <c:pt idx="6103">
                  <c:v>-8.82</c:v>
                </c:pt>
                <c:pt idx="6104">
                  <c:v>-8.9600000000000009</c:v>
                </c:pt>
                <c:pt idx="6105">
                  <c:v>-8.8800000000000008</c:v>
                </c:pt>
                <c:pt idx="6106">
                  <c:v>-8.8000000000000007</c:v>
                </c:pt>
                <c:pt idx="6107">
                  <c:v>-8.8800000000000008</c:v>
                </c:pt>
                <c:pt idx="6108">
                  <c:v>-9.0299999999999994</c:v>
                </c:pt>
                <c:pt idx="6109">
                  <c:v>-8.89</c:v>
                </c:pt>
                <c:pt idx="6110">
                  <c:v>-9.17</c:v>
                </c:pt>
                <c:pt idx="6111">
                  <c:v>-9</c:v>
                </c:pt>
                <c:pt idx="6112">
                  <c:v>-9.24</c:v>
                </c:pt>
                <c:pt idx="6113">
                  <c:v>-9.39</c:v>
                </c:pt>
                <c:pt idx="6114">
                  <c:v>-9.69</c:v>
                </c:pt>
                <c:pt idx="6115">
                  <c:v>-9.48</c:v>
                </c:pt>
                <c:pt idx="6116">
                  <c:v>-9.3699999999999992</c:v>
                </c:pt>
                <c:pt idx="6117">
                  <c:v>-9.43</c:v>
                </c:pt>
                <c:pt idx="6118">
                  <c:v>-9.51</c:v>
                </c:pt>
                <c:pt idx="6119">
                  <c:v>-9.6</c:v>
                </c:pt>
                <c:pt idx="6120">
                  <c:v>-9.6</c:v>
                </c:pt>
                <c:pt idx="6121">
                  <c:v>-9.41</c:v>
                </c:pt>
                <c:pt idx="6122">
                  <c:v>-9.2799999999999994</c:v>
                </c:pt>
                <c:pt idx="6123">
                  <c:v>-9.43</c:v>
                </c:pt>
                <c:pt idx="6124">
                  <c:v>-9.48</c:v>
                </c:pt>
                <c:pt idx="6125">
                  <c:v>-9.48</c:v>
                </c:pt>
                <c:pt idx="6126">
                  <c:v>-9.48</c:v>
                </c:pt>
                <c:pt idx="6127">
                  <c:v>-9.41</c:v>
                </c:pt>
                <c:pt idx="6128">
                  <c:v>-9.3699999999999992</c:v>
                </c:pt>
                <c:pt idx="6129">
                  <c:v>-9.5</c:v>
                </c:pt>
                <c:pt idx="6130">
                  <c:v>-9.41</c:v>
                </c:pt>
                <c:pt idx="6131">
                  <c:v>-9.42</c:v>
                </c:pt>
                <c:pt idx="6132">
                  <c:v>-9.3000000000000007</c:v>
                </c:pt>
                <c:pt idx="6133">
                  <c:v>-9.17</c:v>
                </c:pt>
                <c:pt idx="6134">
                  <c:v>-9.19</c:v>
                </c:pt>
                <c:pt idx="6135">
                  <c:v>-9.1300000000000008</c:v>
                </c:pt>
                <c:pt idx="6136">
                  <c:v>-9.2100000000000009</c:v>
                </c:pt>
                <c:pt idx="6137">
                  <c:v>-9.4700000000000006</c:v>
                </c:pt>
                <c:pt idx="6138">
                  <c:v>-9.49</c:v>
                </c:pt>
                <c:pt idx="6139">
                  <c:v>-9.51</c:v>
                </c:pt>
                <c:pt idx="6140">
                  <c:v>-9.2799999999999994</c:v>
                </c:pt>
                <c:pt idx="6141">
                  <c:v>-8.98</c:v>
                </c:pt>
                <c:pt idx="6142">
                  <c:v>-8.9499999999999993</c:v>
                </c:pt>
                <c:pt idx="6143">
                  <c:v>-9.24</c:v>
                </c:pt>
                <c:pt idx="6144">
                  <c:v>-9.3000000000000007</c:v>
                </c:pt>
                <c:pt idx="6145">
                  <c:v>-9.16</c:v>
                </c:pt>
                <c:pt idx="6146">
                  <c:v>-9</c:v>
                </c:pt>
                <c:pt idx="6147">
                  <c:v>-8.84</c:v>
                </c:pt>
                <c:pt idx="6148">
                  <c:v>-8.61</c:v>
                </c:pt>
                <c:pt idx="6149">
                  <c:v>-8.9499999999999993</c:v>
                </c:pt>
                <c:pt idx="6150">
                  <c:v>-9.14</c:v>
                </c:pt>
                <c:pt idx="6151">
                  <c:v>-9.23</c:v>
                </c:pt>
                <c:pt idx="6152">
                  <c:v>-9.19</c:v>
                </c:pt>
                <c:pt idx="6153">
                  <c:v>-9</c:v>
                </c:pt>
                <c:pt idx="6154">
                  <c:v>-8.9499999999999993</c:v>
                </c:pt>
                <c:pt idx="6155">
                  <c:v>-8.83</c:v>
                </c:pt>
                <c:pt idx="6156">
                  <c:v>-8.81</c:v>
                </c:pt>
                <c:pt idx="6157">
                  <c:v>-8.7200000000000006</c:v>
                </c:pt>
                <c:pt idx="6158">
                  <c:v>-8.64</c:v>
                </c:pt>
                <c:pt idx="6159">
                  <c:v>-8.7799999999999994</c:v>
                </c:pt>
                <c:pt idx="6160">
                  <c:v>-8.91</c:v>
                </c:pt>
                <c:pt idx="6161">
                  <c:v>-8.91</c:v>
                </c:pt>
                <c:pt idx="6162">
                  <c:v>-8.9700000000000006</c:v>
                </c:pt>
                <c:pt idx="6163">
                  <c:v>-8.7100000000000009</c:v>
                </c:pt>
                <c:pt idx="6164">
                  <c:v>-8.7100000000000009</c:v>
                </c:pt>
                <c:pt idx="6165">
                  <c:v>-8.85</c:v>
                </c:pt>
                <c:pt idx="6166">
                  <c:v>-8.84</c:v>
                </c:pt>
                <c:pt idx="6167">
                  <c:v>-8.7899999999999991</c:v>
                </c:pt>
                <c:pt idx="6168">
                  <c:v>-8.69</c:v>
                </c:pt>
                <c:pt idx="6169">
                  <c:v>-8.66</c:v>
                </c:pt>
                <c:pt idx="6170">
                  <c:v>-8.7100000000000009</c:v>
                </c:pt>
                <c:pt idx="6171">
                  <c:v>-8.7899999999999991</c:v>
                </c:pt>
                <c:pt idx="6172">
                  <c:v>-8.74</c:v>
                </c:pt>
                <c:pt idx="6173">
                  <c:v>-8.82</c:v>
                </c:pt>
                <c:pt idx="6174">
                  <c:v>-8.84</c:v>
                </c:pt>
                <c:pt idx="6175">
                  <c:v>-8.8699999999999992</c:v>
                </c:pt>
                <c:pt idx="6176">
                  <c:v>-8.82</c:v>
                </c:pt>
                <c:pt idx="6177">
                  <c:v>-8.67</c:v>
                </c:pt>
                <c:pt idx="6178">
                  <c:v>-8.66</c:v>
                </c:pt>
                <c:pt idx="6179">
                  <c:v>-9.0500000000000007</c:v>
                </c:pt>
                <c:pt idx="6180">
                  <c:v>-9.09</c:v>
                </c:pt>
                <c:pt idx="6181">
                  <c:v>-9.02</c:v>
                </c:pt>
                <c:pt idx="6182">
                  <c:v>-9.07</c:v>
                </c:pt>
                <c:pt idx="6183">
                  <c:v>-9.07</c:v>
                </c:pt>
                <c:pt idx="6184">
                  <c:v>-8.9499999999999993</c:v>
                </c:pt>
                <c:pt idx="6185">
                  <c:v>-8.8800000000000008</c:v>
                </c:pt>
                <c:pt idx="6186">
                  <c:v>-8.86</c:v>
                </c:pt>
                <c:pt idx="6187">
                  <c:v>-8.7799999999999994</c:v>
                </c:pt>
                <c:pt idx="6188">
                  <c:v>-8.7200000000000006</c:v>
                </c:pt>
                <c:pt idx="6189">
                  <c:v>-8.74</c:v>
                </c:pt>
                <c:pt idx="6190">
                  <c:v>-8.9700000000000006</c:v>
                </c:pt>
                <c:pt idx="6191">
                  <c:v>-9.24</c:v>
                </c:pt>
                <c:pt idx="6192">
                  <c:v>-9.17</c:v>
                </c:pt>
                <c:pt idx="6193">
                  <c:v>-9.3800000000000008</c:v>
                </c:pt>
                <c:pt idx="6194">
                  <c:v>-9.48</c:v>
                </c:pt>
                <c:pt idx="6195">
                  <c:v>-9.3699999999999992</c:v>
                </c:pt>
                <c:pt idx="6196">
                  <c:v>-9.26</c:v>
                </c:pt>
                <c:pt idx="6197">
                  <c:v>-9.2100000000000009</c:v>
                </c:pt>
                <c:pt idx="6198">
                  <c:v>-9.07</c:v>
                </c:pt>
                <c:pt idx="6199">
                  <c:v>-9.1</c:v>
                </c:pt>
                <c:pt idx="6200">
                  <c:v>-9.0500000000000007</c:v>
                </c:pt>
                <c:pt idx="6201">
                  <c:v>-8.77</c:v>
                </c:pt>
                <c:pt idx="6202">
                  <c:v>-8.69</c:v>
                </c:pt>
                <c:pt idx="6203">
                  <c:v>-8.7899999999999991</c:v>
                </c:pt>
                <c:pt idx="6204">
                  <c:v>-8.5399999999999991</c:v>
                </c:pt>
                <c:pt idx="6205">
                  <c:v>-8.5</c:v>
                </c:pt>
                <c:pt idx="6206">
                  <c:v>-8.9</c:v>
                </c:pt>
                <c:pt idx="6207">
                  <c:v>-9</c:v>
                </c:pt>
                <c:pt idx="6208">
                  <c:v>-8.9600000000000009</c:v>
                </c:pt>
                <c:pt idx="6209">
                  <c:v>-8.91</c:v>
                </c:pt>
                <c:pt idx="6210">
                  <c:v>-9.02</c:v>
                </c:pt>
                <c:pt idx="6211">
                  <c:v>-9.0399999999999991</c:v>
                </c:pt>
                <c:pt idx="6212">
                  <c:v>-9.07</c:v>
                </c:pt>
                <c:pt idx="6213">
                  <c:v>-9.11</c:v>
                </c:pt>
                <c:pt idx="6214">
                  <c:v>-9.2899999999999991</c:v>
                </c:pt>
                <c:pt idx="6215">
                  <c:v>-9.25</c:v>
                </c:pt>
                <c:pt idx="6216">
                  <c:v>-9.33</c:v>
                </c:pt>
                <c:pt idx="6217">
                  <c:v>-9.51</c:v>
                </c:pt>
                <c:pt idx="6218">
                  <c:v>-9.4700000000000006</c:v>
                </c:pt>
                <c:pt idx="6219">
                  <c:v>-9.43</c:v>
                </c:pt>
                <c:pt idx="6220">
                  <c:v>-9.24</c:v>
                </c:pt>
                <c:pt idx="6221">
                  <c:v>-9.0500000000000007</c:v>
                </c:pt>
                <c:pt idx="6222">
                  <c:v>-8.9600000000000009</c:v>
                </c:pt>
                <c:pt idx="6223">
                  <c:v>-9.01</c:v>
                </c:pt>
                <c:pt idx="6224">
                  <c:v>-8.99</c:v>
                </c:pt>
                <c:pt idx="6225">
                  <c:v>-8.98</c:v>
                </c:pt>
                <c:pt idx="6226">
                  <c:v>-9.0399999999999991</c:v>
                </c:pt>
                <c:pt idx="6227">
                  <c:v>-8.94</c:v>
                </c:pt>
                <c:pt idx="6228">
                  <c:v>-8.84</c:v>
                </c:pt>
                <c:pt idx="6229">
                  <c:v>-8.74</c:v>
                </c:pt>
                <c:pt idx="6230">
                  <c:v>-8.4600000000000009</c:v>
                </c:pt>
                <c:pt idx="6231">
                  <c:v>-8.35</c:v>
                </c:pt>
                <c:pt idx="6232">
                  <c:v>-8.4499999999999993</c:v>
                </c:pt>
                <c:pt idx="6233">
                  <c:v>-8.4499999999999993</c:v>
                </c:pt>
                <c:pt idx="6234">
                  <c:v>-8.25</c:v>
                </c:pt>
                <c:pt idx="6235">
                  <c:v>-8.33</c:v>
                </c:pt>
                <c:pt idx="6236">
                  <c:v>-8.5</c:v>
                </c:pt>
                <c:pt idx="6237">
                  <c:v>-8.5399999999999991</c:v>
                </c:pt>
                <c:pt idx="6238">
                  <c:v>-8.6</c:v>
                </c:pt>
                <c:pt idx="6239">
                  <c:v>-8.51</c:v>
                </c:pt>
                <c:pt idx="6240">
                  <c:v>-8.3699999999999992</c:v>
                </c:pt>
                <c:pt idx="6241">
                  <c:v>-8.3000000000000007</c:v>
                </c:pt>
                <c:pt idx="6242">
                  <c:v>-8.18</c:v>
                </c:pt>
                <c:pt idx="6243">
                  <c:v>-8.2799999999999994</c:v>
                </c:pt>
                <c:pt idx="6244">
                  <c:v>-8.5399999999999991</c:v>
                </c:pt>
                <c:pt idx="6245">
                  <c:v>-8.82</c:v>
                </c:pt>
                <c:pt idx="6246">
                  <c:v>-8.68</c:v>
                </c:pt>
                <c:pt idx="6247">
                  <c:v>-8.86</c:v>
                </c:pt>
                <c:pt idx="6248">
                  <c:v>-8.9700000000000006</c:v>
                </c:pt>
                <c:pt idx="6249">
                  <c:v>-9</c:v>
                </c:pt>
                <c:pt idx="6250">
                  <c:v>-8.94</c:v>
                </c:pt>
                <c:pt idx="6251">
                  <c:v>-8.8800000000000008</c:v>
                </c:pt>
                <c:pt idx="6252">
                  <c:v>-8.81</c:v>
                </c:pt>
                <c:pt idx="6253">
                  <c:v>-8.81</c:v>
                </c:pt>
                <c:pt idx="6254">
                  <c:v>-8.74</c:v>
                </c:pt>
                <c:pt idx="6255">
                  <c:v>-8.93</c:v>
                </c:pt>
                <c:pt idx="6256">
                  <c:v>-8.77</c:v>
                </c:pt>
                <c:pt idx="6257">
                  <c:v>-8.5399999999999991</c:v>
                </c:pt>
                <c:pt idx="6258">
                  <c:v>-8.65</c:v>
                </c:pt>
                <c:pt idx="6259">
                  <c:v>-8.64</c:v>
                </c:pt>
                <c:pt idx="6260">
                  <c:v>-8.67</c:v>
                </c:pt>
                <c:pt idx="6261">
                  <c:v>-8.75</c:v>
                </c:pt>
                <c:pt idx="6262">
                  <c:v>-9.1</c:v>
                </c:pt>
                <c:pt idx="6263">
                  <c:v>-9.1</c:v>
                </c:pt>
                <c:pt idx="6264">
                  <c:v>-9.14</c:v>
                </c:pt>
                <c:pt idx="6265">
                  <c:v>-8.94</c:v>
                </c:pt>
                <c:pt idx="6266">
                  <c:v>-8.89</c:v>
                </c:pt>
                <c:pt idx="6267">
                  <c:v>-8.8000000000000007</c:v>
                </c:pt>
                <c:pt idx="6268">
                  <c:v>-9</c:v>
                </c:pt>
                <c:pt idx="6269">
                  <c:v>-9.5399999999999991</c:v>
                </c:pt>
                <c:pt idx="6270">
                  <c:v>-9.68</c:v>
                </c:pt>
                <c:pt idx="6271">
                  <c:v>-9.61</c:v>
                </c:pt>
                <c:pt idx="6272">
                  <c:v>-9.51</c:v>
                </c:pt>
                <c:pt idx="6273">
                  <c:v>-9.49</c:v>
                </c:pt>
                <c:pt idx="6274">
                  <c:v>-9.3000000000000007</c:v>
                </c:pt>
                <c:pt idx="6275">
                  <c:v>-9.17</c:v>
                </c:pt>
                <c:pt idx="6276">
                  <c:v>-8.93</c:v>
                </c:pt>
                <c:pt idx="6277">
                  <c:v>-8.76</c:v>
                </c:pt>
                <c:pt idx="6278">
                  <c:v>-8.8000000000000007</c:v>
                </c:pt>
                <c:pt idx="6279">
                  <c:v>-8.67</c:v>
                </c:pt>
                <c:pt idx="6280">
                  <c:v>-8.5299999999999994</c:v>
                </c:pt>
                <c:pt idx="6281">
                  <c:v>-8.4</c:v>
                </c:pt>
                <c:pt idx="6282">
                  <c:v>-8.41</c:v>
                </c:pt>
                <c:pt idx="6283">
                  <c:v>-8.2799999999999994</c:v>
                </c:pt>
                <c:pt idx="6284">
                  <c:v>-8.65</c:v>
                </c:pt>
                <c:pt idx="6285">
                  <c:v>-8.57</c:v>
                </c:pt>
                <c:pt idx="6286">
                  <c:v>-8.41</c:v>
                </c:pt>
                <c:pt idx="6287">
                  <c:v>-8.51</c:v>
                </c:pt>
                <c:pt idx="6288">
                  <c:v>-8.6199999999999992</c:v>
                </c:pt>
                <c:pt idx="6289">
                  <c:v>-8.48</c:v>
                </c:pt>
                <c:pt idx="6290">
                  <c:v>-8.1300000000000008</c:v>
                </c:pt>
                <c:pt idx="6291">
                  <c:v>-8.17</c:v>
                </c:pt>
                <c:pt idx="6292">
                  <c:v>-8.59</c:v>
                </c:pt>
                <c:pt idx="6293">
                  <c:v>-8.51</c:v>
                </c:pt>
                <c:pt idx="6294">
                  <c:v>-8.41</c:v>
                </c:pt>
                <c:pt idx="6295">
                  <c:v>-8.5</c:v>
                </c:pt>
                <c:pt idx="6296">
                  <c:v>-8.44</c:v>
                </c:pt>
                <c:pt idx="6297">
                  <c:v>-8.5</c:v>
                </c:pt>
                <c:pt idx="6298">
                  <c:v>-8.56</c:v>
                </c:pt>
                <c:pt idx="6299">
                  <c:v>-8.7200000000000006</c:v>
                </c:pt>
                <c:pt idx="6300">
                  <c:v>-8.64</c:v>
                </c:pt>
                <c:pt idx="6301">
                  <c:v>-8.61</c:v>
                </c:pt>
                <c:pt idx="6302">
                  <c:v>-8.5</c:v>
                </c:pt>
                <c:pt idx="6303">
                  <c:v>-8.7899999999999991</c:v>
                </c:pt>
                <c:pt idx="6304">
                  <c:v>-9.06</c:v>
                </c:pt>
                <c:pt idx="6305">
                  <c:v>-8.67</c:v>
                </c:pt>
                <c:pt idx="6306">
                  <c:v>-8.31</c:v>
                </c:pt>
                <c:pt idx="6307">
                  <c:v>-9.01</c:v>
                </c:pt>
                <c:pt idx="6308">
                  <c:v>-9.16</c:v>
                </c:pt>
                <c:pt idx="6309">
                  <c:v>-9.18</c:v>
                </c:pt>
                <c:pt idx="6310">
                  <c:v>-8.9700000000000006</c:v>
                </c:pt>
                <c:pt idx="6311">
                  <c:v>-9.14</c:v>
                </c:pt>
                <c:pt idx="6312">
                  <c:v>-9.2799999999999994</c:v>
                </c:pt>
                <c:pt idx="6313">
                  <c:v>-9.36</c:v>
                </c:pt>
                <c:pt idx="6314">
                  <c:v>-9.42</c:v>
                </c:pt>
                <c:pt idx="6315">
                  <c:v>-9.3000000000000007</c:v>
                </c:pt>
                <c:pt idx="6316">
                  <c:v>-9.2799999999999994</c:v>
                </c:pt>
                <c:pt idx="6317">
                  <c:v>-9.34</c:v>
                </c:pt>
                <c:pt idx="6318">
                  <c:v>-9.3699999999999992</c:v>
                </c:pt>
                <c:pt idx="6319">
                  <c:v>-9.39</c:v>
                </c:pt>
                <c:pt idx="6320">
                  <c:v>-9.14</c:v>
                </c:pt>
                <c:pt idx="6321">
                  <c:v>-8.91</c:v>
                </c:pt>
                <c:pt idx="6322">
                  <c:v>-8.8000000000000007</c:v>
                </c:pt>
                <c:pt idx="6323">
                  <c:v>-8.8000000000000007</c:v>
                </c:pt>
                <c:pt idx="6324">
                  <c:v>-8.84</c:v>
                </c:pt>
                <c:pt idx="6325">
                  <c:v>-9.06</c:v>
                </c:pt>
                <c:pt idx="6326">
                  <c:v>-9.23</c:v>
                </c:pt>
                <c:pt idx="6327">
                  <c:v>-9.19</c:v>
                </c:pt>
                <c:pt idx="6328">
                  <c:v>-9.2200000000000006</c:v>
                </c:pt>
                <c:pt idx="6329">
                  <c:v>-9.18</c:v>
                </c:pt>
                <c:pt idx="6330">
                  <c:v>-8.94</c:v>
                </c:pt>
                <c:pt idx="6331">
                  <c:v>-8.9</c:v>
                </c:pt>
                <c:pt idx="6332">
                  <c:v>-9.1999999999999993</c:v>
                </c:pt>
                <c:pt idx="6333">
                  <c:v>-9.17</c:v>
                </c:pt>
                <c:pt idx="6334">
                  <c:v>-9.11</c:v>
                </c:pt>
                <c:pt idx="6335">
                  <c:v>-9.0399999999999991</c:v>
                </c:pt>
                <c:pt idx="6336">
                  <c:v>-8.98</c:v>
                </c:pt>
                <c:pt idx="6337">
                  <c:v>-8.9700000000000006</c:v>
                </c:pt>
                <c:pt idx="6338">
                  <c:v>-9.07</c:v>
                </c:pt>
                <c:pt idx="6339">
                  <c:v>-9.39</c:v>
                </c:pt>
                <c:pt idx="6340">
                  <c:v>-9.3000000000000007</c:v>
                </c:pt>
                <c:pt idx="6341">
                  <c:v>-9.24</c:v>
                </c:pt>
                <c:pt idx="6342">
                  <c:v>-9.25</c:v>
                </c:pt>
                <c:pt idx="6343">
                  <c:v>-9.24</c:v>
                </c:pt>
                <c:pt idx="6344">
                  <c:v>-9.34</c:v>
                </c:pt>
                <c:pt idx="6345">
                  <c:v>-9.1999999999999993</c:v>
                </c:pt>
                <c:pt idx="6346">
                  <c:v>-9.18</c:v>
                </c:pt>
                <c:pt idx="6347">
                  <c:v>-9.1300000000000008</c:v>
                </c:pt>
                <c:pt idx="6348">
                  <c:v>-9.1300000000000008</c:v>
                </c:pt>
                <c:pt idx="6349">
                  <c:v>-8.99</c:v>
                </c:pt>
                <c:pt idx="6350">
                  <c:v>-8.8800000000000008</c:v>
                </c:pt>
                <c:pt idx="6351">
                  <c:v>-9.01</c:v>
                </c:pt>
                <c:pt idx="6352">
                  <c:v>-8.86</c:v>
                </c:pt>
                <c:pt idx="6353">
                  <c:v>-9.1999999999999993</c:v>
                </c:pt>
                <c:pt idx="6354">
                  <c:v>-9.5299999999999994</c:v>
                </c:pt>
                <c:pt idx="6355">
                  <c:v>-9.52</c:v>
                </c:pt>
                <c:pt idx="6356">
                  <c:v>-9.41</c:v>
                </c:pt>
                <c:pt idx="6357">
                  <c:v>-9.2899999999999991</c:v>
                </c:pt>
                <c:pt idx="6358">
                  <c:v>-9.26</c:v>
                </c:pt>
                <c:pt idx="6359">
                  <c:v>-9.4600000000000009</c:v>
                </c:pt>
                <c:pt idx="6360">
                  <c:v>-9.56</c:v>
                </c:pt>
                <c:pt idx="6361">
                  <c:v>-9.4700000000000006</c:v>
                </c:pt>
                <c:pt idx="6362">
                  <c:v>-9.39</c:v>
                </c:pt>
                <c:pt idx="6363">
                  <c:v>-9.1</c:v>
                </c:pt>
                <c:pt idx="6364">
                  <c:v>-9.0299999999999994</c:v>
                </c:pt>
                <c:pt idx="6365">
                  <c:v>-9.15</c:v>
                </c:pt>
                <c:pt idx="6366">
                  <c:v>-9.2200000000000006</c:v>
                </c:pt>
                <c:pt idx="6367">
                  <c:v>-9.19</c:v>
                </c:pt>
                <c:pt idx="6368">
                  <c:v>-9.07</c:v>
                </c:pt>
                <c:pt idx="6369">
                  <c:v>-9.14</c:v>
                </c:pt>
                <c:pt idx="6370">
                  <c:v>-8.98</c:v>
                </c:pt>
                <c:pt idx="6371">
                  <c:v>-9.32</c:v>
                </c:pt>
                <c:pt idx="6372">
                  <c:v>-9.17</c:v>
                </c:pt>
                <c:pt idx="6373">
                  <c:v>-9.3800000000000008</c:v>
                </c:pt>
                <c:pt idx="6374">
                  <c:v>-9.24</c:v>
                </c:pt>
                <c:pt idx="6375">
                  <c:v>-9.17</c:v>
                </c:pt>
                <c:pt idx="6376">
                  <c:v>-9.52</c:v>
                </c:pt>
                <c:pt idx="6377">
                  <c:v>-9.59</c:v>
                </c:pt>
                <c:pt idx="6378">
                  <c:v>-9.4600000000000009</c:v>
                </c:pt>
                <c:pt idx="6379">
                  <c:v>-9.34</c:v>
                </c:pt>
                <c:pt idx="6380">
                  <c:v>-9.41</c:v>
                </c:pt>
                <c:pt idx="6381">
                  <c:v>-9.1999999999999993</c:v>
                </c:pt>
                <c:pt idx="6382">
                  <c:v>-9.31</c:v>
                </c:pt>
                <c:pt idx="6383">
                  <c:v>-9.5</c:v>
                </c:pt>
                <c:pt idx="6384">
                  <c:v>-9.58</c:v>
                </c:pt>
                <c:pt idx="6385">
                  <c:v>-9.61</c:v>
                </c:pt>
                <c:pt idx="6386">
                  <c:v>-9.49</c:v>
                </c:pt>
                <c:pt idx="6387">
                  <c:v>-9.4</c:v>
                </c:pt>
                <c:pt idx="6388">
                  <c:v>-9.41</c:v>
                </c:pt>
                <c:pt idx="6389">
                  <c:v>-9.48</c:v>
                </c:pt>
                <c:pt idx="6390">
                  <c:v>-9.6999999999999993</c:v>
                </c:pt>
                <c:pt idx="6391">
                  <c:v>-9.61</c:v>
                </c:pt>
                <c:pt idx="6392">
                  <c:v>-9.51</c:v>
                </c:pt>
                <c:pt idx="6393">
                  <c:v>-9.58</c:v>
                </c:pt>
                <c:pt idx="6394">
                  <c:v>-9.9499999999999993</c:v>
                </c:pt>
                <c:pt idx="6395">
                  <c:v>-10.18</c:v>
                </c:pt>
                <c:pt idx="6396">
                  <c:v>-10.15</c:v>
                </c:pt>
                <c:pt idx="6397">
                  <c:v>-9.9</c:v>
                </c:pt>
                <c:pt idx="6398">
                  <c:v>-9.6300000000000008</c:v>
                </c:pt>
                <c:pt idx="6399">
                  <c:v>-9.4600000000000009</c:v>
                </c:pt>
                <c:pt idx="6400">
                  <c:v>-9.33</c:v>
                </c:pt>
                <c:pt idx="6401">
                  <c:v>-9.33</c:v>
                </c:pt>
                <c:pt idx="6402">
                  <c:v>-9.1999999999999993</c:v>
                </c:pt>
                <c:pt idx="6403">
                  <c:v>-8.8800000000000008</c:v>
                </c:pt>
                <c:pt idx="6404">
                  <c:v>-9.16</c:v>
                </c:pt>
                <c:pt idx="6405">
                  <c:v>-9.09</c:v>
                </c:pt>
                <c:pt idx="6406">
                  <c:v>-9.32</c:v>
                </c:pt>
                <c:pt idx="6407">
                  <c:v>-9.4700000000000006</c:v>
                </c:pt>
                <c:pt idx="6408">
                  <c:v>-9.41</c:v>
                </c:pt>
                <c:pt idx="6409">
                  <c:v>-9.35</c:v>
                </c:pt>
                <c:pt idx="6410">
                  <c:v>-9.3699999999999992</c:v>
                </c:pt>
                <c:pt idx="6411">
                  <c:v>-9.59</c:v>
                </c:pt>
                <c:pt idx="6412">
                  <c:v>-9.59</c:v>
                </c:pt>
                <c:pt idx="6413">
                  <c:v>-9.56</c:v>
                </c:pt>
                <c:pt idx="6414">
                  <c:v>-9.6199999999999992</c:v>
                </c:pt>
                <c:pt idx="6415">
                  <c:v>-9.5299999999999994</c:v>
                </c:pt>
                <c:pt idx="6416">
                  <c:v>-9.2899999999999991</c:v>
                </c:pt>
                <c:pt idx="6417">
                  <c:v>-9.25</c:v>
                </c:pt>
                <c:pt idx="6418">
                  <c:v>-9.27</c:v>
                </c:pt>
                <c:pt idx="6419">
                  <c:v>-9.42</c:v>
                </c:pt>
                <c:pt idx="6420">
                  <c:v>-9.44</c:v>
                </c:pt>
                <c:pt idx="6421">
                  <c:v>-9.3699999999999992</c:v>
                </c:pt>
                <c:pt idx="6422">
                  <c:v>-9.31</c:v>
                </c:pt>
                <c:pt idx="6423">
                  <c:v>-9.5299999999999994</c:v>
                </c:pt>
                <c:pt idx="6424">
                  <c:v>-9.57</c:v>
                </c:pt>
                <c:pt idx="6425">
                  <c:v>-9.66</c:v>
                </c:pt>
                <c:pt idx="6426">
                  <c:v>-9.5299999999999994</c:v>
                </c:pt>
                <c:pt idx="6427">
                  <c:v>-9.43</c:v>
                </c:pt>
                <c:pt idx="6428">
                  <c:v>-9.49</c:v>
                </c:pt>
                <c:pt idx="6429">
                  <c:v>-9.49</c:v>
                </c:pt>
                <c:pt idx="6430">
                  <c:v>-9.5299999999999994</c:v>
                </c:pt>
                <c:pt idx="6431">
                  <c:v>-9.75</c:v>
                </c:pt>
                <c:pt idx="6432">
                  <c:v>-9.57</c:v>
                </c:pt>
                <c:pt idx="6433">
                  <c:v>-9.35</c:v>
                </c:pt>
                <c:pt idx="6434">
                  <c:v>-9.5299999999999994</c:v>
                </c:pt>
                <c:pt idx="6435">
                  <c:v>-9.39</c:v>
                </c:pt>
                <c:pt idx="6436">
                  <c:v>-9.44</c:v>
                </c:pt>
                <c:pt idx="6437">
                  <c:v>-9.5</c:v>
                </c:pt>
                <c:pt idx="6438">
                  <c:v>-9.51</c:v>
                </c:pt>
                <c:pt idx="6439">
                  <c:v>-9.6199999999999992</c:v>
                </c:pt>
                <c:pt idx="6440">
                  <c:v>-9.4700000000000006</c:v>
                </c:pt>
                <c:pt idx="6441">
                  <c:v>-9.26</c:v>
                </c:pt>
                <c:pt idx="6442">
                  <c:v>-9.08</c:v>
                </c:pt>
                <c:pt idx="6443">
                  <c:v>-9.07</c:v>
                </c:pt>
                <c:pt idx="6444">
                  <c:v>-9.14</c:v>
                </c:pt>
                <c:pt idx="6445">
                  <c:v>-9.14</c:v>
                </c:pt>
                <c:pt idx="6446">
                  <c:v>-9.26</c:v>
                </c:pt>
                <c:pt idx="6447">
                  <c:v>-9.25</c:v>
                </c:pt>
                <c:pt idx="6448">
                  <c:v>-9.08</c:v>
                </c:pt>
                <c:pt idx="6449">
                  <c:v>-9.01</c:v>
                </c:pt>
                <c:pt idx="6450">
                  <c:v>-9.02</c:v>
                </c:pt>
                <c:pt idx="6451">
                  <c:v>-8.7100000000000009</c:v>
                </c:pt>
                <c:pt idx="6452">
                  <c:v>-8.67</c:v>
                </c:pt>
                <c:pt idx="6453">
                  <c:v>-8.9700000000000006</c:v>
                </c:pt>
                <c:pt idx="6454">
                  <c:v>-8.86</c:v>
                </c:pt>
                <c:pt idx="6455">
                  <c:v>-8.82</c:v>
                </c:pt>
                <c:pt idx="6456">
                  <c:v>-9.0399999999999991</c:v>
                </c:pt>
                <c:pt idx="6457">
                  <c:v>-9.09</c:v>
                </c:pt>
                <c:pt idx="6458">
                  <c:v>-9.15</c:v>
                </c:pt>
                <c:pt idx="6459">
                  <c:v>-8.94</c:v>
                </c:pt>
                <c:pt idx="6460">
                  <c:v>-9.5399999999999991</c:v>
                </c:pt>
                <c:pt idx="6461">
                  <c:v>-9.7799999999999994</c:v>
                </c:pt>
                <c:pt idx="6462">
                  <c:v>-9.59</c:v>
                </c:pt>
                <c:pt idx="6463">
                  <c:v>-9.18</c:v>
                </c:pt>
                <c:pt idx="6464">
                  <c:v>-8.9700000000000006</c:v>
                </c:pt>
                <c:pt idx="6465">
                  <c:v>-9.34</c:v>
                </c:pt>
                <c:pt idx="6466">
                  <c:v>-9.66</c:v>
                </c:pt>
                <c:pt idx="6467">
                  <c:v>-9.5399999999999991</c:v>
                </c:pt>
                <c:pt idx="6468">
                  <c:v>-9.5500000000000007</c:v>
                </c:pt>
                <c:pt idx="6469">
                  <c:v>-9.5500000000000007</c:v>
                </c:pt>
                <c:pt idx="6470">
                  <c:v>-9.5399999999999991</c:v>
                </c:pt>
                <c:pt idx="6471">
                  <c:v>-9.49</c:v>
                </c:pt>
                <c:pt idx="6472">
                  <c:v>-9.51</c:v>
                </c:pt>
                <c:pt idx="6473">
                  <c:v>-9.67</c:v>
                </c:pt>
                <c:pt idx="6474">
                  <c:v>-9.69</c:v>
                </c:pt>
                <c:pt idx="6475">
                  <c:v>-9.51</c:v>
                </c:pt>
                <c:pt idx="6476">
                  <c:v>-9.39</c:v>
                </c:pt>
                <c:pt idx="6477">
                  <c:v>-9.51</c:v>
                </c:pt>
                <c:pt idx="6478">
                  <c:v>-9.41</c:v>
                </c:pt>
                <c:pt idx="6479">
                  <c:v>-9.34</c:v>
                </c:pt>
                <c:pt idx="6480">
                  <c:v>-9.32</c:v>
                </c:pt>
                <c:pt idx="6481">
                  <c:v>-9.2899999999999991</c:v>
                </c:pt>
                <c:pt idx="6482">
                  <c:v>-9.2100000000000009</c:v>
                </c:pt>
                <c:pt idx="6483">
                  <c:v>-9.19</c:v>
                </c:pt>
                <c:pt idx="6484">
                  <c:v>-9.27</c:v>
                </c:pt>
                <c:pt idx="6485">
                  <c:v>-9.1300000000000008</c:v>
                </c:pt>
                <c:pt idx="6486">
                  <c:v>-9.0299999999999994</c:v>
                </c:pt>
                <c:pt idx="6487">
                  <c:v>-9.18</c:v>
                </c:pt>
                <c:pt idx="6488">
                  <c:v>-9.16</c:v>
                </c:pt>
                <c:pt idx="6489">
                  <c:v>-8.85</c:v>
                </c:pt>
                <c:pt idx="6490">
                  <c:v>-8.8800000000000008</c:v>
                </c:pt>
                <c:pt idx="6491">
                  <c:v>-9.17</c:v>
                </c:pt>
                <c:pt idx="6492">
                  <c:v>-9.4600000000000009</c:v>
                </c:pt>
                <c:pt idx="6493">
                  <c:v>-9.56</c:v>
                </c:pt>
                <c:pt idx="6494">
                  <c:v>-9.66</c:v>
                </c:pt>
                <c:pt idx="6495">
                  <c:v>-9.69</c:v>
                </c:pt>
                <c:pt idx="6496">
                  <c:v>-9.76</c:v>
                </c:pt>
                <c:pt idx="6497">
                  <c:v>-9.5299999999999994</c:v>
                </c:pt>
                <c:pt idx="6498">
                  <c:v>-9.34</c:v>
                </c:pt>
                <c:pt idx="6499">
                  <c:v>-9.42</c:v>
                </c:pt>
                <c:pt idx="6500">
                  <c:v>-9.74</c:v>
                </c:pt>
                <c:pt idx="6501">
                  <c:v>-9.6999999999999993</c:v>
                </c:pt>
                <c:pt idx="6502">
                  <c:v>-9.5299999999999994</c:v>
                </c:pt>
                <c:pt idx="6503">
                  <c:v>-9.48</c:v>
                </c:pt>
                <c:pt idx="6504">
                  <c:v>-9.4</c:v>
                </c:pt>
                <c:pt idx="6505">
                  <c:v>-9.4</c:v>
                </c:pt>
                <c:pt idx="6506">
                  <c:v>-9.32</c:v>
                </c:pt>
                <c:pt idx="6507">
                  <c:v>-9.3000000000000007</c:v>
                </c:pt>
                <c:pt idx="6508">
                  <c:v>-9.1199999999999992</c:v>
                </c:pt>
                <c:pt idx="6509">
                  <c:v>-8.9700000000000006</c:v>
                </c:pt>
                <c:pt idx="6510">
                  <c:v>-8.76</c:v>
                </c:pt>
                <c:pt idx="6511">
                  <c:v>-8.56</c:v>
                </c:pt>
                <c:pt idx="6512">
                  <c:v>-8.6999999999999993</c:v>
                </c:pt>
                <c:pt idx="6513">
                  <c:v>-9.32</c:v>
                </c:pt>
                <c:pt idx="6514">
                  <c:v>-9.36</c:v>
                </c:pt>
                <c:pt idx="6515">
                  <c:v>-9.18</c:v>
                </c:pt>
                <c:pt idx="6516">
                  <c:v>-9.01</c:v>
                </c:pt>
                <c:pt idx="6517">
                  <c:v>-8.9499999999999993</c:v>
                </c:pt>
                <c:pt idx="6518">
                  <c:v>-8.89</c:v>
                </c:pt>
                <c:pt idx="6519">
                  <c:v>-9.57</c:v>
                </c:pt>
                <c:pt idx="6520">
                  <c:v>-9.61</c:v>
                </c:pt>
                <c:pt idx="6521">
                  <c:v>-9.58</c:v>
                </c:pt>
                <c:pt idx="6522">
                  <c:v>-9.6300000000000008</c:v>
                </c:pt>
                <c:pt idx="6523">
                  <c:v>-9.5</c:v>
                </c:pt>
                <c:pt idx="6524">
                  <c:v>-9.39</c:v>
                </c:pt>
                <c:pt idx="6525">
                  <c:v>-9.23</c:v>
                </c:pt>
                <c:pt idx="6526">
                  <c:v>-9.26</c:v>
                </c:pt>
                <c:pt idx="6527">
                  <c:v>-9.3699999999999992</c:v>
                </c:pt>
                <c:pt idx="6528">
                  <c:v>-9.4600000000000009</c:v>
                </c:pt>
                <c:pt idx="6529">
                  <c:v>-9.5299999999999994</c:v>
                </c:pt>
                <c:pt idx="6530">
                  <c:v>-9.49</c:v>
                </c:pt>
                <c:pt idx="6531">
                  <c:v>-9.35</c:v>
                </c:pt>
                <c:pt idx="6532">
                  <c:v>-9.58</c:v>
                </c:pt>
                <c:pt idx="6533">
                  <c:v>-9.6199999999999992</c:v>
                </c:pt>
                <c:pt idx="6534">
                  <c:v>-9.48</c:v>
                </c:pt>
                <c:pt idx="6535">
                  <c:v>-9.26</c:v>
                </c:pt>
                <c:pt idx="6536">
                  <c:v>-9.1300000000000008</c:v>
                </c:pt>
                <c:pt idx="6537">
                  <c:v>-9.17</c:v>
                </c:pt>
                <c:pt idx="6538">
                  <c:v>-9.2200000000000006</c:v>
                </c:pt>
                <c:pt idx="6539">
                  <c:v>-9.39</c:v>
                </c:pt>
                <c:pt idx="6540">
                  <c:v>-9.42</c:v>
                </c:pt>
                <c:pt idx="6541">
                  <c:v>-9.35</c:v>
                </c:pt>
                <c:pt idx="6542">
                  <c:v>-9.33</c:v>
                </c:pt>
                <c:pt idx="6543">
                  <c:v>-9.44</c:v>
                </c:pt>
                <c:pt idx="6544">
                  <c:v>-9.3800000000000008</c:v>
                </c:pt>
                <c:pt idx="6545">
                  <c:v>-9.2200000000000006</c:v>
                </c:pt>
                <c:pt idx="6546">
                  <c:v>-8.99</c:v>
                </c:pt>
                <c:pt idx="6547">
                  <c:v>-9.1</c:v>
                </c:pt>
                <c:pt idx="6548">
                  <c:v>-9.16</c:v>
                </c:pt>
                <c:pt idx="6549">
                  <c:v>-9.07</c:v>
                </c:pt>
                <c:pt idx="6550">
                  <c:v>-8.9</c:v>
                </c:pt>
                <c:pt idx="6551">
                  <c:v>-8.64</c:v>
                </c:pt>
                <c:pt idx="6552">
                  <c:v>-9.02</c:v>
                </c:pt>
                <c:pt idx="6553">
                  <c:v>-9.39</c:v>
                </c:pt>
                <c:pt idx="6554">
                  <c:v>-9.4499999999999993</c:v>
                </c:pt>
                <c:pt idx="6555">
                  <c:v>-9.3800000000000008</c:v>
                </c:pt>
                <c:pt idx="6556">
                  <c:v>-9.19</c:v>
                </c:pt>
                <c:pt idx="6557">
                  <c:v>-9.2899999999999991</c:v>
                </c:pt>
                <c:pt idx="6558">
                  <c:v>-9.2799999999999994</c:v>
                </c:pt>
                <c:pt idx="6559">
                  <c:v>-9.17</c:v>
                </c:pt>
                <c:pt idx="6560">
                  <c:v>-9.06</c:v>
                </c:pt>
                <c:pt idx="6561">
                  <c:v>-9.1300000000000008</c:v>
                </c:pt>
                <c:pt idx="6562">
                  <c:v>-9.18</c:v>
                </c:pt>
                <c:pt idx="6563">
                  <c:v>-9.09</c:v>
                </c:pt>
                <c:pt idx="6564">
                  <c:v>-8.84</c:v>
                </c:pt>
                <c:pt idx="6565">
                  <c:v>-9.08</c:v>
                </c:pt>
                <c:pt idx="6566">
                  <c:v>-8.9700000000000006</c:v>
                </c:pt>
                <c:pt idx="6567">
                  <c:v>-8.99</c:v>
                </c:pt>
                <c:pt idx="6568">
                  <c:v>-8.92</c:v>
                </c:pt>
                <c:pt idx="6569">
                  <c:v>-9.17</c:v>
                </c:pt>
                <c:pt idx="6570">
                  <c:v>-9.3699999999999992</c:v>
                </c:pt>
                <c:pt idx="6571">
                  <c:v>-9.3699999999999992</c:v>
                </c:pt>
                <c:pt idx="6572">
                  <c:v>-9.17</c:v>
                </c:pt>
                <c:pt idx="6573">
                  <c:v>-9.34</c:v>
                </c:pt>
                <c:pt idx="6574">
                  <c:v>-9.43</c:v>
                </c:pt>
                <c:pt idx="6575">
                  <c:v>-9.57</c:v>
                </c:pt>
                <c:pt idx="6576">
                  <c:v>-9.56</c:v>
                </c:pt>
                <c:pt idx="6577">
                  <c:v>-9.4</c:v>
                </c:pt>
                <c:pt idx="6578">
                  <c:v>-9.42</c:v>
                </c:pt>
                <c:pt idx="6579">
                  <c:v>-9.44</c:v>
                </c:pt>
                <c:pt idx="6580">
                  <c:v>-9.31</c:v>
                </c:pt>
                <c:pt idx="6581">
                  <c:v>-9.35</c:v>
                </c:pt>
                <c:pt idx="6582">
                  <c:v>-9.51</c:v>
                </c:pt>
                <c:pt idx="6583">
                  <c:v>-9.43</c:v>
                </c:pt>
                <c:pt idx="6584">
                  <c:v>-9.3000000000000007</c:v>
                </c:pt>
                <c:pt idx="6585">
                  <c:v>-9.26</c:v>
                </c:pt>
                <c:pt idx="6586">
                  <c:v>-9.5</c:v>
                </c:pt>
                <c:pt idx="6587">
                  <c:v>-9.7100000000000009</c:v>
                </c:pt>
                <c:pt idx="6588">
                  <c:v>-9.66</c:v>
                </c:pt>
                <c:pt idx="6589">
                  <c:v>-9.5399999999999991</c:v>
                </c:pt>
                <c:pt idx="6590">
                  <c:v>-9.43</c:v>
                </c:pt>
                <c:pt idx="6591">
                  <c:v>-9.36</c:v>
                </c:pt>
                <c:pt idx="6592">
                  <c:v>-9.4700000000000006</c:v>
                </c:pt>
                <c:pt idx="6593">
                  <c:v>-9.7200000000000006</c:v>
                </c:pt>
                <c:pt idx="6594">
                  <c:v>-9.66</c:v>
                </c:pt>
                <c:pt idx="6595">
                  <c:v>-9.34</c:v>
                </c:pt>
                <c:pt idx="6596">
                  <c:v>-9.5299999999999994</c:v>
                </c:pt>
                <c:pt idx="6597">
                  <c:v>-9.39</c:v>
                </c:pt>
                <c:pt idx="6598">
                  <c:v>-9.3699999999999992</c:v>
                </c:pt>
                <c:pt idx="6599">
                  <c:v>-9.31</c:v>
                </c:pt>
                <c:pt idx="6600">
                  <c:v>-9.23</c:v>
                </c:pt>
                <c:pt idx="6601">
                  <c:v>-9.36</c:v>
                </c:pt>
                <c:pt idx="6602">
                  <c:v>-9.3800000000000008</c:v>
                </c:pt>
                <c:pt idx="6603">
                  <c:v>-9.4</c:v>
                </c:pt>
                <c:pt idx="6604">
                  <c:v>-9.43</c:v>
                </c:pt>
                <c:pt idx="6605">
                  <c:v>-9.33</c:v>
                </c:pt>
                <c:pt idx="6606">
                  <c:v>-9.2899999999999991</c:v>
                </c:pt>
                <c:pt idx="6607">
                  <c:v>-9.27</c:v>
                </c:pt>
                <c:pt idx="6608">
                  <c:v>-9.2200000000000006</c:v>
                </c:pt>
                <c:pt idx="6609">
                  <c:v>-9.18</c:v>
                </c:pt>
                <c:pt idx="6610">
                  <c:v>-9.2799999999999994</c:v>
                </c:pt>
                <c:pt idx="6611">
                  <c:v>-9.1999999999999993</c:v>
                </c:pt>
                <c:pt idx="6612">
                  <c:v>-8.94</c:v>
                </c:pt>
                <c:pt idx="6613">
                  <c:v>-8.92</c:v>
                </c:pt>
                <c:pt idx="6614">
                  <c:v>-8.9700000000000006</c:v>
                </c:pt>
                <c:pt idx="6615">
                  <c:v>-8.94</c:v>
                </c:pt>
                <c:pt idx="6616">
                  <c:v>-9</c:v>
                </c:pt>
                <c:pt idx="6617">
                  <c:v>-9.01</c:v>
                </c:pt>
                <c:pt idx="6618">
                  <c:v>-8.8699999999999992</c:v>
                </c:pt>
                <c:pt idx="6619">
                  <c:v>-8.8800000000000008</c:v>
                </c:pt>
                <c:pt idx="6620">
                  <c:v>-9.11</c:v>
                </c:pt>
                <c:pt idx="6621">
                  <c:v>-9.33</c:v>
                </c:pt>
                <c:pt idx="6622">
                  <c:v>-9.27</c:v>
                </c:pt>
                <c:pt idx="6623">
                  <c:v>-9.26</c:v>
                </c:pt>
                <c:pt idx="6624">
                  <c:v>-9.3000000000000007</c:v>
                </c:pt>
                <c:pt idx="6625">
                  <c:v>-9.25</c:v>
                </c:pt>
                <c:pt idx="6626">
                  <c:v>-9.14</c:v>
                </c:pt>
                <c:pt idx="6627">
                  <c:v>-9.07</c:v>
                </c:pt>
                <c:pt idx="6628">
                  <c:v>-9.02</c:v>
                </c:pt>
                <c:pt idx="6629">
                  <c:v>-8.8800000000000008</c:v>
                </c:pt>
                <c:pt idx="6630">
                  <c:v>-8.83</c:v>
                </c:pt>
                <c:pt idx="6631">
                  <c:v>-8.92</c:v>
                </c:pt>
                <c:pt idx="6632">
                  <c:v>-9.15</c:v>
                </c:pt>
                <c:pt idx="6633">
                  <c:v>-9.15</c:v>
                </c:pt>
                <c:pt idx="6634">
                  <c:v>-9.16</c:v>
                </c:pt>
                <c:pt idx="6635">
                  <c:v>-9.06</c:v>
                </c:pt>
                <c:pt idx="6636">
                  <c:v>-9.23</c:v>
                </c:pt>
                <c:pt idx="6637">
                  <c:v>-9.25</c:v>
                </c:pt>
                <c:pt idx="6638">
                  <c:v>-9.0500000000000007</c:v>
                </c:pt>
                <c:pt idx="6639">
                  <c:v>-8.9600000000000009</c:v>
                </c:pt>
                <c:pt idx="6640">
                  <c:v>-8.93</c:v>
                </c:pt>
                <c:pt idx="6641">
                  <c:v>-8.8800000000000008</c:v>
                </c:pt>
                <c:pt idx="6642">
                  <c:v>-9.02</c:v>
                </c:pt>
                <c:pt idx="6643">
                  <c:v>-9.25</c:v>
                </c:pt>
                <c:pt idx="6644">
                  <c:v>-9.15</c:v>
                </c:pt>
                <c:pt idx="6645">
                  <c:v>-9.1199999999999992</c:v>
                </c:pt>
                <c:pt idx="6646">
                  <c:v>-9.2200000000000006</c:v>
                </c:pt>
                <c:pt idx="6647">
                  <c:v>-9.0500000000000007</c:v>
                </c:pt>
                <c:pt idx="6648">
                  <c:v>-9.2200000000000006</c:v>
                </c:pt>
                <c:pt idx="6649">
                  <c:v>-9.08</c:v>
                </c:pt>
                <c:pt idx="6650">
                  <c:v>-8.98</c:v>
                </c:pt>
                <c:pt idx="6651">
                  <c:v>-8.86</c:v>
                </c:pt>
                <c:pt idx="6652">
                  <c:v>-8.75</c:v>
                </c:pt>
                <c:pt idx="6653">
                  <c:v>-8.51</c:v>
                </c:pt>
                <c:pt idx="6654">
                  <c:v>-8.57</c:v>
                </c:pt>
                <c:pt idx="6655">
                  <c:v>-8.66</c:v>
                </c:pt>
                <c:pt idx="6656">
                  <c:v>-8.67</c:v>
                </c:pt>
                <c:pt idx="6657">
                  <c:v>-8.75</c:v>
                </c:pt>
                <c:pt idx="6658">
                  <c:v>-8.73</c:v>
                </c:pt>
                <c:pt idx="6659">
                  <c:v>-9.02</c:v>
                </c:pt>
                <c:pt idx="6660">
                  <c:v>-8.9600000000000009</c:v>
                </c:pt>
                <c:pt idx="6661">
                  <c:v>-8.73</c:v>
                </c:pt>
                <c:pt idx="6662">
                  <c:v>-8.66</c:v>
                </c:pt>
                <c:pt idx="6663">
                  <c:v>-9.02</c:v>
                </c:pt>
                <c:pt idx="6664">
                  <c:v>-9.19</c:v>
                </c:pt>
                <c:pt idx="6665">
                  <c:v>-9.35</c:v>
                </c:pt>
                <c:pt idx="6666">
                  <c:v>-9.31</c:v>
                </c:pt>
                <c:pt idx="6667">
                  <c:v>-9.1999999999999993</c:v>
                </c:pt>
                <c:pt idx="6668">
                  <c:v>-9.51</c:v>
                </c:pt>
                <c:pt idx="6669">
                  <c:v>-9.4499999999999993</c:v>
                </c:pt>
                <c:pt idx="6670">
                  <c:v>-9.51</c:v>
                </c:pt>
                <c:pt idx="6671">
                  <c:v>-9.48</c:v>
                </c:pt>
                <c:pt idx="6672">
                  <c:v>-9.4700000000000006</c:v>
                </c:pt>
                <c:pt idx="6673">
                  <c:v>-9.39</c:v>
                </c:pt>
                <c:pt idx="6674">
                  <c:v>-9.2899999999999991</c:v>
                </c:pt>
                <c:pt idx="6675">
                  <c:v>-9.3000000000000007</c:v>
                </c:pt>
                <c:pt idx="6676">
                  <c:v>-9.44</c:v>
                </c:pt>
                <c:pt idx="6677">
                  <c:v>-9.48</c:v>
                </c:pt>
                <c:pt idx="6678">
                  <c:v>-9.5</c:v>
                </c:pt>
                <c:pt idx="6679">
                  <c:v>-9.43</c:v>
                </c:pt>
                <c:pt idx="6680">
                  <c:v>-9.26</c:v>
                </c:pt>
                <c:pt idx="6681">
                  <c:v>-9.1999999999999993</c:v>
                </c:pt>
                <c:pt idx="6682">
                  <c:v>-9.07</c:v>
                </c:pt>
                <c:pt idx="6683">
                  <c:v>-9.1199999999999992</c:v>
                </c:pt>
                <c:pt idx="6684">
                  <c:v>-9.16</c:v>
                </c:pt>
                <c:pt idx="6685">
                  <c:v>-9.0500000000000007</c:v>
                </c:pt>
                <c:pt idx="6686">
                  <c:v>-8.8800000000000008</c:v>
                </c:pt>
                <c:pt idx="6687">
                  <c:v>-8.8000000000000007</c:v>
                </c:pt>
                <c:pt idx="6688">
                  <c:v>-8.99</c:v>
                </c:pt>
                <c:pt idx="6689">
                  <c:v>-8.93</c:v>
                </c:pt>
                <c:pt idx="6690">
                  <c:v>-8.92</c:v>
                </c:pt>
                <c:pt idx="6691">
                  <c:v>-9.1300000000000008</c:v>
                </c:pt>
                <c:pt idx="6692">
                  <c:v>-9.09</c:v>
                </c:pt>
                <c:pt idx="6693">
                  <c:v>-8.9499999999999993</c:v>
                </c:pt>
                <c:pt idx="6694">
                  <c:v>-9.1300000000000008</c:v>
                </c:pt>
                <c:pt idx="6695">
                  <c:v>-8.98</c:v>
                </c:pt>
                <c:pt idx="6696">
                  <c:v>-8.9</c:v>
                </c:pt>
                <c:pt idx="6697">
                  <c:v>-8.85</c:v>
                </c:pt>
                <c:pt idx="6698">
                  <c:v>-8.85</c:v>
                </c:pt>
                <c:pt idx="6699">
                  <c:v>-8.68</c:v>
                </c:pt>
                <c:pt idx="6700">
                  <c:v>-8.6199999999999992</c:v>
                </c:pt>
                <c:pt idx="6701">
                  <c:v>-8.73</c:v>
                </c:pt>
                <c:pt idx="6702">
                  <c:v>-8.85</c:v>
                </c:pt>
                <c:pt idx="6703">
                  <c:v>-8.7799999999999994</c:v>
                </c:pt>
                <c:pt idx="6704">
                  <c:v>-8.77</c:v>
                </c:pt>
                <c:pt idx="6705">
                  <c:v>-8.76</c:v>
                </c:pt>
                <c:pt idx="6706">
                  <c:v>-8.85</c:v>
                </c:pt>
                <c:pt idx="6707">
                  <c:v>-8.74</c:v>
                </c:pt>
                <c:pt idx="6708">
                  <c:v>-8.57</c:v>
                </c:pt>
                <c:pt idx="6709">
                  <c:v>-8.35</c:v>
                </c:pt>
                <c:pt idx="6710">
                  <c:v>-8.69</c:v>
                </c:pt>
                <c:pt idx="6711">
                  <c:v>-8.6199999999999992</c:v>
                </c:pt>
                <c:pt idx="6712">
                  <c:v>-8.58</c:v>
                </c:pt>
                <c:pt idx="6713">
                  <c:v>-8.89</c:v>
                </c:pt>
                <c:pt idx="6714">
                  <c:v>-9.1199999999999992</c:v>
                </c:pt>
                <c:pt idx="6715">
                  <c:v>-9.11</c:v>
                </c:pt>
                <c:pt idx="6716">
                  <c:v>-9.06</c:v>
                </c:pt>
                <c:pt idx="6717">
                  <c:v>-8.92</c:v>
                </c:pt>
                <c:pt idx="6718">
                  <c:v>-8.8699999999999992</c:v>
                </c:pt>
                <c:pt idx="6719">
                  <c:v>-8.86</c:v>
                </c:pt>
                <c:pt idx="6720">
                  <c:v>-9.0500000000000007</c:v>
                </c:pt>
                <c:pt idx="6721">
                  <c:v>-8.9700000000000006</c:v>
                </c:pt>
                <c:pt idx="6722">
                  <c:v>-8.92</c:v>
                </c:pt>
                <c:pt idx="6723">
                  <c:v>-8.7899999999999991</c:v>
                </c:pt>
                <c:pt idx="6724">
                  <c:v>-8.7100000000000009</c:v>
                </c:pt>
                <c:pt idx="6725">
                  <c:v>-8.73</c:v>
                </c:pt>
                <c:pt idx="6726">
                  <c:v>-8.81</c:v>
                </c:pt>
                <c:pt idx="6727">
                  <c:v>-8.86</c:v>
                </c:pt>
                <c:pt idx="6728">
                  <c:v>-9.08</c:v>
                </c:pt>
                <c:pt idx="6729">
                  <c:v>-8.85</c:v>
                </c:pt>
                <c:pt idx="6730">
                  <c:v>-8.75</c:v>
                </c:pt>
                <c:pt idx="6731">
                  <c:v>-8.75</c:v>
                </c:pt>
                <c:pt idx="6732">
                  <c:v>-8.66</c:v>
                </c:pt>
                <c:pt idx="6733">
                  <c:v>-8.49</c:v>
                </c:pt>
                <c:pt idx="6734">
                  <c:v>-8.5500000000000007</c:v>
                </c:pt>
                <c:pt idx="6735">
                  <c:v>-8.59</c:v>
                </c:pt>
                <c:pt idx="6736">
                  <c:v>-8.4600000000000009</c:v>
                </c:pt>
                <c:pt idx="6737">
                  <c:v>-8.4</c:v>
                </c:pt>
                <c:pt idx="6738">
                  <c:v>-8.5</c:v>
                </c:pt>
                <c:pt idx="6739">
                  <c:v>-8.49</c:v>
                </c:pt>
                <c:pt idx="6740">
                  <c:v>-8.2899999999999991</c:v>
                </c:pt>
                <c:pt idx="6741">
                  <c:v>-8.44</c:v>
                </c:pt>
                <c:pt idx="6742">
                  <c:v>-8.49</c:v>
                </c:pt>
                <c:pt idx="6743">
                  <c:v>-8.39</c:v>
                </c:pt>
                <c:pt idx="6744">
                  <c:v>-8.7100000000000009</c:v>
                </c:pt>
                <c:pt idx="6745">
                  <c:v>-8.82</c:v>
                </c:pt>
                <c:pt idx="6746">
                  <c:v>-8.73</c:v>
                </c:pt>
                <c:pt idx="6747">
                  <c:v>-8.73</c:v>
                </c:pt>
                <c:pt idx="6748">
                  <c:v>-8.7799999999999994</c:v>
                </c:pt>
                <c:pt idx="6749">
                  <c:v>-9.02</c:v>
                </c:pt>
                <c:pt idx="6750">
                  <c:v>-9.27</c:v>
                </c:pt>
                <c:pt idx="6751">
                  <c:v>-8.99</c:v>
                </c:pt>
                <c:pt idx="6752">
                  <c:v>-8.93</c:v>
                </c:pt>
                <c:pt idx="6753">
                  <c:v>-9.1</c:v>
                </c:pt>
                <c:pt idx="6754">
                  <c:v>-8.9499999999999993</c:v>
                </c:pt>
                <c:pt idx="6755">
                  <c:v>-8.84</c:v>
                </c:pt>
                <c:pt idx="6756">
                  <c:v>-9.23</c:v>
                </c:pt>
                <c:pt idx="6757">
                  <c:v>-9.19</c:v>
                </c:pt>
                <c:pt idx="6758">
                  <c:v>-9.11</c:v>
                </c:pt>
                <c:pt idx="6759">
                  <c:v>-9.14</c:v>
                </c:pt>
                <c:pt idx="6760">
                  <c:v>-9.0299999999999994</c:v>
                </c:pt>
                <c:pt idx="6761">
                  <c:v>-9.0299999999999994</c:v>
                </c:pt>
                <c:pt idx="6762">
                  <c:v>-9.0299999999999994</c:v>
                </c:pt>
                <c:pt idx="6763">
                  <c:v>-8.91</c:v>
                </c:pt>
                <c:pt idx="6764">
                  <c:v>-8.84</c:v>
                </c:pt>
                <c:pt idx="6765">
                  <c:v>-8.8000000000000007</c:v>
                </c:pt>
                <c:pt idx="6766">
                  <c:v>-8.52</c:v>
                </c:pt>
                <c:pt idx="6767">
                  <c:v>-8.57</c:v>
                </c:pt>
                <c:pt idx="6768">
                  <c:v>-8.5399999999999991</c:v>
                </c:pt>
                <c:pt idx="6769">
                  <c:v>-8.59</c:v>
                </c:pt>
                <c:pt idx="6770">
                  <c:v>-8.56</c:v>
                </c:pt>
                <c:pt idx="6771">
                  <c:v>-8.59</c:v>
                </c:pt>
                <c:pt idx="6772">
                  <c:v>-8.57</c:v>
                </c:pt>
                <c:pt idx="6773">
                  <c:v>-8.67</c:v>
                </c:pt>
                <c:pt idx="6774">
                  <c:v>-8.61</c:v>
                </c:pt>
                <c:pt idx="6775">
                  <c:v>-8.91</c:v>
                </c:pt>
                <c:pt idx="6776">
                  <c:v>-8.75</c:v>
                </c:pt>
                <c:pt idx="6777">
                  <c:v>-8.81</c:v>
                </c:pt>
                <c:pt idx="6778">
                  <c:v>-8.77</c:v>
                </c:pt>
                <c:pt idx="6779">
                  <c:v>-8.61</c:v>
                </c:pt>
                <c:pt idx="6780">
                  <c:v>-8.75</c:v>
                </c:pt>
                <c:pt idx="6781">
                  <c:v>-9</c:v>
                </c:pt>
                <c:pt idx="6782">
                  <c:v>-8.7799999999999994</c:v>
                </c:pt>
                <c:pt idx="6783">
                  <c:v>-8.77</c:v>
                </c:pt>
                <c:pt idx="6784">
                  <c:v>-8.85</c:v>
                </c:pt>
                <c:pt idx="6785">
                  <c:v>-8.8699999999999992</c:v>
                </c:pt>
                <c:pt idx="6786">
                  <c:v>-8.85</c:v>
                </c:pt>
                <c:pt idx="6787">
                  <c:v>-8.73</c:v>
                </c:pt>
                <c:pt idx="6788">
                  <c:v>-8.64</c:v>
                </c:pt>
                <c:pt idx="6789">
                  <c:v>-8.42</c:v>
                </c:pt>
                <c:pt idx="6790">
                  <c:v>-8.31</c:v>
                </c:pt>
                <c:pt idx="6791">
                  <c:v>-8.61</c:v>
                </c:pt>
                <c:pt idx="6792">
                  <c:v>-8.66</c:v>
                </c:pt>
                <c:pt idx="6793">
                  <c:v>-8.67</c:v>
                </c:pt>
                <c:pt idx="6794">
                  <c:v>-8.7100000000000009</c:v>
                </c:pt>
                <c:pt idx="6795">
                  <c:v>-8.7100000000000009</c:v>
                </c:pt>
                <c:pt idx="6796">
                  <c:v>-8.7799999999999994</c:v>
                </c:pt>
                <c:pt idx="6797">
                  <c:v>-8.73</c:v>
                </c:pt>
                <c:pt idx="6798">
                  <c:v>-8.82</c:v>
                </c:pt>
                <c:pt idx="6799">
                  <c:v>-8.81</c:v>
                </c:pt>
                <c:pt idx="6800">
                  <c:v>-8.61</c:v>
                </c:pt>
                <c:pt idx="6801">
                  <c:v>-8.58</c:v>
                </c:pt>
                <c:pt idx="6802">
                  <c:v>-8.51</c:v>
                </c:pt>
                <c:pt idx="6803">
                  <c:v>-8.3800000000000008</c:v>
                </c:pt>
                <c:pt idx="6804">
                  <c:v>-8.5299999999999994</c:v>
                </c:pt>
                <c:pt idx="6805">
                  <c:v>-8.58</c:v>
                </c:pt>
                <c:pt idx="6806">
                  <c:v>-8.56</c:v>
                </c:pt>
                <c:pt idx="6807">
                  <c:v>-8.4700000000000006</c:v>
                </c:pt>
                <c:pt idx="6808">
                  <c:v>-8.44</c:v>
                </c:pt>
                <c:pt idx="6809">
                  <c:v>-8.48</c:v>
                </c:pt>
                <c:pt idx="6810">
                  <c:v>-8.4</c:v>
                </c:pt>
                <c:pt idx="6811">
                  <c:v>-8.3699999999999992</c:v>
                </c:pt>
                <c:pt idx="6812">
                  <c:v>-8.67</c:v>
                </c:pt>
                <c:pt idx="6813">
                  <c:v>-8.7100000000000009</c:v>
                </c:pt>
                <c:pt idx="6814">
                  <c:v>-8.8699999999999992</c:v>
                </c:pt>
                <c:pt idx="6815">
                  <c:v>-8.7899999999999991</c:v>
                </c:pt>
                <c:pt idx="6816">
                  <c:v>-8.57</c:v>
                </c:pt>
                <c:pt idx="6817">
                  <c:v>-8.5399999999999991</c:v>
                </c:pt>
                <c:pt idx="6818">
                  <c:v>-8.51</c:v>
                </c:pt>
                <c:pt idx="6819">
                  <c:v>-8.41</c:v>
                </c:pt>
                <c:pt idx="6820">
                  <c:v>-8.61</c:v>
                </c:pt>
                <c:pt idx="6821">
                  <c:v>-8.5500000000000007</c:v>
                </c:pt>
                <c:pt idx="6822">
                  <c:v>-8.52</c:v>
                </c:pt>
                <c:pt idx="6823">
                  <c:v>-8.77</c:v>
                </c:pt>
                <c:pt idx="6824">
                  <c:v>-8.91</c:v>
                </c:pt>
                <c:pt idx="6825">
                  <c:v>-8.67</c:v>
                </c:pt>
                <c:pt idx="6826">
                  <c:v>-8.84</c:v>
                </c:pt>
                <c:pt idx="6827">
                  <c:v>-8.86</c:v>
                </c:pt>
                <c:pt idx="6828">
                  <c:v>-8.84</c:v>
                </c:pt>
                <c:pt idx="6829">
                  <c:v>-8.8699999999999992</c:v>
                </c:pt>
                <c:pt idx="6830">
                  <c:v>-8.65</c:v>
                </c:pt>
                <c:pt idx="6831">
                  <c:v>-8.51</c:v>
                </c:pt>
                <c:pt idx="6832">
                  <c:v>-8.59</c:v>
                </c:pt>
                <c:pt idx="6833">
                  <c:v>-8.5399999999999991</c:v>
                </c:pt>
                <c:pt idx="6834">
                  <c:v>-8.4499999999999993</c:v>
                </c:pt>
                <c:pt idx="6835">
                  <c:v>-8.2799999999999994</c:v>
                </c:pt>
                <c:pt idx="6836">
                  <c:v>-8.52</c:v>
                </c:pt>
                <c:pt idx="6837">
                  <c:v>-8.48</c:v>
                </c:pt>
                <c:pt idx="6838">
                  <c:v>-8.49</c:v>
                </c:pt>
                <c:pt idx="6839">
                  <c:v>-8.51</c:v>
                </c:pt>
                <c:pt idx="6840">
                  <c:v>-8.61</c:v>
                </c:pt>
                <c:pt idx="6841">
                  <c:v>-8.4600000000000009</c:v>
                </c:pt>
                <c:pt idx="6842">
                  <c:v>-8.5</c:v>
                </c:pt>
                <c:pt idx="6843">
                  <c:v>-8.52</c:v>
                </c:pt>
                <c:pt idx="6844">
                  <c:v>-8.6999999999999993</c:v>
                </c:pt>
                <c:pt idx="6845">
                  <c:v>-8.74</c:v>
                </c:pt>
                <c:pt idx="6846">
                  <c:v>-8.73</c:v>
                </c:pt>
                <c:pt idx="6847">
                  <c:v>-8.5</c:v>
                </c:pt>
                <c:pt idx="6848">
                  <c:v>-8.32</c:v>
                </c:pt>
                <c:pt idx="6849">
                  <c:v>-8.5399999999999991</c:v>
                </c:pt>
                <c:pt idx="6850">
                  <c:v>-8.6</c:v>
                </c:pt>
                <c:pt idx="6851">
                  <c:v>-8.49</c:v>
                </c:pt>
                <c:pt idx="6852">
                  <c:v>-8.5</c:v>
                </c:pt>
                <c:pt idx="6853">
                  <c:v>-8.3699999999999992</c:v>
                </c:pt>
                <c:pt idx="6854">
                  <c:v>-8.39</c:v>
                </c:pt>
                <c:pt idx="6855">
                  <c:v>-8.58</c:v>
                </c:pt>
                <c:pt idx="6856">
                  <c:v>-8.4700000000000006</c:v>
                </c:pt>
                <c:pt idx="6857">
                  <c:v>-8.26</c:v>
                </c:pt>
                <c:pt idx="6858">
                  <c:v>-8.49</c:v>
                </c:pt>
                <c:pt idx="6859">
                  <c:v>-8.3800000000000008</c:v>
                </c:pt>
                <c:pt idx="6860">
                  <c:v>-8.41</c:v>
                </c:pt>
                <c:pt idx="6861">
                  <c:v>-8.68</c:v>
                </c:pt>
                <c:pt idx="6862">
                  <c:v>-8.75</c:v>
                </c:pt>
                <c:pt idx="6863">
                  <c:v>-8.6199999999999992</c:v>
                </c:pt>
                <c:pt idx="6864">
                  <c:v>-8.5500000000000007</c:v>
                </c:pt>
                <c:pt idx="6865">
                  <c:v>-8.85</c:v>
                </c:pt>
                <c:pt idx="6866">
                  <c:v>-8.7799999999999994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2424832"/>
        <c:axId val="119193984"/>
      </c:scatterChart>
      <c:valAx>
        <c:axId val="11242483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Date &amp; Time</a:t>
                </a:r>
              </a:p>
            </c:rich>
          </c:tx>
          <c:layout/>
          <c:overlay val="0"/>
        </c:title>
        <c:numFmt formatCode="m/d/yyyy\ h:mm" sourceLinked="1"/>
        <c:majorTickMark val="out"/>
        <c:minorTickMark val="none"/>
        <c:tickLblPos val="nextTo"/>
        <c:crossAx val="119193984"/>
        <c:crosses val="autoZero"/>
        <c:crossBetween val="midCat"/>
      </c:valAx>
      <c:valAx>
        <c:axId val="119193984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Tdew_C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112424832"/>
        <c:crosses val="autoZero"/>
        <c:crossBetween val="midCat"/>
      </c:valAx>
    </c:plotArea>
    <c:legend>
      <c:legendPos val="r"/>
      <c:legendEntry>
        <c:idx val="0"/>
        <c:delete val="1"/>
      </c:legendEntry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'Data_&amp;_Charts_Sounding_2'!$D$1</c:f>
              <c:strCache>
                <c:ptCount val="1"/>
                <c:pt idx="0">
                  <c:v>Tdew_C</c:v>
                </c:pt>
              </c:strCache>
            </c:strRef>
          </c:tx>
          <c:spPr>
            <a:ln w="28575">
              <a:noFill/>
            </a:ln>
          </c:spPr>
          <c:marker>
            <c:symbol val="circle"/>
            <c:size val="5"/>
          </c:marker>
          <c:xVal>
            <c:numRef>
              <c:f>'Data_&amp;_Charts_Sounding_2'!$A$2:$A$1089</c:f>
              <c:numCache>
                <c:formatCode>m/d/yyyy\ h:mm</c:formatCode>
                <c:ptCount val="1088"/>
                <c:pt idx="0">
                  <c:v>41762.445960648147</c:v>
                </c:pt>
                <c:pt idx="1">
                  <c:v>41762.446030092593</c:v>
                </c:pt>
                <c:pt idx="2">
                  <c:v>41762.446087962962</c:v>
                </c:pt>
                <c:pt idx="3">
                  <c:v>41762.446145833332</c:v>
                </c:pt>
                <c:pt idx="4">
                  <c:v>41762.446215277778</c:v>
                </c:pt>
                <c:pt idx="5">
                  <c:v>41762.446273148147</c:v>
                </c:pt>
                <c:pt idx="6">
                  <c:v>41762.446331018517</c:v>
                </c:pt>
                <c:pt idx="7">
                  <c:v>41762.446400462963</c:v>
                </c:pt>
                <c:pt idx="8">
                  <c:v>41762.446458333332</c:v>
                </c:pt>
                <c:pt idx="9">
                  <c:v>41762.446516203701</c:v>
                </c:pt>
                <c:pt idx="10">
                  <c:v>41762.446585648147</c:v>
                </c:pt>
                <c:pt idx="11">
                  <c:v>41762.446643518517</c:v>
                </c:pt>
                <c:pt idx="12">
                  <c:v>41762.446701388886</c:v>
                </c:pt>
                <c:pt idx="13">
                  <c:v>41762.446759259263</c:v>
                </c:pt>
                <c:pt idx="14">
                  <c:v>41762.446828703702</c:v>
                </c:pt>
                <c:pt idx="15">
                  <c:v>41762.446886574071</c:v>
                </c:pt>
                <c:pt idx="16">
                  <c:v>41762.446944444448</c:v>
                </c:pt>
                <c:pt idx="17">
                  <c:v>41762.447013888886</c:v>
                </c:pt>
                <c:pt idx="18">
                  <c:v>41762.447071759256</c:v>
                </c:pt>
                <c:pt idx="19">
                  <c:v>41762.447129629632</c:v>
                </c:pt>
                <c:pt idx="20">
                  <c:v>41762.447199074071</c:v>
                </c:pt>
                <c:pt idx="21">
                  <c:v>41762.447256944448</c:v>
                </c:pt>
                <c:pt idx="22">
                  <c:v>41762.447314814817</c:v>
                </c:pt>
                <c:pt idx="23">
                  <c:v>41762.447384259256</c:v>
                </c:pt>
                <c:pt idx="24">
                  <c:v>41762.447442129633</c:v>
                </c:pt>
                <c:pt idx="25">
                  <c:v>41762.447500000002</c:v>
                </c:pt>
                <c:pt idx="26">
                  <c:v>41762.447569444441</c:v>
                </c:pt>
                <c:pt idx="27">
                  <c:v>41762.447627314818</c:v>
                </c:pt>
                <c:pt idx="28">
                  <c:v>41762.447685185187</c:v>
                </c:pt>
                <c:pt idx="29">
                  <c:v>41762.447754629633</c:v>
                </c:pt>
                <c:pt idx="30">
                  <c:v>41762.447812500002</c:v>
                </c:pt>
                <c:pt idx="31">
                  <c:v>41762.447870370372</c:v>
                </c:pt>
                <c:pt idx="32">
                  <c:v>41762.447928240741</c:v>
                </c:pt>
                <c:pt idx="33">
                  <c:v>41762.447997685187</c:v>
                </c:pt>
                <c:pt idx="34">
                  <c:v>41762.448055555556</c:v>
                </c:pt>
                <c:pt idx="35">
                  <c:v>41762.448113425926</c:v>
                </c:pt>
                <c:pt idx="36">
                  <c:v>41762.448182870372</c:v>
                </c:pt>
                <c:pt idx="37">
                  <c:v>41762.448240740741</c:v>
                </c:pt>
                <c:pt idx="38">
                  <c:v>41762.448298611111</c:v>
                </c:pt>
                <c:pt idx="39">
                  <c:v>41762.448368055557</c:v>
                </c:pt>
                <c:pt idx="40">
                  <c:v>41762.448425925926</c:v>
                </c:pt>
                <c:pt idx="41">
                  <c:v>41762.448483796295</c:v>
                </c:pt>
                <c:pt idx="42">
                  <c:v>41762.448553240742</c:v>
                </c:pt>
                <c:pt idx="43">
                  <c:v>41762.448611111111</c:v>
                </c:pt>
                <c:pt idx="44">
                  <c:v>41762.44866898148</c:v>
                </c:pt>
                <c:pt idx="45">
                  <c:v>41762.448738425926</c:v>
                </c:pt>
                <c:pt idx="46">
                  <c:v>41762.448796296296</c:v>
                </c:pt>
                <c:pt idx="47">
                  <c:v>41762.448854166665</c:v>
                </c:pt>
                <c:pt idx="48">
                  <c:v>41762.448923611111</c:v>
                </c:pt>
                <c:pt idx="49">
                  <c:v>41762.448981481481</c:v>
                </c:pt>
                <c:pt idx="50">
                  <c:v>41762.44903935185</c:v>
                </c:pt>
                <c:pt idx="51">
                  <c:v>41762.449097222219</c:v>
                </c:pt>
                <c:pt idx="52">
                  <c:v>41762.449166666665</c:v>
                </c:pt>
                <c:pt idx="53">
                  <c:v>41762.449224537035</c:v>
                </c:pt>
                <c:pt idx="54">
                  <c:v>41762.449282407404</c:v>
                </c:pt>
                <c:pt idx="55">
                  <c:v>41762.44935185185</c:v>
                </c:pt>
                <c:pt idx="56">
                  <c:v>41762.44940972222</c:v>
                </c:pt>
                <c:pt idx="57">
                  <c:v>41762.449467592596</c:v>
                </c:pt>
                <c:pt idx="58">
                  <c:v>41762.449537037035</c:v>
                </c:pt>
                <c:pt idx="59">
                  <c:v>41762.449594907404</c:v>
                </c:pt>
                <c:pt idx="60">
                  <c:v>41762.449652777781</c:v>
                </c:pt>
                <c:pt idx="61">
                  <c:v>41762.44972222222</c:v>
                </c:pt>
                <c:pt idx="62">
                  <c:v>41762.449780092589</c:v>
                </c:pt>
                <c:pt idx="63">
                  <c:v>41762.449837962966</c:v>
                </c:pt>
                <c:pt idx="64">
                  <c:v>41762.449907407405</c:v>
                </c:pt>
                <c:pt idx="65">
                  <c:v>41762.449965277781</c:v>
                </c:pt>
                <c:pt idx="66">
                  <c:v>41762.450023148151</c:v>
                </c:pt>
                <c:pt idx="67">
                  <c:v>41762.45008101852</c:v>
                </c:pt>
                <c:pt idx="68">
                  <c:v>41762.450150462966</c:v>
                </c:pt>
                <c:pt idx="69">
                  <c:v>41762.450208333335</c:v>
                </c:pt>
                <c:pt idx="70">
                  <c:v>41762.450266203705</c:v>
                </c:pt>
                <c:pt idx="71">
                  <c:v>41762.450335648151</c:v>
                </c:pt>
                <c:pt idx="72">
                  <c:v>41762.45039351852</c:v>
                </c:pt>
                <c:pt idx="73">
                  <c:v>41762.45045138889</c:v>
                </c:pt>
                <c:pt idx="74">
                  <c:v>41762.450520833336</c:v>
                </c:pt>
                <c:pt idx="75">
                  <c:v>41762.450578703705</c:v>
                </c:pt>
                <c:pt idx="76">
                  <c:v>41762.450636574074</c:v>
                </c:pt>
                <c:pt idx="77">
                  <c:v>41762.450706018521</c:v>
                </c:pt>
                <c:pt idx="78">
                  <c:v>41762.45076388889</c:v>
                </c:pt>
                <c:pt idx="79">
                  <c:v>41762.450821759259</c:v>
                </c:pt>
                <c:pt idx="80">
                  <c:v>41762.450891203705</c:v>
                </c:pt>
                <c:pt idx="81">
                  <c:v>41762.450949074075</c:v>
                </c:pt>
                <c:pt idx="82">
                  <c:v>41762.451006944444</c:v>
                </c:pt>
                <c:pt idx="83">
                  <c:v>41762.45107638889</c:v>
                </c:pt>
                <c:pt idx="84">
                  <c:v>41762.45113425926</c:v>
                </c:pt>
                <c:pt idx="85">
                  <c:v>41762.451192129629</c:v>
                </c:pt>
                <c:pt idx="86">
                  <c:v>41762.451249999998</c:v>
                </c:pt>
                <c:pt idx="87">
                  <c:v>41762.451319444444</c:v>
                </c:pt>
                <c:pt idx="88">
                  <c:v>41762.451377314814</c:v>
                </c:pt>
                <c:pt idx="89">
                  <c:v>41762.451435185183</c:v>
                </c:pt>
                <c:pt idx="90">
                  <c:v>41762.451504629629</c:v>
                </c:pt>
                <c:pt idx="91">
                  <c:v>41762.451562499999</c:v>
                </c:pt>
                <c:pt idx="92">
                  <c:v>41762.451620370368</c:v>
                </c:pt>
                <c:pt idx="93">
                  <c:v>41762.451689814814</c:v>
                </c:pt>
                <c:pt idx="94">
                  <c:v>41762.451747685183</c:v>
                </c:pt>
                <c:pt idx="95">
                  <c:v>41762.451805555553</c:v>
                </c:pt>
                <c:pt idx="96">
                  <c:v>41762.451874999999</c:v>
                </c:pt>
                <c:pt idx="97">
                  <c:v>41762.451932870368</c:v>
                </c:pt>
                <c:pt idx="98">
                  <c:v>41762.451990740738</c:v>
                </c:pt>
                <c:pt idx="99">
                  <c:v>41762.452060185184</c:v>
                </c:pt>
                <c:pt idx="100">
                  <c:v>41762.452118055553</c:v>
                </c:pt>
                <c:pt idx="101">
                  <c:v>41762.452175925922</c:v>
                </c:pt>
                <c:pt idx="102">
                  <c:v>41762.452245370368</c:v>
                </c:pt>
                <c:pt idx="103">
                  <c:v>41762.452303240738</c:v>
                </c:pt>
                <c:pt idx="104">
                  <c:v>41762.452361111114</c:v>
                </c:pt>
                <c:pt idx="105">
                  <c:v>41762.452418981484</c:v>
                </c:pt>
                <c:pt idx="106">
                  <c:v>41762.452488425923</c:v>
                </c:pt>
                <c:pt idx="107">
                  <c:v>41762.452546296299</c:v>
                </c:pt>
                <c:pt idx="108">
                  <c:v>41762.452604166669</c:v>
                </c:pt>
                <c:pt idx="109">
                  <c:v>41762.452673611115</c:v>
                </c:pt>
                <c:pt idx="110">
                  <c:v>41762.452731481484</c:v>
                </c:pt>
                <c:pt idx="111">
                  <c:v>41762.452789351853</c:v>
                </c:pt>
                <c:pt idx="112">
                  <c:v>41762.4528587963</c:v>
                </c:pt>
                <c:pt idx="113">
                  <c:v>41762.452916666669</c:v>
                </c:pt>
                <c:pt idx="114">
                  <c:v>41762.452974537038</c:v>
                </c:pt>
                <c:pt idx="115">
                  <c:v>41762.453043981484</c:v>
                </c:pt>
                <c:pt idx="116">
                  <c:v>41762.453101851854</c:v>
                </c:pt>
                <c:pt idx="117">
                  <c:v>41762.453159722223</c:v>
                </c:pt>
                <c:pt idx="118">
                  <c:v>41762.453229166669</c:v>
                </c:pt>
                <c:pt idx="119">
                  <c:v>41762.453287037039</c:v>
                </c:pt>
                <c:pt idx="120">
                  <c:v>41762.453344907408</c:v>
                </c:pt>
                <c:pt idx="121">
                  <c:v>41762.453402777777</c:v>
                </c:pt>
                <c:pt idx="122">
                  <c:v>41762.453472222223</c:v>
                </c:pt>
                <c:pt idx="123">
                  <c:v>41762.453530092593</c:v>
                </c:pt>
                <c:pt idx="124">
                  <c:v>41762.453587962962</c:v>
                </c:pt>
                <c:pt idx="125">
                  <c:v>41762.453657407408</c:v>
                </c:pt>
                <c:pt idx="126">
                  <c:v>41762.453715277778</c:v>
                </c:pt>
                <c:pt idx="127">
                  <c:v>41762.453773148147</c:v>
                </c:pt>
                <c:pt idx="128">
                  <c:v>41762.453842592593</c:v>
                </c:pt>
                <c:pt idx="129">
                  <c:v>41762.453900462962</c:v>
                </c:pt>
                <c:pt idx="130">
                  <c:v>41762.453958333332</c:v>
                </c:pt>
                <c:pt idx="131">
                  <c:v>41762.454027777778</c:v>
                </c:pt>
                <c:pt idx="132">
                  <c:v>41762.454085648147</c:v>
                </c:pt>
                <c:pt idx="133">
                  <c:v>41762.454143518517</c:v>
                </c:pt>
                <c:pt idx="134">
                  <c:v>41762.454212962963</c:v>
                </c:pt>
                <c:pt idx="135">
                  <c:v>41762.454270833332</c:v>
                </c:pt>
                <c:pt idx="136">
                  <c:v>41762.454328703701</c:v>
                </c:pt>
                <c:pt idx="137">
                  <c:v>41762.454398148147</c:v>
                </c:pt>
                <c:pt idx="138">
                  <c:v>41762.454456018517</c:v>
                </c:pt>
                <c:pt idx="139">
                  <c:v>41762.454513888886</c:v>
                </c:pt>
                <c:pt idx="140">
                  <c:v>41762.454571759263</c:v>
                </c:pt>
                <c:pt idx="141">
                  <c:v>41762.454641203702</c:v>
                </c:pt>
                <c:pt idx="142">
                  <c:v>41762.454699074071</c:v>
                </c:pt>
                <c:pt idx="143">
                  <c:v>41762.454756944448</c:v>
                </c:pt>
                <c:pt idx="144">
                  <c:v>41762.454826388886</c:v>
                </c:pt>
                <c:pt idx="145">
                  <c:v>41762.454884259256</c:v>
                </c:pt>
                <c:pt idx="146">
                  <c:v>41762.454942129632</c:v>
                </c:pt>
                <c:pt idx="147">
                  <c:v>41762.455011574071</c:v>
                </c:pt>
                <c:pt idx="148">
                  <c:v>41762.455069444448</c:v>
                </c:pt>
                <c:pt idx="149">
                  <c:v>41762.455127314817</c:v>
                </c:pt>
                <c:pt idx="150">
                  <c:v>41762.455196759256</c:v>
                </c:pt>
                <c:pt idx="151">
                  <c:v>41762.455254629633</c:v>
                </c:pt>
                <c:pt idx="152">
                  <c:v>41762.455312500002</c:v>
                </c:pt>
                <c:pt idx="153">
                  <c:v>41762.455381944441</c:v>
                </c:pt>
                <c:pt idx="154">
                  <c:v>41762.455439814818</c:v>
                </c:pt>
                <c:pt idx="155">
                  <c:v>41762.455497685187</c:v>
                </c:pt>
                <c:pt idx="156">
                  <c:v>41762.455567129633</c:v>
                </c:pt>
                <c:pt idx="157">
                  <c:v>41762.455625000002</c:v>
                </c:pt>
                <c:pt idx="158">
                  <c:v>41762.455682870372</c:v>
                </c:pt>
                <c:pt idx="159">
                  <c:v>41762.455740740741</c:v>
                </c:pt>
                <c:pt idx="160">
                  <c:v>41762.455810185187</c:v>
                </c:pt>
                <c:pt idx="161">
                  <c:v>41762.455868055556</c:v>
                </c:pt>
                <c:pt idx="162">
                  <c:v>41762.455925925926</c:v>
                </c:pt>
                <c:pt idx="163">
                  <c:v>41762.455995370372</c:v>
                </c:pt>
                <c:pt idx="164">
                  <c:v>41762.456053240741</c:v>
                </c:pt>
                <c:pt idx="165">
                  <c:v>41762.456111111111</c:v>
                </c:pt>
                <c:pt idx="166">
                  <c:v>41762.456180555557</c:v>
                </c:pt>
                <c:pt idx="167">
                  <c:v>41762.456238425926</c:v>
                </c:pt>
                <c:pt idx="168">
                  <c:v>41762.456296296295</c:v>
                </c:pt>
                <c:pt idx="169">
                  <c:v>41762.456365740742</c:v>
                </c:pt>
                <c:pt idx="170">
                  <c:v>41762.456423611111</c:v>
                </c:pt>
                <c:pt idx="171">
                  <c:v>41762.45648148148</c:v>
                </c:pt>
                <c:pt idx="172">
                  <c:v>41762.456550925926</c:v>
                </c:pt>
                <c:pt idx="173">
                  <c:v>41762.456608796296</c:v>
                </c:pt>
                <c:pt idx="174">
                  <c:v>41762.456666666665</c:v>
                </c:pt>
                <c:pt idx="175">
                  <c:v>41762.456724537034</c:v>
                </c:pt>
                <c:pt idx="176">
                  <c:v>41762.456793981481</c:v>
                </c:pt>
                <c:pt idx="177">
                  <c:v>41762.45685185185</c:v>
                </c:pt>
                <c:pt idx="178">
                  <c:v>41762.456909722219</c:v>
                </c:pt>
                <c:pt idx="179">
                  <c:v>41762.456979166665</c:v>
                </c:pt>
                <c:pt idx="180">
                  <c:v>41762.457037037035</c:v>
                </c:pt>
                <c:pt idx="181">
                  <c:v>41762.457094907404</c:v>
                </c:pt>
                <c:pt idx="182">
                  <c:v>41762.45716435185</c:v>
                </c:pt>
                <c:pt idx="183">
                  <c:v>41762.45722222222</c:v>
                </c:pt>
                <c:pt idx="184">
                  <c:v>41762.457280092596</c:v>
                </c:pt>
                <c:pt idx="185">
                  <c:v>41762.457349537035</c:v>
                </c:pt>
                <c:pt idx="186">
                  <c:v>41762.457407407404</c:v>
                </c:pt>
                <c:pt idx="187">
                  <c:v>41762.457465277781</c:v>
                </c:pt>
                <c:pt idx="188">
                  <c:v>41762.45753472222</c:v>
                </c:pt>
                <c:pt idx="189">
                  <c:v>41762.457592592589</c:v>
                </c:pt>
                <c:pt idx="190">
                  <c:v>41762.457650462966</c:v>
                </c:pt>
                <c:pt idx="191">
                  <c:v>41762.457719907405</c:v>
                </c:pt>
                <c:pt idx="192">
                  <c:v>41762.457777777781</c:v>
                </c:pt>
                <c:pt idx="193">
                  <c:v>41762.457835648151</c:v>
                </c:pt>
                <c:pt idx="194">
                  <c:v>41762.45789351852</c:v>
                </c:pt>
                <c:pt idx="195">
                  <c:v>41762.457962962966</c:v>
                </c:pt>
                <c:pt idx="196">
                  <c:v>41762.458020833335</c:v>
                </c:pt>
                <c:pt idx="197">
                  <c:v>41762.458078703705</c:v>
                </c:pt>
                <c:pt idx="198">
                  <c:v>41762.458148148151</c:v>
                </c:pt>
                <c:pt idx="199">
                  <c:v>41762.45820601852</c:v>
                </c:pt>
                <c:pt idx="200">
                  <c:v>41762.45826388889</c:v>
                </c:pt>
                <c:pt idx="201">
                  <c:v>41762.458333333336</c:v>
                </c:pt>
                <c:pt idx="202">
                  <c:v>41762.458391203705</c:v>
                </c:pt>
                <c:pt idx="203">
                  <c:v>41762.458449074074</c:v>
                </c:pt>
                <c:pt idx="204">
                  <c:v>41762.458518518521</c:v>
                </c:pt>
                <c:pt idx="205">
                  <c:v>41762.45857638889</c:v>
                </c:pt>
                <c:pt idx="206">
                  <c:v>41762.458634259259</c:v>
                </c:pt>
                <c:pt idx="207">
                  <c:v>41762.458703703705</c:v>
                </c:pt>
                <c:pt idx="208">
                  <c:v>41762.458761574075</c:v>
                </c:pt>
                <c:pt idx="209">
                  <c:v>41762.458819444444</c:v>
                </c:pt>
                <c:pt idx="210">
                  <c:v>41762.458877314813</c:v>
                </c:pt>
                <c:pt idx="211">
                  <c:v>41762.45894675926</c:v>
                </c:pt>
                <c:pt idx="212">
                  <c:v>41762.459004629629</c:v>
                </c:pt>
                <c:pt idx="213">
                  <c:v>41762.459062499998</c:v>
                </c:pt>
                <c:pt idx="214">
                  <c:v>41762.459131944444</c:v>
                </c:pt>
                <c:pt idx="215">
                  <c:v>41762.459189814814</c:v>
                </c:pt>
                <c:pt idx="216">
                  <c:v>41762.459247685183</c:v>
                </c:pt>
                <c:pt idx="217">
                  <c:v>41762.459317129629</c:v>
                </c:pt>
                <c:pt idx="218">
                  <c:v>41762.459374999999</c:v>
                </c:pt>
                <c:pt idx="219">
                  <c:v>41762.459432870368</c:v>
                </c:pt>
                <c:pt idx="220">
                  <c:v>41762.459502314814</c:v>
                </c:pt>
                <c:pt idx="221">
                  <c:v>41762.459560185183</c:v>
                </c:pt>
                <c:pt idx="222">
                  <c:v>41762.459618055553</c:v>
                </c:pt>
                <c:pt idx="223">
                  <c:v>41762.459687499999</c:v>
                </c:pt>
                <c:pt idx="224">
                  <c:v>41762.459745370368</c:v>
                </c:pt>
                <c:pt idx="225">
                  <c:v>41762.459803240738</c:v>
                </c:pt>
                <c:pt idx="226">
                  <c:v>41762.459872685184</c:v>
                </c:pt>
                <c:pt idx="227">
                  <c:v>41762.459930555553</c:v>
                </c:pt>
                <c:pt idx="228">
                  <c:v>41762.459988425922</c:v>
                </c:pt>
                <c:pt idx="229">
                  <c:v>41762.460046296299</c:v>
                </c:pt>
                <c:pt idx="230">
                  <c:v>41762.460115740738</c:v>
                </c:pt>
                <c:pt idx="231">
                  <c:v>41762.460173611114</c:v>
                </c:pt>
                <c:pt idx="232">
                  <c:v>41762.460231481484</c:v>
                </c:pt>
                <c:pt idx="233">
                  <c:v>41762.460300925923</c:v>
                </c:pt>
                <c:pt idx="234">
                  <c:v>41762.460358796299</c:v>
                </c:pt>
                <c:pt idx="235">
                  <c:v>41762.460416666669</c:v>
                </c:pt>
                <c:pt idx="236">
                  <c:v>41762.460486111115</c:v>
                </c:pt>
                <c:pt idx="237">
                  <c:v>41762.460543981484</c:v>
                </c:pt>
                <c:pt idx="238">
                  <c:v>41762.460601851853</c:v>
                </c:pt>
                <c:pt idx="239">
                  <c:v>41762.4606712963</c:v>
                </c:pt>
                <c:pt idx="240">
                  <c:v>41762.460729166669</c:v>
                </c:pt>
                <c:pt idx="241">
                  <c:v>41762.460787037038</c:v>
                </c:pt>
                <c:pt idx="242">
                  <c:v>41762.460856481484</c:v>
                </c:pt>
                <c:pt idx="243">
                  <c:v>41762.460914351854</c:v>
                </c:pt>
                <c:pt idx="244">
                  <c:v>41762.460972222223</c:v>
                </c:pt>
                <c:pt idx="245">
                  <c:v>41762.461030092592</c:v>
                </c:pt>
                <c:pt idx="246">
                  <c:v>41762.461099537039</c:v>
                </c:pt>
                <c:pt idx="247">
                  <c:v>41762.461157407408</c:v>
                </c:pt>
                <c:pt idx="248">
                  <c:v>41762.461215277777</c:v>
                </c:pt>
                <c:pt idx="249">
                  <c:v>41762.461284722223</c:v>
                </c:pt>
                <c:pt idx="250">
                  <c:v>41762.461342592593</c:v>
                </c:pt>
                <c:pt idx="251">
                  <c:v>41762.461400462962</c:v>
                </c:pt>
                <c:pt idx="252">
                  <c:v>41762.461469907408</c:v>
                </c:pt>
                <c:pt idx="253">
                  <c:v>41762.461527777778</c:v>
                </c:pt>
                <c:pt idx="254">
                  <c:v>41762.461585648147</c:v>
                </c:pt>
                <c:pt idx="255">
                  <c:v>41762.461655092593</c:v>
                </c:pt>
                <c:pt idx="256">
                  <c:v>41762.461712962962</c:v>
                </c:pt>
                <c:pt idx="257">
                  <c:v>41762.461770833332</c:v>
                </c:pt>
                <c:pt idx="258">
                  <c:v>41762.461840277778</c:v>
                </c:pt>
                <c:pt idx="259">
                  <c:v>41762.461898148147</c:v>
                </c:pt>
                <c:pt idx="260">
                  <c:v>41762.461956018517</c:v>
                </c:pt>
                <c:pt idx="261">
                  <c:v>41762.462025462963</c:v>
                </c:pt>
                <c:pt idx="262">
                  <c:v>41762.462083333332</c:v>
                </c:pt>
                <c:pt idx="263">
                  <c:v>41762.462141203701</c:v>
                </c:pt>
                <c:pt idx="264">
                  <c:v>41762.462199074071</c:v>
                </c:pt>
                <c:pt idx="265">
                  <c:v>41762.462268518517</c:v>
                </c:pt>
                <c:pt idx="266">
                  <c:v>41762.462326388886</c:v>
                </c:pt>
                <c:pt idx="267">
                  <c:v>41762.462384259263</c:v>
                </c:pt>
                <c:pt idx="268">
                  <c:v>41762.462453703702</c:v>
                </c:pt>
                <c:pt idx="269">
                  <c:v>41762.462511574071</c:v>
                </c:pt>
                <c:pt idx="270">
                  <c:v>41762.462569444448</c:v>
                </c:pt>
                <c:pt idx="271">
                  <c:v>41762.462638888886</c:v>
                </c:pt>
                <c:pt idx="272">
                  <c:v>41762.462696759256</c:v>
                </c:pt>
                <c:pt idx="273">
                  <c:v>41762.462754629632</c:v>
                </c:pt>
                <c:pt idx="274">
                  <c:v>41762.462824074071</c:v>
                </c:pt>
                <c:pt idx="275">
                  <c:v>41762.462881944448</c:v>
                </c:pt>
                <c:pt idx="276">
                  <c:v>41762.462939814817</c:v>
                </c:pt>
                <c:pt idx="277">
                  <c:v>41762.463009259256</c:v>
                </c:pt>
                <c:pt idx="278">
                  <c:v>41762.463067129633</c:v>
                </c:pt>
                <c:pt idx="279">
                  <c:v>41762.463125000002</c:v>
                </c:pt>
                <c:pt idx="280">
                  <c:v>41762.463194444441</c:v>
                </c:pt>
                <c:pt idx="281">
                  <c:v>41762.463252314818</c:v>
                </c:pt>
                <c:pt idx="282">
                  <c:v>41762.463310185187</c:v>
                </c:pt>
                <c:pt idx="283">
                  <c:v>41762.463368055556</c:v>
                </c:pt>
                <c:pt idx="284">
                  <c:v>41762.463437500002</c:v>
                </c:pt>
                <c:pt idx="285">
                  <c:v>41762.463495370372</c:v>
                </c:pt>
                <c:pt idx="286">
                  <c:v>41762.463553240741</c:v>
                </c:pt>
                <c:pt idx="287">
                  <c:v>41762.463622685187</c:v>
                </c:pt>
                <c:pt idx="288">
                  <c:v>41762.463680555556</c:v>
                </c:pt>
                <c:pt idx="289">
                  <c:v>41762.463738425926</c:v>
                </c:pt>
                <c:pt idx="290">
                  <c:v>41762.463807870372</c:v>
                </c:pt>
                <c:pt idx="291">
                  <c:v>41762.463865740741</c:v>
                </c:pt>
                <c:pt idx="292">
                  <c:v>41762.463923611111</c:v>
                </c:pt>
                <c:pt idx="293">
                  <c:v>41762.463993055557</c:v>
                </c:pt>
                <c:pt idx="294">
                  <c:v>41762.464050925926</c:v>
                </c:pt>
                <c:pt idx="295">
                  <c:v>41762.464108796295</c:v>
                </c:pt>
                <c:pt idx="296">
                  <c:v>41762.464178240742</c:v>
                </c:pt>
                <c:pt idx="297">
                  <c:v>41762.464236111111</c:v>
                </c:pt>
                <c:pt idx="298">
                  <c:v>41762.46429398148</c:v>
                </c:pt>
                <c:pt idx="299">
                  <c:v>41762.46435185185</c:v>
                </c:pt>
                <c:pt idx="300">
                  <c:v>41762.464421296296</c:v>
                </c:pt>
                <c:pt idx="301">
                  <c:v>41762.464479166665</c:v>
                </c:pt>
                <c:pt idx="302">
                  <c:v>41762.464537037034</c:v>
                </c:pt>
                <c:pt idx="303">
                  <c:v>41762.464606481481</c:v>
                </c:pt>
                <c:pt idx="304">
                  <c:v>41762.46466435185</c:v>
                </c:pt>
                <c:pt idx="305">
                  <c:v>41762.464722222219</c:v>
                </c:pt>
                <c:pt idx="306">
                  <c:v>41762.464791666665</c:v>
                </c:pt>
                <c:pt idx="307">
                  <c:v>41762.464849537035</c:v>
                </c:pt>
                <c:pt idx="308">
                  <c:v>41762.464907407404</c:v>
                </c:pt>
                <c:pt idx="309">
                  <c:v>41762.46497685185</c:v>
                </c:pt>
                <c:pt idx="310">
                  <c:v>41762.46503472222</c:v>
                </c:pt>
                <c:pt idx="311">
                  <c:v>41762.465092592596</c:v>
                </c:pt>
                <c:pt idx="312">
                  <c:v>41762.465162037035</c:v>
                </c:pt>
                <c:pt idx="313">
                  <c:v>41762.465219907404</c:v>
                </c:pt>
                <c:pt idx="314">
                  <c:v>41762.465277777781</c:v>
                </c:pt>
                <c:pt idx="315">
                  <c:v>41762.46534722222</c:v>
                </c:pt>
                <c:pt idx="316">
                  <c:v>41762.465405092589</c:v>
                </c:pt>
                <c:pt idx="317">
                  <c:v>41762.465462962966</c:v>
                </c:pt>
                <c:pt idx="318">
                  <c:v>41762.465520833335</c:v>
                </c:pt>
                <c:pt idx="319">
                  <c:v>41762.465590277781</c:v>
                </c:pt>
                <c:pt idx="320">
                  <c:v>41762.465648148151</c:v>
                </c:pt>
                <c:pt idx="321">
                  <c:v>41762.46570601852</c:v>
                </c:pt>
                <c:pt idx="322">
                  <c:v>41762.465775462966</c:v>
                </c:pt>
                <c:pt idx="323">
                  <c:v>41762.465833333335</c:v>
                </c:pt>
                <c:pt idx="324">
                  <c:v>41762.465891203705</c:v>
                </c:pt>
                <c:pt idx="325">
                  <c:v>41762.465960648151</c:v>
                </c:pt>
                <c:pt idx="326">
                  <c:v>41762.46601851852</c:v>
                </c:pt>
                <c:pt idx="327">
                  <c:v>41762.46607638889</c:v>
                </c:pt>
                <c:pt idx="328">
                  <c:v>41762.466145833336</c:v>
                </c:pt>
                <c:pt idx="329">
                  <c:v>41762.466203703705</c:v>
                </c:pt>
                <c:pt idx="330">
                  <c:v>41762.466261574074</c:v>
                </c:pt>
                <c:pt idx="331">
                  <c:v>41762.466331018521</c:v>
                </c:pt>
                <c:pt idx="332">
                  <c:v>41762.46638888889</c:v>
                </c:pt>
                <c:pt idx="333">
                  <c:v>41762.466446759259</c:v>
                </c:pt>
                <c:pt idx="334">
                  <c:v>41762.466504629629</c:v>
                </c:pt>
                <c:pt idx="335">
                  <c:v>41762.466574074075</c:v>
                </c:pt>
                <c:pt idx="336">
                  <c:v>41762.466631944444</c:v>
                </c:pt>
                <c:pt idx="337">
                  <c:v>41762.466689814813</c:v>
                </c:pt>
                <c:pt idx="338">
                  <c:v>41762.46675925926</c:v>
                </c:pt>
                <c:pt idx="339">
                  <c:v>41762.466817129629</c:v>
                </c:pt>
                <c:pt idx="340">
                  <c:v>41762.466874999998</c:v>
                </c:pt>
                <c:pt idx="341">
                  <c:v>41762.466944444444</c:v>
                </c:pt>
                <c:pt idx="342">
                  <c:v>41762.467002314814</c:v>
                </c:pt>
                <c:pt idx="343">
                  <c:v>41762.467060185183</c:v>
                </c:pt>
                <c:pt idx="344">
                  <c:v>41762.467129629629</c:v>
                </c:pt>
                <c:pt idx="345">
                  <c:v>41762.467187499999</c:v>
                </c:pt>
                <c:pt idx="346">
                  <c:v>41762.467245370368</c:v>
                </c:pt>
                <c:pt idx="347">
                  <c:v>41762.467314814814</c:v>
                </c:pt>
                <c:pt idx="348">
                  <c:v>41762.467372685183</c:v>
                </c:pt>
                <c:pt idx="349">
                  <c:v>41762.467430555553</c:v>
                </c:pt>
                <c:pt idx="350">
                  <c:v>41762.467499999999</c:v>
                </c:pt>
                <c:pt idx="351">
                  <c:v>41762.467557870368</c:v>
                </c:pt>
                <c:pt idx="352">
                  <c:v>41762.467615740738</c:v>
                </c:pt>
                <c:pt idx="353">
                  <c:v>41762.467673611114</c:v>
                </c:pt>
                <c:pt idx="354">
                  <c:v>41762.467743055553</c:v>
                </c:pt>
                <c:pt idx="355">
                  <c:v>41762.467800925922</c:v>
                </c:pt>
                <c:pt idx="356">
                  <c:v>41762.467858796299</c:v>
                </c:pt>
                <c:pt idx="357">
                  <c:v>41762.467928240738</c:v>
                </c:pt>
                <c:pt idx="358">
                  <c:v>41762.467986111114</c:v>
                </c:pt>
                <c:pt idx="359">
                  <c:v>41762.468043981484</c:v>
                </c:pt>
                <c:pt idx="360">
                  <c:v>41762.468113425923</c:v>
                </c:pt>
                <c:pt idx="361">
                  <c:v>41762.468171296299</c:v>
                </c:pt>
                <c:pt idx="362">
                  <c:v>41762.468229166669</c:v>
                </c:pt>
                <c:pt idx="363">
                  <c:v>41762.468298611115</c:v>
                </c:pt>
                <c:pt idx="364">
                  <c:v>41762.468356481484</c:v>
                </c:pt>
                <c:pt idx="365">
                  <c:v>41762.468414351853</c:v>
                </c:pt>
                <c:pt idx="366">
                  <c:v>41762.4684837963</c:v>
                </c:pt>
                <c:pt idx="367">
                  <c:v>41762.468541666669</c:v>
                </c:pt>
                <c:pt idx="368">
                  <c:v>41762.468599537038</c:v>
                </c:pt>
                <c:pt idx="369">
                  <c:v>41762.468657407408</c:v>
                </c:pt>
                <c:pt idx="370">
                  <c:v>41762.468726851854</c:v>
                </c:pt>
                <c:pt idx="371">
                  <c:v>41762.468784722223</c:v>
                </c:pt>
                <c:pt idx="372">
                  <c:v>41762.468842592592</c:v>
                </c:pt>
                <c:pt idx="373">
                  <c:v>41762.468912037039</c:v>
                </c:pt>
                <c:pt idx="374">
                  <c:v>41762.468969907408</c:v>
                </c:pt>
                <c:pt idx="375">
                  <c:v>41762.469027777777</c:v>
                </c:pt>
                <c:pt idx="376">
                  <c:v>41762.469097222223</c:v>
                </c:pt>
                <c:pt idx="377">
                  <c:v>41762.469155092593</c:v>
                </c:pt>
                <c:pt idx="378">
                  <c:v>41762.469212962962</c:v>
                </c:pt>
                <c:pt idx="379">
                  <c:v>41762.469282407408</c:v>
                </c:pt>
                <c:pt idx="380">
                  <c:v>41762.469340277778</c:v>
                </c:pt>
                <c:pt idx="381">
                  <c:v>41762.469398148147</c:v>
                </c:pt>
                <c:pt idx="382">
                  <c:v>41762.469467592593</c:v>
                </c:pt>
                <c:pt idx="383">
                  <c:v>41762.469525462962</c:v>
                </c:pt>
                <c:pt idx="384">
                  <c:v>41762.469583333332</c:v>
                </c:pt>
                <c:pt idx="385">
                  <c:v>41762.469652777778</c:v>
                </c:pt>
                <c:pt idx="386">
                  <c:v>41762.469710648147</c:v>
                </c:pt>
                <c:pt idx="387">
                  <c:v>41762.469768518517</c:v>
                </c:pt>
                <c:pt idx="388">
                  <c:v>41762.469826388886</c:v>
                </c:pt>
                <c:pt idx="389">
                  <c:v>41762.469895833332</c:v>
                </c:pt>
                <c:pt idx="390">
                  <c:v>41762.469953703701</c:v>
                </c:pt>
                <c:pt idx="391">
                  <c:v>41762.470011574071</c:v>
                </c:pt>
                <c:pt idx="392">
                  <c:v>41762.470081018517</c:v>
                </c:pt>
                <c:pt idx="393">
                  <c:v>41762.470138888886</c:v>
                </c:pt>
                <c:pt idx="394">
                  <c:v>41762.470196759263</c:v>
                </c:pt>
                <c:pt idx="395">
                  <c:v>41762.470266203702</c:v>
                </c:pt>
                <c:pt idx="396">
                  <c:v>41762.470324074071</c:v>
                </c:pt>
                <c:pt idx="397">
                  <c:v>41762.470381944448</c:v>
                </c:pt>
                <c:pt idx="398">
                  <c:v>41762.470451388886</c:v>
                </c:pt>
                <c:pt idx="399">
                  <c:v>41762.470509259256</c:v>
                </c:pt>
                <c:pt idx="400">
                  <c:v>41762.470567129632</c:v>
                </c:pt>
                <c:pt idx="401">
                  <c:v>41762.470636574071</c:v>
                </c:pt>
                <c:pt idx="402">
                  <c:v>41762.470694444448</c:v>
                </c:pt>
                <c:pt idx="403">
                  <c:v>41762.470752314817</c:v>
                </c:pt>
                <c:pt idx="404">
                  <c:v>41762.470810185187</c:v>
                </c:pt>
                <c:pt idx="405">
                  <c:v>41762.470879629633</c:v>
                </c:pt>
                <c:pt idx="406">
                  <c:v>41762.470937500002</c:v>
                </c:pt>
                <c:pt idx="407">
                  <c:v>41762.470995370371</c:v>
                </c:pt>
                <c:pt idx="408">
                  <c:v>41762.471064814818</c:v>
                </c:pt>
                <c:pt idx="409">
                  <c:v>41762.471122685187</c:v>
                </c:pt>
                <c:pt idx="410">
                  <c:v>41762.471180555556</c:v>
                </c:pt>
                <c:pt idx="411">
                  <c:v>41762.471250000002</c:v>
                </c:pt>
                <c:pt idx="412">
                  <c:v>41762.471307870372</c:v>
                </c:pt>
                <c:pt idx="413">
                  <c:v>41762.471365740741</c:v>
                </c:pt>
                <c:pt idx="414">
                  <c:v>41762.471435185187</c:v>
                </c:pt>
                <c:pt idx="415">
                  <c:v>41762.471493055556</c:v>
                </c:pt>
                <c:pt idx="416">
                  <c:v>41762.471550925926</c:v>
                </c:pt>
                <c:pt idx="417">
                  <c:v>41762.471620370372</c:v>
                </c:pt>
                <c:pt idx="418">
                  <c:v>41762.471678240741</c:v>
                </c:pt>
                <c:pt idx="419">
                  <c:v>41762.471736111111</c:v>
                </c:pt>
                <c:pt idx="420">
                  <c:v>41762.471805555557</c:v>
                </c:pt>
                <c:pt idx="421">
                  <c:v>41762.471863425926</c:v>
                </c:pt>
                <c:pt idx="422">
                  <c:v>41762.471921296295</c:v>
                </c:pt>
                <c:pt idx="423">
                  <c:v>41762.471979166665</c:v>
                </c:pt>
                <c:pt idx="424">
                  <c:v>41762.472048611111</c:v>
                </c:pt>
                <c:pt idx="425">
                  <c:v>41762.47210648148</c:v>
                </c:pt>
                <c:pt idx="426">
                  <c:v>41762.47216435185</c:v>
                </c:pt>
                <c:pt idx="427">
                  <c:v>41762.472233796296</c:v>
                </c:pt>
                <c:pt idx="428">
                  <c:v>41762.472291666665</c:v>
                </c:pt>
                <c:pt idx="429">
                  <c:v>41762.472349537034</c:v>
                </c:pt>
                <c:pt idx="430">
                  <c:v>41762.472418981481</c:v>
                </c:pt>
                <c:pt idx="431">
                  <c:v>41762.47247685185</c:v>
                </c:pt>
                <c:pt idx="432">
                  <c:v>41762.472534722219</c:v>
                </c:pt>
                <c:pt idx="433">
                  <c:v>41762.472604166665</c:v>
                </c:pt>
                <c:pt idx="434">
                  <c:v>41762.472662037035</c:v>
                </c:pt>
                <c:pt idx="435">
                  <c:v>41762.472719907404</c:v>
                </c:pt>
                <c:pt idx="436">
                  <c:v>41762.47278935185</c:v>
                </c:pt>
                <c:pt idx="437">
                  <c:v>41762.47284722222</c:v>
                </c:pt>
                <c:pt idx="438">
                  <c:v>41762.472905092596</c:v>
                </c:pt>
                <c:pt idx="439">
                  <c:v>41762.472962962966</c:v>
                </c:pt>
                <c:pt idx="440">
                  <c:v>41762.473032407404</c:v>
                </c:pt>
                <c:pt idx="441">
                  <c:v>41762.473090277781</c:v>
                </c:pt>
                <c:pt idx="442">
                  <c:v>41762.47314814815</c:v>
                </c:pt>
                <c:pt idx="443">
                  <c:v>41762.473217592589</c:v>
                </c:pt>
                <c:pt idx="444">
                  <c:v>41762.473275462966</c:v>
                </c:pt>
                <c:pt idx="445">
                  <c:v>41762.473333333335</c:v>
                </c:pt>
                <c:pt idx="446">
                  <c:v>41762.473402777781</c:v>
                </c:pt>
                <c:pt idx="447">
                  <c:v>41762.473460648151</c:v>
                </c:pt>
                <c:pt idx="448">
                  <c:v>41762.47351851852</c:v>
                </c:pt>
                <c:pt idx="449">
                  <c:v>41762.473587962966</c:v>
                </c:pt>
                <c:pt idx="450">
                  <c:v>41762.473645833335</c:v>
                </c:pt>
                <c:pt idx="451">
                  <c:v>41762.473703703705</c:v>
                </c:pt>
                <c:pt idx="452">
                  <c:v>41762.473773148151</c:v>
                </c:pt>
                <c:pt idx="453">
                  <c:v>41762.47383101852</c:v>
                </c:pt>
                <c:pt idx="454">
                  <c:v>41762.47388888889</c:v>
                </c:pt>
                <c:pt idx="455">
                  <c:v>41762.473958333336</c:v>
                </c:pt>
                <c:pt idx="456">
                  <c:v>41762.474016203705</c:v>
                </c:pt>
                <c:pt idx="457">
                  <c:v>41762.474074074074</c:v>
                </c:pt>
                <c:pt idx="458">
                  <c:v>41762.474131944444</c:v>
                </c:pt>
                <c:pt idx="459">
                  <c:v>41762.47420138889</c:v>
                </c:pt>
                <c:pt idx="460">
                  <c:v>41762.474259259259</c:v>
                </c:pt>
                <c:pt idx="461">
                  <c:v>41762.474317129629</c:v>
                </c:pt>
                <c:pt idx="462">
                  <c:v>41762.474386574075</c:v>
                </c:pt>
                <c:pt idx="463">
                  <c:v>41762.474444444444</c:v>
                </c:pt>
                <c:pt idx="464">
                  <c:v>41762.474502314813</c:v>
                </c:pt>
                <c:pt idx="465">
                  <c:v>41762.47457175926</c:v>
                </c:pt>
                <c:pt idx="466">
                  <c:v>41762.474629629629</c:v>
                </c:pt>
                <c:pt idx="467">
                  <c:v>41762.474687499998</c:v>
                </c:pt>
                <c:pt idx="468">
                  <c:v>41762.474756944444</c:v>
                </c:pt>
                <c:pt idx="469">
                  <c:v>41762.474814814814</c:v>
                </c:pt>
                <c:pt idx="470">
                  <c:v>41762.474872685183</c:v>
                </c:pt>
                <c:pt idx="471">
                  <c:v>41762.474942129629</c:v>
                </c:pt>
                <c:pt idx="472">
                  <c:v>41762.474999999999</c:v>
                </c:pt>
                <c:pt idx="473">
                  <c:v>41762.475057870368</c:v>
                </c:pt>
                <c:pt idx="474">
                  <c:v>41762.475127314814</c:v>
                </c:pt>
                <c:pt idx="475">
                  <c:v>41762.475185185183</c:v>
                </c:pt>
                <c:pt idx="476">
                  <c:v>41762.475243055553</c:v>
                </c:pt>
                <c:pt idx="477">
                  <c:v>41762.475300925929</c:v>
                </c:pt>
                <c:pt idx="478">
                  <c:v>41762.475370370368</c:v>
                </c:pt>
                <c:pt idx="479">
                  <c:v>41762.475428240738</c:v>
                </c:pt>
                <c:pt idx="480">
                  <c:v>41762.475486111114</c:v>
                </c:pt>
                <c:pt idx="481">
                  <c:v>41762.475555555553</c:v>
                </c:pt>
                <c:pt idx="482">
                  <c:v>41762.475613425922</c:v>
                </c:pt>
                <c:pt idx="483">
                  <c:v>41762.475671296299</c:v>
                </c:pt>
                <c:pt idx="484">
                  <c:v>41762.475740740738</c:v>
                </c:pt>
                <c:pt idx="485">
                  <c:v>41762.475798611114</c:v>
                </c:pt>
                <c:pt idx="486">
                  <c:v>41762.475856481484</c:v>
                </c:pt>
                <c:pt idx="487">
                  <c:v>41762.475925925923</c:v>
                </c:pt>
                <c:pt idx="488">
                  <c:v>41762.475983796299</c:v>
                </c:pt>
                <c:pt idx="489">
                  <c:v>41762.476041666669</c:v>
                </c:pt>
                <c:pt idx="490">
                  <c:v>41762.476111111115</c:v>
                </c:pt>
                <c:pt idx="491">
                  <c:v>41762.476168981484</c:v>
                </c:pt>
                <c:pt idx="492">
                  <c:v>41762.476226851853</c:v>
                </c:pt>
                <c:pt idx="493">
                  <c:v>41762.476284722223</c:v>
                </c:pt>
                <c:pt idx="494">
                  <c:v>41762.476354166669</c:v>
                </c:pt>
                <c:pt idx="495">
                  <c:v>41762.476412037038</c:v>
                </c:pt>
                <c:pt idx="496">
                  <c:v>41762.476469907408</c:v>
                </c:pt>
                <c:pt idx="497">
                  <c:v>41762.476539351854</c:v>
                </c:pt>
                <c:pt idx="498">
                  <c:v>41762.476597222223</c:v>
                </c:pt>
                <c:pt idx="499">
                  <c:v>41762.476655092592</c:v>
                </c:pt>
                <c:pt idx="500">
                  <c:v>41762.476724537039</c:v>
                </c:pt>
                <c:pt idx="501">
                  <c:v>41762.476782407408</c:v>
                </c:pt>
                <c:pt idx="502">
                  <c:v>41762.476840277777</c:v>
                </c:pt>
                <c:pt idx="503">
                  <c:v>41762.476909722223</c:v>
                </c:pt>
                <c:pt idx="504">
                  <c:v>41762.476967592593</c:v>
                </c:pt>
                <c:pt idx="505">
                  <c:v>41762.477025462962</c:v>
                </c:pt>
                <c:pt idx="506">
                  <c:v>41762.477094907408</c:v>
                </c:pt>
                <c:pt idx="507">
                  <c:v>41762.477152777778</c:v>
                </c:pt>
                <c:pt idx="508">
                  <c:v>41762.477210648147</c:v>
                </c:pt>
                <c:pt idx="509">
                  <c:v>41762.477280092593</c:v>
                </c:pt>
                <c:pt idx="510">
                  <c:v>41762.477337962962</c:v>
                </c:pt>
                <c:pt idx="511">
                  <c:v>41762.477395833332</c:v>
                </c:pt>
                <c:pt idx="512">
                  <c:v>41762.477453703701</c:v>
                </c:pt>
                <c:pt idx="513">
                  <c:v>41762.477523148147</c:v>
                </c:pt>
                <c:pt idx="514">
                  <c:v>41762.477581018517</c:v>
                </c:pt>
                <c:pt idx="515">
                  <c:v>41762.477638888886</c:v>
                </c:pt>
                <c:pt idx="516">
                  <c:v>41762.477708333332</c:v>
                </c:pt>
                <c:pt idx="517">
                  <c:v>41762.477766203701</c:v>
                </c:pt>
                <c:pt idx="518">
                  <c:v>41762.477824074071</c:v>
                </c:pt>
                <c:pt idx="519">
                  <c:v>41762.477893518517</c:v>
                </c:pt>
                <c:pt idx="520">
                  <c:v>41762.477951388886</c:v>
                </c:pt>
                <c:pt idx="521">
                  <c:v>41762.478009259263</c:v>
                </c:pt>
                <c:pt idx="522">
                  <c:v>41762.478078703702</c:v>
                </c:pt>
                <c:pt idx="523">
                  <c:v>41762.478136574071</c:v>
                </c:pt>
                <c:pt idx="524">
                  <c:v>41762.478194444448</c:v>
                </c:pt>
                <c:pt idx="525">
                  <c:v>41762.478263888886</c:v>
                </c:pt>
                <c:pt idx="526">
                  <c:v>41762.478321759256</c:v>
                </c:pt>
                <c:pt idx="527">
                  <c:v>41762.478379629632</c:v>
                </c:pt>
                <c:pt idx="528">
                  <c:v>41762.478437500002</c:v>
                </c:pt>
                <c:pt idx="529">
                  <c:v>41762.478506944448</c:v>
                </c:pt>
                <c:pt idx="530">
                  <c:v>41762.478564814817</c:v>
                </c:pt>
                <c:pt idx="531">
                  <c:v>41762.478622685187</c:v>
                </c:pt>
                <c:pt idx="532">
                  <c:v>41762.478692129633</c:v>
                </c:pt>
                <c:pt idx="533">
                  <c:v>41762.478750000002</c:v>
                </c:pt>
                <c:pt idx="534">
                  <c:v>41762.478807870371</c:v>
                </c:pt>
                <c:pt idx="535">
                  <c:v>41762.478877314818</c:v>
                </c:pt>
                <c:pt idx="536">
                  <c:v>41762.478935185187</c:v>
                </c:pt>
                <c:pt idx="537">
                  <c:v>41762.478993055556</c:v>
                </c:pt>
                <c:pt idx="538">
                  <c:v>41762.479062500002</c:v>
                </c:pt>
                <c:pt idx="539">
                  <c:v>41762.479120370372</c:v>
                </c:pt>
                <c:pt idx="540">
                  <c:v>41762.479178240741</c:v>
                </c:pt>
                <c:pt idx="541">
                  <c:v>41762.479247685187</c:v>
                </c:pt>
                <c:pt idx="542">
                  <c:v>41762.479305555556</c:v>
                </c:pt>
                <c:pt idx="543">
                  <c:v>41762.479363425926</c:v>
                </c:pt>
                <c:pt idx="544">
                  <c:v>41762.479432870372</c:v>
                </c:pt>
                <c:pt idx="545">
                  <c:v>41762.479490740741</c:v>
                </c:pt>
                <c:pt idx="546">
                  <c:v>41762.479548611111</c:v>
                </c:pt>
                <c:pt idx="547">
                  <c:v>41762.47960648148</c:v>
                </c:pt>
                <c:pt idx="548">
                  <c:v>41762.479675925926</c:v>
                </c:pt>
                <c:pt idx="549">
                  <c:v>41762.479733796295</c:v>
                </c:pt>
                <c:pt idx="550">
                  <c:v>41762.479791666665</c:v>
                </c:pt>
                <c:pt idx="551">
                  <c:v>41762.479861111111</c:v>
                </c:pt>
                <c:pt idx="552">
                  <c:v>41762.47991898148</c:v>
                </c:pt>
                <c:pt idx="553">
                  <c:v>41762.47997685185</c:v>
                </c:pt>
                <c:pt idx="554">
                  <c:v>41762.480046296296</c:v>
                </c:pt>
                <c:pt idx="555">
                  <c:v>41762.480104166665</c:v>
                </c:pt>
                <c:pt idx="556">
                  <c:v>41762.480162037034</c:v>
                </c:pt>
                <c:pt idx="557">
                  <c:v>41762.480231481481</c:v>
                </c:pt>
                <c:pt idx="558">
                  <c:v>41762.48028935185</c:v>
                </c:pt>
                <c:pt idx="559">
                  <c:v>41762.480347222219</c:v>
                </c:pt>
                <c:pt idx="560">
                  <c:v>41762.480416666665</c:v>
                </c:pt>
                <c:pt idx="561">
                  <c:v>41762.480474537035</c:v>
                </c:pt>
                <c:pt idx="562">
                  <c:v>41762.480532407404</c:v>
                </c:pt>
                <c:pt idx="563">
                  <c:v>41762.480590277781</c:v>
                </c:pt>
                <c:pt idx="564">
                  <c:v>41762.48065972222</c:v>
                </c:pt>
                <c:pt idx="565">
                  <c:v>41762.480717592596</c:v>
                </c:pt>
                <c:pt idx="566">
                  <c:v>41762.480775462966</c:v>
                </c:pt>
                <c:pt idx="567">
                  <c:v>41762.480844907404</c:v>
                </c:pt>
                <c:pt idx="568">
                  <c:v>41762.480902777781</c:v>
                </c:pt>
                <c:pt idx="569">
                  <c:v>41762.48096064815</c:v>
                </c:pt>
                <c:pt idx="570">
                  <c:v>41762.481030092589</c:v>
                </c:pt>
                <c:pt idx="571">
                  <c:v>41762.481087962966</c:v>
                </c:pt>
                <c:pt idx="572">
                  <c:v>41762.481145833335</c:v>
                </c:pt>
                <c:pt idx="573">
                  <c:v>41762.481215277781</c:v>
                </c:pt>
                <c:pt idx="574">
                  <c:v>41762.481273148151</c:v>
                </c:pt>
                <c:pt idx="575">
                  <c:v>41762.48133101852</c:v>
                </c:pt>
                <c:pt idx="576">
                  <c:v>41762.481400462966</c:v>
                </c:pt>
                <c:pt idx="577">
                  <c:v>41762.481458333335</c:v>
                </c:pt>
                <c:pt idx="578">
                  <c:v>41762.481516203705</c:v>
                </c:pt>
                <c:pt idx="579">
                  <c:v>41762.481585648151</c:v>
                </c:pt>
                <c:pt idx="580">
                  <c:v>41762.48164351852</c:v>
                </c:pt>
                <c:pt idx="581">
                  <c:v>41762.48170138889</c:v>
                </c:pt>
                <c:pt idx="582">
                  <c:v>41762.481759259259</c:v>
                </c:pt>
                <c:pt idx="583">
                  <c:v>41762.481828703705</c:v>
                </c:pt>
                <c:pt idx="584">
                  <c:v>41762.481886574074</c:v>
                </c:pt>
                <c:pt idx="585">
                  <c:v>41762.481944444444</c:v>
                </c:pt>
                <c:pt idx="586">
                  <c:v>41762.48201388889</c:v>
                </c:pt>
                <c:pt idx="587">
                  <c:v>41762.482071759259</c:v>
                </c:pt>
                <c:pt idx="588">
                  <c:v>41762.482129629629</c:v>
                </c:pt>
                <c:pt idx="589">
                  <c:v>41762.482199074075</c:v>
                </c:pt>
                <c:pt idx="590">
                  <c:v>41762.482256944444</c:v>
                </c:pt>
                <c:pt idx="591">
                  <c:v>41762.482314814813</c:v>
                </c:pt>
                <c:pt idx="592">
                  <c:v>41762.48238425926</c:v>
                </c:pt>
                <c:pt idx="593">
                  <c:v>41762.482442129629</c:v>
                </c:pt>
                <c:pt idx="594">
                  <c:v>41762.482499999998</c:v>
                </c:pt>
                <c:pt idx="595">
                  <c:v>41762.482569444444</c:v>
                </c:pt>
                <c:pt idx="596">
                  <c:v>41762.482627314814</c:v>
                </c:pt>
                <c:pt idx="597">
                  <c:v>41762.482685185183</c:v>
                </c:pt>
                <c:pt idx="598">
                  <c:v>41762.482754629629</c:v>
                </c:pt>
                <c:pt idx="599">
                  <c:v>41762.482812499999</c:v>
                </c:pt>
                <c:pt idx="600">
                  <c:v>41762.482870370368</c:v>
                </c:pt>
                <c:pt idx="601">
                  <c:v>41762.482928240737</c:v>
                </c:pt>
                <c:pt idx="602">
                  <c:v>41762.482997685183</c:v>
                </c:pt>
                <c:pt idx="603">
                  <c:v>41762.483055555553</c:v>
                </c:pt>
                <c:pt idx="604">
                  <c:v>41762.483113425929</c:v>
                </c:pt>
                <c:pt idx="605">
                  <c:v>41762.483182870368</c:v>
                </c:pt>
                <c:pt idx="606">
                  <c:v>41762.483240740738</c:v>
                </c:pt>
                <c:pt idx="607">
                  <c:v>41762.483298611114</c:v>
                </c:pt>
                <c:pt idx="608">
                  <c:v>41762.483368055553</c:v>
                </c:pt>
                <c:pt idx="609">
                  <c:v>41762.483425925922</c:v>
                </c:pt>
                <c:pt idx="610">
                  <c:v>41762.483483796299</c:v>
                </c:pt>
                <c:pt idx="611">
                  <c:v>41762.483553240738</c:v>
                </c:pt>
                <c:pt idx="612">
                  <c:v>41762.483611111114</c:v>
                </c:pt>
                <c:pt idx="613">
                  <c:v>41762.483668981484</c:v>
                </c:pt>
                <c:pt idx="614">
                  <c:v>41762.483738425923</c:v>
                </c:pt>
                <c:pt idx="615">
                  <c:v>41762.483796296299</c:v>
                </c:pt>
                <c:pt idx="616">
                  <c:v>41762.483854166669</c:v>
                </c:pt>
                <c:pt idx="617">
                  <c:v>41762.483912037038</c:v>
                </c:pt>
                <c:pt idx="618">
                  <c:v>41762.483981481484</c:v>
                </c:pt>
                <c:pt idx="619">
                  <c:v>41762.484039351853</c:v>
                </c:pt>
                <c:pt idx="620">
                  <c:v>41762.484097222223</c:v>
                </c:pt>
                <c:pt idx="621">
                  <c:v>41762.484166666669</c:v>
                </c:pt>
                <c:pt idx="622">
                  <c:v>41762.484224537038</c:v>
                </c:pt>
                <c:pt idx="623">
                  <c:v>41762.484282407408</c:v>
                </c:pt>
                <c:pt idx="624">
                  <c:v>41762.484351851854</c:v>
                </c:pt>
                <c:pt idx="625">
                  <c:v>41762.484409722223</c:v>
                </c:pt>
                <c:pt idx="626">
                  <c:v>41762.484467592592</c:v>
                </c:pt>
                <c:pt idx="627">
                  <c:v>41762.484537037039</c:v>
                </c:pt>
                <c:pt idx="628">
                  <c:v>41762.484594907408</c:v>
                </c:pt>
                <c:pt idx="629">
                  <c:v>41762.484652777777</c:v>
                </c:pt>
                <c:pt idx="630">
                  <c:v>41762.484722222223</c:v>
                </c:pt>
                <c:pt idx="631">
                  <c:v>41762.484780092593</c:v>
                </c:pt>
                <c:pt idx="632">
                  <c:v>41762.484837962962</c:v>
                </c:pt>
                <c:pt idx="633">
                  <c:v>41762.484907407408</c:v>
                </c:pt>
                <c:pt idx="634">
                  <c:v>41762.484965277778</c:v>
                </c:pt>
                <c:pt idx="635">
                  <c:v>41762.485023148147</c:v>
                </c:pt>
                <c:pt idx="636">
                  <c:v>41762.485081018516</c:v>
                </c:pt>
                <c:pt idx="637">
                  <c:v>41762.485150462962</c:v>
                </c:pt>
                <c:pt idx="638">
                  <c:v>41762.485208333332</c:v>
                </c:pt>
                <c:pt idx="639">
                  <c:v>41762.485266203701</c:v>
                </c:pt>
                <c:pt idx="640">
                  <c:v>41762.485335648147</c:v>
                </c:pt>
                <c:pt idx="641">
                  <c:v>41762.485393518517</c:v>
                </c:pt>
                <c:pt idx="642">
                  <c:v>41762.485451388886</c:v>
                </c:pt>
                <c:pt idx="643">
                  <c:v>41762.485520833332</c:v>
                </c:pt>
                <c:pt idx="644">
                  <c:v>41762.485578703701</c:v>
                </c:pt>
                <c:pt idx="645">
                  <c:v>41762.485636574071</c:v>
                </c:pt>
                <c:pt idx="646">
                  <c:v>41762.485706018517</c:v>
                </c:pt>
                <c:pt idx="647">
                  <c:v>41762.485763888886</c:v>
                </c:pt>
                <c:pt idx="648">
                  <c:v>41762.485821759263</c:v>
                </c:pt>
                <c:pt idx="649">
                  <c:v>41762.485891203702</c:v>
                </c:pt>
                <c:pt idx="650">
                  <c:v>41762.485949074071</c:v>
                </c:pt>
                <c:pt idx="651">
                  <c:v>41762.486006944448</c:v>
                </c:pt>
                <c:pt idx="652">
                  <c:v>41762.486076388886</c:v>
                </c:pt>
                <c:pt idx="653">
                  <c:v>41762.486134259256</c:v>
                </c:pt>
                <c:pt idx="654">
                  <c:v>41762.486192129632</c:v>
                </c:pt>
                <c:pt idx="655">
                  <c:v>41762.486250000002</c:v>
                </c:pt>
                <c:pt idx="656">
                  <c:v>41762.486319444448</c:v>
                </c:pt>
                <c:pt idx="657">
                  <c:v>41762.486377314817</c:v>
                </c:pt>
                <c:pt idx="658">
                  <c:v>41762.486435185187</c:v>
                </c:pt>
                <c:pt idx="659">
                  <c:v>41762.486504629633</c:v>
                </c:pt>
                <c:pt idx="660">
                  <c:v>41762.486562500002</c:v>
                </c:pt>
                <c:pt idx="661">
                  <c:v>41762.486620370371</c:v>
                </c:pt>
                <c:pt idx="662">
                  <c:v>41762.486689814818</c:v>
                </c:pt>
                <c:pt idx="663">
                  <c:v>41762.486747685187</c:v>
                </c:pt>
                <c:pt idx="664">
                  <c:v>41762.486805555556</c:v>
                </c:pt>
                <c:pt idx="665">
                  <c:v>41762.486875000002</c:v>
                </c:pt>
                <c:pt idx="666">
                  <c:v>41762.486932870372</c:v>
                </c:pt>
                <c:pt idx="667">
                  <c:v>41762.486990740741</c:v>
                </c:pt>
                <c:pt idx="668">
                  <c:v>41762.487060185187</c:v>
                </c:pt>
                <c:pt idx="669">
                  <c:v>41762.487118055556</c:v>
                </c:pt>
                <c:pt idx="670">
                  <c:v>41762.487175925926</c:v>
                </c:pt>
                <c:pt idx="671">
                  <c:v>41762.487245370372</c:v>
                </c:pt>
                <c:pt idx="672">
                  <c:v>41762.487303240741</c:v>
                </c:pt>
                <c:pt idx="673">
                  <c:v>41762.487361111111</c:v>
                </c:pt>
                <c:pt idx="674">
                  <c:v>41762.48741898148</c:v>
                </c:pt>
                <c:pt idx="675">
                  <c:v>41762.487488425926</c:v>
                </c:pt>
                <c:pt idx="676">
                  <c:v>41762.487546296295</c:v>
                </c:pt>
                <c:pt idx="677">
                  <c:v>41762.487604166665</c:v>
                </c:pt>
                <c:pt idx="678">
                  <c:v>41762.487673611111</c:v>
                </c:pt>
                <c:pt idx="679">
                  <c:v>41762.48773148148</c:v>
                </c:pt>
                <c:pt idx="680">
                  <c:v>41762.48778935185</c:v>
                </c:pt>
                <c:pt idx="681">
                  <c:v>41762.487858796296</c:v>
                </c:pt>
                <c:pt idx="682">
                  <c:v>41762.487916666665</c:v>
                </c:pt>
                <c:pt idx="683">
                  <c:v>41762.487974537034</c:v>
                </c:pt>
                <c:pt idx="684">
                  <c:v>41762.488043981481</c:v>
                </c:pt>
                <c:pt idx="685">
                  <c:v>41762.48810185185</c:v>
                </c:pt>
                <c:pt idx="686">
                  <c:v>41762.488159722219</c:v>
                </c:pt>
                <c:pt idx="687">
                  <c:v>41762.488229166665</c:v>
                </c:pt>
                <c:pt idx="688">
                  <c:v>41762.488287037035</c:v>
                </c:pt>
                <c:pt idx="689">
                  <c:v>41762.488344907404</c:v>
                </c:pt>
                <c:pt idx="690">
                  <c:v>41762.48841435185</c:v>
                </c:pt>
                <c:pt idx="691">
                  <c:v>41762.48847222222</c:v>
                </c:pt>
                <c:pt idx="692">
                  <c:v>41762.488530092596</c:v>
                </c:pt>
                <c:pt idx="693">
                  <c:v>41762.488587962966</c:v>
                </c:pt>
                <c:pt idx="694">
                  <c:v>41762.488657407404</c:v>
                </c:pt>
                <c:pt idx="695">
                  <c:v>41762.488715277781</c:v>
                </c:pt>
                <c:pt idx="696">
                  <c:v>41762.48877314815</c:v>
                </c:pt>
                <c:pt idx="697">
                  <c:v>41762.488842592589</c:v>
                </c:pt>
                <c:pt idx="698">
                  <c:v>41762.488900462966</c:v>
                </c:pt>
                <c:pt idx="699">
                  <c:v>41762.488958333335</c:v>
                </c:pt>
                <c:pt idx="700">
                  <c:v>41762.489027777781</c:v>
                </c:pt>
                <c:pt idx="701">
                  <c:v>41762.489085648151</c:v>
                </c:pt>
                <c:pt idx="702">
                  <c:v>41762.48914351852</c:v>
                </c:pt>
                <c:pt idx="703">
                  <c:v>41762.489212962966</c:v>
                </c:pt>
                <c:pt idx="704">
                  <c:v>41762.489270833335</c:v>
                </c:pt>
                <c:pt idx="705">
                  <c:v>41762.489328703705</c:v>
                </c:pt>
                <c:pt idx="706">
                  <c:v>41762.489398148151</c:v>
                </c:pt>
                <c:pt idx="707">
                  <c:v>41762.48945601852</c:v>
                </c:pt>
                <c:pt idx="708">
                  <c:v>41762.48951388889</c:v>
                </c:pt>
                <c:pt idx="709">
                  <c:v>41762.489571759259</c:v>
                </c:pt>
                <c:pt idx="710">
                  <c:v>41762.489641203705</c:v>
                </c:pt>
                <c:pt idx="711">
                  <c:v>41762.489699074074</c:v>
                </c:pt>
                <c:pt idx="712">
                  <c:v>41762.489756944444</c:v>
                </c:pt>
                <c:pt idx="713">
                  <c:v>41762.48982638889</c:v>
                </c:pt>
                <c:pt idx="714">
                  <c:v>41762.489884259259</c:v>
                </c:pt>
                <c:pt idx="715">
                  <c:v>41762.489942129629</c:v>
                </c:pt>
                <c:pt idx="716">
                  <c:v>41762.490011574075</c:v>
                </c:pt>
                <c:pt idx="717">
                  <c:v>41762.490069444444</c:v>
                </c:pt>
                <c:pt idx="718">
                  <c:v>41762.490127314813</c:v>
                </c:pt>
                <c:pt idx="719">
                  <c:v>41762.49019675926</c:v>
                </c:pt>
                <c:pt idx="720">
                  <c:v>41762.490254629629</c:v>
                </c:pt>
                <c:pt idx="721">
                  <c:v>41762.490312499998</c:v>
                </c:pt>
                <c:pt idx="722">
                  <c:v>41762.490381944444</c:v>
                </c:pt>
                <c:pt idx="723">
                  <c:v>41762.490439814814</c:v>
                </c:pt>
                <c:pt idx="724">
                  <c:v>41762.490497685183</c:v>
                </c:pt>
                <c:pt idx="725">
                  <c:v>41762.490567129629</c:v>
                </c:pt>
                <c:pt idx="726">
                  <c:v>41762.490624999999</c:v>
                </c:pt>
                <c:pt idx="727">
                  <c:v>41762.490682870368</c:v>
                </c:pt>
                <c:pt idx="728">
                  <c:v>41762.490740740737</c:v>
                </c:pt>
                <c:pt idx="729">
                  <c:v>41762.490810185183</c:v>
                </c:pt>
                <c:pt idx="730">
                  <c:v>41762.490868055553</c:v>
                </c:pt>
                <c:pt idx="731">
                  <c:v>41762.490925925929</c:v>
                </c:pt>
                <c:pt idx="732">
                  <c:v>41762.490995370368</c:v>
                </c:pt>
                <c:pt idx="733">
                  <c:v>41762.491053240738</c:v>
                </c:pt>
                <c:pt idx="734">
                  <c:v>41762.491111111114</c:v>
                </c:pt>
                <c:pt idx="735">
                  <c:v>41762.491180555553</c:v>
                </c:pt>
                <c:pt idx="736">
                  <c:v>41762.491238425922</c:v>
                </c:pt>
                <c:pt idx="737">
                  <c:v>41762.491296296299</c:v>
                </c:pt>
                <c:pt idx="738">
                  <c:v>41762.491365740738</c:v>
                </c:pt>
                <c:pt idx="739">
                  <c:v>41762.491423611114</c:v>
                </c:pt>
                <c:pt idx="740">
                  <c:v>41762.491481481484</c:v>
                </c:pt>
                <c:pt idx="741">
                  <c:v>41762.491550925923</c:v>
                </c:pt>
                <c:pt idx="742">
                  <c:v>41762.491608796299</c:v>
                </c:pt>
                <c:pt idx="743">
                  <c:v>41762.491666666669</c:v>
                </c:pt>
                <c:pt idx="744">
                  <c:v>41762.491736111115</c:v>
                </c:pt>
                <c:pt idx="745">
                  <c:v>41762.491793981484</c:v>
                </c:pt>
                <c:pt idx="746">
                  <c:v>41762.491851851853</c:v>
                </c:pt>
                <c:pt idx="747">
                  <c:v>41762.491909722223</c:v>
                </c:pt>
                <c:pt idx="748">
                  <c:v>41762.491979166669</c:v>
                </c:pt>
                <c:pt idx="749">
                  <c:v>41762.492037037038</c:v>
                </c:pt>
                <c:pt idx="750">
                  <c:v>41762.492094907408</c:v>
                </c:pt>
                <c:pt idx="751">
                  <c:v>41762.492164351854</c:v>
                </c:pt>
                <c:pt idx="752">
                  <c:v>41762.492222222223</c:v>
                </c:pt>
                <c:pt idx="753">
                  <c:v>41762.492280092592</c:v>
                </c:pt>
                <c:pt idx="754">
                  <c:v>41762.492349537039</c:v>
                </c:pt>
                <c:pt idx="755">
                  <c:v>41762.492407407408</c:v>
                </c:pt>
                <c:pt idx="756">
                  <c:v>41762.492465277777</c:v>
                </c:pt>
                <c:pt idx="757">
                  <c:v>41762.492534722223</c:v>
                </c:pt>
                <c:pt idx="758">
                  <c:v>41762.492592592593</c:v>
                </c:pt>
                <c:pt idx="759">
                  <c:v>41762.492650462962</c:v>
                </c:pt>
                <c:pt idx="760">
                  <c:v>41762.492719907408</c:v>
                </c:pt>
                <c:pt idx="761">
                  <c:v>41762.492777777778</c:v>
                </c:pt>
                <c:pt idx="762">
                  <c:v>41762.492835648147</c:v>
                </c:pt>
                <c:pt idx="763">
                  <c:v>41762.492905092593</c:v>
                </c:pt>
                <c:pt idx="764">
                  <c:v>41762.492962962962</c:v>
                </c:pt>
                <c:pt idx="765">
                  <c:v>41762.493020833332</c:v>
                </c:pt>
                <c:pt idx="766">
                  <c:v>41762.493078703701</c:v>
                </c:pt>
                <c:pt idx="767">
                  <c:v>41762.493148148147</c:v>
                </c:pt>
                <c:pt idx="768">
                  <c:v>41762.493206018517</c:v>
                </c:pt>
                <c:pt idx="769">
                  <c:v>41762.493263888886</c:v>
                </c:pt>
                <c:pt idx="770">
                  <c:v>41762.493333333332</c:v>
                </c:pt>
                <c:pt idx="771">
                  <c:v>41762.493391203701</c:v>
                </c:pt>
                <c:pt idx="772">
                  <c:v>41762.493449074071</c:v>
                </c:pt>
                <c:pt idx="773">
                  <c:v>41762.493518518517</c:v>
                </c:pt>
                <c:pt idx="774">
                  <c:v>41762.493576388886</c:v>
                </c:pt>
                <c:pt idx="775">
                  <c:v>41762.493634259263</c:v>
                </c:pt>
                <c:pt idx="776">
                  <c:v>41762.493703703702</c:v>
                </c:pt>
                <c:pt idx="777">
                  <c:v>41762.493761574071</c:v>
                </c:pt>
                <c:pt idx="778">
                  <c:v>41762.493819444448</c:v>
                </c:pt>
                <c:pt idx="779">
                  <c:v>41762.493888888886</c:v>
                </c:pt>
                <c:pt idx="780">
                  <c:v>41762.493946759256</c:v>
                </c:pt>
                <c:pt idx="781">
                  <c:v>41762.494004629632</c:v>
                </c:pt>
                <c:pt idx="782">
                  <c:v>41762.494074074071</c:v>
                </c:pt>
                <c:pt idx="783">
                  <c:v>41762.494131944448</c:v>
                </c:pt>
                <c:pt idx="784">
                  <c:v>41762.494189814817</c:v>
                </c:pt>
                <c:pt idx="785">
                  <c:v>41762.494247685187</c:v>
                </c:pt>
                <c:pt idx="786">
                  <c:v>41762.494317129633</c:v>
                </c:pt>
                <c:pt idx="787">
                  <c:v>41762.494375000002</c:v>
                </c:pt>
                <c:pt idx="788">
                  <c:v>41762.494432870371</c:v>
                </c:pt>
                <c:pt idx="789">
                  <c:v>41762.494502314818</c:v>
                </c:pt>
                <c:pt idx="790">
                  <c:v>41762.494560185187</c:v>
                </c:pt>
                <c:pt idx="791">
                  <c:v>41762.494618055556</c:v>
                </c:pt>
                <c:pt idx="792">
                  <c:v>41762.494687500002</c:v>
                </c:pt>
                <c:pt idx="793">
                  <c:v>41762.494745370372</c:v>
                </c:pt>
                <c:pt idx="794">
                  <c:v>41762.494803240741</c:v>
                </c:pt>
                <c:pt idx="795">
                  <c:v>41762.494872685187</c:v>
                </c:pt>
                <c:pt idx="796">
                  <c:v>41762.494930555556</c:v>
                </c:pt>
                <c:pt idx="797">
                  <c:v>41762.494988425926</c:v>
                </c:pt>
                <c:pt idx="798">
                  <c:v>41762.495057870372</c:v>
                </c:pt>
                <c:pt idx="799">
                  <c:v>41762.495115740741</c:v>
                </c:pt>
                <c:pt idx="800">
                  <c:v>41762.495173611111</c:v>
                </c:pt>
                <c:pt idx="801">
                  <c:v>41762.49523148148</c:v>
                </c:pt>
                <c:pt idx="802">
                  <c:v>41762.495300925926</c:v>
                </c:pt>
                <c:pt idx="803">
                  <c:v>41762.495358796295</c:v>
                </c:pt>
                <c:pt idx="804">
                  <c:v>41762.495416666665</c:v>
                </c:pt>
                <c:pt idx="805">
                  <c:v>41762.495486111111</c:v>
                </c:pt>
                <c:pt idx="806">
                  <c:v>41762.49554398148</c:v>
                </c:pt>
                <c:pt idx="807">
                  <c:v>41762.49560185185</c:v>
                </c:pt>
                <c:pt idx="808">
                  <c:v>41762.495671296296</c:v>
                </c:pt>
                <c:pt idx="809">
                  <c:v>41762.495729166665</c:v>
                </c:pt>
                <c:pt idx="810">
                  <c:v>41762.495787037034</c:v>
                </c:pt>
                <c:pt idx="811">
                  <c:v>41762.495856481481</c:v>
                </c:pt>
                <c:pt idx="812">
                  <c:v>41762.49591435185</c:v>
                </c:pt>
                <c:pt idx="813">
                  <c:v>41762.495972222219</c:v>
                </c:pt>
                <c:pt idx="814">
                  <c:v>41762.496041666665</c:v>
                </c:pt>
                <c:pt idx="815">
                  <c:v>41762.496099537035</c:v>
                </c:pt>
                <c:pt idx="816">
                  <c:v>41762.496157407404</c:v>
                </c:pt>
                <c:pt idx="817">
                  <c:v>41762.49622685185</c:v>
                </c:pt>
                <c:pt idx="818">
                  <c:v>41762.49628472222</c:v>
                </c:pt>
                <c:pt idx="819">
                  <c:v>41762.496342592596</c:v>
                </c:pt>
                <c:pt idx="820">
                  <c:v>41762.496400462966</c:v>
                </c:pt>
                <c:pt idx="821">
                  <c:v>41762.496469907404</c:v>
                </c:pt>
                <c:pt idx="822">
                  <c:v>41762.496527777781</c:v>
                </c:pt>
                <c:pt idx="823">
                  <c:v>41762.49658564815</c:v>
                </c:pt>
                <c:pt idx="824">
                  <c:v>41762.496655092589</c:v>
                </c:pt>
                <c:pt idx="825">
                  <c:v>41762.496712962966</c:v>
                </c:pt>
                <c:pt idx="826">
                  <c:v>41762.496770833335</c:v>
                </c:pt>
                <c:pt idx="827">
                  <c:v>41762.496840277781</c:v>
                </c:pt>
                <c:pt idx="828">
                  <c:v>41762.496898148151</c:v>
                </c:pt>
                <c:pt idx="829">
                  <c:v>41762.49695601852</c:v>
                </c:pt>
                <c:pt idx="830">
                  <c:v>41762.497025462966</c:v>
                </c:pt>
                <c:pt idx="831">
                  <c:v>41762.497083333335</c:v>
                </c:pt>
                <c:pt idx="832">
                  <c:v>41762.497141203705</c:v>
                </c:pt>
                <c:pt idx="833">
                  <c:v>41762.497210648151</c:v>
                </c:pt>
                <c:pt idx="834">
                  <c:v>41762.49726851852</c:v>
                </c:pt>
                <c:pt idx="835">
                  <c:v>41762.49732638889</c:v>
                </c:pt>
                <c:pt idx="836">
                  <c:v>41762.497395833336</c:v>
                </c:pt>
                <c:pt idx="837">
                  <c:v>41762.497453703705</c:v>
                </c:pt>
                <c:pt idx="838">
                  <c:v>41762.497511574074</c:v>
                </c:pt>
                <c:pt idx="839">
                  <c:v>41762.497569444444</c:v>
                </c:pt>
                <c:pt idx="840">
                  <c:v>41762.49763888889</c:v>
                </c:pt>
                <c:pt idx="841">
                  <c:v>41762.497696759259</c:v>
                </c:pt>
                <c:pt idx="842">
                  <c:v>41762.497754629629</c:v>
                </c:pt>
                <c:pt idx="843">
                  <c:v>41762.497824074075</c:v>
                </c:pt>
                <c:pt idx="844">
                  <c:v>41762.497881944444</c:v>
                </c:pt>
                <c:pt idx="845">
                  <c:v>41762.497939814813</c:v>
                </c:pt>
                <c:pt idx="846">
                  <c:v>41762.49800925926</c:v>
                </c:pt>
                <c:pt idx="847">
                  <c:v>41762.498067129629</c:v>
                </c:pt>
                <c:pt idx="848">
                  <c:v>41762.498124999998</c:v>
                </c:pt>
                <c:pt idx="849">
                  <c:v>41762.498194444444</c:v>
                </c:pt>
                <c:pt idx="850">
                  <c:v>41762.498252314814</c:v>
                </c:pt>
                <c:pt idx="851">
                  <c:v>41762.498310185183</c:v>
                </c:pt>
                <c:pt idx="852">
                  <c:v>41762.498379629629</c:v>
                </c:pt>
                <c:pt idx="853">
                  <c:v>41762.498437499999</c:v>
                </c:pt>
                <c:pt idx="854">
                  <c:v>41762.498495370368</c:v>
                </c:pt>
                <c:pt idx="855">
                  <c:v>41762.498564814814</c:v>
                </c:pt>
                <c:pt idx="856">
                  <c:v>41762.498622685183</c:v>
                </c:pt>
                <c:pt idx="857">
                  <c:v>41762.498680555553</c:v>
                </c:pt>
                <c:pt idx="858">
                  <c:v>41762.498738425929</c:v>
                </c:pt>
                <c:pt idx="859">
                  <c:v>41762.498807870368</c:v>
                </c:pt>
                <c:pt idx="860">
                  <c:v>41762.498865740738</c:v>
                </c:pt>
                <c:pt idx="861">
                  <c:v>41762.498923611114</c:v>
                </c:pt>
                <c:pt idx="862">
                  <c:v>41762.498993055553</c:v>
                </c:pt>
                <c:pt idx="863">
                  <c:v>41762.499050925922</c:v>
                </c:pt>
                <c:pt idx="864">
                  <c:v>41762.499108796299</c:v>
                </c:pt>
                <c:pt idx="865">
                  <c:v>41762.499178240738</c:v>
                </c:pt>
                <c:pt idx="866">
                  <c:v>41762.499236111114</c:v>
                </c:pt>
                <c:pt idx="867">
                  <c:v>41762.499293981484</c:v>
                </c:pt>
                <c:pt idx="868">
                  <c:v>41762.499363425923</c:v>
                </c:pt>
                <c:pt idx="869">
                  <c:v>41762.499421296299</c:v>
                </c:pt>
                <c:pt idx="870">
                  <c:v>41762.499479166669</c:v>
                </c:pt>
                <c:pt idx="871">
                  <c:v>41762.499548611115</c:v>
                </c:pt>
                <c:pt idx="872">
                  <c:v>41762.499606481484</c:v>
                </c:pt>
                <c:pt idx="873">
                  <c:v>41762.499664351853</c:v>
                </c:pt>
                <c:pt idx="874">
                  <c:v>41762.4997337963</c:v>
                </c:pt>
                <c:pt idx="875">
                  <c:v>41762.499791666669</c:v>
                </c:pt>
                <c:pt idx="876">
                  <c:v>41762.499849537038</c:v>
                </c:pt>
                <c:pt idx="877">
                  <c:v>41762.499907407408</c:v>
                </c:pt>
                <c:pt idx="878">
                  <c:v>41762.499976851854</c:v>
                </c:pt>
                <c:pt idx="879">
                  <c:v>41762.500034722223</c:v>
                </c:pt>
                <c:pt idx="880">
                  <c:v>41762.500092592592</c:v>
                </c:pt>
                <c:pt idx="881">
                  <c:v>41762.500162037039</c:v>
                </c:pt>
                <c:pt idx="882">
                  <c:v>41762.500219907408</c:v>
                </c:pt>
                <c:pt idx="883">
                  <c:v>41762.500277777777</c:v>
                </c:pt>
                <c:pt idx="884">
                  <c:v>41762.500347222223</c:v>
                </c:pt>
                <c:pt idx="885">
                  <c:v>41762.500405092593</c:v>
                </c:pt>
                <c:pt idx="886">
                  <c:v>41762.500462962962</c:v>
                </c:pt>
                <c:pt idx="887">
                  <c:v>41762.500532407408</c:v>
                </c:pt>
                <c:pt idx="888">
                  <c:v>41762.500590277778</c:v>
                </c:pt>
                <c:pt idx="889">
                  <c:v>41762.500648148147</c:v>
                </c:pt>
                <c:pt idx="890">
                  <c:v>41762.500717592593</c:v>
                </c:pt>
                <c:pt idx="891">
                  <c:v>41762.500775462962</c:v>
                </c:pt>
                <c:pt idx="892">
                  <c:v>41762.500833333332</c:v>
                </c:pt>
                <c:pt idx="893">
                  <c:v>41762.500902777778</c:v>
                </c:pt>
                <c:pt idx="894">
                  <c:v>41762.500960648147</c:v>
                </c:pt>
                <c:pt idx="895">
                  <c:v>41762.501018518517</c:v>
                </c:pt>
                <c:pt idx="896">
                  <c:v>41762.501076388886</c:v>
                </c:pt>
                <c:pt idx="897">
                  <c:v>41762.501145833332</c:v>
                </c:pt>
                <c:pt idx="898">
                  <c:v>41762.501203703701</c:v>
                </c:pt>
                <c:pt idx="899">
                  <c:v>41762.501261574071</c:v>
                </c:pt>
                <c:pt idx="900">
                  <c:v>41762.501331018517</c:v>
                </c:pt>
                <c:pt idx="901">
                  <c:v>41762.501388888886</c:v>
                </c:pt>
                <c:pt idx="902">
                  <c:v>41762.501446759263</c:v>
                </c:pt>
                <c:pt idx="903">
                  <c:v>41762.501516203702</c:v>
                </c:pt>
                <c:pt idx="904">
                  <c:v>41762.501574074071</c:v>
                </c:pt>
                <c:pt idx="905">
                  <c:v>41762.501631944448</c:v>
                </c:pt>
                <c:pt idx="906">
                  <c:v>41762.501701388886</c:v>
                </c:pt>
                <c:pt idx="907">
                  <c:v>41762.501759259256</c:v>
                </c:pt>
                <c:pt idx="908">
                  <c:v>41762.501817129632</c:v>
                </c:pt>
                <c:pt idx="909">
                  <c:v>41762.501886574071</c:v>
                </c:pt>
                <c:pt idx="910">
                  <c:v>41762.501944444448</c:v>
                </c:pt>
                <c:pt idx="911">
                  <c:v>41762.502002314817</c:v>
                </c:pt>
                <c:pt idx="912">
                  <c:v>41762.502060185187</c:v>
                </c:pt>
                <c:pt idx="913">
                  <c:v>41762.502129629633</c:v>
                </c:pt>
                <c:pt idx="914">
                  <c:v>41762.502187500002</c:v>
                </c:pt>
                <c:pt idx="915">
                  <c:v>41762.502245370371</c:v>
                </c:pt>
                <c:pt idx="916">
                  <c:v>41762.502314814818</c:v>
                </c:pt>
                <c:pt idx="917">
                  <c:v>41762.502372685187</c:v>
                </c:pt>
                <c:pt idx="918">
                  <c:v>41762.502430555556</c:v>
                </c:pt>
                <c:pt idx="919">
                  <c:v>41762.502500000002</c:v>
                </c:pt>
                <c:pt idx="920">
                  <c:v>41762.502557870372</c:v>
                </c:pt>
                <c:pt idx="921">
                  <c:v>41762.502615740741</c:v>
                </c:pt>
                <c:pt idx="922">
                  <c:v>41762.502685185187</c:v>
                </c:pt>
                <c:pt idx="923">
                  <c:v>41762.502743055556</c:v>
                </c:pt>
                <c:pt idx="924">
                  <c:v>41762.502800925926</c:v>
                </c:pt>
                <c:pt idx="925">
                  <c:v>41762.502870370372</c:v>
                </c:pt>
                <c:pt idx="926">
                  <c:v>41762.502928240741</c:v>
                </c:pt>
                <c:pt idx="927">
                  <c:v>41762.502986111111</c:v>
                </c:pt>
                <c:pt idx="928">
                  <c:v>41762.503055555557</c:v>
                </c:pt>
                <c:pt idx="929">
                  <c:v>41762.503113425926</c:v>
                </c:pt>
                <c:pt idx="930">
                  <c:v>41762.503171296295</c:v>
                </c:pt>
                <c:pt idx="931">
                  <c:v>41762.503229166665</c:v>
                </c:pt>
                <c:pt idx="932">
                  <c:v>41762.503298611111</c:v>
                </c:pt>
                <c:pt idx="933">
                  <c:v>41762.50335648148</c:v>
                </c:pt>
                <c:pt idx="934">
                  <c:v>41762.50341435185</c:v>
                </c:pt>
                <c:pt idx="935">
                  <c:v>41762.503483796296</c:v>
                </c:pt>
                <c:pt idx="936">
                  <c:v>41762.503541666665</c:v>
                </c:pt>
                <c:pt idx="937">
                  <c:v>41762.503599537034</c:v>
                </c:pt>
                <c:pt idx="938">
                  <c:v>41762.503668981481</c:v>
                </c:pt>
                <c:pt idx="939">
                  <c:v>41762.50372685185</c:v>
                </c:pt>
                <c:pt idx="940">
                  <c:v>41762.503784722219</c:v>
                </c:pt>
                <c:pt idx="941">
                  <c:v>41762.503854166665</c:v>
                </c:pt>
                <c:pt idx="942">
                  <c:v>41762.503912037035</c:v>
                </c:pt>
                <c:pt idx="943">
                  <c:v>41762.503969907404</c:v>
                </c:pt>
                <c:pt idx="944">
                  <c:v>41762.50403935185</c:v>
                </c:pt>
                <c:pt idx="945">
                  <c:v>41762.50409722222</c:v>
                </c:pt>
                <c:pt idx="946">
                  <c:v>41762.504155092596</c:v>
                </c:pt>
                <c:pt idx="947">
                  <c:v>41762.504224537035</c:v>
                </c:pt>
                <c:pt idx="948">
                  <c:v>41762.504282407404</c:v>
                </c:pt>
                <c:pt idx="949">
                  <c:v>41762.504340277781</c:v>
                </c:pt>
                <c:pt idx="950">
                  <c:v>41762.50439814815</c:v>
                </c:pt>
                <c:pt idx="951">
                  <c:v>41762.504467592589</c:v>
                </c:pt>
                <c:pt idx="952">
                  <c:v>41762.504525462966</c:v>
                </c:pt>
                <c:pt idx="953">
                  <c:v>41762.504583333335</c:v>
                </c:pt>
                <c:pt idx="954">
                  <c:v>41762.504652777781</c:v>
                </c:pt>
                <c:pt idx="955">
                  <c:v>41762.504710648151</c:v>
                </c:pt>
                <c:pt idx="956">
                  <c:v>41762.50476851852</c:v>
                </c:pt>
                <c:pt idx="957">
                  <c:v>41762.504837962966</c:v>
                </c:pt>
                <c:pt idx="958">
                  <c:v>41762.504895833335</c:v>
                </c:pt>
                <c:pt idx="959">
                  <c:v>41762.504953703705</c:v>
                </c:pt>
                <c:pt idx="960">
                  <c:v>41762.505023148151</c:v>
                </c:pt>
                <c:pt idx="961">
                  <c:v>41762.50508101852</c:v>
                </c:pt>
                <c:pt idx="962">
                  <c:v>41762.50513888889</c:v>
                </c:pt>
                <c:pt idx="963">
                  <c:v>41762.505208333336</c:v>
                </c:pt>
                <c:pt idx="964">
                  <c:v>41762.505266203705</c:v>
                </c:pt>
                <c:pt idx="965">
                  <c:v>41762.505324074074</c:v>
                </c:pt>
                <c:pt idx="966">
                  <c:v>41762.505393518521</c:v>
                </c:pt>
                <c:pt idx="967">
                  <c:v>41762.50545138889</c:v>
                </c:pt>
                <c:pt idx="968">
                  <c:v>41762.505509259259</c:v>
                </c:pt>
                <c:pt idx="969">
                  <c:v>41762.505567129629</c:v>
                </c:pt>
                <c:pt idx="970">
                  <c:v>41762.505636574075</c:v>
                </c:pt>
                <c:pt idx="971">
                  <c:v>41762.505694444444</c:v>
                </c:pt>
                <c:pt idx="972">
                  <c:v>41762.505752314813</c:v>
                </c:pt>
                <c:pt idx="973">
                  <c:v>41762.50582175926</c:v>
                </c:pt>
                <c:pt idx="974">
                  <c:v>41762.505879629629</c:v>
                </c:pt>
                <c:pt idx="975">
                  <c:v>41762.505937499998</c:v>
                </c:pt>
                <c:pt idx="976">
                  <c:v>41762.506006944444</c:v>
                </c:pt>
                <c:pt idx="977">
                  <c:v>41762.506064814814</c:v>
                </c:pt>
                <c:pt idx="978">
                  <c:v>41762.506122685183</c:v>
                </c:pt>
                <c:pt idx="979">
                  <c:v>41762.506192129629</c:v>
                </c:pt>
                <c:pt idx="980">
                  <c:v>41762.506249999999</c:v>
                </c:pt>
                <c:pt idx="981">
                  <c:v>41762.506307870368</c:v>
                </c:pt>
                <c:pt idx="982">
                  <c:v>41762.506377314814</c:v>
                </c:pt>
                <c:pt idx="983">
                  <c:v>41762.506435185183</c:v>
                </c:pt>
                <c:pt idx="984">
                  <c:v>41762.506493055553</c:v>
                </c:pt>
                <c:pt idx="985">
                  <c:v>41762.506562499999</c:v>
                </c:pt>
                <c:pt idx="986">
                  <c:v>41762.506620370368</c:v>
                </c:pt>
                <c:pt idx="987">
                  <c:v>41762.506678240738</c:v>
                </c:pt>
                <c:pt idx="988">
                  <c:v>41762.506736111114</c:v>
                </c:pt>
                <c:pt idx="989">
                  <c:v>41762.506805555553</c:v>
                </c:pt>
                <c:pt idx="990">
                  <c:v>41762.506863425922</c:v>
                </c:pt>
                <c:pt idx="991">
                  <c:v>41762.506921296299</c:v>
                </c:pt>
                <c:pt idx="992">
                  <c:v>41762.506990740738</c:v>
                </c:pt>
                <c:pt idx="993">
                  <c:v>41762.507048611114</c:v>
                </c:pt>
                <c:pt idx="994">
                  <c:v>41762.507106481484</c:v>
                </c:pt>
                <c:pt idx="995">
                  <c:v>41762.507175925923</c:v>
                </c:pt>
                <c:pt idx="996">
                  <c:v>41762.507233796299</c:v>
                </c:pt>
                <c:pt idx="997">
                  <c:v>41762.507291666669</c:v>
                </c:pt>
                <c:pt idx="998">
                  <c:v>41762.507361111115</c:v>
                </c:pt>
                <c:pt idx="999">
                  <c:v>41762.507418981484</c:v>
                </c:pt>
                <c:pt idx="1000">
                  <c:v>41762.507476851853</c:v>
                </c:pt>
                <c:pt idx="1001">
                  <c:v>41762.5075462963</c:v>
                </c:pt>
                <c:pt idx="1002">
                  <c:v>41762.507604166669</c:v>
                </c:pt>
                <c:pt idx="1003">
                  <c:v>41762.507662037038</c:v>
                </c:pt>
                <c:pt idx="1004">
                  <c:v>41762.507731481484</c:v>
                </c:pt>
                <c:pt idx="1005">
                  <c:v>41762.507789351854</c:v>
                </c:pt>
                <c:pt idx="1006">
                  <c:v>41762.507847222223</c:v>
                </c:pt>
                <c:pt idx="1007">
                  <c:v>41762.507905092592</c:v>
                </c:pt>
                <c:pt idx="1008">
                  <c:v>41762.507974537039</c:v>
                </c:pt>
                <c:pt idx="1009">
                  <c:v>41762.508032407408</c:v>
                </c:pt>
                <c:pt idx="1010">
                  <c:v>41762.508090277777</c:v>
                </c:pt>
                <c:pt idx="1011">
                  <c:v>41762.508159722223</c:v>
                </c:pt>
                <c:pt idx="1012">
                  <c:v>41762.508217592593</c:v>
                </c:pt>
                <c:pt idx="1013">
                  <c:v>41762.508275462962</c:v>
                </c:pt>
                <c:pt idx="1014">
                  <c:v>41762.508344907408</c:v>
                </c:pt>
                <c:pt idx="1015">
                  <c:v>41762.508402777778</c:v>
                </c:pt>
                <c:pt idx="1016">
                  <c:v>41762.508460648147</c:v>
                </c:pt>
                <c:pt idx="1017">
                  <c:v>41762.508530092593</c:v>
                </c:pt>
                <c:pt idx="1018">
                  <c:v>41762.508587962962</c:v>
                </c:pt>
                <c:pt idx="1019">
                  <c:v>41762.508645833332</c:v>
                </c:pt>
                <c:pt idx="1020">
                  <c:v>41762.508715277778</c:v>
                </c:pt>
                <c:pt idx="1021">
                  <c:v>41762.508773148147</c:v>
                </c:pt>
                <c:pt idx="1022">
                  <c:v>41762.508831018517</c:v>
                </c:pt>
                <c:pt idx="1023">
                  <c:v>41762.508888888886</c:v>
                </c:pt>
                <c:pt idx="1024">
                  <c:v>41762.508958333332</c:v>
                </c:pt>
                <c:pt idx="1025">
                  <c:v>41762.509016203701</c:v>
                </c:pt>
                <c:pt idx="1026">
                  <c:v>41762.509074074071</c:v>
                </c:pt>
                <c:pt idx="1027">
                  <c:v>41762.509143518517</c:v>
                </c:pt>
                <c:pt idx="1028">
                  <c:v>41762.509201388886</c:v>
                </c:pt>
                <c:pt idx="1029">
                  <c:v>41762.509259259263</c:v>
                </c:pt>
                <c:pt idx="1030">
                  <c:v>41762.509328703702</c:v>
                </c:pt>
                <c:pt idx="1031">
                  <c:v>41762.509386574071</c:v>
                </c:pt>
                <c:pt idx="1032">
                  <c:v>41762.509444444448</c:v>
                </c:pt>
                <c:pt idx="1033">
                  <c:v>41762.509513888886</c:v>
                </c:pt>
                <c:pt idx="1034">
                  <c:v>41762.509571759256</c:v>
                </c:pt>
                <c:pt idx="1035">
                  <c:v>41762.509629629632</c:v>
                </c:pt>
                <c:pt idx="1036">
                  <c:v>41762.509699074071</c:v>
                </c:pt>
                <c:pt idx="1037">
                  <c:v>41762.509756944448</c:v>
                </c:pt>
                <c:pt idx="1038">
                  <c:v>41762.509814814817</c:v>
                </c:pt>
                <c:pt idx="1039">
                  <c:v>41762.509884259256</c:v>
                </c:pt>
                <c:pt idx="1040">
                  <c:v>41762.509942129633</c:v>
                </c:pt>
                <c:pt idx="1041">
                  <c:v>41762.51</c:v>
                </c:pt>
                <c:pt idx="1042">
                  <c:v>41762.510057870371</c:v>
                </c:pt>
                <c:pt idx="1043">
                  <c:v>41762.510127314818</c:v>
                </c:pt>
                <c:pt idx="1044">
                  <c:v>41762.510185185187</c:v>
                </c:pt>
                <c:pt idx="1045">
                  <c:v>41762.510243055556</c:v>
                </c:pt>
                <c:pt idx="1046">
                  <c:v>41762.510312500002</c:v>
                </c:pt>
                <c:pt idx="1047">
                  <c:v>41762.510370370372</c:v>
                </c:pt>
                <c:pt idx="1048">
                  <c:v>41762.510428240741</c:v>
                </c:pt>
                <c:pt idx="1049">
                  <c:v>41762.510497685187</c:v>
                </c:pt>
                <c:pt idx="1050">
                  <c:v>41762.510555555556</c:v>
                </c:pt>
                <c:pt idx="1051">
                  <c:v>41762.510613425926</c:v>
                </c:pt>
                <c:pt idx="1052">
                  <c:v>41762.510682870372</c:v>
                </c:pt>
                <c:pt idx="1053">
                  <c:v>41762.510740740741</c:v>
                </c:pt>
                <c:pt idx="1054">
                  <c:v>41762.510798611111</c:v>
                </c:pt>
                <c:pt idx="1055">
                  <c:v>41762.510868055557</c:v>
                </c:pt>
                <c:pt idx="1056">
                  <c:v>41762.510925925926</c:v>
                </c:pt>
                <c:pt idx="1057">
                  <c:v>41762.510983796295</c:v>
                </c:pt>
                <c:pt idx="1058">
                  <c:v>41762.511053240742</c:v>
                </c:pt>
                <c:pt idx="1059">
                  <c:v>41762.511111111111</c:v>
                </c:pt>
                <c:pt idx="1060">
                  <c:v>41762.51116898148</c:v>
                </c:pt>
                <c:pt idx="1061">
                  <c:v>41762.51122685185</c:v>
                </c:pt>
                <c:pt idx="1062">
                  <c:v>41762.511296296296</c:v>
                </c:pt>
                <c:pt idx="1063">
                  <c:v>41762.511354166665</c:v>
                </c:pt>
                <c:pt idx="1064">
                  <c:v>41762.511412037034</c:v>
                </c:pt>
                <c:pt idx="1065">
                  <c:v>41762.511481481481</c:v>
                </c:pt>
                <c:pt idx="1066">
                  <c:v>41762.51153935185</c:v>
                </c:pt>
                <c:pt idx="1067">
                  <c:v>41762.511597222219</c:v>
                </c:pt>
                <c:pt idx="1068">
                  <c:v>41762.511666666665</c:v>
                </c:pt>
                <c:pt idx="1069">
                  <c:v>41762.511724537035</c:v>
                </c:pt>
                <c:pt idx="1070">
                  <c:v>41762.511782407404</c:v>
                </c:pt>
                <c:pt idx="1071">
                  <c:v>41762.51185185185</c:v>
                </c:pt>
                <c:pt idx="1072">
                  <c:v>41762.51190972222</c:v>
                </c:pt>
                <c:pt idx="1073">
                  <c:v>41762.511967592596</c:v>
                </c:pt>
                <c:pt idx="1074">
                  <c:v>41762.512037037035</c:v>
                </c:pt>
                <c:pt idx="1075">
                  <c:v>41762.512094907404</c:v>
                </c:pt>
                <c:pt idx="1076">
                  <c:v>41762.512152777781</c:v>
                </c:pt>
                <c:pt idx="1077">
                  <c:v>41762.51222222222</c:v>
                </c:pt>
                <c:pt idx="1078">
                  <c:v>41762.512280092589</c:v>
                </c:pt>
                <c:pt idx="1079">
                  <c:v>41762.512337962966</c:v>
                </c:pt>
                <c:pt idx="1080">
                  <c:v>41762.512395833335</c:v>
                </c:pt>
                <c:pt idx="1081">
                  <c:v>41762.512465277781</c:v>
                </c:pt>
                <c:pt idx="1082">
                  <c:v>41762.512523148151</c:v>
                </c:pt>
                <c:pt idx="1083">
                  <c:v>41762.51258101852</c:v>
                </c:pt>
                <c:pt idx="1084">
                  <c:v>41762.512650462966</c:v>
                </c:pt>
                <c:pt idx="1085">
                  <c:v>41762.512708333335</c:v>
                </c:pt>
                <c:pt idx="1086">
                  <c:v>41762.512766203705</c:v>
                </c:pt>
                <c:pt idx="1087">
                  <c:v>41762.512835648151</c:v>
                </c:pt>
              </c:numCache>
            </c:numRef>
          </c:xVal>
          <c:yVal>
            <c:numRef>
              <c:f>'Data_&amp;_Charts_Sounding_2'!$D$2:$D$1089</c:f>
              <c:numCache>
                <c:formatCode>General</c:formatCode>
                <c:ptCount val="1088"/>
                <c:pt idx="0">
                  <c:v>-8.18</c:v>
                </c:pt>
                <c:pt idx="1">
                  <c:v>-8.27</c:v>
                </c:pt>
                <c:pt idx="2">
                  <c:v>-8.0500000000000007</c:v>
                </c:pt>
                <c:pt idx="3">
                  <c:v>-7.96</c:v>
                </c:pt>
                <c:pt idx="4">
                  <c:v>-8.17</c:v>
                </c:pt>
                <c:pt idx="5">
                  <c:v>-8.0500000000000007</c:v>
                </c:pt>
                <c:pt idx="6">
                  <c:v>-8.35</c:v>
                </c:pt>
                <c:pt idx="7">
                  <c:v>-8.14</c:v>
                </c:pt>
                <c:pt idx="8">
                  <c:v>-8.1300000000000008</c:v>
                </c:pt>
                <c:pt idx="9">
                  <c:v>-8.07</c:v>
                </c:pt>
                <c:pt idx="10">
                  <c:v>-8.06</c:v>
                </c:pt>
                <c:pt idx="11">
                  <c:v>-8.1999999999999993</c:v>
                </c:pt>
                <c:pt idx="12">
                  <c:v>-8.7200000000000006</c:v>
                </c:pt>
                <c:pt idx="13">
                  <c:v>-8.8800000000000008</c:v>
                </c:pt>
                <c:pt idx="14">
                  <c:v>-8.82</c:v>
                </c:pt>
                <c:pt idx="15">
                  <c:v>-8.77</c:v>
                </c:pt>
                <c:pt idx="16">
                  <c:v>-8.7100000000000009</c:v>
                </c:pt>
                <c:pt idx="17">
                  <c:v>-8.5399999999999991</c:v>
                </c:pt>
                <c:pt idx="18">
                  <c:v>-8.4499999999999993</c:v>
                </c:pt>
                <c:pt idx="19">
                  <c:v>-8.68</c:v>
                </c:pt>
                <c:pt idx="20">
                  <c:v>-8.7200000000000006</c:v>
                </c:pt>
                <c:pt idx="21">
                  <c:v>-8.57</c:v>
                </c:pt>
                <c:pt idx="22">
                  <c:v>-8.49</c:v>
                </c:pt>
                <c:pt idx="23">
                  <c:v>-8.42</c:v>
                </c:pt>
                <c:pt idx="24">
                  <c:v>-8.48</c:v>
                </c:pt>
                <c:pt idx="25">
                  <c:v>-8.4700000000000006</c:v>
                </c:pt>
                <c:pt idx="26">
                  <c:v>-8.6199999999999992</c:v>
                </c:pt>
                <c:pt idx="27">
                  <c:v>-8.52</c:v>
                </c:pt>
                <c:pt idx="28">
                  <c:v>-8.3699999999999992</c:v>
                </c:pt>
                <c:pt idx="29">
                  <c:v>-8.31</c:v>
                </c:pt>
                <c:pt idx="30">
                  <c:v>-8.23</c:v>
                </c:pt>
                <c:pt idx="31">
                  <c:v>-8.36</c:v>
                </c:pt>
                <c:pt idx="32">
                  <c:v>-8.6999999999999993</c:v>
                </c:pt>
                <c:pt idx="33">
                  <c:v>-9.06</c:v>
                </c:pt>
                <c:pt idx="34">
                  <c:v>-8.92</c:v>
                </c:pt>
                <c:pt idx="35">
                  <c:v>-8.7200000000000006</c:v>
                </c:pt>
                <c:pt idx="36">
                  <c:v>-8.73</c:v>
                </c:pt>
                <c:pt idx="37">
                  <c:v>-8.74</c:v>
                </c:pt>
                <c:pt idx="38">
                  <c:v>-8.65</c:v>
                </c:pt>
                <c:pt idx="39">
                  <c:v>-8.69</c:v>
                </c:pt>
                <c:pt idx="40">
                  <c:v>-8.7799999999999994</c:v>
                </c:pt>
                <c:pt idx="41">
                  <c:v>-8.84</c:v>
                </c:pt>
                <c:pt idx="42">
                  <c:v>-8.64</c:v>
                </c:pt>
                <c:pt idx="43">
                  <c:v>-8.52</c:v>
                </c:pt>
                <c:pt idx="44">
                  <c:v>-8.5</c:v>
                </c:pt>
                <c:pt idx="45">
                  <c:v>-8.59</c:v>
                </c:pt>
                <c:pt idx="46">
                  <c:v>-8.6</c:v>
                </c:pt>
                <c:pt idx="47">
                  <c:v>-8.57</c:v>
                </c:pt>
                <c:pt idx="48">
                  <c:v>-8.35</c:v>
                </c:pt>
                <c:pt idx="49">
                  <c:v>-8.57</c:v>
                </c:pt>
                <c:pt idx="50">
                  <c:v>-8.4600000000000009</c:v>
                </c:pt>
                <c:pt idx="51">
                  <c:v>-8.48</c:v>
                </c:pt>
                <c:pt idx="52">
                  <c:v>-8.75</c:v>
                </c:pt>
                <c:pt idx="53">
                  <c:v>-8.8800000000000008</c:v>
                </c:pt>
                <c:pt idx="54">
                  <c:v>-8.68</c:v>
                </c:pt>
                <c:pt idx="55">
                  <c:v>-8.52</c:v>
                </c:pt>
                <c:pt idx="56">
                  <c:v>-8.52</c:v>
                </c:pt>
                <c:pt idx="57">
                  <c:v>-8.61</c:v>
                </c:pt>
                <c:pt idx="58">
                  <c:v>-8.94</c:v>
                </c:pt>
                <c:pt idx="59">
                  <c:v>-8.8800000000000008</c:v>
                </c:pt>
                <c:pt idx="60">
                  <c:v>-8.74</c:v>
                </c:pt>
                <c:pt idx="61">
                  <c:v>-8.56</c:v>
                </c:pt>
                <c:pt idx="62">
                  <c:v>-8.49</c:v>
                </c:pt>
                <c:pt idx="63">
                  <c:v>-8.52</c:v>
                </c:pt>
                <c:pt idx="64">
                  <c:v>-8.4600000000000009</c:v>
                </c:pt>
                <c:pt idx="65">
                  <c:v>-8.4</c:v>
                </c:pt>
                <c:pt idx="66">
                  <c:v>-8.2899999999999991</c:v>
                </c:pt>
                <c:pt idx="67">
                  <c:v>-8.02</c:v>
                </c:pt>
                <c:pt idx="68">
                  <c:v>-8.2899999999999991</c:v>
                </c:pt>
                <c:pt idx="69">
                  <c:v>-8.35</c:v>
                </c:pt>
                <c:pt idx="70">
                  <c:v>-8.18</c:v>
                </c:pt>
                <c:pt idx="71">
                  <c:v>-8.11</c:v>
                </c:pt>
                <c:pt idx="72">
                  <c:v>-7.91</c:v>
                </c:pt>
                <c:pt idx="73">
                  <c:v>-7.77</c:v>
                </c:pt>
                <c:pt idx="74">
                  <c:v>-7.78</c:v>
                </c:pt>
                <c:pt idx="75">
                  <c:v>-7.52</c:v>
                </c:pt>
                <c:pt idx="76">
                  <c:v>-7.55</c:v>
                </c:pt>
                <c:pt idx="77">
                  <c:v>-7.71</c:v>
                </c:pt>
                <c:pt idx="78">
                  <c:v>-7.88</c:v>
                </c:pt>
                <c:pt idx="79">
                  <c:v>-7.85</c:v>
                </c:pt>
                <c:pt idx="80">
                  <c:v>-7.78</c:v>
                </c:pt>
                <c:pt idx="81">
                  <c:v>-8.07</c:v>
                </c:pt>
                <c:pt idx="82">
                  <c:v>-8</c:v>
                </c:pt>
                <c:pt idx="83">
                  <c:v>-8.25</c:v>
                </c:pt>
                <c:pt idx="84">
                  <c:v>-7.93</c:v>
                </c:pt>
                <c:pt idx="85">
                  <c:v>-7.94</c:v>
                </c:pt>
                <c:pt idx="86">
                  <c:v>-7.81</c:v>
                </c:pt>
                <c:pt idx="87">
                  <c:v>-7.77</c:v>
                </c:pt>
                <c:pt idx="88">
                  <c:v>-7.82</c:v>
                </c:pt>
                <c:pt idx="89">
                  <c:v>-7.79</c:v>
                </c:pt>
                <c:pt idx="90">
                  <c:v>-7.79</c:v>
                </c:pt>
                <c:pt idx="91">
                  <c:v>-7.73</c:v>
                </c:pt>
                <c:pt idx="92">
                  <c:v>-7.9</c:v>
                </c:pt>
                <c:pt idx="93">
                  <c:v>-8.2200000000000006</c:v>
                </c:pt>
                <c:pt idx="94">
                  <c:v>-8.5</c:v>
                </c:pt>
                <c:pt idx="95">
                  <c:v>-8.25</c:v>
                </c:pt>
                <c:pt idx="96">
                  <c:v>-8.58</c:v>
                </c:pt>
                <c:pt idx="97">
                  <c:v>-8.6300000000000008</c:v>
                </c:pt>
                <c:pt idx="98">
                  <c:v>-8.61</c:v>
                </c:pt>
                <c:pt idx="99">
                  <c:v>-8.44</c:v>
                </c:pt>
                <c:pt idx="100">
                  <c:v>-8.2799999999999994</c:v>
                </c:pt>
                <c:pt idx="101">
                  <c:v>-8.25</c:v>
                </c:pt>
                <c:pt idx="102">
                  <c:v>-8.4600000000000009</c:v>
                </c:pt>
                <c:pt idx="103">
                  <c:v>-8.52</c:v>
                </c:pt>
                <c:pt idx="104">
                  <c:v>-8.4</c:v>
                </c:pt>
                <c:pt idx="105">
                  <c:v>-8.5</c:v>
                </c:pt>
                <c:pt idx="106">
                  <c:v>-8.48</c:v>
                </c:pt>
                <c:pt idx="107">
                  <c:v>-8.34</c:v>
                </c:pt>
                <c:pt idx="108">
                  <c:v>-8.14</c:v>
                </c:pt>
                <c:pt idx="109">
                  <c:v>-7.93</c:v>
                </c:pt>
                <c:pt idx="110">
                  <c:v>-7.91</c:v>
                </c:pt>
                <c:pt idx="111">
                  <c:v>-7.92</c:v>
                </c:pt>
                <c:pt idx="112">
                  <c:v>-8.01</c:v>
                </c:pt>
                <c:pt idx="113">
                  <c:v>-8.19</c:v>
                </c:pt>
                <c:pt idx="114">
                  <c:v>-8.3699999999999992</c:v>
                </c:pt>
                <c:pt idx="115">
                  <c:v>-8.41</c:v>
                </c:pt>
                <c:pt idx="116">
                  <c:v>-8.39</c:v>
                </c:pt>
                <c:pt idx="117">
                  <c:v>-8.3699999999999992</c:v>
                </c:pt>
                <c:pt idx="118">
                  <c:v>-8.2200000000000006</c:v>
                </c:pt>
                <c:pt idx="119">
                  <c:v>-8.14</c:v>
                </c:pt>
                <c:pt idx="120">
                  <c:v>-8.1199999999999992</c:v>
                </c:pt>
                <c:pt idx="121">
                  <c:v>-8.2100000000000009</c:v>
                </c:pt>
                <c:pt idx="122">
                  <c:v>-8.36</c:v>
                </c:pt>
                <c:pt idx="123">
                  <c:v>-8.17</c:v>
                </c:pt>
                <c:pt idx="124">
                  <c:v>-7.94</c:v>
                </c:pt>
                <c:pt idx="125">
                  <c:v>-7.72</c:v>
                </c:pt>
                <c:pt idx="126">
                  <c:v>-7.65</c:v>
                </c:pt>
                <c:pt idx="127">
                  <c:v>-8.1199999999999992</c:v>
                </c:pt>
                <c:pt idx="128">
                  <c:v>-8.32</c:v>
                </c:pt>
                <c:pt idx="129">
                  <c:v>-8.6999999999999993</c:v>
                </c:pt>
                <c:pt idx="130">
                  <c:v>-8.6999999999999993</c:v>
                </c:pt>
                <c:pt idx="131">
                  <c:v>-8.83</c:v>
                </c:pt>
                <c:pt idx="132">
                  <c:v>-8.85</c:v>
                </c:pt>
                <c:pt idx="133">
                  <c:v>-8.59</c:v>
                </c:pt>
                <c:pt idx="134">
                  <c:v>-8.6</c:v>
                </c:pt>
                <c:pt idx="135">
                  <c:v>-8.6199999999999992</c:v>
                </c:pt>
                <c:pt idx="136">
                  <c:v>-8.75</c:v>
                </c:pt>
                <c:pt idx="137">
                  <c:v>-9.15</c:v>
                </c:pt>
                <c:pt idx="138">
                  <c:v>-9.0299999999999994</c:v>
                </c:pt>
                <c:pt idx="139">
                  <c:v>-9.1300000000000008</c:v>
                </c:pt>
                <c:pt idx="140">
                  <c:v>-8.9499999999999993</c:v>
                </c:pt>
                <c:pt idx="141">
                  <c:v>-8.86</c:v>
                </c:pt>
                <c:pt idx="142">
                  <c:v>-8.8000000000000007</c:v>
                </c:pt>
                <c:pt idx="143">
                  <c:v>-9</c:v>
                </c:pt>
                <c:pt idx="144">
                  <c:v>-9.11</c:v>
                </c:pt>
                <c:pt idx="145">
                  <c:v>-9.14</c:v>
                </c:pt>
                <c:pt idx="146">
                  <c:v>-8.9700000000000006</c:v>
                </c:pt>
                <c:pt idx="147">
                  <c:v>-8.83</c:v>
                </c:pt>
                <c:pt idx="148">
                  <c:v>-8.98</c:v>
                </c:pt>
                <c:pt idx="149">
                  <c:v>-8.86</c:v>
                </c:pt>
                <c:pt idx="150">
                  <c:v>-8.8699999999999992</c:v>
                </c:pt>
                <c:pt idx="151">
                  <c:v>-8.86</c:v>
                </c:pt>
                <c:pt idx="152">
                  <c:v>-8.67</c:v>
                </c:pt>
                <c:pt idx="153">
                  <c:v>-8.6199999999999992</c:v>
                </c:pt>
                <c:pt idx="154">
                  <c:v>-8.77</c:v>
                </c:pt>
                <c:pt idx="155">
                  <c:v>-8.9</c:v>
                </c:pt>
                <c:pt idx="156">
                  <c:v>-8.76</c:v>
                </c:pt>
                <c:pt idx="157">
                  <c:v>-8.9499999999999993</c:v>
                </c:pt>
                <c:pt idx="158">
                  <c:v>-8.8000000000000007</c:v>
                </c:pt>
                <c:pt idx="159">
                  <c:v>-8.77</c:v>
                </c:pt>
                <c:pt idx="160">
                  <c:v>-8.57</c:v>
                </c:pt>
                <c:pt idx="161">
                  <c:v>-8.5399999999999991</c:v>
                </c:pt>
                <c:pt idx="162">
                  <c:v>-8.57</c:v>
                </c:pt>
                <c:pt idx="163">
                  <c:v>-8.68</c:v>
                </c:pt>
                <c:pt idx="164">
                  <c:v>-8.52</c:v>
                </c:pt>
                <c:pt idx="165">
                  <c:v>-8.4</c:v>
                </c:pt>
                <c:pt idx="166">
                  <c:v>-8.34</c:v>
                </c:pt>
                <c:pt idx="167">
                  <c:v>-8.0500000000000007</c:v>
                </c:pt>
                <c:pt idx="168">
                  <c:v>-7.77</c:v>
                </c:pt>
                <c:pt idx="169">
                  <c:v>-7.89</c:v>
                </c:pt>
                <c:pt idx="170">
                  <c:v>-7.92</c:v>
                </c:pt>
                <c:pt idx="171">
                  <c:v>-8.11</c:v>
                </c:pt>
                <c:pt idx="172">
                  <c:v>-8.48</c:v>
                </c:pt>
                <c:pt idx="173">
                  <c:v>-8.3800000000000008</c:v>
                </c:pt>
                <c:pt idx="174">
                  <c:v>-8.23</c:v>
                </c:pt>
                <c:pt idx="175">
                  <c:v>-8.4499999999999993</c:v>
                </c:pt>
                <c:pt idx="176">
                  <c:v>-8.51</c:v>
                </c:pt>
                <c:pt idx="177">
                  <c:v>-8.52</c:v>
                </c:pt>
                <c:pt idx="178">
                  <c:v>-8.65</c:v>
                </c:pt>
                <c:pt idx="179">
                  <c:v>-8.6</c:v>
                </c:pt>
                <c:pt idx="180">
                  <c:v>-8.41</c:v>
                </c:pt>
                <c:pt idx="181">
                  <c:v>-8.26</c:v>
                </c:pt>
                <c:pt idx="182">
                  <c:v>-8.23</c:v>
                </c:pt>
                <c:pt idx="183">
                  <c:v>-8.34</c:v>
                </c:pt>
                <c:pt idx="184">
                  <c:v>-8.3699999999999992</c:v>
                </c:pt>
                <c:pt idx="185">
                  <c:v>-8.15</c:v>
                </c:pt>
                <c:pt idx="186">
                  <c:v>-8.2100000000000009</c:v>
                </c:pt>
                <c:pt idx="187">
                  <c:v>-8.33</c:v>
                </c:pt>
                <c:pt idx="188">
                  <c:v>-8.2799999999999994</c:v>
                </c:pt>
                <c:pt idx="189">
                  <c:v>-8.23</c:v>
                </c:pt>
                <c:pt idx="190">
                  <c:v>-8.09</c:v>
                </c:pt>
                <c:pt idx="191">
                  <c:v>-8.07</c:v>
                </c:pt>
                <c:pt idx="192">
                  <c:v>-7.73</c:v>
                </c:pt>
                <c:pt idx="193">
                  <c:v>-7.79</c:v>
                </c:pt>
                <c:pt idx="194">
                  <c:v>-8.01</c:v>
                </c:pt>
                <c:pt idx="195">
                  <c:v>-8.43</c:v>
                </c:pt>
                <c:pt idx="196">
                  <c:v>-8.2899999999999991</c:v>
                </c:pt>
                <c:pt idx="197">
                  <c:v>-8.27</c:v>
                </c:pt>
                <c:pt idx="198">
                  <c:v>-8.17</c:v>
                </c:pt>
                <c:pt idx="199">
                  <c:v>-8.17</c:v>
                </c:pt>
                <c:pt idx="200">
                  <c:v>-8.43</c:v>
                </c:pt>
                <c:pt idx="201">
                  <c:v>-8.34</c:v>
                </c:pt>
                <c:pt idx="202">
                  <c:v>-8.26</c:v>
                </c:pt>
                <c:pt idx="203">
                  <c:v>-8.15</c:v>
                </c:pt>
                <c:pt idx="204">
                  <c:v>-8.33</c:v>
                </c:pt>
                <c:pt idx="205">
                  <c:v>-8.35</c:v>
                </c:pt>
                <c:pt idx="206">
                  <c:v>-8.3800000000000008</c:v>
                </c:pt>
                <c:pt idx="207">
                  <c:v>-8.24</c:v>
                </c:pt>
                <c:pt idx="208">
                  <c:v>-8.25</c:v>
                </c:pt>
                <c:pt idx="209">
                  <c:v>-8.1300000000000008</c:v>
                </c:pt>
                <c:pt idx="210">
                  <c:v>-7.86</c:v>
                </c:pt>
                <c:pt idx="211">
                  <c:v>-7.95</c:v>
                </c:pt>
                <c:pt idx="212">
                  <c:v>-7.8</c:v>
                </c:pt>
                <c:pt idx="213">
                  <c:v>-8.42</c:v>
                </c:pt>
                <c:pt idx="214">
                  <c:v>-8.56</c:v>
                </c:pt>
                <c:pt idx="215">
                  <c:v>-8.44</c:v>
                </c:pt>
                <c:pt idx="216">
                  <c:v>-8.18</c:v>
                </c:pt>
                <c:pt idx="217">
                  <c:v>-8.1199999999999992</c:v>
                </c:pt>
                <c:pt idx="218">
                  <c:v>-8.2200000000000006</c:v>
                </c:pt>
                <c:pt idx="219">
                  <c:v>-8.0399999999999991</c:v>
                </c:pt>
                <c:pt idx="220">
                  <c:v>-7.86</c:v>
                </c:pt>
                <c:pt idx="221">
                  <c:v>-7.84</c:v>
                </c:pt>
                <c:pt idx="222">
                  <c:v>-7.76</c:v>
                </c:pt>
                <c:pt idx="223">
                  <c:v>-7.5</c:v>
                </c:pt>
                <c:pt idx="224">
                  <c:v>-7.81</c:v>
                </c:pt>
                <c:pt idx="225">
                  <c:v>-8</c:v>
                </c:pt>
                <c:pt idx="226">
                  <c:v>-7.59</c:v>
                </c:pt>
                <c:pt idx="227">
                  <c:v>-7.36</c:v>
                </c:pt>
                <c:pt idx="228">
                  <c:v>-7.65</c:v>
                </c:pt>
                <c:pt idx="229">
                  <c:v>-8.02</c:v>
                </c:pt>
                <c:pt idx="230">
                  <c:v>-8.2200000000000006</c:v>
                </c:pt>
                <c:pt idx="231">
                  <c:v>-7.96</c:v>
                </c:pt>
                <c:pt idx="232">
                  <c:v>-8.0500000000000007</c:v>
                </c:pt>
                <c:pt idx="233">
                  <c:v>-8.39</c:v>
                </c:pt>
                <c:pt idx="234">
                  <c:v>-8.48</c:v>
                </c:pt>
                <c:pt idx="235">
                  <c:v>-8.44</c:v>
                </c:pt>
                <c:pt idx="236">
                  <c:v>-8.42</c:v>
                </c:pt>
                <c:pt idx="237">
                  <c:v>-8.51</c:v>
                </c:pt>
                <c:pt idx="238">
                  <c:v>-8.5299999999999994</c:v>
                </c:pt>
                <c:pt idx="239">
                  <c:v>-8.25</c:v>
                </c:pt>
                <c:pt idx="240">
                  <c:v>-8.08</c:v>
                </c:pt>
                <c:pt idx="241">
                  <c:v>-7.82</c:v>
                </c:pt>
                <c:pt idx="242">
                  <c:v>-8.16</c:v>
                </c:pt>
                <c:pt idx="243">
                  <c:v>-8.1999999999999993</c:v>
                </c:pt>
                <c:pt idx="244">
                  <c:v>-8.41</c:v>
                </c:pt>
                <c:pt idx="245">
                  <c:v>-8.83</c:v>
                </c:pt>
                <c:pt idx="246">
                  <c:v>-8.91</c:v>
                </c:pt>
                <c:pt idx="247">
                  <c:v>-8.76</c:v>
                </c:pt>
                <c:pt idx="248">
                  <c:v>-8.57</c:v>
                </c:pt>
                <c:pt idx="249">
                  <c:v>-8.5299999999999994</c:v>
                </c:pt>
                <c:pt idx="250">
                  <c:v>-8.61</c:v>
                </c:pt>
                <c:pt idx="251">
                  <c:v>-8.7799999999999994</c:v>
                </c:pt>
                <c:pt idx="252">
                  <c:v>-8.7100000000000009</c:v>
                </c:pt>
                <c:pt idx="253">
                  <c:v>-8.4600000000000009</c:v>
                </c:pt>
                <c:pt idx="254">
                  <c:v>-8.2200000000000006</c:v>
                </c:pt>
                <c:pt idx="255">
                  <c:v>-8.3699999999999992</c:v>
                </c:pt>
                <c:pt idx="256">
                  <c:v>-8.25</c:v>
                </c:pt>
                <c:pt idx="257">
                  <c:v>-8.27</c:v>
                </c:pt>
                <c:pt idx="258">
                  <c:v>-8.1199999999999992</c:v>
                </c:pt>
                <c:pt idx="259">
                  <c:v>-8.26</c:v>
                </c:pt>
                <c:pt idx="260">
                  <c:v>-8.23</c:v>
                </c:pt>
                <c:pt idx="261">
                  <c:v>-8.08</c:v>
                </c:pt>
                <c:pt idx="262">
                  <c:v>-8.0399999999999991</c:v>
                </c:pt>
                <c:pt idx="263">
                  <c:v>-7.74</c:v>
                </c:pt>
                <c:pt idx="264">
                  <c:v>-7.56</c:v>
                </c:pt>
                <c:pt idx="265">
                  <c:v>-7.45</c:v>
                </c:pt>
                <c:pt idx="266">
                  <c:v>-7.58</c:v>
                </c:pt>
                <c:pt idx="267">
                  <c:v>-7.96</c:v>
                </c:pt>
                <c:pt idx="268">
                  <c:v>-8.16</c:v>
                </c:pt>
                <c:pt idx="269">
                  <c:v>-8.16</c:v>
                </c:pt>
                <c:pt idx="270">
                  <c:v>-8.56</c:v>
                </c:pt>
                <c:pt idx="271">
                  <c:v>-9.1999999999999993</c:v>
                </c:pt>
                <c:pt idx="272">
                  <c:v>-9.23</c:v>
                </c:pt>
                <c:pt idx="273">
                  <c:v>-9.27</c:v>
                </c:pt>
                <c:pt idx="274">
                  <c:v>-9.2200000000000006</c:v>
                </c:pt>
                <c:pt idx="275">
                  <c:v>-9.1</c:v>
                </c:pt>
                <c:pt idx="276">
                  <c:v>-8.9700000000000006</c:v>
                </c:pt>
                <c:pt idx="277">
                  <c:v>-8.86</c:v>
                </c:pt>
                <c:pt idx="278">
                  <c:v>-8.89</c:v>
                </c:pt>
                <c:pt idx="279">
                  <c:v>-9.14</c:v>
                </c:pt>
                <c:pt idx="280">
                  <c:v>-9.15</c:v>
                </c:pt>
                <c:pt idx="281">
                  <c:v>-9.14</c:v>
                </c:pt>
                <c:pt idx="282">
                  <c:v>-8.98</c:v>
                </c:pt>
                <c:pt idx="283">
                  <c:v>-8.89</c:v>
                </c:pt>
                <c:pt idx="284">
                  <c:v>-8.92</c:v>
                </c:pt>
                <c:pt idx="285">
                  <c:v>-8.9700000000000006</c:v>
                </c:pt>
                <c:pt idx="286">
                  <c:v>-8.9499999999999993</c:v>
                </c:pt>
                <c:pt idx="287">
                  <c:v>-8.74</c:v>
                </c:pt>
                <c:pt idx="288">
                  <c:v>-8.7799999999999994</c:v>
                </c:pt>
                <c:pt idx="289">
                  <c:v>-9.11</c:v>
                </c:pt>
                <c:pt idx="290">
                  <c:v>-9.1300000000000008</c:v>
                </c:pt>
                <c:pt idx="291">
                  <c:v>-9.14</c:v>
                </c:pt>
                <c:pt idx="292">
                  <c:v>-9.11</c:v>
                </c:pt>
                <c:pt idx="293">
                  <c:v>-8.9600000000000009</c:v>
                </c:pt>
                <c:pt idx="294">
                  <c:v>-9.02</c:v>
                </c:pt>
                <c:pt idx="295">
                  <c:v>-8.99</c:v>
                </c:pt>
                <c:pt idx="296">
                  <c:v>-8.94</c:v>
                </c:pt>
                <c:pt idx="297">
                  <c:v>-8.8000000000000007</c:v>
                </c:pt>
                <c:pt idx="298">
                  <c:v>-8.7899999999999991</c:v>
                </c:pt>
                <c:pt idx="299">
                  <c:v>-8.57</c:v>
                </c:pt>
                <c:pt idx="300">
                  <c:v>-8.91</c:v>
                </c:pt>
                <c:pt idx="301">
                  <c:v>-9.0399999999999991</c:v>
                </c:pt>
                <c:pt idx="302">
                  <c:v>-9</c:v>
                </c:pt>
                <c:pt idx="303">
                  <c:v>-8.9700000000000006</c:v>
                </c:pt>
                <c:pt idx="304">
                  <c:v>-8.89</c:v>
                </c:pt>
                <c:pt idx="305">
                  <c:v>-9.02</c:v>
                </c:pt>
                <c:pt idx="306">
                  <c:v>-8.98</c:v>
                </c:pt>
                <c:pt idx="307">
                  <c:v>-8.85</c:v>
                </c:pt>
                <c:pt idx="308">
                  <c:v>-8.6999999999999993</c:v>
                </c:pt>
                <c:pt idx="309">
                  <c:v>-8.8699999999999992</c:v>
                </c:pt>
                <c:pt idx="310">
                  <c:v>-9.1199999999999992</c:v>
                </c:pt>
                <c:pt idx="311">
                  <c:v>-9.16</c:v>
                </c:pt>
                <c:pt idx="312">
                  <c:v>-9.35</c:v>
                </c:pt>
                <c:pt idx="313">
                  <c:v>-9.4499999999999993</c:v>
                </c:pt>
                <c:pt idx="314">
                  <c:v>-9.27</c:v>
                </c:pt>
                <c:pt idx="315">
                  <c:v>-9.11</c:v>
                </c:pt>
                <c:pt idx="316">
                  <c:v>-9.01</c:v>
                </c:pt>
                <c:pt idx="317">
                  <c:v>-8.9700000000000006</c:v>
                </c:pt>
                <c:pt idx="318">
                  <c:v>-8.83</c:v>
                </c:pt>
                <c:pt idx="319">
                  <c:v>-8.66</c:v>
                </c:pt>
                <c:pt idx="320">
                  <c:v>-8.41</c:v>
                </c:pt>
                <c:pt idx="321">
                  <c:v>-8.48</c:v>
                </c:pt>
                <c:pt idx="322">
                  <c:v>-8.43</c:v>
                </c:pt>
                <c:pt idx="323">
                  <c:v>-8.64</c:v>
                </c:pt>
                <c:pt idx="324">
                  <c:v>-9.1</c:v>
                </c:pt>
                <c:pt idx="325">
                  <c:v>-9.1</c:v>
                </c:pt>
                <c:pt idx="326">
                  <c:v>-8.8699999999999992</c:v>
                </c:pt>
                <c:pt idx="327">
                  <c:v>-8.77</c:v>
                </c:pt>
                <c:pt idx="328">
                  <c:v>-8.91</c:v>
                </c:pt>
                <c:pt idx="329">
                  <c:v>-9.11</c:v>
                </c:pt>
                <c:pt idx="330">
                  <c:v>-9.01</c:v>
                </c:pt>
                <c:pt idx="331">
                  <c:v>-9.07</c:v>
                </c:pt>
                <c:pt idx="332">
                  <c:v>-9.01</c:v>
                </c:pt>
                <c:pt idx="333">
                  <c:v>-9.14</c:v>
                </c:pt>
                <c:pt idx="334">
                  <c:v>-9.18</c:v>
                </c:pt>
                <c:pt idx="335">
                  <c:v>-9.1</c:v>
                </c:pt>
                <c:pt idx="336">
                  <c:v>-9.02</c:v>
                </c:pt>
                <c:pt idx="337">
                  <c:v>-9.0399999999999991</c:v>
                </c:pt>
                <c:pt idx="338">
                  <c:v>-9.17</c:v>
                </c:pt>
                <c:pt idx="339">
                  <c:v>-9.15</c:v>
                </c:pt>
                <c:pt idx="340">
                  <c:v>-9.0299999999999994</c:v>
                </c:pt>
                <c:pt idx="341">
                  <c:v>-9.02</c:v>
                </c:pt>
                <c:pt idx="342">
                  <c:v>-8.77</c:v>
                </c:pt>
                <c:pt idx="343">
                  <c:v>-8.68</c:v>
                </c:pt>
                <c:pt idx="344">
                  <c:v>-8.59</c:v>
                </c:pt>
                <c:pt idx="345">
                  <c:v>-8.57</c:v>
                </c:pt>
                <c:pt idx="346">
                  <c:v>-8.7200000000000006</c:v>
                </c:pt>
                <c:pt idx="347">
                  <c:v>-8.69</c:v>
                </c:pt>
                <c:pt idx="348">
                  <c:v>-8.5</c:v>
                </c:pt>
                <c:pt idx="349">
                  <c:v>-8.3000000000000007</c:v>
                </c:pt>
                <c:pt idx="350">
                  <c:v>-8.39</c:v>
                </c:pt>
                <c:pt idx="351">
                  <c:v>-9.42</c:v>
                </c:pt>
                <c:pt idx="352">
                  <c:v>-9.64</c:v>
                </c:pt>
                <c:pt idx="353">
                  <c:v>-9.5299999999999994</c:v>
                </c:pt>
                <c:pt idx="354">
                  <c:v>-9.4600000000000009</c:v>
                </c:pt>
                <c:pt idx="355">
                  <c:v>-9.3800000000000008</c:v>
                </c:pt>
                <c:pt idx="356">
                  <c:v>-9.32</c:v>
                </c:pt>
                <c:pt idx="357">
                  <c:v>-9.18</c:v>
                </c:pt>
                <c:pt idx="358">
                  <c:v>-9.08</c:v>
                </c:pt>
                <c:pt idx="359">
                  <c:v>-8.99</c:v>
                </c:pt>
                <c:pt idx="360">
                  <c:v>-8.99</c:v>
                </c:pt>
                <c:pt idx="361">
                  <c:v>-8.8000000000000007</c:v>
                </c:pt>
                <c:pt idx="362">
                  <c:v>-9.18</c:v>
                </c:pt>
                <c:pt idx="363">
                  <c:v>-9.36</c:v>
                </c:pt>
                <c:pt idx="364">
                  <c:v>-9.24</c:v>
                </c:pt>
                <c:pt idx="365">
                  <c:v>-9.17</c:v>
                </c:pt>
                <c:pt idx="366">
                  <c:v>-9.5299999999999994</c:v>
                </c:pt>
                <c:pt idx="367">
                  <c:v>-9.76</c:v>
                </c:pt>
                <c:pt idx="368">
                  <c:v>-9.8000000000000007</c:v>
                </c:pt>
                <c:pt idx="369">
                  <c:v>-9.43</c:v>
                </c:pt>
                <c:pt idx="370">
                  <c:v>-9.18</c:v>
                </c:pt>
                <c:pt idx="371">
                  <c:v>-9.24</c:v>
                </c:pt>
                <c:pt idx="372">
                  <c:v>-9.1999999999999993</c:v>
                </c:pt>
                <c:pt idx="373">
                  <c:v>-9.1</c:v>
                </c:pt>
                <c:pt idx="374">
                  <c:v>-9.19</c:v>
                </c:pt>
                <c:pt idx="375">
                  <c:v>-9.26</c:v>
                </c:pt>
                <c:pt idx="376">
                  <c:v>-9.18</c:v>
                </c:pt>
                <c:pt idx="377">
                  <c:v>-9.01</c:v>
                </c:pt>
                <c:pt idx="378">
                  <c:v>-8.77</c:v>
                </c:pt>
                <c:pt idx="379">
                  <c:v>-8.4</c:v>
                </c:pt>
                <c:pt idx="380">
                  <c:v>-8.8000000000000007</c:v>
                </c:pt>
                <c:pt idx="381">
                  <c:v>-8.93</c:v>
                </c:pt>
                <c:pt idx="382">
                  <c:v>-8.86</c:v>
                </c:pt>
                <c:pt idx="383">
                  <c:v>-8.7799999999999994</c:v>
                </c:pt>
                <c:pt idx="384">
                  <c:v>-8.8800000000000008</c:v>
                </c:pt>
                <c:pt idx="385">
                  <c:v>-8.93</c:v>
                </c:pt>
                <c:pt idx="386">
                  <c:v>-8.98</c:v>
                </c:pt>
                <c:pt idx="387">
                  <c:v>-9.1999999999999993</c:v>
                </c:pt>
                <c:pt idx="388">
                  <c:v>-9.19</c:v>
                </c:pt>
                <c:pt idx="389">
                  <c:v>-8.98</c:v>
                </c:pt>
                <c:pt idx="390">
                  <c:v>-9.3000000000000007</c:v>
                </c:pt>
                <c:pt idx="391">
                  <c:v>-9.1300000000000008</c:v>
                </c:pt>
                <c:pt idx="392">
                  <c:v>-9.19</c:v>
                </c:pt>
                <c:pt idx="393">
                  <c:v>-9.16</c:v>
                </c:pt>
                <c:pt idx="394">
                  <c:v>-9.11</c:v>
                </c:pt>
                <c:pt idx="395">
                  <c:v>-8.9700000000000006</c:v>
                </c:pt>
                <c:pt idx="396">
                  <c:v>-8.91</c:v>
                </c:pt>
                <c:pt idx="397">
                  <c:v>-8.9600000000000009</c:v>
                </c:pt>
                <c:pt idx="398">
                  <c:v>-8.86</c:v>
                </c:pt>
                <c:pt idx="399">
                  <c:v>-8.9600000000000009</c:v>
                </c:pt>
                <c:pt idx="400">
                  <c:v>-8.77</c:v>
                </c:pt>
                <c:pt idx="401">
                  <c:v>-8.6999999999999993</c:v>
                </c:pt>
                <c:pt idx="402">
                  <c:v>-8.7200000000000006</c:v>
                </c:pt>
                <c:pt idx="403">
                  <c:v>-8.7899999999999991</c:v>
                </c:pt>
                <c:pt idx="404">
                  <c:v>-8.9600000000000009</c:v>
                </c:pt>
                <c:pt idx="405">
                  <c:v>-9.58</c:v>
                </c:pt>
                <c:pt idx="406">
                  <c:v>-9.27</c:v>
                </c:pt>
                <c:pt idx="407">
                  <c:v>-9.07</c:v>
                </c:pt>
                <c:pt idx="408">
                  <c:v>-8.8699999999999992</c:v>
                </c:pt>
                <c:pt idx="409">
                  <c:v>-8.81</c:v>
                </c:pt>
                <c:pt idx="410">
                  <c:v>-8.59</c:v>
                </c:pt>
                <c:pt idx="411">
                  <c:v>-8.56</c:v>
                </c:pt>
                <c:pt idx="412">
                  <c:v>-8.41</c:v>
                </c:pt>
                <c:pt idx="413">
                  <c:v>-8.2799999999999994</c:v>
                </c:pt>
                <c:pt idx="414">
                  <c:v>-8.7799999999999994</c:v>
                </c:pt>
                <c:pt idx="415">
                  <c:v>-9.09</c:v>
                </c:pt>
                <c:pt idx="416">
                  <c:v>-8.94</c:v>
                </c:pt>
                <c:pt idx="417">
                  <c:v>-8.7200000000000006</c:v>
                </c:pt>
                <c:pt idx="418">
                  <c:v>-8.81</c:v>
                </c:pt>
                <c:pt idx="419">
                  <c:v>-9.16</c:v>
                </c:pt>
                <c:pt idx="420">
                  <c:v>-9.36</c:v>
                </c:pt>
                <c:pt idx="421">
                  <c:v>-9.25</c:v>
                </c:pt>
                <c:pt idx="422">
                  <c:v>-9.2899999999999991</c:v>
                </c:pt>
                <c:pt idx="423">
                  <c:v>-9.2799999999999994</c:v>
                </c:pt>
                <c:pt idx="424">
                  <c:v>-9.2799999999999994</c:v>
                </c:pt>
                <c:pt idx="425">
                  <c:v>-9.23</c:v>
                </c:pt>
                <c:pt idx="426">
                  <c:v>-9.33</c:v>
                </c:pt>
                <c:pt idx="427">
                  <c:v>-9.14</c:v>
                </c:pt>
                <c:pt idx="428">
                  <c:v>-9.23</c:v>
                </c:pt>
                <c:pt idx="429">
                  <c:v>-9.17</c:v>
                </c:pt>
                <c:pt idx="430">
                  <c:v>-9.56</c:v>
                </c:pt>
                <c:pt idx="431">
                  <c:v>-9.5500000000000007</c:v>
                </c:pt>
                <c:pt idx="432">
                  <c:v>-9.39</c:v>
                </c:pt>
                <c:pt idx="433">
                  <c:v>-9.19</c:v>
                </c:pt>
                <c:pt idx="434">
                  <c:v>-9.6199999999999992</c:v>
                </c:pt>
                <c:pt idx="435">
                  <c:v>-9.68</c:v>
                </c:pt>
                <c:pt idx="436">
                  <c:v>-9.61</c:v>
                </c:pt>
                <c:pt idx="437">
                  <c:v>-9.31</c:v>
                </c:pt>
                <c:pt idx="438">
                  <c:v>-9.18</c:v>
                </c:pt>
                <c:pt idx="439">
                  <c:v>-9.1</c:v>
                </c:pt>
                <c:pt idx="440">
                  <c:v>-9.1300000000000008</c:v>
                </c:pt>
                <c:pt idx="441">
                  <c:v>-9.0399999999999991</c:v>
                </c:pt>
                <c:pt idx="442">
                  <c:v>-9.2200000000000006</c:v>
                </c:pt>
                <c:pt idx="443">
                  <c:v>-9.4499999999999993</c:v>
                </c:pt>
                <c:pt idx="444">
                  <c:v>-9.4</c:v>
                </c:pt>
                <c:pt idx="445">
                  <c:v>-9.2899999999999991</c:v>
                </c:pt>
                <c:pt idx="446">
                  <c:v>-9.16</c:v>
                </c:pt>
                <c:pt idx="447">
                  <c:v>-9.11</c:v>
                </c:pt>
                <c:pt idx="448">
                  <c:v>-9.15</c:v>
                </c:pt>
                <c:pt idx="449">
                  <c:v>-8.74</c:v>
                </c:pt>
                <c:pt idx="450">
                  <c:v>-8.83</c:v>
                </c:pt>
                <c:pt idx="451">
                  <c:v>-9.01</c:v>
                </c:pt>
                <c:pt idx="452">
                  <c:v>-9.0500000000000007</c:v>
                </c:pt>
                <c:pt idx="453">
                  <c:v>-8.83</c:v>
                </c:pt>
                <c:pt idx="454">
                  <c:v>-9.0299999999999994</c:v>
                </c:pt>
                <c:pt idx="455">
                  <c:v>-9</c:v>
                </c:pt>
                <c:pt idx="456">
                  <c:v>-8.9600000000000009</c:v>
                </c:pt>
                <c:pt idx="457">
                  <c:v>-8.91</c:v>
                </c:pt>
                <c:pt idx="458">
                  <c:v>-8.91</c:v>
                </c:pt>
                <c:pt idx="459">
                  <c:v>-8.98</c:v>
                </c:pt>
                <c:pt idx="460">
                  <c:v>-8.8699999999999992</c:v>
                </c:pt>
                <c:pt idx="461">
                  <c:v>-8.82</c:v>
                </c:pt>
                <c:pt idx="462">
                  <c:v>-8.66</c:v>
                </c:pt>
                <c:pt idx="463">
                  <c:v>-9.2799999999999994</c:v>
                </c:pt>
                <c:pt idx="464">
                  <c:v>-9.4499999999999993</c:v>
                </c:pt>
                <c:pt idx="465">
                  <c:v>-9.69</c:v>
                </c:pt>
                <c:pt idx="466">
                  <c:v>-9.74</c:v>
                </c:pt>
                <c:pt idx="467">
                  <c:v>-9.5</c:v>
                </c:pt>
                <c:pt idx="468">
                  <c:v>-9.48</c:v>
                </c:pt>
                <c:pt idx="469">
                  <c:v>-9.41</c:v>
                </c:pt>
                <c:pt idx="470">
                  <c:v>-9.9600000000000009</c:v>
                </c:pt>
                <c:pt idx="471">
                  <c:v>-9.94</c:v>
                </c:pt>
                <c:pt idx="472">
                  <c:v>-9.69</c:v>
                </c:pt>
                <c:pt idx="473">
                  <c:v>-9.66</c:v>
                </c:pt>
                <c:pt idx="474">
                  <c:v>-9.2899999999999991</c:v>
                </c:pt>
                <c:pt idx="475">
                  <c:v>-9.02</c:v>
                </c:pt>
                <c:pt idx="476">
                  <c:v>-8.94</c:v>
                </c:pt>
                <c:pt idx="477">
                  <c:v>-8.94</c:v>
                </c:pt>
                <c:pt idx="478">
                  <c:v>-9.2100000000000009</c:v>
                </c:pt>
                <c:pt idx="479">
                  <c:v>-9.11</c:v>
                </c:pt>
                <c:pt idx="480">
                  <c:v>-8.52</c:v>
                </c:pt>
                <c:pt idx="481">
                  <c:v>-8.09</c:v>
                </c:pt>
                <c:pt idx="482">
                  <c:v>-7.8</c:v>
                </c:pt>
                <c:pt idx="483">
                  <c:v>-8.17</c:v>
                </c:pt>
                <c:pt idx="484">
                  <c:v>-8.86</c:v>
                </c:pt>
                <c:pt idx="485">
                  <c:v>-8.86</c:v>
                </c:pt>
                <c:pt idx="486">
                  <c:v>-8.9499999999999993</c:v>
                </c:pt>
                <c:pt idx="487">
                  <c:v>-9.14</c:v>
                </c:pt>
                <c:pt idx="488">
                  <c:v>-8.8800000000000008</c:v>
                </c:pt>
                <c:pt idx="489">
                  <c:v>-8.68</c:v>
                </c:pt>
                <c:pt idx="490">
                  <c:v>-8.5</c:v>
                </c:pt>
                <c:pt idx="491">
                  <c:v>-8.83</c:v>
                </c:pt>
                <c:pt idx="492">
                  <c:v>-9.0299999999999994</c:v>
                </c:pt>
                <c:pt idx="493">
                  <c:v>-9.2799999999999994</c:v>
                </c:pt>
                <c:pt idx="494">
                  <c:v>-9.2899999999999991</c:v>
                </c:pt>
                <c:pt idx="495">
                  <c:v>-9.65</c:v>
                </c:pt>
                <c:pt idx="496">
                  <c:v>-9.74</c:v>
                </c:pt>
                <c:pt idx="497">
                  <c:v>-9.81</c:v>
                </c:pt>
                <c:pt idx="498">
                  <c:v>-9.82</c:v>
                </c:pt>
                <c:pt idx="499">
                  <c:v>-9.69</c:v>
                </c:pt>
                <c:pt idx="500">
                  <c:v>-9.59</c:v>
                </c:pt>
                <c:pt idx="501">
                  <c:v>-9.84</c:v>
                </c:pt>
                <c:pt idx="502">
                  <c:v>-9.9</c:v>
                </c:pt>
                <c:pt idx="503">
                  <c:v>-9.76</c:v>
                </c:pt>
                <c:pt idx="504">
                  <c:v>-9.7200000000000006</c:v>
                </c:pt>
                <c:pt idx="505">
                  <c:v>-9.77</c:v>
                </c:pt>
                <c:pt idx="506">
                  <c:v>-10.119999999999999</c:v>
                </c:pt>
                <c:pt idx="507">
                  <c:v>-10.18</c:v>
                </c:pt>
                <c:pt idx="508">
                  <c:v>-10.19</c:v>
                </c:pt>
                <c:pt idx="509">
                  <c:v>-10</c:v>
                </c:pt>
                <c:pt idx="510">
                  <c:v>-9.8800000000000008</c:v>
                </c:pt>
                <c:pt idx="511">
                  <c:v>-9.83</c:v>
                </c:pt>
                <c:pt idx="512">
                  <c:v>-9.57</c:v>
                </c:pt>
                <c:pt idx="513">
                  <c:v>-9.58</c:v>
                </c:pt>
                <c:pt idx="514">
                  <c:v>-9.3699999999999992</c:v>
                </c:pt>
                <c:pt idx="515">
                  <c:v>-9.2899999999999991</c:v>
                </c:pt>
                <c:pt idx="516">
                  <c:v>-9.2799999999999994</c:v>
                </c:pt>
                <c:pt idx="517">
                  <c:v>-9.4700000000000006</c:v>
                </c:pt>
                <c:pt idx="518">
                  <c:v>-9.4600000000000009</c:v>
                </c:pt>
                <c:pt idx="519">
                  <c:v>-9.52</c:v>
                </c:pt>
                <c:pt idx="520">
                  <c:v>-9.2899999999999991</c:v>
                </c:pt>
                <c:pt idx="521">
                  <c:v>-9.11</c:v>
                </c:pt>
                <c:pt idx="522">
                  <c:v>-9</c:v>
                </c:pt>
                <c:pt idx="523">
                  <c:v>-8.64</c:v>
                </c:pt>
                <c:pt idx="524">
                  <c:v>-9.16</c:v>
                </c:pt>
                <c:pt idx="525">
                  <c:v>-9.77</c:v>
                </c:pt>
                <c:pt idx="526">
                  <c:v>-9.84</c:v>
                </c:pt>
                <c:pt idx="527">
                  <c:v>-9.7100000000000009</c:v>
                </c:pt>
                <c:pt idx="528">
                  <c:v>-9.49</c:v>
                </c:pt>
                <c:pt idx="529">
                  <c:v>-9.35</c:v>
                </c:pt>
                <c:pt idx="530">
                  <c:v>-9.36</c:v>
                </c:pt>
                <c:pt idx="531">
                  <c:v>-9.61</c:v>
                </c:pt>
                <c:pt idx="532">
                  <c:v>-10.81</c:v>
                </c:pt>
                <c:pt idx="533">
                  <c:v>-10.57</c:v>
                </c:pt>
                <c:pt idx="534">
                  <c:v>-10.07</c:v>
                </c:pt>
                <c:pt idx="535">
                  <c:v>-9.6300000000000008</c:v>
                </c:pt>
                <c:pt idx="536">
                  <c:v>-9.26</c:v>
                </c:pt>
                <c:pt idx="537">
                  <c:v>-9.11</c:v>
                </c:pt>
                <c:pt idx="538">
                  <c:v>-9.33</c:v>
                </c:pt>
                <c:pt idx="539">
                  <c:v>-10.32</c:v>
                </c:pt>
                <c:pt idx="540">
                  <c:v>-10.9</c:v>
                </c:pt>
                <c:pt idx="541">
                  <c:v>-10.82</c:v>
                </c:pt>
                <c:pt idx="542">
                  <c:v>-10.74</c:v>
                </c:pt>
                <c:pt idx="543">
                  <c:v>-10.65</c:v>
                </c:pt>
                <c:pt idx="544">
                  <c:v>-10.79</c:v>
                </c:pt>
                <c:pt idx="545">
                  <c:v>-10.51</c:v>
                </c:pt>
                <c:pt idx="546">
                  <c:v>-10.23</c:v>
                </c:pt>
                <c:pt idx="547">
                  <c:v>-10.38</c:v>
                </c:pt>
                <c:pt idx="548">
                  <c:v>-10.46</c:v>
                </c:pt>
                <c:pt idx="549">
                  <c:v>-10.88</c:v>
                </c:pt>
                <c:pt idx="550">
                  <c:v>-10.88</c:v>
                </c:pt>
                <c:pt idx="551">
                  <c:v>-10.83</c:v>
                </c:pt>
                <c:pt idx="552">
                  <c:v>-11</c:v>
                </c:pt>
                <c:pt idx="553">
                  <c:v>-10.97</c:v>
                </c:pt>
                <c:pt idx="554">
                  <c:v>-10.62</c:v>
                </c:pt>
                <c:pt idx="555">
                  <c:v>-10.97</c:v>
                </c:pt>
                <c:pt idx="556">
                  <c:v>-11.54</c:v>
                </c:pt>
                <c:pt idx="557">
                  <c:v>-11.1</c:v>
                </c:pt>
                <c:pt idx="558">
                  <c:v>-10.55</c:v>
                </c:pt>
                <c:pt idx="559">
                  <c:v>-10.79</c:v>
                </c:pt>
                <c:pt idx="560">
                  <c:v>-10.7</c:v>
                </c:pt>
                <c:pt idx="561">
                  <c:v>-10.84</c:v>
                </c:pt>
                <c:pt idx="562">
                  <c:v>-11.34</c:v>
                </c:pt>
                <c:pt idx="563">
                  <c:v>-11.38</c:v>
                </c:pt>
                <c:pt idx="564">
                  <c:v>-11.3</c:v>
                </c:pt>
                <c:pt idx="565">
                  <c:v>-11.8</c:v>
                </c:pt>
                <c:pt idx="566">
                  <c:v>-11.56</c:v>
                </c:pt>
                <c:pt idx="567">
                  <c:v>-11.52</c:v>
                </c:pt>
                <c:pt idx="568">
                  <c:v>-11.37</c:v>
                </c:pt>
                <c:pt idx="569">
                  <c:v>-11.25</c:v>
                </c:pt>
                <c:pt idx="570">
                  <c:v>-11.3</c:v>
                </c:pt>
                <c:pt idx="571">
                  <c:v>-11.46</c:v>
                </c:pt>
                <c:pt idx="572">
                  <c:v>-11.52</c:v>
                </c:pt>
                <c:pt idx="573">
                  <c:v>-11.26</c:v>
                </c:pt>
                <c:pt idx="574">
                  <c:v>-11.09</c:v>
                </c:pt>
                <c:pt idx="575">
                  <c:v>-11.22</c:v>
                </c:pt>
                <c:pt idx="576">
                  <c:v>-11.19</c:v>
                </c:pt>
                <c:pt idx="577">
                  <c:v>-11.04</c:v>
                </c:pt>
                <c:pt idx="578">
                  <c:v>-10.97</c:v>
                </c:pt>
                <c:pt idx="579">
                  <c:v>-11.44</c:v>
                </c:pt>
                <c:pt idx="580">
                  <c:v>-11.81</c:v>
                </c:pt>
                <c:pt idx="581">
                  <c:v>-11.7</c:v>
                </c:pt>
                <c:pt idx="582">
                  <c:v>-11.42</c:v>
                </c:pt>
                <c:pt idx="583">
                  <c:v>-10.73</c:v>
                </c:pt>
                <c:pt idx="584">
                  <c:v>-11.01</c:v>
                </c:pt>
                <c:pt idx="585">
                  <c:v>-11.01</c:v>
                </c:pt>
                <c:pt idx="586">
                  <c:v>-11.33</c:v>
                </c:pt>
                <c:pt idx="587">
                  <c:v>-11.41</c:v>
                </c:pt>
                <c:pt idx="588">
                  <c:v>-11.11</c:v>
                </c:pt>
                <c:pt idx="589">
                  <c:v>-11.12</c:v>
                </c:pt>
                <c:pt idx="590">
                  <c:v>-11.14</c:v>
                </c:pt>
                <c:pt idx="591">
                  <c:v>-11.4</c:v>
                </c:pt>
                <c:pt idx="592">
                  <c:v>-11.61</c:v>
                </c:pt>
                <c:pt idx="593">
                  <c:v>-11.65</c:v>
                </c:pt>
                <c:pt idx="594">
                  <c:v>-11.41</c:v>
                </c:pt>
                <c:pt idx="595">
                  <c:v>-11.49</c:v>
                </c:pt>
                <c:pt idx="596">
                  <c:v>-11.49</c:v>
                </c:pt>
                <c:pt idx="597">
                  <c:v>-11.26</c:v>
                </c:pt>
                <c:pt idx="598">
                  <c:v>-11.83</c:v>
                </c:pt>
                <c:pt idx="599">
                  <c:v>-11.99</c:v>
                </c:pt>
                <c:pt idx="600">
                  <c:v>-11.9</c:v>
                </c:pt>
                <c:pt idx="601">
                  <c:v>-11.59</c:v>
                </c:pt>
                <c:pt idx="602">
                  <c:v>-11.38</c:v>
                </c:pt>
                <c:pt idx="603">
                  <c:v>-11.39</c:v>
                </c:pt>
                <c:pt idx="604">
                  <c:v>-11.18</c:v>
                </c:pt>
                <c:pt idx="605">
                  <c:v>-11.22</c:v>
                </c:pt>
                <c:pt idx="606">
                  <c:v>-10.84</c:v>
                </c:pt>
                <c:pt idx="607">
                  <c:v>-10.6</c:v>
                </c:pt>
                <c:pt idx="608">
                  <c:v>-10.63</c:v>
                </c:pt>
                <c:pt idx="609">
                  <c:v>-10.55</c:v>
                </c:pt>
                <c:pt idx="610">
                  <c:v>-10.63</c:v>
                </c:pt>
                <c:pt idx="611">
                  <c:v>-11.23</c:v>
                </c:pt>
                <c:pt idx="612">
                  <c:v>-11.22</c:v>
                </c:pt>
                <c:pt idx="613">
                  <c:v>-11.12</c:v>
                </c:pt>
                <c:pt idx="614">
                  <c:v>-11.1</c:v>
                </c:pt>
                <c:pt idx="615">
                  <c:v>-10.97</c:v>
                </c:pt>
                <c:pt idx="616">
                  <c:v>-10.83</c:v>
                </c:pt>
                <c:pt idx="617">
                  <c:v>-10.78</c:v>
                </c:pt>
                <c:pt idx="618">
                  <c:v>-10.49</c:v>
                </c:pt>
                <c:pt idx="619">
                  <c:v>-10.050000000000001</c:v>
                </c:pt>
                <c:pt idx="620">
                  <c:v>-9.89</c:v>
                </c:pt>
                <c:pt idx="621">
                  <c:v>-9.99</c:v>
                </c:pt>
                <c:pt idx="622">
                  <c:v>-10.37</c:v>
                </c:pt>
                <c:pt idx="623">
                  <c:v>-10.47</c:v>
                </c:pt>
                <c:pt idx="624">
                  <c:v>-10.42</c:v>
                </c:pt>
                <c:pt idx="625">
                  <c:v>-10.28</c:v>
                </c:pt>
                <c:pt idx="626">
                  <c:v>-10.95</c:v>
                </c:pt>
                <c:pt idx="627">
                  <c:v>-11.19</c:v>
                </c:pt>
                <c:pt idx="628">
                  <c:v>-10.94</c:v>
                </c:pt>
                <c:pt idx="629">
                  <c:v>-11.03</c:v>
                </c:pt>
                <c:pt idx="630">
                  <c:v>-11.18</c:v>
                </c:pt>
                <c:pt idx="631">
                  <c:v>-11.2</c:v>
                </c:pt>
                <c:pt idx="632">
                  <c:v>-10.97</c:v>
                </c:pt>
                <c:pt idx="633">
                  <c:v>-10.71</c:v>
                </c:pt>
                <c:pt idx="634">
                  <c:v>-10.77</c:v>
                </c:pt>
                <c:pt idx="635">
                  <c:v>-10.6</c:v>
                </c:pt>
                <c:pt idx="636">
                  <c:v>-10.26</c:v>
                </c:pt>
                <c:pt idx="637">
                  <c:v>-10.56</c:v>
                </c:pt>
                <c:pt idx="638">
                  <c:v>-10.88</c:v>
                </c:pt>
                <c:pt idx="639">
                  <c:v>-10.82</c:v>
                </c:pt>
                <c:pt idx="640">
                  <c:v>-10.73</c:v>
                </c:pt>
                <c:pt idx="641">
                  <c:v>-10.61</c:v>
                </c:pt>
                <c:pt idx="642">
                  <c:v>-10.44</c:v>
                </c:pt>
                <c:pt idx="643">
                  <c:v>-10.31</c:v>
                </c:pt>
                <c:pt idx="644">
                  <c:v>-10.199999999999999</c:v>
                </c:pt>
                <c:pt idx="645">
                  <c:v>-10.25</c:v>
                </c:pt>
                <c:pt idx="646">
                  <c:v>-10.15</c:v>
                </c:pt>
                <c:pt idx="647">
                  <c:v>-10.1</c:v>
                </c:pt>
                <c:pt idx="648">
                  <c:v>-10.039999999999999</c:v>
                </c:pt>
                <c:pt idx="649">
                  <c:v>-10.210000000000001</c:v>
                </c:pt>
                <c:pt idx="650">
                  <c:v>-10.09</c:v>
                </c:pt>
                <c:pt idx="651">
                  <c:v>-9.92</c:v>
                </c:pt>
                <c:pt idx="652">
                  <c:v>-10.029999999999999</c:v>
                </c:pt>
                <c:pt idx="653">
                  <c:v>-10.43</c:v>
                </c:pt>
                <c:pt idx="654">
                  <c:v>-10.46</c:v>
                </c:pt>
                <c:pt idx="655">
                  <c:v>-11.08</c:v>
                </c:pt>
                <c:pt idx="656">
                  <c:v>-11.53</c:v>
                </c:pt>
                <c:pt idx="657">
                  <c:v>-11.64</c:v>
                </c:pt>
                <c:pt idx="658">
                  <c:v>-11.55</c:v>
                </c:pt>
                <c:pt idx="659">
                  <c:v>-11.08</c:v>
                </c:pt>
                <c:pt idx="660">
                  <c:v>-11.33</c:v>
                </c:pt>
                <c:pt idx="661">
                  <c:v>-11.68</c:v>
                </c:pt>
                <c:pt idx="662">
                  <c:v>-11.82</c:v>
                </c:pt>
                <c:pt idx="663">
                  <c:v>-12.15</c:v>
                </c:pt>
                <c:pt idx="664">
                  <c:v>-12.18</c:v>
                </c:pt>
                <c:pt idx="665">
                  <c:v>-11.96</c:v>
                </c:pt>
                <c:pt idx="666">
                  <c:v>-11.67</c:v>
                </c:pt>
                <c:pt idx="667">
                  <c:v>-11.93</c:v>
                </c:pt>
                <c:pt idx="668">
                  <c:v>-11.94</c:v>
                </c:pt>
                <c:pt idx="669">
                  <c:v>-12.39</c:v>
                </c:pt>
                <c:pt idx="670">
                  <c:v>-12.2</c:v>
                </c:pt>
                <c:pt idx="671">
                  <c:v>-12.26</c:v>
                </c:pt>
                <c:pt idx="672">
                  <c:v>-12.27</c:v>
                </c:pt>
                <c:pt idx="673">
                  <c:v>-12.13</c:v>
                </c:pt>
                <c:pt idx="674">
                  <c:v>-12.23</c:v>
                </c:pt>
                <c:pt idx="675">
                  <c:v>-11.88</c:v>
                </c:pt>
                <c:pt idx="676">
                  <c:v>-11.91</c:v>
                </c:pt>
                <c:pt idx="677">
                  <c:v>-11.89</c:v>
                </c:pt>
                <c:pt idx="678">
                  <c:v>-12.1</c:v>
                </c:pt>
                <c:pt idx="679">
                  <c:v>-12.06</c:v>
                </c:pt>
                <c:pt idx="680">
                  <c:v>-12.01</c:v>
                </c:pt>
                <c:pt idx="681">
                  <c:v>-11.91</c:v>
                </c:pt>
                <c:pt idx="682">
                  <c:v>-11.89</c:v>
                </c:pt>
                <c:pt idx="683">
                  <c:v>-11.95</c:v>
                </c:pt>
                <c:pt idx="684">
                  <c:v>-11.99</c:v>
                </c:pt>
                <c:pt idx="685">
                  <c:v>-11.88</c:v>
                </c:pt>
                <c:pt idx="686">
                  <c:v>-11.8</c:v>
                </c:pt>
                <c:pt idx="687">
                  <c:v>-11.69</c:v>
                </c:pt>
                <c:pt idx="688">
                  <c:v>-11.71</c:v>
                </c:pt>
                <c:pt idx="689">
                  <c:v>-11.42</c:v>
                </c:pt>
                <c:pt idx="690">
                  <c:v>-11.34</c:v>
                </c:pt>
                <c:pt idx="691">
                  <c:v>-11.45</c:v>
                </c:pt>
                <c:pt idx="692">
                  <c:v>-11.81</c:v>
                </c:pt>
                <c:pt idx="693">
                  <c:v>-11.67</c:v>
                </c:pt>
                <c:pt idx="694">
                  <c:v>-11.44</c:v>
                </c:pt>
                <c:pt idx="695">
                  <c:v>-11.45</c:v>
                </c:pt>
                <c:pt idx="696">
                  <c:v>-11.44</c:v>
                </c:pt>
                <c:pt idx="697">
                  <c:v>-11.11</c:v>
                </c:pt>
                <c:pt idx="698">
                  <c:v>-10.54</c:v>
                </c:pt>
                <c:pt idx="699">
                  <c:v>-10.35</c:v>
                </c:pt>
                <c:pt idx="700">
                  <c:v>-11.1</c:v>
                </c:pt>
                <c:pt idx="701">
                  <c:v>-11.45</c:v>
                </c:pt>
                <c:pt idx="702">
                  <c:v>-11.74</c:v>
                </c:pt>
                <c:pt idx="703">
                  <c:v>-12.03</c:v>
                </c:pt>
                <c:pt idx="704">
                  <c:v>-11.73</c:v>
                </c:pt>
                <c:pt idx="705">
                  <c:v>-11.5</c:v>
                </c:pt>
                <c:pt idx="706">
                  <c:v>-11.74</c:v>
                </c:pt>
                <c:pt idx="707">
                  <c:v>-11.94</c:v>
                </c:pt>
                <c:pt idx="708">
                  <c:v>-11.99</c:v>
                </c:pt>
                <c:pt idx="709">
                  <c:v>-11.85</c:v>
                </c:pt>
                <c:pt idx="710">
                  <c:v>-11.41</c:v>
                </c:pt>
                <c:pt idx="711">
                  <c:v>-11.62</c:v>
                </c:pt>
                <c:pt idx="712">
                  <c:v>-12.11</c:v>
                </c:pt>
                <c:pt idx="713">
                  <c:v>-12.04</c:v>
                </c:pt>
                <c:pt idx="714">
                  <c:v>-11.81</c:v>
                </c:pt>
                <c:pt idx="715">
                  <c:v>-11.75</c:v>
                </c:pt>
                <c:pt idx="716">
                  <c:v>-11.69</c:v>
                </c:pt>
                <c:pt idx="717">
                  <c:v>-11.58</c:v>
                </c:pt>
                <c:pt idx="718">
                  <c:v>-11.41</c:v>
                </c:pt>
                <c:pt idx="719">
                  <c:v>-11.8</c:v>
                </c:pt>
                <c:pt idx="720">
                  <c:v>-11.5</c:v>
                </c:pt>
                <c:pt idx="721">
                  <c:v>-11.54</c:v>
                </c:pt>
                <c:pt idx="722">
                  <c:v>-11.41</c:v>
                </c:pt>
                <c:pt idx="723">
                  <c:v>-11.22</c:v>
                </c:pt>
                <c:pt idx="724">
                  <c:v>-11.03</c:v>
                </c:pt>
                <c:pt idx="725">
                  <c:v>-10.96</c:v>
                </c:pt>
                <c:pt idx="726">
                  <c:v>-10.88</c:v>
                </c:pt>
                <c:pt idx="727">
                  <c:v>-10.71</c:v>
                </c:pt>
                <c:pt idx="728">
                  <c:v>-10.65</c:v>
                </c:pt>
                <c:pt idx="729">
                  <c:v>-10.52</c:v>
                </c:pt>
                <c:pt idx="730">
                  <c:v>-10.45</c:v>
                </c:pt>
                <c:pt idx="731">
                  <c:v>-10.31</c:v>
                </c:pt>
                <c:pt idx="732">
                  <c:v>-10.119999999999999</c:v>
                </c:pt>
                <c:pt idx="733">
                  <c:v>-9.94</c:v>
                </c:pt>
                <c:pt idx="734">
                  <c:v>-10.08</c:v>
                </c:pt>
                <c:pt idx="735">
                  <c:v>-10.19</c:v>
                </c:pt>
                <c:pt idx="736">
                  <c:v>-10.18</c:v>
                </c:pt>
                <c:pt idx="737">
                  <c:v>-10.029999999999999</c:v>
                </c:pt>
                <c:pt idx="738">
                  <c:v>-9.66</c:v>
                </c:pt>
                <c:pt idx="739">
                  <c:v>-9.98</c:v>
                </c:pt>
                <c:pt idx="740">
                  <c:v>-10.33</c:v>
                </c:pt>
                <c:pt idx="741">
                  <c:v>-10.64</c:v>
                </c:pt>
                <c:pt idx="742">
                  <c:v>-10.48</c:v>
                </c:pt>
                <c:pt idx="743">
                  <c:v>-10.88</c:v>
                </c:pt>
                <c:pt idx="744">
                  <c:v>-10.75</c:v>
                </c:pt>
                <c:pt idx="745">
                  <c:v>-10.77</c:v>
                </c:pt>
                <c:pt idx="746">
                  <c:v>-10.67</c:v>
                </c:pt>
                <c:pt idx="747">
                  <c:v>-10.74</c:v>
                </c:pt>
                <c:pt idx="748">
                  <c:v>-10.74</c:v>
                </c:pt>
                <c:pt idx="749">
                  <c:v>-10.7</c:v>
                </c:pt>
                <c:pt idx="750">
                  <c:v>-10.96</c:v>
                </c:pt>
                <c:pt idx="751">
                  <c:v>-11.14</c:v>
                </c:pt>
                <c:pt idx="752">
                  <c:v>-11.03</c:v>
                </c:pt>
                <c:pt idx="753">
                  <c:v>-11.23</c:v>
                </c:pt>
                <c:pt idx="754">
                  <c:v>-11.1</c:v>
                </c:pt>
                <c:pt idx="755">
                  <c:v>-11.05</c:v>
                </c:pt>
                <c:pt idx="756">
                  <c:v>-10.97</c:v>
                </c:pt>
                <c:pt idx="757">
                  <c:v>-11.09</c:v>
                </c:pt>
                <c:pt idx="758">
                  <c:v>-11</c:v>
                </c:pt>
                <c:pt idx="759">
                  <c:v>-11.01</c:v>
                </c:pt>
                <c:pt idx="760">
                  <c:v>-10.84</c:v>
                </c:pt>
                <c:pt idx="761">
                  <c:v>-11.4</c:v>
                </c:pt>
                <c:pt idx="762">
                  <c:v>-11.3</c:v>
                </c:pt>
                <c:pt idx="763">
                  <c:v>-11.24</c:v>
                </c:pt>
                <c:pt idx="764">
                  <c:v>-11.54</c:v>
                </c:pt>
                <c:pt idx="765">
                  <c:v>-11.58</c:v>
                </c:pt>
                <c:pt idx="766">
                  <c:v>-11.38</c:v>
                </c:pt>
                <c:pt idx="767">
                  <c:v>-11.24</c:v>
                </c:pt>
                <c:pt idx="768">
                  <c:v>-11.07</c:v>
                </c:pt>
                <c:pt idx="769">
                  <c:v>-11.26</c:v>
                </c:pt>
                <c:pt idx="770">
                  <c:v>-11.45</c:v>
                </c:pt>
                <c:pt idx="771">
                  <c:v>-11.24</c:v>
                </c:pt>
                <c:pt idx="772">
                  <c:v>-11.26</c:v>
                </c:pt>
                <c:pt idx="773">
                  <c:v>-11.22</c:v>
                </c:pt>
                <c:pt idx="774">
                  <c:v>-11.12</c:v>
                </c:pt>
                <c:pt idx="775">
                  <c:v>-10.88</c:v>
                </c:pt>
                <c:pt idx="776">
                  <c:v>-11.13</c:v>
                </c:pt>
                <c:pt idx="777">
                  <c:v>-11.3</c:v>
                </c:pt>
                <c:pt idx="778">
                  <c:v>-11.35</c:v>
                </c:pt>
                <c:pt idx="779">
                  <c:v>-11.16</c:v>
                </c:pt>
                <c:pt idx="780">
                  <c:v>-10.79</c:v>
                </c:pt>
                <c:pt idx="781">
                  <c:v>-10.76</c:v>
                </c:pt>
                <c:pt idx="782">
                  <c:v>-10.83</c:v>
                </c:pt>
                <c:pt idx="783">
                  <c:v>-11.05</c:v>
                </c:pt>
                <c:pt idx="784">
                  <c:v>-11.05</c:v>
                </c:pt>
                <c:pt idx="785">
                  <c:v>-11.23</c:v>
                </c:pt>
                <c:pt idx="786">
                  <c:v>-11.09</c:v>
                </c:pt>
                <c:pt idx="787">
                  <c:v>-11.39</c:v>
                </c:pt>
                <c:pt idx="788">
                  <c:v>-11.47</c:v>
                </c:pt>
                <c:pt idx="789">
                  <c:v>-11.48</c:v>
                </c:pt>
                <c:pt idx="790">
                  <c:v>-11.48</c:v>
                </c:pt>
                <c:pt idx="791">
                  <c:v>-11.46</c:v>
                </c:pt>
                <c:pt idx="792">
                  <c:v>-11.42</c:v>
                </c:pt>
                <c:pt idx="793">
                  <c:v>-11.43</c:v>
                </c:pt>
                <c:pt idx="794">
                  <c:v>-11.12</c:v>
                </c:pt>
                <c:pt idx="795">
                  <c:v>-11.33</c:v>
                </c:pt>
                <c:pt idx="796">
                  <c:v>-11.23</c:v>
                </c:pt>
                <c:pt idx="797">
                  <c:v>-11.25</c:v>
                </c:pt>
                <c:pt idx="798">
                  <c:v>-11.21</c:v>
                </c:pt>
                <c:pt idx="799">
                  <c:v>-11.3</c:v>
                </c:pt>
                <c:pt idx="800">
                  <c:v>-11.26</c:v>
                </c:pt>
                <c:pt idx="801">
                  <c:v>-10.85</c:v>
                </c:pt>
                <c:pt idx="802">
                  <c:v>-11.19</c:v>
                </c:pt>
                <c:pt idx="803">
                  <c:v>-10.89</c:v>
                </c:pt>
                <c:pt idx="804">
                  <c:v>-10.75</c:v>
                </c:pt>
                <c:pt idx="805">
                  <c:v>-11.33</c:v>
                </c:pt>
                <c:pt idx="806">
                  <c:v>-11.28</c:v>
                </c:pt>
                <c:pt idx="807">
                  <c:v>-11.14</c:v>
                </c:pt>
                <c:pt idx="808">
                  <c:v>-11.22</c:v>
                </c:pt>
                <c:pt idx="809">
                  <c:v>-11.2</c:v>
                </c:pt>
                <c:pt idx="810">
                  <c:v>-11.34</c:v>
                </c:pt>
                <c:pt idx="811">
                  <c:v>-11.14</c:v>
                </c:pt>
                <c:pt idx="812">
                  <c:v>-11.02</c:v>
                </c:pt>
                <c:pt idx="813">
                  <c:v>-11.1</c:v>
                </c:pt>
                <c:pt idx="814">
                  <c:v>-11.31</c:v>
                </c:pt>
                <c:pt idx="815">
                  <c:v>-11.17</c:v>
                </c:pt>
                <c:pt idx="816">
                  <c:v>-11.39</c:v>
                </c:pt>
                <c:pt idx="817">
                  <c:v>-11.55</c:v>
                </c:pt>
                <c:pt idx="818">
                  <c:v>-11.4</c:v>
                </c:pt>
                <c:pt idx="819">
                  <c:v>-11.14</c:v>
                </c:pt>
                <c:pt idx="820">
                  <c:v>-10.83</c:v>
                </c:pt>
                <c:pt idx="821">
                  <c:v>-10.63</c:v>
                </c:pt>
                <c:pt idx="822">
                  <c:v>-11.07</c:v>
                </c:pt>
                <c:pt idx="823">
                  <c:v>-11.42</c:v>
                </c:pt>
                <c:pt idx="824">
                  <c:v>-11.57</c:v>
                </c:pt>
                <c:pt idx="825">
                  <c:v>-11.18</c:v>
                </c:pt>
                <c:pt idx="826">
                  <c:v>-10.93</c:v>
                </c:pt>
                <c:pt idx="827">
                  <c:v>-11.01</c:v>
                </c:pt>
                <c:pt idx="828">
                  <c:v>-11.04</c:v>
                </c:pt>
                <c:pt idx="829">
                  <c:v>-10.76</c:v>
                </c:pt>
                <c:pt idx="830">
                  <c:v>-10.8</c:v>
                </c:pt>
                <c:pt idx="831">
                  <c:v>-10.9</c:v>
                </c:pt>
                <c:pt idx="832">
                  <c:v>-10.77</c:v>
                </c:pt>
                <c:pt idx="833">
                  <c:v>-10.37</c:v>
                </c:pt>
                <c:pt idx="834">
                  <c:v>-10.27</c:v>
                </c:pt>
                <c:pt idx="835">
                  <c:v>-10.35</c:v>
                </c:pt>
                <c:pt idx="836">
                  <c:v>-10.4</c:v>
                </c:pt>
                <c:pt idx="837">
                  <c:v>-10.29</c:v>
                </c:pt>
                <c:pt idx="838">
                  <c:v>-10.68</c:v>
                </c:pt>
                <c:pt idx="839">
                  <c:v>-10.88</c:v>
                </c:pt>
                <c:pt idx="840">
                  <c:v>-10.73</c:v>
                </c:pt>
                <c:pt idx="841">
                  <c:v>-10.73</c:v>
                </c:pt>
                <c:pt idx="842">
                  <c:v>-10.68</c:v>
                </c:pt>
                <c:pt idx="843">
                  <c:v>-10.65</c:v>
                </c:pt>
                <c:pt idx="844">
                  <c:v>-10.78</c:v>
                </c:pt>
                <c:pt idx="845">
                  <c:v>-10.52</c:v>
                </c:pt>
                <c:pt idx="846">
                  <c:v>-10.47</c:v>
                </c:pt>
                <c:pt idx="847">
                  <c:v>-10.27</c:v>
                </c:pt>
                <c:pt idx="848">
                  <c:v>-10.51</c:v>
                </c:pt>
                <c:pt idx="849">
                  <c:v>-10.46</c:v>
                </c:pt>
                <c:pt idx="850">
                  <c:v>-10.67</c:v>
                </c:pt>
                <c:pt idx="851">
                  <c:v>-10.42</c:v>
                </c:pt>
                <c:pt idx="852">
                  <c:v>-10.41</c:v>
                </c:pt>
                <c:pt idx="853">
                  <c:v>-10.66</c:v>
                </c:pt>
                <c:pt idx="854">
                  <c:v>-10.61</c:v>
                </c:pt>
                <c:pt idx="855">
                  <c:v>-10.27</c:v>
                </c:pt>
                <c:pt idx="856">
                  <c:v>-10.119999999999999</c:v>
                </c:pt>
                <c:pt idx="857">
                  <c:v>-10.119999999999999</c:v>
                </c:pt>
                <c:pt idx="858">
                  <c:v>-9.8699999999999992</c:v>
                </c:pt>
                <c:pt idx="859">
                  <c:v>-9.69</c:v>
                </c:pt>
                <c:pt idx="860">
                  <c:v>-9.7899999999999991</c:v>
                </c:pt>
                <c:pt idx="861">
                  <c:v>-9.9499999999999993</c:v>
                </c:pt>
                <c:pt idx="862">
                  <c:v>-10.039999999999999</c:v>
                </c:pt>
                <c:pt idx="863">
                  <c:v>-10.15</c:v>
                </c:pt>
                <c:pt idx="864">
                  <c:v>-10.43</c:v>
                </c:pt>
                <c:pt idx="865">
                  <c:v>-10.64</c:v>
                </c:pt>
                <c:pt idx="866">
                  <c:v>-10.7</c:v>
                </c:pt>
                <c:pt idx="867">
                  <c:v>-10.71</c:v>
                </c:pt>
                <c:pt idx="868">
                  <c:v>-10.64</c:v>
                </c:pt>
                <c:pt idx="869">
                  <c:v>-10.64</c:v>
                </c:pt>
                <c:pt idx="870">
                  <c:v>-10.63</c:v>
                </c:pt>
                <c:pt idx="871">
                  <c:v>-10.58</c:v>
                </c:pt>
                <c:pt idx="872">
                  <c:v>-11.04</c:v>
                </c:pt>
                <c:pt idx="873">
                  <c:v>-11.12</c:v>
                </c:pt>
                <c:pt idx="874">
                  <c:v>-11.09</c:v>
                </c:pt>
                <c:pt idx="875">
                  <c:v>-11</c:v>
                </c:pt>
                <c:pt idx="876">
                  <c:v>-11</c:v>
                </c:pt>
                <c:pt idx="877">
                  <c:v>-11.1</c:v>
                </c:pt>
                <c:pt idx="878">
                  <c:v>-11.22</c:v>
                </c:pt>
                <c:pt idx="879">
                  <c:v>-11.55</c:v>
                </c:pt>
                <c:pt idx="880">
                  <c:v>-11.69</c:v>
                </c:pt>
                <c:pt idx="881">
                  <c:v>-11.63</c:v>
                </c:pt>
                <c:pt idx="882">
                  <c:v>-11.88</c:v>
                </c:pt>
                <c:pt idx="883">
                  <c:v>-11.68</c:v>
                </c:pt>
                <c:pt idx="884">
                  <c:v>-11.61</c:v>
                </c:pt>
                <c:pt idx="885">
                  <c:v>-11.4</c:v>
                </c:pt>
                <c:pt idx="886">
                  <c:v>-11.22</c:v>
                </c:pt>
                <c:pt idx="887">
                  <c:v>-11.15</c:v>
                </c:pt>
                <c:pt idx="888">
                  <c:v>-10.97</c:v>
                </c:pt>
                <c:pt idx="889">
                  <c:v>-11.24</c:v>
                </c:pt>
                <c:pt idx="890">
                  <c:v>-11.31</c:v>
                </c:pt>
                <c:pt idx="891">
                  <c:v>-11.28</c:v>
                </c:pt>
                <c:pt idx="892">
                  <c:v>-11.05</c:v>
                </c:pt>
                <c:pt idx="893">
                  <c:v>-10.9</c:v>
                </c:pt>
                <c:pt idx="894">
                  <c:v>-10.87</c:v>
                </c:pt>
                <c:pt idx="895">
                  <c:v>-10.69</c:v>
                </c:pt>
                <c:pt idx="896">
                  <c:v>-10.56</c:v>
                </c:pt>
                <c:pt idx="897">
                  <c:v>-10.47</c:v>
                </c:pt>
                <c:pt idx="898">
                  <c:v>-10</c:v>
                </c:pt>
                <c:pt idx="899">
                  <c:v>-10.09</c:v>
                </c:pt>
                <c:pt idx="900">
                  <c:v>-10.3</c:v>
                </c:pt>
                <c:pt idx="901">
                  <c:v>-10.37</c:v>
                </c:pt>
                <c:pt idx="902">
                  <c:v>-10.46</c:v>
                </c:pt>
                <c:pt idx="903">
                  <c:v>-10.93</c:v>
                </c:pt>
                <c:pt idx="904">
                  <c:v>-10.88</c:v>
                </c:pt>
                <c:pt idx="905">
                  <c:v>-10.92</c:v>
                </c:pt>
                <c:pt idx="906">
                  <c:v>-10.87</c:v>
                </c:pt>
                <c:pt idx="907">
                  <c:v>-10.87</c:v>
                </c:pt>
                <c:pt idx="908">
                  <c:v>-10.77</c:v>
                </c:pt>
                <c:pt idx="909">
                  <c:v>-10.69</c:v>
                </c:pt>
                <c:pt idx="910">
                  <c:v>-10.41</c:v>
                </c:pt>
                <c:pt idx="911">
                  <c:v>-9.9700000000000006</c:v>
                </c:pt>
                <c:pt idx="912">
                  <c:v>-10.23</c:v>
                </c:pt>
                <c:pt idx="913">
                  <c:v>-10.47</c:v>
                </c:pt>
                <c:pt idx="914">
                  <c:v>-10.73</c:v>
                </c:pt>
                <c:pt idx="915">
                  <c:v>-10.71</c:v>
                </c:pt>
                <c:pt idx="916">
                  <c:v>-9.7200000000000006</c:v>
                </c:pt>
                <c:pt idx="917">
                  <c:v>-9.93</c:v>
                </c:pt>
                <c:pt idx="918">
                  <c:v>-9.81</c:v>
                </c:pt>
                <c:pt idx="919">
                  <c:v>-9.65</c:v>
                </c:pt>
                <c:pt idx="920">
                  <c:v>-10.07</c:v>
                </c:pt>
                <c:pt idx="921">
                  <c:v>-10.52</c:v>
                </c:pt>
                <c:pt idx="922">
                  <c:v>-10.44</c:v>
                </c:pt>
                <c:pt idx="923">
                  <c:v>-10.09</c:v>
                </c:pt>
                <c:pt idx="924">
                  <c:v>-9.93</c:v>
                </c:pt>
                <c:pt idx="925">
                  <c:v>-9.99</c:v>
                </c:pt>
                <c:pt idx="926">
                  <c:v>-9.8000000000000007</c:v>
                </c:pt>
                <c:pt idx="927">
                  <c:v>-10.07</c:v>
                </c:pt>
                <c:pt idx="928">
                  <c:v>-10.16</c:v>
                </c:pt>
                <c:pt idx="929">
                  <c:v>-10.47</c:v>
                </c:pt>
                <c:pt idx="930">
                  <c:v>-10.55</c:v>
                </c:pt>
                <c:pt idx="931">
                  <c:v>-10.35</c:v>
                </c:pt>
                <c:pt idx="932">
                  <c:v>-10.51</c:v>
                </c:pt>
                <c:pt idx="933">
                  <c:v>-10.26</c:v>
                </c:pt>
                <c:pt idx="934">
                  <c:v>-10.220000000000001</c:v>
                </c:pt>
                <c:pt idx="935">
                  <c:v>-10.130000000000001</c:v>
                </c:pt>
                <c:pt idx="936">
                  <c:v>-10.199999999999999</c:v>
                </c:pt>
                <c:pt idx="937">
                  <c:v>-10.1</c:v>
                </c:pt>
                <c:pt idx="938">
                  <c:v>-10.06</c:v>
                </c:pt>
                <c:pt idx="939">
                  <c:v>-10.26</c:v>
                </c:pt>
                <c:pt idx="940">
                  <c:v>-10.34</c:v>
                </c:pt>
                <c:pt idx="941">
                  <c:v>-9.98</c:v>
                </c:pt>
                <c:pt idx="942">
                  <c:v>-9.9499999999999993</c:v>
                </c:pt>
                <c:pt idx="943">
                  <c:v>-9.86</c:v>
                </c:pt>
                <c:pt idx="944">
                  <c:v>-9.7200000000000006</c:v>
                </c:pt>
                <c:pt idx="945">
                  <c:v>-9.7100000000000009</c:v>
                </c:pt>
                <c:pt idx="946">
                  <c:v>-9.8699999999999992</c:v>
                </c:pt>
                <c:pt idx="947">
                  <c:v>-10.17</c:v>
                </c:pt>
                <c:pt idx="948">
                  <c:v>-9.99</c:v>
                </c:pt>
                <c:pt idx="949">
                  <c:v>-9.8699999999999992</c:v>
                </c:pt>
                <c:pt idx="950">
                  <c:v>-9.9499999999999993</c:v>
                </c:pt>
                <c:pt idx="951">
                  <c:v>-9.85</c:v>
                </c:pt>
                <c:pt idx="952">
                  <c:v>-9.9499999999999993</c:v>
                </c:pt>
                <c:pt idx="953">
                  <c:v>-10.039999999999999</c:v>
                </c:pt>
                <c:pt idx="954">
                  <c:v>-10.039999999999999</c:v>
                </c:pt>
                <c:pt idx="955">
                  <c:v>-10.18</c:v>
                </c:pt>
                <c:pt idx="956">
                  <c:v>-10.07</c:v>
                </c:pt>
                <c:pt idx="957">
                  <c:v>-10.02</c:v>
                </c:pt>
                <c:pt idx="958">
                  <c:v>-9.7799999999999994</c:v>
                </c:pt>
                <c:pt idx="959">
                  <c:v>-9.8000000000000007</c:v>
                </c:pt>
                <c:pt idx="960">
                  <c:v>-9.82</c:v>
                </c:pt>
                <c:pt idx="961">
                  <c:v>-9.68</c:v>
                </c:pt>
                <c:pt idx="962">
                  <c:v>-9.82</c:v>
                </c:pt>
                <c:pt idx="963">
                  <c:v>-10.14</c:v>
                </c:pt>
                <c:pt idx="964">
                  <c:v>-10.1</c:v>
                </c:pt>
                <c:pt idx="965">
                  <c:v>-9.7200000000000006</c:v>
                </c:pt>
                <c:pt idx="966">
                  <c:v>-9.56</c:v>
                </c:pt>
                <c:pt idx="967">
                  <c:v>-9.73</c:v>
                </c:pt>
                <c:pt idx="968">
                  <c:v>-9.9</c:v>
                </c:pt>
                <c:pt idx="969">
                  <c:v>-10.09</c:v>
                </c:pt>
                <c:pt idx="970">
                  <c:v>-10.16</c:v>
                </c:pt>
                <c:pt idx="971">
                  <c:v>-10.130000000000001</c:v>
                </c:pt>
                <c:pt idx="972">
                  <c:v>-9.9600000000000009</c:v>
                </c:pt>
                <c:pt idx="973">
                  <c:v>-10.45</c:v>
                </c:pt>
                <c:pt idx="974">
                  <c:v>-10.46</c:v>
                </c:pt>
                <c:pt idx="975">
                  <c:v>-10.29</c:v>
                </c:pt>
                <c:pt idx="976">
                  <c:v>-10.210000000000001</c:v>
                </c:pt>
                <c:pt idx="977">
                  <c:v>-10.06</c:v>
                </c:pt>
                <c:pt idx="978">
                  <c:v>-10.09</c:v>
                </c:pt>
                <c:pt idx="979">
                  <c:v>-10.08</c:v>
                </c:pt>
                <c:pt idx="980">
                  <c:v>-9.91</c:v>
                </c:pt>
                <c:pt idx="981">
                  <c:v>-9.93</c:v>
                </c:pt>
                <c:pt idx="982">
                  <c:v>-9.81</c:v>
                </c:pt>
                <c:pt idx="983">
                  <c:v>-9.39</c:v>
                </c:pt>
                <c:pt idx="984">
                  <c:v>-9.52</c:v>
                </c:pt>
                <c:pt idx="985">
                  <c:v>-9.94</c:v>
                </c:pt>
                <c:pt idx="986">
                  <c:v>-9.93</c:v>
                </c:pt>
                <c:pt idx="987">
                  <c:v>-9.9700000000000006</c:v>
                </c:pt>
                <c:pt idx="988">
                  <c:v>-9.98</c:v>
                </c:pt>
                <c:pt idx="989">
                  <c:v>-9.75</c:v>
                </c:pt>
                <c:pt idx="990">
                  <c:v>-9.86</c:v>
                </c:pt>
                <c:pt idx="991">
                  <c:v>-9.85</c:v>
                </c:pt>
                <c:pt idx="992">
                  <c:v>-9.92</c:v>
                </c:pt>
                <c:pt idx="993">
                  <c:v>-10.32</c:v>
                </c:pt>
                <c:pt idx="994">
                  <c:v>-10.29</c:v>
                </c:pt>
                <c:pt idx="995">
                  <c:v>-10.050000000000001</c:v>
                </c:pt>
                <c:pt idx="996">
                  <c:v>-9.7899999999999991</c:v>
                </c:pt>
                <c:pt idx="997">
                  <c:v>-9.9</c:v>
                </c:pt>
                <c:pt idx="998">
                  <c:v>-9.84</c:v>
                </c:pt>
                <c:pt idx="999">
                  <c:v>-9.94</c:v>
                </c:pt>
                <c:pt idx="1000">
                  <c:v>-9.94</c:v>
                </c:pt>
                <c:pt idx="1001">
                  <c:v>-9.6999999999999993</c:v>
                </c:pt>
                <c:pt idx="1002">
                  <c:v>-9.74</c:v>
                </c:pt>
                <c:pt idx="1003">
                  <c:v>-9.3800000000000008</c:v>
                </c:pt>
                <c:pt idx="1004">
                  <c:v>-9.14</c:v>
                </c:pt>
                <c:pt idx="1005">
                  <c:v>-8.8800000000000008</c:v>
                </c:pt>
                <c:pt idx="1006">
                  <c:v>-9.07</c:v>
                </c:pt>
                <c:pt idx="1007">
                  <c:v>-9.25</c:v>
                </c:pt>
                <c:pt idx="1008">
                  <c:v>-9.6300000000000008</c:v>
                </c:pt>
                <c:pt idx="1009">
                  <c:v>-9.93</c:v>
                </c:pt>
                <c:pt idx="1010">
                  <c:v>-9.73</c:v>
                </c:pt>
                <c:pt idx="1011">
                  <c:v>-10.17</c:v>
                </c:pt>
                <c:pt idx="1012">
                  <c:v>-10.55</c:v>
                </c:pt>
                <c:pt idx="1013">
                  <c:v>-10.43</c:v>
                </c:pt>
                <c:pt idx="1014">
                  <c:v>-10.39</c:v>
                </c:pt>
                <c:pt idx="1015">
                  <c:v>-10.210000000000001</c:v>
                </c:pt>
                <c:pt idx="1016">
                  <c:v>-10.07</c:v>
                </c:pt>
                <c:pt idx="1017">
                  <c:v>-10.02</c:v>
                </c:pt>
                <c:pt idx="1018">
                  <c:v>-9.75</c:v>
                </c:pt>
                <c:pt idx="1019">
                  <c:v>-9.67</c:v>
                </c:pt>
                <c:pt idx="1020">
                  <c:v>-9.8000000000000007</c:v>
                </c:pt>
                <c:pt idx="1021">
                  <c:v>-9.64</c:v>
                </c:pt>
                <c:pt idx="1022">
                  <c:v>-9.67</c:v>
                </c:pt>
                <c:pt idx="1023">
                  <c:v>-9.6300000000000008</c:v>
                </c:pt>
                <c:pt idx="1024">
                  <c:v>-9.61</c:v>
                </c:pt>
                <c:pt idx="1025">
                  <c:v>-9.64</c:v>
                </c:pt>
                <c:pt idx="1026">
                  <c:v>-9.4</c:v>
                </c:pt>
                <c:pt idx="1027">
                  <c:v>-9.74</c:v>
                </c:pt>
                <c:pt idx="1028">
                  <c:v>-9.48</c:v>
                </c:pt>
                <c:pt idx="1029">
                  <c:v>-9.68</c:v>
                </c:pt>
                <c:pt idx="1030">
                  <c:v>-9.6</c:v>
                </c:pt>
                <c:pt idx="1031">
                  <c:v>-9.49</c:v>
                </c:pt>
                <c:pt idx="1032">
                  <c:v>-9.36</c:v>
                </c:pt>
                <c:pt idx="1033">
                  <c:v>-9.25</c:v>
                </c:pt>
                <c:pt idx="1034">
                  <c:v>-10.039999999999999</c:v>
                </c:pt>
                <c:pt idx="1035">
                  <c:v>-10.62</c:v>
                </c:pt>
                <c:pt idx="1036">
                  <c:v>-10.56</c:v>
                </c:pt>
                <c:pt idx="1037">
                  <c:v>-10.31</c:v>
                </c:pt>
                <c:pt idx="1038">
                  <c:v>-10.35</c:v>
                </c:pt>
                <c:pt idx="1039">
                  <c:v>-10.32</c:v>
                </c:pt>
                <c:pt idx="1040">
                  <c:v>-10.41</c:v>
                </c:pt>
                <c:pt idx="1041">
                  <c:v>-10.64</c:v>
                </c:pt>
                <c:pt idx="1042">
                  <c:v>-10.46</c:v>
                </c:pt>
                <c:pt idx="1043">
                  <c:v>-10.15</c:v>
                </c:pt>
                <c:pt idx="1044">
                  <c:v>-9.94</c:v>
                </c:pt>
                <c:pt idx="1045">
                  <c:v>-10.27</c:v>
                </c:pt>
                <c:pt idx="1046">
                  <c:v>-10.15</c:v>
                </c:pt>
                <c:pt idx="1047">
                  <c:v>-10</c:v>
                </c:pt>
                <c:pt idx="1048">
                  <c:v>-10.35</c:v>
                </c:pt>
                <c:pt idx="1049">
                  <c:v>-10.25</c:v>
                </c:pt>
                <c:pt idx="1050">
                  <c:v>-10.029999999999999</c:v>
                </c:pt>
                <c:pt idx="1051">
                  <c:v>-9.89</c:v>
                </c:pt>
                <c:pt idx="1052">
                  <c:v>-9.92</c:v>
                </c:pt>
                <c:pt idx="1053">
                  <c:v>-9.67</c:v>
                </c:pt>
                <c:pt idx="1054">
                  <c:v>-9.3699999999999992</c:v>
                </c:pt>
                <c:pt idx="1055">
                  <c:v>-9.73</c:v>
                </c:pt>
                <c:pt idx="1056">
                  <c:v>-9.98</c:v>
                </c:pt>
                <c:pt idx="1057">
                  <c:v>-10.48</c:v>
                </c:pt>
                <c:pt idx="1058">
                  <c:v>-10.25</c:v>
                </c:pt>
                <c:pt idx="1059">
                  <c:v>-10.08</c:v>
                </c:pt>
                <c:pt idx="1060">
                  <c:v>-10.31</c:v>
                </c:pt>
                <c:pt idx="1061">
                  <c:v>-10.36</c:v>
                </c:pt>
                <c:pt idx="1062">
                  <c:v>-10.029999999999999</c:v>
                </c:pt>
                <c:pt idx="1063">
                  <c:v>-10.14</c:v>
                </c:pt>
                <c:pt idx="1064">
                  <c:v>-10.31</c:v>
                </c:pt>
                <c:pt idx="1065">
                  <c:v>-10.3</c:v>
                </c:pt>
                <c:pt idx="1066">
                  <c:v>-10.3</c:v>
                </c:pt>
                <c:pt idx="1067">
                  <c:v>-10.15</c:v>
                </c:pt>
                <c:pt idx="1068">
                  <c:v>-10.14</c:v>
                </c:pt>
                <c:pt idx="1069">
                  <c:v>-10.16</c:v>
                </c:pt>
                <c:pt idx="1070">
                  <c:v>-10.07</c:v>
                </c:pt>
                <c:pt idx="1071">
                  <c:v>-9.9700000000000006</c:v>
                </c:pt>
                <c:pt idx="1072">
                  <c:v>-10.02</c:v>
                </c:pt>
                <c:pt idx="1073">
                  <c:v>-10.07</c:v>
                </c:pt>
                <c:pt idx="1074">
                  <c:v>-10.18</c:v>
                </c:pt>
                <c:pt idx="1075">
                  <c:v>-10.039999999999999</c:v>
                </c:pt>
                <c:pt idx="1076">
                  <c:v>-9.89</c:v>
                </c:pt>
                <c:pt idx="1077">
                  <c:v>-9.77</c:v>
                </c:pt>
                <c:pt idx="1078">
                  <c:v>-9.48</c:v>
                </c:pt>
                <c:pt idx="1079">
                  <c:v>-9.3800000000000008</c:v>
                </c:pt>
                <c:pt idx="1080">
                  <c:v>-9.35</c:v>
                </c:pt>
                <c:pt idx="1081">
                  <c:v>-9.61</c:v>
                </c:pt>
                <c:pt idx="1082">
                  <c:v>-9.39</c:v>
                </c:pt>
                <c:pt idx="1083">
                  <c:v>-9.35</c:v>
                </c:pt>
                <c:pt idx="1084">
                  <c:v>-9.61</c:v>
                </c:pt>
                <c:pt idx="1085">
                  <c:v>-9.48</c:v>
                </c:pt>
                <c:pt idx="1086">
                  <c:v>-9.86</c:v>
                </c:pt>
                <c:pt idx="1087">
                  <c:v>-10.029999999999999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2415872"/>
        <c:axId val="112427776"/>
      </c:scatterChart>
      <c:valAx>
        <c:axId val="11241587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Date</a:t>
                </a:r>
                <a:r>
                  <a:rPr lang="en-US" baseline="0"/>
                  <a:t> &amp; Time</a:t>
                </a:r>
                <a:endParaRPr lang="en-US"/>
              </a:p>
            </c:rich>
          </c:tx>
          <c:layout>
            <c:manualLayout>
              <c:xMode val="edge"/>
              <c:yMode val="edge"/>
              <c:x val="0.43476785936837531"/>
              <c:y val="0.93383278497825373"/>
            </c:manualLayout>
          </c:layout>
          <c:overlay val="0"/>
        </c:title>
        <c:numFmt formatCode="m/d/yyyy\ h:mm" sourceLinked="1"/>
        <c:majorTickMark val="out"/>
        <c:minorTickMark val="none"/>
        <c:tickLblPos val="nextTo"/>
        <c:crossAx val="112427776"/>
        <c:crosses val="autoZero"/>
        <c:crossBetween val="midCat"/>
      </c:valAx>
      <c:valAx>
        <c:axId val="112427776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Tdew_C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112415872"/>
        <c:crosses val="autoZero"/>
        <c:crossBetween val="midCat"/>
      </c:valAx>
    </c:plotArea>
    <c:legend>
      <c:legendPos val="r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SOUNDING_3!$D$1</c:f>
              <c:strCache>
                <c:ptCount val="1"/>
                <c:pt idx="0">
                  <c:v>Tdew_C</c:v>
                </c:pt>
              </c:strCache>
            </c:strRef>
          </c:tx>
          <c:spPr>
            <a:ln w="28575">
              <a:noFill/>
            </a:ln>
          </c:spPr>
          <c:xVal>
            <c:numRef>
              <c:f>SOUNDING_3!$A$2:$A$12951</c:f>
              <c:numCache>
                <c:formatCode>m/d/yyyy\ h:mm</c:formatCode>
                <c:ptCount val="12950"/>
                <c:pt idx="0">
                  <c:v>41762.523935185185</c:v>
                </c:pt>
                <c:pt idx="1">
                  <c:v>41762.524004629631</c:v>
                </c:pt>
                <c:pt idx="2">
                  <c:v>41762.524062500001</c:v>
                </c:pt>
                <c:pt idx="3">
                  <c:v>41762.52412037037</c:v>
                </c:pt>
                <c:pt idx="4">
                  <c:v>41762.524178240739</c:v>
                </c:pt>
                <c:pt idx="5">
                  <c:v>41762.524247685185</c:v>
                </c:pt>
                <c:pt idx="6">
                  <c:v>41762.524305555555</c:v>
                </c:pt>
                <c:pt idx="7">
                  <c:v>41762.524363425924</c:v>
                </c:pt>
                <c:pt idx="8">
                  <c:v>41762.52443287037</c:v>
                </c:pt>
                <c:pt idx="9">
                  <c:v>41762.52449074074</c:v>
                </c:pt>
                <c:pt idx="10">
                  <c:v>41762.524548611109</c:v>
                </c:pt>
                <c:pt idx="11">
                  <c:v>41762.524618055555</c:v>
                </c:pt>
                <c:pt idx="12">
                  <c:v>41762.524675925924</c:v>
                </c:pt>
                <c:pt idx="13">
                  <c:v>41762.524733796294</c:v>
                </c:pt>
                <c:pt idx="14">
                  <c:v>41762.52480324074</c:v>
                </c:pt>
                <c:pt idx="15">
                  <c:v>41762.524861111109</c:v>
                </c:pt>
                <c:pt idx="16">
                  <c:v>41762.524918981479</c:v>
                </c:pt>
                <c:pt idx="17">
                  <c:v>41762.524988425925</c:v>
                </c:pt>
                <c:pt idx="18">
                  <c:v>41762.525046296294</c:v>
                </c:pt>
                <c:pt idx="19">
                  <c:v>41762.525104166663</c:v>
                </c:pt>
                <c:pt idx="20">
                  <c:v>41762.52516203704</c:v>
                </c:pt>
                <c:pt idx="21">
                  <c:v>41762.525231481479</c:v>
                </c:pt>
                <c:pt idx="22">
                  <c:v>41762.525289351855</c:v>
                </c:pt>
                <c:pt idx="23">
                  <c:v>41762.525347222225</c:v>
                </c:pt>
                <c:pt idx="24">
                  <c:v>41762.525416666664</c:v>
                </c:pt>
                <c:pt idx="25">
                  <c:v>41762.52547453704</c:v>
                </c:pt>
                <c:pt idx="26">
                  <c:v>41762.52553240741</c:v>
                </c:pt>
                <c:pt idx="27">
                  <c:v>41762.525601851848</c:v>
                </c:pt>
                <c:pt idx="28">
                  <c:v>41762.525659722225</c:v>
                </c:pt>
                <c:pt idx="29">
                  <c:v>41762.525717592594</c:v>
                </c:pt>
                <c:pt idx="30">
                  <c:v>41762.525787037041</c:v>
                </c:pt>
                <c:pt idx="31">
                  <c:v>41762.52584490741</c:v>
                </c:pt>
                <c:pt idx="32">
                  <c:v>41762.525902777779</c:v>
                </c:pt>
                <c:pt idx="33">
                  <c:v>41762.525972222225</c:v>
                </c:pt>
                <c:pt idx="34">
                  <c:v>41762.526030092595</c:v>
                </c:pt>
                <c:pt idx="35">
                  <c:v>41762.526087962964</c:v>
                </c:pt>
                <c:pt idx="36">
                  <c:v>41762.52615740741</c:v>
                </c:pt>
                <c:pt idx="37">
                  <c:v>41762.52621527778</c:v>
                </c:pt>
                <c:pt idx="38">
                  <c:v>41762.526273148149</c:v>
                </c:pt>
                <c:pt idx="39">
                  <c:v>41762.526331018518</c:v>
                </c:pt>
                <c:pt idx="40">
                  <c:v>41762.526400462964</c:v>
                </c:pt>
                <c:pt idx="41">
                  <c:v>41762.526458333334</c:v>
                </c:pt>
                <c:pt idx="42">
                  <c:v>41762.526516203703</c:v>
                </c:pt>
                <c:pt idx="43">
                  <c:v>41762.526585648149</c:v>
                </c:pt>
                <c:pt idx="44">
                  <c:v>41762.526643518519</c:v>
                </c:pt>
                <c:pt idx="45">
                  <c:v>41762.526701388888</c:v>
                </c:pt>
                <c:pt idx="46">
                  <c:v>41762.526770833334</c:v>
                </c:pt>
                <c:pt idx="47">
                  <c:v>41762.526828703703</c:v>
                </c:pt>
                <c:pt idx="48">
                  <c:v>41762.526886574073</c:v>
                </c:pt>
                <c:pt idx="49">
                  <c:v>41762.526956018519</c:v>
                </c:pt>
                <c:pt idx="50">
                  <c:v>41762.527013888888</c:v>
                </c:pt>
                <c:pt idx="51">
                  <c:v>41762.527071759258</c:v>
                </c:pt>
                <c:pt idx="52">
                  <c:v>41762.527141203704</c:v>
                </c:pt>
                <c:pt idx="53">
                  <c:v>41762.527199074073</c:v>
                </c:pt>
                <c:pt idx="54">
                  <c:v>41762.527256944442</c:v>
                </c:pt>
                <c:pt idx="55">
                  <c:v>41762.527326388888</c:v>
                </c:pt>
                <c:pt idx="56">
                  <c:v>41762.527384259258</c:v>
                </c:pt>
                <c:pt idx="57">
                  <c:v>41762.527442129627</c:v>
                </c:pt>
                <c:pt idx="58">
                  <c:v>41762.527499999997</c:v>
                </c:pt>
                <c:pt idx="59">
                  <c:v>41762.527569444443</c:v>
                </c:pt>
                <c:pt idx="60">
                  <c:v>41762.527627314812</c:v>
                </c:pt>
                <c:pt idx="61">
                  <c:v>41762.527685185189</c:v>
                </c:pt>
                <c:pt idx="62">
                  <c:v>41762.527754629627</c:v>
                </c:pt>
                <c:pt idx="63">
                  <c:v>41762.527812499997</c:v>
                </c:pt>
                <c:pt idx="64">
                  <c:v>41762.527870370373</c:v>
                </c:pt>
                <c:pt idx="65">
                  <c:v>41762.527939814812</c:v>
                </c:pt>
                <c:pt idx="66">
                  <c:v>41762.527997685182</c:v>
                </c:pt>
                <c:pt idx="67">
                  <c:v>41762.528055555558</c:v>
                </c:pt>
                <c:pt idx="68">
                  <c:v>41762.528124999997</c:v>
                </c:pt>
                <c:pt idx="69">
                  <c:v>41762.528182870374</c:v>
                </c:pt>
                <c:pt idx="70">
                  <c:v>41762.528240740743</c:v>
                </c:pt>
                <c:pt idx="71">
                  <c:v>41762.528310185182</c:v>
                </c:pt>
                <c:pt idx="72">
                  <c:v>41762.528368055559</c:v>
                </c:pt>
                <c:pt idx="73">
                  <c:v>41762.528425925928</c:v>
                </c:pt>
                <c:pt idx="74">
                  <c:v>41762.528483796297</c:v>
                </c:pt>
                <c:pt idx="75">
                  <c:v>41762.528553240743</c:v>
                </c:pt>
                <c:pt idx="76">
                  <c:v>41762.528611111113</c:v>
                </c:pt>
                <c:pt idx="77">
                  <c:v>41762.528668981482</c:v>
                </c:pt>
                <c:pt idx="78">
                  <c:v>41762.528738425928</c:v>
                </c:pt>
                <c:pt idx="79">
                  <c:v>41762.528796296298</c:v>
                </c:pt>
                <c:pt idx="80">
                  <c:v>41762.528854166667</c:v>
                </c:pt>
                <c:pt idx="81">
                  <c:v>41762.528923611113</c:v>
                </c:pt>
                <c:pt idx="82">
                  <c:v>41762.528981481482</c:v>
                </c:pt>
                <c:pt idx="83">
                  <c:v>41762.529039351852</c:v>
                </c:pt>
                <c:pt idx="84">
                  <c:v>41762.529108796298</c:v>
                </c:pt>
                <c:pt idx="85">
                  <c:v>41762.529166666667</c:v>
                </c:pt>
                <c:pt idx="86">
                  <c:v>41762.529224537036</c:v>
                </c:pt>
                <c:pt idx="87">
                  <c:v>41762.529293981483</c:v>
                </c:pt>
                <c:pt idx="88">
                  <c:v>41762.529351851852</c:v>
                </c:pt>
                <c:pt idx="89">
                  <c:v>41762.529409722221</c:v>
                </c:pt>
                <c:pt idx="90">
                  <c:v>41762.529479166667</c:v>
                </c:pt>
                <c:pt idx="91">
                  <c:v>41762.529537037037</c:v>
                </c:pt>
                <c:pt idx="92">
                  <c:v>41762.529594907406</c:v>
                </c:pt>
                <c:pt idx="93">
                  <c:v>41762.529652777775</c:v>
                </c:pt>
                <c:pt idx="94">
                  <c:v>41762.529722222222</c:v>
                </c:pt>
                <c:pt idx="95">
                  <c:v>41762.529780092591</c:v>
                </c:pt>
                <c:pt idx="96">
                  <c:v>41762.52983796296</c:v>
                </c:pt>
                <c:pt idx="97">
                  <c:v>41762.529907407406</c:v>
                </c:pt>
                <c:pt idx="98">
                  <c:v>41762.529965277776</c:v>
                </c:pt>
                <c:pt idx="99">
                  <c:v>41762.530023148145</c:v>
                </c:pt>
                <c:pt idx="100">
                  <c:v>41762.530092592591</c:v>
                </c:pt>
                <c:pt idx="101">
                  <c:v>41762.530150462961</c:v>
                </c:pt>
                <c:pt idx="102">
                  <c:v>41762.53020833333</c:v>
                </c:pt>
                <c:pt idx="103">
                  <c:v>41762.530277777776</c:v>
                </c:pt>
                <c:pt idx="104">
                  <c:v>41762.530335648145</c:v>
                </c:pt>
                <c:pt idx="105">
                  <c:v>41762.530393518522</c:v>
                </c:pt>
                <c:pt idx="106">
                  <c:v>41762.530462962961</c:v>
                </c:pt>
                <c:pt idx="107">
                  <c:v>41762.53052083333</c:v>
                </c:pt>
                <c:pt idx="108">
                  <c:v>41762.530578703707</c:v>
                </c:pt>
                <c:pt idx="109">
                  <c:v>41762.530648148146</c:v>
                </c:pt>
                <c:pt idx="110">
                  <c:v>41762.530706018515</c:v>
                </c:pt>
                <c:pt idx="111">
                  <c:v>41762.530763888892</c:v>
                </c:pt>
                <c:pt idx="112">
                  <c:v>41762.530821759261</c:v>
                </c:pt>
                <c:pt idx="113">
                  <c:v>41762.530891203707</c:v>
                </c:pt>
                <c:pt idx="114">
                  <c:v>41762.530949074076</c:v>
                </c:pt>
                <c:pt idx="115">
                  <c:v>41762.531006944446</c:v>
                </c:pt>
                <c:pt idx="116">
                  <c:v>41762.531076388892</c:v>
                </c:pt>
                <c:pt idx="117">
                  <c:v>41762.531134259261</c:v>
                </c:pt>
                <c:pt idx="118">
                  <c:v>41762.531192129631</c:v>
                </c:pt>
                <c:pt idx="119">
                  <c:v>41762.531261574077</c:v>
                </c:pt>
                <c:pt idx="120">
                  <c:v>41762.531319444446</c:v>
                </c:pt>
                <c:pt idx="121">
                  <c:v>41762.531377314815</c:v>
                </c:pt>
                <c:pt idx="122">
                  <c:v>41762.531446759262</c:v>
                </c:pt>
                <c:pt idx="123">
                  <c:v>41762.531504629631</c:v>
                </c:pt>
                <c:pt idx="124">
                  <c:v>41762.5315625</c:v>
                </c:pt>
                <c:pt idx="125">
                  <c:v>41762.531631944446</c:v>
                </c:pt>
                <c:pt idx="126">
                  <c:v>41762.531689814816</c:v>
                </c:pt>
                <c:pt idx="127">
                  <c:v>41762.531747685185</c:v>
                </c:pt>
                <c:pt idx="128">
                  <c:v>41762.531805555554</c:v>
                </c:pt>
                <c:pt idx="129">
                  <c:v>41762.531875000001</c:v>
                </c:pt>
                <c:pt idx="130">
                  <c:v>41762.53193287037</c:v>
                </c:pt>
                <c:pt idx="131">
                  <c:v>41762.531990740739</c:v>
                </c:pt>
                <c:pt idx="132">
                  <c:v>41762.532060185185</c:v>
                </c:pt>
                <c:pt idx="133">
                  <c:v>41762.532118055555</c:v>
                </c:pt>
                <c:pt idx="134">
                  <c:v>41762.532175925924</c:v>
                </c:pt>
                <c:pt idx="135">
                  <c:v>41762.53224537037</c:v>
                </c:pt>
                <c:pt idx="136">
                  <c:v>41762.53230324074</c:v>
                </c:pt>
                <c:pt idx="137">
                  <c:v>41762.532361111109</c:v>
                </c:pt>
                <c:pt idx="138">
                  <c:v>41762.532430555555</c:v>
                </c:pt>
                <c:pt idx="139">
                  <c:v>41762.532488425924</c:v>
                </c:pt>
                <c:pt idx="140">
                  <c:v>41762.532546296294</c:v>
                </c:pt>
                <c:pt idx="141">
                  <c:v>41762.53261574074</c:v>
                </c:pt>
                <c:pt idx="142">
                  <c:v>41762.532673611109</c:v>
                </c:pt>
                <c:pt idx="143">
                  <c:v>41762.532731481479</c:v>
                </c:pt>
                <c:pt idx="144">
                  <c:v>41762.532800925925</c:v>
                </c:pt>
                <c:pt idx="145">
                  <c:v>41762.532858796294</c:v>
                </c:pt>
                <c:pt idx="146">
                  <c:v>41762.532916666663</c:v>
                </c:pt>
                <c:pt idx="147">
                  <c:v>41762.53297453704</c:v>
                </c:pt>
                <c:pt idx="148">
                  <c:v>41762.533043981479</c:v>
                </c:pt>
                <c:pt idx="149">
                  <c:v>41762.533101851855</c:v>
                </c:pt>
                <c:pt idx="150">
                  <c:v>41762.533159722225</c:v>
                </c:pt>
                <c:pt idx="151">
                  <c:v>41762.533229166664</c:v>
                </c:pt>
                <c:pt idx="152">
                  <c:v>41762.53328703704</c:v>
                </c:pt>
                <c:pt idx="153">
                  <c:v>41762.53334490741</c:v>
                </c:pt>
                <c:pt idx="154">
                  <c:v>41762.533414351848</c:v>
                </c:pt>
                <c:pt idx="155">
                  <c:v>41762.533472222225</c:v>
                </c:pt>
                <c:pt idx="156">
                  <c:v>41762.533530092594</c:v>
                </c:pt>
                <c:pt idx="157">
                  <c:v>41762.533599537041</c:v>
                </c:pt>
                <c:pt idx="158">
                  <c:v>41762.53365740741</c:v>
                </c:pt>
                <c:pt idx="159">
                  <c:v>41762.533715277779</c:v>
                </c:pt>
                <c:pt idx="160">
                  <c:v>41762.533784722225</c:v>
                </c:pt>
                <c:pt idx="161">
                  <c:v>41762.533842592595</c:v>
                </c:pt>
                <c:pt idx="162">
                  <c:v>41762.533900462964</c:v>
                </c:pt>
                <c:pt idx="163">
                  <c:v>41762.533958333333</c:v>
                </c:pt>
                <c:pt idx="164">
                  <c:v>41762.53402777778</c:v>
                </c:pt>
                <c:pt idx="165">
                  <c:v>41762.534085648149</c:v>
                </c:pt>
                <c:pt idx="166">
                  <c:v>41762.534143518518</c:v>
                </c:pt>
                <c:pt idx="167">
                  <c:v>41762.534212962964</c:v>
                </c:pt>
                <c:pt idx="168">
                  <c:v>41762.534270833334</c:v>
                </c:pt>
                <c:pt idx="169">
                  <c:v>41762.534328703703</c:v>
                </c:pt>
                <c:pt idx="170">
                  <c:v>41762.534398148149</c:v>
                </c:pt>
                <c:pt idx="171">
                  <c:v>41762.534456018519</c:v>
                </c:pt>
                <c:pt idx="172">
                  <c:v>41762.534513888888</c:v>
                </c:pt>
                <c:pt idx="173">
                  <c:v>41762.534583333334</c:v>
                </c:pt>
                <c:pt idx="174">
                  <c:v>41762.534641203703</c:v>
                </c:pt>
                <c:pt idx="175">
                  <c:v>41762.534699074073</c:v>
                </c:pt>
                <c:pt idx="176">
                  <c:v>41762.534768518519</c:v>
                </c:pt>
                <c:pt idx="177">
                  <c:v>41762.534826388888</c:v>
                </c:pt>
                <c:pt idx="178">
                  <c:v>41762.534884259258</c:v>
                </c:pt>
                <c:pt idx="179">
                  <c:v>41762.534953703704</c:v>
                </c:pt>
                <c:pt idx="180">
                  <c:v>41762.535011574073</c:v>
                </c:pt>
                <c:pt idx="181">
                  <c:v>41762.535069444442</c:v>
                </c:pt>
                <c:pt idx="182">
                  <c:v>41762.535127314812</c:v>
                </c:pt>
                <c:pt idx="183">
                  <c:v>41762.535196759258</c:v>
                </c:pt>
                <c:pt idx="184">
                  <c:v>41762.535254629627</c:v>
                </c:pt>
                <c:pt idx="185">
                  <c:v>41762.535312499997</c:v>
                </c:pt>
                <c:pt idx="186">
                  <c:v>41762.535381944443</c:v>
                </c:pt>
                <c:pt idx="187">
                  <c:v>41762.535439814812</c:v>
                </c:pt>
                <c:pt idx="188">
                  <c:v>41762.535497685189</c:v>
                </c:pt>
                <c:pt idx="189">
                  <c:v>41762.535567129627</c:v>
                </c:pt>
                <c:pt idx="190">
                  <c:v>41762.535624999997</c:v>
                </c:pt>
                <c:pt idx="191">
                  <c:v>41762.535682870373</c:v>
                </c:pt>
                <c:pt idx="192">
                  <c:v>41762.535752314812</c:v>
                </c:pt>
                <c:pt idx="193">
                  <c:v>41762.535810185182</c:v>
                </c:pt>
                <c:pt idx="194">
                  <c:v>41762.535868055558</c:v>
                </c:pt>
                <c:pt idx="195">
                  <c:v>41762.535937499997</c:v>
                </c:pt>
                <c:pt idx="196">
                  <c:v>41762.535995370374</c:v>
                </c:pt>
                <c:pt idx="197">
                  <c:v>41762.536053240743</c:v>
                </c:pt>
                <c:pt idx="198">
                  <c:v>41762.536122685182</c:v>
                </c:pt>
                <c:pt idx="199">
                  <c:v>41762.536180555559</c:v>
                </c:pt>
                <c:pt idx="200">
                  <c:v>41762.536238425928</c:v>
                </c:pt>
                <c:pt idx="201">
                  <c:v>41762.536296296297</c:v>
                </c:pt>
                <c:pt idx="202">
                  <c:v>41762.536365740743</c:v>
                </c:pt>
                <c:pt idx="203">
                  <c:v>41762.536423611113</c:v>
                </c:pt>
                <c:pt idx="204">
                  <c:v>41762.536481481482</c:v>
                </c:pt>
                <c:pt idx="205">
                  <c:v>41762.536550925928</c:v>
                </c:pt>
                <c:pt idx="206">
                  <c:v>41762.536608796298</c:v>
                </c:pt>
                <c:pt idx="207">
                  <c:v>41762.536666666667</c:v>
                </c:pt>
                <c:pt idx="208">
                  <c:v>41762.536736111113</c:v>
                </c:pt>
                <c:pt idx="209">
                  <c:v>41762.536793981482</c:v>
                </c:pt>
                <c:pt idx="210">
                  <c:v>41762.536851851852</c:v>
                </c:pt>
                <c:pt idx="211">
                  <c:v>41762.536921296298</c:v>
                </c:pt>
                <c:pt idx="212">
                  <c:v>41762.536979166667</c:v>
                </c:pt>
                <c:pt idx="213">
                  <c:v>41762.537037037036</c:v>
                </c:pt>
                <c:pt idx="214">
                  <c:v>41762.537106481483</c:v>
                </c:pt>
                <c:pt idx="215">
                  <c:v>41762.537164351852</c:v>
                </c:pt>
                <c:pt idx="216">
                  <c:v>41762.537222222221</c:v>
                </c:pt>
                <c:pt idx="217">
                  <c:v>41762.537280092591</c:v>
                </c:pt>
                <c:pt idx="218">
                  <c:v>41762.537349537037</c:v>
                </c:pt>
                <c:pt idx="219">
                  <c:v>41762.537407407406</c:v>
                </c:pt>
                <c:pt idx="220">
                  <c:v>41762.537465277775</c:v>
                </c:pt>
                <c:pt idx="221">
                  <c:v>41762.537534722222</c:v>
                </c:pt>
                <c:pt idx="222">
                  <c:v>41762.537592592591</c:v>
                </c:pt>
                <c:pt idx="223">
                  <c:v>41762.53765046296</c:v>
                </c:pt>
                <c:pt idx="224">
                  <c:v>41762.537719907406</c:v>
                </c:pt>
                <c:pt idx="225">
                  <c:v>41762.537777777776</c:v>
                </c:pt>
                <c:pt idx="226">
                  <c:v>41762.537835648145</c:v>
                </c:pt>
                <c:pt idx="227">
                  <c:v>41762.537905092591</c:v>
                </c:pt>
                <c:pt idx="228">
                  <c:v>41762.537962962961</c:v>
                </c:pt>
                <c:pt idx="229">
                  <c:v>41762.53802083333</c:v>
                </c:pt>
                <c:pt idx="230">
                  <c:v>41762.538090277776</c:v>
                </c:pt>
                <c:pt idx="231">
                  <c:v>41762.538148148145</c:v>
                </c:pt>
                <c:pt idx="232">
                  <c:v>41762.538206018522</c:v>
                </c:pt>
                <c:pt idx="233">
                  <c:v>41762.538275462961</c:v>
                </c:pt>
                <c:pt idx="234">
                  <c:v>41762.53833333333</c:v>
                </c:pt>
                <c:pt idx="235">
                  <c:v>41762.538391203707</c:v>
                </c:pt>
                <c:pt idx="236">
                  <c:v>41762.538449074076</c:v>
                </c:pt>
                <c:pt idx="237">
                  <c:v>41762.538518518515</c:v>
                </c:pt>
                <c:pt idx="238">
                  <c:v>41762.538576388892</c:v>
                </c:pt>
                <c:pt idx="239">
                  <c:v>41762.538634259261</c:v>
                </c:pt>
                <c:pt idx="240">
                  <c:v>41762.538703703707</c:v>
                </c:pt>
                <c:pt idx="241">
                  <c:v>41762.538761574076</c:v>
                </c:pt>
                <c:pt idx="242">
                  <c:v>41762.538819444446</c:v>
                </c:pt>
                <c:pt idx="243">
                  <c:v>41762.538888888892</c:v>
                </c:pt>
                <c:pt idx="244">
                  <c:v>41762.538946759261</c:v>
                </c:pt>
                <c:pt idx="245">
                  <c:v>41762.539004629631</c:v>
                </c:pt>
                <c:pt idx="246">
                  <c:v>41762.539074074077</c:v>
                </c:pt>
                <c:pt idx="247">
                  <c:v>41762.539131944446</c:v>
                </c:pt>
                <c:pt idx="248">
                  <c:v>41762.539189814815</c:v>
                </c:pt>
                <c:pt idx="249">
                  <c:v>41762.539259259262</c:v>
                </c:pt>
                <c:pt idx="250">
                  <c:v>41762.539317129631</c:v>
                </c:pt>
                <c:pt idx="251">
                  <c:v>41762.539375</c:v>
                </c:pt>
                <c:pt idx="252">
                  <c:v>41762.53943287037</c:v>
                </c:pt>
                <c:pt idx="253">
                  <c:v>41762.539502314816</c:v>
                </c:pt>
                <c:pt idx="254">
                  <c:v>41762.539560185185</c:v>
                </c:pt>
                <c:pt idx="255">
                  <c:v>41762.539618055554</c:v>
                </c:pt>
                <c:pt idx="256">
                  <c:v>41762.539687500001</c:v>
                </c:pt>
                <c:pt idx="257">
                  <c:v>41762.53974537037</c:v>
                </c:pt>
                <c:pt idx="258">
                  <c:v>41762.539803240739</c:v>
                </c:pt>
                <c:pt idx="259">
                  <c:v>41762.539872685185</c:v>
                </c:pt>
                <c:pt idx="260">
                  <c:v>41762.539930555555</c:v>
                </c:pt>
                <c:pt idx="261">
                  <c:v>41762.539988425924</c:v>
                </c:pt>
                <c:pt idx="262">
                  <c:v>41762.54005787037</c:v>
                </c:pt>
                <c:pt idx="263">
                  <c:v>41762.54011574074</c:v>
                </c:pt>
                <c:pt idx="264">
                  <c:v>41762.540173611109</c:v>
                </c:pt>
                <c:pt idx="265">
                  <c:v>41762.540243055555</c:v>
                </c:pt>
                <c:pt idx="266">
                  <c:v>41762.540300925924</c:v>
                </c:pt>
                <c:pt idx="267">
                  <c:v>41762.540358796294</c:v>
                </c:pt>
                <c:pt idx="268">
                  <c:v>41762.54042824074</c:v>
                </c:pt>
                <c:pt idx="269">
                  <c:v>41762.540486111109</c:v>
                </c:pt>
                <c:pt idx="270">
                  <c:v>41762.540543981479</c:v>
                </c:pt>
                <c:pt idx="271">
                  <c:v>41762.540601851855</c:v>
                </c:pt>
                <c:pt idx="272">
                  <c:v>41762.540671296294</c:v>
                </c:pt>
                <c:pt idx="273">
                  <c:v>41762.540729166663</c:v>
                </c:pt>
                <c:pt idx="274">
                  <c:v>41762.54078703704</c:v>
                </c:pt>
                <c:pt idx="275">
                  <c:v>41762.540856481479</c:v>
                </c:pt>
                <c:pt idx="276">
                  <c:v>41762.540914351855</c:v>
                </c:pt>
                <c:pt idx="277">
                  <c:v>41762.540972222225</c:v>
                </c:pt>
                <c:pt idx="278">
                  <c:v>41762.541041666664</c:v>
                </c:pt>
                <c:pt idx="279">
                  <c:v>41762.54109953704</c:v>
                </c:pt>
                <c:pt idx="280">
                  <c:v>41762.54115740741</c:v>
                </c:pt>
                <c:pt idx="281">
                  <c:v>41762.541226851848</c:v>
                </c:pt>
                <c:pt idx="282">
                  <c:v>41762.541284722225</c:v>
                </c:pt>
                <c:pt idx="283">
                  <c:v>41762.541342592594</c:v>
                </c:pt>
                <c:pt idx="284">
                  <c:v>41762.541412037041</c:v>
                </c:pt>
                <c:pt idx="285">
                  <c:v>41762.54146990741</c:v>
                </c:pt>
                <c:pt idx="286">
                  <c:v>41762.541527777779</c:v>
                </c:pt>
                <c:pt idx="287">
                  <c:v>41762.541597222225</c:v>
                </c:pt>
                <c:pt idx="288">
                  <c:v>41762.541655092595</c:v>
                </c:pt>
                <c:pt idx="289">
                  <c:v>41762.541712962964</c:v>
                </c:pt>
                <c:pt idx="290">
                  <c:v>41762.541770833333</c:v>
                </c:pt>
                <c:pt idx="291">
                  <c:v>41762.54184027778</c:v>
                </c:pt>
                <c:pt idx="292">
                  <c:v>41762.541898148149</c:v>
                </c:pt>
                <c:pt idx="293">
                  <c:v>41762.541956018518</c:v>
                </c:pt>
                <c:pt idx="294">
                  <c:v>41762.542025462964</c:v>
                </c:pt>
                <c:pt idx="295">
                  <c:v>41762.542083333334</c:v>
                </c:pt>
                <c:pt idx="296">
                  <c:v>41762.542141203703</c:v>
                </c:pt>
                <c:pt idx="297">
                  <c:v>41762.542210648149</c:v>
                </c:pt>
                <c:pt idx="298">
                  <c:v>41762.542268518519</c:v>
                </c:pt>
                <c:pt idx="299">
                  <c:v>41762.542326388888</c:v>
                </c:pt>
                <c:pt idx="300">
                  <c:v>41762.542395833334</c:v>
                </c:pt>
                <c:pt idx="301">
                  <c:v>41762.542453703703</c:v>
                </c:pt>
                <c:pt idx="302">
                  <c:v>41762.542511574073</c:v>
                </c:pt>
                <c:pt idx="303">
                  <c:v>41762.542581018519</c:v>
                </c:pt>
                <c:pt idx="304">
                  <c:v>41762.542638888888</c:v>
                </c:pt>
                <c:pt idx="305">
                  <c:v>41762.542696759258</c:v>
                </c:pt>
                <c:pt idx="306">
                  <c:v>41762.542766203704</c:v>
                </c:pt>
                <c:pt idx="307">
                  <c:v>41762.542824074073</c:v>
                </c:pt>
                <c:pt idx="308">
                  <c:v>41762.542881944442</c:v>
                </c:pt>
                <c:pt idx="309">
                  <c:v>41762.542939814812</c:v>
                </c:pt>
                <c:pt idx="310">
                  <c:v>41762.543009259258</c:v>
                </c:pt>
                <c:pt idx="311">
                  <c:v>41762.543067129627</c:v>
                </c:pt>
                <c:pt idx="312">
                  <c:v>41762.543124999997</c:v>
                </c:pt>
                <c:pt idx="313">
                  <c:v>41762.543194444443</c:v>
                </c:pt>
                <c:pt idx="314">
                  <c:v>41762.543252314812</c:v>
                </c:pt>
                <c:pt idx="315">
                  <c:v>41762.543310185189</c:v>
                </c:pt>
                <c:pt idx="316">
                  <c:v>41762.543379629627</c:v>
                </c:pt>
                <c:pt idx="317">
                  <c:v>41762.543437499997</c:v>
                </c:pt>
                <c:pt idx="318">
                  <c:v>41762.543495370373</c:v>
                </c:pt>
                <c:pt idx="319">
                  <c:v>41762.543564814812</c:v>
                </c:pt>
                <c:pt idx="320">
                  <c:v>41762.543622685182</c:v>
                </c:pt>
                <c:pt idx="321">
                  <c:v>41762.543680555558</c:v>
                </c:pt>
                <c:pt idx="322">
                  <c:v>41762.543749999997</c:v>
                </c:pt>
                <c:pt idx="323">
                  <c:v>41762.543807870374</c:v>
                </c:pt>
                <c:pt idx="324">
                  <c:v>41762.543865740743</c:v>
                </c:pt>
                <c:pt idx="325">
                  <c:v>41762.543923611112</c:v>
                </c:pt>
                <c:pt idx="326">
                  <c:v>41762.543993055559</c:v>
                </c:pt>
                <c:pt idx="327">
                  <c:v>41762.544050925928</c:v>
                </c:pt>
                <c:pt idx="328">
                  <c:v>41762.544108796297</c:v>
                </c:pt>
                <c:pt idx="329">
                  <c:v>41762.544178240743</c:v>
                </c:pt>
                <c:pt idx="330">
                  <c:v>41762.544236111113</c:v>
                </c:pt>
                <c:pt idx="331">
                  <c:v>41762.544293981482</c:v>
                </c:pt>
                <c:pt idx="332">
                  <c:v>41762.544363425928</c:v>
                </c:pt>
                <c:pt idx="333">
                  <c:v>41762.544421296298</c:v>
                </c:pt>
                <c:pt idx="334">
                  <c:v>41762.544479166667</c:v>
                </c:pt>
                <c:pt idx="335">
                  <c:v>41762.544548611113</c:v>
                </c:pt>
                <c:pt idx="336">
                  <c:v>41762.544606481482</c:v>
                </c:pt>
                <c:pt idx="337">
                  <c:v>41762.544664351852</c:v>
                </c:pt>
                <c:pt idx="338">
                  <c:v>41762.544733796298</c:v>
                </c:pt>
                <c:pt idx="339">
                  <c:v>41762.544791666667</c:v>
                </c:pt>
                <c:pt idx="340">
                  <c:v>41762.544849537036</c:v>
                </c:pt>
                <c:pt idx="341">
                  <c:v>41762.544918981483</c:v>
                </c:pt>
                <c:pt idx="342">
                  <c:v>41762.544976851852</c:v>
                </c:pt>
                <c:pt idx="343">
                  <c:v>41762.545034722221</c:v>
                </c:pt>
                <c:pt idx="344">
                  <c:v>41762.545092592591</c:v>
                </c:pt>
                <c:pt idx="345">
                  <c:v>41762.545162037037</c:v>
                </c:pt>
                <c:pt idx="346">
                  <c:v>41762.545219907406</c:v>
                </c:pt>
                <c:pt idx="347">
                  <c:v>41762.545277777775</c:v>
                </c:pt>
                <c:pt idx="348">
                  <c:v>41762.545347222222</c:v>
                </c:pt>
                <c:pt idx="349">
                  <c:v>41762.545405092591</c:v>
                </c:pt>
                <c:pt idx="350">
                  <c:v>41762.54546296296</c:v>
                </c:pt>
                <c:pt idx="351">
                  <c:v>41762.545532407406</c:v>
                </c:pt>
                <c:pt idx="352">
                  <c:v>41762.545590277776</c:v>
                </c:pt>
                <c:pt idx="353">
                  <c:v>41762.545648148145</c:v>
                </c:pt>
                <c:pt idx="354">
                  <c:v>41762.545717592591</c:v>
                </c:pt>
                <c:pt idx="355">
                  <c:v>41762.545775462961</c:v>
                </c:pt>
                <c:pt idx="356">
                  <c:v>41762.54583333333</c:v>
                </c:pt>
                <c:pt idx="357">
                  <c:v>41762.545902777776</c:v>
                </c:pt>
                <c:pt idx="358">
                  <c:v>41762.545960648145</c:v>
                </c:pt>
                <c:pt idx="359">
                  <c:v>41762.546018518522</c:v>
                </c:pt>
                <c:pt idx="360">
                  <c:v>41762.546076388891</c:v>
                </c:pt>
                <c:pt idx="361">
                  <c:v>41762.54614583333</c:v>
                </c:pt>
                <c:pt idx="362">
                  <c:v>41762.546203703707</c:v>
                </c:pt>
                <c:pt idx="363">
                  <c:v>41762.546261574076</c:v>
                </c:pt>
                <c:pt idx="364">
                  <c:v>41762.546331018515</c:v>
                </c:pt>
                <c:pt idx="365">
                  <c:v>41762.546388888892</c:v>
                </c:pt>
                <c:pt idx="366">
                  <c:v>41762.546446759261</c:v>
                </c:pt>
                <c:pt idx="367">
                  <c:v>41762.546516203707</c:v>
                </c:pt>
                <c:pt idx="368">
                  <c:v>41762.546574074076</c:v>
                </c:pt>
                <c:pt idx="369">
                  <c:v>41762.546631944446</c:v>
                </c:pt>
                <c:pt idx="370">
                  <c:v>41762.546701388892</c:v>
                </c:pt>
                <c:pt idx="371">
                  <c:v>41762.546759259261</c:v>
                </c:pt>
                <c:pt idx="372">
                  <c:v>41762.546817129631</c:v>
                </c:pt>
                <c:pt idx="373">
                  <c:v>41762.546886574077</c:v>
                </c:pt>
                <c:pt idx="374">
                  <c:v>41762.546944444446</c:v>
                </c:pt>
                <c:pt idx="375">
                  <c:v>41762.547002314815</c:v>
                </c:pt>
                <c:pt idx="376">
                  <c:v>41762.547071759262</c:v>
                </c:pt>
                <c:pt idx="377">
                  <c:v>41762.547129629631</c:v>
                </c:pt>
                <c:pt idx="378">
                  <c:v>41762.5471875</c:v>
                </c:pt>
                <c:pt idx="379">
                  <c:v>41762.54724537037</c:v>
                </c:pt>
                <c:pt idx="380">
                  <c:v>41762.547314814816</c:v>
                </c:pt>
                <c:pt idx="381">
                  <c:v>41762.547372685185</c:v>
                </c:pt>
                <c:pt idx="382">
                  <c:v>41762.547430555554</c:v>
                </c:pt>
                <c:pt idx="383">
                  <c:v>41762.547500000001</c:v>
                </c:pt>
                <c:pt idx="384">
                  <c:v>41762.54755787037</c:v>
                </c:pt>
                <c:pt idx="385">
                  <c:v>41762.547615740739</c:v>
                </c:pt>
                <c:pt idx="386">
                  <c:v>41762.547685185185</c:v>
                </c:pt>
                <c:pt idx="387">
                  <c:v>41762.547743055555</c:v>
                </c:pt>
                <c:pt idx="388">
                  <c:v>41762.547800925924</c:v>
                </c:pt>
                <c:pt idx="389">
                  <c:v>41762.54787037037</c:v>
                </c:pt>
                <c:pt idx="390">
                  <c:v>41762.54792824074</c:v>
                </c:pt>
                <c:pt idx="391">
                  <c:v>41762.547986111109</c:v>
                </c:pt>
                <c:pt idx="392">
                  <c:v>41762.548055555555</c:v>
                </c:pt>
                <c:pt idx="393">
                  <c:v>41762.548113425924</c:v>
                </c:pt>
                <c:pt idx="394">
                  <c:v>41762.548171296294</c:v>
                </c:pt>
                <c:pt idx="395">
                  <c:v>41762.54824074074</c:v>
                </c:pt>
                <c:pt idx="396">
                  <c:v>41762.548298611109</c:v>
                </c:pt>
                <c:pt idx="397">
                  <c:v>41762.548356481479</c:v>
                </c:pt>
                <c:pt idx="398">
                  <c:v>41762.548414351855</c:v>
                </c:pt>
                <c:pt idx="399">
                  <c:v>41762.548483796294</c:v>
                </c:pt>
                <c:pt idx="400">
                  <c:v>41762.548541666663</c:v>
                </c:pt>
                <c:pt idx="401">
                  <c:v>41762.54859953704</c:v>
                </c:pt>
                <c:pt idx="402">
                  <c:v>41762.548668981479</c:v>
                </c:pt>
                <c:pt idx="403">
                  <c:v>41762.548726851855</c:v>
                </c:pt>
                <c:pt idx="404">
                  <c:v>41762.548784722225</c:v>
                </c:pt>
                <c:pt idx="405">
                  <c:v>41762.548854166664</c:v>
                </c:pt>
                <c:pt idx="406">
                  <c:v>41762.54891203704</c:v>
                </c:pt>
                <c:pt idx="407">
                  <c:v>41762.54896990741</c:v>
                </c:pt>
                <c:pt idx="408">
                  <c:v>41762.549039351848</c:v>
                </c:pt>
                <c:pt idx="409">
                  <c:v>41762.549097222225</c:v>
                </c:pt>
                <c:pt idx="410">
                  <c:v>41762.549155092594</c:v>
                </c:pt>
                <c:pt idx="411">
                  <c:v>41762.549224537041</c:v>
                </c:pt>
                <c:pt idx="412">
                  <c:v>41762.54928240741</c:v>
                </c:pt>
                <c:pt idx="413">
                  <c:v>41762.549340277779</c:v>
                </c:pt>
                <c:pt idx="414">
                  <c:v>41762.549398148149</c:v>
                </c:pt>
                <c:pt idx="415">
                  <c:v>41762.549467592595</c:v>
                </c:pt>
                <c:pt idx="416">
                  <c:v>41762.549525462964</c:v>
                </c:pt>
                <c:pt idx="417">
                  <c:v>41762.549583333333</c:v>
                </c:pt>
                <c:pt idx="418">
                  <c:v>41762.54965277778</c:v>
                </c:pt>
                <c:pt idx="419">
                  <c:v>41762.549710648149</c:v>
                </c:pt>
                <c:pt idx="420">
                  <c:v>41762.549768518518</c:v>
                </c:pt>
                <c:pt idx="421">
                  <c:v>41762.549837962964</c:v>
                </c:pt>
                <c:pt idx="422">
                  <c:v>41762.549895833334</c:v>
                </c:pt>
                <c:pt idx="423">
                  <c:v>41762.549953703703</c:v>
                </c:pt>
                <c:pt idx="424">
                  <c:v>41762.550023148149</c:v>
                </c:pt>
                <c:pt idx="425">
                  <c:v>41762.550081018519</c:v>
                </c:pt>
                <c:pt idx="426">
                  <c:v>41762.550138888888</c:v>
                </c:pt>
                <c:pt idx="427">
                  <c:v>41762.550208333334</c:v>
                </c:pt>
                <c:pt idx="428">
                  <c:v>41762.550266203703</c:v>
                </c:pt>
                <c:pt idx="429">
                  <c:v>41762.550324074073</c:v>
                </c:pt>
                <c:pt idx="430">
                  <c:v>41762.550393518519</c:v>
                </c:pt>
                <c:pt idx="431">
                  <c:v>41762.550451388888</c:v>
                </c:pt>
                <c:pt idx="432">
                  <c:v>41762.550509259258</c:v>
                </c:pt>
                <c:pt idx="433">
                  <c:v>41762.550567129627</c:v>
                </c:pt>
                <c:pt idx="434">
                  <c:v>41762.550636574073</c:v>
                </c:pt>
                <c:pt idx="435">
                  <c:v>41762.550694444442</c:v>
                </c:pt>
                <c:pt idx="436">
                  <c:v>41762.550752314812</c:v>
                </c:pt>
                <c:pt idx="437">
                  <c:v>41762.550821759258</c:v>
                </c:pt>
                <c:pt idx="438">
                  <c:v>41762.550879629627</c:v>
                </c:pt>
                <c:pt idx="439">
                  <c:v>41762.550937499997</c:v>
                </c:pt>
                <c:pt idx="440">
                  <c:v>41762.551006944443</c:v>
                </c:pt>
                <c:pt idx="441">
                  <c:v>41762.551064814812</c:v>
                </c:pt>
                <c:pt idx="442">
                  <c:v>41762.551122685189</c:v>
                </c:pt>
                <c:pt idx="443">
                  <c:v>41762.551192129627</c:v>
                </c:pt>
                <c:pt idx="444">
                  <c:v>41762.551249999997</c:v>
                </c:pt>
                <c:pt idx="445">
                  <c:v>41762.551307870373</c:v>
                </c:pt>
                <c:pt idx="446">
                  <c:v>41762.551377314812</c:v>
                </c:pt>
                <c:pt idx="447">
                  <c:v>41762.551435185182</c:v>
                </c:pt>
                <c:pt idx="448">
                  <c:v>41762.551493055558</c:v>
                </c:pt>
                <c:pt idx="449">
                  <c:v>41762.551550925928</c:v>
                </c:pt>
                <c:pt idx="450">
                  <c:v>41762.551620370374</c:v>
                </c:pt>
                <c:pt idx="451">
                  <c:v>41762.551678240743</c:v>
                </c:pt>
                <c:pt idx="452">
                  <c:v>41762.551736111112</c:v>
                </c:pt>
                <c:pt idx="453">
                  <c:v>41762.551805555559</c:v>
                </c:pt>
                <c:pt idx="454">
                  <c:v>41762.551863425928</c:v>
                </c:pt>
                <c:pt idx="455">
                  <c:v>41762.551921296297</c:v>
                </c:pt>
                <c:pt idx="456">
                  <c:v>41762.551990740743</c:v>
                </c:pt>
                <c:pt idx="457">
                  <c:v>41762.552048611113</c:v>
                </c:pt>
                <c:pt idx="458">
                  <c:v>41762.552106481482</c:v>
                </c:pt>
                <c:pt idx="459">
                  <c:v>41762.552175925928</c:v>
                </c:pt>
                <c:pt idx="460">
                  <c:v>41762.552233796298</c:v>
                </c:pt>
                <c:pt idx="461">
                  <c:v>41762.552291666667</c:v>
                </c:pt>
                <c:pt idx="462">
                  <c:v>41762.552361111113</c:v>
                </c:pt>
                <c:pt idx="463">
                  <c:v>41762.552418981482</c:v>
                </c:pt>
                <c:pt idx="464">
                  <c:v>41762.552476851852</c:v>
                </c:pt>
                <c:pt idx="465">
                  <c:v>41762.552546296298</c:v>
                </c:pt>
                <c:pt idx="466">
                  <c:v>41762.552604166667</c:v>
                </c:pt>
                <c:pt idx="467">
                  <c:v>41762.552662037036</c:v>
                </c:pt>
                <c:pt idx="468">
                  <c:v>41762.552719907406</c:v>
                </c:pt>
                <c:pt idx="469">
                  <c:v>41762.552789351852</c:v>
                </c:pt>
                <c:pt idx="470">
                  <c:v>41762.552847222221</c:v>
                </c:pt>
                <c:pt idx="471">
                  <c:v>41762.552905092591</c:v>
                </c:pt>
                <c:pt idx="472">
                  <c:v>41762.552974537037</c:v>
                </c:pt>
                <c:pt idx="473">
                  <c:v>41762.553032407406</c:v>
                </c:pt>
                <c:pt idx="474">
                  <c:v>41762.553090277775</c:v>
                </c:pt>
                <c:pt idx="475">
                  <c:v>41762.553159722222</c:v>
                </c:pt>
                <c:pt idx="476">
                  <c:v>41762.553217592591</c:v>
                </c:pt>
                <c:pt idx="477">
                  <c:v>41762.55327546296</c:v>
                </c:pt>
                <c:pt idx="478">
                  <c:v>41762.553344907406</c:v>
                </c:pt>
                <c:pt idx="479">
                  <c:v>41762.553402777776</c:v>
                </c:pt>
                <c:pt idx="480">
                  <c:v>41762.553460648145</c:v>
                </c:pt>
                <c:pt idx="481">
                  <c:v>41762.553530092591</c:v>
                </c:pt>
                <c:pt idx="482">
                  <c:v>41762.553587962961</c:v>
                </c:pt>
                <c:pt idx="483">
                  <c:v>41762.55364583333</c:v>
                </c:pt>
                <c:pt idx="484">
                  <c:v>41762.553715277776</c:v>
                </c:pt>
                <c:pt idx="485">
                  <c:v>41762.553773148145</c:v>
                </c:pt>
                <c:pt idx="486">
                  <c:v>41762.553831018522</c:v>
                </c:pt>
                <c:pt idx="487">
                  <c:v>41762.553888888891</c:v>
                </c:pt>
                <c:pt idx="488">
                  <c:v>41762.55395833333</c:v>
                </c:pt>
                <c:pt idx="489">
                  <c:v>41762.554016203707</c:v>
                </c:pt>
                <c:pt idx="490">
                  <c:v>41762.554074074076</c:v>
                </c:pt>
                <c:pt idx="491">
                  <c:v>41762.554143518515</c:v>
                </c:pt>
                <c:pt idx="492">
                  <c:v>41762.554201388892</c:v>
                </c:pt>
                <c:pt idx="493">
                  <c:v>41762.554259259261</c:v>
                </c:pt>
                <c:pt idx="494">
                  <c:v>41762.554328703707</c:v>
                </c:pt>
                <c:pt idx="495">
                  <c:v>41762.554386574076</c:v>
                </c:pt>
                <c:pt idx="496">
                  <c:v>41762.554444444446</c:v>
                </c:pt>
                <c:pt idx="497">
                  <c:v>41762.554513888892</c:v>
                </c:pt>
                <c:pt idx="498">
                  <c:v>41762.554571759261</c:v>
                </c:pt>
                <c:pt idx="499">
                  <c:v>41762.554629629631</c:v>
                </c:pt>
                <c:pt idx="500">
                  <c:v>41762.554699074077</c:v>
                </c:pt>
                <c:pt idx="501">
                  <c:v>41762.554756944446</c:v>
                </c:pt>
                <c:pt idx="502">
                  <c:v>41762.554814814815</c:v>
                </c:pt>
                <c:pt idx="503">
                  <c:v>41762.554872685185</c:v>
                </c:pt>
                <c:pt idx="504">
                  <c:v>41762.554942129631</c:v>
                </c:pt>
                <c:pt idx="505">
                  <c:v>41762.555</c:v>
                </c:pt>
                <c:pt idx="506">
                  <c:v>41762.55505787037</c:v>
                </c:pt>
                <c:pt idx="507">
                  <c:v>41762.555127314816</c:v>
                </c:pt>
                <c:pt idx="508">
                  <c:v>41762.555185185185</c:v>
                </c:pt>
                <c:pt idx="509">
                  <c:v>41762.555243055554</c:v>
                </c:pt>
                <c:pt idx="510">
                  <c:v>41762.555312500001</c:v>
                </c:pt>
                <c:pt idx="511">
                  <c:v>41762.55537037037</c:v>
                </c:pt>
                <c:pt idx="512">
                  <c:v>41762.555428240739</c:v>
                </c:pt>
                <c:pt idx="513">
                  <c:v>41762.555497685185</c:v>
                </c:pt>
                <c:pt idx="514">
                  <c:v>41762.555555555555</c:v>
                </c:pt>
                <c:pt idx="515">
                  <c:v>41762.555613425924</c:v>
                </c:pt>
                <c:pt idx="516">
                  <c:v>41762.55568287037</c:v>
                </c:pt>
                <c:pt idx="517">
                  <c:v>41762.55574074074</c:v>
                </c:pt>
                <c:pt idx="518">
                  <c:v>41762.555798611109</c:v>
                </c:pt>
                <c:pt idx="519">
                  <c:v>41762.555868055555</c:v>
                </c:pt>
                <c:pt idx="520">
                  <c:v>41762.555925925924</c:v>
                </c:pt>
                <c:pt idx="521">
                  <c:v>41762.555983796294</c:v>
                </c:pt>
                <c:pt idx="522">
                  <c:v>41762.556041666663</c:v>
                </c:pt>
                <c:pt idx="523">
                  <c:v>41762.556111111109</c:v>
                </c:pt>
                <c:pt idx="524">
                  <c:v>41762.556168981479</c:v>
                </c:pt>
                <c:pt idx="525">
                  <c:v>41762.556226851855</c:v>
                </c:pt>
                <c:pt idx="526">
                  <c:v>41762.556296296294</c:v>
                </c:pt>
                <c:pt idx="527">
                  <c:v>41762.556354166663</c:v>
                </c:pt>
                <c:pt idx="528">
                  <c:v>41762.55641203704</c:v>
                </c:pt>
                <c:pt idx="529">
                  <c:v>41762.556481481479</c:v>
                </c:pt>
                <c:pt idx="530">
                  <c:v>41762.556539351855</c:v>
                </c:pt>
                <c:pt idx="531">
                  <c:v>41762.556597222225</c:v>
                </c:pt>
                <c:pt idx="532">
                  <c:v>41762.556666666664</c:v>
                </c:pt>
                <c:pt idx="533">
                  <c:v>41762.55672453704</c:v>
                </c:pt>
                <c:pt idx="534">
                  <c:v>41762.55678240741</c:v>
                </c:pt>
                <c:pt idx="535">
                  <c:v>41762.556851851848</c:v>
                </c:pt>
                <c:pt idx="536">
                  <c:v>41762.556909722225</c:v>
                </c:pt>
                <c:pt idx="537">
                  <c:v>41762.556967592594</c:v>
                </c:pt>
                <c:pt idx="538">
                  <c:v>41762.557037037041</c:v>
                </c:pt>
                <c:pt idx="539">
                  <c:v>41762.55709490741</c:v>
                </c:pt>
                <c:pt idx="540">
                  <c:v>41762.557152777779</c:v>
                </c:pt>
                <c:pt idx="541">
                  <c:v>41762.557210648149</c:v>
                </c:pt>
                <c:pt idx="542">
                  <c:v>41762.557280092595</c:v>
                </c:pt>
                <c:pt idx="543">
                  <c:v>41762.557337962964</c:v>
                </c:pt>
                <c:pt idx="544">
                  <c:v>41762.557395833333</c:v>
                </c:pt>
                <c:pt idx="545">
                  <c:v>41762.55746527778</c:v>
                </c:pt>
                <c:pt idx="546">
                  <c:v>41762.557523148149</c:v>
                </c:pt>
                <c:pt idx="547">
                  <c:v>41762.557581018518</c:v>
                </c:pt>
                <c:pt idx="548">
                  <c:v>41762.557650462964</c:v>
                </c:pt>
                <c:pt idx="549">
                  <c:v>41762.557708333334</c:v>
                </c:pt>
                <c:pt idx="550">
                  <c:v>41762.557766203703</c:v>
                </c:pt>
                <c:pt idx="551">
                  <c:v>41762.557835648149</c:v>
                </c:pt>
                <c:pt idx="552">
                  <c:v>41762.557893518519</c:v>
                </c:pt>
                <c:pt idx="553">
                  <c:v>41762.557951388888</c:v>
                </c:pt>
                <c:pt idx="554">
                  <c:v>41762.558020833334</c:v>
                </c:pt>
                <c:pt idx="555">
                  <c:v>41762.558078703703</c:v>
                </c:pt>
                <c:pt idx="556">
                  <c:v>41762.558136574073</c:v>
                </c:pt>
                <c:pt idx="557">
                  <c:v>41762.558194444442</c:v>
                </c:pt>
                <c:pt idx="558">
                  <c:v>41762.558263888888</c:v>
                </c:pt>
                <c:pt idx="559">
                  <c:v>41762.558321759258</c:v>
                </c:pt>
                <c:pt idx="560">
                  <c:v>41762.558379629627</c:v>
                </c:pt>
                <c:pt idx="561">
                  <c:v>41762.558449074073</c:v>
                </c:pt>
                <c:pt idx="562">
                  <c:v>41762.558506944442</c:v>
                </c:pt>
                <c:pt idx="563">
                  <c:v>41762.558564814812</c:v>
                </c:pt>
                <c:pt idx="564">
                  <c:v>41762.558634259258</c:v>
                </c:pt>
                <c:pt idx="565">
                  <c:v>41762.558692129627</c:v>
                </c:pt>
                <c:pt idx="566">
                  <c:v>41762.558749999997</c:v>
                </c:pt>
                <c:pt idx="567">
                  <c:v>41762.558819444443</c:v>
                </c:pt>
                <c:pt idx="568">
                  <c:v>41762.558877314812</c:v>
                </c:pt>
                <c:pt idx="569">
                  <c:v>41762.558935185189</c:v>
                </c:pt>
                <c:pt idx="570">
                  <c:v>41762.559004629627</c:v>
                </c:pt>
                <c:pt idx="571">
                  <c:v>41762.559062499997</c:v>
                </c:pt>
                <c:pt idx="572">
                  <c:v>41762.559120370373</c:v>
                </c:pt>
                <c:pt idx="573">
                  <c:v>41762.559189814812</c:v>
                </c:pt>
                <c:pt idx="574">
                  <c:v>41762.559247685182</c:v>
                </c:pt>
                <c:pt idx="575">
                  <c:v>41762.559305555558</c:v>
                </c:pt>
                <c:pt idx="576">
                  <c:v>41762.559363425928</c:v>
                </c:pt>
                <c:pt idx="577">
                  <c:v>41762.559432870374</c:v>
                </c:pt>
                <c:pt idx="578">
                  <c:v>41762.559490740743</c:v>
                </c:pt>
                <c:pt idx="579">
                  <c:v>41762.559548611112</c:v>
                </c:pt>
                <c:pt idx="580">
                  <c:v>41762.559618055559</c:v>
                </c:pt>
                <c:pt idx="581">
                  <c:v>41762.559675925928</c:v>
                </c:pt>
                <c:pt idx="582">
                  <c:v>41762.559733796297</c:v>
                </c:pt>
                <c:pt idx="583">
                  <c:v>41762.559803240743</c:v>
                </c:pt>
                <c:pt idx="584">
                  <c:v>41762.559861111113</c:v>
                </c:pt>
                <c:pt idx="585">
                  <c:v>41762.559918981482</c:v>
                </c:pt>
                <c:pt idx="586">
                  <c:v>41762.559988425928</c:v>
                </c:pt>
                <c:pt idx="587">
                  <c:v>41762.560046296298</c:v>
                </c:pt>
                <c:pt idx="588">
                  <c:v>41762.560104166667</c:v>
                </c:pt>
                <c:pt idx="589">
                  <c:v>41762.560173611113</c:v>
                </c:pt>
                <c:pt idx="590">
                  <c:v>41762.560231481482</c:v>
                </c:pt>
                <c:pt idx="591">
                  <c:v>41762.560289351852</c:v>
                </c:pt>
                <c:pt idx="592">
                  <c:v>41762.560358796298</c:v>
                </c:pt>
                <c:pt idx="593">
                  <c:v>41762.560416666667</c:v>
                </c:pt>
                <c:pt idx="594">
                  <c:v>41762.560474537036</c:v>
                </c:pt>
                <c:pt idx="595">
                  <c:v>41762.560532407406</c:v>
                </c:pt>
                <c:pt idx="596">
                  <c:v>41762.560601851852</c:v>
                </c:pt>
                <c:pt idx="597">
                  <c:v>41762.560659722221</c:v>
                </c:pt>
                <c:pt idx="598">
                  <c:v>41762.560717592591</c:v>
                </c:pt>
                <c:pt idx="599">
                  <c:v>41762.560787037037</c:v>
                </c:pt>
                <c:pt idx="600">
                  <c:v>41762.560844907406</c:v>
                </c:pt>
                <c:pt idx="601">
                  <c:v>41762.560902777775</c:v>
                </c:pt>
                <c:pt idx="602">
                  <c:v>41762.560972222222</c:v>
                </c:pt>
                <c:pt idx="603">
                  <c:v>41762.561030092591</c:v>
                </c:pt>
                <c:pt idx="604">
                  <c:v>41762.56108796296</c:v>
                </c:pt>
                <c:pt idx="605">
                  <c:v>41762.561157407406</c:v>
                </c:pt>
                <c:pt idx="606">
                  <c:v>41762.561215277776</c:v>
                </c:pt>
                <c:pt idx="607">
                  <c:v>41762.561273148145</c:v>
                </c:pt>
                <c:pt idx="608">
                  <c:v>41762.561342592591</c:v>
                </c:pt>
                <c:pt idx="609">
                  <c:v>41762.561400462961</c:v>
                </c:pt>
                <c:pt idx="610">
                  <c:v>41762.56145833333</c:v>
                </c:pt>
                <c:pt idx="611">
                  <c:v>41762.561516203707</c:v>
                </c:pt>
                <c:pt idx="612">
                  <c:v>41762.561585648145</c:v>
                </c:pt>
                <c:pt idx="613">
                  <c:v>41762.561643518522</c:v>
                </c:pt>
                <c:pt idx="614">
                  <c:v>41762.561701388891</c:v>
                </c:pt>
                <c:pt idx="615">
                  <c:v>41762.56177083333</c:v>
                </c:pt>
                <c:pt idx="616">
                  <c:v>41762.561828703707</c:v>
                </c:pt>
                <c:pt idx="617">
                  <c:v>41762.561886574076</c:v>
                </c:pt>
                <c:pt idx="618">
                  <c:v>41762.561956018515</c:v>
                </c:pt>
                <c:pt idx="619">
                  <c:v>41762.562013888892</c:v>
                </c:pt>
                <c:pt idx="620">
                  <c:v>41762.562071759261</c:v>
                </c:pt>
                <c:pt idx="621">
                  <c:v>41762.562141203707</c:v>
                </c:pt>
                <c:pt idx="622">
                  <c:v>41762.562199074076</c:v>
                </c:pt>
                <c:pt idx="623">
                  <c:v>41762.562256944446</c:v>
                </c:pt>
                <c:pt idx="624">
                  <c:v>41762.562326388892</c:v>
                </c:pt>
                <c:pt idx="625">
                  <c:v>41762.562384259261</c:v>
                </c:pt>
                <c:pt idx="626">
                  <c:v>41762.562442129631</c:v>
                </c:pt>
                <c:pt idx="627">
                  <c:v>41762.562511574077</c:v>
                </c:pt>
                <c:pt idx="628">
                  <c:v>41762.562569444446</c:v>
                </c:pt>
                <c:pt idx="629">
                  <c:v>41762.562627314815</c:v>
                </c:pt>
                <c:pt idx="630">
                  <c:v>41762.562685185185</c:v>
                </c:pt>
                <c:pt idx="631">
                  <c:v>41762.562754629631</c:v>
                </c:pt>
                <c:pt idx="632">
                  <c:v>41762.5628125</c:v>
                </c:pt>
                <c:pt idx="633">
                  <c:v>41762.56287037037</c:v>
                </c:pt>
                <c:pt idx="634">
                  <c:v>41762.562939814816</c:v>
                </c:pt>
                <c:pt idx="635">
                  <c:v>41762.562997685185</c:v>
                </c:pt>
                <c:pt idx="636">
                  <c:v>41762.563055555554</c:v>
                </c:pt>
                <c:pt idx="637">
                  <c:v>41762.563125000001</c:v>
                </c:pt>
                <c:pt idx="638">
                  <c:v>41762.56318287037</c:v>
                </c:pt>
                <c:pt idx="639">
                  <c:v>41762.563240740739</c:v>
                </c:pt>
                <c:pt idx="640">
                  <c:v>41762.563310185185</c:v>
                </c:pt>
                <c:pt idx="641">
                  <c:v>41762.563368055555</c:v>
                </c:pt>
                <c:pt idx="642">
                  <c:v>41762.563425925924</c:v>
                </c:pt>
                <c:pt idx="643">
                  <c:v>41762.56349537037</c:v>
                </c:pt>
                <c:pt idx="644">
                  <c:v>41762.56355324074</c:v>
                </c:pt>
                <c:pt idx="645">
                  <c:v>41762.563611111109</c:v>
                </c:pt>
                <c:pt idx="646">
                  <c:v>41762.563680555555</c:v>
                </c:pt>
                <c:pt idx="647">
                  <c:v>41762.563738425924</c:v>
                </c:pt>
                <c:pt idx="648">
                  <c:v>41762.563796296294</c:v>
                </c:pt>
                <c:pt idx="649">
                  <c:v>41762.563854166663</c:v>
                </c:pt>
                <c:pt idx="650">
                  <c:v>41762.563923611109</c:v>
                </c:pt>
                <c:pt idx="651">
                  <c:v>41762.563981481479</c:v>
                </c:pt>
                <c:pt idx="652">
                  <c:v>41762.564039351855</c:v>
                </c:pt>
                <c:pt idx="653">
                  <c:v>41762.564108796294</c:v>
                </c:pt>
                <c:pt idx="654">
                  <c:v>41762.564166666663</c:v>
                </c:pt>
                <c:pt idx="655">
                  <c:v>41762.56422453704</c:v>
                </c:pt>
                <c:pt idx="656">
                  <c:v>41762.564293981479</c:v>
                </c:pt>
                <c:pt idx="657">
                  <c:v>41762.564351851855</c:v>
                </c:pt>
                <c:pt idx="658">
                  <c:v>41762.564409722225</c:v>
                </c:pt>
                <c:pt idx="659">
                  <c:v>41762.564479166664</c:v>
                </c:pt>
                <c:pt idx="660">
                  <c:v>41762.56453703704</c:v>
                </c:pt>
                <c:pt idx="661">
                  <c:v>41762.56459490741</c:v>
                </c:pt>
                <c:pt idx="662">
                  <c:v>41762.564664351848</c:v>
                </c:pt>
                <c:pt idx="663">
                  <c:v>41762.564722222225</c:v>
                </c:pt>
                <c:pt idx="664">
                  <c:v>41762.564780092594</c:v>
                </c:pt>
                <c:pt idx="665">
                  <c:v>41762.564849537041</c:v>
                </c:pt>
                <c:pt idx="666">
                  <c:v>41762.56490740741</c:v>
                </c:pt>
                <c:pt idx="667">
                  <c:v>41762.564965277779</c:v>
                </c:pt>
                <c:pt idx="668">
                  <c:v>41762.565023148149</c:v>
                </c:pt>
                <c:pt idx="669">
                  <c:v>41762.565092592595</c:v>
                </c:pt>
                <c:pt idx="670">
                  <c:v>41762.565150462964</c:v>
                </c:pt>
                <c:pt idx="671">
                  <c:v>41762.565208333333</c:v>
                </c:pt>
                <c:pt idx="672">
                  <c:v>41762.56527777778</c:v>
                </c:pt>
                <c:pt idx="673">
                  <c:v>41762.565335648149</c:v>
                </c:pt>
                <c:pt idx="674">
                  <c:v>41762.565393518518</c:v>
                </c:pt>
                <c:pt idx="675">
                  <c:v>41762.565462962964</c:v>
                </c:pt>
                <c:pt idx="676">
                  <c:v>41762.565520833334</c:v>
                </c:pt>
                <c:pt idx="677">
                  <c:v>41762.565578703703</c:v>
                </c:pt>
                <c:pt idx="678">
                  <c:v>41762.565648148149</c:v>
                </c:pt>
                <c:pt idx="679">
                  <c:v>41762.565706018519</c:v>
                </c:pt>
                <c:pt idx="680">
                  <c:v>41762.565763888888</c:v>
                </c:pt>
                <c:pt idx="681">
                  <c:v>41762.565833333334</c:v>
                </c:pt>
                <c:pt idx="682">
                  <c:v>41762.565891203703</c:v>
                </c:pt>
                <c:pt idx="683">
                  <c:v>41762.565949074073</c:v>
                </c:pt>
                <c:pt idx="684">
                  <c:v>41762.566018518519</c:v>
                </c:pt>
                <c:pt idx="685">
                  <c:v>41762.566076388888</c:v>
                </c:pt>
                <c:pt idx="686">
                  <c:v>41762.566134259258</c:v>
                </c:pt>
                <c:pt idx="687">
                  <c:v>41762.566192129627</c:v>
                </c:pt>
                <c:pt idx="688">
                  <c:v>41762.566261574073</c:v>
                </c:pt>
                <c:pt idx="689">
                  <c:v>41762.566319444442</c:v>
                </c:pt>
                <c:pt idx="690">
                  <c:v>41762.566377314812</c:v>
                </c:pt>
                <c:pt idx="691">
                  <c:v>41762.566446759258</c:v>
                </c:pt>
                <c:pt idx="692">
                  <c:v>41762.566504629627</c:v>
                </c:pt>
                <c:pt idx="693">
                  <c:v>41762.566562499997</c:v>
                </c:pt>
                <c:pt idx="694">
                  <c:v>41762.566631944443</c:v>
                </c:pt>
                <c:pt idx="695">
                  <c:v>41762.566689814812</c:v>
                </c:pt>
                <c:pt idx="696">
                  <c:v>41762.566747685189</c:v>
                </c:pt>
                <c:pt idx="697">
                  <c:v>41762.566817129627</c:v>
                </c:pt>
                <c:pt idx="698">
                  <c:v>41762.566874999997</c:v>
                </c:pt>
                <c:pt idx="699">
                  <c:v>41762.566932870373</c:v>
                </c:pt>
                <c:pt idx="700">
                  <c:v>41762.567002314812</c:v>
                </c:pt>
                <c:pt idx="701">
                  <c:v>41762.567060185182</c:v>
                </c:pt>
                <c:pt idx="702">
                  <c:v>41762.567118055558</c:v>
                </c:pt>
                <c:pt idx="703">
                  <c:v>41762.567187499997</c:v>
                </c:pt>
                <c:pt idx="704">
                  <c:v>41762.567245370374</c:v>
                </c:pt>
                <c:pt idx="705">
                  <c:v>41762.567303240743</c:v>
                </c:pt>
                <c:pt idx="706">
                  <c:v>41762.567361111112</c:v>
                </c:pt>
                <c:pt idx="707">
                  <c:v>41762.567430555559</c:v>
                </c:pt>
                <c:pt idx="708">
                  <c:v>41762.567488425928</c:v>
                </c:pt>
                <c:pt idx="709">
                  <c:v>41762.567546296297</c:v>
                </c:pt>
                <c:pt idx="710">
                  <c:v>41762.567615740743</c:v>
                </c:pt>
                <c:pt idx="711">
                  <c:v>41762.567673611113</c:v>
                </c:pt>
                <c:pt idx="712">
                  <c:v>41762.567731481482</c:v>
                </c:pt>
                <c:pt idx="713">
                  <c:v>41762.567800925928</c:v>
                </c:pt>
                <c:pt idx="714">
                  <c:v>41762.567858796298</c:v>
                </c:pt>
                <c:pt idx="715">
                  <c:v>41762.567916666667</c:v>
                </c:pt>
                <c:pt idx="716">
                  <c:v>41762.567986111113</c:v>
                </c:pt>
                <c:pt idx="717">
                  <c:v>41762.568043981482</c:v>
                </c:pt>
                <c:pt idx="718">
                  <c:v>41762.568101851852</c:v>
                </c:pt>
                <c:pt idx="719">
                  <c:v>41762.568171296298</c:v>
                </c:pt>
                <c:pt idx="720">
                  <c:v>41762.568229166667</c:v>
                </c:pt>
                <c:pt idx="721">
                  <c:v>41762.568287037036</c:v>
                </c:pt>
                <c:pt idx="722">
                  <c:v>41762.568356481483</c:v>
                </c:pt>
                <c:pt idx="723">
                  <c:v>41762.568414351852</c:v>
                </c:pt>
                <c:pt idx="724">
                  <c:v>41762.568472222221</c:v>
                </c:pt>
                <c:pt idx="725">
                  <c:v>41762.568530092591</c:v>
                </c:pt>
                <c:pt idx="726">
                  <c:v>41762.568599537037</c:v>
                </c:pt>
                <c:pt idx="727">
                  <c:v>41762.568657407406</c:v>
                </c:pt>
                <c:pt idx="728">
                  <c:v>41762.568715277775</c:v>
                </c:pt>
                <c:pt idx="729">
                  <c:v>41762.568784722222</c:v>
                </c:pt>
                <c:pt idx="730">
                  <c:v>41762.568842592591</c:v>
                </c:pt>
                <c:pt idx="731">
                  <c:v>41762.56890046296</c:v>
                </c:pt>
                <c:pt idx="732">
                  <c:v>41762.568969907406</c:v>
                </c:pt>
                <c:pt idx="733">
                  <c:v>41762.569027777776</c:v>
                </c:pt>
                <c:pt idx="734">
                  <c:v>41762.569085648145</c:v>
                </c:pt>
                <c:pt idx="735">
                  <c:v>41762.569155092591</c:v>
                </c:pt>
                <c:pt idx="736">
                  <c:v>41762.569212962961</c:v>
                </c:pt>
                <c:pt idx="737">
                  <c:v>41762.56927083333</c:v>
                </c:pt>
                <c:pt idx="738">
                  <c:v>41762.569340277776</c:v>
                </c:pt>
                <c:pt idx="739">
                  <c:v>41762.569398148145</c:v>
                </c:pt>
                <c:pt idx="740">
                  <c:v>41762.569456018522</c:v>
                </c:pt>
                <c:pt idx="741">
                  <c:v>41762.569513888891</c:v>
                </c:pt>
                <c:pt idx="742">
                  <c:v>41762.56958333333</c:v>
                </c:pt>
                <c:pt idx="743">
                  <c:v>41762.569641203707</c:v>
                </c:pt>
                <c:pt idx="744">
                  <c:v>41762.569699074076</c:v>
                </c:pt>
                <c:pt idx="745">
                  <c:v>41762.569768518515</c:v>
                </c:pt>
                <c:pt idx="746">
                  <c:v>41762.569826388892</c:v>
                </c:pt>
                <c:pt idx="747">
                  <c:v>41762.569884259261</c:v>
                </c:pt>
                <c:pt idx="748">
                  <c:v>41762.569953703707</c:v>
                </c:pt>
                <c:pt idx="749">
                  <c:v>41762.570011574076</c:v>
                </c:pt>
                <c:pt idx="750">
                  <c:v>41762.570069444446</c:v>
                </c:pt>
                <c:pt idx="751">
                  <c:v>41762.570138888892</c:v>
                </c:pt>
                <c:pt idx="752">
                  <c:v>41762.570196759261</c:v>
                </c:pt>
                <c:pt idx="753">
                  <c:v>41762.570254629631</c:v>
                </c:pt>
                <c:pt idx="754">
                  <c:v>41762.570324074077</c:v>
                </c:pt>
                <c:pt idx="755">
                  <c:v>41762.570381944446</c:v>
                </c:pt>
                <c:pt idx="756">
                  <c:v>41762.570439814815</c:v>
                </c:pt>
                <c:pt idx="757">
                  <c:v>41762.570509259262</c:v>
                </c:pt>
                <c:pt idx="758">
                  <c:v>41762.570567129631</c:v>
                </c:pt>
                <c:pt idx="759">
                  <c:v>41762.570625</c:v>
                </c:pt>
                <c:pt idx="760">
                  <c:v>41762.57068287037</c:v>
                </c:pt>
                <c:pt idx="761">
                  <c:v>41762.570752314816</c:v>
                </c:pt>
                <c:pt idx="762">
                  <c:v>41762.570810185185</c:v>
                </c:pt>
                <c:pt idx="763">
                  <c:v>41762.570868055554</c:v>
                </c:pt>
                <c:pt idx="764">
                  <c:v>41762.570937500001</c:v>
                </c:pt>
                <c:pt idx="765">
                  <c:v>41762.57099537037</c:v>
                </c:pt>
                <c:pt idx="766">
                  <c:v>41762.571053240739</c:v>
                </c:pt>
                <c:pt idx="767">
                  <c:v>41762.571122685185</c:v>
                </c:pt>
                <c:pt idx="768">
                  <c:v>41762.571180555555</c:v>
                </c:pt>
                <c:pt idx="769">
                  <c:v>41762.571238425924</c:v>
                </c:pt>
                <c:pt idx="770">
                  <c:v>41762.57130787037</c:v>
                </c:pt>
                <c:pt idx="771">
                  <c:v>41762.57136574074</c:v>
                </c:pt>
                <c:pt idx="772">
                  <c:v>41762.571423611109</c:v>
                </c:pt>
                <c:pt idx="773">
                  <c:v>41762.571493055555</c:v>
                </c:pt>
                <c:pt idx="774">
                  <c:v>41762.571550925924</c:v>
                </c:pt>
                <c:pt idx="775">
                  <c:v>41762.571608796294</c:v>
                </c:pt>
                <c:pt idx="776">
                  <c:v>41762.57167824074</c:v>
                </c:pt>
                <c:pt idx="777">
                  <c:v>41762.571736111109</c:v>
                </c:pt>
                <c:pt idx="778">
                  <c:v>41762.571793981479</c:v>
                </c:pt>
                <c:pt idx="779">
                  <c:v>41762.571851851855</c:v>
                </c:pt>
                <c:pt idx="780">
                  <c:v>41762.571921296294</c:v>
                </c:pt>
                <c:pt idx="781">
                  <c:v>41762.571979166663</c:v>
                </c:pt>
                <c:pt idx="782">
                  <c:v>41762.57203703704</c:v>
                </c:pt>
                <c:pt idx="783">
                  <c:v>41762.572106481479</c:v>
                </c:pt>
                <c:pt idx="784">
                  <c:v>41762.572164351855</c:v>
                </c:pt>
                <c:pt idx="785">
                  <c:v>41762.572222222225</c:v>
                </c:pt>
                <c:pt idx="786">
                  <c:v>41762.572291666664</c:v>
                </c:pt>
                <c:pt idx="787">
                  <c:v>41762.57234953704</c:v>
                </c:pt>
                <c:pt idx="788">
                  <c:v>41762.57240740741</c:v>
                </c:pt>
                <c:pt idx="789">
                  <c:v>41762.572476851848</c:v>
                </c:pt>
                <c:pt idx="790">
                  <c:v>41762.572534722225</c:v>
                </c:pt>
                <c:pt idx="791">
                  <c:v>41762.572592592594</c:v>
                </c:pt>
                <c:pt idx="792">
                  <c:v>41762.572662037041</c:v>
                </c:pt>
                <c:pt idx="793">
                  <c:v>41762.57271990741</c:v>
                </c:pt>
                <c:pt idx="794">
                  <c:v>41762.572777777779</c:v>
                </c:pt>
                <c:pt idx="795">
                  <c:v>41762.572847222225</c:v>
                </c:pt>
                <c:pt idx="796">
                  <c:v>41762.572905092595</c:v>
                </c:pt>
                <c:pt idx="797">
                  <c:v>41762.572962962964</c:v>
                </c:pt>
                <c:pt idx="798">
                  <c:v>41762.573020833333</c:v>
                </c:pt>
                <c:pt idx="799">
                  <c:v>41762.57309027778</c:v>
                </c:pt>
                <c:pt idx="800">
                  <c:v>41762.573148148149</c:v>
                </c:pt>
                <c:pt idx="801">
                  <c:v>41762.573206018518</c:v>
                </c:pt>
                <c:pt idx="802">
                  <c:v>41762.573275462964</c:v>
                </c:pt>
                <c:pt idx="803">
                  <c:v>41762.573333333334</c:v>
                </c:pt>
                <c:pt idx="804">
                  <c:v>41762.573391203703</c:v>
                </c:pt>
                <c:pt idx="805">
                  <c:v>41762.573460648149</c:v>
                </c:pt>
                <c:pt idx="806">
                  <c:v>41762.573518518519</c:v>
                </c:pt>
                <c:pt idx="807">
                  <c:v>41762.573576388888</c:v>
                </c:pt>
                <c:pt idx="808">
                  <c:v>41762.573645833334</c:v>
                </c:pt>
                <c:pt idx="809">
                  <c:v>41762.573703703703</c:v>
                </c:pt>
                <c:pt idx="810">
                  <c:v>41762.573761574073</c:v>
                </c:pt>
                <c:pt idx="811">
                  <c:v>41762.573831018519</c:v>
                </c:pt>
                <c:pt idx="812">
                  <c:v>41762.573888888888</c:v>
                </c:pt>
                <c:pt idx="813">
                  <c:v>41762.573946759258</c:v>
                </c:pt>
                <c:pt idx="814">
                  <c:v>41762.574016203704</c:v>
                </c:pt>
                <c:pt idx="815">
                  <c:v>41762.574074074073</c:v>
                </c:pt>
                <c:pt idx="816">
                  <c:v>41762.574131944442</c:v>
                </c:pt>
                <c:pt idx="817">
                  <c:v>41762.574189814812</c:v>
                </c:pt>
                <c:pt idx="818">
                  <c:v>41762.574259259258</c:v>
                </c:pt>
                <c:pt idx="819">
                  <c:v>41762.574317129627</c:v>
                </c:pt>
                <c:pt idx="820">
                  <c:v>41762.574374999997</c:v>
                </c:pt>
                <c:pt idx="821">
                  <c:v>41762.574444444443</c:v>
                </c:pt>
                <c:pt idx="822">
                  <c:v>41762.574502314812</c:v>
                </c:pt>
                <c:pt idx="823">
                  <c:v>41762.574560185189</c:v>
                </c:pt>
                <c:pt idx="824">
                  <c:v>41762.574629629627</c:v>
                </c:pt>
                <c:pt idx="825">
                  <c:v>41762.574687499997</c:v>
                </c:pt>
                <c:pt idx="826">
                  <c:v>41762.574745370373</c:v>
                </c:pt>
                <c:pt idx="827">
                  <c:v>41762.574814814812</c:v>
                </c:pt>
                <c:pt idx="828">
                  <c:v>41762.574872685182</c:v>
                </c:pt>
                <c:pt idx="829">
                  <c:v>41762.574930555558</c:v>
                </c:pt>
                <c:pt idx="830">
                  <c:v>41762.574999999997</c:v>
                </c:pt>
                <c:pt idx="831">
                  <c:v>41762.575057870374</c:v>
                </c:pt>
                <c:pt idx="832">
                  <c:v>41762.575115740743</c:v>
                </c:pt>
                <c:pt idx="833">
                  <c:v>41762.575185185182</c:v>
                </c:pt>
                <c:pt idx="834">
                  <c:v>41762.575243055559</c:v>
                </c:pt>
                <c:pt idx="835">
                  <c:v>41762.575300925928</c:v>
                </c:pt>
                <c:pt idx="836">
                  <c:v>41762.575358796297</c:v>
                </c:pt>
                <c:pt idx="837">
                  <c:v>41762.575428240743</c:v>
                </c:pt>
                <c:pt idx="838">
                  <c:v>41762.575486111113</c:v>
                </c:pt>
                <c:pt idx="839">
                  <c:v>41762.575543981482</c:v>
                </c:pt>
                <c:pt idx="840">
                  <c:v>41762.575613425928</c:v>
                </c:pt>
                <c:pt idx="841">
                  <c:v>41762.575671296298</c:v>
                </c:pt>
                <c:pt idx="842">
                  <c:v>41762.575729166667</c:v>
                </c:pt>
                <c:pt idx="843">
                  <c:v>41762.575798611113</c:v>
                </c:pt>
                <c:pt idx="844">
                  <c:v>41762.575856481482</c:v>
                </c:pt>
                <c:pt idx="845">
                  <c:v>41762.575914351852</c:v>
                </c:pt>
                <c:pt idx="846">
                  <c:v>41762.575983796298</c:v>
                </c:pt>
                <c:pt idx="847">
                  <c:v>41762.576041666667</c:v>
                </c:pt>
                <c:pt idx="848">
                  <c:v>41762.576099537036</c:v>
                </c:pt>
                <c:pt idx="849">
                  <c:v>41762.576168981483</c:v>
                </c:pt>
                <c:pt idx="850">
                  <c:v>41762.576226851852</c:v>
                </c:pt>
                <c:pt idx="851">
                  <c:v>41762.576284722221</c:v>
                </c:pt>
                <c:pt idx="852">
                  <c:v>41762.576354166667</c:v>
                </c:pt>
                <c:pt idx="853">
                  <c:v>41762.576412037037</c:v>
                </c:pt>
                <c:pt idx="854">
                  <c:v>41762.576469907406</c:v>
                </c:pt>
                <c:pt idx="855">
                  <c:v>41762.576527777775</c:v>
                </c:pt>
                <c:pt idx="856">
                  <c:v>41762.576597222222</c:v>
                </c:pt>
                <c:pt idx="857">
                  <c:v>41762.576655092591</c:v>
                </c:pt>
                <c:pt idx="858">
                  <c:v>41762.57671296296</c:v>
                </c:pt>
                <c:pt idx="859">
                  <c:v>41762.576782407406</c:v>
                </c:pt>
                <c:pt idx="860">
                  <c:v>41762.576840277776</c:v>
                </c:pt>
                <c:pt idx="861">
                  <c:v>41762.576898148145</c:v>
                </c:pt>
                <c:pt idx="862">
                  <c:v>41762.576967592591</c:v>
                </c:pt>
                <c:pt idx="863">
                  <c:v>41762.577025462961</c:v>
                </c:pt>
                <c:pt idx="864">
                  <c:v>41762.57708333333</c:v>
                </c:pt>
                <c:pt idx="865">
                  <c:v>41762.577152777776</c:v>
                </c:pt>
                <c:pt idx="866">
                  <c:v>41762.577210648145</c:v>
                </c:pt>
                <c:pt idx="867">
                  <c:v>41762.577268518522</c:v>
                </c:pt>
                <c:pt idx="868">
                  <c:v>41762.577337962961</c:v>
                </c:pt>
                <c:pt idx="869">
                  <c:v>41762.57739583333</c:v>
                </c:pt>
                <c:pt idx="870">
                  <c:v>41762.577453703707</c:v>
                </c:pt>
                <c:pt idx="871">
                  <c:v>41762.577523148146</c:v>
                </c:pt>
                <c:pt idx="872">
                  <c:v>41762.577581018515</c:v>
                </c:pt>
                <c:pt idx="873">
                  <c:v>41762.577638888892</c:v>
                </c:pt>
                <c:pt idx="874">
                  <c:v>41762.577696759261</c:v>
                </c:pt>
                <c:pt idx="875">
                  <c:v>41762.577766203707</c:v>
                </c:pt>
                <c:pt idx="876">
                  <c:v>41762.577824074076</c:v>
                </c:pt>
                <c:pt idx="877">
                  <c:v>41762.577881944446</c:v>
                </c:pt>
                <c:pt idx="878">
                  <c:v>41762.577951388892</c:v>
                </c:pt>
                <c:pt idx="879">
                  <c:v>41762.578009259261</c:v>
                </c:pt>
                <c:pt idx="880">
                  <c:v>41762.578067129631</c:v>
                </c:pt>
                <c:pt idx="881">
                  <c:v>41762.578136574077</c:v>
                </c:pt>
                <c:pt idx="882">
                  <c:v>41762.578194444446</c:v>
                </c:pt>
                <c:pt idx="883">
                  <c:v>41762.578252314815</c:v>
                </c:pt>
                <c:pt idx="884">
                  <c:v>41762.578321759262</c:v>
                </c:pt>
                <c:pt idx="885">
                  <c:v>41762.578379629631</c:v>
                </c:pt>
                <c:pt idx="886">
                  <c:v>41762.5784375</c:v>
                </c:pt>
                <c:pt idx="887">
                  <c:v>41762.578506944446</c:v>
                </c:pt>
                <c:pt idx="888">
                  <c:v>41762.578564814816</c:v>
                </c:pt>
                <c:pt idx="889">
                  <c:v>41762.578622685185</c:v>
                </c:pt>
                <c:pt idx="890">
                  <c:v>41762.578692129631</c:v>
                </c:pt>
                <c:pt idx="891">
                  <c:v>41762.578750000001</c:v>
                </c:pt>
                <c:pt idx="892">
                  <c:v>41762.57880787037</c:v>
                </c:pt>
                <c:pt idx="893">
                  <c:v>41762.578865740739</c:v>
                </c:pt>
                <c:pt idx="894">
                  <c:v>41762.578935185185</c:v>
                </c:pt>
                <c:pt idx="895">
                  <c:v>41762.578993055555</c:v>
                </c:pt>
                <c:pt idx="896">
                  <c:v>41762.579050925924</c:v>
                </c:pt>
                <c:pt idx="897">
                  <c:v>41762.57912037037</c:v>
                </c:pt>
                <c:pt idx="898">
                  <c:v>41762.57917824074</c:v>
                </c:pt>
                <c:pt idx="899">
                  <c:v>41762.579236111109</c:v>
                </c:pt>
                <c:pt idx="900">
                  <c:v>41762.579305555555</c:v>
                </c:pt>
                <c:pt idx="901">
                  <c:v>41762.579363425924</c:v>
                </c:pt>
                <c:pt idx="902">
                  <c:v>41762.579421296294</c:v>
                </c:pt>
                <c:pt idx="903">
                  <c:v>41762.57949074074</c:v>
                </c:pt>
                <c:pt idx="904">
                  <c:v>41762.579548611109</c:v>
                </c:pt>
                <c:pt idx="905">
                  <c:v>41762.579606481479</c:v>
                </c:pt>
                <c:pt idx="906">
                  <c:v>41762.579675925925</c:v>
                </c:pt>
                <c:pt idx="907">
                  <c:v>41762.579733796294</c:v>
                </c:pt>
                <c:pt idx="908">
                  <c:v>41762.579791666663</c:v>
                </c:pt>
                <c:pt idx="909">
                  <c:v>41762.57984953704</c:v>
                </c:pt>
                <c:pt idx="910">
                  <c:v>41762.579918981479</c:v>
                </c:pt>
                <c:pt idx="911">
                  <c:v>41762.579976851855</c:v>
                </c:pt>
                <c:pt idx="912">
                  <c:v>41762.580034722225</c:v>
                </c:pt>
                <c:pt idx="913">
                  <c:v>41762.580104166664</c:v>
                </c:pt>
                <c:pt idx="914">
                  <c:v>41762.58016203704</c:v>
                </c:pt>
                <c:pt idx="915">
                  <c:v>41762.58021990741</c:v>
                </c:pt>
                <c:pt idx="916">
                  <c:v>41762.580289351848</c:v>
                </c:pt>
                <c:pt idx="917">
                  <c:v>41762.580347222225</c:v>
                </c:pt>
                <c:pt idx="918">
                  <c:v>41762.580405092594</c:v>
                </c:pt>
                <c:pt idx="919">
                  <c:v>41762.580474537041</c:v>
                </c:pt>
                <c:pt idx="920">
                  <c:v>41762.58053240741</c:v>
                </c:pt>
                <c:pt idx="921">
                  <c:v>41762.580590277779</c:v>
                </c:pt>
                <c:pt idx="922">
                  <c:v>41762.580659722225</c:v>
                </c:pt>
                <c:pt idx="923">
                  <c:v>41762.580717592595</c:v>
                </c:pt>
                <c:pt idx="924">
                  <c:v>41762.580775462964</c:v>
                </c:pt>
                <c:pt idx="925">
                  <c:v>41762.58084490741</c:v>
                </c:pt>
                <c:pt idx="926">
                  <c:v>41762.58090277778</c:v>
                </c:pt>
                <c:pt idx="927">
                  <c:v>41762.580960648149</c:v>
                </c:pt>
                <c:pt idx="928">
                  <c:v>41762.581018518518</c:v>
                </c:pt>
                <c:pt idx="929">
                  <c:v>41762.581087962964</c:v>
                </c:pt>
                <c:pt idx="930">
                  <c:v>41762.581145833334</c:v>
                </c:pt>
                <c:pt idx="931">
                  <c:v>41762.581203703703</c:v>
                </c:pt>
                <c:pt idx="932">
                  <c:v>41762.581273148149</c:v>
                </c:pt>
                <c:pt idx="933">
                  <c:v>41762.581331018519</c:v>
                </c:pt>
                <c:pt idx="934">
                  <c:v>41762.581388888888</c:v>
                </c:pt>
                <c:pt idx="935">
                  <c:v>41762.581458333334</c:v>
                </c:pt>
                <c:pt idx="936">
                  <c:v>41762.581516203703</c:v>
                </c:pt>
                <c:pt idx="937">
                  <c:v>41762.581574074073</c:v>
                </c:pt>
                <c:pt idx="938">
                  <c:v>41762.581643518519</c:v>
                </c:pt>
                <c:pt idx="939">
                  <c:v>41762.581701388888</c:v>
                </c:pt>
                <c:pt idx="940">
                  <c:v>41762.581759259258</c:v>
                </c:pt>
                <c:pt idx="941">
                  <c:v>41762.581828703704</c:v>
                </c:pt>
                <c:pt idx="942">
                  <c:v>41762.581886574073</c:v>
                </c:pt>
                <c:pt idx="943">
                  <c:v>41762.581944444442</c:v>
                </c:pt>
                <c:pt idx="944">
                  <c:v>41762.582013888888</c:v>
                </c:pt>
                <c:pt idx="945">
                  <c:v>41762.582071759258</c:v>
                </c:pt>
                <c:pt idx="946">
                  <c:v>41762.582129629627</c:v>
                </c:pt>
                <c:pt idx="947">
                  <c:v>41762.582187499997</c:v>
                </c:pt>
                <c:pt idx="948">
                  <c:v>41762.582256944443</c:v>
                </c:pt>
                <c:pt idx="949">
                  <c:v>41762.582314814812</c:v>
                </c:pt>
                <c:pt idx="950">
                  <c:v>41762.582372685189</c:v>
                </c:pt>
                <c:pt idx="951">
                  <c:v>41762.582442129627</c:v>
                </c:pt>
                <c:pt idx="952">
                  <c:v>41762.582499999997</c:v>
                </c:pt>
                <c:pt idx="953">
                  <c:v>41762.582557870373</c:v>
                </c:pt>
                <c:pt idx="954">
                  <c:v>41762.582627314812</c:v>
                </c:pt>
                <c:pt idx="955">
                  <c:v>41762.582685185182</c:v>
                </c:pt>
                <c:pt idx="956">
                  <c:v>41762.582743055558</c:v>
                </c:pt>
                <c:pt idx="957">
                  <c:v>41762.582812499997</c:v>
                </c:pt>
                <c:pt idx="958">
                  <c:v>41762.582870370374</c:v>
                </c:pt>
                <c:pt idx="959">
                  <c:v>41762.582928240743</c:v>
                </c:pt>
                <c:pt idx="960">
                  <c:v>41762.582997685182</c:v>
                </c:pt>
                <c:pt idx="961">
                  <c:v>41762.583055555559</c:v>
                </c:pt>
                <c:pt idx="962">
                  <c:v>41762.583113425928</c:v>
                </c:pt>
                <c:pt idx="963">
                  <c:v>41762.583182870374</c:v>
                </c:pt>
                <c:pt idx="964">
                  <c:v>41762.583240740743</c:v>
                </c:pt>
                <c:pt idx="965">
                  <c:v>41762.583298611113</c:v>
                </c:pt>
                <c:pt idx="966">
                  <c:v>41762.583356481482</c:v>
                </c:pt>
                <c:pt idx="967">
                  <c:v>41762.583425925928</c:v>
                </c:pt>
                <c:pt idx="968">
                  <c:v>41762.583483796298</c:v>
                </c:pt>
                <c:pt idx="969">
                  <c:v>41762.583541666667</c:v>
                </c:pt>
                <c:pt idx="970">
                  <c:v>41762.583611111113</c:v>
                </c:pt>
                <c:pt idx="971">
                  <c:v>41762.583668981482</c:v>
                </c:pt>
                <c:pt idx="972">
                  <c:v>41762.583726851852</c:v>
                </c:pt>
                <c:pt idx="973">
                  <c:v>41762.583796296298</c:v>
                </c:pt>
                <c:pt idx="974">
                  <c:v>41762.583854166667</c:v>
                </c:pt>
                <c:pt idx="975">
                  <c:v>41762.583912037036</c:v>
                </c:pt>
                <c:pt idx="976">
                  <c:v>41762.583981481483</c:v>
                </c:pt>
                <c:pt idx="977">
                  <c:v>41762.584039351852</c:v>
                </c:pt>
                <c:pt idx="978">
                  <c:v>41762.584097222221</c:v>
                </c:pt>
                <c:pt idx="979">
                  <c:v>41762.584166666667</c:v>
                </c:pt>
                <c:pt idx="980">
                  <c:v>41762.584224537037</c:v>
                </c:pt>
                <c:pt idx="981">
                  <c:v>41762.584282407406</c:v>
                </c:pt>
                <c:pt idx="982">
                  <c:v>41762.584351851852</c:v>
                </c:pt>
                <c:pt idx="983">
                  <c:v>41762.584409722222</c:v>
                </c:pt>
                <c:pt idx="984">
                  <c:v>41762.584467592591</c:v>
                </c:pt>
                <c:pt idx="985">
                  <c:v>41762.58452546296</c:v>
                </c:pt>
                <c:pt idx="986">
                  <c:v>41762.584594907406</c:v>
                </c:pt>
                <c:pt idx="987">
                  <c:v>41762.584652777776</c:v>
                </c:pt>
                <c:pt idx="988">
                  <c:v>41762.584710648145</c:v>
                </c:pt>
                <c:pt idx="989">
                  <c:v>41762.584780092591</c:v>
                </c:pt>
                <c:pt idx="990">
                  <c:v>41762.584837962961</c:v>
                </c:pt>
                <c:pt idx="991">
                  <c:v>41762.58489583333</c:v>
                </c:pt>
                <c:pt idx="992">
                  <c:v>41762.584965277776</c:v>
                </c:pt>
                <c:pt idx="993">
                  <c:v>41762.585023148145</c:v>
                </c:pt>
                <c:pt idx="994">
                  <c:v>41762.585081018522</c:v>
                </c:pt>
                <c:pt idx="995">
                  <c:v>41762.585150462961</c:v>
                </c:pt>
                <c:pt idx="996">
                  <c:v>41762.58520833333</c:v>
                </c:pt>
                <c:pt idx="997">
                  <c:v>41762.585266203707</c:v>
                </c:pt>
                <c:pt idx="998">
                  <c:v>41762.585335648146</c:v>
                </c:pt>
                <c:pt idx="999">
                  <c:v>41762.585393518515</c:v>
                </c:pt>
                <c:pt idx="1000">
                  <c:v>41762.585451388892</c:v>
                </c:pt>
                <c:pt idx="1001">
                  <c:v>41762.585520833331</c:v>
                </c:pt>
                <c:pt idx="1002">
                  <c:v>41762.585578703707</c:v>
                </c:pt>
                <c:pt idx="1003">
                  <c:v>41762.585636574076</c:v>
                </c:pt>
                <c:pt idx="1004">
                  <c:v>41762.585694444446</c:v>
                </c:pt>
                <c:pt idx="1005">
                  <c:v>41762.585763888892</c:v>
                </c:pt>
                <c:pt idx="1006">
                  <c:v>41762.585821759261</c:v>
                </c:pt>
                <c:pt idx="1007">
                  <c:v>41762.585879629631</c:v>
                </c:pt>
                <c:pt idx="1008">
                  <c:v>41762.585949074077</c:v>
                </c:pt>
                <c:pt idx="1009">
                  <c:v>41762.586006944446</c:v>
                </c:pt>
                <c:pt idx="1010">
                  <c:v>41762.586064814815</c:v>
                </c:pt>
                <c:pt idx="1011">
                  <c:v>41762.586134259262</c:v>
                </c:pt>
                <c:pt idx="1012">
                  <c:v>41762.586192129631</c:v>
                </c:pt>
                <c:pt idx="1013">
                  <c:v>41762.58625</c:v>
                </c:pt>
                <c:pt idx="1014">
                  <c:v>41762.586319444446</c:v>
                </c:pt>
                <c:pt idx="1015">
                  <c:v>41762.586377314816</c:v>
                </c:pt>
                <c:pt idx="1016">
                  <c:v>41762.586435185185</c:v>
                </c:pt>
                <c:pt idx="1017">
                  <c:v>41762.586504629631</c:v>
                </c:pt>
                <c:pt idx="1018">
                  <c:v>41762.586562500001</c:v>
                </c:pt>
                <c:pt idx="1019">
                  <c:v>41762.58662037037</c:v>
                </c:pt>
                <c:pt idx="1020">
                  <c:v>41762.586689814816</c:v>
                </c:pt>
                <c:pt idx="1021">
                  <c:v>41762.586747685185</c:v>
                </c:pt>
                <c:pt idx="1022">
                  <c:v>41762.586805555555</c:v>
                </c:pt>
                <c:pt idx="1023">
                  <c:v>41762.586863425924</c:v>
                </c:pt>
                <c:pt idx="1024">
                  <c:v>41762.58693287037</c:v>
                </c:pt>
                <c:pt idx="1025">
                  <c:v>41762.58699074074</c:v>
                </c:pt>
                <c:pt idx="1026">
                  <c:v>41762.587048611109</c:v>
                </c:pt>
                <c:pt idx="1027">
                  <c:v>41762.587118055555</c:v>
                </c:pt>
                <c:pt idx="1028">
                  <c:v>41762.587175925924</c:v>
                </c:pt>
                <c:pt idx="1029">
                  <c:v>41762.587233796294</c:v>
                </c:pt>
                <c:pt idx="1030">
                  <c:v>41762.58730324074</c:v>
                </c:pt>
                <c:pt idx="1031">
                  <c:v>41762.587361111109</c:v>
                </c:pt>
                <c:pt idx="1032">
                  <c:v>41762.587418981479</c:v>
                </c:pt>
                <c:pt idx="1033">
                  <c:v>41762.587488425925</c:v>
                </c:pt>
                <c:pt idx="1034">
                  <c:v>41762.587546296294</c:v>
                </c:pt>
                <c:pt idx="1035">
                  <c:v>41762.587604166663</c:v>
                </c:pt>
                <c:pt idx="1036">
                  <c:v>41762.587673611109</c:v>
                </c:pt>
                <c:pt idx="1037">
                  <c:v>41762.587731481479</c:v>
                </c:pt>
                <c:pt idx="1038">
                  <c:v>41762.587789351855</c:v>
                </c:pt>
                <c:pt idx="1039">
                  <c:v>41762.587847222225</c:v>
                </c:pt>
                <c:pt idx="1040">
                  <c:v>41762.587916666664</c:v>
                </c:pt>
                <c:pt idx="1041">
                  <c:v>41762.58797453704</c:v>
                </c:pt>
                <c:pt idx="1042">
                  <c:v>41762.58803240741</c:v>
                </c:pt>
                <c:pt idx="1043">
                  <c:v>41762.588101851848</c:v>
                </c:pt>
                <c:pt idx="1044">
                  <c:v>41762.588159722225</c:v>
                </c:pt>
                <c:pt idx="1045">
                  <c:v>41762.588217592594</c:v>
                </c:pt>
                <c:pt idx="1046">
                  <c:v>41762.588287037041</c:v>
                </c:pt>
                <c:pt idx="1047">
                  <c:v>41762.58834490741</c:v>
                </c:pt>
                <c:pt idx="1048">
                  <c:v>41762.588402777779</c:v>
                </c:pt>
                <c:pt idx="1049">
                  <c:v>41762.588472222225</c:v>
                </c:pt>
                <c:pt idx="1050">
                  <c:v>41762.588530092595</c:v>
                </c:pt>
                <c:pt idx="1051">
                  <c:v>41762.588587962964</c:v>
                </c:pt>
                <c:pt idx="1052">
                  <c:v>41762.58865740741</c:v>
                </c:pt>
                <c:pt idx="1053">
                  <c:v>41762.58871527778</c:v>
                </c:pt>
                <c:pt idx="1054">
                  <c:v>41762.588773148149</c:v>
                </c:pt>
                <c:pt idx="1055">
                  <c:v>41762.588842592595</c:v>
                </c:pt>
                <c:pt idx="1056">
                  <c:v>41762.588900462964</c:v>
                </c:pt>
                <c:pt idx="1057">
                  <c:v>41762.588958333334</c:v>
                </c:pt>
                <c:pt idx="1058">
                  <c:v>41762.589016203703</c:v>
                </c:pt>
                <c:pt idx="1059">
                  <c:v>41762.589085648149</c:v>
                </c:pt>
                <c:pt idx="1060">
                  <c:v>41762.589143518519</c:v>
                </c:pt>
                <c:pt idx="1061">
                  <c:v>41762.589201388888</c:v>
                </c:pt>
                <c:pt idx="1062">
                  <c:v>41762.589270833334</c:v>
                </c:pt>
                <c:pt idx="1063">
                  <c:v>41762.589328703703</c:v>
                </c:pt>
                <c:pt idx="1064">
                  <c:v>41762.589386574073</c:v>
                </c:pt>
                <c:pt idx="1065">
                  <c:v>41762.589456018519</c:v>
                </c:pt>
                <c:pt idx="1066">
                  <c:v>41762.589513888888</c:v>
                </c:pt>
                <c:pt idx="1067">
                  <c:v>41762.589571759258</c:v>
                </c:pt>
                <c:pt idx="1068">
                  <c:v>41762.589641203704</c:v>
                </c:pt>
                <c:pt idx="1069">
                  <c:v>41762.589699074073</c:v>
                </c:pt>
                <c:pt idx="1070">
                  <c:v>41762.589756944442</c:v>
                </c:pt>
                <c:pt idx="1071">
                  <c:v>41762.589826388888</c:v>
                </c:pt>
                <c:pt idx="1072">
                  <c:v>41762.589884259258</c:v>
                </c:pt>
                <c:pt idx="1073">
                  <c:v>41762.589942129627</c:v>
                </c:pt>
                <c:pt idx="1074">
                  <c:v>41762.590011574073</c:v>
                </c:pt>
                <c:pt idx="1075">
                  <c:v>41762.590069444443</c:v>
                </c:pt>
                <c:pt idx="1076">
                  <c:v>41762.590127314812</c:v>
                </c:pt>
                <c:pt idx="1077">
                  <c:v>41762.590185185189</c:v>
                </c:pt>
                <c:pt idx="1078">
                  <c:v>41762.590254629627</c:v>
                </c:pt>
                <c:pt idx="1079">
                  <c:v>41762.590312499997</c:v>
                </c:pt>
                <c:pt idx="1080">
                  <c:v>41762.590370370373</c:v>
                </c:pt>
                <c:pt idx="1081">
                  <c:v>41762.590439814812</c:v>
                </c:pt>
                <c:pt idx="1082">
                  <c:v>41762.590497685182</c:v>
                </c:pt>
                <c:pt idx="1083">
                  <c:v>41762.590555555558</c:v>
                </c:pt>
                <c:pt idx="1084">
                  <c:v>41762.590624999997</c:v>
                </c:pt>
                <c:pt idx="1085">
                  <c:v>41762.590682870374</c:v>
                </c:pt>
                <c:pt idx="1086">
                  <c:v>41762.590740740743</c:v>
                </c:pt>
                <c:pt idx="1087">
                  <c:v>41762.590810185182</c:v>
                </c:pt>
                <c:pt idx="1088">
                  <c:v>41762.590868055559</c:v>
                </c:pt>
                <c:pt idx="1089">
                  <c:v>41762.590925925928</c:v>
                </c:pt>
                <c:pt idx="1090">
                  <c:v>41762.590995370374</c:v>
                </c:pt>
                <c:pt idx="1091">
                  <c:v>41762.591053240743</c:v>
                </c:pt>
                <c:pt idx="1092">
                  <c:v>41762.591111111113</c:v>
                </c:pt>
                <c:pt idx="1093">
                  <c:v>41762.591180555559</c:v>
                </c:pt>
                <c:pt idx="1094">
                  <c:v>41762.591238425928</c:v>
                </c:pt>
                <c:pt idx="1095">
                  <c:v>41762.591296296298</c:v>
                </c:pt>
                <c:pt idx="1096">
                  <c:v>41762.591354166667</c:v>
                </c:pt>
                <c:pt idx="1097">
                  <c:v>41762.591423611113</c:v>
                </c:pt>
                <c:pt idx="1098">
                  <c:v>41762.591481481482</c:v>
                </c:pt>
                <c:pt idx="1099">
                  <c:v>41762.591539351852</c:v>
                </c:pt>
                <c:pt idx="1100">
                  <c:v>41762.591608796298</c:v>
                </c:pt>
                <c:pt idx="1101">
                  <c:v>41762.591666666667</c:v>
                </c:pt>
                <c:pt idx="1102">
                  <c:v>41762.591724537036</c:v>
                </c:pt>
                <c:pt idx="1103">
                  <c:v>41762.591793981483</c:v>
                </c:pt>
                <c:pt idx="1104">
                  <c:v>41762.591851851852</c:v>
                </c:pt>
                <c:pt idx="1105">
                  <c:v>41762.591909722221</c:v>
                </c:pt>
                <c:pt idx="1106">
                  <c:v>41762.591979166667</c:v>
                </c:pt>
                <c:pt idx="1107">
                  <c:v>41762.592037037037</c:v>
                </c:pt>
                <c:pt idx="1108">
                  <c:v>41762.592094907406</c:v>
                </c:pt>
                <c:pt idx="1109">
                  <c:v>41762.592164351852</c:v>
                </c:pt>
                <c:pt idx="1110">
                  <c:v>41762.592222222222</c:v>
                </c:pt>
                <c:pt idx="1111">
                  <c:v>41762.592280092591</c:v>
                </c:pt>
                <c:pt idx="1112">
                  <c:v>41762.592349537037</c:v>
                </c:pt>
                <c:pt idx="1113">
                  <c:v>41762.592407407406</c:v>
                </c:pt>
                <c:pt idx="1114">
                  <c:v>41762.592465277776</c:v>
                </c:pt>
                <c:pt idx="1115">
                  <c:v>41762.592523148145</c:v>
                </c:pt>
                <c:pt idx="1116">
                  <c:v>41762.592592592591</c:v>
                </c:pt>
                <c:pt idx="1117">
                  <c:v>41762.592650462961</c:v>
                </c:pt>
                <c:pt idx="1118">
                  <c:v>41762.59270833333</c:v>
                </c:pt>
                <c:pt idx="1119">
                  <c:v>41762.592777777776</c:v>
                </c:pt>
                <c:pt idx="1120">
                  <c:v>41762.592835648145</c:v>
                </c:pt>
                <c:pt idx="1121">
                  <c:v>41762.592893518522</c:v>
                </c:pt>
                <c:pt idx="1122">
                  <c:v>41762.592962962961</c:v>
                </c:pt>
                <c:pt idx="1123">
                  <c:v>41762.59302083333</c:v>
                </c:pt>
                <c:pt idx="1124">
                  <c:v>41762.593078703707</c:v>
                </c:pt>
                <c:pt idx="1125">
                  <c:v>41762.593148148146</c:v>
                </c:pt>
                <c:pt idx="1126">
                  <c:v>41762.593206018515</c:v>
                </c:pt>
                <c:pt idx="1127">
                  <c:v>41762.593263888892</c:v>
                </c:pt>
                <c:pt idx="1128">
                  <c:v>41762.593333333331</c:v>
                </c:pt>
                <c:pt idx="1129">
                  <c:v>41762.593391203707</c:v>
                </c:pt>
                <c:pt idx="1130">
                  <c:v>41762.593449074076</c:v>
                </c:pt>
                <c:pt idx="1131">
                  <c:v>41762.593518518515</c:v>
                </c:pt>
                <c:pt idx="1132">
                  <c:v>41762.593576388892</c:v>
                </c:pt>
                <c:pt idx="1133">
                  <c:v>41762.593634259261</c:v>
                </c:pt>
                <c:pt idx="1134">
                  <c:v>41762.593692129631</c:v>
                </c:pt>
                <c:pt idx="1135">
                  <c:v>41762.593761574077</c:v>
                </c:pt>
                <c:pt idx="1136">
                  <c:v>41762.593819444446</c:v>
                </c:pt>
                <c:pt idx="1137">
                  <c:v>41762.593877314815</c:v>
                </c:pt>
                <c:pt idx="1138">
                  <c:v>41762.593946759262</c:v>
                </c:pt>
                <c:pt idx="1139">
                  <c:v>41762.594004629631</c:v>
                </c:pt>
                <c:pt idx="1140">
                  <c:v>41762.5940625</c:v>
                </c:pt>
                <c:pt idx="1141">
                  <c:v>41762.594131944446</c:v>
                </c:pt>
                <c:pt idx="1142">
                  <c:v>41762.594189814816</c:v>
                </c:pt>
                <c:pt idx="1143">
                  <c:v>41762.594247685185</c:v>
                </c:pt>
                <c:pt idx="1144">
                  <c:v>41762.594317129631</c:v>
                </c:pt>
                <c:pt idx="1145">
                  <c:v>41762.594375000001</c:v>
                </c:pt>
                <c:pt idx="1146">
                  <c:v>41762.59443287037</c:v>
                </c:pt>
                <c:pt idx="1147">
                  <c:v>41762.594502314816</c:v>
                </c:pt>
                <c:pt idx="1148">
                  <c:v>41762.594560185185</c:v>
                </c:pt>
                <c:pt idx="1149">
                  <c:v>41762.594618055555</c:v>
                </c:pt>
                <c:pt idx="1150">
                  <c:v>41762.594687500001</c:v>
                </c:pt>
                <c:pt idx="1151">
                  <c:v>41762.59474537037</c:v>
                </c:pt>
                <c:pt idx="1152">
                  <c:v>41762.59480324074</c:v>
                </c:pt>
                <c:pt idx="1153">
                  <c:v>41762.594861111109</c:v>
                </c:pt>
                <c:pt idx="1154">
                  <c:v>41762.594930555555</c:v>
                </c:pt>
                <c:pt idx="1155">
                  <c:v>41762.594988425924</c:v>
                </c:pt>
                <c:pt idx="1156">
                  <c:v>41762.595046296294</c:v>
                </c:pt>
                <c:pt idx="1157">
                  <c:v>41762.59511574074</c:v>
                </c:pt>
                <c:pt idx="1158">
                  <c:v>41762.595173611109</c:v>
                </c:pt>
                <c:pt idx="1159">
                  <c:v>41762.595231481479</c:v>
                </c:pt>
                <c:pt idx="1160">
                  <c:v>41762.595300925925</c:v>
                </c:pt>
                <c:pt idx="1161">
                  <c:v>41762.595358796294</c:v>
                </c:pt>
                <c:pt idx="1162">
                  <c:v>41762.595416666663</c:v>
                </c:pt>
                <c:pt idx="1163">
                  <c:v>41762.595486111109</c:v>
                </c:pt>
                <c:pt idx="1164">
                  <c:v>41762.595543981479</c:v>
                </c:pt>
                <c:pt idx="1165">
                  <c:v>41762.595601851855</c:v>
                </c:pt>
                <c:pt idx="1166">
                  <c:v>41762.595671296294</c:v>
                </c:pt>
                <c:pt idx="1167">
                  <c:v>41762.595729166664</c:v>
                </c:pt>
                <c:pt idx="1168">
                  <c:v>41762.59578703704</c:v>
                </c:pt>
                <c:pt idx="1169">
                  <c:v>41762.59584490741</c:v>
                </c:pt>
                <c:pt idx="1170">
                  <c:v>41762.595914351848</c:v>
                </c:pt>
                <c:pt idx="1171">
                  <c:v>41762.595972222225</c:v>
                </c:pt>
                <c:pt idx="1172">
                  <c:v>41762.596030092594</c:v>
                </c:pt>
                <c:pt idx="1173">
                  <c:v>41762.596099537041</c:v>
                </c:pt>
                <c:pt idx="1174">
                  <c:v>41762.59615740741</c:v>
                </c:pt>
                <c:pt idx="1175">
                  <c:v>41762.596215277779</c:v>
                </c:pt>
                <c:pt idx="1176">
                  <c:v>41762.596284722225</c:v>
                </c:pt>
                <c:pt idx="1177">
                  <c:v>41762.596342592595</c:v>
                </c:pt>
                <c:pt idx="1178">
                  <c:v>41762.596400462964</c:v>
                </c:pt>
                <c:pt idx="1179">
                  <c:v>41762.59646990741</c:v>
                </c:pt>
                <c:pt idx="1180">
                  <c:v>41762.59652777778</c:v>
                </c:pt>
                <c:pt idx="1181">
                  <c:v>41762.596585648149</c:v>
                </c:pt>
                <c:pt idx="1182">
                  <c:v>41762.596655092595</c:v>
                </c:pt>
                <c:pt idx="1183">
                  <c:v>41762.596712962964</c:v>
                </c:pt>
                <c:pt idx="1184">
                  <c:v>41762.596770833334</c:v>
                </c:pt>
                <c:pt idx="1185">
                  <c:v>41762.59684027778</c:v>
                </c:pt>
                <c:pt idx="1186">
                  <c:v>41762.596898148149</c:v>
                </c:pt>
                <c:pt idx="1187">
                  <c:v>41762.596956018519</c:v>
                </c:pt>
                <c:pt idx="1188">
                  <c:v>41762.597013888888</c:v>
                </c:pt>
                <c:pt idx="1189">
                  <c:v>41762.597083333334</c:v>
                </c:pt>
                <c:pt idx="1190">
                  <c:v>41762.597141203703</c:v>
                </c:pt>
                <c:pt idx="1191">
                  <c:v>41762.597199074073</c:v>
                </c:pt>
                <c:pt idx="1192">
                  <c:v>41762.597268518519</c:v>
                </c:pt>
                <c:pt idx="1193">
                  <c:v>41762.597326388888</c:v>
                </c:pt>
                <c:pt idx="1194">
                  <c:v>41762.597384259258</c:v>
                </c:pt>
                <c:pt idx="1195">
                  <c:v>41762.597453703704</c:v>
                </c:pt>
                <c:pt idx="1196">
                  <c:v>41762.597511574073</c:v>
                </c:pt>
                <c:pt idx="1197">
                  <c:v>41762.597569444442</c:v>
                </c:pt>
                <c:pt idx="1198">
                  <c:v>41762.597638888888</c:v>
                </c:pt>
                <c:pt idx="1199">
                  <c:v>41762.597696759258</c:v>
                </c:pt>
                <c:pt idx="1200">
                  <c:v>41762.597754629627</c:v>
                </c:pt>
                <c:pt idx="1201">
                  <c:v>41762.597824074073</c:v>
                </c:pt>
                <c:pt idx="1202">
                  <c:v>41762.597881944443</c:v>
                </c:pt>
                <c:pt idx="1203">
                  <c:v>41762.597939814812</c:v>
                </c:pt>
                <c:pt idx="1204">
                  <c:v>41762.598009259258</c:v>
                </c:pt>
                <c:pt idx="1205">
                  <c:v>41762.598067129627</c:v>
                </c:pt>
                <c:pt idx="1206">
                  <c:v>41762.598124999997</c:v>
                </c:pt>
                <c:pt idx="1207">
                  <c:v>41762.598182870373</c:v>
                </c:pt>
                <c:pt idx="1208">
                  <c:v>41762.598252314812</c:v>
                </c:pt>
                <c:pt idx="1209">
                  <c:v>41762.598310185182</c:v>
                </c:pt>
                <c:pt idx="1210">
                  <c:v>41762.598368055558</c:v>
                </c:pt>
                <c:pt idx="1211">
                  <c:v>41762.598437499997</c:v>
                </c:pt>
                <c:pt idx="1212">
                  <c:v>41762.598495370374</c:v>
                </c:pt>
                <c:pt idx="1213">
                  <c:v>41762.598553240743</c:v>
                </c:pt>
                <c:pt idx="1214">
                  <c:v>41762.598622685182</c:v>
                </c:pt>
                <c:pt idx="1215">
                  <c:v>41762.598680555559</c:v>
                </c:pt>
                <c:pt idx="1216">
                  <c:v>41762.598738425928</c:v>
                </c:pt>
                <c:pt idx="1217">
                  <c:v>41762.598807870374</c:v>
                </c:pt>
                <c:pt idx="1218">
                  <c:v>41762.598865740743</c:v>
                </c:pt>
                <c:pt idx="1219">
                  <c:v>41762.598923611113</c:v>
                </c:pt>
                <c:pt idx="1220">
                  <c:v>41762.598993055559</c:v>
                </c:pt>
                <c:pt idx="1221">
                  <c:v>41762.599050925928</c:v>
                </c:pt>
                <c:pt idx="1222">
                  <c:v>41762.599108796298</c:v>
                </c:pt>
                <c:pt idx="1223">
                  <c:v>41762.599178240744</c:v>
                </c:pt>
                <c:pt idx="1224">
                  <c:v>41762.599236111113</c:v>
                </c:pt>
                <c:pt idx="1225">
                  <c:v>41762.599293981482</c:v>
                </c:pt>
                <c:pt idx="1226">
                  <c:v>41762.599363425928</c:v>
                </c:pt>
                <c:pt idx="1227">
                  <c:v>41762.599421296298</c:v>
                </c:pt>
                <c:pt idx="1228">
                  <c:v>41762.599479166667</c:v>
                </c:pt>
                <c:pt idx="1229">
                  <c:v>41762.599537037036</c:v>
                </c:pt>
                <c:pt idx="1230">
                  <c:v>41762.599606481483</c:v>
                </c:pt>
                <c:pt idx="1231">
                  <c:v>41762.599664351852</c:v>
                </c:pt>
                <c:pt idx="1232">
                  <c:v>41762.599722222221</c:v>
                </c:pt>
                <c:pt idx="1233">
                  <c:v>41762.599791666667</c:v>
                </c:pt>
                <c:pt idx="1234">
                  <c:v>41762.599849537037</c:v>
                </c:pt>
                <c:pt idx="1235">
                  <c:v>41762.599907407406</c:v>
                </c:pt>
                <c:pt idx="1236">
                  <c:v>41762.599976851852</c:v>
                </c:pt>
                <c:pt idx="1237">
                  <c:v>41762.600034722222</c:v>
                </c:pt>
                <c:pt idx="1238">
                  <c:v>41762.600092592591</c:v>
                </c:pt>
                <c:pt idx="1239">
                  <c:v>41762.600162037037</c:v>
                </c:pt>
                <c:pt idx="1240">
                  <c:v>41762.600219907406</c:v>
                </c:pt>
                <c:pt idx="1241">
                  <c:v>41762.600277777776</c:v>
                </c:pt>
                <c:pt idx="1242">
                  <c:v>41762.600347222222</c:v>
                </c:pt>
                <c:pt idx="1243">
                  <c:v>41762.600405092591</c:v>
                </c:pt>
                <c:pt idx="1244">
                  <c:v>41762.600462962961</c:v>
                </c:pt>
                <c:pt idx="1245">
                  <c:v>41762.60052083333</c:v>
                </c:pt>
                <c:pt idx="1246">
                  <c:v>41762.600590277776</c:v>
                </c:pt>
                <c:pt idx="1247">
                  <c:v>41762.600648148145</c:v>
                </c:pt>
                <c:pt idx="1248">
                  <c:v>41762.600706018522</c:v>
                </c:pt>
                <c:pt idx="1249">
                  <c:v>41762.600775462961</c:v>
                </c:pt>
                <c:pt idx="1250">
                  <c:v>41762.60083333333</c:v>
                </c:pt>
                <c:pt idx="1251">
                  <c:v>41762.600891203707</c:v>
                </c:pt>
                <c:pt idx="1252">
                  <c:v>41762.600960648146</c:v>
                </c:pt>
                <c:pt idx="1253">
                  <c:v>41762.601018518515</c:v>
                </c:pt>
                <c:pt idx="1254">
                  <c:v>41762.601076388892</c:v>
                </c:pt>
                <c:pt idx="1255">
                  <c:v>41762.601145833331</c:v>
                </c:pt>
                <c:pt idx="1256">
                  <c:v>41762.601203703707</c:v>
                </c:pt>
                <c:pt idx="1257">
                  <c:v>41762.601261574076</c:v>
                </c:pt>
                <c:pt idx="1258">
                  <c:v>41762.601331018515</c:v>
                </c:pt>
                <c:pt idx="1259">
                  <c:v>41762.601388888892</c:v>
                </c:pt>
                <c:pt idx="1260">
                  <c:v>41762.601446759261</c:v>
                </c:pt>
                <c:pt idx="1261">
                  <c:v>41762.6015162037</c:v>
                </c:pt>
                <c:pt idx="1262">
                  <c:v>41762.601574074077</c:v>
                </c:pt>
                <c:pt idx="1263">
                  <c:v>41762.601631944446</c:v>
                </c:pt>
                <c:pt idx="1264">
                  <c:v>41762.601689814815</c:v>
                </c:pt>
                <c:pt idx="1265">
                  <c:v>41762.601759259262</c:v>
                </c:pt>
                <c:pt idx="1266">
                  <c:v>41762.601817129631</c:v>
                </c:pt>
                <c:pt idx="1267">
                  <c:v>41762.601875</c:v>
                </c:pt>
                <c:pt idx="1268">
                  <c:v>41762.601944444446</c:v>
                </c:pt>
                <c:pt idx="1269">
                  <c:v>41762.602002314816</c:v>
                </c:pt>
                <c:pt idx="1270">
                  <c:v>41762.602060185185</c:v>
                </c:pt>
                <c:pt idx="1271">
                  <c:v>41762.602129629631</c:v>
                </c:pt>
                <c:pt idx="1272">
                  <c:v>41762.602187500001</c:v>
                </c:pt>
                <c:pt idx="1273">
                  <c:v>41762.60224537037</c:v>
                </c:pt>
                <c:pt idx="1274">
                  <c:v>41762.602314814816</c:v>
                </c:pt>
                <c:pt idx="1275">
                  <c:v>41762.602372685185</c:v>
                </c:pt>
                <c:pt idx="1276">
                  <c:v>41762.602430555555</c:v>
                </c:pt>
                <c:pt idx="1277">
                  <c:v>41762.602500000001</c:v>
                </c:pt>
                <c:pt idx="1278">
                  <c:v>41762.60255787037</c:v>
                </c:pt>
                <c:pt idx="1279">
                  <c:v>41762.60261574074</c:v>
                </c:pt>
                <c:pt idx="1280">
                  <c:v>41762.602685185186</c:v>
                </c:pt>
                <c:pt idx="1281">
                  <c:v>41762.602743055555</c:v>
                </c:pt>
                <c:pt idx="1282">
                  <c:v>41762.602800925924</c:v>
                </c:pt>
                <c:pt idx="1283">
                  <c:v>41762.602858796294</c:v>
                </c:pt>
                <c:pt idx="1284">
                  <c:v>41762.60292824074</c:v>
                </c:pt>
                <c:pt idx="1285">
                  <c:v>41762.602986111109</c:v>
                </c:pt>
                <c:pt idx="1286">
                  <c:v>41762.603043981479</c:v>
                </c:pt>
                <c:pt idx="1287">
                  <c:v>41762.603113425925</c:v>
                </c:pt>
                <c:pt idx="1288">
                  <c:v>41762.603171296294</c:v>
                </c:pt>
                <c:pt idx="1289">
                  <c:v>41762.603229166663</c:v>
                </c:pt>
                <c:pt idx="1290">
                  <c:v>41762.603298611109</c:v>
                </c:pt>
                <c:pt idx="1291">
                  <c:v>41762.603356481479</c:v>
                </c:pt>
                <c:pt idx="1292">
                  <c:v>41762.603414351855</c:v>
                </c:pt>
                <c:pt idx="1293">
                  <c:v>41762.603483796294</c:v>
                </c:pt>
                <c:pt idx="1294">
                  <c:v>41762.603541666664</c:v>
                </c:pt>
                <c:pt idx="1295">
                  <c:v>41762.60359953704</c:v>
                </c:pt>
                <c:pt idx="1296">
                  <c:v>41762.603668981479</c:v>
                </c:pt>
                <c:pt idx="1297">
                  <c:v>41762.603726851848</c:v>
                </c:pt>
                <c:pt idx="1298">
                  <c:v>41762.603784722225</c:v>
                </c:pt>
                <c:pt idx="1299">
                  <c:v>41762.603854166664</c:v>
                </c:pt>
                <c:pt idx="1300">
                  <c:v>41762.603912037041</c:v>
                </c:pt>
                <c:pt idx="1301">
                  <c:v>41762.60396990741</c:v>
                </c:pt>
                <c:pt idx="1302">
                  <c:v>41762.604027777779</c:v>
                </c:pt>
                <c:pt idx="1303">
                  <c:v>41762.604097222225</c:v>
                </c:pt>
                <c:pt idx="1304">
                  <c:v>41762.604155092595</c:v>
                </c:pt>
                <c:pt idx="1305">
                  <c:v>41762.604212962964</c:v>
                </c:pt>
                <c:pt idx="1306">
                  <c:v>41762.60428240741</c:v>
                </c:pt>
                <c:pt idx="1307">
                  <c:v>41762.60434027778</c:v>
                </c:pt>
                <c:pt idx="1308">
                  <c:v>41762.604398148149</c:v>
                </c:pt>
                <c:pt idx="1309">
                  <c:v>41762.604467592595</c:v>
                </c:pt>
                <c:pt idx="1310">
                  <c:v>41762.604525462964</c:v>
                </c:pt>
                <c:pt idx="1311">
                  <c:v>41762.604583333334</c:v>
                </c:pt>
                <c:pt idx="1312">
                  <c:v>41762.60465277778</c:v>
                </c:pt>
                <c:pt idx="1313">
                  <c:v>41762.604710648149</c:v>
                </c:pt>
                <c:pt idx="1314">
                  <c:v>41762.604768518519</c:v>
                </c:pt>
                <c:pt idx="1315">
                  <c:v>41762.604837962965</c:v>
                </c:pt>
                <c:pt idx="1316">
                  <c:v>41762.604895833334</c:v>
                </c:pt>
                <c:pt idx="1317">
                  <c:v>41762.604953703703</c:v>
                </c:pt>
                <c:pt idx="1318">
                  <c:v>41762.605023148149</c:v>
                </c:pt>
                <c:pt idx="1319">
                  <c:v>41762.605081018519</c:v>
                </c:pt>
                <c:pt idx="1320">
                  <c:v>41762.605138888888</c:v>
                </c:pt>
                <c:pt idx="1321">
                  <c:v>41762.605196759258</c:v>
                </c:pt>
                <c:pt idx="1322">
                  <c:v>41762.605266203704</c:v>
                </c:pt>
                <c:pt idx="1323">
                  <c:v>41762.605324074073</c:v>
                </c:pt>
                <c:pt idx="1324">
                  <c:v>41762.605381944442</c:v>
                </c:pt>
                <c:pt idx="1325">
                  <c:v>41762.605451388888</c:v>
                </c:pt>
                <c:pt idx="1326">
                  <c:v>41762.605509259258</c:v>
                </c:pt>
                <c:pt idx="1327">
                  <c:v>41762.605567129627</c:v>
                </c:pt>
                <c:pt idx="1328">
                  <c:v>41762.605636574073</c:v>
                </c:pt>
                <c:pt idx="1329">
                  <c:v>41762.605694444443</c:v>
                </c:pt>
                <c:pt idx="1330">
                  <c:v>41762.605752314812</c:v>
                </c:pt>
                <c:pt idx="1331">
                  <c:v>41762.605821759258</c:v>
                </c:pt>
                <c:pt idx="1332">
                  <c:v>41762.605879629627</c:v>
                </c:pt>
                <c:pt idx="1333">
                  <c:v>41762.605937499997</c:v>
                </c:pt>
                <c:pt idx="1334">
                  <c:v>41762.606006944443</c:v>
                </c:pt>
                <c:pt idx="1335">
                  <c:v>41762.606064814812</c:v>
                </c:pt>
                <c:pt idx="1336">
                  <c:v>41762.606122685182</c:v>
                </c:pt>
                <c:pt idx="1337">
                  <c:v>41762.606192129628</c:v>
                </c:pt>
                <c:pt idx="1338">
                  <c:v>41762.606249999997</c:v>
                </c:pt>
                <c:pt idx="1339">
                  <c:v>41762.606307870374</c:v>
                </c:pt>
                <c:pt idx="1340">
                  <c:v>41762.606365740743</c:v>
                </c:pt>
                <c:pt idx="1341">
                  <c:v>41762.606435185182</c:v>
                </c:pt>
                <c:pt idx="1342">
                  <c:v>41762.606493055559</c:v>
                </c:pt>
                <c:pt idx="1343">
                  <c:v>41762.606550925928</c:v>
                </c:pt>
                <c:pt idx="1344">
                  <c:v>41762.606620370374</c:v>
                </c:pt>
                <c:pt idx="1345">
                  <c:v>41762.606678240743</c:v>
                </c:pt>
                <c:pt idx="1346">
                  <c:v>41762.606736111113</c:v>
                </c:pt>
                <c:pt idx="1347">
                  <c:v>41762.606805555559</c:v>
                </c:pt>
                <c:pt idx="1348">
                  <c:v>41762.606863425928</c:v>
                </c:pt>
                <c:pt idx="1349">
                  <c:v>41762.606921296298</c:v>
                </c:pt>
                <c:pt idx="1350">
                  <c:v>41762.606990740744</c:v>
                </c:pt>
                <c:pt idx="1351">
                  <c:v>41762.607048611113</c:v>
                </c:pt>
                <c:pt idx="1352">
                  <c:v>41762.607106481482</c:v>
                </c:pt>
                <c:pt idx="1353">
                  <c:v>41762.607175925928</c:v>
                </c:pt>
                <c:pt idx="1354">
                  <c:v>41762.607233796298</c:v>
                </c:pt>
                <c:pt idx="1355">
                  <c:v>41762.607291666667</c:v>
                </c:pt>
                <c:pt idx="1356">
                  <c:v>41762.607361111113</c:v>
                </c:pt>
                <c:pt idx="1357">
                  <c:v>41762.607418981483</c:v>
                </c:pt>
                <c:pt idx="1358">
                  <c:v>41762.607476851852</c:v>
                </c:pt>
                <c:pt idx="1359">
                  <c:v>41762.607534722221</c:v>
                </c:pt>
                <c:pt idx="1360">
                  <c:v>41762.607604166667</c:v>
                </c:pt>
                <c:pt idx="1361">
                  <c:v>41762.607662037037</c:v>
                </c:pt>
                <c:pt idx="1362">
                  <c:v>41762.607719907406</c:v>
                </c:pt>
                <c:pt idx="1363">
                  <c:v>41762.607789351852</c:v>
                </c:pt>
                <c:pt idx="1364">
                  <c:v>41762.607847222222</c:v>
                </c:pt>
                <c:pt idx="1365">
                  <c:v>41762.607905092591</c:v>
                </c:pt>
                <c:pt idx="1366">
                  <c:v>41762.607974537037</c:v>
                </c:pt>
                <c:pt idx="1367">
                  <c:v>41762.608032407406</c:v>
                </c:pt>
                <c:pt idx="1368">
                  <c:v>41762.608090277776</c:v>
                </c:pt>
                <c:pt idx="1369">
                  <c:v>41762.608159722222</c:v>
                </c:pt>
                <c:pt idx="1370">
                  <c:v>41762.608217592591</c:v>
                </c:pt>
                <c:pt idx="1371">
                  <c:v>41762.608275462961</c:v>
                </c:pt>
                <c:pt idx="1372">
                  <c:v>41762.608344907407</c:v>
                </c:pt>
                <c:pt idx="1373">
                  <c:v>41762.608402777776</c:v>
                </c:pt>
                <c:pt idx="1374">
                  <c:v>41762.608460648145</c:v>
                </c:pt>
                <c:pt idx="1375">
                  <c:v>41762.608530092592</c:v>
                </c:pt>
                <c:pt idx="1376">
                  <c:v>41762.608587962961</c:v>
                </c:pt>
                <c:pt idx="1377">
                  <c:v>41762.60864583333</c:v>
                </c:pt>
                <c:pt idx="1378">
                  <c:v>41762.608703703707</c:v>
                </c:pt>
                <c:pt idx="1379">
                  <c:v>41762.608773148146</c:v>
                </c:pt>
                <c:pt idx="1380">
                  <c:v>41762.608831018515</c:v>
                </c:pt>
                <c:pt idx="1381">
                  <c:v>41762.608888888892</c:v>
                </c:pt>
                <c:pt idx="1382">
                  <c:v>41762.608958333331</c:v>
                </c:pt>
                <c:pt idx="1383">
                  <c:v>41762.609016203707</c:v>
                </c:pt>
                <c:pt idx="1384">
                  <c:v>41762.609074074076</c:v>
                </c:pt>
                <c:pt idx="1385">
                  <c:v>41762.609143518515</c:v>
                </c:pt>
                <c:pt idx="1386">
                  <c:v>41762.609201388892</c:v>
                </c:pt>
                <c:pt idx="1387">
                  <c:v>41762.609259259261</c:v>
                </c:pt>
                <c:pt idx="1388">
                  <c:v>41762.6093287037</c:v>
                </c:pt>
                <c:pt idx="1389">
                  <c:v>41762.609386574077</c:v>
                </c:pt>
                <c:pt idx="1390">
                  <c:v>41762.609444444446</c:v>
                </c:pt>
                <c:pt idx="1391">
                  <c:v>41762.609513888892</c:v>
                </c:pt>
                <c:pt idx="1392">
                  <c:v>41762.609571759262</c:v>
                </c:pt>
                <c:pt idx="1393">
                  <c:v>41762.609629629631</c:v>
                </c:pt>
                <c:pt idx="1394">
                  <c:v>41762.609699074077</c:v>
                </c:pt>
                <c:pt idx="1395">
                  <c:v>41762.609756944446</c:v>
                </c:pt>
                <c:pt idx="1396">
                  <c:v>41762.609814814816</c:v>
                </c:pt>
                <c:pt idx="1397">
                  <c:v>41762.609872685185</c:v>
                </c:pt>
                <c:pt idx="1398">
                  <c:v>41762.609942129631</c:v>
                </c:pt>
                <c:pt idx="1399">
                  <c:v>41762.61</c:v>
                </c:pt>
                <c:pt idx="1400">
                  <c:v>41762.61005787037</c:v>
                </c:pt>
                <c:pt idx="1401">
                  <c:v>41762.610127314816</c:v>
                </c:pt>
                <c:pt idx="1402">
                  <c:v>41762.610185185185</c:v>
                </c:pt>
                <c:pt idx="1403">
                  <c:v>41762.610243055555</c:v>
                </c:pt>
                <c:pt idx="1404">
                  <c:v>41762.610312500001</c:v>
                </c:pt>
                <c:pt idx="1405">
                  <c:v>41762.61037037037</c:v>
                </c:pt>
                <c:pt idx="1406">
                  <c:v>41762.61042824074</c:v>
                </c:pt>
                <c:pt idx="1407">
                  <c:v>41762.610497685186</c:v>
                </c:pt>
                <c:pt idx="1408">
                  <c:v>41762.610555555555</c:v>
                </c:pt>
                <c:pt idx="1409">
                  <c:v>41762.610613425924</c:v>
                </c:pt>
                <c:pt idx="1410">
                  <c:v>41762.610682870371</c:v>
                </c:pt>
                <c:pt idx="1411">
                  <c:v>41762.61074074074</c:v>
                </c:pt>
                <c:pt idx="1412">
                  <c:v>41762.610798611109</c:v>
                </c:pt>
                <c:pt idx="1413">
                  <c:v>41762.610868055555</c:v>
                </c:pt>
                <c:pt idx="1414">
                  <c:v>41762.610925925925</c:v>
                </c:pt>
                <c:pt idx="1415">
                  <c:v>41762.610983796294</c:v>
                </c:pt>
                <c:pt idx="1416">
                  <c:v>41762.611041666663</c:v>
                </c:pt>
                <c:pt idx="1417">
                  <c:v>41762.611111111109</c:v>
                </c:pt>
                <c:pt idx="1418">
                  <c:v>41762.611168981479</c:v>
                </c:pt>
                <c:pt idx="1419">
                  <c:v>41762.611226851855</c:v>
                </c:pt>
                <c:pt idx="1420">
                  <c:v>41762.611296296294</c:v>
                </c:pt>
                <c:pt idx="1421">
                  <c:v>41762.611354166664</c:v>
                </c:pt>
                <c:pt idx="1422">
                  <c:v>41762.61141203704</c:v>
                </c:pt>
                <c:pt idx="1423">
                  <c:v>41762.611481481479</c:v>
                </c:pt>
                <c:pt idx="1424">
                  <c:v>41762.611539351848</c:v>
                </c:pt>
                <c:pt idx="1425">
                  <c:v>41762.611597222225</c:v>
                </c:pt>
                <c:pt idx="1426">
                  <c:v>41762.611666666664</c:v>
                </c:pt>
                <c:pt idx="1427">
                  <c:v>41762.611724537041</c:v>
                </c:pt>
                <c:pt idx="1428">
                  <c:v>41762.61178240741</c:v>
                </c:pt>
                <c:pt idx="1429">
                  <c:v>41762.611851851849</c:v>
                </c:pt>
                <c:pt idx="1430">
                  <c:v>41762.611909722225</c:v>
                </c:pt>
                <c:pt idx="1431">
                  <c:v>41762.611967592595</c:v>
                </c:pt>
                <c:pt idx="1432">
                  <c:v>41762.612025462964</c:v>
                </c:pt>
                <c:pt idx="1433">
                  <c:v>41762.61209490741</c:v>
                </c:pt>
                <c:pt idx="1434">
                  <c:v>41762.61215277778</c:v>
                </c:pt>
                <c:pt idx="1435">
                  <c:v>41762.612210648149</c:v>
                </c:pt>
                <c:pt idx="1436">
                  <c:v>41762.612280092595</c:v>
                </c:pt>
                <c:pt idx="1437">
                  <c:v>41762.612337962964</c:v>
                </c:pt>
                <c:pt idx="1438">
                  <c:v>41762.612395833334</c:v>
                </c:pt>
                <c:pt idx="1439">
                  <c:v>41762.61246527778</c:v>
                </c:pt>
                <c:pt idx="1440">
                  <c:v>41762.612523148149</c:v>
                </c:pt>
                <c:pt idx="1441">
                  <c:v>41762.612581018519</c:v>
                </c:pt>
                <c:pt idx="1442">
                  <c:v>41762.612650462965</c:v>
                </c:pt>
                <c:pt idx="1443">
                  <c:v>41762.612708333334</c:v>
                </c:pt>
                <c:pt idx="1444">
                  <c:v>41762.612766203703</c:v>
                </c:pt>
                <c:pt idx="1445">
                  <c:v>41762.612835648149</c:v>
                </c:pt>
                <c:pt idx="1446">
                  <c:v>41762.612893518519</c:v>
                </c:pt>
                <c:pt idx="1447">
                  <c:v>41762.612951388888</c:v>
                </c:pt>
                <c:pt idx="1448">
                  <c:v>41762.613020833334</c:v>
                </c:pt>
                <c:pt idx="1449">
                  <c:v>41762.613078703704</c:v>
                </c:pt>
                <c:pt idx="1450">
                  <c:v>41762.613136574073</c:v>
                </c:pt>
                <c:pt idx="1451">
                  <c:v>41762.613194444442</c:v>
                </c:pt>
                <c:pt idx="1452">
                  <c:v>41762.613263888888</c:v>
                </c:pt>
                <c:pt idx="1453">
                  <c:v>41762.613321759258</c:v>
                </c:pt>
                <c:pt idx="1454">
                  <c:v>41762.613379629627</c:v>
                </c:pt>
                <c:pt idx="1455">
                  <c:v>41762.613449074073</c:v>
                </c:pt>
                <c:pt idx="1456">
                  <c:v>41762.613506944443</c:v>
                </c:pt>
                <c:pt idx="1457">
                  <c:v>41762.613564814812</c:v>
                </c:pt>
                <c:pt idx="1458">
                  <c:v>41762.613634259258</c:v>
                </c:pt>
                <c:pt idx="1459">
                  <c:v>41762.613692129627</c:v>
                </c:pt>
                <c:pt idx="1460">
                  <c:v>41762.613749999997</c:v>
                </c:pt>
                <c:pt idx="1461">
                  <c:v>41762.613819444443</c:v>
                </c:pt>
                <c:pt idx="1462">
                  <c:v>41762.613877314812</c:v>
                </c:pt>
                <c:pt idx="1463">
                  <c:v>41762.613935185182</c:v>
                </c:pt>
                <c:pt idx="1464">
                  <c:v>41762.614004629628</c:v>
                </c:pt>
                <c:pt idx="1465">
                  <c:v>41762.614062499997</c:v>
                </c:pt>
                <c:pt idx="1466">
                  <c:v>41762.614120370374</c:v>
                </c:pt>
                <c:pt idx="1467">
                  <c:v>41762.614189814813</c:v>
                </c:pt>
                <c:pt idx="1468">
                  <c:v>41762.614247685182</c:v>
                </c:pt>
                <c:pt idx="1469">
                  <c:v>41762.614305555559</c:v>
                </c:pt>
                <c:pt idx="1470">
                  <c:v>41762.614363425928</c:v>
                </c:pt>
                <c:pt idx="1471">
                  <c:v>41762.614432870374</c:v>
                </c:pt>
                <c:pt idx="1472">
                  <c:v>41762.614490740743</c:v>
                </c:pt>
                <c:pt idx="1473">
                  <c:v>41762.614548611113</c:v>
                </c:pt>
                <c:pt idx="1474">
                  <c:v>41762.614618055559</c:v>
                </c:pt>
                <c:pt idx="1475">
                  <c:v>41762.614675925928</c:v>
                </c:pt>
                <c:pt idx="1476">
                  <c:v>41762.614733796298</c:v>
                </c:pt>
                <c:pt idx="1477">
                  <c:v>41762.614803240744</c:v>
                </c:pt>
                <c:pt idx="1478">
                  <c:v>41762.614861111113</c:v>
                </c:pt>
                <c:pt idx="1479">
                  <c:v>41762.614918981482</c:v>
                </c:pt>
                <c:pt idx="1480">
                  <c:v>41762.614988425928</c:v>
                </c:pt>
                <c:pt idx="1481">
                  <c:v>41762.615046296298</c:v>
                </c:pt>
                <c:pt idx="1482">
                  <c:v>41762.615104166667</c:v>
                </c:pt>
                <c:pt idx="1483">
                  <c:v>41762.615173611113</c:v>
                </c:pt>
                <c:pt idx="1484">
                  <c:v>41762.615231481483</c:v>
                </c:pt>
                <c:pt idx="1485">
                  <c:v>41762.615289351852</c:v>
                </c:pt>
                <c:pt idx="1486">
                  <c:v>41762.615358796298</c:v>
                </c:pt>
                <c:pt idx="1487">
                  <c:v>41762.615416666667</c:v>
                </c:pt>
                <c:pt idx="1488">
                  <c:v>41762.615474537037</c:v>
                </c:pt>
                <c:pt idx="1489">
                  <c:v>41762.615532407406</c:v>
                </c:pt>
                <c:pt idx="1490">
                  <c:v>41762.615601851852</c:v>
                </c:pt>
                <c:pt idx="1491">
                  <c:v>41762.615659722222</c:v>
                </c:pt>
                <c:pt idx="1492">
                  <c:v>41762.615717592591</c:v>
                </c:pt>
                <c:pt idx="1493">
                  <c:v>41762.615787037037</c:v>
                </c:pt>
                <c:pt idx="1494">
                  <c:v>41762.615844907406</c:v>
                </c:pt>
                <c:pt idx="1495">
                  <c:v>41762.615902777776</c:v>
                </c:pt>
                <c:pt idx="1496">
                  <c:v>41762.615972222222</c:v>
                </c:pt>
                <c:pt idx="1497">
                  <c:v>41762.616030092591</c:v>
                </c:pt>
                <c:pt idx="1498">
                  <c:v>41762.616087962961</c:v>
                </c:pt>
                <c:pt idx="1499">
                  <c:v>41762.616157407407</c:v>
                </c:pt>
                <c:pt idx="1500">
                  <c:v>41762.616215277776</c:v>
                </c:pt>
                <c:pt idx="1501">
                  <c:v>41762.616273148145</c:v>
                </c:pt>
                <c:pt idx="1502">
                  <c:v>41762.616342592592</c:v>
                </c:pt>
                <c:pt idx="1503">
                  <c:v>41762.616400462961</c:v>
                </c:pt>
                <c:pt idx="1504">
                  <c:v>41762.61645833333</c:v>
                </c:pt>
                <c:pt idx="1505">
                  <c:v>41762.616527777776</c:v>
                </c:pt>
                <c:pt idx="1506">
                  <c:v>41762.616585648146</c:v>
                </c:pt>
                <c:pt idx="1507">
                  <c:v>41762.616643518515</c:v>
                </c:pt>
                <c:pt idx="1508">
                  <c:v>41762.616701388892</c:v>
                </c:pt>
                <c:pt idx="1509">
                  <c:v>41762.616770833331</c:v>
                </c:pt>
                <c:pt idx="1510">
                  <c:v>41762.616828703707</c:v>
                </c:pt>
                <c:pt idx="1511">
                  <c:v>41762.616886574076</c:v>
                </c:pt>
                <c:pt idx="1512">
                  <c:v>41762.616956018515</c:v>
                </c:pt>
                <c:pt idx="1513">
                  <c:v>41762.617013888892</c:v>
                </c:pt>
                <c:pt idx="1514">
                  <c:v>41762.617071759261</c:v>
                </c:pt>
                <c:pt idx="1515">
                  <c:v>41762.6171412037</c:v>
                </c:pt>
                <c:pt idx="1516">
                  <c:v>41762.617199074077</c:v>
                </c:pt>
                <c:pt idx="1517">
                  <c:v>41762.617256944446</c:v>
                </c:pt>
                <c:pt idx="1518">
                  <c:v>41762.617326388892</c:v>
                </c:pt>
                <c:pt idx="1519">
                  <c:v>41762.617384259262</c:v>
                </c:pt>
                <c:pt idx="1520">
                  <c:v>41762.617442129631</c:v>
                </c:pt>
                <c:pt idx="1521">
                  <c:v>41762.617511574077</c:v>
                </c:pt>
                <c:pt idx="1522">
                  <c:v>41762.617569444446</c:v>
                </c:pt>
                <c:pt idx="1523">
                  <c:v>41762.617627314816</c:v>
                </c:pt>
                <c:pt idx="1524">
                  <c:v>41762.617685185185</c:v>
                </c:pt>
                <c:pt idx="1525">
                  <c:v>41762.617754629631</c:v>
                </c:pt>
                <c:pt idx="1526">
                  <c:v>41762.617812500001</c:v>
                </c:pt>
                <c:pt idx="1527">
                  <c:v>41762.61787037037</c:v>
                </c:pt>
                <c:pt idx="1528">
                  <c:v>41762.617939814816</c:v>
                </c:pt>
                <c:pt idx="1529">
                  <c:v>41762.617997685185</c:v>
                </c:pt>
                <c:pt idx="1530">
                  <c:v>41762.618055555555</c:v>
                </c:pt>
                <c:pt idx="1531">
                  <c:v>41762.618125000001</c:v>
                </c:pt>
                <c:pt idx="1532">
                  <c:v>41762.61818287037</c:v>
                </c:pt>
                <c:pt idx="1533">
                  <c:v>41762.61824074074</c:v>
                </c:pt>
                <c:pt idx="1534">
                  <c:v>41762.618310185186</c:v>
                </c:pt>
                <c:pt idx="1535">
                  <c:v>41762.618368055555</c:v>
                </c:pt>
                <c:pt idx="1536">
                  <c:v>41762.618425925924</c:v>
                </c:pt>
                <c:pt idx="1537">
                  <c:v>41762.618495370371</c:v>
                </c:pt>
                <c:pt idx="1538">
                  <c:v>41762.61855324074</c:v>
                </c:pt>
                <c:pt idx="1539">
                  <c:v>41762.618611111109</c:v>
                </c:pt>
                <c:pt idx="1540">
                  <c:v>41762.618680555555</c:v>
                </c:pt>
                <c:pt idx="1541">
                  <c:v>41762.618738425925</c:v>
                </c:pt>
                <c:pt idx="1542">
                  <c:v>41762.618796296294</c:v>
                </c:pt>
                <c:pt idx="1543">
                  <c:v>41762.618854166663</c:v>
                </c:pt>
                <c:pt idx="1544">
                  <c:v>41762.618923611109</c:v>
                </c:pt>
                <c:pt idx="1545">
                  <c:v>41762.618981481479</c:v>
                </c:pt>
                <c:pt idx="1546">
                  <c:v>41762.619039351855</c:v>
                </c:pt>
                <c:pt idx="1547">
                  <c:v>41762.619108796294</c:v>
                </c:pt>
                <c:pt idx="1548">
                  <c:v>41762.619166666664</c:v>
                </c:pt>
                <c:pt idx="1549">
                  <c:v>41762.61922453704</c:v>
                </c:pt>
                <c:pt idx="1550">
                  <c:v>41762.619293981479</c:v>
                </c:pt>
                <c:pt idx="1551">
                  <c:v>41762.619351851848</c:v>
                </c:pt>
                <c:pt idx="1552">
                  <c:v>41762.619409722225</c:v>
                </c:pt>
                <c:pt idx="1553">
                  <c:v>41762.619479166664</c:v>
                </c:pt>
                <c:pt idx="1554">
                  <c:v>41762.619537037041</c:v>
                </c:pt>
                <c:pt idx="1555">
                  <c:v>41762.61959490741</c:v>
                </c:pt>
                <c:pt idx="1556">
                  <c:v>41762.619664351849</c:v>
                </c:pt>
                <c:pt idx="1557">
                  <c:v>41762.619722222225</c:v>
                </c:pt>
                <c:pt idx="1558">
                  <c:v>41762.619780092595</c:v>
                </c:pt>
                <c:pt idx="1559">
                  <c:v>41762.619849537034</c:v>
                </c:pt>
                <c:pt idx="1560">
                  <c:v>41762.61990740741</c:v>
                </c:pt>
                <c:pt idx="1561">
                  <c:v>41762.61996527778</c:v>
                </c:pt>
                <c:pt idx="1562">
                  <c:v>41762.620023148149</c:v>
                </c:pt>
                <c:pt idx="1563">
                  <c:v>41762.620092592595</c:v>
                </c:pt>
                <c:pt idx="1564">
                  <c:v>41762.620150462964</c:v>
                </c:pt>
                <c:pt idx="1565">
                  <c:v>41762.620208333334</c:v>
                </c:pt>
                <c:pt idx="1566">
                  <c:v>41762.62027777778</c:v>
                </c:pt>
                <c:pt idx="1567">
                  <c:v>41762.620335648149</c:v>
                </c:pt>
                <c:pt idx="1568">
                  <c:v>41762.620393518519</c:v>
                </c:pt>
                <c:pt idx="1569">
                  <c:v>41762.620462962965</c:v>
                </c:pt>
                <c:pt idx="1570">
                  <c:v>41762.620520833334</c:v>
                </c:pt>
                <c:pt idx="1571">
                  <c:v>41762.620578703703</c:v>
                </c:pt>
                <c:pt idx="1572">
                  <c:v>41762.620648148149</c:v>
                </c:pt>
                <c:pt idx="1573">
                  <c:v>41762.620706018519</c:v>
                </c:pt>
                <c:pt idx="1574">
                  <c:v>41762.620763888888</c:v>
                </c:pt>
                <c:pt idx="1575">
                  <c:v>41762.620833333334</c:v>
                </c:pt>
                <c:pt idx="1576">
                  <c:v>41762.620891203704</c:v>
                </c:pt>
                <c:pt idx="1577">
                  <c:v>41762.620949074073</c:v>
                </c:pt>
                <c:pt idx="1578">
                  <c:v>41762.621018518519</c:v>
                </c:pt>
                <c:pt idx="1579">
                  <c:v>41762.621076388888</c:v>
                </c:pt>
                <c:pt idx="1580">
                  <c:v>41762.621134259258</c:v>
                </c:pt>
                <c:pt idx="1581">
                  <c:v>41762.621192129627</c:v>
                </c:pt>
                <c:pt idx="1582">
                  <c:v>41762.621261574073</c:v>
                </c:pt>
                <c:pt idx="1583">
                  <c:v>41762.621319444443</c:v>
                </c:pt>
                <c:pt idx="1584">
                  <c:v>41762.621377314812</c:v>
                </c:pt>
                <c:pt idx="1585">
                  <c:v>41762.621446759258</c:v>
                </c:pt>
                <c:pt idx="1586">
                  <c:v>41762.621504629627</c:v>
                </c:pt>
                <c:pt idx="1587">
                  <c:v>41762.621562499997</c:v>
                </c:pt>
                <c:pt idx="1588">
                  <c:v>41762.621631944443</c:v>
                </c:pt>
                <c:pt idx="1589">
                  <c:v>41762.621689814812</c:v>
                </c:pt>
                <c:pt idx="1590">
                  <c:v>41762.621747685182</c:v>
                </c:pt>
                <c:pt idx="1591">
                  <c:v>41762.621817129628</c:v>
                </c:pt>
                <c:pt idx="1592">
                  <c:v>41762.621874999997</c:v>
                </c:pt>
                <c:pt idx="1593">
                  <c:v>41762.621932870374</c:v>
                </c:pt>
                <c:pt idx="1594">
                  <c:v>41762.622002314813</c:v>
                </c:pt>
                <c:pt idx="1595">
                  <c:v>41762.622060185182</c:v>
                </c:pt>
                <c:pt idx="1596">
                  <c:v>41762.622118055559</c:v>
                </c:pt>
                <c:pt idx="1597">
                  <c:v>41762.622175925928</c:v>
                </c:pt>
                <c:pt idx="1598">
                  <c:v>41762.622245370374</c:v>
                </c:pt>
                <c:pt idx="1599">
                  <c:v>41762.622303240743</c:v>
                </c:pt>
                <c:pt idx="1600">
                  <c:v>41762.622361111113</c:v>
                </c:pt>
                <c:pt idx="1601">
                  <c:v>41762.622430555559</c:v>
                </c:pt>
                <c:pt idx="1602">
                  <c:v>41762.622488425928</c:v>
                </c:pt>
                <c:pt idx="1603">
                  <c:v>41762.622546296298</c:v>
                </c:pt>
                <c:pt idx="1604">
                  <c:v>41762.622615740744</c:v>
                </c:pt>
                <c:pt idx="1605">
                  <c:v>41762.622673611113</c:v>
                </c:pt>
                <c:pt idx="1606">
                  <c:v>41762.622731481482</c:v>
                </c:pt>
                <c:pt idx="1607">
                  <c:v>41762.622800925928</c:v>
                </c:pt>
                <c:pt idx="1608">
                  <c:v>41762.622858796298</c:v>
                </c:pt>
                <c:pt idx="1609">
                  <c:v>41762.622916666667</c:v>
                </c:pt>
                <c:pt idx="1610">
                  <c:v>41762.622986111113</c:v>
                </c:pt>
                <c:pt idx="1611">
                  <c:v>41762.623043981483</c:v>
                </c:pt>
                <c:pt idx="1612">
                  <c:v>41762.623101851852</c:v>
                </c:pt>
                <c:pt idx="1613">
                  <c:v>41762.623171296298</c:v>
                </c:pt>
                <c:pt idx="1614">
                  <c:v>41762.623229166667</c:v>
                </c:pt>
                <c:pt idx="1615">
                  <c:v>41762.623287037037</c:v>
                </c:pt>
                <c:pt idx="1616">
                  <c:v>41762.623344907406</c:v>
                </c:pt>
                <c:pt idx="1617">
                  <c:v>41762.623414351852</c:v>
                </c:pt>
                <c:pt idx="1618">
                  <c:v>41762.623472222222</c:v>
                </c:pt>
                <c:pt idx="1619">
                  <c:v>41762.623530092591</c:v>
                </c:pt>
                <c:pt idx="1620">
                  <c:v>41762.623599537037</c:v>
                </c:pt>
                <c:pt idx="1621">
                  <c:v>41762.623657407406</c:v>
                </c:pt>
                <c:pt idx="1622">
                  <c:v>41762.623715277776</c:v>
                </c:pt>
                <c:pt idx="1623">
                  <c:v>41762.623784722222</c:v>
                </c:pt>
                <c:pt idx="1624">
                  <c:v>41762.623842592591</c:v>
                </c:pt>
                <c:pt idx="1625">
                  <c:v>41762.623900462961</c:v>
                </c:pt>
                <c:pt idx="1626">
                  <c:v>41762.623969907407</c:v>
                </c:pt>
                <c:pt idx="1627">
                  <c:v>41762.624027777776</c:v>
                </c:pt>
                <c:pt idx="1628">
                  <c:v>41762.624085648145</c:v>
                </c:pt>
                <c:pt idx="1629">
                  <c:v>41762.624155092592</c:v>
                </c:pt>
                <c:pt idx="1630">
                  <c:v>41762.624212962961</c:v>
                </c:pt>
                <c:pt idx="1631">
                  <c:v>41762.62427083333</c:v>
                </c:pt>
                <c:pt idx="1632">
                  <c:v>41762.624340277776</c:v>
                </c:pt>
                <c:pt idx="1633">
                  <c:v>41762.624398148146</c:v>
                </c:pt>
                <c:pt idx="1634">
                  <c:v>41762.624456018515</c:v>
                </c:pt>
                <c:pt idx="1635">
                  <c:v>41762.624513888892</c:v>
                </c:pt>
                <c:pt idx="1636">
                  <c:v>41762.624583333331</c:v>
                </c:pt>
                <c:pt idx="1637">
                  <c:v>41762.624641203707</c:v>
                </c:pt>
                <c:pt idx="1638">
                  <c:v>41762.624699074076</c:v>
                </c:pt>
                <c:pt idx="1639">
                  <c:v>41762.624768518515</c:v>
                </c:pt>
                <c:pt idx="1640">
                  <c:v>41762.624826388892</c:v>
                </c:pt>
                <c:pt idx="1641">
                  <c:v>41762.624884259261</c:v>
                </c:pt>
                <c:pt idx="1642">
                  <c:v>41762.6249537037</c:v>
                </c:pt>
                <c:pt idx="1643">
                  <c:v>41762.625011574077</c:v>
                </c:pt>
                <c:pt idx="1644">
                  <c:v>41762.625069444446</c:v>
                </c:pt>
                <c:pt idx="1645">
                  <c:v>41762.625138888892</c:v>
                </c:pt>
                <c:pt idx="1646">
                  <c:v>41762.625196759262</c:v>
                </c:pt>
                <c:pt idx="1647">
                  <c:v>41762.625254629631</c:v>
                </c:pt>
                <c:pt idx="1648">
                  <c:v>41762.625324074077</c:v>
                </c:pt>
                <c:pt idx="1649">
                  <c:v>41762.625381944446</c:v>
                </c:pt>
                <c:pt idx="1650">
                  <c:v>41762.625439814816</c:v>
                </c:pt>
                <c:pt idx="1651">
                  <c:v>41762.625509259262</c:v>
                </c:pt>
                <c:pt idx="1652">
                  <c:v>41762.625567129631</c:v>
                </c:pt>
                <c:pt idx="1653">
                  <c:v>41762.625625000001</c:v>
                </c:pt>
                <c:pt idx="1654">
                  <c:v>41762.62568287037</c:v>
                </c:pt>
                <c:pt idx="1655">
                  <c:v>41762.625752314816</c:v>
                </c:pt>
                <c:pt idx="1656">
                  <c:v>41762.625810185185</c:v>
                </c:pt>
                <c:pt idx="1657">
                  <c:v>41762.625868055555</c:v>
                </c:pt>
                <c:pt idx="1658">
                  <c:v>41762.625937500001</c:v>
                </c:pt>
                <c:pt idx="1659">
                  <c:v>41762.62599537037</c:v>
                </c:pt>
                <c:pt idx="1660">
                  <c:v>41762.62605324074</c:v>
                </c:pt>
                <c:pt idx="1661">
                  <c:v>41762.626122685186</c:v>
                </c:pt>
                <c:pt idx="1662">
                  <c:v>41762.626180555555</c:v>
                </c:pt>
                <c:pt idx="1663">
                  <c:v>41762.626238425924</c:v>
                </c:pt>
                <c:pt idx="1664">
                  <c:v>41762.626307870371</c:v>
                </c:pt>
                <c:pt idx="1665">
                  <c:v>41762.62636574074</c:v>
                </c:pt>
                <c:pt idx="1666">
                  <c:v>41762.626423611109</c:v>
                </c:pt>
                <c:pt idx="1667">
                  <c:v>41762.626493055555</c:v>
                </c:pt>
                <c:pt idx="1668">
                  <c:v>41762.626550925925</c:v>
                </c:pt>
                <c:pt idx="1669">
                  <c:v>41762.626608796294</c:v>
                </c:pt>
                <c:pt idx="1670">
                  <c:v>41762.626666666663</c:v>
                </c:pt>
                <c:pt idx="1671">
                  <c:v>41762.626736111109</c:v>
                </c:pt>
                <c:pt idx="1672">
                  <c:v>41762.626793981479</c:v>
                </c:pt>
                <c:pt idx="1673">
                  <c:v>41762.626851851855</c:v>
                </c:pt>
                <c:pt idx="1674">
                  <c:v>41762.626921296294</c:v>
                </c:pt>
                <c:pt idx="1675">
                  <c:v>41762.626979166664</c:v>
                </c:pt>
                <c:pt idx="1676">
                  <c:v>41762.62703703704</c:v>
                </c:pt>
                <c:pt idx="1677">
                  <c:v>41762.627106481479</c:v>
                </c:pt>
                <c:pt idx="1678">
                  <c:v>41762.627164351848</c:v>
                </c:pt>
                <c:pt idx="1679">
                  <c:v>41762.627222222225</c:v>
                </c:pt>
                <c:pt idx="1680">
                  <c:v>41762.627291666664</c:v>
                </c:pt>
                <c:pt idx="1681">
                  <c:v>41762.627349537041</c:v>
                </c:pt>
                <c:pt idx="1682">
                  <c:v>41762.62740740741</c:v>
                </c:pt>
                <c:pt idx="1683">
                  <c:v>41762.627476851849</c:v>
                </c:pt>
                <c:pt idx="1684">
                  <c:v>41762.627534722225</c:v>
                </c:pt>
                <c:pt idx="1685">
                  <c:v>41762.627592592595</c:v>
                </c:pt>
                <c:pt idx="1686">
                  <c:v>41762.627662037034</c:v>
                </c:pt>
                <c:pt idx="1687">
                  <c:v>41762.62771990741</c:v>
                </c:pt>
                <c:pt idx="1688">
                  <c:v>41762.62777777778</c:v>
                </c:pt>
                <c:pt idx="1689">
                  <c:v>41762.627835648149</c:v>
                </c:pt>
                <c:pt idx="1690">
                  <c:v>41762.627905092595</c:v>
                </c:pt>
                <c:pt idx="1691">
                  <c:v>41762.627962962964</c:v>
                </c:pt>
                <c:pt idx="1692">
                  <c:v>41762.628020833334</c:v>
                </c:pt>
                <c:pt idx="1693">
                  <c:v>41762.62809027778</c:v>
                </c:pt>
                <c:pt idx="1694">
                  <c:v>41762.628148148149</c:v>
                </c:pt>
                <c:pt idx="1695">
                  <c:v>41762.628206018519</c:v>
                </c:pt>
                <c:pt idx="1696">
                  <c:v>41762.628275462965</c:v>
                </c:pt>
                <c:pt idx="1697">
                  <c:v>41762.628333333334</c:v>
                </c:pt>
                <c:pt idx="1698">
                  <c:v>41762.628391203703</c:v>
                </c:pt>
                <c:pt idx="1699">
                  <c:v>41762.628460648149</c:v>
                </c:pt>
                <c:pt idx="1700">
                  <c:v>41762.628518518519</c:v>
                </c:pt>
                <c:pt idx="1701">
                  <c:v>41762.628576388888</c:v>
                </c:pt>
                <c:pt idx="1702">
                  <c:v>41762.628645833334</c:v>
                </c:pt>
                <c:pt idx="1703">
                  <c:v>41762.628703703704</c:v>
                </c:pt>
                <c:pt idx="1704">
                  <c:v>41762.628761574073</c:v>
                </c:pt>
                <c:pt idx="1705">
                  <c:v>41762.628831018519</c:v>
                </c:pt>
                <c:pt idx="1706">
                  <c:v>41762.628888888888</c:v>
                </c:pt>
                <c:pt idx="1707">
                  <c:v>41762.628946759258</c:v>
                </c:pt>
                <c:pt idx="1708">
                  <c:v>41762.629004629627</c:v>
                </c:pt>
                <c:pt idx="1709">
                  <c:v>41762.629074074073</c:v>
                </c:pt>
                <c:pt idx="1710">
                  <c:v>41762.629131944443</c:v>
                </c:pt>
                <c:pt idx="1711">
                  <c:v>41762.629189814812</c:v>
                </c:pt>
                <c:pt idx="1712">
                  <c:v>41762.629259259258</c:v>
                </c:pt>
                <c:pt idx="1713">
                  <c:v>41762.629317129627</c:v>
                </c:pt>
                <c:pt idx="1714">
                  <c:v>41762.629374999997</c:v>
                </c:pt>
                <c:pt idx="1715">
                  <c:v>41762.629444444443</c:v>
                </c:pt>
                <c:pt idx="1716">
                  <c:v>41762.629502314812</c:v>
                </c:pt>
                <c:pt idx="1717">
                  <c:v>41762.629560185182</c:v>
                </c:pt>
                <c:pt idx="1718">
                  <c:v>41762.629629629628</c:v>
                </c:pt>
                <c:pt idx="1719">
                  <c:v>41762.629687499997</c:v>
                </c:pt>
                <c:pt idx="1720">
                  <c:v>41762.629745370374</c:v>
                </c:pt>
                <c:pt idx="1721">
                  <c:v>41762.629814814813</c:v>
                </c:pt>
                <c:pt idx="1722">
                  <c:v>41762.629872685182</c:v>
                </c:pt>
                <c:pt idx="1723">
                  <c:v>41762.629930555559</c:v>
                </c:pt>
                <c:pt idx="1724">
                  <c:v>41762.629999999997</c:v>
                </c:pt>
                <c:pt idx="1725">
                  <c:v>41762.630057870374</c:v>
                </c:pt>
                <c:pt idx="1726">
                  <c:v>41762.630115740743</c:v>
                </c:pt>
                <c:pt idx="1727">
                  <c:v>41762.630173611113</c:v>
                </c:pt>
                <c:pt idx="1728">
                  <c:v>41762.630243055559</c:v>
                </c:pt>
                <c:pt idx="1729">
                  <c:v>41762.630300925928</c:v>
                </c:pt>
                <c:pt idx="1730">
                  <c:v>41762.630358796298</c:v>
                </c:pt>
                <c:pt idx="1731">
                  <c:v>41762.630428240744</c:v>
                </c:pt>
                <c:pt idx="1732">
                  <c:v>41762.630486111113</c:v>
                </c:pt>
                <c:pt idx="1733">
                  <c:v>41762.630543981482</c:v>
                </c:pt>
                <c:pt idx="1734">
                  <c:v>41762.630613425928</c:v>
                </c:pt>
                <c:pt idx="1735">
                  <c:v>41762.630671296298</c:v>
                </c:pt>
                <c:pt idx="1736">
                  <c:v>41762.630729166667</c:v>
                </c:pt>
                <c:pt idx="1737">
                  <c:v>41762.630798611113</c:v>
                </c:pt>
                <c:pt idx="1738">
                  <c:v>41762.630856481483</c:v>
                </c:pt>
                <c:pt idx="1739">
                  <c:v>41762.630914351852</c:v>
                </c:pt>
                <c:pt idx="1740">
                  <c:v>41762.630983796298</c:v>
                </c:pt>
                <c:pt idx="1741">
                  <c:v>41762.631041666667</c:v>
                </c:pt>
                <c:pt idx="1742">
                  <c:v>41762.631099537037</c:v>
                </c:pt>
                <c:pt idx="1743">
                  <c:v>41762.631168981483</c:v>
                </c:pt>
                <c:pt idx="1744">
                  <c:v>41762.631226851852</c:v>
                </c:pt>
                <c:pt idx="1745">
                  <c:v>41762.631284722222</c:v>
                </c:pt>
                <c:pt idx="1746">
                  <c:v>41762.631342592591</c:v>
                </c:pt>
                <c:pt idx="1747">
                  <c:v>41762.631412037037</c:v>
                </c:pt>
                <c:pt idx="1748">
                  <c:v>41762.631469907406</c:v>
                </c:pt>
                <c:pt idx="1749">
                  <c:v>41762.631527777776</c:v>
                </c:pt>
                <c:pt idx="1750">
                  <c:v>41762.631597222222</c:v>
                </c:pt>
                <c:pt idx="1751">
                  <c:v>41762.631655092591</c:v>
                </c:pt>
                <c:pt idx="1752">
                  <c:v>41762.631712962961</c:v>
                </c:pt>
                <c:pt idx="1753">
                  <c:v>41762.631782407407</c:v>
                </c:pt>
                <c:pt idx="1754">
                  <c:v>41762.631840277776</c:v>
                </c:pt>
                <c:pt idx="1755">
                  <c:v>41762.631898148145</c:v>
                </c:pt>
                <c:pt idx="1756">
                  <c:v>41762.631967592592</c:v>
                </c:pt>
                <c:pt idx="1757">
                  <c:v>41762.632025462961</c:v>
                </c:pt>
                <c:pt idx="1758">
                  <c:v>41762.63208333333</c:v>
                </c:pt>
                <c:pt idx="1759">
                  <c:v>41762.632152777776</c:v>
                </c:pt>
                <c:pt idx="1760">
                  <c:v>41762.632210648146</c:v>
                </c:pt>
                <c:pt idx="1761">
                  <c:v>41762.632268518515</c:v>
                </c:pt>
                <c:pt idx="1762">
                  <c:v>41762.632337962961</c:v>
                </c:pt>
                <c:pt idx="1763">
                  <c:v>41762.632395833331</c:v>
                </c:pt>
                <c:pt idx="1764">
                  <c:v>41762.632453703707</c:v>
                </c:pt>
                <c:pt idx="1765">
                  <c:v>41762.632511574076</c:v>
                </c:pt>
                <c:pt idx="1766">
                  <c:v>41762.632581018515</c:v>
                </c:pt>
                <c:pt idx="1767">
                  <c:v>41762.632638888892</c:v>
                </c:pt>
                <c:pt idx="1768">
                  <c:v>41762.632696759261</c:v>
                </c:pt>
                <c:pt idx="1769">
                  <c:v>41762.6327662037</c:v>
                </c:pt>
                <c:pt idx="1770">
                  <c:v>41762.632824074077</c:v>
                </c:pt>
                <c:pt idx="1771">
                  <c:v>41762.632881944446</c:v>
                </c:pt>
                <c:pt idx="1772">
                  <c:v>41762.632951388892</c:v>
                </c:pt>
                <c:pt idx="1773">
                  <c:v>41762.633009259262</c:v>
                </c:pt>
                <c:pt idx="1774">
                  <c:v>41762.633067129631</c:v>
                </c:pt>
                <c:pt idx="1775">
                  <c:v>41762.633136574077</c:v>
                </c:pt>
                <c:pt idx="1776">
                  <c:v>41762.633194444446</c:v>
                </c:pt>
                <c:pt idx="1777">
                  <c:v>41762.633252314816</c:v>
                </c:pt>
                <c:pt idx="1778">
                  <c:v>41762.633321759262</c:v>
                </c:pt>
                <c:pt idx="1779">
                  <c:v>41762.633379629631</c:v>
                </c:pt>
                <c:pt idx="1780">
                  <c:v>41762.633437500001</c:v>
                </c:pt>
                <c:pt idx="1781">
                  <c:v>41762.63349537037</c:v>
                </c:pt>
                <c:pt idx="1782">
                  <c:v>41762.633564814816</c:v>
                </c:pt>
                <c:pt idx="1783">
                  <c:v>41762.633622685185</c:v>
                </c:pt>
                <c:pt idx="1784">
                  <c:v>41762.633680555555</c:v>
                </c:pt>
                <c:pt idx="1785">
                  <c:v>41762.633750000001</c:v>
                </c:pt>
                <c:pt idx="1786">
                  <c:v>41762.63380787037</c:v>
                </c:pt>
                <c:pt idx="1787">
                  <c:v>41762.63386574074</c:v>
                </c:pt>
                <c:pt idx="1788">
                  <c:v>41762.633935185186</c:v>
                </c:pt>
                <c:pt idx="1789">
                  <c:v>41762.633993055555</c:v>
                </c:pt>
                <c:pt idx="1790">
                  <c:v>41762.634050925924</c:v>
                </c:pt>
                <c:pt idx="1791">
                  <c:v>41762.634120370371</c:v>
                </c:pt>
                <c:pt idx="1792">
                  <c:v>41762.63417824074</c:v>
                </c:pt>
                <c:pt idx="1793">
                  <c:v>41762.634236111109</c:v>
                </c:pt>
                <c:pt idx="1794">
                  <c:v>41762.634305555555</c:v>
                </c:pt>
                <c:pt idx="1795">
                  <c:v>41762.634363425925</c:v>
                </c:pt>
                <c:pt idx="1796">
                  <c:v>41762.634421296294</c:v>
                </c:pt>
                <c:pt idx="1797">
                  <c:v>41762.63449074074</c:v>
                </c:pt>
                <c:pt idx="1798">
                  <c:v>41762.634548611109</c:v>
                </c:pt>
                <c:pt idx="1799">
                  <c:v>41762.634606481479</c:v>
                </c:pt>
                <c:pt idx="1800">
                  <c:v>41762.634664351855</c:v>
                </c:pt>
                <c:pt idx="1801">
                  <c:v>41762.634733796294</c:v>
                </c:pt>
                <c:pt idx="1802">
                  <c:v>41762.634791666664</c:v>
                </c:pt>
                <c:pt idx="1803">
                  <c:v>41762.63484953704</c:v>
                </c:pt>
                <c:pt idx="1804">
                  <c:v>41762.634918981479</c:v>
                </c:pt>
                <c:pt idx="1805">
                  <c:v>41762.634976851848</c:v>
                </c:pt>
                <c:pt idx="1806">
                  <c:v>41762.635034722225</c:v>
                </c:pt>
                <c:pt idx="1807">
                  <c:v>41762.635104166664</c:v>
                </c:pt>
                <c:pt idx="1808">
                  <c:v>41762.635162037041</c:v>
                </c:pt>
                <c:pt idx="1809">
                  <c:v>41762.63521990741</c:v>
                </c:pt>
                <c:pt idx="1810">
                  <c:v>41762.635289351849</c:v>
                </c:pt>
                <c:pt idx="1811">
                  <c:v>41762.635347222225</c:v>
                </c:pt>
                <c:pt idx="1812">
                  <c:v>41762.635405092595</c:v>
                </c:pt>
                <c:pt idx="1813">
                  <c:v>41762.635474537034</c:v>
                </c:pt>
                <c:pt idx="1814">
                  <c:v>41762.63553240741</c:v>
                </c:pt>
                <c:pt idx="1815">
                  <c:v>41762.63559027778</c:v>
                </c:pt>
                <c:pt idx="1816">
                  <c:v>41762.635659722226</c:v>
                </c:pt>
                <c:pt idx="1817">
                  <c:v>41762.635717592595</c:v>
                </c:pt>
                <c:pt idx="1818">
                  <c:v>41762.635775462964</c:v>
                </c:pt>
                <c:pt idx="1819">
                  <c:v>41762.635833333334</c:v>
                </c:pt>
                <c:pt idx="1820">
                  <c:v>41762.63590277778</c:v>
                </c:pt>
                <c:pt idx="1821">
                  <c:v>41762.635960648149</c:v>
                </c:pt>
                <c:pt idx="1822">
                  <c:v>41762.636018518519</c:v>
                </c:pt>
                <c:pt idx="1823">
                  <c:v>41762.636087962965</c:v>
                </c:pt>
                <c:pt idx="1824">
                  <c:v>41762.636145833334</c:v>
                </c:pt>
                <c:pt idx="1825">
                  <c:v>41762.636203703703</c:v>
                </c:pt>
                <c:pt idx="1826">
                  <c:v>41762.636273148149</c:v>
                </c:pt>
                <c:pt idx="1827">
                  <c:v>41762.636331018519</c:v>
                </c:pt>
                <c:pt idx="1828">
                  <c:v>41762.636388888888</c:v>
                </c:pt>
                <c:pt idx="1829">
                  <c:v>41762.636458333334</c:v>
                </c:pt>
                <c:pt idx="1830">
                  <c:v>41762.636516203704</c:v>
                </c:pt>
                <c:pt idx="1831">
                  <c:v>41762.636574074073</c:v>
                </c:pt>
                <c:pt idx="1832">
                  <c:v>41762.636643518519</c:v>
                </c:pt>
                <c:pt idx="1833">
                  <c:v>41762.636701388888</c:v>
                </c:pt>
                <c:pt idx="1834">
                  <c:v>41762.636759259258</c:v>
                </c:pt>
                <c:pt idx="1835">
                  <c:v>41762.636828703704</c:v>
                </c:pt>
                <c:pt idx="1836">
                  <c:v>41762.636886574073</c:v>
                </c:pt>
                <c:pt idx="1837">
                  <c:v>41762.636944444443</c:v>
                </c:pt>
                <c:pt idx="1838">
                  <c:v>41762.637002314812</c:v>
                </c:pt>
                <c:pt idx="1839">
                  <c:v>41762.637071759258</c:v>
                </c:pt>
                <c:pt idx="1840">
                  <c:v>41762.637129629627</c:v>
                </c:pt>
                <c:pt idx="1841">
                  <c:v>41762.637187499997</c:v>
                </c:pt>
                <c:pt idx="1842">
                  <c:v>41762.637256944443</c:v>
                </c:pt>
                <c:pt idx="1843">
                  <c:v>41762.637314814812</c:v>
                </c:pt>
                <c:pt idx="1844">
                  <c:v>41762.637372685182</c:v>
                </c:pt>
                <c:pt idx="1845">
                  <c:v>41762.637442129628</c:v>
                </c:pt>
                <c:pt idx="1846">
                  <c:v>41762.637499999997</c:v>
                </c:pt>
                <c:pt idx="1847">
                  <c:v>41762.637557870374</c:v>
                </c:pt>
                <c:pt idx="1848">
                  <c:v>41762.637627314813</c:v>
                </c:pt>
                <c:pt idx="1849">
                  <c:v>41762.637685185182</c:v>
                </c:pt>
                <c:pt idx="1850">
                  <c:v>41762.637743055559</c:v>
                </c:pt>
                <c:pt idx="1851">
                  <c:v>41762.637812499997</c:v>
                </c:pt>
                <c:pt idx="1852">
                  <c:v>41762.637870370374</c:v>
                </c:pt>
                <c:pt idx="1853">
                  <c:v>41762.637928240743</c:v>
                </c:pt>
                <c:pt idx="1854">
                  <c:v>41762.637997685182</c:v>
                </c:pt>
                <c:pt idx="1855">
                  <c:v>41762.638055555559</c:v>
                </c:pt>
                <c:pt idx="1856">
                  <c:v>41762.638113425928</c:v>
                </c:pt>
                <c:pt idx="1857">
                  <c:v>41762.638171296298</c:v>
                </c:pt>
                <c:pt idx="1858">
                  <c:v>41762.638240740744</c:v>
                </c:pt>
                <c:pt idx="1859">
                  <c:v>41762.638298611113</c:v>
                </c:pt>
                <c:pt idx="1860">
                  <c:v>41762.638356481482</c:v>
                </c:pt>
                <c:pt idx="1861">
                  <c:v>41762.638425925928</c:v>
                </c:pt>
                <c:pt idx="1862">
                  <c:v>41762.638483796298</c:v>
                </c:pt>
                <c:pt idx="1863">
                  <c:v>41762.638541666667</c:v>
                </c:pt>
                <c:pt idx="1864">
                  <c:v>41762.638611111113</c:v>
                </c:pt>
                <c:pt idx="1865">
                  <c:v>41762.638668981483</c:v>
                </c:pt>
                <c:pt idx="1866">
                  <c:v>41762.638726851852</c:v>
                </c:pt>
                <c:pt idx="1867">
                  <c:v>41762.638796296298</c:v>
                </c:pt>
                <c:pt idx="1868">
                  <c:v>41762.638854166667</c:v>
                </c:pt>
                <c:pt idx="1869">
                  <c:v>41762.638912037037</c:v>
                </c:pt>
                <c:pt idx="1870">
                  <c:v>41762.638981481483</c:v>
                </c:pt>
                <c:pt idx="1871">
                  <c:v>41762.639039351852</c:v>
                </c:pt>
                <c:pt idx="1872">
                  <c:v>41762.639097222222</c:v>
                </c:pt>
                <c:pt idx="1873">
                  <c:v>41762.639155092591</c:v>
                </c:pt>
                <c:pt idx="1874">
                  <c:v>41762.639224537037</c:v>
                </c:pt>
                <c:pt idx="1875">
                  <c:v>41762.639282407406</c:v>
                </c:pt>
                <c:pt idx="1876">
                  <c:v>41762.639340277776</c:v>
                </c:pt>
                <c:pt idx="1877">
                  <c:v>41762.639409722222</c:v>
                </c:pt>
                <c:pt idx="1878">
                  <c:v>41762.639467592591</c:v>
                </c:pt>
                <c:pt idx="1879">
                  <c:v>41762.639525462961</c:v>
                </c:pt>
                <c:pt idx="1880">
                  <c:v>41762.639594907407</c:v>
                </c:pt>
                <c:pt idx="1881">
                  <c:v>41762.639652777776</c:v>
                </c:pt>
                <c:pt idx="1882">
                  <c:v>41762.639710648145</c:v>
                </c:pt>
                <c:pt idx="1883">
                  <c:v>41762.639780092592</c:v>
                </c:pt>
                <c:pt idx="1884">
                  <c:v>41762.639837962961</c:v>
                </c:pt>
                <c:pt idx="1885">
                  <c:v>41762.63989583333</c:v>
                </c:pt>
                <c:pt idx="1886">
                  <c:v>41762.639965277776</c:v>
                </c:pt>
                <c:pt idx="1887">
                  <c:v>41762.640023148146</c:v>
                </c:pt>
                <c:pt idx="1888">
                  <c:v>41762.640081018515</c:v>
                </c:pt>
                <c:pt idx="1889">
                  <c:v>41762.640150462961</c:v>
                </c:pt>
                <c:pt idx="1890">
                  <c:v>41762.640208333331</c:v>
                </c:pt>
                <c:pt idx="1891">
                  <c:v>41762.640266203707</c:v>
                </c:pt>
                <c:pt idx="1892">
                  <c:v>41762.640324074076</c:v>
                </c:pt>
                <c:pt idx="1893">
                  <c:v>41762.640393518515</c:v>
                </c:pt>
                <c:pt idx="1894">
                  <c:v>41762.640451388892</c:v>
                </c:pt>
                <c:pt idx="1895">
                  <c:v>41762.640509259261</c:v>
                </c:pt>
                <c:pt idx="1896">
                  <c:v>41762.6405787037</c:v>
                </c:pt>
                <c:pt idx="1897">
                  <c:v>41762.640636574077</c:v>
                </c:pt>
                <c:pt idx="1898">
                  <c:v>41762.640694444446</c:v>
                </c:pt>
                <c:pt idx="1899">
                  <c:v>41762.640763888892</c:v>
                </c:pt>
                <c:pt idx="1900">
                  <c:v>41762.640821759262</c:v>
                </c:pt>
                <c:pt idx="1901">
                  <c:v>41762.640879629631</c:v>
                </c:pt>
                <c:pt idx="1902">
                  <c:v>41762.640949074077</c:v>
                </c:pt>
                <c:pt idx="1903">
                  <c:v>41762.641006944446</c:v>
                </c:pt>
                <c:pt idx="1904">
                  <c:v>41762.641064814816</c:v>
                </c:pt>
                <c:pt idx="1905">
                  <c:v>41762.641134259262</c:v>
                </c:pt>
                <c:pt idx="1906">
                  <c:v>41762.641192129631</c:v>
                </c:pt>
                <c:pt idx="1907">
                  <c:v>41762.641250000001</c:v>
                </c:pt>
                <c:pt idx="1908">
                  <c:v>41762.641319444447</c:v>
                </c:pt>
                <c:pt idx="1909">
                  <c:v>41762.641377314816</c:v>
                </c:pt>
                <c:pt idx="1910">
                  <c:v>41762.641435185185</c:v>
                </c:pt>
                <c:pt idx="1911">
                  <c:v>41762.641493055555</c:v>
                </c:pt>
                <c:pt idx="1912">
                  <c:v>41762.641562500001</c:v>
                </c:pt>
                <c:pt idx="1913">
                  <c:v>41762.64162037037</c:v>
                </c:pt>
                <c:pt idx="1914">
                  <c:v>41762.64167824074</c:v>
                </c:pt>
                <c:pt idx="1915">
                  <c:v>41762.641747685186</c:v>
                </c:pt>
                <c:pt idx="1916">
                  <c:v>41762.641805555555</c:v>
                </c:pt>
                <c:pt idx="1917">
                  <c:v>41762.641863425924</c:v>
                </c:pt>
                <c:pt idx="1918">
                  <c:v>41762.641932870371</c:v>
                </c:pt>
                <c:pt idx="1919">
                  <c:v>41762.64199074074</c:v>
                </c:pt>
                <c:pt idx="1920">
                  <c:v>41762.642048611109</c:v>
                </c:pt>
                <c:pt idx="1921">
                  <c:v>41762.642118055555</c:v>
                </c:pt>
                <c:pt idx="1922">
                  <c:v>41762.642175925925</c:v>
                </c:pt>
                <c:pt idx="1923">
                  <c:v>41762.642233796294</c:v>
                </c:pt>
                <c:pt idx="1924">
                  <c:v>41762.64230324074</c:v>
                </c:pt>
                <c:pt idx="1925">
                  <c:v>41762.642361111109</c:v>
                </c:pt>
                <c:pt idx="1926">
                  <c:v>41762.642418981479</c:v>
                </c:pt>
                <c:pt idx="1927">
                  <c:v>41762.642488425925</c:v>
                </c:pt>
                <c:pt idx="1928">
                  <c:v>41762.642546296294</c:v>
                </c:pt>
                <c:pt idx="1929">
                  <c:v>41762.642604166664</c:v>
                </c:pt>
                <c:pt idx="1930">
                  <c:v>41762.64266203704</c:v>
                </c:pt>
                <c:pt idx="1931">
                  <c:v>41762.642731481479</c:v>
                </c:pt>
                <c:pt idx="1932">
                  <c:v>41762.642789351848</c:v>
                </c:pt>
                <c:pt idx="1933">
                  <c:v>41762.642847222225</c:v>
                </c:pt>
                <c:pt idx="1934">
                  <c:v>41762.642916666664</c:v>
                </c:pt>
                <c:pt idx="1935">
                  <c:v>41762.642974537041</c:v>
                </c:pt>
                <c:pt idx="1936">
                  <c:v>41762.64303240741</c:v>
                </c:pt>
                <c:pt idx="1937">
                  <c:v>41762.643101851849</c:v>
                </c:pt>
                <c:pt idx="1938">
                  <c:v>41762.643159722225</c:v>
                </c:pt>
                <c:pt idx="1939">
                  <c:v>41762.643217592595</c:v>
                </c:pt>
                <c:pt idx="1940">
                  <c:v>41762.643287037034</c:v>
                </c:pt>
                <c:pt idx="1941">
                  <c:v>41762.64334490741</c:v>
                </c:pt>
                <c:pt idx="1942">
                  <c:v>41762.64340277778</c:v>
                </c:pt>
                <c:pt idx="1943">
                  <c:v>41762.643472222226</c:v>
                </c:pt>
                <c:pt idx="1944">
                  <c:v>41762.643530092595</c:v>
                </c:pt>
                <c:pt idx="1945">
                  <c:v>41762.643587962964</c:v>
                </c:pt>
                <c:pt idx="1946">
                  <c:v>41762.643657407411</c:v>
                </c:pt>
                <c:pt idx="1947">
                  <c:v>41762.64371527778</c:v>
                </c:pt>
                <c:pt idx="1948">
                  <c:v>41762.643773148149</c:v>
                </c:pt>
                <c:pt idx="1949">
                  <c:v>41762.643831018519</c:v>
                </c:pt>
                <c:pt idx="1950">
                  <c:v>41762.643900462965</c:v>
                </c:pt>
                <c:pt idx="1951">
                  <c:v>41762.643958333334</c:v>
                </c:pt>
                <c:pt idx="1952">
                  <c:v>41762.644016203703</c:v>
                </c:pt>
                <c:pt idx="1953">
                  <c:v>41762.644085648149</c:v>
                </c:pt>
                <c:pt idx="1954">
                  <c:v>41762.644143518519</c:v>
                </c:pt>
                <c:pt idx="1955">
                  <c:v>41762.644201388888</c:v>
                </c:pt>
                <c:pt idx="1956">
                  <c:v>41762.644270833334</c:v>
                </c:pt>
                <c:pt idx="1957">
                  <c:v>41762.644328703704</c:v>
                </c:pt>
                <c:pt idx="1958">
                  <c:v>41762.644386574073</c:v>
                </c:pt>
                <c:pt idx="1959">
                  <c:v>41762.644456018519</c:v>
                </c:pt>
                <c:pt idx="1960">
                  <c:v>41762.644513888888</c:v>
                </c:pt>
                <c:pt idx="1961">
                  <c:v>41762.644571759258</c:v>
                </c:pt>
                <c:pt idx="1962">
                  <c:v>41762.644641203704</c:v>
                </c:pt>
                <c:pt idx="1963">
                  <c:v>41762.644699074073</c:v>
                </c:pt>
                <c:pt idx="1964">
                  <c:v>41762.644756944443</c:v>
                </c:pt>
                <c:pt idx="1965">
                  <c:v>41762.644814814812</c:v>
                </c:pt>
                <c:pt idx="1966">
                  <c:v>41762.644884259258</c:v>
                </c:pt>
                <c:pt idx="1967">
                  <c:v>41762.644942129627</c:v>
                </c:pt>
                <c:pt idx="1968">
                  <c:v>41762.644999999997</c:v>
                </c:pt>
                <c:pt idx="1969">
                  <c:v>41762.645069444443</c:v>
                </c:pt>
                <c:pt idx="1970">
                  <c:v>41762.645127314812</c:v>
                </c:pt>
                <c:pt idx="1971">
                  <c:v>41762.645185185182</c:v>
                </c:pt>
                <c:pt idx="1972">
                  <c:v>41762.645254629628</c:v>
                </c:pt>
                <c:pt idx="1973">
                  <c:v>41762.645312499997</c:v>
                </c:pt>
                <c:pt idx="1974">
                  <c:v>41762.645370370374</c:v>
                </c:pt>
                <c:pt idx="1975">
                  <c:v>41762.645439814813</c:v>
                </c:pt>
                <c:pt idx="1976">
                  <c:v>41762.645497685182</c:v>
                </c:pt>
                <c:pt idx="1977">
                  <c:v>41762.645555555559</c:v>
                </c:pt>
                <c:pt idx="1978">
                  <c:v>41762.645624999997</c:v>
                </c:pt>
                <c:pt idx="1979">
                  <c:v>41762.645682870374</c:v>
                </c:pt>
                <c:pt idx="1980">
                  <c:v>41762.645740740743</c:v>
                </c:pt>
                <c:pt idx="1981">
                  <c:v>41762.645810185182</c:v>
                </c:pt>
                <c:pt idx="1982">
                  <c:v>41762.645868055559</c:v>
                </c:pt>
                <c:pt idx="1983">
                  <c:v>41762.645925925928</c:v>
                </c:pt>
                <c:pt idx="1984">
                  <c:v>41762.645983796298</c:v>
                </c:pt>
                <c:pt idx="1985">
                  <c:v>41762.646053240744</c:v>
                </c:pt>
                <c:pt idx="1986">
                  <c:v>41762.646111111113</c:v>
                </c:pt>
                <c:pt idx="1987">
                  <c:v>41762.646168981482</c:v>
                </c:pt>
                <c:pt idx="1988">
                  <c:v>41762.646238425928</c:v>
                </c:pt>
                <c:pt idx="1989">
                  <c:v>41762.646296296298</c:v>
                </c:pt>
                <c:pt idx="1990">
                  <c:v>41762.646354166667</c:v>
                </c:pt>
                <c:pt idx="1991">
                  <c:v>41762.646423611113</c:v>
                </c:pt>
                <c:pt idx="1992">
                  <c:v>41762.646481481483</c:v>
                </c:pt>
                <c:pt idx="1993">
                  <c:v>41762.646539351852</c:v>
                </c:pt>
                <c:pt idx="1994">
                  <c:v>41762.646608796298</c:v>
                </c:pt>
                <c:pt idx="1995">
                  <c:v>41762.646666666667</c:v>
                </c:pt>
                <c:pt idx="1996">
                  <c:v>41762.646724537037</c:v>
                </c:pt>
                <c:pt idx="1997">
                  <c:v>41762.646793981483</c:v>
                </c:pt>
                <c:pt idx="1998">
                  <c:v>41762.646851851852</c:v>
                </c:pt>
                <c:pt idx="1999">
                  <c:v>41762.646909722222</c:v>
                </c:pt>
                <c:pt idx="2000">
                  <c:v>41762.646979166668</c:v>
                </c:pt>
                <c:pt idx="2001">
                  <c:v>41762.647037037037</c:v>
                </c:pt>
                <c:pt idx="2002">
                  <c:v>41762.647094907406</c:v>
                </c:pt>
                <c:pt idx="2003">
                  <c:v>41762.647152777776</c:v>
                </c:pt>
                <c:pt idx="2004">
                  <c:v>41762.647222222222</c:v>
                </c:pt>
                <c:pt idx="2005">
                  <c:v>41762.647280092591</c:v>
                </c:pt>
                <c:pt idx="2006">
                  <c:v>41762.647337962961</c:v>
                </c:pt>
                <c:pt idx="2007">
                  <c:v>41762.647407407407</c:v>
                </c:pt>
                <c:pt idx="2008">
                  <c:v>41762.647465277776</c:v>
                </c:pt>
                <c:pt idx="2009">
                  <c:v>41762.647523148145</c:v>
                </c:pt>
                <c:pt idx="2010">
                  <c:v>41762.647592592592</c:v>
                </c:pt>
                <c:pt idx="2011">
                  <c:v>41762.647650462961</c:v>
                </c:pt>
                <c:pt idx="2012">
                  <c:v>41762.64770833333</c:v>
                </c:pt>
                <c:pt idx="2013">
                  <c:v>41762.647777777776</c:v>
                </c:pt>
                <c:pt idx="2014">
                  <c:v>41762.647835648146</c:v>
                </c:pt>
                <c:pt idx="2015">
                  <c:v>41762.647893518515</c:v>
                </c:pt>
                <c:pt idx="2016">
                  <c:v>41762.647962962961</c:v>
                </c:pt>
                <c:pt idx="2017">
                  <c:v>41762.648020833331</c:v>
                </c:pt>
                <c:pt idx="2018">
                  <c:v>41762.648078703707</c:v>
                </c:pt>
                <c:pt idx="2019">
                  <c:v>41762.648148148146</c:v>
                </c:pt>
                <c:pt idx="2020">
                  <c:v>41762.648206018515</c:v>
                </c:pt>
                <c:pt idx="2021">
                  <c:v>41762.648263888892</c:v>
                </c:pt>
                <c:pt idx="2022">
                  <c:v>41762.648321759261</c:v>
                </c:pt>
                <c:pt idx="2023">
                  <c:v>41762.6483912037</c:v>
                </c:pt>
                <c:pt idx="2024">
                  <c:v>41762.648449074077</c:v>
                </c:pt>
                <c:pt idx="2025">
                  <c:v>41762.648506944446</c:v>
                </c:pt>
                <c:pt idx="2026">
                  <c:v>41762.648576388892</c:v>
                </c:pt>
                <c:pt idx="2027">
                  <c:v>41762.648634259262</c:v>
                </c:pt>
                <c:pt idx="2028">
                  <c:v>41762.648692129631</c:v>
                </c:pt>
                <c:pt idx="2029">
                  <c:v>41762.648761574077</c:v>
                </c:pt>
                <c:pt idx="2030">
                  <c:v>41762.648819444446</c:v>
                </c:pt>
                <c:pt idx="2031">
                  <c:v>41762.648877314816</c:v>
                </c:pt>
                <c:pt idx="2032">
                  <c:v>41762.648946759262</c:v>
                </c:pt>
                <c:pt idx="2033">
                  <c:v>41762.649004629631</c:v>
                </c:pt>
                <c:pt idx="2034">
                  <c:v>41762.649062500001</c:v>
                </c:pt>
                <c:pt idx="2035">
                  <c:v>41762.649131944447</c:v>
                </c:pt>
                <c:pt idx="2036">
                  <c:v>41762.649189814816</c:v>
                </c:pt>
                <c:pt idx="2037">
                  <c:v>41762.649247685185</c:v>
                </c:pt>
                <c:pt idx="2038">
                  <c:v>41762.649317129632</c:v>
                </c:pt>
                <c:pt idx="2039">
                  <c:v>41762.649375000001</c:v>
                </c:pt>
                <c:pt idx="2040">
                  <c:v>41762.64943287037</c:v>
                </c:pt>
                <c:pt idx="2041">
                  <c:v>41762.64949074074</c:v>
                </c:pt>
                <c:pt idx="2042">
                  <c:v>41762.649560185186</c:v>
                </c:pt>
                <c:pt idx="2043">
                  <c:v>41762.649618055555</c:v>
                </c:pt>
                <c:pt idx="2044">
                  <c:v>41762.649675925924</c:v>
                </c:pt>
                <c:pt idx="2045">
                  <c:v>41762.649745370371</c:v>
                </c:pt>
                <c:pt idx="2046">
                  <c:v>41762.64980324074</c:v>
                </c:pt>
                <c:pt idx="2047">
                  <c:v>41762.649861111109</c:v>
                </c:pt>
                <c:pt idx="2048">
                  <c:v>41762.649930555555</c:v>
                </c:pt>
                <c:pt idx="2049">
                  <c:v>41762.649988425925</c:v>
                </c:pt>
                <c:pt idx="2050">
                  <c:v>41762.650046296294</c:v>
                </c:pt>
                <c:pt idx="2051">
                  <c:v>41762.65011574074</c:v>
                </c:pt>
                <c:pt idx="2052">
                  <c:v>41762.650173611109</c:v>
                </c:pt>
                <c:pt idx="2053">
                  <c:v>41762.650231481479</c:v>
                </c:pt>
                <c:pt idx="2054">
                  <c:v>41762.650300925925</c:v>
                </c:pt>
                <c:pt idx="2055">
                  <c:v>41762.650358796294</c:v>
                </c:pt>
                <c:pt idx="2056">
                  <c:v>41762.650416666664</c:v>
                </c:pt>
                <c:pt idx="2057">
                  <c:v>41762.65048611111</c:v>
                </c:pt>
                <c:pt idx="2058">
                  <c:v>41762.650543981479</c:v>
                </c:pt>
                <c:pt idx="2059">
                  <c:v>41762.650601851848</c:v>
                </c:pt>
                <c:pt idx="2060">
                  <c:v>41762.650659722225</c:v>
                </c:pt>
                <c:pt idx="2061">
                  <c:v>41762.650729166664</c:v>
                </c:pt>
                <c:pt idx="2062">
                  <c:v>41762.650787037041</c:v>
                </c:pt>
                <c:pt idx="2063">
                  <c:v>41762.65084490741</c:v>
                </c:pt>
                <c:pt idx="2064">
                  <c:v>41762.650914351849</c:v>
                </c:pt>
                <c:pt idx="2065">
                  <c:v>41762.650972222225</c:v>
                </c:pt>
                <c:pt idx="2066">
                  <c:v>41762.651030092595</c:v>
                </c:pt>
                <c:pt idx="2067">
                  <c:v>41762.651099537034</c:v>
                </c:pt>
                <c:pt idx="2068">
                  <c:v>41762.65115740741</c:v>
                </c:pt>
                <c:pt idx="2069">
                  <c:v>41762.65121527778</c:v>
                </c:pt>
                <c:pt idx="2070">
                  <c:v>41762.651284722226</c:v>
                </c:pt>
                <c:pt idx="2071">
                  <c:v>41762.651342592595</c:v>
                </c:pt>
                <c:pt idx="2072">
                  <c:v>41762.651400462964</c:v>
                </c:pt>
                <c:pt idx="2073">
                  <c:v>41762.651469907411</c:v>
                </c:pt>
                <c:pt idx="2074">
                  <c:v>41762.65152777778</c:v>
                </c:pt>
                <c:pt idx="2075">
                  <c:v>41762.651585648149</c:v>
                </c:pt>
                <c:pt idx="2076">
                  <c:v>41762.651643518519</c:v>
                </c:pt>
                <c:pt idx="2077">
                  <c:v>41762.651712962965</c:v>
                </c:pt>
                <c:pt idx="2078">
                  <c:v>41762.651770833334</c:v>
                </c:pt>
                <c:pt idx="2079">
                  <c:v>41762.651828703703</c:v>
                </c:pt>
                <c:pt idx="2080">
                  <c:v>41762.651898148149</c:v>
                </c:pt>
                <c:pt idx="2081">
                  <c:v>41762.651956018519</c:v>
                </c:pt>
                <c:pt idx="2082">
                  <c:v>41762.652013888888</c:v>
                </c:pt>
                <c:pt idx="2083">
                  <c:v>41762.652083333334</c:v>
                </c:pt>
                <c:pt idx="2084">
                  <c:v>41762.652141203704</c:v>
                </c:pt>
                <c:pt idx="2085">
                  <c:v>41762.652199074073</c:v>
                </c:pt>
                <c:pt idx="2086">
                  <c:v>41762.652268518519</c:v>
                </c:pt>
                <c:pt idx="2087">
                  <c:v>41762.652326388888</c:v>
                </c:pt>
                <c:pt idx="2088">
                  <c:v>41762.652384259258</c:v>
                </c:pt>
                <c:pt idx="2089">
                  <c:v>41762.652453703704</c:v>
                </c:pt>
                <c:pt idx="2090">
                  <c:v>41762.652511574073</c:v>
                </c:pt>
                <c:pt idx="2091">
                  <c:v>41762.652569444443</c:v>
                </c:pt>
                <c:pt idx="2092">
                  <c:v>41762.652638888889</c:v>
                </c:pt>
                <c:pt idx="2093">
                  <c:v>41762.652696759258</c:v>
                </c:pt>
                <c:pt idx="2094">
                  <c:v>41762.652754629627</c:v>
                </c:pt>
                <c:pt idx="2095">
                  <c:v>41762.652812499997</c:v>
                </c:pt>
                <c:pt idx="2096">
                  <c:v>41762.652881944443</c:v>
                </c:pt>
                <c:pt idx="2097">
                  <c:v>41762.652939814812</c:v>
                </c:pt>
                <c:pt idx="2098">
                  <c:v>41762.652997685182</c:v>
                </c:pt>
                <c:pt idx="2099">
                  <c:v>41762.653067129628</c:v>
                </c:pt>
                <c:pt idx="2100">
                  <c:v>41762.653124999997</c:v>
                </c:pt>
                <c:pt idx="2101">
                  <c:v>41762.653182870374</c:v>
                </c:pt>
                <c:pt idx="2102">
                  <c:v>41762.653252314813</c:v>
                </c:pt>
                <c:pt idx="2103">
                  <c:v>41762.653310185182</c:v>
                </c:pt>
                <c:pt idx="2104">
                  <c:v>41762.653368055559</c:v>
                </c:pt>
                <c:pt idx="2105">
                  <c:v>41762.653437499997</c:v>
                </c:pt>
                <c:pt idx="2106">
                  <c:v>41762.653495370374</c:v>
                </c:pt>
                <c:pt idx="2107">
                  <c:v>41762.653553240743</c:v>
                </c:pt>
                <c:pt idx="2108">
                  <c:v>41762.653622685182</c:v>
                </c:pt>
                <c:pt idx="2109">
                  <c:v>41762.653680555559</c:v>
                </c:pt>
                <c:pt idx="2110">
                  <c:v>41762.653738425928</c:v>
                </c:pt>
                <c:pt idx="2111">
                  <c:v>41762.653807870367</c:v>
                </c:pt>
                <c:pt idx="2112">
                  <c:v>41762.653865740744</c:v>
                </c:pt>
                <c:pt idx="2113">
                  <c:v>41762.653923611113</c:v>
                </c:pt>
                <c:pt idx="2114">
                  <c:v>41762.653981481482</c:v>
                </c:pt>
                <c:pt idx="2115">
                  <c:v>41762.654050925928</c:v>
                </c:pt>
                <c:pt idx="2116">
                  <c:v>41762.654108796298</c:v>
                </c:pt>
                <c:pt idx="2117">
                  <c:v>41762.654166666667</c:v>
                </c:pt>
                <c:pt idx="2118">
                  <c:v>41762.654236111113</c:v>
                </c:pt>
                <c:pt idx="2119">
                  <c:v>41762.654293981483</c:v>
                </c:pt>
                <c:pt idx="2120">
                  <c:v>41762.654351851852</c:v>
                </c:pt>
                <c:pt idx="2121">
                  <c:v>41762.654421296298</c:v>
                </c:pt>
                <c:pt idx="2122">
                  <c:v>41762.654479166667</c:v>
                </c:pt>
                <c:pt idx="2123">
                  <c:v>41762.654537037037</c:v>
                </c:pt>
                <c:pt idx="2124">
                  <c:v>41762.654606481483</c:v>
                </c:pt>
                <c:pt idx="2125">
                  <c:v>41762.654664351852</c:v>
                </c:pt>
                <c:pt idx="2126">
                  <c:v>41762.654722222222</c:v>
                </c:pt>
                <c:pt idx="2127">
                  <c:v>41762.654791666668</c:v>
                </c:pt>
                <c:pt idx="2128">
                  <c:v>41762.654849537037</c:v>
                </c:pt>
                <c:pt idx="2129">
                  <c:v>41762.654907407406</c:v>
                </c:pt>
                <c:pt idx="2130">
                  <c:v>41762.654976851853</c:v>
                </c:pt>
                <c:pt idx="2131">
                  <c:v>41762.655034722222</c:v>
                </c:pt>
                <c:pt idx="2132">
                  <c:v>41762.655092592591</c:v>
                </c:pt>
                <c:pt idx="2133">
                  <c:v>41762.655150462961</c:v>
                </c:pt>
                <c:pt idx="2134">
                  <c:v>41762.655219907407</c:v>
                </c:pt>
                <c:pt idx="2135">
                  <c:v>41762.655277777776</c:v>
                </c:pt>
                <c:pt idx="2136">
                  <c:v>41762.655335648145</c:v>
                </c:pt>
                <c:pt idx="2137">
                  <c:v>41762.655405092592</c:v>
                </c:pt>
                <c:pt idx="2138">
                  <c:v>41762.655462962961</c:v>
                </c:pt>
                <c:pt idx="2139">
                  <c:v>41762.65552083333</c:v>
                </c:pt>
                <c:pt idx="2140">
                  <c:v>41762.655590277776</c:v>
                </c:pt>
                <c:pt idx="2141">
                  <c:v>41762.655648148146</c:v>
                </c:pt>
                <c:pt idx="2142">
                  <c:v>41762.655706018515</c:v>
                </c:pt>
                <c:pt idx="2143">
                  <c:v>41762.655775462961</c:v>
                </c:pt>
                <c:pt idx="2144">
                  <c:v>41762.655833333331</c:v>
                </c:pt>
                <c:pt idx="2145">
                  <c:v>41762.655891203707</c:v>
                </c:pt>
                <c:pt idx="2146">
                  <c:v>41762.655960648146</c:v>
                </c:pt>
                <c:pt idx="2147">
                  <c:v>41762.656018518515</c:v>
                </c:pt>
                <c:pt idx="2148">
                  <c:v>41762.656076388892</c:v>
                </c:pt>
                <c:pt idx="2149">
                  <c:v>41762.656145833331</c:v>
                </c:pt>
                <c:pt idx="2150">
                  <c:v>41762.6562037037</c:v>
                </c:pt>
                <c:pt idx="2151">
                  <c:v>41762.656261574077</c:v>
                </c:pt>
                <c:pt idx="2152">
                  <c:v>41762.656319444446</c:v>
                </c:pt>
                <c:pt idx="2153">
                  <c:v>41762.656388888892</c:v>
                </c:pt>
                <c:pt idx="2154">
                  <c:v>41762.656446759262</c:v>
                </c:pt>
                <c:pt idx="2155">
                  <c:v>41762.656504629631</c:v>
                </c:pt>
                <c:pt idx="2156">
                  <c:v>41762.656574074077</c:v>
                </c:pt>
                <c:pt idx="2157">
                  <c:v>41762.656631944446</c:v>
                </c:pt>
                <c:pt idx="2158">
                  <c:v>41762.656689814816</c:v>
                </c:pt>
                <c:pt idx="2159">
                  <c:v>41762.656759259262</c:v>
                </c:pt>
                <c:pt idx="2160">
                  <c:v>41762.656817129631</c:v>
                </c:pt>
                <c:pt idx="2161">
                  <c:v>41762.656875000001</c:v>
                </c:pt>
                <c:pt idx="2162">
                  <c:v>41762.656944444447</c:v>
                </c:pt>
                <c:pt idx="2163">
                  <c:v>41762.657002314816</c:v>
                </c:pt>
                <c:pt idx="2164">
                  <c:v>41762.657060185185</c:v>
                </c:pt>
                <c:pt idx="2165">
                  <c:v>41762.657129629632</c:v>
                </c:pt>
                <c:pt idx="2166">
                  <c:v>41762.657187500001</c:v>
                </c:pt>
                <c:pt idx="2167">
                  <c:v>41762.65724537037</c:v>
                </c:pt>
                <c:pt idx="2168">
                  <c:v>41762.657314814816</c:v>
                </c:pt>
                <c:pt idx="2169">
                  <c:v>41762.657372685186</c:v>
                </c:pt>
                <c:pt idx="2170">
                  <c:v>41762.657430555555</c:v>
                </c:pt>
                <c:pt idx="2171">
                  <c:v>41762.657488425924</c:v>
                </c:pt>
                <c:pt idx="2172">
                  <c:v>41762.657557870371</c:v>
                </c:pt>
                <c:pt idx="2173">
                  <c:v>41762.65761574074</c:v>
                </c:pt>
                <c:pt idx="2174">
                  <c:v>41762.657673611109</c:v>
                </c:pt>
                <c:pt idx="2175">
                  <c:v>41762.657743055555</c:v>
                </c:pt>
                <c:pt idx="2176">
                  <c:v>41762.657800925925</c:v>
                </c:pt>
                <c:pt idx="2177">
                  <c:v>41762.657858796294</c:v>
                </c:pt>
                <c:pt idx="2178">
                  <c:v>41762.65792824074</c:v>
                </c:pt>
                <c:pt idx="2179">
                  <c:v>41762.657986111109</c:v>
                </c:pt>
                <c:pt idx="2180">
                  <c:v>41762.658043981479</c:v>
                </c:pt>
                <c:pt idx="2181">
                  <c:v>41762.658113425925</c:v>
                </c:pt>
                <c:pt idx="2182">
                  <c:v>41762.658171296294</c:v>
                </c:pt>
                <c:pt idx="2183">
                  <c:v>41762.658229166664</c:v>
                </c:pt>
                <c:pt idx="2184">
                  <c:v>41762.65829861111</c:v>
                </c:pt>
                <c:pt idx="2185">
                  <c:v>41762.658356481479</c:v>
                </c:pt>
                <c:pt idx="2186">
                  <c:v>41762.658414351848</c:v>
                </c:pt>
                <c:pt idx="2187">
                  <c:v>41762.658472222225</c:v>
                </c:pt>
                <c:pt idx="2188">
                  <c:v>41762.658541666664</c:v>
                </c:pt>
                <c:pt idx="2189">
                  <c:v>41762.658599537041</c:v>
                </c:pt>
                <c:pt idx="2190">
                  <c:v>41762.65865740741</c:v>
                </c:pt>
                <c:pt idx="2191">
                  <c:v>41762.658726851849</c:v>
                </c:pt>
                <c:pt idx="2192">
                  <c:v>41762.658784722225</c:v>
                </c:pt>
                <c:pt idx="2193">
                  <c:v>41762.658842592595</c:v>
                </c:pt>
                <c:pt idx="2194">
                  <c:v>41762.658912037034</c:v>
                </c:pt>
                <c:pt idx="2195">
                  <c:v>41762.65896990741</c:v>
                </c:pt>
                <c:pt idx="2196">
                  <c:v>41762.65902777778</c:v>
                </c:pt>
                <c:pt idx="2197">
                  <c:v>41762.659097222226</c:v>
                </c:pt>
                <c:pt idx="2198">
                  <c:v>41762.659155092595</c:v>
                </c:pt>
                <c:pt idx="2199">
                  <c:v>41762.659212962964</c:v>
                </c:pt>
                <c:pt idx="2200">
                  <c:v>41762.659282407411</c:v>
                </c:pt>
                <c:pt idx="2201">
                  <c:v>41762.65934027778</c:v>
                </c:pt>
                <c:pt idx="2202">
                  <c:v>41762.659398148149</c:v>
                </c:pt>
                <c:pt idx="2203">
                  <c:v>41762.659467592595</c:v>
                </c:pt>
                <c:pt idx="2204">
                  <c:v>41762.659525462965</c:v>
                </c:pt>
                <c:pt idx="2205">
                  <c:v>41762.659583333334</c:v>
                </c:pt>
                <c:pt idx="2206">
                  <c:v>41762.659641203703</c:v>
                </c:pt>
                <c:pt idx="2207">
                  <c:v>41762.659710648149</c:v>
                </c:pt>
                <c:pt idx="2208">
                  <c:v>41762.659768518519</c:v>
                </c:pt>
                <c:pt idx="2209">
                  <c:v>41762.659826388888</c:v>
                </c:pt>
                <c:pt idx="2210">
                  <c:v>41762.659895833334</c:v>
                </c:pt>
                <c:pt idx="2211">
                  <c:v>41762.659953703704</c:v>
                </c:pt>
                <c:pt idx="2212">
                  <c:v>41762.660011574073</c:v>
                </c:pt>
                <c:pt idx="2213">
                  <c:v>41762.660081018519</c:v>
                </c:pt>
                <c:pt idx="2214">
                  <c:v>41762.660138888888</c:v>
                </c:pt>
                <c:pt idx="2215">
                  <c:v>41762.660196759258</c:v>
                </c:pt>
                <c:pt idx="2216">
                  <c:v>41762.660266203704</c:v>
                </c:pt>
                <c:pt idx="2217">
                  <c:v>41762.660324074073</c:v>
                </c:pt>
                <c:pt idx="2218">
                  <c:v>41762.660381944443</c:v>
                </c:pt>
                <c:pt idx="2219">
                  <c:v>41762.660451388889</c:v>
                </c:pt>
                <c:pt idx="2220">
                  <c:v>41762.660509259258</c:v>
                </c:pt>
                <c:pt idx="2221">
                  <c:v>41762.660567129627</c:v>
                </c:pt>
                <c:pt idx="2222">
                  <c:v>41762.660636574074</c:v>
                </c:pt>
                <c:pt idx="2223">
                  <c:v>41762.660694444443</c:v>
                </c:pt>
                <c:pt idx="2224">
                  <c:v>41762.660752314812</c:v>
                </c:pt>
                <c:pt idx="2225">
                  <c:v>41762.660810185182</c:v>
                </c:pt>
                <c:pt idx="2226">
                  <c:v>41762.660879629628</c:v>
                </c:pt>
                <c:pt idx="2227">
                  <c:v>41762.660937499997</c:v>
                </c:pt>
                <c:pt idx="2228">
                  <c:v>41762.660995370374</c:v>
                </c:pt>
                <c:pt idx="2229">
                  <c:v>41762.661064814813</c:v>
                </c:pt>
                <c:pt idx="2230">
                  <c:v>41762.661122685182</c:v>
                </c:pt>
                <c:pt idx="2231">
                  <c:v>41762.661180555559</c:v>
                </c:pt>
                <c:pt idx="2232">
                  <c:v>41762.661249999997</c:v>
                </c:pt>
                <c:pt idx="2233">
                  <c:v>41762.661307870374</c:v>
                </c:pt>
                <c:pt idx="2234">
                  <c:v>41762.661365740743</c:v>
                </c:pt>
                <c:pt idx="2235">
                  <c:v>41762.661435185182</c:v>
                </c:pt>
                <c:pt idx="2236">
                  <c:v>41762.661493055559</c:v>
                </c:pt>
                <c:pt idx="2237">
                  <c:v>41762.661550925928</c:v>
                </c:pt>
                <c:pt idx="2238">
                  <c:v>41762.661620370367</c:v>
                </c:pt>
                <c:pt idx="2239">
                  <c:v>41762.661678240744</c:v>
                </c:pt>
                <c:pt idx="2240">
                  <c:v>41762.661736111113</c:v>
                </c:pt>
                <c:pt idx="2241">
                  <c:v>41762.661805555559</c:v>
                </c:pt>
                <c:pt idx="2242">
                  <c:v>41762.661863425928</c:v>
                </c:pt>
                <c:pt idx="2243">
                  <c:v>41762.661921296298</c:v>
                </c:pt>
                <c:pt idx="2244">
                  <c:v>41762.661979166667</c:v>
                </c:pt>
                <c:pt idx="2245">
                  <c:v>41762.662048611113</c:v>
                </c:pt>
                <c:pt idx="2246">
                  <c:v>41762.662106481483</c:v>
                </c:pt>
                <c:pt idx="2247">
                  <c:v>41762.662164351852</c:v>
                </c:pt>
                <c:pt idx="2248">
                  <c:v>41762.662233796298</c:v>
                </c:pt>
                <c:pt idx="2249">
                  <c:v>41762.662291666667</c:v>
                </c:pt>
                <c:pt idx="2250">
                  <c:v>41762.662349537037</c:v>
                </c:pt>
                <c:pt idx="2251">
                  <c:v>41762.662418981483</c:v>
                </c:pt>
                <c:pt idx="2252">
                  <c:v>41762.662476851852</c:v>
                </c:pt>
                <c:pt idx="2253">
                  <c:v>41762.662534722222</c:v>
                </c:pt>
                <c:pt idx="2254">
                  <c:v>41762.662604166668</c:v>
                </c:pt>
                <c:pt idx="2255">
                  <c:v>41762.662662037037</c:v>
                </c:pt>
                <c:pt idx="2256">
                  <c:v>41762.662719907406</c:v>
                </c:pt>
                <c:pt idx="2257">
                  <c:v>41762.662789351853</c:v>
                </c:pt>
                <c:pt idx="2258">
                  <c:v>41762.662847222222</c:v>
                </c:pt>
                <c:pt idx="2259">
                  <c:v>41762.662905092591</c:v>
                </c:pt>
                <c:pt idx="2260">
                  <c:v>41762.662974537037</c:v>
                </c:pt>
                <c:pt idx="2261">
                  <c:v>41762.663032407407</c:v>
                </c:pt>
                <c:pt idx="2262">
                  <c:v>41762.663090277776</c:v>
                </c:pt>
                <c:pt idx="2263">
                  <c:v>41762.663148148145</c:v>
                </c:pt>
                <c:pt idx="2264">
                  <c:v>41762.663217592592</c:v>
                </c:pt>
                <c:pt idx="2265">
                  <c:v>41762.663275462961</c:v>
                </c:pt>
                <c:pt idx="2266">
                  <c:v>41762.66333333333</c:v>
                </c:pt>
                <c:pt idx="2267">
                  <c:v>41762.663402777776</c:v>
                </c:pt>
                <c:pt idx="2268">
                  <c:v>41762.663460648146</c:v>
                </c:pt>
                <c:pt idx="2269">
                  <c:v>41762.663518518515</c:v>
                </c:pt>
                <c:pt idx="2270">
                  <c:v>41762.663587962961</c:v>
                </c:pt>
                <c:pt idx="2271">
                  <c:v>41762.663645833331</c:v>
                </c:pt>
                <c:pt idx="2272">
                  <c:v>41762.663703703707</c:v>
                </c:pt>
                <c:pt idx="2273">
                  <c:v>41762.663773148146</c:v>
                </c:pt>
                <c:pt idx="2274">
                  <c:v>41762.663831018515</c:v>
                </c:pt>
                <c:pt idx="2275">
                  <c:v>41762.663888888892</c:v>
                </c:pt>
                <c:pt idx="2276">
                  <c:v>41762.663958333331</c:v>
                </c:pt>
                <c:pt idx="2277">
                  <c:v>41762.6640162037</c:v>
                </c:pt>
                <c:pt idx="2278">
                  <c:v>41762.664074074077</c:v>
                </c:pt>
                <c:pt idx="2279">
                  <c:v>41762.664143518516</c:v>
                </c:pt>
                <c:pt idx="2280">
                  <c:v>41762.664201388892</c:v>
                </c:pt>
                <c:pt idx="2281">
                  <c:v>41762.664259259262</c:v>
                </c:pt>
                <c:pt idx="2282">
                  <c:v>41762.664317129631</c:v>
                </c:pt>
                <c:pt idx="2283">
                  <c:v>41762.664386574077</c:v>
                </c:pt>
                <c:pt idx="2284">
                  <c:v>41762.664444444446</c:v>
                </c:pt>
                <c:pt idx="2285">
                  <c:v>41762.664502314816</c:v>
                </c:pt>
                <c:pt idx="2286">
                  <c:v>41762.664571759262</c:v>
                </c:pt>
                <c:pt idx="2287">
                  <c:v>41762.664629629631</c:v>
                </c:pt>
                <c:pt idx="2288">
                  <c:v>41762.664687500001</c:v>
                </c:pt>
                <c:pt idx="2289">
                  <c:v>41762.664756944447</c:v>
                </c:pt>
                <c:pt idx="2290">
                  <c:v>41762.664814814816</c:v>
                </c:pt>
                <c:pt idx="2291">
                  <c:v>41762.664872685185</c:v>
                </c:pt>
                <c:pt idx="2292">
                  <c:v>41762.664942129632</c:v>
                </c:pt>
                <c:pt idx="2293">
                  <c:v>41762.665000000001</c:v>
                </c:pt>
                <c:pt idx="2294">
                  <c:v>41762.66505787037</c:v>
                </c:pt>
                <c:pt idx="2295">
                  <c:v>41762.665127314816</c:v>
                </c:pt>
                <c:pt idx="2296">
                  <c:v>41762.665185185186</c:v>
                </c:pt>
                <c:pt idx="2297">
                  <c:v>41762.665243055555</c:v>
                </c:pt>
                <c:pt idx="2298">
                  <c:v>41762.665300925924</c:v>
                </c:pt>
                <c:pt idx="2299">
                  <c:v>41762.665370370371</c:v>
                </c:pt>
                <c:pt idx="2300">
                  <c:v>41762.66542824074</c:v>
                </c:pt>
                <c:pt idx="2301">
                  <c:v>41762.665486111109</c:v>
                </c:pt>
                <c:pt idx="2302">
                  <c:v>41762.665555555555</c:v>
                </c:pt>
                <c:pt idx="2303">
                  <c:v>41762.665613425925</c:v>
                </c:pt>
                <c:pt idx="2304">
                  <c:v>41762.665671296294</c:v>
                </c:pt>
                <c:pt idx="2305">
                  <c:v>41762.66574074074</c:v>
                </c:pt>
                <c:pt idx="2306">
                  <c:v>41762.665798611109</c:v>
                </c:pt>
                <c:pt idx="2307">
                  <c:v>41762.665856481479</c:v>
                </c:pt>
                <c:pt idx="2308">
                  <c:v>41762.665925925925</c:v>
                </c:pt>
                <c:pt idx="2309">
                  <c:v>41762.665983796294</c:v>
                </c:pt>
                <c:pt idx="2310">
                  <c:v>41762.666041666664</c:v>
                </c:pt>
                <c:pt idx="2311">
                  <c:v>41762.66611111111</c:v>
                </c:pt>
                <c:pt idx="2312">
                  <c:v>41762.666168981479</c:v>
                </c:pt>
                <c:pt idx="2313">
                  <c:v>41762.666226851848</c:v>
                </c:pt>
                <c:pt idx="2314">
                  <c:v>41762.666296296295</c:v>
                </c:pt>
                <c:pt idx="2315">
                  <c:v>41762.666354166664</c:v>
                </c:pt>
                <c:pt idx="2316">
                  <c:v>41762.666412037041</c:v>
                </c:pt>
                <c:pt idx="2317">
                  <c:v>41762.66646990741</c:v>
                </c:pt>
                <c:pt idx="2318">
                  <c:v>41762.666539351849</c:v>
                </c:pt>
                <c:pt idx="2319">
                  <c:v>41762.666597222225</c:v>
                </c:pt>
                <c:pt idx="2320">
                  <c:v>41762.666655092595</c:v>
                </c:pt>
                <c:pt idx="2321">
                  <c:v>41762.666724537034</c:v>
                </c:pt>
                <c:pt idx="2322">
                  <c:v>41762.66678240741</c:v>
                </c:pt>
                <c:pt idx="2323">
                  <c:v>41762.66684027778</c:v>
                </c:pt>
                <c:pt idx="2324">
                  <c:v>41762.666909722226</c:v>
                </c:pt>
                <c:pt idx="2325">
                  <c:v>41762.666967592595</c:v>
                </c:pt>
                <c:pt idx="2326">
                  <c:v>41762.667025462964</c:v>
                </c:pt>
                <c:pt idx="2327">
                  <c:v>41762.667094907411</c:v>
                </c:pt>
                <c:pt idx="2328">
                  <c:v>41762.66715277778</c:v>
                </c:pt>
                <c:pt idx="2329">
                  <c:v>41762.667210648149</c:v>
                </c:pt>
                <c:pt idx="2330">
                  <c:v>41762.667280092595</c:v>
                </c:pt>
                <c:pt idx="2331">
                  <c:v>41762.667337962965</c:v>
                </c:pt>
                <c:pt idx="2332">
                  <c:v>41762.667395833334</c:v>
                </c:pt>
                <c:pt idx="2333">
                  <c:v>41762.66746527778</c:v>
                </c:pt>
                <c:pt idx="2334">
                  <c:v>41762.667523148149</c:v>
                </c:pt>
                <c:pt idx="2335">
                  <c:v>41762.667581018519</c:v>
                </c:pt>
                <c:pt idx="2336">
                  <c:v>41762.667638888888</c:v>
                </c:pt>
                <c:pt idx="2337">
                  <c:v>41762.667708333334</c:v>
                </c:pt>
                <c:pt idx="2338">
                  <c:v>41762.667766203704</c:v>
                </c:pt>
                <c:pt idx="2339">
                  <c:v>41762.667824074073</c:v>
                </c:pt>
                <c:pt idx="2340">
                  <c:v>41762.667893518519</c:v>
                </c:pt>
                <c:pt idx="2341">
                  <c:v>41762.667951388888</c:v>
                </c:pt>
                <c:pt idx="2342">
                  <c:v>41762.668009259258</c:v>
                </c:pt>
                <c:pt idx="2343">
                  <c:v>41762.668078703704</c:v>
                </c:pt>
                <c:pt idx="2344">
                  <c:v>41762.668136574073</c:v>
                </c:pt>
                <c:pt idx="2345">
                  <c:v>41762.668194444443</c:v>
                </c:pt>
                <c:pt idx="2346">
                  <c:v>41762.668263888889</c:v>
                </c:pt>
                <c:pt idx="2347">
                  <c:v>41762.668321759258</c:v>
                </c:pt>
                <c:pt idx="2348">
                  <c:v>41762.668379629627</c:v>
                </c:pt>
                <c:pt idx="2349">
                  <c:v>41762.668449074074</c:v>
                </c:pt>
                <c:pt idx="2350">
                  <c:v>41762.668506944443</c:v>
                </c:pt>
                <c:pt idx="2351">
                  <c:v>41762.668564814812</c:v>
                </c:pt>
                <c:pt idx="2352">
                  <c:v>41762.668634259258</c:v>
                </c:pt>
                <c:pt idx="2353">
                  <c:v>41762.668692129628</c:v>
                </c:pt>
                <c:pt idx="2354">
                  <c:v>41762.668749999997</c:v>
                </c:pt>
                <c:pt idx="2355">
                  <c:v>41762.668807870374</c:v>
                </c:pt>
                <c:pt idx="2356">
                  <c:v>41762.668877314813</c:v>
                </c:pt>
                <c:pt idx="2357">
                  <c:v>41762.668935185182</c:v>
                </c:pt>
                <c:pt idx="2358">
                  <c:v>41762.668993055559</c:v>
                </c:pt>
                <c:pt idx="2359">
                  <c:v>41762.669062499997</c:v>
                </c:pt>
                <c:pt idx="2360">
                  <c:v>41762.669120370374</c:v>
                </c:pt>
                <c:pt idx="2361">
                  <c:v>41762.669178240743</c:v>
                </c:pt>
                <c:pt idx="2362">
                  <c:v>41762.669247685182</c:v>
                </c:pt>
                <c:pt idx="2363">
                  <c:v>41762.669305555559</c:v>
                </c:pt>
                <c:pt idx="2364">
                  <c:v>41762.669363425928</c:v>
                </c:pt>
                <c:pt idx="2365">
                  <c:v>41762.669432870367</c:v>
                </c:pt>
                <c:pt idx="2366">
                  <c:v>41762.669490740744</c:v>
                </c:pt>
                <c:pt idx="2367">
                  <c:v>41762.669548611113</c:v>
                </c:pt>
                <c:pt idx="2368">
                  <c:v>41762.669618055559</c:v>
                </c:pt>
                <c:pt idx="2369">
                  <c:v>41762.669675925928</c:v>
                </c:pt>
                <c:pt idx="2370">
                  <c:v>41762.669733796298</c:v>
                </c:pt>
                <c:pt idx="2371">
                  <c:v>41762.669803240744</c:v>
                </c:pt>
                <c:pt idx="2372">
                  <c:v>41762.669861111113</c:v>
                </c:pt>
                <c:pt idx="2373">
                  <c:v>41762.669918981483</c:v>
                </c:pt>
                <c:pt idx="2374">
                  <c:v>41762.669976851852</c:v>
                </c:pt>
                <c:pt idx="2375">
                  <c:v>41762.670046296298</c:v>
                </c:pt>
                <c:pt idx="2376">
                  <c:v>41762.670104166667</c:v>
                </c:pt>
                <c:pt idx="2377">
                  <c:v>41762.670162037037</c:v>
                </c:pt>
                <c:pt idx="2378">
                  <c:v>41762.670231481483</c:v>
                </c:pt>
                <c:pt idx="2379">
                  <c:v>41762.670289351852</c:v>
                </c:pt>
                <c:pt idx="2380">
                  <c:v>41762.670347222222</c:v>
                </c:pt>
                <c:pt idx="2381">
                  <c:v>41762.670416666668</c:v>
                </c:pt>
                <c:pt idx="2382">
                  <c:v>41762.670474537037</c:v>
                </c:pt>
                <c:pt idx="2383">
                  <c:v>41762.670532407406</c:v>
                </c:pt>
                <c:pt idx="2384">
                  <c:v>41762.670601851853</c:v>
                </c:pt>
                <c:pt idx="2385">
                  <c:v>41762.670659722222</c:v>
                </c:pt>
                <c:pt idx="2386">
                  <c:v>41762.670717592591</c:v>
                </c:pt>
                <c:pt idx="2387">
                  <c:v>41762.670787037037</c:v>
                </c:pt>
                <c:pt idx="2388">
                  <c:v>41762.670844907407</c:v>
                </c:pt>
                <c:pt idx="2389">
                  <c:v>41762.670902777776</c:v>
                </c:pt>
                <c:pt idx="2390">
                  <c:v>41762.670972222222</c:v>
                </c:pt>
                <c:pt idx="2391">
                  <c:v>41762.671030092592</c:v>
                </c:pt>
                <c:pt idx="2392">
                  <c:v>41762.671087962961</c:v>
                </c:pt>
                <c:pt idx="2393">
                  <c:v>41762.67114583333</c:v>
                </c:pt>
                <c:pt idx="2394">
                  <c:v>41762.671215277776</c:v>
                </c:pt>
                <c:pt idx="2395">
                  <c:v>41762.671273148146</c:v>
                </c:pt>
                <c:pt idx="2396">
                  <c:v>41762.671331018515</c:v>
                </c:pt>
                <c:pt idx="2397">
                  <c:v>41762.671400462961</c:v>
                </c:pt>
                <c:pt idx="2398">
                  <c:v>41762.671458333331</c:v>
                </c:pt>
                <c:pt idx="2399">
                  <c:v>41762.671516203707</c:v>
                </c:pt>
                <c:pt idx="2400">
                  <c:v>41762.671585648146</c:v>
                </c:pt>
                <c:pt idx="2401">
                  <c:v>41762.671643518515</c:v>
                </c:pt>
                <c:pt idx="2402">
                  <c:v>41762.671701388892</c:v>
                </c:pt>
                <c:pt idx="2403">
                  <c:v>41762.671770833331</c:v>
                </c:pt>
                <c:pt idx="2404">
                  <c:v>41762.6718287037</c:v>
                </c:pt>
                <c:pt idx="2405">
                  <c:v>41762.671886574077</c:v>
                </c:pt>
                <c:pt idx="2406">
                  <c:v>41762.671956018516</c:v>
                </c:pt>
                <c:pt idx="2407">
                  <c:v>41762.672013888892</c:v>
                </c:pt>
                <c:pt idx="2408">
                  <c:v>41762.672071759262</c:v>
                </c:pt>
                <c:pt idx="2409">
                  <c:v>41762.672129629631</c:v>
                </c:pt>
                <c:pt idx="2410">
                  <c:v>41762.672199074077</c:v>
                </c:pt>
                <c:pt idx="2411">
                  <c:v>41762.672256944446</c:v>
                </c:pt>
                <c:pt idx="2412">
                  <c:v>41762.672314814816</c:v>
                </c:pt>
                <c:pt idx="2413">
                  <c:v>41762.672384259262</c:v>
                </c:pt>
                <c:pt idx="2414">
                  <c:v>41762.672442129631</c:v>
                </c:pt>
                <c:pt idx="2415">
                  <c:v>41762.672500000001</c:v>
                </c:pt>
                <c:pt idx="2416">
                  <c:v>41762.672569444447</c:v>
                </c:pt>
                <c:pt idx="2417">
                  <c:v>41762.672627314816</c:v>
                </c:pt>
                <c:pt idx="2418">
                  <c:v>41762.672685185185</c:v>
                </c:pt>
                <c:pt idx="2419">
                  <c:v>41762.672754629632</c:v>
                </c:pt>
                <c:pt idx="2420">
                  <c:v>41762.672812500001</c:v>
                </c:pt>
                <c:pt idx="2421">
                  <c:v>41762.67287037037</c:v>
                </c:pt>
                <c:pt idx="2422">
                  <c:v>41762.672939814816</c:v>
                </c:pt>
                <c:pt idx="2423">
                  <c:v>41762.672997685186</c:v>
                </c:pt>
                <c:pt idx="2424">
                  <c:v>41762.673055555555</c:v>
                </c:pt>
                <c:pt idx="2425">
                  <c:v>41762.673125000001</c:v>
                </c:pt>
                <c:pt idx="2426">
                  <c:v>41762.673182870371</c:v>
                </c:pt>
                <c:pt idx="2427">
                  <c:v>41762.67324074074</c:v>
                </c:pt>
                <c:pt idx="2428">
                  <c:v>41762.673310185186</c:v>
                </c:pt>
                <c:pt idx="2429">
                  <c:v>41762.673368055555</c:v>
                </c:pt>
                <c:pt idx="2430">
                  <c:v>41762.673425925925</c:v>
                </c:pt>
                <c:pt idx="2431">
                  <c:v>41762.673483796294</c:v>
                </c:pt>
                <c:pt idx="2432">
                  <c:v>41762.67355324074</c:v>
                </c:pt>
                <c:pt idx="2433">
                  <c:v>41762.673611111109</c:v>
                </c:pt>
                <c:pt idx="2434">
                  <c:v>41762.673668981479</c:v>
                </c:pt>
                <c:pt idx="2435">
                  <c:v>41762.673738425925</c:v>
                </c:pt>
                <c:pt idx="2436">
                  <c:v>41762.673796296294</c:v>
                </c:pt>
                <c:pt idx="2437">
                  <c:v>41762.673854166664</c:v>
                </c:pt>
                <c:pt idx="2438">
                  <c:v>41762.67392361111</c:v>
                </c:pt>
                <c:pt idx="2439">
                  <c:v>41762.673981481479</c:v>
                </c:pt>
                <c:pt idx="2440">
                  <c:v>41762.674039351848</c:v>
                </c:pt>
                <c:pt idx="2441">
                  <c:v>41762.674108796295</c:v>
                </c:pt>
                <c:pt idx="2442">
                  <c:v>41762.674166666664</c:v>
                </c:pt>
                <c:pt idx="2443">
                  <c:v>41762.674224537041</c:v>
                </c:pt>
                <c:pt idx="2444">
                  <c:v>41762.674293981479</c:v>
                </c:pt>
                <c:pt idx="2445">
                  <c:v>41762.674351851849</c:v>
                </c:pt>
                <c:pt idx="2446">
                  <c:v>41762.674409722225</c:v>
                </c:pt>
                <c:pt idx="2447">
                  <c:v>41762.674467592595</c:v>
                </c:pt>
                <c:pt idx="2448">
                  <c:v>41762.674537037034</c:v>
                </c:pt>
                <c:pt idx="2449">
                  <c:v>41762.67459490741</c:v>
                </c:pt>
                <c:pt idx="2450">
                  <c:v>41762.67465277778</c:v>
                </c:pt>
                <c:pt idx="2451">
                  <c:v>41762.674722222226</c:v>
                </c:pt>
                <c:pt idx="2452">
                  <c:v>41762.674780092595</c:v>
                </c:pt>
                <c:pt idx="2453">
                  <c:v>41762.674837962964</c:v>
                </c:pt>
                <c:pt idx="2454">
                  <c:v>41762.674907407411</c:v>
                </c:pt>
                <c:pt idx="2455">
                  <c:v>41762.67496527778</c:v>
                </c:pt>
                <c:pt idx="2456">
                  <c:v>41762.675023148149</c:v>
                </c:pt>
                <c:pt idx="2457">
                  <c:v>41762.675092592595</c:v>
                </c:pt>
                <c:pt idx="2458">
                  <c:v>41762.675150462965</c:v>
                </c:pt>
                <c:pt idx="2459">
                  <c:v>41762.675208333334</c:v>
                </c:pt>
                <c:pt idx="2460">
                  <c:v>41762.67527777778</c:v>
                </c:pt>
                <c:pt idx="2461">
                  <c:v>41762.675335648149</c:v>
                </c:pt>
                <c:pt idx="2462">
                  <c:v>41762.675393518519</c:v>
                </c:pt>
                <c:pt idx="2463">
                  <c:v>41762.675462962965</c:v>
                </c:pt>
                <c:pt idx="2464">
                  <c:v>41762.675520833334</c:v>
                </c:pt>
                <c:pt idx="2465">
                  <c:v>41762.675578703704</c:v>
                </c:pt>
                <c:pt idx="2466">
                  <c:v>41762.675636574073</c:v>
                </c:pt>
                <c:pt idx="2467">
                  <c:v>41762.675706018519</c:v>
                </c:pt>
                <c:pt idx="2468">
                  <c:v>41762.675763888888</c:v>
                </c:pt>
                <c:pt idx="2469">
                  <c:v>41762.675821759258</c:v>
                </c:pt>
                <c:pt idx="2470">
                  <c:v>41762.675891203704</c:v>
                </c:pt>
                <c:pt idx="2471">
                  <c:v>41762.675949074073</c:v>
                </c:pt>
                <c:pt idx="2472">
                  <c:v>41762.676006944443</c:v>
                </c:pt>
                <c:pt idx="2473">
                  <c:v>41762.676076388889</c:v>
                </c:pt>
                <c:pt idx="2474">
                  <c:v>41762.676134259258</c:v>
                </c:pt>
                <c:pt idx="2475">
                  <c:v>41762.676192129627</c:v>
                </c:pt>
                <c:pt idx="2476">
                  <c:v>41762.676261574074</c:v>
                </c:pt>
                <c:pt idx="2477">
                  <c:v>41762.676319444443</c:v>
                </c:pt>
                <c:pt idx="2478">
                  <c:v>41762.676377314812</c:v>
                </c:pt>
                <c:pt idx="2479">
                  <c:v>41762.676446759258</c:v>
                </c:pt>
                <c:pt idx="2480">
                  <c:v>41762.676504629628</c:v>
                </c:pt>
                <c:pt idx="2481">
                  <c:v>41762.676562499997</c:v>
                </c:pt>
                <c:pt idx="2482">
                  <c:v>41762.676631944443</c:v>
                </c:pt>
                <c:pt idx="2483">
                  <c:v>41762.676689814813</c:v>
                </c:pt>
                <c:pt idx="2484">
                  <c:v>41762.676747685182</c:v>
                </c:pt>
                <c:pt idx="2485">
                  <c:v>41762.676805555559</c:v>
                </c:pt>
                <c:pt idx="2486">
                  <c:v>41762.676874999997</c:v>
                </c:pt>
                <c:pt idx="2487">
                  <c:v>41762.676932870374</c:v>
                </c:pt>
                <c:pt idx="2488">
                  <c:v>41762.676990740743</c:v>
                </c:pt>
                <c:pt idx="2489">
                  <c:v>41762.677060185182</c:v>
                </c:pt>
                <c:pt idx="2490">
                  <c:v>41762.677118055559</c:v>
                </c:pt>
                <c:pt idx="2491">
                  <c:v>41762.677175925928</c:v>
                </c:pt>
                <c:pt idx="2492">
                  <c:v>41762.677245370367</c:v>
                </c:pt>
                <c:pt idx="2493">
                  <c:v>41762.677303240744</c:v>
                </c:pt>
                <c:pt idx="2494">
                  <c:v>41762.677361111113</c:v>
                </c:pt>
                <c:pt idx="2495">
                  <c:v>41762.677430555559</c:v>
                </c:pt>
                <c:pt idx="2496">
                  <c:v>41762.677488425928</c:v>
                </c:pt>
                <c:pt idx="2497">
                  <c:v>41762.677546296298</c:v>
                </c:pt>
                <c:pt idx="2498">
                  <c:v>41762.677615740744</c:v>
                </c:pt>
                <c:pt idx="2499">
                  <c:v>41762.677673611113</c:v>
                </c:pt>
                <c:pt idx="2500">
                  <c:v>41762.677731481483</c:v>
                </c:pt>
                <c:pt idx="2501">
                  <c:v>41762.677800925929</c:v>
                </c:pt>
                <c:pt idx="2502">
                  <c:v>41762.677858796298</c:v>
                </c:pt>
                <c:pt idx="2503">
                  <c:v>41762.677916666667</c:v>
                </c:pt>
                <c:pt idx="2504">
                  <c:v>41762.677974537037</c:v>
                </c:pt>
                <c:pt idx="2505">
                  <c:v>41762.678043981483</c:v>
                </c:pt>
                <c:pt idx="2506">
                  <c:v>41762.678101851852</c:v>
                </c:pt>
                <c:pt idx="2507">
                  <c:v>41762.678159722222</c:v>
                </c:pt>
                <c:pt idx="2508">
                  <c:v>41762.678229166668</c:v>
                </c:pt>
                <c:pt idx="2509">
                  <c:v>41762.678287037037</c:v>
                </c:pt>
                <c:pt idx="2510">
                  <c:v>41762.678344907406</c:v>
                </c:pt>
                <c:pt idx="2511">
                  <c:v>41762.678414351853</c:v>
                </c:pt>
                <c:pt idx="2512">
                  <c:v>41762.678472222222</c:v>
                </c:pt>
                <c:pt idx="2513">
                  <c:v>41762.678530092591</c:v>
                </c:pt>
                <c:pt idx="2514">
                  <c:v>41762.678599537037</c:v>
                </c:pt>
                <c:pt idx="2515">
                  <c:v>41762.678657407407</c:v>
                </c:pt>
                <c:pt idx="2516">
                  <c:v>41762.678715277776</c:v>
                </c:pt>
                <c:pt idx="2517">
                  <c:v>41762.678784722222</c:v>
                </c:pt>
                <c:pt idx="2518">
                  <c:v>41762.678842592592</c:v>
                </c:pt>
                <c:pt idx="2519">
                  <c:v>41762.678900462961</c:v>
                </c:pt>
                <c:pt idx="2520">
                  <c:v>41762.678969907407</c:v>
                </c:pt>
                <c:pt idx="2521">
                  <c:v>41762.679027777776</c:v>
                </c:pt>
                <c:pt idx="2522">
                  <c:v>41762.679085648146</c:v>
                </c:pt>
                <c:pt idx="2523">
                  <c:v>41762.679143518515</c:v>
                </c:pt>
                <c:pt idx="2524">
                  <c:v>41762.679212962961</c:v>
                </c:pt>
                <c:pt idx="2525">
                  <c:v>41762.679270833331</c:v>
                </c:pt>
                <c:pt idx="2526">
                  <c:v>41762.679328703707</c:v>
                </c:pt>
                <c:pt idx="2527">
                  <c:v>41762.679398148146</c:v>
                </c:pt>
                <c:pt idx="2528">
                  <c:v>41762.679456018515</c:v>
                </c:pt>
                <c:pt idx="2529">
                  <c:v>41762.679513888892</c:v>
                </c:pt>
                <c:pt idx="2530">
                  <c:v>41762.679583333331</c:v>
                </c:pt>
                <c:pt idx="2531">
                  <c:v>41762.6796412037</c:v>
                </c:pt>
                <c:pt idx="2532">
                  <c:v>41762.679699074077</c:v>
                </c:pt>
                <c:pt idx="2533">
                  <c:v>41762.679768518516</c:v>
                </c:pt>
                <c:pt idx="2534">
                  <c:v>41762.679826388892</c:v>
                </c:pt>
                <c:pt idx="2535">
                  <c:v>41762.679884259262</c:v>
                </c:pt>
                <c:pt idx="2536">
                  <c:v>41762.6799537037</c:v>
                </c:pt>
                <c:pt idx="2537">
                  <c:v>41762.680011574077</c:v>
                </c:pt>
                <c:pt idx="2538">
                  <c:v>41762.680069444446</c:v>
                </c:pt>
                <c:pt idx="2539">
                  <c:v>41762.680138888885</c:v>
                </c:pt>
                <c:pt idx="2540">
                  <c:v>41762.680196759262</c:v>
                </c:pt>
                <c:pt idx="2541">
                  <c:v>41762.680254629631</c:v>
                </c:pt>
                <c:pt idx="2542">
                  <c:v>41762.680312500001</c:v>
                </c:pt>
                <c:pt idx="2543">
                  <c:v>41762.680381944447</c:v>
                </c:pt>
                <c:pt idx="2544">
                  <c:v>41762.680439814816</c:v>
                </c:pt>
                <c:pt idx="2545">
                  <c:v>41762.680497685185</c:v>
                </c:pt>
                <c:pt idx="2546">
                  <c:v>41762.680567129632</c:v>
                </c:pt>
                <c:pt idx="2547">
                  <c:v>41762.680625000001</c:v>
                </c:pt>
                <c:pt idx="2548">
                  <c:v>41762.68068287037</c:v>
                </c:pt>
                <c:pt idx="2549">
                  <c:v>41762.680752314816</c:v>
                </c:pt>
                <c:pt idx="2550">
                  <c:v>41762.680810185186</c:v>
                </c:pt>
                <c:pt idx="2551">
                  <c:v>41762.680868055555</c:v>
                </c:pt>
                <c:pt idx="2552">
                  <c:v>41762.680937500001</c:v>
                </c:pt>
                <c:pt idx="2553">
                  <c:v>41762.680995370371</c:v>
                </c:pt>
                <c:pt idx="2554">
                  <c:v>41762.68105324074</c:v>
                </c:pt>
                <c:pt idx="2555">
                  <c:v>41762.681122685186</c:v>
                </c:pt>
                <c:pt idx="2556">
                  <c:v>41762.681180555555</c:v>
                </c:pt>
                <c:pt idx="2557">
                  <c:v>41762.681238425925</c:v>
                </c:pt>
                <c:pt idx="2558">
                  <c:v>41762.681296296294</c:v>
                </c:pt>
                <c:pt idx="2559">
                  <c:v>41762.68136574074</c:v>
                </c:pt>
                <c:pt idx="2560">
                  <c:v>41762.681423611109</c:v>
                </c:pt>
                <c:pt idx="2561">
                  <c:v>41762.681481481479</c:v>
                </c:pt>
                <c:pt idx="2562">
                  <c:v>41762.681550925925</c:v>
                </c:pt>
                <c:pt idx="2563">
                  <c:v>41762.681608796294</c:v>
                </c:pt>
                <c:pt idx="2564">
                  <c:v>41762.681666666664</c:v>
                </c:pt>
                <c:pt idx="2565">
                  <c:v>41762.68173611111</c:v>
                </c:pt>
                <c:pt idx="2566">
                  <c:v>41762.681793981479</c:v>
                </c:pt>
                <c:pt idx="2567">
                  <c:v>41762.681851851848</c:v>
                </c:pt>
                <c:pt idx="2568">
                  <c:v>41762.681921296295</c:v>
                </c:pt>
                <c:pt idx="2569">
                  <c:v>41762.681979166664</c:v>
                </c:pt>
                <c:pt idx="2570">
                  <c:v>41762.682037037041</c:v>
                </c:pt>
                <c:pt idx="2571">
                  <c:v>41762.682106481479</c:v>
                </c:pt>
                <c:pt idx="2572">
                  <c:v>41762.682164351849</c:v>
                </c:pt>
                <c:pt idx="2573">
                  <c:v>41762.682222222225</c:v>
                </c:pt>
                <c:pt idx="2574">
                  <c:v>41762.682291666664</c:v>
                </c:pt>
                <c:pt idx="2575">
                  <c:v>41762.682349537034</c:v>
                </c:pt>
                <c:pt idx="2576">
                  <c:v>41762.68240740741</c:v>
                </c:pt>
                <c:pt idx="2577">
                  <c:v>41762.682476851849</c:v>
                </c:pt>
                <c:pt idx="2578">
                  <c:v>41762.682534722226</c:v>
                </c:pt>
                <c:pt idx="2579">
                  <c:v>41762.682592592595</c:v>
                </c:pt>
                <c:pt idx="2580">
                  <c:v>41762.682650462964</c:v>
                </c:pt>
                <c:pt idx="2581">
                  <c:v>41762.682719907411</c:v>
                </c:pt>
                <c:pt idx="2582">
                  <c:v>41762.68277777778</c:v>
                </c:pt>
                <c:pt idx="2583">
                  <c:v>41762.682835648149</c:v>
                </c:pt>
                <c:pt idx="2584">
                  <c:v>41762.682905092595</c:v>
                </c:pt>
                <c:pt idx="2585">
                  <c:v>41762.682962962965</c:v>
                </c:pt>
                <c:pt idx="2586">
                  <c:v>41762.683020833334</c:v>
                </c:pt>
                <c:pt idx="2587">
                  <c:v>41762.68309027778</c:v>
                </c:pt>
                <c:pt idx="2588">
                  <c:v>41762.683148148149</c:v>
                </c:pt>
                <c:pt idx="2589">
                  <c:v>41762.683206018519</c:v>
                </c:pt>
                <c:pt idx="2590">
                  <c:v>41762.683275462965</c:v>
                </c:pt>
                <c:pt idx="2591">
                  <c:v>41762.683333333334</c:v>
                </c:pt>
                <c:pt idx="2592">
                  <c:v>41762.683391203704</c:v>
                </c:pt>
                <c:pt idx="2593">
                  <c:v>41762.68346064815</c:v>
                </c:pt>
                <c:pt idx="2594">
                  <c:v>41762.683518518519</c:v>
                </c:pt>
                <c:pt idx="2595">
                  <c:v>41762.683576388888</c:v>
                </c:pt>
                <c:pt idx="2596">
                  <c:v>41762.683645833335</c:v>
                </c:pt>
                <c:pt idx="2597">
                  <c:v>41762.683703703704</c:v>
                </c:pt>
                <c:pt idx="2598">
                  <c:v>41762.683761574073</c:v>
                </c:pt>
                <c:pt idx="2599">
                  <c:v>41762.683819444443</c:v>
                </c:pt>
                <c:pt idx="2600">
                  <c:v>41762.683888888889</c:v>
                </c:pt>
                <c:pt idx="2601">
                  <c:v>41762.683946759258</c:v>
                </c:pt>
                <c:pt idx="2602">
                  <c:v>41762.684004629627</c:v>
                </c:pt>
                <c:pt idx="2603">
                  <c:v>41762.684074074074</c:v>
                </c:pt>
                <c:pt idx="2604">
                  <c:v>41762.684131944443</c:v>
                </c:pt>
                <c:pt idx="2605">
                  <c:v>41762.684189814812</c:v>
                </c:pt>
                <c:pt idx="2606">
                  <c:v>41762.684259259258</c:v>
                </c:pt>
                <c:pt idx="2607">
                  <c:v>41762.684317129628</c:v>
                </c:pt>
                <c:pt idx="2608">
                  <c:v>41762.684374999997</c:v>
                </c:pt>
                <c:pt idx="2609">
                  <c:v>41762.684444444443</c:v>
                </c:pt>
                <c:pt idx="2610">
                  <c:v>41762.684502314813</c:v>
                </c:pt>
                <c:pt idx="2611">
                  <c:v>41762.684560185182</c:v>
                </c:pt>
                <c:pt idx="2612">
                  <c:v>41762.684629629628</c:v>
                </c:pt>
                <c:pt idx="2613">
                  <c:v>41762.684687499997</c:v>
                </c:pt>
                <c:pt idx="2614">
                  <c:v>41762.684745370374</c:v>
                </c:pt>
                <c:pt idx="2615">
                  <c:v>41762.684803240743</c:v>
                </c:pt>
                <c:pt idx="2616">
                  <c:v>41762.684872685182</c:v>
                </c:pt>
                <c:pt idx="2617">
                  <c:v>41762.684930555559</c:v>
                </c:pt>
                <c:pt idx="2618">
                  <c:v>41762.684988425928</c:v>
                </c:pt>
                <c:pt idx="2619">
                  <c:v>41762.685057870367</c:v>
                </c:pt>
                <c:pt idx="2620">
                  <c:v>41762.685115740744</c:v>
                </c:pt>
                <c:pt idx="2621">
                  <c:v>41762.685173611113</c:v>
                </c:pt>
                <c:pt idx="2622">
                  <c:v>41762.685243055559</c:v>
                </c:pt>
                <c:pt idx="2623">
                  <c:v>41762.685300925928</c:v>
                </c:pt>
                <c:pt idx="2624">
                  <c:v>41762.685358796298</c:v>
                </c:pt>
                <c:pt idx="2625">
                  <c:v>41762.685428240744</c:v>
                </c:pt>
                <c:pt idx="2626">
                  <c:v>41762.685486111113</c:v>
                </c:pt>
                <c:pt idx="2627">
                  <c:v>41762.685543981483</c:v>
                </c:pt>
                <c:pt idx="2628">
                  <c:v>41762.685613425929</c:v>
                </c:pt>
                <c:pt idx="2629">
                  <c:v>41762.685671296298</c:v>
                </c:pt>
                <c:pt idx="2630">
                  <c:v>41762.685729166667</c:v>
                </c:pt>
                <c:pt idx="2631">
                  <c:v>41762.685798611114</c:v>
                </c:pt>
                <c:pt idx="2632">
                  <c:v>41762.685856481483</c:v>
                </c:pt>
                <c:pt idx="2633">
                  <c:v>41762.685914351852</c:v>
                </c:pt>
                <c:pt idx="2634">
                  <c:v>41762.685972222222</c:v>
                </c:pt>
                <c:pt idx="2635">
                  <c:v>41762.686041666668</c:v>
                </c:pt>
                <c:pt idx="2636">
                  <c:v>41762.686099537037</c:v>
                </c:pt>
                <c:pt idx="2637">
                  <c:v>41762.686157407406</c:v>
                </c:pt>
                <c:pt idx="2638">
                  <c:v>41762.686226851853</c:v>
                </c:pt>
                <c:pt idx="2639">
                  <c:v>41762.686284722222</c:v>
                </c:pt>
                <c:pt idx="2640">
                  <c:v>41762.686342592591</c:v>
                </c:pt>
                <c:pt idx="2641">
                  <c:v>41762.686412037037</c:v>
                </c:pt>
                <c:pt idx="2642">
                  <c:v>41762.686469907407</c:v>
                </c:pt>
                <c:pt idx="2643">
                  <c:v>41762.686527777776</c:v>
                </c:pt>
                <c:pt idx="2644">
                  <c:v>41762.686597222222</c:v>
                </c:pt>
                <c:pt idx="2645">
                  <c:v>41762.686655092592</c:v>
                </c:pt>
                <c:pt idx="2646">
                  <c:v>41762.686712962961</c:v>
                </c:pt>
                <c:pt idx="2647">
                  <c:v>41762.686782407407</c:v>
                </c:pt>
                <c:pt idx="2648">
                  <c:v>41762.686840277776</c:v>
                </c:pt>
                <c:pt idx="2649">
                  <c:v>41762.686898148146</c:v>
                </c:pt>
                <c:pt idx="2650">
                  <c:v>41762.686967592592</c:v>
                </c:pt>
                <c:pt idx="2651">
                  <c:v>41762.687025462961</c:v>
                </c:pt>
                <c:pt idx="2652">
                  <c:v>41762.687083333331</c:v>
                </c:pt>
                <c:pt idx="2653">
                  <c:v>41762.687141203707</c:v>
                </c:pt>
                <c:pt idx="2654">
                  <c:v>41762.687210648146</c:v>
                </c:pt>
                <c:pt idx="2655">
                  <c:v>41762.687268518515</c:v>
                </c:pt>
                <c:pt idx="2656">
                  <c:v>41762.687326388892</c:v>
                </c:pt>
                <c:pt idx="2657">
                  <c:v>41762.687395833331</c:v>
                </c:pt>
                <c:pt idx="2658">
                  <c:v>41762.6874537037</c:v>
                </c:pt>
                <c:pt idx="2659">
                  <c:v>41762.687511574077</c:v>
                </c:pt>
                <c:pt idx="2660">
                  <c:v>41762.687581018516</c:v>
                </c:pt>
                <c:pt idx="2661">
                  <c:v>41762.687638888892</c:v>
                </c:pt>
                <c:pt idx="2662">
                  <c:v>41762.687696759262</c:v>
                </c:pt>
                <c:pt idx="2663">
                  <c:v>41762.6877662037</c:v>
                </c:pt>
                <c:pt idx="2664">
                  <c:v>41762.687824074077</c:v>
                </c:pt>
                <c:pt idx="2665">
                  <c:v>41762.687881944446</c:v>
                </c:pt>
                <c:pt idx="2666">
                  <c:v>41762.687951388885</c:v>
                </c:pt>
                <c:pt idx="2667">
                  <c:v>41762.688009259262</c:v>
                </c:pt>
                <c:pt idx="2668">
                  <c:v>41762.688067129631</c:v>
                </c:pt>
                <c:pt idx="2669">
                  <c:v>41762.688136574077</c:v>
                </c:pt>
                <c:pt idx="2670">
                  <c:v>41762.688194444447</c:v>
                </c:pt>
                <c:pt idx="2671">
                  <c:v>41762.688252314816</c:v>
                </c:pt>
                <c:pt idx="2672">
                  <c:v>41762.688310185185</c:v>
                </c:pt>
                <c:pt idx="2673">
                  <c:v>41762.688379629632</c:v>
                </c:pt>
                <c:pt idx="2674">
                  <c:v>41762.688437500001</c:v>
                </c:pt>
                <c:pt idx="2675">
                  <c:v>41762.68849537037</c:v>
                </c:pt>
                <c:pt idx="2676">
                  <c:v>41762.688564814816</c:v>
                </c:pt>
                <c:pt idx="2677">
                  <c:v>41762.688622685186</c:v>
                </c:pt>
                <c:pt idx="2678">
                  <c:v>41762.688680555555</c:v>
                </c:pt>
                <c:pt idx="2679">
                  <c:v>41762.688750000001</c:v>
                </c:pt>
                <c:pt idx="2680">
                  <c:v>41762.688807870371</c:v>
                </c:pt>
                <c:pt idx="2681">
                  <c:v>41762.68886574074</c:v>
                </c:pt>
                <c:pt idx="2682">
                  <c:v>41762.688935185186</c:v>
                </c:pt>
                <c:pt idx="2683">
                  <c:v>41762.688993055555</c:v>
                </c:pt>
                <c:pt idx="2684">
                  <c:v>41762.689050925925</c:v>
                </c:pt>
                <c:pt idx="2685">
                  <c:v>41762.689120370371</c:v>
                </c:pt>
                <c:pt idx="2686">
                  <c:v>41762.68917824074</c:v>
                </c:pt>
                <c:pt idx="2687">
                  <c:v>41762.689236111109</c:v>
                </c:pt>
                <c:pt idx="2688">
                  <c:v>41762.689305555556</c:v>
                </c:pt>
                <c:pt idx="2689">
                  <c:v>41762.689363425925</c:v>
                </c:pt>
                <c:pt idx="2690">
                  <c:v>41762.689421296294</c:v>
                </c:pt>
                <c:pt idx="2691">
                  <c:v>41762.689479166664</c:v>
                </c:pt>
                <c:pt idx="2692">
                  <c:v>41762.68954861111</c:v>
                </c:pt>
                <c:pt idx="2693">
                  <c:v>41762.689606481479</c:v>
                </c:pt>
                <c:pt idx="2694">
                  <c:v>41762.689664351848</c:v>
                </c:pt>
                <c:pt idx="2695">
                  <c:v>41762.689733796295</c:v>
                </c:pt>
                <c:pt idx="2696">
                  <c:v>41762.689791666664</c:v>
                </c:pt>
                <c:pt idx="2697">
                  <c:v>41762.689849537041</c:v>
                </c:pt>
                <c:pt idx="2698">
                  <c:v>41762.689918981479</c:v>
                </c:pt>
                <c:pt idx="2699">
                  <c:v>41762.689976851849</c:v>
                </c:pt>
                <c:pt idx="2700">
                  <c:v>41762.690034722225</c:v>
                </c:pt>
                <c:pt idx="2701">
                  <c:v>41762.690104166664</c:v>
                </c:pt>
                <c:pt idx="2702">
                  <c:v>41762.690162037034</c:v>
                </c:pt>
                <c:pt idx="2703">
                  <c:v>41762.69021990741</c:v>
                </c:pt>
                <c:pt idx="2704">
                  <c:v>41762.690289351849</c:v>
                </c:pt>
                <c:pt idx="2705">
                  <c:v>41762.690347222226</c:v>
                </c:pt>
                <c:pt idx="2706">
                  <c:v>41762.690405092595</c:v>
                </c:pt>
                <c:pt idx="2707">
                  <c:v>41762.690474537034</c:v>
                </c:pt>
                <c:pt idx="2708">
                  <c:v>41762.690532407411</c:v>
                </c:pt>
                <c:pt idx="2709">
                  <c:v>41762.69059027778</c:v>
                </c:pt>
                <c:pt idx="2710">
                  <c:v>41762.690648148149</c:v>
                </c:pt>
                <c:pt idx="2711">
                  <c:v>41762.690717592595</c:v>
                </c:pt>
                <c:pt idx="2712">
                  <c:v>41762.690775462965</c:v>
                </c:pt>
                <c:pt idx="2713">
                  <c:v>41762.690833333334</c:v>
                </c:pt>
                <c:pt idx="2714">
                  <c:v>41762.69090277778</c:v>
                </c:pt>
                <c:pt idx="2715">
                  <c:v>41762.690960648149</c:v>
                </c:pt>
                <c:pt idx="2716">
                  <c:v>41762.691018518519</c:v>
                </c:pt>
                <c:pt idx="2717">
                  <c:v>41762.691087962965</c:v>
                </c:pt>
                <c:pt idx="2718">
                  <c:v>41762.691145833334</c:v>
                </c:pt>
                <c:pt idx="2719">
                  <c:v>41762.691203703704</c:v>
                </c:pt>
                <c:pt idx="2720">
                  <c:v>41762.69127314815</c:v>
                </c:pt>
                <c:pt idx="2721">
                  <c:v>41762.691331018519</c:v>
                </c:pt>
                <c:pt idx="2722">
                  <c:v>41762.691388888888</c:v>
                </c:pt>
                <c:pt idx="2723">
                  <c:v>41762.691458333335</c:v>
                </c:pt>
                <c:pt idx="2724">
                  <c:v>41762.691516203704</c:v>
                </c:pt>
                <c:pt idx="2725">
                  <c:v>41762.691574074073</c:v>
                </c:pt>
                <c:pt idx="2726">
                  <c:v>41762.691643518519</c:v>
                </c:pt>
                <c:pt idx="2727">
                  <c:v>41762.691701388889</c:v>
                </c:pt>
                <c:pt idx="2728">
                  <c:v>41762.691759259258</c:v>
                </c:pt>
                <c:pt idx="2729">
                  <c:v>41762.691817129627</c:v>
                </c:pt>
                <c:pt idx="2730">
                  <c:v>41762.691886574074</c:v>
                </c:pt>
                <c:pt idx="2731">
                  <c:v>41762.691944444443</c:v>
                </c:pt>
                <c:pt idx="2732">
                  <c:v>41762.692002314812</c:v>
                </c:pt>
                <c:pt idx="2733">
                  <c:v>41762.692071759258</c:v>
                </c:pt>
                <c:pt idx="2734">
                  <c:v>41762.692129629628</c:v>
                </c:pt>
                <c:pt idx="2735">
                  <c:v>41762.692187499997</c:v>
                </c:pt>
                <c:pt idx="2736">
                  <c:v>41762.692256944443</c:v>
                </c:pt>
                <c:pt idx="2737">
                  <c:v>41762.692314814813</c:v>
                </c:pt>
                <c:pt idx="2738">
                  <c:v>41762.692372685182</c:v>
                </c:pt>
                <c:pt idx="2739">
                  <c:v>41762.692442129628</c:v>
                </c:pt>
                <c:pt idx="2740">
                  <c:v>41762.692499999997</c:v>
                </c:pt>
                <c:pt idx="2741">
                  <c:v>41762.692557870374</c:v>
                </c:pt>
                <c:pt idx="2742">
                  <c:v>41762.692627314813</c:v>
                </c:pt>
                <c:pt idx="2743">
                  <c:v>41762.692685185182</c:v>
                </c:pt>
                <c:pt idx="2744">
                  <c:v>41762.692743055559</c:v>
                </c:pt>
                <c:pt idx="2745">
                  <c:v>41762.692800925928</c:v>
                </c:pt>
                <c:pt idx="2746">
                  <c:v>41762.692870370367</c:v>
                </c:pt>
                <c:pt idx="2747">
                  <c:v>41762.692928240744</c:v>
                </c:pt>
                <c:pt idx="2748">
                  <c:v>41762.692986111113</c:v>
                </c:pt>
                <c:pt idx="2749">
                  <c:v>41762.693055555559</c:v>
                </c:pt>
                <c:pt idx="2750">
                  <c:v>41762.693113425928</c:v>
                </c:pt>
                <c:pt idx="2751">
                  <c:v>41762.693171296298</c:v>
                </c:pt>
                <c:pt idx="2752">
                  <c:v>41762.693240740744</c:v>
                </c:pt>
                <c:pt idx="2753">
                  <c:v>41762.693298611113</c:v>
                </c:pt>
                <c:pt idx="2754">
                  <c:v>41762.693356481483</c:v>
                </c:pt>
                <c:pt idx="2755">
                  <c:v>41762.693425925929</c:v>
                </c:pt>
                <c:pt idx="2756">
                  <c:v>41762.693483796298</c:v>
                </c:pt>
                <c:pt idx="2757">
                  <c:v>41762.693541666667</c:v>
                </c:pt>
                <c:pt idx="2758">
                  <c:v>41762.693611111114</c:v>
                </c:pt>
                <c:pt idx="2759">
                  <c:v>41762.693668981483</c:v>
                </c:pt>
                <c:pt idx="2760">
                  <c:v>41762.693726851852</c:v>
                </c:pt>
                <c:pt idx="2761">
                  <c:v>41762.693796296298</c:v>
                </c:pt>
                <c:pt idx="2762">
                  <c:v>41762.693854166668</c:v>
                </c:pt>
                <c:pt idx="2763">
                  <c:v>41762.693912037037</c:v>
                </c:pt>
                <c:pt idx="2764">
                  <c:v>41762.693969907406</c:v>
                </c:pt>
                <c:pt idx="2765">
                  <c:v>41762.694039351853</c:v>
                </c:pt>
                <c:pt idx="2766">
                  <c:v>41762.694097222222</c:v>
                </c:pt>
                <c:pt idx="2767">
                  <c:v>41762.694155092591</c:v>
                </c:pt>
                <c:pt idx="2768">
                  <c:v>41762.694224537037</c:v>
                </c:pt>
                <c:pt idx="2769">
                  <c:v>41762.694282407407</c:v>
                </c:pt>
                <c:pt idx="2770">
                  <c:v>41762.694340277776</c:v>
                </c:pt>
                <c:pt idx="2771">
                  <c:v>41762.694409722222</c:v>
                </c:pt>
                <c:pt idx="2772">
                  <c:v>41762.694467592592</c:v>
                </c:pt>
                <c:pt idx="2773">
                  <c:v>41762.694525462961</c:v>
                </c:pt>
                <c:pt idx="2774">
                  <c:v>41762.694594907407</c:v>
                </c:pt>
                <c:pt idx="2775">
                  <c:v>41762.694652777776</c:v>
                </c:pt>
                <c:pt idx="2776">
                  <c:v>41762.694710648146</c:v>
                </c:pt>
                <c:pt idx="2777">
                  <c:v>41762.694780092592</c:v>
                </c:pt>
                <c:pt idx="2778">
                  <c:v>41762.694837962961</c:v>
                </c:pt>
                <c:pt idx="2779">
                  <c:v>41762.694895833331</c:v>
                </c:pt>
                <c:pt idx="2780">
                  <c:v>41762.694965277777</c:v>
                </c:pt>
                <c:pt idx="2781">
                  <c:v>41762.695023148146</c:v>
                </c:pt>
                <c:pt idx="2782">
                  <c:v>41762.695081018515</c:v>
                </c:pt>
                <c:pt idx="2783">
                  <c:v>41762.695138888892</c:v>
                </c:pt>
                <c:pt idx="2784">
                  <c:v>41762.695208333331</c:v>
                </c:pt>
                <c:pt idx="2785">
                  <c:v>41762.6952662037</c:v>
                </c:pt>
                <c:pt idx="2786">
                  <c:v>41762.695324074077</c:v>
                </c:pt>
                <c:pt idx="2787">
                  <c:v>41762.695393518516</c:v>
                </c:pt>
                <c:pt idx="2788">
                  <c:v>41762.695451388892</c:v>
                </c:pt>
                <c:pt idx="2789">
                  <c:v>41762.695509259262</c:v>
                </c:pt>
                <c:pt idx="2790">
                  <c:v>41762.6955787037</c:v>
                </c:pt>
                <c:pt idx="2791">
                  <c:v>41762.695636574077</c:v>
                </c:pt>
                <c:pt idx="2792">
                  <c:v>41762.695694444446</c:v>
                </c:pt>
                <c:pt idx="2793">
                  <c:v>41762.695763888885</c:v>
                </c:pt>
                <c:pt idx="2794">
                  <c:v>41762.695821759262</c:v>
                </c:pt>
                <c:pt idx="2795">
                  <c:v>41762.695879629631</c:v>
                </c:pt>
                <c:pt idx="2796">
                  <c:v>41762.695949074077</c:v>
                </c:pt>
                <c:pt idx="2797">
                  <c:v>41762.696006944447</c:v>
                </c:pt>
                <c:pt idx="2798">
                  <c:v>41762.696064814816</c:v>
                </c:pt>
                <c:pt idx="2799">
                  <c:v>41762.696134259262</c:v>
                </c:pt>
                <c:pt idx="2800">
                  <c:v>41762.696192129632</c:v>
                </c:pt>
                <c:pt idx="2801">
                  <c:v>41762.696250000001</c:v>
                </c:pt>
                <c:pt idx="2802">
                  <c:v>41762.69630787037</c:v>
                </c:pt>
                <c:pt idx="2803">
                  <c:v>41762.696377314816</c:v>
                </c:pt>
                <c:pt idx="2804">
                  <c:v>41762.696435185186</c:v>
                </c:pt>
                <c:pt idx="2805">
                  <c:v>41762.696493055555</c:v>
                </c:pt>
                <c:pt idx="2806">
                  <c:v>41762.696562500001</c:v>
                </c:pt>
                <c:pt idx="2807">
                  <c:v>41762.696620370371</c:v>
                </c:pt>
                <c:pt idx="2808">
                  <c:v>41762.69667824074</c:v>
                </c:pt>
                <c:pt idx="2809">
                  <c:v>41762.696747685186</c:v>
                </c:pt>
                <c:pt idx="2810">
                  <c:v>41762.696805555555</c:v>
                </c:pt>
                <c:pt idx="2811">
                  <c:v>41762.696863425925</c:v>
                </c:pt>
                <c:pt idx="2812">
                  <c:v>41762.696932870371</c:v>
                </c:pt>
                <c:pt idx="2813">
                  <c:v>41762.69699074074</c:v>
                </c:pt>
                <c:pt idx="2814">
                  <c:v>41762.697048611109</c:v>
                </c:pt>
                <c:pt idx="2815">
                  <c:v>41762.697118055556</c:v>
                </c:pt>
                <c:pt idx="2816">
                  <c:v>41762.697175925925</c:v>
                </c:pt>
                <c:pt idx="2817">
                  <c:v>41762.697233796294</c:v>
                </c:pt>
                <c:pt idx="2818">
                  <c:v>41762.69730324074</c:v>
                </c:pt>
                <c:pt idx="2819">
                  <c:v>41762.69736111111</c:v>
                </c:pt>
                <c:pt idx="2820">
                  <c:v>41762.697418981479</c:v>
                </c:pt>
                <c:pt idx="2821">
                  <c:v>41762.697476851848</c:v>
                </c:pt>
                <c:pt idx="2822">
                  <c:v>41762.697546296295</c:v>
                </c:pt>
                <c:pt idx="2823">
                  <c:v>41762.697604166664</c:v>
                </c:pt>
                <c:pt idx="2824">
                  <c:v>41762.697662037041</c:v>
                </c:pt>
                <c:pt idx="2825">
                  <c:v>41762.697731481479</c:v>
                </c:pt>
                <c:pt idx="2826">
                  <c:v>41762.697789351849</c:v>
                </c:pt>
                <c:pt idx="2827">
                  <c:v>41762.697847222225</c:v>
                </c:pt>
                <c:pt idx="2828">
                  <c:v>41762.697916666664</c:v>
                </c:pt>
                <c:pt idx="2829">
                  <c:v>41762.697974537034</c:v>
                </c:pt>
                <c:pt idx="2830">
                  <c:v>41762.69803240741</c:v>
                </c:pt>
                <c:pt idx="2831">
                  <c:v>41762.698101851849</c:v>
                </c:pt>
                <c:pt idx="2832">
                  <c:v>41762.698159722226</c:v>
                </c:pt>
                <c:pt idx="2833">
                  <c:v>41762.698217592595</c:v>
                </c:pt>
                <c:pt idx="2834">
                  <c:v>41762.698287037034</c:v>
                </c:pt>
                <c:pt idx="2835">
                  <c:v>41762.698344907411</c:v>
                </c:pt>
                <c:pt idx="2836">
                  <c:v>41762.69840277778</c:v>
                </c:pt>
                <c:pt idx="2837">
                  <c:v>41762.698472222219</c:v>
                </c:pt>
                <c:pt idx="2838">
                  <c:v>41762.698530092595</c:v>
                </c:pt>
                <c:pt idx="2839">
                  <c:v>41762.698587962965</c:v>
                </c:pt>
                <c:pt idx="2840">
                  <c:v>41762.698645833334</c:v>
                </c:pt>
                <c:pt idx="2841">
                  <c:v>41762.69871527778</c:v>
                </c:pt>
                <c:pt idx="2842">
                  <c:v>41762.698773148149</c:v>
                </c:pt>
                <c:pt idx="2843">
                  <c:v>41762.698831018519</c:v>
                </c:pt>
                <c:pt idx="2844">
                  <c:v>41762.698900462965</c:v>
                </c:pt>
                <c:pt idx="2845">
                  <c:v>41762.698958333334</c:v>
                </c:pt>
                <c:pt idx="2846">
                  <c:v>41762.699016203704</c:v>
                </c:pt>
                <c:pt idx="2847">
                  <c:v>41762.69908564815</c:v>
                </c:pt>
                <c:pt idx="2848">
                  <c:v>41762.699143518519</c:v>
                </c:pt>
                <c:pt idx="2849">
                  <c:v>41762.699201388888</c:v>
                </c:pt>
                <c:pt idx="2850">
                  <c:v>41762.699270833335</c:v>
                </c:pt>
                <c:pt idx="2851">
                  <c:v>41762.699328703704</c:v>
                </c:pt>
                <c:pt idx="2852">
                  <c:v>41762.699386574073</c:v>
                </c:pt>
                <c:pt idx="2853">
                  <c:v>41762.699456018519</c:v>
                </c:pt>
                <c:pt idx="2854">
                  <c:v>41762.699513888889</c:v>
                </c:pt>
                <c:pt idx="2855">
                  <c:v>41762.699571759258</c:v>
                </c:pt>
                <c:pt idx="2856">
                  <c:v>41762.699641203704</c:v>
                </c:pt>
                <c:pt idx="2857">
                  <c:v>41762.699699074074</c:v>
                </c:pt>
                <c:pt idx="2858">
                  <c:v>41762.699756944443</c:v>
                </c:pt>
                <c:pt idx="2859">
                  <c:v>41762.699814814812</c:v>
                </c:pt>
                <c:pt idx="2860">
                  <c:v>41762.699884259258</c:v>
                </c:pt>
                <c:pt idx="2861">
                  <c:v>41762.699942129628</c:v>
                </c:pt>
                <c:pt idx="2862">
                  <c:v>41762.699999999997</c:v>
                </c:pt>
                <c:pt idx="2863">
                  <c:v>41762.700069444443</c:v>
                </c:pt>
                <c:pt idx="2864">
                  <c:v>41762.700127314813</c:v>
                </c:pt>
                <c:pt idx="2865">
                  <c:v>41762.700185185182</c:v>
                </c:pt>
                <c:pt idx="2866">
                  <c:v>41762.700254629628</c:v>
                </c:pt>
                <c:pt idx="2867">
                  <c:v>41762.700312499997</c:v>
                </c:pt>
                <c:pt idx="2868">
                  <c:v>41762.700370370374</c:v>
                </c:pt>
                <c:pt idx="2869">
                  <c:v>41762.700439814813</c:v>
                </c:pt>
                <c:pt idx="2870">
                  <c:v>41762.700497685182</c:v>
                </c:pt>
                <c:pt idx="2871">
                  <c:v>41762.700555555559</c:v>
                </c:pt>
                <c:pt idx="2872">
                  <c:v>41762.700624999998</c:v>
                </c:pt>
                <c:pt idx="2873">
                  <c:v>41762.700682870367</c:v>
                </c:pt>
                <c:pt idx="2874">
                  <c:v>41762.700740740744</c:v>
                </c:pt>
                <c:pt idx="2875">
                  <c:v>41762.700810185182</c:v>
                </c:pt>
                <c:pt idx="2876">
                  <c:v>41762.700868055559</c:v>
                </c:pt>
                <c:pt idx="2877">
                  <c:v>41762.700925925928</c:v>
                </c:pt>
                <c:pt idx="2878">
                  <c:v>41762.700983796298</c:v>
                </c:pt>
                <c:pt idx="2879">
                  <c:v>41762.701053240744</c:v>
                </c:pt>
                <c:pt idx="2880">
                  <c:v>41762.701111111113</c:v>
                </c:pt>
                <c:pt idx="2881">
                  <c:v>41762.701168981483</c:v>
                </c:pt>
                <c:pt idx="2882">
                  <c:v>41762.701238425929</c:v>
                </c:pt>
                <c:pt idx="2883">
                  <c:v>41762.701296296298</c:v>
                </c:pt>
                <c:pt idx="2884">
                  <c:v>41762.701354166667</c:v>
                </c:pt>
                <c:pt idx="2885">
                  <c:v>41762.701423611114</c:v>
                </c:pt>
                <c:pt idx="2886">
                  <c:v>41762.701481481483</c:v>
                </c:pt>
                <c:pt idx="2887">
                  <c:v>41762.701539351852</c:v>
                </c:pt>
                <c:pt idx="2888">
                  <c:v>41762.701608796298</c:v>
                </c:pt>
                <c:pt idx="2889">
                  <c:v>41762.701666666668</c:v>
                </c:pt>
                <c:pt idx="2890">
                  <c:v>41762.701724537037</c:v>
                </c:pt>
                <c:pt idx="2891">
                  <c:v>41762.701793981483</c:v>
                </c:pt>
                <c:pt idx="2892">
                  <c:v>41762.701851851853</c:v>
                </c:pt>
                <c:pt idx="2893">
                  <c:v>41762.701909722222</c:v>
                </c:pt>
                <c:pt idx="2894">
                  <c:v>41762.701979166668</c:v>
                </c:pt>
                <c:pt idx="2895">
                  <c:v>41762.702037037037</c:v>
                </c:pt>
                <c:pt idx="2896">
                  <c:v>41762.702094907407</c:v>
                </c:pt>
                <c:pt idx="2897">
                  <c:v>41762.702152777776</c:v>
                </c:pt>
                <c:pt idx="2898">
                  <c:v>41762.702222222222</c:v>
                </c:pt>
                <c:pt idx="2899">
                  <c:v>41762.702280092592</c:v>
                </c:pt>
                <c:pt idx="2900">
                  <c:v>41762.702337962961</c:v>
                </c:pt>
                <c:pt idx="2901">
                  <c:v>41762.702407407407</c:v>
                </c:pt>
                <c:pt idx="2902">
                  <c:v>41762.702465277776</c:v>
                </c:pt>
                <c:pt idx="2903">
                  <c:v>41762.702523148146</c:v>
                </c:pt>
                <c:pt idx="2904">
                  <c:v>41762.702592592592</c:v>
                </c:pt>
                <c:pt idx="2905">
                  <c:v>41762.702650462961</c:v>
                </c:pt>
                <c:pt idx="2906">
                  <c:v>41762.702708333331</c:v>
                </c:pt>
                <c:pt idx="2907">
                  <c:v>41762.702777777777</c:v>
                </c:pt>
                <c:pt idx="2908">
                  <c:v>41762.702835648146</c:v>
                </c:pt>
                <c:pt idx="2909">
                  <c:v>41762.702893518515</c:v>
                </c:pt>
                <c:pt idx="2910">
                  <c:v>41762.702962962961</c:v>
                </c:pt>
                <c:pt idx="2911">
                  <c:v>41762.703020833331</c:v>
                </c:pt>
                <c:pt idx="2912">
                  <c:v>41762.7030787037</c:v>
                </c:pt>
                <c:pt idx="2913">
                  <c:v>41762.703148148146</c:v>
                </c:pt>
                <c:pt idx="2914">
                  <c:v>41762.703206018516</c:v>
                </c:pt>
                <c:pt idx="2915">
                  <c:v>41762.703263888892</c:v>
                </c:pt>
                <c:pt idx="2916">
                  <c:v>41762.703321759262</c:v>
                </c:pt>
                <c:pt idx="2917">
                  <c:v>41762.7033912037</c:v>
                </c:pt>
                <c:pt idx="2918">
                  <c:v>41762.703449074077</c:v>
                </c:pt>
                <c:pt idx="2919">
                  <c:v>41762.703506944446</c:v>
                </c:pt>
                <c:pt idx="2920">
                  <c:v>41762.703576388885</c:v>
                </c:pt>
                <c:pt idx="2921">
                  <c:v>41762.703634259262</c:v>
                </c:pt>
                <c:pt idx="2922">
                  <c:v>41762.703692129631</c:v>
                </c:pt>
                <c:pt idx="2923">
                  <c:v>41762.703761574077</c:v>
                </c:pt>
                <c:pt idx="2924">
                  <c:v>41762.703819444447</c:v>
                </c:pt>
                <c:pt idx="2925">
                  <c:v>41762.703877314816</c:v>
                </c:pt>
                <c:pt idx="2926">
                  <c:v>41762.703946759262</c:v>
                </c:pt>
                <c:pt idx="2927">
                  <c:v>41762.704004629632</c:v>
                </c:pt>
                <c:pt idx="2928">
                  <c:v>41762.704062500001</c:v>
                </c:pt>
                <c:pt idx="2929">
                  <c:v>41762.704131944447</c:v>
                </c:pt>
                <c:pt idx="2930">
                  <c:v>41762.704189814816</c:v>
                </c:pt>
                <c:pt idx="2931">
                  <c:v>41762.704247685186</c:v>
                </c:pt>
                <c:pt idx="2932">
                  <c:v>41762.704317129632</c:v>
                </c:pt>
                <c:pt idx="2933">
                  <c:v>41762.704375000001</c:v>
                </c:pt>
                <c:pt idx="2934">
                  <c:v>41762.704432870371</c:v>
                </c:pt>
                <c:pt idx="2935">
                  <c:v>41762.70449074074</c:v>
                </c:pt>
                <c:pt idx="2936">
                  <c:v>41762.704560185186</c:v>
                </c:pt>
                <c:pt idx="2937">
                  <c:v>41762.704618055555</c:v>
                </c:pt>
                <c:pt idx="2938">
                  <c:v>41762.704675925925</c:v>
                </c:pt>
                <c:pt idx="2939">
                  <c:v>41762.704745370371</c:v>
                </c:pt>
                <c:pt idx="2940">
                  <c:v>41762.70480324074</c:v>
                </c:pt>
                <c:pt idx="2941">
                  <c:v>41762.704861111109</c:v>
                </c:pt>
                <c:pt idx="2942">
                  <c:v>41762.704930555556</c:v>
                </c:pt>
                <c:pt idx="2943">
                  <c:v>41762.704988425925</c:v>
                </c:pt>
                <c:pt idx="2944">
                  <c:v>41762.705046296294</c:v>
                </c:pt>
                <c:pt idx="2945">
                  <c:v>41762.70511574074</c:v>
                </c:pt>
                <c:pt idx="2946">
                  <c:v>41762.70517361111</c:v>
                </c:pt>
                <c:pt idx="2947">
                  <c:v>41762.705231481479</c:v>
                </c:pt>
                <c:pt idx="2948">
                  <c:v>41762.705300925925</c:v>
                </c:pt>
                <c:pt idx="2949">
                  <c:v>41762.705358796295</c:v>
                </c:pt>
                <c:pt idx="2950">
                  <c:v>41762.705416666664</c:v>
                </c:pt>
                <c:pt idx="2951">
                  <c:v>41762.705474537041</c:v>
                </c:pt>
                <c:pt idx="2952">
                  <c:v>41762.705543981479</c:v>
                </c:pt>
                <c:pt idx="2953">
                  <c:v>41762.705601851849</c:v>
                </c:pt>
                <c:pt idx="2954">
                  <c:v>41762.705659722225</c:v>
                </c:pt>
                <c:pt idx="2955">
                  <c:v>41762.705729166664</c:v>
                </c:pt>
                <c:pt idx="2956">
                  <c:v>41762.705787037034</c:v>
                </c:pt>
                <c:pt idx="2957">
                  <c:v>41762.70584490741</c:v>
                </c:pt>
                <c:pt idx="2958">
                  <c:v>41762.705914351849</c:v>
                </c:pt>
                <c:pt idx="2959">
                  <c:v>41762.705972222226</c:v>
                </c:pt>
                <c:pt idx="2960">
                  <c:v>41762.706030092595</c:v>
                </c:pt>
                <c:pt idx="2961">
                  <c:v>41762.706099537034</c:v>
                </c:pt>
                <c:pt idx="2962">
                  <c:v>41762.706157407411</c:v>
                </c:pt>
                <c:pt idx="2963">
                  <c:v>41762.70621527778</c:v>
                </c:pt>
                <c:pt idx="2964">
                  <c:v>41762.706284722219</c:v>
                </c:pt>
                <c:pt idx="2965">
                  <c:v>41762.706342592595</c:v>
                </c:pt>
                <c:pt idx="2966">
                  <c:v>41762.706400462965</c:v>
                </c:pt>
                <c:pt idx="2967">
                  <c:v>41762.706469907411</c:v>
                </c:pt>
                <c:pt idx="2968">
                  <c:v>41762.70652777778</c:v>
                </c:pt>
                <c:pt idx="2969">
                  <c:v>41762.706585648149</c:v>
                </c:pt>
                <c:pt idx="2970">
                  <c:v>41762.706643518519</c:v>
                </c:pt>
                <c:pt idx="2971">
                  <c:v>41762.706712962965</c:v>
                </c:pt>
                <c:pt idx="2972">
                  <c:v>41762.706770833334</c:v>
                </c:pt>
                <c:pt idx="2973">
                  <c:v>41762.706828703704</c:v>
                </c:pt>
                <c:pt idx="2974">
                  <c:v>41762.70689814815</c:v>
                </c:pt>
                <c:pt idx="2975">
                  <c:v>41762.706956018519</c:v>
                </c:pt>
                <c:pt idx="2976">
                  <c:v>41762.707013888888</c:v>
                </c:pt>
                <c:pt idx="2977">
                  <c:v>41762.707083333335</c:v>
                </c:pt>
                <c:pt idx="2978">
                  <c:v>41762.707141203704</c:v>
                </c:pt>
                <c:pt idx="2979">
                  <c:v>41762.707199074073</c:v>
                </c:pt>
                <c:pt idx="2980">
                  <c:v>41762.707268518519</c:v>
                </c:pt>
                <c:pt idx="2981">
                  <c:v>41762.707326388889</c:v>
                </c:pt>
                <c:pt idx="2982">
                  <c:v>41762.707384259258</c:v>
                </c:pt>
                <c:pt idx="2983">
                  <c:v>41762.707453703704</c:v>
                </c:pt>
                <c:pt idx="2984">
                  <c:v>41762.707511574074</c:v>
                </c:pt>
                <c:pt idx="2985">
                  <c:v>41762.707569444443</c:v>
                </c:pt>
                <c:pt idx="2986">
                  <c:v>41762.707638888889</c:v>
                </c:pt>
                <c:pt idx="2987">
                  <c:v>41762.707696759258</c:v>
                </c:pt>
                <c:pt idx="2988">
                  <c:v>41762.707754629628</c:v>
                </c:pt>
                <c:pt idx="2989">
                  <c:v>41762.707812499997</c:v>
                </c:pt>
                <c:pt idx="2990">
                  <c:v>41762.707881944443</c:v>
                </c:pt>
                <c:pt idx="2991">
                  <c:v>41762.707939814813</c:v>
                </c:pt>
                <c:pt idx="2992">
                  <c:v>41762.707997685182</c:v>
                </c:pt>
                <c:pt idx="2993">
                  <c:v>41762.708067129628</c:v>
                </c:pt>
                <c:pt idx="2994">
                  <c:v>41762.708124999997</c:v>
                </c:pt>
                <c:pt idx="2995">
                  <c:v>41762.708182870374</c:v>
                </c:pt>
                <c:pt idx="2996">
                  <c:v>41762.708252314813</c:v>
                </c:pt>
                <c:pt idx="2997">
                  <c:v>41762.708310185182</c:v>
                </c:pt>
                <c:pt idx="2998">
                  <c:v>41762.708368055559</c:v>
                </c:pt>
                <c:pt idx="2999">
                  <c:v>41762.708437499998</c:v>
                </c:pt>
                <c:pt idx="3000">
                  <c:v>41762.708495370367</c:v>
                </c:pt>
                <c:pt idx="3001">
                  <c:v>41762.708553240744</c:v>
                </c:pt>
                <c:pt idx="3002">
                  <c:v>41762.708622685182</c:v>
                </c:pt>
                <c:pt idx="3003">
                  <c:v>41762.708680555559</c:v>
                </c:pt>
                <c:pt idx="3004">
                  <c:v>41762.708738425928</c:v>
                </c:pt>
                <c:pt idx="3005">
                  <c:v>41762.708796296298</c:v>
                </c:pt>
                <c:pt idx="3006">
                  <c:v>41762.708865740744</c:v>
                </c:pt>
                <c:pt idx="3007">
                  <c:v>41762.708923611113</c:v>
                </c:pt>
                <c:pt idx="3008">
                  <c:v>41762.708981481483</c:v>
                </c:pt>
                <c:pt idx="3009">
                  <c:v>41762.709050925929</c:v>
                </c:pt>
                <c:pt idx="3010">
                  <c:v>41762.709108796298</c:v>
                </c:pt>
                <c:pt idx="3011">
                  <c:v>41762.709166666667</c:v>
                </c:pt>
                <c:pt idx="3012">
                  <c:v>41762.709236111114</c:v>
                </c:pt>
                <c:pt idx="3013">
                  <c:v>41762.709293981483</c:v>
                </c:pt>
                <c:pt idx="3014">
                  <c:v>41762.709351851852</c:v>
                </c:pt>
                <c:pt idx="3015">
                  <c:v>41762.709421296298</c:v>
                </c:pt>
                <c:pt idx="3016">
                  <c:v>41762.709479166668</c:v>
                </c:pt>
                <c:pt idx="3017">
                  <c:v>41762.709537037037</c:v>
                </c:pt>
                <c:pt idx="3018">
                  <c:v>41762.709606481483</c:v>
                </c:pt>
                <c:pt idx="3019">
                  <c:v>41762.709664351853</c:v>
                </c:pt>
                <c:pt idx="3020">
                  <c:v>41762.709722222222</c:v>
                </c:pt>
                <c:pt idx="3021">
                  <c:v>41762.709791666668</c:v>
                </c:pt>
                <c:pt idx="3022">
                  <c:v>41762.709849537037</c:v>
                </c:pt>
                <c:pt idx="3023">
                  <c:v>41762.709907407407</c:v>
                </c:pt>
                <c:pt idx="3024">
                  <c:v>41762.709965277776</c:v>
                </c:pt>
                <c:pt idx="3025">
                  <c:v>41762.710034722222</c:v>
                </c:pt>
                <c:pt idx="3026">
                  <c:v>41762.710092592592</c:v>
                </c:pt>
                <c:pt idx="3027">
                  <c:v>41762.710150462961</c:v>
                </c:pt>
                <c:pt idx="3028">
                  <c:v>41762.710219907407</c:v>
                </c:pt>
                <c:pt idx="3029">
                  <c:v>41762.710277777776</c:v>
                </c:pt>
                <c:pt idx="3030">
                  <c:v>41762.710335648146</c:v>
                </c:pt>
                <c:pt idx="3031">
                  <c:v>41762.710405092592</c:v>
                </c:pt>
                <c:pt idx="3032">
                  <c:v>41762.710462962961</c:v>
                </c:pt>
                <c:pt idx="3033">
                  <c:v>41762.710520833331</c:v>
                </c:pt>
                <c:pt idx="3034">
                  <c:v>41762.710590277777</c:v>
                </c:pt>
                <c:pt idx="3035">
                  <c:v>41762.710648148146</c:v>
                </c:pt>
                <c:pt idx="3036">
                  <c:v>41762.710706018515</c:v>
                </c:pt>
                <c:pt idx="3037">
                  <c:v>41762.710775462961</c:v>
                </c:pt>
                <c:pt idx="3038">
                  <c:v>41762.710833333331</c:v>
                </c:pt>
                <c:pt idx="3039">
                  <c:v>41762.7108912037</c:v>
                </c:pt>
                <c:pt idx="3040">
                  <c:v>41762.710960648146</c:v>
                </c:pt>
                <c:pt idx="3041">
                  <c:v>41762.711018518516</c:v>
                </c:pt>
                <c:pt idx="3042">
                  <c:v>41762.711076388892</c:v>
                </c:pt>
                <c:pt idx="3043">
                  <c:v>41762.711134259262</c:v>
                </c:pt>
                <c:pt idx="3044">
                  <c:v>41762.7112037037</c:v>
                </c:pt>
                <c:pt idx="3045">
                  <c:v>41762.711261574077</c:v>
                </c:pt>
                <c:pt idx="3046">
                  <c:v>41762.711319444446</c:v>
                </c:pt>
                <c:pt idx="3047">
                  <c:v>41762.711388888885</c:v>
                </c:pt>
                <c:pt idx="3048">
                  <c:v>41762.711446759262</c:v>
                </c:pt>
                <c:pt idx="3049">
                  <c:v>41762.711504629631</c:v>
                </c:pt>
                <c:pt idx="3050">
                  <c:v>41762.711574074077</c:v>
                </c:pt>
                <c:pt idx="3051">
                  <c:v>41762.711631944447</c:v>
                </c:pt>
                <c:pt idx="3052">
                  <c:v>41762.711689814816</c:v>
                </c:pt>
                <c:pt idx="3053">
                  <c:v>41762.711759259262</c:v>
                </c:pt>
                <c:pt idx="3054">
                  <c:v>41762.711817129632</c:v>
                </c:pt>
                <c:pt idx="3055">
                  <c:v>41762.711875000001</c:v>
                </c:pt>
                <c:pt idx="3056">
                  <c:v>41762.711944444447</c:v>
                </c:pt>
                <c:pt idx="3057">
                  <c:v>41762.712002314816</c:v>
                </c:pt>
                <c:pt idx="3058">
                  <c:v>41762.712060185186</c:v>
                </c:pt>
                <c:pt idx="3059">
                  <c:v>41762.712129629632</c:v>
                </c:pt>
                <c:pt idx="3060">
                  <c:v>41762.712187500001</c:v>
                </c:pt>
                <c:pt idx="3061">
                  <c:v>41762.712245370371</c:v>
                </c:pt>
                <c:pt idx="3062">
                  <c:v>41762.71230324074</c:v>
                </c:pt>
                <c:pt idx="3063">
                  <c:v>41762.712372685186</c:v>
                </c:pt>
                <c:pt idx="3064">
                  <c:v>41762.712430555555</c:v>
                </c:pt>
                <c:pt idx="3065">
                  <c:v>41762.712488425925</c:v>
                </c:pt>
                <c:pt idx="3066">
                  <c:v>41762.712557870371</c:v>
                </c:pt>
                <c:pt idx="3067">
                  <c:v>41762.71261574074</c:v>
                </c:pt>
                <c:pt idx="3068">
                  <c:v>41762.712673611109</c:v>
                </c:pt>
                <c:pt idx="3069">
                  <c:v>41762.712743055556</c:v>
                </c:pt>
                <c:pt idx="3070">
                  <c:v>41762.712800925925</c:v>
                </c:pt>
                <c:pt idx="3071">
                  <c:v>41762.712858796294</c:v>
                </c:pt>
                <c:pt idx="3072">
                  <c:v>41762.71292824074</c:v>
                </c:pt>
                <c:pt idx="3073">
                  <c:v>41762.71298611111</c:v>
                </c:pt>
                <c:pt idx="3074">
                  <c:v>41762.713043981479</c:v>
                </c:pt>
                <c:pt idx="3075">
                  <c:v>41762.713113425925</c:v>
                </c:pt>
                <c:pt idx="3076">
                  <c:v>41762.713171296295</c:v>
                </c:pt>
                <c:pt idx="3077">
                  <c:v>41762.713229166664</c:v>
                </c:pt>
                <c:pt idx="3078">
                  <c:v>41762.71329861111</c:v>
                </c:pt>
                <c:pt idx="3079">
                  <c:v>41762.713356481479</c:v>
                </c:pt>
                <c:pt idx="3080">
                  <c:v>41762.713414351849</c:v>
                </c:pt>
                <c:pt idx="3081">
                  <c:v>41762.713472222225</c:v>
                </c:pt>
                <c:pt idx="3082">
                  <c:v>41762.713541666664</c:v>
                </c:pt>
                <c:pt idx="3083">
                  <c:v>41762.713599537034</c:v>
                </c:pt>
                <c:pt idx="3084">
                  <c:v>41762.71365740741</c:v>
                </c:pt>
                <c:pt idx="3085">
                  <c:v>41762.713726851849</c:v>
                </c:pt>
                <c:pt idx="3086">
                  <c:v>41762.713784722226</c:v>
                </c:pt>
                <c:pt idx="3087">
                  <c:v>41762.713842592595</c:v>
                </c:pt>
                <c:pt idx="3088">
                  <c:v>41762.713912037034</c:v>
                </c:pt>
                <c:pt idx="3089">
                  <c:v>41762.713969907411</c:v>
                </c:pt>
                <c:pt idx="3090">
                  <c:v>41762.71402777778</c:v>
                </c:pt>
                <c:pt idx="3091">
                  <c:v>41762.714097222219</c:v>
                </c:pt>
                <c:pt idx="3092">
                  <c:v>41762.714155092595</c:v>
                </c:pt>
                <c:pt idx="3093">
                  <c:v>41762.714212962965</c:v>
                </c:pt>
                <c:pt idx="3094">
                  <c:v>41762.714282407411</c:v>
                </c:pt>
                <c:pt idx="3095">
                  <c:v>41762.71434027778</c:v>
                </c:pt>
                <c:pt idx="3096">
                  <c:v>41762.714398148149</c:v>
                </c:pt>
                <c:pt idx="3097">
                  <c:v>41762.714467592596</c:v>
                </c:pt>
                <c:pt idx="3098">
                  <c:v>41762.714525462965</c:v>
                </c:pt>
                <c:pt idx="3099">
                  <c:v>41762.714583333334</c:v>
                </c:pt>
                <c:pt idx="3100">
                  <c:v>41762.714641203704</c:v>
                </c:pt>
                <c:pt idx="3101">
                  <c:v>41762.71471064815</c:v>
                </c:pt>
                <c:pt idx="3102">
                  <c:v>41762.714768518519</c:v>
                </c:pt>
                <c:pt idx="3103">
                  <c:v>41762.714826388888</c:v>
                </c:pt>
                <c:pt idx="3104">
                  <c:v>41762.714895833335</c:v>
                </c:pt>
                <c:pt idx="3105">
                  <c:v>41762.714953703704</c:v>
                </c:pt>
                <c:pt idx="3106">
                  <c:v>41762.715011574073</c:v>
                </c:pt>
                <c:pt idx="3107">
                  <c:v>41762.715081018519</c:v>
                </c:pt>
                <c:pt idx="3108">
                  <c:v>41762.715138888889</c:v>
                </c:pt>
                <c:pt idx="3109">
                  <c:v>41762.715196759258</c:v>
                </c:pt>
                <c:pt idx="3110">
                  <c:v>41762.715266203704</c:v>
                </c:pt>
                <c:pt idx="3111">
                  <c:v>41762.715324074074</c:v>
                </c:pt>
                <c:pt idx="3112">
                  <c:v>41762.715381944443</c:v>
                </c:pt>
                <c:pt idx="3113">
                  <c:v>41762.715451388889</c:v>
                </c:pt>
                <c:pt idx="3114">
                  <c:v>41762.715509259258</c:v>
                </c:pt>
                <c:pt idx="3115">
                  <c:v>41762.715567129628</c:v>
                </c:pt>
                <c:pt idx="3116">
                  <c:v>41762.715624999997</c:v>
                </c:pt>
                <c:pt idx="3117">
                  <c:v>41762.715694444443</c:v>
                </c:pt>
                <c:pt idx="3118">
                  <c:v>41762.715752314813</c:v>
                </c:pt>
                <c:pt idx="3119">
                  <c:v>41762.715810185182</c:v>
                </c:pt>
                <c:pt idx="3120">
                  <c:v>41762.715879629628</c:v>
                </c:pt>
                <c:pt idx="3121">
                  <c:v>41762.715937499997</c:v>
                </c:pt>
                <c:pt idx="3122">
                  <c:v>41762.715995370374</c:v>
                </c:pt>
                <c:pt idx="3123">
                  <c:v>41762.716064814813</c:v>
                </c:pt>
                <c:pt idx="3124">
                  <c:v>41762.716122685182</c:v>
                </c:pt>
                <c:pt idx="3125">
                  <c:v>41762.716180555559</c:v>
                </c:pt>
                <c:pt idx="3126">
                  <c:v>41762.716249999998</c:v>
                </c:pt>
                <c:pt idx="3127">
                  <c:v>41762.716307870367</c:v>
                </c:pt>
                <c:pt idx="3128">
                  <c:v>41762.716365740744</c:v>
                </c:pt>
                <c:pt idx="3129">
                  <c:v>41762.716435185182</c:v>
                </c:pt>
                <c:pt idx="3130">
                  <c:v>41762.716493055559</c:v>
                </c:pt>
                <c:pt idx="3131">
                  <c:v>41762.716550925928</c:v>
                </c:pt>
                <c:pt idx="3132">
                  <c:v>41762.716620370367</c:v>
                </c:pt>
                <c:pt idx="3133">
                  <c:v>41762.716678240744</c:v>
                </c:pt>
                <c:pt idx="3134">
                  <c:v>41762.716736111113</c:v>
                </c:pt>
                <c:pt idx="3135">
                  <c:v>41762.716793981483</c:v>
                </c:pt>
                <c:pt idx="3136">
                  <c:v>41762.716863425929</c:v>
                </c:pt>
                <c:pt idx="3137">
                  <c:v>41762.716921296298</c:v>
                </c:pt>
                <c:pt idx="3138">
                  <c:v>41762.716979166667</c:v>
                </c:pt>
                <c:pt idx="3139">
                  <c:v>41762.717048611114</c:v>
                </c:pt>
                <c:pt idx="3140">
                  <c:v>41762.717106481483</c:v>
                </c:pt>
                <c:pt idx="3141">
                  <c:v>41762.717164351852</c:v>
                </c:pt>
                <c:pt idx="3142">
                  <c:v>41762.717233796298</c:v>
                </c:pt>
                <c:pt idx="3143">
                  <c:v>41762.717291666668</c:v>
                </c:pt>
                <c:pt idx="3144">
                  <c:v>41762.717349537037</c:v>
                </c:pt>
                <c:pt idx="3145">
                  <c:v>41762.717418981483</c:v>
                </c:pt>
                <c:pt idx="3146">
                  <c:v>41762.717476851853</c:v>
                </c:pt>
                <c:pt idx="3147">
                  <c:v>41762.717534722222</c:v>
                </c:pt>
                <c:pt idx="3148">
                  <c:v>41762.717604166668</c:v>
                </c:pt>
                <c:pt idx="3149">
                  <c:v>41762.717662037037</c:v>
                </c:pt>
                <c:pt idx="3150">
                  <c:v>41762.717719907407</c:v>
                </c:pt>
                <c:pt idx="3151">
                  <c:v>41762.717789351853</c:v>
                </c:pt>
                <c:pt idx="3152">
                  <c:v>41762.717847222222</c:v>
                </c:pt>
                <c:pt idx="3153">
                  <c:v>41762.717905092592</c:v>
                </c:pt>
                <c:pt idx="3154">
                  <c:v>41762.717962962961</c:v>
                </c:pt>
                <c:pt idx="3155">
                  <c:v>41762.718032407407</c:v>
                </c:pt>
                <c:pt idx="3156">
                  <c:v>41762.718090277776</c:v>
                </c:pt>
                <c:pt idx="3157">
                  <c:v>41762.718148148146</c:v>
                </c:pt>
                <c:pt idx="3158">
                  <c:v>41762.718217592592</c:v>
                </c:pt>
                <c:pt idx="3159">
                  <c:v>41762.718275462961</c:v>
                </c:pt>
                <c:pt idx="3160">
                  <c:v>41762.718333333331</c:v>
                </c:pt>
                <c:pt idx="3161">
                  <c:v>41762.718402777777</c:v>
                </c:pt>
                <c:pt idx="3162">
                  <c:v>41762.718460648146</c:v>
                </c:pt>
                <c:pt idx="3163">
                  <c:v>41762.718518518515</c:v>
                </c:pt>
                <c:pt idx="3164">
                  <c:v>41762.718587962961</c:v>
                </c:pt>
                <c:pt idx="3165">
                  <c:v>41762.718645833331</c:v>
                </c:pt>
                <c:pt idx="3166">
                  <c:v>41762.7187037037</c:v>
                </c:pt>
                <c:pt idx="3167">
                  <c:v>41762.718773148146</c:v>
                </c:pt>
                <c:pt idx="3168">
                  <c:v>41762.718831018516</c:v>
                </c:pt>
                <c:pt idx="3169">
                  <c:v>41762.718888888892</c:v>
                </c:pt>
                <c:pt idx="3170">
                  <c:v>41762.718958333331</c:v>
                </c:pt>
                <c:pt idx="3171">
                  <c:v>41762.7190162037</c:v>
                </c:pt>
                <c:pt idx="3172">
                  <c:v>41762.719074074077</c:v>
                </c:pt>
                <c:pt idx="3173">
                  <c:v>41762.719131944446</c:v>
                </c:pt>
                <c:pt idx="3174">
                  <c:v>41762.719201388885</c:v>
                </c:pt>
                <c:pt idx="3175">
                  <c:v>41762.719259259262</c:v>
                </c:pt>
                <c:pt idx="3176">
                  <c:v>41762.719317129631</c:v>
                </c:pt>
                <c:pt idx="3177">
                  <c:v>41762.719386574077</c:v>
                </c:pt>
                <c:pt idx="3178">
                  <c:v>41762.719444444447</c:v>
                </c:pt>
                <c:pt idx="3179">
                  <c:v>41762.719502314816</c:v>
                </c:pt>
                <c:pt idx="3180">
                  <c:v>41762.719571759262</c:v>
                </c:pt>
                <c:pt idx="3181">
                  <c:v>41762.719629629632</c:v>
                </c:pt>
                <c:pt idx="3182">
                  <c:v>41762.719687500001</c:v>
                </c:pt>
                <c:pt idx="3183">
                  <c:v>41762.719756944447</c:v>
                </c:pt>
                <c:pt idx="3184">
                  <c:v>41762.719814814816</c:v>
                </c:pt>
                <c:pt idx="3185">
                  <c:v>41762.719872685186</c:v>
                </c:pt>
                <c:pt idx="3186">
                  <c:v>41762.719942129632</c:v>
                </c:pt>
                <c:pt idx="3187">
                  <c:v>41762.720000000001</c:v>
                </c:pt>
                <c:pt idx="3188">
                  <c:v>41762.720057870371</c:v>
                </c:pt>
                <c:pt idx="3189">
                  <c:v>41762.72011574074</c:v>
                </c:pt>
                <c:pt idx="3190">
                  <c:v>41762.720185185186</c:v>
                </c:pt>
                <c:pt idx="3191">
                  <c:v>41762.720243055555</c:v>
                </c:pt>
                <c:pt idx="3192">
                  <c:v>41762.720300925925</c:v>
                </c:pt>
                <c:pt idx="3193">
                  <c:v>41762.720370370371</c:v>
                </c:pt>
                <c:pt idx="3194">
                  <c:v>41762.72042824074</c:v>
                </c:pt>
                <c:pt idx="3195">
                  <c:v>41762.720486111109</c:v>
                </c:pt>
                <c:pt idx="3196">
                  <c:v>41762.720555555556</c:v>
                </c:pt>
                <c:pt idx="3197">
                  <c:v>41762.720613425925</c:v>
                </c:pt>
                <c:pt idx="3198">
                  <c:v>41762.720671296294</c:v>
                </c:pt>
                <c:pt idx="3199">
                  <c:v>41762.72074074074</c:v>
                </c:pt>
                <c:pt idx="3200">
                  <c:v>41762.72079861111</c:v>
                </c:pt>
                <c:pt idx="3201">
                  <c:v>41762.720856481479</c:v>
                </c:pt>
                <c:pt idx="3202">
                  <c:v>41762.720925925925</c:v>
                </c:pt>
                <c:pt idx="3203">
                  <c:v>41762.720983796295</c:v>
                </c:pt>
                <c:pt idx="3204">
                  <c:v>41762.721041666664</c:v>
                </c:pt>
                <c:pt idx="3205">
                  <c:v>41762.72111111111</c:v>
                </c:pt>
                <c:pt idx="3206">
                  <c:v>41762.721168981479</c:v>
                </c:pt>
                <c:pt idx="3207">
                  <c:v>41762.721226851849</c:v>
                </c:pt>
                <c:pt idx="3208">
                  <c:v>41762.721284722225</c:v>
                </c:pt>
                <c:pt idx="3209">
                  <c:v>41762.721354166664</c:v>
                </c:pt>
                <c:pt idx="3210">
                  <c:v>41762.721412037034</c:v>
                </c:pt>
                <c:pt idx="3211">
                  <c:v>41762.72146990741</c:v>
                </c:pt>
                <c:pt idx="3212">
                  <c:v>41762.721539351849</c:v>
                </c:pt>
                <c:pt idx="3213">
                  <c:v>41762.721597222226</c:v>
                </c:pt>
                <c:pt idx="3214">
                  <c:v>41762.721655092595</c:v>
                </c:pt>
                <c:pt idx="3215">
                  <c:v>41762.721724537034</c:v>
                </c:pt>
                <c:pt idx="3216">
                  <c:v>41762.721782407411</c:v>
                </c:pt>
                <c:pt idx="3217">
                  <c:v>41762.72184027778</c:v>
                </c:pt>
                <c:pt idx="3218">
                  <c:v>41762.721909722219</c:v>
                </c:pt>
                <c:pt idx="3219">
                  <c:v>41762.721967592595</c:v>
                </c:pt>
                <c:pt idx="3220">
                  <c:v>41762.722025462965</c:v>
                </c:pt>
                <c:pt idx="3221">
                  <c:v>41762.722094907411</c:v>
                </c:pt>
                <c:pt idx="3222">
                  <c:v>41762.72215277778</c:v>
                </c:pt>
                <c:pt idx="3223">
                  <c:v>41762.722210648149</c:v>
                </c:pt>
                <c:pt idx="3224">
                  <c:v>41762.722280092596</c:v>
                </c:pt>
                <c:pt idx="3225">
                  <c:v>41762.722337962965</c:v>
                </c:pt>
                <c:pt idx="3226">
                  <c:v>41762.722395833334</c:v>
                </c:pt>
                <c:pt idx="3227">
                  <c:v>41762.722453703704</c:v>
                </c:pt>
                <c:pt idx="3228">
                  <c:v>41762.72252314815</c:v>
                </c:pt>
                <c:pt idx="3229">
                  <c:v>41762.722581018519</c:v>
                </c:pt>
                <c:pt idx="3230">
                  <c:v>41762.722638888888</c:v>
                </c:pt>
                <c:pt idx="3231">
                  <c:v>41762.722708333335</c:v>
                </c:pt>
                <c:pt idx="3232">
                  <c:v>41762.722766203704</c:v>
                </c:pt>
                <c:pt idx="3233">
                  <c:v>41762.722824074073</c:v>
                </c:pt>
                <c:pt idx="3234">
                  <c:v>41762.722893518519</c:v>
                </c:pt>
                <c:pt idx="3235">
                  <c:v>41762.722951388889</c:v>
                </c:pt>
                <c:pt idx="3236">
                  <c:v>41762.723009259258</c:v>
                </c:pt>
                <c:pt idx="3237">
                  <c:v>41762.723078703704</c:v>
                </c:pt>
                <c:pt idx="3238">
                  <c:v>41762.723136574074</c:v>
                </c:pt>
                <c:pt idx="3239">
                  <c:v>41762.723194444443</c:v>
                </c:pt>
                <c:pt idx="3240">
                  <c:v>41762.723263888889</c:v>
                </c:pt>
                <c:pt idx="3241">
                  <c:v>41762.723321759258</c:v>
                </c:pt>
                <c:pt idx="3242">
                  <c:v>41762.723379629628</c:v>
                </c:pt>
                <c:pt idx="3243">
                  <c:v>41762.723449074074</c:v>
                </c:pt>
                <c:pt idx="3244">
                  <c:v>41762.723506944443</c:v>
                </c:pt>
                <c:pt idx="3245">
                  <c:v>41762.723564814813</c:v>
                </c:pt>
                <c:pt idx="3246">
                  <c:v>41762.723622685182</c:v>
                </c:pt>
                <c:pt idx="3247">
                  <c:v>41762.723692129628</c:v>
                </c:pt>
                <c:pt idx="3248">
                  <c:v>41762.723749999997</c:v>
                </c:pt>
                <c:pt idx="3249">
                  <c:v>41762.723807870374</c:v>
                </c:pt>
                <c:pt idx="3250">
                  <c:v>41762.723877314813</c:v>
                </c:pt>
                <c:pt idx="3251">
                  <c:v>41762.723935185182</c:v>
                </c:pt>
                <c:pt idx="3252">
                  <c:v>41762.723993055559</c:v>
                </c:pt>
                <c:pt idx="3253">
                  <c:v>41762.724062499998</c:v>
                </c:pt>
                <c:pt idx="3254">
                  <c:v>41762.724120370367</c:v>
                </c:pt>
                <c:pt idx="3255">
                  <c:v>41762.724178240744</c:v>
                </c:pt>
                <c:pt idx="3256">
                  <c:v>41762.724247685182</c:v>
                </c:pt>
                <c:pt idx="3257">
                  <c:v>41762.724305555559</c:v>
                </c:pt>
                <c:pt idx="3258">
                  <c:v>41762.724363425928</c:v>
                </c:pt>
                <c:pt idx="3259">
                  <c:v>41762.724432870367</c:v>
                </c:pt>
                <c:pt idx="3260">
                  <c:v>41762.724490740744</c:v>
                </c:pt>
                <c:pt idx="3261">
                  <c:v>41762.724548611113</c:v>
                </c:pt>
                <c:pt idx="3262">
                  <c:v>41762.724618055552</c:v>
                </c:pt>
                <c:pt idx="3263">
                  <c:v>41762.724675925929</c:v>
                </c:pt>
                <c:pt idx="3264">
                  <c:v>41762.724733796298</c:v>
                </c:pt>
                <c:pt idx="3265">
                  <c:v>41762.724791666667</c:v>
                </c:pt>
                <c:pt idx="3266">
                  <c:v>41762.724861111114</c:v>
                </c:pt>
                <c:pt idx="3267">
                  <c:v>41762.724918981483</c:v>
                </c:pt>
                <c:pt idx="3268">
                  <c:v>41762.724976851852</c:v>
                </c:pt>
                <c:pt idx="3269">
                  <c:v>41762.725046296298</c:v>
                </c:pt>
                <c:pt idx="3270">
                  <c:v>41762.725104166668</c:v>
                </c:pt>
                <c:pt idx="3271">
                  <c:v>41762.725162037037</c:v>
                </c:pt>
                <c:pt idx="3272">
                  <c:v>41762.725231481483</c:v>
                </c:pt>
                <c:pt idx="3273">
                  <c:v>41762.725289351853</c:v>
                </c:pt>
                <c:pt idx="3274">
                  <c:v>41762.725347222222</c:v>
                </c:pt>
                <c:pt idx="3275">
                  <c:v>41762.725416666668</c:v>
                </c:pt>
                <c:pt idx="3276">
                  <c:v>41762.725474537037</c:v>
                </c:pt>
                <c:pt idx="3277">
                  <c:v>41762.725532407407</c:v>
                </c:pt>
                <c:pt idx="3278">
                  <c:v>41762.725601851853</c:v>
                </c:pt>
                <c:pt idx="3279">
                  <c:v>41762.725659722222</c:v>
                </c:pt>
                <c:pt idx="3280">
                  <c:v>41762.725717592592</c:v>
                </c:pt>
                <c:pt idx="3281">
                  <c:v>41762.725775462961</c:v>
                </c:pt>
                <c:pt idx="3282">
                  <c:v>41762.725844907407</c:v>
                </c:pt>
                <c:pt idx="3283">
                  <c:v>41762.725902777776</c:v>
                </c:pt>
                <c:pt idx="3284">
                  <c:v>41762.725960648146</c:v>
                </c:pt>
                <c:pt idx="3285">
                  <c:v>41762.726030092592</c:v>
                </c:pt>
                <c:pt idx="3286">
                  <c:v>41762.726087962961</c:v>
                </c:pt>
                <c:pt idx="3287">
                  <c:v>41762.726145833331</c:v>
                </c:pt>
                <c:pt idx="3288">
                  <c:v>41762.726215277777</c:v>
                </c:pt>
                <c:pt idx="3289">
                  <c:v>41762.726273148146</c:v>
                </c:pt>
                <c:pt idx="3290">
                  <c:v>41762.726331018515</c:v>
                </c:pt>
                <c:pt idx="3291">
                  <c:v>41762.726400462961</c:v>
                </c:pt>
                <c:pt idx="3292">
                  <c:v>41762.726458333331</c:v>
                </c:pt>
                <c:pt idx="3293">
                  <c:v>41762.7265162037</c:v>
                </c:pt>
                <c:pt idx="3294">
                  <c:v>41762.726585648146</c:v>
                </c:pt>
                <c:pt idx="3295">
                  <c:v>41762.726643518516</c:v>
                </c:pt>
                <c:pt idx="3296">
                  <c:v>41762.726701388892</c:v>
                </c:pt>
                <c:pt idx="3297">
                  <c:v>41762.726770833331</c:v>
                </c:pt>
                <c:pt idx="3298">
                  <c:v>41762.7268287037</c:v>
                </c:pt>
                <c:pt idx="3299">
                  <c:v>41762.726886574077</c:v>
                </c:pt>
                <c:pt idx="3300">
                  <c:v>41762.726944444446</c:v>
                </c:pt>
                <c:pt idx="3301">
                  <c:v>41762.727013888885</c:v>
                </c:pt>
                <c:pt idx="3302">
                  <c:v>41762.727071759262</c:v>
                </c:pt>
                <c:pt idx="3303">
                  <c:v>41762.727129629631</c:v>
                </c:pt>
                <c:pt idx="3304">
                  <c:v>41762.727199074077</c:v>
                </c:pt>
                <c:pt idx="3305">
                  <c:v>41762.727256944447</c:v>
                </c:pt>
                <c:pt idx="3306">
                  <c:v>41762.727314814816</c:v>
                </c:pt>
                <c:pt idx="3307">
                  <c:v>41762.727384259262</c:v>
                </c:pt>
                <c:pt idx="3308">
                  <c:v>41762.727442129632</c:v>
                </c:pt>
                <c:pt idx="3309">
                  <c:v>41762.727500000001</c:v>
                </c:pt>
                <c:pt idx="3310">
                  <c:v>41762.727569444447</c:v>
                </c:pt>
                <c:pt idx="3311">
                  <c:v>41762.727627314816</c:v>
                </c:pt>
                <c:pt idx="3312">
                  <c:v>41762.727685185186</c:v>
                </c:pt>
                <c:pt idx="3313">
                  <c:v>41762.727754629632</c:v>
                </c:pt>
                <c:pt idx="3314">
                  <c:v>41762.727812500001</c:v>
                </c:pt>
                <c:pt idx="3315">
                  <c:v>41762.727870370371</c:v>
                </c:pt>
                <c:pt idx="3316">
                  <c:v>41762.727939814817</c:v>
                </c:pt>
                <c:pt idx="3317">
                  <c:v>41762.727997685186</c:v>
                </c:pt>
                <c:pt idx="3318">
                  <c:v>41762.728055555555</c:v>
                </c:pt>
                <c:pt idx="3319">
                  <c:v>41762.728125000001</c:v>
                </c:pt>
                <c:pt idx="3320">
                  <c:v>41762.728182870371</c:v>
                </c:pt>
                <c:pt idx="3321">
                  <c:v>41762.72824074074</c:v>
                </c:pt>
                <c:pt idx="3322">
                  <c:v>41762.728298611109</c:v>
                </c:pt>
                <c:pt idx="3323">
                  <c:v>41762.728368055556</c:v>
                </c:pt>
                <c:pt idx="3324">
                  <c:v>41762.728425925925</c:v>
                </c:pt>
                <c:pt idx="3325">
                  <c:v>41762.728483796294</c:v>
                </c:pt>
                <c:pt idx="3326">
                  <c:v>41762.72855324074</c:v>
                </c:pt>
                <c:pt idx="3327">
                  <c:v>41762.72861111111</c:v>
                </c:pt>
                <c:pt idx="3328">
                  <c:v>41762.728668981479</c:v>
                </c:pt>
                <c:pt idx="3329">
                  <c:v>41762.728738425925</c:v>
                </c:pt>
                <c:pt idx="3330">
                  <c:v>41762.728796296295</c:v>
                </c:pt>
                <c:pt idx="3331">
                  <c:v>41762.728854166664</c:v>
                </c:pt>
                <c:pt idx="3332">
                  <c:v>41762.72892361111</c:v>
                </c:pt>
                <c:pt idx="3333">
                  <c:v>41762.728981481479</c:v>
                </c:pt>
                <c:pt idx="3334">
                  <c:v>41762.729039351849</c:v>
                </c:pt>
                <c:pt idx="3335">
                  <c:v>41762.729108796295</c:v>
                </c:pt>
                <c:pt idx="3336">
                  <c:v>41762.729166666664</c:v>
                </c:pt>
                <c:pt idx="3337">
                  <c:v>41762.729224537034</c:v>
                </c:pt>
                <c:pt idx="3338">
                  <c:v>41762.72929398148</c:v>
                </c:pt>
                <c:pt idx="3339">
                  <c:v>41762.729351851849</c:v>
                </c:pt>
                <c:pt idx="3340">
                  <c:v>41762.729409722226</c:v>
                </c:pt>
                <c:pt idx="3341">
                  <c:v>41762.729467592595</c:v>
                </c:pt>
                <c:pt idx="3342">
                  <c:v>41762.729537037034</c:v>
                </c:pt>
                <c:pt idx="3343">
                  <c:v>41762.729594907411</c:v>
                </c:pt>
                <c:pt idx="3344">
                  <c:v>41762.72965277778</c:v>
                </c:pt>
                <c:pt idx="3345">
                  <c:v>41762.729722222219</c:v>
                </c:pt>
                <c:pt idx="3346">
                  <c:v>41762.729780092595</c:v>
                </c:pt>
                <c:pt idx="3347">
                  <c:v>41762.729837962965</c:v>
                </c:pt>
                <c:pt idx="3348">
                  <c:v>41762.729907407411</c:v>
                </c:pt>
                <c:pt idx="3349">
                  <c:v>41762.72996527778</c:v>
                </c:pt>
                <c:pt idx="3350">
                  <c:v>41762.730023148149</c:v>
                </c:pt>
                <c:pt idx="3351">
                  <c:v>41762.730092592596</c:v>
                </c:pt>
                <c:pt idx="3352">
                  <c:v>41762.730150462965</c:v>
                </c:pt>
                <c:pt idx="3353">
                  <c:v>41762.730208333334</c:v>
                </c:pt>
                <c:pt idx="3354">
                  <c:v>41762.73027777778</c:v>
                </c:pt>
                <c:pt idx="3355">
                  <c:v>41762.73033564815</c:v>
                </c:pt>
                <c:pt idx="3356">
                  <c:v>41762.730393518519</c:v>
                </c:pt>
                <c:pt idx="3357">
                  <c:v>41762.730451388888</c:v>
                </c:pt>
                <c:pt idx="3358">
                  <c:v>41762.730520833335</c:v>
                </c:pt>
                <c:pt idx="3359">
                  <c:v>41762.730578703704</c:v>
                </c:pt>
                <c:pt idx="3360">
                  <c:v>41762.730636574073</c:v>
                </c:pt>
                <c:pt idx="3361">
                  <c:v>41762.730706018519</c:v>
                </c:pt>
                <c:pt idx="3362">
                  <c:v>41762.730763888889</c:v>
                </c:pt>
                <c:pt idx="3363">
                  <c:v>41762.730821759258</c:v>
                </c:pt>
                <c:pt idx="3364">
                  <c:v>41762.730891203704</c:v>
                </c:pt>
                <c:pt idx="3365">
                  <c:v>41762.730949074074</c:v>
                </c:pt>
                <c:pt idx="3366">
                  <c:v>41762.731006944443</c:v>
                </c:pt>
                <c:pt idx="3367">
                  <c:v>41762.731076388889</c:v>
                </c:pt>
                <c:pt idx="3368">
                  <c:v>41762.731134259258</c:v>
                </c:pt>
                <c:pt idx="3369">
                  <c:v>41762.731192129628</c:v>
                </c:pt>
                <c:pt idx="3370">
                  <c:v>41762.731261574074</c:v>
                </c:pt>
                <c:pt idx="3371">
                  <c:v>41762.731319444443</c:v>
                </c:pt>
                <c:pt idx="3372">
                  <c:v>41762.731377314813</c:v>
                </c:pt>
                <c:pt idx="3373">
                  <c:v>41762.731446759259</c:v>
                </c:pt>
                <c:pt idx="3374">
                  <c:v>41762.731504629628</c:v>
                </c:pt>
                <c:pt idx="3375">
                  <c:v>41762.731562499997</c:v>
                </c:pt>
                <c:pt idx="3376">
                  <c:v>41762.731620370374</c:v>
                </c:pt>
                <c:pt idx="3377">
                  <c:v>41762.731689814813</c:v>
                </c:pt>
                <c:pt idx="3378">
                  <c:v>41762.731747685182</c:v>
                </c:pt>
                <c:pt idx="3379">
                  <c:v>41762.731805555559</c:v>
                </c:pt>
                <c:pt idx="3380">
                  <c:v>41762.731874999998</c:v>
                </c:pt>
                <c:pt idx="3381">
                  <c:v>41762.731932870367</c:v>
                </c:pt>
                <c:pt idx="3382">
                  <c:v>41762.731990740744</c:v>
                </c:pt>
                <c:pt idx="3383">
                  <c:v>41762.732060185182</c:v>
                </c:pt>
                <c:pt idx="3384">
                  <c:v>41762.732118055559</c:v>
                </c:pt>
                <c:pt idx="3385">
                  <c:v>41762.732175925928</c:v>
                </c:pt>
                <c:pt idx="3386">
                  <c:v>41762.732245370367</c:v>
                </c:pt>
                <c:pt idx="3387">
                  <c:v>41762.732303240744</c:v>
                </c:pt>
                <c:pt idx="3388">
                  <c:v>41762.732361111113</c:v>
                </c:pt>
                <c:pt idx="3389">
                  <c:v>41762.732430555552</c:v>
                </c:pt>
                <c:pt idx="3390">
                  <c:v>41762.732488425929</c:v>
                </c:pt>
                <c:pt idx="3391">
                  <c:v>41762.732546296298</c:v>
                </c:pt>
                <c:pt idx="3392">
                  <c:v>41762.732615740744</c:v>
                </c:pt>
                <c:pt idx="3393">
                  <c:v>41762.732673611114</c:v>
                </c:pt>
                <c:pt idx="3394">
                  <c:v>41762.732731481483</c:v>
                </c:pt>
                <c:pt idx="3395">
                  <c:v>41762.732789351852</c:v>
                </c:pt>
                <c:pt idx="3396">
                  <c:v>41762.732858796298</c:v>
                </c:pt>
                <c:pt idx="3397">
                  <c:v>41762.732916666668</c:v>
                </c:pt>
                <c:pt idx="3398">
                  <c:v>41762.732974537037</c:v>
                </c:pt>
                <c:pt idx="3399">
                  <c:v>41762.733043981483</c:v>
                </c:pt>
                <c:pt idx="3400">
                  <c:v>41762.733101851853</c:v>
                </c:pt>
                <c:pt idx="3401">
                  <c:v>41762.733159722222</c:v>
                </c:pt>
                <c:pt idx="3402">
                  <c:v>41762.733229166668</c:v>
                </c:pt>
                <c:pt idx="3403">
                  <c:v>41762.733287037037</c:v>
                </c:pt>
                <c:pt idx="3404">
                  <c:v>41762.733344907407</c:v>
                </c:pt>
                <c:pt idx="3405">
                  <c:v>41762.733414351853</c:v>
                </c:pt>
                <c:pt idx="3406">
                  <c:v>41762.733472222222</c:v>
                </c:pt>
                <c:pt idx="3407">
                  <c:v>41762.733530092592</c:v>
                </c:pt>
                <c:pt idx="3408">
                  <c:v>41762.733599537038</c:v>
                </c:pt>
                <c:pt idx="3409">
                  <c:v>41762.733657407407</c:v>
                </c:pt>
                <c:pt idx="3410">
                  <c:v>41762.733715277776</c:v>
                </c:pt>
                <c:pt idx="3411">
                  <c:v>41762.733784722222</c:v>
                </c:pt>
                <c:pt idx="3412">
                  <c:v>41762.733842592592</c:v>
                </c:pt>
                <c:pt idx="3413">
                  <c:v>41762.733900462961</c:v>
                </c:pt>
                <c:pt idx="3414">
                  <c:v>41762.733958333331</c:v>
                </c:pt>
                <c:pt idx="3415">
                  <c:v>41762.734027777777</c:v>
                </c:pt>
                <c:pt idx="3416">
                  <c:v>41762.734085648146</c:v>
                </c:pt>
                <c:pt idx="3417">
                  <c:v>41762.734143518515</c:v>
                </c:pt>
                <c:pt idx="3418">
                  <c:v>41762.734212962961</c:v>
                </c:pt>
                <c:pt idx="3419">
                  <c:v>41762.734270833331</c:v>
                </c:pt>
                <c:pt idx="3420">
                  <c:v>41762.7343287037</c:v>
                </c:pt>
                <c:pt idx="3421">
                  <c:v>41762.734398148146</c:v>
                </c:pt>
                <c:pt idx="3422">
                  <c:v>41762.734456018516</c:v>
                </c:pt>
                <c:pt idx="3423">
                  <c:v>41762.734513888892</c:v>
                </c:pt>
                <c:pt idx="3424">
                  <c:v>41762.734583333331</c:v>
                </c:pt>
                <c:pt idx="3425">
                  <c:v>41762.7346412037</c:v>
                </c:pt>
                <c:pt idx="3426">
                  <c:v>41762.734699074077</c:v>
                </c:pt>
                <c:pt idx="3427">
                  <c:v>41762.734768518516</c:v>
                </c:pt>
                <c:pt idx="3428">
                  <c:v>41762.734826388885</c:v>
                </c:pt>
                <c:pt idx="3429">
                  <c:v>41762.734884259262</c:v>
                </c:pt>
                <c:pt idx="3430">
                  <c:v>41762.734953703701</c:v>
                </c:pt>
                <c:pt idx="3431">
                  <c:v>41762.735011574077</c:v>
                </c:pt>
                <c:pt idx="3432">
                  <c:v>41762.735069444447</c:v>
                </c:pt>
                <c:pt idx="3433">
                  <c:v>41762.735127314816</c:v>
                </c:pt>
                <c:pt idx="3434">
                  <c:v>41762.735196759262</c:v>
                </c:pt>
                <c:pt idx="3435">
                  <c:v>41762.735254629632</c:v>
                </c:pt>
                <c:pt idx="3436">
                  <c:v>41762.735312500001</c:v>
                </c:pt>
                <c:pt idx="3437">
                  <c:v>41762.735381944447</c:v>
                </c:pt>
                <c:pt idx="3438">
                  <c:v>41762.735439814816</c:v>
                </c:pt>
                <c:pt idx="3439">
                  <c:v>41762.735497685186</c:v>
                </c:pt>
                <c:pt idx="3440">
                  <c:v>41762.735567129632</c:v>
                </c:pt>
                <c:pt idx="3441">
                  <c:v>41762.735625000001</c:v>
                </c:pt>
                <c:pt idx="3442">
                  <c:v>41762.735682870371</c:v>
                </c:pt>
                <c:pt idx="3443">
                  <c:v>41762.735752314817</c:v>
                </c:pt>
                <c:pt idx="3444">
                  <c:v>41762.735810185186</c:v>
                </c:pt>
                <c:pt idx="3445">
                  <c:v>41762.735868055555</c:v>
                </c:pt>
                <c:pt idx="3446">
                  <c:v>41762.735937500001</c:v>
                </c:pt>
                <c:pt idx="3447">
                  <c:v>41762.735995370371</c:v>
                </c:pt>
                <c:pt idx="3448">
                  <c:v>41762.73605324074</c:v>
                </c:pt>
                <c:pt idx="3449">
                  <c:v>41762.736111111109</c:v>
                </c:pt>
                <c:pt idx="3450">
                  <c:v>41762.736180555556</c:v>
                </c:pt>
                <c:pt idx="3451">
                  <c:v>41762.736238425925</c:v>
                </c:pt>
                <c:pt idx="3452">
                  <c:v>41762.736296296294</c:v>
                </c:pt>
                <c:pt idx="3453">
                  <c:v>41762.73636574074</c:v>
                </c:pt>
                <c:pt idx="3454">
                  <c:v>41762.73642361111</c:v>
                </c:pt>
                <c:pt idx="3455">
                  <c:v>41762.736481481479</c:v>
                </c:pt>
                <c:pt idx="3456">
                  <c:v>41762.736550925925</c:v>
                </c:pt>
                <c:pt idx="3457">
                  <c:v>41762.736608796295</c:v>
                </c:pt>
                <c:pt idx="3458">
                  <c:v>41762.736666666664</c:v>
                </c:pt>
                <c:pt idx="3459">
                  <c:v>41762.73673611111</c:v>
                </c:pt>
                <c:pt idx="3460">
                  <c:v>41762.736793981479</c:v>
                </c:pt>
                <c:pt idx="3461">
                  <c:v>41762.736851851849</c:v>
                </c:pt>
                <c:pt idx="3462">
                  <c:v>41762.736921296295</c:v>
                </c:pt>
                <c:pt idx="3463">
                  <c:v>41762.736979166664</c:v>
                </c:pt>
                <c:pt idx="3464">
                  <c:v>41762.737037037034</c:v>
                </c:pt>
                <c:pt idx="3465">
                  <c:v>41762.73710648148</c:v>
                </c:pt>
                <c:pt idx="3466">
                  <c:v>41762.737164351849</c:v>
                </c:pt>
                <c:pt idx="3467">
                  <c:v>41762.737222222226</c:v>
                </c:pt>
                <c:pt idx="3468">
                  <c:v>41762.737280092595</c:v>
                </c:pt>
                <c:pt idx="3469">
                  <c:v>41762.737349537034</c:v>
                </c:pt>
                <c:pt idx="3470">
                  <c:v>41762.737407407411</c:v>
                </c:pt>
                <c:pt idx="3471">
                  <c:v>41762.73746527778</c:v>
                </c:pt>
                <c:pt idx="3472">
                  <c:v>41762.737534722219</c:v>
                </c:pt>
                <c:pt idx="3473">
                  <c:v>41762.737592592595</c:v>
                </c:pt>
                <c:pt idx="3474">
                  <c:v>41762.737650462965</c:v>
                </c:pt>
                <c:pt idx="3475">
                  <c:v>41762.737719907411</c:v>
                </c:pt>
                <c:pt idx="3476">
                  <c:v>41762.73777777778</c:v>
                </c:pt>
                <c:pt idx="3477">
                  <c:v>41762.737835648149</c:v>
                </c:pt>
                <c:pt idx="3478">
                  <c:v>41762.737905092596</c:v>
                </c:pt>
                <c:pt idx="3479">
                  <c:v>41762.737962962965</c:v>
                </c:pt>
                <c:pt idx="3480">
                  <c:v>41762.738020833334</c:v>
                </c:pt>
                <c:pt idx="3481">
                  <c:v>41762.73809027778</c:v>
                </c:pt>
                <c:pt idx="3482">
                  <c:v>41762.73814814815</c:v>
                </c:pt>
                <c:pt idx="3483">
                  <c:v>41762.738206018519</c:v>
                </c:pt>
                <c:pt idx="3484">
                  <c:v>41762.738275462965</c:v>
                </c:pt>
                <c:pt idx="3485">
                  <c:v>41762.738333333335</c:v>
                </c:pt>
                <c:pt idx="3486">
                  <c:v>41762.738391203704</c:v>
                </c:pt>
                <c:pt idx="3487">
                  <c:v>41762.738449074073</c:v>
                </c:pt>
                <c:pt idx="3488">
                  <c:v>41762.738518518519</c:v>
                </c:pt>
                <c:pt idx="3489">
                  <c:v>41762.738576388889</c:v>
                </c:pt>
                <c:pt idx="3490">
                  <c:v>41762.738634259258</c:v>
                </c:pt>
                <c:pt idx="3491">
                  <c:v>41762.738703703704</c:v>
                </c:pt>
                <c:pt idx="3492">
                  <c:v>41762.738761574074</c:v>
                </c:pt>
                <c:pt idx="3493">
                  <c:v>41762.738819444443</c:v>
                </c:pt>
                <c:pt idx="3494">
                  <c:v>41762.738888888889</c:v>
                </c:pt>
                <c:pt idx="3495">
                  <c:v>41762.738946759258</c:v>
                </c:pt>
                <c:pt idx="3496">
                  <c:v>41762.739004629628</c:v>
                </c:pt>
                <c:pt idx="3497">
                  <c:v>41762.739074074074</c:v>
                </c:pt>
                <c:pt idx="3498">
                  <c:v>41762.739131944443</c:v>
                </c:pt>
                <c:pt idx="3499">
                  <c:v>41762.739189814813</c:v>
                </c:pt>
                <c:pt idx="3500">
                  <c:v>41762.739259259259</c:v>
                </c:pt>
                <c:pt idx="3501">
                  <c:v>41762.739317129628</c:v>
                </c:pt>
                <c:pt idx="3502">
                  <c:v>41762.739374999997</c:v>
                </c:pt>
                <c:pt idx="3503">
                  <c:v>41762.739432870374</c:v>
                </c:pt>
                <c:pt idx="3504">
                  <c:v>41762.739502314813</c:v>
                </c:pt>
                <c:pt idx="3505">
                  <c:v>41762.739560185182</c:v>
                </c:pt>
                <c:pt idx="3506">
                  <c:v>41762.739618055559</c:v>
                </c:pt>
                <c:pt idx="3507">
                  <c:v>41762.739687499998</c:v>
                </c:pt>
                <c:pt idx="3508">
                  <c:v>41762.739745370367</c:v>
                </c:pt>
                <c:pt idx="3509">
                  <c:v>41762.739803240744</c:v>
                </c:pt>
                <c:pt idx="3510">
                  <c:v>41762.739872685182</c:v>
                </c:pt>
                <c:pt idx="3511">
                  <c:v>41762.739930555559</c:v>
                </c:pt>
                <c:pt idx="3512">
                  <c:v>41762.739988425928</c:v>
                </c:pt>
                <c:pt idx="3513">
                  <c:v>41762.740057870367</c:v>
                </c:pt>
                <c:pt idx="3514">
                  <c:v>41762.740115740744</c:v>
                </c:pt>
                <c:pt idx="3515">
                  <c:v>41762.740173611113</c:v>
                </c:pt>
                <c:pt idx="3516">
                  <c:v>41762.740243055552</c:v>
                </c:pt>
                <c:pt idx="3517">
                  <c:v>41762.740300925929</c:v>
                </c:pt>
                <c:pt idx="3518">
                  <c:v>41762.740358796298</c:v>
                </c:pt>
                <c:pt idx="3519">
                  <c:v>41762.740428240744</c:v>
                </c:pt>
                <c:pt idx="3520">
                  <c:v>41762.740486111114</c:v>
                </c:pt>
                <c:pt idx="3521">
                  <c:v>41762.740543981483</c:v>
                </c:pt>
                <c:pt idx="3522">
                  <c:v>41762.740601851852</c:v>
                </c:pt>
                <c:pt idx="3523">
                  <c:v>41762.740671296298</c:v>
                </c:pt>
                <c:pt idx="3524">
                  <c:v>41762.740729166668</c:v>
                </c:pt>
                <c:pt idx="3525">
                  <c:v>41762.740787037037</c:v>
                </c:pt>
                <c:pt idx="3526">
                  <c:v>41762.740856481483</c:v>
                </c:pt>
                <c:pt idx="3527">
                  <c:v>41762.740914351853</c:v>
                </c:pt>
                <c:pt idx="3528">
                  <c:v>41762.740972222222</c:v>
                </c:pt>
                <c:pt idx="3529">
                  <c:v>41762.741041666668</c:v>
                </c:pt>
                <c:pt idx="3530">
                  <c:v>41762.741099537037</c:v>
                </c:pt>
                <c:pt idx="3531">
                  <c:v>41762.741157407407</c:v>
                </c:pt>
                <c:pt idx="3532">
                  <c:v>41762.741226851853</c:v>
                </c:pt>
                <c:pt idx="3533">
                  <c:v>41762.741284722222</c:v>
                </c:pt>
                <c:pt idx="3534">
                  <c:v>41762.741342592592</c:v>
                </c:pt>
                <c:pt idx="3535">
                  <c:v>41762.741412037038</c:v>
                </c:pt>
                <c:pt idx="3536">
                  <c:v>41762.741469907407</c:v>
                </c:pt>
                <c:pt idx="3537">
                  <c:v>41762.741527777776</c:v>
                </c:pt>
                <c:pt idx="3538">
                  <c:v>41762.741597222222</c:v>
                </c:pt>
                <c:pt idx="3539">
                  <c:v>41762.741655092592</c:v>
                </c:pt>
                <c:pt idx="3540">
                  <c:v>41762.741712962961</c:v>
                </c:pt>
                <c:pt idx="3541">
                  <c:v>41762.741770833331</c:v>
                </c:pt>
                <c:pt idx="3542">
                  <c:v>41762.741840277777</c:v>
                </c:pt>
                <c:pt idx="3543">
                  <c:v>41762.741898148146</c:v>
                </c:pt>
                <c:pt idx="3544">
                  <c:v>41762.741956018515</c:v>
                </c:pt>
                <c:pt idx="3545">
                  <c:v>41762.742025462961</c:v>
                </c:pt>
                <c:pt idx="3546">
                  <c:v>41762.742083333331</c:v>
                </c:pt>
                <c:pt idx="3547">
                  <c:v>41762.7421412037</c:v>
                </c:pt>
                <c:pt idx="3548">
                  <c:v>41762.742210648146</c:v>
                </c:pt>
                <c:pt idx="3549">
                  <c:v>41762.742268518516</c:v>
                </c:pt>
                <c:pt idx="3550">
                  <c:v>41762.742326388892</c:v>
                </c:pt>
                <c:pt idx="3551">
                  <c:v>41762.742395833331</c:v>
                </c:pt>
                <c:pt idx="3552">
                  <c:v>41762.7424537037</c:v>
                </c:pt>
                <c:pt idx="3553">
                  <c:v>41762.742511574077</c:v>
                </c:pt>
                <c:pt idx="3554">
                  <c:v>41762.742581018516</c:v>
                </c:pt>
                <c:pt idx="3555">
                  <c:v>41762.742638888885</c:v>
                </c:pt>
                <c:pt idx="3556">
                  <c:v>41762.742696759262</c:v>
                </c:pt>
                <c:pt idx="3557">
                  <c:v>41762.742766203701</c:v>
                </c:pt>
                <c:pt idx="3558">
                  <c:v>41762.742824074077</c:v>
                </c:pt>
                <c:pt idx="3559">
                  <c:v>41762.742881944447</c:v>
                </c:pt>
                <c:pt idx="3560">
                  <c:v>41762.742939814816</c:v>
                </c:pt>
                <c:pt idx="3561">
                  <c:v>41762.743009259262</c:v>
                </c:pt>
                <c:pt idx="3562">
                  <c:v>41762.743067129632</c:v>
                </c:pt>
                <c:pt idx="3563">
                  <c:v>41762.743125000001</c:v>
                </c:pt>
                <c:pt idx="3564">
                  <c:v>41762.743194444447</c:v>
                </c:pt>
                <c:pt idx="3565">
                  <c:v>41762.743252314816</c:v>
                </c:pt>
                <c:pt idx="3566">
                  <c:v>41762.743310185186</c:v>
                </c:pt>
                <c:pt idx="3567">
                  <c:v>41762.743379629632</c:v>
                </c:pt>
                <c:pt idx="3568">
                  <c:v>41762.743437500001</c:v>
                </c:pt>
                <c:pt idx="3569">
                  <c:v>41762.743495370371</c:v>
                </c:pt>
                <c:pt idx="3570">
                  <c:v>41762.743564814817</c:v>
                </c:pt>
                <c:pt idx="3571">
                  <c:v>41762.743622685186</c:v>
                </c:pt>
                <c:pt idx="3572">
                  <c:v>41762.743680555555</c:v>
                </c:pt>
                <c:pt idx="3573">
                  <c:v>41762.743750000001</c:v>
                </c:pt>
                <c:pt idx="3574">
                  <c:v>41762.743807870371</c:v>
                </c:pt>
                <c:pt idx="3575">
                  <c:v>41762.74386574074</c:v>
                </c:pt>
                <c:pt idx="3576">
                  <c:v>41762.743935185186</c:v>
                </c:pt>
                <c:pt idx="3577">
                  <c:v>41762.743993055556</c:v>
                </c:pt>
                <c:pt idx="3578">
                  <c:v>41762.744050925925</c:v>
                </c:pt>
                <c:pt idx="3579">
                  <c:v>41762.744108796294</c:v>
                </c:pt>
                <c:pt idx="3580">
                  <c:v>41762.74417824074</c:v>
                </c:pt>
                <c:pt idx="3581">
                  <c:v>41762.74423611111</c:v>
                </c:pt>
                <c:pt idx="3582">
                  <c:v>41762.744293981479</c:v>
                </c:pt>
                <c:pt idx="3583">
                  <c:v>41762.744363425925</c:v>
                </c:pt>
                <c:pt idx="3584">
                  <c:v>41762.744421296295</c:v>
                </c:pt>
                <c:pt idx="3585">
                  <c:v>41762.744479166664</c:v>
                </c:pt>
                <c:pt idx="3586">
                  <c:v>41762.74454861111</c:v>
                </c:pt>
                <c:pt idx="3587">
                  <c:v>41762.744606481479</c:v>
                </c:pt>
                <c:pt idx="3588">
                  <c:v>41762.744664351849</c:v>
                </c:pt>
                <c:pt idx="3589">
                  <c:v>41762.744733796295</c:v>
                </c:pt>
                <c:pt idx="3590">
                  <c:v>41762.744791666664</c:v>
                </c:pt>
                <c:pt idx="3591">
                  <c:v>41762.744849537034</c:v>
                </c:pt>
                <c:pt idx="3592">
                  <c:v>41762.74491898148</c:v>
                </c:pt>
                <c:pt idx="3593">
                  <c:v>41762.744976851849</c:v>
                </c:pt>
                <c:pt idx="3594">
                  <c:v>41762.745034722226</c:v>
                </c:pt>
                <c:pt idx="3595">
                  <c:v>41762.745092592595</c:v>
                </c:pt>
                <c:pt idx="3596">
                  <c:v>41762.745162037034</c:v>
                </c:pt>
                <c:pt idx="3597">
                  <c:v>41762.745219907411</c:v>
                </c:pt>
                <c:pt idx="3598">
                  <c:v>41762.74527777778</c:v>
                </c:pt>
                <c:pt idx="3599">
                  <c:v>41762.745347222219</c:v>
                </c:pt>
                <c:pt idx="3600">
                  <c:v>41762.745405092595</c:v>
                </c:pt>
                <c:pt idx="3601">
                  <c:v>41762.745462962965</c:v>
                </c:pt>
                <c:pt idx="3602">
                  <c:v>41762.745532407411</c:v>
                </c:pt>
                <c:pt idx="3603">
                  <c:v>41762.74559027778</c:v>
                </c:pt>
                <c:pt idx="3604">
                  <c:v>41762.745648148149</c:v>
                </c:pt>
                <c:pt idx="3605">
                  <c:v>41762.745717592596</c:v>
                </c:pt>
                <c:pt idx="3606">
                  <c:v>41762.745775462965</c:v>
                </c:pt>
                <c:pt idx="3607">
                  <c:v>41762.745833333334</c:v>
                </c:pt>
                <c:pt idx="3608">
                  <c:v>41762.74590277778</c:v>
                </c:pt>
                <c:pt idx="3609">
                  <c:v>41762.74596064815</c:v>
                </c:pt>
                <c:pt idx="3610">
                  <c:v>41762.746018518519</c:v>
                </c:pt>
                <c:pt idx="3611">
                  <c:v>41762.746087962965</c:v>
                </c:pt>
                <c:pt idx="3612">
                  <c:v>41762.746145833335</c:v>
                </c:pt>
                <c:pt idx="3613">
                  <c:v>41762.746203703704</c:v>
                </c:pt>
                <c:pt idx="3614">
                  <c:v>41762.746261574073</c:v>
                </c:pt>
                <c:pt idx="3615">
                  <c:v>41762.746331018519</c:v>
                </c:pt>
                <c:pt idx="3616">
                  <c:v>41762.746388888889</c:v>
                </c:pt>
                <c:pt idx="3617">
                  <c:v>41762.746446759258</c:v>
                </c:pt>
                <c:pt idx="3618">
                  <c:v>41762.746516203704</c:v>
                </c:pt>
                <c:pt idx="3619">
                  <c:v>41762.746574074074</c:v>
                </c:pt>
                <c:pt idx="3620">
                  <c:v>41762.746631944443</c:v>
                </c:pt>
                <c:pt idx="3621">
                  <c:v>41762.746701388889</c:v>
                </c:pt>
                <c:pt idx="3622">
                  <c:v>41762.746759259258</c:v>
                </c:pt>
                <c:pt idx="3623">
                  <c:v>41762.746817129628</c:v>
                </c:pt>
                <c:pt idx="3624">
                  <c:v>41762.746886574074</c:v>
                </c:pt>
                <c:pt idx="3625">
                  <c:v>41762.746944444443</c:v>
                </c:pt>
                <c:pt idx="3626">
                  <c:v>41762.747002314813</c:v>
                </c:pt>
                <c:pt idx="3627">
                  <c:v>41762.747071759259</c:v>
                </c:pt>
                <c:pt idx="3628">
                  <c:v>41762.747129629628</c:v>
                </c:pt>
                <c:pt idx="3629">
                  <c:v>41762.747187499997</c:v>
                </c:pt>
                <c:pt idx="3630">
                  <c:v>41762.747256944444</c:v>
                </c:pt>
                <c:pt idx="3631">
                  <c:v>41762.747314814813</c:v>
                </c:pt>
                <c:pt idx="3632">
                  <c:v>41762.747372685182</c:v>
                </c:pt>
                <c:pt idx="3633">
                  <c:v>41762.747430555559</c:v>
                </c:pt>
                <c:pt idx="3634">
                  <c:v>41762.747499999998</c:v>
                </c:pt>
                <c:pt idx="3635">
                  <c:v>41762.747557870367</c:v>
                </c:pt>
                <c:pt idx="3636">
                  <c:v>41762.747615740744</c:v>
                </c:pt>
                <c:pt idx="3637">
                  <c:v>41762.747685185182</c:v>
                </c:pt>
                <c:pt idx="3638">
                  <c:v>41762.747743055559</c:v>
                </c:pt>
                <c:pt idx="3639">
                  <c:v>41762.747800925928</c:v>
                </c:pt>
                <c:pt idx="3640">
                  <c:v>41762.747870370367</c:v>
                </c:pt>
                <c:pt idx="3641">
                  <c:v>41762.747928240744</c:v>
                </c:pt>
                <c:pt idx="3642">
                  <c:v>41762.747986111113</c:v>
                </c:pt>
                <c:pt idx="3643">
                  <c:v>41762.748055555552</c:v>
                </c:pt>
                <c:pt idx="3644">
                  <c:v>41762.748113425929</c:v>
                </c:pt>
                <c:pt idx="3645">
                  <c:v>41762.748171296298</c:v>
                </c:pt>
                <c:pt idx="3646">
                  <c:v>41762.748240740744</c:v>
                </c:pt>
                <c:pt idx="3647">
                  <c:v>41762.748298611114</c:v>
                </c:pt>
                <c:pt idx="3648">
                  <c:v>41762.748356481483</c:v>
                </c:pt>
                <c:pt idx="3649">
                  <c:v>41762.748425925929</c:v>
                </c:pt>
                <c:pt idx="3650">
                  <c:v>41762.748483796298</c:v>
                </c:pt>
                <c:pt idx="3651">
                  <c:v>41762.748541666668</c:v>
                </c:pt>
                <c:pt idx="3652">
                  <c:v>41762.748599537037</c:v>
                </c:pt>
                <c:pt idx="3653">
                  <c:v>41762.748668981483</c:v>
                </c:pt>
                <c:pt idx="3654">
                  <c:v>41762.748726851853</c:v>
                </c:pt>
                <c:pt idx="3655">
                  <c:v>41762.748784722222</c:v>
                </c:pt>
                <c:pt idx="3656">
                  <c:v>41762.748854166668</c:v>
                </c:pt>
                <c:pt idx="3657">
                  <c:v>41762.748912037037</c:v>
                </c:pt>
                <c:pt idx="3658">
                  <c:v>41762.748969907407</c:v>
                </c:pt>
                <c:pt idx="3659">
                  <c:v>41762.749039351853</c:v>
                </c:pt>
                <c:pt idx="3660">
                  <c:v>41762.749097222222</c:v>
                </c:pt>
                <c:pt idx="3661">
                  <c:v>41762.749155092592</c:v>
                </c:pt>
                <c:pt idx="3662">
                  <c:v>41762.749224537038</c:v>
                </c:pt>
                <c:pt idx="3663">
                  <c:v>41762.749282407407</c:v>
                </c:pt>
                <c:pt idx="3664">
                  <c:v>41762.749340277776</c:v>
                </c:pt>
                <c:pt idx="3665">
                  <c:v>41762.749409722222</c:v>
                </c:pt>
                <c:pt idx="3666">
                  <c:v>41762.749467592592</c:v>
                </c:pt>
                <c:pt idx="3667">
                  <c:v>41762.749525462961</c:v>
                </c:pt>
                <c:pt idx="3668">
                  <c:v>41762.749594907407</c:v>
                </c:pt>
                <c:pt idx="3669">
                  <c:v>41762.749652777777</c:v>
                </c:pt>
                <c:pt idx="3670">
                  <c:v>41762.749710648146</c:v>
                </c:pt>
                <c:pt idx="3671">
                  <c:v>41762.749768518515</c:v>
                </c:pt>
                <c:pt idx="3672">
                  <c:v>41762.749837962961</c:v>
                </c:pt>
                <c:pt idx="3673">
                  <c:v>41762.749895833331</c:v>
                </c:pt>
                <c:pt idx="3674">
                  <c:v>41762.7499537037</c:v>
                </c:pt>
                <c:pt idx="3675">
                  <c:v>41762.750023148146</c:v>
                </c:pt>
                <c:pt idx="3676">
                  <c:v>41762.750081018516</c:v>
                </c:pt>
                <c:pt idx="3677">
                  <c:v>41762.750138888892</c:v>
                </c:pt>
                <c:pt idx="3678">
                  <c:v>41762.750208333331</c:v>
                </c:pt>
                <c:pt idx="3679">
                  <c:v>41762.7502662037</c:v>
                </c:pt>
                <c:pt idx="3680">
                  <c:v>41762.750324074077</c:v>
                </c:pt>
                <c:pt idx="3681">
                  <c:v>41762.750393518516</c:v>
                </c:pt>
                <c:pt idx="3682">
                  <c:v>41762.750451388885</c:v>
                </c:pt>
                <c:pt idx="3683">
                  <c:v>41762.750509259262</c:v>
                </c:pt>
                <c:pt idx="3684">
                  <c:v>41762.750578703701</c:v>
                </c:pt>
                <c:pt idx="3685">
                  <c:v>41762.750636574077</c:v>
                </c:pt>
                <c:pt idx="3686">
                  <c:v>41762.750694444447</c:v>
                </c:pt>
                <c:pt idx="3687">
                  <c:v>41762.750752314816</c:v>
                </c:pt>
                <c:pt idx="3688">
                  <c:v>41762.750821759262</c:v>
                </c:pt>
                <c:pt idx="3689">
                  <c:v>41762.750879629632</c:v>
                </c:pt>
                <c:pt idx="3690">
                  <c:v>41762.750937500001</c:v>
                </c:pt>
                <c:pt idx="3691">
                  <c:v>41762.751006944447</c:v>
                </c:pt>
                <c:pt idx="3692">
                  <c:v>41762.751064814816</c:v>
                </c:pt>
                <c:pt idx="3693">
                  <c:v>41762.751122685186</c:v>
                </c:pt>
                <c:pt idx="3694">
                  <c:v>41762.751192129632</c:v>
                </c:pt>
                <c:pt idx="3695">
                  <c:v>41762.751250000001</c:v>
                </c:pt>
                <c:pt idx="3696">
                  <c:v>41762.751307870371</c:v>
                </c:pt>
                <c:pt idx="3697">
                  <c:v>41762.751377314817</c:v>
                </c:pt>
                <c:pt idx="3698">
                  <c:v>41762.751435185186</c:v>
                </c:pt>
                <c:pt idx="3699">
                  <c:v>41762.751493055555</c:v>
                </c:pt>
                <c:pt idx="3700">
                  <c:v>41762.751562500001</c:v>
                </c:pt>
                <c:pt idx="3701">
                  <c:v>41762.751620370371</c:v>
                </c:pt>
                <c:pt idx="3702">
                  <c:v>41762.75167824074</c:v>
                </c:pt>
                <c:pt idx="3703">
                  <c:v>41762.751747685186</c:v>
                </c:pt>
                <c:pt idx="3704">
                  <c:v>41762.751805555556</c:v>
                </c:pt>
                <c:pt idx="3705">
                  <c:v>41762.751863425925</c:v>
                </c:pt>
                <c:pt idx="3706">
                  <c:v>41762.751921296294</c:v>
                </c:pt>
                <c:pt idx="3707">
                  <c:v>41762.75199074074</c:v>
                </c:pt>
                <c:pt idx="3708">
                  <c:v>41762.75204861111</c:v>
                </c:pt>
                <c:pt idx="3709">
                  <c:v>41762.752106481479</c:v>
                </c:pt>
                <c:pt idx="3710">
                  <c:v>41762.752175925925</c:v>
                </c:pt>
                <c:pt idx="3711">
                  <c:v>41762.752233796295</c:v>
                </c:pt>
                <c:pt idx="3712">
                  <c:v>41762.752291666664</c:v>
                </c:pt>
                <c:pt idx="3713">
                  <c:v>41762.75236111111</c:v>
                </c:pt>
                <c:pt idx="3714">
                  <c:v>41762.752418981479</c:v>
                </c:pt>
                <c:pt idx="3715">
                  <c:v>41762.752476851849</c:v>
                </c:pt>
                <c:pt idx="3716">
                  <c:v>41762.752546296295</c:v>
                </c:pt>
                <c:pt idx="3717">
                  <c:v>41762.752604166664</c:v>
                </c:pt>
                <c:pt idx="3718">
                  <c:v>41762.752662037034</c:v>
                </c:pt>
                <c:pt idx="3719">
                  <c:v>41762.75273148148</c:v>
                </c:pt>
                <c:pt idx="3720">
                  <c:v>41762.752789351849</c:v>
                </c:pt>
                <c:pt idx="3721">
                  <c:v>41762.752847222226</c:v>
                </c:pt>
                <c:pt idx="3722">
                  <c:v>41762.752916666665</c:v>
                </c:pt>
                <c:pt idx="3723">
                  <c:v>41762.752974537034</c:v>
                </c:pt>
                <c:pt idx="3724">
                  <c:v>41762.753032407411</c:v>
                </c:pt>
                <c:pt idx="3725">
                  <c:v>41762.75309027778</c:v>
                </c:pt>
                <c:pt idx="3726">
                  <c:v>41762.753159722219</c:v>
                </c:pt>
                <c:pt idx="3727">
                  <c:v>41762.753217592595</c:v>
                </c:pt>
                <c:pt idx="3728">
                  <c:v>41762.753275462965</c:v>
                </c:pt>
                <c:pt idx="3729">
                  <c:v>41762.753344907411</c:v>
                </c:pt>
                <c:pt idx="3730">
                  <c:v>41762.75340277778</c:v>
                </c:pt>
                <c:pt idx="3731">
                  <c:v>41762.753460648149</c:v>
                </c:pt>
                <c:pt idx="3732">
                  <c:v>41762.753530092596</c:v>
                </c:pt>
                <c:pt idx="3733">
                  <c:v>41762.753587962965</c:v>
                </c:pt>
                <c:pt idx="3734">
                  <c:v>41762.753645833334</c:v>
                </c:pt>
                <c:pt idx="3735">
                  <c:v>41762.75371527778</c:v>
                </c:pt>
                <c:pt idx="3736">
                  <c:v>41762.75377314815</c:v>
                </c:pt>
                <c:pt idx="3737">
                  <c:v>41762.753831018519</c:v>
                </c:pt>
                <c:pt idx="3738">
                  <c:v>41762.753900462965</c:v>
                </c:pt>
                <c:pt idx="3739">
                  <c:v>41762.753958333335</c:v>
                </c:pt>
                <c:pt idx="3740">
                  <c:v>41762.754016203704</c:v>
                </c:pt>
                <c:pt idx="3741">
                  <c:v>41762.75408564815</c:v>
                </c:pt>
                <c:pt idx="3742">
                  <c:v>41762.754143518519</c:v>
                </c:pt>
                <c:pt idx="3743">
                  <c:v>41762.754201388889</c:v>
                </c:pt>
                <c:pt idx="3744">
                  <c:v>41762.754259259258</c:v>
                </c:pt>
                <c:pt idx="3745">
                  <c:v>41762.754328703704</c:v>
                </c:pt>
                <c:pt idx="3746">
                  <c:v>41762.754386574074</c:v>
                </c:pt>
                <c:pt idx="3747">
                  <c:v>41762.754444444443</c:v>
                </c:pt>
                <c:pt idx="3748">
                  <c:v>41762.754513888889</c:v>
                </c:pt>
                <c:pt idx="3749">
                  <c:v>41762.754571759258</c:v>
                </c:pt>
                <c:pt idx="3750">
                  <c:v>41762.754629629628</c:v>
                </c:pt>
                <c:pt idx="3751">
                  <c:v>41762.754699074074</c:v>
                </c:pt>
                <c:pt idx="3752">
                  <c:v>41762.754756944443</c:v>
                </c:pt>
                <c:pt idx="3753">
                  <c:v>41762.754814814813</c:v>
                </c:pt>
                <c:pt idx="3754">
                  <c:v>41762.754884259259</c:v>
                </c:pt>
                <c:pt idx="3755">
                  <c:v>41762.754942129628</c:v>
                </c:pt>
                <c:pt idx="3756">
                  <c:v>41762.754999999997</c:v>
                </c:pt>
                <c:pt idx="3757">
                  <c:v>41762.755069444444</c:v>
                </c:pt>
                <c:pt idx="3758">
                  <c:v>41762.755127314813</c:v>
                </c:pt>
                <c:pt idx="3759">
                  <c:v>41762.755185185182</c:v>
                </c:pt>
                <c:pt idx="3760">
                  <c:v>41762.755243055559</c:v>
                </c:pt>
                <c:pt idx="3761">
                  <c:v>41762.755312499998</c:v>
                </c:pt>
                <c:pt idx="3762">
                  <c:v>41762.755370370367</c:v>
                </c:pt>
                <c:pt idx="3763">
                  <c:v>41762.755428240744</c:v>
                </c:pt>
                <c:pt idx="3764">
                  <c:v>41762.755497685182</c:v>
                </c:pt>
                <c:pt idx="3765">
                  <c:v>41762.755555555559</c:v>
                </c:pt>
                <c:pt idx="3766">
                  <c:v>41762.755613425928</c:v>
                </c:pt>
                <c:pt idx="3767">
                  <c:v>41762.755682870367</c:v>
                </c:pt>
                <c:pt idx="3768">
                  <c:v>41762.755740740744</c:v>
                </c:pt>
                <c:pt idx="3769">
                  <c:v>41762.755798611113</c:v>
                </c:pt>
                <c:pt idx="3770">
                  <c:v>41762.755868055552</c:v>
                </c:pt>
                <c:pt idx="3771">
                  <c:v>41762.755925925929</c:v>
                </c:pt>
                <c:pt idx="3772">
                  <c:v>41762.755983796298</c:v>
                </c:pt>
                <c:pt idx="3773">
                  <c:v>41762.756053240744</c:v>
                </c:pt>
                <c:pt idx="3774">
                  <c:v>41762.756111111114</c:v>
                </c:pt>
                <c:pt idx="3775">
                  <c:v>41762.756168981483</c:v>
                </c:pt>
                <c:pt idx="3776">
                  <c:v>41762.756238425929</c:v>
                </c:pt>
                <c:pt idx="3777">
                  <c:v>41762.756296296298</c:v>
                </c:pt>
                <c:pt idx="3778">
                  <c:v>41762.756354166668</c:v>
                </c:pt>
                <c:pt idx="3779">
                  <c:v>41762.756412037037</c:v>
                </c:pt>
                <c:pt idx="3780">
                  <c:v>41762.756481481483</c:v>
                </c:pt>
                <c:pt idx="3781">
                  <c:v>41762.756539351853</c:v>
                </c:pt>
                <c:pt idx="3782">
                  <c:v>41762.756597222222</c:v>
                </c:pt>
                <c:pt idx="3783">
                  <c:v>41762.756666666668</c:v>
                </c:pt>
                <c:pt idx="3784">
                  <c:v>41762.756724537037</c:v>
                </c:pt>
                <c:pt idx="3785">
                  <c:v>41762.756782407407</c:v>
                </c:pt>
                <c:pt idx="3786">
                  <c:v>41762.756851851853</c:v>
                </c:pt>
                <c:pt idx="3787">
                  <c:v>41762.756909722222</c:v>
                </c:pt>
                <c:pt idx="3788">
                  <c:v>41762.756967592592</c:v>
                </c:pt>
                <c:pt idx="3789">
                  <c:v>41762.757037037038</c:v>
                </c:pt>
                <c:pt idx="3790">
                  <c:v>41762.757094907407</c:v>
                </c:pt>
                <c:pt idx="3791">
                  <c:v>41762.757152777776</c:v>
                </c:pt>
                <c:pt idx="3792">
                  <c:v>41762.757222222222</c:v>
                </c:pt>
                <c:pt idx="3793">
                  <c:v>41762.757280092592</c:v>
                </c:pt>
                <c:pt idx="3794">
                  <c:v>41762.757337962961</c:v>
                </c:pt>
                <c:pt idx="3795">
                  <c:v>41762.757407407407</c:v>
                </c:pt>
                <c:pt idx="3796">
                  <c:v>41762.757465277777</c:v>
                </c:pt>
                <c:pt idx="3797">
                  <c:v>41762.757523148146</c:v>
                </c:pt>
                <c:pt idx="3798">
                  <c:v>41762.757581018515</c:v>
                </c:pt>
                <c:pt idx="3799">
                  <c:v>41762.757650462961</c:v>
                </c:pt>
                <c:pt idx="3800">
                  <c:v>41762.757708333331</c:v>
                </c:pt>
                <c:pt idx="3801">
                  <c:v>41762.7577662037</c:v>
                </c:pt>
                <c:pt idx="3802">
                  <c:v>41762.757835648146</c:v>
                </c:pt>
                <c:pt idx="3803">
                  <c:v>41762.757893518516</c:v>
                </c:pt>
                <c:pt idx="3804">
                  <c:v>41762.757951388892</c:v>
                </c:pt>
                <c:pt idx="3805">
                  <c:v>41762.758020833331</c:v>
                </c:pt>
                <c:pt idx="3806">
                  <c:v>41762.7580787037</c:v>
                </c:pt>
                <c:pt idx="3807">
                  <c:v>41762.758136574077</c:v>
                </c:pt>
                <c:pt idx="3808">
                  <c:v>41762.758206018516</c:v>
                </c:pt>
                <c:pt idx="3809">
                  <c:v>41762.758263888885</c:v>
                </c:pt>
                <c:pt idx="3810">
                  <c:v>41762.758321759262</c:v>
                </c:pt>
                <c:pt idx="3811">
                  <c:v>41762.758391203701</c:v>
                </c:pt>
                <c:pt idx="3812">
                  <c:v>41762.758449074077</c:v>
                </c:pt>
                <c:pt idx="3813">
                  <c:v>41762.758506944447</c:v>
                </c:pt>
                <c:pt idx="3814">
                  <c:v>41762.758576388886</c:v>
                </c:pt>
                <c:pt idx="3815">
                  <c:v>41762.758634259262</c:v>
                </c:pt>
                <c:pt idx="3816">
                  <c:v>41762.758692129632</c:v>
                </c:pt>
                <c:pt idx="3817">
                  <c:v>41762.758750000001</c:v>
                </c:pt>
                <c:pt idx="3818">
                  <c:v>41762.758819444447</c:v>
                </c:pt>
                <c:pt idx="3819">
                  <c:v>41762.758877314816</c:v>
                </c:pt>
                <c:pt idx="3820">
                  <c:v>41762.758935185186</c:v>
                </c:pt>
                <c:pt idx="3821">
                  <c:v>41762.759004629632</c:v>
                </c:pt>
                <c:pt idx="3822">
                  <c:v>41762.759062500001</c:v>
                </c:pt>
                <c:pt idx="3823">
                  <c:v>41762.759120370371</c:v>
                </c:pt>
                <c:pt idx="3824">
                  <c:v>41762.759189814817</c:v>
                </c:pt>
                <c:pt idx="3825">
                  <c:v>41762.759247685186</c:v>
                </c:pt>
                <c:pt idx="3826">
                  <c:v>41762.759305555555</c:v>
                </c:pt>
                <c:pt idx="3827">
                  <c:v>41762.759375000001</c:v>
                </c:pt>
                <c:pt idx="3828">
                  <c:v>41762.759432870371</c:v>
                </c:pt>
                <c:pt idx="3829">
                  <c:v>41762.75949074074</c:v>
                </c:pt>
                <c:pt idx="3830">
                  <c:v>41762.759560185186</c:v>
                </c:pt>
                <c:pt idx="3831">
                  <c:v>41762.759618055556</c:v>
                </c:pt>
                <c:pt idx="3832">
                  <c:v>41762.759675925925</c:v>
                </c:pt>
                <c:pt idx="3833">
                  <c:v>41762.759745370371</c:v>
                </c:pt>
                <c:pt idx="3834">
                  <c:v>41762.75980324074</c:v>
                </c:pt>
                <c:pt idx="3835">
                  <c:v>41762.75986111111</c:v>
                </c:pt>
                <c:pt idx="3836">
                  <c:v>41762.759918981479</c:v>
                </c:pt>
                <c:pt idx="3837">
                  <c:v>41762.759988425925</c:v>
                </c:pt>
                <c:pt idx="3838">
                  <c:v>41762.760046296295</c:v>
                </c:pt>
                <c:pt idx="3839">
                  <c:v>41762.760104166664</c:v>
                </c:pt>
                <c:pt idx="3840">
                  <c:v>41762.76017361111</c:v>
                </c:pt>
                <c:pt idx="3841">
                  <c:v>41762.760231481479</c:v>
                </c:pt>
                <c:pt idx="3842">
                  <c:v>41762.760289351849</c:v>
                </c:pt>
                <c:pt idx="3843">
                  <c:v>41762.760358796295</c:v>
                </c:pt>
                <c:pt idx="3844">
                  <c:v>41762.760416666664</c:v>
                </c:pt>
                <c:pt idx="3845">
                  <c:v>41762.760474537034</c:v>
                </c:pt>
                <c:pt idx="3846">
                  <c:v>41762.76054398148</c:v>
                </c:pt>
                <c:pt idx="3847">
                  <c:v>41762.760601851849</c:v>
                </c:pt>
                <c:pt idx="3848">
                  <c:v>41762.760659722226</c:v>
                </c:pt>
                <c:pt idx="3849">
                  <c:v>41762.760729166665</c:v>
                </c:pt>
                <c:pt idx="3850">
                  <c:v>41762.760787037034</c:v>
                </c:pt>
                <c:pt idx="3851">
                  <c:v>41762.760844907411</c:v>
                </c:pt>
                <c:pt idx="3852">
                  <c:v>41762.760914351849</c:v>
                </c:pt>
                <c:pt idx="3853">
                  <c:v>41762.760972222219</c:v>
                </c:pt>
                <c:pt idx="3854">
                  <c:v>41762.761030092595</c:v>
                </c:pt>
                <c:pt idx="3855">
                  <c:v>41762.761087962965</c:v>
                </c:pt>
                <c:pt idx="3856">
                  <c:v>41762.761157407411</c:v>
                </c:pt>
                <c:pt idx="3857">
                  <c:v>41762.76121527778</c:v>
                </c:pt>
                <c:pt idx="3858">
                  <c:v>41762.761273148149</c:v>
                </c:pt>
                <c:pt idx="3859">
                  <c:v>41762.761342592596</c:v>
                </c:pt>
                <c:pt idx="3860">
                  <c:v>41762.761400462965</c:v>
                </c:pt>
                <c:pt idx="3861">
                  <c:v>41762.761458333334</c:v>
                </c:pt>
                <c:pt idx="3862">
                  <c:v>41762.76152777778</c:v>
                </c:pt>
                <c:pt idx="3863">
                  <c:v>41762.76158564815</c:v>
                </c:pt>
                <c:pt idx="3864">
                  <c:v>41762.761643518519</c:v>
                </c:pt>
                <c:pt idx="3865">
                  <c:v>41762.761712962965</c:v>
                </c:pt>
                <c:pt idx="3866">
                  <c:v>41762.761770833335</c:v>
                </c:pt>
                <c:pt idx="3867">
                  <c:v>41762.761828703704</c:v>
                </c:pt>
                <c:pt idx="3868">
                  <c:v>41762.76189814815</c:v>
                </c:pt>
                <c:pt idx="3869">
                  <c:v>41762.761956018519</c:v>
                </c:pt>
                <c:pt idx="3870">
                  <c:v>41762.762013888889</c:v>
                </c:pt>
                <c:pt idx="3871">
                  <c:v>41762.762071759258</c:v>
                </c:pt>
                <c:pt idx="3872">
                  <c:v>41762.762141203704</c:v>
                </c:pt>
                <c:pt idx="3873">
                  <c:v>41762.762199074074</c:v>
                </c:pt>
                <c:pt idx="3874">
                  <c:v>41762.762256944443</c:v>
                </c:pt>
                <c:pt idx="3875">
                  <c:v>41762.762326388889</c:v>
                </c:pt>
                <c:pt idx="3876">
                  <c:v>41762.762384259258</c:v>
                </c:pt>
                <c:pt idx="3877">
                  <c:v>41762.762442129628</c:v>
                </c:pt>
                <c:pt idx="3878">
                  <c:v>41762.762511574074</c:v>
                </c:pt>
                <c:pt idx="3879">
                  <c:v>41762.762569444443</c:v>
                </c:pt>
                <c:pt idx="3880">
                  <c:v>41762.762627314813</c:v>
                </c:pt>
                <c:pt idx="3881">
                  <c:v>41762.762696759259</c:v>
                </c:pt>
                <c:pt idx="3882">
                  <c:v>41762.762754629628</c:v>
                </c:pt>
                <c:pt idx="3883">
                  <c:v>41762.762812499997</c:v>
                </c:pt>
                <c:pt idx="3884">
                  <c:v>41762.762881944444</c:v>
                </c:pt>
                <c:pt idx="3885">
                  <c:v>41762.762939814813</c:v>
                </c:pt>
                <c:pt idx="3886">
                  <c:v>41762.762997685182</c:v>
                </c:pt>
                <c:pt idx="3887">
                  <c:v>41762.763067129628</c:v>
                </c:pt>
                <c:pt idx="3888">
                  <c:v>41762.763124999998</c:v>
                </c:pt>
                <c:pt idx="3889">
                  <c:v>41762.763182870367</c:v>
                </c:pt>
                <c:pt idx="3890">
                  <c:v>41762.763240740744</c:v>
                </c:pt>
                <c:pt idx="3891">
                  <c:v>41762.763310185182</c:v>
                </c:pt>
                <c:pt idx="3892">
                  <c:v>41762.763368055559</c:v>
                </c:pt>
                <c:pt idx="3893">
                  <c:v>41762.763425925928</c:v>
                </c:pt>
                <c:pt idx="3894">
                  <c:v>41762.763495370367</c:v>
                </c:pt>
                <c:pt idx="3895">
                  <c:v>41762.763553240744</c:v>
                </c:pt>
                <c:pt idx="3896">
                  <c:v>41762.763611111113</c:v>
                </c:pt>
                <c:pt idx="3897">
                  <c:v>41762.763680555552</c:v>
                </c:pt>
                <c:pt idx="3898">
                  <c:v>41762.763738425929</c:v>
                </c:pt>
                <c:pt idx="3899">
                  <c:v>41762.763796296298</c:v>
                </c:pt>
                <c:pt idx="3900">
                  <c:v>41762.763865740744</c:v>
                </c:pt>
                <c:pt idx="3901">
                  <c:v>41762.763923611114</c:v>
                </c:pt>
                <c:pt idx="3902">
                  <c:v>41762.763981481483</c:v>
                </c:pt>
                <c:pt idx="3903">
                  <c:v>41762.764050925929</c:v>
                </c:pt>
                <c:pt idx="3904">
                  <c:v>41762.764108796298</c:v>
                </c:pt>
                <c:pt idx="3905">
                  <c:v>41762.764166666668</c:v>
                </c:pt>
                <c:pt idx="3906">
                  <c:v>41762.764236111114</c:v>
                </c:pt>
                <c:pt idx="3907">
                  <c:v>41762.764293981483</c:v>
                </c:pt>
                <c:pt idx="3908">
                  <c:v>41762.764351851853</c:v>
                </c:pt>
                <c:pt idx="3909">
                  <c:v>41762.764409722222</c:v>
                </c:pt>
                <c:pt idx="3910">
                  <c:v>41762.764479166668</c:v>
                </c:pt>
                <c:pt idx="3911">
                  <c:v>41762.764537037037</c:v>
                </c:pt>
                <c:pt idx="3912">
                  <c:v>41762.764594907407</c:v>
                </c:pt>
                <c:pt idx="3913">
                  <c:v>41762.764664351853</c:v>
                </c:pt>
                <c:pt idx="3914">
                  <c:v>41762.764722222222</c:v>
                </c:pt>
                <c:pt idx="3915">
                  <c:v>41762.764780092592</c:v>
                </c:pt>
                <c:pt idx="3916">
                  <c:v>41762.764849537038</c:v>
                </c:pt>
                <c:pt idx="3917">
                  <c:v>41762.764907407407</c:v>
                </c:pt>
                <c:pt idx="3918">
                  <c:v>41762.764965277776</c:v>
                </c:pt>
                <c:pt idx="3919">
                  <c:v>41762.765034722222</c:v>
                </c:pt>
                <c:pt idx="3920">
                  <c:v>41762.765092592592</c:v>
                </c:pt>
                <c:pt idx="3921">
                  <c:v>41762.765150462961</c:v>
                </c:pt>
                <c:pt idx="3922">
                  <c:v>41762.765219907407</c:v>
                </c:pt>
                <c:pt idx="3923">
                  <c:v>41762.765277777777</c:v>
                </c:pt>
                <c:pt idx="3924">
                  <c:v>41762.765335648146</c:v>
                </c:pt>
                <c:pt idx="3925">
                  <c:v>41762.765393518515</c:v>
                </c:pt>
                <c:pt idx="3926">
                  <c:v>41762.765462962961</c:v>
                </c:pt>
                <c:pt idx="3927">
                  <c:v>41762.765520833331</c:v>
                </c:pt>
                <c:pt idx="3928">
                  <c:v>41762.7655787037</c:v>
                </c:pt>
                <c:pt idx="3929">
                  <c:v>41762.765648148146</c:v>
                </c:pt>
                <c:pt idx="3930">
                  <c:v>41762.765706018516</c:v>
                </c:pt>
                <c:pt idx="3931">
                  <c:v>41762.765763888892</c:v>
                </c:pt>
                <c:pt idx="3932">
                  <c:v>41762.765833333331</c:v>
                </c:pt>
                <c:pt idx="3933">
                  <c:v>41762.7658912037</c:v>
                </c:pt>
                <c:pt idx="3934">
                  <c:v>41762.765949074077</c:v>
                </c:pt>
                <c:pt idx="3935">
                  <c:v>41762.766018518516</c:v>
                </c:pt>
                <c:pt idx="3936">
                  <c:v>41762.766076388885</c:v>
                </c:pt>
                <c:pt idx="3937">
                  <c:v>41762.766134259262</c:v>
                </c:pt>
                <c:pt idx="3938">
                  <c:v>41762.766203703701</c:v>
                </c:pt>
                <c:pt idx="3939">
                  <c:v>41762.766261574077</c:v>
                </c:pt>
                <c:pt idx="3940">
                  <c:v>41762.766319444447</c:v>
                </c:pt>
                <c:pt idx="3941">
                  <c:v>41762.766377314816</c:v>
                </c:pt>
                <c:pt idx="3942">
                  <c:v>41762.766446759262</c:v>
                </c:pt>
                <c:pt idx="3943">
                  <c:v>41762.766504629632</c:v>
                </c:pt>
                <c:pt idx="3944">
                  <c:v>41762.766562500001</c:v>
                </c:pt>
                <c:pt idx="3945">
                  <c:v>41762.766631944447</c:v>
                </c:pt>
                <c:pt idx="3946">
                  <c:v>41762.766689814816</c:v>
                </c:pt>
                <c:pt idx="3947">
                  <c:v>41762.766747685186</c:v>
                </c:pt>
                <c:pt idx="3948">
                  <c:v>41762.766817129632</c:v>
                </c:pt>
                <c:pt idx="3949">
                  <c:v>41762.766875000001</c:v>
                </c:pt>
                <c:pt idx="3950">
                  <c:v>41762.766932870371</c:v>
                </c:pt>
                <c:pt idx="3951">
                  <c:v>41762.767002314817</c:v>
                </c:pt>
                <c:pt idx="3952">
                  <c:v>41762.767060185186</c:v>
                </c:pt>
                <c:pt idx="3953">
                  <c:v>41762.767118055555</c:v>
                </c:pt>
                <c:pt idx="3954">
                  <c:v>41762.767187500001</c:v>
                </c:pt>
                <c:pt idx="3955">
                  <c:v>41762.767245370371</c:v>
                </c:pt>
                <c:pt idx="3956">
                  <c:v>41762.76730324074</c:v>
                </c:pt>
                <c:pt idx="3957">
                  <c:v>41762.767361111109</c:v>
                </c:pt>
                <c:pt idx="3958">
                  <c:v>41762.767430555556</c:v>
                </c:pt>
                <c:pt idx="3959">
                  <c:v>41762.767488425925</c:v>
                </c:pt>
                <c:pt idx="3960">
                  <c:v>41762.767546296294</c:v>
                </c:pt>
                <c:pt idx="3961">
                  <c:v>41762.76761574074</c:v>
                </c:pt>
                <c:pt idx="3962">
                  <c:v>41762.76767361111</c:v>
                </c:pt>
                <c:pt idx="3963">
                  <c:v>41762.767731481479</c:v>
                </c:pt>
                <c:pt idx="3964">
                  <c:v>41762.767800925925</c:v>
                </c:pt>
                <c:pt idx="3965">
                  <c:v>41762.767858796295</c:v>
                </c:pt>
                <c:pt idx="3966">
                  <c:v>41762.767916666664</c:v>
                </c:pt>
                <c:pt idx="3967">
                  <c:v>41762.76798611111</c:v>
                </c:pt>
                <c:pt idx="3968">
                  <c:v>41762.768043981479</c:v>
                </c:pt>
                <c:pt idx="3969">
                  <c:v>41762.768101851849</c:v>
                </c:pt>
                <c:pt idx="3970">
                  <c:v>41762.768171296295</c:v>
                </c:pt>
                <c:pt idx="3971">
                  <c:v>41762.768229166664</c:v>
                </c:pt>
                <c:pt idx="3972">
                  <c:v>41762.768287037034</c:v>
                </c:pt>
                <c:pt idx="3973">
                  <c:v>41762.76835648148</c:v>
                </c:pt>
                <c:pt idx="3974">
                  <c:v>41762.768414351849</c:v>
                </c:pt>
                <c:pt idx="3975">
                  <c:v>41762.768472222226</c:v>
                </c:pt>
                <c:pt idx="3976">
                  <c:v>41762.768530092595</c:v>
                </c:pt>
                <c:pt idx="3977">
                  <c:v>41762.768599537034</c:v>
                </c:pt>
                <c:pt idx="3978">
                  <c:v>41762.768657407411</c:v>
                </c:pt>
                <c:pt idx="3979">
                  <c:v>41762.76871527778</c:v>
                </c:pt>
                <c:pt idx="3980">
                  <c:v>41762.768784722219</c:v>
                </c:pt>
                <c:pt idx="3981">
                  <c:v>41762.768842592595</c:v>
                </c:pt>
                <c:pt idx="3982">
                  <c:v>41762.768900462965</c:v>
                </c:pt>
                <c:pt idx="3983">
                  <c:v>41762.768969907411</c:v>
                </c:pt>
                <c:pt idx="3984">
                  <c:v>41762.76902777778</c:v>
                </c:pt>
                <c:pt idx="3985">
                  <c:v>41762.769085648149</c:v>
                </c:pt>
                <c:pt idx="3986">
                  <c:v>41762.769155092596</c:v>
                </c:pt>
                <c:pt idx="3987">
                  <c:v>41762.769212962965</c:v>
                </c:pt>
                <c:pt idx="3988">
                  <c:v>41762.769270833334</c:v>
                </c:pt>
                <c:pt idx="3989">
                  <c:v>41762.76934027778</c:v>
                </c:pt>
                <c:pt idx="3990">
                  <c:v>41762.76939814815</c:v>
                </c:pt>
                <c:pt idx="3991">
                  <c:v>41762.769456018519</c:v>
                </c:pt>
                <c:pt idx="3992">
                  <c:v>41762.769513888888</c:v>
                </c:pt>
                <c:pt idx="3993">
                  <c:v>41762.769583333335</c:v>
                </c:pt>
                <c:pt idx="3994">
                  <c:v>41762.769641203704</c:v>
                </c:pt>
                <c:pt idx="3995">
                  <c:v>41762.769699074073</c:v>
                </c:pt>
                <c:pt idx="3996">
                  <c:v>41762.769768518519</c:v>
                </c:pt>
                <c:pt idx="3997">
                  <c:v>41762.769826388889</c:v>
                </c:pt>
                <c:pt idx="3998">
                  <c:v>41762.769884259258</c:v>
                </c:pt>
                <c:pt idx="3999">
                  <c:v>41762.769953703704</c:v>
                </c:pt>
                <c:pt idx="4000">
                  <c:v>41762.770011574074</c:v>
                </c:pt>
                <c:pt idx="4001">
                  <c:v>41762.770069444443</c:v>
                </c:pt>
                <c:pt idx="4002">
                  <c:v>41762.770138888889</c:v>
                </c:pt>
                <c:pt idx="4003">
                  <c:v>41762.770196759258</c:v>
                </c:pt>
                <c:pt idx="4004">
                  <c:v>41762.770254629628</c:v>
                </c:pt>
                <c:pt idx="4005">
                  <c:v>41762.770312499997</c:v>
                </c:pt>
                <c:pt idx="4006">
                  <c:v>41762.770381944443</c:v>
                </c:pt>
                <c:pt idx="4007">
                  <c:v>41762.770439814813</c:v>
                </c:pt>
                <c:pt idx="4008">
                  <c:v>41762.770497685182</c:v>
                </c:pt>
                <c:pt idx="4009">
                  <c:v>41762.770567129628</c:v>
                </c:pt>
                <c:pt idx="4010">
                  <c:v>41762.770624999997</c:v>
                </c:pt>
                <c:pt idx="4011">
                  <c:v>41762.770682870374</c:v>
                </c:pt>
                <c:pt idx="4012">
                  <c:v>41762.770752314813</c:v>
                </c:pt>
                <c:pt idx="4013">
                  <c:v>41762.770810185182</c:v>
                </c:pt>
                <c:pt idx="4014">
                  <c:v>41762.770868055559</c:v>
                </c:pt>
                <c:pt idx="4015">
                  <c:v>41762.770937499998</c:v>
                </c:pt>
                <c:pt idx="4016">
                  <c:v>41762.770995370367</c:v>
                </c:pt>
                <c:pt idx="4017">
                  <c:v>41762.771053240744</c:v>
                </c:pt>
                <c:pt idx="4018">
                  <c:v>41762.771122685182</c:v>
                </c:pt>
                <c:pt idx="4019">
                  <c:v>41762.771180555559</c:v>
                </c:pt>
                <c:pt idx="4020">
                  <c:v>41762.771238425928</c:v>
                </c:pt>
                <c:pt idx="4021">
                  <c:v>41762.771296296298</c:v>
                </c:pt>
                <c:pt idx="4022">
                  <c:v>41762.771365740744</c:v>
                </c:pt>
                <c:pt idx="4023">
                  <c:v>41762.771423611113</c:v>
                </c:pt>
                <c:pt idx="4024">
                  <c:v>41762.771481481483</c:v>
                </c:pt>
                <c:pt idx="4025">
                  <c:v>41762.771550925929</c:v>
                </c:pt>
                <c:pt idx="4026">
                  <c:v>41762.771608796298</c:v>
                </c:pt>
                <c:pt idx="4027">
                  <c:v>41762.771666666667</c:v>
                </c:pt>
                <c:pt idx="4028">
                  <c:v>41762.771736111114</c:v>
                </c:pt>
                <c:pt idx="4029">
                  <c:v>41762.771793981483</c:v>
                </c:pt>
                <c:pt idx="4030">
                  <c:v>41762.771851851852</c:v>
                </c:pt>
                <c:pt idx="4031">
                  <c:v>41762.771921296298</c:v>
                </c:pt>
                <c:pt idx="4032">
                  <c:v>41762.771979166668</c:v>
                </c:pt>
                <c:pt idx="4033">
                  <c:v>41762.772037037037</c:v>
                </c:pt>
                <c:pt idx="4034">
                  <c:v>41762.772106481483</c:v>
                </c:pt>
                <c:pt idx="4035">
                  <c:v>41762.772164351853</c:v>
                </c:pt>
                <c:pt idx="4036">
                  <c:v>41762.772222222222</c:v>
                </c:pt>
                <c:pt idx="4037">
                  <c:v>41762.772280092591</c:v>
                </c:pt>
                <c:pt idx="4038">
                  <c:v>41762.772349537037</c:v>
                </c:pt>
                <c:pt idx="4039">
                  <c:v>41762.772407407407</c:v>
                </c:pt>
                <c:pt idx="4040">
                  <c:v>41762.772465277776</c:v>
                </c:pt>
                <c:pt idx="4041">
                  <c:v>41762.772534722222</c:v>
                </c:pt>
                <c:pt idx="4042">
                  <c:v>41762.772592592592</c:v>
                </c:pt>
                <c:pt idx="4043">
                  <c:v>41762.772650462961</c:v>
                </c:pt>
                <c:pt idx="4044">
                  <c:v>41762.772719907407</c:v>
                </c:pt>
                <c:pt idx="4045">
                  <c:v>41762.772777777776</c:v>
                </c:pt>
                <c:pt idx="4046">
                  <c:v>41762.772835648146</c:v>
                </c:pt>
                <c:pt idx="4047">
                  <c:v>41762.772905092592</c:v>
                </c:pt>
                <c:pt idx="4048">
                  <c:v>41762.772962962961</c:v>
                </c:pt>
                <c:pt idx="4049">
                  <c:v>41762.773020833331</c:v>
                </c:pt>
                <c:pt idx="4050">
                  <c:v>41762.773090277777</c:v>
                </c:pt>
                <c:pt idx="4051">
                  <c:v>41762.773148148146</c:v>
                </c:pt>
                <c:pt idx="4052">
                  <c:v>41762.773206018515</c:v>
                </c:pt>
                <c:pt idx="4053">
                  <c:v>41762.773263888892</c:v>
                </c:pt>
                <c:pt idx="4054">
                  <c:v>41762.773333333331</c:v>
                </c:pt>
                <c:pt idx="4055">
                  <c:v>41762.7733912037</c:v>
                </c:pt>
                <c:pt idx="4056">
                  <c:v>41762.773449074077</c:v>
                </c:pt>
                <c:pt idx="4057">
                  <c:v>41762.773518518516</c:v>
                </c:pt>
                <c:pt idx="4058">
                  <c:v>41762.773576388892</c:v>
                </c:pt>
                <c:pt idx="4059">
                  <c:v>41762.773634259262</c:v>
                </c:pt>
                <c:pt idx="4060">
                  <c:v>41762.7737037037</c:v>
                </c:pt>
                <c:pt idx="4061">
                  <c:v>41762.773761574077</c:v>
                </c:pt>
                <c:pt idx="4062">
                  <c:v>41762.773819444446</c:v>
                </c:pt>
                <c:pt idx="4063">
                  <c:v>41762.773888888885</c:v>
                </c:pt>
                <c:pt idx="4064">
                  <c:v>41762.773946759262</c:v>
                </c:pt>
                <c:pt idx="4065">
                  <c:v>41762.774004629631</c:v>
                </c:pt>
                <c:pt idx="4066">
                  <c:v>41762.774074074077</c:v>
                </c:pt>
                <c:pt idx="4067">
                  <c:v>41762.774131944447</c:v>
                </c:pt>
                <c:pt idx="4068">
                  <c:v>41762.774189814816</c:v>
                </c:pt>
                <c:pt idx="4069">
                  <c:v>41762.774247685185</c:v>
                </c:pt>
                <c:pt idx="4070">
                  <c:v>41762.774317129632</c:v>
                </c:pt>
                <c:pt idx="4071">
                  <c:v>41762.774375000001</c:v>
                </c:pt>
                <c:pt idx="4072">
                  <c:v>41762.77443287037</c:v>
                </c:pt>
                <c:pt idx="4073">
                  <c:v>41762.774502314816</c:v>
                </c:pt>
                <c:pt idx="4074">
                  <c:v>41762.774560185186</c:v>
                </c:pt>
                <c:pt idx="4075">
                  <c:v>41762.774618055555</c:v>
                </c:pt>
                <c:pt idx="4076">
                  <c:v>41762.774687500001</c:v>
                </c:pt>
                <c:pt idx="4077">
                  <c:v>41762.774745370371</c:v>
                </c:pt>
                <c:pt idx="4078">
                  <c:v>41762.77480324074</c:v>
                </c:pt>
                <c:pt idx="4079">
                  <c:v>41762.774872685186</c:v>
                </c:pt>
                <c:pt idx="4080">
                  <c:v>41762.774930555555</c:v>
                </c:pt>
                <c:pt idx="4081">
                  <c:v>41762.774988425925</c:v>
                </c:pt>
                <c:pt idx="4082">
                  <c:v>41762.775057870371</c:v>
                </c:pt>
                <c:pt idx="4083">
                  <c:v>41762.77511574074</c:v>
                </c:pt>
                <c:pt idx="4084">
                  <c:v>41762.775173611109</c:v>
                </c:pt>
                <c:pt idx="4085">
                  <c:v>41762.775231481479</c:v>
                </c:pt>
                <c:pt idx="4086">
                  <c:v>41762.775300925925</c:v>
                </c:pt>
                <c:pt idx="4087">
                  <c:v>41762.775358796294</c:v>
                </c:pt>
                <c:pt idx="4088">
                  <c:v>41762.775416666664</c:v>
                </c:pt>
                <c:pt idx="4089">
                  <c:v>41762.77548611111</c:v>
                </c:pt>
                <c:pt idx="4090">
                  <c:v>41762.775543981479</c:v>
                </c:pt>
                <c:pt idx="4091">
                  <c:v>41762.775601851848</c:v>
                </c:pt>
                <c:pt idx="4092">
                  <c:v>41762.775671296295</c:v>
                </c:pt>
                <c:pt idx="4093">
                  <c:v>41762.775729166664</c:v>
                </c:pt>
                <c:pt idx="4094">
                  <c:v>41762.775787037041</c:v>
                </c:pt>
                <c:pt idx="4095">
                  <c:v>41762.775856481479</c:v>
                </c:pt>
                <c:pt idx="4096">
                  <c:v>41762.775914351849</c:v>
                </c:pt>
                <c:pt idx="4097">
                  <c:v>41762.775972222225</c:v>
                </c:pt>
                <c:pt idx="4098">
                  <c:v>41762.776041666664</c:v>
                </c:pt>
                <c:pt idx="4099">
                  <c:v>41762.776099537034</c:v>
                </c:pt>
                <c:pt idx="4100">
                  <c:v>41762.77615740741</c:v>
                </c:pt>
                <c:pt idx="4101">
                  <c:v>41762.776226851849</c:v>
                </c:pt>
                <c:pt idx="4102">
                  <c:v>41762.776284722226</c:v>
                </c:pt>
                <c:pt idx="4103">
                  <c:v>41762.776342592595</c:v>
                </c:pt>
                <c:pt idx="4104">
                  <c:v>41762.776400462964</c:v>
                </c:pt>
                <c:pt idx="4105">
                  <c:v>41762.776469907411</c:v>
                </c:pt>
                <c:pt idx="4106">
                  <c:v>41762.77652777778</c:v>
                </c:pt>
                <c:pt idx="4107">
                  <c:v>41762.776585648149</c:v>
                </c:pt>
                <c:pt idx="4108">
                  <c:v>41762.776655092595</c:v>
                </c:pt>
                <c:pt idx="4109">
                  <c:v>41762.776712962965</c:v>
                </c:pt>
                <c:pt idx="4110">
                  <c:v>41762.776770833334</c:v>
                </c:pt>
                <c:pt idx="4111">
                  <c:v>41762.77684027778</c:v>
                </c:pt>
                <c:pt idx="4112">
                  <c:v>41762.776898148149</c:v>
                </c:pt>
                <c:pt idx="4113">
                  <c:v>41762.776956018519</c:v>
                </c:pt>
                <c:pt idx="4114">
                  <c:v>41762.777025462965</c:v>
                </c:pt>
                <c:pt idx="4115">
                  <c:v>41762.777083333334</c:v>
                </c:pt>
                <c:pt idx="4116">
                  <c:v>41762.777141203704</c:v>
                </c:pt>
                <c:pt idx="4117">
                  <c:v>41762.77721064815</c:v>
                </c:pt>
                <c:pt idx="4118">
                  <c:v>41762.777268518519</c:v>
                </c:pt>
                <c:pt idx="4119">
                  <c:v>41762.777326388888</c:v>
                </c:pt>
                <c:pt idx="4120">
                  <c:v>41762.777384259258</c:v>
                </c:pt>
                <c:pt idx="4121">
                  <c:v>41762.777453703704</c:v>
                </c:pt>
                <c:pt idx="4122">
                  <c:v>41762.777511574073</c:v>
                </c:pt>
                <c:pt idx="4123">
                  <c:v>41762.777569444443</c:v>
                </c:pt>
                <c:pt idx="4124">
                  <c:v>41762.777638888889</c:v>
                </c:pt>
                <c:pt idx="4125">
                  <c:v>41762.777696759258</c:v>
                </c:pt>
                <c:pt idx="4126">
                  <c:v>41762.777754629627</c:v>
                </c:pt>
                <c:pt idx="4127">
                  <c:v>41762.777824074074</c:v>
                </c:pt>
                <c:pt idx="4128">
                  <c:v>41762.777881944443</c:v>
                </c:pt>
                <c:pt idx="4129">
                  <c:v>41762.777939814812</c:v>
                </c:pt>
                <c:pt idx="4130">
                  <c:v>41762.778009259258</c:v>
                </c:pt>
                <c:pt idx="4131">
                  <c:v>41762.778067129628</c:v>
                </c:pt>
                <c:pt idx="4132">
                  <c:v>41762.778124999997</c:v>
                </c:pt>
                <c:pt idx="4133">
                  <c:v>41762.778194444443</c:v>
                </c:pt>
                <c:pt idx="4134">
                  <c:v>41762.778252314813</c:v>
                </c:pt>
                <c:pt idx="4135">
                  <c:v>41762.778310185182</c:v>
                </c:pt>
                <c:pt idx="4136">
                  <c:v>41762.778368055559</c:v>
                </c:pt>
                <c:pt idx="4137">
                  <c:v>41762.778437499997</c:v>
                </c:pt>
                <c:pt idx="4138">
                  <c:v>41762.778495370374</c:v>
                </c:pt>
                <c:pt idx="4139">
                  <c:v>41762.778553240743</c:v>
                </c:pt>
                <c:pt idx="4140">
                  <c:v>41762.778622685182</c:v>
                </c:pt>
                <c:pt idx="4141">
                  <c:v>41762.778680555559</c:v>
                </c:pt>
                <c:pt idx="4142">
                  <c:v>41762.778738425928</c:v>
                </c:pt>
                <c:pt idx="4143">
                  <c:v>41762.778807870367</c:v>
                </c:pt>
                <c:pt idx="4144">
                  <c:v>41762.778865740744</c:v>
                </c:pt>
                <c:pt idx="4145">
                  <c:v>41762.778923611113</c:v>
                </c:pt>
                <c:pt idx="4146">
                  <c:v>41762.778993055559</c:v>
                </c:pt>
                <c:pt idx="4147">
                  <c:v>41762.779050925928</c:v>
                </c:pt>
                <c:pt idx="4148">
                  <c:v>41762.779108796298</c:v>
                </c:pt>
                <c:pt idx="4149">
                  <c:v>41762.779178240744</c:v>
                </c:pt>
                <c:pt idx="4150">
                  <c:v>41762.779236111113</c:v>
                </c:pt>
                <c:pt idx="4151">
                  <c:v>41762.779293981483</c:v>
                </c:pt>
                <c:pt idx="4152">
                  <c:v>41762.779351851852</c:v>
                </c:pt>
                <c:pt idx="4153">
                  <c:v>41762.779421296298</c:v>
                </c:pt>
                <c:pt idx="4154">
                  <c:v>41762.779479166667</c:v>
                </c:pt>
                <c:pt idx="4155">
                  <c:v>41762.779537037037</c:v>
                </c:pt>
                <c:pt idx="4156">
                  <c:v>41762.779606481483</c:v>
                </c:pt>
                <c:pt idx="4157">
                  <c:v>41762.779664351852</c:v>
                </c:pt>
                <c:pt idx="4158">
                  <c:v>41762.779722222222</c:v>
                </c:pt>
                <c:pt idx="4159">
                  <c:v>41762.779791666668</c:v>
                </c:pt>
                <c:pt idx="4160">
                  <c:v>41762.779849537037</c:v>
                </c:pt>
                <c:pt idx="4161">
                  <c:v>41762.779907407406</c:v>
                </c:pt>
                <c:pt idx="4162">
                  <c:v>41762.779976851853</c:v>
                </c:pt>
                <c:pt idx="4163">
                  <c:v>41762.780034722222</c:v>
                </c:pt>
                <c:pt idx="4164">
                  <c:v>41762.780092592591</c:v>
                </c:pt>
                <c:pt idx="4165">
                  <c:v>41762.780162037037</c:v>
                </c:pt>
                <c:pt idx="4166">
                  <c:v>41762.780219907407</c:v>
                </c:pt>
                <c:pt idx="4167">
                  <c:v>41762.780277777776</c:v>
                </c:pt>
                <c:pt idx="4168">
                  <c:v>41762.780347222222</c:v>
                </c:pt>
                <c:pt idx="4169">
                  <c:v>41762.780405092592</c:v>
                </c:pt>
                <c:pt idx="4170">
                  <c:v>41762.780462962961</c:v>
                </c:pt>
                <c:pt idx="4171">
                  <c:v>41762.78052083333</c:v>
                </c:pt>
                <c:pt idx="4172">
                  <c:v>41762.780590277776</c:v>
                </c:pt>
                <c:pt idx="4173">
                  <c:v>41762.780648148146</c:v>
                </c:pt>
                <c:pt idx="4174">
                  <c:v>41762.780706018515</c:v>
                </c:pt>
                <c:pt idx="4175">
                  <c:v>41762.780775462961</c:v>
                </c:pt>
                <c:pt idx="4176">
                  <c:v>41762.780833333331</c:v>
                </c:pt>
                <c:pt idx="4177">
                  <c:v>41762.780891203707</c:v>
                </c:pt>
                <c:pt idx="4178">
                  <c:v>41762.780960648146</c:v>
                </c:pt>
                <c:pt idx="4179">
                  <c:v>41762.781018518515</c:v>
                </c:pt>
                <c:pt idx="4180">
                  <c:v>41762.781076388892</c:v>
                </c:pt>
                <c:pt idx="4181">
                  <c:v>41762.781145833331</c:v>
                </c:pt>
                <c:pt idx="4182">
                  <c:v>41762.7812037037</c:v>
                </c:pt>
                <c:pt idx="4183">
                  <c:v>41762.781261574077</c:v>
                </c:pt>
                <c:pt idx="4184">
                  <c:v>41762.781331018516</c:v>
                </c:pt>
                <c:pt idx="4185">
                  <c:v>41762.781388888892</c:v>
                </c:pt>
                <c:pt idx="4186">
                  <c:v>41762.781446759262</c:v>
                </c:pt>
                <c:pt idx="4187">
                  <c:v>41762.781504629631</c:v>
                </c:pt>
                <c:pt idx="4188">
                  <c:v>41762.781574074077</c:v>
                </c:pt>
                <c:pt idx="4189">
                  <c:v>41762.781631944446</c:v>
                </c:pt>
                <c:pt idx="4190">
                  <c:v>41762.781689814816</c:v>
                </c:pt>
                <c:pt idx="4191">
                  <c:v>41762.781759259262</c:v>
                </c:pt>
                <c:pt idx="4192">
                  <c:v>41762.781817129631</c:v>
                </c:pt>
                <c:pt idx="4193">
                  <c:v>41762.781875000001</c:v>
                </c:pt>
                <c:pt idx="4194">
                  <c:v>41762.781944444447</c:v>
                </c:pt>
                <c:pt idx="4195">
                  <c:v>41762.782002314816</c:v>
                </c:pt>
                <c:pt idx="4196">
                  <c:v>41762.782060185185</c:v>
                </c:pt>
                <c:pt idx="4197">
                  <c:v>41762.782129629632</c:v>
                </c:pt>
                <c:pt idx="4198">
                  <c:v>41762.782187500001</c:v>
                </c:pt>
                <c:pt idx="4199">
                  <c:v>41762.78224537037</c:v>
                </c:pt>
                <c:pt idx="4200">
                  <c:v>41762.782314814816</c:v>
                </c:pt>
                <c:pt idx="4201">
                  <c:v>41762.782372685186</c:v>
                </c:pt>
                <c:pt idx="4202">
                  <c:v>41762.782430555555</c:v>
                </c:pt>
                <c:pt idx="4203">
                  <c:v>41762.782488425924</c:v>
                </c:pt>
                <c:pt idx="4204">
                  <c:v>41762.782557870371</c:v>
                </c:pt>
                <c:pt idx="4205">
                  <c:v>41762.78261574074</c:v>
                </c:pt>
                <c:pt idx="4206">
                  <c:v>41762.782673611109</c:v>
                </c:pt>
                <c:pt idx="4207">
                  <c:v>41762.782743055555</c:v>
                </c:pt>
                <c:pt idx="4208">
                  <c:v>41762.782800925925</c:v>
                </c:pt>
                <c:pt idx="4209">
                  <c:v>41762.782858796294</c:v>
                </c:pt>
                <c:pt idx="4210">
                  <c:v>41762.78292824074</c:v>
                </c:pt>
                <c:pt idx="4211">
                  <c:v>41762.782986111109</c:v>
                </c:pt>
                <c:pt idx="4212">
                  <c:v>41762.783043981479</c:v>
                </c:pt>
                <c:pt idx="4213">
                  <c:v>41762.783113425925</c:v>
                </c:pt>
                <c:pt idx="4214">
                  <c:v>41762.783171296294</c:v>
                </c:pt>
                <c:pt idx="4215">
                  <c:v>41762.783229166664</c:v>
                </c:pt>
                <c:pt idx="4216">
                  <c:v>41762.78329861111</c:v>
                </c:pt>
                <c:pt idx="4217">
                  <c:v>41762.783356481479</c:v>
                </c:pt>
                <c:pt idx="4218">
                  <c:v>41762.783414351848</c:v>
                </c:pt>
                <c:pt idx="4219">
                  <c:v>41762.783472222225</c:v>
                </c:pt>
                <c:pt idx="4220">
                  <c:v>41762.783541666664</c:v>
                </c:pt>
                <c:pt idx="4221">
                  <c:v>41762.783599537041</c:v>
                </c:pt>
                <c:pt idx="4222">
                  <c:v>41762.78365740741</c:v>
                </c:pt>
                <c:pt idx="4223">
                  <c:v>41762.783726851849</c:v>
                </c:pt>
                <c:pt idx="4224">
                  <c:v>41762.783784722225</c:v>
                </c:pt>
                <c:pt idx="4225">
                  <c:v>41762.783842592595</c:v>
                </c:pt>
                <c:pt idx="4226">
                  <c:v>41762.783912037034</c:v>
                </c:pt>
                <c:pt idx="4227">
                  <c:v>41762.78396990741</c:v>
                </c:pt>
                <c:pt idx="4228">
                  <c:v>41762.78402777778</c:v>
                </c:pt>
                <c:pt idx="4229">
                  <c:v>41762.784097222226</c:v>
                </c:pt>
                <c:pt idx="4230">
                  <c:v>41762.784155092595</c:v>
                </c:pt>
                <c:pt idx="4231">
                  <c:v>41762.784212962964</c:v>
                </c:pt>
                <c:pt idx="4232">
                  <c:v>41762.784282407411</c:v>
                </c:pt>
                <c:pt idx="4233">
                  <c:v>41762.78434027778</c:v>
                </c:pt>
                <c:pt idx="4234">
                  <c:v>41762.784398148149</c:v>
                </c:pt>
                <c:pt idx="4235">
                  <c:v>41762.784456018519</c:v>
                </c:pt>
                <c:pt idx="4236">
                  <c:v>41762.784525462965</c:v>
                </c:pt>
                <c:pt idx="4237">
                  <c:v>41762.784583333334</c:v>
                </c:pt>
                <c:pt idx="4238">
                  <c:v>41762.784641203703</c:v>
                </c:pt>
                <c:pt idx="4239">
                  <c:v>41762.784710648149</c:v>
                </c:pt>
                <c:pt idx="4240">
                  <c:v>41762.784768518519</c:v>
                </c:pt>
                <c:pt idx="4241">
                  <c:v>41762.784826388888</c:v>
                </c:pt>
                <c:pt idx="4242">
                  <c:v>41762.784895833334</c:v>
                </c:pt>
                <c:pt idx="4243">
                  <c:v>41762.784953703704</c:v>
                </c:pt>
                <c:pt idx="4244">
                  <c:v>41762.785011574073</c:v>
                </c:pt>
                <c:pt idx="4245">
                  <c:v>41762.785081018519</c:v>
                </c:pt>
                <c:pt idx="4246">
                  <c:v>41762.785138888888</c:v>
                </c:pt>
                <c:pt idx="4247">
                  <c:v>41762.785196759258</c:v>
                </c:pt>
                <c:pt idx="4248">
                  <c:v>41762.785266203704</c:v>
                </c:pt>
                <c:pt idx="4249">
                  <c:v>41762.785324074073</c:v>
                </c:pt>
                <c:pt idx="4250">
                  <c:v>41762.785381944443</c:v>
                </c:pt>
                <c:pt idx="4251">
                  <c:v>41762.785439814812</c:v>
                </c:pt>
                <c:pt idx="4252">
                  <c:v>41762.785509259258</c:v>
                </c:pt>
                <c:pt idx="4253">
                  <c:v>41762.785567129627</c:v>
                </c:pt>
                <c:pt idx="4254">
                  <c:v>41762.785624999997</c:v>
                </c:pt>
                <c:pt idx="4255">
                  <c:v>41762.785694444443</c:v>
                </c:pt>
                <c:pt idx="4256">
                  <c:v>41762.785752314812</c:v>
                </c:pt>
                <c:pt idx="4257">
                  <c:v>41762.785810185182</c:v>
                </c:pt>
                <c:pt idx="4258">
                  <c:v>41762.785879629628</c:v>
                </c:pt>
                <c:pt idx="4259">
                  <c:v>41762.785937499997</c:v>
                </c:pt>
                <c:pt idx="4260">
                  <c:v>41762.785995370374</c:v>
                </c:pt>
                <c:pt idx="4261">
                  <c:v>41762.786064814813</c:v>
                </c:pt>
                <c:pt idx="4262">
                  <c:v>41762.786122685182</c:v>
                </c:pt>
                <c:pt idx="4263">
                  <c:v>41762.786180555559</c:v>
                </c:pt>
                <c:pt idx="4264">
                  <c:v>41762.786249999997</c:v>
                </c:pt>
                <c:pt idx="4265">
                  <c:v>41762.786307870374</c:v>
                </c:pt>
                <c:pt idx="4266">
                  <c:v>41762.786365740743</c:v>
                </c:pt>
                <c:pt idx="4267">
                  <c:v>41762.786423611113</c:v>
                </c:pt>
                <c:pt idx="4268">
                  <c:v>41762.786493055559</c:v>
                </c:pt>
                <c:pt idx="4269">
                  <c:v>41762.786550925928</c:v>
                </c:pt>
                <c:pt idx="4270">
                  <c:v>41762.786608796298</c:v>
                </c:pt>
                <c:pt idx="4271">
                  <c:v>41762.786678240744</c:v>
                </c:pt>
                <c:pt idx="4272">
                  <c:v>41762.786736111113</c:v>
                </c:pt>
                <c:pt idx="4273">
                  <c:v>41762.786793981482</c:v>
                </c:pt>
                <c:pt idx="4274">
                  <c:v>41762.786863425928</c:v>
                </c:pt>
                <c:pt idx="4275">
                  <c:v>41762.786921296298</c:v>
                </c:pt>
                <c:pt idx="4276">
                  <c:v>41762.786979166667</c:v>
                </c:pt>
                <c:pt idx="4277">
                  <c:v>41762.787048611113</c:v>
                </c:pt>
                <c:pt idx="4278">
                  <c:v>41762.787106481483</c:v>
                </c:pt>
                <c:pt idx="4279">
                  <c:v>41762.787164351852</c:v>
                </c:pt>
                <c:pt idx="4280">
                  <c:v>41762.787233796298</c:v>
                </c:pt>
                <c:pt idx="4281">
                  <c:v>41762.787291666667</c:v>
                </c:pt>
                <c:pt idx="4282">
                  <c:v>41762.787349537037</c:v>
                </c:pt>
                <c:pt idx="4283">
                  <c:v>41762.787407407406</c:v>
                </c:pt>
                <c:pt idx="4284">
                  <c:v>41762.787476851852</c:v>
                </c:pt>
                <c:pt idx="4285">
                  <c:v>41762.787534722222</c:v>
                </c:pt>
                <c:pt idx="4286">
                  <c:v>41762.787592592591</c:v>
                </c:pt>
                <c:pt idx="4287">
                  <c:v>41762.787662037037</c:v>
                </c:pt>
                <c:pt idx="4288">
                  <c:v>41762.787719907406</c:v>
                </c:pt>
                <c:pt idx="4289">
                  <c:v>41762.787777777776</c:v>
                </c:pt>
                <c:pt idx="4290">
                  <c:v>41762.787847222222</c:v>
                </c:pt>
                <c:pt idx="4291">
                  <c:v>41762.787905092591</c:v>
                </c:pt>
                <c:pt idx="4292">
                  <c:v>41762.787962962961</c:v>
                </c:pt>
                <c:pt idx="4293">
                  <c:v>41762.788032407407</c:v>
                </c:pt>
                <c:pt idx="4294">
                  <c:v>41762.788090277776</c:v>
                </c:pt>
                <c:pt idx="4295">
                  <c:v>41762.788148148145</c:v>
                </c:pt>
                <c:pt idx="4296">
                  <c:v>41762.788217592592</c:v>
                </c:pt>
                <c:pt idx="4297">
                  <c:v>41762.788275462961</c:v>
                </c:pt>
                <c:pt idx="4298">
                  <c:v>41762.78833333333</c:v>
                </c:pt>
                <c:pt idx="4299">
                  <c:v>41762.788391203707</c:v>
                </c:pt>
                <c:pt idx="4300">
                  <c:v>41762.788460648146</c:v>
                </c:pt>
                <c:pt idx="4301">
                  <c:v>41762.788518518515</c:v>
                </c:pt>
                <c:pt idx="4302">
                  <c:v>41762.788576388892</c:v>
                </c:pt>
                <c:pt idx="4303">
                  <c:v>41762.788645833331</c:v>
                </c:pt>
                <c:pt idx="4304">
                  <c:v>41762.788703703707</c:v>
                </c:pt>
                <c:pt idx="4305">
                  <c:v>41762.788761574076</c:v>
                </c:pt>
                <c:pt idx="4306">
                  <c:v>41762.788831018515</c:v>
                </c:pt>
                <c:pt idx="4307">
                  <c:v>41762.788888888892</c:v>
                </c:pt>
                <c:pt idx="4308">
                  <c:v>41762.788946759261</c:v>
                </c:pt>
                <c:pt idx="4309">
                  <c:v>41762.7890162037</c:v>
                </c:pt>
                <c:pt idx="4310">
                  <c:v>41762.789074074077</c:v>
                </c:pt>
                <c:pt idx="4311">
                  <c:v>41762.789131944446</c:v>
                </c:pt>
                <c:pt idx="4312">
                  <c:v>41762.789189814815</c:v>
                </c:pt>
                <c:pt idx="4313">
                  <c:v>41762.789259259262</c:v>
                </c:pt>
                <c:pt idx="4314">
                  <c:v>41762.789317129631</c:v>
                </c:pt>
                <c:pt idx="4315">
                  <c:v>41762.789375</c:v>
                </c:pt>
                <c:pt idx="4316">
                  <c:v>41762.789444444446</c:v>
                </c:pt>
                <c:pt idx="4317">
                  <c:v>41762.789502314816</c:v>
                </c:pt>
                <c:pt idx="4318">
                  <c:v>41762.789560185185</c:v>
                </c:pt>
                <c:pt idx="4319">
                  <c:v>41762.789629629631</c:v>
                </c:pt>
                <c:pt idx="4320">
                  <c:v>41762.789687500001</c:v>
                </c:pt>
                <c:pt idx="4321">
                  <c:v>41762.78974537037</c:v>
                </c:pt>
                <c:pt idx="4322">
                  <c:v>41762.789814814816</c:v>
                </c:pt>
                <c:pt idx="4323">
                  <c:v>41762.789872685185</c:v>
                </c:pt>
                <c:pt idx="4324">
                  <c:v>41762.789930555555</c:v>
                </c:pt>
                <c:pt idx="4325">
                  <c:v>41762.79</c:v>
                </c:pt>
                <c:pt idx="4326">
                  <c:v>41762.79005787037</c:v>
                </c:pt>
                <c:pt idx="4327">
                  <c:v>41762.79011574074</c:v>
                </c:pt>
                <c:pt idx="4328">
                  <c:v>41762.790173611109</c:v>
                </c:pt>
                <c:pt idx="4329">
                  <c:v>41762.790243055555</c:v>
                </c:pt>
                <c:pt idx="4330">
                  <c:v>41762.790300925924</c:v>
                </c:pt>
                <c:pt idx="4331">
                  <c:v>41762.790358796294</c:v>
                </c:pt>
                <c:pt idx="4332">
                  <c:v>41762.79042824074</c:v>
                </c:pt>
                <c:pt idx="4333">
                  <c:v>41762.790486111109</c:v>
                </c:pt>
                <c:pt idx="4334">
                  <c:v>41762.790543981479</c:v>
                </c:pt>
                <c:pt idx="4335">
                  <c:v>41762.790613425925</c:v>
                </c:pt>
                <c:pt idx="4336">
                  <c:v>41762.790671296294</c:v>
                </c:pt>
                <c:pt idx="4337">
                  <c:v>41762.790729166663</c:v>
                </c:pt>
                <c:pt idx="4338">
                  <c:v>41762.790798611109</c:v>
                </c:pt>
                <c:pt idx="4339">
                  <c:v>41762.790856481479</c:v>
                </c:pt>
                <c:pt idx="4340">
                  <c:v>41762.790914351855</c:v>
                </c:pt>
                <c:pt idx="4341">
                  <c:v>41762.790983796294</c:v>
                </c:pt>
                <c:pt idx="4342">
                  <c:v>41762.791041666664</c:v>
                </c:pt>
                <c:pt idx="4343">
                  <c:v>41762.79109953704</c:v>
                </c:pt>
                <c:pt idx="4344">
                  <c:v>41762.79115740741</c:v>
                </c:pt>
                <c:pt idx="4345">
                  <c:v>41762.791226851848</c:v>
                </c:pt>
                <c:pt idx="4346">
                  <c:v>41762.791284722225</c:v>
                </c:pt>
                <c:pt idx="4347">
                  <c:v>41762.791342592594</c:v>
                </c:pt>
                <c:pt idx="4348">
                  <c:v>41762.791412037041</c:v>
                </c:pt>
                <c:pt idx="4349">
                  <c:v>41762.79146990741</c:v>
                </c:pt>
                <c:pt idx="4350">
                  <c:v>41762.791527777779</c:v>
                </c:pt>
                <c:pt idx="4351">
                  <c:v>41762.791597222225</c:v>
                </c:pt>
                <c:pt idx="4352">
                  <c:v>41762.791655092595</c:v>
                </c:pt>
                <c:pt idx="4353">
                  <c:v>41762.791712962964</c:v>
                </c:pt>
                <c:pt idx="4354">
                  <c:v>41762.79178240741</c:v>
                </c:pt>
                <c:pt idx="4355">
                  <c:v>41762.79184027778</c:v>
                </c:pt>
                <c:pt idx="4356">
                  <c:v>41762.791898148149</c:v>
                </c:pt>
                <c:pt idx="4357">
                  <c:v>41762.791956018518</c:v>
                </c:pt>
                <c:pt idx="4358">
                  <c:v>41762.792025462964</c:v>
                </c:pt>
                <c:pt idx="4359">
                  <c:v>41762.792083333334</c:v>
                </c:pt>
                <c:pt idx="4360">
                  <c:v>41762.792141203703</c:v>
                </c:pt>
                <c:pt idx="4361">
                  <c:v>41762.792210648149</c:v>
                </c:pt>
                <c:pt idx="4362">
                  <c:v>41762.792268518519</c:v>
                </c:pt>
                <c:pt idx="4363">
                  <c:v>41762.792326388888</c:v>
                </c:pt>
                <c:pt idx="4364">
                  <c:v>41762.792395833334</c:v>
                </c:pt>
                <c:pt idx="4365">
                  <c:v>41762.792453703703</c:v>
                </c:pt>
                <c:pt idx="4366">
                  <c:v>41762.792511574073</c:v>
                </c:pt>
                <c:pt idx="4367">
                  <c:v>41762.792581018519</c:v>
                </c:pt>
                <c:pt idx="4368">
                  <c:v>41762.792638888888</c:v>
                </c:pt>
                <c:pt idx="4369">
                  <c:v>41762.792696759258</c:v>
                </c:pt>
                <c:pt idx="4370">
                  <c:v>41762.792766203704</c:v>
                </c:pt>
                <c:pt idx="4371">
                  <c:v>41762.792824074073</c:v>
                </c:pt>
                <c:pt idx="4372">
                  <c:v>41762.792881944442</c:v>
                </c:pt>
                <c:pt idx="4373">
                  <c:v>41762.792939814812</c:v>
                </c:pt>
                <c:pt idx="4374">
                  <c:v>41762.793009259258</c:v>
                </c:pt>
                <c:pt idx="4375">
                  <c:v>41762.793067129627</c:v>
                </c:pt>
                <c:pt idx="4376">
                  <c:v>41762.793124999997</c:v>
                </c:pt>
                <c:pt idx="4377">
                  <c:v>41762.793194444443</c:v>
                </c:pt>
                <c:pt idx="4378">
                  <c:v>41762.793252314812</c:v>
                </c:pt>
                <c:pt idx="4379">
                  <c:v>41762.793310185189</c:v>
                </c:pt>
                <c:pt idx="4380">
                  <c:v>41762.793379629627</c:v>
                </c:pt>
                <c:pt idx="4381">
                  <c:v>41762.793437499997</c:v>
                </c:pt>
                <c:pt idx="4382">
                  <c:v>41762.793495370373</c:v>
                </c:pt>
                <c:pt idx="4383">
                  <c:v>41762.793564814812</c:v>
                </c:pt>
                <c:pt idx="4384">
                  <c:v>41762.793622685182</c:v>
                </c:pt>
                <c:pt idx="4385">
                  <c:v>41762.793680555558</c:v>
                </c:pt>
                <c:pt idx="4386">
                  <c:v>41762.793738425928</c:v>
                </c:pt>
                <c:pt idx="4387">
                  <c:v>41762.793807870374</c:v>
                </c:pt>
                <c:pt idx="4388">
                  <c:v>41762.793865740743</c:v>
                </c:pt>
                <c:pt idx="4389">
                  <c:v>41762.793923611112</c:v>
                </c:pt>
                <c:pt idx="4390">
                  <c:v>41762.793993055559</c:v>
                </c:pt>
                <c:pt idx="4391">
                  <c:v>41762.794050925928</c:v>
                </c:pt>
                <c:pt idx="4392">
                  <c:v>41762.794108796297</c:v>
                </c:pt>
                <c:pt idx="4393">
                  <c:v>41762.794178240743</c:v>
                </c:pt>
                <c:pt idx="4394">
                  <c:v>41762.794236111113</c:v>
                </c:pt>
                <c:pt idx="4395">
                  <c:v>41762.794293981482</c:v>
                </c:pt>
                <c:pt idx="4396">
                  <c:v>41762.794363425928</c:v>
                </c:pt>
                <c:pt idx="4397">
                  <c:v>41762.794421296298</c:v>
                </c:pt>
                <c:pt idx="4398">
                  <c:v>41762.794479166667</c:v>
                </c:pt>
                <c:pt idx="4399">
                  <c:v>41762.794548611113</c:v>
                </c:pt>
                <c:pt idx="4400">
                  <c:v>41762.794606481482</c:v>
                </c:pt>
                <c:pt idx="4401">
                  <c:v>41762.794664351852</c:v>
                </c:pt>
                <c:pt idx="4402">
                  <c:v>41762.794722222221</c:v>
                </c:pt>
                <c:pt idx="4403">
                  <c:v>41762.794791666667</c:v>
                </c:pt>
                <c:pt idx="4404">
                  <c:v>41762.794849537036</c:v>
                </c:pt>
                <c:pt idx="4405">
                  <c:v>41762.794907407406</c:v>
                </c:pt>
                <c:pt idx="4406">
                  <c:v>41762.794976851852</c:v>
                </c:pt>
                <c:pt idx="4407">
                  <c:v>41762.795034722221</c:v>
                </c:pt>
                <c:pt idx="4408">
                  <c:v>41762.795092592591</c:v>
                </c:pt>
                <c:pt idx="4409">
                  <c:v>41762.795162037037</c:v>
                </c:pt>
                <c:pt idx="4410">
                  <c:v>41762.795219907406</c:v>
                </c:pt>
                <c:pt idx="4411">
                  <c:v>41762.795277777775</c:v>
                </c:pt>
                <c:pt idx="4412">
                  <c:v>41762.795347222222</c:v>
                </c:pt>
                <c:pt idx="4413">
                  <c:v>41762.795405092591</c:v>
                </c:pt>
                <c:pt idx="4414">
                  <c:v>41762.79546296296</c:v>
                </c:pt>
                <c:pt idx="4415">
                  <c:v>41762.795520833337</c:v>
                </c:pt>
                <c:pt idx="4416">
                  <c:v>41762.795590277776</c:v>
                </c:pt>
                <c:pt idx="4417">
                  <c:v>41762.795648148145</c:v>
                </c:pt>
                <c:pt idx="4418">
                  <c:v>41762.795706018522</c:v>
                </c:pt>
                <c:pt idx="4419">
                  <c:v>41762.795775462961</c:v>
                </c:pt>
                <c:pt idx="4420">
                  <c:v>41762.79583333333</c:v>
                </c:pt>
                <c:pt idx="4421">
                  <c:v>41762.795891203707</c:v>
                </c:pt>
                <c:pt idx="4422">
                  <c:v>41762.795960648145</c:v>
                </c:pt>
                <c:pt idx="4423">
                  <c:v>41762.796018518522</c:v>
                </c:pt>
                <c:pt idx="4424">
                  <c:v>41762.796076388891</c:v>
                </c:pt>
                <c:pt idx="4425">
                  <c:v>41762.79614583333</c:v>
                </c:pt>
                <c:pt idx="4426">
                  <c:v>41762.796203703707</c:v>
                </c:pt>
                <c:pt idx="4427">
                  <c:v>41762.796261574076</c:v>
                </c:pt>
                <c:pt idx="4428">
                  <c:v>41762.796319444446</c:v>
                </c:pt>
                <c:pt idx="4429">
                  <c:v>41762.796388888892</c:v>
                </c:pt>
                <c:pt idx="4430">
                  <c:v>41762.796446759261</c:v>
                </c:pt>
                <c:pt idx="4431">
                  <c:v>41762.79650462963</c:v>
                </c:pt>
                <c:pt idx="4432">
                  <c:v>41762.796574074076</c:v>
                </c:pt>
                <c:pt idx="4433">
                  <c:v>41762.796631944446</c:v>
                </c:pt>
                <c:pt idx="4434">
                  <c:v>41762.796689814815</c:v>
                </c:pt>
                <c:pt idx="4435">
                  <c:v>41762.796759259261</c:v>
                </c:pt>
                <c:pt idx="4436">
                  <c:v>41762.796817129631</c:v>
                </c:pt>
                <c:pt idx="4437">
                  <c:v>41762.796875</c:v>
                </c:pt>
                <c:pt idx="4438">
                  <c:v>41762.796944444446</c:v>
                </c:pt>
                <c:pt idx="4439">
                  <c:v>41762.797002314815</c:v>
                </c:pt>
                <c:pt idx="4440">
                  <c:v>41762.797060185185</c:v>
                </c:pt>
                <c:pt idx="4441">
                  <c:v>41762.797129629631</c:v>
                </c:pt>
                <c:pt idx="4442">
                  <c:v>41762.7971875</c:v>
                </c:pt>
                <c:pt idx="4443">
                  <c:v>41762.79724537037</c:v>
                </c:pt>
                <c:pt idx="4444">
                  <c:v>41762.797303240739</c:v>
                </c:pt>
                <c:pt idx="4445">
                  <c:v>41762.797372685185</c:v>
                </c:pt>
                <c:pt idx="4446">
                  <c:v>41762.797430555554</c:v>
                </c:pt>
                <c:pt idx="4447">
                  <c:v>41762.797488425924</c:v>
                </c:pt>
                <c:pt idx="4448">
                  <c:v>41762.79755787037</c:v>
                </c:pt>
                <c:pt idx="4449">
                  <c:v>41762.797615740739</c:v>
                </c:pt>
                <c:pt idx="4450">
                  <c:v>41762.797673611109</c:v>
                </c:pt>
                <c:pt idx="4451">
                  <c:v>41762.797743055555</c:v>
                </c:pt>
                <c:pt idx="4452">
                  <c:v>41762.797800925924</c:v>
                </c:pt>
                <c:pt idx="4453">
                  <c:v>41762.797858796293</c:v>
                </c:pt>
                <c:pt idx="4454">
                  <c:v>41762.79792824074</c:v>
                </c:pt>
                <c:pt idx="4455">
                  <c:v>41762.797986111109</c:v>
                </c:pt>
                <c:pt idx="4456">
                  <c:v>41762.798043981478</c:v>
                </c:pt>
                <c:pt idx="4457">
                  <c:v>41762.798101851855</c:v>
                </c:pt>
                <c:pt idx="4458">
                  <c:v>41762.798171296294</c:v>
                </c:pt>
                <c:pt idx="4459">
                  <c:v>41762.798229166663</c:v>
                </c:pt>
                <c:pt idx="4460">
                  <c:v>41762.79828703704</c:v>
                </c:pt>
                <c:pt idx="4461">
                  <c:v>41762.798356481479</c:v>
                </c:pt>
                <c:pt idx="4462">
                  <c:v>41762.798414351855</c:v>
                </c:pt>
                <c:pt idx="4463">
                  <c:v>41762.798472222225</c:v>
                </c:pt>
                <c:pt idx="4464">
                  <c:v>41762.798541666663</c:v>
                </c:pt>
                <c:pt idx="4465">
                  <c:v>41762.79859953704</c:v>
                </c:pt>
                <c:pt idx="4466">
                  <c:v>41762.798657407409</c:v>
                </c:pt>
                <c:pt idx="4467">
                  <c:v>41762.798726851855</c:v>
                </c:pt>
                <c:pt idx="4468">
                  <c:v>41762.798784722225</c:v>
                </c:pt>
                <c:pt idx="4469">
                  <c:v>41762.798842592594</c:v>
                </c:pt>
                <c:pt idx="4470">
                  <c:v>41762.79891203704</c:v>
                </c:pt>
                <c:pt idx="4471">
                  <c:v>41762.79896990741</c:v>
                </c:pt>
                <c:pt idx="4472">
                  <c:v>41762.799027777779</c:v>
                </c:pt>
                <c:pt idx="4473">
                  <c:v>41762.799085648148</c:v>
                </c:pt>
                <c:pt idx="4474">
                  <c:v>41762.799155092594</c:v>
                </c:pt>
                <c:pt idx="4475">
                  <c:v>41762.799212962964</c:v>
                </c:pt>
                <c:pt idx="4476">
                  <c:v>41762.799270833333</c:v>
                </c:pt>
                <c:pt idx="4477">
                  <c:v>41762.799340277779</c:v>
                </c:pt>
                <c:pt idx="4478">
                  <c:v>41762.799398148149</c:v>
                </c:pt>
                <c:pt idx="4479">
                  <c:v>41762.799456018518</c:v>
                </c:pt>
                <c:pt idx="4480">
                  <c:v>41762.799525462964</c:v>
                </c:pt>
                <c:pt idx="4481">
                  <c:v>41762.799583333333</c:v>
                </c:pt>
                <c:pt idx="4482">
                  <c:v>41762.799641203703</c:v>
                </c:pt>
                <c:pt idx="4483">
                  <c:v>41762.799710648149</c:v>
                </c:pt>
                <c:pt idx="4484">
                  <c:v>41762.799768518518</c:v>
                </c:pt>
                <c:pt idx="4485">
                  <c:v>41762.799826388888</c:v>
                </c:pt>
                <c:pt idx="4486">
                  <c:v>41762.799884259257</c:v>
                </c:pt>
                <c:pt idx="4487">
                  <c:v>41762.799953703703</c:v>
                </c:pt>
                <c:pt idx="4488">
                  <c:v>41762.800011574072</c:v>
                </c:pt>
                <c:pt idx="4489">
                  <c:v>41762.800069444442</c:v>
                </c:pt>
                <c:pt idx="4490">
                  <c:v>41762.800138888888</c:v>
                </c:pt>
                <c:pt idx="4491">
                  <c:v>41762.800196759257</c:v>
                </c:pt>
                <c:pt idx="4492">
                  <c:v>41762.800254629627</c:v>
                </c:pt>
                <c:pt idx="4493">
                  <c:v>41762.800324074073</c:v>
                </c:pt>
                <c:pt idx="4494">
                  <c:v>41762.800381944442</c:v>
                </c:pt>
                <c:pt idx="4495">
                  <c:v>41762.800439814811</c:v>
                </c:pt>
                <c:pt idx="4496">
                  <c:v>41762.800509259258</c:v>
                </c:pt>
                <c:pt idx="4497">
                  <c:v>41762.800567129627</c:v>
                </c:pt>
                <c:pt idx="4498">
                  <c:v>41762.800625000003</c:v>
                </c:pt>
                <c:pt idx="4499">
                  <c:v>41762.800682870373</c:v>
                </c:pt>
                <c:pt idx="4500">
                  <c:v>41762.800752314812</c:v>
                </c:pt>
                <c:pt idx="4501">
                  <c:v>41762.800810185188</c:v>
                </c:pt>
                <c:pt idx="4502">
                  <c:v>41762.800868055558</c:v>
                </c:pt>
                <c:pt idx="4503">
                  <c:v>41762.800937499997</c:v>
                </c:pt>
                <c:pt idx="4504">
                  <c:v>41762.800995370373</c:v>
                </c:pt>
                <c:pt idx="4505">
                  <c:v>41762.801053240742</c:v>
                </c:pt>
                <c:pt idx="4506">
                  <c:v>41762.801122685189</c:v>
                </c:pt>
                <c:pt idx="4507">
                  <c:v>41762.801180555558</c:v>
                </c:pt>
                <c:pt idx="4508">
                  <c:v>41762.801238425927</c:v>
                </c:pt>
                <c:pt idx="4509">
                  <c:v>41762.801307870373</c:v>
                </c:pt>
                <c:pt idx="4510">
                  <c:v>41762.801365740743</c:v>
                </c:pt>
                <c:pt idx="4511">
                  <c:v>41762.801423611112</c:v>
                </c:pt>
                <c:pt idx="4512">
                  <c:v>41762.801481481481</c:v>
                </c:pt>
                <c:pt idx="4513">
                  <c:v>41762.801550925928</c:v>
                </c:pt>
                <c:pt idx="4514">
                  <c:v>41762.801608796297</c:v>
                </c:pt>
                <c:pt idx="4515">
                  <c:v>41762.801666666666</c:v>
                </c:pt>
                <c:pt idx="4516">
                  <c:v>41762.801736111112</c:v>
                </c:pt>
                <c:pt idx="4517">
                  <c:v>41762.801793981482</c:v>
                </c:pt>
                <c:pt idx="4518">
                  <c:v>41762.801851851851</c:v>
                </c:pt>
                <c:pt idx="4519">
                  <c:v>41762.801921296297</c:v>
                </c:pt>
                <c:pt idx="4520">
                  <c:v>41762.801979166667</c:v>
                </c:pt>
                <c:pt idx="4521">
                  <c:v>41762.802037037036</c:v>
                </c:pt>
                <c:pt idx="4522">
                  <c:v>41762.802106481482</c:v>
                </c:pt>
                <c:pt idx="4523">
                  <c:v>41762.802164351851</c:v>
                </c:pt>
                <c:pt idx="4524">
                  <c:v>41762.802222222221</c:v>
                </c:pt>
                <c:pt idx="4525">
                  <c:v>41762.802291666667</c:v>
                </c:pt>
                <c:pt idx="4526">
                  <c:v>41762.802349537036</c:v>
                </c:pt>
                <c:pt idx="4527">
                  <c:v>41762.802407407406</c:v>
                </c:pt>
                <c:pt idx="4528">
                  <c:v>41762.802465277775</c:v>
                </c:pt>
                <c:pt idx="4529">
                  <c:v>41762.802534722221</c:v>
                </c:pt>
                <c:pt idx="4530">
                  <c:v>41762.80259259259</c:v>
                </c:pt>
                <c:pt idx="4531">
                  <c:v>41762.80265046296</c:v>
                </c:pt>
                <c:pt idx="4532">
                  <c:v>41762.802719907406</c:v>
                </c:pt>
                <c:pt idx="4533">
                  <c:v>41762.802777777775</c:v>
                </c:pt>
                <c:pt idx="4534">
                  <c:v>41762.802835648145</c:v>
                </c:pt>
                <c:pt idx="4535">
                  <c:v>41762.802905092591</c:v>
                </c:pt>
                <c:pt idx="4536">
                  <c:v>41762.80296296296</c:v>
                </c:pt>
                <c:pt idx="4537">
                  <c:v>41762.803020833337</c:v>
                </c:pt>
                <c:pt idx="4538">
                  <c:v>41762.803090277775</c:v>
                </c:pt>
                <c:pt idx="4539">
                  <c:v>41762.803148148145</c:v>
                </c:pt>
                <c:pt idx="4540">
                  <c:v>41762.803206018521</c:v>
                </c:pt>
                <c:pt idx="4541">
                  <c:v>41762.803263888891</c:v>
                </c:pt>
                <c:pt idx="4542">
                  <c:v>41762.803333333337</c:v>
                </c:pt>
                <c:pt idx="4543">
                  <c:v>41762.803391203706</c:v>
                </c:pt>
                <c:pt idx="4544">
                  <c:v>41762.803449074076</c:v>
                </c:pt>
                <c:pt idx="4545">
                  <c:v>41762.803518518522</c:v>
                </c:pt>
                <c:pt idx="4546">
                  <c:v>41762.803576388891</c:v>
                </c:pt>
                <c:pt idx="4547">
                  <c:v>41762.80363425926</c:v>
                </c:pt>
                <c:pt idx="4548">
                  <c:v>41762.803703703707</c:v>
                </c:pt>
                <c:pt idx="4549">
                  <c:v>41762.803761574076</c:v>
                </c:pt>
                <c:pt idx="4550">
                  <c:v>41762.803819444445</c:v>
                </c:pt>
                <c:pt idx="4551">
                  <c:v>41762.803888888891</c:v>
                </c:pt>
                <c:pt idx="4552">
                  <c:v>41762.803946759261</c:v>
                </c:pt>
                <c:pt idx="4553">
                  <c:v>41762.80400462963</c:v>
                </c:pt>
                <c:pt idx="4554">
                  <c:v>41762.804062499999</c:v>
                </c:pt>
                <c:pt idx="4555">
                  <c:v>41762.804131944446</c:v>
                </c:pt>
                <c:pt idx="4556">
                  <c:v>41762.804189814815</c:v>
                </c:pt>
                <c:pt idx="4557">
                  <c:v>41762.804247685184</c:v>
                </c:pt>
                <c:pt idx="4558">
                  <c:v>41762.80431712963</c:v>
                </c:pt>
                <c:pt idx="4559">
                  <c:v>41762.804375</c:v>
                </c:pt>
                <c:pt idx="4560">
                  <c:v>41762.804432870369</c:v>
                </c:pt>
                <c:pt idx="4561">
                  <c:v>41762.804502314815</c:v>
                </c:pt>
                <c:pt idx="4562">
                  <c:v>41762.804560185185</c:v>
                </c:pt>
                <c:pt idx="4563">
                  <c:v>41762.804618055554</c:v>
                </c:pt>
                <c:pt idx="4564">
                  <c:v>41762.8046875</c:v>
                </c:pt>
                <c:pt idx="4565">
                  <c:v>41762.804745370369</c:v>
                </c:pt>
                <c:pt idx="4566">
                  <c:v>41762.804803240739</c:v>
                </c:pt>
                <c:pt idx="4567">
                  <c:v>41762.804872685185</c:v>
                </c:pt>
                <c:pt idx="4568">
                  <c:v>41762.804930555554</c:v>
                </c:pt>
                <c:pt idx="4569">
                  <c:v>41762.804988425924</c:v>
                </c:pt>
                <c:pt idx="4570">
                  <c:v>41762.805046296293</c:v>
                </c:pt>
                <c:pt idx="4571">
                  <c:v>41762.805115740739</c:v>
                </c:pt>
                <c:pt idx="4572">
                  <c:v>41762.805173611108</c:v>
                </c:pt>
                <c:pt idx="4573">
                  <c:v>41762.805231481485</c:v>
                </c:pt>
                <c:pt idx="4574">
                  <c:v>41762.805300925924</c:v>
                </c:pt>
                <c:pt idx="4575">
                  <c:v>41762.805358796293</c:v>
                </c:pt>
                <c:pt idx="4576">
                  <c:v>41762.80541666667</c:v>
                </c:pt>
                <c:pt idx="4577">
                  <c:v>41762.805486111109</c:v>
                </c:pt>
                <c:pt idx="4578">
                  <c:v>41762.805543981478</c:v>
                </c:pt>
                <c:pt idx="4579">
                  <c:v>41762.805601851855</c:v>
                </c:pt>
                <c:pt idx="4580">
                  <c:v>41762.805671296293</c:v>
                </c:pt>
                <c:pt idx="4581">
                  <c:v>41762.80572916667</c:v>
                </c:pt>
                <c:pt idx="4582">
                  <c:v>41762.805787037039</c:v>
                </c:pt>
                <c:pt idx="4583">
                  <c:v>41762.805844907409</c:v>
                </c:pt>
                <c:pt idx="4584">
                  <c:v>41762.805914351855</c:v>
                </c:pt>
                <c:pt idx="4585">
                  <c:v>41762.805972222224</c:v>
                </c:pt>
                <c:pt idx="4586">
                  <c:v>41762.806030092594</c:v>
                </c:pt>
                <c:pt idx="4587">
                  <c:v>41762.80609953704</c:v>
                </c:pt>
                <c:pt idx="4588">
                  <c:v>41762.806157407409</c:v>
                </c:pt>
                <c:pt idx="4589">
                  <c:v>41762.806215277778</c:v>
                </c:pt>
                <c:pt idx="4590">
                  <c:v>41762.806284722225</c:v>
                </c:pt>
                <c:pt idx="4591">
                  <c:v>41762.806342592594</c:v>
                </c:pt>
                <c:pt idx="4592">
                  <c:v>41762.806400462963</c:v>
                </c:pt>
                <c:pt idx="4593">
                  <c:v>41762.806469907409</c:v>
                </c:pt>
                <c:pt idx="4594">
                  <c:v>41762.806527777779</c:v>
                </c:pt>
                <c:pt idx="4595">
                  <c:v>41762.806585648148</c:v>
                </c:pt>
                <c:pt idx="4596">
                  <c:v>41762.806643518517</c:v>
                </c:pt>
                <c:pt idx="4597">
                  <c:v>41762.806712962964</c:v>
                </c:pt>
                <c:pt idx="4598">
                  <c:v>41762.806770833333</c:v>
                </c:pt>
                <c:pt idx="4599">
                  <c:v>41762.806828703702</c:v>
                </c:pt>
                <c:pt idx="4600">
                  <c:v>41762.806898148148</c:v>
                </c:pt>
                <c:pt idx="4601">
                  <c:v>41762.806956018518</c:v>
                </c:pt>
                <c:pt idx="4602">
                  <c:v>41762.807013888887</c:v>
                </c:pt>
                <c:pt idx="4603">
                  <c:v>41762.807083333333</c:v>
                </c:pt>
                <c:pt idx="4604">
                  <c:v>41762.807141203702</c:v>
                </c:pt>
                <c:pt idx="4605">
                  <c:v>41762.807199074072</c:v>
                </c:pt>
                <c:pt idx="4606">
                  <c:v>41762.807268518518</c:v>
                </c:pt>
                <c:pt idx="4607">
                  <c:v>41762.807326388887</c:v>
                </c:pt>
                <c:pt idx="4608">
                  <c:v>41762.807384259257</c:v>
                </c:pt>
                <c:pt idx="4609">
                  <c:v>41762.807453703703</c:v>
                </c:pt>
                <c:pt idx="4610">
                  <c:v>41762.807511574072</c:v>
                </c:pt>
                <c:pt idx="4611">
                  <c:v>41762.807569444441</c:v>
                </c:pt>
                <c:pt idx="4612">
                  <c:v>41762.807627314818</c:v>
                </c:pt>
                <c:pt idx="4613">
                  <c:v>41762.807696759257</c:v>
                </c:pt>
                <c:pt idx="4614">
                  <c:v>41762.807754629626</c:v>
                </c:pt>
                <c:pt idx="4615">
                  <c:v>41762.807812500003</c:v>
                </c:pt>
                <c:pt idx="4616">
                  <c:v>41762.807881944442</c:v>
                </c:pt>
                <c:pt idx="4617">
                  <c:v>41762.807939814818</c:v>
                </c:pt>
                <c:pt idx="4618">
                  <c:v>41762.807997685188</c:v>
                </c:pt>
                <c:pt idx="4619">
                  <c:v>41762.808067129627</c:v>
                </c:pt>
                <c:pt idx="4620">
                  <c:v>41762.808125000003</c:v>
                </c:pt>
                <c:pt idx="4621">
                  <c:v>41762.808182870373</c:v>
                </c:pt>
                <c:pt idx="4622">
                  <c:v>41762.808252314811</c:v>
                </c:pt>
                <c:pt idx="4623">
                  <c:v>41762.808310185188</c:v>
                </c:pt>
                <c:pt idx="4624">
                  <c:v>41762.808368055557</c:v>
                </c:pt>
                <c:pt idx="4625">
                  <c:v>41762.808425925927</c:v>
                </c:pt>
                <c:pt idx="4626">
                  <c:v>41762.808495370373</c:v>
                </c:pt>
                <c:pt idx="4627">
                  <c:v>41762.808553240742</c:v>
                </c:pt>
                <c:pt idx="4628">
                  <c:v>41762.808611111112</c:v>
                </c:pt>
                <c:pt idx="4629">
                  <c:v>41762.808680555558</c:v>
                </c:pt>
                <c:pt idx="4630">
                  <c:v>41762.808738425927</c:v>
                </c:pt>
                <c:pt idx="4631">
                  <c:v>41762.808796296296</c:v>
                </c:pt>
                <c:pt idx="4632">
                  <c:v>41762.808865740742</c:v>
                </c:pt>
                <c:pt idx="4633">
                  <c:v>41762.808923611112</c:v>
                </c:pt>
                <c:pt idx="4634">
                  <c:v>41762.808981481481</c:v>
                </c:pt>
                <c:pt idx="4635">
                  <c:v>41762.809050925927</c:v>
                </c:pt>
                <c:pt idx="4636">
                  <c:v>41762.809108796297</c:v>
                </c:pt>
                <c:pt idx="4637">
                  <c:v>41762.809166666666</c:v>
                </c:pt>
                <c:pt idx="4638">
                  <c:v>41762.809224537035</c:v>
                </c:pt>
                <c:pt idx="4639">
                  <c:v>41762.809293981481</c:v>
                </c:pt>
                <c:pt idx="4640">
                  <c:v>41762.809351851851</c:v>
                </c:pt>
                <c:pt idx="4641">
                  <c:v>41762.80940972222</c:v>
                </c:pt>
                <c:pt idx="4642">
                  <c:v>41762.809479166666</c:v>
                </c:pt>
                <c:pt idx="4643">
                  <c:v>41762.809537037036</c:v>
                </c:pt>
                <c:pt idx="4644">
                  <c:v>41762.809594907405</c:v>
                </c:pt>
                <c:pt idx="4645">
                  <c:v>41762.809664351851</c:v>
                </c:pt>
                <c:pt idx="4646">
                  <c:v>41762.80972222222</c:v>
                </c:pt>
                <c:pt idx="4647">
                  <c:v>41762.80978009259</c:v>
                </c:pt>
                <c:pt idx="4648">
                  <c:v>41762.809849537036</c:v>
                </c:pt>
                <c:pt idx="4649">
                  <c:v>41762.809907407405</c:v>
                </c:pt>
                <c:pt idx="4650">
                  <c:v>41762.809965277775</c:v>
                </c:pt>
                <c:pt idx="4651">
                  <c:v>41762.810034722221</c:v>
                </c:pt>
                <c:pt idx="4652">
                  <c:v>41762.81009259259</c:v>
                </c:pt>
                <c:pt idx="4653">
                  <c:v>41762.810150462959</c:v>
                </c:pt>
                <c:pt idx="4654">
                  <c:v>41762.810208333336</c:v>
                </c:pt>
                <c:pt idx="4655">
                  <c:v>41762.810277777775</c:v>
                </c:pt>
                <c:pt idx="4656">
                  <c:v>41762.810335648152</c:v>
                </c:pt>
                <c:pt idx="4657">
                  <c:v>41762.810393518521</c:v>
                </c:pt>
                <c:pt idx="4658">
                  <c:v>41762.81046296296</c:v>
                </c:pt>
                <c:pt idx="4659">
                  <c:v>41762.810520833336</c:v>
                </c:pt>
                <c:pt idx="4660">
                  <c:v>41762.810578703706</c:v>
                </c:pt>
                <c:pt idx="4661">
                  <c:v>41762.810648148145</c:v>
                </c:pt>
                <c:pt idx="4662">
                  <c:v>41762.810706018521</c:v>
                </c:pt>
                <c:pt idx="4663">
                  <c:v>41762.810763888891</c:v>
                </c:pt>
                <c:pt idx="4664">
                  <c:v>41762.810833333337</c:v>
                </c:pt>
                <c:pt idx="4665">
                  <c:v>41762.810891203706</c:v>
                </c:pt>
                <c:pt idx="4666">
                  <c:v>41762.810949074075</c:v>
                </c:pt>
                <c:pt idx="4667">
                  <c:v>41762.811006944445</c:v>
                </c:pt>
                <c:pt idx="4668">
                  <c:v>41762.811076388891</c:v>
                </c:pt>
                <c:pt idx="4669">
                  <c:v>41762.81113425926</c:v>
                </c:pt>
                <c:pt idx="4670">
                  <c:v>41762.811192129629</c:v>
                </c:pt>
                <c:pt idx="4671">
                  <c:v>41762.811261574076</c:v>
                </c:pt>
                <c:pt idx="4672">
                  <c:v>41762.811319444445</c:v>
                </c:pt>
                <c:pt idx="4673">
                  <c:v>41762.811377314814</c:v>
                </c:pt>
                <c:pt idx="4674">
                  <c:v>41762.81144675926</c:v>
                </c:pt>
                <c:pt idx="4675">
                  <c:v>41762.81150462963</c:v>
                </c:pt>
                <c:pt idx="4676">
                  <c:v>41762.811562499999</c:v>
                </c:pt>
                <c:pt idx="4677">
                  <c:v>41762.811631944445</c:v>
                </c:pt>
                <c:pt idx="4678">
                  <c:v>41762.811689814815</c:v>
                </c:pt>
                <c:pt idx="4679">
                  <c:v>41762.811747685184</c:v>
                </c:pt>
                <c:pt idx="4680">
                  <c:v>41762.811805555553</c:v>
                </c:pt>
                <c:pt idx="4681">
                  <c:v>41762.811874999999</c:v>
                </c:pt>
                <c:pt idx="4682">
                  <c:v>41762.811932870369</c:v>
                </c:pt>
                <c:pt idx="4683">
                  <c:v>41762.811990740738</c:v>
                </c:pt>
                <c:pt idx="4684">
                  <c:v>41762.812060185184</c:v>
                </c:pt>
                <c:pt idx="4685">
                  <c:v>41762.812118055554</c:v>
                </c:pt>
                <c:pt idx="4686">
                  <c:v>41762.812175925923</c:v>
                </c:pt>
                <c:pt idx="4687">
                  <c:v>41762.812245370369</c:v>
                </c:pt>
                <c:pt idx="4688">
                  <c:v>41762.812303240738</c:v>
                </c:pt>
                <c:pt idx="4689">
                  <c:v>41762.812361111108</c:v>
                </c:pt>
                <c:pt idx="4690">
                  <c:v>41762.812430555554</c:v>
                </c:pt>
                <c:pt idx="4691">
                  <c:v>41762.812488425923</c:v>
                </c:pt>
                <c:pt idx="4692">
                  <c:v>41762.8125462963</c:v>
                </c:pt>
                <c:pt idx="4693">
                  <c:v>41762.812615740739</c:v>
                </c:pt>
                <c:pt idx="4694">
                  <c:v>41762.812673611108</c:v>
                </c:pt>
                <c:pt idx="4695">
                  <c:v>41762.812731481485</c:v>
                </c:pt>
                <c:pt idx="4696">
                  <c:v>41762.812789351854</c:v>
                </c:pt>
                <c:pt idx="4697">
                  <c:v>41762.812858796293</c:v>
                </c:pt>
                <c:pt idx="4698">
                  <c:v>41762.812916666669</c:v>
                </c:pt>
                <c:pt idx="4699">
                  <c:v>41762.812974537039</c:v>
                </c:pt>
                <c:pt idx="4700">
                  <c:v>41762.813043981485</c:v>
                </c:pt>
                <c:pt idx="4701">
                  <c:v>41762.813101851854</c:v>
                </c:pt>
                <c:pt idx="4702">
                  <c:v>41762.813159722224</c:v>
                </c:pt>
                <c:pt idx="4703">
                  <c:v>41762.81322916667</c:v>
                </c:pt>
                <c:pt idx="4704">
                  <c:v>41762.813287037039</c:v>
                </c:pt>
                <c:pt idx="4705">
                  <c:v>41762.813344907408</c:v>
                </c:pt>
                <c:pt idx="4706">
                  <c:v>41762.813414351855</c:v>
                </c:pt>
                <c:pt idx="4707">
                  <c:v>41762.813472222224</c:v>
                </c:pt>
                <c:pt idx="4708">
                  <c:v>41762.813530092593</c:v>
                </c:pt>
                <c:pt idx="4709">
                  <c:v>41762.813587962963</c:v>
                </c:pt>
                <c:pt idx="4710">
                  <c:v>41762.813657407409</c:v>
                </c:pt>
                <c:pt idx="4711">
                  <c:v>41762.813715277778</c:v>
                </c:pt>
                <c:pt idx="4712">
                  <c:v>41762.813773148147</c:v>
                </c:pt>
                <c:pt idx="4713">
                  <c:v>41762.813842592594</c:v>
                </c:pt>
                <c:pt idx="4714">
                  <c:v>41762.813900462963</c:v>
                </c:pt>
                <c:pt idx="4715">
                  <c:v>41762.813958333332</c:v>
                </c:pt>
                <c:pt idx="4716">
                  <c:v>41762.814027777778</c:v>
                </c:pt>
                <c:pt idx="4717">
                  <c:v>41762.814085648148</c:v>
                </c:pt>
                <c:pt idx="4718">
                  <c:v>41762.814143518517</c:v>
                </c:pt>
                <c:pt idx="4719">
                  <c:v>41762.814212962963</c:v>
                </c:pt>
                <c:pt idx="4720">
                  <c:v>41762.814270833333</c:v>
                </c:pt>
                <c:pt idx="4721">
                  <c:v>41762.814328703702</c:v>
                </c:pt>
                <c:pt idx="4722">
                  <c:v>41762.814386574071</c:v>
                </c:pt>
                <c:pt idx="4723">
                  <c:v>41762.814456018517</c:v>
                </c:pt>
                <c:pt idx="4724">
                  <c:v>41762.814513888887</c:v>
                </c:pt>
                <c:pt idx="4725">
                  <c:v>41762.814571759256</c:v>
                </c:pt>
                <c:pt idx="4726">
                  <c:v>41762.814641203702</c:v>
                </c:pt>
                <c:pt idx="4727">
                  <c:v>41762.814699074072</c:v>
                </c:pt>
                <c:pt idx="4728">
                  <c:v>41762.814756944441</c:v>
                </c:pt>
                <c:pt idx="4729">
                  <c:v>41762.814826388887</c:v>
                </c:pt>
                <c:pt idx="4730">
                  <c:v>41762.814884259256</c:v>
                </c:pt>
                <c:pt idx="4731">
                  <c:v>41762.814942129633</c:v>
                </c:pt>
                <c:pt idx="4732">
                  <c:v>41762.815011574072</c:v>
                </c:pt>
                <c:pt idx="4733">
                  <c:v>41762.815069444441</c:v>
                </c:pt>
                <c:pt idx="4734">
                  <c:v>41762.815127314818</c:v>
                </c:pt>
                <c:pt idx="4735">
                  <c:v>41762.815185185187</c:v>
                </c:pt>
                <c:pt idx="4736">
                  <c:v>41762.815254629626</c:v>
                </c:pt>
                <c:pt idx="4737">
                  <c:v>41762.815312500003</c:v>
                </c:pt>
                <c:pt idx="4738">
                  <c:v>41762.815370370372</c:v>
                </c:pt>
                <c:pt idx="4739">
                  <c:v>41762.815439814818</c:v>
                </c:pt>
                <c:pt idx="4740">
                  <c:v>41762.815497685187</c:v>
                </c:pt>
                <c:pt idx="4741">
                  <c:v>41762.815555555557</c:v>
                </c:pt>
                <c:pt idx="4742">
                  <c:v>41762.815625000003</c:v>
                </c:pt>
                <c:pt idx="4743">
                  <c:v>41762.815682870372</c:v>
                </c:pt>
                <c:pt idx="4744">
                  <c:v>41762.815740740742</c:v>
                </c:pt>
                <c:pt idx="4745">
                  <c:v>41762.815810185188</c:v>
                </c:pt>
                <c:pt idx="4746">
                  <c:v>41762.815868055557</c:v>
                </c:pt>
                <c:pt idx="4747">
                  <c:v>41762.815925925926</c:v>
                </c:pt>
                <c:pt idx="4748">
                  <c:v>41762.815995370373</c:v>
                </c:pt>
                <c:pt idx="4749">
                  <c:v>41762.816053240742</c:v>
                </c:pt>
                <c:pt idx="4750">
                  <c:v>41762.816111111111</c:v>
                </c:pt>
                <c:pt idx="4751">
                  <c:v>41762.816168981481</c:v>
                </c:pt>
                <c:pt idx="4752">
                  <c:v>41762.816238425927</c:v>
                </c:pt>
                <c:pt idx="4753">
                  <c:v>41762.816296296296</c:v>
                </c:pt>
                <c:pt idx="4754">
                  <c:v>41762.816354166665</c:v>
                </c:pt>
                <c:pt idx="4755">
                  <c:v>41762.816423611112</c:v>
                </c:pt>
                <c:pt idx="4756">
                  <c:v>41762.816481481481</c:v>
                </c:pt>
                <c:pt idx="4757">
                  <c:v>41762.81653935185</c:v>
                </c:pt>
                <c:pt idx="4758">
                  <c:v>41762.816608796296</c:v>
                </c:pt>
                <c:pt idx="4759">
                  <c:v>41762.816666666666</c:v>
                </c:pt>
                <c:pt idx="4760">
                  <c:v>41762.816724537035</c:v>
                </c:pt>
                <c:pt idx="4761">
                  <c:v>41762.816793981481</c:v>
                </c:pt>
                <c:pt idx="4762">
                  <c:v>41762.816851851851</c:v>
                </c:pt>
                <c:pt idx="4763">
                  <c:v>41762.81690972222</c:v>
                </c:pt>
                <c:pt idx="4764">
                  <c:v>41762.816967592589</c:v>
                </c:pt>
                <c:pt idx="4765">
                  <c:v>41762.817037037035</c:v>
                </c:pt>
                <c:pt idx="4766">
                  <c:v>41762.817094907405</c:v>
                </c:pt>
                <c:pt idx="4767">
                  <c:v>41762.817152777781</c:v>
                </c:pt>
                <c:pt idx="4768">
                  <c:v>41762.81722222222</c:v>
                </c:pt>
                <c:pt idx="4769">
                  <c:v>41762.817280092589</c:v>
                </c:pt>
                <c:pt idx="4770">
                  <c:v>41762.817337962966</c:v>
                </c:pt>
                <c:pt idx="4771">
                  <c:v>41762.817407407405</c:v>
                </c:pt>
                <c:pt idx="4772">
                  <c:v>41762.817465277774</c:v>
                </c:pt>
                <c:pt idx="4773">
                  <c:v>41762.817523148151</c:v>
                </c:pt>
                <c:pt idx="4774">
                  <c:v>41762.81759259259</c:v>
                </c:pt>
                <c:pt idx="4775">
                  <c:v>41762.817650462966</c:v>
                </c:pt>
                <c:pt idx="4776">
                  <c:v>41762.817708333336</c:v>
                </c:pt>
                <c:pt idx="4777">
                  <c:v>41762.817777777775</c:v>
                </c:pt>
                <c:pt idx="4778">
                  <c:v>41762.817835648151</c:v>
                </c:pt>
                <c:pt idx="4779">
                  <c:v>41762.817893518521</c:v>
                </c:pt>
                <c:pt idx="4780">
                  <c:v>41762.81795138889</c:v>
                </c:pt>
                <c:pt idx="4781">
                  <c:v>41762.818020833336</c:v>
                </c:pt>
                <c:pt idx="4782">
                  <c:v>41762.818078703705</c:v>
                </c:pt>
                <c:pt idx="4783">
                  <c:v>41762.818136574075</c:v>
                </c:pt>
                <c:pt idx="4784">
                  <c:v>41762.818206018521</c:v>
                </c:pt>
                <c:pt idx="4785">
                  <c:v>41762.81826388889</c:v>
                </c:pt>
                <c:pt idx="4786">
                  <c:v>41762.81832175926</c:v>
                </c:pt>
                <c:pt idx="4787">
                  <c:v>41762.818391203706</c:v>
                </c:pt>
                <c:pt idx="4788">
                  <c:v>41762.818449074075</c:v>
                </c:pt>
                <c:pt idx="4789">
                  <c:v>41762.818506944444</c:v>
                </c:pt>
                <c:pt idx="4790">
                  <c:v>41762.818576388891</c:v>
                </c:pt>
                <c:pt idx="4791">
                  <c:v>41762.81863425926</c:v>
                </c:pt>
                <c:pt idx="4792">
                  <c:v>41762.818692129629</c:v>
                </c:pt>
                <c:pt idx="4793">
                  <c:v>41762.818749999999</c:v>
                </c:pt>
                <c:pt idx="4794">
                  <c:v>41762.818819444445</c:v>
                </c:pt>
                <c:pt idx="4795">
                  <c:v>41762.818877314814</c:v>
                </c:pt>
                <c:pt idx="4796">
                  <c:v>41762.818935185183</c:v>
                </c:pt>
                <c:pt idx="4797">
                  <c:v>41762.819004629629</c:v>
                </c:pt>
                <c:pt idx="4798">
                  <c:v>41762.819062499999</c:v>
                </c:pt>
                <c:pt idx="4799">
                  <c:v>41762.819120370368</c:v>
                </c:pt>
                <c:pt idx="4800">
                  <c:v>41762.819189814814</c:v>
                </c:pt>
                <c:pt idx="4801">
                  <c:v>41762.819247685184</c:v>
                </c:pt>
                <c:pt idx="4802">
                  <c:v>41762.819305555553</c:v>
                </c:pt>
                <c:pt idx="4803">
                  <c:v>41762.819374999999</c:v>
                </c:pt>
                <c:pt idx="4804">
                  <c:v>41762.819432870368</c:v>
                </c:pt>
                <c:pt idx="4805">
                  <c:v>41762.819490740738</c:v>
                </c:pt>
                <c:pt idx="4806">
                  <c:v>41762.819548611114</c:v>
                </c:pt>
                <c:pt idx="4807">
                  <c:v>41762.819618055553</c:v>
                </c:pt>
                <c:pt idx="4808">
                  <c:v>41762.819675925923</c:v>
                </c:pt>
                <c:pt idx="4809">
                  <c:v>41762.819733796299</c:v>
                </c:pt>
                <c:pt idx="4810">
                  <c:v>41762.819803240738</c:v>
                </c:pt>
                <c:pt idx="4811">
                  <c:v>41762.819861111115</c:v>
                </c:pt>
                <c:pt idx="4812">
                  <c:v>41762.819918981484</c:v>
                </c:pt>
                <c:pt idx="4813">
                  <c:v>41762.819988425923</c:v>
                </c:pt>
                <c:pt idx="4814">
                  <c:v>41762.8200462963</c:v>
                </c:pt>
                <c:pt idx="4815">
                  <c:v>41762.820104166669</c:v>
                </c:pt>
                <c:pt idx="4816">
                  <c:v>41762.820173611108</c:v>
                </c:pt>
                <c:pt idx="4817">
                  <c:v>41762.820231481484</c:v>
                </c:pt>
                <c:pt idx="4818">
                  <c:v>41762.820289351854</c:v>
                </c:pt>
                <c:pt idx="4819">
                  <c:v>41762.8203587963</c:v>
                </c:pt>
                <c:pt idx="4820">
                  <c:v>41762.820416666669</c:v>
                </c:pt>
                <c:pt idx="4821">
                  <c:v>41762.820474537039</c:v>
                </c:pt>
                <c:pt idx="4822">
                  <c:v>41762.820532407408</c:v>
                </c:pt>
                <c:pt idx="4823">
                  <c:v>41762.820601851854</c:v>
                </c:pt>
                <c:pt idx="4824">
                  <c:v>41762.820659722223</c:v>
                </c:pt>
                <c:pt idx="4825">
                  <c:v>41762.820717592593</c:v>
                </c:pt>
                <c:pt idx="4826">
                  <c:v>41762.820787037039</c:v>
                </c:pt>
                <c:pt idx="4827">
                  <c:v>41762.820844907408</c:v>
                </c:pt>
                <c:pt idx="4828">
                  <c:v>41762.820902777778</c:v>
                </c:pt>
                <c:pt idx="4829">
                  <c:v>41762.820972222224</c:v>
                </c:pt>
                <c:pt idx="4830">
                  <c:v>41762.821030092593</c:v>
                </c:pt>
                <c:pt idx="4831">
                  <c:v>41762.821087962962</c:v>
                </c:pt>
                <c:pt idx="4832">
                  <c:v>41762.821157407408</c:v>
                </c:pt>
                <c:pt idx="4833">
                  <c:v>41762.821215277778</c:v>
                </c:pt>
                <c:pt idx="4834">
                  <c:v>41762.821273148147</c:v>
                </c:pt>
                <c:pt idx="4835">
                  <c:v>41762.821331018517</c:v>
                </c:pt>
                <c:pt idx="4836">
                  <c:v>41762.821400462963</c:v>
                </c:pt>
                <c:pt idx="4837">
                  <c:v>41762.821458333332</c:v>
                </c:pt>
                <c:pt idx="4838">
                  <c:v>41762.821516203701</c:v>
                </c:pt>
                <c:pt idx="4839">
                  <c:v>41762.821585648147</c:v>
                </c:pt>
                <c:pt idx="4840">
                  <c:v>41762.821643518517</c:v>
                </c:pt>
                <c:pt idx="4841">
                  <c:v>41762.821701388886</c:v>
                </c:pt>
                <c:pt idx="4842">
                  <c:v>41762.821770833332</c:v>
                </c:pt>
                <c:pt idx="4843">
                  <c:v>41762.821828703702</c:v>
                </c:pt>
                <c:pt idx="4844">
                  <c:v>41762.821886574071</c:v>
                </c:pt>
                <c:pt idx="4845">
                  <c:v>41762.821956018517</c:v>
                </c:pt>
                <c:pt idx="4846">
                  <c:v>41762.822013888886</c:v>
                </c:pt>
                <c:pt idx="4847">
                  <c:v>41762.822071759256</c:v>
                </c:pt>
                <c:pt idx="4848">
                  <c:v>41762.822129629632</c:v>
                </c:pt>
                <c:pt idx="4849">
                  <c:v>41762.822199074071</c:v>
                </c:pt>
                <c:pt idx="4850">
                  <c:v>41762.822256944448</c:v>
                </c:pt>
                <c:pt idx="4851">
                  <c:v>41762.822314814817</c:v>
                </c:pt>
                <c:pt idx="4852">
                  <c:v>41762.822384259256</c:v>
                </c:pt>
                <c:pt idx="4853">
                  <c:v>41762.822442129633</c:v>
                </c:pt>
                <c:pt idx="4854">
                  <c:v>41762.822500000002</c:v>
                </c:pt>
                <c:pt idx="4855">
                  <c:v>41762.822569444441</c:v>
                </c:pt>
                <c:pt idx="4856">
                  <c:v>41762.822627314818</c:v>
                </c:pt>
                <c:pt idx="4857">
                  <c:v>41762.822685185187</c:v>
                </c:pt>
                <c:pt idx="4858">
                  <c:v>41762.822754629633</c:v>
                </c:pt>
                <c:pt idx="4859">
                  <c:v>41762.822812500002</c:v>
                </c:pt>
                <c:pt idx="4860">
                  <c:v>41762.822870370372</c:v>
                </c:pt>
                <c:pt idx="4861">
                  <c:v>41762.822939814818</c:v>
                </c:pt>
                <c:pt idx="4862">
                  <c:v>41762.822997685187</c:v>
                </c:pt>
                <c:pt idx="4863">
                  <c:v>41762.823055555556</c:v>
                </c:pt>
                <c:pt idx="4864">
                  <c:v>41762.823113425926</c:v>
                </c:pt>
                <c:pt idx="4865">
                  <c:v>41762.823182870372</c:v>
                </c:pt>
                <c:pt idx="4866">
                  <c:v>41762.823240740741</c:v>
                </c:pt>
                <c:pt idx="4867">
                  <c:v>41762.823298611111</c:v>
                </c:pt>
                <c:pt idx="4868">
                  <c:v>41762.823368055557</c:v>
                </c:pt>
                <c:pt idx="4869">
                  <c:v>41762.823425925926</c:v>
                </c:pt>
                <c:pt idx="4870">
                  <c:v>41762.823483796295</c:v>
                </c:pt>
                <c:pt idx="4871">
                  <c:v>41762.823553240742</c:v>
                </c:pt>
                <c:pt idx="4872">
                  <c:v>41762.823611111111</c:v>
                </c:pt>
                <c:pt idx="4873">
                  <c:v>41762.82366898148</c:v>
                </c:pt>
                <c:pt idx="4874">
                  <c:v>41762.823738425926</c:v>
                </c:pt>
                <c:pt idx="4875">
                  <c:v>41762.823796296296</c:v>
                </c:pt>
                <c:pt idx="4876">
                  <c:v>41762.823854166665</c:v>
                </c:pt>
                <c:pt idx="4877">
                  <c:v>41762.823912037034</c:v>
                </c:pt>
                <c:pt idx="4878">
                  <c:v>41762.823981481481</c:v>
                </c:pt>
                <c:pt idx="4879">
                  <c:v>41762.82403935185</c:v>
                </c:pt>
                <c:pt idx="4880">
                  <c:v>41762.824097222219</c:v>
                </c:pt>
                <c:pt idx="4881">
                  <c:v>41762.824166666665</c:v>
                </c:pt>
                <c:pt idx="4882">
                  <c:v>41762.824224537035</c:v>
                </c:pt>
                <c:pt idx="4883">
                  <c:v>41762.824282407404</c:v>
                </c:pt>
                <c:pt idx="4884">
                  <c:v>41762.82435185185</c:v>
                </c:pt>
                <c:pt idx="4885">
                  <c:v>41762.82440972222</c:v>
                </c:pt>
                <c:pt idx="4886">
                  <c:v>41762.824467592596</c:v>
                </c:pt>
                <c:pt idx="4887">
                  <c:v>41762.824537037035</c:v>
                </c:pt>
                <c:pt idx="4888">
                  <c:v>41762.824594907404</c:v>
                </c:pt>
                <c:pt idx="4889">
                  <c:v>41762.824652777781</c:v>
                </c:pt>
                <c:pt idx="4890">
                  <c:v>41762.82471064815</c:v>
                </c:pt>
                <c:pt idx="4891">
                  <c:v>41762.824780092589</c:v>
                </c:pt>
                <c:pt idx="4892">
                  <c:v>41762.824837962966</c:v>
                </c:pt>
                <c:pt idx="4893">
                  <c:v>41762.824895833335</c:v>
                </c:pt>
                <c:pt idx="4894">
                  <c:v>41762.824965277781</c:v>
                </c:pt>
                <c:pt idx="4895">
                  <c:v>41762.825023148151</c:v>
                </c:pt>
                <c:pt idx="4896">
                  <c:v>41762.82508101852</c:v>
                </c:pt>
                <c:pt idx="4897">
                  <c:v>41762.825150462966</c:v>
                </c:pt>
                <c:pt idx="4898">
                  <c:v>41762.825208333335</c:v>
                </c:pt>
                <c:pt idx="4899">
                  <c:v>41762.825266203705</c:v>
                </c:pt>
                <c:pt idx="4900">
                  <c:v>41762.825335648151</c:v>
                </c:pt>
                <c:pt idx="4901">
                  <c:v>41762.82539351852</c:v>
                </c:pt>
                <c:pt idx="4902">
                  <c:v>41762.82545138889</c:v>
                </c:pt>
                <c:pt idx="4903">
                  <c:v>41762.825520833336</c:v>
                </c:pt>
                <c:pt idx="4904">
                  <c:v>41762.825578703705</c:v>
                </c:pt>
                <c:pt idx="4905">
                  <c:v>41762.825636574074</c:v>
                </c:pt>
                <c:pt idx="4906">
                  <c:v>41762.825694444444</c:v>
                </c:pt>
                <c:pt idx="4907">
                  <c:v>41762.82576388889</c:v>
                </c:pt>
                <c:pt idx="4908">
                  <c:v>41762.825821759259</c:v>
                </c:pt>
                <c:pt idx="4909">
                  <c:v>41762.825879629629</c:v>
                </c:pt>
                <c:pt idx="4910">
                  <c:v>41762.825949074075</c:v>
                </c:pt>
                <c:pt idx="4911">
                  <c:v>41762.826006944444</c:v>
                </c:pt>
                <c:pt idx="4912">
                  <c:v>41762.826064814813</c:v>
                </c:pt>
                <c:pt idx="4913">
                  <c:v>41762.82613425926</c:v>
                </c:pt>
                <c:pt idx="4914">
                  <c:v>41762.826192129629</c:v>
                </c:pt>
                <c:pt idx="4915">
                  <c:v>41762.826249999998</c:v>
                </c:pt>
                <c:pt idx="4916">
                  <c:v>41762.826319444444</c:v>
                </c:pt>
                <c:pt idx="4917">
                  <c:v>41762.826377314814</c:v>
                </c:pt>
                <c:pt idx="4918">
                  <c:v>41762.826435185183</c:v>
                </c:pt>
                <c:pt idx="4919">
                  <c:v>41762.826493055552</c:v>
                </c:pt>
                <c:pt idx="4920">
                  <c:v>41762.826562499999</c:v>
                </c:pt>
                <c:pt idx="4921">
                  <c:v>41762.826620370368</c:v>
                </c:pt>
                <c:pt idx="4922">
                  <c:v>41762.826678240737</c:v>
                </c:pt>
                <c:pt idx="4923">
                  <c:v>41762.826747685183</c:v>
                </c:pt>
                <c:pt idx="4924">
                  <c:v>41762.826805555553</c:v>
                </c:pt>
                <c:pt idx="4925">
                  <c:v>41762.826863425929</c:v>
                </c:pt>
                <c:pt idx="4926">
                  <c:v>41762.826932870368</c:v>
                </c:pt>
                <c:pt idx="4927">
                  <c:v>41762.826990740738</c:v>
                </c:pt>
                <c:pt idx="4928">
                  <c:v>41762.827048611114</c:v>
                </c:pt>
                <c:pt idx="4929">
                  <c:v>41762.827118055553</c:v>
                </c:pt>
                <c:pt idx="4930">
                  <c:v>41762.827175925922</c:v>
                </c:pt>
                <c:pt idx="4931">
                  <c:v>41762.827233796299</c:v>
                </c:pt>
                <c:pt idx="4932">
                  <c:v>41762.827291666668</c:v>
                </c:pt>
                <c:pt idx="4933">
                  <c:v>41762.827361111114</c:v>
                </c:pt>
                <c:pt idx="4934">
                  <c:v>41762.827418981484</c:v>
                </c:pt>
                <c:pt idx="4935">
                  <c:v>41762.827476851853</c:v>
                </c:pt>
                <c:pt idx="4936">
                  <c:v>41762.827546296299</c:v>
                </c:pt>
                <c:pt idx="4937">
                  <c:v>41762.827604166669</c:v>
                </c:pt>
                <c:pt idx="4938">
                  <c:v>41762.827662037038</c:v>
                </c:pt>
                <c:pt idx="4939">
                  <c:v>41762.827731481484</c:v>
                </c:pt>
                <c:pt idx="4940">
                  <c:v>41762.827789351853</c:v>
                </c:pt>
                <c:pt idx="4941">
                  <c:v>41762.827847222223</c:v>
                </c:pt>
                <c:pt idx="4942">
                  <c:v>41762.827916666669</c:v>
                </c:pt>
                <c:pt idx="4943">
                  <c:v>41762.827974537038</c:v>
                </c:pt>
                <c:pt idx="4944">
                  <c:v>41762.828032407408</c:v>
                </c:pt>
                <c:pt idx="4945">
                  <c:v>41762.828090277777</c:v>
                </c:pt>
                <c:pt idx="4946">
                  <c:v>41762.828159722223</c:v>
                </c:pt>
                <c:pt idx="4947">
                  <c:v>41762.828217592592</c:v>
                </c:pt>
                <c:pt idx="4948">
                  <c:v>41762.828275462962</c:v>
                </c:pt>
                <c:pt idx="4949">
                  <c:v>41762.828344907408</c:v>
                </c:pt>
                <c:pt idx="4950">
                  <c:v>41762.828402777777</c:v>
                </c:pt>
                <c:pt idx="4951">
                  <c:v>41762.828460648147</c:v>
                </c:pt>
                <c:pt idx="4952">
                  <c:v>41762.828530092593</c:v>
                </c:pt>
                <c:pt idx="4953">
                  <c:v>41762.828587962962</c:v>
                </c:pt>
                <c:pt idx="4954">
                  <c:v>41762.828645833331</c:v>
                </c:pt>
                <c:pt idx="4955">
                  <c:v>41762.828715277778</c:v>
                </c:pt>
                <c:pt idx="4956">
                  <c:v>41762.828773148147</c:v>
                </c:pt>
                <c:pt idx="4957">
                  <c:v>41762.828831018516</c:v>
                </c:pt>
                <c:pt idx="4958">
                  <c:v>41762.828888888886</c:v>
                </c:pt>
                <c:pt idx="4959">
                  <c:v>41762.828958333332</c:v>
                </c:pt>
                <c:pt idx="4960">
                  <c:v>41762.829016203701</c:v>
                </c:pt>
                <c:pt idx="4961">
                  <c:v>41762.829074074078</c:v>
                </c:pt>
                <c:pt idx="4962">
                  <c:v>41762.829143518517</c:v>
                </c:pt>
                <c:pt idx="4963">
                  <c:v>41762.829201388886</c:v>
                </c:pt>
                <c:pt idx="4964">
                  <c:v>41762.829259259262</c:v>
                </c:pt>
                <c:pt idx="4965">
                  <c:v>41762.829328703701</c:v>
                </c:pt>
                <c:pt idx="4966">
                  <c:v>41762.829386574071</c:v>
                </c:pt>
                <c:pt idx="4967">
                  <c:v>41762.829444444447</c:v>
                </c:pt>
                <c:pt idx="4968">
                  <c:v>41762.829513888886</c:v>
                </c:pt>
                <c:pt idx="4969">
                  <c:v>41762.829571759263</c:v>
                </c:pt>
                <c:pt idx="4970">
                  <c:v>41762.829629629632</c:v>
                </c:pt>
                <c:pt idx="4971">
                  <c:v>41762.829699074071</c:v>
                </c:pt>
                <c:pt idx="4972">
                  <c:v>41762.829756944448</c:v>
                </c:pt>
                <c:pt idx="4973">
                  <c:v>41762.829814814817</c:v>
                </c:pt>
                <c:pt idx="4974">
                  <c:v>41762.829872685186</c:v>
                </c:pt>
                <c:pt idx="4975">
                  <c:v>41762.829942129632</c:v>
                </c:pt>
                <c:pt idx="4976">
                  <c:v>41762.83</c:v>
                </c:pt>
                <c:pt idx="4977">
                  <c:v>41762.830057870371</c:v>
                </c:pt>
                <c:pt idx="4978">
                  <c:v>41762.830127314817</c:v>
                </c:pt>
                <c:pt idx="4979">
                  <c:v>41762.830185185187</c:v>
                </c:pt>
                <c:pt idx="4980">
                  <c:v>41762.830243055556</c:v>
                </c:pt>
                <c:pt idx="4981">
                  <c:v>41762.830312500002</c:v>
                </c:pt>
                <c:pt idx="4982">
                  <c:v>41762.830370370371</c:v>
                </c:pt>
                <c:pt idx="4983">
                  <c:v>41762.830428240741</c:v>
                </c:pt>
                <c:pt idx="4984">
                  <c:v>41762.830497685187</c:v>
                </c:pt>
                <c:pt idx="4985">
                  <c:v>41762.830555555556</c:v>
                </c:pt>
                <c:pt idx="4986">
                  <c:v>41762.830613425926</c:v>
                </c:pt>
                <c:pt idx="4987">
                  <c:v>41762.830671296295</c:v>
                </c:pt>
                <c:pt idx="4988">
                  <c:v>41762.830740740741</c:v>
                </c:pt>
                <c:pt idx="4989">
                  <c:v>41762.83079861111</c:v>
                </c:pt>
                <c:pt idx="4990">
                  <c:v>41762.83085648148</c:v>
                </c:pt>
                <c:pt idx="4991">
                  <c:v>41762.830925925926</c:v>
                </c:pt>
                <c:pt idx="4992">
                  <c:v>41762.830983796295</c:v>
                </c:pt>
                <c:pt idx="4993">
                  <c:v>41762.831041666665</c:v>
                </c:pt>
                <c:pt idx="4994">
                  <c:v>41762.831111111111</c:v>
                </c:pt>
                <c:pt idx="4995">
                  <c:v>41762.83116898148</c:v>
                </c:pt>
                <c:pt idx="4996">
                  <c:v>41762.831226851849</c:v>
                </c:pt>
                <c:pt idx="4997">
                  <c:v>41762.831296296295</c:v>
                </c:pt>
                <c:pt idx="4998">
                  <c:v>41762.831354166665</c:v>
                </c:pt>
                <c:pt idx="4999">
                  <c:v>41762.831412037034</c:v>
                </c:pt>
                <c:pt idx="5000">
                  <c:v>41762.831469907411</c:v>
                </c:pt>
                <c:pt idx="5001">
                  <c:v>41762.83153935185</c:v>
                </c:pt>
                <c:pt idx="5002">
                  <c:v>41762.831597222219</c:v>
                </c:pt>
                <c:pt idx="5003">
                  <c:v>41762.831655092596</c:v>
                </c:pt>
                <c:pt idx="5004">
                  <c:v>41762.831724537034</c:v>
                </c:pt>
                <c:pt idx="5005">
                  <c:v>41762.831782407404</c:v>
                </c:pt>
                <c:pt idx="5006">
                  <c:v>41762.83184027778</c:v>
                </c:pt>
                <c:pt idx="5007">
                  <c:v>41762.831909722219</c:v>
                </c:pt>
                <c:pt idx="5008">
                  <c:v>41762.831967592596</c:v>
                </c:pt>
                <c:pt idx="5009">
                  <c:v>41762.832025462965</c:v>
                </c:pt>
                <c:pt idx="5010">
                  <c:v>41762.832094907404</c:v>
                </c:pt>
                <c:pt idx="5011">
                  <c:v>41762.832152777781</c:v>
                </c:pt>
                <c:pt idx="5012">
                  <c:v>41762.83221064815</c:v>
                </c:pt>
                <c:pt idx="5013">
                  <c:v>41762.832280092596</c:v>
                </c:pt>
                <c:pt idx="5014">
                  <c:v>41762.832337962966</c:v>
                </c:pt>
                <c:pt idx="5015">
                  <c:v>41762.832395833335</c:v>
                </c:pt>
                <c:pt idx="5016">
                  <c:v>41762.832453703704</c:v>
                </c:pt>
                <c:pt idx="5017">
                  <c:v>41762.83252314815</c:v>
                </c:pt>
                <c:pt idx="5018">
                  <c:v>41762.83258101852</c:v>
                </c:pt>
                <c:pt idx="5019">
                  <c:v>41762.832638888889</c:v>
                </c:pt>
                <c:pt idx="5020">
                  <c:v>41762.832708333335</c:v>
                </c:pt>
                <c:pt idx="5021">
                  <c:v>41762.832766203705</c:v>
                </c:pt>
                <c:pt idx="5022">
                  <c:v>41762.832824074074</c:v>
                </c:pt>
                <c:pt idx="5023">
                  <c:v>41762.83289351852</c:v>
                </c:pt>
                <c:pt idx="5024">
                  <c:v>41762.832951388889</c:v>
                </c:pt>
                <c:pt idx="5025">
                  <c:v>41762.833009259259</c:v>
                </c:pt>
                <c:pt idx="5026">
                  <c:v>41762.833078703705</c:v>
                </c:pt>
                <c:pt idx="5027">
                  <c:v>41762.833136574074</c:v>
                </c:pt>
                <c:pt idx="5028">
                  <c:v>41762.833194444444</c:v>
                </c:pt>
                <c:pt idx="5029">
                  <c:v>41762.833252314813</c:v>
                </c:pt>
                <c:pt idx="5030">
                  <c:v>41762.833321759259</c:v>
                </c:pt>
                <c:pt idx="5031">
                  <c:v>41762.833379629628</c:v>
                </c:pt>
                <c:pt idx="5032">
                  <c:v>41762.833437499998</c:v>
                </c:pt>
                <c:pt idx="5033">
                  <c:v>41762.833506944444</c:v>
                </c:pt>
                <c:pt idx="5034">
                  <c:v>41762.833564814813</c:v>
                </c:pt>
                <c:pt idx="5035">
                  <c:v>41762.833622685182</c:v>
                </c:pt>
                <c:pt idx="5036">
                  <c:v>41762.833692129629</c:v>
                </c:pt>
                <c:pt idx="5037">
                  <c:v>41762.833749999998</c:v>
                </c:pt>
                <c:pt idx="5038">
                  <c:v>41762.833807870367</c:v>
                </c:pt>
                <c:pt idx="5039">
                  <c:v>41762.833877314813</c:v>
                </c:pt>
                <c:pt idx="5040">
                  <c:v>41762.833935185183</c:v>
                </c:pt>
                <c:pt idx="5041">
                  <c:v>41762.833993055552</c:v>
                </c:pt>
                <c:pt idx="5042">
                  <c:v>41762.834050925929</c:v>
                </c:pt>
                <c:pt idx="5043">
                  <c:v>41762.834120370368</c:v>
                </c:pt>
                <c:pt idx="5044">
                  <c:v>41762.834178240744</c:v>
                </c:pt>
                <c:pt idx="5045">
                  <c:v>41762.834236111114</c:v>
                </c:pt>
                <c:pt idx="5046">
                  <c:v>41762.834305555552</c:v>
                </c:pt>
                <c:pt idx="5047">
                  <c:v>41762.834363425929</c:v>
                </c:pt>
                <c:pt idx="5048">
                  <c:v>41762.834421296298</c:v>
                </c:pt>
                <c:pt idx="5049">
                  <c:v>41762.834490740737</c:v>
                </c:pt>
                <c:pt idx="5050">
                  <c:v>41762.834548611114</c:v>
                </c:pt>
                <c:pt idx="5051">
                  <c:v>41762.834606481483</c:v>
                </c:pt>
                <c:pt idx="5052">
                  <c:v>41762.834675925929</c:v>
                </c:pt>
                <c:pt idx="5053">
                  <c:v>41762.834733796299</c:v>
                </c:pt>
                <c:pt idx="5054">
                  <c:v>41762.834791666668</c:v>
                </c:pt>
                <c:pt idx="5055">
                  <c:v>41762.834849537037</c:v>
                </c:pt>
                <c:pt idx="5056">
                  <c:v>41762.834918981483</c:v>
                </c:pt>
                <c:pt idx="5057">
                  <c:v>41762.834976851853</c:v>
                </c:pt>
                <c:pt idx="5058">
                  <c:v>41762.835034722222</c:v>
                </c:pt>
                <c:pt idx="5059">
                  <c:v>41762.835104166668</c:v>
                </c:pt>
                <c:pt idx="5060">
                  <c:v>41762.835162037038</c:v>
                </c:pt>
                <c:pt idx="5061">
                  <c:v>41762.835219907407</c:v>
                </c:pt>
                <c:pt idx="5062">
                  <c:v>41762.835289351853</c:v>
                </c:pt>
                <c:pt idx="5063">
                  <c:v>41762.835347222222</c:v>
                </c:pt>
                <c:pt idx="5064">
                  <c:v>41762.835405092592</c:v>
                </c:pt>
                <c:pt idx="5065">
                  <c:v>41762.835474537038</c:v>
                </c:pt>
                <c:pt idx="5066">
                  <c:v>41762.835532407407</c:v>
                </c:pt>
                <c:pt idx="5067">
                  <c:v>41762.835590277777</c:v>
                </c:pt>
                <c:pt idx="5068">
                  <c:v>41762.835659722223</c:v>
                </c:pt>
                <c:pt idx="5069">
                  <c:v>41762.835717592592</c:v>
                </c:pt>
                <c:pt idx="5070">
                  <c:v>41762.835775462961</c:v>
                </c:pt>
                <c:pt idx="5071">
                  <c:v>41762.835833333331</c:v>
                </c:pt>
                <c:pt idx="5072">
                  <c:v>41762.835902777777</c:v>
                </c:pt>
                <c:pt idx="5073">
                  <c:v>41762.835960648146</c:v>
                </c:pt>
                <c:pt idx="5074">
                  <c:v>41762.836018518516</c:v>
                </c:pt>
                <c:pt idx="5075">
                  <c:v>41762.836087962962</c:v>
                </c:pt>
                <c:pt idx="5076">
                  <c:v>41762.836145833331</c:v>
                </c:pt>
                <c:pt idx="5077">
                  <c:v>41762.8362037037</c:v>
                </c:pt>
                <c:pt idx="5078">
                  <c:v>41762.836273148147</c:v>
                </c:pt>
                <c:pt idx="5079">
                  <c:v>41762.836331018516</c:v>
                </c:pt>
                <c:pt idx="5080">
                  <c:v>41762.836388888885</c:v>
                </c:pt>
                <c:pt idx="5081">
                  <c:v>41762.836458333331</c:v>
                </c:pt>
                <c:pt idx="5082">
                  <c:v>41762.836516203701</c:v>
                </c:pt>
                <c:pt idx="5083">
                  <c:v>41762.836574074077</c:v>
                </c:pt>
                <c:pt idx="5084">
                  <c:v>41762.836631944447</c:v>
                </c:pt>
                <c:pt idx="5085">
                  <c:v>41762.836701388886</c:v>
                </c:pt>
                <c:pt idx="5086">
                  <c:v>41762.836759259262</c:v>
                </c:pt>
                <c:pt idx="5087">
                  <c:v>41762.836817129632</c:v>
                </c:pt>
                <c:pt idx="5088">
                  <c:v>41762.836886574078</c:v>
                </c:pt>
                <c:pt idx="5089">
                  <c:v>41762.836944444447</c:v>
                </c:pt>
                <c:pt idx="5090">
                  <c:v>41762.837002314816</c:v>
                </c:pt>
                <c:pt idx="5091">
                  <c:v>41762.837071759262</c:v>
                </c:pt>
                <c:pt idx="5092">
                  <c:v>41762.837129629632</c:v>
                </c:pt>
                <c:pt idx="5093">
                  <c:v>41762.837187500001</c:v>
                </c:pt>
                <c:pt idx="5094">
                  <c:v>41762.837256944447</c:v>
                </c:pt>
                <c:pt idx="5095">
                  <c:v>41762.837314814817</c:v>
                </c:pt>
                <c:pt idx="5096">
                  <c:v>41762.837372685186</c:v>
                </c:pt>
                <c:pt idx="5097">
                  <c:v>41762.837430555555</c:v>
                </c:pt>
                <c:pt idx="5098">
                  <c:v>41762.837500000001</c:v>
                </c:pt>
                <c:pt idx="5099">
                  <c:v>41762.837557870371</c:v>
                </c:pt>
                <c:pt idx="5100">
                  <c:v>41762.83761574074</c:v>
                </c:pt>
                <c:pt idx="5101">
                  <c:v>41762.837685185186</c:v>
                </c:pt>
                <c:pt idx="5102">
                  <c:v>41762.837743055556</c:v>
                </c:pt>
                <c:pt idx="5103">
                  <c:v>41762.837800925925</c:v>
                </c:pt>
                <c:pt idx="5104">
                  <c:v>41762.837870370371</c:v>
                </c:pt>
                <c:pt idx="5105">
                  <c:v>41762.83792824074</c:v>
                </c:pt>
                <c:pt idx="5106">
                  <c:v>41762.83798611111</c:v>
                </c:pt>
                <c:pt idx="5107">
                  <c:v>41762.838055555556</c:v>
                </c:pt>
                <c:pt idx="5108">
                  <c:v>41762.838113425925</c:v>
                </c:pt>
                <c:pt idx="5109">
                  <c:v>41762.838171296295</c:v>
                </c:pt>
                <c:pt idx="5110">
                  <c:v>41762.838229166664</c:v>
                </c:pt>
                <c:pt idx="5111">
                  <c:v>41762.83829861111</c:v>
                </c:pt>
                <c:pt idx="5112">
                  <c:v>41762.838356481479</c:v>
                </c:pt>
                <c:pt idx="5113">
                  <c:v>41762.838414351849</c:v>
                </c:pt>
                <c:pt idx="5114">
                  <c:v>41762.838483796295</c:v>
                </c:pt>
                <c:pt idx="5115">
                  <c:v>41762.838541666664</c:v>
                </c:pt>
                <c:pt idx="5116">
                  <c:v>41762.838599537034</c:v>
                </c:pt>
                <c:pt idx="5117">
                  <c:v>41762.83866898148</c:v>
                </c:pt>
                <c:pt idx="5118">
                  <c:v>41762.838726851849</c:v>
                </c:pt>
                <c:pt idx="5119">
                  <c:v>41762.838784722226</c:v>
                </c:pt>
                <c:pt idx="5120">
                  <c:v>41762.838854166665</c:v>
                </c:pt>
                <c:pt idx="5121">
                  <c:v>41762.838912037034</c:v>
                </c:pt>
                <c:pt idx="5122">
                  <c:v>41762.838969907411</c:v>
                </c:pt>
                <c:pt idx="5123">
                  <c:v>41762.839039351849</c:v>
                </c:pt>
                <c:pt idx="5124">
                  <c:v>41762.839097222219</c:v>
                </c:pt>
                <c:pt idx="5125">
                  <c:v>41762.839155092595</c:v>
                </c:pt>
                <c:pt idx="5126">
                  <c:v>41762.839212962965</c:v>
                </c:pt>
                <c:pt idx="5127">
                  <c:v>41762.839282407411</c:v>
                </c:pt>
                <c:pt idx="5128">
                  <c:v>41762.83934027778</c:v>
                </c:pt>
                <c:pt idx="5129">
                  <c:v>41762.839398148149</c:v>
                </c:pt>
                <c:pt idx="5130">
                  <c:v>41762.839467592596</c:v>
                </c:pt>
                <c:pt idx="5131">
                  <c:v>41762.839525462965</c:v>
                </c:pt>
                <c:pt idx="5132">
                  <c:v>41762.839583333334</c:v>
                </c:pt>
                <c:pt idx="5133">
                  <c:v>41762.83965277778</c:v>
                </c:pt>
                <c:pt idx="5134">
                  <c:v>41762.83971064815</c:v>
                </c:pt>
                <c:pt idx="5135">
                  <c:v>41762.839768518519</c:v>
                </c:pt>
                <c:pt idx="5136">
                  <c:v>41762.839837962965</c:v>
                </c:pt>
                <c:pt idx="5137">
                  <c:v>41762.839895833335</c:v>
                </c:pt>
                <c:pt idx="5138">
                  <c:v>41762.839953703704</c:v>
                </c:pt>
                <c:pt idx="5139">
                  <c:v>41762.840011574073</c:v>
                </c:pt>
                <c:pt idx="5140">
                  <c:v>41762.840081018519</c:v>
                </c:pt>
                <c:pt idx="5141">
                  <c:v>41762.840138888889</c:v>
                </c:pt>
                <c:pt idx="5142">
                  <c:v>41762.840196759258</c:v>
                </c:pt>
                <c:pt idx="5143">
                  <c:v>41762.840266203704</c:v>
                </c:pt>
                <c:pt idx="5144">
                  <c:v>41762.840324074074</c:v>
                </c:pt>
                <c:pt idx="5145">
                  <c:v>41762.840381944443</c:v>
                </c:pt>
                <c:pt idx="5146">
                  <c:v>41762.840451388889</c:v>
                </c:pt>
                <c:pt idx="5147">
                  <c:v>41762.840509259258</c:v>
                </c:pt>
                <c:pt idx="5148">
                  <c:v>41762.840567129628</c:v>
                </c:pt>
                <c:pt idx="5149">
                  <c:v>41762.840636574074</c:v>
                </c:pt>
                <c:pt idx="5150">
                  <c:v>41762.840694444443</c:v>
                </c:pt>
                <c:pt idx="5151">
                  <c:v>41762.840752314813</c:v>
                </c:pt>
                <c:pt idx="5152">
                  <c:v>41762.840810185182</c:v>
                </c:pt>
                <c:pt idx="5153">
                  <c:v>41762.840879629628</c:v>
                </c:pt>
                <c:pt idx="5154">
                  <c:v>41762.840937499997</c:v>
                </c:pt>
                <c:pt idx="5155">
                  <c:v>41762.840995370374</c:v>
                </c:pt>
                <c:pt idx="5156">
                  <c:v>41762.841064814813</c:v>
                </c:pt>
                <c:pt idx="5157">
                  <c:v>41762.841122685182</c:v>
                </c:pt>
                <c:pt idx="5158">
                  <c:v>41762.841180555559</c:v>
                </c:pt>
                <c:pt idx="5159">
                  <c:v>41762.841249999998</c:v>
                </c:pt>
                <c:pt idx="5160">
                  <c:v>41762.841307870367</c:v>
                </c:pt>
                <c:pt idx="5161">
                  <c:v>41762.841365740744</c:v>
                </c:pt>
                <c:pt idx="5162">
                  <c:v>41762.841435185182</c:v>
                </c:pt>
                <c:pt idx="5163">
                  <c:v>41762.841493055559</c:v>
                </c:pt>
                <c:pt idx="5164">
                  <c:v>41762.841550925928</c:v>
                </c:pt>
                <c:pt idx="5165">
                  <c:v>41762.841608796298</c:v>
                </c:pt>
                <c:pt idx="5166">
                  <c:v>41762.841678240744</c:v>
                </c:pt>
                <c:pt idx="5167">
                  <c:v>41762.841736111113</c:v>
                </c:pt>
                <c:pt idx="5168">
                  <c:v>41762.841793981483</c:v>
                </c:pt>
                <c:pt idx="5169">
                  <c:v>41762.841863425929</c:v>
                </c:pt>
                <c:pt idx="5170">
                  <c:v>41762.841921296298</c:v>
                </c:pt>
                <c:pt idx="5171">
                  <c:v>41762.841979166667</c:v>
                </c:pt>
                <c:pt idx="5172">
                  <c:v>41762.842048611114</c:v>
                </c:pt>
                <c:pt idx="5173">
                  <c:v>41762.842106481483</c:v>
                </c:pt>
                <c:pt idx="5174">
                  <c:v>41762.842164351852</c:v>
                </c:pt>
                <c:pt idx="5175">
                  <c:v>41762.842233796298</c:v>
                </c:pt>
                <c:pt idx="5176">
                  <c:v>41762.842291666668</c:v>
                </c:pt>
                <c:pt idx="5177">
                  <c:v>41762.842349537037</c:v>
                </c:pt>
                <c:pt idx="5178">
                  <c:v>41762.842418981483</c:v>
                </c:pt>
                <c:pt idx="5179">
                  <c:v>41762.842476851853</c:v>
                </c:pt>
                <c:pt idx="5180">
                  <c:v>41762.842534722222</c:v>
                </c:pt>
                <c:pt idx="5181">
                  <c:v>41762.842592592591</c:v>
                </c:pt>
                <c:pt idx="5182">
                  <c:v>41762.842662037037</c:v>
                </c:pt>
                <c:pt idx="5183">
                  <c:v>41762.842719907407</c:v>
                </c:pt>
                <c:pt idx="5184">
                  <c:v>41762.842777777776</c:v>
                </c:pt>
                <c:pt idx="5185">
                  <c:v>41762.842847222222</c:v>
                </c:pt>
                <c:pt idx="5186">
                  <c:v>41762.842905092592</c:v>
                </c:pt>
                <c:pt idx="5187">
                  <c:v>41762.842962962961</c:v>
                </c:pt>
                <c:pt idx="5188">
                  <c:v>41762.843032407407</c:v>
                </c:pt>
                <c:pt idx="5189">
                  <c:v>41762.843090277776</c:v>
                </c:pt>
                <c:pt idx="5190">
                  <c:v>41762.843148148146</c:v>
                </c:pt>
                <c:pt idx="5191">
                  <c:v>41762.843217592592</c:v>
                </c:pt>
                <c:pt idx="5192">
                  <c:v>41762.843275462961</c:v>
                </c:pt>
                <c:pt idx="5193">
                  <c:v>41762.843333333331</c:v>
                </c:pt>
                <c:pt idx="5194">
                  <c:v>41762.843391203707</c:v>
                </c:pt>
                <c:pt idx="5195">
                  <c:v>41762.843460648146</c:v>
                </c:pt>
                <c:pt idx="5196">
                  <c:v>41762.843518518515</c:v>
                </c:pt>
                <c:pt idx="5197">
                  <c:v>41762.843576388892</c:v>
                </c:pt>
                <c:pt idx="5198">
                  <c:v>41762.843645833331</c:v>
                </c:pt>
                <c:pt idx="5199">
                  <c:v>41762.8437037037</c:v>
                </c:pt>
                <c:pt idx="5200">
                  <c:v>41762.843761574077</c:v>
                </c:pt>
                <c:pt idx="5201">
                  <c:v>41762.843831018516</c:v>
                </c:pt>
                <c:pt idx="5202">
                  <c:v>41762.843888888892</c:v>
                </c:pt>
                <c:pt idx="5203">
                  <c:v>41762.843946759262</c:v>
                </c:pt>
                <c:pt idx="5204">
                  <c:v>41762.8440162037</c:v>
                </c:pt>
                <c:pt idx="5205">
                  <c:v>41762.844074074077</c:v>
                </c:pt>
                <c:pt idx="5206">
                  <c:v>41762.844131944446</c:v>
                </c:pt>
                <c:pt idx="5207">
                  <c:v>41762.844189814816</c:v>
                </c:pt>
                <c:pt idx="5208">
                  <c:v>41762.844259259262</c:v>
                </c:pt>
                <c:pt idx="5209">
                  <c:v>41762.844317129631</c:v>
                </c:pt>
                <c:pt idx="5210">
                  <c:v>41762.844375000001</c:v>
                </c:pt>
                <c:pt idx="5211">
                  <c:v>41762.844444444447</c:v>
                </c:pt>
                <c:pt idx="5212">
                  <c:v>41762.844502314816</c:v>
                </c:pt>
                <c:pt idx="5213">
                  <c:v>41762.844560185185</c:v>
                </c:pt>
                <c:pt idx="5214">
                  <c:v>41762.844629629632</c:v>
                </c:pt>
                <c:pt idx="5215">
                  <c:v>41762.844687500001</c:v>
                </c:pt>
                <c:pt idx="5216">
                  <c:v>41762.84474537037</c:v>
                </c:pt>
                <c:pt idx="5217">
                  <c:v>41762.844814814816</c:v>
                </c:pt>
                <c:pt idx="5218">
                  <c:v>41762.844872685186</c:v>
                </c:pt>
                <c:pt idx="5219">
                  <c:v>41762.844930555555</c:v>
                </c:pt>
                <c:pt idx="5220">
                  <c:v>41762.845000000001</c:v>
                </c:pt>
                <c:pt idx="5221">
                  <c:v>41762.845057870371</c:v>
                </c:pt>
                <c:pt idx="5222">
                  <c:v>41762.84511574074</c:v>
                </c:pt>
                <c:pt idx="5223">
                  <c:v>41762.845173611109</c:v>
                </c:pt>
                <c:pt idx="5224">
                  <c:v>41762.845243055555</c:v>
                </c:pt>
                <c:pt idx="5225">
                  <c:v>41762.845300925925</c:v>
                </c:pt>
                <c:pt idx="5226">
                  <c:v>41762.845358796294</c:v>
                </c:pt>
                <c:pt idx="5227">
                  <c:v>41762.84542824074</c:v>
                </c:pt>
                <c:pt idx="5228">
                  <c:v>41762.845486111109</c:v>
                </c:pt>
                <c:pt idx="5229">
                  <c:v>41762.845543981479</c:v>
                </c:pt>
                <c:pt idx="5230">
                  <c:v>41762.845613425925</c:v>
                </c:pt>
                <c:pt idx="5231">
                  <c:v>41762.845671296294</c:v>
                </c:pt>
                <c:pt idx="5232">
                  <c:v>41762.845729166664</c:v>
                </c:pt>
                <c:pt idx="5233">
                  <c:v>41762.84579861111</c:v>
                </c:pt>
                <c:pt idx="5234">
                  <c:v>41762.845856481479</c:v>
                </c:pt>
                <c:pt idx="5235">
                  <c:v>41762.845914351848</c:v>
                </c:pt>
                <c:pt idx="5236">
                  <c:v>41762.845972222225</c:v>
                </c:pt>
                <c:pt idx="5237">
                  <c:v>41762.846041666664</c:v>
                </c:pt>
                <c:pt idx="5238">
                  <c:v>41762.846099537041</c:v>
                </c:pt>
                <c:pt idx="5239">
                  <c:v>41762.84615740741</c:v>
                </c:pt>
                <c:pt idx="5240">
                  <c:v>41762.846226851849</c:v>
                </c:pt>
                <c:pt idx="5241">
                  <c:v>41762.846284722225</c:v>
                </c:pt>
                <c:pt idx="5242">
                  <c:v>41762.846342592595</c:v>
                </c:pt>
                <c:pt idx="5243">
                  <c:v>41762.846412037034</c:v>
                </c:pt>
                <c:pt idx="5244">
                  <c:v>41762.84646990741</c:v>
                </c:pt>
                <c:pt idx="5245">
                  <c:v>41762.84652777778</c:v>
                </c:pt>
                <c:pt idx="5246">
                  <c:v>41762.846597222226</c:v>
                </c:pt>
                <c:pt idx="5247">
                  <c:v>41762.846655092595</c:v>
                </c:pt>
                <c:pt idx="5248">
                  <c:v>41762.846712962964</c:v>
                </c:pt>
                <c:pt idx="5249">
                  <c:v>41762.846770833334</c:v>
                </c:pt>
                <c:pt idx="5250">
                  <c:v>41762.84684027778</c:v>
                </c:pt>
                <c:pt idx="5251">
                  <c:v>41762.846898148149</c:v>
                </c:pt>
                <c:pt idx="5252">
                  <c:v>41762.846956018519</c:v>
                </c:pt>
                <c:pt idx="5253">
                  <c:v>41762.847025462965</c:v>
                </c:pt>
                <c:pt idx="5254">
                  <c:v>41762.847083333334</c:v>
                </c:pt>
                <c:pt idx="5255">
                  <c:v>41762.847141203703</c:v>
                </c:pt>
                <c:pt idx="5256">
                  <c:v>41762.847210648149</c:v>
                </c:pt>
                <c:pt idx="5257">
                  <c:v>41762.847268518519</c:v>
                </c:pt>
                <c:pt idx="5258">
                  <c:v>41762.847326388888</c:v>
                </c:pt>
                <c:pt idx="5259">
                  <c:v>41762.847395833334</c:v>
                </c:pt>
                <c:pt idx="5260">
                  <c:v>41762.847453703704</c:v>
                </c:pt>
                <c:pt idx="5261">
                  <c:v>41762.847511574073</c:v>
                </c:pt>
                <c:pt idx="5262">
                  <c:v>41762.847569444442</c:v>
                </c:pt>
                <c:pt idx="5263">
                  <c:v>41762.847638888888</c:v>
                </c:pt>
                <c:pt idx="5264">
                  <c:v>41762.847696759258</c:v>
                </c:pt>
                <c:pt idx="5265">
                  <c:v>41762.847754629627</c:v>
                </c:pt>
                <c:pt idx="5266">
                  <c:v>41762.847824074073</c:v>
                </c:pt>
                <c:pt idx="5267">
                  <c:v>41762.847881944443</c:v>
                </c:pt>
                <c:pt idx="5268">
                  <c:v>41762.847939814812</c:v>
                </c:pt>
                <c:pt idx="5269">
                  <c:v>41762.848009259258</c:v>
                </c:pt>
                <c:pt idx="5270">
                  <c:v>41762.848067129627</c:v>
                </c:pt>
                <c:pt idx="5271">
                  <c:v>41762.848124999997</c:v>
                </c:pt>
                <c:pt idx="5272">
                  <c:v>41762.848194444443</c:v>
                </c:pt>
                <c:pt idx="5273">
                  <c:v>41762.848252314812</c:v>
                </c:pt>
                <c:pt idx="5274">
                  <c:v>41762.848310185182</c:v>
                </c:pt>
                <c:pt idx="5275">
                  <c:v>41762.848379629628</c:v>
                </c:pt>
                <c:pt idx="5276">
                  <c:v>41762.848437499997</c:v>
                </c:pt>
                <c:pt idx="5277">
                  <c:v>41762.848495370374</c:v>
                </c:pt>
                <c:pt idx="5278">
                  <c:v>41762.848553240743</c:v>
                </c:pt>
                <c:pt idx="5279">
                  <c:v>41762.848622685182</c:v>
                </c:pt>
                <c:pt idx="5280">
                  <c:v>41762.848680555559</c:v>
                </c:pt>
                <c:pt idx="5281">
                  <c:v>41762.848738425928</c:v>
                </c:pt>
                <c:pt idx="5282">
                  <c:v>41762.848807870374</c:v>
                </c:pt>
                <c:pt idx="5283">
                  <c:v>41762.848865740743</c:v>
                </c:pt>
                <c:pt idx="5284">
                  <c:v>41762.848923611113</c:v>
                </c:pt>
                <c:pt idx="5285">
                  <c:v>41762.848993055559</c:v>
                </c:pt>
                <c:pt idx="5286">
                  <c:v>41762.849050925928</c:v>
                </c:pt>
                <c:pt idx="5287">
                  <c:v>41762.849108796298</c:v>
                </c:pt>
                <c:pt idx="5288">
                  <c:v>41762.849178240744</c:v>
                </c:pt>
                <c:pt idx="5289">
                  <c:v>41762.849236111113</c:v>
                </c:pt>
                <c:pt idx="5290">
                  <c:v>41762.849293981482</c:v>
                </c:pt>
                <c:pt idx="5291">
                  <c:v>41762.849351851852</c:v>
                </c:pt>
                <c:pt idx="5292">
                  <c:v>41762.849421296298</c:v>
                </c:pt>
                <c:pt idx="5293">
                  <c:v>41762.849479166667</c:v>
                </c:pt>
                <c:pt idx="5294">
                  <c:v>41762.849537037036</c:v>
                </c:pt>
                <c:pt idx="5295">
                  <c:v>41762.849606481483</c:v>
                </c:pt>
                <c:pt idx="5296">
                  <c:v>41762.849664351852</c:v>
                </c:pt>
                <c:pt idx="5297">
                  <c:v>41762.849722222221</c:v>
                </c:pt>
                <c:pt idx="5298">
                  <c:v>41762.849791666667</c:v>
                </c:pt>
                <c:pt idx="5299">
                  <c:v>41762.849849537037</c:v>
                </c:pt>
                <c:pt idx="5300">
                  <c:v>41762.849907407406</c:v>
                </c:pt>
                <c:pt idx="5301">
                  <c:v>41762.849976851852</c:v>
                </c:pt>
                <c:pt idx="5302">
                  <c:v>41762.850034722222</c:v>
                </c:pt>
                <c:pt idx="5303">
                  <c:v>41762.850092592591</c:v>
                </c:pt>
                <c:pt idx="5304">
                  <c:v>41762.85015046296</c:v>
                </c:pt>
                <c:pt idx="5305">
                  <c:v>41762.850219907406</c:v>
                </c:pt>
                <c:pt idx="5306">
                  <c:v>41762.850277777776</c:v>
                </c:pt>
                <c:pt idx="5307">
                  <c:v>41762.850335648145</c:v>
                </c:pt>
                <c:pt idx="5308">
                  <c:v>41762.850405092591</c:v>
                </c:pt>
                <c:pt idx="5309">
                  <c:v>41762.850462962961</c:v>
                </c:pt>
                <c:pt idx="5310">
                  <c:v>41762.85052083333</c:v>
                </c:pt>
                <c:pt idx="5311">
                  <c:v>41762.850590277776</c:v>
                </c:pt>
                <c:pt idx="5312">
                  <c:v>41762.850648148145</c:v>
                </c:pt>
                <c:pt idx="5313">
                  <c:v>41762.850706018522</c:v>
                </c:pt>
                <c:pt idx="5314">
                  <c:v>41762.850775462961</c:v>
                </c:pt>
                <c:pt idx="5315">
                  <c:v>41762.85083333333</c:v>
                </c:pt>
                <c:pt idx="5316">
                  <c:v>41762.850891203707</c:v>
                </c:pt>
                <c:pt idx="5317">
                  <c:v>41762.850949074076</c:v>
                </c:pt>
                <c:pt idx="5318">
                  <c:v>41762.851018518515</c:v>
                </c:pt>
                <c:pt idx="5319">
                  <c:v>41762.851076388892</c:v>
                </c:pt>
                <c:pt idx="5320">
                  <c:v>41762.851134259261</c:v>
                </c:pt>
                <c:pt idx="5321">
                  <c:v>41762.851203703707</c:v>
                </c:pt>
                <c:pt idx="5322">
                  <c:v>41762.851261574076</c:v>
                </c:pt>
                <c:pt idx="5323">
                  <c:v>41762.851319444446</c:v>
                </c:pt>
                <c:pt idx="5324">
                  <c:v>41762.851388888892</c:v>
                </c:pt>
                <c:pt idx="5325">
                  <c:v>41762.851446759261</c:v>
                </c:pt>
                <c:pt idx="5326">
                  <c:v>41762.851504629631</c:v>
                </c:pt>
                <c:pt idx="5327">
                  <c:v>41762.851574074077</c:v>
                </c:pt>
                <c:pt idx="5328">
                  <c:v>41762.851631944446</c:v>
                </c:pt>
                <c:pt idx="5329">
                  <c:v>41762.851689814815</c:v>
                </c:pt>
                <c:pt idx="5330">
                  <c:v>41762.851759259262</c:v>
                </c:pt>
                <c:pt idx="5331">
                  <c:v>41762.851817129631</c:v>
                </c:pt>
                <c:pt idx="5332">
                  <c:v>41762.851875</c:v>
                </c:pt>
                <c:pt idx="5333">
                  <c:v>41762.85193287037</c:v>
                </c:pt>
                <c:pt idx="5334">
                  <c:v>41762.852002314816</c:v>
                </c:pt>
                <c:pt idx="5335">
                  <c:v>41762.852060185185</c:v>
                </c:pt>
                <c:pt idx="5336">
                  <c:v>41762.852118055554</c:v>
                </c:pt>
                <c:pt idx="5337">
                  <c:v>41762.852187500001</c:v>
                </c:pt>
                <c:pt idx="5338">
                  <c:v>41762.85224537037</c:v>
                </c:pt>
                <c:pt idx="5339">
                  <c:v>41762.852303240739</c:v>
                </c:pt>
                <c:pt idx="5340">
                  <c:v>41762.852372685185</c:v>
                </c:pt>
                <c:pt idx="5341">
                  <c:v>41762.852430555555</c:v>
                </c:pt>
                <c:pt idx="5342">
                  <c:v>41762.852488425924</c:v>
                </c:pt>
                <c:pt idx="5343">
                  <c:v>41762.85255787037</c:v>
                </c:pt>
                <c:pt idx="5344">
                  <c:v>41762.85261574074</c:v>
                </c:pt>
                <c:pt idx="5345">
                  <c:v>41762.852673611109</c:v>
                </c:pt>
                <c:pt idx="5346">
                  <c:v>41762.852731481478</c:v>
                </c:pt>
                <c:pt idx="5347">
                  <c:v>41762.852800925924</c:v>
                </c:pt>
                <c:pt idx="5348">
                  <c:v>41762.852858796294</c:v>
                </c:pt>
                <c:pt idx="5349">
                  <c:v>41762.852916666663</c:v>
                </c:pt>
                <c:pt idx="5350">
                  <c:v>41762.852986111109</c:v>
                </c:pt>
                <c:pt idx="5351">
                  <c:v>41762.853043981479</c:v>
                </c:pt>
                <c:pt idx="5352">
                  <c:v>41762.853101851855</c:v>
                </c:pt>
                <c:pt idx="5353">
                  <c:v>41762.853171296294</c:v>
                </c:pt>
                <c:pt idx="5354">
                  <c:v>41762.853229166663</c:v>
                </c:pt>
                <c:pt idx="5355">
                  <c:v>41762.85328703704</c:v>
                </c:pt>
                <c:pt idx="5356">
                  <c:v>41762.853356481479</c:v>
                </c:pt>
                <c:pt idx="5357">
                  <c:v>41762.853414351855</c:v>
                </c:pt>
                <c:pt idx="5358">
                  <c:v>41762.853472222225</c:v>
                </c:pt>
                <c:pt idx="5359">
                  <c:v>41762.853530092594</c:v>
                </c:pt>
                <c:pt idx="5360">
                  <c:v>41762.85359953704</c:v>
                </c:pt>
                <c:pt idx="5361">
                  <c:v>41762.85365740741</c:v>
                </c:pt>
                <c:pt idx="5362">
                  <c:v>41762.853715277779</c:v>
                </c:pt>
                <c:pt idx="5363">
                  <c:v>41762.853784722225</c:v>
                </c:pt>
                <c:pt idx="5364">
                  <c:v>41762.853842592594</c:v>
                </c:pt>
                <c:pt idx="5365">
                  <c:v>41762.853900462964</c:v>
                </c:pt>
                <c:pt idx="5366">
                  <c:v>41762.85396990741</c:v>
                </c:pt>
                <c:pt idx="5367">
                  <c:v>41762.854027777779</c:v>
                </c:pt>
                <c:pt idx="5368">
                  <c:v>41762.854085648149</c:v>
                </c:pt>
                <c:pt idx="5369">
                  <c:v>41762.854155092595</c:v>
                </c:pt>
                <c:pt idx="5370">
                  <c:v>41762.854212962964</c:v>
                </c:pt>
                <c:pt idx="5371">
                  <c:v>41762.854270833333</c:v>
                </c:pt>
                <c:pt idx="5372">
                  <c:v>41762.854328703703</c:v>
                </c:pt>
                <c:pt idx="5373">
                  <c:v>41762.854398148149</c:v>
                </c:pt>
                <c:pt idx="5374">
                  <c:v>41762.854456018518</c:v>
                </c:pt>
                <c:pt idx="5375">
                  <c:v>41762.854513888888</c:v>
                </c:pt>
                <c:pt idx="5376">
                  <c:v>41762.854583333334</c:v>
                </c:pt>
                <c:pt idx="5377">
                  <c:v>41762.854641203703</c:v>
                </c:pt>
                <c:pt idx="5378">
                  <c:v>41762.854699074072</c:v>
                </c:pt>
                <c:pt idx="5379">
                  <c:v>41762.854768518519</c:v>
                </c:pt>
                <c:pt idx="5380">
                  <c:v>41762.854826388888</c:v>
                </c:pt>
                <c:pt idx="5381">
                  <c:v>41762.854884259257</c:v>
                </c:pt>
                <c:pt idx="5382">
                  <c:v>41762.854953703703</c:v>
                </c:pt>
                <c:pt idx="5383">
                  <c:v>41762.855011574073</c:v>
                </c:pt>
                <c:pt idx="5384">
                  <c:v>41762.855069444442</c:v>
                </c:pt>
                <c:pt idx="5385">
                  <c:v>41762.855138888888</c:v>
                </c:pt>
                <c:pt idx="5386">
                  <c:v>41762.855196759258</c:v>
                </c:pt>
                <c:pt idx="5387">
                  <c:v>41762.855254629627</c:v>
                </c:pt>
                <c:pt idx="5388">
                  <c:v>41762.855312500003</c:v>
                </c:pt>
                <c:pt idx="5389">
                  <c:v>41762.855381944442</c:v>
                </c:pt>
                <c:pt idx="5390">
                  <c:v>41762.855439814812</c:v>
                </c:pt>
                <c:pt idx="5391">
                  <c:v>41762.855497685188</c:v>
                </c:pt>
                <c:pt idx="5392">
                  <c:v>41762.855567129627</c:v>
                </c:pt>
                <c:pt idx="5393">
                  <c:v>41762.855624999997</c:v>
                </c:pt>
                <c:pt idx="5394">
                  <c:v>41762.855682870373</c:v>
                </c:pt>
                <c:pt idx="5395">
                  <c:v>41762.855752314812</c:v>
                </c:pt>
                <c:pt idx="5396">
                  <c:v>41762.855810185189</c:v>
                </c:pt>
                <c:pt idx="5397">
                  <c:v>41762.855868055558</c:v>
                </c:pt>
                <c:pt idx="5398">
                  <c:v>41762.855937499997</c:v>
                </c:pt>
                <c:pt idx="5399">
                  <c:v>41762.855995370373</c:v>
                </c:pt>
                <c:pt idx="5400">
                  <c:v>41762.856053240743</c:v>
                </c:pt>
                <c:pt idx="5401">
                  <c:v>41762.856111111112</c:v>
                </c:pt>
                <c:pt idx="5402">
                  <c:v>41762.856180555558</c:v>
                </c:pt>
                <c:pt idx="5403">
                  <c:v>41762.856238425928</c:v>
                </c:pt>
                <c:pt idx="5404">
                  <c:v>41762.856296296297</c:v>
                </c:pt>
                <c:pt idx="5405">
                  <c:v>41762.856365740743</c:v>
                </c:pt>
                <c:pt idx="5406">
                  <c:v>41762.856423611112</c:v>
                </c:pt>
                <c:pt idx="5407">
                  <c:v>41762.856481481482</c:v>
                </c:pt>
                <c:pt idx="5408">
                  <c:v>41762.856550925928</c:v>
                </c:pt>
                <c:pt idx="5409">
                  <c:v>41762.856608796297</c:v>
                </c:pt>
                <c:pt idx="5410">
                  <c:v>41762.856666666667</c:v>
                </c:pt>
                <c:pt idx="5411">
                  <c:v>41762.856736111113</c:v>
                </c:pt>
                <c:pt idx="5412">
                  <c:v>41762.856793981482</c:v>
                </c:pt>
                <c:pt idx="5413">
                  <c:v>41762.856851851851</c:v>
                </c:pt>
                <c:pt idx="5414">
                  <c:v>41762.856909722221</c:v>
                </c:pt>
                <c:pt idx="5415">
                  <c:v>41762.856979166667</c:v>
                </c:pt>
                <c:pt idx="5416">
                  <c:v>41762.857037037036</c:v>
                </c:pt>
                <c:pt idx="5417">
                  <c:v>41762.857094907406</c:v>
                </c:pt>
                <c:pt idx="5418">
                  <c:v>41762.857164351852</c:v>
                </c:pt>
                <c:pt idx="5419">
                  <c:v>41762.857222222221</c:v>
                </c:pt>
                <c:pt idx="5420">
                  <c:v>41762.85728009259</c:v>
                </c:pt>
                <c:pt idx="5421">
                  <c:v>41762.857349537036</c:v>
                </c:pt>
                <c:pt idx="5422">
                  <c:v>41762.857407407406</c:v>
                </c:pt>
                <c:pt idx="5423">
                  <c:v>41762.857465277775</c:v>
                </c:pt>
                <c:pt idx="5424">
                  <c:v>41762.857534722221</c:v>
                </c:pt>
                <c:pt idx="5425">
                  <c:v>41762.857592592591</c:v>
                </c:pt>
                <c:pt idx="5426">
                  <c:v>41762.85765046296</c:v>
                </c:pt>
                <c:pt idx="5427">
                  <c:v>41762.857708333337</c:v>
                </c:pt>
                <c:pt idx="5428">
                  <c:v>41762.857777777775</c:v>
                </c:pt>
                <c:pt idx="5429">
                  <c:v>41762.857835648145</c:v>
                </c:pt>
                <c:pt idx="5430">
                  <c:v>41762.857893518521</c:v>
                </c:pt>
                <c:pt idx="5431">
                  <c:v>41762.85796296296</c:v>
                </c:pt>
                <c:pt idx="5432">
                  <c:v>41762.858020833337</c:v>
                </c:pt>
                <c:pt idx="5433">
                  <c:v>41762.858078703706</c:v>
                </c:pt>
                <c:pt idx="5434">
                  <c:v>41762.858148148145</c:v>
                </c:pt>
                <c:pt idx="5435">
                  <c:v>41762.858206018522</c:v>
                </c:pt>
                <c:pt idx="5436">
                  <c:v>41762.858263888891</c:v>
                </c:pt>
                <c:pt idx="5437">
                  <c:v>41762.85833333333</c:v>
                </c:pt>
                <c:pt idx="5438">
                  <c:v>41762.858391203707</c:v>
                </c:pt>
                <c:pt idx="5439">
                  <c:v>41762.858449074076</c:v>
                </c:pt>
                <c:pt idx="5440">
                  <c:v>41762.858518518522</c:v>
                </c:pt>
                <c:pt idx="5441">
                  <c:v>41762.858576388891</c:v>
                </c:pt>
                <c:pt idx="5442">
                  <c:v>41762.858634259261</c:v>
                </c:pt>
                <c:pt idx="5443">
                  <c:v>41762.85869212963</c:v>
                </c:pt>
                <c:pt idx="5444">
                  <c:v>41762.858761574076</c:v>
                </c:pt>
                <c:pt idx="5445">
                  <c:v>41762.858819444446</c:v>
                </c:pt>
                <c:pt idx="5446">
                  <c:v>41762.858877314815</c:v>
                </c:pt>
                <c:pt idx="5447">
                  <c:v>41762.858946759261</c:v>
                </c:pt>
                <c:pt idx="5448">
                  <c:v>41762.85900462963</c:v>
                </c:pt>
                <c:pt idx="5449">
                  <c:v>41762.8590625</c:v>
                </c:pt>
                <c:pt idx="5450">
                  <c:v>41762.859131944446</c:v>
                </c:pt>
                <c:pt idx="5451">
                  <c:v>41762.859189814815</c:v>
                </c:pt>
                <c:pt idx="5452">
                  <c:v>41762.859247685185</c:v>
                </c:pt>
                <c:pt idx="5453">
                  <c:v>41762.859317129631</c:v>
                </c:pt>
                <c:pt idx="5454">
                  <c:v>41762.859375</c:v>
                </c:pt>
                <c:pt idx="5455">
                  <c:v>41762.859432870369</c:v>
                </c:pt>
                <c:pt idx="5456">
                  <c:v>41762.859490740739</c:v>
                </c:pt>
                <c:pt idx="5457">
                  <c:v>41762.859560185185</c:v>
                </c:pt>
                <c:pt idx="5458">
                  <c:v>41762.859618055554</c:v>
                </c:pt>
                <c:pt idx="5459">
                  <c:v>41762.859675925924</c:v>
                </c:pt>
                <c:pt idx="5460">
                  <c:v>41762.85974537037</c:v>
                </c:pt>
                <c:pt idx="5461">
                  <c:v>41762.859803240739</c:v>
                </c:pt>
                <c:pt idx="5462">
                  <c:v>41762.859861111108</c:v>
                </c:pt>
                <c:pt idx="5463">
                  <c:v>41762.859930555554</c:v>
                </c:pt>
                <c:pt idx="5464">
                  <c:v>41762.859988425924</c:v>
                </c:pt>
                <c:pt idx="5465">
                  <c:v>41762.860046296293</c:v>
                </c:pt>
                <c:pt idx="5466">
                  <c:v>41762.860115740739</c:v>
                </c:pt>
                <c:pt idx="5467">
                  <c:v>41762.860173611109</c:v>
                </c:pt>
                <c:pt idx="5468">
                  <c:v>41762.860231481478</c:v>
                </c:pt>
                <c:pt idx="5469">
                  <c:v>41762.860289351855</c:v>
                </c:pt>
                <c:pt idx="5470">
                  <c:v>41762.860358796293</c:v>
                </c:pt>
                <c:pt idx="5471">
                  <c:v>41762.86041666667</c:v>
                </c:pt>
                <c:pt idx="5472">
                  <c:v>41762.860474537039</c:v>
                </c:pt>
                <c:pt idx="5473">
                  <c:v>41762.860543981478</c:v>
                </c:pt>
                <c:pt idx="5474">
                  <c:v>41762.860601851855</c:v>
                </c:pt>
                <c:pt idx="5475">
                  <c:v>41762.860659722224</c:v>
                </c:pt>
                <c:pt idx="5476">
                  <c:v>41762.860729166663</c:v>
                </c:pt>
                <c:pt idx="5477">
                  <c:v>41762.86078703704</c:v>
                </c:pt>
                <c:pt idx="5478">
                  <c:v>41762.860844907409</c:v>
                </c:pt>
                <c:pt idx="5479">
                  <c:v>41762.860914351855</c:v>
                </c:pt>
                <c:pt idx="5480">
                  <c:v>41762.860972222225</c:v>
                </c:pt>
                <c:pt idx="5481">
                  <c:v>41762.861030092594</c:v>
                </c:pt>
                <c:pt idx="5482">
                  <c:v>41762.86109953704</c:v>
                </c:pt>
                <c:pt idx="5483">
                  <c:v>41762.861157407409</c:v>
                </c:pt>
                <c:pt idx="5484">
                  <c:v>41762.861215277779</c:v>
                </c:pt>
                <c:pt idx="5485">
                  <c:v>41762.861273148148</c:v>
                </c:pt>
                <c:pt idx="5486">
                  <c:v>41762.861342592594</c:v>
                </c:pt>
                <c:pt idx="5487">
                  <c:v>41762.861400462964</c:v>
                </c:pt>
                <c:pt idx="5488">
                  <c:v>41762.861458333333</c:v>
                </c:pt>
                <c:pt idx="5489">
                  <c:v>41762.861527777779</c:v>
                </c:pt>
                <c:pt idx="5490">
                  <c:v>41762.861585648148</c:v>
                </c:pt>
                <c:pt idx="5491">
                  <c:v>41762.861643518518</c:v>
                </c:pt>
                <c:pt idx="5492">
                  <c:v>41762.861712962964</c:v>
                </c:pt>
                <c:pt idx="5493">
                  <c:v>41762.861770833333</c:v>
                </c:pt>
                <c:pt idx="5494">
                  <c:v>41762.861828703702</c:v>
                </c:pt>
                <c:pt idx="5495">
                  <c:v>41762.861898148149</c:v>
                </c:pt>
                <c:pt idx="5496">
                  <c:v>41762.861956018518</c:v>
                </c:pt>
                <c:pt idx="5497">
                  <c:v>41762.862013888887</c:v>
                </c:pt>
                <c:pt idx="5498">
                  <c:v>41762.862071759257</c:v>
                </c:pt>
                <c:pt idx="5499">
                  <c:v>41762.862141203703</c:v>
                </c:pt>
                <c:pt idx="5500">
                  <c:v>41762.862199074072</c:v>
                </c:pt>
                <c:pt idx="5501">
                  <c:v>41762.862256944441</c:v>
                </c:pt>
                <c:pt idx="5502">
                  <c:v>41762.862326388888</c:v>
                </c:pt>
                <c:pt idx="5503">
                  <c:v>41762.862384259257</c:v>
                </c:pt>
                <c:pt idx="5504">
                  <c:v>41762.862442129626</c:v>
                </c:pt>
                <c:pt idx="5505">
                  <c:v>41762.862511574072</c:v>
                </c:pt>
                <c:pt idx="5506">
                  <c:v>41762.862569444442</c:v>
                </c:pt>
                <c:pt idx="5507">
                  <c:v>41762.862627314818</c:v>
                </c:pt>
                <c:pt idx="5508">
                  <c:v>41762.862696759257</c:v>
                </c:pt>
                <c:pt idx="5509">
                  <c:v>41762.862754629627</c:v>
                </c:pt>
                <c:pt idx="5510">
                  <c:v>41762.862812500003</c:v>
                </c:pt>
                <c:pt idx="5511">
                  <c:v>41762.862870370373</c:v>
                </c:pt>
                <c:pt idx="5512">
                  <c:v>41762.862939814811</c:v>
                </c:pt>
                <c:pt idx="5513">
                  <c:v>41762.862997685188</c:v>
                </c:pt>
                <c:pt idx="5514">
                  <c:v>41762.863055555557</c:v>
                </c:pt>
                <c:pt idx="5515">
                  <c:v>41762.863125000003</c:v>
                </c:pt>
                <c:pt idx="5516">
                  <c:v>41762.863182870373</c:v>
                </c:pt>
                <c:pt idx="5517">
                  <c:v>41762.863240740742</c:v>
                </c:pt>
                <c:pt idx="5518">
                  <c:v>41762.863310185188</c:v>
                </c:pt>
                <c:pt idx="5519">
                  <c:v>41762.863368055558</c:v>
                </c:pt>
                <c:pt idx="5520">
                  <c:v>41762.863425925927</c:v>
                </c:pt>
                <c:pt idx="5521">
                  <c:v>41762.863495370373</c:v>
                </c:pt>
                <c:pt idx="5522">
                  <c:v>41762.863553240742</c:v>
                </c:pt>
                <c:pt idx="5523">
                  <c:v>41762.863611111112</c:v>
                </c:pt>
                <c:pt idx="5524">
                  <c:v>41762.863680555558</c:v>
                </c:pt>
                <c:pt idx="5525">
                  <c:v>41762.863738425927</c:v>
                </c:pt>
                <c:pt idx="5526">
                  <c:v>41762.863796296297</c:v>
                </c:pt>
                <c:pt idx="5527">
                  <c:v>41762.863854166666</c:v>
                </c:pt>
                <c:pt idx="5528">
                  <c:v>41762.863923611112</c:v>
                </c:pt>
                <c:pt idx="5529">
                  <c:v>41762.863981481481</c:v>
                </c:pt>
                <c:pt idx="5530">
                  <c:v>41762.864039351851</c:v>
                </c:pt>
                <c:pt idx="5531">
                  <c:v>41762.864108796297</c:v>
                </c:pt>
                <c:pt idx="5532">
                  <c:v>41762.864166666666</c:v>
                </c:pt>
                <c:pt idx="5533">
                  <c:v>41762.864224537036</c:v>
                </c:pt>
                <c:pt idx="5534">
                  <c:v>41762.864293981482</c:v>
                </c:pt>
                <c:pt idx="5535">
                  <c:v>41762.864351851851</c:v>
                </c:pt>
                <c:pt idx="5536">
                  <c:v>41762.86440972222</c:v>
                </c:pt>
                <c:pt idx="5537">
                  <c:v>41762.864479166667</c:v>
                </c:pt>
                <c:pt idx="5538">
                  <c:v>41762.864537037036</c:v>
                </c:pt>
                <c:pt idx="5539">
                  <c:v>41762.864594907405</c:v>
                </c:pt>
                <c:pt idx="5540">
                  <c:v>41762.864652777775</c:v>
                </c:pt>
                <c:pt idx="5541">
                  <c:v>41762.864722222221</c:v>
                </c:pt>
                <c:pt idx="5542">
                  <c:v>41762.86478009259</c:v>
                </c:pt>
                <c:pt idx="5543">
                  <c:v>41762.864837962959</c:v>
                </c:pt>
                <c:pt idx="5544">
                  <c:v>41762.864907407406</c:v>
                </c:pt>
                <c:pt idx="5545">
                  <c:v>41762.864965277775</c:v>
                </c:pt>
                <c:pt idx="5546">
                  <c:v>41762.865023148152</c:v>
                </c:pt>
                <c:pt idx="5547">
                  <c:v>41762.86509259259</c:v>
                </c:pt>
                <c:pt idx="5548">
                  <c:v>41762.86515046296</c:v>
                </c:pt>
                <c:pt idx="5549">
                  <c:v>41762.865208333336</c:v>
                </c:pt>
                <c:pt idx="5550">
                  <c:v>41762.865277777775</c:v>
                </c:pt>
                <c:pt idx="5551">
                  <c:v>41762.865335648145</c:v>
                </c:pt>
                <c:pt idx="5552">
                  <c:v>41762.865393518521</c:v>
                </c:pt>
                <c:pt idx="5553">
                  <c:v>41762.865451388891</c:v>
                </c:pt>
                <c:pt idx="5554">
                  <c:v>41762.865520833337</c:v>
                </c:pt>
                <c:pt idx="5555">
                  <c:v>41762.865578703706</c:v>
                </c:pt>
                <c:pt idx="5556">
                  <c:v>41762.865636574075</c:v>
                </c:pt>
                <c:pt idx="5557">
                  <c:v>41762.865706018521</c:v>
                </c:pt>
                <c:pt idx="5558">
                  <c:v>41762.865763888891</c:v>
                </c:pt>
                <c:pt idx="5559">
                  <c:v>41762.86582175926</c:v>
                </c:pt>
                <c:pt idx="5560">
                  <c:v>41762.865891203706</c:v>
                </c:pt>
                <c:pt idx="5561">
                  <c:v>41762.865949074076</c:v>
                </c:pt>
                <c:pt idx="5562">
                  <c:v>41762.866006944445</c:v>
                </c:pt>
                <c:pt idx="5563">
                  <c:v>41762.866076388891</c:v>
                </c:pt>
                <c:pt idx="5564">
                  <c:v>41762.86613425926</c:v>
                </c:pt>
                <c:pt idx="5565">
                  <c:v>41762.86619212963</c:v>
                </c:pt>
                <c:pt idx="5566">
                  <c:v>41762.866249999999</c:v>
                </c:pt>
                <c:pt idx="5567">
                  <c:v>41762.866319444445</c:v>
                </c:pt>
                <c:pt idx="5568">
                  <c:v>41762.866377314815</c:v>
                </c:pt>
                <c:pt idx="5569">
                  <c:v>41762.866435185184</c:v>
                </c:pt>
                <c:pt idx="5570">
                  <c:v>41762.86650462963</c:v>
                </c:pt>
                <c:pt idx="5571">
                  <c:v>41762.866562499999</c:v>
                </c:pt>
                <c:pt idx="5572">
                  <c:v>41762.866620370369</c:v>
                </c:pt>
                <c:pt idx="5573">
                  <c:v>41762.866689814815</c:v>
                </c:pt>
                <c:pt idx="5574">
                  <c:v>41762.866747685184</c:v>
                </c:pt>
                <c:pt idx="5575">
                  <c:v>41762.866805555554</c:v>
                </c:pt>
                <c:pt idx="5576">
                  <c:v>41762.866875</c:v>
                </c:pt>
                <c:pt idx="5577">
                  <c:v>41762.866932870369</c:v>
                </c:pt>
                <c:pt idx="5578">
                  <c:v>41762.866990740738</c:v>
                </c:pt>
                <c:pt idx="5579">
                  <c:v>41762.867060185185</c:v>
                </c:pt>
                <c:pt idx="5580">
                  <c:v>41762.867118055554</c:v>
                </c:pt>
                <c:pt idx="5581">
                  <c:v>41762.867175925923</c:v>
                </c:pt>
                <c:pt idx="5582">
                  <c:v>41762.8672337963</c:v>
                </c:pt>
                <c:pt idx="5583">
                  <c:v>41762.867303240739</c:v>
                </c:pt>
                <c:pt idx="5584">
                  <c:v>41762.867361111108</c:v>
                </c:pt>
                <c:pt idx="5585">
                  <c:v>41762.867418981485</c:v>
                </c:pt>
                <c:pt idx="5586">
                  <c:v>41762.867488425924</c:v>
                </c:pt>
                <c:pt idx="5587">
                  <c:v>41762.867546296293</c:v>
                </c:pt>
                <c:pt idx="5588">
                  <c:v>41762.867604166669</c:v>
                </c:pt>
                <c:pt idx="5589">
                  <c:v>41762.867673611108</c:v>
                </c:pt>
                <c:pt idx="5590">
                  <c:v>41762.867731481485</c:v>
                </c:pt>
                <c:pt idx="5591">
                  <c:v>41762.867789351854</c:v>
                </c:pt>
                <c:pt idx="5592">
                  <c:v>41762.867858796293</c:v>
                </c:pt>
                <c:pt idx="5593">
                  <c:v>41762.86791666667</c:v>
                </c:pt>
                <c:pt idx="5594">
                  <c:v>41762.867974537039</c:v>
                </c:pt>
                <c:pt idx="5595">
                  <c:v>41762.868032407408</c:v>
                </c:pt>
                <c:pt idx="5596">
                  <c:v>41762.868101851855</c:v>
                </c:pt>
                <c:pt idx="5597">
                  <c:v>41762.868159722224</c:v>
                </c:pt>
                <c:pt idx="5598">
                  <c:v>41762.868217592593</c:v>
                </c:pt>
                <c:pt idx="5599">
                  <c:v>41762.868287037039</c:v>
                </c:pt>
                <c:pt idx="5600">
                  <c:v>41762.868344907409</c:v>
                </c:pt>
                <c:pt idx="5601">
                  <c:v>41762.868402777778</c:v>
                </c:pt>
                <c:pt idx="5602">
                  <c:v>41762.868472222224</c:v>
                </c:pt>
                <c:pt idx="5603">
                  <c:v>41762.868530092594</c:v>
                </c:pt>
                <c:pt idx="5604">
                  <c:v>41762.868587962963</c:v>
                </c:pt>
                <c:pt idx="5605">
                  <c:v>41762.868657407409</c:v>
                </c:pt>
                <c:pt idx="5606">
                  <c:v>41762.868715277778</c:v>
                </c:pt>
                <c:pt idx="5607">
                  <c:v>41762.868773148148</c:v>
                </c:pt>
                <c:pt idx="5608">
                  <c:v>41762.868831018517</c:v>
                </c:pt>
                <c:pt idx="5609">
                  <c:v>41762.868900462963</c:v>
                </c:pt>
                <c:pt idx="5610">
                  <c:v>41762.868958333333</c:v>
                </c:pt>
                <c:pt idx="5611">
                  <c:v>41762.869016203702</c:v>
                </c:pt>
                <c:pt idx="5612">
                  <c:v>41762.869085648148</c:v>
                </c:pt>
                <c:pt idx="5613">
                  <c:v>41762.869143518517</c:v>
                </c:pt>
                <c:pt idx="5614">
                  <c:v>41762.869201388887</c:v>
                </c:pt>
                <c:pt idx="5615">
                  <c:v>41762.869270833333</c:v>
                </c:pt>
                <c:pt idx="5616">
                  <c:v>41762.869328703702</c:v>
                </c:pt>
                <c:pt idx="5617">
                  <c:v>41762.869386574072</c:v>
                </c:pt>
                <c:pt idx="5618">
                  <c:v>41762.869456018518</c:v>
                </c:pt>
                <c:pt idx="5619">
                  <c:v>41762.869513888887</c:v>
                </c:pt>
                <c:pt idx="5620">
                  <c:v>41762.869571759256</c:v>
                </c:pt>
                <c:pt idx="5621">
                  <c:v>41762.869641203702</c:v>
                </c:pt>
                <c:pt idx="5622">
                  <c:v>41762.869699074072</c:v>
                </c:pt>
                <c:pt idx="5623">
                  <c:v>41762.869756944441</c:v>
                </c:pt>
                <c:pt idx="5624">
                  <c:v>41762.869814814818</c:v>
                </c:pt>
                <c:pt idx="5625">
                  <c:v>41762.869884259257</c:v>
                </c:pt>
                <c:pt idx="5626">
                  <c:v>41762.869942129626</c:v>
                </c:pt>
                <c:pt idx="5627">
                  <c:v>41762.870000000003</c:v>
                </c:pt>
                <c:pt idx="5628">
                  <c:v>41762.870069444441</c:v>
                </c:pt>
                <c:pt idx="5629">
                  <c:v>41762.870127314818</c:v>
                </c:pt>
                <c:pt idx="5630">
                  <c:v>41762.870185185187</c:v>
                </c:pt>
                <c:pt idx="5631">
                  <c:v>41762.870254629626</c:v>
                </c:pt>
                <c:pt idx="5632">
                  <c:v>41762.870312500003</c:v>
                </c:pt>
                <c:pt idx="5633">
                  <c:v>41762.870370370372</c:v>
                </c:pt>
                <c:pt idx="5634">
                  <c:v>41762.870439814818</c:v>
                </c:pt>
                <c:pt idx="5635">
                  <c:v>41762.870497685188</c:v>
                </c:pt>
                <c:pt idx="5636">
                  <c:v>41762.870555555557</c:v>
                </c:pt>
                <c:pt idx="5637">
                  <c:v>41762.870613425926</c:v>
                </c:pt>
                <c:pt idx="5638">
                  <c:v>41762.870682870373</c:v>
                </c:pt>
                <c:pt idx="5639">
                  <c:v>41762.870740740742</c:v>
                </c:pt>
                <c:pt idx="5640">
                  <c:v>41762.870798611111</c:v>
                </c:pt>
                <c:pt idx="5641">
                  <c:v>41762.870868055557</c:v>
                </c:pt>
                <c:pt idx="5642">
                  <c:v>41762.870925925927</c:v>
                </c:pt>
                <c:pt idx="5643">
                  <c:v>41762.870983796296</c:v>
                </c:pt>
                <c:pt idx="5644">
                  <c:v>41762.871053240742</c:v>
                </c:pt>
                <c:pt idx="5645">
                  <c:v>41762.871111111112</c:v>
                </c:pt>
                <c:pt idx="5646">
                  <c:v>41762.871168981481</c:v>
                </c:pt>
                <c:pt idx="5647">
                  <c:v>41762.871238425927</c:v>
                </c:pt>
                <c:pt idx="5648">
                  <c:v>41762.871296296296</c:v>
                </c:pt>
                <c:pt idx="5649">
                  <c:v>41762.871354166666</c:v>
                </c:pt>
                <c:pt idx="5650">
                  <c:v>41762.871412037035</c:v>
                </c:pt>
                <c:pt idx="5651">
                  <c:v>41762.871481481481</c:v>
                </c:pt>
                <c:pt idx="5652">
                  <c:v>41762.871539351851</c:v>
                </c:pt>
                <c:pt idx="5653">
                  <c:v>41762.87159722222</c:v>
                </c:pt>
                <c:pt idx="5654">
                  <c:v>41762.871666666666</c:v>
                </c:pt>
                <c:pt idx="5655">
                  <c:v>41762.871724537035</c:v>
                </c:pt>
                <c:pt idx="5656">
                  <c:v>41762.871782407405</c:v>
                </c:pt>
                <c:pt idx="5657">
                  <c:v>41762.871851851851</c:v>
                </c:pt>
                <c:pt idx="5658">
                  <c:v>41762.87190972222</c:v>
                </c:pt>
                <c:pt idx="5659">
                  <c:v>41762.871967592589</c:v>
                </c:pt>
                <c:pt idx="5660">
                  <c:v>41762.872037037036</c:v>
                </c:pt>
                <c:pt idx="5661">
                  <c:v>41762.872094907405</c:v>
                </c:pt>
                <c:pt idx="5662">
                  <c:v>41762.872152777774</c:v>
                </c:pt>
                <c:pt idx="5663">
                  <c:v>41762.87222222222</c:v>
                </c:pt>
                <c:pt idx="5664">
                  <c:v>41762.87228009259</c:v>
                </c:pt>
                <c:pt idx="5665">
                  <c:v>41762.872337962966</c:v>
                </c:pt>
                <c:pt idx="5666">
                  <c:v>41762.872395833336</c:v>
                </c:pt>
                <c:pt idx="5667">
                  <c:v>41762.872465277775</c:v>
                </c:pt>
                <c:pt idx="5668">
                  <c:v>41762.872523148151</c:v>
                </c:pt>
                <c:pt idx="5669">
                  <c:v>41762.872581018521</c:v>
                </c:pt>
                <c:pt idx="5670">
                  <c:v>41762.872650462959</c:v>
                </c:pt>
                <c:pt idx="5671">
                  <c:v>41762.872708333336</c:v>
                </c:pt>
                <c:pt idx="5672">
                  <c:v>41762.872766203705</c:v>
                </c:pt>
                <c:pt idx="5673">
                  <c:v>41762.872835648152</c:v>
                </c:pt>
                <c:pt idx="5674">
                  <c:v>41762.872893518521</c:v>
                </c:pt>
                <c:pt idx="5675">
                  <c:v>41762.87295138889</c:v>
                </c:pt>
                <c:pt idx="5676">
                  <c:v>41762.873020833336</c:v>
                </c:pt>
                <c:pt idx="5677">
                  <c:v>41762.873078703706</c:v>
                </c:pt>
                <c:pt idx="5678">
                  <c:v>41762.873136574075</c:v>
                </c:pt>
                <c:pt idx="5679">
                  <c:v>41762.873194444444</c:v>
                </c:pt>
                <c:pt idx="5680">
                  <c:v>41762.873263888891</c:v>
                </c:pt>
                <c:pt idx="5681">
                  <c:v>41762.87332175926</c:v>
                </c:pt>
                <c:pt idx="5682">
                  <c:v>41762.873379629629</c:v>
                </c:pt>
                <c:pt idx="5683">
                  <c:v>41762.873449074075</c:v>
                </c:pt>
                <c:pt idx="5684">
                  <c:v>41762.873506944445</c:v>
                </c:pt>
                <c:pt idx="5685">
                  <c:v>41762.873564814814</c:v>
                </c:pt>
                <c:pt idx="5686">
                  <c:v>41762.87363425926</c:v>
                </c:pt>
                <c:pt idx="5687">
                  <c:v>41762.873692129629</c:v>
                </c:pt>
                <c:pt idx="5688">
                  <c:v>41762.873749999999</c:v>
                </c:pt>
                <c:pt idx="5689">
                  <c:v>41762.873819444445</c:v>
                </c:pt>
                <c:pt idx="5690">
                  <c:v>41762.873877314814</c:v>
                </c:pt>
                <c:pt idx="5691">
                  <c:v>41762.873935185184</c:v>
                </c:pt>
                <c:pt idx="5692">
                  <c:v>41762.873993055553</c:v>
                </c:pt>
                <c:pt idx="5693">
                  <c:v>41762.874062499999</c:v>
                </c:pt>
                <c:pt idx="5694">
                  <c:v>41762.874120370368</c:v>
                </c:pt>
                <c:pt idx="5695">
                  <c:v>41762.874178240738</c:v>
                </c:pt>
                <c:pt idx="5696">
                  <c:v>41762.874247685184</c:v>
                </c:pt>
                <c:pt idx="5697">
                  <c:v>41762.874305555553</c:v>
                </c:pt>
                <c:pt idx="5698">
                  <c:v>41762.874363425923</c:v>
                </c:pt>
                <c:pt idx="5699">
                  <c:v>41762.874432870369</c:v>
                </c:pt>
                <c:pt idx="5700">
                  <c:v>41762.874490740738</c:v>
                </c:pt>
                <c:pt idx="5701">
                  <c:v>41762.874548611115</c:v>
                </c:pt>
                <c:pt idx="5702">
                  <c:v>41762.874618055554</c:v>
                </c:pt>
                <c:pt idx="5703">
                  <c:v>41762.874675925923</c:v>
                </c:pt>
                <c:pt idx="5704">
                  <c:v>41762.8747337963</c:v>
                </c:pt>
                <c:pt idx="5705">
                  <c:v>41762.874791666669</c:v>
                </c:pt>
                <c:pt idx="5706">
                  <c:v>41762.874861111108</c:v>
                </c:pt>
                <c:pt idx="5707">
                  <c:v>41762.874918981484</c:v>
                </c:pt>
                <c:pt idx="5708">
                  <c:v>41762.874976851854</c:v>
                </c:pt>
                <c:pt idx="5709">
                  <c:v>41762.8750462963</c:v>
                </c:pt>
                <c:pt idx="5710">
                  <c:v>41762.875104166669</c:v>
                </c:pt>
                <c:pt idx="5711">
                  <c:v>41762.875162037039</c:v>
                </c:pt>
                <c:pt idx="5712">
                  <c:v>41762.875231481485</c:v>
                </c:pt>
                <c:pt idx="5713">
                  <c:v>41762.875289351854</c:v>
                </c:pt>
                <c:pt idx="5714">
                  <c:v>41762.875347222223</c:v>
                </c:pt>
                <c:pt idx="5715">
                  <c:v>41762.875416666669</c:v>
                </c:pt>
                <c:pt idx="5716">
                  <c:v>41762.875474537039</c:v>
                </c:pt>
                <c:pt idx="5717">
                  <c:v>41762.875532407408</c:v>
                </c:pt>
                <c:pt idx="5718">
                  <c:v>41762.875601851854</c:v>
                </c:pt>
                <c:pt idx="5719">
                  <c:v>41762.875659722224</c:v>
                </c:pt>
                <c:pt idx="5720">
                  <c:v>41762.875717592593</c:v>
                </c:pt>
                <c:pt idx="5721">
                  <c:v>41762.875775462962</c:v>
                </c:pt>
                <c:pt idx="5722">
                  <c:v>41762.875844907408</c:v>
                </c:pt>
                <c:pt idx="5723">
                  <c:v>41762.875902777778</c:v>
                </c:pt>
                <c:pt idx="5724">
                  <c:v>41762.875960648147</c:v>
                </c:pt>
                <c:pt idx="5725">
                  <c:v>41762.876030092593</c:v>
                </c:pt>
                <c:pt idx="5726">
                  <c:v>41762.876087962963</c:v>
                </c:pt>
                <c:pt idx="5727">
                  <c:v>41762.876145833332</c:v>
                </c:pt>
                <c:pt idx="5728">
                  <c:v>41762.876215277778</c:v>
                </c:pt>
                <c:pt idx="5729">
                  <c:v>41762.876273148147</c:v>
                </c:pt>
                <c:pt idx="5730">
                  <c:v>41762.876331018517</c:v>
                </c:pt>
                <c:pt idx="5731">
                  <c:v>41762.876400462963</c:v>
                </c:pt>
                <c:pt idx="5732">
                  <c:v>41762.876458333332</c:v>
                </c:pt>
                <c:pt idx="5733">
                  <c:v>41762.876516203702</c:v>
                </c:pt>
                <c:pt idx="5734">
                  <c:v>41762.876574074071</c:v>
                </c:pt>
                <c:pt idx="5735">
                  <c:v>41762.876643518517</c:v>
                </c:pt>
                <c:pt idx="5736">
                  <c:v>41762.876701388886</c:v>
                </c:pt>
                <c:pt idx="5737">
                  <c:v>41762.876759259256</c:v>
                </c:pt>
                <c:pt idx="5738">
                  <c:v>41762.876828703702</c:v>
                </c:pt>
                <c:pt idx="5739">
                  <c:v>41762.876886574071</c:v>
                </c:pt>
                <c:pt idx="5740">
                  <c:v>41762.876944444448</c:v>
                </c:pt>
                <c:pt idx="5741">
                  <c:v>41762.877013888887</c:v>
                </c:pt>
                <c:pt idx="5742">
                  <c:v>41762.877071759256</c:v>
                </c:pt>
                <c:pt idx="5743">
                  <c:v>41762.877129629633</c:v>
                </c:pt>
                <c:pt idx="5744">
                  <c:v>41762.877199074072</c:v>
                </c:pt>
                <c:pt idx="5745">
                  <c:v>41762.877256944441</c:v>
                </c:pt>
                <c:pt idx="5746">
                  <c:v>41762.877314814818</c:v>
                </c:pt>
                <c:pt idx="5747">
                  <c:v>41762.877372685187</c:v>
                </c:pt>
                <c:pt idx="5748">
                  <c:v>41762.877442129633</c:v>
                </c:pt>
                <c:pt idx="5749">
                  <c:v>41762.877500000002</c:v>
                </c:pt>
                <c:pt idx="5750">
                  <c:v>41762.877557870372</c:v>
                </c:pt>
                <c:pt idx="5751">
                  <c:v>41762.877627314818</c:v>
                </c:pt>
                <c:pt idx="5752">
                  <c:v>41762.877685185187</c:v>
                </c:pt>
                <c:pt idx="5753">
                  <c:v>41762.877743055556</c:v>
                </c:pt>
                <c:pt idx="5754">
                  <c:v>41762.877812500003</c:v>
                </c:pt>
                <c:pt idx="5755">
                  <c:v>41762.877870370372</c:v>
                </c:pt>
                <c:pt idx="5756">
                  <c:v>41762.877928240741</c:v>
                </c:pt>
                <c:pt idx="5757">
                  <c:v>41762.877997685187</c:v>
                </c:pt>
                <c:pt idx="5758">
                  <c:v>41762.878055555557</c:v>
                </c:pt>
                <c:pt idx="5759">
                  <c:v>41762.878113425926</c:v>
                </c:pt>
                <c:pt idx="5760">
                  <c:v>41762.878171296295</c:v>
                </c:pt>
                <c:pt idx="5761">
                  <c:v>41762.878240740742</c:v>
                </c:pt>
                <c:pt idx="5762">
                  <c:v>41762.878298611111</c:v>
                </c:pt>
                <c:pt idx="5763">
                  <c:v>41762.87835648148</c:v>
                </c:pt>
                <c:pt idx="5764">
                  <c:v>41762.878425925926</c:v>
                </c:pt>
                <c:pt idx="5765">
                  <c:v>41762.878483796296</c:v>
                </c:pt>
                <c:pt idx="5766">
                  <c:v>41762.878541666665</c:v>
                </c:pt>
                <c:pt idx="5767">
                  <c:v>41762.878611111111</c:v>
                </c:pt>
                <c:pt idx="5768">
                  <c:v>41762.878668981481</c:v>
                </c:pt>
                <c:pt idx="5769">
                  <c:v>41762.87872685185</c:v>
                </c:pt>
                <c:pt idx="5770">
                  <c:v>41762.878796296296</c:v>
                </c:pt>
                <c:pt idx="5771">
                  <c:v>41762.878854166665</c:v>
                </c:pt>
                <c:pt idx="5772">
                  <c:v>41762.878912037035</c:v>
                </c:pt>
                <c:pt idx="5773">
                  <c:v>41762.878981481481</c:v>
                </c:pt>
                <c:pt idx="5774">
                  <c:v>41762.87903935185</c:v>
                </c:pt>
                <c:pt idx="5775">
                  <c:v>41762.87909722222</c:v>
                </c:pt>
                <c:pt idx="5776">
                  <c:v>41762.879155092596</c:v>
                </c:pt>
                <c:pt idx="5777">
                  <c:v>41762.879224537035</c:v>
                </c:pt>
                <c:pt idx="5778">
                  <c:v>41762.879282407404</c:v>
                </c:pt>
                <c:pt idx="5779">
                  <c:v>41762.879340277781</c:v>
                </c:pt>
                <c:pt idx="5780">
                  <c:v>41762.87940972222</c:v>
                </c:pt>
                <c:pt idx="5781">
                  <c:v>41762.879467592589</c:v>
                </c:pt>
                <c:pt idx="5782">
                  <c:v>41762.879525462966</c:v>
                </c:pt>
                <c:pt idx="5783">
                  <c:v>41762.879594907405</c:v>
                </c:pt>
                <c:pt idx="5784">
                  <c:v>41762.879652777781</c:v>
                </c:pt>
                <c:pt idx="5785">
                  <c:v>41762.879710648151</c:v>
                </c:pt>
                <c:pt idx="5786">
                  <c:v>41762.879780092589</c:v>
                </c:pt>
                <c:pt idx="5787">
                  <c:v>41762.879837962966</c:v>
                </c:pt>
                <c:pt idx="5788">
                  <c:v>41762.879895833335</c:v>
                </c:pt>
                <c:pt idx="5789">
                  <c:v>41762.879953703705</c:v>
                </c:pt>
                <c:pt idx="5790">
                  <c:v>41762.880023148151</c:v>
                </c:pt>
                <c:pt idx="5791">
                  <c:v>41762.88008101852</c:v>
                </c:pt>
                <c:pt idx="5792">
                  <c:v>41762.88013888889</c:v>
                </c:pt>
                <c:pt idx="5793">
                  <c:v>41762.880208333336</c:v>
                </c:pt>
                <c:pt idx="5794">
                  <c:v>41762.880266203705</c:v>
                </c:pt>
                <c:pt idx="5795">
                  <c:v>41762.880324074074</c:v>
                </c:pt>
                <c:pt idx="5796">
                  <c:v>41762.880393518521</c:v>
                </c:pt>
                <c:pt idx="5797">
                  <c:v>41762.88045138889</c:v>
                </c:pt>
                <c:pt idx="5798">
                  <c:v>41762.880509259259</c:v>
                </c:pt>
                <c:pt idx="5799">
                  <c:v>41762.880578703705</c:v>
                </c:pt>
                <c:pt idx="5800">
                  <c:v>41762.880636574075</c:v>
                </c:pt>
                <c:pt idx="5801">
                  <c:v>41762.880694444444</c:v>
                </c:pt>
                <c:pt idx="5802">
                  <c:v>41762.880752314813</c:v>
                </c:pt>
                <c:pt idx="5803">
                  <c:v>41762.88082175926</c:v>
                </c:pt>
                <c:pt idx="5804">
                  <c:v>41762.880879629629</c:v>
                </c:pt>
                <c:pt idx="5805">
                  <c:v>41762.880937499998</c:v>
                </c:pt>
                <c:pt idx="5806">
                  <c:v>41762.881006944444</c:v>
                </c:pt>
                <c:pt idx="5807">
                  <c:v>41762.881064814814</c:v>
                </c:pt>
                <c:pt idx="5808">
                  <c:v>41762.881122685183</c:v>
                </c:pt>
                <c:pt idx="5809">
                  <c:v>41762.881192129629</c:v>
                </c:pt>
                <c:pt idx="5810">
                  <c:v>41762.881249999999</c:v>
                </c:pt>
                <c:pt idx="5811">
                  <c:v>41762.881307870368</c:v>
                </c:pt>
                <c:pt idx="5812">
                  <c:v>41762.881377314814</c:v>
                </c:pt>
                <c:pt idx="5813">
                  <c:v>41762.881435185183</c:v>
                </c:pt>
                <c:pt idx="5814">
                  <c:v>41762.881493055553</c:v>
                </c:pt>
                <c:pt idx="5815">
                  <c:v>41762.881562499999</c:v>
                </c:pt>
                <c:pt idx="5816">
                  <c:v>41762.881620370368</c:v>
                </c:pt>
                <c:pt idx="5817">
                  <c:v>41762.881678240738</c:v>
                </c:pt>
                <c:pt idx="5818">
                  <c:v>41762.881736111114</c:v>
                </c:pt>
                <c:pt idx="5819">
                  <c:v>41762.881805555553</c:v>
                </c:pt>
                <c:pt idx="5820">
                  <c:v>41762.881863425922</c:v>
                </c:pt>
                <c:pt idx="5821">
                  <c:v>41762.881921296299</c:v>
                </c:pt>
                <c:pt idx="5822">
                  <c:v>41762.881990740738</c:v>
                </c:pt>
                <c:pt idx="5823">
                  <c:v>41762.882048611114</c:v>
                </c:pt>
                <c:pt idx="5824">
                  <c:v>41762.882106481484</c:v>
                </c:pt>
                <c:pt idx="5825">
                  <c:v>41762.882175925923</c:v>
                </c:pt>
                <c:pt idx="5826">
                  <c:v>41762.882233796299</c:v>
                </c:pt>
                <c:pt idx="5827">
                  <c:v>41762.882291666669</c:v>
                </c:pt>
                <c:pt idx="5828">
                  <c:v>41762.882361111115</c:v>
                </c:pt>
                <c:pt idx="5829">
                  <c:v>41762.882418981484</c:v>
                </c:pt>
                <c:pt idx="5830">
                  <c:v>41762.882476851853</c:v>
                </c:pt>
                <c:pt idx="5831">
                  <c:v>41762.882534722223</c:v>
                </c:pt>
                <c:pt idx="5832">
                  <c:v>41762.882604166669</c:v>
                </c:pt>
                <c:pt idx="5833">
                  <c:v>41762.882662037038</c:v>
                </c:pt>
                <c:pt idx="5834">
                  <c:v>41762.882719907408</c:v>
                </c:pt>
                <c:pt idx="5835">
                  <c:v>41762.882789351854</c:v>
                </c:pt>
                <c:pt idx="5836">
                  <c:v>41762.882847222223</c:v>
                </c:pt>
                <c:pt idx="5837">
                  <c:v>41762.882905092592</c:v>
                </c:pt>
                <c:pt idx="5838">
                  <c:v>41762.882974537039</c:v>
                </c:pt>
                <c:pt idx="5839">
                  <c:v>41762.883032407408</c:v>
                </c:pt>
                <c:pt idx="5840">
                  <c:v>41762.883090277777</c:v>
                </c:pt>
                <c:pt idx="5841">
                  <c:v>41762.883159722223</c:v>
                </c:pt>
                <c:pt idx="5842">
                  <c:v>41762.883217592593</c:v>
                </c:pt>
                <c:pt idx="5843">
                  <c:v>41762.883275462962</c:v>
                </c:pt>
                <c:pt idx="5844">
                  <c:v>41762.883333333331</c:v>
                </c:pt>
                <c:pt idx="5845">
                  <c:v>41762.883402777778</c:v>
                </c:pt>
                <c:pt idx="5846">
                  <c:v>41762.883460648147</c:v>
                </c:pt>
                <c:pt idx="5847">
                  <c:v>41762.883518518516</c:v>
                </c:pt>
                <c:pt idx="5848">
                  <c:v>41762.883587962962</c:v>
                </c:pt>
                <c:pt idx="5849">
                  <c:v>41762.883645833332</c:v>
                </c:pt>
                <c:pt idx="5850">
                  <c:v>41762.883703703701</c:v>
                </c:pt>
                <c:pt idx="5851">
                  <c:v>41762.883773148147</c:v>
                </c:pt>
                <c:pt idx="5852">
                  <c:v>41762.883831018517</c:v>
                </c:pt>
                <c:pt idx="5853">
                  <c:v>41762.883888888886</c:v>
                </c:pt>
                <c:pt idx="5854">
                  <c:v>41762.883958333332</c:v>
                </c:pt>
                <c:pt idx="5855">
                  <c:v>41762.884016203701</c:v>
                </c:pt>
                <c:pt idx="5856">
                  <c:v>41762.884074074071</c:v>
                </c:pt>
                <c:pt idx="5857">
                  <c:v>41762.884131944447</c:v>
                </c:pt>
                <c:pt idx="5858">
                  <c:v>41762.884201388886</c:v>
                </c:pt>
                <c:pt idx="5859">
                  <c:v>41762.884259259263</c:v>
                </c:pt>
                <c:pt idx="5860">
                  <c:v>41762.884317129632</c:v>
                </c:pt>
                <c:pt idx="5861">
                  <c:v>41762.884386574071</c:v>
                </c:pt>
                <c:pt idx="5862">
                  <c:v>41762.884444444448</c:v>
                </c:pt>
                <c:pt idx="5863">
                  <c:v>41762.884502314817</c:v>
                </c:pt>
                <c:pt idx="5864">
                  <c:v>41762.884571759256</c:v>
                </c:pt>
                <c:pt idx="5865">
                  <c:v>41762.884629629632</c:v>
                </c:pt>
                <c:pt idx="5866">
                  <c:v>41762.884687500002</c:v>
                </c:pt>
                <c:pt idx="5867">
                  <c:v>41762.884756944448</c:v>
                </c:pt>
                <c:pt idx="5868">
                  <c:v>41762.884814814817</c:v>
                </c:pt>
                <c:pt idx="5869">
                  <c:v>41762.884872685187</c:v>
                </c:pt>
                <c:pt idx="5870">
                  <c:v>41762.884942129633</c:v>
                </c:pt>
                <c:pt idx="5871">
                  <c:v>41762.885000000002</c:v>
                </c:pt>
                <c:pt idx="5872">
                  <c:v>41762.885057870371</c:v>
                </c:pt>
                <c:pt idx="5873">
                  <c:v>41762.885115740741</c:v>
                </c:pt>
                <c:pt idx="5874">
                  <c:v>41762.885185185187</c:v>
                </c:pt>
                <c:pt idx="5875">
                  <c:v>41762.885243055556</c:v>
                </c:pt>
                <c:pt idx="5876">
                  <c:v>41762.885300925926</c:v>
                </c:pt>
                <c:pt idx="5877">
                  <c:v>41762.885370370372</c:v>
                </c:pt>
                <c:pt idx="5878">
                  <c:v>41762.885428240741</c:v>
                </c:pt>
                <c:pt idx="5879">
                  <c:v>41762.88548611111</c:v>
                </c:pt>
                <c:pt idx="5880">
                  <c:v>41762.885555555556</c:v>
                </c:pt>
                <c:pt idx="5881">
                  <c:v>41762.885613425926</c:v>
                </c:pt>
                <c:pt idx="5882">
                  <c:v>41762.885671296295</c:v>
                </c:pt>
                <c:pt idx="5883">
                  <c:v>41762.885740740741</c:v>
                </c:pt>
                <c:pt idx="5884">
                  <c:v>41762.885798611111</c:v>
                </c:pt>
                <c:pt idx="5885">
                  <c:v>41762.88585648148</c:v>
                </c:pt>
                <c:pt idx="5886">
                  <c:v>41762.885914351849</c:v>
                </c:pt>
                <c:pt idx="5887">
                  <c:v>41762.885983796295</c:v>
                </c:pt>
                <c:pt idx="5888">
                  <c:v>41762.886041666665</c:v>
                </c:pt>
                <c:pt idx="5889">
                  <c:v>41762.886099537034</c:v>
                </c:pt>
                <c:pt idx="5890">
                  <c:v>41762.88616898148</c:v>
                </c:pt>
                <c:pt idx="5891">
                  <c:v>41762.88622685185</c:v>
                </c:pt>
                <c:pt idx="5892">
                  <c:v>41762.886284722219</c:v>
                </c:pt>
                <c:pt idx="5893">
                  <c:v>41762.886354166665</c:v>
                </c:pt>
                <c:pt idx="5894">
                  <c:v>41762.886412037034</c:v>
                </c:pt>
                <c:pt idx="5895">
                  <c:v>41762.886469907404</c:v>
                </c:pt>
                <c:pt idx="5896">
                  <c:v>41762.88653935185</c:v>
                </c:pt>
                <c:pt idx="5897">
                  <c:v>41762.886597222219</c:v>
                </c:pt>
                <c:pt idx="5898">
                  <c:v>41762.886655092596</c:v>
                </c:pt>
                <c:pt idx="5899">
                  <c:v>41762.886712962965</c:v>
                </c:pt>
                <c:pt idx="5900">
                  <c:v>41762.886782407404</c:v>
                </c:pt>
                <c:pt idx="5901">
                  <c:v>41762.886840277781</c:v>
                </c:pt>
                <c:pt idx="5902">
                  <c:v>41762.88689814815</c:v>
                </c:pt>
                <c:pt idx="5903">
                  <c:v>41762.886967592596</c:v>
                </c:pt>
                <c:pt idx="5904">
                  <c:v>41762.887025462966</c:v>
                </c:pt>
                <c:pt idx="5905">
                  <c:v>41762.887083333335</c:v>
                </c:pt>
                <c:pt idx="5906">
                  <c:v>41762.887152777781</c:v>
                </c:pt>
                <c:pt idx="5907">
                  <c:v>41762.88721064815</c:v>
                </c:pt>
                <c:pt idx="5908">
                  <c:v>41762.88726851852</c:v>
                </c:pt>
                <c:pt idx="5909">
                  <c:v>41762.887337962966</c:v>
                </c:pt>
                <c:pt idx="5910">
                  <c:v>41762.887395833335</c:v>
                </c:pt>
                <c:pt idx="5911">
                  <c:v>41762.887453703705</c:v>
                </c:pt>
                <c:pt idx="5912">
                  <c:v>41762.887523148151</c:v>
                </c:pt>
                <c:pt idx="5913">
                  <c:v>41762.88758101852</c:v>
                </c:pt>
                <c:pt idx="5914">
                  <c:v>41762.887638888889</c:v>
                </c:pt>
                <c:pt idx="5915">
                  <c:v>41762.887696759259</c:v>
                </c:pt>
                <c:pt idx="5916">
                  <c:v>41762.887766203705</c:v>
                </c:pt>
                <c:pt idx="5917">
                  <c:v>41762.887824074074</c:v>
                </c:pt>
                <c:pt idx="5918">
                  <c:v>41762.887881944444</c:v>
                </c:pt>
                <c:pt idx="5919">
                  <c:v>41762.88795138889</c:v>
                </c:pt>
                <c:pt idx="5920">
                  <c:v>41762.888009259259</c:v>
                </c:pt>
                <c:pt idx="5921">
                  <c:v>41762.888067129628</c:v>
                </c:pt>
                <c:pt idx="5922">
                  <c:v>41762.888136574074</c:v>
                </c:pt>
                <c:pt idx="5923">
                  <c:v>41762.888194444444</c:v>
                </c:pt>
                <c:pt idx="5924">
                  <c:v>41762.888252314813</c:v>
                </c:pt>
                <c:pt idx="5925">
                  <c:v>41762.888321759259</c:v>
                </c:pt>
                <c:pt idx="5926">
                  <c:v>41762.888379629629</c:v>
                </c:pt>
                <c:pt idx="5927">
                  <c:v>41762.888437499998</c:v>
                </c:pt>
                <c:pt idx="5928">
                  <c:v>41762.888495370367</c:v>
                </c:pt>
                <c:pt idx="5929">
                  <c:v>41762.888564814813</c:v>
                </c:pt>
                <c:pt idx="5930">
                  <c:v>41762.888622685183</c:v>
                </c:pt>
                <c:pt idx="5931">
                  <c:v>41762.888680555552</c:v>
                </c:pt>
                <c:pt idx="5932">
                  <c:v>41762.888749999998</c:v>
                </c:pt>
                <c:pt idx="5933">
                  <c:v>41762.888807870368</c:v>
                </c:pt>
                <c:pt idx="5934">
                  <c:v>41762.888865740744</c:v>
                </c:pt>
                <c:pt idx="5935">
                  <c:v>41762.888935185183</c:v>
                </c:pt>
                <c:pt idx="5936">
                  <c:v>41762.888993055552</c:v>
                </c:pt>
                <c:pt idx="5937">
                  <c:v>41762.889050925929</c:v>
                </c:pt>
                <c:pt idx="5938">
                  <c:v>41762.889120370368</c:v>
                </c:pt>
                <c:pt idx="5939">
                  <c:v>41762.889178240737</c:v>
                </c:pt>
                <c:pt idx="5940">
                  <c:v>41762.889236111114</c:v>
                </c:pt>
                <c:pt idx="5941">
                  <c:v>41762.889293981483</c:v>
                </c:pt>
                <c:pt idx="5942">
                  <c:v>41762.889363425929</c:v>
                </c:pt>
                <c:pt idx="5943">
                  <c:v>41762.889421296299</c:v>
                </c:pt>
                <c:pt idx="5944">
                  <c:v>41762.889479166668</c:v>
                </c:pt>
                <c:pt idx="5945">
                  <c:v>41762.889548611114</c:v>
                </c:pt>
                <c:pt idx="5946">
                  <c:v>41762.889606481483</c:v>
                </c:pt>
                <c:pt idx="5947">
                  <c:v>41762.889664351853</c:v>
                </c:pt>
                <c:pt idx="5948">
                  <c:v>41762.889733796299</c:v>
                </c:pt>
                <c:pt idx="5949">
                  <c:v>41762.889791666668</c:v>
                </c:pt>
                <c:pt idx="5950">
                  <c:v>41762.889849537038</c:v>
                </c:pt>
                <c:pt idx="5951">
                  <c:v>41762.889918981484</c:v>
                </c:pt>
                <c:pt idx="5952">
                  <c:v>41762.889976851853</c:v>
                </c:pt>
                <c:pt idx="5953">
                  <c:v>41762.890034722222</c:v>
                </c:pt>
                <c:pt idx="5954">
                  <c:v>41762.890104166669</c:v>
                </c:pt>
                <c:pt idx="5955">
                  <c:v>41762.890162037038</c:v>
                </c:pt>
                <c:pt idx="5956">
                  <c:v>41762.890219907407</c:v>
                </c:pt>
                <c:pt idx="5957">
                  <c:v>41762.890277777777</c:v>
                </c:pt>
                <c:pt idx="5958">
                  <c:v>41762.890347222223</c:v>
                </c:pt>
                <c:pt idx="5959">
                  <c:v>41762.890405092592</c:v>
                </c:pt>
                <c:pt idx="5960">
                  <c:v>41762.890462962961</c:v>
                </c:pt>
                <c:pt idx="5961">
                  <c:v>41762.890532407408</c:v>
                </c:pt>
                <c:pt idx="5962">
                  <c:v>41762.890590277777</c:v>
                </c:pt>
                <c:pt idx="5963">
                  <c:v>41762.890648148146</c:v>
                </c:pt>
                <c:pt idx="5964">
                  <c:v>41762.890717592592</c:v>
                </c:pt>
                <c:pt idx="5965">
                  <c:v>41762.890775462962</c:v>
                </c:pt>
                <c:pt idx="5966">
                  <c:v>41762.890833333331</c:v>
                </c:pt>
                <c:pt idx="5967">
                  <c:v>41762.890902777777</c:v>
                </c:pt>
                <c:pt idx="5968">
                  <c:v>41762.890960648147</c:v>
                </c:pt>
                <c:pt idx="5969">
                  <c:v>41762.891018518516</c:v>
                </c:pt>
                <c:pt idx="5970">
                  <c:v>41762.891076388885</c:v>
                </c:pt>
                <c:pt idx="5971">
                  <c:v>41762.891145833331</c:v>
                </c:pt>
                <c:pt idx="5972">
                  <c:v>41762.891203703701</c:v>
                </c:pt>
                <c:pt idx="5973">
                  <c:v>41762.891261574077</c:v>
                </c:pt>
                <c:pt idx="5974">
                  <c:v>41762.891331018516</c:v>
                </c:pt>
                <c:pt idx="5975">
                  <c:v>41762.891388888886</c:v>
                </c:pt>
                <c:pt idx="5976">
                  <c:v>41762.891446759262</c:v>
                </c:pt>
                <c:pt idx="5977">
                  <c:v>41762.891516203701</c:v>
                </c:pt>
                <c:pt idx="5978">
                  <c:v>41762.891574074078</c:v>
                </c:pt>
                <c:pt idx="5979">
                  <c:v>41762.891631944447</c:v>
                </c:pt>
                <c:pt idx="5980">
                  <c:v>41762.891701388886</c:v>
                </c:pt>
                <c:pt idx="5981">
                  <c:v>41762.891759259262</c:v>
                </c:pt>
                <c:pt idx="5982">
                  <c:v>41762.891817129632</c:v>
                </c:pt>
                <c:pt idx="5983">
                  <c:v>41762.891875000001</c:v>
                </c:pt>
                <c:pt idx="5984">
                  <c:v>41762.891944444447</c:v>
                </c:pt>
                <c:pt idx="5985">
                  <c:v>41762.892002314817</c:v>
                </c:pt>
                <c:pt idx="5986">
                  <c:v>41762.892060185186</c:v>
                </c:pt>
                <c:pt idx="5987">
                  <c:v>41762.892129629632</c:v>
                </c:pt>
                <c:pt idx="5988">
                  <c:v>41762.892187500001</c:v>
                </c:pt>
                <c:pt idx="5989">
                  <c:v>41762.892245370371</c:v>
                </c:pt>
                <c:pt idx="5990">
                  <c:v>41762.892314814817</c:v>
                </c:pt>
                <c:pt idx="5991">
                  <c:v>41762.892372685186</c:v>
                </c:pt>
                <c:pt idx="5992">
                  <c:v>41762.892430555556</c:v>
                </c:pt>
                <c:pt idx="5993">
                  <c:v>41762.892500000002</c:v>
                </c:pt>
                <c:pt idx="5994">
                  <c:v>41762.892557870371</c:v>
                </c:pt>
                <c:pt idx="5995">
                  <c:v>41762.89261574074</c:v>
                </c:pt>
                <c:pt idx="5996">
                  <c:v>41762.89267361111</c:v>
                </c:pt>
                <c:pt idx="5997">
                  <c:v>41762.892743055556</c:v>
                </c:pt>
                <c:pt idx="5998">
                  <c:v>41762.892800925925</c:v>
                </c:pt>
                <c:pt idx="5999">
                  <c:v>41762.892858796295</c:v>
                </c:pt>
                <c:pt idx="6000">
                  <c:v>41762.892928240741</c:v>
                </c:pt>
                <c:pt idx="6001">
                  <c:v>41762.89298611111</c:v>
                </c:pt>
                <c:pt idx="6002">
                  <c:v>41762.893043981479</c:v>
                </c:pt>
                <c:pt idx="6003">
                  <c:v>41762.893113425926</c:v>
                </c:pt>
                <c:pt idx="6004">
                  <c:v>41762.893171296295</c:v>
                </c:pt>
                <c:pt idx="6005">
                  <c:v>41762.893229166664</c:v>
                </c:pt>
                <c:pt idx="6006">
                  <c:v>41762.89329861111</c:v>
                </c:pt>
                <c:pt idx="6007">
                  <c:v>41762.89335648148</c:v>
                </c:pt>
                <c:pt idx="6008">
                  <c:v>41762.893414351849</c:v>
                </c:pt>
                <c:pt idx="6009">
                  <c:v>41762.893483796295</c:v>
                </c:pt>
                <c:pt idx="6010">
                  <c:v>41762.893541666665</c:v>
                </c:pt>
                <c:pt idx="6011">
                  <c:v>41762.893599537034</c:v>
                </c:pt>
                <c:pt idx="6012">
                  <c:v>41762.893657407411</c:v>
                </c:pt>
                <c:pt idx="6013">
                  <c:v>41762.893726851849</c:v>
                </c:pt>
                <c:pt idx="6014">
                  <c:v>41762.893784722219</c:v>
                </c:pt>
                <c:pt idx="6015">
                  <c:v>41762.893842592595</c:v>
                </c:pt>
                <c:pt idx="6016">
                  <c:v>41762.893912037034</c:v>
                </c:pt>
                <c:pt idx="6017">
                  <c:v>41762.893969907411</c:v>
                </c:pt>
                <c:pt idx="6018">
                  <c:v>41762.89402777778</c:v>
                </c:pt>
                <c:pt idx="6019">
                  <c:v>41762.894097222219</c:v>
                </c:pt>
                <c:pt idx="6020">
                  <c:v>41762.894155092596</c:v>
                </c:pt>
                <c:pt idx="6021">
                  <c:v>41762.894212962965</c:v>
                </c:pt>
                <c:pt idx="6022">
                  <c:v>41762.894282407404</c:v>
                </c:pt>
                <c:pt idx="6023">
                  <c:v>41762.89434027778</c:v>
                </c:pt>
                <c:pt idx="6024">
                  <c:v>41762.89439814815</c:v>
                </c:pt>
                <c:pt idx="6025">
                  <c:v>41762.894456018519</c:v>
                </c:pt>
                <c:pt idx="6026">
                  <c:v>41762.894525462965</c:v>
                </c:pt>
                <c:pt idx="6027">
                  <c:v>41762.894583333335</c:v>
                </c:pt>
                <c:pt idx="6028">
                  <c:v>41762.894641203704</c:v>
                </c:pt>
                <c:pt idx="6029">
                  <c:v>41762.89471064815</c:v>
                </c:pt>
                <c:pt idx="6030">
                  <c:v>41762.894768518519</c:v>
                </c:pt>
                <c:pt idx="6031">
                  <c:v>41762.894826388889</c:v>
                </c:pt>
                <c:pt idx="6032">
                  <c:v>41762.894895833335</c:v>
                </c:pt>
                <c:pt idx="6033">
                  <c:v>41762.894953703704</c:v>
                </c:pt>
                <c:pt idx="6034">
                  <c:v>41762.895011574074</c:v>
                </c:pt>
                <c:pt idx="6035">
                  <c:v>41762.89508101852</c:v>
                </c:pt>
                <c:pt idx="6036">
                  <c:v>41762.895138888889</c:v>
                </c:pt>
                <c:pt idx="6037">
                  <c:v>41762.895196759258</c:v>
                </c:pt>
                <c:pt idx="6038">
                  <c:v>41762.895254629628</c:v>
                </c:pt>
                <c:pt idx="6039">
                  <c:v>41762.895324074074</c:v>
                </c:pt>
                <c:pt idx="6040">
                  <c:v>41762.895381944443</c:v>
                </c:pt>
                <c:pt idx="6041">
                  <c:v>41762.895439814813</c:v>
                </c:pt>
                <c:pt idx="6042">
                  <c:v>41762.895509259259</c:v>
                </c:pt>
                <c:pt idx="6043">
                  <c:v>41762.895567129628</c:v>
                </c:pt>
                <c:pt idx="6044">
                  <c:v>41762.895624999997</c:v>
                </c:pt>
                <c:pt idx="6045">
                  <c:v>41762.895694444444</c:v>
                </c:pt>
                <c:pt idx="6046">
                  <c:v>41762.895752314813</c:v>
                </c:pt>
                <c:pt idx="6047">
                  <c:v>41762.895810185182</c:v>
                </c:pt>
                <c:pt idx="6048">
                  <c:v>41762.895879629628</c:v>
                </c:pt>
                <c:pt idx="6049">
                  <c:v>41762.895937499998</c:v>
                </c:pt>
                <c:pt idx="6050">
                  <c:v>41762.895995370367</c:v>
                </c:pt>
                <c:pt idx="6051">
                  <c:v>41762.896064814813</c:v>
                </c:pt>
                <c:pt idx="6052">
                  <c:v>41762.896122685182</c:v>
                </c:pt>
                <c:pt idx="6053">
                  <c:v>41762.896180555559</c:v>
                </c:pt>
                <c:pt idx="6054">
                  <c:v>41762.896238425928</c:v>
                </c:pt>
                <c:pt idx="6055">
                  <c:v>41762.896307870367</c:v>
                </c:pt>
                <c:pt idx="6056">
                  <c:v>41762.896365740744</c:v>
                </c:pt>
                <c:pt idx="6057">
                  <c:v>41762.896423611113</c:v>
                </c:pt>
                <c:pt idx="6058">
                  <c:v>41762.896493055552</c:v>
                </c:pt>
                <c:pt idx="6059">
                  <c:v>41762.896550925929</c:v>
                </c:pt>
                <c:pt idx="6060">
                  <c:v>41762.896608796298</c:v>
                </c:pt>
                <c:pt idx="6061">
                  <c:v>41762.896678240744</c:v>
                </c:pt>
                <c:pt idx="6062">
                  <c:v>41762.896736111114</c:v>
                </c:pt>
                <c:pt idx="6063">
                  <c:v>41762.896793981483</c:v>
                </c:pt>
                <c:pt idx="6064">
                  <c:v>41762.896863425929</c:v>
                </c:pt>
                <c:pt idx="6065">
                  <c:v>41762.896921296298</c:v>
                </c:pt>
                <c:pt idx="6066">
                  <c:v>41762.896979166668</c:v>
                </c:pt>
                <c:pt idx="6067">
                  <c:v>41762.897037037037</c:v>
                </c:pt>
                <c:pt idx="6068">
                  <c:v>41762.897106481483</c:v>
                </c:pt>
                <c:pt idx="6069">
                  <c:v>41762.897164351853</c:v>
                </c:pt>
                <c:pt idx="6070">
                  <c:v>41762.897222222222</c:v>
                </c:pt>
                <c:pt idx="6071">
                  <c:v>41762.897291666668</c:v>
                </c:pt>
                <c:pt idx="6072">
                  <c:v>41762.897349537037</c:v>
                </c:pt>
                <c:pt idx="6073">
                  <c:v>41762.897407407407</c:v>
                </c:pt>
                <c:pt idx="6074">
                  <c:v>41762.897476851853</c:v>
                </c:pt>
                <c:pt idx="6075">
                  <c:v>41762.897534722222</c:v>
                </c:pt>
                <c:pt idx="6076">
                  <c:v>41762.897592592592</c:v>
                </c:pt>
                <c:pt idx="6077">
                  <c:v>41762.897662037038</c:v>
                </c:pt>
                <c:pt idx="6078">
                  <c:v>41762.897719907407</c:v>
                </c:pt>
                <c:pt idx="6079">
                  <c:v>41762.897777777776</c:v>
                </c:pt>
                <c:pt idx="6080">
                  <c:v>41762.897847222222</c:v>
                </c:pt>
                <c:pt idx="6081">
                  <c:v>41762.897905092592</c:v>
                </c:pt>
                <c:pt idx="6082">
                  <c:v>41762.897962962961</c:v>
                </c:pt>
                <c:pt idx="6083">
                  <c:v>41762.898020833331</c:v>
                </c:pt>
                <c:pt idx="6084">
                  <c:v>41762.898090277777</c:v>
                </c:pt>
                <c:pt idx="6085">
                  <c:v>41762.898148148146</c:v>
                </c:pt>
                <c:pt idx="6086">
                  <c:v>41762.898206018515</c:v>
                </c:pt>
                <c:pt idx="6087">
                  <c:v>41762.898275462961</c:v>
                </c:pt>
                <c:pt idx="6088">
                  <c:v>41762.898333333331</c:v>
                </c:pt>
                <c:pt idx="6089">
                  <c:v>41762.8983912037</c:v>
                </c:pt>
                <c:pt idx="6090">
                  <c:v>41762.898460648146</c:v>
                </c:pt>
                <c:pt idx="6091">
                  <c:v>41762.898518518516</c:v>
                </c:pt>
                <c:pt idx="6092">
                  <c:v>41762.898576388892</c:v>
                </c:pt>
                <c:pt idx="6093">
                  <c:v>41762.898645833331</c:v>
                </c:pt>
                <c:pt idx="6094">
                  <c:v>41762.8987037037</c:v>
                </c:pt>
                <c:pt idx="6095">
                  <c:v>41762.898761574077</c:v>
                </c:pt>
                <c:pt idx="6096">
                  <c:v>41762.898819444446</c:v>
                </c:pt>
                <c:pt idx="6097">
                  <c:v>41762.898888888885</c:v>
                </c:pt>
                <c:pt idx="6098">
                  <c:v>41762.898946759262</c:v>
                </c:pt>
                <c:pt idx="6099">
                  <c:v>41762.899004629631</c:v>
                </c:pt>
                <c:pt idx="6100">
                  <c:v>41762.899074074077</c:v>
                </c:pt>
                <c:pt idx="6101">
                  <c:v>41762.899131944447</c:v>
                </c:pt>
                <c:pt idx="6102">
                  <c:v>41762.899189814816</c:v>
                </c:pt>
                <c:pt idx="6103">
                  <c:v>41762.899259259262</c:v>
                </c:pt>
                <c:pt idx="6104">
                  <c:v>41762.899317129632</c:v>
                </c:pt>
                <c:pt idx="6105">
                  <c:v>41762.899375000001</c:v>
                </c:pt>
                <c:pt idx="6106">
                  <c:v>41762.899444444447</c:v>
                </c:pt>
                <c:pt idx="6107">
                  <c:v>41762.899502314816</c:v>
                </c:pt>
                <c:pt idx="6108">
                  <c:v>41762.899560185186</c:v>
                </c:pt>
                <c:pt idx="6109">
                  <c:v>41762.899618055555</c:v>
                </c:pt>
                <c:pt idx="6110">
                  <c:v>41762.899687500001</c:v>
                </c:pt>
                <c:pt idx="6111">
                  <c:v>41762.899745370371</c:v>
                </c:pt>
                <c:pt idx="6112">
                  <c:v>41762.89980324074</c:v>
                </c:pt>
                <c:pt idx="6113">
                  <c:v>41762.899872685186</c:v>
                </c:pt>
                <c:pt idx="6114">
                  <c:v>41762.899930555555</c:v>
                </c:pt>
                <c:pt idx="6115">
                  <c:v>41762.899988425925</c:v>
                </c:pt>
                <c:pt idx="6116">
                  <c:v>41762.900057870371</c:v>
                </c:pt>
                <c:pt idx="6117">
                  <c:v>41762.90011574074</c:v>
                </c:pt>
                <c:pt idx="6118">
                  <c:v>41762.900173611109</c:v>
                </c:pt>
                <c:pt idx="6119">
                  <c:v>41762.900243055556</c:v>
                </c:pt>
                <c:pt idx="6120">
                  <c:v>41762.900300925925</c:v>
                </c:pt>
                <c:pt idx="6121">
                  <c:v>41762.900358796294</c:v>
                </c:pt>
                <c:pt idx="6122">
                  <c:v>41762.900416666664</c:v>
                </c:pt>
                <c:pt idx="6123">
                  <c:v>41762.90048611111</c:v>
                </c:pt>
                <c:pt idx="6124">
                  <c:v>41762.900543981479</c:v>
                </c:pt>
                <c:pt idx="6125">
                  <c:v>41762.900601851848</c:v>
                </c:pt>
                <c:pt idx="6126">
                  <c:v>41762.900671296295</c:v>
                </c:pt>
                <c:pt idx="6127">
                  <c:v>41762.900729166664</c:v>
                </c:pt>
                <c:pt idx="6128">
                  <c:v>41762.900787037041</c:v>
                </c:pt>
                <c:pt idx="6129">
                  <c:v>41762.900856481479</c:v>
                </c:pt>
                <c:pt idx="6130">
                  <c:v>41762.900914351849</c:v>
                </c:pt>
                <c:pt idx="6131">
                  <c:v>41762.900972222225</c:v>
                </c:pt>
                <c:pt idx="6132">
                  <c:v>41762.901041666664</c:v>
                </c:pt>
                <c:pt idx="6133">
                  <c:v>41762.901099537034</c:v>
                </c:pt>
                <c:pt idx="6134">
                  <c:v>41762.90115740741</c:v>
                </c:pt>
                <c:pt idx="6135">
                  <c:v>41762.901226851849</c:v>
                </c:pt>
                <c:pt idx="6136">
                  <c:v>41762.901284722226</c:v>
                </c:pt>
                <c:pt idx="6137">
                  <c:v>41762.901342592595</c:v>
                </c:pt>
                <c:pt idx="6138">
                  <c:v>41762.901400462964</c:v>
                </c:pt>
                <c:pt idx="6139">
                  <c:v>41762.901469907411</c:v>
                </c:pt>
                <c:pt idx="6140">
                  <c:v>41762.90152777778</c:v>
                </c:pt>
                <c:pt idx="6141">
                  <c:v>41762.901585648149</c:v>
                </c:pt>
                <c:pt idx="6142">
                  <c:v>41762.901655092595</c:v>
                </c:pt>
                <c:pt idx="6143">
                  <c:v>41762.901712962965</c:v>
                </c:pt>
                <c:pt idx="6144">
                  <c:v>41762.901770833334</c:v>
                </c:pt>
                <c:pt idx="6145">
                  <c:v>41762.90184027778</c:v>
                </c:pt>
                <c:pt idx="6146">
                  <c:v>41762.901898148149</c:v>
                </c:pt>
                <c:pt idx="6147">
                  <c:v>41762.901956018519</c:v>
                </c:pt>
                <c:pt idx="6148">
                  <c:v>41762.902025462965</c:v>
                </c:pt>
                <c:pt idx="6149">
                  <c:v>41762.902083333334</c:v>
                </c:pt>
                <c:pt idx="6150">
                  <c:v>41762.902141203704</c:v>
                </c:pt>
                <c:pt idx="6151">
                  <c:v>41762.902199074073</c:v>
                </c:pt>
                <c:pt idx="6152">
                  <c:v>41762.902268518519</c:v>
                </c:pt>
                <c:pt idx="6153">
                  <c:v>41762.902326388888</c:v>
                </c:pt>
                <c:pt idx="6154">
                  <c:v>41762.902384259258</c:v>
                </c:pt>
                <c:pt idx="6155">
                  <c:v>41762.902453703704</c:v>
                </c:pt>
                <c:pt idx="6156">
                  <c:v>41762.902511574073</c:v>
                </c:pt>
                <c:pt idx="6157">
                  <c:v>41762.902569444443</c:v>
                </c:pt>
                <c:pt idx="6158">
                  <c:v>41762.902638888889</c:v>
                </c:pt>
                <c:pt idx="6159">
                  <c:v>41762.902696759258</c:v>
                </c:pt>
                <c:pt idx="6160">
                  <c:v>41762.902754629627</c:v>
                </c:pt>
                <c:pt idx="6161">
                  <c:v>41762.902824074074</c:v>
                </c:pt>
                <c:pt idx="6162">
                  <c:v>41762.902881944443</c:v>
                </c:pt>
                <c:pt idx="6163">
                  <c:v>41762.902939814812</c:v>
                </c:pt>
                <c:pt idx="6164">
                  <c:v>41762.903009259258</c:v>
                </c:pt>
                <c:pt idx="6165">
                  <c:v>41762.903067129628</c:v>
                </c:pt>
                <c:pt idx="6166">
                  <c:v>41762.903124999997</c:v>
                </c:pt>
                <c:pt idx="6167">
                  <c:v>41762.903182870374</c:v>
                </c:pt>
                <c:pt idx="6168">
                  <c:v>41762.903252314813</c:v>
                </c:pt>
                <c:pt idx="6169">
                  <c:v>41762.903310185182</c:v>
                </c:pt>
                <c:pt idx="6170">
                  <c:v>41762.903368055559</c:v>
                </c:pt>
                <c:pt idx="6171">
                  <c:v>41762.903437499997</c:v>
                </c:pt>
                <c:pt idx="6172">
                  <c:v>41762.903495370374</c:v>
                </c:pt>
                <c:pt idx="6173">
                  <c:v>41762.903553240743</c:v>
                </c:pt>
                <c:pt idx="6174">
                  <c:v>41762.903622685182</c:v>
                </c:pt>
                <c:pt idx="6175">
                  <c:v>41762.903680555559</c:v>
                </c:pt>
                <c:pt idx="6176">
                  <c:v>41762.903738425928</c:v>
                </c:pt>
                <c:pt idx="6177">
                  <c:v>41762.903807870367</c:v>
                </c:pt>
                <c:pt idx="6178">
                  <c:v>41762.903865740744</c:v>
                </c:pt>
                <c:pt idx="6179">
                  <c:v>41762.903923611113</c:v>
                </c:pt>
                <c:pt idx="6180">
                  <c:v>41762.903981481482</c:v>
                </c:pt>
                <c:pt idx="6181">
                  <c:v>41762.904050925928</c:v>
                </c:pt>
                <c:pt idx="6182">
                  <c:v>41762.904108796298</c:v>
                </c:pt>
                <c:pt idx="6183">
                  <c:v>41762.904166666667</c:v>
                </c:pt>
                <c:pt idx="6184">
                  <c:v>41762.904236111113</c:v>
                </c:pt>
                <c:pt idx="6185">
                  <c:v>41762.904293981483</c:v>
                </c:pt>
                <c:pt idx="6186">
                  <c:v>41762.904351851852</c:v>
                </c:pt>
                <c:pt idx="6187">
                  <c:v>41762.904421296298</c:v>
                </c:pt>
                <c:pt idx="6188">
                  <c:v>41762.904479166667</c:v>
                </c:pt>
                <c:pt idx="6189">
                  <c:v>41762.904537037037</c:v>
                </c:pt>
                <c:pt idx="6190">
                  <c:v>41762.904606481483</c:v>
                </c:pt>
                <c:pt idx="6191">
                  <c:v>41762.904664351852</c:v>
                </c:pt>
                <c:pt idx="6192">
                  <c:v>41762.904722222222</c:v>
                </c:pt>
                <c:pt idx="6193">
                  <c:v>41762.904780092591</c:v>
                </c:pt>
                <c:pt idx="6194">
                  <c:v>41762.904849537037</c:v>
                </c:pt>
                <c:pt idx="6195">
                  <c:v>41762.904907407406</c:v>
                </c:pt>
                <c:pt idx="6196">
                  <c:v>41762.904965277776</c:v>
                </c:pt>
                <c:pt idx="6197">
                  <c:v>41762.905034722222</c:v>
                </c:pt>
                <c:pt idx="6198">
                  <c:v>41762.905092592591</c:v>
                </c:pt>
                <c:pt idx="6199">
                  <c:v>41762.905150462961</c:v>
                </c:pt>
                <c:pt idx="6200">
                  <c:v>41762.905219907407</c:v>
                </c:pt>
                <c:pt idx="6201">
                  <c:v>41762.905277777776</c:v>
                </c:pt>
                <c:pt idx="6202">
                  <c:v>41762.905335648145</c:v>
                </c:pt>
                <c:pt idx="6203">
                  <c:v>41762.905405092592</c:v>
                </c:pt>
                <c:pt idx="6204">
                  <c:v>41762.905462962961</c:v>
                </c:pt>
                <c:pt idx="6205">
                  <c:v>41762.90552083333</c:v>
                </c:pt>
                <c:pt idx="6206">
                  <c:v>41762.905578703707</c:v>
                </c:pt>
                <c:pt idx="6207">
                  <c:v>41762.905648148146</c:v>
                </c:pt>
                <c:pt idx="6208">
                  <c:v>41762.905706018515</c:v>
                </c:pt>
                <c:pt idx="6209">
                  <c:v>41762.905763888892</c:v>
                </c:pt>
                <c:pt idx="6210">
                  <c:v>41762.905833333331</c:v>
                </c:pt>
                <c:pt idx="6211">
                  <c:v>41762.905891203707</c:v>
                </c:pt>
                <c:pt idx="6212">
                  <c:v>41762.905949074076</c:v>
                </c:pt>
                <c:pt idx="6213">
                  <c:v>41762.906018518515</c:v>
                </c:pt>
                <c:pt idx="6214">
                  <c:v>41762.906076388892</c:v>
                </c:pt>
                <c:pt idx="6215">
                  <c:v>41762.906134259261</c:v>
                </c:pt>
                <c:pt idx="6216">
                  <c:v>41762.9062037037</c:v>
                </c:pt>
                <c:pt idx="6217">
                  <c:v>41762.906261574077</c:v>
                </c:pt>
                <c:pt idx="6218">
                  <c:v>41762.906319444446</c:v>
                </c:pt>
                <c:pt idx="6219">
                  <c:v>41762.906388888892</c:v>
                </c:pt>
                <c:pt idx="6220">
                  <c:v>41762.906446759262</c:v>
                </c:pt>
                <c:pt idx="6221">
                  <c:v>41762.906504629631</c:v>
                </c:pt>
                <c:pt idx="6222">
                  <c:v>41762.9065625</c:v>
                </c:pt>
                <c:pt idx="6223">
                  <c:v>41762.906631944446</c:v>
                </c:pt>
                <c:pt idx="6224">
                  <c:v>41762.906689814816</c:v>
                </c:pt>
                <c:pt idx="6225">
                  <c:v>41762.906747685185</c:v>
                </c:pt>
                <c:pt idx="6226">
                  <c:v>41762.906817129631</c:v>
                </c:pt>
                <c:pt idx="6227">
                  <c:v>41762.906875000001</c:v>
                </c:pt>
                <c:pt idx="6228">
                  <c:v>41762.90693287037</c:v>
                </c:pt>
                <c:pt idx="6229">
                  <c:v>41762.907002314816</c:v>
                </c:pt>
                <c:pt idx="6230">
                  <c:v>41762.907060185185</c:v>
                </c:pt>
                <c:pt idx="6231">
                  <c:v>41762.907118055555</c:v>
                </c:pt>
                <c:pt idx="6232">
                  <c:v>41762.907187500001</c:v>
                </c:pt>
                <c:pt idx="6233">
                  <c:v>41762.90724537037</c:v>
                </c:pt>
                <c:pt idx="6234">
                  <c:v>41762.90730324074</c:v>
                </c:pt>
                <c:pt idx="6235">
                  <c:v>41762.907361111109</c:v>
                </c:pt>
                <c:pt idx="6236">
                  <c:v>41762.907430555555</c:v>
                </c:pt>
                <c:pt idx="6237">
                  <c:v>41762.907488425924</c:v>
                </c:pt>
                <c:pt idx="6238">
                  <c:v>41762.907546296294</c:v>
                </c:pt>
                <c:pt idx="6239">
                  <c:v>41762.90761574074</c:v>
                </c:pt>
                <c:pt idx="6240">
                  <c:v>41762.907673611109</c:v>
                </c:pt>
                <c:pt idx="6241">
                  <c:v>41762.907731481479</c:v>
                </c:pt>
                <c:pt idx="6242">
                  <c:v>41762.907800925925</c:v>
                </c:pt>
                <c:pt idx="6243">
                  <c:v>41762.907858796294</c:v>
                </c:pt>
                <c:pt idx="6244">
                  <c:v>41762.907916666663</c:v>
                </c:pt>
                <c:pt idx="6245">
                  <c:v>41762.907986111109</c:v>
                </c:pt>
                <c:pt idx="6246">
                  <c:v>41762.908043981479</c:v>
                </c:pt>
                <c:pt idx="6247">
                  <c:v>41762.908101851855</c:v>
                </c:pt>
                <c:pt idx="6248">
                  <c:v>41762.908159722225</c:v>
                </c:pt>
                <c:pt idx="6249">
                  <c:v>41762.908229166664</c:v>
                </c:pt>
                <c:pt idx="6250">
                  <c:v>41762.90828703704</c:v>
                </c:pt>
                <c:pt idx="6251">
                  <c:v>41762.90834490741</c:v>
                </c:pt>
                <c:pt idx="6252">
                  <c:v>41762.908414351848</c:v>
                </c:pt>
                <c:pt idx="6253">
                  <c:v>41762.908472222225</c:v>
                </c:pt>
                <c:pt idx="6254">
                  <c:v>41762.908530092594</c:v>
                </c:pt>
                <c:pt idx="6255">
                  <c:v>41762.908599537041</c:v>
                </c:pt>
                <c:pt idx="6256">
                  <c:v>41762.90865740741</c:v>
                </c:pt>
                <c:pt idx="6257">
                  <c:v>41762.908715277779</c:v>
                </c:pt>
                <c:pt idx="6258">
                  <c:v>41762.908784722225</c:v>
                </c:pt>
                <c:pt idx="6259">
                  <c:v>41762.908842592595</c:v>
                </c:pt>
                <c:pt idx="6260">
                  <c:v>41762.908900462964</c:v>
                </c:pt>
                <c:pt idx="6261">
                  <c:v>41762.90896990741</c:v>
                </c:pt>
                <c:pt idx="6262">
                  <c:v>41762.90902777778</c:v>
                </c:pt>
                <c:pt idx="6263">
                  <c:v>41762.909085648149</c:v>
                </c:pt>
                <c:pt idx="6264">
                  <c:v>41762.909143518518</c:v>
                </c:pt>
                <c:pt idx="6265">
                  <c:v>41762.909212962964</c:v>
                </c:pt>
                <c:pt idx="6266">
                  <c:v>41762.909270833334</c:v>
                </c:pt>
                <c:pt idx="6267">
                  <c:v>41762.909328703703</c:v>
                </c:pt>
                <c:pt idx="6268">
                  <c:v>41762.909398148149</c:v>
                </c:pt>
                <c:pt idx="6269">
                  <c:v>41762.909456018519</c:v>
                </c:pt>
                <c:pt idx="6270">
                  <c:v>41762.909513888888</c:v>
                </c:pt>
                <c:pt idx="6271">
                  <c:v>41762.909583333334</c:v>
                </c:pt>
                <c:pt idx="6272">
                  <c:v>41762.909641203703</c:v>
                </c:pt>
                <c:pt idx="6273">
                  <c:v>41762.909699074073</c:v>
                </c:pt>
                <c:pt idx="6274">
                  <c:v>41762.909768518519</c:v>
                </c:pt>
                <c:pt idx="6275">
                  <c:v>41762.909826388888</c:v>
                </c:pt>
                <c:pt idx="6276">
                  <c:v>41762.909884259258</c:v>
                </c:pt>
                <c:pt idx="6277">
                  <c:v>41762.909942129627</c:v>
                </c:pt>
                <c:pt idx="6278">
                  <c:v>41762.910011574073</c:v>
                </c:pt>
                <c:pt idx="6279">
                  <c:v>41762.910069444442</c:v>
                </c:pt>
                <c:pt idx="6280">
                  <c:v>41762.910127314812</c:v>
                </c:pt>
                <c:pt idx="6281">
                  <c:v>41762.910196759258</c:v>
                </c:pt>
                <c:pt idx="6282">
                  <c:v>41762.910254629627</c:v>
                </c:pt>
                <c:pt idx="6283">
                  <c:v>41762.910312499997</c:v>
                </c:pt>
                <c:pt idx="6284">
                  <c:v>41762.910381944443</c:v>
                </c:pt>
                <c:pt idx="6285">
                  <c:v>41762.910439814812</c:v>
                </c:pt>
                <c:pt idx="6286">
                  <c:v>41762.910497685189</c:v>
                </c:pt>
                <c:pt idx="6287">
                  <c:v>41762.910567129627</c:v>
                </c:pt>
                <c:pt idx="6288">
                  <c:v>41762.910624999997</c:v>
                </c:pt>
                <c:pt idx="6289">
                  <c:v>41762.910682870373</c:v>
                </c:pt>
                <c:pt idx="6290">
                  <c:v>41762.910740740743</c:v>
                </c:pt>
                <c:pt idx="6291">
                  <c:v>41762.910810185182</c:v>
                </c:pt>
                <c:pt idx="6292">
                  <c:v>41762.910868055558</c:v>
                </c:pt>
                <c:pt idx="6293">
                  <c:v>41762.910925925928</c:v>
                </c:pt>
                <c:pt idx="6294">
                  <c:v>41762.910995370374</c:v>
                </c:pt>
                <c:pt idx="6295">
                  <c:v>41762.911053240743</c:v>
                </c:pt>
                <c:pt idx="6296">
                  <c:v>41762.911111111112</c:v>
                </c:pt>
                <c:pt idx="6297">
                  <c:v>41762.911180555559</c:v>
                </c:pt>
                <c:pt idx="6298">
                  <c:v>41762.911238425928</c:v>
                </c:pt>
                <c:pt idx="6299">
                  <c:v>41762.911296296297</c:v>
                </c:pt>
                <c:pt idx="6300">
                  <c:v>41762.911365740743</c:v>
                </c:pt>
                <c:pt idx="6301">
                  <c:v>41762.911423611113</c:v>
                </c:pt>
                <c:pt idx="6302">
                  <c:v>41762.911481481482</c:v>
                </c:pt>
                <c:pt idx="6303">
                  <c:v>41762.911550925928</c:v>
                </c:pt>
                <c:pt idx="6304">
                  <c:v>41762.911608796298</c:v>
                </c:pt>
                <c:pt idx="6305">
                  <c:v>41762.911666666667</c:v>
                </c:pt>
                <c:pt idx="6306">
                  <c:v>41762.911724537036</c:v>
                </c:pt>
                <c:pt idx="6307">
                  <c:v>41762.911793981482</c:v>
                </c:pt>
                <c:pt idx="6308">
                  <c:v>41762.911851851852</c:v>
                </c:pt>
                <c:pt idx="6309">
                  <c:v>41762.911909722221</c:v>
                </c:pt>
                <c:pt idx="6310">
                  <c:v>41762.911979166667</c:v>
                </c:pt>
                <c:pt idx="6311">
                  <c:v>41762.912037037036</c:v>
                </c:pt>
                <c:pt idx="6312">
                  <c:v>41762.912094907406</c:v>
                </c:pt>
                <c:pt idx="6313">
                  <c:v>41762.912164351852</c:v>
                </c:pt>
                <c:pt idx="6314">
                  <c:v>41762.912222222221</c:v>
                </c:pt>
                <c:pt idx="6315">
                  <c:v>41762.912280092591</c:v>
                </c:pt>
                <c:pt idx="6316">
                  <c:v>41762.912349537037</c:v>
                </c:pt>
                <c:pt idx="6317">
                  <c:v>41762.912407407406</c:v>
                </c:pt>
                <c:pt idx="6318">
                  <c:v>41762.912465277775</c:v>
                </c:pt>
                <c:pt idx="6319">
                  <c:v>41762.912523148145</c:v>
                </c:pt>
                <c:pt idx="6320">
                  <c:v>41762.912592592591</c:v>
                </c:pt>
                <c:pt idx="6321">
                  <c:v>41762.91265046296</c:v>
                </c:pt>
                <c:pt idx="6322">
                  <c:v>41762.912708333337</c:v>
                </c:pt>
                <c:pt idx="6323">
                  <c:v>41762.912777777776</c:v>
                </c:pt>
                <c:pt idx="6324">
                  <c:v>41762.912835648145</c:v>
                </c:pt>
                <c:pt idx="6325">
                  <c:v>41762.912893518522</c:v>
                </c:pt>
                <c:pt idx="6326">
                  <c:v>41762.912962962961</c:v>
                </c:pt>
                <c:pt idx="6327">
                  <c:v>41762.91302083333</c:v>
                </c:pt>
                <c:pt idx="6328">
                  <c:v>41762.913078703707</c:v>
                </c:pt>
                <c:pt idx="6329">
                  <c:v>41762.913148148145</c:v>
                </c:pt>
                <c:pt idx="6330">
                  <c:v>41762.913206018522</c:v>
                </c:pt>
                <c:pt idx="6331">
                  <c:v>41762.913263888891</c:v>
                </c:pt>
                <c:pt idx="6332">
                  <c:v>41762.913321759261</c:v>
                </c:pt>
                <c:pt idx="6333">
                  <c:v>41762.913391203707</c:v>
                </c:pt>
                <c:pt idx="6334">
                  <c:v>41762.913449074076</c:v>
                </c:pt>
                <c:pt idx="6335">
                  <c:v>41762.913506944446</c:v>
                </c:pt>
                <c:pt idx="6336">
                  <c:v>41762.913576388892</c:v>
                </c:pt>
                <c:pt idx="6337">
                  <c:v>41762.913634259261</c:v>
                </c:pt>
                <c:pt idx="6338">
                  <c:v>41762.91369212963</c:v>
                </c:pt>
                <c:pt idx="6339">
                  <c:v>41762.913761574076</c:v>
                </c:pt>
                <c:pt idx="6340">
                  <c:v>41762.913819444446</c:v>
                </c:pt>
                <c:pt idx="6341">
                  <c:v>41762.913877314815</c:v>
                </c:pt>
                <c:pt idx="6342">
                  <c:v>41762.913946759261</c:v>
                </c:pt>
                <c:pt idx="6343">
                  <c:v>41762.914004629631</c:v>
                </c:pt>
                <c:pt idx="6344">
                  <c:v>41762.9140625</c:v>
                </c:pt>
                <c:pt idx="6345">
                  <c:v>41762.914120370369</c:v>
                </c:pt>
                <c:pt idx="6346">
                  <c:v>41762.914189814815</c:v>
                </c:pt>
                <c:pt idx="6347">
                  <c:v>41762.914247685185</c:v>
                </c:pt>
                <c:pt idx="6348">
                  <c:v>41762.914305555554</c:v>
                </c:pt>
                <c:pt idx="6349">
                  <c:v>41762.914375</c:v>
                </c:pt>
                <c:pt idx="6350">
                  <c:v>41762.91443287037</c:v>
                </c:pt>
                <c:pt idx="6351">
                  <c:v>41762.914490740739</c:v>
                </c:pt>
                <c:pt idx="6352">
                  <c:v>41762.914560185185</c:v>
                </c:pt>
                <c:pt idx="6353">
                  <c:v>41762.914618055554</c:v>
                </c:pt>
                <c:pt idx="6354">
                  <c:v>41762.914675925924</c:v>
                </c:pt>
                <c:pt idx="6355">
                  <c:v>41762.91474537037</c:v>
                </c:pt>
                <c:pt idx="6356">
                  <c:v>41762.914803240739</c:v>
                </c:pt>
                <c:pt idx="6357">
                  <c:v>41762.914861111109</c:v>
                </c:pt>
                <c:pt idx="6358">
                  <c:v>41762.914930555555</c:v>
                </c:pt>
                <c:pt idx="6359">
                  <c:v>41762.914988425924</c:v>
                </c:pt>
                <c:pt idx="6360">
                  <c:v>41762.915046296293</c:v>
                </c:pt>
                <c:pt idx="6361">
                  <c:v>41762.91510416667</c:v>
                </c:pt>
                <c:pt idx="6362">
                  <c:v>41762.915173611109</c:v>
                </c:pt>
                <c:pt idx="6363">
                  <c:v>41762.915231481478</c:v>
                </c:pt>
                <c:pt idx="6364">
                  <c:v>41762.915289351855</c:v>
                </c:pt>
                <c:pt idx="6365">
                  <c:v>41762.915358796294</c:v>
                </c:pt>
                <c:pt idx="6366">
                  <c:v>41762.915416666663</c:v>
                </c:pt>
                <c:pt idx="6367">
                  <c:v>41762.91547453704</c:v>
                </c:pt>
                <c:pt idx="6368">
                  <c:v>41762.915543981479</c:v>
                </c:pt>
                <c:pt idx="6369">
                  <c:v>41762.915601851855</c:v>
                </c:pt>
                <c:pt idx="6370">
                  <c:v>41762.915659722225</c:v>
                </c:pt>
                <c:pt idx="6371">
                  <c:v>41762.915729166663</c:v>
                </c:pt>
                <c:pt idx="6372">
                  <c:v>41762.91578703704</c:v>
                </c:pt>
                <c:pt idx="6373">
                  <c:v>41762.915844907409</c:v>
                </c:pt>
                <c:pt idx="6374">
                  <c:v>41762.915914351855</c:v>
                </c:pt>
                <c:pt idx="6375">
                  <c:v>41762.915972222225</c:v>
                </c:pt>
                <c:pt idx="6376">
                  <c:v>41762.916030092594</c:v>
                </c:pt>
                <c:pt idx="6377">
                  <c:v>41762.916087962964</c:v>
                </c:pt>
                <c:pt idx="6378">
                  <c:v>41762.91615740741</c:v>
                </c:pt>
                <c:pt idx="6379">
                  <c:v>41762.916215277779</c:v>
                </c:pt>
                <c:pt idx="6380">
                  <c:v>41762.916273148148</c:v>
                </c:pt>
                <c:pt idx="6381">
                  <c:v>41762.916342592594</c:v>
                </c:pt>
                <c:pt idx="6382">
                  <c:v>41762.916400462964</c:v>
                </c:pt>
                <c:pt idx="6383">
                  <c:v>41762.916458333333</c:v>
                </c:pt>
                <c:pt idx="6384">
                  <c:v>41762.916527777779</c:v>
                </c:pt>
                <c:pt idx="6385">
                  <c:v>41762.916585648149</c:v>
                </c:pt>
                <c:pt idx="6386">
                  <c:v>41762.916643518518</c:v>
                </c:pt>
                <c:pt idx="6387">
                  <c:v>41762.916712962964</c:v>
                </c:pt>
                <c:pt idx="6388">
                  <c:v>41762.916770833333</c:v>
                </c:pt>
                <c:pt idx="6389">
                  <c:v>41762.916828703703</c:v>
                </c:pt>
                <c:pt idx="6390">
                  <c:v>41762.916886574072</c:v>
                </c:pt>
                <c:pt idx="6391">
                  <c:v>41762.916956018518</c:v>
                </c:pt>
                <c:pt idx="6392">
                  <c:v>41762.917013888888</c:v>
                </c:pt>
                <c:pt idx="6393">
                  <c:v>41762.917071759257</c:v>
                </c:pt>
                <c:pt idx="6394">
                  <c:v>41762.917141203703</c:v>
                </c:pt>
                <c:pt idx="6395">
                  <c:v>41762.917199074072</c:v>
                </c:pt>
                <c:pt idx="6396">
                  <c:v>41762.917256944442</c:v>
                </c:pt>
                <c:pt idx="6397">
                  <c:v>41762.917326388888</c:v>
                </c:pt>
                <c:pt idx="6398">
                  <c:v>41762.917384259257</c:v>
                </c:pt>
                <c:pt idx="6399">
                  <c:v>41762.917442129627</c:v>
                </c:pt>
                <c:pt idx="6400">
                  <c:v>41762.917511574073</c:v>
                </c:pt>
                <c:pt idx="6401">
                  <c:v>41762.917569444442</c:v>
                </c:pt>
                <c:pt idx="6402">
                  <c:v>41762.917627314811</c:v>
                </c:pt>
                <c:pt idx="6403">
                  <c:v>41762.917685185188</c:v>
                </c:pt>
                <c:pt idx="6404">
                  <c:v>41762.917754629627</c:v>
                </c:pt>
                <c:pt idx="6405">
                  <c:v>41762.917812500003</c:v>
                </c:pt>
                <c:pt idx="6406">
                  <c:v>41762.917870370373</c:v>
                </c:pt>
                <c:pt idx="6407">
                  <c:v>41762.917939814812</c:v>
                </c:pt>
                <c:pt idx="6408">
                  <c:v>41762.917997685188</c:v>
                </c:pt>
                <c:pt idx="6409">
                  <c:v>41762.918055555558</c:v>
                </c:pt>
                <c:pt idx="6410">
                  <c:v>41762.918124999997</c:v>
                </c:pt>
                <c:pt idx="6411">
                  <c:v>41762.918182870373</c:v>
                </c:pt>
                <c:pt idx="6412">
                  <c:v>41762.918240740742</c:v>
                </c:pt>
                <c:pt idx="6413">
                  <c:v>41762.918310185189</c:v>
                </c:pt>
                <c:pt idx="6414">
                  <c:v>41762.918368055558</c:v>
                </c:pt>
                <c:pt idx="6415">
                  <c:v>41762.918425925927</c:v>
                </c:pt>
                <c:pt idx="6416">
                  <c:v>41762.918483796297</c:v>
                </c:pt>
                <c:pt idx="6417">
                  <c:v>41762.918553240743</c:v>
                </c:pt>
                <c:pt idx="6418">
                  <c:v>41762.918611111112</c:v>
                </c:pt>
                <c:pt idx="6419">
                  <c:v>41762.918668981481</c:v>
                </c:pt>
                <c:pt idx="6420">
                  <c:v>41762.918738425928</c:v>
                </c:pt>
                <c:pt idx="6421">
                  <c:v>41762.918796296297</c:v>
                </c:pt>
                <c:pt idx="6422">
                  <c:v>41762.918854166666</c:v>
                </c:pt>
                <c:pt idx="6423">
                  <c:v>41762.918923611112</c:v>
                </c:pt>
                <c:pt idx="6424">
                  <c:v>41762.918981481482</c:v>
                </c:pt>
                <c:pt idx="6425">
                  <c:v>41762.919039351851</c:v>
                </c:pt>
                <c:pt idx="6426">
                  <c:v>41762.919108796297</c:v>
                </c:pt>
                <c:pt idx="6427">
                  <c:v>41762.919166666667</c:v>
                </c:pt>
                <c:pt idx="6428">
                  <c:v>41762.919224537036</c:v>
                </c:pt>
                <c:pt idx="6429">
                  <c:v>41762.919293981482</c:v>
                </c:pt>
                <c:pt idx="6430">
                  <c:v>41762.919351851851</c:v>
                </c:pt>
                <c:pt idx="6431">
                  <c:v>41762.919409722221</c:v>
                </c:pt>
                <c:pt idx="6432">
                  <c:v>41762.91946759259</c:v>
                </c:pt>
                <c:pt idx="6433">
                  <c:v>41762.919537037036</c:v>
                </c:pt>
                <c:pt idx="6434">
                  <c:v>41762.919594907406</c:v>
                </c:pt>
                <c:pt idx="6435">
                  <c:v>41762.919652777775</c:v>
                </c:pt>
                <c:pt idx="6436">
                  <c:v>41762.919722222221</c:v>
                </c:pt>
                <c:pt idx="6437">
                  <c:v>41762.91978009259</c:v>
                </c:pt>
                <c:pt idx="6438">
                  <c:v>41762.91983796296</c:v>
                </c:pt>
                <c:pt idx="6439">
                  <c:v>41762.919907407406</c:v>
                </c:pt>
                <c:pt idx="6440">
                  <c:v>41762.919965277775</c:v>
                </c:pt>
                <c:pt idx="6441">
                  <c:v>41762.920023148145</c:v>
                </c:pt>
                <c:pt idx="6442">
                  <c:v>41762.920092592591</c:v>
                </c:pt>
                <c:pt idx="6443">
                  <c:v>41762.92015046296</c:v>
                </c:pt>
                <c:pt idx="6444">
                  <c:v>41762.920208333337</c:v>
                </c:pt>
                <c:pt idx="6445">
                  <c:v>41762.920266203706</c:v>
                </c:pt>
                <c:pt idx="6446">
                  <c:v>41762.920335648145</c:v>
                </c:pt>
                <c:pt idx="6447">
                  <c:v>41762.920393518521</c:v>
                </c:pt>
                <c:pt idx="6448">
                  <c:v>41762.920451388891</c:v>
                </c:pt>
                <c:pt idx="6449">
                  <c:v>41762.920520833337</c:v>
                </c:pt>
                <c:pt idx="6450">
                  <c:v>41762.920578703706</c:v>
                </c:pt>
                <c:pt idx="6451">
                  <c:v>41762.920636574076</c:v>
                </c:pt>
                <c:pt idx="6452">
                  <c:v>41762.920706018522</c:v>
                </c:pt>
                <c:pt idx="6453">
                  <c:v>41762.920763888891</c:v>
                </c:pt>
                <c:pt idx="6454">
                  <c:v>41762.92082175926</c:v>
                </c:pt>
                <c:pt idx="6455">
                  <c:v>41762.920891203707</c:v>
                </c:pt>
                <c:pt idx="6456">
                  <c:v>41762.920949074076</c:v>
                </c:pt>
                <c:pt idx="6457">
                  <c:v>41762.921006944445</c:v>
                </c:pt>
                <c:pt idx="6458">
                  <c:v>41762.921064814815</c:v>
                </c:pt>
                <c:pt idx="6459">
                  <c:v>41762.921134259261</c:v>
                </c:pt>
                <c:pt idx="6460">
                  <c:v>41762.92119212963</c:v>
                </c:pt>
                <c:pt idx="6461">
                  <c:v>41762.921249999999</c:v>
                </c:pt>
                <c:pt idx="6462">
                  <c:v>41762.921319444446</c:v>
                </c:pt>
                <c:pt idx="6463">
                  <c:v>41762.921377314815</c:v>
                </c:pt>
                <c:pt idx="6464">
                  <c:v>41762.921435185184</c:v>
                </c:pt>
                <c:pt idx="6465">
                  <c:v>41762.92150462963</c:v>
                </c:pt>
                <c:pt idx="6466">
                  <c:v>41762.9215625</c:v>
                </c:pt>
                <c:pt idx="6467">
                  <c:v>41762.921620370369</c:v>
                </c:pt>
                <c:pt idx="6468">
                  <c:v>41762.921689814815</c:v>
                </c:pt>
                <c:pt idx="6469">
                  <c:v>41762.921747685185</c:v>
                </c:pt>
                <c:pt idx="6470">
                  <c:v>41762.921805555554</c:v>
                </c:pt>
                <c:pt idx="6471">
                  <c:v>41762.921863425923</c:v>
                </c:pt>
                <c:pt idx="6472">
                  <c:v>41762.921932870369</c:v>
                </c:pt>
                <c:pt idx="6473">
                  <c:v>41762.921990740739</c:v>
                </c:pt>
                <c:pt idx="6474">
                  <c:v>41762.922048611108</c:v>
                </c:pt>
                <c:pt idx="6475">
                  <c:v>41762.922118055554</c:v>
                </c:pt>
                <c:pt idx="6476">
                  <c:v>41762.922175925924</c:v>
                </c:pt>
                <c:pt idx="6477">
                  <c:v>41762.922233796293</c:v>
                </c:pt>
                <c:pt idx="6478">
                  <c:v>41762.922303240739</c:v>
                </c:pt>
                <c:pt idx="6479">
                  <c:v>41762.922361111108</c:v>
                </c:pt>
                <c:pt idx="6480">
                  <c:v>41762.922418981485</c:v>
                </c:pt>
                <c:pt idx="6481">
                  <c:v>41762.922488425924</c:v>
                </c:pt>
                <c:pt idx="6482">
                  <c:v>41762.922546296293</c:v>
                </c:pt>
                <c:pt idx="6483">
                  <c:v>41762.92260416667</c:v>
                </c:pt>
                <c:pt idx="6484">
                  <c:v>41762.922673611109</c:v>
                </c:pt>
                <c:pt idx="6485">
                  <c:v>41762.922731481478</c:v>
                </c:pt>
                <c:pt idx="6486">
                  <c:v>41762.922789351855</c:v>
                </c:pt>
                <c:pt idx="6487">
                  <c:v>41762.922847222224</c:v>
                </c:pt>
                <c:pt idx="6488">
                  <c:v>41762.92291666667</c:v>
                </c:pt>
                <c:pt idx="6489">
                  <c:v>41762.922974537039</c:v>
                </c:pt>
                <c:pt idx="6490">
                  <c:v>41762.923032407409</c:v>
                </c:pt>
                <c:pt idx="6491">
                  <c:v>41762.923101851855</c:v>
                </c:pt>
                <c:pt idx="6492">
                  <c:v>41762.923159722224</c:v>
                </c:pt>
                <c:pt idx="6493">
                  <c:v>41762.923217592594</c:v>
                </c:pt>
                <c:pt idx="6494">
                  <c:v>41762.92328703704</c:v>
                </c:pt>
                <c:pt idx="6495">
                  <c:v>41762.923344907409</c:v>
                </c:pt>
                <c:pt idx="6496">
                  <c:v>41762.923402777778</c:v>
                </c:pt>
                <c:pt idx="6497">
                  <c:v>41762.923472222225</c:v>
                </c:pt>
                <c:pt idx="6498">
                  <c:v>41762.923530092594</c:v>
                </c:pt>
                <c:pt idx="6499">
                  <c:v>41762.923587962963</c:v>
                </c:pt>
                <c:pt idx="6500">
                  <c:v>41762.923645833333</c:v>
                </c:pt>
                <c:pt idx="6501">
                  <c:v>41762.923715277779</c:v>
                </c:pt>
                <c:pt idx="6502">
                  <c:v>41762.923773148148</c:v>
                </c:pt>
                <c:pt idx="6503">
                  <c:v>41762.923831018517</c:v>
                </c:pt>
                <c:pt idx="6504">
                  <c:v>41762.923900462964</c:v>
                </c:pt>
                <c:pt idx="6505">
                  <c:v>41762.923958333333</c:v>
                </c:pt>
                <c:pt idx="6506">
                  <c:v>41762.924016203702</c:v>
                </c:pt>
                <c:pt idx="6507">
                  <c:v>41762.924085648148</c:v>
                </c:pt>
                <c:pt idx="6508">
                  <c:v>41762.924143518518</c:v>
                </c:pt>
                <c:pt idx="6509">
                  <c:v>41762.924201388887</c:v>
                </c:pt>
                <c:pt idx="6510">
                  <c:v>41762.924270833333</c:v>
                </c:pt>
                <c:pt idx="6511">
                  <c:v>41762.924328703702</c:v>
                </c:pt>
                <c:pt idx="6512">
                  <c:v>41762.924386574072</c:v>
                </c:pt>
                <c:pt idx="6513">
                  <c:v>41762.924444444441</c:v>
                </c:pt>
                <c:pt idx="6514">
                  <c:v>41762.924513888887</c:v>
                </c:pt>
                <c:pt idx="6515">
                  <c:v>41762.924571759257</c:v>
                </c:pt>
                <c:pt idx="6516">
                  <c:v>41762.924629629626</c:v>
                </c:pt>
                <c:pt idx="6517">
                  <c:v>41762.924699074072</c:v>
                </c:pt>
                <c:pt idx="6518">
                  <c:v>41762.924756944441</c:v>
                </c:pt>
                <c:pt idx="6519">
                  <c:v>41762.924814814818</c:v>
                </c:pt>
                <c:pt idx="6520">
                  <c:v>41762.924884259257</c:v>
                </c:pt>
                <c:pt idx="6521">
                  <c:v>41762.924942129626</c:v>
                </c:pt>
                <c:pt idx="6522">
                  <c:v>41762.925000000003</c:v>
                </c:pt>
                <c:pt idx="6523">
                  <c:v>41762.925069444442</c:v>
                </c:pt>
                <c:pt idx="6524">
                  <c:v>41762.925127314818</c:v>
                </c:pt>
                <c:pt idx="6525">
                  <c:v>41762.925185185188</c:v>
                </c:pt>
                <c:pt idx="6526">
                  <c:v>41762.925243055557</c:v>
                </c:pt>
                <c:pt idx="6527">
                  <c:v>41762.925312500003</c:v>
                </c:pt>
                <c:pt idx="6528">
                  <c:v>41762.925370370373</c:v>
                </c:pt>
                <c:pt idx="6529">
                  <c:v>41762.925428240742</c:v>
                </c:pt>
                <c:pt idx="6530">
                  <c:v>41762.925497685188</c:v>
                </c:pt>
                <c:pt idx="6531">
                  <c:v>41762.925555555557</c:v>
                </c:pt>
                <c:pt idx="6532">
                  <c:v>41762.925613425927</c:v>
                </c:pt>
                <c:pt idx="6533">
                  <c:v>41762.925682870373</c:v>
                </c:pt>
                <c:pt idx="6534">
                  <c:v>41762.925740740742</c:v>
                </c:pt>
                <c:pt idx="6535">
                  <c:v>41762.925798611112</c:v>
                </c:pt>
                <c:pt idx="6536">
                  <c:v>41762.925868055558</c:v>
                </c:pt>
                <c:pt idx="6537">
                  <c:v>41762.925925925927</c:v>
                </c:pt>
                <c:pt idx="6538">
                  <c:v>41762.925983796296</c:v>
                </c:pt>
                <c:pt idx="6539">
                  <c:v>41762.926053240742</c:v>
                </c:pt>
                <c:pt idx="6540">
                  <c:v>41762.926111111112</c:v>
                </c:pt>
                <c:pt idx="6541">
                  <c:v>41762.926168981481</c:v>
                </c:pt>
                <c:pt idx="6542">
                  <c:v>41762.926226851851</c:v>
                </c:pt>
                <c:pt idx="6543">
                  <c:v>41762.926296296297</c:v>
                </c:pt>
                <c:pt idx="6544">
                  <c:v>41762.926354166666</c:v>
                </c:pt>
                <c:pt idx="6545">
                  <c:v>41762.926412037035</c:v>
                </c:pt>
                <c:pt idx="6546">
                  <c:v>41762.926481481481</c:v>
                </c:pt>
                <c:pt idx="6547">
                  <c:v>41762.926539351851</c:v>
                </c:pt>
                <c:pt idx="6548">
                  <c:v>41762.92659722222</c:v>
                </c:pt>
                <c:pt idx="6549">
                  <c:v>41762.926666666666</c:v>
                </c:pt>
                <c:pt idx="6550">
                  <c:v>41762.926724537036</c:v>
                </c:pt>
                <c:pt idx="6551">
                  <c:v>41762.926782407405</c:v>
                </c:pt>
                <c:pt idx="6552">
                  <c:v>41762.926851851851</c:v>
                </c:pt>
                <c:pt idx="6553">
                  <c:v>41762.92690972222</c:v>
                </c:pt>
                <c:pt idx="6554">
                  <c:v>41762.92696759259</c:v>
                </c:pt>
                <c:pt idx="6555">
                  <c:v>41762.927025462966</c:v>
                </c:pt>
                <c:pt idx="6556">
                  <c:v>41762.927094907405</c:v>
                </c:pt>
                <c:pt idx="6557">
                  <c:v>41762.927152777775</c:v>
                </c:pt>
                <c:pt idx="6558">
                  <c:v>41762.927210648151</c:v>
                </c:pt>
                <c:pt idx="6559">
                  <c:v>41762.92728009259</c:v>
                </c:pt>
                <c:pt idx="6560">
                  <c:v>41762.927337962959</c:v>
                </c:pt>
                <c:pt idx="6561">
                  <c:v>41762.927395833336</c:v>
                </c:pt>
                <c:pt idx="6562">
                  <c:v>41762.927465277775</c:v>
                </c:pt>
                <c:pt idx="6563">
                  <c:v>41762.927523148152</c:v>
                </c:pt>
                <c:pt idx="6564">
                  <c:v>41762.927581018521</c:v>
                </c:pt>
                <c:pt idx="6565">
                  <c:v>41762.92765046296</c:v>
                </c:pt>
                <c:pt idx="6566">
                  <c:v>41762.927708333336</c:v>
                </c:pt>
                <c:pt idx="6567">
                  <c:v>41762.927766203706</c:v>
                </c:pt>
                <c:pt idx="6568">
                  <c:v>41762.927824074075</c:v>
                </c:pt>
                <c:pt idx="6569">
                  <c:v>41762.927893518521</c:v>
                </c:pt>
                <c:pt idx="6570">
                  <c:v>41762.927951388891</c:v>
                </c:pt>
                <c:pt idx="6571">
                  <c:v>41762.92800925926</c:v>
                </c:pt>
                <c:pt idx="6572">
                  <c:v>41762.928078703706</c:v>
                </c:pt>
                <c:pt idx="6573">
                  <c:v>41762.928136574075</c:v>
                </c:pt>
                <c:pt idx="6574">
                  <c:v>41762.928194444445</c:v>
                </c:pt>
                <c:pt idx="6575">
                  <c:v>41762.928263888891</c:v>
                </c:pt>
                <c:pt idx="6576">
                  <c:v>41762.92832175926</c:v>
                </c:pt>
                <c:pt idx="6577">
                  <c:v>41762.928379629629</c:v>
                </c:pt>
                <c:pt idx="6578">
                  <c:v>41762.928449074076</c:v>
                </c:pt>
                <c:pt idx="6579">
                  <c:v>41762.928506944445</c:v>
                </c:pt>
                <c:pt idx="6580">
                  <c:v>41762.928564814814</c:v>
                </c:pt>
                <c:pt idx="6581">
                  <c:v>41762.928622685184</c:v>
                </c:pt>
                <c:pt idx="6582">
                  <c:v>41762.92869212963</c:v>
                </c:pt>
                <c:pt idx="6583">
                  <c:v>41762.928749999999</c:v>
                </c:pt>
                <c:pt idx="6584">
                  <c:v>41762.928807870368</c:v>
                </c:pt>
                <c:pt idx="6585">
                  <c:v>41762.928877314815</c:v>
                </c:pt>
                <c:pt idx="6586">
                  <c:v>41762.928935185184</c:v>
                </c:pt>
                <c:pt idx="6587">
                  <c:v>41762.928993055553</c:v>
                </c:pt>
                <c:pt idx="6588">
                  <c:v>41762.929062499999</c:v>
                </c:pt>
                <c:pt idx="6589">
                  <c:v>41762.929120370369</c:v>
                </c:pt>
                <c:pt idx="6590">
                  <c:v>41762.929178240738</c:v>
                </c:pt>
                <c:pt idx="6591">
                  <c:v>41762.929247685184</c:v>
                </c:pt>
                <c:pt idx="6592">
                  <c:v>41762.929305555554</c:v>
                </c:pt>
                <c:pt idx="6593">
                  <c:v>41762.929363425923</c:v>
                </c:pt>
                <c:pt idx="6594">
                  <c:v>41762.929432870369</c:v>
                </c:pt>
                <c:pt idx="6595">
                  <c:v>41762.929490740738</c:v>
                </c:pt>
                <c:pt idx="6596">
                  <c:v>41762.929548611108</c:v>
                </c:pt>
                <c:pt idx="6597">
                  <c:v>41762.929606481484</c:v>
                </c:pt>
                <c:pt idx="6598">
                  <c:v>41762.929675925923</c:v>
                </c:pt>
                <c:pt idx="6599">
                  <c:v>41762.9297337963</c:v>
                </c:pt>
                <c:pt idx="6600">
                  <c:v>41762.929791666669</c:v>
                </c:pt>
                <c:pt idx="6601">
                  <c:v>41762.929861111108</c:v>
                </c:pt>
                <c:pt idx="6602">
                  <c:v>41762.929918981485</c:v>
                </c:pt>
                <c:pt idx="6603">
                  <c:v>41762.929976851854</c:v>
                </c:pt>
                <c:pt idx="6604">
                  <c:v>41762.930046296293</c:v>
                </c:pt>
                <c:pt idx="6605">
                  <c:v>41762.930104166669</c:v>
                </c:pt>
                <c:pt idx="6606">
                  <c:v>41762.930162037039</c:v>
                </c:pt>
                <c:pt idx="6607">
                  <c:v>41762.930231481485</c:v>
                </c:pt>
                <c:pt idx="6608">
                  <c:v>41762.930289351854</c:v>
                </c:pt>
                <c:pt idx="6609">
                  <c:v>41762.930347222224</c:v>
                </c:pt>
                <c:pt idx="6610">
                  <c:v>41762.930405092593</c:v>
                </c:pt>
                <c:pt idx="6611">
                  <c:v>41762.930474537039</c:v>
                </c:pt>
                <c:pt idx="6612">
                  <c:v>41762.930532407408</c:v>
                </c:pt>
                <c:pt idx="6613">
                  <c:v>41762.930590277778</c:v>
                </c:pt>
                <c:pt idx="6614">
                  <c:v>41762.930659722224</c:v>
                </c:pt>
                <c:pt idx="6615">
                  <c:v>41762.930717592593</c:v>
                </c:pt>
                <c:pt idx="6616">
                  <c:v>41762.930775462963</c:v>
                </c:pt>
                <c:pt idx="6617">
                  <c:v>41762.930844907409</c:v>
                </c:pt>
                <c:pt idx="6618">
                  <c:v>41762.930902777778</c:v>
                </c:pt>
                <c:pt idx="6619">
                  <c:v>41762.930960648147</c:v>
                </c:pt>
                <c:pt idx="6620">
                  <c:v>41762.931030092594</c:v>
                </c:pt>
                <c:pt idx="6621">
                  <c:v>41762.931087962963</c:v>
                </c:pt>
                <c:pt idx="6622">
                  <c:v>41762.931145833332</c:v>
                </c:pt>
                <c:pt idx="6623">
                  <c:v>41762.931203703702</c:v>
                </c:pt>
                <c:pt idx="6624">
                  <c:v>41762.931273148148</c:v>
                </c:pt>
                <c:pt idx="6625">
                  <c:v>41762.931331018517</c:v>
                </c:pt>
                <c:pt idx="6626">
                  <c:v>41762.931388888886</c:v>
                </c:pt>
                <c:pt idx="6627">
                  <c:v>41762.931458333333</c:v>
                </c:pt>
                <c:pt idx="6628">
                  <c:v>41762.931516203702</c:v>
                </c:pt>
                <c:pt idx="6629">
                  <c:v>41762.931574074071</c:v>
                </c:pt>
                <c:pt idx="6630">
                  <c:v>41762.931643518517</c:v>
                </c:pt>
                <c:pt idx="6631">
                  <c:v>41762.931701388887</c:v>
                </c:pt>
                <c:pt idx="6632">
                  <c:v>41762.931759259256</c:v>
                </c:pt>
                <c:pt idx="6633">
                  <c:v>41762.931828703702</c:v>
                </c:pt>
                <c:pt idx="6634">
                  <c:v>41762.931886574072</c:v>
                </c:pt>
                <c:pt idx="6635">
                  <c:v>41762.931944444441</c:v>
                </c:pt>
                <c:pt idx="6636">
                  <c:v>41762.932002314818</c:v>
                </c:pt>
                <c:pt idx="6637">
                  <c:v>41762.932071759256</c:v>
                </c:pt>
                <c:pt idx="6638">
                  <c:v>41762.932129629633</c:v>
                </c:pt>
                <c:pt idx="6639">
                  <c:v>41762.932187500002</c:v>
                </c:pt>
                <c:pt idx="6640">
                  <c:v>41762.932256944441</c:v>
                </c:pt>
                <c:pt idx="6641">
                  <c:v>41762.932314814818</c:v>
                </c:pt>
                <c:pt idx="6642">
                  <c:v>41762.932372685187</c:v>
                </c:pt>
                <c:pt idx="6643">
                  <c:v>41762.932442129626</c:v>
                </c:pt>
                <c:pt idx="6644">
                  <c:v>41762.932500000003</c:v>
                </c:pt>
                <c:pt idx="6645">
                  <c:v>41762.932557870372</c:v>
                </c:pt>
                <c:pt idx="6646">
                  <c:v>41762.932627314818</c:v>
                </c:pt>
                <c:pt idx="6647">
                  <c:v>41762.932685185187</c:v>
                </c:pt>
                <c:pt idx="6648">
                  <c:v>41762.932743055557</c:v>
                </c:pt>
                <c:pt idx="6649">
                  <c:v>41762.932812500003</c:v>
                </c:pt>
                <c:pt idx="6650">
                  <c:v>41762.932870370372</c:v>
                </c:pt>
                <c:pt idx="6651">
                  <c:v>41762.932928240742</c:v>
                </c:pt>
                <c:pt idx="6652">
                  <c:v>41762.932986111111</c:v>
                </c:pt>
                <c:pt idx="6653">
                  <c:v>41762.933055555557</c:v>
                </c:pt>
                <c:pt idx="6654">
                  <c:v>41762.933113425926</c:v>
                </c:pt>
                <c:pt idx="6655">
                  <c:v>41762.933171296296</c:v>
                </c:pt>
                <c:pt idx="6656">
                  <c:v>41762.933240740742</c:v>
                </c:pt>
                <c:pt idx="6657">
                  <c:v>41762.933298611111</c:v>
                </c:pt>
                <c:pt idx="6658">
                  <c:v>41762.933356481481</c:v>
                </c:pt>
                <c:pt idx="6659">
                  <c:v>41762.933425925927</c:v>
                </c:pt>
                <c:pt idx="6660">
                  <c:v>41762.933483796296</c:v>
                </c:pt>
                <c:pt idx="6661">
                  <c:v>41762.933541666665</c:v>
                </c:pt>
                <c:pt idx="6662">
                  <c:v>41762.933611111112</c:v>
                </c:pt>
                <c:pt idx="6663">
                  <c:v>41762.933668981481</c:v>
                </c:pt>
                <c:pt idx="6664">
                  <c:v>41762.93372685185</c:v>
                </c:pt>
                <c:pt idx="6665">
                  <c:v>41762.93378472222</c:v>
                </c:pt>
                <c:pt idx="6666">
                  <c:v>41762.933854166666</c:v>
                </c:pt>
                <c:pt idx="6667">
                  <c:v>41762.933912037035</c:v>
                </c:pt>
                <c:pt idx="6668">
                  <c:v>41762.933969907404</c:v>
                </c:pt>
                <c:pt idx="6669">
                  <c:v>41762.934039351851</c:v>
                </c:pt>
                <c:pt idx="6670">
                  <c:v>41762.93409722222</c:v>
                </c:pt>
                <c:pt idx="6671">
                  <c:v>41762.934155092589</c:v>
                </c:pt>
                <c:pt idx="6672">
                  <c:v>41762.934224537035</c:v>
                </c:pt>
                <c:pt idx="6673">
                  <c:v>41762.934282407405</c:v>
                </c:pt>
                <c:pt idx="6674">
                  <c:v>41762.934340277781</c:v>
                </c:pt>
                <c:pt idx="6675">
                  <c:v>41762.93440972222</c:v>
                </c:pt>
                <c:pt idx="6676">
                  <c:v>41762.934467592589</c:v>
                </c:pt>
                <c:pt idx="6677">
                  <c:v>41762.934525462966</c:v>
                </c:pt>
                <c:pt idx="6678">
                  <c:v>41762.934583333335</c:v>
                </c:pt>
                <c:pt idx="6679">
                  <c:v>41762.934652777774</c:v>
                </c:pt>
                <c:pt idx="6680">
                  <c:v>41762.934710648151</c:v>
                </c:pt>
                <c:pt idx="6681">
                  <c:v>41762.93476851852</c:v>
                </c:pt>
                <c:pt idx="6682">
                  <c:v>41762.934837962966</c:v>
                </c:pt>
                <c:pt idx="6683">
                  <c:v>41762.934895833336</c:v>
                </c:pt>
                <c:pt idx="6684">
                  <c:v>41762.934953703705</c:v>
                </c:pt>
                <c:pt idx="6685">
                  <c:v>41762.935023148151</c:v>
                </c:pt>
                <c:pt idx="6686">
                  <c:v>41762.935081018521</c:v>
                </c:pt>
                <c:pt idx="6687">
                  <c:v>41762.93513888889</c:v>
                </c:pt>
                <c:pt idx="6688">
                  <c:v>41762.935208333336</c:v>
                </c:pt>
                <c:pt idx="6689">
                  <c:v>41762.935266203705</c:v>
                </c:pt>
                <c:pt idx="6690">
                  <c:v>41762.935324074075</c:v>
                </c:pt>
                <c:pt idx="6691">
                  <c:v>41762.935393518521</c:v>
                </c:pt>
                <c:pt idx="6692">
                  <c:v>41762.93545138889</c:v>
                </c:pt>
                <c:pt idx="6693">
                  <c:v>41762.93550925926</c:v>
                </c:pt>
                <c:pt idx="6694">
                  <c:v>41762.935567129629</c:v>
                </c:pt>
                <c:pt idx="6695">
                  <c:v>41762.935636574075</c:v>
                </c:pt>
                <c:pt idx="6696">
                  <c:v>41762.935694444444</c:v>
                </c:pt>
                <c:pt idx="6697">
                  <c:v>41762.935752314814</c:v>
                </c:pt>
                <c:pt idx="6698">
                  <c:v>41762.93582175926</c:v>
                </c:pt>
                <c:pt idx="6699">
                  <c:v>41762.935879629629</c:v>
                </c:pt>
                <c:pt idx="6700">
                  <c:v>41762.935937499999</c:v>
                </c:pt>
                <c:pt idx="6701">
                  <c:v>41762.936006944445</c:v>
                </c:pt>
                <c:pt idx="6702">
                  <c:v>41762.936064814814</c:v>
                </c:pt>
                <c:pt idx="6703">
                  <c:v>41762.936122685183</c:v>
                </c:pt>
                <c:pt idx="6704">
                  <c:v>41762.936192129629</c:v>
                </c:pt>
                <c:pt idx="6705">
                  <c:v>41762.936249999999</c:v>
                </c:pt>
                <c:pt idx="6706">
                  <c:v>41762.936307870368</c:v>
                </c:pt>
                <c:pt idx="6707">
                  <c:v>41762.936365740738</c:v>
                </c:pt>
                <c:pt idx="6708">
                  <c:v>41762.936435185184</c:v>
                </c:pt>
                <c:pt idx="6709">
                  <c:v>41762.936493055553</c:v>
                </c:pt>
                <c:pt idx="6710">
                  <c:v>41762.936550925922</c:v>
                </c:pt>
                <c:pt idx="6711">
                  <c:v>41762.936620370368</c:v>
                </c:pt>
                <c:pt idx="6712">
                  <c:v>41762.936678240738</c:v>
                </c:pt>
                <c:pt idx="6713">
                  <c:v>41762.936736111114</c:v>
                </c:pt>
                <c:pt idx="6714">
                  <c:v>41762.936805555553</c:v>
                </c:pt>
                <c:pt idx="6715">
                  <c:v>41762.936863425923</c:v>
                </c:pt>
                <c:pt idx="6716">
                  <c:v>41762.936921296299</c:v>
                </c:pt>
                <c:pt idx="6717">
                  <c:v>41762.936990740738</c:v>
                </c:pt>
                <c:pt idx="6718">
                  <c:v>41762.937048611115</c:v>
                </c:pt>
                <c:pt idx="6719">
                  <c:v>41762.937106481484</c:v>
                </c:pt>
                <c:pt idx="6720">
                  <c:v>41762.937164351853</c:v>
                </c:pt>
                <c:pt idx="6721">
                  <c:v>41762.9372337963</c:v>
                </c:pt>
                <c:pt idx="6722">
                  <c:v>41762.937291666669</c:v>
                </c:pt>
                <c:pt idx="6723">
                  <c:v>41762.937349537038</c:v>
                </c:pt>
                <c:pt idx="6724">
                  <c:v>41762.937418981484</c:v>
                </c:pt>
                <c:pt idx="6725">
                  <c:v>41762.937476851854</c:v>
                </c:pt>
                <c:pt idx="6726">
                  <c:v>41762.937534722223</c:v>
                </c:pt>
                <c:pt idx="6727">
                  <c:v>41762.937604166669</c:v>
                </c:pt>
                <c:pt idx="6728">
                  <c:v>41762.937662037039</c:v>
                </c:pt>
                <c:pt idx="6729">
                  <c:v>41762.937719907408</c:v>
                </c:pt>
                <c:pt idx="6730">
                  <c:v>41762.937789351854</c:v>
                </c:pt>
                <c:pt idx="6731">
                  <c:v>41762.937847222223</c:v>
                </c:pt>
                <c:pt idx="6732">
                  <c:v>41762.937905092593</c:v>
                </c:pt>
                <c:pt idx="6733">
                  <c:v>41762.937974537039</c:v>
                </c:pt>
                <c:pt idx="6734">
                  <c:v>41762.938032407408</c:v>
                </c:pt>
                <c:pt idx="6735">
                  <c:v>41762.938090277778</c:v>
                </c:pt>
                <c:pt idx="6736">
                  <c:v>41762.938148148147</c:v>
                </c:pt>
                <c:pt idx="6737">
                  <c:v>41762.938217592593</c:v>
                </c:pt>
                <c:pt idx="6738">
                  <c:v>41762.938275462962</c:v>
                </c:pt>
                <c:pt idx="6739">
                  <c:v>41762.938333333332</c:v>
                </c:pt>
                <c:pt idx="6740">
                  <c:v>41762.938402777778</c:v>
                </c:pt>
                <c:pt idx="6741">
                  <c:v>41762.938460648147</c:v>
                </c:pt>
                <c:pt idx="6742">
                  <c:v>41762.938518518517</c:v>
                </c:pt>
                <c:pt idx="6743">
                  <c:v>41762.938587962963</c:v>
                </c:pt>
                <c:pt idx="6744">
                  <c:v>41762.938645833332</c:v>
                </c:pt>
                <c:pt idx="6745">
                  <c:v>41762.938703703701</c:v>
                </c:pt>
                <c:pt idx="6746">
                  <c:v>41762.938773148147</c:v>
                </c:pt>
                <c:pt idx="6747">
                  <c:v>41762.938831018517</c:v>
                </c:pt>
                <c:pt idx="6748">
                  <c:v>41762.938888888886</c:v>
                </c:pt>
                <c:pt idx="6749">
                  <c:v>41762.938946759263</c:v>
                </c:pt>
                <c:pt idx="6750">
                  <c:v>41762.939016203702</c:v>
                </c:pt>
                <c:pt idx="6751">
                  <c:v>41762.939074074071</c:v>
                </c:pt>
                <c:pt idx="6752">
                  <c:v>41762.939131944448</c:v>
                </c:pt>
                <c:pt idx="6753">
                  <c:v>41762.939201388886</c:v>
                </c:pt>
                <c:pt idx="6754">
                  <c:v>41762.939259259256</c:v>
                </c:pt>
                <c:pt idx="6755">
                  <c:v>41762.939317129632</c:v>
                </c:pt>
                <c:pt idx="6756">
                  <c:v>41762.939386574071</c:v>
                </c:pt>
                <c:pt idx="6757">
                  <c:v>41762.939444444448</c:v>
                </c:pt>
                <c:pt idx="6758">
                  <c:v>41762.939502314817</c:v>
                </c:pt>
                <c:pt idx="6759">
                  <c:v>41762.939571759256</c:v>
                </c:pt>
                <c:pt idx="6760">
                  <c:v>41762.939629629633</c:v>
                </c:pt>
                <c:pt idx="6761">
                  <c:v>41762.939687500002</c:v>
                </c:pt>
                <c:pt idx="6762">
                  <c:v>41762.939745370371</c:v>
                </c:pt>
                <c:pt idx="6763">
                  <c:v>41762.939814814818</c:v>
                </c:pt>
                <c:pt idx="6764">
                  <c:v>41762.939872685187</c:v>
                </c:pt>
                <c:pt idx="6765">
                  <c:v>41762.939930555556</c:v>
                </c:pt>
                <c:pt idx="6766">
                  <c:v>41762.94</c:v>
                </c:pt>
                <c:pt idx="6767">
                  <c:v>41762.940057870372</c:v>
                </c:pt>
                <c:pt idx="6768">
                  <c:v>41762.940115740741</c:v>
                </c:pt>
                <c:pt idx="6769">
                  <c:v>41762.940185185187</c:v>
                </c:pt>
                <c:pt idx="6770">
                  <c:v>41762.940243055556</c:v>
                </c:pt>
                <c:pt idx="6771">
                  <c:v>41762.940300925926</c:v>
                </c:pt>
                <c:pt idx="6772">
                  <c:v>41762.940370370372</c:v>
                </c:pt>
                <c:pt idx="6773">
                  <c:v>41762.940428240741</c:v>
                </c:pt>
                <c:pt idx="6774">
                  <c:v>41762.940486111111</c:v>
                </c:pt>
                <c:pt idx="6775">
                  <c:v>41762.94054398148</c:v>
                </c:pt>
                <c:pt idx="6776">
                  <c:v>41762.940613425926</c:v>
                </c:pt>
                <c:pt idx="6777">
                  <c:v>41762.940671296295</c:v>
                </c:pt>
                <c:pt idx="6778">
                  <c:v>41762.940729166665</c:v>
                </c:pt>
                <c:pt idx="6779">
                  <c:v>41762.940798611111</c:v>
                </c:pt>
                <c:pt idx="6780">
                  <c:v>41762.94085648148</c:v>
                </c:pt>
                <c:pt idx="6781">
                  <c:v>41762.94091435185</c:v>
                </c:pt>
                <c:pt idx="6782">
                  <c:v>41762.940983796296</c:v>
                </c:pt>
                <c:pt idx="6783">
                  <c:v>41762.941041666665</c:v>
                </c:pt>
                <c:pt idx="6784">
                  <c:v>41762.941099537034</c:v>
                </c:pt>
                <c:pt idx="6785">
                  <c:v>41762.941168981481</c:v>
                </c:pt>
                <c:pt idx="6786">
                  <c:v>41762.94122685185</c:v>
                </c:pt>
                <c:pt idx="6787">
                  <c:v>41762.941284722219</c:v>
                </c:pt>
                <c:pt idx="6788">
                  <c:v>41762.941342592596</c:v>
                </c:pt>
                <c:pt idx="6789">
                  <c:v>41762.941412037035</c:v>
                </c:pt>
                <c:pt idx="6790">
                  <c:v>41762.941469907404</c:v>
                </c:pt>
                <c:pt idx="6791">
                  <c:v>41762.941527777781</c:v>
                </c:pt>
                <c:pt idx="6792">
                  <c:v>41762.94159722222</c:v>
                </c:pt>
                <c:pt idx="6793">
                  <c:v>41762.941655092596</c:v>
                </c:pt>
                <c:pt idx="6794">
                  <c:v>41762.941712962966</c:v>
                </c:pt>
                <c:pt idx="6795">
                  <c:v>41762.941782407404</c:v>
                </c:pt>
                <c:pt idx="6796">
                  <c:v>41762.941840277781</c:v>
                </c:pt>
                <c:pt idx="6797">
                  <c:v>41762.94189814815</c:v>
                </c:pt>
                <c:pt idx="6798">
                  <c:v>41762.941967592589</c:v>
                </c:pt>
                <c:pt idx="6799">
                  <c:v>41762.942025462966</c:v>
                </c:pt>
                <c:pt idx="6800">
                  <c:v>41762.942083333335</c:v>
                </c:pt>
                <c:pt idx="6801">
                  <c:v>41762.942152777781</c:v>
                </c:pt>
                <c:pt idx="6802">
                  <c:v>41762.942210648151</c:v>
                </c:pt>
                <c:pt idx="6803">
                  <c:v>41762.94226851852</c:v>
                </c:pt>
                <c:pt idx="6804">
                  <c:v>41762.942326388889</c:v>
                </c:pt>
                <c:pt idx="6805">
                  <c:v>41762.942395833335</c:v>
                </c:pt>
                <c:pt idx="6806">
                  <c:v>41762.942453703705</c:v>
                </c:pt>
                <c:pt idx="6807">
                  <c:v>41762.942511574074</c:v>
                </c:pt>
                <c:pt idx="6808">
                  <c:v>41762.94258101852</c:v>
                </c:pt>
                <c:pt idx="6809">
                  <c:v>41762.94263888889</c:v>
                </c:pt>
                <c:pt idx="6810">
                  <c:v>41762.942696759259</c:v>
                </c:pt>
                <c:pt idx="6811">
                  <c:v>41762.942766203705</c:v>
                </c:pt>
                <c:pt idx="6812">
                  <c:v>41762.942824074074</c:v>
                </c:pt>
                <c:pt idx="6813">
                  <c:v>41762.942881944444</c:v>
                </c:pt>
                <c:pt idx="6814">
                  <c:v>41762.94295138889</c:v>
                </c:pt>
                <c:pt idx="6815">
                  <c:v>41762.943009259259</c:v>
                </c:pt>
                <c:pt idx="6816">
                  <c:v>41762.943067129629</c:v>
                </c:pt>
                <c:pt idx="6817">
                  <c:v>41762.943124999998</c:v>
                </c:pt>
                <c:pt idx="6818">
                  <c:v>41762.943194444444</c:v>
                </c:pt>
                <c:pt idx="6819">
                  <c:v>41762.943252314813</c:v>
                </c:pt>
                <c:pt idx="6820">
                  <c:v>41762.943310185183</c:v>
                </c:pt>
                <c:pt idx="6821">
                  <c:v>41762.943379629629</c:v>
                </c:pt>
                <c:pt idx="6822">
                  <c:v>41762.943437499998</c:v>
                </c:pt>
                <c:pt idx="6823">
                  <c:v>41762.943495370368</c:v>
                </c:pt>
                <c:pt idx="6824">
                  <c:v>41762.943564814814</c:v>
                </c:pt>
                <c:pt idx="6825">
                  <c:v>41762.943622685183</c:v>
                </c:pt>
                <c:pt idx="6826">
                  <c:v>41762.943680555552</c:v>
                </c:pt>
                <c:pt idx="6827">
                  <c:v>41762.943749999999</c:v>
                </c:pt>
                <c:pt idx="6828">
                  <c:v>41762.943807870368</c:v>
                </c:pt>
                <c:pt idx="6829">
                  <c:v>41762.943865740737</c:v>
                </c:pt>
                <c:pt idx="6830">
                  <c:v>41762.943923611114</c:v>
                </c:pt>
                <c:pt idx="6831">
                  <c:v>41762.943993055553</c:v>
                </c:pt>
                <c:pt idx="6832">
                  <c:v>41762.944050925929</c:v>
                </c:pt>
                <c:pt idx="6833">
                  <c:v>41762.944108796299</c:v>
                </c:pt>
                <c:pt idx="6834">
                  <c:v>41762.944178240738</c:v>
                </c:pt>
                <c:pt idx="6835">
                  <c:v>41762.944236111114</c:v>
                </c:pt>
                <c:pt idx="6836">
                  <c:v>41762.944293981483</c:v>
                </c:pt>
                <c:pt idx="6837">
                  <c:v>41762.944363425922</c:v>
                </c:pt>
                <c:pt idx="6838">
                  <c:v>41762.944421296299</c:v>
                </c:pt>
                <c:pt idx="6839">
                  <c:v>41762.944479166668</c:v>
                </c:pt>
                <c:pt idx="6840">
                  <c:v>41762.944548611114</c:v>
                </c:pt>
                <c:pt idx="6841">
                  <c:v>41762.944606481484</c:v>
                </c:pt>
                <c:pt idx="6842">
                  <c:v>41762.944664351853</c:v>
                </c:pt>
                <c:pt idx="6843">
                  <c:v>41762.944733796299</c:v>
                </c:pt>
                <c:pt idx="6844">
                  <c:v>41762.944791666669</c:v>
                </c:pt>
                <c:pt idx="6845">
                  <c:v>41762.944849537038</c:v>
                </c:pt>
                <c:pt idx="6846">
                  <c:v>41762.944907407407</c:v>
                </c:pt>
                <c:pt idx="6847">
                  <c:v>41762.944976851853</c:v>
                </c:pt>
                <c:pt idx="6848">
                  <c:v>41762.945034722223</c:v>
                </c:pt>
                <c:pt idx="6849">
                  <c:v>41762.945092592592</c:v>
                </c:pt>
                <c:pt idx="6850">
                  <c:v>41762.945162037038</c:v>
                </c:pt>
                <c:pt idx="6851">
                  <c:v>41762.945219907408</c:v>
                </c:pt>
                <c:pt idx="6852">
                  <c:v>41762.945277777777</c:v>
                </c:pt>
                <c:pt idx="6853">
                  <c:v>41762.945347222223</c:v>
                </c:pt>
                <c:pt idx="6854">
                  <c:v>41762.945405092592</c:v>
                </c:pt>
                <c:pt idx="6855">
                  <c:v>41762.945462962962</c:v>
                </c:pt>
                <c:pt idx="6856">
                  <c:v>41762.945532407408</c:v>
                </c:pt>
                <c:pt idx="6857">
                  <c:v>41762.945590277777</c:v>
                </c:pt>
                <c:pt idx="6858">
                  <c:v>41762.945648148147</c:v>
                </c:pt>
                <c:pt idx="6859">
                  <c:v>41762.945706018516</c:v>
                </c:pt>
                <c:pt idx="6860">
                  <c:v>41762.945775462962</c:v>
                </c:pt>
                <c:pt idx="6861">
                  <c:v>41762.945833333331</c:v>
                </c:pt>
                <c:pt idx="6862">
                  <c:v>41762.945891203701</c:v>
                </c:pt>
                <c:pt idx="6863">
                  <c:v>41762.945960648147</c:v>
                </c:pt>
                <c:pt idx="6864">
                  <c:v>41762.946018518516</c:v>
                </c:pt>
                <c:pt idx="6865">
                  <c:v>41762.946076388886</c:v>
                </c:pt>
                <c:pt idx="6866">
                  <c:v>41762.946145833332</c:v>
                </c:pt>
                <c:pt idx="6867">
                  <c:v>41762.946203703701</c:v>
                </c:pt>
                <c:pt idx="6868">
                  <c:v>41762.946261574078</c:v>
                </c:pt>
                <c:pt idx="6869">
                  <c:v>41762.946331018517</c:v>
                </c:pt>
                <c:pt idx="6870">
                  <c:v>41762.946388888886</c:v>
                </c:pt>
                <c:pt idx="6871">
                  <c:v>41762.946446759262</c:v>
                </c:pt>
                <c:pt idx="6872">
                  <c:v>41762.946504629632</c:v>
                </c:pt>
                <c:pt idx="6873">
                  <c:v>41762.946574074071</c:v>
                </c:pt>
                <c:pt idx="6874">
                  <c:v>41762.946631944447</c:v>
                </c:pt>
                <c:pt idx="6875">
                  <c:v>41762.946689814817</c:v>
                </c:pt>
                <c:pt idx="6876">
                  <c:v>41762.946759259263</c:v>
                </c:pt>
                <c:pt idx="6877">
                  <c:v>41762.946817129632</c:v>
                </c:pt>
                <c:pt idx="6878">
                  <c:v>41762.946875000001</c:v>
                </c:pt>
                <c:pt idx="6879">
                  <c:v>41762.946944444448</c:v>
                </c:pt>
                <c:pt idx="6880">
                  <c:v>41762.947002314817</c:v>
                </c:pt>
                <c:pt idx="6881">
                  <c:v>41762.947060185186</c:v>
                </c:pt>
                <c:pt idx="6882">
                  <c:v>41762.947129629632</c:v>
                </c:pt>
                <c:pt idx="6883">
                  <c:v>41762.947187500002</c:v>
                </c:pt>
                <c:pt idx="6884">
                  <c:v>41762.947245370371</c:v>
                </c:pt>
                <c:pt idx="6885">
                  <c:v>41762.94730324074</c:v>
                </c:pt>
                <c:pt idx="6886">
                  <c:v>41762.947372685187</c:v>
                </c:pt>
                <c:pt idx="6887">
                  <c:v>41762.947430555556</c:v>
                </c:pt>
                <c:pt idx="6888">
                  <c:v>41762.947488425925</c:v>
                </c:pt>
                <c:pt idx="6889">
                  <c:v>41762.947557870371</c:v>
                </c:pt>
                <c:pt idx="6890">
                  <c:v>41762.947615740741</c:v>
                </c:pt>
                <c:pt idx="6891">
                  <c:v>41762.94767361111</c:v>
                </c:pt>
                <c:pt idx="6892">
                  <c:v>41762.947743055556</c:v>
                </c:pt>
                <c:pt idx="6893">
                  <c:v>41762.947800925926</c:v>
                </c:pt>
                <c:pt idx="6894">
                  <c:v>41762.947858796295</c:v>
                </c:pt>
                <c:pt idx="6895">
                  <c:v>41762.947928240741</c:v>
                </c:pt>
                <c:pt idx="6896">
                  <c:v>41762.94798611111</c:v>
                </c:pt>
                <c:pt idx="6897">
                  <c:v>41762.94804398148</c:v>
                </c:pt>
                <c:pt idx="6898">
                  <c:v>41762.948113425926</c:v>
                </c:pt>
                <c:pt idx="6899">
                  <c:v>41762.948171296295</c:v>
                </c:pt>
                <c:pt idx="6900">
                  <c:v>41762.948229166665</c:v>
                </c:pt>
                <c:pt idx="6901">
                  <c:v>41762.948287037034</c:v>
                </c:pt>
                <c:pt idx="6902">
                  <c:v>41762.94835648148</c:v>
                </c:pt>
                <c:pt idx="6903">
                  <c:v>41762.948414351849</c:v>
                </c:pt>
                <c:pt idx="6904">
                  <c:v>41762.948472222219</c:v>
                </c:pt>
                <c:pt idx="6905">
                  <c:v>41762.948541666665</c:v>
                </c:pt>
                <c:pt idx="6906">
                  <c:v>41762.948599537034</c:v>
                </c:pt>
                <c:pt idx="6907">
                  <c:v>41762.948657407411</c:v>
                </c:pt>
                <c:pt idx="6908">
                  <c:v>41762.94872685185</c:v>
                </c:pt>
                <c:pt idx="6909">
                  <c:v>41762.948784722219</c:v>
                </c:pt>
                <c:pt idx="6910">
                  <c:v>41762.948842592596</c:v>
                </c:pt>
                <c:pt idx="6911">
                  <c:v>41762.948912037034</c:v>
                </c:pt>
                <c:pt idx="6912">
                  <c:v>41762.948969907404</c:v>
                </c:pt>
                <c:pt idx="6913">
                  <c:v>41762.94902777778</c:v>
                </c:pt>
                <c:pt idx="6914">
                  <c:v>41762.94908564815</c:v>
                </c:pt>
                <c:pt idx="6915">
                  <c:v>41762.949155092596</c:v>
                </c:pt>
                <c:pt idx="6916">
                  <c:v>41762.949212962965</c:v>
                </c:pt>
                <c:pt idx="6917">
                  <c:v>41762.949270833335</c:v>
                </c:pt>
                <c:pt idx="6918">
                  <c:v>41762.949340277781</c:v>
                </c:pt>
                <c:pt idx="6919">
                  <c:v>41762.94939814815</c:v>
                </c:pt>
                <c:pt idx="6920">
                  <c:v>41762.949456018519</c:v>
                </c:pt>
                <c:pt idx="6921">
                  <c:v>41762.949525462966</c:v>
                </c:pt>
                <c:pt idx="6922">
                  <c:v>41762.949583333335</c:v>
                </c:pt>
                <c:pt idx="6923">
                  <c:v>41762.949641203704</c:v>
                </c:pt>
                <c:pt idx="6924">
                  <c:v>41762.94971064815</c:v>
                </c:pt>
                <c:pt idx="6925">
                  <c:v>41762.94976851852</c:v>
                </c:pt>
                <c:pt idx="6926">
                  <c:v>41762.949826388889</c:v>
                </c:pt>
                <c:pt idx="6927">
                  <c:v>41762.949884259258</c:v>
                </c:pt>
                <c:pt idx="6928">
                  <c:v>41762.949953703705</c:v>
                </c:pt>
                <c:pt idx="6929">
                  <c:v>41762.950011574074</c:v>
                </c:pt>
                <c:pt idx="6930">
                  <c:v>41762.950069444443</c:v>
                </c:pt>
                <c:pt idx="6931">
                  <c:v>41762.950138888889</c:v>
                </c:pt>
                <c:pt idx="6932">
                  <c:v>41762.950196759259</c:v>
                </c:pt>
                <c:pt idx="6933">
                  <c:v>41762.950254629628</c:v>
                </c:pt>
                <c:pt idx="6934">
                  <c:v>41762.950324074074</c:v>
                </c:pt>
                <c:pt idx="6935">
                  <c:v>41762.950381944444</c:v>
                </c:pt>
                <c:pt idx="6936">
                  <c:v>41762.950439814813</c:v>
                </c:pt>
                <c:pt idx="6937">
                  <c:v>41762.950509259259</c:v>
                </c:pt>
                <c:pt idx="6938">
                  <c:v>41762.950567129628</c:v>
                </c:pt>
                <c:pt idx="6939">
                  <c:v>41762.950624999998</c:v>
                </c:pt>
                <c:pt idx="6940">
                  <c:v>41762.950682870367</c:v>
                </c:pt>
                <c:pt idx="6941">
                  <c:v>41762.950752314813</c:v>
                </c:pt>
                <c:pt idx="6942">
                  <c:v>41762.950810185182</c:v>
                </c:pt>
                <c:pt idx="6943">
                  <c:v>41762.950868055559</c:v>
                </c:pt>
                <c:pt idx="6944">
                  <c:v>41762.950937499998</c:v>
                </c:pt>
                <c:pt idx="6945">
                  <c:v>41762.950995370367</c:v>
                </c:pt>
                <c:pt idx="6946">
                  <c:v>41762.951053240744</c:v>
                </c:pt>
                <c:pt idx="6947">
                  <c:v>41762.951122685183</c:v>
                </c:pt>
                <c:pt idx="6948">
                  <c:v>41762.951180555552</c:v>
                </c:pt>
                <c:pt idx="6949">
                  <c:v>41762.951238425929</c:v>
                </c:pt>
                <c:pt idx="6950">
                  <c:v>41762.951307870368</c:v>
                </c:pt>
                <c:pt idx="6951">
                  <c:v>41762.951365740744</c:v>
                </c:pt>
                <c:pt idx="6952">
                  <c:v>41762.951423611114</c:v>
                </c:pt>
                <c:pt idx="6953">
                  <c:v>41762.951493055552</c:v>
                </c:pt>
                <c:pt idx="6954">
                  <c:v>41762.951550925929</c:v>
                </c:pt>
                <c:pt idx="6955">
                  <c:v>41762.951608796298</c:v>
                </c:pt>
                <c:pt idx="6956">
                  <c:v>41762.951666666668</c:v>
                </c:pt>
                <c:pt idx="6957">
                  <c:v>41762.951736111114</c:v>
                </c:pt>
                <c:pt idx="6958">
                  <c:v>41762.951793981483</c:v>
                </c:pt>
                <c:pt idx="6959">
                  <c:v>41762.951851851853</c:v>
                </c:pt>
                <c:pt idx="6960">
                  <c:v>41762.951921296299</c:v>
                </c:pt>
                <c:pt idx="6961">
                  <c:v>41762.951979166668</c:v>
                </c:pt>
                <c:pt idx="6962">
                  <c:v>41762.952037037037</c:v>
                </c:pt>
                <c:pt idx="6963">
                  <c:v>41762.952106481483</c:v>
                </c:pt>
                <c:pt idx="6964">
                  <c:v>41762.952164351853</c:v>
                </c:pt>
                <c:pt idx="6965">
                  <c:v>41762.952222222222</c:v>
                </c:pt>
                <c:pt idx="6966">
                  <c:v>41762.952291666668</c:v>
                </c:pt>
                <c:pt idx="6967">
                  <c:v>41762.952349537038</c:v>
                </c:pt>
                <c:pt idx="6968">
                  <c:v>41762.952407407407</c:v>
                </c:pt>
                <c:pt idx="6969">
                  <c:v>41762.952465277776</c:v>
                </c:pt>
                <c:pt idx="6970">
                  <c:v>41762.952534722222</c:v>
                </c:pt>
                <c:pt idx="6971">
                  <c:v>41762.952592592592</c:v>
                </c:pt>
                <c:pt idx="6972">
                  <c:v>41762.952650462961</c:v>
                </c:pt>
                <c:pt idx="6973">
                  <c:v>41762.952719907407</c:v>
                </c:pt>
                <c:pt idx="6974">
                  <c:v>41762.952777777777</c:v>
                </c:pt>
                <c:pt idx="6975">
                  <c:v>41762.952835648146</c:v>
                </c:pt>
                <c:pt idx="6976">
                  <c:v>41762.952905092592</c:v>
                </c:pt>
                <c:pt idx="6977">
                  <c:v>41762.952962962961</c:v>
                </c:pt>
                <c:pt idx="6978">
                  <c:v>41762.953020833331</c:v>
                </c:pt>
                <c:pt idx="6979">
                  <c:v>41762.953090277777</c:v>
                </c:pt>
                <c:pt idx="6980">
                  <c:v>41762.953148148146</c:v>
                </c:pt>
                <c:pt idx="6981">
                  <c:v>41762.953206018516</c:v>
                </c:pt>
                <c:pt idx="6982">
                  <c:v>41762.953263888892</c:v>
                </c:pt>
                <c:pt idx="6983">
                  <c:v>41762.953333333331</c:v>
                </c:pt>
                <c:pt idx="6984">
                  <c:v>41762.9533912037</c:v>
                </c:pt>
                <c:pt idx="6985">
                  <c:v>41762.953449074077</c:v>
                </c:pt>
                <c:pt idx="6986">
                  <c:v>41762.953518518516</c:v>
                </c:pt>
                <c:pt idx="6987">
                  <c:v>41762.953576388885</c:v>
                </c:pt>
                <c:pt idx="6988">
                  <c:v>41762.953634259262</c:v>
                </c:pt>
                <c:pt idx="6989">
                  <c:v>41762.953703703701</c:v>
                </c:pt>
                <c:pt idx="6990">
                  <c:v>41762.953761574077</c:v>
                </c:pt>
                <c:pt idx="6991">
                  <c:v>41762.953819444447</c:v>
                </c:pt>
                <c:pt idx="6992">
                  <c:v>41762.953888888886</c:v>
                </c:pt>
                <c:pt idx="6993">
                  <c:v>41762.953946759262</c:v>
                </c:pt>
                <c:pt idx="6994">
                  <c:v>41762.954004629632</c:v>
                </c:pt>
                <c:pt idx="6995">
                  <c:v>41762.954074074078</c:v>
                </c:pt>
                <c:pt idx="6996">
                  <c:v>41762.954131944447</c:v>
                </c:pt>
                <c:pt idx="6997">
                  <c:v>41762.954189814816</c:v>
                </c:pt>
                <c:pt idx="6998">
                  <c:v>41762.954247685186</c:v>
                </c:pt>
                <c:pt idx="6999">
                  <c:v>41762.954317129632</c:v>
                </c:pt>
                <c:pt idx="7000">
                  <c:v>41762.954375000001</c:v>
                </c:pt>
                <c:pt idx="7001">
                  <c:v>41762.954432870371</c:v>
                </c:pt>
                <c:pt idx="7002">
                  <c:v>41762.954502314817</c:v>
                </c:pt>
                <c:pt idx="7003">
                  <c:v>41762.954560185186</c:v>
                </c:pt>
                <c:pt idx="7004">
                  <c:v>41762.954618055555</c:v>
                </c:pt>
                <c:pt idx="7005">
                  <c:v>41762.954687500001</c:v>
                </c:pt>
                <c:pt idx="7006">
                  <c:v>41762.954745370371</c:v>
                </c:pt>
                <c:pt idx="7007">
                  <c:v>41762.95480324074</c:v>
                </c:pt>
                <c:pt idx="7008">
                  <c:v>41762.954872685186</c:v>
                </c:pt>
                <c:pt idx="7009">
                  <c:v>41762.954930555556</c:v>
                </c:pt>
                <c:pt idx="7010">
                  <c:v>41762.954988425925</c:v>
                </c:pt>
                <c:pt idx="7011">
                  <c:v>41762.955046296294</c:v>
                </c:pt>
                <c:pt idx="7012">
                  <c:v>41762.95511574074</c:v>
                </c:pt>
                <c:pt idx="7013">
                  <c:v>41762.95517361111</c:v>
                </c:pt>
                <c:pt idx="7014">
                  <c:v>41762.955231481479</c:v>
                </c:pt>
                <c:pt idx="7015">
                  <c:v>41762.955300925925</c:v>
                </c:pt>
                <c:pt idx="7016">
                  <c:v>41762.955358796295</c:v>
                </c:pt>
                <c:pt idx="7017">
                  <c:v>41762.955416666664</c:v>
                </c:pt>
                <c:pt idx="7018">
                  <c:v>41762.95548611111</c:v>
                </c:pt>
                <c:pt idx="7019">
                  <c:v>41762.955543981479</c:v>
                </c:pt>
                <c:pt idx="7020">
                  <c:v>41762.955601851849</c:v>
                </c:pt>
                <c:pt idx="7021">
                  <c:v>41762.955671296295</c:v>
                </c:pt>
                <c:pt idx="7022">
                  <c:v>41762.955729166664</c:v>
                </c:pt>
                <c:pt idx="7023">
                  <c:v>41762.955787037034</c:v>
                </c:pt>
                <c:pt idx="7024">
                  <c:v>41762.95584490741</c:v>
                </c:pt>
                <c:pt idx="7025">
                  <c:v>41762.955914351849</c:v>
                </c:pt>
                <c:pt idx="7026">
                  <c:v>41762.955972222226</c:v>
                </c:pt>
                <c:pt idx="7027">
                  <c:v>41762.956030092595</c:v>
                </c:pt>
                <c:pt idx="7028">
                  <c:v>41762.956099537034</c:v>
                </c:pt>
                <c:pt idx="7029">
                  <c:v>41762.956157407411</c:v>
                </c:pt>
                <c:pt idx="7030">
                  <c:v>41762.95621527778</c:v>
                </c:pt>
                <c:pt idx="7031">
                  <c:v>41762.956284722219</c:v>
                </c:pt>
                <c:pt idx="7032">
                  <c:v>41762.956342592595</c:v>
                </c:pt>
                <c:pt idx="7033">
                  <c:v>41762.956400462965</c:v>
                </c:pt>
                <c:pt idx="7034">
                  <c:v>41762.956469907411</c:v>
                </c:pt>
                <c:pt idx="7035">
                  <c:v>41762.95652777778</c:v>
                </c:pt>
                <c:pt idx="7036">
                  <c:v>41762.956585648149</c:v>
                </c:pt>
                <c:pt idx="7037">
                  <c:v>41762.956655092596</c:v>
                </c:pt>
                <c:pt idx="7038">
                  <c:v>41762.956712962965</c:v>
                </c:pt>
                <c:pt idx="7039">
                  <c:v>41762.956770833334</c:v>
                </c:pt>
                <c:pt idx="7040">
                  <c:v>41762.956828703704</c:v>
                </c:pt>
                <c:pt idx="7041">
                  <c:v>41762.95689814815</c:v>
                </c:pt>
                <c:pt idx="7042">
                  <c:v>41762.956956018519</c:v>
                </c:pt>
                <c:pt idx="7043">
                  <c:v>41762.957013888888</c:v>
                </c:pt>
                <c:pt idx="7044">
                  <c:v>41762.957083333335</c:v>
                </c:pt>
                <c:pt idx="7045">
                  <c:v>41762.957141203704</c:v>
                </c:pt>
                <c:pt idx="7046">
                  <c:v>41762.957199074073</c:v>
                </c:pt>
                <c:pt idx="7047">
                  <c:v>41762.957268518519</c:v>
                </c:pt>
                <c:pt idx="7048">
                  <c:v>41762.957326388889</c:v>
                </c:pt>
                <c:pt idx="7049">
                  <c:v>41762.957384259258</c:v>
                </c:pt>
                <c:pt idx="7050">
                  <c:v>41762.957453703704</c:v>
                </c:pt>
                <c:pt idx="7051">
                  <c:v>41762.957511574074</c:v>
                </c:pt>
                <c:pt idx="7052">
                  <c:v>41762.957569444443</c:v>
                </c:pt>
                <c:pt idx="7053">
                  <c:v>41762.957627314812</c:v>
                </c:pt>
                <c:pt idx="7054">
                  <c:v>41762.957696759258</c:v>
                </c:pt>
                <c:pt idx="7055">
                  <c:v>41762.957754629628</c:v>
                </c:pt>
                <c:pt idx="7056">
                  <c:v>41762.957812499997</c:v>
                </c:pt>
                <c:pt idx="7057">
                  <c:v>41762.957881944443</c:v>
                </c:pt>
                <c:pt idx="7058">
                  <c:v>41762.957939814813</c:v>
                </c:pt>
                <c:pt idx="7059">
                  <c:v>41762.957997685182</c:v>
                </c:pt>
                <c:pt idx="7060">
                  <c:v>41762.958067129628</c:v>
                </c:pt>
                <c:pt idx="7061">
                  <c:v>41762.958124999997</c:v>
                </c:pt>
                <c:pt idx="7062">
                  <c:v>41762.958182870374</c:v>
                </c:pt>
                <c:pt idx="7063">
                  <c:v>41762.958252314813</c:v>
                </c:pt>
                <c:pt idx="7064">
                  <c:v>41762.958310185182</c:v>
                </c:pt>
                <c:pt idx="7065">
                  <c:v>41762.958368055559</c:v>
                </c:pt>
                <c:pt idx="7066">
                  <c:v>41762.958425925928</c:v>
                </c:pt>
                <c:pt idx="7067">
                  <c:v>41762.958495370367</c:v>
                </c:pt>
                <c:pt idx="7068">
                  <c:v>41762.958553240744</c:v>
                </c:pt>
                <c:pt idx="7069">
                  <c:v>41762.958611111113</c:v>
                </c:pt>
                <c:pt idx="7070">
                  <c:v>41762.958680555559</c:v>
                </c:pt>
                <c:pt idx="7071">
                  <c:v>41762.958738425928</c:v>
                </c:pt>
                <c:pt idx="7072">
                  <c:v>41762.958796296298</c:v>
                </c:pt>
                <c:pt idx="7073">
                  <c:v>41762.958865740744</c:v>
                </c:pt>
                <c:pt idx="7074">
                  <c:v>41762.958923611113</c:v>
                </c:pt>
                <c:pt idx="7075">
                  <c:v>41762.958981481483</c:v>
                </c:pt>
                <c:pt idx="7076">
                  <c:v>41762.959050925929</c:v>
                </c:pt>
                <c:pt idx="7077">
                  <c:v>41762.959108796298</c:v>
                </c:pt>
                <c:pt idx="7078">
                  <c:v>41762.959166666667</c:v>
                </c:pt>
                <c:pt idx="7079">
                  <c:v>41762.959224537037</c:v>
                </c:pt>
                <c:pt idx="7080">
                  <c:v>41762.959293981483</c:v>
                </c:pt>
                <c:pt idx="7081">
                  <c:v>41762.959351851852</c:v>
                </c:pt>
                <c:pt idx="7082">
                  <c:v>41762.959409722222</c:v>
                </c:pt>
                <c:pt idx="7083">
                  <c:v>41762.959479166668</c:v>
                </c:pt>
                <c:pt idx="7084">
                  <c:v>41762.959537037037</c:v>
                </c:pt>
                <c:pt idx="7085">
                  <c:v>41762.959594907406</c:v>
                </c:pt>
                <c:pt idx="7086">
                  <c:v>41762.959664351853</c:v>
                </c:pt>
                <c:pt idx="7087">
                  <c:v>41762.959722222222</c:v>
                </c:pt>
                <c:pt idx="7088">
                  <c:v>41762.959780092591</c:v>
                </c:pt>
                <c:pt idx="7089">
                  <c:v>41762.959849537037</c:v>
                </c:pt>
                <c:pt idx="7090">
                  <c:v>41762.959907407407</c:v>
                </c:pt>
                <c:pt idx="7091">
                  <c:v>41762.959965277776</c:v>
                </c:pt>
                <c:pt idx="7092">
                  <c:v>41762.960034722222</c:v>
                </c:pt>
                <c:pt idx="7093">
                  <c:v>41762.960092592592</c:v>
                </c:pt>
                <c:pt idx="7094">
                  <c:v>41762.960150462961</c:v>
                </c:pt>
                <c:pt idx="7095">
                  <c:v>41762.96020833333</c:v>
                </c:pt>
                <c:pt idx="7096">
                  <c:v>41762.960277777776</c:v>
                </c:pt>
                <c:pt idx="7097">
                  <c:v>41762.960335648146</c:v>
                </c:pt>
                <c:pt idx="7098">
                  <c:v>41762.960393518515</c:v>
                </c:pt>
                <c:pt idx="7099">
                  <c:v>41762.960462962961</c:v>
                </c:pt>
                <c:pt idx="7100">
                  <c:v>41762.960520833331</c:v>
                </c:pt>
                <c:pt idx="7101">
                  <c:v>41762.960578703707</c:v>
                </c:pt>
                <c:pt idx="7102">
                  <c:v>41762.960648148146</c:v>
                </c:pt>
                <c:pt idx="7103">
                  <c:v>41762.960706018515</c:v>
                </c:pt>
                <c:pt idx="7104">
                  <c:v>41762.960763888892</c:v>
                </c:pt>
                <c:pt idx="7105">
                  <c:v>41762.960833333331</c:v>
                </c:pt>
                <c:pt idx="7106">
                  <c:v>41762.9608912037</c:v>
                </c:pt>
                <c:pt idx="7107">
                  <c:v>41762.960949074077</c:v>
                </c:pt>
                <c:pt idx="7108">
                  <c:v>41762.961006944446</c:v>
                </c:pt>
                <c:pt idx="7109">
                  <c:v>41762.961076388892</c:v>
                </c:pt>
                <c:pt idx="7110">
                  <c:v>41762.961134259262</c:v>
                </c:pt>
                <c:pt idx="7111">
                  <c:v>41762.961192129631</c:v>
                </c:pt>
                <c:pt idx="7112">
                  <c:v>41762.961261574077</c:v>
                </c:pt>
                <c:pt idx="7113">
                  <c:v>41762.961319444446</c:v>
                </c:pt>
                <c:pt idx="7114">
                  <c:v>41762.961377314816</c:v>
                </c:pt>
                <c:pt idx="7115">
                  <c:v>41762.961446759262</c:v>
                </c:pt>
                <c:pt idx="7116">
                  <c:v>41762.961504629631</c:v>
                </c:pt>
                <c:pt idx="7117">
                  <c:v>41762.961562500001</c:v>
                </c:pt>
                <c:pt idx="7118">
                  <c:v>41762.961631944447</c:v>
                </c:pt>
                <c:pt idx="7119">
                  <c:v>41762.961689814816</c:v>
                </c:pt>
                <c:pt idx="7120">
                  <c:v>41762.961747685185</c:v>
                </c:pt>
                <c:pt idx="7121">
                  <c:v>41762.961805555555</c:v>
                </c:pt>
                <c:pt idx="7122">
                  <c:v>41762.961875000001</c:v>
                </c:pt>
                <c:pt idx="7123">
                  <c:v>41762.96193287037</c:v>
                </c:pt>
                <c:pt idx="7124">
                  <c:v>41762.96199074074</c:v>
                </c:pt>
                <c:pt idx="7125">
                  <c:v>41762.962060185186</c:v>
                </c:pt>
                <c:pt idx="7126">
                  <c:v>41762.962118055555</c:v>
                </c:pt>
                <c:pt idx="7127">
                  <c:v>41762.962175925924</c:v>
                </c:pt>
                <c:pt idx="7128">
                  <c:v>41762.962245370371</c:v>
                </c:pt>
                <c:pt idx="7129">
                  <c:v>41762.96230324074</c:v>
                </c:pt>
                <c:pt idx="7130">
                  <c:v>41762.962361111109</c:v>
                </c:pt>
                <c:pt idx="7131">
                  <c:v>41762.962430555555</c:v>
                </c:pt>
                <c:pt idx="7132">
                  <c:v>41762.962488425925</c:v>
                </c:pt>
                <c:pt idx="7133">
                  <c:v>41762.962546296294</c:v>
                </c:pt>
                <c:pt idx="7134">
                  <c:v>41762.962604166663</c:v>
                </c:pt>
                <c:pt idx="7135">
                  <c:v>41762.962673611109</c:v>
                </c:pt>
                <c:pt idx="7136">
                  <c:v>41762.962731481479</c:v>
                </c:pt>
                <c:pt idx="7137">
                  <c:v>41762.962789351855</c:v>
                </c:pt>
                <c:pt idx="7138">
                  <c:v>41762.962858796294</c:v>
                </c:pt>
                <c:pt idx="7139">
                  <c:v>41762.962916666664</c:v>
                </c:pt>
                <c:pt idx="7140">
                  <c:v>41762.96297453704</c:v>
                </c:pt>
                <c:pt idx="7141">
                  <c:v>41762.963043981479</c:v>
                </c:pt>
                <c:pt idx="7142">
                  <c:v>41762.963101851848</c:v>
                </c:pt>
                <c:pt idx="7143">
                  <c:v>41762.963159722225</c:v>
                </c:pt>
                <c:pt idx="7144">
                  <c:v>41762.963229166664</c:v>
                </c:pt>
                <c:pt idx="7145">
                  <c:v>41762.963287037041</c:v>
                </c:pt>
                <c:pt idx="7146">
                  <c:v>41762.96334490741</c:v>
                </c:pt>
                <c:pt idx="7147">
                  <c:v>41762.963414351849</c:v>
                </c:pt>
                <c:pt idx="7148">
                  <c:v>41762.963472222225</c:v>
                </c:pt>
                <c:pt idx="7149">
                  <c:v>41762.963530092595</c:v>
                </c:pt>
                <c:pt idx="7150">
                  <c:v>41762.963587962964</c:v>
                </c:pt>
                <c:pt idx="7151">
                  <c:v>41762.96365740741</c:v>
                </c:pt>
                <c:pt idx="7152">
                  <c:v>41762.96371527778</c:v>
                </c:pt>
                <c:pt idx="7153">
                  <c:v>41762.963773148149</c:v>
                </c:pt>
                <c:pt idx="7154">
                  <c:v>41762.963842592595</c:v>
                </c:pt>
                <c:pt idx="7155">
                  <c:v>41762.963900462964</c:v>
                </c:pt>
                <c:pt idx="7156">
                  <c:v>41762.963958333334</c:v>
                </c:pt>
                <c:pt idx="7157">
                  <c:v>41762.96402777778</c:v>
                </c:pt>
                <c:pt idx="7158">
                  <c:v>41762.964085648149</c:v>
                </c:pt>
                <c:pt idx="7159">
                  <c:v>41762.964143518519</c:v>
                </c:pt>
                <c:pt idx="7160">
                  <c:v>41762.964212962965</c:v>
                </c:pt>
                <c:pt idx="7161">
                  <c:v>41762.964270833334</c:v>
                </c:pt>
                <c:pt idx="7162">
                  <c:v>41762.964328703703</c:v>
                </c:pt>
                <c:pt idx="7163">
                  <c:v>41762.964386574073</c:v>
                </c:pt>
                <c:pt idx="7164">
                  <c:v>41762.964456018519</c:v>
                </c:pt>
                <c:pt idx="7165">
                  <c:v>41762.964513888888</c:v>
                </c:pt>
                <c:pt idx="7166">
                  <c:v>41762.964571759258</c:v>
                </c:pt>
                <c:pt idx="7167">
                  <c:v>41762.964641203704</c:v>
                </c:pt>
                <c:pt idx="7168">
                  <c:v>41762.964699074073</c:v>
                </c:pt>
                <c:pt idx="7169">
                  <c:v>41762.964756944442</c:v>
                </c:pt>
                <c:pt idx="7170">
                  <c:v>41762.964826388888</c:v>
                </c:pt>
                <c:pt idx="7171">
                  <c:v>41762.964884259258</c:v>
                </c:pt>
                <c:pt idx="7172">
                  <c:v>41762.964942129627</c:v>
                </c:pt>
                <c:pt idx="7173">
                  <c:v>41762.965011574073</c:v>
                </c:pt>
                <c:pt idx="7174">
                  <c:v>41762.965069444443</c:v>
                </c:pt>
                <c:pt idx="7175">
                  <c:v>41762.965127314812</c:v>
                </c:pt>
                <c:pt idx="7176">
                  <c:v>41762.965185185189</c:v>
                </c:pt>
                <c:pt idx="7177">
                  <c:v>41762.965254629627</c:v>
                </c:pt>
                <c:pt idx="7178">
                  <c:v>41762.965312499997</c:v>
                </c:pt>
                <c:pt idx="7179">
                  <c:v>41762.965370370373</c:v>
                </c:pt>
                <c:pt idx="7180">
                  <c:v>41762.965439814812</c:v>
                </c:pt>
                <c:pt idx="7181">
                  <c:v>41762.965497685182</c:v>
                </c:pt>
                <c:pt idx="7182">
                  <c:v>41762.965555555558</c:v>
                </c:pt>
                <c:pt idx="7183">
                  <c:v>41762.965624999997</c:v>
                </c:pt>
                <c:pt idx="7184">
                  <c:v>41762.965682870374</c:v>
                </c:pt>
                <c:pt idx="7185">
                  <c:v>41762.965740740743</c:v>
                </c:pt>
                <c:pt idx="7186">
                  <c:v>41762.965810185182</c:v>
                </c:pt>
                <c:pt idx="7187">
                  <c:v>41762.965868055559</c:v>
                </c:pt>
                <c:pt idx="7188">
                  <c:v>41762.965925925928</c:v>
                </c:pt>
                <c:pt idx="7189">
                  <c:v>41762.965995370374</c:v>
                </c:pt>
                <c:pt idx="7190">
                  <c:v>41762.966053240743</c:v>
                </c:pt>
                <c:pt idx="7191">
                  <c:v>41762.966111111113</c:v>
                </c:pt>
                <c:pt idx="7192">
                  <c:v>41762.966168981482</c:v>
                </c:pt>
                <c:pt idx="7193">
                  <c:v>41762.966238425928</c:v>
                </c:pt>
                <c:pt idx="7194">
                  <c:v>41762.966296296298</c:v>
                </c:pt>
                <c:pt idx="7195">
                  <c:v>41762.966354166667</c:v>
                </c:pt>
                <c:pt idx="7196">
                  <c:v>41762.966423611113</c:v>
                </c:pt>
                <c:pt idx="7197">
                  <c:v>41762.966481481482</c:v>
                </c:pt>
                <c:pt idx="7198">
                  <c:v>41762.966539351852</c:v>
                </c:pt>
                <c:pt idx="7199">
                  <c:v>41762.966608796298</c:v>
                </c:pt>
                <c:pt idx="7200">
                  <c:v>41762.966666666667</c:v>
                </c:pt>
                <c:pt idx="7201">
                  <c:v>41762.966724537036</c:v>
                </c:pt>
                <c:pt idx="7202">
                  <c:v>41762.966793981483</c:v>
                </c:pt>
                <c:pt idx="7203">
                  <c:v>41762.966851851852</c:v>
                </c:pt>
                <c:pt idx="7204">
                  <c:v>41762.966909722221</c:v>
                </c:pt>
                <c:pt idx="7205">
                  <c:v>41762.966967592591</c:v>
                </c:pt>
                <c:pt idx="7206">
                  <c:v>41762.967037037037</c:v>
                </c:pt>
                <c:pt idx="7207">
                  <c:v>41762.967094907406</c:v>
                </c:pt>
                <c:pt idx="7208">
                  <c:v>41762.967152777775</c:v>
                </c:pt>
                <c:pt idx="7209">
                  <c:v>41762.967222222222</c:v>
                </c:pt>
                <c:pt idx="7210">
                  <c:v>41762.967280092591</c:v>
                </c:pt>
                <c:pt idx="7211">
                  <c:v>41762.96733796296</c:v>
                </c:pt>
                <c:pt idx="7212">
                  <c:v>41762.967407407406</c:v>
                </c:pt>
                <c:pt idx="7213">
                  <c:v>41762.967465277776</c:v>
                </c:pt>
                <c:pt idx="7214">
                  <c:v>41762.967523148145</c:v>
                </c:pt>
                <c:pt idx="7215">
                  <c:v>41762.967592592591</c:v>
                </c:pt>
                <c:pt idx="7216">
                  <c:v>41762.967650462961</c:v>
                </c:pt>
                <c:pt idx="7217">
                  <c:v>41762.96770833333</c:v>
                </c:pt>
                <c:pt idx="7218">
                  <c:v>41762.967766203707</c:v>
                </c:pt>
                <c:pt idx="7219">
                  <c:v>41762.967835648145</c:v>
                </c:pt>
                <c:pt idx="7220">
                  <c:v>41762.967893518522</c:v>
                </c:pt>
                <c:pt idx="7221">
                  <c:v>41762.967951388891</c:v>
                </c:pt>
                <c:pt idx="7222">
                  <c:v>41762.96802083333</c:v>
                </c:pt>
                <c:pt idx="7223">
                  <c:v>41762.968078703707</c:v>
                </c:pt>
                <c:pt idx="7224">
                  <c:v>41762.968136574076</c:v>
                </c:pt>
                <c:pt idx="7225">
                  <c:v>41762.968206018515</c:v>
                </c:pt>
                <c:pt idx="7226">
                  <c:v>41762.968263888892</c:v>
                </c:pt>
                <c:pt idx="7227">
                  <c:v>41762.968321759261</c:v>
                </c:pt>
                <c:pt idx="7228">
                  <c:v>41762.968391203707</c:v>
                </c:pt>
                <c:pt idx="7229">
                  <c:v>41762.968449074076</c:v>
                </c:pt>
                <c:pt idx="7230">
                  <c:v>41762.968506944446</c:v>
                </c:pt>
                <c:pt idx="7231">
                  <c:v>41762.968576388892</c:v>
                </c:pt>
                <c:pt idx="7232">
                  <c:v>41762.968634259261</c:v>
                </c:pt>
                <c:pt idx="7233">
                  <c:v>41762.968692129631</c:v>
                </c:pt>
                <c:pt idx="7234">
                  <c:v>41762.96875</c:v>
                </c:pt>
                <c:pt idx="7235">
                  <c:v>41762.968819444446</c:v>
                </c:pt>
                <c:pt idx="7236">
                  <c:v>41762.968877314815</c:v>
                </c:pt>
                <c:pt idx="7237">
                  <c:v>41762.968935185185</c:v>
                </c:pt>
                <c:pt idx="7238">
                  <c:v>41762.969004629631</c:v>
                </c:pt>
                <c:pt idx="7239">
                  <c:v>41762.9690625</c:v>
                </c:pt>
                <c:pt idx="7240">
                  <c:v>41762.96912037037</c:v>
                </c:pt>
                <c:pt idx="7241">
                  <c:v>41762.969189814816</c:v>
                </c:pt>
                <c:pt idx="7242">
                  <c:v>41762.969247685185</c:v>
                </c:pt>
                <c:pt idx="7243">
                  <c:v>41762.969305555554</c:v>
                </c:pt>
                <c:pt idx="7244">
                  <c:v>41762.969375000001</c:v>
                </c:pt>
                <c:pt idx="7245">
                  <c:v>41762.96943287037</c:v>
                </c:pt>
                <c:pt idx="7246">
                  <c:v>41762.969490740739</c:v>
                </c:pt>
                <c:pt idx="7247">
                  <c:v>41762.969548611109</c:v>
                </c:pt>
                <c:pt idx="7248">
                  <c:v>41762.969618055555</c:v>
                </c:pt>
                <c:pt idx="7249">
                  <c:v>41762.969675925924</c:v>
                </c:pt>
                <c:pt idx="7250">
                  <c:v>41762.969733796293</c:v>
                </c:pt>
                <c:pt idx="7251">
                  <c:v>41762.96980324074</c:v>
                </c:pt>
                <c:pt idx="7252">
                  <c:v>41762.969861111109</c:v>
                </c:pt>
                <c:pt idx="7253">
                  <c:v>41762.969918981478</c:v>
                </c:pt>
                <c:pt idx="7254">
                  <c:v>41762.969988425924</c:v>
                </c:pt>
                <c:pt idx="7255">
                  <c:v>41762.970046296294</c:v>
                </c:pt>
                <c:pt idx="7256">
                  <c:v>41762.970104166663</c:v>
                </c:pt>
                <c:pt idx="7257">
                  <c:v>41762.970173611109</c:v>
                </c:pt>
                <c:pt idx="7258">
                  <c:v>41762.970231481479</c:v>
                </c:pt>
                <c:pt idx="7259">
                  <c:v>41762.970289351855</c:v>
                </c:pt>
                <c:pt idx="7260">
                  <c:v>41762.970347222225</c:v>
                </c:pt>
                <c:pt idx="7261">
                  <c:v>41762.970416666663</c:v>
                </c:pt>
                <c:pt idx="7262">
                  <c:v>41762.97047453704</c:v>
                </c:pt>
                <c:pt idx="7263">
                  <c:v>41762.970532407409</c:v>
                </c:pt>
                <c:pt idx="7264">
                  <c:v>41762.970601851855</c:v>
                </c:pt>
                <c:pt idx="7265">
                  <c:v>41762.970659722225</c:v>
                </c:pt>
                <c:pt idx="7266">
                  <c:v>41762.970717592594</c:v>
                </c:pt>
                <c:pt idx="7267">
                  <c:v>41762.97078703704</c:v>
                </c:pt>
                <c:pt idx="7268">
                  <c:v>41762.97084490741</c:v>
                </c:pt>
                <c:pt idx="7269">
                  <c:v>41762.970902777779</c:v>
                </c:pt>
                <c:pt idx="7270">
                  <c:v>41762.970972222225</c:v>
                </c:pt>
                <c:pt idx="7271">
                  <c:v>41762.971030092594</c:v>
                </c:pt>
                <c:pt idx="7272">
                  <c:v>41762.971087962964</c:v>
                </c:pt>
                <c:pt idx="7273">
                  <c:v>41762.971145833333</c:v>
                </c:pt>
                <c:pt idx="7274">
                  <c:v>41762.971215277779</c:v>
                </c:pt>
                <c:pt idx="7275">
                  <c:v>41762.971273148149</c:v>
                </c:pt>
                <c:pt idx="7276">
                  <c:v>41762.971331018518</c:v>
                </c:pt>
                <c:pt idx="7277">
                  <c:v>41762.971400462964</c:v>
                </c:pt>
                <c:pt idx="7278">
                  <c:v>41762.971458333333</c:v>
                </c:pt>
                <c:pt idx="7279">
                  <c:v>41762.971516203703</c:v>
                </c:pt>
                <c:pt idx="7280">
                  <c:v>41762.971585648149</c:v>
                </c:pt>
                <c:pt idx="7281">
                  <c:v>41762.971643518518</c:v>
                </c:pt>
                <c:pt idx="7282">
                  <c:v>41762.971701388888</c:v>
                </c:pt>
                <c:pt idx="7283">
                  <c:v>41762.971770833334</c:v>
                </c:pt>
                <c:pt idx="7284">
                  <c:v>41762.971828703703</c:v>
                </c:pt>
                <c:pt idx="7285">
                  <c:v>41762.971886574072</c:v>
                </c:pt>
                <c:pt idx="7286">
                  <c:v>41762.971956018519</c:v>
                </c:pt>
                <c:pt idx="7287">
                  <c:v>41762.972013888888</c:v>
                </c:pt>
                <c:pt idx="7288">
                  <c:v>41762.972071759257</c:v>
                </c:pt>
                <c:pt idx="7289">
                  <c:v>41762.972129629627</c:v>
                </c:pt>
                <c:pt idx="7290">
                  <c:v>41762.972199074073</c:v>
                </c:pt>
                <c:pt idx="7291">
                  <c:v>41762.972256944442</c:v>
                </c:pt>
                <c:pt idx="7292">
                  <c:v>41762.972314814811</c:v>
                </c:pt>
                <c:pt idx="7293">
                  <c:v>41762.972384259258</c:v>
                </c:pt>
                <c:pt idx="7294">
                  <c:v>41762.972442129627</c:v>
                </c:pt>
                <c:pt idx="7295">
                  <c:v>41762.972500000003</c:v>
                </c:pt>
                <c:pt idx="7296">
                  <c:v>41762.972569444442</c:v>
                </c:pt>
                <c:pt idx="7297">
                  <c:v>41762.972627314812</c:v>
                </c:pt>
                <c:pt idx="7298">
                  <c:v>41762.972685185188</c:v>
                </c:pt>
                <c:pt idx="7299">
                  <c:v>41762.972754629627</c:v>
                </c:pt>
                <c:pt idx="7300">
                  <c:v>41762.972812499997</c:v>
                </c:pt>
                <c:pt idx="7301">
                  <c:v>41762.972870370373</c:v>
                </c:pt>
                <c:pt idx="7302">
                  <c:v>41762.972928240742</c:v>
                </c:pt>
                <c:pt idx="7303">
                  <c:v>41762.972997685189</c:v>
                </c:pt>
                <c:pt idx="7304">
                  <c:v>41762.973055555558</c:v>
                </c:pt>
                <c:pt idx="7305">
                  <c:v>41762.973113425927</c:v>
                </c:pt>
                <c:pt idx="7306">
                  <c:v>41762.973182870373</c:v>
                </c:pt>
                <c:pt idx="7307">
                  <c:v>41762.973240740743</c:v>
                </c:pt>
                <c:pt idx="7308">
                  <c:v>41762.973298611112</c:v>
                </c:pt>
                <c:pt idx="7309">
                  <c:v>41762.973368055558</c:v>
                </c:pt>
                <c:pt idx="7310">
                  <c:v>41762.973425925928</c:v>
                </c:pt>
                <c:pt idx="7311">
                  <c:v>41762.973483796297</c:v>
                </c:pt>
                <c:pt idx="7312">
                  <c:v>41762.973553240743</c:v>
                </c:pt>
                <c:pt idx="7313">
                  <c:v>41762.973611111112</c:v>
                </c:pt>
                <c:pt idx="7314">
                  <c:v>41762.973668981482</c:v>
                </c:pt>
                <c:pt idx="7315">
                  <c:v>41762.973726851851</c:v>
                </c:pt>
                <c:pt idx="7316">
                  <c:v>41762.973796296297</c:v>
                </c:pt>
                <c:pt idx="7317">
                  <c:v>41762.973854166667</c:v>
                </c:pt>
                <c:pt idx="7318">
                  <c:v>41762.973912037036</c:v>
                </c:pt>
                <c:pt idx="7319">
                  <c:v>41762.973981481482</c:v>
                </c:pt>
                <c:pt idx="7320">
                  <c:v>41762.974039351851</c:v>
                </c:pt>
                <c:pt idx="7321">
                  <c:v>41762.974097222221</c:v>
                </c:pt>
                <c:pt idx="7322">
                  <c:v>41762.974166666667</c:v>
                </c:pt>
                <c:pt idx="7323">
                  <c:v>41762.974224537036</c:v>
                </c:pt>
                <c:pt idx="7324">
                  <c:v>41762.974282407406</c:v>
                </c:pt>
                <c:pt idx="7325">
                  <c:v>41762.974351851852</c:v>
                </c:pt>
                <c:pt idx="7326">
                  <c:v>41762.974409722221</c:v>
                </c:pt>
                <c:pt idx="7327">
                  <c:v>41762.97446759259</c:v>
                </c:pt>
                <c:pt idx="7328">
                  <c:v>41762.974537037036</c:v>
                </c:pt>
                <c:pt idx="7329">
                  <c:v>41762.974594907406</c:v>
                </c:pt>
                <c:pt idx="7330">
                  <c:v>41762.974652777775</c:v>
                </c:pt>
                <c:pt idx="7331">
                  <c:v>41762.974710648145</c:v>
                </c:pt>
                <c:pt idx="7332">
                  <c:v>41762.974780092591</c:v>
                </c:pt>
                <c:pt idx="7333">
                  <c:v>41762.97483796296</c:v>
                </c:pt>
                <c:pt idx="7334">
                  <c:v>41762.974895833337</c:v>
                </c:pt>
                <c:pt idx="7335">
                  <c:v>41762.974965277775</c:v>
                </c:pt>
                <c:pt idx="7336">
                  <c:v>41762.975023148145</c:v>
                </c:pt>
                <c:pt idx="7337">
                  <c:v>41762.975081018521</c:v>
                </c:pt>
                <c:pt idx="7338">
                  <c:v>41762.97515046296</c:v>
                </c:pt>
                <c:pt idx="7339">
                  <c:v>41762.975208333337</c:v>
                </c:pt>
                <c:pt idx="7340">
                  <c:v>41762.975266203706</c:v>
                </c:pt>
                <c:pt idx="7341">
                  <c:v>41762.975335648145</c:v>
                </c:pt>
                <c:pt idx="7342">
                  <c:v>41762.975393518522</c:v>
                </c:pt>
                <c:pt idx="7343">
                  <c:v>41762.975451388891</c:v>
                </c:pt>
                <c:pt idx="7344">
                  <c:v>41762.97550925926</c:v>
                </c:pt>
                <c:pt idx="7345">
                  <c:v>41762.975578703707</c:v>
                </c:pt>
                <c:pt idx="7346">
                  <c:v>41762.975636574076</c:v>
                </c:pt>
                <c:pt idx="7347">
                  <c:v>41762.975694444445</c:v>
                </c:pt>
                <c:pt idx="7348">
                  <c:v>41762.975763888891</c:v>
                </c:pt>
                <c:pt idx="7349">
                  <c:v>41762.975821759261</c:v>
                </c:pt>
                <c:pt idx="7350">
                  <c:v>41762.97587962963</c:v>
                </c:pt>
                <c:pt idx="7351">
                  <c:v>41762.975949074076</c:v>
                </c:pt>
                <c:pt idx="7352">
                  <c:v>41762.976006944446</c:v>
                </c:pt>
                <c:pt idx="7353">
                  <c:v>41762.976064814815</c:v>
                </c:pt>
                <c:pt idx="7354">
                  <c:v>41762.976134259261</c:v>
                </c:pt>
                <c:pt idx="7355">
                  <c:v>41762.97619212963</c:v>
                </c:pt>
                <c:pt idx="7356">
                  <c:v>41762.97625</c:v>
                </c:pt>
                <c:pt idx="7357">
                  <c:v>41762.976307870369</c:v>
                </c:pt>
                <c:pt idx="7358">
                  <c:v>41762.976377314815</c:v>
                </c:pt>
                <c:pt idx="7359">
                  <c:v>41762.976435185185</c:v>
                </c:pt>
                <c:pt idx="7360">
                  <c:v>41762.976493055554</c:v>
                </c:pt>
                <c:pt idx="7361">
                  <c:v>41762.9765625</c:v>
                </c:pt>
                <c:pt idx="7362">
                  <c:v>41762.976620370369</c:v>
                </c:pt>
                <c:pt idx="7363">
                  <c:v>41762.976678240739</c:v>
                </c:pt>
                <c:pt idx="7364">
                  <c:v>41762.976747685185</c:v>
                </c:pt>
                <c:pt idx="7365">
                  <c:v>41762.976805555554</c:v>
                </c:pt>
                <c:pt idx="7366">
                  <c:v>41762.976863425924</c:v>
                </c:pt>
                <c:pt idx="7367">
                  <c:v>41762.97693287037</c:v>
                </c:pt>
                <c:pt idx="7368">
                  <c:v>41762.976990740739</c:v>
                </c:pt>
                <c:pt idx="7369">
                  <c:v>41762.977048611108</c:v>
                </c:pt>
                <c:pt idx="7370">
                  <c:v>41762.977118055554</c:v>
                </c:pt>
                <c:pt idx="7371">
                  <c:v>41762.977175925924</c:v>
                </c:pt>
                <c:pt idx="7372">
                  <c:v>41762.977233796293</c:v>
                </c:pt>
                <c:pt idx="7373">
                  <c:v>41762.97729166667</c:v>
                </c:pt>
                <c:pt idx="7374">
                  <c:v>41762.977361111109</c:v>
                </c:pt>
                <c:pt idx="7375">
                  <c:v>41762.977418981478</c:v>
                </c:pt>
                <c:pt idx="7376">
                  <c:v>41762.977476851855</c:v>
                </c:pt>
                <c:pt idx="7377">
                  <c:v>41762.977546296293</c:v>
                </c:pt>
                <c:pt idx="7378">
                  <c:v>41762.97760416667</c:v>
                </c:pt>
                <c:pt idx="7379">
                  <c:v>41762.977662037039</c:v>
                </c:pt>
                <c:pt idx="7380">
                  <c:v>41762.977731481478</c:v>
                </c:pt>
                <c:pt idx="7381">
                  <c:v>41762.977789351855</c:v>
                </c:pt>
                <c:pt idx="7382">
                  <c:v>41762.977847222224</c:v>
                </c:pt>
                <c:pt idx="7383">
                  <c:v>41762.977916666663</c:v>
                </c:pt>
                <c:pt idx="7384">
                  <c:v>41762.97797453704</c:v>
                </c:pt>
                <c:pt idx="7385">
                  <c:v>41762.978032407409</c:v>
                </c:pt>
                <c:pt idx="7386">
                  <c:v>41762.978090277778</c:v>
                </c:pt>
                <c:pt idx="7387">
                  <c:v>41762.978159722225</c:v>
                </c:pt>
                <c:pt idx="7388">
                  <c:v>41762.978217592594</c:v>
                </c:pt>
                <c:pt idx="7389">
                  <c:v>41762.978275462963</c:v>
                </c:pt>
                <c:pt idx="7390">
                  <c:v>41762.978344907409</c:v>
                </c:pt>
                <c:pt idx="7391">
                  <c:v>41762.978402777779</c:v>
                </c:pt>
                <c:pt idx="7392">
                  <c:v>41762.978460648148</c:v>
                </c:pt>
                <c:pt idx="7393">
                  <c:v>41762.978530092594</c:v>
                </c:pt>
                <c:pt idx="7394">
                  <c:v>41762.978587962964</c:v>
                </c:pt>
                <c:pt idx="7395">
                  <c:v>41762.978645833333</c:v>
                </c:pt>
                <c:pt idx="7396">
                  <c:v>41762.978715277779</c:v>
                </c:pt>
                <c:pt idx="7397">
                  <c:v>41762.978773148148</c:v>
                </c:pt>
                <c:pt idx="7398">
                  <c:v>41762.978831018518</c:v>
                </c:pt>
                <c:pt idx="7399">
                  <c:v>41762.978888888887</c:v>
                </c:pt>
                <c:pt idx="7400">
                  <c:v>41762.978958333333</c:v>
                </c:pt>
                <c:pt idx="7401">
                  <c:v>41762.979016203702</c:v>
                </c:pt>
                <c:pt idx="7402">
                  <c:v>41762.979074074072</c:v>
                </c:pt>
                <c:pt idx="7403">
                  <c:v>41762.979143518518</c:v>
                </c:pt>
                <c:pt idx="7404">
                  <c:v>41762.979201388887</c:v>
                </c:pt>
                <c:pt idx="7405">
                  <c:v>41762.979259259257</c:v>
                </c:pt>
                <c:pt idx="7406">
                  <c:v>41762.979328703703</c:v>
                </c:pt>
                <c:pt idx="7407">
                  <c:v>41762.979386574072</c:v>
                </c:pt>
                <c:pt idx="7408">
                  <c:v>41762.979444444441</c:v>
                </c:pt>
                <c:pt idx="7409">
                  <c:v>41762.979513888888</c:v>
                </c:pt>
                <c:pt idx="7410">
                  <c:v>41762.979571759257</c:v>
                </c:pt>
                <c:pt idx="7411">
                  <c:v>41762.979629629626</c:v>
                </c:pt>
                <c:pt idx="7412">
                  <c:v>41762.979687500003</c:v>
                </c:pt>
                <c:pt idx="7413">
                  <c:v>41762.979756944442</c:v>
                </c:pt>
                <c:pt idx="7414">
                  <c:v>41762.979814814818</c:v>
                </c:pt>
                <c:pt idx="7415">
                  <c:v>41762.979872685188</c:v>
                </c:pt>
                <c:pt idx="7416">
                  <c:v>41762.979942129627</c:v>
                </c:pt>
                <c:pt idx="7417">
                  <c:v>41762.980000000003</c:v>
                </c:pt>
                <c:pt idx="7418">
                  <c:v>41762.980057870373</c:v>
                </c:pt>
                <c:pt idx="7419">
                  <c:v>41762.980127314811</c:v>
                </c:pt>
                <c:pt idx="7420">
                  <c:v>41762.980185185188</c:v>
                </c:pt>
                <c:pt idx="7421">
                  <c:v>41762.980243055557</c:v>
                </c:pt>
                <c:pt idx="7422">
                  <c:v>41762.980312500003</c:v>
                </c:pt>
                <c:pt idx="7423">
                  <c:v>41762.980370370373</c:v>
                </c:pt>
                <c:pt idx="7424">
                  <c:v>41762.980428240742</c:v>
                </c:pt>
                <c:pt idx="7425">
                  <c:v>41762.980497685188</c:v>
                </c:pt>
                <c:pt idx="7426">
                  <c:v>41762.980555555558</c:v>
                </c:pt>
                <c:pt idx="7427">
                  <c:v>41762.980613425927</c:v>
                </c:pt>
                <c:pt idx="7428">
                  <c:v>41762.980671296296</c:v>
                </c:pt>
                <c:pt idx="7429">
                  <c:v>41762.980740740742</c:v>
                </c:pt>
                <c:pt idx="7430">
                  <c:v>41762.980798611112</c:v>
                </c:pt>
                <c:pt idx="7431">
                  <c:v>41762.980856481481</c:v>
                </c:pt>
                <c:pt idx="7432">
                  <c:v>41762.980925925927</c:v>
                </c:pt>
                <c:pt idx="7433">
                  <c:v>41762.980983796297</c:v>
                </c:pt>
                <c:pt idx="7434">
                  <c:v>41762.981041666666</c:v>
                </c:pt>
                <c:pt idx="7435">
                  <c:v>41762.981111111112</c:v>
                </c:pt>
                <c:pt idx="7436">
                  <c:v>41762.981168981481</c:v>
                </c:pt>
                <c:pt idx="7437">
                  <c:v>41762.981226851851</c:v>
                </c:pt>
                <c:pt idx="7438">
                  <c:v>41762.981296296297</c:v>
                </c:pt>
                <c:pt idx="7439">
                  <c:v>41762.981354166666</c:v>
                </c:pt>
                <c:pt idx="7440">
                  <c:v>41762.981412037036</c:v>
                </c:pt>
                <c:pt idx="7441">
                  <c:v>41762.981469907405</c:v>
                </c:pt>
                <c:pt idx="7442">
                  <c:v>41762.981539351851</c:v>
                </c:pt>
                <c:pt idx="7443">
                  <c:v>41762.98159722222</c:v>
                </c:pt>
                <c:pt idx="7444">
                  <c:v>41762.98165509259</c:v>
                </c:pt>
                <c:pt idx="7445">
                  <c:v>41762.981724537036</c:v>
                </c:pt>
                <c:pt idx="7446">
                  <c:v>41762.981782407405</c:v>
                </c:pt>
                <c:pt idx="7447">
                  <c:v>41762.981840277775</c:v>
                </c:pt>
                <c:pt idx="7448">
                  <c:v>41762.981909722221</c:v>
                </c:pt>
                <c:pt idx="7449">
                  <c:v>41762.98196759259</c:v>
                </c:pt>
                <c:pt idx="7450">
                  <c:v>41762.982025462959</c:v>
                </c:pt>
                <c:pt idx="7451">
                  <c:v>41762.982094907406</c:v>
                </c:pt>
                <c:pt idx="7452">
                  <c:v>41762.982152777775</c:v>
                </c:pt>
                <c:pt idx="7453">
                  <c:v>41762.982210648152</c:v>
                </c:pt>
                <c:pt idx="7454">
                  <c:v>41762.982268518521</c:v>
                </c:pt>
                <c:pt idx="7455">
                  <c:v>41762.98233796296</c:v>
                </c:pt>
                <c:pt idx="7456">
                  <c:v>41762.982395833336</c:v>
                </c:pt>
                <c:pt idx="7457">
                  <c:v>41762.982453703706</c:v>
                </c:pt>
                <c:pt idx="7458">
                  <c:v>41762.982523148145</c:v>
                </c:pt>
                <c:pt idx="7459">
                  <c:v>41762.982581018521</c:v>
                </c:pt>
                <c:pt idx="7460">
                  <c:v>41762.982638888891</c:v>
                </c:pt>
                <c:pt idx="7461">
                  <c:v>41762.982708333337</c:v>
                </c:pt>
                <c:pt idx="7462">
                  <c:v>41762.982766203706</c:v>
                </c:pt>
                <c:pt idx="7463">
                  <c:v>41762.982824074075</c:v>
                </c:pt>
                <c:pt idx="7464">
                  <c:v>41762.982893518521</c:v>
                </c:pt>
                <c:pt idx="7465">
                  <c:v>41762.982951388891</c:v>
                </c:pt>
                <c:pt idx="7466">
                  <c:v>41762.98300925926</c:v>
                </c:pt>
                <c:pt idx="7467">
                  <c:v>41762.983078703706</c:v>
                </c:pt>
                <c:pt idx="7468">
                  <c:v>41762.983136574076</c:v>
                </c:pt>
                <c:pt idx="7469">
                  <c:v>41762.983194444445</c:v>
                </c:pt>
                <c:pt idx="7470">
                  <c:v>41762.983252314814</c:v>
                </c:pt>
                <c:pt idx="7471">
                  <c:v>41762.98332175926</c:v>
                </c:pt>
                <c:pt idx="7472">
                  <c:v>41762.98337962963</c:v>
                </c:pt>
                <c:pt idx="7473">
                  <c:v>41762.983437499999</c:v>
                </c:pt>
                <c:pt idx="7474">
                  <c:v>41762.983506944445</c:v>
                </c:pt>
                <c:pt idx="7475">
                  <c:v>41762.983564814815</c:v>
                </c:pt>
                <c:pt idx="7476">
                  <c:v>41762.983622685184</c:v>
                </c:pt>
                <c:pt idx="7477">
                  <c:v>41762.98369212963</c:v>
                </c:pt>
                <c:pt idx="7478">
                  <c:v>41762.983749999999</c:v>
                </c:pt>
                <c:pt idx="7479">
                  <c:v>41762.983807870369</c:v>
                </c:pt>
                <c:pt idx="7480">
                  <c:v>41762.983877314815</c:v>
                </c:pt>
                <c:pt idx="7481">
                  <c:v>41762.983935185184</c:v>
                </c:pt>
                <c:pt idx="7482">
                  <c:v>41762.983993055554</c:v>
                </c:pt>
                <c:pt idx="7483">
                  <c:v>41762.984050925923</c:v>
                </c:pt>
                <c:pt idx="7484">
                  <c:v>41762.984120370369</c:v>
                </c:pt>
                <c:pt idx="7485">
                  <c:v>41762.984178240738</c:v>
                </c:pt>
                <c:pt idx="7486">
                  <c:v>41762.984236111108</c:v>
                </c:pt>
                <c:pt idx="7487">
                  <c:v>41762.984305555554</c:v>
                </c:pt>
                <c:pt idx="7488">
                  <c:v>41762.984363425923</c:v>
                </c:pt>
                <c:pt idx="7489">
                  <c:v>41762.9844212963</c:v>
                </c:pt>
                <c:pt idx="7490">
                  <c:v>41762.984490740739</c:v>
                </c:pt>
                <c:pt idx="7491">
                  <c:v>41762.984548611108</c:v>
                </c:pt>
                <c:pt idx="7492">
                  <c:v>41762.984606481485</c:v>
                </c:pt>
                <c:pt idx="7493">
                  <c:v>41762.984675925924</c:v>
                </c:pt>
                <c:pt idx="7494">
                  <c:v>41762.984733796293</c:v>
                </c:pt>
                <c:pt idx="7495">
                  <c:v>41762.984791666669</c:v>
                </c:pt>
                <c:pt idx="7496">
                  <c:v>41762.984849537039</c:v>
                </c:pt>
                <c:pt idx="7497">
                  <c:v>41762.984918981485</c:v>
                </c:pt>
                <c:pt idx="7498">
                  <c:v>41762.984976851854</c:v>
                </c:pt>
                <c:pt idx="7499">
                  <c:v>41762.985034722224</c:v>
                </c:pt>
                <c:pt idx="7500">
                  <c:v>41762.98510416667</c:v>
                </c:pt>
                <c:pt idx="7501">
                  <c:v>41762.985162037039</c:v>
                </c:pt>
                <c:pt idx="7502">
                  <c:v>41762.985219907408</c:v>
                </c:pt>
                <c:pt idx="7503">
                  <c:v>41762.985289351855</c:v>
                </c:pt>
                <c:pt idx="7504">
                  <c:v>41762.985347222224</c:v>
                </c:pt>
                <c:pt idx="7505">
                  <c:v>41762.985405092593</c:v>
                </c:pt>
                <c:pt idx="7506">
                  <c:v>41762.985474537039</c:v>
                </c:pt>
                <c:pt idx="7507">
                  <c:v>41762.985532407409</c:v>
                </c:pt>
                <c:pt idx="7508">
                  <c:v>41762.985590277778</c:v>
                </c:pt>
                <c:pt idx="7509">
                  <c:v>41762.985659722224</c:v>
                </c:pt>
                <c:pt idx="7510">
                  <c:v>41762.985717592594</c:v>
                </c:pt>
                <c:pt idx="7511">
                  <c:v>41762.985775462963</c:v>
                </c:pt>
                <c:pt idx="7512">
                  <c:v>41762.985833333332</c:v>
                </c:pt>
                <c:pt idx="7513">
                  <c:v>41762.985902777778</c:v>
                </c:pt>
                <c:pt idx="7514">
                  <c:v>41762.985960648148</c:v>
                </c:pt>
                <c:pt idx="7515">
                  <c:v>41762.986018518517</c:v>
                </c:pt>
                <c:pt idx="7516">
                  <c:v>41762.986087962963</c:v>
                </c:pt>
                <c:pt idx="7517">
                  <c:v>41762.986145833333</c:v>
                </c:pt>
                <c:pt idx="7518">
                  <c:v>41762.986203703702</c:v>
                </c:pt>
                <c:pt idx="7519">
                  <c:v>41762.986273148148</c:v>
                </c:pt>
                <c:pt idx="7520">
                  <c:v>41762.986331018517</c:v>
                </c:pt>
                <c:pt idx="7521">
                  <c:v>41762.986388888887</c:v>
                </c:pt>
                <c:pt idx="7522">
                  <c:v>41762.986458333333</c:v>
                </c:pt>
                <c:pt idx="7523">
                  <c:v>41762.986516203702</c:v>
                </c:pt>
                <c:pt idx="7524">
                  <c:v>41762.986574074072</c:v>
                </c:pt>
                <c:pt idx="7525">
                  <c:v>41762.986631944441</c:v>
                </c:pt>
                <c:pt idx="7526">
                  <c:v>41762.986701388887</c:v>
                </c:pt>
                <c:pt idx="7527">
                  <c:v>41762.986759259256</c:v>
                </c:pt>
                <c:pt idx="7528">
                  <c:v>41762.986817129633</c:v>
                </c:pt>
                <c:pt idx="7529">
                  <c:v>41762.986886574072</c:v>
                </c:pt>
                <c:pt idx="7530">
                  <c:v>41762.986944444441</c:v>
                </c:pt>
                <c:pt idx="7531">
                  <c:v>41762.987002314818</c:v>
                </c:pt>
                <c:pt idx="7532">
                  <c:v>41762.987071759257</c:v>
                </c:pt>
                <c:pt idx="7533">
                  <c:v>41762.987129629626</c:v>
                </c:pt>
                <c:pt idx="7534">
                  <c:v>41762.987187500003</c:v>
                </c:pt>
                <c:pt idx="7535">
                  <c:v>41762.987256944441</c:v>
                </c:pt>
                <c:pt idx="7536">
                  <c:v>41762.987314814818</c:v>
                </c:pt>
                <c:pt idx="7537">
                  <c:v>41762.987372685187</c:v>
                </c:pt>
                <c:pt idx="7538">
                  <c:v>41762.987430555557</c:v>
                </c:pt>
                <c:pt idx="7539">
                  <c:v>41762.987500000003</c:v>
                </c:pt>
                <c:pt idx="7540">
                  <c:v>41762.987557870372</c:v>
                </c:pt>
                <c:pt idx="7541">
                  <c:v>41762.987615740742</c:v>
                </c:pt>
                <c:pt idx="7542">
                  <c:v>41762.987685185188</c:v>
                </c:pt>
                <c:pt idx="7543">
                  <c:v>41762.987743055557</c:v>
                </c:pt>
                <c:pt idx="7544">
                  <c:v>41762.987800925926</c:v>
                </c:pt>
                <c:pt idx="7545">
                  <c:v>41762.987870370373</c:v>
                </c:pt>
                <c:pt idx="7546">
                  <c:v>41762.987928240742</c:v>
                </c:pt>
                <c:pt idx="7547">
                  <c:v>41762.987986111111</c:v>
                </c:pt>
                <c:pt idx="7548">
                  <c:v>41762.988055555557</c:v>
                </c:pt>
                <c:pt idx="7549">
                  <c:v>41762.988113425927</c:v>
                </c:pt>
                <c:pt idx="7550">
                  <c:v>41762.988171296296</c:v>
                </c:pt>
                <c:pt idx="7551">
                  <c:v>41762.988240740742</c:v>
                </c:pt>
                <c:pt idx="7552">
                  <c:v>41762.988298611112</c:v>
                </c:pt>
                <c:pt idx="7553">
                  <c:v>41762.988356481481</c:v>
                </c:pt>
                <c:pt idx="7554">
                  <c:v>41762.98841435185</c:v>
                </c:pt>
                <c:pt idx="7555">
                  <c:v>41762.988483796296</c:v>
                </c:pt>
                <c:pt idx="7556">
                  <c:v>41762.988541666666</c:v>
                </c:pt>
                <c:pt idx="7557">
                  <c:v>41762.988599537035</c:v>
                </c:pt>
                <c:pt idx="7558">
                  <c:v>41762.988668981481</c:v>
                </c:pt>
                <c:pt idx="7559">
                  <c:v>41762.988726851851</c:v>
                </c:pt>
                <c:pt idx="7560">
                  <c:v>41762.98878472222</c:v>
                </c:pt>
                <c:pt idx="7561">
                  <c:v>41762.988854166666</c:v>
                </c:pt>
                <c:pt idx="7562">
                  <c:v>41762.988912037035</c:v>
                </c:pt>
                <c:pt idx="7563">
                  <c:v>41762.988969907405</c:v>
                </c:pt>
                <c:pt idx="7564">
                  <c:v>41762.989039351851</c:v>
                </c:pt>
                <c:pt idx="7565">
                  <c:v>41762.98909722222</c:v>
                </c:pt>
                <c:pt idx="7566">
                  <c:v>41762.989155092589</c:v>
                </c:pt>
                <c:pt idx="7567">
                  <c:v>41762.989212962966</c:v>
                </c:pt>
                <c:pt idx="7568">
                  <c:v>41762.989282407405</c:v>
                </c:pt>
                <c:pt idx="7569">
                  <c:v>41762.989340277774</c:v>
                </c:pt>
                <c:pt idx="7570">
                  <c:v>41762.989398148151</c:v>
                </c:pt>
                <c:pt idx="7571">
                  <c:v>41762.98946759259</c:v>
                </c:pt>
                <c:pt idx="7572">
                  <c:v>41762.989525462966</c:v>
                </c:pt>
                <c:pt idx="7573">
                  <c:v>41762.989583333336</c:v>
                </c:pt>
                <c:pt idx="7574">
                  <c:v>41762.989652777775</c:v>
                </c:pt>
                <c:pt idx="7575">
                  <c:v>41762.989710648151</c:v>
                </c:pt>
                <c:pt idx="7576">
                  <c:v>41762.989768518521</c:v>
                </c:pt>
                <c:pt idx="7577">
                  <c:v>41762.989837962959</c:v>
                </c:pt>
                <c:pt idx="7578">
                  <c:v>41762.989895833336</c:v>
                </c:pt>
                <c:pt idx="7579">
                  <c:v>41762.989953703705</c:v>
                </c:pt>
                <c:pt idx="7580">
                  <c:v>41762.990011574075</c:v>
                </c:pt>
                <c:pt idx="7581">
                  <c:v>41762.990081018521</c:v>
                </c:pt>
                <c:pt idx="7582">
                  <c:v>41762.99013888889</c:v>
                </c:pt>
                <c:pt idx="7583">
                  <c:v>41762.99019675926</c:v>
                </c:pt>
                <c:pt idx="7584">
                  <c:v>41762.990266203706</c:v>
                </c:pt>
                <c:pt idx="7585">
                  <c:v>41762.990324074075</c:v>
                </c:pt>
                <c:pt idx="7586">
                  <c:v>41762.990381944444</c:v>
                </c:pt>
                <c:pt idx="7587">
                  <c:v>41762.990451388891</c:v>
                </c:pt>
                <c:pt idx="7588">
                  <c:v>41762.99050925926</c:v>
                </c:pt>
                <c:pt idx="7589">
                  <c:v>41762.990567129629</c:v>
                </c:pt>
                <c:pt idx="7590">
                  <c:v>41762.990636574075</c:v>
                </c:pt>
                <c:pt idx="7591">
                  <c:v>41762.990694444445</c:v>
                </c:pt>
                <c:pt idx="7592">
                  <c:v>41762.990752314814</c:v>
                </c:pt>
                <c:pt idx="7593">
                  <c:v>41762.990810185183</c:v>
                </c:pt>
                <c:pt idx="7594">
                  <c:v>41762.990879629629</c:v>
                </c:pt>
                <c:pt idx="7595">
                  <c:v>41762.990937499999</c:v>
                </c:pt>
                <c:pt idx="7596">
                  <c:v>41762.990995370368</c:v>
                </c:pt>
                <c:pt idx="7597">
                  <c:v>41762.991064814814</c:v>
                </c:pt>
                <c:pt idx="7598">
                  <c:v>41762.991122685184</c:v>
                </c:pt>
                <c:pt idx="7599">
                  <c:v>41762.991180555553</c:v>
                </c:pt>
                <c:pt idx="7600">
                  <c:v>41762.991249999999</c:v>
                </c:pt>
                <c:pt idx="7601">
                  <c:v>41762.991307870368</c:v>
                </c:pt>
                <c:pt idx="7602">
                  <c:v>41762.991365740738</c:v>
                </c:pt>
                <c:pt idx="7603">
                  <c:v>41762.991435185184</c:v>
                </c:pt>
                <c:pt idx="7604">
                  <c:v>41762.991493055553</c:v>
                </c:pt>
                <c:pt idx="7605">
                  <c:v>41762.991550925923</c:v>
                </c:pt>
                <c:pt idx="7606">
                  <c:v>41762.991620370369</c:v>
                </c:pt>
                <c:pt idx="7607">
                  <c:v>41762.991678240738</c:v>
                </c:pt>
                <c:pt idx="7608">
                  <c:v>41762.991736111115</c:v>
                </c:pt>
                <c:pt idx="7609">
                  <c:v>41762.991793981484</c:v>
                </c:pt>
                <c:pt idx="7610">
                  <c:v>41762.991863425923</c:v>
                </c:pt>
                <c:pt idx="7611">
                  <c:v>41762.9919212963</c:v>
                </c:pt>
                <c:pt idx="7612">
                  <c:v>41762.991979166669</c:v>
                </c:pt>
                <c:pt idx="7613">
                  <c:v>41762.992048611108</c:v>
                </c:pt>
                <c:pt idx="7614">
                  <c:v>41762.992106481484</c:v>
                </c:pt>
                <c:pt idx="7615">
                  <c:v>41762.992164351854</c:v>
                </c:pt>
                <c:pt idx="7616">
                  <c:v>41762.9922337963</c:v>
                </c:pt>
                <c:pt idx="7617">
                  <c:v>41762.992291666669</c:v>
                </c:pt>
                <c:pt idx="7618">
                  <c:v>41762.992349537039</c:v>
                </c:pt>
                <c:pt idx="7619">
                  <c:v>41762.992418981485</c:v>
                </c:pt>
                <c:pt idx="7620">
                  <c:v>41762.992476851854</c:v>
                </c:pt>
                <c:pt idx="7621">
                  <c:v>41762.992534722223</c:v>
                </c:pt>
                <c:pt idx="7622">
                  <c:v>41762.992592592593</c:v>
                </c:pt>
                <c:pt idx="7623">
                  <c:v>41762.992662037039</c:v>
                </c:pt>
                <c:pt idx="7624">
                  <c:v>41762.992719907408</c:v>
                </c:pt>
                <c:pt idx="7625">
                  <c:v>41762.992777777778</c:v>
                </c:pt>
                <c:pt idx="7626">
                  <c:v>41762.992847222224</c:v>
                </c:pt>
                <c:pt idx="7627">
                  <c:v>41762.992905092593</c:v>
                </c:pt>
                <c:pt idx="7628">
                  <c:v>41762.992962962962</c:v>
                </c:pt>
                <c:pt idx="7629">
                  <c:v>41762.993032407408</c:v>
                </c:pt>
                <c:pt idx="7630">
                  <c:v>41762.993090277778</c:v>
                </c:pt>
                <c:pt idx="7631">
                  <c:v>41762.993148148147</c:v>
                </c:pt>
                <c:pt idx="7632">
                  <c:v>41762.993217592593</c:v>
                </c:pt>
                <c:pt idx="7633">
                  <c:v>41762.993275462963</c:v>
                </c:pt>
                <c:pt idx="7634">
                  <c:v>41762.993333333332</c:v>
                </c:pt>
                <c:pt idx="7635">
                  <c:v>41762.993391203701</c:v>
                </c:pt>
                <c:pt idx="7636">
                  <c:v>41762.993460648147</c:v>
                </c:pt>
                <c:pt idx="7637">
                  <c:v>41762.993518518517</c:v>
                </c:pt>
                <c:pt idx="7638">
                  <c:v>41762.993576388886</c:v>
                </c:pt>
                <c:pt idx="7639">
                  <c:v>41762.993645833332</c:v>
                </c:pt>
                <c:pt idx="7640">
                  <c:v>41762.993703703702</c:v>
                </c:pt>
                <c:pt idx="7641">
                  <c:v>41762.993761574071</c:v>
                </c:pt>
                <c:pt idx="7642">
                  <c:v>41762.993831018517</c:v>
                </c:pt>
                <c:pt idx="7643">
                  <c:v>41762.993888888886</c:v>
                </c:pt>
                <c:pt idx="7644">
                  <c:v>41762.993946759256</c:v>
                </c:pt>
                <c:pt idx="7645">
                  <c:v>41762.994016203702</c:v>
                </c:pt>
                <c:pt idx="7646">
                  <c:v>41762.994074074071</c:v>
                </c:pt>
                <c:pt idx="7647">
                  <c:v>41762.994131944448</c:v>
                </c:pt>
                <c:pt idx="7648">
                  <c:v>41762.994201388887</c:v>
                </c:pt>
                <c:pt idx="7649">
                  <c:v>41762.994259259256</c:v>
                </c:pt>
                <c:pt idx="7650">
                  <c:v>41762.994317129633</c:v>
                </c:pt>
                <c:pt idx="7651">
                  <c:v>41762.994375000002</c:v>
                </c:pt>
                <c:pt idx="7652">
                  <c:v>41762.994444444441</c:v>
                </c:pt>
                <c:pt idx="7653">
                  <c:v>41762.994502314818</c:v>
                </c:pt>
                <c:pt idx="7654">
                  <c:v>41762.994560185187</c:v>
                </c:pt>
                <c:pt idx="7655">
                  <c:v>41762.994629629633</c:v>
                </c:pt>
                <c:pt idx="7656">
                  <c:v>41762.994687500002</c:v>
                </c:pt>
                <c:pt idx="7657">
                  <c:v>41762.994745370372</c:v>
                </c:pt>
                <c:pt idx="7658">
                  <c:v>41762.994814814818</c:v>
                </c:pt>
                <c:pt idx="7659">
                  <c:v>41762.994872685187</c:v>
                </c:pt>
                <c:pt idx="7660">
                  <c:v>41762.994930555556</c:v>
                </c:pt>
                <c:pt idx="7661">
                  <c:v>41762.995000000003</c:v>
                </c:pt>
                <c:pt idx="7662">
                  <c:v>41762.995057870372</c:v>
                </c:pt>
                <c:pt idx="7663">
                  <c:v>41762.995115740741</c:v>
                </c:pt>
                <c:pt idx="7664">
                  <c:v>41762.995173611111</c:v>
                </c:pt>
                <c:pt idx="7665">
                  <c:v>41762.995243055557</c:v>
                </c:pt>
                <c:pt idx="7666">
                  <c:v>41762.995300925926</c:v>
                </c:pt>
                <c:pt idx="7667">
                  <c:v>41762.995358796295</c:v>
                </c:pt>
                <c:pt idx="7668">
                  <c:v>41762.995428240742</c:v>
                </c:pt>
                <c:pt idx="7669">
                  <c:v>41762.995486111111</c:v>
                </c:pt>
                <c:pt idx="7670">
                  <c:v>41762.99554398148</c:v>
                </c:pt>
                <c:pt idx="7671">
                  <c:v>41762.995613425926</c:v>
                </c:pt>
                <c:pt idx="7672">
                  <c:v>41762.995671296296</c:v>
                </c:pt>
                <c:pt idx="7673">
                  <c:v>41762.995729166665</c:v>
                </c:pt>
                <c:pt idx="7674">
                  <c:v>41762.995798611111</c:v>
                </c:pt>
                <c:pt idx="7675">
                  <c:v>41762.995856481481</c:v>
                </c:pt>
                <c:pt idx="7676">
                  <c:v>41762.99591435185</c:v>
                </c:pt>
                <c:pt idx="7677">
                  <c:v>41762.995972222219</c:v>
                </c:pt>
                <c:pt idx="7678">
                  <c:v>41762.996041666665</c:v>
                </c:pt>
                <c:pt idx="7679">
                  <c:v>41762.996099537035</c:v>
                </c:pt>
                <c:pt idx="7680">
                  <c:v>41762.996157407404</c:v>
                </c:pt>
                <c:pt idx="7681">
                  <c:v>41762.99622685185</c:v>
                </c:pt>
                <c:pt idx="7682">
                  <c:v>41762.99628472222</c:v>
                </c:pt>
                <c:pt idx="7683">
                  <c:v>41762.996342592596</c:v>
                </c:pt>
                <c:pt idx="7684">
                  <c:v>41762.996412037035</c:v>
                </c:pt>
                <c:pt idx="7685">
                  <c:v>41762.996469907404</c:v>
                </c:pt>
                <c:pt idx="7686">
                  <c:v>41762.996527777781</c:v>
                </c:pt>
                <c:pt idx="7687">
                  <c:v>41762.99659722222</c:v>
                </c:pt>
                <c:pt idx="7688">
                  <c:v>41762.996655092589</c:v>
                </c:pt>
                <c:pt idx="7689">
                  <c:v>41762.996712962966</c:v>
                </c:pt>
                <c:pt idx="7690">
                  <c:v>41762.996782407405</c:v>
                </c:pt>
                <c:pt idx="7691">
                  <c:v>41762.996840277781</c:v>
                </c:pt>
                <c:pt idx="7692">
                  <c:v>41762.996898148151</c:v>
                </c:pt>
                <c:pt idx="7693">
                  <c:v>41762.99695601852</c:v>
                </c:pt>
                <c:pt idx="7694">
                  <c:v>41762.997025462966</c:v>
                </c:pt>
                <c:pt idx="7695">
                  <c:v>41762.997083333335</c:v>
                </c:pt>
                <c:pt idx="7696">
                  <c:v>41762.997141203705</c:v>
                </c:pt>
                <c:pt idx="7697">
                  <c:v>41762.997210648151</c:v>
                </c:pt>
                <c:pt idx="7698">
                  <c:v>41762.99726851852</c:v>
                </c:pt>
                <c:pt idx="7699">
                  <c:v>41762.99732638889</c:v>
                </c:pt>
                <c:pt idx="7700">
                  <c:v>41762.997395833336</c:v>
                </c:pt>
                <c:pt idx="7701">
                  <c:v>41762.997453703705</c:v>
                </c:pt>
                <c:pt idx="7702">
                  <c:v>41762.997511574074</c:v>
                </c:pt>
                <c:pt idx="7703">
                  <c:v>41762.997581018521</c:v>
                </c:pt>
                <c:pt idx="7704">
                  <c:v>41762.99763888889</c:v>
                </c:pt>
                <c:pt idx="7705">
                  <c:v>41762.997696759259</c:v>
                </c:pt>
                <c:pt idx="7706">
                  <c:v>41762.997754629629</c:v>
                </c:pt>
                <c:pt idx="7707">
                  <c:v>41762.997824074075</c:v>
                </c:pt>
                <c:pt idx="7708">
                  <c:v>41762.997881944444</c:v>
                </c:pt>
                <c:pt idx="7709">
                  <c:v>41762.997939814813</c:v>
                </c:pt>
                <c:pt idx="7710">
                  <c:v>41762.99800925926</c:v>
                </c:pt>
                <c:pt idx="7711">
                  <c:v>41762.998067129629</c:v>
                </c:pt>
                <c:pt idx="7712">
                  <c:v>41762.998124999998</c:v>
                </c:pt>
                <c:pt idx="7713">
                  <c:v>41762.998194444444</c:v>
                </c:pt>
                <c:pt idx="7714">
                  <c:v>41762.998252314814</c:v>
                </c:pt>
                <c:pt idx="7715">
                  <c:v>41762.998310185183</c:v>
                </c:pt>
                <c:pt idx="7716">
                  <c:v>41762.998379629629</c:v>
                </c:pt>
                <c:pt idx="7717">
                  <c:v>41762.998437499999</c:v>
                </c:pt>
                <c:pt idx="7718">
                  <c:v>41762.998495370368</c:v>
                </c:pt>
                <c:pt idx="7719">
                  <c:v>41762.998553240737</c:v>
                </c:pt>
                <c:pt idx="7720">
                  <c:v>41762.998622685183</c:v>
                </c:pt>
                <c:pt idx="7721">
                  <c:v>41762.998680555553</c:v>
                </c:pt>
                <c:pt idx="7722">
                  <c:v>41762.998738425929</c:v>
                </c:pt>
                <c:pt idx="7723">
                  <c:v>41762.998807870368</c:v>
                </c:pt>
                <c:pt idx="7724">
                  <c:v>41762.998865740738</c:v>
                </c:pt>
                <c:pt idx="7725">
                  <c:v>41762.998923611114</c:v>
                </c:pt>
                <c:pt idx="7726">
                  <c:v>41762.998993055553</c:v>
                </c:pt>
                <c:pt idx="7727">
                  <c:v>41762.999050925922</c:v>
                </c:pt>
                <c:pt idx="7728">
                  <c:v>41762.999108796299</c:v>
                </c:pt>
                <c:pt idx="7729">
                  <c:v>41762.999178240738</c:v>
                </c:pt>
                <c:pt idx="7730">
                  <c:v>41762.999236111114</c:v>
                </c:pt>
                <c:pt idx="7731">
                  <c:v>41762.999293981484</c:v>
                </c:pt>
                <c:pt idx="7732">
                  <c:v>41762.999363425923</c:v>
                </c:pt>
                <c:pt idx="7733">
                  <c:v>41762.999421296299</c:v>
                </c:pt>
                <c:pt idx="7734">
                  <c:v>41762.999479166669</c:v>
                </c:pt>
                <c:pt idx="7735">
                  <c:v>41762.999537037038</c:v>
                </c:pt>
                <c:pt idx="7736">
                  <c:v>41762.999606481484</c:v>
                </c:pt>
                <c:pt idx="7737">
                  <c:v>41762.999664351853</c:v>
                </c:pt>
                <c:pt idx="7738">
                  <c:v>41762.999722222223</c:v>
                </c:pt>
                <c:pt idx="7739">
                  <c:v>41762.999791666669</c:v>
                </c:pt>
                <c:pt idx="7740">
                  <c:v>41762.999849537038</c:v>
                </c:pt>
                <c:pt idx="7741">
                  <c:v>41762.999907407408</c:v>
                </c:pt>
                <c:pt idx="7742">
                  <c:v>41762.999976851854</c:v>
                </c:pt>
                <c:pt idx="7743">
                  <c:v>41763.000034722223</c:v>
                </c:pt>
                <c:pt idx="7744">
                  <c:v>41763.000092592592</c:v>
                </c:pt>
                <c:pt idx="7745">
                  <c:v>41763.000162037039</c:v>
                </c:pt>
                <c:pt idx="7746">
                  <c:v>41763.000219907408</c:v>
                </c:pt>
                <c:pt idx="7747">
                  <c:v>41763.000277777777</c:v>
                </c:pt>
                <c:pt idx="7748">
                  <c:v>41763.000335648147</c:v>
                </c:pt>
                <c:pt idx="7749">
                  <c:v>41763.000405092593</c:v>
                </c:pt>
                <c:pt idx="7750">
                  <c:v>41763.000462962962</c:v>
                </c:pt>
                <c:pt idx="7751">
                  <c:v>41763.000520833331</c:v>
                </c:pt>
                <c:pt idx="7752">
                  <c:v>41763.000590277778</c:v>
                </c:pt>
                <c:pt idx="7753">
                  <c:v>41763.000648148147</c:v>
                </c:pt>
                <c:pt idx="7754">
                  <c:v>41763.000706018516</c:v>
                </c:pt>
                <c:pt idx="7755">
                  <c:v>41763.000775462962</c:v>
                </c:pt>
                <c:pt idx="7756">
                  <c:v>41763.000833333332</c:v>
                </c:pt>
                <c:pt idx="7757">
                  <c:v>41763.000891203701</c:v>
                </c:pt>
                <c:pt idx="7758">
                  <c:v>41763.000960648147</c:v>
                </c:pt>
                <c:pt idx="7759">
                  <c:v>41763.001018518517</c:v>
                </c:pt>
                <c:pt idx="7760">
                  <c:v>41763.001076388886</c:v>
                </c:pt>
                <c:pt idx="7761">
                  <c:v>41763.001134259262</c:v>
                </c:pt>
                <c:pt idx="7762">
                  <c:v>41763.001203703701</c:v>
                </c:pt>
                <c:pt idx="7763">
                  <c:v>41763.001261574071</c:v>
                </c:pt>
                <c:pt idx="7764">
                  <c:v>41763.001319444447</c:v>
                </c:pt>
                <c:pt idx="7765">
                  <c:v>41763.001388888886</c:v>
                </c:pt>
                <c:pt idx="7766">
                  <c:v>41763.001446759263</c:v>
                </c:pt>
                <c:pt idx="7767">
                  <c:v>41763.001504629632</c:v>
                </c:pt>
                <c:pt idx="7768">
                  <c:v>41763.001574074071</c:v>
                </c:pt>
                <c:pt idx="7769">
                  <c:v>41763.001631944448</c:v>
                </c:pt>
                <c:pt idx="7770">
                  <c:v>41763.001689814817</c:v>
                </c:pt>
                <c:pt idx="7771">
                  <c:v>41763.001759259256</c:v>
                </c:pt>
                <c:pt idx="7772">
                  <c:v>41763.001817129632</c:v>
                </c:pt>
                <c:pt idx="7773">
                  <c:v>41763.001875000002</c:v>
                </c:pt>
                <c:pt idx="7774">
                  <c:v>41763.001932870371</c:v>
                </c:pt>
                <c:pt idx="7775">
                  <c:v>41763.002002314817</c:v>
                </c:pt>
                <c:pt idx="7776">
                  <c:v>41763.002060185187</c:v>
                </c:pt>
                <c:pt idx="7777">
                  <c:v>41763.002118055556</c:v>
                </c:pt>
                <c:pt idx="7778">
                  <c:v>41763.002187500002</c:v>
                </c:pt>
                <c:pt idx="7779">
                  <c:v>41763.002245370371</c:v>
                </c:pt>
                <c:pt idx="7780">
                  <c:v>41763.002303240741</c:v>
                </c:pt>
                <c:pt idx="7781">
                  <c:v>41763.002372685187</c:v>
                </c:pt>
                <c:pt idx="7782">
                  <c:v>41763.002430555556</c:v>
                </c:pt>
                <c:pt idx="7783">
                  <c:v>41763.002488425926</c:v>
                </c:pt>
                <c:pt idx="7784">
                  <c:v>41763.002557870372</c:v>
                </c:pt>
                <c:pt idx="7785">
                  <c:v>41763.002615740741</c:v>
                </c:pt>
                <c:pt idx="7786">
                  <c:v>41763.00267361111</c:v>
                </c:pt>
                <c:pt idx="7787">
                  <c:v>41763.002743055556</c:v>
                </c:pt>
                <c:pt idx="7788">
                  <c:v>41763.002800925926</c:v>
                </c:pt>
                <c:pt idx="7789">
                  <c:v>41763.002858796295</c:v>
                </c:pt>
                <c:pt idx="7790">
                  <c:v>41763.002916666665</c:v>
                </c:pt>
                <c:pt idx="7791">
                  <c:v>41763.002986111111</c:v>
                </c:pt>
                <c:pt idx="7792">
                  <c:v>41763.00304398148</c:v>
                </c:pt>
                <c:pt idx="7793">
                  <c:v>41763.003101851849</c:v>
                </c:pt>
                <c:pt idx="7794">
                  <c:v>41763.003171296295</c:v>
                </c:pt>
                <c:pt idx="7795">
                  <c:v>41763.003229166665</c:v>
                </c:pt>
                <c:pt idx="7796">
                  <c:v>41763.003287037034</c:v>
                </c:pt>
                <c:pt idx="7797">
                  <c:v>41763.00335648148</c:v>
                </c:pt>
                <c:pt idx="7798">
                  <c:v>41763.00341435185</c:v>
                </c:pt>
                <c:pt idx="7799">
                  <c:v>41763.003472222219</c:v>
                </c:pt>
                <c:pt idx="7800">
                  <c:v>41763.003541666665</c:v>
                </c:pt>
                <c:pt idx="7801">
                  <c:v>41763.003599537034</c:v>
                </c:pt>
                <c:pt idx="7802">
                  <c:v>41763.003657407404</c:v>
                </c:pt>
                <c:pt idx="7803">
                  <c:v>41763.00371527778</c:v>
                </c:pt>
                <c:pt idx="7804">
                  <c:v>41763.003784722219</c:v>
                </c:pt>
                <c:pt idx="7805">
                  <c:v>41763.003842592596</c:v>
                </c:pt>
                <c:pt idx="7806">
                  <c:v>41763.003900462965</c:v>
                </c:pt>
                <c:pt idx="7807">
                  <c:v>41763.003969907404</c:v>
                </c:pt>
                <c:pt idx="7808">
                  <c:v>41763.004027777781</c:v>
                </c:pt>
                <c:pt idx="7809">
                  <c:v>41763.00408564815</c:v>
                </c:pt>
                <c:pt idx="7810">
                  <c:v>41763.004155092596</c:v>
                </c:pt>
                <c:pt idx="7811">
                  <c:v>41763.004212962966</c:v>
                </c:pt>
                <c:pt idx="7812">
                  <c:v>41763.004270833335</c:v>
                </c:pt>
                <c:pt idx="7813">
                  <c:v>41763.004340277781</c:v>
                </c:pt>
                <c:pt idx="7814">
                  <c:v>41763.00439814815</c:v>
                </c:pt>
                <c:pt idx="7815">
                  <c:v>41763.00445601852</c:v>
                </c:pt>
                <c:pt idx="7816">
                  <c:v>41763.004525462966</c:v>
                </c:pt>
                <c:pt idx="7817">
                  <c:v>41763.004583333335</c:v>
                </c:pt>
                <c:pt idx="7818">
                  <c:v>41763.004641203705</c:v>
                </c:pt>
                <c:pt idx="7819">
                  <c:v>41763.004699074074</c:v>
                </c:pt>
                <c:pt idx="7820">
                  <c:v>41763.00476851852</c:v>
                </c:pt>
                <c:pt idx="7821">
                  <c:v>41763.004826388889</c:v>
                </c:pt>
                <c:pt idx="7822">
                  <c:v>41763.004884259259</c:v>
                </c:pt>
                <c:pt idx="7823">
                  <c:v>41763.004953703705</c:v>
                </c:pt>
                <c:pt idx="7824">
                  <c:v>41763.005011574074</c:v>
                </c:pt>
                <c:pt idx="7825">
                  <c:v>41763.005069444444</c:v>
                </c:pt>
                <c:pt idx="7826">
                  <c:v>41763.00513888889</c:v>
                </c:pt>
                <c:pt idx="7827">
                  <c:v>41763.005196759259</c:v>
                </c:pt>
                <c:pt idx="7828">
                  <c:v>41763.005254629628</c:v>
                </c:pt>
                <c:pt idx="7829">
                  <c:v>41763.005324074074</c:v>
                </c:pt>
                <c:pt idx="7830">
                  <c:v>41763.005381944444</c:v>
                </c:pt>
                <c:pt idx="7831">
                  <c:v>41763.005439814813</c:v>
                </c:pt>
                <c:pt idx="7832">
                  <c:v>41763.005497685182</c:v>
                </c:pt>
                <c:pt idx="7833">
                  <c:v>41763.005567129629</c:v>
                </c:pt>
                <c:pt idx="7834">
                  <c:v>41763.005624999998</c:v>
                </c:pt>
                <c:pt idx="7835">
                  <c:v>41763.005682870367</c:v>
                </c:pt>
                <c:pt idx="7836">
                  <c:v>41763.005752314813</c:v>
                </c:pt>
                <c:pt idx="7837">
                  <c:v>41763.005810185183</c:v>
                </c:pt>
                <c:pt idx="7838">
                  <c:v>41763.005868055552</c:v>
                </c:pt>
                <c:pt idx="7839">
                  <c:v>41763.005937499998</c:v>
                </c:pt>
                <c:pt idx="7840">
                  <c:v>41763.005995370368</c:v>
                </c:pt>
                <c:pt idx="7841">
                  <c:v>41763.006053240744</c:v>
                </c:pt>
                <c:pt idx="7842">
                  <c:v>41763.006122685183</c:v>
                </c:pt>
                <c:pt idx="7843">
                  <c:v>41763.006180555552</c:v>
                </c:pt>
                <c:pt idx="7844">
                  <c:v>41763.006238425929</c:v>
                </c:pt>
                <c:pt idx="7845">
                  <c:v>41763.006296296298</c:v>
                </c:pt>
                <c:pt idx="7846">
                  <c:v>41763.006365740737</c:v>
                </c:pt>
                <c:pt idx="7847">
                  <c:v>41763.006423611114</c:v>
                </c:pt>
                <c:pt idx="7848">
                  <c:v>41763.006481481483</c:v>
                </c:pt>
                <c:pt idx="7849">
                  <c:v>41763.006550925929</c:v>
                </c:pt>
                <c:pt idx="7850">
                  <c:v>41763.006608796299</c:v>
                </c:pt>
                <c:pt idx="7851">
                  <c:v>41763.006666666668</c:v>
                </c:pt>
                <c:pt idx="7852">
                  <c:v>41763.006736111114</c:v>
                </c:pt>
                <c:pt idx="7853">
                  <c:v>41763.006793981483</c:v>
                </c:pt>
                <c:pt idx="7854">
                  <c:v>41763.006851851853</c:v>
                </c:pt>
                <c:pt idx="7855">
                  <c:v>41763.006921296299</c:v>
                </c:pt>
                <c:pt idx="7856">
                  <c:v>41763.006979166668</c:v>
                </c:pt>
                <c:pt idx="7857">
                  <c:v>41763.007037037038</c:v>
                </c:pt>
                <c:pt idx="7858">
                  <c:v>41763.007106481484</c:v>
                </c:pt>
                <c:pt idx="7859">
                  <c:v>41763.007164351853</c:v>
                </c:pt>
                <c:pt idx="7860">
                  <c:v>41763.007222222222</c:v>
                </c:pt>
                <c:pt idx="7861">
                  <c:v>41763.007280092592</c:v>
                </c:pt>
                <c:pt idx="7862">
                  <c:v>41763.007349537038</c:v>
                </c:pt>
                <c:pt idx="7863">
                  <c:v>41763.007407407407</c:v>
                </c:pt>
                <c:pt idx="7864">
                  <c:v>41763.007465277777</c:v>
                </c:pt>
                <c:pt idx="7865">
                  <c:v>41763.007534722223</c:v>
                </c:pt>
                <c:pt idx="7866">
                  <c:v>41763.007592592592</c:v>
                </c:pt>
                <c:pt idx="7867">
                  <c:v>41763.007650462961</c:v>
                </c:pt>
                <c:pt idx="7868">
                  <c:v>41763.007719907408</c:v>
                </c:pt>
                <c:pt idx="7869">
                  <c:v>41763.007777777777</c:v>
                </c:pt>
                <c:pt idx="7870">
                  <c:v>41763.007835648146</c:v>
                </c:pt>
                <c:pt idx="7871">
                  <c:v>41763.007905092592</c:v>
                </c:pt>
                <c:pt idx="7872">
                  <c:v>41763.007962962962</c:v>
                </c:pt>
                <c:pt idx="7873">
                  <c:v>41763.008020833331</c:v>
                </c:pt>
                <c:pt idx="7874">
                  <c:v>41763.0080787037</c:v>
                </c:pt>
                <c:pt idx="7875">
                  <c:v>41763.008148148147</c:v>
                </c:pt>
                <c:pt idx="7876">
                  <c:v>41763.008206018516</c:v>
                </c:pt>
                <c:pt idx="7877">
                  <c:v>41763.008263888885</c:v>
                </c:pt>
                <c:pt idx="7878">
                  <c:v>41763.008333333331</c:v>
                </c:pt>
                <c:pt idx="7879">
                  <c:v>41763.008391203701</c:v>
                </c:pt>
                <c:pt idx="7880">
                  <c:v>41763.008449074077</c:v>
                </c:pt>
                <c:pt idx="7881">
                  <c:v>41763.008518518516</c:v>
                </c:pt>
                <c:pt idx="7882">
                  <c:v>41763.008576388886</c:v>
                </c:pt>
                <c:pt idx="7883">
                  <c:v>41763.008634259262</c:v>
                </c:pt>
                <c:pt idx="7884">
                  <c:v>41763.008703703701</c:v>
                </c:pt>
                <c:pt idx="7885">
                  <c:v>41763.008761574078</c:v>
                </c:pt>
                <c:pt idx="7886">
                  <c:v>41763.008819444447</c:v>
                </c:pt>
                <c:pt idx="7887">
                  <c:v>41763.008888888886</c:v>
                </c:pt>
                <c:pt idx="7888">
                  <c:v>41763.008946759262</c:v>
                </c:pt>
                <c:pt idx="7889">
                  <c:v>41763.009004629632</c:v>
                </c:pt>
                <c:pt idx="7890">
                  <c:v>41763.009062500001</c:v>
                </c:pt>
                <c:pt idx="7891">
                  <c:v>41763.009131944447</c:v>
                </c:pt>
                <c:pt idx="7892">
                  <c:v>41763.009189814817</c:v>
                </c:pt>
                <c:pt idx="7893">
                  <c:v>41763.009247685186</c:v>
                </c:pt>
                <c:pt idx="7894">
                  <c:v>41763.009317129632</c:v>
                </c:pt>
                <c:pt idx="7895">
                  <c:v>41763.009375000001</c:v>
                </c:pt>
                <c:pt idx="7896">
                  <c:v>41763.009432870371</c:v>
                </c:pt>
                <c:pt idx="7897">
                  <c:v>41763.009502314817</c:v>
                </c:pt>
                <c:pt idx="7898">
                  <c:v>41763.009560185186</c:v>
                </c:pt>
                <c:pt idx="7899">
                  <c:v>41763.009618055556</c:v>
                </c:pt>
                <c:pt idx="7900">
                  <c:v>41763.009687500002</c:v>
                </c:pt>
                <c:pt idx="7901">
                  <c:v>41763.009745370371</c:v>
                </c:pt>
                <c:pt idx="7902">
                  <c:v>41763.00980324074</c:v>
                </c:pt>
                <c:pt idx="7903">
                  <c:v>41763.00986111111</c:v>
                </c:pt>
                <c:pt idx="7904">
                  <c:v>41763.009930555556</c:v>
                </c:pt>
                <c:pt idx="7905">
                  <c:v>41763.009988425925</c:v>
                </c:pt>
                <c:pt idx="7906">
                  <c:v>41763.010046296295</c:v>
                </c:pt>
                <c:pt idx="7907">
                  <c:v>41763.010115740741</c:v>
                </c:pt>
                <c:pt idx="7908">
                  <c:v>41763.01017361111</c:v>
                </c:pt>
                <c:pt idx="7909">
                  <c:v>41763.010231481479</c:v>
                </c:pt>
                <c:pt idx="7910">
                  <c:v>41763.010300925926</c:v>
                </c:pt>
                <c:pt idx="7911">
                  <c:v>41763.010358796295</c:v>
                </c:pt>
                <c:pt idx="7912">
                  <c:v>41763.010416666664</c:v>
                </c:pt>
                <c:pt idx="7913">
                  <c:v>41763.01048611111</c:v>
                </c:pt>
                <c:pt idx="7914">
                  <c:v>41763.01054398148</c:v>
                </c:pt>
                <c:pt idx="7915">
                  <c:v>41763.010601851849</c:v>
                </c:pt>
                <c:pt idx="7916">
                  <c:v>41763.010659722226</c:v>
                </c:pt>
                <c:pt idx="7917">
                  <c:v>41763.010729166665</c:v>
                </c:pt>
                <c:pt idx="7918">
                  <c:v>41763.010787037034</c:v>
                </c:pt>
                <c:pt idx="7919">
                  <c:v>41763.010844907411</c:v>
                </c:pt>
                <c:pt idx="7920">
                  <c:v>41763.010914351849</c:v>
                </c:pt>
                <c:pt idx="7921">
                  <c:v>41763.010972222219</c:v>
                </c:pt>
                <c:pt idx="7922">
                  <c:v>41763.011030092595</c:v>
                </c:pt>
                <c:pt idx="7923">
                  <c:v>41763.011099537034</c:v>
                </c:pt>
                <c:pt idx="7924">
                  <c:v>41763.011157407411</c:v>
                </c:pt>
                <c:pt idx="7925">
                  <c:v>41763.01121527778</c:v>
                </c:pt>
                <c:pt idx="7926">
                  <c:v>41763.011284722219</c:v>
                </c:pt>
                <c:pt idx="7927">
                  <c:v>41763.011342592596</c:v>
                </c:pt>
                <c:pt idx="7928">
                  <c:v>41763.011400462965</c:v>
                </c:pt>
                <c:pt idx="7929">
                  <c:v>41763.011469907404</c:v>
                </c:pt>
                <c:pt idx="7930">
                  <c:v>41763.01152777778</c:v>
                </c:pt>
                <c:pt idx="7931">
                  <c:v>41763.01158564815</c:v>
                </c:pt>
                <c:pt idx="7932">
                  <c:v>41763.011643518519</c:v>
                </c:pt>
                <c:pt idx="7933">
                  <c:v>41763.011712962965</c:v>
                </c:pt>
                <c:pt idx="7934">
                  <c:v>41763.011770833335</c:v>
                </c:pt>
                <c:pt idx="7935">
                  <c:v>41763.011828703704</c:v>
                </c:pt>
                <c:pt idx="7936">
                  <c:v>41763.01189814815</c:v>
                </c:pt>
                <c:pt idx="7937">
                  <c:v>41763.011956018519</c:v>
                </c:pt>
                <c:pt idx="7938">
                  <c:v>41763.012013888889</c:v>
                </c:pt>
                <c:pt idx="7939">
                  <c:v>41763.012083333335</c:v>
                </c:pt>
                <c:pt idx="7940">
                  <c:v>41763.012141203704</c:v>
                </c:pt>
                <c:pt idx="7941">
                  <c:v>41763.012199074074</c:v>
                </c:pt>
                <c:pt idx="7942">
                  <c:v>41763.01226851852</c:v>
                </c:pt>
                <c:pt idx="7943">
                  <c:v>41763.012326388889</c:v>
                </c:pt>
                <c:pt idx="7944">
                  <c:v>41763.012384259258</c:v>
                </c:pt>
                <c:pt idx="7945">
                  <c:v>41763.012442129628</c:v>
                </c:pt>
                <c:pt idx="7946">
                  <c:v>41763.012511574074</c:v>
                </c:pt>
                <c:pt idx="7947">
                  <c:v>41763.012569444443</c:v>
                </c:pt>
                <c:pt idx="7948">
                  <c:v>41763.012627314813</c:v>
                </c:pt>
                <c:pt idx="7949">
                  <c:v>41763.012696759259</c:v>
                </c:pt>
                <c:pt idx="7950">
                  <c:v>41763.012754629628</c:v>
                </c:pt>
                <c:pt idx="7951">
                  <c:v>41763.012812499997</c:v>
                </c:pt>
                <c:pt idx="7952">
                  <c:v>41763.012881944444</c:v>
                </c:pt>
                <c:pt idx="7953">
                  <c:v>41763.012939814813</c:v>
                </c:pt>
                <c:pt idx="7954">
                  <c:v>41763.012997685182</c:v>
                </c:pt>
                <c:pt idx="7955">
                  <c:v>41763.013067129628</c:v>
                </c:pt>
                <c:pt idx="7956">
                  <c:v>41763.013124999998</c:v>
                </c:pt>
                <c:pt idx="7957">
                  <c:v>41763.013182870367</c:v>
                </c:pt>
                <c:pt idx="7958">
                  <c:v>41763.013240740744</c:v>
                </c:pt>
                <c:pt idx="7959">
                  <c:v>41763.013310185182</c:v>
                </c:pt>
                <c:pt idx="7960">
                  <c:v>41763.013368055559</c:v>
                </c:pt>
                <c:pt idx="7961">
                  <c:v>41763.013425925928</c:v>
                </c:pt>
                <c:pt idx="7962">
                  <c:v>41763.013495370367</c:v>
                </c:pt>
                <c:pt idx="7963">
                  <c:v>41763.013553240744</c:v>
                </c:pt>
                <c:pt idx="7964">
                  <c:v>41763.013611111113</c:v>
                </c:pt>
                <c:pt idx="7965">
                  <c:v>41763.013680555552</c:v>
                </c:pt>
                <c:pt idx="7966">
                  <c:v>41763.013738425929</c:v>
                </c:pt>
                <c:pt idx="7967">
                  <c:v>41763.013796296298</c:v>
                </c:pt>
                <c:pt idx="7968">
                  <c:v>41763.013865740744</c:v>
                </c:pt>
                <c:pt idx="7969">
                  <c:v>41763.013923611114</c:v>
                </c:pt>
                <c:pt idx="7970">
                  <c:v>41763.013981481483</c:v>
                </c:pt>
                <c:pt idx="7971">
                  <c:v>41763.014039351852</c:v>
                </c:pt>
                <c:pt idx="7972">
                  <c:v>41763.014108796298</c:v>
                </c:pt>
                <c:pt idx="7973">
                  <c:v>41763.014166666668</c:v>
                </c:pt>
                <c:pt idx="7974">
                  <c:v>41763.014224537037</c:v>
                </c:pt>
                <c:pt idx="7975">
                  <c:v>41763.014293981483</c:v>
                </c:pt>
                <c:pt idx="7976">
                  <c:v>41763.014351851853</c:v>
                </c:pt>
                <c:pt idx="7977">
                  <c:v>41763.014409722222</c:v>
                </c:pt>
                <c:pt idx="7978">
                  <c:v>41763.014479166668</c:v>
                </c:pt>
                <c:pt idx="7979">
                  <c:v>41763.014537037037</c:v>
                </c:pt>
                <c:pt idx="7980">
                  <c:v>41763.014594907407</c:v>
                </c:pt>
                <c:pt idx="7981">
                  <c:v>41763.014664351853</c:v>
                </c:pt>
                <c:pt idx="7982">
                  <c:v>41763.014722222222</c:v>
                </c:pt>
                <c:pt idx="7983">
                  <c:v>41763.014780092592</c:v>
                </c:pt>
                <c:pt idx="7984">
                  <c:v>41763.014849537038</c:v>
                </c:pt>
                <c:pt idx="7985">
                  <c:v>41763.014907407407</c:v>
                </c:pt>
                <c:pt idx="7986">
                  <c:v>41763.014965277776</c:v>
                </c:pt>
                <c:pt idx="7987">
                  <c:v>41763.015023148146</c:v>
                </c:pt>
                <c:pt idx="7988">
                  <c:v>41763.015092592592</c:v>
                </c:pt>
                <c:pt idx="7989">
                  <c:v>41763.015150462961</c:v>
                </c:pt>
                <c:pt idx="7990">
                  <c:v>41763.015208333331</c:v>
                </c:pt>
                <c:pt idx="7991">
                  <c:v>41763.015277777777</c:v>
                </c:pt>
                <c:pt idx="7992">
                  <c:v>41763.015335648146</c:v>
                </c:pt>
                <c:pt idx="7993">
                  <c:v>41763.015393518515</c:v>
                </c:pt>
                <c:pt idx="7994">
                  <c:v>41763.015462962961</c:v>
                </c:pt>
                <c:pt idx="7995">
                  <c:v>41763.015520833331</c:v>
                </c:pt>
                <c:pt idx="7996">
                  <c:v>41763.0155787037</c:v>
                </c:pt>
                <c:pt idx="7997">
                  <c:v>41763.015648148146</c:v>
                </c:pt>
                <c:pt idx="7998">
                  <c:v>41763.015706018516</c:v>
                </c:pt>
                <c:pt idx="7999">
                  <c:v>41763.015763888892</c:v>
                </c:pt>
                <c:pt idx="8000">
                  <c:v>41763.015821759262</c:v>
                </c:pt>
                <c:pt idx="8001">
                  <c:v>41763.0158912037</c:v>
                </c:pt>
                <c:pt idx="8002">
                  <c:v>41763.015949074077</c:v>
                </c:pt>
                <c:pt idx="8003">
                  <c:v>41763.016006944446</c:v>
                </c:pt>
                <c:pt idx="8004">
                  <c:v>41763.016076388885</c:v>
                </c:pt>
                <c:pt idx="8005">
                  <c:v>41763.016134259262</c:v>
                </c:pt>
                <c:pt idx="8006">
                  <c:v>41763.016192129631</c:v>
                </c:pt>
                <c:pt idx="8007">
                  <c:v>41763.016261574077</c:v>
                </c:pt>
                <c:pt idx="8008">
                  <c:v>41763.016319444447</c:v>
                </c:pt>
                <c:pt idx="8009">
                  <c:v>41763.016377314816</c:v>
                </c:pt>
                <c:pt idx="8010">
                  <c:v>41763.016446759262</c:v>
                </c:pt>
                <c:pt idx="8011">
                  <c:v>41763.016504629632</c:v>
                </c:pt>
                <c:pt idx="8012">
                  <c:v>41763.016562500001</c:v>
                </c:pt>
                <c:pt idx="8013">
                  <c:v>41763.01662037037</c:v>
                </c:pt>
                <c:pt idx="8014">
                  <c:v>41763.016689814816</c:v>
                </c:pt>
                <c:pt idx="8015">
                  <c:v>41763.016747685186</c:v>
                </c:pt>
                <c:pt idx="8016">
                  <c:v>41763.016805555555</c:v>
                </c:pt>
                <c:pt idx="8017">
                  <c:v>41763.016875000001</c:v>
                </c:pt>
                <c:pt idx="8018">
                  <c:v>41763.016932870371</c:v>
                </c:pt>
                <c:pt idx="8019">
                  <c:v>41763.01699074074</c:v>
                </c:pt>
                <c:pt idx="8020">
                  <c:v>41763.017060185186</c:v>
                </c:pt>
                <c:pt idx="8021">
                  <c:v>41763.017118055555</c:v>
                </c:pt>
                <c:pt idx="8022">
                  <c:v>41763.017175925925</c:v>
                </c:pt>
                <c:pt idx="8023">
                  <c:v>41763.017245370371</c:v>
                </c:pt>
                <c:pt idx="8024">
                  <c:v>41763.01730324074</c:v>
                </c:pt>
                <c:pt idx="8025">
                  <c:v>41763.017361111109</c:v>
                </c:pt>
                <c:pt idx="8026">
                  <c:v>41763.017418981479</c:v>
                </c:pt>
                <c:pt idx="8027">
                  <c:v>41763.017488425925</c:v>
                </c:pt>
                <c:pt idx="8028">
                  <c:v>41763.017546296294</c:v>
                </c:pt>
                <c:pt idx="8029">
                  <c:v>41763.017604166664</c:v>
                </c:pt>
                <c:pt idx="8030">
                  <c:v>41763.01767361111</c:v>
                </c:pt>
                <c:pt idx="8031">
                  <c:v>41763.017731481479</c:v>
                </c:pt>
                <c:pt idx="8032">
                  <c:v>41763.017789351848</c:v>
                </c:pt>
                <c:pt idx="8033">
                  <c:v>41763.017858796295</c:v>
                </c:pt>
                <c:pt idx="8034">
                  <c:v>41763.017916666664</c:v>
                </c:pt>
                <c:pt idx="8035">
                  <c:v>41763.017974537041</c:v>
                </c:pt>
                <c:pt idx="8036">
                  <c:v>41763.018043981479</c:v>
                </c:pt>
                <c:pt idx="8037">
                  <c:v>41763.018101851849</c:v>
                </c:pt>
                <c:pt idx="8038">
                  <c:v>41763.018159722225</c:v>
                </c:pt>
                <c:pt idx="8039">
                  <c:v>41763.018229166664</c:v>
                </c:pt>
                <c:pt idx="8040">
                  <c:v>41763.018287037034</c:v>
                </c:pt>
                <c:pt idx="8041">
                  <c:v>41763.01834490741</c:v>
                </c:pt>
                <c:pt idx="8042">
                  <c:v>41763.01840277778</c:v>
                </c:pt>
                <c:pt idx="8043">
                  <c:v>41763.018472222226</c:v>
                </c:pt>
                <c:pt idx="8044">
                  <c:v>41763.018530092595</c:v>
                </c:pt>
                <c:pt idx="8045">
                  <c:v>41763.018587962964</c:v>
                </c:pt>
                <c:pt idx="8046">
                  <c:v>41763.018657407411</c:v>
                </c:pt>
                <c:pt idx="8047">
                  <c:v>41763.01871527778</c:v>
                </c:pt>
                <c:pt idx="8048">
                  <c:v>41763.018773148149</c:v>
                </c:pt>
                <c:pt idx="8049">
                  <c:v>41763.018842592595</c:v>
                </c:pt>
                <c:pt idx="8050">
                  <c:v>41763.018900462965</c:v>
                </c:pt>
                <c:pt idx="8051">
                  <c:v>41763.018958333334</c:v>
                </c:pt>
                <c:pt idx="8052">
                  <c:v>41763.01902777778</c:v>
                </c:pt>
                <c:pt idx="8053">
                  <c:v>41763.019085648149</c:v>
                </c:pt>
                <c:pt idx="8054">
                  <c:v>41763.019143518519</c:v>
                </c:pt>
                <c:pt idx="8055">
                  <c:v>41763.019201388888</c:v>
                </c:pt>
                <c:pt idx="8056">
                  <c:v>41763.019270833334</c:v>
                </c:pt>
                <c:pt idx="8057">
                  <c:v>41763.019328703704</c:v>
                </c:pt>
                <c:pt idx="8058">
                  <c:v>41763.019386574073</c:v>
                </c:pt>
                <c:pt idx="8059">
                  <c:v>41763.019456018519</c:v>
                </c:pt>
                <c:pt idx="8060">
                  <c:v>41763.019513888888</c:v>
                </c:pt>
                <c:pt idx="8061">
                  <c:v>41763.019571759258</c:v>
                </c:pt>
                <c:pt idx="8062">
                  <c:v>41763.019641203704</c:v>
                </c:pt>
                <c:pt idx="8063">
                  <c:v>41763.019699074073</c:v>
                </c:pt>
                <c:pt idx="8064">
                  <c:v>41763.019756944443</c:v>
                </c:pt>
                <c:pt idx="8065">
                  <c:v>41763.019826388889</c:v>
                </c:pt>
                <c:pt idx="8066">
                  <c:v>41763.019884259258</c:v>
                </c:pt>
                <c:pt idx="8067">
                  <c:v>41763.019942129627</c:v>
                </c:pt>
                <c:pt idx="8068">
                  <c:v>41763.019999999997</c:v>
                </c:pt>
                <c:pt idx="8069">
                  <c:v>41763.020069444443</c:v>
                </c:pt>
                <c:pt idx="8070">
                  <c:v>41763.020127314812</c:v>
                </c:pt>
                <c:pt idx="8071">
                  <c:v>41763.020185185182</c:v>
                </c:pt>
                <c:pt idx="8072">
                  <c:v>41763.020254629628</c:v>
                </c:pt>
                <c:pt idx="8073">
                  <c:v>41763.020312499997</c:v>
                </c:pt>
                <c:pt idx="8074">
                  <c:v>41763.020370370374</c:v>
                </c:pt>
                <c:pt idx="8075">
                  <c:v>41763.020439814813</c:v>
                </c:pt>
                <c:pt idx="8076">
                  <c:v>41763.020497685182</c:v>
                </c:pt>
                <c:pt idx="8077">
                  <c:v>41763.020555555559</c:v>
                </c:pt>
                <c:pt idx="8078">
                  <c:v>41763.020624999997</c:v>
                </c:pt>
                <c:pt idx="8079">
                  <c:v>41763.020682870374</c:v>
                </c:pt>
                <c:pt idx="8080">
                  <c:v>41763.020740740743</c:v>
                </c:pt>
                <c:pt idx="8081">
                  <c:v>41763.020798611113</c:v>
                </c:pt>
                <c:pt idx="8082">
                  <c:v>41763.020868055559</c:v>
                </c:pt>
                <c:pt idx="8083">
                  <c:v>41763.020925925928</c:v>
                </c:pt>
                <c:pt idx="8084">
                  <c:v>41763.020983796298</c:v>
                </c:pt>
                <c:pt idx="8085">
                  <c:v>41763.021053240744</c:v>
                </c:pt>
                <c:pt idx="8086">
                  <c:v>41763.021111111113</c:v>
                </c:pt>
                <c:pt idx="8087">
                  <c:v>41763.021168981482</c:v>
                </c:pt>
                <c:pt idx="8088">
                  <c:v>41763.021238425928</c:v>
                </c:pt>
                <c:pt idx="8089">
                  <c:v>41763.021296296298</c:v>
                </c:pt>
                <c:pt idx="8090">
                  <c:v>41763.021354166667</c:v>
                </c:pt>
                <c:pt idx="8091">
                  <c:v>41763.021423611113</c:v>
                </c:pt>
                <c:pt idx="8092">
                  <c:v>41763.021481481483</c:v>
                </c:pt>
                <c:pt idx="8093">
                  <c:v>41763.021539351852</c:v>
                </c:pt>
                <c:pt idx="8094">
                  <c:v>41763.021608796298</c:v>
                </c:pt>
                <c:pt idx="8095">
                  <c:v>41763.021666666667</c:v>
                </c:pt>
                <c:pt idx="8096">
                  <c:v>41763.021724537037</c:v>
                </c:pt>
                <c:pt idx="8097">
                  <c:v>41763.021782407406</c:v>
                </c:pt>
                <c:pt idx="8098">
                  <c:v>41763.021851851852</c:v>
                </c:pt>
                <c:pt idx="8099">
                  <c:v>41763.021909722222</c:v>
                </c:pt>
                <c:pt idx="8100">
                  <c:v>41763.021967592591</c:v>
                </c:pt>
                <c:pt idx="8101">
                  <c:v>41763.022037037037</c:v>
                </c:pt>
                <c:pt idx="8102">
                  <c:v>41763.022094907406</c:v>
                </c:pt>
                <c:pt idx="8103">
                  <c:v>41763.022152777776</c:v>
                </c:pt>
                <c:pt idx="8104">
                  <c:v>41763.022222222222</c:v>
                </c:pt>
                <c:pt idx="8105">
                  <c:v>41763.022280092591</c:v>
                </c:pt>
                <c:pt idx="8106">
                  <c:v>41763.022337962961</c:v>
                </c:pt>
                <c:pt idx="8107">
                  <c:v>41763.022407407407</c:v>
                </c:pt>
                <c:pt idx="8108">
                  <c:v>41763.022465277776</c:v>
                </c:pt>
                <c:pt idx="8109">
                  <c:v>41763.022523148145</c:v>
                </c:pt>
                <c:pt idx="8110">
                  <c:v>41763.022581018522</c:v>
                </c:pt>
                <c:pt idx="8111">
                  <c:v>41763.022650462961</c:v>
                </c:pt>
                <c:pt idx="8112">
                  <c:v>41763.02270833333</c:v>
                </c:pt>
                <c:pt idx="8113">
                  <c:v>41763.022766203707</c:v>
                </c:pt>
                <c:pt idx="8114">
                  <c:v>41763.022835648146</c:v>
                </c:pt>
                <c:pt idx="8115">
                  <c:v>41763.022893518515</c:v>
                </c:pt>
                <c:pt idx="8116">
                  <c:v>41763.022951388892</c:v>
                </c:pt>
                <c:pt idx="8117">
                  <c:v>41763.023020833331</c:v>
                </c:pt>
                <c:pt idx="8118">
                  <c:v>41763.023078703707</c:v>
                </c:pt>
                <c:pt idx="8119">
                  <c:v>41763.023136574076</c:v>
                </c:pt>
                <c:pt idx="8120">
                  <c:v>41763.023206018515</c:v>
                </c:pt>
                <c:pt idx="8121">
                  <c:v>41763.023263888892</c:v>
                </c:pt>
                <c:pt idx="8122">
                  <c:v>41763.023321759261</c:v>
                </c:pt>
                <c:pt idx="8123">
                  <c:v>41763.023379629631</c:v>
                </c:pt>
                <c:pt idx="8124">
                  <c:v>41763.023449074077</c:v>
                </c:pt>
                <c:pt idx="8125">
                  <c:v>41763.023506944446</c:v>
                </c:pt>
                <c:pt idx="8126">
                  <c:v>41763.023564814815</c:v>
                </c:pt>
                <c:pt idx="8127">
                  <c:v>41763.023634259262</c:v>
                </c:pt>
                <c:pt idx="8128">
                  <c:v>41763.023692129631</c:v>
                </c:pt>
                <c:pt idx="8129">
                  <c:v>41763.02375</c:v>
                </c:pt>
                <c:pt idx="8130">
                  <c:v>41763.023819444446</c:v>
                </c:pt>
                <c:pt idx="8131">
                  <c:v>41763.023877314816</c:v>
                </c:pt>
                <c:pt idx="8132">
                  <c:v>41763.023935185185</c:v>
                </c:pt>
                <c:pt idx="8133">
                  <c:v>41763.024004629631</c:v>
                </c:pt>
                <c:pt idx="8134">
                  <c:v>41763.024062500001</c:v>
                </c:pt>
                <c:pt idx="8135">
                  <c:v>41763.02412037037</c:v>
                </c:pt>
                <c:pt idx="8136">
                  <c:v>41763.024178240739</c:v>
                </c:pt>
                <c:pt idx="8137">
                  <c:v>41763.024247685185</c:v>
                </c:pt>
                <c:pt idx="8138">
                  <c:v>41763.024305555555</c:v>
                </c:pt>
                <c:pt idx="8139">
                  <c:v>41763.024363425924</c:v>
                </c:pt>
                <c:pt idx="8140">
                  <c:v>41763.02443287037</c:v>
                </c:pt>
                <c:pt idx="8141">
                  <c:v>41763.02449074074</c:v>
                </c:pt>
                <c:pt idx="8142">
                  <c:v>41763.024548611109</c:v>
                </c:pt>
                <c:pt idx="8143">
                  <c:v>41763.024618055555</c:v>
                </c:pt>
                <c:pt idx="8144">
                  <c:v>41763.024675925924</c:v>
                </c:pt>
                <c:pt idx="8145">
                  <c:v>41763.024733796294</c:v>
                </c:pt>
                <c:pt idx="8146">
                  <c:v>41763.02480324074</c:v>
                </c:pt>
                <c:pt idx="8147">
                  <c:v>41763.024861111109</c:v>
                </c:pt>
                <c:pt idx="8148">
                  <c:v>41763.024918981479</c:v>
                </c:pt>
                <c:pt idx="8149">
                  <c:v>41763.024988425925</c:v>
                </c:pt>
                <c:pt idx="8150">
                  <c:v>41763.025046296294</c:v>
                </c:pt>
                <c:pt idx="8151">
                  <c:v>41763.025104166663</c:v>
                </c:pt>
                <c:pt idx="8152">
                  <c:v>41763.02516203704</c:v>
                </c:pt>
                <c:pt idx="8153">
                  <c:v>41763.025231481479</c:v>
                </c:pt>
                <c:pt idx="8154">
                  <c:v>41763.025289351855</c:v>
                </c:pt>
                <c:pt idx="8155">
                  <c:v>41763.025347222225</c:v>
                </c:pt>
                <c:pt idx="8156">
                  <c:v>41763.025416666664</c:v>
                </c:pt>
                <c:pt idx="8157">
                  <c:v>41763.02547453704</c:v>
                </c:pt>
                <c:pt idx="8158">
                  <c:v>41763.02553240741</c:v>
                </c:pt>
                <c:pt idx="8159">
                  <c:v>41763.025601851848</c:v>
                </c:pt>
                <c:pt idx="8160">
                  <c:v>41763.025659722225</c:v>
                </c:pt>
                <c:pt idx="8161">
                  <c:v>41763.025717592594</c:v>
                </c:pt>
                <c:pt idx="8162">
                  <c:v>41763.025787037041</c:v>
                </c:pt>
                <c:pt idx="8163">
                  <c:v>41763.02584490741</c:v>
                </c:pt>
                <c:pt idx="8164">
                  <c:v>41763.025902777779</c:v>
                </c:pt>
                <c:pt idx="8165">
                  <c:v>41763.025960648149</c:v>
                </c:pt>
                <c:pt idx="8166">
                  <c:v>41763.026030092595</c:v>
                </c:pt>
                <c:pt idx="8167">
                  <c:v>41763.026087962964</c:v>
                </c:pt>
                <c:pt idx="8168">
                  <c:v>41763.026145833333</c:v>
                </c:pt>
                <c:pt idx="8169">
                  <c:v>41763.02621527778</c:v>
                </c:pt>
                <c:pt idx="8170">
                  <c:v>41763.026273148149</c:v>
                </c:pt>
                <c:pt idx="8171">
                  <c:v>41763.026331018518</c:v>
                </c:pt>
                <c:pt idx="8172">
                  <c:v>41763.026400462964</c:v>
                </c:pt>
                <c:pt idx="8173">
                  <c:v>41763.026458333334</c:v>
                </c:pt>
                <c:pt idx="8174">
                  <c:v>41763.026516203703</c:v>
                </c:pt>
                <c:pt idx="8175">
                  <c:v>41763.026585648149</c:v>
                </c:pt>
                <c:pt idx="8176">
                  <c:v>41763.026643518519</c:v>
                </c:pt>
                <c:pt idx="8177">
                  <c:v>41763.026701388888</c:v>
                </c:pt>
                <c:pt idx="8178">
                  <c:v>41763.026759259257</c:v>
                </c:pt>
                <c:pt idx="8179">
                  <c:v>41763.026828703703</c:v>
                </c:pt>
                <c:pt idx="8180">
                  <c:v>41763.026886574073</c:v>
                </c:pt>
                <c:pt idx="8181">
                  <c:v>41763.026944444442</c:v>
                </c:pt>
                <c:pt idx="8182">
                  <c:v>41763.027013888888</c:v>
                </c:pt>
                <c:pt idx="8183">
                  <c:v>41763.027071759258</c:v>
                </c:pt>
                <c:pt idx="8184">
                  <c:v>41763.027129629627</c:v>
                </c:pt>
                <c:pt idx="8185">
                  <c:v>41763.027199074073</c:v>
                </c:pt>
                <c:pt idx="8186">
                  <c:v>41763.027256944442</c:v>
                </c:pt>
                <c:pt idx="8187">
                  <c:v>41763.027314814812</c:v>
                </c:pt>
                <c:pt idx="8188">
                  <c:v>41763.027384259258</c:v>
                </c:pt>
                <c:pt idx="8189">
                  <c:v>41763.027442129627</c:v>
                </c:pt>
                <c:pt idx="8190">
                  <c:v>41763.027499999997</c:v>
                </c:pt>
                <c:pt idx="8191">
                  <c:v>41763.027557870373</c:v>
                </c:pt>
                <c:pt idx="8192">
                  <c:v>41763.027627314812</c:v>
                </c:pt>
                <c:pt idx="8193">
                  <c:v>41763.027685185189</c:v>
                </c:pt>
                <c:pt idx="8194">
                  <c:v>41763.027743055558</c:v>
                </c:pt>
                <c:pt idx="8195">
                  <c:v>41763.027812499997</c:v>
                </c:pt>
                <c:pt idx="8196">
                  <c:v>41763.027870370373</c:v>
                </c:pt>
                <c:pt idx="8197">
                  <c:v>41763.027928240743</c:v>
                </c:pt>
                <c:pt idx="8198">
                  <c:v>41763.027997685182</c:v>
                </c:pt>
                <c:pt idx="8199">
                  <c:v>41763.028055555558</c:v>
                </c:pt>
                <c:pt idx="8200">
                  <c:v>41763.028113425928</c:v>
                </c:pt>
                <c:pt idx="8201">
                  <c:v>41763.028182870374</c:v>
                </c:pt>
                <c:pt idx="8202">
                  <c:v>41763.028240740743</c:v>
                </c:pt>
                <c:pt idx="8203">
                  <c:v>41763.028298611112</c:v>
                </c:pt>
                <c:pt idx="8204">
                  <c:v>41763.028368055559</c:v>
                </c:pt>
                <c:pt idx="8205">
                  <c:v>41763.028425925928</c:v>
                </c:pt>
                <c:pt idx="8206">
                  <c:v>41763.028483796297</c:v>
                </c:pt>
                <c:pt idx="8207">
                  <c:v>41763.028541666667</c:v>
                </c:pt>
                <c:pt idx="8208">
                  <c:v>41763.028611111113</c:v>
                </c:pt>
                <c:pt idx="8209">
                  <c:v>41763.028668981482</c:v>
                </c:pt>
                <c:pt idx="8210">
                  <c:v>41763.028726851851</c:v>
                </c:pt>
                <c:pt idx="8211">
                  <c:v>41763.028796296298</c:v>
                </c:pt>
                <c:pt idx="8212">
                  <c:v>41763.028854166667</c:v>
                </c:pt>
                <c:pt idx="8213">
                  <c:v>41763.028912037036</c:v>
                </c:pt>
                <c:pt idx="8214">
                  <c:v>41763.028981481482</c:v>
                </c:pt>
                <c:pt idx="8215">
                  <c:v>41763.029039351852</c:v>
                </c:pt>
                <c:pt idx="8216">
                  <c:v>41763.029097222221</c:v>
                </c:pt>
                <c:pt idx="8217">
                  <c:v>41763.029166666667</c:v>
                </c:pt>
                <c:pt idx="8218">
                  <c:v>41763.029224537036</c:v>
                </c:pt>
                <c:pt idx="8219">
                  <c:v>41763.029282407406</c:v>
                </c:pt>
                <c:pt idx="8220">
                  <c:v>41763.029340277775</c:v>
                </c:pt>
                <c:pt idx="8221">
                  <c:v>41763.029409722221</c:v>
                </c:pt>
                <c:pt idx="8222">
                  <c:v>41763.029467592591</c:v>
                </c:pt>
                <c:pt idx="8223">
                  <c:v>41763.02952546296</c:v>
                </c:pt>
                <c:pt idx="8224">
                  <c:v>41763.029594907406</c:v>
                </c:pt>
                <c:pt idx="8225">
                  <c:v>41763.029652777775</c:v>
                </c:pt>
                <c:pt idx="8226">
                  <c:v>41763.029710648145</c:v>
                </c:pt>
                <c:pt idx="8227">
                  <c:v>41763.029780092591</c:v>
                </c:pt>
                <c:pt idx="8228">
                  <c:v>41763.02983796296</c:v>
                </c:pt>
                <c:pt idx="8229">
                  <c:v>41763.029895833337</c:v>
                </c:pt>
                <c:pt idx="8230">
                  <c:v>41763.029965277776</c:v>
                </c:pt>
                <c:pt idx="8231">
                  <c:v>41763.030023148145</c:v>
                </c:pt>
                <c:pt idx="8232">
                  <c:v>41763.030081018522</c:v>
                </c:pt>
                <c:pt idx="8233">
                  <c:v>41763.030138888891</c:v>
                </c:pt>
                <c:pt idx="8234">
                  <c:v>41763.03020833333</c:v>
                </c:pt>
                <c:pt idx="8235">
                  <c:v>41763.030266203707</c:v>
                </c:pt>
                <c:pt idx="8236">
                  <c:v>41763.030324074076</c:v>
                </c:pt>
                <c:pt idx="8237">
                  <c:v>41763.030393518522</c:v>
                </c:pt>
                <c:pt idx="8238">
                  <c:v>41763.030451388891</c:v>
                </c:pt>
                <c:pt idx="8239">
                  <c:v>41763.030509259261</c:v>
                </c:pt>
                <c:pt idx="8240">
                  <c:v>41763.030578703707</c:v>
                </c:pt>
                <c:pt idx="8241">
                  <c:v>41763.030636574076</c:v>
                </c:pt>
                <c:pt idx="8242">
                  <c:v>41763.030694444446</c:v>
                </c:pt>
                <c:pt idx="8243">
                  <c:v>41763.030763888892</c:v>
                </c:pt>
                <c:pt idx="8244">
                  <c:v>41763.030821759261</c:v>
                </c:pt>
                <c:pt idx="8245">
                  <c:v>41763.03087962963</c:v>
                </c:pt>
                <c:pt idx="8246">
                  <c:v>41763.030949074076</c:v>
                </c:pt>
                <c:pt idx="8247">
                  <c:v>41763.031006944446</c:v>
                </c:pt>
                <c:pt idx="8248">
                  <c:v>41763.031064814815</c:v>
                </c:pt>
                <c:pt idx="8249">
                  <c:v>41763.031122685185</c:v>
                </c:pt>
                <c:pt idx="8250">
                  <c:v>41763.031192129631</c:v>
                </c:pt>
                <c:pt idx="8251">
                  <c:v>41763.03125</c:v>
                </c:pt>
                <c:pt idx="8252">
                  <c:v>41763.031307870369</c:v>
                </c:pt>
                <c:pt idx="8253">
                  <c:v>41763.031377314815</c:v>
                </c:pt>
                <c:pt idx="8254">
                  <c:v>41763.031435185185</c:v>
                </c:pt>
                <c:pt idx="8255">
                  <c:v>41763.031493055554</c:v>
                </c:pt>
                <c:pt idx="8256">
                  <c:v>41763.0315625</c:v>
                </c:pt>
                <c:pt idx="8257">
                  <c:v>41763.03162037037</c:v>
                </c:pt>
                <c:pt idx="8258">
                  <c:v>41763.031678240739</c:v>
                </c:pt>
                <c:pt idx="8259">
                  <c:v>41763.031747685185</c:v>
                </c:pt>
                <c:pt idx="8260">
                  <c:v>41763.031805555554</c:v>
                </c:pt>
                <c:pt idx="8261">
                  <c:v>41763.031863425924</c:v>
                </c:pt>
                <c:pt idx="8262">
                  <c:v>41763.031921296293</c:v>
                </c:pt>
                <c:pt idx="8263">
                  <c:v>41763.031990740739</c:v>
                </c:pt>
                <c:pt idx="8264">
                  <c:v>41763.032048611109</c:v>
                </c:pt>
                <c:pt idx="8265">
                  <c:v>41763.032106481478</c:v>
                </c:pt>
                <c:pt idx="8266">
                  <c:v>41763.032175925924</c:v>
                </c:pt>
                <c:pt idx="8267">
                  <c:v>41763.032233796293</c:v>
                </c:pt>
                <c:pt idx="8268">
                  <c:v>41763.03229166667</c:v>
                </c:pt>
                <c:pt idx="8269">
                  <c:v>41763.032361111109</c:v>
                </c:pt>
                <c:pt idx="8270">
                  <c:v>41763.032418981478</c:v>
                </c:pt>
                <c:pt idx="8271">
                  <c:v>41763.032476851855</c:v>
                </c:pt>
                <c:pt idx="8272">
                  <c:v>41763.032546296294</c:v>
                </c:pt>
                <c:pt idx="8273">
                  <c:v>41763.032604166663</c:v>
                </c:pt>
                <c:pt idx="8274">
                  <c:v>41763.03266203704</c:v>
                </c:pt>
                <c:pt idx="8275">
                  <c:v>41763.032719907409</c:v>
                </c:pt>
                <c:pt idx="8276">
                  <c:v>41763.032789351855</c:v>
                </c:pt>
                <c:pt idx="8277">
                  <c:v>41763.032847222225</c:v>
                </c:pt>
                <c:pt idx="8278">
                  <c:v>41763.032905092594</c:v>
                </c:pt>
                <c:pt idx="8279">
                  <c:v>41763.03297453704</c:v>
                </c:pt>
                <c:pt idx="8280">
                  <c:v>41763.033032407409</c:v>
                </c:pt>
                <c:pt idx="8281">
                  <c:v>41763.033090277779</c:v>
                </c:pt>
                <c:pt idx="8282">
                  <c:v>41763.033159722225</c:v>
                </c:pt>
                <c:pt idx="8283">
                  <c:v>41763.033217592594</c:v>
                </c:pt>
                <c:pt idx="8284">
                  <c:v>41763.033275462964</c:v>
                </c:pt>
                <c:pt idx="8285">
                  <c:v>41763.03334490741</c:v>
                </c:pt>
                <c:pt idx="8286">
                  <c:v>41763.033402777779</c:v>
                </c:pt>
                <c:pt idx="8287">
                  <c:v>41763.033460648148</c:v>
                </c:pt>
                <c:pt idx="8288">
                  <c:v>41763.033518518518</c:v>
                </c:pt>
                <c:pt idx="8289">
                  <c:v>41763.033587962964</c:v>
                </c:pt>
                <c:pt idx="8290">
                  <c:v>41763.033645833333</c:v>
                </c:pt>
                <c:pt idx="8291">
                  <c:v>41763.033703703702</c:v>
                </c:pt>
                <c:pt idx="8292">
                  <c:v>41763.033773148149</c:v>
                </c:pt>
                <c:pt idx="8293">
                  <c:v>41763.033831018518</c:v>
                </c:pt>
                <c:pt idx="8294">
                  <c:v>41763.033888888887</c:v>
                </c:pt>
                <c:pt idx="8295">
                  <c:v>41763.033958333333</c:v>
                </c:pt>
                <c:pt idx="8296">
                  <c:v>41763.034016203703</c:v>
                </c:pt>
                <c:pt idx="8297">
                  <c:v>41763.034074074072</c:v>
                </c:pt>
                <c:pt idx="8298">
                  <c:v>41763.034143518518</c:v>
                </c:pt>
                <c:pt idx="8299">
                  <c:v>41763.034201388888</c:v>
                </c:pt>
                <c:pt idx="8300">
                  <c:v>41763.034259259257</c:v>
                </c:pt>
                <c:pt idx="8301">
                  <c:v>41763.034328703703</c:v>
                </c:pt>
                <c:pt idx="8302">
                  <c:v>41763.034386574072</c:v>
                </c:pt>
                <c:pt idx="8303">
                  <c:v>41763.034444444442</c:v>
                </c:pt>
                <c:pt idx="8304">
                  <c:v>41763.034502314818</c:v>
                </c:pt>
                <c:pt idx="8305">
                  <c:v>41763.034571759257</c:v>
                </c:pt>
                <c:pt idx="8306">
                  <c:v>41763.034629629627</c:v>
                </c:pt>
                <c:pt idx="8307">
                  <c:v>41763.034687500003</c:v>
                </c:pt>
                <c:pt idx="8308">
                  <c:v>41763.034756944442</c:v>
                </c:pt>
                <c:pt idx="8309">
                  <c:v>41763.034814814811</c:v>
                </c:pt>
                <c:pt idx="8310">
                  <c:v>41763.034872685188</c:v>
                </c:pt>
                <c:pt idx="8311">
                  <c:v>41763.034942129627</c:v>
                </c:pt>
                <c:pt idx="8312">
                  <c:v>41763.035000000003</c:v>
                </c:pt>
                <c:pt idx="8313">
                  <c:v>41763.035057870373</c:v>
                </c:pt>
                <c:pt idx="8314">
                  <c:v>41763.035127314812</c:v>
                </c:pt>
                <c:pt idx="8315">
                  <c:v>41763.035185185188</c:v>
                </c:pt>
                <c:pt idx="8316">
                  <c:v>41763.035243055558</c:v>
                </c:pt>
                <c:pt idx="8317">
                  <c:v>41763.035300925927</c:v>
                </c:pt>
                <c:pt idx="8318">
                  <c:v>41763.035370370373</c:v>
                </c:pt>
                <c:pt idx="8319">
                  <c:v>41763.035428240742</c:v>
                </c:pt>
                <c:pt idx="8320">
                  <c:v>41763.035486111112</c:v>
                </c:pt>
                <c:pt idx="8321">
                  <c:v>41763.035555555558</c:v>
                </c:pt>
                <c:pt idx="8322">
                  <c:v>41763.035613425927</c:v>
                </c:pt>
                <c:pt idx="8323">
                  <c:v>41763.035671296297</c:v>
                </c:pt>
                <c:pt idx="8324">
                  <c:v>41763.035740740743</c:v>
                </c:pt>
                <c:pt idx="8325">
                  <c:v>41763.035798611112</c:v>
                </c:pt>
                <c:pt idx="8326">
                  <c:v>41763.035856481481</c:v>
                </c:pt>
                <c:pt idx="8327">
                  <c:v>41763.035925925928</c:v>
                </c:pt>
                <c:pt idx="8328">
                  <c:v>41763.035983796297</c:v>
                </c:pt>
                <c:pt idx="8329">
                  <c:v>41763.036041666666</c:v>
                </c:pt>
                <c:pt idx="8330">
                  <c:v>41763.036099537036</c:v>
                </c:pt>
                <c:pt idx="8331">
                  <c:v>41763.036168981482</c:v>
                </c:pt>
                <c:pt idx="8332">
                  <c:v>41763.036226851851</c:v>
                </c:pt>
                <c:pt idx="8333">
                  <c:v>41763.03628472222</c:v>
                </c:pt>
                <c:pt idx="8334">
                  <c:v>41763.036354166667</c:v>
                </c:pt>
                <c:pt idx="8335">
                  <c:v>41763.036412037036</c:v>
                </c:pt>
                <c:pt idx="8336">
                  <c:v>41763.036469907405</c:v>
                </c:pt>
                <c:pt idx="8337">
                  <c:v>41763.036539351851</c:v>
                </c:pt>
                <c:pt idx="8338">
                  <c:v>41763.036597222221</c:v>
                </c:pt>
                <c:pt idx="8339">
                  <c:v>41763.03665509259</c:v>
                </c:pt>
                <c:pt idx="8340">
                  <c:v>41763.036724537036</c:v>
                </c:pt>
                <c:pt idx="8341">
                  <c:v>41763.036782407406</c:v>
                </c:pt>
                <c:pt idx="8342">
                  <c:v>41763.036840277775</c:v>
                </c:pt>
                <c:pt idx="8343">
                  <c:v>41763.036898148152</c:v>
                </c:pt>
                <c:pt idx="8344">
                  <c:v>41763.03696759259</c:v>
                </c:pt>
                <c:pt idx="8345">
                  <c:v>41763.03702546296</c:v>
                </c:pt>
                <c:pt idx="8346">
                  <c:v>41763.037083333336</c:v>
                </c:pt>
                <c:pt idx="8347">
                  <c:v>41763.037152777775</c:v>
                </c:pt>
                <c:pt idx="8348">
                  <c:v>41763.037210648145</c:v>
                </c:pt>
                <c:pt idx="8349">
                  <c:v>41763.037268518521</c:v>
                </c:pt>
                <c:pt idx="8350">
                  <c:v>41763.03733796296</c:v>
                </c:pt>
                <c:pt idx="8351">
                  <c:v>41763.037395833337</c:v>
                </c:pt>
                <c:pt idx="8352">
                  <c:v>41763.037453703706</c:v>
                </c:pt>
                <c:pt idx="8353">
                  <c:v>41763.037523148145</c:v>
                </c:pt>
                <c:pt idx="8354">
                  <c:v>41763.037581018521</c:v>
                </c:pt>
                <c:pt idx="8355">
                  <c:v>41763.037638888891</c:v>
                </c:pt>
                <c:pt idx="8356">
                  <c:v>41763.037708333337</c:v>
                </c:pt>
                <c:pt idx="8357">
                  <c:v>41763.037766203706</c:v>
                </c:pt>
                <c:pt idx="8358">
                  <c:v>41763.037824074076</c:v>
                </c:pt>
                <c:pt idx="8359">
                  <c:v>41763.037881944445</c:v>
                </c:pt>
                <c:pt idx="8360">
                  <c:v>41763.037951388891</c:v>
                </c:pt>
                <c:pt idx="8361">
                  <c:v>41763.03800925926</c:v>
                </c:pt>
                <c:pt idx="8362">
                  <c:v>41763.03806712963</c:v>
                </c:pt>
                <c:pt idx="8363">
                  <c:v>41763.038136574076</c:v>
                </c:pt>
                <c:pt idx="8364">
                  <c:v>41763.038194444445</c:v>
                </c:pt>
                <c:pt idx="8365">
                  <c:v>41763.038252314815</c:v>
                </c:pt>
                <c:pt idx="8366">
                  <c:v>41763.038321759261</c:v>
                </c:pt>
                <c:pt idx="8367">
                  <c:v>41763.03837962963</c:v>
                </c:pt>
                <c:pt idx="8368">
                  <c:v>41763.038437499999</c:v>
                </c:pt>
                <c:pt idx="8369">
                  <c:v>41763.038506944446</c:v>
                </c:pt>
                <c:pt idx="8370">
                  <c:v>41763.038564814815</c:v>
                </c:pt>
                <c:pt idx="8371">
                  <c:v>41763.038622685184</c:v>
                </c:pt>
                <c:pt idx="8372">
                  <c:v>41763.038680555554</c:v>
                </c:pt>
                <c:pt idx="8373">
                  <c:v>41763.03875</c:v>
                </c:pt>
                <c:pt idx="8374">
                  <c:v>41763.038807870369</c:v>
                </c:pt>
                <c:pt idx="8375">
                  <c:v>41763.038865740738</c:v>
                </c:pt>
                <c:pt idx="8376">
                  <c:v>41763.038935185185</c:v>
                </c:pt>
                <c:pt idx="8377">
                  <c:v>41763.038993055554</c:v>
                </c:pt>
                <c:pt idx="8378">
                  <c:v>41763.039050925923</c:v>
                </c:pt>
                <c:pt idx="8379">
                  <c:v>41763.039120370369</c:v>
                </c:pt>
                <c:pt idx="8380">
                  <c:v>41763.039178240739</c:v>
                </c:pt>
                <c:pt idx="8381">
                  <c:v>41763.039236111108</c:v>
                </c:pt>
                <c:pt idx="8382">
                  <c:v>41763.039305555554</c:v>
                </c:pt>
                <c:pt idx="8383">
                  <c:v>41763.039363425924</c:v>
                </c:pt>
                <c:pt idx="8384">
                  <c:v>41763.039421296293</c:v>
                </c:pt>
                <c:pt idx="8385">
                  <c:v>41763.039479166669</c:v>
                </c:pt>
                <c:pt idx="8386">
                  <c:v>41763.039548611108</c:v>
                </c:pt>
                <c:pt idx="8387">
                  <c:v>41763.039606481485</c:v>
                </c:pt>
                <c:pt idx="8388">
                  <c:v>41763.039664351854</c:v>
                </c:pt>
                <c:pt idx="8389">
                  <c:v>41763.039733796293</c:v>
                </c:pt>
                <c:pt idx="8390">
                  <c:v>41763.03979166667</c:v>
                </c:pt>
                <c:pt idx="8391">
                  <c:v>41763.039849537039</c:v>
                </c:pt>
                <c:pt idx="8392">
                  <c:v>41763.039918981478</c:v>
                </c:pt>
                <c:pt idx="8393">
                  <c:v>41763.039976851855</c:v>
                </c:pt>
                <c:pt idx="8394">
                  <c:v>41763.040034722224</c:v>
                </c:pt>
                <c:pt idx="8395">
                  <c:v>41763.04010416667</c:v>
                </c:pt>
                <c:pt idx="8396">
                  <c:v>41763.040162037039</c:v>
                </c:pt>
                <c:pt idx="8397">
                  <c:v>41763.040219907409</c:v>
                </c:pt>
                <c:pt idx="8398">
                  <c:v>41763.040289351855</c:v>
                </c:pt>
                <c:pt idx="8399">
                  <c:v>41763.040347222224</c:v>
                </c:pt>
                <c:pt idx="8400">
                  <c:v>41763.040405092594</c:v>
                </c:pt>
                <c:pt idx="8401">
                  <c:v>41763.040462962963</c:v>
                </c:pt>
                <c:pt idx="8402">
                  <c:v>41763.040532407409</c:v>
                </c:pt>
                <c:pt idx="8403">
                  <c:v>41763.040590277778</c:v>
                </c:pt>
                <c:pt idx="8404">
                  <c:v>41763.040648148148</c:v>
                </c:pt>
                <c:pt idx="8405">
                  <c:v>41763.040717592594</c:v>
                </c:pt>
                <c:pt idx="8406">
                  <c:v>41763.040775462963</c:v>
                </c:pt>
                <c:pt idx="8407">
                  <c:v>41763.040833333333</c:v>
                </c:pt>
                <c:pt idx="8408">
                  <c:v>41763.040902777779</c:v>
                </c:pt>
                <c:pt idx="8409">
                  <c:v>41763.040960648148</c:v>
                </c:pt>
                <c:pt idx="8410">
                  <c:v>41763.041018518517</c:v>
                </c:pt>
                <c:pt idx="8411">
                  <c:v>41763.041087962964</c:v>
                </c:pt>
                <c:pt idx="8412">
                  <c:v>41763.041145833333</c:v>
                </c:pt>
                <c:pt idx="8413">
                  <c:v>41763.041203703702</c:v>
                </c:pt>
                <c:pt idx="8414">
                  <c:v>41763.041261574072</c:v>
                </c:pt>
                <c:pt idx="8415">
                  <c:v>41763.041331018518</c:v>
                </c:pt>
                <c:pt idx="8416">
                  <c:v>41763.041388888887</c:v>
                </c:pt>
                <c:pt idx="8417">
                  <c:v>41763.041446759256</c:v>
                </c:pt>
                <c:pt idx="8418">
                  <c:v>41763.041516203702</c:v>
                </c:pt>
                <c:pt idx="8419">
                  <c:v>41763.041574074072</c:v>
                </c:pt>
                <c:pt idx="8420">
                  <c:v>41763.041631944441</c:v>
                </c:pt>
                <c:pt idx="8421">
                  <c:v>41763.041701388887</c:v>
                </c:pt>
                <c:pt idx="8422">
                  <c:v>41763.041759259257</c:v>
                </c:pt>
                <c:pt idx="8423">
                  <c:v>41763.041817129626</c:v>
                </c:pt>
                <c:pt idx="8424">
                  <c:v>41763.041886574072</c:v>
                </c:pt>
                <c:pt idx="8425">
                  <c:v>41763.041944444441</c:v>
                </c:pt>
                <c:pt idx="8426">
                  <c:v>41763.042002314818</c:v>
                </c:pt>
                <c:pt idx="8427">
                  <c:v>41763.042060185187</c:v>
                </c:pt>
                <c:pt idx="8428">
                  <c:v>41763.042129629626</c:v>
                </c:pt>
                <c:pt idx="8429">
                  <c:v>41763.042187500003</c:v>
                </c:pt>
                <c:pt idx="8430">
                  <c:v>41763.042245370372</c:v>
                </c:pt>
                <c:pt idx="8431">
                  <c:v>41763.042314814818</c:v>
                </c:pt>
                <c:pt idx="8432">
                  <c:v>41763.042372685188</c:v>
                </c:pt>
                <c:pt idx="8433">
                  <c:v>41763.042430555557</c:v>
                </c:pt>
                <c:pt idx="8434">
                  <c:v>41763.042500000003</c:v>
                </c:pt>
                <c:pt idx="8435">
                  <c:v>41763.042557870373</c:v>
                </c:pt>
                <c:pt idx="8436">
                  <c:v>41763.042615740742</c:v>
                </c:pt>
                <c:pt idx="8437">
                  <c:v>41763.042685185188</c:v>
                </c:pt>
                <c:pt idx="8438">
                  <c:v>41763.042743055557</c:v>
                </c:pt>
                <c:pt idx="8439">
                  <c:v>41763.042800925927</c:v>
                </c:pt>
                <c:pt idx="8440">
                  <c:v>41763.042858796296</c:v>
                </c:pt>
                <c:pt idx="8441">
                  <c:v>41763.042928240742</c:v>
                </c:pt>
                <c:pt idx="8442">
                  <c:v>41763.042986111112</c:v>
                </c:pt>
                <c:pt idx="8443">
                  <c:v>41763.043043981481</c:v>
                </c:pt>
                <c:pt idx="8444">
                  <c:v>41763.043113425927</c:v>
                </c:pt>
                <c:pt idx="8445">
                  <c:v>41763.043171296296</c:v>
                </c:pt>
                <c:pt idx="8446">
                  <c:v>41763.043229166666</c:v>
                </c:pt>
                <c:pt idx="8447">
                  <c:v>41763.043298611112</c:v>
                </c:pt>
                <c:pt idx="8448">
                  <c:v>41763.043356481481</c:v>
                </c:pt>
                <c:pt idx="8449">
                  <c:v>41763.043414351851</c:v>
                </c:pt>
                <c:pt idx="8450">
                  <c:v>41763.043483796297</c:v>
                </c:pt>
                <c:pt idx="8451">
                  <c:v>41763.043541666666</c:v>
                </c:pt>
                <c:pt idx="8452">
                  <c:v>41763.043599537035</c:v>
                </c:pt>
                <c:pt idx="8453">
                  <c:v>41763.043668981481</c:v>
                </c:pt>
                <c:pt idx="8454">
                  <c:v>41763.043726851851</c:v>
                </c:pt>
                <c:pt idx="8455">
                  <c:v>41763.04378472222</c:v>
                </c:pt>
                <c:pt idx="8456">
                  <c:v>41763.043842592589</c:v>
                </c:pt>
                <c:pt idx="8457">
                  <c:v>41763.043912037036</c:v>
                </c:pt>
                <c:pt idx="8458">
                  <c:v>41763.043969907405</c:v>
                </c:pt>
                <c:pt idx="8459">
                  <c:v>41763.044027777774</c:v>
                </c:pt>
                <c:pt idx="8460">
                  <c:v>41763.04409722222</c:v>
                </c:pt>
                <c:pt idx="8461">
                  <c:v>41763.04415509259</c:v>
                </c:pt>
                <c:pt idx="8462">
                  <c:v>41763.044212962966</c:v>
                </c:pt>
                <c:pt idx="8463">
                  <c:v>41763.044282407405</c:v>
                </c:pt>
                <c:pt idx="8464">
                  <c:v>41763.044340277775</c:v>
                </c:pt>
                <c:pt idx="8465">
                  <c:v>41763.044398148151</c:v>
                </c:pt>
                <c:pt idx="8466">
                  <c:v>41763.04446759259</c:v>
                </c:pt>
                <c:pt idx="8467">
                  <c:v>41763.044525462959</c:v>
                </c:pt>
                <c:pt idx="8468">
                  <c:v>41763.044583333336</c:v>
                </c:pt>
                <c:pt idx="8469">
                  <c:v>41763.044641203705</c:v>
                </c:pt>
                <c:pt idx="8470">
                  <c:v>41763.044710648152</c:v>
                </c:pt>
                <c:pt idx="8471">
                  <c:v>41763.044768518521</c:v>
                </c:pt>
                <c:pt idx="8472">
                  <c:v>41763.04482638889</c:v>
                </c:pt>
                <c:pt idx="8473">
                  <c:v>41763.044895833336</c:v>
                </c:pt>
                <c:pt idx="8474">
                  <c:v>41763.044953703706</c:v>
                </c:pt>
                <c:pt idx="8475">
                  <c:v>41763.045011574075</c:v>
                </c:pt>
                <c:pt idx="8476">
                  <c:v>41763.045081018521</c:v>
                </c:pt>
                <c:pt idx="8477">
                  <c:v>41763.045138888891</c:v>
                </c:pt>
                <c:pt idx="8478">
                  <c:v>41763.04519675926</c:v>
                </c:pt>
                <c:pt idx="8479">
                  <c:v>41763.045266203706</c:v>
                </c:pt>
                <c:pt idx="8480">
                  <c:v>41763.045324074075</c:v>
                </c:pt>
                <c:pt idx="8481">
                  <c:v>41763.045381944445</c:v>
                </c:pt>
                <c:pt idx="8482">
                  <c:v>41763.045439814814</c:v>
                </c:pt>
                <c:pt idx="8483">
                  <c:v>41763.04550925926</c:v>
                </c:pt>
                <c:pt idx="8484">
                  <c:v>41763.045567129629</c:v>
                </c:pt>
                <c:pt idx="8485">
                  <c:v>41763.045624999999</c:v>
                </c:pt>
                <c:pt idx="8486">
                  <c:v>41763.045694444445</c:v>
                </c:pt>
                <c:pt idx="8487">
                  <c:v>41763.045752314814</c:v>
                </c:pt>
                <c:pt idx="8488">
                  <c:v>41763.045810185184</c:v>
                </c:pt>
                <c:pt idx="8489">
                  <c:v>41763.04587962963</c:v>
                </c:pt>
                <c:pt idx="8490">
                  <c:v>41763.045937499999</c:v>
                </c:pt>
                <c:pt idx="8491">
                  <c:v>41763.045995370368</c:v>
                </c:pt>
                <c:pt idx="8492">
                  <c:v>41763.046064814815</c:v>
                </c:pt>
                <c:pt idx="8493">
                  <c:v>41763.046122685184</c:v>
                </c:pt>
                <c:pt idx="8494">
                  <c:v>41763.046180555553</c:v>
                </c:pt>
                <c:pt idx="8495">
                  <c:v>41763.046238425923</c:v>
                </c:pt>
                <c:pt idx="8496">
                  <c:v>41763.046307870369</c:v>
                </c:pt>
                <c:pt idx="8497">
                  <c:v>41763.046365740738</c:v>
                </c:pt>
                <c:pt idx="8498">
                  <c:v>41763.046423611115</c:v>
                </c:pt>
                <c:pt idx="8499">
                  <c:v>41763.046493055554</c:v>
                </c:pt>
                <c:pt idx="8500">
                  <c:v>41763.046550925923</c:v>
                </c:pt>
                <c:pt idx="8501">
                  <c:v>41763.0466087963</c:v>
                </c:pt>
                <c:pt idx="8502">
                  <c:v>41763.046678240738</c:v>
                </c:pt>
                <c:pt idx="8503">
                  <c:v>41763.046736111108</c:v>
                </c:pt>
                <c:pt idx="8504">
                  <c:v>41763.046793981484</c:v>
                </c:pt>
                <c:pt idx="8505">
                  <c:v>41763.046863425923</c:v>
                </c:pt>
                <c:pt idx="8506">
                  <c:v>41763.0469212963</c:v>
                </c:pt>
                <c:pt idx="8507">
                  <c:v>41763.046979166669</c:v>
                </c:pt>
                <c:pt idx="8508">
                  <c:v>41763.047048611108</c:v>
                </c:pt>
                <c:pt idx="8509">
                  <c:v>41763.047106481485</c:v>
                </c:pt>
                <c:pt idx="8510">
                  <c:v>41763.047164351854</c:v>
                </c:pt>
                <c:pt idx="8511">
                  <c:v>41763.047222222223</c:v>
                </c:pt>
                <c:pt idx="8512">
                  <c:v>41763.047291666669</c:v>
                </c:pt>
                <c:pt idx="8513">
                  <c:v>41763.047349537039</c:v>
                </c:pt>
                <c:pt idx="8514">
                  <c:v>41763.047407407408</c:v>
                </c:pt>
                <c:pt idx="8515">
                  <c:v>41763.047476851854</c:v>
                </c:pt>
                <c:pt idx="8516">
                  <c:v>41763.047534722224</c:v>
                </c:pt>
                <c:pt idx="8517">
                  <c:v>41763.047592592593</c:v>
                </c:pt>
                <c:pt idx="8518">
                  <c:v>41763.047662037039</c:v>
                </c:pt>
                <c:pt idx="8519">
                  <c:v>41763.047719907408</c:v>
                </c:pt>
                <c:pt idx="8520">
                  <c:v>41763.047777777778</c:v>
                </c:pt>
                <c:pt idx="8521">
                  <c:v>41763.047847222224</c:v>
                </c:pt>
                <c:pt idx="8522">
                  <c:v>41763.047905092593</c:v>
                </c:pt>
                <c:pt idx="8523">
                  <c:v>41763.047962962963</c:v>
                </c:pt>
                <c:pt idx="8524">
                  <c:v>41763.048020833332</c:v>
                </c:pt>
                <c:pt idx="8525">
                  <c:v>41763.048090277778</c:v>
                </c:pt>
                <c:pt idx="8526">
                  <c:v>41763.048148148147</c:v>
                </c:pt>
                <c:pt idx="8527">
                  <c:v>41763.048206018517</c:v>
                </c:pt>
                <c:pt idx="8528">
                  <c:v>41763.048275462963</c:v>
                </c:pt>
                <c:pt idx="8529">
                  <c:v>41763.048333333332</c:v>
                </c:pt>
                <c:pt idx="8530">
                  <c:v>41763.048391203702</c:v>
                </c:pt>
                <c:pt idx="8531">
                  <c:v>41763.048460648148</c:v>
                </c:pt>
                <c:pt idx="8532">
                  <c:v>41763.048518518517</c:v>
                </c:pt>
                <c:pt idx="8533">
                  <c:v>41763.048576388886</c:v>
                </c:pt>
                <c:pt idx="8534">
                  <c:v>41763.048645833333</c:v>
                </c:pt>
                <c:pt idx="8535">
                  <c:v>41763.048703703702</c:v>
                </c:pt>
                <c:pt idx="8536">
                  <c:v>41763.048761574071</c:v>
                </c:pt>
                <c:pt idx="8537">
                  <c:v>41763.048819444448</c:v>
                </c:pt>
                <c:pt idx="8538">
                  <c:v>41763.048888888887</c:v>
                </c:pt>
                <c:pt idx="8539">
                  <c:v>41763.048946759256</c:v>
                </c:pt>
                <c:pt idx="8540">
                  <c:v>41763.049004629633</c:v>
                </c:pt>
                <c:pt idx="8541">
                  <c:v>41763.049074074072</c:v>
                </c:pt>
                <c:pt idx="8542">
                  <c:v>41763.049131944441</c:v>
                </c:pt>
                <c:pt idx="8543">
                  <c:v>41763.049189814818</c:v>
                </c:pt>
                <c:pt idx="8544">
                  <c:v>41763.049259259256</c:v>
                </c:pt>
                <c:pt idx="8545">
                  <c:v>41763.049317129633</c:v>
                </c:pt>
                <c:pt idx="8546">
                  <c:v>41763.049375000002</c:v>
                </c:pt>
                <c:pt idx="8547">
                  <c:v>41763.049444444441</c:v>
                </c:pt>
                <c:pt idx="8548">
                  <c:v>41763.049502314818</c:v>
                </c:pt>
                <c:pt idx="8549">
                  <c:v>41763.049560185187</c:v>
                </c:pt>
                <c:pt idx="8550">
                  <c:v>41763.049629629626</c:v>
                </c:pt>
                <c:pt idx="8551">
                  <c:v>41763.049687500003</c:v>
                </c:pt>
                <c:pt idx="8552">
                  <c:v>41763.049745370372</c:v>
                </c:pt>
                <c:pt idx="8553">
                  <c:v>41763.049803240741</c:v>
                </c:pt>
                <c:pt idx="8554">
                  <c:v>41763.049872685187</c:v>
                </c:pt>
                <c:pt idx="8555">
                  <c:v>41763.049930555557</c:v>
                </c:pt>
                <c:pt idx="8556">
                  <c:v>41763.049988425926</c:v>
                </c:pt>
                <c:pt idx="8557">
                  <c:v>41763.050057870372</c:v>
                </c:pt>
                <c:pt idx="8558">
                  <c:v>41763.050115740742</c:v>
                </c:pt>
                <c:pt idx="8559">
                  <c:v>41763.050173611111</c:v>
                </c:pt>
                <c:pt idx="8560">
                  <c:v>41763.050243055557</c:v>
                </c:pt>
                <c:pt idx="8561">
                  <c:v>41763.050300925926</c:v>
                </c:pt>
                <c:pt idx="8562">
                  <c:v>41763.050358796296</c:v>
                </c:pt>
                <c:pt idx="8563">
                  <c:v>41763.050428240742</c:v>
                </c:pt>
                <c:pt idx="8564">
                  <c:v>41763.050486111111</c:v>
                </c:pt>
                <c:pt idx="8565">
                  <c:v>41763.050543981481</c:v>
                </c:pt>
                <c:pt idx="8566">
                  <c:v>41763.05060185185</c:v>
                </c:pt>
                <c:pt idx="8567">
                  <c:v>41763.050671296296</c:v>
                </c:pt>
                <c:pt idx="8568">
                  <c:v>41763.050729166665</c:v>
                </c:pt>
                <c:pt idx="8569">
                  <c:v>41763.050787037035</c:v>
                </c:pt>
                <c:pt idx="8570">
                  <c:v>41763.050856481481</c:v>
                </c:pt>
                <c:pt idx="8571">
                  <c:v>41763.05091435185</c:v>
                </c:pt>
                <c:pt idx="8572">
                  <c:v>41763.05097222222</c:v>
                </c:pt>
                <c:pt idx="8573">
                  <c:v>41763.051041666666</c:v>
                </c:pt>
                <c:pt idx="8574">
                  <c:v>41763.051099537035</c:v>
                </c:pt>
                <c:pt idx="8575">
                  <c:v>41763.051157407404</c:v>
                </c:pt>
                <c:pt idx="8576">
                  <c:v>41763.051226851851</c:v>
                </c:pt>
                <c:pt idx="8577">
                  <c:v>41763.05128472222</c:v>
                </c:pt>
                <c:pt idx="8578">
                  <c:v>41763.051342592589</c:v>
                </c:pt>
                <c:pt idx="8579">
                  <c:v>41763.051400462966</c:v>
                </c:pt>
                <c:pt idx="8580">
                  <c:v>41763.051469907405</c:v>
                </c:pt>
                <c:pt idx="8581">
                  <c:v>41763.051527777781</c:v>
                </c:pt>
                <c:pt idx="8582">
                  <c:v>41763.051585648151</c:v>
                </c:pt>
                <c:pt idx="8583">
                  <c:v>41763.051655092589</c:v>
                </c:pt>
                <c:pt idx="8584">
                  <c:v>41763.051712962966</c:v>
                </c:pt>
                <c:pt idx="8585">
                  <c:v>41763.051770833335</c:v>
                </c:pt>
                <c:pt idx="8586">
                  <c:v>41763.051840277774</c:v>
                </c:pt>
                <c:pt idx="8587">
                  <c:v>41763.051898148151</c:v>
                </c:pt>
                <c:pt idx="8588">
                  <c:v>41763.05195601852</c:v>
                </c:pt>
                <c:pt idx="8589">
                  <c:v>41763.052025462966</c:v>
                </c:pt>
                <c:pt idx="8590">
                  <c:v>41763.052083333336</c:v>
                </c:pt>
                <c:pt idx="8591">
                  <c:v>41763.052141203705</c:v>
                </c:pt>
                <c:pt idx="8592">
                  <c:v>41763.052210648151</c:v>
                </c:pt>
                <c:pt idx="8593">
                  <c:v>41763.052268518521</c:v>
                </c:pt>
                <c:pt idx="8594">
                  <c:v>41763.05232638889</c:v>
                </c:pt>
                <c:pt idx="8595">
                  <c:v>41763.052384259259</c:v>
                </c:pt>
                <c:pt idx="8596">
                  <c:v>41763.052453703705</c:v>
                </c:pt>
                <c:pt idx="8597">
                  <c:v>41763.052511574075</c:v>
                </c:pt>
                <c:pt idx="8598">
                  <c:v>41763.052569444444</c:v>
                </c:pt>
                <c:pt idx="8599">
                  <c:v>41763.05263888889</c:v>
                </c:pt>
                <c:pt idx="8600">
                  <c:v>41763.05269675926</c:v>
                </c:pt>
                <c:pt idx="8601">
                  <c:v>41763.052754629629</c:v>
                </c:pt>
                <c:pt idx="8602">
                  <c:v>41763.052824074075</c:v>
                </c:pt>
                <c:pt idx="8603">
                  <c:v>41763.052881944444</c:v>
                </c:pt>
                <c:pt idx="8604">
                  <c:v>41763.052939814814</c:v>
                </c:pt>
                <c:pt idx="8605">
                  <c:v>41763.05300925926</c:v>
                </c:pt>
                <c:pt idx="8606">
                  <c:v>41763.053067129629</c:v>
                </c:pt>
                <c:pt idx="8607">
                  <c:v>41763.053124999999</c:v>
                </c:pt>
                <c:pt idx="8608">
                  <c:v>41763.053182870368</c:v>
                </c:pt>
                <c:pt idx="8609">
                  <c:v>41763.053252314814</c:v>
                </c:pt>
                <c:pt idx="8610">
                  <c:v>41763.053310185183</c:v>
                </c:pt>
                <c:pt idx="8611">
                  <c:v>41763.053368055553</c:v>
                </c:pt>
                <c:pt idx="8612">
                  <c:v>41763.053437499999</c:v>
                </c:pt>
                <c:pt idx="8613">
                  <c:v>41763.053495370368</c:v>
                </c:pt>
                <c:pt idx="8614">
                  <c:v>41763.053553240738</c:v>
                </c:pt>
                <c:pt idx="8615">
                  <c:v>41763.053622685184</c:v>
                </c:pt>
                <c:pt idx="8616">
                  <c:v>41763.053680555553</c:v>
                </c:pt>
                <c:pt idx="8617">
                  <c:v>41763.053738425922</c:v>
                </c:pt>
                <c:pt idx="8618">
                  <c:v>41763.053807870368</c:v>
                </c:pt>
                <c:pt idx="8619">
                  <c:v>41763.053865740738</c:v>
                </c:pt>
                <c:pt idx="8620">
                  <c:v>41763.053923611114</c:v>
                </c:pt>
                <c:pt idx="8621">
                  <c:v>41763.053981481484</c:v>
                </c:pt>
                <c:pt idx="8622">
                  <c:v>41763.054050925923</c:v>
                </c:pt>
                <c:pt idx="8623">
                  <c:v>41763.054108796299</c:v>
                </c:pt>
                <c:pt idx="8624">
                  <c:v>41763.054166666669</c:v>
                </c:pt>
                <c:pt idx="8625">
                  <c:v>41763.054236111115</c:v>
                </c:pt>
                <c:pt idx="8626">
                  <c:v>41763.054293981484</c:v>
                </c:pt>
                <c:pt idx="8627">
                  <c:v>41763.054351851853</c:v>
                </c:pt>
                <c:pt idx="8628">
                  <c:v>41763.0544212963</c:v>
                </c:pt>
                <c:pt idx="8629">
                  <c:v>41763.054479166669</c:v>
                </c:pt>
                <c:pt idx="8630">
                  <c:v>41763.054537037038</c:v>
                </c:pt>
                <c:pt idx="8631">
                  <c:v>41763.054606481484</c:v>
                </c:pt>
                <c:pt idx="8632">
                  <c:v>41763.054664351854</c:v>
                </c:pt>
                <c:pt idx="8633">
                  <c:v>41763.054722222223</c:v>
                </c:pt>
                <c:pt idx="8634">
                  <c:v>41763.054780092592</c:v>
                </c:pt>
                <c:pt idx="8635">
                  <c:v>41763.054849537039</c:v>
                </c:pt>
                <c:pt idx="8636">
                  <c:v>41763.054907407408</c:v>
                </c:pt>
                <c:pt idx="8637">
                  <c:v>41763.054965277777</c:v>
                </c:pt>
                <c:pt idx="8638">
                  <c:v>41763.055034722223</c:v>
                </c:pt>
                <c:pt idx="8639">
                  <c:v>41763.055092592593</c:v>
                </c:pt>
                <c:pt idx="8640">
                  <c:v>41763.055150462962</c:v>
                </c:pt>
                <c:pt idx="8641">
                  <c:v>41763.055219907408</c:v>
                </c:pt>
                <c:pt idx="8642">
                  <c:v>41763.055277777778</c:v>
                </c:pt>
                <c:pt idx="8643">
                  <c:v>41763.055335648147</c:v>
                </c:pt>
                <c:pt idx="8644">
                  <c:v>41763.055405092593</c:v>
                </c:pt>
                <c:pt idx="8645">
                  <c:v>41763.055462962962</c:v>
                </c:pt>
                <c:pt idx="8646">
                  <c:v>41763.055520833332</c:v>
                </c:pt>
                <c:pt idx="8647">
                  <c:v>41763.055590277778</c:v>
                </c:pt>
                <c:pt idx="8648">
                  <c:v>41763.055648148147</c:v>
                </c:pt>
                <c:pt idx="8649">
                  <c:v>41763.055706018517</c:v>
                </c:pt>
                <c:pt idx="8650">
                  <c:v>41763.055763888886</c:v>
                </c:pt>
                <c:pt idx="8651">
                  <c:v>41763.055833333332</c:v>
                </c:pt>
                <c:pt idx="8652">
                  <c:v>41763.055891203701</c:v>
                </c:pt>
                <c:pt idx="8653">
                  <c:v>41763.055949074071</c:v>
                </c:pt>
                <c:pt idx="8654">
                  <c:v>41763.056018518517</c:v>
                </c:pt>
                <c:pt idx="8655">
                  <c:v>41763.056076388886</c:v>
                </c:pt>
                <c:pt idx="8656">
                  <c:v>41763.056134259263</c:v>
                </c:pt>
                <c:pt idx="8657">
                  <c:v>41763.056203703702</c:v>
                </c:pt>
                <c:pt idx="8658">
                  <c:v>41763.056261574071</c:v>
                </c:pt>
                <c:pt idx="8659">
                  <c:v>41763.056319444448</c:v>
                </c:pt>
                <c:pt idx="8660">
                  <c:v>41763.056388888886</c:v>
                </c:pt>
                <c:pt idx="8661">
                  <c:v>41763.056446759256</c:v>
                </c:pt>
                <c:pt idx="8662">
                  <c:v>41763.056504629632</c:v>
                </c:pt>
                <c:pt idx="8663">
                  <c:v>41763.056562500002</c:v>
                </c:pt>
                <c:pt idx="8664">
                  <c:v>41763.056631944448</c:v>
                </c:pt>
                <c:pt idx="8665">
                  <c:v>41763.056689814817</c:v>
                </c:pt>
                <c:pt idx="8666">
                  <c:v>41763.056747685187</c:v>
                </c:pt>
                <c:pt idx="8667">
                  <c:v>41763.056817129633</c:v>
                </c:pt>
                <c:pt idx="8668">
                  <c:v>41763.056875000002</c:v>
                </c:pt>
                <c:pt idx="8669">
                  <c:v>41763.056932870371</c:v>
                </c:pt>
                <c:pt idx="8670">
                  <c:v>41763.057002314818</c:v>
                </c:pt>
                <c:pt idx="8671">
                  <c:v>41763.057060185187</c:v>
                </c:pt>
                <c:pt idx="8672">
                  <c:v>41763.057118055556</c:v>
                </c:pt>
                <c:pt idx="8673">
                  <c:v>41763.057187500002</c:v>
                </c:pt>
                <c:pt idx="8674">
                  <c:v>41763.057245370372</c:v>
                </c:pt>
                <c:pt idx="8675">
                  <c:v>41763.057303240741</c:v>
                </c:pt>
                <c:pt idx="8676">
                  <c:v>41763.05736111111</c:v>
                </c:pt>
                <c:pt idx="8677">
                  <c:v>41763.057430555556</c:v>
                </c:pt>
                <c:pt idx="8678">
                  <c:v>41763.057488425926</c:v>
                </c:pt>
                <c:pt idx="8679">
                  <c:v>41763.057546296295</c:v>
                </c:pt>
                <c:pt idx="8680">
                  <c:v>41763.057615740741</c:v>
                </c:pt>
                <c:pt idx="8681">
                  <c:v>41763.057673611111</c:v>
                </c:pt>
                <c:pt idx="8682">
                  <c:v>41763.05773148148</c:v>
                </c:pt>
                <c:pt idx="8683">
                  <c:v>41763.057800925926</c:v>
                </c:pt>
                <c:pt idx="8684">
                  <c:v>41763.057858796295</c:v>
                </c:pt>
                <c:pt idx="8685">
                  <c:v>41763.057916666665</c:v>
                </c:pt>
                <c:pt idx="8686">
                  <c:v>41763.057986111111</c:v>
                </c:pt>
                <c:pt idx="8687">
                  <c:v>41763.05804398148</c:v>
                </c:pt>
                <c:pt idx="8688">
                  <c:v>41763.05810185185</c:v>
                </c:pt>
                <c:pt idx="8689">
                  <c:v>41763.058171296296</c:v>
                </c:pt>
                <c:pt idx="8690">
                  <c:v>41763.058229166665</c:v>
                </c:pt>
                <c:pt idx="8691">
                  <c:v>41763.058287037034</c:v>
                </c:pt>
                <c:pt idx="8692">
                  <c:v>41763.058344907404</c:v>
                </c:pt>
                <c:pt idx="8693">
                  <c:v>41763.05841435185</c:v>
                </c:pt>
                <c:pt idx="8694">
                  <c:v>41763.058472222219</c:v>
                </c:pt>
                <c:pt idx="8695">
                  <c:v>41763.058530092596</c:v>
                </c:pt>
                <c:pt idx="8696">
                  <c:v>41763.058599537035</c:v>
                </c:pt>
                <c:pt idx="8697">
                  <c:v>41763.058657407404</c:v>
                </c:pt>
                <c:pt idx="8698">
                  <c:v>41763.058715277781</c:v>
                </c:pt>
                <c:pt idx="8699">
                  <c:v>41763.05878472222</c:v>
                </c:pt>
                <c:pt idx="8700">
                  <c:v>41763.058842592596</c:v>
                </c:pt>
                <c:pt idx="8701">
                  <c:v>41763.058900462966</c:v>
                </c:pt>
                <c:pt idx="8702">
                  <c:v>41763.058969907404</c:v>
                </c:pt>
                <c:pt idx="8703">
                  <c:v>41763.059027777781</c:v>
                </c:pt>
                <c:pt idx="8704">
                  <c:v>41763.05908564815</c:v>
                </c:pt>
                <c:pt idx="8705">
                  <c:v>41763.05914351852</c:v>
                </c:pt>
                <c:pt idx="8706">
                  <c:v>41763.059212962966</c:v>
                </c:pt>
                <c:pt idx="8707">
                  <c:v>41763.059270833335</c:v>
                </c:pt>
                <c:pt idx="8708">
                  <c:v>41763.059328703705</c:v>
                </c:pt>
                <c:pt idx="8709">
                  <c:v>41763.059398148151</c:v>
                </c:pt>
                <c:pt idx="8710">
                  <c:v>41763.05945601852</c:v>
                </c:pt>
                <c:pt idx="8711">
                  <c:v>41763.059513888889</c:v>
                </c:pt>
                <c:pt idx="8712">
                  <c:v>41763.059583333335</c:v>
                </c:pt>
                <c:pt idx="8713">
                  <c:v>41763.059641203705</c:v>
                </c:pt>
                <c:pt idx="8714">
                  <c:v>41763.059699074074</c:v>
                </c:pt>
                <c:pt idx="8715">
                  <c:v>41763.05976851852</c:v>
                </c:pt>
                <c:pt idx="8716">
                  <c:v>41763.05982638889</c:v>
                </c:pt>
                <c:pt idx="8717">
                  <c:v>41763.059884259259</c:v>
                </c:pt>
                <c:pt idx="8718">
                  <c:v>41763.059942129628</c:v>
                </c:pt>
                <c:pt idx="8719">
                  <c:v>41763.060011574074</c:v>
                </c:pt>
                <c:pt idx="8720">
                  <c:v>41763.060069444444</c:v>
                </c:pt>
                <c:pt idx="8721">
                  <c:v>41763.060127314813</c:v>
                </c:pt>
                <c:pt idx="8722">
                  <c:v>41763.060196759259</c:v>
                </c:pt>
                <c:pt idx="8723">
                  <c:v>41763.060254629629</c:v>
                </c:pt>
                <c:pt idx="8724">
                  <c:v>41763.060312499998</c:v>
                </c:pt>
                <c:pt idx="8725">
                  <c:v>41763.060381944444</c:v>
                </c:pt>
                <c:pt idx="8726">
                  <c:v>41763.060439814813</c:v>
                </c:pt>
                <c:pt idx="8727">
                  <c:v>41763.060497685183</c:v>
                </c:pt>
                <c:pt idx="8728">
                  <c:v>41763.060567129629</c:v>
                </c:pt>
                <c:pt idx="8729">
                  <c:v>41763.060624999998</c:v>
                </c:pt>
                <c:pt idx="8730">
                  <c:v>41763.060682870368</c:v>
                </c:pt>
                <c:pt idx="8731">
                  <c:v>41763.060740740744</c:v>
                </c:pt>
                <c:pt idx="8732">
                  <c:v>41763.060810185183</c:v>
                </c:pt>
                <c:pt idx="8733">
                  <c:v>41763.060868055552</c:v>
                </c:pt>
                <c:pt idx="8734">
                  <c:v>41763.060925925929</c:v>
                </c:pt>
                <c:pt idx="8735">
                  <c:v>41763.060995370368</c:v>
                </c:pt>
                <c:pt idx="8736">
                  <c:v>41763.061053240737</c:v>
                </c:pt>
                <c:pt idx="8737">
                  <c:v>41763.061111111114</c:v>
                </c:pt>
                <c:pt idx="8738">
                  <c:v>41763.061180555553</c:v>
                </c:pt>
                <c:pt idx="8739">
                  <c:v>41763.061238425929</c:v>
                </c:pt>
                <c:pt idx="8740">
                  <c:v>41763.061296296299</c:v>
                </c:pt>
                <c:pt idx="8741">
                  <c:v>41763.061365740738</c:v>
                </c:pt>
                <c:pt idx="8742">
                  <c:v>41763.061423611114</c:v>
                </c:pt>
                <c:pt idx="8743">
                  <c:v>41763.061481481483</c:v>
                </c:pt>
                <c:pt idx="8744">
                  <c:v>41763.061550925922</c:v>
                </c:pt>
                <c:pt idx="8745">
                  <c:v>41763.061608796299</c:v>
                </c:pt>
                <c:pt idx="8746">
                  <c:v>41763.061666666668</c:v>
                </c:pt>
                <c:pt idx="8747">
                  <c:v>41763.061724537038</c:v>
                </c:pt>
                <c:pt idx="8748">
                  <c:v>41763.061793981484</c:v>
                </c:pt>
                <c:pt idx="8749">
                  <c:v>41763.061851851853</c:v>
                </c:pt>
                <c:pt idx="8750">
                  <c:v>41763.061909722222</c:v>
                </c:pt>
                <c:pt idx="8751">
                  <c:v>41763.061979166669</c:v>
                </c:pt>
                <c:pt idx="8752">
                  <c:v>41763.062037037038</c:v>
                </c:pt>
                <c:pt idx="8753">
                  <c:v>41763.062094907407</c:v>
                </c:pt>
                <c:pt idx="8754">
                  <c:v>41763.062164351853</c:v>
                </c:pt>
                <c:pt idx="8755">
                  <c:v>41763.062222222223</c:v>
                </c:pt>
                <c:pt idx="8756">
                  <c:v>41763.062280092592</c:v>
                </c:pt>
                <c:pt idx="8757">
                  <c:v>41763.062349537038</c:v>
                </c:pt>
                <c:pt idx="8758">
                  <c:v>41763.062407407408</c:v>
                </c:pt>
                <c:pt idx="8759">
                  <c:v>41763.062465277777</c:v>
                </c:pt>
                <c:pt idx="8760">
                  <c:v>41763.062523148146</c:v>
                </c:pt>
                <c:pt idx="8761">
                  <c:v>41763.062592592592</c:v>
                </c:pt>
                <c:pt idx="8762">
                  <c:v>41763.062650462962</c:v>
                </c:pt>
                <c:pt idx="8763">
                  <c:v>41763.062708333331</c:v>
                </c:pt>
                <c:pt idx="8764">
                  <c:v>41763.062777777777</c:v>
                </c:pt>
                <c:pt idx="8765">
                  <c:v>41763.062835648147</c:v>
                </c:pt>
                <c:pt idx="8766">
                  <c:v>41763.062893518516</c:v>
                </c:pt>
                <c:pt idx="8767">
                  <c:v>41763.062962962962</c:v>
                </c:pt>
                <c:pt idx="8768">
                  <c:v>41763.063020833331</c:v>
                </c:pt>
                <c:pt idx="8769">
                  <c:v>41763.063078703701</c:v>
                </c:pt>
                <c:pt idx="8770">
                  <c:v>41763.063148148147</c:v>
                </c:pt>
                <c:pt idx="8771">
                  <c:v>41763.063206018516</c:v>
                </c:pt>
                <c:pt idx="8772">
                  <c:v>41763.063263888886</c:v>
                </c:pt>
                <c:pt idx="8773">
                  <c:v>41763.063321759262</c:v>
                </c:pt>
                <c:pt idx="8774">
                  <c:v>41763.063391203701</c:v>
                </c:pt>
                <c:pt idx="8775">
                  <c:v>41763.063449074078</c:v>
                </c:pt>
                <c:pt idx="8776">
                  <c:v>41763.063506944447</c:v>
                </c:pt>
                <c:pt idx="8777">
                  <c:v>41763.063576388886</c:v>
                </c:pt>
                <c:pt idx="8778">
                  <c:v>41763.063634259262</c:v>
                </c:pt>
                <c:pt idx="8779">
                  <c:v>41763.063692129632</c:v>
                </c:pt>
                <c:pt idx="8780">
                  <c:v>41763.063761574071</c:v>
                </c:pt>
                <c:pt idx="8781">
                  <c:v>41763.063819444447</c:v>
                </c:pt>
                <c:pt idx="8782">
                  <c:v>41763.063877314817</c:v>
                </c:pt>
                <c:pt idx="8783">
                  <c:v>41763.063946759263</c:v>
                </c:pt>
                <c:pt idx="8784">
                  <c:v>41763.064004629632</c:v>
                </c:pt>
                <c:pt idx="8785">
                  <c:v>41763.064062500001</c:v>
                </c:pt>
                <c:pt idx="8786">
                  <c:v>41763.064131944448</c:v>
                </c:pt>
                <c:pt idx="8787">
                  <c:v>41763.064189814817</c:v>
                </c:pt>
                <c:pt idx="8788">
                  <c:v>41763.064247685186</c:v>
                </c:pt>
                <c:pt idx="8789">
                  <c:v>41763.064305555556</c:v>
                </c:pt>
                <c:pt idx="8790">
                  <c:v>41763.064375000002</c:v>
                </c:pt>
                <c:pt idx="8791">
                  <c:v>41763.064432870371</c:v>
                </c:pt>
                <c:pt idx="8792">
                  <c:v>41763.06449074074</c:v>
                </c:pt>
                <c:pt idx="8793">
                  <c:v>41763.064560185187</c:v>
                </c:pt>
                <c:pt idx="8794">
                  <c:v>41763.064618055556</c:v>
                </c:pt>
                <c:pt idx="8795">
                  <c:v>41763.064675925925</c:v>
                </c:pt>
                <c:pt idx="8796">
                  <c:v>41763.064745370371</c:v>
                </c:pt>
                <c:pt idx="8797">
                  <c:v>41763.064803240741</c:v>
                </c:pt>
                <c:pt idx="8798">
                  <c:v>41763.06486111111</c:v>
                </c:pt>
                <c:pt idx="8799">
                  <c:v>41763.064930555556</c:v>
                </c:pt>
                <c:pt idx="8800">
                  <c:v>41763.064988425926</c:v>
                </c:pt>
                <c:pt idx="8801">
                  <c:v>41763.065046296295</c:v>
                </c:pt>
                <c:pt idx="8802">
                  <c:v>41763.065104166664</c:v>
                </c:pt>
                <c:pt idx="8803">
                  <c:v>41763.06517361111</c:v>
                </c:pt>
                <c:pt idx="8804">
                  <c:v>41763.06523148148</c:v>
                </c:pt>
                <c:pt idx="8805">
                  <c:v>41763.065289351849</c:v>
                </c:pt>
                <c:pt idx="8806">
                  <c:v>41763.065358796295</c:v>
                </c:pt>
                <c:pt idx="8807">
                  <c:v>41763.065416666665</c:v>
                </c:pt>
                <c:pt idx="8808">
                  <c:v>41763.065474537034</c:v>
                </c:pt>
                <c:pt idx="8809">
                  <c:v>41763.06554398148</c:v>
                </c:pt>
                <c:pt idx="8810">
                  <c:v>41763.065601851849</c:v>
                </c:pt>
                <c:pt idx="8811">
                  <c:v>41763.065659722219</c:v>
                </c:pt>
                <c:pt idx="8812">
                  <c:v>41763.065729166665</c:v>
                </c:pt>
                <c:pt idx="8813">
                  <c:v>41763.065787037034</c:v>
                </c:pt>
                <c:pt idx="8814">
                  <c:v>41763.065844907411</c:v>
                </c:pt>
                <c:pt idx="8815">
                  <c:v>41763.06590277778</c:v>
                </c:pt>
                <c:pt idx="8816">
                  <c:v>41763.065972222219</c:v>
                </c:pt>
                <c:pt idx="8817">
                  <c:v>41763.066030092596</c:v>
                </c:pt>
                <c:pt idx="8818">
                  <c:v>41763.066087962965</c:v>
                </c:pt>
                <c:pt idx="8819">
                  <c:v>41763.066157407404</c:v>
                </c:pt>
                <c:pt idx="8820">
                  <c:v>41763.06621527778</c:v>
                </c:pt>
                <c:pt idx="8821">
                  <c:v>41763.06627314815</c:v>
                </c:pt>
                <c:pt idx="8822">
                  <c:v>41763.066342592596</c:v>
                </c:pt>
                <c:pt idx="8823">
                  <c:v>41763.066400462965</c:v>
                </c:pt>
                <c:pt idx="8824">
                  <c:v>41763.066458333335</c:v>
                </c:pt>
                <c:pt idx="8825">
                  <c:v>41763.066527777781</c:v>
                </c:pt>
                <c:pt idx="8826">
                  <c:v>41763.06658564815</c:v>
                </c:pt>
                <c:pt idx="8827">
                  <c:v>41763.066643518519</c:v>
                </c:pt>
                <c:pt idx="8828">
                  <c:v>41763.066701388889</c:v>
                </c:pt>
                <c:pt idx="8829">
                  <c:v>41763.066770833335</c:v>
                </c:pt>
                <c:pt idx="8830">
                  <c:v>41763.066828703704</c:v>
                </c:pt>
                <c:pt idx="8831">
                  <c:v>41763.066886574074</c:v>
                </c:pt>
                <c:pt idx="8832">
                  <c:v>41763.06695601852</c:v>
                </c:pt>
                <c:pt idx="8833">
                  <c:v>41763.067013888889</c:v>
                </c:pt>
                <c:pt idx="8834">
                  <c:v>41763.067071759258</c:v>
                </c:pt>
                <c:pt idx="8835">
                  <c:v>41763.067141203705</c:v>
                </c:pt>
                <c:pt idx="8836">
                  <c:v>41763.067199074074</c:v>
                </c:pt>
                <c:pt idx="8837">
                  <c:v>41763.067256944443</c:v>
                </c:pt>
                <c:pt idx="8838">
                  <c:v>41763.067326388889</c:v>
                </c:pt>
                <c:pt idx="8839">
                  <c:v>41763.067384259259</c:v>
                </c:pt>
                <c:pt idx="8840">
                  <c:v>41763.067442129628</c:v>
                </c:pt>
                <c:pt idx="8841">
                  <c:v>41763.067511574074</c:v>
                </c:pt>
                <c:pt idx="8842">
                  <c:v>41763.067569444444</c:v>
                </c:pt>
                <c:pt idx="8843">
                  <c:v>41763.067627314813</c:v>
                </c:pt>
                <c:pt idx="8844">
                  <c:v>41763.067685185182</c:v>
                </c:pt>
                <c:pt idx="8845">
                  <c:v>41763.067754629628</c:v>
                </c:pt>
                <c:pt idx="8846">
                  <c:v>41763.067812499998</c:v>
                </c:pt>
                <c:pt idx="8847">
                  <c:v>41763.067870370367</c:v>
                </c:pt>
                <c:pt idx="8848">
                  <c:v>41763.067939814813</c:v>
                </c:pt>
                <c:pt idx="8849">
                  <c:v>41763.067997685182</c:v>
                </c:pt>
                <c:pt idx="8850">
                  <c:v>41763.068055555559</c:v>
                </c:pt>
                <c:pt idx="8851">
                  <c:v>41763.068124999998</c:v>
                </c:pt>
                <c:pt idx="8852">
                  <c:v>41763.068182870367</c:v>
                </c:pt>
                <c:pt idx="8853">
                  <c:v>41763.068240740744</c:v>
                </c:pt>
                <c:pt idx="8854">
                  <c:v>41763.068310185183</c:v>
                </c:pt>
                <c:pt idx="8855">
                  <c:v>41763.068368055552</c:v>
                </c:pt>
                <c:pt idx="8856">
                  <c:v>41763.068425925929</c:v>
                </c:pt>
                <c:pt idx="8857">
                  <c:v>41763.068483796298</c:v>
                </c:pt>
                <c:pt idx="8858">
                  <c:v>41763.068553240744</c:v>
                </c:pt>
                <c:pt idx="8859">
                  <c:v>41763.068611111114</c:v>
                </c:pt>
                <c:pt idx="8860">
                  <c:v>41763.068668981483</c:v>
                </c:pt>
                <c:pt idx="8861">
                  <c:v>41763.068738425929</c:v>
                </c:pt>
                <c:pt idx="8862">
                  <c:v>41763.068796296298</c:v>
                </c:pt>
                <c:pt idx="8863">
                  <c:v>41763.068854166668</c:v>
                </c:pt>
                <c:pt idx="8864">
                  <c:v>41763.068923611114</c:v>
                </c:pt>
                <c:pt idx="8865">
                  <c:v>41763.068981481483</c:v>
                </c:pt>
                <c:pt idx="8866">
                  <c:v>41763.069039351853</c:v>
                </c:pt>
                <c:pt idx="8867">
                  <c:v>41763.069108796299</c:v>
                </c:pt>
                <c:pt idx="8868">
                  <c:v>41763.069166666668</c:v>
                </c:pt>
                <c:pt idx="8869">
                  <c:v>41763.069224537037</c:v>
                </c:pt>
                <c:pt idx="8870">
                  <c:v>41763.069282407407</c:v>
                </c:pt>
                <c:pt idx="8871">
                  <c:v>41763.069351851853</c:v>
                </c:pt>
                <c:pt idx="8872">
                  <c:v>41763.069409722222</c:v>
                </c:pt>
                <c:pt idx="8873">
                  <c:v>41763.069467592592</c:v>
                </c:pt>
                <c:pt idx="8874">
                  <c:v>41763.069537037038</c:v>
                </c:pt>
                <c:pt idx="8875">
                  <c:v>41763.069594907407</c:v>
                </c:pt>
                <c:pt idx="8876">
                  <c:v>41763.069652777776</c:v>
                </c:pt>
                <c:pt idx="8877">
                  <c:v>41763.069722222222</c:v>
                </c:pt>
                <c:pt idx="8878">
                  <c:v>41763.069780092592</c:v>
                </c:pt>
                <c:pt idx="8879">
                  <c:v>41763.069837962961</c:v>
                </c:pt>
                <c:pt idx="8880">
                  <c:v>41763.069907407407</c:v>
                </c:pt>
                <c:pt idx="8881">
                  <c:v>41763.069965277777</c:v>
                </c:pt>
                <c:pt idx="8882">
                  <c:v>41763.070023148146</c:v>
                </c:pt>
                <c:pt idx="8883">
                  <c:v>41763.070092592592</c:v>
                </c:pt>
                <c:pt idx="8884">
                  <c:v>41763.070150462961</c:v>
                </c:pt>
                <c:pt idx="8885">
                  <c:v>41763.070208333331</c:v>
                </c:pt>
                <c:pt idx="8886">
                  <c:v>41763.0702662037</c:v>
                </c:pt>
                <c:pt idx="8887">
                  <c:v>41763.070335648146</c:v>
                </c:pt>
                <c:pt idx="8888">
                  <c:v>41763.070393518516</c:v>
                </c:pt>
                <c:pt idx="8889">
                  <c:v>41763.070451388892</c:v>
                </c:pt>
                <c:pt idx="8890">
                  <c:v>41763.070520833331</c:v>
                </c:pt>
                <c:pt idx="8891">
                  <c:v>41763.0705787037</c:v>
                </c:pt>
                <c:pt idx="8892">
                  <c:v>41763.070636574077</c:v>
                </c:pt>
                <c:pt idx="8893">
                  <c:v>41763.070706018516</c:v>
                </c:pt>
                <c:pt idx="8894">
                  <c:v>41763.070763888885</c:v>
                </c:pt>
                <c:pt idx="8895">
                  <c:v>41763.070821759262</c:v>
                </c:pt>
                <c:pt idx="8896">
                  <c:v>41763.070891203701</c:v>
                </c:pt>
                <c:pt idx="8897">
                  <c:v>41763.070949074077</c:v>
                </c:pt>
                <c:pt idx="8898">
                  <c:v>41763.071006944447</c:v>
                </c:pt>
                <c:pt idx="8899">
                  <c:v>41763.071064814816</c:v>
                </c:pt>
                <c:pt idx="8900">
                  <c:v>41763.071134259262</c:v>
                </c:pt>
                <c:pt idx="8901">
                  <c:v>41763.071192129632</c:v>
                </c:pt>
                <c:pt idx="8902">
                  <c:v>41763.071250000001</c:v>
                </c:pt>
                <c:pt idx="8903">
                  <c:v>41763.071319444447</c:v>
                </c:pt>
                <c:pt idx="8904">
                  <c:v>41763.071377314816</c:v>
                </c:pt>
                <c:pt idx="8905">
                  <c:v>41763.071435185186</c:v>
                </c:pt>
                <c:pt idx="8906">
                  <c:v>41763.071504629632</c:v>
                </c:pt>
                <c:pt idx="8907">
                  <c:v>41763.071562500001</c:v>
                </c:pt>
                <c:pt idx="8908">
                  <c:v>41763.071620370371</c:v>
                </c:pt>
                <c:pt idx="8909">
                  <c:v>41763.071689814817</c:v>
                </c:pt>
                <c:pt idx="8910">
                  <c:v>41763.071747685186</c:v>
                </c:pt>
                <c:pt idx="8911">
                  <c:v>41763.071805555555</c:v>
                </c:pt>
                <c:pt idx="8912">
                  <c:v>41763.071863425925</c:v>
                </c:pt>
                <c:pt idx="8913">
                  <c:v>41763.071932870371</c:v>
                </c:pt>
                <c:pt idx="8914">
                  <c:v>41763.07199074074</c:v>
                </c:pt>
                <c:pt idx="8915">
                  <c:v>41763.072048611109</c:v>
                </c:pt>
                <c:pt idx="8916">
                  <c:v>41763.072118055556</c:v>
                </c:pt>
                <c:pt idx="8917">
                  <c:v>41763.072175925925</c:v>
                </c:pt>
                <c:pt idx="8918">
                  <c:v>41763.072233796294</c:v>
                </c:pt>
                <c:pt idx="8919">
                  <c:v>41763.07230324074</c:v>
                </c:pt>
                <c:pt idx="8920">
                  <c:v>41763.07236111111</c:v>
                </c:pt>
                <c:pt idx="8921">
                  <c:v>41763.072418981479</c:v>
                </c:pt>
                <c:pt idx="8922">
                  <c:v>41763.072488425925</c:v>
                </c:pt>
                <c:pt idx="8923">
                  <c:v>41763.072546296295</c:v>
                </c:pt>
                <c:pt idx="8924">
                  <c:v>41763.072604166664</c:v>
                </c:pt>
                <c:pt idx="8925">
                  <c:v>41763.07267361111</c:v>
                </c:pt>
                <c:pt idx="8926">
                  <c:v>41763.072731481479</c:v>
                </c:pt>
                <c:pt idx="8927">
                  <c:v>41763.072789351849</c:v>
                </c:pt>
                <c:pt idx="8928">
                  <c:v>41763.072847222225</c:v>
                </c:pt>
                <c:pt idx="8929">
                  <c:v>41763.072916666664</c:v>
                </c:pt>
                <c:pt idx="8930">
                  <c:v>41763.072974537034</c:v>
                </c:pt>
                <c:pt idx="8931">
                  <c:v>41763.07303240741</c:v>
                </c:pt>
                <c:pt idx="8932">
                  <c:v>41763.073101851849</c:v>
                </c:pt>
                <c:pt idx="8933">
                  <c:v>41763.073159722226</c:v>
                </c:pt>
                <c:pt idx="8934">
                  <c:v>41763.073217592595</c:v>
                </c:pt>
                <c:pt idx="8935">
                  <c:v>41763.073287037034</c:v>
                </c:pt>
                <c:pt idx="8936">
                  <c:v>41763.073344907411</c:v>
                </c:pt>
                <c:pt idx="8937">
                  <c:v>41763.07340277778</c:v>
                </c:pt>
                <c:pt idx="8938">
                  <c:v>41763.073472222219</c:v>
                </c:pt>
                <c:pt idx="8939">
                  <c:v>41763.073530092595</c:v>
                </c:pt>
                <c:pt idx="8940">
                  <c:v>41763.073587962965</c:v>
                </c:pt>
                <c:pt idx="8941">
                  <c:v>41763.073645833334</c:v>
                </c:pt>
                <c:pt idx="8942">
                  <c:v>41763.07371527778</c:v>
                </c:pt>
                <c:pt idx="8943">
                  <c:v>41763.073773148149</c:v>
                </c:pt>
                <c:pt idx="8944">
                  <c:v>41763.073831018519</c:v>
                </c:pt>
                <c:pt idx="8945">
                  <c:v>41763.073900462965</c:v>
                </c:pt>
                <c:pt idx="8946">
                  <c:v>41763.073958333334</c:v>
                </c:pt>
                <c:pt idx="8947">
                  <c:v>41763.074016203704</c:v>
                </c:pt>
                <c:pt idx="8948">
                  <c:v>41763.07408564815</c:v>
                </c:pt>
                <c:pt idx="8949">
                  <c:v>41763.074143518519</c:v>
                </c:pt>
                <c:pt idx="8950">
                  <c:v>41763.074201388888</c:v>
                </c:pt>
                <c:pt idx="8951">
                  <c:v>41763.074270833335</c:v>
                </c:pt>
                <c:pt idx="8952">
                  <c:v>41763.074328703704</c:v>
                </c:pt>
                <c:pt idx="8953">
                  <c:v>41763.074386574073</c:v>
                </c:pt>
                <c:pt idx="8954">
                  <c:v>41763.074444444443</c:v>
                </c:pt>
                <c:pt idx="8955">
                  <c:v>41763.074513888889</c:v>
                </c:pt>
                <c:pt idx="8956">
                  <c:v>41763.074571759258</c:v>
                </c:pt>
                <c:pt idx="8957">
                  <c:v>41763.074629629627</c:v>
                </c:pt>
                <c:pt idx="8958">
                  <c:v>41763.074699074074</c:v>
                </c:pt>
                <c:pt idx="8959">
                  <c:v>41763.074756944443</c:v>
                </c:pt>
                <c:pt idx="8960">
                  <c:v>41763.074814814812</c:v>
                </c:pt>
                <c:pt idx="8961">
                  <c:v>41763.074884259258</c:v>
                </c:pt>
                <c:pt idx="8962">
                  <c:v>41763.074942129628</c:v>
                </c:pt>
                <c:pt idx="8963">
                  <c:v>41763.074999999997</c:v>
                </c:pt>
                <c:pt idx="8964">
                  <c:v>41763.075069444443</c:v>
                </c:pt>
                <c:pt idx="8965">
                  <c:v>41763.075127314813</c:v>
                </c:pt>
                <c:pt idx="8966">
                  <c:v>41763.075185185182</c:v>
                </c:pt>
                <c:pt idx="8967">
                  <c:v>41763.075243055559</c:v>
                </c:pt>
                <c:pt idx="8968">
                  <c:v>41763.075312499997</c:v>
                </c:pt>
                <c:pt idx="8969">
                  <c:v>41763.075370370374</c:v>
                </c:pt>
                <c:pt idx="8970">
                  <c:v>41763.075428240743</c:v>
                </c:pt>
                <c:pt idx="8971">
                  <c:v>41763.075497685182</c:v>
                </c:pt>
                <c:pt idx="8972">
                  <c:v>41763.075555555559</c:v>
                </c:pt>
                <c:pt idx="8973">
                  <c:v>41763.075613425928</c:v>
                </c:pt>
                <c:pt idx="8974">
                  <c:v>41763.075682870367</c:v>
                </c:pt>
                <c:pt idx="8975">
                  <c:v>41763.075740740744</c:v>
                </c:pt>
                <c:pt idx="8976">
                  <c:v>41763.075798611113</c:v>
                </c:pt>
                <c:pt idx="8977">
                  <c:v>41763.075868055559</c:v>
                </c:pt>
                <c:pt idx="8978">
                  <c:v>41763.075925925928</c:v>
                </c:pt>
                <c:pt idx="8979">
                  <c:v>41763.075983796298</c:v>
                </c:pt>
                <c:pt idx="8980">
                  <c:v>41763.076053240744</c:v>
                </c:pt>
                <c:pt idx="8981">
                  <c:v>41763.076111111113</c:v>
                </c:pt>
                <c:pt idx="8982">
                  <c:v>41763.076168981483</c:v>
                </c:pt>
                <c:pt idx="8983">
                  <c:v>41763.076226851852</c:v>
                </c:pt>
                <c:pt idx="8984">
                  <c:v>41763.076296296298</c:v>
                </c:pt>
                <c:pt idx="8985">
                  <c:v>41763.076354166667</c:v>
                </c:pt>
                <c:pt idx="8986">
                  <c:v>41763.076412037037</c:v>
                </c:pt>
                <c:pt idx="8987">
                  <c:v>41763.076481481483</c:v>
                </c:pt>
                <c:pt idx="8988">
                  <c:v>41763.076539351852</c:v>
                </c:pt>
                <c:pt idx="8989">
                  <c:v>41763.076597222222</c:v>
                </c:pt>
                <c:pt idx="8990">
                  <c:v>41763.076666666668</c:v>
                </c:pt>
                <c:pt idx="8991">
                  <c:v>41763.076724537037</c:v>
                </c:pt>
                <c:pt idx="8992">
                  <c:v>41763.076782407406</c:v>
                </c:pt>
                <c:pt idx="8993">
                  <c:v>41763.076851851853</c:v>
                </c:pt>
                <c:pt idx="8994">
                  <c:v>41763.076909722222</c:v>
                </c:pt>
                <c:pt idx="8995">
                  <c:v>41763.076967592591</c:v>
                </c:pt>
                <c:pt idx="8996">
                  <c:v>41763.077025462961</c:v>
                </c:pt>
                <c:pt idx="8997">
                  <c:v>41763.077094907407</c:v>
                </c:pt>
                <c:pt idx="8998">
                  <c:v>41763.077152777776</c:v>
                </c:pt>
                <c:pt idx="8999">
                  <c:v>41763.077210648145</c:v>
                </c:pt>
                <c:pt idx="9000">
                  <c:v>41763.077280092592</c:v>
                </c:pt>
                <c:pt idx="9001">
                  <c:v>41763.077337962961</c:v>
                </c:pt>
                <c:pt idx="9002">
                  <c:v>41763.07739583333</c:v>
                </c:pt>
                <c:pt idx="9003">
                  <c:v>41763.077465277776</c:v>
                </c:pt>
                <c:pt idx="9004">
                  <c:v>41763.077523148146</c:v>
                </c:pt>
                <c:pt idx="9005">
                  <c:v>41763.077581018515</c:v>
                </c:pt>
                <c:pt idx="9006">
                  <c:v>41763.077650462961</c:v>
                </c:pt>
                <c:pt idx="9007">
                  <c:v>41763.077708333331</c:v>
                </c:pt>
                <c:pt idx="9008">
                  <c:v>41763.077766203707</c:v>
                </c:pt>
                <c:pt idx="9009">
                  <c:v>41763.077824074076</c:v>
                </c:pt>
                <c:pt idx="9010">
                  <c:v>41763.077893518515</c:v>
                </c:pt>
                <c:pt idx="9011">
                  <c:v>41763.077951388892</c:v>
                </c:pt>
                <c:pt idx="9012">
                  <c:v>41763.078009259261</c:v>
                </c:pt>
                <c:pt idx="9013">
                  <c:v>41763.0780787037</c:v>
                </c:pt>
                <c:pt idx="9014">
                  <c:v>41763.078136574077</c:v>
                </c:pt>
                <c:pt idx="9015">
                  <c:v>41763.078194444446</c:v>
                </c:pt>
                <c:pt idx="9016">
                  <c:v>41763.078263888892</c:v>
                </c:pt>
                <c:pt idx="9017">
                  <c:v>41763.078321759262</c:v>
                </c:pt>
                <c:pt idx="9018">
                  <c:v>41763.078379629631</c:v>
                </c:pt>
                <c:pt idx="9019">
                  <c:v>41763.078449074077</c:v>
                </c:pt>
                <c:pt idx="9020">
                  <c:v>41763.078506944446</c:v>
                </c:pt>
                <c:pt idx="9021">
                  <c:v>41763.078564814816</c:v>
                </c:pt>
                <c:pt idx="9022">
                  <c:v>41763.078634259262</c:v>
                </c:pt>
                <c:pt idx="9023">
                  <c:v>41763.078692129631</c:v>
                </c:pt>
                <c:pt idx="9024">
                  <c:v>41763.078750000001</c:v>
                </c:pt>
                <c:pt idx="9025">
                  <c:v>41763.07880787037</c:v>
                </c:pt>
                <c:pt idx="9026">
                  <c:v>41763.078877314816</c:v>
                </c:pt>
                <c:pt idx="9027">
                  <c:v>41763.078935185185</c:v>
                </c:pt>
                <c:pt idx="9028">
                  <c:v>41763.078993055555</c:v>
                </c:pt>
                <c:pt idx="9029">
                  <c:v>41763.079062500001</c:v>
                </c:pt>
                <c:pt idx="9030">
                  <c:v>41763.07912037037</c:v>
                </c:pt>
                <c:pt idx="9031">
                  <c:v>41763.07917824074</c:v>
                </c:pt>
                <c:pt idx="9032">
                  <c:v>41763.079247685186</c:v>
                </c:pt>
                <c:pt idx="9033">
                  <c:v>41763.079305555555</c:v>
                </c:pt>
                <c:pt idx="9034">
                  <c:v>41763.079363425924</c:v>
                </c:pt>
                <c:pt idx="9035">
                  <c:v>41763.079432870371</c:v>
                </c:pt>
                <c:pt idx="9036">
                  <c:v>41763.07949074074</c:v>
                </c:pt>
                <c:pt idx="9037">
                  <c:v>41763.079548611109</c:v>
                </c:pt>
                <c:pt idx="9038">
                  <c:v>41763.079606481479</c:v>
                </c:pt>
                <c:pt idx="9039">
                  <c:v>41763.079675925925</c:v>
                </c:pt>
                <c:pt idx="9040">
                  <c:v>41763.079733796294</c:v>
                </c:pt>
                <c:pt idx="9041">
                  <c:v>41763.079791666663</c:v>
                </c:pt>
                <c:pt idx="9042">
                  <c:v>41763.079861111109</c:v>
                </c:pt>
                <c:pt idx="9043">
                  <c:v>41763.079918981479</c:v>
                </c:pt>
                <c:pt idx="9044">
                  <c:v>41763.079976851855</c:v>
                </c:pt>
                <c:pt idx="9045">
                  <c:v>41763.080046296294</c:v>
                </c:pt>
                <c:pt idx="9046">
                  <c:v>41763.080104166664</c:v>
                </c:pt>
                <c:pt idx="9047">
                  <c:v>41763.08016203704</c:v>
                </c:pt>
                <c:pt idx="9048">
                  <c:v>41763.080231481479</c:v>
                </c:pt>
                <c:pt idx="9049">
                  <c:v>41763.080289351848</c:v>
                </c:pt>
                <c:pt idx="9050">
                  <c:v>41763.080347222225</c:v>
                </c:pt>
                <c:pt idx="9051">
                  <c:v>41763.080416666664</c:v>
                </c:pt>
                <c:pt idx="9052">
                  <c:v>41763.080474537041</c:v>
                </c:pt>
                <c:pt idx="9053">
                  <c:v>41763.08053240741</c:v>
                </c:pt>
                <c:pt idx="9054">
                  <c:v>41763.080590277779</c:v>
                </c:pt>
                <c:pt idx="9055">
                  <c:v>41763.080659722225</c:v>
                </c:pt>
                <c:pt idx="9056">
                  <c:v>41763.080717592595</c:v>
                </c:pt>
                <c:pt idx="9057">
                  <c:v>41763.080775462964</c:v>
                </c:pt>
                <c:pt idx="9058">
                  <c:v>41763.08084490741</c:v>
                </c:pt>
                <c:pt idx="9059">
                  <c:v>41763.08090277778</c:v>
                </c:pt>
                <c:pt idx="9060">
                  <c:v>41763.080960648149</c:v>
                </c:pt>
                <c:pt idx="9061">
                  <c:v>41763.081030092595</c:v>
                </c:pt>
                <c:pt idx="9062">
                  <c:v>41763.081087962964</c:v>
                </c:pt>
                <c:pt idx="9063">
                  <c:v>41763.081145833334</c:v>
                </c:pt>
                <c:pt idx="9064">
                  <c:v>41763.08121527778</c:v>
                </c:pt>
                <c:pt idx="9065">
                  <c:v>41763.081273148149</c:v>
                </c:pt>
                <c:pt idx="9066">
                  <c:v>41763.081331018519</c:v>
                </c:pt>
                <c:pt idx="9067">
                  <c:v>41763.081388888888</c:v>
                </c:pt>
                <c:pt idx="9068">
                  <c:v>41763.081458333334</c:v>
                </c:pt>
                <c:pt idx="9069">
                  <c:v>41763.081516203703</c:v>
                </c:pt>
                <c:pt idx="9070">
                  <c:v>41763.081574074073</c:v>
                </c:pt>
                <c:pt idx="9071">
                  <c:v>41763.081643518519</c:v>
                </c:pt>
                <c:pt idx="9072">
                  <c:v>41763.081701388888</c:v>
                </c:pt>
                <c:pt idx="9073">
                  <c:v>41763.081759259258</c:v>
                </c:pt>
                <c:pt idx="9074">
                  <c:v>41763.081828703704</c:v>
                </c:pt>
                <c:pt idx="9075">
                  <c:v>41763.081886574073</c:v>
                </c:pt>
                <c:pt idx="9076">
                  <c:v>41763.081944444442</c:v>
                </c:pt>
                <c:pt idx="9077">
                  <c:v>41763.082013888888</c:v>
                </c:pt>
                <c:pt idx="9078">
                  <c:v>41763.082071759258</c:v>
                </c:pt>
                <c:pt idx="9079">
                  <c:v>41763.082129629627</c:v>
                </c:pt>
                <c:pt idx="9080">
                  <c:v>41763.082187499997</c:v>
                </c:pt>
                <c:pt idx="9081">
                  <c:v>41763.082256944443</c:v>
                </c:pt>
                <c:pt idx="9082">
                  <c:v>41763.082314814812</c:v>
                </c:pt>
                <c:pt idx="9083">
                  <c:v>41763.082372685189</c:v>
                </c:pt>
                <c:pt idx="9084">
                  <c:v>41763.082442129627</c:v>
                </c:pt>
                <c:pt idx="9085">
                  <c:v>41763.082499999997</c:v>
                </c:pt>
                <c:pt idx="9086">
                  <c:v>41763.082557870373</c:v>
                </c:pt>
                <c:pt idx="9087">
                  <c:v>41763.082627314812</c:v>
                </c:pt>
                <c:pt idx="9088">
                  <c:v>41763.082685185182</c:v>
                </c:pt>
                <c:pt idx="9089">
                  <c:v>41763.082743055558</c:v>
                </c:pt>
                <c:pt idx="9090">
                  <c:v>41763.082812499997</c:v>
                </c:pt>
                <c:pt idx="9091">
                  <c:v>41763.082870370374</c:v>
                </c:pt>
                <c:pt idx="9092">
                  <c:v>41763.082928240743</c:v>
                </c:pt>
                <c:pt idx="9093">
                  <c:v>41763.082986111112</c:v>
                </c:pt>
                <c:pt idx="9094">
                  <c:v>41763.083055555559</c:v>
                </c:pt>
                <c:pt idx="9095">
                  <c:v>41763.083113425928</c:v>
                </c:pt>
                <c:pt idx="9096">
                  <c:v>41763.083171296297</c:v>
                </c:pt>
                <c:pt idx="9097">
                  <c:v>41763.083240740743</c:v>
                </c:pt>
                <c:pt idx="9098">
                  <c:v>41763.083298611113</c:v>
                </c:pt>
                <c:pt idx="9099">
                  <c:v>41763.083356481482</c:v>
                </c:pt>
                <c:pt idx="9100">
                  <c:v>41763.083425925928</c:v>
                </c:pt>
                <c:pt idx="9101">
                  <c:v>41763.083483796298</c:v>
                </c:pt>
                <c:pt idx="9102">
                  <c:v>41763.083541666667</c:v>
                </c:pt>
                <c:pt idx="9103">
                  <c:v>41763.083611111113</c:v>
                </c:pt>
                <c:pt idx="9104">
                  <c:v>41763.083668981482</c:v>
                </c:pt>
                <c:pt idx="9105">
                  <c:v>41763.083726851852</c:v>
                </c:pt>
                <c:pt idx="9106">
                  <c:v>41763.083796296298</c:v>
                </c:pt>
                <c:pt idx="9107">
                  <c:v>41763.083854166667</c:v>
                </c:pt>
                <c:pt idx="9108">
                  <c:v>41763.083912037036</c:v>
                </c:pt>
                <c:pt idx="9109">
                  <c:v>41763.083969907406</c:v>
                </c:pt>
                <c:pt idx="9110">
                  <c:v>41763.084039351852</c:v>
                </c:pt>
                <c:pt idx="9111">
                  <c:v>41763.084097222221</c:v>
                </c:pt>
                <c:pt idx="9112">
                  <c:v>41763.084155092591</c:v>
                </c:pt>
                <c:pt idx="9113">
                  <c:v>41763.084224537037</c:v>
                </c:pt>
                <c:pt idx="9114">
                  <c:v>41763.084282407406</c:v>
                </c:pt>
                <c:pt idx="9115">
                  <c:v>41763.084340277775</c:v>
                </c:pt>
                <c:pt idx="9116">
                  <c:v>41763.084409722222</c:v>
                </c:pt>
                <c:pt idx="9117">
                  <c:v>41763.084467592591</c:v>
                </c:pt>
                <c:pt idx="9118">
                  <c:v>41763.08452546296</c:v>
                </c:pt>
                <c:pt idx="9119">
                  <c:v>41763.084594907406</c:v>
                </c:pt>
                <c:pt idx="9120">
                  <c:v>41763.084652777776</c:v>
                </c:pt>
                <c:pt idx="9121">
                  <c:v>41763.084710648145</c:v>
                </c:pt>
                <c:pt idx="9122">
                  <c:v>41763.084768518522</c:v>
                </c:pt>
                <c:pt idx="9123">
                  <c:v>41763.084837962961</c:v>
                </c:pt>
                <c:pt idx="9124">
                  <c:v>41763.08489583333</c:v>
                </c:pt>
                <c:pt idx="9125">
                  <c:v>41763.084953703707</c:v>
                </c:pt>
                <c:pt idx="9126">
                  <c:v>41763.085023148145</c:v>
                </c:pt>
                <c:pt idx="9127">
                  <c:v>41763.085081018522</c:v>
                </c:pt>
                <c:pt idx="9128">
                  <c:v>41763.085138888891</c:v>
                </c:pt>
                <c:pt idx="9129">
                  <c:v>41763.08520833333</c:v>
                </c:pt>
                <c:pt idx="9130">
                  <c:v>41763.085266203707</c:v>
                </c:pt>
                <c:pt idx="9131">
                  <c:v>41763.085324074076</c:v>
                </c:pt>
                <c:pt idx="9132">
                  <c:v>41763.085393518515</c:v>
                </c:pt>
                <c:pt idx="9133">
                  <c:v>41763.085451388892</c:v>
                </c:pt>
                <c:pt idx="9134">
                  <c:v>41763.085509259261</c:v>
                </c:pt>
                <c:pt idx="9135">
                  <c:v>41763.08556712963</c:v>
                </c:pt>
                <c:pt idx="9136">
                  <c:v>41763.085636574076</c:v>
                </c:pt>
                <c:pt idx="9137">
                  <c:v>41763.085694444446</c:v>
                </c:pt>
                <c:pt idx="9138">
                  <c:v>41763.085752314815</c:v>
                </c:pt>
                <c:pt idx="9139">
                  <c:v>41763.085821759261</c:v>
                </c:pt>
                <c:pt idx="9140">
                  <c:v>41763.085879629631</c:v>
                </c:pt>
                <c:pt idx="9141">
                  <c:v>41763.0859375</c:v>
                </c:pt>
                <c:pt idx="9142">
                  <c:v>41763.086006944446</c:v>
                </c:pt>
                <c:pt idx="9143">
                  <c:v>41763.086064814815</c:v>
                </c:pt>
                <c:pt idx="9144">
                  <c:v>41763.086122685185</c:v>
                </c:pt>
                <c:pt idx="9145">
                  <c:v>41763.086192129631</c:v>
                </c:pt>
                <c:pt idx="9146">
                  <c:v>41763.08625</c:v>
                </c:pt>
                <c:pt idx="9147">
                  <c:v>41763.08630787037</c:v>
                </c:pt>
                <c:pt idx="9148">
                  <c:v>41763.086377314816</c:v>
                </c:pt>
                <c:pt idx="9149">
                  <c:v>41763.086435185185</c:v>
                </c:pt>
                <c:pt idx="9150">
                  <c:v>41763.086493055554</c:v>
                </c:pt>
                <c:pt idx="9151">
                  <c:v>41763.086550925924</c:v>
                </c:pt>
                <c:pt idx="9152">
                  <c:v>41763.08662037037</c:v>
                </c:pt>
                <c:pt idx="9153">
                  <c:v>41763.086678240739</c:v>
                </c:pt>
                <c:pt idx="9154">
                  <c:v>41763.086736111109</c:v>
                </c:pt>
                <c:pt idx="9155">
                  <c:v>41763.086805555555</c:v>
                </c:pt>
                <c:pt idx="9156">
                  <c:v>41763.086863425924</c:v>
                </c:pt>
                <c:pt idx="9157">
                  <c:v>41763.086921296293</c:v>
                </c:pt>
                <c:pt idx="9158">
                  <c:v>41763.08699074074</c:v>
                </c:pt>
                <c:pt idx="9159">
                  <c:v>41763.087048611109</c:v>
                </c:pt>
                <c:pt idx="9160">
                  <c:v>41763.087106481478</c:v>
                </c:pt>
                <c:pt idx="9161">
                  <c:v>41763.087175925924</c:v>
                </c:pt>
                <c:pt idx="9162">
                  <c:v>41763.087233796294</c:v>
                </c:pt>
                <c:pt idx="9163">
                  <c:v>41763.087291666663</c:v>
                </c:pt>
                <c:pt idx="9164">
                  <c:v>41763.08734953704</c:v>
                </c:pt>
                <c:pt idx="9165">
                  <c:v>41763.087418981479</c:v>
                </c:pt>
                <c:pt idx="9166">
                  <c:v>41763.087476851855</c:v>
                </c:pt>
                <c:pt idx="9167">
                  <c:v>41763.087534722225</c:v>
                </c:pt>
                <c:pt idx="9168">
                  <c:v>41763.087604166663</c:v>
                </c:pt>
                <c:pt idx="9169">
                  <c:v>41763.08766203704</c:v>
                </c:pt>
                <c:pt idx="9170">
                  <c:v>41763.087719907409</c:v>
                </c:pt>
                <c:pt idx="9171">
                  <c:v>41763.087789351855</c:v>
                </c:pt>
                <c:pt idx="9172">
                  <c:v>41763.087847222225</c:v>
                </c:pt>
                <c:pt idx="9173">
                  <c:v>41763.087905092594</c:v>
                </c:pt>
                <c:pt idx="9174">
                  <c:v>41763.08797453704</c:v>
                </c:pt>
                <c:pt idx="9175">
                  <c:v>41763.08803240741</c:v>
                </c:pt>
                <c:pt idx="9176">
                  <c:v>41763.088090277779</c:v>
                </c:pt>
                <c:pt idx="9177">
                  <c:v>41763.088148148148</c:v>
                </c:pt>
                <c:pt idx="9178">
                  <c:v>41763.088217592594</c:v>
                </c:pt>
                <c:pt idx="9179">
                  <c:v>41763.088275462964</c:v>
                </c:pt>
                <c:pt idx="9180">
                  <c:v>41763.088333333333</c:v>
                </c:pt>
                <c:pt idx="9181">
                  <c:v>41763.088402777779</c:v>
                </c:pt>
                <c:pt idx="9182">
                  <c:v>41763.088460648149</c:v>
                </c:pt>
                <c:pt idx="9183">
                  <c:v>41763.088518518518</c:v>
                </c:pt>
                <c:pt idx="9184">
                  <c:v>41763.088587962964</c:v>
                </c:pt>
                <c:pt idx="9185">
                  <c:v>41763.088645833333</c:v>
                </c:pt>
                <c:pt idx="9186">
                  <c:v>41763.088703703703</c:v>
                </c:pt>
                <c:pt idx="9187">
                  <c:v>41763.088773148149</c:v>
                </c:pt>
                <c:pt idx="9188">
                  <c:v>41763.088831018518</c:v>
                </c:pt>
                <c:pt idx="9189">
                  <c:v>41763.088888888888</c:v>
                </c:pt>
                <c:pt idx="9190">
                  <c:v>41763.088958333334</c:v>
                </c:pt>
                <c:pt idx="9191">
                  <c:v>41763.089016203703</c:v>
                </c:pt>
                <c:pt idx="9192">
                  <c:v>41763.089074074072</c:v>
                </c:pt>
                <c:pt idx="9193">
                  <c:v>41763.089131944442</c:v>
                </c:pt>
                <c:pt idx="9194">
                  <c:v>41763.089201388888</c:v>
                </c:pt>
                <c:pt idx="9195">
                  <c:v>41763.089259259257</c:v>
                </c:pt>
                <c:pt idx="9196">
                  <c:v>41763.089317129627</c:v>
                </c:pt>
                <c:pt idx="9197">
                  <c:v>41763.089386574073</c:v>
                </c:pt>
                <c:pt idx="9198">
                  <c:v>41763.089444444442</c:v>
                </c:pt>
                <c:pt idx="9199">
                  <c:v>41763.089502314811</c:v>
                </c:pt>
                <c:pt idx="9200">
                  <c:v>41763.089571759258</c:v>
                </c:pt>
                <c:pt idx="9201">
                  <c:v>41763.089629629627</c:v>
                </c:pt>
                <c:pt idx="9202">
                  <c:v>41763.089687500003</c:v>
                </c:pt>
                <c:pt idx="9203">
                  <c:v>41763.089756944442</c:v>
                </c:pt>
                <c:pt idx="9204">
                  <c:v>41763.089814814812</c:v>
                </c:pt>
                <c:pt idx="9205">
                  <c:v>41763.089872685188</c:v>
                </c:pt>
                <c:pt idx="9206">
                  <c:v>41763.089930555558</c:v>
                </c:pt>
                <c:pt idx="9207">
                  <c:v>41763.089999999997</c:v>
                </c:pt>
                <c:pt idx="9208">
                  <c:v>41763.090057870373</c:v>
                </c:pt>
                <c:pt idx="9209">
                  <c:v>41763.090115740742</c:v>
                </c:pt>
                <c:pt idx="9210">
                  <c:v>41763.090185185189</c:v>
                </c:pt>
                <c:pt idx="9211">
                  <c:v>41763.090243055558</c:v>
                </c:pt>
                <c:pt idx="9212">
                  <c:v>41763.090300925927</c:v>
                </c:pt>
                <c:pt idx="9213">
                  <c:v>41763.090370370373</c:v>
                </c:pt>
                <c:pt idx="9214">
                  <c:v>41763.090428240743</c:v>
                </c:pt>
                <c:pt idx="9215">
                  <c:v>41763.090486111112</c:v>
                </c:pt>
                <c:pt idx="9216">
                  <c:v>41763.090555555558</c:v>
                </c:pt>
                <c:pt idx="9217">
                  <c:v>41763.090613425928</c:v>
                </c:pt>
                <c:pt idx="9218">
                  <c:v>41763.090671296297</c:v>
                </c:pt>
                <c:pt idx="9219">
                  <c:v>41763.090729166666</c:v>
                </c:pt>
                <c:pt idx="9220">
                  <c:v>41763.090798611112</c:v>
                </c:pt>
                <c:pt idx="9221">
                  <c:v>41763.090856481482</c:v>
                </c:pt>
                <c:pt idx="9222">
                  <c:v>41763.090914351851</c:v>
                </c:pt>
                <c:pt idx="9223">
                  <c:v>41763.090983796297</c:v>
                </c:pt>
                <c:pt idx="9224">
                  <c:v>41763.091041666667</c:v>
                </c:pt>
                <c:pt idx="9225">
                  <c:v>41763.091099537036</c:v>
                </c:pt>
                <c:pt idx="9226">
                  <c:v>41763.091168981482</c:v>
                </c:pt>
                <c:pt idx="9227">
                  <c:v>41763.091226851851</c:v>
                </c:pt>
                <c:pt idx="9228">
                  <c:v>41763.091284722221</c:v>
                </c:pt>
                <c:pt idx="9229">
                  <c:v>41763.091354166667</c:v>
                </c:pt>
                <c:pt idx="9230">
                  <c:v>41763.091412037036</c:v>
                </c:pt>
                <c:pt idx="9231">
                  <c:v>41763.091469907406</c:v>
                </c:pt>
                <c:pt idx="9232">
                  <c:v>41763.091539351852</c:v>
                </c:pt>
                <c:pt idx="9233">
                  <c:v>41763.091597222221</c:v>
                </c:pt>
                <c:pt idx="9234">
                  <c:v>41763.09165509259</c:v>
                </c:pt>
                <c:pt idx="9235">
                  <c:v>41763.09171296296</c:v>
                </c:pt>
                <c:pt idx="9236">
                  <c:v>41763.091782407406</c:v>
                </c:pt>
                <c:pt idx="9237">
                  <c:v>41763.091840277775</c:v>
                </c:pt>
                <c:pt idx="9238">
                  <c:v>41763.091898148145</c:v>
                </c:pt>
                <c:pt idx="9239">
                  <c:v>41763.091967592591</c:v>
                </c:pt>
                <c:pt idx="9240">
                  <c:v>41763.09202546296</c:v>
                </c:pt>
                <c:pt idx="9241">
                  <c:v>41763.092083333337</c:v>
                </c:pt>
                <c:pt idx="9242">
                  <c:v>41763.092152777775</c:v>
                </c:pt>
                <c:pt idx="9243">
                  <c:v>41763.092210648145</c:v>
                </c:pt>
                <c:pt idx="9244">
                  <c:v>41763.092268518521</c:v>
                </c:pt>
                <c:pt idx="9245">
                  <c:v>41763.09233796296</c:v>
                </c:pt>
                <c:pt idx="9246">
                  <c:v>41763.092395833337</c:v>
                </c:pt>
                <c:pt idx="9247">
                  <c:v>41763.092453703706</c:v>
                </c:pt>
                <c:pt idx="9248">
                  <c:v>41763.092511574076</c:v>
                </c:pt>
                <c:pt idx="9249">
                  <c:v>41763.092581018522</c:v>
                </c:pt>
                <c:pt idx="9250">
                  <c:v>41763.092638888891</c:v>
                </c:pt>
                <c:pt idx="9251">
                  <c:v>41763.09269675926</c:v>
                </c:pt>
                <c:pt idx="9252">
                  <c:v>41763.092766203707</c:v>
                </c:pt>
                <c:pt idx="9253">
                  <c:v>41763.092824074076</c:v>
                </c:pt>
                <c:pt idx="9254">
                  <c:v>41763.092881944445</c:v>
                </c:pt>
                <c:pt idx="9255">
                  <c:v>41763.092951388891</c:v>
                </c:pt>
                <c:pt idx="9256">
                  <c:v>41763.093009259261</c:v>
                </c:pt>
                <c:pt idx="9257">
                  <c:v>41763.09306712963</c:v>
                </c:pt>
                <c:pt idx="9258">
                  <c:v>41763.093136574076</c:v>
                </c:pt>
                <c:pt idx="9259">
                  <c:v>41763.093194444446</c:v>
                </c:pt>
                <c:pt idx="9260">
                  <c:v>41763.093252314815</c:v>
                </c:pt>
                <c:pt idx="9261">
                  <c:v>41763.093310185184</c:v>
                </c:pt>
                <c:pt idx="9262">
                  <c:v>41763.09337962963</c:v>
                </c:pt>
                <c:pt idx="9263">
                  <c:v>41763.0934375</c:v>
                </c:pt>
                <c:pt idx="9264">
                  <c:v>41763.093495370369</c:v>
                </c:pt>
                <c:pt idx="9265">
                  <c:v>41763.093564814815</c:v>
                </c:pt>
                <c:pt idx="9266">
                  <c:v>41763.093622685185</c:v>
                </c:pt>
                <c:pt idx="9267">
                  <c:v>41763.093680555554</c:v>
                </c:pt>
                <c:pt idx="9268">
                  <c:v>41763.09375</c:v>
                </c:pt>
                <c:pt idx="9269">
                  <c:v>41763.093807870369</c:v>
                </c:pt>
                <c:pt idx="9270">
                  <c:v>41763.093865740739</c:v>
                </c:pt>
                <c:pt idx="9271">
                  <c:v>41763.093935185185</c:v>
                </c:pt>
                <c:pt idx="9272">
                  <c:v>41763.093993055554</c:v>
                </c:pt>
                <c:pt idx="9273">
                  <c:v>41763.094050925924</c:v>
                </c:pt>
                <c:pt idx="9274">
                  <c:v>41763.09412037037</c:v>
                </c:pt>
                <c:pt idx="9275">
                  <c:v>41763.094178240739</c:v>
                </c:pt>
                <c:pt idx="9276">
                  <c:v>41763.094236111108</c:v>
                </c:pt>
                <c:pt idx="9277">
                  <c:v>41763.094293981485</c:v>
                </c:pt>
                <c:pt idx="9278">
                  <c:v>41763.094363425924</c:v>
                </c:pt>
                <c:pt idx="9279">
                  <c:v>41763.094421296293</c:v>
                </c:pt>
                <c:pt idx="9280">
                  <c:v>41763.09447916667</c:v>
                </c:pt>
                <c:pt idx="9281">
                  <c:v>41763.094548611109</c:v>
                </c:pt>
                <c:pt idx="9282">
                  <c:v>41763.094606481478</c:v>
                </c:pt>
                <c:pt idx="9283">
                  <c:v>41763.094664351855</c:v>
                </c:pt>
                <c:pt idx="9284">
                  <c:v>41763.094733796293</c:v>
                </c:pt>
                <c:pt idx="9285">
                  <c:v>41763.09479166667</c:v>
                </c:pt>
                <c:pt idx="9286">
                  <c:v>41763.094849537039</c:v>
                </c:pt>
                <c:pt idx="9287">
                  <c:v>41763.094918981478</c:v>
                </c:pt>
                <c:pt idx="9288">
                  <c:v>41763.094976851855</c:v>
                </c:pt>
                <c:pt idx="9289">
                  <c:v>41763.095034722224</c:v>
                </c:pt>
                <c:pt idx="9290">
                  <c:v>41763.095092592594</c:v>
                </c:pt>
                <c:pt idx="9291">
                  <c:v>41763.09516203704</c:v>
                </c:pt>
                <c:pt idx="9292">
                  <c:v>41763.095219907409</c:v>
                </c:pt>
                <c:pt idx="9293">
                  <c:v>41763.095277777778</c:v>
                </c:pt>
                <c:pt idx="9294">
                  <c:v>41763.095347222225</c:v>
                </c:pt>
                <c:pt idx="9295">
                  <c:v>41763.095405092594</c:v>
                </c:pt>
                <c:pt idx="9296">
                  <c:v>41763.095462962963</c:v>
                </c:pt>
                <c:pt idx="9297">
                  <c:v>41763.095532407409</c:v>
                </c:pt>
                <c:pt idx="9298">
                  <c:v>41763.095590277779</c:v>
                </c:pt>
                <c:pt idx="9299">
                  <c:v>41763.095648148148</c:v>
                </c:pt>
                <c:pt idx="9300">
                  <c:v>41763.095717592594</c:v>
                </c:pt>
                <c:pt idx="9301">
                  <c:v>41763.095775462964</c:v>
                </c:pt>
                <c:pt idx="9302">
                  <c:v>41763.095833333333</c:v>
                </c:pt>
                <c:pt idx="9303">
                  <c:v>41763.095891203702</c:v>
                </c:pt>
                <c:pt idx="9304">
                  <c:v>41763.095960648148</c:v>
                </c:pt>
                <c:pt idx="9305">
                  <c:v>41763.096018518518</c:v>
                </c:pt>
                <c:pt idx="9306">
                  <c:v>41763.096076388887</c:v>
                </c:pt>
                <c:pt idx="9307">
                  <c:v>41763.096145833333</c:v>
                </c:pt>
                <c:pt idx="9308">
                  <c:v>41763.096203703702</c:v>
                </c:pt>
                <c:pt idx="9309">
                  <c:v>41763.096261574072</c:v>
                </c:pt>
                <c:pt idx="9310">
                  <c:v>41763.096331018518</c:v>
                </c:pt>
                <c:pt idx="9311">
                  <c:v>41763.096388888887</c:v>
                </c:pt>
                <c:pt idx="9312">
                  <c:v>41763.096446759257</c:v>
                </c:pt>
                <c:pt idx="9313">
                  <c:v>41763.096516203703</c:v>
                </c:pt>
                <c:pt idx="9314">
                  <c:v>41763.096574074072</c:v>
                </c:pt>
                <c:pt idx="9315">
                  <c:v>41763.096631944441</c:v>
                </c:pt>
                <c:pt idx="9316">
                  <c:v>41763.096701388888</c:v>
                </c:pt>
                <c:pt idx="9317">
                  <c:v>41763.096759259257</c:v>
                </c:pt>
                <c:pt idx="9318">
                  <c:v>41763.096817129626</c:v>
                </c:pt>
                <c:pt idx="9319">
                  <c:v>41763.096875000003</c:v>
                </c:pt>
                <c:pt idx="9320">
                  <c:v>41763.096944444442</c:v>
                </c:pt>
                <c:pt idx="9321">
                  <c:v>41763.097002314818</c:v>
                </c:pt>
                <c:pt idx="9322">
                  <c:v>41763.097060185188</c:v>
                </c:pt>
                <c:pt idx="9323">
                  <c:v>41763.097129629627</c:v>
                </c:pt>
                <c:pt idx="9324">
                  <c:v>41763.097187500003</c:v>
                </c:pt>
                <c:pt idx="9325">
                  <c:v>41763.097245370373</c:v>
                </c:pt>
                <c:pt idx="9326">
                  <c:v>41763.097314814811</c:v>
                </c:pt>
                <c:pt idx="9327">
                  <c:v>41763.097372685188</c:v>
                </c:pt>
                <c:pt idx="9328">
                  <c:v>41763.097430555557</c:v>
                </c:pt>
                <c:pt idx="9329">
                  <c:v>41763.097500000003</c:v>
                </c:pt>
                <c:pt idx="9330">
                  <c:v>41763.097557870373</c:v>
                </c:pt>
                <c:pt idx="9331">
                  <c:v>41763.097615740742</c:v>
                </c:pt>
                <c:pt idx="9332">
                  <c:v>41763.097673611112</c:v>
                </c:pt>
                <c:pt idx="9333">
                  <c:v>41763.097743055558</c:v>
                </c:pt>
                <c:pt idx="9334">
                  <c:v>41763.097800925927</c:v>
                </c:pt>
                <c:pt idx="9335">
                  <c:v>41763.097858796296</c:v>
                </c:pt>
                <c:pt idx="9336">
                  <c:v>41763.097928240742</c:v>
                </c:pt>
                <c:pt idx="9337">
                  <c:v>41763.097986111112</c:v>
                </c:pt>
                <c:pt idx="9338">
                  <c:v>41763.098043981481</c:v>
                </c:pt>
                <c:pt idx="9339">
                  <c:v>41763.098113425927</c:v>
                </c:pt>
                <c:pt idx="9340">
                  <c:v>41763.098171296297</c:v>
                </c:pt>
                <c:pt idx="9341">
                  <c:v>41763.098229166666</c:v>
                </c:pt>
                <c:pt idx="9342">
                  <c:v>41763.098298611112</c:v>
                </c:pt>
                <c:pt idx="9343">
                  <c:v>41763.098356481481</c:v>
                </c:pt>
                <c:pt idx="9344">
                  <c:v>41763.098414351851</c:v>
                </c:pt>
                <c:pt idx="9345">
                  <c:v>41763.09847222222</c:v>
                </c:pt>
                <c:pt idx="9346">
                  <c:v>41763.098541666666</c:v>
                </c:pt>
                <c:pt idx="9347">
                  <c:v>41763.098599537036</c:v>
                </c:pt>
                <c:pt idx="9348">
                  <c:v>41763.098657407405</c:v>
                </c:pt>
                <c:pt idx="9349">
                  <c:v>41763.098726851851</c:v>
                </c:pt>
                <c:pt idx="9350">
                  <c:v>41763.09878472222</c:v>
                </c:pt>
                <c:pt idx="9351">
                  <c:v>41763.09884259259</c:v>
                </c:pt>
                <c:pt idx="9352">
                  <c:v>41763.098912037036</c:v>
                </c:pt>
                <c:pt idx="9353">
                  <c:v>41763.098969907405</c:v>
                </c:pt>
                <c:pt idx="9354">
                  <c:v>41763.099027777775</c:v>
                </c:pt>
                <c:pt idx="9355">
                  <c:v>41763.099097222221</c:v>
                </c:pt>
                <c:pt idx="9356">
                  <c:v>41763.09915509259</c:v>
                </c:pt>
                <c:pt idx="9357">
                  <c:v>41763.099212962959</c:v>
                </c:pt>
                <c:pt idx="9358">
                  <c:v>41763.099282407406</c:v>
                </c:pt>
                <c:pt idx="9359">
                  <c:v>41763.099340277775</c:v>
                </c:pt>
                <c:pt idx="9360">
                  <c:v>41763.099398148152</c:v>
                </c:pt>
                <c:pt idx="9361">
                  <c:v>41763.099456018521</c:v>
                </c:pt>
                <c:pt idx="9362">
                  <c:v>41763.09952546296</c:v>
                </c:pt>
                <c:pt idx="9363">
                  <c:v>41763.099583333336</c:v>
                </c:pt>
                <c:pt idx="9364">
                  <c:v>41763.099641203706</c:v>
                </c:pt>
                <c:pt idx="9365">
                  <c:v>41763.099710648145</c:v>
                </c:pt>
                <c:pt idx="9366">
                  <c:v>41763.099768518521</c:v>
                </c:pt>
                <c:pt idx="9367">
                  <c:v>41763.099826388891</c:v>
                </c:pt>
                <c:pt idx="9368">
                  <c:v>41763.099895833337</c:v>
                </c:pt>
                <c:pt idx="9369">
                  <c:v>41763.099953703706</c:v>
                </c:pt>
                <c:pt idx="9370">
                  <c:v>41763.100011574075</c:v>
                </c:pt>
                <c:pt idx="9371">
                  <c:v>41763.100081018521</c:v>
                </c:pt>
                <c:pt idx="9372">
                  <c:v>41763.100138888891</c:v>
                </c:pt>
                <c:pt idx="9373">
                  <c:v>41763.10019675926</c:v>
                </c:pt>
                <c:pt idx="9374">
                  <c:v>41763.100254629629</c:v>
                </c:pt>
                <c:pt idx="9375">
                  <c:v>41763.100324074076</c:v>
                </c:pt>
                <c:pt idx="9376">
                  <c:v>41763.100381944445</c:v>
                </c:pt>
                <c:pt idx="9377">
                  <c:v>41763.100439814814</c:v>
                </c:pt>
                <c:pt idx="9378">
                  <c:v>41763.10050925926</c:v>
                </c:pt>
                <c:pt idx="9379">
                  <c:v>41763.10056712963</c:v>
                </c:pt>
                <c:pt idx="9380">
                  <c:v>41763.100624999999</c:v>
                </c:pt>
                <c:pt idx="9381">
                  <c:v>41763.100694444445</c:v>
                </c:pt>
                <c:pt idx="9382">
                  <c:v>41763.100752314815</c:v>
                </c:pt>
                <c:pt idx="9383">
                  <c:v>41763.100810185184</c:v>
                </c:pt>
                <c:pt idx="9384">
                  <c:v>41763.10087962963</c:v>
                </c:pt>
                <c:pt idx="9385">
                  <c:v>41763.100937499999</c:v>
                </c:pt>
                <c:pt idx="9386">
                  <c:v>41763.100995370369</c:v>
                </c:pt>
                <c:pt idx="9387">
                  <c:v>41763.101053240738</c:v>
                </c:pt>
                <c:pt idx="9388">
                  <c:v>41763.101122685184</c:v>
                </c:pt>
                <c:pt idx="9389">
                  <c:v>41763.101180555554</c:v>
                </c:pt>
                <c:pt idx="9390">
                  <c:v>41763.101238425923</c:v>
                </c:pt>
                <c:pt idx="9391">
                  <c:v>41763.101307870369</c:v>
                </c:pt>
                <c:pt idx="9392">
                  <c:v>41763.101365740738</c:v>
                </c:pt>
                <c:pt idx="9393">
                  <c:v>41763.101423611108</c:v>
                </c:pt>
                <c:pt idx="9394">
                  <c:v>41763.101493055554</c:v>
                </c:pt>
                <c:pt idx="9395">
                  <c:v>41763.101550925923</c:v>
                </c:pt>
                <c:pt idx="9396">
                  <c:v>41763.1016087963</c:v>
                </c:pt>
                <c:pt idx="9397">
                  <c:v>41763.101678240739</c:v>
                </c:pt>
                <c:pt idx="9398">
                  <c:v>41763.101736111108</c:v>
                </c:pt>
                <c:pt idx="9399">
                  <c:v>41763.101793981485</c:v>
                </c:pt>
                <c:pt idx="9400">
                  <c:v>41763.101863425924</c:v>
                </c:pt>
                <c:pt idx="9401">
                  <c:v>41763.101921296293</c:v>
                </c:pt>
                <c:pt idx="9402">
                  <c:v>41763.101979166669</c:v>
                </c:pt>
                <c:pt idx="9403">
                  <c:v>41763.102037037039</c:v>
                </c:pt>
                <c:pt idx="9404">
                  <c:v>41763.102106481485</c:v>
                </c:pt>
                <c:pt idx="9405">
                  <c:v>41763.102164351854</c:v>
                </c:pt>
                <c:pt idx="9406">
                  <c:v>41763.102222222224</c:v>
                </c:pt>
                <c:pt idx="9407">
                  <c:v>41763.10229166667</c:v>
                </c:pt>
                <c:pt idx="9408">
                  <c:v>41763.102349537039</c:v>
                </c:pt>
                <c:pt idx="9409">
                  <c:v>41763.102407407408</c:v>
                </c:pt>
                <c:pt idx="9410">
                  <c:v>41763.102476851855</c:v>
                </c:pt>
                <c:pt idx="9411">
                  <c:v>41763.102534722224</c:v>
                </c:pt>
                <c:pt idx="9412">
                  <c:v>41763.102592592593</c:v>
                </c:pt>
                <c:pt idx="9413">
                  <c:v>41763.102662037039</c:v>
                </c:pt>
                <c:pt idx="9414">
                  <c:v>41763.102719907409</c:v>
                </c:pt>
                <c:pt idx="9415">
                  <c:v>41763.102777777778</c:v>
                </c:pt>
                <c:pt idx="9416">
                  <c:v>41763.102835648147</c:v>
                </c:pt>
                <c:pt idx="9417">
                  <c:v>41763.102905092594</c:v>
                </c:pt>
                <c:pt idx="9418">
                  <c:v>41763.102962962963</c:v>
                </c:pt>
                <c:pt idx="9419">
                  <c:v>41763.103020833332</c:v>
                </c:pt>
                <c:pt idx="9420">
                  <c:v>41763.103090277778</c:v>
                </c:pt>
                <c:pt idx="9421">
                  <c:v>41763.103148148148</c:v>
                </c:pt>
                <c:pt idx="9422">
                  <c:v>41763.103206018517</c:v>
                </c:pt>
                <c:pt idx="9423">
                  <c:v>41763.103275462963</c:v>
                </c:pt>
                <c:pt idx="9424">
                  <c:v>41763.103333333333</c:v>
                </c:pt>
                <c:pt idx="9425">
                  <c:v>41763.103391203702</c:v>
                </c:pt>
                <c:pt idx="9426">
                  <c:v>41763.103460648148</c:v>
                </c:pt>
                <c:pt idx="9427">
                  <c:v>41763.103518518517</c:v>
                </c:pt>
                <c:pt idx="9428">
                  <c:v>41763.103576388887</c:v>
                </c:pt>
                <c:pt idx="9429">
                  <c:v>41763.103634259256</c:v>
                </c:pt>
                <c:pt idx="9430">
                  <c:v>41763.103703703702</c:v>
                </c:pt>
                <c:pt idx="9431">
                  <c:v>41763.103761574072</c:v>
                </c:pt>
                <c:pt idx="9432">
                  <c:v>41763.103819444441</c:v>
                </c:pt>
                <c:pt idx="9433">
                  <c:v>41763.103888888887</c:v>
                </c:pt>
                <c:pt idx="9434">
                  <c:v>41763.103946759256</c:v>
                </c:pt>
                <c:pt idx="9435">
                  <c:v>41763.104004629633</c:v>
                </c:pt>
                <c:pt idx="9436">
                  <c:v>41763.104074074072</c:v>
                </c:pt>
                <c:pt idx="9437">
                  <c:v>41763.104131944441</c:v>
                </c:pt>
                <c:pt idx="9438">
                  <c:v>41763.104189814818</c:v>
                </c:pt>
                <c:pt idx="9439">
                  <c:v>41763.104259259257</c:v>
                </c:pt>
                <c:pt idx="9440">
                  <c:v>41763.104317129626</c:v>
                </c:pt>
                <c:pt idx="9441">
                  <c:v>41763.104375000003</c:v>
                </c:pt>
                <c:pt idx="9442">
                  <c:v>41763.104444444441</c:v>
                </c:pt>
                <c:pt idx="9443">
                  <c:v>41763.104502314818</c:v>
                </c:pt>
                <c:pt idx="9444">
                  <c:v>41763.104560185187</c:v>
                </c:pt>
                <c:pt idx="9445">
                  <c:v>41763.104618055557</c:v>
                </c:pt>
                <c:pt idx="9446">
                  <c:v>41763.104687500003</c:v>
                </c:pt>
                <c:pt idx="9447">
                  <c:v>41763.104745370372</c:v>
                </c:pt>
                <c:pt idx="9448">
                  <c:v>41763.104803240742</c:v>
                </c:pt>
                <c:pt idx="9449">
                  <c:v>41763.104872685188</c:v>
                </c:pt>
                <c:pt idx="9450">
                  <c:v>41763.104930555557</c:v>
                </c:pt>
                <c:pt idx="9451">
                  <c:v>41763.104988425926</c:v>
                </c:pt>
                <c:pt idx="9452">
                  <c:v>41763.105057870373</c:v>
                </c:pt>
                <c:pt idx="9453">
                  <c:v>41763.105115740742</c:v>
                </c:pt>
                <c:pt idx="9454">
                  <c:v>41763.105173611111</c:v>
                </c:pt>
                <c:pt idx="9455">
                  <c:v>41763.105243055557</c:v>
                </c:pt>
                <c:pt idx="9456">
                  <c:v>41763.105300925927</c:v>
                </c:pt>
                <c:pt idx="9457">
                  <c:v>41763.105358796296</c:v>
                </c:pt>
                <c:pt idx="9458">
                  <c:v>41763.105416666665</c:v>
                </c:pt>
                <c:pt idx="9459">
                  <c:v>41763.105486111112</c:v>
                </c:pt>
                <c:pt idx="9460">
                  <c:v>41763.105543981481</c:v>
                </c:pt>
                <c:pt idx="9461">
                  <c:v>41763.10560185185</c:v>
                </c:pt>
                <c:pt idx="9462">
                  <c:v>41763.105671296296</c:v>
                </c:pt>
                <c:pt idx="9463">
                  <c:v>41763.105729166666</c:v>
                </c:pt>
                <c:pt idx="9464">
                  <c:v>41763.105787037035</c:v>
                </c:pt>
                <c:pt idx="9465">
                  <c:v>41763.105856481481</c:v>
                </c:pt>
                <c:pt idx="9466">
                  <c:v>41763.105914351851</c:v>
                </c:pt>
                <c:pt idx="9467">
                  <c:v>41763.10597222222</c:v>
                </c:pt>
                <c:pt idx="9468">
                  <c:v>41763.106041666666</c:v>
                </c:pt>
                <c:pt idx="9469">
                  <c:v>41763.106099537035</c:v>
                </c:pt>
                <c:pt idx="9470">
                  <c:v>41763.106157407405</c:v>
                </c:pt>
                <c:pt idx="9471">
                  <c:v>41763.106215277781</c:v>
                </c:pt>
                <c:pt idx="9472">
                  <c:v>41763.10628472222</c:v>
                </c:pt>
                <c:pt idx="9473">
                  <c:v>41763.106342592589</c:v>
                </c:pt>
                <c:pt idx="9474">
                  <c:v>41763.106400462966</c:v>
                </c:pt>
                <c:pt idx="9475">
                  <c:v>41763.106469907405</c:v>
                </c:pt>
                <c:pt idx="9476">
                  <c:v>41763.106527777774</c:v>
                </c:pt>
                <c:pt idx="9477">
                  <c:v>41763.106585648151</c:v>
                </c:pt>
                <c:pt idx="9478">
                  <c:v>41763.10665509259</c:v>
                </c:pt>
                <c:pt idx="9479">
                  <c:v>41763.106712962966</c:v>
                </c:pt>
                <c:pt idx="9480">
                  <c:v>41763.106770833336</c:v>
                </c:pt>
                <c:pt idx="9481">
                  <c:v>41763.106840277775</c:v>
                </c:pt>
                <c:pt idx="9482">
                  <c:v>41763.106898148151</c:v>
                </c:pt>
                <c:pt idx="9483">
                  <c:v>41763.106956018521</c:v>
                </c:pt>
                <c:pt idx="9484">
                  <c:v>41763.107025462959</c:v>
                </c:pt>
                <c:pt idx="9485">
                  <c:v>41763.107083333336</c:v>
                </c:pt>
                <c:pt idx="9486">
                  <c:v>41763.107141203705</c:v>
                </c:pt>
                <c:pt idx="9487">
                  <c:v>41763.107199074075</c:v>
                </c:pt>
                <c:pt idx="9488">
                  <c:v>41763.107268518521</c:v>
                </c:pt>
                <c:pt idx="9489">
                  <c:v>41763.10732638889</c:v>
                </c:pt>
                <c:pt idx="9490">
                  <c:v>41763.10738425926</c:v>
                </c:pt>
                <c:pt idx="9491">
                  <c:v>41763.107453703706</c:v>
                </c:pt>
                <c:pt idx="9492">
                  <c:v>41763.107511574075</c:v>
                </c:pt>
                <c:pt idx="9493">
                  <c:v>41763.107569444444</c:v>
                </c:pt>
                <c:pt idx="9494">
                  <c:v>41763.107638888891</c:v>
                </c:pt>
                <c:pt idx="9495">
                  <c:v>41763.10769675926</c:v>
                </c:pt>
                <c:pt idx="9496">
                  <c:v>41763.107754629629</c:v>
                </c:pt>
                <c:pt idx="9497">
                  <c:v>41763.107824074075</c:v>
                </c:pt>
                <c:pt idx="9498">
                  <c:v>41763.107881944445</c:v>
                </c:pt>
                <c:pt idx="9499">
                  <c:v>41763.107939814814</c:v>
                </c:pt>
                <c:pt idx="9500">
                  <c:v>41763.107997685183</c:v>
                </c:pt>
                <c:pt idx="9501">
                  <c:v>41763.108067129629</c:v>
                </c:pt>
                <c:pt idx="9502">
                  <c:v>41763.108124999999</c:v>
                </c:pt>
                <c:pt idx="9503">
                  <c:v>41763.108182870368</c:v>
                </c:pt>
                <c:pt idx="9504">
                  <c:v>41763.108252314814</c:v>
                </c:pt>
                <c:pt idx="9505">
                  <c:v>41763.108310185184</c:v>
                </c:pt>
                <c:pt idx="9506">
                  <c:v>41763.108368055553</c:v>
                </c:pt>
                <c:pt idx="9507">
                  <c:v>41763.108437499999</c:v>
                </c:pt>
                <c:pt idx="9508">
                  <c:v>41763.108495370368</c:v>
                </c:pt>
                <c:pt idx="9509">
                  <c:v>41763.108553240738</c:v>
                </c:pt>
                <c:pt idx="9510">
                  <c:v>41763.108622685184</c:v>
                </c:pt>
                <c:pt idx="9511">
                  <c:v>41763.108680555553</c:v>
                </c:pt>
                <c:pt idx="9512">
                  <c:v>41763.108738425923</c:v>
                </c:pt>
                <c:pt idx="9513">
                  <c:v>41763.108796296299</c:v>
                </c:pt>
                <c:pt idx="9514">
                  <c:v>41763.108865740738</c:v>
                </c:pt>
                <c:pt idx="9515">
                  <c:v>41763.108923611115</c:v>
                </c:pt>
                <c:pt idx="9516">
                  <c:v>41763.108981481484</c:v>
                </c:pt>
                <c:pt idx="9517">
                  <c:v>41763.109050925923</c:v>
                </c:pt>
                <c:pt idx="9518">
                  <c:v>41763.1091087963</c:v>
                </c:pt>
                <c:pt idx="9519">
                  <c:v>41763.109166666669</c:v>
                </c:pt>
                <c:pt idx="9520">
                  <c:v>41763.109236111108</c:v>
                </c:pt>
                <c:pt idx="9521">
                  <c:v>41763.109293981484</c:v>
                </c:pt>
                <c:pt idx="9522">
                  <c:v>41763.109351851854</c:v>
                </c:pt>
                <c:pt idx="9523">
                  <c:v>41763.1094212963</c:v>
                </c:pt>
                <c:pt idx="9524">
                  <c:v>41763.109479166669</c:v>
                </c:pt>
                <c:pt idx="9525">
                  <c:v>41763.109537037039</c:v>
                </c:pt>
                <c:pt idx="9526">
                  <c:v>41763.109594907408</c:v>
                </c:pt>
                <c:pt idx="9527">
                  <c:v>41763.109664351854</c:v>
                </c:pt>
                <c:pt idx="9528">
                  <c:v>41763.109722222223</c:v>
                </c:pt>
                <c:pt idx="9529">
                  <c:v>41763.109780092593</c:v>
                </c:pt>
                <c:pt idx="9530">
                  <c:v>41763.109849537039</c:v>
                </c:pt>
                <c:pt idx="9531">
                  <c:v>41763.109907407408</c:v>
                </c:pt>
                <c:pt idx="9532">
                  <c:v>41763.109965277778</c:v>
                </c:pt>
                <c:pt idx="9533">
                  <c:v>41763.110034722224</c:v>
                </c:pt>
                <c:pt idx="9534">
                  <c:v>41763.110092592593</c:v>
                </c:pt>
                <c:pt idx="9535">
                  <c:v>41763.110150462962</c:v>
                </c:pt>
                <c:pt idx="9536">
                  <c:v>41763.110219907408</c:v>
                </c:pt>
                <c:pt idx="9537">
                  <c:v>41763.110277777778</c:v>
                </c:pt>
                <c:pt idx="9538">
                  <c:v>41763.110335648147</c:v>
                </c:pt>
                <c:pt idx="9539">
                  <c:v>41763.110405092593</c:v>
                </c:pt>
                <c:pt idx="9540">
                  <c:v>41763.110462962963</c:v>
                </c:pt>
                <c:pt idx="9541">
                  <c:v>41763.110520833332</c:v>
                </c:pt>
                <c:pt idx="9542">
                  <c:v>41763.110578703701</c:v>
                </c:pt>
                <c:pt idx="9543">
                  <c:v>41763.110648148147</c:v>
                </c:pt>
                <c:pt idx="9544">
                  <c:v>41763.110706018517</c:v>
                </c:pt>
                <c:pt idx="9545">
                  <c:v>41763.110763888886</c:v>
                </c:pt>
                <c:pt idx="9546">
                  <c:v>41763.110833333332</c:v>
                </c:pt>
                <c:pt idx="9547">
                  <c:v>41763.110891203702</c:v>
                </c:pt>
                <c:pt idx="9548">
                  <c:v>41763.110949074071</c:v>
                </c:pt>
                <c:pt idx="9549">
                  <c:v>41763.111018518517</c:v>
                </c:pt>
                <c:pt idx="9550">
                  <c:v>41763.111076388886</c:v>
                </c:pt>
                <c:pt idx="9551">
                  <c:v>41763.111134259256</c:v>
                </c:pt>
                <c:pt idx="9552">
                  <c:v>41763.111203703702</c:v>
                </c:pt>
                <c:pt idx="9553">
                  <c:v>41763.111261574071</c:v>
                </c:pt>
                <c:pt idx="9554">
                  <c:v>41763.111319444448</c:v>
                </c:pt>
                <c:pt idx="9555">
                  <c:v>41763.111377314817</c:v>
                </c:pt>
                <c:pt idx="9556">
                  <c:v>41763.111446759256</c:v>
                </c:pt>
                <c:pt idx="9557">
                  <c:v>41763.111504629633</c:v>
                </c:pt>
                <c:pt idx="9558">
                  <c:v>41763.111562500002</c:v>
                </c:pt>
                <c:pt idx="9559">
                  <c:v>41763.111631944441</c:v>
                </c:pt>
                <c:pt idx="9560">
                  <c:v>41763.111689814818</c:v>
                </c:pt>
                <c:pt idx="9561">
                  <c:v>41763.111747685187</c:v>
                </c:pt>
                <c:pt idx="9562">
                  <c:v>41763.111817129633</c:v>
                </c:pt>
                <c:pt idx="9563">
                  <c:v>41763.111875000002</c:v>
                </c:pt>
                <c:pt idx="9564">
                  <c:v>41763.111932870372</c:v>
                </c:pt>
                <c:pt idx="9565">
                  <c:v>41763.112002314818</c:v>
                </c:pt>
                <c:pt idx="9566">
                  <c:v>41763.112060185187</c:v>
                </c:pt>
                <c:pt idx="9567">
                  <c:v>41763.112118055556</c:v>
                </c:pt>
                <c:pt idx="9568">
                  <c:v>41763.112175925926</c:v>
                </c:pt>
                <c:pt idx="9569">
                  <c:v>41763.112245370372</c:v>
                </c:pt>
                <c:pt idx="9570">
                  <c:v>41763.112303240741</c:v>
                </c:pt>
                <c:pt idx="9571">
                  <c:v>41763.112361111111</c:v>
                </c:pt>
                <c:pt idx="9572">
                  <c:v>41763.112430555557</c:v>
                </c:pt>
                <c:pt idx="9573">
                  <c:v>41763.112488425926</c:v>
                </c:pt>
                <c:pt idx="9574">
                  <c:v>41763.112546296295</c:v>
                </c:pt>
                <c:pt idx="9575">
                  <c:v>41763.112615740742</c:v>
                </c:pt>
                <c:pt idx="9576">
                  <c:v>41763.112673611111</c:v>
                </c:pt>
                <c:pt idx="9577">
                  <c:v>41763.11273148148</c:v>
                </c:pt>
                <c:pt idx="9578">
                  <c:v>41763.112800925926</c:v>
                </c:pt>
                <c:pt idx="9579">
                  <c:v>41763.112858796296</c:v>
                </c:pt>
                <c:pt idx="9580">
                  <c:v>41763.112916666665</c:v>
                </c:pt>
                <c:pt idx="9581">
                  <c:v>41763.112974537034</c:v>
                </c:pt>
                <c:pt idx="9582">
                  <c:v>41763.113043981481</c:v>
                </c:pt>
                <c:pt idx="9583">
                  <c:v>41763.11310185185</c:v>
                </c:pt>
                <c:pt idx="9584">
                  <c:v>41763.113159722219</c:v>
                </c:pt>
                <c:pt idx="9585">
                  <c:v>41763.113229166665</c:v>
                </c:pt>
                <c:pt idx="9586">
                  <c:v>41763.113287037035</c:v>
                </c:pt>
                <c:pt idx="9587">
                  <c:v>41763.113344907404</c:v>
                </c:pt>
                <c:pt idx="9588">
                  <c:v>41763.11341435185</c:v>
                </c:pt>
                <c:pt idx="9589">
                  <c:v>41763.11347222222</c:v>
                </c:pt>
                <c:pt idx="9590">
                  <c:v>41763.113530092596</c:v>
                </c:pt>
                <c:pt idx="9591">
                  <c:v>41763.113599537035</c:v>
                </c:pt>
                <c:pt idx="9592">
                  <c:v>41763.113657407404</c:v>
                </c:pt>
                <c:pt idx="9593">
                  <c:v>41763.113715277781</c:v>
                </c:pt>
                <c:pt idx="9594">
                  <c:v>41763.11378472222</c:v>
                </c:pt>
                <c:pt idx="9595">
                  <c:v>41763.113842592589</c:v>
                </c:pt>
                <c:pt idx="9596">
                  <c:v>41763.113900462966</c:v>
                </c:pt>
                <c:pt idx="9597">
                  <c:v>41763.113958333335</c:v>
                </c:pt>
                <c:pt idx="9598">
                  <c:v>41763.114027777781</c:v>
                </c:pt>
                <c:pt idx="9599">
                  <c:v>41763.114085648151</c:v>
                </c:pt>
                <c:pt idx="9600">
                  <c:v>41763.11414351852</c:v>
                </c:pt>
                <c:pt idx="9601">
                  <c:v>41763.114212962966</c:v>
                </c:pt>
                <c:pt idx="9602">
                  <c:v>41763.114270833335</c:v>
                </c:pt>
                <c:pt idx="9603">
                  <c:v>41763.114328703705</c:v>
                </c:pt>
                <c:pt idx="9604">
                  <c:v>41763.114398148151</c:v>
                </c:pt>
                <c:pt idx="9605">
                  <c:v>41763.11445601852</c:v>
                </c:pt>
                <c:pt idx="9606">
                  <c:v>41763.11451388889</c:v>
                </c:pt>
                <c:pt idx="9607">
                  <c:v>41763.114583333336</c:v>
                </c:pt>
                <c:pt idx="9608">
                  <c:v>41763.114641203705</c:v>
                </c:pt>
                <c:pt idx="9609">
                  <c:v>41763.114699074074</c:v>
                </c:pt>
                <c:pt idx="9610">
                  <c:v>41763.114756944444</c:v>
                </c:pt>
                <c:pt idx="9611">
                  <c:v>41763.11482638889</c:v>
                </c:pt>
                <c:pt idx="9612">
                  <c:v>41763.114884259259</c:v>
                </c:pt>
                <c:pt idx="9613">
                  <c:v>41763.114942129629</c:v>
                </c:pt>
                <c:pt idx="9614">
                  <c:v>41763.115011574075</c:v>
                </c:pt>
                <c:pt idx="9615">
                  <c:v>41763.115069444444</c:v>
                </c:pt>
                <c:pt idx="9616">
                  <c:v>41763.115127314813</c:v>
                </c:pt>
                <c:pt idx="9617">
                  <c:v>41763.11519675926</c:v>
                </c:pt>
                <c:pt idx="9618">
                  <c:v>41763.115254629629</c:v>
                </c:pt>
                <c:pt idx="9619">
                  <c:v>41763.115312499998</c:v>
                </c:pt>
                <c:pt idx="9620">
                  <c:v>41763.115381944444</c:v>
                </c:pt>
                <c:pt idx="9621">
                  <c:v>41763.115439814814</c:v>
                </c:pt>
                <c:pt idx="9622">
                  <c:v>41763.115497685183</c:v>
                </c:pt>
                <c:pt idx="9623">
                  <c:v>41763.115555555552</c:v>
                </c:pt>
                <c:pt idx="9624">
                  <c:v>41763.115624999999</c:v>
                </c:pt>
                <c:pt idx="9625">
                  <c:v>41763.115682870368</c:v>
                </c:pt>
                <c:pt idx="9626">
                  <c:v>41763.115740740737</c:v>
                </c:pt>
                <c:pt idx="9627">
                  <c:v>41763.115810185183</c:v>
                </c:pt>
                <c:pt idx="9628">
                  <c:v>41763.115868055553</c:v>
                </c:pt>
                <c:pt idx="9629">
                  <c:v>41763.115925925929</c:v>
                </c:pt>
                <c:pt idx="9630">
                  <c:v>41763.115995370368</c:v>
                </c:pt>
                <c:pt idx="9631">
                  <c:v>41763.116053240738</c:v>
                </c:pt>
                <c:pt idx="9632">
                  <c:v>41763.116111111114</c:v>
                </c:pt>
                <c:pt idx="9633">
                  <c:v>41763.116180555553</c:v>
                </c:pt>
                <c:pt idx="9634">
                  <c:v>41763.116238425922</c:v>
                </c:pt>
                <c:pt idx="9635">
                  <c:v>41763.116296296299</c:v>
                </c:pt>
                <c:pt idx="9636">
                  <c:v>41763.116365740738</c:v>
                </c:pt>
                <c:pt idx="9637">
                  <c:v>41763.116423611114</c:v>
                </c:pt>
                <c:pt idx="9638">
                  <c:v>41763.116481481484</c:v>
                </c:pt>
                <c:pt idx="9639">
                  <c:v>41763.116539351853</c:v>
                </c:pt>
                <c:pt idx="9640">
                  <c:v>41763.116608796299</c:v>
                </c:pt>
                <c:pt idx="9641">
                  <c:v>41763.116666666669</c:v>
                </c:pt>
                <c:pt idx="9642">
                  <c:v>41763.116724537038</c:v>
                </c:pt>
                <c:pt idx="9643">
                  <c:v>41763.116793981484</c:v>
                </c:pt>
                <c:pt idx="9644">
                  <c:v>41763.116851851853</c:v>
                </c:pt>
                <c:pt idx="9645">
                  <c:v>41763.116909722223</c:v>
                </c:pt>
                <c:pt idx="9646">
                  <c:v>41763.116979166669</c:v>
                </c:pt>
                <c:pt idx="9647">
                  <c:v>41763.117037037038</c:v>
                </c:pt>
                <c:pt idx="9648">
                  <c:v>41763.117094907408</c:v>
                </c:pt>
                <c:pt idx="9649">
                  <c:v>41763.117164351854</c:v>
                </c:pt>
                <c:pt idx="9650">
                  <c:v>41763.117222222223</c:v>
                </c:pt>
                <c:pt idx="9651">
                  <c:v>41763.117280092592</c:v>
                </c:pt>
                <c:pt idx="9652">
                  <c:v>41763.117337962962</c:v>
                </c:pt>
                <c:pt idx="9653">
                  <c:v>41763.117407407408</c:v>
                </c:pt>
                <c:pt idx="9654">
                  <c:v>41763.117465277777</c:v>
                </c:pt>
                <c:pt idx="9655">
                  <c:v>41763.117523148147</c:v>
                </c:pt>
                <c:pt idx="9656">
                  <c:v>41763.117592592593</c:v>
                </c:pt>
                <c:pt idx="9657">
                  <c:v>41763.117650462962</c:v>
                </c:pt>
                <c:pt idx="9658">
                  <c:v>41763.117708333331</c:v>
                </c:pt>
                <c:pt idx="9659">
                  <c:v>41763.117777777778</c:v>
                </c:pt>
                <c:pt idx="9660">
                  <c:v>41763.117835648147</c:v>
                </c:pt>
                <c:pt idx="9661">
                  <c:v>41763.117893518516</c:v>
                </c:pt>
                <c:pt idx="9662">
                  <c:v>41763.117962962962</c:v>
                </c:pt>
                <c:pt idx="9663">
                  <c:v>41763.118020833332</c:v>
                </c:pt>
                <c:pt idx="9664">
                  <c:v>41763.118078703701</c:v>
                </c:pt>
                <c:pt idx="9665">
                  <c:v>41763.118136574078</c:v>
                </c:pt>
                <c:pt idx="9666">
                  <c:v>41763.118206018517</c:v>
                </c:pt>
                <c:pt idx="9667">
                  <c:v>41763.118263888886</c:v>
                </c:pt>
                <c:pt idx="9668">
                  <c:v>41763.118321759262</c:v>
                </c:pt>
                <c:pt idx="9669">
                  <c:v>41763.118391203701</c:v>
                </c:pt>
                <c:pt idx="9670">
                  <c:v>41763.118449074071</c:v>
                </c:pt>
                <c:pt idx="9671">
                  <c:v>41763.118506944447</c:v>
                </c:pt>
                <c:pt idx="9672">
                  <c:v>41763.118576388886</c:v>
                </c:pt>
                <c:pt idx="9673">
                  <c:v>41763.118634259263</c:v>
                </c:pt>
                <c:pt idx="9674">
                  <c:v>41763.118692129632</c:v>
                </c:pt>
                <c:pt idx="9675">
                  <c:v>41763.118761574071</c:v>
                </c:pt>
                <c:pt idx="9676">
                  <c:v>41763.118819444448</c:v>
                </c:pt>
                <c:pt idx="9677">
                  <c:v>41763.118877314817</c:v>
                </c:pt>
                <c:pt idx="9678">
                  <c:v>41763.118935185186</c:v>
                </c:pt>
                <c:pt idx="9679">
                  <c:v>41763.119004629632</c:v>
                </c:pt>
                <c:pt idx="9680">
                  <c:v>41763.119062500002</c:v>
                </c:pt>
                <c:pt idx="9681">
                  <c:v>41763.119120370371</c:v>
                </c:pt>
                <c:pt idx="9682">
                  <c:v>41763.119189814817</c:v>
                </c:pt>
                <c:pt idx="9683">
                  <c:v>41763.119247685187</c:v>
                </c:pt>
                <c:pt idx="9684">
                  <c:v>41763.119305555556</c:v>
                </c:pt>
                <c:pt idx="9685">
                  <c:v>41763.119375000002</c:v>
                </c:pt>
                <c:pt idx="9686">
                  <c:v>41763.119432870371</c:v>
                </c:pt>
                <c:pt idx="9687">
                  <c:v>41763.119490740741</c:v>
                </c:pt>
                <c:pt idx="9688">
                  <c:v>41763.119560185187</c:v>
                </c:pt>
                <c:pt idx="9689">
                  <c:v>41763.119618055556</c:v>
                </c:pt>
                <c:pt idx="9690">
                  <c:v>41763.119675925926</c:v>
                </c:pt>
                <c:pt idx="9691">
                  <c:v>41763.119745370372</c:v>
                </c:pt>
                <c:pt idx="9692">
                  <c:v>41763.119803240741</c:v>
                </c:pt>
                <c:pt idx="9693">
                  <c:v>41763.11986111111</c:v>
                </c:pt>
                <c:pt idx="9694">
                  <c:v>41763.11991898148</c:v>
                </c:pt>
                <c:pt idx="9695">
                  <c:v>41763.119988425926</c:v>
                </c:pt>
                <c:pt idx="9696">
                  <c:v>41763.120046296295</c:v>
                </c:pt>
                <c:pt idx="9697">
                  <c:v>41763.120104166665</c:v>
                </c:pt>
                <c:pt idx="9698">
                  <c:v>41763.120173611111</c:v>
                </c:pt>
                <c:pt idx="9699">
                  <c:v>41763.12023148148</c:v>
                </c:pt>
                <c:pt idx="9700">
                  <c:v>41763.120289351849</c:v>
                </c:pt>
                <c:pt idx="9701">
                  <c:v>41763.120358796295</c:v>
                </c:pt>
                <c:pt idx="9702">
                  <c:v>41763.120416666665</c:v>
                </c:pt>
                <c:pt idx="9703">
                  <c:v>41763.120474537034</c:v>
                </c:pt>
                <c:pt idx="9704">
                  <c:v>41763.12054398148</c:v>
                </c:pt>
                <c:pt idx="9705">
                  <c:v>41763.12060185185</c:v>
                </c:pt>
                <c:pt idx="9706">
                  <c:v>41763.120659722219</c:v>
                </c:pt>
                <c:pt idx="9707">
                  <c:v>41763.120717592596</c:v>
                </c:pt>
                <c:pt idx="9708">
                  <c:v>41763.120787037034</c:v>
                </c:pt>
                <c:pt idx="9709">
                  <c:v>41763.120844907404</c:v>
                </c:pt>
                <c:pt idx="9710">
                  <c:v>41763.12090277778</c:v>
                </c:pt>
                <c:pt idx="9711">
                  <c:v>41763.120972222219</c:v>
                </c:pt>
                <c:pt idx="9712">
                  <c:v>41763.121030092596</c:v>
                </c:pt>
                <c:pt idx="9713">
                  <c:v>41763.121087962965</c:v>
                </c:pt>
                <c:pt idx="9714">
                  <c:v>41763.121157407404</c:v>
                </c:pt>
                <c:pt idx="9715">
                  <c:v>41763.121215277781</c:v>
                </c:pt>
                <c:pt idx="9716">
                  <c:v>41763.12127314815</c:v>
                </c:pt>
                <c:pt idx="9717">
                  <c:v>41763.121342592596</c:v>
                </c:pt>
                <c:pt idx="9718">
                  <c:v>41763.121400462966</c:v>
                </c:pt>
                <c:pt idx="9719">
                  <c:v>41763.121458333335</c:v>
                </c:pt>
                <c:pt idx="9720">
                  <c:v>41763.121516203704</c:v>
                </c:pt>
                <c:pt idx="9721">
                  <c:v>41763.12158564815</c:v>
                </c:pt>
                <c:pt idx="9722">
                  <c:v>41763.12164351852</c:v>
                </c:pt>
                <c:pt idx="9723">
                  <c:v>41763.121701388889</c:v>
                </c:pt>
                <c:pt idx="9724">
                  <c:v>41763.121770833335</c:v>
                </c:pt>
                <c:pt idx="9725">
                  <c:v>41763.121828703705</c:v>
                </c:pt>
                <c:pt idx="9726">
                  <c:v>41763.121886574074</c:v>
                </c:pt>
                <c:pt idx="9727">
                  <c:v>41763.12195601852</c:v>
                </c:pt>
                <c:pt idx="9728">
                  <c:v>41763.122013888889</c:v>
                </c:pt>
                <c:pt idx="9729">
                  <c:v>41763.122071759259</c:v>
                </c:pt>
                <c:pt idx="9730">
                  <c:v>41763.122141203705</c:v>
                </c:pt>
                <c:pt idx="9731">
                  <c:v>41763.122199074074</c:v>
                </c:pt>
                <c:pt idx="9732">
                  <c:v>41763.122256944444</c:v>
                </c:pt>
                <c:pt idx="9733">
                  <c:v>41763.122314814813</c:v>
                </c:pt>
                <c:pt idx="9734">
                  <c:v>41763.122384259259</c:v>
                </c:pt>
                <c:pt idx="9735">
                  <c:v>41763.122442129628</c:v>
                </c:pt>
                <c:pt idx="9736">
                  <c:v>41763.122499999998</c:v>
                </c:pt>
                <c:pt idx="9737">
                  <c:v>41763.122569444444</c:v>
                </c:pt>
                <c:pt idx="9738">
                  <c:v>41763.122627314813</c:v>
                </c:pt>
                <c:pt idx="9739">
                  <c:v>41763.122685185182</c:v>
                </c:pt>
                <c:pt idx="9740">
                  <c:v>41763.122754629629</c:v>
                </c:pt>
                <c:pt idx="9741">
                  <c:v>41763.122812499998</c:v>
                </c:pt>
                <c:pt idx="9742">
                  <c:v>41763.122870370367</c:v>
                </c:pt>
                <c:pt idx="9743">
                  <c:v>41763.122939814813</c:v>
                </c:pt>
                <c:pt idx="9744">
                  <c:v>41763.122997685183</c:v>
                </c:pt>
                <c:pt idx="9745">
                  <c:v>41763.123055555552</c:v>
                </c:pt>
                <c:pt idx="9746">
                  <c:v>41763.123124999998</c:v>
                </c:pt>
                <c:pt idx="9747">
                  <c:v>41763.123182870368</c:v>
                </c:pt>
                <c:pt idx="9748">
                  <c:v>41763.123240740744</c:v>
                </c:pt>
                <c:pt idx="9749">
                  <c:v>41763.123298611114</c:v>
                </c:pt>
                <c:pt idx="9750">
                  <c:v>41763.123368055552</c:v>
                </c:pt>
                <c:pt idx="9751">
                  <c:v>41763.123425925929</c:v>
                </c:pt>
                <c:pt idx="9752">
                  <c:v>41763.123483796298</c:v>
                </c:pt>
                <c:pt idx="9753">
                  <c:v>41763.123553240737</c:v>
                </c:pt>
                <c:pt idx="9754">
                  <c:v>41763.123611111114</c:v>
                </c:pt>
                <c:pt idx="9755">
                  <c:v>41763.123668981483</c:v>
                </c:pt>
                <c:pt idx="9756">
                  <c:v>41763.123738425929</c:v>
                </c:pt>
                <c:pt idx="9757">
                  <c:v>41763.123796296299</c:v>
                </c:pt>
                <c:pt idx="9758">
                  <c:v>41763.123854166668</c:v>
                </c:pt>
                <c:pt idx="9759">
                  <c:v>41763.123923611114</c:v>
                </c:pt>
                <c:pt idx="9760">
                  <c:v>41763.123981481483</c:v>
                </c:pt>
                <c:pt idx="9761">
                  <c:v>41763.124039351853</c:v>
                </c:pt>
                <c:pt idx="9762">
                  <c:v>41763.124097222222</c:v>
                </c:pt>
                <c:pt idx="9763">
                  <c:v>41763.124166666668</c:v>
                </c:pt>
                <c:pt idx="9764">
                  <c:v>41763.124224537038</c:v>
                </c:pt>
                <c:pt idx="9765">
                  <c:v>41763.124282407407</c:v>
                </c:pt>
                <c:pt idx="9766">
                  <c:v>41763.124351851853</c:v>
                </c:pt>
                <c:pt idx="9767">
                  <c:v>41763.124409722222</c:v>
                </c:pt>
                <c:pt idx="9768">
                  <c:v>41763.124467592592</c:v>
                </c:pt>
                <c:pt idx="9769">
                  <c:v>41763.124537037038</c:v>
                </c:pt>
                <c:pt idx="9770">
                  <c:v>41763.124594907407</c:v>
                </c:pt>
                <c:pt idx="9771">
                  <c:v>41763.124652777777</c:v>
                </c:pt>
                <c:pt idx="9772">
                  <c:v>41763.124722222223</c:v>
                </c:pt>
                <c:pt idx="9773">
                  <c:v>41763.124780092592</c:v>
                </c:pt>
                <c:pt idx="9774">
                  <c:v>41763.124837962961</c:v>
                </c:pt>
                <c:pt idx="9775">
                  <c:v>41763.124895833331</c:v>
                </c:pt>
                <c:pt idx="9776">
                  <c:v>41763.124965277777</c:v>
                </c:pt>
                <c:pt idx="9777">
                  <c:v>41763.125023148146</c:v>
                </c:pt>
                <c:pt idx="9778">
                  <c:v>41763.125081018516</c:v>
                </c:pt>
                <c:pt idx="9779">
                  <c:v>41763.125150462962</c:v>
                </c:pt>
                <c:pt idx="9780">
                  <c:v>41763.125208333331</c:v>
                </c:pt>
                <c:pt idx="9781">
                  <c:v>41763.1252662037</c:v>
                </c:pt>
                <c:pt idx="9782">
                  <c:v>41763.125335648147</c:v>
                </c:pt>
                <c:pt idx="9783">
                  <c:v>41763.125393518516</c:v>
                </c:pt>
                <c:pt idx="9784">
                  <c:v>41763.125451388885</c:v>
                </c:pt>
                <c:pt idx="9785">
                  <c:v>41763.125520833331</c:v>
                </c:pt>
                <c:pt idx="9786">
                  <c:v>41763.125578703701</c:v>
                </c:pt>
                <c:pt idx="9787">
                  <c:v>41763.125636574077</c:v>
                </c:pt>
                <c:pt idx="9788">
                  <c:v>41763.125706018516</c:v>
                </c:pt>
                <c:pt idx="9789">
                  <c:v>41763.125763888886</c:v>
                </c:pt>
                <c:pt idx="9790">
                  <c:v>41763.125821759262</c:v>
                </c:pt>
                <c:pt idx="9791">
                  <c:v>41763.125879629632</c:v>
                </c:pt>
                <c:pt idx="9792">
                  <c:v>41763.125949074078</c:v>
                </c:pt>
                <c:pt idx="9793">
                  <c:v>41763.126006944447</c:v>
                </c:pt>
                <c:pt idx="9794">
                  <c:v>41763.126064814816</c:v>
                </c:pt>
                <c:pt idx="9795">
                  <c:v>41763.126134259262</c:v>
                </c:pt>
                <c:pt idx="9796">
                  <c:v>41763.126192129632</c:v>
                </c:pt>
                <c:pt idx="9797">
                  <c:v>41763.126250000001</c:v>
                </c:pt>
                <c:pt idx="9798">
                  <c:v>41763.126319444447</c:v>
                </c:pt>
                <c:pt idx="9799">
                  <c:v>41763.126377314817</c:v>
                </c:pt>
                <c:pt idx="9800">
                  <c:v>41763.126435185186</c:v>
                </c:pt>
                <c:pt idx="9801">
                  <c:v>41763.126504629632</c:v>
                </c:pt>
                <c:pt idx="9802">
                  <c:v>41763.126562500001</c:v>
                </c:pt>
                <c:pt idx="9803">
                  <c:v>41763.126620370371</c:v>
                </c:pt>
                <c:pt idx="9804">
                  <c:v>41763.12667824074</c:v>
                </c:pt>
                <c:pt idx="9805">
                  <c:v>41763.126747685186</c:v>
                </c:pt>
                <c:pt idx="9806">
                  <c:v>41763.126805555556</c:v>
                </c:pt>
                <c:pt idx="9807">
                  <c:v>41763.126863425925</c:v>
                </c:pt>
                <c:pt idx="9808">
                  <c:v>41763.126932870371</c:v>
                </c:pt>
                <c:pt idx="9809">
                  <c:v>41763.12699074074</c:v>
                </c:pt>
                <c:pt idx="9810">
                  <c:v>41763.12704861111</c:v>
                </c:pt>
                <c:pt idx="9811">
                  <c:v>41763.127118055556</c:v>
                </c:pt>
                <c:pt idx="9812">
                  <c:v>41763.127175925925</c:v>
                </c:pt>
                <c:pt idx="9813">
                  <c:v>41763.127233796295</c:v>
                </c:pt>
                <c:pt idx="9814">
                  <c:v>41763.127303240741</c:v>
                </c:pt>
                <c:pt idx="9815">
                  <c:v>41763.12736111111</c:v>
                </c:pt>
                <c:pt idx="9816">
                  <c:v>41763.127418981479</c:v>
                </c:pt>
                <c:pt idx="9817">
                  <c:v>41763.127476851849</c:v>
                </c:pt>
                <c:pt idx="9818">
                  <c:v>41763.127546296295</c:v>
                </c:pt>
                <c:pt idx="9819">
                  <c:v>41763.127604166664</c:v>
                </c:pt>
                <c:pt idx="9820">
                  <c:v>41763.127662037034</c:v>
                </c:pt>
                <c:pt idx="9821">
                  <c:v>41763.12773148148</c:v>
                </c:pt>
                <c:pt idx="9822">
                  <c:v>41763.127789351849</c:v>
                </c:pt>
                <c:pt idx="9823">
                  <c:v>41763.127847222226</c:v>
                </c:pt>
                <c:pt idx="9824">
                  <c:v>41763.127916666665</c:v>
                </c:pt>
                <c:pt idx="9825">
                  <c:v>41763.127974537034</c:v>
                </c:pt>
                <c:pt idx="9826">
                  <c:v>41763.128032407411</c:v>
                </c:pt>
                <c:pt idx="9827">
                  <c:v>41763.128101851849</c:v>
                </c:pt>
                <c:pt idx="9828">
                  <c:v>41763.128159722219</c:v>
                </c:pt>
                <c:pt idx="9829">
                  <c:v>41763.128217592595</c:v>
                </c:pt>
                <c:pt idx="9830">
                  <c:v>41763.128287037034</c:v>
                </c:pt>
                <c:pt idx="9831">
                  <c:v>41763.128344907411</c:v>
                </c:pt>
                <c:pt idx="9832">
                  <c:v>41763.12840277778</c:v>
                </c:pt>
                <c:pt idx="9833">
                  <c:v>41763.128460648149</c:v>
                </c:pt>
                <c:pt idx="9834">
                  <c:v>41763.128530092596</c:v>
                </c:pt>
                <c:pt idx="9835">
                  <c:v>41763.128587962965</c:v>
                </c:pt>
                <c:pt idx="9836">
                  <c:v>41763.128645833334</c:v>
                </c:pt>
                <c:pt idx="9837">
                  <c:v>41763.12871527778</c:v>
                </c:pt>
                <c:pt idx="9838">
                  <c:v>41763.12877314815</c:v>
                </c:pt>
                <c:pt idx="9839">
                  <c:v>41763.128831018519</c:v>
                </c:pt>
                <c:pt idx="9840">
                  <c:v>41763.128900462965</c:v>
                </c:pt>
                <c:pt idx="9841">
                  <c:v>41763.128958333335</c:v>
                </c:pt>
                <c:pt idx="9842">
                  <c:v>41763.129016203704</c:v>
                </c:pt>
                <c:pt idx="9843">
                  <c:v>41763.12908564815</c:v>
                </c:pt>
                <c:pt idx="9844">
                  <c:v>41763.129143518519</c:v>
                </c:pt>
                <c:pt idx="9845">
                  <c:v>41763.129201388889</c:v>
                </c:pt>
                <c:pt idx="9846">
                  <c:v>41763.129259259258</c:v>
                </c:pt>
                <c:pt idx="9847">
                  <c:v>41763.129328703704</c:v>
                </c:pt>
                <c:pt idx="9848">
                  <c:v>41763.129386574074</c:v>
                </c:pt>
                <c:pt idx="9849">
                  <c:v>41763.129444444443</c:v>
                </c:pt>
                <c:pt idx="9850">
                  <c:v>41763.129513888889</c:v>
                </c:pt>
                <c:pt idx="9851">
                  <c:v>41763.129571759258</c:v>
                </c:pt>
                <c:pt idx="9852">
                  <c:v>41763.129629629628</c:v>
                </c:pt>
                <c:pt idx="9853">
                  <c:v>41763.129699074074</c:v>
                </c:pt>
                <c:pt idx="9854">
                  <c:v>41763.129756944443</c:v>
                </c:pt>
                <c:pt idx="9855">
                  <c:v>41763.129814814813</c:v>
                </c:pt>
                <c:pt idx="9856">
                  <c:v>41763.129884259259</c:v>
                </c:pt>
                <c:pt idx="9857">
                  <c:v>41763.129942129628</c:v>
                </c:pt>
                <c:pt idx="9858">
                  <c:v>41763.129999999997</c:v>
                </c:pt>
                <c:pt idx="9859">
                  <c:v>41763.130069444444</c:v>
                </c:pt>
                <c:pt idx="9860">
                  <c:v>41763.130127314813</c:v>
                </c:pt>
                <c:pt idx="9861">
                  <c:v>41763.130185185182</c:v>
                </c:pt>
                <c:pt idx="9862">
                  <c:v>41763.130243055559</c:v>
                </c:pt>
                <c:pt idx="9863">
                  <c:v>41763.130312499998</c:v>
                </c:pt>
                <c:pt idx="9864">
                  <c:v>41763.130370370367</c:v>
                </c:pt>
                <c:pt idx="9865">
                  <c:v>41763.130428240744</c:v>
                </c:pt>
                <c:pt idx="9866">
                  <c:v>41763.130497685182</c:v>
                </c:pt>
                <c:pt idx="9867">
                  <c:v>41763.130555555559</c:v>
                </c:pt>
                <c:pt idx="9868">
                  <c:v>41763.130613425928</c:v>
                </c:pt>
                <c:pt idx="9869">
                  <c:v>41763.130682870367</c:v>
                </c:pt>
                <c:pt idx="9870">
                  <c:v>41763.130740740744</c:v>
                </c:pt>
                <c:pt idx="9871">
                  <c:v>41763.130798611113</c:v>
                </c:pt>
                <c:pt idx="9872">
                  <c:v>41763.130868055552</c:v>
                </c:pt>
                <c:pt idx="9873">
                  <c:v>41763.130925925929</c:v>
                </c:pt>
                <c:pt idx="9874">
                  <c:v>41763.130983796298</c:v>
                </c:pt>
                <c:pt idx="9875">
                  <c:v>41763.131041666667</c:v>
                </c:pt>
                <c:pt idx="9876">
                  <c:v>41763.131111111114</c:v>
                </c:pt>
                <c:pt idx="9877">
                  <c:v>41763.131168981483</c:v>
                </c:pt>
                <c:pt idx="9878">
                  <c:v>41763.131226851852</c:v>
                </c:pt>
                <c:pt idx="9879">
                  <c:v>41763.131296296298</c:v>
                </c:pt>
                <c:pt idx="9880">
                  <c:v>41763.131354166668</c:v>
                </c:pt>
                <c:pt idx="9881">
                  <c:v>41763.131412037037</c:v>
                </c:pt>
                <c:pt idx="9882">
                  <c:v>41763.131481481483</c:v>
                </c:pt>
                <c:pt idx="9883">
                  <c:v>41763.131539351853</c:v>
                </c:pt>
                <c:pt idx="9884">
                  <c:v>41763.131597222222</c:v>
                </c:pt>
                <c:pt idx="9885">
                  <c:v>41763.131666666668</c:v>
                </c:pt>
                <c:pt idx="9886">
                  <c:v>41763.131724537037</c:v>
                </c:pt>
                <c:pt idx="9887">
                  <c:v>41763.131782407407</c:v>
                </c:pt>
                <c:pt idx="9888">
                  <c:v>41763.131840277776</c:v>
                </c:pt>
                <c:pt idx="9889">
                  <c:v>41763.131909722222</c:v>
                </c:pt>
                <c:pt idx="9890">
                  <c:v>41763.131967592592</c:v>
                </c:pt>
                <c:pt idx="9891">
                  <c:v>41763.132025462961</c:v>
                </c:pt>
                <c:pt idx="9892">
                  <c:v>41763.132094907407</c:v>
                </c:pt>
                <c:pt idx="9893">
                  <c:v>41763.132152777776</c:v>
                </c:pt>
                <c:pt idx="9894">
                  <c:v>41763.132210648146</c:v>
                </c:pt>
                <c:pt idx="9895">
                  <c:v>41763.132280092592</c:v>
                </c:pt>
                <c:pt idx="9896">
                  <c:v>41763.132337962961</c:v>
                </c:pt>
                <c:pt idx="9897">
                  <c:v>41763.132395833331</c:v>
                </c:pt>
                <c:pt idx="9898">
                  <c:v>41763.132465277777</c:v>
                </c:pt>
                <c:pt idx="9899">
                  <c:v>41763.132523148146</c:v>
                </c:pt>
                <c:pt idx="9900">
                  <c:v>41763.132581018515</c:v>
                </c:pt>
                <c:pt idx="9901">
                  <c:v>41763.132638888892</c:v>
                </c:pt>
                <c:pt idx="9902">
                  <c:v>41763.132708333331</c:v>
                </c:pt>
                <c:pt idx="9903">
                  <c:v>41763.1327662037</c:v>
                </c:pt>
                <c:pt idx="9904">
                  <c:v>41763.132824074077</c:v>
                </c:pt>
                <c:pt idx="9905">
                  <c:v>41763.132893518516</c:v>
                </c:pt>
                <c:pt idx="9906">
                  <c:v>41763.132951388892</c:v>
                </c:pt>
                <c:pt idx="9907">
                  <c:v>41763.133009259262</c:v>
                </c:pt>
                <c:pt idx="9908">
                  <c:v>41763.1330787037</c:v>
                </c:pt>
                <c:pt idx="9909">
                  <c:v>41763.133136574077</c:v>
                </c:pt>
                <c:pt idx="9910">
                  <c:v>41763.133194444446</c:v>
                </c:pt>
                <c:pt idx="9911">
                  <c:v>41763.133263888885</c:v>
                </c:pt>
                <c:pt idx="9912">
                  <c:v>41763.133321759262</c:v>
                </c:pt>
                <c:pt idx="9913">
                  <c:v>41763.133379629631</c:v>
                </c:pt>
                <c:pt idx="9914">
                  <c:v>41763.133449074077</c:v>
                </c:pt>
                <c:pt idx="9915">
                  <c:v>41763.133506944447</c:v>
                </c:pt>
                <c:pt idx="9916">
                  <c:v>41763.133564814816</c:v>
                </c:pt>
                <c:pt idx="9917">
                  <c:v>41763.133622685185</c:v>
                </c:pt>
                <c:pt idx="9918">
                  <c:v>41763.133692129632</c:v>
                </c:pt>
                <c:pt idx="9919">
                  <c:v>41763.133750000001</c:v>
                </c:pt>
                <c:pt idx="9920">
                  <c:v>41763.13380787037</c:v>
                </c:pt>
                <c:pt idx="9921">
                  <c:v>41763.133877314816</c:v>
                </c:pt>
                <c:pt idx="9922">
                  <c:v>41763.133935185186</c:v>
                </c:pt>
                <c:pt idx="9923">
                  <c:v>41763.133993055555</c:v>
                </c:pt>
                <c:pt idx="9924">
                  <c:v>41763.134062500001</c:v>
                </c:pt>
                <c:pt idx="9925">
                  <c:v>41763.134120370371</c:v>
                </c:pt>
                <c:pt idx="9926">
                  <c:v>41763.13417824074</c:v>
                </c:pt>
                <c:pt idx="9927">
                  <c:v>41763.134247685186</c:v>
                </c:pt>
                <c:pt idx="9928">
                  <c:v>41763.134305555555</c:v>
                </c:pt>
                <c:pt idx="9929">
                  <c:v>41763.134363425925</c:v>
                </c:pt>
                <c:pt idx="9930">
                  <c:v>41763.134421296294</c:v>
                </c:pt>
                <c:pt idx="9931">
                  <c:v>41763.13449074074</c:v>
                </c:pt>
                <c:pt idx="9932">
                  <c:v>41763.134548611109</c:v>
                </c:pt>
                <c:pt idx="9933">
                  <c:v>41763.134606481479</c:v>
                </c:pt>
                <c:pt idx="9934">
                  <c:v>41763.134675925925</c:v>
                </c:pt>
                <c:pt idx="9935">
                  <c:v>41763.134733796294</c:v>
                </c:pt>
                <c:pt idx="9936">
                  <c:v>41763.134791666664</c:v>
                </c:pt>
                <c:pt idx="9937">
                  <c:v>41763.13486111111</c:v>
                </c:pt>
                <c:pt idx="9938">
                  <c:v>41763.134918981479</c:v>
                </c:pt>
                <c:pt idx="9939">
                  <c:v>41763.134976851848</c:v>
                </c:pt>
                <c:pt idx="9940">
                  <c:v>41763.135046296295</c:v>
                </c:pt>
                <c:pt idx="9941">
                  <c:v>41763.135104166664</c:v>
                </c:pt>
                <c:pt idx="9942">
                  <c:v>41763.135162037041</c:v>
                </c:pt>
                <c:pt idx="9943">
                  <c:v>41763.13521990741</c:v>
                </c:pt>
                <c:pt idx="9944">
                  <c:v>41763.135289351849</c:v>
                </c:pt>
                <c:pt idx="9945">
                  <c:v>41763.135347222225</c:v>
                </c:pt>
                <c:pt idx="9946">
                  <c:v>41763.135405092595</c:v>
                </c:pt>
                <c:pt idx="9947">
                  <c:v>41763.135474537034</c:v>
                </c:pt>
                <c:pt idx="9948">
                  <c:v>41763.13553240741</c:v>
                </c:pt>
                <c:pt idx="9949">
                  <c:v>41763.13559027778</c:v>
                </c:pt>
                <c:pt idx="9950">
                  <c:v>41763.135659722226</c:v>
                </c:pt>
                <c:pt idx="9951">
                  <c:v>41763.135717592595</c:v>
                </c:pt>
                <c:pt idx="9952">
                  <c:v>41763.135775462964</c:v>
                </c:pt>
                <c:pt idx="9953">
                  <c:v>41763.135844907411</c:v>
                </c:pt>
                <c:pt idx="9954">
                  <c:v>41763.13590277778</c:v>
                </c:pt>
                <c:pt idx="9955">
                  <c:v>41763.135960648149</c:v>
                </c:pt>
                <c:pt idx="9956">
                  <c:v>41763.136018518519</c:v>
                </c:pt>
                <c:pt idx="9957">
                  <c:v>41763.136087962965</c:v>
                </c:pt>
                <c:pt idx="9958">
                  <c:v>41763.136145833334</c:v>
                </c:pt>
                <c:pt idx="9959">
                  <c:v>41763.136203703703</c:v>
                </c:pt>
                <c:pt idx="9960">
                  <c:v>41763.136273148149</c:v>
                </c:pt>
                <c:pt idx="9961">
                  <c:v>41763.136331018519</c:v>
                </c:pt>
                <c:pt idx="9962">
                  <c:v>41763.136388888888</c:v>
                </c:pt>
                <c:pt idx="9963">
                  <c:v>41763.136458333334</c:v>
                </c:pt>
                <c:pt idx="9964">
                  <c:v>41763.136516203704</c:v>
                </c:pt>
                <c:pt idx="9965">
                  <c:v>41763.136574074073</c:v>
                </c:pt>
                <c:pt idx="9966">
                  <c:v>41763.136643518519</c:v>
                </c:pt>
                <c:pt idx="9967">
                  <c:v>41763.136701388888</c:v>
                </c:pt>
                <c:pt idx="9968">
                  <c:v>41763.136759259258</c:v>
                </c:pt>
                <c:pt idx="9969">
                  <c:v>41763.136828703704</c:v>
                </c:pt>
                <c:pt idx="9970">
                  <c:v>41763.136886574073</c:v>
                </c:pt>
                <c:pt idx="9971">
                  <c:v>41763.136944444443</c:v>
                </c:pt>
                <c:pt idx="9972">
                  <c:v>41763.137002314812</c:v>
                </c:pt>
                <c:pt idx="9973">
                  <c:v>41763.137071759258</c:v>
                </c:pt>
                <c:pt idx="9974">
                  <c:v>41763.137129629627</c:v>
                </c:pt>
                <c:pt idx="9975">
                  <c:v>41763.137187499997</c:v>
                </c:pt>
                <c:pt idx="9976">
                  <c:v>41763.137256944443</c:v>
                </c:pt>
                <c:pt idx="9977">
                  <c:v>41763.137314814812</c:v>
                </c:pt>
                <c:pt idx="9978">
                  <c:v>41763.137372685182</c:v>
                </c:pt>
                <c:pt idx="9979">
                  <c:v>41763.137442129628</c:v>
                </c:pt>
                <c:pt idx="9980">
                  <c:v>41763.137499999997</c:v>
                </c:pt>
                <c:pt idx="9981">
                  <c:v>41763.137557870374</c:v>
                </c:pt>
                <c:pt idx="9982">
                  <c:v>41763.137627314813</c:v>
                </c:pt>
                <c:pt idx="9983">
                  <c:v>41763.137685185182</c:v>
                </c:pt>
                <c:pt idx="9984">
                  <c:v>41763.137743055559</c:v>
                </c:pt>
                <c:pt idx="9985">
                  <c:v>41763.137800925928</c:v>
                </c:pt>
                <c:pt idx="9986">
                  <c:v>41763.137870370374</c:v>
                </c:pt>
                <c:pt idx="9987">
                  <c:v>41763.137928240743</c:v>
                </c:pt>
                <c:pt idx="9988">
                  <c:v>41763.137986111113</c:v>
                </c:pt>
                <c:pt idx="9989">
                  <c:v>41763.138055555559</c:v>
                </c:pt>
                <c:pt idx="9990">
                  <c:v>41763.138113425928</c:v>
                </c:pt>
                <c:pt idx="9991">
                  <c:v>41763.138171296298</c:v>
                </c:pt>
                <c:pt idx="9992">
                  <c:v>41763.138240740744</c:v>
                </c:pt>
                <c:pt idx="9993">
                  <c:v>41763.138298611113</c:v>
                </c:pt>
                <c:pt idx="9994">
                  <c:v>41763.138356481482</c:v>
                </c:pt>
                <c:pt idx="9995">
                  <c:v>41763.138425925928</c:v>
                </c:pt>
                <c:pt idx="9996">
                  <c:v>41763.138483796298</c:v>
                </c:pt>
                <c:pt idx="9997">
                  <c:v>41763.138541666667</c:v>
                </c:pt>
                <c:pt idx="9998">
                  <c:v>41763.138599537036</c:v>
                </c:pt>
                <c:pt idx="9999">
                  <c:v>41763.138668981483</c:v>
                </c:pt>
                <c:pt idx="10000">
                  <c:v>41763.138726851852</c:v>
                </c:pt>
                <c:pt idx="10001">
                  <c:v>41763.138784722221</c:v>
                </c:pt>
                <c:pt idx="10002">
                  <c:v>41763.138854166667</c:v>
                </c:pt>
                <c:pt idx="10003">
                  <c:v>41763.138912037037</c:v>
                </c:pt>
                <c:pt idx="10004">
                  <c:v>41763.138969907406</c:v>
                </c:pt>
                <c:pt idx="10005">
                  <c:v>41763.139039351852</c:v>
                </c:pt>
                <c:pt idx="10006">
                  <c:v>41763.139097222222</c:v>
                </c:pt>
                <c:pt idx="10007">
                  <c:v>41763.139155092591</c:v>
                </c:pt>
                <c:pt idx="10008">
                  <c:v>41763.139224537037</c:v>
                </c:pt>
                <c:pt idx="10009">
                  <c:v>41763.139282407406</c:v>
                </c:pt>
                <c:pt idx="10010">
                  <c:v>41763.139340277776</c:v>
                </c:pt>
                <c:pt idx="10011">
                  <c:v>41763.139398148145</c:v>
                </c:pt>
                <c:pt idx="10012">
                  <c:v>41763.139467592591</c:v>
                </c:pt>
                <c:pt idx="10013">
                  <c:v>41763.139525462961</c:v>
                </c:pt>
                <c:pt idx="10014">
                  <c:v>41763.13958333333</c:v>
                </c:pt>
                <c:pt idx="10015">
                  <c:v>41763.139652777776</c:v>
                </c:pt>
                <c:pt idx="10016">
                  <c:v>41763.139710648145</c:v>
                </c:pt>
                <c:pt idx="10017">
                  <c:v>41763.139768518522</c:v>
                </c:pt>
                <c:pt idx="10018">
                  <c:v>41763.139837962961</c:v>
                </c:pt>
                <c:pt idx="10019">
                  <c:v>41763.13989583333</c:v>
                </c:pt>
                <c:pt idx="10020">
                  <c:v>41763.139953703707</c:v>
                </c:pt>
                <c:pt idx="10021">
                  <c:v>41763.140023148146</c:v>
                </c:pt>
                <c:pt idx="10022">
                  <c:v>41763.140081018515</c:v>
                </c:pt>
                <c:pt idx="10023">
                  <c:v>41763.140138888892</c:v>
                </c:pt>
                <c:pt idx="10024">
                  <c:v>41763.140208333331</c:v>
                </c:pt>
                <c:pt idx="10025">
                  <c:v>41763.140266203707</c:v>
                </c:pt>
                <c:pt idx="10026">
                  <c:v>41763.140324074076</c:v>
                </c:pt>
                <c:pt idx="10027">
                  <c:v>41763.140381944446</c:v>
                </c:pt>
                <c:pt idx="10028">
                  <c:v>41763.140451388892</c:v>
                </c:pt>
                <c:pt idx="10029">
                  <c:v>41763.140509259261</c:v>
                </c:pt>
                <c:pt idx="10030">
                  <c:v>41763.140567129631</c:v>
                </c:pt>
                <c:pt idx="10031">
                  <c:v>41763.140636574077</c:v>
                </c:pt>
                <c:pt idx="10032">
                  <c:v>41763.140694444446</c:v>
                </c:pt>
                <c:pt idx="10033">
                  <c:v>41763.140752314815</c:v>
                </c:pt>
                <c:pt idx="10034">
                  <c:v>41763.140821759262</c:v>
                </c:pt>
                <c:pt idx="10035">
                  <c:v>41763.140879629631</c:v>
                </c:pt>
                <c:pt idx="10036">
                  <c:v>41763.1409375</c:v>
                </c:pt>
                <c:pt idx="10037">
                  <c:v>41763.141006944446</c:v>
                </c:pt>
                <c:pt idx="10038">
                  <c:v>41763.141064814816</c:v>
                </c:pt>
                <c:pt idx="10039">
                  <c:v>41763.141122685185</c:v>
                </c:pt>
                <c:pt idx="10040">
                  <c:v>41763.141180555554</c:v>
                </c:pt>
                <c:pt idx="10041">
                  <c:v>41763.141250000001</c:v>
                </c:pt>
                <c:pt idx="10042">
                  <c:v>41763.14130787037</c:v>
                </c:pt>
                <c:pt idx="10043">
                  <c:v>41763.141365740739</c:v>
                </c:pt>
                <c:pt idx="10044">
                  <c:v>41763.141435185185</c:v>
                </c:pt>
                <c:pt idx="10045">
                  <c:v>41763.141493055555</c:v>
                </c:pt>
                <c:pt idx="10046">
                  <c:v>41763.141550925924</c:v>
                </c:pt>
                <c:pt idx="10047">
                  <c:v>41763.14162037037</c:v>
                </c:pt>
                <c:pt idx="10048">
                  <c:v>41763.14167824074</c:v>
                </c:pt>
                <c:pt idx="10049">
                  <c:v>41763.141736111109</c:v>
                </c:pt>
                <c:pt idx="10050">
                  <c:v>41763.141805555555</c:v>
                </c:pt>
                <c:pt idx="10051">
                  <c:v>41763.141863425924</c:v>
                </c:pt>
                <c:pt idx="10052">
                  <c:v>41763.141921296294</c:v>
                </c:pt>
                <c:pt idx="10053">
                  <c:v>41763.141979166663</c:v>
                </c:pt>
                <c:pt idx="10054">
                  <c:v>41763.142048611109</c:v>
                </c:pt>
                <c:pt idx="10055">
                  <c:v>41763.142106481479</c:v>
                </c:pt>
                <c:pt idx="10056">
                  <c:v>41763.142164351855</c:v>
                </c:pt>
                <c:pt idx="10057">
                  <c:v>41763.142233796294</c:v>
                </c:pt>
                <c:pt idx="10058">
                  <c:v>41763.142291666663</c:v>
                </c:pt>
                <c:pt idx="10059">
                  <c:v>41763.14234953704</c:v>
                </c:pt>
                <c:pt idx="10060">
                  <c:v>41763.142418981479</c:v>
                </c:pt>
                <c:pt idx="10061">
                  <c:v>41763.142476851855</c:v>
                </c:pt>
                <c:pt idx="10062">
                  <c:v>41763.142534722225</c:v>
                </c:pt>
                <c:pt idx="10063">
                  <c:v>41763.142604166664</c:v>
                </c:pt>
                <c:pt idx="10064">
                  <c:v>41763.14266203704</c:v>
                </c:pt>
                <c:pt idx="10065">
                  <c:v>41763.14271990741</c:v>
                </c:pt>
                <c:pt idx="10066">
                  <c:v>41763.142777777779</c:v>
                </c:pt>
                <c:pt idx="10067">
                  <c:v>41763.142847222225</c:v>
                </c:pt>
                <c:pt idx="10068">
                  <c:v>41763.142905092594</c:v>
                </c:pt>
                <c:pt idx="10069">
                  <c:v>41763.142962962964</c:v>
                </c:pt>
                <c:pt idx="10070">
                  <c:v>41763.14303240741</c:v>
                </c:pt>
                <c:pt idx="10071">
                  <c:v>41763.143090277779</c:v>
                </c:pt>
                <c:pt idx="10072">
                  <c:v>41763.143148148149</c:v>
                </c:pt>
                <c:pt idx="10073">
                  <c:v>41763.143217592595</c:v>
                </c:pt>
                <c:pt idx="10074">
                  <c:v>41763.143275462964</c:v>
                </c:pt>
                <c:pt idx="10075">
                  <c:v>41763.143333333333</c:v>
                </c:pt>
                <c:pt idx="10076">
                  <c:v>41763.14340277778</c:v>
                </c:pt>
                <c:pt idx="10077">
                  <c:v>41763.143460648149</c:v>
                </c:pt>
                <c:pt idx="10078">
                  <c:v>41763.143518518518</c:v>
                </c:pt>
                <c:pt idx="10079">
                  <c:v>41763.143587962964</c:v>
                </c:pt>
                <c:pt idx="10080">
                  <c:v>41763.143645833334</c:v>
                </c:pt>
                <c:pt idx="10081">
                  <c:v>41763.143703703703</c:v>
                </c:pt>
                <c:pt idx="10082">
                  <c:v>41763.143761574072</c:v>
                </c:pt>
                <c:pt idx="10083">
                  <c:v>41763.143831018519</c:v>
                </c:pt>
                <c:pt idx="10084">
                  <c:v>41763.143888888888</c:v>
                </c:pt>
                <c:pt idx="10085">
                  <c:v>41763.143946759257</c:v>
                </c:pt>
                <c:pt idx="10086">
                  <c:v>41763.144016203703</c:v>
                </c:pt>
                <c:pt idx="10087">
                  <c:v>41763.144074074073</c:v>
                </c:pt>
                <c:pt idx="10088">
                  <c:v>41763.144131944442</c:v>
                </c:pt>
                <c:pt idx="10089">
                  <c:v>41763.144201388888</c:v>
                </c:pt>
                <c:pt idx="10090">
                  <c:v>41763.144259259258</c:v>
                </c:pt>
                <c:pt idx="10091">
                  <c:v>41763.144317129627</c:v>
                </c:pt>
                <c:pt idx="10092">
                  <c:v>41763.144386574073</c:v>
                </c:pt>
                <c:pt idx="10093">
                  <c:v>41763.144444444442</c:v>
                </c:pt>
                <c:pt idx="10094">
                  <c:v>41763.144502314812</c:v>
                </c:pt>
                <c:pt idx="10095">
                  <c:v>41763.144560185188</c:v>
                </c:pt>
                <c:pt idx="10096">
                  <c:v>41763.144629629627</c:v>
                </c:pt>
                <c:pt idx="10097">
                  <c:v>41763.144687499997</c:v>
                </c:pt>
                <c:pt idx="10098">
                  <c:v>41763.144745370373</c:v>
                </c:pt>
                <c:pt idx="10099">
                  <c:v>41763.144814814812</c:v>
                </c:pt>
                <c:pt idx="10100">
                  <c:v>41763.144872685189</c:v>
                </c:pt>
                <c:pt idx="10101">
                  <c:v>41763.144930555558</c:v>
                </c:pt>
                <c:pt idx="10102">
                  <c:v>41763.144999999997</c:v>
                </c:pt>
                <c:pt idx="10103">
                  <c:v>41763.145057870373</c:v>
                </c:pt>
                <c:pt idx="10104">
                  <c:v>41763.145115740743</c:v>
                </c:pt>
                <c:pt idx="10105">
                  <c:v>41763.145185185182</c:v>
                </c:pt>
                <c:pt idx="10106">
                  <c:v>41763.145243055558</c:v>
                </c:pt>
                <c:pt idx="10107">
                  <c:v>41763.145300925928</c:v>
                </c:pt>
                <c:pt idx="10108">
                  <c:v>41763.145358796297</c:v>
                </c:pt>
                <c:pt idx="10109">
                  <c:v>41763.145428240743</c:v>
                </c:pt>
                <c:pt idx="10110">
                  <c:v>41763.145486111112</c:v>
                </c:pt>
                <c:pt idx="10111">
                  <c:v>41763.145543981482</c:v>
                </c:pt>
                <c:pt idx="10112">
                  <c:v>41763.145613425928</c:v>
                </c:pt>
                <c:pt idx="10113">
                  <c:v>41763.145671296297</c:v>
                </c:pt>
                <c:pt idx="10114">
                  <c:v>41763.145729166667</c:v>
                </c:pt>
                <c:pt idx="10115">
                  <c:v>41763.145798611113</c:v>
                </c:pt>
                <c:pt idx="10116">
                  <c:v>41763.145856481482</c:v>
                </c:pt>
                <c:pt idx="10117">
                  <c:v>41763.145914351851</c:v>
                </c:pt>
                <c:pt idx="10118">
                  <c:v>41763.145983796298</c:v>
                </c:pt>
                <c:pt idx="10119">
                  <c:v>41763.146041666667</c:v>
                </c:pt>
                <c:pt idx="10120">
                  <c:v>41763.146099537036</c:v>
                </c:pt>
                <c:pt idx="10121">
                  <c:v>41763.146157407406</c:v>
                </c:pt>
                <c:pt idx="10122">
                  <c:v>41763.146226851852</c:v>
                </c:pt>
                <c:pt idx="10123">
                  <c:v>41763.146284722221</c:v>
                </c:pt>
                <c:pt idx="10124">
                  <c:v>41763.14634259259</c:v>
                </c:pt>
                <c:pt idx="10125">
                  <c:v>41763.146412037036</c:v>
                </c:pt>
                <c:pt idx="10126">
                  <c:v>41763.146469907406</c:v>
                </c:pt>
                <c:pt idx="10127">
                  <c:v>41763.146527777775</c:v>
                </c:pt>
                <c:pt idx="10128">
                  <c:v>41763.146597222221</c:v>
                </c:pt>
                <c:pt idx="10129">
                  <c:v>41763.146655092591</c:v>
                </c:pt>
                <c:pt idx="10130">
                  <c:v>41763.14671296296</c:v>
                </c:pt>
                <c:pt idx="10131">
                  <c:v>41763.146782407406</c:v>
                </c:pt>
                <c:pt idx="10132">
                  <c:v>41763.146840277775</c:v>
                </c:pt>
                <c:pt idx="10133">
                  <c:v>41763.146898148145</c:v>
                </c:pt>
                <c:pt idx="10134">
                  <c:v>41763.146967592591</c:v>
                </c:pt>
                <c:pt idx="10135">
                  <c:v>41763.14702546296</c:v>
                </c:pt>
                <c:pt idx="10136">
                  <c:v>41763.147083333337</c:v>
                </c:pt>
                <c:pt idx="10137">
                  <c:v>41763.147141203706</c:v>
                </c:pt>
                <c:pt idx="10138">
                  <c:v>41763.147210648145</c:v>
                </c:pt>
                <c:pt idx="10139">
                  <c:v>41763.147268518522</c:v>
                </c:pt>
                <c:pt idx="10140">
                  <c:v>41763.147326388891</c:v>
                </c:pt>
                <c:pt idx="10141">
                  <c:v>41763.14739583333</c:v>
                </c:pt>
                <c:pt idx="10142">
                  <c:v>41763.147453703707</c:v>
                </c:pt>
                <c:pt idx="10143">
                  <c:v>41763.147511574076</c:v>
                </c:pt>
                <c:pt idx="10144">
                  <c:v>41763.147581018522</c:v>
                </c:pt>
                <c:pt idx="10145">
                  <c:v>41763.147638888891</c:v>
                </c:pt>
                <c:pt idx="10146">
                  <c:v>41763.147696759261</c:v>
                </c:pt>
                <c:pt idx="10147">
                  <c:v>41763.147766203707</c:v>
                </c:pt>
                <c:pt idx="10148">
                  <c:v>41763.147824074076</c:v>
                </c:pt>
                <c:pt idx="10149">
                  <c:v>41763.147881944446</c:v>
                </c:pt>
                <c:pt idx="10150">
                  <c:v>41763.147939814815</c:v>
                </c:pt>
                <c:pt idx="10151">
                  <c:v>41763.148009259261</c:v>
                </c:pt>
                <c:pt idx="10152">
                  <c:v>41763.14806712963</c:v>
                </c:pt>
                <c:pt idx="10153">
                  <c:v>41763.148125</c:v>
                </c:pt>
                <c:pt idx="10154">
                  <c:v>41763.148194444446</c:v>
                </c:pt>
                <c:pt idx="10155">
                  <c:v>41763.148252314815</c:v>
                </c:pt>
                <c:pt idx="10156">
                  <c:v>41763.148310185185</c:v>
                </c:pt>
                <c:pt idx="10157">
                  <c:v>41763.148379629631</c:v>
                </c:pt>
                <c:pt idx="10158">
                  <c:v>41763.1484375</c:v>
                </c:pt>
                <c:pt idx="10159">
                  <c:v>41763.148495370369</c:v>
                </c:pt>
                <c:pt idx="10160">
                  <c:v>41763.148564814815</c:v>
                </c:pt>
                <c:pt idx="10161">
                  <c:v>41763.148622685185</c:v>
                </c:pt>
                <c:pt idx="10162">
                  <c:v>41763.148680555554</c:v>
                </c:pt>
                <c:pt idx="10163">
                  <c:v>41763.148738425924</c:v>
                </c:pt>
                <c:pt idx="10164">
                  <c:v>41763.14880787037</c:v>
                </c:pt>
                <c:pt idx="10165">
                  <c:v>41763.148865740739</c:v>
                </c:pt>
                <c:pt idx="10166">
                  <c:v>41763.148923611108</c:v>
                </c:pt>
                <c:pt idx="10167">
                  <c:v>41763.148993055554</c:v>
                </c:pt>
                <c:pt idx="10168">
                  <c:v>41763.149050925924</c:v>
                </c:pt>
                <c:pt idx="10169">
                  <c:v>41763.149108796293</c:v>
                </c:pt>
                <c:pt idx="10170">
                  <c:v>41763.149178240739</c:v>
                </c:pt>
                <c:pt idx="10171">
                  <c:v>41763.149236111109</c:v>
                </c:pt>
                <c:pt idx="10172">
                  <c:v>41763.149293981478</c:v>
                </c:pt>
                <c:pt idx="10173">
                  <c:v>41763.149363425924</c:v>
                </c:pt>
                <c:pt idx="10174">
                  <c:v>41763.149421296293</c:v>
                </c:pt>
                <c:pt idx="10175">
                  <c:v>41763.14947916667</c:v>
                </c:pt>
                <c:pt idx="10176">
                  <c:v>41763.149548611109</c:v>
                </c:pt>
                <c:pt idx="10177">
                  <c:v>41763.149606481478</c:v>
                </c:pt>
                <c:pt idx="10178">
                  <c:v>41763.149664351855</c:v>
                </c:pt>
                <c:pt idx="10179">
                  <c:v>41763.149722222224</c:v>
                </c:pt>
                <c:pt idx="10180">
                  <c:v>41763.149791666663</c:v>
                </c:pt>
                <c:pt idx="10181">
                  <c:v>41763.14984953704</c:v>
                </c:pt>
                <c:pt idx="10182">
                  <c:v>41763.149907407409</c:v>
                </c:pt>
                <c:pt idx="10183">
                  <c:v>41763.149976851855</c:v>
                </c:pt>
                <c:pt idx="10184">
                  <c:v>41763.150034722225</c:v>
                </c:pt>
                <c:pt idx="10185">
                  <c:v>41763.150092592594</c:v>
                </c:pt>
                <c:pt idx="10186">
                  <c:v>41763.15016203704</c:v>
                </c:pt>
                <c:pt idx="10187">
                  <c:v>41763.150219907409</c:v>
                </c:pt>
                <c:pt idx="10188">
                  <c:v>41763.150277777779</c:v>
                </c:pt>
                <c:pt idx="10189">
                  <c:v>41763.150347222225</c:v>
                </c:pt>
                <c:pt idx="10190">
                  <c:v>41763.150405092594</c:v>
                </c:pt>
                <c:pt idx="10191">
                  <c:v>41763.150462962964</c:v>
                </c:pt>
                <c:pt idx="10192">
                  <c:v>41763.150520833333</c:v>
                </c:pt>
                <c:pt idx="10193">
                  <c:v>41763.150590277779</c:v>
                </c:pt>
                <c:pt idx="10194">
                  <c:v>41763.150648148148</c:v>
                </c:pt>
                <c:pt idx="10195">
                  <c:v>41763.150706018518</c:v>
                </c:pt>
                <c:pt idx="10196">
                  <c:v>41763.150775462964</c:v>
                </c:pt>
                <c:pt idx="10197">
                  <c:v>41763.150833333333</c:v>
                </c:pt>
                <c:pt idx="10198">
                  <c:v>41763.150891203702</c:v>
                </c:pt>
                <c:pt idx="10199">
                  <c:v>41763.150960648149</c:v>
                </c:pt>
                <c:pt idx="10200">
                  <c:v>41763.151018518518</c:v>
                </c:pt>
                <c:pt idx="10201">
                  <c:v>41763.151076388887</c:v>
                </c:pt>
                <c:pt idx="10202">
                  <c:v>41763.151145833333</c:v>
                </c:pt>
                <c:pt idx="10203">
                  <c:v>41763.151203703703</c:v>
                </c:pt>
                <c:pt idx="10204">
                  <c:v>41763.151261574072</c:v>
                </c:pt>
                <c:pt idx="10205">
                  <c:v>41763.151319444441</c:v>
                </c:pt>
                <c:pt idx="10206">
                  <c:v>41763.151388888888</c:v>
                </c:pt>
                <c:pt idx="10207">
                  <c:v>41763.151446759257</c:v>
                </c:pt>
                <c:pt idx="10208">
                  <c:v>41763.151504629626</c:v>
                </c:pt>
                <c:pt idx="10209">
                  <c:v>41763.151574074072</c:v>
                </c:pt>
                <c:pt idx="10210">
                  <c:v>41763.151631944442</c:v>
                </c:pt>
                <c:pt idx="10211">
                  <c:v>41763.151689814818</c:v>
                </c:pt>
                <c:pt idx="10212">
                  <c:v>41763.151759259257</c:v>
                </c:pt>
                <c:pt idx="10213">
                  <c:v>41763.151817129627</c:v>
                </c:pt>
                <c:pt idx="10214">
                  <c:v>41763.151875000003</c:v>
                </c:pt>
                <c:pt idx="10215">
                  <c:v>41763.151944444442</c:v>
                </c:pt>
                <c:pt idx="10216">
                  <c:v>41763.152002314811</c:v>
                </c:pt>
                <c:pt idx="10217">
                  <c:v>41763.152060185188</c:v>
                </c:pt>
                <c:pt idx="10218">
                  <c:v>41763.152129629627</c:v>
                </c:pt>
                <c:pt idx="10219">
                  <c:v>41763.152187500003</c:v>
                </c:pt>
                <c:pt idx="10220">
                  <c:v>41763.152245370373</c:v>
                </c:pt>
                <c:pt idx="10221">
                  <c:v>41763.152303240742</c:v>
                </c:pt>
                <c:pt idx="10222">
                  <c:v>41763.152372685188</c:v>
                </c:pt>
                <c:pt idx="10223">
                  <c:v>41763.152430555558</c:v>
                </c:pt>
                <c:pt idx="10224">
                  <c:v>41763.152488425927</c:v>
                </c:pt>
                <c:pt idx="10225">
                  <c:v>41763.152557870373</c:v>
                </c:pt>
                <c:pt idx="10226">
                  <c:v>41763.152615740742</c:v>
                </c:pt>
                <c:pt idx="10227">
                  <c:v>41763.152673611112</c:v>
                </c:pt>
                <c:pt idx="10228">
                  <c:v>41763.152743055558</c:v>
                </c:pt>
                <c:pt idx="10229">
                  <c:v>41763.152800925927</c:v>
                </c:pt>
                <c:pt idx="10230">
                  <c:v>41763.152858796297</c:v>
                </c:pt>
                <c:pt idx="10231">
                  <c:v>41763.152928240743</c:v>
                </c:pt>
                <c:pt idx="10232">
                  <c:v>41763.152986111112</c:v>
                </c:pt>
                <c:pt idx="10233">
                  <c:v>41763.153043981481</c:v>
                </c:pt>
                <c:pt idx="10234">
                  <c:v>41763.153101851851</c:v>
                </c:pt>
                <c:pt idx="10235">
                  <c:v>41763.153171296297</c:v>
                </c:pt>
                <c:pt idx="10236">
                  <c:v>41763.153229166666</c:v>
                </c:pt>
                <c:pt idx="10237">
                  <c:v>41763.153287037036</c:v>
                </c:pt>
                <c:pt idx="10238">
                  <c:v>41763.153356481482</c:v>
                </c:pt>
                <c:pt idx="10239">
                  <c:v>41763.153414351851</c:v>
                </c:pt>
                <c:pt idx="10240">
                  <c:v>41763.15347222222</c:v>
                </c:pt>
                <c:pt idx="10241">
                  <c:v>41763.153541666667</c:v>
                </c:pt>
                <c:pt idx="10242">
                  <c:v>41763.153599537036</c:v>
                </c:pt>
                <c:pt idx="10243">
                  <c:v>41763.153657407405</c:v>
                </c:pt>
                <c:pt idx="10244">
                  <c:v>41763.153726851851</c:v>
                </c:pt>
                <c:pt idx="10245">
                  <c:v>41763.153784722221</c:v>
                </c:pt>
                <c:pt idx="10246">
                  <c:v>41763.15384259259</c:v>
                </c:pt>
                <c:pt idx="10247">
                  <c:v>41763.153900462959</c:v>
                </c:pt>
                <c:pt idx="10248">
                  <c:v>41763.153969907406</c:v>
                </c:pt>
                <c:pt idx="10249">
                  <c:v>41763.154027777775</c:v>
                </c:pt>
                <c:pt idx="10250">
                  <c:v>41763.154085648152</c:v>
                </c:pt>
                <c:pt idx="10251">
                  <c:v>41763.15415509259</c:v>
                </c:pt>
                <c:pt idx="10252">
                  <c:v>41763.15421296296</c:v>
                </c:pt>
                <c:pt idx="10253">
                  <c:v>41763.154270833336</c:v>
                </c:pt>
                <c:pt idx="10254">
                  <c:v>41763.154340277775</c:v>
                </c:pt>
                <c:pt idx="10255">
                  <c:v>41763.154398148145</c:v>
                </c:pt>
                <c:pt idx="10256">
                  <c:v>41763.154456018521</c:v>
                </c:pt>
                <c:pt idx="10257">
                  <c:v>41763.15452546296</c:v>
                </c:pt>
                <c:pt idx="10258">
                  <c:v>41763.154583333337</c:v>
                </c:pt>
                <c:pt idx="10259">
                  <c:v>41763.154641203706</c:v>
                </c:pt>
                <c:pt idx="10260">
                  <c:v>41763.154699074075</c:v>
                </c:pt>
                <c:pt idx="10261">
                  <c:v>41763.154768518521</c:v>
                </c:pt>
                <c:pt idx="10262">
                  <c:v>41763.154826388891</c:v>
                </c:pt>
                <c:pt idx="10263">
                  <c:v>41763.15488425926</c:v>
                </c:pt>
                <c:pt idx="10264">
                  <c:v>41763.154953703706</c:v>
                </c:pt>
                <c:pt idx="10265">
                  <c:v>41763.155011574076</c:v>
                </c:pt>
                <c:pt idx="10266">
                  <c:v>41763.155069444445</c:v>
                </c:pt>
                <c:pt idx="10267">
                  <c:v>41763.155138888891</c:v>
                </c:pt>
                <c:pt idx="10268">
                  <c:v>41763.15519675926</c:v>
                </c:pt>
                <c:pt idx="10269">
                  <c:v>41763.15525462963</c:v>
                </c:pt>
                <c:pt idx="10270">
                  <c:v>41763.155324074076</c:v>
                </c:pt>
                <c:pt idx="10271">
                  <c:v>41763.155381944445</c:v>
                </c:pt>
                <c:pt idx="10272">
                  <c:v>41763.155439814815</c:v>
                </c:pt>
                <c:pt idx="10273">
                  <c:v>41763.155509259261</c:v>
                </c:pt>
                <c:pt idx="10274">
                  <c:v>41763.15556712963</c:v>
                </c:pt>
                <c:pt idx="10275">
                  <c:v>41763.155624999999</c:v>
                </c:pt>
                <c:pt idx="10276">
                  <c:v>41763.155682870369</c:v>
                </c:pt>
                <c:pt idx="10277">
                  <c:v>41763.155752314815</c:v>
                </c:pt>
                <c:pt idx="10278">
                  <c:v>41763.155810185184</c:v>
                </c:pt>
                <c:pt idx="10279">
                  <c:v>41763.155868055554</c:v>
                </c:pt>
                <c:pt idx="10280">
                  <c:v>41763.1559375</c:v>
                </c:pt>
                <c:pt idx="10281">
                  <c:v>41763.155995370369</c:v>
                </c:pt>
                <c:pt idx="10282">
                  <c:v>41763.156053240738</c:v>
                </c:pt>
                <c:pt idx="10283">
                  <c:v>41763.156122685185</c:v>
                </c:pt>
                <c:pt idx="10284">
                  <c:v>41763.156180555554</c:v>
                </c:pt>
                <c:pt idx="10285">
                  <c:v>41763.156238425923</c:v>
                </c:pt>
                <c:pt idx="10286">
                  <c:v>41763.156307870369</c:v>
                </c:pt>
                <c:pt idx="10287">
                  <c:v>41763.156365740739</c:v>
                </c:pt>
                <c:pt idx="10288">
                  <c:v>41763.156423611108</c:v>
                </c:pt>
                <c:pt idx="10289">
                  <c:v>41763.156481481485</c:v>
                </c:pt>
                <c:pt idx="10290">
                  <c:v>41763.156550925924</c:v>
                </c:pt>
                <c:pt idx="10291">
                  <c:v>41763.156608796293</c:v>
                </c:pt>
                <c:pt idx="10292">
                  <c:v>41763.156666666669</c:v>
                </c:pt>
                <c:pt idx="10293">
                  <c:v>41763.156736111108</c:v>
                </c:pt>
                <c:pt idx="10294">
                  <c:v>41763.156793981485</c:v>
                </c:pt>
                <c:pt idx="10295">
                  <c:v>41763.156851851854</c:v>
                </c:pt>
                <c:pt idx="10296">
                  <c:v>41763.156921296293</c:v>
                </c:pt>
                <c:pt idx="10297">
                  <c:v>41763.15697916667</c:v>
                </c:pt>
                <c:pt idx="10298">
                  <c:v>41763.157037037039</c:v>
                </c:pt>
                <c:pt idx="10299">
                  <c:v>41763.157106481478</c:v>
                </c:pt>
                <c:pt idx="10300">
                  <c:v>41763.157164351855</c:v>
                </c:pt>
                <c:pt idx="10301">
                  <c:v>41763.157222222224</c:v>
                </c:pt>
                <c:pt idx="10302">
                  <c:v>41763.157280092593</c:v>
                </c:pt>
                <c:pt idx="10303">
                  <c:v>41763.157349537039</c:v>
                </c:pt>
                <c:pt idx="10304">
                  <c:v>41763.157407407409</c:v>
                </c:pt>
                <c:pt idx="10305">
                  <c:v>41763.157465277778</c:v>
                </c:pt>
                <c:pt idx="10306">
                  <c:v>41763.157534722224</c:v>
                </c:pt>
                <c:pt idx="10307">
                  <c:v>41763.157592592594</c:v>
                </c:pt>
                <c:pt idx="10308">
                  <c:v>41763.157650462963</c:v>
                </c:pt>
                <c:pt idx="10309">
                  <c:v>41763.157719907409</c:v>
                </c:pt>
                <c:pt idx="10310">
                  <c:v>41763.157777777778</c:v>
                </c:pt>
                <c:pt idx="10311">
                  <c:v>41763.157835648148</c:v>
                </c:pt>
                <c:pt idx="10312">
                  <c:v>41763.157905092594</c:v>
                </c:pt>
                <c:pt idx="10313">
                  <c:v>41763.157962962963</c:v>
                </c:pt>
                <c:pt idx="10314">
                  <c:v>41763.158020833333</c:v>
                </c:pt>
                <c:pt idx="10315">
                  <c:v>41763.158078703702</c:v>
                </c:pt>
                <c:pt idx="10316">
                  <c:v>41763.158148148148</c:v>
                </c:pt>
                <c:pt idx="10317">
                  <c:v>41763.158206018517</c:v>
                </c:pt>
                <c:pt idx="10318">
                  <c:v>41763.158263888887</c:v>
                </c:pt>
                <c:pt idx="10319">
                  <c:v>41763.158333333333</c:v>
                </c:pt>
                <c:pt idx="10320">
                  <c:v>41763.158391203702</c:v>
                </c:pt>
                <c:pt idx="10321">
                  <c:v>41763.158449074072</c:v>
                </c:pt>
                <c:pt idx="10322">
                  <c:v>41763.158518518518</c:v>
                </c:pt>
                <c:pt idx="10323">
                  <c:v>41763.158576388887</c:v>
                </c:pt>
                <c:pt idx="10324">
                  <c:v>41763.158634259256</c:v>
                </c:pt>
                <c:pt idx="10325">
                  <c:v>41763.158703703702</c:v>
                </c:pt>
                <c:pt idx="10326">
                  <c:v>41763.158761574072</c:v>
                </c:pt>
                <c:pt idx="10327">
                  <c:v>41763.158819444441</c:v>
                </c:pt>
                <c:pt idx="10328">
                  <c:v>41763.158888888887</c:v>
                </c:pt>
                <c:pt idx="10329">
                  <c:v>41763.158946759257</c:v>
                </c:pt>
                <c:pt idx="10330">
                  <c:v>41763.159004629626</c:v>
                </c:pt>
                <c:pt idx="10331">
                  <c:v>41763.159062500003</c:v>
                </c:pt>
                <c:pt idx="10332">
                  <c:v>41763.159131944441</c:v>
                </c:pt>
                <c:pt idx="10333">
                  <c:v>41763.159189814818</c:v>
                </c:pt>
                <c:pt idx="10334">
                  <c:v>41763.159247685187</c:v>
                </c:pt>
                <c:pt idx="10335">
                  <c:v>41763.159317129626</c:v>
                </c:pt>
                <c:pt idx="10336">
                  <c:v>41763.159375000003</c:v>
                </c:pt>
                <c:pt idx="10337">
                  <c:v>41763.159432870372</c:v>
                </c:pt>
                <c:pt idx="10338">
                  <c:v>41763.159502314818</c:v>
                </c:pt>
                <c:pt idx="10339">
                  <c:v>41763.159560185188</c:v>
                </c:pt>
                <c:pt idx="10340">
                  <c:v>41763.159618055557</c:v>
                </c:pt>
                <c:pt idx="10341">
                  <c:v>41763.159687500003</c:v>
                </c:pt>
                <c:pt idx="10342">
                  <c:v>41763.159745370373</c:v>
                </c:pt>
                <c:pt idx="10343">
                  <c:v>41763.159803240742</c:v>
                </c:pt>
                <c:pt idx="10344">
                  <c:v>41763.159861111111</c:v>
                </c:pt>
                <c:pt idx="10345">
                  <c:v>41763.159930555557</c:v>
                </c:pt>
                <c:pt idx="10346">
                  <c:v>41763.159988425927</c:v>
                </c:pt>
                <c:pt idx="10347">
                  <c:v>41763.160046296296</c:v>
                </c:pt>
                <c:pt idx="10348">
                  <c:v>41763.160115740742</c:v>
                </c:pt>
                <c:pt idx="10349">
                  <c:v>41763.160173611112</c:v>
                </c:pt>
                <c:pt idx="10350">
                  <c:v>41763.160231481481</c:v>
                </c:pt>
                <c:pt idx="10351">
                  <c:v>41763.160300925927</c:v>
                </c:pt>
                <c:pt idx="10352">
                  <c:v>41763.160358796296</c:v>
                </c:pt>
                <c:pt idx="10353">
                  <c:v>41763.160416666666</c:v>
                </c:pt>
                <c:pt idx="10354">
                  <c:v>41763.160486111112</c:v>
                </c:pt>
                <c:pt idx="10355">
                  <c:v>41763.160543981481</c:v>
                </c:pt>
                <c:pt idx="10356">
                  <c:v>41763.160601851851</c:v>
                </c:pt>
                <c:pt idx="10357">
                  <c:v>41763.16065972222</c:v>
                </c:pt>
                <c:pt idx="10358">
                  <c:v>41763.160729166666</c:v>
                </c:pt>
                <c:pt idx="10359">
                  <c:v>41763.160787037035</c:v>
                </c:pt>
                <c:pt idx="10360">
                  <c:v>41763.160844907405</c:v>
                </c:pt>
                <c:pt idx="10361">
                  <c:v>41763.160914351851</c:v>
                </c:pt>
                <c:pt idx="10362">
                  <c:v>41763.16097222222</c:v>
                </c:pt>
                <c:pt idx="10363">
                  <c:v>41763.161030092589</c:v>
                </c:pt>
                <c:pt idx="10364">
                  <c:v>41763.161099537036</c:v>
                </c:pt>
                <c:pt idx="10365">
                  <c:v>41763.161157407405</c:v>
                </c:pt>
                <c:pt idx="10366">
                  <c:v>41763.161215277774</c:v>
                </c:pt>
                <c:pt idx="10367">
                  <c:v>41763.16128472222</c:v>
                </c:pt>
                <c:pt idx="10368">
                  <c:v>41763.16134259259</c:v>
                </c:pt>
                <c:pt idx="10369">
                  <c:v>41763.161400462966</c:v>
                </c:pt>
                <c:pt idx="10370">
                  <c:v>41763.161469907405</c:v>
                </c:pt>
                <c:pt idx="10371">
                  <c:v>41763.161527777775</c:v>
                </c:pt>
                <c:pt idx="10372">
                  <c:v>41763.161585648151</c:v>
                </c:pt>
                <c:pt idx="10373">
                  <c:v>41763.161643518521</c:v>
                </c:pt>
                <c:pt idx="10374">
                  <c:v>41763.161712962959</c:v>
                </c:pt>
                <c:pt idx="10375">
                  <c:v>41763.161770833336</c:v>
                </c:pt>
                <c:pt idx="10376">
                  <c:v>41763.161828703705</c:v>
                </c:pt>
                <c:pt idx="10377">
                  <c:v>41763.161898148152</c:v>
                </c:pt>
                <c:pt idx="10378">
                  <c:v>41763.161956018521</c:v>
                </c:pt>
                <c:pt idx="10379">
                  <c:v>41763.16201388889</c:v>
                </c:pt>
                <c:pt idx="10380">
                  <c:v>41763.162083333336</c:v>
                </c:pt>
                <c:pt idx="10381">
                  <c:v>41763.162141203706</c:v>
                </c:pt>
                <c:pt idx="10382">
                  <c:v>41763.162199074075</c:v>
                </c:pt>
                <c:pt idx="10383">
                  <c:v>41763.162268518521</c:v>
                </c:pt>
                <c:pt idx="10384">
                  <c:v>41763.162326388891</c:v>
                </c:pt>
                <c:pt idx="10385">
                  <c:v>41763.16238425926</c:v>
                </c:pt>
                <c:pt idx="10386">
                  <c:v>41763.162442129629</c:v>
                </c:pt>
                <c:pt idx="10387">
                  <c:v>41763.162511574075</c:v>
                </c:pt>
                <c:pt idx="10388">
                  <c:v>41763.162569444445</c:v>
                </c:pt>
                <c:pt idx="10389">
                  <c:v>41763.162627314814</c:v>
                </c:pt>
                <c:pt idx="10390">
                  <c:v>41763.16269675926</c:v>
                </c:pt>
                <c:pt idx="10391">
                  <c:v>41763.162754629629</c:v>
                </c:pt>
                <c:pt idx="10392">
                  <c:v>41763.162812499999</c:v>
                </c:pt>
                <c:pt idx="10393">
                  <c:v>41763.162881944445</c:v>
                </c:pt>
                <c:pt idx="10394">
                  <c:v>41763.162939814814</c:v>
                </c:pt>
                <c:pt idx="10395">
                  <c:v>41763.162997685184</c:v>
                </c:pt>
                <c:pt idx="10396">
                  <c:v>41763.16306712963</c:v>
                </c:pt>
                <c:pt idx="10397">
                  <c:v>41763.163124999999</c:v>
                </c:pt>
                <c:pt idx="10398">
                  <c:v>41763.163182870368</c:v>
                </c:pt>
                <c:pt idx="10399">
                  <c:v>41763.163240740738</c:v>
                </c:pt>
                <c:pt idx="10400">
                  <c:v>41763.163310185184</c:v>
                </c:pt>
                <c:pt idx="10401">
                  <c:v>41763.163368055553</c:v>
                </c:pt>
                <c:pt idx="10402">
                  <c:v>41763.163425925923</c:v>
                </c:pt>
                <c:pt idx="10403">
                  <c:v>41763.163495370369</c:v>
                </c:pt>
                <c:pt idx="10404">
                  <c:v>41763.163553240738</c:v>
                </c:pt>
                <c:pt idx="10405">
                  <c:v>41763.163611111115</c:v>
                </c:pt>
                <c:pt idx="10406">
                  <c:v>41763.163680555554</c:v>
                </c:pt>
                <c:pt idx="10407">
                  <c:v>41763.163738425923</c:v>
                </c:pt>
                <c:pt idx="10408">
                  <c:v>41763.1637962963</c:v>
                </c:pt>
                <c:pt idx="10409">
                  <c:v>41763.163865740738</c:v>
                </c:pt>
                <c:pt idx="10410">
                  <c:v>41763.163923611108</c:v>
                </c:pt>
                <c:pt idx="10411">
                  <c:v>41763.163981481484</c:v>
                </c:pt>
                <c:pt idx="10412">
                  <c:v>41763.164039351854</c:v>
                </c:pt>
                <c:pt idx="10413">
                  <c:v>41763.1641087963</c:v>
                </c:pt>
                <c:pt idx="10414">
                  <c:v>41763.164166666669</c:v>
                </c:pt>
                <c:pt idx="10415">
                  <c:v>41763.164224537039</c:v>
                </c:pt>
                <c:pt idx="10416">
                  <c:v>41763.164293981485</c:v>
                </c:pt>
                <c:pt idx="10417">
                  <c:v>41763.164351851854</c:v>
                </c:pt>
                <c:pt idx="10418">
                  <c:v>41763.164409722223</c:v>
                </c:pt>
                <c:pt idx="10419">
                  <c:v>41763.164479166669</c:v>
                </c:pt>
                <c:pt idx="10420">
                  <c:v>41763.164537037039</c:v>
                </c:pt>
                <c:pt idx="10421">
                  <c:v>41763.164594907408</c:v>
                </c:pt>
                <c:pt idx="10422">
                  <c:v>41763.164664351854</c:v>
                </c:pt>
                <c:pt idx="10423">
                  <c:v>41763.164722222224</c:v>
                </c:pt>
                <c:pt idx="10424">
                  <c:v>41763.164780092593</c:v>
                </c:pt>
                <c:pt idx="10425">
                  <c:v>41763.164849537039</c:v>
                </c:pt>
                <c:pt idx="10426">
                  <c:v>41763.164907407408</c:v>
                </c:pt>
                <c:pt idx="10427">
                  <c:v>41763.164965277778</c:v>
                </c:pt>
                <c:pt idx="10428">
                  <c:v>41763.165023148147</c:v>
                </c:pt>
                <c:pt idx="10429">
                  <c:v>41763.165092592593</c:v>
                </c:pt>
                <c:pt idx="10430">
                  <c:v>41763.165150462963</c:v>
                </c:pt>
                <c:pt idx="10431">
                  <c:v>41763.165208333332</c:v>
                </c:pt>
                <c:pt idx="10432">
                  <c:v>41763.165277777778</c:v>
                </c:pt>
                <c:pt idx="10433">
                  <c:v>41763.165335648147</c:v>
                </c:pt>
                <c:pt idx="10434">
                  <c:v>41763.165393518517</c:v>
                </c:pt>
                <c:pt idx="10435">
                  <c:v>41763.165462962963</c:v>
                </c:pt>
                <c:pt idx="10436">
                  <c:v>41763.165520833332</c:v>
                </c:pt>
                <c:pt idx="10437">
                  <c:v>41763.165578703702</c:v>
                </c:pt>
                <c:pt idx="10438">
                  <c:v>41763.165648148148</c:v>
                </c:pt>
                <c:pt idx="10439">
                  <c:v>41763.165706018517</c:v>
                </c:pt>
                <c:pt idx="10440">
                  <c:v>41763.165763888886</c:v>
                </c:pt>
                <c:pt idx="10441">
                  <c:v>41763.165821759256</c:v>
                </c:pt>
                <c:pt idx="10442">
                  <c:v>41763.165891203702</c:v>
                </c:pt>
                <c:pt idx="10443">
                  <c:v>41763.165949074071</c:v>
                </c:pt>
                <c:pt idx="10444">
                  <c:v>41763.166006944448</c:v>
                </c:pt>
                <c:pt idx="10445">
                  <c:v>41763.166076388887</c:v>
                </c:pt>
                <c:pt idx="10446">
                  <c:v>41763.166134259256</c:v>
                </c:pt>
                <c:pt idx="10447">
                  <c:v>41763.166192129633</c:v>
                </c:pt>
                <c:pt idx="10448">
                  <c:v>41763.166261574072</c:v>
                </c:pt>
                <c:pt idx="10449">
                  <c:v>41763.166319444441</c:v>
                </c:pt>
                <c:pt idx="10450">
                  <c:v>41763.166377314818</c:v>
                </c:pt>
                <c:pt idx="10451">
                  <c:v>41763.166446759256</c:v>
                </c:pt>
                <c:pt idx="10452">
                  <c:v>41763.166504629633</c:v>
                </c:pt>
                <c:pt idx="10453">
                  <c:v>41763.166562500002</c:v>
                </c:pt>
                <c:pt idx="10454">
                  <c:v>41763.166620370372</c:v>
                </c:pt>
                <c:pt idx="10455">
                  <c:v>41763.166689814818</c:v>
                </c:pt>
                <c:pt idx="10456">
                  <c:v>41763.166747685187</c:v>
                </c:pt>
                <c:pt idx="10457">
                  <c:v>41763.166805555556</c:v>
                </c:pt>
                <c:pt idx="10458">
                  <c:v>41763.166875000003</c:v>
                </c:pt>
                <c:pt idx="10459">
                  <c:v>41763.166932870372</c:v>
                </c:pt>
                <c:pt idx="10460">
                  <c:v>41763.166990740741</c:v>
                </c:pt>
                <c:pt idx="10461">
                  <c:v>41763.167060185187</c:v>
                </c:pt>
                <c:pt idx="10462">
                  <c:v>41763.167118055557</c:v>
                </c:pt>
                <c:pt idx="10463">
                  <c:v>41763.167175925926</c:v>
                </c:pt>
                <c:pt idx="10464">
                  <c:v>41763.167245370372</c:v>
                </c:pt>
                <c:pt idx="10465">
                  <c:v>41763.167303240742</c:v>
                </c:pt>
                <c:pt idx="10466">
                  <c:v>41763.167361111111</c:v>
                </c:pt>
                <c:pt idx="10467">
                  <c:v>41763.167430555557</c:v>
                </c:pt>
                <c:pt idx="10468">
                  <c:v>41763.167488425926</c:v>
                </c:pt>
                <c:pt idx="10469">
                  <c:v>41763.167546296296</c:v>
                </c:pt>
                <c:pt idx="10470">
                  <c:v>41763.167604166665</c:v>
                </c:pt>
                <c:pt idx="10471">
                  <c:v>41763.167673611111</c:v>
                </c:pt>
                <c:pt idx="10472">
                  <c:v>41763.167731481481</c:v>
                </c:pt>
                <c:pt idx="10473">
                  <c:v>41763.16778935185</c:v>
                </c:pt>
                <c:pt idx="10474">
                  <c:v>41763.167858796296</c:v>
                </c:pt>
                <c:pt idx="10475">
                  <c:v>41763.167916666665</c:v>
                </c:pt>
                <c:pt idx="10476">
                  <c:v>41763.167974537035</c:v>
                </c:pt>
                <c:pt idx="10477">
                  <c:v>41763.168043981481</c:v>
                </c:pt>
                <c:pt idx="10478">
                  <c:v>41763.16810185185</c:v>
                </c:pt>
                <c:pt idx="10479">
                  <c:v>41763.16815972222</c:v>
                </c:pt>
                <c:pt idx="10480">
                  <c:v>41763.168229166666</c:v>
                </c:pt>
                <c:pt idx="10481">
                  <c:v>41763.168287037035</c:v>
                </c:pt>
                <c:pt idx="10482">
                  <c:v>41763.168344907404</c:v>
                </c:pt>
                <c:pt idx="10483">
                  <c:v>41763.168402777781</c:v>
                </c:pt>
                <c:pt idx="10484">
                  <c:v>41763.16847222222</c:v>
                </c:pt>
                <c:pt idx="10485">
                  <c:v>41763.168530092589</c:v>
                </c:pt>
                <c:pt idx="10486">
                  <c:v>41763.168587962966</c:v>
                </c:pt>
                <c:pt idx="10487">
                  <c:v>41763.168657407405</c:v>
                </c:pt>
                <c:pt idx="10488">
                  <c:v>41763.168715277781</c:v>
                </c:pt>
                <c:pt idx="10489">
                  <c:v>41763.168773148151</c:v>
                </c:pt>
                <c:pt idx="10490">
                  <c:v>41763.168842592589</c:v>
                </c:pt>
                <c:pt idx="10491">
                  <c:v>41763.168900462966</c:v>
                </c:pt>
                <c:pt idx="10492">
                  <c:v>41763.168958333335</c:v>
                </c:pt>
                <c:pt idx="10493">
                  <c:v>41763.169027777774</c:v>
                </c:pt>
                <c:pt idx="10494">
                  <c:v>41763.169085648151</c:v>
                </c:pt>
                <c:pt idx="10495">
                  <c:v>41763.16914351852</c:v>
                </c:pt>
                <c:pt idx="10496">
                  <c:v>41763.16920138889</c:v>
                </c:pt>
                <c:pt idx="10497">
                  <c:v>41763.169270833336</c:v>
                </c:pt>
                <c:pt idx="10498">
                  <c:v>41763.169328703705</c:v>
                </c:pt>
                <c:pt idx="10499">
                  <c:v>41763.169386574074</c:v>
                </c:pt>
                <c:pt idx="10500">
                  <c:v>41763.169456018521</c:v>
                </c:pt>
                <c:pt idx="10501">
                  <c:v>41763.16951388889</c:v>
                </c:pt>
                <c:pt idx="10502">
                  <c:v>41763.169571759259</c:v>
                </c:pt>
                <c:pt idx="10503">
                  <c:v>41763.169641203705</c:v>
                </c:pt>
                <c:pt idx="10504">
                  <c:v>41763.169699074075</c:v>
                </c:pt>
                <c:pt idx="10505">
                  <c:v>41763.169756944444</c:v>
                </c:pt>
                <c:pt idx="10506">
                  <c:v>41763.16982638889</c:v>
                </c:pt>
                <c:pt idx="10507">
                  <c:v>41763.16988425926</c:v>
                </c:pt>
                <c:pt idx="10508">
                  <c:v>41763.169942129629</c:v>
                </c:pt>
                <c:pt idx="10509">
                  <c:v>41763.17</c:v>
                </c:pt>
                <c:pt idx="10510">
                  <c:v>41763.170069444444</c:v>
                </c:pt>
                <c:pt idx="10511">
                  <c:v>41763.170127314814</c:v>
                </c:pt>
                <c:pt idx="10512">
                  <c:v>41763.170185185183</c:v>
                </c:pt>
                <c:pt idx="10513">
                  <c:v>41763.170254629629</c:v>
                </c:pt>
                <c:pt idx="10514">
                  <c:v>41763.170312499999</c:v>
                </c:pt>
                <c:pt idx="10515">
                  <c:v>41763.170370370368</c:v>
                </c:pt>
                <c:pt idx="10516">
                  <c:v>41763.170439814814</c:v>
                </c:pt>
                <c:pt idx="10517">
                  <c:v>41763.170497685183</c:v>
                </c:pt>
                <c:pt idx="10518">
                  <c:v>41763.170555555553</c:v>
                </c:pt>
                <c:pt idx="10519">
                  <c:v>41763.170624999999</c:v>
                </c:pt>
                <c:pt idx="10520">
                  <c:v>41763.170682870368</c:v>
                </c:pt>
                <c:pt idx="10521">
                  <c:v>41763.170740740738</c:v>
                </c:pt>
                <c:pt idx="10522">
                  <c:v>41763.170810185184</c:v>
                </c:pt>
                <c:pt idx="10523">
                  <c:v>41763.170868055553</c:v>
                </c:pt>
                <c:pt idx="10524">
                  <c:v>41763.170925925922</c:v>
                </c:pt>
                <c:pt idx="10525">
                  <c:v>41763.170983796299</c:v>
                </c:pt>
                <c:pt idx="10526">
                  <c:v>41763.171053240738</c:v>
                </c:pt>
                <c:pt idx="10527">
                  <c:v>41763.171111111114</c:v>
                </c:pt>
                <c:pt idx="10528">
                  <c:v>41763.171168981484</c:v>
                </c:pt>
                <c:pt idx="10529">
                  <c:v>41763.171238425923</c:v>
                </c:pt>
                <c:pt idx="10530">
                  <c:v>41763.171296296299</c:v>
                </c:pt>
                <c:pt idx="10531">
                  <c:v>41763.171354166669</c:v>
                </c:pt>
                <c:pt idx="10532">
                  <c:v>41763.171423611115</c:v>
                </c:pt>
                <c:pt idx="10533">
                  <c:v>41763.171481481484</c:v>
                </c:pt>
                <c:pt idx="10534">
                  <c:v>41763.171539351853</c:v>
                </c:pt>
                <c:pt idx="10535">
                  <c:v>41763.1716087963</c:v>
                </c:pt>
                <c:pt idx="10536">
                  <c:v>41763.171666666669</c:v>
                </c:pt>
                <c:pt idx="10537">
                  <c:v>41763.171724537038</c:v>
                </c:pt>
                <c:pt idx="10538">
                  <c:v>41763.171782407408</c:v>
                </c:pt>
                <c:pt idx="10539">
                  <c:v>41763.171851851854</c:v>
                </c:pt>
                <c:pt idx="10540">
                  <c:v>41763.171909722223</c:v>
                </c:pt>
                <c:pt idx="10541">
                  <c:v>41763.171967592592</c:v>
                </c:pt>
                <c:pt idx="10542">
                  <c:v>41763.172037037039</c:v>
                </c:pt>
                <c:pt idx="10543">
                  <c:v>41763.172094907408</c:v>
                </c:pt>
                <c:pt idx="10544">
                  <c:v>41763.172152777777</c:v>
                </c:pt>
                <c:pt idx="10545">
                  <c:v>41763.172222222223</c:v>
                </c:pt>
                <c:pt idx="10546">
                  <c:v>41763.172280092593</c:v>
                </c:pt>
                <c:pt idx="10547">
                  <c:v>41763.172337962962</c:v>
                </c:pt>
                <c:pt idx="10548">
                  <c:v>41763.172407407408</c:v>
                </c:pt>
                <c:pt idx="10549">
                  <c:v>41763.172465277778</c:v>
                </c:pt>
                <c:pt idx="10550">
                  <c:v>41763.172523148147</c:v>
                </c:pt>
                <c:pt idx="10551">
                  <c:v>41763.172581018516</c:v>
                </c:pt>
                <c:pt idx="10552">
                  <c:v>41763.172650462962</c:v>
                </c:pt>
                <c:pt idx="10553">
                  <c:v>41763.172708333332</c:v>
                </c:pt>
                <c:pt idx="10554">
                  <c:v>41763.172766203701</c:v>
                </c:pt>
                <c:pt idx="10555">
                  <c:v>41763.172835648147</c:v>
                </c:pt>
                <c:pt idx="10556">
                  <c:v>41763.172893518517</c:v>
                </c:pt>
                <c:pt idx="10557">
                  <c:v>41763.172951388886</c:v>
                </c:pt>
                <c:pt idx="10558">
                  <c:v>41763.173020833332</c:v>
                </c:pt>
                <c:pt idx="10559">
                  <c:v>41763.173078703701</c:v>
                </c:pt>
                <c:pt idx="10560">
                  <c:v>41763.173136574071</c:v>
                </c:pt>
                <c:pt idx="10561">
                  <c:v>41763.173206018517</c:v>
                </c:pt>
                <c:pt idx="10562">
                  <c:v>41763.173263888886</c:v>
                </c:pt>
                <c:pt idx="10563">
                  <c:v>41763.173321759263</c:v>
                </c:pt>
                <c:pt idx="10564">
                  <c:v>41763.173391203702</c:v>
                </c:pt>
                <c:pt idx="10565">
                  <c:v>41763.173449074071</c:v>
                </c:pt>
                <c:pt idx="10566">
                  <c:v>41763.173506944448</c:v>
                </c:pt>
                <c:pt idx="10567">
                  <c:v>41763.173564814817</c:v>
                </c:pt>
                <c:pt idx="10568">
                  <c:v>41763.173634259256</c:v>
                </c:pt>
                <c:pt idx="10569">
                  <c:v>41763.173692129632</c:v>
                </c:pt>
                <c:pt idx="10570">
                  <c:v>41763.173750000002</c:v>
                </c:pt>
                <c:pt idx="10571">
                  <c:v>41763.173819444448</c:v>
                </c:pt>
                <c:pt idx="10572">
                  <c:v>41763.173877314817</c:v>
                </c:pt>
                <c:pt idx="10573">
                  <c:v>41763.173935185187</c:v>
                </c:pt>
                <c:pt idx="10574">
                  <c:v>41763.174004629633</c:v>
                </c:pt>
                <c:pt idx="10575">
                  <c:v>41763.174062500002</c:v>
                </c:pt>
                <c:pt idx="10576">
                  <c:v>41763.174120370371</c:v>
                </c:pt>
                <c:pt idx="10577">
                  <c:v>41763.174189814818</c:v>
                </c:pt>
                <c:pt idx="10578">
                  <c:v>41763.174247685187</c:v>
                </c:pt>
                <c:pt idx="10579">
                  <c:v>41763.174305555556</c:v>
                </c:pt>
                <c:pt idx="10580">
                  <c:v>41763.174363425926</c:v>
                </c:pt>
                <c:pt idx="10581">
                  <c:v>41763.174432870372</c:v>
                </c:pt>
                <c:pt idx="10582">
                  <c:v>41763.174490740741</c:v>
                </c:pt>
                <c:pt idx="10583">
                  <c:v>41763.17454861111</c:v>
                </c:pt>
                <c:pt idx="10584">
                  <c:v>41763.174618055556</c:v>
                </c:pt>
                <c:pt idx="10585">
                  <c:v>41763.174675925926</c:v>
                </c:pt>
                <c:pt idx="10586">
                  <c:v>41763.174733796295</c:v>
                </c:pt>
                <c:pt idx="10587">
                  <c:v>41763.174803240741</c:v>
                </c:pt>
                <c:pt idx="10588">
                  <c:v>41763.174861111111</c:v>
                </c:pt>
                <c:pt idx="10589">
                  <c:v>41763.17491898148</c:v>
                </c:pt>
                <c:pt idx="10590">
                  <c:v>41763.174988425926</c:v>
                </c:pt>
                <c:pt idx="10591">
                  <c:v>41763.175046296295</c:v>
                </c:pt>
                <c:pt idx="10592">
                  <c:v>41763.175104166665</c:v>
                </c:pt>
                <c:pt idx="10593">
                  <c:v>41763.175162037034</c:v>
                </c:pt>
                <c:pt idx="10594">
                  <c:v>41763.17523148148</c:v>
                </c:pt>
                <c:pt idx="10595">
                  <c:v>41763.17528935185</c:v>
                </c:pt>
                <c:pt idx="10596">
                  <c:v>41763.175347222219</c:v>
                </c:pt>
                <c:pt idx="10597">
                  <c:v>41763.175416666665</c:v>
                </c:pt>
                <c:pt idx="10598">
                  <c:v>41763.175474537034</c:v>
                </c:pt>
                <c:pt idx="10599">
                  <c:v>41763.175532407404</c:v>
                </c:pt>
                <c:pt idx="10600">
                  <c:v>41763.17560185185</c:v>
                </c:pt>
                <c:pt idx="10601">
                  <c:v>41763.175659722219</c:v>
                </c:pt>
                <c:pt idx="10602">
                  <c:v>41763.175717592596</c:v>
                </c:pt>
                <c:pt idx="10603">
                  <c:v>41763.175787037035</c:v>
                </c:pt>
                <c:pt idx="10604">
                  <c:v>41763.175844907404</c:v>
                </c:pt>
                <c:pt idx="10605">
                  <c:v>41763.175902777781</c:v>
                </c:pt>
                <c:pt idx="10606">
                  <c:v>41763.17597222222</c:v>
                </c:pt>
                <c:pt idx="10607">
                  <c:v>41763.176030092596</c:v>
                </c:pt>
                <c:pt idx="10608">
                  <c:v>41763.176087962966</c:v>
                </c:pt>
                <c:pt idx="10609">
                  <c:v>41763.176145833335</c:v>
                </c:pt>
                <c:pt idx="10610">
                  <c:v>41763.176215277781</c:v>
                </c:pt>
                <c:pt idx="10611">
                  <c:v>41763.17627314815</c:v>
                </c:pt>
                <c:pt idx="10612">
                  <c:v>41763.17633101852</c:v>
                </c:pt>
                <c:pt idx="10613">
                  <c:v>41763.176400462966</c:v>
                </c:pt>
                <c:pt idx="10614">
                  <c:v>41763.176458333335</c:v>
                </c:pt>
                <c:pt idx="10615">
                  <c:v>41763.176516203705</c:v>
                </c:pt>
                <c:pt idx="10616">
                  <c:v>41763.176585648151</c:v>
                </c:pt>
                <c:pt idx="10617">
                  <c:v>41763.17664351852</c:v>
                </c:pt>
                <c:pt idx="10618">
                  <c:v>41763.176701388889</c:v>
                </c:pt>
                <c:pt idx="10619">
                  <c:v>41763.176770833335</c:v>
                </c:pt>
                <c:pt idx="10620">
                  <c:v>41763.176828703705</c:v>
                </c:pt>
                <c:pt idx="10621">
                  <c:v>41763.176886574074</c:v>
                </c:pt>
                <c:pt idx="10622">
                  <c:v>41763.176944444444</c:v>
                </c:pt>
                <c:pt idx="10623">
                  <c:v>41763.17701388889</c:v>
                </c:pt>
                <c:pt idx="10624">
                  <c:v>41763.177071759259</c:v>
                </c:pt>
                <c:pt idx="10625">
                  <c:v>41763.177129629628</c:v>
                </c:pt>
                <c:pt idx="10626">
                  <c:v>41763.177199074074</c:v>
                </c:pt>
                <c:pt idx="10627">
                  <c:v>41763.177256944444</c:v>
                </c:pt>
                <c:pt idx="10628">
                  <c:v>41763.177314814813</c:v>
                </c:pt>
                <c:pt idx="10629">
                  <c:v>41763.177384259259</c:v>
                </c:pt>
                <c:pt idx="10630">
                  <c:v>41763.177442129629</c:v>
                </c:pt>
                <c:pt idx="10631">
                  <c:v>41763.177499999998</c:v>
                </c:pt>
                <c:pt idx="10632">
                  <c:v>41763.177569444444</c:v>
                </c:pt>
                <c:pt idx="10633">
                  <c:v>41763.177627314813</c:v>
                </c:pt>
                <c:pt idx="10634">
                  <c:v>41763.177685185183</c:v>
                </c:pt>
                <c:pt idx="10635">
                  <c:v>41763.177743055552</c:v>
                </c:pt>
                <c:pt idx="10636">
                  <c:v>41763.177812499998</c:v>
                </c:pt>
                <c:pt idx="10637">
                  <c:v>41763.177870370368</c:v>
                </c:pt>
                <c:pt idx="10638">
                  <c:v>41763.177928240744</c:v>
                </c:pt>
                <c:pt idx="10639">
                  <c:v>41763.177997685183</c:v>
                </c:pt>
                <c:pt idx="10640">
                  <c:v>41763.178055555552</c:v>
                </c:pt>
                <c:pt idx="10641">
                  <c:v>41763.178113425929</c:v>
                </c:pt>
                <c:pt idx="10642">
                  <c:v>41763.178182870368</c:v>
                </c:pt>
                <c:pt idx="10643">
                  <c:v>41763.178240740737</c:v>
                </c:pt>
                <c:pt idx="10644">
                  <c:v>41763.178298611114</c:v>
                </c:pt>
                <c:pt idx="10645">
                  <c:v>41763.178368055553</c:v>
                </c:pt>
                <c:pt idx="10646">
                  <c:v>41763.178425925929</c:v>
                </c:pt>
                <c:pt idx="10647">
                  <c:v>41763.178483796299</c:v>
                </c:pt>
                <c:pt idx="10648">
                  <c:v>41763.178541666668</c:v>
                </c:pt>
                <c:pt idx="10649">
                  <c:v>41763.178611111114</c:v>
                </c:pt>
                <c:pt idx="10650">
                  <c:v>41763.178668981483</c:v>
                </c:pt>
                <c:pt idx="10651">
                  <c:v>41763.178726851853</c:v>
                </c:pt>
                <c:pt idx="10652">
                  <c:v>41763.178796296299</c:v>
                </c:pt>
                <c:pt idx="10653">
                  <c:v>41763.178854166668</c:v>
                </c:pt>
                <c:pt idx="10654">
                  <c:v>41763.178912037038</c:v>
                </c:pt>
                <c:pt idx="10655">
                  <c:v>41763.178981481484</c:v>
                </c:pt>
                <c:pt idx="10656">
                  <c:v>41763.179039351853</c:v>
                </c:pt>
                <c:pt idx="10657">
                  <c:v>41763.179097222222</c:v>
                </c:pt>
                <c:pt idx="10658">
                  <c:v>41763.179166666669</c:v>
                </c:pt>
                <c:pt idx="10659">
                  <c:v>41763.179224537038</c:v>
                </c:pt>
                <c:pt idx="10660">
                  <c:v>41763.179282407407</c:v>
                </c:pt>
                <c:pt idx="10661">
                  <c:v>41763.179351851853</c:v>
                </c:pt>
                <c:pt idx="10662">
                  <c:v>41763.179409722223</c:v>
                </c:pt>
                <c:pt idx="10663">
                  <c:v>41763.179467592592</c:v>
                </c:pt>
                <c:pt idx="10664">
                  <c:v>41763.179525462961</c:v>
                </c:pt>
                <c:pt idx="10665">
                  <c:v>41763.179594907408</c:v>
                </c:pt>
                <c:pt idx="10666">
                  <c:v>41763.179652777777</c:v>
                </c:pt>
                <c:pt idx="10667">
                  <c:v>41763.179710648146</c:v>
                </c:pt>
                <c:pt idx="10668">
                  <c:v>41763.179780092592</c:v>
                </c:pt>
                <c:pt idx="10669">
                  <c:v>41763.179837962962</c:v>
                </c:pt>
                <c:pt idx="10670">
                  <c:v>41763.179895833331</c:v>
                </c:pt>
                <c:pt idx="10671">
                  <c:v>41763.179965277777</c:v>
                </c:pt>
                <c:pt idx="10672">
                  <c:v>41763.180023148147</c:v>
                </c:pt>
                <c:pt idx="10673">
                  <c:v>41763.180081018516</c:v>
                </c:pt>
                <c:pt idx="10674">
                  <c:v>41763.180150462962</c:v>
                </c:pt>
                <c:pt idx="10675">
                  <c:v>41763.180208333331</c:v>
                </c:pt>
                <c:pt idx="10676">
                  <c:v>41763.180266203701</c:v>
                </c:pt>
                <c:pt idx="10677">
                  <c:v>41763.180324074077</c:v>
                </c:pt>
                <c:pt idx="10678">
                  <c:v>41763.180393518516</c:v>
                </c:pt>
                <c:pt idx="10679">
                  <c:v>41763.180451388886</c:v>
                </c:pt>
                <c:pt idx="10680">
                  <c:v>41763.180509259262</c:v>
                </c:pt>
                <c:pt idx="10681">
                  <c:v>41763.180578703701</c:v>
                </c:pt>
                <c:pt idx="10682">
                  <c:v>41763.180636574078</c:v>
                </c:pt>
                <c:pt idx="10683">
                  <c:v>41763.180694444447</c:v>
                </c:pt>
                <c:pt idx="10684">
                  <c:v>41763.180763888886</c:v>
                </c:pt>
                <c:pt idx="10685">
                  <c:v>41763.180821759262</c:v>
                </c:pt>
                <c:pt idx="10686">
                  <c:v>41763.180879629632</c:v>
                </c:pt>
                <c:pt idx="10687">
                  <c:v>41763.180949074071</c:v>
                </c:pt>
                <c:pt idx="10688">
                  <c:v>41763.181006944447</c:v>
                </c:pt>
                <c:pt idx="10689">
                  <c:v>41763.181064814817</c:v>
                </c:pt>
                <c:pt idx="10690">
                  <c:v>41763.181122685186</c:v>
                </c:pt>
                <c:pt idx="10691">
                  <c:v>41763.181192129632</c:v>
                </c:pt>
                <c:pt idx="10692">
                  <c:v>41763.181250000001</c:v>
                </c:pt>
                <c:pt idx="10693">
                  <c:v>41763.181307870371</c:v>
                </c:pt>
                <c:pt idx="10694">
                  <c:v>41763.181377314817</c:v>
                </c:pt>
                <c:pt idx="10695">
                  <c:v>41763.181435185186</c:v>
                </c:pt>
                <c:pt idx="10696">
                  <c:v>41763.181493055556</c:v>
                </c:pt>
                <c:pt idx="10697">
                  <c:v>41763.181562500002</c:v>
                </c:pt>
                <c:pt idx="10698">
                  <c:v>41763.181620370371</c:v>
                </c:pt>
                <c:pt idx="10699">
                  <c:v>41763.18167824074</c:v>
                </c:pt>
                <c:pt idx="10700">
                  <c:v>41763.181747685187</c:v>
                </c:pt>
                <c:pt idx="10701">
                  <c:v>41763.181805555556</c:v>
                </c:pt>
                <c:pt idx="10702">
                  <c:v>41763.181863425925</c:v>
                </c:pt>
                <c:pt idx="10703">
                  <c:v>41763.181921296295</c:v>
                </c:pt>
                <c:pt idx="10704">
                  <c:v>41763.181990740741</c:v>
                </c:pt>
                <c:pt idx="10705">
                  <c:v>41763.18204861111</c:v>
                </c:pt>
                <c:pt idx="10706">
                  <c:v>41763.182106481479</c:v>
                </c:pt>
                <c:pt idx="10707">
                  <c:v>41763.182175925926</c:v>
                </c:pt>
                <c:pt idx="10708">
                  <c:v>41763.182233796295</c:v>
                </c:pt>
                <c:pt idx="10709">
                  <c:v>41763.182291666664</c:v>
                </c:pt>
                <c:pt idx="10710">
                  <c:v>41763.18236111111</c:v>
                </c:pt>
                <c:pt idx="10711">
                  <c:v>41763.18241898148</c:v>
                </c:pt>
                <c:pt idx="10712">
                  <c:v>41763.182476851849</c:v>
                </c:pt>
                <c:pt idx="10713">
                  <c:v>41763.182546296295</c:v>
                </c:pt>
                <c:pt idx="10714">
                  <c:v>41763.182604166665</c:v>
                </c:pt>
                <c:pt idx="10715">
                  <c:v>41763.182662037034</c:v>
                </c:pt>
                <c:pt idx="10716">
                  <c:v>41763.18273148148</c:v>
                </c:pt>
                <c:pt idx="10717">
                  <c:v>41763.182789351849</c:v>
                </c:pt>
                <c:pt idx="10718">
                  <c:v>41763.182847222219</c:v>
                </c:pt>
                <c:pt idx="10719">
                  <c:v>41763.182905092595</c:v>
                </c:pt>
                <c:pt idx="10720">
                  <c:v>41763.182974537034</c:v>
                </c:pt>
                <c:pt idx="10721">
                  <c:v>41763.183032407411</c:v>
                </c:pt>
                <c:pt idx="10722">
                  <c:v>41763.18309027778</c:v>
                </c:pt>
                <c:pt idx="10723">
                  <c:v>41763.183159722219</c:v>
                </c:pt>
                <c:pt idx="10724">
                  <c:v>41763.183217592596</c:v>
                </c:pt>
                <c:pt idx="10725">
                  <c:v>41763.183275462965</c:v>
                </c:pt>
                <c:pt idx="10726">
                  <c:v>41763.183344907404</c:v>
                </c:pt>
                <c:pt idx="10727">
                  <c:v>41763.18340277778</c:v>
                </c:pt>
                <c:pt idx="10728">
                  <c:v>41763.18346064815</c:v>
                </c:pt>
                <c:pt idx="10729">
                  <c:v>41763.183530092596</c:v>
                </c:pt>
                <c:pt idx="10730">
                  <c:v>41763.183587962965</c:v>
                </c:pt>
                <c:pt idx="10731">
                  <c:v>41763.183645833335</c:v>
                </c:pt>
                <c:pt idx="10732">
                  <c:v>41763.183703703704</c:v>
                </c:pt>
                <c:pt idx="10733">
                  <c:v>41763.18377314815</c:v>
                </c:pt>
                <c:pt idx="10734">
                  <c:v>41763.183831018519</c:v>
                </c:pt>
                <c:pt idx="10735">
                  <c:v>41763.183888888889</c:v>
                </c:pt>
                <c:pt idx="10736">
                  <c:v>41763.183958333335</c:v>
                </c:pt>
                <c:pt idx="10737">
                  <c:v>41763.184016203704</c:v>
                </c:pt>
                <c:pt idx="10738">
                  <c:v>41763.184074074074</c:v>
                </c:pt>
                <c:pt idx="10739">
                  <c:v>41763.18414351852</c:v>
                </c:pt>
                <c:pt idx="10740">
                  <c:v>41763.184201388889</c:v>
                </c:pt>
                <c:pt idx="10741">
                  <c:v>41763.184259259258</c:v>
                </c:pt>
                <c:pt idx="10742">
                  <c:v>41763.184328703705</c:v>
                </c:pt>
                <c:pt idx="10743">
                  <c:v>41763.184386574074</c:v>
                </c:pt>
                <c:pt idx="10744">
                  <c:v>41763.184444444443</c:v>
                </c:pt>
                <c:pt idx="10745">
                  <c:v>41763.184513888889</c:v>
                </c:pt>
                <c:pt idx="10746">
                  <c:v>41763.184571759259</c:v>
                </c:pt>
                <c:pt idx="10747">
                  <c:v>41763.184629629628</c:v>
                </c:pt>
                <c:pt idx="10748">
                  <c:v>41763.184687499997</c:v>
                </c:pt>
                <c:pt idx="10749">
                  <c:v>41763.184756944444</c:v>
                </c:pt>
                <c:pt idx="10750">
                  <c:v>41763.184814814813</c:v>
                </c:pt>
                <c:pt idx="10751">
                  <c:v>41763.184872685182</c:v>
                </c:pt>
                <c:pt idx="10752">
                  <c:v>41763.184942129628</c:v>
                </c:pt>
                <c:pt idx="10753">
                  <c:v>41763.184999999998</c:v>
                </c:pt>
                <c:pt idx="10754">
                  <c:v>41763.185057870367</c:v>
                </c:pt>
                <c:pt idx="10755">
                  <c:v>41763.185127314813</c:v>
                </c:pt>
                <c:pt idx="10756">
                  <c:v>41763.185185185182</c:v>
                </c:pt>
                <c:pt idx="10757">
                  <c:v>41763.185243055559</c:v>
                </c:pt>
                <c:pt idx="10758">
                  <c:v>41763.185312499998</c:v>
                </c:pt>
                <c:pt idx="10759">
                  <c:v>41763.185370370367</c:v>
                </c:pt>
                <c:pt idx="10760">
                  <c:v>41763.185428240744</c:v>
                </c:pt>
                <c:pt idx="10761">
                  <c:v>41763.185486111113</c:v>
                </c:pt>
                <c:pt idx="10762">
                  <c:v>41763.185555555552</c:v>
                </c:pt>
                <c:pt idx="10763">
                  <c:v>41763.185613425929</c:v>
                </c:pt>
                <c:pt idx="10764">
                  <c:v>41763.185671296298</c:v>
                </c:pt>
                <c:pt idx="10765">
                  <c:v>41763.185740740744</c:v>
                </c:pt>
                <c:pt idx="10766">
                  <c:v>41763.185798611114</c:v>
                </c:pt>
                <c:pt idx="10767">
                  <c:v>41763.185856481483</c:v>
                </c:pt>
                <c:pt idx="10768">
                  <c:v>41763.185925925929</c:v>
                </c:pt>
                <c:pt idx="10769">
                  <c:v>41763.185983796298</c:v>
                </c:pt>
                <c:pt idx="10770">
                  <c:v>41763.186041666668</c:v>
                </c:pt>
                <c:pt idx="10771">
                  <c:v>41763.186111111114</c:v>
                </c:pt>
                <c:pt idx="10772">
                  <c:v>41763.186168981483</c:v>
                </c:pt>
                <c:pt idx="10773">
                  <c:v>41763.186226851853</c:v>
                </c:pt>
                <c:pt idx="10774">
                  <c:v>41763.186284722222</c:v>
                </c:pt>
                <c:pt idx="10775">
                  <c:v>41763.186354166668</c:v>
                </c:pt>
                <c:pt idx="10776">
                  <c:v>41763.186412037037</c:v>
                </c:pt>
                <c:pt idx="10777">
                  <c:v>41763.186469907407</c:v>
                </c:pt>
                <c:pt idx="10778">
                  <c:v>41763.186539351853</c:v>
                </c:pt>
                <c:pt idx="10779">
                  <c:v>41763.186597222222</c:v>
                </c:pt>
                <c:pt idx="10780">
                  <c:v>41763.186655092592</c:v>
                </c:pt>
                <c:pt idx="10781">
                  <c:v>41763.186724537038</c:v>
                </c:pt>
                <c:pt idx="10782">
                  <c:v>41763.186782407407</c:v>
                </c:pt>
                <c:pt idx="10783">
                  <c:v>41763.186840277776</c:v>
                </c:pt>
                <c:pt idx="10784">
                  <c:v>41763.186909722222</c:v>
                </c:pt>
                <c:pt idx="10785">
                  <c:v>41763.186967592592</c:v>
                </c:pt>
                <c:pt idx="10786">
                  <c:v>41763.187025462961</c:v>
                </c:pt>
                <c:pt idx="10787">
                  <c:v>41763.187083333331</c:v>
                </c:pt>
                <c:pt idx="10788">
                  <c:v>41763.187152777777</c:v>
                </c:pt>
                <c:pt idx="10789">
                  <c:v>41763.187210648146</c:v>
                </c:pt>
                <c:pt idx="10790">
                  <c:v>41763.187268518515</c:v>
                </c:pt>
                <c:pt idx="10791">
                  <c:v>41763.187337962961</c:v>
                </c:pt>
                <c:pt idx="10792">
                  <c:v>41763.187395833331</c:v>
                </c:pt>
                <c:pt idx="10793">
                  <c:v>41763.1874537037</c:v>
                </c:pt>
                <c:pt idx="10794">
                  <c:v>41763.187523148146</c:v>
                </c:pt>
                <c:pt idx="10795">
                  <c:v>41763.187581018516</c:v>
                </c:pt>
                <c:pt idx="10796">
                  <c:v>41763.187638888892</c:v>
                </c:pt>
                <c:pt idx="10797">
                  <c:v>41763.187708333331</c:v>
                </c:pt>
                <c:pt idx="10798">
                  <c:v>41763.1877662037</c:v>
                </c:pt>
                <c:pt idx="10799">
                  <c:v>41763.187824074077</c:v>
                </c:pt>
                <c:pt idx="10800">
                  <c:v>41763.187893518516</c:v>
                </c:pt>
                <c:pt idx="10801">
                  <c:v>41763.187951388885</c:v>
                </c:pt>
                <c:pt idx="10802">
                  <c:v>41763.188009259262</c:v>
                </c:pt>
                <c:pt idx="10803">
                  <c:v>41763.188067129631</c:v>
                </c:pt>
                <c:pt idx="10804">
                  <c:v>41763.188136574077</c:v>
                </c:pt>
                <c:pt idx="10805">
                  <c:v>41763.188194444447</c:v>
                </c:pt>
                <c:pt idx="10806">
                  <c:v>41763.188252314816</c:v>
                </c:pt>
                <c:pt idx="10807">
                  <c:v>41763.188321759262</c:v>
                </c:pt>
                <c:pt idx="10808">
                  <c:v>41763.188379629632</c:v>
                </c:pt>
                <c:pt idx="10809">
                  <c:v>41763.188437500001</c:v>
                </c:pt>
                <c:pt idx="10810">
                  <c:v>41763.188506944447</c:v>
                </c:pt>
                <c:pt idx="10811">
                  <c:v>41763.188564814816</c:v>
                </c:pt>
                <c:pt idx="10812">
                  <c:v>41763.188622685186</c:v>
                </c:pt>
                <c:pt idx="10813">
                  <c:v>41763.188692129632</c:v>
                </c:pt>
                <c:pt idx="10814">
                  <c:v>41763.188750000001</c:v>
                </c:pt>
                <c:pt idx="10815">
                  <c:v>41763.188807870371</c:v>
                </c:pt>
                <c:pt idx="10816">
                  <c:v>41763.18886574074</c:v>
                </c:pt>
                <c:pt idx="10817">
                  <c:v>41763.188935185186</c:v>
                </c:pt>
                <c:pt idx="10818">
                  <c:v>41763.188993055555</c:v>
                </c:pt>
                <c:pt idx="10819">
                  <c:v>41763.189050925925</c:v>
                </c:pt>
                <c:pt idx="10820">
                  <c:v>41763.189120370371</c:v>
                </c:pt>
                <c:pt idx="10821">
                  <c:v>41763.18917824074</c:v>
                </c:pt>
                <c:pt idx="10822">
                  <c:v>41763.189236111109</c:v>
                </c:pt>
                <c:pt idx="10823">
                  <c:v>41763.189305555556</c:v>
                </c:pt>
                <c:pt idx="10824">
                  <c:v>41763.189363425925</c:v>
                </c:pt>
                <c:pt idx="10825">
                  <c:v>41763.189421296294</c:v>
                </c:pt>
                <c:pt idx="10826">
                  <c:v>41763.18949074074</c:v>
                </c:pt>
                <c:pt idx="10827">
                  <c:v>41763.18954861111</c:v>
                </c:pt>
                <c:pt idx="10828">
                  <c:v>41763.189606481479</c:v>
                </c:pt>
                <c:pt idx="10829">
                  <c:v>41763.189664351848</c:v>
                </c:pt>
                <c:pt idx="10830">
                  <c:v>41763.189733796295</c:v>
                </c:pt>
                <c:pt idx="10831">
                  <c:v>41763.189791666664</c:v>
                </c:pt>
                <c:pt idx="10832">
                  <c:v>41763.189849537041</c:v>
                </c:pt>
                <c:pt idx="10833">
                  <c:v>41763.189918981479</c:v>
                </c:pt>
                <c:pt idx="10834">
                  <c:v>41763.189976851849</c:v>
                </c:pt>
                <c:pt idx="10835">
                  <c:v>41763.190034722225</c:v>
                </c:pt>
                <c:pt idx="10836">
                  <c:v>41763.190104166664</c:v>
                </c:pt>
                <c:pt idx="10837">
                  <c:v>41763.190162037034</c:v>
                </c:pt>
                <c:pt idx="10838">
                  <c:v>41763.19021990741</c:v>
                </c:pt>
                <c:pt idx="10839">
                  <c:v>41763.190289351849</c:v>
                </c:pt>
                <c:pt idx="10840">
                  <c:v>41763.190347222226</c:v>
                </c:pt>
                <c:pt idx="10841">
                  <c:v>41763.190405092595</c:v>
                </c:pt>
                <c:pt idx="10842">
                  <c:v>41763.190474537034</c:v>
                </c:pt>
                <c:pt idx="10843">
                  <c:v>41763.190532407411</c:v>
                </c:pt>
                <c:pt idx="10844">
                  <c:v>41763.19059027778</c:v>
                </c:pt>
                <c:pt idx="10845">
                  <c:v>41763.190648148149</c:v>
                </c:pt>
                <c:pt idx="10846">
                  <c:v>41763.190717592595</c:v>
                </c:pt>
                <c:pt idx="10847">
                  <c:v>41763.190775462965</c:v>
                </c:pt>
                <c:pt idx="10848">
                  <c:v>41763.190833333334</c:v>
                </c:pt>
                <c:pt idx="10849">
                  <c:v>41763.19090277778</c:v>
                </c:pt>
                <c:pt idx="10850">
                  <c:v>41763.190960648149</c:v>
                </c:pt>
                <c:pt idx="10851">
                  <c:v>41763.191018518519</c:v>
                </c:pt>
                <c:pt idx="10852">
                  <c:v>41763.191087962965</c:v>
                </c:pt>
                <c:pt idx="10853">
                  <c:v>41763.191145833334</c:v>
                </c:pt>
                <c:pt idx="10854">
                  <c:v>41763.191203703704</c:v>
                </c:pt>
                <c:pt idx="10855">
                  <c:v>41763.19127314815</c:v>
                </c:pt>
                <c:pt idx="10856">
                  <c:v>41763.191331018519</c:v>
                </c:pt>
                <c:pt idx="10857">
                  <c:v>41763.191388888888</c:v>
                </c:pt>
                <c:pt idx="10858">
                  <c:v>41763.191446759258</c:v>
                </c:pt>
                <c:pt idx="10859">
                  <c:v>41763.191516203704</c:v>
                </c:pt>
                <c:pt idx="10860">
                  <c:v>41763.191574074073</c:v>
                </c:pt>
                <c:pt idx="10861">
                  <c:v>41763.191631944443</c:v>
                </c:pt>
                <c:pt idx="10862">
                  <c:v>41763.191701388889</c:v>
                </c:pt>
                <c:pt idx="10863">
                  <c:v>41763.191759259258</c:v>
                </c:pt>
                <c:pt idx="10864">
                  <c:v>41763.191817129627</c:v>
                </c:pt>
                <c:pt idx="10865">
                  <c:v>41763.191886574074</c:v>
                </c:pt>
                <c:pt idx="10866">
                  <c:v>41763.191944444443</c:v>
                </c:pt>
                <c:pt idx="10867">
                  <c:v>41763.192002314812</c:v>
                </c:pt>
                <c:pt idx="10868">
                  <c:v>41763.192071759258</c:v>
                </c:pt>
                <c:pt idx="10869">
                  <c:v>41763.192129629628</c:v>
                </c:pt>
                <c:pt idx="10870">
                  <c:v>41763.192187499997</c:v>
                </c:pt>
                <c:pt idx="10871">
                  <c:v>41763.192245370374</c:v>
                </c:pt>
                <c:pt idx="10872">
                  <c:v>41763.192314814813</c:v>
                </c:pt>
                <c:pt idx="10873">
                  <c:v>41763.192372685182</c:v>
                </c:pt>
                <c:pt idx="10874">
                  <c:v>41763.192430555559</c:v>
                </c:pt>
                <c:pt idx="10875">
                  <c:v>41763.192499999997</c:v>
                </c:pt>
                <c:pt idx="10876">
                  <c:v>41763.192557870374</c:v>
                </c:pt>
                <c:pt idx="10877">
                  <c:v>41763.192615740743</c:v>
                </c:pt>
                <c:pt idx="10878">
                  <c:v>41763.192685185182</c:v>
                </c:pt>
                <c:pt idx="10879">
                  <c:v>41763.192743055559</c:v>
                </c:pt>
                <c:pt idx="10880">
                  <c:v>41763.192800925928</c:v>
                </c:pt>
                <c:pt idx="10881">
                  <c:v>41763.192870370367</c:v>
                </c:pt>
                <c:pt idx="10882">
                  <c:v>41763.192928240744</c:v>
                </c:pt>
                <c:pt idx="10883">
                  <c:v>41763.192986111113</c:v>
                </c:pt>
                <c:pt idx="10884">
                  <c:v>41763.193055555559</c:v>
                </c:pt>
                <c:pt idx="10885">
                  <c:v>41763.193113425928</c:v>
                </c:pt>
                <c:pt idx="10886">
                  <c:v>41763.193171296298</c:v>
                </c:pt>
                <c:pt idx="10887">
                  <c:v>41763.193229166667</c:v>
                </c:pt>
                <c:pt idx="10888">
                  <c:v>41763.193298611113</c:v>
                </c:pt>
                <c:pt idx="10889">
                  <c:v>41763.193356481483</c:v>
                </c:pt>
                <c:pt idx="10890">
                  <c:v>41763.193414351852</c:v>
                </c:pt>
                <c:pt idx="10891">
                  <c:v>41763.193483796298</c:v>
                </c:pt>
                <c:pt idx="10892">
                  <c:v>41763.193541666667</c:v>
                </c:pt>
                <c:pt idx="10893">
                  <c:v>41763.193599537037</c:v>
                </c:pt>
                <c:pt idx="10894">
                  <c:v>41763.193668981483</c:v>
                </c:pt>
                <c:pt idx="10895">
                  <c:v>41763.193726851852</c:v>
                </c:pt>
                <c:pt idx="10896">
                  <c:v>41763.193784722222</c:v>
                </c:pt>
                <c:pt idx="10897">
                  <c:v>41763.193854166668</c:v>
                </c:pt>
                <c:pt idx="10898">
                  <c:v>41763.193912037037</c:v>
                </c:pt>
                <c:pt idx="10899">
                  <c:v>41763.193969907406</c:v>
                </c:pt>
                <c:pt idx="10900">
                  <c:v>41763.194027777776</c:v>
                </c:pt>
                <c:pt idx="10901">
                  <c:v>41763.194097222222</c:v>
                </c:pt>
                <c:pt idx="10902">
                  <c:v>41763.194155092591</c:v>
                </c:pt>
                <c:pt idx="10903">
                  <c:v>41763.194212962961</c:v>
                </c:pt>
                <c:pt idx="10904">
                  <c:v>41763.194282407407</c:v>
                </c:pt>
                <c:pt idx="10905">
                  <c:v>41763.194340277776</c:v>
                </c:pt>
                <c:pt idx="10906">
                  <c:v>41763.194398148145</c:v>
                </c:pt>
                <c:pt idx="10907">
                  <c:v>41763.194467592592</c:v>
                </c:pt>
                <c:pt idx="10908">
                  <c:v>41763.194525462961</c:v>
                </c:pt>
                <c:pt idx="10909">
                  <c:v>41763.19458333333</c:v>
                </c:pt>
                <c:pt idx="10910">
                  <c:v>41763.194652777776</c:v>
                </c:pt>
                <c:pt idx="10911">
                  <c:v>41763.194710648146</c:v>
                </c:pt>
                <c:pt idx="10912">
                  <c:v>41763.194768518515</c:v>
                </c:pt>
                <c:pt idx="10913">
                  <c:v>41763.194826388892</c:v>
                </c:pt>
                <c:pt idx="10914">
                  <c:v>41763.194895833331</c:v>
                </c:pt>
                <c:pt idx="10915">
                  <c:v>41763.194953703707</c:v>
                </c:pt>
                <c:pt idx="10916">
                  <c:v>41763.195011574076</c:v>
                </c:pt>
                <c:pt idx="10917">
                  <c:v>41763.195081018515</c:v>
                </c:pt>
                <c:pt idx="10918">
                  <c:v>41763.195138888892</c:v>
                </c:pt>
                <c:pt idx="10919">
                  <c:v>41763.195196759261</c:v>
                </c:pt>
                <c:pt idx="10920">
                  <c:v>41763.1952662037</c:v>
                </c:pt>
                <c:pt idx="10921">
                  <c:v>41763.195324074077</c:v>
                </c:pt>
                <c:pt idx="10922">
                  <c:v>41763.195381944446</c:v>
                </c:pt>
                <c:pt idx="10923">
                  <c:v>41763.195451388892</c:v>
                </c:pt>
                <c:pt idx="10924">
                  <c:v>41763.195509259262</c:v>
                </c:pt>
                <c:pt idx="10925">
                  <c:v>41763.195567129631</c:v>
                </c:pt>
                <c:pt idx="10926">
                  <c:v>41763.195625</c:v>
                </c:pt>
                <c:pt idx="10927">
                  <c:v>41763.195694444446</c:v>
                </c:pt>
                <c:pt idx="10928">
                  <c:v>41763.195752314816</c:v>
                </c:pt>
                <c:pt idx="10929">
                  <c:v>41763.195810185185</c:v>
                </c:pt>
                <c:pt idx="10930">
                  <c:v>41763.195879629631</c:v>
                </c:pt>
                <c:pt idx="10931">
                  <c:v>41763.195937500001</c:v>
                </c:pt>
                <c:pt idx="10932">
                  <c:v>41763.19599537037</c:v>
                </c:pt>
                <c:pt idx="10933">
                  <c:v>41763.196064814816</c:v>
                </c:pt>
                <c:pt idx="10934">
                  <c:v>41763.196122685185</c:v>
                </c:pt>
                <c:pt idx="10935">
                  <c:v>41763.196180555555</c:v>
                </c:pt>
                <c:pt idx="10936">
                  <c:v>41763.196250000001</c:v>
                </c:pt>
                <c:pt idx="10937">
                  <c:v>41763.19630787037</c:v>
                </c:pt>
                <c:pt idx="10938">
                  <c:v>41763.19636574074</c:v>
                </c:pt>
                <c:pt idx="10939">
                  <c:v>41763.196435185186</c:v>
                </c:pt>
                <c:pt idx="10940">
                  <c:v>41763.196493055555</c:v>
                </c:pt>
                <c:pt idx="10941">
                  <c:v>41763.196550925924</c:v>
                </c:pt>
                <c:pt idx="10942">
                  <c:v>41763.196608796294</c:v>
                </c:pt>
                <c:pt idx="10943">
                  <c:v>41763.19667824074</c:v>
                </c:pt>
                <c:pt idx="10944">
                  <c:v>41763.196736111109</c:v>
                </c:pt>
                <c:pt idx="10945">
                  <c:v>41763.196793981479</c:v>
                </c:pt>
                <c:pt idx="10946">
                  <c:v>41763.196863425925</c:v>
                </c:pt>
                <c:pt idx="10947">
                  <c:v>41763.196921296294</c:v>
                </c:pt>
                <c:pt idx="10948">
                  <c:v>41763.196979166663</c:v>
                </c:pt>
                <c:pt idx="10949">
                  <c:v>41763.197048611109</c:v>
                </c:pt>
                <c:pt idx="10950">
                  <c:v>41763.197106481479</c:v>
                </c:pt>
                <c:pt idx="10951">
                  <c:v>41763.197164351855</c:v>
                </c:pt>
                <c:pt idx="10952">
                  <c:v>41763.197233796294</c:v>
                </c:pt>
                <c:pt idx="10953">
                  <c:v>41763.197291666664</c:v>
                </c:pt>
                <c:pt idx="10954">
                  <c:v>41763.19734953704</c:v>
                </c:pt>
                <c:pt idx="10955">
                  <c:v>41763.19740740741</c:v>
                </c:pt>
                <c:pt idx="10956">
                  <c:v>41763.197476851848</c:v>
                </c:pt>
                <c:pt idx="10957">
                  <c:v>41763.197534722225</c:v>
                </c:pt>
                <c:pt idx="10958">
                  <c:v>41763.197592592594</c:v>
                </c:pt>
                <c:pt idx="10959">
                  <c:v>41763.197662037041</c:v>
                </c:pt>
                <c:pt idx="10960">
                  <c:v>41763.19771990741</c:v>
                </c:pt>
                <c:pt idx="10961">
                  <c:v>41763.197777777779</c:v>
                </c:pt>
                <c:pt idx="10962">
                  <c:v>41763.197847222225</c:v>
                </c:pt>
                <c:pt idx="10963">
                  <c:v>41763.197905092595</c:v>
                </c:pt>
                <c:pt idx="10964">
                  <c:v>41763.197962962964</c:v>
                </c:pt>
                <c:pt idx="10965">
                  <c:v>41763.19803240741</c:v>
                </c:pt>
                <c:pt idx="10966">
                  <c:v>41763.19809027778</c:v>
                </c:pt>
                <c:pt idx="10967">
                  <c:v>41763.198148148149</c:v>
                </c:pt>
                <c:pt idx="10968">
                  <c:v>41763.198206018518</c:v>
                </c:pt>
                <c:pt idx="10969">
                  <c:v>41763.198275462964</c:v>
                </c:pt>
                <c:pt idx="10970">
                  <c:v>41763.198333333334</c:v>
                </c:pt>
                <c:pt idx="10971">
                  <c:v>41763.198391203703</c:v>
                </c:pt>
                <c:pt idx="10972">
                  <c:v>41763.198460648149</c:v>
                </c:pt>
                <c:pt idx="10973">
                  <c:v>41763.198518518519</c:v>
                </c:pt>
                <c:pt idx="10974">
                  <c:v>41763.198576388888</c:v>
                </c:pt>
                <c:pt idx="10975">
                  <c:v>41763.198645833334</c:v>
                </c:pt>
                <c:pt idx="10976">
                  <c:v>41763.198703703703</c:v>
                </c:pt>
                <c:pt idx="10977">
                  <c:v>41763.198761574073</c:v>
                </c:pt>
                <c:pt idx="10978">
                  <c:v>41763.198831018519</c:v>
                </c:pt>
                <c:pt idx="10979">
                  <c:v>41763.198888888888</c:v>
                </c:pt>
                <c:pt idx="10980">
                  <c:v>41763.198946759258</c:v>
                </c:pt>
                <c:pt idx="10981">
                  <c:v>41763.199016203704</c:v>
                </c:pt>
                <c:pt idx="10982">
                  <c:v>41763.199074074073</c:v>
                </c:pt>
                <c:pt idx="10983">
                  <c:v>41763.199131944442</c:v>
                </c:pt>
                <c:pt idx="10984">
                  <c:v>41763.199189814812</c:v>
                </c:pt>
                <c:pt idx="10985">
                  <c:v>41763.199259259258</c:v>
                </c:pt>
                <c:pt idx="10986">
                  <c:v>41763.199317129627</c:v>
                </c:pt>
                <c:pt idx="10987">
                  <c:v>41763.199374999997</c:v>
                </c:pt>
                <c:pt idx="10988">
                  <c:v>41763.199444444443</c:v>
                </c:pt>
                <c:pt idx="10989">
                  <c:v>41763.199502314812</c:v>
                </c:pt>
                <c:pt idx="10990">
                  <c:v>41763.199560185189</c:v>
                </c:pt>
                <c:pt idx="10991">
                  <c:v>41763.199629629627</c:v>
                </c:pt>
                <c:pt idx="10992">
                  <c:v>41763.199687499997</c:v>
                </c:pt>
                <c:pt idx="10993">
                  <c:v>41763.199745370373</c:v>
                </c:pt>
                <c:pt idx="10994">
                  <c:v>41763.199814814812</c:v>
                </c:pt>
                <c:pt idx="10995">
                  <c:v>41763.199872685182</c:v>
                </c:pt>
                <c:pt idx="10996">
                  <c:v>41763.199930555558</c:v>
                </c:pt>
                <c:pt idx="10997">
                  <c:v>41763.199988425928</c:v>
                </c:pt>
                <c:pt idx="10998">
                  <c:v>41763.200057870374</c:v>
                </c:pt>
                <c:pt idx="10999">
                  <c:v>41763.200115740743</c:v>
                </c:pt>
                <c:pt idx="11000">
                  <c:v>41763.200173611112</c:v>
                </c:pt>
                <c:pt idx="11001">
                  <c:v>41763.200243055559</c:v>
                </c:pt>
                <c:pt idx="11002">
                  <c:v>41763.200300925928</c:v>
                </c:pt>
                <c:pt idx="11003">
                  <c:v>41763.200358796297</c:v>
                </c:pt>
                <c:pt idx="11004">
                  <c:v>41763.200428240743</c:v>
                </c:pt>
                <c:pt idx="11005">
                  <c:v>41763.200486111113</c:v>
                </c:pt>
                <c:pt idx="11006">
                  <c:v>41763.200543981482</c:v>
                </c:pt>
                <c:pt idx="11007">
                  <c:v>41763.200613425928</c:v>
                </c:pt>
                <c:pt idx="11008">
                  <c:v>41763.200671296298</c:v>
                </c:pt>
                <c:pt idx="11009">
                  <c:v>41763.200729166667</c:v>
                </c:pt>
                <c:pt idx="11010">
                  <c:v>41763.200798611113</c:v>
                </c:pt>
                <c:pt idx="11011">
                  <c:v>41763.200856481482</c:v>
                </c:pt>
                <c:pt idx="11012">
                  <c:v>41763.200914351852</c:v>
                </c:pt>
                <c:pt idx="11013">
                  <c:v>41763.200972222221</c:v>
                </c:pt>
                <c:pt idx="11014">
                  <c:v>41763.201041666667</c:v>
                </c:pt>
                <c:pt idx="11015">
                  <c:v>41763.201099537036</c:v>
                </c:pt>
                <c:pt idx="11016">
                  <c:v>41763.201157407406</c:v>
                </c:pt>
                <c:pt idx="11017">
                  <c:v>41763.201226851852</c:v>
                </c:pt>
                <c:pt idx="11018">
                  <c:v>41763.201284722221</c:v>
                </c:pt>
                <c:pt idx="11019">
                  <c:v>41763.201342592591</c:v>
                </c:pt>
                <c:pt idx="11020">
                  <c:v>41763.201412037037</c:v>
                </c:pt>
                <c:pt idx="11021">
                  <c:v>41763.201469907406</c:v>
                </c:pt>
                <c:pt idx="11022">
                  <c:v>41763.201527777775</c:v>
                </c:pt>
                <c:pt idx="11023">
                  <c:v>41763.201597222222</c:v>
                </c:pt>
                <c:pt idx="11024">
                  <c:v>41763.201655092591</c:v>
                </c:pt>
                <c:pt idx="11025">
                  <c:v>41763.20171296296</c:v>
                </c:pt>
                <c:pt idx="11026">
                  <c:v>41763.201770833337</c:v>
                </c:pt>
                <c:pt idx="11027">
                  <c:v>41763.201840277776</c:v>
                </c:pt>
                <c:pt idx="11028">
                  <c:v>41763.201898148145</c:v>
                </c:pt>
                <c:pt idx="11029">
                  <c:v>41763.201956018522</c:v>
                </c:pt>
                <c:pt idx="11030">
                  <c:v>41763.202025462961</c:v>
                </c:pt>
                <c:pt idx="11031">
                  <c:v>41763.20208333333</c:v>
                </c:pt>
                <c:pt idx="11032">
                  <c:v>41763.202141203707</c:v>
                </c:pt>
                <c:pt idx="11033">
                  <c:v>41763.202210648145</c:v>
                </c:pt>
                <c:pt idx="11034">
                  <c:v>41763.202268518522</c:v>
                </c:pt>
                <c:pt idx="11035">
                  <c:v>41763.202326388891</c:v>
                </c:pt>
                <c:pt idx="11036">
                  <c:v>41763.20239583333</c:v>
                </c:pt>
                <c:pt idx="11037">
                  <c:v>41763.202453703707</c:v>
                </c:pt>
                <c:pt idx="11038">
                  <c:v>41763.202511574076</c:v>
                </c:pt>
                <c:pt idx="11039">
                  <c:v>41763.202569444446</c:v>
                </c:pt>
                <c:pt idx="11040">
                  <c:v>41763.202638888892</c:v>
                </c:pt>
                <c:pt idx="11041">
                  <c:v>41763.202696759261</c:v>
                </c:pt>
                <c:pt idx="11042">
                  <c:v>41763.20275462963</c:v>
                </c:pt>
                <c:pt idx="11043">
                  <c:v>41763.202824074076</c:v>
                </c:pt>
                <c:pt idx="11044">
                  <c:v>41763.202881944446</c:v>
                </c:pt>
                <c:pt idx="11045">
                  <c:v>41763.202939814815</c:v>
                </c:pt>
                <c:pt idx="11046">
                  <c:v>41763.203009259261</c:v>
                </c:pt>
                <c:pt idx="11047">
                  <c:v>41763.203067129631</c:v>
                </c:pt>
                <c:pt idx="11048">
                  <c:v>41763.203125</c:v>
                </c:pt>
                <c:pt idx="11049">
                  <c:v>41763.203194444446</c:v>
                </c:pt>
                <c:pt idx="11050">
                  <c:v>41763.203252314815</c:v>
                </c:pt>
                <c:pt idx="11051">
                  <c:v>41763.203310185185</c:v>
                </c:pt>
                <c:pt idx="11052">
                  <c:v>41763.203368055554</c:v>
                </c:pt>
                <c:pt idx="11053">
                  <c:v>41763.2034375</c:v>
                </c:pt>
                <c:pt idx="11054">
                  <c:v>41763.20349537037</c:v>
                </c:pt>
                <c:pt idx="11055">
                  <c:v>41763.203553240739</c:v>
                </c:pt>
                <c:pt idx="11056">
                  <c:v>41763.203622685185</c:v>
                </c:pt>
                <c:pt idx="11057">
                  <c:v>41763.203680555554</c:v>
                </c:pt>
                <c:pt idx="11058">
                  <c:v>41763.203738425924</c:v>
                </c:pt>
                <c:pt idx="11059">
                  <c:v>41763.20380787037</c:v>
                </c:pt>
                <c:pt idx="11060">
                  <c:v>41763.203865740739</c:v>
                </c:pt>
                <c:pt idx="11061">
                  <c:v>41763.203923611109</c:v>
                </c:pt>
                <c:pt idx="11062">
                  <c:v>41763.203993055555</c:v>
                </c:pt>
                <c:pt idx="11063">
                  <c:v>41763.204050925924</c:v>
                </c:pt>
                <c:pt idx="11064">
                  <c:v>41763.204108796293</c:v>
                </c:pt>
                <c:pt idx="11065">
                  <c:v>41763.20417824074</c:v>
                </c:pt>
                <c:pt idx="11066">
                  <c:v>41763.204236111109</c:v>
                </c:pt>
                <c:pt idx="11067">
                  <c:v>41763.204293981478</c:v>
                </c:pt>
                <c:pt idx="11068">
                  <c:v>41763.204351851855</c:v>
                </c:pt>
                <c:pt idx="11069">
                  <c:v>41763.204421296294</c:v>
                </c:pt>
                <c:pt idx="11070">
                  <c:v>41763.204479166663</c:v>
                </c:pt>
                <c:pt idx="11071">
                  <c:v>41763.20453703704</c:v>
                </c:pt>
                <c:pt idx="11072">
                  <c:v>41763.204606481479</c:v>
                </c:pt>
                <c:pt idx="11073">
                  <c:v>41763.204664351855</c:v>
                </c:pt>
                <c:pt idx="11074">
                  <c:v>41763.204722222225</c:v>
                </c:pt>
                <c:pt idx="11075">
                  <c:v>41763.204791666663</c:v>
                </c:pt>
                <c:pt idx="11076">
                  <c:v>41763.20484953704</c:v>
                </c:pt>
                <c:pt idx="11077">
                  <c:v>41763.204907407409</c:v>
                </c:pt>
                <c:pt idx="11078">
                  <c:v>41763.204976851855</c:v>
                </c:pt>
                <c:pt idx="11079">
                  <c:v>41763.205034722225</c:v>
                </c:pt>
                <c:pt idx="11080">
                  <c:v>41763.205092592594</c:v>
                </c:pt>
                <c:pt idx="11081">
                  <c:v>41763.205150462964</c:v>
                </c:pt>
                <c:pt idx="11082">
                  <c:v>41763.20521990741</c:v>
                </c:pt>
                <c:pt idx="11083">
                  <c:v>41763.205277777779</c:v>
                </c:pt>
                <c:pt idx="11084">
                  <c:v>41763.205335648148</c:v>
                </c:pt>
                <c:pt idx="11085">
                  <c:v>41763.205405092594</c:v>
                </c:pt>
                <c:pt idx="11086">
                  <c:v>41763.205462962964</c:v>
                </c:pt>
                <c:pt idx="11087">
                  <c:v>41763.205520833333</c:v>
                </c:pt>
                <c:pt idx="11088">
                  <c:v>41763.205590277779</c:v>
                </c:pt>
                <c:pt idx="11089">
                  <c:v>41763.205648148149</c:v>
                </c:pt>
                <c:pt idx="11090">
                  <c:v>41763.205706018518</c:v>
                </c:pt>
                <c:pt idx="11091">
                  <c:v>41763.205775462964</c:v>
                </c:pt>
                <c:pt idx="11092">
                  <c:v>41763.205833333333</c:v>
                </c:pt>
                <c:pt idx="11093">
                  <c:v>41763.205891203703</c:v>
                </c:pt>
                <c:pt idx="11094">
                  <c:v>41763.205949074072</c:v>
                </c:pt>
                <c:pt idx="11095">
                  <c:v>41763.206018518518</c:v>
                </c:pt>
                <c:pt idx="11096">
                  <c:v>41763.206076388888</c:v>
                </c:pt>
                <c:pt idx="11097">
                  <c:v>41763.206134259257</c:v>
                </c:pt>
                <c:pt idx="11098">
                  <c:v>41763.206203703703</c:v>
                </c:pt>
                <c:pt idx="11099">
                  <c:v>41763.206261574072</c:v>
                </c:pt>
                <c:pt idx="11100">
                  <c:v>41763.206319444442</c:v>
                </c:pt>
                <c:pt idx="11101">
                  <c:v>41763.206388888888</c:v>
                </c:pt>
                <c:pt idx="11102">
                  <c:v>41763.206446759257</c:v>
                </c:pt>
                <c:pt idx="11103">
                  <c:v>41763.206504629627</c:v>
                </c:pt>
                <c:pt idx="11104">
                  <c:v>41763.206574074073</c:v>
                </c:pt>
                <c:pt idx="11105">
                  <c:v>41763.206631944442</c:v>
                </c:pt>
                <c:pt idx="11106">
                  <c:v>41763.206689814811</c:v>
                </c:pt>
                <c:pt idx="11107">
                  <c:v>41763.206759259258</c:v>
                </c:pt>
                <c:pt idx="11108">
                  <c:v>41763.206817129627</c:v>
                </c:pt>
                <c:pt idx="11109">
                  <c:v>41763.206875000003</c:v>
                </c:pt>
                <c:pt idx="11110">
                  <c:v>41763.206932870373</c:v>
                </c:pt>
                <c:pt idx="11111">
                  <c:v>41763.207002314812</c:v>
                </c:pt>
                <c:pt idx="11112">
                  <c:v>41763.207060185188</c:v>
                </c:pt>
                <c:pt idx="11113">
                  <c:v>41763.207118055558</c:v>
                </c:pt>
                <c:pt idx="11114">
                  <c:v>41763.207187499997</c:v>
                </c:pt>
                <c:pt idx="11115">
                  <c:v>41763.207245370373</c:v>
                </c:pt>
                <c:pt idx="11116">
                  <c:v>41763.207303240742</c:v>
                </c:pt>
                <c:pt idx="11117">
                  <c:v>41763.207372685189</c:v>
                </c:pt>
                <c:pt idx="11118">
                  <c:v>41763.207430555558</c:v>
                </c:pt>
                <c:pt idx="11119">
                  <c:v>41763.207488425927</c:v>
                </c:pt>
                <c:pt idx="11120">
                  <c:v>41763.207557870373</c:v>
                </c:pt>
                <c:pt idx="11121">
                  <c:v>41763.207615740743</c:v>
                </c:pt>
                <c:pt idx="11122">
                  <c:v>41763.207673611112</c:v>
                </c:pt>
                <c:pt idx="11123">
                  <c:v>41763.207731481481</c:v>
                </c:pt>
                <c:pt idx="11124">
                  <c:v>41763.207800925928</c:v>
                </c:pt>
                <c:pt idx="11125">
                  <c:v>41763.207858796297</c:v>
                </c:pt>
                <c:pt idx="11126">
                  <c:v>41763.207916666666</c:v>
                </c:pt>
                <c:pt idx="11127">
                  <c:v>41763.207986111112</c:v>
                </c:pt>
                <c:pt idx="11128">
                  <c:v>41763.208043981482</c:v>
                </c:pt>
                <c:pt idx="11129">
                  <c:v>41763.208101851851</c:v>
                </c:pt>
                <c:pt idx="11130">
                  <c:v>41763.208171296297</c:v>
                </c:pt>
                <c:pt idx="11131">
                  <c:v>41763.208229166667</c:v>
                </c:pt>
                <c:pt idx="11132">
                  <c:v>41763.208287037036</c:v>
                </c:pt>
                <c:pt idx="11133">
                  <c:v>41763.208356481482</c:v>
                </c:pt>
                <c:pt idx="11134">
                  <c:v>41763.208414351851</c:v>
                </c:pt>
                <c:pt idx="11135">
                  <c:v>41763.208472222221</c:v>
                </c:pt>
                <c:pt idx="11136">
                  <c:v>41763.20853009259</c:v>
                </c:pt>
                <c:pt idx="11137">
                  <c:v>41763.208599537036</c:v>
                </c:pt>
                <c:pt idx="11138">
                  <c:v>41763.208657407406</c:v>
                </c:pt>
                <c:pt idx="11139">
                  <c:v>41763.208715277775</c:v>
                </c:pt>
                <c:pt idx="11140">
                  <c:v>41763.208784722221</c:v>
                </c:pt>
                <c:pt idx="11141">
                  <c:v>41763.20884259259</c:v>
                </c:pt>
                <c:pt idx="11142">
                  <c:v>41763.20890046296</c:v>
                </c:pt>
                <c:pt idx="11143">
                  <c:v>41763.208969907406</c:v>
                </c:pt>
                <c:pt idx="11144">
                  <c:v>41763.209027777775</c:v>
                </c:pt>
                <c:pt idx="11145">
                  <c:v>41763.209085648145</c:v>
                </c:pt>
                <c:pt idx="11146">
                  <c:v>41763.209155092591</c:v>
                </c:pt>
                <c:pt idx="11147">
                  <c:v>41763.20921296296</c:v>
                </c:pt>
                <c:pt idx="11148">
                  <c:v>41763.209270833337</c:v>
                </c:pt>
                <c:pt idx="11149">
                  <c:v>41763.209340277775</c:v>
                </c:pt>
                <c:pt idx="11150">
                  <c:v>41763.209398148145</c:v>
                </c:pt>
                <c:pt idx="11151">
                  <c:v>41763.209456018521</c:v>
                </c:pt>
                <c:pt idx="11152">
                  <c:v>41763.209513888891</c:v>
                </c:pt>
                <c:pt idx="11153">
                  <c:v>41763.209583333337</c:v>
                </c:pt>
                <c:pt idx="11154">
                  <c:v>41763.209641203706</c:v>
                </c:pt>
                <c:pt idx="11155">
                  <c:v>41763.209699074076</c:v>
                </c:pt>
                <c:pt idx="11156">
                  <c:v>41763.209768518522</c:v>
                </c:pt>
                <c:pt idx="11157">
                  <c:v>41763.209826388891</c:v>
                </c:pt>
                <c:pt idx="11158">
                  <c:v>41763.20988425926</c:v>
                </c:pt>
                <c:pt idx="11159">
                  <c:v>41763.209953703707</c:v>
                </c:pt>
                <c:pt idx="11160">
                  <c:v>41763.210011574076</c:v>
                </c:pt>
                <c:pt idx="11161">
                  <c:v>41763.210069444445</c:v>
                </c:pt>
                <c:pt idx="11162">
                  <c:v>41763.210138888891</c:v>
                </c:pt>
                <c:pt idx="11163">
                  <c:v>41763.210196759261</c:v>
                </c:pt>
                <c:pt idx="11164">
                  <c:v>41763.21025462963</c:v>
                </c:pt>
                <c:pt idx="11165">
                  <c:v>41763.210312499999</c:v>
                </c:pt>
                <c:pt idx="11166">
                  <c:v>41763.210381944446</c:v>
                </c:pt>
                <c:pt idx="11167">
                  <c:v>41763.210439814815</c:v>
                </c:pt>
                <c:pt idx="11168">
                  <c:v>41763.210497685184</c:v>
                </c:pt>
                <c:pt idx="11169">
                  <c:v>41763.21056712963</c:v>
                </c:pt>
                <c:pt idx="11170">
                  <c:v>41763.210625</c:v>
                </c:pt>
                <c:pt idx="11171">
                  <c:v>41763.210682870369</c:v>
                </c:pt>
                <c:pt idx="11172">
                  <c:v>41763.210752314815</c:v>
                </c:pt>
                <c:pt idx="11173">
                  <c:v>41763.210810185185</c:v>
                </c:pt>
                <c:pt idx="11174">
                  <c:v>41763.210868055554</c:v>
                </c:pt>
                <c:pt idx="11175">
                  <c:v>41763.2109375</c:v>
                </c:pt>
                <c:pt idx="11176">
                  <c:v>41763.210995370369</c:v>
                </c:pt>
                <c:pt idx="11177">
                  <c:v>41763.211053240739</c:v>
                </c:pt>
                <c:pt idx="11178">
                  <c:v>41763.211111111108</c:v>
                </c:pt>
                <c:pt idx="11179">
                  <c:v>41763.211180555554</c:v>
                </c:pt>
                <c:pt idx="11180">
                  <c:v>41763.211238425924</c:v>
                </c:pt>
                <c:pt idx="11181">
                  <c:v>41763.211296296293</c:v>
                </c:pt>
                <c:pt idx="11182">
                  <c:v>41763.211365740739</c:v>
                </c:pt>
                <c:pt idx="11183">
                  <c:v>41763.211423611108</c:v>
                </c:pt>
                <c:pt idx="11184">
                  <c:v>41763.211481481485</c:v>
                </c:pt>
                <c:pt idx="11185">
                  <c:v>41763.211550925924</c:v>
                </c:pt>
                <c:pt idx="11186">
                  <c:v>41763.211608796293</c:v>
                </c:pt>
                <c:pt idx="11187">
                  <c:v>41763.21166666667</c:v>
                </c:pt>
                <c:pt idx="11188">
                  <c:v>41763.211736111109</c:v>
                </c:pt>
                <c:pt idx="11189">
                  <c:v>41763.211793981478</c:v>
                </c:pt>
                <c:pt idx="11190">
                  <c:v>41763.211851851855</c:v>
                </c:pt>
                <c:pt idx="11191">
                  <c:v>41763.211921296293</c:v>
                </c:pt>
                <c:pt idx="11192">
                  <c:v>41763.21197916667</c:v>
                </c:pt>
                <c:pt idx="11193">
                  <c:v>41763.212037037039</c:v>
                </c:pt>
                <c:pt idx="11194">
                  <c:v>41763.212094907409</c:v>
                </c:pt>
                <c:pt idx="11195">
                  <c:v>41763.212164351855</c:v>
                </c:pt>
                <c:pt idx="11196">
                  <c:v>41763.212222222224</c:v>
                </c:pt>
                <c:pt idx="11197">
                  <c:v>41763.212280092594</c:v>
                </c:pt>
                <c:pt idx="11198">
                  <c:v>41763.21234953704</c:v>
                </c:pt>
                <c:pt idx="11199">
                  <c:v>41763.212407407409</c:v>
                </c:pt>
                <c:pt idx="11200">
                  <c:v>41763.212465277778</c:v>
                </c:pt>
                <c:pt idx="11201">
                  <c:v>41763.212534722225</c:v>
                </c:pt>
                <c:pt idx="11202">
                  <c:v>41763.212592592594</c:v>
                </c:pt>
                <c:pt idx="11203">
                  <c:v>41763.212650462963</c:v>
                </c:pt>
                <c:pt idx="11204">
                  <c:v>41763.212719907409</c:v>
                </c:pt>
                <c:pt idx="11205">
                  <c:v>41763.212777777779</c:v>
                </c:pt>
                <c:pt idx="11206">
                  <c:v>41763.212835648148</c:v>
                </c:pt>
                <c:pt idx="11207">
                  <c:v>41763.212893518517</c:v>
                </c:pt>
                <c:pt idx="11208">
                  <c:v>41763.212962962964</c:v>
                </c:pt>
                <c:pt idx="11209">
                  <c:v>41763.213020833333</c:v>
                </c:pt>
                <c:pt idx="11210">
                  <c:v>41763.213078703702</c:v>
                </c:pt>
                <c:pt idx="11211">
                  <c:v>41763.213148148148</c:v>
                </c:pt>
                <c:pt idx="11212">
                  <c:v>41763.213206018518</c:v>
                </c:pt>
                <c:pt idx="11213">
                  <c:v>41763.213263888887</c:v>
                </c:pt>
                <c:pt idx="11214">
                  <c:v>41763.213333333333</c:v>
                </c:pt>
                <c:pt idx="11215">
                  <c:v>41763.213391203702</c:v>
                </c:pt>
                <c:pt idx="11216">
                  <c:v>41763.213449074072</c:v>
                </c:pt>
                <c:pt idx="11217">
                  <c:v>41763.213518518518</c:v>
                </c:pt>
                <c:pt idx="11218">
                  <c:v>41763.213576388887</c:v>
                </c:pt>
                <c:pt idx="11219">
                  <c:v>41763.213634259257</c:v>
                </c:pt>
                <c:pt idx="11220">
                  <c:v>41763.213692129626</c:v>
                </c:pt>
                <c:pt idx="11221">
                  <c:v>41763.213761574072</c:v>
                </c:pt>
                <c:pt idx="11222">
                  <c:v>41763.213819444441</c:v>
                </c:pt>
                <c:pt idx="11223">
                  <c:v>41763.213877314818</c:v>
                </c:pt>
                <c:pt idx="11224">
                  <c:v>41763.213946759257</c:v>
                </c:pt>
                <c:pt idx="11225">
                  <c:v>41763.214004629626</c:v>
                </c:pt>
                <c:pt idx="11226">
                  <c:v>41763.214062500003</c:v>
                </c:pt>
                <c:pt idx="11227">
                  <c:v>41763.214131944442</c:v>
                </c:pt>
                <c:pt idx="11228">
                  <c:v>41763.214189814818</c:v>
                </c:pt>
                <c:pt idx="11229">
                  <c:v>41763.214247685188</c:v>
                </c:pt>
                <c:pt idx="11230">
                  <c:v>41763.214317129627</c:v>
                </c:pt>
                <c:pt idx="11231">
                  <c:v>41763.214375000003</c:v>
                </c:pt>
                <c:pt idx="11232">
                  <c:v>41763.214432870373</c:v>
                </c:pt>
                <c:pt idx="11233">
                  <c:v>41763.214490740742</c:v>
                </c:pt>
                <c:pt idx="11234">
                  <c:v>41763.214560185188</c:v>
                </c:pt>
                <c:pt idx="11235">
                  <c:v>41763.214618055557</c:v>
                </c:pt>
                <c:pt idx="11236">
                  <c:v>41763.214675925927</c:v>
                </c:pt>
                <c:pt idx="11237">
                  <c:v>41763.214745370373</c:v>
                </c:pt>
                <c:pt idx="11238">
                  <c:v>41763.214803240742</c:v>
                </c:pt>
                <c:pt idx="11239">
                  <c:v>41763.214861111112</c:v>
                </c:pt>
                <c:pt idx="11240">
                  <c:v>41763.214930555558</c:v>
                </c:pt>
                <c:pt idx="11241">
                  <c:v>41763.214988425927</c:v>
                </c:pt>
                <c:pt idx="11242">
                  <c:v>41763.215046296296</c:v>
                </c:pt>
                <c:pt idx="11243">
                  <c:v>41763.215115740742</c:v>
                </c:pt>
                <c:pt idx="11244">
                  <c:v>41763.215173611112</c:v>
                </c:pt>
                <c:pt idx="11245">
                  <c:v>41763.215231481481</c:v>
                </c:pt>
                <c:pt idx="11246">
                  <c:v>41763.215300925927</c:v>
                </c:pt>
                <c:pt idx="11247">
                  <c:v>41763.215358796297</c:v>
                </c:pt>
                <c:pt idx="11248">
                  <c:v>41763.215416666666</c:v>
                </c:pt>
                <c:pt idx="11249">
                  <c:v>41763.215474537035</c:v>
                </c:pt>
                <c:pt idx="11250">
                  <c:v>41763.215543981481</c:v>
                </c:pt>
                <c:pt idx="11251">
                  <c:v>41763.215601851851</c:v>
                </c:pt>
                <c:pt idx="11252">
                  <c:v>41763.21565972222</c:v>
                </c:pt>
                <c:pt idx="11253">
                  <c:v>41763.215729166666</c:v>
                </c:pt>
                <c:pt idx="11254">
                  <c:v>41763.215787037036</c:v>
                </c:pt>
                <c:pt idx="11255">
                  <c:v>41763.215844907405</c:v>
                </c:pt>
                <c:pt idx="11256">
                  <c:v>41763.215914351851</c:v>
                </c:pt>
                <c:pt idx="11257">
                  <c:v>41763.21597222222</c:v>
                </c:pt>
                <c:pt idx="11258">
                  <c:v>41763.21603009259</c:v>
                </c:pt>
                <c:pt idx="11259">
                  <c:v>41763.216099537036</c:v>
                </c:pt>
                <c:pt idx="11260">
                  <c:v>41763.216157407405</c:v>
                </c:pt>
                <c:pt idx="11261">
                  <c:v>41763.216215277775</c:v>
                </c:pt>
                <c:pt idx="11262">
                  <c:v>41763.216273148151</c:v>
                </c:pt>
                <c:pt idx="11263">
                  <c:v>41763.21634259259</c:v>
                </c:pt>
                <c:pt idx="11264">
                  <c:v>41763.216400462959</c:v>
                </c:pt>
                <c:pt idx="11265">
                  <c:v>41763.216458333336</c:v>
                </c:pt>
                <c:pt idx="11266">
                  <c:v>41763.216527777775</c:v>
                </c:pt>
                <c:pt idx="11267">
                  <c:v>41763.216585648152</c:v>
                </c:pt>
                <c:pt idx="11268">
                  <c:v>41763.216643518521</c:v>
                </c:pt>
                <c:pt idx="11269">
                  <c:v>41763.21671296296</c:v>
                </c:pt>
                <c:pt idx="11270">
                  <c:v>41763.216770833336</c:v>
                </c:pt>
                <c:pt idx="11271">
                  <c:v>41763.216828703706</c:v>
                </c:pt>
                <c:pt idx="11272">
                  <c:v>41763.216898148145</c:v>
                </c:pt>
                <c:pt idx="11273">
                  <c:v>41763.216956018521</c:v>
                </c:pt>
                <c:pt idx="11274">
                  <c:v>41763.217013888891</c:v>
                </c:pt>
                <c:pt idx="11275">
                  <c:v>41763.217083333337</c:v>
                </c:pt>
                <c:pt idx="11276">
                  <c:v>41763.217141203706</c:v>
                </c:pt>
                <c:pt idx="11277">
                  <c:v>41763.217199074075</c:v>
                </c:pt>
                <c:pt idx="11278">
                  <c:v>41763.217256944445</c:v>
                </c:pt>
                <c:pt idx="11279">
                  <c:v>41763.217326388891</c:v>
                </c:pt>
                <c:pt idx="11280">
                  <c:v>41763.21738425926</c:v>
                </c:pt>
                <c:pt idx="11281">
                  <c:v>41763.217442129629</c:v>
                </c:pt>
                <c:pt idx="11282">
                  <c:v>41763.217511574076</c:v>
                </c:pt>
                <c:pt idx="11283">
                  <c:v>41763.217569444445</c:v>
                </c:pt>
                <c:pt idx="11284">
                  <c:v>41763.217627314814</c:v>
                </c:pt>
                <c:pt idx="11285">
                  <c:v>41763.21769675926</c:v>
                </c:pt>
                <c:pt idx="11286">
                  <c:v>41763.21775462963</c:v>
                </c:pt>
                <c:pt idx="11287">
                  <c:v>41763.217812499999</c:v>
                </c:pt>
                <c:pt idx="11288">
                  <c:v>41763.217881944445</c:v>
                </c:pt>
                <c:pt idx="11289">
                  <c:v>41763.217939814815</c:v>
                </c:pt>
                <c:pt idx="11290">
                  <c:v>41763.217997685184</c:v>
                </c:pt>
                <c:pt idx="11291">
                  <c:v>41763.218055555553</c:v>
                </c:pt>
                <c:pt idx="11292">
                  <c:v>41763.218124999999</c:v>
                </c:pt>
                <c:pt idx="11293">
                  <c:v>41763.218182870369</c:v>
                </c:pt>
                <c:pt idx="11294">
                  <c:v>41763.218240740738</c:v>
                </c:pt>
                <c:pt idx="11295">
                  <c:v>41763.218310185184</c:v>
                </c:pt>
                <c:pt idx="11296">
                  <c:v>41763.218368055554</c:v>
                </c:pt>
                <c:pt idx="11297">
                  <c:v>41763.218425925923</c:v>
                </c:pt>
                <c:pt idx="11298">
                  <c:v>41763.218495370369</c:v>
                </c:pt>
                <c:pt idx="11299">
                  <c:v>41763.218553240738</c:v>
                </c:pt>
                <c:pt idx="11300">
                  <c:v>41763.218611111108</c:v>
                </c:pt>
                <c:pt idx="11301">
                  <c:v>41763.218680555554</c:v>
                </c:pt>
                <c:pt idx="11302">
                  <c:v>41763.218738425923</c:v>
                </c:pt>
                <c:pt idx="11303">
                  <c:v>41763.2187962963</c:v>
                </c:pt>
                <c:pt idx="11304">
                  <c:v>41763.218854166669</c:v>
                </c:pt>
                <c:pt idx="11305">
                  <c:v>41763.218923611108</c:v>
                </c:pt>
                <c:pt idx="11306">
                  <c:v>41763.218981481485</c:v>
                </c:pt>
                <c:pt idx="11307">
                  <c:v>41763.219039351854</c:v>
                </c:pt>
                <c:pt idx="11308">
                  <c:v>41763.219108796293</c:v>
                </c:pt>
                <c:pt idx="11309">
                  <c:v>41763.219166666669</c:v>
                </c:pt>
                <c:pt idx="11310">
                  <c:v>41763.219224537039</c:v>
                </c:pt>
                <c:pt idx="11311">
                  <c:v>41763.219293981485</c:v>
                </c:pt>
                <c:pt idx="11312">
                  <c:v>41763.219351851854</c:v>
                </c:pt>
                <c:pt idx="11313">
                  <c:v>41763.219409722224</c:v>
                </c:pt>
                <c:pt idx="11314">
                  <c:v>41763.21947916667</c:v>
                </c:pt>
                <c:pt idx="11315">
                  <c:v>41763.219537037039</c:v>
                </c:pt>
                <c:pt idx="11316">
                  <c:v>41763.219594907408</c:v>
                </c:pt>
                <c:pt idx="11317">
                  <c:v>41763.219664351855</c:v>
                </c:pt>
                <c:pt idx="11318">
                  <c:v>41763.219722222224</c:v>
                </c:pt>
                <c:pt idx="11319">
                  <c:v>41763.219780092593</c:v>
                </c:pt>
                <c:pt idx="11320">
                  <c:v>41763.219837962963</c:v>
                </c:pt>
                <c:pt idx="11321">
                  <c:v>41763.219907407409</c:v>
                </c:pt>
                <c:pt idx="11322">
                  <c:v>41763.219965277778</c:v>
                </c:pt>
                <c:pt idx="11323">
                  <c:v>41763.220023148147</c:v>
                </c:pt>
                <c:pt idx="11324">
                  <c:v>41763.220092592594</c:v>
                </c:pt>
                <c:pt idx="11325">
                  <c:v>41763.220150462963</c:v>
                </c:pt>
                <c:pt idx="11326">
                  <c:v>41763.220208333332</c:v>
                </c:pt>
                <c:pt idx="11327">
                  <c:v>41763.220277777778</c:v>
                </c:pt>
                <c:pt idx="11328">
                  <c:v>41763.220335648148</c:v>
                </c:pt>
                <c:pt idx="11329">
                  <c:v>41763.220393518517</c:v>
                </c:pt>
                <c:pt idx="11330">
                  <c:v>41763.220462962963</c:v>
                </c:pt>
                <c:pt idx="11331">
                  <c:v>41763.220520833333</c:v>
                </c:pt>
                <c:pt idx="11332">
                  <c:v>41763.220578703702</c:v>
                </c:pt>
                <c:pt idx="11333">
                  <c:v>41763.220636574071</c:v>
                </c:pt>
                <c:pt idx="11334">
                  <c:v>41763.220706018517</c:v>
                </c:pt>
                <c:pt idx="11335">
                  <c:v>41763.220763888887</c:v>
                </c:pt>
                <c:pt idx="11336">
                  <c:v>41763.220821759256</c:v>
                </c:pt>
                <c:pt idx="11337">
                  <c:v>41763.220891203702</c:v>
                </c:pt>
                <c:pt idx="11338">
                  <c:v>41763.220949074072</c:v>
                </c:pt>
                <c:pt idx="11339">
                  <c:v>41763.221006944441</c:v>
                </c:pt>
                <c:pt idx="11340">
                  <c:v>41763.221076388887</c:v>
                </c:pt>
                <c:pt idx="11341">
                  <c:v>41763.221134259256</c:v>
                </c:pt>
                <c:pt idx="11342">
                  <c:v>41763.221192129633</c:v>
                </c:pt>
                <c:pt idx="11343">
                  <c:v>41763.221261574072</c:v>
                </c:pt>
                <c:pt idx="11344">
                  <c:v>41763.221319444441</c:v>
                </c:pt>
                <c:pt idx="11345">
                  <c:v>41763.221377314818</c:v>
                </c:pt>
                <c:pt idx="11346">
                  <c:v>41763.221435185187</c:v>
                </c:pt>
                <c:pt idx="11347">
                  <c:v>41763.221504629626</c:v>
                </c:pt>
                <c:pt idx="11348">
                  <c:v>41763.221562500003</c:v>
                </c:pt>
                <c:pt idx="11349">
                  <c:v>41763.221620370372</c:v>
                </c:pt>
                <c:pt idx="11350">
                  <c:v>41763.221689814818</c:v>
                </c:pt>
                <c:pt idx="11351">
                  <c:v>41763.221747685187</c:v>
                </c:pt>
                <c:pt idx="11352">
                  <c:v>41763.221805555557</c:v>
                </c:pt>
                <c:pt idx="11353">
                  <c:v>41763.221875000003</c:v>
                </c:pt>
                <c:pt idx="11354">
                  <c:v>41763.221932870372</c:v>
                </c:pt>
                <c:pt idx="11355">
                  <c:v>41763.221990740742</c:v>
                </c:pt>
                <c:pt idx="11356">
                  <c:v>41763.222060185188</c:v>
                </c:pt>
                <c:pt idx="11357">
                  <c:v>41763.222118055557</c:v>
                </c:pt>
                <c:pt idx="11358">
                  <c:v>41763.222175925926</c:v>
                </c:pt>
                <c:pt idx="11359">
                  <c:v>41763.222245370373</c:v>
                </c:pt>
                <c:pt idx="11360">
                  <c:v>41763.222303240742</c:v>
                </c:pt>
                <c:pt idx="11361">
                  <c:v>41763.222361111111</c:v>
                </c:pt>
                <c:pt idx="11362">
                  <c:v>41763.222418981481</c:v>
                </c:pt>
                <c:pt idx="11363">
                  <c:v>41763.222488425927</c:v>
                </c:pt>
                <c:pt idx="11364">
                  <c:v>41763.222546296296</c:v>
                </c:pt>
                <c:pt idx="11365">
                  <c:v>41763.222604166665</c:v>
                </c:pt>
                <c:pt idx="11366">
                  <c:v>41763.222673611112</c:v>
                </c:pt>
                <c:pt idx="11367">
                  <c:v>41763.222731481481</c:v>
                </c:pt>
                <c:pt idx="11368">
                  <c:v>41763.22278935185</c:v>
                </c:pt>
                <c:pt idx="11369">
                  <c:v>41763.222858796296</c:v>
                </c:pt>
                <c:pt idx="11370">
                  <c:v>41763.222916666666</c:v>
                </c:pt>
                <c:pt idx="11371">
                  <c:v>41763.222974537035</c:v>
                </c:pt>
                <c:pt idx="11372">
                  <c:v>41763.223043981481</c:v>
                </c:pt>
                <c:pt idx="11373">
                  <c:v>41763.223101851851</c:v>
                </c:pt>
                <c:pt idx="11374">
                  <c:v>41763.22315972222</c:v>
                </c:pt>
                <c:pt idx="11375">
                  <c:v>41763.223217592589</c:v>
                </c:pt>
                <c:pt idx="11376">
                  <c:v>41763.223287037035</c:v>
                </c:pt>
                <c:pt idx="11377">
                  <c:v>41763.223344907405</c:v>
                </c:pt>
                <c:pt idx="11378">
                  <c:v>41763.223402777781</c:v>
                </c:pt>
                <c:pt idx="11379">
                  <c:v>41763.22347222222</c:v>
                </c:pt>
                <c:pt idx="11380">
                  <c:v>41763.223530092589</c:v>
                </c:pt>
                <c:pt idx="11381">
                  <c:v>41763.223587962966</c:v>
                </c:pt>
                <c:pt idx="11382">
                  <c:v>41763.223657407405</c:v>
                </c:pt>
                <c:pt idx="11383">
                  <c:v>41763.223715277774</c:v>
                </c:pt>
                <c:pt idx="11384">
                  <c:v>41763.223773148151</c:v>
                </c:pt>
                <c:pt idx="11385">
                  <c:v>41763.22384259259</c:v>
                </c:pt>
                <c:pt idx="11386">
                  <c:v>41763.223900462966</c:v>
                </c:pt>
                <c:pt idx="11387">
                  <c:v>41763.223958333336</c:v>
                </c:pt>
                <c:pt idx="11388">
                  <c:v>41763.224027777775</c:v>
                </c:pt>
                <c:pt idx="11389">
                  <c:v>41763.224085648151</c:v>
                </c:pt>
                <c:pt idx="11390">
                  <c:v>41763.224143518521</c:v>
                </c:pt>
                <c:pt idx="11391">
                  <c:v>41763.22420138889</c:v>
                </c:pt>
                <c:pt idx="11392">
                  <c:v>41763.224270833336</c:v>
                </c:pt>
                <c:pt idx="11393">
                  <c:v>41763.224328703705</c:v>
                </c:pt>
                <c:pt idx="11394">
                  <c:v>41763.224386574075</c:v>
                </c:pt>
                <c:pt idx="11395">
                  <c:v>41763.224456018521</c:v>
                </c:pt>
                <c:pt idx="11396">
                  <c:v>41763.22451388889</c:v>
                </c:pt>
                <c:pt idx="11397">
                  <c:v>41763.22457175926</c:v>
                </c:pt>
                <c:pt idx="11398">
                  <c:v>41763.224641203706</c:v>
                </c:pt>
                <c:pt idx="11399">
                  <c:v>41763.224699074075</c:v>
                </c:pt>
                <c:pt idx="11400">
                  <c:v>41763.224756944444</c:v>
                </c:pt>
                <c:pt idx="11401">
                  <c:v>41763.224826388891</c:v>
                </c:pt>
                <c:pt idx="11402">
                  <c:v>41763.22488425926</c:v>
                </c:pt>
                <c:pt idx="11403">
                  <c:v>41763.224942129629</c:v>
                </c:pt>
                <c:pt idx="11404">
                  <c:v>41763.224999999999</c:v>
                </c:pt>
                <c:pt idx="11405">
                  <c:v>41763.225069444445</c:v>
                </c:pt>
                <c:pt idx="11406">
                  <c:v>41763.225127314814</c:v>
                </c:pt>
                <c:pt idx="11407">
                  <c:v>41763.225185185183</c:v>
                </c:pt>
                <c:pt idx="11408">
                  <c:v>41763.225254629629</c:v>
                </c:pt>
                <c:pt idx="11409">
                  <c:v>41763.225312499999</c:v>
                </c:pt>
                <c:pt idx="11410">
                  <c:v>41763.225370370368</c:v>
                </c:pt>
                <c:pt idx="11411">
                  <c:v>41763.225439814814</c:v>
                </c:pt>
                <c:pt idx="11412">
                  <c:v>41763.225497685184</c:v>
                </c:pt>
                <c:pt idx="11413">
                  <c:v>41763.225555555553</c:v>
                </c:pt>
                <c:pt idx="11414">
                  <c:v>41763.225624999999</c:v>
                </c:pt>
                <c:pt idx="11415">
                  <c:v>41763.225682870368</c:v>
                </c:pt>
                <c:pt idx="11416">
                  <c:v>41763.225740740738</c:v>
                </c:pt>
                <c:pt idx="11417">
                  <c:v>41763.225798611114</c:v>
                </c:pt>
                <c:pt idx="11418">
                  <c:v>41763.225868055553</c:v>
                </c:pt>
                <c:pt idx="11419">
                  <c:v>41763.225925925923</c:v>
                </c:pt>
                <c:pt idx="11420">
                  <c:v>41763.225983796299</c:v>
                </c:pt>
                <c:pt idx="11421">
                  <c:v>41763.226053240738</c:v>
                </c:pt>
                <c:pt idx="11422">
                  <c:v>41763.226111111115</c:v>
                </c:pt>
                <c:pt idx="11423">
                  <c:v>41763.226168981484</c:v>
                </c:pt>
                <c:pt idx="11424">
                  <c:v>41763.226238425923</c:v>
                </c:pt>
                <c:pt idx="11425">
                  <c:v>41763.2262962963</c:v>
                </c:pt>
                <c:pt idx="11426">
                  <c:v>41763.226354166669</c:v>
                </c:pt>
                <c:pt idx="11427">
                  <c:v>41763.226423611108</c:v>
                </c:pt>
                <c:pt idx="11428">
                  <c:v>41763.226481481484</c:v>
                </c:pt>
                <c:pt idx="11429">
                  <c:v>41763.226539351854</c:v>
                </c:pt>
                <c:pt idx="11430">
                  <c:v>41763.226597222223</c:v>
                </c:pt>
                <c:pt idx="11431">
                  <c:v>41763.226666666669</c:v>
                </c:pt>
                <c:pt idx="11432">
                  <c:v>41763.226724537039</c:v>
                </c:pt>
                <c:pt idx="11433">
                  <c:v>41763.226782407408</c:v>
                </c:pt>
                <c:pt idx="11434">
                  <c:v>41763.226851851854</c:v>
                </c:pt>
                <c:pt idx="11435">
                  <c:v>41763.226909722223</c:v>
                </c:pt>
                <c:pt idx="11436">
                  <c:v>41763.226967592593</c:v>
                </c:pt>
                <c:pt idx="11437">
                  <c:v>41763.227037037039</c:v>
                </c:pt>
                <c:pt idx="11438">
                  <c:v>41763.227094907408</c:v>
                </c:pt>
                <c:pt idx="11439">
                  <c:v>41763.227152777778</c:v>
                </c:pt>
                <c:pt idx="11440">
                  <c:v>41763.227222222224</c:v>
                </c:pt>
                <c:pt idx="11441">
                  <c:v>41763.227280092593</c:v>
                </c:pt>
                <c:pt idx="11442">
                  <c:v>41763.227337962962</c:v>
                </c:pt>
                <c:pt idx="11443">
                  <c:v>41763.227407407408</c:v>
                </c:pt>
                <c:pt idx="11444">
                  <c:v>41763.227465277778</c:v>
                </c:pt>
                <c:pt idx="11445">
                  <c:v>41763.227523148147</c:v>
                </c:pt>
                <c:pt idx="11446">
                  <c:v>41763.227581018517</c:v>
                </c:pt>
                <c:pt idx="11447">
                  <c:v>41763.227650462963</c:v>
                </c:pt>
                <c:pt idx="11448">
                  <c:v>41763.227708333332</c:v>
                </c:pt>
                <c:pt idx="11449">
                  <c:v>41763.227766203701</c:v>
                </c:pt>
                <c:pt idx="11450">
                  <c:v>41763.227835648147</c:v>
                </c:pt>
                <c:pt idx="11451">
                  <c:v>41763.227893518517</c:v>
                </c:pt>
                <c:pt idx="11452">
                  <c:v>41763.227951388886</c:v>
                </c:pt>
                <c:pt idx="11453">
                  <c:v>41763.228020833332</c:v>
                </c:pt>
                <c:pt idx="11454">
                  <c:v>41763.228078703702</c:v>
                </c:pt>
                <c:pt idx="11455">
                  <c:v>41763.228136574071</c:v>
                </c:pt>
                <c:pt idx="11456">
                  <c:v>41763.228206018517</c:v>
                </c:pt>
                <c:pt idx="11457">
                  <c:v>41763.228263888886</c:v>
                </c:pt>
                <c:pt idx="11458">
                  <c:v>41763.228321759256</c:v>
                </c:pt>
                <c:pt idx="11459">
                  <c:v>41763.228379629632</c:v>
                </c:pt>
                <c:pt idx="11460">
                  <c:v>41763.228449074071</c:v>
                </c:pt>
                <c:pt idx="11461">
                  <c:v>41763.228506944448</c:v>
                </c:pt>
                <c:pt idx="11462">
                  <c:v>41763.228564814817</c:v>
                </c:pt>
                <c:pt idx="11463">
                  <c:v>41763.228634259256</c:v>
                </c:pt>
                <c:pt idx="11464">
                  <c:v>41763.228692129633</c:v>
                </c:pt>
                <c:pt idx="11465">
                  <c:v>41763.228750000002</c:v>
                </c:pt>
                <c:pt idx="11466">
                  <c:v>41763.228819444441</c:v>
                </c:pt>
                <c:pt idx="11467">
                  <c:v>41763.228877314818</c:v>
                </c:pt>
                <c:pt idx="11468">
                  <c:v>41763.228935185187</c:v>
                </c:pt>
                <c:pt idx="11469">
                  <c:v>41763.229004629633</c:v>
                </c:pt>
                <c:pt idx="11470">
                  <c:v>41763.229062500002</c:v>
                </c:pt>
                <c:pt idx="11471">
                  <c:v>41763.229120370372</c:v>
                </c:pt>
                <c:pt idx="11472">
                  <c:v>41763.229178240741</c:v>
                </c:pt>
                <c:pt idx="11473">
                  <c:v>41763.229247685187</c:v>
                </c:pt>
                <c:pt idx="11474">
                  <c:v>41763.229305555556</c:v>
                </c:pt>
                <c:pt idx="11475">
                  <c:v>41763.229363425926</c:v>
                </c:pt>
                <c:pt idx="11476">
                  <c:v>41763.229432870372</c:v>
                </c:pt>
                <c:pt idx="11477">
                  <c:v>41763.229490740741</c:v>
                </c:pt>
                <c:pt idx="11478">
                  <c:v>41763.229548611111</c:v>
                </c:pt>
                <c:pt idx="11479">
                  <c:v>41763.229618055557</c:v>
                </c:pt>
                <c:pt idx="11480">
                  <c:v>41763.229675925926</c:v>
                </c:pt>
                <c:pt idx="11481">
                  <c:v>41763.229733796295</c:v>
                </c:pt>
                <c:pt idx="11482">
                  <c:v>41763.229803240742</c:v>
                </c:pt>
                <c:pt idx="11483">
                  <c:v>41763.229861111111</c:v>
                </c:pt>
                <c:pt idx="11484">
                  <c:v>41763.22991898148</c:v>
                </c:pt>
                <c:pt idx="11485">
                  <c:v>41763.22997685185</c:v>
                </c:pt>
                <c:pt idx="11486">
                  <c:v>41763.230046296296</c:v>
                </c:pt>
                <c:pt idx="11487">
                  <c:v>41763.230104166665</c:v>
                </c:pt>
                <c:pt idx="11488">
                  <c:v>41763.230162037034</c:v>
                </c:pt>
                <c:pt idx="11489">
                  <c:v>41763.230231481481</c:v>
                </c:pt>
                <c:pt idx="11490">
                  <c:v>41763.23028935185</c:v>
                </c:pt>
                <c:pt idx="11491">
                  <c:v>41763.230347222219</c:v>
                </c:pt>
                <c:pt idx="11492">
                  <c:v>41763.230416666665</c:v>
                </c:pt>
                <c:pt idx="11493">
                  <c:v>41763.230474537035</c:v>
                </c:pt>
                <c:pt idx="11494">
                  <c:v>41763.230532407404</c:v>
                </c:pt>
                <c:pt idx="11495">
                  <c:v>41763.23060185185</c:v>
                </c:pt>
                <c:pt idx="11496">
                  <c:v>41763.23065972222</c:v>
                </c:pt>
                <c:pt idx="11497">
                  <c:v>41763.230717592596</c:v>
                </c:pt>
                <c:pt idx="11498">
                  <c:v>41763.230787037035</c:v>
                </c:pt>
                <c:pt idx="11499">
                  <c:v>41763.230844907404</c:v>
                </c:pt>
                <c:pt idx="11500">
                  <c:v>41763.230902777781</c:v>
                </c:pt>
                <c:pt idx="11501">
                  <c:v>41763.23096064815</c:v>
                </c:pt>
                <c:pt idx="11502">
                  <c:v>41763.231030092589</c:v>
                </c:pt>
                <c:pt idx="11503">
                  <c:v>41763.231087962966</c:v>
                </c:pt>
                <c:pt idx="11504">
                  <c:v>41763.231145833335</c:v>
                </c:pt>
                <c:pt idx="11505">
                  <c:v>41763.231215277781</c:v>
                </c:pt>
                <c:pt idx="11506">
                  <c:v>41763.231273148151</c:v>
                </c:pt>
                <c:pt idx="11507">
                  <c:v>41763.23133101852</c:v>
                </c:pt>
                <c:pt idx="11508">
                  <c:v>41763.231400462966</c:v>
                </c:pt>
                <c:pt idx="11509">
                  <c:v>41763.231458333335</c:v>
                </c:pt>
                <c:pt idx="11510">
                  <c:v>41763.231516203705</c:v>
                </c:pt>
                <c:pt idx="11511">
                  <c:v>41763.231585648151</c:v>
                </c:pt>
                <c:pt idx="11512">
                  <c:v>41763.23164351852</c:v>
                </c:pt>
                <c:pt idx="11513">
                  <c:v>41763.23170138889</c:v>
                </c:pt>
                <c:pt idx="11514">
                  <c:v>41763.231759259259</c:v>
                </c:pt>
                <c:pt idx="11515">
                  <c:v>41763.231828703705</c:v>
                </c:pt>
                <c:pt idx="11516">
                  <c:v>41763.231886574074</c:v>
                </c:pt>
                <c:pt idx="11517">
                  <c:v>41763.231944444444</c:v>
                </c:pt>
                <c:pt idx="11518">
                  <c:v>41763.23201388889</c:v>
                </c:pt>
                <c:pt idx="11519">
                  <c:v>41763.232071759259</c:v>
                </c:pt>
                <c:pt idx="11520">
                  <c:v>41763.232129629629</c:v>
                </c:pt>
                <c:pt idx="11521">
                  <c:v>41763.232199074075</c:v>
                </c:pt>
                <c:pt idx="11522">
                  <c:v>41763.232256944444</c:v>
                </c:pt>
                <c:pt idx="11523">
                  <c:v>41763.232314814813</c:v>
                </c:pt>
                <c:pt idx="11524">
                  <c:v>41763.23238425926</c:v>
                </c:pt>
                <c:pt idx="11525">
                  <c:v>41763.232442129629</c:v>
                </c:pt>
                <c:pt idx="11526">
                  <c:v>41763.232499999998</c:v>
                </c:pt>
                <c:pt idx="11527">
                  <c:v>41763.232557870368</c:v>
                </c:pt>
                <c:pt idx="11528">
                  <c:v>41763.232627314814</c:v>
                </c:pt>
                <c:pt idx="11529">
                  <c:v>41763.232685185183</c:v>
                </c:pt>
                <c:pt idx="11530">
                  <c:v>41763.232743055552</c:v>
                </c:pt>
                <c:pt idx="11531">
                  <c:v>41763.232812499999</c:v>
                </c:pt>
                <c:pt idx="11532">
                  <c:v>41763.232870370368</c:v>
                </c:pt>
                <c:pt idx="11533">
                  <c:v>41763.232928240737</c:v>
                </c:pt>
                <c:pt idx="11534">
                  <c:v>41763.232997685183</c:v>
                </c:pt>
                <c:pt idx="11535">
                  <c:v>41763.233055555553</c:v>
                </c:pt>
                <c:pt idx="11536">
                  <c:v>41763.233113425929</c:v>
                </c:pt>
                <c:pt idx="11537">
                  <c:v>41763.233182870368</c:v>
                </c:pt>
                <c:pt idx="11538">
                  <c:v>41763.233240740738</c:v>
                </c:pt>
                <c:pt idx="11539">
                  <c:v>41763.233298611114</c:v>
                </c:pt>
                <c:pt idx="11540">
                  <c:v>41763.233356481483</c:v>
                </c:pt>
                <c:pt idx="11541">
                  <c:v>41763.233425925922</c:v>
                </c:pt>
                <c:pt idx="11542">
                  <c:v>41763.233483796299</c:v>
                </c:pt>
                <c:pt idx="11543">
                  <c:v>41763.233541666668</c:v>
                </c:pt>
                <c:pt idx="11544">
                  <c:v>41763.233611111114</c:v>
                </c:pt>
                <c:pt idx="11545">
                  <c:v>41763.233668981484</c:v>
                </c:pt>
                <c:pt idx="11546">
                  <c:v>41763.233726851853</c:v>
                </c:pt>
                <c:pt idx="11547">
                  <c:v>41763.233796296299</c:v>
                </c:pt>
                <c:pt idx="11548">
                  <c:v>41763.233854166669</c:v>
                </c:pt>
                <c:pt idx="11549">
                  <c:v>41763.233912037038</c:v>
                </c:pt>
                <c:pt idx="11550">
                  <c:v>41763.233981481484</c:v>
                </c:pt>
                <c:pt idx="11551">
                  <c:v>41763.234039351853</c:v>
                </c:pt>
                <c:pt idx="11552">
                  <c:v>41763.234097222223</c:v>
                </c:pt>
                <c:pt idx="11553">
                  <c:v>41763.234166666669</c:v>
                </c:pt>
                <c:pt idx="11554">
                  <c:v>41763.234224537038</c:v>
                </c:pt>
                <c:pt idx="11555">
                  <c:v>41763.234282407408</c:v>
                </c:pt>
                <c:pt idx="11556">
                  <c:v>41763.234340277777</c:v>
                </c:pt>
                <c:pt idx="11557">
                  <c:v>41763.234409722223</c:v>
                </c:pt>
                <c:pt idx="11558">
                  <c:v>41763.234467592592</c:v>
                </c:pt>
                <c:pt idx="11559">
                  <c:v>41763.234525462962</c:v>
                </c:pt>
                <c:pt idx="11560">
                  <c:v>41763.234594907408</c:v>
                </c:pt>
                <c:pt idx="11561">
                  <c:v>41763.234652777777</c:v>
                </c:pt>
                <c:pt idx="11562">
                  <c:v>41763.234710648147</c:v>
                </c:pt>
                <c:pt idx="11563">
                  <c:v>41763.234780092593</c:v>
                </c:pt>
                <c:pt idx="11564">
                  <c:v>41763.234837962962</c:v>
                </c:pt>
                <c:pt idx="11565">
                  <c:v>41763.234895833331</c:v>
                </c:pt>
                <c:pt idx="11566">
                  <c:v>41763.234965277778</c:v>
                </c:pt>
                <c:pt idx="11567">
                  <c:v>41763.235023148147</c:v>
                </c:pt>
                <c:pt idx="11568">
                  <c:v>41763.235081018516</c:v>
                </c:pt>
                <c:pt idx="11569">
                  <c:v>41763.235138888886</c:v>
                </c:pt>
                <c:pt idx="11570">
                  <c:v>41763.235208333332</c:v>
                </c:pt>
                <c:pt idx="11571">
                  <c:v>41763.235266203701</c:v>
                </c:pt>
                <c:pt idx="11572">
                  <c:v>41763.235324074078</c:v>
                </c:pt>
                <c:pt idx="11573">
                  <c:v>41763.235393518517</c:v>
                </c:pt>
                <c:pt idx="11574">
                  <c:v>41763.235451388886</c:v>
                </c:pt>
                <c:pt idx="11575">
                  <c:v>41763.235509259262</c:v>
                </c:pt>
                <c:pt idx="11576">
                  <c:v>41763.235578703701</c:v>
                </c:pt>
                <c:pt idx="11577">
                  <c:v>41763.235636574071</c:v>
                </c:pt>
                <c:pt idx="11578">
                  <c:v>41763.235694444447</c:v>
                </c:pt>
                <c:pt idx="11579">
                  <c:v>41763.235763888886</c:v>
                </c:pt>
                <c:pt idx="11580">
                  <c:v>41763.235821759263</c:v>
                </c:pt>
                <c:pt idx="11581">
                  <c:v>41763.235879629632</c:v>
                </c:pt>
                <c:pt idx="11582">
                  <c:v>41763.235937500001</c:v>
                </c:pt>
                <c:pt idx="11583">
                  <c:v>41763.236006944448</c:v>
                </c:pt>
                <c:pt idx="11584">
                  <c:v>41763.236064814817</c:v>
                </c:pt>
                <c:pt idx="11585">
                  <c:v>41763.236122685186</c:v>
                </c:pt>
                <c:pt idx="11586">
                  <c:v>41763.236192129632</c:v>
                </c:pt>
                <c:pt idx="11587">
                  <c:v>41763.236250000002</c:v>
                </c:pt>
                <c:pt idx="11588">
                  <c:v>41763.236307870371</c:v>
                </c:pt>
                <c:pt idx="11589">
                  <c:v>41763.236377314817</c:v>
                </c:pt>
                <c:pt idx="11590">
                  <c:v>41763.236435185187</c:v>
                </c:pt>
                <c:pt idx="11591">
                  <c:v>41763.236493055556</c:v>
                </c:pt>
                <c:pt idx="11592">
                  <c:v>41763.236562500002</c:v>
                </c:pt>
                <c:pt idx="11593">
                  <c:v>41763.236620370371</c:v>
                </c:pt>
                <c:pt idx="11594">
                  <c:v>41763.236678240741</c:v>
                </c:pt>
                <c:pt idx="11595">
                  <c:v>41763.236747685187</c:v>
                </c:pt>
                <c:pt idx="11596">
                  <c:v>41763.236805555556</c:v>
                </c:pt>
                <c:pt idx="11597">
                  <c:v>41763.236863425926</c:v>
                </c:pt>
                <c:pt idx="11598">
                  <c:v>41763.236921296295</c:v>
                </c:pt>
                <c:pt idx="11599">
                  <c:v>41763.236990740741</c:v>
                </c:pt>
                <c:pt idx="11600">
                  <c:v>41763.23704861111</c:v>
                </c:pt>
                <c:pt idx="11601">
                  <c:v>41763.23710648148</c:v>
                </c:pt>
                <c:pt idx="11602">
                  <c:v>41763.237175925926</c:v>
                </c:pt>
                <c:pt idx="11603">
                  <c:v>41763.237233796295</c:v>
                </c:pt>
                <c:pt idx="11604">
                  <c:v>41763.237291666665</c:v>
                </c:pt>
                <c:pt idx="11605">
                  <c:v>41763.237361111111</c:v>
                </c:pt>
                <c:pt idx="11606">
                  <c:v>41763.23741898148</c:v>
                </c:pt>
                <c:pt idx="11607">
                  <c:v>41763.237476851849</c:v>
                </c:pt>
                <c:pt idx="11608">
                  <c:v>41763.237546296295</c:v>
                </c:pt>
                <c:pt idx="11609">
                  <c:v>41763.237604166665</c:v>
                </c:pt>
                <c:pt idx="11610">
                  <c:v>41763.237662037034</c:v>
                </c:pt>
                <c:pt idx="11611">
                  <c:v>41763.237719907411</c:v>
                </c:pt>
                <c:pt idx="11612">
                  <c:v>41763.23778935185</c:v>
                </c:pt>
                <c:pt idx="11613">
                  <c:v>41763.237847222219</c:v>
                </c:pt>
                <c:pt idx="11614">
                  <c:v>41763.237905092596</c:v>
                </c:pt>
                <c:pt idx="11615">
                  <c:v>41763.237974537034</c:v>
                </c:pt>
                <c:pt idx="11616">
                  <c:v>41763.238032407404</c:v>
                </c:pt>
                <c:pt idx="11617">
                  <c:v>41763.23809027778</c:v>
                </c:pt>
                <c:pt idx="11618">
                  <c:v>41763.238159722219</c:v>
                </c:pt>
                <c:pt idx="11619">
                  <c:v>41763.238217592596</c:v>
                </c:pt>
                <c:pt idx="11620">
                  <c:v>41763.238275462965</c:v>
                </c:pt>
                <c:pt idx="11621">
                  <c:v>41763.238344907404</c:v>
                </c:pt>
                <c:pt idx="11622">
                  <c:v>41763.238402777781</c:v>
                </c:pt>
                <c:pt idx="11623">
                  <c:v>41763.23846064815</c:v>
                </c:pt>
                <c:pt idx="11624">
                  <c:v>41763.238518518519</c:v>
                </c:pt>
                <c:pt idx="11625">
                  <c:v>41763.238587962966</c:v>
                </c:pt>
                <c:pt idx="11626">
                  <c:v>41763.238645833335</c:v>
                </c:pt>
                <c:pt idx="11627">
                  <c:v>41763.238703703704</c:v>
                </c:pt>
                <c:pt idx="11628">
                  <c:v>41763.23877314815</c:v>
                </c:pt>
                <c:pt idx="11629">
                  <c:v>41763.23883101852</c:v>
                </c:pt>
                <c:pt idx="11630">
                  <c:v>41763.238888888889</c:v>
                </c:pt>
                <c:pt idx="11631">
                  <c:v>41763.238958333335</c:v>
                </c:pt>
                <c:pt idx="11632">
                  <c:v>41763.239016203705</c:v>
                </c:pt>
                <c:pt idx="11633">
                  <c:v>41763.239074074074</c:v>
                </c:pt>
                <c:pt idx="11634">
                  <c:v>41763.23914351852</c:v>
                </c:pt>
                <c:pt idx="11635">
                  <c:v>41763.239201388889</c:v>
                </c:pt>
                <c:pt idx="11636">
                  <c:v>41763.239259259259</c:v>
                </c:pt>
                <c:pt idx="11637">
                  <c:v>41763.239317129628</c:v>
                </c:pt>
                <c:pt idx="11638">
                  <c:v>41763.239386574074</c:v>
                </c:pt>
                <c:pt idx="11639">
                  <c:v>41763.239444444444</c:v>
                </c:pt>
                <c:pt idx="11640">
                  <c:v>41763.239502314813</c:v>
                </c:pt>
                <c:pt idx="11641">
                  <c:v>41763.239571759259</c:v>
                </c:pt>
                <c:pt idx="11642">
                  <c:v>41763.239629629628</c:v>
                </c:pt>
                <c:pt idx="11643">
                  <c:v>41763.239687499998</c:v>
                </c:pt>
                <c:pt idx="11644">
                  <c:v>41763.239756944444</c:v>
                </c:pt>
                <c:pt idx="11645">
                  <c:v>41763.239814814813</c:v>
                </c:pt>
                <c:pt idx="11646">
                  <c:v>41763.239872685182</c:v>
                </c:pt>
                <c:pt idx="11647">
                  <c:v>41763.239942129629</c:v>
                </c:pt>
                <c:pt idx="11648">
                  <c:v>41763.24</c:v>
                </c:pt>
                <c:pt idx="11649">
                  <c:v>41763.240057870367</c:v>
                </c:pt>
                <c:pt idx="11650">
                  <c:v>41763.240127314813</c:v>
                </c:pt>
                <c:pt idx="11651">
                  <c:v>41763.240185185183</c:v>
                </c:pt>
                <c:pt idx="11652">
                  <c:v>41763.240243055552</c:v>
                </c:pt>
                <c:pt idx="11653">
                  <c:v>41763.240300925929</c:v>
                </c:pt>
                <c:pt idx="11654">
                  <c:v>41763.240370370368</c:v>
                </c:pt>
                <c:pt idx="11655">
                  <c:v>41763.240428240744</c:v>
                </c:pt>
                <c:pt idx="11656">
                  <c:v>41763.240486111114</c:v>
                </c:pt>
                <c:pt idx="11657">
                  <c:v>41763.240555555552</c:v>
                </c:pt>
                <c:pt idx="11658">
                  <c:v>41763.240613425929</c:v>
                </c:pt>
                <c:pt idx="11659">
                  <c:v>41763.240671296298</c:v>
                </c:pt>
                <c:pt idx="11660">
                  <c:v>41763.240740740737</c:v>
                </c:pt>
                <c:pt idx="11661">
                  <c:v>41763.240798611114</c:v>
                </c:pt>
                <c:pt idx="11662">
                  <c:v>41763.240856481483</c:v>
                </c:pt>
                <c:pt idx="11663">
                  <c:v>41763.240925925929</c:v>
                </c:pt>
                <c:pt idx="11664">
                  <c:v>41763.240983796299</c:v>
                </c:pt>
                <c:pt idx="11665">
                  <c:v>41763.241041666668</c:v>
                </c:pt>
                <c:pt idx="11666">
                  <c:v>41763.241099537037</c:v>
                </c:pt>
                <c:pt idx="11667">
                  <c:v>41763.241168981483</c:v>
                </c:pt>
                <c:pt idx="11668">
                  <c:v>41763.241226851853</c:v>
                </c:pt>
                <c:pt idx="11669">
                  <c:v>41763.241284722222</c:v>
                </c:pt>
                <c:pt idx="11670">
                  <c:v>41763.241354166668</c:v>
                </c:pt>
                <c:pt idx="11671">
                  <c:v>41763.241412037038</c:v>
                </c:pt>
                <c:pt idx="11672">
                  <c:v>41763.241469907407</c:v>
                </c:pt>
                <c:pt idx="11673">
                  <c:v>41763.241539351853</c:v>
                </c:pt>
                <c:pt idx="11674">
                  <c:v>41763.241597222222</c:v>
                </c:pt>
                <c:pt idx="11675">
                  <c:v>41763.241655092592</c:v>
                </c:pt>
                <c:pt idx="11676">
                  <c:v>41763.241724537038</c:v>
                </c:pt>
                <c:pt idx="11677">
                  <c:v>41763.241782407407</c:v>
                </c:pt>
                <c:pt idx="11678">
                  <c:v>41763.241840277777</c:v>
                </c:pt>
                <c:pt idx="11679">
                  <c:v>41763.241898148146</c:v>
                </c:pt>
                <c:pt idx="11680">
                  <c:v>41763.241967592592</c:v>
                </c:pt>
                <c:pt idx="11681">
                  <c:v>41763.242025462961</c:v>
                </c:pt>
                <c:pt idx="11682">
                  <c:v>41763.242083333331</c:v>
                </c:pt>
                <c:pt idx="11683">
                  <c:v>41763.242152777777</c:v>
                </c:pt>
                <c:pt idx="11684">
                  <c:v>41763.242210648146</c:v>
                </c:pt>
                <c:pt idx="11685">
                  <c:v>41763.242268518516</c:v>
                </c:pt>
                <c:pt idx="11686">
                  <c:v>41763.242337962962</c:v>
                </c:pt>
                <c:pt idx="11687">
                  <c:v>41763.242395833331</c:v>
                </c:pt>
                <c:pt idx="11688">
                  <c:v>41763.2424537037</c:v>
                </c:pt>
                <c:pt idx="11689">
                  <c:v>41763.242523148147</c:v>
                </c:pt>
                <c:pt idx="11690">
                  <c:v>41763.242581018516</c:v>
                </c:pt>
                <c:pt idx="11691">
                  <c:v>41763.242638888885</c:v>
                </c:pt>
                <c:pt idx="11692">
                  <c:v>41763.242696759262</c:v>
                </c:pt>
                <c:pt idx="11693">
                  <c:v>41763.242766203701</c:v>
                </c:pt>
                <c:pt idx="11694">
                  <c:v>41763.242824074077</c:v>
                </c:pt>
                <c:pt idx="11695">
                  <c:v>41763.242881944447</c:v>
                </c:pt>
                <c:pt idx="11696">
                  <c:v>41763.242951388886</c:v>
                </c:pt>
                <c:pt idx="11697">
                  <c:v>41763.243009259262</c:v>
                </c:pt>
                <c:pt idx="11698">
                  <c:v>41763.243067129632</c:v>
                </c:pt>
                <c:pt idx="11699">
                  <c:v>41763.243136574078</c:v>
                </c:pt>
                <c:pt idx="11700">
                  <c:v>41763.243194444447</c:v>
                </c:pt>
                <c:pt idx="11701">
                  <c:v>41763.243252314816</c:v>
                </c:pt>
                <c:pt idx="11702">
                  <c:v>41763.243321759262</c:v>
                </c:pt>
                <c:pt idx="11703">
                  <c:v>41763.243379629632</c:v>
                </c:pt>
                <c:pt idx="11704">
                  <c:v>41763.243437500001</c:v>
                </c:pt>
                <c:pt idx="11705">
                  <c:v>41763.243495370371</c:v>
                </c:pt>
                <c:pt idx="11706">
                  <c:v>41763.243564814817</c:v>
                </c:pt>
                <c:pt idx="11707">
                  <c:v>41763.243622685186</c:v>
                </c:pt>
                <c:pt idx="11708">
                  <c:v>41763.243680555555</c:v>
                </c:pt>
                <c:pt idx="11709">
                  <c:v>41763.243750000001</c:v>
                </c:pt>
                <c:pt idx="11710">
                  <c:v>41763.243807870371</c:v>
                </c:pt>
                <c:pt idx="11711">
                  <c:v>41763.24386574074</c:v>
                </c:pt>
                <c:pt idx="11712">
                  <c:v>41763.243935185186</c:v>
                </c:pt>
                <c:pt idx="11713">
                  <c:v>41763.243993055556</c:v>
                </c:pt>
                <c:pt idx="11714">
                  <c:v>41763.244050925925</c:v>
                </c:pt>
                <c:pt idx="11715">
                  <c:v>41763.244120370371</c:v>
                </c:pt>
                <c:pt idx="11716">
                  <c:v>41763.24417824074</c:v>
                </c:pt>
                <c:pt idx="11717">
                  <c:v>41763.24423611111</c:v>
                </c:pt>
                <c:pt idx="11718">
                  <c:v>41763.244305555556</c:v>
                </c:pt>
                <c:pt idx="11719">
                  <c:v>41763.244363425925</c:v>
                </c:pt>
                <c:pt idx="11720">
                  <c:v>41763.244421296295</c:v>
                </c:pt>
                <c:pt idx="11721">
                  <c:v>41763.244479166664</c:v>
                </c:pt>
                <c:pt idx="11722">
                  <c:v>41763.24454861111</c:v>
                </c:pt>
                <c:pt idx="11723">
                  <c:v>41763.244606481479</c:v>
                </c:pt>
                <c:pt idx="11724">
                  <c:v>41763.244664351849</c:v>
                </c:pt>
                <c:pt idx="11725">
                  <c:v>41763.244733796295</c:v>
                </c:pt>
                <c:pt idx="11726">
                  <c:v>41763.244791666664</c:v>
                </c:pt>
                <c:pt idx="11727">
                  <c:v>41763.244849537034</c:v>
                </c:pt>
                <c:pt idx="11728">
                  <c:v>41763.24491898148</c:v>
                </c:pt>
                <c:pt idx="11729">
                  <c:v>41763.244976851849</c:v>
                </c:pt>
                <c:pt idx="11730">
                  <c:v>41763.245034722226</c:v>
                </c:pt>
                <c:pt idx="11731">
                  <c:v>41763.245104166665</c:v>
                </c:pt>
                <c:pt idx="11732">
                  <c:v>41763.245162037034</c:v>
                </c:pt>
                <c:pt idx="11733">
                  <c:v>41763.245219907411</c:v>
                </c:pt>
                <c:pt idx="11734">
                  <c:v>41763.24527777778</c:v>
                </c:pt>
                <c:pt idx="11735">
                  <c:v>41763.245347222219</c:v>
                </c:pt>
                <c:pt idx="11736">
                  <c:v>41763.245405092595</c:v>
                </c:pt>
                <c:pt idx="11737">
                  <c:v>41763.245462962965</c:v>
                </c:pt>
                <c:pt idx="11738">
                  <c:v>41763.245532407411</c:v>
                </c:pt>
                <c:pt idx="11739">
                  <c:v>41763.24559027778</c:v>
                </c:pt>
                <c:pt idx="11740">
                  <c:v>41763.245648148149</c:v>
                </c:pt>
                <c:pt idx="11741">
                  <c:v>41763.245717592596</c:v>
                </c:pt>
                <c:pt idx="11742">
                  <c:v>41763.245775462965</c:v>
                </c:pt>
                <c:pt idx="11743">
                  <c:v>41763.245833333334</c:v>
                </c:pt>
                <c:pt idx="11744">
                  <c:v>41763.24590277778</c:v>
                </c:pt>
                <c:pt idx="11745">
                  <c:v>41763.24596064815</c:v>
                </c:pt>
                <c:pt idx="11746">
                  <c:v>41763.246018518519</c:v>
                </c:pt>
                <c:pt idx="11747">
                  <c:v>41763.246087962965</c:v>
                </c:pt>
                <c:pt idx="11748">
                  <c:v>41763.246145833335</c:v>
                </c:pt>
                <c:pt idx="11749">
                  <c:v>41763.246203703704</c:v>
                </c:pt>
                <c:pt idx="11750">
                  <c:v>41763.246261574073</c:v>
                </c:pt>
                <c:pt idx="11751">
                  <c:v>41763.246331018519</c:v>
                </c:pt>
                <c:pt idx="11752">
                  <c:v>41763.246388888889</c:v>
                </c:pt>
                <c:pt idx="11753">
                  <c:v>41763.246446759258</c:v>
                </c:pt>
                <c:pt idx="11754">
                  <c:v>41763.246516203704</c:v>
                </c:pt>
                <c:pt idx="11755">
                  <c:v>41763.246574074074</c:v>
                </c:pt>
                <c:pt idx="11756">
                  <c:v>41763.246631944443</c:v>
                </c:pt>
                <c:pt idx="11757">
                  <c:v>41763.246701388889</c:v>
                </c:pt>
                <c:pt idx="11758">
                  <c:v>41763.246759259258</c:v>
                </c:pt>
                <c:pt idx="11759">
                  <c:v>41763.246817129628</c:v>
                </c:pt>
                <c:pt idx="11760">
                  <c:v>41763.246886574074</c:v>
                </c:pt>
                <c:pt idx="11761">
                  <c:v>41763.246944444443</c:v>
                </c:pt>
                <c:pt idx="11762">
                  <c:v>41763.247002314813</c:v>
                </c:pt>
                <c:pt idx="11763">
                  <c:v>41763.247060185182</c:v>
                </c:pt>
                <c:pt idx="11764">
                  <c:v>41763.247129629628</c:v>
                </c:pt>
                <c:pt idx="11765">
                  <c:v>41763.247187499997</c:v>
                </c:pt>
                <c:pt idx="11766">
                  <c:v>41763.247245370374</c:v>
                </c:pt>
                <c:pt idx="11767">
                  <c:v>41763.247314814813</c:v>
                </c:pt>
                <c:pt idx="11768">
                  <c:v>41763.247372685182</c:v>
                </c:pt>
                <c:pt idx="11769">
                  <c:v>41763.247430555559</c:v>
                </c:pt>
                <c:pt idx="11770">
                  <c:v>41763.247499999998</c:v>
                </c:pt>
                <c:pt idx="11771">
                  <c:v>41763.247557870367</c:v>
                </c:pt>
                <c:pt idx="11772">
                  <c:v>41763.247615740744</c:v>
                </c:pt>
                <c:pt idx="11773">
                  <c:v>41763.247685185182</c:v>
                </c:pt>
                <c:pt idx="11774">
                  <c:v>41763.247743055559</c:v>
                </c:pt>
                <c:pt idx="11775">
                  <c:v>41763.247800925928</c:v>
                </c:pt>
                <c:pt idx="11776">
                  <c:v>41763.247858796298</c:v>
                </c:pt>
                <c:pt idx="11777">
                  <c:v>41763.247928240744</c:v>
                </c:pt>
                <c:pt idx="11778">
                  <c:v>41763.247986111113</c:v>
                </c:pt>
                <c:pt idx="11779">
                  <c:v>41763.248043981483</c:v>
                </c:pt>
                <c:pt idx="11780">
                  <c:v>41763.248113425929</c:v>
                </c:pt>
                <c:pt idx="11781">
                  <c:v>41763.248171296298</c:v>
                </c:pt>
                <c:pt idx="11782">
                  <c:v>41763.248229166667</c:v>
                </c:pt>
                <c:pt idx="11783">
                  <c:v>41763.248298611114</c:v>
                </c:pt>
                <c:pt idx="11784">
                  <c:v>41763.248356481483</c:v>
                </c:pt>
                <c:pt idx="11785">
                  <c:v>41763.248414351852</c:v>
                </c:pt>
                <c:pt idx="11786">
                  <c:v>41763.248483796298</c:v>
                </c:pt>
                <c:pt idx="11787">
                  <c:v>41763.248541666668</c:v>
                </c:pt>
                <c:pt idx="11788">
                  <c:v>41763.248599537037</c:v>
                </c:pt>
                <c:pt idx="11789">
                  <c:v>41763.248657407406</c:v>
                </c:pt>
                <c:pt idx="11790">
                  <c:v>41763.248726851853</c:v>
                </c:pt>
                <c:pt idx="11791">
                  <c:v>41763.248784722222</c:v>
                </c:pt>
                <c:pt idx="11792">
                  <c:v>41763.248842592591</c:v>
                </c:pt>
                <c:pt idx="11793">
                  <c:v>41763.248912037037</c:v>
                </c:pt>
                <c:pt idx="11794">
                  <c:v>41763.248969907407</c:v>
                </c:pt>
                <c:pt idx="11795">
                  <c:v>41763.249027777776</c:v>
                </c:pt>
                <c:pt idx="11796">
                  <c:v>41763.249097222222</c:v>
                </c:pt>
                <c:pt idx="11797">
                  <c:v>41763.249155092592</c:v>
                </c:pt>
                <c:pt idx="11798">
                  <c:v>41763.249212962961</c:v>
                </c:pt>
                <c:pt idx="11799">
                  <c:v>41763.249282407407</c:v>
                </c:pt>
                <c:pt idx="11800">
                  <c:v>41763.249340277776</c:v>
                </c:pt>
                <c:pt idx="11801">
                  <c:v>41763.249398148146</c:v>
                </c:pt>
                <c:pt idx="11802">
                  <c:v>41763.249456018515</c:v>
                </c:pt>
                <c:pt idx="11803">
                  <c:v>41763.249525462961</c:v>
                </c:pt>
                <c:pt idx="11804">
                  <c:v>41763.249583333331</c:v>
                </c:pt>
                <c:pt idx="11805">
                  <c:v>41763.249641203707</c:v>
                </c:pt>
                <c:pt idx="11806">
                  <c:v>41763.249710648146</c:v>
                </c:pt>
                <c:pt idx="11807">
                  <c:v>41763.249768518515</c:v>
                </c:pt>
                <c:pt idx="11808">
                  <c:v>41763.249826388892</c:v>
                </c:pt>
                <c:pt idx="11809">
                  <c:v>41763.249895833331</c:v>
                </c:pt>
                <c:pt idx="11810">
                  <c:v>41763.2499537037</c:v>
                </c:pt>
                <c:pt idx="11811">
                  <c:v>41763.250011574077</c:v>
                </c:pt>
                <c:pt idx="11812">
                  <c:v>41763.250081018516</c:v>
                </c:pt>
                <c:pt idx="11813">
                  <c:v>41763.250138888892</c:v>
                </c:pt>
                <c:pt idx="11814">
                  <c:v>41763.250196759262</c:v>
                </c:pt>
                <c:pt idx="11815">
                  <c:v>41763.2502662037</c:v>
                </c:pt>
                <c:pt idx="11816">
                  <c:v>41763.250324074077</c:v>
                </c:pt>
                <c:pt idx="11817">
                  <c:v>41763.250381944446</c:v>
                </c:pt>
                <c:pt idx="11818">
                  <c:v>41763.250439814816</c:v>
                </c:pt>
                <c:pt idx="11819">
                  <c:v>41763.250509259262</c:v>
                </c:pt>
                <c:pt idx="11820">
                  <c:v>41763.250567129631</c:v>
                </c:pt>
                <c:pt idx="11821">
                  <c:v>41763.250625000001</c:v>
                </c:pt>
                <c:pt idx="11822">
                  <c:v>41763.250694444447</c:v>
                </c:pt>
                <c:pt idx="11823">
                  <c:v>41763.250752314816</c:v>
                </c:pt>
                <c:pt idx="11824">
                  <c:v>41763.250810185185</c:v>
                </c:pt>
                <c:pt idx="11825">
                  <c:v>41763.250879629632</c:v>
                </c:pt>
                <c:pt idx="11826">
                  <c:v>41763.250937500001</c:v>
                </c:pt>
                <c:pt idx="11827">
                  <c:v>41763.25099537037</c:v>
                </c:pt>
                <c:pt idx="11828">
                  <c:v>41763.251064814816</c:v>
                </c:pt>
                <c:pt idx="11829">
                  <c:v>41763.251122685186</c:v>
                </c:pt>
                <c:pt idx="11830">
                  <c:v>41763.251180555555</c:v>
                </c:pt>
                <c:pt idx="11831">
                  <c:v>41763.251238425924</c:v>
                </c:pt>
                <c:pt idx="11832">
                  <c:v>41763.251307870371</c:v>
                </c:pt>
                <c:pt idx="11833">
                  <c:v>41763.25136574074</c:v>
                </c:pt>
                <c:pt idx="11834">
                  <c:v>41763.251423611109</c:v>
                </c:pt>
                <c:pt idx="11835">
                  <c:v>41763.251493055555</c:v>
                </c:pt>
                <c:pt idx="11836">
                  <c:v>41763.251550925925</c:v>
                </c:pt>
                <c:pt idx="11837">
                  <c:v>41763.251608796294</c:v>
                </c:pt>
                <c:pt idx="11838">
                  <c:v>41763.25167824074</c:v>
                </c:pt>
                <c:pt idx="11839">
                  <c:v>41763.251736111109</c:v>
                </c:pt>
                <c:pt idx="11840">
                  <c:v>41763.251793981479</c:v>
                </c:pt>
                <c:pt idx="11841">
                  <c:v>41763.251863425925</c:v>
                </c:pt>
                <c:pt idx="11842">
                  <c:v>41763.251921296294</c:v>
                </c:pt>
                <c:pt idx="11843">
                  <c:v>41763.251979166664</c:v>
                </c:pt>
                <c:pt idx="11844">
                  <c:v>41763.25203703704</c:v>
                </c:pt>
                <c:pt idx="11845">
                  <c:v>41763.252106481479</c:v>
                </c:pt>
                <c:pt idx="11846">
                  <c:v>41763.252164351848</c:v>
                </c:pt>
                <c:pt idx="11847">
                  <c:v>41763.252222222225</c:v>
                </c:pt>
                <c:pt idx="11848">
                  <c:v>41763.252291666664</c:v>
                </c:pt>
                <c:pt idx="11849">
                  <c:v>41763.252349537041</c:v>
                </c:pt>
                <c:pt idx="11850">
                  <c:v>41763.25240740741</c:v>
                </c:pt>
                <c:pt idx="11851">
                  <c:v>41763.252476851849</c:v>
                </c:pt>
                <c:pt idx="11852">
                  <c:v>41763.252534722225</c:v>
                </c:pt>
                <c:pt idx="11853">
                  <c:v>41763.252592592595</c:v>
                </c:pt>
                <c:pt idx="11854">
                  <c:v>41763.252662037034</c:v>
                </c:pt>
                <c:pt idx="11855">
                  <c:v>41763.25271990741</c:v>
                </c:pt>
                <c:pt idx="11856">
                  <c:v>41763.25277777778</c:v>
                </c:pt>
                <c:pt idx="11857">
                  <c:v>41763.252835648149</c:v>
                </c:pt>
                <c:pt idx="11858">
                  <c:v>41763.252905092595</c:v>
                </c:pt>
                <c:pt idx="11859">
                  <c:v>41763.252962962964</c:v>
                </c:pt>
                <c:pt idx="11860">
                  <c:v>41763.253020833334</c:v>
                </c:pt>
                <c:pt idx="11861">
                  <c:v>41763.25309027778</c:v>
                </c:pt>
                <c:pt idx="11862">
                  <c:v>41763.253148148149</c:v>
                </c:pt>
                <c:pt idx="11863">
                  <c:v>41763.253206018519</c:v>
                </c:pt>
                <c:pt idx="11864">
                  <c:v>41763.253275462965</c:v>
                </c:pt>
                <c:pt idx="11865">
                  <c:v>41763.253333333334</c:v>
                </c:pt>
                <c:pt idx="11866">
                  <c:v>41763.253391203703</c:v>
                </c:pt>
                <c:pt idx="11867">
                  <c:v>41763.253460648149</c:v>
                </c:pt>
                <c:pt idx="11868">
                  <c:v>41763.253518518519</c:v>
                </c:pt>
                <c:pt idx="11869">
                  <c:v>41763.253576388888</c:v>
                </c:pt>
                <c:pt idx="11870">
                  <c:v>41763.253645833334</c:v>
                </c:pt>
                <c:pt idx="11871">
                  <c:v>41763.253703703704</c:v>
                </c:pt>
                <c:pt idx="11872">
                  <c:v>41763.253761574073</c:v>
                </c:pt>
                <c:pt idx="11873">
                  <c:v>41763.253819444442</c:v>
                </c:pt>
                <c:pt idx="11874">
                  <c:v>41763.253888888888</c:v>
                </c:pt>
                <c:pt idx="11875">
                  <c:v>41763.253946759258</c:v>
                </c:pt>
                <c:pt idx="11876">
                  <c:v>41763.254004629627</c:v>
                </c:pt>
                <c:pt idx="11877">
                  <c:v>41763.254074074073</c:v>
                </c:pt>
                <c:pt idx="11878">
                  <c:v>41763.254131944443</c:v>
                </c:pt>
                <c:pt idx="11879">
                  <c:v>41763.254189814812</c:v>
                </c:pt>
                <c:pt idx="11880">
                  <c:v>41763.254259259258</c:v>
                </c:pt>
                <c:pt idx="11881">
                  <c:v>41763.254317129627</c:v>
                </c:pt>
                <c:pt idx="11882">
                  <c:v>41763.254374999997</c:v>
                </c:pt>
                <c:pt idx="11883">
                  <c:v>41763.254444444443</c:v>
                </c:pt>
                <c:pt idx="11884">
                  <c:v>41763.254502314812</c:v>
                </c:pt>
                <c:pt idx="11885">
                  <c:v>41763.254560185182</c:v>
                </c:pt>
                <c:pt idx="11886">
                  <c:v>41763.254618055558</c:v>
                </c:pt>
                <c:pt idx="11887">
                  <c:v>41763.254687499997</c:v>
                </c:pt>
                <c:pt idx="11888">
                  <c:v>41763.254745370374</c:v>
                </c:pt>
                <c:pt idx="11889">
                  <c:v>41763.254803240743</c:v>
                </c:pt>
                <c:pt idx="11890">
                  <c:v>41763.254872685182</c:v>
                </c:pt>
                <c:pt idx="11891">
                  <c:v>41763.254930555559</c:v>
                </c:pt>
                <c:pt idx="11892">
                  <c:v>41763.254988425928</c:v>
                </c:pt>
                <c:pt idx="11893">
                  <c:v>41763.255057870374</c:v>
                </c:pt>
                <c:pt idx="11894">
                  <c:v>41763.255115740743</c:v>
                </c:pt>
                <c:pt idx="11895">
                  <c:v>41763.255173611113</c:v>
                </c:pt>
                <c:pt idx="11896">
                  <c:v>41763.255243055559</c:v>
                </c:pt>
                <c:pt idx="11897">
                  <c:v>41763.255300925928</c:v>
                </c:pt>
                <c:pt idx="11898">
                  <c:v>41763.255358796298</c:v>
                </c:pt>
                <c:pt idx="11899">
                  <c:v>41763.255416666667</c:v>
                </c:pt>
                <c:pt idx="11900">
                  <c:v>41763.255486111113</c:v>
                </c:pt>
                <c:pt idx="11901">
                  <c:v>41763.255543981482</c:v>
                </c:pt>
                <c:pt idx="11902">
                  <c:v>41763.255601851852</c:v>
                </c:pt>
                <c:pt idx="11903">
                  <c:v>41763.255671296298</c:v>
                </c:pt>
                <c:pt idx="11904">
                  <c:v>41763.255729166667</c:v>
                </c:pt>
                <c:pt idx="11905">
                  <c:v>41763.255787037036</c:v>
                </c:pt>
                <c:pt idx="11906">
                  <c:v>41763.255856481483</c:v>
                </c:pt>
                <c:pt idx="11907">
                  <c:v>41763.255914351852</c:v>
                </c:pt>
                <c:pt idx="11908">
                  <c:v>41763.255972222221</c:v>
                </c:pt>
                <c:pt idx="11909">
                  <c:v>41763.256041666667</c:v>
                </c:pt>
                <c:pt idx="11910">
                  <c:v>41763.256099537037</c:v>
                </c:pt>
                <c:pt idx="11911">
                  <c:v>41763.256157407406</c:v>
                </c:pt>
                <c:pt idx="11912">
                  <c:v>41763.256226851852</c:v>
                </c:pt>
                <c:pt idx="11913">
                  <c:v>41763.256284722222</c:v>
                </c:pt>
                <c:pt idx="11914">
                  <c:v>41763.256342592591</c:v>
                </c:pt>
                <c:pt idx="11915">
                  <c:v>41763.25640046296</c:v>
                </c:pt>
                <c:pt idx="11916">
                  <c:v>41763.256469907406</c:v>
                </c:pt>
                <c:pt idx="11917">
                  <c:v>41763.256527777776</c:v>
                </c:pt>
                <c:pt idx="11918">
                  <c:v>41763.256585648145</c:v>
                </c:pt>
                <c:pt idx="11919">
                  <c:v>41763.256655092591</c:v>
                </c:pt>
                <c:pt idx="11920">
                  <c:v>41763.256712962961</c:v>
                </c:pt>
                <c:pt idx="11921">
                  <c:v>41763.25677083333</c:v>
                </c:pt>
                <c:pt idx="11922">
                  <c:v>41763.256840277776</c:v>
                </c:pt>
                <c:pt idx="11923">
                  <c:v>41763.256898148145</c:v>
                </c:pt>
                <c:pt idx="11924">
                  <c:v>41763.256956018522</c:v>
                </c:pt>
                <c:pt idx="11925">
                  <c:v>41763.257025462961</c:v>
                </c:pt>
                <c:pt idx="11926">
                  <c:v>41763.25708333333</c:v>
                </c:pt>
                <c:pt idx="11927">
                  <c:v>41763.257141203707</c:v>
                </c:pt>
                <c:pt idx="11928">
                  <c:v>41763.257199074076</c:v>
                </c:pt>
                <c:pt idx="11929">
                  <c:v>41763.257268518515</c:v>
                </c:pt>
                <c:pt idx="11930">
                  <c:v>41763.257326388892</c:v>
                </c:pt>
                <c:pt idx="11931">
                  <c:v>41763.257384259261</c:v>
                </c:pt>
                <c:pt idx="11932">
                  <c:v>41763.257453703707</c:v>
                </c:pt>
                <c:pt idx="11933">
                  <c:v>41763.257511574076</c:v>
                </c:pt>
                <c:pt idx="11934">
                  <c:v>41763.257569444446</c:v>
                </c:pt>
                <c:pt idx="11935">
                  <c:v>41763.257638888892</c:v>
                </c:pt>
                <c:pt idx="11936">
                  <c:v>41763.257696759261</c:v>
                </c:pt>
                <c:pt idx="11937">
                  <c:v>41763.257754629631</c:v>
                </c:pt>
                <c:pt idx="11938">
                  <c:v>41763.257824074077</c:v>
                </c:pt>
                <c:pt idx="11939">
                  <c:v>41763.257881944446</c:v>
                </c:pt>
                <c:pt idx="11940">
                  <c:v>41763.257939814815</c:v>
                </c:pt>
                <c:pt idx="11941">
                  <c:v>41763.257997685185</c:v>
                </c:pt>
                <c:pt idx="11942">
                  <c:v>41763.258067129631</c:v>
                </c:pt>
                <c:pt idx="11943">
                  <c:v>41763.258125</c:v>
                </c:pt>
                <c:pt idx="11944">
                  <c:v>41763.25818287037</c:v>
                </c:pt>
                <c:pt idx="11945">
                  <c:v>41763.258252314816</c:v>
                </c:pt>
                <c:pt idx="11946">
                  <c:v>41763.258310185185</c:v>
                </c:pt>
                <c:pt idx="11947">
                  <c:v>41763.258368055554</c:v>
                </c:pt>
                <c:pt idx="11948">
                  <c:v>41763.258437500001</c:v>
                </c:pt>
                <c:pt idx="11949">
                  <c:v>41763.25849537037</c:v>
                </c:pt>
                <c:pt idx="11950">
                  <c:v>41763.258553240739</c:v>
                </c:pt>
                <c:pt idx="11951">
                  <c:v>41763.258622685185</c:v>
                </c:pt>
                <c:pt idx="11952">
                  <c:v>41763.258680555555</c:v>
                </c:pt>
                <c:pt idx="11953">
                  <c:v>41763.258738425924</c:v>
                </c:pt>
                <c:pt idx="11954">
                  <c:v>41763.258796296293</c:v>
                </c:pt>
                <c:pt idx="11955">
                  <c:v>41763.25886574074</c:v>
                </c:pt>
                <c:pt idx="11956">
                  <c:v>41763.258923611109</c:v>
                </c:pt>
                <c:pt idx="11957">
                  <c:v>41763.258981481478</c:v>
                </c:pt>
                <c:pt idx="11958">
                  <c:v>41763.259050925924</c:v>
                </c:pt>
                <c:pt idx="11959">
                  <c:v>41763.259108796294</c:v>
                </c:pt>
                <c:pt idx="11960">
                  <c:v>41763.259166666663</c:v>
                </c:pt>
                <c:pt idx="11961">
                  <c:v>41763.259236111109</c:v>
                </c:pt>
                <c:pt idx="11962">
                  <c:v>41763.259293981479</c:v>
                </c:pt>
                <c:pt idx="11963">
                  <c:v>41763.259351851855</c:v>
                </c:pt>
                <c:pt idx="11964">
                  <c:v>41763.259421296294</c:v>
                </c:pt>
                <c:pt idx="11965">
                  <c:v>41763.259479166663</c:v>
                </c:pt>
                <c:pt idx="11966">
                  <c:v>41763.25953703704</c:v>
                </c:pt>
                <c:pt idx="11967">
                  <c:v>41763.259606481479</c:v>
                </c:pt>
                <c:pt idx="11968">
                  <c:v>41763.259664351855</c:v>
                </c:pt>
                <c:pt idx="11969">
                  <c:v>41763.259722222225</c:v>
                </c:pt>
                <c:pt idx="11970">
                  <c:v>41763.259780092594</c:v>
                </c:pt>
                <c:pt idx="11971">
                  <c:v>41763.25984953704</c:v>
                </c:pt>
                <c:pt idx="11972">
                  <c:v>41763.25990740741</c:v>
                </c:pt>
                <c:pt idx="11973">
                  <c:v>41763.259965277779</c:v>
                </c:pt>
                <c:pt idx="11974">
                  <c:v>41763.260034722225</c:v>
                </c:pt>
                <c:pt idx="11975">
                  <c:v>41763.260092592594</c:v>
                </c:pt>
                <c:pt idx="11976">
                  <c:v>41763.260150462964</c:v>
                </c:pt>
                <c:pt idx="11977">
                  <c:v>41763.26021990741</c:v>
                </c:pt>
                <c:pt idx="11978">
                  <c:v>41763.260277777779</c:v>
                </c:pt>
                <c:pt idx="11979">
                  <c:v>41763.260335648149</c:v>
                </c:pt>
                <c:pt idx="11980">
                  <c:v>41763.260405092595</c:v>
                </c:pt>
                <c:pt idx="11981">
                  <c:v>41763.260462962964</c:v>
                </c:pt>
                <c:pt idx="11982">
                  <c:v>41763.260520833333</c:v>
                </c:pt>
                <c:pt idx="11983">
                  <c:v>41763.260578703703</c:v>
                </c:pt>
                <c:pt idx="11984">
                  <c:v>41763.260648148149</c:v>
                </c:pt>
                <c:pt idx="11985">
                  <c:v>41763.260706018518</c:v>
                </c:pt>
                <c:pt idx="11986">
                  <c:v>41763.260763888888</c:v>
                </c:pt>
                <c:pt idx="11987">
                  <c:v>41763.260833333334</c:v>
                </c:pt>
                <c:pt idx="11988">
                  <c:v>41763.260891203703</c:v>
                </c:pt>
                <c:pt idx="11989">
                  <c:v>41763.260949074072</c:v>
                </c:pt>
                <c:pt idx="11990">
                  <c:v>41763.261018518519</c:v>
                </c:pt>
                <c:pt idx="11991">
                  <c:v>41763.261076388888</c:v>
                </c:pt>
                <c:pt idx="11992">
                  <c:v>41763.261134259257</c:v>
                </c:pt>
                <c:pt idx="11993">
                  <c:v>41763.261203703703</c:v>
                </c:pt>
                <c:pt idx="11994">
                  <c:v>41763.261261574073</c:v>
                </c:pt>
                <c:pt idx="11995">
                  <c:v>41763.261319444442</c:v>
                </c:pt>
                <c:pt idx="11996">
                  <c:v>41763.261377314811</c:v>
                </c:pt>
                <c:pt idx="11997">
                  <c:v>41763.261446759258</c:v>
                </c:pt>
                <c:pt idx="11998">
                  <c:v>41763.261504629627</c:v>
                </c:pt>
                <c:pt idx="11999">
                  <c:v>41763.261562500003</c:v>
                </c:pt>
                <c:pt idx="12000">
                  <c:v>41763.261631944442</c:v>
                </c:pt>
                <c:pt idx="12001">
                  <c:v>41763.261689814812</c:v>
                </c:pt>
                <c:pt idx="12002">
                  <c:v>41763.261747685188</c:v>
                </c:pt>
                <c:pt idx="12003">
                  <c:v>41763.261817129627</c:v>
                </c:pt>
                <c:pt idx="12004">
                  <c:v>41763.261874999997</c:v>
                </c:pt>
                <c:pt idx="12005">
                  <c:v>41763.261932870373</c:v>
                </c:pt>
                <c:pt idx="12006">
                  <c:v>41763.262002314812</c:v>
                </c:pt>
                <c:pt idx="12007">
                  <c:v>41763.262060185189</c:v>
                </c:pt>
                <c:pt idx="12008">
                  <c:v>41763.262118055558</c:v>
                </c:pt>
                <c:pt idx="12009">
                  <c:v>41763.262175925927</c:v>
                </c:pt>
                <c:pt idx="12010">
                  <c:v>41763.262245370373</c:v>
                </c:pt>
                <c:pt idx="12011">
                  <c:v>41763.262303240743</c:v>
                </c:pt>
                <c:pt idx="12012">
                  <c:v>41763.262361111112</c:v>
                </c:pt>
                <c:pt idx="12013">
                  <c:v>41763.262430555558</c:v>
                </c:pt>
                <c:pt idx="12014">
                  <c:v>41763.262488425928</c:v>
                </c:pt>
                <c:pt idx="12015">
                  <c:v>41763.262546296297</c:v>
                </c:pt>
                <c:pt idx="12016">
                  <c:v>41763.262615740743</c:v>
                </c:pt>
                <c:pt idx="12017">
                  <c:v>41763.262673611112</c:v>
                </c:pt>
                <c:pt idx="12018">
                  <c:v>41763.262731481482</c:v>
                </c:pt>
                <c:pt idx="12019">
                  <c:v>41763.262800925928</c:v>
                </c:pt>
                <c:pt idx="12020">
                  <c:v>41763.262858796297</c:v>
                </c:pt>
                <c:pt idx="12021">
                  <c:v>41763.262916666667</c:v>
                </c:pt>
                <c:pt idx="12022">
                  <c:v>41763.262986111113</c:v>
                </c:pt>
                <c:pt idx="12023">
                  <c:v>41763.263043981482</c:v>
                </c:pt>
                <c:pt idx="12024">
                  <c:v>41763.263101851851</c:v>
                </c:pt>
                <c:pt idx="12025">
                  <c:v>41763.263159722221</c:v>
                </c:pt>
                <c:pt idx="12026">
                  <c:v>41763.263229166667</c:v>
                </c:pt>
                <c:pt idx="12027">
                  <c:v>41763.263287037036</c:v>
                </c:pt>
                <c:pt idx="12028">
                  <c:v>41763.263344907406</c:v>
                </c:pt>
                <c:pt idx="12029">
                  <c:v>41763.263414351852</c:v>
                </c:pt>
                <c:pt idx="12030">
                  <c:v>41763.263472222221</c:v>
                </c:pt>
                <c:pt idx="12031">
                  <c:v>41763.26353009259</c:v>
                </c:pt>
                <c:pt idx="12032">
                  <c:v>41763.263599537036</c:v>
                </c:pt>
                <c:pt idx="12033">
                  <c:v>41763.263657407406</c:v>
                </c:pt>
                <c:pt idx="12034">
                  <c:v>41763.263715277775</c:v>
                </c:pt>
                <c:pt idx="12035">
                  <c:v>41763.263784722221</c:v>
                </c:pt>
                <c:pt idx="12036">
                  <c:v>41763.263842592591</c:v>
                </c:pt>
                <c:pt idx="12037">
                  <c:v>41763.26390046296</c:v>
                </c:pt>
                <c:pt idx="12038">
                  <c:v>41763.263958333337</c:v>
                </c:pt>
                <c:pt idx="12039">
                  <c:v>41763.264027777775</c:v>
                </c:pt>
                <c:pt idx="12040">
                  <c:v>41763.264085648145</c:v>
                </c:pt>
                <c:pt idx="12041">
                  <c:v>41763.264143518521</c:v>
                </c:pt>
                <c:pt idx="12042">
                  <c:v>41763.26421296296</c:v>
                </c:pt>
                <c:pt idx="12043">
                  <c:v>41763.264270833337</c:v>
                </c:pt>
                <c:pt idx="12044">
                  <c:v>41763.264328703706</c:v>
                </c:pt>
                <c:pt idx="12045">
                  <c:v>41763.264398148145</c:v>
                </c:pt>
                <c:pt idx="12046">
                  <c:v>41763.264456018522</c:v>
                </c:pt>
                <c:pt idx="12047">
                  <c:v>41763.264513888891</c:v>
                </c:pt>
                <c:pt idx="12048">
                  <c:v>41763.26458333333</c:v>
                </c:pt>
                <c:pt idx="12049">
                  <c:v>41763.264641203707</c:v>
                </c:pt>
                <c:pt idx="12050">
                  <c:v>41763.264699074076</c:v>
                </c:pt>
                <c:pt idx="12051">
                  <c:v>41763.264756944445</c:v>
                </c:pt>
                <c:pt idx="12052">
                  <c:v>41763.264826388891</c:v>
                </c:pt>
                <c:pt idx="12053">
                  <c:v>41763.264884259261</c:v>
                </c:pt>
                <c:pt idx="12054">
                  <c:v>41763.26494212963</c:v>
                </c:pt>
                <c:pt idx="12055">
                  <c:v>41763.265011574076</c:v>
                </c:pt>
                <c:pt idx="12056">
                  <c:v>41763.265069444446</c:v>
                </c:pt>
                <c:pt idx="12057">
                  <c:v>41763.265127314815</c:v>
                </c:pt>
                <c:pt idx="12058">
                  <c:v>41763.265196759261</c:v>
                </c:pt>
                <c:pt idx="12059">
                  <c:v>41763.26525462963</c:v>
                </c:pt>
                <c:pt idx="12060">
                  <c:v>41763.2653125</c:v>
                </c:pt>
                <c:pt idx="12061">
                  <c:v>41763.265381944446</c:v>
                </c:pt>
                <c:pt idx="12062">
                  <c:v>41763.265439814815</c:v>
                </c:pt>
                <c:pt idx="12063">
                  <c:v>41763.265497685185</c:v>
                </c:pt>
                <c:pt idx="12064">
                  <c:v>41763.265567129631</c:v>
                </c:pt>
                <c:pt idx="12065">
                  <c:v>41763.265625</c:v>
                </c:pt>
                <c:pt idx="12066">
                  <c:v>41763.265682870369</c:v>
                </c:pt>
                <c:pt idx="12067">
                  <c:v>41763.265740740739</c:v>
                </c:pt>
                <c:pt idx="12068">
                  <c:v>41763.265810185185</c:v>
                </c:pt>
                <c:pt idx="12069">
                  <c:v>41763.265868055554</c:v>
                </c:pt>
                <c:pt idx="12070">
                  <c:v>41763.265925925924</c:v>
                </c:pt>
                <c:pt idx="12071">
                  <c:v>41763.26599537037</c:v>
                </c:pt>
                <c:pt idx="12072">
                  <c:v>41763.266053240739</c:v>
                </c:pt>
                <c:pt idx="12073">
                  <c:v>41763.266111111108</c:v>
                </c:pt>
                <c:pt idx="12074">
                  <c:v>41763.266180555554</c:v>
                </c:pt>
                <c:pt idx="12075">
                  <c:v>41763.266238425924</c:v>
                </c:pt>
                <c:pt idx="12076">
                  <c:v>41763.266296296293</c:v>
                </c:pt>
                <c:pt idx="12077">
                  <c:v>41763.266365740739</c:v>
                </c:pt>
                <c:pt idx="12078">
                  <c:v>41763.266423611109</c:v>
                </c:pt>
                <c:pt idx="12079">
                  <c:v>41763.266481481478</c:v>
                </c:pt>
                <c:pt idx="12080">
                  <c:v>41763.266539351855</c:v>
                </c:pt>
                <c:pt idx="12081">
                  <c:v>41763.266608796293</c:v>
                </c:pt>
                <c:pt idx="12082">
                  <c:v>41763.26666666667</c:v>
                </c:pt>
                <c:pt idx="12083">
                  <c:v>41763.266724537039</c:v>
                </c:pt>
                <c:pt idx="12084">
                  <c:v>41763.266793981478</c:v>
                </c:pt>
                <c:pt idx="12085">
                  <c:v>41763.266851851855</c:v>
                </c:pt>
                <c:pt idx="12086">
                  <c:v>41763.266909722224</c:v>
                </c:pt>
                <c:pt idx="12087">
                  <c:v>41763.266979166663</c:v>
                </c:pt>
                <c:pt idx="12088">
                  <c:v>41763.26703703704</c:v>
                </c:pt>
                <c:pt idx="12089">
                  <c:v>41763.267094907409</c:v>
                </c:pt>
                <c:pt idx="12090">
                  <c:v>41763.267164351855</c:v>
                </c:pt>
                <c:pt idx="12091">
                  <c:v>41763.267222222225</c:v>
                </c:pt>
                <c:pt idx="12092">
                  <c:v>41763.267280092594</c:v>
                </c:pt>
                <c:pt idx="12093">
                  <c:v>41763.267337962963</c:v>
                </c:pt>
                <c:pt idx="12094">
                  <c:v>41763.267407407409</c:v>
                </c:pt>
                <c:pt idx="12095">
                  <c:v>41763.267465277779</c:v>
                </c:pt>
                <c:pt idx="12096">
                  <c:v>41763.267523148148</c:v>
                </c:pt>
                <c:pt idx="12097">
                  <c:v>41763.267592592594</c:v>
                </c:pt>
                <c:pt idx="12098">
                  <c:v>41763.267650462964</c:v>
                </c:pt>
                <c:pt idx="12099">
                  <c:v>41763.267708333333</c:v>
                </c:pt>
                <c:pt idx="12100">
                  <c:v>41763.267777777779</c:v>
                </c:pt>
                <c:pt idx="12101">
                  <c:v>41763.267835648148</c:v>
                </c:pt>
                <c:pt idx="12102">
                  <c:v>41763.267893518518</c:v>
                </c:pt>
                <c:pt idx="12103">
                  <c:v>41763.267962962964</c:v>
                </c:pt>
                <c:pt idx="12104">
                  <c:v>41763.268020833333</c:v>
                </c:pt>
                <c:pt idx="12105">
                  <c:v>41763.268078703702</c:v>
                </c:pt>
                <c:pt idx="12106">
                  <c:v>41763.268136574072</c:v>
                </c:pt>
                <c:pt idx="12107">
                  <c:v>41763.268206018518</c:v>
                </c:pt>
                <c:pt idx="12108">
                  <c:v>41763.268263888887</c:v>
                </c:pt>
                <c:pt idx="12109">
                  <c:v>41763.268321759257</c:v>
                </c:pt>
                <c:pt idx="12110">
                  <c:v>41763.268391203703</c:v>
                </c:pt>
                <c:pt idx="12111">
                  <c:v>41763.268449074072</c:v>
                </c:pt>
                <c:pt idx="12112">
                  <c:v>41763.268506944441</c:v>
                </c:pt>
                <c:pt idx="12113">
                  <c:v>41763.268576388888</c:v>
                </c:pt>
                <c:pt idx="12114">
                  <c:v>41763.268634259257</c:v>
                </c:pt>
                <c:pt idx="12115">
                  <c:v>41763.268692129626</c:v>
                </c:pt>
                <c:pt idx="12116">
                  <c:v>41763.268761574072</c:v>
                </c:pt>
                <c:pt idx="12117">
                  <c:v>41763.268819444442</c:v>
                </c:pt>
                <c:pt idx="12118">
                  <c:v>41763.268877314818</c:v>
                </c:pt>
                <c:pt idx="12119">
                  <c:v>41763.268946759257</c:v>
                </c:pt>
                <c:pt idx="12120">
                  <c:v>41763.269004629627</c:v>
                </c:pt>
                <c:pt idx="12121">
                  <c:v>41763.269062500003</c:v>
                </c:pt>
                <c:pt idx="12122">
                  <c:v>41763.269120370373</c:v>
                </c:pt>
                <c:pt idx="12123">
                  <c:v>41763.269189814811</c:v>
                </c:pt>
                <c:pt idx="12124">
                  <c:v>41763.269247685188</c:v>
                </c:pt>
                <c:pt idx="12125">
                  <c:v>41763.269305555557</c:v>
                </c:pt>
                <c:pt idx="12126">
                  <c:v>41763.269375000003</c:v>
                </c:pt>
                <c:pt idx="12127">
                  <c:v>41763.269432870373</c:v>
                </c:pt>
                <c:pt idx="12128">
                  <c:v>41763.269490740742</c:v>
                </c:pt>
                <c:pt idx="12129">
                  <c:v>41763.269560185188</c:v>
                </c:pt>
                <c:pt idx="12130">
                  <c:v>41763.269618055558</c:v>
                </c:pt>
                <c:pt idx="12131">
                  <c:v>41763.269675925927</c:v>
                </c:pt>
                <c:pt idx="12132">
                  <c:v>41763.269745370373</c:v>
                </c:pt>
                <c:pt idx="12133">
                  <c:v>41763.269803240742</c:v>
                </c:pt>
                <c:pt idx="12134">
                  <c:v>41763.269861111112</c:v>
                </c:pt>
                <c:pt idx="12135">
                  <c:v>41763.269918981481</c:v>
                </c:pt>
                <c:pt idx="12136">
                  <c:v>41763.269988425927</c:v>
                </c:pt>
                <c:pt idx="12137">
                  <c:v>41763.270046296297</c:v>
                </c:pt>
                <c:pt idx="12138">
                  <c:v>41763.270104166666</c:v>
                </c:pt>
                <c:pt idx="12139">
                  <c:v>41763.270173611112</c:v>
                </c:pt>
                <c:pt idx="12140">
                  <c:v>41763.270231481481</c:v>
                </c:pt>
                <c:pt idx="12141">
                  <c:v>41763.270289351851</c:v>
                </c:pt>
                <c:pt idx="12142">
                  <c:v>41763.270358796297</c:v>
                </c:pt>
                <c:pt idx="12143">
                  <c:v>41763.270416666666</c:v>
                </c:pt>
                <c:pt idx="12144">
                  <c:v>41763.270474537036</c:v>
                </c:pt>
                <c:pt idx="12145">
                  <c:v>41763.270543981482</c:v>
                </c:pt>
                <c:pt idx="12146">
                  <c:v>41763.270601851851</c:v>
                </c:pt>
                <c:pt idx="12147">
                  <c:v>41763.27065972222</c:v>
                </c:pt>
                <c:pt idx="12148">
                  <c:v>41763.27071759259</c:v>
                </c:pt>
                <c:pt idx="12149">
                  <c:v>41763.270787037036</c:v>
                </c:pt>
                <c:pt idx="12150">
                  <c:v>41763.270844907405</c:v>
                </c:pt>
                <c:pt idx="12151">
                  <c:v>41763.270902777775</c:v>
                </c:pt>
                <c:pt idx="12152">
                  <c:v>41763.270972222221</c:v>
                </c:pt>
                <c:pt idx="12153">
                  <c:v>41763.27103009259</c:v>
                </c:pt>
                <c:pt idx="12154">
                  <c:v>41763.271087962959</c:v>
                </c:pt>
                <c:pt idx="12155">
                  <c:v>41763.271157407406</c:v>
                </c:pt>
                <c:pt idx="12156">
                  <c:v>41763.271215277775</c:v>
                </c:pt>
                <c:pt idx="12157">
                  <c:v>41763.271273148152</c:v>
                </c:pt>
                <c:pt idx="12158">
                  <c:v>41763.27134259259</c:v>
                </c:pt>
                <c:pt idx="12159">
                  <c:v>41763.27140046296</c:v>
                </c:pt>
                <c:pt idx="12160">
                  <c:v>41763.271458333336</c:v>
                </c:pt>
                <c:pt idx="12161">
                  <c:v>41763.271516203706</c:v>
                </c:pt>
                <c:pt idx="12162">
                  <c:v>41763.271585648145</c:v>
                </c:pt>
                <c:pt idx="12163">
                  <c:v>41763.271643518521</c:v>
                </c:pt>
                <c:pt idx="12164">
                  <c:v>41763.271701388891</c:v>
                </c:pt>
                <c:pt idx="12165">
                  <c:v>41763.271770833337</c:v>
                </c:pt>
                <c:pt idx="12166">
                  <c:v>41763.271828703706</c:v>
                </c:pt>
                <c:pt idx="12167">
                  <c:v>41763.271886574075</c:v>
                </c:pt>
                <c:pt idx="12168">
                  <c:v>41763.271956018521</c:v>
                </c:pt>
                <c:pt idx="12169">
                  <c:v>41763.272013888891</c:v>
                </c:pt>
                <c:pt idx="12170">
                  <c:v>41763.27207175926</c:v>
                </c:pt>
                <c:pt idx="12171">
                  <c:v>41763.272141203706</c:v>
                </c:pt>
                <c:pt idx="12172">
                  <c:v>41763.272199074076</c:v>
                </c:pt>
                <c:pt idx="12173">
                  <c:v>41763.272256944445</c:v>
                </c:pt>
                <c:pt idx="12174">
                  <c:v>41763.272326388891</c:v>
                </c:pt>
                <c:pt idx="12175">
                  <c:v>41763.27238425926</c:v>
                </c:pt>
                <c:pt idx="12176">
                  <c:v>41763.27244212963</c:v>
                </c:pt>
                <c:pt idx="12177">
                  <c:v>41763.272499999999</c:v>
                </c:pt>
                <c:pt idx="12178">
                  <c:v>41763.272569444445</c:v>
                </c:pt>
                <c:pt idx="12179">
                  <c:v>41763.272627314815</c:v>
                </c:pt>
                <c:pt idx="12180">
                  <c:v>41763.272685185184</c:v>
                </c:pt>
                <c:pt idx="12181">
                  <c:v>41763.27275462963</c:v>
                </c:pt>
                <c:pt idx="12182">
                  <c:v>41763.272812499999</c:v>
                </c:pt>
                <c:pt idx="12183">
                  <c:v>41763.272870370369</c:v>
                </c:pt>
                <c:pt idx="12184">
                  <c:v>41763.272939814815</c:v>
                </c:pt>
                <c:pt idx="12185">
                  <c:v>41763.272997685184</c:v>
                </c:pt>
                <c:pt idx="12186">
                  <c:v>41763.273055555554</c:v>
                </c:pt>
                <c:pt idx="12187">
                  <c:v>41763.273125</c:v>
                </c:pt>
                <c:pt idx="12188">
                  <c:v>41763.273182870369</c:v>
                </c:pt>
                <c:pt idx="12189">
                  <c:v>41763.273240740738</c:v>
                </c:pt>
                <c:pt idx="12190">
                  <c:v>41763.273298611108</c:v>
                </c:pt>
                <c:pt idx="12191">
                  <c:v>41763.273368055554</c:v>
                </c:pt>
                <c:pt idx="12192">
                  <c:v>41763.273425925923</c:v>
                </c:pt>
                <c:pt idx="12193">
                  <c:v>41763.2734837963</c:v>
                </c:pt>
                <c:pt idx="12194">
                  <c:v>41763.273553240739</c:v>
                </c:pt>
                <c:pt idx="12195">
                  <c:v>41763.273611111108</c:v>
                </c:pt>
                <c:pt idx="12196">
                  <c:v>41763.273668981485</c:v>
                </c:pt>
                <c:pt idx="12197">
                  <c:v>41763.273738425924</c:v>
                </c:pt>
                <c:pt idx="12198">
                  <c:v>41763.273796296293</c:v>
                </c:pt>
                <c:pt idx="12199">
                  <c:v>41763.273854166669</c:v>
                </c:pt>
                <c:pt idx="12200">
                  <c:v>41763.273923611108</c:v>
                </c:pt>
                <c:pt idx="12201">
                  <c:v>41763.273981481485</c:v>
                </c:pt>
                <c:pt idx="12202">
                  <c:v>41763.274039351854</c:v>
                </c:pt>
                <c:pt idx="12203">
                  <c:v>41763.274108796293</c:v>
                </c:pt>
                <c:pt idx="12204">
                  <c:v>41763.27416666667</c:v>
                </c:pt>
                <c:pt idx="12205">
                  <c:v>41763.274224537039</c:v>
                </c:pt>
                <c:pt idx="12206">
                  <c:v>41763.274282407408</c:v>
                </c:pt>
                <c:pt idx="12207">
                  <c:v>41763.274351851855</c:v>
                </c:pt>
                <c:pt idx="12208">
                  <c:v>41763.274409722224</c:v>
                </c:pt>
                <c:pt idx="12209">
                  <c:v>41763.274467592593</c:v>
                </c:pt>
                <c:pt idx="12210">
                  <c:v>41763.274537037039</c:v>
                </c:pt>
                <c:pt idx="12211">
                  <c:v>41763.274594907409</c:v>
                </c:pt>
                <c:pt idx="12212">
                  <c:v>41763.274652777778</c:v>
                </c:pt>
                <c:pt idx="12213">
                  <c:v>41763.274722222224</c:v>
                </c:pt>
                <c:pt idx="12214">
                  <c:v>41763.274780092594</c:v>
                </c:pt>
                <c:pt idx="12215">
                  <c:v>41763.274837962963</c:v>
                </c:pt>
                <c:pt idx="12216">
                  <c:v>41763.274907407409</c:v>
                </c:pt>
                <c:pt idx="12217">
                  <c:v>41763.274965277778</c:v>
                </c:pt>
                <c:pt idx="12218">
                  <c:v>41763.275023148148</c:v>
                </c:pt>
                <c:pt idx="12219">
                  <c:v>41763.275081018517</c:v>
                </c:pt>
                <c:pt idx="12220">
                  <c:v>41763.275150462963</c:v>
                </c:pt>
                <c:pt idx="12221">
                  <c:v>41763.275208333333</c:v>
                </c:pt>
                <c:pt idx="12222">
                  <c:v>41763.275266203702</c:v>
                </c:pt>
                <c:pt idx="12223">
                  <c:v>41763.275335648148</c:v>
                </c:pt>
                <c:pt idx="12224">
                  <c:v>41763.275393518517</c:v>
                </c:pt>
                <c:pt idx="12225">
                  <c:v>41763.275451388887</c:v>
                </c:pt>
                <c:pt idx="12226">
                  <c:v>41763.275520833333</c:v>
                </c:pt>
                <c:pt idx="12227">
                  <c:v>41763.275578703702</c:v>
                </c:pt>
                <c:pt idx="12228">
                  <c:v>41763.275636574072</c:v>
                </c:pt>
                <c:pt idx="12229">
                  <c:v>41763.275706018518</c:v>
                </c:pt>
                <c:pt idx="12230">
                  <c:v>41763.275763888887</c:v>
                </c:pt>
                <c:pt idx="12231">
                  <c:v>41763.275821759256</c:v>
                </c:pt>
                <c:pt idx="12232">
                  <c:v>41763.275879629633</c:v>
                </c:pt>
                <c:pt idx="12233">
                  <c:v>41763.275949074072</c:v>
                </c:pt>
                <c:pt idx="12234">
                  <c:v>41763.276006944441</c:v>
                </c:pt>
                <c:pt idx="12235">
                  <c:v>41763.276064814818</c:v>
                </c:pt>
                <c:pt idx="12236">
                  <c:v>41763.276134259257</c:v>
                </c:pt>
                <c:pt idx="12237">
                  <c:v>41763.276192129626</c:v>
                </c:pt>
                <c:pt idx="12238">
                  <c:v>41763.276250000003</c:v>
                </c:pt>
                <c:pt idx="12239">
                  <c:v>41763.276319444441</c:v>
                </c:pt>
                <c:pt idx="12240">
                  <c:v>41763.276377314818</c:v>
                </c:pt>
                <c:pt idx="12241">
                  <c:v>41763.276435185187</c:v>
                </c:pt>
                <c:pt idx="12242">
                  <c:v>41763.276504629626</c:v>
                </c:pt>
                <c:pt idx="12243">
                  <c:v>41763.276562500003</c:v>
                </c:pt>
                <c:pt idx="12244">
                  <c:v>41763.276620370372</c:v>
                </c:pt>
                <c:pt idx="12245">
                  <c:v>41763.276678240742</c:v>
                </c:pt>
                <c:pt idx="12246">
                  <c:v>41763.276747685188</c:v>
                </c:pt>
                <c:pt idx="12247">
                  <c:v>41763.276805555557</c:v>
                </c:pt>
                <c:pt idx="12248">
                  <c:v>41763.276863425926</c:v>
                </c:pt>
                <c:pt idx="12249">
                  <c:v>41763.276932870373</c:v>
                </c:pt>
                <c:pt idx="12250">
                  <c:v>41763.276990740742</c:v>
                </c:pt>
                <c:pt idx="12251">
                  <c:v>41763.277048611111</c:v>
                </c:pt>
                <c:pt idx="12252">
                  <c:v>41763.277118055557</c:v>
                </c:pt>
                <c:pt idx="12253">
                  <c:v>41763.277175925927</c:v>
                </c:pt>
                <c:pt idx="12254">
                  <c:v>41763.277233796296</c:v>
                </c:pt>
                <c:pt idx="12255">
                  <c:v>41763.277303240742</c:v>
                </c:pt>
                <c:pt idx="12256">
                  <c:v>41763.277361111112</c:v>
                </c:pt>
                <c:pt idx="12257">
                  <c:v>41763.277418981481</c:v>
                </c:pt>
                <c:pt idx="12258">
                  <c:v>41763.277488425927</c:v>
                </c:pt>
                <c:pt idx="12259">
                  <c:v>41763.277546296296</c:v>
                </c:pt>
                <c:pt idx="12260">
                  <c:v>41763.277604166666</c:v>
                </c:pt>
                <c:pt idx="12261">
                  <c:v>41763.277662037035</c:v>
                </c:pt>
                <c:pt idx="12262">
                  <c:v>41763.277731481481</c:v>
                </c:pt>
                <c:pt idx="12263">
                  <c:v>41763.277789351851</c:v>
                </c:pt>
                <c:pt idx="12264">
                  <c:v>41763.27784722222</c:v>
                </c:pt>
                <c:pt idx="12265">
                  <c:v>41763.277916666666</c:v>
                </c:pt>
                <c:pt idx="12266">
                  <c:v>41763.277974537035</c:v>
                </c:pt>
                <c:pt idx="12267">
                  <c:v>41763.278032407405</c:v>
                </c:pt>
                <c:pt idx="12268">
                  <c:v>41763.278101851851</c:v>
                </c:pt>
                <c:pt idx="12269">
                  <c:v>41763.27815972222</c:v>
                </c:pt>
                <c:pt idx="12270">
                  <c:v>41763.278217592589</c:v>
                </c:pt>
                <c:pt idx="12271">
                  <c:v>41763.278287037036</c:v>
                </c:pt>
                <c:pt idx="12272">
                  <c:v>41763.278344907405</c:v>
                </c:pt>
                <c:pt idx="12273">
                  <c:v>41763.278402777774</c:v>
                </c:pt>
                <c:pt idx="12274">
                  <c:v>41763.278460648151</c:v>
                </c:pt>
                <c:pt idx="12275">
                  <c:v>41763.27853009259</c:v>
                </c:pt>
                <c:pt idx="12276">
                  <c:v>41763.278587962966</c:v>
                </c:pt>
                <c:pt idx="12277">
                  <c:v>41763.278645833336</c:v>
                </c:pt>
                <c:pt idx="12278">
                  <c:v>41763.278715277775</c:v>
                </c:pt>
                <c:pt idx="12279">
                  <c:v>41763.278773148151</c:v>
                </c:pt>
                <c:pt idx="12280">
                  <c:v>41763.278831018521</c:v>
                </c:pt>
                <c:pt idx="12281">
                  <c:v>41763.278900462959</c:v>
                </c:pt>
                <c:pt idx="12282">
                  <c:v>41763.278958333336</c:v>
                </c:pt>
                <c:pt idx="12283">
                  <c:v>41763.279016203705</c:v>
                </c:pt>
                <c:pt idx="12284">
                  <c:v>41763.279085648152</c:v>
                </c:pt>
                <c:pt idx="12285">
                  <c:v>41763.279143518521</c:v>
                </c:pt>
                <c:pt idx="12286">
                  <c:v>41763.27920138889</c:v>
                </c:pt>
                <c:pt idx="12287">
                  <c:v>41763.27925925926</c:v>
                </c:pt>
                <c:pt idx="12288">
                  <c:v>41763.279328703706</c:v>
                </c:pt>
                <c:pt idx="12289">
                  <c:v>41763.279386574075</c:v>
                </c:pt>
                <c:pt idx="12290">
                  <c:v>41763.279444444444</c:v>
                </c:pt>
                <c:pt idx="12291">
                  <c:v>41763.279513888891</c:v>
                </c:pt>
                <c:pt idx="12292">
                  <c:v>41763.27957175926</c:v>
                </c:pt>
                <c:pt idx="12293">
                  <c:v>41763.279629629629</c:v>
                </c:pt>
                <c:pt idx="12294">
                  <c:v>41763.279699074075</c:v>
                </c:pt>
                <c:pt idx="12295">
                  <c:v>41763.279756944445</c:v>
                </c:pt>
                <c:pt idx="12296">
                  <c:v>41763.279814814814</c:v>
                </c:pt>
                <c:pt idx="12297">
                  <c:v>41763.27988425926</c:v>
                </c:pt>
                <c:pt idx="12298">
                  <c:v>41763.279942129629</c:v>
                </c:pt>
                <c:pt idx="12299">
                  <c:v>41763.279999999999</c:v>
                </c:pt>
                <c:pt idx="12300">
                  <c:v>41763.280069444445</c:v>
                </c:pt>
                <c:pt idx="12301">
                  <c:v>41763.280127314814</c:v>
                </c:pt>
                <c:pt idx="12302">
                  <c:v>41763.280185185184</c:v>
                </c:pt>
                <c:pt idx="12303">
                  <c:v>41763.280243055553</c:v>
                </c:pt>
                <c:pt idx="12304">
                  <c:v>41763.280312499999</c:v>
                </c:pt>
                <c:pt idx="12305">
                  <c:v>41763.280370370368</c:v>
                </c:pt>
                <c:pt idx="12306">
                  <c:v>41763.280428240738</c:v>
                </c:pt>
                <c:pt idx="12307">
                  <c:v>41763.280497685184</c:v>
                </c:pt>
                <c:pt idx="12308">
                  <c:v>41763.280555555553</c:v>
                </c:pt>
                <c:pt idx="12309">
                  <c:v>41763.280613425923</c:v>
                </c:pt>
                <c:pt idx="12310">
                  <c:v>41763.280682870369</c:v>
                </c:pt>
                <c:pt idx="12311">
                  <c:v>41763.280740740738</c:v>
                </c:pt>
                <c:pt idx="12312">
                  <c:v>41763.280798611115</c:v>
                </c:pt>
                <c:pt idx="12313">
                  <c:v>41763.280868055554</c:v>
                </c:pt>
                <c:pt idx="12314">
                  <c:v>41763.280925925923</c:v>
                </c:pt>
                <c:pt idx="12315">
                  <c:v>41763.2809837963</c:v>
                </c:pt>
                <c:pt idx="12316">
                  <c:v>41763.281041666669</c:v>
                </c:pt>
                <c:pt idx="12317">
                  <c:v>41763.281111111108</c:v>
                </c:pt>
                <c:pt idx="12318">
                  <c:v>41763.281168981484</c:v>
                </c:pt>
                <c:pt idx="12319">
                  <c:v>41763.281226851854</c:v>
                </c:pt>
                <c:pt idx="12320">
                  <c:v>41763.2812962963</c:v>
                </c:pt>
                <c:pt idx="12321">
                  <c:v>41763.281354166669</c:v>
                </c:pt>
                <c:pt idx="12322">
                  <c:v>41763.281412037039</c:v>
                </c:pt>
                <c:pt idx="12323">
                  <c:v>41763.281481481485</c:v>
                </c:pt>
                <c:pt idx="12324">
                  <c:v>41763.281539351854</c:v>
                </c:pt>
                <c:pt idx="12325">
                  <c:v>41763.281597222223</c:v>
                </c:pt>
                <c:pt idx="12326">
                  <c:v>41763.281666666669</c:v>
                </c:pt>
                <c:pt idx="12327">
                  <c:v>41763.281724537039</c:v>
                </c:pt>
                <c:pt idx="12328">
                  <c:v>41763.281782407408</c:v>
                </c:pt>
                <c:pt idx="12329">
                  <c:v>41763.281840277778</c:v>
                </c:pt>
                <c:pt idx="12330">
                  <c:v>41763.281909722224</c:v>
                </c:pt>
                <c:pt idx="12331">
                  <c:v>41763.281967592593</c:v>
                </c:pt>
                <c:pt idx="12332">
                  <c:v>41763.282025462962</c:v>
                </c:pt>
                <c:pt idx="12333">
                  <c:v>41763.282094907408</c:v>
                </c:pt>
                <c:pt idx="12334">
                  <c:v>41763.282152777778</c:v>
                </c:pt>
                <c:pt idx="12335">
                  <c:v>41763.282210648147</c:v>
                </c:pt>
                <c:pt idx="12336">
                  <c:v>41763.282280092593</c:v>
                </c:pt>
                <c:pt idx="12337">
                  <c:v>41763.282337962963</c:v>
                </c:pt>
                <c:pt idx="12338">
                  <c:v>41763.282395833332</c:v>
                </c:pt>
                <c:pt idx="12339">
                  <c:v>41763.282465277778</c:v>
                </c:pt>
                <c:pt idx="12340">
                  <c:v>41763.282523148147</c:v>
                </c:pt>
                <c:pt idx="12341">
                  <c:v>41763.282581018517</c:v>
                </c:pt>
                <c:pt idx="12342">
                  <c:v>41763.282650462963</c:v>
                </c:pt>
                <c:pt idx="12343">
                  <c:v>41763.282708333332</c:v>
                </c:pt>
                <c:pt idx="12344">
                  <c:v>41763.282766203702</c:v>
                </c:pt>
                <c:pt idx="12345">
                  <c:v>41763.282824074071</c:v>
                </c:pt>
                <c:pt idx="12346">
                  <c:v>41763.282893518517</c:v>
                </c:pt>
                <c:pt idx="12347">
                  <c:v>41763.282951388886</c:v>
                </c:pt>
                <c:pt idx="12348">
                  <c:v>41763.283009259256</c:v>
                </c:pt>
                <c:pt idx="12349">
                  <c:v>41763.283078703702</c:v>
                </c:pt>
                <c:pt idx="12350">
                  <c:v>41763.283136574071</c:v>
                </c:pt>
                <c:pt idx="12351">
                  <c:v>41763.283194444448</c:v>
                </c:pt>
                <c:pt idx="12352">
                  <c:v>41763.283263888887</c:v>
                </c:pt>
                <c:pt idx="12353">
                  <c:v>41763.283321759256</c:v>
                </c:pt>
                <c:pt idx="12354">
                  <c:v>41763.283379629633</c:v>
                </c:pt>
                <c:pt idx="12355">
                  <c:v>41763.283449074072</c:v>
                </c:pt>
                <c:pt idx="12356">
                  <c:v>41763.283506944441</c:v>
                </c:pt>
                <c:pt idx="12357">
                  <c:v>41763.283564814818</c:v>
                </c:pt>
                <c:pt idx="12358">
                  <c:v>41763.283622685187</c:v>
                </c:pt>
                <c:pt idx="12359">
                  <c:v>41763.283692129633</c:v>
                </c:pt>
                <c:pt idx="12360">
                  <c:v>41763.283750000002</c:v>
                </c:pt>
                <c:pt idx="12361">
                  <c:v>41763.283807870372</c:v>
                </c:pt>
                <c:pt idx="12362">
                  <c:v>41763.283877314818</c:v>
                </c:pt>
                <c:pt idx="12363">
                  <c:v>41763.283935185187</c:v>
                </c:pt>
                <c:pt idx="12364">
                  <c:v>41763.283993055556</c:v>
                </c:pt>
                <c:pt idx="12365">
                  <c:v>41763.284062500003</c:v>
                </c:pt>
                <c:pt idx="12366">
                  <c:v>41763.284120370372</c:v>
                </c:pt>
                <c:pt idx="12367">
                  <c:v>41763.284178240741</c:v>
                </c:pt>
                <c:pt idx="12368">
                  <c:v>41763.284247685187</c:v>
                </c:pt>
                <c:pt idx="12369">
                  <c:v>41763.284305555557</c:v>
                </c:pt>
                <c:pt idx="12370">
                  <c:v>41763.284363425926</c:v>
                </c:pt>
                <c:pt idx="12371">
                  <c:v>41763.284421296295</c:v>
                </c:pt>
                <c:pt idx="12372">
                  <c:v>41763.284490740742</c:v>
                </c:pt>
                <c:pt idx="12373">
                  <c:v>41763.284548611111</c:v>
                </c:pt>
                <c:pt idx="12374">
                  <c:v>41763.28460648148</c:v>
                </c:pt>
                <c:pt idx="12375">
                  <c:v>41763.284675925926</c:v>
                </c:pt>
                <c:pt idx="12376">
                  <c:v>41763.284733796296</c:v>
                </c:pt>
                <c:pt idx="12377">
                  <c:v>41763.284791666665</c:v>
                </c:pt>
                <c:pt idx="12378">
                  <c:v>41763.284861111111</c:v>
                </c:pt>
                <c:pt idx="12379">
                  <c:v>41763.284918981481</c:v>
                </c:pt>
                <c:pt idx="12380">
                  <c:v>41763.28497685185</c:v>
                </c:pt>
                <c:pt idx="12381">
                  <c:v>41763.285046296296</c:v>
                </c:pt>
                <c:pt idx="12382">
                  <c:v>41763.285104166665</c:v>
                </c:pt>
                <c:pt idx="12383">
                  <c:v>41763.285162037035</c:v>
                </c:pt>
                <c:pt idx="12384">
                  <c:v>41763.285219907404</c:v>
                </c:pt>
                <c:pt idx="12385">
                  <c:v>41763.28528935185</c:v>
                </c:pt>
                <c:pt idx="12386">
                  <c:v>41763.28534722222</c:v>
                </c:pt>
                <c:pt idx="12387">
                  <c:v>41763.285405092596</c:v>
                </c:pt>
                <c:pt idx="12388">
                  <c:v>41763.285474537035</c:v>
                </c:pt>
                <c:pt idx="12389">
                  <c:v>41763.285532407404</c:v>
                </c:pt>
                <c:pt idx="12390">
                  <c:v>41763.285590277781</c:v>
                </c:pt>
                <c:pt idx="12391">
                  <c:v>41763.28565972222</c:v>
                </c:pt>
                <c:pt idx="12392">
                  <c:v>41763.285717592589</c:v>
                </c:pt>
                <c:pt idx="12393">
                  <c:v>41763.285775462966</c:v>
                </c:pt>
                <c:pt idx="12394">
                  <c:v>41763.285844907405</c:v>
                </c:pt>
                <c:pt idx="12395">
                  <c:v>41763.285902777781</c:v>
                </c:pt>
                <c:pt idx="12396">
                  <c:v>41763.285960648151</c:v>
                </c:pt>
                <c:pt idx="12397">
                  <c:v>41763.286030092589</c:v>
                </c:pt>
                <c:pt idx="12398">
                  <c:v>41763.286087962966</c:v>
                </c:pt>
                <c:pt idx="12399">
                  <c:v>41763.286145833335</c:v>
                </c:pt>
                <c:pt idx="12400">
                  <c:v>41763.286203703705</c:v>
                </c:pt>
                <c:pt idx="12401">
                  <c:v>41763.286273148151</c:v>
                </c:pt>
                <c:pt idx="12402">
                  <c:v>41763.28633101852</c:v>
                </c:pt>
                <c:pt idx="12403">
                  <c:v>41763.28638888889</c:v>
                </c:pt>
                <c:pt idx="12404">
                  <c:v>41763.286458333336</c:v>
                </c:pt>
                <c:pt idx="12405">
                  <c:v>41763.286516203705</c:v>
                </c:pt>
                <c:pt idx="12406">
                  <c:v>41763.286574074074</c:v>
                </c:pt>
                <c:pt idx="12407">
                  <c:v>41763.286643518521</c:v>
                </c:pt>
                <c:pt idx="12408">
                  <c:v>41763.28670138889</c:v>
                </c:pt>
                <c:pt idx="12409">
                  <c:v>41763.286759259259</c:v>
                </c:pt>
                <c:pt idx="12410">
                  <c:v>41763.286828703705</c:v>
                </c:pt>
                <c:pt idx="12411">
                  <c:v>41763.286886574075</c:v>
                </c:pt>
                <c:pt idx="12412">
                  <c:v>41763.286944444444</c:v>
                </c:pt>
                <c:pt idx="12413">
                  <c:v>41763.287002314813</c:v>
                </c:pt>
                <c:pt idx="12414">
                  <c:v>41763.28707175926</c:v>
                </c:pt>
                <c:pt idx="12415">
                  <c:v>41763.287129629629</c:v>
                </c:pt>
                <c:pt idx="12416">
                  <c:v>41763.287187499998</c:v>
                </c:pt>
                <c:pt idx="12417">
                  <c:v>41763.287256944444</c:v>
                </c:pt>
                <c:pt idx="12418">
                  <c:v>41763.287314814814</c:v>
                </c:pt>
                <c:pt idx="12419">
                  <c:v>41763.287372685183</c:v>
                </c:pt>
                <c:pt idx="12420">
                  <c:v>41763.287442129629</c:v>
                </c:pt>
                <c:pt idx="12421">
                  <c:v>41763.287499999999</c:v>
                </c:pt>
                <c:pt idx="12422">
                  <c:v>41763.287557870368</c:v>
                </c:pt>
                <c:pt idx="12423">
                  <c:v>41763.287627314814</c:v>
                </c:pt>
                <c:pt idx="12424">
                  <c:v>41763.287685185183</c:v>
                </c:pt>
                <c:pt idx="12425">
                  <c:v>41763.287743055553</c:v>
                </c:pt>
                <c:pt idx="12426">
                  <c:v>41763.287800925929</c:v>
                </c:pt>
                <c:pt idx="12427">
                  <c:v>41763.287870370368</c:v>
                </c:pt>
                <c:pt idx="12428">
                  <c:v>41763.287928240738</c:v>
                </c:pt>
                <c:pt idx="12429">
                  <c:v>41763.287986111114</c:v>
                </c:pt>
                <c:pt idx="12430">
                  <c:v>41763.288055555553</c:v>
                </c:pt>
                <c:pt idx="12431">
                  <c:v>41763.288113425922</c:v>
                </c:pt>
                <c:pt idx="12432">
                  <c:v>41763.288171296299</c:v>
                </c:pt>
                <c:pt idx="12433">
                  <c:v>41763.288240740738</c:v>
                </c:pt>
                <c:pt idx="12434">
                  <c:v>41763.288298611114</c:v>
                </c:pt>
                <c:pt idx="12435">
                  <c:v>41763.288356481484</c:v>
                </c:pt>
                <c:pt idx="12436">
                  <c:v>41763.288425925923</c:v>
                </c:pt>
                <c:pt idx="12437">
                  <c:v>41763.288483796299</c:v>
                </c:pt>
                <c:pt idx="12438">
                  <c:v>41763.288541666669</c:v>
                </c:pt>
                <c:pt idx="12439">
                  <c:v>41763.288599537038</c:v>
                </c:pt>
                <c:pt idx="12440">
                  <c:v>41763.288668981484</c:v>
                </c:pt>
                <c:pt idx="12441">
                  <c:v>41763.288726851853</c:v>
                </c:pt>
                <c:pt idx="12442">
                  <c:v>41763.288784722223</c:v>
                </c:pt>
                <c:pt idx="12443">
                  <c:v>41763.288854166669</c:v>
                </c:pt>
                <c:pt idx="12444">
                  <c:v>41763.288912037038</c:v>
                </c:pt>
                <c:pt idx="12445">
                  <c:v>41763.288969907408</c:v>
                </c:pt>
                <c:pt idx="12446">
                  <c:v>41763.289039351854</c:v>
                </c:pt>
                <c:pt idx="12447">
                  <c:v>41763.289097222223</c:v>
                </c:pt>
                <c:pt idx="12448">
                  <c:v>41763.289155092592</c:v>
                </c:pt>
                <c:pt idx="12449">
                  <c:v>41763.289224537039</c:v>
                </c:pt>
                <c:pt idx="12450">
                  <c:v>41763.289282407408</c:v>
                </c:pt>
                <c:pt idx="12451">
                  <c:v>41763.289340277777</c:v>
                </c:pt>
                <c:pt idx="12452">
                  <c:v>41763.289409722223</c:v>
                </c:pt>
                <c:pt idx="12453">
                  <c:v>41763.289467592593</c:v>
                </c:pt>
                <c:pt idx="12454">
                  <c:v>41763.289525462962</c:v>
                </c:pt>
                <c:pt idx="12455">
                  <c:v>41763.289583333331</c:v>
                </c:pt>
                <c:pt idx="12456">
                  <c:v>41763.289652777778</c:v>
                </c:pt>
                <c:pt idx="12457">
                  <c:v>41763.289710648147</c:v>
                </c:pt>
                <c:pt idx="12458">
                  <c:v>41763.289768518516</c:v>
                </c:pt>
                <c:pt idx="12459">
                  <c:v>41763.289837962962</c:v>
                </c:pt>
                <c:pt idx="12460">
                  <c:v>41763.289895833332</c:v>
                </c:pt>
                <c:pt idx="12461">
                  <c:v>41763.289953703701</c:v>
                </c:pt>
                <c:pt idx="12462">
                  <c:v>41763.290023148147</c:v>
                </c:pt>
                <c:pt idx="12463">
                  <c:v>41763.290081018517</c:v>
                </c:pt>
                <c:pt idx="12464">
                  <c:v>41763.290138888886</c:v>
                </c:pt>
                <c:pt idx="12465">
                  <c:v>41763.290208333332</c:v>
                </c:pt>
                <c:pt idx="12466">
                  <c:v>41763.290266203701</c:v>
                </c:pt>
                <c:pt idx="12467">
                  <c:v>41763.290324074071</c:v>
                </c:pt>
                <c:pt idx="12468">
                  <c:v>41763.290381944447</c:v>
                </c:pt>
                <c:pt idx="12469">
                  <c:v>41763.290451388886</c:v>
                </c:pt>
                <c:pt idx="12470">
                  <c:v>41763.290509259263</c:v>
                </c:pt>
                <c:pt idx="12471">
                  <c:v>41763.290567129632</c:v>
                </c:pt>
                <c:pt idx="12472">
                  <c:v>41763.290636574071</c:v>
                </c:pt>
                <c:pt idx="12473">
                  <c:v>41763.290694444448</c:v>
                </c:pt>
                <c:pt idx="12474">
                  <c:v>41763.290752314817</c:v>
                </c:pt>
                <c:pt idx="12475">
                  <c:v>41763.290821759256</c:v>
                </c:pt>
                <c:pt idx="12476">
                  <c:v>41763.290879629632</c:v>
                </c:pt>
                <c:pt idx="12477">
                  <c:v>41763.290937500002</c:v>
                </c:pt>
                <c:pt idx="12478">
                  <c:v>41763.291006944448</c:v>
                </c:pt>
                <c:pt idx="12479">
                  <c:v>41763.291064814817</c:v>
                </c:pt>
                <c:pt idx="12480">
                  <c:v>41763.291122685187</c:v>
                </c:pt>
                <c:pt idx="12481">
                  <c:v>41763.291192129633</c:v>
                </c:pt>
                <c:pt idx="12482">
                  <c:v>41763.291250000002</c:v>
                </c:pt>
                <c:pt idx="12483">
                  <c:v>41763.291307870371</c:v>
                </c:pt>
                <c:pt idx="12484">
                  <c:v>41763.291365740741</c:v>
                </c:pt>
                <c:pt idx="12485">
                  <c:v>41763.291435185187</c:v>
                </c:pt>
                <c:pt idx="12486">
                  <c:v>41763.291493055556</c:v>
                </c:pt>
                <c:pt idx="12487">
                  <c:v>41763.291550925926</c:v>
                </c:pt>
                <c:pt idx="12488">
                  <c:v>41763.291620370372</c:v>
                </c:pt>
                <c:pt idx="12489">
                  <c:v>41763.291678240741</c:v>
                </c:pt>
                <c:pt idx="12490">
                  <c:v>41763.29173611111</c:v>
                </c:pt>
                <c:pt idx="12491">
                  <c:v>41763.291805555556</c:v>
                </c:pt>
                <c:pt idx="12492">
                  <c:v>41763.291863425926</c:v>
                </c:pt>
                <c:pt idx="12493">
                  <c:v>41763.291921296295</c:v>
                </c:pt>
                <c:pt idx="12494">
                  <c:v>41763.291990740741</c:v>
                </c:pt>
                <c:pt idx="12495">
                  <c:v>41763.292048611111</c:v>
                </c:pt>
                <c:pt idx="12496">
                  <c:v>41763.29210648148</c:v>
                </c:pt>
                <c:pt idx="12497">
                  <c:v>41763.292164351849</c:v>
                </c:pt>
                <c:pt idx="12498">
                  <c:v>41763.292233796295</c:v>
                </c:pt>
                <c:pt idx="12499">
                  <c:v>41763.292291666665</c:v>
                </c:pt>
                <c:pt idx="12500">
                  <c:v>41763.292349537034</c:v>
                </c:pt>
                <c:pt idx="12501">
                  <c:v>41763.29241898148</c:v>
                </c:pt>
                <c:pt idx="12502">
                  <c:v>41763.29247685185</c:v>
                </c:pt>
                <c:pt idx="12503">
                  <c:v>41763.292534722219</c:v>
                </c:pt>
                <c:pt idx="12504">
                  <c:v>41763.292604166665</c:v>
                </c:pt>
                <c:pt idx="12505">
                  <c:v>41763.292662037034</c:v>
                </c:pt>
                <c:pt idx="12506">
                  <c:v>41763.292719907404</c:v>
                </c:pt>
                <c:pt idx="12507">
                  <c:v>41763.29278935185</c:v>
                </c:pt>
                <c:pt idx="12508">
                  <c:v>41763.292847222219</c:v>
                </c:pt>
                <c:pt idx="12509">
                  <c:v>41763.292905092596</c:v>
                </c:pt>
                <c:pt idx="12510">
                  <c:v>41763.292962962965</c:v>
                </c:pt>
                <c:pt idx="12511">
                  <c:v>41763.293032407404</c:v>
                </c:pt>
                <c:pt idx="12512">
                  <c:v>41763.293090277781</c:v>
                </c:pt>
                <c:pt idx="12513">
                  <c:v>41763.29314814815</c:v>
                </c:pt>
                <c:pt idx="12514">
                  <c:v>41763.293217592596</c:v>
                </c:pt>
                <c:pt idx="12515">
                  <c:v>41763.293275462966</c:v>
                </c:pt>
                <c:pt idx="12516">
                  <c:v>41763.293333333335</c:v>
                </c:pt>
                <c:pt idx="12517">
                  <c:v>41763.293402777781</c:v>
                </c:pt>
                <c:pt idx="12518">
                  <c:v>41763.29346064815</c:v>
                </c:pt>
                <c:pt idx="12519">
                  <c:v>41763.29351851852</c:v>
                </c:pt>
                <c:pt idx="12520">
                  <c:v>41763.293587962966</c:v>
                </c:pt>
                <c:pt idx="12521">
                  <c:v>41763.293645833335</c:v>
                </c:pt>
                <c:pt idx="12522">
                  <c:v>41763.293703703705</c:v>
                </c:pt>
                <c:pt idx="12523">
                  <c:v>41763.293761574074</c:v>
                </c:pt>
                <c:pt idx="12524">
                  <c:v>41763.29383101852</c:v>
                </c:pt>
                <c:pt idx="12525">
                  <c:v>41763.293888888889</c:v>
                </c:pt>
                <c:pt idx="12526">
                  <c:v>41763.293946759259</c:v>
                </c:pt>
                <c:pt idx="12527">
                  <c:v>41763.294016203705</c:v>
                </c:pt>
                <c:pt idx="12528">
                  <c:v>41763.294074074074</c:v>
                </c:pt>
                <c:pt idx="12529">
                  <c:v>41763.294131944444</c:v>
                </c:pt>
                <c:pt idx="12530">
                  <c:v>41763.29420138889</c:v>
                </c:pt>
                <c:pt idx="12531">
                  <c:v>41763.294259259259</c:v>
                </c:pt>
                <c:pt idx="12532">
                  <c:v>41763.294317129628</c:v>
                </c:pt>
                <c:pt idx="12533">
                  <c:v>41763.294386574074</c:v>
                </c:pt>
                <c:pt idx="12534">
                  <c:v>41763.294444444444</c:v>
                </c:pt>
                <c:pt idx="12535">
                  <c:v>41763.294502314813</c:v>
                </c:pt>
                <c:pt idx="12536">
                  <c:v>41763.294571759259</c:v>
                </c:pt>
                <c:pt idx="12537">
                  <c:v>41763.294629629629</c:v>
                </c:pt>
                <c:pt idx="12538">
                  <c:v>41763.294687499998</c:v>
                </c:pt>
                <c:pt idx="12539">
                  <c:v>41763.294745370367</c:v>
                </c:pt>
                <c:pt idx="12540">
                  <c:v>41763.294814814813</c:v>
                </c:pt>
                <c:pt idx="12541">
                  <c:v>41763.294872685183</c:v>
                </c:pt>
                <c:pt idx="12542">
                  <c:v>41763.294930555552</c:v>
                </c:pt>
                <c:pt idx="12543">
                  <c:v>41763.294999999998</c:v>
                </c:pt>
                <c:pt idx="12544">
                  <c:v>41763.295057870368</c:v>
                </c:pt>
                <c:pt idx="12545">
                  <c:v>41763.295115740744</c:v>
                </c:pt>
                <c:pt idx="12546">
                  <c:v>41763.295185185183</c:v>
                </c:pt>
                <c:pt idx="12547">
                  <c:v>41763.295243055552</c:v>
                </c:pt>
                <c:pt idx="12548">
                  <c:v>41763.295300925929</c:v>
                </c:pt>
                <c:pt idx="12549">
                  <c:v>41763.295370370368</c:v>
                </c:pt>
                <c:pt idx="12550">
                  <c:v>41763.295428240737</c:v>
                </c:pt>
                <c:pt idx="12551">
                  <c:v>41763.295486111114</c:v>
                </c:pt>
                <c:pt idx="12552">
                  <c:v>41763.295543981483</c:v>
                </c:pt>
                <c:pt idx="12553">
                  <c:v>41763.295613425929</c:v>
                </c:pt>
                <c:pt idx="12554">
                  <c:v>41763.295671296299</c:v>
                </c:pt>
                <c:pt idx="12555">
                  <c:v>41763.295729166668</c:v>
                </c:pt>
                <c:pt idx="12556">
                  <c:v>41763.295798611114</c:v>
                </c:pt>
                <c:pt idx="12557">
                  <c:v>41763.295856481483</c:v>
                </c:pt>
                <c:pt idx="12558">
                  <c:v>41763.295914351853</c:v>
                </c:pt>
                <c:pt idx="12559">
                  <c:v>41763.295983796299</c:v>
                </c:pt>
                <c:pt idx="12560">
                  <c:v>41763.296041666668</c:v>
                </c:pt>
                <c:pt idx="12561">
                  <c:v>41763.296099537038</c:v>
                </c:pt>
                <c:pt idx="12562">
                  <c:v>41763.296168981484</c:v>
                </c:pt>
                <c:pt idx="12563">
                  <c:v>41763.296226851853</c:v>
                </c:pt>
                <c:pt idx="12564">
                  <c:v>41763.296284722222</c:v>
                </c:pt>
                <c:pt idx="12565">
                  <c:v>41763.296342592592</c:v>
                </c:pt>
                <c:pt idx="12566">
                  <c:v>41763.296412037038</c:v>
                </c:pt>
                <c:pt idx="12567">
                  <c:v>41763.296469907407</c:v>
                </c:pt>
                <c:pt idx="12568">
                  <c:v>41763.296527777777</c:v>
                </c:pt>
                <c:pt idx="12569">
                  <c:v>41763.296597222223</c:v>
                </c:pt>
                <c:pt idx="12570">
                  <c:v>41763.296655092592</c:v>
                </c:pt>
                <c:pt idx="12571">
                  <c:v>41763.296712962961</c:v>
                </c:pt>
                <c:pt idx="12572">
                  <c:v>41763.296782407408</c:v>
                </c:pt>
                <c:pt idx="12573">
                  <c:v>41763.296840277777</c:v>
                </c:pt>
                <c:pt idx="12574">
                  <c:v>41763.296898148146</c:v>
                </c:pt>
                <c:pt idx="12575">
                  <c:v>41763.296967592592</c:v>
                </c:pt>
                <c:pt idx="12576">
                  <c:v>41763.297025462962</c:v>
                </c:pt>
                <c:pt idx="12577">
                  <c:v>41763.297083333331</c:v>
                </c:pt>
                <c:pt idx="12578">
                  <c:v>41763.297152777777</c:v>
                </c:pt>
                <c:pt idx="12579">
                  <c:v>41763.297210648147</c:v>
                </c:pt>
                <c:pt idx="12580">
                  <c:v>41763.297268518516</c:v>
                </c:pt>
                <c:pt idx="12581">
                  <c:v>41763.297326388885</c:v>
                </c:pt>
                <c:pt idx="12582">
                  <c:v>41763.297395833331</c:v>
                </c:pt>
                <c:pt idx="12583">
                  <c:v>41763.297453703701</c:v>
                </c:pt>
                <c:pt idx="12584">
                  <c:v>41763.297511574077</c:v>
                </c:pt>
                <c:pt idx="12585">
                  <c:v>41763.297581018516</c:v>
                </c:pt>
                <c:pt idx="12586">
                  <c:v>41763.297638888886</c:v>
                </c:pt>
                <c:pt idx="12587">
                  <c:v>41763.297696759262</c:v>
                </c:pt>
                <c:pt idx="12588">
                  <c:v>41763.297766203701</c:v>
                </c:pt>
                <c:pt idx="12589">
                  <c:v>41763.297824074078</c:v>
                </c:pt>
                <c:pt idx="12590">
                  <c:v>41763.297881944447</c:v>
                </c:pt>
                <c:pt idx="12591">
                  <c:v>41763.297951388886</c:v>
                </c:pt>
                <c:pt idx="12592">
                  <c:v>41763.298009259262</c:v>
                </c:pt>
                <c:pt idx="12593">
                  <c:v>41763.298067129632</c:v>
                </c:pt>
                <c:pt idx="12594">
                  <c:v>41763.298125000001</c:v>
                </c:pt>
                <c:pt idx="12595">
                  <c:v>41763.298194444447</c:v>
                </c:pt>
                <c:pt idx="12596">
                  <c:v>41763.298252314817</c:v>
                </c:pt>
                <c:pt idx="12597">
                  <c:v>41763.298310185186</c:v>
                </c:pt>
                <c:pt idx="12598">
                  <c:v>41763.298379629632</c:v>
                </c:pt>
                <c:pt idx="12599">
                  <c:v>41763.298437500001</c:v>
                </c:pt>
                <c:pt idx="12600">
                  <c:v>41763.298495370371</c:v>
                </c:pt>
                <c:pt idx="12601">
                  <c:v>41763.298564814817</c:v>
                </c:pt>
                <c:pt idx="12602">
                  <c:v>41763.298622685186</c:v>
                </c:pt>
                <c:pt idx="12603">
                  <c:v>41763.298680555556</c:v>
                </c:pt>
                <c:pt idx="12604">
                  <c:v>41763.298750000002</c:v>
                </c:pt>
                <c:pt idx="12605">
                  <c:v>41763.298807870371</c:v>
                </c:pt>
                <c:pt idx="12606">
                  <c:v>41763.29886574074</c:v>
                </c:pt>
                <c:pt idx="12607">
                  <c:v>41763.29892361111</c:v>
                </c:pt>
                <c:pt idx="12608">
                  <c:v>41763.298993055556</c:v>
                </c:pt>
                <c:pt idx="12609">
                  <c:v>41763.299050925925</c:v>
                </c:pt>
                <c:pt idx="12610">
                  <c:v>41763.299108796295</c:v>
                </c:pt>
                <c:pt idx="12611">
                  <c:v>41763.299178240741</c:v>
                </c:pt>
                <c:pt idx="12612">
                  <c:v>41763.29923611111</c:v>
                </c:pt>
                <c:pt idx="12613">
                  <c:v>41763.299293981479</c:v>
                </c:pt>
                <c:pt idx="12614">
                  <c:v>41763.299363425926</c:v>
                </c:pt>
                <c:pt idx="12615">
                  <c:v>41763.299421296295</c:v>
                </c:pt>
                <c:pt idx="12616">
                  <c:v>41763.299479166664</c:v>
                </c:pt>
                <c:pt idx="12617">
                  <c:v>41763.29954861111</c:v>
                </c:pt>
                <c:pt idx="12618">
                  <c:v>41763.29960648148</c:v>
                </c:pt>
                <c:pt idx="12619">
                  <c:v>41763.299664351849</c:v>
                </c:pt>
                <c:pt idx="12620">
                  <c:v>41763.299733796295</c:v>
                </c:pt>
                <c:pt idx="12621">
                  <c:v>41763.299791666665</c:v>
                </c:pt>
                <c:pt idx="12622">
                  <c:v>41763.299849537034</c:v>
                </c:pt>
                <c:pt idx="12623">
                  <c:v>41763.299907407411</c:v>
                </c:pt>
                <c:pt idx="12624">
                  <c:v>41763.299976851849</c:v>
                </c:pt>
                <c:pt idx="12625">
                  <c:v>41763.300034722219</c:v>
                </c:pt>
                <c:pt idx="12626">
                  <c:v>41763.300092592595</c:v>
                </c:pt>
                <c:pt idx="12627">
                  <c:v>41763.300162037034</c:v>
                </c:pt>
                <c:pt idx="12628">
                  <c:v>41763.300219907411</c:v>
                </c:pt>
                <c:pt idx="12629">
                  <c:v>41763.30027777778</c:v>
                </c:pt>
                <c:pt idx="12630">
                  <c:v>41763.300347222219</c:v>
                </c:pt>
                <c:pt idx="12631">
                  <c:v>41763.300405092596</c:v>
                </c:pt>
                <c:pt idx="12632">
                  <c:v>41763.300462962965</c:v>
                </c:pt>
                <c:pt idx="12633">
                  <c:v>41763.300532407404</c:v>
                </c:pt>
                <c:pt idx="12634">
                  <c:v>41763.30059027778</c:v>
                </c:pt>
                <c:pt idx="12635">
                  <c:v>41763.30064814815</c:v>
                </c:pt>
                <c:pt idx="12636">
                  <c:v>41763.300706018519</c:v>
                </c:pt>
                <c:pt idx="12637">
                  <c:v>41763.300775462965</c:v>
                </c:pt>
                <c:pt idx="12638">
                  <c:v>41763.300833333335</c:v>
                </c:pt>
                <c:pt idx="12639">
                  <c:v>41763.300891203704</c:v>
                </c:pt>
                <c:pt idx="12640">
                  <c:v>41763.30096064815</c:v>
                </c:pt>
                <c:pt idx="12641">
                  <c:v>41763.301018518519</c:v>
                </c:pt>
                <c:pt idx="12642">
                  <c:v>41763.301076388889</c:v>
                </c:pt>
                <c:pt idx="12643">
                  <c:v>41763.301145833335</c:v>
                </c:pt>
                <c:pt idx="12644">
                  <c:v>41763.301203703704</c:v>
                </c:pt>
                <c:pt idx="12645">
                  <c:v>41763.301261574074</c:v>
                </c:pt>
                <c:pt idx="12646">
                  <c:v>41763.30133101852</c:v>
                </c:pt>
                <c:pt idx="12647">
                  <c:v>41763.301388888889</c:v>
                </c:pt>
                <c:pt idx="12648">
                  <c:v>41763.301446759258</c:v>
                </c:pt>
                <c:pt idx="12649">
                  <c:v>41763.301504629628</c:v>
                </c:pt>
                <c:pt idx="12650">
                  <c:v>41763.301574074074</c:v>
                </c:pt>
                <c:pt idx="12651">
                  <c:v>41763.301631944443</c:v>
                </c:pt>
                <c:pt idx="12652">
                  <c:v>41763.301689814813</c:v>
                </c:pt>
                <c:pt idx="12653">
                  <c:v>41763.301759259259</c:v>
                </c:pt>
                <c:pt idx="12654">
                  <c:v>41763.301817129628</c:v>
                </c:pt>
                <c:pt idx="12655">
                  <c:v>41763.301874999997</c:v>
                </c:pt>
                <c:pt idx="12656">
                  <c:v>41763.301944444444</c:v>
                </c:pt>
                <c:pt idx="12657">
                  <c:v>41763.302002314813</c:v>
                </c:pt>
                <c:pt idx="12658">
                  <c:v>41763.302060185182</c:v>
                </c:pt>
                <c:pt idx="12659">
                  <c:v>41763.302129629628</c:v>
                </c:pt>
                <c:pt idx="12660">
                  <c:v>41763.302187499998</c:v>
                </c:pt>
                <c:pt idx="12661">
                  <c:v>41763.302245370367</c:v>
                </c:pt>
                <c:pt idx="12662">
                  <c:v>41763.302314814813</c:v>
                </c:pt>
                <c:pt idx="12663">
                  <c:v>41763.302372685182</c:v>
                </c:pt>
                <c:pt idx="12664">
                  <c:v>41763.302430555559</c:v>
                </c:pt>
                <c:pt idx="12665">
                  <c:v>41763.302488425928</c:v>
                </c:pt>
                <c:pt idx="12666">
                  <c:v>41763.302557870367</c:v>
                </c:pt>
                <c:pt idx="12667">
                  <c:v>41763.302615740744</c:v>
                </c:pt>
                <c:pt idx="12668">
                  <c:v>41763.302673611113</c:v>
                </c:pt>
                <c:pt idx="12669">
                  <c:v>41763.302743055552</c:v>
                </c:pt>
                <c:pt idx="12670">
                  <c:v>41763.302800925929</c:v>
                </c:pt>
                <c:pt idx="12671">
                  <c:v>41763.302858796298</c:v>
                </c:pt>
                <c:pt idx="12672">
                  <c:v>41763.302928240744</c:v>
                </c:pt>
                <c:pt idx="12673">
                  <c:v>41763.302986111114</c:v>
                </c:pt>
                <c:pt idx="12674">
                  <c:v>41763.303043981483</c:v>
                </c:pt>
                <c:pt idx="12675">
                  <c:v>41763.303113425929</c:v>
                </c:pt>
                <c:pt idx="12676">
                  <c:v>41763.303171296298</c:v>
                </c:pt>
                <c:pt idx="12677">
                  <c:v>41763.303229166668</c:v>
                </c:pt>
                <c:pt idx="12678">
                  <c:v>41763.303287037037</c:v>
                </c:pt>
                <c:pt idx="12679">
                  <c:v>41763.303356481483</c:v>
                </c:pt>
                <c:pt idx="12680">
                  <c:v>41763.303414351853</c:v>
                </c:pt>
                <c:pt idx="12681">
                  <c:v>41763.303472222222</c:v>
                </c:pt>
                <c:pt idx="12682">
                  <c:v>41763.303541666668</c:v>
                </c:pt>
                <c:pt idx="12683">
                  <c:v>41763.303599537037</c:v>
                </c:pt>
                <c:pt idx="12684">
                  <c:v>41763.303657407407</c:v>
                </c:pt>
                <c:pt idx="12685">
                  <c:v>41763.303726851853</c:v>
                </c:pt>
                <c:pt idx="12686">
                  <c:v>41763.303784722222</c:v>
                </c:pt>
                <c:pt idx="12687">
                  <c:v>41763.303842592592</c:v>
                </c:pt>
                <c:pt idx="12688">
                  <c:v>41763.303912037038</c:v>
                </c:pt>
                <c:pt idx="12689">
                  <c:v>41763.303969907407</c:v>
                </c:pt>
                <c:pt idx="12690">
                  <c:v>41763.304027777776</c:v>
                </c:pt>
                <c:pt idx="12691">
                  <c:v>41763.304085648146</c:v>
                </c:pt>
                <c:pt idx="12692">
                  <c:v>41763.304155092592</c:v>
                </c:pt>
                <c:pt idx="12693">
                  <c:v>41763.304212962961</c:v>
                </c:pt>
                <c:pt idx="12694">
                  <c:v>41763.304270833331</c:v>
                </c:pt>
                <c:pt idx="12695">
                  <c:v>41763.304340277777</c:v>
                </c:pt>
                <c:pt idx="12696">
                  <c:v>41763.304398148146</c:v>
                </c:pt>
                <c:pt idx="12697">
                  <c:v>41763.304456018515</c:v>
                </c:pt>
                <c:pt idx="12698">
                  <c:v>41763.304525462961</c:v>
                </c:pt>
                <c:pt idx="12699">
                  <c:v>41763.304583333331</c:v>
                </c:pt>
                <c:pt idx="12700">
                  <c:v>41763.3046412037</c:v>
                </c:pt>
                <c:pt idx="12701">
                  <c:v>41763.304710648146</c:v>
                </c:pt>
                <c:pt idx="12702">
                  <c:v>41763.304768518516</c:v>
                </c:pt>
                <c:pt idx="12703">
                  <c:v>41763.304826388892</c:v>
                </c:pt>
                <c:pt idx="12704">
                  <c:v>41763.304884259262</c:v>
                </c:pt>
                <c:pt idx="12705">
                  <c:v>41763.3049537037</c:v>
                </c:pt>
                <c:pt idx="12706">
                  <c:v>41763.305011574077</c:v>
                </c:pt>
                <c:pt idx="12707">
                  <c:v>41763.305069444446</c:v>
                </c:pt>
                <c:pt idx="12708">
                  <c:v>41763.305138888885</c:v>
                </c:pt>
                <c:pt idx="12709">
                  <c:v>41763.305196759262</c:v>
                </c:pt>
                <c:pt idx="12710">
                  <c:v>41763.305254629631</c:v>
                </c:pt>
                <c:pt idx="12711">
                  <c:v>41763.305324074077</c:v>
                </c:pt>
                <c:pt idx="12712">
                  <c:v>41763.305381944447</c:v>
                </c:pt>
                <c:pt idx="12713">
                  <c:v>41763.305439814816</c:v>
                </c:pt>
                <c:pt idx="12714">
                  <c:v>41763.305509259262</c:v>
                </c:pt>
                <c:pt idx="12715">
                  <c:v>41763.305567129632</c:v>
                </c:pt>
                <c:pt idx="12716">
                  <c:v>41763.305625000001</c:v>
                </c:pt>
                <c:pt idx="12717">
                  <c:v>41763.305694444447</c:v>
                </c:pt>
                <c:pt idx="12718">
                  <c:v>41763.305752314816</c:v>
                </c:pt>
                <c:pt idx="12719">
                  <c:v>41763.305810185186</c:v>
                </c:pt>
                <c:pt idx="12720">
                  <c:v>41763.305868055555</c:v>
                </c:pt>
                <c:pt idx="12721">
                  <c:v>41763.305937500001</c:v>
                </c:pt>
                <c:pt idx="12722">
                  <c:v>41763.305995370371</c:v>
                </c:pt>
                <c:pt idx="12723">
                  <c:v>41763.30605324074</c:v>
                </c:pt>
                <c:pt idx="12724">
                  <c:v>41763.306122685186</c:v>
                </c:pt>
                <c:pt idx="12725">
                  <c:v>41763.306180555555</c:v>
                </c:pt>
                <c:pt idx="12726">
                  <c:v>41763.306238425925</c:v>
                </c:pt>
                <c:pt idx="12727">
                  <c:v>41763.306307870371</c:v>
                </c:pt>
                <c:pt idx="12728">
                  <c:v>41763.30636574074</c:v>
                </c:pt>
                <c:pt idx="12729">
                  <c:v>41763.306423611109</c:v>
                </c:pt>
                <c:pt idx="12730">
                  <c:v>41763.306493055556</c:v>
                </c:pt>
                <c:pt idx="12731">
                  <c:v>41763.306550925925</c:v>
                </c:pt>
                <c:pt idx="12732">
                  <c:v>41763.306608796294</c:v>
                </c:pt>
                <c:pt idx="12733">
                  <c:v>41763.306666666664</c:v>
                </c:pt>
                <c:pt idx="12734">
                  <c:v>41763.30673611111</c:v>
                </c:pt>
                <c:pt idx="12735">
                  <c:v>41763.306793981479</c:v>
                </c:pt>
                <c:pt idx="12736">
                  <c:v>41763.306851851848</c:v>
                </c:pt>
                <c:pt idx="12737">
                  <c:v>41763.306921296295</c:v>
                </c:pt>
                <c:pt idx="12738">
                  <c:v>41763.306979166664</c:v>
                </c:pt>
                <c:pt idx="12739">
                  <c:v>41763.307037037041</c:v>
                </c:pt>
                <c:pt idx="12740">
                  <c:v>41763.307106481479</c:v>
                </c:pt>
                <c:pt idx="12741">
                  <c:v>41763.307164351849</c:v>
                </c:pt>
                <c:pt idx="12742">
                  <c:v>41763.307222222225</c:v>
                </c:pt>
                <c:pt idx="12743">
                  <c:v>41763.307291666664</c:v>
                </c:pt>
                <c:pt idx="12744">
                  <c:v>41763.307349537034</c:v>
                </c:pt>
                <c:pt idx="12745">
                  <c:v>41763.30740740741</c:v>
                </c:pt>
                <c:pt idx="12746">
                  <c:v>41763.30746527778</c:v>
                </c:pt>
                <c:pt idx="12747">
                  <c:v>41763.307534722226</c:v>
                </c:pt>
                <c:pt idx="12748">
                  <c:v>41763.307592592595</c:v>
                </c:pt>
                <c:pt idx="12749">
                  <c:v>41763.307650462964</c:v>
                </c:pt>
                <c:pt idx="12750">
                  <c:v>41763.307719907411</c:v>
                </c:pt>
                <c:pt idx="12751">
                  <c:v>41763.30777777778</c:v>
                </c:pt>
                <c:pt idx="12752">
                  <c:v>41763.307835648149</c:v>
                </c:pt>
                <c:pt idx="12753">
                  <c:v>41763.307905092595</c:v>
                </c:pt>
                <c:pt idx="12754">
                  <c:v>41763.307962962965</c:v>
                </c:pt>
                <c:pt idx="12755">
                  <c:v>41763.308020833334</c:v>
                </c:pt>
                <c:pt idx="12756">
                  <c:v>41763.30809027778</c:v>
                </c:pt>
                <c:pt idx="12757">
                  <c:v>41763.308148148149</c:v>
                </c:pt>
                <c:pt idx="12758">
                  <c:v>41763.308206018519</c:v>
                </c:pt>
                <c:pt idx="12759">
                  <c:v>41763.308275462965</c:v>
                </c:pt>
                <c:pt idx="12760">
                  <c:v>41763.308333333334</c:v>
                </c:pt>
                <c:pt idx="12761">
                  <c:v>41763.308391203704</c:v>
                </c:pt>
                <c:pt idx="12762">
                  <c:v>41763.308449074073</c:v>
                </c:pt>
                <c:pt idx="12763">
                  <c:v>41763.308518518519</c:v>
                </c:pt>
                <c:pt idx="12764">
                  <c:v>41763.308576388888</c:v>
                </c:pt>
                <c:pt idx="12765">
                  <c:v>41763.308634259258</c:v>
                </c:pt>
                <c:pt idx="12766">
                  <c:v>41763.308703703704</c:v>
                </c:pt>
                <c:pt idx="12767">
                  <c:v>41763.308761574073</c:v>
                </c:pt>
                <c:pt idx="12768">
                  <c:v>41763.308819444443</c:v>
                </c:pt>
                <c:pt idx="12769">
                  <c:v>41763.308888888889</c:v>
                </c:pt>
                <c:pt idx="12770">
                  <c:v>41763.308946759258</c:v>
                </c:pt>
                <c:pt idx="12771">
                  <c:v>41763.309004629627</c:v>
                </c:pt>
                <c:pt idx="12772">
                  <c:v>41763.309074074074</c:v>
                </c:pt>
                <c:pt idx="12773">
                  <c:v>41763.309131944443</c:v>
                </c:pt>
                <c:pt idx="12774">
                  <c:v>41763.309189814812</c:v>
                </c:pt>
                <c:pt idx="12775">
                  <c:v>41763.309247685182</c:v>
                </c:pt>
                <c:pt idx="12776">
                  <c:v>41763.309317129628</c:v>
                </c:pt>
                <c:pt idx="12777">
                  <c:v>41763.309374999997</c:v>
                </c:pt>
                <c:pt idx="12778">
                  <c:v>41763.309432870374</c:v>
                </c:pt>
                <c:pt idx="12779">
                  <c:v>41763.309502314813</c:v>
                </c:pt>
                <c:pt idx="12780">
                  <c:v>41763.309560185182</c:v>
                </c:pt>
                <c:pt idx="12781">
                  <c:v>41763.309618055559</c:v>
                </c:pt>
                <c:pt idx="12782">
                  <c:v>41763.309687499997</c:v>
                </c:pt>
                <c:pt idx="12783">
                  <c:v>41763.309745370374</c:v>
                </c:pt>
                <c:pt idx="12784">
                  <c:v>41763.309803240743</c:v>
                </c:pt>
                <c:pt idx="12785">
                  <c:v>41763.309872685182</c:v>
                </c:pt>
                <c:pt idx="12786">
                  <c:v>41763.309930555559</c:v>
                </c:pt>
                <c:pt idx="12787">
                  <c:v>41763.309988425928</c:v>
                </c:pt>
                <c:pt idx="12788">
                  <c:v>41763.310057870367</c:v>
                </c:pt>
                <c:pt idx="12789">
                  <c:v>41763.310115740744</c:v>
                </c:pt>
                <c:pt idx="12790">
                  <c:v>41763.310173611113</c:v>
                </c:pt>
                <c:pt idx="12791">
                  <c:v>41763.310231481482</c:v>
                </c:pt>
                <c:pt idx="12792">
                  <c:v>41763.310300925928</c:v>
                </c:pt>
                <c:pt idx="12793">
                  <c:v>41763.310358796298</c:v>
                </c:pt>
                <c:pt idx="12794">
                  <c:v>41763.310416666667</c:v>
                </c:pt>
                <c:pt idx="12795">
                  <c:v>41763.310486111113</c:v>
                </c:pt>
                <c:pt idx="12796">
                  <c:v>41763.310543981483</c:v>
                </c:pt>
                <c:pt idx="12797">
                  <c:v>41763.310601851852</c:v>
                </c:pt>
                <c:pt idx="12798">
                  <c:v>41763.310671296298</c:v>
                </c:pt>
                <c:pt idx="12799">
                  <c:v>41763.310729166667</c:v>
                </c:pt>
                <c:pt idx="12800">
                  <c:v>41763.310787037037</c:v>
                </c:pt>
                <c:pt idx="12801">
                  <c:v>41763.310856481483</c:v>
                </c:pt>
                <c:pt idx="12802">
                  <c:v>41763.310914351852</c:v>
                </c:pt>
                <c:pt idx="12803">
                  <c:v>41763.310972222222</c:v>
                </c:pt>
                <c:pt idx="12804">
                  <c:v>41763.311030092591</c:v>
                </c:pt>
                <c:pt idx="12805">
                  <c:v>41763.311099537037</c:v>
                </c:pt>
                <c:pt idx="12806">
                  <c:v>41763.311157407406</c:v>
                </c:pt>
                <c:pt idx="12807">
                  <c:v>41763.311215277776</c:v>
                </c:pt>
                <c:pt idx="12808">
                  <c:v>41763.311284722222</c:v>
                </c:pt>
                <c:pt idx="12809">
                  <c:v>41763.311342592591</c:v>
                </c:pt>
                <c:pt idx="12810">
                  <c:v>41763.311400462961</c:v>
                </c:pt>
                <c:pt idx="12811">
                  <c:v>41763.311469907407</c:v>
                </c:pt>
                <c:pt idx="12812">
                  <c:v>41763.311527777776</c:v>
                </c:pt>
                <c:pt idx="12813">
                  <c:v>41763.311585648145</c:v>
                </c:pt>
                <c:pt idx="12814">
                  <c:v>41763.311655092592</c:v>
                </c:pt>
                <c:pt idx="12815">
                  <c:v>41763.311712962961</c:v>
                </c:pt>
                <c:pt idx="12816">
                  <c:v>41763.31177083333</c:v>
                </c:pt>
                <c:pt idx="12817">
                  <c:v>41763.311828703707</c:v>
                </c:pt>
                <c:pt idx="12818">
                  <c:v>41763.311898148146</c:v>
                </c:pt>
                <c:pt idx="12819">
                  <c:v>41763.311956018515</c:v>
                </c:pt>
                <c:pt idx="12820">
                  <c:v>41763.312013888892</c:v>
                </c:pt>
                <c:pt idx="12821">
                  <c:v>41763.312083333331</c:v>
                </c:pt>
                <c:pt idx="12822">
                  <c:v>41763.312141203707</c:v>
                </c:pt>
                <c:pt idx="12823">
                  <c:v>41763.312199074076</c:v>
                </c:pt>
                <c:pt idx="12824">
                  <c:v>41763.312268518515</c:v>
                </c:pt>
                <c:pt idx="12825">
                  <c:v>41763.312326388892</c:v>
                </c:pt>
                <c:pt idx="12826">
                  <c:v>41763.312384259261</c:v>
                </c:pt>
                <c:pt idx="12827">
                  <c:v>41763.3124537037</c:v>
                </c:pt>
                <c:pt idx="12828">
                  <c:v>41763.312511574077</c:v>
                </c:pt>
                <c:pt idx="12829">
                  <c:v>41763.312569444446</c:v>
                </c:pt>
                <c:pt idx="12830">
                  <c:v>41763.312627314815</c:v>
                </c:pt>
                <c:pt idx="12831">
                  <c:v>41763.312696759262</c:v>
                </c:pt>
                <c:pt idx="12832">
                  <c:v>41763.312754629631</c:v>
                </c:pt>
                <c:pt idx="12833">
                  <c:v>41763.3128125</c:v>
                </c:pt>
                <c:pt idx="12834">
                  <c:v>41763.312881944446</c:v>
                </c:pt>
                <c:pt idx="12835">
                  <c:v>41763.312939814816</c:v>
                </c:pt>
                <c:pt idx="12836">
                  <c:v>41763.312997685185</c:v>
                </c:pt>
                <c:pt idx="12837">
                  <c:v>41763.313067129631</c:v>
                </c:pt>
                <c:pt idx="12838">
                  <c:v>41763.313125000001</c:v>
                </c:pt>
                <c:pt idx="12839">
                  <c:v>41763.31318287037</c:v>
                </c:pt>
                <c:pt idx="12840">
                  <c:v>41763.313252314816</c:v>
                </c:pt>
                <c:pt idx="12841">
                  <c:v>41763.313310185185</c:v>
                </c:pt>
                <c:pt idx="12842">
                  <c:v>41763.313368055555</c:v>
                </c:pt>
                <c:pt idx="12843">
                  <c:v>41763.313437500001</c:v>
                </c:pt>
                <c:pt idx="12844">
                  <c:v>41763.31349537037</c:v>
                </c:pt>
                <c:pt idx="12845">
                  <c:v>41763.31355324074</c:v>
                </c:pt>
                <c:pt idx="12846">
                  <c:v>41763.313611111109</c:v>
                </c:pt>
                <c:pt idx="12847">
                  <c:v>41763.313680555555</c:v>
                </c:pt>
                <c:pt idx="12848">
                  <c:v>41763.313738425924</c:v>
                </c:pt>
                <c:pt idx="12849">
                  <c:v>41763.313796296294</c:v>
                </c:pt>
                <c:pt idx="12850">
                  <c:v>41763.31386574074</c:v>
                </c:pt>
                <c:pt idx="12851">
                  <c:v>41763.313923611109</c:v>
                </c:pt>
                <c:pt idx="12852">
                  <c:v>41763.313981481479</c:v>
                </c:pt>
                <c:pt idx="12853">
                  <c:v>41763.314050925925</c:v>
                </c:pt>
                <c:pt idx="12854">
                  <c:v>41763.314108796294</c:v>
                </c:pt>
                <c:pt idx="12855">
                  <c:v>41763.314166666663</c:v>
                </c:pt>
                <c:pt idx="12856">
                  <c:v>41763.314236111109</c:v>
                </c:pt>
                <c:pt idx="12857">
                  <c:v>41763.314293981479</c:v>
                </c:pt>
                <c:pt idx="12858">
                  <c:v>41763.314351851855</c:v>
                </c:pt>
                <c:pt idx="12859">
                  <c:v>41763.314409722225</c:v>
                </c:pt>
                <c:pt idx="12860">
                  <c:v>41763.314479166664</c:v>
                </c:pt>
                <c:pt idx="12861">
                  <c:v>41763.31453703704</c:v>
                </c:pt>
                <c:pt idx="12862">
                  <c:v>41763.31459490741</c:v>
                </c:pt>
                <c:pt idx="12863">
                  <c:v>41763.314664351848</c:v>
                </c:pt>
                <c:pt idx="12864">
                  <c:v>41763.314722222225</c:v>
                </c:pt>
                <c:pt idx="12865">
                  <c:v>41763.314780092594</c:v>
                </c:pt>
                <c:pt idx="12866">
                  <c:v>41763.314849537041</c:v>
                </c:pt>
                <c:pt idx="12867">
                  <c:v>41763.31490740741</c:v>
                </c:pt>
                <c:pt idx="12868">
                  <c:v>41763.314965277779</c:v>
                </c:pt>
                <c:pt idx="12869">
                  <c:v>41763.315034722225</c:v>
                </c:pt>
                <c:pt idx="12870">
                  <c:v>41763.315092592595</c:v>
                </c:pt>
                <c:pt idx="12871">
                  <c:v>41763.315150462964</c:v>
                </c:pt>
                <c:pt idx="12872">
                  <c:v>41763.31521990741</c:v>
                </c:pt>
                <c:pt idx="12873">
                  <c:v>41763.31527777778</c:v>
                </c:pt>
                <c:pt idx="12874">
                  <c:v>41763.315335648149</c:v>
                </c:pt>
                <c:pt idx="12875">
                  <c:v>41763.315393518518</c:v>
                </c:pt>
                <c:pt idx="12876">
                  <c:v>41763.315462962964</c:v>
                </c:pt>
                <c:pt idx="12877">
                  <c:v>41763.315520833334</c:v>
                </c:pt>
                <c:pt idx="12878">
                  <c:v>41763.315578703703</c:v>
                </c:pt>
                <c:pt idx="12879">
                  <c:v>41763.315648148149</c:v>
                </c:pt>
                <c:pt idx="12880">
                  <c:v>41763.315706018519</c:v>
                </c:pt>
                <c:pt idx="12881">
                  <c:v>41763.315763888888</c:v>
                </c:pt>
                <c:pt idx="12882">
                  <c:v>41763.315833333334</c:v>
                </c:pt>
                <c:pt idx="12883">
                  <c:v>41763.315891203703</c:v>
                </c:pt>
                <c:pt idx="12884">
                  <c:v>41763.315949074073</c:v>
                </c:pt>
                <c:pt idx="12885">
                  <c:v>41763.316018518519</c:v>
                </c:pt>
                <c:pt idx="12886">
                  <c:v>41763.316076388888</c:v>
                </c:pt>
                <c:pt idx="12887">
                  <c:v>41763.316134259258</c:v>
                </c:pt>
                <c:pt idx="12888">
                  <c:v>41763.316192129627</c:v>
                </c:pt>
                <c:pt idx="12889">
                  <c:v>41763.316261574073</c:v>
                </c:pt>
                <c:pt idx="12890">
                  <c:v>41763.316319444442</c:v>
                </c:pt>
                <c:pt idx="12891">
                  <c:v>41763.316377314812</c:v>
                </c:pt>
                <c:pt idx="12892">
                  <c:v>41763.316446759258</c:v>
                </c:pt>
                <c:pt idx="12893">
                  <c:v>41763.316504629627</c:v>
                </c:pt>
                <c:pt idx="12894">
                  <c:v>41763.316562499997</c:v>
                </c:pt>
                <c:pt idx="12895">
                  <c:v>41763.316631944443</c:v>
                </c:pt>
                <c:pt idx="12896">
                  <c:v>41763.316689814812</c:v>
                </c:pt>
                <c:pt idx="12897">
                  <c:v>41763.316747685189</c:v>
                </c:pt>
                <c:pt idx="12898">
                  <c:v>41763.316817129627</c:v>
                </c:pt>
                <c:pt idx="12899">
                  <c:v>41763.316874999997</c:v>
                </c:pt>
                <c:pt idx="12900">
                  <c:v>41763.316932870373</c:v>
                </c:pt>
                <c:pt idx="12901">
                  <c:v>41763.316990740743</c:v>
                </c:pt>
                <c:pt idx="12902">
                  <c:v>41763.317060185182</c:v>
                </c:pt>
                <c:pt idx="12903">
                  <c:v>41763.317118055558</c:v>
                </c:pt>
                <c:pt idx="12904">
                  <c:v>41763.317175925928</c:v>
                </c:pt>
                <c:pt idx="12905">
                  <c:v>41763.317245370374</c:v>
                </c:pt>
                <c:pt idx="12906">
                  <c:v>41763.317303240743</c:v>
                </c:pt>
                <c:pt idx="12907">
                  <c:v>41763.317361111112</c:v>
                </c:pt>
                <c:pt idx="12908">
                  <c:v>41763.317430555559</c:v>
                </c:pt>
                <c:pt idx="12909">
                  <c:v>41763.317488425928</c:v>
                </c:pt>
                <c:pt idx="12910">
                  <c:v>41763.317546296297</c:v>
                </c:pt>
                <c:pt idx="12911">
                  <c:v>41763.317615740743</c:v>
                </c:pt>
                <c:pt idx="12912">
                  <c:v>41763.317673611113</c:v>
                </c:pt>
                <c:pt idx="12913">
                  <c:v>41763.317731481482</c:v>
                </c:pt>
                <c:pt idx="12914">
                  <c:v>41763.317789351851</c:v>
                </c:pt>
                <c:pt idx="12915">
                  <c:v>41763.317858796298</c:v>
                </c:pt>
                <c:pt idx="12916">
                  <c:v>41763.317916666667</c:v>
                </c:pt>
                <c:pt idx="12917">
                  <c:v>41763.317974537036</c:v>
                </c:pt>
                <c:pt idx="12918">
                  <c:v>41763.318043981482</c:v>
                </c:pt>
                <c:pt idx="12919">
                  <c:v>41763.318101851852</c:v>
                </c:pt>
                <c:pt idx="12920">
                  <c:v>41763.318159722221</c:v>
                </c:pt>
                <c:pt idx="12921">
                  <c:v>41763.318229166667</c:v>
                </c:pt>
                <c:pt idx="12922">
                  <c:v>41763.318287037036</c:v>
                </c:pt>
                <c:pt idx="12923">
                  <c:v>41763.318344907406</c:v>
                </c:pt>
                <c:pt idx="12924">
                  <c:v>41763.318414351852</c:v>
                </c:pt>
                <c:pt idx="12925">
                  <c:v>41763.318472222221</c:v>
                </c:pt>
                <c:pt idx="12926">
                  <c:v>41763.318530092591</c:v>
                </c:pt>
                <c:pt idx="12927">
                  <c:v>41763.318599537037</c:v>
                </c:pt>
                <c:pt idx="12928">
                  <c:v>41763.318657407406</c:v>
                </c:pt>
                <c:pt idx="12929">
                  <c:v>41763.318715277775</c:v>
                </c:pt>
                <c:pt idx="12930">
                  <c:v>41763.318773148145</c:v>
                </c:pt>
                <c:pt idx="12931">
                  <c:v>41763.318842592591</c:v>
                </c:pt>
                <c:pt idx="12932">
                  <c:v>41763.31890046296</c:v>
                </c:pt>
                <c:pt idx="12933">
                  <c:v>41763.318958333337</c:v>
                </c:pt>
                <c:pt idx="12934">
                  <c:v>41763.319027777776</c:v>
                </c:pt>
                <c:pt idx="12935">
                  <c:v>41763.319085648145</c:v>
                </c:pt>
                <c:pt idx="12936">
                  <c:v>41763.319143518522</c:v>
                </c:pt>
                <c:pt idx="12937">
                  <c:v>41763.319212962961</c:v>
                </c:pt>
                <c:pt idx="12938">
                  <c:v>41763.31927083333</c:v>
                </c:pt>
                <c:pt idx="12939">
                  <c:v>41763.319328703707</c:v>
                </c:pt>
                <c:pt idx="12940">
                  <c:v>41763.319398148145</c:v>
                </c:pt>
                <c:pt idx="12941">
                  <c:v>41763.319456018522</c:v>
                </c:pt>
                <c:pt idx="12942">
                  <c:v>41763.319513888891</c:v>
                </c:pt>
                <c:pt idx="12943">
                  <c:v>41763.319571759261</c:v>
                </c:pt>
                <c:pt idx="12944">
                  <c:v>41763.319641203707</c:v>
                </c:pt>
                <c:pt idx="12945">
                  <c:v>41763.319699074076</c:v>
                </c:pt>
                <c:pt idx="12946">
                  <c:v>41763.319756944446</c:v>
                </c:pt>
                <c:pt idx="12947">
                  <c:v>41763.319826388892</c:v>
                </c:pt>
                <c:pt idx="12948">
                  <c:v>41763.319884259261</c:v>
                </c:pt>
                <c:pt idx="12949">
                  <c:v>41763.31994212963</c:v>
                </c:pt>
              </c:numCache>
            </c:numRef>
          </c:xVal>
          <c:yVal>
            <c:numRef>
              <c:f>SOUNDING_3!$D$2:$D$12951</c:f>
              <c:numCache>
                <c:formatCode>General</c:formatCode>
                <c:ptCount val="12950"/>
                <c:pt idx="0">
                  <c:v>-10.27</c:v>
                </c:pt>
                <c:pt idx="1">
                  <c:v>-9.9</c:v>
                </c:pt>
                <c:pt idx="2">
                  <c:v>-10.4</c:v>
                </c:pt>
                <c:pt idx="3">
                  <c:v>-10.43</c:v>
                </c:pt>
                <c:pt idx="4">
                  <c:v>-10.31</c:v>
                </c:pt>
                <c:pt idx="5">
                  <c:v>-10.3</c:v>
                </c:pt>
                <c:pt idx="6">
                  <c:v>-10.43</c:v>
                </c:pt>
                <c:pt idx="7">
                  <c:v>-10.11</c:v>
                </c:pt>
                <c:pt idx="8">
                  <c:v>-9.92</c:v>
                </c:pt>
                <c:pt idx="9">
                  <c:v>-9.6999999999999993</c:v>
                </c:pt>
                <c:pt idx="10">
                  <c:v>-9.9600000000000009</c:v>
                </c:pt>
                <c:pt idx="11">
                  <c:v>-10.16</c:v>
                </c:pt>
                <c:pt idx="12">
                  <c:v>-10.210000000000001</c:v>
                </c:pt>
                <c:pt idx="13">
                  <c:v>-10.42</c:v>
                </c:pt>
                <c:pt idx="14">
                  <c:v>-10.28</c:v>
                </c:pt>
                <c:pt idx="15">
                  <c:v>-10.15</c:v>
                </c:pt>
                <c:pt idx="16">
                  <c:v>-10.199999999999999</c:v>
                </c:pt>
                <c:pt idx="17">
                  <c:v>-10.17</c:v>
                </c:pt>
                <c:pt idx="18">
                  <c:v>-9.2200000000000006</c:v>
                </c:pt>
                <c:pt idx="19">
                  <c:v>-8.98</c:v>
                </c:pt>
                <c:pt idx="20">
                  <c:v>-8.44</c:v>
                </c:pt>
                <c:pt idx="21">
                  <c:v>-9.34</c:v>
                </c:pt>
                <c:pt idx="22">
                  <c:v>-9.67</c:v>
                </c:pt>
                <c:pt idx="23">
                  <c:v>-9.6199999999999992</c:v>
                </c:pt>
                <c:pt idx="24">
                  <c:v>-9.74</c:v>
                </c:pt>
                <c:pt idx="25">
                  <c:v>-10.32</c:v>
                </c:pt>
                <c:pt idx="26">
                  <c:v>-10.17</c:v>
                </c:pt>
                <c:pt idx="27">
                  <c:v>-10.08</c:v>
                </c:pt>
                <c:pt idx="28">
                  <c:v>-9.9499999999999993</c:v>
                </c:pt>
                <c:pt idx="29">
                  <c:v>-9.3699999999999992</c:v>
                </c:pt>
                <c:pt idx="30">
                  <c:v>-9.24</c:v>
                </c:pt>
                <c:pt idx="31">
                  <c:v>-9.5500000000000007</c:v>
                </c:pt>
                <c:pt idx="32">
                  <c:v>-9.6999999999999993</c:v>
                </c:pt>
                <c:pt idx="33">
                  <c:v>-10.11</c:v>
                </c:pt>
                <c:pt idx="34">
                  <c:v>-9.9700000000000006</c:v>
                </c:pt>
                <c:pt idx="35">
                  <c:v>-10.119999999999999</c:v>
                </c:pt>
                <c:pt idx="36">
                  <c:v>-10.07</c:v>
                </c:pt>
                <c:pt idx="37">
                  <c:v>-10.050000000000001</c:v>
                </c:pt>
                <c:pt idx="38">
                  <c:v>-9.98</c:v>
                </c:pt>
                <c:pt idx="39">
                  <c:v>-9.94</c:v>
                </c:pt>
                <c:pt idx="40">
                  <c:v>-10.210000000000001</c:v>
                </c:pt>
                <c:pt idx="41">
                  <c:v>-10.4</c:v>
                </c:pt>
                <c:pt idx="42">
                  <c:v>-10.26</c:v>
                </c:pt>
                <c:pt idx="43">
                  <c:v>-10.27</c:v>
                </c:pt>
                <c:pt idx="44">
                  <c:v>-10.15</c:v>
                </c:pt>
                <c:pt idx="45">
                  <c:v>-10.1</c:v>
                </c:pt>
                <c:pt idx="46">
                  <c:v>-10.039999999999999</c:v>
                </c:pt>
                <c:pt idx="47">
                  <c:v>-9.9499999999999993</c:v>
                </c:pt>
                <c:pt idx="48">
                  <c:v>-10.08</c:v>
                </c:pt>
                <c:pt idx="49">
                  <c:v>-9.92</c:v>
                </c:pt>
                <c:pt idx="50">
                  <c:v>-9.6</c:v>
                </c:pt>
                <c:pt idx="51">
                  <c:v>-10.050000000000001</c:v>
                </c:pt>
                <c:pt idx="52">
                  <c:v>-10.23</c:v>
                </c:pt>
                <c:pt idx="53">
                  <c:v>-9.98</c:v>
                </c:pt>
                <c:pt idx="54">
                  <c:v>-9.84</c:v>
                </c:pt>
                <c:pt idx="55">
                  <c:v>-9.73</c:v>
                </c:pt>
                <c:pt idx="56">
                  <c:v>-9.8000000000000007</c:v>
                </c:pt>
                <c:pt idx="57">
                  <c:v>-9.86</c:v>
                </c:pt>
                <c:pt idx="58">
                  <c:v>-9.83</c:v>
                </c:pt>
                <c:pt idx="59">
                  <c:v>-9.7799999999999994</c:v>
                </c:pt>
                <c:pt idx="60">
                  <c:v>-9.5299999999999994</c:v>
                </c:pt>
                <c:pt idx="61">
                  <c:v>-9.41</c:v>
                </c:pt>
                <c:pt idx="62">
                  <c:v>-9.67</c:v>
                </c:pt>
                <c:pt idx="63">
                  <c:v>-9.58</c:v>
                </c:pt>
                <c:pt idx="64">
                  <c:v>-9.36</c:v>
                </c:pt>
                <c:pt idx="65">
                  <c:v>-9.2899999999999991</c:v>
                </c:pt>
                <c:pt idx="66">
                  <c:v>-9.7100000000000009</c:v>
                </c:pt>
                <c:pt idx="67">
                  <c:v>-9.8699999999999992</c:v>
                </c:pt>
                <c:pt idx="68">
                  <c:v>-9.8800000000000008</c:v>
                </c:pt>
                <c:pt idx="69">
                  <c:v>-9.91</c:v>
                </c:pt>
                <c:pt idx="70">
                  <c:v>-9.77</c:v>
                </c:pt>
                <c:pt idx="71">
                  <c:v>-9.69</c:v>
                </c:pt>
                <c:pt idx="72">
                  <c:v>-9.4600000000000009</c:v>
                </c:pt>
                <c:pt idx="73">
                  <c:v>-9.51</c:v>
                </c:pt>
                <c:pt idx="74">
                  <c:v>-9.57</c:v>
                </c:pt>
                <c:pt idx="75">
                  <c:v>-9.64</c:v>
                </c:pt>
                <c:pt idx="76">
                  <c:v>-9.7200000000000006</c:v>
                </c:pt>
                <c:pt idx="77">
                  <c:v>-9.65</c:v>
                </c:pt>
                <c:pt idx="78">
                  <c:v>-9.75</c:v>
                </c:pt>
                <c:pt idx="79">
                  <c:v>-10.01</c:v>
                </c:pt>
                <c:pt idx="80">
                  <c:v>-9.98</c:v>
                </c:pt>
                <c:pt idx="81">
                  <c:v>-10</c:v>
                </c:pt>
                <c:pt idx="82">
                  <c:v>-9.82</c:v>
                </c:pt>
                <c:pt idx="83">
                  <c:v>-9.57</c:v>
                </c:pt>
                <c:pt idx="84">
                  <c:v>-9.52</c:v>
                </c:pt>
                <c:pt idx="85">
                  <c:v>-9.4600000000000009</c:v>
                </c:pt>
                <c:pt idx="86">
                  <c:v>-9.26</c:v>
                </c:pt>
                <c:pt idx="87">
                  <c:v>-9.19</c:v>
                </c:pt>
                <c:pt idx="88">
                  <c:v>-9.2200000000000006</c:v>
                </c:pt>
                <c:pt idx="89">
                  <c:v>-9.43</c:v>
                </c:pt>
                <c:pt idx="90">
                  <c:v>-9.33</c:v>
                </c:pt>
                <c:pt idx="91">
                  <c:v>-9.33</c:v>
                </c:pt>
                <c:pt idx="92">
                  <c:v>-9.39</c:v>
                </c:pt>
                <c:pt idx="93">
                  <c:v>-9.43</c:v>
                </c:pt>
                <c:pt idx="94">
                  <c:v>-9.56</c:v>
                </c:pt>
                <c:pt idx="95">
                  <c:v>-9.41</c:v>
                </c:pt>
                <c:pt idx="96">
                  <c:v>-9.36</c:v>
                </c:pt>
                <c:pt idx="97">
                  <c:v>-9.36</c:v>
                </c:pt>
                <c:pt idx="98">
                  <c:v>-9.1199999999999992</c:v>
                </c:pt>
                <c:pt idx="99">
                  <c:v>-8.89</c:v>
                </c:pt>
                <c:pt idx="100">
                  <c:v>-8.85</c:v>
                </c:pt>
                <c:pt idx="101">
                  <c:v>-9.19</c:v>
                </c:pt>
                <c:pt idx="102">
                  <c:v>-9.35</c:v>
                </c:pt>
                <c:pt idx="103">
                  <c:v>-9.51</c:v>
                </c:pt>
                <c:pt idx="104">
                  <c:v>-9.91</c:v>
                </c:pt>
                <c:pt idx="105">
                  <c:v>-9.6199999999999992</c:v>
                </c:pt>
                <c:pt idx="106">
                  <c:v>-9.76</c:v>
                </c:pt>
                <c:pt idx="107">
                  <c:v>-9.7100000000000009</c:v>
                </c:pt>
                <c:pt idx="108">
                  <c:v>-9.39</c:v>
                </c:pt>
                <c:pt idx="109">
                  <c:v>-9.27</c:v>
                </c:pt>
                <c:pt idx="110">
                  <c:v>-9.36</c:v>
                </c:pt>
                <c:pt idx="111">
                  <c:v>-9.27</c:v>
                </c:pt>
                <c:pt idx="112">
                  <c:v>-9.34</c:v>
                </c:pt>
                <c:pt idx="113">
                  <c:v>-9.2100000000000009</c:v>
                </c:pt>
                <c:pt idx="114">
                  <c:v>-9.1199999999999992</c:v>
                </c:pt>
                <c:pt idx="115">
                  <c:v>-9.2799999999999994</c:v>
                </c:pt>
                <c:pt idx="116">
                  <c:v>-9.4</c:v>
                </c:pt>
                <c:pt idx="117">
                  <c:v>-9.2899999999999991</c:v>
                </c:pt>
                <c:pt idx="118">
                  <c:v>-9.2899999999999991</c:v>
                </c:pt>
                <c:pt idx="119">
                  <c:v>-8.92</c:v>
                </c:pt>
                <c:pt idx="120">
                  <c:v>-9.2100000000000009</c:v>
                </c:pt>
                <c:pt idx="121">
                  <c:v>-9.2899999999999991</c:v>
                </c:pt>
                <c:pt idx="122">
                  <c:v>-9.3699999999999992</c:v>
                </c:pt>
                <c:pt idx="123">
                  <c:v>-9.31</c:v>
                </c:pt>
                <c:pt idx="124">
                  <c:v>-9.49</c:v>
                </c:pt>
                <c:pt idx="125">
                  <c:v>-9.36</c:v>
                </c:pt>
                <c:pt idx="126">
                  <c:v>-9.2200000000000006</c:v>
                </c:pt>
                <c:pt idx="127">
                  <c:v>-9.0299999999999994</c:v>
                </c:pt>
                <c:pt idx="128">
                  <c:v>-8.9600000000000009</c:v>
                </c:pt>
                <c:pt idx="129">
                  <c:v>-9.19</c:v>
                </c:pt>
                <c:pt idx="130">
                  <c:v>-8.91</c:v>
                </c:pt>
                <c:pt idx="131">
                  <c:v>-9.32</c:v>
                </c:pt>
                <c:pt idx="132">
                  <c:v>-9.67</c:v>
                </c:pt>
                <c:pt idx="133">
                  <c:v>-9.6300000000000008</c:v>
                </c:pt>
                <c:pt idx="134">
                  <c:v>-9.61</c:v>
                </c:pt>
                <c:pt idx="135">
                  <c:v>-9.6199999999999992</c:v>
                </c:pt>
                <c:pt idx="136">
                  <c:v>-9.7200000000000006</c:v>
                </c:pt>
                <c:pt idx="137">
                  <c:v>-9.7799999999999994</c:v>
                </c:pt>
                <c:pt idx="138">
                  <c:v>-9.8699999999999992</c:v>
                </c:pt>
                <c:pt idx="139">
                  <c:v>-9.84</c:v>
                </c:pt>
                <c:pt idx="140">
                  <c:v>-9.65</c:v>
                </c:pt>
                <c:pt idx="141">
                  <c:v>-9.64</c:v>
                </c:pt>
                <c:pt idx="142">
                  <c:v>-9.6300000000000008</c:v>
                </c:pt>
                <c:pt idx="143">
                  <c:v>-9.6199999999999992</c:v>
                </c:pt>
                <c:pt idx="144">
                  <c:v>-9.56</c:v>
                </c:pt>
                <c:pt idx="145">
                  <c:v>-9.84</c:v>
                </c:pt>
                <c:pt idx="146">
                  <c:v>-9.5</c:v>
                </c:pt>
                <c:pt idx="147">
                  <c:v>-9.5399999999999991</c:v>
                </c:pt>
                <c:pt idx="148">
                  <c:v>-9.66</c:v>
                </c:pt>
                <c:pt idx="149">
                  <c:v>-9.34</c:v>
                </c:pt>
                <c:pt idx="150">
                  <c:v>-9.83</c:v>
                </c:pt>
                <c:pt idx="151">
                  <c:v>-9.94</c:v>
                </c:pt>
                <c:pt idx="152">
                  <c:v>-9.91</c:v>
                </c:pt>
                <c:pt idx="153">
                  <c:v>-9.82</c:v>
                </c:pt>
                <c:pt idx="154">
                  <c:v>-9.73</c:v>
                </c:pt>
                <c:pt idx="155">
                  <c:v>-9.8800000000000008</c:v>
                </c:pt>
                <c:pt idx="156">
                  <c:v>-9.9600000000000009</c:v>
                </c:pt>
                <c:pt idx="157">
                  <c:v>-9.7899999999999991</c:v>
                </c:pt>
                <c:pt idx="158">
                  <c:v>-9.7899999999999991</c:v>
                </c:pt>
                <c:pt idx="159">
                  <c:v>-9.74</c:v>
                </c:pt>
                <c:pt idx="160">
                  <c:v>-9.7200000000000006</c:v>
                </c:pt>
                <c:pt idx="161">
                  <c:v>-9.68</c:v>
                </c:pt>
                <c:pt idx="162">
                  <c:v>-9.56</c:v>
                </c:pt>
                <c:pt idx="163">
                  <c:v>-9.6999999999999993</c:v>
                </c:pt>
                <c:pt idx="164">
                  <c:v>-9.74</c:v>
                </c:pt>
                <c:pt idx="165">
                  <c:v>-9.82</c:v>
                </c:pt>
                <c:pt idx="166">
                  <c:v>-10.14</c:v>
                </c:pt>
                <c:pt idx="167">
                  <c:v>-9.99</c:v>
                </c:pt>
                <c:pt idx="168">
                  <c:v>-9.9600000000000009</c:v>
                </c:pt>
                <c:pt idx="169">
                  <c:v>-9.68</c:v>
                </c:pt>
                <c:pt idx="170">
                  <c:v>-10.23</c:v>
                </c:pt>
                <c:pt idx="171">
                  <c:v>-10.039999999999999</c:v>
                </c:pt>
                <c:pt idx="172">
                  <c:v>-9.57</c:v>
                </c:pt>
                <c:pt idx="173">
                  <c:v>-9.86</c:v>
                </c:pt>
                <c:pt idx="174">
                  <c:v>-9.92</c:v>
                </c:pt>
                <c:pt idx="175">
                  <c:v>-9.9700000000000006</c:v>
                </c:pt>
                <c:pt idx="176">
                  <c:v>-10.02</c:v>
                </c:pt>
                <c:pt idx="177">
                  <c:v>-10.02</c:v>
                </c:pt>
                <c:pt idx="178">
                  <c:v>-9.94</c:v>
                </c:pt>
                <c:pt idx="179">
                  <c:v>-9.8699999999999992</c:v>
                </c:pt>
                <c:pt idx="180">
                  <c:v>-9.86</c:v>
                </c:pt>
                <c:pt idx="181">
                  <c:v>-9.67</c:v>
                </c:pt>
                <c:pt idx="182">
                  <c:v>-9.5399999999999991</c:v>
                </c:pt>
                <c:pt idx="183">
                  <c:v>-9.6199999999999992</c:v>
                </c:pt>
                <c:pt idx="184">
                  <c:v>-9.81</c:v>
                </c:pt>
                <c:pt idx="185">
                  <c:v>-9.86</c:v>
                </c:pt>
                <c:pt idx="186">
                  <c:v>-9.74</c:v>
                </c:pt>
                <c:pt idx="187">
                  <c:v>-10.039999999999999</c:v>
                </c:pt>
                <c:pt idx="188">
                  <c:v>-10.02</c:v>
                </c:pt>
                <c:pt idx="189">
                  <c:v>-9.93</c:v>
                </c:pt>
                <c:pt idx="190">
                  <c:v>-9.94</c:v>
                </c:pt>
                <c:pt idx="191">
                  <c:v>-9.86</c:v>
                </c:pt>
                <c:pt idx="192">
                  <c:v>-9.8000000000000007</c:v>
                </c:pt>
                <c:pt idx="193">
                  <c:v>-9.82</c:v>
                </c:pt>
                <c:pt idx="194">
                  <c:v>-9.9499999999999993</c:v>
                </c:pt>
                <c:pt idx="195">
                  <c:v>-10</c:v>
                </c:pt>
                <c:pt idx="196">
                  <c:v>-9.93</c:v>
                </c:pt>
                <c:pt idx="197">
                  <c:v>-9.93</c:v>
                </c:pt>
                <c:pt idx="198">
                  <c:v>-9.83</c:v>
                </c:pt>
                <c:pt idx="199">
                  <c:v>-9.7799999999999994</c:v>
                </c:pt>
                <c:pt idx="200">
                  <c:v>-9.83</c:v>
                </c:pt>
                <c:pt idx="201">
                  <c:v>-9.86</c:v>
                </c:pt>
                <c:pt idx="202">
                  <c:v>-9.92</c:v>
                </c:pt>
                <c:pt idx="203">
                  <c:v>-10.01</c:v>
                </c:pt>
                <c:pt idx="204">
                  <c:v>-9.89</c:v>
                </c:pt>
                <c:pt idx="205">
                  <c:v>-10.039999999999999</c:v>
                </c:pt>
                <c:pt idx="206">
                  <c:v>-9.7799999999999994</c:v>
                </c:pt>
                <c:pt idx="207">
                  <c:v>-9.5299999999999994</c:v>
                </c:pt>
                <c:pt idx="208">
                  <c:v>-9.5299999999999994</c:v>
                </c:pt>
                <c:pt idx="209">
                  <c:v>-9.9600000000000009</c:v>
                </c:pt>
                <c:pt idx="210">
                  <c:v>-9.92</c:v>
                </c:pt>
                <c:pt idx="211">
                  <c:v>-10.01</c:v>
                </c:pt>
                <c:pt idx="212">
                  <c:v>-10.01</c:v>
                </c:pt>
                <c:pt idx="213">
                  <c:v>-10.130000000000001</c:v>
                </c:pt>
                <c:pt idx="214">
                  <c:v>-9.99</c:v>
                </c:pt>
                <c:pt idx="215">
                  <c:v>-9.89</c:v>
                </c:pt>
                <c:pt idx="216">
                  <c:v>-9.7899999999999991</c:v>
                </c:pt>
                <c:pt idx="217">
                  <c:v>-9.6300000000000008</c:v>
                </c:pt>
                <c:pt idx="218">
                  <c:v>-9.7899999999999991</c:v>
                </c:pt>
                <c:pt idx="219">
                  <c:v>-9.85</c:v>
                </c:pt>
                <c:pt idx="220">
                  <c:v>-9.4600000000000009</c:v>
                </c:pt>
                <c:pt idx="221">
                  <c:v>-9.33</c:v>
                </c:pt>
                <c:pt idx="222">
                  <c:v>-9.4600000000000009</c:v>
                </c:pt>
                <c:pt idx="223">
                  <c:v>-9.84</c:v>
                </c:pt>
                <c:pt idx="224">
                  <c:v>-10.039999999999999</c:v>
                </c:pt>
                <c:pt idx="225">
                  <c:v>-10.07</c:v>
                </c:pt>
                <c:pt idx="226">
                  <c:v>-9.8800000000000008</c:v>
                </c:pt>
                <c:pt idx="227">
                  <c:v>-9.83</c:v>
                </c:pt>
                <c:pt idx="228">
                  <c:v>-9.7899999999999991</c:v>
                </c:pt>
                <c:pt idx="229">
                  <c:v>-10.14</c:v>
                </c:pt>
                <c:pt idx="230">
                  <c:v>-10.09</c:v>
                </c:pt>
                <c:pt idx="231">
                  <c:v>-10.09</c:v>
                </c:pt>
                <c:pt idx="232">
                  <c:v>-10.11</c:v>
                </c:pt>
                <c:pt idx="233">
                  <c:v>-10.02</c:v>
                </c:pt>
                <c:pt idx="234">
                  <c:v>-9.9700000000000006</c:v>
                </c:pt>
                <c:pt idx="235">
                  <c:v>-9.93</c:v>
                </c:pt>
                <c:pt idx="236">
                  <c:v>-10.02</c:v>
                </c:pt>
                <c:pt idx="237">
                  <c:v>-10.09</c:v>
                </c:pt>
                <c:pt idx="238">
                  <c:v>-10.02</c:v>
                </c:pt>
                <c:pt idx="239">
                  <c:v>-9.89</c:v>
                </c:pt>
                <c:pt idx="240">
                  <c:v>-10.029999999999999</c:v>
                </c:pt>
                <c:pt idx="241">
                  <c:v>-10.029999999999999</c:v>
                </c:pt>
                <c:pt idx="242">
                  <c:v>-10.01</c:v>
                </c:pt>
                <c:pt idx="243">
                  <c:v>-9.93</c:v>
                </c:pt>
                <c:pt idx="244">
                  <c:v>-10.029999999999999</c:v>
                </c:pt>
                <c:pt idx="245">
                  <c:v>-10.029999999999999</c:v>
                </c:pt>
                <c:pt idx="246">
                  <c:v>-10</c:v>
                </c:pt>
                <c:pt idx="247">
                  <c:v>-9.8699999999999992</c:v>
                </c:pt>
                <c:pt idx="248">
                  <c:v>-9.82</c:v>
                </c:pt>
                <c:pt idx="249">
                  <c:v>-9.8000000000000007</c:v>
                </c:pt>
                <c:pt idx="250">
                  <c:v>-9.82</c:v>
                </c:pt>
                <c:pt idx="251">
                  <c:v>-9.7200000000000006</c:v>
                </c:pt>
                <c:pt idx="252">
                  <c:v>-9.82</c:v>
                </c:pt>
                <c:pt idx="253">
                  <c:v>-9.58</c:v>
                </c:pt>
                <c:pt idx="254">
                  <c:v>-9.7100000000000009</c:v>
                </c:pt>
                <c:pt idx="255">
                  <c:v>-9.73</c:v>
                </c:pt>
                <c:pt idx="256">
                  <c:v>-9.76</c:v>
                </c:pt>
                <c:pt idx="257">
                  <c:v>-9.91</c:v>
                </c:pt>
                <c:pt idx="258">
                  <c:v>-10.28</c:v>
                </c:pt>
                <c:pt idx="259">
                  <c:v>-10.25</c:v>
                </c:pt>
                <c:pt idx="260">
                  <c:v>-10.26</c:v>
                </c:pt>
                <c:pt idx="261">
                  <c:v>-10.26</c:v>
                </c:pt>
                <c:pt idx="262">
                  <c:v>-10.11</c:v>
                </c:pt>
                <c:pt idx="263">
                  <c:v>-10.029999999999999</c:v>
                </c:pt>
                <c:pt idx="264">
                  <c:v>-10.039999999999999</c:v>
                </c:pt>
                <c:pt idx="265">
                  <c:v>-10.06</c:v>
                </c:pt>
                <c:pt idx="266">
                  <c:v>-10.029999999999999</c:v>
                </c:pt>
                <c:pt idx="267">
                  <c:v>-9.77</c:v>
                </c:pt>
                <c:pt idx="268">
                  <c:v>-9.52</c:v>
                </c:pt>
                <c:pt idx="269">
                  <c:v>-9.74</c:v>
                </c:pt>
                <c:pt idx="270">
                  <c:v>-10.01</c:v>
                </c:pt>
                <c:pt idx="271">
                  <c:v>-10.23</c:v>
                </c:pt>
                <c:pt idx="272">
                  <c:v>-10</c:v>
                </c:pt>
                <c:pt idx="273">
                  <c:v>-9.8699999999999992</c:v>
                </c:pt>
                <c:pt idx="274">
                  <c:v>-9.75</c:v>
                </c:pt>
                <c:pt idx="275">
                  <c:v>-9.39</c:v>
                </c:pt>
                <c:pt idx="276">
                  <c:v>-9.5299999999999994</c:v>
                </c:pt>
                <c:pt idx="277">
                  <c:v>-9.83</c:v>
                </c:pt>
                <c:pt idx="278">
                  <c:v>-9.73</c:v>
                </c:pt>
                <c:pt idx="279">
                  <c:v>-9.67</c:v>
                </c:pt>
                <c:pt idx="280">
                  <c:v>-9.75</c:v>
                </c:pt>
                <c:pt idx="281">
                  <c:v>-9.41</c:v>
                </c:pt>
                <c:pt idx="282">
                  <c:v>-9.3699999999999992</c:v>
                </c:pt>
                <c:pt idx="283">
                  <c:v>-9.36</c:v>
                </c:pt>
                <c:pt idx="284">
                  <c:v>-9.52</c:v>
                </c:pt>
                <c:pt idx="285">
                  <c:v>-9.8000000000000007</c:v>
                </c:pt>
                <c:pt idx="286">
                  <c:v>-9.9700000000000006</c:v>
                </c:pt>
                <c:pt idx="287">
                  <c:v>-9.89</c:v>
                </c:pt>
                <c:pt idx="288">
                  <c:v>-9.99</c:v>
                </c:pt>
                <c:pt idx="289">
                  <c:v>-10.199999999999999</c:v>
                </c:pt>
                <c:pt idx="290">
                  <c:v>-10</c:v>
                </c:pt>
                <c:pt idx="291">
                  <c:v>-10.02</c:v>
                </c:pt>
                <c:pt idx="292">
                  <c:v>-9.94</c:v>
                </c:pt>
                <c:pt idx="293">
                  <c:v>-9.8000000000000007</c:v>
                </c:pt>
                <c:pt idx="294">
                  <c:v>-9.66</c:v>
                </c:pt>
                <c:pt idx="295">
                  <c:v>-9.8699999999999992</c:v>
                </c:pt>
                <c:pt idx="296">
                  <c:v>-9.92</c:v>
                </c:pt>
                <c:pt idx="297">
                  <c:v>-9.7200000000000006</c:v>
                </c:pt>
                <c:pt idx="298">
                  <c:v>-9.68</c:v>
                </c:pt>
                <c:pt idx="299">
                  <c:v>-9.61</c:v>
                </c:pt>
                <c:pt idx="300">
                  <c:v>-9.74</c:v>
                </c:pt>
                <c:pt idx="301">
                  <c:v>-9.66</c:v>
                </c:pt>
                <c:pt idx="302">
                  <c:v>-9.44</c:v>
                </c:pt>
                <c:pt idx="303">
                  <c:v>-9.67</c:v>
                </c:pt>
                <c:pt idx="304">
                  <c:v>-9.9499999999999993</c:v>
                </c:pt>
                <c:pt idx="305">
                  <c:v>-9.92</c:v>
                </c:pt>
                <c:pt idx="306">
                  <c:v>-9.7799999999999994</c:v>
                </c:pt>
                <c:pt idx="307">
                  <c:v>-9.9499999999999993</c:v>
                </c:pt>
                <c:pt idx="308">
                  <c:v>-10.02</c:v>
                </c:pt>
                <c:pt idx="309">
                  <c:v>-9.91</c:v>
                </c:pt>
                <c:pt idx="310">
                  <c:v>-9.8800000000000008</c:v>
                </c:pt>
                <c:pt idx="311">
                  <c:v>-9.9499999999999993</c:v>
                </c:pt>
                <c:pt idx="312">
                  <c:v>-10</c:v>
                </c:pt>
                <c:pt idx="313">
                  <c:v>-9.7899999999999991</c:v>
                </c:pt>
                <c:pt idx="314">
                  <c:v>-10.11</c:v>
                </c:pt>
                <c:pt idx="315">
                  <c:v>-10.130000000000001</c:v>
                </c:pt>
                <c:pt idx="316">
                  <c:v>-9.9600000000000009</c:v>
                </c:pt>
                <c:pt idx="317">
                  <c:v>-10</c:v>
                </c:pt>
                <c:pt idx="318">
                  <c:v>-10.1</c:v>
                </c:pt>
                <c:pt idx="319">
                  <c:v>-10.130000000000001</c:v>
                </c:pt>
                <c:pt idx="320">
                  <c:v>-9.92</c:v>
                </c:pt>
                <c:pt idx="321">
                  <c:v>-9.92</c:v>
                </c:pt>
                <c:pt idx="322">
                  <c:v>-9.7799999999999994</c:v>
                </c:pt>
                <c:pt idx="323">
                  <c:v>-9.65</c:v>
                </c:pt>
                <c:pt idx="324">
                  <c:v>-9.74</c:v>
                </c:pt>
                <c:pt idx="325">
                  <c:v>-9.81</c:v>
                </c:pt>
                <c:pt idx="326">
                  <c:v>-9.67</c:v>
                </c:pt>
                <c:pt idx="327">
                  <c:v>-9.81</c:v>
                </c:pt>
                <c:pt idx="328">
                  <c:v>-9.89</c:v>
                </c:pt>
                <c:pt idx="329">
                  <c:v>-9.91</c:v>
                </c:pt>
                <c:pt idx="330">
                  <c:v>-9.7100000000000009</c:v>
                </c:pt>
                <c:pt idx="331">
                  <c:v>-9.69</c:v>
                </c:pt>
                <c:pt idx="332">
                  <c:v>-9.7899999999999991</c:v>
                </c:pt>
                <c:pt idx="333">
                  <c:v>-9.6199999999999992</c:v>
                </c:pt>
                <c:pt idx="334">
                  <c:v>-9.64</c:v>
                </c:pt>
                <c:pt idx="335">
                  <c:v>-9.67</c:v>
                </c:pt>
                <c:pt idx="336">
                  <c:v>-9.69</c:v>
                </c:pt>
                <c:pt idx="337">
                  <c:v>-9.57</c:v>
                </c:pt>
                <c:pt idx="338">
                  <c:v>-9.56</c:v>
                </c:pt>
                <c:pt idx="339">
                  <c:v>-9.59</c:v>
                </c:pt>
                <c:pt idx="340">
                  <c:v>-9.4600000000000009</c:v>
                </c:pt>
                <c:pt idx="341">
                  <c:v>-9.5</c:v>
                </c:pt>
                <c:pt idx="342">
                  <c:v>-9.34</c:v>
                </c:pt>
                <c:pt idx="343">
                  <c:v>-9.4499999999999993</c:v>
                </c:pt>
                <c:pt idx="344">
                  <c:v>-9.58</c:v>
                </c:pt>
                <c:pt idx="345">
                  <c:v>-9.52</c:v>
                </c:pt>
                <c:pt idx="346">
                  <c:v>-9.44</c:v>
                </c:pt>
                <c:pt idx="347">
                  <c:v>-9.41</c:v>
                </c:pt>
                <c:pt idx="348">
                  <c:v>-9.41</c:v>
                </c:pt>
                <c:pt idx="349">
                  <c:v>-9.3699999999999992</c:v>
                </c:pt>
                <c:pt idx="350">
                  <c:v>-9.48</c:v>
                </c:pt>
                <c:pt idx="351">
                  <c:v>-9.33</c:v>
                </c:pt>
                <c:pt idx="352">
                  <c:v>-9.16</c:v>
                </c:pt>
                <c:pt idx="353">
                  <c:v>-9.23</c:v>
                </c:pt>
                <c:pt idx="354">
                  <c:v>-9.07</c:v>
                </c:pt>
                <c:pt idx="355">
                  <c:v>-9.1300000000000008</c:v>
                </c:pt>
                <c:pt idx="356">
                  <c:v>-9.1300000000000008</c:v>
                </c:pt>
                <c:pt idx="357">
                  <c:v>-8.93</c:v>
                </c:pt>
                <c:pt idx="358">
                  <c:v>-8.8699999999999992</c:v>
                </c:pt>
                <c:pt idx="359">
                  <c:v>-8.7799999999999994</c:v>
                </c:pt>
                <c:pt idx="360">
                  <c:v>-8.7799999999999994</c:v>
                </c:pt>
                <c:pt idx="361">
                  <c:v>-8.84</c:v>
                </c:pt>
                <c:pt idx="362">
                  <c:v>-9.19</c:v>
                </c:pt>
                <c:pt idx="363">
                  <c:v>-9.17</c:v>
                </c:pt>
                <c:pt idx="364">
                  <c:v>-9.0299999999999994</c:v>
                </c:pt>
                <c:pt idx="365">
                  <c:v>-9.08</c:v>
                </c:pt>
                <c:pt idx="366">
                  <c:v>-9.1300000000000008</c:v>
                </c:pt>
                <c:pt idx="367">
                  <c:v>-9.6199999999999992</c:v>
                </c:pt>
                <c:pt idx="368">
                  <c:v>-9.61</c:v>
                </c:pt>
                <c:pt idx="369">
                  <c:v>-9.66</c:v>
                </c:pt>
                <c:pt idx="370">
                  <c:v>-9.51</c:v>
                </c:pt>
                <c:pt idx="371">
                  <c:v>-9.41</c:v>
                </c:pt>
                <c:pt idx="372">
                  <c:v>-9.2899999999999991</c:v>
                </c:pt>
                <c:pt idx="373">
                  <c:v>-9.3699999999999992</c:v>
                </c:pt>
                <c:pt idx="374">
                  <c:v>-9.52</c:v>
                </c:pt>
                <c:pt idx="375">
                  <c:v>-9.3800000000000008</c:v>
                </c:pt>
                <c:pt idx="376">
                  <c:v>-9.49</c:v>
                </c:pt>
                <c:pt idx="377">
                  <c:v>-9.42</c:v>
                </c:pt>
                <c:pt idx="378">
                  <c:v>-9.4600000000000009</c:v>
                </c:pt>
                <c:pt idx="379">
                  <c:v>-9.4600000000000009</c:v>
                </c:pt>
                <c:pt idx="380">
                  <c:v>-9.43</c:v>
                </c:pt>
                <c:pt idx="381">
                  <c:v>-9.31</c:v>
                </c:pt>
                <c:pt idx="382">
                  <c:v>-9.1300000000000008</c:v>
                </c:pt>
                <c:pt idx="383">
                  <c:v>-9.0500000000000007</c:v>
                </c:pt>
                <c:pt idx="384">
                  <c:v>-8.8000000000000007</c:v>
                </c:pt>
                <c:pt idx="385">
                  <c:v>-8.6199999999999992</c:v>
                </c:pt>
                <c:pt idx="386">
                  <c:v>-8.7799999999999994</c:v>
                </c:pt>
                <c:pt idx="387">
                  <c:v>-8.68</c:v>
                </c:pt>
                <c:pt idx="388">
                  <c:v>-8.98</c:v>
                </c:pt>
                <c:pt idx="389">
                  <c:v>-8.93</c:v>
                </c:pt>
                <c:pt idx="390">
                  <c:v>-8.86</c:v>
                </c:pt>
                <c:pt idx="391">
                  <c:v>-8.91</c:v>
                </c:pt>
                <c:pt idx="392">
                  <c:v>-8.92</c:v>
                </c:pt>
                <c:pt idx="393">
                  <c:v>-8.8699999999999992</c:v>
                </c:pt>
                <c:pt idx="394">
                  <c:v>-8.73</c:v>
                </c:pt>
                <c:pt idx="395">
                  <c:v>-9.31</c:v>
                </c:pt>
                <c:pt idx="396">
                  <c:v>-9.41</c:v>
                </c:pt>
                <c:pt idx="397">
                  <c:v>-9.56</c:v>
                </c:pt>
                <c:pt idx="398">
                  <c:v>-9.61</c:v>
                </c:pt>
                <c:pt idx="399">
                  <c:v>-9.4700000000000006</c:v>
                </c:pt>
                <c:pt idx="400">
                  <c:v>-9.1999999999999993</c:v>
                </c:pt>
                <c:pt idx="401">
                  <c:v>-9.1199999999999992</c:v>
                </c:pt>
                <c:pt idx="402">
                  <c:v>-9.06</c:v>
                </c:pt>
                <c:pt idx="403">
                  <c:v>-9.16</c:v>
                </c:pt>
                <c:pt idx="404">
                  <c:v>-9.08</c:v>
                </c:pt>
                <c:pt idx="405">
                  <c:v>-8.93</c:v>
                </c:pt>
                <c:pt idx="406">
                  <c:v>-8.99</c:v>
                </c:pt>
                <c:pt idx="407">
                  <c:v>-8.91</c:v>
                </c:pt>
                <c:pt idx="408">
                  <c:v>-8.84</c:v>
                </c:pt>
                <c:pt idx="409">
                  <c:v>-8.8699999999999992</c:v>
                </c:pt>
                <c:pt idx="410">
                  <c:v>-8.94</c:v>
                </c:pt>
                <c:pt idx="411">
                  <c:v>-9.1300000000000008</c:v>
                </c:pt>
                <c:pt idx="412">
                  <c:v>-9.16</c:v>
                </c:pt>
                <c:pt idx="413">
                  <c:v>-9.27</c:v>
                </c:pt>
                <c:pt idx="414">
                  <c:v>-9.18</c:v>
                </c:pt>
                <c:pt idx="415">
                  <c:v>-9.4600000000000009</c:v>
                </c:pt>
                <c:pt idx="416">
                  <c:v>-9.35</c:v>
                </c:pt>
                <c:pt idx="417">
                  <c:v>-9.5299999999999994</c:v>
                </c:pt>
                <c:pt idx="418">
                  <c:v>-9.5500000000000007</c:v>
                </c:pt>
                <c:pt idx="419">
                  <c:v>-9.58</c:v>
                </c:pt>
                <c:pt idx="420">
                  <c:v>-9.48</c:v>
                </c:pt>
                <c:pt idx="421">
                  <c:v>-9.48</c:v>
                </c:pt>
                <c:pt idx="422">
                  <c:v>-9.43</c:v>
                </c:pt>
                <c:pt idx="423">
                  <c:v>-9.31</c:v>
                </c:pt>
                <c:pt idx="424">
                  <c:v>-9.42</c:v>
                </c:pt>
                <c:pt idx="425">
                  <c:v>-9.34</c:v>
                </c:pt>
                <c:pt idx="426">
                  <c:v>-9.32</c:v>
                </c:pt>
                <c:pt idx="427">
                  <c:v>-9.2799999999999994</c:v>
                </c:pt>
                <c:pt idx="428">
                  <c:v>-9.3699999999999992</c:v>
                </c:pt>
                <c:pt idx="429">
                  <c:v>-9.3699999999999992</c:v>
                </c:pt>
                <c:pt idx="430">
                  <c:v>-9.35</c:v>
                </c:pt>
                <c:pt idx="431">
                  <c:v>-9.24</c:v>
                </c:pt>
                <c:pt idx="432">
                  <c:v>-8.84</c:v>
                </c:pt>
                <c:pt idx="433">
                  <c:v>-8.77</c:v>
                </c:pt>
                <c:pt idx="434">
                  <c:v>-8.94</c:v>
                </c:pt>
                <c:pt idx="435">
                  <c:v>-8.74</c:v>
                </c:pt>
                <c:pt idx="436">
                  <c:v>-8.67</c:v>
                </c:pt>
                <c:pt idx="437">
                  <c:v>-8.7899999999999991</c:v>
                </c:pt>
                <c:pt idx="438">
                  <c:v>-8.8000000000000007</c:v>
                </c:pt>
                <c:pt idx="439">
                  <c:v>-8.83</c:v>
                </c:pt>
                <c:pt idx="440">
                  <c:v>-8.75</c:v>
                </c:pt>
                <c:pt idx="441">
                  <c:v>-8.7899999999999991</c:v>
                </c:pt>
                <c:pt idx="442">
                  <c:v>-8.92</c:v>
                </c:pt>
                <c:pt idx="443">
                  <c:v>-9.1</c:v>
                </c:pt>
                <c:pt idx="444">
                  <c:v>-8.98</c:v>
                </c:pt>
                <c:pt idx="445">
                  <c:v>-8.85</c:v>
                </c:pt>
                <c:pt idx="446">
                  <c:v>-8.93</c:v>
                </c:pt>
                <c:pt idx="447">
                  <c:v>-8.85</c:v>
                </c:pt>
                <c:pt idx="448">
                  <c:v>-8.81</c:v>
                </c:pt>
                <c:pt idx="449">
                  <c:v>-8.86</c:v>
                </c:pt>
                <c:pt idx="450">
                  <c:v>-8.82</c:v>
                </c:pt>
                <c:pt idx="451">
                  <c:v>-8.7100000000000009</c:v>
                </c:pt>
                <c:pt idx="452">
                  <c:v>-8.64</c:v>
                </c:pt>
                <c:pt idx="453">
                  <c:v>-8.66</c:v>
                </c:pt>
                <c:pt idx="454">
                  <c:v>-9.0500000000000007</c:v>
                </c:pt>
                <c:pt idx="455">
                  <c:v>-8.98</c:v>
                </c:pt>
                <c:pt idx="456">
                  <c:v>-8.98</c:v>
                </c:pt>
                <c:pt idx="457">
                  <c:v>-8.8699999999999992</c:v>
                </c:pt>
                <c:pt idx="458">
                  <c:v>-8.7899999999999991</c:v>
                </c:pt>
                <c:pt idx="459">
                  <c:v>-8.82</c:v>
                </c:pt>
                <c:pt idx="460">
                  <c:v>-9.06</c:v>
                </c:pt>
                <c:pt idx="461">
                  <c:v>-8.91</c:v>
                </c:pt>
                <c:pt idx="462">
                  <c:v>-8.61</c:v>
                </c:pt>
                <c:pt idx="463">
                  <c:v>-8.9</c:v>
                </c:pt>
                <c:pt idx="464">
                  <c:v>-8.7899999999999991</c:v>
                </c:pt>
                <c:pt idx="465">
                  <c:v>-9.1</c:v>
                </c:pt>
                <c:pt idx="466">
                  <c:v>-9.0500000000000007</c:v>
                </c:pt>
                <c:pt idx="467">
                  <c:v>-9.19</c:v>
                </c:pt>
                <c:pt idx="468">
                  <c:v>-9.11</c:v>
                </c:pt>
                <c:pt idx="469">
                  <c:v>-9.01</c:v>
                </c:pt>
                <c:pt idx="470">
                  <c:v>-8.9600000000000009</c:v>
                </c:pt>
                <c:pt idx="471">
                  <c:v>-9.06</c:v>
                </c:pt>
                <c:pt idx="472">
                  <c:v>-8.8699999999999992</c:v>
                </c:pt>
                <c:pt idx="473">
                  <c:v>-8.7200000000000006</c:v>
                </c:pt>
                <c:pt idx="474">
                  <c:v>-8.75</c:v>
                </c:pt>
                <c:pt idx="475">
                  <c:v>-8.83</c:v>
                </c:pt>
                <c:pt idx="476">
                  <c:v>-8.81</c:v>
                </c:pt>
                <c:pt idx="477">
                  <c:v>-8.83</c:v>
                </c:pt>
                <c:pt idx="478">
                  <c:v>-8.7899999999999991</c:v>
                </c:pt>
                <c:pt idx="479">
                  <c:v>-8.7899999999999991</c:v>
                </c:pt>
                <c:pt idx="480">
                  <c:v>-8.89</c:v>
                </c:pt>
                <c:pt idx="481">
                  <c:v>-9</c:v>
                </c:pt>
                <c:pt idx="482">
                  <c:v>-8.9499999999999993</c:v>
                </c:pt>
                <c:pt idx="483">
                  <c:v>-8.61</c:v>
                </c:pt>
                <c:pt idx="484">
                  <c:v>-8.41</c:v>
                </c:pt>
                <c:pt idx="485">
                  <c:v>-8.9499999999999993</c:v>
                </c:pt>
                <c:pt idx="486">
                  <c:v>-8.85</c:v>
                </c:pt>
                <c:pt idx="487">
                  <c:v>-8.77</c:v>
                </c:pt>
                <c:pt idx="488">
                  <c:v>-8.61</c:v>
                </c:pt>
                <c:pt idx="489">
                  <c:v>-8.5299999999999994</c:v>
                </c:pt>
                <c:pt idx="490">
                  <c:v>-8.57</c:v>
                </c:pt>
                <c:pt idx="491">
                  <c:v>-8.7200000000000006</c:v>
                </c:pt>
                <c:pt idx="492">
                  <c:v>-8.56</c:v>
                </c:pt>
                <c:pt idx="493">
                  <c:v>-8.4700000000000006</c:v>
                </c:pt>
                <c:pt idx="494">
                  <c:v>-8.51</c:v>
                </c:pt>
                <c:pt idx="495">
                  <c:v>-8.69</c:v>
                </c:pt>
                <c:pt idx="496">
                  <c:v>-8.82</c:v>
                </c:pt>
                <c:pt idx="497">
                  <c:v>-8.98</c:v>
                </c:pt>
                <c:pt idx="498">
                  <c:v>-9.0299999999999994</c:v>
                </c:pt>
                <c:pt idx="499">
                  <c:v>-8.99</c:v>
                </c:pt>
                <c:pt idx="500">
                  <c:v>-8.94</c:v>
                </c:pt>
                <c:pt idx="501">
                  <c:v>-8.85</c:v>
                </c:pt>
                <c:pt idx="502">
                  <c:v>-8.6999999999999993</c:v>
                </c:pt>
                <c:pt idx="503">
                  <c:v>-8.58</c:v>
                </c:pt>
                <c:pt idx="504">
                  <c:v>-8.39</c:v>
                </c:pt>
                <c:pt idx="505">
                  <c:v>-8.49</c:v>
                </c:pt>
                <c:pt idx="506">
                  <c:v>-8.48</c:v>
                </c:pt>
                <c:pt idx="507">
                  <c:v>-8.4700000000000006</c:v>
                </c:pt>
                <c:pt idx="508">
                  <c:v>-8.35</c:v>
                </c:pt>
                <c:pt idx="509">
                  <c:v>-8.2899999999999991</c:v>
                </c:pt>
                <c:pt idx="510">
                  <c:v>-8.2899999999999991</c:v>
                </c:pt>
                <c:pt idx="511">
                  <c:v>-8.58</c:v>
                </c:pt>
                <c:pt idx="512">
                  <c:v>-8.59</c:v>
                </c:pt>
                <c:pt idx="513">
                  <c:v>-8.73</c:v>
                </c:pt>
                <c:pt idx="514">
                  <c:v>-8.6999999999999993</c:v>
                </c:pt>
                <c:pt idx="515">
                  <c:v>-8.65</c:v>
                </c:pt>
                <c:pt idx="516">
                  <c:v>-8.65</c:v>
                </c:pt>
                <c:pt idx="517">
                  <c:v>-8.8800000000000008</c:v>
                </c:pt>
                <c:pt idx="518">
                  <c:v>-8.82</c:v>
                </c:pt>
                <c:pt idx="519">
                  <c:v>-8.9</c:v>
                </c:pt>
                <c:pt idx="520">
                  <c:v>-8.9700000000000006</c:v>
                </c:pt>
                <c:pt idx="521">
                  <c:v>-9.1</c:v>
                </c:pt>
                <c:pt idx="522">
                  <c:v>-9.1300000000000008</c:v>
                </c:pt>
                <c:pt idx="523">
                  <c:v>-9.1199999999999992</c:v>
                </c:pt>
                <c:pt idx="524">
                  <c:v>-9.0500000000000007</c:v>
                </c:pt>
                <c:pt idx="525">
                  <c:v>-9.02</c:v>
                </c:pt>
                <c:pt idx="526">
                  <c:v>-9.1999999999999993</c:v>
                </c:pt>
                <c:pt idx="527">
                  <c:v>-9.2100000000000009</c:v>
                </c:pt>
                <c:pt idx="528">
                  <c:v>-9.0500000000000007</c:v>
                </c:pt>
                <c:pt idx="529">
                  <c:v>-9.0500000000000007</c:v>
                </c:pt>
                <c:pt idx="530">
                  <c:v>-8.76</c:v>
                </c:pt>
                <c:pt idx="531">
                  <c:v>-8.66</c:v>
                </c:pt>
                <c:pt idx="532">
                  <c:v>-8.6</c:v>
                </c:pt>
                <c:pt idx="533">
                  <c:v>-8.77</c:v>
                </c:pt>
                <c:pt idx="534">
                  <c:v>-8.8800000000000008</c:v>
                </c:pt>
                <c:pt idx="535">
                  <c:v>-8.9700000000000006</c:v>
                </c:pt>
                <c:pt idx="536">
                  <c:v>-8.98</c:v>
                </c:pt>
                <c:pt idx="537">
                  <c:v>-8.93</c:v>
                </c:pt>
                <c:pt idx="538">
                  <c:v>-8.73</c:v>
                </c:pt>
                <c:pt idx="539">
                  <c:v>-8.5</c:v>
                </c:pt>
                <c:pt idx="540">
                  <c:v>-8.39</c:v>
                </c:pt>
                <c:pt idx="541">
                  <c:v>-8.35</c:v>
                </c:pt>
                <c:pt idx="542">
                  <c:v>-8.68</c:v>
                </c:pt>
                <c:pt idx="543">
                  <c:v>-8.49</c:v>
                </c:pt>
                <c:pt idx="544">
                  <c:v>-8.44</c:v>
                </c:pt>
                <c:pt idx="545">
                  <c:v>-8.49</c:v>
                </c:pt>
                <c:pt idx="546">
                  <c:v>-8.66</c:v>
                </c:pt>
                <c:pt idx="547">
                  <c:v>-9.06</c:v>
                </c:pt>
                <c:pt idx="548">
                  <c:v>-9.1999999999999993</c:v>
                </c:pt>
                <c:pt idx="549">
                  <c:v>-9.32</c:v>
                </c:pt>
                <c:pt idx="550">
                  <c:v>-9.1199999999999992</c:v>
                </c:pt>
                <c:pt idx="551">
                  <c:v>-8.9600000000000009</c:v>
                </c:pt>
                <c:pt idx="552">
                  <c:v>-8.8699999999999992</c:v>
                </c:pt>
                <c:pt idx="553">
                  <c:v>-9.0299999999999994</c:v>
                </c:pt>
                <c:pt idx="554">
                  <c:v>-8.84</c:v>
                </c:pt>
                <c:pt idx="555">
                  <c:v>-8.66</c:v>
                </c:pt>
                <c:pt idx="556">
                  <c:v>-8.81</c:v>
                </c:pt>
                <c:pt idx="557">
                  <c:v>-9</c:v>
                </c:pt>
                <c:pt idx="558">
                  <c:v>-8.7100000000000009</c:v>
                </c:pt>
                <c:pt idx="559">
                  <c:v>-8.7200000000000006</c:v>
                </c:pt>
                <c:pt idx="560">
                  <c:v>-8.31</c:v>
                </c:pt>
                <c:pt idx="561">
                  <c:v>-8.39</c:v>
                </c:pt>
                <c:pt idx="562">
                  <c:v>-8.7899999999999991</c:v>
                </c:pt>
                <c:pt idx="563">
                  <c:v>-8.76</c:v>
                </c:pt>
                <c:pt idx="564">
                  <c:v>-8.7100000000000009</c:v>
                </c:pt>
                <c:pt idx="565">
                  <c:v>-8.74</c:v>
                </c:pt>
                <c:pt idx="566">
                  <c:v>-8.8699999999999992</c:v>
                </c:pt>
                <c:pt idx="567">
                  <c:v>-8.77</c:v>
                </c:pt>
                <c:pt idx="568">
                  <c:v>-8.7100000000000009</c:v>
                </c:pt>
                <c:pt idx="569">
                  <c:v>-8.7799999999999994</c:v>
                </c:pt>
                <c:pt idx="570">
                  <c:v>-8.9499999999999993</c:v>
                </c:pt>
                <c:pt idx="571">
                  <c:v>-9.0299999999999994</c:v>
                </c:pt>
                <c:pt idx="572">
                  <c:v>-8.9600000000000009</c:v>
                </c:pt>
                <c:pt idx="573">
                  <c:v>-8.83</c:v>
                </c:pt>
                <c:pt idx="574">
                  <c:v>-8.58</c:v>
                </c:pt>
                <c:pt idx="575">
                  <c:v>-8.85</c:v>
                </c:pt>
                <c:pt idx="576">
                  <c:v>-8.91</c:v>
                </c:pt>
                <c:pt idx="577">
                  <c:v>-8.93</c:v>
                </c:pt>
                <c:pt idx="578">
                  <c:v>-8.7799999999999994</c:v>
                </c:pt>
                <c:pt idx="579">
                  <c:v>-8.68</c:v>
                </c:pt>
                <c:pt idx="580">
                  <c:v>-8.6</c:v>
                </c:pt>
                <c:pt idx="581">
                  <c:v>-8.69</c:v>
                </c:pt>
                <c:pt idx="582">
                  <c:v>-8.61</c:v>
                </c:pt>
                <c:pt idx="583">
                  <c:v>-8.57</c:v>
                </c:pt>
                <c:pt idx="584">
                  <c:v>-8.67</c:v>
                </c:pt>
                <c:pt idx="585">
                  <c:v>-8.7200000000000006</c:v>
                </c:pt>
                <c:pt idx="586">
                  <c:v>-8.5</c:v>
                </c:pt>
                <c:pt idx="587">
                  <c:v>-8.44</c:v>
                </c:pt>
                <c:pt idx="588">
                  <c:v>-8.56</c:v>
                </c:pt>
                <c:pt idx="589">
                  <c:v>-8.66</c:v>
                </c:pt>
                <c:pt idx="590">
                  <c:v>-8.73</c:v>
                </c:pt>
                <c:pt idx="591">
                  <c:v>-8.67</c:v>
                </c:pt>
                <c:pt idx="592">
                  <c:v>-8.51</c:v>
                </c:pt>
                <c:pt idx="593">
                  <c:v>-8.77</c:v>
                </c:pt>
                <c:pt idx="594">
                  <c:v>-8.83</c:v>
                </c:pt>
                <c:pt idx="595">
                  <c:v>-8.75</c:v>
                </c:pt>
                <c:pt idx="596">
                  <c:v>-8.75</c:v>
                </c:pt>
                <c:pt idx="597">
                  <c:v>-8.73</c:v>
                </c:pt>
                <c:pt idx="598">
                  <c:v>-8.94</c:v>
                </c:pt>
                <c:pt idx="599">
                  <c:v>-9.09</c:v>
                </c:pt>
                <c:pt idx="600">
                  <c:v>-8.9700000000000006</c:v>
                </c:pt>
                <c:pt idx="601">
                  <c:v>-9.02</c:v>
                </c:pt>
                <c:pt idx="602">
                  <c:v>-9.1</c:v>
                </c:pt>
                <c:pt idx="603">
                  <c:v>-9.3800000000000008</c:v>
                </c:pt>
                <c:pt idx="604">
                  <c:v>-9.31</c:v>
                </c:pt>
                <c:pt idx="605">
                  <c:v>-9</c:v>
                </c:pt>
                <c:pt idx="606">
                  <c:v>-8.81</c:v>
                </c:pt>
                <c:pt idx="607">
                  <c:v>-8.06</c:v>
                </c:pt>
                <c:pt idx="608">
                  <c:v>-7.9</c:v>
                </c:pt>
                <c:pt idx="609">
                  <c:v>-8.56</c:v>
                </c:pt>
                <c:pt idx="610">
                  <c:v>-8.64</c:v>
                </c:pt>
                <c:pt idx="611">
                  <c:v>-8.5299999999999994</c:v>
                </c:pt>
                <c:pt idx="612">
                  <c:v>-8.49</c:v>
                </c:pt>
                <c:pt idx="613">
                  <c:v>-8.3699999999999992</c:v>
                </c:pt>
                <c:pt idx="614">
                  <c:v>-9.15</c:v>
                </c:pt>
                <c:pt idx="615">
                  <c:v>-8.66</c:v>
                </c:pt>
                <c:pt idx="616">
                  <c:v>-8.14</c:v>
                </c:pt>
                <c:pt idx="617">
                  <c:v>-8.24</c:v>
                </c:pt>
                <c:pt idx="618">
                  <c:v>-8.51</c:v>
                </c:pt>
                <c:pt idx="619">
                  <c:v>-8.8000000000000007</c:v>
                </c:pt>
                <c:pt idx="620">
                  <c:v>-9.0399999999999991</c:v>
                </c:pt>
                <c:pt idx="621">
                  <c:v>-9.01</c:v>
                </c:pt>
                <c:pt idx="622">
                  <c:v>-8.82</c:v>
                </c:pt>
                <c:pt idx="623">
                  <c:v>-9.1</c:v>
                </c:pt>
                <c:pt idx="624">
                  <c:v>-9.06</c:v>
                </c:pt>
                <c:pt idx="625">
                  <c:v>-8.7799999999999994</c:v>
                </c:pt>
                <c:pt idx="626">
                  <c:v>-8.6999999999999993</c:v>
                </c:pt>
                <c:pt idx="627">
                  <c:v>-8.73</c:v>
                </c:pt>
                <c:pt idx="628">
                  <c:v>-8.61</c:v>
                </c:pt>
                <c:pt idx="629">
                  <c:v>-8.75</c:v>
                </c:pt>
                <c:pt idx="630">
                  <c:v>-8.93</c:v>
                </c:pt>
                <c:pt idx="631">
                  <c:v>-8.73</c:v>
                </c:pt>
                <c:pt idx="632">
                  <c:v>-8.33</c:v>
                </c:pt>
                <c:pt idx="633">
                  <c:v>-8.33</c:v>
                </c:pt>
                <c:pt idx="634">
                  <c:v>-8.41</c:v>
                </c:pt>
                <c:pt idx="635">
                  <c:v>-8.51</c:v>
                </c:pt>
                <c:pt idx="636">
                  <c:v>-8.56</c:v>
                </c:pt>
                <c:pt idx="637">
                  <c:v>-8.77</c:v>
                </c:pt>
                <c:pt idx="638">
                  <c:v>-8.76</c:v>
                </c:pt>
                <c:pt idx="639">
                  <c:v>-9.0299999999999994</c:v>
                </c:pt>
                <c:pt idx="640">
                  <c:v>-9.1</c:v>
                </c:pt>
                <c:pt idx="641">
                  <c:v>-9.08</c:v>
                </c:pt>
                <c:pt idx="642">
                  <c:v>-9.1300000000000008</c:v>
                </c:pt>
                <c:pt idx="643">
                  <c:v>-9.1999999999999993</c:v>
                </c:pt>
                <c:pt idx="644">
                  <c:v>-9.23</c:v>
                </c:pt>
                <c:pt idx="645">
                  <c:v>-9.01</c:v>
                </c:pt>
                <c:pt idx="646">
                  <c:v>-8.52</c:v>
                </c:pt>
                <c:pt idx="647">
                  <c:v>-8.4600000000000009</c:v>
                </c:pt>
                <c:pt idx="648">
                  <c:v>-8.51</c:v>
                </c:pt>
                <c:pt idx="649">
                  <c:v>-8.6</c:v>
                </c:pt>
                <c:pt idx="650">
                  <c:v>-8.6199999999999992</c:v>
                </c:pt>
                <c:pt idx="651">
                  <c:v>-8.9</c:v>
                </c:pt>
                <c:pt idx="652">
                  <c:v>-9.09</c:v>
                </c:pt>
                <c:pt idx="653">
                  <c:v>-9.27</c:v>
                </c:pt>
                <c:pt idx="654">
                  <c:v>-9.25</c:v>
                </c:pt>
                <c:pt idx="655">
                  <c:v>-9.23</c:v>
                </c:pt>
                <c:pt idx="656">
                  <c:v>-9.3800000000000008</c:v>
                </c:pt>
                <c:pt idx="657">
                  <c:v>-9.1999999999999993</c:v>
                </c:pt>
                <c:pt idx="658">
                  <c:v>-9.02</c:v>
                </c:pt>
                <c:pt idx="659">
                  <c:v>-8.6999999999999993</c:v>
                </c:pt>
                <c:pt idx="660">
                  <c:v>-8.14</c:v>
                </c:pt>
                <c:pt idx="661">
                  <c:v>-8.5</c:v>
                </c:pt>
                <c:pt idx="662">
                  <c:v>-8.77</c:v>
                </c:pt>
                <c:pt idx="663">
                  <c:v>-8.7899999999999991</c:v>
                </c:pt>
                <c:pt idx="664">
                  <c:v>-9.16</c:v>
                </c:pt>
                <c:pt idx="665">
                  <c:v>-9.42</c:v>
                </c:pt>
                <c:pt idx="666">
                  <c:v>-9.86</c:v>
                </c:pt>
                <c:pt idx="667">
                  <c:v>-9.89</c:v>
                </c:pt>
                <c:pt idx="668">
                  <c:v>-9.4499999999999993</c:v>
                </c:pt>
                <c:pt idx="669">
                  <c:v>-9.52</c:v>
                </c:pt>
                <c:pt idx="670">
                  <c:v>-9.57</c:v>
                </c:pt>
                <c:pt idx="671">
                  <c:v>-9.3699999999999992</c:v>
                </c:pt>
                <c:pt idx="672">
                  <c:v>-9.0399999999999991</c:v>
                </c:pt>
                <c:pt idx="673">
                  <c:v>-9.18</c:v>
                </c:pt>
                <c:pt idx="674">
                  <c:v>-9.4</c:v>
                </c:pt>
                <c:pt idx="675">
                  <c:v>-9.34</c:v>
                </c:pt>
                <c:pt idx="676">
                  <c:v>-9.36</c:v>
                </c:pt>
                <c:pt idx="677">
                  <c:v>-9.42</c:v>
                </c:pt>
                <c:pt idx="678">
                  <c:v>-9.58</c:v>
                </c:pt>
                <c:pt idx="679">
                  <c:v>-9.42</c:v>
                </c:pt>
                <c:pt idx="680">
                  <c:v>-9.3800000000000008</c:v>
                </c:pt>
                <c:pt idx="681">
                  <c:v>-9.6199999999999992</c:v>
                </c:pt>
                <c:pt idx="682">
                  <c:v>-9.51</c:v>
                </c:pt>
                <c:pt idx="683">
                  <c:v>-9.52</c:v>
                </c:pt>
                <c:pt idx="684">
                  <c:v>-9.43</c:v>
                </c:pt>
                <c:pt idx="685">
                  <c:v>-9.61</c:v>
                </c:pt>
                <c:pt idx="686">
                  <c:v>-9.61</c:v>
                </c:pt>
                <c:pt idx="687">
                  <c:v>-9.27</c:v>
                </c:pt>
                <c:pt idx="688">
                  <c:v>-9.4700000000000006</c:v>
                </c:pt>
                <c:pt idx="689">
                  <c:v>-9.36</c:v>
                </c:pt>
                <c:pt idx="690">
                  <c:v>-9.15</c:v>
                </c:pt>
                <c:pt idx="691">
                  <c:v>-9.42</c:v>
                </c:pt>
                <c:pt idx="692">
                  <c:v>-9.1300000000000008</c:v>
                </c:pt>
                <c:pt idx="693">
                  <c:v>-9.2100000000000009</c:v>
                </c:pt>
                <c:pt idx="694">
                  <c:v>-9.25</c:v>
                </c:pt>
                <c:pt idx="695">
                  <c:v>-9.32</c:v>
                </c:pt>
                <c:pt idx="696">
                  <c:v>-9.52</c:v>
                </c:pt>
                <c:pt idx="697">
                  <c:v>-9.59</c:v>
                </c:pt>
                <c:pt idx="698">
                  <c:v>-9.33</c:v>
                </c:pt>
                <c:pt idx="699">
                  <c:v>-9.4600000000000009</c:v>
                </c:pt>
                <c:pt idx="700">
                  <c:v>-9.51</c:v>
                </c:pt>
                <c:pt idx="701">
                  <c:v>-9.56</c:v>
                </c:pt>
                <c:pt idx="702">
                  <c:v>-9.41</c:v>
                </c:pt>
                <c:pt idx="703">
                  <c:v>-9.51</c:v>
                </c:pt>
                <c:pt idx="704">
                  <c:v>-9.34</c:v>
                </c:pt>
                <c:pt idx="705">
                  <c:v>-9.42</c:v>
                </c:pt>
                <c:pt idx="706">
                  <c:v>-9.92</c:v>
                </c:pt>
                <c:pt idx="707">
                  <c:v>-9.89</c:v>
                </c:pt>
                <c:pt idx="708">
                  <c:v>-9.82</c:v>
                </c:pt>
                <c:pt idx="709">
                  <c:v>-9.73</c:v>
                </c:pt>
                <c:pt idx="710">
                  <c:v>-9.89</c:v>
                </c:pt>
                <c:pt idx="711">
                  <c:v>-9.7799999999999994</c:v>
                </c:pt>
                <c:pt idx="712">
                  <c:v>-9.66</c:v>
                </c:pt>
                <c:pt idx="713">
                  <c:v>-9.5299999999999994</c:v>
                </c:pt>
                <c:pt idx="714">
                  <c:v>-9.43</c:v>
                </c:pt>
                <c:pt idx="715">
                  <c:v>-9.3699999999999992</c:v>
                </c:pt>
                <c:pt idx="716">
                  <c:v>-9.4</c:v>
                </c:pt>
                <c:pt idx="717">
                  <c:v>-9.5</c:v>
                </c:pt>
                <c:pt idx="718">
                  <c:v>-9.49</c:v>
                </c:pt>
                <c:pt idx="719">
                  <c:v>-9.6999999999999993</c:v>
                </c:pt>
                <c:pt idx="720">
                  <c:v>-9.64</c:v>
                </c:pt>
                <c:pt idx="721">
                  <c:v>-9.35</c:v>
                </c:pt>
                <c:pt idx="722">
                  <c:v>-9.36</c:v>
                </c:pt>
                <c:pt idx="723">
                  <c:v>-9.42</c:v>
                </c:pt>
                <c:pt idx="724">
                  <c:v>-9.5399999999999991</c:v>
                </c:pt>
                <c:pt idx="725">
                  <c:v>-9.5500000000000007</c:v>
                </c:pt>
                <c:pt idx="726">
                  <c:v>-9.6300000000000008</c:v>
                </c:pt>
                <c:pt idx="727">
                  <c:v>-9.81</c:v>
                </c:pt>
                <c:pt idx="728">
                  <c:v>-9.56</c:v>
                </c:pt>
                <c:pt idx="729">
                  <c:v>-9.6999999999999993</c:v>
                </c:pt>
                <c:pt idx="730">
                  <c:v>-9.7100000000000009</c:v>
                </c:pt>
                <c:pt idx="731">
                  <c:v>-9.68</c:v>
                </c:pt>
                <c:pt idx="732">
                  <c:v>-9.5</c:v>
                </c:pt>
                <c:pt idx="733">
                  <c:v>-9.4700000000000006</c:v>
                </c:pt>
                <c:pt idx="734">
                  <c:v>-9.39</c:v>
                </c:pt>
                <c:pt idx="735">
                  <c:v>-9.4600000000000009</c:v>
                </c:pt>
                <c:pt idx="736">
                  <c:v>-9.4499999999999993</c:v>
                </c:pt>
                <c:pt idx="737">
                  <c:v>-9.44</c:v>
                </c:pt>
                <c:pt idx="738">
                  <c:v>-9.4600000000000009</c:v>
                </c:pt>
                <c:pt idx="739">
                  <c:v>-9.6199999999999992</c:v>
                </c:pt>
                <c:pt idx="740">
                  <c:v>-9.58</c:v>
                </c:pt>
                <c:pt idx="741">
                  <c:v>-9.43</c:v>
                </c:pt>
                <c:pt idx="742">
                  <c:v>-9.26</c:v>
                </c:pt>
                <c:pt idx="743">
                  <c:v>-9.4499999999999993</c:v>
                </c:pt>
                <c:pt idx="744">
                  <c:v>-9.23</c:v>
                </c:pt>
                <c:pt idx="745">
                  <c:v>-9.0299999999999994</c:v>
                </c:pt>
                <c:pt idx="746">
                  <c:v>-9.26</c:v>
                </c:pt>
                <c:pt idx="747">
                  <c:v>-9.24</c:v>
                </c:pt>
                <c:pt idx="748">
                  <c:v>-9.17</c:v>
                </c:pt>
                <c:pt idx="749">
                  <c:v>-9.6199999999999992</c:v>
                </c:pt>
                <c:pt idx="750">
                  <c:v>-9.6999999999999993</c:v>
                </c:pt>
                <c:pt idx="751">
                  <c:v>-9.6</c:v>
                </c:pt>
                <c:pt idx="752">
                  <c:v>-9.66</c:v>
                </c:pt>
                <c:pt idx="753">
                  <c:v>-9.5399999999999991</c:v>
                </c:pt>
                <c:pt idx="754">
                  <c:v>-9.57</c:v>
                </c:pt>
                <c:pt idx="755">
                  <c:v>-9.33</c:v>
                </c:pt>
                <c:pt idx="756">
                  <c:v>-9.2899999999999991</c:v>
                </c:pt>
                <c:pt idx="757">
                  <c:v>-9.48</c:v>
                </c:pt>
                <c:pt idx="758">
                  <c:v>-9.6300000000000008</c:v>
                </c:pt>
                <c:pt idx="759">
                  <c:v>-9.82</c:v>
                </c:pt>
                <c:pt idx="760">
                  <c:v>-9.75</c:v>
                </c:pt>
                <c:pt idx="761">
                  <c:v>-9.81</c:v>
                </c:pt>
                <c:pt idx="762">
                  <c:v>-9.7899999999999991</c:v>
                </c:pt>
                <c:pt idx="763">
                  <c:v>-9.69</c:v>
                </c:pt>
                <c:pt idx="764">
                  <c:v>-9.58</c:v>
                </c:pt>
                <c:pt idx="765">
                  <c:v>-9.51</c:v>
                </c:pt>
                <c:pt idx="766">
                  <c:v>-9.94</c:v>
                </c:pt>
                <c:pt idx="767">
                  <c:v>-10.02</c:v>
                </c:pt>
                <c:pt idx="768">
                  <c:v>-9.83</c:v>
                </c:pt>
                <c:pt idx="769">
                  <c:v>-9.86</c:v>
                </c:pt>
                <c:pt idx="770">
                  <c:v>-10.01</c:v>
                </c:pt>
                <c:pt idx="771">
                  <c:v>-9.8800000000000008</c:v>
                </c:pt>
                <c:pt idx="772">
                  <c:v>-9.81</c:v>
                </c:pt>
                <c:pt idx="773">
                  <c:v>-9.6300000000000008</c:v>
                </c:pt>
                <c:pt idx="774">
                  <c:v>-9.52</c:v>
                </c:pt>
                <c:pt idx="775">
                  <c:v>-9.51</c:v>
                </c:pt>
                <c:pt idx="776">
                  <c:v>-9.57</c:v>
                </c:pt>
                <c:pt idx="777">
                  <c:v>-9.4600000000000009</c:v>
                </c:pt>
                <c:pt idx="778">
                  <c:v>-9.39</c:v>
                </c:pt>
                <c:pt idx="779">
                  <c:v>-9.5399999999999991</c:v>
                </c:pt>
                <c:pt idx="780">
                  <c:v>-9.4499999999999993</c:v>
                </c:pt>
                <c:pt idx="781">
                  <c:v>-9.52</c:v>
                </c:pt>
                <c:pt idx="782">
                  <c:v>-9.4600000000000009</c:v>
                </c:pt>
                <c:pt idx="783">
                  <c:v>-9.3699999999999992</c:v>
                </c:pt>
                <c:pt idx="784">
                  <c:v>-9.42</c:v>
                </c:pt>
                <c:pt idx="785">
                  <c:v>-9.07</c:v>
                </c:pt>
                <c:pt idx="786">
                  <c:v>-9.0500000000000007</c:v>
                </c:pt>
                <c:pt idx="787">
                  <c:v>-9.66</c:v>
                </c:pt>
                <c:pt idx="788">
                  <c:v>-9.74</c:v>
                </c:pt>
                <c:pt idx="789">
                  <c:v>-9.76</c:v>
                </c:pt>
                <c:pt idx="790">
                  <c:v>-9.67</c:v>
                </c:pt>
                <c:pt idx="791">
                  <c:v>-9.4700000000000006</c:v>
                </c:pt>
                <c:pt idx="792">
                  <c:v>-9.41</c:v>
                </c:pt>
                <c:pt idx="793">
                  <c:v>-9.4499999999999993</c:v>
                </c:pt>
                <c:pt idx="794">
                  <c:v>-9.3800000000000008</c:v>
                </c:pt>
                <c:pt idx="795">
                  <c:v>-9.31</c:v>
                </c:pt>
                <c:pt idx="796">
                  <c:v>-9.52</c:v>
                </c:pt>
                <c:pt idx="797">
                  <c:v>-9.3699999999999992</c:v>
                </c:pt>
                <c:pt idx="798">
                  <c:v>-9.35</c:v>
                </c:pt>
                <c:pt idx="799">
                  <c:v>-9.11</c:v>
                </c:pt>
                <c:pt idx="800">
                  <c:v>-9.2200000000000006</c:v>
                </c:pt>
                <c:pt idx="801">
                  <c:v>-9.24</c:v>
                </c:pt>
                <c:pt idx="802">
                  <c:v>-9.33</c:v>
                </c:pt>
                <c:pt idx="803">
                  <c:v>-9.2799999999999994</c:v>
                </c:pt>
                <c:pt idx="804">
                  <c:v>-9.23</c:v>
                </c:pt>
                <c:pt idx="805">
                  <c:v>-9.06</c:v>
                </c:pt>
                <c:pt idx="806">
                  <c:v>-8.83</c:v>
                </c:pt>
                <c:pt idx="807">
                  <c:v>-9.07</c:v>
                </c:pt>
                <c:pt idx="808">
                  <c:v>-8.92</c:v>
                </c:pt>
                <c:pt idx="809">
                  <c:v>-9.1999999999999993</c:v>
                </c:pt>
                <c:pt idx="810">
                  <c:v>-9.27</c:v>
                </c:pt>
                <c:pt idx="811">
                  <c:v>-9.3699999999999992</c:v>
                </c:pt>
                <c:pt idx="812">
                  <c:v>-9.34</c:v>
                </c:pt>
                <c:pt idx="813">
                  <c:v>-9.27</c:v>
                </c:pt>
                <c:pt idx="814">
                  <c:v>-9.24</c:v>
                </c:pt>
                <c:pt idx="815">
                  <c:v>-9.24</c:v>
                </c:pt>
                <c:pt idx="816">
                  <c:v>-9.16</c:v>
                </c:pt>
                <c:pt idx="817">
                  <c:v>-9.06</c:v>
                </c:pt>
                <c:pt idx="818">
                  <c:v>-8.98</c:v>
                </c:pt>
                <c:pt idx="819">
                  <c:v>-8.98</c:v>
                </c:pt>
                <c:pt idx="820">
                  <c:v>-8.92</c:v>
                </c:pt>
                <c:pt idx="821">
                  <c:v>-8.94</c:v>
                </c:pt>
                <c:pt idx="822">
                  <c:v>-8.9499999999999993</c:v>
                </c:pt>
                <c:pt idx="823">
                  <c:v>-8.7200000000000006</c:v>
                </c:pt>
                <c:pt idx="824">
                  <c:v>-8.74</c:v>
                </c:pt>
                <c:pt idx="825">
                  <c:v>-8.8699999999999992</c:v>
                </c:pt>
                <c:pt idx="826">
                  <c:v>-9.23</c:v>
                </c:pt>
                <c:pt idx="827">
                  <c:v>-9.2200000000000006</c:v>
                </c:pt>
                <c:pt idx="828">
                  <c:v>-9.0299999999999994</c:v>
                </c:pt>
                <c:pt idx="829">
                  <c:v>-8.9700000000000006</c:v>
                </c:pt>
                <c:pt idx="830">
                  <c:v>-9.1999999999999993</c:v>
                </c:pt>
                <c:pt idx="831">
                  <c:v>-9.07</c:v>
                </c:pt>
                <c:pt idx="832">
                  <c:v>-8.9700000000000006</c:v>
                </c:pt>
                <c:pt idx="833">
                  <c:v>-8.93</c:v>
                </c:pt>
                <c:pt idx="834">
                  <c:v>-8.9700000000000006</c:v>
                </c:pt>
                <c:pt idx="835">
                  <c:v>-9.09</c:v>
                </c:pt>
                <c:pt idx="836">
                  <c:v>-8.9700000000000006</c:v>
                </c:pt>
                <c:pt idx="837">
                  <c:v>-8.93</c:v>
                </c:pt>
                <c:pt idx="838">
                  <c:v>-8.89</c:v>
                </c:pt>
                <c:pt idx="839">
                  <c:v>-8.7899999999999991</c:v>
                </c:pt>
                <c:pt idx="840">
                  <c:v>-8.75</c:v>
                </c:pt>
                <c:pt idx="841">
                  <c:v>-8.64</c:v>
                </c:pt>
                <c:pt idx="842">
                  <c:v>-8.7200000000000006</c:v>
                </c:pt>
                <c:pt idx="843">
                  <c:v>-8.7200000000000006</c:v>
                </c:pt>
                <c:pt idx="844">
                  <c:v>-8.5299999999999994</c:v>
                </c:pt>
                <c:pt idx="845">
                  <c:v>-8.5399999999999991</c:v>
                </c:pt>
                <c:pt idx="846">
                  <c:v>-8.89</c:v>
                </c:pt>
                <c:pt idx="847">
                  <c:v>-9.11</c:v>
                </c:pt>
                <c:pt idx="848">
                  <c:v>-9.27</c:v>
                </c:pt>
                <c:pt idx="849">
                  <c:v>-9.11</c:v>
                </c:pt>
                <c:pt idx="850">
                  <c:v>-8.9700000000000006</c:v>
                </c:pt>
                <c:pt idx="851">
                  <c:v>-8.9600000000000009</c:v>
                </c:pt>
                <c:pt idx="852">
                  <c:v>-9</c:v>
                </c:pt>
                <c:pt idx="853">
                  <c:v>-8.93</c:v>
                </c:pt>
                <c:pt idx="854">
                  <c:v>-8.94</c:v>
                </c:pt>
                <c:pt idx="855">
                  <c:v>-8.93</c:v>
                </c:pt>
                <c:pt idx="856">
                  <c:v>-9.2100000000000009</c:v>
                </c:pt>
                <c:pt idx="857">
                  <c:v>-9.42</c:v>
                </c:pt>
                <c:pt idx="858">
                  <c:v>-9.08</c:v>
                </c:pt>
                <c:pt idx="859">
                  <c:v>-9.4</c:v>
                </c:pt>
                <c:pt idx="860">
                  <c:v>-9.61</c:v>
                </c:pt>
                <c:pt idx="861">
                  <c:v>-9.58</c:v>
                </c:pt>
                <c:pt idx="862">
                  <c:v>-9.49</c:v>
                </c:pt>
                <c:pt idx="863">
                  <c:v>-9.41</c:v>
                </c:pt>
                <c:pt idx="864">
                  <c:v>-9.48</c:v>
                </c:pt>
                <c:pt idx="865">
                  <c:v>-9.42</c:v>
                </c:pt>
                <c:pt idx="866">
                  <c:v>-9.4499999999999993</c:v>
                </c:pt>
                <c:pt idx="867">
                  <c:v>-9.5500000000000007</c:v>
                </c:pt>
                <c:pt idx="868">
                  <c:v>-9.51</c:v>
                </c:pt>
                <c:pt idx="869">
                  <c:v>-9.51</c:v>
                </c:pt>
                <c:pt idx="870">
                  <c:v>-9.43</c:v>
                </c:pt>
                <c:pt idx="871">
                  <c:v>-9.32</c:v>
                </c:pt>
                <c:pt idx="872">
                  <c:v>-9.3000000000000007</c:v>
                </c:pt>
                <c:pt idx="873">
                  <c:v>-9.1999999999999993</c:v>
                </c:pt>
                <c:pt idx="874">
                  <c:v>-9.39</c:v>
                </c:pt>
                <c:pt idx="875">
                  <c:v>-9.5</c:v>
                </c:pt>
                <c:pt idx="876">
                  <c:v>-9.39</c:v>
                </c:pt>
                <c:pt idx="877">
                  <c:v>-9.17</c:v>
                </c:pt>
                <c:pt idx="878">
                  <c:v>-9.18</c:v>
                </c:pt>
                <c:pt idx="879">
                  <c:v>-9.4700000000000006</c:v>
                </c:pt>
                <c:pt idx="880">
                  <c:v>-9.43</c:v>
                </c:pt>
                <c:pt idx="881">
                  <c:v>-9.2100000000000009</c:v>
                </c:pt>
                <c:pt idx="882">
                  <c:v>-9.06</c:v>
                </c:pt>
                <c:pt idx="883">
                  <c:v>-8.94</c:v>
                </c:pt>
                <c:pt idx="884">
                  <c:v>-9.09</c:v>
                </c:pt>
                <c:pt idx="885">
                  <c:v>-9.31</c:v>
                </c:pt>
                <c:pt idx="886">
                  <c:v>-9.18</c:v>
                </c:pt>
                <c:pt idx="887">
                  <c:v>-9.1300000000000008</c:v>
                </c:pt>
                <c:pt idx="888">
                  <c:v>-9.01</c:v>
                </c:pt>
                <c:pt idx="889">
                  <c:v>-9.1999999999999993</c:v>
                </c:pt>
                <c:pt idx="890">
                  <c:v>-9.25</c:v>
                </c:pt>
                <c:pt idx="891">
                  <c:v>-9.32</c:v>
                </c:pt>
                <c:pt idx="892">
                  <c:v>-9.44</c:v>
                </c:pt>
                <c:pt idx="893">
                  <c:v>-9.3699999999999992</c:v>
                </c:pt>
                <c:pt idx="894">
                  <c:v>-9.57</c:v>
                </c:pt>
                <c:pt idx="895">
                  <c:v>-9.5299999999999994</c:v>
                </c:pt>
                <c:pt idx="896">
                  <c:v>-9.33</c:v>
                </c:pt>
                <c:pt idx="897">
                  <c:v>-9.17</c:v>
                </c:pt>
                <c:pt idx="898">
                  <c:v>-9.2799999999999994</c:v>
                </c:pt>
                <c:pt idx="899">
                  <c:v>-9.44</c:v>
                </c:pt>
                <c:pt idx="900">
                  <c:v>-9.1999999999999993</c:v>
                </c:pt>
                <c:pt idx="901">
                  <c:v>-9.01</c:v>
                </c:pt>
                <c:pt idx="902">
                  <c:v>-9.08</c:v>
                </c:pt>
                <c:pt idx="903">
                  <c:v>-9</c:v>
                </c:pt>
                <c:pt idx="904">
                  <c:v>-9.16</c:v>
                </c:pt>
                <c:pt idx="905">
                  <c:v>-9.1</c:v>
                </c:pt>
                <c:pt idx="906">
                  <c:v>-9.34</c:v>
                </c:pt>
                <c:pt idx="907">
                  <c:v>-9.3000000000000007</c:v>
                </c:pt>
                <c:pt idx="908">
                  <c:v>-9.1</c:v>
                </c:pt>
                <c:pt idx="909">
                  <c:v>-8.99</c:v>
                </c:pt>
                <c:pt idx="910">
                  <c:v>-9.0299999999999994</c:v>
                </c:pt>
                <c:pt idx="911">
                  <c:v>-9.08</c:v>
                </c:pt>
                <c:pt idx="912">
                  <c:v>-9.1300000000000008</c:v>
                </c:pt>
                <c:pt idx="913">
                  <c:v>-9.1199999999999992</c:v>
                </c:pt>
                <c:pt idx="914">
                  <c:v>-8.89</c:v>
                </c:pt>
                <c:pt idx="915">
                  <c:v>-8.65</c:v>
                </c:pt>
                <c:pt idx="916">
                  <c:v>-8.4700000000000006</c:v>
                </c:pt>
                <c:pt idx="917">
                  <c:v>-8.76</c:v>
                </c:pt>
                <c:pt idx="918">
                  <c:v>-8.8000000000000007</c:v>
                </c:pt>
                <c:pt idx="919">
                  <c:v>-8.82</c:v>
                </c:pt>
                <c:pt idx="920">
                  <c:v>-8.8699999999999992</c:v>
                </c:pt>
                <c:pt idx="921">
                  <c:v>-8.83</c:v>
                </c:pt>
                <c:pt idx="922">
                  <c:v>-9.08</c:v>
                </c:pt>
                <c:pt idx="923">
                  <c:v>-9.1300000000000008</c:v>
                </c:pt>
                <c:pt idx="924">
                  <c:v>-9.2799999999999994</c:v>
                </c:pt>
                <c:pt idx="925">
                  <c:v>-9.2100000000000009</c:v>
                </c:pt>
                <c:pt idx="926">
                  <c:v>-9.08</c:v>
                </c:pt>
                <c:pt idx="927">
                  <c:v>-8.9</c:v>
                </c:pt>
                <c:pt idx="928">
                  <c:v>-8.74</c:v>
                </c:pt>
                <c:pt idx="929">
                  <c:v>-8.91</c:v>
                </c:pt>
                <c:pt idx="930">
                  <c:v>-8.9700000000000006</c:v>
                </c:pt>
                <c:pt idx="931">
                  <c:v>-8.76</c:v>
                </c:pt>
                <c:pt idx="932">
                  <c:v>-8.57</c:v>
                </c:pt>
                <c:pt idx="933">
                  <c:v>-8.99</c:v>
                </c:pt>
                <c:pt idx="934">
                  <c:v>-9.18</c:v>
                </c:pt>
                <c:pt idx="935">
                  <c:v>-9.0399999999999991</c:v>
                </c:pt>
                <c:pt idx="936">
                  <c:v>-9.01</c:v>
                </c:pt>
                <c:pt idx="937">
                  <c:v>-8.8800000000000008</c:v>
                </c:pt>
                <c:pt idx="938">
                  <c:v>-8.7799999999999994</c:v>
                </c:pt>
                <c:pt idx="939">
                  <c:v>-8.84</c:v>
                </c:pt>
                <c:pt idx="940">
                  <c:v>-8.91</c:v>
                </c:pt>
                <c:pt idx="941">
                  <c:v>-8.98</c:v>
                </c:pt>
                <c:pt idx="942">
                  <c:v>-8.9700000000000006</c:v>
                </c:pt>
                <c:pt idx="943">
                  <c:v>-8.7899999999999991</c:v>
                </c:pt>
                <c:pt idx="944">
                  <c:v>-8.66</c:v>
                </c:pt>
                <c:pt idx="945">
                  <c:v>-8.69</c:v>
                </c:pt>
                <c:pt idx="946">
                  <c:v>-8.6</c:v>
                </c:pt>
                <c:pt idx="947">
                  <c:v>-8.6199999999999992</c:v>
                </c:pt>
                <c:pt idx="948">
                  <c:v>-8.36</c:v>
                </c:pt>
                <c:pt idx="949">
                  <c:v>-8.7200000000000006</c:v>
                </c:pt>
                <c:pt idx="950">
                  <c:v>-8.5399999999999991</c:v>
                </c:pt>
                <c:pt idx="951">
                  <c:v>-8.4700000000000006</c:v>
                </c:pt>
                <c:pt idx="952">
                  <c:v>-8.68</c:v>
                </c:pt>
                <c:pt idx="953">
                  <c:v>-8.69</c:v>
                </c:pt>
                <c:pt idx="954">
                  <c:v>-8.76</c:v>
                </c:pt>
                <c:pt idx="955">
                  <c:v>-8.8800000000000008</c:v>
                </c:pt>
                <c:pt idx="956">
                  <c:v>-8.8800000000000008</c:v>
                </c:pt>
                <c:pt idx="957">
                  <c:v>-8.94</c:v>
                </c:pt>
                <c:pt idx="958">
                  <c:v>-8.84</c:v>
                </c:pt>
                <c:pt idx="959">
                  <c:v>-8.59</c:v>
                </c:pt>
                <c:pt idx="960">
                  <c:v>-8.61</c:v>
                </c:pt>
                <c:pt idx="961">
                  <c:v>-8.5299999999999994</c:v>
                </c:pt>
                <c:pt idx="962">
                  <c:v>-9.02</c:v>
                </c:pt>
                <c:pt idx="963">
                  <c:v>-9.11</c:v>
                </c:pt>
                <c:pt idx="964">
                  <c:v>-8.82</c:v>
                </c:pt>
                <c:pt idx="965">
                  <c:v>-8.81</c:v>
                </c:pt>
                <c:pt idx="966">
                  <c:v>-9.2799999999999994</c:v>
                </c:pt>
                <c:pt idx="967">
                  <c:v>-9.07</c:v>
                </c:pt>
                <c:pt idx="968">
                  <c:v>-9.07</c:v>
                </c:pt>
                <c:pt idx="969">
                  <c:v>-8.89</c:v>
                </c:pt>
                <c:pt idx="970">
                  <c:v>-8.92</c:v>
                </c:pt>
                <c:pt idx="971">
                  <c:v>-9.1</c:v>
                </c:pt>
                <c:pt idx="972">
                  <c:v>-9.16</c:v>
                </c:pt>
                <c:pt idx="973">
                  <c:v>-9.07</c:v>
                </c:pt>
                <c:pt idx="974">
                  <c:v>-8.9499999999999993</c:v>
                </c:pt>
                <c:pt idx="975">
                  <c:v>-8.6199999999999992</c:v>
                </c:pt>
                <c:pt idx="976">
                  <c:v>-8.8699999999999992</c:v>
                </c:pt>
                <c:pt idx="977">
                  <c:v>-8.94</c:v>
                </c:pt>
                <c:pt idx="978">
                  <c:v>-9.11</c:v>
                </c:pt>
                <c:pt idx="979">
                  <c:v>-8.9499999999999993</c:v>
                </c:pt>
                <c:pt idx="980">
                  <c:v>-8.94</c:v>
                </c:pt>
                <c:pt idx="981">
                  <c:v>-8.7200000000000006</c:v>
                </c:pt>
                <c:pt idx="982">
                  <c:v>-8.61</c:v>
                </c:pt>
                <c:pt idx="983">
                  <c:v>-8.64</c:v>
                </c:pt>
                <c:pt idx="984">
                  <c:v>-8.81</c:v>
                </c:pt>
                <c:pt idx="985">
                  <c:v>-9.1300000000000008</c:v>
                </c:pt>
                <c:pt idx="986">
                  <c:v>-9.16</c:v>
                </c:pt>
                <c:pt idx="987">
                  <c:v>-9.06</c:v>
                </c:pt>
                <c:pt idx="988">
                  <c:v>-8.85</c:v>
                </c:pt>
                <c:pt idx="989">
                  <c:v>-8.8000000000000007</c:v>
                </c:pt>
                <c:pt idx="990">
                  <c:v>-8.5399999999999991</c:v>
                </c:pt>
                <c:pt idx="991">
                  <c:v>-8.44</c:v>
                </c:pt>
                <c:pt idx="992">
                  <c:v>-8.74</c:v>
                </c:pt>
                <c:pt idx="993">
                  <c:v>-9</c:v>
                </c:pt>
                <c:pt idx="994">
                  <c:v>-8.75</c:v>
                </c:pt>
                <c:pt idx="995">
                  <c:v>-8.59</c:v>
                </c:pt>
                <c:pt idx="996">
                  <c:v>-8.41</c:v>
                </c:pt>
                <c:pt idx="997">
                  <c:v>-8.35</c:v>
                </c:pt>
                <c:pt idx="998">
                  <c:v>-8.16</c:v>
                </c:pt>
                <c:pt idx="999">
                  <c:v>-7.86</c:v>
                </c:pt>
                <c:pt idx="1000">
                  <c:v>-7.56</c:v>
                </c:pt>
                <c:pt idx="1001">
                  <c:v>-7.96</c:v>
                </c:pt>
                <c:pt idx="1002">
                  <c:v>-8.5399999999999991</c:v>
                </c:pt>
                <c:pt idx="1003">
                  <c:v>-8.6999999999999993</c:v>
                </c:pt>
                <c:pt idx="1004">
                  <c:v>-8.5399999999999991</c:v>
                </c:pt>
                <c:pt idx="1005">
                  <c:v>-8.4600000000000009</c:v>
                </c:pt>
                <c:pt idx="1006">
                  <c:v>-8.69</c:v>
                </c:pt>
                <c:pt idx="1007">
                  <c:v>-8.67</c:v>
                </c:pt>
                <c:pt idx="1008">
                  <c:v>-8.23</c:v>
                </c:pt>
                <c:pt idx="1009">
                  <c:v>-7.8</c:v>
                </c:pt>
                <c:pt idx="1010">
                  <c:v>-7.69</c:v>
                </c:pt>
                <c:pt idx="1011">
                  <c:v>-7.64</c:v>
                </c:pt>
                <c:pt idx="1012">
                  <c:v>-8.32</c:v>
                </c:pt>
                <c:pt idx="1013">
                  <c:v>-8.3800000000000008</c:v>
                </c:pt>
                <c:pt idx="1014">
                  <c:v>-8.1</c:v>
                </c:pt>
                <c:pt idx="1015">
                  <c:v>-8.07</c:v>
                </c:pt>
                <c:pt idx="1016">
                  <c:v>-7.84</c:v>
                </c:pt>
                <c:pt idx="1017">
                  <c:v>-8.14</c:v>
                </c:pt>
                <c:pt idx="1018">
                  <c:v>-8.3000000000000007</c:v>
                </c:pt>
                <c:pt idx="1019">
                  <c:v>-8.34</c:v>
                </c:pt>
                <c:pt idx="1020">
                  <c:v>-8.27</c:v>
                </c:pt>
                <c:pt idx="1021">
                  <c:v>-7.97</c:v>
                </c:pt>
                <c:pt idx="1022">
                  <c:v>-7.72</c:v>
                </c:pt>
                <c:pt idx="1023">
                  <c:v>-7.55</c:v>
                </c:pt>
                <c:pt idx="1024">
                  <c:v>-7.32</c:v>
                </c:pt>
                <c:pt idx="1025">
                  <c:v>-7.5</c:v>
                </c:pt>
                <c:pt idx="1026">
                  <c:v>-7.37</c:v>
                </c:pt>
                <c:pt idx="1027">
                  <c:v>-6.92</c:v>
                </c:pt>
                <c:pt idx="1028">
                  <c:v>-6.82</c:v>
                </c:pt>
                <c:pt idx="1029">
                  <c:v>-7.64</c:v>
                </c:pt>
                <c:pt idx="1030">
                  <c:v>-8.51</c:v>
                </c:pt>
                <c:pt idx="1031">
                  <c:v>-8.74</c:v>
                </c:pt>
                <c:pt idx="1032">
                  <c:v>-8.8699999999999992</c:v>
                </c:pt>
                <c:pt idx="1033">
                  <c:v>-8.6300000000000008</c:v>
                </c:pt>
                <c:pt idx="1034">
                  <c:v>-8.2100000000000009</c:v>
                </c:pt>
                <c:pt idx="1035">
                  <c:v>-7.98</c:v>
                </c:pt>
                <c:pt idx="1036">
                  <c:v>-7.95</c:v>
                </c:pt>
                <c:pt idx="1037">
                  <c:v>-8.17</c:v>
                </c:pt>
                <c:pt idx="1038">
                  <c:v>-8.5</c:v>
                </c:pt>
                <c:pt idx="1039">
                  <c:v>-8.1999999999999993</c:v>
                </c:pt>
                <c:pt idx="1040">
                  <c:v>-8.15</c:v>
                </c:pt>
                <c:pt idx="1041">
                  <c:v>-8.6</c:v>
                </c:pt>
                <c:pt idx="1042">
                  <c:v>-8.56</c:v>
                </c:pt>
                <c:pt idx="1043">
                  <c:v>-8.1999999999999993</c:v>
                </c:pt>
                <c:pt idx="1044">
                  <c:v>-8.24</c:v>
                </c:pt>
                <c:pt idx="1045">
                  <c:v>-7.98</c:v>
                </c:pt>
                <c:pt idx="1046">
                  <c:v>-7.55</c:v>
                </c:pt>
                <c:pt idx="1047">
                  <c:v>-7.79</c:v>
                </c:pt>
                <c:pt idx="1048">
                  <c:v>-7.82</c:v>
                </c:pt>
                <c:pt idx="1049">
                  <c:v>-7.67</c:v>
                </c:pt>
                <c:pt idx="1050">
                  <c:v>-7.59</c:v>
                </c:pt>
                <c:pt idx="1051">
                  <c:v>-7.81</c:v>
                </c:pt>
                <c:pt idx="1052">
                  <c:v>-7.74</c:v>
                </c:pt>
                <c:pt idx="1053">
                  <c:v>-7.96</c:v>
                </c:pt>
                <c:pt idx="1054">
                  <c:v>-8.1999999999999993</c:v>
                </c:pt>
                <c:pt idx="1055">
                  <c:v>-8.34</c:v>
                </c:pt>
                <c:pt idx="1056">
                  <c:v>-8.11</c:v>
                </c:pt>
                <c:pt idx="1057">
                  <c:v>-8.3699999999999992</c:v>
                </c:pt>
                <c:pt idx="1058">
                  <c:v>-8.57</c:v>
                </c:pt>
                <c:pt idx="1059">
                  <c:v>-8.1</c:v>
                </c:pt>
                <c:pt idx="1060">
                  <c:v>-8.31</c:v>
                </c:pt>
                <c:pt idx="1061">
                  <c:v>-8.11</c:v>
                </c:pt>
                <c:pt idx="1062">
                  <c:v>-8.02</c:v>
                </c:pt>
                <c:pt idx="1063">
                  <c:v>-7.92</c:v>
                </c:pt>
                <c:pt idx="1064">
                  <c:v>-8.0299999999999994</c:v>
                </c:pt>
                <c:pt idx="1065">
                  <c:v>-7.93</c:v>
                </c:pt>
                <c:pt idx="1066">
                  <c:v>-8.43</c:v>
                </c:pt>
                <c:pt idx="1067">
                  <c:v>-8.57</c:v>
                </c:pt>
                <c:pt idx="1068">
                  <c:v>-8.56</c:v>
                </c:pt>
                <c:pt idx="1069">
                  <c:v>-8.56</c:v>
                </c:pt>
                <c:pt idx="1070">
                  <c:v>-8.34</c:v>
                </c:pt>
                <c:pt idx="1071">
                  <c:v>-8.34</c:v>
                </c:pt>
                <c:pt idx="1072">
                  <c:v>-8.24</c:v>
                </c:pt>
                <c:pt idx="1073">
                  <c:v>-8.3800000000000008</c:v>
                </c:pt>
                <c:pt idx="1074">
                  <c:v>-8.31</c:v>
                </c:pt>
                <c:pt idx="1075">
                  <c:v>-8.4499999999999993</c:v>
                </c:pt>
                <c:pt idx="1076">
                  <c:v>-8.4</c:v>
                </c:pt>
                <c:pt idx="1077">
                  <c:v>-8.19</c:v>
                </c:pt>
                <c:pt idx="1078">
                  <c:v>-8.11</c:v>
                </c:pt>
                <c:pt idx="1079">
                  <c:v>-8.3000000000000007</c:v>
                </c:pt>
                <c:pt idx="1080">
                  <c:v>-8.1199999999999992</c:v>
                </c:pt>
                <c:pt idx="1081">
                  <c:v>-8.09</c:v>
                </c:pt>
                <c:pt idx="1082">
                  <c:v>-8.16</c:v>
                </c:pt>
                <c:pt idx="1083">
                  <c:v>-8.0500000000000007</c:v>
                </c:pt>
                <c:pt idx="1084">
                  <c:v>-8.11</c:v>
                </c:pt>
                <c:pt idx="1085">
                  <c:v>-8.1</c:v>
                </c:pt>
                <c:pt idx="1086">
                  <c:v>-8.17</c:v>
                </c:pt>
                <c:pt idx="1087">
                  <c:v>-8.27</c:v>
                </c:pt>
                <c:pt idx="1088">
                  <c:v>-8.17</c:v>
                </c:pt>
                <c:pt idx="1089">
                  <c:v>-7.9</c:v>
                </c:pt>
                <c:pt idx="1090">
                  <c:v>-7.87</c:v>
                </c:pt>
                <c:pt idx="1091">
                  <c:v>-7.92</c:v>
                </c:pt>
                <c:pt idx="1092">
                  <c:v>-8.09</c:v>
                </c:pt>
                <c:pt idx="1093">
                  <c:v>-8.11</c:v>
                </c:pt>
                <c:pt idx="1094">
                  <c:v>-8.08</c:v>
                </c:pt>
                <c:pt idx="1095">
                  <c:v>-7.86</c:v>
                </c:pt>
                <c:pt idx="1096">
                  <c:v>-7.94</c:v>
                </c:pt>
                <c:pt idx="1097">
                  <c:v>-7.96</c:v>
                </c:pt>
                <c:pt idx="1098">
                  <c:v>-7.96</c:v>
                </c:pt>
                <c:pt idx="1099">
                  <c:v>-8.1</c:v>
                </c:pt>
                <c:pt idx="1100">
                  <c:v>-8.0299999999999994</c:v>
                </c:pt>
                <c:pt idx="1101">
                  <c:v>-7.94</c:v>
                </c:pt>
                <c:pt idx="1102">
                  <c:v>-8.09</c:v>
                </c:pt>
                <c:pt idx="1103">
                  <c:v>-8.01</c:v>
                </c:pt>
                <c:pt idx="1104">
                  <c:v>-7.99</c:v>
                </c:pt>
                <c:pt idx="1105">
                  <c:v>-8.32</c:v>
                </c:pt>
                <c:pt idx="1106">
                  <c:v>-8.3699999999999992</c:v>
                </c:pt>
                <c:pt idx="1107">
                  <c:v>-8.17</c:v>
                </c:pt>
                <c:pt idx="1108">
                  <c:v>-8.23</c:v>
                </c:pt>
                <c:pt idx="1109">
                  <c:v>-8.1</c:v>
                </c:pt>
                <c:pt idx="1110">
                  <c:v>-8.1199999999999992</c:v>
                </c:pt>
                <c:pt idx="1111">
                  <c:v>-7.96</c:v>
                </c:pt>
                <c:pt idx="1112">
                  <c:v>-7.76</c:v>
                </c:pt>
                <c:pt idx="1113">
                  <c:v>-8.02</c:v>
                </c:pt>
                <c:pt idx="1114">
                  <c:v>-8.17</c:v>
                </c:pt>
                <c:pt idx="1115">
                  <c:v>-8.39</c:v>
                </c:pt>
                <c:pt idx="1116">
                  <c:v>-8.68</c:v>
                </c:pt>
                <c:pt idx="1117">
                  <c:v>-8.43</c:v>
                </c:pt>
                <c:pt idx="1118">
                  <c:v>-8.3699999999999992</c:v>
                </c:pt>
                <c:pt idx="1119">
                  <c:v>-7.99</c:v>
                </c:pt>
                <c:pt idx="1120">
                  <c:v>-8.17</c:v>
                </c:pt>
                <c:pt idx="1121">
                  <c:v>-8.07</c:v>
                </c:pt>
                <c:pt idx="1122">
                  <c:v>-7.94</c:v>
                </c:pt>
                <c:pt idx="1123">
                  <c:v>-8.2799999999999994</c:v>
                </c:pt>
                <c:pt idx="1124">
                  <c:v>-8.36</c:v>
                </c:pt>
                <c:pt idx="1125">
                  <c:v>-8.16</c:v>
                </c:pt>
                <c:pt idx="1126">
                  <c:v>-7.97</c:v>
                </c:pt>
                <c:pt idx="1127">
                  <c:v>-7.93</c:v>
                </c:pt>
                <c:pt idx="1128">
                  <c:v>-8.0299999999999994</c:v>
                </c:pt>
                <c:pt idx="1129">
                  <c:v>-8.3000000000000007</c:v>
                </c:pt>
                <c:pt idx="1130">
                  <c:v>-8.26</c:v>
                </c:pt>
                <c:pt idx="1131">
                  <c:v>-8.4700000000000006</c:v>
                </c:pt>
                <c:pt idx="1132">
                  <c:v>-8.6199999999999992</c:v>
                </c:pt>
                <c:pt idx="1133">
                  <c:v>-8.64</c:v>
                </c:pt>
                <c:pt idx="1134">
                  <c:v>-8.68</c:v>
                </c:pt>
                <c:pt idx="1135">
                  <c:v>-8.5399999999999991</c:v>
                </c:pt>
                <c:pt idx="1136">
                  <c:v>-8.9700000000000006</c:v>
                </c:pt>
                <c:pt idx="1137">
                  <c:v>-8.73</c:v>
                </c:pt>
                <c:pt idx="1138">
                  <c:v>-8.6199999999999992</c:v>
                </c:pt>
                <c:pt idx="1139">
                  <c:v>-8.68</c:v>
                </c:pt>
                <c:pt idx="1140">
                  <c:v>-8.69</c:v>
                </c:pt>
                <c:pt idx="1141">
                  <c:v>-8.43</c:v>
                </c:pt>
                <c:pt idx="1142">
                  <c:v>-8.17</c:v>
                </c:pt>
                <c:pt idx="1143">
                  <c:v>-8.36</c:v>
                </c:pt>
                <c:pt idx="1144">
                  <c:v>-8.43</c:v>
                </c:pt>
                <c:pt idx="1145">
                  <c:v>-8.4</c:v>
                </c:pt>
                <c:pt idx="1146">
                  <c:v>-8.74</c:v>
                </c:pt>
                <c:pt idx="1147">
                  <c:v>-8.98</c:v>
                </c:pt>
                <c:pt idx="1148">
                  <c:v>-8.8800000000000008</c:v>
                </c:pt>
                <c:pt idx="1149">
                  <c:v>-8.64</c:v>
                </c:pt>
                <c:pt idx="1150">
                  <c:v>-8.51</c:v>
                </c:pt>
                <c:pt idx="1151">
                  <c:v>-8.59</c:v>
                </c:pt>
                <c:pt idx="1152">
                  <c:v>-8.4600000000000009</c:v>
                </c:pt>
                <c:pt idx="1153">
                  <c:v>-8.6999999999999993</c:v>
                </c:pt>
                <c:pt idx="1154">
                  <c:v>-8.48</c:v>
                </c:pt>
                <c:pt idx="1155">
                  <c:v>-8.5</c:v>
                </c:pt>
                <c:pt idx="1156">
                  <c:v>-8.64</c:v>
                </c:pt>
                <c:pt idx="1157">
                  <c:v>-8.4600000000000009</c:v>
                </c:pt>
                <c:pt idx="1158">
                  <c:v>-8.31</c:v>
                </c:pt>
                <c:pt idx="1159">
                  <c:v>-8.35</c:v>
                </c:pt>
                <c:pt idx="1160">
                  <c:v>-8.5399999999999991</c:v>
                </c:pt>
                <c:pt idx="1161">
                  <c:v>-8.8800000000000008</c:v>
                </c:pt>
                <c:pt idx="1162">
                  <c:v>-8.93</c:v>
                </c:pt>
                <c:pt idx="1163">
                  <c:v>-8.81</c:v>
                </c:pt>
                <c:pt idx="1164">
                  <c:v>-8.58</c:v>
                </c:pt>
                <c:pt idx="1165">
                  <c:v>-8.51</c:v>
                </c:pt>
                <c:pt idx="1166">
                  <c:v>-8.59</c:v>
                </c:pt>
                <c:pt idx="1167">
                  <c:v>-8.66</c:v>
                </c:pt>
                <c:pt idx="1168">
                  <c:v>-8.6999999999999993</c:v>
                </c:pt>
                <c:pt idx="1169">
                  <c:v>-8.42</c:v>
                </c:pt>
                <c:pt idx="1170">
                  <c:v>-8.31</c:v>
                </c:pt>
                <c:pt idx="1171">
                  <c:v>-8.25</c:v>
                </c:pt>
                <c:pt idx="1172">
                  <c:v>-8.6199999999999992</c:v>
                </c:pt>
                <c:pt idx="1173">
                  <c:v>-8.9</c:v>
                </c:pt>
                <c:pt idx="1174">
                  <c:v>-9.06</c:v>
                </c:pt>
                <c:pt idx="1175">
                  <c:v>-9.2100000000000009</c:v>
                </c:pt>
                <c:pt idx="1176">
                  <c:v>-9.0299999999999994</c:v>
                </c:pt>
                <c:pt idx="1177">
                  <c:v>-8.98</c:v>
                </c:pt>
                <c:pt idx="1178">
                  <c:v>-8.6999999999999993</c:v>
                </c:pt>
                <c:pt idx="1179">
                  <c:v>-8.68</c:v>
                </c:pt>
                <c:pt idx="1180">
                  <c:v>-8.56</c:v>
                </c:pt>
                <c:pt idx="1181">
                  <c:v>-8.42</c:v>
                </c:pt>
                <c:pt idx="1182">
                  <c:v>-8.44</c:v>
                </c:pt>
                <c:pt idx="1183">
                  <c:v>-8.44</c:v>
                </c:pt>
                <c:pt idx="1184">
                  <c:v>-8.0500000000000007</c:v>
                </c:pt>
                <c:pt idx="1185">
                  <c:v>-7.64</c:v>
                </c:pt>
                <c:pt idx="1186">
                  <c:v>-7.48</c:v>
                </c:pt>
                <c:pt idx="1187">
                  <c:v>-7.89</c:v>
                </c:pt>
                <c:pt idx="1188">
                  <c:v>-8.34</c:v>
                </c:pt>
                <c:pt idx="1189">
                  <c:v>-8.7799999999999994</c:v>
                </c:pt>
                <c:pt idx="1190">
                  <c:v>-8.98</c:v>
                </c:pt>
                <c:pt idx="1191">
                  <c:v>-8.2100000000000009</c:v>
                </c:pt>
                <c:pt idx="1192">
                  <c:v>-8.02</c:v>
                </c:pt>
                <c:pt idx="1193">
                  <c:v>-7.98</c:v>
                </c:pt>
                <c:pt idx="1194">
                  <c:v>-8.44</c:v>
                </c:pt>
                <c:pt idx="1195">
                  <c:v>-8.44</c:v>
                </c:pt>
                <c:pt idx="1196">
                  <c:v>-8.5299999999999994</c:v>
                </c:pt>
                <c:pt idx="1197">
                  <c:v>-8.35</c:v>
                </c:pt>
                <c:pt idx="1198">
                  <c:v>-8.2899999999999991</c:v>
                </c:pt>
                <c:pt idx="1199">
                  <c:v>-8.5299999999999994</c:v>
                </c:pt>
                <c:pt idx="1200">
                  <c:v>-8.1199999999999992</c:v>
                </c:pt>
                <c:pt idx="1201">
                  <c:v>-8.09</c:v>
                </c:pt>
                <c:pt idx="1202">
                  <c:v>-8.67</c:v>
                </c:pt>
                <c:pt idx="1203">
                  <c:v>-8.6300000000000008</c:v>
                </c:pt>
                <c:pt idx="1204">
                  <c:v>-8.57</c:v>
                </c:pt>
                <c:pt idx="1205">
                  <c:v>-8.7899999999999991</c:v>
                </c:pt>
                <c:pt idx="1206">
                  <c:v>-8.4</c:v>
                </c:pt>
                <c:pt idx="1207">
                  <c:v>-8.1</c:v>
                </c:pt>
                <c:pt idx="1208">
                  <c:v>-7.92</c:v>
                </c:pt>
                <c:pt idx="1209">
                  <c:v>-7.91</c:v>
                </c:pt>
                <c:pt idx="1210">
                  <c:v>-8.07</c:v>
                </c:pt>
                <c:pt idx="1211">
                  <c:v>-8.31</c:v>
                </c:pt>
                <c:pt idx="1212">
                  <c:v>-8.3000000000000007</c:v>
                </c:pt>
                <c:pt idx="1213">
                  <c:v>-8.34</c:v>
                </c:pt>
                <c:pt idx="1214">
                  <c:v>-8.4600000000000009</c:v>
                </c:pt>
                <c:pt idx="1215">
                  <c:v>-8.11</c:v>
                </c:pt>
                <c:pt idx="1216">
                  <c:v>-7.95</c:v>
                </c:pt>
                <c:pt idx="1217">
                  <c:v>-7.86</c:v>
                </c:pt>
                <c:pt idx="1218">
                  <c:v>-8.1300000000000008</c:v>
                </c:pt>
                <c:pt idx="1219">
                  <c:v>-8.4600000000000009</c:v>
                </c:pt>
                <c:pt idx="1220">
                  <c:v>-8.6300000000000008</c:v>
                </c:pt>
                <c:pt idx="1221">
                  <c:v>-8.66</c:v>
                </c:pt>
                <c:pt idx="1222">
                  <c:v>-8.57</c:v>
                </c:pt>
                <c:pt idx="1223">
                  <c:v>-8.36</c:v>
                </c:pt>
                <c:pt idx="1224">
                  <c:v>-8.36</c:v>
                </c:pt>
                <c:pt idx="1225">
                  <c:v>-8.43</c:v>
                </c:pt>
                <c:pt idx="1226">
                  <c:v>-8.5</c:v>
                </c:pt>
                <c:pt idx="1227">
                  <c:v>-8.1300000000000008</c:v>
                </c:pt>
                <c:pt idx="1228">
                  <c:v>-7.82</c:v>
                </c:pt>
                <c:pt idx="1229">
                  <c:v>-7.67</c:v>
                </c:pt>
                <c:pt idx="1230">
                  <c:v>-7.84</c:v>
                </c:pt>
                <c:pt idx="1231">
                  <c:v>-7.87</c:v>
                </c:pt>
                <c:pt idx="1232">
                  <c:v>-7.84</c:v>
                </c:pt>
                <c:pt idx="1233">
                  <c:v>-7.49</c:v>
                </c:pt>
                <c:pt idx="1234">
                  <c:v>-7.19</c:v>
                </c:pt>
                <c:pt idx="1235">
                  <c:v>-7.59</c:v>
                </c:pt>
                <c:pt idx="1236">
                  <c:v>-7.7</c:v>
                </c:pt>
                <c:pt idx="1237">
                  <c:v>-7.92</c:v>
                </c:pt>
                <c:pt idx="1238">
                  <c:v>-7.93</c:v>
                </c:pt>
                <c:pt idx="1239">
                  <c:v>-8.1199999999999992</c:v>
                </c:pt>
                <c:pt idx="1240">
                  <c:v>-8.1199999999999992</c:v>
                </c:pt>
                <c:pt idx="1241">
                  <c:v>-8.1</c:v>
                </c:pt>
                <c:pt idx="1242">
                  <c:v>-8.01</c:v>
                </c:pt>
                <c:pt idx="1243">
                  <c:v>-7.75</c:v>
                </c:pt>
                <c:pt idx="1244">
                  <c:v>-7.82</c:v>
                </c:pt>
                <c:pt idx="1245">
                  <c:v>-7.67</c:v>
                </c:pt>
                <c:pt idx="1246">
                  <c:v>-7.56</c:v>
                </c:pt>
                <c:pt idx="1247">
                  <c:v>-7.31</c:v>
                </c:pt>
                <c:pt idx="1248">
                  <c:v>-6.53</c:v>
                </c:pt>
                <c:pt idx="1249">
                  <c:v>-7.26</c:v>
                </c:pt>
                <c:pt idx="1250">
                  <c:v>-7.19</c:v>
                </c:pt>
                <c:pt idx="1251">
                  <c:v>-7.32</c:v>
                </c:pt>
                <c:pt idx="1252">
                  <c:v>-7.33</c:v>
                </c:pt>
                <c:pt idx="1253">
                  <c:v>-7.34</c:v>
                </c:pt>
                <c:pt idx="1254">
                  <c:v>-7.55</c:v>
                </c:pt>
                <c:pt idx="1255">
                  <c:v>-7.77</c:v>
                </c:pt>
                <c:pt idx="1256">
                  <c:v>-7.52</c:v>
                </c:pt>
                <c:pt idx="1257">
                  <c:v>-7.09</c:v>
                </c:pt>
                <c:pt idx="1258">
                  <c:v>-7.03</c:v>
                </c:pt>
                <c:pt idx="1259">
                  <c:v>-7</c:v>
                </c:pt>
                <c:pt idx="1260">
                  <c:v>-7.39</c:v>
                </c:pt>
                <c:pt idx="1261">
                  <c:v>-7.26</c:v>
                </c:pt>
                <c:pt idx="1262">
                  <c:v>-7.91</c:v>
                </c:pt>
                <c:pt idx="1263">
                  <c:v>-8</c:v>
                </c:pt>
                <c:pt idx="1264">
                  <c:v>-7.96</c:v>
                </c:pt>
                <c:pt idx="1265">
                  <c:v>-7.69</c:v>
                </c:pt>
                <c:pt idx="1266">
                  <c:v>-7.64</c:v>
                </c:pt>
                <c:pt idx="1267">
                  <c:v>-8</c:v>
                </c:pt>
                <c:pt idx="1268">
                  <c:v>-7.57</c:v>
                </c:pt>
                <c:pt idx="1269">
                  <c:v>-7.51</c:v>
                </c:pt>
                <c:pt idx="1270">
                  <c:v>-7.95</c:v>
                </c:pt>
                <c:pt idx="1271">
                  <c:v>-7.88</c:v>
                </c:pt>
                <c:pt idx="1272">
                  <c:v>-7.88</c:v>
                </c:pt>
                <c:pt idx="1273">
                  <c:v>-8.0299999999999994</c:v>
                </c:pt>
                <c:pt idx="1274">
                  <c:v>-8.35</c:v>
                </c:pt>
                <c:pt idx="1275">
                  <c:v>-7.71</c:v>
                </c:pt>
                <c:pt idx="1276">
                  <c:v>-7.92</c:v>
                </c:pt>
                <c:pt idx="1277">
                  <c:v>-7.6</c:v>
                </c:pt>
                <c:pt idx="1278">
                  <c:v>-7.73</c:v>
                </c:pt>
                <c:pt idx="1279">
                  <c:v>-7.61</c:v>
                </c:pt>
                <c:pt idx="1280">
                  <c:v>-7.59</c:v>
                </c:pt>
                <c:pt idx="1281">
                  <c:v>-7.78</c:v>
                </c:pt>
                <c:pt idx="1282">
                  <c:v>-7.94</c:v>
                </c:pt>
                <c:pt idx="1283">
                  <c:v>-8.08</c:v>
                </c:pt>
                <c:pt idx="1284">
                  <c:v>-8.5500000000000007</c:v>
                </c:pt>
                <c:pt idx="1285">
                  <c:v>-8.42</c:v>
                </c:pt>
                <c:pt idx="1286">
                  <c:v>-8.56</c:v>
                </c:pt>
                <c:pt idx="1287">
                  <c:v>-8.84</c:v>
                </c:pt>
                <c:pt idx="1288">
                  <c:v>-9.01</c:v>
                </c:pt>
                <c:pt idx="1289">
                  <c:v>-9.0299999999999994</c:v>
                </c:pt>
                <c:pt idx="1290">
                  <c:v>-8.9</c:v>
                </c:pt>
                <c:pt idx="1291">
                  <c:v>-8.58</c:v>
                </c:pt>
                <c:pt idx="1292">
                  <c:v>-8.68</c:v>
                </c:pt>
                <c:pt idx="1293">
                  <c:v>-8.5399999999999991</c:v>
                </c:pt>
                <c:pt idx="1294">
                  <c:v>-8.44</c:v>
                </c:pt>
                <c:pt idx="1295">
                  <c:v>-8.4</c:v>
                </c:pt>
                <c:pt idx="1296">
                  <c:v>-8.8000000000000007</c:v>
                </c:pt>
                <c:pt idx="1297">
                  <c:v>-9.25</c:v>
                </c:pt>
                <c:pt idx="1298">
                  <c:v>-8.9499999999999993</c:v>
                </c:pt>
                <c:pt idx="1299">
                  <c:v>-8.7799999999999994</c:v>
                </c:pt>
                <c:pt idx="1300">
                  <c:v>-8.86</c:v>
                </c:pt>
                <c:pt idx="1301">
                  <c:v>-9.07</c:v>
                </c:pt>
                <c:pt idx="1302">
                  <c:v>-8.68</c:v>
                </c:pt>
                <c:pt idx="1303">
                  <c:v>-9.27</c:v>
                </c:pt>
                <c:pt idx="1304">
                  <c:v>-9.33</c:v>
                </c:pt>
                <c:pt idx="1305">
                  <c:v>-9.43</c:v>
                </c:pt>
                <c:pt idx="1306">
                  <c:v>-8.94</c:v>
                </c:pt>
                <c:pt idx="1307">
                  <c:v>-8.57</c:v>
                </c:pt>
                <c:pt idx="1308">
                  <c:v>-8.32</c:v>
                </c:pt>
                <c:pt idx="1309">
                  <c:v>-8.2799999999999994</c:v>
                </c:pt>
                <c:pt idx="1310">
                  <c:v>-8.01</c:v>
                </c:pt>
                <c:pt idx="1311">
                  <c:v>-8.51</c:v>
                </c:pt>
                <c:pt idx="1312">
                  <c:v>-8.32</c:v>
                </c:pt>
                <c:pt idx="1313">
                  <c:v>-8.11</c:v>
                </c:pt>
                <c:pt idx="1314">
                  <c:v>-8.4600000000000009</c:v>
                </c:pt>
                <c:pt idx="1315">
                  <c:v>-8.9600000000000009</c:v>
                </c:pt>
                <c:pt idx="1316">
                  <c:v>-8.4</c:v>
                </c:pt>
                <c:pt idx="1317">
                  <c:v>-8.25</c:v>
                </c:pt>
                <c:pt idx="1318">
                  <c:v>-8.2200000000000006</c:v>
                </c:pt>
                <c:pt idx="1319">
                  <c:v>-8.69</c:v>
                </c:pt>
                <c:pt idx="1320">
                  <c:v>-8.85</c:v>
                </c:pt>
                <c:pt idx="1321">
                  <c:v>-8.57</c:v>
                </c:pt>
                <c:pt idx="1322">
                  <c:v>-8.5299999999999994</c:v>
                </c:pt>
                <c:pt idx="1323">
                  <c:v>-8.34</c:v>
                </c:pt>
                <c:pt idx="1324">
                  <c:v>-8.31</c:v>
                </c:pt>
                <c:pt idx="1325">
                  <c:v>-8</c:v>
                </c:pt>
                <c:pt idx="1326">
                  <c:v>-8.16</c:v>
                </c:pt>
                <c:pt idx="1327">
                  <c:v>-8.3800000000000008</c:v>
                </c:pt>
                <c:pt idx="1328">
                  <c:v>-8.1199999999999992</c:v>
                </c:pt>
                <c:pt idx="1329">
                  <c:v>-8.56</c:v>
                </c:pt>
                <c:pt idx="1330">
                  <c:v>-8.64</c:v>
                </c:pt>
                <c:pt idx="1331">
                  <c:v>-8.5299999999999994</c:v>
                </c:pt>
                <c:pt idx="1332">
                  <c:v>-8.49</c:v>
                </c:pt>
                <c:pt idx="1333">
                  <c:v>-8.77</c:v>
                </c:pt>
                <c:pt idx="1334">
                  <c:v>-9.1</c:v>
                </c:pt>
                <c:pt idx="1335">
                  <c:v>-8.83</c:v>
                </c:pt>
                <c:pt idx="1336">
                  <c:v>-8.74</c:v>
                </c:pt>
                <c:pt idx="1337">
                  <c:v>-8.6999999999999993</c:v>
                </c:pt>
                <c:pt idx="1338">
                  <c:v>-8.7100000000000009</c:v>
                </c:pt>
                <c:pt idx="1339">
                  <c:v>-8.2799999999999994</c:v>
                </c:pt>
                <c:pt idx="1340">
                  <c:v>-8.6199999999999992</c:v>
                </c:pt>
                <c:pt idx="1341">
                  <c:v>-8.66</c:v>
                </c:pt>
                <c:pt idx="1342">
                  <c:v>-8.67</c:v>
                </c:pt>
                <c:pt idx="1343">
                  <c:v>-8.69</c:v>
                </c:pt>
                <c:pt idx="1344">
                  <c:v>-8.68</c:v>
                </c:pt>
                <c:pt idx="1345">
                  <c:v>-8.2100000000000009</c:v>
                </c:pt>
                <c:pt idx="1346">
                  <c:v>-7.68</c:v>
                </c:pt>
                <c:pt idx="1347">
                  <c:v>-8.75</c:v>
                </c:pt>
                <c:pt idx="1348">
                  <c:v>-8.99</c:v>
                </c:pt>
                <c:pt idx="1349">
                  <c:v>-8.9600000000000009</c:v>
                </c:pt>
                <c:pt idx="1350">
                  <c:v>-8.74</c:v>
                </c:pt>
                <c:pt idx="1351">
                  <c:v>-8.93</c:v>
                </c:pt>
                <c:pt idx="1352">
                  <c:v>-8.9700000000000006</c:v>
                </c:pt>
                <c:pt idx="1353">
                  <c:v>-8.75</c:v>
                </c:pt>
                <c:pt idx="1354">
                  <c:v>-8.85</c:v>
                </c:pt>
                <c:pt idx="1355">
                  <c:v>-8.8800000000000008</c:v>
                </c:pt>
                <c:pt idx="1356">
                  <c:v>-8.93</c:v>
                </c:pt>
                <c:pt idx="1357">
                  <c:v>-8.11</c:v>
                </c:pt>
                <c:pt idx="1358">
                  <c:v>-8.91</c:v>
                </c:pt>
                <c:pt idx="1359">
                  <c:v>-9.06</c:v>
                </c:pt>
                <c:pt idx="1360">
                  <c:v>-8.64</c:v>
                </c:pt>
                <c:pt idx="1361">
                  <c:v>-8.42</c:v>
                </c:pt>
                <c:pt idx="1362">
                  <c:v>-8.4</c:v>
                </c:pt>
                <c:pt idx="1363">
                  <c:v>-8.56</c:v>
                </c:pt>
                <c:pt idx="1364">
                  <c:v>-8.6</c:v>
                </c:pt>
                <c:pt idx="1365">
                  <c:v>-8.65</c:v>
                </c:pt>
                <c:pt idx="1366">
                  <c:v>-8.16</c:v>
                </c:pt>
                <c:pt idx="1367">
                  <c:v>-8.1199999999999992</c:v>
                </c:pt>
                <c:pt idx="1368">
                  <c:v>-8.11</c:v>
                </c:pt>
                <c:pt idx="1369">
                  <c:v>-8.3800000000000008</c:v>
                </c:pt>
                <c:pt idx="1370">
                  <c:v>-8.52</c:v>
                </c:pt>
                <c:pt idx="1371">
                  <c:v>-8.4</c:v>
                </c:pt>
                <c:pt idx="1372">
                  <c:v>-8.2100000000000009</c:v>
                </c:pt>
                <c:pt idx="1373">
                  <c:v>-8.2200000000000006</c:v>
                </c:pt>
                <c:pt idx="1374">
                  <c:v>-8.2799999999999994</c:v>
                </c:pt>
                <c:pt idx="1375">
                  <c:v>-8.39</c:v>
                </c:pt>
                <c:pt idx="1376">
                  <c:v>-8.19</c:v>
                </c:pt>
                <c:pt idx="1377">
                  <c:v>-8.6199999999999992</c:v>
                </c:pt>
                <c:pt idx="1378">
                  <c:v>-8.68</c:v>
                </c:pt>
                <c:pt idx="1379">
                  <c:v>-8.17</c:v>
                </c:pt>
                <c:pt idx="1380">
                  <c:v>-8.19</c:v>
                </c:pt>
                <c:pt idx="1381">
                  <c:v>-7.96</c:v>
                </c:pt>
                <c:pt idx="1382">
                  <c:v>-8.17</c:v>
                </c:pt>
                <c:pt idx="1383">
                  <c:v>-7.85</c:v>
                </c:pt>
                <c:pt idx="1384">
                  <c:v>-7.77</c:v>
                </c:pt>
                <c:pt idx="1385">
                  <c:v>-8.1300000000000008</c:v>
                </c:pt>
                <c:pt idx="1386">
                  <c:v>-8.33</c:v>
                </c:pt>
                <c:pt idx="1387">
                  <c:v>-8.64</c:v>
                </c:pt>
                <c:pt idx="1388">
                  <c:v>-8.5</c:v>
                </c:pt>
                <c:pt idx="1389">
                  <c:v>-8.11</c:v>
                </c:pt>
                <c:pt idx="1390">
                  <c:v>-7.87</c:v>
                </c:pt>
                <c:pt idx="1391">
                  <c:v>-7.81</c:v>
                </c:pt>
                <c:pt idx="1392">
                  <c:v>-8.08</c:v>
                </c:pt>
                <c:pt idx="1393">
                  <c:v>-7.78</c:v>
                </c:pt>
                <c:pt idx="1394">
                  <c:v>-8.2200000000000006</c:v>
                </c:pt>
                <c:pt idx="1395">
                  <c:v>-8.39</c:v>
                </c:pt>
                <c:pt idx="1396">
                  <c:v>-8.1199999999999992</c:v>
                </c:pt>
                <c:pt idx="1397">
                  <c:v>-7.95</c:v>
                </c:pt>
                <c:pt idx="1398">
                  <c:v>-8.08</c:v>
                </c:pt>
                <c:pt idx="1399">
                  <c:v>-8.24</c:v>
                </c:pt>
                <c:pt idx="1400">
                  <c:v>-8.11</c:v>
                </c:pt>
                <c:pt idx="1401">
                  <c:v>-8.1300000000000008</c:v>
                </c:pt>
                <c:pt idx="1402">
                  <c:v>-7.83</c:v>
                </c:pt>
                <c:pt idx="1403">
                  <c:v>-8.2200000000000006</c:v>
                </c:pt>
                <c:pt idx="1404">
                  <c:v>-8.15</c:v>
                </c:pt>
                <c:pt idx="1405">
                  <c:v>-7.29</c:v>
                </c:pt>
                <c:pt idx="1406">
                  <c:v>-7.67</c:v>
                </c:pt>
                <c:pt idx="1407">
                  <c:v>-7.32</c:v>
                </c:pt>
                <c:pt idx="1408">
                  <c:v>-7.58</c:v>
                </c:pt>
                <c:pt idx="1409">
                  <c:v>-7.8</c:v>
                </c:pt>
                <c:pt idx="1410">
                  <c:v>-7.81</c:v>
                </c:pt>
                <c:pt idx="1411">
                  <c:v>-8.36</c:v>
                </c:pt>
                <c:pt idx="1412">
                  <c:v>-8.52</c:v>
                </c:pt>
                <c:pt idx="1413">
                  <c:v>-8.5</c:v>
                </c:pt>
                <c:pt idx="1414">
                  <c:v>-8.33</c:v>
                </c:pt>
                <c:pt idx="1415">
                  <c:v>-7.84</c:v>
                </c:pt>
                <c:pt idx="1416">
                  <c:v>-7.72</c:v>
                </c:pt>
                <c:pt idx="1417">
                  <c:v>-7.68</c:v>
                </c:pt>
                <c:pt idx="1418">
                  <c:v>-7.85</c:v>
                </c:pt>
                <c:pt idx="1419">
                  <c:v>-8.39</c:v>
                </c:pt>
                <c:pt idx="1420">
                  <c:v>-8.39</c:v>
                </c:pt>
                <c:pt idx="1421">
                  <c:v>-8.32</c:v>
                </c:pt>
                <c:pt idx="1422">
                  <c:v>-8.85</c:v>
                </c:pt>
                <c:pt idx="1423">
                  <c:v>-8.44</c:v>
                </c:pt>
                <c:pt idx="1424">
                  <c:v>-8.61</c:v>
                </c:pt>
                <c:pt idx="1425">
                  <c:v>-8.65</c:v>
                </c:pt>
                <c:pt idx="1426">
                  <c:v>-8.56</c:v>
                </c:pt>
                <c:pt idx="1427">
                  <c:v>-8.99</c:v>
                </c:pt>
                <c:pt idx="1428">
                  <c:v>-8.69</c:v>
                </c:pt>
                <c:pt idx="1429">
                  <c:v>-8.83</c:v>
                </c:pt>
                <c:pt idx="1430">
                  <c:v>-8.73</c:v>
                </c:pt>
                <c:pt idx="1431">
                  <c:v>-8.32</c:v>
                </c:pt>
                <c:pt idx="1432">
                  <c:v>-8.4600000000000009</c:v>
                </c:pt>
                <c:pt idx="1433">
                  <c:v>-8.16</c:v>
                </c:pt>
                <c:pt idx="1434">
                  <c:v>-8.6999999999999993</c:v>
                </c:pt>
                <c:pt idx="1435">
                  <c:v>-8.39</c:v>
                </c:pt>
                <c:pt idx="1436">
                  <c:v>-8.2799999999999994</c:v>
                </c:pt>
                <c:pt idx="1437">
                  <c:v>-8.4</c:v>
                </c:pt>
                <c:pt idx="1438">
                  <c:v>-8.7100000000000009</c:v>
                </c:pt>
                <c:pt idx="1439">
                  <c:v>-8.5399999999999991</c:v>
                </c:pt>
                <c:pt idx="1440">
                  <c:v>-8.4</c:v>
                </c:pt>
                <c:pt idx="1441">
                  <c:v>-8.4</c:v>
                </c:pt>
                <c:pt idx="1442">
                  <c:v>-8.85</c:v>
                </c:pt>
                <c:pt idx="1443">
                  <c:v>-8.51</c:v>
                </c:pt>
                <c:pt idx="1444">
                  <c:v>-8.59</c:v>
                </c:pt>
                <c:pt idx="1445">
                  <c:v>-8.4</c:v>
                </c:pt>
                <c:pt idx="1446">
                  <c:v>-8.66</c:v>
                </c:pt>
                <c:pt idx="1447">
                  <c:v>-8.3800000000000008</c:v>
                </c:pt>
                <c:pt idx="1448">
                  <c:v>-8.42</c:v>
                </c:pt>
                <c:pt idx="1449">
                  <c:v>-8.32</c:v>
                </c:pt>
                <c:pt idx="1450">
                  <c:v>-8.58</c:v>
                </c:pt>
                <c:pt idx="1451">
                  <c:v>-8.32</c:v>
                </c:pt>
                <c:pt idx="1452">
                  <c:v>-8.4</c:v>
                </c:pt>
                <c:pt idx="1453">
                  <c:v>-8.4600000000000009</c:v>
                </c:pt>
                <c:pt idx="1454">
                  <c:v>-8.18</c:v>
                </c:pt>
                <c:pt idx="1455">
                  <c:v>-8.0299999999999994</c:v>
                </c:pt>
                <c:pt idx="1456">
                  <c:v>-7.86</c:v>
                </c:pt>
                <c:pt idx="1457">
                  <c:v>-8.5500000000000007</c:v>
                </c:pt>
                <c:pt idx="1458">
                  <c:v>-8.2100000000000009</c:v>
                </c:pt>
                <c:pt idx="1459">
                  <c:v>-8.7200000000000006</c:v>
                </c:pt>
                <c:pt idx="1460">
                  <c:v>-8.6</c:v>
                </c:pt>
                <c:pt idx="1461">
                  <c:v>-8.1999999999999993</c:v>
                </c:pt>
                <c:pt idx="1462">
                  <c:v>-8.01</c:v>
                </c:pt>
                <c:pt idx="1463">
                  <c:v>-8.41</c:v>
                </c:pt>
                <c:pt idx="1464">
                  <c:v>-8.56</c:v>
                </c:pt>
                <c:pt idx="1465">
                  <c:v>-8.7899999999999991</c:v>
                </c:pt>
                <c:pt idx="1466">
                  <c:v>-8.15</c:v>
                </c:pt>
                <c:pt idx="1467">
                  <c:v>-7.96</c:v>
                </c:pt>
                <c:pt idx="1468">
                  <c:v>-7.94</c:v>
                </c:pt>
                <c:pt idx="1469">
                  <c:v>-7.97</c:v>
                </c:pt>
                <c:pt idx="1470">
                  <c:v>-7.6</c:v>
                </c:pt>
                <c:pt idx="1471">
                  <c:v>-7.9</c:v>
                </c:pt>
                <c:pt idx="1472">
                  <c:v>-7.68</c:v>
                </c:pt>
                <c:pt idx="1473">
                  <c:v>-7.57</c:v>
                </c:pt>
                <c:pt idx="1474">
                  <c:v>-7.57</c:v>
                </c:pt>
                <c:pt idx="1475">
                  <c:v>-7.72</c:v>
                </c:pt>
                <c:pt idx="1476">
                  <c:v>-7.87</c:v>
                </c:pt>
                <c:pt idx="1477">
                  <c:v>-8.66</c:v>
                </c:pt>
                <c:pt idx="1478">
                  <c:v>-8.76</c:v>
                </c:pt>
                <c:pt idx="1479">
                  <c:v>-7.81</c:v>
                </c:pt>
                <c:pt idx="1480">
                  <c:v>-7.53</c:v>
                </c:pt>
                <c:pt idx="1481">
                  <c:v>-7.63</c:v>
                </c:pt>
                <c:pt idx="1482">
                  <c:v>-7.86</c:v>
                </c:pt>
                <c:pt idx="1483">
                  <c:v>-7.86</c:v>
                </c:pt>
                <c:pt idx="1484">
                  <c:v>-7.59</c:v>
                </c:pt>
                <c:pt idx="1485">
                  <c:v>-7.6</c:v>
                </c:pt>
                <c:pt idx="1486">
                  <c:v>-7.85</c:v>
                </c:pt>
                <c:pt idx="1487">
                  <c:v>-7.75</c:v>
                </c:pt>
                <c:pt idx="1488">
                  <c:v>-7.51</c:v>
                </c:pt>
                <c:pt idx="1489">
                  <c:v>-7.71</c:v>
                </c:pt>
                <c:pt idx="1490">
                  <c:v>-7.81</c:v>
                </c:pt>
                <c:pt idx="1491">
                  <c:v>-7.81</c:v>
                </c:pt>
                <c:pt idx="1492">
                  <c:v>-7.78</c:v>
                </c:pt>
                <c:pt idx="1493">
                  <c:v>-7.7</c:v>
                </c:pt>
                <c:pt idx="1494">
                  <c:v>-7.69</c:v>
                </c:pt>
                <c:pt idx="1495">
                  <c:v>-7.53</c:v>
                </c:pt>
                <c:pt idx="1496">
                  <c:v>-7.64</c:v>
                </c:pt>
                <c:pt idx="1497">
                  <c:v>-7.69</c:v>
                </c:pt>
                <c:pt idx="1498">
                  <c:v>-7.41</c:v>
                </c:pt>
                <c:pt idx="1499">
                  <c:v>-7.18</c:v>
                </c:pt>
                <c:pt idx="1500">
                  <c:v>-7.35</c:v>
                </c:pt>
                <c:pt idx="1501">
                  <c:v>-7.17</c:v>
                </c:pt>
                <c:pt idx="1502">
                  <c:v>-7.22</c:v>
                </c:pt>
                <c:pt idx="1503">
                  <c:v>-7.34</c:v>
                </c:pt>
                <c:pt idx="1504">
                  <c:v>-7.71</c:v>
                </c:pt>
                <c:pt idx="1505">
                  <c:v>-8.0399999999999991</c:v>
                </c:pt>
                <c:pt idx="1506">
                  <c:v>-7.7</c:v>
                </c:pt>
                <c:pt idx="1507">
                  <c:v>-7.48</c:v>
                </c:pt>
                <c:pt idx="1508">
                  <c:v>-7.3</c:v>
                </c:pt>
                <c:pt idx="1509">
                  <c:v>-7.28</c:v>
                </c:pt>
                <c:pt idx="1510">
                  <c:v>-7.64</c:v>
                </c:pt>
                <c:pt idx="1511">
                  <c:v>-7.53</c:v>
                </c:pt>
                <c:pt idx="1512">
                  <c:v>-7.45</c:v>
                </c:pt>
                <c:pt idx="1513">
                  <c:v>-7.74</c:v>
                </c:pt>
                <c:pt idx="1514">
                  <c:v>-8.14</c:v>
                </c:pt>
                <c:pt idx="1515">
                  <c:v>-8.19</c:v>
                </c:pt>
                <c:pt idx="1516">
                  <c:v>-8.0500000000000007</c:v>
                </c:pt>
                <c:pt idx="1517">
                  <c:v>-7.97</c:v>
                </c:pt>
                <c:pt idx="1518">
                  <c:v>-7.69</c:v>
                </c:pt>
                <c:pt idx="1519">
                  <c:v>-7.64</c:v>
                </c:pt>
                <c:pt idx="1520">
                  <c:v>-7.79</c:v>
                </c:pt>
                <c:pt idx="1521">
                  <c:v>-7.42</c:v>
                </c:pt>
                <c:pt idx="1522">
                  <c:v>-7.4</c:v>
                </c:pt>
                <c:pt idx="1523">
                  <c:v>-7.87</c:v>
                </c:pt>
                <c:pt idx="1524">
                  <c:v>-7.86</c:v>
                </c:pt>
                <c:pt idx="1525">
                  <c:v>-7.79</c:v>
                </c:pt>
                <c:pt idx="1526">
                  <c:v>-7.82</c:v>
                </c:pt>
                <c:pt idx="1527">
                  <c:v>-7.56</c:v>
                </c:pt>
                <c:pt idx="1528">
                  <c:v>-7.72</c:v>
                </c:pt>
                <c:pt idx="1529">
                  <c:v>-7.53</c:v>
                </c:pt>
                <c:pt idx="1530">
                  <c:v>-7.4</c:v>
                </c:pt>
                <c:pt idx="1531">
                  <c:v>-7.71</c:v>
                </c:pt>
                <c:pt idx="1532">
                  <c:v>-7.94</c:v>
                </c:pt>
                <c:pt idx="1533">
                  <c:v>-8.09</c:v>
                </c:pt>
                <c:pt idx="1534">
                  <c:v>-7.8</c:v>
                </c:pt>
                <c:pt idx="1535">
                  <c:v>-7.75</c:v>
                </c:pt>
                <c:pt idx="1536">
                  <c:v>-7.32</c:v>
                </c:pt>
                <c:pt idx="1537">
                  <c:v>-7.02</c:v>
                </c:pt>
                <c:pt idx="1538">
                  <c:v>-7.44</c:v>
                </c:pt>
                <c:pt idx="1539">
                  <c:v>-7.59</c:v>
                </c:pt>
                <c:pt idx="1540">
                  <c:v>-7.88</c:v>
                </c:pt>
                <c:pt idx="1541">
                  <c:v>-8</c:v>
                </c:pt>
                <c:pt idx="1542">
                  <c:v>-7.81</c:v>
                </c:pt>
                <c:pt idx="1543">
                  <c:v>-8</c:v>
                </c:pt>
                <c:pt idx="1544">
                  <c:v>-7.82</c:v>
                </c:pt>
                <c:pt idx="1545">
                  <c:v>-7.56</c:v>
                </c:pt>
                <c:pt idx="1546">
                  <c:v>-7.39</c:v>
                </c:pt>
                <c:pt idx="1547">
                  <c:v>-7.32</c:v>
                </c:pt>
                <c:pt idx="1548">
                  <c:v>-7.59</c:v>
                </c:pt>
                <c:pt idx="1549">
                  <c:v>-7.58</c:v>
                </c:pt>
                <c:pt idx="1550">
                  <c:v>-7.65</c:v>
                </c:pt>
                <c:pt idx="1551">
                  <c:v>-7.36</c:v>
                </c:pt>
                <c:pt idx="1552">
                  <c:v>-7.23</c:v>
                </c:pt>
                <c:pt idx="1553">
                  <c:v>-6.91</c:v>
                </c:pt>
                <c:pt idx="1554">
                  <c:v>-7.27</c:v>
                </c:pt>
                <c:pt idx="1555">
                  <c:v>-7.35</c:v>
                </c:pt>
                <c:pt idx="1556">
                  <c:v>-7.62</c:v>
                </c:pt>
                <c:pt idx="1557">
                  <c:v>-8.2200000000000006</c:v>
                </c:pt>
                <c:pt idx="1558">
                  <c:v>-7.93</c:v>
                </c:pt>
                <c:pt idx="1559">
                  <c:v>-7.81</c:v>
                </c:pt>
                <c:pt idx="1560">
                  <c:v>-7.68</c:v>
                </c:pt>
                <c:pt idx="1561">
                  <c:v>-7.58</c:v>
                </c:pt>
                <c:pt idx="1562">
                  <c:v>-7.57</c:v>
                </c:pt>
                <c:pt idx="1563">
                  <c:v>-7.93</c:v>
                </c:pt>
                <c:pt idx="1564">
                  <c:v>-7.72</c:v>
                </c:pt>
                <c:pt idx="1565">
                  <c:v>-7.59</c:v>
                </c:pt>
                <c:pt idx="1566">
                  <c:v>-7.55</c:v>
                </c:pt>
                <c:pt idx="1567">
                  <c:v>-7.69</c:v>
                </c:pt>
                <c:pt idx="1568">
                  <c:v>-7.67</c:v>
                </c:pt>
                <c:pt idx="1569">
                  <c:v>-7.88</c:v>
                </c:pt>
                <c:pt idx="1570">
                  <c:v>-7.86</c:v>
                </c:pt>
                <c:pt idx="1571">
                  <c:v>-8.16</c:v>
                </c:pt>
                <c:pt idx="1572">
                  <c:v>-7.79</c:v>
                </c:pt>
                <c:pt idx="1573">
                  <c:v>-7.81</c:v>
                </c:pt>
                <c:pt idx="1574">
                  <c:v>-8.16</c:v>
                </c:pt>
                <c:pt idx="1575">
                  <c:v>-7.93</c:v>
                </c:pt>
                <c:pt idx="1576">
                  <c:v>-7.79</c:v>
                </c:pt>
                <c:pt idx="1577">
                  <c:v>-7.65</c:v>
                </c:pt>
                <c:pt idx="1578">
                  <c:v>-7.37</c:v>
                </c:pt>
                <c:pt idx="1579">
                  <c:v>-7.41</c:v>
                </c:pt>
                <c:pt idx="1580">
                  <c:v>-7.45</c:v>
                </c:pt>
                <c:pt idx="1581">
                  <c:v>-7.49</c:v>
                </c:pt>
                <c:pt idx="1582">
                  <c:v>-7.3</c:v>
                </c:pt>
                <c:pt idx="1583">
                  <c:v>-7.32</c:v>
                </c:pt>
                <c:pt idx="1584">
                  <c:v>-7.43</c:v>
                </c:pt>
                <c:pt idx="1585">
                  <c:v>-7.36</c:v>
                </c:pt>
                <c:pt idx="1586">
                  <c:v>-7.55</c:v>
                </c:pt>
                <c:pt idx="1587">
                  <c:v>-7.68</c:v>
                </c:pt>
                <c:pt idx="1588">
                  <c:v>-7.73</c:v>
                </c:pt>
                <c:pt idx="1589">
                  <c:v>-7.54</c:v>
                </c:pt>
                <c:pt idx="1590">
                  <c:v>-7.48</c:v>
                </c:pt>
                <c:pt idx="1591">
                  <c:v>-7.68</c:v>
                </c:pt>
                <c:pt idx="1592">
                  <c:v>-7.04</c:v>
                </c:pt>
                <c:pt idx="1593">
                  <c:v>-7.16</c:v>
                </c:pt>
                <c:pt idx="1594">
                  <c:v>-7.52</c:v>
                </c:pt>
                <c:pt idx="1595">
                  <c:v>-7.89</c:v>
                </c:pt>
                <c:pt idx="1596">
                  <c:v>-7.7</c:v>
                </c:pt>
                <c:pt idx="1597">
                  <c:v>-7.76</c:v>
                </c:pt>
                <c:pt idx="1598">
                  <c:v>-7.5</c:v>
                </c:pt>
                <c:pt idx="1599">
                  <c:v>-7.39</c:v>
                </c:pt>
                <c:pt idx="1600">
                  <c:v>-7.49</c:v>
                </c:pt>
                <c:pt idx="1601">
                  <c:v>-7.4</c:v>
                </c:pt>
                <c:pt idx="1602">
                  <c:v>-7.17</c:v>
                </c:pt>
                <c:pt idx="1603">
                  <c:v>-7.15</c:v>
                </c:pt>
                <c:pt idx="1604">
                  <c:v>-7.1</c:v>
                </c:pt>
                <c:pt idx="1605">
                  <c:v>-7.18</c:v>
                </c:pt>
                <c:pt idx="1606">
                  <c:v>-7.31</c:v>
                </c:pt>
                <c:pt idx="1607">
                  <c:v>-7.69</c:v>
                </c:pt>
                <c:pt idx="1608">
                  <c:v>-8.07</c:v>
                </c:pt>
                <c:pt idx="1609">
                  <c:v>-7.89</c:v>
                </c:pt>
                <c:pt idx="1610">
                  <c:v>-8.08</c:v>
                </c:pt>
                <c:pt idx="1611">
                  <c:v>-8.0500000000000007</c:v>
                </c:pt>
                <c:pt idx="1612">
                  <c:v>-8.1</c:v>
                </c:pt>
                <c:pt idx="1613">
                  <c:v>-8.0299999999999994</c:v>
                </c:pt>
                <c:pt idx="1614">
                  <c:v>-7.94</c:v>
                </c:pt>
                <c:pt idx="1615">
                  <c:v>-7.86</c:v>
                </c:pt>
                <c:pt idx="1616">
                  <c:v>-7.65</c:v>
                </c:pt>
                <c:pt idx="1617">
                  <c:v>-7.53</c:v>
                </c:pt>
                <c:pt idx="1618">
                  <c:v>-7.38</c:v>
                </c:pt>
                <c:pt idx="1619">
                  <c:v>-7.2</c:v>
                </c:pt>
                <c:pt idx="1620">
                  <c:v>-7.04</c:v>
                </c:pt>
                <c:pt idx="1621">
                  <c:v>-6.95</c:v>
                </c:pt>
                <c:pt idx="1622">
                  <c:v>-7.05</c:v>
                </c:pt>
                <c:pt idx="1623">
                  <c:v>-7.28</c:v>
                </c:pt>
                <c:pt idx="1624">
                  <c:v>-7.9</c:v>
                </c:pt>
                <c:pt idx="1625">
                  <c:v>-8.1199999999999992</c:v>
                </c:pt>
                <c:pt idx="1626">
                  <c:v>-8.56</c:v>
                </c:pt>
                <c:pt idx="1627">
                  <c:v>-8.48</c:v>
                </c:pt>
                <c:pt idx="1628">
                  <c:v>-8.15</c:v>
                </c:pt>
                <c:pt idx="1629">
                  <c:v>-8.3699999999999992</c:v>
                </c:pt>
                <c:pt idx="1630">
                  <c:v>-8.0299999999999994</c:v>
                </c:pt>
                <c:pt idx="1631">
                  <c:v>-8.02</c:v>
                </c:pt>
                <c:pt idx="1632">
                  <c:v>-8.2799999999999994</c:v>
                </c:pt>
                <c:pt idx="1633">
                  <c:v>-8.2200000000000006</c:v>
                </c:pt>
                <c:pt idx="1634">
                  <c:v>-8.4</c:v>
                </c:pt>
                <c:pt idx="1635">
                  <c:v>-7.88</c:v>
                </c:pt>
                <c:pt idx="1636">
                  <c:v>-7.69</c:v>
                </c:pt>
                <c:pt idx="1637">
                  <c:v>-7.66</c:v>
                </c:pt>
                <c:pt idx="1638">
                  <c:v>-7.6</c:v>
                </c:pt>
                <c:pt idx="1639">
                  <c:v>-7.52</c:v>
                </c:pt>
                <c:pt idx="1640">
                  <c:v>-7.71</c:v>
                </c:pt>
                <c:pt idx="1641">
                  <c:v>-7.85</c:v>
                </c:pt>
                <c:pt idx="1642">
                  <c:v>-7.81</c:v>
                </c:pt>
                <c:pt idx="1643">
                  <c:v>-7.51</c:v>
                </c:pt>
                <c:pt idx="1644">
                  <c:v>-7.4</c:v>
                </c:pt>
                <c:pt idx="1645">
                  <c:v>-7.94</c:v>
                </c:pt>
                <c:pt idx="1646">
                  <c:v>-8.09</c:v>
                </c:pt>
                <c:pt idx="1647">
                  <c:v>-7.65</c:v>
                </c:pt>
                <c:pt idx="1648">
                  <c:v>-7.54</c:v>
                </c:pt>
                <c:pt idx="1649">
                  <c:v>-7.76</c:v>
                </c:pt>
                <c:pt idx="1650">
                  <c:v>-8.0399999999999991</c:v>
                </c:pt>
                <c:pt idx="1651">
                  <c:v>-7.95</c:v>
                </c:pt>
                <c:pt idx="1652">
                  <c:v>-7.7</c:v>
                </c:pt>
                <c:pt idx="1653">
                  <c:v>-7.58</c:v>
                </c:pt>
                <c:pt idx="1654">
                  <c:v>-7.48</c:v>
                </c:pt>
                <c:pt idx="1655">
                  <c:v>-7.7</c:v>
                </c:pt>
                <c:pt idx="1656">
                  <c:v>-7.91</c:v>
                </c:pt>
                <c:pt idx="1657">
                  <c:v>-8.02</c:v>
                </c:pt>
                <c:pt idx="1658">
                  <c:v>-8.1</c:v>
                </c:pt>
                <c:pt idx="1659">
                  <c:v>-7.91</c:v>
                </c:pt>
                <c:pt idx="1660">
                  <c:v>-7.99</c:v>
                </c:pt>
                <c:pt idx="1661">
                  <c:v>-7.73</c:v>
                </c:pt>
                <c:pt idx="1662">
                  <c:v>-7.39</c:v>
                </c:pt>
                <c:pt idx="1663">
                  <c:v>-7.3</c:v>
                </c:pt>
                <c:pt idx="1664">
                  <c:v>-7.33</c:v>
                </c:pt>
                <c:pt idx="1665">
                  <c:v>-7.26</c:v>
                </c:pt>
                <c:pt idx="1666">
                  <c:v>-7.67</c:v>
                </c:pt>
                <c:pt idx="1667">
                  <c:v>-7.92</c:v>
                </c:pt>
                <c:pt idx="1668">
                  <c:v>-7.86</c:v>
                </c:pt>
                <c:pt idx="1669">
                  <c:v>-7.57</c:v>
                </c:pt>
                <c:pt idx="1670">
                  <c:v>-7.52</c:v>
                </c:pt>
                <c:pt idx="1671">
                  <c:v>-7.27</c:v>
                </c:pt>
                <c:pt idx="1672">
                  <c:v>-7.26</c:v>
                </c:pt>
                <c:pt idx="1673">
                  <c:v>-7.58</c:v>
                </c:pt>
                <c:pt idx="1674">
                  <c:v>-7.49</c:v>
                </c:pt>
                <c:pt idx="1675">
                  <c:v>-7.46</c:v>
                </c:pt>
                <c:pt idx="1676">
                  <c:v>-7.62</c:v>
                </c:pt>
                <c:pt idx="1677">
                  <c:v>-7.71</c:v>
                </c:pt>
                <c:pt idx="1678">
                  <c:v>-7.4</c:v>
                </c:pt>
                <c:pt idx="1679">
                  <c:v>-7.3</c:v>
                </c:pt>
                <c:pt idx="1680">
                  <c:v>-7.09</c:v>
                </c:pt>
                <c:pt idx="1681">
                  <c:v>-7.05</c:v>
                </c:pt>
                <c:pt idx="1682">
                  <c:v>-7.7</c:v>
                </c:pt>
                <c:pt idx="1683">
                  <c:v>-7.8</c:v>
                </c:pt>
                <c:pt idx="1684">
                  <c:v>-7.53</c:v>
                </c:pt>
                <c:pt idx="1685">
                  <c:v>-7.53</c:v>
                </c:pt>
                <c:pt idx="1686">
                  <c:v>-7.41</c:v>
                </c:pt>
                <c:pt idx="1687">
                  <c:v>-7.58</c:v>
                </c:pt>
                <c:pt idx="1688">
                  <c:v>-7.28</c:v>
                </c:pt>
                <c:pt idx="1689">
                  <c:v>-7.37</c:v>
                </c:pt>
                <c:pt idx="1690">
                  <c:v>-7.35</c:v>
                </c:pt>
                <c:pt idx="1691">
                  <c:v>-7.48</c:v>
                </c:pt>
                <c:pt idx="1692">
                  <c:v>-7.65</c:v>
                </c:pt>
                <c:pt idx="1693">
                  <c:v>-7.52</c:v>
                </c:pt>
                <c:pt idx="1694">
                  <c:v>-7.34</c:v>
                </c:pt>
                <c:pt idx="1695">
                  <c:v>-7.37</c:v>
                </c:pt>
                <c:pt idx="1696">
                  <c:v>-7.29</c:v>
                </c:pt>
                <c:pt idx="1697">
                  <c:v>-7.26</c:v>
                </c:pt>
                <c:pt idx="1698">
                  <c:v>-7.07</c:v>
                </c:pt>
                <c:pt idx="1699">
                  <c:v>-7.4</c:v>
                </c:pt>
                <c:pt idx="1700">
                  <c:v>-7.26</c:v>
                </c:pt>
                <c:pt idx="1701">
                  <c:v>-7.14</c:v>
                </c:pt>
                <c:pt idx="1702">
                  <c:v>-7.22</c:v>
                </c:pt>
                <c:pt idx="1703">
                  <c:v>-7.33</c:v>
                </c:pt>
                <c:pt idx="1704">
                  <c:v>-7.53</c:v>
                </c:pt>
                <c:pt idx="1705">
                  <c:v>-7.37</c:v>
                </c:pt>
                <c:pt idx="1706">
                  <c:v>-7.26</c:v>
                </c:pt>
                <c:pt idx="1707">
                  <c:v>-7.11</c:v>
                </c:pt>
                <c:pt idx="1708">
                  <c:v>-7.04</c:v>
                </c:pt>
                <c:pt idx="1709">
                  <c:v>-7.3</c:v>
                </c:pt>
                <c:pt idx="1710">
                  <c:v>-7.67</c:v>
                </c:pt>
                <c:pt idx="1711">
                  <c:v>-7.67</c:v>
                </c:pt>
                <c:pt idx="1712">
                  <c:v>-7.6</c:v>
                </c:pt>
                <c:pt idx="1713">
                  <c:v>-7.54</c:v>
                </c:pt>
                <c:pt idx="1714">
                  <c:v>-7.5</c:v>
                </c:pt>
                <c:pt idx="1715">
                  <c:v>-7.35</c:v>
                </c:pt>
                <c:pt idx="1716">
                  <c:v>-7.53</c:v>
                </c:pt>
                <c:pt idx="1717">
                  <c:v>-7.42</c:v>
                </c:pt>
                <c:pt idx="1718">
                  <c:v>-7.26</c:v>
                </c:pt>
                <c:pt idx="1719">
                  <c:v>-7.33</c:v>
                </c:pt>
                <c:pt idx="1720">
                  <c:v>-7.4</c:v>
                </c:pt>
                <c:pt idx="1721">
                  <c:v>-7.35</c:v>
                </c:pt>
                <c:pt idx="1722">
                  <c:v>-7.44</c:v>
                </c:pt>
                <c:pt idx="1723">
                  <c:v>-7.77</c:v>
                </c:pt>
                <c:pt idx="1724">
                  <c:v>-7.73</c:v>
                </c:pt>
                <c:pt idx="1725">
                  <c:v>-7.52</c:v>
                </c:pt>
                <c:pt idx="1726">
                  <c:v>-7.39</c:v>
                </c:pt>
                <c:pt idx="1727">
                  <c:v>-7.31</c:v>
                </c:pt>
                <c:pt idx="1728">
                  <c:v>-7.11</c:v>
                </c:pt>
                <c:pt idx="1729">
                  <c:v>-6.9</c:v>
                </c:pt>
                <c:pt idx="1730">
                  <c:v>-7.3</c:v>
                </c:pt>
                <c:pt idx="1731">
                  <c:v>-7.29</c:v>
                </c:pt>
                <c:pt idx="1732">
                  <c:v>-7.48</c:v>
                </c:pt>
                <c:pt idx="1733">
                  <c:v>-7.47</c:v>
                </c:pt>
                <c:pt idx="1734">
                  <c:v>-7.4</c:v>
                </c:pt>
                <c:pt idx="1735">
                  <c:v>-7.28</c:v>
                </c:pt>
                <c:pt idx="1736">
                  <c:v>-7.18</c:v>
                </c:pt>
                <c:pt idx="1737">
                  <c:v>-7.11</c:v>
                </c:pt>
                <c:pt idx="1738">
                  <c:v>-7.14</c:v>
                </c:pt>
                <c:pt idx="1739">
                  <c:v>-7.28</c:v>
                </c:pt>
                <c:pt idx="1740">
                  <c:v>-6.81</c:v>
                </c:pt>
                <c:pt idx="1741">
                  <c:v>-6.8</c:v>
                </c:pt>
                <c:pt idx="1742">
                  <c:v>-6.81</c:v>
                </c:pt>
                <c:pt idx="1743">
                  <c:v>-6.8</c:v>
                </c:pt>
                <c:pt idx="1744">
                  <c:v>-6.81</c:v>
                </c:pt>
                <c:pt idx="1745">
                  <c:v>-6.9</c:v>
                </c:pt>
                <c:pt idx="1746">
                  <c:v>-7.38</c:v>
                </c:pt>
                <c:pt idx="1747">
                  <c:v>-7.3</c:v>
                </c:pt>
                <c:pt idx="1748">
                  <c:v>-7.02</c:v>
                </c:pt>
                <c:pt idx="1749">
                  <c:v>-6.9</c:v>
                </c:pt>
                <c:pt idx="1750">
                  <c:v>-7.2</c:v>
                </c:pt>
                <c:pt idx="1751">
                  <c:v>-7.58</c:v>
                </c:pt>
                <c:pt idx="1752">
                  <c:v>-7.37</c:v>
                </c:pt>
                <c:pt idx="1753">
                  <c:v>-7.07</c:v>
                </c:pt>
                <c:pt idx="1754">
                  <c:v>-6.79</c:v>
                </c:pt>
                <c:pt idx="1755">
                  <c:v>-6.66</c:v>
                </c:pt>
                <c:pt idx="1756">
                  <c:v>-6.86</c:v>
                </c:pt>
                <c:pt idx="1757">
                  <c:v>-7.17</c:v>
                </c:pt>
                <c:pt idx="1758">
                  <c:v>-7.44</c:v>
                </c:pt>
                <c:pt idx="1759">
                  <c:v>-7.3</c:v>
                </c:pt>
                <c:pt idx="1760">
                  <c:v>-7.08</c:v>
                </c:pt>
                <c:pt idx="1761">
                  <c:v>-7.12</c:v>
                </c:pt>
                <c:pt idx="1762">
                  <c:v>-7.18</c:v>
                </c:pt>
                <c:pt idx="1763">
                  <c:v>-7.13</c:v>
                </c:pt>
                <c:pt idx="1764">
                  <c:v>-7.13</c:v>
                </c:pt>
                <c:pt idx="1765">
                  <c:v>-6.98</c:v>
                </c:pt>
                <c:pt idx="1766">
                  <c:v>-6.91</c:v>
                </c:pt>
                <c:pt idx="1767">
                  <c:v>-6.97</c:v>
                </c:pt>
                <c:pt idx="1768">
                  <c:v>-7.2</c:v>
                </c:pt>
                <c:pt idx="1769">
                  <c:v>-6.89</c:v>
                </c:pt>
                <c:pt idx="1770">
                  <c:v>-6.66</c:v>
                </c:pt>
                <c:pt idx="1771">
                  <c:v>-6.65</c:v>
                </c:pt>
                <c:pt idx="1772">
                  <c:v>-6.76</c:v>
                </c:pt>
                <c:pt idx="1773">
                  <c:v>-7.33</c:v>
                </c:pt>
                <c:pt idx="1774">
                  <c:v>-7.5</c:v>
                </c:pt>
                <c:pt idx="1775">
                  <c:v>-7.54</c:v>
                </c:pt>
                <c:pt idx="1776">
                  <c:v>-7.44</c:v>
                </c:pt>
                <c:pt idx="1777">
                  <c:v>-7.4</c:v>
                </c:pt>
                <c:pt idx="1778">
                  <c:v>-7.3</c:v>
                </c:pt>
                <c:pt idx="1779">
                  <c:v>-7.34</c:v>
                </c:pt>
                <c:pt idx="1780">
                  <c:v>-7.06</c:v>
                </c:pt>
                <c:pt idx="1781">
                  <c:v>-7.23</c:v>
                </c:pt>
                <c:pt idx="1782">
                  <c:v>-7.25</c:v>
                </c:pt>
                <c:pt idx="1783">
                  <c:v>-7.18</c:v>
                </c:pt>
                <c:pt idx="1784">
                  <c:v>-7.09</c:v>
                </c:pt>
                <c:pt idx="1785">
                  <c:v>-7.13</c:v>
                </c:pt>
                <c:pt idx="1786">
                  <c:v>-7.11</c:v>
                </c:pt>
                <c:pt idx="1787">
                  <c:v>-7.39</c:v>
                </c:pt>
                <c:pt idx="1788">
                  <c:v>-7.26</c:v>
                </c:pt>
                <c:pt idx="1789">
                  <c:v>-7.46</c:v>
                </c:pt>
                <c:pt idx="1790">
                  <c:v>-7.44</c:v>
                </c:pt>
                <c:pt idx="1791">
                  <c:v>-7.32</c:v>
                </c:pt>
                <c:pt idx="1792">
                  <c:v>-7.31</c:v>
                </c:pt>
                <c:pt idx="1793">
                  <c:v>-7.31</c:v>
                </c:pt>
                <c:pt idx="1794">
                  <c:v>-7.16</c:v>
                </c:pt>
                <c:pt idx="1795">
                  <c:v>-7.27</c:v>
                </c:pt>
                <c:pt idx="1796">
                  <c:v>-7.21</c:v>
                </c:pt>
                <c:pt idx="1797">
                  <c:v>-7.04</c:v>
                </c:pt>
                <c:pt idx="1798">
                  <c:v>-7.2</c:v>
                </c:pt>
                <c:pt idx="1799">
                  <c:v>-7.05</c:v>
                </c:pt>
                <c:pt idx="1800">
                  <c:v>-6.88</c:v>
                </c:pt>
                <c:pt idx="1801">
                  <c:v>-6.84</c:v>
                </c:pt>
                <c:pt idx="1802">
                  <c:v>-6.94</c:v>
                </c:pt>
                <c:pt idx="1803">
                  <c:v>-7.22</c:v>
                </c:pt>
                <c:pt idx="1804">
                  <c:v>-7.38</c:v>
                </c:pt>
                <c:pt idx="1805">
                  <c:v>-6.97</c:v>
                </c:pt>
                <c:pt idx="1806">
                  <c:v>-6.86</c:v>
                </c:pt>
                <c:pt idx="1807">
                  <c:v>-6.74</c:v>
                </c:pt>
                <c:pt idx="1808">
                  <c:v>-6.97</c:v>
                </c:pt>
                <c:pt idx="1809">
                  <c:v>-7.24</c:v>
                </c:pt>
                <c:pt idx="1810">
                  <c:v>-6.97</c:v>
                </c:pt>
                <c:pt idx="1811">
                  <c:v>-6.98</c:v>
                </c:pt>
                <c:pt idx="1812">
                  <c:v>-6.98</c:v>
                </c:pt>
                <c:pt idx="1813">
                  <c:v>-6.81</c:v>
                </c:pt>
                <c:pt idx="1814">
                  <c:v>-6.98</c:v>
                </c:pt>
                <c:pt idx="1815">
                  <c:v>-6.99</c:v>
                </c:pt>
                <c:pt idx="1816">
                  <c:v>-6.82</c:v>
                </c:pt>
                <c:pt idx="1817">
                  <c:v>-6.84</c:v>
                </c:pt>
                <c:pt idx="1818">
                  <c:v>-6.66</c:v>
                </c:pt>
                <c:pt idx="1819">
                  <c:v>-6.65</c:v>
                </c:pt>
                <c:pt idx="1820">
                  <c:v>-6.68</c:v>
                </c:pt>
                <c:pt idx="1821">
                  <c:v>-6.7</c:v>
                </c:pt>
                <c:pt idx="1822">
                  <c:v>-7.09</c:v>
                </c:pt>
                <c:pt idx="1823">
                  <c:v>-6.72</c:v>
                </c:pt>
                <c:pt idx="1824">
                  <c:v>-6.95</c:v>
                </c:pt>
                <c:pt idx="1825">
                  <c:v>-6.95</c:v>
                </c:pt>
                <c:pt idx="1826">
                  <c:v>-6.89</c:v>
                </c:pt>
                <c:pt idx="1827">
                  <c:v>-6.82</c:v>
                </c:pt>
                <c:pt idx="1828">
                  <c:v>-6.8</c:v>
                </c:pt>
                <c:pt idx="1829">
                  <c:v>-6.75</c:v>
                </c:pt>
                <c:pt idx="1830">
                  <c:v>-6.87</c:v>
                </c:pt>
                <c:pt idx="1831">
                  <c:v>-7.48</c:v>
                </c:pt>
                <c:pt idx="1832">
                  <c:v>-7.28</c:v>
                </c:pt>
                <c:pt idx="1833">
                  <c:v>-7.25</c:v>
                </c:pt>
                <c:pt idx="1834">
                  <c:v>-7.15</c:v>
                </c:pt>
                <c:pt idx="1835">
                  <c:v>-7.24</c:v>
                </c:pt>
                <c:pt idx="1836">
                  <c:v>-7.19</c:v>
                </c:pt>
                <c:pt idx="1837">
                  <c:v>-7.22</c:v>
                </c:pt>
                <c:pt idx="1838">
                  <c:v>-7.34</c:v>
                </c:pt>
                <c:pt idx="1839">
                  <c:v>-7.35</c:v>
                </c:pt>
                <c:pt idx="1840">
                  <c:v>-7.24</c:v>
                </c:pt>
                <c:pt idx="1841">
                  <c:v>-6.97</c:v>
                </c:pt>
                <c:pt idx="1842">
                  <c:v>-6.87</c:v>
                </c:pt>
                <c:pt idx="1843">
                  <c:v>-7.05</c:v>
                </c:pt>
                <c:pt idx="1844">
                  <c:v>-7.07</c:v>
                </c:pt>
                <c:pt idx="1845">
                  <c:v>-7.28</c:v>
                </c:pt>
                <c:pt idx="1846">
                  <c:v>-7.25</c:v>
                </c:pt>
                <c:pt idx="1847">
                  <c:v>-7.1</c:v>
                </c:pt>
                <c:pt idx="1848">
                  <c:v>-7.11</c:v>
                </c:pt>
                <c:pt idx="1849">
                  <c:v>-7.08</c:v>
                </c:pt>
                <c:pt idx="1850">
                  <c:v>-7.12</c:v>
                </c:pt>
                <c:pt idx="1851">
                  <c:v>-7.07</c:v>
                </c:pt>
                <c:pt idx="1852">
                  <c:v>-6.95</c:v>
                </c:pt>
                <c:pt idx="1853">
                  <c:v>-7.22</c:v>
                </c:pt>
                <c:pt idx="1854">
                  <c:v>-7.38</c:v>
                </c:pt>
                <c:pt idx="1855">
                  <c:v>-7.33</c:v>
                </c:pt>
                <c:pt idx="1856">
                  <c:v>-7.08</c:v>
                </c:pt>
                <c:pt idx="1857">
                  <c:v>-7.01</c:v>
                </c:pt>
                <c:pt idx="1858">
                  <c:v>-7.02</c:v>
                </c:pt>
                <c:pt idx="1859">
                  <c:v>-7.3</c:v>
                </c:pt>
                <c:pt idx="1860">
                  <c:v>-7.35</c:v>
                </c:pt>
                <c:pt idx="1861">
                  <c:v>-7.16</c:v>
                </c:pt>
                <c:pt idx="1862">
                  <c:v>-7.16</c:v>
                </c:pt>
                <c:pt idx="1863">
                  <c:v>-7.44</c:v>
                </c:pt>
                <c:pt idx="1864">
                  <c:v>-7.31</c:v>
                </c:pt>
                <c:pt idx="1865">
                  <c:v>-7.28</c:v>
                </c:pt>
                <c:pt idx="1866">
                  <c:v>-7.07</c:v>
                </c:pt>
                <c:pt idx="1867">
                  <c:v>-7.17</c:v>
                </c:pt>
                <c:pt idx="1868">
                  <c:v>-7.33</c:v>
                </c:pt>
                <c:pt idx="1869">
                  <c:v>-7.52</c:v>
                </c:pt>
                <c:pt idx="1870">
                  <c:v>-7.62</c:v>
                </c:pt>
                <c:pt idx="1871">
                  <c:v>-7.51</c:v>
                </c:pt>
                <c:pt idx="1872">
                  <c:v>-7.46</c:v>
                </c:pt>
                <c:pt idx="1873">
                  <c:v>-7.58</c:v>
                </c:pt>
                <c:pt idx="1874">
                  <c:v>-7.79</c:v>
                </c:pt>
                <c:pt idx="1875">
                  <c:v>-7.76</c:v>
                </c:pt>
                <c:pt idx="1876">
                  <c:v>-7.51</c:v>
                </c:pt>
                <c:pt idx="1877">
                  <c:v>-7.42</c:v>
                </c:pt>
                <c:pt idx="1878">
                  <c:v>-7.72</c:v>
                </c:pt>
                <c:pt idx="1879">
                  <c:v>-7.65</c:v>
                </c:pt>
                <c:pt idx="1880">
                  <c:v>-7.3</c:v>
                </c:pt>
                <c:pt idx="1881">
                  <c:v>-7.43</c:v>
                </c:pt>
                <c:pt idx="1882">
                  <c:v>-7.7</c:v>
                </c:pt>
                <c:pt idx="1883">
                  <c:v>-7.6</c:v>
                </c:pt>
                <c:pt idx="1884">
                  <c:v>-7.49</c:v>
                </c:pt>
                <c:pt idx="1885">
                  <c:v>-7.46</c:v>
                </c:pt>
                <c:pt idx="1886">
                  <c:v>-7.49</c:v>
                </c:pt>
                <c:pt idx="1887">
                  <c:v>-7.58</c:v>
                </c:pt>
                <c:pt idx="1888">
                  <c:v>-7.62</c:v>
                </c:pt>
                <c:pt idx="1889">
                  <c:v>-7.58</c:v>
                </c:pt>
                <c:pt idx="1890">
                  <c:v>-7.57</c:v>
                </c:pt>
                <c:pt idx="1891">
                  <c:v>-7.58</c:v>
                </c:pt>
                <c:pt idx="1892">
                  <c:v>-7.54</c:v>
                </c:pt>
                <c:pt idx="1893">
                  <c:v>-7.5</c:v>
                </c:pt>
                <c:pt idx="1894">
                  <c:v>-7.62</c:v>
                </c:pt>
                <c:pt idx="1895">
                  <c:v>-7.49</c:v>
                </c:pt>
                <c:pt idx="1896">
                  <c:v>-7.31</c:v>
                </c:pt>
                <c:pt idx="1897">
                  <c:v>-7.28</c:v>
                </c:pt>
                <c:pt idx="1898">
                  <c:v>-7.46</c:v>
                </c:pt>
                <c:pt idx="1899">
                  <c:v>-7.29</c:v>
                </c:pt>
                <c:pt idx="1900">
                  <c:v>-7.4</c:v>
                </c:pt>
                <c:pt idx="1901">
                  <c:v>-7.59</c:v>
                </c:pt>
                <c:pt idx="1902">
                  <c:v>-7.57</c:v>
                </c:pt>
                <c:pt idx="1903">
                  <c:v>-7.68</c:v>
                </c:pt>
                <c:pt idx="1904">
                  <c:v>-7.46</c:v>
                </c:pt>
                <c:pt idx="1905">
                  <c:v>-7.21</c:v>
                </c:pt>
                <c:pt idx="1906">
                  <c:v>-7.54</c:v>
                </c:pt>
                <c:pt idx="1907">
                  <c:v>-7.32</c:v>
                </c:pt>
                <c:pt idx="1908">
                  <c:v>-7.22</c:v>
                </c:pt>
                <c:pt idx="1909">
                  <c:v>-7.11</c:v>
                </c:pt>
                <c:pt idx="1910">
                  <c:v>-7.21</c:v>
                </c:pt>
                <c:pt idx="1911">
                  <c:v>-7.16</c:v>
                </c:pt>
                <c:pt idx="1912">
                  <c:v>-6.91</c:v>
                </c:pt>
                <c:pt idx="1913">
                  <c:v>-6.75</c:v>
                </c:pt>
                <c:pt idx="1914">
                  <c:v>-6.91</c:v>
                </c:pt>
                <c:pt idx="1915">
                  <c:v>-7.2</c:v>
                </c:pt>
                <c:pt idx="1916">
                  <c:v>-7.54</c:v>
                </c:pt>
                <c:pt idx="1917">
                  <c:v>-7.37</c:v>
                </c:pt>
                <c:pt idx="1918">
                  <c:v>-7.47</c:v>
                </c:pt>
                <c:pt idx="1919">
                  <c:v>-7.15</c:v>
                </c:pt>
                <c:pt idx="1920">
                  <c:v>-7.19</c:v>
                </c:pt>
                <c:pt idx="1921">
                  <c:v>-7.5</c:v>
                </c:pt>
                <c:pt idx="1922">
                  <c:v>-7.36</c:v>
                </c:pt>
                <c:pt idx="1923">
                  <c:v>-7.38</c:v>
                </c:pt>
                <c:pt idx="1924">
                  <c:v>-7.41</c:v>
                </c:pt>
                <c:pt idx="1925">
                  <c:v>-7.53</c:v>
                </c:pt>
                <c:pt idx="1926">
                  <c:v>-7.46</c:v>
                </c:pt>
                <c:pt idx="1927">
                  <c:v>-7.42</c:v>
                </c:pt>
                <c:pt idx="1928">
                  <c:v>-7.52</c:v>
                </c:pt>
                <c:pt idx="1929">
                  <c:v>-7.4</c:v>
                </c:pt>
                <c:pt idx="1930">
                  <c:v>-7.4</c:v>
                </c:pt>
                <c:pt idx="1931">
                  <c:v>-7.37</c:v>
                </c:pt>
                <c:pt idx="1932">
                  <c:v>-7.38</c:v>
                </c:pt>
                <c:pt idx="1933">
                  <c:v>-7.34</c:v>
                </c:pt>
                <c:pt idx="1934">
                  <c:v>-7.32</c:v>
                </c:pt>
                <c:pt idx="1935">
                  <c:v>-7.12</c:v>
                </c:pt>
                <c:pt idx="1936">
                  <c:v>-7.19</c:v>
                </c:pt>
                <c:pt idx="1937">
                  <c:v>-7.29</c:v>
                </c:pt>
                <c:pt idx="1938">
                  <c:v>-7.18</c:v>
                </c:pt>
                <c:pt idx="1939">
                  <c:v>-7.28</c:v>
                </c:pt>
                <c:pt idx="1940">
                  <c:v>-7.09</c:v>
                </c:pt>
                <c:pt idx="1941">
                  <c:v>-6.8</c:v>
                </c:pt>
                <c:pt idx="1942">
                  <c:v>-6.9</c:v>
                </c:pt>
                <c:pt idx="1943">
                  <c:v>-7.25</c:v>
                </c:pt>
                <c:pt idx="1944">
                  <c:v>-7.1</c:v>
                </c:pt>
                <c:pt idx="1945">
                  <c:v>-7.1</c:v>
                </c:pt>
                <c:pt idx="1946">
                  <c:v>-7.13</c:v>
                </c:pt>
                <c:pt idx="1947">
                  <c:v>-7.12</c:v>
                </c:pt>
                <c:pt idx="1948">
                  <c:v>-7.2</c:v>
                </c:pt>
                <c:pt idx="1949">
                  <c:v>-7.04</c:v>
                </c:pt>
                <c:pt idx="1950">
                  <c:v>-7.07</c:v>
                </c:pt>
                <c:pt idx="1951">
                  <c:v>-7.13</c:v>
                </c:pt>
                <c:pt idx="1952">
                  <c:v>-7.41</c:v>
                </c:pt>
                <c:pt idx="1953">
                  <c:v>-7.42</c:v>
                </c:pt>
                <c:pt idx="1954">
                  <c:v>-7.44</c:v>
                </c:pt>
                <c:pt idx="1955">
                  <c:v>-7.23</c:v>
                </c:pt>
                <c:pt idx="1956">
                  <c:v>-7.08</c:v>
                </c:pt>
                <c:pt idx="1957">
                  <c:v>-7.16</c:v>
                </c:pt>
                <c:pt idx="1958">
                  <c:v>-7.19</c:v>
                </c:pt>
                <c:pt idx="1959">
                  <c:v>-7.17</c:v>
                </c:pt>
                <c:pt idx="1960">
                  <c:v>-7.32</c:v>
                </c:pt>
                <c:pt idx="1961">
                  <c:v>-7.22</c:v>
                </c:pt>
                <c:pt idx="1962">
                  <c:v>-7.04</c:v>
                </c:pt>
                <c:pt idx="1963">
                  <c:v>-7</c:v>
                </c:pt>
                <c:pt idx="1964">
                  <c:v>-6.97</c:v>
                </c:pt>
                <c:pt idx="1965">
                  <c:v>-6.76</c:v>
                </c:pt>
                <c:pt idx="1966">
                  <c:v>-6.92</c:v>
                </c:pt>
                <c:pt idx="1967">
                  <c:v>-6.93</c:v>
                </c:pt>
                <c:pt idx="1968">
                  <c:v>-6.87</c:v>
                </c:pt>
                <c:pt idx="1969">
                  <c:v>-6.74</c:v>
                </c:pt>
                <c:pt idx="1970">
                  <c:v>-6.88</c:v>
                </c:pt>
                <c:pt idx="1971">
                  <c:v>-6.84</c:v>
                </c:pt>
                <c:pt idx="1972">
                  <c:v>-6.82</c:v>
                </c:pt>
                <c:pt idx="1973">
                  <c:v>-6.75</c:v>
                </c:pt>
                <c:pt idx="1974">
                  <c:v>-7.01</c:v>
                </c:pt>
                <c:pt idx="1975">
                  <c:v>-7</c:v>
                </c:pt>
                <c:pt idx="1976">
                  <c:v>-7.07</c:v>
                </c:pt>
                <c:pt idx="1977">
                  <c:v>-6.87</c:v>
                </c:pt>
                <c:pt idx="1978">
                  <c:v>-6.72</c:v>
                </c:pt>
                <c:pt idx="1979">
                  <c:v>-6.81</c:v>
                </c:pt>
                <c:pt idx="1980">
                  <c:v>-6.82</c:v>
                </c:pt>
                <c:pt idx="1981">
                  <c:v>-6.89</c:v>
                </c:pt>
                <c:pt idx="1982">
                  <c:v>-6.76</c:v>
                </c:pt>
                <c:pt idx="1983">
                  <c:v>-6.84</c:v>
                </c:pt>
                <c:pt idx="1984">
                  <c:v>-7.3</c:v>
                </c:pt>
                <c:pt idx="1985">
                  <c:v>-7.39</c:v>
                </c:pt>
                <c:pt idx="1986">
                  <c:v>-7.4</c:v>
                </c:pt>
                <c:pt idx="1987">
                  <c:v>-7.27</c:v>
                </c:pt>
                <c:pt idx="1988">
                  <c:v>-7.3</c:v>
                </c:pt>
                <c:pt idx="1989">
                  <c:v>-7.17</c:v>
                </c:pt>
                <c:pt idx="1990">
                  <c:v>-7.33</c:v>
                </c:pt>
                <c:pt idx="1991">
                  <c:v>-7.46</c:v>
                </c:pt>
                <c:pt idx="1992">
                  <c:v>-7.27</c:v>
                </c:pt>
                <c:pt idx="1993">
                  <c:v>-7.23</c:v>
                </c:pt>
                <c:pt idx="1994">
                  <c:v>-7.14</c:v>
                </c:pt>
                <c:pt idx="1995">
                  <c:v>-7.04</c:v>
                </c:pt>
                <c:pt idx="1996">
                  <c:v>-6.91</c:v>
                </c:pt>
                <c:pt idx="1997">
                  <c:v>-6.83</c:v>
                </c:pt>
                <c:pt idx="1998">
                  <c:v>-6.93</c:v>
                </c:pt>
                <c:pt idx="1999">
                  <c:v>-6.84</c:v>
                </c:pt>
                <c:pt idx="2000">
                  <c:v>-6.91</c:v>
                </c:pt>
                <c:pt idx="2001">
                  <c:v>-7.03</c:v>
                </c:pt>
                <c:pt idx="2002">
                  <c:v>-6.9</c:v>
                </c:pt>
                <c:pt idx="2003">
                  <c:v>-6.71</c:v>
                </c:pt>
                <c:pt idx="2004">
                  <c:v>-6.67</c:v>
                </c:pt>
                <c:pt idx="2005">
                  <c:v>-6.59</c:v>
                </c:pt>
                <c:pt idx="2006">
                  <c:v>-6.66</c:v>
                </c:pt>
                <c:pt idx="2007">
                  <c:v>-6.61</c:v>
                </c:pt>
                <c:pt idx="2008">
                  <c:v>-6.74</c:v>
                </c:pt>
                <c:pt idx="2009">
                  <c:v>-6.73</c:v>
                </c:pt>
                <c:pt idx="2010">
                  <c:v>-6.79</c:v>
                </c:pt>
                <c:pt idx="2011">
                  <c:v>-6.93</c:v>
                </c:pt>
                <c:pt idx="2012">
                  <c:v>-6.71</c:v>
                </c:pt>
                <c:pt idx="2013">
                  <c:v>-6.64</c:v>
                </c:pt>
                <c:pt idx="2014">
                  <c:v>-6.67</c:v>
                </c:pt>
                <c:pt idx="2015">
                  <c:v>-6.63</c:v>
                </c:pt>
                <c:pt idx="2016">
                  <c:v>-6.53</c:v>
                </c:pt>
                <c:pt idx="2017">
                  <c:v>-6.71</c:v>
                </c:pt>
                <c:pt idx="2018">
                  <c:v>-7.06</c:v>
                </c:pt>
                <c:pt idx="2019">
                  <c:v>-6.95</c:v>
                </c:pt>
                <c:pt idx="2020">
                  <c:v>-6.94</c:v>
                </c:pt>
                <c:pt idx="2021">
                  <c:v>-7.05</c:v>
                </c:pt>
                <c:pt idx="2022">
                  <c:v>-7.17</c:v>
                </c:pt>
                <c:pt idx="2023">
                  <c:v>-7.25</c:v>
                </c:pt>
                <c:pt idx="2024">
                  <c:v>-7.28</c:v>
                </c:pt>
                <c:pt idx="2025">
                  <c:v>-7.22</c:v>
                </c:pt>
                <c:pt idx="2026">
                  <c:v>-7.26</c:v>
                </c:pt>
                <c:pt idx="2027">
                  <c:v>-7.63</c:v>
                </c:pt>
                <c:pt idx="2028">
                  <c:v>-7.44</c:v>
                </c:pt>
                <c:pt idx="2029">
                  <c:v>-7.43</c:v>
                </c:pt>
                <c:pt idx="2030">
                  <c:v>-7.28</c:v>
                </c:pt>
                <c:pt idx="2031">
                  <c:v>-7.32</c:v>
                </c:pt>
                <c:pt idx="2032">
                  <c:v>-7.64</c:v>
                </c:pt>
                <c:pt idx="2033">
                  <c:v>-7.6</c:v>
                </c:pt>
                <c:pt idx="2034">
                  <c:v>-7.52</c:v>
                </c:pt>
                <c:pt idx="2035">
                  <c:v>-7.59</c:v>
                </c:pt>
                <c:pt idx="2036">
                  <c:v>-7.62</c:v>
                </c:pt>
                <c:pt idx="2037">
                  <c:v>-7.58</c:v>
                </c:pt>
                <c:pt idx="2038">
                  <c:v>-7.48</c:v>
                </c:pt>
                <c:pt idx="2039">
                  <c:v>-7.62</c:v>
                </c:pt>
                <c:pt idx="2040">
                  <c:v>-7.59</c:v>
                </c:pt>
                <c:pt idx="2041">
                  <c:v>-7.57</c:v>
                </c:pt>
                <c:pt idx="2042">
                  <c:v>-7.84</c:v>
                </c:pt>
                <c:pt idx="2043">
                  <c:v>-7.88</c:v>
                </c:pt>
                <c:pt idx="2044">
                  <c:v>-7.71</c:v>
                </c:pt>
                <c:pt idx="2045">
                  <c:v>-7.47</c:v>
                </c:pt>
                <c:pt idx="2046">
                  <c:v>-7.4</c:v>
                </c:pt>
                <c:pt idx="2047">
                  <c:v>-7.32</c:v>
                </c:pt>
                <c:pt idx="2048">
                  <c:v>-7.34</c:v>
                </c:pt>
                <c:pt idx="2049">
                  <c:v>-7.51</c:v>
                </c:pt>
                <c:pt idx="2050">
                  <c:v>-7.55</c:v>
                </c:pt>
                <c:pt idx="2051">
                  <c:v>-7.56</c:v>
                </c:pt>
                <c:pt idx="2052">
                  <c:v>-7.43</c:v>
                </c:pt>
                <c:pt idx="2053">
                  <c:v>-7.52</c:v>
                </c:pt>
                <c:pt idx="2054">
                  <c:v>-7.26</c:v>
                </c:pt>
                <c:pt idx="2055">
                  <c:v>-7.36</c:v>
                </c:pt>
                <c:pt idx="2056">
                  <c:v>-7.3</c:v>
                </c:pt>
                <c:pt idx="2057">
                  <c:v>-7</c:v>
                </c:pt>
                <c:pt idx="2058">
                  <c:v>-7.13</c:v>
                </c:pt>
                <c:pt idx="2059">
                  <c:v>-7.06</c:v>
                </c:pt>
                <c:pt idx="2060">
                  <c:v>-7.26</c:v>
                </c:pt>
                <c:pt idx="2061">
                  <c:v>-7.18</c:v>
                </c:pt>
                <c:pt idx="2062">
                  <c:v>-7.07</c:v>
                </c:pt>
                <c:pt idx="2063">
                  <c:v>-7.26</c:v>
                </c:pt>
                <c:pt idx="2064">
                  <c:v>-7.42</c:v>
                </c:pt>
                <c:pt idx="2065">
                  <c:v>-7.26</c:v>
                </c:pt>
                <c:pt idx="2066">
                  <c:v>-7.22</c:v>
                </c:pt>
                <c:pt idx="2067">
                  <c:v>-7.32</c:v>
                </c:pt>
                <c:pt idx="2068">
                  <c:v>-7.27</c:v>
                </c:pt>
                <c:pt idx="2069">
                  <c:v>-7.26</c:v>
                </c:pt>
                <c:pt idx="2070">
                  <c:v>-7.36</c:v>
                </c:pt>
                <c:pt idx="2071">
                  <c:v>-7.43</c:v>
                </c:pt>
                <c:pt idx="2072">
                  <c:v>-7.27</c:v>
                </c:pt>
                <c:pt idx="2073">
                  <c:v>-7.35</c:v>
                </c:pt>
                <c:pt idx="2074">
                  <c:v>-7.17</c:v>
                </c:pt>
                <c:pt idx="2075">
                  <c:v>-7.12</c:v>
                </c:pt>
                <c:pt idx="2076">
                  <c:v>-7.13</c:v>
                </c:pt>
                <c:pt idx="2077">
                  <c:v>-7.05</c:v>
                </c:pt>
                <c:pt idx="2078">
                  <c:v>-6.76</c:v>
                </c:pt>
                <c:pt idx="2079">
                  <c:v>-6.9</c:v>
                </c:pt>
                <c:pt idx="2080">
                  <c:v>-7.07</c:v>
                </c:pt>
                <c:pt idx="2081">
                  <c:v>-6.71</c:v>
                </c:pt>
                <c:pt idx="2082">
                  <c:v>-6.8</c:v>
                </c:pt>
                <c:pt idx="2083">
                  <c:v>-7.04</c:v>
                </c:pt>
                <c:pt idx="2084">
                  <c:v>-7.22</c:v>
                </c:pt>
                <c:pt idx="2085">
                  <c:v>-7.27</c:v>
                </c:pt>
                <c:pt idx="2086">
                  <c:v>-7.36</c:v>
                </c:pt>
                <c:pt idx="2087">
                  <c:v>-7.66</c:v>
                </c:pt>
                <c:pt idx="2088">
                  <c:v>-7.49</c:v>
                </c:pt>
                <c:pt idx="2089">
                  <c:v>-7.75</c:v>
                </c:pt>
                <c:pt idx="2090">
                  <c:v>-7.73</c:v>
                </c:pt>
                <c:pt idx="2091">
                  <c:v>-7.6</c:v>
                </c:pt>
                <c:pt idx="2092">
                  <c:v>-7.37</c:v>
                </c:pt>
                <c:pt idx="2093">
                  <c:v>-7.35</c:v>
                </c:pt>
                <c:pt idx="2094">
                  <c:v>-7.31</c:v>
                </c:pt>
                <c:pt idx="2095">
                  <c:v>-7.43</c:v>
                </c:pt>
                <c:pt idx="2096">
                  <c:v>-7.38</c:v>
                </c:pt>
                <c:pt idx="2097">
                  <c:v>-7.15</c:v>
                </c:pt>
                <c:pt idx="2098">
                  <c:v>-7.24</c:v>
                </c:pt>
                <c:pt idx="2099">
                  <c:v>-7.3</c:v>
                </c:pt>
                <c:pt idx="2100">
                  <c:v>-7.41</c:v>
                </c:pt>
                <c:pt idx="2101">
                  <c:v>-7.27</c:v>
                </c:pt>
                <c:pt idx="2102">
                  <c:v>-7.19</c:v>
                </c:pt>
                <c:pt idx="2103">
                  <c:v>-7.26</c:v>
                </c:pt>
                <c:pt idx="2104">
                  <c:v>-7.25</c:v>
                </c:pt>
                <c:pt idx="2105">
                  <c:v>-7.39</c:v>
                </c:pt>
                <c:pt idx="2106">
                  <c:v>-7.28</c:v>
                </c:pt>
                <c:pt idx="2107">
                  <c:v>-7.33</c:v>
                </c:pt>
                <c:pt idx="2108">
                  <c:v>-7.16</c:v>
                </c:pt>
                <c:pt idx="2109">
                  <c:v>-7.08</c:v>
                </c:pt>
                <c:pt idx="2110">
                  <c:v>-6.93</c:v>
                </c:pt>
                <c:pt idx="2111">
                  <c:v>-7.33</c:v>
                </c:pt>
                <c:pt idx="2112">
                  <c:v>-7.27</c:v>
                </c:pt>
                <c:pt idx="2113">
                  <c:v>-7.14</c:v>
                </c:pt>
                <c:pt idx="2114">
                  <c:v>-7.04</c:v>
                </c:pt>
                <c:pt idx="2115">
                  <c:v>-6.98</c:v>
                </c:pt>
                <c:pt idx="2116">
                  <c:v>-7.09</c:v>
                </c:pt>
                <c:pt idx="2117">
                  <c:v>-7.06</c:v>
                </c:pt>
                <c:pt idx="2118">
                  <c:v>-7.33</c:v>
                </c:pt>
                <c:pt idx="2119">
                  <c:v>-7.24</c:v>
                </c:pt>
                <c:pt idx="2120">
                  <c:v>-7.08</c:v>
                </c:pt>
                <c:pt idx="2121">
                  <c:v>-7.22</c:v>
                </c:pt>
                <c:pt idx="2122">
                  <c:v>-7.27</c:v>
                </c:pt>
                <c:pt idx="2123">
                  <c:v>-7.3</c:v>
                </c:pt>
                <c:pt idx="2124">
                  <c:v>-7.05</c:v>
                </c:pt>
                <c:pt idx="2125">
                  <c:v>-7.21</c:v>
                </c:pt>
                <c:pt idx="2126">
                  <c:v>-7.19</c:v>
                </c:pt>
                <c:pt idx="2127">
                  <c:v>-7.14</c:v>
                </c:pt>
                <c:pt idx="2128">
                  <c:v>-7.31</c:v>
                </c:pt>
                <c:pt idx="2129">
                  <c:v>-7.23</c:v>
                </c:pt>
                <c:pt idx="2130">
                  <c:v>-7.26</c:v>
                </c:pt>
                <c:pt idx="2131">
                  <c:v>-7.35</c:v>
                </c:pt>
                <c:pt idx="2132">
                  <c:v>-7.56</c:v>
                </c:pt>
                <c:pt idx="2133">
                  <c:v>-7.74</c:v>
                </c:pt>
                <c:pt idx="2134">
                  <c:v>-7.5</c:v>
                </c:pt>
                <c:pt idx="2135">
                  <c:v>-7.34</c:v>
                </c:pt>
                <c:pt idx="2136">
                  <c:v>-7.35</c:v>
                </c:pt>
                <c:pt idx="2137">
                  <c:v>-7.37</c:v>
                </c:pt>
                <c:pt idx="2138">
                  <c:v>-7.35</c:v>
                </c:pt>
                <c:pt idx="2139">
                  <c:v>-7.44</c:v>
                </c:pt>
                <c:pt idx="2140">
                  <c:v>-7.41</c:v>
                </c:pt>
                <c:pt idx="2141">
                  <c:v>-7.31</c:v>
                </c:pt>
                <c:pt idx="2142">
                  <c:v>-7.08</c:v>
                </c:pt>
                <c:pt idx="2143">
                  <c:v>-6.98</c:v>
                </c:pt>
                <c:pt idx="2144">
                  <c:v>-7.03</c:v>
                </c:pt>
                <c:pt idx="2145">
                  <c:v>-7.09</c:v>
                </c:pt>
                <c:pt idx="2146">
                  <c:v>-6.95</c:v>
                </c:pt>
                <c:pt idx="2147">
                  <c:v>-7.02</c:v>
                </c:pt>
                <c:pt idx="2148">
                  <c:v>-7.07</c:v>
                </c:pt>
                <c:pt idx="2149">
                  <c:v>-7.05</c:v>
                </c:pt>
                <c:pt idx="2150">
                  <c:v>-7.06</c:v>
                </c:pt>
                <c:pt idx="2151">
                  <c:v>-7.05</c:v>
                </c:pt>
                <c:pt idx="2152">
                  <c:v>-7.31</c:v>
                </c:pt>
                <c:pt idx="2153">
                  <c:v>-7.32</c:v>
                </c:pt>
                <c:pt idx="2154">
                  <c:v>-7.32</c:v>
                </c:pt>
                <c:pt idx="2155">
                  <c:v>-7.28</c:v>
                </c:pt>
                <c:pt idx="2156">
                  <c:v>-7.39</c:v>
                </c:pt>
                <c:pt idx="2157">
                  <c:v>-7.23</c:v>
                </c:pt>
                <c:pt idx="2158">
                  <c:v>-7.23</c:v>
                </c:pt>
                <c:pt idx="2159">
                  <c:v>-7.26</c:v>
                </c:pt>
                <c:pt idx="2160">
                  <c:v>-7.33</c:v>
                </c:pt>
                <c:pt idx="2161">
                  <c:v>-7.28</c:v>
                </c:pt>
                <c:pt idx="2162">
                  <c:v>-7.33</c:v>
                </c:pt>
                <c:pt idx="2163">
                  <c:v>-7.52</c:v>
                </c:pt>
                <c:pt idx="2164">
                  <c:v>-7.25</c:v>
                </c:pt>
                <c:pt idx="2165">
                  <c:v>-6.97</c:v>
                </c:pt>
                <c:pt idx="2166">
                  <c:v>-6.87</c:v>
                </c:pt>
                <c:pt idx="2167">
                  <c:v>-7.39</c:v>
                </c:pt>
                <c:pt idx="2168">
                  <c:v>-7.34</c:v>
                </c:pt>
                <c:pt idx="2169">
                  <c:v>-7.44</c:v>
                </c:pt>
                <c:pt idx="2170">
                  <c:v>-7.37</c:v>
                </c:pt>
                <c:pt idx="2171">
                  <c:v>-7.34</c:v>
                </c:pt>
                <c:pt idx="2172">
                  <c:v>-7.22</c:v>
                </c:pt>
                <c:pt idx="2173">
                  <c:v>-7.46</c:v>
                </c:pt>
                <c:pt idx="2174">
                  <c:v>-7.54</c:v>
                </c:pt>
                <c:pt idx="2175">
                  <c:v>-7.44</c:v>
                </c:pt>
                <c:pt idx="2176">
                  <c:v>-7.34</c:v>
                </c:pt>
                <c:pt idx="2177">
                  <c:v>-7.14</c:v>
                </c:pt>
                <c:pt idx="2178">
                  <c:v>-7.34</c:v>
                </c:pt>
                <c:pt idx="2179">
                  <c:v>-7.38</c:v>
                </c:pt>
                <c:pt idx="2180">
                  <c:v>-7.35</c:v>
                </c:pt>
                <c:pt idx="2181">
                  <c:v>-7.47</c:v>
                </c:pt>
                <c:pt idx="2182">
                  <c:v>-7.51</c:v>
                </c:pt>
                <c:pt idx="2183">
                  <c:v>-7.49</c:v>
                </c:pt>
                <c:pt idx="2184">
                  <c:v>-7.51</c:v>
                </c:pt>
                <c:pt idx="2185">
                  <c:v>-7.42</c:v>
                </c:pt>
                <c:pt idx="2186">
                  <c:v>-7.35</c:v>
                </c:pt>
                <c:pt idx="2187">
                  <c:v>-7.54</c:v>
                </c:pt>
                <c:pt idx="2188">
                  <c:v>-7.71</c:v>
                </c:pt>
                <c:pt idx="2189">
                  <c:v>-7.49</c:v>
                </c:pt>
                <c:pt idx="2190">
                  <c:v>-7.13</c:v>
                </c:pt>
                <c:pt idx="2191">
                  <c:v>-7.04</c:v>
                </c:pt>
                <c:pt idx="2192">
                  <c:v>-7.02</c:v>
                </c:pt>
                <c:pt idx="2193">
                  <c:v>-7.15</c:v>
                </c:pt>
                <c:pt idx="2194">
                  <c:v>-7.31</c:v>
                </c:pt>
                <c:pt idx="2195">
                  <c:v>-7.34</c:v>
                </c:pt>
                <c:pt idx="2196">
                  <c:v>-7.61</c:v>
                </c:pt>
                <c:pt idx="2197">
                  <c:v>-7.45</c:v>
                </c:pt>
                <c:pt idx="2198">
                  <c:v>-7.23</c:v>
                </c:pt>
                <c:pt idx="2199">
                  <c:v>-7.17</c:v>
                </c:pt>
                <c:pt idx="2200">
                  <c:v>-7.15</c:v>
                </c:pt>
                <c:pt idx="2201">
                  <c:v>-7.2</c:v>
                </c:pt>
                <c:pt idx="2202">
                  <c:v>-7.18</c:v>
                </c:pt>
                <c:pt idx="2203">
                  <c:v>-7.14</c:v>
                </c:pt>
                <c:pt idx="2204">
                  <c:v>-7.19</c:v>
                </c:pt>
                <c:pt idx="2205">
                  <c:v>-7.11</c:v>
                </c:pt>
                <c:pt idx="2206">
                  <c:v>-7.16</c:v>
                </c:pt>
                <c:pt idx="2207">
                  <c:v>-7.17</c:v>
                </c:pt>
                <c:pt idx="2208">
                  <c:v>-6.95</c:v>
                </c:pt>
                <c:pt idx="2209">
                  <c:v>-6.92</c:v>
                </c:pt>
                <c:pt idx="2210">
                  <c:v>-6.78</c:v>
                </c:pt>
                <c:pt idx="2211">
                  <c:v>-6.69</c:v>
                </c:pt>
                <c:pt idx="2212">
                  <c:v>-6.72</c:v>
                </c:pt>
                <c:pt idx="2213">
                  <c:v>-6.73</c:v>
                </c:pt>
                <c:pt idx="2214">
                  <c:v>-6.72</c:v>
                </c:pt>
                <c:pt idx="2215">
                  <c:v>-6.65</c:v>
                </c:pt>
                <c:pt idx="2216">
                  <c:v>-6.53</c:v>
                </c:pt>
                <c:pt idx="2217">
                  <c:v>-6.35</c:v>
                </c:pt>
                <c:pt idx="2218">
                  <c:v>-6.56</c:v>
                </c:pt>
                <c:pt idx="2219">
                  <c:v>-6.8</c:v>
                </c:pt>
                <c:pt idx="2220">
                  <c:v>-6.98</c:v>
                </c:pt>
                <c:pt idx="2221">
                  <c:v>-7.11</c:v>
                </c:pt>
                <c:pt idx="2222">
                  <c:v>-7.15</c:v>
                </c:pt>
                <c:pt idx="2223">
                  <c:v>-7.1</c:v>
                </c:pt>
                <c:pt idx="2224">
                  <c:v>-7.14</c:v>
                </c:pt>
                <c:pt idx="2225">
                  <c:v>-6.94</c:v>
                </c:pt>
                <c:pt idx="2226">
                  <c:v>-6.89</c:v>
                </c:pt>
                <c:pt idx="2227">
                  <c:v>-6.94</c:v>
                </c:pt>
                <c:pt idx="2228">
                  <c:v>-6.99</c:v>
                </c:pt>
                <c:pt idx="2229">
                  <c:v>-7.14</c:v>
                </c:pt>
                <c:pt idx="2230">
                  <c:v>-7.08</c:v>
                </c:pt>
                <c:pt idx="2231">
                  <c:v>-6.87</c:v>
                </c:pt>
                <c:pt idx="2232">
                  <c:v>-6.85</c:v>
                </c:pt>
                <c:pt idx="2233">
                  <c:v>-6.98</c:v>
                </c:pt>
                <c:pt idx="2234">
                  <c:v>-6.98</c:v>
                </c:pt>
                <c:pt idx="2235">
                  <c:v>-6.8</c:v>
                </c:pt>
                <c:pt idx="2236">
                  <c:v>-6.87</c:v>
                </c:pt>
                <c:pt idx="2237">
                  <c:v>-6.88</c:v>
                </c:pt>
                <c:pt idx="2238">
                  <c:v>-6.91</c:v>
                </c:pt>
                <c:pt idx="2239">
                  <c:v>-6.84</c:v>
                </c:pt>
                <c:pt idx="2240">
                  <c:v>-6.65</c:v>
                </c:pt>
                <c:pt idx="2241">
                  <c:v>-6.76</c:v>
                </c:pt>
                <c:pt idx="2242">
                  <c:v>-6.85</c:v>
                </c:pt>
                <c:pt idx="2243">
                  <c:v>-6.84</c:v>
                </c:pt>
                <c:pt idx="2244">
                  <c:v>-6.76</c:v>
                </c:pt>
                <c:pt idx="2245">
                  <c:v>-6.82</c:v>
                </c:pt>
                <c:pt idx="2246">
                  <c:v>-6.82</c:v>
                </c:pt>
                <c:pt idx="2247">
                  <c:v>-6.65</c:v>
                </c:pt>
                <c:pt idx="2248">
                  <c:v>-6.71</c:v>
                </c:pt>
                <c:pt idx="2249">
                  <c:v>-6.9</c:v>
                </c:pt>
                <c:pt idx="2250">
                  <c:v>-6.88</c:v>
                </c:pt>
                <c:pt idx="2251">
                  <c:v>-7.01</c:v>
                </c:pt>
                <c:pt idx="2252">
                  <c:v>-6.89</c:v>
                </c:pt>
                <c:pt idx="2253">
                  <c:v>-6.81</c:v>
                </c:pt>
                <c:pt idx="2254">
                  <c:v>-6.7</c:v>
                </c:pt>
                <c:pt idx="2255">
                  <c:v>-6.81</c:v>
                </c:pt>
                <c:pt idx="2256">
                  <c:v>-6.66</c:v>
                </c:pt>
                <c:pt idx="2257">
                  <c:v>-6.85</c:v>
                </c:pt>
                <c:pt idx="2258">
                  <c:v>-6.85</c:v>
                </c:pt>
                <c:pt idx="2259">
                  <c:v>-6.8</c:v>
                </c:pt>
                <c:pt idx="2260">
                  <c:v>-6.87</c:v>
                </c:pt>
                <c:pt idx="2261">
                  <c:v>-6.95</c:v>
                </c:pt>
                <c:pt idx="2262">
                  <c:v>-7.17</c:v>
                </c:pt>
                <c:pt idx="2263">
                  <c:v>-7.36</c:v>
                </c:pt>
                <c:pt idx="2264">
                  <c:v>-7.38</c:v>
                </c:pt>
                <c:pt idx="2265">
                  <c:v>-7.42</c:v>
                </c:pt>
                <c:pt idx="2266">
                  <c:v>-7.48</c:v>
                </c:pt>
                <c:pt idx="2267">
                  <c:v>-7.43</c:v>
                </c:pt>
                <c:pt idx="2268">
                  <c:v>-7.1</c:v>
                </c:pt>
                <c:pt idx="2269">
                  <c:v>-7.07</c:v>
                </c:pt>
                <c:pt idx="2270">
                  <c:v>-7.01</c:v>
                </c:pt>
                <c:pt idx="2271">
                  <c:v>-7.12</c:v>
                </c:pt>
                <c:pt idx="2272">
                  <c:v>-7.02</c:v>
                </c:pt>
                <c:pt idx="2273">
                  <c:v>-7.01</c:v>
                </c:pt>
                <c:pt idx="2274">
                  <c:v>-6.86</c:v>
                </c:pt>
                <c:pt idx="2275">
                  <c:v>-6.79</c:v>
                </c:pt>
                <c:pt idx="2276">
                  <c:v>-6.81</c:v>
                </c:pt>
                <c:pt idx="2277">
                  <c:v>-6.83</c:v>
                </c:pt>
                <c:pt idx="2278">
                  <c:v>-6.77</c:v>
                </c:pt>
                <c:pt idx="2279">
                  <c:v>-6.71</c:v>
                </c:pt>
                <c:pt idx="2280">
                  <c:v>-6.67</c:v>
                </c:pt>
                <c:pt idx="2281">
                  <c:v>-6.76</c:v>
                </c:pt>
                <c:pt idx="2282">
                  <c:v>-6.81</c:v>
                </c:pt>
                <c:pt idx="2283">
                  <c:v>-6.53</c:v>
                </c:pt>
                <c:pt idx="2284">
                  <c:v>-6.45</c:v>
                </c:pt>
                <c:pt idx="2285">
                  <c:v>-6.45</c:v>
                </c:pt>
                <c:pt idx="2286">
                  <c:v>-6.37</c:v>
                </c:pt>
                <c:pt idx="2287">
                  <c:v>-6.57</c:v>
                </c:pt>
                <c:pt idx="2288">
                  <c:v>-6.66</c:v>
                </c:pt>
                <c:pt idx="2289">
                  <c:v>-6.46</c:v>
                </c:pt>
                <c:pt idx="2290">
                  <c:v>-6.4</c:v>
                </c:pt>
                <c:pt idx="2291">
                  <c:v>-6.42</c:v>
                </c:pt>
                <c:pt idx="2292">
                  <c:v>-6.45</c:v>
                </c:pt>
                <c:pt idx="2293">
                  <c:v>-6.46</c:v>
                </c:pt>
                <c:pt idx="2294">
                  <c:v>-6.67</c:v>
                </c:pt>
                <c:pt idx="2295">
                  <c:v>-6.54</c:v>
                </c:pt>
                <c:pt idx="2296">
                  <c:v>-6.81</c:v>
                </c:pt>
                <c:pt idx="2297">
                  <c:v>-6.96</c:v>
                </c:pt>
                <c:pt idx="2298">
                  <c:v>-6.79</c:v>
                </c:pt>
                <c:pt idx="2299">
                  <c:v>-6.75</c:v>
                </c:pt>
                <c:pt idx="2300">
                  <c:v>-6.84</c:v>
                </c:pt>
                <c:pt idx="2301">
                  <c:v>-6.81</c:v>
                </c:pt>
                <c:pt idx="2302">
                  <c:v>-6.71</c:v>
                </c:pt>
                <c:pt idx="2303">
                  <c:v>-6.77</c:v>
                </c:pt>
                <c:pt idx="2304">
                  <c:v>-6.74</c:v>
                </c:pt>
                <c:pt idx="2305">
                  <c:v>-6.86</c:v>
                </c:pt>
                <c:pt idx="2306">
                  <c:v>-7.06</c:v>
                </c:pt>
                <c:pt idx="2307">
                  <c:v>-6.96</c:v>
                </c:pt>
                <c:pt idx="2308">
                  <c:v>-7.01</c:v>
                </c:pt>
                <c:pt idx="2309">
                  <c:v>-6.91</c:v>
                </c:pt>
                <c:pt idx="2310">
                  <c:v>-6.75</c:v>
                </c:pt>
                <c:pt idx="2311">
                  <c:v>-6.63</c:v>
                </c:pt>
                <c:pt idx="2312">
                  <c:v>-6.82</c:v>
                </c:pt>
                <c:pt idx="2313">
                  <c:v>-7.07</c:v>
                </c:pt>
                <c:pt idx="2314">
                  <c:v>-7.12</c:v>
                </c:pt>
                <c:pt idx="2315">
                  <c:v>-7.1</c:v>
                </c:pt>
                <c:pt idx="2316">
                  <c:v>-7.11</c:v>
                </c:pt>
                <c:pt idx="2317">
                  <c:v>-6.89</c:v>
                </c:pt>
                <c:pt idx="2318">
                  <c:v>-6.95</c:v>
                </c:pt>
                <c:pt idx="2319">
                  <c:v>-6.86</c:v>
                </c:pt>
                <c:pt idx="2320">
                  <c:v>-6.84</c:v>
                </c:pt>
                <c:pt idx="2321">
                  <c:v>-6.75</c:v>
                </c:pt>
                <c:pt idx="2322">
                  <c:v>-6.73</c:v>
                </c:pt>
                <c:pt idx="2323">
                  <c:v>-6.82</c:v>
                </c:pt>
                <c:pt idx="2324">
                  <c:v>-6.81</c:v>
                </c:pt>
                <c:pt idx="2325">
                  <c:v>-6.69</c:v>
                </c:pt>
                <c:pt idx="2326">
                  <c:v>-6.57</c:v>
                </c:pt>
                <c:pt idx="2327">
                  <c:v>-6.61</c:v>
                </c:pt>
                <c:pt idx="2328">
                  <c:v>-6.62</c:v>
                </c:pt>
                <c:pt idx="2329">
                  <c:v>-6.48</c:v>
                </c:pt>
                <c:pt idx="2330">
                  <c:v>-6.66</c:v>
                </c:pt>
                <c:pt idx="2331">
                  <c:v>-6.9</c:v>
                </c:pt>
                <c:pt idx="2332">
                  <c:v>-6.91</c:v>
                </c:pt>
                <c:pt idx="2333">
                  <c:v>-6.97</c:v>
                </c:pt>
                <c:pt idx="2334">
                  <c:v>-6.91</c:v>
                </c:pt>
                <c:pt idx="2335">
                  <c:v>-6.91</c:v>
                </c:pt>
                <c:pt idx="2336">
                  <c:v>-6.79</c:v>
                </c:pt>
                <c:pt idx="2337">
                  <c:v>-6.8</c:v>
                </c:pt>
                <c:pt idx="2338">
                  <c:v>-6.72</c:v>
                </c:pt>
                <c:pt idx="2339">
                  <c:v>-6.56</c:v>
                </c:pt>
                <c:pt idx="2340">
                  <c:v>-6.64</c:v>
                </c:pt>
                <c:pt idx="2341">
                  <c:v>-6.79</c:v>
                </c:pt>
                <c:pt idx="2342">
                  <c:v>-6.71</c:v>
                </c:pt>
                <c:pt idx="2343">
                  <c:v>-6.63</c:v>
                </c:pt>
                <c:pt idx="2344">
                  <c:v>-6.86</c:v>
                </c:pt>
                <c:pt idx="2345">
                  <c:v>-6.81</c:v>
                </c:pt>
                <c:pt idx="2346">
                  <c:v>-6.84</c:v>
                </c:pt>
                <c:pt idx="2347">
                  <c:v>-6.64</c:v>
                </c:pt>
                <c:pt idx="2348">
                  <c:v>-6.53</c:v>
                </c:pt>
                <c:pt idx="2349">
                  <c:v>-6.56</c:v>
                </c:pt>
                <c:pt idx="2350">
                  <c:v>-6.64</c:v>
                </c:pt>
                <c:pt idx="2351">
                  <c:v>-6.65</c:v>
                </c:pt>
                <c:pt idx="2352">
                  <c:v>-6.69</c:v>
                </c:pt>
                <c:pt idx="2353">
                  <c:v>-6.69</c:v>
                </c:pt>
                <c:pt idx="2354">
                  <c:v>-6.59</c:v>
                </c:pt>
                <c:pt idx="2355">
                  <c:v>-6.39</c:v>
                </c:pt>
                <c:pt idx="2356">
                  <c:v>-6.59</c:v>
                </c:pt>
                <c:pt idx="2357">
                  <c:v>-6.67</c:v>
                </c:pt>
                <c:pt idx="2358">
                  <c:v>-6.44</c:v>
                </c:pt>
                <c:pt idx="2359">
                  <c:v>-6.47</c:v>
                </c:pt>
                <c:pt idx="2360">
                  <c:v>-6.53</c:v>
                </c:pt>
                <c:pt idx="2361">
                  <c:v>-6.37</c:v>
                </c:pt>
                <c:pt idx="2362">
                  <c:v>-6.3</c:v>
                </c:pt>
                <c:pt idx="2363">
                  <c:v>-6.26</c:v>
                </c:pt>
                <c:pt idx="2364">
                  <c:v>-6.35</c:v>
                </c:pt>
                <c:pt idx="2365">
                  <c:v>-6.42</c:v>
                </c:pt>
                <c:pt idx="2366">
                  <c:v>-6.22</c:v>
                </c:pt>
                <c:pt idx="2367">
                  <c:v>-6.18</c:v>
                </c:pt>
                <c:pt idx="2368">
                  <c:v>-5.88</c:v>
                </c:pt>
                <c:pt idx="2369">
                  <c:v>-5.85</c:v>
                </c:pt>
                <c:pt idx="2370">
                  <c:v>-6.1</c:v>
                </c:pt>
                <c:pt idx="2371">
                  <c:v>-6.55</c:v>
                </c:pt>
                <c:pt idx="2372">
                  <c:v>-6.91</c:v>
                </c:pt>
                <c:pt idx="2373">
                  <c:v>-6.72</c:v>
                </c:pt>
                <c:pt idx="2374">
                  <c:v>-6.6</c:v>
                </c:pt>
                <c:pt idx="2375">
                  <c:v>-6.4</c:v>
                </c:pt>
                <c:pt idx="2376">
                  <c:v>-6.35</c:v>
                </c:pt>
                <c:pt idx="2377">
                  <c:v>-6.3</c:v>
                </c:pt>
                <c:pt idx="2378">
                  <c:v>-6.45</c:v>
                </c:pt>
                <c:pt idx="2379">
                  <c:v>-6.53</c:v>
                </c:pt>
                <c:pt idx="2380">
                  <c:v>-6.42</c:v>
                </c:pt>
                <c:pt idx="2381">
                  <c:v>-6.32</c:v>
                </c:pt>
                <c:pt idx="2382">
                  <c:v>-6.32</c:v>
                </c:pt>
                <c:pt idx="2383">
                  <c:v>-6.32</c:v>
                </c:pt>
                <c:pt idx="2384">
                  <c:v>-6.34</c:v>
                </c:pt>
                <c:pt idx="2385">
                  <c:v>-6.29</c:v>
                </c:pt>
                <c:pt idx="2386">
                  <c:v>-6.3</c:v>
                </c:pt>
                <c:pt idx="2387">
                  <c:v>-6.15</c:v>
                </c:pt>
                <c:pt idx="2388">
                  <c:v>-6.14</c:v>
                </c:pt>
                <c:pt idx="2389">
                  <c:v>-6.18</c:v>
                </c:pt>
                <c:pt idx="2390">
                  <c:v>-6.07</c:v>
                </c:pt>
                <c:pt idx="2391">
                  <c:v>-5.98</c:v>
                </c:pt>
                <c:pt idx="2392">
                  <c:v>-6.14</c:v>
                </c:pt>
                <c:pt idx="2393">
                  <c:v>-6.29</c:v>
                </c:pt>
                <c:pt idx="2394">
                  <c:v>-6.39</c:v>
                </c:pt>
                <c:pt idx="2395">
                  <c:v>-6.31</c:v>
                </c:pt>
                <c:pt idx="2396">
                  <c:v>-6.16</c:v>
                </c:pt>
                <c:pt idx="2397">
                  <c:v>-6.01</c:v>
                </c:pt>
                <c:pt idx="2398">
                  <c:v>-5.85</c:v>
                </c:pt>
                <c:pt idx="2399">
                  <c:v>-5.75</c:v>
                </c:pt>
                <c:pt idx="2400">
                  <c:v>-5.84</c:v>
                </c:pt>
                <c:pt idx="2401">
                  <c:v>-5.8</c:v>
                </c:pt>
                <c:pt idx="2402">
                  <c:v>-5.76</c:v>
                </c:pt>
                <c:pt idx="2403">
                  <c:v>-5.85</c:v>
                </c:pt>
                <c:pt idx="2404">
                  <c:v>-5.87</c:v>
                </c:pt>
                <c:pt idx="2405">
                  <c:v>-6</c:v>
                </c:pt>
                <c:pt idx="2406">
                  <c:v>-6.15</c:v>
                </c:pt>
                <c:pt idx="2407">
                  <c:v>-6.05</c:v>
                </c:pt>
                <c:pt idx="2408">
                  <c:v>-6</c:v>
                </c:pt>
                <c:pt idx="2409">
                  <c:v>-5.87</c:v>
                </c:pt>
                <c:pt idx="2410">
                  <c:v>-6.16</c:v>
                </c:pt>
                <c:pt idx="2411">
                  <c:v>-6.35</c:v>
                </c:pt>
                <c:pt idx="2412">
                  <c:v>-6.42</c:v>
                </c:pt>
                <c:pt idx="2413">
                  <c:v>-6.41</c:v>
                </c:pt>
                <c:pt idx="2414">
                  <c:v>-6.59</c:v>
                </c:pt>
                <c:pt idx="2415">
                  <c:v>-6.61</c:v>
                </c:pt>
                <c:pt idx="2416">
                  <c:v>-6.51</c:v>
                </c:pt>
                <c:pt idx="2417">
                  <c:v>-6.43</c:v>
                </c:pt>
                <c:pt idx="2418">
                  <c:v>-6.39</c:v>
                </c:pt>
                <c:pt idx="2419">
                  <c:v>-6.41</c:v>
                </c:pt>
                <c:pt idx="2420">
                  <c:v>-6.25</c:v>
                </c:pt>
                <c:pt idx="2421">
                  <c:v>-6.32</c:v>
                </c:pt>
                <c:pt idx="2422">
                  <c:v>-6.36</c:v>
                </c:pt>
                <c:pt idx="2423">
                  <c:v>-6.33</c:v>
                </c:pt>
                <c:pt idx="2424">
                  <c:v>-6.22</c:v>
                </c:pt>
                <c:pt idx="2425">
                  <c:v>-6.18</c:v>
                </c:pt>
                <c:pt idx="2426">
                  <c:v>-6.16</c:v>
                </c:pt>
                <c:pt idx="2427">
                  <c:v>-6.07</c:v>
                </c:pt>
                <c:pt idx="2428">
                  <c:v>-6.32</c:v>
                </c:pt>
                <c:pt idx="2429">
                  <c:v>-6.4</c:v>
                </c:pt>
                <c:pt idx="2430">
                  <c:v>-6.35</c:v>
                </c:pt>
                <c:pt idx="2431">
                  <c:v>-6.42</c:v>
                </c:pt>
                <c:pt idx="2432">
                  <c:v>-6.28</c:v>
                </c:pt>
                <c:pt idx="2433">
                  <c:v>-6.18</c:v>
                </c:pt>
                <c:pt idx="2434">
                  <c:v>-6.27</c:v>
                </c:pt>
                <c:pt idx="2435">
                  <c:v>-6.18</c:v>
                </c:pt>
                <c:pt idx="2436">
                  <c:v>-6.24</c:v>
                </c:pt>
                <c:pt idx="2437">
                  <c:v>-6.41</c:v>
                </c:pt>
                <c:pt idx="2438">
                  <c:v>-6.28</c:v>
                </c:pt>
                <c:pt idx="2439">
                  <c:v>-6.29</c:v>
                </c:pt>
                <c:pt idx="2440">
                  <c:v>-6.22</c:v>
                </c:pt>
                <c:pt idx="2441">
                  <c:v>-6.22</c:v>
                </c:pt>
                <c:pt idx="2442">
                  <c:v>-6.21</c:v>
                </c:pt>
                <c:pt idx="2443">
                  <c:v>-6.11</c:v>
                </c:pt>
                <c:pt idx="2444">
                  <c:v>-6.05</c:v>
                </c:pt>
                <c:pt idx="2445">
                  <c:v>-6.04</c:v>
                </c:pt>
                <c:pt idx="2446">
                  <c:v>-6.07</c:v>
                </c:pt>
                <c:pt idx="2447">
                  <c:v>-6.34</c:v>
                </c:pt>
                <c:pt idx="2448">
                  <c:v>-6.18</c:v>
                </c:pt>
                <c:pt idx="2449">
                  <c:v>-6.08</c:v>
                </c:pt>
                <c:pt idx="2450">
                  <c:v>-6.19</c:v>
                </c:pt>
                <c:pt idx="2451">
                  <c:v>-6.11</c:v>
                </c:pt>
                <c:pt idx="2452">
                  <c:v>-6.13</c:v>
                </c:pt>
                <c:pt idx="2453">
                  <c:v>-6.16</c:v>
                </c:pt>
                <c:pt idx="2454">
                  <c:v>-6.08</c:v>
                </c:pt>
                <c:pt idx="2455">
                  <c:v>-6.04</c:v>
                </c:pt>
                <c:pt idx="2456">
                  <c:v>-6.31</c:v>
                </c:pt>
                <c:pt idx="2457">
                  <c:v>-6.42</c:v>
                </c:pt>
                <c:pt idx="2458">
                  <c:v>-6.48</c:v>
                </c:pt>
                <c:pt idx="2459">
                  <c:v>-6.35</c:v>
                </c:pt>
                <c:pt idx="2460">
                  <c:v>-6.28</c:v>
                </c:pt>
                <c:pt idx="2461">
                  <c:v>-6.48</c:v>
                </c:pt>
                <c:pt idx="2462">
                  <c:v>-6.34</c:v>
                </c:pt>
                <c:pt idx="2463">
                  <c:v>-6.36</c:v>
                </c:pt>
                <c:pt idx="2464">
                  <c:v>-6.5</c:v>
                </c:pt>
                <c:pt idx="2465">
                  <c:v>-6.58</c:v>
                </c:pt>
                <c:pt idx="2466">
                  <c:v>-6.42</c:v>
                </c:pt>
                <c:pt idx="2467">
                  <c:v>-6.33</c:v>
                </c:pt>
                <c:pt idx="2468">
                  <c:v>-6.43</c:v>
                </c:pt>
                <c:pt idx="2469">
                  <c:v>-6.34</c:v>
                </c:pt>
                <c:pt idx="2470">
                  <c:v>-6.51</c:v>
                </c:pt>
                <c:pt idx="2471">
                  <c:v>-6.59</c:v>
                </c:pt>
                <c:pt idx="2472">
                  <c:v>-6.86</c:v>
                </c:pt>
                <c:pt idx="2473">
                  <c:v>-7.06</c:v>
                </c:pt>
                <c:pt idx="2474">
                  <c:v>-7.01</c:v>
                </c:pt>
                <c:pt idx="2475">
                  <c:v>-6.73</c:v>
                </c:pt>
                <c:pt idx="2476">
                  <c:v>-6.63</c:v>
                </c:pt>
                <c:pt idx="2477">
                  <c:v>-6.86</c:v>
                </c:pt>
                <c:pt idx="2478">
                  <c:v>-6.72</c:v>
                </c:pt>
                <c:pt idx="2479">
                  <c:v>-6.71</c:v>
                </c:pt>
                <c:pt idx="2480">
                  <c:v>-6.68</c:v>
                </c:pt>
                <c:pt idx="2481">
                  <c:v>-6.41</c:v>
                </c:pt>
                <c:pt idx="2482">
                  <c:v>-6.25</c:v>
                </c:pt>
                <c:pt idx="2483">
                  <c:v>-6.17</c:v>
                </c:pt>
                <c:pt idx="2484">
                  <c:v>-6.16</c:v>
                </c:pt>
                <c:pt idx="2485">
                  <c:v>-5.92</c:v>
                </c:pt>
                <c:pt idx="2486">
                  <c:v>-5.9</c:v>
                </c:pt>
                <c:pt idx="2487">
                  <c:v>-6.02</c:v>
                </c:pt>
                <c:pt idx="2488">
                  <c:v>-6.06</c:v>
                </c:pt>
                <c:pt idx="2489">
                  <c:v>-6.09</c:v>
                </c:pt>
                <c:pt idx="2490">
                  <c:v>-6.3</c:v>
                </c:pt>
                <c:pt idx="2491">
                  <c:v>-6.19</c:v>
                </c:pt>
                <c:pt idx="2492">
                  <c:v>-6.2</c:v>
                </c:pt>
                <c:pt idx="2493">
                  <c:v>-6.09</c:v>
                </c:pt>
                <c:pt idx="2494">
                  <c:v>-6.12</c:v>
                </c:pt>
                <c:pt idx="2495">
                  <c:v>-6.11</c:v>
                </c:pt>
                <c:pt idx="2496">
                  <c:v>-6.28</c:v>
                </c:pt>
                <c:pt idx="2497">
                  <c:v>-6.17</c:v>
                </c:pt>
                <c:pt idx="2498">
                  <c:v>-6.05</c:v>
                </c:pt>
                <c:pt idx="2499">
                  <c:v>-6.06</c:v>
                </c:pt>
                <c:pt idx="2500">
                  <c:v>-6.16</c:v>
                </c:pt>
                <c:pt idx="2501">
                  <c:v>-6.06</c:v>
                </c:pt>
                <c:pt idx="2502">
                  <c:v>-6.1</c:v>
                </c:pt>
                <c:pt idx="2503">
                  <c:v>-6</c:v>
                </c:pt>
                <c:pt idx="2504">
                  <c:v>-5.9</c:v>
                </c:pt>
                <c:pt idx="2505">
                  <c:v>-5.94</c:v>
                </c:pt>
                <c:pt idx="2506">
                  <c:v>-5.86</c:v>
                </c:pt>
                <c:pt idx="2507">
                  <c:v>-5.83</c:v>
                </c:pt>
                <c:pt idx="2508">
                  <c:v>-5.88</c:v>
                </c:pt>
                <c:pt idx="2509">
                  <c:v>-5.9</c:v>
                </c:pt>
                <c:pt idx="2510">
                  <c:v>-5.92</c:v>
                </c:pt>
                <c:pt idx="2511">
                  <c:v>-5.83</c:v>
                </c:pt>
                <c:pt idx="2512">
                  <c:v>-5.92</c:v>
                </c:pt>
                <c:pt idx="2513">
                  <c:v>-5.87</c:v>
                </c:pt>
                <c:pt idx="2514">
                  <c:v>-5.75</c:v>
                </c:pt>
                <c:pt idx="2515">
                  <c:v>-5.56</c:v>
                </c:pt>
                <c:pt idx="2516">
                  <c:v>-5.57</c:v>
                </c:pt>
                <c:pt idx="2517">
                  <c:v>-5.67</c:v>
                </c:pt>
                <c:pt idx="2518">
                  <c:v>-5.87</c:v>
                </c:pt>
                <c:pt idx="2519">
                  <c:v>-5.77</c:v>
                </c:pt>
                <c:pt idx="2520">
                  <c:v>-5.84</c:v>
                </c:pt>
                <c:pt idx="2521">
                  <c:v>-5.87</c:v>
                </c:pt>
                <c:pt idx="2522">
                  <c:v>-5.82</c:v>
                </c:pt>
                <c:pt idx="2523">
                  <c:v>-5.56</c:v>
                </c:pt>
                <c:pt idx="2524">
                  <c:v>-5.46</c:v>
                </c:pt>
                <c:pt idx="2525">
                  <c:v>-5.62</c:v>
                </c:pt>
                <c:pt idx="2526">
                  <c:v>-5.62</c:v>
                </c:pt>
                <c:pt idx="2527">
                  <c:v>-5.96</c:v>
                </c:pt>
                <c:pt idx="2528">
                  <c:v>-5.96</c:v>
                </c:pt>
                <c:pt idx="2529">
                  <c:v>-6.1</c:v>
                </c:pt>
                <c:pt idx="2530">
                  <c:v>-5.94</c:v>
                </c:pt>
                <c:pt idx="2531">
                  <c:v>-5.88</c:v>
                </c:pt>
                <c:pt idx="2532">
                  <c:v>-5.77</c:v>
                </c:pt>
                <c:pt idx="2533">
                  <c:v>-5.98</c:v>
                </c:pt>
                <c:pt idx="2534">
                  <c:v>-6.01</c:v>
                </c:pt>
                <c:pt idx="2535">
                  <c:v>-5.96</c:v>
                </c:pt>
                <c:pt idx="2536">
                  <c:v>-5.81</c:v>
                </c:pt>
                <c:pt idx="2537">
                  <c:v>-5.8</c:v>
                </c:pt>
                <c:pt idx="2538">
                  <c:v>-5.86</c:v>
                </c:pt>
                <c:pt idx="2539">
                  <c:v>-5.81</c:v>
                </c:pt>
                <c:pt idx="2540">
                  <c:v>-5.87</c:v>
                </c:pt>
                <c:pt idx="2541">
                  <c:v>-5.79</c:v>
                </c:pt>
                <c:pt idx="2542">
                  <c:v>-5.77</c:v>
                </c:pt>
                <c:pt idx="2543">
                  <c:v>-6.05</c:v>
                </c:pt>
                <c:pt idx="2544">
                  <c:v>-6.02</c:v>
                </c:pt>
                <c:pt idx="2545">
                  <c:v>-5.86</c:v>
                </c:pt>
                <c:pt idx="2546">
                  <c:v>-5.99</c:v>
                </c:pt>
                <c:pt idx="2547">
                  <c:v>-5.93</c:v>
                </c:pt>
                <c:pt idx="2548">
                  <c:v>-5.95</c:v>
                </c:pt>
                <c:pt idx="2549">
                  <c:v>-5.83</c:v>
                </c:pt>
                <c:pt idx="2550">
                  <c:v>-5.86</c:v>
                </c:pt>
                <c:pt idx="2551">
                  <c:v>-5.76</c:v>
                </c:pt>
                <c:pt idx="2552">
                  <c:v>-5.78</c:v>
                </c:pt>
                <c:pt idx="2553">
                  <c:v>-5.81</c:v>
                </c:pt>
                <c:pt idx="2554">
                  <c:v>-5.82</c:v>
                </c:pt>
                <c:pt idx="2555">
                  <c:v>-5.81</c:v>
                </c:pt>
                <c:pt idx="2556">
                  <c:v>-5.8</c:v>
                </c:pt>
                <c:pt idx="2557">
                  <c:v>-5.76</c:v>
                </c:pt>
                <c:pt idx="2558">
                  <c:v>-5.77</c:v>
                </c:pt>
                <c:pt idx="2559">
                  <c:v>-5.6</c:v>
                </c:pt>
                <c:pt idx="2560">
                  <c:v>-5.72</c:v>
                </c:pt>
                <c:pt idx="2561">
                  <c:v>-5.68</c:v>
                </c:pt>
                <c:pt idx="2562">
                  <c:v>-5.82</c:v>
                </c:pt>
                <c:pt idx="2563">
                  <c:v>-5.79</c:v>
                </c:pt>
                <c:pt idx="2564">
                  <c:v>-5.61</c:v>
                </c:pt>
                <c:pt idx="2565">
                  <c:v>-5.6</c:v>
                </c:pt>
                <c:pt idx="2566">
                  <c:v>-5.69</c:v>
                </c:pt>
                <c:pt idx="2567">
                  <c:v>-5.6</c:v>
                </c:pt>
                <c:pt idx="2568">
                  <c:v>-5.58</c:v>
                </c:pt>
                <c:pt idx="2569">
                  <c:v>-5.54</c:v>
                </c:pt>
                <c:pt idx="2570">
                  <c:v>-5.34</c:v>
                </c:pt>
                <c:pt idx="2571">
                  <c:v>-5.3</c:v>
                </c:pt>
                <c:pt idx="2572">
                  <c:v>-5.45</c:v>
                </c:pt>
                <c:pt idx="2573">
                  <c:v>-5.61</c:v>
                </c:pt>
                <c:pt idx="2574">
                  <c:v>-5.68</c:v>
                </c:pt>
                <c:pt idx="2575">
                  <c:v>-5.74</c:v>
                </c:pt>
                <c:pt idx="2576">
                  <c:v>-5.74</c:v>
                </c:pt>
                <c:pt idx="2577">
                  <c:v>-5.85</c:v>
                </c:pt>
                <c:pt idx="2578">
                  <c:v>-5.74</c:v>
                </c:pt>
                <c:pt idx="2579">
                  <c:v>-5.78</c:v>
                </c:pt>
                <c:pt idx="2580">
                  <c:v>-6.05</c:v>
                </c:pt>
                <c:pt idx="2581">
                  <c:v>-6.09</c:v>
                </c:pt>
                <c:pt idx="2582">
                  <c:v>-6.04</c:v>
                </c:pt>
                <c:pt idx="2583">
                  <c:v>-5.96</c:v>
                </c:pt>
                <c:pt idx="2584">
                  <c:v>-5.98</c:v>
                </c:pt>
                <c:pt idx="2585">
                  <c:v>-6.14</c:v>
                </c:pt>
                <c:pt idx="2586">
                  <c:v>-6.08</c:v>
                </c:pt>
                <c:pt idx="2587">
                  <c:v>-6.08</c:v>
                </c:pt>
                <c:pt idx="2588">
                  <c:v>-6.08</c:v>
                </c:pt>
                <c:pt idx="2589">
                  <c:v>-6.13</c:v>
                </c:pt>
                <c:pt idx="2590">
                  <c:v>-6.19</c:v>
                </c:pt>
                <c:pt idx="2591">
                  <c:v>-6.04</c:v>
                </c:pt>
                <c:pt idx="2592">
                  <c:v>-6.27</c:v>
                </c:pt>
                <c:pt idx="2593">
                  <c:v>-6.13</c:v>
                </c:pt>
                <c:pt idx="2594">
                  <c:v>-6.07</c:v>
                </c:pt>
                <c:pt idx="2595">
                  <c:v>-6.11</c:v>
                </c:pt>
                <c:pt idx="2596">
                  <c:v>-6.16</c:v>
                </c:pt>
                <c:pt idx="2597">
                  <c:v>-6.22</c:v>
                </c:pt>
                <c:pt idx="2598">
                  <c:v>-6.08</c:v>
                </c:pt>
                <c:pt idx="2599">
                  <c:v>-6.01</c:v>
                </c:pt>
                <c:pt idx="2600">
                  <c:v>-6.12</c:v>
                </c:pt>
                <c:pt idx="2601">
                  <c:v>-5.96</c:v>
                </c:pt>
                <c:pt idx="2602">
                  <c:v>-5.98</c:v>
                </c:pt>
                <c:pt idx="2603">
                  <c:v>-5.87</c:v>
                </c:pt>
                <c:pt idx="2604">
                  <c:v>-5.89</c:v>
                </c:pt>
                <c:pt idx="2605">
                  <c:v>-5.91</c:v>
                </c:pt>
                <c:pt idx="2606">
                  <c:v>-6.02</c:v>
                </c:pt>
                <c:pt idx="2607">
                  <c:v>-6.04</c:v>
                </c:pt>
                <c:pt idx="2608">
                  <c:v>-6.22</c:v>
                </c:pt>
                <c:pt idx="2609">
                  <c:v>-6.11</c:v>
                </c:pt>
                <c:pt idx="2610">
                  <c:v>-6.13</c:v>
                </c:pt>
                <c:pt idx="2611">
                  <c:v>-6.01</c:v>
                </c:pt>
                <c:pt idx="2612">
                  <c:v>-6.04</c:v>
                </c:pt>
                <c:pt idx="2613">
                  <c:v>-6.04</c:v>
                </c:pt>
                <c:pt idx="2614">
                  <c:v>-6.06</c:v>
                </c:pt>
                <c:pt idx="2615">
                  <c:v>-5.98</c:v>
                </c:pt>
                <c:pt idx="2616">
                  <c:v>-6.04</c:v>
                </c:pt>
                <c:pt idx="2617">
                  <c:v>-5.96</c:v>
                </c:pt>
                <c:pt idx="2618">
                  <c:v>-6</c:v>
                </c:pt>
                <c:pt idx="2619">
                  <c:v>-5.93</c:v>
                </c:pt>
                <c:pt idx="2620">
                  <c:v>-5.85</c:v>
                </c:pt>
                <c:pt idx="2621">
                  <c:v>-5.6</c:v>
                </c:pt>
                <c:pt idx="2622">
                  <c:v>-5.54</c:v>
                </c:pt>
                <c:pt idx="2623">
                  <c:v>-5.63</c:v>
                </c:pt>
                <c:pt idx="2624">
                  <c:v>-5.47</c:v>
                </c:pt>
                <c:pt idx="2625">
                  <c:v>-5.68</c:v>
                </c:pt>
                <c:pt idx="2626">
                  <c:v>-5.83</c:v>
                </c:pt>
                <c:pt idx="2627">
                  <c:v>-6.16</c:v>
                </c:pt>
                <c:pt idx="2628">
                  <c:v>-6.42</c:v>
                </c:pt>
                <c:pt idx="2629">
                  <c:v>-6.41</c:v>
                </c:pt>
                <c:pt idx="2630">
                  <c:v>-6.4</c:v>
                </c:pt>
                <c:pt idx="2631">
                  <c:v>-6.43</c:v>
                </c:pt>
                <c:pt idx="2632">
                  <c:v>-6.42</c:v>
                </c:pt>
                <c:pt idx="2633">
                  <c:v>-6.3</c:v>
                </c:pt>
                <c:pt idx="2634">
                  <c:v>-6.36</c:v>
                </c:pt>
                <c:pt idx="2635">
                  <c:v>-6.23</c:v>
                </c:pt>
                <c:pt idx="2636">
                  <c:v>-6.14</c:v>
                </c:pt>
                <c:pt idx="2637">
                  <c:v>-6.09</c:v>
                </c:pt>
                <c:pt idx="2638">
                  <c:v>-6.01</c:v>
                </c:pt>
                <c:pt idx="2639">
                  <c:v>-6.23</c:v>
                </c:pt>
                <c:pt idx="2640">
                  <c:v>-6.35</c:v>
                </c:pt>
                <c:pt idx="2641">
                  <c:v>-6.25</c:v>
                </c:pt>
                <c:pt idx="2642">
                  <c:v>-6.3</c:v>
                </c:pt>
                <c:pt idx="2643">
                  <c:v>-6.26</c:v>
                </c:pt>
                <c:pt idx="2644">
                  <c:v>-6.12</c:v>
                </c:pt>
                <c:pt idx="2645">
                  <c:v>-6.2</c:v>
                </c:pt>
                <c:pt idx="2646">
                  <c:v>-6.27</c:v>
                </c:pt>
                <c:pt idx="2647">
                  <c:v>-6.22</c:v>
                </c:pt>
                <c:pt idx="2648">
                  <c:v>-6.23</c:v>
                </c:pt>
                <c:pt idx="2649">
                  <c:v>-6.22</c:v>
                </c:pt>
                <c:pt idx="2650">
                  <c:v>-6.25</c:v>
                </c:pt>
                <c:pt idx="2651">
                  <c:v>-6.22</c:v>
                </c:pt>
                <c:pt idx="2652">
                  <c:v>-6.17</c:v>
                </c:pt>
                <c:pt idx="2653">
                  <c:v>-6.13</c:v>
                </c:pt>
                <c:pt idx="2654">
                  <c:v>-6.05</c:v>
                </c:pt>
                <c:pt idx="2655">
                  <c:v>-6.02</c:v>
                </c:pt>
                <c:pt idx="2656">
                  <c:v>-6.06</c:v>
                </c:pt>
                <c:pt idx="2657">
                  <c:v>-6.15</c:v>
                </c:pt>
                <c:pt idx="2658">
                  <c:v>-6.2</c:v>
                </c:pt>
                <c:pt idx="2659">
                  <c:v>-6.08</c:v>
                </c:pt>
                <c:pt idx="2660">
                  <c:v>-6.01</c:v>
                </c:pt>
                <c:pt idx="2661">
                  <c:v>-6.04</c:v>
                </c:pt>
                <c:pt idx="2662">
                  <c:v>-6.06</c:v>
                </c:pt>
                <c:pt idx="2663">
                  <c:v>-6.3</c:v>
                </c:pt>
                <c:pt idx="2664">
                  <c:v>-6.28</c:v>
                </c:pt>
                <c:pt idx="2665">
                  <c:v>-6.28</c:v>
                </c:pt>
                <c:pt idx="2666">
                  <c:v>-6.22</c:v>
                </c:pt>
                <c:pt idx="2667">
                  <c:v>-6.06</c:v>
                </c:pt>
                <c:pt idx="2668">
                  <c:v>-6.07</c:v>
                </c:pt>
                <c:pt idx="2669">
                  <c:v>-6.03</c:v>
                </c:pt>
                <c:pt idx="2670">
                  <c:v>-5.95</c:v>
                </c:pt>
                <c:pt idx="2671">
                  <c:v>-6.05</c:v>
                </c:pt>
                <c:pt idx="2672">
                  <c:v>-6.11</c:v>
                </c:pt>
                <c:pt idx="2673">
                  <c:v>-5.92</c:v>
                </c:pt>
                <c:pt idx="2674">
                  <c:v>-5.86</c:v>
                </c:pt>
                <c:pt idx="2675">
                  <c:v>-5.69</c:v>
                </c:pt>
                <c:pt idx="2676">
                  <c:v>-5.72</c:v>
                </c:pt>
                <c:pt idx="2677">
                  <c:v>-6.12</c:v>
                </c:pt>
                <c:pt idx="2678">
                  <c:v>-6.37</c:v>
                </c:pt>
                <c:pt idx="2679">
                  <c:v>-6.38</c:v>
                </c:pt>
                <c:pt idx="2680">
                  <c:v>-6.25</c:v>
                </c:pt>
                <c:pt idx="2681">
                  <c:v>-6.23</c:v>
                </c:pt>
                <c:pt idx="2682">
                  <c:v>-6.23</c:v>
                </c:pt>
                <c:pt idx="2683">
                  <c:v>-6.23</c:v>
                </c:pt>
                <c:pt idx="2684">
                  <c:v>-6.16</c:v>
                </c:pt>
                <c:pt idx="2685">
                  <c:v>-6.11</c:v>
                </c:pt>
                <c:pt idx="2686">
                  <c:v>-6.19</c:v>
                </c:pt>
                <c:pt idx="2687">
                  <c:v>-6.17</c:v>
                </c:pt>
                <c:pt idx="2688">
                  <c:v>-6.46</c:v>
                </c:pt>
                <c:pt idx="2689">
                  <c:v>-6.3</c:v>
                </c:pt>
                <c:pt idx="2690">
                  <c:v>-6.12</c:v>
                </c:pt>
                <c:pt idx="2691">
                  <c:v>-6.42</c:v>
                </c:pt>
                <c:pt idx="2692">
                  <c:v>-6.73</c:v>
                </c:pt>
                <c:pt idx="2693">
                  <c:v>-6.67</c:v>
                </c:pt>
                <c:pt idx="2694">
                  <c:v>-6.65</c:v>
                </c:pt>
                <c:pt idx="2695">
                  <c:v>-6.75</c:v>
                </c:pt>
                <c:pt idx="2696">
                  <c:v>-6.65</c:v>
                </c:pt>
                <c:pt idx="2697">
                  <c:v>-6.53</c:v>
                </c:pt>
                <c:pt idx="2698">
                  <c:v>-6.64</c:v>
                </c:pt>
                <c:pt idx="2699">
                  <c:v>-6.74</c:v>
                </c:pt>
                <c:pt idx="2700">
                  <c:v>-6.8</c:v>
                </c:pt>
                <c:pt idx="2701">
                  <c:v>-6.7</c:v>
                </c:pt>
                <c:pt idx="2702">
                  <c:v>-6.54</c:v>
                </c:pt>
                <c:pt idx="2703">
                  <c:v>-6.49</c:v>
                </c:pt>
                <c:pt idx="2704">
                  <c:v>-6.61</c:v>
                </c:pt>
                <c:pt idx="2705">
                  <c:v>-6.56</c:v>
                </c:pt>
                <c:pt idx="2706">
                  <c:v>-6.58</c:v>
                </c:pt>
                <c:pt idx="2707">
                  <c:v>-6.56</c:v>
                </c:pt>
                <c:pt idx="2708">
                  <c:v>-6.54</c:v>
                </c:pt>
                <c:pt idx="2709">
                  <c:v>-6.46</c:v>
                </c:pt>
                <c:pt idx="2710">
                  <c:v>-6.52</c:v>
                </c:pt>
                <c:pt idx="2711">
                  <c:v>-6.56</c:v>
                </c:pt>
                <c:pt idx="2712">
                  <c:v>-6.69</c:v>
                </c:pt>
                <c:pt idx="2713">
                  <c:v>-6.8</c:v>
                </c:pt>
                <c:pt idx="2714">
                  <c:v>-6.8</c:v>
                </c:pt>
                <c:pt idx="2715">
                  <c:v>-6.8</c:v>
                </c:pt>
                <c:pt idx="2716">
                  <c:v>-6.82</c:v>
                </c:pt>
                <c:pt idx="2717">
                  <c:v>-6.89</c:v>
                </c:pt>
                <c:pt idx="2718">
                  <c:v>-7.25</c:v>
                </c:pt>
                <c:pt idx="2719">
                  <c:v>-7.42</c:v>
                </c:pt>
                <c:pt idx="2720">
                  <c:v>-7.33</c:v>
                </c:pt>
                <c:pt idx="2721">
                  <c:v>-7.25</c:v>
                </c:pt>
                <c:pt idx="2722">
                  <c:v>-7.32</c:v>
                </c:pt>
                <c:pt idx="2723">
                  <c:v>-7.38</c:v>
                </c:pt>
                <c:pt idx="2724">
                  <c:v>-7.25</c:v>
                </c:pt>
                <c:pt idx="2725">
                  <c:v>-7.21</c:v>
                </c:pt>
                <c:pt idx="2726">
                  <c:v>-7.17</c:v>
                </c:pt>
                <c:pt idx="2727">
                  <c:v>-7.18</c:v>
                </c:pt>
                <c:pt idx="2728">
                  <c:v>-7.19</c:v>
                </c:pt>
                <c:pt idx="2729">
                  <c:v>-7.28</c:v>
                </c:pt>
                <c:pt idx="2730">
                  <c:v>-7.32</c:v>
                </c:pt>
                <c:pt idx="2731">
                  <c:v>-7.18</c:v>
                </c:pt>
                <c:pt idx="2732">
                  <c:v>-7.08</c:v>
                </c:pt>
                <c:pt idx="2733">
                  <c:v>-7.31</c:v>
                </c:pt>
                <c:pt idx="2734">
                  <c:v>-7.4</c:v>
                </c:pt>
                <c:pt idx="2735">
                  <c:v>-7.32</c:v>
                </c:pt>
                <c:pt idx="2736">
                  <c:v>-7.29</c:v>
                </c:pt>
                <c:pt idx="2737">
                  <c:v>-7.06</c:v>
                </c:pt>
                <c:pt idx="2738">
                  <c:v>-7.02</c:v>
                </c:pt>
                <c:pt idx="2739">
                  <c:v>-7.08</c:v>
                </c:pt>
                <c:pt idx="2740">
                  <c:v>-7.14</c:v>
                </c:pt>
                <c:pt idx="2741">
                  <c:v>-7.19</c:v>
                </c:pt>
                <c:pt idx="2742">
                  <c:v>-7.16</c:v>
                </c:pt>
                <c:pt idx="2743">
                  <c:v>-7.15</c:v>
                </c:pt>
                <c:pt idx="2744">
                  <c:v>-7.2</c:v>
                </c:pt>
                <c:pt idx="2745">
                  <c:v>-7.13</c:v>
                </c:pt>
                <c:pt idx="2746">
                  <c:v>-7.16</c:v>
                </c:pt>
                <c:pt idx="2747">
                  <c:v>-7.07</c:v>
                </c:pt>
                <c:pt idx="2748">
                  <c:v>-7</c:v>
                </c:pt>
                <c:pt idx="2749">
                  <c:v>-6.9</c:v>
                </c:pt>
                <c:pt idx="2750">
                  <c:v>-6.73</c:v>
                </c:pt>
                <c:pt idx="2751">
                  <c:v>-6.67</c:v>
                </c:pt>
                <c:pt idx="2752">
                  <c:v>-6.68</c:v>
                </c:pt>
                <c:pt idx="2753">
                  <c:v>-6.71</c:v>
                </c:pt>
                <c:pt idx="2754">
                  <c:v>-6.7</c:v>
                </c:pt>
                <c:pt idx="2755">
                  <c:v>-6.52</c:v>
                </c:pt>
                <c:pt idx="2756">
                  <c:v>-6.35</c:v>
                </c:pt>
                <c:pt idx="2757">
                  <c:v>-6.29</c:v>
                </c:pt>
                <c:pt idx="2758">
                  <c:v>-6.28</c:v>
                </c:pt>
                <c:pt idx="2759">
                  <c:v>-6.37</c:v>
                </c:pt>
                <c:pt idx="2760">
                  <c:v>-6.34</c:v>
                </c:pt>
                <c:pt idx="2761">
                  <c:v>-6.26</c:v>
                </c:pt>
                <c:pt idx="2762">
                  <c:v>-6.14</c:v>
                </c:pt>
                <c:pt idx="2763">
                  <c:v>-6.12</c:v>
                </c:pt>
                <c:pt idx="2764">
                  <c:v>-6.14</c:v>
                </c:pt>
                <c:pt idx="2765">
                  <c:v>-6.22</c:v>
                </c:pt>
                <c:pt idx="2766">
                  <c:v>-6.06</c:v>
                </c:pt>
                <c:pt idx="2767">
                  <c:v>-6.06</c:v>
                </c:pt>
                <c:pt idx="2768">
                  <c:v>-6</c:v>
                </c:pt>
                <c:pt idx="2769">
                  <c:v>-6.06</c:v>
                </c:pt>
                <c:pt idx="2770">
                  <c:v>-6.01</c:v>
                </c:pt>
                <c:pt idx="2771">
                  <c:v>-5.97</c:v>
                </c:pt>
                <c:pt idx="2772">
                  <c:v>-5.83</c:v>
                </c:pt>
                <c:pt idx="2773">
                  <c:v>-5.81</c:v>
                </c:pt>
                <c:pt idx="2774">
                  <c:v>-5.71</c:v>
                </c:pt>
                <c:pt idx="2775">
                  <c:v>-5.75</c:v>
                </c:pt>
                <c:pt idx="2776">
                  <c:v>-5.73</c:v>
                </c:pt>
                <c:pt idx="2777">
                  <c:v>-5.68</c:v>
                </c:pt>
                <c:pt idx="2778">
                  <c:v>-5.63</c:v>
                </c:pt>
                <c:pt idx="2779">
                  <c:v>-5.56</c:v>
                </c:pt>
                <c:pt idx="2780">
                  <c:v>-5.53</c:v>
                </c:pt>
                <c:pt idx="2781">
                  <c:v>-5.57</c:v>
                </c:pt>
                <c:pt idx="2782">
                  <c:v>-5.66</c:v>
                </c:pt>
                <c:pt idx="2783">
                  <c:v>-5.74</c:v>
                </c:pt>
                <c:pt idx="2784">
                  <c:v>-5.66</c:v>
                </c:pt>
                <c:pt idx="2785">
                  <c:v>-5.65</c:v>
                </c:pt>
                <c:pt idx="2786">
                  <c:v>-5.62</c:v>
                </c:pt>
                <c:pt idx="2787">
                  <c:v>-5.56</c:v>
                </c:pt>
                <c:pt idx="2788">
                  <c:v>-5.64</c:v>
                </c:pt>
                <c:pt idx="2789">
                  <c:v>-5.55</c:v>
                </c:pt>
                <c:pt idx="2790">
                  <c:v>-5.49</c:v>
                </c:pt>
                <c:pt idx="2791">
                  <c:v>-5.51</c:v>
                </c:pt>
                <c:pt idx="2792">
                  <c:v>-5.48</c:v>
                </c:pt>
                <c:pt idx="2793">
                  <c:v>-5.39</c:v>
                </c:pt>
                <c:pt idx="2794">
                  <c:v>-5.29</c:v>
                </c:pt>
                <c:pt idx="2795">
                  <c:v>-5.27</c:v>
                </c:pt>
                <c:pt idx="2796">
                  <c:v>-5.31</c:v>
                </c:pt>
                <c:pt idx="2797">
                  <c:v>-5.4</c:v>
                </c:pt>
                <c:pt idx="2798">
                  <c:v>-5.35</c:v>
                </c:pt>
                <c:pt idx="2799">
                  <c:v>-5.31</c:v>
                </c:pt>
                <c:pt idx="2800">
                  <c:v>-5.29</c:v>
                </c:pt>
                <c:pt idx="2801">
                  <c:v>-5.33</c:v>
                </c:pt>
                <c:pt idx="2802">
                  <c:v>-5.33</c:v>
                </c:pt>
                <c:pt idx="2803">
                  <c:v>-5.39</c:v>
                </c:pt>
                <c:pt idx="2804">
                  <c:v>-5.27</c:v>
                </c:pt>
                <c:pt idx="2805">
                  <c:v>-5.27</c:v>
                </c:pt>
                <c:pt idx="2806">
                  <c:v>-5.24</c:v>
                </c:pt>
                <c:pt idx="2807">
                  <c:v>-5.25</c:v>
                </c:pt>
                <c:pt idx="2808">
                  <c:v>-5.25</c:v>
                </c:pt>
                <c:pt idx="2809">
                  <c:v>-5.35</c:v>
                </c:pt>
                <c:pt idx="2810">
                  <c:v>-5.25</c:v>
                </c:pt>
                <c:pt idx="2811">
                  <c:v>-5.27</c:v>
                </c:pt>
                <c:pt idx="2812">
                  <c:v>-5.22</c:v>
                </c:pt>
                <c:pt idx="2813">
                  <c:v>-5.35</c:v>
                </c:pt>
                <c:pt idx="2814">
                  <c:v>-5.13</c:v>
                </c:pt>
                <c:pt idx="2815">
                  <c:v>-5.21</c:v>
                </c:pt>
                <c:pt idx="2816">
                  <c:v>-5.19</c:v>
                </c:pt>
                <c:pt idx="2817">
                  <c:v>-5.17</c:v>
                </c:pt>
                <c:pt idx="2818">
                  <c:v>-5.16</c:v>
                </c:pt>
                <c:pt idx="2819">
                  <c:v>-5.19</c:v>
                </c:pt>
                <c:pt idx="2820">
                  <c:v>-5.27</c:v>
                </c:pt>
                <c:pt idx="2821">
                  <c:v>-5.25</c:v>
                </c:pt>
                <c:pt idx="2822">
                  <c:v>-5.31</c:v>
                </c:pt>
                <c:pt idx="2823">
                  <c:v>-5.29</c:v>
                </c:pt>
                <c:pt idx="2824">
                  <c:v>-5.23</c:v>
                </c:pt>
                <c:pt idx="2825">
                  <c:v>-5.17</c:v>
                </c:pt>
                <c:pt idx="2826">
                  <c:v>-5.24</c:v>
                </c:pt>
                <c:pt idx="2827">
                  <c:v>-5.25</c:v>
                </c:pt>
                <c:pt idx="2828">
                  <c:v>-5.24</c:v>
                </c:pt>
                <c:pt idx="2829">
                  <c:v>-5.23</c:v>
                </c:pt>
                <c:pt idx="2830">
                  <c:v>-5.53</c:v>
                </c:pt>
                <c:pt idx="2831">
                  <c:v>-5.57</c:v>
                </c:pt>
                <c:pt idx="2832">
                  <c:v>-5.55</c:v>
                </c:pt>
                <c:pt idx="2833">
                  <c:v>-5.45</c:v>
                </c:pt>
                <c:pt idx="2834">
                  <c:v>-5.37</c:v>
                </c:pt>
                <c:pt idx="2835">
                  <c:v>-5.34</c:v>
                </c:pt>
                <c:pt idx="2836">
                  <c:v>-5.43</c:v>
                </c:pt>
                <c:pt idx="2837">
                  <c:v>-5.33</c:v>
                </c:pt>
                <c:pt idx="2838">
                  <c:v>-5.41</c:v>
                </c:pt>
                <c:pt idx="2839">
                  <c:v>-5.38</c:v>
                </c:pt>
                <c:pt idx="2840">
                  <c:v>-5.31</c:v>
                </c:pt>
                <c:pt idx="2841">
                  <c:v>-5.28</c:v>
                </c:pt>
                <c:pt idx="2842">
                  <c:v>-5.14</c:v>
                </c:pt>
                <c:pt idx="2843">
                  <c:v>-5.25</c:v>
                </c:pt>
                <c:pt idx="2844">
                  <c:v>-5.2</c:v>
                </c:pt>
                <c:pt idx="2845">
                  <c:v>-5.18</c:v>
                </c:pt>
                <c:pt idx="2846">
                  <c:v>-5.27</c:v>
                </c:pt>
                <c:pt idx="2847">
                  <c:v>-5.23</c:v>
                </c:pt>
                <c:pt idx="2848">
                  <c:v>-5.42</c:v>
                </c:pt>
                <c:pt idx="2849">
                  <c:v>-5.42</c:v>
                </c:pt>
                <c:pt idx="2850">
                  <c:v>-5.29</c:v>
                </c:pt>
                <c:pt idx="2851">
                  <c:v>-5.23</c:v>
                </c:pt>
                <c:pt idx="2852">
                  <c:v>-5.28</c:v>
                </c:pt>
                <c:pt idx="2853">
                  <c:v>-5.4</c:v>
                </c:pt>
                <c:pt idx="2854">
                  <c:v>-5.42</c:v>
                </c:pt>
                <c:pt idx="2855">
                  <c:v>-5.29</c:v>
                </c:pt>
                <c:pt idx="2856">
                  <c:v>-5.22</c:v>
                </c:pt>
                <c:pt idx="2857">
                  <c:v>-5.28</c:v>
                </c:pt>
                <c:pt idx="2858">
                  <c:v>-5.29</c:v>
                </c:pt>
                <c:pt idx="2859">
                  <c:v>-5.23</c:v>
                </c:pt>
                <c:pt idx="2860">
                  <c:v>-5.13</c:v>
                </c:pt>
                <c:pt idx="2861">
                  <c:v>-5.0999999999999996</c:v>
                </c:pt>
                <c:pt idx="2862">
                  <c:v>-5.27</c:v>
                </c:pt>
                <c:pt idx="2863">
                  <c:v>-5.24</c:v>
                </c:pt>
                <c:pt idx="2864">
                  <c:v>-5.18</c:v>
                </c:pt>
                <c:pt idx="2865">
                  <c:v>-5.13</c:v>
                </c:pt>
                <c:pt idx="2866">
                  <c:v>-5.15</c:v>
                </c:pt>
                <c:pt idx="2867">
                  <c:v>-5.18</c:v>
                </c:pt>
                <c:pt idx="2868">
                  <c:v>-5.28</c:v>
                </c:pt>
                <c:pt idx="2869">
                  <c:v>-5.32</c:v>
                </c:pt>
                <c:pt idx="2870">
                  <c:v>-5.37</c:v>
                </c:pt>
                <c:pt idx="2871">
                  <c:v>-5.28</c:v>
                </c:pt>
                <c:pt idx="2872">
                  <c:v>-5.31</c:v>
                </c:pt>
                <c:pt idx="2873">
                  <c:v>-5.3</c:v>
                </c:pt>
                <c:pt idx="2874">
                  <c:v>-5.36</c:v>
                </c:pt>
                <c:pt idx="2875">
                  <c:v>-5.4</c:v>
                </c:pt>
                <c:pt idx="2876">
                  <c:v>-5.4</c:v>
                </c:pt>
                <c:pt idx="2877">
                  <c:v>-5.5</c:v>
                </c:pt>
                <c:pt idx="2878">
                  <c:v>-5.47</c:v>
                </c:pt>
                <c:pt idx="2879">
                  <c:v>-5.58</c:v>
                </c:pt>
                <c:pt idx="2880">
                  <c:v>-5.48</c:v>
                </c:pt>
                <c:pt idx="2881">
                  <c:v>-5.45</c:v>
                </c:pt>
                <c:pt idx="2882">
                  <c:v>-5.32</c:v>
                </c:pt>
                <c:pt idx="2883">
                  <c:v>-5.26</c:v>
                </c:pt>
                <c:pt idx="2884">
                  <c:v>-5.25</c:v>
                </c:pt>
                <c:pt idx="2885">
                  <c:v>-5.13</c:v>
                </c:pt>
                <c:pt idx="2886">
                  <c:v>-5.04</c:v>
                </c:pt>
                <c:pt idx="2887">
                  <c:v>-5.05</c:v>
                </c:pt>
                <c:pt idx="2888">
                  <c:v>-5.25</c:v>
                </c:pt>
                <c:pt idx="2889">
                  <c:v>-5.21</c:v>
                </c:pt>
                <c:pt idx="2890">
                  <c:v>-5.14</c:v>
                </c:pt>
                <c:pt idx="2891">
                  <c:v>-5.16</c:v>
                </c:pt>
                <c:pt idx="2892">
                  <c:v>-5.17</c:v>
                </c:pt>
                <c:pt idx="2893">
                  <c:v>-4.9800000000000004</c:v>
                </c:pt>
                <c:pt idx="2894">
                  <c:v>-4.97</c:v>
                </c:pt>
                <c:pt idx="2895">
                  <c:v>-5.0199999999999996</c:v>
                </c:pt>
                <c:pt idx="2896">
                  <c:v>-5.0999999999999996</c:v>
                </c:pt>
                <c:pt idx="2897">
                  <c:v>-5.34</c:v>
                </c:pt>
                <c:pt idx="2898">
                  <c:v>-5.23</c:v>
                </c:pt>
                <c:pt idx="2899">
                  <c:v>-5.09</c:v>
                </c:pt>
                <c:pt idx="2900">
                  <c:v>-5.08</c:v>
                </c:pt>
                <c:pt idx="2901">
                  <c:v>-5.09</c:v>
                </c:pt>
                <c:pt idx="2902">
                  <c:v>-4.99</c:v>
                </c:pt>
                <c:pt idx="2903">
                  <c:v>-4.74</c:v>
                </c:pt>
                <c:pt idx="2904">
                  <c:v>-4.76</c:v>
                </c:pt>
                <c:pt idx="2905">
                  <c:v>-4.71</c:v>
                </c:pt>
                <c:pt idx="2906">
                  <c:v>-4.7300000000000004</c:v>
                </c:pt>
                <c:pt idx="2907">
                  <c:v>-4.99</c:v>
                </c:pt>
                <c:pt idx="2908">
                  <c:v>-5.01</c:v>
                </c:pt>
                <c:pt idx="2909">
                  <c:v>-5.12</c:v>
                </c:pt>
                <c:pt idx="2910">
                  <c:v>-5.0599999999999996</c:v>
                </c:pt>
                <c:pt idx="2911">
                  <c:v>-5.12</c:v>
                </c:pt>
                <c:pt idx="2912">
                  <c:v>-5.33</c:v>
                </c:pt>
                <c:pt idx="2913">
                  <c:v>-5.51</c:v>
                </c:pt>
                <c:pt idx="2914">
                  <c:v>-5.35</c:v>
                </c:pt>
                <c:pt idx="2915">
                  <c:v>-5.36</c:v>
                </c:pt>
                <c:pt idx="2916">
                  <c:v>-5.41</c:v>
                </c:pt>
                <c:pt idx="2917">
                  <c:v>-5.42</c:v>
                </c:pt>
                <c:pt idx="2918">
                  <c:v>-5.41</c:v>
                </c:pt>
                <c:pt idx="2919">
                  <c:v>-5.47</c:v>
                </c:pt>
                <c:pt idx="2920">
                  <c:v>-5.48</c:v>
                </c:pt>
                <c:pt idx="2921">
                  <c:v>-5.42</c:v>
                </c:pt>
                <c:pt idx="2922">
                  <c:v>-5.39</c:v>
                </c:pt>
                <c:pt idx="2923">
                  <c:v>-5.39</c:v>
                </c:pt>
                <c:pt idx="2924">
                  <c:v>-5.42</c:v>
                </c:pt>
                <c:pt idx="2925">
                  <c:v>-5.45</c:v>
                </c:pt>
                <c:pt idx="2926">
                  <c:v>-5.77</c:v>
                </c:pt>
                <c:pt idx="2927">
                  <c:v>-5.87</c:v>
                </c:pt>
                <c:pt idx="2928">
                  <c:v>-5.79</c:v>
                </c:pt>
                <c:pt idx="2929">
                  <c:v>-5.74</c:v>
                </c:pt>
                <c:pt idx="2930">
                  <c:v>-5.89</c:v>
                </c:pt>
                <c:pt idx="2931">
                  <c:v>-5.97</c:v>
                </c:pt>
                <c:pt idx="2932">
                  <c:v>-5.85</c:v>
                </c:pt>
                <c:pt idx="2933">
                  <c:v>-5.68</c:v>
                </c:pt>
                <c:pt idx="2934">
                  <c:v>-6</c:v>
                </c:pt>
                <c:pt idx="2935">
                  <c:v>-5.93</c:v>
                </c:pt>
                <c:pt idx="2936">
                  <c:v>-6</c:v>
                </c:pt>
                <c:pt idx="2937">
                  <c:v>-5.97</c:v>
                </c:pt>
                <c:pt idx="2938">
                  <c:v>-5.96</c:v>
                </c:pt>
                <c:pt idx="2939">
                  <c:v>-5.98</c:v>
                </c:pt>
                <c:pt idx="2940">
                  <c:v>-6.39</c:v>
                </c:pt>
                <c:pt idx="2941">
                  <c:v>-6.25</c:v>
                </c:pt>
                <c:pt idx="2942">
                  <c:v>-6.13</c:v>
                </c:pt>
                <c:pt idx="2943">
                  <c:v>-6.17</c:v>
                </c:pt>
                <c:pt idx="2944">
                  <c:v>-6.22</c:v>
                </c:pt>
                <c:pt idx="2945">
                  <c:v>-6.27</c:v>
                </c:pt>
                <c:pt idx="2946">
                  <c:v>-6.29</c:v>
                </c:pt>
                <c:pt idx="2947">
                  <c:v>-6.27</c:v>
                </c:pt>
                <c:pt idx="2948">
                  <c:v>-6.17</c:v>
                </c:pt>
                <c:pt idx="2949">
                  <c:v>-6.3</c:v>
                </c:pt>
                <c:pt idx="2950">
                  <c:v>-6.13</c:v>
                </c:pt>
                <c:pt idx="2951">
                  <c:v>-6.02</c:v>
                </c:pt>
                <c:pt idx="2952">
                  <c:v>-5.98</c:v>
                </c:pt>
                <c:pt idx="2953">
                  <c:v>-6.01</c:v>
                </c:pt>
                <c:pt idx="2954">
                  <c:v>-6.09</c:v>
                </c:pt>
                <c:pt idx="2955">
                  <c:v>-6.22</c:v>
                </c:pt>
                <c:pt idx="2956">
                  <c:v>-6.06</c:v>
                </c:pt>
                <c:pt idx="2957">
                  <c:v>-5.95</c:v>
                </c:pt>
                <c:pt idx="2958">
                  <c:v>-5.91</c:v>
                </c:pt>
                <c:pt idx="2959">
                  <c:v>-5.98</c:v>
                </c:pt>
                <c:pt idx="2960">
                  <c:v>-5.82</c:v>
                </c:pt>
                <c:pt idx="2961">
                  <c:v>-5.68</c:v>
                </c:pt>
                <c:pt idx="2962">
                  <c:v>-5.5</c:v>
                </c:pt>
                <c:pt idx="2963">
                  <c:v>-5.62</c:v>
                </c:pt>
                <c:pt idx="2964">
                  <c:v>-5.43</c:v>
                </c:pt>
                <c:pt idx="2965">
                  <c:v>-6.07</c:v>
                </c:pt>
                <c:pt idx="2966">
                  <c:v>-5.99</c:v>
                </c:pt>
                <c:pt idx="2967">
                  <c:v>-5.98</c:v>
                </c:pt>
                <c:pt idx="2968">
                  <c:v>-5.86</c:v>
                </c:pt>
                <c:pt idx="2969">
                  <c:v>-5.67</c:v>
                </c:pt>
                <c:pt idx="2970">
                  <c:v>-5.65</c:v>
                </c:pt>
                <c:pt idx="2971">
                  <c:v>-5.77</c:v>
                </c:pt>
                <c:pt idx="2972">
                  <c:v>-6.1</c:v>
                </c:pt>
                <c:pt idx="2973">
                  <c:v>-6.1</c:v>
                </c:pt>
                <c:pt idx="2974">
                  <c:v>-5.87</c:v>
                </c:pt>
                <c:pt idx="2975">
                  <c:v>-5.83</c:v>
                </c:pt>
                <c:pt idx="2976">
                  <c:v>-5.73</c:v>
                </c:pt>
                <c:pt idx="2977">
                  <c:v>-5.62</c:v>
                </c:pt>
                <c:pt idx="2978">
                  <c:v>-5.57</c:v>
                </c:pt>
                <c:pt idx="2979">
                  <c:v>-5.47</c:v>
                </c:pt>
                <c:pt idx="2980">
                  <c:v>-5.54</c:v>
                </c:pt>
                <c:pt idx="2981">
                  <c:v>-5.67</c:v>
                </c:pt>
                <c:pt idx="2982">
                  <c:v>-5.75</c:v>
                </c:pt>
                <c:pt idx="2983">
                  <c:v>-5.79</c:v>
                </c:pt>
                <c:pt idx="2984">
                  <c:v>-5.48</c:v>
                </c:pt>
                <c:pt idx="2985">
                  <c:v>-5.51</c:v>
                </c:pt>
                <c:pt idx="2986">
                  <c:v>-5.57</c:v>
                </c:pt>
                <c:pt idx="2987">
                  <c:v>-5.58</c:v>
                </c:pt>
                <c:pt idx="2988">
                  <c:v>-5.53</c:v>
                </c:pt>
                <c:pt idx="2989">
                  <c:v>-5.56</c:v>
                </c:pt>
                <c:pt idx="2990">
                  <c:v>-5.46</c:v>
                </c:pt>
                <c:pt idx="2991">
                  <c:v>-5.37</c:v>
                </c:pt>
                <c:pt idx="2992">
                  <c:v>-5.26</c:v>
                </c:pt>
                <c:pt idx="2993">
                  <c:v>-5.4</c:v>
                </c:pt>
                <c:pt idx="2994">
                  <c:v>-5.3</c:v>
                </c:pt>
                <c:pt idx="2995">
                  <c:v>-5.31</c:v>
                </c:pt>
                <c:pt idx="2996">
                  <c:v>-5.23</c:v>
                </c:pt>
                <c:pt idx="2997">
                  <c:v>-5.05</c:v>
                </c:pt>
                <c:pt idx="2998">
                  <c:v>-5.0199999999999996</c:v>
                </c:pt>
                <c:pt idx="2999">
                  <c:v>-5.03</c:v>
                </c:pt>
                <c:pt idx="3000">
                  <c:v>-5.26</c:v>
                </c:pt>
                <c:pt idx="3001">
                  <c:v>-5.38</c:v>
                </c:pt>
                <c:pt idx="3002">
                  <c:v>-5.53</c:v>
                </c:pt>
                <c:pt idx="3003">
                  <c:v>-5.48</c:v>
                </c:pt>
                <c:pt idx="3004">
                  <c:v>-5.5</c:v>
                </c:pt>
                <c:pt idx="3005">
                  <c:v>-5.5</c:v>
                </c:pt>
                <c:pt idx="3006">
                  <c:v>-5.58</c:v>
                </c:pt>
                <c:pt idx="3007">
                  <c:v>-5.78</c:v>
                </c:pt>
                <c:pt idx="3008">
                  <c:v>-5.81</c:v>
                </c:pt>
                <c:pt idx="3009">
                  <c:v>-5.79</c:v>
                </c:pt>
                <c:pt idx="3010">
                  <c:v>-5.78</c:v>
                </c:pt>
                <c:pt idx="3011">
                  <c:v>-5.77</c:v>
                </c:pt>
                <c:pt idx="3012">
                  <c:v>-5.72</c:v>
                </c:pt>
                <c:pt idx="3013">
                  <c:v>-5.74</c:v>
                </c:pt>
                <c:pt idx="3014">
                  <c:v>-5.72</c:v>
                </c:pt>
                <c:pt idx="3015">
                  <c:v>-5.89</c:v>
                </c:pt>
                <c:pt idx="3016">
                  <c:v>-5.85</c:v>
                </c:pt>
                <c:pt idx="3017">
                  <c:v>-5.9</c:v>
                </c:pt>
                <c:pt idx="3018">
                  <c:v>-5.82</c:v>
                </c:pt>
                <c:pt idx="3019">
                  <c:v>-5.78</c:v>
                </c:pt>
                <c:pt idx="3020">
                  <c:v>-5.63</c:v>
                </c:pt>
                <c:pt idx="3021">
                  <c:v>-5.84</c:v>
                </c:pt>
                <c:pt idx="3022">
                  <c:v>-5.9</c:v>
                </c:pt>
                <c:pt idx="3023">
                  <c:v>-5.89</c:v>
                </c:pt>
                <c:pt idx="3024">
                  <c:v>-5.82</c:v>
                </c:pt>
                <c:pt idx="3025">
                  <c:v>-5.75</c:v>
                </c:pt>
                <c:pt idx="3026">
                  <c:v>-5.49</c:v>
                </c:pt>
                <c:pt idx="3027">
                  <c:v>-5.51</c:v>
                </c:pt>
                <c:pt idx="3028">
                  <c:v>-5.61</c:v>
                </c:pt>
                <c:pt idx="3029">
                  <c:v>-5.66</c:v>
                </c:pt>
                <c:pt idx="3030">
                  <c:v>-5.68</c:v>
                </c:pt>
                <c:pt idx="3031">
                  <c:v>-5.65</c:v>
                </c:pt>
                <c:pt idx="3032">
                  <c:v>-5.52</c:v>
                </c:pt>
                <c:pt idx="3033">
                  <c:v>-5.54</c:v>
                </c:pt>
                <c:pt idx="3034">
                  <c:v>-5.48</c:v>
                </c:pt>
                <c:pt idx="3035">
                  <c:v>-5.63</c:v>
                </c:pt>
                <c:pt idx="3036">
                  <c:v>-5.68</c:v>
                </c:pt>
                <c:pt idx="3037">
                  <c:v>-5.68</c:v>
                </c:pt>
                <c:pt idx="3038">
                  <c:v>-5.55</c:v>
                </c:pt>
                <c:pt idx="3039">
                  <c:v>-5.44</c:v>
                </c:pt>
                <c:pt idx="3040">
                  <c:v>-5.37</c:v>
                </c:pt>
                <c:pt idx="3041">
                  <c:v>-5.4</c:v>
                </c:pt>
                <c:pt idx="3042">
                  <c:v>-5.36</c:v>
                </c:pt>
                <c:pt idx="3043">
                  <c:v>-5.39</c:v>
                </c:pt>
                <c:pt idx="3044">
                  <c:v>-5.3</c:v>
                </c:pt>
                <c:pt idx="3045">
                  <c:v>-5.16</c:v>
                </c:pt>
                <c:pt idx="3046">
                  <c:v>-5.16</c:v>
                </c:pt>
                <c:pt idx="3047">
                  <c:v>-5.22</c:v>
                </c:pt>
                <c:pt idx="3048">
                  <c:v>-5.29</c:v>
                </c:pt>
                <c:pt idx="3049">
                  <c:v>-5.31</c:v>
                </c:pt>
                <c:pt idx="3050">
                  <c:v>-5.29</c:v>
                </c:pt>
                <c:pt idx="3051">
                  <c:v>-5.3</c:v>
                </c:pt>
                <c:pt idx="3052">
                  <c:v>-5.29</c:v>
                </c:pt>
                <c:pt idx="3053">
                  <c:v>-5.21</c:v>
                </c:pt>
                <c:pt idx="3054">
                  <c:v>-5.09</c:v>
                </c:pt>
                <c:pt idx="3055">
                  <c:v>-4.99</c:v>
                </c:pt>
                <c:pt idx="3056">
                  <c:v>-5.08</c:v>
                </c:pt>
                <c:pt idx="3057">
                  <c:v>-5.0599999999999996</c:v>
                </c:pt>
                <c:pt idx="3058">
                  <c:v>-4.97</c:v>
                </c:pt>
                <c:pt idx="3059">
                  <c:v>-5.12</c:v>
                </c:pt>
                <c:pt idx="3060">
                  <c:v>-5.23</c:v>
                </c:pt>
                <c:pt idx="3061">
                  <c:v>-5.14</c:v>
                </c:pt>
                <c:pt idx="3062">
                  <c:v>-5.05</c:v>
                </c:pt>
                <c:pt idx="3063">
                  <c:v>-4.88</c:v>
                </c:pt>
                <c:pt idx="3064">
                  <c:v>-4.8</c:v>
                </c:pt>
                <c:pt idx="3065">
                  <c:v>-4.7300000000000004</c:v>
                </c:pt>
                <c:pt idx="3066">
                  <c:v>-4.6500000000000004</c:v>
                </c:pt>
                <c:pt idx="3067">
                  <c:v>-4.71</c:v>
                </c:pt>
                <c:pt idx="3068">
                  <c:v>-4.67</c:v>
                </c:pt>
                <c:pt idx="3069">
                  <c:v>-4.68</c:v>
                </c:pt>
                <c:pt idx="3070">
                  <c:v>-4.9000000000000004</c:v>
                </c:pt>
                <c:pt idx="3071">
                  <c:v>-4.84</c:v>
                </c:pt>
                <c:pt idx="3072">
                  <c:v>-4.87</c:v>
                </c:pt>
                <c:pt idx="3073">
                  <c:v>-5.0599999999999996</c:v>
                </c:pt>
                <c:pt idx="3074">
                  <c:v>-4.97</c:v>
                </c:pt>
                <c:pt idx="3075">
                  <c:v>-4.9400000000000004</c:v>
                </c:pt>
                <c:pt idx="3076">
                  <c:v>-4.74</c:v>
                </c:pt>
                <c:pt idx="3077">
                  <c:v>-4.75</c:v>
                </c:pt>
                <c:pt idx="3078">
                  <c:v>-4.7</c:v>
                </c:pt>
                <c:pt idx="3079">
                  <c:v>-4.71</c:v>
                </c:pt>
                <c:pt idx="3080">
                  <c:v>-4.6399999999999997</c:v>
                </c:pt>
                <c:pt idx="3081">
                  <c:v>-4.6900000000000004</c:v>
                </c:pt>
                <c:pt idx="3082">
                  <c:v>-4.84</c:v>
                </c:pt>
                <c:pt idx="3083">
                  <c:v>-4.8899999999999997</c:v>
                </c:pt>
                <c:pt idx="3084">
                  <c:v>-4.92</c:v>
                </c:pt>
                <c:pt idx="3085">
                  <c:v>-5.0599999999999996</c:v>
                </c:pt>
                <c:pt idx="3086">
                  <c:v>-5.08</c:v>
                </c:pt>
                <c:pt idx="3087">
                  <c:v>-4.97</c:v>
                </c:pt>
                <c:pt idx="3088">
                  <c:v>-4.96</c:v>
                </c:pt>
                <c:pt idx="3089">
                  <c:v>-4.9000000000000004</c:v>
                </c:pt>
                <c:pt idx="3090">
                  <c:v>-4.91</c:v>
                </c:pt>
                <c:pt idx="3091">
                  <c:v>-4.83</c:v>
                </c:pt>
                <c:pt idx="3092">
                  <c:v>-4.82</c:v>
                </c:pt>
                <c:pt idx="3093">
                  <c:v>-4.79</c:v>
                </c:pt>
                <c:pt idx="3094">
                  <c:v>-4.8099999999999996</c:v>
                </c:pt>
                <c:pt idx="3095">
                  <c:v>-5.15</c:v>
                </c:pt>
                <c:pt idx="3096">
                  <c:v>-5.13</c:v>
                </c:pt>
                <c:pt idx="3097">
                  <c:v>-5.08</c:v>
                </c:pt>
                <c:pt idx="3098">
                  <c:v>-5.0599999999999996</c:v>
                </c:pt>
                <c:pt idx="3099">
                  <c:v>-5.21</c:v>
                </c:pt>
                <c:pt idx="3100">
                  <c:v>-5.15</c:v>
                </c:pt>
                <c:pt idx="3101">
                  <c:v>-4.93</c:v>
                </c:pt>
                <c:pt idx="3102">
                  <c:v>-4.95</c:v>
                </c:pt>
                <c:pt idx="3103">
                  <c:v>-5.39</c:v>
                </c:pt>
                <c:pt idx="3104">
                  <c:v>-5.23</c:v>
                </c:pt>
                <c:pt idx="3105">
                  <c:v>-5.21</c:v>
                </c:pt>
                <c:pt idx="3106">
                  <c:v>-5.21</c:v>
                </c:pt>
                <c:pt idx="3107">
                  <c:v>-5.3</c:v>
                </c:pt>
                <c:pt idx="3108">
                  <c:v>-5.2</c:v>
                </c:pt>
                <c:pt idx="3109">
                  <c:v>-5.23</c:v>
                </c:pt>
                <c:pt idx="3110">
                  <c:v>-5.22</c:v>
                </c:pt>
                <c:pt idx="3111">
                  <c:v>-5.19</c:v>
                </c:pt>
                <c:pt idx="3112">
                  <c:v>-5.15</c:v>
                </c:pt>
                <c:pt idx="3113">
                  <c:v>-5.09</c:v>
                </c:pt>
                <c:pt idx="3114">
                  <c:v>-5.04</c:v>
                </c:pt>
                <c:pt idx="3115">
                  <c:v>-5.03</c:v>
                </c:pt>
                <c:pt idx="3116">
                  <c:v>-5.1100000000000003</c:v>
                </c:pt>
                <c:pt idx="3117">
                  <c:v>-5.0999999999999996</c:v>
                </c:pt>
                <c:pt idx="3118">
                  <c:v>-5.03</c:v>
                </c:pt>
                <c:pt idx="3119">
                  <c:v>-4.8</c:v>
                </c:pt>
                <c:pt idx="3120">
                  <c:v>-4.83</c:v>
                </c:pt>
                <c:pt idx="3121">
                  <c:v>-4.91</c:v>
                </c:pt>
                <c:pt idx="3122">
                  <c:v>-4.9800000000000004</c:v>
                </c:pt>
                <c:pt idx="3123">
                  <c:v>-5.0999999999999996</c:v>
                </c:pt>
                <c:pt idx="3124">
                  <c:v>-5.17</c:v>
                </c:pt>
                <c:pt idx="3125">
                  <c:v>-5.13</c:v>
                </c:pt>
                <c:pt idx="3126">
                  <c:v>-5.27</c:v>
                </c:pt>
                <c:pt idx="3127">
                  <c:v>-5.59</c:v>
                </c:pt>
                <c:pt idx="3128">
                  <c:v>-5.75</c:v>
                </c:pt>
                <c:pt idx="3129">
                  <c:v>-5.8</c:v>
                </c:pt>
                <c:pt idx="3130">
                  <c:v>-5.65</c:v>
                </c:pt>
                <c:pt idx="3131">
                  <c:v>-5.48</c:v>
                </c:pt>
                <c:pt idx="3132">
                  <c:v>-5.53</c:v>
                </c:pt>
                <c:pt idx="3133">
                  <c:v>-5.4</c:v>
                </c:pt>
                <c:pt idx="3134">
                  <c:v>-5.23</c:v>
                </c:pt>
                <c:pt idx="3135">
                  <c:v>-5.28</c:v>
                </c:pt>
                <c:pt idx="3136">
                  <c:v>-5.14</c:v>
                </c:pt>
                <c:pt idx="3137">
                  <c:v>-5.16</c:v>
                </c:pt>
                <c:pt idx="3138">
                  <c:v>-5.33</c:v>
                </c:pt>
                <c:pt idx="3139">
                  <c:v>-5.21</c:v>
                </c:pt>
                <c:pt idx="3140">
                  <c:v>-5.22</c:v>
                </c:pt>
                <c:pt idx="3141">
                  <c:v>-5.04</c:v>
                </c:pt>
                <c:pt idx="3142">
                  <c:v>-4.92</c:v>
                </c:pt>
                <c:pt idx="3143">
                  <c:v>-4.8600000000000003</c:v>
                </c:pt>
                <c:pt idx="3144">
                  <c:v>-4.88</c:v>
                </c:pt>
                <c:pt idx="3145">
                  <c:v>-4.88</c:v>
                </c:pt>
                <c:pt idx="3146">
                  <c:v>-4.8499999999999996</c:v>
                </c:pt>
                <c:pt idx="3147">
                  <c:v>-4.78</c:v>
                </c:pt>
                <c:pt idx="3148">
                  <c:v>-4.82</c:v>
                </c:pt>
                <c:pt idx="3149">
                  <c:v>-5.0199999999999996</c:v>
                </c:pt>
                <c:pt idx="3150">
                  <c:v>-4.95</c:v>
                </c:pt>
                <c:pt idx="3151">
                  <c:v>-4.87</c:v>
                </c:pt>
                <c:pt idx="3152">
                  <c:v>-4.9000000000000004</c:v>
                </c:pt>
                <c:pt idx="3153">
                  <c:v>-4.8499999999999996</c:v>
                </c:pt>
                <c:pt idx="3154">
                  <c:v>-4.84</c:v>
                </c:pt>
                <c:pt idx="3155">
                  <c:v>-4.9400000000000004</c:v>
                </c:pt>
                <c:pt idx="3156">
                  <c:v>-4.95</c:v>
                </c:pt>
                <c:pt idx="3157">
                  <c:v>-4.95</c:v>
                </c:pt>
                <c:pt idx="3158">
                  <c:v>-4.8600000000000003</c:v>
                </c:pt>
                <c:pt idx="3159">
                  <c:v>-4.8600000000000003</c:v>
                </c:pt>
                <c:pt idx="3160">
                  <c:v>-4.82</c:v>
                </c:pt>
                <c:pt idx="3161">
                  <c:v>-4.92</c:v>
                </c:pt>
                <c:pt idx="3162">
                  <c:v>-4.88</c:v>
                </c:pt>
                <c:pt idx="3163">
                  <c:v>-4.8</c:v>
                </c:pt>
                <c:pt idx="3164">
                  <c:v>-4.76</c:v>
                </c:pt>
                <c:pt idx="3165">
                  <c:v>-4.95</c:v>
                </c:pt>
                <c:pt idx="3166">
                  <c:v>-5.09</c:v>
                </c:pt>
                <c:pt idx="3167">
                  <c:v>-4.8899999999999997</c:v>
                </c:pt>
                <c:pt idx="3168">
                  <c:v>-4.74</c:v>
                </c:pt>
                <c:pt idx="3169">
                  <c:v>-4.62</c:v>
                </c:pt>
                <c:pt idx="3170">
                  <c:v>-4.62</c:v>
                </c:pt>
                <c:pt idx="3171">
                  <c:v>-4.67</c:v>
                </c:pt>
                <c:pt idx="3172">
                  <c:v>-4.68</c:v>
                </c:pt>
                <c:pt idx="3173">
                  <c:v>-4.75</c:v>
                </c:pt>
                <c:pt idx="3174">
                  <c:v>-4.79</c:v>
                </c:pt>
                <c:pt idx="3175">
                  <c:v>-5.0999999999999996</c:v>
                </c:pt>
                <c:pt idx="3176">
                  <c:v>-5.01</c:v>
                </c:pt>
                <c:pt idx="3177">
                  <c:v>-5.43</c:v>
                </c:pt>
                <c:pt idx="3178">
                  <c:v>-5.1100000000000003</c:v>
                </c:pt>
                <c:pt idx="3179">
                  <c:v>-5.0599999999999996</c:v>
                </c:pt>
                <c:pt idx="3180">
                  <c:v>-5.01</c:v>
                </c:pt>
                <c:pt idx="3181">
                  <c:v>-5.29</c:v>
                </c:pt>
                <c:pt idx="3182">
                  <c:v>-5.53</c:v>
                </c:pt>
                <c:pt idx="3183">
                  <c:v>-5.48</c:v>
                </c:pt>
                <c:pt idx="3184">
                  <c:v>-5.39</c:v>
                </c:pt>
                <c:pt idx="3185">
                  <c:v>-5.36</c:v>
                </c:pt>
                <c:pt idx="3186">
                  <c:v>-5.4</c:v>
                </c:pt>
                <c:pt idx="3187">
                  <c:v>-5.35</c:v>
                </c:pt>
                <c:pt idx="3188">
                  <c:v>-5.31</c:v>
                </c:pt>
                <c:pt idx="3189">
                  <c:v>-5.31</c:v>
                </c:pt>
                <c:pt idx="3190">
                  <c:v>-5.18</c:v>
                </c:pt>
                <c:pt idx="3191">
                  <c:v>-5.08</c:v>
                </c:pt>
                <c:pt idx="3192">
                  <c:v>-5.17</c:v>
                </c:pt>
                <c:pt idx="3193">
                  <c:v>-5.18</c:v>
                </c:pt>
                <c:pt idx="3194">
                  <c:v>-5.4</c:v>
                </c:pt>
                <c:pt idx="3195">
                  <c:v>-5.3</c:v>
                </c:pt>
                <c:pt idx="3196">
                  <c:v>-5.26</c:v>
                </c:pt>
                <c:pt idx="3197">
                  <c:v>-5.18</c:v>
                </c:pt>
                <c:pt idx="3198">
                  <c:v>-5.27</c:v>
                </c:pt>
                <c:pt idx="3199">
                  <c:v>-5.21</c:v>
                </c:pt>
                <c:pt idx="3200">
                  <c:v>-5.14</c:v>
                </c:pt>
                <c:pt idx="3201">
                  <c:v>-4.92</c:v>
                </c:pt>
                <c:pt idx="3202">
                  <c:v>-4.72</c:v>
                </c:pt>
                <c:pt idx="3203">
                  <c:v>-4.88</c:v>
                </c:pt>
                <c:pt idx="3204">
                  <c:v>-4.99</c:v>
                </c:pt>
                <c:pt idx="3205">
                  <c:v>-4.95</c:v>
                </c:pt>
                <c:pt idx="3206">
                  <c:v>-5.1100000000000003</c:v>
                </c:pt>
                <c:pt idx="3207">
                  <c:v>-5.14</c:v>
                </c:pt>
                <c:pt idx="3208">
                  <c:v>-5.0599999999999996</c:v>
                </c:pt>
                <c:pt idx="3209">
                  <c:v>-5.12</c:v>
                </c:pt>
                <c:pt idx="3210">
                  <c:v>-5.0599999999999996</c:v>
                </c:pt>
                <c:pt idx="3211">
                  <c:v>-5.09</c:v>
                </c:pt>
                <c:pt idx="3212">
                  <c:v>-5.03</c:v>
                </c:pt>
                <c:pt idx="3213">
                  <c:v>-5.12</c:v>
                </c:pt>
                <c:pt idx="3214">
                  <c:v>-5.16</c:v>
                </c:pt>
                <c:pt idx="3215">
                  <c:v>-5.0999999999999996</c:v>
                </c:pt>
                <c:pt idx="3216">
                  <c:v>-4.97</c:v>
                </c:pt>
                <c:pt idx="3217">
                  <c:v>-4.92</c:v>
                </c:pt>
                <c:pt idx="3218">
                  <c:v>-4.97</c:v>
                </c:pt>
                <c:pt idx="3219">
                  <c:v>-5.01</c:v>
                </c:pt>
                <c:pt idx="3220">
                  <c:v>-4.87</c:v>
                </c:pt>
                <c:pt idx="3221">
                  <c:v>-4.7</c:v>
                </c:pt>
                <c:pt idx="3222">
                  <c:v>-5.0599999999999996</c:v>
                </c:pt>
                <c:pt idx="3223">
                  <c:v>-5.16</c:v>
                </c:pt>
                <c:pt idx="3224">
                  <c:v>-5.12</c:v>
                </c:pt>
                <c:pt idx="3225">
                  <c:v>-5.0999999999999996</c:v>
                </c:pt>
                <c:pt idx="3226">
                  <c:v>-5.0999999999999996</c:v>
                </c:pt>
                <c:pt idx="3227">
                  <c:v>-4.93</c:v>
                </c:pt>
                <c:pt idx="3228">
                  <c:v>-4.72</c:v>
                </c:pt>
                <c:pt idx="3229">
                  <c:v>-4.5999999999999996</c:v>
                </c:pt>
                <c:pt idx="3230">
                  <c:v>-4.5999999999999996</c:v>
                </c:pt>
                <c:pt idx="3231">
                  <c:v>-4.62</c:v>
                </c:pt>
                <c:pt idx="3232">
                  <c:v>-4.96</c:v>
                </c:pt>
                <c:pt idx="3233">
                  <c:v>-5.16</c:v>
                </c:pt>
                <c:pt idx="3234">
                  <c:v>-5.0999999999999996</c:v>
                </c:pt>
                <c:pt idx="3235">
                  <c:v>-5.04</c:v>
                </c:pt>
                <c:pt idx="3236">
                  <c:v>-4.8899999999999997</c:v>
                </c:pt>
                <c:pt idx="3237">
                  <c:v>-4.79</c:v>
                </c:pt>
                <c:pt idx="3238">
                  <c:v>-5.08</c:v>
                </c:pt>
                <c:pt idx="3239">
                  <c:v>-4.97</c:v>
                </c:pt>
                <c:pt idx="3240">
                  <c:v>-5.0199999999999996</c:v>
                </c:pt>
                <c:pt idx="3241">
                  <c:v>-5.29</c:v>
                </c:pt>
                <c:pt idx="3242">
                  <c:v>-5.29</c:v>
                </c:pt>
                <c:pt idx="3243">
                  <c:v>-5.36</c:v>
                </c:pt>
                <c:pt idx="3244">
                  <c:v>-5.2</c:v>
                </c:pt>
                <c:pt idx="3245">
                  <c:v>-5.2</c:v>
                </c:pt>
                <c:pt idx="3246">
                  <c:v>-5.19</c:v>
                </c:pt>
                <c:pt idx="3247">
                  <c:v>-4.96</c:v>
                </c:pt>
                <c:pt idx="3248">
                  <c:v>-5.01</c:v>
                </c:pt>
                <c:pt idx="3249">
                  <c:v>-4.93</c:v>
                </c:pt>
                <c:pt idx="3250">
                  <c:v>-4.96</c:v>
                </c:pt>
                <c:pt idx="3251">
                  <c:v>-4.7699999999999996</c:v>
                </c:pt>
                <c:pt idx="3252">
                  <c:v>-4.87</c:v>
                </c:pt>
                <c:pt idx="3253">
                  <c:v>-4.88</c:v>
                </c:pt>
                <c:pt idx="3254">
                  <c:v>-4.83</c:v>
                </c:pt>
                <c:pt idx="3255">
                  <c:v>-4.87</c:v>
                </c:pt>
                <c:pt idx="3256">
                  <c:v>-4.9400000000000004</c:v>
                </c:pt>
                <c:pt idx="3257">
                  <c:v>-5.14</c:v>
                </c:pt>
                <c:pt idx="3258">
                  <c:v>-5.18</c:v>
                </c:pt>
                <c:pt idx="3259">
                  <c:v>-5.09</c:v>
                </c:pt>
                <c:pt idx="3260">
                  <c:v>-4.9800000000000004</c:v>
                </c:pt>
                <c:pt idx="3261">
                  <c:v>-4.8499999999999996</c:v>
                </c:pt>
                <c:pt idx="3262">
                  <c:v>-4.9000000000000004</c:v>
                </c:pt>
                <c:pt idx="3263">
                  <c:v>-4.88</c:v>
                </c:pt>
                <c:pt idx="3264">
                  <c:v>-4.72</c:v>
                </c:pt>
                <c:pt idx="3265">
                  <c:v>-4.9400000000000004</c:v>
                </c:pt>
                <c:pt idx="3266">
                  <c:v>-5.1100000000000003</c:v>
                </c:pt>
                <c:pt idx="3267">
                  <c:v>-5.0999999999999996</c:v>
                </c:pt>
                <c:pt idx="3268">
                  <c:v>-5.0199999999999996</c:v>
                </c:pt>
                <c:pt idx="3269">
                  <c:v>-5.26</c:v>
                </c:pt>
                <c:pt idx="3270">
                  <c:v>-5.41</c:v>
                </c:pt>
                <c:pt idx="3271">
                  <c:v>-5.85</c:v>
                </c:pt>
                <c:pt idx="3272">
                  <c:v>-6.01</c:v>
                </c:pt>
                <c:pt idx="3273">
                  <c:v>-6.14</c:v>
                </c:pt>
                <c:pt idx="3274">
                  <c:v>-6.11</c:v>
                </c:pt>
                <c:pt idx="3275">
                  <c:v>-6.08</c:v>
                </c:pt>
                <c:pt idx="3276">
                  <c:v>-5.94</c:v>
                </c:pt>
                <c:pt idx="3277">
                  <c:v>-6</c:v>
                </c:pt>
                <c:pt idx="3278">
                  <c:v>-6.01</c:v>
                </c:pt>
                <c:pt idx="3279">
                  <c:v>-5.97</c:v>
                </c:pt>
                <c:pt idx="3280">
                  <c:v>-5.95</c:v>
                </c:pt>
                <c:pt idx="3281">
                  <c:v>-5.79</c:v>
                </c:pt>
                <c:pt idx="3282">
                  <c:v>-5.74</c:v>
                </c:pt>
                <c:pt idx="3283">
                  <c:v>-5.64</c:v>
                </c:pt>
                <c:pt idx="3284">
                  <c:v>-5.53</c:v>
                </c:pt>
                <c:pt idx="3285">
                  <c:v>-5.59</c:v>
                </c:pt>
                <c:pt idx="3286">
                  <c:v>-5.65</c:v>
                </c:pt>
                <c:pt idx="3287">
                  <c:v>-5.65</c:v>
                </c:pt>
                <c:pt idx="3288">
                  <c:v>-5.59</c:v>
                </c:pt>
                <c:pt idx="3289">
                  <c:v>-5.55</c:v>
                </c:pt>
                <c:pt idx="3290">
                  <c:v>-5.54</c:v>
                </c:pt>
                <c:pt idx="3291">
                  <c:v>-5.46</c:v>
                </c:pt>
                <c:pt idx="3292">
                  <c:v>-5.45</c:v>
                </c:pt>
                <c:pt idx="3293">
                  <c:v>-5.83</c:v>
                </c:pt>
                <c:pt idx="3294">
                  <c:v>-6.05</c:v>
                </c:pt>
                <c:pt idx="3295">
                  <c:v>-6.06</c:v>
                </c:pt>
                <c:pt idx="3296">
                  <c:v>-5.81</c:v>
                </c:pt>
                <c:pt idx="3297">
                  <c:v>-5.84</c:v>
                </c:pt>
                <c:pt idx="3298">
                  <c:v>-5.97</c:v>
                </c:pt>
                <c:pt idx="3299">
                  <c:v>-5.97</c:v>
                </c:pt>
                <c:pt idx="3300">
                  <c:v>-5.96</c:v>
                </c:pt>
                <c:pt idx="3301">
                  <c:v>-5.97</c:v>
                </c:pt>
                <c:pt idx="3302">
                  <c:v>-6.03</c:v>
                </c:pt>
                <c:pt idx="3303">
                  <c:v>-5.97</c:v>
                </c:pt>
                <c:pt idx="3304">
                  <c:v>-6.03</c:v>
                </c:pt>
                <c:pt idx="3305">
                  <c:v>-6.04</c:v>
                </c:pt>
                <c:pt idx="3306">
                  <c:v>-5.92</c:v>
                </c:pt>
                <c:pt idx="3307">
                  <c:v>-5.8</c:v>
                </c:pt>
                <c:pt idx="3308">
                  <c:v>-5.48</c:v>
                </c:pt>
                <c:pt idx="3309">
                  <c:v>-5.4</c:v>
                </c:pt>
                <c:pt idx="3310">
                  <c:v>-5.44</c:v>
                </c:pt>
                <c:pt idx="3311">
                  <c:v>-5.65</c:v>
                </c:pt>
                <c:pt idx="3312">
                  <c:v>-5.54</c:v>
                </c:pt>
                <c:pt idx="3313">
                  <c:v>-5.54</c:v>
                </c:pt>
                <c:pt idx="3314">
                  <c:v>-5.53</c:v>
                </c:pt>
                <c:pt idx="3315">
                  <c:v>-5.54</c:v>
                </c:pt>
                <c:pt idx="3316">
                  <c:v>-5.56</c:v>
                </c:pt>
                <c:pt idx="3317">
                  <c:v>-5.63</c:v>
                </c:pt>
                <c:pt idx="3318">
                  <c:v>-5.6</c:v>
                </c:pt>
                <c:pt idx="3319">
                  <c:v>-5.59</c:v>
                </c:pt>
                <c:pt idx="3320">
                  <c:v>-5.55</c:v>
                </c:pt>
                <c:pt idx="3321">
                  <c:v>-5.44</c:v>
                </c:pt>
                <c:pt idx="3322">
                  <c:v>-5.42</c:v>
                </c:pt>
                <c:pt idx="3323">
                  <c:v>-5.38</c:v>
                </c:pt>
                <c:pt idx="3324">
                  <c:v>-5.48</c:v>
                </c:pt>
                <c:pt idx="3325">
                  <c:v>-5.62</c:v>
                </c:pt>
                <c:pt idx="3326">
                  <c:v>-5.56</c:v>
                </c:pt>
                <c:pt idx="3327">
                  <c:v>-5.49</c:v>
                </c:pt>
                <c:pt idx="3328">
                  <c:v>-5.47</c:v>
                </c:pt>
                <c:pt idx="3329">
                  <c:v>-5.42</c:v>
                </c:pt>
                <c:pt idx="3330">
                  <c:v>-5.42</c:v>
                </c:pt>
                <c:pt idx="3331">
                  <c:v>-5.41</c:v>
                </c:pt>
                <c:pt idx="3332">
                  <c:v>-5.43</c:v>
                </c:pt>
                <c:pt idx="3333">
                  <c:v>-5.47</c:v>
                </c:pt>
                <c:pt idx="3334">
                  <c:v>-5.47</c:v>
                </c:pt>
                <c:pt idx="3335">
                  <c:v>-5.42</c:v>
                </c:pt>
                <c:pt idx="3336">
                  <c:v>-5.34</c:v>
                </c:pt>
                <c:pt idx="3337">
                  <c:v>-5.36</c:v>
                </c:pt>
                <c:pt idx="3338">
                  <c:v>-5.43</c:v>
                </c:pt>
                <c:pt idx="3339">
                  <c:v>-5.8</c:v>
                </c:pt>
                <c:pt idx="3340">
                  <c:v>-5.7</c:v>
                </c:pt>
                <c:pt idx="3341">
                  <c:v>-5.7</c:v>
                </c:pt>
                <c:pt idx="3342">
                  <c:v>-5.75</c:v>
                </c:pt>
                <c:pt idx="3343">
                  <c:v>-5.59</c:v>
                </c:pt>
                <c:pt idx="3344">
                  <c:v>-5.62</c:v>
                </c:pt>
                <c:pt idx="3345">
                  <c:v>-5.64</c:v>
                </c:pt>
                <c:pt idx="3346">
                  <c:v>-5.63</c:v>
                </c:pt>
                <c:pt idx="3347">
                  <c:v>-5.5</c:v>
                </c:pt>
                <c:pt idx="3348">
                  <c:v>-5.73</c:v>
                </c:pt>
                <c:pt idx="3349">
                  <c:v>-5.75</c:v>
                </c:pt>
                <c:pt idx="3350">
                  <c:v>-5.76</c:v>
                </c:pt>
                <c:pt idx="3351">
                  <c:v>-5.69</c:v>
                </c:pt>
                <c:pt idx="3352">
                  <c:v>-5.63</c:v>
                </c:pt>
                <c:pt idx="3353">
                  <c:v>-5.65</c:v>
                </c:pt>
                <c:pt idx="3354">
                  <c:v>-5.52</c:v>
                </c:pt>
                <c:pt idx="3355">
                  <c:v>-5.65</c:v>
                </c:pt>
                <c:pt idx="3356">
                  <c:v>-5.85</c:v>
                </c:pt>
                <c:pt idx="3357">
                  <c:v>-5.94</c:v>
                </c:pt>
                <c:pt idx="3358">
                  <c:v>-5.8</c:v>
                </c:pt>
                <c:pt idx="3359">
                  <c:v>-5.84</c:v>
                </c:pt>
                <c:pt idx="3360">
                  <c:v>-5.84</c:v>
                </c:pt>
                <c:pt idx="3361">
                  <c:v>-5.81</c:v>
                </c:pt>
                <c:pt idx="3362">
                  <c:v>-5.84</c:v>
                </c:pt>
                <c:pt idx="3363">
                  <c:v>-5.87</c:v>
                </c:pt>
                <c:pt idx="3364">
                  <c:v>-5.89</c:v>
                </c:pt>
                <c:pt idx="3365">
                  <c:v>-5.91</c:v>
                </c:pt>
                <c:pt idx="3366">
                  <c:v>-5.73</c:v>
                </c:pt>
                <c:pt idx="3367">
                  <c:v>-5.6</c:v>
                </c:pt>
                <c:pt idx="3368">
                  <c:v>-5.71</c:v>
                </c:pt>
                <c:pt idx="3369">
                  <c:v>-5.82</c:v>
                </c:pt>
                <c:pt idx="3370">
                  <c:v>-5.91</c:v>
                </c:pt>
                <c:pt idx="3371">
                  <c:v>-5.91</c:v>
                </c:pt>
                <c:pt idx="3372">
                  <c:v>-5.84</c:v>
                </c:pt>
                <c:pt idx="3373">
                  <c:v>-5.64</c:v>
                </c:pt>
                <c:pt idx="3374">
                  <c:v>-5.51</c:v>
                </c:pt>
                <c:pt idx="3375">
                  <c:v>-5.51</c:v>
                </c:pt>
                <c:pt idx="3376">
                  <c:v>-5.5</c:v>
                </c:pt>
                <c:pt idx="3377">
                  <c:v>-5.68</c:v>
                </c:pt>
                <c:pt idx="3378">
                  <c:v>-5.64</c:v>
                </c:pt>
                <c:pt idx="3379">
                  <c:v>-5.62</c:v>
                </c:pt>
                <c:pt idx="3380">
                  <c:v>-5.6</c:v>
                </c:pt>
                <c:pt idx="3381">
                  <c:v>-5.67</c:v>
                </c:pt>
                <c:pt idx="3382">
                  <c:v>-5.63</c:v>
                </c:pt>
                <c:pt idx="3383">
                  <c:v>-5.9</c:v>
                </c:pt>
                <c:pt idx="3384">
                  <c:v>-5.65</c:v>
                </c:pt>
                <c:pt idx="3385">
                  <c:v>-5.55</c:v>
                </c:pt>
                <c:pt idx="3386">
                  <c:v>-5.62</c:v>
                </c:pt>
                <c:pt idx="3387">
                  <c:v>-5.62</c:v>
                </c:pt>
                <c:pt idx="3388">
                  <c:v>-5.5</c:v>
                </c:pt>
                <c:pt idx="3389">
                  <c:v>-5.48</c:v>
                </c:pt>
                <c:pt idx="3390">
                  <c:v>-5.4</c:v>
                </c:pt>
                <c:pt idx="3391">
                  <c:v>-5.38</c:v>
                </c:pt>
                <c:pt idx="3392">
                  <c:v>-5.39</c:v>
                </c:pt>
                <c:pt idx="3393">
                  <c:v>-5.27</c:v>
                </c:pt>
                <c:pt idx="3394">
                  <c:v>-5.21</c:v>
                </c:pt>
                <c:pt idx="3395">
                  <c:v>-5.18</c:v>
                </c:pt>
                <c:pt idx="3396">
                  <c:v>-5.32</c:v>
                </c:pt>
                <c:pt idx="3397">
                  <c:v>-5.43</c:v>
                </c:pt>
                <c:pt idx="3398">
                  <c:v>-5.42</c:v>
                </c:pt>
                <c:pt idx="3399">
                  <c:v>-5.39</c:v>
                </c:pt>
                <c:pt idx="3400">
                  <c:v>-5.27</c:v>
                </c:pt>
                <c:pt idx="3401">
                  <c:v>-5.37</c:v>
                </c:pt>
                <c:pt idx="3402">
                  <c:v>-5.39</c:v>
                </c:pt>
                <c:pt idx="3403">
                  <c:v>-5.48</c:v>
                </c:pt>
                <c:pt idx="3404">
                  <c:v>-5.5</c:v>
                </c:pt>
                <c:pt idx="3405">
                  <c:v>-5.48</c:v>
                </c:pt>
                <c:pt idx="3406">
                  <c:v>-5.34</c:v>
                </c:pt>
                <c:pt idx="3407">
                  <c:v>-5.49</c:v>
                </c:pt>
                <c:pt idx="3408">
                  <c:v>-5.48</c:v>
                </c:pt>
                <c:pt idx="3409">
                  <c:v>-5.4</c:v>
                </c:pt>
                <c:pt idx="3410">
                  <c:v>-5.42</c:v>
                </c:pt>
                <c:pt idx="3411">
                  <c:v>-5.44</c:v>
                </c:pt>
                <c:pt idx="3412">
                  <c:v>-5.49</c:v>
                </c:pt>
                <c:pt idx="3413">
                  <c:v>-5.53</c:v>
                </c:pt>
                <c:pt idx="3414">
                  <c:v>-5.38</c:v>
                </c:pt>
                <c:pt idx="3415">
                  <c:v>-5.34</c:v>
                </c:pt>
                <c:pt idx="3416">
                  <c:v>-5.33</c:v>
                </c:pt>
                <c:pt idx="3417">
                  <c:v>-5.34</c:v>
                </c:pt>
                <c:pt idx="3418">
                  <c:v>-5.27</c:v>
                </c:pt>
                <c:pt idx="3419">
                  <c:v>-5.24</c:v>
                </c:pt>
                <c:pt idx="3420">
                  <c:v>-5.4</c:v>
                </c:pt>
                <c:pt idx="3421">
                  <c:v>-5.29</c:v>
                </c:pt>
                <c:pt idx="3422">
                  <c:v>-5.32</c:v>
                </c:pt>
                <c:pt idx="3423">
                  <c:v>-5.33</c:v>
                </c:pt>
                <c:pt idx="3424">
                  <c:v>-5.27</c:v>
                </c:pt>
                <c:pt idx="3425">
                  <c:v>-5.34</c:v>
                </c:pt>
                <c:pt idx="3426">
                  <c:v>-5.17</c:v>
                </c:pt>
                <c:pt idx="3427">
                  <c:v>-5.1100000000000003</c:v>
                </c:pt>
                <c:pt idx="3428">
                  <c:v>-5.17</c:v>
                </c:pt>
                <c:pt idx="3429">
                  <c:v>-5.13</c:v>
                </c:pt>
                <c:pt idx="3430">
                  <c:v>-5.13</c:v>
                </c:pt>
                <c:pt idx="3431">
                  <c:v>-5.12</c:v>
                </c:pt>
                <c:pt idx="3432">
                  <c:v>-5.0999999999999996</c:v>
                </c:pt>
                <c:pt idx="3433">
                  <c:v>-5.14</c:v>
                </c:pt>
                <c:pt idx="3434">
                  <c:v>-5.07</c:v>
                </c:pt>
                <c:pt idx="3435">
                  <c:v>-5.09</c:v>
                </c:pt>
                <c:pt idx="3436">
                  <c:v>-5.01</c:v>
                </c:pt>
                <c:pt idx="3437">
                  <c:v>-4.96</c:v>
                </c:pt>
                <c:pt idx="3438">
                  <c:v>-4.93</c:v>
                </c:pt>
                <c:pt idx="3439">
                  <c:v>-5.26</c:v>
                </c:pt>
                <c:pt idx="3440">
                  <c:v>-5.35</c:v>
                </c:pt>
                <c:pt idx="3441">
                  <c:v>-5.34</c:v>
                </c:pt>
                <c:pt idx="3442">
                  <c:v>-5.25</c:v>
                </c:pt>
                <c:pt idx="3443">
                  <c:v>-5.18</c:v>
                </c:pt>
                <c:pt idx="3444">
                  <c:v>-5.0999999999999996</c:v>
                </c:pt>
                <c:pt idx="3445">
                  <c:v>-5.13</c:v>
                </c:pt>
                <c:pt idx="3446">
                  <c:v>-5.14</c:v>
                </c:pt>
                <c:pt idx="3447">
                  <c:v>-5.09</c:v>
                </c:pt>
                <c:pt idx="3448">
                  <c:v>-5.08</c:v>
                </c:pt>
                <c:pt idx="3449">
                  <c:v>-5.07</c:v>
                </c:pt>
                <c:pt idx="3450">
                  <c:v>-5.14</c:v>
                </c:pt>
                <c:pt idx="3451">
                  <c:v>-5.1100000000000003</c:v>
                </c:pt>
                <c:pt idx="3452">
                  <c:v>-5.07</c:v>
                </c:pt>
                <c:pt idx="3453">
                  <c:v>-5.03</c:v>
                </c:pt>
                <c:pt idx="3454">
                  <c:v>-5.03</c:v>
                </c:pt>
                <c:pt idx="3455">
                  <c:v>-4.9800000000000004</c:v>
                </c:pt>
                <c:pt idx="3456">
                  <c:v>-4.9400000000000004</c:v>
                </c:pt>
                <c:pt idx="3457">
                  <c:v>-4.99</c:v>
                </c:pt>
                <c:pt idx="3458">
                  <c:v>-5.08</c:v>
                </c:pt>
                <c:pt idx="3459">
                  <c:v>-4.99</c:v>
                </c:pt>
                <c:pt idx="3460">
                  <c:v>-4.95</c:v>
                </c:pt>
                <c:pt idx="3461">
                  <c:v>-4.72</c:v>
                </c:pt>
                <c:pt idx="3462">
                  <c:v>-4.74</c:v>
                </c:pt>
                <c:pt idx="3463">
                  <c:v>-4.72</c:v>
                </c:pt>
                <c:pt idx="3464">
                  <c:v>-4.8899999999999997</c:v>
                </c:pt>
                <c:pt idx="3465">
                  <c:v>-5.01</c:v>
                </c:pt>
                <c:pt idx="3466">
                  <c:v>-5.04</c:v>
                </c:pt>
                <c:pt idx="3467">
                  <c:v>-4.95</c:v>
                </c:pt>
                <c:pt idx="3468">
                  <c:v>-4.92</c:v>
                </c:pt>
                <c:pt idx="3469">
                  <c:v>-4.8600000000000003</c:v>
                </c:pt>
                <c:pt idx="3470">
                  <c:v>-4.84</c:v>
                </c:pt>
                <c:pt idx="3471">
                  <c:v>-4.8099999999999996</c:v>
                </c:pt>
                <c:pt idx="3472">
                  <c:v>-4.87</c:v>
                </c:pt>
                <c:pt idx="3473">
                  <c:v>-4.9000000000000004</c:v>
                </c:pt>
                <c:pt idx="3474">
                  <c:v>-4.97</c:v>
                </c:pt>
                <c:pt idx="3475">
                  <c:v>-4.9400000000000004</c:v>
                </c:pt>
                <c:pt idx="3476">
                  <c:v>-4.93</c:v>
                </c:pt>
                <c:pt idx="3477">
                  <c:v>-4.9000000000000004</c:v>
                </c:pt>
                <c:pt idx="3478">
                  <c:v>-4.91</c:v>
                </c:pt>
                <c:pt idx="3479">
                  <c:v>-4.9400000000000004</c:v>
                </c:pt>
                <c:pt idx="3480">
                  <c:v>-4.9800000000000004</c:v>
                </c:pt>
                <c:pt idx="3481">
                  <c:v>-4.9400000000000004</c:v>
                </c:pt>
                <c:pt idx="3482">
                  <c:v>-4.93</c:v>
                </c:pt>
                <c:pt idx="3483">
                  <c:v>-4.84</c:v>
                </c:pt>
                <c:pt idx="3484">
                  <c:v>-4.84</c:v>
                </c:pt>
                <c:pt idx="3485">
                  <c:v>-4.9000000000000004</c:v>
                </c:pt>
                <c:pt idx="3486">
                  <c:v>-4.91</c:v>
                </c:pt>
                <c:pt idx="3487">
                  <c:v>-5.05</c:v>
                </c:pt>
                <c:pt idx="3488">
                  <c:v>-5.08</c:v>
                </c:pt>
                <c:pt idx="3489">
                  <c:v>-4.93</c:v>
                </c:pt>
                <c:pt idx="3490">
                  <c:v>-4.78</c:v>
                </c:pt>
                <c:pt idx="3491">
                  <c:v>-4.71</c:v>
                </c:pt>
                <c:pt idx="3492">
                  <c:v>-4.7300000000000004</c:v>
                </c:pt>
                <c:pt idx="3493">
                  <c:v>-4.68</c:v>
                </c:pt>
                <c:pt idx="3494">
                  <c:v>-4.7699999999999996</c:v>
                </c:pt>
                <c:pt idx="3495">
                  <c:v>-4.75</c:v>
                </c:pt>
                <c:pt idx="3496">
                  <c:v>-4.78</c:v>
                </c:pt>
                <c:pt idx="3497">
                  <c:v>-4.8600000000000003</c:v>
                </c:pt>
                <c:pt idx="3498">
                  <c:v>-4.91</c:v>
                </c:pt>
                <c:pt idx="3499">
                  <c:v>-4.8600000000000003</c:v>
                </c:pt>
                <c:pt idx="3500">
                  <c:v>-4.91</c:v>
                </c:pt>
                <c:pt idx="3501">
                  <c:v>-4.95</c:v>
                </c:pt>
                <c:pt idx="3502">
                  <c:v>-4.84</c:v>
                </c:pt>
                <c:pt idx="3503">
                  <c:v>-4.83</c:v>
                </c:pt>
                <c:pt idx="3504">
                  <c:v>-4.83</c:v>
                </c:pt>
                <c:pt idx="3505">
                  <c:v>-4.79</c:v>
                </c:pt>
                <c:pt idx="3506">
                  <c:v>-4.9400000000000004</c:v>
                </c:pt>
                <c:pt idx="3507">
                  <c:v>-4.96</c:v>
                </c:pt>
                <c:pt idx="3508">
                  <c:v>-4.8499999999999996</c:v>
                </c:pt>
                <c:pt idx="3509">
                  <c:v>-4.93</c:v>
                </c:pt>
                <c:pt idx="3510">
                  <c:v>-4.8899999999999997</c:v>
                </c:pt>
                <c:pt idx="3511">
                  <c:v>-4.82</c:v>
                </c:pt>
                <c:pt idx="3512">
                  <c:v>-4.75</c:v>
                </c:pt>
                <c:pt idx="3513">
                  <c:v>-4.74</c:v>
                </c:pt>
                <c:pt idx="3514">
                  <c:v>-4.79</c:v>
                </c:pt>
                <c:pt idx="3515">
                  <c:v>-4.8</c:v>
                </c:pt>
                <c:pt idx="3516">
                  <c:v>-4.8</c:v>
                </c:pt>
                <c:pt idx="3517">
                  <c:v>-4.6399999999999997</c:v>
                </c:pt>
                <c:pt idx="3518">
                  <c:v>-4.75</c:v>
                </c:pt>
                <c:pt idx="3519">
                  <c:v>-4.78</c:v>
                </c:pt>
                <c:pt idx="3520">
                  <c:v>-4.68</c:v>
                </c:pt>
                <c:pt idx="3521">
                  <c:v>-4.72</c:v>
                </c:pt>
                <c:pt idx="3522">
                  <c:v>-4.76</c:v>
                </c:pt>
                <c:pt idx="3523">
                  <c:v>-4.8</c:v>
                </c:pt>
                <c:pt idx="3524">
                  <c:v>-4.79</c:v>
                </c:pt>
                <c:pt idx="3525">
                  <c:v>-4.83</c:v>
                </c:pt>
                <c:pt idx="3526">
                  <c:v>-4.74</c:v>
                </c:pt>
                <c:pt idx="3527">
                  <c:v>-4.71</c:v>
                </c:pt>
                <c:pt idx="3528">
                  <c:v>-4.6399999999999997</c:v>
                </c:pt>
                <c:pt idx="3529">
                  <c:v>-4.72</c:v>
                </c:pt>
                <c:pt idx="3530">
                  <c:v>-4.79</c:v>
                </c:pt>
                <c:pt idx="3531">
                  <c:v>-4.91</c:v>
                </c:pt>
                <c:pt idx="3532">
                  <c:v>-4.91</c:v>
                </c:pt>
                <c:pt idx="3533">
                  <c:v>-4.9000000000000004</c:v>
                </c:pt>
                <c:pt idx="3534">
                  <c:v>-4.87</c:v>
                </c:pt>
                <c:pt idx="3535">
                  <c:v>-4.96</c:v>
                </c:pt>
                <c:pt idx="3536">
                  <c:v>-4.88</c:v>
                </c:pt>
                <c:pt idx="3537">
                  <c:v>-4.75</c:v>
                </c:pt>
                <c:pt idx="3538">
                  <c:v>-4.8099999999999996</c:v>
                </c:pt>
                <c:pt idx="3539">
                  <c:v>-4.8899999999999997</c:v>
                </c:pt>
                <c:pt idx="3540">
                  <c:v>-4.9400000000000004</c:v>
                </c:pt>
                <c:pt idx="3541">
                  <c:v>-5.07</c:v>
                </c:pt>
                <c:pt idx="3542">
                  <c:v>-5.03</c:v>
                </c:pt>
                <c:pt idx="3543">
                  <c:v>-5.0599999999999996</c:v>
                </c:pt>
                <c:pt idx="3544">
                  <c:v>-5.21</c:v>
                </c:pt>
                <c:pt idx="3545">
                  <c:v>-5.23</c:v>
                </c:pt>
                <c:pt idx="3546">
                  <c:v>-5.24</c:v>
                </c:pt>
                <c:pt idx="3547">
                  <c:v>-5.18</c:v>
                </c:pt>
                <c:pt idx="3548">
                  <c:v>-5.24</c:v>
                </c:pt>
                <c:pt idx="3549">
                  <c:v>-5.21</c:v>
                </c:pt>
                <c:pt idx="3550">
                  <c:v>-5.05</c:v>
                </c:pt>
                <c:pt idx="3551">
                  <c:v>-5.19</c:v>
                </c:pt>
                <c:pt idx="3552">
                  <c:v>-5.17</c:v>
                </c:pt>
                <c:pt idx="3553">
                  <c:v>-5.18</c:v>
                </c:pt>
                <c:pt idx="3554">
                  <c:v>-5.09</c:v>
                </c:pt>
                <c:pt idx="3555">
                  <c:v>-4.9800000000000004</c:v>
                </c:pt>
                <c:pt idx="3556">
                  <c:v>-4.96</c:v>
                </c:pt>
                <c:pt idx="3557">
                  <c:v>-5.08</c:v>
                </c:pt>
                <c:pt idx="3558">
                  <c:v>-5.12</c:v>
                </c:pt>
                <c:pt idx="3559">
                  <c:v>-5.0599999999999996</c:v>
                </c:pt>
                <c:pt idx="3560">
                  <c:v>-5.0599999999999996</c:v>
                </c:pt>
                <c:pt idx="3561">
                  <c:v>-5.07</c:v>
                </c:pt>
                <c:pt idx="3562">
                  <c:v>-5.09</c:v>
                </c:pt>
                <c:pt idx="3563">
                  <c:v>-5.08</c:v>
                </c:pt>
                <c:pt idx="3564">
                  <c:v>-5.0199999999999996</c:v>
                </c:pt>
                <c:pt idx="3565">
                  <c:v>-4.84</c:v>
                </c:pt>
                <c:pt idx="3566">
                  <c:v>-4.8600000000000003</c:v>
                </c:pt>
                <c:pt idx="3567">
                  <c:v>-5.0999999999999996</c:v>
                </c:pt>
                <c:pt idx="3568">
                  <c:v>-5.35</c:v>
                </c:pt>
                <c:pt idx="3569">
                  <c:v>-5.29</c:v>
                </c:pt>
                <c:pt idx="3570">
                  <c:v>-5.25</c:v>
                </c:pt>
                <c:pt idx="3571">
                  <c:v>-5.28</c:v>
                </c:pt>
                <c:pt idx="3572">
                  <c:v>-5.25</c:v>
                </c:pt>
                <c:pt idx="3573">
                  <c:v>-5.24</c:v>
                </c:pt>
                <c:pt idx="3574">
                  <c:v>-5.22</c:v>
                </c:pt>
                <c:pt idx="3575">
                  <c:v>-5.12</c:v>
                </c:pt>
                <c:pt idx="3576">
                  <c:v>-5.08</c:v>
                </c:pt>
                <c:pt idx="3577">
                  <c:v>-5.09</c:v>
                </c:pt>
                <c:pt idx="3578">
                  <c:v>-5.12</c:v>
                </c:pt>
                <c:pt idx="3579">
                  <c:v>-5.08</c:v>
                </c:pt>
                <c:pt idx="3580">
                  <c:v>-5.22</c:v>
                </c:pt>
                <c:pt idx="3581">
                  <c:v>-5.22</c:v>
                </c:pt>
                <c:pt idx="3582">
                  <c:v>-5.12</c:v>
                </c:pt>
                <c:pt idx="3583">
                  <c:v>-5.09</c:v>
                </c:pt>
                <c:pt idx="3584">
                  <c:v>-4.96</c:v>
                </c:pt>
                <c:pt idx="3585">
                  <c:v>-4.91</c:v>
                </c:pt>
                <c:pt idx="3586">
                  <c:v>-4.87</c:v>
                </c:pt>
                <c:pt idx="3587">
                  <c:v>-4.91</c:v>
                </c:pt>
                <c:pt idx="3588">
                  <c:v>-4.7</c:v>
                </c:pt>
                <c:pt idx="3589">
                  <c:v>-4.62</c:v>
                </c:pt>
                <c:pt idx="3590">
                  <c:v>-4.58</c:v>
                </c:pt>
                <c:pt idx="3591">
                  <c:v>-4.83</c:v>
                </c:pt>
                <c:pt idx="3592">
                  <c:v>-4.82</c:v>
                </c:pt>
                <c:pt idx="3593">
                  <c:v>-4.7699999999999996</c:v>
                </c:pt>
                <c:pt idx="3594">
                  <c:v>-4.66</c:v>
                </c:pt>
                <c:pt idx="3595">
                  <c:v>-4.71</c:v>
                </c:pt>
                <c:pt idx="3596">
                  <c:v>-4.62</c:v>
                </c:pt>
                <c:pt idx="3597">
                  <c:v>-4.7699999999999996</c:v>
                </c:pt>
                <c:pt idx="3598">
                  <c:v>-4.7699999999999996</c:v>
                </c:pt>
                <c:pt idx="3599">
                  <c:v>-4.76</c:v>
                </c:pt>
                <c:pt idx="3600">
                  <c:v>-4.6100000000000003</c:v>
                </c:pt>
                <c:pt idx="3601">
                  <c:v>-4.5599999999999996</c:v>
                </c:pt>
                <c:pt idx="3602">
                  <c:v>-4.55</c:v>
                </c:pt>
                <c:pt idx="3603">
                  <c:v>-4.5199999999999996</c:v>
                </c:pt>
                <c:pt idx="3604">
                  <c:v>-4.47</c:v>
                </c:pt>
                <c:pt idx="3605">
                  <c:v>-4.46</c:v>
                </c:pt>
                <c:pt idx="3606">
                  <c:v>-4.55</c:v>
                </c:pt>
                <c:pt idx="3607">
                  <c:v>-4.6399999999999997</c:v>
                </c:pt>
                <c:pt idx="3608">
                  <c:v>-4.62</c:v>
                </c:pt>
                <c:pt idx="3609">
                  <c:v>-4.58</c:v>
                </c:pt>
                <c:pt idx="3610">
                  <c:v>-4.42</c:v>
                </c:pt>
                <c:pt idx="3611">
                  <c:v>-4.46</c:v>
                </c:pt>
                <c:pt idx="3612">
                  <c:v>-4.46</c:v>
                </c:pt>
                <c:pt idx="3613">
                  <c:v>-4.3499999999999996</c:v>
                </c:pt>
                <c:pt idx="3614">
                  <c:v>-4.47</c:v>
                </c:pt>
                <c:pt idx="3615">
                  <c:v>-4.5</c:v>
                </c:pt>
                <c:pt idx="3616">
                  <c:v>-4.5</c:v>
                </c:pt>
                <c:pt idx="3617">
                  <c:v>-4.53</c:v>
                </c:pt>
                <c:pt idx="3618">
                  <c:v>-4.41</c:v>
                </c:pt>
                <c:pt idx="3619">
                  <c:v>-4.38</c:v>
                </c:pt>
                <c:pt idx="3620">
                  <c:v>-4.42</c:v>
                </c:pt>
                <c:pt idx="3621">
                  <c:v>-4.4800000000000004</c:v>
                </c:pt>
                <c:pt idx="3622">
                  <c:v>-4.38</c:v>
                </c:pt>
                <c:pt idx="3623">
                  <c:v>-4.33</c:v>
                </c:pt>
                <c:pt idx="3624">
                  <c:v>-4.2300000000000004</c:v>
                </c:pt>
                <c:pt idx="3625">
                  <c:v>-4.17</c:v>
                </c:pt>
                <c:pt idx="3626">
                  <c:v>-4.1399999999999997</c:v>
                </c:pt>
                <c:pt idx="3627">
                  <c:v>-4.09</c:v>
                </c:pt>
                <c:pt idx="3628">
                  <c:v>-4</c:v>
                </c:pt>
                <c:pt idx="3629">
                  <c:v>-4.07</c:v>
                </c:pt>
                <c:pt idx="3630">
                  <c:v>-4.1100000000000003</c:v>
                </c:pt>
                <c:pt idx="3631">
                  <c:v>-4.16</c:v>
                </c:pt>
                <c:pt idx="3632">
                  <c:v>-4.21</c:v>
                </c:pt>
                <c:pt idx="3633">
                  <c:v>-4.2</c:v>
                </c:pt>
                <c:pt idx="3634">
                  <c:v>-4.29</c:v>
                </c:pt>
                <c:pt idx="3635">
                  <c:v>-4.26</c:v>
                </c:pt>
                <c:pt idx="3636">
                  <c:v>-4.3099999999999996</c:v>
                </c:pt>
                <c:pt idx="3637">
                  <c:v>-4.28</c:v>
                </c:pt>
                <c:pt idx="3638">
                  <c:v>-4.3099999999999996</c:v>
                </c:pt>
                <c:pt idx="3639">
                  <c:v>-4.42</c:v>
                </c:pt>
                <c:pt idx="3640">
                  <c:v>-4.41</c:v>
                </c:pt>
                <c:pt idx="3641">
                  <c:v>-4.28</c:v>
                </c:pt>
                <c:pt idx="3642">
                  <c:v>-4.25</c:v>
                </c:pt>
                <c:pt idx="3643">
                  <c:v>-4.28</c:v>
                </c:pt>
                <c:pt idx="3644">
                  <c:v>-4.29</c:v>
                </c:pt>
                <c:pt idx="3645">
                  <c:v>-4.32</c:v>
                </c:pt>
                <c:pt idx="3646">
                  <c:v>-4.3099999999999996</c:v>
                </c:pt>
                <c:pt idx="3647">
                  <c:v>-4.29</c:v>
                </c:pt>
                <c:pt idx="3648">
                  <c:v>-4.37</c:v>
                </c:pt>
                <c:pt idx="3649">
                  <c:v>-4.3899999999999997</c:v>
                </c:pt>
                <c:pt idx="3650">
                  <c:v>-4.62</c:v>
                </c:pt>
                <c:pt idx="3651">
                  <c:v>-4.4400000000000004</c:v>
                </c:pt>
                <c:pt idx="3652">
                  <c:v>-4.28</c:v>
                </c:pt>
                <c:pt idx="3653">
                  <c:v>-4.13</c:v>
                </c:pt>
                <c:pt idx="3654">
                  <c:v>-4.1500000000000004</c:v>
                </c:pt>
                <c:pt idx="3655">
                  <c:v>-4.29</c:v>
                </c:pt>
                <c:pt idx="3656">
                  <c:v>-4.45</c:v>
                </c:pt>
                <c:pt idx="3657">
                  <c:v>-4.41</c:v>
                </c:pt>
                <c:pt idx="3658">
                  <c:v>-4.32</c:v>
                </c:pt>
                <c:pt idx="3659">
                  <c:v>-4.38</c:v>
                </c:pt>
                <c:pt idx="3660">
                  <c:v>-4.43</c:v>
                </c:pt>
                <c:pt idx="3661">
                  <c:v>-4.5</c:v>
                </c:pt>
                <c:pt idx="3662">
                  <c:v>-4.5999999999999996</c:v>
                </c:pt>
                <c:pt idx="3663">
                  <c:v>-4.5999999999999996</c:v>
                </c:pt>
                <c:pt idx="3664">
                  <c:v>-4.53</c:v>
                </c:pt>
                <c:pt idx="3665">
                  <c:v>-4.3899999999999997</c:v>
                </c:pt>
                <c:pt idx="3666">
                  <c:v>-4.34</c:v>
                </c:pt>
                <c:pt idx="3667">
                  <c:v>-4.26</c:v>
                </c:pt>
                <c:pt idx="3668">
                  <c:v>-4.24</c:v>
                </c:pt>
                <c:pt idx="3669">
                  <c:v>-4.16</c:v>
                </c:pt>
                <c:pt idx="3670">
                  <c:v>-4.17</c:v>
                </c:pt>
                <c:pt idx="3671">
                  <c:v>-4.12</c:v>
                </c:pt>
                <c:pt idx="3672">
                  <c:v>-4.07</c:v>
                </c:pt>
                <c:pt idx="3673">
                  <c:v>-4.01</c:v>
                </c:pt>
                <c:pt idx="3674">
                  <c:v>-4.09</c:v>
                </c:pt>
                <c:pt idx="3675">
                  <c:v>-4.1399999999999997</c:v>
                </c:pt>
                <c:pt idx="3676">
                  <c:v>-4.18</c:v>
                </c:pt>
                <c:pt idx="3677">
                  <c:v>-4.1100000000000003</c:v>
                </c:pt>
                <c:pt idx="3678">
                  <c:v>-4.09</c:v>
                </c:pt>
                <c:pt idx="3679">
                  <c:v>-4.12</c:v>
                </c:pt>
                <c:pt idx="3680">
                  <c:v>-4.21</c:v>
                </c:pt>
                <c:pt idx="3681">
                  <c:v>-4.54</c:v>
                </c:pt>
                <c:pt idx="3682">
                  <c:v>-4.49</c:v>
                </c:pt>
                <c:pt idx="3683">
                  <c:v>-4.53</c:v>
                </c:pt>
                <c:pt idx="3684">
                  <c:v>-4.41</c:v>
                </c:pt>
                <c:pt idx="3685">
                  <c:v>-4.3600000000000003</c:v>
                </c:pt>
                <c:pt idx="3686">
                  <c:v>-4.46</c:v>
                </c:pt>
                <c:pt idx="3687">
                  <c:v>-4.41</c:v>
                </c:pt>
                <c:pt idx="3688">
                  <c:v>-4.49</c:v>
                </c:pt>
                <c:pt idx="3689">
                  <c:v>-4.37</c:v>
                </c:pt>
                <c:pt idx="3690">
                  <c:v>-4.4000000000000004</c:v>
                </c:pt>
                <c:pt idx="3691">
                  <c:v>-4.33</c:v>
                </c:pt>
                <c:pt idx="3692">
                  <c:v>-4.38</c:v>
                </c:pt>
                <c:pt idx="3693">
                  <c:v>-4.41</c:v>
                </c:pt>
                <c:pt idx="3694">
                  <c:v>-4.45</c:v>
                </c:pt>
                <c:pt idx="3695">
                  <c:v>-4.57</c:v>
                </c:pt>
                <c:pt idx="3696">
                  <c:v>-4.6399999999999997</c:v>
                </c:pt>
                <c:pt idx="3697">
                  <c:v>-4.55</c:v>
                </c:pt>
                <c:pt idx="3698">
                  <c:v>-4.47</c:v>
                </c:pt>
                <c:pt idx="3699">
                  <c:v>-4.41</c:v>
                </c:pt>
                <c:pt idx="3700">
                  <c:v>-4.3899999999999997</c:v>
                </c:pt>
                <c:pt idx="3701">
                  <c:v>-4.34</c:v>
                </c:pt>
                <c:pt idx="3702">
                  <c:v>-4.28</c:v>
                </c:pt>
                <c:pt idx="3703">
                  <c:v>-4.24</c:v>
                </c:pt>
                <c:pt idx="3704">
                  <c:v>-4.2</c:v>
                </c:pt>
                <c:pt idx="3705">
                  <c:v>-4.16</c:v>
                </c:pt>
                <c:pt idx="3706">
                  <c:v>-4.1900000000000004</c:v>
                </c:pt>
                <c:pt idx="3707">
                  <c:v>-4.2</c:v>
                </c:pt>
                <c:pt idx="3708">
                  <c:v>-4.33</c:v>
                </c:pt>
                <c:pt idx="3709">
                  <c:v>-4.49</c:v>
                </c:pt>
                <c:pt idx="3710">
                  <c:v>-4.45</c:v>
                </c:pt>
                <c:pt idx="3711">
                  <c:v>-4.26</c:v>
                </c:pt>
                <c:pt idx="3712">
                  <c:v>-4.3499999999999996</c:v>
                </c:pt>
                <c:pt idx="3713">
                  <c:v>-4.55</c:v>
                </c:pt>
                <c:pt idx="3714">
                  <c:v>-4.55</c:v>
                </c:pt>
                <c:pt idx="3715">
                  <c:v>-4.71</c:v>
                </c:pt>
                <c:pt idx="3716">
                  <c:v>-4.6900000000000004</c:v>
                </c:pt>
                <c:pt idx="3717">
                  <c:v>-4.54</c:v>
                </c:pt>
                <c:pt idx="3718">
                  <c:v>-4.3899999999999997</c:v>
                </c:pt>
                <c:pt idx="3719">
                  <c:v>-4.24</c:v>
                </c:pt>
                <c:pt idx="3720">
                  <c:v>-4.1900000000000004</c:v>
                </c:pt>
                <c:pt idx="3721">
                  <c:v>-4.29</c:v>
                </c:pt>
                <c:pt idx="3722">
                  <c:v>-4.29</c:v>
                </c:pt>
                <c:pt idx="3723">
                  <c:v>-4.28</c:v>
                </c:pt>
                <c:pt idx="3724">
                  <c:v>-4.29</c:v>
                </c:pt>
                <c:pt idx="3725">
                  <c:v>-4.26</c:v>
                </c:pt>
                <c:pt idx="3726">
                  <c:v>-4.18</c:v>
                </c:pt>
                <c:pt idx="3727">
                  <c:v>-4.12</c:v>
                </c:pt>
                <c:pt idx="3728">
                  <c:v>-4.18</c:v>
                </c:pt>
                <c:pt idx="3729">
                  <c:v>-4.28</c:v>
                </c:pt>
                <c:pt idx="3730">
                  <c:v>-4.34</c:v>
                </c:pt>
                <c:pt idx="3731">
                  <c:v>-4.3099999999999996</c:v>
                </c:pt>
                <c:pt idx="3732">
                  <c:v>-4.3899999999999997</c:v>
                </c:pt>
                <c:pt idx="3733">
                  <c:v>-4.3899999999999997</c:v>
                </c:pt>
                <c:pt idx="3734">
                  <c:v>-4.2699999999999996</c:v>
                </c:pt>
                <c:pt idx="3735">
                  <c:v>-4.24</c:v>
                </c:pt>
                <c:pt idx="3736">
                  <c:v>-4.29</c:v>
                </c:pt>
                <c:pt idx="3737">
                  <c:v>-4.29</c:v>
                </c:pt>
                <c:pt idx="3738">
                  <c:v>-4.28</c:v>
                </c:pt>
                <c:pt idx="3739">
                  <c:v>-4.28</c:v>
                </c:pt>
                <c:pt idx="3740">
                  <c:v>-4.2300000000000004</c:v>
                </c:pt>
                <c:pt idx="3741">
                  <c:v>-4.2699999999999996</c:v>
                </c:pt>
                <c:pt idx="3742">
                  <c:v>-4.25</c:v>
                </c:pt>
                <c:pt idx="3743">
                  <c:v>-4.28</c:v>
                </c:pt>
                <c:pt idx="3744">
                  <c:v>-4.4400000000000004</c:v>
                </c:pt>
                <c:pt idx="3745">
                  <c:v>-4.4000000000000004</c:v>
                </c:pt>
                <c:pt idx="3746">
                  <c:v>-4.37</c:v>
                </c:pt>
                <c:pt idx="3747">
                  <c:v>-4.34</c:v>
                </c:pt>
                <c:pt idx="3748">
                  <c:v>-4.26</c:v>
                </c:pt>
                <c:pt idx="3749">
                  <c:v>-4.1399999999999997</c:v>
                </c:pt>
                <c:pt idx="3750">
                  <c:v>-4.3</c:v>
                </c:pt>
                <c:pt idx="3751">
                  <c:v>-4.38</c:v>
                </c:pt>
                <c:pt idx="3752">
                  <c:v>-4.2699999999999996</c:v>
                </c:pt>
                <c:pt idx="3753">
                  <c:v>-4.26</c:v>
                </c:pt>
                <c:pt idx="3754">
                  <c:v>-4.24</c:v>
                </c:pt>
                <c:pt idx="3755">
                  <c:v>-4.51</c:v>
                </c:pt>
                <c:pt idx="3756">
                  <c:v>-4.59</c:v>
                </c:pt>
                <c:pt idx="3757">
                  <c:v>-4.43</c:v>
                </c:pt>
                <c:pt idx="3758">
                  <c:v>-4.3600000000000003</c:v>
                </c:pt>
                <c:pt idx="3759">
                  <c:v>-4.3899999999999997</c:v>
                </c:pt>
                <c:pt idx="3760">
                  <c:v>-4.3899999999999997</c:v>
                </c:pt>
                <c:pt idx="3761">
                  <c:v>-4.42</c:v>
                </c:pt>
                <c:pt idx="3762">
                  <c:v>-4.45</c:v>
                </c:pt>
                <c:pt idx="3763">
                  <c:v>-4.4400000000000004</c:v>
                </c:pt>
                <c:pt idx="3764">
                  <c:v>-4.3600000000000003</c:v>
                </c:pt>
                <c:pt idx="3765">
                  <c:v>-4.3499999999999996</c:v>
                </c:pt>
                <c:pt idx="3766">
                  <c:v>-4.29</c:v>
                </c:pt>
                <c:pt idx="3767">
                  <c:v>-4.3</c:v>
                </c:pt>
                <c:pt idx="3768">
                  <c:v>-4.2300000000000004</c:v>
                </c:pt>
                <c:pt idx="3769">
                  <c:v>-4.2300000000000004</c:v>
                </c:pt>
                <c:pt idx="3770">
                  <c:v>-4.22</c:v>
                </c:pt>
                <c:pt idx="3771">
                  <c:v>-4.22</c:v>
                </c:pt>
                <c:pt idx="3772">
                  <c:v>-4.22</c:v>
                </c:pt>
                <c:pt idx="3773">
                  <c:v>-4.1900000000000004</c:v>
                </c:pt>
                <c:pt idx="3774">
                  <c:v>-4.16</c:v>
                </c:pt>
                <c:pt idx="3775">
                  <c:v>-4.0599999999999996</c:v>
                </c:pt>
                <c:pt idx="3776">
                  <c:v>-4.05</c:v>
                </c:pt>
                <c:pt idx="3777">
                  <c:v>-4.03</c:v>
                </c:pt>
                <c:pt idx="3778">
                  <c:v>-4.03</c:v>
                </c:pt>
                <c:pt idx="3779">
                  <c:v>-3.96</c:v>
                </c:pt>
                <c:pt idx="3780">
                  <c:v>-3.96</c:v>
                </c:pt>
                <c:pt idx="3781">
                  <c:v>-3.92</c:v>
                </c:pt>
                <c:pt idx="3782">
                  <c:v>-3.94</c:v>
                </c:pt>
                <c:pt idx="3783">
                  <c:v>-3.92</c:v>
                </c:pt>
                <c:pt idx="3784">
                  <c:v>-3.92</c:v>
                </c:pt>
                <c:pt idx="3785">
                  <c:v>-3.85</c:v>
                </c:pt>
                <c:pt idx="3786">
                  <c:v>-3.98</c:v>
                </c:pt>
                <c:pt idx="3787">
                  <c:v>-4.04</c:v>
                </c:pt>
                <c:pt idx="3788">
                  <c:v>-4.05</c:v>
                </c:pt>
                <c:pt idx="3789">
                  <c:v>-4.07</c:v>
                </c:pt>
                <c:pt idx="3790">
                  <c:v>-3.97</c:v>
                </c:pt>
                <c:pt idx="3791">
                  <c:v>-3.94</c:v>
                </c:pt>
                <c:pt idx="3792">
                  <c:v>-3.91</c:v>
                </c:pt>
                <c:pt idx="3793">
                  <c:v>-3.94</c:v>
                </c:pt>
                <c:pt idx="3794">
                  <c:v>-3.92</c:v>
                </c:pt>
                <c:pt idx="3795">
                  <c:v>-3.98</c:v>
                </c:pt>
                <c:pt idx="3796">
                  <c:v>-3.95</c:v>
                </c:pt>
                <c:pt idx="3797">
                  <c:v>-3.86</c:v>
                </c:pt>
                <c:pt idx="3798">
                  <c:v>-3.81</c:v>
                </c:pt>
                <c:pt idx="3799">
                  <c:v>-3.85</c:v>
                </c:pt>
                <c:pt idx="3800">
                  <c:v>-3.84</c:v>
                </c:pt>
                <c:pt idx="3801">
                  <c:v>-3.79</c:v>
                </c:pt>
                <c:pt idx="3802">
                  <c:v>-3.81</c:v>
                </c:pt>
                <c:pt idx="3803">
                  <c:v>-3.94</c:v>
                </c:pt>
                <c:pt idx="3804">
                  <c:v>-3.95</c:v>
                </c:pt>
                <c:pt idx="3805">
                  <c:v>-3.94</c:v>
                </c:pt>
                <c:pt idx="3806">
                  <c:v>-3.92</c:v>
                </c:pt>
                <c:pt idx="3807">
                  <c:v>-3.88</c:v>
                </c:pt>
                <c:pt idx="3808">
                  <c:v>-3.89</c:v>
                </c:pt>
                <c:pt idx="3809">
                  <c:v>-3.8</c:v>
                </c:pt>
                <c:pt idx="3810">
                  <c:v>-3.7</c:v>
                </c:pt>
                <c:pt idx="3811">
                  <c:v>-3.58</c:v>
                </c:pt>
                <c:pt idx="3812">
                  <c:v>-3.68</c:v>
                </c:pt>
                <c:pt idx="3813">
                  <c:v>-3.75</c:v>
                </c:pt>
                <c:pt idx="3814">
                  <c:v>-3.98</c:v>
                </c:pt>
                <c:pt idx="3815">
                  <c:v>-4.08</c:v>
                </c:pt>
                <c:pt idx="3816">
                  <c:v>-3.95</c:v>
                </c:pt>
                <c:pt idx="3817">
                  <c:v>-3.91</c:v>
                </c:pt>
                <c:pt idx="3818">
                  <c:v>-4</c:v>
                </c:pt>
                <c:pt idx="3819">
                  <c:v>-4</c:v>
                </c:pt>
                <c:pt idx="3820">
                  <c:v>-3.98</c:v>
                </c:pt>
                <c:pt idx="3821">
                  <c:v>-4.0599999999999996</c:v>
                </c:pt>
                <c:pt idx="3822">
                  <c:v>-4.07</c:v>
                </c:pt>
                <c:pt idx="3823">
                  <c:v>-4.03</c:v>
                </c:pt>
                <c:pt idx="3824">
                  <c:v>-4.1100000000000003</c:v>
                </c:pt>
                <c:pt idx="3825">
                  <c:v>-4.21</c:v>
                </c:pt>
                <c:pt idx="3826">
                  <c:v>-4.24</c:v>
                </c:pt>
                <c:pt idx="3827">
                  <c:v>-4.22</c:v>
                </c:pt>
                <c:pt idx="3828">
                  <c:v>-4.3099999999999996</c:v>
                </c:pt>
                <c:pt idx="3829">
                  <c:v>-4.34</c:v>
                </c:pt>
                <c:pt idx="3830">
                  <c:v>-4.3600000000000003</c:v>
                </c:pt>
                <c:pt idx="3831">
                  <c:v>-4.32</c:v>
                </c:pt>
                <c:pt idx="3832">
                  <c:v>-4.18</c:v>
                </c:pt>
                <c:pt idx="3833">
                  <c:v>-4.1100000000000003</c:v>
                </c:pt>
                <c:pt idx="3834">
                  <c:v>-4.16</c:v>
                </c:pt>
                <c:pt idx="3835">
                  <c:v>-4.2</c:v>
                </c:pt>
                <c:pt idx="3836">
                  <c:v>-4.26</c:v>
                </c:pt>
                <c:pt idx="3837">
                  <c:v>-4.3</c:v>
                </c:pt>
                <c:pt idx="3838">
                  <c:v>-4.24</c:v>
                </c:pt>
                <c:pt idx="3839">
                  <c:v>-4.12</c:v>
                </c:pt>
                <c:pt idx="3840">
                  <c:v>-4.09</c:v>
                </c:pt>
                <c:pt idx="3841">
                  <c:v>-4.05</c:v>
                </c:pt>
                <c:pt idx="3842">
                  <c:v>-3.98</c:v>
                </c:pt>
                <c:pt idx="3843">
                  <c:v>-4.17</c:v>
                </c:pt>
                <c:pt idx="3844">
                  <c:v>-4.18</c:v>
                </c:pt>
                <c:pt idx="3845">
                  <c:v>-4.1399999999999997</c:v>
                </c:pt>
                <c:pt idx="3846">
                  <c:v>-4.09</c:v>
                </c:pt>
                <c:pt idx="3847">
                  <c:v>-4.2</c:v>
                </c:pt>
                <c:pt idx="3848">
                  <c:v>-4.22</c:v>
                </c:pt>
                <c:pt idx="3849">
                  <c:v>-4.16</c:v>
                </c:pt>
                <c:pt idx="3850">
                  <c:v>-4.1399999999999997</c:v>
                </c:pt>
                <c:pt idx="3851">
                  <c:v>-4.1900000000000004</c:v>
                </c:pt>
                <c:pt idx="3852">
                  <c:v>-4.16</c:v>
                </c:pt>
                <c:pt idx="3853">
                  <c:v>-4.18</c:v>
                </c:pt>
                <c:pt idx="3854">
                  <c:v>-4.17</c:v>
                </c:pt>
                <c:pt idx="3855">
                  <c:v>-4.17</c:v>
                </c:pt>
                <c:pt idx="3856">
                  <c:v>-4.16</c:v>
                </c:pt>
                <c:pt idx="3857">
                  <c:v>-4.1500000000000004</c:v>
                </c:pt>
                <c:pt idx="3858">
                  <c:v>-4.1100000000000003</c:v>
                </c:pt>
                <c:pt idx="3859">
                  <c:v>-4.13</c:v>
                </c:pt>
                <c:pt idx="3860">
                  <c:v>-4.1900000000000004</c:v>
                </c:pt>
                <c:pt idx="3861">
                  <c:v>-4.1100000000000003</c:v>
                </c:pt>
                <c:pt idx="3862">
                  <c:v>-4.0999999999999996</c:v>
                </c:pt>
                <c:pt idx="3863">
                  <c:v>-4.17</c:v>
                </c:pt>
                <c:pt idx="3864">
                  <c:v>-4.2300000000000004</c:v>
                </c:pt>
                <c:pt idx="3865">
                  <c:v>-4.3</c:v>
                </c:pt>
                <c:pt idx="3866">
                  <c:v>-4.25</c:v>
                </c:pt>
                <c:pt idx="3867">
                  <c:v>-4.21</c:v>
                </c:pt>
                <c:pt idx="3868">
                  <c:v>-4.17</c:v>
                </c:pt>
                <c:pt idx="3869">
                  <c:v>-4.21</c:v>
                </c:pt>
                <c:pt idx="3870">
                  <c:v>-4.29</c:v>
                </c:pt>
                <c:pt idx="3871">
                  <c:v>-4.2300000000000004</c:v>
                </c:pt>
                <c:pt idx="3872">
                  <c:v>-4.1500000000000004</c:v>
                </c:pt>
                <c:pt idx="3873">
                  <c:v>-4.1100000000000003</c:v>
                </c:pt>
                <c:pt idx="3874">
                  <c:v>-4.22</c:v>
                </c:pt>
                <c:pt idx="3875">
                  <c:v>-4.2699999999999996</c:v>
                </c:pt>
                <c:pt idx="3876">
                  <c:v>-4.25</c:v>
                </c:pt>
                <c:pt idx="3877">
                  <c:v>-4.21</c:v>
                </c:pt>
                <c:pt idx="3878">
                  <c:v>-4.21</c:v>
                </c:pt>
                <c:pt idx="3879">
                  <c:v>-4.2</c:v>
                </c:pt>
                <c:pt idx="3880">
                  <c:v>-4.2</c:v>
                </c:pt>
                <c:pt idx="3881">
                  <c:v>-4.37</c:v>
                </c:pt>
                <c:pt idx="3882">
                  <c:v>-4.46</c:v>
                </c:pt>
                <c:pt idx="3883">
                  <c:v>-4.43</c:v>
                </c:pt>
                <c:pt idx="3884">
                  <c:v>-4.37</c:v>
                </c:pt>
                <c:pt idx="3885">
                  <c:v>-4.42</c:v>
                </c:pt>
                <c:pt idx="3886">
                  <c:v>-4.4800000000000004</c:v>
                </c:pt>
                <c:pt idx="3887">
                  <c:v>-4.53</c:v>
                </c:pt>
                <c:pt idx="3888">
                  <c:v>-4.49</c:v>
                </c:pt>
                <c:pt idx="3889">
                  <c:v>-4.4800000000000004</c:v>
                </c:pt>
                <c:pt idx="3890">
                  <c:v>-4.5999999999999996</c:v>
                </c:pt>
                <c:pt idx="3891">
                  <c:v>-4.57</c:v>
                </c:pt>
                <c:pt idx="3892">
                  <c:v>-4.54</c:v>
                </c:pt>
                <c:pt idx="3893">
                  <c:v>-4.6399999999999997</c:v>
                </c:pt>
                <c:pt idx="3894">
                  <c:v>-4.7</c:v>
                </c:pt>
                <c:pt idx="3895">
                  <c:v>-4.59</c:v>
                </c:pt>
                <c:pt idx="3896">
                  <c:v>-4.54</c:v>
                </c:pt>
                <c:pt idx="3897">
                  <c:v>-4.43</c:v>
                </c:pt>
                <c:pt idx="3898">
                  <c:v>-4.41</c:v>
                </c:pt>
                <c:pt idx="3899">
                  <c:v>-4.21</c:v>
                </c:pt>
                <c:pt idx="3900">
                  <c:v>-4.3499999999999996</c:v>
                </c:pt>
                <c:pt idx="3901">
                  <c:v>-4.43</c:v>
                </c:pt>
                <c:pt idx="3902">
                  <c:v>-4.49</c:v>
                </c:pt>
                <c:pt idx="3903">
                  <c:v>-4.49</c:v>
                </c:pt>
                <c:pt idx="3904">
                  <c:v>-4.46</c:v>
                </c:pt>
                <c:pt idx="3905">
                  <c:v>-4.42</c:v>
                </c:pt>
                <c:pt idx="3906">
                  <c:v>-4.55</c:v>
                </c:pt>
                <c:pt idx="3907">
                  <c:v>-4.5599999999999996</c:v>
                </c:pt>
                <c:pt idx="3908">
                  <c:v>-4.53</c:v>
                </c:pt>
                <c:pt idx="3909">
                  <c:v>-4.62</c:v>
                </c:pt>
                <c:pt idx="3910">
                  <c:v>-4.4800000000000004</c:v>
                </c:pt>
                <c:pt idx="3911">
                  <c:v>-4.47</c:v>
                </c:pt>
                <c:pt idx="3912">
                  <c:v>-4.43</c:v>
                </c:pt>
                <c:pt idx="3913">
                  <c:v>-4.5</c:v>
                </c:pt>
                <c:pt idx="3914">
                  <c:v>-4.3899999999999997</c:v>
                </c:pt>
                <c:pt idx="3915">
                  <c:v>-4.3099999999999996</c:v>
                </c:pt>
                <c:pt idx="3916">
                  <c:v>-4.26</c:v>
                </c:pt>
                <c:pt idx="3917">
                  <c:v>-4.29</c:v>
                </c:pt>
                <c:pt idx="3918">
                  <c:v>-4.2300000000000004</c:v>
                </c:pt>
                <c:pt idx="3919">
                  <c:v>-4.2</c:v>
                </c:pt>
                <c:pt idx="3920">
                  <c:v>-4.18</c:v>
                </c:pt>
                <c:pt idx="3921">
                  <c:v>-4.26</c:v>
                </c:pt>
                <c:pt idx="3922">
                  <c:v>-4.1900000000000004</c:v>
                </c:pt>
                <c:pt idx="3923">
                  <c:v>-4.1500000000000004</c:v>
                </c:pt>
                <c:pt idx="3924">
                  <c:v>-4.12</c:v>
                </c:pt>
                <c:pt idx="3925">
                  <c:v>-4.09</c:v>
                </c:pt>
                <c:pt idx="3926">
                  <c:v>-4.24</c:v>
                </c:pt>
                <c:pt idx="3927">
                  <c:v>-4.1900000000000004</c:v>
                </c:pt>
                <c:pt idx="3928">
                  <c:v>-4.24</c:v>
                </c:pt>
                <c:pt idx="3929">
                  <c:v>-4.4000000000000004</c:v>
                </c:pt>
                <c:pt idx="3930">
                  <c:v>-4.3099999999999996</c:v>
                </c:pt>
                <c:pt idx="3931">
                  <c:v>-4.29</c:v>
                </c:pt>
                <c:pt idx="3932">
                  <c:v>-4.33</c:v>
                </c:pt>
                <c:pt idx="3933">
                  <c:v>-4.37</c:v>
                </c:pt>
                <c:pt idx="3934">
                  <c:v>-4.3499999999999996</c:v>
                </c:pt>
                <c:pt idx="3935">
                  <c:v>-4.3600000000000003</c:v>
                </c:pt>
                <c:pt idx="3936">
                  <c:v>-4.4000000000000004</c:v>
                </c:pt>
                <c:pt idx="3937">
                  <c:v>-4.3600000000000003</c:v>
                </c:pt>
                <c:pt idx="3938">
                  <c:v>-4.33</c:v>
                </c:pt>
                <c:pt idx="3939">
                  <c:v>-4.28</c:v>
                </c:pt>
                <c:pt idx="3940">
                  <c:v>-4.3099999999999996</c:v>
                </c:pt>
                <c:pt idx="3941">
                  <c:v>-4.3</c:v>
                </c:pt>
                <c:pt idx="3942">
                  <c:v>-4.22</c:v>
                </c:pt>
                <c:pt idx="3943">
                  <c:v>-4.17</c:v>
                </c:pt>
                <c:pt idx="3944">
                  <c:v>-4.0999999999999996</c:v>
                </c:pt>
                <c:pt idx="3945">
                  <c:v>-4.07</c:v>
                </c:pt>
                <c:pt idx="3946">
                  <c:v>-4.03</c:v>
                </c:pt>
                <c:pt idx="3947">
                  <c:v>-4.03</c:v>
                </c:pt>
                <c:pt idx="3948">
                  <c:v>-4.01</c:v>
                </c:pt>
                <c:pt idx="3949">
                  <c:v>-3.94</c:v>
                </c:pt>
                <c:pt idx="3950">
                  <c:v>-4.08</c:v>
                </c:pt>
                <c:pt idx="3951">
                  <c:v>-4.13</c:v>
                </c:pt>
                <c:pt idx="3952">
                  <c:v>-4.04</c:v>
                </c:pt>
                <c:pt idx="3953">
                  <c:v>-4.05</c:v>
                </c:pt>
                <c:pt idx="3954">
                  <c:v>-4.1100000000000003</c:v>
                </c:pt>
                <c:pt idx="3955">
                  <c:v>-4.12</c:v>
                </c:pt>
                <c:pt idx="3956">
                  <c:v>-4.1100000000000003</c:v>
                </c:pt>
                <c:pt idx="3957">
                  <c:v>-4.16</c:v>
                </c:pt>
                <c:pt idx="3958">
                  <c:v>-4.18</c:v>
                </c:pt>
                <c:pt idx="3959">
                  <c:v>-4.1100000000000003</c:v>
                </c:pt>
                <c:pt idx="3960">
                  <c:v>-4.07</c:v>
                </c:pt>
                <c:pt idx="3961">
                  <c:v>-4.0999999999999996</c:v>
                </c:pt>
                <c:pt idx="3962">
                  <c:v>-4.1100000000000003</c:v>
                </c:pt>
                <c:pt idx="3963">
                  <c:v>-4.22</c:v>
                </c:pt>
                <c:pt idx="3964">
                  <c:v>-4.1500000000000004</c:v>
                </c:pt>
                <c:pt idx="3965">
                  <c:v>-4.07</c:v>
                </c:pt>
                <c:pt idx="3966">
                  <c:v>-4.1399999999999997</c:v>
                </c:pt>
                <c:pt idx="3967">
                  <c:v>-4.1900000000000004</c:v>
                </c:pt>
                <c:pt idx="3968">
                  <c:v>-4.18</c:v>
                </c:pt>
                <c:pt idx="3969">
                  <c:v>-4.12</c:v>
                </c:pt>
                <c:pt idx="3970">
                  <c:v>-4.12</c:v>
                </c:pt>
                <c:pt idx="3971">
                  <c:v>-4.12</c:v>
                </c:pt>
                <c:pt idx="3972">
                  <c:v>-4.09</c:v>
                </c:pt>
                <c:pt idx="3973">
                  <c:v>-4.04</c:v>
                </c:pt>
                <c:pt idx="3974">
                  <c:v>-4.01</c:v>
                </c:pt>
                <c:pt idx="3975">
                  <c:v>-4.05</c:v>
                </c:pt>
                <c:pt idx="3976">
                  <c:v>-4.0199999999999996</c:v>
                </c:pt>
                <c:pt idx="3977">
                  <c:v>-4.0199999999999996</c:v>
                </c:pt>
                <c:pt idx="3978">
                  <c:v>-4.0199999999999996</c:v>
                </c:pt>
                <c:pt idx="3979">
                  <c:v>-3.95</c:v>
                </c:pt>
                <c:pt idx="3980">
                  <c:v>-4.03</c:v>
                </c:pt>
                <c:pt idx="3981">
                  <c:v>-4.0599999999999996</c:v>
                </c:pt>
                <c:pt idx="3982">
                  <c:v>-4</c:v>
                </c:pt>
                <c:pt idx="3983">
                  <c:v>-4.0199999999999996</c:v>
                </c:pt>
                <c:pt idx="3984">
                  <c:v>-4.04</c:v>
                </c:pt>
                <c:pt idx="3985">
                  <c:v>-4.0199999999999996</c:v>
                </c:pt>
                <c:pt idx="3986">
                  <c:v>-4.08</c:v>
                </c:pt>
                <c:pt idx="3987">
                  <c:v>-4.12</c:v>
                </c:pt>
                <c:pt idx="3988">
                  <c:v>-4.0999999999999996</c:v>
                </c:pt>
                <c:pt idx="3989">
                  <c:v>-4.21</c:v>
                </c:pt>
                <c:pt idx="3990">
                  <c:v>-4.1500000000000004</c:v>
                </c:pt>
                <c:pt idx="3991">
                  <c:v>-4.17</c:v>
                </c:pt>
                <c:pt idx="3992">
                  <c:v>-4.16</c:v>
                </c:pt>
                <c:pt idx="3993">
                  <c:v>-4.33</c:v>
                </c:pt>
                <c:pt idx="3994">
                  <c:v>-4.3600000000000003</c:v>
                </c:pt>
                <c:pt idx="3995">
                  <c:v>-4.4000000000000004</c:v>
                </c:pt>
                <c:pt idx="3996">
                  <c:v>-4.51</c:v>
                </c:pt>
                <c:pt idx="3997">
                  <c:v>-4.5999999999999996</c:v>
                </c:pt>
                <c:pt idx="3998">
                  <c:v>-4.55</c:v>
                </c:pt>
                <c:pt idx="3999">
                  <c:v>-4.5</c:v>
                </c:pt>
                <c:pt idx="4000">
                  <c:v>-4.4800000000000004</c:v>
                </c:pt>
                <c:pt idx="4001">
                  <c:v>-4.42</c:v>
                </c:pt>
                <c:pt idx="4002">
                  <c:v>-4.34</c:v>
                </c:pt>
                <c:pt idx="4003">
                  <c:v>-4.34</c:v>
                </c:pt>
                <c:pt idx="4004">
                  <c:v>-4.32</c:v>
                </c:pt>
                <c:pt idx="4005">
                  <c:v>-4.3600000000000003</c:v>
                </c:pt>
                <c:pt idx="4006">
                  <c:v>-4.24</c:v>
                </c:pt>
                <c:pt idx="4007">
                  <c:v>-4.16</c:v>
                </c:pt>
                <c:pt idx="4008">
                  <c:v>-4.1900000000000004</c:v>
                </c:pt>
                <c:pt idx="4009">
                  <c:v>-4.18</c:v>
                </c:pt>
                <c:pt idx="4010">
                  <c:v>-4.01</c:v>
                </c:pt>
                <c:pt idx="4011">
                  <c:v>-3.98</c:v>
                </c:pt>
                <c:pt idx="4012">
                  <c:v>-3.86</c:v>
                </c:pt>
                <c:pt idx="4013">
                  <c:v>-3.89</c:v>
                </c:pt>
                <c:pt idx="4014">
                  <c:v>-3.93</c:v>
                </c:pt>
                <c:pt idx="4015">
                  <c:v>-4.0199999999999996</c:v>
                </c:pt>
                <c:pt idx="4016">
                  <c:v>-4.07</c:v>
                </c:pt>
                <c:pt idx="4017">
                  <c:v>-4.12</c:v>
                </c:pt>
                <c:pt idx="4018">
                  <c:v>-4.22</c:v>
                </c:pt>
                <c:pt idx="4019">
                  <c:v>-4.2699999999999996</c:v>
                </c:pt>
                <c:pt idx="4020">
                  <c:v>-4.26</c:v>
                </c:pt>
                <c:pt idx="4021">
                  <c:v>-4.25</c:v>
                </c:pt>
                <c:pt idx="4022">
                  <c:v>-4.2</c:v>
                </c:pt>
                <c:pt idx="4023">
                  <c:v>-4.2</c:v>
                </c:pt>
                <c:pt idx="4024">
                  <c:v>-4.17</c:v>
                </c:pt>
                <c:pt idx="4025">
                  <c:v>-4.17</c:v>
                </c:pt>
                <c:pt idx="4026">
                  <c:v>-4.2</c:v>
                </c:pt>
                <c:pt idx="4027">
                  <c:v>-4.21</c:v>
                </c:pt>
                <c:pt idx="4028">
                  <c:v>-4.22</c:v>
                </c:pt>
                <c:pt idx="4029">
                  <c:v>-4.1399999999999997</c:v>
                </c:pt>
                <c:pt idx="4030">
                  <c:v>-4.2300000000000004</c:v>
                </c:pt>
                <c:pt idx="4031">
                  <c:v>-4.32</c:v>
                </c:pt>
                <c:pt idx="4032">
                  <c:v>-4.37</c:v>
                </c:pt>
                <c:pt idx="4033">
                  <c:v>-4.28</c:v>
                </c:pt>
                <c:pt idx="4034">
                  <c:v>-4.22</c:v>
                </c:pt>
                <c:pt idx="4035">
                  <c:v>-4.3499999999999996</c:v>
                </c:pt>
                <c:pt idx="4036">
                  <c:v>-4.4400000000000004</c:v>
                </c:pt>
                <c:pt idx="4037">
                  <c:v>-4.4000000000000004</c:v>
                </c:pt>
                <c:pt idx="4038">
                  <c:v>-4.4000000000000004</c:v>
                </c:pt>
                <c:pt idx="4039">
                  <c:v>-4.37</c:v>
                </c:pt>
                <c:pt idx="4040">
                  <c:v>-4.46</c:v>
                </c:pt>
                <c:pt idx="4041">
                  <c:v>-4.41</c:v>
                </c:pt>
                <c:pt idx="4042">
                  <c:v>-4.38</c:v>
                </c:pt>
                <c:pt idx="4043">
                  <c:v>-4.3899999999999997</c:v>
                </c:pt>
                <c:pt idx="4044">
                  <c:v>-4.4400000000000004</c:v>
                </c:pt>
                <c:pt idx="4045">
                  <c:v>-4.37</c:v>
                </c:pt>
                <c:pt idx="4046">
                  <c:v>-4.32</c:v>
                </c:pt>
                <c:pt idx="4047">
                  <c:v>-4.2699999999999996</c:v>
                </c:pt>
                <c:pt idx="4048">
                  <c:v>-4.1900000000000004</c:v>
                </c:pt>
                <c:pt idx="4049">
                  <c:v>-4.1100000000000003</c:v>
                </c:pt>
                <c:pt idx="4050">
                  <c:v>-4.2699999999999996</c:v>
                </c:pt>
                <c:pt idx="4051">
                  <c:v>-4.25</c:v>
                </c:pt>
                <c:pt idx="4052">
                  <c:v>-4.3099999999999996</c:v>
                </c:pt>
                <c:pt idx="4053">
                  <c:v>-4.2699999999999996</c:v>
                </c:pt>
                <c:pt idx="4054">
                  <c:v>-4.2</c:v>
                </c:pt>
                <c:pt idx="4055">
                  <c:v>-4.2300000000000004</c:v>
                </c:pt>
                <c:pt idx="4056">
                  <c:v>-4.25</c:v>
                </c:pt>
                <c:pt idx="4057">
                  <c:v>-4.3</c:v>
                </c:pt>
                <c:pt idx="4058">
                  <c:v>-4.3499999999999996</c:v>
                </c:pt>
                <c:pt idx="4059">
                  <c:v>-4.46</c:v>
                </c:pt>
                <c:pt idx="4060">
                  <c:v>-4.45</c:v>
                </c:pt>
                <c:pt idx="4061">
                  <c:v>-4.47</c:v>
                </c:pt>
                <c:pt idx="4062">
                  <c:v>-4.43</c:v>
                </c:pt>
                <c:pt idx="4063">
                  <c:v>-4.4400000000000004</c:v>
                </c:pt>
                <c:pt idx="4064">
                  <c:v>-4.37</c:v>
                </c:pt>
                <c:pt idx="4065">
                  <c:v>-4.37</c:v>
                </c:pt>
                <c:pt idx="4066">
                  <c:v>-4.4000000000000004</c:v>
                </c:pt>
                <c:pt idx="4067">
                  <c:v>-4.3099999999999996</c:v>
                </c:pt>
                <c:pt idx="4068">
                  <c:v>-4.2</c:v>
                </c:pt>
                <c:pt idx="4069">
                  <c:v>-4.2300000000000004</c:v>
                </c:pt>
                <c:pt idx="4070">
                  <c:v>-4.28</c:v>
                </c:pt>
                <c:pt idx="4071">
                  <c:v>-4.28</c:v>
                </c:pt>
                <c:pt idx="4072">
                  <c:v>-4.3099999999999996</c:v>
                </c:pt>
                <c:pt idx="4073">
                  <c:v>-4.2699999999999996</c:v>
                </c:pt>
                <c:pt idx="4074">
                  <c:v>-4.29</c:v>
                </c:pt>
                <c:pt idx="4075">
                  <c:v>-4.1900000000000004</c:v>
                </c:pt>
                <c:pt idx="4076">
                  <c:v>-4.16</c:v>
                </c:pt>
                <c:pt idx="4077">
                  <c:v>-4.22</c:v>
                </c:pt>
                <c:pt idx="4078">
                  <c:v>-4.2300000000000004</c:v>
                </c:pt>
                <c:pt idx="4079">
                  <c:v>-4.22</c:v>
                </c:pt>
                <c:pt idx="4080">
                  <c:v>-4.1399999999999997</c:v>
                </c:pt>
                <c:pt idx="4081">
                  <c:v>-4.26</c:v>
                </c:pt>
                <c:pt idx="4082">
                  <c:v>-4.34</c:v>
                </c:pt>
                <c:pt idx="4083">
                  <c:v>-4.4000000000000004</c:v>
                </c:pt>
                <c:pt idx="4084">
                  <c:v>-4.33</c:v>
                </c:pt>
                <c:pt idx="4085">
                  <c:v>-4.38</c:v>
                </c:pt>
                <c:pt idx="4086">
                  <c:v>-4.3499999999999996</c:v>
                </c:pt>
                <c:pt idx="4087">
                  <c:v>-4.3499999999999996</c:v>
                </c:pt>
                <c:pt idx="4088">
                  <c:v>-4.42</c:v>
                </c:pt>
                <c:pt idx="4089">
                  <c:v>-4.34</c:v>
                </c:pt>
                <c:pt idx="4090">
                  <c:v>-4.33</c:v>
                </c:pt>
                <c:pt idx="4091">
                  <c:v>-4.3</c:v>
                </c:pt>
                <c:pt idx="4092">
                  <c:v>-4.22</c:v>
                </c:pt>
                <c:pt idx="4093">
                  <c:v>-4.29</c:v>
                </c:pt>
                <c:pt idx="4094">
                  <c:v>-4.32</c:v>
                </c:pt>
                <c:pt idx="4095">
                  <c:v>-4.41</c:v>
                </c:pt>
                <c:pt idx="4096">
                  <c:v>-4.42</c:v>
                </c:pt>
                <c:pt idx="4097">
                  <c:v>-4.41</c:v>
                </c:pt>
                <c:pt idx="4098">
                  <c:v>-4.55</c:v>
                </c:pt>
                <c:pt idx="4099">
                  <c:v>-4.53</c:v>
                </c:pt>
                <c:pt idx="4100">
                  <c:v>-4.58</c:v>
                </c:pt>
                <c:pt idx="4101">
                  <c:v>-4.4800000000000004</c:v>
                </c:pt>
                <c:pt idx="4102">
                  <c:v>-4.3899999999999997</c:v>
                </c:pt>
                <c:pt idx="4103">
                  <c:v>-4.3</c:v>
                </c:pt>
                <c:pt idx="4104">
                  <c:v>-4.28</c:v>
                </c:pt>
                <c:pt idx="4105">
                  <c:v>-4.47</c:v>
                </c:pt>
                <c:pt idx="4106">
                  <c:v>-4.5199999999999996</c:v>
                </c:pt>
                <c:pt idx="4107">
                  <c:v>-4.58</c:v>
                </c:pt>
                <c:pt idx="4108">
                  <c:v>-4.72</c:v>
                </c:pt>
                <c:pt idx="4109">
                  <c:v>-4.6900000000000004</c:v>
                </c:pt>
                <c:pt idx="4110">
                  <c:v>-4.7</c:v>
                </c:pt>
                <c:pt idx="4111">
                  <c:v>-4.6900000000000004</c:v>
                </c:pt>
                <c:pt idx="4112">
                  <c:v>-4.63</c:v>
                </c:pt>
                <c:pt idx="4113">
                  <c:v>-4.5999999999999996</c:v>
                </c:pt>
                <c:pt idx="4114">
                  <c:v>-4.68</c:v>
                </c:pt>
                <c:pt idx="4115">
                  <c:v>-4.7300000000000004</c:v>
                </c:pt>
                <c:pt idx="4116">
                  <c:v>-4.7300000000000004</c:v>
                </c:pt>
                <c:pt idx="4117">
                  <c:v>-4.7300000000000004</c:v>
                </c:pt>
                <c:pt idx="4118">
                  <c:v>-4.71</c:v>
                </c:pt>
                <c:pt idx="4119">
                  <c:v>-4.6900000000000004</c:v>
                </c:pt>
                <c:pt idx="4120">
                  <c:v>-4.6399999999999997</c:v>
                </c:pt>
                <c:pt idx="4121">
                  <c:v>-4.63</c:v>
                </c:pt>
                <c:pt idx="4122">
                  <c:v>-4.63</c:v>
                </c:pt>
                <c:pt idx="4123">
                  <c:v>-4.6500000000000004</c:v>
                </c:pt>
                <c:pt idx="4124">
                  <c:v>-4.62</c:v>
                </c:pt>
                <c:pt idx="4125">
                  <c:v>-4.6100000000000003</c:v>
                </c:pt>
                <c:pt idx="4126">
                  <c:v>-4.62</c:v>
                </c:pt>
                <c:pt idx="4127">
                  <c:v>-4.6399999999999997</c:v>
                </c:pt>
                <c:pt idx="4128">
                  <c:v>-4.63</c:v>
                </c:pt>
                <c:pt idx="4129">
                  <c:v>-4.5999999999999996</c:v>
                </c:pt>
                <c:pt idx="4130">
                  <c:v>-4.5199999999999996</c:v>
                </c:pt>
                <c:pt idx="4131">
                  <c:v>-4.57</c:v>
                </c:pt>
                <c:pt idx="4132">
                  <c:v>-4.57</c:v>
                </c:pt>
                <c:pt idx="4133">
                  <c:v>-4.51</c:v>
                </c:pt>
                <c:pt idx="4134">
                  <c:v>-4.5599999999999996</c:v>
                </c:pt>
                <c:pt idx="4135">
                  <c:v>-4.57</c:v>
                </c:pt>
                <c:pt idx="4136">
                  <c:v>-4.57</c:v>
                </c:pt>
                <c:pt idx="4137">
                  <c:v>-4.58</c:v>
                </c:pt>
                <c:pt idx="4138">
                  <c:v>-4.58</c:v>
                </c:pt>
                <c:pt idx="4139">
                  <c:v>-4.58</c:v>
                </c:pt>
                <c:pt idx="4140">
                  <c:v>-4.58</c:v>
                </c:pt>
                <c:pt idx="4141">
                  <c:v>-4.54</c:v>
                </c:pt>
                <c:pt idx="4142">
                  <c:v>-4.5199999999999996</c:v>
                </c:pt>
                <c:pt idx="4143">
                  <c:v>-4.4400000000000004</c:v>
                </c:pt>
                <c:pt idx="4144">
                  <c:v>-4.37</c:v>
                </c:pt>
                <c:pt idx="4145">
                  <c:v>-4.3899999999999997</c:v>
                </c:pt>
                <c:pt idx="4146">
                  <c:v>-4.3899999999999997</c:v>
                </c:pt>
                <c:pt idx="4147">
                  <c:v>-4.37</c:v>
                </c:pt>
                <c:pt idx="4148">
                  <c:v>-4.38</c:v>
                </c:pt>
                <c:pt idx="4149">
                  <c:v>-4.42</c:v>
                </c:pt>
                <c:pt idx="4150">
                  <c:v>-4.47</c:v>
                </c:pt>
                <c:pt idx="4151">
                  <c:v>-4.47</c:v>
                </c:pt>
                <c:pt idx="4152">
                  <c:v>-4.42</c:v>
                </c:pt>
                <c:pt idx="4153">
                  <c:v>-4.43</c:v>
                </c:pt>
                <c:pt idx="4154">
                  <c:v>-4.45</c:v>
                </c:pt>
                <c:pt idx="4155">
                  <c:v>-4.46</c:v>
                </c:pt>
                <c:pt idx="4156">
                  <c:v>-4.4800000000000004</c:v>
                </c:pt>
                <c:pt idx="4157">
                  <c:v>-4.46</c:v>
                </c:pt>
                <c:pt idx="4158">
                  <c:v>-4.4400000000000004</c:v>
                </c:pt>
                <c:pt idx="4159">
                  <c:v>-4.46</c:v>
                </c:pt>
                <c:pt idx="4160">
                  <c:v>-4.45</c:v>
                </c:pt>
                <c:pt idx="4161">
                  <c:v>-4.4400000000000004</c:v>
                </c:pt>
                <c:pt idx="4162">
                  <c:v>-4.43</c:v>
                </c:pt>
                <c:pt idx="4163">
                  <c:v>-4.43</c:v>
                </c:pt>
                <c:pt idx="4164">
                  <c:v>-4.43</c:v>
                </c:pt>
                <c:pt idx="4165">
                  <c:v>-4.4400000000000004</c:v>
                </c:pt>
                <c:pt idx="4166">
                  <c:v>-4.54</c:v>
                </c:pt>
                <c:pt idx="4167">
                  <c:v>-4.63</c:v>
                </c:pt>
                <c:pt idx="4168">
                  <c:v>-4.68</c:v>
                </c:pt>
                <c:pt idx="4169">
                  <c:v>-4.68</c:v>
                </c:pt>
                <c:pt idx="4170">
                  <c:v>-4.57</c:v>
                </c:pt>
                <c:pt idx="4171">
                  <c:v>-4.51</c:v>
                </c:pt>
                <c:pt idx="4172">
                  <c:v>-4.3899999999999997</c:v>
                </c:pt>
                <c:pt idx="4173">
                  <c:v>-4.41</c:v>
                </c:pt>
                <c:pt idx="4174">
                  <c:v>-4.46</c:v>
                </c:pt>
                <c:pt idx="4175">
                  <c:v>-4.58</c:v>
                </c:pt>
                <c:pt idx="4176">
                  <c:v>-4.7300000000000004</c:v>
                </c:pt>
                <c:pt idx="4177">
                  <c:v>-4.8</c:v>
                </c:pt>
                <c:pt idx="4178">
                  <c:v>-4.97</c:v>
                </c:pt>
                <c:pt idx="4179">
                  <c:v>-5.09</c:v>
                </c:pt>
                <c:pt idx="4180">
                  <c:v>-4.95</c:v>
                </c:pt>
                <c:pt idx="4181">
                  <c:v>-4.93</c:v>
                </c:pt>
                <c:pt idx="4182">
                  <c:v>-4.87</c:v>
                </c:pt>
                <c:pt idx="4183">
                  <c:v>-5.1100000000000003</c:v>
                </c:pt>
                <c:pt idx="4184">
                  <c:v>-5.0599999999999996</c:v>
                </c:pt>
                <c:pt idx="4185">
                  <c:v>-4.91</c:v>
                </c:pt>
                <c:pt idx="4186">
                  <c:v>-5.08</c:v>
                </c:pt>
                <c:pt idx="4187">
                  <c:v>-4.91</c:v>
                </c:pt>
                <c:pt idx="4188">
                  <c:v>-5.03</c:v>
                </c:pt>
                <c:pt idx="4189">
                  <c:v>-5.38</c:v>
                </c:pt>
                <c:pt idx="4190">
                  <c:v>-5.4</c:v>
                </c:pt>
                <c:pt idx="4191">
                  <c:v>-5.28</c:v>
                </c:pt>
                <c:pt idx="4192">
                  <c:v>-5.3</c:v>
                </c:pt>
                <c:pt idx="4193">
                  <c:v>-5.22</c:v>
                </c:pt>
                <c:pt idx="4194">
                  <c:v>-5.2</c:v>
                </c:pt>
                <c:pt idx="4195">
                  <c:v>-5.21</c:v>
                </c:pt>
                <c:pt idx="4196">
                  <c:v>-5.21</c:v>
                </c:pt>
                <c:pt idx="4197">
                  <c:v>-5.19</c:v>
                </c:pt>
                <c:pt idx="4198">
                  <c:v>-5.14</c:v>
                </c:pt>
                <c:pt idx="4199">
                  <c:v>-5.1100000000000003</c:v>
                </c:pt>
                <c:pt idx="4200">
                  <c:v>-5</c:v>
                </c:pt>
                <c:pt idx="4201">
                  <c:v>-5.0199999999999996</c:v>
                </c:pt>
                <c:pt idx="4202">
                  <c:v>-5.0199999999999996</c:v>
                </c:pt>
                <c:pt idx="4203">
                  <c:v>-5.08</c:v>
                </c:pt>
                <c:pt idx="4204">
                  <c:v>-5.0999999999999996</c:v>
                </c:pt>
                <c:pt idx="4205">
                  <c:v>-5.14</c:v>
                </c:pt>
                <c:pt idx="4206">
                  <c:v>-5.14</c:v>
                </c:pt>
                <c:pt idx="4207">
                  <c:v>-5.1100000000000003</c:v>
                </c:pt>
                <c:pt idx="4208">
                  <c:v>-5.07</c:v>
                </c:pt>
                <c:pt idx="4209">
                  <c:v>-5.0599999999999996</c:v>
                </c:pt>
                <c:pt idx="4210">
                  <c:v>-5.0599999999999996</c:v>
                </c:pt>
                <c:pt idx="4211">
                  <c:v>-5.09</c:v>
                </c:pt>
                <c:pt idx="4212">
                  <c:v>-5.03</c:v>
                </c:pt>
                <c:pt idx="4213">
                  <c:v>-5.09</c:v>
                </c:pt>
                <c:pt idx="4214">
                  <c:v>-5.0599999999999996</c:v>
                </c:pt>
                <c:pt idx="4215">
                  <c:v>-5.04</c:v>
                </c:pt>
                <c:pt idx="4216">
                  <c:v>-5.05</c:v>
                </c:pt>
                <c:pt idx="4217">
                  <c:v>-5.05</c:v>
                </c:pt>
                <c:pt idx="4218">
                  <c:v>-5.05</c:v>
                </c:pt>
                <c:pt idx="4219">
                  <c:v>-5.0199999999999996</c:v>
                </c:pt>
                <c:pt idx="4220">
                  <c:v>-5.0199999999999996</c:v>
                </c:pt>
                <c:pt idx="4221">
                  <c:v>-5.01</c:v>
                </c:pt>
                <c:pt idx="4222">
                  <c:v>-4.97</c:v>
                </c:pt>
                <c:pt idx="4223">
                  <c:v>-4.93</c:v>
                </c:pt>
                <c:pt idx="4224">
                  <c:v>-4.92</c:v>
                </c:pt>
                <c:pt idx="4225">
                  <c:v>-4.9000000000000004</c:v>
                </c:pt>
                <c:pt idx="4226">
                  <c:v>-4.82</c:v>
                </c:pt>
                <c:pt idx="4227">
                  <c:v>-4.8099999999999996</c:v>
                </c:pt>
                <c:pt idx="4228">
                  <c:v>-4.82</c:v>
                </c:pt>
                <c:pt idx="4229">
                  <c:v>-4.79</c:v>
                </c:pt>
                <c:pt idx="4230">
                  <c:v>-4.79</c:v>
                </c:pt>
                <c:pt idx="4231">
                  <c:v>-4.84</c:v>
                </c:pt>
                <c:pt idx="4232">
                  <c:v>-4.7699999999999996</c:v>
                </c:pt>
                <c:pt idx="4233">
                  <c:v>-4.74</c:v>
                </c:pt>
                <c:pt idx="4234">
                  <c:v>-4.63</c:v>
                </c:pt>
                <c:pt idx="4235">
                  <c:v>-4.6500000000000004</c:v>
                </c:pt>
                <c:pt idx="4236">
                  <c:v>-4.75</c:v>
                </c:pt>
                <c:pt idx="4237">
                  <c:v>-4.74</c:v>
                </c:pt>
                <c:pt idx="4238">
                  <c:v>-4.67</c:v>
                </c:pt>
                <c:pt idx="4239">
                  <c:v>-4.49</c:v>
                </c:pt>
                <c:pt idx="4240">
                  <c:v>-4.49</c:v>
                </c:pt>
                <c:pt idx="4241">
                  <c:v>-4.34</c:v>
                </c:pt>
                <c:pt idx="4242">
                  <c:v>-4.49</c:v>
                </c:pt>
                <c:pt idx="4243">
                  <c:v>-4.43</c:v>
                </c:pt>
                <c:pt idx="4244">
                  <c:v>-4.46</c:v>
                </c:pt>
                <c:pt idx="4245">
                  <c:v>-4.55</c:v>
                </c:pt>
                <c:pt idx="4246">
                  <c:v>-4.54</c:v>
                </c:pt>
                <c:pt idx="4247">
                  <c:v>-4.53</c:v>
                </c:pt>
                <c:pt idx="4248">
                  <c:v>-4.57</c:v>
                </c:pt>
                <c:pt idx="4249">
                  <c:v>-4.5199999999999996</c:v>
                </c:pt>
                <c:pt idx="4250">
                  <c:v>-4.62</c:v>
                </c:pt>
                <c:pt idx="4251">
                  <c:v>-4.59</c:v>
                </c:pt>
                <c:pt idx="4252">
                  <c:v>-4.58</c:v>
                </c:pt>
                <c:pt idx="4253">
                  <c:v>-4.58</c:v>
                </c:pt>
                <c:pt idx="4254">
                  <c:v>-4.6399999999999997</c:v>
                </c:pt>
                <c:pt idx="4255">
                  <c:v>-4.8</c:v>
                </c:pt>
                <c:pt idx="4256">
                  <c:v>-4.8</c:v>
                </c:pt>
                <c:pt idx="4257">
                  <c:v>-4.91</c:v>
                </c:pt>
                <c:pt idx="4258">
                  <c:v>-4.8099999999999996</c:v>
                </c:pt>
                <c:pt idx="4259">
                  <c:v>-4.91</c:v>
                </c:pt>
                <c:pt idx="4260">
                  <c:v>-5.16</c:v>
                </c:pt>
                <c:pt idx="4261">
                  <c:v>-5.2</c:v>
                </c:pt>
                <c:pt idx="4262">
                  <c:v>-5.16</c:v>
                </c:pt>
                <c:pt idx="4263">
                  <c:v>-5.16</c:v>
                </c:pt>
                <c:pt idx="4264">
                  <c:v>-5.14</c:v>
                </c:pt>
                <c:pt idx="4265">
                  <c:v>-5.08</c:v>
                </c:pt>
                <c:pt idx="4266">
                  <c:v>-5.0599999999999996</c:v>
                </c:pt>
                <c:pt idx="4267">
                  <c:v>-5.09</c:v>
                </c:pt>
                <c:pt idx="4268">
                  <c:v>-5.04</c:v>
                </c:pt>
                <c:pt idx="4269">
                  <c:v>-5.07</c:v>
                </c:pt>
                <c:pt idx="4270">
                  <c:v>-5.1100000000000003</c:v>
                </c:pt>
                <c:pt idx="4271">
                  <c:v>-5.09</c:v>
                </c:pt>
                <c:pt idx="4272">
                  <c:v>-5.0999999999999996</c:v>
                </c:pt>
                <c:pt idx="4273">
                  <c:v>-4.97</c:v>
                </c:pt>
                <c:pt idx="4274">
                  <c:v>-4.8600000000000003</c:v>
                </c:pt>
                <c:pt idx="4275">
                  <c:v>-4.8</c:v>
                </c:pt>
                <c:pt idx="4276">
                  <c:v>-4.82</c:v>
                </c:pt>
                <c:pt idx="4277">
                  <c:v>-4.8499999999999996</c:v>
                </c:pt>
                <c:pt idx="4278">
                  <c:v>-4.96</c:v>
                </c:pt>
                <c:pt idx="4279">
                  <c:v>-5.01</c:v>
                </c:pt>
                <c:pt idx="4280">
                  <c:v>-4.97</c:v>
                </c:pt>
                <c:pt idx="4281">
                  <c:v>-4.9800000000000004</c:v>
                </c:pt>
                <c:pt idx="4282">
                  <c:v>-5</c:v>
                </c:pt>
                <c:pt idx="4283">
                  <c:v>-5.01</c:v>
                </c:pt>
                <c:pt idx="4284">
                  <c:v>-4.93</c:v>
                </c:pt>
                <c:pt idx="4285">
                  <c:v>-4.9000000000000004</c:v>
                </c:pt>
                <c:pt idx="4286">
                  <c:v>-4.87</c:v>
                </c:pt>
                <c:pt idx="4287">
                  <c:v>-4.87</c:v>
                </c:pt>
                <c:pt idx="4288">
                  <c:v>-4.84</c:v>
                </c:pt>
                <c:pt idx="4289">
                  <c:v>-4.8499999999999996</c:v>
                </c:pt>
                <c:pt idx="4290">
                  <c:v>-4.95</c:v>
                </c:pt>
                <c:pt idx="4291">
                  <c:v>-5.0599999999999996</c:v>
                </c:pt>
                <c:pt idx="4292">
                  <c:v>-5.0999999999999996</c:v>
                </c:pt>
                <c:pt idx="4293">
                  <c:v>-5.03</c:v>
                </c:pt>
                <c:pt idx="4294">
                  <c:v>-5</c:v>
                </c:pt>
                <c:pt idx="4295">
                  <c:v>-4.95</c:v>
                </c:pt>
                <c:pt idx="4296">
                  <c:v>-5.01</c:v>
                </c:pt>
                <c:pt idx="4297">
                  <c:v>-4.9800000000000004</c:v>
                </c:pt>
                <c:pt idx="4298">
                  <c:v>-4.9000000000000004</c:v>
                </c:pt>
                <c:pt idx="4299">
                  <c:v>-5.13</c:v>
                </c:pt>
                <c:pt idx="4300">
                  <c:v>-5.32</c:v>
                </c:pt>
                <c:pt idx="4301">
                  <c:v>-5.37</c:v>
                </c:pt>
                <c:pt idx="4302">
                  <c:v>-5.41</c:v>
                </c:pt>
                <c:pt idx="4303">
                  <c:v>-5.33</c:v>
                </c:pt>
                <c:pt idx="4304">
                  <c:v>-5.33</c:v>
                </c:pt>
                <c:pt idx="4305">
                  <c:v>-5.29</c:v>
                </c:pt>
                <c:pt idx="4306">
                  <c:v>-5.23</c:v>
                </c:pt>
                <c:pt idx="4307">
                  <c:v>-5.24</c:v>
                </c:pt>
                <c:pt idx="4308">
                  <c:v>-5.21</c:v>
                </c:pt>
                <c:pt idx="4309">
                  <c:v>-5.23</c:v>
                </c:pt>
                <c:pt idx="4310">
                  <c:v>-5.23</c:v>
                </c:pt>
                <c:pt idx="4311">
                  <c:v>-5.17</c:v>
                </c:pt>
                <c:pt idx="4312">
                  <c:v>-5.15</c:v>
                </c:pt>
                <c:pt idx="4313">
                  <c:v>-5.17</c:v>
                </c:pt>
                <c:pt idx="4314">
                  <c:v>-5.15</c:v>
                </c:pt>
                <c:pt idx="4315">
                  <c:v>-5.33</c:v>
                </c:pt>
                <c:pt idx="4316">
                  <c:v>-5.67</c:v>
                </c:pt>
                <c:pt idx="4317">
                  <c:v>-5.67</c:v>
                </c:pt>
                <c:pt idx="4318">
                  <c:v>-5.6</c:v>
                </c:pt>
                <c:pt idx="4319">
                  <c:v>-5.66</c:v>
                </c:pt>
                <c:pt idx="4320">
                  <c:v>-5.64</c:v>
                </c:pt>
                <c:pt idx="4321">
                  <c:v>-5.65</c:v>
                </c:pt>
                <c:pt idx="4322">
                  <c:v>-5.59</c:v>
                </c:pt>
                <c:pt idx="4323">
                  <c:v>-5.58</c:v>
                </c:pt>
                <c:pt idx="4324">
                  <c:v>-5.65</c:v>
                </c:pt>
                <c:pt idx="4325">
                  <c:v>-5.64</c:v>
                </c:pt>
                <c:pt idx="4326">
                  <c:v>-5.69</c:v>
                </c:pt>
                <c:pt idx="4327">
                  <c:v>-5.65</c:v>
                </c:pt>
                <c:pt idx="4328">
                  <c:v>-5.64</c:v>
                </c:pt>
                <c:pt idx="4329">
                  <c:v>-5.59</c:v>
                </c:pt>
                <c:pt idx="4330">
                  <c:v>-5.6</c:v>
                </c:pt>
                <c:pt idx="4331">
                  <c:v>-5.57</c:v>
                </c:pt>
                <c:pt idx="4332">
                  <c:v>-5.6</c:v>
                </c:pt>
                <c:pt idx="4333">
                  <c:v>-5.6</c:v>
                </c:pt>
                <c:pt idx="4334">
                  <c:v>-5.59</c:v>
                </c:pt>
                <c:pt idx="4335">
                  <c:v>-5.54</c:v>
                </c:pt>
                <c:pt idx="4336">
                  <c:v>-5.55</c:v>
                </c:pt>
                <c:pt idx="4337">
                  <c:v>-5.53</c:v>
                </c:pt>
                <c:pt idx="4338">
                  <c:v>-5.55</c:v>
                </c:pt>
                <c:pt idx="4339">
                  <c:v>-5.51</c:v>
                </c:pt>
                <c:pt idx="4340">
                  <c:v>-5.49</c:v>
                </c:pt>
                <c:pt idx="4341">
                  <c:v>-5.4</c:v>
                </c:pt>
                <c:pt idx="4342">
                  <c:v>-5.38</c:v>
                </c:pt>
                <c:pt idx="4343">
                  <c:v>-5.42</c:v>
                </c:pt>
                <c:pt idx="4344">
                  <c:v>-5.44</c:v>
                </c:pt>
                <c:pt idx="4345">
                  <c:v>-5.38</c:v>
                </c:pt>
                <c:pt idx="4346">
                  <c:v>-5.35</c:v>
                </c:pt>
                <c:pt idx="4347">
                  <c:v>-5.4</c:v>
                </c:pt>
                <c:pt idx="4348">
                  <c:v>-5.49</c:v>
                </c:pt>
                <c:pt idx="4349">
                  <c:v>-5.4</c:v>
                </c:pt>
                <c:pt idx="4350">
                  <c:v>-5.45</c:v>
                </c:pt>
                <c:pt idx="4351">
                  <c:v>-5.44</c:v>
                </c:pt>
                <c:pt idx="4352">
                  <c:v>-5.49</c:v>
                </c:pt>
                <c:pt idx="4353">
                  <c:v>-5.5</c:v>
                </c:pt>
                <c:pt idx="4354">
                  <c:v>-5.46</c:v>
                </c:pt>
                <c:pt idx="4355">
                  <c:v>-5.42</c:v>
                </c:pt>
                <c:pt idx="4356">
                  <c:v>-5.25</c:v>
                </c:pt>
                <c:pt idx="4357">
                  <c:v>-5.3</c:v>
                </c:pt>
                <c:pt idx="4358">
                  <c:v>-5.37</c:v>
                </c:pt>
                <c:pt idx="4359">
                  <c:v>-5.38</c:v>
                </c:pt>
                <c:pt idx="4360">
                  <c:v>-5.36</c:v>
                </c:pt>
                <c:pt idx="4361">
                  <c:v>-5.3</c:v>
                </c:pt>
                <c:pt idx="4362">
                  <c:v>-5.4</c:v>
                </c:pt>
                <c:pt idx="4363">
                  <c:v>-5.4</c:v>
                </c:pt>
                <c:pt idx="4364">
                  <c:v>-5.38</c:v>
                </c:pt>
                <c:pt idx="4365">
                  <c:v>-5.35</c:v>
                </c:pt>
                <c:pt idx="4366">
                  <c:v>-5.34</c:v>
                </c:pt>
                <c:pt idx="4367">
                  <c:v>-5.32</c:v>
                </c:pt>
                <c:pt idx="4368">
                  <c:v>-5.29</c:v>
                </c:pt>
                <c:pt idx="4369">
                  <c:v>-5.3</c:v>
                </c:pt>
                <c:pt idx="4370">
                  <c:v>-5.31</c:v>
                </c:pt>
                <c:pt idx="4371">
                  <c:v>-5.4</c:v>
                </c:pt>
                <c:pt idx="4372">
                  <c:v>-5.48</c:v>
                </c:pt>
                <c:pt idx="4373">
                  <c:v>-5.51</c:v>
                </c:pt>
                <c:pt idx="4374">
                  <c:v>-5.52</c:v>
                </c:pt>
                <c:pt idx="4375">
                  <c:v>-5.57</c:v>
                </c:pt>
                <c:pt idx="4376">
                  <c:v>-5.52</c:v>
                </c:pt>
                <c:pt idx="4377">
                  <c:v>-5.52</c:v>
                </c:pt>
                <c:pt idx="4378">
                  <c:v>-5.51</c:v>
                </c:pt>
                <c:pt idx="4379">
                  <c:v>-5.55</c:v>
                </c:pt>
                <c:pt idx="4380">
                  <c:v>-5.49</c:v>
                </c:pt>
                <c:pt idx="4381">
                  <c:v>-5.51</c:v>
                </c:pt>
                <c:pt idx="4382">
                  <c:v>-5.53</c:v>
                </c:pt>
                <c:pt idx="4383">
                  <c:v>-5.54</c:v>
                </c:pt>
                <c:pt idx="4384">
                  <c:v>-5.53</c:v>
                </c:pt>
                <c:pt idx="4385">
                  <c:v>-5.53</c:v>
                </c:pt>
                <c:pt idx="4386">
                  <c:v>-5.48</c:v>
                </c:pt>
                <c:pt idx="4387">
                  <c:v>-5.43</c:v>
                </c:pt>
                <c:pt idx="4388">
                  <c:v>-5.42</c:v>
                </c:pt>
                <c:pt idx="4389">
                  <c:v>-5.31</c:v>
                </c:pt>
                <c:pt idx="4390">
                  <c:v>-5.37</c:v>
                </c:pt>
                <c:pt idx="4391">
                  <c:v>-5.38</c:v>
                </c:pt>
                <c:pt idx="4392">
                  <c:v>-5.35</c:v>
                </c:pt>
                <c:pt idx="4393">
                  <c:v>-5.33</c:v>
                </c:pt>
                <c:pt idx="4394">
                  <c:v>-5.35</c:v>
                </c:pt>
                <c:pt idx="4395">
                  <c:v>-5.31</c:v>
                </c:pt>
                <c:pt idx="4396">
                  <c:v>-5.23</c:v>
                </c:pt>
                <c:pt idx="4397">
                  <c:v>-5.26</c:v>
                </c:pt>
                <c:pt idx="4398">
                  <c:v>-5.3</c:v>
                </c:pt>
                <c:pt idx="4399">
                  <c:v>-5.35</c:v>
                </c:pt>
                <c:pt idx="4400">
                  <c:v>-5.39</c:v>
                </c:pt>
                <c:pt idx="4401">
                  <c:v>-5.38</c:v>
                </c:pt>
                <c:pt idx="4402">
                  <c:v>-5.43</c:v>
                </c:pt>
                <c:pt idx="4403">
                  <c:v>-5.42</c:v>
                </c:pt>
                <c:pt idx="4404">
                  <c:v>-5.43</c:v>
                </c:pt>
                <c:pt idx="4405">
                  <c:v>-5.43</c:v>
                </c:pt>
                <c:pt idx="4406">
                  <c:v>-5.41</c:v>
                </c:pt>
                <c:pt idx="4407">
                  <c:v>-5.4</c:v>
                </c:pt>
                <c:pt idx="4408">
                  <c:v>-5.38</c:v>
                </c:pt>
                <c:pt idx="4409">
                  <c:v>-5.39</c:v>
                </c:pt>
                <c:pt idx="4410">
                  <c:v>-5.36</c:v>
                </c:pt>
                <c:pt idx="4411">
                  <c:v>-5.4</c:v>
                </c:pt>
                <c:pt idx="4412">
                  <c:v>-5.35</c:v>
                </c:pt>
                <c:pt idx="4413">
                  <c:v>-5.36</c:v>
                </c:pt>
                <c:pt idx="4414">
                  <c:v>-5.4</c:v>
                </c:pt>
                <c:pt idx="4415">
                  <c:v>-5.44</c:v>
                </c:pt>
                <c:pt idx="4416">
                  <c:v>-5.44</c:v>
                </c:pt>
                <c:pt idx="4417">
                  <c:v>-5.38</c:v>
                </c:pt>
                <c:pt idx="4418">
                  <c:v>-5.39</c:v>
                </c:pt>
                <c:pt idx="4419">
                  <c:v>-5.33</c:v>
                </c:pt>
                <c:pt idx="4420">
                  <c:v>-5.39</c:v>
                </c:pt>
                <c:pt idx="4421">
                  <c:v>-5.41</c:v>
                </c:pt>
                <c:pt idx="4422">
                  <c:v>-5.42</c:v>
                </c:pt>
                <c:pt idx="4423">
                  <c:v>-5.42</c:v>
                </c:pt>
                <c:pt idx="4424">
                  <c:v>-5.38</c:v>
                </c:pt>
                <c:pt idx="4425">
                  <c:v>-5.4</c:v>
                </c:pt>
                <c:pt idx="4426">
                  <c:v>-5.45</c:v>
                </c:pt>
                <c:pt idx="4427">
                  <c:v>-5.5</c:v>
                </c:pt>
                <c:pt idx="4428">
                  <c:v>-5.5</c:v>
                </c:pt>
                <c:pt idx="4429">
                  <c:v>-5.44</c:v>
                </c:pt>
                <c:pt idx="4430">
                  <c:v>-5.42</c:v>
                </c:pt>
                <c:pt idx="4431">
                  <c:v>-5.43</c:v>
                </c:pt>
                <c:pt idx="4432">
                  <c:v>-5.46</c:v>
                </c:pt>
                <c:pt idx="4433">
                  <c:v>-5.44</c:v>
                </c:pt>
                <c:pt idx="4434">
                  <c:v>-5.42</c:v>
                </c:pt>
                <c:pt idx="4435">
                  <c:v>-5.44</c:v>
                </c:pt>
                <c:pt idx="4436">
                  <c:v>-5.42</c:v>
                </c:pt>
                <c:pt idx="4437">
                  <c:v>-5.39</c:v>
                </c:pt>
                <c:pt idx="4438">
                  <c:v>-5.33</c:v>
                </c:pt>
                <c:pt idx="4439">
                  <c:v>-5.25</c:v>
                </c:pt>
                <c:pt idx="4440">
                  <c:v>-5.25</c:v>
                </c:pt>
                <c:pt idx="4441">
                  <c:v>-5.35</c:v>
                </c:pt>
                <c:pt idx="4442">
                  <c:v>-5.32</c:v>
                </c:pt>
                <c:pt idx="4443">
                  <c:v>-5.4</c:v>
                </c:pt>
                <c:pt idx="4444">
                  <c:v>-5.46</c:v>
                </c:pt>
                <c:pt idx="4445">
                  <c:v>-5.49</c:v>
                </c:pt>
                <c:pt idx="4446">
                  <c:v>-5.5</c:v>
                </c:pt>
                <c:pt idx="4447">
                  <c:v>-5.46</c:v>
                </c:pt>
                <c:pt idx="4448">
                  <c:v>-5.49</c:v>
                </c:pt>
                <c:pt idx="4449">
                  <c:v>-5.47</c:v>
                </c:pt>
                <c:pt idx="4450">
                  <c:v>-5.53</c:v>
                </c:pt>
                <c:pt idx="4451">
                  <c:v>-5.58</c:v>
                </c:pt>
                <c:pt idx="4452">
                  <c:v>-5.55</c:v>
                </c:pt>
                <c:pt idx="4453">
                  <c:v>-5.53</c:v>
                </c:pt>
                <c:pt idx="4454">
                  <c:v>-5.51</c:v>
                </c:pt>
                <c:pt idx="4455">
                  <c:v>-5.46</c:v>
                </c:pt>
                <c:pt idx="4456">
                  <c:v>-5.41</c:v>
                </c:pt>
                <c:pt idx="4457">
                  <c:v>-5.32</c:v>
                </c:pt>
                <c:pt idx="4458">
                  <c:v>-5.3</c:v>
                </c:pt>
                <c:pt idx="4459">
                  <c:v>-5.32</c:v>
                </c:pt>
                <c:pt idx="4460">
                  <c:v>-5.21</c:v>
                </c:pt>
                <c:pt idx="4461">
                  <c:v>-5.24</c:v>
                </c:pt>
                <c:pt idx="4462">
                  <c:v>-5.24</c:v>
                </c:pt>
                <c:pt idx="4463">
                  <c:v>-5.26</c:v>
                </c:pt>
                <c:pt idx="4464">
                  <c:v>-5.3</c:v>
                </c:pt>
                <c:pt idx="4465">
                  <c:v>-5.29</c:v>
                </c:pt>
                <c:pt idx="4466">
                  <c:v>-5.28</c:v>
                </c:pt>
                <c:pt idx="4467">
                  <c:v>-5.27</c:v>
                </c:pt>
                <c:pt idx="4468">
                  <c:v>-5.36</c:v>
                </c:pt>
                <c:pt idx="4469">
                  <c:v>-5.48</c:v>
                </c:pt>
                <c:pt idx="4470">
                  <c:v>-5.49</c:v>
                </c:pt>
                <c:pt idx="4471">
                  <c:v>-5.52</c:v>
                </c:pt>
                <c:pt idx="4472">
                  <c:v>-5.45</c:v>
                </c:pt>
                <c:pt idx="4473">
                  <c:v>-5.43</c:v>
                </c:pt>
                <c:pt idx="4474">
                  <c:v>-5.41</c:v>
                </c:pt>
                <c:pt idx="4475">
                  <c:v>-5.48</c:v>
                </c:pt>
                <c:pt idx="4476">
                  <c:v>-5.52</c:v>
                </c:pt>
                <c:pt idx="4477">
                  <c:v>-5.56</c:v>
                </c:pt>
                <c:pt idx="4478">
                  <c:v>-5.54</c:v>
                </c:pt>
                <c:pt idx="4479">
                  <c:v>-5.5</c:v>
                </c:pt>
                <c:pt idx="4480">
                  <c:v>-5.51</c:v>
                </c:pt>
                <c:pt idx="4481">
                  <c:v>-5.51</c:v>
                </c:pt>
                <c:pt idx="4482">
                  <c:v>-5.51</c:v>
                </c:pt>
                <c:pt idx="4483">
                  <c:v>-5.5</c:v>
                </c:pt>
                <c:pt idx="4484">
                  <c:v>-5.51</c:v>
                </c:pt>
                <c:pt idx="4485">
                  <c:v>-5.51</c:v>
                </c:pt>
                <c:pt idx="4486">
                  <c:v>-5.46</c:v>
                </c:pt>
                <c:pt idx="4487">
                  <c:v>-5.48</c:v>
                </c:pt>
                <c:pt idx="4488">
                  <c:v>-5.44</c:v>
                </c:pt>
                <c:pt idx="4489">
                  <c:v>-5.42</c:v>
                </c:pt>
                <c:pt idx="4490">
                  <c:v>-5.46</c:v>
                </c:pt>
                <c:pt idx="4491">
                  <c:v>-5.59</c:v>
                </c:pt>
                <c:pt idx="4492">
                  <c:v>-5.58</c:v>
                </c:pt>
                <c:pt idx="4493">
                  <c:v>-5.58</c:v>
                </c:pt>
                <c:pt idx="4494">
                  <c:v>-5.6</c:v>
                </c:pt>
                <c:pt idx="4495">
                  <c:v>-5.57</c:v>
                </c:pt>
                <c:pt idx="4496">
                  <c:v>-5.52</c:v>
                </c:pt>
                <c:pt idx="4497">
                  <c:v>-5.53</c:v>
                </c:pt>
                <c:pt idx="4498">
                  <c:v>-5.52</c:v>
                </c:pt>
                <c:pt idx="4499">
                  <c:v>-5.46</c:v>
                </c:pt>
                <c:pt idx="4500">
                  <c:v>-5.47</c:v>
                </c:pt>
                <c:pt idx="4501">
                  <c:v>-5.42</c:v>
                </c:pt>
                <c:pt idx="4502">
                  <c:v>-5.54</c:v>
                </c:pt>
                <c:pt idx="4503">
                  <c:v>-5.54</c:v>
                </c:pt>
                <c:pt idx="4504">
                  <c:v>-5.53</c:v>
                </c:pt>
                <c:pt idx="4505">
                  <c:v>-5.45</c:v>
                </c:pt>
                <c:pt idx="4506">
                  <c:v>-5.41</c:v>
                </c:pt>
                <c:pt idx="4507">
                  <c:v>-5.38</c:v>
                </c:pt>
                <c:pt idx="4508">
                  <c:v>-5.41</c:v>
                </c:pt>
                <c:pt idx="4509">
                  <c:v>-5.43</c:v>
                </c:pt>
                <c:pt idx="4510">
                  <c:v>-5.5</c:v>
                </c:pt>
                <c:pt idx="4511">
                  <c:v>-5.54</c:v>
                </c:pt>
                <c:pt idx="4512">
                  <c:v>-5.52</c:v>
                </c:pt>
                <c:pt idx="4513">
                  <c:v>-5.49</c:v>
                </c:pt>
                <c:pt idx="4514">
                  <c:v>-5.5</c:v>
                </c:pt>
                <c:pt idx="4515">
                  <c:v>-5.51</c:v>
                </c:pt>
                <c:pt idx="4516">
                  <c:v>-5.51</c:v>
                </c:pt>
                <c:pt idx="4517">
                  <c:v>-5.51</c:v>
                </c:pt>
                <c:pt idx="4518">
                  <c:v>-5.47</c:v>
                </c:pt>
                <c:pt idx="4519">
                  <c:v>-5.47</c:v>
                </c:pt>
                <c:pt idx="4520">
                  <c:v>-5.43</c:v>
                </c:pt>
                <c:pt idx="4521">
                  <c:v>-5.41</c:v>
                </c:pt>
                <c:pt idx="4522">
                  <c:v>-5.39</c:v>
                </c:pt>
                <c:pt idx="4523">
                  <c:v>-5.35</c:v>
                </c:pt>
                <c:pt idx="4524">
                  <c:v>-5.38</c:v>
                </c:pt>
                <c:pt idx="4525">
                  <c:v>-5.53</c:v>
                </c:pt>
                <c:pt idx="4526">
                  <c:v>-5.54</c:v>
                </c:pt>
                <c:pt idx="4527">
                  <c:v>-5.58</c:v>
                </c:pt>
                <c:pt idx="4528">
                  <c:v>-5.56</c:v>
                </c:pt>
                <c:pt idx="4529">
                  <c:v>-5.62</c:v>
                </c:pt>
                <c:pt idx="4530">
                  <c:v>-5.62</c:v>
                </c:pt>
                <c:pt idx="4531">
                  <c:v>-5.65</c:v>
                </c:pt>
                <c:pt idx="4532">
                  <c:v>-5.64</c:v>
                </c:pt>
                <c:pt idx="4533">
                  <c:v>-5.68</c:v>
                </c:pt>
                <c:pt idx="4534">
                  <c:v>-5.74</c:v>
                </c:pt>
                <c:pt idx="4535">
                  <c:v>-5.74</c:v>
                </c:pt>
                <c:pt idx="4536">
                  <c:v>-5.71</c:v>
                </c:pt>
                <c:pt idx="4537">
                  <c:v>-5.75</c:v>
                </c:pt>
                <c:pt idx="4538">
                  <c:v>-5.74</c:v>
                </c:pt>
                <c:pt idx="4539">
                  <c:v>-5.69</c:v>
                </c:pt>
                <c:pt idx="4540">
                  <c:v>-5.69</c:v>
                </c:pt>
                <c:pt idx="4541">
                  <c:v>-5.65</c:v>
                </c:pt>
                <c:pt idx="4542">
                  <c:v>-5.61</c:v>
                </c:pt>
                <c:pt idx="4543">
                  <c:v>-5.64</c:v>
                </c:pt>
                <c:pt idx="4544">
                  <c:v>-5.65</c:v>
                </c:pt>
                <c:pt idx="4545">
                  <c:v>-5.66</c:v>
                </c:pt>
                <c:pt idx="4546">
                  <c:v>-5.62</c:v>
                </c:pt>
                <c:pt idx="4547">
                  <c:v>-5.6</c:v>
                </c:pt>
                <c:pt idx="4548">
                  <c:v>-5.59</c:v>
                </c:pt>
                <c:pt idx="4549">
                  <c:v>-5.58</c:v>
                </c:pt>
                <c:pt idx="4550">
                  <c:v>-5.57</c:v>
                </c:pt>
                <c:pt idx="4551">
                  <c:v>-5.62</c:v>
                </c:pt>
                <c:pt idx="4552">
                  <c:v>-5.67</c:v>
                </c:pt>
                <c:pt idx="4553">
                  <c:v>-5.65</c:v>
                </c:pt>
                <c:pt idx="4554">
                  <c:v>-5.65</c:v>
                </c:pt>
                <c:pt idx="4555">
                  <c:v>-5.64</c:v>
                </c:pt>
                <c:pt idx="4556">
                  <c:v>-5.69</c:v>
                </c:pt>
                <c:pt idx="4557">
                  <c:v>-5.72</c:v>
                </c:pt>
                <c:pt idx="4558">
                  <c:v>-5.72</c:v>
                </c:pt>
                <c:pt idx="4559">
                  <c:v>-5.7</c:v>
                </c:pt>
                <c:pt idx="4560">
                  <c:v>-5.67</c:v>
                </c:pt>
                <c:pt idx="4561">
                  <c:v>-5.75</c:v>
                </c:pt>
                <c:pt idx="4562">
                  <c:v>-5.68</c:v>
                </c:pt>
                <c:pt idx="4563">
                  <c:v>-5.7</c:v>
                </c:pt>
                <c:pt idx="4564">
                  <c:v>-5.69</c:v>
                </c:pt>
                <c:pt idx="4565">
                  <c:v>-5.69</c:v>
                </c:pt>
                <c:pt idx="4566">
                  <c:v>-5.65</c:v>
                </c:pt>
                <c:pt idx="4567">
                  <c:v>-5.64</c:v>
                </c:pt>
                <c:pt idx="4568">
                  <c:v>-5.64</c:v>
                </c:pt>
                <c:pt idx="4569">
                  <c:v>-5.7</c:v>
                </c:pt>
                <c:pt idx="4570">
                  <c:v>-5.7</c:v>
                </c:pt>
                <c:pt idx="4571">
                  <c:v>-5.72</c:v>
                </c:pt>
                <c:pt idx="4572">
                  <c:v>-5.75</c:v>
                </c:pt>
                <c:pt idx="4573">
                  <c:v>-5.69</c:v>
                </c:pt>
                <c:pt idx="4574">
                  <c:v>-5.7</c:v>
                </c:pt>
                <c:pt idx="4575">
                  <c:v>-5.76</c:v>
                </c:pt>
                <c:pt idx="4576">
                  <c:v>-5.7</c:v>
                </c:pt>
                <c:pt idx="4577">
                  <c:v>-5.64</c:v>
                </c:pt>
                <c:pt idx="4578">
                  <c:v>-5.64</c:v>
                </c:pt>
                <c:pt idx="4579">
                  <c:v>-5.61</c:v>
                </c:pt>
                <c:pt idx="4580">
                  <c:v>-5.67</c:v>
                </c:pt>
                <c:pt idx="4581">
                  <c:v>-5.65</c:v>
                </c:pt>
                <c:pt idx="4582">
                  <c:v>-5.57</c:v>
                </c:pt>
                <c:pt idx="4583">
                  <c:v>-5.58</c:v>
                </c:pt>
                <c:pt idx="4584">
                  <c:v>-5.66</c:v>
                </c:pt>
                <c:pt idx="4585">
                  <c:v>-5.64</c:v>
                </c:pt>
                <c:pt idx="4586">
                  <c:v>-5.59</c:v>
                </c:pt>
                <c:pt idx="4587">
                  <c:v>-5.6</c:v>
                </c:pt>
                <c:pt idx="4588">
                  <c:v>-5.63</c:v>
                </c:pt>
                <c:pt idx="4589">
                  <c:v>-5.59</c:v>
                </c:pt>
                <c:pt idx="4590">
                  <c:v>-5.6</c:v>
                </c:pt>
                <c:pt idx="4591">
                  <c:v>-5.65</c:v>
                </c:pt>
                <c:pt idx="4592">
                  <c:v>-5.69</c:v>
                </c:pt>
                <c:pt idx="4593">
                  <c:v>-5.7</c:v>
                </c:pt>
                <c:pt idx="4594">
                  <c:v>-5.75</c:v>
                </c:pt>
                <c:pt idx="4595">
                  <c:v>-5.73</c:v>
                </c:pt>
                <c:pt idx="4596">
                  <c:v>-5.62</c:v>
                </c:pt>
                <c:pt idx="4597">
                  <c:v>-5.66</c:v>
                </c:pt>
                <c:pt idx="4598">
                  <c:v>-5.66</c:v>
                </c:pt>
                <c:pt idx="4599">
                  <c:v>-5.67</c:v>
                </c:pt>
                <c:pt idx="4600">
                  <c:v>-5.62</c:v>
                </c:pt>
                <c:pt idx="4601">
                  <c:v>-5.62</c:v>
                </c:pt>
                <c:pt idx="4602">
                  <c:v>-5.56</c:v>
                </c:pt>
                <c:pt idx="4603">
                  <c:v>-5.59</c:v>
                </c:pt>
                <c:pt idx="4604">
                  <c:v>-5.61</c:v>
                </c:pt>
                <c:pt idx="4605">
                  <c:v>-5.64</c:v>
                </c:pt>
                <c:pt idx="4606">
                  <c:v>-5.65</c:v>
                </c:pt>
                <c:pt idx="4607">
                  <c:v>-5.59</c:v>
                </c:pt>
                <c:pt idx="4608">
                  <c:v>-5.61</c:v>
                </c:pt>
                <c:pt idx="4609">
                  <c:v>-5.6</c:v>
                </c:pt>
                <c:pt idx="4610">
                  <c:v>-5.61</c:v>
                </c:pt>
                <c:pt idx="4611">
                  <c:v>-5.58</c:v>
                </c:pt>
                <c:pt idx="4612">
                  <c:v>-5.57</c:v>
                </c:pt>
                <c:pt idx="4613">
                  <c:v>-5.53</c:v>
                </c:pt>
                <c:pt idx="4614">
                  <c:v>-5.51</c:v>
                </c:pt>
                <c:pt idx="4615">
                  <c:v>-5.55</c:v>
                </c:pt>
                <c:pt idx="4616">
                  <c:v>-5.55</c:v>
                </c:pt>
                <c:pt idx="4617">
                  <c:v>-5.56</c:v>
                </c:pt>
                <c:pt idx="4618">
                  <c:v>-5.57</c:v>
                </c:pt>
                <c:pt idx="4619">
                  <c:v>-5.57</c:v>
                </c:pt>
                <c:pt idx="4620">
                  <c:v>-5.57</c:v>
                </c:pt>
                <c:pt idx="4621">
                  <c:v>-5.58</c:v>
                </c:pt>
                <c:pt idx="4622">
                  <c:v>-5.58</c:v>
                </c:pt>
                <c:pt idx="4623">
                  <c:v>-5.56</c:v>
                </c:pt>
                <c:pt idx="4624">
                  <c:v>-5.58</c:v>
                </c:pt>
                <c:pt idx="4625">
                  <c:v>-5.58</c:v>
                </c:pt>
                <c:pt idx="4626">
                  <c:v>-5.55</c:v>
                </c:pt>
                <c:pt idx="4627">
                  <c:v>-5.56</c:v>
                </c:pt>
                <c:pt idx="4628">
                  <c:v>-5.58</c:v>
                </c:pt>
                <c:pt idx="4629">
                  <c:v>-5.62</c:v>
                </c:pt>
                <c:pt idx="4630">
                  <c:v>-5.62</c:v>
                </c:pt>
                <c:pt idx="4631">
                  <c:v>-5.61</c:v>
                </c:pt>
                <c:pt idx="4632">
                  <c:v>-5.57</c:v>
                </c:pt>
                <c:pt idx="4633">
                  <c:v>-5.55</c:v>
                </c:pt>
                <c:pt idx="4634">
                  <c:v>-5.51</c:v>
                </c:pt>
                <c:pt idx="4635">
                  <c:v>-5.58</c:v>
                </c:pt>
                <c:pt idx="4636">
                  <c:v>-5.62</c:v>
                </c:pt>
                <c:pt idx="4637">
                  <c:v>-5.63</c:v>
                </c:pt>
                <c:pt idx="4638">
                  <c:v>-5.58</c:v>
                </c:pt>
                <c:pt idx="4639">
                  <c:v>-5.58</c:v>
                </c:pt>
                <c:pt idx="4640">
                  <c:v>-5.55</c:v>
                </c:pt>
                <c:pt idx="4641">
                  <c:v>-5.5</c:v>
                </c:pt>
                <c:pt idx="4642">
                  <c:v>-5.48</c:v>
                </c:pt>
                <c:pt idx="4643">
                  <c:v>-5.35</c:v>
                </c:pt>
                <c:pt idx="4644">
                  <c:v>-5.46</c:v>
                </c:pt>
                <c:pt idx="4645">
                  <c:v>-5.49</c:v>
                </c:pt>
                <c:pt idx="4646">
                  <c:v>-5.49</c:v>
                </c:pt>
                <c:pt idx="4647">
                  <c:v>-5.57</c:v>
                </c:pt>
                <c:pt idx="4648">
                  <c:v>-5.6</c:v>
                </c:pt>
                <c:pt idx="4649">
                  <c:v>-5.53</c:v>
                </c:pt>
                <c:pt idx="4650">
                  <c:v>-5.48</c:v>
                </c:pt>
                <c:pt idx="4651">
                  <c:v>-5.42</c:v>
                </c:pt>
                <c:pt idx="4652">
                  <c:v>-5.42</c:v>
                </c:pt>
                <c:pt idx="4653">
                  <c:v>-5.43</c:v>
                </c:pt>
                <c:pt idx="4654">
                  <c:v>-5.53</c:v>
                </c:pt>
                <c:pt idx="4655">
                  <c:v>-5.65</c:v>
                </c:pt>
                <c:pt idx="4656">
                  <c:v>-5.69</c:v>
                </c:pt>
                <c:pt idx="4657">
                  <c:v>-5.75</c:v>
                </c:pt>
                <c:pt idx="4658">
                  <c:v>-5.74</c:v>
                </c:pt>
                <c:pt idx="4659">
                  <c:v>-5.73</c:v>
                </c:pt>
                <c:pt idx="4660">
                  <c:v>-5.73</c:v>
                </c:pt>
                <c:pt idx="4661">
                  <c:v>-5.69</c:v>
                </c:pt>
                <c:pt idx="4662">
                  <c:v>-5.69</c:v>
                </c:pt>
                <c:pt idx="4663">
                  <c:v>-5.72</c:v>
                </c:pt>
                <c:pt idx="4664">
                  <c:v>-5.72</c:v>
                </c:pt>
                <c:pt idx="4665">
                  <c:v>-5.76</c:v>
                </c:pt>
                <c:pt idx="4666">
                  <c:v>-5.71</c:v>
                </c:pt>
                <c:pt idx="4667">
                  <c:v>-5.73</c:v>
                </c:pt>
                <c:pt idx="4668">
                  <c:v>-5.74</c:v>
                </c:pt>
                <c:pt idx="4669">
                  <c:v>-5.73</c:v>
                </c:pt>
                <c:pt idx="4670">
                  <c:v>-5.73</c:v>
                </c:pt>
                <c:pt idx="4671">
                  <c:v>-5.73</c:v>
                </c:pt>
                <c:pt idx="4672">
                  <c:v>-5.67</c:v>
                </c:pt>
                <c:pt idx="4673">
                  <c:v>-5.68</c:v>
                </c:pt>
                <c:pt idx="4674">
                  <c:v>-5.71</c:v>
                </c:pt>
                <c:pt idx="4675">
                  <c:v>-5.74</c:v>
                </c:pt>
                <c:pt idx="4676">
                  <c:v>-5.73</c:v>
                </c:pt>
                <c:pt idx="4677">
                  <c:v>-5.71</c:v>
                </c:pt>
                <c:pt idx="4678">
                  <c:v>-5.73</c:v>
                </c:pt>
                <c:pt idx="4679">
                  <c:v>-5.69</c:v>
                </c:pt>
                <c:pt idx="4680">
                  <c:v>-5.69</c:v>
                </c:pt>
                <c:pt idx="4681">
                  <c:v>-5.73</c:v>
                </c:pt>
                <c:pt idx="4682">
                  <c:v>-5.73</c:v>
                </c:pt>
                <c:pt idx="4683">
                  <c:v>-5.73</c:v>
                </c:pt>
                <c:pt idx="4684">
                  <c:v>-5.73</c:v>
                </c:pt>
                <c:pt idx="4685">
                  <c:v>-5.74</c:v>
                </c:pt>
                <c:pt idx="4686">
                  <c:v>-5.73</c:v>
                </c:pt>
                <c:pt idx="4687">
                  <c:v>-5.74</c:v>
                </c:pt>
                <c:pt idx="4688">
                  <c:v>-5.73</c:v>
                </c:pt>
                <c:pt idx="4689">
                  <c:v>-5.73</c:v>
                </c:pt>
                <c:pt idx="4690">
                  <c:v>-5.77</c:v>
                </c:pt>
                <c:pt idx="4691">
                  <c:v>-5.78</c:v>
                </c:pt>
                <c:pt idx="4692">
                  <c:v>-5.75</c:v>
                </c:pt>
                <c:pt idx="4693">
                  <c:v>-5.73</c:v>
                </c:pt>
                <c:pt idx="4694">
                  <c:v>-5.76</c:v>
                </c:pt>
                <c:pt idx="4695">
                  <c:v>-5.74</c:v>
                </c:pt>
                <c:pt idx="4696">
                  <c:v>-5.74</c:v>
                </c:pt>
                <c:pt idx="4697">
                  <c:v>-5.73</c:v>
                </c:pt>
                <c:pt idx="4698">
                  <c:v>-5.74</c:v>
                </c:pt>
                <c:pt idx="4699">
                  <c:v>-5.75</c:v>
                </c:pt>
                <c:pt idx="4700">
                  <c:v>-5.73</c:v>
                </c:pt>
                <c:pt idx="4701">
                  <c:v>-5.69</c:v>
                </c:pt>
                <c:pt idx="4702">
                  <c:v>-5.65</c:v>
                </c:pt>
                <c:pt idx="4703">
                  <c:v>-5.68</c:v>
                </c:pt>
                <c:pt idx="4704">
                  <c:v>-5.62</c:v>
                </c:pt>
                <c:pt idx="4705">
                  <c:v>-5.6</c:v>
                </c:pt>
                <c:pt idx="4706">
                  <c:v>-5.63</c:v>
                </c:pt>
                <c:pt idx="4707">
                  <c:v>-5.59</c:v>
                </c:pt>
                <c:pt idx="4708">
                  <c:v>-5.59</c:v>
                </c:pt>
                <c:pt idx="4709">
                  <c:v>-5.66</c:v>
                </c:pt>
                <c:pt idx="4710">
                  <c:v>-5.73</c:v>
                </c:pt>
                <c:pt idx="4711">
                  <c:v>-5.74</c:v>
                </c:pt>
                <c:pt idx="4712">
                  <c:v>-5.64</c:v>
                </c:pt>
                <c:pt idx="4713">
                  <c:v>-5.69</c:v>
                </c:pt>
                <c:pt idx="4714">
                  <c:v>-5.73</c:v>
                </c:pt>
                <c:pt idx="4715">
                  <c:v>-5.73</c:v>
                </c:pt>
                <c:pt idx="4716">
                  <c:v>-5.71</c:v>
                </c:pt>
                <c:pt idx="4717">
                  <c:v>-5.73</c:v>
                </c:pt>
                <c:pt idx="4718">
                  <c:v>-5.68</c:v>
                </c:pt>
                <c:pt idx="4719">
                  <c:v>-5.71</c:v>
                </c:pt>
                <c:pt idx="4720">
                  <c:v>-5.75</c:v>
                </c:pt>
                <c:pt idx="4721">
                  <c:v>-5.75</c:v>
                </c:pt>
                <c:pt idx="4722">
                  <c:v>-5.82</c:v>
                </c:pt>
                <c:pt idx="4723">
                  <c:v>-5.86</c:v>
                </c:pt>
                <c:pt idx="4724">
                  <c:v>-5.83</c:v>
                </c:pt>
                <c:pt idx="4725">
                  <c:v>-5.81</c:v>
                </c:pt>
                <c:pt idx="4726">
                  <c:v>-5.78</c:v>
                </c:pt>
                <c:pt idx="4727">
                  <c:v>-5.83</c:v>
                </c:pt>
                <c:pt idx="4728">
                  <c:v>-5.81</c:v>
                </c:pt>
                <c:pt idx="4729">
                  <c:v>-5.75</c:v>
                </c:pt>
                <c:pt idx="4730">
                  <c:v>-5.78</c:v>
                </c:pt>
                <c:pt idx="4731">
                  <c:v>-5.83</c:v>
                </c:pt>
                <c:pt idx="4732">
                  <c:v>-5.87</c:v>
                </c:pt>
                <c:pt idx="4733">
                  <c:v>-5.78</c:v>
                </c:pt>
                <c:pt idx="4734">
                  <c:v>-5.77</c:v>
                </c:pt>
                <c:pt idx="4735">
                  <c:v>-5.8</c:v>
                </c:pt>
                <c:pt idx="4736">
                  <c:v>-5.81</c:v>
                </c:pt>
                <c:pt idx="4737">
                  <c:v>-5.85</c:v>
                </c:pt>
                <c:pt idx="4738">
                  <c:v>-5.8</c:v>
                </c:pt>
                <c:pt idx="4739">
                  <c:v>-5.8</c:v>
                </c:pt>
                <c:pt idx="4740">
                  <c:v>-5.73</c:v>
                </c:pt>
                <c:pt idx="4741">
                  <c:v>-5.76</c:v>
                </c:pt>
                <c:pt idx="4742">
                  <c:v>-5.77</c:v>
                </c:pt>
                <c:pt idx="4743">
                  <c:v>-5.84</c:v>
                </c:pt>
                <c:pt idx="4744">
                  <c:v>-5.89</c:v>
                </c:pt>
                <c:pt idx="4745">
                  <c:v>-5.9</c:v>
                </c:pt>
                <c:pt idx="4746">
                  <c:v>-5.88</c:v>
                </c:pt>
                <c:pt idx="4747">
                  <c:v>-5.87</c:v>
                </c:pt>
                <c:pt idx="4748">
                  <c:v>-5.83</c:v>
                </c:pt>
                <c:pt idx="4749">
                  <c:v>-5.89</c:v>
                </c:pt>
                <c:pt idx="4750">
                  <c:v>-5.9</c:v>
                </c:pt>
                <c:pt idx="4751">
                  <c:v>-5.9</c:v>
                </c:pt>
                <c:pt idx="4752">
                  <c:v>-5.86</c:v>
                </c:pt>
                <c:pt idx="4753">
                  <c:v>-5.86</c:v>
                </c:pt>
                <c:pt idx="4754">
                  <c:v>-5.89</c:v>
                </c:pt>
                <c:pt idx="4755">
                  <c:v>-5.9</c:v>
                </c:pt>
                <c:pt idx="4756">
                  <c:v>-5.88</c:v>
                </c:pt>
                <c:pt idx="4757">
                  <c:v>-5.9</c:v>
                </c:pt>
                <c:pt idx="4758">
                  <c:v>-5.92</c:v>
                </c:pt>
                <c:pt idx="4759">
                  <c:v>-5.9</c:v>
                </c:pt>
                <c:pt idx="4760">
                  <c:v>-5.88</c:v>
                </c:pt>
                <c:pt idx="4761">
                  <c:v>-5.86</c:v>
                </c:pt>
                <c:pt idx="4762">
                  <c:v>-5.83</c:v>
                </c:pt>
                <c:pt idx="4763">
                  <c:v>-5.78</c:v>
                </c:pt>
                <c:pt idx="4764">
                  <c:v>-5.72</c:v>
                </c:pt>
                <c:pt idx="4765">
                  <c:v>-5.71</c:v>
                </c:pt>
                <c:pt idx="4766">
                  <c:v>-5.75</c:v>
                </c:pt>
                <c:pt idx="4767">
                  <c:v>-5.7</c:v>
                </c:pt>
                <c:pt idx="4768">
                  <c:v>-5.75</c:v>
                </c:pt>
                <c:pt idx="4769">
                  <c:v>-5.75</c:v>
                </c:pt>
                <c:pt idx="4770">
                  <c:v>-5.77</c:v>
                </c:pt>
                <c:pt idx="4771">
                  <c:v>-5.77</c:v>
                </c:pt>
                <c:pt idx="4772">
                  <c:v>-5.7</c:v>
                </c:pt>
                <c:pt idx="4773">
                  <c:v>-5.72</c:v>
                </c:pt>
                <c:pt idx="4774">
                  <c:v>-5.82</c:v>
                </c:pt>
                <c:pt idx="4775">
                  <c:v>-5.8</c:v>
                </c:pt>
                <c:pt idx="4776">
                  <c:v>-5.76</c:v>
                </c:pt>
                <c:pt idx="4777">
                  <c:v>-5.75</c:v>
                </c:pt>
                <c:pt idx="4778">
                  <c:v>-5.75</c:v>
                </c:pt>
                <c:pt idx="4779">
                  <c:v>-5.69</c:v>
                </c:pt>
                <c:pt idx="4780">
                  <c:v>-5.68</c:v>
                </c:pt>
                <c:pt idx="4781">
                  <c:v>-5.74</c:v>
                </c:pt>
                <c:pt idx="4782">
                  <c:v>-5.77</c:v>
                </c:pt>
                <c:pt idx="4783">
                  <c:v>-5.72</c:v>
                </c:pt>
                <c:pt idx="4784">
                  <c:v>-5.69</c:v>
                </c:pt>
                <c:pt idx="4785">
                  <c:v>-5.72</c:v>
                </c:pt>
                <c:pt idx="4786">
                  <c:v>-5.76</c:v>
                </c:pt>
                <c:pt idx="4787">
                  <c:v>-5.8</c:v>
                </c:pt>
                <c:pt idx="4788">
                  <c:v>-5.85</c:v>
                </c:pt>
                <c:pt idx="4789">
                  <c:v>-5.86</c:v>
                </c:pt>
                <c:pt idx="4790">
                  <c:v>-5.84</c:v>
                </c:pt>
                <c:pt idx="4791">
                  <c:v>-5.86</c:v>
                </c:pt>
                <c:pt idx="4792">
                  <c:v>-5.85</c:v>
                </c:pt>
                <c:pt idx="4793">
                  <c:v>-5.86</c:v>
                </c:pt>
                <c:pt idx="4794">
                  <c:v>-5.86</c:v>
                </c:pt>
                <c:pt idx="4795">
                  <c:v>-5.82</c:v>
                </c:pt>
                <c:pt idx="4796">
                  <c:v>-5.82</c:v>
                </c:pt>
                <c:pt idx="4797">
                  <c:v>-5.82</c:v>
                </c:pt>
                <c:pt idx="4798">
                  <c:v>-5.77</c:v>
                </c:pt>
                <c:pt idx="4799">
                  <c:v>-5.75</c:v>
                </c:pt>
                <c:pt idx="4800">
                  <c:v>-5.71</c:v>
                </c:pt>
                <c:pt idx="4801">
                  <c:v>-5.69</c:v>
                </c:pt>
                <c:pt idx="4802">
                  <c:v>-5.78</c:v>
                </c:pt>
                <c:pt idx="4803">
                  <c:v>-5.76</c:v>
                </c:pt>
                <c:pt idx="4804">
                  <c:v>-5.79</c:v>
                </c:pt>
                <c:pt idx="4805">
                  <c:v>-5.76</c:v>
                </c:pt>
                <c:pt idx="4806">
                  <c:v>-5.79</c:v>
                </c:pt>
                <c:pt idx="4807">
                  <c:v>-5.83</c:v>
                </c:pt>
                <c:pt idx="4808">
                  <c:v>-5.85</c:v>
                </c:pt>
                <c:pt idx="4809">
                  <c:v>-5.84</c:v>
                </c:pt>
                <c:pt idx="4810">
                  <c:v>-5.86</c:v>
                </c:pt>
                <c:pt idx="4811">
                  <c:v>-5.85</c:v>
                </c:pt>
                <c:pt idx="4812">
                  <c:v>-5.86</c:v>
                </c:pt>
                <c:pt idx="4813">
                  <c:v>-5.85</c:v>
                </c:pt>
                <c:pt idx="4814">
                  <c:v>-5.86</c:v>
                </c:pt>
                <c:pt idx="4815">
                  <c:v>-5.86</c:v>
                </c:pt>
                <c:pt idx="4816">
                  <c:v>-5.86</c:v>
                </c:pt>
                <c:pt idx="4817">
                  <c:v>-5.82</c:v>
                </c:pt>
                <c:pt idx="4818">
                  <c:v>-5.81</c:v>
                </c:pt>
                <c:pt idx="4819">
                  <c:v>-5.82</c:v>
                </c:pt>
                <c:pt idx="4820">
                  <c:v>-5.84</c:v>
                </c:pt>
                <c:pt idx="4821">
                  <c:v>-5.81</c:v>
                </c:pt>
                <c:pt idx="4822">
                  <c:v>-5.77</c:v>
                </c:pt>
                <c:pt idx="4823">
                  <c:v>-5.81</c:v>
                </c:pt>
                <c:pt idx="4824">
                  <c:v>-5.77</c:v>
                </c:pt>
                <c:pt idx="4825">
                  <c:v>-5.79</c:v>
                </c:pt>
                <c:pt idx="4826">
                  <c:v>-5.77</c:v>
                </c:pt>
                <c:pt idx="4827">
                  <c:v>-5.77</c:v>
                </c:pt>
                <c:pt idx="4828">
                  <c:v>-5.76</c:v>
                </c:pt>
                <c:pt idx="4829">
                  <c:v>-5.74</c:v>
                </c:pt>
                <c:pt idx="4830">
                  <c:v>-5.77</c:v>
                </c:pt>
                <c:pt idx="4831">
                  <c:v>-5.77</c:v>
                </c:pt>
                <c:pt idx="4832">
                  <c:v>-5.79</c:v>
                </c:pt>
                <c:pt idx="4833">
                  <c:v>-5.77</c:v>
                </c:pt>
                <c:pt idx="4834">
                  <c:v>-5.81</c:v>
                </c:pt>
                <c:pt idx="4835">
                  <c:v>-5.81</c:v>
                </c:pt>
                <c:pt idx="4836">
                  <c:v>-5.78</c:v>
                </c:pt>
                <c:pt idx="4837">
                  <c:v>-5.73</c:v>
                </c:pt>
                <c:pt idx="4838">
                  <c:v>-5.78</c:v>
                </c:pt>
                <c:pt idx="4839">
                  <c:v>-5.76</c:v>
                </c:pt>
                <c:pt idx="4840">
                  <c:v>-5.78</c:v>
                </c:pt>
                <c:pt idx="4841">
                  <c:v>-5.78</c:v>
                </c:pt>
                <c:pt idx="4842">
                  <c:v>-5.77</c:v>
                </c:pt>
                <c:pt idx="4843">
                  <c:v>-5.82</c:v>
                </c:pt>
                <c:pt idx="4844">
                  <c:v>-5.77</c:v>
                </c:pt>
                <c:pt idx="4845">
                  <c:v>-5.78</c:v>
                </c:pt>
                <c:pt idx="4846">
                  <c:v>-5.78</c:v>
                </c:pt>
                <c:pt idx="4847">
                  <c:v>-5.79</c:v>
                </c:pt>
                <c:pt idx="4848">
                  <c:v>-5.8</c:v>
                </c:pt>
                <c:pt idx="4849">
                  <c:v>-5.79</c:v>
                </c:pt>
                <c:pt idx="4850">
                  <c:v>-5.76</c:v>
                </c:pt>
                <c:pt idx="4851">
                  <c:v>-5.75</c:v>
                </c:pt>
                <c:pt idx="4852">
                  <c:v>-5.76</c:v>
                </c:pt>
                <c:pt idx="4853">
                  <c:v>-5.82</c:v>
                </c:pt>
                <c:pt idx="4854">
                  <c:v>-5.82</c:v>
                </c:pt>
                <c:pt idx="4855">
                  <c:v>-5.74</c:v>
                </c:pt>
                <c:pt idx="4856">
                  <c:v>-5.82</c:v>
                </c:pt>
                <c:pt idx="4857">
                  <c:v>-5.87</c:v>
                </c:pt>
                <c:pt idx="4858">
                  <c:v>-5.87</c:v>
                </c:pt>
                <c:pt idx="4859">
                  <c:v>-5.83</c:v>
                </c:pt>
                <c:pt idx="4860">
                  <c:v>-5.84</c:v>
                </c:pt>
                <c:pt idx="4861">
                  <c:v>-5.81</c:v>
                </c:pt>
                <c:pt idx="4862">
                  <c:v>-5.81</c:v>
                </c:pt>
                <c:pt idx="4863">
                  <c:v>-5.82</c:v>
                </c:pt>
                <c:pt idx="4864">
                  <c:v>-5.8</c:v>
                </c:pt>
                <c:pt idx="4865">
                  <c:v>-5.8</c:v>
                </c:pt>
                <c:pt idx="4866">
                  <c:v>-5.78</c:v>
                </c:pt>
                <c:pt idx="4867">
                  <c:v>-5.84</c:v>
                </c:pt>
                <c:pt idx="4868">
                  <c:v>-5.77</c:v>
                </c:pt>
                <c:pt idx="4869">
                  <c:v>-5.83</c:v>
                </c:pt>
                <c:pt idx="4870">
                  <c:v>-5.81</c:v>
                </c:pt>
                <c:pt idx="4871">
                  <c:v>-5.85</c:v>
                </c:pt>
                <c:pt idx="4872">
                  <c:v>-5.82</c:v>
                </c:pt>
                <c:pt idx="4873">
                  <c:v>-5.79</c:v>
                </c:pt>
                <c:pt idx="4874">
                  <c:v>-5.79</c:v>
                </c:pt>
                <c:pt idx="4875">
                  <c:v>-5.79</c:v>
                </c:pt>
                <c:pt idx="4876">
                  <c:v>-5.75</c:v>
                </c:pt>
                <c:pt idx="4877">
                  <c:v>-5.75</c:v>
                </c:pt>
                <c:pt idx="4878">
                  <c:v>-5.72</c:v>
                </c:pt>
                <c:pt idx="4879">
                  <c:v>-5.77</c:v>
                </c:pt>
                <c:pt idx="4880">
                  <c:v>-5.8</c:v>
                </c:pt>
                <c:pt idx="4881">
                  <c:v>-5.77</c:v>
                </c:pt>
                <c:pt idx="4882">
                  <c:v>-5.72</c:v>
                </c:pt>
                <c:pt idx="4883">
                  <c:v>-5.74</c:v>
                </c:pt>
                <c:pt idx="4884">
                  <c:v>-5.73</c:v>
                </c:pt>
                <c:pt idx="4885">
                  <c:v>-5.69</c:v>
                </c:pt>
                <c:pt idx="4886">
                  <c:v>-5.72</c:v>
                </c:pt>
                <c:pt idx="4887">
                  <c:v>-5.7</c:v>
                </c:pt>
                <c:pt idx="4888">
                  <c:v>-5.67</c:v>
                </c:pt>
                <c:pt idx="4889">
                  <c:v>-5.64</c:v>
                </c:pt>
                <c:pt idx="4890">
                  <c:v>-5.62</c:v>
                </c:pt>
                <c:pt idx="4891">
                  <c:v>-5.61</c:v>
                </c:pt>
                <c:pt idx="4892">
                  <c:v>-5.64</c:v>
                </c:pt>
                <c:pt idx="4893">
                  <c:v>-5.66</c:v>
                </c:pt>
                <c:pt idx="4894">
                  <c:v>-5.64</c:v>
                </c:pt>
                <c:pt idx="4895">
                  <c:v>-5.68</c:v>
                </c:pt>
                <c:pt idx="4896">
                  <c:v>-5.67</c:v>
                </c:pt>
                <c:pt idx="4897">
                  <c:v>-5.65</c:v>
                </c:pt>
                <c:pt idx="4898">
                  <c:v>-5.63</c:v>
                </c:pt>
                <c:pt idx="4899">
                  <c:v>-5.65</c:v>
                </c:pt>
                <c:pt idx="4900">
                  <c:v>-5.61</c:v>
                </c:pt>
                <c:pt idx="4901">
                  <c:v>-5.63</c:v>
                </c:pt>
                <c:pt idx="4902">
                  <c:v>-5.62</c:v>
                </c:pt>
                <c:pt idx="4903">
                  <c:v>-5.63</c:v>
                </c:pt>
                <c:pt idx="4904">
                  <c:v>-5.62</c:v>
                </c:pt>
                <c:pt idx="4905">
                  <c:v>-5.61</c:v>
                </c:pt>
                <c:pt idx="4906">
                  <c:v>-5.61</c:v>
                </c:pt>
                <c:pt idx="4907">
                  <c:v>-5.6</c:v>
                </c:pt>
                <c:pt idx="4908">
                  <c:v>-5.6</c:v>
                </c:pt>
                <c:pt idx="4909">
                  <c:v>-5.63</c:v>
                </c:pt>
                <c:pt idx="4910">
                  <c:v>-5.61</c:v>
                </c:pt>
                <c:pt idx="4911">
                  <c:v>-5.63</c:v>
                </c:pt>
                <c:pt idx="4912">
                  <c:v>-5.63</c:v>
                </c:pt>
                <c:pt idx="4913">
                  <c:v>-5.65</c:v>
                </c:pt>
                <c:pt idx="4914">
                  <c:v>-5.68</c:v>
                </c:pt>
                <c:pt idx="4915">
                  <c:v>-5.66</c:v>
                </c:pt>
                <c:pt idx="4916">
                  <c:v>-5.68</c:v>
                </c:pt>
                <c:pt idx="4917">
                  <c:v>-5.62</c:v>
                </c:pt>
                <c:pt idx="4918">
                  <c:v>-5.64</c:v>
                </c:pt>
                <c:pt idx="4919">
                  <c:v>-5.64</c:v>
                </c:pt>
                <c:pt idx="4920">
                  <c:v>-5.66</c:v>
                </c:pt>
                <c:pt idx="4921">
                  <c:v>-5.69</c:v>
                </c:pt>
                <c:pt idx="4922">
                  <c:v>-5.69</c:v>
                </c:pt>
                <c:pt idx="4923">
                  <c:v>-5.72</c:v>
                </c:pt>
                <c:pt idx="4924">
                  <c:v>-5.67</c:v>
                </c:pt>
                <c:pt idx="4925">
                  <c:v>-5.68</c:v>
                </c:pt>
                <c:pt idx="4926">
                  <c:v>-5.65</c:v>
                </c:pt>
                <c:pt idx="4927">
                  <c:v>-5.62</c:v>
                </c:pt>
                <c:pt idx="4928">
                  <c:v>-5.65</c:v>
                </c:pt>
                <c:pt idx="4929">
                  <c:v>-5.66</c:v>
                </c:pt>
                <c:pt idx="4930">
                  <c:v>-5.67</c:v>
                </c:pt>
                <c:pt idx="4931">
                  <c:v>-5.66</c:v>
                </c:pt>
                <c:pt idx="4932">
                  <c:v>-5.68</c:v>
                </c:pt>
                <c:pt idx="4933">
                  <c:v>-5.57</c:v>
                </c:pt>
                <c:pt idx="4934">
                  <c:v>-5.67</c:v>
                </c:pt>
                <c:pt idx="4935">
                  <c:v>-5.67</c:v>
                </c:pt>
                <c:pt idx="4936">
                  <c:v>-5.65</c:v>
                </c:pt>
                <c:pt idx="4937">
                  <c:v>-5.59</c:v>
                </c:pt>
                <c:pt idx="4938">
                  <c:v>-5.61</c:v>
                </c:pt>
                <c:pt idx="4939">
                  <c:v>-5.41</c:v>
                </c:pt>
                <c:pt idx="4940">
                  <c:v>-5.33</c:v>
                </c:pt>
                <c:pt idx="4941">
                  <c:v>-5.47</c:v>
                </c:pt>
                <c:pt idx="4942">
                  <c:v>-5.6</c:v>
                </c:pt>
                <c:pt idx="4943">
                  <c:v>-5.64</c:v>
                </c:pt>
                <c:pt idx="4944">
                  <c:v>-5.6</c:v>
                </c:pt>
                <c:pt idx="4945">
                  <c:v>-5.59</c:v>
                </c:pt>
                <c:pt idx="4946">
                  <c:v>-5.49</c:v>
                </c:pt>
                <c:pt idx="4947">
                  <c:v>-5.46</c:v>
                </c:pt>
                <c:pt idx="4948">
                  <c:v>-5.49</c:v>
                </c:pt>
                <c:pt idx="4949">
                  <c:v>-5.51</c:v>
                </c:pt>
                <c:pt idx="4950">
                  <c:v>-5.59</c:v>
                </c:pt>
                <c:pt idx="4951">
                  <c:v>-5.68</c:v>
                </c:pt>
                <c:pt idx="4952">
                  <c:v>-5.69</c:v>
                </c:pt>
                <c:pt idx="4953">
                  <c:v>-5.7</c:v>
                </c:pt>
                <c:pt idx="4954">
                  <c:v>-5.68</c:v>
                </c:pt>
                <c:pt idx="4955">
                  <c:v>-5.65</c:v>
                </c:pt>
                <c:pt idx="4956">
                  <c:v>-5.68</c:v>
                </c:pt>
                <c:pt idx="4957">
                  <c:v>-5.69</c:v>
                </c:pt>
                <c:pt idx="4958">
                  <c:v>-5.7</c:v>
                </c:pt>
                <c:pt idx="4959">
                  <c:v>-5.69</c:v>
                </c:pt>
                <c:pt idx="4960">
                  <c:v>-5.68</c:v>
                </c:pt>
                <c:pt idx="4961">
                  <c:v>-5.64</c:v>
                </c:pt>
                <c:pt idx="4962">
                  <c:v>-5.68</c:v>
                </c:pt>
                <c:pt idx="4963">
                  <c:v>-5.67</c:v>
                </c:pt>
                <c:pt idx="4964">
                  <c:v>-5.64</c:v>
                </c:pt>
                <c:pt idx="4965">
                  <c:v>-5.62</c:v>
                </c:pt>
                <c:pt idx="4966">
                  <c:v>-5.6</c:v>
                </c:pt>
                <c:pt idx="4967">
                  <c:v>-5.62</c:v>
                </c:pt>
                <c:pt idx="4968">
                  <c:v>-5.61</c:v>
                </c:pt>
                <c:pt idx="4969">
                  <c:v>-5.59</c:v>
                </c:pt>
                <c:pt idx="4970">
                  <c:v>-5.61</c:v>
                </c:pt>
                <c:pt idx="4971">
                  <c:v>-5.61</c:v>
                </c:pt>
                <c:pt idx="4972">
                  <c:v>-5.58</c:v>
                </c:pt>
                <c:pt idx="4973">
                  <c:v>-5.6</c:v>
                </c:pt>
                <c:pt idx="4974">
                  <c:v>-5.55</c:v>
                </c:pt>
                <c:pt idx="4975">
                  <c:v>-5.53</c:v>
                </c:pt>
                <c:pt idx="4976">
                  <c:v>-5.55</c:v>
                </c:pt>
                <c:pt idx="4977">
                  <c:v>-5.53</c:v>
                </c:pt>
                <c:pt idx="4978">
                  <c:v>-5.53</c:v>
                </c:pt>
                <c:pt idx="4979">
                  <c:v>-5.55</c:v>
                </c:pt>
                <c:pt idx="4980">
                  <c:v>-5.62</c:v>
                </c:pt>
                <c:pt idx="4981">
                  <c:v>-5.6</c:v>
                </c:pt>
                <c:pt idx="4982">
                  <c:v>-5.61</c:v>
                </c:pt>
                <c:pt idx="4983">
                  <c:v>-5.62</c:v>
                </c:pt>
                <c:pt idx="4984">
                  <c:v>-5.68</c:v>
                </c:pt>
                <c:pt idx="4985">
                  <c:v>-5.65</c:v>
                </c:pt>
                <c:pt idx="4986">
                  <c:v>-5.59</c:v>
                </c:pt>
                <c:pt idx="4987">
                  <c:v>-5.59</c:v>
                </c:pt>
                <c:pt idx="4988">
                  <c:v>-5.54</c:v>
                </c:pt>
                <c:pt idx="4989">
                  <c:v>-5.54</c:v>
                </c:pt>
                <c:pt idx="4990">
                  <c:v>-5.54</c:v>
                </c:pt>
                <c:pt idx="4991">
                  <c:v>-5.59</c:v>
                </c:pt>
                <c:pt idx="4992">
                  <c:v>-5.58</c:v>
                </c:pt>
                <c:pt idx="4993">
                  <c:v>-5.6</c:v>
                </c:pt>
                <c:pt idx="4994">
                  <c:v>-5.64</c:v>
                </c:pt>
                <c:pt idx="4995">
                  <c:v>-5.6</c:v>
                </c:pt>
                <c:pt idx="4996">
                  <c:v>-5.59</c:v>
                </c:pt>
                <c:pt idx="4997">
                  <c:v>-5.53</c:v>
                </c:pt>
                <c:pt idx="4998">
                  <c:v>-5.57</c:v>
                </c:pt>
                <c:pt idx="4999">
                  <c:v>-5.6</c:v>
                </c:pt>
                <c:pt idx="5000">
                  <c:v>-5.64</c:v>
                </c:pt>
                <c:pt idx="5001">
                  <c:v>-5.63</c:v>
                </c:pt>
                <c:pt idx="5002">
                  <c:v>-5.64</c:v>
                </c:pt>
                <c:pt idx="5003">
                  <c:v>-5.65</c:v>
                </c:pt>
                <c:pt idx="5004">
                  <c:v>-5.62</c:v>
                </c:pt>
                <c:pt idx="5005">
                  <c:v>-5.63</c:v>
                </c:pt>
                <c:pt idx="5006">
                  <c:v>-5.56</c:v>
                </c:pt>
                <c:pt idx="5007">
                  <c:v>-5.61</c:v>
                </c:pt>
                <c:pt idx="5008">
                  <c:v>-5.59</c:v>
                </c:pt>
                <c:pt idx="5009">
                  <c:v>-5.62</c:v>
                </c:pt>
                <c:pt idx="5010">
                  <c:v>-5.64</c:v>
                </c:pt>
                <c:pt idx="5011">
                  <c:v>-5.65</c:v>
                </c:pt>
                <c:pt idx="5012">
                  <c:v>-5.61</c:v>
                </c:pt>
                <c:pt idx="5013">
                  <c:v>-5.66</c:v>
                </c:pt>
                <c:pt idx="5014">
                  <c:v>-5.64</c:v>
                </c:pt>
                <c:pt idx="5015">
                  <c:v>-5.63</c:v>
                </c:pt>
                <c:pt idx="5016">
                  <c:v>-5.58</c:v>
                </c:pt>
                <c:pt idx="5017">
                  <c:v>-5.54</c:v>
                </c:pt>
                <c:pt idx="5018">
                  <c:v>-5.52</c:v>
                </c:pt>
                <c:pt idx="5019">
                  <c:v>-5.5</c:v>
                </c:pt>
                <c:pt idx="5020">
                  <c:v>-5.44</c:v>
                </c:pt>
                <c:pt idx="5021">
                  <c:v>-5.38</c:v>
                </c:pt>
                <c:pt idx="5022">
                  <c:v>-5.44</c:v>
                </c:pt>
                <c:pt idx="5023">
                  <c:v>-5.48</c:v>
                </c:pt>
                <c:pt idx="5024">
                  <c:v>-5.53</c:v>
                </c:pt>
                <c:pt idx="5025">
                  <c:v>-5.56</c:v>
                </c:pt>
                <c:pt idx="5026">
                  <c:v>-5.54</c:v>
                </c:pt>
                <c:pt idx="5027">
                  <c:v>-5.58</c:v>
                </c:pt>
                <c:pt idx="5028">
                  <c:v>-5.62</c:v>
                </c:pt>
                <c:pt idx="5029">
                  <c:v>-5.62</c:v>
                </c:pt>
                <c:pt idx="5030">
                  <c:v>-5.62</c:v>
                </c:pt>
                <c:pt idx="5031">
                  <c:v>-5.59</c:v>
                </c:pt>
                <c:pt idx="5032">
                  <c:v>-5.58</c:v>
                </c:pt>
                <c:pt idx="5033">
                  <c:v>-5.56</c:v>
                </c:pt>
                <c:pt idx="5034">
                  <c:v>-5.59</c:v>
                </c:pt>
                <c:pt idx="5035">
                  <c:v>-5.58</c:v>
                </c:pt>
                <c:pt idx="5036">
                  <c:v>-5.63</c:v>
                </c:pt>
                <c:pt idx="5037">
                  <c:v>-5.65</c:v>
                </c:pt>
                <c:pt idx="5038">
                  <c:v>-5.67</c:v>
                </c:pt>
                <c:pt idx="5039">
                  <c:v>-5.69</c:v>
                </c:pt>
                <c:pt idx="5040">
                  <c:v>-5.71</c:v>
                </c:pt>
                <c:pt idx="5041">
                  <c:v>-5.73</c:v>
                </c:pt>
                <c:pt idx="5042">
                  <c:v>-5.75</c:v>
                </c:pt>
                <c:pt idx="5043">
                  <c:v>-5.76</c:v>
                </c:pt>
                <c:pt idx="5044">
                  <c:v>-5.74</c:v>
                </c:pt>
                <c:pt idx="5045">
                  <c:v>-5.69</c:v>
                </c:pt>
                <c:pt idx="5046">
                  <c:v>-5.64</c:v>
                </c:pt>
                <c:pt idx="5047">
                  <c:v>-5.67</c:v>
                </c:pt>
                <c:pt idx="5048">
                  <c:v>-5.76</c:v>
                </c:pt>
                <c:pt idx="5049">
                  <c:v>-5.72</c:v>
                </c:pt>
                <c:pt idx="5050">
                  <c:v>-5.74</c:v>
                </c:pt>
                <c:pt idx="5051">
                  <c:v>-5.79</c:v>
                </c:pt>
                <c:pt idx="5052">
                  <c:v>-5.75</c:v>
                </c:pt>
                <c:pt idx="5053">
                  <c:v>-5.71</c:v>
                </c:pt>
                <c:pt idx="5054">
                  <c:v>-5.73</c:v>
                </c:pt>
                <c:pt idx="5055">
                  <c:v>-5.72</c:v>
                </c:pt>
                <c:pt idx="5056">
                  <c:v>-5.68</c:v>
                </c:pt>
                <c:pt idx="5057">
                  <c:v>-5.72</c:v>
                </c:pt>
                <c:pt idx="5058">
                  <c:v>-5.68</c:v>
                </c:pt>
                <c:pt idx="5059">
                  <c:v>-5.68</c:v>
                </c:pt>
                <c:pt idx="5060">
                  <c:v>-5.62</c:v>
                </c:pt>
                <c:pt idx="5061">
                  <c:v>-5.65</c:v>
                </c:pt>
                <c:pt idx="5062">
                  <c:v>-5.7</c:v>
                </c:pt>
                <c:pt idx="5063">
                  <c:v>-5.65</c:v>
                </c:pt>
                <c:pt idx="5064">
                  <c:v>-5.74</c:v>
                </c:pt>
                <c:pt idx="5065">
                  <c:v>-5.76</c:v>
                </c:pt>
                <c:pt idx="5066">
                  <c:v>-5.76</c:v>
                </c:pt>
                <c:pt idx="5067">
                  <c:v>-5.8</c:v>
                </c:pt>
                <c:pt idx="5068">
                  <c:v>-5.86</c:v>
                </c:pt>
                <c:pt idx="5069">
                  <c:v>-5.87</c:v>
                </c:pt>
                <c:pt idx="5070">
                  <c:v>-5.86</c:v>
                </c:pt>
                <c:pt idx="5071">
                  <c:v>-5.87</c:v>
                </c:pt>
                <c:pt idx="5072">
                  <c:v>-5.87</c:v>
                </c:pt>
                <c:pt idx="5073">
                  <c:v>-5.89</c:v>
                </c:pt>
                <c:pt idx="5074">
                  <c:v>-5.88</c:v>
                </c:pt>
                <c:pt idx="5075">
                  <c:v>-5.86</c:v>
                </c:pt>
                <c:pt idx="5076">
                  <c:v>-5.86</c:v>
                </c:pt>
                <c:pt idx="5077">
                  <c:v>-5.86</c:v>
                </c:pt>
                <c:pt idx="5078">
                  <c:v>-5.89</c:v>
                </c:pt>
                <c:pt idx="5079">
                  <c:v>-5.89</c:v>
                </c:pt>
                <c:pt idx="5080">
                  <c:v>-5.89</c:v>
                </c:pt>
                <c:pt idx="5081">
                  <c:v>-5.9</c:v>
                </c:pt>
                <c:pt idx="5082">
                  <c:v>-5.88</c:v>
                </c:pt>
                <c:pt idx="5083">
                  <c:v>-5.86</c:v>
                </c:pt>
                <c:pt idx="5084">
                  <c:v>-5.84</c:v>
                </c:pt>
                <c:pt idx="5085">
                  <c:v>-5.88</c:v>
                </c:pt>
                <c:pt idx="5086">
                  <c:v>-5.91</c:v>
                </c:pt>
                <c:pt idx="5087">
                  <c:v>-5.9</c:v>
                </c:pt>
                <c:pt idx="5088">
                  <c:v>-5.9</c:v>
                </c:pt>
                <c:pt idx="5089">
                  <c:v>-5.96</c:v>
                </c:pt>
                <c:pt idx="5090">
                  <c:v>-5.97</c:v>
                </c:pt>
                <c:pt idx="5091">
                  <c:v>-5.95</c:v>
                </c:pt>
                <c:pt idx="5092">
                  <c:v>-5.96</c:v>
                </c:pt>
                <c:pt idx="5093">
                  <c:v>-5.94</c:v>
                </c:pt>
                <c:pt idx="5094">
                  <c:v>-5.95</c:v>
                </c:pt>
                <c:pt idx="5095">
                  <c:v>-5.93</c:v>
                </c:pt>
                <c:pt idx="5096">
                  <c:v>-5.97</c:v>
                </c:pt>
                <c:pt idx="5097">
                  <c:v>-6.03</c:v>
                </c:pt>
                <c:pt idx="5098">
                  <c:v>-6.01</c:v>
                </c:pt>
                <c:pt idx="5099">
                  <c:v>-6.01</c:v>
                </c:pt>
                <c:pt idx="5100">
                  <c:v>-6.01</c:v>
                </c:pt>
                <c:pt idx="5101">
                  <c:v>-6.02</c:v>
                </c:pt>
                <c:pt idx="5102">
                  <c:v>-6.02</c:v>
                </c:pt>
                <c:pt idx="5103">
                  <c:v>-6</c:v>
                </c:pt>
                <c:pt idx="5104">
                  <c:v>-6</c:v>
                </c:pt>
                <c:pt idx="5105">
                  <c:v>-5.98</c:v>
                </c:pt>
                <c:pt idx="5106">
                  <c:v>-6</c:v>
                </c:pt>
                <c:pt idx="5107">
                  <c:v>-6.01</c:v>
                </c:pt>
                <c:pt idx="5108">
                  <c:v>-6.02</c:v>
                </c:pt>
                <c:pt idx="5109">
                  <c:v>-6.02</c:v>
                </c:pt>
                <c:pt idx="5110">
                  <c:v>-6.02</c:v>
                </c:pt>
                <c:pt idx="5111">
                  <c:v>-6.01</c:v>
                </c:pt>
                <c:pt idx="5112">
                  <c:v>-6.01</c:v>
                </c:pt>
                <c:pt idx="5113">
                  <c:v>-5.98</c:v>
                </c:pt>
                <c:pt idx="5114">
                  <c:v>-5.94</c:v>
                </c:pt>
                <c:pt idx="5115">
                  <c:v>-5.98</c:v>
                </c:pt>
                <c:pt idx="5116">
                  <c:v>-5.98</c:v>
                </c:pt>
                <c:pt idx="5117">
                  <c:v>-6</c:v>
                </c:pt>
                <c:pt idx="5118">
                  <c:v>-6</c:v>
                </c:pt>
                <c:pt idx="5119">
                  <c:v>-5.95</c:v>
                </c:pt>
                <c:pt idx="5120">
                  <c:v>-5.95</c:v>
                </c:pt>
                <c:pt idx="5121">
                  <c:v>-6.01</c:v>
                </c:pt>
                <c:pt idx="5122">
                  <c:v>-6.02</c:v>
                </c:pt>
                <c:pt idx="5123">
                  <c:v>-6</c:v>
                </c:pt>
                <c:pt idx="5124">
                  <c:v>-6.03</c:v>
                </c:pt>
                <c:pt idx="5125">
                  <c:v>-6</c:v>
                </c:pt>
                <c:pt idx="5126">
                  <c:v>-5.94</c:v>
                </c:pt>
                <c:pt idx="5127">
                  <c:v>-5.98</c:v>
                </c:pt>
                <c:pt idx="5128">
                  <c:v>-6.03</c:v>
                </c:pt>
                <c:pt idx="5129">
                  <c:v>-6.03</c:v>
                </c:pt>
                <c:pt idx="5130">
                  <c:v>-6.05</c:v>
                </c:pt>
                <c:pt idx="5131">
                  <c:v>-6.01</c:v>
                </c:pt>
                <c:pt idx="5132">
                  <c:v>-6.02</c:v>
                </c:pt>
                <c:pt idx="5133">
                  <c:v>-6</c:v>
                </c:pt>
                <c:pt idx="5134">
                  <c:v>-5.98</c:v>
                </c:pt>
                <c:pt idx="5135">
                  <c:v>-5.96</c:v>
                </c:pt>
                <c:pt idx="5136">
                  <c:v>-5.98</c:v>
                </c:pt>
                <c:pt idx="5137">
                  <c:v>-6.01</c:v>
                </c:pt>
                <c:pt idx="5138">
                  <c:v>-6.02</c:v>
                </c:pt>
                <c:pt idx="5139">
                  <c:v>-6.02</c:v>
                </c:pt>
                <c:pt idx="5140">
                  <c:v>-5.99</c:v>
                </c:pt>
                <c:pt idx="5141">
                  <c:v>-6.01</c:v>
                </c:pt>
                <c:pt idx="5142">
                  <c:v>-6.01</c:v>
                </c:pt>
                <c:pt idx="5143">
                  <c:v>-5.99</c:v>
                </c:pt>
                <c:pt idx="5144">
                  <c:v>-6.01</c:v>
                </c:pt>
                <c:pt idx="5145">
                  <c:v>-6.01</c:v>
                </c:pt>
                <c:pt idx="5146">
                  <c:v>-5.99</c:v>
                </c:pt>
                <c:pt idx="5147">
                  <c:v>-6.01</c:v>
                </c:pt>
                <c:pt idx="5148">
                  <c:v>-5.99</c:v>
                </c:pt>
                <c:pt idx="5149">
                  <c:v>-6.01</c:v>
                </c:pt>
                <c:pt idx="5150">
                  <c:v>-5.98</c:v>
                </c:pt>
                <c:pt idx="5151">
                  <c:v>-5.98</c:v>
                </c:pt>
                <c:pt idx="5152">
                  <c:v>-6.02</c:v>
                </c:pt>
                <c:pt idx="5153">
                  <c:v>-6.01</c:v>
                </c:pt>
                <c:pt idx="5154">
                  <c:v>-5.97</c:v>
                </c:pt>
                <c:pt idx="5155">
                  <c:v>-5.99</c:v>
                </c:pt>
                <c:pt idx="5156">
                  <c:v>-6.04</c:v>
                </c:pt>
                <c:pt idx="5157">
                  <c:v>-6</c:v>
                </c:pt>
                <c:pt idx="5158">
                  <c:v>-6.04</c:v>
                </c:pt>
                <c:pt idx="5159">
                  <c:v>-6.03</c:v>
                </c:pt>
                <c:pt idx="5160">
                  <c:v>-6.03</c:v>
                </c:pt>
                <c:pt idx="5161">
                  <c:v>-6.03</c:v>
                </c:pt>
                <c:pt idx="5162">
                  <c:v>-6.01</c:v>
                </c:pt>
                <c:pt idx="5163">
                  <c:v>-6.01</c:v>
                </c:pt>
                <c:pt idx="5164">
                  <c:v>-6</c:v>
                </c:pt>
                <c:pt idx="5165">
                  <c:v>-6</c:v>
                </c:pt>
                <c:pt idx="5166">
                  <c:v>-5.99</c:v>
                </c:pt>
                <c:pt idx="5167">
                  <c:v>-6</c:v>
                </c:pt>
                <c:pt idx="5168">
                  <c:v>-6.03</c:v>
                </c:pt>
                <c:pt idx="5169">
                  <c:v>-6.01</c:v>
                </c:pt>
                <c:pt idx="5170">
                  <c:v>-6.03</c:v>
                </c:pt>
                <c:pt idx="5171">
                  <c:v>-6.03</c:v>
                </c:pt>
                <c:pt idx="5172">
                  <c:v>-6</c:v>
                </c:pt>
                <c:pt idx="5173">
                  <c:v>-6.03</c:v>
                </c:pt>
                <c:pt idx="5174">
                  <c:v>-6.05</c:v>
                </c:pt>
                <c:pt idx="5175">
                  <c:v>-6.03</c:v>
                </c:pt>
                <c:pt idx="5176">
                  <c:v>-5.99</c:v>
                </c:pt>
                <c:pt idx="5177">
                  <c:v>-6</c:v>
                </c:pt>
                <c:pt idx="5178">
                  <c:v>-6.01</c:v>
                </c:pt>
                <c:pt idx="5179">
                  <c:v>-6</c:v>
                </c:pt>
                <c:pt idx="5180">
                  <c:v>-6</c:v>
                </c:pt>
                <c:pt idx="5181">
                  <c:v>-6.01</c:v>
                </c:pt>
                <c:pt idx="5182">
                  <c:v>-5.98</c:v>
                </c:pt>
                <c:pt idx="5183">
                  <c:v>-5.99</c:v>
                </c:pt>
                <c:pt idx="5184">
                  <c:v>-5.96</c:v>
                </c:pt>
                <c:pt idx="5185">
                  <c:v>-5.97</c:v>
                </c:pt>
                <c:pt idx="5186">
                  <c:v>-5.95</c:v>
                </c:pt>
                <c:pt idx="5187">
                  <c:v>-5.93</c:v>
                </c:pt>
                <c:pt idx="5188">
                  <c:v>-5.92</c:v>
                </c:pt>
                <c:pt idx="5189">
                  <c:v>-5.91</c:v>
                </c:pt>
                <c:pt idx="5190">
                  <c:v>-5.92</c:v>
                </c:pt>
                <c:pt idx="5191">
                  <c:v>-5.96</c:v>
                </c:pt>
                <c:pt idx="5192">
                  <c:v>-5.95</c:v>
                </c:pt>
                <c:pt idx="5193">
                  <c:v>-5.93</c:v>
                </c:pt>
                <c:pt idx="5194">
                  <c:v>-5.92</c:v>
                </c:pt>
                <c:pt idx="5195">
                  <c:v>-5.94</c:v>
                </c:pt>
                <c:pt idx="5196">
                  <c:v>-5.94</c:v>
                </c:pt>
                <c:pt idx="5197">
                  <c:v>-5.93</c:v>
                </c:pt>
                <c:pt idx="5198">
                  <c:v>-5.92</c:v>
                </c:pt>
                <c:pt idx="5199">
                  <c:v>-5.93</c:v>
                </c:pt>
                <c:pt idx="5200">
                  <c:v>-5.91</c:v>
                </c:pt>
                <c:pt idx="5201">
                  <c:v>-5.91</c:v>
                </c:pt>
                <c:pt idx="5202">
                  <c:v>-5.89</c:v>
                </c:pt>
                <c:pt idx="5203">
                  <c:v>-5.89</c:v>
                </c:pt>
                <c:pt idx="5204">
                  <c:v>-5.84</c:v>
                </c:pt>
                <c:pt idx="5205">
                  <c:v>-5.83</c:v>
                </c:pt>
                <c:pt idx="5206">
                  <c:v>-5.83</c:v>
                </c:pt>
                <c:pt idx="5207">
                  <c:v>-5.85</c:v>
                </c:pt>
                <c:pt idx="5208">
                  <c:v>-5.86</c:v>
                </c:pt>
                <c:pt idx="5209">
                  <c:v>-5.87</c:v>
                </c:pt>
                <c:pt idx="5210">
                  <c:v>-5.85</c:v>
                </c:pt>
                <c:pt idx="5211">
                  <c:v>-5.85</c:v>
                </c:pt>
                <c:pt idx="5212">
                  <c:v>-5.81</c:v>
                </c:pt>
                <c:pt idx="5213">
                  <c:v>-5.86</c:v>
                </c:pt>
                <c:pt idx="5214">
                  <c:v>-5.86</c:v>
                </c:pt>
                <c:pt idx="5215">
                  <c:v>-5.89</c:v>
                </c:pt>
                <c:pt idx="5216">
                  <c:v>-5.9</c:v>
                </c:pt>
                <c:pt idx="5217">
                  <c:v>-5.87</c:v>
                </c:pt>
                <c:pt idx="5218">
                  <c:v>-5.9</c:v>
                </c:pt>
                <c:pt idx="5219">
                  <c:v>-5.84</c:v>
                </c:pt>
                <c:pt idx="5220">
                  <c:v>-5.83</c:v>
                </c:pt>
                <c:pt idx="5221">
                  <c:v>-5.81</c:v>
                </c:pt>
                <c:pt idx="5222">
                  <c:v>-5.86</c:v>
                </c:pt>
                <c:pt idx="5223">
                  <c:v>-5.85</c:v>
                </c:pt>
                <c:pt idx="5224">
                  <c:v>-5.89</c:v>
                </c:pt>
                <c:pt idx="5225">
                  <c:v>-5.92</c:v>
                </c:pt>
                <c:pt idx="5226">
                  <c:v>-5.96</c:v>
                </c:pt>
                <c:pt idx="5227">
                  <c:v>-5.95</c:v>
                </c:pt>
                <c:pt idx="5228">
                  <c:v>-5.97</c:v>
                </c:pt>
                <c:pt idx="5229">
                  <c:v>-5.96</c:v>
                </c:pt>
                <c:pt idx="5230">
                  <c:v>-5.96</c:v>
                </c:pt>
                <c:pt idx="5231">
                  <c:v>-5.94</c:v>
                </c:pt>
                <c:pt idx="5232">
                  <c:v>-5.93</c:v>
                </c:pt>
                <c:pt idx="5233">
                  <c:v>-5.98</c:v>
                </c:pt>
                <c:pt idx="5234">
                  <c:v>-6.01</c:v>
                </c:pt>
                <c:pt idx="5235">
                  <c:v>-6.02</c:v>
                </c:pt>
                <c:pt idx="5236">
                  <c:v>-6.06</c:v>
                </c:pt>
                <c:pt idx="5237">
                  <c:v>-6.07</c:v>
                </c:pt>
                <c:pt idx="5238">
                  <c:v>-6.08</c:v>
                </c:pt>
                <c:pt idx="5239">
                  <c:v>-6.08</c:v>
                </c:pt>
                <c:pt idx="5240">
                  <c:v>-6.04</c:v>
                </c:pt>
                <c:pt idx="5241">
                  <c:v>-6</c:v>
                </c:pt>
                <c:pt idx="5242">
                  <c:v>-6.04</c:v>
                </c:pt>
                <c:pt idx="5243">
                  <c:v>-6.03</c:v>
                </c:pt>
                <c:pt idx="5244">
                  <c:v>-6.02</c:v>
                </c:pt>
                <c:pt idx="5245">
                  <c:v>-6</c:v>
                </c:pt>
                <c:pt idx="5246">
                  <c:v>-5.99</c:v>
                </c:pt>
                <c:pt idx="5247">
                  <c:v>-6.01</c:v>
                </c:pt>
                <c:pt idx="5248">
                  <c:v>-6.01</c:v>
                </c:pt>
                <c:pt idx="5249">
                  <c:v>-5.96</c:v>
                </c:pt>
                <c:pt idx="5250">
                  <c:v>-5.94</c:v>
                </c:pt>
                <c:pt idx="5251">
                  <c:v>-5.88</c:v>
                </c:pt>
                <c:pt idx="5252">
                  <c:v>-5.87</c:v>
                </c:pt>
                <c:pt idx="5253">
                  <c:v>-5.85</c:v>
                </c:pt>
                <c:pt idx="5254">
                  <c:v>-5.85</c:v>
                </c:pt>
                <c:pt idx="5255">
                  <c:v>-5.9</c:v>
                </c:pt>
                <c:pt idx="5256">
                  <c:v>-5.91</c:v>
                </c:pt>
                <c:pt idx="5257">
                  <c:v>-5.94</c:v>
                </c:pt>
                <c:pt idx="5258">
                  <c:v>-5.94</c:v>
                </c:pt>
                <c:pt idx="5259">
                  <c:v>-5.92</c:v>
                </c:pt>
                <c:pt idx="5260">
                  <c:v>-5.91</c:v>
                </c:pt>
                <c:pt idx="5261">
                  <c:v>-5.87</c:v>
                </c:pt>
                <c:pt idx="5262">
                  <c:v>-5.88</c:v>
                </c:pt>
                <c:pt idx="5263">
                  <c:v>-5.86</c:v>
                </c:pt>
                <c:pt idx="5264">
                  <c:v>-5.84</c:v>
                </c:pt>
                <c:pt idx="5265">
                  <c:v>-5.82</c:v>
                </c:pt>
                <c:pt idx="5266">
                  <c:v>-5.83</c:v>
                </c:pt>
                <c:pt idx="5267">
                  <c:v>-5.86</c:v>
                </c:pt>
                <c:pt idx="5268">
                  <c:v>-5.91</c:v>
                </c:pt>
                <c:pt idx="5269">
                  <c:v>-5.91</c:v>
                </c:pt>
                <c:pt idx="5270">
                  <c:v>-5.88</c:v>
                </c:pt>
                <c:pt idx="5271">
                  <c:v>-5.79</c:v>
                </c:pt>
                <c:pt idx="5272">
                  <c:v>-5.8</c:v>
                </c:pt>
                <c:pt idx="5273">
                  <c:v>-5.8</c:v>
                </c:pt>
                <c:pt idx="5274">
                  <c:v>-5.83</c:v>
                </c:pt>
                <c:pt idx="5275">
                  <c:v>-5.87</c:v>
                </c:pt>
                <c:pt idx="5276">
                  <c:v>-5.88</c:v>
                </c:pt>
                <c:pt idx="5277">
                  <c:v>-5.91</c:v>
                </c:pt>
                <c:pt idx="5278">
                  <c:v>-5.9</c:v>
                </c:pt>
                <c:pt idx="5279">
                  <c:v>-5.87</c:v>
                </c:pt>
                <c:pt idx="5280">
                  <c:v>-5.87</c:v>
                </c:pt>
                <c:pt idx="5281">
                  <c:v>-5.89</c:v>
                </c:pt>
                <c:pt idx="5282">
                  <c:v>-5.86</c:v>
                </c:pt>
                <c:pt idx="5283">
                  <c:v>-5.89</c:v>
                </c:pt>
                <c:pt idx="5284">
                  <c:v>-5.92</c:v>
                </c:pt>
                <c:pt idx="5285">
                  <c:v>-5.91</c:v>
                </c:pt>
                <c:pt idx="5286">
                  <c:v>-5.93</c:v>
                </c:pt>
                <c:pt idx="5287">
                  <c:v>-5.94</c:v>
                </c:pt>
                <c:pt idx="5288">
                  <c:v>-5.9</c:v>
                </c:pt>
                <c:pt idx="5289">
                  <c:v>-5.88</c:v>
                </c:pt>
                <c:pt idx="5290">
                  <c:v>-5.96</c:v>
                </c:pt>
                <c:pt idx="5291">
                  <c:v>-5.97</c:v>
                </c:pt>
                <c:pt idx="5292">
                  <c:v>-5.99</c:v>
                </c:pt>
                <c:pt idx="5293">
                  <c:v>-5.97</c:v>
                </c:pt>
                <c:pt idx="5294">
                  <c:v>-5.94</c:v>
                </c:pt>
                <c:pt idx="5295">
                  <c:v>-5.98</c:v>
                </c:pt>
                <c:pt idx="5296">
                  <c:v>-5.97</c:v>
                </c:pt>
                <c:pt idx="5297">
                  <c:v>-6.01</c:v>
                </c:pt>
                <c:pt idx="5298">
                  <c:v>-6</c:v>
                </c:pt>
                <c:pt idx="5299">
                  <c:v>-6.03</c:v>
                </c:pt>
                <c:pt idx="5300">
                  <c:v>-6.02</c:v>
                </c:pt>
                <c:pt idx="5301">
                  <c:v>-6.05</c:v>
                </c:pt>
                <c:pt idx="5302">
                  <c:v>-6.04</c:v>
                </c:pt>
                <c:pt idx="5303">
                  <c:v>-6</c:v>
                </c:pt>
                <c:pt idx="5304">
                  <c:v>-6.02</c:v>
                </c:pt>
                <c:pt idx="5305">
                  <c:v>-6.04</c:v>
                </c:pt>
                <c:pt idx="5306">
                  <c:v>-6.05</c:v>
                </c:pt>
                <c:pt idx="5307">
                  <c:v>-6.04</c:v>
                </c:pt>
                <c:pt idx="5308">
                  <c:v>-6.03</c:v>
                </c:pt>
                <c:pt idx="5309">
                  <c:v>-5.98</c:v>
                </c:pt>
                <c:pt idx="5310">
                  <c:v>-6.02</c:v>
                </c:pt>
                <c:pt idx="5311">
                  <c:v>-6.06</c:v>
                </c:pt>
                <c:pt idx="5312">
                  <c:v>-6.06</c:v>
                </c:pt>
                <c:pt idx="5313">
                  <c:v>-6.07</c:v>
                </c:pt>
                <c:pt idx="5314">
                  <c:v>-6.07</c:v>
                </c:pt>
                <c:pt idx="5315">
                  <c:v>-6.06</c:v>
                </c:pt>
                <c:pt idx="5316">
                  <c:v>-6.08</c:v>
                </c:pt>
                <c:pt idx="5317">
                  <c:v>-6.06</c:v>
                </c:pt>
                <c:pt idx="5318">
                  <c:v>-6.04</c:v>
                </c:pt>
                <c:pt idx="5319">
                  <c:v>-6.06</c:v>
                </c:pt>
                <c:pt idx="5320">
                  <c:v>-6.03</c:v>
                </c:pt>
                <c:pt idx="5321">
                  <c:v>-6.04</c:v>
                </c:pt>
                <c:pt idx="5322">
                  <c:v>-6.05</c:v>
                </c:pt>
                <c:pt idx="5323">
                  <c:v>-6.05</c:v>
                </c:pt>
                <c:pt idx="5324">
                  <c:v>-6.02</c:v>
                </c:pt>
                <c:pt idx="5325">
                  <c:v>-6.02</c:v>
                </c:pt>
                <c:pt idx="5326">
                  <c:v>-5.98</c:v>
                </c:pt>
                <c:pt idx="5327">
                  <c:v>-5.95</c:v>
                </c:pt>
                <c:pt idx="5328">
                  <c:v>-5.99</c:v>
                </c:pt>
                <c:pt idx="5329">
                  <c:v>-5.99</c:v>
                </c:pt>
                <c:pt idx="5330">
                  <c:v>-5.99</c:v>
                </c:pt>
                <c:pt idx="5331">
                  <c:v>-5.96</c:v>
                </c:pt>
                <c:pt idx="5332">
                  <c:v>-5.94</c:v>
                </c:pt>
                <c:pt idx="5333">
                  <c:v>-5.95</c:v>
                </c:pt>
                <c:pt idx="5334">
                  <c:v>-5.95</c:v>
                </c:pt>
                <c:pt idx="5335">
                  <c:v>-5.94</c:v>
                </c:pt>
                <c:pt idx="5336">
                  <c:v>-5.91</c:v>
                </c:pt>
                <c:pt idx="5337">
                  <c:v>-5.92</c:v>
                </c:pt>
                <c:pt idx="5338">
                  <c:v>-5.92</c:v>
                </c:pt>
                <c:pt idx="5339">
                  <c:v>-5.92</c:v>
                </c:pt>
                <c:pt idx="5340">
                  <c:v>-5.93</c:v>
                </c:pt>
                <c:pt idx="5341">
                  <c:v>-5.88</c:v>
                </c:pt>
                <c:pt idx="5342">
                  <c:v>-5.9</c:v>
                </c:pt>
                <c:pt idx="5343">
                  <c:v>-5.92</c:v>
                </c:pt>
                <c:pt idx="5344">
                  <c:v>-5.92</c:v>
                </c:pt>
                <c:pt idx="5345">
                  <c:v>-5.93</c:v>
                </c:pt>
                <c:pt idx="5346">
                  <c:v>-5.95</c:v>
                </c:pt>
                <c:pt idx="5347">
                  <c:v>-5.99</c:v>
                </c:pt>
                <c:pt idx="5348">
                  <c:v>-5.96</c:v>
                </c:pt>
                <c:pt idx="5349">
                  <c:v>-5.93</c:v>
                </c:pt>
                <c:pt idx="5350">
                  <c:v>-5.93</c:v>
                </c:pt>
                <c:pt idx="5351">
                  <c:v>-5.94</c:v>
                </c:pt>
                <c:pt idx="5352">
                  <c:v>-5.94</c:v>
                </c:pt>
                <c:pt idx="5353">
                  <c:v>-5.92</c:v>
                </c:pt>
                <c:pt idx="5354">
                  <c:v>-5.9</c:v>
                </c:pt>
                <c:pt idx="5355">
                  <c:v>-5.91</c:v>
                </c:pt>
                <c:pt idx="5356">
                  <c:v>-5.91</c:v>
                </c:pt>
                <c:pt idx="5357">
                  <c:v>-5.89</c:v>
                </c:pt>
                <c:pt idx="5358">
                  <c:v>-5.88</c:v>
                </c:pt>
                <c:pt idx="5359">
                  <c:v>-5.94</c:v>
                </c:pt>
                <c:pt idx="5360">
                  <c:v>-5.92</c:v>
                </c:pt>
                <c:pt idx="5361">
                  <c:v>-5.97</c:v>
                </c:pt>
                <c:pt idx="5362">
                  <c:v>-5.93</c:v>
                </c:pt>
                <c:pt idx="5363">
                  <c:v>-5.93</c:v>
                </c:pt>
                <c:pt idx="5364">
                  <c:v>-5.89</c:v>
                </c:pt>
                <c:pt idx="5365">
                  <c:v>-5.88</c:v>
                </c:pt>
                <c:pt idx="5366">
                  <c:v>-5.87</c:v>
                </c:pt>
                <c:pt idx="5367">
                  <c:v>-5.9</c:v>
                </c:pt>
                <c:pt idx="5368">
                  <c:v>-5.93</c:v>
                </c:pt>
                <c:pt idx="5369">
                  <c:v>-5.93</c:v>
                </c:pt>
                <c:pt idx="5370">
                  <c:v>-5.94</c:v>
                </c:pt>
                <c:pt idx="5371">
                  <c:v>-5.92</c:v>
                </c:pt>
                <c:pt idx="5372">
                  <c:v>-5.9</c:v>
                </c:pt>
                <c:pt idx="5373">
                  <c:v>-5.92</c:v>
                </c:pt>
                <c:pt idx="5374">
                  <c:v>-5.9</c:v>
                </c:pt>
                <c:pt idx="5375">
                  <c:v>-5.93</c:v>
                </c:pt>
                <c:pt idx="5376">
                  <c:v>-5.94</c:v>
                </c:pt>
                <c:pt idx="5377">
                  <c:v>-5.96</c:v>
                </c:pt>
                <c:pt idx="5378">
                  <c:v>-5.98</c:v>
                </c:pt>
                <c:pt idx="5379">
                  <c:v>-6.01</c:v>
                </c:pt>
                <c:pt idx="5380">
                  <c:v>-6.01</c:v>
                </c:pt>
                <c:pt idx="5381">
                  <c:v>-6.04</c:v>
                </c:pt>
                <c:pt idx="5382">
                  <c:v>-6.03</c:v>
                </c:pt>
                <c:pt idx="5383">
                  <c:v>-6.03</c:v>
                </c:pt>
                <c:pt idx="5384">
                  <c:v>-6.04</c:v>
                </c:pt>
                <c:pt idx="5385">
                  <c:v>-6.04</c:v>
                </c:pt>
                <c:pt idx="5386">
                  <c:v>-6.05</c:v>
                </c:pt>
                <c:pt idx="5387">
                  <c:v>-6.02</c:v>
                </c:pt>
                <c:pt idx="5388">
                  <c:v>-6.03</c:v>
                </c:pt>
                <c:pt idx="5389">
                  <c:v>-6.01</c:v>
                </c:pt>
                <c:pt idx="5390">
                  <c:v>-6.03</c:v>
                </c:pt>
                <c:pt idx="5391">
                  <c:v>-6.02</c:v>
                </c:pt>
                <c:pt idx="5392">
                  <c:v>-5.99</c:v>
                </c:pt>
                <c:pt idx="5393">
                  <c:v>-5.99</c:v>
                </c:pt>
                <c:pt idx="5394">
                  <c:v>-5.99</c:v>
                </c:pt>
                <c:pt idx="5395">
                  <c:v>-6.04</c:v>
                </c:pt>
                <c:pt idx="5396">
                  <c:v>-6.02</c:v>
                </c:pt>
                <c:pt idx="5397">
                  <c:v>-6.03</c:v>
                </c:pt>
                <c:pt idx="5398">
                  <c:v>-6.03</c:v>
                </c:pt>
                <c:pt idx="5399">
                  <c:v>-6.03</c:v>
                </c:pt>
                <c:pt idx="5400">
                  <c:v>-6.04</c:v>
                </c:pt>
                <c:pt idx="5401">
                  <c:v>-6.04</c:v>
                </c:pt>
                <c:pt idx="5402">
                  <c:v>-6.05</c:v>
                </c:pt>
                <c:pt idx="5403">
                  <c:v>-6.05</c:v>
                </c:pt>
                <c:pt idx="5404">
                  <c:v>-6.06</c:v>
                </c:pt>
                <c:pt idx="5405">
                  <c:v>-6.03</c:v>
                </c:pt>
                <c:pt idx="5406">
                  <c:v>-6.08</c:v>
                </c:pt>
                <c:pt idx="5407">
                  <c:v>-6.09</c:v>
                </c:pt>
                <c:pt idx="5408">
                  <c:v>-6.09</c:v>
                </c:pt>
                <c:pt idx="5409">
                  <c:v>-6.06</c:v>
                </c:pt>
                <c:pt idx="5410">
                  <c:v>-6.08</c:v>
                </c:pt>
                <c:pt idx="5411">
                  <c:v>-6.05</c:v>
                </c:pt>
                <c:pt idx="5412">
                  <c:v>-6.1</c:v>
                </c:pt>
                <c:pt idx="5413">
                  <c:v>-6.12</c:v>
                </c:pt>
                <c:pt idx="5414">
                  <c:v>-6.11</c:v>
                </c:pt>
                <c:pt idx="5415">
                  <c:v>-6.14</c:v>
                </c:pt>
                <c:pt idx="5416">
                  <c:v>-6.13</c:v>
                </c:pt>
                <c:pt idx="5417">
                  <c:v>-6.09</c:v>
                </c:pt>
                <c:pt idx="5418">
                  <c:v>-6.13</c:v>
                </c:pt>
                <c:pt idx="5419">
                  <c:v>-6.14</c:v>
                </c:pt>
                <c:pt idx="5420">
                  <c:v>-6.14</c:v>
                </c:pt>
                <c:pt idx="5421">
                  <c:v>-6.13</c:v>
                </c:pt>
                <c:pt idx="5422">
                  <c:v>-6.13</c:v>
                </c:pt>
                <c:pt idx="5423">
                  <c:v>-6.11</c:v>
                </c:pt>
                <c:pt idx="5424">
                  <c:v>-6.11</c:v>
                </c:pt>
                <c:pt idx="5425">
                  <c:v>-6.09</c:v>
                </c:pt>
                <c:pt idx="5426">
                  <c:v>-6.1</c:v>
                </c:pt>
                <c:pt idx="5427">
                  <c:v>-6.12</c:v>
                </c:pt>
                <c:pt idx="5428">
                  <c:v>-6.14</c:v>
                </c:pt>
                <c:pt idx="5429">
                  <c:v>-6.13</c:v>
                </c:pt>
                <c:pt idx="5430">
                  <c:v>-6.13</c:v>
                </c:pt>
                <c:pt idx="5431">
                  <c:v>-6.14</c:v>
                </c:pt>
                <c:pt idx="5432">
                  <c:v>-6.17</c:v>
                </c:pt>
                <c:pt idx="5433">
                  <c:v>-6.18</c:v>
                </c:pt>
                <c:pt idx="5434">
                  <c:v>-6.17</c:v>
                </c:pt>
                <c:pt idx="5435">
                  <c:v>-6.17</c:v>
                </c:pt>
                <c:pt idx="5436">
                  <c:v>-6.18</c:v>
                </c:pt>
                <c:pt idx="5437">
                  <c:v>-6.17</c:v>
                </c:pt>
                <c:pt idx="5438">
                  <c:v>-6.16</c:v>
                </c:pt>
                <c:pt idx="5439">
                  <c:v>-6.14</c:v>
                </c:pt>
                <c:pt idx="5440">
                  <c:v>-6.13</c:v>
                </c:pt>
                <c:pt idx="5441">
                  <c:v>-6.21</c:v>
                </c:pt>
                <c:pt idx="5442">
                  <c:v>-6.19</c:v>
                </c:pt>
                <c:pt idx="5443">
                  <c:v>-6.19</c:v>
                </c:pt>
                <c:pt idx="5444">
                  <c:v>-6.21</c:v>
                </c:pt>
                <c:pt idx="5445">
                  <c:v>-6.2</c:v>
                </c:pt>
                <c:pt idx="5446">
                  <c:v>-6.2</c:v>
                </c:pt>
                <c:pt idx="5447">
                  <c:v>-6.19</c:v>
                </c:pt>
                <c:pt idx="5448">
                  <c:v>-6.21</c:v>
                </c:pt>
                <c:pt idx="5449">
                  <c:v>-6.17</c:v>
                </c:pt>
                <c:pt idx="5450">
                  <c:v>-6.19</c:v>
                </c:pt>
                <c:pt idx="5451">
                  <c:v>-6.15</c:v>
                </c:pt>
                <c:pt idx="5452">
                  <c:v>-6.19</c:v>
                </c:pt>
                <c:pt idx="5453">
                  <c:v>-6.21</c:v>
                </c:pt>
                <c:pt idx="5454">
                  <c:v>-6.16</c:v>
                </c:pt>
                <c:pt idx="5455">
                  <c:v>-6.18</c:v>
                </c:pt>
                <c:pt idx="5456">
                  <c:v>-6.14</c:v>
                </c:pt>
                <c:pt idx="5457">
                  <c:v>-6.15</c:v>
                </c:pt>
                <c:pt idx="5458">
                  <c:v>-6.17</c:v>
                </c:pt>
                <c:pt idx="5459">
                  <c:v>-6.17</c:v>
                </c:pt>
                <c:pt idx="5460">
                  <c:v>-6.21</c:v>
                </c:pt>
                <c:pt idx="5461">
                  <c:v>-6.23</c:v>
                </c:pt>
                <c:pt idx="5462">
                  <c:v>-6.24</c:v>
                </c:pt>
                <c:pt idx="5463">
                  <c:v>-6.28</c:v>
                </c:pt>
                <c:pt idx="5464">
                  <c:v>-6.27</c:v>
                </c:pt>
                <c:pt idx="5465">
                  <c:v>-6.27</c:v>
                </c:pt>
                <c:pt idx="5466">
                  <c:v>-6.25</c:v>
                </c:pt>
                <c:pt idx="5467">
                  <c:v>-6.26</c:v>
                </c:pt>
                <c:pt idx="5468">
                  <c:v>-6.29</c:v>
                </c:pt>
                <c:pt idx="5469">
                  <c:v>-6.27</c:v>
                </c:pt>
                <c:pt idx="5470">
                  <c:v>-6.24</c:v>
                </c:pt>
                <c:pt idx="5471">
                  <c:v>-6.23</c:v>
                </c:pt>
                <c:pt idx="5472">
                  <c:v>-6.18</c:v>
                </c:pt>
                <c:pt idx="5473">
                  <c:v>-6.19</c:v>
                </c:pt>
                <c:pt idx="5474">
                  <c:v>-6.22</c:v>
                </c:pt>
                <c:pt idx="5475">
                  <c:v>-6.2</c:v>
                </c:pt>
                <c:pt idx="5476">
                  <c:v>-6.23</c:v>
                </c:pt>
                <c:pt idx="5477">
                  <c:v>-6.21</c:v>
                </c:pt>
                <c:pt idx="5478">
                  <c:v>-6.21</c:v>
                </c:pt>
                <c:pt idx="5479">
                  <c:v>-6.22</c:v>
                </c:pt>
                <c:pt idx="5480">
                  <c:v>-6.26</c:v>
                </c:pt>
                <c:pt idx="5481">
                  <c:v>-6.29</c:v>
                </c:pt>
                <c:pt idx="5482">
                  <c:v>-6.34</c:v>
                </c:pt>
                <c:pt idx="5483">
                  <c:v>-6.35</c:v>
                </c:pt>
                <c:pt idx="5484">
                  <c:v>-6.33</c:v>
                </c:pt>
                <c:pt idx="5485">
                  <c:v>-6.35</c:v>
                </c:pt>
                <c:pt idx="5486">
                  <c:v>-6.35</c:v>
                </c:pt>
                <c:pt idx="5487">
                  <c:v>-6.37</c:v>
                </c:pt>
                <c:pt idx="5488">
                  <c:v>-6.37</c:v>
                </c:pt>
                <c:pt idx="5489">
                  <c:v>-6.34</c:v>
                </c:pt>
                <c:pt idx="5490">
                  <c:v>-6.31</c:v>
                </c:pt>
                <c:pt idx="5491">
                  <c:v>-6.32</c:v>
                </c:pt>
                <c:pt idx="5492">
                  <c:v>-6.32</c:v>
                </c:pt>
                <c:pt idx="5493">
                  <c:v>-6.36</c:v>
                </c:pt>
                <c:pt idx="5494">
                  <c:v>-6.35</c:v>
                </c:pt>
                <c:pt idx="5495">
                  <c:v>-6.33</c:v>
                </c:pt>
                <c:pt idx="5496">
                  <c:v>-6.3</c:v>
                </c:pt>
                <c:pt idx="5497">
                  <c:v>-6.32</c:v>
                </c:pt>
                <c:pt idx="5498">
                  <c:v>-6.28</c:v>
                </c:pt>
                <c:pt idx="5499">
                  <c:v>-6.3</c:v>
                </c:pt>
                <c:pt idx="5500">
                  <c:v>-6.29</c:v>
                </c:pt>
                <c:pt idx="5501">
                  <c:v>-6.25</c:v>
                </c:pt>
                <c:pt idx="5502">
                  <c:v>-6.22</c:v>
                </c:pt>
                <c:pt idx="5503">
                  <c:v>-6.22</c:v>
                </c:pt>
                <c:pt idx="5504">
                  <c:v>-6.23</c:v>
                </c:pt>
                <c:pt idx="5505">
                  <c:v>-6.25</c:v>
                </c:pt>
                <c:pt idx="5506">
                  <c:v>-6.26</c:v>
                </c:pt>
                <c:pt idx="5507">
                  <c:v>-6.27</c:v>
                </c:pt>
                <c:pt idx="5508">
                  <c:v>-6.25</c:v>
                </c:pt>
                <c:pt idx="5509">
                  <c:v>-6.23</c:v>
                </c:pt>
                <c:pt idx="5510">
                  <c:v>-6.22</c:v>
                </c:pt>
                <c:pt idx="5511">
                  <c:v>-6.17</c:v>
                </c:pt>
                <c:pt idx="5512">
                  <c:v>-6.13</c:v>
                </c:pt>
                <c:pt idx="5513">
                  <c:v>-6.09</c:v>
                </c:pt>
                <c:pt idx="5514">
                  <c:v>-6.18</c:v>
                </c:pt>
                <c:pt idx="5515">
                  <c:v>-6.23</c:v>
                </c:pt>
                <c:pt idx="5516">
                  <c:v>-6.24</c:v>
                </c:pt>
                <c:pt idx="5517">
                  <c:v>-6.26</c:v>
                </c:pt>
                <c:pt idx="5518">
                  <c:v>-6.26</c:v>
                </c:pt>
                <c:pt idx="5519">
                  <c:v>-6.26</c:v>
                </c:pt>
                <c:pt idx="5520">
                  <c:v>-6.22</c:v>
                </c:pt>
                <c:pt idx="5521">
                  <c:v>-6.21</c:v>
                </c:pt>
                <c:pt idx="5522">
                  <c:v>-6.21</c:v>
                </c:pt>
                <c:pt idx="5523">
                  <c:v>-6.18</c:v>
                </c:pt>
                <c:pt idx="5524">
                  <c:v>-6.16</c:v>
                </c:pt>
                <c:pt idx="5525">
                  <c:v>-6.1</c:v>
                </c:pt>
                <c:pt idx="5526">
                  <c:v>-6.09</c:v>
                </c:pt>
                <c:pt idx="5527">
                  <c:v>-6.07</c:v>
                </c:pt>
                <c:pt idx="5528">
                  <c:v>-6.07</c:v>
                </c:pt>
                <c:pt idx="5529">
                  <c:v>-6.05</c:v>
                </c:pt>
                <c:pt idx="5530">
                  <c:v>-6.06</c:v>
                </c:pt>
                <c:pt idx="5531">
                  <c:v>-6.07</c:v>
                </c:pt>
                <c:pt idx="5532">
                  <c:v>-6.13</c:v>
                </c:pt>
                <c:pt idx="5533">
                  <c:v>-6.2</c:v>
                </c:pt>
                <c:pt idx="5534">
                  <c:v>-6.19</c:v>
                </c:pt>
                <c:pt idx="5535">
                  <c:v>-6.22</c:v>
                </c:pt>
                <c:pt idx="5536">
                  <c:v>-6.25</c:v>
                </c:pt>
                <c:pt idx="5537">
                  <c:v>-6.25</c:v>
                </c:pt>
                <c:pt idx="5538">
                  <c:v>-6.27</c:v>
                </c:pt>
                <c:pt idx="5539">
                  <c:v>-6.27</c:v>
                </c:pt>
                <c:pt idx="5540">
                  <c:v>-6.31</c:v>
                </c:pt>
                <c:pt idx="5541">
                  <c:v>-6.26</c:v>
                </c:pt>
                <c:pt idx="5542">
                  <c:v>-6.27</c:v>
                </c:pt>
                <c:pt idx="5543">
                  <c:v>-6.24</c:v>
                </c:pt>
                <c:pt idx="5544">
                  <c:v>-6.24</c:v>
                </c:pt>
                <c:pt idx="5545">
                  <c:v>-6.25</c:v>
                </c:pt>
                <c:pt idx="5546">
                  <c:v>-6.22</c:v>
                </c:pt>
                <c:pt idx="5547">
                  <c:v>-6.27</c:v>
                </c:pt>
                <c:pt idx="5548">
                  <c:v>-6.25</c:v>
                </c:pt>
                <c:pt idx="5549">
                  <c:v>-6.22</c:v>
                </c:pt>
                <c:pt idx="5550">
                  <c:v>-6.19</c:v>
                </c:pt>
                <c:pt idx="5551">
                  <c:v>-6.21</c:v>
                </c:pt>
                <c:pt idx="5552">
                  <c:v>-6.19</c:v>
                </c:pt>
                <c:pt idx="5553">
                  <c:v>-6.18</c:v>
                </c:pt>
                <c:pt idx="5554">
                  <c:v>-6.19</c:v>
                </c:pt>
                <c:pt idx="5555">
                  <c:v>-6.2</c:v>
                </c:pt>
                <c:pt idx="5556">
                  <c:v>-6.18</c:v>
                </c:pt>
                <c:pt idx="5557">
                  <c:v>-6.17</c:v>
                </c:pt>
                <c:pt idx="5558">
                  <c:v>-6.17</c:v>
                </c:pt>
                <c:pt idx="5559">
                  <c:v>-6.16</c:v>
                </c:pt>
                <c:pt idx="5560">
                  <c:v>-6.17</c:v>
                </c:pt>
                <c:pt idx="5561">
                  <c:v>-6.21</c:v>
                </c:pt>
                <c:pt idx="5562">
                  <c:v>-6.22</c:v>
                </c:pt>
                <c:pt idx="5563">
                  <c:v>-6.17</c:v>
                </c:pt>
                <c:pt idx="5564">
                  <c:v>-6.16</c:v>
                </c:pt>
                <c:pt idx="5565">
                  <c:v>-6.16</c:v>
                </c:pt>
                <c:pt idx="5566">
                  <c:v>-6.15</c:v>
                </c:pt>
                <c:pt idx="5567">
                  <c:v>-6.15</c:v>
                </c:pt>
                <c:pt idx="5568">
                  <c:v>-6.2</c:v>
                </c:pt>
                <c:pt idx="5569">
                  <c:v>-6.19</c:v>
                </c:pt>
                <c:pt idx="5570">
                  <c:v>-6.2</c:v>
                </c:pt>
                <c:pt idx="5571">
                  <c:v>-6.19</c:v>
                </c:pt>
                <c:pt idx="5572">
                  <c:v>-6.21</c:v>
                </c:pt>
                <c:pt idx="5573">
                  <c:v>-6.18</c:v>
                </c:pt>
                <c:pt idx="5574">
                  <c:v>-6.2</c:v>
                </c:pt>
                <c:pt idx="5575">
                  <c:v>-6.25</c:v>
                </c:pt>
                <c:pt idx="5576">
                  <c:v>-6.19</c:v>
                </c:pt>
                <c:pt idx="5577">
                  <c:v>-6.16</c:v>
                </c:pt>
                <c:pt idx="5578">
                  <c:v>-6.12</c:v>
                </c:pt>
                <c:pt idx="5579">
                  <c:v>-6.14</c:v>
                </c:pt>
                <c:pt idx="5580">
                  <c:v>-6.11</c:v>
                </c:pt>
                <c:pt idx="5581">
                  <c:v>-6.12</c:v>
                </c:pt>
                <c:pt idx="5582">
                  <c:v>-6.12</c:v>
                </c:pt>
                <c:pt idx="5583">
                  <c:v>-6.09</c:v>
                </c:pt>
                <c:pt idx="5584">
                  <c:v>-6.08</c:v>
                </c:pt>
                <c:pt idx="5585">
                  <c:v>-6.09</c:v>
                </c:pt>
                <c:pt idx="5586">
                  <c:v>-6.09</c:v>
                </c:pt>
                <c:pt idx="5587">
                  <c:v>-6.08</c:v>
                </c:pt>
                <c:pt idx="5588">
                  <c:v>-6.05</c:v>
                </c:pt>
                <c:pt idx="5589">
                  <c:v>-6.07</c:v>
                </c:pt>
                <c:pt idx="5590">
                  <c:v>-6.07</c:v>
                </c:pt>
                <c:pt idx="5591">
                  <c:v>-6.05</c:v>
                </c:pt>
                <c:pt idx="5592">
                  <c:v>-6.03</c:v>
                </c:pt>
                <c:pt idx="5593">
                  <c:v>-6.06</c:v>
                </c:pt>
                <c:pt idx="5594">
                  <c:v>-6.08</c:v>
                </c:pt>
                <c:pt idx="5595">
                  <c:v>-6.09</c:v>
                </c:pt>
                <c:pt idx="5596">
                  <c:v>-6.1</c:v>
                </c:pt>
                <c:pt idx="5597">
                  <c:v>-6.14</c:v>
                </c:pt>
                <c:pt idx="5598">
                  <c:v>-6.13</c:v>
                </c:pt>
                <c:pt idx="5599">
                  <c:v>-6.12</c:v>
                </c:pt>
                <c:pt idx="5600">
                  <c:v>-6.08</c:v>
                </c:pt>
                <c:pt idx="5601">
                  <c:v>-6.09</c:v>
                </c:pt>
                <c:pt idx="5602">
                  <c:v>-6.13</c:v>
                </c:pt>
                <c:pt idx="5603">
                  <c:v>-6.1</c:v>
                </c:pt>
                <c:pt idx="5604">
                  <c:v>-6.12</c:v>
                </c:pt>
                <c:pt idx="5605">
                  <c:v>-6.15</c:v>
                </c:pt>
                <c:pt idx="5606">
                  <c:v>-6.18</c:v>
                </c:pt>
                <c:pt idx="5607">
                  <c:v>-6.22</c:v>
                </c:pt>
                <c:pt idx="5608">
                  <c:v>-6.18</c:v>
                </c:pt>
                <c:pt idx="5609">
                  <c:v>-6.17</c:v>
                </c:pt>
                <c:pt idx="5610">
                  <c:v>-6.16</c:v>
                </c:pt>
                <c:pt idx="5611">
                  <c:v>-5.97</c:v>
                </c:pt>
                <c:pt idx="5612">
                  <c:v>-5.87</c:v>
                </c:pt>
                <c:pt idx="5613">
                  <c:v>-5.81</c:v>
                </c:pt>
                <c:pt idx="5614">
                  <c:v>-5.79</c:v>
                </c:pt>
                <c:pt idx="5615">
                  <c:v>-5.78</c:v>
                </c:pt>
                <c:pt idx="5616">
                  <c:v>-5.8</c:v>
                </c:pt>
                <c:pt idx="5617">
                  <c:v>-5.75</c:v>
                </c:pt>
                <c:pt idx="5618">
                  <c:v>-5.82</c:v>
                </c:pt>
                <c:pt idx="5619">
                  <c:v>-5.9</c:v>
                </c:pt>
                <c:pt idx="5620">
                  <c:v>-5.99</c:v>
                </c:pt>
                <c:pt idx="5621">
                  <c:v>-6.06</c:v>
                </c:pt>
                <c:pt idx="5622">
                  <c:v>-6.01</c:v>
                </c:pt>
                <c:pt idx="5623">
                  <c:v>-6</c:v>
                </c:pt>
                <c:pt idx="5624">
                  <c:v>-6.01</c:v>
                </c:pt>
                <c:pt idx="5625">
                  <c:v>-6.02</c:v>
                </c:pt>
                <c:pt idx="5626">
                  <c:v>-6.04</c:v>
                </c:pt>
                <c:pt idx="5627">
                  <c:v>-6.04</c:v>
                </c:pt>
                <c:pt idx="5628">
                  <c:v>-6.05</c:v>
                </c:pt>
                <c:pt idx="5629">
                  <c:v>-6.06</c:v>
                </c:pt>
                <c:pt idx="5630">
                  <c:v>-6.02</c:v>
                </c:pt>
                <c:pt idx="5631">
                  <c:v>-5.99</c:v>
                </c:pt>
                <c:pt idx="5632">
                  <c:v>-6.03</c:v>
                </c:pt>
                <c:pt idx="5633">
                  <c:v>-6.05</c:v>
                </c:pt>
                <c:pt idx="5634">
                  <c:v>-6.01</c:v>
                </c:pt>
                <c:pt idx="5635">
                  <c:v>-6.02</c:v>
                </c:pt>
                <c:pt idx="5636">
                  <c:v>-6.03</c:v>
                </c:pt>
                <c:pt idx="5637">
                  <c:v>-6.04</c:v>
                </c:pt>
                <c:pt idx="5638">
                  <c:v>-6.07</c:v>
                </c:pt>
                <c:pt idx="5639">
                  <c:v>-6.11</c:v>
                </c:pt>
                <c:pt idx="5640">
                  <c:v>-6.12</c:v>
                </c:pt>
                <c:pt idx="5641">
                  <c:v>-6.12</c:v>
                </c:pt>
                <c:pt idx="5642">
                  <c:v>-6.14</c:v>
                </c:pt>
                <c:pt idx="5643">
                  <c:v>-6.15</c:v>
                </c:pt>
                <c:pt idx="5644">
                  <c:v>-6.1</c:v>
                </c:pt>
                <c:pt idx="5645">
                  <c:v>-6.11</c:v>
                </c:pt>
                <c:pt idx="5646">
                  <c:v>-6.09</c:v>
                </c:pt>
                <c:pt idx="5647">
                  <c:v>-6.1</c:v>
                </c:pt>
                <c:pt idx="5648">
                  <c:v>-6.09</c:v>
                </c:pt>
                <c:pt idx="5649">
                  <c:v>-6.1</c:v>
                </c:pt>
                <c:pt idx="5650">
                  <c:v>-6.09</c:v>
                </c:pt>
                <c:pt idx="5651">
                  <c:v>-6.14</c:v>
                </c:pt>
                <c:pt idx="5652">
                  <c:v>-6.17</c:v>
                </c:pt>
                <c:pt idx="5653">
                  <c:v>-6.19</c:v>
                </c:pt>
                <c:pt idx="5654">
                  <c:v>-6.22</c:v>
                </c:pt>
                <c:pt idx="5655">
                  <c:v>-6.23</c:v>
                </c:pt>
                <c:pt idx="5656">
                  <c:v>-6.2</c:v>
                </c:pt>
                <c:pt idx="5657">
                  <c:v>-6.2</c:v>
                </c:pt>
                <c:pt idx="5658">
                  <c:v>-6.17</c:v>
                </c:pt>
                <c:pt idx="5659">
                  <c:v>-6.19</c:v>
                </c:pt>
                <c:pt idx="5660">
                  <c:v>-6.15</c:v>
                </c:pt>
                <c:pt idx="5661">
                  <c:v>-6.18</c:v>
                </c:pt>
                <c:pt idx="5662">
                  <c:v>-6.21</c:v>
                </c:pt>
                <c:pt idx="5663">
                  <c:v>-6.15</c:v>
                </c:pt>
                <c:pt idx="5664">
                  <c:v>-6.17</c:v>
                </c:pt>
                <c:pt idx="5665">
                  <c:v>-6.11</c:v>
                </c:pt>
                <c:pt idx="5666">
                  <c:v>-6.13</c:v>
                </c:pt>
                <c:pt idx="5667">
                  <c:v>-6.15</c:v>
                </c:pt>
                <c:pt idx="5668">
                  <c:v>-6.14</c:v>
                </c:pt>
                <c:pt idx="5669">
                  <c:v>-6.18</c:v>
                </c:pt>
                <c:pt idx="5670">
                  <c:v>-6.18</c:v>
                </c:pt>
                <c:pt idx="5671">
                  <c:v>-6.17</c:v>
                </c:pt>
                <c:pt idx="5672">
                  <c:v>-6.14</c:v>
                </c:pt>
                <c:pt idx="5673">
                  <c:v>-6.15</c:v>
                </c:pt>
                <c:pt idx="5674">
                  <c:v>-6.15</c:v>
                </c:pt>
                <c:pt idx="5675">
                  <c:v>-6.1</c:v>
                </c:pt>
                <c:pt idx="5676">
                  <c:v>-6.06</c:v>
                </c:pt>
                <c:pt idx="5677">
                  <c:v>-6.02</c:v>
                </c:pt>
                <c:pt idx="5678">
                  <c:v>-5.99</c:v>
                </c:pt>
                <c:pt idx="5679">
                  <c:v>-6.04</c:v>
                </c:pt>
                <c:pt idx="5680">
                  <c:v>-6.08</c:v>
                </c:pt>
                <c:pt idx="5681">
                  <c:v>-6.08</c:v>
                </c:pt>
                <c:pt idx="5682">
                  <c:v>-6.06</c:v>
                </c:pt>
                <c:pt idx="5683">
                  <c:v>-6.05</c:v>
                </c:pt>
                <c:pt idx="5684">
                  <c:v>-6.04</c:v>
                </c:pt>
                <c:pt idx="5685">
                  <c:v>-6.05</c:v>
                </c:pt>
                <c:pt idx="5686">
                  <c:v>-6.02</c:v>
                </c:pt>
                <c:pt idx="5687">
                  <c:v>-6.03</c:v>
                </c:pt>
                <c:pt idx="5688">
                  <c:v>-6.07</c:v>
                </c:pt>
                <c:pt idx="5689">
                  <c:v>-6.11</c:v>
                </c:pt>
                <c:pt idx="5690">
                  <c:v>-6.15</c:v>
                </c:pt>
                <c:pt idx="5691">
                  <c:v>-6.15</c:v>
                </c:pt>
                <c:pt idx="5692">
                  <c:v>-6.19</c:v>
                </c:pt>
                <c:pt idx="5693">
                  <c:v>-6.21</c:v>
                </c:pt>
                <c:pt idx="5694">
                  <c:v>-6.2</c:v>
                </c:pt>
                <c:pt idx="5695">
                  <c:v>-6.21</c:v>
                </c:pt>
                <c:pt idx="5696">
                  <c:v>-6.25</c:v>
                </c:pt>
                <c:pt idx="5697">
                  <c:v>-6.22</c:v>
                </c:pt>
                <c:pt idx="5698">
                  <c:v>-6.26</c:v>
                </c:pt>
                <c:pt idx="5699">
                  <c:v>-6.29</c:v>
                </c:pt>
                <c:pt idx="5700">
                  <c:v>-6.29</c:v>
                </c:pt>
                <c:pt idx="5701">
                  <c:v>-6.32</c:v>
                </c:pt>
                <c:pt idx="5702">
                  <c:v>-6.38</c:v>
                </c:pt>
                <c:pt idx="5703">
                  <c:v>-6.37</c:v>
                </c:pt>
                <c:pt idx="5704">
                  <c:v>-6.36</c:v>
                </c:pt>
                <c:pt idx="5705">
                  <c:v>-6.36</c:v>
                </c:pt>
                <c:pt idx="5706">
                  <c:v>-6.36</c:v>
                </c:pt>
                <c:pt idx="5707">
                  <c:v>-6.41</c:v>
                </c:pt>
                <c:pt idx="5708">
                  <c:v>-6.41</c:v>
                </c:pt>
                <c:pt idx="5709">
                  <c:v>-6.4</c:v>
                </c:pt>
                <c:pt idx="5710">
                  <c:v>-6.4</c:v>
                </c:pt>
                <c:pt idx="5711">
                  <c:v>-6.35</c:v>
                </c:pt>
                <c:pt idx="5712">
                  <c:v>-6.39</c:v>
                </c:pt>
                <c:pt idx="5713">
                  <c:v>-6.42</c:v>
                </c:pt>
                <c:pt idx="5714">
                  <c:v>-6.44</c:v>
                </c:pt>
                <c:pt idx="5715">
                  <c:v>-6.43</c:v>
                </c:pt>
                <c:pt idx="5716">
                  <c:v>-6.43</c:v>
                </c:pt>
                <c:pt idx="5717">
                  <c:v>-6.42</c:v>
                </c:pt>
                <c:pt idx="5718">
                  <c:v>-6.42</c:v>
                </c:pt>
                <c:pt idx="5719">
                  <c:v>-6.39</c:v>
                </c:pt>
                <c:pt idx="5720">
                  <c:v>-6.36</c:v>
                </c:pt>
                <c:pt idx="5721">
                  <c:v>-6.4</c:v>
                </c:pt>
                <c:pt idx="5722">
                  <c:v>-6.4</c:v>
                </c:pt>
                <c:pt idx="5723">
                  <c:v>-6.42</c:v>
                </c:pt>
                <c:pt idx="5724">
                  <c:v>-6.43</c:v>
                </c:pt>
                <c:pt idx="5725">
                  <c:v>-6.43</c:v>
                </c:pt>
                <c:pt idx="5726">
                  <c:v>-6.42</c:v>
                </c:pt>
                <c:pt idx="5727">
                  <c:v>-6.42</c:v>
                </c:pt>
                <c:pt idx="5728">
                  <c:v>-6.4</c:v>
                </c:pt>
                <c:pt idx="5729">
                  <c:v>-6.41</c:v>
                </c:pt>
                <c:pt idx="5730">
                  <c:v>-6.43</c:v>
                </c:pt>
                <c:pt idx="5731">
                  <c:v>-6.41</c:v>
                </c:pt>
                <c:pt idx="5732">
                  <c:v>-6.43</c:v>
                </c:pt>
                <c:pt idx="5733">
                  <c:v>-6.44</c:v>
                </c:pt>
                <c:pt idx="5734">
                  <c:v>-6.46</c:v>
                </c:pt>
                <c:pt idx="5735">
                  <c:v>-6.44</c:v>
                </c:pt>
                <c:pt idx="5736">
                  <c:v>-6.42</c:v>
                </c:pt>
                <c:pt idx="5737">
                  <c:v>-6.41</c:v>
                </c:pt>
                <c:pt idx="5738">
                  <c:v>-6.38</c:v>
                </c:pt>
                <c:pt idx="5739">
                  <c:v>-6.37</c:v>
                </c:pt>
                <c:pt idx="5740">
                  <c:v>-6.37</c:v>
                </c:pt>
                <c:pt idx="5741">
                  <c:v>-6.39</c:v>
                </c:pt>
                <c:pt idx="5742">
                  <c:v>-6.37</c:v>
                </c:pt>
                <c:pt idx="5743">
                  <c:v>-6.31</c:v>
                </c:pt>
                <c:pt idx="5744">
                  <c:v>-6.24</c:v>
                </c:pt>
                <c:pt idx="5745">
                  <c:v>-6.21</c:v>
                </c:pt>
                <c:pt idx="5746">
                  <c:v>-6.27</c:v>
                </c:pt>
                <c:pt idx="5747">
                  <c:v>-6.24</c:v>
                </c:pt>
                <c:pt idx="5748">
                  <c:v>-6.29</c:v>
                </c:pt>
                <c:pt idx="5749">
                  <c:v>-6.34</c:v>
                </c:pt>
                <c:pt idx="5750">
                  <c:v>-6.52</c:v>
                </c:pt>
                <c:pt idx="5751">
                  <c:v>-6.57</c:v>
                </c:pt>
                <c:pt idx="5752">
                  <c:v>-6.61</c:v>
                </c:pt>
                <c:pt idx="5753">
                  <c:v>-6.57</c:v>
                </c:pt>
                <c:pt idx="5754">
                  <c:v>-6.41</c:v>
                </c:pt>
                <c:pt idx="5755">
                  <c:v>-6.37</c:v>
                </c:pt>
                <c:pt idx="5756">
                  <c:v>-6.25</c:v>
                </c:pt>
                <c:pt idx="5757">
                  <c:v>-6.16</c:v>
                </c:pt>
                <c:pt idx="5758">
                  <c:v>-6.15</c:v>
                </c:pt>
                <c:pt idx="5759">
                  <c:v>-6.11</c:v>
                </c:pt>
                <c:pt idx="5760">
                  <c:v>-6.22</c:v>
                </c:pt>
                <c:pt idx="5761">
                  <c:v>-6.24</c:v>
                </c:pt>
                <c:pt idx="5762">
                  <c:v>-6.12</c:v>
                </c:pt>
                <c:pt idx="5763">
                  <c:v>-6.04</c:v>
                </c:pt>
                <c:pt idx="5764">
                  <c:v>-6.02</c:v>
                </c:pt>
                <c:pt idx="5765">
                  <c:v>-6.05</c:v>
                </c:pt>
                <c:pt idx="5766">
                  <c:v>-6.1</c:v>
                </c:pt>
                <c:pt idx="5767">
                  <c:v>-6.03</c:v>
                </c:pt>
                <c:pt idx="5768">
                  <c:v>-6.02</c:v>
                </c:pt>
                <c:pt idx="5769">
                  <c:v>-6.01</c:v>
                </c:pt>
                <c:pt idx="5770">
                  <c:v>-5.97</c:v>
                </c:pt>
                <c:pt idx="5771">
                  <c:v>-5.91</c:v>
                </c:pt>
                <c:pt idx="5772">
                  <c:v>-5.88</c:v>
                </c:pt>
                <c:pt idx="5773">
                  <c:v>-5.81</c:v>
                </c:pt>
                <c:pt idx="5774">
                  <c:v>-5.82</c:v>
                </c:pt>
                <c:pt idx="5775">
                  <c:v>-5.83</c:v>
                </c:pt>
                <c:pt idx="5776">
                  <c:v>-5.84</c:v>
                </c:pt>
                <c:pt idx="5777">
                  <c:v>-5.81</c:v>
                </c:pt>
                <c:pt idx="5778">
                  <c:v>-5.87</c:v>
                </c:pt>
                <c:pt idx="5779">
                  <c:v>-5.87</c:v>
                </c:pt>
                <c:pt idx="5780">
                  <c:v>-5.94</c:v>
                </c:pt>
                <c:pt idx="5781">
                  <c:v>-6.01</c:v>
                </c:pt>
                <c:pt idx="5782">
                  <c:v>-6</c:v>
                </c:pt>
                <c:pt idx="5783">
                  <c:v>-5.96</c:v>
                </c:pt>
                <c:pt idx="5784">
                  <c:v>-5.95</c:v>
                </c:pt>
                <c:pt idx="5785">
                  <c:v>-5.94</c:v>
                </c:pt>
                <c:pt idx="5786">
                  <c:v>-6</c:v>
                </c:pt>
                <c:pt idx="5787">
                  <c:v>-6.07</c:v>
                </c:pt>
                <c:pt idx="5788">
                  <c:v>-6.11</c:v>
                </c:pt>
                <c:pt idx="5789">
                  <c:v>-6.16</c:v>
                </c:pt>
                <c:pt idx="5790">
                  <c:v>-6.07</c:v>
                </c:pt>
                <c:pt idx="5791">
                  <c:v>-5.88</c:v>
                </c:pt>
                <c:pt idx="5792">
                  <c:v>-5.77</c:v>
                </c:pt>
                <c:pt idx="5793">
                  <c:v>-5.69</c:v>
                </c:pt>
                <c:pt idx="5794">
                  <c:v>-5.61</c:v>
                </c:pt>
                <c:pt idx="5795">
                  <c:v>-5.61</c:v>
                </c:pt>
                <c:pt idx="5796">
                  <c:v>-5.66</c:v>
                </c:pt>
                <c:pt idx="5797">
                  <c:v>-5.63</c:v>
                </c:pt>
                <c:pt idx="5798">
                  <c:v>-5.62</c:v>
                </c:pt>
                <c:pt idx="5799">
                  <c:v>-5.61</c:v>
                </c:pt>
                <c:pt idx="5800">
                  <c:v>-5.61</c:v>
                </c:pt>
                <c:pt idx="5801">
                  <c:v>-5.62</c:v>
                </c:pt>
                <c:pt idx="5802">
                  <c:v>-5.62</c:v>
                </c:pt>
                <c:pt idx="5803">
                  <c:v>-5.58</c:v>
                </c:pt>
                <c:pt idx="5804">
                  <c:v>-5.6</c:v>
                </c:pt>
                <c:pt idx="5805">
                  <c:v>-5.63</c:v>
                </c:pt>
                <c:pt idx="5806">
                  <c:v>-5.62</c:v>
                </c:pt>
                <c:pt idx="5807">
                  <c:v>-5.68</c:v>
                </c:pt>
                <c:pt idx="5808">
                  <c:v>-5.73</c:v>
                </c:pt>
                <c:pt idx="5809">
                  <c:v>-5.73</c:v>
                </c:pt>
                <c:pt idx="5810">
                  <c:v>-5.67</c:v>
                </c:pt>
                <c:pt idx="5811">
                  <c:v>-5.66</c:v>
                </c:pt>
                <c:pt idx="5812">
                  <c:v>-5.65</c:v>
                </c:pt>
                <c:pt idx="5813">
                  <c:v>-5.6</c:v>
                </c:pt>
                <c:pt idx="5814">
                  <c:v>-5.63</c:v>
                </c:pt>
                <c:pt idx="5815">
                  <c:v>-5.6</c:v>
                </c:pt>
                <c:pt idx="5816">
                  <c:v>-5.73</c:v>
                </c:pt>
                <c:pt idx="5817">
                  <c:v>-5.82</c:v>
                </c:pt>
                <c:pt idx="5818">
                  <c:v>-5.93</c:v>
                </c:pt>
                <c:pt idx="5819">
                  <c:v>-6.07</c:v>
                </c:pt>
                <c:pt idx="5820">
                  <c:v>-6.1</c:v>
                </c:pt>
                <c:pt idx="5821">
                  <c:v>-6.04</c:v>
                </c:pt>
                <c:pt idx="5822">
                  <c:v>-6.01</c:v>
                </c:pt>
                <c:pt idx="5823">
                  <c:v>-5.97</c:v>
                </c:pt>
                <c:pt idx="5824">
                  <c:v>-5.97</c:v>
                </c:pt>
                <c:pt idx="5825">
                  <c:v>-5.98</c:v>
                </c:pt>
                <c:pt idx="5826">
                  <c:v>-5.96</c:v>
                </c:pt>
                <c:pt idx="5827">
                  <c:v>-5.94</c:v>
                </c:pt>
                <c:pt idx="5828">
                  <c:v>-5.91</c:v>
                </c:pt>
                <c:pt idx="5829">
                  <c:v>-5.98</c:v>
                </c:pt>
                <c:pt idx="5830">
                  <c:v>-5.97</c:v>
                </c:pt>
                <c:pt idx="5831">
                  <c:v>-5.93</c:v>
                </c:pt>
                <c:pt idx="5832">
                  <c:v>-5.84</c:v>
                </c:pt>
                <c:pt idx="5833">
                  <c:v>-5.8</c:v>
                </c:pt>
                <c:pt idx="5834">
                  <c:v>-5.85</c:v>
                </c:pt>
                <c:pt idx="5835">
                  <c:v>-5.97</c:v>
                </c:pt>
                <c:pt idx="5836">
                  <c:v>-5.86</c:v>
                </c:pt>
                <c:pt idx="5837">
                  <c:v>-5.83</c:v>
                </c:pt>
                <c:pt idx="5838">
                  <c:v>-5.89</c:v>
                </c:pt>
                <c:pt idx="5839">
                  <c:v>-5.99</c:v>
                </c:pt>
                <c:pt idx="5840">
                  <c:v>-6.05</c:v>
                </c:pt>
                <c:pt idx="5841">
                  <c:v>-6.04</c:v>
                </c:pt>
                <c:pt idx="5842">
                  <c:v>-6.18</c:v>
                </c:pt>
                <c:pt idx="5843">
                  <c:v>-6.27</c:v>
                </c:pt>
                <c:pt idx="5844">
                  <c:v>-6.3</c:v>
                </c:pt>
                <c:pt idx="5845">
                  <c:v>-6.33</c:v>
                </c:pt>
                <c:pt idx="5846">
                  <c:v>-6.48</c:v>
                </c:pt>
                <c:pt idx="5847">
                  <c:v>-6.56</c:v>
                </c:pt>
                <c:pt idx="5848">
                  <c:v>-6.59</c:v>
                </c:pt>
                <c:pt idx="5849">
                  <c:v>-6.56</c:v>
                </c:pt>
                <c:pt idx="5850">
                  <c:v>-6.56</c:v>
                </c:pt>
                <c:pt idx="5851">
                  <c:v>-6.55</c:v>
                </c:pt>
                <c:pt idx="5852">
                  <c:v>-6.57</c:v>
                </c:pt>
                <c:pt idx="5853">
                  <c:v>-6.61</c:v>
                </c:pt>
                <c:pt idx="5854">
                  <c:v>-6.6</c:v>
                </c:pt>
                <c:pt idx="5855">
                  <c:v>-6.58</c:v>
                </c:pt>
                <c:pt idx="5856">
                  <c:v>-6.62</c:v>
                </c:pt>
                <c:pt idx="5857">
                  <c:v>-6.61</c:v>
                </c:pt>
                <c:pt idx="5858">
                  <c:v>-6.59</c:v>
                </c:pt>
                <c:pt idx="5859">
                  <c:v>-6.61</c:v>
                </c:pt>
                <c:pt idx="5860">
                  <c:v>-6.59</c:v>
                </c:pt>
                <c:pt idx="5861">
                  <c:v>-6.62</c:v>
                </c:pt>
                <c:pt idx="5862">
                  <c:v>-6.66</c:v>
                </c:pt>
                <c:pt idx="5863">
                  <c:v>-6.65</c:v>
                </c:pt>
                <c:pt idx="5864">
                  <c:v>-6.62</c:v>
                </c:pt>
                <c:pt idx="5865">
                  <c:v>-6.59</c:v>
                </c:pt>
                <c:pt idx="5866">
                  <c:v>-6.59</c:v>
                </c:pt>
                <c:pt idx="5867">
                  <c:v>-6.6</c:v>
                </c:pt>
                <c:pt idx="5868">
                  <c:v>-6.59</c:v>
                </c:pt>
                <c:pt idx="5869">
                  <c:v>-6.57</c:v>
                </c:pt>
                <c:pt idx="5870">
                  <c:v>-6.58</c:v>
                </c:pt>
                <c:pt idx="5871">
                  <c:v>-6.6</c:v>
                </c:pt>
                <c:pt idx="5872">
                  <c:v>-6.61</c:v>
                </c:pt>
                <c:pt idx="5873">
                  <c:v>-6.66</c:v>
                </c:pt>
                <c:pt idx="5874">
                  <c:v>-6.66</c:v>
                </c:pt>
                <c:pt idx="5875">
                  <c:v>-6.62</c:v>
                </c:pt>
                <c:pt idx="5876">
                  <c:v>-6.56</c:v>
                </c:pt>
                <c:pt idx="5877">
                  <c:v>-6.53</c:v>
                </c:pt>
                <c:pt idx="5878">
                  <c:v>-6.54</c:v>
                </c:pt>
                <c:pt idx="5879">
                  <c:v>-6.59</c:v>
                </c:pt>
                <c:pt idx="5880">
                  <c:v>-6.6</c:v>
                </c:pt>
                <c:pt idx="5881">
                  <c:v>-6.61</c:v>
                </c:pt>
                <c:pt idx="5882">
                  <c:v>-6.59</c:v>
                </c:pt>
                <c:pt idx="5883">
                  <c:v>-6.6</c:v>
                </c:pt>
                <c:pt idx="5884">
                  <c:v>-6.57</c:v>
                </c:pt>
                <c:pt idx="5885">
                  <c:v>-6.51</c:v>
                </c:pt>
                <c:pt idx="5886">
                  <c:v>-6.47</c:v>
                </c:pt>
                <c:pt idx="5887">
                  <c:v>-6.46</c:v>
                </c:pt>
                <c:pt idx="5888">
                  <c:v>-6.47</c:v>
                </c:pt>
                <c:pt idx="5889">
                  <c:v>-6.44</c:v>
                </c:pt>
                <c:pt idx="5890">
                  <c:v>-6.45</c:v>
                </c:pt>
                <c:pt idx="5891">
                  <c:v>-6.44</c:v>
                </c:pt>
                <c:pt idx="5892">
                  <c:v>-6.47</c:v>
                </c:pt>
                <c:pt idx="5893">
                  <c:v>-6.46</c:v>
                </c:pt>
                <c:pt idx="5894">
                  <c:v>-6.48</c:v>
                </c:pt>
                <c:pt idx="5895">
                  <c:v>-6.43</c:v>
                </c:pt>
                <c:pt idx="5896">
                  <c:v>-6.33</c:v>
                </c:pt>
                <c:pt idx="5897">
                  <c:v>-6.38</c:v>
                </c:pt>
                <c:pt idx="5898">
                  <c:v>-6.46</c:v>
                </c:pt>
                <c:pt idx="5899">
                  <c:v>-6.49</c:v>
                </c:pt>
                <c:pt idx="5900">
                  <c:v>-6.52</c:v>
                </c:pt>
                <c:pt idx="5901">
                  <c:v>-6.51</c:v>
                </c:pt>
                <c:pt idx="5902">
                  <c:v>-6.5</c:v>
                </c:pt>
                <c:pt idx="5903">
                  <c:v>-6.49</c:v>
                </c:pt>
                <c:pt idx="5904">
                  <c:v>-6.45</c:v>
                </c:pt>
                <c:pt idx="5905">
                  <c:v>-6.43</c:v>
                </c:pt>
                <c:pt idx="5906">
                  <c:v>-6.45</c:v>
                </c:pt>
                <c:pt idx="5907">
                  <c:v>-6.45</c:v>
                </c:pt>
                <c:pt idx="5908">
                  <c:v>-6.49</c:v>
                </c:pt>
                <c:pt idx="5909">
                  <c:v>-6.51</c:v>
                </c:pt>
                <c:pt idx="5910">
                  <c:v>-6.49</c:v>
                </c:pt>
                <c:pt idx="5911">
                  <c:v>-6.52</c:v>
                </c:pt>
                <c:pt idx="5912">
                  <c:v>-6.52</c:v>
                </c:pt>
                <c:pt idx="5913">
                  <c:v>-6.5</c:v>
                </c:pt>
                <c:pt idx="5914">
                  <c:v>-6.55</c:v>
                </c:pt>
                <c:pt idx="5915">
                  <c:v>-6.6</c:v>
                </c:pt>
                <c:pt idx="5916">
                  <c:v>-6.61</c:v>
                </c:pt>
                <c:pt idx="5917">
                  <c:v>-6.6</c:v>
                </c:pt>
                <c:pt idx="5918">
                  <c:v>-6.6</c:v>
                </c:pt>
                <c:pt idx="5919">
                  <c:v>-6.59</c:v>
                </c:pt>
                <c:pt idx="5920">
                  <c:v>-6.52</c:v>
                </c:pt>
                <c:pt idx="5921">
                  <c:v>-6.6</c:v>
                </c:pt>
                <c:pt idx="5922">
                  <c:v>-6.69</c:v>
                </c:pt>
                <c:pt idx="5923">
                  <c:v>-6.77</c:v>
                </c:pt>
                <c:pt idx="5924">
                  <c:v>-6.79</c:v>
                </c:pt>
                <c:pt idx="5925">
                  <c:v>-6.72</c:v>
                </c:pt>
                <c:pt idx="5926">
                  <c:v>-6.74</c:v>
                </c:pt>
                <c:pt idx="5927">
                  <c:v>-6.8</c:v>
                </c:pt>
                <c:pt idx="5928">
                  <c:v>-6.78</c:v>
                </c:pt>
                <c:pt idx="5929">
                  <c:v>-6.81</c:v>
                </c:pt>
                <c:pt idx="5930">
                  <c:v>-6.76</c:v>
                </c:pt>
                <c:pt idx="5931">
                  <c:v>-6.72</c:v>
                </c:pt>
                <c:pt idx="5932">
                  <c:v>-6.78</c:v>
                </c:pt>
                <c:pt idx="5933">
                  <c:v>-6.81</c:v>
                </c:pt>
                <c:pt idx="5934">
                  <c:v>-6.85</c:v>
                </c:pt>
                <c:pt idx="5935">
                  <c:v>-6.86</c:v>
                </c:pt>
                <c:pt idx="5936">
                  <c:v>-6.9</c:v>
                </c:pt>
                <c:pt idx="5937">
                  <c:v>-6.88</c:v>
                </c:pt>
                <c:pt idx="5938">
                  <c:v>-6.9</c:v>
                </c:pt>
                <c:pt idx="5939">
                  <c:v>-6.89</c:v>
                </c:pt>
                <c:pt idx="5940">
                  <c:v>-6.91</c:v>
                </c:pt>
                <c:pt idx="5941">
                  <c:v>-6.89</c:v>
                </c:pt>
                <c:pt idx="5942">
                  <c:v>-6.77</c:v>
                </c:pt>
                <c:pt idx="5943">
                  <c:v>-6.79</c:v>
                </c:pt>
                <c:pt idx="5944">
                  <c:v>-6.81</c:v>
                </c:pt>
                <c:pt idx="5945">
                  <c:v>-6.88</c:v>
                </c:pt>
                <c:pt idx="5946">
                  <c:v>-6.88</c:v>
                </c:pt>
                <c:pt idx="5947">
                  <c:v>-6.84</c:v>
                </c:pt>
                <c:pt idx="5948">
                  <c:v>-6.82</c:v>
                </c:pt>
                <c:pt idx="5949">
                  <c:v>-6.83</c:v>
                </c:pt>
                <c:pt idx="5950">
                  <c:v>-6.85</c:v>
                </c:pt>
                <c:pt idx="5951">
                  <c:v>-6.86</c:v>
                </c:pt>
                <c:pt idx="5952">
                  <c:v>-6.86</c:v>
                </c:pt>
                <c:pt idx="5953">
                  <c:v>-6.84</c:v>
                </c:pt>
                <c:pt idx="5954">
                  <c:v>-6.83</c:v>
                </c:pt>
                <c:pt idx="5955">
                  <c:v>-6.82</c:v>
                </c:pt>
                <c:pt idx="5956">
                  <c:v>-6.82</c:v>
                </c:pt>
                <c:pt idx="5957">
                  <c:v>-6.84</c:v>
                </c:pt>
                <c:pt idx="5958">
                  <c:v>-6.82</c:v>
                </c:pt>
                <c:pt idx="5959">
                  <c:v>-6.84</c:v>
                </c:pt>
                <c:pt idx="5960">
                  <c:v>-6.82</c:v>
                </c:pt>
                <c:pt idx="5961">
                  <c:v>-6.79</c:v>
                </c:pt>
                <c:pt idx="5962">
                  <c:v>-6.79</c:v>
                </c:pt>
                <c:pt idx="5963">
                  <c:v>-6.77</c:v>
                </c:pt>
                <c:pt idx="5964">
                  <c:v>-6.79</c:v>
                </c:pt>
                <c:pt idx="5965">
                  <c:v>-6.78</c:v>
                </c:pt>
                <c:pt idx="5966">
                  <c:v>-6.76</c:v>
                </c:pt>
                <c:pt idx="5967">
                  <c:v>-6.75</c:v>
                </c:pt>
                <c:pt idx="5968">
                  <c:v>-6.77</c:v>
                </c:pt>
                <c:pt idx="5969">
                  <c:v>-6.86</c:v>
                </c:pt>
                <c:pt idx="5970">
                  <c:v>-6.86</c:v>
                </c:pt>
                <c:pt idx="5971">
                  <c:v>-6.82</c:v>
                </c:pt>
                <c:pt idx="5972">
                  <c:v>-6.78</c:v>
                </c:pt>
                <c:pt idx="5973">
                  <c:v>-6.79</c:v>
                </c:pt>
                <c:pt idx="5974">
                  <c:v>-6.85</c:v>
                </c:pt>
                <c:pt idx="5975">
                  <c:v>-6.88</c:v>
                </c:pt>
                <c:pt idx="5976">
                  <c:v>-6.85</c:v>
                </c:pt>
                <c:pt idx="5977">
                  <c:v>-6.83</c:v>
                </c:pt>
                <c:pt idx="5978">
                  <c:v>-6.84</c:v>
                </c:pt>
                <c:pt idx="5979">
                  <c:v>-6.87</c:v>
                </c:pt>
                <c:pt idx="5980">
                  <c:v>-6.89</c:v>
                </c:pt>
                <c:pt idx="5981">
                  <c:v>-6.89</c:v>
                </c:pt>
                <c:pt idx="5982">
                  <c:v>-6.89</c:v>
                </c:pt>
                <c:pt idx="5983">
                  <c:v>-6.79</c:v>
                </c:pt>
                <c:pt idx="5984">
                  <c:v>-6.71</c:v>
                </c:pt>
                <c:pt idx="5985">
                  <c:v>-6.71</c:v>
                </c:pt>
                <c:pt idx="5986">
                  <c:v>-6.76</c:v>
                </c:pt>
                <c:pt idx="5987">
                  <c:v>-6.78</c:v>
                </c:pt>
                <c:pt idx="5988">
                  <c:v>-6.88</c:v>
                </c:pt>
                <c:pt idx="5989">
                  <c:v>-6.92</c:v>
                </c:pt>
                <c:pt idx="5990">
                  <c:v>-6.86</c:v>
                </c:pt>
                <c:pt idx="5991">
                  <c:v>-6.73</c:v>
                </c:pt>
                <c:pt idx="5992">
                  <c:v>-6.72</c:v>
                </c:pt>
                <c:pt idx="5993">
                  <c:v>-6.75</c:v>
                </c:pt>
                <c:pt idx="5994">
                  <c:v>-6.77</c:v>
                </c:pt>
                <c:pt idx="5995">
                  <c:v>-6.78</c:v>
                </c:pt>
                <c:pt idx="5996">
                  <c:v>-6.83</c:v>
                </c:pt>
                <c:pt idx="5997">
                  <c:v>-6.82</c:v>
                </c:pt>
                <c:pt idx="5998">
                  <c:v>-6.78</c:v>
                </c:pt>
                <c:pt idx="5999">
                  <c:v>-6.76</c:v>
                </c:pt>
                <c:pt idx="6000">
                  <c:v>-6.77</c:v>
                </c:pt>
                <c:pt idx="6001">
                  <c:v>-6.78</c:v>
                </c:pt>
                <c:pt idx="6002">
                  <c:v>-6.71</c:v>
                </c:pt>
                <c:pt idx="6003">
                  <c:v>-6.75</c:v>
                </c:pt>
                <c:pt idx="6004">
                  <c:v>-6.82</c:v>
                </c:pt>
                <c:pt idx="6005">
                  <c:v>-6.91</c:v>
                </c:pt>
                <c:pt idx="6006">
                  <c:v>-6.87</c:v>
                </c:pt>
                <c:pt idx="6007">
                  <c:v>-6.86</c:v>
                </c:pt>
                <c:pt idx="6008">
                  <c:v>-6.82</c:v>
                </c:pt>
                <c:pt idx="6009">
                  <c:v>-6.86</c:v>
                </c:pt>
                <c:pt idx="6010">
                  <c:v>-6.87</c:v>
                </c:pt>
                <c:pt idx="6011">
                  <c:v>-6.88</c:v>
                </c:pt>
                <c:pt idx="6012">
                  <c:v>-6.89</c:v>
                </c:pt>
                <c:pt idx="6013">
                  <c:v>-6.95</c:v>
                </c:pt>
                <c:pt idx="6014">
                  <c:v>-6.97</c:v>
                </c:pt>
                <c:pt idx="6015">
                  <c:v>-6.95</c:v>
                </c:pt>
                <c:pt idx="6016">
                  <c:v>-6.98</c:v>
                </c:pt>
                <c:pt idx="6017">
                  <c:v>-6.99</c:v>
                </c:pt>
                <c:pt idx="6018">
                  <c:v>-7.01</c:v>
                </c:pt>
                <c:pt idx="6019">
                  <c:v>-7.01</c:v>
                </c:pt>
                <c:pt idx="6020">
                  <c:v>-7.07</c:v>
                </c:pt>
                <c:pt idx="6021">
                  <c:v>-7.06</c:v>
                </c:pt>
                <c:pt idx="6022">
                  <c:v>-7.04</c:v>
                </c:pt>
                <c:pt idx="6023">
                  <c:v>-7.01</c:v>
                </c:pt>
                <c:pt idx="6024">
                  <c:v>-7.03</c:v>
                </c:pt>
                <c:pt idx="6025">
                  <c:v>-7.03</c:v>
                </c:pt>
                <c:pt idx="6026">
                  <c:v>-7.03</c:v>
                </c:pt>
                <c:pt idx="6027">
                  <c:v>-7.02</c:v>
                </c:pt>
                <c:pt idx="6028">
                  <c:v>-7.01</c:v>
                </c:pt>
                <c:pt idx="6029">
                  <c:v>-7.04</c:v>
                </c:pt>
                <c:pt idx="6030">
                  <c:v>-7.07</c:v>
                </c:pt>
                <c:pt idx="6031">
                  <c:v>-7.08</c:v>
                </c:pt>
                <c:pt idx="6032">
                  <c:v>-7.09</c:v>
                </c:pt>
                <c:pt idx="6033">
                  <c:v>-7.09</c:v>
                </c:pt>
                <c:pt idx="6034">
                  <c:v>-7.07</c:v>
                </c:pt>
                <c:pt idx="6035">
                  <c:v>-7.08</c:v>
                </c:pt>
                <c:pt idx="6036">
                  <c:v>-7.08</c:v>
                </c:pt>
                <c:pt idx="6037">
                  <c:v>-7.08</c:v>
                </c:pt>
                <c:pt idx="6038">
                  <c:v>-7.13</c:v>
                </c:pt>
                <c:pt idx="6039">
                  <c:v>-7.13</c:v>
                </c:pt>
                <c:pt idx="6040">
                  <c:v>-7.21</c:v>
                </c:pt>
                <c:pt idx="6041">
                  <c:v>-7.21</c:v>
                </c:pt>
                <c:pt idx="6042">
                  <c:v>-7.24</c:v>
                </c:pt>
                <c:pt idx="6043">
                  <c:v>-7.24</c:v>
                </c:pt>
                <c:pt idx="6044">
                  <c:v>-7.27</c:v>
                </c:pt>
                <c:pt idx="6045">
                  <c:v>-7.26</c:v>
                </c:pt>
                <c:pt idx="6046">
                  <c:v>-7.23</c:v>
                </c:pt>
                <c:pt idx="6047">
                  <c:v>-7.21</c:v>
                </c:pt>
                <c:pt idx="6048">
                  <c:v>-7.1</c:v>
                </c:pt>
                <c:pt idx="6049">
                  <c:v>-7.06</c:v>
                </c:pt>
                <c:pt idx="6050">
                  <c:v>-7.03</c:v>
                </c:pt>
                <c:pt idx="6051">
                  <c:v>-7.09</c:v>
                </c:pt>
                <c:pt idx="6052">
                  <c:v>-7.08</c:v>
                </c:pt>
                <c:pt idx="6053">
                  <c:v>-7.08</c:v>
                </c:pt>
                <c:pt idx="6054">
                  <c:v>-7.1</c:v>
                </c:pt>
                <c:pt idx="6055">
                  <c:v>-7.12</c:v>
                </c:pt>
                <c:pt idx="6056">
                  <c:v>-7.06</c:v>
                </c:pt>
                <c:pt idx="6057">
                  <c:v>-7.06</c:v>
                </c:pt>
                <c:pt idx="6058">
                  <c:v>-7.06</c:v>
                </c:pt>
                <c:pt idx="6059">
                  <c:v>-7.04</c:v>
                </c:pt>
                <c:pt idx="6060">
                  <c:v>-6.98</c:v>
                </c:pt>
                <c:pt idx="6061">
                  <c:v>-7</c:v>
                </c:pt>
                <c:pt idx="6062">
                  <c:v>-6.99</c:v>
                </c:pt>
                <c:pt idx="6063">
                  <c:v>-6.98</c:v>
                </c:pt>
                <c:pt idx="6064">
                  <c:v>-6.96</c:v>
                </c:pt>
                <c:pt idx="6065">
                  <c:v>-6.93</c:v>
                </c:pt>
                <c:pt idx="6066">
                  <c:v>-6.89</c:v>
                </c:pt>
                <c:pt idx="6067">
                  <c:v>-6.86</c:v>
                </c:pt>
                <c:pt idx="6068">
                  <c:v>-6.87</c:v>
                </c:pt>
                <c:pt idx="6069">
                  <c:v>-6.89</c:v>
                </c:pt>
                <c:pt idx="6070">
                  <c:v>-6.93</c:v>
                </c:pt>
                <c:pt idx="6071">
                  <c:v>-6.95</c:v>
                </c:pt>
                <c:pt idx="6072">
                  <c:v>-7.04</c:v>
                </c:pt>
                <c:pt idx="6073">
                  <c:v>-7.18</c:v>
                </c:pt>
                <c:pt idx="6074">
                  <c:v>-7.17</c:v>
                </c:pt>
                <c:pt idx="6075">
                  <c:v>-7.2</c:v>
                </c:pt>
                <c:pt idx="6076">
                  <c:v>-7.21</c:v>
                </c:pt>
                <c:pt idx="6077">
                  <c:v>-7.21</c:v>
                </c:pt>
                <c:pt idx="6078">
                  <c:v>-7.21</c:v>
                </c:pt>
                <c:pt idx="6079">
                  <c:v>-7.21</c:v>
                </c:pt>
                <c:pt idx="6080">
                  <c:v>-7.22</c:v>
                </c:pt>
                <c:pt idx="6081">
                  <c:v>-7.23</c:v>
                </c:pt>
                <c:pt idx="6082">
                  <c:v>-7.21</c:v>
                </c:pt>
                <c:pt idx="6083">
                  <c:v>-7.19</c:v>
                </c:pt>
                <c:pt idx="6084">
                  <c:v>-7.19</c:v>
                </c:pt>
                <c:pt idx="6085">
                  <c:v>-7.21</c:v>
                </c:pt>
                <c:pt idx="6086">
                  <c:v>-7.2</c:v>
                </c:pt>
                <c:pt idx="6087">
                  <c:v>-7.2</c:v>
                </c:pt>
                <c:pt idx="6088">
                  <c:v>-7.17</c:v>
                </c:pt>
                <c:pt idx="6089">
                  <c:v>-7.19</c:v>
                </c:pt>
                <c:pt idx="6090">
                  <c:v>-7.2</c:v>
                </c:pt>
                <c:pt idx="6091">
                  <c:v>-7.18</c:v>
                </c:pt>
                <c:pt idx="6092">
                  <c:v>-7.15</c:v>
                </c:pt>
                <c:pt idx="6093">
                  <c:v>-7.15</c:v>
                </c:pt>
                <c:pt idx="6094">
                  <c:v>-7.18</c:v>
                </c:pt>
                <c:pt idx="6095">
                  <c:v>-7.21</c:v>
                </c:pt>
                <c:pt idx="6096">
                  <c:v>-7.17</c:v>
                </c:pt>
                <c:pt idx="6097">
                  <c:v>-7.14</c:v>
                </c:pt>
                <c:pt idx="6098">
                  <c:v>-7.12</c:v>
                </c:pt>
                <c:pt idx="6099">
                  <c:v>-7.13</c:v>
                </c:pt>
                <c:pt idx="6100">
                  <c:v>-7.1</c:v>
                </c:pt>
                <c:pt idx="6101">
                  <c:v>-7.11</c:v>
                </c:pt>
                <c:pt idx="6102">
                  <c:v>-7.12</c:v>
                </c:pt>
                <c:pt idx="6103">
                  <c:v>-7.13</c:v>
                </c:pt>
                <c:pt idx="6104">
                  <c:v>-7.16</c:v>
                </c:pt>
                <c:pt idx="6105">
                  <c:v>-7.18</c:v>
                </c:pt>
                <c:pt idx="6106">
                  <c:v>-7.19</c:v>
                </c:pt>
                <c:pt idx="6107">
                  <c:v>-7.18</c:v>
                </c:pt>
                <c:pt idx="6108">
                  <c:v>-7.19</c:v>
                </c:pt>
                <c:pt idx="6109">
                  <c:v>-7.2</c:v>
                </c:pt>
                <c:pt idx="6110">
                  <c:v>-7.23</c:v>
                </c:pt>
                <c:pt idx="6111">
                  <c:v>-7.24</c:v>
                </c:pt>
                <c:pt idx="6112">
                  <c:v>-7.24</c:v>
                </c:pt>
                <c:pt idx="6113">
                  <c:v>-7.21</c:v>
                </c:pt>
                <c:pt idx="6114">
                  <c:v>-7.27</c:v>
                </c:pt>
                <c:pt idx="6115">
                  <c:v>-7.26</c:v>
                </c:pt>
                <c:pt idx="6116">
                  <c:v>-7.27</c:v>
                </c:pt>
                <c:pt idx="6117">
                  <c:v>-7.28</c:v>
                </c:pt>
                <c:pt idx="6118">
                  <c:v>-7.28</c:v>
                </c:pt>
                <c:pt idx="6119">
                  <c:v>-7.26</c:v>
                </c:pt>
                <c:pt idx="6120">
                  <c:v>-7.27</c:v>
                </c:pt>
                <c:pt idx="6121">
                  <c:v>-7.29</c:v>
                </c:pt>
                <c:pt idx="6122">
                  <c:v>-7.26</c:v>
                </c:pt>
                <c:pt idx="6123">
                  <c:v>-7.22</c:v>
                </c:pt>
                <c:pt idx="6124">
                  <c:v>-7.19</c:v>
                </c:pt>
                <c:pt idx="6125">
                  <c:v>-7.16</c:v>
                </c:pt>
                <c:pt idx="6126">
                  <c:v>-7.16</c:v>
                </c:pt>
                <c:pt idx="6127">
                  <c:v>-7.15</c:v>
                </c:pt>
                <c:pt idx="6128">
                  <c:v>-7.13</c:v>
                </c:pt>
                <c:pt idx="6129">
                  <c:v>-7.11</c:v>
                </c:pt>
                <c:pt idx="6130">
                  <c:v>-7.13</c:v>
                </c:pt>
                <c:pt idx="6131">
                  <c:v>-7.15</c:v>
                </c:pt>
                <c:pt idx="6132">
                  <c:v>-7.15</c:v>
                </c:pt>
                <c:pt idx="6133">
                  <c:v>-7.13</c:v>
                </c:pt>
                <c:pt idx="6134">
                  <c:v>-7.16</c:v>
                </c:pt>
                <c:pt idx="6135">
                  <c:v>-7.16</c:v>
                </c:pt>
                <c:pt idx="6136">
                  <c:v>-7.12</c:v>
                </c:pt>
                <c:pt idx="6137">
                  <c:v>-7.12</c:v>
                </c:pt>
                <c:pt idx="6138">
                  <c:v>-7.11</c:v>
                </c:pt>
                <c:pt idx="6139">
                  <c:v>-7.09</c:v>
                </c:pt>
                <c:pt idx="6140">
                  <c:v>-7.1</c:v>
                </c:pt>
                <c:pt idx="6141">
                  <c:v>-7.14</c:v>
                </c:pt>
                <c:pt idx="6142">
                  <c:v>-7.16</c:v>
                </c:pt>
                <c:pt idx="6143">
                  <c:v>-7.19</c:v>
                </c:pt>
                <c:pt idx="6144">
                  <c:v>-7.19</c:v>
                </c:pt>
                <c:pt idx="6145">
                  <c:v>-7.17</c:v>
                </c:pt>
                <c:pt idx="6146">
                  <c:v>-7.16</c:v>
                </c:pt>
                <c:pt idx="6147">
                  <c:v>-7.17</c:v>
                </c:pt>
                <c:pt idx="6148">
                  <c:v>-7.18</c:v>
                </c:pt>
                <c:pt idx="6149">
                  <c:v>-7.16</c:v>
                </c:pt>
                <c:pt idx="6150">
                  <c:v>-7.21</c:v>
                </c:pt>
                <c:pt idx="6151">
                  <c:v>-7.29</c:v>
                </c:pt>
                <c:pt idx="6152">
                  <c:v>-7.27</c:v>
                </c:pt>
                <c:pt idx="6153">
                  <c:v>-7.24</c:v>
                </c:pt>
                <c:pt idx="6154">
                  <c:v>-7.25</c:v>
                </c:pt>
                <c:pt idx="6155">
                  <c:v>-7.25</c:v>
                </c:pt>
                <c:pt idx="6156">
                  <c:v>-7.25</c:v>
                </c:pt>
                <c:pt idx="6157">
                  <c:v>-7.24</c:v>
                </c:pt>
                <c:pt idx="6158">
                  <c:v>-7.27</c:v>
                </c:pt>
                <c:pt idx="6159">
                  <c:v>-7.27</c:v>
                </c:pt>
                <c:pt idx="6160">
                  <c:v>-7.22</c:v>
                </c:pt>
                <c:pt idx="6161">
                  <c:v>-7.18</c:v>
                </c:pt>
                <c:pt idx="6162">
                  <c:v>-7.23</c:v>
                </c:pt>
                <c:pt idx="6163">
                  <c:v>-7.23</c:v>
                </c:pt>
                <c:pt idx="6164">
                  <c:v>-7.2</c:v>
                </c:pt>
                <c:pt idx="6165">
                  <c:v>-7.19</c:v>
                </c:pt>
                <c:pt idx="6166">
                  <c:v>-7.14</c:v>
                </c:pt>
                <c:pt idx="6167">
                  <c:v>-7.17</c:v>
                </c:pt>
                <c:pt idx="6168">
                  <c:v>-7.17</c:v>
                </c:pt>
                <c:pt idx="6169">
                  <c:v>-7.19</c:v>
                </c:pt>
                <c:pt idx="6170">
                  <c:v>-7.18</c:v>
                </c:pt>
                <c:pt idx="6171">
                  <c:v>-7.12</c:v>
                </c:pt>
                <c:pt idx="6172">
                  <c:v>-7.11</c:v>
                </c:pt>
                <c:pt idx="6173">
                  <c:v>-7.11</c:v>
                </c:pt>
                <c:pt idx="6174">
                  <c:v>-7.06</c:v>
                </c:pt>
                <c:pt idx="6175">
                  <c:v>-7.08</c:v>
                </c:pt>
                <c:pt idx="6176">
                  <c:v>-7.1</c:v>
                </c:pt>
                <c:pt idx="6177">
                  <c:v>-7.13</c:v>
                </c:pt>
                <c:pt idx="6178">
                  <c:v>-7.14</c:v>
                </c:pt>
                <c:pt idx="6179">
                  <c:v>-7.24</c:v>
                </c:pt>
                <c:pt idx="6180">
                  <c:v>-7.25</c:v>
                </c:pt>
                <c:pt idx="6181">
                  <c:v>-7.29</c:v>
                </c:pt>
                <c:pt idx="6182">
                  <c:v>-7.29</c:v>
                </c:pt>
                <c:pt idx="6183">
                  <c:v>-7.38</c:v>
                </c:pt>
                <c:pt idx="6184">
                  <c:v>-7.5</c:v>
                </c:pt>
                <c:pt idx="6185">
                  <c:v>-7.77</c:v>
                </c:pt>
                <c:pt idx="6186">
                  <c:v>-7.93</c:v>
                </c:pt>
                <c:pt idx="6187">
                  <c:v>-7.9</c:v>
                </c:pt>
                <c:pt idx="6188">
                  <c:v>-7.88</c:v>
                </c:pt>
                <c:pt idx="6189">
                  <c:v>-7.76</c:v>
                </c:pt>
                <c:pt idx="6190">
                  <c:v>-7.73</c:v>
                </c:pt>
                <c:pt idx="6191">
                  <c:v>-7.76</c:v>
                </c:pt>
                <c:pt idx="6192">
                  <c:v>-7.73</c:v>
                </c:pt>
                <c:pt idx="6193">
                  <c:v>-7.66</c:v>
                </c:pt>
                <c:pt idx="6194">
                  <c:v>-7.65</c:v>
                </c:pt>
                <c:pt idx="6195">
                  <c:v>-7.59</c:v>
                </c:pt>
                <c:pt idx="6196">
                  <c:v>-7.49</c:v>
                </c:pt>
                <c:pt idx="6197">
                  <c:v>-7.45</c:v>
                </c:pt>
                <c:pt idx="6198">
                  <c:v>-7.46</c:v>
                </c:pt>
                <c:pt idx="6199">
                  <c:v>-7.46</c:v>
                </c:pt>
                <c:pt idx="6200">
                  <c:v>-7.46</c:v>
                </c:pt>
                <c:pt idx="6201">
                  <c:v>-7.48</c:v>
                </c:pt>
                <c:pt idx="6202">
                  <c:v>-7.45</c:v>
                </c:pt>
                <c:pt idx="6203">
                  <c:v>-7.46</c:v>
                </c:pt>
                <c:pt idx="6204">
                  <c:v>-7.4</c:v>
                </c:pt>
                <c:pt idx="6205">
                  <c:v>-7.39</c:v>
                </c:pt>
                <c:pt idx="6206">
                  <c:v>-7.39</c:v>
                </c:pt>
                <c:pt idx="6207">
                  <c:v>-7.46</c:v>
                </c:pt>
                <c:pt idx="6208">
                  <c:v>-7.47</c:v>
                </c:pt>
                <c:pt idx="6209">
                  <c:v>-7.45</c:v>
                </c:pt>
                <c:pt idx="6210">
                  <c:v>-7.42</c:v>
                </c:pt>
                <c:pt idx="6211">
                  <c:v>-7.39</c:v>
                </c:pt>
                <c:pt idx="6212">
                  <c:v>-7.39</c:v>
                </c:pt>
                <c:pt idx="6213">
                  <c:v>-7.37</c:v>
                </c:pt>
                <c:pt idx="6214">
                  <c:v>-7.38</c:v>
                </c:pt>
                <c:pt idx="6215">
                  <c:v>-7.33</c:v>
                </c:pt>
                <c:pt idx="6216">
                  <c:v>-7.29</c:v>
                </c:pt>
                <c:pt idx="6217">
                  <c:v>-7.28</c:v>
                </c:pt>
                <c:pt idx="6218">
                  <c:v>-7.3</c:v>
                </c:pt>
                <c:pt idx="6219">
                  <c:v>-7.34</c:v>
                </c:pt>
                <c:pt idx="6220">
                  <c:v>-7.35</c:v>
                </c:pt>
                <c:pt idx="6221">
                  <c:v>-7.34</c:v>
                </c:pt>
                <c:pt idx="6222">
                  <c:v>-7.35</c:v>
                </c:pt>
                <c:pt idx="6223">
                  <c:v>-7.36</c:v>
                </c:pt>
                <c:pt idx="6224">
                  <c:v>-7.42</c:v>
                </c:pt>
                <c:pt idx="6225">
                  <c:v>-7.41</c:v>
                </c:pt>
                <c:pt idx="6226">
                  <c:v>-7.41</c:v>
                </c:pt>
                <c:pt idx="6227">
                  <c:v>-7.44</c:v>
                </c:pt>
                <c:pt idx="6228">
                  <c:v>-7.43</c:v>
                </c:pt>
                <c:pt idx="6229">
                  <c:v>-7.45</c:v>
                </c:pt>
                <c:pt idx="6230">
                  <c:v>-7.37</c:v>
                </c:pt>
                <c:pt idx="6231">
                  <c:v>-7.3</c:v>
                </c:pt>
                <c:pt idx="6232">
                  <c:v>-7.25</c:v>
                </c:pt>
                <c:pt idx="6233">
                  <c:v>-7.26</c:v>
                </c:pt>
                <c:pt idx="6234">
                  <c:v>-7.25</c:v>
                </c:pt>
                <c:pt idx="6235">
                  <c:v>-7.26</c:v>
                </c:pt>
                <c:pt idx="6236">
                  <c:v>-7.21</c:v>
                </c:pt>
                <c:pt idx="6237">
                  <c:v>-7.15</c:v>
                </c:pt>
                <c:pt idx="6238">
                  <c:v>-7.07</c:v>
                </c:pt>
                <c:pt idx="6239">
                  <c:v>-7.13</c:v>
                </c:pt>
                <c:pt idx="6240">
                  <c:v>-7.13</c:v>
                </c:pt>
                <c:pt idx="6241">
                  <c:v>-7.17</c:v>
                </c:pt>
                <c:pt idx="6242">
                  <c:v>-7.26</c:v>
                </c:pt>
                <c:pt idx="6243">
                  <c:v>-7.28</c:v>
                </c:pt>
                <c:pt idx="6244">
                  <c:v>-7.26</c:v>
                </c:pt>
                <c:pt idx="6245">
                  <c:v>-7.3</c:v>
                </c:pt>
                <c:pt idx="6246">
                  <c:v>-7.3</c:v>
                </c:pt>
                <c:pt idx="6247">
                  <c:v>-7.3</c:v>
                </c:pt>
                <c:pt idx="6248">
                  <c:v>-7.28</c:v>
                </c:pt>
                <c:pt idx="6249">
                  <c:v>-7.29</c:v>
                </c:pt>
                <c:pt idx="6250">
                  <c:v>-7.3</c:v>
                </c:pt>
                <c:pt idx="6251">
                  <c:v>-7.29</c:v>
                </c:pt>
                <c:pt idx="6252">
                  <c:v>-7.27</c:v>
                </c:pt>
                <c:pt idx="6253">
                  <c:v>-7.29</c:v>
                </c:pt>
                <c:pt idx="6254">
                  <c:v>-7.31</c:v>
                </c:pt>
                <c:pt idx="6255">
                  <c:v>-7.34</c:v>
                </c:pt>
                <c:pt idx="6256">
                  <c:v>-7.4</c:v>
                </c:pt>
                <c:pt idx="6257">
                  <c:v>-7.39</c:v>
                </c:pt>
                <c:pt idx="6258">
                  <c:v>-7.39</c:v>
                </c:pt>
                <c:pt idx="6259">
                  <c:v>-7.35</c:v>
                </c:pt>
                <c:pt idx="6260">
                  <c:v>-7.3</c:v>
                </c:pt>
                <c:pt idx="6261">
                  <c:v>-7.31</c:v>
                </c:pt>
                <c:pt idx="6262">
                  <c:v>-7.3</c:v>
                </c:pt>
                <c:pt idx="6263">
                  <c:v>-7.27</c:v>
                </c:pt>
                <c:pt idx="6264">
                  <c:v>-7.28</c:v>
                </c:pt>
                <c:pt idx="6265">
                  <c:v>-7.26</c:v>
                </c:pt>
                <c:pt idx="6266">
                  <c:v>-7.27</c:v>
                </c:pt>
                <c:pt idx="6267">
                  <c:v>-7.22</c:v>
                </c:pt>
                <c:pt idx="6268">
                  <c:v>-7.2</c:v>
                </c:pt>
                <c:pt idx="6269">
                  <c:v>-7.21</c:v>
                </c:pt>
                <c:pt idx="6270">
                  <c:v>-7.24</c:v>
                </c:pt>
                <c:pt idx="6271">
                  <c:v>-7.25</c:v>
                </c:pt>
                <c:pt idx="6272">
                  <c:v>-7.26</c:v>
                </c:pt>
                <c:pt idx="6273">
                  <c:v>-7.26</c:v>
                </c:pt>
                <c:pt idx="6274">
                  <c:v>-7.25</c:v>
                </c:pt>
                <c:pt idx="6275">
                  <c:v>-7.25</c:v>
                </c:pt>
                <c:pt idx="6276">
                  <c:v>-7.29</c:v>
                </c:pt>
                <c:pt idx="6277">
                  <c:v>-7.28</c:v>
                </c:pt>
                <c:pt idx="6278">
                  <c:v>-7.26</c:v>
                </c:pt>
                <c:pt idx="6279">
                  <c:v>-7.28</c:v>
                </c:pt>
                <c:pt idx="6280">
                  <c:v>-7.28</c:v>
                </c:pt>
                <c:pt idx="6281">
                  <c:v>-7.25</c:v>
                </c:pt>
                <c:pt idx="6282">
                  <c:v>-7.26</c:v>
                </c:pt>
                <c:pt idx="6283">
                  <c:v>-7.24</c:v>
                </c:pt>
                <c:pt idx="6284">
                  <c:v>-7.22</c:v>
                </c:pt>
                <c:pt idx="6285">
                  <c:v>-7.22</c:v>
                </c:pt>
                <c:pt idx="6286">
                  <c:v>-7.28</c:v>
                </c:pt>
                <c:pt idx="6287">
                  <c:v>-7.31</c:v>
                </c:pt>
                <c:pt idx="6288">
                  <c:v>-7.3</c:v>
                </c:pt>
                <c:pt idx="6289">
                  <c:v>-7.32</c:v>
                </c:pt>
                <c:pt idx="6290">
                  <c:v>-7.35</c:v>
                </c:pt>
                <c:pt idx="6291">
                  <c:v>-7.31</c:v>
                </c:pt>
                <c:pt idx="6292">
                  <c:v>-7.27</c:v>
                </c:pt>
                <c:pt idx="6293">
                  <c:v>-7.27</c:v>
                </c:pt>
                <c:pt idx="6294">
                  <c:v>-7.29</c:v>
                </c:pt>
                <c:pt idx="6295">
                  <c:v>-7.35</c:v>
                </c:pt>
                <c:pt idx="6296">
                  <c:v>-7.34</c:v>
                </c:pt>
                <c:pt idx="6297">
                  <c:v>-7.3</c:v>
                </c:pt>
                <c:pt idx="6298">
                  <c:v>-7.3</c:v>
                </c:pt>
                <c:pt idx="6299">
                  <c:v>-7.34</c:v>
                </c:pt>
                <c:pt idx="6300">
                  <c:v>-7.44</c:v>
                </c:pt>
                <c:pt idx="6301">
                  <c:v>-7.51</c:v>
                </c:pt>
                <c:pt idx="6302">
                  <c:v>-7.49</c:v>
                </c:pt>
                <c:pt idx="6303">
                  <c:v>-7.48</c:v>
                </c:pt>
                <c:pt idx="6304">
                  <c:v>-7.47</c:v>
                </c:pt>
                <c:pt idx="6305">
                  <c:v>-7.45</c:v>
                </c:pt>
                <c:pt idx="6306">
                  <c:v>-7.47</c:v>
                </c:pt>
                <c:pt idx="6307">
                  <c:v>-7.41</c:v>
                </c:pt>
                <c:pt idx="6308">
                  <c:v>-7.36</c:v>
                </c:pt>
                <c:pt idx="6309">
                  <c:v>-7.31</c:v>
                </c:pt>
                <c:pt idx="6310">
                  <c:v>-7.31</c:v>
                </c:pt>
                <c:pt idx="6311">
                  <c:v>-7.32</c:v>
                </c:pt>
                <c:pt idx="6312">
                  <c:v>-7.33</c:v>
                </c:pt>
                <c:pt idx="6313">
                  <c:v>-7.28</c:v>
                </c:pt>
                <c:pt idx="6314">
                  <c:v>-7.27</c:v>
                </c:pt>
                <c:pt idx="6315">
                  <c:v>-7.29</c:v>
                </c:pt>
                <c:pt idx="6316">
                  <c:v>-7.3</c:v>
                </c:pt>
                <c:pt idx="6317">
                  <c:v>-7.3</c:v>
                </c:pt>
                <c:pt idx="6318">
                  <c:v>-7.26</c:v>
                </c:pt>
                <c:pt idx="6319">
                  <c:v>-7.27</c:v>
                </c:pt>
                <c:pt idx="6320">
                  <c:v>-7.26</c:v>
                </c:pt>
                <c:pt idx="6321">
                  <c:v>-7.26</c:v>
                </c:pt>
                <c:pt idx="6322">
                  <c:v>-7.24</c:v>
                </c:pt>
                <c:pt idx="6323">
                  <c:v>-7.24</c:v>
                </c:pt>
                <c:pt idx="6324">
                  <c:v>-7.25</c:v>
                </c:pt>
                <c:pt idx="6325">
                  <c:v>-7.29</c:v>
                </c:pt>
                <c:pt idx="6326">
                  <c:v>-7.35</c:v>
                </c:pt>
                <c:pt idx="6327">
                  <c:v>-7.65</c:v>
                </c:pt>
                <c:pt idx="6328">
                  <c:v>-7.84</c:v>
                </c:pt>
                <c:pt idx="6329">
                  <c:v>-7.82</c:v>
                </c:pt>
                <c:pt idx="6330">
                  <c:v>-7.85</c:v>
                </c:pt>
                <c:pt idx="6331">
                  <c:v>-7.76</c:v>
                </c:pt>
                <c:pt idx="6332">
                  <c:v>-7.75</c:v>
                </c:pt>
                <c:pt idx="6333">
                  <c:v>-7.66</c:v>
                </c:pt>
                <c:pt idx="6334">
                  <c:v>-7.6</c:v>
                </c:pt>
                <c:pt idx="6335">
                  <c:v>-7.56</c:v>
                </c:pt>
                <c:pt idx="6336">
                  <c:v>-7.55</c:v>
                </c:pt>
                <c:pt idx="6337">
                  <c:v>-7.54</c:v>
                </c:pt>
                <c:pt idx="6338">
                  <c:v>-7.55</c:v>
                </c:pt>
                <c:pt idx="6339">
                  <c:v>-7.58</c:v>
                </c:pt>
                <c:pt idx="6340">
                  <c:v>-7.55</c:v>
                </c:pt>
                <c:pt idx="6341">
                  <c:v>-7.55</c:v>
                </c:pt>
                <c:pt idx="6342">
                  <c:v>-7.48</c:v>
                </c:pt>
                <c:pt idx="6343">
                  <c:v>-7.41</c:v>
                </c:pt>
                <c:pt idx="6344">
                  <c:v>-7.4</c:v>
                </c:pt>
                <c:pt idx="6345">
                  <c:v>-7.39</c:v>
                </c:pt>
                <c:pt idx="6346">
                  <c:v>-7.41</c:v>
                </c:pt>
                <c:pt idx="6347">
                  <c:v>-7.39</c:v>
                </c:pt>
                <c:pt idx="6348">
                  <c:v>-7.44</c:v>
                </c:pt>
                <c:pt idx="6349">
                  <c:v>-7.45</c:v>
                </c:pt>
                <c:pt idx="6350">
                  <c:v>-7.5</c:v>
                </c:pt>
                <c:pt idx="6351">
                  <c:v>-7.54</c:v>
                </c:pt>
                <c:pt idx="6352">
                  <c:v>-7.57</c:v>
                </c:pt>
                <c:pt idx="6353">
                  <c:v>-7.56</c:v>
                </c:pt>
                <c:pt idx="6354">
                  <c:v>-7.6</c:v>
                </c:pt>
                <c:pt idx="6355">
                  <c:v>-7.61</c:v>
                </c:pt>
                <c:pt idx="6356">
                  <c:v>-7.57</c:v>
                </c:pt>
                <c:pt idx="6357">
                  <c:v>-7.57</c:v>
                </c:pt>
                <c:pt idx="6358">
                  <c:v>-7.56</c:v>
                </c:pt>
                <c:pt idx="6359">
                  <c:v>-7.55</c:v>
                </c:pt>
                <c:pt idx="6360">
                  <c:v>-7.55</c:v>
                </c:pt>
                <c:pt idx="6361">
                  <c:v>-7.54</c:v>
                </c:pt>
                <c:pt idx="6362">
                  <c:v>-7.52</c:v>
                </c:pt>
                <c:pt idx="6363">
                  <c:v>-7.5</c:v>
                </c:pt>
                <c:pt idx="6364">
                  <c:v>-7.53</c:v>
                </c:pt>
                <c:pt idx="6365">
                  <c:v>-7.51</c:v>
                </c:pt>
                <c:pt idx="6366">
                  <c:v>-7.46</c:v>
                </c:pt>
                <c:pt idx="6367">
                  <c:v>-7.46</c:v>
                </c:pt>
                <c:pt idx="6368">
                  <c:v>-7.47</c:v>
                </c:pt>
                <c:pt idx="6369">
                  <c:v>-7.5</c:v>
                </c:pt>
                <c:pt idx="6370">
                  <c:v>-7.49</c:v>
                </c:pt>
                <c:pt idx="6371">
                  <c:v>-7.53</c:v>
                </c:pt>
                <c:pt idx="6372">
                  <c:v>-7.5</c:v>
                </c:pt>
                <c:pt idx="6373">
                  <c:v>-7.53</c:v>
                </c:pt>
                <c:pt idx="6374">
                  <c:v>-7.53</c:v>
                </c:pt>
                <c:pt idx="6375">
                  <c:v>-7.56</c:v>
                </c:pt>
                <c:pt idx="6376">
                  <c:v>-7.57</c:v>
                </c:pt>
                <c:pt idx="6377">
                  <c:v>-7.64</c:v>
                </c:pt>
                <c:pt idx="6378">
                  <c:v>-7.65</c:v>
                </c:pt>
                <c:pt idx="6379">
                  <c:v>-7.64</c:v>
                </c:pt>
                <c:pt idx="6380">
                  <c:v>-7.66</c:v>
                </c:pt>
                <c:pt idx="6381">
                  <c:v>-7.68</c:v>
                </c:pt>
                <c:pt idx="6382">
                  <c:v>-7.67</c:v>
                </c:pt>
                <c:pt idx="6383">
                  <c:v>-7.72</c:v>
                </c:pt>
                <c:pt idx="6384">
                  <c:v>-7.76</c:v>
                </c:pt>
                <c:pt idx="6385">
                  <c:v>-7.78</c:v>
                </c:pt>
                <c:pt idx="6386">
                  <c:v>-7.8</c:v>
                </c:pt>
                <c:pt idx="6387">
                  <c:v>-7.84</c:v>
                </c:pt>
                <c:pt idx="6388">
                  <c:v>-7.9</c:v>
                </c:pt>
                <c:pt idx="6389">
                  <c:v>-8.01</c:v>
                </c:pt>
                <c:pt idx="6390">
                  <c:v>-8.3800000000000008</c:v>
                </c:pt>
                <c:pt idx="6391">
                  <c:v>-8.4700000000000006</c:v>
                </c:pt>
                <c:pt idx="6392">
                  <c:v>-8.64</c:v>
                </c:pt>
                <c:pt idx="6393">
                  <c:v>-8.7899999999999991</c:v>
                </c:pt>
                <c:pt idx="6394">
                  <c:v>-8.64</c:v>
                </c:pt>
                <c:pt idx="6395">
                  <c:v>-8.51</c:v>
                </c:pt>
                <c:pt idx="6396">
                  <c:v>-8.36</c:v>
                </c:pt>
                <c:pt idx="6397">
                  <c:v>-8.25</c:v>
                </c:pt>
                <c:pt idx="6398">
                  <c:v>-8.2100000000000009</c:v>
                </c:pt>
                <c:pt idx="6399">
                  <c:v>-8.25</c:v>
                </c:pt>
                <c:pt idx="6400">
                  <c:v>-8.23</c:v>
                </c:pt>
                <c:pt idx="6401">
                  <c:v>-8.31</c:v>
                </c:pt>
                <c:pt idx="6402">
                  <c:v>-8.2899999999999991</c:v>
                </c:pt>
                <c:pt idx="6403">
                  <c:v>-8.3000000000000007</c:v>
                </c:pt>
                <c:pt idx="6404">
                  <c:v>-8.2899999999999991</c:v>
                </c:pt>
                <c:pt idx="6405">
                  <c:v>-8.26</c:v>
                </c:pt>
                <c:pt idx="6406">
                  <c:v>-8.3000000000000007</c:v>
                </c:pt>
                <c:pt idx="6407">
                  <c:v>-8.32</c:v>
                </c:pt>
                <c:pt idx="6408">
                  <c:v>-8.2799999999999994</c:v>
                </c:pt>
                <c:pt idx="6409">
                  <c:v>-8.27</c:v>
                </c:pt>
                <c:pt idx="6410">
                  <c:v>-8.26</c:v>
                </c:pt>
                <c:pt idx="6411">
                  <c:v>-8.23</c:v>
                </c:pt>
                <c:pt idx="6412">
                  <c:v>-8.1999999999999993</c:v>
                </c:pt>
                <c:pt idx="6413">
                  <c:v>-8.16</c:v>
                </c:pt>
                <c:pt idx="6414">
                  <c:v>-8.15</c:v>
                </c:pt>
                <c:pt idx="6415">
                  <c:v>-8.18</c:v>
                </c:pt>
                <c:pt idx="6416">
                  <c:v>-8.1999999999999993</c:v>
                </c:pt>
                <c:pt idx="6417">
                  <c:v>-8.2799999999999994</c:v>
                </c:pt>
                <c:pt idx="6418">
                  <c:v>-8.1999999999999993</c:v>
                </c:pt>
                <c:pt idx="6419">
                  <c:v>-8.25</c:v>
                </c:pt>
                <c:pt idx="6420">
                  <c:v>-8.31</c:v>
                </c:pt>
                <c:pt idx="6421">
                  <c:v>-8.3699999999999992</c:v>
                </c:pt>
                <c:pt idx="6422">
                  <c:v>-8.4</c:v>
                </c:pt>
                <c:pt idx="6423">
                  <c:v>-8.36</c:v>
                </c:pt>
                <c:pt idx="6424">
                  <c:v>-8.26</c:v>
                </c:pt>
                <c:pt idx="6425">
                  <c:v>-8.17</c:v>
                </c:pt>
                <c:pt idx="6426">
                  <c:v>-8.16</c:v>
                </c:pt>
                <c:pt idx="6427">
                  <c:v>-8.1999999999999993</c:v>
                </c:pt>
                <c:pt idx="6428">
                  <c:v>-8.2200000000000006</c:v>
                </c:pt>
                <c:pt idx="6429">
                  <c:v>-8.1999999999999993</c:v>
                </c:pt>
                <c:pt idx="6430">
                  <c:v>-8.24</c:v>
                </c:pt>
                <c:pt idx="6431">
                  <c:v>-8.26</c:v>
                </c:pt>
                <c:pt idx="6432">
                  <c:v>-8.26</c:v>
                </c:pt>
                <c:pt idx="6433">
                  <c:v>-8.2799999999999994</c:v>
                </c:pt>
                <c:pt idx="6434">
                  <c:v>-8.33</c:v>
                </c:pt>
                <c:pt idx="6435">
                  <c:v>-8.5299999999999994</c:v>
                </c:pt>
                <c:pt idx="6436">
                  <c:v>-8.6300000000000008</c:v>
                </c:pt>
                <c:pt idx="6437">
                  <c:v>-8.49</c:v>
                </c:pt>
                <c:pt idx="6438">
                  <c:v>-8.44</c:v>
                </c:pt>
                <c:pt idx="6439">
                  <c:v>-8.3800000000000008</c:v>
                </c:pt>
                <c:pt idx="6440">
                  <c:v>-8.35</c:v>
                </c:pt>
                <c:pt idx="6441">
                  <c:v>-8.27</c:v>
                </c:pt>
                <c:pt idx="6442">
                  <c:v>-8.2799999999999994</c:v>
                </c:pt>
                <c:pt idx="6443">
                  <c:v>-8.31</c:v>
                </c:pt>
                <c:pt idx="6444">
                  <c:v>-8.32</c:v>
                </c:pt>
                <c:pt idx="6445">
                  <c:v>-8.36</c:v>
                </c:pt>
                <c:pt idx="6446">
                  <c:v>-8.3699999999999992</c:v>
                </c:pt>
                <c:pt idx="6447">
                  <c:v>-8.41</c:v>
                </c:pt>
                <c:pt idx="6448">
                  <c:v>-8.5299999999999994</c:v>
                </c:pt>
                <c:pt idx="6449">
                  <c:v>-8.5</c:v>
                </c:pt>
                <c:pt idx="6450">
                  <c:v>-8.5399999999999991</c:v>
                </c:pt>
                <c:pt idx="6451">
                  <c:v>-8.5500000000000007</c:v>
                </c:pt>
                <c:pt idx="6452">
                  <c:v>-8.52</c:v>
                </c:pt>
                <c:pt idx="6453">
                  <c:v>-8.5399999999999991</c:v>
                </c:pt>
                <c:pt idx="6454">
                  <c:v>-8.57</c:v>
                </c:pt>
                <c:pt idx="6455">
                  <c:v>-8.5299999999999994</c:v>
                </c:pt>
                <c:pt idx="6456">
                  <c:v>-8.4499999999999993</c:v>
                </c:pt>
                <c:pt idx="6457">
                  <c:v>-8.5299999999999994</c:v>
                </c:pt>
                <c:pt idx="6458">
                  <c:v>-8.67</c:v>
                </c:pt>
                <c:pt idx="6459">
                  <c:v>-8.7100000000000009</c:v>
                </c:pt>
                <c:pt idx="6460">
                  <c:v>-8.7200000000000006</c:v>
                </c:pt>
                <c:pt idx="6461">
                  <c:v>-8.84</c:v>
                </c:pt>
                <c:pt idx="6462">
                  <c:v>-8.8699999999999992</c:v>
                </c:pt>
                <c:pt idx="6463">
                  <c:v>-8.85</c:v>
                </c:pt>
                <c:pt idx="6464">
                  <c:v>-8.85</c:v>
                </c:pt>
                <c:pt idx="6465">
                  <c:v>-8.81</c:v>
                </c:pt>
                <c:pt idx="6466">
                  <c:v>-8.8000000000000007</c:v>
                </c:pt>
                <c:pt idx="6467">
                  <c:v>-8.84</c:v>
                </c:pt>
                <c:pt idx="6468">
                  <c:v>-8.86</c:v>
                </c:pt>
                <c:pt idx="6469">
                  <c:v>-8.83</c:v>
                </c:pt>
                <c:pt idx="6470">
                  <c:v>-8.8699999999999992</c:v>
                </c:pt>
                <c:pt idx="6471">
                  <c:v>-8.91</c:v>
                </c:pt>
                <c:pt idx="6472">
                  <c:v>-8.93</c:v>
                </c:pt>
                <c:pt idx="6473">
                  <c:v>-8.93</c:v>
                </c:pt>
                <c:pt idx="6474">
                  <c:v>-8.89</c:v>
                </c:pt>
                <c:pt idx="6475">
                  <c:v>-8.84</c:v>
                </c:pt>
                <c:pt idx="6476">
                  <c:v>-8.94</c:v>
                </c:pt>
                <c:pt idx="6477">
                  <c:v>-9.06</c:v>
                </c:pt>
                <c:pt idx="6478">
                  <c:v>-9.0500000000000007</c:v>
                </c:pt>
                <c:pt idx="6479">
                  <c:v>-9.07</c:v>
                </c:pt>
                <c:pt idx="6480">
                  <c:v>-9.06</c:v>
                </c:pt>
                <c:pt idx="6481">
                  <c:v>-9.02</c:v>
                </c:pt>
                <c:pt idx="6482">
                  <c:v>-9.06</c:v>
                </c:pt>
                <c:pt idx="6483">
                  <c:v>-9.14</c:v>
                </c:pt>
                <c:pt idx="6484">
                  <c:v>-9.16</c:v>
                </c:pt>
                <c:pt idx="6485">
                  <c:v>-9.1300000000000008</c:v>
                </c:pt>
                <c:pt idx="6486">
                  <c:v>-9.08</c:v>
                </c:pt>
                <c:pt idx="6487">
                  <c:v>-9.07</c:v>
                </c:pt>
                <c:pt idx="6488">
                  <c:v>-8.98</c:v>
                </c:pt>
                <c:pt idx="6489">
                  <c:v>-8.91</c:v>
                </c:pt>
                <c:pt idx="6490">
                  <c:v>-8.83</c:v>
                </c:pt>
                <c:pt idx="6491">
                  <c:v>-8.7899999999999991</c:v>
                </c:pt>
                <c:pt idx="6492">
                  <c:v>-8.84</c:v>
                </c:pt>
                <c:pt idx="6493">
                  <c:v>-8.86</c:v>
                </c:pt>
                <c:pt idx="6494">
                  <c:v>-8.86</c:v>
                </c:pt>
                <c:pt idx="6495">
                  <c:v>-8.7799999999999994</c:v>
                </c:pt>
                <c:pt idx="6496">
                  <c:v>-8.76</c:v>
                </c:pt>
                <c:pt idx="6497">
                  <c:v>-8.89</c:v>
                </c:pt>
                <c:pt idx="6498">
                  <c:v>-8.84</c:v>
                </c:pt>
                <c:pt idx="6499">
                  <c:v>-8.9</c:v>
                </c:pt>
                <c:pt idx="6500">
                  <c:v>-8.98</c:v>
                </c:pt>
                <c:pt idx="6501">
                  <c:v>-9.0500000000000007</c:v>
                </c:pt>
                <c:pt idx="6502">
                  <c:v>-8.9600000000000009</c:v>
                </c:pt>
                <c:pt idx="6503">
                  <c:v>-8.93</c:v>
                </c:pt>
                <c:pt idx="6504">
                  <c:v>-8.9</c:v>
                </c:pt>
                <c:pt idx="6505">
                  <c:v>-8.86</c:v>
                </c:pt>
                <c:pt idx="6506">
                  <c:v>-8.7899999999999991</c:v>
                </c:pt>
                <c:pt idx="6507">
                  <c:v>-8.84</c:v>
                </c:pt>
                <c:pt idx="6508">
                  <c:v>-8.85</c:v>
                </c:pt>
                <c:pt idx="6509">
                  <c:v>-8.86</c:v>
                </c:pt>
                <c:pt idx="6510">
                  <c:v>-8.8800000000000008</c:v>
                </c:pt>
                <c:pt idx="6511">
                  <c:v>-8.86</c:v>
                </c:pt>
                <c:pt idx="6512">
                  <c:v>-8.86</c:v>
                </c:pt>
                <c:pt idx="6513">
                  <c:v>-8.91</c:v>
                </c:pt>
                <c:pt idx="6514">
                  <c:v>-8.9700000000000006</c:v>
                </c:pt>
                <c:pt idx="6515">
                  <c:v>-8.98</c:v>
                </c:pt>
                <c:pt idx="6516">
                  <c:v>-8.98</c:v>
                </c:pt>
                <c:pt idx="6517">
                  <c:v>-8.9700000000000006</c:v>
                </c:pt>
                <c:pt idx="6518">
                  <c:v>-8.94</c:v>
                </c:pt>
                <c:pt idx="6519">
                  <c:v>-8.9</c:v>
                </c:pt>
                <c:pt idx="6520">
                  <c:v>-8.9</c:v>
                </c:pt>
                <c:pt idx="6521">
                  <c:v>-8.9</c:v>
                </c:pt>
                <c:pt idx="6522">
                  <c:v>-8.9</c:v>
                </c:pt>
                <c:pt idx="6523">
                  <c:v>-8.8800000000000008</c:v>
                </c:pt>
                <c:pt idx="6524">
                  <c:v>-8.84</c:v>
                </c:pt>
                <c:pt idx="6525">
                  <c:v>-8.6999999999999993</c:v>
                </c:pt>
                <c:pt idx="6526">
                  <c:v>-8.61</c:v>
                </c:pt>
                <c:pt idx="6527">
                  <c:v>-8.6199999999999992</c:v>
                </c:pt>
                <c:pt idx="6528">
                  <c:v>-8.75</c:v>
                </c:pt>
                <c:pt idx="6529">
                  <c:v>-8.8800000000000008</c:v>
                </c:pt>
                <c:pt idx="6530">
                  <c:v>-8.93</c:v>
                </c:pt>
                <c:pt idx="6531">
                  <c:v>-8.9499999999999993</c:v>
                </c:pt>
                <c:pt idx="6532">
                  <c:v>-8.98</c:v>
                </c:pt>
                <c:pt idx="6533">
                  <c:v>-8.94</c:v>
                </c:pt>
                <c:pt idx="6534">
                  <c:v>-8.9600000000000009</c:v>
                </c:pt>
                <c:pt idx="6535">
                  <c:v>-8.93</c:v>
                </c:pt>
                <c:pt idx="6536">
                  <c:v>-8.92</c:v>
                </c:pt>
                <c:pt idx="6537">
                  <c:v>-8.8699999999999992</c:v>
                </c:pt>
                <c:pt idx="6538">
                  <c:v>-8.76</c:v>
                </c:pt>
                <c:pt idx="6539">
                  <c:v>-8.75</c:v>
                </c:pt>
                <c:pt idx="6540">
                  <c:v>-8.6999999999999993</c:v>
                </c:pt>
                <c:pt idx="6541">
                  <c:v>-8.7100000000000009</c:v>
                </c:pt>
                <c:pt idx="6542">
                  <c:v>-8.7100000000000009</c:v>
                </c:pt>
                <c:pt idx="6543">
                  <c:v>-8.77</c:v>
                </c:pt>
                <c:pt idx="6544">
                  <c:v>-8.7799999999999994</c:v>
                </c:pt>
                <c:pt idx="6545">
                  <c:v>-8.75</c:v>
                </c:pt>
                <c:pt idx="6546">
                  <c:v>-8.73</c:v>
                </c:pt>
                <c:pt idx="6547">
                  <c:v>-8.7100000000000009</c:v>
                </c:pt>
                <c:pt idx="6548">
                  <c:v>-8.74</c:v>
                </c:pt>
                <c:pt idx="6549">
                  <c:v>-8.6999999999999993</c:v>
                </c:pt>
                <c:pt idx="6550">
                  <c:v>-8.6999999999999993</c:v>
                </c:pt>
                <c:pt idx="6551">
                  <c:v>-8.6999999999999993</c:v>
                </c:pt>
                <c:pt idx="6552">
                  <c:v>-8.7200000000000006</c:v>
                </c:pt>
                <c:pt idx="6553">
                  <c:v>-8.82</c:v>
                </c:pt>
                <c:pt idx="6554">
                  <c:v>-8.82</c:v>
                </c:pt>
                <c:pt idx="6555">
                  <c:v>-8.81</c:v>
                </c:pt>
                <c:pt idx="6556">
                  <c:v>-8.77</c:v>
                </c:pt>
                <c:pt idx="6557">
                  <c:v>-8.85</c:v>
                </c:pt>
                <c:pt idx="6558">
                  <c:v>-8.99</c:v>
                </c:pt>
                <c:pt idx="6559">
                  <c:v>-9.0500000000000007</c:v>
                </c:pt>
                <c:pt idx="6560">
                  <c:v>-9.09</c:v>
                </c:pt>
                <c:pt idx="6561">
                  <c:v>-9.07</c:v>
                </c:pt>
                <c:pt idx="6562">
                  <c:v>-8.9600000000000009</c:v>
                </c:pt>
                <c:pt idx="6563">
                  <c:v>-8.92</c:v>
                </c:pt>
                <c:pt idx="6564">
                  <c:v>-8.92</c:v>
                </c:pt>
                <c:pt idx="6565">
                  <c:v>-8.94</c:v>
                </c:pt>
                <c:pt idx="6566">
                  <c:v>-8.9700000000000006</c:v>
                </c:pt>
                <c:pt idx="6567">
                  <c:v>-8.98</c:v>
                </c:pt>
                <c:pt idx="6568">
                  <c:v>-8.9600000000000009</c:v>
                </c:pt>
                <c:pt idx="6569">
                  <c:v>-8.8800000000000008</c:v>
                </c:pt>
                <c:pt idx="6570">
                  <c:v>-8.93</c:v>
                </c:pt>
                <c:pt idx="6571">
                  <c:v>-8.83</c:v>
                </c:pt>
                <c:pt idx="6572">
                  <c:v>-8.8699999999999992</c:v>
                </c:pt>
                <c:pt idx="6573">
                  <c:v>-8.8800000000000008</c:v>
                </c:pt>
                <c:pt idx="6574">
                  <c:v>-8.86</c:v>
                </c:pt>
                <c:pt idx="6575">
                  <c:v>-8.7799999999999994</c:v>
                </c:pt>
                <c:pt idx="6576">
                  <c:v>-8.67</c:v>
                </c:pt>
                <c:pt idx="6577">
                  <c:v>-8.66</c:v>
                </c:pt>
                <c:pt idx="6578">
                  <c:v>-8.6300000000000008</c:v>
                </c:pt>
                <c:pt idx="6579">
                  <c:v>-8.75</c:v>
                </c:pt>
                <c:pt idx="6580">
                  <c:v>-8.74</c:v>
                </c:pt>
                <c:pt idx="6581">
                  <c:v>-8.7799999999999994</c:v>
                </c:pt>
                <c:pt idx="6582">
                  <c:v>-8.7799999999999994</c:v>
                </c:pt>
                <c:pt idx="6583">
                  <c:v>-8.75</c:v>
                </c:pt>
                <c:pt idx="6584">
                  <c:v>-8.75</c:v>
                </c:pt>
                <c:pt idx="6585">
                  <c:v>-8.83</c:v>
                </c:pt>
                <c:pt idx="6586">
                  <c:v>-8.7799999999999994</c:v>
                </c:pt>
                <c:pt idx="6587">
                  <c:v>-8.81</c:v>
                </c:pt>
                <c:pt idx="6588">
                  <c:v>-8.83</c:v>
                </c:pt>
                <c:pt idx="6589">
                  <c:v>-8.82</c:v>
                </c:pt>
                <c:pt idx="6590">
                  <c:v>-8.84</c:v>
                </c:pt>
                <c:pt idx="6591">
                  <c:v>-8.7899999999999991</c:v>
                </c:pt>
                <c:pt idx="6592">
                  <c:v>-8.66</c:v>
                </c:pt>
                <c:pt idx="6593">
                  <c:v>-8.75</c:v>
                </c:pt>
                <c:pt idx="6594">
                  <c:v>-9.08</c:v>
                </c:pt>
                <c:pt idx="6595">
                  <c:v>-9.2799999999999994</c:v>
                </c:pt>
                <c:pt idx="6596">
                  <c:v>-9.33</c:v>
                </c:pt>
                <c:pt idx="6597">
                  <c:v>-9.35</c:v>
                </c:pt>
                <c:pt idx="6598">
                  <c:v>-9.25</c:v>
                </c:pt>
                <c:pt idx="6599">
                  <c:v>-9.1999999999999993</c:v>
                </c:pt>
                <c:pt idx="6600">
                  <c:v>-9.25</c:v>
                </c:pt>
                <c:pt idx="6601">
                  <c:v>-9.44</c:v>
                </c:pt>
                <c:pt idx="6602">
                  <c:v>-9.5500000000000007</c:v>
                </c:pt>
                <c:pt idx="6603">
                  <c:v>-9.58</c:v>
                </c:pt>
                <c:pt idx="6604">
                  <c:v>-9.59</c:v>
                </c:pt>
                <c:pt idx="6605">
                  <c:v>-9.5299999999999994</c:v>
                </c:pt>
                <c:pt idx="6606">
                  <c:v>-9.4</c:v>
                </c:pt>
                <c:pt idx="6607">
                  <c:v>-9.49</c:v>
                </c:pt>
                <c:pt idx="6608">
                  <c:v>-9.4700000000000006</c:v>
                </c:pt>
                <c:pt idx="6609">
                  <c:v>-9.44</c:v>
                </c:pt>
                <c:pt idx="6610">
                  <c:v>-9.5299999999999994</c:v>
                </c:pt>
                <c:pt idx="6611">
                  <c:v>-9.5299999999999994</c:v>
                </c:pt>
                <c:pt idx="6612">
                  <c:v>-9.5</c:v>
                </c:pt>
                <c:pt idx="6613">
                  <c:v>-9.48</c:v>
                </c:pt>
                <c:pt idx="6614">
                  <c:v>-9.4600000000000009</c:v>
                </c:pt>
                <c:pt idx="6615">
                  <c:v>-9.44</c:v>
                </c:pt>
                <c:pt idx="6616">
                  <c:v>-9.4</c:v>
                </c:pt>
                <c:pt idx="6617">
                  <c:v>-9.4</c:v>
                </c:pt>
                <c:pt idx="6618">
                  <c:v>-9.35</c:v>
                </c:pt>
                <c:pt idx="6619">
                  <c:v>-9.32</c:v>
                </c:pt>
                <c:pt idx="6620">
                  <c:v>-9.3000000000000007</c:v>
                </c:pt>
                <c:pt idx="6621">
                  <c:v>-9.34</c:v>
                </c:pt>
                <c:pt idx="6622">
                  <c:v>-9.3699999999999992</c:v>
                </c:pt>
                <c:pt idx="6623">
                  <c:v>-9.3699999999999992</c:v>
                </c:pt>
                <c:pt idx="6624">
                  <c:v>-9.33</c:v>
                </c:pt>
                <c:pt idx="6625">
                  <c:v>-9.33</c:v>
                </c:pt>
                <c:pt idx="6626">
                  <c:v>-9.32</c:v>
                </c:pt>
                <c:pt idx="6627">
                  <c:v>-9.35</c:v>
                </c:pt>
                <c:pt idx="6628">
                  <c:v>-9.34</c:v>
                </c:pt>
                <c:pt idx="6629">
                  <c:v>-9.3699999999999992</c:v>
                </c:pt>
                <c:pt idx="6630">
                  <c:v>-9.3699999999999992</c:v>
                </c:pt>
                <c:pt idx="6631">
                  <c:v>-9.4600000000000009</c:v>
                </c:pt>
                <c:pt idx="6632">
                  <c:v>-9.5299999999999994</c:v>
                </c:pt>
                <c:pt idx="6633">
                  <c:v>-9.5500000000000007</c:v>
                </c:pt>
                <c:pt idx="6634">
                  <c:v>-9.5399999999999991</c:v>
                </c:pt>
                <c:pt idx="6635">
                  <c:v>-9.51</c:v>
                </c:pt>
                <c:pt idx="6636">
                  <c:v>-9.5299999999999994</c:v>
                </c:pt>
                <c:pt idx="6637">
                  <c:v>-9.48</c:v>
                </c:pt>
                <c:pt idx="6638">
                  <c:v>-9.49</c:v>
                </c:pt>
                <c:pt idx="6639">
                  <c:v>-9.4600000000000009</c:v>
                </c:pt>
                <c:pt idx="6640">
                  <c:v>-9.43</c:v>
                </c:pt>
                <c:pt idx="6641">
                  <c:v>-9.4</c:v>
                </c:pt>
                <c:pt idx="6642">
                  <c:v>-9.44</c:v>
                </c:pt>
                <c:pt idx="6643">
                  <c:v>-9.56</c:v>
                </c:pt>
                <c:pt idx="6644">
                  <c:v>-9.57</c:v>
                </c:pt>
                <c:pt idx="6645">
                  <c:v>-9.57</c:v>
                </c:pt>
                <c:pt idx="6646">
                  <c:v>-9.56</c:v>
                </c:pt>
                <c:pt idx="6647">
                  <c:v>-9.5500000000000007</c:v>
                </c:pt>
                <c:pt idx="6648">
                  <c:v>-9.61</c:v>
                </c:pt>
                <c:pt idx="6649">
                  <c:v>-9.61</c:v>
                </c:pt>
                <c:pt idx="6650">
                  <c:v>-9.58</c:v>
                </c:pt>
                <c:pt idx="6651">
                  <c:v>-9.58</c:v>
                </c:pt>
                <c:pt idx="6652">
                  <c:v>-9.61</c:v>
                </c:pt>
                <c:pt idx="6653">
                  <c:v>-9.59</c:v>
                </c:pt>
                <c:pt idx="6654">
                  <c:v>-9.59</c:v>
                </c:pt>
                <c:pt idx="6655">
                  <c:v>-9.58</c:v>
                </c:pt>
                <c:pt idx="6656">
                  <c:v>-9.56</c:v>
                </c:pt>
                <c:pt idx="6657">
                  <c:v>-9.5299999999999994</c:v>
                </c:pt>
                <c:pt idx="6658">
                  <c:v>-9.52</c:v>
                </c:pt>
                <c:pt idx="6659">
                  <c:v>-9.5299999999999994</c:v>
                </c:pt>
                <c:pt idx="6660">
                  <c:v>-9.48</c:v>
                </c:pt>
                <c:pt idx="6661">
                  <c:v>-9.4700000000000006</c:v>
                </c:pt>
                <c:pt idx="6662">
                  <c:v>-9.44</c:v>
                </c:pt>
                <c:pt idx="6663">
                  <c:v>-9.4700000000000006</c:v>
                </c:pt>
                <c:pt idx="6664">
                  <c:v>-9.44</c:v>
                </c:pt>
                <c:pt idx="6665">
                  <c:v>-9.3699999999999992</c:v>
                </c:pt>
                <c:pt idx="6666">
                  <c:v>-9.3000000000000007</c:v>
                </c:pt>
                <c:pt idx="6667">
                  <c:v>-9.26</c:v>
                </c:pt>
                <c:pt idx="6668">
                  <c:v>-9.31</c:v>
                </c:pt>
                <c:pt idx="6669">
                  <c:v>-9.33</c:v>
                </c:pt>
                <c:pt idx="6670">
                  <c:v>-9.35</c:v>
                </c:pt>
                <c:pt idx="6671">
                  <c:v>-9.41</c:v>
                </c:pt>
                <c:pt idx="6672">
                  <c:v>-9.4</c:v>
                </c:pt>
                <c:pt idx="6673">
                  <c:v>-9.3800000000000008</c:v>
                </c:pt>
                <c:pt idx="6674">
                  <c:v>-9.34</c:v>
                </c:pt>
                <c:pt idx="6675">
                  <c:v>-9.3699999999999992</c:v>
                </c:pt>
                <c:pt idx="6676">
                  <c:v>-9.39</c:v>
                </c:pt>
                <c:pt idx="6677">
                  <c:v>-9.43</c:v>
                </c:pt>
                <c:pt idx="6678">
                  <c:v>-9.4499999999999993</c:v>
                </c:pt>
                <c:pt idx="6679">
                  <c:v>-9.4499999999999993</c:v>
                </c:pt>
                <c:pt idx="6680">
                  <c:v>-9.4499999999999993</c:v>
                </c:pt>
                <c:pt idx="6681">
                  <c:v>-9.4</c:v>
                </c:pt>
                <c:pt idx="6682">
                  <c:v>-9.3800000000000008</c:v>
                </c:pt>
                <c:pt idx="6683">
                  <c:v>-9.33</c:v>
                </c:pt>
                <c:pt idx="6684">
                  <c:v>-9.3800000000000008</c:v>
                </c:pt>
                <c:pt idx="6685">
                  <c:v>-9.44</c:v>
                </c:pt>
                <c:pt idx="6686">
                  <c:v>-9.5500000000000007</c:v>
                </c:pt>
                <c:pt idx="6687">
                  <c:v>-9.57</c:v>
                </c:pt>
                <c:pt idx="6688">
                  <c:v>-9.57</c:v>
                </c:pt>
                <c:pt idx="6689">
                  <c:v>-9.57</c:v>
                </c:pt>
                <c:pt idx="6690">
                  <c:v>-9.58</c:v>
                </c:pt>
                <c:pt idx="6691">
                  <c:v>-9.56</c:v>
                </c:pt>
                <c:pt idx="6692">
                  <c:v>-9.56</c:v>
                </c:pt>
                <c:pt idx="6693">
                  <c:v>-9.5299999999999994</c:v>
                </c:pt>
                <c:pt idx="6694">
                  <c:v>-9.49</c:v>
                </c:pt>
                <c:pt idx="6695">
                  <c:v>-9.51</c:v>
                </c:pt>
                <c:pt idx="6696">
                  <c:v>-9.5299999999999994</c:v>
                </c:pt>
                <c:pt idx="6697">
                  <c:v>-9.58</c:v>
                </c:pt>
                <c:pt idx="6698">
                  <c:v>-9.6199999999999992</c:v>
                </c:pt>
                <c:pt idx="6699">
                  <c:v>-9.66</c:v>
                </c:pt>
                <c:pt idx="6700">
                  <c:v>-9.64</c:v>
                </c:pt>
                <c:pt idx="6701">
                  <c:v>-9.57</c:v>
                </c:pt>
                <c:pt idx="6702">
                  <c:v>-9.52</c:v>
                </c:pt>
                <c:pt idx="6703">
                  <c:v>-9.5299999999999994</c:v>
                </c:pt>
                <c:pt idx="6704">
                  <c:v>-9.57</c:v>
                </c:pt>
                <c:pt idx="6705">
                  <c:v>-9.5399999999999991</c:v>
                </c:pt>
                <c:pt idx="6706">
                  <c:v>-9.6300000000000008</c:v>
                </c:pt>
                <c:pt idx="6707">
                  <c:v>-9.7200000000000006</c:v>
                </c:pt>
                <c:pt idx="6708">
                  <c:v>-9.74</c:v>
                </c:pt>
                <c:pt idx="6709">
                  <c:v>-9.7200000000000006</c:v>
                </c:pt>
                <c:pt idx="6710">
                  <c:v>-9.66</c:v>
                </c:pt>
                <c:pt idx="6711">
                  <c:v>-9.6199999999999992</c:v>
                </c:pt>
                <c:pt idx="6712">
                  <c:v>-9.61</c:v>
                </c:pt>
                <c:pt idx="6713">
                  <c:v>-9.64</c:v>
                </c:pt>
                <c:pt idx="6714">
                  <c:v>-9.58</c:v>
                </c:pt>
                <c:pt idx="6715">
                  <c:v>-9.57</c:v>
                </c:pt>
                <c:pt idx="6716">
                  <c:v>-9.68</c:v>
                </c:pt>
                <c:pt idx="6717">
                  <c:v>-9.74</c:v>
                </c:pt>
                <c:pt idx="6718">
                  <c:v>-9.74</c:v>
                </c:pt>
                <c:pt idx="6719">
                  <c:v>-9.8000000000000007</c:v>
                </c:pt>
                <c:pt idx="6720">
                  <c:v>-9.82</c:v>
                </c:pt>
                <c:pt idx="6721">
                  <c:v>-9.8800000000000008</c:v>
                </c:pt>
                <c:pt idx="6722">
                  <c:v>-9.8699999999999992</c:v>
                </c:pt>
                <c:pt idx="6723">
                  <c:v>-9.89</c:v>
                </c:pt>
                <c:pt idx="6724">
                  <c:v>-9.9</c:v>
                </c:pt>
                <c:pt idx="6725">
                  <c:v>-9.85</c:v>
                </c:pt>
                <c:pt idx="6726">
                  <c:v>-9.84</c:v>
                </c:pt>
                <c:pt idx="6727">
                  <c:v>-9.85</c:v>
                </c:pt>
                <c:pt idx="6728">
                  <c:v>-9.8699999999999992</c:v>
                </c:pt>
                <c:pt idx="6729">
                  <c:v>-9.84</c:v>
                </c:pt>
                <c:pt idx="6730">
                  <c:v>-9.82</c:v>
                </c:pt>
                <c:pt idx="6731">
                  <c:v>-9.83</c:v>
                </c:pt>
                <c:pt idx="6732">
                  <c:v>-9.83</c:v>
                </c:pt>
                <c:pt idx="6733">
                  <c:v>-9.84</c:v>
                </c:pt>
                <c:pt idx="6734">
                  <c:v>-9.85</c:v>
                </c:pt>
                <c:pt idx="6735">
                  <c:v>-9.8699999999999992</c:v>
                </c:pt>
                <c:pt idx="6736">
                  <c:v>-9.8699999999999992</c:v>
                </c:pt>
                <c:pt idx="6737">
                  <c:v>-9.89</c:v>
                </c:pt>
                <c:pt idx="6738">
                  <c:v>-9.89</c:v>
                </c:pt>
                <c:pt idx="6739">
                  <c:v>-9.89</c:v>
                </c:pt>
                <c:pt idx="6740">
                  <c:v>-9.9</c:v>
                </c:pt>
                <c:pt idx="6741">
                  <c:v>-9.84</c:v>
                </c:pt>
                <c:pt idx="6742">
                  <c:v>-9.85</c:v>
                </c:pt>
                <c:pt idx="6743">
                  <c:v>-9.9</c:v>
                </c:pt>
                <c:pt idx="6744">
                  <c:v>-9.9</c:v>
                </c:pt>
                <c:pt idx="6745">
                  <c:v>-9.9</c:v>
                </c:pt>
                <c:pt idx="6746">
                  <c:v>-9.9600000000000009</c:v>
                </c:pt>
                <c:pt idx="6747">
                  <c:v>-10.06</c:v>
                </c:pt>
                <c:pt idx="6748">
                  <c:v>-10.1</c:v>
                </c:pt>
                <c:pt idx="6749">
                  <c:v>-10.130000000000001</c:v>
                </c:pt>
                <c:pt idx="6750">
                  <c:v>-10.130000000000001</c:v>
                </c:pt>
                <c:pt idx="6751">
                  <c:v>-10.06</c:v>
                </c:pt>
                <c:pt idx="6752">
                  <c:v>-10.07</c:v>
                </c:pt>
                <c:pt idx="6753">
                  <c:v>-10.050000000000001</c:v>
                </c:pt>
                <c:pt idx="6754">
                  <c:v>-10.029999999999999</c:v>
                </c:pt>
                <c:pt idx="6755">
                  <c:v>-10</c:v>
                </c:pt>
                <c:pt idx="6756">
                  <c:v>-10.029999999999999</c:v>
                </c:pt>
                <c:pt idx="6757">
                  <c:v>-10.02</c:v>
                </c:pt>
                <c:pt idx="6758">
                  <c:v>-10.029999999999999</c:v>
                </c:pt>
                <c:pt idx="6759">
                  <c:v>-9.98</c:v>
                </c:pt>
                <c:pt idx="6760">
                  <c:v>-9.9700000000000006</c:v>
                </c:pt>
                <c:pt idx="6761">
                  <c:v>-10.01</c:v>
                </c:pt>
                <c:pt idx="6762">
                  <c:v>-10.09</c:v>
                </c:pt>
                <c:pt idx="6763">
                  <c:v>-10.06</c:v>
                </c:pt>
                <c:pt idx="6764">
                  <c:v>-10.029999999999999</c:v>
                </c:pt>
                <c:pt idx="6765">
                  <c:v>-10.01</c:v>
                </c:pt>
                <c:pt idx="6766">
                  <c:v>-9.9700000000000006</c:v>
                </c:pt>
                <c:pt idx="6767">
                  <c:v>-9.91</c:v>
                </c:pt>
                <c:pt idx="6768">
                  <c:v>-9.85</c:v>
                </c:pt>
                <c:pt idx="6769">
                  <c:v>-9.8699999999999992</c:v>
                </c:pt>
                <c:pt idx="6770">
                  <c:v>-9.94</c:v>
                </c:pt>
                <c:pt idx="6771">
                  <c:v>-9.9700000000000006</c:v>
                </c:pt>
                <c:pt idx="6772">
                  <c:v>-9.99</c:v>
                </c:pt>
                <c:pt idx="6773">
                  <c:v>-9.93</c:v>
                </c:pt>
                <c:pt idx="6774">
                  <c:v>-9.89</c:v>
                </c:pt>
                <c:pt idx="6775">
                  <c:v>-9.8699999999999992</c:v>
                </c:pt>
                <c:pt idx="6776">
                  <c:v>-9.84</c:v>
                </c:pt>
                <c:pt idx="6777">
                  <c:v>-9.8800000000000008</c:v>
                </c:pt>
                <c:pt idx="6778">
                  <c:v>-9.8800000000000008</c:v>
                </c:pt>
                <c:pt idx="6779">
                  <c:v>-9.9499999999999993</c:v>
                </c:pt>
                <c:pt idx="6780">
                  <c:v>-9.9499999999999993</c:v>
                </c:pt>
                <c:pt idx="6781">
                  <c:v>-9.9700000000000006</c:v>
                </c:pt>
                <c:pt idx="6782">
                  <c:v>-9.9</c:v>
                </c:pt>
                <c:pt idx="6783">
                  <c:v>-9.8699999999999992</c:v>
                </c:pt>
                <c:pt idx="6784">
                  <c:v>-9.9</c:v>
                </c:pt>
                <c:pt idx="6785">
                  <c:v>-9.9499999999999993</c:v>
                </c:pt>
                <c:pt idx="6786">
                  <c:v>-9.9600000000000009</c:v>
                </c:pt>
                <c:pt idx="6787">
                  <c:v>-10</c:v>
                </c:pt>
                <c:pt idx="6788">
                  <c:v>-9.99</c:v>
                </c:pt>
                <c:pt idx="6789">
                  <c:v>-9.85</c:v>
                </c:pt>
                <c:pt idx="6790">
                  <c:v>-9.7899999999999991</c:v>
                </c:pt>
                <c:pt idx="6791">
                  <c:v>-9.75</c:v>
                </c:pt>
                <c:pt idx="6792">
                  <c:v>-9.73</c:v>
                </c:pt>
                <c:pt idx="6793">
                  <c:v>-9.74</c:v>
                </c:pt>
                <c:pt idx="6794">
                  <c:v>-9.76</c:v>
                </c:pt>
                <c:pt idx="6795">
                  <c:v>-9.7899999999999991</c:v>
                </c:pt>
                <c:pt idx="6796">
                  <c:v>-9.82</c:v>
                </c:pt>
                <c:pt idx="6797">
                  <c:v>-9.84</c:v>
                </c:pt>
                <c:pt idx="6798">
                  <c:v>-9.89</c:v>
                </c:pt>
                <c:pt idx="6799">
                  <c:v>-9.9</c:v>
                </c:pt>
                <c:pt idx="6800">
                  <c:v>-9.8699999999999992</c:v>
                </c:pt>
                <c:pt idx="6801">
                  <c:v>-9.94</c:v>
                </c:pt>
                <c:pt idx="6802">
                  <c:v>-9.9499999999999993</c:v>
                </c:pt>
                <c:pt idx="6803">
                  <c:v>-9.99</c:v>
                </c:pt>
                <c:pt idx="6804">
                  <c:v>-10</c:v>
                </c:pt>
                <c:pt idx="6805">
                  <c:v>-9.9600000000000009</c:v>
                </c:pt>
                <c:pt idx="6806">
                  <c:v>-10.01</c:v>
                </c:pt>
                <c:pt idx="6807">
                  <c:v>-9.99</c:v>
                </c:pt>
                <c:pt idx="6808">
                  <c:v>-10</c:v>
                </c:pt>
                <c:pt idx="6809">
                  <c:v>-10.02</c:v>
                </c:pt>
                <c:pt idx="6810">
                  <c:v>-10.039999999999999</c:v>
                </c:pt>
                <c:pt idx="6811">
                  <c:v>-10.039999999999999</c:v>
                </c:pt>
                <c:pt idx="6812">
                  <c:v>-10.06</c:v>
                </c:pt>
                <c:pt idx="6813">
                  <c:v>-10.119999999999999</c:v>
                </c:pt>
                <c:pt idx="6814">
                  <c:v>-10.130000000000001</c:v>
                </c:pt>
                <c:pt idx="6815">
                  <c:v>-10.15</c:v>
                </c:pt>
                <c:pt idx="6816">
                  <c:v>-10.130000000000001</c:v>
                </c:pt>
                <c:pt idx="6817">
                  <c:v>-10.11</c:v>
                </c:pt>
                <c:pt idx="6818">
                  <c:v>-10.15</c:v>
                </c:pt>
                <c:pt idx="6819">
                  <c:v>-10.119999999999999</c:v>
                </c:pt>
                <c:pt idx="6820">
                  <c:v>-10.1</c:v>
                </c:pt>
                <c:pt idx="6821">
                  <c:v>-10.11</c:v>
                </c:pt>
                <c:pt idx="6822">
                  <c:v>-10.09</c:v>
                </c:pt>
                <c:pt idx="6823">
                  <c:v>-10.19</c:v>
                </c:pt>
                <c:pt idx="6824">
                  <c:v>-10.16</c:v>
                </c:pt>
                <c:pt idx="6825">
                  <c:v>-10.199999999999999</c:v>
                </c:pt>
                <c:pt idx="6826">
                  <c:v>-10.16</c:v>
                </c:pt>
                <c:pt idx="6827">
                  <c:v>-10.19</c:v>
                </c:pt>
                <c:pt idx="6828">
                  <c:v>-10.19</c:v>
                </c:pt>
                <c:pt idx="6829">
                  <c:v>-10.17</c:v>
                </c:pt>
                <c:pt idx="6830">
                  <c:v>-10.17</c:v>
                </c:pt>
                <c:pt idx="6831">
                  <c:v>-10.15</c:v>
                </c:pt>
                <c:pt idx="6832">
                  <c:v>-10.119999999999999</c:v>
                </c:pt>
                <c:pt idx="6833">
                  <c:v>-10.14</c:v>
                </c:pt>
                <c:pt idx="6834">
                  <c:v>-10.18</c:v>
                </c:pt>
                <c:pt idx="6835">
                  <c:v>-10.19</c:v>
                </c:pt>
                <c:pt idx="6836">
                  <c:v>-10.15</c:v>
                </c:pt>
                <c:pt idx="6837">
                  <c:v>-10.14</c:v>
                </c:pt>
                <c:pt idx="6838">
                  <c:v>-10.15</c:v>
                </c:pt>
                <c:pt idx="6839">
                  <c:v>-10.17</c:v>
                </c:pt>
                <c:pt idx="6840">
                  <c:v>-10.16</c:v>
                </c:pt>
                <c:pt idx="6841">
                  <c:v>-10.19</c:v>
                </c:pt>
                <c:pt idx="6842">
                  <c:v>-10.18</c:v>
                </c:pt>
                <c:pt idx="6843">
                  <c:v>-10.14</c:v>
                </c:pt>
                <c:pt idx="6844">
                  <c:v>-10.14</c:v>
                </c:pt>
                <c:pt idx="6845">
                  <c:v>-10.1</c:v>
                </c:pt>
                <c:pt idx="6846">
                  <c:v>-9.99</c:v>
                </c:pt>
                <c:pt idx="6847">
                  <c:v>-9.81</c:v>
                </c:pt>
                <c:pt idx="6848">
                  <c:v>-9.84</c:v>
                </c:pt>
                <c:pt idx="6849">
                  <c:v>-9.89</c:v>
                </c:pt>
                <c:pt idx="6850">
                  <c:v>-9.94</c:v>
                </c:pt>
                <c:pt idx="6851">
                  <c:v>-9.92</c:v>
                </c:pt>
                <c:pt idx="6852">
                  <c:v>-9.93</c:v>
                </c:pt>
                <c:pt idx="6853">
                  <c:v>-9.94</c:v>
                </c:pt>
                <c:pt idx="6854">
                  <c:v>-9.92</c:v>
                </c:pt>
                <c:pt idx="6855">
                  <c:v>-9.92</c:v>
                </c:pt>
                <c:pt idx="6856">
                  <c:v>-9.9</c:v>
                </c:pt>
                <c:pt idx="6857">
                  <c:v>-9.93</c:v>
                </c:pt>
                <c:pt idx="6858">
                  <c:v>-9.9700000000000006</c:v>
                </c:pt>
                <c:pt idx="6859">
                  <c:v>-10.029999999999999</c:v>
                </c:pt>
                <c:pt idx="6860">
                  <c:v>-10.029999999999999</c:v>
                </c:pt>
                <c:pt idx="6861">
                  <c:v>-10.050000000000001</c:v>
                </c:pt>
                <c:pt idx="6862">
                  <c:v>-10.07</c:v>
                </c:pt>
                <c:pt idx="6863">
                  <c:v>-10.039999999999999</c:v>
                </c:pt>
                <c:pt idx="6864">
                  <c:v>-10.050000000000001</c:v>
                </c:pt>
                <c:pt idx="6865">
                  <c:v>-10</c:v>
                </c:pt>
                <c:pt idx="6866">
                  <c:v>-10.02</c:v>
                </c:pt>
                <c:pt idx="6867">
                  <c:v>-10.01</c:v>
                </c:pt>
                <c:pt idx="6868">
                  <c:v>-10.02</c:v>
                </c:pt>
                <c:pt idx="6869">
                  <c:v>-10.06</c:v>
                </c:pt>
                <c:pt idx="6870">
                  <c:v>-10.130000000000001</c:v>
                </c:pt>
                <c:pt idx="6871">
                  <c:v>-10.17</c:v>
                </c:pt>
                <c:pt idx="6872">
                  <c:v>-10.220000000000001</c:v>
                </c:pt>
                <c:pt idx="6873">
                  <c:v>-10.210000000000001</c:v>
                </c:pt>
                <c:pt idx="6874">
                  <c:v>-10.210000000000001</c:v>
                </c:pt>
                <c:pt idx="6875">
                  <c:v>-10.16</c:v>
                </c:pt>
                <c:pt idx="6876">
                  <c:v>-10.15</c:v>
                </c:pt>
                <c:pt idx="6877">
                  <c:v>-10.130000000000001</c:v>
                </c:pt>
                <c:pt idx="6878">
                  <c:v>-10.11</c:v>
                </c:pt>
                <c:pt idx="6879">
                  <c:v>-10.1</c:v>
                </c:pt>
                <c:pt idx="6880">
                  <c:v>-10.14</c:v>
                </c:pt>
                <c:pt idx="6881">
                  <c:v>-10.14</c:v>
                </c:pt>
                <c:pt idx="6882">
                  <c:v>-10.16</c:v>
                </c:pt>
                <c:pt idx="6883">
                  <c:v>-10.199999999999999</c:v>
                </c:pt>
                <c:pt idx="6884">
                  <c:v>-10.25</c:v>
                </c:pt>
                <c:pt idx="6885">
                  <c:v>-10.24</c:v>
                </c:pt>
                <c:pt idx="6886">
                  <c:v>-10.24</c:v>
                </c:pt>
                <c:pt idx="6887">
                  <c:v>-10.28</c:v>
                </c:pt>
                <c:pt idx="6888">
                  <c:v>-10.28</c:v>
                </c:pt>
                <c:pt idx="6889">
                  <c:v>-10.25</c:v>
                </c:pt>
                <c:pt idx="6890">
                  <c:v>-10.23</c:v>
                </c:pt>
                <c:pt idx="6891">
                  <c:v>-10.24</c:v>
                </c:pt>
                <c:pt idx="6892">
                  <c:v>-10.199999999999999</c:v>
                </c:pt>
                <c:pt idx="6893">
                  <c:v>-10.19</c:v>
                </c:pt>
                <c:pt idx="6894">
                  <c:v>-10.16</c:v>
                </c:pt>
                <c:pt idx="6895">
                  <c:v>-10.119999999999999</c:v>
                </c:pt>
                <c:pt idx="6896">
                  <c:v>-10.17</c:v>
                </c:pt>
                <c:pt idx="6897">
                  <c:v>-10.27</c:v>
                </c:pt>
                <c:pt idx="6898">
                  <c:v>-10.25</c:v>
                </c:pt>
                <c:pt idx="6899">
                  <c:v>-10.24</c:v>
                </c:pt>
                <c:pt idx="6900">
                  <c:v>-10.24</c:v>
                </c:pt>
                <c:pt idx="6901">
                  <c:v>-10.27</c:v>
                </c:pt>
                <c:pt idx="6902">
                  <c:v>-10.3</c:v>
                </c:pt>
                <c:pt idx="6903">
                  <c:v>-10.39</c:v>
                </c:pt>
                <c:pt idx="6904">
                  <c:v>-10.44</c:v>
                </c:pt>
                <c:pt idx="6905">
                  <c:v>-10.46</c:v>
                </c:pt>
                <c:pt idx="6906">
                  <c:v>-10.48</c:v>
                </c:pt>
                <c:pt idx="6907">
                  <c:v>-10.42</c:v>
                </c:pt>
                <c:pt idx="6908">
                  <c:v>-10.36</c:v>
                </c:pt>
                <c:pt idx="6909">
                  <c:v>-10.34</c:v>
                </c:pt>
                <c:pt idx="6910">
                  <c:v>-10.3</c:v>
                </c:pt>
                <c:pt idx="6911">
                  <c:v>-10.32</c:v>
                </c:pt>
                <c:pt idx="6912">
                  <c:v>-10.3</c:v>
                </c:pt>
                <c:pt idx="6913">
                  <c:v>-10.3</c:v>
                </c:pt>
                <c:pt idx="6914">
                  <c:v>-10.3</c:v>
                </c:pt>
                <c:pt idx="6915">
                  <c:v>-10.28</c:v>
                </c:pt>
                <c:pt idx="6916">
                  <c:v>-10.3</c:v>
                </c:pt>
                <c:pt idx="6917">
                  <c:v>-10.31</c:v>
                </c:pt>
                <c:pt idx="6918">
                  <c:v>-10.3</c:v>
                </c:pt>
                <c:pt idx="6919">
                  <c:v>-10.3</c:v>
                </c:pt>
                <c:pt idx="6920">
                  <c:v>-10.26</c:v>
                </c:pt>
                <c:pt idx="6921">
                  <c:v>-10.32</c:v>
                </c:pt>
                <c:pt idx="6922">
                  <c:v>-10.33</c:v>
                </c:pt>
                <c:pt idx="6923">
                  <c:v>-10.26</c:v>
                </c:pt>
                <c:pt idx="6924">
                  <c:v>-10.220000000000001</c:v>
                </c:pt>
                <c:pt idx="6925">
                  <c:v>-10.130000000000001</c:v>
                </c:pt>
                <c:pt idx="6926">
                  <c:v>-10.16</c:v>
                </c:pt>
                <c:pt idx="6927">
                  <c:v>-10.210000000000001</c:v>
                </c:pt>
                <c:pt idx="6928">
                  <c:v>-10.19</c:v>
                </c:pt>
                <c:pt idx="6929">
                  <c:v>-10.210000000000001</c:v>
                </c:pt>
                <c:pt idx="6930">
                  <c:v>-10.210000000000001</c:v>
                </c:pt>
                <c:pt idx="6931">
                  <c:v>-10.19</c:v>
                </c:pt>
                <c:pt idx="6932">
                  <c:v>-10.18</c:v>
                </c:pt>
                <c:pt idx="6933">
                  <c:v>-10.17</c:v>
                </c:pt>
                <c:pt idx="6934">
                  <c:v>-10.19</c:v>
                </c:pt>
                <c:pt idx="6935">
                  <c:v>-10.19</c:v>
                </c:pt>
                <c:pt idx="6936">
                  <c:v>-10.199999999999999</c:v>
                </c:pt>
                <c:pt idx="6937">
                  <c:v>-10.199999999999999</c:v>
                </c:pt>
                <c:pt idx="6938">
                  <c:v>-10.17</c:v>
                </c:pt>
                <c:pt idx="6939">
                  <c:v>-10.17</c:v>
                </c:pt>
                <c:pt idx="6940">
                  <c:v>-10.130000000000001</c:v>
                </c:pt>
                <c:pt idx="6941">
                  <c:v>-10.09</c:v>
                </c:pt>
                <c:pt idx="6942">
                  <c:v>-10.01</c:v>
                </c:pt>
                <c:pt idx="6943">
                  <c:v>-9.94</c:v>
                </c:pt>
                <c:pt idx="6944">
                  <c:v>-9.9499999999999993</c:v>
                </c:pt>
                <c:pt idx="6945">
                  <c:v>-9.94</c:v>
                </c:pt>
                <c:pt idx="6946">
                  <c:v>-9.8699999999999992</c:v>
                </c:pt>
                <c:pt idx="6947">
                  <c:v>-9.86</c:v>
                </c:pt>
                <c:pt idx="6948">
                  <c:v>-9.89</c:v>
                </c:pt>
                <c:pt idx="6949">
                  <c:v>-9.93</c:v>
                </c:pt>
                <c:pt idx="6950">
                  <c:v>-9.9600000000000009</c:v>
                </c:pt>
                <c:pt idx="6951">
                  <c:v>-10.01</c:v>
                </c:pt>
                <c:pt idx="6952">
                  <c:v>-10.039999999999999</c:v>
                </c:pt>
                <c:pt idx="6953">
                  <c:v>-10.06</c:v>
                </c:pt>
                <c:pt idx="6954">
                  <c:v>-10.039999999999999</c:v>
                </c:pt>
                <c:pt idx="6955">
                  <c:v>-10.09</c:v>
                </c:pt>
                <c:pt idx="6956">
                  <c:v>-10.1</c:v>
                </c:pt>
                <c:pt idx="6957">
                  <c:v>-10.199999999999999</c:v>
                </c:pt>
                <c:pt idx="6958">
                  <c:v>-10.26</c:v>
                </c:pt>
                <c:pt idx="6959">
                  <c:v>-10.35</c:v>
                </c:pt>
                <c:pt idx="6960">
                  <c:v>-10.31</c:v>
                </c:pt>
                <c:pt idx="6961">
                  <c:v>-10.28</c:v>
                </c:pt>
                <c:pt idx="6962">
                  <c:v>-10.27</c:v>
                </c:pt>
                <c:pt idx="6963">
                  <c:v>-10.39</c:v>
                </c:pt>
                <c:pt idx="6964">
                  <c:v>-10.41</c:v>
                </c:pt>
                <c:pt idx="6965">
                  <c:v>-10.43</c:v>
                </c:pt>
                <c:pt idx="6966">
                  <c:v>-10.42</c:v>
                </c:pt>
                <c:pt idx="6967">
                  <c:v>-10.41</c:v>
                </c:pt>
                <c:pt idx="6968">
                  <c:v>-10.37</c:v>
                </c:pt>
                <c:pt idx="6969">
                  <c:v>-10.35</c:v>
                </c:pt>
                <c:pt idx="6970">
                  <c:v>-10.35</c:v>
                </c:pt>
                <c:pt idx="6971">
                  <c:v>-10.34</c:v>
                </c:pt>
                <c:pt idx="6972">
                  <c:v>-10.3</c:v>
                </c:pt>
                <c:pt idx="6973">
                  <c:v>-10.33</c:v>
                </c:pt>
                <c:pt idx="6974">
                  <c:v>-10.33</c:v>
                </c:pt>
                <c:pt idx="6975">
                  <c:v>-10.35</c:v>
                </c:pt>
                <c:pt idx="6976">
                  <c:v>-10.29</c:v>
                </c:pt>
                <c:pt idx="6977">
                  <c:v>-10.28</c:v>
                </c:pt>
                <c:pt idx="6978">
                  <c:v>-10.29</c:v>
                </c:pt>
                <c:pt idx="6979">
                  <c:v>-10.27</c:v>
                </c:pt>
                <c:pt idx="6980">
                  <c:v>-10.26</c:v>
                </c:pt>
                <c:pt idx="6981">
                  <c:v>-10.220000000000001</c:v>
                </c:pt>
                <c:pt idx="6982">
                  <c:v>-10.19</c:v>
                </c:pt>
                <c:pt idx="6983">
                  <c:v>-10.23</c:v>
                </c:pt>
                <c:pt idx="6984">
                  <c:v>-10.28</c:v>
                </c:pt>
                <c:pt idx="6985">
                  <c:v>-10.3</c:v>
                </c:pt>
                <c:pt idx="6986">
                  <c:v>-10.35</c:v>
                </c:pt>
                <c:pt idx="6987">
                  <c:v>-10.34</c:v>
                </c:pt>
                <c:pt idx="6988">
                  <c:v>-10.41</c:v>
                </c:pt>
                <c:pt idx="6989">
                  <c:v>-10.39</c:v>
                </c:pt>
                <c:pt idx="6990">
                  <c:v>-10.42</c:v>
                </c:pt>
                <c:pt idx="6991">
                  <c:v>-10.42</c:v>
                </c:pt>
                <c:pt idx="6992">
                  <c:v>-10.44</c:v>
                </c:pt>
                <c:pt idx="6993">
                  <c:v>-10.41</c:v>
                </c:pt>
                <c:pt idx="6994">
                  <c:v>-10.4</c:v>
                </c:pt>
                <c:pt idx="6995">
                  <c:v>-10.44</c:v>
                </c:pt>
                <c:pt idx="6996">
                  <c:v>-10.43</c:v>
                </c:pt>
                <c:pt idx="6997">
                  <c:v>-10.41</c:v>
                </c:pt>
                <c:pt idx="6998">
                  <c:v>-10.38</c:v>
                </c:pt>
                <c:pt idx="6999">
                  <c:v>-10.36</c:v>
                </c:pt>
                <c:pt idx="7000">
                  <c:v>-10.37</c:v>
                </c:pt>
                <c:pt idx="7001">
                  <c:v>-10.38</c:v>
                </c:pt>
                <c:pt idx="7002">
                  <c:v>-10.43</c:v>
                </c:pt>
                <c:pt idx="7003">
                  <c:v>-10.45</c:v>
                </c:pt>
                <c:pt idx="7004">
                  <c:v>-10.45</c:v>
                </c:pt>
                <c:pt idx="7005">
                  <c:v>-10.47</c:v>
                </c:pt>
                <c:pt idx="7006">
                  <c:v>-10.43</c:v>
                </c:pt>
                <c:pt idx="7007">
                  <c:v>-10.41</c:v>
                </c:pt>
                <c:pt idx="7008">
                  <c:v>-10.35</c:v>
                </c:pt>
                <c:pt idx="7009">
                  <c:v>-10.31</c:v>
                </c:pt>
                <c:pt idx="7010">
                  <c:v>-10.33</c:v>
                </c:pt>
                <c:pt idx="7011">
                  <c:v>-10.35</c:v>
                </c:pt>
                <c:pt idx="7012">
                  <c:v>-10.34</c:v>
                </c:pt>
                <c:pt idx="7013">
                  <c:v>-10.35</c:v>
                </c:pt>
                <c:pt idx="7014">
                  <c:v>-10.36</c:v>
                </c:pt>
                <c:pt idx="7015">
                  <c:v>-10.35</c:v>
                </c:pt>
                <c:pt idx="7016">
                  <c:v>-10.32</c:v>
                </c:pt>
                <c:pt idx="7017">
                  <c:v>-10.33</c:v>
                </c:pt>
                <c:pt idx="7018">
                  <c:v>-10.31</c:v>
                </c:pt>
                <c:pt idx="7019">
                  <c:v>-10.34</c:v>
                </c:pt>
                <c:pt idx="7020">
                  <c:v>-10.33</c:v>
                </c:pt>
                <c:pt idx="7021">
                  <c:v>-10.38</c:v>
                </c:pt>
                <c:pt idx="7022">
                  <c:v>-10.38</c:v>
                </c:pt>
                <c:pt idx="7023">
                  <c:v>-10.38</c:v>
                </c:pt>
                <c:pt idx="7024">
                  <c:v>-10.41</c:v>
                </c:pt>
                <c:pt idx="7025">
                  <c:v>-10.44</c:v>
                </c:pt>
                <c:pt idx="7026">
                  <c:v>-10.44</c:v>
                </c:pt>
                <c:pt idx="7027">
                  <c:v>-10.43</c:v>
                </c:pt>
                <c:pt idx="7028">
                  <c:v>-10.42</c:v>
                </c:pt>
                <c:pt idx="7029">
                  <c:v>-10.41</c:v>
                </c:pt>
                <c:pt idx="7030">
                  <c:v>-10.41</c:v>
                </c:pt>
                <c:pt idx="7031">
                  <c:v>-10.42</c:v>
                </c:pt>
                <c:pt idx="7032">
                  <c:v>-10.42</c:v>
                </c:pt>
                <c:pt idx="7033">
                  <c:v>-10.39</c:v>
                </c:pt>
                <c:pt idx="7034">
                  <c:v>-10.38</c:v>
                </c:pt>
                <c:pt idx="7035">
                  <c:v>-10.36</c:v>
                </c:pt>
                <c:pt idx="7036">
                  <c:v>-10.38</c:v>
                </c:pt>
                <c:pt idx="7037">
                  <c:v>-10.37</c:v>
                </c:pt>
                <c:pt idx="7038">
                  <c:v>-10.38</c:v>
                </c:pt>
                <c:pt idx="7039">
                  <c:v>-10.34</c:v>
                </c:pt>
                <c:pt idx="7040">
                  <c:v>-10.32</c:v>
                </c:pt>
                <c:pt idx="7041">
                  <c:v>-10.29</c:v>
                </c:pt>
                <c:pt idx="7042">
                  <c:v>-10.27</c:v>
                </c:pt>
                <c:pt idx="7043">
                  <c:v>-10.25</c:v>
                </c:pt>
                <c:pt idx="7044">
                  <c:v>-10.24</c:v>
                </c:pt>
                <c:pt idx="7045">
                  <c:v>-10.28</c:v>
                </c:pt>
                <c:pt idx="7046">
                  <c:v>-10.23</c:v>
                </c:pt>
                <c:pt idx="7047">
                  <c:v>-10.23</c:v>
                </c:pt>
                <c:pt idx="7048">
                  <c:v>-10.24</c:v>
                </c:pt>
                <c:pt idx="7049">
                  <c:v>-10.25</c:v>
                </c:pt>
                <c:pt idx="7050">
                  <c:v>-10.27</c:v>
                </c:pt>
                <c:pt idx="7051">
                  <c:v>-10.26</c:v>
                </c:pt>
                <c:pt idx="7052">
                  <c:v>-10.220000000000001</c:v>
                </c:pt>
                <c:pt idx="7053">
                  <c:v>-10.19</c:v>
                </c:pt>
                <c:pt idx="7054">
                  <c:v>-10.16</c:v>
                </c:pt>
                <c:pt idx="7055">
                  <c:v>-10.16</c:v>
                </c:pt>
                <c:pt idx="7056">
                  <c:v>-10.17</c:v>
                </c:pt>
                <c:pt idx="7057">
                  <c:v>-10.130000000000001</c:v>
                </c:pt>
                <c:pt idx="7058">
                  <c:v>-10.130000000000001</c:v>
                </c:pt>
                <c:pt idx="7059">
                  <c:v>-10.130000000000001</c:v>
                </c:pt>
                <c:pt idx="7060">
                  <c:v>-10.16</c:v>
                </c:pt>
                <c:pt idx="7061">
                  <c:v>-10.17</c:v>
                </c:pt>
                <c:pt idx="7062">
                  <c:v>-10.17</c:v>
                </c:pt>
                <c:pt idx="7063">
                  <c:v>-10.119999999999999</c:v>
                </c:pt>
                <c:pt idx="7064">
                  <c:v>-10.050000000000001</c:v>
                </c:pt>
                <c:pt idx="7065">
                  <c:v>-10.029999999999999</c:v>
                </c:pt>
                <c:pt idx="7066">
                  <c:v>-10.08</c:v>
                </c:pt>
                <c:pt idx="7067">
                  <c:v>-10.1</c:v>
                </c:pt>
                <c:pt idx="7068">
                  <c:v>-10.14</c:v>
                </c:pt>
                <c:pt idx="7069">
                  <c:v>-10.14</c:v>
                </c:pt>
                <c:pt idx="7070">
                  <c:v>-10.18</c:v>
                </c:pt>
                <c:pt idx="7071">
                  <c:v>-10.18</c:v>
                </c:pt>
                <c:pt idx="7072">
                  <c:v>-10.18</c:v>
                </c:pt>
                <c:pt idx="7073">
                  <c:v>-10.19</c:v>
                </c:pt>
                <c:pt idx="7074">
                  <c:v>-10.18</c:v>
                </c:pt>
                <c:pt idx="7075">
                  <c:v>-10.16</c:v>
                </c:pt>
                <c:pt idx="7076">
                  <c:v>-10.17</c:v>
                </c:pt>
                <c:pt idx="7077">
                  <c:v>-10.17</c:v>
                </c:pt>
                <c:pt idx="7078">
                  <c:v>-10.199999999999999</c:v>
                </c:pt>
                <c:pt idx="7079">
                  <c:v>-10.16</c:v>
                </c:pt>
                <c:pt idx="7080">
                  <c:v>-10.17</c:v>
                </c:pt>
                <c:pt idx="7081">
                  <c:v>-10.16</c:v>
                </c:pt>
                <c:pt idx="7082">
                  <c:v>-10.130000000000001</c:v>
                </c:pt>
                <c:pt idx="7083">
                  <c:v>-10.09</c:v>
                </c:pt>
                <c:pt idx="7084">
                  <c:v>-10.09</c:v>
                </c:pt>
                <c:pt idx="7085">
                  <c:v>-10.11</c:v>
                </c:pt>
                <c:pt idx="7086">
                  <c:v>-10.130000000000001</c:v>
                </c:pt>
                <c:pt idx="7087">
                  <c:v>-10.17</c:v>
                </c:pt>
                <c:pt idx="7088">
                  <c:v>-10.16</c:v>
                </c:pt>
                <c:pt idx="7089">
                  <c:v>-10.119999999999999</c:v>
                </c:pt>
                <c:pt idx="7090">
                  <c:v>-9.89</c:v>
                </c:pt>
                <c:pt idx="7091">
                  <c:v>-9.81</c:v>
                </c:pt>
                <c:pt idx="7092">
                  <c:v>-9.84</c:v>
                </c:pt>
                <c:pt idx="7093">
                  <c:v>-9.85</c:v>
                </c:pt>
                <c:pt idx="7094">
                  <c:v>-9.8699999999999992</c:v>
                </c:pt>
                <c:pt idx="7095">
                  <c:v>-9.8699999999999992</c:v>
                </c:pt>
                <c:pt idx="7096">
                  <c:v>-9.85</c:v>
                </c:pt>
                <c:pt idx="7097">
                  <c:v>-9.85</c:v>
                </c:pt>
                <c:pt idx="7098">
                  <c:v>-9.85</c:v>
                </c:pt>
                <c:pt idx="7099">
                  <c:v>-9.86</c:v>
                </c:pt>
                <c:pt idx="7100">
                  <c:v>-9.8800000000000008</c:v>
                </c:pt>
                <c:pt idx="7101">
                  <c:v>-10</c:v>
                </c:pt>
                <c:pt idx="7102">
                  <c:v>-10.09</c:v>
                </c:pt>
                <c:pt idx="7103">
                  <c:v>-10.11</c:v>
                </c:pt>
                <c:pt idx="7104">
                  <c:v>-10.11</c:v>
                </c:pt>
                <c:pt idx="7105">
                  <c:v>-10.210000000000001</c:v>
                </c:pt>
                <c:pt idx="7106">
                  <c:v>-10.19</c:v>
                </c:pt>
                <c:pt idx="7107">
                  <c:v>-10.18</c:v>
                </c:pt>
                <c:pt idx="7108">
                  <c:v>-10.15</c:v>
                </c:pt>
                <c:pt idx="7109">
                  <c:v>-10.14</c:v>
                </c:pt>
                <c:pt idx="7110">
                  <c:v>-10.15</c:v>
                </c:pt>
                <c:pt idx="7111">
                  <c:v>-10.119999999999999</c:v>
                </c:pt>
                <c:pt idx="7112">
                  <c:v>-10.119999999999999</c:v>
                </c:pt>
                <c:pt idx="7113">
                  <c:v>-10.11</c:v>
                </c:pt>
                <c:pt idx="7114">
                  <c:v>-10.1</c:v>
                </c:pt>
                <c:pt idx="7115">
                  <c:v>-10.130000000000001</c:v>
                </c:pt>
                <c:pt idx="7116">
                  <c:v>-10.11</c:v>
                </c:pt>
                <c:pt idx="7117">
                  <c:v>-10.01</c:v>
                </c:pt>
                <c:pt idx="7118">
                  <c:v>-9.99</c:v>
                </c:pt>
                <c:pt idx="7119">
                  <c:v>-10.039999999999999</c:v>
                </c:pt>
                <c:pt idx="7120">
                  <c:v>-10.039999999999999</c:v>
                </c:pt>
                <c:pt idx="7121">
                  <c:v>-10.050000000000001</c:v>
                </c:pt>
                <c:pt idx="7122">
                  <c:v>-10.050000000000001</c:v>
                </c:pt>
                <c:pt idx="7123">
                  <c:v>-10.02</c:v>
                </c:pt>
                <c:pt idx="7124">
                  <c:v>-10.02</c:v>
                </c:pt>
                <c:pt idx="7125">
                  <c:v>-10.01</c:v>
                </c:pt>
                <c:pt idx="7126">
                  <c:v>-9.98</c:v>
                </c:pt>
                <c:pt idx="7127">
                  <c:v>-9.9499999999999993</c:v>
                </c:pt>
                <c:pt idx="7128">
                  <c:v>-9.9499999999999993</c:v>
                </c:pt>
                <c:pt idx="7129">
                  <c:v>-9.9499999999999993</c:v>
                </c:pt>
                <c:pt idx="7130">
                  <c:v>-9.9499999999999993</c:v>
                </c:pt>
                <c:pt idx="7131">
                  <c:v>-9.9700000000000006</c:v>
                </c:pt>
                <c:pt idx="7132">
                  <c:v>-10</c:v>
                </c:pt>
                <c:pt idx="7133">
                  <c:v>-10.02</c:v>
                </c:pt>
                <c:pt idx="7134">
                  <c:v>-10.02</c:v>
                </c:pt>
                <c:pt idx="7135">
                  <c:v>-9.99</c:v>
                </c:pt>
                <c:pt idx="7136">
                  <c:v>-10.01</c:v>
                </c:pt>
                <c:pt idx="7137">
                  <c:v>-10.01</c:v>
                </c:pt>
                <c:pt idx="7138">
                  <c:v>-9.9499999999999993</c:v>
                </c:pt>
                <c:pt idx="7139">
                  <c:v>-9.8699999999999992</c:v>
                </c:pt>
                <c:pt idx="7140">
                  <c:v>-9.81</c:v>
                </c:pt>
                <c:pt idx="7141">
                  <c:v>-9.7200000000000006</c:v>
                </c:pt>
                <c:pt idx="7142">
                  <c:v>-9.6999999999999993</c:v>
                </c:pt>
                <c:pt idx="7143">
                  <c:v>-9.7899999999999991</c:v>
                </c:pt>
                <c:pt idx="7144">
                  <c:v>-9.76</c:v>
                </c:pt>
                <c:pt idx="7145">
                  <c:v>-9.77</c:v>
                </c:pt>
                <c:pt idx="7146">
                  <c:v>-9.86</c:v>
                </c:pt>
                <c:pt idx="7147">
                  <c:v>-9.94</c:v>
                </c:pt>
                <c:pt idx="7148">
                  <c:v>-9.93</c:v>
                </c:pt>
                <c:pt idx="7149">
                  <c:v>-10</c:v>
                </c:pt>
                <c:pt idx="7150">
                  <c:v>-10.02</c:v>
                </c:pt>
                <c:pt idx="7151">
                  <c:v>-10.01</c:v>
                </c:pt>
                <c:pt idx="7152">
                  <c:v>-9.99</c:v>
                </c:pt>
                <c:pt idx="7153">
                  <c:v>-10.02</c:v>
                </c:pt>
                <c:pt idx="7154">
                  <c:v>-10.039999999999999</c:v>
                </c:pt>
                <c:pt idx="7155">
                  <c:v>-10.06</c:v>
                </c:pt>
                <c:pt idx="7156">
                  <c:v>-10.08</c:v>
                </c:pt>
                <c:pt idx="7157">
                  <c:v>-10.07</c:v>
                </c:pt>
                <c:pt idx="7158">
                  <c:v>-10.039999999999999</c:v>
                </c:pt>
                <c:pt idx="7159">
                  <c:v>-10.02</c:v>
                </c:pt>
                <c:pt idx="7160">
                  <c:v>-10.039999999999999</c:v>
                </c:pt>
                <c:pt idx="7161">
                  <c:v>-10.050000000000001</c:v>
                </c:pt>
                <c:pt idx="7162">
                  <c:v>-10.01</c:v>
                </c:pt>
                <c:pt idx="7163">
                  <c:v>-10.02</c:v>
                </c:pt>
                <c:pt idx="7164">
                  <c:v>-10.02</c:v>
                </c:pt>
                <c:pt idx="7165">
                  <c:v>-10</c:v>
                </c:pt>
                <c:pt idx="7166">
                  <c:v>-10.01</c:v>
                </c:pt>
                <c:pt idx="7167">
                  <c:v>-9.9499999999999993</c:v>
                </c:pt>
                <c:pt idx="7168">
                  <c:v>-9.94</c:v>
                </c:pt>
                <c:pt idx="7169">
                  <c:v>-9.89</c:v>
                </c:pt>
                <c:pt idx="7170">
                  <c:v>-9.89</c:v>
                </c:pt>
                <c:pt idx="7171">
                  <c:v>-9.92</c:v>
                </c:pt>
                <c:pt idx="7172">
                  <c:v>-9.94</c:v>
                </c:pt>
                <c:pt idx="7173">
                  <c:v>-9.9499999999999993</c:v>
                </c:pt>
                <c:pt idx="7174">
                  <c:v>-9.9700000000000006</c:v>
                </c:pt>
                <c:pt idx="7175">
                  <c:v>-10</c:v>
                </c:pt>
                <c:pt idx="7176">
                  <c:v>-10.02</c:v>
                </c:pt>
                <c:pt idx="7177">
                  <c:v>-10.01</c:v>
                </c:pt>
                <c:pt idx="7178">
                  <c:v>-9.99</c:v>
                </c:pt>
                <c:pt idx="7179">
                  <c:v>-9.98</c:v>
                </c:pt>
                <c:pt idx="7180">
                  <c:v>-9.98</c:v>
                </c:pt>
                <c:pt idx="7181">
                  <c:v>-10.01</c:v>
                </c:pt>
                <c:pt idx="7182">
                  <c:v>-10</c:v>
                </c:pt>
                <c:pt idx="7183">
                  <c:v>-9.9600000000000009</c:v>
                </c:pt>
                <c:pt idx="7184">
                  <c:v>-9.99</c:v>
                </c:pt>
                <c:pt idx="7185">
                  <c:v>-10</c:v>
                </c:pt>
                <c:pt idx="7186">
                  <c:v>-9.99</c:v>
                </c:pt>
                <c:pt idx="7187">
                  <c:v>-9.98</c:v>
                </c:pt>
                <c:pt idx="7188">
                  <c:v>-9.9700000000000006</c:v>
                </c:pt>
                <c:pt idx="7189">
                  <c:v>-9.9600000000000009</c:v>
                </c:pt>
                <c:pt idx="7190">
                  <c:v>-10</c:v>
                </c:pt>
                <c:pt idx="7191">
                  <c:v>-10.02</c:v>
                </c:pt>
                <c:pt idx="7192">
                  <c:v>-10</c:v>
                </c:pt>
                <c:pt idx="7193">
                  <c:v>-10.01</c:v>
                </c:pt>
                <c:pt idx="7194">
                  <c:v>-10</c:v>
                </c:pt>
                <c:pt idx="7195">
                  <c:v>-9.9600000000000009</c:v>
                </c:pt>
                <c:pt idx="7196">
                  <c:v>-9.9600000000000009</c:v>
                </c:pt>
                <c:pt idx="7197">
                  <c:v>-9.92</c:v>
                </c:pt>
                <c:pt idx="7198">
                  <c:v>-9.91</c:v>
                </c:pt>
                <c:pt idx="7199">
                  <c:v>-9.92</c:v>
                </c:pt>
                <c:pt idx="7200">
                  <c:v>-10</c:v>
                </c:pt>
                <c:pt idx="7201">
                  <c:v>-10.08</c:v>
                </c:pt>
                <c:pt idx="7202">
                  <c:v>-10.1</c:v>
                </c:pt>
                <c:pt idx="7203">
                  <c:v>-10.11</c:v>
                </c:pt>
                <c:pt idx="7204">
                  <c:v>-10.09</c:v>
                </c:pt>
                <c:pt idx="7205">
                  <c:v>-10.11</c:v>
                </c:pt>
                <c:pt idx="7206">
                  <c:v>-10.11</c:v>
                </c:pt>
                <c:pt idx="7207">
                  <c:v>-10.15</c:v>
                </c:pt>
                <c:pt idx="7208">
                  <c:v>-10.18</c:v>
                </c:pt>
                <c:pt idx="7209">
                  <c:v>-10.15</c:v>
                </c:pt>
                <c:pt idx="7210">
                  <c:v>-10.16</c:v>
                </c:pt>
                <c:pt idx="7211">
                  <c:v>-10.130000000000001</c:v>
                </c:pt>
                <c:pt idx="7212">
                  <c:v>-10.11</c:v>
                </c:pt>
                <c:pt idx="7213">
                  <c:v>-10.09</c:v>
                </c:pt>
                <c:pt idx="7214">
                  <c:v>-10.11</c:v>
                </c:pt>
                <c:pt idx="7215">
                  <c:v>-10.14</c:v>
                </c:pt>
                <c:pt idx="7216">
                  <c:v>-10.16</c:v>
                </c:pt>
                <c:pt idx="7217">
                  <c:v>-10.14</c:v>
                </c:pt>
                <c:pt idx="7218">
                  <c:v>-10.1</c:v>
                </c:pt>
                <c:pt idx="7219">
                  <c:v>-10.1</c:v>
                </c:pt>
                <c:pt idx="7220">
                  <c:v>-10.1</c:v>
                </c:pt>
                <c:pt idx="7221">
                  <c:v>-10.119999999999999</c:v>
                </c:pt>
                <c:pt idx="7222">
                  <c:v>-10.15</c:v>
                </c:pt>
                <c:pt idx="7223">
                  <c:v>-10.130000000000001</c:v>
                </c:pt>
                <c:pt idx="7224">
                  <c:v>-10.08</c:v>
                </c:pt>
                <c:pt idx="7225">
                  <c:v>-10.09</c:v>
                </c:pt>
                <c:pt idx="7226">
                  <c:v>-10.11</c:v>
                </c:pt>
                <c:pt idx="7227">
                  <c:v>-10.17</c:v>
                </c:pt>
                <c:pt idx="7228">
                  <c:v>-10.19</c:v>
                </c:pt>
                <c:pt idx="7229">
                  <c:v>-10.15</c:v>
                </c:pt>
                <c:pt idx="7230">
                  <c:v>-10.1</c:v>
                </c:pt>
                <c:pt idx="7231">
                  <c:v>-10.06</c:v>
                </c:pt>
                <c:pt idx="7232">
                  <c:v>-10.039999999999999</c:v>
                </c:pt>
                <c:pt idx="7233">
                  <c:v>-10.039999999999999</c:v>
                </c:pt>
                <c:pt idx="7234">
                  <c:v>-10.119999999999999</c:v>
                </c:pt>
                <c:pt idx="7235">
                  <c:v>-10.1</c:v>
                </c:pt>
                <c:pt idx="7236">
                  <c:v>-10.210000000000001</c:v>
                </c:pt>
                <c:pt idx="7237">
                  <c:v>-10.220000000000001</c:v>
                </c:pt>
                <c:pt idx="7238">
                  <c:v>-10.220000000000001</c:v>
                </c:pt>
                <c:pt idx="7239">
                  <c:v>-10.17</c:v>
                </c:pt>
                <c:pt idx="7240">
                  <c:v>-10.19</c:v>
                </c:pt>
                <c:pt idx="7241">
                  <c:v>-10.18</c:v>
                </c:pt>
                <c:pt idx="7242">
                  <c:v>-10.19</c:v>
                </c:pt>
                <c:pt idx="7243">
                  <c:v>-10.18</c:v>
                </c:pt>
                <c:pt idx="7244">
                  <c:v>-10.199999999999999</c:v>
                </c:pt>
                <c:pt idx="7245">
                  <c:v>-10.23</c:v>
                </c:pt>
                <c:pt idx="7246">
                  <c:v>-10.19</c:v>
                </c:pt>
                <c:pt idx="7247">
                  <c:v>-10.18</c:v>
                </c:pt>
                <c:pt idx="7248">
                  <c:v>-10.15</c:v>
                </c:pt>
                <c:pt idx="7249">
                  <c:v>-10.17</c:v>
                </c:pt>
                <c:pt idx="7250">
                  <c:v>-10.17</c:v>
                </c:pt>
                <c:pt idx="7251">
                  <c:v>-10.15</c:v>
                </c:pt>
                <c:pt idx="7252">
                  <c:v>-10.130000000000001</c:v>
                </c:pt>
                <c:pt idx="7253">
                  <c:v>-10.119999999999999</c:v>
                </c:pt>
                <c:pt idx="7254">
                  <c:v>-10.08</c:v>
                </c:pt>
                <c:pt idx="7255">
                  <c:v>-10.119999999999999</c:v>
                </c:pt>
                <c:pt idx="7256">
                  <c:v>-10.119999999999999</c:v>
                </c:pt>
                <c:pt idx="7257">
                  <c:v>-10.08</c:v>
                </c:pt>
                <c:pt idx="7258">
                  <c:v>-10.08</c:v>
                </c:pt>
                <c:pt idx="7259">
                  <c:v>-10.02</c:v>
                </c:pt>
                <c:pt idx="7260">
                  <c:v>-10.029999999999999</c:v>
                </c:pt>
                <c:pt idx="7261">
                  <c:v>-10.07</c:v>
                </c:pt>
                <c:pt idx="7262">
                  <c:v>-10.06</c:v>
                </c:pt>
                <c:pt idx="7263">
                  <c:v>-10.050000000000001</c:v>
                </c:pt>
                <c:pt idx="7264">
                  <c:v>-10.06</c:v>
                </c:pt>
                <c:pt idx="7265">
                  <c:v>-10.039999999999999</c:v>
                </c:pt>
                <c:pt idx="7266">
                  <c:v>-10.01</c:v>
                </c:pt>
                <c:pt idx="7267">
                  <c:v>-10.050000000000001</c:v>
                </c:pt>
                <c:pt idx="7268">
                  <c:v>-10.02</c:v>
                </c:pt>
                <c:pt idx="7269">
                  <c:v>-10.029999999999999</c:v>
                </c:pt>
                <c:pt idx="7270">
                  <c:v>-10.050000000000001</c:v>
                </c:pt>
                <c:pt idx="7271">
                  <c:v>-10.039999999999999</c:v>
                </c:pt>
                <c:pt idx="7272">
                  <c:v>-10.029999999999999</c:v>
                </c:pt>
                <c:pt idx="7273">
                  <c:v>-10.02</c:v>
                </c:pt>
                <c:pt idx="7274">
                  <c:v>-10.050000000000001</c:v>
                </c:pt>
                <c:pt idx="7275">
                  <c:v>-9.99</c:v>
                </c:pt>
                <c:pt idx="7276">
                  <c:v>-9.91</c:v>
                </c:pt>
                <c:pt idx="7277">
                  <c:v>-9.93</c:v>
                </c:pt>
                <c:pt idx="7278">
                  <c:v>-9.93</c:v>
                </c:pt>
                <c:pt idx="7279">
                  <c:v>-10.02</c:v>
                </c:pt>
                <c:pt idx="7280">
                  <c:v>-10.06</c:v>
                </c:pt>
                <c:pt idx="7281">
                  <c:v>-10.08</c:v>
                </c:pt>
                <c:pt idx="7282">
                  <c:v>-10.11</c:v>
                </c:pt>
                <c:pt idx="7283">
                  <c:v>-10.130000000000001</c:v>
                </c:pt>
                <c:pt idx="7284">
                  <c:v>-10.11</c:v>
                </c:pt>
                <c:pt idx="7285">
                  <c:v>-10.130000000000001</c:v>
                </c:pt>
                <c:pt idx="7286">
                  <c:v>-10.11</c:v>
                </c:pt>
                <c:pt idx="7287">
                  <c:v>-10.08</c:v>
                </c:pt>
                <c:pt idx="7288">
                  <c:v>-10.050000000000001</c:v>
                </c:pt>
                <c:pt idx="7289">
                  <c:v>-10.050000000000001</c:v>
                </c:pt>
                <c:pt idx="7290">
                  <c:v>-10.050000000000001</c:v>
                </c:pt>
                <c:pt idx="7291">
                  <c:v>-10.02</c:v>
                </c:pt>
                <c:pt idx="7292">
                  <c:v>-10.02</c:v>
                </c:pt>
                <c:pt idx="7293">
                  <c:v>-10.050000000000001</c:v>
                </c:pt>
                <c:pt idx="7294">
                  <c:v>-10.050000000000001</c:v>
                </c:pt>
                <c:pt idx="7295">
                  <c:v>-10.06</c:v>
                </c:pt>
                <c:pt idx="7296">
                  <c:v>-10.01</c:v>
                </c:pt>
                <c:pt idx="7297">
                  <c:v>-10.02</c:v>
                </c:pt>
                <c:pt idx="7298">
                  <c:v>-10.029999999999999</c:v>
                </c:pt>
                <c:pt idx="7299">
                  <c:v>-10.050000000000001</c:v>
                </c:pt>
                <c:pt idx="7300">
                  <c:v>-10.029999999999999</c:v>
                </c:pt>
                <c:pt idx="7301">
                  <c:v>-10.06</c:v>
                </c:pt>
                <c:pt idx="7302">
                  <c:v>-10.02</c:v>
                </c:pt>
                <c:pt idx="7303">
                  <c:v>-9.99</c:v>
                </c:pt>
                <c:pt idx="7304">
                  <c:v>-10</c:v>
                </c:pt>
                <c:pt idx="7305">
                  <c:v>-9.98</c:v>
                </c:pt>
                <c:pt idx="7306">
                  <c:v>-9.9499999999999993</c:v>
                </c:pt>
                <c:pt idx="7307">
                  <c:v>-9.9700000000000006</c:v>
                </c:pt>
                <c:pt idx="7308">
                  <c:v>-9.9499999999999993</c:v>
                </c:pt>
                <c:pt idx="7309">
                  <c:v>-9.92</c:v>
                </c:pt>
                <c:pt idx="7310">
                  <c:v>-9.9</c:v>
                </c:pt>
                <c:pt idx="7311">
                  <c:v>-9.82</c:v>
                </c:pt>
                <c:pt idx="7312">
                  <c:v>-9.81</c:v>
                </c:pt>
                <c:pt idx="7313">
                  <c:v>-9.7899999999999991</c:v>
                </c:pt>
                <c:pt idx="7314">
                  <c:v>-9.7899999999999991</c:v>
                </c:pt>
                <c:pt idx="7315">
                  <c:v>-9.77</c:v>
                </c:pt>
                <c:pt idx="7316">
                  <c:v>-9.7799999999999994</c:v>
                </c:pt>
                <c:pt idx="7317">
                  <c:v>-9.9</c:v>
                </c:pt>
                <c:pt idx="7318">
                  <c:v>-10</c:v>
                </c:pt>
                <c:pt idx="7319">
                  <c:v>-10.08</c:v>
                </c:pt>
                <c:pt idx="7320">
                  <c:v>-10.119999999999999</c:v>
                </c:pt>
                <c:pt idx="7321">
                  <c:v>-10.08</c:v>
                </c:pt>
                <c:pt idx="7322">
                  <c:v>-10.050000000000001</c:v>
                </c:pt>
                <c:pt idx="7323">
                  <c:v>-10.039999999999999</c:v>
                </c:pt>
                <c:pt idx="7324">
                  <c:v>-10.039999999999999</c:v>
                </c:pt>
                <c:pt idx="7325">
                  <c:v>-10.02</c:v>
                </c:pt>
                <c:pt idx="7326">
                  <c:v>-10.050000000000001</c:v>
                </c:pt>
                <c:pt idx="7327">
                  <c:v>-10.029999999999999</c:v>
                </c:pt>
                <c:pt idx="7328">
                  <c:v>-10.08</c:v>
                </c:pt>
                <c:pt idx="7329">
                  <c:v>-10.050000000000001</c:v>
                </c:pt>
                <c:pt idx="7330">
                  <c:v>-10.07</c:v>
                </c:pt>
                <c:pt idx="7331">
                  <c:v>-10.06</c:v>
                </c:pt>
                <c:pt idx="7332">
                  <c:v>-10.08</c:v>
                </c:pt>
                <c:pt idx="7333">
                  <c:v>-10.08</c:v>
                </c:pt>
                <c:pt idx="7334">
                  <c:v>-10.06</c:v>
                </c:pt>
                <c:pt idx="7335">
                  <c:v>-10.06</c:v>
                </c:pt>
                <c:pt idx="7336">
                  <c:v>-10.06</c:v>
                </c:pt>
                <c:pt idx="7337">
                  <c:v>-10.06</c:v>
                </c:pt>
                <c:pt idx="7338">
                  <c:v>-10.039999999999999</c:v>
                </c:pt>
                <c:pt idx="7339">
                  <c:v>-10.029999999999999</c:v>
                </c:pt>
                <c:pt idx="7340">
                  <c:v>-10.06</c:v>
                </c:pt>
                <c:pt idx="7341">
                  <c:v>-10.07</c:v>
                </c:pt>
                <c:pt idx="7342">
                  <c:v>-10.1</c:v>
                </c:pt>
                <c:pt idx="7343">
                  <c:v>-10.09</c:v>
                </c:pt>
                <c:pt idx="7344">
                  <c:v>-10.07</c:v>
                </c:pt>
                <c:pt idx="7345">
                  <c:v>-10.029999999999999</c:v>
                </c:pt>
                <c:pt idx="7346">
                  <c:v>-10.06</c:v>
                </c:pt>
                <c:pt idx="7347">
                  <c:v>-10.06</c:v>
                </c:pt>
                <c:pt idx="7348">
                  <c:v>-10.09</c:v>
                </c:pt>
                <c:pt idx="7349">
                  <c:v>-10.11</c:v>
                </c:pt>
                <c:pt idx="7350">
                  <c:v>-10.09</c:v>
                </c:pt>
                <c:pt idx="7351">
                  <c:v>-10.11</c:v>
                </c:pt>
                <c:pt idx="7352">
                  <c:v>-10.1</c:v>
                </c:pt>
                <c:pt idx="7353">
                  <c:v>-10.09</c:v>
                </c:pt>
                <c:pt idx="7354">
                  <c:v>-10.11</c:v>
                </c:pt>
                <c:pt idx="7355">
                  <c:v>-10.11</c:v>
                </c:pt>
                <c:pt idx="7356">
                  <c:v>-10.02</c:v>
                </c:pt>
                <c:pt idx="7357">
                  <c:v>-9.98</c:v>
                </c:pt>
                <c:pt idx="7358">
                  <c:v>-9.9700000000000006</c:v>
                </c:pt>
                <c:pt idx="7359">
                  <c:v>-9.99</c:v>
                </c:pt>
                <c:pt idx="7360">
                  <c:v>-9.99</c:v>
                </c:pt>
                <c:pt idx="7361">
                  <c:v>-9.98</c:v>
                </c:pt>
                <c:pt idx="7362">
                  <c:v>-9.9499999999999993</c:v>
                </c:pt>
                <c:pt idx="7363">
                  <c:v>-10</c:v>
                </c:pt>
                <c:pt idx="7364">
                  <c:v>-10.02</c:v>
                </c:pt>
                <c:pt idx="7365">
                  <c:v>-10</c:v>
                </c:pt>
                <c:pt idx="7366">
                  <c:v>-9.9700000000000006</c:v>
                </c:pt>
                <c:pt idx="7367">
                  <c:v>-9.9700000000000006</c:v>
                </c:pt>
                <c:pt idx="7368">
                  <c:v>-9.99</c:v>
                </c:pt>
                <c:pt idx="7369">
                  <c:v>-9.94</c:v>
                </c:pt>
                <c:pt idx="7370">
                  <c:v>-9.93</c:v>
                </c:pt>
                <c:pt idx="7371">
                  <c:v>-9.91</c:v>
                </c:pt>
                <c:pt idx="7372">
                  <c:v>-9.89</c:v>
                </c:pt>
                <c:pt idx="7373">
                  <c:v>-9.91</c:v>
                </c:pt>
                <c:pt idx="7374">
                  <c:v>-9.86</c:v>
                </c:pt>
                <c:pt idx="7375">
                  <c:v>-9.84</c:v>
                </c:pt>
                <c:pt idx="7376">
                  <c:v>-9.7799999999999994</c:v>
                </c:pt>
                <c:pt idx="7377">
                  <c:v>-9.57</c:v>
                </c:pt>
                <c:pt idx="7378">
                  <c:v>-9.42</c:v>
                </c:pt>
                <c:pt idx="7379">
                  <c:v>-9.5399999999999991</c:v>
                </c:pt>
                <c:pt idx="7380">
                  <c:v>-9.86</c:v>
                </c:pt>
                <c:pt idx="7381">
                  <c:v>-10.06</c:v>
                </c:pt>
                <c:pt idx="7382">
                  <c:v>-10.130000000000001</c:v>
                </c:pt>
                <c:pt idx="7383">
                  <c:v>-10.15</c:v>
                </c:pt>
                <c:pt idx="7384">
                  <c:v>-10.16</c:v>
                </c:pt>
                <c:pt idx="7385">
                  <c:v>-10.119999999999999</c:v>
                </c:pt>
                <c:pt idx="7386">
                  <c:v>-10.15</c:v>
                </c:pt>
                <c:pt idx="7387">
                  <c:v>-10.18</c:v>
                </c:pt>
                <c:pt idx="7388">
                  <c:v>-10.11</c:v>
                </c:pt>
                <c:pt idx="7389">
                  <c:v>-10.050000000000001</c:v>
                </c:pt>
                <c:pt idx="7390">
                  <c:v>-10.050000000000001</c:v>
                </c:pt>
                <c:pt idx="7391">
                  <c:v>-10.029999999999999</c:v>
                </c:pt>
                <c:pt idx="7392">
                  <c:v>-10</c:v>
                </c:pt>
                <c:pt idx="7393">
                  <c:v>-9.98</c:v>
                </c:pt>
                <c:pt idx="7394">
                  <c:v>-9.91</c:v>
                </c:pt>
                <c:pt idx="7395">
                  <c:v>-9.86</c:v>
                </c:pt>
                <c:pt idx="7396">
                  <c:v>-9.83</c:v>
                </c:pt>
                <c:pt idx="7397">
                  <c:v>-9.84</c:v>
                </c:pt>
                <c:pt idx="7398">
                  <c:v>-9.7799999999999994</c:v>
                </c:pt>
                <c:pt idx="7399">
                  <c:v>-9.74</c:v>
                </c:pt>
                <c:pt idx="7400">
                  <c:v>-9.85</c:v>
                </c:pt>
                <c:pt idx="7401">
                  <c:v>-9.94</c:v>
                </c:pt>
                <c:pt idx="7402">
                  <c:v>-9.9600000000000009</c:v>
                </c:pt>
                <c:pt idx="7403">
                  <c:v>-9.93</c:v>
                </c:pt>
                <c:pt idx="7404">
                  <c:v>-9.91</c:v>
                </c:pt>
                <c:pt idx="7405">
                  <c:v>-9.9</c:v>
                </c:pt>
                <c:pt idx="7406">
                  <c:v>-9.86</c:v>
                </c:pt>
                <c:pt idx="7407">
                  <c:v>-9.82</c:v>
                </c:pt>
                <c:pt idx="7408">
                  <c:v>-9.7899999999999991</c:v>
                </c:pt>
                <c:pt idx="7409">
                  <c:v>-9.74</c:v>
                </c:pt>
                <c:pt idx="7410">
                  <c:v>-9.64</c:v>
                </c:pt>
                <c:pt idx="7411">
                  <c:v>-9.65</c:v>
                </c:pt>
                <c:pt idx="7412">
                  <c:v>-9.7200000000000006</c:v>
                </c:pt>
                <c:pt idx="7413">
                  <c:v>-9.7899999999999991</c:v>
                </c:pt>
                <c:pt idx="7414">
                  <c:v>-9.7799999999999994</c:v>
                </c:pt>
                <c:pt idx="7415">
                  <c:v>-9.83</c:v>
                </c:pt>
                <c:pt idx="7416">
                  <c:v>-9.85</c:v>
                </c:pt>
                <c:pt idx="7417">
                  <c:v>-9.82</c:v>
                </c:pt>
                <c:pt idx="7418">
                  <c:v>-9.8000000000000007</c:v>
                </c:pt>
                <c:pt idx="7419">
                  <c:v>-9.74</c:v>
                </c:pt>
                <c:pt idx="7420">
                  <c:v>-9.7200000000000006</c:v>
                </c:pt>
                <c:pt idx="7421">
                  <c:v>-9.69</c:v>
                </c:pt>
                <c:pt idx="7422">
                  <c:v>-9.65</c:v>
                </c:pt>
                <c:pt idx="7423">
                  <c:v>-9.7200000000000006</c:v>
                </c:pt>
                <c:pt idx="7424">
                  <c:v>-9.77</c:v>
                </c:pt>
                <c:pt idx="7425">
                  <c:v>-9.7799999999999994</c:v>
                </c:pt>
                <c:pt idx="7426">
                  <c:v>-9.7899999999999991</c:v>
                </c:pt>
                <c:pt idx="7427">
                  <c:v>-9.73</c:v>
                </c:pt>
                <c:pt idx="7428">
                  <c:v>-9.74</c:v>
                </c:pt>
                <c:pt idx="7429">
                  <c:v>-9.7200000000000006</c:v>
                </c:pt>
                <c:pt idx="7430">
                  <c:v>-9.7100000000000009</c:v>
                </c:pt>
                <c:pt idx="7431">
                  <c:v>-9.7200000000000006</c:v>
                </c:pt>
                <c:pt idx="7432">
                  <c:v>-9.75</c:v>
                </c:pt>
                <c:pt idx="7433">
                  <c:v>-9.7799999999999994</c:v>
                </c:pt>
                <c:pt idx="7434">
                  <c:v>-9.8000000000000007</c:v>
                </c:pt>
                <c:pt idx="7435">
                  <c:v>-9.76</c:v>
                </c:pt>
                <c:pt idx="7436">
                  <c:v>-9.75</c:v>
                </c:pt>
                <c:pt idx="7437">
                  <c:v>-9.74</c:v>
                </c:pt>
                <c:pt idx="7438">
                  <c:v>-9.6999999999999993</c:v>
                </c:pt>
                <c:pt idx="7439">
                  <c:v>-9.65</c:v>
                </c:pt>
                <c:pt idx="7440">
                  <c:v>-9.64</c:v>
                </c:pt>
                <c:pt idx="7441">
                  <c:v>-9.65</c:v>
                </c:pt>
                <c:pt idx="7442">
                  <c:v>-9.67</c:v>
                </c:pt>
                <c:pt idx="7443">
                  <c:v>-9.68</c:v>
                </c:pt>
                <c:pt idx="7444">
                  <c:v>-9.6300000000000008</c:v>
                </c:pt>
                <c:pt idx="7445">
                  <c:v>-9.6300000000000008</c:v>
                </c:pt>
                <c:pt idx="7446">
                  <c:v>-9.6199999999999992</c:v>
                </c:pt>
                <c:pt idx="7447">
                  <c:v>-9.65</c:v>
                </c:pt>
                <c:pt idx="7448">
                  <c:v>-9.64</c:v>
                </c:pt>
                <c:pt idx="7449">
                  <c:v>-9.57</c:v>
                </c:pt>
                <c:pt idx="7450">
                  <c:v>-9.57</c:v>
                </c:pt>
                <c:pt idx="7451">
                  <c:v>-9.57</c:v>
                </c:pt>
                <c:pt idx="7452">
                  <c:v>-9.5500000000000007</c:v>
                </c:pt>
                <c:pt idx="7453">
                  <c:v>-9.4700000000000006</c:v>
                </c:pt>
                <c:pt idx="7454">
                  <c:v>-9.4700000000000006</c:v>
                </c:pt>
                <c:pt idx="7455">
                  <c:v>-9.41</c:v>
                </c:pt>
                <c:pt idx="7456">
                  <c:v>-9.42</c:v>
                </c:pt>
                <c:pt idx="7457">
                  <c:v>-9.5</c:v>
                </c:pt>
                <c:pt idx="7458">
                  <c:v>-9.52</c:v>
                </c:pt>
                <c:pt idx="7459">
                  <c:v>-9.5299999999999994</c:v>
                </c:pt>
                <c:pt idx="7460">
                  <c:v>-9.5399999999999991</c:v>
                </c:pt>
                <c:pt idx="7461">
                  <c:v>-9.56</c:v>
                </c:pt>
                <c:pt idx="7462">
                  <c:v>-9.56</c:v>
                </c:pt>
                <c:pt idx="7463">
                  <c:v>-9.59</c:v>
                </c:pt>
                <c:pt idx="7464">
                  <c:v>-9.66</c:v>
                </c:pt>
                <c:pt idx="7465">
                  <c:v>-9.75</c:v>
                </c:pt>
                <c:pt idx="7466">
                  <c:v>-9.76</c:v>
                </c:pt>
                <c:pt idx="7467">
                  <c:v>-9.8000000000000007</c:v>
                </c:pt>
                <c:pt idx="7468">
                  <c:v>-9.83</c:v>
                </c:pt>
                <c:pt idx="7469">
                  <c:v>-9.81</c:v>
                </c:pt>
                <c:pt idx="7470">
                  <c:v>-9.91</c:v>
                </c:pt>
                <c:pt idx="7471">
                  <c:v>-9.9</c:v>
                </c:pt>
                <c:pt idx="7472">
                  <c:v>-9.9</c:v>
                </c:pt>
                <c:pt idx="7473">
                  <c:v>-9.9499999999999993</c:v>
                </c:pt>
                <c:pt idx="7474">
                  <c:v>-10</c:v>
                </c:pt>
                <c:pt idx="7475">
                  <c:v>-9.9600000000000009</c:v>
                </c:pt>
                <c:pt idx="7476">
                  <c:v>-9.92</c:v>
                </c:pt>
                <c:pt idx="7477">
                  <c:v>-9.89</c:v>
                </c:pt>
                <c:pt idx="7478">
                  <c:v>-9.85</c:v>
                </c:pt>
                <c:pt idx="7479">
                  <c:v>-9.7200000000000006</c:v>
                </c:pt>
                <c:pt idx="7480">
                  <c:v>-9.59</c:v>
                </c:pt>
                <c:pt idx="7481">
                  <c:v>-9.51</c:v>
                </c:pt>
                <c:pt idx="7482">
                  <c:v>-9.57</c:v>
                </c:pt>
                <c:pt idx="7483">
                  <c:v>-9.61</c:v>
                </c:pt>
                <c:pt idx="7484">
                  <c:v>-9.6300000000000008</c:v>
                </c:pt>
                <c:pt idx="7485">
                  <c:v>-9.67</c:v>
                </c:pt>
                <c:pt idx="7486">
                  <c:v>-9.7200000000000006</c:v>
                </c:pt>
                <c:pt idx="7487">
                  <c:v>-9.73</c:v>
                </c:pt>
                <c:pt idx="7488">
                  <c:v>-9.7200000000000006</c:v>
                </c:pt>
                <c:pt idx="7489">
                  <c:v>-9.73</c:v>
                </c:pt>
                <c:pt idx="7490">
                  <c:v>-9.7200000000000006</c:v>
                </c:pt>
                <c:pt idx="7491">
                  <c:v>-9.69</c:v>
                </c:pt>
                <c:pt idx="7492">
                  <c:v>-9.65</c:v>
                </c:pt>
                <c:pt idx="7493">
                  <c:v>-9.65</c:v>
                </c:pt>
                <c:pt idx="7494">
                  <c:v>-9.57</c:v>
                </c:pt>
                <c:pt idx="7495">
                  <c:v>-9.5299999999999994</c:v>
                </c:pt>
                <c:pt idx="7496">
                  <c:v>-9.4700000000000006</c:v>
                </c:pt>
                <c:pt idx="7497">
                  <c:v>-9.52</c:v>
                </c:pt>
                <c:pt idx="7498">
                  <c:v>-9.56</c:v>
                </c:pt>
                <c:pt idx="7499">
                  <c:v>-9.56</c:v>
                </c:pt>
                <c:pt idx="7500">
                  <c:v>-9.56</c:v>
                </c:pt>
                <c:pt idx="7501">
                  <c:v>-9.56</c:v>
                </c:pt>
                <c:pt idx="7502">
                  <c:v>-9.52</c:v>
                </c:pt>
                <c:pt idx="7503">
                  <c:v>-9.48</c:v>
                </c:pt>
                <c:pt idx="7504">
                  <c:v>-9.4700000000000006</c:v>
                </c:pt>
                <c:pt idx="7505">
                  <c:v>-9.4499999999999993</c:v>
                </c:pt>
                <c:pt idx="7506">
                  <c:v>-9.41</c:v>
                </c:pt>
                <c:pt idx="7507">
                  <c:v>-9.4499999999999993</c:v>
                </c:pt>
                <c:pt idx="7508">
                  <c:v>-9.4700000000000006</c:v>
                </c:pt>
                <c:pt idx="7509">
                  <c:v>-9.48</c:v>
                </c:pt>
                <c:pt idx="7510">
                  <c:v>-9.4700000000000006</c:v>
                </c:pt>
                <c:pt idx="7511">
                  <c:v>-9.4700000000000006</c:v>
                </c:pt>
                <c:pt idx="7512">
                  <c:v>-9.48</c:v>
                </c:pt>
                <c:pt idx="7513">
                  <c:v>-9.48</c:v>
                </c:pt>
                <c:pt idx="7514">
                  <c:v>-9.4700000000000006</c:v>
                </c:pt>
                <c:pt idx="7515">
                  <c:v>-9.4600000000000009</c:v>
                </c:pt>
                <c:pt idx="7516">
                  <c:v>-9.44</c:v>
                </c:pt>
                <c:pt idx="7517">
                  <c:v>-9.43</c:v>
                </c:pt>
                <c:pt idx="7518">
                  <c:v>-9.43</c:v>
                </c:pt>
                <c:pt idx="7519">
                  <c:v>-9.43</c:v>
                </c:pt>
                <c:pt idx="7520">
                  <c:v>-9.4</c:v>
                </c:pt>
                <c:pt idx="7521">
                  <c:v>-9.3800000000000008</c:v>
                </c:pt>
                <c:pt idx="7522">
                  <c:v>-9.3800000000000008</c:v>
                </c:pt>
                <c:pt idx="7523">
                  <c:v>-9.35</c:v>
                </c:pt>
                <c:pt idx="7524">
                  <c:v>-9.35</c:v>
                </c:pt>
                <c:pt idx="7525">
                  <c:v>-9.35</c:v>
                </c:pt>
                <c:pt idx="7526">
                  <c:v>-9.34</c:v>
                </c:pt>
                <c:pt idx="7527">
                  <c:v>-9.32</c:v>
                </c:pt>
                <c:pt idx="7528">
                  <c:v>-9.2799999999999994</c:v>
                </c:pt>
                <c:pt idx="7529">
                  <c:v>-9.33</c:v>
                </c:pt>
                <c:pt idx="7530">
                  <c:v>-9.32</c:v>
                </c:pt>
                <c:pt idx="7531">
                  <c:v>-9.2899999999999991</c:v>
                </c:pt>
                <c:pt idx="7532">
                  <c:v>-9.2899999999999991</c:v>
                </c:pt>
                <c:pt idx="7533">
                  <c:v>-9.31</c:v>
                </c:pt>
                <c:pt idx="7534">
                  <c:v>-9.2899999999999991</c:v>
                </c:pt>
                <c:pt idx="7535">
                  <c:v>-9.2899999999999991</c:v>
                </c:pt>
                <c:pt idx="7536">
                  <c:v>-9.3000000000000007</c:v>
                </c:pt>
                <c:pt idx="7537">
                  <c:v>-9.32</c:v>
                </c:pt>
                <c:pt idx="7538">
                  <c:v>-9.32</c:v>
                </c:pt>
                <c:pt idx="7539">
                  <c:v>-9.32</c:v>
                </c:pt>
                <c:pt idx="7540">
                  <c:v>-9.2899999999999991</c:v>
                </c:pt>
                <c:pt idx="7541">
                  <c:v>-9.34</c:v>
                </c:pt>
                <c:pt idx="7542">
                  <c:v>-9.4</c:v>
                </c:pt>
                <c:pt idx="7543">
                  <c:v>-9.42</c:v>
                </c:pt>
                <c:pt idx="7544">
                  <c:v>-9.43</c:v>
                </c:pt>
                <c:pt idx="7545">
                  <c:v>-9.48</c:v>
                </c:pt>
                <c:pt idx="7546">
                  <c:v>-9.49</c:v>
                </c:pt>
                <c:pt idx="7547">
                  <c:v>-9.5</c:v>
                </c:pt>
                <c:pt idx="7548">
                  <c:v>-9.5</c:v>
                </c:pt>
                <c:pt idx="7549">
                  <c:v>-9.5299999999999994</c:v>
                </c:pt>
                <c:pt idx="7550">
                  <c:v>-9.52</c:v>
                </c:pt>
                <c:pt idx="7551">
                  <c:v>-9.52</c:v>
                </c:pt>
                <c:pt idx="7552">
                  <c:v>-9.52</c:v>
                </c:pt>
                <c:pt idx="7553">
                  <c:v>-9.51</c:v>
                </c:pt>
                <c:pt idx="7554">
                  <c:v>-9.49</c:v>
                </c:pt>
                <c:pt idx="7555">
                  <c:v>-9.52</c:v>
                </c:pt>
                <c:pt idx="7556">
                  <c:v>-9.5500000000000007</c:v>
                </c:pt>
                <c:pt idx="7557">
                  <c:v>-9.5299999999999994</c:v>
                </c:pt>
                <c:pt idx="7558">
                  <c:v>-9.5399999999999991</c:v>
                </c:pt>
                <c:pt idx="7559">
                  <c:v>-9.51</c:v>
                </c:pt>
                <c:pt idx="7560">
                  <c:v>-9.4600000000000009</c:v>
                </c:pt>
                <c:pt idx="7561">
                  <c:v>-9.41</c:v>
                </c:pt>
                <c:pt idx="7562">
                  <c:v>-9.41</c:v>
                </c:pt>
                <c:pt idx="7563">
                  <c:v>-9.43</c:v>
                </c:pt>
                <c:pt idx="7564">
                  <c:v>-9.4600000000000009</c:v>
                </c:pt>
                <c:pt idx="7565">
                  <c:v>-9.4600000000000009</c:v>
                </c:pt>
                <c:pt idx="7566">
                  <c:v>-9.48</c:v>
                </c:pt>
                <c:pt idx="7567">
                  <c:v>-9.5</c:v>
                </c:pt>
                <c:pt idx="7568">
                  <c:v>-9.5299999999999994</c:v>
                </c:pt>
                <c:pt idx="7569">
                  <c:v>-9.5500000000000007</c:v>
                </c:pt>
                <c:pt idx="7570">
                  <c:v>-9.52</c:v>
                </c:pt>
                <c:pt idx="7571">
                  <c:v>-9.52</c:v>
                </c:pt>
                <c:pt idx="7572">
                  <c:v>-9.49</c:v>
                </c:pt>
                <c:pt idx="7573">
                  <c:v>-9.49</c:v>
                </c:pt>
                <c:pt idx="7574">
                  <c:v>-9.51</c:v>
                </c:pt>
                <c:pt idx="7575">
                  <c:v>-9.52</c:v>
                </c:pt>
                <c:pt idx="7576">
                  <c:v>-9.51</c:v>
                </c:pt>
                <c:pt idx="7577">
                  <c:v>-9.49</c:v>
                </c:pt>
                <c:pt idx="7578">
                  <c:v>-9.49</c:v>
                </c:pt>
                <c:pt idx="7579">
                  <c:v>-9.5399999999999991</c:v>
                </c:pt>
                <c:pt idx="7580">
                  <c:v>-9.57</c:v>
                </c:pt>
                <c:pt idx="7581">
                  <c:v>-9.57</c:v>
                </c:pt>
                <c:pt idx="7582">
                  <c:v>-9.52</c:v>
                </c:pt>
                <c:pt idx="7583">
                  <c:v>-9.44</c:v>
                </c:pt>
                <c:pt idx="7584">
                  <c:v>-9.36</c:v>
                </c:pt>
                <c:pt idx="7585">
                  <c:v>-9.4700000000000006</c:v>
                </c:pt>
                <c:pt idx="7586">
                  <c:v>-9.5299999999999994</c:v>
                </c:pt>
                <c:pt idx="7587">
                  <c:v>-9.58</c:v>
                </c:pt>
                <c:pt idx="7588">
                  <c:v>-9.5399999999999991</c:v>
                </c:pt>
                <c:pt idx="7589">
                  <c:v>-9.51</c:v>
                </c:pt>
                <c:pt idx="7590">
                  <c:v>-9.4700000000000006</c:v>
                </c:pt>
                <c:pt idx="7591">
                  <c:v>-9.4600000000000009</c:v>
                </c:pt>
                <c:pt idx="7592">
                  <c:v>-9.42</c:v>
                </c:pt>
                <c:pt idx="7593">
                  <c:v>-9.44</c:v>
                </c:pt>
                <c:pt idx="7594">
                  <c:v>-9.4600000000000009</c:v>
                </c:pt>
                <c:pt idx="7595">
                  <c:v>-9.51</c:v>
                </c:pt>
                <c:pt idx="7596">
                  <c:v>-9.4700000000000006</c:v>
                </c:pt>
                <c:pt idx="7597">
                  <c:v>-9.52</c:v>
                </c:pt>
                <c:pt idx="7598">
                  <c:v>-9.5500000000000007</c:v>
                </c:pt>
                <c:pt idx="7599">
                  <c:v>-9.5299999999999994</c:v>
                </c:pt>
                <c:pt idx="7600">
                  <c:v>-9.43</c:v>
                </c:pt>
                <c:pt idx="7601">
                  <c:v>-9.42</c:v>
                </c:pt>
                <c:pt idx="7602">
                  <c:v>-9.3800000000000008</c:v>
                </c:pt>
                <c:pt idx="7603">
                  <c:v>-9.36</c:v>
                </c:pt>
                <c:pt idx="7604">
                  <c:v>-9.33</c:v>
                </c:pt>
                <c:pt idx="7605">
                  <c:v>-9.2799999999999994</c:v>
                </c:pt>
                <c:pt idx="7606">
                  <c:v>-9.27</c:v>
                </c:pt>
                <c:pt idx="7607">
                  <c:v>-9.2899999999999991</c:v>
                </c:pt>
                <c:pt idx="7608">
                  <c:v>-9.41</c:v>
                </c:pt>
                <c:pt idx="7609">
                  <c:v>-9.5399999999999991</c:v>
                </c:pt>
                <c:pt idx="7610">
                  <c:v>-9.61</c:v>
                </c:pt>
                <c:pt idx="7611">
                  <c:v>-9.61</c:v>
                </c:pt>
                <c:pt idx="7612">
                  <c:v>-9.59</c:v>
                </c:pt>
                <c:pt idx="7613">
                  <c:v>-9.56</c:v>
                </c:pt>
                <c:pt idx="7614">
                  <c:v>-9.57</c:v>
                </c:pt>
                <c:pt idx="7615">
                  <c:v>-9.5500000000000007</c:v>
                </c:pt>
                <c:pt idx="7616">
                  <c:v>-9.5500000000000007</c:v>
                </c:pt>
                <c:pt idx="7617">
                  <c:v>-9.5</c:v>
                </c:pt>
                <c:pt idx="7618">
                  <c:v>-9.48</c:v>
                </c:pt>
                <c:pt idx="7619">
                  <c:v>-9.4499999999999993</c:v>
                </c:pt>
                <c:pt idx="7620">
                  <c:v>-9.44</c:v>
                </c:pt>
                <c:pt idx="7621">
                  <c:v>-9.44</c:v>
                </c:pt>
                <c:pt idx="7622">
                  <c:v>-9.4499999999999993</c:v>
                </c:pt>
                <c:pt idx="7623">
                  <c:v>-9.48</c:v>
                </c:pt>
                <c:pt idx="7624">
                  <c:v>-9.4600000000000009</c:v>
                </c:pt>
                <c:pt idx="7625">
                  <c:v>-9.4600000000000009</c:v>
                </c:pt>
                <c:pt idx="7626">
                  <c:v>-9.43</c:v>
                </c:pt>
                <c:pt idx="7627">
                  <c:v>-9.42</c:v>
                </c:pt>
                <c:pt idx="7628">
                  <c:v>-9.43</c:v>
                </c:pt>
                <c:pt idx="7629">
                  <c:v>-9.35</c:v>
                </c:pt>
                <c:pt idx="7630">
                  <c:v>-9.34</c:v>
                </c:pt>
                <c:pt idx="7631">
                  <c:v>-9.42</c:v>
                </c:pt>
                <c:pt idx="7632">
                  <c:v>-9.4700000000000006</c:v>
                </c:pt>
                <c:pt idx="7633">
                  <c:v>-9.3800000000000008</c:v>
                </c:pt>
                <c:pt idx="7634">
                  <c:v>-9.4</c:v>
                </c:pt>
                <c:pt idx="7635">
                  <c:v>-9.4700000000000006</c:v>
                </c:pt>
                <c:pt idx="7636">
                  <c:v>-9.43</c:v>
                </c:pt>
                <c:pt idx="7637">
                  <c:v>-9.44</c:v>
                </c:pt>
                <c:pt idx="7638">
                  <c:v>-9.43</c:v>
                </c:pt>
                <c:pt idx="7639">
                  <c:v>-9.35</c:v>
                </c:pt>
                <c:pt idx="7640">
                  <c:v>-9.36</c:v>
                </c:pt>
                <c:pt idx="7641">
                  <c:v>-9.35</c:v>
                </c:pt>
                <c:pt idx="7642">
                  <c:v>-9.44</c:v>
                </c:pt>
                <c:pt idx="7643">
                  <c:v>-9.49</c:v>
                </c:pt>
                <c:pt idx="7644">
                  <c:v>-9.5399999999999991</c:v>
                </c:pt>
                <c:pt idx="7645">
                  <c:v>-9.49</c:v>
                </c:pt>
                <c:pt idx="7646">
                  <c:v>-9.48</c:v>
                </c:pt>
                <c:pt idx="7647">
                  <c:v>-9.4600000000000009</c:v>
                </c:pt>
                <c:pt idx="7648">
                  <c:v>-9.43</c:v>
                </c:pt>
                <c:pt idx="7649">
                  <c:v>-9.4499999999999993</c:v>
                </c:pt>
                <c:pt idx="7650">
                  <c:v>-9.4600000000000009</c:v>
                </c:pt>
                <c:pt idx="7651">
                  <c:v>-9.42</c:v>
                </c:pt>
                <c:pt idx="7652">
                  <c:v>-9.41</c:v>
                </c:pt>
                <c:pt idx="7653">
                  <c:v>-9.42</c:v>
                </c:pt>
                <c:pt idx="7654">
                  <c:v>-9.4700000000000006</c:v>
                </c:pt>
                <c:pt idx="7655">
                  <c:v>-9.48</c:v>
                </c:pt>
                <c:pt idx="7656">
                  <c:v>-9.51</c:v>
                </c:pt>
                <c:pt idx="7657">
                  <c:v>-9.52</c:v>
                </c:pt>
                <c:pt idx="7658">
                  <c:v>-9.5399999999999991</c:v>
                </c:pt>
                <c:pt idx="7659">
                  <c:v>-9.49</c:v>
                </c:pt>
                <c:pt idx="7660">
                  <c:v>-9.4600000000000009</c:v>
                </c:pt>
                <c:pt idx="7661">
                  <c:v>-9.4700000000000006</c:v>
                </c:pt>
                <c:pt idx="7662">
                  <c:v>-9.44</c:v>
                </c:pt>
                <c:pt idx="7663">
                  <c:v>-9.43</c:v>
                </c:pt>
                <c:pt idx="7664">
                  <c:v>-9.4499999999999993</c:v>
                </c:pt>
                <c:pt idx="7665">
                  <c:v>-9.4700000000000006</c:v>
                </c:pt>
                <c:pt idx="7666">
                  <c:v>-9.4499999999999993</c:v>
                </c:pt>
                <c:pt idx="7667">
                  <c:v>-9.42</c:v>
                </c:pt>
                <c:pt idx="7668">
                  <c:v>-9.4</c:v>
                </c:pt>
                <c:pt idx="7669">
                  <c:v>-9.42</c:v>
                </c:pt>
                <c:pt idx="7670">
                  <c:v>-9.4</c:v>
                </c:pt>
                <c:pt idx="7671">
                  <c:v>-9.4</c:v>
                </c:pt>
                <c:pt idx="7672">
                  <c:v>-9.44</c:v>
                </c:pt>
                <c:pt idx="7673">
                  <c:v>-9.3800000000000008</c:v>
                </c:pt>
                <c:pt idx="7674">
                  <c:v>-9.4</c:v>
                </c:pt>
                <c:pt idx="7675">
                  <c:v>-9.41</c:v>
                </c:pt>
                <c:pt idx="7676">
                  <c:v>-9.44</c:v>
                </c:pt>
                <c:pt idx="7677">
                  <c:v>-9.4499999999999993</c:v>
                </c:pt>
                <c:pt idx="7678">
                  <c:v>-9.43</c:v>
                </c:pt>
                <c:pt idx="7679">
                  <c:v>-9.43</c:v>
                </c:pt>
                <c:pt idx="7680">
                  <c:v>-9.39</c:v>
                </c:pt>
                <c:pt idx="7681">
                  <c:v>-9.36</c:v>
                </c:pt>
                <c:pt idx="7682">
                  <c:v>-9.3699999999999992</c:v>
                </c:pt>
                <c:pt idx="7683">
                  <c:v>-9.4</c:v>
                </c:pt>
                <c:pt idx="7684">
                  <c:v>-9.3800000000000008</c:v>
                </c:pt>
                <c:pt idx="7685">
                  <c:v>-9.39</c:v>
                </c:pt>
                <c:pt idx="7686">
                  <c:v>-9.41</c:v>
                </c:pt>
                <c:pt idx="7687">
                  <c:v>-9.39</c:v>
                </c:pt>
                <c:pt idx="7688">
                  <c:v>-9.3800000000000008</c:v>
                </c:pt>
                <c:pt idx="7689">
                  <c:v>-9.39</c:v>
                </c:pt>
                <c:pt idx="7690">
                  <c:v>-9.39</c:v>
                </c:pt>
                <c:pt idx="7691">
                  <c:v>-9.39</c:v>
                </c:pt>
                <c:pt idx="7692">
                  <c:v>-9.3699999999999992</c:v>
                </c:pt>
                <c:pt idx="7693">
                  <c:v>-9.39</c:v>
                </c:pt>
                <c:pt idx="7694">
                  <c:v>-9.3699999999999992</c:v>
                </c:pt>
                <c:pt idx="7695">
                  <c:v>-9.3699999999999992</c:v>
                </c:pt>
                <c:pt idx="7696">
                  <c:v>-9.3699999999999992</c:v>
                </c:pt>
                <c:pt idx="7697">
                  <c:v>-9.3699999999999992</c:v>
                </c:pt>
                <c:pt idx="7698">
                  <c:v>-9.32</c:v>
                </c:pt>
                <c:pt idx="7699">
                  <c:v>-9.2899999999999991</c:v>
                </c:pt>
                <c:pt idx="7700">
                  <c:v>-9.35</c:v>
                </c:pt>
                <c:pt idx="7701">
                  <c:v>-9.3699999999999992</c:v>
                </c:pt>
                <c:pt idx="7702">
                  <c:v>-9.39</c:v>
                </c:pt>
                <c:pt idx="7703">
                  <c:v>-9.39</c:v>
                </c:pt>
                <c:pt idx="7704">
                  <c:v>-9.44</c:v>
                </c:pt>
                <c:pt idx="7705">
                  <c:v>-9.4499999999999993</c:v>
                </c:pt>
                <c:pt idx="7706">
                  <c:v>-9.44</c:v>
                </c:pt>
                <c:pt idx="7707">
                  <c:v>-9.43</c:v>
                </c:pt>
                <c:pt idx="7708">
                  <c:v>-9.41</c:v>
                </c:pt>
                <c:pt idx="7709">
                  <c:v>-9.39</c:v>
                </c:pt>
                <c:pt idx="7710">
                  <c:v>-9.3699999999999992</c:v>
                </c:pt>
                <c:pt idx="7711">
                  <c:v>-9.3699999999999992</c:v>
                </c:pt>
                <c:pt idx="7712">
                  <c:v>-9.39</c:v>
                </c:pt>
                <c:pt idx="7713">
                  <c:v>-9.41</c:v>
                </c:pt>
                <c:pt idx="7714">
                  <c:v>-9.3699999999999992</c:v>
                </c:pt>
                <c:pt idx="7715">
                  <c:v>-9.34</c:v>
                </c:pt>
                <c:pt idx="7716">
                  <c:v>-9.34</c:v>
                </c:pt>
                <c:pt idx="7717">
                  <c:v>-9.32</c:v>
                </c:pt>
                <c:pt idx="7718">
                  <c:v>-9.31</c:v>
                </c:pt>
                <c:pt idx="7719">
                  <c:v>-9.34</c:v>
                </c:pt>
                <c:pt idx="7720">
                  <c:v>-9.32</c:v>
                </c:pt>
                <c:pt idx="7721">
                  <c:v>-9.34</c:v>
                </c:pt>
                <c:pt idx="7722">
                  <c:v>-9.35</c:v>
                </c:pt>
                <c:pt idx="7723">
                  <c:v>-9.3699999999999992</c:v>
                </c:pt>
                <c:pt idx="7724">
                  <c:v>-9.35</c:v>
                </c:pt>
                <c:pt idx="7725">
                  <c:v>-9.36</c:v>
                </c:pt>
                <c:pt idx="7726">
                  <c:v>-9.3699999999999992</c:v>
                </c:pt>
                <c:pt idx="7727">
                  <c:v>-9.3699999999999992</c:v>
                </c:pt>
                <c:pt idx="7728">
                  <c:v>-9.3699999999999992</c:v>
                </c:pt>
                <c:pt idx="7729">
                  <c:v>-9.36</c:v>
                </c:pt>
                <c:pt idx="7730">
                  <c:v>-9.3699999999999992</c:v>
                </c:pt>
                <c:pt idx="7731">
                  <c:v>-9.3699999999999992</c:v>
                </c:pt>
                <c:pt idx="7732">
                  <c:v>-9.3800000000000008</c:v>
                </c:pt>
                <c:pt idx="7733">
                  <c:v>-9.44</c:v>
                </c:pt>
                <c:pt idx="7734">
                  <c:v>-9.39</c:v>
                </c:pt>
                <c:pt idx="7735">
                  <c:v>-9.4</c:v>
                </c:pt>
                <c:pt idx="7736">
                  <c:v>-9.41</c:v>
                </c:pt>
                <c:pt idx="7737">
                  <c:v>-9.31</c:v>
                </c:pt>
                <c:pt idx="7738">
                  <c:v>-9.19</c:v>
                </c:pt>
                <c:pt idx="7739">
                  <c:v>-9.2200000000000006</c:v>
                </c:pt>
                <c:pt idx="7740">
                  <c:v>-9.1199999999999992</c:v>
                </c:pt>
                <c:pt idx="7741">
                  <c:v>-9.2200000000000006</c:v>
                </c:pt>
                <c:pt idx="7742">
                  <c:v>-9.23</c:v>
                </c:pt>
                <c:pt idx="7743">
                  <c:v>-9.25</c:v>
                </c:pt>
                <c:pt idx="7744">
                  <c:v>-9.2899999999999991</c:v>
                </c:pt>
                <c:pt idx="7745">
                  <c:v>-9.3000000000000007</c:v>
                </c:pt>
                <c:pt idx="7746">
                  <c:v>-9.3000000000000007</c:v>
                </c:pt>
                <c:pt idx="7747">
                  <c:v>-9.27</c:v>
                </c:pt>
                <c:pt idx="7748">
                  <c:v>-9.27</c:v>
                </c:pt>
                <c:pt idx="7749">
                  <c:v>-9.2200000000000006</c:v>
                </c:pt>
                <c:pt idx="7750">
                  <c:v>-9.24</c:v>
                </c:pt>
                <c:pt idx="7751">
                  <c:v>-9.19</c:v>
                </c:pt>
                <c:pt idx="7752">
                  <c:v>-9.16</c:v>
                </c:pt>
                <c:pt idx="7753">
                  <c:v>-9.01</c:v>
                </c:pt>
                <c:pt idx="7754">
                  <c:v>-8.8800000000000008</c:v>
                </c:pt>
                <c:pt idx="7755">
                  <c:v>-8.93</c:v>
                </c:pt>
                <c:pt idx="7756">
                  <c:v>-8.9600000000000009</c:v>
                </c:pt>
                <c:pt idx="7757">
                  <c:v>-8.98</c:v>
                </c:pt>
                <c:pt idx="7758">
                  <c:v>-8.99</c:v>
                </c:pt>
                <c:pt idx="7759">
                  <c:v>-9.06</c:v>
                </c:pt>
                <c:pt idx="7760">
                  <c:v>-9.1999999999999993</c:v>
                </c:pt>
                <c:pt idx="7761">
                  <c:v>-9.26</c:v>
                </c:pt>
                <c:pt idx="7762">
                  <c:v>-9.2200000000000006</c:v>
                </c:pt>
                <c:pt idx="7763">
                  <c:v>-9.15</c:v>
                </c:pt>
                <c:pt idx="7764">
                  <c:v>-9.11</c:v>
                </c:pt>
                <c:pt idx="7765">
                  <c:v>-9.06</c:v>
                </c:pt>
                <c:pt idx="7766">
                  <c:v>-9.06</c:v>
                </c:pt>
                <c:pt idx="7767">
                  <c:v>-9.09</c:v>
                </c:pt>
                <c:pt idx="7768">
                  <c:v>-9.07</c:v>
                </c:pt>
                <c:pt idx="7769">
                  <c:v>-9.1199999999999992</c:v>
                </c:pt>
                <c:pt idx="7770">
                  <c:v>-9.11</c:v>
                </c:pt>
                <c:pt idx="7771">
                  <c:v>-9.08</c:v>
                </c:pt>
                <c:pt idx="7772">
                  <c:v>-9.0399999999999991</c:v>
                </c:pt>
                <c:pt idx="7773">
                  <c:v>-8.93</c:v>
                </c:pt>
                <c:pt idx="7774">
                  <c:v>-8.8699999999999992</c:v>
                </c:pt>
                <c:pt idx="7775">
                  <c:v>-8.8800000000000008</c:v>
                </c:pt>
                <c:pt idx="7776">
                  <c:v>-8.93</c:v>
                </c:pt>
                <c:pt idx="7777">
                  <c:v>-8.99</c:v>
                </c:pt>
                <c:pt idx="7778">
                  <c:v>-9</c:v>
                </c:pt>
                <c:pt idx="7779">
                  <c:v>-8.98</c:v>
                </c:pt>
                <c:pt idx="7780">
                  <c:v>-8.99</c:v>
                </c:pt>
                <c:pt idx="7781">
                  <c:v>-8.99</c:v>
                </c:pt>
                <c:pt idx="7782">
                  <c:v>-8.98</c:v>
                </c:pt>
                <c:pt idx="7783">
                  <c:v>-9.01</c:v>
                </c:pt>
                <c:pt idx="7784">
                  <c:v>-9</c:v>
                </c:pt>
                <c:pt idx="7785">
                  <c:v>-8.9700000000000006</c:v>
                </c:pt>
                <c:pt idx="7786">
                  <c:v>-8.9499999999999993</c:v>
                </c:pt>
                <c:pt idx="7787">
                  <c:v>-8.92</c:v>
                </c:pt>
                <c:pt idx="7788">
                  <c:v>-8.9499999999999993</c:v>
                </c:pt>
                <c:pt idx="7789">
                  <c:v>-8.9499999999999993</c:v>
                </c:pt>
                <c:pt idx="7790">
                  <c:v>-8.94</c:v>
                </c:pt>
                <c:pt idx="7791">
                  <c:v>-8.92</c:v>
                </c:pt>
                <c:pt idx="7792">
                  <c:v>-8.35</c:v>
                </c:pt>
                <c:pt idx="7793">
                  <c:v>-8.06</c:v>
                </c:pt>
                <c:pt idx="7794">
                  <c:v>-8.02</c:v>
                </c:pt>
                <c:pt idx="7795">
                  <c:v>-8.01</c:v>
                </c:pt>
                <c:pt idx="7796">
                  <c:v>-7.74</c:v>
                </c:pt>
                <c:pt idx="7797">
                  <c:v>-7.82</c:v>
                </c:pt>
                <c:pt idx="7798">
                  <c:v>-7.63</c:v>
                </c:pt>
                <c:pt idx="7799">
                  <c:v>-7.83</c:v>
                </c:pt>
                <c:pt idx="7800">
                  <c:v>-8.2200000000000006</c:v>
                </c:pt>
                <c:pt idx="7801">
                  <c:v>-8.4700000000000006</c:v>
                </c:pt>
                <c:pt idx="7802">
                  <c:v>-8.7200000000000006</c:v>
                </c:pt>
                <c:pt idx="7803">
                  <c:v>-8.94</c:v>
                </c:pt>
                <c:pt idx="7804">
                  <c:v>-8.89</c:v>
                </c:pt>
                <c:pt idx="7805">
                  <c:v>-8.99</c:v>
                </c:pt>
                <c:pt idx="7806">
                  <c:v>-9.1</c:v>
                </c:pt>
                <c:pt idx="7807">
                  <c:v>-9.1199999999999992</c:v>
                </c:pt>
                <c:pt idx="7808">
                  <c:v>-9.15</c:v>
                </c:pt>
                <c:pt idx="7809">
                  <c:v>-9.19</c:v>
                </c:pt>
                <c:pt idx="7810">
                  <c:v>-9.2100000000000009</c:v>
                </c:pt>
                <c:pt idx="7811">
                  <c:v>-9.19</c:v>
                </c:pt>
                <c:pt idx="7812">
                  <c:v>-9.1999999999999993</c:v>
                </c:pt>
                <c:pt idx="7813">
                  <c:v>-9.2100000000000009</c:v>
                </c:pt>
                <c:pt idx="7814">
                  <c:v>-9.2100000000000009</c:v>
                </c:pt>
                <c:pt idx="7815">
                  <c:v>-9.23</c:v>
                </c:pt>
                <c:pt idx="7816">
                  <c:v>-9.27</c:v>
                </c:pt>
                <c:pt idx="7817">
                  <c:v>-9.2899999999999991</c:v>
                </c:pt>
                <c:pt idx="7818">
                  <c:v>-9.27</c:v>
                </c:pt>
                <c:pt idx="7819">
                  <c:v>-9.23</c:v>
                </c:pt>
                <c:pt idx="7820">
                  <c:v>-9.09</c:v>
                </c:pt>
                <c:pt idx="7821">
                  <c:v>-9.1</c:v>
                </c:pt>
                <c:pt idx="7822">
                  <c:v>-9.16</c:v>
                </c:pt>
                <c:pt idx="7823">
                  <c:v>-9.17</c:v>
                </c:pt>
                <c:pt idx="7824">
                  <c:v>-9.1199999999999992</c:v>
                </c:pt>
                <c:pt idx="7825">
                  <c:v>-9.16</c:v>
                </c:pt>
                <c:pt idx="7826">
                  <c:v>-9.18</c:v>
                </c:pt>
                <c:pt idx="7827">
                  <c:v>-9.23</c:v>
                </c:pt>
                <c:pt idx="7828">
                  <c:v>-9.2899999999999991</c:v>
                </c:pt>
                <c:pt idx="7829">
                  <c:v>-9.2899999999999991</c:v>
                </c:pt>
                <c:pt idx="7830">
                  <c:v>-9.2899999999999991</c:v>
                </c:pt>
                <c:pt idx="7831">
                  <c:v>-9.1999999999999993</c:v>
                </c:pt>
                <c:pt idx="7832">
                  <c:v>-9.19</c:v>
                </c:pt>
                <c:pt idx="7833">
                  <c:v>-9.0399999999999991</c:v>
                </c:pt>
                <c:pt idx="7834">
                  <c:v>-8.91</c:v>
                </c:pt>
                <c:pt idx="7835">
                  <c:v>-8.86</c:v>
                </c:pt>
                <c:pt idx="7836">
                  <c:v>-8.8800000000000008</c:v>
                </c:pt>
                <c:pt idx="7837">
                  <c:v>-8.94</c:v>
                </c:pt>
                <c:pt idx="7838">
                  <c:v>-8.92</c:v>
                </c:pt>
                <c:pt idx="7839">
                  <c:v>-8.77</c:v>
                </c:pt>
                <c:pt idx="7840">
                  <c:v>-8.7200000000000006</c:v>
                </c:pt>
                <c:pt idx="7841">
                  <c:v>-8.7100000000000009</c:v>
                </c:pt>
                <c:pt idx="7842">
                  <c:v>-8.6999999999999993</c:v>
                </c:pt>
                <c:pt idx="7843">
                  <c:v>-8.77</c:v>
                </c:pt>
                <c:pt idx="7844">
                  <c:v>-8.8000000000000007</c:v>
                </c:pt>
                <c:pt idx="7845">
                  <c:v>-8.7799999999999994</c:v>
                </c:pt>
                <c:pt idx="7846">
                  <c:v>-8.8000000000000007</c:v>
                </c:pt>
                <c:pt idx="7847">
                  <c:v>-8.7899999999999991</c:v>
                </c:pt>
                <c:pt idx="7848">
                  <c:v>-8.77</c:v>
                </c:pt>
                <c:pt idx="7849">
                  <c:v>-8.76</c:v>
                </c:pt>
                <c:pt idx="7850">
                  <c:v>-8.76</c:v>
                </c:pt>
                <c:pt idx="7851">
                  <c:v>-8.73</c:v>
                </c:pt>
                <c:pt idx="7852">
                  <c:v>-8.7200000000000006</c:v>
                </c:pt>
                <c:pt idx="7853">
                  <c:v>-8.8000000000000007</c:v>
                </c:pt>
                <c:pt idx="7854">
                  <c:v>-8.86</c:v>
                </c:pt>
                <c:pt idx="7855">
                  <c:v>-8.91</c:v>
                </c:pt>
                <c:pt idx="7856">
                  <c:v>-8.91</c:v>
                </c:pt>
                <c:pt idx="7857">
                  <c:v>-8.94</c:v>
                </c:pt>
                <c:pt idx="7858">
                  <c:v>-8.98</c:v>
                </c:pt>
                <c:pt idx="7859">
                  <c:v>-9.0399999999999991</c:v>
                </c:pt>
                <c:pt idx="7860">
                  <c:v>-9.1</c:v>
                </c:pt>
                <c:pt idx="7861">
                  <c:v>-9.09</c:v>
                </c:pt>
                <c:pt idx="7862">
                  <c:v>-9.0500000000000007</c:v>
                </c:pt>
                <c:pt idx="7863">
                  <c:v>-9.0299999999999994</c:v>
                </c:pt>
                <c:pt idx="7864">
                  <c:v>-9.0299999999999994</c:v>
                </c:pt>
                <c:pt idx="7865">
                  <c:v>-9</c:v>
                </c:pt>
                <c:pt idx="7866">
                  <c:v>-8.9600000000000009</c:v>
                </c:pt>
                <c:pt idx="7867">
                  <c:v>-8.9</c:v>
                </c:pt>
                <c:pt idx="7868">
                  <c:v>-8.82</c:v>
                </c:pt>
                <c:pt idx="7869">
                  <c:v>-8.75</c:v>
                </c:pt>
                <c:pt idx="7870">
                  <c:v>-8.76</c:v>
                </c:pt>
                <c:pt idx="7871">
                  <c:v>-8.77</c:v>
                </c:pt>
                <c:pt idx="7872">
                  <c:v>-8.8000000000000007</c:v>
                </c:pt>
                <c:pt idx="7873">
                  <c:v>-8.9</c:v>
                </c:pt>
                <c:pt idx="7874">
                  <c:v>-8.9499999999999993</c:v>
                </c:pt>
                <c:pt idx="7875">
                  <c:v>-8.93</c:v>
                </c:pt>
                <c:pt idx="7876">
                  <c:v>-9</c:v>
                </c:pt>
                <c:pt idx="7877">
                  <c:v>-9</c:v>
                </c:pt>
                <c:pt idx="7878">
                  <c:v>-9.08</c:v>
                </c:pt>
                <c:pt idx="7879">
                  <c:v>-9.1</c:v>
                </c:pt>
                <c:pt idx="7880">
                  <c:v>-8.9499999999999993</c:v>
                </c:pt>
                <c:pt idx="7881">
                  <c:v>-8.67</c:v>
                </c:pt>
                <c:pt idx="7882">
                  <c:v>-8.6199999999999992</c:v>
                </c:pt>
                <c:pt idx="7883">
                  <c:v>-8.6</c:v>
                </c:pt>
                <c:pt idx="7884">
                  <c:v>-8.35</c:v>
                </c:pt>
                <c:pt idx="7885">
                  <c:v>-8.41</c:v>
                </c:pt>
                <c:pt idx="7886">
                  <c:v>-8.52</c:v>
                </c:pt>
                <c:pt idx="7887">
                  <c:v>-8.58</c:v>
                </c:pt>
                <c:pt idx="7888">
                  <c:v>-8.7200000000000006</c:v>
                </c:pt>
                <c:pt idx="7889">
                  <c:v>-8.82</c:v>
                </c:pt>
                <c:pt idx="7890">
                  <c:v>-8.86</c:v>
                </c:pt>
                <c:pt idx="7891">
                  <c:v>-8.8699999999999992</c:v>
                </c:pt>
                <c:pt idx="7892">
                  <c:v>-8.91</c:v>
                </c:pt>
                <c:pt idx="7893">
                  <c:v>-8.91</c:v>
                </c:pt>
                <c:pt idx="7894">
                  <c:v>-8.8000000000000007</c:v>
                </c:pt>
                <c:pt idx="7895">
                  <c:v>-8.8000000000000007</c:v>
                </c:pt>
                <c:pt idx="7896">
                  <c:v>-8.86</c:v>
                </c:pt>
                <c:pt idx="7897">
                  <c:v>-8.83</c:v>
                </c:pt>
                <c:pt idx="7898">
                  <c:v>-8.91</c:v>
                </c:pt>
                <c:pt idx="7899">
                  <c:v>-8.94</c:v>
                </c:pt>
                <c:pt idx="7900">
                  <c:v>-8.9600000000000009</c:v>
                </c:pt>
                <c:pt idx="7901">
                  <c:v>-8.99</c:v>
                </c:pt>
                <c:pt idx="7902">
                  <c:v>-9.0399999999999991</c:v>
                </c:pt>
                <c:pt idx="7903">
                  <c:v>-9.11</c:v>
                </c:pt>
                <c:pt idx="7904">
                  <c:v>-9.0299999999999994</c:v>
                </c:pt>
                <c:pt idx="7905">
                  <c:v>-8.91</c:v>
                </c:pt>
                <c:pt idx="7906">
                  <c:v>-8.84</c:v>
                </c:pt>
                <c:pt idx="7907">
                  <c:v>-8.76</c:v>
                </c:pt>
                <c:pt idx="7908">
                  <c:v>-8.77</c:v>
                </c:pt>
                <c:pt idx="7909">
                  <c:v>-8.81</c:v>
                </c:pt>
                <c:pt idx="7910">
                  <c:v>-8.8000000000000007</c:v>
                </c:pt>
                <c:pt idx="7911">
                  <c:v>-8.83</c:v>
                </c:pt>
                <c:pt idx="7912">
                  <c:v>-8.81</c:v>
                </c:pt>
                <c:pt idx="7913">
                  <c:v>-8.81</c:v>
                </c:pt>
                <c:pt idx="7914">
                  <c:v>-8.76</c:v>
                </c:pt>
                <c:pt idx="7915">
                  <c:v>-8.8000000000000007</c:v>
                </c:pt>
                <c:pt idx="7916">
                  <c:v>-8.8000000000000007</c:v>
                </c:pt>
                <c:pt idx="7917">
                  <c:v>-8.73</c:v>
                </c:pt>
                <c:pt idx="7918">
                  <c:v>-8.83</c:v>
                </c:pt>
                <c:pt idx="7919">
                  <c:v>-8.91</c:v>
                </c:pt>
                <c:pt idx="7920">
                  <c:v>-8.98</c:v>
                </c:pt>
                <c:pt idx="7921">
                  <c:v>-8.9</c:v>
                </c:pt>
                <c:pt idx="7922">
                  <c:v>-8.82</c:v>
                </c:pt>
                <c:pt idx="7923">
                  <c:v>-8.66</c:v>
                </c:pt>
                <c:pt idx="7924">
                  <c:v>-8.6199999999999992</c:v>
                </c:pt>
                <c:pt idx="7925">
                  <c:v>-8.6</c:v>
                </c:pt>
                <c:pt idx="7926">
                  <c:v>-8.56</c:v>
                </c:pt>
                <c:pt idx="7927">
                  <c:v>-8.65</c:v>
                </c:pt>
                <c:pt idx="7928">
                  <c:v>-8.7899999999999991</c:v>
                </c:pt>
                <c:pt idx="7929">
                  <c:v>-8.84</c:v>
                </c:pt>
                <c:pt idx="7930">
                  <c:v>-8.86</c:v>
                </c:pt>
                <c:pt idx="7931">
                  <c:v>-8.86</c:v>
                </c:pt>
                <c:pt idx="7932">
                  <c:v>-8.8800000000000008</c:v>
                </c:pt>
                <c:pt idx="7933">
                  <c:v>-8.85</c:v>
                </c:pt>
                <c:pt idx="7934">
                  <c:v>-8.84</c:v>
                </c:pt>
                <c:pt idx="7935">
                  <c:v>-8.86</c:v>
                </c:pt>
                <c:pt idx="7936">
                  <c:v>-8.8699999999999992</c:v>
                </c:pt>
                <c:pt idx="7937">
                  <c:v>-8.83</c:v>
                </c:pt>
                <c:pt idx="7938">
                  <c:v>-8.7899999999999991</c:v>
                </c:pt>
                <c:pt idx="7939">
                  <c:v>-8.76</c:v>
                </c:pt>
                <c:pt idx="7940">
                  <c:v>-8.81</c:v>
                </c:pt>
                <c:pt idx="7941">
                  <c:v>-8.69</c:v>
                </c:pt>
                <c:pt idx="7942">
                  <c:v>-8.43</c:v>
                </c:pt>
                <c:pt idx="7943">
                  <c:v>-8.57</c:v>
                </c:pt>
                <c:pt idx="7944">
                  <c:v>-8.67</c:v>
                </c:pt>
                <c:pt idx="7945">
                  <c:v>-8.65</c:v>
                </c:pt>
                <c:pt idx="7946">
                  <c:v>-8.64</c:v>
                </c:pt>
                <c:pt idx="7947">
                  <c:v>-8.73</c:v>
                </c:pt>
                <c:pt idx="7948">
                  <c:v>-8.8000000000000007</c:v>
                </c:pt>
                <c:pt idx="7949">
                  <c:v>-8.84</c:v>
                </c:pt>
                <c:pt idx="7950">
                  <c:v>-8.85</c:v>
                </c:pt>
                <c:pt idx="7951">
                  <c:v>-8.8000000000000007</c:v>
                </c:pt>
                <c:pt idx="7952">
                  <c:v>-8.6999999999999993</c:v>
                </c:pt>
                <c:pt idx="7953">
                  <c:v>-8.5299999999999994</c:v>
                </c:pt>
                <c:pt idx="7954">
                  <c:v>-8.4600000000000009</c:v>
                </c:pt>
                <c:pt idx="7955">
                  <c:v>-8.6</c:v>
                </c:pt>
                <c:pt idx="7956">
                  <c:v>-8.67</c:v>
                </c:pt>
                <c:pt idx="7957">
                  <c:v>-8.68</c:v>
                </c:pt>
                <c:pt idx="7958">
                  <c:v>-8.66</c:v>
                </c:pt>
                <c:pt idx="7959">
                  <c:v>-8.58</c:v>
                </c:pt>
                <c:pt idx="7960">
                  <c:v>-8.49</c:v>
                </c:pt>
                <c:pt idx="7961">
                  <c:v>-8.44</c:v>
                </c:pt>
                <c:pt idx="7962">
                  <c:v>-8.4700000000000006</c:v>
                </c:pt>
                <c:pt idx="7963">
                  <c:v>-8.51</c:v>
                </c:pt>
                <c:pt idx="7964">
                  <c:v>-8.56</c:v>
                </c:pt>
                <c:pt idx="7965">
                  <c:v>-8.59</c:v>
                </c:pt>
                <c:pt idx="7966">
                  <c:v>-8.58</c:v>
                </c:pt>
                <c:pt idx="7967">
                  <c:v>-8.61</c:v>
                </c:pt>
                <c:pt idx="7968">
                  <c:v>-8.6</c:v>
                </c:pt>
                <c:pt idx="7969">
                  <c:v>-8.6</c:v>
                </c:pt>
                <c:pt idx="7970">
                  <c:v>-8.61</c:v>
                </c:pt>
                <c:pt idx="7971">
                  <c:v>-8.5500000000000007</c:v>
                </c:pt>
                <c:pt idx="7972">
                  <c:v>-8.51</c:v>
                </c:pt>
                <c:pt idx="7973">
                  <c:v>-8.5500000000000007</c:v>
                </c:pt>
                <c:pt idx="7974">
                  <c:v>-8.5299999999999994</c:v>
                </c:pt>
                <c:pt idx="7975">
                  <c:v>-8.51</c:v>
                </c:pt>
                <c:pt idx="7976">
                  <c:v>-8.3800000000000008</c:v>
                </c:pt>
                <c:pt idx="7977">
                  <c:v>-8.39</c:v>
                </c:pt>
                <c:pt idx="7978">
                  <c:v>-8.4</c:v>
                </c:pt>
                <c:pt idx="7979">
                  <c:v>-8.39</c:v>
                </c:pt>
                <c:pt idx="7980">
                  <c:v>-8.3800000000000008</c:v>
                </c:pt>
                <c:pt idx="7981">
                  <c:v>-8.36</c:v>
                </c:pt>
                <c:pt idx="7982">
                  <c:v>-8.3000000000000007</c:v>
                </c:pt>
                <c:pt idx="7983">
                  <c:v>-8.19</c:v>
                </c:pt>
                <c:pt idx="7984">
                  <c:v>-8.08</c:v>
                </c:pt>
                <c:pt idx="7985">
                  <c:v>-8.08</c:v>
                </c:pt>
                <c:pt idx="7986">
                  <c:v>-8.09</c:v>
                </c:pt>
                <c:pt idx="7987">
                  <c:v>-8.1</c:v>
                </c:pt>
                <c:pt idx="7988">
                  <c:v>-8.01</c:v>
                </c:pt>
                <c:pt idx="7989">
                  <c:v>-8</c:v>
                </c:pt>
                <c:pt idx="7990">
                  <c:v>-7.86</c:v>
                </c:pt>
                <c:pt idx="7991">
                  <c:v>-7.75</c:v>
                </c:pt>
                <c:pt idx="7992">
                  <c:v>-7.82</c:v>
                </c:pt>
                <c:pt idx="7993">
                  <c:v>-7.83</c:v>
                </c:pt>
                <c:pt idx="7994">
                  <c:v>-7.8</c:v>
                </c:pt>
                <c:pt idx="7995">
                  <c:v>-7.83</c:v>
                </c:pt>
                <c:pt idx="7996">
                  <c:v>-7.8</c:v>
                </c:pt>
                <c:pt idx="7997">
                  <c:v>-7.88</c:v>
                </c:pt>
                <c:pt idx="7998">
                  <c:v>-7.91</c:v>
                </c:pt>
                <c:pt idx="7999">
                  <c:v>-7.86</c:v>
                </c:pt>
                <c:pt idx="8000">
                  <c:v>-7.8</c:v>
                </c:pt>
                <c:pt idx="8001">
                  <c:v>-7.79</c:v>
                </c:pt>
                <c:pt idx="8002">
                  <c:v>-7.81</c:v>
                </c:pt>
                <c:pt idx="8003">
                  <c:v>-7.81</c:v>
                </c:pt>
                <c:pt idx="8004">
                  <c:v>-7.81</c:v>
                </c:pt>
                <c:pt idx="8005">
                  <c:v>-7.76</c:v>
                </c:pt>
                <c:pt idx="8006">
                  <c:v>-7.75</c:v>
                </c:pt>
                <c:pt idx="8007">
                  <c:v>-7.78</c:v>
                </c:pt>
                <c:pt idx="8008">
                  <c:v>-7.72</c:v>
                </c:pt>
                <c:pt idx="8009">
                  <c:v>-7.68</c:v>
                </c:pt>
                <c:pt idx="8010">
                  <c:v>-7.69</c:v>
                </c:pt>
                <c:pt idx="8011">
                  <c:v>-7.7</c:v>
                </c:pt>
                <c:pt idx="8012">
                  <c:v>-7.72</c:v>
                </c:pt>
                <c:pt idx="8013">
                  <c:v>-7.73</c:v>
                </c:pt>
                <c:pt idx="8014">
                  <c:v>-7.75</c:v>
                </c:pt>
                <c:pt idx="8015">
                  <c:v>-7.75</c:v>
                </c:pt>
                <c:pt idx="8016">
                  <c:v>-7.77</c:v>
                </c:pt>
                <c:pt idx="8017">
                  <c:v>-7.8</c:v>
                </c:pt>
                <c:pt idx="8018">
                  <c:v>-7.78</c:v>
                </c:pt>
                <c:pt idx="8019">
                  <c:v>-7.77</c:v>
                </c:pt>
                <c:pt idx="8020">
                  <c:v>-7.88</c:v>
                </c:pt>
                <c:pt idx="8021">
                  <c:v>-7.89</c:v>
                </c:pt>
                <c:pt idx="8022">
                  <c:v>-7.98</c:v>
                </c:pt>
                <c:pt idx="8023">
                  <c:v>-7.97</c:v>
                </c:pt>
                <c:pt idx="8024">
                  <c:v>-7.94</c:v>
                </c:pt>
                <c:pt idx="8025">
                  <c:v>-7.93</c:v>
                </c:pt>
                <c:pt idx="8026">
                  <c:v>-7.93</c:v>
                </c:pt>
                <c:pt idx="8027">
                  <c:v>-8.0299999999999994</c:v>
                </c:pt>
                <c:pt idx="8028">
                  <c:v>-7.94</c:v>
                </c:pt>
                <c:pt idx="8029">
                  <c:v>-7.86</c:v>
                </c:pt>
                <c:pt idx="8030">
                  <c:v>-7.81</c:v>
                </c:pt>
                <c:pt idx="8031">
                  <c:v>-7.82</c:v>
                </c:pt>
                <c:pt idx="8032">
                  <c:v>-7.83</c:v>
                </c:pt>
                <c:pt idx="8033">
                  <c:v>-7.83</c:v>
                </c:pt>
                <c:pt idx="8034">
                  <c:v>-7.86</c:v>
                </c:pt>
                <c:pt idx="8035">
                  <c:v>-7.82</c:v>
                </c:pt>
                <c:pt idx="8036">
                  <c:v>-7.8</c:v>
                </c:pt>
                <c:pt idx="8037">
                  <c:v>-7.87</c:v>
                </c:pt>
                <c:pt idx="8038">
                  <c:v>-7.84</c:v>
                </c:pt>
                <c:pt idx="8039">
                  <c:v>-7.86</c:v>
                </c:pt>
                <c:pt idx="8040">
                  <c:v>-7.77</c:v>
                </c:pt>
                <c:pt idx="8041">
                  <c:v>-7.67</c:v>
                </c:pt>
                <c:pt idx="8042">
                  <c:v>-7.73</c:v>
                </c:pt>
                <c:pt idx="8043">
                  <c:v>-7.79</c:v>
                </c:pt>
                <c:pt idx="8044">
                  <c:v>-7.75</c:v>
                </c:pt>
                <c:pt idx="8045">
                  <c:v>-7.71</c:v>
                </c:pt>
                <c:pt idx="8046">
                  <c:v>-7.53</c:v>
                </c:pt>
                <c:pt idx="8047">
                  <c:v>-7.47</c:v>
                </c:pt>
                <c:pt idx="8048">
                  <c:v>-7.47</c:v>
                </c:pt>
                <c:pt idx="8049">
                  <c:v>-7.49</c:v>
                </c:pt>
                <c:pt idx="8050">
                  <c:v>-7.55</c:v>
                </c:pt>
                <c:pt idx="8051">
                  <c:v>-7.56</c:v>
                </c:pt>
                <c:pt idx="8052">
                  <c:v>-7.57</c:v>
                </c:pt>
                <c:pt idx="8053">
                  <c:v>-7.51</c:v>
                </c:pt>
                <c:pt idx="8054">
                  <c:v>-7.49</c:v>
                </c:pt>
                <c:pt idx="8055">
                  <c:v>-7.61</c:v>
                </c:pt>
                <c:pt idx="8056">
                  <c:v>-7.64</c:v>
                </c:pt>
                <c:pt idx="8057">
                  <c:v>-7.59</c:v>
                </c:pt>
                <c:pt idx="8058">
                  <c:v>-7.56</c:v>
                </c:pt>
                <c:pt idx="8059">
                  <c:v>-7.58</c:v>
                </c:pt>
                <c:pt idx="8060">
                  <c:v>-7.59</c:v>
                </c:pt>
                <c:pt idx="8061">
                  <c:v>-7.6</c:v>
                </c:pt>
                <c:pt idx="8062">
                  <c:v>-7.6</c:v>
                </c:pt>
                <c:pt idx="8063">
                  <c:v>-7.62</c:v>
                </c:pt>
                <c:pt idx="8064">
                  <c:v>-7.61</c:v>
                </c:pt>
                <c:pt idx="8065">
                  <c:v>-7.63</c:v>
                </c:pt>
                <c:pt idx="8066">
                  <c:v>-7.65</c:v>
                </c:pt>
                <c:pt idx="8067">
                  <c:v>-7.7</c:v>
                </c:pt>
                <c:pt idx="8068">
                  <c:v>-7.72</c:v>
                </c:pt>
                <c:pt idx="8069">
                  <c:v>-7.72</c:v>
                </c:pt>
                <c:pt idx="8070">
                  <c:v>-7.72</c:v>
                </c:pt>
                <c:pt idx="8071">
                  <c:v>-7.73</c:v>
                </c:pt>
                <c:pt idx="8072">
                  <c:v>-7.73</c:v>
                </c:pt>
                <c:pt idx="8073">
                  <c:v>-7.72</c:v>
                </c:pt>
                <c:pt idx="8074">
                  <c:v>-7.7</c:v>
                </c:pt>
                <c:pt idx="8075">
                  <c:v>-7.69</c:v>
                </c:pt>
                <c:pt idx="8076">
                  <c:v>-7.67</c:v>
                </c:pt>
                <c:pt idx="8077">
                  <c:v>-7.66</c:v>
                </c:pt>
                <c:pt idx="8078">
                  <c:v>-7.67</c:v>
                </c:pt>
                <c:pt idx="8079">
                  <c:v>-7.68</c:v>
                </c:pt>
                <c:pt idx="8080">
                  <c:v>-7.73</c:v>
                </c:pt>
                <c:pt idx="8081">
                  <c:v>-7.77</c:v>
                </c:pt>
                <c:pt idx="8082">
                  <c:v>-7.81</c:v>
                </c:pt>
                <c:pt idx="8083">
                  <c:v>-7.81</c:v>
                </c:pt>
                <c:pt idx="8084">
                  <c:v>-7.75</c:v>
                </c:pt>
                <c:pt idx="8085">
                  <c:v>-7.72</c:v>
                </c:pt>
                <c:pt idx="8086">
                  <c:v>-7.74</c:v>
                </c:pt>
                <c:pt idx="8087">
                  <c:v>-7.77</c:v>
                </c:pt>
                <c:pt idx="8088">
                  <c:v>-7.79</c:v>
                </c:pt>
                <c:pt idx="8089">
                  <c:v>-7.78</c:v>
                </c:pt>
                <c:pt idx="8090">
                  <c:v>-7.78</c:v>
                </c:pt>
                <c:pt idx="8091">
                  <c:v>-7.79</c:v>
                </c:pt>
                <c:pt idx="8092">
                  <c:v>-7.81</c:v>
                </c:pt>
                <c:pt idx="8093">
                  <c:v>-7.8</c:v>
                </c:pt>
                <c:pt idx="8094">
                  <c:v>-7.81</c:v>
                </c:pt>
                <c:pt idx="8095">
                  <c:v>-7.81</c:v>
                </c:pt>
                <c:pt idx="8096">
                  <c:v>-7.81</c:v>
                </c:pt>
                <c:pt idx="8097">
                  <c:v>-7.83</c:v>
                </c:pt>
                <c:pt idx="8098">
                  <c:v>-7.84</c:v>
                </c:pt>
                <c:pt idx="8099">
                  <c:v>-7.83</c:v>
                </c:pt>
                <c:pt idx="8100">
                  <c:v>-7.81</c:v>
                </c:pt>
                <c:pt idx="8101">
                  <c:v>-7.82</c:v>
                </c:pt>
                <c:pt idx="8102">
                  <c:v>-7.8</c:v>
                </c:pt>
                <c:pt idx="8103">
                  <c:v>-7.76</c:v>
                </c:pt>
                <c:pt idx="8104">
                  <c:v>-7.74</c:v>
                </c:pt>
                <c:pt idx="8105">
                  <c:v>-7.78</c:v>
                </c:pt>
                <c:pt idx="8106">
                  <c:v>-7.81</c:v>
                </c:pt>
                <c:pt idx="8107">
                  <c:v>-7.71</c:v>
                </c:pt>
                <c:pt idx="8108">
                  <c:v>-7.66</c:v>
                </c:pt>
                <c:pt idx="8109">
                  <c:v>-7.72</c:v>
                </c:pt>
                <c:pt idx="8110">
                  <c:v>-7.76</c:v>
                </c:pt>
                <c:pt idx="8111">
                  <c:v>-7.78</c:v>
                </c:pt>
                <c:pt idx="8112">
                  <c:v>-7.79</c:v>
                </c:pt>
                <c:pt idx="8113">
                  <c:v>-7.79</c:v>
                </c:pt>
                <c:pt idx="8114">
                  <c:v>-7.77</c:v>
                </c:pt>
                <c:pt idx="8115">
                  <c:v>-7.83</c:v>
                </c:pt>
                <c:pt idx="8116">
                  <c:v>-7.86</c:v>
                </c:pt>
                <c:pt idx="8117">
                  <c:v>-7.91</c:v>
                </c:pt>
                <c:pt idx="8118">
                  <c:v>-7.96</c:v>
                </c:pt>
                <c:pt idx="8119">
                  <c:v>-7.95</c:v>
                </c:pt>
                <c:pt idx="8120">
                  <c:v>-7.94</c:v>
                </c:pt>
                <c:pt idx="8121">
                  <c:v>-7.94</c:v>
                </c:pt>
                <c:pt idx="8122">
                  <c:v>-7.93</c:v>
                </c:pt>
                <c:pt idx="8123">
                  <c:v>-7.94</c:v>
                </c:pt>
                <c:pt idx="8124">
                  <c:v>-7.94</c:v>
                </c:pt>
                <c:pt idx="8125">
                  <c:v>-7.92</c:v>
                </c:pt>
                <c:pt idx="8126">
                  <c:v>-7.92</c:v>
                </c:pt>
                <c:pt idx="8127">
                  <c:v>-7.95</c:v>
                </c:pt>
                <c:pt idx="8128">
                  <c:v>-7.97</c:v>
                </c:pt>
                <c:pt idx="8129">
                  <c:v>-7.99</c:v>
                </c:pt>
                <c:pt idx="8130">
                  <c:v>-7.99</c:v>
                </c:pt>
                <c:pt idx="8131">
                  <c:v>-7.98</c:v>
                </c:pt>
                <c:pt idx="8132">
                  <c:v>-7.95</c:v>
                </c:pt>
                <c:pt idx="8133">
                  <c:v>-7.97</c:v>
                </c:pt>
                <c:pt idx="8134">
                  <c:v>-7.95</c:v>
                </c:pt>
                <c:pt idx="8135">
                  <c:v>-8</c:v>
                </c:pt>
                <c:pt idx="8136">
                  <c:v>-8.0500000000000007</c:v>
                </c:pt>
                <c:pt idx="8137">
                  <c:v>-8.1199999999999992</c:v>
                </c:pt>
                <c:pt idx="8138">
                  <c:v>-8.1199999999999992</c:v>
                </c:pt>
                <c:pt idx="8139">
                  <c:v>-8.14</c:v>
                </c:pt>
                <c:pt idx="8140">
                  <c:v>-8.0500000000000007</c:v>
                </c:pt>
                <c:pt idx="8141">
                  <c:v>-8</c:v>
                </c:pt>
                <c:pt idx="8142">
                  <c:v>-8</c:v>
                </c:pt>
                <c:pt idx="8143">
                  <c:v>-7.99</c:v>
                </c:pt>
                <c:pt idx="8144">
                  <c:v>-7.89</c:v>
                </c:pt>
                <c:pt idx="8145">
                  <c:v>-7.88</c:v>
                </c:pt>
                <c:pt idx="8146">
                  <c:v>-7.89</c:v>
                </c:pt>
                <c:pt idx="8147">
                  <c:v>-7.95</c:v>
                </c:pt>
                <c:pt idx="8148">
                  <c:v>-7.96</c:v>
                </c:pt>
                <c:pt idx="8149">
                  <c:v>-7.8</c:v>
                </c:pt>
                <c:pt idx="8150">
                  <c:v>-7.82</c:v>
                </c:pt>
                <c:pt idx="8151">
                  <c:v>-7.82</c:v>
                </c:pt>
                <c:pt idx="8152">
                  <c:v>-7.85</c:v>
                </c:pt>
                <c:pt idx="8153">
                  <c:v>-7.85</c:v>
                </c:pt>
                <c:pt idx="8154">
                  <c:v>-7.8</c:v>
                </c:pt>
                <c:pt idx="8155">
                  <c:v>-7.84</c:v>
                </c:pt>
                <c:pt idx="8156">
                  <c:v>-7.89</c:v>
                </c:pt>
                <c:pt idx="8157">
                  <c:v>-7.89</c:v>
                </c:pt>
                <c:pt idx="8158">
                  <c:v>-7.91</c:v>
                </c:pt>
                <c:pt idx="8159">
                  <c:v>-7.93</c:v>
                </c:pt>
                <c:pt idx="8160">
                  <c:v>-7.93</c:v>
                </c:pt>
                <c:pt idx="8161">
                  <c:v>-7.9</c:v>
                </c:pt>
                <c:pt idx="8162">
                  <c:v>-7.87</c:v>
                </c:pt>
                <c:pt idx="8163">
                  <c:v>-7.86</c:v>
                </c:pt>
                <c:pt idx="8164">
                  <c:v>-7.85</c:v>
                </c:pt>
                <c:pt idx="8165">
                  <c:v>-7.81</c:v>
                </c:pt>
                <c:pt idx="8166">
                  <c:v>-7.88</c:v>
                </c:pt>
                <c:pt idx="8167">
                  <c:v>-7.9</c:v>
                </c:pt>
                <c:pt idx="8168">
                  <c:v>-7.87</c:v>
                </c:pt>
                <c:pt idx="8169">
                  <c:v>-7.86</c:v>
                </c:pt>
                <c:pt idx="8170">
                  <c:v>-7.79</c:v>
                </c:pt>
                <c:pt idx="8171">
                  <c:v>-7.7</c:v>
                </c:pt>
                <c:pt idx="8172">
                  <c:v>-7.66</c:v>
                </c:pt>
                <c:pt idx="8173">
                  <c:v>-7.68</c:v>
                </c:pt>
                <c:pt idx="8174">
                  <c:v>-7.67</c:v>
                </c:pt>
                <c:pt idx="8175">
                  <c:v>-7.7</c:v>
                </c:pt>
                <c:pt idx="8176">
                  <c:v>-7.72</c:v>
                </c:pt>
                <c:pt idx="8177">
                  <c:v>-7.73</c:v>
                </c:pt>
                <c:pt idx="8178">
                  <c:v>-7.71</c:v>
                </c:pt>
                <c:pt idx="8179">
                  <c:v>-7.69</c:v>
                </c:pt>
                <c:pt idx="8180">
                  <c:v>-7.73</c:v>
                </c:pt>
                <c:pt idx="8181">
                  <c:v>-7.78</c:v>
                </c:pt>
                <c:pt idx="8182">
                  <c:v>-7.8</c:v>
                </c:pt>
                <c:pt idx="8183">
                  <c:v>-7.81</c:v>
                </c:pt>
                <c:pt idx="8184">
                  <c:v>-7.78</c:v>
                </c:pt>
                <c:pt idx="8185">
                  <c:v>-7.73</c:v>
                </c:pt>
                <c:pt idx="8186">
                  <c:v>-7.75</c:v>
                </c:pt>
                <c:pt idx="8187">
                  <c:v>-7.73</c:v>
                </c:pt>
                <c:pt idx="8188">
                  <c:v>-7.77</c:v>
                </c:pt>
                <c:pt idx="8189">
                  <c:v>-7.74</c:v>
                </c:pt>
                <c:pt idx="8190">
                  <c:v>-7.73</c:v>
                </c:pt>
                <c:pt idx="8191">
                  <c:v>-7.75</c:v>
                </c:pt>
                <c:pt idx="8192">
                  <c:v>-7.81</c:v>
                </c:pt>
                <c:pt idx="8193">
                  <c:v>-7.82</c:v>
                </c:pt>
                <c:pt idx="8194">
                  <c:v>-7.81</c:v>
                </c:pt>
                <c:pt idx="8195">
                  <c:v>-7.83</c:v>
                </c:pt>
                <c:pt idx="8196">
                  <c:v>-7.85</c:v>
                </c:pt>
                <c:pt idx="8197">
                  <c:v>-7.84</c:v>
                </c:pt>
                <c:pt idx="8198">
                  <c:v>-7.84</c:v>
                </c:pt>
                <c:pt idx="8199">
                  <c:v>-7.82</c:v>
                </c:pt>
                <c:pt idx="8200">
                  <c:v>-7.81</c:v>
                </c:pt>
                <c:pt idx="8201">
                  <c:v>-7.82</c:v>
                </c:pt>
                <c:pt idx="8202">
                  <c:v>-7.8</c:v>
                </c:pt>
                <c:pt idx="8203">
                  <c:v>-7.78</c:v>
                </c:pt>
                <c:pt idx="8204">
                  <c:v>-7.74</c:v>
                </c:pt>
                <c:pt idx="8205">
                  <c:v>-7.77</c:v>
                </c:pt>
                <c:pt idx="8206">
                  <c:v>-7.8</c:v>
                </c:pt>
                <c:pt idx="8207">
                  <c:v>-7.81</c:v>
                </c:pt>
                <c:pt idx="8208">
                  <c:v>-7.85</c:v>
                </c:pt>
                <c:pt idx="8209">
                  <c:v>-7.8</c:v>
                </c:pt>
                <c:pt idx="8210">
                  <c:v>-7.78</c:v>
                </c:pt>
                <c:pt idx="8211">
                  <c:v>-7.8</c:v>
                </c:pt>
                <c:pt idx="8212">
                  <c:v>-7.83</c:v>
                </c:pt>
                <c:pt idx="8213">
                  <c:v>-7.84</c:v>
                </c:pt>
                <c:pt idx="8214">
                  <c:v>-7.72</c:v>
                </c:pt>
                <c:pt idx="8215">
                  <c:v>-7.65</c:v>
                </c:pt>
                <c:pt idx="8216">
                  <c:v>-7.66</c:v>
                </c:pt>
                <c:pt idx="8217">
                  <c:v>-7.72</c:v>
                </c:pt>
                <c:pt idx="8218">
                  <c:v>-7.71</c:v>
                </c:pt>
                <c:pt idx="8219">
                  <c:v>-7.69</c:v>
                </c:pt>
                <c:pt idx="8220">
                  <c:v>-7.72</c:v>
                </c:pt>
                <c:pt idx="8221">
                  <c:v>-7.73</c:v>
                </c:pt>
                <c:pt idx="8222">
                  <c:v>-7.71</c:v>
                </c:pt>
                <c:pt idx="8223">
                  <c:v>-7.72</c:v>
                </c:pt>
                <c:pt idx="8224">
                  <c:v>-7.72</c:v>
                </c:pt>
                <c:pt idx="8225">
                  <c:v>-7.75</c:v>
                </c:pt>
                <c:pt idx="8226">
                  <c:v>-7.72</c:v>
                </c:pt>
                <c:pt idx="8227">
                  <c:v>-7.71</c:v>
                </c:pt>
                <c:pt idx="8228">
                  <c:v>-7.69</c:v>
                </c:pt>
                <c:pt idx="8229">
                  <c:v>-7.71</c:v>
                </c:pt>
                <c:pt idx="8230">
                  <c:v>-7.69</c:v>
                </c:pt>
                <c:pt idx="8231">
                  <c:v>-7.74</c:v>
                </c:pt>
                <c:pt idx="8232">
                  <c:v>-7.74</c:v>
                </c:pt>
                <c:pt idx="8233">
                  <c:v>-7.72</c:v>
                </c:pt>
                <c:pt idx="8234">
                  <c:v>-7.76</c:v>
                </c:pt>
                <c:pt idx="8235">
                  <c:v>-7.75</c:v>
                </c:pt>
                <c:pt idx="8236">
                  <c:v>-7.74</c:v>
                </c:pt>
                <c:pt idx="8237">
                  <c:v>-7.62</c:v>
                </c:pt>
                <c:pt idx="8238">
                  <c:v>-7.46</c:v>
                </c:pt>
                <c:pt idx="8239">
                  <c:v>-7.25</c:v>
                </c:pt>
                <c:pt idx="8240">
                  <c:v>-7.28</c:v>
                </c:pt>
                <c:pt idx="8241">
                  <c:v>-7.33</c:v>
                </c:pt>
                <c:pt idx="8242">
                  <c:v>-7.38</c:v>
                </c:pt>
                <c:pt idx="8243">
                  <c:v>-7.37</c:v>
                </c:pt>
                <c:pt idx="8244">
                  <c:v>-7.39</c:v>
                </c:pt>
                <c:pt idx="8245">
                  <c:v>-7.43</c:v>
                </c:pt>
                <c:pt idx="8246">
                  <c:v>-7.44</c:v>
                </c:pt>
                <c:pt idx="8247">
                  <c:v>-7.46</c:v>
                </c:pt>
                <c:pt idx="8248">
                  <c:v>-7.49</c:v>
                </c:pt>
                <c:pt idx="8249">
                  <c:v>-7.5</c:v>
                </c:pt>
                <c:pt idx="8250">
                  <c:v>-7.54</c:v>
                </c:pt>
                <c:pt idx="8251">
                  <c:v>-7.55</c:v>
                </c:pt>
                <c:pt idx="8252">
                  <c:v>-7.6</c:v>
                </c:pt>
                <c:pt idx="8253">
                  <c:v>-7.56</c:v>
                </c:pt>
                <c:pt idx="8254">
                  <c:v>-7.49</c:v>
                </c:pt>
                <c:pt idx="8255">
                  <c:v>-7.45</c:v>
                </c:pt>
                <c:pt idx="8256">
                  <c:v>-7.43</c:v>
                </c:pt>
                <c:pt idx="8257">
                  <c:v>-7.42</c:v>
                </c:pt>
                <c:pt idx="8258">
                  <c:v>-7.42</c:v>
                </c:pt>
                <c:pt idx="8259">
                  <c:v>-7.41</c:v>
                </c:pt>
                <c:pt idx="8260">
                  <c:v>-7.4</c:v>
                </c:pt>
                <c:pt idx="8261">
                  <c:v>-7.39</c:v>
                </c:pt>
                <c:pt idx="8262">
                  <c:v>-7.42</c:v>
                </c:pt>
                <c:pt idx="8263">
                  <c:v>-7.44</c:v>
                </c:pt>
                <c:pt idx="8264">
                  <c:v>-7.46</c:v>
                </c:pt>
                <c:pt idx="8265">
                  <c:v>-7.48</c:v>
                </c:pt>
                <c:pt idx="8266">
                  <c:v>-7.45</c:v>
                </c:pt>
                <c:pt idx="8267">
                  <c:v>-7.42</c:v>
                </c:pt>
                <c:pt idx="8268">
                  <c:v>-7.28</c:v>
                </c:pt>
                <c:pt idx="8269">
                  <c:v>-7.13</c:v>
                </c:pt>
                <c:pt idx="8270">
                  <c:v>-7.1</c:v>
                </c:pt>
                <c:pt idx="8271">
                  <c:v>-7.17</c:v>
                </c:pt>
                <c:pt idx="8272">
                  <c:v>-7.19</c:v>
                </c:pt>
                <c:pt idx="8273">
                  <c:v>-7.25</c:v>
                </c:pt>
                <c:pt idx="8274">
                  <c:v>-7.29</c:v>
                </c:pt>
                <c:pt idx="8275">
                  <c:v>-7.3</c:v>
                </c:pt>
                <c:pt idx="8276">
                  <c:v>-7.39</c:v>
                </c:pt>
                <c:pt idx="8277">
                  <c:v>-7.37</c:v>
                </c:pt>
                <c:pt idx="8278">
                  <c:v>-7.38</c:v>
                </c:pt>
                <c:pt idx="8279">
                  <c:v>-7.4</c:v>
                </c:pt>
                <c:pt idx="8280">
                  <c:v>-7.41</c:v>
                </c:pt>
                <c:pt idx="8281">
                  <c:v>-7.37</c:v>
                </c:pt>
                <c:pt idx="8282">
                  <c:v>-7.36</c:v>
                </c:pt>
                <c:pt idx="8283">
                  <c:v>-7.32</c:v>
                </c:pt>
                <c:pt idx="8284">
                  <c:v>-7.32</c:v>
                </c:pt>
                <c:pt idx="8285">
                  <c:v>-7.34</c:v>
                </c:pt>
                <c:pt idx="8286">
                  <c:v>-7.3</c:v>
                </c:pt>
                <c:pt idx="8287">
                  <c:v>-7.33</c:v>
                </c:pt>
                <c:pt idx="8288">
                  <c:v>-7.33</c:v>
                </c:pt>
                <c:pt idx="8289">
                  <c:v>-7.28</c:v>
                </c:pt>
                <c:pt idx="8290">
                  <c:v>-7.25</c:v>
                </c:pt>
                <c:pt idx="8291">
                  <c:v>-7.29</c:v>
                </c:pt>
                <c:pt idx="8292">
                  <c:v>-7.29</c:v>
                </c:pt>
                <c:pt idx="8293">
                  <c:v>-7.32</c:v>
                </c:pt>
                <c:pt idx="8294">
                  <c:v>-7.31</c:v>
                </c:pt>
                <c:pt idx="8295">
                  <c:v>-7.32</c:v>
                </c:pt>
                <c:pt idx="8296">
                  <c:v>-7.32</c:v>
                </c:pt>
                <c:pt idx="8297">
                  <c:v>-7.32</c:v>
                </c:pt>
                <c:pt idx="8298">
                  <c:v>-7.28</c:v>
                </c:pt>
                <c:pt idx="8299">
                  <c:v>-7.28</c:v>
                </c:pt>
                <c:pt idx="8300">
                  <c:v>-7.3</c:v>
                </c:pt>
                <c:pt idx="8301">
                  <c:v>-7.29</c:v>
                </c:pt>
                <c:pt idx="8302">
                  <c:v>-7.32</c:v>
                </c:pt>
                <c:pt idx="8303">
                  <c:v>-7.27</c:v>
                </c:pt>
                <c:pt idx="8304">
                  <c:v>-7.26</c:v>
                </c:pt>
                <c:pt idx="8305">
                  <c:v>-7.27</c:v>
                </c:pt>
                <c:pt idx="8306">
                  <c:v>-7.26</c:v>
                </c:pt>
                <c:pt idx="8307">
                  <c:v>-7.27</c:v>
                </c:pt>
                <c:pt idx="8308">
                  <c:v>-7.24</c:v>
                </c:pt>
                <c:pt idx="8309">
                  <c:v>-7.23</c:v>
                </c:pt>
                <c:pt idx="8310">
                  <c:v>-7.24</c:v>
                </c:pt>
                <c:pt idx="8311">
                  <c:v>-7.25</c:v>
                </c:pt>
                <c:pt idx="8312">
                  <c:v>-7.25</c:v>
                </c:pt>
                <c:pt idx="8313">
                  <c:v>-7.28</c:v>
                </c:pt>
                <c:pt idx="8314">
                  <c:v>-7.3</c:v>
                </c:pt>
                <c:pt idx="8315">
                  <c:v>-7.32</c:v>
                </c:pt>
                <c:pt idx="8316">
                  <c:v>-7.35</c:v>
                </c:pt>
                <c:pt idx="8317">
                  <c:v>-7.32</c:v>
                </c:pt>
                <c:pt idx="8318">
                  <c:v>-7.31</c:v>
                </c:pt>
                <c:pt idx="8319">
                  <c:v>-7.31</c:v>
                </c:pt>
                <c:pt idx="8320">
                  <c:v>-7.32</c:v>
                </c:pt>
                <c:pt idx="8321">
                  <c:v>-7.31</c:v>
                </c:pt>
                <c:pt idx="8322">
                  <c:v>-7.34</c:v>
                </c:pt>
                <c:pt idx="8323">
                  <c:v>-7.35</c:v>
                </c:pt>
                <c:pt idx="8324">
                  <c:v>-7.37</c:v>
                </c:pt>
                <c:pt idx="8325">
                  <c:v>-7.4</c:v>
                </c:pt>
                <c:pt idx="8326">
                  <c:v>-7.45</c:v>
                </c:pt>
                <c:pt idx="8327">
                  <c:v>-7.47</c:v>
                </c:pt>
                <c:pt idx="8328">
                  <c:v>-7.45</c:v>
                </c:pt>
                <c:pt idx="8329">
                  <c:v>-7.43</c:v>
                </c:pt>
                <c:pt idx="8330">
                  <c:v>-7.31</c:v>
                </c:pt>
                <c:pt idx="8331">
                  <c:v>-7.27</c:v>
                </c:pt>
                <c:pt idx="8332">
                  <c:v>-7.33</c:v>
                </c:pt>
                <c:pt idx="8333">
                  <c:v>-7.38</c:v>
                </c:pt>
                <c:pt idx="8334">
                  <c:v>-7.44</c:v>
                </c:pt>
                <c:pt idx="8335">
                  <c:v>-7.47</c:v>
                </c:pt>
                <c:pt idx="8336">
                  <c:v>-7.5</c:v>
                </c:pt>
                <c:pt idx="8337">
                  <c:v>-7.52</c:v>
                </c:pt>
                <c:pt idx="8338">
                  <c:v>-7.54</c:v>
                </c:pt>
                <c:pt idx="8339">
                  <c:v>-7.53</c:v>
                </c:pt>
                <c:pt idx="8340">
                  <c:v>-7.53</c:v>
                </c:pt>
                <c:pt idx="8341">
                  <c:v>-7.53</c:v>
                </c:pt>
                <c:pt idx="8342">
                  <c:v>-7.55</c:v>
                </c:pt>
                <c:pt idx="8343">
                  <c:v>-7.54</c:v>
                </c:pt>
                <c:pt idx="8344">
                  <c:v>-7.53</c:v>
                </c:pt>
                <c:pt idx="8345">
                  <c:v>-7.54</c:v>
                </c:pt>
                <c:pt idx="8346">
                  <c:v>-7.49</c:v>
                </c:pt>
                <c:pt idx="8347">
                  <c:v>-7.49</c:v>
                </c:pt>
                <c:pt idx="8348">
                  <c:v>-7.52</c:v>
                </c:pt>
                <c:pt idx="8349">
                  <c:v>-7.52</c:v>
                </c:pt>
                <c:pt idx="8350">
                  <c:v>-7.52</c:v>
                </c:pt>
                <c:pt idx="8351">
                  <c:v>-7.53</c:v>
                </c:pt>
                <c:pt idx="8352">
                  <c:v>-7.56</c:v>
                </c:pt>
                <c:pt idx="8353">
                  <c:v>-7.53</c:v>
                </c:pt>
                <c:pt idx="8354">
                  <c:v>-7.49</c:v>
                </c:pt>
                <c:pt idx="8355">
                  <c:v>-7.46</c:v>
                </c:pt>
                <c:pt idx="8356">
                  <c:v>-7.51</c:v>
                </c:pt>
                <c:pt idx="8357">
                  <c:v>-7.45</c:v>
                </c:pt>
                <c:pt idx="8358">
                  <c:v>-7.49</c:v>
                </c:pt>
                <c:pt idx="8359">
                  <c:v>-7.45</c:v>
                </c:pt>
                <c:pt idx="8360">
                  <c:v>-7.37</c:v>
                </c:pt>
                <c:pt idx="8361">
                  <c:v>-7.32</c:v>
                </c:pt>
                <c:pt idx="8362">
                  <c:v>-7.33</c:v>
                </c:pt>
                <c:pt idx="8363">
                  <c:v>-7.37</c:v>
                </c:pt>
                <c:pt idx="8364">
                  <c:v>-7.39</c:v>
                </c:pt>
                <c:pt idx="8365">
                  <c:v>-7.44</c:v>
                </c:pt>
                <c:pt idx="8366">
                  <c:v>-7.45</c:v>
                </c:pt>
                <c:pt idx="8367">
                  <c:v>-7.44</c:v>
                </c:pt>
                <c:pt idx="8368">
                  <c:v>-7.47</c:v>
                </c:pt>
                <c:pt idx="8369">
                  <c:v>-7.48</c:v>
                </c:pt>
                <c:pt idx="8370">
                  <c:v>-7.5</c:v>
                </c:pt>
                <c:pt idx="8371">
                  <c:v>-7.49</c:v>
                </c:pt>
                <c:pt idx="8372">
                  <c:v>-7.51</c:v>
                </c:pt>
                <c:pt idx="8373">
                  <c:v>-7.48</c:v>
                </c:pt>
                <c:pt idx="8374">
                  <c:v>-7.47</c:v>
                </c:pt>
                <c:pt idx="8375">
                  <c:v>-7.48</c:v>
                </c:pt>
                <c:pt idx="8376">
                  <c:v>-7.53</c:v>
                </c:pt>
                <c:pt idx="8377">
                  <c:v>-7.5</c:v>
                </c:pt>
                <c:pt idx="8378">
                  <c:v>-7.51</c:v>
                </c:pt>
                <c:pt idx="8379">
                  <c:v>-7.5</c:v>
                </c:pt>
                <c:pt idx="8380">
                  <c:v>-7.5</c:v>
                </c:pt>
                <c:pt idx="8381">
                  <c:v>-7.52</c:v>
                </c:pt>
                <c:pt idx="8382">
                  <c:v>-7.52</c:v>
                </c:pt>
                <c:pt idx="8383">
                  <c:v>-7.52</c:v>
                </c:pt>
                <c:pt idx="8384">
                  <c:v>-7.48</c:v>
                </c:pt>
                <c:pt idx="8385">
                  <c:v>-7.41</c:v>
                </c:pt>
                <c:pt idx="8386">
                  <c:v>-7.45</c:v>
                </c:pt>
                <c:pt idx="8387">
                  <c:v>-7.48</c:v>
                </c:pt>
                <c:pt idx="8388">
                  <c:v>-7.35</c:v>
                </c:pt>
                <c:pt idx="8389">
                  <c:v>-7.29</c:v>
                </c:pt>
                <c:pt idx="8390">
                  <c:v>-7.3</c:v>
                </c:pt>
                <c:pt idx="8391">
                  <c:v>-7.31</c:v>
                </c:pt>
                <c:pt idx="8392">
                  <c:v>-7.39</c:v>
                </c:pt>
                <c:pt idx="8393">
                  <c:v>-7.44</c:v>
                </c:pt>
                <c:pt idx="8394">
                  <c:v>-7.45</c:v>
                </c:pt>
                <c:pt idx="8395">
                  <c:v>-7.41</c:v>
                </c:pt>
                <c:pt idx="8396">
                  <c:v>-7.43</c:v>
                </c:pt>
                <c:pt idx="8397">
                  <c:v>-7.42</c:v>
                </c:pt>
                <c:pt idx="8398">
                  <c:v>-7.42</c:v>
                </c:pt>
                <c:pt idx="8399">
                  <c:v>-7.42</c:v>
                </c:pt>
                <c:pt idx="8400">
                  <c:v>-7.38</c:v>
                </c:pt>
                <c:pt idx="8401">
                  <c:v>-7.4</c:v>
                </c:pt>
                <c:pt idx="8402">
                  <c:v>-7.37</c:v>
                </c:pt>
                <c:pt idx="8403">
                  <c:v>-7.34</c:v>
                </c:pt>
                <c:pt idx="8404">
                  <c:v>-7.33</c:v>
                </c:pt>
                <c:pt idx="8405">
                  <c:v>-7.34</c:v>
                </c:pt>
                <c:pt idx="8406">
                  <c:v>-7.33</c:v>
                </c:pt>
                <c:pt idx="8407">
                  <c:v>-7.33</c:v>
                </c:pt>
                <c:pt idx="8408">
                  <c:v>-7.33</c:v>
                </c:pt>
                <c:pt idx="8409">
                  <c:v>-7.34</c:v>
                </c:pt>
                <c:pt idx="8410">
                  <c:v>-7.33</c:v>
                </c:pt>
                <c:pt idx="8411">
                  <c:v>-7.35</c:v>
                </c:pt>
                <c:pt idx="8412">
                  <c:v>-7.36</c:v>
                </c:pt>
                <c:pt idx="8413">
                  <c:v>-7.35</c:v>
                </c:pt>
                <c:pt idx="8414">
                  <c:v>-7.35</c:v>
                </c:pt>
                <c:pt idx="8415">
                  <c:v>-7.37</c:v>
                </c:pt>
                <c:pt idx="8416">
                  <c:v>-7.37</c:v>
                </c:pt>
                <c:pt idx="8417">
                  <c:v>-7.41</c:v>
                </c:pt>
                <c:pt idx="8418">
                  <c:v>-7.44</c:v>
                </c:pt>
                <c:pt idx="8419">
                  <c:v>-7.45</c:v>
                </c:pt>
                <c:pt idx="8420">
                  <c:v>-7.44</c:v>
                </c:pt>
                <c:pt idx="8421">
                  <c:v>-7.42</c:v>
                </c:pt>
                <c:pt idx="8422">
                  <c:v>-7.39</c:v>
                </c:pt>
                <c:pt idx="8423">
                  <c:v>-7.43</c:v>
                </c:pt>
                <c:pt idx="8424">
                  <c:v>-7.44</c:v>
                </c:pt>
                <c:pt idx="8425">
                  <c:v>-7.43</c:v>
                </c:pt>
                <c:pt idx="8426">
                  <c:v>-7.45</c:v>
                </c:pt>
                <c:pt idx="8427">
                  <c:v>-7.46</c:v>
                </c:pt>
                <c:pt idx="8428">
                  <c:v>-7.46</c:v>
                </c:pt>
                <c:pt idx="8429">
                  <c:v>-7.45</c:v>
                </c:pt>
                <c:pt idx="8430">
                  <c:v>-7.48</c:v>
                </c:pt>
                <c:pt idx="8431">
                  <c:v>-7.45</c:v>
                </c:pt>
                <c:pt idx="8432">
                  <c:v>-7.45</c:v>
                </c:pt>
                <c:pt idx="8433">
                  <c:v>-7.45</c:v>
                </c:pt>
                <c:pt idx="8434">
                  <c:v>-7.4</c:v>
                </c:pt>
                <c:pt idx="8435">
                  <c:v>-7.42</c:v>
                </c:pt>
                <c:pt idx="8436">
                  <c:v>-7.44</c:v>
                </c:pt>
                <c:pt idx="8437">
                  <c:v>-7.44</c:v>
                </c:pt>
                <c:pt idx="8438">
                  <c:v>-7.4</c:v>
                </c:pt>
                <c:pt idx="8439">
                  <c:v>-7.37</c:v>
                </c:pt>
                <c:pt idx="8440">
                  <c:v>-7.35</c:v>
                </c:pt>
                <c:pt idx="8441">
                  <c:v>-7.35</c:v>
                </c:pt>
                <c:pt idx="8442">
                  <c:v>-7.37</c:v>
                </c:pt>
                <c:pt idx="8443">
                  <c:v>-7.39</c:v>
                </c:pt>
                <c:pt idx="8444">
                  <c:v>-7.38</c:v>
                </c:pt>
                <c:pt idx="8445">
                  <c:v>-7.38</c:v>
                </c:pt>
                <c:pt idx="8446">
                  <c:v>-7.38</c:v>
                </c:pt>
                <c:pt idx="8447">
                  <c:v>-7.32</c:v>
                </c:pt>
                <c:pt idx="8448">
                  <c:v>-7.27</c:v>
                </c:pt>
                <c:pt idx="8449">
                  <c:v>-7.3</c:v>
                </c:pt>
                <c:pt idx="8450">
                  <c:v>-7.32</c:v>
                </c:pt>
                <c:pt idx="8451">
                  <c:v>-7.28</c:v>
                </c:pt>
                <c:pt idx="8452">
                  <c:v>-7.32</c:v>
                </c:pt>
                <c:pt idx="8453">
                  <c:v>-7.33</c:v>
                </c:pt>
                <c:pt idx="8454">
                  <c:v>-7.27</c:v>
                </c:pt>
                <c:pt idx="8455">
                  <c:v>-7.24</c:v>
                </c:pt>
                <c:pt idx="8456">
                  <c:v>-7.3</c:v>
                </c:pt>
                <c:pt idx="8457">
                  <c:v>-7.37</c:v>
                </c:pt>
                <c:pt idx="8458">
                  <c:v>-7.37</c:v>
                </c:pt>
                <c:pt idx="8459">
                  <c:v>-7.28</c:v>
                </c:pt>
                <c:pt idx="8460">
                  <c:v>-7.21</c:v>
                </c:pt>
                <c:pt idx="8461">
                  <c:v>-7.24</c:v>
                </c:pt>
                <c:pt idx="8462">
                  <c:v>-7.24</c:v>
                </c:pt>
                <c:pt idx="8463">
                  <c:v>-7.27</c:v>
                </c:pt>
                <c:pt idx="8464">
                  <c:v>-7.32</c:v>
                </c:pt>
                <c:pt idx="8465">
                  <c:v>-7.35</c:v>
                </c:pt>
                <c:pt idx="8466">
                  <c:v>-7.35</c:v>
                </c:pt>
                <c:pt idx="8467">
                  <c:v>-7.34</c:v>
                </c:pt>
                <c:pt idx="8468">
                  <c:v>-7.35</c:v>
                </c:pt>
                <c:pt idx="8469">
                  <c:v>-7.4</c:v>
                </c:pt>
                <c:pt idx="8470">
                  <c:v>-7.39</c:v>
                </c:pt>
                <c:pt idx="8471">
                  <c:v>-7.48</c:v>
                </c:pt>
                <c:pt idx="8472">
                  <c:v>-7.56</c:v>
                </c:pt>
                <c:pt idx="8473">
                  <c:v>-7.6</c:v>
                </c:pt>
                <c:pt idx="8474">
                  <c:v>-7.6</c:v>
                </c:pt>
                <c:pt idx="8475">
                  <c:v>-7.59</c:v>
                </c:pt>
                <c:pt idx="8476">
                  <c:v>-7.63</c:v>
                </c:pt>
                <c:pt idx="8477">
                  <c:v>-7.65</c:v>
                </c:pt>
                <c:pt idx="8478">
                  <c:v>-7.63</c:v>
                </c:pt>
                <c:pt idx="8479">
                  <c:v>-7.62</c:v>
                </c:pt>
                <c:pt idx="8480">
                  <c:v>-7.62</c:v>
                </c:pt>
                <c:pt idx="8481">
                  <c:v>-7.57</c:v>
                </c:pt>
                <c:pt idx="8482">
                  <c:v>-7.55</c:v>
                </c:pt>
                <c:pt idx="8483">
                  <c:v>-7.55</c:v>
                </c:pt>
                <c:pt idx="8484">
                  <c:v>-7.54</c:v>
                </c:pt>
                <c:pt idx="8485">
                  <c:v>-7.55</c:v>
                </c:pt>
                <c:pt idx="8486">
                  <c:v>-7.54</c:v>
                </c:pt>
                <c:pt idx="8487">
                  <c:v>-7.55</c:v>
                </c:pt>
                <c:pt idx="8488">
                  <c:v>-7.56</c:v>
                </c:pt>
                <c:pt idx="8489">
                  <c:v>-7.58</c:v>
                </c:pt>
                <c:pt idx="8490">
                  <c:v>-7.57</c:v>
                </c:pt>
                <c:pt idx="8491">
                  <c:v>-7.57</c:v>
                </c:pt>
                <c:pt idx="8492">
                  <c:v>-7.64</c:v>
                </c:pt>
                <c:pt idx="8493">
                  <c:v>-7.64</c:v>
                </c:pt>
                <c:pt idx="8494">
                  <c:v>-7.65</c:v>
                </c:pt>
                <c:pt idx="8495">
                  <c:v>-7.62</c:v>
                </c:pt>
                <c:pt idx="8496">
                  <c:v>-7.61</c:v>
                </c:pt>
                <c:pt idx="8497">
                  <c:v>-7.55</c:v>
                </c:pt>
                <c:pt idx="8498">
                  <c:v>-7.6</c:v>
                </c:pt>
                <c:pt idx="8499">
                  <c:v>-7.62</c:v>
                </c:pt>
                <c:pt idx="8500">
                  <c:v>-7.6</c:v>
                </c:pt>
                <c:pt idx="8501">
                  <c:v>-7.6</c:v>
                </c:pt>
                <c:pt idx="8502">
                  <c:v>-7.62</c:v>
                </c:pt>
                <c:pt idx="8503">
                  <c:v>-7.64</c:v>
                </c:pt>
                <c:pt idx="8504">
                  <c:v>-7.62</c:v>
                </c:pt>
                <c:pt idx="8505">
                  <c:v>-7.6</c:v>
                </c:pt>
                <c:pt idx="8506">
                  <c:v>-7.61</c:v>
                </c:pt>
                <c:pt idx="8507">
                  <c:v>-7.63</c:v>
                </c:pt>
                <c:pt idx="8508">
                  <c:v>-7.65</c:v>
                </c:pt>
                <c:pt idx="8509">
                  <c:v>-7.64</c:v>
                </c:pt>
                <c:pt idx="8510">
                  <c:v>-7.55</c:v>
                </c:pt>
                <c:pt idx="8511">
                  <c:v>-7.5</c:v>
                </c:pt>
                <c:pt idx="8512">
                  <c:v>-7.5</c:v>
                </c:pt>
                <c:pt idx="8513">
                  <c:v>-7.5</c:v>
                </c:pt>
                <c:pt idx="8514">
                  <c:v>-7.5</c:v>
                </c:pt>
                <c:pt idx="8515">
                  <c:v>-7.45</c:v>
                </c:pt>
                <c:pt idx="8516">
                  <c:v>-7.46</c:v>
                </c:pt>
                <c:pt idx="8517">
                  <c:v>-7.44</c:v>
                </c:pt>
                <c:pt idx="8518">
                  <c:v>-7.48</c:v>
                </c:pt>
                <c:pt idx="8519">
                  <c:v>-7.44</c:v>
                </c:pt>
                <c:pt idx="8520">
                  <c:v>-7.37</c:v>
                </c:pt>
                <c:pt idx="8521">
                  <c:v>-7.35</c:v>
                </c:pt>
                <c:pt idx="8522">
                  <c:v>-7.37</c:v>
                </c:pt>
                <c:pt idx="8523">
                  <c:v>-7.35</c:v>
                </c:pt>
                <c:pt idx="8524">
                  <c:v>-7.31</c:v>
                </c:pt>
                <c:pt idx="8525">
                  <c:v>-7.25</c:v>
                </c:pt>
                <c:pt idx="8526">
                  <c:v>-7.3</c:v>
                </c:pt>
                <c:pt idx="8527">
                  <c:v>-7.34</c:v>
                </c:pt>
                <c:pt idx="8528">
                  <c:v>-7.31</c:v>
                </c:pt>
                <c:pt idx="8529">
                  <c:v>-7.31</c:v>
                </c:pt>
                <c:pt idx="8530">
                  <c:v>-7.33</c:v>
                </c:pt>
                <c:pt idx="8531">
                  <c:v>-7.28</c:v>
                </c:pt>
                <c:pt idx="8532">
                  <c:v>-7.31</c:v>
                </c:pt>
                <c:pt idx="8533">
                  <c:v>-7.28</c:v>
                </c:pt>
                <c:pt idx="8534">
                  <c:v>-7.31</c:v>
                </c:pt>
                <c:pt idx="8535">
                  <c:v>-7.32</c:v>
                </c:pt>
                <c:pt idx="8536">
                  <c:v>-7.32</c:v>
                </c:pt>
                <c:pt idx="8537">
                  <c:v>-7.3</c:v>
                </c:pt>
                <c:pt idx="8538">
                  <c:v>-7.3</c:v>
                </c:pt>
                <c:pt idx="8539">
                  <c:v>-7.28</c:v>
                </c:pt>
                <c:pt idx="8540">
                  <c:v>-7.22</c:v>
                </c:pt>
                <c:pt idx="8541">
                  <c:v>-7.26</c:v>
                </c:pt>
                <c:pt idx="8542">
                  <c:v>-7.24</c:v>
                </c:pt>
                <c:pt idx="8543">
                  <c:v>-7.34</c:v>
                </c:pt>
                <c:pt idx="8544">
                  <c:v>-7.38</c:v>
                </c:pt>
                <c:pt idx="8545">
                  <c:v>-7.37</c:v>
                </c:pt>
                <c:pt idx="8546">
                  <c:v>-7.39</c:v>
                </c:pt>
                <c:pt idx="8547">
                  <c:v>-7.41</c:v>
                </c:pt>
                <c:pt idx="8548">
                  <c:v>-7.42</c:v>
                </c:pt>
                <c:pt idx="8549">
                  <c:v>-7.42</c:v>
                </c:pt>
                <c:pt idx="8550">
                  <c:v>-7.43</c:v>
                </c:pt>
                <c:pt idx="8551">
                  <c:v>-7.43</c:v>
                </c:pt>
                <c:pt idx="8552">
                  <c:v>-7.36</c:v>
                </c:pt>
                <c:pt idx="8553">
                  <c:v>-7.36</c:v>
                </c:pt>
                <c:pt idx="8554">
                  <c:v>-7.37</c:v>
                </c:pt>
                <c:pt idx="8555">
                  <c:v>-7.42</c:v>
                </c:pt>
                <c:pt idx="8556">
                  <c:v>-7.42</c:v>
                </c:pt>
                <c:pt idx="8557">
                  <c:v>-7.41</c:v>
                </c:pt>
                <c:pt idx="8558">
                  <c:v>-7.4</c:v>
                </c:pt>
                <c:pt idx="8559">
                  <c:v>-7.4</c:v>
                </c:pt>
                <c:pt idx="8560">
                  <c:v>-7.38</c:v>
                </c:pt>
                <c:pt idx="8561">
                  <c:v>-7.4</c:v>
                </c:pt>
                <c:pt idx="8562">
                  <c:v>-7.43</c:v>
                </c:pt>
                <c:pt idx="8563">
                  <c:v>-7.44</c:v>
                </c:pt>
                <c:pt idx="8564">
                  <c:v>-7.49</c:v>
                </c:pt>
                <c:pt idx="8565">
                  <c:v>-7.51</c:v>
                </c:pt>
                <c:pt idx="8566">
                  <c:v>-7.54</c:v>
                </c:pt>
                <c:pt idx="8567">
                  <c:v>-7.54</c:v>
                </c:pt>
                <c:pt idx="8568">
                  <c:v>-7.53</c:v>
                </c:pt>
                <c:pt idx="8569">
                  <c:v>-7.52</c:v>
                </c:pt>
                <c:pt idx="8570">
                  <c:v>-7.56</c:v>
                </c:pt>
                <c:pt idx="8571">
                  <c:v>-7.59</c:v>
                </c:pt>
                <c:pt idx="8572">
                  <c:v>-7.63</c:v>
                </c:pt>
                <c:pt idx="8573">
                  <c:v>-7.62</c:v>
                </c:pt>
                <c:pt idx="8574">
                  <c:v>-7.61</c:v>
                </c:pt>
                <c:pt idx="8575">
                  <c:v>-7.59</c:v>
                </c:pt>
                <c:pt idx="8576">
                  <c:v>-7.6</c:v>
                </c:pt>
                <c:pt idx="8577">
                  <c:v>-7.58</c:v>
                </c:pt>
                <c:pt idx="8578">
                  <c:v>-7.63</c:v>
                </c:pt>
                <c:pt idx="8579">
                  <c:v>-7.61</c:v>
                </c:pt>
                <c:pt idx="8580">
                  <c:v>-7.63</c:v>
                </c:pt>
                <c:pt idx="8581">
                  <c:v>-7.61</c:v>
                </c:pt>
                <c:pt idx="8582">
                  <c:v>-7.61</c:v>
                </c:pt>
                <c:pt idx="8583">
                  <c:v>-7.6</c:v>
                </c:pt>
                <c:pt idx="8584">
                  <c:v>-7.6</c:v>
                </c:pt>
                <c:pt idx="8585">
                  <c:v>-7.59</c:v>
                </c:pt>
                <c:pt idx="8586">
                  <c:v>-7.6</c:v>
                </c:pt>
                <c:pt idx="8587">
                  <c:v>-7.62</c:v>
                </c:pt>
                <c:pt idx="8588">
                  <c:v>-7.64</c:v>
                </c:pt>
                <c:pt idx="8589">
                  <c:v>-7.64</c:v>
                </c:pt>
                <c:pt idx="8590">
                  <c:v>-7.62</c:v>
                </c:pt>
                <c:pt idx="8591">
                  <c:v>-7.6</c:v>
                </c:pt>
                <c:pt idx="8592">
                  <c:v>-7.65</c:v>
                </c:pt>
                <c:pt idx="8593">
                  <c:v>-7.67</c:v>
                </c:pt>
                <c:pt idx="8594">
                  <c:v>-7.73</c:v>
                </c:pt>
                <c:pt idx="8595">
                  <c:v>-7.77</c:v>
                </c:pt>
                <c:pt idx="8596">
                  <c:v>-7.76</c:v>
                </c:pt>
                <c:pt idx="8597">
                  <c:v>-7.7</c:v>
                </c:pt>
                <c:pt idx="8598">
                  <c:v>-7.72</c:v>
                </c:pt>
                <c:pt idx="8599">
                  <c:v>-7.7</c:v>
                </c:pt>
                <c:pt idx="8600">
                  <c:v>-7.77</c:v>
                </c:pt>
                <c:pt idx="8601">
                  <c:v>-7.86</c:v>
                </c:pt>
                <c:pt idx="8602">
                  <c:v>-7.92</c:v>
                </c:pt>
                <c:pt idx="8603">
                  <c:v>-7.95</c:v>
                </c:pt>
                <c:pt idx="8604">
                  <c:v>-8</c:v>
                </c:pt>
                <c:pt idx="8605">
                  <c:v>-8.0399999999999991</c:v>
                </c:pt>
                <c:pt idx="8606">
                  <c:v>-8.06</c:v>
                </c:pt>
                <c:pt idx="8607">
                  <c:v>-8.06</c:v>
                </c:pt>
                <c:pt idx="8608">
                  <c:v>-8.06</c:v>
                </c:pt>
                <c:pt idx="8609">
                  <c:v>-8.0500000000000007</c:v>
                </c:pt>
                <c:pt idx="8610">
                  <c:v>-8.0399999999999991</c:v>
                </c:pt>
                <c:pt idx="8611">
                  <c:v>-8</c:v>
                </c:pt>
                <c:pt idx="8612">
                  <c:v>-8.0299999999999994</c:v>
                </c:pt>
                <c:pt idx="8613">
                  <c:v>-8.02</c:v>
                </c:pt>
                <c:pt idx="8614">
                  <c:v>-8</c:v>
                </c:pt>
                <c:pt idx="8615">
                  <c:v>-7.95</c:v>
                </c:pt>
                <c:pt idx="8616">
                  <c:v>-7.83</c:v>
                </c:pt>
                <c:pt idx="8617">
                  <c:v>-7.84</c:v>
                </c:pt>
                <c:pt idx="8618">
                  <c:v>-7.83</c:v>
                </c:pt>
                <c:pt idx="8619">
                  <c:v>-7.75</c:v>
                </c:pt>
                <c:pt idx="8620">
                  <c:v>-7.68</c:v>
                </c:pt>
                <c:pt idx="8621">
                  <c:v>-7.58</c:v>
                </c:pt>
                <c:pt idx="8622">
                  <c:v>-7.54</c:v>
                </c:pt>
                <c:pt idx="8623">
                  <c:v>-7.58</c:v>
                </c:pt>
                <c:pt idx="8624">
                  <c:v>-7.54</c:v>
                </c:pt>
                <c:pt idx="8625">
                  <c:v>-7.54</c:v>
                </c:pt>
                <c:pt idx="8626">
                  <c:v>-7.5</c:v>
                </c:pt>
                <c:pt idx="8627">
                  <c:v>-7.54</c:v>
                </c:pt>
                <c:pt idx="8628">
                  <c:v>-7.61</c:v>
                </c:pt>
                <c:pt idx="8629">
                  <c:v>-7.59</c:v>
                </c:pt>
                <c:pt idx="8630">
                  <c:v>-7.42</c:v>
                </c:pt>
                <c:pt idx="8631">
                  <c:v>-7.34</c:v>
                </c:pt>
                <c:pt idx="8632">
                  <c:v>-7.24</c:v>
                </c:pt>
                <c:pt idx="8633">
                  <c:v>-7.24</c:v>
                </c:pt>
                <c:pt idx="8634">
                  <c:v>-7.23</c:v>
                </c:pt>
                <c:pt idx="8635">
                  <c:v>-7.27</c:v>
                </c:pt>
                <c:pt idx="8636">
                  <c:v>-7.28</c:v>
                </c:pt>
                <c:pt idx="8637">
                  <c:v>-7.28</c:v>
                </c:pt>
                <c:pt idx="8638">
                  <c:v>-7.29</c:v>
                </c:pt>
                <c:pt idx="8639">
                  <c:v>-7.36</c:v>
                </c:pt>
                <c:pt idx="8640">
                  <c:v>-7.45</c:v>
                </c:pt>
                <c:pt idx="8641">
                  <c:v>-7.46</c:v>
                </c:pt>
                <c:pt idx="8642">
                  <c:v>-7.46</c:v>
                </c:pt>
                <c:pt idx="8643">
                  <c:v>-7.49</c:v>
                </c:pt>
                <c:pt idx="8644">
                  <c:v>-7.48</c:v>
                </c:pt>
                <c:pt idx="8645">
                  <c:v>-7.55</c:v>
                </c:pt>
                <c:pt idx="8646">
                  <c:v>-7.6</c:v>
                </c:pt>
                <c:pt idx="8647">
                  <c:v>-7.61</c:v>
                </c:pt>
                <c:pt idx="8648">
                  <c:v>-7.62</c:v>
                </c:pt>
                <c:pt idx="8649">
                  <c:v>-7.62</c:v>
                </c:pt>
                <c:pt idx="8650">
                  <c:v>-7.67</c:v>
                </c:pt>
                <c:pt idx="8651">
                  <c:v>-7.68</c:v>
                </c:pt>
                <c:pt idx="8652">
                  <c:v>-7.7</c:v>
                </c:pt>
                <c:pt idx="8653">
                  <c:v>-7.66</c:v>
                </c:pt>
                <c:pt idx="8654">
                  <c:v>-7.38</c:v>
                </c:pt>
                <c:pt idx="8655">
                  <c:v>-7.35</c:v>
                </c:pt>
                <c:pt idx="8656">
                  <c:v>-7.37</c:v>
                </c:pt>
                <c:pt idx="8657">
                  <c:v>-7.39</c:v>
                </c:pt>
                <c:pt idx="8658">
                  <c:v>-7.36</c:v>
                </c:pt>
                <c:pt idx="8659">
                  <c:v>-7.36</c:v>
                </c:pt>
                <c:pt idx="8660">
                  <c:v>-7.39</c:v>
                </c:pt>
                <c:pt idx="8661">
                  <c:v>-7.42</c:v>
                </c:pt>
                <c:pt idx="8662">
                  <c:v>-7.39</c:v>
                </c:pt>
                <c:pt idx="8663">
                  <c:v>-7.39</c:v>
                </c:pt>
                <c:pt idx="8664">
                  <c:v>-7.5</c:v>
                </c:pt>
                <c:pt idx="8665">
                  <c:v>-7.66</c:v>
                </c:pt>
                <c:pt idx="8666">
                  <c:v>-7.65</c:v>
                </c:pt>
                <c:pt idx="8667">
                  <c:v>-7.56</c:v>
                </c:pt>
                <c:pt idx="8668">
                  <c:v>-7.47</c:v>
                </c:pt>
                <c:pt idx="8669">
                  <c:v>-7.37</c:v>
                </c:pt>
                <c:pt idx="8670">
                  <c:v>-7.41</c:v>
                </c:pt>
                <c:pt idx="8671">
                  <c:v>-7.42</c:v>
                </c:pt>
                <c:pt idx="8672">
                  <c:v>-7.42</c:v>
                </c:pt>
                <c:pt idx="8673">
                  <c:v>-7.39</c:v>
                </c:pt>
                <c:pt idx="8674">
                  <c:v>-7.4</c:v>
                </c:pt>
                <c:pt idx="8675">
                  <c:v>-7.44</c:v>
                </c:pt>
                <c:pt idx="8676">
                  <c:v>-7.45</c:v>
                </c:pt>
                <c:pt idx="8677">
                  <c:v>-7.51</c:v>
                </c:pt>
                <c:pt idx="8678">
                  <c:v>-7.51</c:v>
                </c:pt>
                <c:pt idx="8679">
                  <c:v>-7.48</c:v>
                </c:pt>
                <c:pt idx="8680">
                  <c:v>-7.49</c:v>
                </c:pt>
                <c:pt idx="8681">
                  <c:v>-7.49</c:v>
                </c:pt>
                <c:pt idx="8682">
                  <c:v>-7.45</c:v>
                </c:pt>
                <c:pt idx="8683">
                  <c:v>-7.44</c:v>
                </c:pt>
                <c:pt idx="8684">
                  <c:v>-7.46</c:v>
                </c:pt>
                <c:pt idx="8685">
                  <c:v>-7.49</c:v>
                </c:pt>
                <c:pt idx="8686">
                  <c:v>-7.49</c:v>
                </c:pt>
                <c:pt idx="8687">
                  <c:v>-7.49</c:v>
                </c:pt>
                <c:pt idx="8688">
                  <c:v>-7.5</c:v>
                </c:pt>
                <c:pt idx="8689">
                  <c:v>-7.52</c:v>
                </c:pt>
                <c:pt idx="8690">
                  <c:v>-7.53</c:v>
                </c:pt>
                <c:pt idx="8691">
                  <c:v>-7.59</c:v>
                </c:pt>
                <c:pt idx="8692">
                  <c:v>-7.59</c:v>
                </c:pt>
                <c:pt idx="8693">
                  <c:v>-7.6</c:v>
                </c:pt>
                <c:pt idx="8694">
                  <c:v>-7.61</c:v>
                </c:pt>
                <c:pt idx="8695">
                  <c:v>-7.63</c:v>
                </c:pt>
                <c:pt idx="8696">
                  <c:v>-7.64</c:v>
                </c:pt>
                <c:pt idx="8697">
                  <c:v>-7.62</c:v>
                </c:pt>
                <c:pt idx="8698">
                  <c:v>-7.62</c:v>
                </c:pt>
                <c:pt idx="8699">
                  <c:v>-7.57</c:v>
                </c:pt>
                <c:pt idx="8700">
                  <c:v>-7.58</c:v>
                </c:pt>
                <c:pt idx="8701">
                  <c:v>-7.64</c:v>
                </c:pt>
                <c:pt idx="8702">
                  <c:v>-7.68</c:v>
                </c:pt>
                <c:pt idx="8703">
                  <c:v>-7.68</c:v>
                </c:pt>
                <c:pt idx="8704">
                  <c:v>-7.67</c:v>
                </c:pt>
                <c:pt idx="8705">
                  <c:v>-7.66</c:v>
                </c:pt>
                <c:pt idx="8706">
                  <c:v>-7.65</c:v>
                </c:pt>
                <c:pt idx="8707">
                  <c:v>-7.64</c:v>
                </c:pt>
                <c:pt idx="8708">
                  <c:v>-7.65</c:v>
                </c:pt>
                <c:pt idx="8709">
                  <c:v>-7.66</c:v>
                </c:pt>
                <c:pt idx="8710">
                  <c:v>-7.68</c:v>
                </c:pt>
                <c:pt idx="8711">
                  <c:v>-7.78</c:v>
                </c:pt>
                <c:pt idx="8712">
                  <c:v>-7.78</c:v>
                </c:pt>
                <c:pt idx="8713">
                  <c:v>-7.8</c:v>
                </c:pt>
                <c:pt idx="8714">
                  <c:v>-7.78</c:v>
                </c:pt>
                <c:pt idx="8715">
                  <c:v>-7.75</c:v>
                </c:pt>
                <c:pt idx="8716">
                  <c:v>-7.78</c:v>
                </c:pt>
                <c:pt idx="8717">
                  <c:v>-7.74</c:v>
                </c:pt>
                <c:pt idx="8718">
                  <c:v>-7.7</c:v>
                </c:pt>
                <c:pt idx="8719">
                  <c:v>-7.77</c:v>
                </c:pt>
                <c:pt idx="8720">
                  <c:v>-7.76</c:v>
                </c:pt>
                <c:pt idx="8721">
                  <c:v>-7.76</c:v>
                </c:pt>
                <c:pt idx="8722">
                  <c:v>-7.73</c:v>
                </c:pt>
                <c:pt idx="8723">
                  <c:v>-7.74</c:v>
                </c:pt>
                <c:pt idx="8724">
                  <c:v>-7.75</c:v>
                </c:pt>
                <c:pt idx="8725">
                  <c:v>-7.75</c:v>
                </c:pt>
                <c:pt idx="8726">
                  <c:v>-7.79</c:v>
                </c:pt>
                <c:pt idx="8727">
                  <c:v>-7.8</c:v>
                </c:pt>
                <c:pt idx="8728">
                  <c:v>-7.83</c:v>
                </c:pt>
                <c:pt idx="8729">
                  <c:v>-7.83</c:v>
                </c:pt>
                <c:pt idx="8730">
                  <c:v>-7.86</c:v>
                </c:pt>
                <c:pt idx="8731">
                  <c:v>-7.84</c:v>
                </c:pt>
                <c:pt idx="8732">
                  <c:v>-7.83</c:v>
                </c:pt>
                <c:pt idx="8733">
                  <c:v>-7.84</c:v>
                </c:pt>
                <c:pt idx="8734">
                  <c:v>-7.85</c:v>
                </c:pt>
                <c:pt idx="8735">
                  <c:v>-7.83</c:v>
                </c:pt>
                <c:pt idx="8736">
                  <c:v>-7.82</c:v>
                </c:pt>
                <c:pt idx="8737">
                  <c:v>-7.79</c:v>
                </c:pt>
                <c:pt idx="8738">
                  <c:v>-7.79</c:v>
                </c:pt>
                <c:pt idx="8739">
                  <c:v>-7.82</c:v>
                </c:pt>
                <c:pt idx="8740">
                  <c:v>-7.82</c:v>
                </c:pt>
                <c:pt idx="8741">
                  <c:v>-7.75</c:v>
                </c:pt>
                <c:pt idx="8742">
                  <c:v>-7.74</c:v>
                </c:pt>
                <c:pt idx="8743">
                  <c:v>-7.66</c:v>
                </c:pt>
                <c:pt idx="8744">
                  <c:v>-7.69</c:v>
                </c:pt>
                <c:pt idx="8745">
                  <c:v>-7.7</c:v>
                </c:pt>
                <c:pt idx="8746">
                  <c:v>-7.68</c:v>
                </c:pt>
                <c:pt idx="8747">
                  <c:v>-7.7</c:v>
                </c:pt>
                <c:pt idx="8748">
                  <c:v>-7.79</c:v>
                </c:pt>
                <c:pt idx="8749">
                  <c:v>-7.83</c:v>
                </c:pt>
                <c:pt idx="8750">
                  <c:v>-7.82</c:v>
                </c:pt>
                <c:pt idx="8751">
                  <c:v>-7.78</c:v>
                </c:pt>
                <c:pt idx="8752">
                  <c:v>-7.68</c:v>
                </c:pt>
                <c:pt idx="8753">
                  <c:v>-7.55</c:v>
                </c:pt>
                <c:pt idx="8754">
                  <c:v>-7.49</c:v>
                </c:pt>
                <c:pt idx="8755">
                  <c:v>-7.27</c:v>
                </c:pt>
                <c:pt idx="8756">
                  <c:v>-7.25</c:v>
                </c:pt>
                <c:pt idx="8757">
                  <c:v>-7.31</c:v>
                </c:pt>
                <c:pt idx="8758">
                  <c:v>-7.35</c:v>
                </c:pt>
                <c:pt idx="8759">
                  <c:v>-7.25</c:v>
                </c:pt>
                <c:pt idx="8760">
                  <c:v>-7.08</c:v>
                </c:pt>
                <c:pt idx="8761">
                  <c:v>-7.06</c:v>
                </c:pt>
                <c:pt idx="8762">
                  <c:v>-7.14</c:v>
                </c:pt>
                <c:pt idx="8763">
                  <c:v>-7.13</c:v>
                </c:pt>
                <c:pt idx="8764">
                  <c:v>-7.12</c:v>
                </c:pt>
                <c:pt idx="8765">
                  <c:v>-7.13</c:v>
                </c:pt>
                <c:pt idx="8766">
                  <c:v>-7.13</c:v>
                </c:pt>
                <c:pt idx="8767">
                  <c:v>-7.15</c:v>
                </c:pt>
                <c:pt idx="8768">
                  <c:v>-7.17</c:v>
                </c:pt>
                <c:pt idx="8769">
                  <c:v>-7.19</c:v>
                </c:pt>
                <c:pt idx="8770">
                  <c:v>-7.22</c:v>
                </c:pt>
                <c:pt idx="8771">
                  <c:v>-7.26</c:v>
                </c:pt>
                <c:pt idx="8772">
                  <c:v>-7.26</c:v>
                </c:pt>
                <c:pt idx="8773">
                  <c:v>-7.29</c:v>
                </c:pt>
                <c:pt idx="8774">
                  <c:v>-7.33</c:v>
                </c:pt>
                <c:pt idx="8775">
                  <c:v>-7.38</c:v>
                </c:pt>
                <c:pt idx="8776">
                  <c:v>-7.24</c:v>
                </c:pt>
                <c:pt idx="8777">
                  <c:v>-7.19</c:v>
                </c:pt>
                <c:pt idx="8778">
                  <c:v>-7.25</c:v>
                </c:pt>
                <c:pt idx="8779">
                  <c:v>-7.25</c:v>
                </c:pt>
                <c:pt idx="8780">
                  <c:v>-7.29</c:v>
                </c:pt>
                <c:pt idx="8781">
                  <c:v>-7.19</c:v>
                </c:pt>
                <c:pt idx="8782">
                  <c:v>-7.23</c:v>
                </c:pt>
                <c:pt idx="8783">
                  <c:v>-7.23</c:v>
                </c:pt>
                <c:pt idx="8784">
                  <c:v>-7.22</c:v>
                </c:pt>
                <c:pt idx="8785">
                  <c:v>-7.24</c:v>
                </c:pt>
                <c:pt idx="8786">
                  <c:v>-7.22</c:v>
                </c:pt>
                <c:pt idx="8787">
                  <c:v>-7.21</c:v>
                </c:pt>
                <c:pt idx="8788">
                  <c:v>-7.24</c:v>
                </c:pt>
                <c:pt idx="8789">
                  <c:v>-7.22</c:v>
                </c:pt>
                <c:pt idx="8790">
                  <c:v>-7.19</c:v>
                </c:pt>
                <c:pt idx="8791">
                  <c:v>-7.17</c:v>
                </c:pt>
                <c:pt idx="8792">
                  <c:v>-7.21</c:v>
                </c:pt>
                <c:pt idx="8793">
                  <c:v>-7.2</c:v>
                </c:pt>
                <c:pt idx="8794">
                  <c:v>-7.18</c:v>
                </c:pt>
                <c:pt idx="8795">
                  <c:v>-7.17</c:v>
                </c:pt>
                <c:pt idx="8796">
                  <c:v>-7.1</c:v>
                </c:pt>
                <c:pt idx="8797">
                  <c:v>-7.16</c:v>
                </c:pt>
                <c:pt idx="8798">
                  <c:v>-7.15</c:v>
                </c:pt>
                <c:pt idx="8799">
                  <c:v>-7.15</c:v>
                </c:pt>
                <c:pt idx="8800">
                  <c:v>-7.18</c:v>
                </c:pt>
                <c:pt idx="8801">
                  <c:v>-7.16</c:v>
                </c:pt>
                <c:pt idx="8802">
                  <c:v>-7.2</c:v>
                </c:pt>
                <c:pt idx="8803">
                  <c:v>-7.19</c:v>
                </c:pt>
                <c:pt idx="8804">
                  <c:v>-7.12</c:v>
                </c:pt>
                <c:pt idx="8805">
                  <c:v>-7.09</c:v>
                </c:pt>
                <c:pt idx="8806">
                  <c:v>-7.16</c:v>
                </c:pt>
                <c:pt idx="8807">
                  <c:v>-7.19</c:v>
                </c:pt>
                <c:pt idx="8808">
                  <c:v>-7.22</c:v>
                </c:pt>
                <c:pt idx="8809">
                  <c:v>-7.18</c:v>
                </c:pt>
                <c:pt idx="8810">
                  <c:v>-7.18</c:v>
                </c:pt>
                <c:pt idx="8811">
                  <c:v>-7.23</c:v>
                </c:pt>
                <c:pt idx="8812">
                  <c:v>-7.22</c:v>
                </c:pt>
                <c:pt idx="8813">
                  <c:v>-7.22</c:v>
                </c:pt>
                <c:pt idx="8814">
                  <c:v>-7.18</c:v>
                </c:pt>
                <c:pt idx="8815">
                  <c:v>-7.13</c:v>
                </c:pt>
                <c:pt idx="8816">
                  <c:v>-7.15</c:v>
                </c:pt>
                <c:pt idx="8817">
                  <c:v>-7.16</c:v>
                </c:pt>
                <c:pt idx="8818">
                  <c:v>-7.16</c:v>
                </c:pt>
                <c:pt idx="8819">
                  <c:v>-7.17</c:v>
                </c:pt>
                <c:pt idx="8820">
                  <c:v>-7.15</c:v>
                </c:pt>
                <c:pt idx="8821">
                  <c:v>-7.12</c:v>
                </c:pt>
                <c:pt idx="8822">
                  <c:v>-7.15</c:v>
                </c:pt>
                <c:pt idx="8823">
                  <c:v>-7.19</c:v>
                </c:pt>
                <c:pt idx="8824">
                  <c:v>-7.16</c:v>
                </c:pt>
                <c:pt idx="8825">
                  <c:v>-7.13</c:v>
                </c:pt>
                <c:pt idx="8826">
                  <c:v>-6.86</c:v>
                </c:pt>
                <c:pt idx="8827">
                  <c:v>-6.7</c:v>
                </c:pt>
                <c:pt idx="8828">
                  <c:v>-6.74</c:v>
                </c:pt>
                <c:pt idx="8829">
                  <c:v>-6.71</c:v>
                </c:pt>
                <c:pt idx="8830">
                  <c:v>-6.82</c:v>
                </c:pt>
                <c:pt idx="8831">
                  <c:v>-6.89</c:v>
                </c:pt>
                <c:pt idx="8832">
                  <c:v>-6.91</c:v>
                </c:pt>
                <c:pt idx="8833">
                  <c:v>-6.93</c:v>
                </c:pt>
                <c:pt idx="8834">
                  <c:v>-6.94</c:v>
                </c:pt>
                <c:pt idx="8835">
                  <c:v>-6.98</c:v>
                </c:pt>
                <c:pt idx="8836">
                  <c:v>-6.97</c:v>
                </c:pt>
                <c:pt idx="8837">
                  <c:v>-6.99</c:v>
                </c:pt>
                <c:pt idx="8838">
                  <c:v>-7</c:v>
                </c:pt>
                <c:pt idx="8839">
                  <c:v>-6.96</c:v>
                </c:pt>
                <c:pt idx="8840">
                  <c:v>-6.96</c:v>
                </c:pt>
                <c:pt idx="8841">
                  <c:v>-6.96</c:v>
                </c:pt>
                <c:pt idx="8842">
                  <c:v>-6.98</c:v>
                </c:pt>
                <c:pt idx="8843">
                  <c:v>-6.99</c:v>
                </c:pt>
                <c:pt idx="8844">
                  <c:v>-6.99</c:v>
                </c:pt>
                <c:pt idx="8845">
                  <c:v>-6.98</c:v>
                </c:pt>
                <c:pt idx="8846">
                  <c:v>-7.02</c:v>
                </c:pt>
                <c:pt idx="8847">
                  <c:v>-7.02</c:v>
                </c:pt>
                <c:pt idx="8848">
                  <c:v>-7.09</c:v>
                </c:pt>
                <c:pt idx="8849">
                  <c:v>-7.07</c:v>
                </c:pt>
                <c:pt idx="8850">
                  <c:v>-6.97</c:v>
                </c:pt>
                <c:pt idx="8851">
                  <c:v>-6.91</c:v>
                </c:pt>
                <c:pt idx="8852">
                  <c:v>-6.87</c:v>
                </c:pt>
                <c:pt idx="8853">
                  <c:v>-6.87</c:v>
                </c:pt>
                <c:pt idx="8854">
                  <c:v>-6.87</c:v>
                </c:pt>
                <c:pt idx="8855">
                  <c:v>-6.88</c:v>
                </c:pt>
                <c:pt idx="8856">
                  <c:v>-6.91</c:v>
                </c:pt>
                <c:pt idx="8857">
                  <c:v>-6.97</c:v>
                </c:pt>
                <c:pt idx="8858">
                  <c:v>-6.99</c:v>
                </c:pt>
                <c:pt idx="8859">
                  <c:v>-7.01</c:v>
                </c:pt>
                <c:pt idx="8860">
                  <c:v>-7.02</c:v>
                </c:pt>
                <c:pt idx="8861">
                  <c:v>-7.02</c:v>
                </c:pt>
                <c:pt idx="8862">
                  <c:v>-6.97</c:v>
                </c:pt>
                <c:pt idx="8863">
                  <c:v>-6.94</c:v>
                </c:pt>
                <c:pt idx="8864">
                  <c:v>-6.96</c:v>
                </c:pt>
                <c:pt idx="8865">
                  <c:v>-6.93</c:v>
                </c:pt>
                <c:pt idx="8866">
                  <c:v>-6.94</c:v>
                </c:pt>
                <c:pt idx="8867">
                  <c:v>-6.94</c:v>
                </c:pt>
                <c:pt idx="8868">
                  <c:v>-6.93</c:v>
                </c:pt>
                <c:pt idx="8869">
                  <c:v>-6.94</c:v>
                </c:pt>
                <c:pt idx="8870">
                  <c:v>-6.94</c:v>
                </c:pt>
                <c:pt idx="8871">
                  <c:v>-6.94</c:v>
                </c:pt>
                <c:pt idx="8872">
                  <c:v>-6.87</c:v>
                </c:pt>
                <c:pt idx="8873">
                  <c:v>-6.94</c:v>
                </c:pt>
                <c:pt idx="8874">
                  <c:v>-6.91</c:v>
                </c:pt>
                <c:pt idx="8875">
                  <c:v>-6.87</c:v>
                </c:pt>
                <c:pt idx="8876">
                  <c:v>-6.87</c:v>
                </c:pt>
                <c:pt idx="8877">
                  <c:v>-6.87</c:v>
                </c:pt>
                <c:pt idx="8878">
                  <c:v>-6.88</c:v>
                </c:pt>
                <c:pt idx="8879">
                  <c:v>-6.9</c:v>
                </c:pt>
                <c:pt idx="8880">
                  <c:v>-6.91</c:v>
                </c:pt>
                <c:pt idx="8881">
                  <c:v>-6.89</c:v>
                </c:pt>
                <c:pt idx="8882">
                  <c:v>-6.87</c:v>
                </c:pt>
                <c:pt idx="8883">
                  <c:v>-6.85</c:v>
                </c:pt>
                <c:pt idx="8884">
                  <c:v>-6.85</c:v>
                </c:pt>
                <c:pt idx="8885">
                  <c:v>-6.89</c:v>
                </c:pt>
                <c:pt idx="8886">
                  <c:v>-6.88</c:v>
                </c:pt>
                <c:pt idx="8887">
                  <c:v>-6.87</c:v>
                </c:pt>
                <c:pt idx="8888">
                  <c:v>-6.88</c:v>
                </c:pt>
                <c:pt idx="8889">
                  <c:v>-6.86</c:v>
                </c:pt>
                <c:pt idx="8890">
                  <c:v>-6.86</c:v>
                </c:pt>
                <c:pt idx="8891">
                  <c:v>-6.88</c:v>
                </c:pt>
                <c:pt idx="8892">
                  <c:v>-6.86</c:v>
                </c:pt>
                <c:pt idx="8893">
                  <c:v>-6.87</c:v>
                </c:pt>
                <c:pt idx="8894">
                  <c:v>-6.86</c:v>
                </c:pt>
                <c:pt idx="8895">
                  <c:v>-6.89</c:v>
                </c:pt>
                <c:pt idx="8896">
                  <c:v>-6.97</c:v>
                </c:pt>
                <c:pt idx="8897">
                  <c:v>-6.91</c:v>
                </c:pt>
                <c:pt idx="8898">
                  <c:v>-6.91</c:v>
                </c:pt>
                <c:pt idx="8899">
                  <c:v>-6.85</c:v>
                </c:pt>
                <c:pt idx="8900">
                  <c:v>-6.86</c:v>
                </c:pt>
                <c:pt idx="8901">
                  <c:v>-6.89</c:v>
                </c:pt>
                <c:pt idx="8902">
                  <c:v>-6.94</c:v>
                </c:pt>
                <c:pt idx="8903">
                  <c:v>-7.05</c:v>
                </c:pt>
                <c:pt idx="8904">
                  <c:v>-7.06</c:v>
                </c:pt>
                <c:pt idx="8905">
                  <c:v>-7.04</c:v>
                </c:pt>
                <c:pt idx="8906">
                  <c:v>-7.06</c:v>
                </c:pt>
                <c:pt idx="8907">
                  <c:v>-7</c:v>
                </c:pt>
                <c:pt idx="8908">
                  <c:v>-7</c:v>
                </c:pt>
                <c:pt idx="8909">
                  <c:v>-7.04</c:v>
                </c:pt>
                <c:pt idx="8910">
                  <c:v>-7.04</c:v>
                </c:pt>
                <c:pt idx="8911">
                  <c:v>-7.03</c:v>
                </c:pt>
                <c:pt idx="8912">
                  <c:v>-6.98</c:v>
                </c:pt>
                <c:pt idx="8913">
                  <c:v>-6.97</c:v>
                </c:pt>
                <c:pt idx="8914">
                  <c:v>-6.98</c:v>
                </c:pt>
                <c:pt idx="8915">
                  <c:v>-7.01</c:v>
                </c:pt>
                <c:pt idx="8916">
                  <c:v>-7.01</c:v>
                </c:pt>
                <c:pt idx="8917">
                  <c:v>-7.01</c:v>
                </c:pt>
                <c:pt idx="8918">
                  <c:v>-7.05</c:v>
                </c:pt>
                <c:pt idx="8919">
                  <c:v>-6.97</c:v>
                </c:pt>
                <c:pt idx="8920">
                  <c:v>-6.95</c:v>
                </c:pt>
                <c:pt idx="8921">
                  <c:v>-6.98</c:v>
                </c:pt>
                <c:pt idx="8922">
                  <c:v>-7.03</c:v>
                </c:pt>
                <c:pt idx="8923">
                  <c:v>-7.03</c:v>
                </c:pt>
                <c:pt idx="8924">
                  <c:v>-7.03</c:v>
                </c:pt>
                <c:pt idx="8925">
                  <c:v>-7.08</c:v>
                </c:pt>
                <c:pt idx="8926">
                  <c:v>-7.05</c:v>
                </c:pt>
                <c:pt idx="8927">
                  <c:v>-7.04</c:v>
                </c:pt>
                <c:pt idx="8928">
                  <c:v>-6.97</c:v>
                </c:pt>
                <c:pt idx="8929">
                  <c:v>-6.98</c:v>
                </c:pt>
                <c:pt idx="8930">
                  <c:v>-6.98</c:v>
                </c:pt>
                <c:pt idx="8931">
                  <c:v>-6.89</c:v>
                </c:pt>
                <c:pt idx="8932">
                  <c:v>-6.84</c:v>
                </c:pt>
                <c:pt idx="8933">
                  <c:v>-6.89</c:v>
                </c:pt>
                <c:pt idx="8934">
                  <c:v>-6.92</c:v>
                </c:pt>
                <c:pt idx="8935">
                  <c:v>-6.91</c:v>
                </c:pt>
                <c:pt idx="8936">
                  <c:v>-6.87</c:v>
                </c:pt>
                <c:pt idx="8937">
                  <c:v>-6.87</c:v>
                </c:pt>
                <c:pt idx="8938">
                  <c:v>-6.8</c:v>
                </c:pt>
                <c:pt idx="8939">
                  <c:v>-6.71</c:v>
                </c:pt>
                <c:pt idx="8940">
                  <c:v>-6.74</c:v>
                </c:pt>
                <c:pt idx="8941">
                  <c:v>-6.73</c:v>
                </c:pt>
                <c:pt idx="8942">
                  <c:v>-6.7</c:v>
                </c:pt>
                <c:pt idx="8943">
                  <c:v>-6.71</c:v>
                </c:pt>
                <c:pt idx="8944">
                  <c:v>-6.71</c:v>
                </c:pt>
                <c:pt idx="8945">
                  <c:v>-6.73</c:v>
                </c:pt>
                <c:pt idx="8946">
                  <c:v>-6.71</c:v>
                </c:pt>
                <c:pt idx="8947">
                  <c:v>-6.72</c:v>
                </c:pt>
                <c:pt idx="8948">
                  <c:v>-6.74</c:v>
                </c:pt>
                <c:pt idx="8949">
                  <c:v>-6.75</c:v>
                </c:pt>
                <c:pt idx="8950">
                  <c:v>-6.72</c:v>
                </c:pt>
                <c:pt idx="8951">
                  <c:v>-6.72</c:v>
                </c:pt>
                <c:pt idx="8952">
                  <c:v>-6.69</c:v>
                </c:pt>
                <c:pt idx="8953">
                  <c:v>-6.72</c:v>
                </c:pt>
                <c:pt idx="8954">
                  <c:v>-6.66</c:v>
                </c:pt>
                <c:pt idx="8955">
                  <c:v>-6.69</c:v>
                </c:pt>
                <c:pt idx="8956">
                  <c:v>-6.74</c:v>
                </c:pt>
                <c:pt idx="8957">
                  <c:v>-6.7</c:v>
                </c:pt>
                <c:pt idx="8958">
                  <c:v>-6.69</c:v>
                </c:pt>
                <c:pt idx="8959">
                  <c:v>-6.7</c:v>
                </c:pt>
                <c:pt idx="8960">
                  <c:v>-6.71</c:v>
                </c:pt>
                <c:pt idx="8961">
                  <c:v>-6.69</c:v>
                </c:pt>
                <c:pt idx="8962">
                  <c:v>-6.65</c:v>
                </c:pt>
                <c:pt idx="8963">
                  <c:v>-6.62</c:v>
                </c:pt>
                <c:pt idx="8964">
                  <c:v>-6.55</c:v>
                </c:pt>
                <c:pt idx="8965">
                  <c:v>-6.56</c:v>
                </c:pt>
                <c:pt idx="8966">
                  <c:v>-6.56</c:v>
                </c:pt>
                <c:pt idx="8967">
                  <c:v>-6.55</c:v>
                </c:pt>
                <c:pt idx="8968">
                  <c:v>-6.57</c:v>
                </c:pt>
                <c:pt idx="8969">
                  <c:v>-6.57</c:v>
                </c:pt>
                <c:pt idx="8970">
                  <c:v>-6.54</c:v>
                </c:pt>
                <c:pt idx="8971">
                  <c:v>-6.41</c:v>
                </c:pt>
                <c:pt idx="8972">
                  <c:v>-6.36</c:v>
                </c:pt>
                <c:pt idx="8973">
                  <c:v>-6.47</c:v>
                </c:pt>
                <c:pt idx="8974">
                  <c:v>-6.62</c:v>
                </c:pt>
                <c:pt idx="8975">
                  <c:v>-6.68</c:v>
                </c:pt>
                <c:pt idx="8976">
                  <c:v>-6.66</c:v>
                </c:pt>
                <c:pt idx="8977">
                  <c:v>-6.67</c:v>
                </c:pt>
                <c:pt idx="8978">
                  <c:v>-6.69</c:v>
                </c:pt>
                <c:pt idx="8979">
                  <c:v>-6.7</c:v>
                </c:pt>
                <c:pt idx="8980">
                  <c:v>-6.71</c:v>
                </c:pt>
                <c:pt idx="8981">
                  <c:v>-6.76</c:v>
                </c:pt>
                <c:pt idx="8982">
                  <c:v>-6.76</c:v>
                </c:pt>
                <c:pt idx="8983">
                  <c:v>-6.74</c:v>
                </c:pt>
                <c:pt idx="8984">
                  <c:v>-6.62</c:v>
                </c:pt>
                <c:pt idx="8985">
                  <c:v>-6.54</c:v>
                </c:pt>
                <c:pt idx="8986">
                  <c:v>-6.52</c:v>
                </c:pt>
                <c:pt idx="8987">
                  <c:v>-6.53</c:v>
                </c:pt>
                <c:pt idx="8988">
                  <c:v>-6.57</c:v>
                </c:pt>
                <c:pt idx="8989">
                  <c:v>-6.56</c:v>
                </c:pt>
                <c:pt idx="8990">
                  <c:v>-6.55</c:v>
                </c:pt>
                <c:pt idx="8991">
                  <c:v>-6.53</c:v>
                </c:pt>
                <c:pt idx="8992">
                  <c:v>-6.53</c:v>
                </c:pt>
                <c:pt idx="8993">
                  <c:v>-6.53</c:v>
                </c:pt>
                <c:pt idx="8994">
                  <c:v>-6.45</c:v>
                </c:pt>
                <c:pt idx="8995">
                  <c:v>-6.41</c:v>
                </c:pt>
                <c:pt idx="8996">
                  <c:v>-6.43</c:v>
                </c:pt>
                <c:pt idx="8997">
                  <c:v>-6.43</c:v>
                </c:pt>
                <c:pt idx="8998">
                  <c:v>-6.46</c:v>
                </c:pt>
                <c:pt idx="8999">
                  <c:v>-6.45</c:v>
                </c:pt>
                <c:pt idx="9000">
                  <c:v>-6.48</c:v>
                </c:pt>
                <c:pt idx="9001">
                  <c:v>-6.47</c:v>
                </c:pt>
                <c:pt idx="9002">
                  <c:v>-6.33</c:v>
                </c:pt>
                <c:pt idx="9003">
                  <c:v>-6.4</c:v>
                </c:pt>
                <c:pt idx="9004">
                  <c:v>-6.43</c:v>
                </c:pt>
                <c:pt idx="9005">
                  <c:v>-6.47</c:v>
                </c:pt>
                <c:pt idx="9006">
                  <c:v>-6.47</c:v>
                </c:pt>
                <c:pt idx="9007">
                  <c:v>-6.47</c:v>
                </c:pt>
                <c:pt idx="9008">
                  <c:v>-6.41</c:v>
                </c:pt>
                <c:pt idx="9009">
                  <c:v>-6.39</c:v>
                </c:pt>
                <c:pt idx="9010">
                  <c:v>-6.37</c:v>
                </c:pt>
                <c:pt idx="9011">
                  <c:v>-6.35</c:v>
                </c:pt>
                <c:pt idx="9012">
                  <c:v>-6.34</c:v>
                </c:pt>
                <c:pt idx="9013">
                  <c:v>-6.33</c:v>
                </c:pt>
                <c:pt idx="9014">
                  <c:v>-6.33</c:v>
                </c:pt>
                <c:pt idx="9015">
                  <c:v>-6.27</c:v>
                </c:pt>
                <c:pt idx="9016">
                  <c:v>-6.21</c:v>
                </c:pt>
                <c:pt idx="9017">
                  <c:v>-6.23</c:v>
                </c:pt>
                <c:pt idx="9018">
                  <c:v>-6.23</c:v>
                </c:pt>
                <c:pt idx="9019">
                  <c:v>-6.29</c:v>
                </c:pt>
                <c:pt idx="9020">
                  <c:v>-6.34</c:v>
                </c:pt>
                <c:pt idx="9021">
                  <c:v>-6.34</c:v>
                </c:pt>
                <c:pt idx="9022">
                  <c:v>-6.33</c:v>
                </c:pt>
                <c:pt idx="9023">
                  <c:v>-6.37</c:v>
                </c:pt>
                <c:pt idx="9024">
                  <c:v>-6.39</c:v>
                </c:pt>
                <c:pt idx="9025">
                  <c:v>-6.36</c:v>
                </c:pt>
                <c:pt idx="9026">
                  <c:v>-6.31</c:v>
                </c:pt>
                <c:pt idx="9027">
                  <c:v>-6.33</c:v>
                </c:pt>
                <c:pt idx="9028">
                  <c:v>-6.34</c:v>
                </c:pt>
                <c:pt idx="9029">
                  <c:v>-6.34</c:v>
                </c:pt>
                <c:pt idx="9030">
                  <c:v>-6.34</c:v>
                </c:pt>
                <c:pt idx="9031">
                  <c:v>-6.31</c:v>
                </c:pt>
                <c:pt idx="9032">
                  <c:v>-6.32</c:v>
                </c:pt>
                <c:pt idx="9033">
                  <c:v>-6.3</c:v>
                </c:pt>
                <c:pt idx="9034">
                  <c:v>-6.32</c:v>
                </c:pt>
                <c:pt idx="9035">
                  <c:v>-6.31</c:v>
                </c:pt>
                <c:pt idx="9036">
                  <c:v>-6.3</c:v>
                </c:pt>
                <c:pt idx="9037">
                  <c:v>-6.33</c:v>
                </c:pt>
                <c:pt idx="9038">
                  <c:v>-6.32</c:v>
                </c:pt>
                <c:pt idx="9039">
                  <c:v>-6.33</c:v>
                </c:pt>
                <c:pt idx="9040">
                  <c:v>-6.28</c:v>
                </c:pt>
                <c:pt idx="9041">
                  <c:v>-6.3</c:v>
                </c:pt>
                <c:pt idx="9042">
                  <c:v>-6.34</c:v>
                </c:pt>
                <c:pt idx="9043">
                  <c:v>-6.4</c:v>
                </c:pt>
                <c:pt idx="9044">
                  <c:v>-6.45</c:v>
                </c:pt>
                <c:pt idx="9045">
                  <c:v>-6.47</c:v>
                </c:pt>
                <c:pt idx="9046">
                  <c:v>-6.49</c:v>
                </c:pt>
                <c:pt idx="9047">
                  <c:v>-6.46</c:v>
                </c:pt>
                <c:pt idx="9048">
                  <c:v>-6.47</c:v>
                </c:pt>
                <c:pt idx="9049">
                  <c:v>-6.48</c:v>
                </c:pt>
                <c:pt idx="9050">
                  <c:v>-6.5</c:v>
                </c:pt>
                <c:pt idx="9051">
                  <c:v>-6.51</c:v>
                </c:pt>
                <c:pt idx="9052">
                  <c:v>-6.54</c:v>
                </c:pt>
                <c:pt idx="9053">
                  <c:v>-6.56</c:v>
                </c:pt>
                <c:pt idx="9054">
                  <c:v>-6.58</c:v>
                </c:pt>
                <c:pt idx="9055">
                  <c:v>-6.56</c:v>
                </c:pt>
                <c:pt idx="9056">
                  <c:v>-6.6</c:v>
                </c:pt>
                <c:pt idx="9057">
                  <c:v>-6.61</c:v>
                </c:pt>
                <c:pt idx="9058">
                  <c:v>-6.65</c:v>
                </c:pt>
                <c:pt idx="9059">
                  <c:v>-6.64</c:v>
                </c:pt>
                <c:pt idx="9060">
                  <c:v>-6.68</c:v>
                </c:pt>
                <c:pt idx="9061">
                  <c:v>-6.7</c:v>
                </c:pt>
                <c:pt idx="9062">
                  <c:v>-6.72</c:v>
                </c:pt>
                <c:pt idx="9063">
                  <c:v>-6.7</c:v>
                </c:pt>
                <c:pt idx="9064">
                  <c:v>-6.74</c:v>
                </c:pt>
                <c:pt idx="9065">
                  <c:v>-6.73</c:v>
                </c:pt>
                <c:pt idx="9066">
                  <c:v>-6.73</c:v>
                </c:pt>
                <c:pt idx="9067">
                  <c:v>-6.71</c:v>
                </c:pt>
                <c:pt idx="9068">
                  <c:v>-6.69</c:v>
                </c:pt>
                <c:pt idx="9069">
                  <c:v>-6.7</c:v>
                </c:pt>
                <c:pt idx="9070">
                  <c:v>-6.73</c:v>
                </c:pt>
                <c:pt idx="9071">
                  <c:v>-6.76</c:v>
                </c:pt>
                <c:pt idx="9072">
                  <c:v>-6.75</c:v>
                </c:pt>
                <c:pt idx="9073">
                  <c:v>-6.69</c:v>
                </c:pt>
                <c:pt idx="9074">
                  <c:v>-6.71</c:v>
                </c:pt>
                <c:pt idx="9075">
                  <c:v>-6.69</c:v>
                </c:pt>
                <c:pt idx="9076">
                  <c:v>-6.67</c:v>
                </c:pt>
                <c:pt idx="9077">
                  <c:v>-6.67</c:v>
                </c:pt>
                <c:pt idx="9078">
                  <c:v>-6.67</c:v>
                </c:pt>
                <c:pt idx="9079">
                  <c:v>-6.69</c:v>
                </c:pt>
                <c:pt idx="9080">
                  <c:v>-6.7</c:v>
                </c:pt>
                <c:pt idx="9081">
                  <c:v>-6.63</c:v>
                </c:pt>
                <c:pt idx="9082">
                  <c:v>-6.54</c:v>
                </c:pt>
                <c:pt idx="9083">
                  <c:v>-6.41</c:v>
                </c:pt>
                <c:pt idx="9084">
                  <c:v>-6.42</c:v>
                </c:pt>
                <c:pt idx="9085">
                  <c:v>-6.45</c:v>
                </c:pt>
                <c:pt idx="9086">
                  <c:v>-6.47</c:v>
                </c:pt>
                <c:pt idx="9087">
                  <c:v>-6.5</c:v>
                </c:pt>
                <c:pt idx="9088">
                  <c:v>-6.45</c:v>
                </c:pt>
                <c:pt idx="9089">
                  <c:v>-6.38</c:v>
                </c:pt>
                <c:pt idx="9090">
                  <c:v>-6.25</c:v>
                </c:pt>
                <c:pt idx="9091">
                  <c:v>-6.19</c:v>
                </c:pt>
                <c:pt idx="9092">
                  <c:v>-6.2</c:v>
                </c:pt>
                <c:pt idx="9093">
                  <c:v>-6.24</c:v>
                </c:pt>
                <c:pt idx="9094">
                  <c:v>-6.25</c:v>
                </c:pt>
                <c:pt idx="9095">
                  <c:v>-6.31</c:v>
                </c:pt>
                <c:pt idx="9096">
                  <c:v>-6.3</c:v>
                </c:pt>
                <c:pt idx="9097">
                  <c:v>-6.34</c:v>
                </c:pt>
                <c:pt idx="9098">
                  <c:v>-6.32</c:v>
                </c:pt>
                <c:pt idx="9099">
                  <c:v>-6.34</c:v>
                </c:pt>
                <c:pt idx="9100">
                  <c:v>-6.34</c:v>
                </c:pt>
                <c:pt idx="9101">
                  <c:v>-6.36</c:v>
                </c:pt>
                <c:pt idx="9102">
                  <c:v>-6.37</c:v>
                </c:pt>
                <c:pt idx="9103">
                  <c:v>-6.34</c:v>
                </c:pt>
                <c:pt idx="9104">
                  <c:v>-6.35</c:v>
                </c:pt>
                <c:pt idx="9105">
                  <c:v>-6.37</c:v>
                </c:pt>
                <c:pt idx="9106">
                  <c:v>-6.35</c:v>
                </c:pt>
                <c:pt idx="9107">
                  <c:v>-6.31</c:v>
                </c:pt>
                <c:pt idx="9108">
                  <c:v>-6.28</c:v>
                </c:pt>
                <c:pt idx="9109">
                  <c:v>-6.27</c:v>
                </c:pt>
                <c:pt idx="9110">
                  <c:v>-6.26</c:v>
                </c:pt>
                <c:pt idx="9111">
                  <c:v>-6.23</c:v>
                </c:pt>
                <c:pt idx="9112">
                  <c:v>-6.28</c:v>
                </c:pt>
                <c:pt idx="9113">
                  <c:v>-6.32</c:v>
                </c:pt>
                <c:pt idx="9114">
                  <c:v>-6.32</c:v>
                </c:pt>
                <c:pt idx="9115">
                  <c:v>-6.2</c:v>
                </c:pt>
                <c:pt idx="9116">
                  <c:v>-6.19</c:v>
                </c:pt>
                <c:pt idx="9117">
                  <c:v>-6.19</c:v>
                </c:pt>
                <c:pt idx="9118">
                  <c:v>-6.19</c:v>
                </c:pt>
                <c:pt idx="9119">
                  <c:v>-6.16</c:v>
                </c:pt>
                <c:pt idx="9120">
                  <c:v>-6.14</c:v>
                </c:pt>
                <c:pt idx="9121">
                  <c:v>-6.14</c:v>
                </c:pt>
                <c:pt idx="9122">
                  <c:v>-6.14</c:v>
                </c:pt>
                <c:pt idx="9123">
                  <c:v>-6.17</c:v>
                </c:pt>
                <c:pt idx="9124">
                  <c:v>-6.14</c:v>
                </c:pt>
                <c:pt idx="9125">
                  <c:v>-6.11</c:v>
                </c:pt>
                <c:pt idx="9126">
                  <c:v>-6.11</c:v>
                </c:pt>
                <c:pt idx="9127">
                  <c:v>-6.11</c:v>
                </c:pt>
                <c:pt idx="9128">
                  <c:v>-6.12</c:v>
                </c:pt>
                <c:pt idx="9129">
                  <c:v>-6.15</c:v>
                </c:pt>
                <c:pt idx="9130">
                  <c:v>-6.15</c:v>
                </c:pt>
                <c:pt idx="9131">
                  <c:v>-6.1</c:v>
                </c:pt>
                <c:pt idx="9132">
                  <c:v>-6.07</c:v>
                </c:pt>
                <c:pt idx="9133">
                  <c:v>-6.07</c:v>
                </c:pt>
                <c:pt idx="9134">
                  <c:v>-6.05</c:v>
                </c:pt>
                <c:pt idx="9135">
                  <c:v>-6.08</c:v>
                </c:pt>
                <c:pt idx="9136">
                  <c:v>-6.08</c:v>
                </c:pt>
                <c:pt idx="9137">
                  <c:v>-6.05</c:v>
                </c:pt>
                <c:pt idx="9138">
                  <c:v>-6.05</c:v>
                </c:pt>
                <c:pt idx="9139">
                  <c:v>-6.07</c:v>
                </c:pt>
                <c:pt idx="9140">
                  <c:v>-6.06</c:v>
                </c:pt>
                <c:pt idx="9141">
                  <c:v>-6.05</c:v>
                </c:pt>
                <c:pt idx="9142">
                  <c:v>-6.04</c:v>
                </c:pt>
                <c:pt idx="9143">
                  <c:v>-6.03</c:v>
                </c:pt>
                <c:pt idx="9144">
                  <c:v>-6.02</c:v>
                </c:pt>
                <c:pt idx="9145">
                  <c:v>-6.03</c:v>
                </c:pt>
                <c:pt idx="9146">
                  <c:v>-6.03</c:v>
                </c:pt>
                <c:pt idx="9147">
                  <c:v>-6.03</c:v>
                </c:pt>
                <c:pt idx="9148">
                  <c:v>-6.03</c:v>
                </c:pt>
                <c:pt idx="9149">
                  <c:v>-6.03</c:v>
                </c:pt>
                <c:pt idx="9150">
                  <c:v>-6.03</c:v>
                </c:pt>
                <c:pt idx="9151">
                  <c:v>-6.06</c:v>
                </c:pt>
                <c:pt idx="9152">
                  <c:v>-6.08</c:v>
                </c:pt>
                <c:pt idx="9153">
                  <c:v>-6.06</c:v>
                </c:pt>
                <c:pt idx="9154">
                  <c:v>-6.07</c:v>
                </c:pt>
                <c:pt idx="9155">
                  <c:v>-6.07</c:v>
                </c:pt>
                <c:pt idx="9156">
                  <c:v>-6.04</c:v>
                </c:pt>
                <c:pt idx="9157">
                  <c:v>-5.96</c:v>
                </c:pt>
                <c:pt idx="9158">
                  <c:v>-5.91</c:v>
                </c:pt>
                <c:pt idx="9159">
                  <c:v>-5.87</c:v>
                </c:pt>
                <c:pt idx="9160">
                  <c:v>-5.93</c:v>
                </c:pt>
                <c:pt idx="9161">
                  <c:v>-5.98</c:v>
                </c:pt>
                <c:pt idx="9162">
                  <c:v>-5.98</c:v>
                </c:pt>
                <c:pt idx="9163">
                  <c:v>-5.99</c:v>
                </c:pt>
                <c:pt idx="9164">
                  <c:v>-6</c:v>
                </c:pt>
                <c:pt idx="9165">
                  <c:v>-5.98</c:v>
                </c:pt>
                <c:pt idx="9166">
                  <c:v>-5.99</c:v>
                </c:pt>
                <c:pt idx="9167">
                  <c:v>-5.94</c:v>
                </c:pt>
                <c:pt idx="9168">
                  <c:v>-5.99</c:v>
                </c:pt>
                <c:pt idx="9169">
                  <c:v>-6.01</c:v>
                </c:pt>
                <c:pt idx="9170">
                  <c:v>-6.02</c:v>
                </c:pt>
                <c:pt idx="9171">
                  <c:v>-6</c:v>
                </c:pt>
                <c:pt idx="9172">
                  <c:v>-5.99</c:v>
                </c:pt>
                <c:pt idx="9173">
                  <c:v>-5.98</c:v>
                </c:pt>
                <c:pt idx="9174">
                  <c:v>-6</c:v>
                </c:pt>
                <c:pt idx="9175">
                  <c:v>-6.01</c:v>
                </c:pt>
                <c:pt idx="9176">
                  <c:v>-6.04</c:v>
                </c:pt>
                <c:pt idx="9177">
                  <c:v>-6.03</c:v>
                </c:pt>
                <c:pt idx="9178">
                  <c:v>-6.01</c:v>
                </c:pt>
                <c:pt idx="9179">
                  <c:v>-6</c:v>
                </c:pt>
                <c:pt idx="9180">
                  <c:v>-6.01</c:v>
                </c:pt>
                <c:pt idx="9181">
                  <c:v>-6.02</c:v>
                </c:pt>
                <c:pt idx="9182">
                  <c:v>-6.03</c:v>
                </c:pt>
                <c:pt idx="9183">
                  <c:v>-6.01</c:v>
                </c:pt>
                <c:pt idx="9184">
                  <c:v>-6.02</c:v>
                </c:pt>
                <c:pt idx="9185">
                  <c:v>-6</c:v>
                </c:pt>
                <c:pt idx="9186">
                  <c:v>-5.99</c:v>
                </c:pt>
                <c:pt idx="9187">
                  <c:v>-6.06</c:v>
                </c:pt>
                <c:pt idx="9188">
                  <c:v>-6.05</c:v>
                </c:pt>
                <c:pt idx="9189">
                  <c:v>-5.91</c:v>
                </c:pt>
                <c:pt idx="9190">
                  <c:v>-5.95</c:v>
                </c:pt>
                <c:pt idx="9191">
                  <c:v>-5.99</c:v>
                </c:pt>
                <c:pt idx="9192">
                  <c:v>-6</c:v>
                </c:pt>
                <c:pt idx="9193">
                  <c:v>-5.86</c:v>
                </c:pt>
                <c:pt idx="9194">
                  <c:v>-5.77</c:v>
                </c:pt>
                <c:pt idx="9195">
                  <c:v>-5.79</c:v>
                </c:pt>
                <c:pt idx="9196">
                  <c:v>-5.93</c:v>
                </c:pt>
                <c:pt idx="9197">
                  <c:v>-6.01</c:v>
                </c:pt>
                <c:pt idx="9198">
                  <c:v>-6.09</c:v>
                </c:pt>
                <c:pt idx="9199">
                  <c:v>-6.09</c:v>
                </c:pt>
                <c:pt idx="9200">
                  <c:v>-6.02</c:v>
                </c:pt>
                <c:pt idx="9201">
                  <c:v>-5.93</c:v>
                </c:pt>
                <c:pt idx="9202">
                  <c:v>-5.88</c:v>
                </c:pt>
                <c:pt idx="9203">
                  <c:v>-5.78</c:v>
                </c:pt>
                <c:pt idx="9204">
                  <c:v>-5.79</c:v>
                </c:pt>
                <c:pt idx="9205">
                  <c:v>-5.81</c:v>
                </c:pt>
                <c:pt idx="9206">
                  <c:v>-5.74</c:v>
                </c:pt>
                <c:pt idx="9207">
                  <c:v>-5.72</c:v>
                </c:pt>
                <c:pt idx="9208">
                  <c:v>-5.76</c:v>
                </c:pt>
                <c:pt idx="9209">
                  <c:v>-5.69</c:v>
                </c:pt>
                <c:pt idx="9210">
                  <c:v>-5.67</c:v>
                </c:pt>
                <c:pt idx="9211">
                  <c:v>-5.68</c:v>
                </c:pt>
                <c:pt idx="9212">
                  <c:v>-5.68</c:v>
                </c:pt>
                <c:pt idx="9213">
                  <c:v>-5.66</c:v>
                </c:pt>
                <c:pt idx="9214">
                  <c:v>-5.67</c:v>
                </c:pt>
                <c:pt idx="9215">
                  <c:v>-5.66</c:v>
                </c:pt>
                <c:pt idx="9216">
                  <c:v>-5.65</c:v>
                </c:pt>
                <c:pt idx="9217">
                  <c:v>-5.67</c:v>
                </c:pt>
                <c:pt idx="9218">
                  <c:v>-5.71</c:v>
                </c:pt>
                <c:pt idx="9219">
                  <c:v>-5.75</c:v>
                </c:pt>
                <c:pt idx="9220">
                  <c:v>-5.74</c:v>
                </c:pt>
                <c:pt idx="9221">
                  <c:v>-5.75</c:v>
                </c:pt>
                <c:pt idx="9222">
                  <c:v>-5.77</c:v>
                </c:pt>
                <c:pt idx="9223">
                  <c:v>-5.78</c:v>
                </c:pt>
                <c:pt idx="9224">
                  <c:v>-5.79</c:v>
                </c:pt>
                <c:pt idx="9225">
                  <c:v>-5.79</c:v>
                </c:pt>
                <c:pt idx="9226">
                  <c:v>-5.8</c:v>
                </c:pt>
                <c:pt idx="9227">
                  <c:v>-5.78</c:v>
                </c:pt>
                <c:pt idx="9228">
                  <c:v>-5.81</c:v>
                </c:pt>
                <c:pt idx="9229">
                  <c:v>-5.83</c:v>
                </c:pt>
                <c:pt idx="9230">
                  <c:v>-5.83</c:v>
                </c:pt>
                <c:pt idx="9231">
                  <c:v>-5.86</c:v>
                </c:pt>
                <c:pt idx="9232">
                  <c:v>-5.84</c:v>
                </c:pt>
                <c:pt idx="9233">
                  <c:v>-5.87</c:v>
                </c:pt>
                <c:pt idx="9234">
                  <c:v>-5.87</c:v>
                </c:pt>
                <c:pt idx="9235">
                  <c:v>-5.87</c:v>
                </c:pt>
                <c:pt idx="9236">
                  <c:v>-5.87</c:v>
                </c:pt>
                <c:pt idx="9237">
                  <c:v>-5.84</c:v>
                </c:pt>
                <c:pt idx="9238">
                  <c:v>-5.84</c:v>
                </c:pt>
                <c:pt idx="9239">
                  <c:v>-5.82</c:v>
                </c:pt>
                <c:pt idx="9240">
                  <c:v>-5.81</c:v>
                </c:pt>
                <c:pt idx="9241">
                  <c:v>-5.79</c:v>
                </c:pt>
                <c:pt idx="9242">
                  <c:v>-5.79</c:v>
                </c:pt>
                <c:pt idx="9243">
                  <c:v>-5.8</c:v>
                </c:pt>
                <c:pt idx="9244">
                  <c:v>-5.8</c:v>
                </c:pt>
                <c:pt idx="9245">
                  <c:v>-5.72</c:v>
                </c:pt>
                <c:pt idx="9246">
                  <c:v>-5.59</c:v>
                </c:pt>
                <c:pt idx="9247">
                  <c:v>-5.63</c:v>
                </c:pt>
                <c:pt idx="9248">
                  <c:v>-5.71</c:v>
                </c:pt>
                <c:pt idx="9249">
                  <c:v>-5.76</c:v>
                </c:pt>
                <c:pt idx="9250">
                  <c:v>-5.76</c:v>
                </c:pt>
                <c:pt idx="9251">
                  <c:v>-5.75</c:v>
                </c:pt>
                <c:pt idx="9252">
                  <c:v>-5.79</c:v>
                </c:pt>
                <c:pt idx="9253">
                  <c:v>-5.86</c:v>
                </c:pt>
                <c:pt idx="9254">
                  <c:v>-6.02</c:v>
                </c:pt>
                <c:pt idx="9255">
                  <c:v>-5.89</c:v>
                </c:pt>
                <c:pt idx="9256">
                  <c:v>-5.86</c:v>
                </c:pt>
                <c:pt idx="9257">
                  <c:v>-5.9</c:v>
                </c:pt>
                <c:pt idx="9258">
                  <c:v>-5.94</c:v>
                </c:pt>
                <c:pt idx="9259">
                  <c:v>-5.96</c:v>
                </c:pt>
                <c:pt idx="9260">
                  <c:v>-5.94</c:v>
                </c:pt>
                <c:pt idx="9261">
                  <c:v>-5.96</c:v>
                </c:pt>
                <c:pt idx="9262">
                  <c:v>-5.97</c:v>
                </c:pt>
                <c:pt idx="9263">
                  <c:v>-5.96</c:v>
                </c:pt>
                <c:pt idx="9264">
                  <c:v>-5.98</c:v>
                </c:pt>
                <c:pt idx="9265">
                  <c:v>-6.03</c:v>
                </c:pt>
                <c:pt idx="9266">
                  <c:v>-6.07</c:v>
                </c:pt>
                <c:pt idx="9267">
                  <c:v>-6.13</c:v>
                </c:pt>
                <c:pt idx="9268">
                  <c:v>-6.14</c:v>
                </c:pt>
                <c:pt idx="9269">
                  <c:v>-6.11</c:v>
                </c:pt>
                <c:pt idx="9270">
                  <c:v>-6.11</c:v>
                </c:pt>
                <c:pt idx="9271">
                  <c:v>-6.12</c:v>
                </c:pt>
                <c:pt idx="9272">
                  <c:v>-6.07</c:v>
                </c:pt>
                <c:pt idx="9273">
                  <c:v>-6.08</c:v>
                </c:pt>
                <c:pt idx="9274">
                  <c:v>-5.99</c:v>
                </c:pt>
                <c:pt idx="9275">
                  <c:v>-5.81</c:v>
                </c:pt>
                <c:pt idx="9276">
                  <c:v>-5.85</c:v>
                </c:pt>
                <c:pt idx="9277">
                  <c:v>-5.89</c:v>
                </c:pt>
                <c:pt idx="9278">
                  <c:v>-5.91</c:v>
                </c:pt>
                <c:pt idx="9279">
                  <c:v>-5.91</c:v>
                </c:pt>
                <c:pt idx="9280">
                  <c:v>-5.91</c:v>
                </c:pt>
                <c:pt idx="9281">
                  <c:v>-5.9</c:v>
                </c:pt>
                <c:pt idx="9282">
                  <c:v>-5.94</c:v>
                </c:pt>
                <c:pt idx="9283">
                  <c:v>-5.97</c:v>
                </c:pt>
                <c:pt idx="9284">
                  <c:v>-5.97</c:v>
                </c:pt>
                <c:pt idx="9285">
                  <c:v>-5.99</c:v>
                </c:pt>
                <c:pt idx="9286">
                  <c:v>-6</c:v>
                </c:pt>
                <c:pt idx="9287">
                  <c:v>-5.96</c:v>
                </c:pt>
                <c:pt idx="9288">
                  <c:v>-5.91</c:v>
                </c:pt>
                <c:pt idx="9289">
                  <c:v>-5.88</c:v>
                </c:pt>
                <c:pt idx="9290">
                  <c:v>-5.93</c:v>
                </c:pt>
                <c:pt idx="9291">
                  <c:v>-5.69</c:v>
                </c:pt>
                <c:pt idx="9292">
                  <c:v>-5.71</c:v>
                </c:pt>
                <c:pt idx="9293">
                  <c:v>-5.75</c:v>
                </c:pt>
                <c:pt idx="9294">
                  <c:v>-5.8</c:v>
                </c:pt>
                <c:pt idx="9295">
                  <c:v>-5.78</c:v>
                </c:pt>
                <c:pt idx="9296">
                  <c:v>-5.76</c:v>
                </c:pt>
                <c:pt idx="9297">
                  <c:v>-5.71</c:v>
                </c:pt>
                <c:pt idx="9298">
                  <c:v>-5.71</c:v>
                </c:pt>
                <c:pt idx="9299">
                  <c:v>-5.7</c:v>
                </c:pt>
                <c:pt idx="9300">
                  <c:v>-5.71</c:v>
                </c:pt>
                <c:pt idx="9301">
                  <c:v>-5.71</c:v>
                </c:pt>
                <c:pt idx="9302">
                  <c:v>-5.69</c:v>
                </c:pt>
                <c:pt idx="9303">
                  <c:v>-5.7</c:v>
                </c:pt>
                <c:pt idx="9304">
                  <c:v>-5.7</c:v>
                </c:pt>
                <c:pt idx="9305">
                  <c:v>-5.66</c:v>
                </c:pt>
                <c:pt idx="9306">
                  <c:v>-5.66</c:v>
                </c:pt>
                <c:pt idx="9307">
                  <c:v>-5.61</c:v>
                </c:pt>
                <c:pt idx="9308">
                  <c:v>-5.59</c:v>
                </c:pt>
                <c:pt idx="9309">
                  <c:v>-5.65</c:v>
                </c:pt>
                <c:pt idx="9310">
                  <c:v>-5.65</c:v>
                </c:pt>
                <c:pt idx="9311">
                  <c:v>-5.58</c:v>
                </c:pt>
                <c:pt idx="9312">
                  <c:v>-5.55</c:v>
                </c:pt>
                <c:pt idx="9313">
                  <c:v>-5.58</c:v>
                </c:pt>
                <c:pt idx="9314">
                  <c:v>-5.63</c:v>
                </c:pt>
                <c:pt idx="9315">
                  <c:v>-5.65</c:v>
                </c:pt>
                <c:pt idx="9316">
                  <c:v>-5.65</c:v>
                </c:pt>
                <c:pt idx="9317">
                  <c:v>-5.64</c:v>
                </c:pt>
                <c:pt idx="9318">
                  <c:v>-5.63</c:v>
                </c:pt>
                <c:pt idx="9319">
                  <c:v>-5.61</c:v>
                </c:pt>
                <c:pt idx="9320">
                  <c:v>-5.57</c:v>
                </c:pt>
                <c:pt idx="9321">
                  <c:v>-5.55</c:v>
                </c:pt>
                <c:pt idx="9322">
                  <c:v>-5.53</c:v>
                </c:pt>
                <c:pt idx="9323">
                  <c:v>-5.52</c:v>
                </c:pt>
                <c:pt idx="9324">
                  <c:v>-5.42</c:v>
                </c:pt>
                <c:pt idx="9325">
                  <c:v>-5.4</c:v>
                </c:pt>
                <c:pt idx="9326">
                  <c:v>-5.35</c:v>
                </c:pt>
                <c:pt idx="9327">
                  <c:v>-5.35</c:v>
                </c:pt>
                <c:pt idx="9328">
                  <c:v>-5.36</c:v>
                </c:pt>
                <c:pt idx="9329">
                  <c:v>-5.35</c:v>
                </c:pt>
                <c:pt idx="9330">
                  <c:v>-5.35</c:v>
                </c:pt>
                <c:pt idx="9331">
                  <c:v>-5.36</c:v>
                </c:pt>
                <c:pt idx="9332">
                  <c:v>-5.36</c:v>
                </c:pt>
                <c:pt idx="9333">
                  <c:v>-5.33</c:v>
                </c:pt>
                <c:pt idx="9334">
                  <c:v>-5.41</c:v>
                </c:pt>
                <c:pt idx="9335">
                  <c:v>-5.41</c:v>
                </c:pt>
                <c:pt idx="9336">
                  <c:v>-5.43</c:v>
                </c:pt>
                <c:pt idx="9337">
                  <c:v>-5.4</c:v>
                </c:pt>
                <c:pt idx="9338">
                  <c:v>-5.39</c:v>
                </c:pt>
                <c:pt idx="9339">
                  <c:v>-5.42</c:v>
                </c:pt>
                <c:pt idx="9340">
                  <c:v>-5.39</c:v>
                </c:pt>
                <c:pt idx="9341">
                  <c:v>-5.39</c:v>
                </c:pt>
                <c:pt idx="9342">
                  <c:v>-5.4</c:v>
                </c:pt>
                <c:pt idx="9343">
                  <c:v>-5.41</c:v>
                </c:pt>
                <c:pt idx="9344">
                  <c:v>-5.4</c:v>
                </c:pt>
                <c:pt idx="9345">
                  <c:v>-5.37</c:v>
                </c:pt>
                <c:pt idx="9346">
                  <c:v>-5.37</c:v>
                </c:pt>
                <c:pt idx="9347">
                  <c:v>-5.4</c:v>
                </c:pt>
                <c:pt idx="9348">
                  <c:v>-5.4</c:v>
                </c:pt>
                <c:pt idx="9349">
                  <c:v>-5.45</c:v>
                </c:pt>
                <c:pt idx="9350">
                  <c:v>-5.46</c:v>
                </c:pt>
                <c:pt idx="9351">
                  <c:v>-5.5</c:v>
                </c:pt>
                <c:pt idx="9352">
                  <c:v>-5.49</c:v>
                </c:pt>
                <c:pt idx="9353">
                  <c:v>-5.51</c:v>
                </c:pt>
                <c:pt idx="9354">
                  <c:v>-5.51</c:v>
                </c:pt>
                <c:pt idx="9355">
                  <c:v>-5.56</c:v>
                </c:pt>
                <c:pt idx="9356">
                  <c:v>-5.55</c:v>
                </c:pt>
                <c:pt idx="9357">
                  <c:v>-5.57</c:v>
                </c:pt>
                <c:pt idx="9358">
                  <c:v>-5.58</c:v>
                </c:pt>
                <c:pt idx="9359">
                  <c:v>-5.56</c:v>
                </c:pt>
                <c:pt idx="9360">
                  <c:v>-5.57</c:v>
                </c:pt>
                <c:pt idx="9361">
                  <c:v>-5.58</c:v>
                </c:pt>
                <c:pt idx="9362">
                  <c:v>-5.61</c:v>
                </c:pt>
                <c:pt idx="9363">
                  <c:v>-5.59</c:v>
                </c:pt>
                <c:pt idx="9364">
                  <c:v>-5.6</c:v>
                </c:pt>
                <c:pt idx="9365">
                  <c:v>-5.59</c:v>
                </c:pt>
                <c:pt idx="9366">
                  <c:v>-5.59</c:v>
                </c:pt>
                <c:pt idx="9367">
                  <c:v>-5.6</c:v>
                </c:pt>
                <c:pt idx="9368">
                  <c:v>-5.62</c:v>
                </c:pt>
                <c:pt idx="9369">
                  <c:v>-5.65</c:v>
                </c:pt>
                <c:pt idx="9370">
                  <c:v>-5.66</c:v>
                </c:pt>
                <c:pt idx="9371">
                  <c:v>-5.65</c:v>
                </c:pt>
                <c:pt idx="9372">
                  <c:v>-5.63</c:v>
                </c:pt>
                <c:pt idx="9373">
                  <c:v>-5.63</c:v>
                </c:pt>
                <c:pt idx="9374">
                  <c:v>-5.62</c:v>
                </c:pt>
                <c:pt idx="9375">
                  <c:v>-5.66</c:v>
                </c:pt>
                <c:pt idx="9376">
                  <c:v>-5.7</c:v>
                </c:pt>
                <c:pt idx="9377">
                  <c:v>-5.75</c:v>
                </c:pt>
                <c:pt idx="9378">
                  <c:v>-5.73</c:v>
                </c:pt>
                <c:pt idx="9379">
                  <c:v>-5.67</c:v>
                </c:pt>
                <c:pt idx="9380">
                  <c:v>-5.65</c:v>
                </c:pt>
                <c:pt idx="9381">
                  <c:v>-5.68</c:v>
                </c:pt>
                <c:pt idx="9382">
                  <c:v>-5.71</c:v>
                </c:pt>
                <c:pt idx="9383">
                  <c:v>-5.68</c:v>
                </c:pt>
                <c:pt idx="9384">
                  <c:v>-5.66</c:v>
                </c:pt>
                <c:pt idx="9385">
                  <c:v>-5.65</c:v>
                </c:pt>
                <c:pt idx="9386">
                  <c:v>-5.66</c:v>
                </c:pt>
                <c:pt idx="9387">
                  <c:v>-5.65</c:v>
                </c:pt>
                <c:pt idx="9388">
                  <c:v>-5.69</c:v>
                </c:pt>
                <c:pt idx="9389">
                  <c:v>-5.61</c:v>
                </c:pt>
                <c:pt idx="9390">
                  <c:v>-5.62</c:v>
                </c:pt>
                <c:pt idx="9391">
                  <c:v>-5.6</c:v>
                </c:pt>
                <c:pt idx="9392">
                  <c:v>-5.57</c:v>
                </c:pt>
                <c:pt idx="9393">
                  <c:v>-5.59</c:v>
                </c:pt>
                <c:pt idx="9394">
                  <c:v>-5.59</c:v>
                </c:pt>
                <c:pt idx="9395">
                  <c:v>-5.6</c:v>
                </c:pt>
                <c:pt idx="9396">
                  <c:v>-5.61</c:v>
                </c:pt>
                <c:pt idx="9397">
                  <c:v>-5.61</c:v>
                </c:pt>
                <c:pt idx="9398">
                  <c:v>-5.6</c:v>
                </c:pt>
                <c:pt idx="9399">
                  <c:v>-5.56</c:v>
                </c:pt>
                <c:pt idx="9400">
                  <c:v>-5.58</c:v>
                </c:pt>
                <c:pt idx="9401">
                  <c:v>-5.62</c:v>
                </c:pt>
                <c:pt idx="9402">
                  <c:v>-5.58</c:v>
                </c:pt>
                <c:pt idx="9403">
                  <c:v>-5.54</c:v>
                </c:pt>
                <c:pt idx="9404">
                  <c:v>-5.52</c:v>
                </c:pt>
                <c:pt idx="9405">
                  <c:v>-5.5</c:v>
                </c:pt>
                <c:pt idx="9406">
                  <c:v>-5.47</c:v>
                </c:pt>
                <c:pt idx="9407">
                  <c:v>-5.49</c:v>
                </c:pt>
                <c:pt idx="9408">
                  <c:v>-5.52</c:v>
                </c:pt>
                <c:pt idx="9409">
                  <c:v>-5.54</c:v>
                </c:pt>
                <c:pt idx="9410">
                  <c:v>-5.52</c:v>
                </c:pt>
                <c:pt idx="9411">
                  <c:v>-5.53</c:v>
                </c:pt>
                <c:pt idx="9412">
                  <c:v>-5.57</c:v>
                </c:pt>
                <c:pt idx="9413">
                  <c:v>-5.6</c:v>
                </c:pt>
                <c:pt idx="9414">
                  <c:v>-5.5</c:v>
                </c:pt>
                <c:pt idx="9415">
                  <c:v>-5.45</c:v>
                </c:pt>
                <c:pt idx="9416">
                  <c:v>-5.4</c:v>
                </c:pt>
                <c:pt idx="9417">
                  <c:v>-5.38</c:v>
                </c:pt>
                <c:pt idx="9418">
                  <c:v>-5.34</c:v>
                </c:pt>
                <c:pt idx="9419">
                  <c:v>-5.39</c:v>
                </c:pt>
                <c:pt idx="9420">
                  <c:v>-5.42</c:v>
                </c:pt>
                <c:pt idx="9421">
                  <c:v>-5.43</c:v>
                </c:pt>
                <c:pt idx="9422">
                  <c:v>-5.45</c:v>
                </c:pt>
                <c:pt idx="9423">
                  <c:v>-5.56</c:v>
                </c:pt>
                <c:pt idx="9424">
                  <c:v>-5.53</c:v>
                </c:pt>
                <c:pt idx="9425">
                  <c:v>-5.49</c:v>
                </c:pt>
                <c:pt idx="9426">
                  <c:v>-5.5</c:v>
                </c:pt>
                <c:pt idx="9427">
                  <c:v>-5.44</c:v>
                </c:pt>
                <c:pt idx="9428">
                  <c:v>-5.43</c:v>
                </c:pt>
                <c:pt idx="9429">
                  <c:v>-5.46</c:v>
                </c:pt>
                <c:pt idx="9430">
                  <c:v>-5.43</c:v>
                </c:pt>
                <c:pt idx="9431">
                  <c:v>-5.42</c:v>
                </c:pt>
                <c:pt idx="9432">
                  <c:v>-5.46</c:v>
                </c:pt>
                <c:pt idx="9433">
                  <c:v>-5.51</c:v>
                </c:pt>
                <c:pt idx="9434">
                  <c:v>-5.52</c:v>
                </c:pt>
                <c:pt idx="9435">
                  <c:v>-5.54</c:v>
                </c:pt>
                <c:pt idx="9436">
                  <c:v>-5.51</c:v>
                </c:pt>
                <c:pt idx="9437">
                  <c:v>-5.55</c:v>
                </c:pt>
                <c:pt idx="9438">
                  <c:v>-5.57</c:v>
                </c:pt>
                <c:pt idx="9439">
                  <c:v>-5.61</c:v>
                </c:pt>
                <c:pt idx="9440">
                  <c:v>-5.62</c:v>
                </c:pt>
                <c:pt idx="9441">
                  <c:v>-5.61</c:v>
                </c:pt>
                <c:pt idx="9442">
                  <c:v>-5.58</c:v>
                </c:pt>
                <c:pt idx="9443">
                  <c:v>-5.59</c:v>
                </c:pt>
                <c:pt idx="9444">
                  <c:v>-5.59</c:v>
                </c:pt>
                <c:pt idx="9445">
                  <c:v>-5.54</c:v>
                </c:pt>
                <c:pt idx="9446">
                  <c:v>-5.5</c:v>
                </c:pt>
                <c:pt idx="9447">
                  <c:v>-5.5</c:v>
                </c:pt>
                <c:pt idx="9448">
                  <c:v>-5.45</c:v>
                </c:pt>
                <c:pt idx="9449">
                  <c:v>-5.45</c:v>
                </c:pt>
                <c:pt idx="9450">
                  <c:v>-5.44</c:v>
                </c:pt>
                <c:pt idx="9451">
                  <c:v>-5.44</c:v>
                </c:pt>
                <c:pt idx="9452">
                  <c:v>-5.43</c:v>
                </c:pt>
                <c:pt idx="9453">
                  <c:v>-5.44</c:v>
                </c:pt>
                <c:pt idx="9454">
                  <c:v>-5.4</c:v>
                </c:pt>
                <c:pt idx="9455">
                  <c:v>-5.38</c:v>
                </c:pt>
                <c:pt idx="9456">
                  <c:v>-5.41</c:v>
                </c:pt>
                <c:pt idx="9457">
                  <c:v>-5.41</c:v>
                </c:pt>
                <c:pt idx="9458">
                  <c:v>-5.41</c:v>
                </c:pt>
                <c:pt idx="9459">
                  <c:v>-5.38</c:v>
                </c:pt>
                <c:pt idx="9460">
                  <c:v>-5.3</c:v>
                </c:pt>
                <c:pt idx="9461">
                  <c:v>-5.28</c:v>
                </c:pt>
                <c:pt idx="9462">
                  <c:v>-5.26</c:v>
                </c:pt>
                <c:pt idx="9463">
                  <c:v>-5.27</c:v>
                </c:pt>
                <c:pt idx="9464">
                  <c:v>-5.25</c:v>
                </c:pt>
                <c:pt idx="9465">
                  <c:v>-5.2</c:v>
                </c:pt>
                <c:pt idx="9466">
                  <c:v>-5.22</c:v>
                </c:pt>
                <c:pt idx="9467">
                  <c:v>-5.2</c:v>
                </c:pt>
                <c:pt idx="9468">
                  <c:v>-5.2</c:v>
                </c:pt>
                <c:pt idx="9469">
                  <c:v>-5.16</c:v>
                </c:pt>
                <c:pt idx="9470">
                  <c:v>-5.15</c:v>
                </c:pt>
                <c:pt idx="9471">
                  <c:v>-5.12</c:v>
                </c:pt>
                <c:pt idx="9472">
                  <c:v>-5.1100000000000003</c:v>
                </c:pt>
                <c:pt idx="9473">
                  <c:v>-5.12</c:v>
                </c:pt>
                <c:pt idx="9474">
                  <c:v>-5.16</c:v>
                </c:pt>
                <c:pt idx="9475">
                  <c:v>-5.24</c:v>
                </c:pt>
                <c:pt idx="9476">
                  <c:v>-5.28</c:v>
                </c:pt>
                <c:pt idx="9477">
                  <c:v>-5.55</c:v>
                </c:pt>
                <c:pt idx="9478">
                  <c:v>-5.64</c:v>
                </c:pt>
                <c:pt idx="9479">
                  <c:v>-5.86</c:v>
                </c:pt>
                <c:pt idx="9480">
                  <c:v>-5.81</c:v>
                </c:pt>
                <c:pt idx="9481">
                  <c:v>-5.81</c:v>
                </c:pt>
                <c:pt idx="9482">
                  <c:v>-5.84</c:v>
                </c:pt>
                <c:pt idx="9483">
                  <c:v>-5.92</c:v>
                </c:pt>
                <c:pt idx="9484">
                  <c:v>-5.95</c:v>
                </c:pt>
                <c:pt idx="9485">
                  <c:v>-6.03</c:v>
                </c:pt>
                <c:pt idx="9486">
                  <c:v>-6.08</c:v>
                </c:pt>
                <c:pt idx="9487">
                  <c:v>-6.05</c:v>
                </c:pt>
                <c:pt idx="9488">
                  <c:v>-6.1</c:v>
                </c:pt>
                <c:pt idx="9489">
                  <c:v>-6.25</c:v>
                </c:pt>
                <c:pt idx="9490">
                  <c:v>-6.42</c:v>
                </c:pt>
                <c:pt idx="9491">
                  <c:v>-6.51</c:v>
                </c:pt>
                <c:pt idx="9492">
                  <c:v>-6.56</c:v>
                </c:pt>
                <c:pt idx="9493">
                  <c:v>-6.66</c:v>
                </c:pt>
                <c:pt idx="9494">
                  <c:v>-6.71</c:v>
                </c:pt>
                <c:pt idx="9495">
                  <c:v>-6.69</c:v>
                </c:pt>
                <c:pt idx="9496">
                  <c:v>-6.66</c:v>
                </c:pt>
                <c:pt idx="9497">
                  <c:v>-6.68</c:v>
                </c:pt>
                <c:pt idx="9498">
                  <c:v>-6.69</c:v>
                </c:pt>
                <c:pt idx="9499">
                  <c:v>-6.76</c:v>
                </c:pt>
                <c:pt idx="9500">
                  <c:v>-6.77</c:v>
                </c:pt>
                <c:pt idx="9501">
                  <c:v>-6.83</c:v>
                </c:pt>
                <c:pt idx="9502">
                  <c:v>-6.85</c:v>
                </c:pt>
                <c:pt idx="9503">
                  <c:v>-6.81</c:v>
                </c:pt>
                <c:pt idx="9504">
                  <c:v>-6.85</c:v>
                </c:pt>
                <c:pt idx="9505">
                  <c:v>-6.73</c:v>
                </c:pt>
                <c:pt idx="9506">
                  <c:v>-6.58</c:v>
                </c:pt>
                <c:pt idx="9507">
                  <c:v>-6.5</c:v>
                </c:pt>
                <c:pt idx="9508">
                  <c:v>-6.53</c:v>
                </c:pt>
                <c:pt idx="9509">
                  <c:v>-6.61</c:v>
                </c:pt>
                <c:pt idx="9510">
                  <c:v>-6.65</c:v>
                </c:pt>
                <c:pt idx="9511">
                  <c:v>-6.67</c:v>
                </c:pt>
                <c:pt idx="9512">
                  <c:v>-6.66</c:v>
                </c:pt>
                <c:pt idx="9513">
                  <c:v>-6.73</c:v>
                </c:pt>
                <c:pt idx="9514">
                  <c:v>-6.75</c:v>
                </c:pt>
                <c:pt idx="9515">
                  <c:v>-6.68</c:v>
                </c:pt>
                <c:pt idx="9516">
                  <c:v>-6.59</c:v>
                </c:pt>
                <c:pt idx="9517">
                  <c:v>-6.6</c:v>
                </c:pt>
                <c:pt idx="9518">
                  <c:v>-6.58</c:v>
                </c:pt>
                <c:pt idx="9519">
                  <c:v>-6.58</c:v>
                </c:pt>
                <c:pt idx="9520">
                  <c:v>-6.52</c:v>
                </c:pt>
                <c:pt idx="9521">
                  <c:v>-6.53</c:v>
                </c:pt>
                <c:pt idx="9522">
                  <c:v>-6.44</c:v>
                </c:pt>
                <c:pt idx="9523">
                  <c:v>-6.4</c:v>
                </c:pt>
                <c:pt idx="9524">
                  <c:v>-6.25</c:v>
                </c:pt>
                <c:pt idx="9525">
                  <c:v>-6.2</c:v>
                </c:pt>
                <c:pt idx="9526">
                  <c:v>-6.21</c:v>
                </c:pt>
                <c:pt idx="9527">
                  <c:v>-6.22</c:v>
                </c:pt>
                <c:pt idx="9528">
                  <c:v>-6.25</c:v>
                </c:pt>
                <c:pt idx="9529">
                  <c:v>-6.15</c:v>
                </c:pt>
                <c:pt idx="9530">
                  <c:v>-6.08</c:v>
                </c:pt>
                <c:pt idx="9531">
                  <c:v>-6.15</c:v>
                </c:pt>
                <c:pt idx="9532">
                  <c:v>-6.17</c:v>
                </c:pt>
                <c:pt idx="9533">
                  <c:v>-6.21</c:v>
                </c:pt>
                <c:pt idx="9534">
                  <c:v>-6.07</c:v>
                </c:pt>
                <c:pt idx="9535">
                  <c:v>-6.06</c:v>
                </c:pt>
                <c:pt idx="9536">
                  <c:v>-5.93</c:v>
                </c:pt>
                <c:pt idx="9537">
                  <c:v>-5.81</c:v>
                </c:pt>
                <c:pt idx="9538">
                  <c:v>-5.83</c:v>
                </c:pt>
                <c:pt idx="9539">
                  <c:v>-5.85</c:v>
                </c:pt>
                <c:pt idx="9540">
                  <c:v>-5.89</c:v>
                </c:pt>
                <c:pt idx="9541">
                  <c:v>-5.8</c:v>
                </c:pt>
                <c:pt idx="9542">
                  <c:v>-5.77</c:v>
                </c:pt>
                <c:pt idx="9543">
                  <c:v>-5.82</c:v>
                </c:pt>
                <c:pt idx="9544">
                  <c:v>-6.17</c:v>
                </c:pt>
                <c:pt idx="9545">
                  <c:v>-6.38</c:v>
                </c:pt>
                <c:pt idx="9546">
                  <c:v>-6.52</c:v>
                </c:pt>
                <c:pt idx="9547">
                  <c:v>-6.49</c:v>
                </c:pt>
                <c:pt idx="9548">
                  <c:v>-6.4</c:v>
                </c:pt>
                <c:pt idx="9549">
                  <c:v>-6.37</c:v>
                </c:pt>
                <c:pt idx="9550">
                  <c:v>-6.21</c:v>
                </c:pt>
                <c:pt idx="9551">
                  <c:v>-6.22</c:v>
                </c:pt>
                <c:pt idx="9552">
                  <c:v>-6.11</c:v>
                </c:pt>
                <c:pt idx="9553">
                  <c:v>-6.08</c:v>
                </c:pt>
                <c:pt idx="9554">
                  <c:v>-5.91</c:v>
                </c:pt>
                <c:pt idx="9555">
                  <c:v>-5.78</c:v>
                </c:pt>
                <c:pt idx="9556">
                  <c:v>-5.79</c:v>
                </c:pt>
                <c:pt idx="9557">
                  <c:v>-5.75</c:v>
                </c:pt>
                <c:pt idx="9558">
                  <c:v>-5.79</c:v>
                </c:pt>
                <c:pt idx="9559">
                  <c:v>-5.79</c:v>
                </c:pt>
                <c:pt idx="9560">
                  <c:v>-5.77</c:v>
                </c:pt>
                <c:pt idx="9561">
                  <c:v>-5.74</c:v>
                </c:pt>
                <c:pt idx="9562">
                  <c:v>-5.69</c:v>
                </c:pt>
                <c:pt idx="9563">
                  <c:v>-5.61</c:v>
                </c:pt>
                <c:pt idx="9564">
                  <c:v>-5.57</c:v>
                </c:pt>
                <c:pt idx="9565">
                  <c:v>-5.51</c:v>
                </c:pt>
                <c:pt idx="9566">
                  <c:v>-5.48</c:v>
                </c:pt>
                <c:pt idx="9567">
                  <c:v>-5.48</c:v>
                </c:pt>
                <c:pt idx="9568">
                  <c:v>-5.47</c:v>
                </c:pt>
                <c:pt idx="9569">
                  <c:v>-5.43</c:v>
                </c:pt>
                <c:pt idx="9570">
                  <c:v>-5.24</c:v>
                </c:pt>
                <c:pt idx="9571">
                  <c:v>-5.28</c:v>
                </c:pt>
                <c:pt idx="9572">
                  <c:v>-5.3</c:v>
                </c:pt>
                <c:pt idx="9573">
                  <c:v>-5.34</c:v>
                </c:pt>
                <c:pt idx="9574">
                  <c:v>-5.37</c:v>
                </c:pt>
                <c:pt idx="9575">
                  <c:v>-5.39</c:v>
                </c:pt>
                <c:pt idx="9576">
                  <c:v>-5.38</c:v>
                </c:pt>
                <c:pt idx="9577">
                  <c:v>-5.38</c:v>
                </c:pt>
                <c:pt idx="9578">
                  <c:v>-5.34</c:v>
                </c:pt>
                <c:pt idx="9579">
                  <c:v>-5.33</c:v>
                </c:pt>
                <c:pt idx="9580">
                  <c:v>-5.31</c:v>
                </c:pt>
                <c:pt idx="9581">
                  <c:v>-5.32</c:v>
                </c:pt>
                <c:pt idx="9582">
                  <c:v>-5.33</c:v>
                </c:pt>
                <c:pt idx="9583">
                  <c:v>-5.24</c:v>
                </c:pt>
                <c:pt idx="9584">
                  <c:v>-5.25</c:v>
                </c:pt>
                <c:pt idx="9585">
                  <c:v>-5.3</c:v>
                </c:pt>
                <c:pt idx="9586">
                  <c:v>-5.34</c:v>
                </c:pt>
                <c:pt idx="9587">
                  <c:v>-5.34</c:v>
                </c:pt>
                <c:pt idx="9588">
                  <c:v>-5.34</c:v>
                </c:pt>
                <c:pt idx="9589">
                  <c:v>-5.35</c:v>
                </c:pt>
                <c:pt idx="9590">
                  <c:v>-5.37</c:v>
                </c:pt>
                <c:pt idx="9591">
                  <c:v>-5.34</c:v>
                </c:pt>
                <c:pt idx="9592">
                  <c:v>-5.29</c:v>
                </c:pt>
                <c:pt idx="9593">
                  <c:v>-5.18</c:v>
                </c:pt>
                <c:pt idx="9594">
                  <c:v>-5.15</c:v>
                </c:pt>
                <c:pt idx="9595">
                  <c:v>-5.15</c:v>
                </c:pt>
                <c:pt idx="9596">
                  <c:v>-5.19</c:v>
                </c:pt>
                <c:pt idx="9597">
                  <c:v>-5.18</c:v>
                </c:pt>
                <c:pt idx="9598">
                  <c:v>-5.24</c:v>
                </c:pt>
                <c:pt idx="9599">
                  <c:v>-5.23</c:v>
                </c:pt>
                <c:pt idx="9600">
                  <c:v>-5.23</c:v>
                </c:pt>
                <c:pt idx="9601">
                  <c:v>-5.19</c:v>
                </c:pt>
                <c:pt idx="9602">
                  <c:v>-5.25</c:v>
                </c:pt>
                <c:pt idx="9603">
                  <c:v>-5.26</c:v>
                </c:pt>
                <c:pt idx="9604">
                  <c:v>-5.29</c:v>
                </c:pt>
                <c:pt idx="9605">
                  <c:v>-5.32</c:v>
                </c:pt>
                <c:pt idx="9606">
                  <c:v>-5.34</c:v>
                </c:pt>
                <c:pt idx="9607">
                  <c:v>-5.39</c:v>
                </c:pt>
                <c:pt idx="9608">
                  <c:v>-5.4</c:v>
                </c:pt>
                <c:pt idx="9609">
                  <c:v>-5.44</c:v>
                </c:pt>
                <c:pt idx="9610">
                  <c:v>-5.46</c:v>
                </c:pt>
                <c:pt idx="9611">
                  <c:v>-5.45</c:v>
                </c:pt>
                <c:pt idx="9612">
                  <c:v>-5.38</c:v>
                </c:pt>
                <c:pt idx="9613">
                  <c:v>-5.37</c:v>
                </c:pt>
                <c:pt idx="9614">
                  <c:v>-5.35</c:v>
                </c:pt>
                <c:pt idx="9615">
                  <c:v>-5.47</c:v>
                </c:pt>
                <c:pt idx="9616">
                  <c:v>-5.47</c:v>
                </c:pt>
                <c:pt idx="9617">
                  <c:v>-5.5</c:v>
                </c:pt>
                <c:pt idx="9618">
                  <c:v>-5.52</c:v>
                </c:pt>
                <c:pt idx="9619">
                  <c:v>-5.55</c:v>
                </c:pt>
                <c:pt idx="9620">
                  <c:v>-5.55</c:v>
                </c:pt>
                <c:pt idx="9621">
                  <c:v>-5.55</c:v>
                </c:pt>
                <c:pt idx="9622">
                  <c:v>-5.45</c:v>
                </c:pt>
                <c:pt idx="9623">
                  <c:v>-5.41</c:v>
                </c:pt>
                <c:pt idx="9624">
                  <c:v>-5.48</c:v>
                </c:pt>
                <c:pt idx="9625">
                  <c:v>-5.54</c:v>
                </c:pt>
                <c:pt idx="9626">
                  <c:v>-5.56</c:v>
                </c:pt>
                <c:pt idx="9627">
                  <c:v>-5.53</c:v>
                </c:pt>
                <c:pt idx="9628">
                  <c:v>-5.45</c:v>
                </c:pt>
                <c:pt idx="9629">
                  <c:v>-5.35</c:v>
                </c:pt>
                <c:pt idx="9630">
                  <c:v>-5.35</c:v>
                </c:pt>
                <c:pt idx="9631">
                  <c:v>-5.39</c:v>
                </c:pt>
                <c:pt idx="9632">
                  <c:v>-5.41</c:v>
                </c:pt>
                <c:pt idx="9633">
                  <c:v>-5.38</c:v>
                </c:pt>
                <c:pt idx="9634">
                  <c:v>-5.36</c:v>
                </c:pt>
                <c:pt idx="9635">
                  <c:v>-5.35</c:v>
                </c:pt>
                <c:pt idx="9636">
                  <c:v>-5.35</c:v>
                </c:pt>
                <c:pt idx="9637">
                  <c:v>-5.36</c:v>
                </c:pt>
                <c:pt idx="9638">
                  <c:v>-5.35</c:v>
                </c:pt>
                <c:pt idx="9639">
                  <c:v>-5.32</c:v>
                </c:pt>
                <c:pt idx="9640">
                  <c:v>-5.0999999999999996</c:v>
                </c:pt>
                <c:pt idx="9641">
                  <c:v>-5.12</c:v>
                </c:pt>
                <c:pt idx="9642">
                  <c:v>-5.1100000000000003</c:v>
                </c:pt>
                <c:pt idx="9643">
                  <c:v>-5.07</c:v>
                </c:pt>
                <c:pt idx="9644">
                  <c:v>-5.1100000000000003</c:v>
                </c:pt>
                <c:pt idx="9645">
                  <c:v>-5.13</c:v>
                </c:pt>
                <c:pt idx="9646">
                  <c:v>-5.17</c:v>
                </c:pt>
                <c:pt idx="9647">
                  <c:v>-5.16</c:v>
                </c:pt>
                <c:pt idx="9648">
                  <c:v>-5.15</c:v>
                </c:pt>
                <c:pt idx="9649">
                  <c:v>-5.0999999999999996</c:v>
                </c:pt>
                <c:pt idx="9650">
                  <c:v>-5.09</c:v>
                </c:pt>
                <c:pt idx="9651">
                  <c:v>-5.04</c:v>
                </c:pt>
                <c:pt idx="9652">
                  <c:v>-5.05</c:v>
                </c:pt>
                <c:pt idx="9653">
                  <c:v>-5.05</c:v>
                </c:pt>
                <c:pt idx="9654">
                  <c:v>-5.0599999999999996</c:v>
                </c:pt>
                <c:pt idx="9655">
                  <c:v>-5.04</c:v>
                </c:pt>
                <c:pt idx="9656">
                  <c:v>-5.08</c:v>
                </c:pt>
                <c:pt idx="9657">
                  <c:v>-5.04</c:v>
                </c:pt>
                <c:pt idx="9658">
                  <c:v>-5.03</c:v>
                </c:pt>
                <c:pt idx="9659">
                  <c:v>-5.03</c:v>
                </c:pt>
                <c:pt idx="9660">
                  <c:v>-5.03</c:v>
                </c:pt>
                <c:pt idx="9661">
                  <c:v>-5.05</c:v>
                </c:pt>
                <c:pt idx="9662">
                  <c:v>-5.03</c:v>
                </c:pt>
                <c:pt idx="9663">
                  <c:v>-5.08</c:v>
                </c:pt>
                <c:pt idx="9664">
                  <c:v>-5.08</c:v>
                </c:pt>
                <c:pt idx="9665">
                  <c:v>-5.0999999999999996</c:v>
                </c:pt>
                <c:pt idx="9666">
                  <c:v>-5.13</c:v>
                </c:pt>
                <c:pt idx="9667">
                  <c:v>-5.15</c:v>
                </c:pt>
                <c:pt idx="9668">
                  <c:v>-5.1100000000000003</c:v>
                </c:pt>
                <c:pt idx="9669">
                  <c:v>-5.26</c:v>
                </c:pt>
                <c:pt idx="9670">
                  <c:v>-5.5</c:v>
                </c:pt>
                <c:pt idx="9671">
                  <c:v>-5.68</c:v>
                </c:pt>
                <c:pt idx="9672">
                  <c:v>-5.78</c:v>
                </c:pt>
                <c:pt idx="9673">
                  <c:v>-5.85</c:v>
                </c:pt>
                <c:pt idx="9674">
                  <c:v>-5.77</c:v>
                </c:pt>
                <c:pt idx="9675">
                  <c:v>-5.51</c:v>
                </c:pt>
                <c:pt idx="9676">
                  <c:v>-5.44</c:v>
                </c:pt>
                <c:pt idx="9677">
                  <c:v>-5.41</c:v>
                </c:pt>
                <c:pt idx="9678">
                  <c:v>-5.39</c:v>
                </c:pt>
                <c:pt idx="9679">
                  <c:v>-5.36</c:v>
                </c:pt>
                <c:pt idx="9680">
                  <c:v>-5.35</c:v>
                </c:pt>
                <c:pt idx="9681">
                  <c:v>-5.35</c:v>
                </c:pt>
                <c:pt idx="9682">
                  <c:v>-5.4</c:v>
                </c:pt>
                <c:pt idx="9683">
                  <c:v>-5.44</c:v>
                </c:pt>
                <c:pt idx="9684">
                  <c:v>-5.49</c:v>
                </c:pt>
                <c:pt idx="9685">
                  <c:v>-5.43</c:v>
                </c:pt>
                <c:pt idx="9686">
                  <c:v>-5.23</c:v>
                </c:pt>
                <c:pt idx="9687">
                  <c:v>-5.21</c:v>
                </c:pt>
                <c:pt idx="9688">
                  <c:v>-5.26</c:v>
                </c:pt>
                <c:pt idx="9689">
                  <c:v>-5.17</c:v>
                </c:pt>
                <c:pt idx="9690">
                  <c:v>-5.22</c:v>
                </c:pt>
                <c:pt idx="9691">
                  <c:v>-5.2</c:v>
                </c:pt>
                <c:pt idx="9692">
                  <c:v>-5.25</c:v>
                </c:pt>
                <c:pt idx="9693">
                  <c:v>-5.29</c:v>
                </c:pt>
                <c:pt idx="9694">
                  <c:v>-5.24</c:v>
                </c:pt>
                <c:pt idx="9695">
                  <c:v>-5.27</c:v>
                </c:pt>
                <c:pt idx="9696">
                  <c:v>-5.43</c:v>
                </c:pt>
                <c:pt idx="9697">
                  <c:v>-5.43</c:v>
                </c:pt>
                <c:pt idx="9698">
                  <c:v>-5.46</c:v>
                </c:pt>
                <c:pt idx="9699">
                  <c:v>-5.45</c:v>
                </c:pt>
                <c:pt idx="9700">
                  <c:v>-5.42</c:v>
                </c:pt>
                <c:pt idx="9701">
                  <c:v>-5.38</c:v>
                </c:pt>
                <c:pt idx="9702">
                  <c:v>-5.32</c:v>
                </c:pt>
                <c:pt idx="9703">
                  <c:v>-5.32</c:v>
                </c:pt>
                <c:pt idx="9704">
                  <c:v>-5.31</c:v>
                </c:pt>
                <c:pt idx="9705">
                  <c:v>-5.32</c:v>
                </c:pt>
                <c:pt idx="9706">
                  <c:v>-5.37</c:v>
                </c:pt>
                <c:pt idx="9707">
                  <c:v>-5.34</c:v>
                </c:pt>
                <c:pt idx="9708">
                  <c:v>-5.37</c:v>
                </c:pt>
                <c:pt idx="9709">
                  <c:v>-5.39</c:v>
                </c:pt>
                <c:pt idx="9710">
                  <c:v>-5.38</c:v>
                </c:pt>
                <c:pt idx="9711">
                  <c:v>-5.38</c:v>
                </c:pt>
                <c:pt idx="9712">
                  <c:v>-5.4</c:v>
                </c:pt>
                <c:pt idx="9713">
                  <c:v>-5.44</c:v>
                </c:pt>
                <c:pt idx="9714">
                  <c:v>-5.48</c:v>
                </c:pt>
                <c:pt idx="9715">
                  <c:v>-5.43</c:v>
                </c:pt>
                <c:pt idx="9716">
                  <c:v>-5.14</c:v>
                </c:pt>
                <c:pt idx="9717">
                  <c:v>-5.0199999999999996</c:v>
                </c:pt>
                <c:pt idx="9718">
                  <c:v>-5</c:v>
                </c:pt>
                <c:pt idx="9719">
                  <c:v>-5.0199999999999996</c:v>
                </c:pt>
                <c:pt idx="9720">
                  <c:v>-5.01</c:v>
                </c:pt>
                <c:pt idx="9721">
                  <c:v>-4.91</c:v>
                </c:pt>
                <c:pt idx="9722">
                  <c:v>-4.9000000000000004</c:v>
                </c:pt>
                <c:pt idx="9723">
                  <c:v>-4.97</c:v>
                </c:pt>
                <c:pt idx="9724">
                  <c:v>-4.95</c:v>
                </c:pt>
                <c:pt idx="9725">
                  <c:v>-4.8600000000000003</c:v>
                </c:pt>
                <c:pt idx="9726">
                  <c:v>-4.83</c:v>
                </c:pt>
                <c:pt idx="9727">
                  <c:v>-4.84</c:v>
                </c:pt>
                <c:pt idx="9728">
                  <c:v>-4.84</c:v>
                </c:pt>
                <c:pt idx="9729">
                  <c:v>-4.83</c:v>
                </c:pt>
                <c:pt idx="9730">
                  <c:v>-4.8099999999999996</c:v>
                </c:pt>
                <c:pt idx="9731">
                  <c:v>-4.8099999999999996</c:v>
                </c:pt>
                <c:pt idx="9732">
                  <c:v>-4.8099999999999996</c:v>
                </c:pt>
                <c:pt idx="9733">
                  <c:v>-4.8499999999999996</c:v>
                </c:pt>
                <c:pt idx="9734">
                  <c:v>-4.84</c:v>
                </c:pt>
                <c:pt idx="9735">
                  <c:v>-4.8499999999999996</c:v>
                </c:pt>
                <c:pt idx="9736">
                  <c:v>-4.79</c:v>
                </c:pt>
                <c:pt idx="9737">
                  <c:v>-4.7300000000000004</c:v>
                </c:pt>
                <c:pt idx="9738">
                  <c:v>-4.7300000000000004</c:v>
                </c:pt>
                <c:pt idx="9739">
                  <c:v>-4.63</c:v>
                </c:pt>
                <c:pt idx="9740">
                  <c:v>-4.63</c:v>
                </c:pt>
                <c:pt idx="9741">
                  <c:v>-4.68</c:v>
                </c:pt>
                <c:pt idx="9742">
                  <c:v>-4.71</c:v>
                </c:pt>
                <c:pt idx="9743">
                  <c:v>-4.71</c:v>
                </c:pt>
                <c:pt idx="9744">
                  <c:v>-4.76</c:v>
                </c:pt>
                <c:pt idx="9745">
                  <c:v>-4.72</c:v>
                </c:pt>
                <c:pt idx="9746">
                  <c:v>-4.6900000000000004</c:v>
                </c:pt>
                <c:pt idx="9747">
                  <c:v>-4.6500000000000004</c:v>
                </c:pt>
                <c:pt idx="9748">
                  <c:v>-4.5599999999999996</c:v>
                </c:pt>
                <c:pt idx="9749">
                  <c:v>-4.5999999999999996</c:v>
                </c:pt>
                <c:pt idx="9750">
                  <c:v>-4.6399999999999997</c:v>
                </c:pt>
                <c:pt idx="9751">
                  <c:v>-4.58</c:v>
                </c:pt>
                <c:pt idx="9752">
                  <c:v>-4.58</c:v>
                </c:pt>
                <c:pt idx="9753">
                  <c:v>-4.68</c:v>
                </c:pt>
                <c:pt idx="9754">
                  <c:v>-4.6900000000000004</c:v>
                </c:pt>
                <c:pt idx="9755">
                  <c:v>-4.72</c:v>
                </c:pt>
                <c:pt idx="9756">
                  <c:v>-4.71</c:v>
                </c:pt>
                <c:pt idx="9757">
                  <c:v>-4.71</c:v>
                </c:pt>
                <c:pt idx="9758">
                  <c:v>-4.72</c:v>
                </c:pt>
                <c:pt idx="9759">
                  <c:v>-4.74</c:v>
                </c:pt>
                <c:pt idx="9760">
                  <c:v>-4.74</c:v>
                </c:pt>
                <c:pt idx="9761">
                  <c:v>-4.75</c:v>
                </c:pt>
                <c:pt idx="9762">
                  <c:v>-4.75</c:v>
                </c:pt>
                <c:pt idx="9763">
                  <c:v>-4.7699999999999996</c:v>
                </c:pt>
                <c:pt idx="9764">
                  <c:v>-4.8</c:v>
                </c:pt>
                <c:pt idx="9765">
                  <c:v>-4.8</c:v>
                </c:pt>
                <c:pt idx="9766">
                  <c:v>-4.8</c:v>
                </c:pt>
                <c:pt idx="9767">
                  <c:v>-4.82</c:v>
                </c:pt>
                <c:pt idx="9768">
                  <c:v>-4.82</c:v>
                </c:pt>
                <c:pt idx="9769">
                  <c:v>-4.87</c:v>
                </c:pt>
                <c:pt idx="9770">
                  <c:v>-4.92</c:v>
                </c:pt>
                <c:pt idx="9771">
                  <c:v>-4.8899999999999997</c:v>
                </c:pt>
                <c:pt idx="9772">
                  <c:v>-4.87</c:v>
                </c:pt>
                <c:pt idx="9773">
                  <c:v>-4.87</c:v>
                </c:pt>
                <c:pt idx="9774">
                  <c:v>-4.92</c:v>
                </c:pt>
                <c:pt idx="9775">
                  <c:v>-4.95</c:v>
                </c:pt>
                <c:pt idx="9776">
                  <c:v>-5</c:v>
                </c:pt>
                <c:pt idx="9777">
                  <c:v>-5.05</c:v>
                </c:pt>
                <c:pt idx="9778">
                  <c:v>-5.07</c:v>
                </c:pt>
                <c:pt idx="9779">
                  <c:v>-5.07</c:v>
                </c:pt>
                <c:pt idx="9780">
                  <c:v>-5.07</c:v>
                </c:pt>
                <c:pt idx="9781">
                  <c:v>-5.07</c:v>
                </c:pt>
                <c:pt idx="9782">
                  <c:v>-5.0199999999999996</c:v>
                </c:pt>
                <c:pt idx="9783">
                  <c:v>-5.01</c:v>
                </c:pt>
                <c:pt idx="9784">
                  <c:v>-5.0199999999999996</c:v>
                </c:pt>
                <c:pt idx="9785">
                  <c:v>-5.0199999999999996</c:v>
                </c:pt>
                <c:pt idx="9786">
                  <c:v>-5.04</c:v>
                </c:pt>
                <c:pt idx="9787">
                  <c:v>-5.0199999999999996</c:v>
                </c:pt>
                <c:pt idx="9788">
                  <c:v>-5.03</c:v>
                </c:pt>
                <c:pt idx="9789">
                  <c:v>-5.05</c:v>
                </c:pt>
                <c:pt idx="9790">
                  <c:v>-5.05</c:v>
                </c:pt>
                <c:pt idx="9791">
                  <c:v>-5.05</c:v>
                </c:pt>
                <c:pt idx="9792">
                  <c:v>-5.05</c:v>
                </c:pt>
                <c:pt idx="9793">
                  <c:v>-5.04</c:v>
                </c:pt>
                <c:pt idx="9794">
                  <c:v>-5.01</c:v>
                </c:pt>
                <c:pt idx="9795">
                  <c:v>-5.01</c:v>
                </c:pt>
                <c:pt idx="9796">
                  <c:v>-5.03</c:v>
                </c:pt>
                <c:pt idx="9797">
                  <c:v>-5.04</c:v>
                </c:pt>
                <c:pt idx="9798">
                  <c:v>-5.07</c:v>
                </c:pt>
                <c:pt idx="9799">
                  <c:v>-5.08</c:v>
                </c:pt>
                <c:pt idx="9800">
                  <c:v>-5.09</c:v>
                </c:pt>
                <c:pt idx="9801">
                  <c:v>-5.08</c:v>
                </c:pt>
                <c:pt idx="9802">
                  <c:v>-5.08</c:v>
                </c:pt>
                <c:pt idx="9803">
                  <c:v>-5.09</c:v>
                </c:pt>
                <c:pt idx="9804">
                  <c:v>-5.0999999999999996</c:v>
                </c:pt>
                <c:pt idx="9805">
                  <c:v>-5.1100000000000003</c:v>
                </c:pt>
                <c:pt idx="9806">
                  <c:v>-5.14</c:v>
                </c:pt>
                <c:pt idx="9807">
                  <c:v>-5.15</c:v>
                </c:pt>
                <c:pt idx="9808">
                  <c:v>-5.15</c:v>
                </c:pt>
                <c:pt idx="9809">
                  <c:v>-5.0599999999999996</c:v>
                </c:pt>
                <c:pt idx="9810">
                  <c:v>-5.01</c:v>
                </c:pt>
                <c:pt idx="9811">
                  <c:v>-5.01</c:v>
                </c:pt>
                <c:pt idx="9812">
                  <c:v>-5.0599999999999996</c:v>
                </c:pt>
                <c:pt idx="9813">
                  <c:v>-5.08</c:v>
                </c:pt>
                <c:pt idx="9814">
                  <c:v>-5.0599999999999996</c:v>
                </c:pt>
                <c:pt idx="9815">
                  <c:v>-5.05</c:v>
                </c:pt>
                <c:pt idx="9816">
                  <c:v>-5.08</c:v>
                </c:pt>
                <c:pt idx="9817">
                  <c:v>-5.05</c:v>
                </c:pt>
                <c:pt idx="9818">
                  <c:v>-5.05</c:v>
                </c:pt>
                <c:pt idx="9819">
                  <c:v>-5</c:v>
                </c:pt>
                <c:pt idx="9820">
                  <c:v>-5</c:v>
                </c:pt>
                <c:pt idx="9821">
                  <c:v>-5.01</c:v>
                </c:pt>
                <c:pt idx="9822">
                  <c:v>-5.0199999999999996</c:v>
                </c:pt>
                <c:pt idx="9823">
                  <c:v>-5.03</c:v>
                </c:pt>
                <c:pt idx="9824">
                  <c:v>-5.04</c:v>
                </c:pt>
                <c:pt idx="9825">
                  <c:v>-5.0199999999999996</c:v>
                </c:pt>
                <c:pt idx="9826">
                  <c:v>-4.99</c:v>
                </c:pt>
                <c:pt idx="9827">
                  <c:v>-4.97</c:v>
                </c:pt>
                <c:pt idx="9828">
                  <c:v>-4.97</c:v>
                </c:pt>
                <c:pt idx="9829">
                  <c:v>-4.97</c:v>
                </c:pt>
                <c:pt idx="9830">
                  <c:v>-4.92</c:v>
                </c:pt>
                <c:pt idx="9831">
                  <c:v>-4.91</c:v>
                </c:pt>
                <c:pt idx="9832">
                  <c:v>-4.91</c:v>
                </c:pt>
                <c:pt idx="9833">
                  <c:v>-4.9400000000000004</c:v>
                </c:pt>
                <c:pt idx="9834">
                  <c:v>-4.96</c:v>
                </c:pt>
                <c:pt idx="9835">
                  <c:v>-4.9800000000000004</c:v>
                </c:pt>
                <c:pt idx="9836">
                  <c:v>-4.97</c:v>
                </c:pt>
                <c:pt idx="9837">
                  <c:v>-4.9800000000000004</c:v>
                </c:pt>
                <c:pt idx="9838">
                  <c:v>-4.9800000000000004</c:v>
                </c:pt>
                <c:pt idx="9839">
                  <c:v>-4.96</c:v>
                </c:pt>
                <c:pt idx="9840">
                  <c:v>-5</c:v>
                </c:pt>
                <c:pt idx="9841">
                  <c:v>-4.9800000000000004</c:v>
                </c:pt>
                <c:pt idx="9842">
                  <c:v>-4.92</c:v>
                </c:pt>
                <c:pt idx="9843">
                  <c:v>-4.92</c:v>
                </c:pt>
                <c:pt idx="9844">
                  <c:v>-4.9400000000000004</c:v>
                </c:pt>
                <c:pt idx="9845">
                  <c:v>-4.97</c:v>
                </c:pt>
                <c:pt idx="9846">
                  <c:v>-4.99</c:v>
                </c:pt>
                <c:pt idx="9847">
                  <c:v>-4.99</c:v>
                </c:pt>
                <c:pt idx="9848">
                  <c:v>-4.95</c:v>
                </c:pt>
                <c:pt idx="9849">
                  <c:v>-4.82</c:v>
                </c:pt>
                <c:pt idx="9850">
                  <c:v>-4.84</c:v>
                </c:pt>
                <c:pt idx="9851">
                  <c:v>-4.84</c:v>
                </c:pt>
                <c:pt idx="9852">
                  <c:v>-4.8899999999999997</c:v>
                </c:pt>
                <c:pt idx="9853">
                  <c:v>-4.95</c:v>
                </c:pt>
                <c:pt idx="9854">
                  <c:v>-4.92</c:v>
                </c:pt>
                <c:pt idx="9855">
                  <c:v>-4.95</c:v>
                </c:pt>
                <c:pt idx="9856">
                  <c:v>-4.97</c:v>
                </c:pt>
                <c:pt idx="9857">
                  <c:v>-4.9400000000000004</c:v>
                </c:pt>
                <c:pt idx="9858">
                  <c:v>-4.8899999999999997</c:v>
                </c:pt>
                <c:pt idx="9859">
                  <c:v>-4.87</c:v>
                </c:pt>
                <c:pt idx="9860">
                  <c:v>-4.8899999999999997</c:v>
                </c:pt>
                <c:pt idx="9861">
                  <c:v>-4.8099999999999996</c:v>
                </c:pt>
                <c:pt idx="9862">
                  <c:v>-4.8</c:v>
                </c:pt>
                <c:pt idx="9863">
                  <c:v>-4.8099999999999996</c:v>
                </c:pt>
                <c:pt idx="9864">
                  <c:v>-4.83</c:v>
                </c:pt>
                <c:pt idx="9865">
                  <c:v>-4.84</c:v>
                </c:pt>
                <c:pt idx="9866">
                  <c:v>-4.84</c:v>
                </c:pt>
                <c:pt idx="9867">
                  <c:v>-4.84</c:v>
                </c:pt>
                <c:pt idx="9868">
                  <c:v>-4.78</c:v>
                </c:pt>
                <c:pt idx="9869">
                  <c:v>-4.8099999999999996</c:v>
                </c:pt>
                <c:pt idx="9870">
                  <c:v>-4.83</c:v>
                </c:pt>
                <c:pt idx="9871">
                  <c:v>-4.84</c:v>
                </c:pt>
                <c:pt idx="9872">
                  <c:v>-4.84</c:v>
                </c:pt>
                <c:pt idx="9873">
                  <c:v>-4.8099999999999996</c:v>
                </c:pt>
                <c:pt idx="9874">
                  <c:v>-4.78</c:v>
                </c:pt>
                <c:pt idx="9875">
                  <c:v>-4.75</c:v>
                </c:pt>
                <c:pt idx="9876">
                  <c:v>-4.7300000000000004</c:v>
                </c:pt>
                <c:pt idx="9877">
                  <c:v>-4.76</c:v>
                </c:pt>
                <c:pt idx="9878">
                  <c:v>-4.75</c:v>
                </c:pt>
                <c:pt idx="9879">
                  <c:v>-4.74</c:v>
                </c:pt>
                <c:pt idx="9880">
                  <c:v>-4.74</c:v>
                </c:pt>
                <c:pt idx="9881">
                  <c:v>-4.78</c:v>
                </c:pt>
                <c:pt idx="9882">
                  <c:v>-4.74</c:v>
                </c:pt>
                <c:pt idx="9883">
                  <c:v>-4.72</c:v>
                </c:pt>
                <c:pt idx="9884">
                  <c:v>-4.75</c:v>
                </c:pt>
                <c:pt idx="9885">
                  <c:v>-4.75</c:v>
                </c:pt>
                <c:pt idx="9886">
                  <c:v>-4.74</c:v>
                </c:pt>
                <c:pt idx="9887">
                  <c:v>-4.6500000000000004</c:v>
                </c:pt>
                <c:pt idx="9888">
                  <c:v>-4.7</c:v>
                </c:pt>
                <c:pt idx="9889">
                  <c:v>-4.74</c:v>
                </c:pt>
                <c:pt idx="9890">
                  <c:v>-4.76</c:v>
                </c:pt>
                <c:pt idx="9891">
                  <c:v>-4.75</c:v>
                </c:pt>
                <c:pt idx="9892">
                  <c:v>-4.74</c:v>
                </c:pt>
                <c:pt idx="9893">
                  <c:v>-4.72</c:v>
                </c:pt>
                <c:pt idx="9894">
                  <c:v>-4.74</c:v>
                </c:pt>
                <c:pt idx="9895">
                  <c:v>-4.75</c:v>
                </c:pt>
                <c:pt idx="9896">
                  <c:v>-4.76</c:v>
                </c:pt>
                <c:pt idx="9897">
                  <c:v>-4.72</c:v>
                </c:pt>
                <c:pt idx="9898">
                  <c:v>-4.7300000000000004</c:v>
                </c:pt>
                <c:pt idx="9899">
                  <c:v>-4.67</c:v>
                </c:pt>
                <c:pt idx="9900">
                  <c:v>-4.6900000000000004</c:v>
                </c:pt>
                <c:pt idx="9901">
                  <c:v>-4.67</c:v>
                </c:pt>
                <c:pt idx="9902">
                  <c:v>-4.51</c:v>
                </c:pt>
                <c:pt idx="9903">
                  <c:v>-4.49</c:v>
                </c:pt>
                <c:pt idx="9904">
                  <c:v>-4.43</c:v>
                </c:pt>
                <c:pt idx="9905">
                  <c:v>-4.4000000000000004</c:v>
                </c:pt>
                <c:pt idx="9906">
                  <c:v>-4.38</c:v>
                </c:pt>
                <c:pt idx="9907">
                  <c:v>-4.3099999999999996</c:v>
                </c:pt>
                <c:pt idx="9908">
                  <c:v>-4.3099999999999996</c:v>
                </c:pt>
                <c:pt idx="9909">
                  <c:v>-4.38</c:v>
                </c:pt>
                <c:pt idx="9910">
                  <c:v>-4.42</c:v>
                </c:pt>
                <c:pt idx="9911">
                  <c:v>-4.43</c:v>
                </c:pt>
                <c:pt idx="9912">
                  <c:v>-4.4400000000000004</c:v>
                </c:pt>
                <c:pt idx="9913">
                  <c:v>-4.4400000000000004</c:v>
                </c:pt>
                <c:pt idx="9914">
                  <c:v>-4.41</c:v>
                </c:pt>
                <c:pt idx="9915">
                  <c:v>-4.4000000000000004</c:v>
                </c:pt>
                <c:pt idx="9916">
                  <c:v>-4.3899999999999997</c:v>
                </c:pt>
                <c:pt idx="9917">
                  <c:v>-4.38</c:v>
                </c:pt>
                <c:pt idx="9918">
                  <c:v>-4.3899999999999997</c:v>
                </c:pt>
                <c:pt idx="9919">
                  <c:v>-4.38</c:v>
                </c:pt>
                <c:pt idx="9920">
                  <c:v>-4.38</c:v>
                </c:pt>
                <c:pt idx="9921">
                  <c:v>-4.3499999999999996</c:v>
                </c:pt>
                <c:pt idx="9922">
                  <c:v>-4.4000000000000004</c:v>
                </c:pt>
                <c:pt idx="9923">
                  <c:v>-4.34</c:v>
                </c:pt>
                <c:pt idx="9924">
                  <c:v>-4.1100000000000003</c:v>
                </c:pt>
                <c:pt idx="9925">
                  <c:v>-4.0999999999999996</c:v>
                </c:pt>
                <c:pt idx="9926">
                  <c:v>-4.22</c:v>
                </c:pt>
                <c:pt idx="9927">
                  <c:v>-4.29</c:v>
                </c:pt>
                <c:pt idx="9928">
                  <c:v>-4.29</c:v>
                </c:pt>
                <c:pt idx="9929">
                  <c:v>-4.25</c:v>
                </c:pt>
                <c:pt idx="9930">
                  <c:v>-4.2699999999999996</c:v>
                </c:pt>
                <c:pt idx="9931">
                  <c:v>-4.1100000000000003</c:v>
                </c:pt>
                <c:pt idx="9932">
                  <c:v>-3.67</c:v>
                </c:pt>
                <c:pt idx="9933">
                  <c:v>-3.63</c:v>
                </c:pt>
                <c:pt idx="9934">
                  <c:v>-3.65</c:v>
                </c:pt>
                <c:pt idx="9935">
                  <c:v>-3.65</c:v>
                </c:pt>
                <c:pt idx="9936">
                  <c:v>-3.69</c:v>
                </c:pt>
                <c:pt idx="9937">
                  <c:v>-3.72</c:v>
                </c:pt>
                <c:pt idx="9938">
                  <c:v>-3.82</c:v>
                </c:pt>
                <c:pt idx="9939">
                  <c:v>-3.83</c:v>
                </c:pt>
                <c:pt idx="9940">
                  <c:v>-3.82</c:v>
                </c:pt>
                <c:pt idx="9941">
                  <c:v>-3.75</c:v>
                </c:pt>
                <c:pt idx="9942">
                  <c:v>-3.65</c:v>
                </c:pt>
                <c:pt idx="9943">
                  <c:v>-3.63</c:v>
                </c:pt>
                <c:pt idx="9944">
                  <c:v>-3.63</c:v>
                </c:pt>
                <c:pt idx="9945">
                  <c:v>-3.63</c:v>
                </c:pt>
                <c:pt idx="9946">
                  <c:v>-3.68</c:v>
                </c:pt>
                <c:pt idx="9947">
                  <c:v>-3.68</c:v>
                </c:pt>
                <c:pt idx="9948">
                  <c:v>-3.65</c:v>
                </c:pt>
                <c:pt idx="9949">
                  <c:v>-3.67</c:v>
                </c:pt>
                <c:pt idx="9950">
                  <c:v>-3.52</c:v>
                </c:pt>
                <c:pt idx="9951">
                  <c:v>-3.42</c:v>
                </c:pt>
                <c:pt idx="9952">
                  <c:v>-3.44</c:v>
                </c:pt>
                <c:pt idx="9953">
                  <c:v>-3.46</c:v>
                </c:pt>
                <c:pt idx="9954">
                  <c:v>-3.52</c:v>
                </c:pt>
                <c:pt idx="9955">
                  <c:v>-3.53</c:v>
                </c:pt>
                <c:pt idx="9956">
                  <c:v>-3.53</c:v>
                </c:pt>
                <c:pt idx="9957">
                  <c:v>-3.58</c:v>
                </c:pt>
                <c:pt idx="9958">
                  <c:v>-3.65</c:v>
                </c:pt>
                <c:pt idx="9959">
                  <c:v>-3.64</c:v>
                </c:pt>
                <c:pt idx="9960">
                  <c:v>-3.64</c:v>
                </c:pt>
                <c:pt idx="9961">
                  <c:v>-3.7</c:v>
                </c:pt>
                <c:pt idx="9962">
                  <c:v>-3.71</c:v>
                </c:pt>
                <c:pt idx="9963">
                  <c:v>-3.75</c:v>
                </c:pt>
                <c:pt idx="9964">
                  <c:v>-3.75</c:v>
                </c:pt>
                <c:pt idx="9965">
                  <c:v>-3.73</c:v>
                </c:pt>
                <c:pt idx="9966">
                  <c:v>-3.66</c:v>
                </c:pt>
                <c:pt idx="9967">
                  <c:v>-3.66</c:v>
                </c:pt>
                <c:pt idx="9968">
                  <c:v>-3.69</c:v>
                </c:pt>
                <c:pt idx="9969">
                  <c:v>-3.71</c:v>
                </c:pt>
                <c:pt idx="9970">
                  <c:v>-3.81</c:v>
                </c:pt>
                <c:pt idx="9971">
                  <c:v>-3.83</c:v>
                </c:pt>
                <c:pt idx="9972">
                  <c:v>-3.84</c:v>
                </c:pt>
                <c:pt idx="9973">
                  <c:v>-3.81</c:v>
                </c:pt>
                <c:pt idx="9974">
                  <c:v>-3.82</c:v>
                </c:pt>
                <c:pt idx="9975">
                  <c:v>-3.82</c:v>
                </c:pt>
                <c:pt idx="9976">
                  <c:v>-3.79</c:v>
                </c:pt>
                <c:pt idx="9977">
                  <c:v>-3.79</c:v>
                </c:pt>
                <c:pt idx="9978">
                  <c:v>-3.78</c:v>
                </c:pt>
                <c:pt idx="9979">
                  <c:v>-3.77</c:v>
                </c:pt>
                <c:pt idx="9980">
                  <c:v>-3.78</c:v>
                </c:pt>
                <c:pt idx="9981">
                  <c:v>-3.78</c:v>
                </c:pt>
                <c:pt idx="9982">
                  <c:v>-3.77</c:v>
                </c:pt>
                <c:pt idx="9983">
                  <c:v>-3.8</c:v>
                </c:pt>
                <c:pt idx="9984">
                  <c:v>-3.8</c:v>
                </c:pt>
                <c:pt idx="9985">
                  <c:v>-3.81</c:v>
                </c:pt>
                <c:pt idx="9986">
                  <c:v>-3.83</c:v>
                </c:pt>
                <c:pt idx="9987">
                  <c:v>-3.83</c:v>
                </c:pt>
                <c:pt idx="9988">
                  <c:v>-3.86</c:v>
                </c:pt>
                <c:pt idx="9989">
                  <c:v>-3.91</c:v>
                </c:pt>
                <c:pt idx="9990">
                  <c:v>-3.93</c:v>
                </c:pt>
                <c:pt idx="9991">
                  <c:v>-3.91</c:v>
                </c:pt>
                <c:pt idx="9992">
                  <c:v>-3.88</c:v>
                </c:pt>
                <c:pt idx="9993">
                  <c:v>-3.91</c:v>
                </c:pt>
                <c:pt idx="9994">
                  <c:v>-3.9</c:v>
                </c:pt>
                <c:pt idx="9995">
                  <c:v>-3.94</c:v>
                </c:pt>
                <c:pt idx="9996">
                  <c:v>-4</c:v>
                </c:pt>
                <c:pt idx="9997">
                  <c:v>-3.99</c:v>
                </c:pt>
                <c:pt idx="9998">
                  <c:v>-4.01</c:v>
                </c:pt>
                <c:pt idx="9999">
                  <c:v>-4.04</c:v>
                </c:pt>
                <c:pt idx="10000">
                  <c:v>-4.01</c:v>
                </c:pt>
                <c:pt idx="10001">
                  <c:v>-4.0199999999999996</c:v>
                </c:pt>
                <c:pt idx="10002">
                  <c:v>-3.99</c:v>
                </c:pt>
                <c:pt idx="10003">
                  <c:v>-4.01</c:v>
                </c:pt>
                <c:pt idx="10004">
                  <c:v>-4.12</c:v>
                </c:pt>
                <c:pt idx="10005">
                  <c:v>-4.1100000000000003</c:v>
                </c:pt>
                <c:pt idx="10006">
                  <c:v>-4.09</c:v>
                </c:pt>
                <c:pt idx="10007">
                  <c:v>-4.08</c:v>
                </c:pt>
                <c:pt idx="10008">
                  <c:v>-4.05</c:v>
                </c:pt>
                <c:pt idx="10009">
                  <c:v>-4.0599999999999996</c:v>
                </c:pt>
                <c:pt idx="10010">
                  <c:v>-4.1100000000000003</c:v>
                </c:pt>
                <c:pt idx="10011">
                  <c:v>-3.65</c:v>
                </c:pt>
                <c:pt idx="10012">
                  <c:v>-3.68</c:v>
                </c:pt>
                <c:pt idx="10013">
                  <c:v>-3.64</c:v>
                </c:pt>
                <c:pt idx="10014">
                  <c:v>-3.54</c:v>
                </c:pt>
                <c:pt idx="10015">
                  <c:v>-3.61</c:v>
                </c:pt>
                <c:pt idx="10016">
                  <c:v>-3.61</c:v>
                </c:pt>
                <c:pt idx="10017">
                  <c:v>-3.66</c:v>
                </c:pt>
                <c:pt idx="10018">
                  <c:v>-3.48</c:v>
                </c:pt>
                <c:pt idx="10019">
                  <c:v>-3.43</c:v>
                </c:pt>
                <c:pt idx="10020">
                  <c:v>-3.44</c:v>
                </c:pt>
                <c:pt idx="10021">
                  <c:v>-3.43</c:v>
                </c:pt>
                <c:pt idx="10022">
                  <c:v>-3.45</c:v>
                </c:pt>
                <c:pt idx="10023">
                  <c:v>-3.44</c:v>
                </c:pt>
                <c:pt idx="10024">
                  <c:v>-3.49</c:v>
                </c:pt>
                <c:pt idx="10025">
                  <c:v>-3.45</c:v>
                </c:pt>
                <c:pt idx="10026">
                  <c:v>-3.48</c:v>
                </c:pt>
                <c:pt idx="10027">
                  <c:v>-3.5</c:v>
                </c:pt>
                <c:pt idx="10028">
                  <c:v>-3.59</c:v>
                </c:pt>
                <c:pt idx="10029">
                  <c:v>-3.62</c:v>
                </c:pt>
                <c:pt idx="10030">
                  <c:v>-3.74</c:v>
                </c:pt>
                <c:pt idx="10031">
                  <c:v>-3.83</c:v>
                </c:pt>
                <c:pt idx="10032">
                  <c:v>-3.85</c:v>
                </c:pt>
                <c:pt idx="10033">
                  <c:v>-3.87</c:v>
                </c:pt>
                <c:pt idx="10034">
                  <c:v>-3.88</c:v>
                </c:pt>
                <c:pt idx="10035">
                  <c:v>-3.84</c:v>
                </c:pt>
                <c:pt idx="10036">
                  <c:v>-3.78</c:v>
                </c:pt>
                <c:pt idx="10037">
                  <c:v>-3.69</c:v>
                </c:pt>
                <c:pt idx="10038">
                  <c:v>-3.51</c:v>
                </c:pt>
                <c:pt idx="10039">
                  <c:v>-3.47</c:v>
                </c:pt>
                <c:pt idx="10040">
                  <c:v>-3.42</c:v>
                </c:pt>
                <c:pt idx="10041">
                  <c:v>-3.49</c:v>
                </c:pt>
                <c:pt idx="10042">
                  <c:v>-3.61</c:v>
                </c:pt>
                <c:pt idx="10043">
                  <c:v>-3.59</c:v>
                </c:pt>
                <c:pt idx="10044">
                  <c:v>-3.58</c:v>
                </c:pt>
                <c:pt idx="10045">
                  <c:v>-3.6</c:v>
                </c:pt>
                <c:pt idx="10046">
                  <c:v>-3.55</c:v>
                </c:pt>
                <c:pt idx="10047">
                  <c:v>-3.49</c:v>
                </c:pt>
                <c:pt idx="10048">
                  <c:v>-3.57</c:v>
                </c:pt>
                <c:pt idx="10049">
                  <c:v>-3.61</c:v>
                </c:pt>
                <c:pt idx="10050">
                  <c:v>-3.62</c:v>
                </c:pt>
                <c:pt idx="10051">
                  <c:v>-3.64</c:v>
                </c:pt>
                <c:pt idx="10052">
                  <c:v>-3.75</c:v>
                </c:pt>
                <c:pt idx="10053">
                  <c:v>-3.89</c:v>
                </c:pt>
                <c:pt idx="10054">
                  <c:v>-3.94</c:v>
                </c:pt>
                <c:pt idx="10055">
                  <c:v>-4.07</c:v>
                </c:pt>
                <c:pt idx="10056">
                  <c:v>-4.1900000000000004</c:v>
                </c:pt>
                <c:pt idx="10057">
                  <c:v>-4.3</c:v>
                </c:pt>
                <c:pt idx="10058">
                  <c:v>-4.34</c:v>
                </c:pt>
                <c:pt idx="10059">
                  <c:v>-4.4000000000000004</c:v>
                </c:pt>
                <c:pt idx="10060">
                  <c:v>-4.43</c:v>
                </c:pt>
                <c:pt idx="10061">
                  <c:v>-4.46</c:v>
                </c:pt>
                <c:pt idx="10062">
                  <c:v>-4.51</c:v>
                </c:pt>
                <c:pt idx="10063">
                  <c:v>-4.5199999999999996</c:v>
                </c:pt>
                <c:pt idx="10064">
                  <c:v>-4.54</c:v>
                </c:pt>
                <c:pt idx="10065">
                  <c:v>-4.54</c:v>
                </c:pt>
                <c:pt idx="10066">
                  <c:v>-4.5199999999999996</c:v>
                </c:pt>
                <c:pt idx="10067">
                  <c:v>-4.5199999999999996</c:v>
                </c:pt>
                <c:pt idx="10068">
                  <c:v>-4.5199999999999996</c:v>
                </c:pt>
                <c:pt idx="10069">
                  <c:v>-4.53</c:v>
                </c:pt>
                <c:pt idx="10070">
                  <c:v>-4.51</c:v>
                </c:pt>
                <c:pt idx="10071">
                  <c:v>-4.5199999999999996</c:v>
                </c:pt>
                <c:pt idx="10072">
                  <c:v>-4.5</c:v>
                </c:pt>
                <c:pt idx="10073">
                  <c:v>-4.5199999999999996</c:v>
                </c:pt>
                <c:pt idx="10074">
                  <c:v>-4.5199999999999996</c:v>
                </c:pt>
                <c:pt idx="10075">
                  <c:v>-4.49</c:v>
                </c:pt>
                <c:pt idx="10076">
                  <c:v>-4.51</c:v>
                </c:pt>
                <c:pt idx="10077">
                  <c:v>-4.49</c:v>
                </c:pt>
                <c:pt idx="10078">
                  <c:v>-4.49</c:v>
                </c:pt>
                <c:pt idx="10079">
                  <c:v>-4.5</c:v>
                </c:pt>
                <c:pt idx="10080">
                  <c:v>-4.5</c:v>
                </c:pt>
                <c:pt idx="10081">
                  <c:v>-4.5199999999999996</c:v>
                </c:pt>
                <c:pt idx="10082">
                  <c:v>-4.51</c:v>
                </c:pt>
                <c:pt idx="10083">
                  <c:v>-4.49</c:v>
                </c:pt>
                <c:pt idx="10084">
                  <c:v>-4.46</c:v>
                </c:pt>
                <c:pt idx="10085">
                  <c:v>-4.42</c:v>
                </c:pt>
                <c:pt idx="10086">
                  <c:v>-4.24</c:v>
                </c:pt>
                <c:pt idx="10087">
                  <c:v>-4.1500000000000004</c:v>
                </c:pt>
                <c:pt idx="10088">
                  <c:v>-4.1500000000000004</c:v>
                </c:pt>
                <c:pt idx="10089">
                  <c:v>-4.18</c:v>
                </c:pt>
                <c:pt idx="10090">
                  <c:v>-4.12</c:v>
                </c:pt>
                <c:pt idx="10091">
                  <c:v>-4.09</c:v>
                </c:pt>
                <c:pt idx="10092">
                  <c:v>-4.09</c:v>
                </c:pt>
                <c:pt idx="10093">
                  <c:v>-4.07</c:v>
                </c:pt>
                <c:pt idx="10094">
                  <c:v>-4.0599999999999996</c:v>
                </c:pt>
                <c:pt idx="10095">
                  <c:v>-4.07</c:v>
                </c:pt>
                <c:pt idx="10096">
                  <c:v>-4.09</c:v>
                </c:pt>
                <c:pt idx="10097">
                  <c:v>-4.12</c:v>
                </c:pt>
                <c:pt idx="10098">
                  <c:v>-4.3899999999999997</c:v>
                </c:pt>
                <c:pt idx="10099">
                  <c:v>-4.45</c:v>
                </c:pt>
                <c:pt idx="10100">
                  <c:v>-4.45</c:v>
                </c:pt>
                <c:pt idx="10101">
                  <c:v>-4.45</c:v>
                </c:pt>
                <c:pt idx="10102">
                  <c:v>-4.47</c:v>
                </c:pt>
                <c:pt idx="10103">
                  <c:v>-4.57</c:v>
                </c:pt>
                <c:pt idx="10104">
                  <c:v>-4.74</c:v>
                </c:pt>
                <c:pt idx="10105">
                  <c:v>-4.7699999999999996</c:v>
                </c:pt>
                <c:pt idx="10106">
                  <c:v>-4.7699999999999996</c:v>
                </c:pt>
                <c:pt idx="10107">
                  <c:v>-4.75</c:v>
                </c:pt>
                <c:pt idx="10108">
                  <c:v>-4.8</c:v>
                </c:pt>
                <c:pt idx="10109">
                  <c:v>-4.71</c:v>
                </c:pt>
                <c:pt idx="10110">
                  <c:v>-4.7300000000000004</c:v>
                </c:pt>
                <c:pt idx="10111">
                  <c:v>-4.75</c:v>
                </c:pt>
                <c:pt idx="10112">
                  <c:v>-4.78</c:v>
                </c:pt>
                <c:pt idx="10113">
                  <c:v>-4.8</c:v>
                </c:pt>
                <c:pt idx="10114">
                  <c:v>-4.8499999999999996</c:v>
                </c:pt>
                <c:pt idx="10115">
                  <c:v>-4.82</c:v>
                </c:pt>
                <c:pt idx="10116">
                  <c:v>-4.79</c:v>
                </c:pt>
                <c:pt idx="10117">
                  <c:v>-4.71</c:v>
                </c:pt>
                <c:pt idx="10118">
                  <c:v>-4.4800000000000004</c:v>
                </c:pt>
                <c:pt idx="10119">
                  <c:v>-4.4800000000000004</c:v>
                </c:pt>
                <c:pt idx="10120">
                  <c:v>-4.51</c:v>
                </c:pt>
                <c:pt idx="10121">
                  <c:v>-4.45</c:v>
                </c:pt>
                <c:pt idx="10122">
                  <c:v>-4.41</c:v>
                </c:pt>
                <c:pt idx="10123">
                  <c:v>-4</c:v>
                </c:pt>
                <c:pt idx="10124">
                  <c:v>-3.82</c:v>
                </c:pt>
                <c:pt idx="10125">
                  <c:v>-3.77</c:v>
                </c:pt>
                <c:pt idx="10126">
                  <c:v>-3.94</c:v>
                </c:pt>
                <c:pt idx="10127">
                  <c:v>-4.04</c:v>
                </c:pt>
                <c:pt idx="10128">
                  <c:v>-3.82</c:v>
                </c:pt>
                <c:pt idx="10129">
                  <c:v>-3.68</c:v>
                </c:pt>
                <c:pt idx="10130">
                  <c:v>-3.77</c:v>
                </c:pt>
                <c:pt idx="10131">
                  <c:v>-3.81</c:v>
                </c:pt>
                <c:pt idx="10132">
                  <c:v>-3.83</c:v>
                </c:pt>
                <c:pt idx="10133">
                  <c:v>-3.88</c:v>
                </c:pt>
                <c:pt idx="10134">
                  <c:v>-3.85</c:v>
                </c:pt>
                <c:pt idx="10135">
                  <c:v>-3.76</c:v>
                </c:pt>
                <c:pt idx="10136">
                  <c:v>-3.79</c:v>
                </c:pt>
                <c:pt idx="10137">
                  <c:v>-3.82</c:v>
                </c:pt>
                <c:pt idx="10138">
                  <c:v>-3.94</c:v>
                </c:pt>
                <c:pt idx="10139">
                  <c:v>-4.03</c:v>
                </c:pt>
                <c:pt idx="10140">
                  <c:v>-4.04</c:v>
                </c:pt>
                <c:pt idx="10141">
                  <c:v>-4.03</c:v>
                </c:pt>
                <c:pt idx="10142">
                  <c:v>-4.0599999999999996</c:v>
                </c:pt>
                <c:pt idx="10143">
                  <c:v>-4.12</c:v>
                </c:pt>
                <c:pt idx="10144">
                  <c:v>-4.1900000000000004</c:v>
                </c:pt>
                <c:pt idx="10145">
                  <c:v>-4.2</c:v>
                </c:pt>
                <c:pt idx="10146">
                  <c:v>-4.16</c:v>
                </c:pt>
                <c:pt idx="10147">
                  <c:v>-4.0999999999999996</c:v>
                </c:pt>
                <c:pt idx="10148">
                  <c:v>-4.37</c:v>
                </c:pt>
                <c:pt idx="10149">
                  <c:v>-4.5999999999999996</c:v>
                </c:pt>
                <c:pt idx="10150">
                  <c:v>-4.7</c:v>
                </c:pt>
                <c:pt idx="10151">
                  <c:v>-4.84</c:v>
                </c:pt>
                <c:pt idx="10152">
                  <c:v>-5.01</c:v>
                </c:pt>
                <c:pt idx="10153">
                  <c:v>-5.07</c:v>
                </c:pt>
                <c:pt idx="10154">
                  <c:v>-4.99</c:v>
                </c:pt>
                <c:pt idx="10155">
                  <c:v>-4.95</c:v>
                </c:pt>
                <c:pt idx="10156">
                  <c:v>-4.93</c:v>
                </c:pt>
                <c:pt idx="10157">
                  <c:v>-4.91</c:v>
                </c:pt>
                <c:pt idx="10158">
                  <c:v>-4.9000000000000004</c:v>
                </c:pt>
                <c:pt idx="10159">
                  <c:v>-4.92</c:v>
                </c:pt>
                <c:pt idx="10160">
                  <c:v>-4.91</c:v>
                </c:pt>
                <c:pt idx="10161">
                  <c:v>-4.8499999999999996</c:v>
                </c:pt>
                <c:pt idx="10162">
                  <c:v>-4.47</c:v>
                </c:pt>
                <c:pt idx="10163">
                  <c:v>-4.1500000000000004</c:v>
                </c:pt>
                <c:pt idx="10164">
                  <c:v>-4.3499999999999996</c:v>
                </c:pt>
                <c:pt idx="10165">
                  <c:v>-4.05</c:v>
                </c:pt>
                <c:pt idx="10166">
                  <c:v>-3.84</c:v>
                </c:pt>
                <c:pt idx="10167">
                  <c:v>-3.66</c:v>
                </c:pt>
                <c:pt idx="10168">
                  <c:v>-3.56</c:v>
                </c:pt>
                <c:pt idx="10169">
                  <c:v>-3.57</c:v>
                </c:pt>
                <c:pt idx="10170">
                  <c:v>-3.63</c:v>
                </c:pt>
                <c:pt idx="10171">
                  <c:v>-3.67</c:v>
                </c:pt>
                <c:pt idx="10172">
                  <c:v>-3.79</c:v>
                </c:pt>
                <c:pt idx="10173">
                  <c:v>-3.91</c:v>
                </c:pt>
                <c:pt idx="10174">
                  <c:v>-3.96</c:v>
                </c:pt>
                <c:pt idx="10175">
                  <c:v>-3.97</c:v>
                </c:pt>
                <c:pt idx="10176">
                  <c:v>-4.25</c:v>
                </c:pt>
                <c:pt idx="10177">
                  <c:v>-4.41</c:v>
                </c:pt>
                <c:pt idx="10178">
                  <c:v>-4.55</c:v>
                </c:pt>
                <c:pt idx="10179">
                  <c:v>-4.63</c:v>
                </c:pt>
                <c:pt idx="10180">
                  <c:v>-4.67</c:v>
                </c:pt>
                <c:pt idx="10181">
                  <c:v>-4.6500000000000004</c:v>
                </c:pt>
                <c:pt idx="10182">
                  <c:v>-4.6100000000000003</c:v>
                </c:pt>
                <c:pt idx="10183">
                  <c:v>-4.5199999999999996</c:v>
                </c:pt>
                <c:pt idx="10184">
                  <c:v>-4.4800000000000004</c:v>
                </c:pt>
                <c:pt idx="10185">
                  <c:v>-4.45</c:v>
                </c:pt>
                <c:pt idx="10186">
                  <c:v>-4.4400000000000004</c:v>
                </c:pt>
                <c:pt idx="10187">
                  <c:v>-4.4400000000000004</c:v>
                </c:pt>
                <c:pt idx="10188">
                  <c:v>-4.45</c:v>
                </c:pt>
                <c:pt idx="10189">
                  <c:v>-4.33</c:v>
                </c:pt>
                <c:pt idx="10190">
                  <c:v>-4.17</c:v>
                </c:pt>
                <c:pt idx="10191">
                  <c:v>-4.05</c:v>
                </c:pt>
                <c:pt idx="10192">
                  <c:v>-4.08</c:v>
                </c:pt>
                <c:pt idx="10193">
                  <c:v>-4.18</c:v>
                </c:pt>
                <c:pt idx="10194">
                  <c:v>-4.1900000000000004</c:v>
                </c:pt>
                <c:pt idx="10195">
                  <c:v>-4.25</c:v>
                </c:pt>
                <c:pt idx="10196">
                  <c:v>-4.3</c:v>
                </c:pt>
                <c:pt idx="10197">
                  <c:v>-4.2699999999999996</c:v>
                </c:pt>
                <c:pt idx="10198">
                  <c:v>-4.29</c:v>
                </c:pt>
                <c:pt idx="10199">
                  <c:v>-4.2699999999999996</c:v>
                </c:pt>
                <c:pt idx="10200">
                  <c:v>-4.29</c:v>
                </c:pt>
                <c:pt idx="10201">
                  <c:v>-4.29</c:v>
                </c:pt>
                <c:pt idx="10202">
                  <c:v>-4.3</c:v>
                </c:pt>
                <c:pt idx="10203">
                  <c:v>-4.33</c:v>
                </c:pt>
                <c:pt idx="10204">
                  <c:v>-4.41</c:v>
                </c:pt>
                <c:pt idx="10205">
                  <c:v>-4.47</c:v>
                </c:pt>
                <c:pt idx="10206">
                  <c:v>-4.51</c:v>
                </c:pt>
                <c:pt idx="10207">
                  <c:v>-4.51</c:v>
                </c:pt>
                <c:pt idx="10208">
                  <c:v>-4.5199999999999996</c:v>
                </c:pt>
                <c:pt idx="10209">
                  <c:v>-4.53</c:v>
                </c:pt>
                <c:pt idx="10210">
                  <c:v>-4.54</c:v>
                </c:pt>
                <c:pt idx="10211">
                  <c:v>-4.53</c:v>
                </c:pt>
                <c:pt idx="10212">
                  <c:v>-4.54</c:v>
                </c:pt>
                <c:pt idx="10213">
                  <c:v>-4.5599999999999996</c:v>
                </c:pt>
                <c:pt idx="10214">
                  <c:v>-4.57</c:v>
                </c:pt>
                <c:pt idx="10215">
                  <c:v>-4.5599999999999996</c:v>
                </c:pt>
                <c:pt idx="10216">
                  <c:v>-4.57</c:v>
                </c:pt>
                <c:pt idx="10217">
                  <c:v>-4.58</c:v>
                </c:pt>
                <c:pt idx="10218">
                  <c:v>-4.55</c:v>
                </c:pt>
                <c:pt idx="10219">
                  <c:v>-4.54</c:v>
                </c:pt>
                <c:pt idx="10220">
                  <c:v>-4.58</c:v>
                </c:pt>
                <c:pt idx="10221">
                  <c:v>-4.5599999999999996</c:v>
                </c:pt>
                <c:pt idx="10222">
                  <c:v>-4.5999999999999996</c:v>
                </c:pt>
                <c:pt idx="10223">
                  <c:v>-4.51</c:v>
                </c:pt>
                <c:pt idx="10224">
                  <c:v>-4.43</c:v>
                </c:pt>
                <c:pt idx="10225">
                  <c:v>-4.4000000000000004</c:v>
                </c:pt>
                <c:pt idx="10226">
                  <c:v>-4.3600000000000003</c:v>
                </c:pt>
                <c:pt idx="10227">
                  <c:v>-4.34</c:v>
                </c:pt>
                <c:pt idx="10228">
                  <c:v>-4.2300000000000004</c:v>
                </c:pt>
                <c:pt idx="10229">
                  <c:v>-4.08</c:v>
                </c:pt>
                <c:pt idx="10230">
                  <c:v>-3.7</c:v>
                </c:pt>
                <c:pt idx="10231">
                  <c:v>-3.44</c:v>
                </c:pt>
                <c:pt idx="10232">
                  <c:v>-3.46</c:v>
                </c:pt>
                <c:pt idx="10233">
                  <c:v>-3.5</c:v>
                </c:pt>
                <c:pt idx="10234">
                  <c:v>-3.39</c:v>
                </c:pt>
                <c:pt idx="10235">
                  <c:v>-3.14</c:v>
                </c:pt>
                <c:pt idx="10236">
                  <c:v>-3.13</c:v>
                </c:pt>
                <c:pt idx="10237">
                  <c:v>-3.1</c:v>
                </c:pt>
                <c:pt idx="10238">
                  <c:v>-3.08</c:v>
                </c:pt>
                <c:pt idx="10239">
                  <c:v>-3.06</c:v>
                </c:pt>
                <c:pt idx="10240">
                  <c:v>-3.1</c:v>
                </c:pt>
                <c:pt idx="10241">
                  <c:v>-3.12</c:v>
                </c:pt>
                <c:pt idx="10242">
                  <c:v>-3.11</c:v>
                </c:pt>
                <c:pt idx="10243">
                  <c:v>-3.09</c:v>
                </c:pt>
                <c:pt idx="10244">
                  <c:v>-3.12</c:v>
                </c:pt>
                <c:pt idx="10245">
                  <c:v>-3.11</c:v>
                </c:pt>
                <c:pt idx="10246">
                  <c:v>-3.05</c:v>
                </c:pt>
                <c:pt idx="10247">
                  <c:v>-3.02</c:v>
                </c:pt>
                <c:pt idx="10248">
                  <c:v>-3.01</c:v>
                </c:pt>
                <c:pt idx="10249">
                  <c:v>-3.03</c:v>
                </c:pt>
                <c:pt idx="10250">
                  <c:v>-3</c:v>
                </c:pt>
                <c:pt idx="10251">
                  <c:v>-3.04</c:v>
                </c:pt>
                <c:pt idx="10252">
                  <c:v>-3.03</c:v>
                </c:pt>
                <c:pt idx="10253">
                  <c:v>-3</c:v>
                </c:pt>
                <c:pt idx="10254">
                  <c:v>-2.95</c:v>
                </c:pt>
                <c:pt idx="10255">
                  <c:v>-2.98</c:v>
                </c:pt>
                <c:pt idx="10256">
                  <c:v>-2.99</c:v>
                </c:pt>
                <c:pt idx="10257">
                  <c:v>-3.02</c:v>
                </c:pt>
                <c:pt idx="10258">
                  <c:v>-3.05</c:v>
                </c:pt>
                <c:pt idx="10259">
                  <c:v>-3</c:v>
                </c:pt>
                <c:pt idx="10260">
                  <c:v>-2.91</c:v>
                </c:pt>
                <c:pt idx="10261">
                  <c:v>-2.84</c:v>
                </c:pt>
                <c:pt idx="10262">
                  <c:v>-2.63</c:v>
                </c:pt>
                <c:pt idx="10263">
                  <c:v>-2.58</c:v>
                </c:pt>
                <c:pt idx="10264">
                  <c:v>-2.56</c:v>
                </c:pt>
                <c:pt idx="10265">
                  <c:v>-2.54</c:v>
                </c:pt>
                <c:pt idx="10266">
                  <c:v>-2.4500000000000002</c:v>
                </c:pt>
                <c:pt idx="10267">
                  <c:v>-2.38</c:v>
                </c:pt>
                <c:pt idx="10268">
                  <c:v>-2.38</c:v>
                </c:pt>
                <c:pt idx="10269">
                  <c:v>-2.34</c:v>
                </c:pt>
                <c:pt idx="10270">
                  <c:v>-2.33</c:v>
                </c:pt>
                <c:pt idx="10271">
                  <c:v>-2.27</c:v>
                </c:pt>
                <c:pt idx="10272">
                  <c:v>-2.31</c:v>
                </c:pt>
                <c:pt idx="10273">
                  <c:v>-2.35</c:v>
                </c:pt>
                <c:pt idx="10274">
                  <c:v>-2.37</c:v>
                </c:pt>
                <c:pt idx="10275">
                  <c:v>-2.33</c:v>
                </c:pt>
                <c:pt idx="10276">
                  <c:v>-2.33</c:v>
                </c:pt>
                <c:pt idx="10277">
                  <c:v>-2.34</c:v>
                </c:pt>
                <c:pt idx="10278">
                  <c:v>-2.14</c:v>
                </c:pt>
                <c:pt idx="10279">
                  <c:v>-2.08</c:v>
                </c:pt>
                <c:pt idx="10280">
                  <c:v>-2.14</c:v>
                </c:pt>
                <c:pt idx="10281">
                  <c:v>-2.0699999999999998</c:v>
                </c:pt>
                <c:pt idx="10282">
                  <c:v>-2.0099999999999998</c:v>
                </c:pt>
                <c:pt idx="10283">
                  <c:v>-1.99</c:v>
                </c:pt>
                <c:pt idx="10284">
                  <c:v>-1.94</c:v>
                </c:pt>
                <c:pt idx="10285">
                  <c:v>-1.9</c:v>
                </c:pt>
                <c:pt idx="10286">
                  <c:v>-1.86</c:v>
                </c:pt>
                <c:pt idx="10287">
                  <c:v>-1.82</c:v>
                </c:pt>
                <c:pt idx="10288">
                  <c:v>-1.83</c:v>
                </c:pt>
                <c:pt idx="10289">
                  <c:v>-1.84</c:v>
                </c:pt>
                <c:pt idx="10290">
                  <c:v>-1.88</c:v>
                </c:pt>
                <c:pt idx="10291">
                  <c:v>-1.91</c:v>
                </c:pt>
                <c:pt idx="10292">
                  <c:v>-1.95</c:v>
                </c:pt>
                <c:pt idx="10293">
                  <c:v>-1.99</c:v>
                </c:pt>
                <c:pt idx="10294">
                  <c:v>-2</c:v>
                </c:pt>
                <c:pt idx="10295">
                  <c:v>-2.0099999999999998</c:v>
                </c:pt>
                <c:pt idx="10296">
                  <c:v>-2</c:v>
                </c:pt>
                <c:pt idx="10297">
                  <c:v>-1.96</c:v>
                </c:pt>
                <c:pt idx="10298">
                  <c:v>-1.96</c:v>
                </c:pt>
                <c:pt idx="10299">
                  <c:v>-1.93</c:v>
                </c:pt>
                <c:pt idx="10300">
                  <c:v>-1.94</c:v>
                </c:pt>
                <c:pt idx="10301">
                  <c:v>-1.93</c:v>
                </c:pt>
                <c:pt idx="10302">
                  <c:v>-1.96</c:v>
                </c:pt>
                <c:pt idx="10303">
                  <c:v>-1.97</c:v>
                </c:pt>
                <c:pt idx="10304">
                  <c:v>-1.94</c:v>
                </c:pt>
                <c:pt idx="10305">
                  <c:v>-1.95</c:v>
                </c:pt>
                <c:pt idx="10306">
                  <c:v>-1.96</c:v>
                </c:pt>
                <c:pt idx="10307">
                  <c:v>-1.98</c:v>
                </c:pt>
                <c:pt idx="10308">
                  <c:v>-1.83</c:v>
                </c:pt>
                <c:pt idx="10309">
                  <c:v>-1.78</c:v>
                </c:pt>
                <c:pt idx="10310">
                  <c:v>-1.75</c:v>
                </c:pt>
                <c:pt idx="10311">
                  <c:v>-1.71</c:v>
                </c:pt>
                <c:pt idx="10312">
                  <c:v>-1.74</c:v>
                </c:pt>
                <c:pt idx="10313">
                  <c:v>-1.69</c:v>
                </c:pt>
                <c:pt idx="10314">
                  <c:v>-1.66</c:v>
                </c:pt>
                <c:pt idx="10315">
                  <c:v>-1.61</c:v>
                </c:pt>
                <c:pt idx="10316">
                  <c:v>-1.56</c:v>
                </c:pt>
                <c:pt idx="10317">
                  <c:v>-1.6</c:v>
                </c:pt>
                <c:pt idx="10318">
                  <c:v>-1.6</c:v>
                </c:pt>
                <c:pt idx="10319">
                  <c:v>-1.65</c:v>
                </c:pt>
                <c:pt idx="10320">
                  <c:v>-1.65</c:v>
                </c:pt>
                <c:pt idx="10321">
                  <c:v>-1.7</c:v>
                </c:pt>
                <c:pt idx="10322">
                  <c:v>-1.71</c:v>
                </c:pt>
                <c:pt idx="10323">
                  <c:v>-1.78</c:v>
                </c:pt>
                <c:pt idx="10324">
                  <c:v>-1.69</c:v>
                </c:pt>
                <c:pt idx="10325">
                  <c:v>-1.54</c:v>
                </c:pt>
                <c:pt idx="10326">
                  <c:v>-1.5</c:v>
                </c:pt>
                <c:pt idx="10327">
                  <c:v>-1.56</c:v>
                </c:pt>
                <c:pt idx="10328">
                  <c:v>-1.6</c:v>
                </c:pt>
                <c:pt idx="10329">
                  <c:v>-1.54</c:v>
                </c:pt>
                <c:pt idx="10330">
                  <c:v>-1.55</c:v>
                </c:pt>
                <c:pt idx="10331">
                  <c:v>-1.6</c:v>
                </c:pt>
                <c:pt idx="10332">
                  <c:v>-1.62</c:v>
                </c:pt>
                <c:pt idx="10333">
                  <c:v>-1.61</c:v>
                </c:pt>
                <c:pt idx="10334">
                  <c:v>-1.66</c:v>
                </c:pt>
                <c:pt idx="10335">
                  <c:v>-1.68</c:v>
                </c:pt>
                <c:pt idx="10336">
                  <c:v>-1.69</c:v>
                </c:pt>
                <c:pt idx="10337">
                  <c:v>-1.69</c:v>
                </c:pt>
                <c:pt idx="10338">
                  <c:v>-1.72</c:v>
                </c:pt>
                <c:pt idx="10339">
                  <c:v>-1.71</c:v>
                </c:pt>
                <c:pt idx="10340">
                  <c:v>-1.68</c:v>
                </c:pt>
                <c:pt idx="10341">
                  <c:v>-1.67</c:v>
                </c:pt>
                <c:pt idx="10342">
                  <c:v>-1.63</c:v>
                </c:pt>
                <c:pt idx="10343">
                  <c:v>-1.62</c:v>
                </c:pt>
                <c:pt idx="10344">
                  <c:v>-1.65</c:v>
                </c:pt>
                <c:pt idx="10345">
                  <c:v>-1.7</c:v>
                </c:pt>
                <c:pt idx="10346">
                  <c:v>-1.68</c:v>
                </c:pt>
                <c:pt idx="10347">
                  <c:v>-1.68</c:v>
                </c:pt>
                <c:pt idx="10348">
                  <c:v>-1.68</c:v>
                </c:pt>
                <c:pt idx="10349">
                  <c:v>-1.69</c:v>
                </c:pt>
                <c:pt idx="10350">
                  <c:v>-1.71</c:v>
                </c:pt>
                <c:pt idx="10351">
                  <c:v>-1.71</c:v>
                </c:pt>
                <c:pt idx="10352">
                  <c:v>-1.7</c:v>
                </c:pt>
                <c:pt idx="10353">
                  <c:v>-1.69</c:v>
                </c:pt>
                <c:pt idx="10354">
                  <c:v>-1.56</c:v>
                </c:pt>
                <c:pt idx="10355">
                  <c:v>-1.45</c:v>
                </c:pt>
                <c:pt idx="10356">
                  <c:v>-1.47</c:v>
                </c:pt>
                <c:pt idx="10357">
                  <c:v>-1.47</c:v>
                </c:pt>
                <c:pt idx="10358">
                  <c:v>-1.47</c:v>
                </c:pt>
                <c:pt idx="10359">
                  <c:v>-1.49</c:v>
                </c:pt>
                <c:pt idx="10360">
                  <c:v>-1.58</c:v>
                </c:pt>
                <c:pt idx="10361">
                  <c:v>-1.61</c:v>
                </c:pt>
                <c:pt idx="10362">
                  <c:v>-1.59</c:v>
                </c:pt>
                <c:pt idx="10363">
                  <c:v>-1.57</c:v>
                </c:pt>
                <c:pt idx="10364">
                  <c:v>-1.53</c:v>
                </c:pt>
                <c:pt idx="10365">
                  <c:v>-1.48</c:v>
                </c:pt>
                <c:pt idx="10366">
                  <c:v>-1.39</c:v>
                </c:pt>
                <c:pt idx="10367">
                  <c:v>-1.31</c:v>
                </c:pt>
                <c:pt idx="10368">
                  <c:v>-1.31</c:v>
                </c:pt>
                <c:pt idx="10369">
                  <c:v>-1.32</c:v>
                </c:pt>
                <c:pt idx="10370">
                  <c:v>-1.3</c:v>
                </c:pt>
                <c:pt idx="10371">
                  <c:v>-1.32</c:v>
                </c:pt>
                <c:pt idx="10372">
                  <c:v>-1.31</c:v>
                </c:pt>
                <c:pt idx="10373">
                  <c:v>-1.33</c:v>
                </c:pt>
                <c:pt idx="10374">
                  <c:v>-1.35</c:v>
                </c:pt>
                <c:pt idx="10375">
                  <c:v>-1.39</c:v>
                </c:pt>
                <c:pt idx="10376">
                  <c:v>-1.33</c:v>
                </c:pt>
                <c:pt idx="10377">
                  <c:v>-1.31</c:v>
                </c:pt>
                <c:pt idx="10378">
                  <c:v>-1.31</c:v>
                </c:pt>
                <c:pt idx="10379">
                  <c:v>-1.35</c:v>
                </c:pt>
                <c:pt idx="10380">
                  <c:v>-1.34</c:v>
                </c:pt>
                <c:pt idx="10381">
                  <c:v>-1.33</c:v>
                </c:pt>
                <c:pt idx="10382">
                  <c:v>-1.4</c:v>
                </c:pt>
                <c:pt idx="10383">
                  <c:v>-1.51</c:v>
                </c:pt>
                <c:pt idx="10384">
                  <c:v>-1.55</c:v>
                </c:pt>
                <c:pt idx="10385">
                  <c:v>-1.44</c:v>
                </c:pt>
                <c:pt idx="10386">
                  <c:v>-1.46</c:v>
                </c:pt>
                <c:pt idx="10387">
                  <c:v>-1.46</c:v>
                </c:pt>
                <c:pt idx="10388">
                  <c:v>-1.42</c:v>
                </c:pt>
                <c:pt idx="10389">
                  <c:v>-1.35</c:v>
                </c:pt>
                <c:pt idx="10390">
                  <c:v>-1.29</c:v>
                </c:pt>
                <c:pt idx="10391">
                  <c:v>-1.28</c:v>
                </c:pt>
                <c:pt idx="10392">
                  <c:v>-1.29</c:v>
                </c:pt>
                <c:pt idx="10393">
                  <c:v>-1.26</c:v>
                </c:pt>
                <c:pt idx="10394">
                  <c:v>-1.24</c:v>
                </c:pt>
                <c:pt idx="10395">
                  <c:v>-1.24</c:v>
                </c:pt>
                <c:pt idx="10396">
                  <c:v>-1.27</c:v>
                </c:pt>
                <c:pt idx="10397">
                  <c:v>-1.3</c:v>
                </c:pt>
                <c:pt idx="10398">
                  <c:v>-1.29</c:v>
                </c:pt>
                <c:pt idx="10399">
                  <c:v>-1.25</c:v>
                </c:pt>
                <c:pt idx="10400">
                  <c:v>-1.22</c:v>
                </c:pt>
                <c:pt idx="10401">
                  <c:v>-1.27</c:v>
                </c:pt>
                <c:pt idx="10402">
                  <c:v>-1.3</c:v>
                </c:pt>
                <c:pt idx="10403">
                  <c:v>-1.32</c:v>
                </c:pt>
                <c:pt idx="10404">
                  <c:v>-1.34</c:v>
                </c:pt>
                <c:pt idx="10405">
                  <c:v>-1.27</c:v>
                </c:pt>
                <c:pt idx="10406">
                  <c:v>-1.18</c:v>
                </c:pt>
                <c:pt idx="10407">
                  <c:v>-1.1599999999999999</c:v>
                </c:pt>
                <c:pt idx="10408">
                  <c:v>-1.17</c:v>
                </c:pt>
                <c:pt idx="10409">
                  <c:v>-1.17</c:v>
                </c:pt>
                <c:pt idx="10410">
                  <c:v>-1.22</c:v>
                </c:pt>
                <c:pt idx="10411">
                  <c:v>-1.2</c:v>
                </c:pt>
                <c:pt idx="10412">
                  <c:v>-1.1599999999999999</c:v>
                </c:pt>
                <c:pt idx="10413">
                  <c:v>-1.1299999999999999</c:v>
                </c:pt>
                <c:pt idx="10414">
                  <c:v>-1.18</c:v>
                </c:pt>
                <c:pt idx="10415">
                  <c:v>-1.19</c:v>
                </c:pt>
                <c:pt idx="10416">
                  <c:v>-1.1599999999999999</c:v>
                </c:pt>
                <c:pt idx="10417">
                  <c:v>-1.1599999999999999</c:v>
                </c:pt>
                <c:pt idx="10418">
                  <c:v>-1.18</c:v>
                </c:pt>
                <c:pt idx="10419">
                  <c:v>-1.26</c:v>
                </c:pt>
                <c:pt idx="10420">
                  <c:v>-1.29</c:v>
                </c:pt>
                <c:pt idx="10421">
                  <c:v>-1.3</c:v>
                </c:pt>
                <c:pt idx="10422">
                  <c:v>-1.36</c:v>
                </c:pt>
                <c:pt idx="10423">
                  <c:v>-1.4</c:v>
                </c:pt>
                <c:pt idx="10424">
                  <c:v>-1.41</c:v>
                </c:pt>
                <c:pt idx="10425">
                  <c:v>-1.43</c:v>
                </c:pt>
                <c:pt idx="10426">
                  <c:v>-1.45</c:v>
                </c:pt>
                <c:pt idx="10427">
                  <c:v>-1.43</c:v>
                </c:pt>
                <c:pt idx="10428">
                  <c:v>-1.43</c:v>
                </c:pt>
                <c:pt idx="10429">
                  <c:v>-1.43</c:v>
                </c:pt>
                <c:pt idx="10430">
                  <c:v>-1.45</c:v>
                </c:pt>
                <c:pt idx="10431">
                  <c:v>-1.46</c:v>
                </c:pt>
                <c:pt idx="10432">
                  <c:v>-1.38</c:v>
                </c:pt>
                <c:pt idx="10433">
                  <c:v>-1.33</c:v>
                </c:pt>
                <c:pt idx="10434">
                  <c:v>-1.32</c:v>
                </c:pt>
                <c:pt idx="10435">
                  <c:v>-1.34</c:v>
                </c:pt>
                <c:pt idx="10436">
                  <c:v>-1.29</c:v>
                </c:pt>
                <c:pt idx="10437">
                  <c:v>-1.25</c:v>
                </c:pt>
                <c:pt idx="10438">
                  <c:v>-1.23</c:v>
                </c:pt>
                <c:pt idx="10439">
                  <c:v>-1.25</c:v>
                </c:pt>
                <c:pt idx="10440">
                  <c:v>-1.24</c:v>
                </c:pt>
                <c:pt idx="10441">
                  <c:v>-1.25</c:v>
                </c:pt>
                <c:pt idx="10442">
                  <c:v>-1.25</c:v>
                </c:pt>
                <c:pt idx="10443">
                  <c:v>-1.3</c:v>
                </c:pt>
                <c:pt idx="10444">
                  <c:v>-1.32</c:v>
                </c:pt>
                <c:pt idx="10445">
                  <c:v>-1.33</c:v>
                </c:pt>
                <c:pt idx="10446">
                  <c:v>-1.38</c:v>
                </c:pt>
                <c:pt idx="10447">
                  <c:v>-1.34</c:v>
                </c:pt>
                <c:pt idx="10448">
                  <c:v>-1.31</c:v>
                </c:pt>
                <c:pt idx="10449">
                  <c:v>-1.37</c:v>
                </c:pt>
                <c:pt idx="10450">
                  <c:v>-1.44</c:v>
                </c:pt>
                <c:pt idx="10451">
                  <c:v>-1.47</c:v>
                </c:pt>
                <c:pt idx="10452">
                  <c:v>-1.46</c:v>
                </c:pt>
                <c:pt idx="10453">
                  <c:v>-1.42</c:v>
                </c:pt>
                <c:pt idx="10454">
                  <c:v>-1.41</c:v>
                </c:pt>
                <c:pt idx="10455">
                  <c:v>-1.36</c:v>
                </c:pt>
                <c:pt idx="10456">
                  <c:v>-1.44</c:v>
                </c:pt>
                <c:pt idx="10457">
                  <c:v>-1.39</c:v>
                </c:pt>
                <c:pt idx="10458">
                  <c:v>-1.38</c:v>
                </c:pt>
                <c:pt idx="10459">
                  <c:v>-1.4</c:v>
                </c:pt>
                <c:pt idx="10460">
                  <c:v>-1.44</c:v>
                </c:pt>
                <c:pt idx="10461">
                  <c:v>-1.48</c:v>
                </c:pt>
                <c:pt idx="10462">
                  <c:v>-1.48</c:v>
                </c:pt>
                <c:pt idx="10463">
                  <c:v>-1.5</c:v>
                </c:pt>
                <c:pt idx="10464">
                  <c:v>-1.45</c:v>
                </c:pt>
                <c:pt idx="10465">
                  <c:v>-1.39</c:v>
                </c:pt>
                <c:pt idx="10466">
                  <c:v>-1.41</c:v>
                </c:pt>
                <c:pt idx="10467">
                  <c:v>-1.42</c:v>
                </c:pt>
                <c:pt idx="10468">
                  <c:v>-1.35</c:v>
                </c:pt>
                <c:pt idx="10469">
                  <c:v>-1.28</c:v>
                </c:pt>
                <c:pt idx="10470">
                  <c:v>-1.32</c:v>
                </c:pt>
                <c:pt idx="10471">
                  <c:v>-1.36</c:v>
                </c:pt>
                <c:pt idx="10472">
                  <c:v>-1.41</c:v>
                </c:pt>
                <c:pt idx="10473">
                  <c:v>-1.4</c:v>
                </c:pt>
                <c:pt idx="10474">
                  <c:v>-1.28</c:v>
                </c:pt>
                <c:pt idx="10475">
                  <c:v>-1.26</c:v>
                </c:pt>
                <c:pt idx="10476">
                  <c:v>-1.22</c:v>
                </c:pt>
                <c:pt idx="10477">
                  <c:v>-1.1499999999999999</c:v>
                </c:pt>
                <c:pt idx="10478">
                  <c:v>-1.1399999999999999</c:v>
                </c:pt>
                <c:pt idx="10479">
                  <c:v>-1.08</c:v>
                </c:pt>
                <c:pt idx="10480">
                  <c:v>-1.1100000000000001</c:v>
                </c:pt>
                <c:pt idx="10481">
                  <c:v>-1.1100000000000001</c:v>
                </c:pt>
                <c:pt idx="10482">
                  <c:v>-1.1399999999999999</c:v>
                </c:pt>
                <c:pt idx="10483">
                  <c:v>-1.1399999999999999</c:v>
                </c:pt>
                <c:pt idx="10484">
                  <c:v>-1.05</c:v>
                </c:pt>
                <c:pt idx="10485">
                  <c:v>-1.06</c:v>
                </c:pt>
                <c:pt idx="10486">
                  <c:v>-1.0900000000000001</c:v>
                </c:pt>
                <c:pt idx="10487">
                  <c:v>-1.1100000000000001</c:v>
                </c:pt>
                <c:pt idx="10488">
                  <c:v>-1.0900000000000001</c:v>
                </c:pt>
                <c:pt idx="10489">
                  <c:v>-1.07</c:v>
                </c:pt>
                <c:pt idx="10490">
                  <c:v>-1.08</c:v>
                </c:pt>
                <c:pt idx="10491">
                  <c:v>-1.1100000000000001</c:v>
                </c:pt>
                <c:pt idx="10492">
                  <c:v>-1.07</c:v>
                </c:pt>
                <c:pt idx="10493">
                  <c:v>-1.06</c:v>
                </c:pt>
                <c:pt idx="10494">
                  <c:v>-1.07</c:v>
                </c:pt>
                <c:pt idx="10495">
                  <c:v>-1.05</c:v>
                </c:pt>
                <c:pt idx="10496">
                  <c:v>-1.04</c:v>
                </c:pt>
                <c:pt idx="10497">
                  <c:v>-1.07</c:v>
                </c:pt>
                <c:pt idx="10498">
                  <c:v>-1.07</c:v>
                </c:pt>
                <c:pt idx="10499">
                  <c:v>-1.07</c:v>
                </c:pt>
                <c:pt idx="10500">
                  <c:v>-1.0900000000000001</c:v>
                </c:pt>
                <c:pt idx="10501">
                  <c:v>-1.06</c:v>
                </c:pt>
                <c:pt idx="10502">
                  <c:v>-1.04</c:v>
                </c:pt>
                <c:pt idx="10503">
                  <c:v>-1.03</c:v>
                </c:pt>
                <c:pt idx="10504">
                  <c:v>-1.02</c:v>
                </c:pt>
                <c:pt idx="10505">
                  <c:v>-1.02</c:v>
                </c:pt>
                <c:pt idx="10506">
                  <c:v>-1.02</c:v>
                </c:pt>
                <c:pt idx="10507">
                  <c:v>-1.05</c:v>
                </c:pt>
                <c:pt idx="10508">
                  <c:v>-1.08</c:v>
                </c:pt>
                <c:pt idx="10509">
                  <c:v>-1.1299999999999999</c:v>
                </c:pt>
                <c:pt idx="10510">
                  <c:v>-1.1100000000000001</c:v>
                </c:pt>
                <c:pt idx="10511">
                  <c:v>-1.1200000000000001</c:v>
                </c:pt>
                <c:pt idx="10512">
                  <c:v>-1.0900000000000001</c:v>
                </c:pt>
                <c:pt idx="10513">
                  <c:v>-1</c:v>
                </c:pt>
                <c:pt idx="10514">
                  <c:v>-1</c:v>
                </c:pt>
                <c:pt idx="10515">
                  <c:v>-1.03</c:v>
                </c:pt>
                <c:pt idx="10516">
                  <c:v>-1</c:v>
                </c:pt>
                <c:pt idx="10517">
                  <c:v>-0.96</c:v>
                </c:pt>
                <c:pt idx="10518">
                  <c:v>-0.96</c:v>
                </c:pt>
                <c:pt idx="10519">
                  <c:v>-0.96</c:v>
                </c:pt>
                <c:pt idx="10520">
                  <c:v>-0.98</c:v>
                </c:pt>
                <c:pt idx="10521">
                  <c:v>-0.96</c:v>
                </c:pt>
                <c:pt idx="10522">
                  <c:v>-0.99</c:v>
                </c:pt>
                <c:pt idx="10523">
                  <c:v>-0.99</c:v>
                </c:pt>
                <c:pt idx="10524">
                  <c:v>-0.98</c:v>
                </c:pt>
                <c:pt idx="10525">
                  <c:v>-0.88</c:v>
                </c:pt>
                <c:pt idx="10526">
                  <c:v>-0.85</c:v>
                </c:pt>
                <c:pt idx="10527">
                  <c:v>-0.8</c:v>
                </c:pt>
                <c:pt idx="10528">
                  <c:v>-0.82</c:v>
                </c:pt>
                <c:pt idx="10529">
                  <c:v>-0.67</c:v>
                </c:pt>
                <c:pt idx="10530">
                  <c:v>-0.6</c:v>
                </c:pt>
                <c:pt idx="10531">
                  <c:v>-0.5</c:v>
                </c:pt>
                <c:pt idx="10532">
                  <c:v>-0.49</c:v>
                </c:pt>
                <c:pt idx="10533">
                  <c:v>-0.53</c:v>
                </c:pt>
                <c:pt idx="10534">
                  <c:v>-0.59</c:v>
                </c:pt>
                <c:pt idx="10535">
                  <c:v>-0.6</c:v>
                </c:pt>
                <c:pt idx="10536">
                  <c:v>-0.64</c:v>
                </c:pt>
                <c:pt idx="10537">
                  <c:v>-0.66</c:v>
                </c:pt>
                <c:pt idx="10538">
                  <c:v>-0.66</c:v>
                </c:pt>
                <c:pt idx="10539">
                  <c:v>-0.52</c:v>
                </c:pt>
                <c:pt idx="10540">
                  <c:v>-0.53</c:v>
                </c:pt>
                <c:pt idx="10541">
                  <c:v>-0.54</c:v>
                </c:pt>
                <c:pt idx="10542">
                  <c:v>-0.53</c:v>
                </c:pt>
                <c:pt idx="10543">
                  <c:v>-0.56999999999999995</c:v>
                </c:pt>
                <c:pt idx="10544">
                  <c:v>-0.6</c:v>
                </c:pt>
                <c:pt idx="10545">
                  <c:v>-0.6</c:v>
                </c:pt>
                <c:pt idx="10546">
                  <c:v>-0.56999999999999995</c:v>
                </c:pt>
                <c:pt idx="10547">
                  <c:v>-0.61</c:v>
                </c:pt>
                <c:pt idx="10548">
                  <c:v>-0.61</c:v>
                </c:pt>
                <c:pt idx="10549">
                  <c:v>-0.57999999999999996</c:v>
                </c:pt>
                <c:pt idx="10550">
                  <c:v>-0.57999999999999996</c:v>
                </c:pt>
                <c:pt idx="10551">
                  <c:v>-0.56999999999999995</c:v>
                </c:pt>
                <c:pt idx="10552">
                  <c:v>-0.57999999999999996</c:v>
                </c:pt>
                <c:pt idx="10553">
                  <c:v>-0.56999999999999995</c:v>
                </c:pt>
                <c:pt idx="10554">
                  <c:v>-0.57999999999999996</c:v>
                </c:pt>
                <c:pt idx="10555">
                  <c:v>-0.6</c:v>
                </c:pt>
                <c:pt idx="10556">
                  <c:v>-0.61</c:v>
                </c:pt>
                <c:pt idx="10557">
                  <c:v>-0.65</c:v>
                </c:pt>
                <c:pt idx="10558">
                  <c:v>-0.57999999999999996</c:v>
                </c:pt>
                <c:pt idx="10559">
                  <c:v>-0.59</c:v>
                </c:pt>
                <c:pt idx="10560">
                  <c:v>-0.61</c:v>
                </c:pt>
                <c:pt idx="10561">
                  <c:v>-0.62</c:v>
                </c:pt>
                <c:pt idx="10562">
                  <c:v>-0.63</c:v>
                </c:pt>
                <c:pt idx="10563">
                  <c:v>-0.61</c:v>
                </c:pt>
                <c:pt idx="10564">
                  <c:v>-0.66</c:v>
                </c:pt>
                <c:pt idx="10565">
                  <c:v>-0.68</c:v>
                </c:pt>
                <c:pt idx="10566">
                  <c:v>-0.66</c:v>
                </c:pt>
                <c:pt idx="10567">
                  <c:v>-0.61</c:v>
                </c:pt>
                <c:pt idx="10568">
                  <c:v>-0.62</c:v>
                </c:pt>
                <c:pt idx="10569">
                  <c:v>-0.61</c:v>
                </c:pt>
                <c:pt idx="10570">
                  <c:v>-0.61</c:v>
                </c:pt>
                <c:pt idx="10571">
                  <c:v>-0.64</c:v>
                </c:pt>
                <c:pt idx="10572">
                  <c:v>-0.59</c:v>
                </c:pt>
                <c:pt idx="10573">
                  <c:v>-0.56000000000000005</c:v>
                </c:pt>
                <c:pt idx="10574">
                  <c:v>-0.57999999999999996</c:v>
                </c:pt>
                <c:pt idx="10575">
                  <c:v>-0.56999999999999995</c:v>
                </c:pt>
                <c:pt idx="10576">
                  <c:v>-0.61</c:v>
                </c:pt>
                <c:pt idx="10577">
                  <c:v>-0.64</c:v>
                </c:pt>
                <c:pt idx="10578">
                  <c:v>-0.63</c:v>
                </c:pt>
                <c:pt idx="10579">
                  <c:v>-0.63</c:v>
                </c:pt>
                <c:pt idx="10580">
                  <c:v>-0.62</c:v>
                </c:pt>
                <c:pt idx="10581">
                  <c:v>-0.6</c:v>
                </c:pt>
                <c:pt idx="10582">
                  <c:v>-0.53</c:v>
                </c:pt>
                <c:pt idx="10583">
                  <c:v>-0.52</c:v>
                </c:pt>
                <c:pt idx="10584">
                  <c:v>-0.54</c:v>
                </c:pt>
                <c:pt idx="10585">
                  <c:v>-0.57999999999999996</c:v>
                </c:pt>
                <c:pt idx="10586">
                  <c:v>-0.56000000000000005</c:v>
                </c:pt>
                <c:pt idx="10587">
                  <c:v>-0.56000000000000005</c:v>
                </c:pt>
                <c:pt idx="10588">
                  <c:v>-0.55000000000000004</c:v>
                </c:pt>
                <c:pt idx="10589">
                  <c:v>-0.55000000000000004</c:v>
                </c:pt>
                <c:pt idx="10590">
                  <c:v>-0.52</c:v>
                </c:pt>
                <c:pt idx="10591">
                  <c:v>-0.57999999999999996</c:v>
                </c:pt>
                <c:pt idx="10592">
                  <c:v>-0.63</c:v>
                </c:pt>
                <c:pt idx="10593">
                  <c:v>-0.68</c:v>
                </c:pt>
                <c:pt idx="10594">
                  <c:v>-0.68</c:v>
                </c:pt>
                <c:pt idx="10595">
                  <c:v>-0.72</c:v>
                </c:pt>
                <c:pt idx="10596">
                  <c:v>-0.78</c:v>
                </c:pt>
                <c:pt idx="10597">
                  <c:v>-0.86</c:v>
                </c:pt>
                <c:pt idx="10598">
                  <c:v>-0.93</c:v>
                </c:pt>
                <c:pt idx="10599">
                  <c:v>-0.82</c:v>
                </c:pt>
                <c:pt idx="10600">
                  <c:v>-0.9</c:v>
                </c:pt>
                <c:pt idx="10601">
                  <c:v>-0.96</c:v>
                </c:pt>
                <c:pt idx="10602">
                  <c:v>-1</c:v>
                </c:pt>
                <c:pt idx="10603">
                  <c:v>-0.93</c:v>
                </c:pt>
                <c:pt idx="10604">
                  <c:v>-0.95</c:v>
                </c:pt>
                <c:pt idx="10605">
                  <c:v>-0.95</c:v>
                </c:pt>
                <c:pt idx="10606">
                  <c:v>-0.91</c:v>
                </c:pt>
                <c:pt idx="10607">
                  <c:v>-0.97</c:v>
                </c:pt>
                <c:pt idx="10608">
                  <c:v>-0.9</c:v>
                </c:pt>
                <c:pt idx="10609">
                  <c:v>-0.86</c:v>
                </c:pt>
                <c:pt idx="10610">
                  <c:v>-0.85</c:v>
                </c:pt>
                <c:pt idx="10611">
                  <c:v>-0.8</c:v>
                </c:pt>
                <c:pt idx="10612">
                  <c:v>-0.79</c:v>
                </c:pt>
                <c:pt idx="10613">
                  <c:v>-0.77</c:v>
                </c:pt>
                <c:pt idx="10614">
                  <c:v>-0.78</c:v>
                </c:pt>
                <c:pt idx="10615">
                  <c:v>-0.76</c:v>
                </c:pt>
                <c:pt idx="10616">
                  <c:v>-0.78</c:v>
                </c:pt>
                <c:pt idx="10617">
                  <c:v>-0.77</c:v>
                </c:pt>
                <c:pt idx="10618">
                  <c:v>-0.77</c:v>
                </c:pt>
                <c:pt idx="10619">
                  <c:v>-0.78</c:v>
                </c:pt>
                <c:pt idx="10620">
                  <c:v>-0.86</c:v>
                </c:pt>
                <c:pt idx="10621">
                  <c:v>-0.9</c:v>
                </c:pt>
                <c:pt idx="10622">
                  <c:v>-0.89</c:v>
                </c:pt>
                <c:pt idx="10623">
                  <c:v>-0.86</c:v>
                </c:pt>
                <c:pt idx="10624">
                  <c:v>-0.84</c:v>
                </c:pt>
                <c:pt idx="10625">
                  <c:v>-0.8</c:v>
                </c:pt>
                <c:pt idx="10626">
                  <c:v>-0.74</c:v>
                </c:pt>
                <c:pt idx="10627">
                  <c:v>-0.71</c:v>
                </c:pt>
                <c:pt idx="10628">
                  <c:v>-0.68</c:v>
                </c:pt>
                <c:pt idx="10629">
                  <c:v>-0.68</c:v>
                </c:pt>
                <c:pt idx="10630">
                  <c:v>-0.67</c:v>
                </c:pt>
                <c:pt idx="10631">
                  <c:v>-0.7</c:v>
                </c:pt>
                <c:pt idx="10632">
                  <c:v>-0.68</c:v>
                </c:pt>
                <c:pt idx="10633">
                  <c:v>-0.65</c:v>
                </c:pt>
                <c:pt idx="10634">
                  <c:v>-0.68</c:v>
                </c:pt>
                <c:pt idx="10635">
                  <c:v>-0.73</c:v>
                </c:pt>
                <c:pt idx="10636">
                  <c:v>-0.76</c:v>
                </c:pt>
                <c:pt idx="10637">
                  <c:v>-0.77</c:v>
                </c:pt>
                <c:pt idx="10638">
                  <c:v>-0.74</c:v>
                </c:pt>
                <c:pt idx="10639">
                  <c:v>-0.69</c:v>
                </c:pt>
                <c:pt idx="10640">
                  <c:v>-0.67</c:v>
                </c:pt>
                <c:pt idx="10641">
                  <c:v>-0.56000000000000005</c:v>
                </c:pt>
                <c:pt idx="10642">
                  <c:v>-0.53</c:v>
                </c:pt>
                <c:pt idx="10643">
                  <c:v>-0.44</c:v>
                </c:pt>
                <c:pt idx="10644">
                  <c:v>-0.38</c:v>
                </c:pt>
                <c:pt idx="10645">
                  <c:v>-0.44</c:v>
                </c:pt>
                <c:pt idx="10646">
                  <c:v>-0.46</c:v>
                </c:pt>
                <c:pt idx="10647">
                  <c:v>-0.47</c:v>
                </c:pt>
                <c:pt idx="10648">
                  <c:v>-0.49</c:v>
                </c:pt>
                <c:pt idx="10649">
                  <c:v>-0.51</c:v>
                </c:pt>
                <c:pt idx="10650">
                  <c:v>-0.53</c:v>
                </c:pt>
                <c:pt idx="10651">
                  <c:v>-0.56000000000000005</c:v>
                </c:pt>
                <c:pt idx="10652">
                  <c:v>-0.54</c:v>
                </c:pt>
                <c:pt idx="10653">
                  <c:v>-0.55000000000000004</c:v>
                </c:pt>
                <c:pt idx="10654">
                  <c:v>-0.55000000000000004</c:v>
                </c:pt>
                <c:pt idx="10655">
                  <c:v>-0.55000000000000004</c:v>
                </c:pt>
                <c:pt idx="10656">
                  <c:v>-0.56999999999999995</c:v>
                </c:pt>
                <c:pt idx="10657">
                  <c:v>-0.55000000000000004</c:v>
                </c:pt>
                <c:pt idx="10658">
                  <c:v>-0.55000000000000004</c:v>
                </c:pt>
                <c:pt idx="10659">
                  <c:v>-0.59</c:v>
                </c:pt>
                <c:pt idx="10660">
                  <c:v>-0.6</c:v>
                </c:pt>
                <c:pt idx="10661">
                  <c:v>-0.59</c:v>
                </c:pt>
                <c:pt idx="10662">
                  <c:v>-0.62</c:v>
                </c:pt>
                <c:pt idx="10663">
                  <c:v>-0.64</c:v>
                </c:pt>
                <c:pt idx="10664">
                  <c:v>-0.67</c:v>
                </c:pt>
                <c:pt idx="10665">
                  <c:v>-0.68</c:v>
                </c:pt>
                <c:pt idx="10666">
                  <c:v>-0.69</c:v>
                </c:pt>
                <c:pt idx="10667">
                  <c:v>-0.67</c:v>
                </c:pt>
                <c:pt idx="10668">
                  <c:v>-0.68</c:v>
                </c:pt>
                <c:pt idx="10669">
                  <c:v>-0.66</c:v>
                </c:pt>
                <c:pt idx="10670">
                  <c:v>-0.59</c:v>
                </c:pt>
                <c:pt idx="10671">
                  <c:v>-0.59</c:v>
                </c:pt>
                <c:pt idx="10672">
                  <c:v>-0.67</c:v>
                </c:pt>
                <c:pt idx="10673">
                  <c:v>-0.72</c:v>
                </c:pt>
                <c:pt idx="10674">
                  <c:v>-0.76</c:v>
                </c:pt>
                <c:pt idx="10675">
                  <c:v>-0.77</c:v>
                </c:pt>
                <c:pt idx="10676">
                  <c:v>-0.76</c:v>
                </c:pt>
                <c:pt idx="10677">
                  <c:v>-0.8</c:v>
                </c:pt>
                <c:pt idx="10678">
                  <c:v>-0.82</c:v>
                </c:pt>
                <c:pt idx="10679">
                  <c:v>-0.85</c:v>
                </c:pt>
                <c:pt idx="10680">
                  <c:v>-0.79</c:v>
                </c:pt>
                <c:pt idx="10681">
                  <c:v>-0.66</c:v>
                </c:pt>
                <c:pt idx="10682">
                  <c:v>-0.64</c:v>
                </c:pt>
                <c:pt idx="10683">
                  <c:v>-0.75</c:v>
                </c:pt>
                <c:pt idx="10684">
                  <c:v>-0.79</c:v>
                </c:pt>
                <c:pt idx="10685">
                  <c:v>-0.8</c:v>
                </c:pt>
                <c:pt idx="10686">
                  <c:v>-0.82</c:v>
                </c:pt>
                <c:pt idx="10687">
                  <c:v>-0.83</c:v>
                </c:pt>
                <c:pt idx="10688">
                  <c:v>-0.84</c:v>
                </c:pt>
                <c:pt idx="10689">
                  <c:v>-0.86</c:v>
                </c:pt>
                <c:pt idx="10690">
                  <c:v>-0.83</c:v>
                </c:pt>
                <c:pt idx="10691">
                  <c:v>-0.85</c:v>
                </c:pt>
                <c:pt idx="10692">
                  <c:v>-0.86</c:v>
                </c:pt>
                <c:pt idx="10693">
                  <c:v>-0.85</c:v>
                </c:pt>
                <c:pt idx="10694">
                  <c:v>-0.86</c:v>
                </c:pt>
                <c:pt idx="10695">
                  <c:v>-0.86</c:v>
                </c:pt>
                <c:pt idx="10696">
                  <c:v>-0.87</c:v>
                </c:pt>
                <c:pt idx="10697">
                  <c:v>-0.87</c:v>
                </c:pt>
                <c:pt idx="10698">
                  <c:v>-0.86</c:v>
                </c:pt>
                <c:pt idx="10699">
                  <c:v>-0.84</c:v>
                </c:pt>
                <c:pt idx="10700">
                  <c:v>-0.79</c:v>
                </c:pt>
                <c:pt idx="10701">
                  <c:v>-0.81</c:v>
                </c:pt>
                <c:pt idx="10702">
                  <c:v>-0.81</c:v>
                </c:pt>
                <c:pt idx="10703">
                  <c:v>-0.8</c:v>
                </c:pt>
                <c:pt idx="10704">
                  <c:v>-0.73</c:v>
                </c:pt>
                <c:pt idx="10705">
                  <c:v>-0.72</c:v>
                </c:pt>
                <c:pt idx="10706">
                  <c:v>-0.74</c:v>
                </c:pt>
                <c:pt idx="10707">
                  <c:v>-0.73</c:v>
                </c:pt>
                <c:pt idx="10708">
                  <c:v>-0.73</c:v>
                </c:pt>
                <c:pt idx="10709">
                  <c:v>-0.76</c:v>
                </c:pt>
                <c:pt idx="10710">
                  <c:v>-0.79</c:v>
                </c:pt>
                <c:pt idx="10711">
                  <c:v>-0.82</c:v>
                </c:pt>
                <c:pt idx="10712">
                  <c:v>-0.84</c:v>
                </c:pt>
                <c:pt idx="10713">
                  <c:v>-0.84</c:v>
                </c:pt>
                <c:pt idx="10714">
                  <c:v>-0.84</c:v>
                </c:pt>
                <c:pt idx="10715">
                  <c:v>-0.85</c:v>
                </c:pt>
                <c:pt idx="10716">
                  <c:v>-0.83</c:v>
                </c:pt>
                <c:pt idx="10717">
                  <c:v>-0.86</c:v>
                </c:pt>
                <c:pt idx="10718">
                  <c:v>-0.87</c:v>
                </c:pt>
                <c:pt idx="10719">
                  <c:v>-0.89</c:v>
                </c:pt>
                <c:pt idx="10720">
                  <c:v>-0.92</c:v>
                </c:pt>
                <c:pt idx="10721">
                  <c:v>-0.91</c:v>
                </c:pt>
                <c:pt idx="10722">
                  <c:v>-0.92</c:v>
                </c:pt>
                <c:pt idx="10723">
                  <c:v>-0.94</c:v>
                </c:pt>
                <c:pt idx="10724">
                  <c:v>-0.89</c:v>
                </c:pt>
                <c:pt idx="10725">
                  <c:v>-0.65</c:v>
                </c:pt>
                <c:pt idx="10726">
                  <c:v>-0.51</c:v>
                </c:pt>
                <c:pt idx="10727">
                  <c:v>-0.47</c:v>
                </c:pt>
                <c:pt idx="10728">
                  <c:v>-0.46</c:v>
                </c:pt>
                <c:pt idx="10729">
                  <c:v>-0.56999999999999995</c:v>
                </c:pt>
                <c:pt idx="10730">
                  <c:v>-0.61</c:v>
                </c:pt>
                <c:pt idx="10731">
                  <c:v>-0.61</c:v>
                </c:pt>
                <c:pt idx="10732">
                  <c:v>-0.59</c:v>
                </c:pt>
                <c:pt idx="10733">
                  <c:v>-0.54</c:v>
                </c:pt>
                <c:pt idx="10734">
                  <c:v>-0.55000000000000004</c:v>
                </c:pt>
                <c:pt idx="10735">
                  <c:v>-0.57999999999999996</c:v>
                </c:pt>
                <c:pt idx="10736">
                  <c:v>-0.59</c:v>
                </c:pt>
                <c:pt idx="10737">
                  <c:v>-0.59</c:v>
                </c:pt>
                <c:pt idx="10738">
                  <c:v>-0.56999999999999995</c:v>
                </c:pt>
                <c:pt idx="10739">
                  <c:v>-0.45</c:v>
                </c:pt>
                <c:pt idx="10740">
                  <c:v>-0.47</c:v>
                </c:pt>
                <c:pt idx="10741">
                  <c:v>-0.52</c:v>
                </c:pt>
                <c:pt idx="10742">
                  <c:v>-0.55000000000000004</c:v>
                </c:pt>
                <c:pt idx="10743">
                  <c:v>-0.56999999999999995</c:v>
                </c:pt>
                <c:pt idx="10744">
                  <c:v>-0.56999999999999995</c:v>
                </c:pt>
                <c:pt idx="10745">
                  <c:v>-0.62</c:v>
                </c:pt>
                <c:pt idx="10746">
                  <c:v>-0.63</c:v>
                </c:pt>
                <c:pt idx="10747">
                  <c:v>-0.63</c:v>
                </c:pt>
                <c:pt idx="10748">
                  <c:v>-0.65</c:v>
                </c:pt>
                <c:pt idx="10749">
                  <c:v>-0.66</c:v>
                </c:pt>
                <c:pt idx="10750">
                  <c:v>-0.7</c:v>
                </c:pt>
                <c:pt idx="10751">
                  <c:v>-0.66</c:v>
                </c:pt>
                <c:pt idx="10752">
                  <c:v>-0.66</c:v>
                </c:pt>
                <c:pt idx="10753">
                  <c:v>-0.66</c:v>
                </c:pt>
                <c:pt idx="10754">
                  <c:v>-0.64</c:v>
                </c:pt>
                <c:pt idx="10755">
                  <c:v>-0.63</c:v>
                </c:pt>
                <c:pt idx="10756">
                  <c:v>-0.6</c:v>
                </c:pt>
                <c:pt idx="10757">
                  <c:v>-0.64</c:v>
                </c:pt>
                <c:pt idx="10758">
                  <c:v>-0.64</c:v>
                </c:pt>
                <c:pt idx="10759">
                  <c:v>-0.71</c:v>
                </c:pt>
                <c:pt idx="10760">
                  <c:v>-0.78</c:v>
                </c:pt>
                <c:pt idx="10761">
                  <c:v>-0.77</c:v>
                </c:pt>
                <c:pt idx="10762">
                  <c:v>-0.73</c:v>
                </c:pt>
                <c:pt idx="10763">
                  <c:v>-0.55000000000000004</c:v>
                </c:pt>
                <c:pt idx="10764">
                  <c:v>-0.52</c:v>
                </c:pt>
                <c:pt idx="10765">
                  <c:v>-0.5</c:v>
                </c:pt>
                <c:pt idx="10766">
                  <c:v>-0.5</c:v>
                </c:pt>
                <c:pt idx="10767">
                  <c:v>-0.5</c:v>
                </c:pt>
                <c:pt idx="10768">
                  <c:v>-0.43</c:v>
                </c:pt>
                <c:pt idx="10769">
                  <c:v>-0.35</c:v>
                </c:pt>
                <c:pt idx="10770">
                  <c:v>-0.38</c:v>
                </c:pt>
                <c:pt idx="10771">
                  <c:v>-0.4</c:v>
                </c:pt>
                <c:pt idx="10772">
                  <c:v>-0.43</c:v>
                </c:pt>
                <c:pt idx="10773">
                  <c:v>-0.42</c:v>
                </c:pt>
                <c:pt idx="10774">
                  <c:v>-0.44</c:v>
                </c:pt>
                <c:pt idx="10775">
                  <c:v>-0.44</c:v>
                </c:pt>
                <c:pt idx="10776">
                  <c:v>-0.48</c:v>
                </c:pt>
                <c:pt idx="10777">
                  <c:v>-0.51</c:v>
                </c:pt>
                <c:pt idx="10778">
                  <c:v>-0.52</c:v>
                </c:pt>
                <c:pt idx="10779">
                  <c:v>-0.49</c:v>
                </c:pt>
                <c:pt idx="10780">
                  <c:v>-0.51</c:v>
                </c:pt>
                <c:pt idx="10781">
                  <c:v>-0.54</c:v>
                </c:pt>
                <c:pt idx="10782">
                  <c:v>-0.56000000000000005</c:v>
                </c:pt>
                <c:pt idx="10783">
                  <c:v>-0.53</c:v>
                </c:pt>
                <c:pt idx="10784">
                  <c:v>-0.49</c:v>
                </c:pt>
                <c:pt idx="10785">
                  <c:v>-0.54</c:v>
                </c:pt>
                <c:pt idx="10786">
                  <c:v>-0.51</c:v>
                </c:pt>
                <c:pt idx="10787">
                  <c:v>-0.41</c:v>
                </c:pt>
                <c:pt idx="10788">
                  <c:v>-0.4</c:v>
                </c:pt>
                <c:pt idx="10789">
                  <c:v>-0.42</c:v>
                </c:pt>
                <c:pt idx="10790">
                  <c:v>-0.41</c:v>
                </c:pt>
                <c:pt idx="10791">
                  <c:v>-0.42</c:v>
                </c:pt>
                <c:pt idx="10792">
                  <c:v>-0.42</c:v>
                </c:pt>
                <c:pt idx="10793">
                  <c:v>-0.49</c:v>
                </c:pt>
                <c:pt idx="10794">
                  <c:v>-0.49</c:v>
                </c:pt>
                <c:pt idx="10795">
                  <c:v>-0.5</c:v>
                </c:pt>
                <c:pt idx="10796">
                  <c:v>-0.52</c:v>
                </c:pt>
                <c:pt idx="10797">
                  <c:v>-0.5</c:v>
                </c:pt>
                <c:pt idx="10798">
                  <c:v>-0.51</c:v>
                </c:pt>
                <c:pt idx="10799">
                  <c:v>-0.5</c:v>
                </c:pt>
                <c:pt idx="10800">
                  <c:v>-0.53</c:v>
                </c:pt>
                <c:pt idx="10801">
                  <c:v>-0.51</c:v>
                </c:pt>
                <c:pt idx="10802">
                  <c:v>-0.47</c:v>
                </c:pt>
                <c:pt idx="10803">
                  <c:v>-0.47</c:v>
                </c:pt>
                <c:pt idx="10804">
                  <c:v>-0.44</c:v>
                </c:pt>
                <c:pt idx="10805">
                  <c:v>-0.39</c:v>
                </c:pt>
                <c:pt idx="10806">
                  <c:v>-0.39</c:v>
                </c:pt>
                <c:pt idx="10807">
                  <c:v>-0.43</c:v>
                </c:pt>
                <c:pt idx="10808">
                  <c:v>-0.45</c:v>
                </c:pt>
                <c:pt idx="10809">
                  <c:v>-0.46</c:v>
                </c:pt>
                <c:pt idx="10810">
                  <c:v>-0.46</c:v>
                </c:pt>
                <c:pt idx="10811">
                  <c:v>-0.45</c:v>
                </c:pt>
                <c:pt idx="10812">
                  <c:v>-0.47</c:v>
                </c:pt>
                <c:pt idx="10813">
                  <c:v>-0.46</c:v>
                </c:pt>
                <c:pt idx="10814">
                  <c:v>-0.48</c:v>
                </c:pt>
                <c:pt idx="10815">
                  <c:v>-0.51</c:v>
                </c:pt>
                <c:pt idx="10816">
                  <c:v>-0.53</c:v>
                </c:pt>
                <c:pt idx="10817">
                  <c:v>-0.52</c:v>
                </c:pt>
                <c:pt idx="10818">
                  <c:v>-0.52</c:v>
                </c:pt>
                <c:pt idx="10819">
                  <c:v>-0.49</c:v>
                </c:pt>
                <c:pt idx="10820">
                  <c:v>-0.49</c:v>
                </c:pt>
                <c:pt idx="10821">
                  <c:v>-0.49</c:v>
                </c:pt>
                <c:pt idx="10822">
                  <c:v>-0.5</c:v>
                </c:pt>
                <c:pt idx="10823">
                  <c:v>-0.54</c:v>
                </c:pt>
                <c:pt idx="10824">
                  <c:v>-0.53</c:v>
                </c:pt>
                <c:pt idx="10825">
                  <c:v>-0.55000000000000004</c:v>
                </c:pt>
                <c:pt idx="10826">
                  <c:v>-0.56000000000000005</c:v>
                </c:pt>
                <c:pt idx="10827">
                  <c:v>-0.57999999999999996</c:v>
                </c:pt>
                <c:pt idx="10828">
                  <c:v>-0.62</c:v>
                </c:pt>
                <c:pt idx="10829">
                  <c:v>-0.61</c:v>
                </c:pt>
                <c:pt idx="10830">
                  <c:v>-0.62</c:v>
                </c:pt>
                <c:pt idx="10831">
                  <c:v>-0.64</c:v>
                </c:pt>
                <c:pt idx="10832">
                  <c:v>-0.66</c:v>
                </c:pt>
                <c:pt idx="10833">
                  <c:v>-0.62</c:v>
                </c:pt>
                <c:pt idx="10834">
                  <c:v>-0.66</c:v>
                </c:pt>
                <c:pt idx="10835">
                  <c:v>-0.66</c:v>
                </c:pt>
                <c:pt idx="10836">
                  <c:v>-0.66</c:v>
                </c:pt>
                <c:pt idx="10837">
                  <c:v>-0.69</c:v>
                </c:pt>
                <c:pt idx="10838">
                  <c:v>-0.7</c:v>
                </c:pt>
                <c:pt idx="10839">
                  <c:v>-0.71</c:v>
                </c:pt>
                <c:pt idx="10840">
                  <c:v>-0.7</c:v>
                </c:pt>
                <c:pt idx="10841">
                  <c:v>-0.72</c:v>
                </c:pt>
                <c:pt idx="10842">
                  <c:v>-0.7</c:v>
                </c:pt>
                <c:pt idx="10843">
                  <c:v>-0.69</c:v>
                </c:pt>
                <c:pt idx="10844">
                  <c:v>-0.7</c:v>
                </c:pt>
                <c:pt idx="10845">
                  <c:v>-0.66</c:v>
                </c:pt>
                <c:pt idx="10846">
                  <c:v>-0.66</c:v>
                </c:pt>
                <c:pt idx="10847">
                  <c:v>-0.65</c:v>
                </c:pt>
                <c:pt idx="10848">
                  <c:v>-0.62</c:v>
                </c:pt>
                <c:pt idx="10849">
                  <c:v>-0.65</c:v>
                </c:pt>
                <c:pt idx="10850">
                  <c:v>-0.69</c:v>
                </c:pt>
                <c:pt idx="10851">
                  <c:v>-0.71</c:v>
                </c:pt>
                <c:pt idx="10852">
                  <c:v>-0.74</c:v>
                </c:pt>
                <c:pt idx="10853">
                  <c:v>-0.75</c:v>
                </c:pt>
                <c:pt idx="10854">
                  <c:v>-0.76</c:v>
                </c:pt>
                <c:pt idx="10855">
                  <c:v>-0.73</c:v>
                </c:pt>
                <c:pt idx="10856">
                  <c:v>-0.73</c:v>
                </c:pt>
                <c:pt idx="10857">
                  <c:v>-0.77</c:v>
                </c:pt>
                <c:pt idx="10858">
                  <c:v>-0.8</c:v>
                </c:pt>
                <c:pt idx="10859">
                  <c:v>-0.82</c:v>
                </c:pt>
                <c:pt idx="10860">
                  <c:v>-0.83</c:v>
                </c:pt>
                <c:pt idx="10861">
                  <c:v>-0.85</c:v>
                </c:pt>
                <c:pt idx="10862">
                  <c:v>-0.81</c:v>
                </c:pt>
                <c:pt idx="10863">
                  <c:v>-0.79</c:v>
                </c:pt>
                <c:pt idx="10864">
                  <c:v>-0.81</c:v>
                </c:pt>
                <c:pt idx="10865">
                  <c:v>-0.82</c:v>
                </c:pt>
                <c:pt idx="10866">
                  <c:v>-0.82</c:v>
                </c:pt>
                <c:pt idx="10867">
                  <c:v>-0.78</c:v>
                </c:pt>
                <c:pt idx="10868">
                  <c:v>-0.78</c:v>
                </c:pt>
                <c:pt idx="10869">
                  <c:v>-0.79</c:v>
                </c:pt>
                <c:pt idx="10870">
                  <c:v>-0.85</c:v>
                </c:pt>
                <c:pt idx="10871">
                  <c:v>-0.88</c:v>
                </c:pt>
                <c:pt idx="10872">
                  <c:v>-0.88</c:v>
                </c:pt>
                <c:pt idx="10873">
                  <c:v>-0.86</c:v>
                </c:pt>
                <c:pt idx="10874">
                  <c:v>-0.76</c:v>
                </c:pt>
                <c:pt idx="10875">
                  <c:v>-0.73</c:v>
                </c:pt>
                <c:pt idx="10876">
                  <c:v>-0.75</c:v>
                </c:pt>
                <c:pt idx="10877">
                  <c:v>-0.79</c:v>
                </c:pt>
                <c:pt idx="10878">
                  <c:v>-0.78</c:v>
                </c:pt>
                <c:pt idx="10879">
                  <c:v>-0.82</c:v>
                </c:pt>
                <c:pt idx="10880">
                  <c:v>-0.81</c:v>
                </c:pt>
                <c:pt idx="10881">
                  <c:v>-0.82</c:v>
                </c:pt>
                <c:pt idx="10882">
                  <c:v>-0.84</c:v>
                </c:pt>
                <c:pt idx="10883">
                  <c:v>-0.88</c:v>
                </c:pt>
                <c:pt idx="10884">
                  <c:v>-0.78</c:v>
                </c:pt>
                <c:pt idx="10885">
                  <c:v>-0.72</c:v>
                </c:pt>
                <c:pt idx="10886">
                  <c:v>-0.64</c:v>
                </c:pt>
                <c:pt idx="10887">
                  <c:v>-0.66</c:v>
                </c:pt>
                <c:pt idx="10888">
                  <c:v>-0.72</c:v>
                </c:pt>
                <c:pt idx="10889">
                  <c:v>-0.75</c:v>
                </c:pt>
                <c:pt idx="10890">
                  <c:v>-0.78</c:v>
                </c:pt>
                <c:pt idx="10891">
                  <c:v>-0.8</c:v>
                </c:pt>
                <c:pt idx="10892">
                  <c:v>-0.82</c:v>
                </c:pt>
                <c:pt idx="10893">
                  <c:v>-0.84</c:v>
                </c:pt>
                <c:pt idx="10894">
                  <c:v>-0.88</c:v>
                </c:pt>
                <c:pt idx="10895">
                  <c:v>-0.83</c:v>
                </c:pt>
                <c:pt idx="10896">
                  <c:v>-0.83</c:v>
                </c:pt>
                <c:pt idx="10897">
                  <c:v>-0.82</c:v>
                </c:pt>
                <c:pt idx="10898">
                  <c:v>-0.81</c:v>
                </c:pt>
                <c:pt idx="10899">
                  <c:v>-0.84</c:v>
                </c:pt>
                <c:pt idx="10900">
                  <c:v>-0.85</c:v>
                </c:pt>
                <c:pt idx="10901">
                  <c:v>-0.92</c:v>
                </c:pt>
                <c:pt idx="10902">
                  <c:v>-0.93</c:v>
                </c:pt>
                <c:pt idx="10903">
                  <c:v>-0.85</c:v>
                </c:pt>
                <c:pt idx="10904">
                  <c:v>-0.87</c:v>
                </c:pt>
                <c:pt idx="10905">
                  <c:v>-0.92</c:v>
                </c:pt>
                <c:pt idx="10906">
                  <c:v>-0.94</c:v>
                </c:pt>
                <c:pt idx="10907">
                  <c:v>-0.97</c:v>
                </c:pt>
                <c:pt idx="10908">
                  <c:v>-0.95</c:v>
                </c:pt>
                <c:pt idx="10909">
                  <c:v>-0.92</c:v>
                </c:pt>
                <c:pt idx="10910">
                  <c:v>-0.9</c:v>
                </c:pt>
                <c:pt idx="10911">
                  <c:v>-0.93</c:v>
                </c:pt>
                <c:pt idx="10912">
                  <c:v>-0.97</c:v>
                </c:pt>
                <c:pt idx="10913">
                  <c:v>-0.98</c:v>
                </c:pt>
                <c:pt idx="10914">
                  <c:v>-0.97</c:v>
                </c:pt>
                <c:pt idx="10915">
                  <c:v>-1.1000000000000001</c:v>
                </c:pt>
                <c:pt idx="10916">
                  <c:v>-0.91</c:v>
                </c:pt>
                <c:pt idx="10917">
                  <c:v>-0.73</c:v>
                </c:pt>
                <c:pt idx="10918">
                  <c:v>-0.63</c:v>
                </c:pt>
                <c:pt idx="10919">
                  <c:v>-0.61</c:v>
                </c:pt>
                <c:pt idx="10920">
                  <c:v>-0.57999999999999996</c:v>
                </c:pt>
                <c:pt idx="10921">
                  <c:v>-0.59</c:v>
                </c:pt>
                <c:pt idx="10922">
                  <c:v>-0.61</c:v>
                </c:pt>
                <c:pt idx="10923">
                  <c:v>-0.65</c:v>
                </c:pt>
                <c:pt idx="10924">
                  <c:v>-0.72</c:v>
                </c:pt>
                <c:pt idx="10925">
                  <c:v>-0.72</c:v>
                </c:pt>
                <c:pt idx="10926">
                  <c:v>-0.74</c:v>
                </c:pt>
                <c:pt idx="10927">
                  <c:v>-0.74</c:v>
                </c:pt>
                <c:pt idx="10928">
                  <c:v>-0.71</c:v>
                </c:pt>
                <c:pt idx="10929">
                  <c:v>-0.72</c:v>
                </c:pt>
                <c:pt idx="10930">
                  <c:v>-0.71</c:v>
                </c:pt>
                <c:pt idx="10931">
                  <c:v>-0.75</c:v>
                </c:pt>
                <c:pt idx="10932">
                  <c:v>-0.79</c:v>
                </c:pt>
                <c:pt idx="10933">
                  <c:v>-0.78</c:v>
                </c:pt>
                <c:pt idx="10934">
                  <c:v>-0.86</c:v>
                </c:pt>
                <c:pt idx="10935">
                  <c:v>-0.93</c:v>
                </c:pt>
                <c:pt idx="10936">
                  <c:v>-0.97</c:v>
                </c:pt>
                <c:pt idx="10937">
                  <c:v>-0.93</c:v>
                </c:pt>
                <c:pt idx="10938">
                  <c:v>-0.88</c:v>
                </c:pt>
                <c:pt idx="10939">
                  <c:v>-0.89</c:v>
                </c:pt>
                <c:pt idx="10940">
                  <c:v>-0.81</c:v>
                </c:pt>
                <c:pt idx="10941">
                  <c:v>-0.81</c:v>
                </c:pt>
                <c:pt idx="10942">
                  <c:v>-0.81</c:v>
                </c:pt>
                <c:pt idx="10943">
                  <c:v>-0.82</c:v>
                </c:pt>
                <c:pt idx="10944">
                  <c:v>-0.77</c:v>
                </c:pt>
                <c:pt idx="10945">
                  <c:v>-0.75</c:v>
                </c:pt>
                <c:pt idx="10946">
                  <c:v>-0.78</c:v>
                </c:pt>
                <c:pt idx="10947">
                  <c:v>-0.74</c:v>
                </c:pt>
                <c:pt idx="10948">
                  <c:v>-0.73</c:v>
                </c:pt>
                <c:pt idx="10949">
                  <c:v>-0.72</c:v>
                </c:pt>
                <c:pt idx="10950">
                  <c:v>-0.71</c:v>
                </c:pt>
                <c:pt idx="10951">
                  <c:v>-0.73</c:v>
                </c:pt>
                <c:pt idx="10952">
                  <c:v>-0.74</c:v>
                </c:pt>
                <c:pt idx="10953">
                  <c:v>-0.75</c:v>
                </c:pt>
                <c:pt idx="10954">
                  <c:v>-0.76</c:v>
                </c:pt>
                <c:pt idx="10955">
                  <c:v>-0.78</c:v>
                </c:pt>
                <c:pt idx="10956">
                  <c:v>-0.76</c:v>
                </c:pt>
                <c:pt idx="10957">
                  <c:v>-0.74</c:v>
                </c:pt>
                <c:pt idx="10958">
                  <c:v>-0.72</c:v>
                </c:pt>
                <c:pt idx="10959">
                  <c:v>-0.7</c:v>
                </c:pt>
                <c:pt idx="10960">
                  <c:v>-0.74</c:v>
                </c:pt>
                <c:pt idx="10961">
                  <c:v>-0.73</c:v>
                </c:pt>
                <c:pt idx="10962">
                  <c:v>-0.75</c:v>
                </c:pt>
                <c:pt idx="10963">
                  <c:v>-0.78</c:v>
                </c:pt>
                <c:pt idx="10964">
                  <c:v>-0.81</c:v>
                </c:pt>
                <c:pt idx="10965">
                  <c:v>-0.84</c:v>
                </c:pt>
                <c:pt idx="10966">
                  <c:v>-0.86</c:v>
                </c:pt>
                <c:pt idx="10967">
                  <c:v>-0.88</c:v>
                </c:pt>
                <c:pt idx="10968">
                  <c:v>-0.87</c:v>
                </c:pt>
                <c:pt idx="10969">
                  <c:v>-0.84</c:v>
                </c:pt>
                <c:pt idx="10970">
                  <c:v>-0.81</c:v>
                </c:pt>
                <c:pt idx="10971">
                  <c:v>-0.79</c:v>
                </c:pt>
                <c:pt idx="10972">
                  <c:v>-0.76</c:v>
                </c:pt>
                <c:pt idx="10973">
                  <c:v>-0.76</c:v>
                </c:pt>
                <c:pt idx="10974">
                  <c:v>-0.83</c:v>
                </c:pt>
                <c:pt idx="10975">
                  <c:v>-0.76</c:v>
                </c:pt>
                <c:pt idx="10976">
                  <c:v>-0.53</c:v>
                </c:pt>
                <c:pt idx="10977">
                  <c:v>-0.4</c:v>
                </c:pt>
                <c:pt idx="10978">
                  <c:v>-0.44</c:v>
                </c:pt>
                <c:pt idx="10979">
                  <c:v>-0.48</c:v>
                </c:pt>
                <c:pt idx="10980">
                  <c:v>-0.48</c:v>
                </c:pt>
                <c:pt idx="10981">
                  <c:v>-0.5</c:v>
                </c:pt>
                <c:pt idx="10982">
                  <c:v>-0.54</c:v>
                </c:pt>
                <c:pt idx="10983">
                  <c:v>-0.51</c:v>
                </c:pt>
                <c:pt idx="10984">
                  <c:v>-0.47</c:v>
                </c:pt>
                <c:pt idx="10985">
                  <c:v>-0.5</c:v>
                </c:pt>
                <c:pt idx="10986">
                  <c:v>-0.46</c:v>
                </c:pt>
                <c:pt idx="10987">
                  <c:v>-0.48</c:v>
                </c:pt>
                <c:pt idx="10988">
                  <c:v>-0.51</c:v>
                </c:pt>
                <c:pt idx="10989">
                  <c:v>-0.47</c:v>
                </c:pt>
                <c:pt idx="10990">
                  <c:v>-0.46</c:v>
                </c:pt>
                <c:pt idx="10991">
                  <c:v>-0.47</c:v>
                </c:pt>
                <c:pt idx="10992">
                  <c:v>-0.49</c:v>
                </c:pt>
                <c:pt idx="10993">
                  <c:v>-0.51</c:v>
                </c:pt>
                <c:pt idx="10994">
                  <c:v>-0.52</c:v>
                </c:pt>
                <c:pt idx="10995">
                  <c:v>-0.53</c:v>
                </c:pt>
                <c:pt idx="10996">
                  <c:v>-0.59</c:v>
                </c:pt>
                <c:pt idx="10997">
                  <c:v>-0.6</c:v>
                </c:pt>
                <c:pt idx="10998">
                  <c:v>-0.61</c:v>
                </c:pt>
                <c:pt idx="10999">
                  <c:v>-0.63</c:v>
                </c:pt>
                <c:pt idx="11000">
                  <c:v>-0.63</c:v>
                </c:pt>
                <c:pt idx="11001">
                  <c:v>-0.63</c:v>
                </c:pt>
                <c:pt idx="11002">
                  <c:v>-0.62</c:v>
                </c:pt>
                <c:pt idx="11003">
                  <c:v>-0.56999999999999995</c:v>
                </c:pt>
                <c:pt idx="11004">
                  <c:v>-0.5</c:v>
                </c:pt>
                <c:pt idx="11005">
                  <c:v>-0.57999999999999996</c:v>
                </c:pt>
                <c:pt idx="11006">
                  <c:v>-0.62</c:v>
                </c:pt>
                <c:pt idx="11007">
                  <c:v>-0.65</c:v>
                </c:pt>
                <c:pt idx="11008">
                  <c:v>-0.65</c:v>
                </c:pt>
                <c:pt idx="11009">
                  <c:v>-0.66</c:v>
                </c:pt>
                <c:pt idx="11010">
                  <c:v>-0.67</c:v>
                </c:pt>
                <c:pt idx="11011">
                  <c:v>-0.65</c:v>
                </c:pt>
                <c:pt idx="11012">
                  <c:v>-0.59</c:v>
                </c:pt>
                <c:pt idx="11013">
                  <c:v>-0.53</c:v>
                </c:pt>
                <c:pt idx="11014">
                  <c:v>-0.51</c:v>
                </c:pt>
                <c:pt idx="11015">
                  <c:v>-0.54</c:v>
                </c:pt>
                <c:pt idx="11016">
                  <c:v>-0.56000000000000005</c:v>
                </c:pt>
                <c:pt idx="11017">
                  <c:v>-0.53</c:v>
                </c:pt>
                <c:pt idx="11018">
                  <c:v>-0.56000000000000005</c:v>
                </c:pt>
                <c:pt idx="11019">
                  <c:v>-0.56999999999999995</c:v>
                </c:pt>
                <c:pt idx="11020">
                  <c:v>-0.56999999999999995</c:v>
                </c:pt>
                <c:pt idx="11021">
                  <c:v>-0.6</c:v>
                </c:pt>
                <c:pt idx="11022">
                  <c:v>-0.63</c:v>
                </c:pt>
                <c:pt idx="11023">
                  <c:v>-0.56000000000000005</c:v>
                </c:pt>
                <c:pt idx="11024">
                  <c:v>-0.57999999999999996</c:v>
                </c:pt>
                <c:pt idx="11025">
                  <c:v>-0.59</c:v>
                </c:pt>
                <c:pt idx="11026">
                  <c:v>-0.6</c:v>
                </c:pt>
                <c:pt idx="11027">
                  <c:v>-0.65</c:v>
                </c:pt>
                <c:pt idx="11028">
                  <c:v>-0.7</c:v>
                </c:pt>
                <c:pt idx="11029">
                  <c:v>-0.73</c:v>
                </c:pt>
                <c:pt idx="11030">
                  <c:v>-0.73</c:v>
                </c:pt>
                <c:pt idx="11031">
                  <c:v>-0.64</c:v>
                </c:pt>
                <c:pt idx="11032">
                  <c:v>-0.43</c:v>
                </c:pt>
                <c:pt idx="11033">
                  <c:v>-0.46</c:v>
                </c:pt>
                <c:pt idx="11034">
                  <c:v>-0.56000000000000005</c:v>
                </c:pt>
                <c:pt idx="11035">
                  <c:v>-0.65</c:v>
                </c:pt>
                <c:pt idx="11036">
                  <c:v>-0.67</c:v>
                </c:pt>
                <c:pt idx="11037">
                  <c:v>-0.67</c:v>
                </c:pt>
                <c:pt idx="11038">
                  <c:v>-0.7</c:v>
                </c:pt>
                <c:pt idx="11039">
                  <c:v>-0.45</c:v>
                </c:pt>
                <c:pt idx="11040">
                  <c:v>-0.3</c:v>
                </c:pt>
                <c:pt idx="11041">
                  <c:v>-0.26</c:v>
                </c:pt>
                <c:pt idx="11042">
                  <c:v>-0.25</c:v>
                </c:pt>
                <c:pt idx="11043">
                  <c:v>-0.28000000000000003</c:v>
                </c:pt>
                <c:pt idx="11044">
                  <c:v>-0.28000000000000003</c:v>
                </c:pt>
                <c:pt idx="11045">
                  <c:v>-0.22</c:v>
                </c:pt>
                <c:pt idx="11046">
                  <c:v>-0.22</c:v>
                </c:pt>
                <c:pt idx="11047">
                  <c:v>-0.25</c:v>
                </c:pt>
                <c:pt idx="11048">
                  <c:v>-0.39</c:v>
                </c:pt>
                <c:pt idx="11049">
                  <c:v>-0.48</c:v>
                </c:pt>
                <c:pt idx="11050">
                  <c:v>-0.45</c:v>
                </c:pt>
                <c:pt idx="11051">
                  <c:v>-0.54</c:v>
                </c:pt>
                <c:pt idx="11052">
                  <c:v>-0.62</c:v>
                </c:pt>
                <c:pt idx="11053">
                  <c:v>-0.62</c:v>
                </c:pt>
                <c:pt idx="11054">
                  <c:v>-0.59</c:v>
                </c:pt>
                <c:pt idx="11055">
                  <c:v>-0.63</c:v>
                </c:pt>
                <c:pt idx="11056">
                  <c:v>-0.64</c:v>
                </c:pt>
                <c:pt idx="11057">
                  <c:v>-0.56000000000000005</c:v>
                </c:pt>
                <c:pt idx="11058">
                  <c:v>-0.56999999999999995</c:v>
                </c:pt>
                <c:pt idx="11059">
                  <c:v>-0.6</c:v>
                </c:pt>
                <c:pt idx="11060">
                  <c:v>-0.6</c:v>
                </c:pt>
                <c:pt idx="11061">
                  <c:v>-0.68</c:v>
                </c:pt>
                <c:pt idx="11062">
                  <c:v>-0.69</c:v>
                </c:pt>
                <c:pt idx="11063">
                  <c:v>-0.67</c:v>
                </c:pt>
                <c:pt idx="11064">
                  <c:v>-0.67</c:v>
                </c:pt>
                <c:pt idx="11065">
                  <c:v>-0.64</c:v>
                </c:pt>
                <c:pt idx="11066">
                  <c:v>-0.59</c:v>
                </c:pt>
                <c:pt idx="11067">
                  <c:v>-0.6</c:v>
                </c:pt>
                <c:pt idx="11068">
                  <c:v>-0.65</c:v>
                </c:pt>
                <c:pt idx="11069">
                  <c:v>-0.79</c:v>
                </c:pt>
                <c:pt idx="11070">
                  <c:v>-0.8</c:v>
                </c:pt>
                <c:pt idx="11071">
                  <c:v>-0.75</c:v>
                </c:pt>
                <c:pt idx="11072">
                  <c:v>-0.78</c:v>
                </c:pt>
                <c:pt idx="11073">
                  <c:v>-0.76</c:v>
                </c:pt>
                <c:pt idx="11074">
                  <c:v>-0.75</c:v>
                </c:pt>
                <c:pt idx="11075">
                  <c:v>-0.76</c:v>
                </c:pt>
                <c:pt idx="11076">
                  <c:v>-0.74</c:v>
                </c:pt>
                <c:pt idx="11077">
                  <c:v>-0.73</c:v>
                </c:pt>
                <c:pt idx="11078">
                  <c:v>-0.7</c:v>
                </c:pt>
                <c:pt idx="11079">
                  <c:v>-0.74</c:v>
                </c:pt>
                <c:pt idx="11080">
                  <c:v>-0.67</c:v>
                </c:pt>
                <c:pt idx="11081">
                  <c:v>-0.66</c:v>
                </c:pt>
                <c:pt idx="11082">
                  <c:v>-0.72</c:v>
                </c:pt>
                <c:pt idx="11083">
                  <c:v>-0.74</c:v>
                </c:pt>
                <c:pt idx="11084">
                  <c:v>-0.75</c:v>
                </c:pt>
                <c:pt idx="11085">
                  <c:v>-0.74</c:v>
                </c:pt>
                <c:pt idx="11086">
                  <c:v>-0.76</c:v>
                </c:pt>
                <c:pt idx="11087">
                  <c:v>-0.77</c:v>
                </c:pt>
                <c:pt idx="11088">
                  <c:v>-0.72</c:v>
                </c:pt>
                <c:pt idx="11089">
                  <c:v>-0.64</c:v>
                </c:pt>
                <c:pt idx="11090">
                  <c:v>-0.63</c:v>
                </c:pt>
                <c:pt idx="11091">
                  <c:v>-0.6</c:v>
                </c:pt>
                <c:pt idx="11092">
                  <c:v>-0.59</c:v>
                </c:pt>
                <c:pt idx="11093">
                  <c:v>-0.53</c:v>
                </c:pt>
                <c:pt idx="11094">
                  <c:v>-0.54</c:v>
                </c:pt>
                <c:pt idx="11095">
                  <c:v>-0.59</c:v>
                </c:pt>
                <c:pt idx="11096">
                  <c:v>-0.6</c:v>
                </c:pt>
                <c:pt idx="11097">
                  <c:v>-0.57999999999999996</c:v>
                </c:pt>
                <c:pt idx="11098">
                  <c:v>-0.51</c:v>
                </c:pt>
                <c:pt idx="11099">
                  <c:v>-0.47</c:v>
                </c:pt>
                <c:pt idx="11100">
                  <c:v>-0.46</c:v>
                </c:pt>
                <c:pt idx="11101">
                  <c:v>-0.48</c:v>
                </c:pt>
                <c:pt idx="11102">
                  <c:v>-0.51</c:v>
                </c:pt>
                <c:pt idx="11103">
                  <c:v>-0.57999999999999996</c:v>
                </c:pt>
                <c:pt idx="11104">
                  <c:v>-0.61</c:v>
                </c:pt>
                <c:pt idx="11105">
                  <c:v>-0.62</c:v>
                </c:pt>
                <c:pt idx="11106">
                  <c:v>-0.66</c:v>
                </c:pt>
                <c:pt idx="11107">
                  <c:v>-0.69</c:v>
                </c:pt>
                <c:pt idx="11108">
                  <c:v>-0.69</c:v>
                </c:pt>
                <c:pt idx="11109">
                  <c:v>-0.69</c:v>
                </c:pt>
                <c:pt idx="11110">
                  <c:v>-0.66</c:v>
                </c:pt>
                <c:pt idx="11111">
                  <c:v>-0.62</c:v>
                </c:pt>
                <c:pt idx="11112">
                  <c:v>-0.44</c:v>
                </c:pt>
                <c:pt idx="11113">
                  <c:v>-0.45</c:v>
                </c:pt>
                <c:pt idx="11114">
                  <c:v>-0.46</c:v>
                </c:pt>
                <c:pt idx="11115">
                  <c:v>-0.37</c:v>
                </c:pt>
                <c:pt idx="11116">
                  <c:v>-0.12</c:v>
                </c:pt>
                <c:pt idx="11117">
                  <c:v>-0.09</c:v>
                </c:pt>
                <c:pt idx="11118">
                  <c:v>-0.08</c:v>
                </c:pt>
                <c:pt idx="11119">
                  <c:v>-0.1</c:v>
                </c:pt>
                <c:pt idx="11120">
                  <c:v>-7.0000000000000007E-2</c:v>
                </c:pt>
                <c:pt idx="11121">
                  <c:v>-0.09</c:v>
                </c:pt>
                <c:pt idx="11122">
                  <c:v>-0.12</c:v>
                </c:pt>
                <c:pt idx="11123">
                  <c:v>-0.16</c:v>
                </c:pt>
                <c:pt idx="11124">
                  <c:v>-0.19</c:v>
                </c:pt>
                <c:pt idx="11125">
                  <c:v>-0.2</c:v>
                </c:pt>
                <c:pt idx="11126">
                  <c:v>-0.26</c:v>
                </c:pt>
                <c:pt idx="11127">
                  <c:v>-0.28999999999999998</c:v>
                </c:pt>
                <c:pt idx="11128">
                  <c:v>-0.28999999999999998</c:v>
                </c:pt>
                <c:pt idx="11129">
                  <c:v>-0.32</c:v>
                </c:pt>
                <c:pt idx="11130">
                  <c:v>-0.31</c:v>
                </c:pt>
                <c:pt idx="11131">
                  <c:v>-0.35</c:v>
                </c:pt>
                <c:pt idx="11132">
                  <c:v>-0.35</c:v>
                </c:pt>
                <c:pt idx="11133">
                  <c:v>-0.38</c:v>
                </c:pt>
                <c:pt idx="11134">
                  <c:v>-0.39</c:v>
                </c:pt>
                <c:pt idx="11135">
                  <c:v>-0.43</c:v>
                </c:pt>
                <c:pt idx="11136">
                  <c:v>-0.43</c:v>
                </c:pt>
                <c:pt idx="11137">
                  <c:v>-0.47</c:v>
                </c:pt>
                <c:pt idx="11138">
                  <c:v>-0.56999999999999995</c:v>
                </c:pt>
                <c:pt idx="11139">
                  <c:v>-0.75</c:v>
                </c:pt>
                <c:pt idx="11140">
                  <c:v>-0.83</c:v>
                </c:pt>
                <c:pt idx="11141">
                  <c:v>-0.75</c:v>
                </c:pt>
                <c:pt idx="11142">
                  <c:v>-0.75</c:v>
                </c:pt>
                <c:pt idx="11143">
                  <c:v>-0.71</c:v>
                </c:pt>
                <c:pt idx="11144">
                  <c:v>-0.76</c:v>
                </c:pt>
                <c:pt idx="11145">
                  <c:v>-0.72</c:v>
                </c:pt>
                <c:pt idx="11146">
                  <c:v>-0.73</c:v>
                </c:pt>
                <c:pt idx="11147">
                  <c:v>-0.73</c:v>
                </c:pt>
                <c:pt idx="11148">
                  <c:v>-0.67</c:v>
                </c:pt>
                <c:pt idx="11149">
                  <c:v>-0.56999999999999995</c:v>
                </c:pt>
                <c:pt idx="11150">
                  <c:v>-0.56999999999999995</c:v>
                </c:pt>
                <c:pt idx="11151">
                  <c:v>-0.5</c:v>
                </c:pt>
                <c:pt idx="11152">
                  <c:v>-0.44</c:v>
                </c:pt>
                <c:pt idx="11153">
                  <c:v>-0.52</c:v>
                </c:pt>
                <c:pt idx="11154">
                  <c:v>-0.51</c:v>
                </c:pt>
                <c:pt idx="11155">
                  <c:v>-0.51</c:v>
                </c:pt>
                <c:pt idx="11156">
                  <c:v>-0.47</c:v>
                </c:pt>
                <c:pt idx="11157">
                  <c:v>-0.41</c:v>
                </c:pt>
                <c:pt idx="11158">
                  <c:v>-0.38</c:v>
                </c:pt>
                <c:pt idx="11159">
                  <c:v>-0.51</c:v>
                </c:pt>
                <c:pt idx="11160">
                  <c:v>-0.43</c:v>
                </c:pt>
                <c:pt idx="11161">
                  <c:v>-0.46</c:v>
                </c:pt>
                <c:pt idx="11162">
                  <c:v>-0.4</c:v>
                </c:pt>
                <c:pt idx="11163">
                  <c:v>-0.39</c:v>
                </c:pt>
                <c:pt idx="11164">
                  <c:v>-0.46</c:v>
                </c:pt>
                <c:pt idx="11165">
                  <c:v>-0.44</c:v>
                </c:pt>
                <c:pt idx="11166">
                  <c:v>-0.27</c:v>
                </c:pt>
                <c:pt idx="11167">
                  <c:v>-0.26</c:v>
                </c:pt>
                <c:pt idx="11168">
                  <c:v>-0.09</c:v>
                </c:pt>
                <c:pt idx="11169">
                  <c:v>-7.0000000000000007E-2</c:v>
                </c:pt>
                <c:pt idx="11170">
                  <c:v>-0.06</c:v>
                </c:pt>
                <c:pt idx="11171">
                  <c:v>-0.09</c:v>
                </c:pt>
                <c:pt idx="11172">
                  <c:v>-0.19</c:v>
                </c:pt>
                <c:pt idx="11173">
                  <c:v>-0.21</c:v>
                </c:pt>
                <c:pt idx="11174">
                  <c:v>-0.27</c:v>
                </c:pt>
                <c:pt idx="11175">
                  <c:v>-0.32</c:v>
                </c:pt>
                <c:pt idx="11176">
                  <c:v>-0.3</c:v>
                </c:pt>
                <c:pt idx="11177">
                  <c:v>-0.25</c:v>
                </c:pt>
                <c:pt idx="11178">
                  <c:v>-0.22</c:v>
                </c:pt>
                <c:pt idx="11179">
                  <c:v>-0.2</c:v>
                </c:pt>
                <c:pt idx="11180">
                  <c:v>-0.21</c:v>
                </c:pt>
                <c:pt idx="11181">
                  <c:v>-0.24</c:v>
                </c:pt>
                <c:pt idx="11182">
                  <c:v>-0.27</c:v>
                </c:pt>
                <c:pt idx="11183">
                  <c:v>-0.41</c:v>
                </c:pt>
                <c:pt idx="11184">
                  <c:v>-0.4</c:v>
                </c:pt>
                <c:pt idx="11185">
                  <c:v>-0.35</c:v>
                </c:pt>
                <c:pt idx="11186">
                  <c:v>-0.35</c:v>
                </c:pt>
                <c:pt idx="11187">
                  <c:v>-0.35</c:v>
                </c:pt>
                <c:pt idx="11188">
                  <c:v>-0.36</c:v>
                </c:pt>
                <c:pt idx="11189">
                  <c:v>-0.39</c:v>
                </c:pt>
                <c:pt idx="11190">
                  <c:v>-0.41</c:v>
                </c:pt>
                <c:pt idx="11191">
                  <c:v>-0.42</c:v>
                </c:pt>
                <c:pt idx="11192">
                  <c:v>-0.36</c:v>
                </c:pt>
                <c:pt idx="11193">
                  <c:v>-0.36</c:v>
                </c:pt>
                <c:pt idx="11194">
                  <c:v>-0.4</c:v>
                </c:pt>
                <c:pt idx="11195">
                  <c:v>-0.32</c:v>
                </c:pt>
                <c:pt idx="11196">
                  <c:v>-0.36</c:v>
                </c:pt>
                <c:pt idx="11197">
                  <c:v>-0.42</c:v>
                </c:pt>
                <c:pt idx="11198">
                  <c:v>-0.46</c:v>
                </c:pt>
                <c:pt idx="11199">
                  <c:v>-0.43</c:v>
                </c:pt>
                <c:pt idx="11200">
                  <c:v>-0.48</c:v>
                </c:pt>
                <c:pt idx="11201">
                  <c:v>-0.39</c:v>
                </c:pt>
                <c:pt idx="11202">
                  <c:v>-0.35</c:v>
                </c:pt>
                <c:pt idx="11203">
                  <c:v>-0.28000000000000003</c:v>
                </c:pt>
                <c:pt idx="11204">
                  <c:v>-0.27</c:v>
                </c:pt>
                <c:pt idx="11205">
                  <c:v>-0.31</c:v>
                </c:pt>
                <c:pt idx="11206">
                  <c:v>-0.34</c:v>
                </c:pt>
                <c:pt idx="11207">
                  <c:v>-0.33</c:v>
                </c:pt>
                <c:pt idx="11208">
                  <c:v>-0.36</c:v>
                </c:pt>
                <c:pt idx="11209">
                  <c:v>-0.4</c:v>
                </c:pt>
                <c:pt idx="11210">
                  <c:v>-0.44</c:v>
                </c:pt>
                <c:pt idx="11211">
                  <c:v>-0.45</c:v>
                </c:pt>
                <c:pt idx="11212">
                  <c:v>-0.45</c:v>
                </c:pt>
                <c:pt idx="11213">
                  <c:v>-0.45</c:v>
                </c:pt>
                <c:pt idx="11214">
                  <c:v>-0.52</c:v>
                </c:pt>
                <c:pt idx="11215">
                  <c:v>-0.61</c:v>
                </c:pt>
                <c:pt idx="11216">
                  <c:v>-0.62</c:v>
                </c:pt>
                <c:pt idx="11217">
                  <c:v>-0.56999999999999995</c:v>
                </c:pt>
                <c:pt idx="11218">
                  <c:v>-0.53</c:v>
                </c:pt>
                <c:pt idx="11219">
                  <c:v>-0.54</c:v>
                </c:pt>
                <c:pt idx="11220">
                  <c:v>-0.54</c:v>
                </c:pt>
                <c:pt idx="11221">
                  <c:v>-0.53</c:v>
                </c:pt>
                <c:pt idx="11222">
                  <c:v>-0.54</c:v>
                </c:pt>
                <c:pt idx="11223">
                  <c:v>-0.56999999999999995</c:v>
                </c:pt>
                <c:pt idx="11224">
                  <c:v>-0.54</c:v>
                </c:pt>
                <c:pt idx="11225">
                  <c:v>-0.54</c:v>
                </c:pt>
                <c:pt idx="11226">
                  <c:v>-0.51</c:v>
                </c:pt>
                <c:pt idx="11227">
                  <c:v>-0.49</c:v>
                </c:pt>
                <c:pt idx="11228">
                  <c:v>-0.48</c:v>
                </c:pt>
                <c:pt idx="11229">
                  <c:v>-0.49</c:v>
                </c:pt>
                <c:pt idx="11230">
                  <c:v>-0.47</c:v>
                </c:pt>
                <c:pt idx="11231">
                  <c:v>-0.52</c:v>
                </c:pt>
                <c:pt idx="11232">
                  <c:v>-0.52</c:v>
                </c:pt>
                <c:pt idx="11233">
                  <c:v>-0.57999999999999996</c:v>
                </c:pt>
                <c:pt idx="11234">
                  <c:v>-0.56999999999999995</c:v>
                </c:pt>
                <c:pt idx="11235">
                  <c:v>-0.57999999999999996</c:v>
                </c:pt>
                <c:pt idx="11236">
                  <c:v>-0.64</c:v>
                </c:pt>
                <c:pt idx="11237">
                  <c:v>-0.7</c:v>
                </c:pt>
                <c:pt idx="11238">
                  <c:v>-0.71</c:v>
                </c:pt>
                <c:pt idx="11239">
                  <c:v>-0.61</c:v>
                </c:pt>
                <c:pt idx="11240">
                  <c:v>-0.51</c:v>
                </c:pt>
                <c:pt idx="11241">
                  <c:v>-0.49</c:v>
                </c:pt>
                <c:pt idx="11242">
                  <c:v>-0.51</c:v>
                </c:pt>
                <c:pt idx="11243">
                  <c:v>-0.49</c:v>
                </c:pt>
                <c:pt idx="11244">
                  <c:v>-0.46</c:v>
                </c:pt>
                <c:pt idx="11245">
                  <c:v>-0.2</c:v>
                </c:pt>
                <c:pt idx="11246">
                  <c:v>-0.06</c:v>
                </c:pt>
                <c:pt idx="11247">
                  <c:v>-0.01</c:v>
                </c:pt>
                <c:pt idx="11248">
                  <c:v>0.21</c:v>
                </c:pt>
                <c:pt idx="11249">
                  <c:v>0.08</c:v>
                </c:pt>
                <c:pt idx="11250">
                  <c:v>-0.05</c:v>
                </c:pt>
                <c:pt idx="11251">
                  <c:v>-0.11</c:v>
                </c:pt>
                <c:pt idx="11252">
                  <c:v>-0.12</c:v>
                </c:pt>
                <c:pt idx="11253">
                  <c:v>-0.18</c:v>
                </c:pt>
                <c:pt idx="11254">
                  <c:v>-0.28999999999999998</c:v>
                </c:pt>
                <c:pt idx="11255">
                  <c:v>-0.34</c:v>
                </c:pt>
                <c:pt idx="11256">
                  <c:v>-0.37</c:v>
                </c:pt>
                <c:pt idx="11257">
                  <c:v>-0.36</c:v>
                </c:pt>
                <c:pt idx="11258">
                  <c:v>-0.28999999999999998</c:v>
                </c:pt>
                <c:pt idx="11259">
                  <c:v>-0.3</c:v>
                </c:pt>
                <c:pt idx="11260">
                  <c:v>-0.27</c:v>
                </c:pt>
                <c:pt idx="11261">
                  <c:v>-0.3</c:v>
                </c:pt>
                <c:pt idx="11262">
                  <c:v>-0.36</c:v>
                </c:pt>
                <c:pt idx="11263">
                  <c:v>-0.35</c:v>
                </c:pt>
                <c:pt idx="11264">
                  <c:v>-0.37</c:v>
                </c:pt>
                <c:pt idx="11265">
                  <c:v>-0.35</c:v>
                </c:pt>
                <c:pt idx="11266">
                  <c:v>-0.33</c:v>
                </c:pt>
                <c:pt idx="11267">
                  <c:v>-0.33</c:v>
                </c:pt>
                <c:pt idx="11268">
                  <c:v>-0.3</c:v>
                </c:pt>
                <c:pt idx="11269">
                  <c:v>-0.3</c:v>
                </c:pt>
                <c:pt idx="11270">
                  <c:v>-0.27</c:v>
                </c:pt>
                <c:pt idx="11271">
                  <c:v>-0.27</c:v>
                </c:pt>
                <c:pt idx="11272">
                  <c:v>-0.3</c:v>
                </c:pt>
                <c:pt idx="11273">
                  <c:v>-0.33</c:v>
                </c:pt>
                <c:pt idx="11274">
                  <c:v>-0.32</c:v>
                </c:pt>
                <c:pt idx="11275">
                  <c:v>-0.36</c:v>
                </c:pt>
                <c:pt idx="11276">
                  <c:v>-0.38</c:v>
                </c:pt>
                <c:pt idx="11277">
                  <c:v>-0.44</c:v>
                </c:pt>
                <c:pt idx="11278">
                  <c:v>-0.5</c:v>
                </c:pt>
                <c:pt idx="11279">
                  <c:v>-0.57999999999999996</c:v>
                </c:pt>
                <c:pt idx="11280">
                  <c:v>-0.56999999999999995</c:v>
                </c:pt>
                <c:pt idx="11281">
                  <c:v>-0.54</c:v>
                </c:pt>
                <c:pt idx="11282">
                  <c:v>-0.54</c:v>
                </c:pt>
                <c:pt idx="11283">
                  <c:v>-0.49</c:v>
                </c:pt>
                <c:pt idx="11284">
                  <c:v>-0.45</c:v>
                </c:pt>
                <c:pt idx="11285">
                  <c:v>-0.43</c:v>
                </c:pt>
                <c:pt idx="11286">
                  <c:v>-0.43</c:v>
                </c:pt>
                <c:pt idx="11287">
                  <c:v>-0.47</c:v>
                </c:pt>
                <c:pt idx="11288">
                  <c:v>-0.49</c:v>
                </c:pt>
                <c:pt idx="11289">
                  <c:v>-0.44</c:v>
                </c:pt>
                <c:pt idx="11290">
                  <c:v>-0.48</c:v>
                </c:pt>
                <c:pt idx="11291">
                  <c:v>-0.47</c:v>
                </c:pt>
                <c:pt idx="11292">
                  <c:v>-0.45</c:v>
                </c:pt>
                <c:pt idx="11293">
                  <c:v>-0.39</c:v>
                </c:pt>
                <c:pt idx="11294">
                  <c:v>-0.23</c:v>
                </c:pt>
                <c:pt idx="11295">
                  <c:v>-0.17</c:v>
                </c:pt>
                <c:pt idx="11296">
                  <c:v>-0.18</c:v>
                </c:pt>
                <c:pt idx="11297">
                  <c:v>-0.23</c:v>
                </c:pt>
                <c:pt idx="11298">
                  <c:v>-0.32</c:v>
                </c:pt>
                <c:pt idx="11299">
                  <c:v>-0.39</c:v>
                </c:pt>
                <c:pt idx="11300">
                  <c:v>-0.28000000000000003</c:v>
                </c:pt>
                <c:pt idx="11301">
                  <c:v>-0.17</c:v>
                </c:pt>
                <c:pt idx="11302">
                  <c:v>-0.17</c:v>
                </c:pt>
                <c:pt idx="11303">
                  <c:v>-0.27</c:v>
                </c:pt>
                <c:pt idx="11304">
                  <c:v>-0.35</c:v>
                </c:pt>
                <c:pt idx="11305">
                  <c:v>-0.35</c:v>
                </c:pt>
                <c:pt idx="11306">
                  <c:v>-0.33</c:v>
                </c:pt>
                <c:pt idx="11307">
                  <c:v>-0.13</c:v>
                </c:pt>
                <c:pt idx="11308">
                  <c:v>-0.06</c:v>
                </c:pt>
                <c:pt idx="11309">
                  <c:v>-0.09</c:v>
                </c:pt>
                <c:pt idx="11310">
                  <c:v>-0.1</c:v>
                </c:pt>
                <c:pt idx="11311">
                  <c:v>-0.14000000000000001</c:v>
                </c:pt>
                <c:pt idx="11312">
                  <c:v>-0.18</c:v>
                </c:pt>
                <c:pt idx="11313">
                  <c:v>-0.24</c:v>
                </c:pt>
                <c:pt idx="11314">
                  <c:v>-0.28000000000000003</c:v>
                </c:pt>
                <c:pt idx="11315">
                  <c:v>-0.25</c:v>
                </c:pt>
                <c:pt idx="11316">
                  <c:v>-0.3</c:v>
                </c:pt>
                <c:pt idx="11317">
                  <c:v>-0.32</c:v>
                </c:pt>
                <c:pt idx="11318">
                  <c:v>-0.32</c:v>
                </c:pt>
                <c:pt idx="11319">
                  <c:v>-0.31</c:v>
                </c:pt>
                <c:pt idx="11320">
                  <c:v>-0.32</c:v>
                </c:pt>
                <c:pt idx="11321">
                  <c:v>-0.38</c:v>
                </c:pt>
                <c:pt idx="11322">
                  <c:v>-0.4</c:v>
                </c:pt>
                <c:pt idx="11323">
                  <c:v>-0.35</c:v>
                </c:pt>
                <c:pt idx="11324">
                  <c:v>-0.26</c:v>
                </c:pt>
                <c:pt idx="11325">
                  <c:v>-0.22</c:v>
                </c:pt>
                <c:pt idx="11326">
                  <c:v>-0.23</c:v>
                </c:pt>
                <c:pt idx="11327">
                  <c:v>-0.25</c:v>
                </c:pt>
                <c:pt idx="11328">
                  <c:v>-0.28999999999999998</c:v>
                </c:pt>
                <c:pt idx="11329">
                  <c:v>-0.28000000000000003</c:v>
                </c:pt>
                <c:pt idx="11330">
                  <c:v>-0.28999999999999998</c:v>
                </c:pt>
                <c:pt idx="11331">
                  <c:v>-0.26</c:v>
                </c:pt>
                <c:pt idx="11332">
                  <c:v>-0.23</c:v>
                </c:pt>
                <c:pt idx="11333">
                  <c:v>-0.2</c:v>
                </c:pt>
                <c:pt idx="11334">
                  <c:v>-0.2</c:v>
                </c:pt>
                <c:pt idx="11335">
                  <c:v>-0.18</c:v>
                </c:pt>
                <c:pt idx="11336">
                  <c:v>-0.2</c:v>
                </c:pt>
                <c:pt idx="11337">
                  <c:v>-0.21</c:v>
                </c:pt>
                <c:pt idx="11338">
                  <c:v>-0.2</c:v>
                </c:pt>
                <c:pt idx="11339">
                  <c:v>-0.16</c:v>
                </c:pt>
                <c:pt idx="11340">
                  <c:v>-0.14000000000000001</c:v>
                </c:pt>
                <c:pt idx="11341">
                  <c:v>-0.21</c:v>
                </c:pt>
                <c:pt idx="11342">
                  <c:v>-0.26</c:v>
                </c:pt>
                <c:pt idx="11343">
                  <c:v>-0.3</c:v>
                </c:pt>
                <c:pt idx="11344">
                  <c:v>-0.27</c:v>
                </c:pt>
                <c:pt idx="11345">
                  <c:v>-0.28000000000000003</c:v>
                </c:pt>
                <c:pt idx="11346">
                  <c:v>-0.33</c:v>
                </c:pt>
                <c:pt idx="11347">
                  <c:v>-0.39</c:v>
                </c:pt>
                <c:pt idx="11348">
                  <c:v>-0.43</c:v>
                </c:pt>
                <c:pt idx="11349">
                  <c:v>-0.24</c:v>
                </c:pt>
                <c:pt idx="11350">
                  <c:v>-0.21</c:v>
                </c:pt>
                <c:pt idx="11351">
                  <c:v>-0.23</c:v>
                </c:pt>
                <c:pt idx="11352">
                  <c:v>-0.14000000000000001</c:v>
                </c:pt>
                <c:pt idx="11353">
                  <c:v>-0.09</c:v>
                </c:pt>
                <c:pt idx="11354">
                  <c:v>-0.04</c:v>
                </c:pt>
                <c:pt idx="11355">
                  <c:v>-0.01</c:v>
                </c:pt>
                <c:pt idx="11356">
                  <c:v>-0.03</c:v>
                </c:pt>
                <c:pt idx="11357">
                  <c:v>-0.12</c:v>
                </c:pt>
                <c:pt idx="11358">
                  <c:v>-0.04</c:v>
                </c:pt>
                <c:pt idx="11359">
                  <c:v>0.02</c:v>
                </c:pt>
                <c:pt idx="11360">
                  <c:v>0.06</c:v>
                </c:pt>
                <c:pt idx="11361">
                  <c:v>0.08</c:v>
                </c:pt>
                <c:pt idx="11362">
                  <c:v>0.04</c:v>
                </c:pt>
                <c:pt idx="11363">
                  <c:v>0.01</c:v>
                </c:pt>
                <c:pt idx="11364">
                  <c:v>0.01</c:v>
                </c:pt>
                <c:pt idx="11365">
                  <c:v>0.05</c:v>
                </c:pt>
                <c:pt idx="11366">
                  <c:v>7.0000000000000007E-2</c:v>
                </c:pt>
                <c:pt idx="11367">
                  <c:v>7.0000000000000007E-2</c:v>
                </c:pt>
                <c:pt idx="11368">
                  <c:v>0.04</c:v>
                </c:pt>
                <c:pt idx="11369">
                  <c:v>-0.02</c:v>
                </c:pt>
                <c:pt idx="11370">
                  <c:v>-0.1</c:v>
                </c:pt>
                <c:pt idx="11371">
                  <c:v>-0.12</c:v>
                </c:pt>
                <c:pt idx="11372">
                  <c:v>-0.11</c:v>
                </c:pt>
                <c:pt idx="11373">
                  <c:v>-0.17</c:v>
                </c:pt>
                <c:pt idx="11374">
                  <c:v>-0.14000000000000001</c:v>
                </c:pt>
                <c:pt idx="11375">
                  <c:v>-0.06</c:v>
                </c:pt>
                <c:pt idx="11376">
                  <c:v>-0.03</c:v>
                </c:pt>
                <c:pt idx="11377">
                  <c:v>-0.03</c:v>
                </c:pt>
                <c:pt idx="11378">
                  <c:v>-0.03</c:v>
                </c:pt>
                <c:pt idx="11379">
                  <c:v>-0.02</c:v>
                </c:pt>
                <c:pt idx="11380">
                  <c:v>-0.05</c:v>
                </c:pt>
                <c:pt idx="11381">
                  <c:v>-7.0000000000000007E-2</c:v>
                </c:pt>
                <c:pt idx="11382">
                  <c:v>-0.11</c:v>
                </c:pt>
                <c:pt idx="11383">
                  <c:v>-0.11</c:v>
                </c:pt>
                <c:pt idx="11384">
                  <c:v>-0.08</c:v>
                </c:pt>
                <c:pt idx="11385">
                  <c:v>-0.09</c:v>
                </c:pt>
                <c:pt idx="11386">
                  <c:v>-0.06</c:v>
                </c:pt>
                <c:pt idx="11387">
                  <c:v>-0.02</c:v>
                </c:pt>
                <c:pt idx="11388">
                  <c:v>-0.03</c:v>
                </c:pt>
                <c:pt idx="11389">
                  <c:v>-0.11</c:v>
                </c:pt>
                <c:pt idx="11390">
                  <c:v>-0.2</c:v>
                </c:pt>
                <c:pt idx="11391">
                  <c:v>-0.2</c:v>
                </c:pt>
                <c:pt idx="11392">
                  <c:v>-0.18</c:v>
                </c:pt>
                <c:pt idx="11393">
                  <c:v>-0.17</c:v>
                </c:pt>
                <c:pt idx="11394">
                  <c:v>-0.13</c:v>
                </c:pt>
                <c:pt idx="11395">
                  <c:v>-0.11</c:v>
                </c:pt>
                <c:pt idx="11396">
                  <c:v>0</c:v>
                </c:pt>
                <c:pt idx="11397">
                  <c:v>0.04</c:v>
                </c:pt>
                <c:pt idx="11398">
                  <c:v>-0.01</c:v>
                </c:pt>
                <c:pt idx="11399">
                  <c:v>-7.0000000000000007E-2</c:v>
                </c:pt>
                <c:pt idx="11400">
                  <c:v>-0.18</c:v>
                </c:pt>
                <c:pt idx="11401">
                  <c:v>-0.27</c:v>
                </c:pt>
                <c:pt idx="11402">
                  <c:v>-0.32</c:v>
                </c:pt>
                <c:pt idx="11403">
                  <c:v>-0.35</c:v>
                </c:pt>
                <c:pt idx="11404">
                  <c:v>-0.35</c:v>
                </c:pt>
                <c:pt idx="11405">
                  <c:v>-0.41</c:v>
                </c:pt>
                <c:pt idx="11406">
                  <c:v>-0.33</c:v>
                </c:pt>
                <c:pt idx="11407">
                  <c:v>-0.31</c:v>
                </c:pt>
                <c:pt idx="11408">
                  <c:v>-0.25</c:v>
                </c:pt>
                <c:pt idx="11409">
                  <c:v>-0.16</c:v>
                </c:pt>
                <c:pt idx="11410">
                  <c:v>-0.09</c:v>
                </c:pt>
                <c:pt idx="11411">
                  <c:v>-0.05</c:v>
                </c:pt>
                <c:pt idx="11412">
                  <c:v>-0.05</c:v>
                </c:pt>
                <c:pt idx="11413">
                  <c:v>-0.09</c:v>
                </c:pt>
                <c:pt idx="11414">
                  <c:v>-0.13</c:v>
                </c:pt>
                <c:pt idx="11415">
                  <c:v>-0.15</c:v>
                </c:pt>
                <c:pt idx="11416">
                  <c:v>-0.11</c:v>
                </c:pt>
                <c:pt idx="11417">
                  <c:v>-0.05</c:v>
                </c:pt>
                <c:pt idx="11418">
                  <c:v>-0.06</c:v>
                </c:pt>
                <c:pt idx="11419">
                  <c:v>-0.05</c:v>
                </c:pt>
                <c:pt idx="11420">
                  <c:v>-0.08</c:v>
                </c:pt>
                <c:pt idx="11421">
                  <c:v>-0.12</c:v>
                </c:pt>
                <c:pt idx="11422">
                  <c:v>-0.12</c:v>
                </c:pt>
                <c:pt idx="11423">
                  <c:v>-0.08</c:v>
                </c:pt>
                <c:pt idx="11424">
                  <c:v>-0.06</c:v>
                </c:pt>
                <c:pt idx="11425">
                  <c:v>-0.08</c:v>
                </c:pt>
                <c:pt idx="11426">
                  <c:v>-0.08</c:v>
                </c:pt>
                <c:pt idx="11427">
                  <c:v>-0.06</c:v>
                </c:pt>
                <c:pt idx="11428">
                  <c:v>-0.08</c:v>
                </c:pt>
                <c:pt idx="11429">
                  <c:v>-0.08</c:v>
                </c:pt>
                <c:pt idx="11430">
                  <c:v>0.01</c:v>
                </c:pt>
                <c:pt idx="11431">
                  <c:v>0.08</c:v>
                </c:pt>
                <c:pt idx="11432">
                  <c:v>7.0000000000000007E-2</c:v>
                </c:pt>
                <c:pt idx="11433">
                  <c:v>0</c:v>
                </c:pt>
                <c:pt idx="11434">
                  <c:v>-0.02</c:v>
                </c:pt>
                <c:pt idx="11435">
                  <c:v>-0.05</c:v>
                </c:pt>
                <c:pt idx="11436">
                  <c:v>-0.04</c:v>
                </c:pt>
                <c:pt idx="11437">
                  <c:v>0.05</c:v>
                </c:pt>
                <c:pt idx="11438">
                  <c:v>0.14000000000000001</c:v>
                </c:pt>
                <c:pt idx="11439">
                  <c:v>0.16</c:v>
                </c:pt>
                <c:pt idx="11440">
                  <c:v>0.16</c:v>
                </c:pt>
                <c:pt idx="11441">
                  <c:v>0.13</c:v>
                </c:pt>
                <c:pt idx="11442">
                  <c:v>0.06</c:v>
                </c:pt>
                <c:pt idx="11443">
                  <c:v>0.05</c:v>
                </c:pt>
                <c:pt idx="11444">
                  <c:v>-0.01</c:v>
                </c:pt>
                <c:pt idx="11445">
                  <c:v>-0.01</c:v>
                </c:pt>
                <c:pt idx="11446">
                  <c:v>0.06</c:v>
                </c:pt>
                <c:pt idx="11447">
                  <c:v>0.09</c:v>
                </c:pt>
                <c:pt idx="11448">
                  <c:v>0.06</c:v>
                </c:pt>
                <c:pt idx="11449">
                  <c:v>0.04</c:v>
                </c:pt>
                <c:pt idx="11450">
                  <c:v>0</c:v>
                </c:pt>
                <c:pt idx="11451">
                  <c:v>0.01</c:v>
                </c:pt>
                <c:pt idx="11452">
                  <c:v>0.01</c:v>
                </c:pt>
                <c:pt idx="11453">
                  <c:v>-0.01</c:v>
                </c:pt>
                <c:pt idx="11454">
                  <c:v>-0.02</c:v>
                </c:pt>
                <c:pt idx="11455">
                  <c:v>-0.06</c:v>
                </c:pt>
                <c:pt idx="11456">
                  <c:v>-0.04</c:v>
                </c:pt>
                <c:pt idx="11457">
                  <c:v>0.01</c:v>
                </c:pt>
                <c:pt idx="11458">
                  <c:v>0.03</c:v>
                </c:pt>
                <c:pt idx="11459">
                  <c:v>0.08</c:v>
                </c:pt>
                <c:pt idx="11460">
                  <c:v>0.1</c:v>
                </c:pt>
                <c:pt idx="11461">
                  <c:v>7.0000000000000007E-2</c:v>
                </c:pt>
                <c:pt idx="11462">
                  <c:v>0.09</c:v>
                </c:pt>
                <c:pt idx="11463">
                  <c:v>0.1</c:v>
                </c:pt>
                <c:pt idx="11464">
                  <c:v>0.1</c:v>
                </c:pt>
                <c:pt idx="11465">
                  <c:v>0.08</c:v>
                </c:pt>
                <c:pt idx="11466">
                  <c:v>0.11</c:v>
                </c:pt>
                <c:pt idx="11467">
                  <c:v>0.12</c:v>
                </c:pt>
                <c:pt idx="11468">
                  <c:v>0.1</c:v>
                </c:pt>
                <c:pt idx="11469">
                  <c:v>0.06</c:v>
                </c:pt>
                <c:pt idx="11470">
                  <c:v>0.03</c:v>
                </c:pt>
                <c:pt idx="11471">
                  <c:v>0.03</c:v>
                </c:pt>
                <c:pt idx="11472">
                  <c:v>-0.02</c:v>
                </c:pt>
                <c:pt idx="11473">
                  <c:v>0.06</c:v>
                </c:pt>
                <c:pt idx="11474">
                  <c:v>0.15</c:v>
                </c:pt>
                <c:pt idx="11475">
                  <c:v>0.2</c:v>
                </c:pt>
                <c:pt idx="11476">
                  <c:v>0.24</c:v>
                </c:pt>
                <c:pt idx="11477">
                  <c:v>0.18</c:v>
                </c:pt>
                <c:pt idx="11478">
                  <c:v>0.24</c:v>
                </c:pt>
                <c:pt idx="11479">
                  <c:v>0.21</c:v>
                </c:pt>
                <c:pt idx="11480">
                  <c:v>0.14000000000000001</c:v>
                </c:pt>
                <c:pt idx="11481">
                  <c:v>-0.02</c:v>
                </c:pt>
                <c:pt idx="11482">
                  <c:v>-0.15</c:v>
                </c:pt>
                <c:pt idx="11483">
                  <c:v>-0.03</c:v>
                </c:pt>
                <c:pt idx="11484">
                  <c:v>0.08</c:v>
                </c:pt>
                <c:pt idx="11485">
                  <c:v>0.1</c:v>
                </c:pt>
                <c:pt idx="11486">
                  <c:v>7.0000000000000007E-2</c:v>
                </c:pt>
                <c:pt idx="11487">
                  <c:v>0.04</c:v>
                </c:pt>
                <c:pt idx="11488">
                  <c:v>0.03</c:v>
                </c:pt>
                <c:pt idx="11489">
                  <c:v>0</c:v>
                </c:pt>
                <c:pt idx="11490">
                  <c:v>-0.03</c:v>
                </c:pt>
                <c:pt idx="11491">
                  <c:v>-0.04</c:v>
                </c:pt>
                <c:pt idx="11492">
                  <c:v>-0.03</c:v>
                </c:pt>
                <c:pt idx="11493">
                  <c:v>-7.0000000000000007E-2</c:v>
                </c:pt>
                <c:pt idx="11494">
                  <c:v>-0.08</c:v>
                </c:pt>
                <c:pt idx="11495">
                  <c:v>-0.03</c:v>
                </c:pt>
                <c:pt idx="11496">
                  <c:v>0.01</c:v>
                </c:pt>
                <c:pt idx="11497">
                  <c:v>0.03</c:v>
                </c:pt>
                <c:pt idx="11498">
                  <c:v>0.04</c:v>
                </c:pt>
                <c:pt idx="11499">
                  <c:v>0.04</c:v>
                </c:pt>
                <c:pt idx="11500">
                  <c:v>0.23</c:v>
                </c:pt>
                <c:pt idx="11501">
                  <c:v>0.34</c:v>
                </c:pt>
                <c:pt idx="11502">
                  <c:v>0.39</c:v>
                </c:pt>
                <c:pt idx="11503">
                  <c:v>0.42</c:v>
                </c:pt>
                <c:pt idx="11504">
                  <c:v>0.41</c:v>
                </c:pt>
                <c:pt idx="11505">
                  <c:v>0.41</c:v>
                </c:pt>
                <c:pt idx="11506">
                  <c:v>0.38</c:v>
                </c:pt>
                <c:pt idx="11507">
                  <c:v>0.35</c:v>
                </c:pt>
                <c:pt idx="11508">
                  <c:v>0.34</c:v>
                </c:pt>
                <c:pt idx="11509">
                  <c:v>0.32</c:v>
                </c:pt>
                <c:pt idx="11510">
                  <c:v>0.26</c:v>
                </c:pt>
                <c:pt idx="11511">
                  <c:v>0.2</c:v>
                </c:pt>
                <c:pt idx="11512">
                  <c:v>0.15</c:v>
                </c:pt>
                <c:pt idx="11513">
                  <c:v>0.04</c:v>
                </c:pt>
                <c:pt idx="11514">
                  <c:v>0.19</c:v>
                </c:pt>
                <c:pt idx="11515">
                  <c:v>0.32</c:v>
                </c:pt>
                <c:pt idx="11516">
                  <c:v>0.34</c:v>
                </c:pt>
                <c:pt idx="11517">
                  <c:v>0.39</c:v>
                </c:pt>
                <c:pt idx="11518">
                  <c:v>0.32</c:v>
                </c:pt>
                <c:pt idx="11519">
                  <c:v>0.28999999999999998</c:v>
                </c:pt>
                <c:pt idx="11520">
                  <c:v>0.25</c:v>
                </c:pt>
                <c:pt idx="11521">
                  <c:v>0.19</c:v>
                </c:pt>
                <c:pt idx="11522">
                  <c:v>0.13</c:v>
                </c:pt>
                <c:pt idx="11523">
                  <c:v>0.02</c:v>
                </c:pt>
                <c:pt idx="11524">
                  <c:v>-0.01</c:v>
                </c:pt>
                <c:pt idx="11525">
                  <c:v>-0.02</c:v>
                </c:pt>
                <c:pt idx="11526">
                  <c:v>-0.02</c:v>
                </c:pt>
                <c:pt idx="11527">
                  <c:v>-0.03</c:v>
                </c:pt>
                <c:pt idx="11528">
                  <c:v>0</c:v>
                </c:pt>
                <c:pt idx="11529">
                  <c:v>0.02</c:v>
                </c:pt>
                <c:pt idx="11530">
                  <c:v>0.01</c:v>
                </c:pt>
                <c:pt idx="11531">
                  <c:v>0.01</c:v>
                </c:pt>
                <c:pt idx="11532">
                  <c:v>0.02</c:v>
                </c:pt>
                <c:pt idx="11533">
                  <c:v>-0.02</c:v>
                </c:pt>
                <c:pt idx="11534">
                  <c:v>-0.04</c:v>
                </c:pt>
                <c:pt idx="11535">
                  <c:v>-0.05</c:v>
                </c:pt>
                <c:pt idx="11536">
                  <c:v>-0.06</c:v>
                </c:pt>
                <c:pt idx="11537">
                  <c:v>-0.02</c:v>
                </c:pt>
                <c:pt idx="11538">
                  <c:v>0.05</c:v>
                </c:pt>
                <c:pt idx="11539">
                  <c:v>0.13</c:v>
                </c:pt>
                <c:pt idx="11540">
                  <c:v>0.16</c:v>
                </c:pt>
                <c:pt idx="11541">
                  <c:v>0.16</c:v>
                </c:pt>
                <c:pt idx="11542">
                  <c:v>0.17</c:v>
                </c:pt>
                <c:pt idx="11543">
                  <c:v>0.33</c:v>
                </c:pt>
                <c:pt idx="11544">
                  <c:v>0.4</c:v>
                </c:pt>
                <c:pt idx="11545">
                  <c:v>0.36</c:v>
                </c:pt>
                <c:pt idx="11546">
                  <c:v>0.34</c:v>
                </c:pt>
                <c:pt idx="11547">
                  <c:v>0.35</c:v>
                </c:pt>
                <c:pt idx="11548">
                  <c:v>0.31</c:v>
                </c:pt>
                <c:pt idx="11549">
                  <c:v>0.3</c:v>
                </c:pt>
                <c:pt idx="11550">
                  <c:v>0.28000000000000003</c:v>
                </c:pt>
                <c:pt idx="11551">
                  <c:v>0.3</c:v>
                </c:pt>
                <c:pt idx="11552">
                  <c:v>0.39</c:v>
                </c:pt>
                <c:pt idx="11553">
                  <c:v>0.39</c:v>
                </c:pt>
                <c:pt idx="11554">
                  <c:v>0.39</c:v>
                </c:pt>
                <c:pt idx="11555">
                  <c:v>0.35</c:v>
                </c:pt>
                <c:pt idx="11556">
                  <c:v>0.35</c:v>
                </c:pt>
                <c:pt idx="11557">
                  <c:v>0.39</c:v>
                </c:pt>
                <c:pt idx="11558">
                  <c:v>0.43</c:v>
                </c:pt>
                <c:pt idx="11559">
                  <c:v>0.41</c:v>
                </c:pt>
                <c:pt idx="11560">
                  <c:v>0.45</c:v>
                </c:pt>
                <c:pt idx="11561">
                  <c:v>0.51</c:v>
                </c:pt>
                <c:pt idx="11562">
                  <c:v>0.53</c:v>
                </c:pt>
                <c:pt idx="11563">
                  <c:v>0.51</c:v>
                </c:pt>
                <c:pt idx="11564">
                  <c:v>0.51</c:v>
                </c:pt>
                <c:pt idx="11565">
                  <c:v>0.5</c:v>
                </c:pt>
                <c:pt idx="11566">
                  <c:v>0.48</c:v>
                </c:pt>
                <c:pt idx="11567">
                  <c:v>0.44</c:v>
                </c:pt>
                <c:pt idx="11568">
                  <c:v>0.44</c:v>
                </c:pt>
                <c:pt idx="11569">
                  <c:v>0.46</c:v>
                </c:pt>
                <c:pt idx="11570">
                  <c:v>0.48</c:v>
                </c:pt>
                <c:pt idx="11571">
                  <c:v>0.46</c:v>
                </c:pt>
                <c:pt idx="11572">
                  <c:v>0.43</c:v>
                </c:pt>
                <c:pt idx="11573">
                  <c:v>0.46</c:v>
                </c:pt>
                <c:pt idx="11574">
                  <c:v>0.45</c:v>
                </c:pt>
                <c:pt idx="11575">
                  <c:v>0.47</c:v>
                </c:pt>
                <c:pt idx="11576">
                  <c:v>0.47</c:v>
                </c:pt>
                <c:pt idx="11577">
                  <c:v>0.45</c:v>
                </c:pt>
                <c:pt idx="11578">
                  <c:v>0.42</c:v>
                </c:pt>
                <c:pt idx="11579">
                  <c:v>0.42</c:v>
                </c:pt>
                <c:pt idx="11580">
                  <c:v>0.4</c:v>
                </c:pt>
                <c:pt idx="11581">
                  <c:v>0.38</c:v>
                </c:pt>
                <c:pt idx="11582">
                  <c:v>0.48</c:v>
                </c:pt>
                <c:pt idx="11583">
                  <c:v>0.55000000000000004</c:v>
                </c:pt>
                <c:pt idx="11584">
                  <c:v>0.61</c:v>
                </c:pt>
                <c:pt idx="11585">
                  <c:v>0.65</c:v>
                </c:pt>
                <c:pt idx="11586">
                  <c:v>0.63</c:v>
                </c:pt>
                <c:pt idx="11587">
                  <c:v>0.56999999999999995</c:v>
                </c:pt>
                <c:pt idx="11588">
                  <c:v>0.5</c:v>
                </c:pt>
                <c:pt idx="11589">
                  <c:v>0.53</c:v>
                </c:pt>
                <c:pt idx="11590">
                  <c:v>0.56999999999999995</c:v>
                </c:pt>
                <c:pt idx="11591">
                  <c:v>0.62</c:v>
                </c:pt>
                <c:pt idx="11592">
                  <c:v>0.63</c:v>
                </c:pt>
                <c:pt idx="11593">
                  <c:v>0.65</c:v>
                </c:pt>
                <c:pt idx="11594">
                  <c:v>0.71</c:v>
                </c:pt>
                <c:pt idx="11595">
                  <c:v>0.72</c:v>
                </c:pt>
                <c:pt idx="11596">
                  <c:v>0.7</c:v>
                </c:pt>
                <c:pt idx="11597">
                  <c:v>0.69</c:v>
                </c:pt>
                <c:pt idx="11598">
                  <c:v>0.65</c:v>
                </c:pt>
                <c:pt idx="11599">
                  <c:v>0.62</c:v>
                </c:pt>
                <c:pt idx="11600">
                  <c:v>0.59</c:v>
                </c:pt>
                <c:pt idx="11601">
                  <c:v>0.52</c:v>
                </c:pt>
                <c:pt idx="11602">
                  <c:v>0.54</c:v>
                </c:pt>
                <c:pt idx="11603">
                  <c:v>0.56999999999999995</c:v>
                </c:pt>
                <c:pt idx="11604">
                  <c:v>0.53</c:v>
                </c:pt>
                <c:pt idx="11605">
                  <c:v>0.56000000000000005</c:v>
                </c:pt>
                <c:pt idx="11606">
                  <c:v>0.57999999999999996</c:v>
                </c:pt>
                <c:pt idx="11607">
                  <c:v>0.59</c:v>
                </c:pt>
                <c:pt idx="11608">
                  <c:v>0.59</c:v>
                </c:pt>
                <c:pt idx="11609">
                  <c:v>0.56999999999999995</c:v>
                </c:pt>
                <c:pt idx="11610">
                  <c:v>0.49</c:v>
                </c:pt>
                <c:pt idx="11611">
                  <c:v>0.48</c:v>
                </c:pt>
                <c:pt idx="11612">
                  <c:v>0.47</c:v>
                </c:pt>
                <c:pt idx="11613">
                  <c:v>0.5</c:v>
                </c:pt>
                <c:pt idx="11614">
                  <c:v>0.44</c:v>
                </c:pt>
                <c:pt idx="11615">
                  <c:v>0.49</c:v>
                </c:pt>
                <c:pt idx="11616">
                  <c:v>0.51</c:v>
                </c:pt>
                <c:pt idx="11617">
                  <c:v>0.53</c:v>
                </c:pt>
                <c:pt idx="11618">
                  <c:v>0.59</c:v>
                </c:pt>
                <c:pt idx="11619">
                  <c:v>0.56999999999999995</c:v>
                </c:pt>
                <c:pt idx="11620">
                  <c:v>0.48</c:v>
                </c:pt>
                <c:pt idx="11621">
                  <c:v>0.53</c:v>
                </c:pt>
                <c:pt idx="11622">
                  <c:v>0.55000000000000004</c:v>
                </c:pt>
                <c:pt idx="11623">
                  <c:v>0.59</c:v>
                </c:pt>
                <c:pt idx="11624">
                  <c:v>0.63</c:v>
                </c:pt>
                <c:pt idx="11625">
                  <c:v>0.63</c:v>
                </c:pt>
                <c:pt idx="11626">
                  <c:v>0.65</c:v>
                </c:pt>
                <c:pt idx="11627">
                  <c:v>0.62</c:v>
                </c:pt>
                <c:pt idx="11628">
                  <c:v>0.65</c:v>
                </c:pt>
                <c:pt idx="11629">
                  <c:v>0.65</c:v>
                </c:pt>
                <c:pt idx="11630">
                  <c:v>0.62</c:v>
                </c:pt>
                <c:pt idx="11631">
                  <c:v>0.56999999999999995</c:v>
                </c:pt>
                <c:pt idx="11632">
                  <c:v>0.6</c:v>
                </c:pt>
                <c:pt idx="11633">
                  <c:v>0.56000000000000005</c:v>
                </c:pt>
                <c:pt idx="11634">
                  <c:v>0.54</c:v>
                </c:pt>
                <c:pt idx="11635">
                  <c:v>0.6</c:v>
                </c:pt>
                <c:pt idx="11636">
                  <c:v>0.61</c:v>
                </c:pt>
                <c:pt idx="11637">
                  <c:v>0.62</c:v>
                </c:pt>
                <c:pt idx="11638">
                  <c:v>0.61</c:v>
                </c:pt>
                <c:pt idx="11639">
                  <c:v>0.57999999999999996</c:v>
                </c:pt>
                <c:pt idx="11640">
                  <c:v>0.6</c:v>
                </c:pt>
                <c:pt idx="11641">
                  <c:v>0.59</c:v>
                </c:pt>
                <c:pt idx="11642">
                  <c:v>0.59</c:v>
                </c:pt>
                <c:pt idx="11643">
                  <c:v>0.67</c:v>
                </c:pt>
                <c:pt idx="11644">
                  <c:v>0.67</c:v>
                </c:pt>
                <c:pt idx="11645">
                  <c:v>0.64</c:v>
                </c:pt>
                <c:pt idx="11646">
                  <c:v>0.61</c:v>
                </c:pt>
                <c:pt idx="11647">
                  <c:v>0.61</c:v>
                </c:pt>
                <c:pt idx="11648">
                  <c:v>0.6</c:v>
                </c:pt>
                <c:pt idx="11649">
                  <c:v>0.64</c:v>
                </c:pt>
                <c:pt idx="11650">
                  <c:v>0.59</c:v>
                </c:pt>
                <c:pt idx="11651">
                  <c:v>0.59</c:v>
                </c:pt>
                <c:pt idx="11652">
                  <c:v>0.56999999999999995</c:v>
                </c:pt>
                <c:pt idx="11653">
                  <c:v>0.56999999999999995</c:v>
                </c:pt>
                <c:pt idx="11654">
                  <c:v>0.52</c:v>
                </c:pt>
                <c:pt idx="11655">
                  <c:v>0.47</c:v>
                </c:pt>
                <c:pt idx="11656">
                  <c:v>0.47</c:v>
                </c:pt>
                <c:pt idx="11657">
                  <c:v>0.49</c:v>
                </c:pt>
                <c:pt idx="11658">
                  <c:v>0.47</c:v>
                </c:pt>
                <c:pt idx="11659">
                  <c:v>0.51</c:v>
                </c:pt>
                <c:pt idx="11660">
                  <c:v>0.54</c:v>
                </c:pt>
                <c:pt idx="11661">
                  <c:v>0.59</c:v>
                </c:pt>
                <c:pt idx="11662">
                  <c:v>0.66</c:v>
                </c:pt>
                <c:pt idx="11663">
                  <c:v>0.69</c:v>
                </c:pt>
                <c:pt idx="11664">
                  <c:v>0.63</c:v>
                </c:pt>
                <c:pt idx="11665">
                  <c:v>0.6</c:v>
                </c:pt>
                <c:pt idx="11666">
                  <c:v>0.57999999999999996</c:v>
                </c:pt>
                <c:pt idx="11667">
                  <c:v>0.64</c:v>
                </c:pt>
                <c:pt idx="11668">
                  <c:v>0.71</c:v>
                </c:pt>
                <c:pt idx="11669">
                  <c:v>0.72</c:v>
                </c:pt>
                <c:pt idx="11670">
                  <c:v>0.68</c:v>
                </c:pt>
                <c:pt idx="11671">
                  <c:v>0.67</c:v>
                </c:pt>
                <c:pt idx="11672">
                  <c:v>0.65</c:v>
                </c:pt>
                <c:pt idx="11673">
                  <c:v>0.66</c:v>
                </c:pt>
                <c:pt idx="11674">
                  <c:v>0.66</c:v>
                </c:pt>
                <c:pt idx="11675">
                  <c:v>0.65</c:v>
                </c:pt>
                <c:pt idx="11676">
                  <c:v>0.63</c:v>
                </c:pt>
                <c:pt idx="11677">
                  <c:v>0.64</c:v>
                </c:pt>
                <c:pt idx="11678">
                  <c:v>0.65</c:v>
                </c:pt>
                <c:pt idx="11679">
                  <c:v>0.61</c:v>
                </c:pt>
                <c:pt idx="11680">
                  <c:v>0.57999999999999996</c:v>
                </c:pt>
                <c:pt idx="11681">
                  <c:v>0.64</c:v>
                </c:pt>
                <c:pt idx="11682">
                  <c:v>0.63</c:v>
                </c:pt>
                <c:pt idx="11683">
                  <c:v>0.62</c:v>
                </c:pt>
                <c:pt idx="11684">
                  <c:v>0.63</c:v>
                </c:pt>
                <c:pt idx="11685">
                  <c:v>0.65</c:v>
                </c:pt>
                <c:pt idx="11686">
                  <c:v>0.66</c:v>
                </c:pt>
                <c:pt idx="11687">
                  <c:v>0.65</c:v>
                </c:pt>
                <c:pt idx="11688">
                  <c:v>0.63</c:v>
                </c:pt>
                <c:pt idx="11689">
                  <c:v>0.6</c:v>
                </c:pt>
                <c:pt idx="11690">
                  <c:v>0.6</c:v>
                </c:pt>
                <c:pt idx="11691">
                  <c:v>0.6</c:v>
                </c:pt>
                <c:pt idx="11692">
                  <c:v>0.61</c:v>
                </c:pt>
                <c:pt idx="11693">
                  <c:v>0.62</c:v>
                </c:pt>
                <c:pt idx="11694">
                  <c:v>0.6</c:v>
                </c:pt>
                <c:pt idx="11695">
                  <c:v>0.62</c:v>
                </c:pt>
                <c:pt idx="11696">
                  <c:v>0.64</c:v>
                </c:pt>
                <c:pt idx="11697">
                  <c:v>0.62</c:v>
                </c:pt>
                <c:pt idx="11698">
                  <c:v>0.59</c:v>
                </c:pt>
                <c:pt idx="11699">
                  <c:v>0.6</c:v>
                </c:pt>
                <c:pt idx="11700">
                  <c:v>0.63</c:v>
                </c:pt>
                <c:pt idx="11701">
                  <c:v>0.66</c:v>
                </c:pt>
                <c:pt idx="11702">
                  <c:v>0.65</c:v>
                </c:pt>
                <c:pt idx="11703">
                  <c:v>0.65</c:v>
                </c:pt>
                <c:pt idx="11704">
                  <c:v>0.65</c:v>
                </c:pt>
                <c:pt idx="11705">
                  <c:v>0.61</c:v>
                </c:pt>
                <c:pt idx="11706">
                  <c:v>0.56999999999999995</c:v>
                </c:pt>
                <c:pt idx="11707">
                  <c:v>0.51</c:v>
                </c:pt>
                <c:pt idx="11708">
                  <c:v>0.44</c:v>
                </c:pt>
                <c:pt idx="11709">
                  <c:v>0.45</c:v>
                </c:pt>
                <c:pt idx="11710">
                  <c:v>0.48</c:v>
                </c:pt>
                <c:pt idx="11711">
                  <c:v>0.53</c:v>
                </c:pt>
                <c:pt idx="11712">
                  <c:v>0.55000000000000004</c:v>
                </c:pt>
                <c:pt idx="11713">
                  <c:v>0.56999999999999995</c:v>
                </c:pt>
                <c:pt idx="11714">
                  <c:v>0.7</c:v>
                </c:pt>
                <c:pt idx="11715">
                  <c:v>0.72</c:v>
                </c:pt>
                <c:pt idx="11716">
                  <c:v>0.78</c:v>
                </c:pt>
                <c:pt idx="11717">
                  <c:v>0.74</c:v>
                </c:pt>
                <c:pt idx="11718">
                  <c:v>0.76</c:v>
                </c:pt>
                <c:pt idx="11719">
                  <c:v>0.74</c:v>
                </c:pt>
                <c:pt idx="11720">
                  <c:v>0.71</c:v>
                </c:pt>
                <c:pt idx="11721">
                  <c:v>0.62</c:v>
                </c:pt>
                <c:pt idx="11722">
                  <c:v>0.56999999999999995</c:v>
                </c:pt>
                <c:pt idx="11723">
                  <c:v>0.55000000000000004</c:v>
                </c:pt>
                <c:pt idx="11724">
                  <c:v>0.57999999999999996</c:v>
                </c:pt>
                <c:pt idx="11725">
                  <c:v>0.57999999999999996</c:v>
                </c:pt>
                <c:pt idx="11726">
                  <c:v>0.66</c:v>
                </c:pt>
                <c:pt idx="11727">
                  <c:v>0.68</c:v>
                </c:pt>
                <c:pt idx="11728">
                  <c:v>0.71</c:v>
                </c:pt>
                <c:pt idx="11729">
                  <c:v>0.74</c:v>
                </c:pt>
                <c:pt idx="11730">
                  <c:v>0.75</c:v>
                </c:pt>
                <c:pt idx="11731">
                  <c:v>0.76</c:v>
                </c:pt>
                <c:pt idx="11732">
                  <c:v>0.74</c:v>
                </c:pt>
                <c:pt idx="11733">
                  <c:v>0.73</c:v>
                </c:pt>
                <c:pt idx="11734">
                  <c:v>0.68</c:v>
                </c:pt>
                <c:pt idx="11735">
                  <c:v>0.74</c:v>
                </c:pt>
                <c:pt idx="11736">
                  <c:v>0.74</c:v>
                </c:pt>
                <c:pt idx="11737">
                  <c:v>0.72</c:v>
                </c:pt>
                <c:pt idx="11738">
                  <c:v>0.77</c:v>
                </c:pt>
                <c:pt idx="11739">
                  <c:v>0.75</c:v>
                </c:pt>
                <c:pt idx="11740">
                  <c:v>0.74</c:v>
                </c:pt>
                <c:pt idx="11741">
                  <c:v>0.74</c:v>
                </c:pt>
                <c:pt idx="11742">
                  <c:v>0.7</c:v>
                </c:pt>
                <c:pt idx="11743">
                  <c:v>0.63</c:v>
                </c:pt>
                <c:pt idx="11744">
                  <c:v>0.61</c:v>
                </c:pt>
                <c:pt idx="11745">
                  <c:v>0.68</c:v>
                </c:pt>
                <c:pt idx="11746">
                  <c:v>0.69</c:v>
                </c:pt>
                <c:pt idx="11747">
                  <c:v>0.66</c:v>
                </c:pt>
                <c:pt idx="11748">
                  <c:v>0.64</c:v>
                </c:pt>
                <c:pt idx="11749">
                  <c:v>0.57999999999999996</c:v>
                </c:pt>
                <c:pt idx="11750">
                  <c:v>0.57999999999999996</c:v>
                </c:pt>
                <c:pt idx="11751">
                  <c:v>0.59</c:v>
                </c:pt>
                <c:pt idx="11752">
                  <c:v>0.62</c:v>
                </c:pt>
                <c:pt idx="11753">
                  <c:v>0.67</c:v>
                </c:pt>
                <c:pt idx="11754">
                  <c:v>0.72</c:v>
                </c:pt>
                <c:pt idx="11755">
                  <c:v>0.66</c:v>
                </c:pt>
                <c:pt idx="11756">
                  <c:v>0.64</c:v>
                </c:pt>
                <c:pt idx="11757">
                  <c:v>0.66</c:v>
                </c:pt>
                <c:pt idx="11758">
                  <c:v>0.68</c:v>
                </c:pt>
                <c:pt idx="11759">
                  <c:v>0.72</c:v>
                </c:pt>
                <c:pt idx="11760">
                  <c:v>0.72</c:v>
                </c:pt>
                <c:pt idx="11761">
                  <c:v>0.75</c:v>
                </c:pt>
                <c:pt idx="11762">
                  <c:v>0.79</c:v>
                </c:pt>
                <c:pt idx="11763">
                  <c:v>0.8</c:v>
                </c:pt>
                <c:pt idx="11764">
                  <c:v>0.79</c:v>
                </c:pt>
                <c:pt idx="11765">
                  <c:v>0.8</c:v>
                </c:pt>
                <c:pt idx="11766">
                  <c:v>0.74</c:v>
                </c:pt>
                <c:pt idx="11767">
                  <c:v>0.76</c:v>
                </c:pt>
                <c:pt idx="11768">
                  <c:v>0.78</c:v>
                </c:pt>
                <c:pt idx="11769">
                  <c:v>0.77</c:v>
                </c:pt>
                <c:pt idx="11770">
                  <c:v>0.72</c:v>
                </c:pt>
                <c:pt idx="11771">
                  <c:v>0.71</c:v>
                </c:pt>
                <c:pt idx="11772">
                  <c:v>0.65</c:v>
                </c:pt>
                <c:pt idx="11773">
                  <c:v>0.6</c:v>
                </c:pt>
                <c:pt idx="11774">
                  <c:v>0.57999999999999996</c:v>
                </c:pt>
                <c:pt idx="11775">
                  <c:v>0.73</c:v>
                </c:pt>
                <c:pt idx="11776">
                  <c:v>0.76</c:v>
                </c:pt>
                <c:pt idx="11777">
                  <c:v>0.75</c:v>
                </c:pt>
                <c:pt idx="11778">
                  <c:v>0.74</c:v>
                </c:pt>
                <c:pt idx="11779">
                  <c:v>0.71</c:v>
                </c:pt>
                <c:pt idx="11780">
                  <c:v>0.71</c:v>
                </c:pt>
                <c:pt idx="11781">
                  <c:v>0.72</c:v>
                </c:pt>
                <c:pt idx="11782">
                  <c:v>0.73</c:v>
                </c:pt>
                <c:pt idx="11783">
                  <c:v>0.74</c:v>
                </c:pt>
                <c:pt idx="11784">
                  <c:v>0.7</c:v>
                </c:pt>
                <c:pt idx="11785">
                  <c:v>0.68</c:v>
                </c:pt>
                <c:pt idx="11786">
                  <c:v>0.69</c:v>
                </c:pt>
                <c:pt idx="11787">
                  <c:v>0.69</c:v>
                </c:pt>
                <c:pt idx="11788">
                  <c:v>0.69</c:v>
                </c:pt>
                <c:pt idx="11789">
                  <c:v>0.69</c:v>
                </c:pt>
                <c:pt idx="11790">
                  <c:v>0.72</c:v>
                </c:pt>
                <c:pt idx="11791">
                  <c:v>0.74</c:v>
                </c:pt>
                <c:pt idx="11792">
                  <c:v>0.75</c:v>
                </c:pt>
                <c:pt idx="11793">
                  <c:v>0.73</c:v>
                </c:pt>
                <c:pt idx="11794">
                  <c:v>0.72</c:v>
                </c:pt>
                <c:pt idx="11795">
                  <c:v>0.69</c:v>
                </c:pt>
                <c:pt idx="11796">
                  <c:v>0.69</c:v>
                </c:pt>
                <c:pt idx="11797">
                  <c:v>0.69</c:v>
                </c:pt>
                <c:pt idx="11798">
                  <c:v>0.67</c:v>
                </c:pt>
                <c:pt idx="11799">
                  <c:v>0.69</c:v>
                </c:pt>
                <c:pt idx="11800">
                  <c:v>0.71</c:v>
                </c:pt>
                <c:pt idx="11801">
                  <c:v>0.72</c:v>
                </c:pt>
                <c:pt idx="11802">
                  <c:v>0.78</c:v>
                </c:pt>
                <c:pt idx="11803">
                  <c:v>0.77</c:v>
                </c:pt>
                <c:pt idx="11804">
                  <c:v>0.71</c:v>
                </c:pt>
                <c:pt idx="11805">
                  <c:v>0.7</c:v>
                </c:pt>
                <c:pt idx="11806">
                  <c:v>0.71</c:v>
                </c:pt>
                <c:pt idx="11807">
                  <c:v>0.76</c:v>
                </c:pt>
                <c:pt idx="11808">
                  <c:v>0.83</c:v>
                </c:pt>
                <c:pt idx="11809">
                  <c:v>0.88</c:v>
                </c:pt>
                <c:pt idx="11810">
                  <c:v>0.88</c:v>
                </c:pt>
                <c:pt idx="11811">
                  <c:v>0.86</c:v>
                </c:pt>
                <c:pt idx="11812">
                  <c:v>0.82</c:v>
                </c:pt>
                <c:pt idx="11813">
                  <c:v>0.83</c:v>
                </c:pt>
                <c:pt idx="11814">
                  <c:v>0.89</c:v>
                </c:pt>
                <c:pt idx="11815">
                  <c:v>0.89</c:v>
                </c:pt>
                <c:pt idx="11816">
                  <c:v>0.85</c:v>
                </c:pt>
                <c:pt idx="11817">
                  <c:v>0.75</c:v>
                </c:pt>
                <c:pt idx="11818">
                  <c:v>0.77</c:v>
                </c:pt>
                <c:pt idx="11819">
                  <c:v>0.75</c:v>
                </c:pt>
                <c:pt idx="11820">
                  <c:v>0.7</c:v>
                </c:pt>
                <c:pt idx="11821">
                  <c:v>0.75</c:v>
                </c:pt>
                <c:pt idx="11822">
                  <c:v>0.76</c:v>
                </c:pt>
                <c:pt idx="11823">
                  <c:v>0.78</c:v>
                </c:pt>
                <c:pt idx="11824">
                  <c:v>0.8</c:v>
                </c:pt>
                <c:pt idx="11825">
                  <c:v>0.76</c:v>
                </c:pt>
                <c:pt idx="11826">
                  <c:v>0.77</c:v>
                </c:pt>
                <c:pt idx="11827">
                  <c:v>0.77</c:v>
                </c:pt>
                <c:pt idx="11828">
                  <c:v>0.69</c:v>
                </c:pt>
                <c:pt idx="11829">
                  <c:v>0.68</c:v>
                </c:pt>
                <c:pt idx="11830">
                  <c:v>0.76</c:v>
                </c:pt>
                <c:pt idx="11831">
                  <c:v>0.82</c:v>
                </c:pt>
                <c:pt idx="11832">
                  <c:v>0.78</c:v>
                </c:pt>
                <c:pt idx="11833">
                  <c:v>0.73</c:v>
                </c:pt>
                <c:pt idx="11834">
                  <c:v>0.77</c:v>
                </c:pt>
                <c:pt idx="11835">
                  <c:v>0.76</c:v>
                </c:pt>
                <c:pt idx="11836">
                  <c:v>0.72</c:v>
                </c:pt>
                <c:pt idx="11837">
                  <c:v>0.76</c:v>
                </c:pt>
                <c:pt idx="11838">
                  <c:v>0.77</c:v>
                </c:pt>
                <c:pt idx="11839">
                  <c:v>0.8</c:v>
                </c:pt>
                <c:pt idx="11840">
                  <c:v>0.89</c:v>
                </c:pt>
                <c:pt idx="11841">
                  <c:v>0.9</c:v>
                </c:pt>
                <c:pt idx="11842">
                  <c:v>0.89</c:v>
                </c:pt>
                <c:pt idx="11843">
                  <c:v>0.8</c:v>
                </c:pt>
                <c:pt idx="11844">
                  <c:v>0.85</c:v>
                </c:pt>
                <c:pt idx="11845">
                  <c:v>0.9</c:v>
                </c:pt>
                <c:pt idx="11846">
                  <c:v>0.89</c:v>
                </c:pt>
                <c:pt idx="11847">
                  <c:v>0.92</c:v>
                </c:pt>
                <c:pt idx="11848">
                  <c:v>0.93</c:v>
                </c:pt>
                <c:pt idx="11849">
                  <c:v>0.84</c:v>
                </c:pt>
                <c:pt idx="11850">
                  <c:v>0.81</c:v>
                </c:pt>
                <c:pt idx="11851">
                  <c:v>0.73</c:v>
                </c:pt>
                <c:pt idx="11852">
                  <c:v>0.77</c:v>
                </c:pt>
                <c:pt idx="11853">
                  <c:v>0.82</c:v>
                </c:pt>
                <c:pt idx="11854">
                  <c:v>0.81</c:v>
                </c:pt>
                <c:pt idx="11855">
                  <c:v>0.78</c:v>
                </c:pt>
                <c:pt idx="11856">
                  <c:v>0.8</c:v>
                </c:pt>
                <c:pt idx="11857">
                  <c:v>0.83</c:v>
                </c:pt>
                <c:pt idx="11858">
                  <c:v>0.85</c:v>
                </c:pt>
                <c:pt idx="11859">
                  <c:v>0.8</c:v>
                </c:pt>
                <c:pt idx="11860">
                  <c:v>0.85</c:v>
                </c:pt>
                <c:pt idx="11861">
                  <c:v>0.78</c:v>
                </c:pt>
                <c:pt idx="11862">
                  <c:v>0.71</c:v>
                </c:pt>
                <c:pt idx="11863">
                  <c:v>0.72</c:v>
                </c:pt>
                <c:pt idx="11864">
                  <c:v>0.76</c:v>
                </c:pt>
                <c:pt idx="11865">
                  <c:v>0.79</c:v>
                </c:pt>
                <c:pt idx="11866">
                  <c:v>0.8</c:v>
                </c:pt>
                <c:pt idx="11867">
                  <c:v>0.83</c:v>
                </c:pt>
                <c:pt idx="11868">
                  <c:v>0.85</c:v>
                </c:pt>
                <c:pt idx="11869">
                  <c:v>0.78</c:v>
                </c:pt>
                <c:pt idx="11870">
                  <c:v>0.76</c:v>
                </c:pt>
                <c:pt idx="11871">
                  <c:v>0.73</c:v>
                </c:pt>
                <c:pt idx="11872">
                  <c:v>0.76</c:v>
                </c:pt>
                <c:pt idx="11873">
                  <c:v>0.75</c:v>
                </c:pt>
                <c:pt idx="11874">
                  <c:v>0.76</c:v>
                </c:pt>
                <c:pt idx="11875">
                  <c:v>0.74</c:v>
                </c:pt>
                <c:pt idx="11876">
                  <c:v>0.79</c:v>
                </c:pt>
                <c:pt idx="11877">
                  <c:v>0.75</c:v>
                </c:pt>
                <c:pt idx="11878">
                  <c:v>0.77</c:v>
                </c:pt>
                <c:pt idx="11879">
                  <c:v>0.8</c:v>
                </c:pt>
                <c:pt idx="11880">
                  <c:v>0.78</c:v>
                </c:pt>
                <c:pt idx="11881">
                  <c:v>0.78</c:v>
                </c:pt>
                <c:pt idx="11882">
                  <c:v>0.78</c:v>
                </c:pt>
                <c:pt idx="11883">
                  <c:v>0.83</c:v>
                </c:pt>
                <c:pt idx="11884">
                  <c:v>0.81</c:v>
                </c:pt>
                <c:pt idx="11885">
                  <c:v>0.79</c:v>
                </c:pt>
                <c:pt idx="11886">
                  <c:v>0.8</c:v>
                </c:pt>
                <c:pt idx="11887">
                  <c:v>0.76</c:v>
                </c:pt>
                <c:pt idx="11888">
                  <c:v>0.75</c:v>
                </c:pt>
                <c:pt idx="11889">
                  <c:v>0.77</c:v>
                </c:pt>
                <c:pt idx="11890">
                  <c:v>0.79</c:v>
                </c:pt>
                <c:pt idx="11891">
                  <c:v>0.78</c:v>
                </c:pt>
                <c:pt idx="11892">
                  <c:v>0.79</c:v>
                </c:pt>
                <c:pt idx="11893">
                  <c:v>0.78</c:v>
                </c:pt>
                <c:pt idx="11894">
                  <c:v>0.73</c:v>
                </c:pt>
                <c:pt idx="11895">
                  <c:v>0.72</c:v>
                </c:pt>
                <c:pt idx="11896">
                  <c:v>0.68</c:v>
                </c:pt>
                <c:pt idx="11897">
                  <c:v>0.75</c:v>
                </c:pt>
                <c:pt idx="11898">
                  <c:v>0.8</c:v>
                </c:pt>
                <c:pt idx="11899">
                  <c:v>0.77</c:v>
                </c:pt>
                <c:pt idx="11900">
                  <c:v>0.75</c:v>
                </c:pt>
                <c:pt idx="11901">
                  <c:v>0.72</c:v>
                </c:pt>
                <c:pt idx="11902">
                  <c:v>0.68</c:v>
                </c:pt>
                <c:pt idx="11903">
                  <c:v>0.75</c:v>
                </c:pt>
                <c:pt idx="11904">
                  <c:v>0.8</c:v>
                </c:pt>
                <c:pt idx="11905">
                  <c:v>0.79</c:v>
                </c:pt>
                <c:pt idx="11906">
                  <c:v>0.81</c:v>
                </c:pt>
                <c:pt idx="11907">
                  <c:v>0.82</c:v>
                </c:pt>
                <c:pt idx="11908">
                  <c:v>0.79</c:v>
                </c:pt>
                <c:pt idx="11909">
                  <c:v>0.76</c:v>
                </c:pt>
                <c:pt idx="11910">
                  <c:v>0.74</c:v>
                </c:pt>
                <c:pt idx="11911">
                  <c:v>0.72</c:v>
                </c:pt>
                <c:pt idx="11912">
                  <c:v>0.7</c:v>
                </c:pt>
                <c:pt idx="11913">
                  <c:v>0.71</c:v>
                </c:pt>
                <c:pt idx="11914">
                  <c:v>0.71</c:v>
                </c:pt>
                <c:pt idx="11915">
                  <c:v>0.71</c:v>
                </c:pt>
                <c:pt idx="11916">
                  <c:v>0.69</c:v>
                </c:pt>
                <c:pt idx="11917">
                  <c:v>0.71</c:v>
                </c:pt>
                <c:pt idx="11918">
                  <c:v>0.7</c:v>
                </c:pt>
                <c:pt idx="11919">
                  <c:v>0.72</c:v>
                </c:pt>
                <c:pt idx="11920">
                  <c:v>0.7</c:v>
                </c:pt>
                <c:pt idx="11921">
                  <c:v>0.7</c:v>
                </c:pt>
                <c:pt idx="11922">
                  <c:v>0.67</c:v>
                </c:pt>
                <c:pt idx="11923">
                  <c:v>0.72</c:v>
                </c:pt>
                <c:pt idx="11924">
                  <c:v>0.7</c:v>
                </c:pt>
                <c:pt idx="11925">
                  <c:v>0.74</c:v>
                </c:pt>
                <c:pt idx="11926">
                  <c:v>0.72</c:v>
                </c:pt>
                <c:pt idx="11927">
                  <c:v>0.73</c:v>
                </c:pt>
                <c:pt idx="11928">
                  <c:v>0.75</c:v>
                </c:pt>
                <c:pt idx="11929">
                  <c:v>0.75</c:v>
                </c:pt>
                <c:pt idx="11930">
                  <c:v>0.69</c:v>
                </c:pt>
                <c:pt idx="11931">
                  <c:v>0.68</c:v>
                </c:pt>
                <c:pt idx="11932">
                  <c:v>0.77</c:v>
                </c:pt>
                <c:pt idx="11933">
                  <c:v>0.76</c:v>
                </c:pt>
                <c:pt idx="11934">
                  <c:v>0.8</c:v>
                </c:pt>
                <c:pt idx="11935">
                  <c:v>0.79</c:v>
                </c:pt>
                <c:pt idx="11936">
                  <c:v>0.76</c:v>
                </c:pt>
                <c:pt idx="11937">
                  <c:v>0.76</c:v>
                </c:pt>
                <c:pt idx="11938">
                  <c:v>0.74</c:v>
                </c:pt>
                <c:pt idx="11939">
                  <c:v>0.69</c:v>
                </c:pt>
                <c:pt idx="11940">
                  <c:v>0.68</c:v>
                </c:pt>
                <c:pt idx="11941">
                  <c:v>0.68</c:v>
                </c:pt>
                <c:pt idx="11942">
                  <c:v>0.68</c:v>
                </c:pt>
                <c:pt idx="11943">
                  <c:v>0.76</c:v>
                </c:pt>
                <c:pt idx="11944">
                  <c:v>0.74</c:v>
                </c:pt>
                <c:pt idx="11945">
                  <c:v>0.69</c:v>
                </c:pt>
                <c:pt idx="11946">
                  <c:v>0.7</c:v>
                </c:pt>
                <c:pt idx="11947">
                  <c:v>0.7</c:v>
                </c:pt>
                <c:pt idx="11948">
                  <c:v>0.71</c:v>
                </c:pt>
                <c:pt idx="11949">
                  <c:v>0.72</c:v>
                </c:pt>
                <c:pt idx="11950">
                  <c:v>0.7</c:v>
                </c:pt>
                <c:pt idx="11951">
                  <c:v>0.71</c:v>
                </c:pt>
                <c:pt idx="11952">
                  <c:v>0.74</c:v>
                </c:pt>
                <c:pt idx="11953">
                  <c:v>0.71</c:v>
                </c:pt>
                <c:pt idx="11954">
                  <c:v>0.73</c:v>
                </c:pt>
                <c:pt idx="11955">
                  <c:v>0.74</c:v>
                </c:pt>
                <c:pt idx="11956">
                  <c:v>0.74</c:v>
                </c:pt>
                <c:pt idx="11957">
                  <c:v>0.7</c:v>
                </c:pt>
                <c:pt idx="11958">
                  <c:v>0.67</c:v>
                </c:pt>
                <c:pt idx="11959">
                  <c:v>0.65</c:v>
                </c:pt>
                <c:pt idx="11960">
                  <c:v>0.69</c:v>
                </c:pt>
                <c:pt idx="11961">
                  <c:v>0.7</c:v>
                </c:pt>
                <c:pt idx="11962">
                  <c:v>0.65</c:v>
                </c:pt>
                <c:pt idx="11963">
                  <c:v>0.66</c:v>
                </c:pt>
                <c:pt idx="11964">
                  <c:v>0.66</c:v>
                </c:pt>
                <c:pt idx="11965">
                  <c:v>0.66</c:v>
                </c:pt>
                <c:pt idx="11966">
                  <c:v>0.63</c:v>
                </c:pt>
                <c:pt idx="11967">
                  <c:v>0.63</c:v>
                </c:pt>
                <c:pt idx="11968">
                  <c:v>0.6</c:v>
                </c:pt>
                <c:pt idx="11969">
                  <c:v>0.61</c:v>
                </c:pt>
                <c:pt idx="11970">
                  <c:v>0.66</c:v>
                </c:pt>
                <c:pt idx="11971">
                  <c:v>0.65</c:v>
                </c:pt>
                <c:pt idx="11972">
                  <c:v>0.73</c:v>
                </c:pt>
                <c:pt idx="11973">
                  <c:v>0.73</c:v>
                </c:pt>
                <c:pt idx="11974">
                  <c:v>0.75</c:v>
                </c:pt>
                <c:pt idx="11975">
                  <c:v>0.75</c:v>
                </c:pt>
                <c:pt idx="11976">
                  <c:v>0.73</c:v>
                </c:pt>
                <c:pt idx="11977">
                  <c:v>0.74</c:v>
                </c:pt>
                <c:pt idx="11978">
                  <c:v>0.72</c:v>
                </c:pt>
                <c:pt idx="11979">
                  <c:v>0.73</c:v>
                </c:pt>
                <c:pt idx="11980">
                  <c:v>0.74</c:v>
                </c:pt>
                <c:pt idx="11981">
                  <c:v>0.71</c:v>
                </c:pt>
                <c:pt idx="11982">
                  <c:v>0.73</c:v>
                </c:pt>
                <c:pt idx="11983">
                  <c:v>0.74</c:v>
                </c:pt>
                <c:pt idx="11984">
                  <c:v>0.7</c:v>
                </c:pt>
                <c:pt idx="11985">
                  <c:v>0.71</c:v>
                </c:pt>
                <c:pt idx="11986">
                  <c:v>0.7</c:v>
                </c:pt>
                <c:pt idx="11987">
                  <c:v>0.65</c:v>
                </c:pt>
                <c:pt idx="11988">
                  <c:v>0.64</c:v>
                </c:pt>
                <c:pt idx="11989">
                  <c:v>0.63</c:v>
                </c:pt>
                <c:pt idx="11990">
                  <c:v>0.62</c:v>
                </c:pt>
                <c:pt idx="11991">
                  <c:v>0.62</c:v>
                </c:pt>
                <c:pt idx="11992">
                  <c:v>0.64</c:v>
                </c:pt>
                <c:pt idx="11993">
                  <c:v>0.63</c:v>
                </c:pt>
                <c:pt idx="11994">
                  <c:v>0.64</c:v>
                </c:pt>
                <c:pt idx="11995">
                  <c:v>0.57999999999999996</c:v>
                </c:pt>
                <c:pt idx="11996">
                  <c:v>0.6</c:v>
                </c:pt>
                <c:pt idx="11997">
                  <c:v>0.53</c:v>
                </c:pt>
                <c:pt idx="11998">
                  <c:v>0.56999999999999995</c:v>
                </c:pt>
                <c:pt idx="11999">
                  <c:v>0.56999999999999995</c:v>
                </c:pt>
                <c:pt idx="12000">
                  <c:v>0.59</c:v>
                </c:pt>
                <c:pt idx="12001">
                  <c:v>0.6</c:v>
                </c:pt>
                <c:pt idx="12002">
                  <c:v>0.63</c:v>
                </c:pt>
                <c:pt idx="12003">
                  <c:v>0.62</c:v>
                </c:pt>
                <c:pt idx="12004">
                  <c:v>0.59</c:v>
                </c:pt>
                <c:pt idx="12005">
                  <c:v>0.6</c:v>
                </c:pt>
                <c:pt idx="12006">
                  <c:v>0.6</c:v>
                </c:pt>
                <c:pt idx="12007">
                  <c:v>0.57999999999999996</c:v>
                </c:pt>
                <c:pt idx="12008">
                  <c:v>0.54</c:v>
                </c:pt>
                <c:pt idx="12009">
                  <c:v>0.6</c:v>
                </c:pt>
                <c:pt idx="12010">
                  <c:v>0.55000000000000004</c:v>
                </c:pt>
                <c:pt idx="12011">
                  <c:v>0.53</c:v>
                </c:pt>
                <c:pt idx="12012">
                  <c:v>0.54</c:v>
                </c:pt>
                <c:pt idx="12013">
                  <c:v>0.53</c:v>
                </c:pt>
                <c:pt idx="12014">
                  <c:v>0.52</c:v>
                </c:pt>
                <c:pt idx="12015">
                  <c:v>0.52</c:v>
                </c:pt>
                <c:pt idx="12016">
                  <c:v>0.6</c:v>
                </c:pt>
                <c:pt idx="12017">
                  <c:v>0.62</c:v>
                </c:pt>
                <c:pt idx="12018">
                  <c:v>0.61</c:v>
                </c:pt>
                <c:pt idx="12019">
                  <c:v>0.6</c:v>
                </c:pt>
                <c:pt idx="12020">
                  <c:v>0.57999999999999996</c:v>
                </c:pt>
                <c:pt idx="12021">
                  <c:v>0.57999999999999996</c:v>
                </c:pt>
                <c:pt idx="12022">
                  <c:v>0.53</c:v>
                </c:pt>
                <c:pt idx="12023">
                  <c:v>0.56000000000000005</c:v>
                </c:pt>
                <c:pt idx="12024">
                  <c:v>0.64</c:v>
                </c:pt>
                <c:pt idx="12025">
                  <c:v>0.67</c:v>
                </c:pt>
                <c:pt idx="12026">
                  <c:v>0.68</c:v>
                </c:pt>
                <c:pt idx="12027">
                  <c:v>0.68</c:v>
                </c:pt>
                <c:pt idx="12028">
                  <c:v>0.71</c:v>
                </c:pt>
                <c:pt idx="12029">
                  <c:v>0.75</c:v>
                </c:pt>
                <c:pt idx="12030">
                  <c:v>0.73</c:v>
                </c:pt>
                <c:pt idx="12031">
                  <c:v>0.72</c:v>
                </c:pt>
                <c:pt idx="12032">
                  <c:v>0.67</c:v>
                </c:pt>
                <c:pt idx="12033">
                  <c:v>0.62</c:v>
                </c:pt>
                <c:pt idx="12034">
                  <c:v>0.64</c:v>
                </c:pt>
                <c:pt idx="12035">
                  <c:v>0.68</c:v>
                </c:pt>
                <c:pt idx="12036">
                  <c:v>0.7</c:v>
                </c:pt>
                <c:pt idx="12037">
                  <c:v>0.66</c:v>
                </c:pt>
                <c:pt idx="12038">
                  <c:v>0.68</c:v>
                </c:pt>
                <c:pt idx="12039">
                  <c:v>0.7</c:v>
                </c:pt>
                <c:pt idx="12040">
                  <c:v>0.69</c:v>
                </c:pt>
                <c:pt idx="12041">
                  <c:v>0.7</c:v>
                </c:pt>
                <c:pt idx="12042">
                  <c:v>0.68</c:v>
                </c:pt>
                <c:pt idx="12043">
                  <c:v>0.69</c:v>
                </c:pt>
                <c:pt idx="12044">
                  <c:v>0.65</c:v>
                </c:pt>
                <c:pt idx="12045">
                  <c:v>0.65</c:v>
                </c:pt>
                <c:pt idx="12046">
                  <c:v>0.64</c:v>
                </c:pt>
                <c:pt idx="12047">
                  <c:v>0.64</c:v>
                </c:pt>
                <c:pt idx="12048">
                  <c:v>0.68</c:v>
                </c:pt>
                <c:pt idx="12049">
                  <c:v>0.65</c:v>
                </c:pt>
                <c:pt idx="12050">
                  <c:v>0.64</c:v>
                </c:pt>
                <c:pt idx="12051">
                  <c:v>0.66</c:v>
                </c:pt>
                <c:pt idx="12052">
                  <c:v>0.7</c:v>
                </c:pt>
                <c:pt idx="12053">
                  <c:v>0.68</c:v>
                </c:pt>
                <c:pt idx="12054">
                  <c:v>0.72</c:v>
                </c:pt>
                <c:pt idx="12055">
                  <c:v>0.67</c:v>
                </c:pt>
                <c:pt idx="12056">
                  <c:v>0.67</c:v>
                </c:pt>
                <c:pt idx="12057">
                  <c:v>0.68</c:v>
                </c:pt>
                <c:pt idx="12058">
                  <c:v>0.63</c:v>
                </c:pt>
                <c:pt idx="12059">
                  <c:v>0.57999999999999996</c:v>
                </c:pt>
                <c:pt idx="12060">
                  <c:v>0.55000000000000004</c:v>
                </c:pt>
                <c:pt idx="12061">
                  <c:v>0.56000000000000005</c:v>
                </c:pt>
                <c:pt idx="12062">
                  <c:v>0.62</c:v>
                </c:pt>
                <c:pt idx="12063">
                  <c:v>0.63</c:v>
                </c:pt>
                <c:pt idx="12064">
                  <c:v>0.66</c:v>
                </c:pt>
                <c:pt idx="12065">
                  <c:v>0.67</c:v>
                </c:pt>
                <c:pt idx="12066">
                  <c:v>0.76</c:v>
                </c:pt>
                <c:pt idx="12067">
                  <c:v>0.76</c:v>
                </c:pt>
                <c:pt idx="12068">
                  <c:v>0.75</c:v>
                </c:pt>
                <c:pt idx="12069">
                  <c:v>0.69</c:v>
                </c:pt>
                <c:pt idx="12070">
                  <c:v>0.69</c:v>
                </c:pt>
                <c:pt idx="12071">
                  <c:v>0.65</c:v>
                </c:pt>
                <c:pt idx="12072">
                  <c:v>0.67</c:v>
                </c:pt>
                <c:pt idx="12073">
                  <c:v>0.68</c:v>
                </c:pt>
                <c:pt idx="12074">
                  <c:v>0.72</c:v>
                </c:pt>
                <c:pt idx="12075">
                  <c:v>0.71</c:v>
                </c:pt>
                <c:pt idx="12076">
                  <c:v>0.7</c:v>
                </c:pt>
                <c:pt idx="12077">
                  <c:v>0.65</c:v>
                </c:pt>
                <c:pt idx="12078">
                  <c:v>0.72</c:v>
                </c:pt>
                <c:pt idx="12079">
                  <c:v>0.77</c:v>
                </c:pt>
                <c:pt idx="12080">
                  <c:v>0.72</c:v>
                </c:pt>
                <c:pt idx="12081">
                  <c:v>0.67</c:v>
                </c:pt>
                <c:pt idx="12082">
                  <c:v>0.67</c:v>
                </c:pt>
                <c:pt idx="12083">
                  <c:v>0.65</c:v>
                </c:pt>
                <c:pt idx="12084">
                  <c:v>0.64</c:v>
                </c:pt>
                <c:pt idx="12085">
                  <c:v>0.61</c:v>
                </c:pt>
                <c:pt idx="12086">
                  <c:v>0.64</c:v>
                </c:pt>
                <c:pt idx="12087">
                  <c:v>0.68</c:v>
                </c:pt>
                <c:pt idx="12088">
                  <c:v>0.77</c:v>
                </c:pt>
                <c:pt idx="12089">
                  <c:v>0.81</c:v>
                </c:pt>
                <c:pt idx="12090">
                  <c:v>0.81</c:v>
                </c:pt>
                <c:pt idx="12091">
                  <c:v>0.73</c:v>
                </c:pt>
                <c:pt idx="12092">
                  <c:v>0.71</c:v>
                </c:pt>
                <c:pt idx="12093">
                  <c:v>0.68</c:v>
                </c:pt>
                <c:pt idx="12094">
                  <c:v>0.72</c:v>
                </c:pt>
                <c:pt idx="12095">
                  <c:v>0.74</c:v>
                </c:pt>
                <c:pt idx="12096">
                  <c:v>0.74</c:v>
                </c:pt>
                <c:pt idx="12097">
                  <c:v>0.75</c:v>
                </c:pt>
                <c:pt idx="12098">
                  <c:v>0.66</c:v>
                </c:pt>
                <c:pt idx="12099">
                  <c:v>0.73</c:v>
                </c:pt>
                <c:pt idx="12100">
                  <c:v>0.76</c:v>
                </c:pt>
                <c:pt idx="12101">
                  <c:v>0.75</c:v>
                </c:pt>
                <c:pt idx="12102">
                  <c:v>0.72</c:v>
                </c:pt>
                <c:pt idx="12103">
                  <c:v>0.72</c:v>
                </c:pt>
                <c:pt idx="12104">
                  <c:v>0.7</c:v>
                </c:pt>
                <c:pt idx="12105">
                  <c:v>0.71</c:v>
                </c:pt>
                <c:pt idx="12106">
                  <c:v>0.71</c:v>
                </c:pt>
                <c:pt idx="12107">
                  <c:v>0.69</c:v>
                </c:pt>
                <c:pt idx="12108">
                  <c:v>0.74</c:v>
                </c:pt>
                <c:pt idx="12109">
                  <c:v>0.73</c:v>
                </c:pt>
                <c:pt idx="12110">
                  <c:v>0.71</c:v>
                </c:pt>
                <c:pt idx="12111">
                  <c:v>0.71</c:v>
                </c:pt>
                <c:pt idx="12112">
                  <c:v>0.71</c:v>
                </c:pt>
                <c:pt idx="12113">
                  <c:v>0.74</c:v>
                </c:pt>
                <c:pt idx="12114">
                  <c:v>0.71</c:v>
                </c:pt>
                <c:pt idx="12115">
                  <c:v>0.74</c:v>
                </c:pt>
                <c:pt idx="12116">
                  <c:v>0.73</c:v>
                </c:pt>
                <c:pt idx="12117">
                  <c:v>0.73</c:v>
                </c:pt>
                <c:pt idx="12118">
                  <c:v>0.73</c:v>
                </c:pt>
                <c:pt idx="12119">
                  <c:v>0.76</c:v>
                </c:pt>
                <c:pt idx="12120">
                  <c:v>0.78</c:v>
                </c:pt>
                <c:pt idx="12121">
                  <c:v>0.76</c:v>
                </c:pt>
                <c:pt idx="12122">
                  <c:v>0.79</c:v>
                </c:pt>
                <c:pt idx="12123">
                  <c:v>0.79</c:v>
                </c:pt>
                <c:pt idx="12124">
                  <c:v>0.79</c:v>
                </c:pt>
                <c:pt idx="12125">
                  <c:v>0.77</c:v>
                </c:pt>
                <c:pt idx="12126">
                  <c:v>0.76</c:v>
                </c:pt>
                <c:pt idx="12127">
                  <c:v>0.76</c:v>
                </c:pt>
                <c:pt idx="12128">
                  <c:v>0.76</c:v>
                </c:pt>
                <c:pt idx="12129">
                  <c:v>0.77</c:v>
                </c:pt>
                <c:pt idx="12130">
                  <c:v>0.78</c:v>
                </c:pt>
                <c:pt idx="12131">
                  <c:v>0.8</c:v>
                </c:pt>
                <c:pt idx="12132">
                  <c:v>0.78</c:v>
                </c:pt>
                <c:pt idx="12133">
                  <c:v>0.74</c:v>
                </c:pt>
                <c:pt idx="12134">
                  <c:v>0.72</c:v>
                </c:pt>
                <c:pt idx="12135">
                  <c:v>0.78</c:v>
                </c:pt>
                <c:pt idx="12136">
                  <c:v>0.74</c:v>
                </c:pt>
                <c:pt idx="12137">
                  <c:v>0.73</c:v>
                </c:pt>
                <c:pt idx="12138">
                  <c:v>0.66</c:v>
                </c:pt>
                <c:pt idx="12139">
                  <c:v>0.69</c:v>
                </c:pt>
                <c:pt idx="12140">
                  <c:v>0.68</c:v>
                </c:pt>
                <c:pt idx="12141">
                  <c:v>0.75</c:v>
                </c:pt>
                <c:pt idx="12142">
                  <c:v>0.75</c:v>
                </c:pt>
                <c:pt idx="12143">
                  <c:v>0.74</c:v>
                </c:pt>
                <c:pt idx="12144">
                  <c:v>0.78</c:v>
                </c:pt>
                <c:pt idx="12145">
                  <c:v>0.76</c:v>
                </c:pt>
                <c:pt idx="12146">
                  <c:v>0.76</c:v>
                </c:pt>
                <c:pt idx="12147">
                  <c:v>0.73</c:v>
                </c:pt>
                <c:pt idx="12148">
                  <c:v>0.71</c:v>
                </c:pt>
                <c:pt idx="12149">
                  <c:v>0.7</c:v>
                </c:pt>
                <c:pt idx="12150">
                  <c:v>0.72</c:v>
                </c:pt>
                <c:pt idx="12151">
                  <c:v>0.75</c:v>
                </c:pt>
                <c:pt idx="12152">
                  <c:v>0.77</c:v>
                </c:pt>
                <c:pt idx="12153">
                  <c:v>0.78</c:v>
                </c:pt>
                <c:pt idx="12154">
                  <c:v>0.74</c:v>
                </c:pt>
                <c:pt idx="12155">
                  <c:v>0.73</c:v>
                </c:pt>
                <c:pt idx="12156">
                  <c:v>0.71</c:v>
                </c:pt>
                <c:pt idx="12157">
                  <c:v>0.73</c:v>
                </c:pt>
                <c:pt idx="12158">
                  <c:v>0.73</c:v>
                </c:pt>
                <c:pt idx="12159">
                  <c:v>0.75</c:v>
                </c:pt>
                <c:pt idx="12160">
                  <c:v>0.77</c:v>
                </c:pt>
                <c:pt idx="12161">
                  <c:v>0.79</c:v>
                </c:pt>
                <c:pt idx="12162">
                  <c:v>0.78</c:v>
                </c:pt>
                <c:pt idx="12163">
                  <c:v>0.79</c:v>
                </c:pt>
                <c:pt idx="12164">
                  <c:v>0.78</c:v>
                </c:pt>
                <c:pt idx="12165">
                  <c:v>0.73</c:v>
                </c:pt>
                <c:pt idx="12166">
                  <c:v>0.72</c:v>
                </c:pt>
                <c:pt idx="12167">
                  <c:v>0.73</c:v>
                </c:pt>
                <c:pt idx="12168">
                  <c:v>0.74</c:v>
                </c:pt>
                <c:pt idx="12169">
                  <c:v>0.72</c:v>
                </c:pt>
                <c:pt idx="12170">
                  <c:v>0.72</c:v>
                </c:pt>
                <c:pt idx="12171">
                  <c:v>0.74</c:v>
                </c:pt>
                <c:pt idx="12172">
                  <c:v>0.76</c:v>
                </c:pt>
                <c:pt idx="12173">
                  <c:v>0.73</c:v>
                </c:pt>
                <c:pt idx="12174">
                  <c:v>0.74</c:v>
                </c:pt>
                <c:pt idx="12175">
                  <c:v>0.74</c:v>
                </c:pt>
                <c:pt idx="12176">
                  <c:v>0.74</c:v>
                </c:pt>
                <c:pt idx="12177">
                  <c:v>0.71</c:v>
                </c:pt>
                <c:pt idx="12178">
                  <c:v>0.7</c:v>
                </c:pt>
                <c:pt idx="12179">
                  <c:v>0.71</c:v>
                </c:pt>
                <c:pt idx="12180">
                  <c:v>0.73</c:v>
                </c:pt>
                <c:pt idx="12181">
                  <c:v>0.7</c:v>
                </c:pt>
                <c:pt idx="12182">
                  <c:v>0.69</c:v>
                </c:pt>
                <c:pt idx="12183">
                  <c:v>0.67</c:v>
                </c:pt>
                <c:pt idx="12184">
                  <c:v>0.73</c:v>
                </c:pt>
                <c:pt idx="12185">
                  <c:v>0.72</c:v>
                </c:pt>
                <c:pt idx="12186">
                  <c:v>0.72</c:v>
                </c:pt>
                <c:pt idx="12187">
                  <c:v>0.75</c:v>
                </c:pt>
                <c:pt idx="12188">
                  <c:v>0.74</c:v>
                </c:pt>
                <c:pt idx="12189">
                  <c:v>0.76</c:v>
                </c:pt>
                <c:pt idx="12190">
                  <c:v>0.72</c:v>
                </c:pt>
                <c:pt idx="12191">
                  <c:v>0.72</c:v>
                </c:pt>
                <c:pt idx="12192">
                  <c:v>0.73</c:v>
                </c:pt>
                <c:pt idx="12193">
                  <c:v>0.71</c:v>
                </c:pt>
                <c:pt idx="12194">
                  <c:v>0.71</c:v>
                </c:pt>
                <c:pt idx="12195">
                  <c:v>0.7</c:v>
                </c:pt>
                <c:pt idx="12196">
                  <c:v>0.74</c:v>
                </c:pt>
                <c:pt idx="12197">
                  <c:v>0.73</c:v>
                </c:pt>
                <c:pt idx="12198">
                  <c:v>0.73</c:v>
                </c:pt>
                <c:pt idx="12199">
                  <c:v>0.74</c:v>
                </c:pt>
                <c:pt idx="12200">
                  <c:v>0.74</c:v>
                </c:pt>
                <c:pt idx="12201">
                  <c:v>0.69</c:v>
                </c:pt>
                <c:pt idx="12202">
                  <c:v>0.71</c:v>
                </c:pt>
                <c:pt idx="12203">
                  <c:v>0.69</c:v>
                </c:pt>
                <c:pt idx="12204">
                  <c:v>0.7</c:v>
                </c:pt>
                <c:pt idx="12205">
                  <c:v>0.7</c:v>
                </c:pt>
                <c:pt idx="12206">
                  <c:v>0.73</c:v>
                </c:pt>
                <c:pt idx="12207">
                  <c:v>0.72</c:v>
                </c:pt>
                <c:pt idx="12208">
                  <c:v>0.73</c:v>
                </c:pt>
                <c:pt idx="12209">
                  <c:v>0.7</c:v>
                </c:pt>
                <c:pt idx="12210">
                  <c:v>0.71</c:v>
                </c:pt>
                <c:pt idx="12211">
                  <c:v>0.7</c:v>
                </c:pt>
                <c:pt idx="12212">
                  <c:v>0.69</c:v>
                </c:pt>
                <c:pt idx="12213">
                  <c:v>0.71</c:v>
                </c:pt>
                <c:pt idx="12214">
                  <c:v>0.7</c:v>
                </c:pt>
                <c:pt idx="12215">
                  <c:v>0.72</c:v>
                </c:pt>
                <c:pt idx="12216">
                  <c:v>0.74</c:v>
                </c:pt>
                <c:pt idx="12217">
                  <c:v>0.73</c:v>
                </c:pt>
                <c:pt idx="12218">
                  <c:v>0.73</c:v>
                </c:pt>
                <c:pt idx="12219">
                  <c:v>0.72</c:v>
                </c:pt>
                <c:pt idx="12220">
                  <c:v>0.74</c:v>
                </c:pt>
                <c:pt idx="12221">
                  <c:v>0.69</c:v>
                </c:pt>
                <c:pt idx="12222">
                  <c:v>0.68</c:v>
                </c:pt>
                <c:pt idx="12223">
                  <c:v>0.67</c:v>
                </c:pt>
                <c:pt idx="12224">
                  <c:v>0.68</c:v>
                </c:pt>
                <c:pt idx="12225">
                  <c:v>0.68</c:v>
                </c:pt>
                <c:pt idx="12226">
                  <c:v>0.67</c:v>
                </c:pt>
                <c:pt idx="12227">
                  <c:v>0.67</c:v>
                </c:pt>
                <c:pt idx="12228">
                  <c:v>0.66</c:v>
                </c:pt>
                <c:pt idx="12229">
                  <c:v>0.65</c:v>
                </c:pt>
                <c:pt idx="12230">
                  <c:v>0.64</c:v>
                </c:pt>
                <c:pt idx="12231">
                  <c:v>0.64</c:v>
                </c:pt>
                <c:pt idx="12232">
                  <c:v>0.67</c:v>
                </c:pt>
                <c:pt idx="12233">
                  <c:v>0.66</c:v>
                </c:pt>
                <c:pt idx="12234">
                  <c:v>0.67</c:v>
                </c:pt>
                <c:pt idx="12235">
                  <c:v>0.67</c:v>
                </c:pt>
                <c:pt idx="12236">
                  <c:v>0.67</c:v>
                </c:pt>
                <c:pt idx="12237">
                  <c:v>0.68</c:v>
                </c:pt>
                <c:pt idx="12238">
                  <c:v>0.67</c:v>
                </c:pt>
                <c:pt idx="12239">
                  <c:v>0.65</c:v>
                </c:pt>
                <c:pt idx="12240">
                  <c:v>0.68</c:v>
                </c:pt>
                <c:pt idx="12241">
                  <c:v>0.67</c:v>
                </c:pt>
                <c:pt idx="12242">
                  <c:v>0.66</c:v>
                </c:pt>
                <c:pt idx="12243">
                  <c:v>0.68</c:v>
                </c:pt>
                <c:pt idx="12244">
                  <c:v>0.68</c:v>
                </c:pt>
                <c:pt idx="12245">
                  <c:v>0.63</c:v>
                </c:pt>
                <c:pt idx="12246">
                  <c:v>0.67</c:v>
                </c:pt>
                <c:pt idx="12247">
                  <c:v>0.69</c:v>
                </c:pt>
                <c:pt idx="12248">
                  <c:v>0.71</c:v>
                </c:pt>
                <c:pt idx="12249">
                  <c:v>0.71</c:v>
                </c:pt>
                <c:pt idx="12250">
                  <c:v>0.67</c:v>
                </c:pt>
                <c:pt idx="12251">
                  <c:v>0.67</c:v>
                </c:pt>
                <c:pt idx="12252">
                  <c:v>0.66</c:v>
                </c:pt>
                <c:pt idx="12253">
                  <c:v>0.65</c:v>
                </c:pt>
                <c:pt idx="12254">
                  <c:v>0.66</c:v>
                </c:pt>
                <c:pt idx="12255">
                  <c:v>0.64</c:v>
                </c:pt>
                <c:pt idx="12256">
                  <c:v>0.66</c:v>
                </c:pt>
                <c:pt idx="12257">
                  <c:v>0.7</c:v>
                </c:pt>
                <c:pt idx="12258">
                  <c:v>0.69</c:v>
                </c:pt>
                <c:pt idx="12259">
                  <c:v>0.65</c:v>
                </c:pt>
                <c:pt idx="12260">
                  <c:v>0.64</c:v>
                </c:pt>
                <c:pt idx="12261">
                  <c:v>0.66</c:v>
                </c:pt>
                <c:pt idx="12262">
                  <c:v>0.64</c:v>
                </c:pt>
                <c:pt idx="12263">
                  <c:v>0.63</c:v>
                </c:pt>
                <c:pt idx="12264">
                  <c:v>0.63</c:v>
                </c:pt>
                <c:pt idx="12265">
                  <c:v>0.65</c:v>
                </c:pt>
                <c:pt idx="12266">
                  <c:v>0.64</c:v>
                </c:pt>
                <c:pt idx="12267">
                  <c:v>0.66</c:v>
                </c:pt>
                <c:pt idx="12268">
                  <c:v>0.71</c:v>
                </c:pt>
                <c:pt idx="12269">
                  <c:v>0.69</c:v>
                </c:pt>
                <c:pt idx="12270">
                  <c:v>0.71</c:v>
                </c:pt>
                <c:pt idx="12271">
                  <c:v>0.71</c:v>
                </c:pt>
                <c:pt idx="12272">
                  <c:v>0.71</c:v>
                </c:pt>
                <c:pt idx="12273">
                  <c:v>0.69</c:v>
                </c:pt>
                <c:pt idx="12274">
                  <c:v>0.7</c:v>
                </c:pt>
                <c:pt idx="12275">
                  <c:v>0.66</c:v>
                </c:pt>
                <c:pt idx="12276">
                  <c:v>0.66</c:v>
                </c:pt>
                <c:pt idx="12277">
                  <c:v>0.68</c:v>
                </c:pt>
                <c:pt idx="12278">
                  <c:v>0.64</c:v>
                </c:pt>
                <c:pt idx="12279">
                  <c:v>0.66</c:v>
                </c:pt>
                <c:pt idx="12280">
                  <c:v>0.68</c:v>
                </c:pt>
                <c:pt idx="12281">
                  <c:v>0.68</c:v>
                </c:pt>
                <c:pt idx="12282">
                  <c:v>0.68</c:v>
                </c:pt>
                <c:pt idx="12283">
                  <c:v>0.67</c:v>
                </c:pt>
                <c:pt idx="12284">
                  <c:v>0.65</c:v>
                </c:pt>
                <c:pt idx="12285">
                  <c:v>0.67</c:v>
                </c:pt>
                <c:pt idx="12286">
                  <c:v>0.64</c:v>
                </c:pt>
                <c:pt idx="12287">
                  <c:v>0.63</c:v>
                </c:pt>
                <c:pt idx="12288">
                  <c:v>0.63</c:v>
                </c:pt>
                <c:pt idx="12289">
                  <c:v>0.63</c:v>
                </c:pt>
                <c:pt idx="12290">
                  <c:v>0.63</c:v>
                </c:pt>
                <c:pt idx="12291">
                  <c:v>0.62</c:v>
                </c:pt>
                <c:pt idx="12292">
                  <c:v>0.63</c:v>
                </c:pt>
                <c:pt idx="12293">
                  <c:v>0.64</c:v>
                </c:pt>
                <c:pt idx="12294">
                  <c:v>0.67</c:v>
                </c:pt>
                <c:pt idx="12295">
                  <c:v>0.64</c:v>
                </c:pt>
                <c:pt idx="12296">
                  <c:v>0.65</c:v>
                </c:pt>
                <c:pt idx="12297">
                  <c:v>0.66</c:v>
                </c:pt>
                <c:pt idx="12298">
                  <c:v>0.68</c:v>
                </c:pt>
                <c:pt idx="12299">
                  <c:v>0.69</c:v>
                </c:pt>
                <c:pt idx="12300">
                  <c:v>0.66</c:v>
                </c:pt>
                <c:pt idx="12301">
                  <c:v>0.65</c:v>
                </c:pt>
                <c:pt idx="12302">
                  <c:v>0.63</c:v>
                </c:pt>
                <c:pt idx="12303">
                  <c:v>0.63</c:v>
                </c:pt>
                <c:pt idx="12304">
                  <c:v>0.63</c:v>
                </c:pt>
                <c:pt idx="12305">
                  <c:v>0.65</c:v>
                </c:pt>
                <c:pt idx="12306">
                  <c:v>0.72</c:v>
                </c:pt>
                <c:pt idx="12307">
                  <c:v>0.73</c:v>
                </c:pt>
                <c:pt idx="12308">
                  <c:v>0.7</c:v>
                </c:pt>
                <c:pt idx="12309">
                  <c:v>0.69</c:v>
                </c:pt>
                <c:pt idx="12310">
                  <c:v>0.7</c:v>
                </c:pt>
                <c:pt idx="12311">
                  <c:v>0.68</c:v>
                </c:pt>
                <c:pt idx="12312">
                  <c:v>0.7</c:v>
                </c:pt>
                <c:pt idx="12313">
                  <c:v>0.67</c:v>
                </c:pt>
                <c:pt idx="12314">
                  <c:v>0.67</c:v>
                </c:pt>
                <c:pt idx="12315">
                  <c:v>0.66</c:v>
                </c:pt>
                <c:pt idx="12316">
                  <c:v>0.66</c:v>
                </c:pt>
                <c:pt idx="12317">
                  <c:v>0.65</c:v>
                </c:pt>
                <c:pt idx="12318">
                  <c:v>0.66</c:v>
                </c:pt>
                <c:pt idx="12319">
                  <c:v>0.67</c:v>
                </c:pt>
                <c:pt idx="12320">
                  <c:v>0.69</c:v>
                </c:pt>
                <c:pt idx="12321">
                  <c:v>0.67</c:v>
                </c:pt>
                <c:pt idx="12322">
                  <c:v>0.66</c:v>
                </c:pt>
                <c:pt idx="12323">
                  <c:v>0.68</c:v>
                </c:pt>
                <c:pt idx="12324">
                  <c:v>0.68</c:v>
                </c:pt>
                <c:pt idx="12325">
                  <c:v>0.69</c:v>
                </c:pt>
                <c:pt idx="12326">
                  <c:v>0.67</c:v>
                </c:pt>
                <c:pt idx="12327">
                  <c:v>0.7</c:v>
                </c:pt>
                <c:pt idx="12328">
                  <c:v>0.68</c:v>
                </c:pt>
                <c:pt idx="12329">
                  <c:v>0.71</c:v>
                </c:pt>
                <c:pt idx="12330">
                  <c:v>0.7</c:v>
                </c:pt>
                <c:pt idx="12331">
                  <c:v>0.7</c:v>
                </c:pt>
                <c:pt idx="12332">
                  <c:v>0.7</c:v>
                </c:pt>
                <c:pt idx="12333">
                  <c:v>0.68</c:v>
                </c:pt>
                <c:pt idx="12334">
                  <c:v>0.7</c:v>
                </c:pt>
                <c:pt idx="12335">
                  <c:v>0.69</c:v>
                </c:pt>
                <c:pt idx="12336">
                  <c:v>0.7</c:v>
                </c:pt>
                <c:pt idx="12337">
                  <c:v>0.68</c:v>
                </c:pt>
                <c:pt idx="12338">
                  <c:v>0.67</c:v>
                </c:pt>
                <c:pt idx="12339">
                  <c:v>0.66</c:v>
                </c:pt>
                <c:pt idx="12340">
                  <c:v>0.68</c:v>
                </c:pt>
                <c:pt idx="12341">
                  <c:v>0.67</c:v>
                </c:pt>
                <c:pt idx="12342">
                  <c:v>0.66</c:v>
                </c:pt>
                <c:pt idx="12343">
                  <c:v>0.65</c:v>
                </c:pt>
                <c:pt idx="12344">
                  <c:v>0.64</c:v>
                </c:pt>
                <c:pt idx="12345">
                  <c:v>0.65</c:v>
                </c:pt>
                <c:pt idx="12346">
                  <c:v>0.65</c:v>
                </c:pt>
                <c:pt idx="12347">
                  <c:v>0.7</c:v>
                </c:pt>
                <c:pt idx="12348">
                  <c:v>0.71</c:v>
                </c:pt>
                <c:pt idx="12349">
                  <c:v>0.71</c:v>
                </c:pt>
                <c:pt idx="12350">
                  <c:v>0.69</c:v>
                </c:pt>
                <c:pt idx="12351">
                  <c:v>0.7</c:v>
                </c:pt>
                <c:pt idx="12352">
                  <c:v>0.69</c:v>
                </c:pt>
                <c:pt idx="12353">
                  <c:v>0.68</c:v>
                </c:pt>
                <c:pt idx="12354">
                  <c:v>0.68</c:v>
                </c:pt>
                <c:pt idx="12355">
                  <c:v>0.68</c:v>
                </c:pt>
                <c:pt idx="12356">
                  <c:v>0.69</c:v>
                </c:pt>
                <c:pt idx="12357">
                  <c:v>0.66</c:v>
                </c:pt>
                <c:pt idx="12358">
                  <c:v>0.69</c:v>
                </c:pt>
                <c:pt idx="12359">
                  <c:v>0.66</c:v>
                </c:pt>
                <c:pt idx="12360">
                  <c:v>0.67</c:v>
                </c:pt>
                <c:pt idx="12361">
                  <c:v>0.66</c:v>
                </c:pt>
                <c:pt idx="12362">
                  <c:v>0.66</c:v>
                </c:pt>
                <c:pt idx="12363">
                  <c:v>0.63</c:v>
                </c:pt>
                <c:pt idx="12364">
                  <c:v>0.66</c:v>
                </c:pt>
                <c:pt idx="12365">
                  <c:v>0.65</c:v>
                </c:pt>
                <c:pt idx="12366">
                  <c:v>0.63</c:v>
                </c:pt>
                <c:pt idx="12367">
                  <c:v>0.64</c:v>
                </c:pt>
                <c:pt idx="12368">
                  <c:v>0.64</c:v>
                </c:pt>
                <c:pt idx="12369">
                  <c:v>0.67</c:v>
                </c:pt>
                <c:pt idx="12370">
                  <c:v>0.64</c:v>
                </c:pt>
                <c:pt idx="12371">
                  <c:v>0.62</c:v>
                </c:pt>
                <c:pt idx="12372">
                  <c:v>0.6</c:v>
                </c:pt>
                <c:pt idx="12373">
                  <c:v>0.66</c:v>
                </c:pt>
                <c:pt idx="12374">
                  <c:v>0.66</c:v>
                </c:pt>
                <c:pt idx="12375">
                  <c:v>0.62</c:v>
                </c:pt>
                <c:pt idx="12376">
                  <c:v>0.62</c:v>
                </c:pt>
                <c:pt idx="12377">
                  <c:v>0.63</c:v>
                </c:pt>
                <c:pt idx="12378">
                  <c:v>0.64</c:v>
                </c:pt>
                <c:pt idx="12379">
                  <c:v>0.65</c:v>
                </c:pt>
                <c:pt idx="12380">
                  <c:v>0.65</c:v>
                </c:pt>
                <c:pt idx="12381">
                  <c:v>0.67</c:v>
                </c:pt>
                <c:pt idx="12382">
                  <c:v>0.67</c:v>
                </c:pt>
                <c:pt idx="12383">
                  <c:v>0.66</c:v>
                </c:pt>
                <c:pt idx="12384">
                  <c:v>0.65</c:v>
                </c:pt>
                <c:pt idx="12385">
                  <c:v>0.64</c:v>
                </c:pt>
                <c:pt idx="12386">
                  <c:v>0.64</c:v>
                </c:pt>
                <c:pt idx="12387">
                  <c:v>0.65</c:v>
                </c:pt>
                <c:pt idx="12388">
                  <c:v>0.67</c:v>
                </c:pt>
                <c:pt idx="12389">
                  <c:v>0.69</c:v>
                </c:pt>
                <c:pt idx="12390">
                  <c:v>0.7</c:v>
                </c:pt>
                <c:pt idx="12391">
                  <c:v>0.67</c:v>
                </c:pt>
                <c:pt idx="12392">
                  <c:v>0.71</c:v>
                </c:pt>
                <c:pt idx="12393">
                  <c:v>0.7</c:v>
                </c:pt>
                <c:pt idx="12394">
                  <c:v>0.66</c:v>
                </c:pt>
                <c:pt idx="12395">
                  <c:v>0.71</c:v>
                </c:pt>
                <c:pt idx="12396">
                  <c:v>0.69</c:v>
                </c:pt>
                <c:pt idx="12397">
                  <c:v>0.72</c:v>
                </c:pt>
                <c:pt idx="12398">
                  <c:v>0.7</c:v>
                </c:pt>
                <c:pt idx="12399">
                  <c:v>0.71</c:v>
                </c:pt>
                <c:pt idx="12400">
                  <c:v>0.72</c:v>
                </c:pt>
                <c:pt idx="12401">
                  <c:v>0.65</c:v>
                </c:pt>
                <c:pt idx="12402">
                  <c:v>0.67</c:v>
                </c:pt>
                <c:pt idx="12403">
                  <c:v>0.69</c:v>
                </c:pt>
                <c:pt idx="12404">
                  <c:v>0.66</c:v>
                </c:pt>
                <c:pt idx="12405">
                  <c:v>0.68</c:v>
                </c:pt>
                <c:pt idx="12406">
                  <c:v>0.67</c:v>
                </c:pt>
                <c:pt idx="12407">
                  <c:v>0.66</c:v>
                </c:pt>
                <c:pt idx="12408">
                  <c:v>0.68</c:v>
                </c:pt>
                <c:pt idx="12409">
                  <c:v>0.71</c:v>
                </c:pt>
                <c:pt idx="12410">
                  <c:v>0.7</c:v>
                </c:pt>
                <c:pt idx="12411">
                  <c:v>0.66</c:v>
                </c:pt>
                <c:pt idx="12412">
                  <c:v>0.68</c:v>
                </c:pt>
                <c:pt idx="12413">
                  <c:v>0.7</c:v>
                </c:pt>
                <c:pt idx="12414">
                  <c:v>0.65</c:v>
                </c:pt>
                <c:pt idx="12415">
                  <c:v>0.63</c:v>
                </c:pt>
                <c:pt idx="12416">
                  <c:v>0.65</c:v>
                </c:pt>
                <c:pt idx="12417">
                  <c:v>0.64</c:v>
                </c:pt>
                <c:pt idx="12418">
                  <c:v>0.66</c:v>
                </c:pt>
                <c:pt idx="12419">
                  <c:v>0.67</c:v>
                </c:pt>
                <c:pt idx="12420">
                  <c:v>0.65</c:v>
                </c:pt>
                <c:pt idx="12421">
                  <c:v>0.65</c:v>
                </c:pt>
                <c:pt idx="12422">
                  <c:v>0.66</c:v>
                </c:pt>
                <c:pt idx="12423">
                  <c:v>0.69</c:v>
                </c:pt>
                <c:pt idx="12424">
                  <c:v>0.67</c:v>
                </c:pt>
                <c:pt idx="12425">
                  <c:v>0.67</c:v>
                </c:pt>
                <c:pt idx="12426">
                  <c:v>0.66</c:v>
                </c:pt>
                <c:pt idx="12427">
                  <c:v>0.66</c:v>
                </c:pt>
                <c:pt idx="12428">
                  <c:v>0.69</c:v>
                </c:pt>
                <c:pt idx="12429">
                  <c:v>0.68</c:v>
                </c:pt>
                <c:pt idx="12430">
                  <c:v>0.66</c:v>
                </c:pt>
                <c:pt idx="12431">
                  <c:v>0.65</c:v>
                </c:pt>
                <c:pt idx="12432">
                  <c:v>0.64</c:v>
                </c:pt>
                <c:pt idx="12433">
                  <c:v>0.65</c:v>
                </c:pt>
                <c:pt idx="12434">
                  <c:v>0.66</c:v>
                </c:pt>
                <c:pt idx="12435">
                  <c:v>0.63</c:v>
                </c:pt>
                <c:pt idx="12436">
                  <c:v>0.64</c:v>
                </c:pt>
                <c:pt idx="12437">
                  <c:v>0.65</c:v>
                </c:pt>
                <c:pt idx="12438">
                  <c:v>0.68</c:v>
                </c:pt>
                <c:pt idx="12439">
                  <c:v>0.67</c:v>
                </c:pt>
                <c:pt idx="12440">
                  <c:v>0.65</c:v>
                </c:pt>
                <c:pt idx="12441">
                  <c:v>0.63</c:v>
                </c:pt>
                <c:pt idx="12442">
                  <c:v>0.62</c:v>
                </c:pt>
                <c:pt idx="12443">
                  <c:v>0.63</c:v>
                </c:pt>
                <c:pt idx="12444">
                  <c:v>0.64</c:v>
                </c:pt>
                <c:pt idx="12445">
                  <c:v>0.64</c:v>
                </c:pt>
                <c:pt idx="12446">
                  <c:v>0.66</c:v>
                </c:pt>
                <c:pt idx="12447">
                  <c:v>0.66</c:v>
                </c:pt>
                <c:pt idx="12448">
                  <c:v>0.63</c:v>
                </c:pt>
                <c:pt idx="12449">
                  <c:v>0.64</c:v>
                </c:pt>
                <c:pt idx="12450">
                  <c:v>0.64</c:v>
                </c:pt>
                <c:pt idx="12451">
                  <c:v>0.63</c:v>
                </c:pt>
                <c:pt idx="12452">
                  <c:v>0.56999999999999995</c:v>
                </c:pt>
                <c:pt idx="12453">
                  <c:v>0.6</c:v>
                </c:pt>
                <c:pt idx="12454">
                  <c:v>0.64</c:v>
                </c:pt>
                <c:pt idx="12455">
                  <c:v>0.64</c:v>
                </c:pt>
                <c:pt idx="12456">
                  <c:v>0.67</c:v>
                </c:pt>
                <c:pt idx="12457">
                  <c:v>0.68</c:v>
                </c:pt>
                <c:pt idx="12458">
                  <c:v>0.63</c:v>
                </c:pt>
                <c:pt idx="12459">
                  <c:v>0.64</c:v>
                </c:pt>
                <c:pt idx="12460">
                  <c:v>0.64</c:v>
                </c:pt>
                <c:pt idx="12461">
                  <c:v>0.63</c:v>
                </c:pt>
                <c:pt idx="12462">
                  <c:v>0.66</c:v>
                </c:pt>
                <c:pt idx="12463">
                  <c:v>0.65</c:v>
                </c:pt>
                <c:pt idx="12464">
                  <c:v>0.65</c:v>
                </c:pt>
                <c:pt idx="12465">
                  <c:v>0.68</c:v>
                </c:pt>
                <c:pt idx="12466">
                  <c:v>0.71</c:v>
                </c:pt>
                <c:pt idx="12467">
                  <c:v>0.75</c:v>
                </c:pt>
                <c:pt idx="12468">
                  <c:v>0.71</c:v>
                </c:pt>
                <c:pt idx="12469">
                  <c:v>0.69</c:v>
                </c:pt>
                <c:pt idx="12470">
                  <c:v>0.69</c:v>
                </c:pt>
                <c:pt idx="12471">
                  <c:v>0.7</c:v>
                </c:pt>
                <c:pt idx="12472">
                  <c:v>0.68</c:v>
                </c:pt>
                <c:pt idx="12473">
                  <c:v>0.69</c:v>
                </c:pt>
                <c:pt idx="12474">
                  <c:v>0.67</c:v>
                </c:pt>
                <c:pt idx="12475">
                  <c:v>0.68</c:v>
                </c:pt>
                <c:pt idx="12476">
                  <c:v>0.65</c:v>
                </c:pt>
                <c:pt idx="12477">
                  <c:v>0.67</c:v>
                </c:pt>
                <c:pt idx="12478">
                  <c:v>0.66</c:v>
                </c:pt>
                <c:pt idx="12479">
                  <c:v>0.66</c:v>
                </c:pt>
                <c:pt idx="12480">
                  <c:v>0.68</c:v>
                </c:pt>
                <c:pt idx="12481">
                  <c:v>0.69</c:v>
                </c:pt>
                <c:pt idx="12482">
                  <c:v>0.68</c:v>
                </c:pt>
                <c:pt idx="12483">
                  <c:v>0.68</c:v>
                </c:pt>
                <c:pt idx="12484">
                  <c:v>0.71</c:v>
                </c:pt>
                <c:pt idx="12485">
                  <c:v>0.72</c:v>
                </c:pt>
                <c:pt idx="12486">
                  <c:v>0.72</c:v>
                </c:pt>
                <c:pt idx="12487">
                  <c:v>0.74</c:v>
                </c:pt>
                <c:pt idx="12488">
                  <c:v>0.71</c:v>
                </c:pt>
                <c:pt idx="12489">
                  <c:v>0.73</c:v>
                </c:pt>
                <c:pt idx="12490">
                  <c:v>0.72</c:v>
                </c:pt>
                <c:pt idx="12491">
                  <c:v>0.73</c:v>
                </c:pt>
                <c:pt idx="12492">
                  <c:v>0.69</c:v>
                </c:pt>
                <c:pt idx="12493">
                  <c:v>0.66</c:v>
                </c:pt>
                <c:pt idx="12494">
                  <c:v>0.66</c:v>
                </c:pt>
                <c:pt idx="12495">
                  <c:v>0.6</c:v>
                </c:pt>
                <c:pt idx="12496">
                  <c:v>0.67</c:v>
                </c:pt>
                <c:pt idx="12497">
                  <c:v>0.62</c:v>
                </c:pt>
                <c:pt idx="12498">
                  <c:v>0.64</c:v>
                </c:pt>
                <c:pt idx="12499">
                  <c:v>0.65</c:v>
                </c:pt>
                <c:pt idx="12500">
                  <c:v>0.64</c:v>
                </c:pt>
                <c:pt idx="12501">
                  <c:v>0.68</c:v>
                </c:pt>
                <c:pt idx="12502">
                  <c:v>0.66</c:v>
                </c:pt>
                <c:pt idx="12503">
                  <c:v>0.67</c:v>
                </c:pt>
                <c:pt idx="12504">
                  <c:v>0.62</c:v>
                </c:pt>
                <c:pt idx="12505">
                  <c:v>0.63</c:v>
                </c:pt>
                <c:pt idx="12506">
                  <c:v>0.64</c:v>
                </c:pt>
                <c:pt idx="12507">
                  <c:v>0.64</c:v>
                </c:pt>
                <c:pt idx="12508">
                  <c:v>0.64</c:v>
                </c:pt>
                <c:pt idx="12509">
                  <c:v>0.64</c:v>
                </c:pt>
                <c:pt idx="12510">
                  <c:v>0.62</c:v>
                </c:pt>
                <c:pt idx="12511">
                  <c:v>0.63</c:v>
                </c:pt>
                <c:pt idx="12512">
                  <c:v>0.59</c:v>
                </c:pt>
                <c:pt idx="12513">
                  <c:v>0.63</c:v>
                </c:pt>
                <c:pt idx="12514">
                  <c:v>0.63</c:v>
                </c:pt>
                <c:pt idx="12515">
                  <c:v>0.6</c:v>
                </c:pt>
                <c:pt idx="12516">
                  <c:v>0.64</c:v>
                </c:pt>
                <c:pt idx="12517">
                  <c:v>0.62</c:v>
                </c:pt>
                <c:pt idx="12518">
                  <c:v>0.62</c:v>
                </c:pt>
                <c:pt idx="12519">
                  <c:v>0.61</c:v>
                </c:pt>
                <c:pt idx="12520">
                  <c:v>0.64</c:v>
                </c:pt>
                <c:pt idx="12521">
                  <c:v>0.63</c:v>
                </c:pt>
                <c:pt idx="12522">
                  <c:v>0.63</c:v>
                </c:pt>
                <c:pt idx="12523">
                  <c:v>0.6</c:v>
                </c:pt>
                <c:pt idx="12524">
                  <c:v>0.64</c:v>
                </c:pt>
                <c:pt idx="12525">
                  <c:v>0.61</c:v>
                </c:pt>
                <c:pt idx="12526">
                  <c:v>0.64</c:v>
                </c:pt>
                <c:pt idx="12527">
                  <c:v>0.63</c:v>
                </c:pt>
                <c:pt idx="12528">
                  <c:v>0.63</c:v>
                </c:pt>
                <c:pt idx="12529">
                  <c:v>0.64</c:v>
                </c:pt>
                <c:pt idx="12530">
                  <c:v>0.65</c:v>
                </c:pt>
                <c:pt idx="12531">
                  <c:v>0.63</c:v>
                </c:pt>
                <c:pt idx="12532">
                  <c:v>0.63</c:v>
                </c:pt>
                <c:pt idx="12533">
                  <c:v>0.64</c:v>
                </c:pt>
                <c:pt idx="12534">
                  <c:v>0.64</c:v>
                </c:pt>
                <c:pt idx="12535">
                  <c:v>0.64</c:v>
                </c:pt>
                <c:pt idx="12536">
                  <c:v>0.64</c:v>
                </c:pt>
                <c:pt idx="12537">
                  <c:v>0.63</c:v>
                </c:pt>
                <c:pt idx="12538">
                  <c:v>0.66</c:v>
                </c:pt>
                <c:pt idx="12539">
                  <c:v>0.64</c:v>
                </c:pt>
                <c:pt idx="12540">
                  <c:v>0.63</c:v>
                </c:pt>
                <c:pt idx="12541">
                  <c:v>0.64</c:v>
                </c:pt>
                <c:pt idx="12542">
                  <c:v>0.63</c:v>
                </c:pt>
                <c:pt idx="12543">
                  <c:v>0.7</c:v>
                </c:pt>
                <c:pt idx="12544">
                  <c:v>0.67</c:v>
                </c:pt>
                <c:pt idx="12545">
                  <c:v>0.74</c:v>
                </c:pt>
                <c:pt idx="12546">
                  <c:v>0.76</c:v>
                </c:pt>
                <c:pt idx="12547">
                  <c:v>0.76</c:v>
                </c:pt>
                <c:pt idx="12548">
                  <c:v>0.73</c:v>
                </c:pt>
                <c:pt idx="12549">
                  <c:v>0.71</c:v>
                </c:pt>
                <c:pt idx="12550">
                  <c:v>0.7</c:v>
                </c:pt>
                <c:pt idx="12551">
                  <c:v>0.7</c:v>
                </c:pt>
                <c:pt idx="12552">
                  <c:v>0.69</c:v>
                </c:pt>
                <c:pt idx="12553">
                  <c:v>0.71</c:v>
                </c:pt>
                <c:pt idx="12554">
                  <c:v>0.68</c:v>
                </c:pt>
                <c:pt idx="12555">
                  <c:v>0.68</c:v>
                </c:pt>
                <c:pt idx="12556">
                  <c:v>0.67</c:v>
                </c:pt>
                <c:pt idx="12557">
                  <c:v>0.69</c:v>
                </c:pt>
                <c:pt idx="12558">
                  <c:v>0.68</c:v>
                </c:pt>
                <c:pt idx="12559">
                  <c:v>0.66</c:v>
                </c:pt>
                <c:pt idx="12560">
                  <c:v>0.64</c:v>
                </c:pt>
                <c:pt idx="12561">
                  <c:v>0.63</c:v>
                </c:pt>
                <c:pt idx="12562">
                  <c:v>0.68</c:v>
                </c:pt>
                <c:pt idx="12563">
                  <c:v>0.66</c:v>
                </c:pt>
                <c:pt idx="12564">
                  <c:v>0.7</c:v>
                </c:pt>
                <c:pt idx="12565">
                  <c:v>0.7</c:v>
                </c:pt>
                <c:pt idx="12566">
                  <c:v>0.69</c:v>
                </c:pt>
                <c:pt idx="12567">
                  <c:v>0.69</c:v>
                </c:pt>
                <c:pt idx="12568">
                  <c:v>0.68</c:v>
                </c:pt>
                <c:pt idx="12569">
                  <c:v>0.69</c:v>
                </c:pt>
                <c:pt idx="12570">
                  <c:v>0.67</c:v>
                </c:pt>
                <c:pt idx="12571">
                  <c:v>0.65</c:v>
                </c:pt>
                <c:pt idx="12572">
                  <c:v>0.67</c:v>
                </c:pt>
                <c:pt idx="12573">
                  <c:v>0.67</c:v>
                </c:pt>
                <c:pt idx="12574">
                  <c:v>0.64</c:v>
                </c:pt>
                <c:pt idx="12575">
                  <c:v>0.62</c:v>
                </c:pt>
                <c:pt idx="12576">
                  <c:v>0.61</c:v>
                </c:pt>
                <c:pt idx="12577">
                  <c:v>0.6</c:v>
                </c:pt>
                <c:pt idx="12578">
                  <c:v>0.56000000000000005</c:v>
                </c:pt>
                <c:pt idx="12579">
                  <c:v>0.55000000000000004</c:v>
                </c:pt>
                <c:pt idx="12580">
                  <c:v>0.54</c:v>
                </c:pt>
                <c:pt idx="12581">
                  <c:v>0.53</c:v>
                </c:pt>
                <c:pt idx="12582">
                  <c:v>0.6</c:v>
                </c:pt>
                <c:pt idx="12583">
                  <c:v>0.6</c:v>
                </c:pt>
                <c:pt idx="12584">
                  <c:v>0.61</c:v>
                </c:pt>
                <c:pt idx="12585">
                  <c:v>0.63</c:v>
                </c:pt>
                <c:pt idx="12586">
                  <c:v>0.65</c:v>
                </c:pt>
                <c:pt idx="12587">
                  <c:v>0.63</c:v>
                </c:pt>
                <c:pt idx="12588">
                  <c:v>0.6</c:v>
                </c:pt>
                <c:pt idx="12589">
                  <c:v>0.6</c:v>
                </c:pt>
                <c:pt idx="12590">
                  <c:v>0.56000000000000005</c:v>
                </c:pt>
                <c:pt idx="12591">
                  <c:v>0.56000000000000005</c:v>
                </c:pt>
                <c:pt idx="12592">
                  <c:v>0.57999999999999996</c:v>
                </c:pt>
                <c:pt idx="12593">
                  <c:v>0.57999999999999996</c:v>
                </c:pt>
                <c:pt idx="12594">
                  <c:v>0.57999999999999996</c:v>
                </c:pt>
                <c:pt idx="12595">
                  <c:v>0.61</c:v>
                </c:pt>
                <c:pt idx="12596">
                  <c:v>0.6</c:v>
                </c:pt>
                <c:pt idx="12597">
                  <c:v>0.6</c:v>
                </c:pt>
                <c:pt idx="12598">
                  <c:v>0.59</c:v>
                </c:pt>
                <c:pt idx="12599">
                  <c:v>0.62</c:v>
                </c:pt>
                <c:pt idx="12600">
                  <c:v>0.56999999999999995</c:v>
                </c:pt>
                <c:pt idx="12601">
                  <c:v>0.59</c:v>
                </c:pt>
                <c:pt idx="12602">
                  <c:v>0.59</c:v>
                </c:pt>
                <c:pt idx="12603">
                  <c:v>0.57999999999999996</c:v>
                </c:pt>
                <c:pt idx="12604">
                  <c:v>0.62</c:v>
                </c:pt>
                <c:pt idx="12605">
                  <c:v>0.56999999999999995</c:v>
                </c:pt>
                <c:pt idx="12606">
                  <c:v>0.55000000000000004</c:v>
                </c:pt>
                <c:pt idx="12607">
                  <c:v>0.56999999999999995</c:v>
                </c:pt>
                <c:pt idx="12608">
                  <c:v>0.6</c:v>
                </c:pt>
                <c:pt idx="12609">
                  <c:v>0.6</c:v>
                </c:pt>
                <c:pt idx="12610">
                  <c:v>0.6</c:v>
                </c:pt>
                <c:pt idx="12611">
                  <c:v>0.59</c:v>
                </c:pt>
                <c:pt idx="12612">
                  <c:v>0.64</c:v>
                </c:pt>
                <c:pt idx="12613">
                  <c:v>0.61</c:v>
                </c:pt>
                <c:pt idx="12614">
                  <c:v>0.59</c:v>
                </c:pt>
                <c:pt idx="12615">
                  <c:v>0.59</c:v>
                </c:pt>
                <c:pt idx="12616">
                  <c:v>0.57999999999999996</c:v>
                </c:pt>
                <c:pt idx="12617">
                  <c:v>0.56000000000000005</c:v>
                </c:pt>
                <c:pt idx="12618">
                  <c:v>0.55000000000000004</c:v>
                </c:pt>
                <c:pt idx="12619">
                  <c:v>0.56999999999999995</c:v>
                </c:pt>
                <c:pt idx="12620">
                  <c:v>0.59</c:v>
                </c:pt>
                <c:pt idx="12621">
                  <c:v>0.59</c:v>
                </c:pt>
                <c:pt idx="12622">
                  <c:v>0.57999999999999996</c:v>
                </c:pt>
                <c:pt idx="12623">
                  <c:v>0.56000000000000005</c:v>
                </c:pt>
                <c:pt idx="12624">
                  <c:v>0.56000000000000005</c:v>
                </c:pt>
                <c:pt idx="12625">
                  <c:v>0.56000000000000005</c:v>
                </c:pt>
                <c:pt idx="12626">
                  <c:v>0.55000000000000004</c:v>
                </c:pt>
                <c:pt idx="12627">
                  <c:v>0.57999999999999996</c:v>
                </c:pt>
                <c:pt idx="12628">
                  <c:v>0.54</c:v>
                </c:pt>
                <c:pt idx="12629">
                  <c:v>0.53</c:v>
                </c:pt>
                <c:pt idx="12630">
                  <c:v>0.55000000000000004</c:v>
                </c:pt>
                <c:pt idx="12631">
                  <c:v>0.54</c:v>
                </c:pt>
                <c:pt idx="12632">
                  <c:v>0.56000000000000005</c:v>
                </c:pt>
                <c:pt idx="12633">
                  <c:v>0.57999999999999996</c:v>
                </c:pt>
                <c:pt idx="12634">
                  <c:v>0.61</c:v>
                </c:pt>
                <c:pt idx="12635">
                  <c:v>0.6</c:v>
                </c:pt>
                <c:pt idx="12636">
                  <c:v>0.6</c:v>
                </c:pt>
                <c:pt idx="12637">
                  <c:v>0.6</c:v>
                </c:pt>
                <c:pt idx="12638">
                  <c:v>0.65</c:v>
                </c:pt>
                <c:pt idx="12639">
                  <c:v>0.61</c:v>
                </c:pt>
                <c:pt idx="12640">
                  <c:v>0.6</c:v>
                </c:pt>
                <c:pt idx="12641">
                  <c:v>0.57999999999999996</c:v>
                </c:pt>
                <c:pt idx="12642">
                  <c:v>0.61</c:v>
                </c:pt>
                <c:pt idx="12643">
                  <c:v>0.59</c:v>
                </c:pt>
                <c:pt idx="12644">
                  <c:v>0.52</c:v>
                </c:pt>
                <c:pt idx="12645">
                  <c:v>0.51</c:v>
                </c:pt>
                <c:pt idx="12646">
                  <c:v>0.54</c:v>
                </c:pt>
                <c:pt idx="12647">
                  <c:v>0.55000000000000004</c:v>
                </c:pt>
                <c:pt idx="12648">
                  <c:v>0.52</c:v>
                </c:pt>
                <c:pt idx="12649">
                  <c:v>0.54</c:v>
                </c:pt>
                <c:pt idx="12650">
                  <c:v>0.59</c:v>
                </c:pt>
                <c:pt idx="12651">
                  <c:v>0.6</c:v>
                </c:pt>
                <c:pt idx="12652">
                  <c:v>0.62</c:v>
                </c:pt>
                <c:pt idx="12653">
                  <c:v>0.63</c:v>
                </c:pt>
                <c:pt idx="12654">
                  <c:v>0.62</c:v>
                </c:pt>
                <c:pt idx="12655">
                  <c:v>0.59</c:v>
                </c:pt>
                <c:pt idx="12656">
                  <c:v>0.56999999999999995</c:v>
                </c:pt>
                <c:pt idx="12657">
                  <c:v>0.54</c:v>
                </c:pt>
                <c:pt idx="12658">
                  <c:v>0.55000000000000004</c:v>
                </c:pt>
                <c:pt idx="12659">
                  <c:v>0.53</c:v>
                </c:pt>
                <c:pt idx="12660">
                  <c:v>0.56000000000000005</c:v>
                </c:pt>
                <c:pt idx="12661">
                  <c:v>0.54</c:v>
                </c:pt>
                <c:pt idx="12662">
                  <c:v>0.56000000000000005</c:v>
                </c:pt>
                <c:pt idx="12663">
                  <c:v>0.53</c:v>
                </c:pt>
                <c:pt idx="12664">
                  <c:v>0.52</c:v>
                </c:pt>
                <c:pt idx="12665">
                  <c:v>0.53</c:v>
                </c:pt>
                <c:pt idx="12666">
                  <c:v>0.54</c:v>
                </c:pt>
                <c:pt idx="12667">
                  <c:v>0.55000000000000004</c:v>
                </c:pt>
                <c:pt idx="12668">
                  <c:v>0.56000000000000005</c:v>
                </c:pt>
                <c:pt idx="12669">
                  <c:v>0.49</c:v>
                </c:pt>
                <c:pt idx="12670">
                  <c:v>0.53</c:v>
                </c:pt>
                <c:pt idx="12671">
                  <c:v>0.51</c:v>
                </c:pt>
                <c:pt idx="12672">
                  <c:v>0.53</c:v>
                </c:pt>
                <c:pt idx="12673">
                  <c:v>0.55000000000000004</c:v>
                </c:pt>
                <c:pt idx="12674">
                  <c:v>0.54</c:v>
                </c:pt>
                <c:pt idx="12675">
                  <c:v>0.54</c:v>
                </c:pt>
                <c:pt idx="12676">
                  <c:v>0.55000000000000004</c:v>
                </c:pt>
                <c:pt idx="12677">
                  <c:v>0.53</c:v>
                </c:pt>
                <c:pt idx="12678">
                  <c:v>0.54</c:v>
                </c:pt>
                <c:pt idx="12679">
                  <c:v>0.51</c:v>
                </c:pt>
                <c:pt idx="12680">
                  <c:v>0.53</c:v>
                </c:pt>
                <c:pt idx="12681">
                  <c:v>0.52</c:v>
                </c:pt>
                <c:pt idx="12682">
                  <c:v>0.56000000000000005</c:v>
                </c:pt>
                <c:pt idx="12683">
                  <c:v>0.56999999999999995</c:v>
                </c:pt>
                <c:pt idx="12684">
                  <c:v>0.55000000000000004</c:v>
                </c:pt>
                <c:pt idx="12685">
                  <c:v>0.56999999999999995</c:v>
                </c:pt>
                <c:pt idx="12686">
                  <c:v>0.55000000000000004</c:v>
                </c:pt>
                <c:pt idx="12687">
                  <c:v>0.55000000000000004</c:v>
                </c:pt>
                <c:pt idx="12688">
                  <c:v>0.55000000000000004</c:v>
                </c:pt>
                <c:pt idx="12689">
                  <c:v>0.62</c:v>
                </c:pt>
                <c:pt idx="12690">
                  <c:v>0.63</c:v>
                </c:pt>
                <c:pt idx="12691">
                  <c:v>0.59</c:v>
                </c:pt>
                <c:pt idx="12692">
                  <c:v>0.55000000000000004</c:v>
                </c:pt>
                <c:pt idx="12693">
                  <c:v>0.57999999999999996</c:v>
                </c:pt>
                <c:pt idx="12694">
                  <c:v>0.59</c:v>
                </c:pt>
                <c:pt idx="12695">
                  <c:v>0.6</c:v>
                </c:pt>
                <c:pt idx="12696">
                  <c:v>0.61</c:v>
                </c:pt>
                <c:pt idx="12697">
                  <c:v>0.64</c:v>
                </c:pt>
                <c:pt idx="12698">
                  <c:v>0.63</c:v>
                </c:pt>
                <c:pt idx="12699">
                  <c:v>0.65</c:v>
                </c:pt>
                <c:pt idx="12700">
                  <c:v>0.65</c:v>
                </c:pt>
                <c:pt idx="12701">
                  <c:v>0.64</c:v>
                </c:pt>
                <c:pt idx="12702">
                  <c:v>0.62</c:v>
                </c:pt>
                <c:pt idx="12703">
                  <c:v>0.66</c:v>
                </c:pt>
                <c:pt idx="12704">
                  <c:v>0.66</c:v>
                </c:pt>
                <c:pt idx="12705">
                  <c:v>0.69</c:v>
                </c:pt>
                <c:pt idx="12706">
                  <c:v>0.67</c:v>
                </c:pt>
                <c:pt idx="12707">
                  <c:v>0.63</c:v>
                </c:pt>
                <c:pt idx="12708">
                  <c:v>0.6</c:v>
                </c:pt>
                <c:pt idx="12709">
                  <c:v>0.61</c:v>
                </c:pt>
                <c:pt idx="12710">
                  <c:v>0.6</c:v>
                </c:pt>
                <c:pt idx="12711">
                  <c:v>0.59</c:v>
                </c:pt>
                <c:pt idx="12712">
                  <c:v>0.56000000000000005</c:v>
                </c:pt>
                <c:pt idx="12713">
                  <c:v>0.54</c:v>
                </c:pt>
                <c:pt idx="12714">
                  <c:v>0.56999999999999995</c:v>
                </c:pt>
                <c:pt idx="12715">
                  <c:v>0.56999999999999995</c:v>
                </c:pt>
                <c:pt idx="12716">
                  <c:v>0.56000000000000005</c:v>
                </c:pt>
                <c:pt idx="12717">
                  <c:v>0.53</c:v>
                </c:pt>
                <c:pt idx="12718">
                  <c:v>0.52</c:v>
                </c:pt>
                <c:pt idx="12719">
                  <c:v>0.56000000000000005</c:v>
                </c:pt>
                <c:pt idx="12720">
                  <c:v>0.53</c:v>
                </c:pt>
                <c:pt idx="12721">
                  <c:v>0.53</c:v>
                </c:pt>
                <c:pt idx="12722">
                  <c:v>0.54</c:v>
                </c:pt>
                <c:pt idx="12723">
                  <c:v>0.6</c:v>
                </c:pt>
                <c:pt idx="12724">
                  <c:v>0.59</c:v>
                </c:pt>
                <c:pt idx="12725">
                  <c:v>0.61</c:v>
                </c:pt>
                <c:pt idx="12726">
                  <c:v>0.59</c:v>
                </c:pt>
                <c:pt idx="12727">
                  <c:v>0.6</c:v>
                </c:pt>
                <c:pt idx="12728">
                  <c:v>0.6</c:v>
                </c:pt>
                <c:pt idx="12729">
                  <c:v>0.57999999999999996</c:v>
                </c:pt>
                <c:pt idx="12730">
                  <c:v>0.56999999999999995</c:v>
                </c:pt>
                <c:pt idx="12731">
                  <c:v>0.62</c:v>
                </c:pt>
                <c:pt idx="12732">
                  <c:v>0.61</c:v>
                </c:pt>
                <c:pt idx="12733">
                  <c:v>0.61</c:v>
                </c:pt>
                <c:pt idx="12734">
                  <c:v>0.63</c:v>
                </c:pt>
                <c:pt idx="12735">
                  <c:v>0.61</c:v>
                </c:pt>
                <c:pt idx="12736">
                  <c:v>0.6</c:v>
                </c:pt>
                <c:pt idx="12737">
                  <c:v>0.57999999999999996</c:v>
                </c:pt>
                <c:pt idx="12738">
                  <c:v>0.61</c:v>
                </c:pt>
                <c:pt idx="12739">
                  <c:v>0.59</c:v>
                </c:pt>
                <c:pt idx="12740">
                  <c:v>0.59</c:v>
                </c:pt>
                <c:pt idx="12741">
                  <c:v>0.64</c:v>
                </c:pt>
                <c:pt idx="12742">
                  <c:v>0.68</c:v>
                </c:pt>
                <c:pt idx="12743">
                  <c:v>0.75</c:v>
                </c:pt>
                <c:pt idx="12744">
                  <c:v>0.83</c:v>
                </c:pt>
                <c:pt idx="12745">
                  <c:v>0.88</c:v>
                </c:pt>
                <c:pt idx="12746">
                  <c:v>0.85</c:v>
                </c:pt>
                <c:pt idx="12747">
                  <c:v>0.79</c:v>
                </c:pt>
                <c:pt idx="12748">
                  <c:v>0.73</c:v>
                </c:pt>
                <c:pt idx="12749">
                  <c:v>0.69</c:v>
                </c:pt>
                <c:pt idx="12750">
                  <c:v>0.64</c:v>
                </c:pt>
                <c:pt idx="12751">
                  <c:v>0.62</c:v>
                </c:pt>
                <c:pt idx="12752">
                  <c:v>0.57999999999999996</c:v>
                </c:pt>
                <c:pt idx="12753">
                  <c:v>0.56999999999999995</c:v>
                </c:pt>
                <c:pt idx="12754">
                  <c:v>0.53</c:v>
                </c:pt>
                <c:pt idx="12755">
                  <c:v>0.54</c:v>
                </c:pt>
                <c:pt idx="12756">
                  <c:v>0.54</c:v>
                </c:pt>
                <c:pt idx="12757">
                  <c:v>0.56999999999999995</c:v>
                </c:pt>
                <c:pt idx="12758">
                  <c:v>0.57999999999999996</c:v>
                </c:pt>
                <c:pt idx="12759">
                  <c:v>0.56999999999999995</c:v>
                </c:pt>
                <c:pt idx="12760">
                  <c:v>0.55000000000000004</c:v>
                </c:pt>
                <c:pt idx="12761">
                  <c:v>0.56000000000000005</c:v>
                </c:pt>
                <c:pt idx="12762">
                  <c:v>0.56000000000000005</c:v>
                </c:pt>
                <c:pt idx="12763">
                  <c:v>0.56999999999999995</c:v>
                </c:pt>
                <c:pt idx="12764">
                  <c:v>0.53</c:v>
                </c:pt>
                <c:pt idx="12765">
                  <c:v>0.54</c:v>
                </c:pt>
                <c:pt idx="12766">
                  <c:v>0.56000000000000005</c:v>
                </c:pt>
                <c:pt idx="12767">
                  <c:v>0.57999999999999996</c:v>
                </c:pt>
                <c:pt idx="12768">
                  <c:v>0.57999999999999996</c:v>
                </c:pt>
                <c:pt idx="12769">
                  <c:v>0.63</c:v>
                </c:pt>
                <c:pt idx="12770">
                  <c:v>0.64</c:v>
                </c:pt>
                <c:pt idx="12771">
                  <c:v>0.65</c:v>
                </c:pt>
                <c:pt idx="12772">
                  <c:v>0.66</c:v>
                </c:pt>
                <c:pt idx="12773">
                  <c:v>0.62</c:v>
                </c:pt>
                <c:pt idx="12774">
                  <c:v>0.62</c:v>
                </c:pt>
                <c:pt idx="12775">
                  <c:v>0.62</c:v>
                </c:pt>
                <c:pt idx="12776">
                  <c:v>0.65</c:v>
                </c:pt>
                <c:pt idx="12777">
                  <c:v>0.6</c:v>
                </c:pt>
                <c:pt idx="12778">
                  <c:v>0.61</c:v>
                </c:pt>
                <c:pt idx="12779">
                  <c:v>0.63</c:v>
                </c:pt>
                <c:pt idx="12780">
                  <c:v>0.62</c:v>
                </c:pt>
                <c:pt idx="12781">
                  <c:v>0.59</c:v>
                </c:pt>
                <c:pt idx="12782">
                  <c:v>0.59</c:v>
                </c:pt>
                <c:pt idx="12783">
                  <c:v>0.59</c:v>
                </c:pt>
                <c:pt idx="12784">
                  <c:v>0.6</c:v>
                </c:pt>
                <c:pt idx="12785">
                  <c:v>0.62</c:v>
                </c:pt>
                <c:pt idx="12786">
                  <c:v>0.62</c:v>
                </c:pt>
                <c:pt idx="12787">
                  <c:v>0.68</c:v>
                </c:pt>
                <c:pt idx="12788">
                  <c:v>0.69</c:v>
                </c:pt>
                <c:pt idx="12789">
                  <c:v>0.65</c:v>
                </c:pt>
                <c:pt idx="12790">
                  <c:v>0.64</c:v>
                </c:pt>
                <c:pt idx="12791">
                  <c:v>0.59</c:v>
                </c:pt>
                <c:pt idx="12792">
                  <c:v>0.56999999999999995</c:v>
                </c:pt>
                <c:pt idx="12793">
                  <c:v>0.63</c:v>
                </c:pt>
                <c:pt idx="12794">
                  <c:v>0.62</c:v>
                </c:pt>
                <c:pt idx="12795">
                  <c:v>0.64</c:v>
                </c:pt>
                <c:pt idx="12796">
                  <c:v>0.64</c:v>
                </c:pt>
                <c:pt idx="12797">
                  <c:v>0.66</c:v>
                </c:pt>
                <c:pt idx="12798">
                  <c:v>0.69</c:v>
                </c:pt>
                <c:pt idx="12799">
                  <c:v>0.7</c:v>
                </c:pt>
                <c:pt idx="12800">
                  <c:v>0.68</c:v>
                </c:pt>
                <c:pt idx="12801">
                  <c:v>0.7</c:v>
                </c:pt>
                <c:pt idx="12802">
                  <c:v>0.7</c:v>
                </c:pt>
                <c:pt idx="12803">
                  <c:v>0.68</c:v>
                </c:pt>
                <c:pt idx="12804">
                  <c:v>0.71</c:v>
                </c:pt>
                <c:pt idx="12805">
                  <c:v>0.72</c:v>
                </c:pt>
                <c:pt idx="12806">
                  <c:v>0.73</c:v>
                </c:pt>
                <c:pt idx="12807">
                  <c:v>0.76</c:v>
                </c:pt>
                <c:pt idx="12808">
                  <c:v>0.73</c:v>
                </c:pt>
                <c:pt idx="12809">
                  <c:v>0.7</c:v>
                </c:pt>
                <c:pt idx="12810">
                  <c:v>0.68</c:v>
                </c:pt>
                <c:pt idx="12811">
                  <c:v>0.71</c:v>
                </c:pt>
                <c:pt idx="12812">
                  <c:v>0.82</c:v>
                </c:pt>
                <c:pt idx="12813">
                  <c:v>0.83</c:v>
                </c:pt>
                <c:pt idx="12814">
                  <c:v>0.81</c:v>
                </c:pt>
                <c:pt idx="12815">
                  <c:v>0.78</c:v>
                </c:pt>
                <c:pt idx="12816">
                  <c:v>0.74</c:v>
                </c:pt>
                <c:pt idx="12817">
                  <c:v>0.7</c:v>
                </c:pt>
                <c:pt idx="12818">
                  <c:v>0.66</c:v>
                </c:pt>
                <c:pt idx="12819">
                  <c:v>0.65</c:v>
                </c:pt>
                <c:pt idx="12820">
                  <c:v>0.7</c:v>
                </c:pt>
                <c:pt idx="12821">
                  <c:v>0.72</c:v>
                </c:pt>
                <c:pt idx="12822">
                  <c:v>0.76</c:v>
                </c:pt>
                <c:pt idx="12823">
                  <c:v>0.78</c:v>
                </c:pt>
                <c:pt idx="12824">
                  <c:v>0.79</c:v>
                </c:pt>
                <c:pt idx="12825">
                  <c:v>0.78</c:v>
                </c:pt>
                <c:pt idx="12826">
                  <c:v>0.81</c:v>
                </c:pt>
                <c:pt idx="12827">
                  <c:v>0.89</c:v>
                </c:pt>
                <c:pt idx="12828">
                  <c:v>0.96</c:v>
                </c:pt>
                <c:pt idx="12829">
                  <c:v>1</c:v>
                </c:pt>
                <c:pt idx="12830">
                  <c:v>0.87</c:v>
                </c:pt>
                <c:pt idx="12831">
                  <c:v>0.74</c:v>
                </c:pt>
                <c:pt idx="12832">
                  <c:v>0.65</c:v>
                </c:pt>
                <c:pt idx="12833">
                  <c:v>0.63</c:v>
                </c:pt>
                <c:pt idx="12834">
                  <c:v>0.64</c:v>
                </c:pt>
                <c:pt idx="12835">
                  <c:v>0.67</c:v>
                </c:pt>
                <c:pt idx="12836">
                  <c:v>0.68</c:v>
                </c:pt>
                <c:pt idx="12837">
                  <c:v>0.71</c:v>
                </c:pt>
                <c:pt idx="12838">
                  <c:v>0.77</c:v>
                </c:pt>
                <c:pt idx="12839">
                  <c:v>0.74</c:v>
                </c:pt>
                <c:pt idx="12840">
                  <c:v>0.79</c:v>
                </c:pt>
                <c:pt idx="12841">
                  <c:v>0.8</c:v>
                </c:pt>
                <c:pt idx="12842">
                  <c:v>0.75</c:v>
                </c:pt>
                <c:pt idx="12843">
                  <c:v>0.76</c:v>
                </c:pt>
                <c:pt idx="12844">
                  <c:v>0.69</c:v>
                </c:pt>
                <c:pt idx="12845">
                  <c:v>0.64</c:v>
                </c:pt>
                <c:pt idx="12846">
                  <c:v>0.63</c:v>
                </c:pt>
                <c:pt idx="12847">
                  <c:v>0.66</c:v>
                </c:pt>
                <c:pt idx="12848">
                  <c:v>0.65</c:v>
                </c:pt>
                <c:pt idx="12849">
                  <c:v>0.65</c:v>
                </c:pt>
                <c:pt idx="12850">
                  <c:v>0.71</c:v>
                </c:pt>
                <c:pt idx="12851">
                  <c:v>0.74</c:v>
                </c:pt>
                <c:pt idx="12852">
                  <c:v>0.72</c:v>
                </c:pt>
                <c:pt idx="12853">
                  <c:v>0.68</c:v>
                </c:pt>
                <c:pt idx="12854">
                  <c:v>0.69</c:v>
                </c:pt>
                <c:pt idx="12855">
                  <c:v>0.74</c:v>
                </c:pt>
                <c:pt idx="12856">
                  <c:v>0.7</c:v>
                </c:pt>
                <c:pt idx="12857">
                  <c:v>0.68</c:v>
                </c:pt>
                <c:pt idx="12858">
                  <c:v>0.69</c:v>
                </c:pt>
                <c:pt idx="12859">
                  <c:v>0.69</c:v>
                </c:pt>
                <c:pt idx="12860">
                  <c:v>0.61</c:v>
                </c:pt>
                <c:pt idx="12861">
                  <c:v>0.56999999999999995</c:v>
                </c:pt>
                <c:pt idx="12862">
                  <c:v>0.6</c:v>
                </c:pt>
                <c:pt idx="12863">
                  <c:v>0.65</c:v>
                </c:pt>
                <c:pt idx="12864">
                  <c:v>0.65</c:v>
                </c:pt>
                <c:pt idx="12865">
                  <c:v>0.69</c:v>
                </c:pt>
                <c:pt idx="12866">
                  <c:v>0.68</c:v>
                </c:pt>
                <c:pt idx="12867">
                  <c:v>0.72</c:v>
                </c:pt>
                <c:pt idx="12868">
                  <c:v>0.73</c:v>
                </c:pt>
                <c:pt idx="12869">
                  <c:v>0.71</c:v>
                </c:pt>
                <c:pt idx="12870">
                  <c:v>0.71</c:v>
                </c:pt>
                <c:pt idx="12871">
                  <c:v>0.71</c:v>
                </c:pt>
                <c:pt idx="12872">
                  <c:v>0.7</c:v>
                </c:pt>
                <c:pt idx="12873">
                  <c:v>0.8</c:v>
                </c:pt>
                <c:pt idx="12874">
                  <c:v>0.81</c:v>
                </c:pt>
                <c:pt idx="12875">
                  <c:v>0.71</c:v>
                </c:pt>
                <c:pt idx="12876">
                  <c:v>0.63</c:v>
                </c:pt>
                <c:pt idx="12877">
                  <c:v>0.64</c:v>
                </c:pt>
                <c:pt idx="12878">
                  <c:v>0.64</c:v>
                </c:pt>
                <c:pt idx="12879">
                  <c:v>0.65</c:v>
                </c:pt>
                <c:pt idx="12880">
                  <c:v>0.67</c:v>
                </c:pt>
                <c:pt idx="12881">
                  <c:v>0.61</c:v>
                </c:pt>
                <c:pt idx="12882">
                  <c:v>0.64</c:v>
                </c:pt>
                <c:pt idx="12883">
                  <c:v>0.65</c:v>
                </c:pt>
                <c:pt idx="12884">
                  <c:v>0.63</c:v>
                </c:pt>
                <c:pt idx="12885">
                  <c:v>0.63</c:v>
                </c:pt>
                <c:pt idx="12886">
                  <c:v>0.63</c:v>
                </c:pt>
                <c:pt idx="12887">
                  <c:v>0.62</c:v>
                </c:pt>
                <c:pt idx="12888">
                  <c:v>0.61</c:v>
                </c:pt>
                <c:pt idx="12889">
                  <c:v>0.63</c:v>
                </c:pt>
                <c:pt idx="12890">
                  <c:v>0.62</c:v>
                </c:pt>
                <c:pt idx="12891">
                  <c:v>0.65</c:v>
                </c:pt>
                <c:pt idx="12892">
                  <c:v>0.65</c:v>
                </c:pt>
                <c:pt idx="12893">
                  <c:v>0.69</c:v>
                </c:pt>
                <c:pt idx="12894">
                  <c:v>0.7</c:v>
                </c:pt>
                <c:pt idx="12895">
                  <c:v>0.69</c:v>
                </c:pt>
                <c:pt idx="12896">
                  <c:v>0.66</c:v>
                </c:pt>
                <c:pt idx="12897">
                  <c:v>0.7</c:v>
                </c:pt>
                <c:pt idx="12898">
                  <c:v>0.73</c:v>
                </c:pt>
                <c:pt idx="12899">
                  <c:v>0.73</c:v>
                </c:pt>
                <c:pt idx="12900">
                  <c:v>0.72</c:v>
                </c:pt>
                <c:pt idx="12901">
                  <c:v>0.74</c:v>
                </c:pt>
                <c:pt idx="12902">
                  <c:v>0.68</c:v>
                </c:pt>
                <c:pt idx="12903">
                  <c:v>0.66</c:v>
                </c:pt>
                <c:pt idx="12904">
                  <c:v>0.67</c:v>
                </c:pt>
                <c:pt idx="12905">
                  <c:v>0.6</c:v>
                </c:pt>
                <c:pt idx="12906">
                  <c:v>0.6</c:v>
                </c:pt>
                <c:pt idx="12907">
                  <c:v>0.61</c:v>
                </c:pt>
                <c:pt idx="12908">
                  <c:v>0.62</c:v>
                </c:pt>
                <c:pt idx="12909">
                  <c:v>0.61</c:v>
                </c:pt>
                <c:pt idx="12910">
                  <c:v>0.57999999999999996</c:v>
                </c:pt>
                <c:pt idx="12911">
                  <c:v>0.61</c:v>
                </c:pt>
                <c:pt idx="12912">
                  <c:v>0.64</c:v>
                </c:pt>
                <c:pt idx="12913">
                  <c:v>0.62</c:v>
                </c:pt>
                <c:pt idx="12914">
                  <c:v>0.64</c:v>
                </c:pt>
                <c:pt idx="12915">
                  <c:v>0.63</c:v>
                </c:pt>
                <c:pt idx="12916">
                  <c:v>0.65</c:v>
                </c:pt>
                <c:pt idx="12917">
                  <c:v>0.64</c:v>
                </c:pt>
                <c:pt idx="12918">
                  <c:v>0.63</c:v>
                </c:pt>
                <c:pt idx="12919">
                  <c:v>0.66</c:v>
                </c:pt>
                <c:pt idx="12920">
                  <c:v>0.68</c:v>
                </c:pt>
                <c:pt idx="12921">
                  <c:v>0.67</c:v>
                </c:pt>
                <c:pt idx="12922">
                  <c:v>0.72</c:v>
                </c:pt>
                <c:pt idx="12923">
                  <c:v>0.72</c:v>
                </c:pt>
                <c:pt idx="12924">
                  <c:v>0.71</c:v>
                </c:pt>
                <c:pt idx="12925">
                  <c:v>0.71</c:v>
                </c:pt>
                <c:pt idx="12926">
                  <c:v>0.76</c:v>
                </c:pt>
                <c:pt idx="12927">
                  <c:v>0.75</c:v>
                </c:pt>
                <c:pt idx="12928">
                  <c:v>0.77</c:v>
                </c:pt>
                <c:pt idx="12929">
                  <c:v>0.76</c:v>
                </c:pt>
                <c:pt idx="12930">
                  <c:v>0.76</c:v>
                </c:pt>
                <c:pt idx="12931">
                  <c:v>0.78</c:v>
                </c:pt>
                <c:pt idx="12932">
                  <c:v>0.77</c:v>
                </c:pt>
                <c:pt idx="12933">
                  <c:v>0.75</c:v>
                </c:pt>
                <c:pt idx="12934">
                  <c:v>0.74</c:v>
                </c:pt>
                <c:pt idx="12935">
                  <c:v>0.78</c:v>
                </c:pt>
                <c:pt idx="12936">
                  <c:v>0.79</c:v>
                </c:pt>
                <c:pt idx="12937">
                  <c:v>0.79</c:v>
                </c:pt>
                <c:pt idx="12938">
                  <c:v>0.81</c:v>
                </c:pt>
                <c:pt idx="12939">
                  <c:v>0.81</c:v>
                </c:pt>
                <c:pt idx="12940">
                  <c:v>0.82</c:v>
                </c:pt>
                <c:pt idx="12941">
                  <c:v>0.89</c:v>
                </c:pt>
                <c:pt idx="12942">
                  <c:v>0.89</c:v>
                </c:pt>
                <c:pt idx="12943">
                  <c:v>0.78</c:v>
                </c:pt>
                <c:pt idx="12944">
                  <c:v>0.79</c:v>
                </c:pt>
                <c:pt idx="12945">
                  <c:v>0.77</c:v>
                </c:pt>
                <c:pt idx="12946">
                  <c:v>0.78</c:v>
                </c:pt>
                <c:pt idx="12947">
                  <c:v>0.7</c:v>
                </c:pt>
                <c:pt idx="12948">
                  <c:v>0.68</c:v>
                </c:pt>
                <c:pt idx="12949">
                  <c:v>0.74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6323072"/>
        <c:axId val="76423552"/>
      </c:scatterChart>
      <c:valAx>
        <c:axId val="7632307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Date &amp; Time</a:t>
                </a:r>
              </a:p>
            </c:rich>
          </c:tx>
          <c:layout/>
          <c:overlay val="0"/>
        </c:title>
        <c:numFmt formatCode="m/d/yyyy\ h:mm" sourceLinked="1"/>
        <c:majorTickMark val="out"/>
        <c:minorTickMark val="none"/>
        <c:tickLblPos val="nextTo"/>
        <c:crossAx val="76423552"/>
        <c:crosses val="autoZero"/>
        <c:crossBetween val="midCat"/>
      </c:valAx>
      <c:valAx>
        <c:axId val="76423552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 dirty="0" err="1" smtClean="0"/>
                  <a:t>Tdew_C</a:t>
                </a:r>
                <a:endParaRPr lang="en-US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76323072"/>
        <c:crosses val="autoZero"/>
        <c:crossBetween val="midCat"/>
      </c:valAx>
    </c:plotArea>
    <c:legend>
      <c:legendPos val="r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SOUNDING_4!$D$1</c:f>
              <c:strCache>
                <c:ptCount val="1"/>
                <c:pt idx="0">
                  <c:v>Tdew_C</c:v>
                </c:pt>
              </c:strCache>
            </c:strRef>
          </c:tx>
          <c:spPr>
            <a:ln w="28575">
              <a:noFill/>
            </a:ln>
          </c:spPr>
          <c:xVal>
            <c:numRef>
              <c:f>SOUNDING_4!$A$2:$A$17139</c:f>
              <c:numCache>
                <c:formatCode>m/d/yyyy\ h:mm</c:formatCode>
                <c:ptCount val="17138"/>
                <c:pt idx="0">
                  <c:v>41763.32309027778</c:v>
                </c:pt>
                <c:pt idx="1">
                  <c:v>41763.323148148149</c:v>
                </c:pt>
                <c:pt idx="2">
                  <c:v>41763.323206018518</c:v>
                </c:pt>
                <c:pt idx="3">
                  <c:v>41763.323275462964</c:v>
                </c:pt>
                <c:pt idx="4">
                  <c:v>41763.323333333334</c:v>
                </c:pt>
                <c:pt idx="5">
                  <c:v>41763.323391203703</c:v>
                </c:pt>
                <c:pt idx="6">
                  <c:v>41763.323460648149</c:v>
                </c:pt>
                <c:pt idx="7">
                  <c:v>41763.323518518519</c:v>
                </c:pt>
                <c:pt idx="8">
                  <c:v>41763.323576388888</c:v>
                </c:pt>
                <c:pt idx="9">
                  <c:v>41763.323645833334</c:v>
                </c:pt>
                <c:pt idx="10">
                  <c:v>41763.323703703703</c:v>
                </c:pt>
                <c:pt idx="11">
                  <c:v>41763.323761574073</c:v>
                </c:pt>
                <c:pt idx="12">
                  <c:v>41763.323831018519</c:v>
                </c:pt>
                <c:pt idx="13">
                  <c:v>41763.323888888888</c:v>
                </c:pt>
                <c:pt idx="14">
                  <c:v>41763.323946759258</c:v>
                </c:pt>
                <c:pt idx="15">
                  <c:v>41763.324004629627</c:v>
                </c:pt>
                <c:pt idx="16">
                  <c:v>41763.324074074073</c:v>
                </c:pt>
                <c:pt idx="17">
                  <c:v>41763.324131944442</c:v>
                </c:pt>
                <c:pt idx="18">
                  <c:v>41763.324189814812</c:v>
                </c:pt>
                <c:pt idx="19">
                  <c:v>41763.324259259258</c:v>
                </c:pt>
                <c:pt idx="20">
                  <c:v>41763.324317129627</c:v>
                </c:pt>
                <c:pt idx="21">
                  <c:v>41763.324374999997</c:v>
                </c:pt>
                <c:pt idx="22">
                  <c:v>41763.324444444443</c:v>
                </c:pt>
                <c:pt idx="23">
                  <c:v>41763.324502314812</c:v>
                </c:pt>
                <c:pt idx="24">
                  <c:v>41763.324560185189</c:v>
                </c:pt>
                <c:pt idx="25">
                  <c:v>41763.324629629627</c:v>
                </c:pt>
                <c:pt idx="26">
                  <c:v>41763.324687499997</c:v>
                </c:pt>
                <c:pt idx="27">
                  <c:v>41763.324745370373</c:v>
                </c:pt>
                <c:pt idx="28">
                  <c:v>41763.324803240743</c:v>
                </c:pt>
                <c:pt idx="29">
                  <c:v>41763.324872685182</c:v>
                </c:pt>
                <c:pt idx="30">
                  <c:v>41763.324930555558</c:v>
                </c:pt>
                <c:pt idx="31">
                  <c:v>41763.324988425928</c:v>
                </c:pt>
                <c:pt idx="32">
                  <c:v>41763.325057870374</c:v>
                </c:pt>
                <c:pt idx="33">
                  <c:v>41763.325115740743</c:v>
                </c:pt>
                <c:pt idx="34">
                  <c:v>41763.325173611112</c:v>
                </c:pt>
                <c:pt idx="35">
                  <c:v>41763.325243055559</c:v>
                </c:pt>
                <c:pt idx="36">
                  <c:v>41763.325300925928</c:v>
                </c:pt>
                <c:pt idx="37">
                  <c:v>41763.325358796297</c:v>
                </c:pt>
                <c:pt idx="38">
                  <c:v>41763.325428240743</c:v>
                </c:pt>
                <c:pt idx="39">
                  <c:v>41763.325486111113</c:v>
                </c:pt>
                <c:pt idx="40">
                  <c:v>41763.325543981482</c:v>
                </c:pt>
                <c:pt idx="41">
                  <c:v>41763.325601851851</c:v>
                </c:pt>
                <c:pt idx="42">
                  <c:v>41763.325671296298</c:v>
                </c:pt>
                <c:pt idx="43">
                  <c:v>41763.325729166667</c:v>
                </c:pt>
                <c:pt idx="44">
                  <c:v>41763.325787037036</c:v>
                </c:pt>
                <c:pt idx="45">
                  <c:v>41763.325856481482</c:v>
                </c:pt>
                <c:pt idx="46">
                  <c:v>41763.325914351852</c:v>
                </c:pt>
                <c:pt idx="47">
                  <c:v>41763.325972222221</c:v>
                </c:pt>
                <c:pt idx="48">
                  <c:v>41763.326041666667</c:v>
                </c:pt>
                <c:pt idx="49">
                  <c:v>41763.326099537036</c:v>
                </c:pt>
                <c:pt idx="50">
                  <c:v>41763.326157407406</c:v>
                </c:pt>
                <c:pt idx="51">
                  <c:v>41763.326226851852</c:v>
                </c:pt>
                <c:pt idx="52">
                  <c:v>41763.326284722221</c:v>
                </c:pt>
                <c:pt idx="53">
                  <c:v>41763.326342592591</c:v>
                </c:pt>
                <c:pt idx="54">
                  <c:v>41763.32640046296</c:v>
                </c:pt>
                <c:pt idx="55">
                  <c:v>41763.326469907406</c:v>
                </c:pt>
                <c:pt idx="56">
                  <c:v>41763.326527777775</c:v>
                </c:pt>
                <c:pt idx="57">
                  <c:v>41763.326585648145</c:v>
                </c:pt>
                <c:pt idx="58">
                  <c:v>41763.326655092591</c:v>
                </c:pt>
                <c:pt idx="59">
                  <c:v>41763.32671296296</c:v>
                </c:pt>
                <c:pt idx="60">
                  <c:v>41763.326770833337</c:v>
                </c:pt>
                <c:pt idx="61">
                  <c:v>41763.326840277776</c:v>
                </c:pt>
                <c:pt idx="62">
                  <c:v>41763.326898148145</c:v>
                </c:pt>
                <c:pt idx="63">
                  <c:v>41763.326956018522</c:v>
                </c:pt>
                <c:pt idx="64">
                  <c:v>41763.327025462961</c:v>
                </c:pt>
                <c:pt idx="65">
                  <c:v>41763.32708333333</c:v>
                </c:pt>
                <c:pt idx="66">
                  <c:v>41763.327141203707</c:v>
                </c:pt>
                <c:pt idx="67">
                  <c:v>41763.327210648145</c:v>
                </c:pt>
                <c:pt idx="68">
                  <c:v>41763.327268518522</c:v>
                </c:pt>
                <c:pt idx="69">
                  <c:v>41763.327326388891</c:v>
                </c:pt>
                <c:pt idx="70">
                  <c:v>41763.327384259261</c:v>
                </c:pt>
                <c:pt idx="71">
                  <c:v>41763.327453703707</c:v>
                </c:pt>
                <c:pt idx="72">
                  <c:v>41763.327511574076</c:v>
                </c:pt>
                <c:pt idx="73">
                  <c:v>41763.327569444446</c:v>
                </c:pt>
                <c:pt idx="74">
                  <c:v>41763.327638888892</c:v>
                </c:pt>
                <c:pt idx="75">
                  <c:v>41763.327696759261</c:v>
                </c:pt>
                <c:pt idx="76">
                  <c:v>41763.32775462963</c:v>
                </c:pt>
                <c:pt idx="77">
                  <c:v>41763.327824074076</c:v>
                </c:pt>
                <c:pt idx="78">
                  <c:v>41763.327881944446</c:v>
                </c:pt>
                <c:pt idx="79">
                  <c:v>41763.327939814815</c:v>
                </c:pt>
                <c:pt idx="80">
                  <c:v>41763.328009259261</c:v>
                </c:pt>
                <c:pt idx="81">
                  <c:v>41763.328067129631</c:v>
                </c:pt>
                <c:pt idx="82">
                  <c:v>41763.328125</c:v>
                </c:pt>
                <c:pt idx="83">
                  <c:v>41763.328182870369</c:v>
                </c:pt>
                <c:pt idx="84">
                  <c:v>41763.328252314815</c:v>
                </c:pt>
                <c:pt idx="85">
                  <c:v>41763.328310185185</c:v>
                </c:pt>
                <c:pt idx="86">
                  <c:v>41763.328368055554</c:v>
                </c:pt>
                <c:pt idx="87">
                  <c:v>41763.3284375</c:v>
                </c:pt>
                <c:pt idx="88">
                  <c:v>41763.32849537037</c:v>
                </c:pt>
                <c:pt idx="89">
                  <c:v>41763.328553240739</c:v>
                </c:pt>
                <c:pt idx="90">
                  <c:v>41763.328622685185</c:v>
                </c:pt>
                <c:pt idx="91">
                  <c:v>41763.328680555554</c:v>
                </c:pt>
                <c:pt idx="92">
                  <c:v>41763.328738425924</c:v>
                </c:pt>
                <c:pt idx="93">
                  <c:v>41763.32880787037</c:v>
                </c:pt>
                <c:pt idx="94">
                  <c:v>41763.328865740739</c:v>
                </c:pt>
                <c:pt idx="95">
                  <c:v>41763.328923611109</c:v>
                </c:pt>
                <c:pt idx="96">
                  <c:v>41763.328981481478</c:v>
                </c:pt>
                <c:pt idx="97">
                  <c:v>41763.329050925924</c:v>
                </c:pt>
                <c:pt idx="98">
                  <c:v>41763.329108796293</c:v>
                </c:pt>
                <c:pt idx="99">
                  <c:v>41763.32916666667</c:v>
                </c:pt>
                <c:pt idx="100">
                  <c:v>41763.329236111109</c:v>
                </c:pt>
                <c:pt idx="101">
                  <c:v>41763.329293981478</c:v>
                </c:pt>
                <c:pt idx="102">
                  <c:v>41763.329351851855</c:v>
                </c:pt>
                <c:pt idx="103">
                  <c:v>41763.329421296294</c:v>
                </c:pt>
                <c:pt idx="104">
                  <c:v>41763.329479166663</c:v>
                </c:pt>
                <c:pt idx="105">
                  <c:v>41763.32953703704</c:v>
                </c:pt>
                <c:pt idx="106">
                  <c:v>41763.329606481479</c:v>
                </c:pt>
                <c:pt idx="107">
                  <c:v>41763.329664351855</c:v>
                </c:pt>
                <c:pt idx="108">
                  <c:v>41763.329722222225</c:v>
                </c:pt>
                <c:pt idx="109">
                  <c:v>41763.329780092594</c:v>
                </c:pt>
                <c:pt idx="110">
                  <c:v>41763.32984953704</c:v>
                </c:pt>
                <c:pt idx="111">
                  <c:v>41763.329907407409</c:v>
                </c:pt>
                <c:pt idx="112">
                  <c:v>41763.329965277779</c:v>
                </c:pt>
                <c:pt idx="113">
                  <c:v>41763.330034722225</c:v>
                </c:pt>
                <c:pt idx="114">
                  <c:v>41763.330092592594</c:v>
                </c:pt>
                <c:pt idx="115">
                  <c:v>41763.330150462964</c:v>
                </c:pt>
                <c:pt idx="116">
                  <c:v>41763.33021990741</c:v>
                </c:pt>
                <c:pt idx="117">
                  <c:v>41763.330277777779</c:v>
                </c:pt>
                <c:pt idx="118">
                  <c:v>41763.330335648148</c:v>
                </c:pt>
                <c:pt idx="119">
                  <c:v>41763.330405092594</c:v>
                </c:pt>
                <c:pt idx="120">
                  <c:v>41763.330462962964</c:v>
                </c:pt>
                <c:pt idx="121">
                  <c:v>41763.330520833333</c:v>
                </c:pt>
                <c:pt idx="122">
                  <c:v>41763.330578703702</c:v>
                </c:pt>
                <c:pt idx="123">
                  <c:v>41763.330648148149</c:v>
                </c:pt>
                <c:pt idx="124">
                  <c:v>41763.330706018518</c:v>
                </c:pt>
                <c:pt idx="125">
                  <c:v>41763.330763888887</c:v>
                </c:pt>
                <c:pt idx="126">
                  <c:v>41763.330833333333</c:v>
                </c:pt>
                <c:pt idx="127">
                  <c:v>41763.330891203703</c:v>
                </c:pt>
                <c:pt idx="128">
                  <c:v>41763.330949074072</c:v>
                </c:pt>
                <c:pt idx="129">
                  <c:v>41763.331018518518</c:v>
                </c:pt>
                <c:pt idx="130">
                  <c:v>41763.331076388888</c:v>
                </c:pt>
                <c:pt idx="131">
                  <c:v>41763.331134259257</c:v>
                </c:pt>
                <c:pt idx="132">
                  <c:v>41763.331203703703</c:v>
                </c:pt>
                <c:pt idx="133">
                  <c:v>41763.331261574072</c:v>
                </c:pt>
                <c:pt idx="134">
                  <c:v>41763.331319444442</c:v>
                </c:pt>
                <c:pt idx="135">
                  <c:v>41763.331377314818</c:v>
                </c:pt>
                <c:pt idx="136">
                  <c:v>41763.331446759257</c:v>
                </c:pt>
                <c:pt idx="137">
                  <c:v>41763.331504629627</c:v>
                </c:pt>
                <c:pt idx="138">
                  <c:v>41763.331562500003</c:v>
                </c:pt>
                <c:pt idx="139">
                  <c:v>41763.331631944442</c:v>
                </c:pt>
                <c:pt idx="140">
                  <c:v>41763.331689814811</c:v>
                </c:pt>
                <c:pt idx="141">
                  <c:v>41763.331747685188</c:v>
                </c:pt>
                <c:pt idx="142">
                  <c:v>41763.331817129627</c:v>
                </c:pt>
                <c:pt idx="143">
                  <c:v>41763.331875000003</c:v>
                </c:pt>
                <c:pt idx="144">
                  <c:v>41763.331932870373</c:v>
                </c:pt>
                <c:pt idx="145">
                  <c:v>41763.332002314812</c:v>
                </c:pt>
                <c:pt idx="146">
                  <c:v>41763.332060185188</c:v>
                </c:pt>
                <c:pt idx="147">
                  <c:v>41763.332118055558</c:v>
                </c:pt>
                <c:pt idx="148">
                  <c:v>41763.332175925927</c:v>
                </c:pt>
                <c:pt idx="149">
                  <c:v>41763.332245370373</c:v>
                </c:pt>
                <c:pt idx="150">
                  <c:v>41763.332303240742</c:v>
                </c:pt>
                <c:pt idx="151">
                  <c:v>41763.332361111112</c:v>
                </c:pt>
                <c:pt idx="152">
                  <c:v>41763.332430555558</c:v>
                </c:pt>
                <c:pt idx="153">
                  <c:v>41763.332488425927</c:v>
                </c:pt>
                <c:pt idx="154">
                  <c:v>41763.332546296297</c:v>
                </c:pt>
                <c:pt idx="155">
                  <c:v>41763.332615740743</c:v>
                </c:pt>
                <c:pt idx="156">
                  <c:v>41763.332673611112</c:v>
                </c:pt>
                <c:pt idx="157">
                  <c:v>41763.332731481481</c:v>
                </c:pt>
                <c:pt idx="158">
                  <c:v>41763.332800925928</c:v>
                </c:pt>
                <c:pt idx="159">
                  <c:v>41763.332858796297</c:v>
                </c:pt>
                <c:pt idx="160">
                  <c:v>41763.332916666666</c:v>
                </c:pt>
                <c:pt idx="161">
                  <c:v>41763.332974537036</c:v>
                </c:pt>
                <c:pt idx="162">
                  <c:v>41763.333043981482</c:v>
                </c:pt>
                <c:pt idx="163">
                  <c:v>41763.333101851851</c:v>
                </c:pt>
                <c:pt idx="164">
                  <c:v>41763.33315972222</c:v>
                </c:pt>
                <c:pt idx="165">
                  <c:v>41763.333229166667</c:v>
                </c:pt>
                <c:pt idx="166">
                  <c:v>41763.333287037036</c:v>
                </c:pt>
                <c:pt idx="167">
                  <c:v>41763.333344907405</c:v>
                </c:pt>
                <c:pt idx="168">
                  <c:v>41763.333414351851</c:v>
                </c:pt>
                <c:pt idx="169">
                  <c:v>41763.333472222221</c:v>
                </c:pt>
                <c:pt idx="170">
                  <c:v>41763.33353009259</c:v>
                </c:pt>
                <c:pt idx="171">
                  <c:v>41763.333599537036</c:v>
                </c:pt>
                <c:pt idx="172">
                  <c:v>41763.333657407406</c:v>
                </c:pt>
                <c:pt idx="173">
                  <c:v>41763.333715277775</c:v>
                </c:pt>
                <c:pt idx="174">
                  <c:v>41763.333773148152</c:v>
                </c:pt>
                <c:pt idx="175">
                  <c:v>41763.33384259259</c:v>
                </c:pt>
                <c:pt idx="176">
                  <c:v>41763.33390046296</c:v>
                </c:pt>
                <c:pt idx="177">
                  <c:v>41763.333958333336</c:v>
                </c:pt>
                <c:pt idx="178">
                  <c:v>41763.334027777775</c:v>
                </c:pt>
                <c:pt idx="179">
                  <c:v>41763.334085648145</c:v>
                </c:pt>
                <c:pt idx="180">
                  <c:v>41763.334143518521</c:v>
                </c:pt>
                <c:pt idx="181">
                  <c:v>41763.33421296296</c:v>
                </c:pt>
                <c:pt idx="182">
                  <c:v>41763.334270833337</c:v>
                </c:pt>
                <c:pt idx="183">
                  <c:v>41763.334328703706</c:v>
                </c:pt>
                <c:pt idx="184">
                  <c:v>41763.334398148145</c:v>
                </c:pt>
                <c:pt idx="185">
                  <c:v>41763.334456018521</c:v>
                </c:pt>
                <c:pt idx="186">
                  <c:v>41763.334513888891</c:v>
                </c:pt>
                <c:pt idx="187">
                  <c:v>41763.33457175926</c:v>
                </c:pt>
                <c:pt idx="188">
                  <c:v>41763.334641203706</c:v>
                </c:pt>
                <c:pt idx="189">
                  <c:v>41763.334699074076</c:v>
                </c:pt>
                <c:pt idx="190">
                  <c:v>41763.334756944445</c:v>
                </c:pt>
                <c:pt idx="191">
                  <c:v>41763.334826388891</c:v>
                </c:pt>
                <c:pt idx="192">
                  <c:v>41763.33488425926</c:v>
                </c:pt>
                <c:pt idx="193">
                  <c:v>41763.33494212963</c:v>
                </c:pt>
                <c:pt idx="194">
                  <c:v>41763.335011574076</c:v>
                </c:pt>
                <c:pt idx="195">
                  <c:v>41763.335069444445</c:v>
                </c:pt>
                <c:pt idx="196">
                  <c:v>41763.335127314815</c:v>
                </c:pt>
                <c:pt idx="197">
                  <c:v>41763.335196759261</c:v>
                </c:pt>
                <c:pt idx="198">
                  <c:v>41763.33525462963</c:v>
                </c:pt>
                <c:pt idx="199">
                  <c:v>41763.335312499999</c:v>
                </c:pt>
                <c:pt idx="200">
                  <c:v>41763.335381944446</c:v>
                </c:pt>
                <c:pt idx="201">
                  <c:v>41763.335439814815</c:v>
                </c:pt>
                <c:pt idx="202">
                  <c:v>41763.335497685184</c:v>
                </c:pt>
                <c:pt idx="203">
                  <c:v>41763.335555555554</c:v>
                </c:pt>
                <c:pt idx="204">
                  <c:v>41763.335625</c:v>
                </c:pt>
                <c:pt idx="205">
                  <c:v>41763.335682870369</c:v>
                </c:pt>
                <c:pt idx="206">
                  <c:v>41763.335740740738</c:v>
                </c:pt>
                <c:pt idx="207">
                  <c:v>41763.335810185185</c:v>
                </c:pt>
                <c:pt idx="208">
                  <c:v>41763.335868055554</c:v>
                </c:pt>
                <c:pt idx="209">
                  <c:v>41763.335925925923</c:v>
                </c:pt>
                <c:pt idx="210">
                  <c:v>41763.335995370369</c:v>
                </c:pt>
                <c:pt idx="211">
                  <c:v>41763.336053240739</c:v>
                </c:pt>
                <c:pt idx="212">
                  <c:v>41763.336111111108</c:v>
                </c:pt>
                <c:pt idx="213">
                  <c:v>41763.336180555554</c:v>
                </c:pt>
                <c:pt idx="214">
                  <c:v>41763.336238425924</c:v>
                </c:pt>
                <c:pt idx="215">
                  <c:v>41763.336296296293</c:v>
                </c:pt>
                <c:pt idx="216">
                  <c:v>41763.336354166669</c:v>
                </c:pt>
                <c:pt idx="217">
                  <c:v>41763.336423611108</c:v>
                </c:pt>
                <c:pt idx="218">
                  <c:v>41763.336481481485</c:v>
                </c:pt>
                <c:pt idx="219">
                  <c:v>41763.336539351854</c:v>
                </c:pt>
                <c:pt idx="220">
                  <c:v>41763.336608796293</c:v>
                </c:pt>
                <c:pt idx="221">
                  <c:v>41763.33666666667</c:v>
                </c:pt>
                <c:pt idx="222">
                  <c:v>41763.336724537039</c:v>
                </c:pt>
                <c:pt idx="223">
                  <c:v>41763.336793981478</c:v>
                </c:pt>
                <c:pt idx="224">
                  <c:v>41763.336851851855</c:v>
                </c:pt>
                <c:pt idx="225">
                  <c:v>41763.336909722224</c:v>
                </c:pt>
                <c:pt idx="226">
                  <c:v>41763.33697916667</c:v>
                </c:pt>
                <c:pt idx="227">
                  <c:v>41763.337037037039</c:v>
                </c:pt>
                <c:pt idx="228">
                  <c:v>41763.337094907409</c:v>
                </c:pt>
                <c:pt idx="229">
                  <c:v>41763.337152777778</c:v>
                </c:pt>
                <c:pt idx="230">
                  <c:v>41763.337222222224</c:v>
                </c:pt>
                <c:pt idx="231">
                  <c:v>41763.337280092594</c:v>
                </c:pt>
                <c:pt idx="232">
                  <c:v>41763.337337962963</c:v>
                </c:pt>
                <c:pt idx="233">
                  <c:v>41763.337407407409</c:v>
                </c:pt>
                <c:pt idx="234">
                  <c:v>41763.337465277778</c:v>
                </c:pt>
                <c:pt idx="235">
                  <c:v>41763.337523148148</c:v>
                </c:pt>
                <c:pt idx="236">
                  <c:v>41763.337592592594</c:v>
                </c:pt>
                <c:pt idx="237">
                  <c:v>41763.337650462963</c:v>
                </c:pt>
                <c:pt idx="238">
                  <c:v>41763.337708333333</c:v>
                </c:pt>
                <c:pt idx="239">
                  <c:v>41763.337777777779</c:v>
                </c:pt>
                <c:pt idx="240">
                  <c:v>41763.337835648148</c:v>
                </c:pt>
                <c:pt idx="241">
                  <c:v>41763.337893518517</c:v>
                </c:pt>
                <c:pt idx="242">
                  <c:v>41763.337951388887</c:v>
                </c:pt>
                <c:pt idx="243">
                  <c:v>41763.338020833333</c:v>
                </c:pt>
                <c:pt idx="244">
                  <c:v>41763.338078703702</c:v>
                </c:pt>
                <c:pt idx="245">
                  <c:v>41763.338136574072</c:v>
                </c:pt>
                <c:pt idx="246">
                  <c:v>41763.338206018518</c:v>
                </c:pt>
                <c:pt idx="247">
                  <c:v>41763.338263888887</c:v>
                </c:pt>
                <c:pt idx="248">
                  <c:v>41763.338321759256</c:v>
                </c:pt>
                <c:pt idx="249">
                  <c:v>41763.338391203702</c:v>
                </c:pt>
                <c:pt idx="250">
                  <c:v>41763.338449074072</c:v>
                </c:pt>
                <c:pt idx="251">
                  <c:v>41763.338506944441</c:v>
                </c:pt>
                <c:pt idx="252">
                  <c:v>41763.338576388887</c:v>
                </c:pt>
                <c:pt idx="253">
                  <c:v>41763.338634259257</c:v>
                </c:pt>
                <c:pt idx="254">
                  <c:v>41763.338692129626</c:v>
                </c:pt>
                <c:pt idx="255">
                  <c:v>41763.338750000003</c:v>
                </c:pt>
                <c:pt idx="256">
                  <c:v>41763.338819444441</c:v>
                </c:pt>
                <c:pt idx="257">
                  <c:v>41763.338877314818</c:v>
                </c:pt>
                <c:pt idx="258">
                  <c:v>41763.338935185187</c:v>
                </c:pt>
                <c:pt idx="259">
                  <c:v>41763.339004629626</c:v>
                </c:pt>
                <c:pt idx="260">
                  <c:v>41763.339062500003</c:v>
                </c:pt>
                <c:pt idx="261">
                  <c:v>41763.339120370372</c:v>
                </c:pt>
                <c:pt idx="262">
                  <c:v>41763.339189814818</c:v>
                </c:pt>
                <c:pt idx="263">
                  <c:v>41763.339247685188</c:v>
                </c:pt>
                <c:pt idx="264">
                  <c:v>41763.339305555557</c:v>
                </c:pt>
                <c:pt idx="265">
                  <c:v>41763.339375000003</c:v>
                </c:pt>
                <c:pt idx="266">
                  <c:v>41763.339432870373</c:v>
                </c:pt>
                <c:pt idx="267">
                  <c:v>41763.339490740742</c:v>
                </c:pt>
                <c:pt idx="268">
                  <c:v>41763.339548611111</c:v>
                </c:pt>
                <c:pt idx="269">
                  <c:v>41763.339618055557</c:v>
                </c:pt>
                <c:pt idx="270">
                  <c:v>41763.339675925927</c:v>
                </c:pt>
                <c:pt idx="271">
                  <c:v>41763.339733796296</c:v>
                </c:pt>
                <c:pt idx="272">
                  <c:v>41763.339803240742</c:v>
                </c:pt>
                <c:pt idx="273">
                  <c:v>41763.339861111112</c:v>
                </c:pt>
                <c:pt idx="274">
                  <c:v>41763.339918981481</c:v>
                </c:pt>
                <c:pt idx="275">
                  <c:v>41763.339988425927</c:v>
                </c:pt>
                <c:pt idx="276">
                  <c:v>41763.340046296296</c:v>
                </c:pt>
                <c:pt idx="277">
                  <c:v>41763.340104166666</c:v>
                </c:pt>
                <c:pt idx="278">
                  <c:v>41763.340173611112</c:v>
                </c:pt>
                <c:pt idx="279">
                  <c:v>41763.340231481481</c:v>
                </c:pt>
                <c:pt idx="280">
                  <c:v>41763.340289351851</c:v>
                </c:pt>
                <c:pt idx="281">
                  <c:v>41763.34034722222</c:v>
                </c:pt>
                <c:pt idx="282">
                  <c:v>41763.340416666666</c:v>
                </c:pt>
                <c:pt idx="283">
                  <c:v>41763.340474537035</c:v>
                </c:pt>
                <c:pt idx="284">
                  <c:v>41763.340532407405</c:v>
                </c:pt>
                <c:pt idx="285">
                  <c:v>41763.340601851851</c:v>
                </c:pt>
                <c:pt idx="286">
                  <c:v>41763.34065972222</c:v>
                </c:pt>
                <c:pt idx="287">
                  <c:v>41763.340717592589</c:v>
                </c:pt>
                <c:pt idx="288">
                  <c:v>41763.340787037036</c:v>
                </c:pt>
                <c:pt idx="289">
                  <c:v>41763.340844907405</c:v>
                </c:pt>
                <c:pt idx="290">
                  <c:v>41763.340902777774</c:v>
                </c:pt>
                <c:pt idx="291">
                  <c:v>41763.34097222222</c:v>
                </c:pt>
                <c:pt idx="292">
                  <c:v>41763.34103009259</c:v>
                </c:pt>
                <c:pt idx="293">
                  <c:v>41763.341087962966</c:v>
                </c:pt>
                <c:pt idx="294">
                  <c:v>41763.341157407405</c:v>
                </c:pt>
                <c:pt idx="295">
                  <c:v>41763.341215277775</c:v>
                </c:pt>
                <c:pt idx="296">
                  <c:v>41763.341273148151</c:v>
                </c:pt>
                <c:pt idx="297">
                  <c:v>41763.341331018521</c:v>
                </c:pt>
                <c:pt idx="298">
                  <c:v>41763.341400462959</c:v>
                </c:pt>
                <c:pt idx="299">
                  <c:v>41763.341458333336</c:v>
                </c:pt>
                <c:pt idx="300">
                  <c:v>41763.341516203705</c:v>
                </c:pt>
                <c:pt idx="301">
                  <c:v>41763.341585648152</c:v>
                </c:pt>
                <c:pt idx="302">
                  <c:v>41763.341643518521</c:v>
                </c:pt>
                <c:pt idx="303">
                  <c:v>41763.34170138889</c:v>
                </c:pt>
                <c:pt idx="304">
                  <c:v>41763.341770833336</c:v>
                </c:pt>
                <c:pt idx="305">
                  <c:v>41763.341828703706</c:v>
                </c:pt>
                <c:pt idx="306">
                  <c:v>41763.341886574075</c:v>
                </c:pt>
                <c:pt idx="307">
                  <c:v>41763.341956018521</c:v>
                </c:pt>
                <c:pt idx="308">
                  <c:v>41763.342013888891</c:v>
                </c:pt>
                <c:pt idx="309">
                  <c:v>41763.34207175926</c:v>
                </c:pt>
                <c:pt idx="310">
                  <c:v>41763.342129629629</c:v>
                </c:pt>
                <c:pt idx="311">
                  <c:v>41763.342199074075</c:v>
                </c:pt>
                <c:pt idx="312">
                  <c:v>41763.342256944445</c:v>
                </c:pt>
                <c:pt idx="313">
                  <c:v>41763.342314814814</c:v>
                </c:pt>
                <c:pt idx="314">
                  <c:v>41763.34238425926</c:v>
                </c:pt>
                <c:pt idx="315">
                  <c:v>41763.342442129629</c:v>
                </c:pt>
                <c:pt idx="316">
                  <c:v>41763.342499999999</c:v>
                </c:pt>
                <c:pt idx="317">
                  <c:v>41763.342569444445</c:v>
                </c:pt>
                <c:pt idx="318">
                  <c:v>41763.342627314814</c:v>
                </c:pt>
                <c:pt idx="319">
                  <c:v>41763.342685185184</c:v>
                </c:pt>
                <c:pt idx="320">
                  <c:v>41763.34275462963</c:v>
                </c:pt>
                <c:pt idx="321">
                  <c:v>41763.342812499999</c:v>
                </c:pt>
                <c:pt idx="322">
                  <c:v>41763.342870370368</c:v>
                </c:pt>
                <c:pt idx="323">
                  <c:v>41763.342928240738</c:v>
                </c:pt>
                <c:pt idx="324">
                  <c:v>41763.342997685184</c:v>
                </c:pt>
                <c:pt idx="325">
                  <c:v>41763.343055555553</c:v>
                </c:pt>
                <c:pt idx="326">
                  <c:v>41763.343113425923</c:v>
                </c:pt>
                <c:pt idx="327">
                  <c:v>41763.343182870369</c:v>
                </c:pt>
                <c:pt idx="328">
                  <c:v>41763.343240740738</c:v>
                </c:pt>
                <c:pt idx="329">
                  <c:v>41763.343298611115</c:v>
                </c:pt>
                <c:pt idx="330">
                  <c:v>41763.343368055554</c:v>
                </c:pt>
                <c:pt idx="331">
                  <c:v>41763.343425925923</c:v>
                </c:pt>
                <c:pt idx="332">
                  <c:v>41763.3434837963</c:v>
                </c:pt>
                <c:pt idx="333">
                  <c:v>41763.343553240738</c:v>
                </c:pt>
                <c:pt idx="334">
                  <c:v>41763.343611111108</c:v>
                </c:pt>
                <c:pt idx="335">
                  <c:v>41763.343668981484</c:v>
                </c:pt>
                <c:pt idx="336">
                  <c:v>41763.343726851854</c:v>
                </c:pt>
                <c:pt idx="337">
                  <c:v>41763.3437962963</c:v>
                </c:pt>
                <c:pt idx="338">
                  <c:v>41763.343854166669</c:v>
                </c:pt>
                <c:pt idx="339">
                  <c:v>41763.343912037039</c:v>
                </c:pt>
                <c:pt idx="340">
                  <c:v>41763.343981481485</c:v>
                </c:pt>
                <c:pt idx="341">
                  <c:v>41763.344039351854</c:v>
                </c:pt>
                <c:pt idx="342">
                  <c:v>41763.344097222223</c:v>
                </c:pt>
                <c:pt idx="343">
                  <c:v>41763.344166666669</c:v>
                </c:pt>
                <c:pt idx="344">
                  <c:v>41763.344224537039</c:v>
                </c:pt>
                <c:pt idx="345">
                  <c:v>41763.344282407408</c:v>
                </c:pt>
                <c:pt idx="346">
                  <c:v>41763.344351851854</c:v>
                </c:pt>
                <c:pt idx="347">
                  <c:v>41763.344409722224</c:v>
                </c:pt>
                <c:pt idx="348">
                  <c:v>41763.344467592593</c:v>
                </c:pt>
                <c:pt idx="349">
                  <c:v>41763.344525462962</c:v>
                </c:pt>
                <c:pt idx="350">
                  <c:v>41763.344594907408</c:v>
                </c:pt>
                <c:pt idx="351">
                  <c:v>41763.344652777778</c:v>
                </c:pt>
                <c:pt idx="352">
                  <c:v>41763.344710648147</c:v>
                </c:pt>
                <c:pt idx="353">
                  <c:v>41763.344780092593</c:v>
                </c:pt>
                <c:pt idx="354">
                  <c:v>41763.344837962963</c:v>
                </c:pt>
                <c:pt idx="355">
                  <c:v>41763.344895833332</c:v>
                </c:pt>
                <c:pt idx="356">
                  <c:v>41763.344965277778</c:v>
                </c:pt>
                <c:pt idx="357">
                  <c:v>41763.345023148147</c:v>
                </c:pt>
                <c:pt idx="358">
                  <c:v>41763.345081018517</c:v>
                </c:pt>
                <c:pt idx="359">
                  <c:v>41763.345150462963</c:v>
                </c:pt>
                <c:pt idx="360">
                  <c:v>41763.345208333332</c:v>
                </c:pt>
                <c:pt idx="361">
                  <c:v>41763.345266203702</c:v>
                </c:pt>
                <c:pt idx="362">
                  <c:v>41763.345324074071</c:v>
                </c:pt>
                <c:pt idx="363">
                  <c:v>41763.345393518517</c:v>
                </c:pt>
                <c:pt idx="364">
                  <c:v>41763.345451388886</c:v>
                </c:pt>
                <c:pt idx="365">
                  <c:v>41763.345509259256</c:v>
                </c:pt>
                <c:pt idx="366">
                  <c:v>41763.345578703702</c:v>
                </c:pt>
                <c:pt idx="367">
                  <c:v>41763.345636574071</c:v>
                </c:pt>
                <c:pt idx="368">
                  <c:v>41763.345694444448</c:v>
                </c:pt>
                <c:pt idx="369">
                  <c:v>41763.345763888887</c:v>
                </c:pt>
                <c:pt idx="370">
                  <c:v>41763.345821759256</c:v>
                </c:pt>
                <c:pt idx="371">
                  <c:v>41763.345879629633</c:v>
                </c:pt>
                <c:pt idx="372">
                  <c:v>41763.345949074072</c:v>
                </c:pt>
                <c:pt idx="373">
                  <c:v>41763.346006944441</c:v>
                </c:pt>
                <c:pt idx="374">
                  <c:v>41763.346064814818</c:v>
                </c:pt>
                <c:pt idx="375">
                  <c:v>41763.346122685187</c:v>
                </c:pt>
                <c:pt idx="376">
                  <c:v>41763.346192129633</c:v>
                </c:pt>
                <c:pt idx="377">
                  <c:v>41763.346250000002</c:v>
                </c:pt>
                <c:pt idx="378">
                  <c:v>41763.346307870372</c:v>
                </c:pt>
                <c:pt idx="379">
                  <c:v>41763.346377314818</c:v>
                </c:pt>
                <c:pt idx="380">
                  <c:v>41763.346435185187</c:v>
                </c:pt>
                <c:pt idx="381">
                  <c:v>41763.346493055556</c:v>
                </c:pt>
                <c:pt idx="382">
                  <c:v>41763.346562500003</c:v>
                </c:pt>
                <c:pt idx="383">
                  <c:v>41763.346620370372</c:v>
                </c:pt>
                <c:pt idx="384">
                  <c:v>41763.346678240741</c:v>
                </c:pt>
                <c:pt idx="385">
                  <c:v>41763.346747685187</c:v>
                </c:pt>
                <c:pt idx="386">
                  <c:v>41763.346805555557</c:v>
                </c:pt>
                <c:pt idx="387">
                  <c:v>41763.346863425926</c:v>
                </c:pt>
                <c:pt idx="388">
                  <c:v>41763.346932870372</c:v>
                </c:pt>
                <c:pt idx="389">
                  <c:v>41763.346990740742</c:v>
                </c:pt>
                <c:pt idx="390">
                  <c:v>41763.347048611111</c:v>
                </c:pt>
                <c:pt idx="391">
                  <c:v>41763.34710648148</c:v>
                </c:pt>
                <c:pt idx="392">
                  <c:v>41763.347175925926</c:v>
                </c:pt>
                <c:pt idx="393">
                  <c:v>41763.347233796296</c:v>
                </c:pt>
                <c:pt idx="394">
                  <c:v>41763.347291666665</c:v>
                </c:pt>
                <c:pt idx="395">
                  <c:v>41763.347361111111</c:v>
                </c:pt>
                <c:pt idx="396">
                  <c:v>41763.347418981481</c:v>
                </c:pt>
                <c:pt idx="397">
                  <c:v>41763.34747685185</c:v>
                </c:pt>
                <c:pt idx="398">
                  <c:v>41763.347546296296</c:v>
                </c:pt>
                <c:pt idx="399">
                  <c:v>41763.347604166665</c:v>
                </c:pt>
                <c:pt idx="400">
                  <c:v>41763.347662037035</c:v>
                </c:pt>
                <c:pt idx="401">
                  <c:v>41763.347731481481</c:v>
                </c:pt>
                <c:pt idx="402">
                  <c:v>41763.34778935185</c:v>
                </c:pt>
                <c:pt idx="403">
                  <c:v>41763.34784722222</c:v>
                </c:pt>
                <c:pt idx="404">
                  <c:v>41763.347905092596</c:v>
                </c:pt>
                <c:pt idx="405">
                  <c:v>41763.347974537035</c:v>
                </c:pt>
                <c:pt idx="406">
                  <c:v>41763.348032407404</c:v>
                </c:pt>
                <c:pt idx="407">
                  <c:v>41763.348090277781</c:v>
                </c:pt>
                <c:pt idx="408">
                  <c:v>41763.34815972222</c:v>
                </c:pt>
                <c:pt idx="409">
                  <c:v>41763.348217592589</c:v>
                </c:pt>
                <c:pt idx="410">
                  <c:v>41763.348275462966</c:v>
                </c:pt>
                <c:pt idx="411">
                  <c:v>41763.348344907405</c:v>
                </c:pt>
                <c:pt idx="412">
                  <c:v>41763.348402777781</c:v>
                </c:pt>
                <c:pt idx="413">
                  <c:v>41763.348460648151</c:v>
                </c:pt>
                <c:pt idx="414">
                  <c:v>41763.348530092589</c:v>
                </c:pt>
                <c:pt idx="415">
                  <c:v>41763.348587962966</c:v>
                </c:pt>
                <c:pt idx="416">
                  <c:v>41763.348645833335</c:v>
                </c:pt>
                <c:pt idx="417">
                  <c:v>41763.348703703705</c:v>
                </c:pt>
                <c:pt idx="418">
                  <c:v>41763.348773148151</c:v>
                </c:pt>
                <c:pt idx="419">
                  <c:v>41763.34883101852</c:v>
                </c:pt>
                <c:pt idx="420">
                  <c:v>41763.34888888889</c:v>
                </c:pt>
                <c:pt idx="421">
                  <c:v>41763.348958333336</c:v>
                </c:pt>
                <c:pt idx="422">
                  <c:v>41763.349016203705</c:v>
                </c:pt>
                <c:pt idx="423">
                  <c:v>41763.349074074074</c:v>
                </c:pt>
                <c:pt idx="424">
                  <c:v>41763.349143518521</c:v>
                </c:pt>
                <c:pt idx="425">
                  <c:v>41763.34920138889</c:v>
                </c:pt>
                <c:pt idx="426">
                  <c:v>41763.349259259259</c:v>
                </c:pt>
                <c:pt idx="427">
                  <c:v>41763.349328703705</c:v>
                </c:pt>
                <c:pt idx="428">
                  <c:v>41763.349386574075</c:v>
                </c:pt>
                <c:pt idx="429">
                  <c:v>41763.349444444444</c:v>
                </c:pt>
                <c:pt idx="430">
                  <c:v>41763.349502314813</c:v>
                </c:pt>
                <c:pt idx="431">
                  <c:v>41763.34957175926</c:v>
                </c:pt>
                <c:pt idx="432">
                  <c:v>41763.349629629629</c:v>
                </c:pt>
                <c:pt idx="433">
                  <c:v>41763.349687499998</c:v>
                </c:pt>
                <c:pt idx="434">
                  <c:v>41763.349756944444</c:v>
                </c:pt>
                <c:pt idx="435">
                  <c:v>41763.349814814814</c:v>
                </c:pt>
                <c:pt idx="436">
                  <c:v>41763.349872685183</c:v>
                </c:pt>
                <c:pt idx="437">
                  <c:v>41763.349942129629</c:v>
                </c:pt>
                <c:pt idx="438">
                  <c:v>41763.35</c:v>
                </c:pt>
                <c:pt idx="439">
                  <c:v>41763.350057870368</c:v>
                </c:pt>
                <c:pt idx="440">
                  <c:v>41763.350127314814</c:v>
                </c:pt>
                <c:pt idx="441">
                  <c:v>41763.350185185183</c:v>
                </c:pt>
                <c:pt idx="442">
                  <c:v>41763.350243055553</c:v>
                </c:pt>
                <c:pt idx="443">
                  <c:v>41763.350300925929</c:v>
                </c:pt>
                <c:pt idx="444">
                  <c:v>41763.350370370368</c:v>
                </c:pt>
                <c:pt idx="445">
                  <c:v>41763.350428240738</c:v>
                </c:pt>
                <c:pt idx="446">
                  <c:v>41763.350486111114</c:v>
                </c:pt>
                <c:pt idx="447">
                  <c:v>41763.350555555553</c:v>
                </c:pt>
                <c:pt idx="448">
                  <c:v>41763.350613425922</c:v>
                </c:pt>
                <c:pt idx="449">
                  <c:v>41763.350671296299</c:v>
                </c:pt>
                <c:pt idx="450">
                  <c:v>41763.350740740738</c:v>
                </c:pt>
                <c:pt idx="451">
                  <c:v>41763.350798611114</c:v>
                </c:pt>
                <c:pt idx="452">
                  <c:v>41763.350856481484</c:v>
                </c:pt>
                <c:pt idx="453">
                  <c:v>41763.350925925923</c:v>
                </c:pt>
                <c:pt idx="454">
                  <c:v>41763.350983796299</c:v>
                </c:pt>
                <c:pt idx="455">
                  <c:v>41763.351041666669</c:v>
                </c:pt>
                <c:pt idx="456">
                  <c:v>41763.351099537038</c:v>
                </c:pt>
                <c:pt idx="457">
                  <c:v>41763.351168981484</c:v>
                </c:pt>
                <c:pt idx="458">
                  <c:v>41763.351226851853</c:v>
                </c:pt>
                <c:pt idx="459">
                  <c:v>41763.351284722223</c:v>
                </c:pt>
                <c:pt idx="460">
                  <c:v>41763.351354166669</c:v>
                </c:pt>
                <c:pt idx="461">
                  <c:v>41763.351412037038</c:v>
                </c:pt>
                <c:pt idx="462">
                  <c:v>41763.351469907408</c:v>
                </c:pt>
                <c:pt idx="463">
                  <c:v>41763.351539351854</c:v>
                </c:pt>
                <c:pt idx="464">
                  <c:v>41763.351597222223</c:v>
                </c:pt>
                <c:pt idx="465">
                  <c:v>41763.351655092592</c:v>
                </c:pt>
                <c:pt idx="466">
                  <c:v>41763.351724537039</c:v>
                </c:pt>
                <c:pt idx="467">
                  <c:v>41763.351782407408</c:v>
                </c:pt>
                <c:pt idx="468">
                  <c:v>41763.351840277777</c:v>
                </c:pt>
                <c:pt idx="469">
                  <c:v>41763.351898148147</c:v>
                </c:pt>
                <c:pt idx="470">
                  <c:v>41763.351967592593</c:v>
                </c:pt>
                <c:pt idx="471">
                  <c:v>41763.352025462962</c:v>
                </c:pt>
                <c:pt idx="472">
                  <c:v>41763.352083333331</c:v>
                </c:pt>
                <c:pt idx="473">
                  <c:v>41763.352152777778</c:v>
                </c:pt>
                <c:pt idx="474">
                  <c:v>41763.352210648147</c:v>
                </c:pt>
                <c:pt idx="475">
                  <c:v>41763.352268518516</c:v>
                </c:pt>
                <c:pt idx="476">
                  <c:v>41763.352337962962</c:v>
                </c:pt>
                <c:pt idx="477">
                  <c:v>41763.352395833332</c:v>
                </c:pt>
                <c:pt idx="478">
                  <c:v>41763.352453703701</c:v>
                </c:pt>
                <c:pt idx="479">
                  <c:v>41763.352523148147</c:v>
                </c:pt>
                <c:pt idx="480">
                  <c:v>41763.352581018517</c:v>
                </c:pt>
                <c:pt idx="481">
                  <c:v>41763.352638888886</c:v>
                </c:pt>
                <c:pt idx="482">
                  <c:v>41763.352696759262</c:v>
                </c:pt>
                <c:pt idx="483">
                  <c:v>41763.352766203701</c:v>
                </c:pt>
                <c:pt idx="484">
                  <c:v>41763.352824074071</c:v>
                </c:pt>
                <c:pt idx="485">
                  <c:v>41763.352881944447</c:v>
                </c:pt>
                <c:pt idx="486">
                  <c:v>41763.352951388886</c:v>
                </c:pt>
                <c:pt idx="487">
                  <c:v>41763.353009259263</c:v>
                </c:pt>
                <c:pt idx="488">
                  <c:v>41763.353067129632</c:v>
                </c:pt>
                <c:pt idx="489">
                  <c:v>41763.353136574071</c:v>
                </c:pt>
                <c:pt idx="490">
                  <c:v>41763.353194444448</c:v>
                </c:pt>
                <c:pt idx="491">
                  <c:v>41763.353252314817</c:v>
                </c:pt>
                <c:pt idx="492">
                  <c:v>41763.353321759256</c:v>
                </c:pt>
                <c:pt idx="493">
                  <c:v>41763.353379629632</c:v>
                </c:pt>
                <c:pt idx="494">
                  <c:v>41763.353437500002</c:v>
                </c:pt>
                <c:pt idx="495">
                  <c:v>41763.353495370371</c:v>
                </c:pt>
                <c:pt idx="496">
                  <c:v>41763.353564814817</c:v>
                </c:pt>
                <c:pt idx="497">
                  <c:v>41763.353622685187</c:v>
                </c:pt>
                <c:pt idx="498">
                  <c:v>41763.353680555556</c:v>
                </c:pt>
                <c:pt idx="499">
                  <c:v>41763.353750000002</c:v>
                </c:pt>
                <c:pt idx="500">
                  <c:v>41763.353807870371</c:v>
                </c:pt>
                <c:pt idx="501">
                  <c:v>41763.353865740741</c:v>
                </c:pt>
                <c:pt idx="502">
                  <c:v>41763.353935185187</c:v>
                </c:pt>
                <c:pt idx="503">
                  <c:v>41763.353993055556</c:v>
                </c:pt>
                <c:pt idx="504">
                  <c:v>41763.354050925926</c:v>
                </c:pt>
                <c:pt idx="505">
                  <c:v>41763.354120370372</c:v>
                </c:pt>
                <c:pt idx="506">
                  <c:v>41763.354178240741</c:v>
                </c:pt>
                <c:pt idx="507">
                  <c:v>41763.35423611111</c:v>
                </c:pt>
                <c:pt idx="508">
                  <c:v>41763.354305555556</c:v>
                </c:pt>
                <c:pt idx="509">
                  <c:v>41763.354363425926</c:v>
                </c:pt>
                <c:pt idx="510">
                  <c:v>41763.354421296295</c:v>
                </c:pt>
                <c:pt idx="511">
                  <c:v>41763.354479166665</c:v>
                </c:pt>
                <c:pt idx="512">
                  <c:v>41763.354548611111</c:v>
                </c:pt>
                <c:pt idx="513">
                  <c:v>41763.35460648148</c:v>
                </c:pt>
                <c:pt idx="514">
                  <c:v>41763.354664351849</c:v>
                </c:pt>
                <c:pt idx="515">
                  <c:v>41763.354733796295</c:v>
                </c:pt>
                <c:pt idx="516">
                  <c:v>41763.354791666665</c:v>
                </c:pt>
                <c:pt idx="517">
                  <c:v>41763.354849537034</c:v>
                </c:pt>
                <c:pt idx="518">
                  <c:v>41763.35491898148</c:v>
                </c:pt>
                <c:pt idx="519">
                  <c:v>41763.35497685185</c:v>
                </c:pt>
                <c:pt idx="520">
                  <c:v>41763.355034722219</c:v>
                </c:pt>
                <c:pt idx="521">
                  <c:v>41763.355104166665</c:v>
                </c:pt>
                <c:pt idx="522">
                  <c:v>41763.355162037034</c:v>
                </c:pt>
                <c:pt idx="523">
                  <c:v>41763.355219907404</c:v>
                </c:pt>
                <c:pt idx="524">
                  <c:v>41763.35527777778</c:v>
                </c:pt>
                <c:pt idx="525">
                  <c:v>41763.355347222219</c:v>
                </c:pt>
                <c:pt idx="526">
                  <c:v>41763.355405092596</c:v>
                </c:pt>
                <c:pt idx="527">
                  <c:v>41763.355462962965</c:v>
                </c:pt>
                <c:pt idx="528">
                  <c:v>41763.355532407404</c:v>
                </c:pt>
                <c:pt idx="529">
                  <c:v>41763.355590277781</c:v>
                </c:pt>
                <c:pt idx="530">
                  <c:v>41763.35564814815</c:v>
                </c:pt>
                <c:pt idx="531">
                  <c:v>41763.355717592596</c:v>
                </c:pt>
                <c:pt idx="532">
                  <c:v>41763.355775462966</c:v>
                </c:pt>
                <c:pt idx="533">
                  <c:v>41763.355833333335</c:v>
                </c:pt>
                <c:pt idx="534">
                  <c:v>41763.355902777781</c:v>
                </c:pt>
                <c:pt idx="535">
                  <c:v>41763.35596064815</c:v>
                </c:pt>
                <c:pt idx="536">
                  <c:v>41763.35601851852</c:v>
                </c:pt>
                <c:pt idx="537">
                  <c:v>41763.356076388889</c:v>
                </c:pt>
                <c:pt idx="538">
                  <c:v>41763.356145833335</c:v>
                </c:pt>
                <c:pt idx="539">
                  <c:v>41763.356203703705</c:v>
                </c:pt>
                <c:pt idx="540">
                  <c:v>41763.356261574074</c:v>
                </c:pt>
                <c:pt idx="541">
                  <c:v>41763.35633101852</c:v>
                </c:pt>
                <c:pt idx="542">
                  <c:v>41763.356388888889</c:v>
                </c:pt>
                <c:pt idx="543">
                  <c:v>41763.356446759259</c:v>
                </c:pt>
                <c:pt idx="544">
                  <c:v>41763.356516203705</c:v>
                </c:pt>
                <c:pt idx="545">
                  <c:v>41763.356574074074</c:v>
                </c:pt>
                <c:pt idx="546">
                  <c:v>41763.356631944444</c:v>
                </c:pt>
                <c:pt idx="547">
                  <c:v>41763.35670138889</c:v>
                </c:pt>
                <c:pt idx="548">
                  <c:v>41763.356759259259</c:v>
                </c:pt>
                <c:pt idx="549">
                  <c:v>41763.356817129628</c:v>
                </c:pt>
                <c:pt idx="550">
                  <c:v>41763.356874999998</c:v>
                </c:pt>
                <c:pt idx="551">
                  <c:v>41763.356944444444</c:v>
                </c:pt>
                <c:pt idx="552">
                  <c:v>41763.357002314813</c:v>
                </c:pt>
                <c:pt idx="553">
                  <c:v>41763.357060185182</c:v>
                </c:pt>
                <c:pt idx="554">
                  <c:v>41763.357129629629</c:v>
                </c:pt>
                <c:pt idx="555">
                  <c:v>41763.357187499998</c:v>
                </c:pt>
                <c:pt idx="556">
                  <c:v>41763.357245370367</c:v>
                </c:pt>
                <c:pt idx="557">
                  <c:v>41763.357314814813</c:v>
                </c:pt>
                <c:pt idx="558">
                  <c:v>41763.357372685183</c:v>
                </c:pt>
                <c:pt idx="559">
                  <c:v>41763.357430555552</c:v>
                </c:pt>
                <c:pt idx="560">
                  <c:v>41763.357499999998</c:v>
                </c:pt>
                <c:pt idx="561">
                  <c:v>41763.357557870368</c:v>
                </c:pt>
                <c:pt idx="562">
                  <c:v>41763.357615740744</c:v>
                </c:pt>
                <c:pt idx="563">
                  <c:v>41763.357673611114</c:v>
                </c:pt>
                <c:pt idx="564">
                  <c:v>41763.357743055552</c:v>
                </c:pt>
                <c:pt idx="565">
                  <c:v>41763.357800925929</c:v>
                </c:pt>
                <c:pt idx="566">
                  <c:v>41763.357858796298</c:v>
                </c:pt>
                <c:pt idx="567">
                  <c:v>41763.357928240737</c:v>
                </c:pt>
                <c:pt idx="568">
                  <c:v>41763.357986111114</c:v>
                </c:pt>
                <c:pt idx="569">
                  <c:v>41763.358043981483</c:v>
                </c:pt>
                <c:pt idx="570">
                  <c:v>41763.358113425929</c:v>
                </c:pt>
                <c:pt idx="571">
                  <c:v>41763.358171296299</c:v>
                </c:pt>
                <c:pt idx="572">
                  <c:v>41763.358229166668</c:v>
                </c:pt>
                <c:pt idx="573">
                  <c:v>41763.358298611114</c:v>
                </c:pt>
                <c:pt idx="574">
                  <c:v>41763.358356481483</c:v>
                </c:pt>
                <c:pt idx="575">
                  <c:v>41763.358414351853</c:v>
                </c:pt>
                <c:pt idx="576">
                  <c:v>41763.358472222222</c:v>
                </c:pt>
                <c:pt idx="577">
                  <c:v>41763.358541666668</c:v>
                </c:pt>
                <c:pt idx="578">
                  <c:v>41763.358599537038</c:v>
                </c:pt>
                <c:pt idx="579">
                  <c:v>41763.358657407407</c:v>
                </c:pt>
                <c:pt idx="580">
                  <c:v>41763.358726851853</c:v>
                </c:pt>
                <c:pt idx="581">
                  <c:v>41763.358784722222</c:v>
                </c:pt>
                <c:pt idx="582">
                  <c:v>41763.358842592592</c:v>
                </c:pt>
                <c:pt idx="583">
                  <c:v>41763.358912037038</c:v>
                </c:pt>
                <c:pt idx="584">
                  <c:v>41763.358969907407</c:v>
                </c:pt>
                <c:pt idx="585">
                  <c:v>41763.359027777777</c:v>
                </c:pt>
                <c:pt idx="586">
                  <c:v>41763.359097222223</c:v>
                </c:pt>
                <c:pt idx="587">
                  <c:v>41763.359155092592</c:v>
                </c:pt>
                <c:pt idx="588">
                  <c:v>41763.359212962961</c:v>
                </c:pt>
                <c:pt idx="589">
                  <c:v>41763.359270833331</c:v>
                </c:pt>
                <c:pt idx="590">
                  <c:v>41763.359340277777</c:v>
                </c:pt>
                <c:pt idx="591">
                  <c:v>41763.359398148146</c:v>
                </c:pt>
                <c:pt idx="592">
                  <c:v>41763.359456018516</c:v>
                </c:pt>
                <c:pt idx="593">
                  <c:v>41763.359525462962</c:v>
                </c:pt>
                <c:pt idx="594">
                  <c:v>41763.359583333331</c:v>
                </c:pt>
                <c:pt idx="595">
                  <c:v>41763.3596412037</c:v>
                </c:pt>
                <c:pt idx="596">
                  <c:v>41763.359710648147</c:v>
                </c:pt>
                <c:pt idx="597">
                  <c:v>41763.359768518516</c:v>
                </c:pt>
                <c:pt idx="598">
                  <c:v>41763.359826388885</c:v>
                </c:pt>
                <c:pt idx="599">
                  <c:v>41763.359895833331</c:v>
                </c:pt>
                <c:pt idx="600">
                  <c:v>41763.359953703701</c:v>
                </c:pt>
                <c:pt idx="601">
                  <c:v>41763.360011574077</c:v>
                </c:pt>
                <c:pt idx="602">
                  <c:v>41763.360081018516</c:v>
                </c:pt>
                <c:pt idx="603">
                  <c:v>41763.360138888886</c:v>
                </c:pt>
                <c:pt idx="604">
                  <c:v>41763.360196759262</c:v>
                </c:pt>
                <c:pt idx="605">
                  <c:v>41763.360254629632</c:v>
                </c:pt>
                <c:pt idx="606">
                  <c:v>41763.360324074078</c:v>
                </c:pt>
                <c:pt idx="607">
                  <c:v>41763.360381944447</c:v>
                </c:pt>
                <c:pt idx="608">
                  <c:v>41763.360439814816</c:v>
                </c:pt>
                <c:pt idx="609">
                  <c:v>41763.360509259262</c:v>
                </c:pt>
                <c:pt idx="610">
                  <c:v>41763.360567129632</c:v>
                </c:pt>
                <c:pt idx="611">
                  <c:v>41763.360625000001</c:v>
                </c:pt>
                <c:pt idx="612">
                  <c:v>41763.360694444447</c:v>
                </c:pt>
                <c:pt idx="613">
                  <c:v>41763.360752314817</c:v>
                </c:pt>
                <c:pt idx="614">
                  <c:v>41763.360810185186</c:v>
                </c:pt>
                <c:pt idx="615">
                  <c:v>41763.360879629632</c:v>
                </c:pt>
                <c:pt idx="616">
                  <c:v>41763.360937500001</c:v>
                </c:pt>
                <c:pt idx="617">
                  <c:v>41763.360995370371</c:v>
                </c:pt>
                <c:pt idx="618">
                  <c:v>41763.36105324074</c:v>
                </c:pt>
                <c:pt idx="619">
                  <c:v>41763.361122685186</c:v>
                </c:pt>
                <c:pt idx="620">
                  <c:v>41763.361180555556</c:v>
                </c:pt>
                <c:pt idx="621">
                  <c:v>41763.361238425925</c:v>
                </c:pt>
                <c:pt idx="622">
                  <c:v>41763.361307870371</c:v>
                </c:pt>
                <c:pt idx="623">
                  <c:v>41763.36136574074</c:v>
                </c:pt>
                <c:pt idx="624">
                  <c:v>41763.36142361111</c:v>
                </c:pt>
                <c:pt idx="625">
                  <c:v>41763.361493055556</c:v>
                </c:pt>
                <c:pt idx="626">
                  <c:v>41763.361550925925</c:v>
                </c:pt>
                <c:pt idx="627">
                  <c:v>41763.361608796295</c:v>
                </c:pt>
                <c:pt idx="628">
                  <c:v>41763.361678240741</c:v>
                </c:pt>
                <c:pt idx="629">
                  <c:v>41763.36173611111</c:v>
                </c:pt>
                <c:pt idx="630">
                  <c:v>41763.361793981479</c:v>
                </c:pt>
                <c:pt idx="631">
                  <c:v>41763.361851851849</c:v>
                </c:pt>
                <c:pt idx="632">
                  <c:v>41763.361921296295</c:v>
                </c:pt>
                <c:pt idx="633">
                  <c:v>41763.361979166664</c:v>
                </c:pt>
                <c:pt idx="634">
                  <c:v>41763.362037037034</c:v>
                </c:pt>
                <c:pt idx="635">
                  <c:v>41763.36210648148</c:v>
                </c:pt>
                <c:pt idx="636">
                  <c:v>41763.362164351849</c:v>
                </c:pt>
                <c:pt idx="637">
                  <c:v>41763.362222222226</c:v>
                </c:pt>
                <c:pt idx="638">
                  <c:v>41763.362291666665</c:v>
                </c:pt>
                <c:pt idx="639">
                  <c:v>41763.362349537034</c:v>
                </c:pt>
                <c:pt idx="640">
                  <c:v>41763.362407407411</c:v>
                </c:pt>
                <c:pt idx="641">
                  <c:v>41763.362476851849</c:v>
                </c:pt>
                <c:pt idx="642">
                  <c:v>41763.362534722219</c:v>
                </c:pt>
                <c:pt idx="643">
                  <c:v>41763.362592592595</c:v>
                </c:pt>
                <c:pt idx="644">
                  <c:v>41763.362662037034</c:v>
                </c:pt>
                <c:pt idx="645">
                  <c:v>41763.362719907411</c:v>
                </c:pt>
                <c:pt idx="646">
                  <c:v>41763.36277777778</c:v>
                </c:pt>
                <c:pt idx="647">
                  <c:v>41763.362835648149</c:v>
                </c:pt>
                <c:pt idx="648">
                  <c:v>41763.362905092596</c:v>
                </c:pt>
                <c:pt idx="649">
                  <c:v>41763.362962962965</c:v>
                </c:pt>
                <c:pt idx="650">
                  <c:v>41763.363020833334</c:v>
                </c:pt>
                <c:pt idx="651">
                  <c:v>41763.36309027778</c:v>
                </c:pt>
                <c:pt idx="652">
                  <c:v>41763.36314814815</c:v>
                </c:pt>
                <c:pt idx="653">
                  <c:v>41763.363206018519</c:v>
                </c:pt>
                <c:pt idx="654">
                  <c:v>41763.363275462965</c:v>
                </c:pt>
                <c:pt idx="655">
                  <c:v>41763.363333333335</c:v>
                </c:pt>
                <c:pt idx="656">
                  <c:v>41763.363391203704</c:v>
                </c:pt>
                <c:pt idx="657">
                  <c:v>41763.36346064815</c:v>
                </c:pt>
                <c:pt idx="658">
                  <c:v>41763.363518518519</c:v>
                </c:pt>
                <c:pt idx="659">
                  <c:v>41763.363576388889</c:v>
                </c:pt>
                <c:pt idx="660">
                  <c:v>41763.363634259258</c:v>
                </c:pt>
                <c:pt idx="661">
                  <c:v>41763.363703703704</c:v>
                </c:pt>
                <c:pt idx="662">
                  <c:v>41763.363761574074</c:v>
                </c:pt>
                <c:pt idx="663">
                  <c:v>41763.363819444443</c:v>
                </c:pt>
                <c:pt idx="664">
                  <c:v>41763.363888888889</c:v>
                </c:pt>
                <c:pt idx="665">
                  <c:v>41763.363946759258</c:v>
                </c:pt>
                <c:pt idx="666">
                  <c:v>41763.364004629628</c:v>
                </c:pt>
                <c:pt idx="667">
                  <c:v>41763.364074074074</c:v>
                </c:pt>
                <c:pt idx="668">
                  <c:v>41763.364131944443</c:v>
                </c:pt>
                <c:pt idx="669">
                  <c:v>41763.364189814813</c:v>
                </c:pt>
                <c:pt idx="670">
                  <c:v>41763.364259259259</c:v>
                </c:pt>
                <c:pt idx="671">
                  <c:v>41763.364317129628</c:v>
                </c:pt>
                <c:pt idx="672">
                  <c:v>41763.364374999997</c:v>
                </c:pt>
                <c:pt idx="673">
                  <c:v>41763.364432870374</c:v>
                </c:pt>
                <c:pt idx="674">
                  <c:v>41763.364502314813</c:v>
                </c:pt>
                <c:pt idx="675">
                  <c:v>41763.364560185182</c:v>
                </c:pt>
                <c:pt idx="676">
                  <c:v>41763.364618055559</c:v>
                </c:pt>
                <c:pt idx="677">
                  <c:v>41763.364687499998</c:v>
                </c:pt>
                <c:pt idx="678">
                  <c:v>41763.364745370367</c:v>
                </c:pt>
                <c:pt idx="679">
                  <c:v>41763.364803240744</c:v>
                </c:pt>
                <c:pt idx="680">
                  <c:v>41763.364872685182</c:v>
                </c:pt>
                <c:pt idx="681">
                  <c:v>41763.364930555559</c:v>
                </c:pt>
                <c:pt idx="682">
                  <c:v>41763.364988425928</c:v>
                </c:pt>
                <c:pt idx="683">
                  <c:v>41763.365057870367</c:v>
                </c:pt>
                <c:pt idx="684">
                  <c:v>41763.365115740744</c:v>
                </c:pt>
                <c:pt idx="685">
                  <c:v>41763.365173611113</c:v>
                </c:pt>
                <c:pt idx="686">
                  <c:v>41763.365231481483</c:v>
                </c:pt>
                <c:pt idx="687">
                  <c:v>41763.365300925929</c:v>
                </c:pt>
                <c:pt idx="688">
                  <c:v>41763.365358796298</c:v>
                </c:pt>
                <c:pt idx="689">
                  <c:v>41763.365416666667</c:v>
                </c:pt>
                <c:pt idx="690">
                  <c:v>41763.365486111114</c:v>
                </c:pt>
                <c:pt idx="691">
                  <c:v>41763.365543981483</c:v>
                </c:pt>
                <c:pt idx="692">
                  <c:v>41763.365601851852</c:v>
                </c:pt>
                <c:pt idx="693">
                  <c:v>41763.365671296298</c:v>
                </c:pt>
                <c:pt idx="694">
                  <c:v>41763.365729166668</c:v>
                </c:pt>
                <c:pt idx="695">
                  <c:v>41763.365787037037</c:v>
                </c:pt>
                <c:pt idx="696">
                  <c:v>41763.365856481483</c:v>
                </c:pt>
                <c:pt idx="697">
                  <c:v>41763.365914351853</c:v>
                </c:pt>
                <c:pt idx="698">
                  <c:v>41763.365972222222</c:v>
                </c:pt>
                <c:pt idx="699">
                  <c:v>41763.366041666668</c:v>
                </c:pt>
                <c:pt idx="700">
                  <c:v>41763.366099537037</c:v>
                </c:pt>
                <c:pt idx="701">
                  <c:v>41763.366157407407</c:v>
                </c:pt>
                <c:pt idx="702">
                  <c:v>41763.366215277776</c:v>
                </c:pt>
                <c:pt idx="703">
                  <c:v>41763.366284722222</c:v>
                </c:pt>
                <c:pt idx="704">
                  <c:v>41763.366342592592</c:v>
                </c:pt>
                <c:pt idx="705">
                  <c:v>41763.366400462961</c:v>
                </c:pt>
                <c:pt idx="706">
                  <c:v>41763.366469907407</c:v>
                </c:pt>
                <c:pt idx="707">
                  <c:v>41763.366527777776</c:v>
                </c:pt>
                <c:pt idx="708">
                  <c:v>41763.366585648146</c:v>
                </c:pt>
                <c:pt idx="709">
                  <c:v>41763.366655092592</c:v>
                </c:pt>
                <c:pt idx="710">
                  <c:v>41763.366712962961</c:v>
                </c:pt>
                <c:pt idx="711">
                  <c:v>41763.366770833331</c:v>
                </c:pt>
                <c:pt idx="712">
                  <c:v>41763.366840277777</c:v>
                </c:pt>
                <c:pt idx="713">
                  <c:v>41763.366898148146</c:v>
                </c:pt>
                <c:pt idx="714">
                  <c:v>41763.366956018515</c:v>
                </c:pt>
                <c:pt idx="715">
                  <c:v>41763.367013888892</c:v>
                </c:pt>
                <c:pt idx="716">
                  <c:v>41763.367083333331</c:v>
                </c:pt>
                <c:pt idx="717">
                  <c:v>41763.3671412037</c:v>
                </c:pt>
                <c:pt idx="718">
                  <c:v>41763.367199074077</c:v>
                </c:pt>
                <c:pt idx="719">
                  <c:v>41763.367268518516</c:v>
                </c:pt>
                <c:pt idx="720">
                  <c:v>41763.367326388892</c:v>
                </c:pt>
                <c:pt idx="721">
                  <c:v>41763.367384259262</c:v>
                </c:pt>
                <c:pt idx="722">
                  <c:v>41763.3674537037</c:v>
                </c:pt>
                <c:pt idx="723">
                  <c:v>41763.367511574077</c:v>
                </c:pt>
                <c:pt idx="724">
                  <c:v>41763.367569444446</c:v>
                </c:pt>
                <c:pt idx="725">
                  <c:v>41763.367638888885</c:v>
                </c:pt>
                <c:pt idx="726">
                  <c:v>41763.367696759262</c:v>
                </c:pt>
                <c:pt idx="727">
                  <c:v>41763.367754629631</c:v>
                </c:pt>
                <c:pt idx="728">
                  <c:v>41763.367812500001</c:v>
                </c:pt>
                <c:pt idx="729">
                  <c:v>41763.367881944447</c:v>
                </c:pt>
                <c:pt idx="730">
                  <c:v>41763.367939814816</c:v>
                </c:pt>
                <c:pt idx="731">
                  <c:v>41763.367997685185</c:v>
                </c:pt>
                <c:pt idx="732">
                  <c:v>41763.368067129632</c:v>
                </c:pt>
                <c:pt idx="733">
                  <c:v>41763.368125000001</c:v>
                </c:pt>
                <c:pt idx="734">
                  <c:v>41763.36818287037</c:v>
                </c:pt>
                <c:pt idx="735">
                  <c:v>41763.368252314816</c:v>
                </c:pt>
                <c:pt idx="736">
                  <c:v>41763.368310185186</c:v>
                </c:pt>
                <c:pt idx="737">
                  <c:v>41763.368368055555</c:v>
                </c:pt>
                <c:pt idx="738">
                  <c:v>41763.368437500001</c:v>
                </c:pt>
                <c:pt idx="739">
                  <c:v>41763.368495370371</c:v>
                </c:pt>
                <c:pt idx="740">
                  <c:v>41763.36855324074</c:v>
                </c:pt>
                <c:pt idx="741">
                  <c:v>41763.368611111109</c:v>
                </c:pt>
                <c:pt idx="742">
                  <c:v>41763.368680555555</c:v>
                </c:pt>
                <c:pt idx="743">
                  <c:v>41763.368738425925</c:v>
                </c:pt>
                <c:pt idx="744">
                  <c:v>41763.368796296294</c:v>
                </c:pt>
                <c:pt idx="745">
                  <c:v>41763.36886574074</c:v>
                </c:pt>
                <c:pt idx="746">
                  <c:v>41763.368923611109</c:v>
                </c:pt>
                <c:pt idx="747">
                  <c:v>41763.368981481479</c:v>
                </c:pt>
                <c:pt idx="748">
                  <c:v>41763.369050925925</c:v>
                </c:pt>
                <c:pt idx="749">
                  <c:v>41763.369108796294</c:v>
                </c:pt>
                <c:pt idx="750">
                  <c:v>41763.369166666664</c:v>
                </c:pt>
                <c:pt idx="751">
                  <c:v>41763.36923611111</c:v>
                </c:pt>
                <c:pt idx="752">
                  <c:v>41763.369293981479</c:v>
                </c:pt>
                <c:pt idx="753">
                  <c:v>41763.369351851848</c:v>
                </c:pt>
                <c:pt idx="754">
                  <c:v>41763.369421296295</c:v>
                </c:pt>
                <c:pt idx="755">
                  <c:v>41763.369479166664</c:v>
                </c:pt>
                <c:pt idx="756">
                  <c:v>41763.369537037041</c:v>
                </c:pt>
                <c:pt idx="757">
                  <c:v>41763.36959490741</c:v>
                </c:pt>
                <c:pt idx="758">
                  <c:v>41763.369664351849</c:v>
                </c:pt>
                <c:pt idx="759">
                  <c:v>41763.369722222225</c:v>
                </c:pt>
                <c:pt idx="760">
                  <c:v>41763.369780092595</c:v>
                </c:pt>
                <c:pt idx="761">
                  <c:v>41763.369849537034</c:v>
                </c:pt>
                <c:pt idx="762">
                  <c:v>41763.36990740741</c:v>
                </c:pt>
                <c:pt idx="763">
                  <c:v>41763.36996527778</c:v>
                </c:pt>
                <c:pt idx="764">
                  <c:v>41763.370034722226</c:v>
                </c:pt>
                <c:pt idx="765">
                  <c:v>41763.370092592595</c:v>
                </c:pt>
                <c:pt idx="766">
                  <c:v>41763.370150462964</c:v>
                </c:pt>
                <c:pt idx="767">
                  <c:v>41763.370219907411</c:v>
                </c:pt>
                <c:pt idx="768">
                  <c:v>41763.37027777778</c:v>
                </c:pt>
                <c:pt idx="769">
                  <c:v>41763.370335648149</c:v>
                </c:pt>
                <c:pt idx="770">
                  <c:v>41763.370393518519</c:v>
                </c:pt>
                <c:pt idx="771">
                  <c:v>41763.370462962965</c:v>
                </c:pt>
                <c:pt idx="772">
                  <c:v>41763.370520833334</c:v>
                </c:pt>
                <c:pt idx="773">
                  <c:v>41763.370578703703</c:v>
                </c:pt>
                <c:pt idx="774">
                  <c:v>41763.370648148149</c:v>
                </c:pt>
                <c:pt idx="775">
                  <c:v>41763.370706018519</c:v>
                </c:pt>
                <c:pt idx="776">
                  <c:v>41763.370763888888</c:v>
                </c:pt>
                <c:pt idx="777">
                  <c:v>41763.370833333334</c:v>
                </c:pt>
                <c:pt idx="778">
                  <c:v>41763.370891203704</c:v>
                </c:pt>
                <c:pt idx="779">
                  <c:v>41763.370949074073</c:v>
                </c:pt>
                <c:pt idx="780">
                  <c:v>41763.371018518519</c:v>
                </c:pt>
                <c:pt idx="781">
                  <c:v>41763.371076388888</c:v>
                </c:pt>
                <c:pt idx="782">
                  <c:v>41763.371134259258</c:v>
                </c:pt>
                <c:pt idx="783">
                  <c:v>41763.371192129627</c:v>
                </c:pt>
                <c:pt idx="784">
                  <c:v>41763.371261574073</c:v>
                </c:pt>
                <c:pt idx="785">
                  <c:v>41763.371319444443</c:v>
                </c:pt>
                <c:pt idx="786">
                  <c:v>41763.371377314812</c:v>
                </c:pt>
                <c:pt idx="787">
                  <c:v>41763.371446759258</c:v>
                </c:pt>
                <c:pt idx="788">
                  <c:v>41763.371504629627</c:v>
                </c:pt>
                <c:pt idx="789">
                  <c:v>41763.371562499997</c:v>
                </c:pt>
                <c:pt idx="790">
                  <c:v>41763.371631944443</c:v>
                </c:pt>
                <c:pt idx="791">
                  <c:v>41763.371689814812</c:v>
                </c:pt>
                <c:pt idx="792">
                  <c:v>41763.371747685182</c:v>
                </c:pt>
                <c:pt idx="793">
                  <c:v>41763.371817129628</c:v>
                </c:pt>
                <c:pt idx="794">
                  <c:v>41763.371874999997</c:v>
                </c:pt>
                <c:pt idx="795">
                  <c:v>41763.371932870374</c:v>
                </c:pt>
                <c:pt idx="796">
                  <c:v>41763.372002314813</c:v>
                </c:pt>
                <c:pt idx="797">
                  <c:v>41763.372060185182</c:v>
                </c:pt>
                <c:pt idx="798">
                  <c:v>41763.372118055559</c:v>
                </c:pt>
                <c:pt idx="799">
                  <c:v>41763.372175925928</c:v>
                </c:pt>
                <c:pt idx="800">
                  <c:v>41763.372245370374</c:v>
                </c:pt>
                <c:pt idx="801">
                  <c:v>41763.372303240743</c:v>
                </c:pt>
                <c:pt idx="802">
                  <c:v>41763.372361111113</c:v>
                </c:pt>
                <c:pt idx="803">
                  <c:v>41763.372430555559</c:v>
                </c:pt>
                <c:pt idx="804">
                  <c:v>41763.372488425928</c:v>
                </c:pt>
                <c:pt idx="805">
                  <c:v>41763.372546296298</c:v>
                </c:pt>
                <c:pt idx="806">
                  <c:v>41763.372615740744</c:v>
                </c:pt>
                <c:pt idx="807">
                  <c:v>41763.372673611113</c:v>
                </c:pt>
                <c:pt idx="808">
                  <c:v>41763.372731481482</c:v>
                </c:pt>
                <c:pt idx="809">
                  <c:v>41763.372800925928</c:v>
                </c:pt>
                <c:pt idx="810">
                  <c:v>41763.372858796298</c:v>
                </c:pt>
                <c:pt idx="811">
                  <c:v>41763.372916666667</c:v>
                </c:pt>
                <c:pt idx="812">
                  <c:v>41763.372974537036</c:v>
                </c:pt>
                <c:pt idx="813">
                  <c:v>41763.373043981483</c:v>
                </c:pt>
                <c:pt idx="814">
                  <c:v>41763.373101851852</c:v>
                </c:pt>
                <c:pt idx="815">
                  <c:v>41763.373159722221</c:v>
                </c:pt>
                <c:pt idx="816">
                  <c:v>41763.373229166667</c:v>
                </c:pt>
                <c:pt idx="817">
                  <c:v>41763.373287037037</c:v>
                </c:pt>
                <c:pt idx="818">
                  <c:v>41763.373344907406</c:v>
                </c:pt>
                <c:pt idx="819">
                  <c:v>41763.373414351852</c:v>
                </c:pt>
                <c:pt idx="820">
                  <c:v>41763.373472222222</c:v>
                </c:pt>
                <c:pt idx="821">
                  <c:v>41763.373530092591</c:v>
                </c:pt>
                <c:pt idx="822">
                  <c:v>41763.373599537037</c:v>
                </c:pt>
                <c:pt idx="823">
                  <c:v>41763.373657407406</c:v>
                </c:pt>
                <c:pt idx="824">
                  <c:v>41763.373715277776</c:v>
                </c:pt>
                <c:pt idx="825">
                  <c:v>41763.373773148145</c:v>
                </c:pt>
                <c:pt idx="826">
                  <c:v>41763.373842592591</c:v>
                </c:pt>
                <c:pt idx="827">
                  <c:v>41763.373900462961</c:v>
                </c:pt>
                <c:pt idx="828">
                  <c:v>41763.37395833333</c:v>
                </c:pt>
                <c:pt idx="829">
                  <c:v>41763.374027777776</c:v>
                </c:pt>
                <c:pt idx="830">
                  <c:v>41763.374085648145</c:v>
                </c:pt>
                <c:pt idx="831">
                  <c:v>41763.374143518522</c:v>
                </c:pt>
                <c:pt idx="832">
                  <c:v>41763.374212962961</c:v>
                </c:pt>
                <c:pt idx="833">
                  <c:v>41763.37427083333</c:v>
                </c:pt>
                <c:pt idx="834">
                  <c:v>41763.374328703707</c:v>
                </c:pt>
                <c:pt idx="835">
                  <c:v>41763.374398148146</c:v>
                </c:pt>
                <c:pt idx="836">
                  <c:v>41763.374456018515</c:v>
                </c:pt>
                <c:pt idx="837">
                  <c:v>41763.374513888892</c:v>
                </c:pt>
                <c:pt idx="838">
                  <c:v>41763.374583333331</c:v>
                </c:pt>
                <c:pt idx="839">
                  <c:v>41763.374641203707</c:v>
                </c:pt>
                <c:pt idx="840">
                  <c:v>41763.374699074076</c:v>
                </c:pt>
                <c:pt idx="841">
                  <c:v>41763.374756944446</c:v>
                </c:pt>
                <c:pt idx="842">
                  <c:v>41763.374826388892</c:v>
                </c:pt>
                <c:pt idx="843">
                  <c:v>41763.374884259261</c:v>
                </c:pt>
                <c:pt idx="844">
                  <c:v>41763.374942129631</c:v>
                </c:pt>
                <c:pt idx="845">
                  <c:v>41763.375011574077</c:v>
                </c:pt>
                <c:pt idx="846">
                  <c:v>41763.375069444446</c:v>
                </c:pt>
                <c:pt idx="847">
                  <c:v>41763.375127314815</c:v>
                </c:pt>
                <c:pt idx="848">
                  <c:v>41763.375196759262</c:v>
                </c:pt>
                <c:pt idx="849">
                  <c:v>41763.375254629631</c:v>
                </c:pt>
                <c:pt idx="850">
                  <c:v>41763.3753125</c:v>
                </c:pt>
                <c:pt idx="851">
                  <c:v>41763.375381944446</c:v>
                </c:pt>
                <c:pt idx="852">
                  <c:v>41763.375439814816</c:v>
                </c:pt>
                <c:pt idx="853">
                  <c:v>41763.375497685185</c:v>
                </c:pt>
                <c:pt idx="854">
                  <c:v>41763.375555555554</c:v>
                </c:pt>
                <c:pt idx="855">
                  <c:v>41763.375625000001</c:v>
                </c:pt>
                <c:pt idx="856">
                  <c:v>41763.37568287037</c:v>
                </c:pt>
                <c:pt idx="857">
                  <c:v>41763.375740740739</c:v>
                </c:pt>
                <c:pt idx="858">
                  <c:v>41763.375810185185</c:v>
                </c:pt>
                <c:pt idx="859">
                  <c:v>41763.375868055555</c:v>
                </c:pt>
                <c:pt idx="860">
                  <c:v>41763.375925925924</c:v>
                </c:pt>
                <c:pt idx="861">
                  <c:v>41763.37599537037</c:v>
                </c:pt>
                <c:pt idx="862">
                  <c:v>41763.37605324074</c:v>
                </c:pt>
                <c:pt idx="863">
                  <c:v>41763.376111111109</c:v>
                </c:pt>
                <c:pt idx="864">
                  <c:v>41763.376180555555</c:v>
                </c:pt>
                <c:pt idx="865">
                  <c:v>41763.376238425924</c:v>
                </c:pt>
                <c:pt idx="866">
                  <c:v>41763.376296296294</c:v>
                </c:pt>
                <c:pt idx="867">
                  <c:v>41763.376354166663</c:v>
                </c:pt>
                <c:pt idx="868">
                  <c:v>41763.376423611109</c:v>
                </c:pt>
                <c:pt idx="869">
                  <c:v>41763.376481481479</c:v>
                </c:pt>
                <c:pt idx="870">
                  <c:v>41763.376539351855</c:v>
                </c:pt>
                <c:pt idx="871">
                  <c:v>41763.376608796294</c:v>
                </c:pt>
                <c:pt idx="872">
                  <c:v>41763.376666666663</c:v>
                </c:pt>
                <c:pt idx="873">
                  <c:v>41763.37672453704</c:v>
                </c:pt>
                <c:pt idx="874">
                  <c:v>41763.376793981479</c:v>
                </c:pt>
                <c:pt idx="875">
                  <c:v>41763.376851851855</c:v>
                </c:pt>
                <c:pt idx="876">
                  <c:v>41763.376909722225</c:v>
                </c:pt>
                <c:pt idx="877">
                  <c:v>41763.376979166664</c:v>
                </c:pt>
                <c:pt idx="878">
                  <c:v>41763.37703703704</c:v>
                </c:pt>
                <c:pt idx="879">
                  <c:v>41763.37709490741</c:v>
                </c:pt>
                <c:pt idx="880">
                  <c:v>41763.377152777779</c:v>
                </c:pt>
                <c:pt idx="881">
                  <c:v>41763.377222222225</c:v>
                </c:pt>
                <c:pt idx="882">
                  <c:v>41763.377280092594</c:v>
                </c:pt>
                <c:pt idx="883">
                  <c:v>41763.377337962964</c:v>
                </c:pt>
                <c:pt idx="884">
                  <c:v>41763.37740740741</c:v>
                </c:pt>
                <c:pt idx="885">
                  <c:v>41763.377465277779</c:v>
                </c:pt>
                <c:pt idx="886">
                  <c:v>41763.377523148149</c:v>
                </c:pt>
                <c:pt idx="887">
                  <c:v>41763.377592592595</c:v>
                </c:pt>
                <c:pt idx="888">
                  <c:v>41763.377650462964</c:v>
                </c:pt>
                <c:pt idx="889">
                  <c:v>41763.377708333333</c:v>
                </c:pt>
                <c:pt idx="890">
                  <c:v>41763.37777777778</c:v>
                </c:pt>
                <c:pt idx="891">
                  <c:v>41763.377835648149</c:v>
                </c:pt>
                <c:pt idx="892">
                  <c:v>41763.377893518518</c:v>
                </c:pt>
                <c:pt idx="893">
                  <c:v>41763.377962962964</c:v>
                </c:pt>
                <c:pt idx="894">
                  <c:v>41763.378020833334</c:v>
                </c:pt>
                <c:pt idx="895">
                  <c:v>41763.378078703703</c:v>
                </c:pt>
                <c:pt idx="896">
                  <c:v>41763.378136574072</c:v>
                </c:pt>
                <c:pt idx="897">
                  <c:v>41763.378206018519</c:v>
                </c:pt>
                <c:pt idx="898">
                  <c:v>41763.378263888888</c:v>
                </c:pt>
                <c:pt idx="899">
                  <c:v>41763.378321759257</c:v>
                </c:pt>
                <c:pt idx="900">
                  <c:v>41763.378391203703</c:v>
                </c:pt>
                <c:pt idx="901">
                  <c:v>41763.378449074073</c:v>
                </c:pt>
                <c:pt idx="902">
                  <c:v>41763.378506944442</c:v>
                </c:pt>
                <c:pt idx="903">
                  <c:v>41763.378576388888</c:v>
                </c:pt>
                <c:pt idx="904">
                  <c:v>41763.378634259258</c:v>
                </c:pt>
                <c:pt idx="905">
                  <c:v>41763.378692129627</c:v>
                </c:pt>
                <c:pt idx="906">
                  <c:v>41763.378761574073</c:v>
                </c:pt>
                <c:pt idx="907">
                  <c:v>41763.378819444442</c:v>
                </c:pt>
                <c:pt idx="908">
                  <c:v>41763.378877314812</c:v>
                </c:pt>
                <c:pt idx="909">
                  <c:v>41763.378935185188</c:v>
                </c:pt>
                <c:pt idx="910">
                  <c:v>41763.379004629627</c:v>
                </c:pt>
                <c:pt idx="911">
                  <c:v>41763.379062499997</c:v>
                </c:pt>
                <c:pt idx="912">
                  <c:v>41763.379120370373</c:v>
                </c:pt>
                <c:pt idx="913">
                  <c:v>41763.379189814812</c:v>
                </c:pt>
                <c:pt idx="914">
                  <c:v>41763.379247685189</c:v>
                </c:pt>
                <c:pt idx="915">
                  <c:v>41763.379305555558</c:v>
                </c:pt>
                <c:pt idx="916">
                  <c:v>41763.379374999997</c:v>
                </c:pt>
                <c:pt idx="917">
                  <c:v>41763.379432870373</c:v>
                </c:pt>
                <c:pt idx="918">
                  <c:v>41763.379490740743</c:v>
                </c:pt>
                <c:pt idx="919">
                  <c:v>41763.379560185182</c:v>
                </c:pt>
                <c:pt idx="920">
                  <c:v>41763.379618055558</c:v>
                </c:pt>
                <c:pt idx="921">
                  <c:v>41763.379675925928</c:v>
                </c:pt>
                <c:pt idx="922">
                  <c:v>41763.379733796297</c:v>
                </c:pt>
                <c:pt idx="923">
                  <c:v>41763.379803240743</c:v>
                </c:pt>
                <c:pt idx="924">
                  <c:v>41763.379861111112</c:v>
                </c:pt>
                <c:pt idx="925">
                  <c:v>41763.379918981482</c:v>
                </c:pt>
                <c:pt idx="926">
                  <c:v>41763.379988425928</c:v>
                </c:pt>
                <c:pt idx="927">
                  <c:v>41763.380046296297</c:v>
                </c:pt>
                <c:pt idx="928">
                  <c:v>41763.380104166667</c:v>
                </c:pt>
                <c:pt idx="929">
                  <c:v>41763.380173611113</c:v>
                </c:pt>
                <c:pt idx="930">
                  <c:v>41763.380231481482</c:v>
                </c:pt>
                <c:pt idx="931">
                  <c:v>41763.380289351851</c:v>
                </c:pt>
                <c:pt idx="932">
                  <c:v>41763.380358796298</c:v>
                </c:pt>
                <c:pt idx="933">
                  <c:v>41763.380416666667</c:v>
                </c:pt>
                <c:pt idx="934">
                  <c:v>41763.380474537036</c:v>
                </c:pt>
                <c:pt idx="935">
                  <c:v>41763.380543981482</c:v>
                </c:pt>
                <c:pt idx="936">
                  <c:v>41763.380601851852</c:v>
                </c:pt>
                <c:pt idx="937">
                  <c:v>41763.380659722221</c:v>
                </c:pt>
                <c:pt idx="938">
                  <c:v>41763.38071759259</c:v>
                </c:pt>
                <c:pt idx="939">
                  <c:v>41763.380787037036</c:v>
                </c:pt>
                <c:pt idx="940">
                  <c:v>41763.380844907406</c:v>
                </c:pt>
                <c:pt idx="941">
                  <c:v>41763.380902777775</c:v>
                </c:pt>
                <c:pt idx="942">
                  <c:v>41763.380972222221</c:v>
                </c:pt>
                <c:pt idx="943">
                  <c:v>41763.381030092591</c:v>
                </c:pt>
                <c:pt idx="944">
                  <c:v>41763.38108796296</c:v>
                </c:pt>
                <c:pt idx="945">
                  <c:v>41763.381157407406</c:v>
                </c:pt>
                <c:pt idx="946">
                  <c:v>41763.381215277775</c:v>
                </c:pt>
                <c:pt idx="947">
                  <c:v>41763.381273148145</c:v>
                </c:pt>
                <c:pt idx="948">
                  <c:v>41763.381342592591</c:v>
                </c:pt>
                <c:pt idx="949">
                  <c:v>41763.38140046296</c:v>
                </c:pt>
                <c:pt idx="950">
                  <c:v>41763.381458333337</c:v>
                </c:pt>
                <c:pt idx="951">
                  <c:v>41763.381516203706</c:v>
                </c:pt>
                <c:pt idx="952">
                  <c:v>41763.381585648145</c:v>
                </c:pt>
                <c:pt idx="953">
                  <c:v>41763.381643518522</c:v>
                </c:pt>
                <c:pt idx="954">
                  <c:v>41763.381701388891</c:v>
                </c:pt>
                <c:pt idx="955">
                  <c:v>41763.38177083333</c:v>
                </c:pt>
                <c:pt idx="956">
                  <c:v>41763.381828703707</c:v>
                </c:pt>
                <c:pt idx="957">
                  <c:v>41763.381886574076</c:v>
                </c:pt>
                <c:pt idx="958">
                  <c:v>41763.381956018522</c:v>
                </c:pt>
                <c:pt idx="959">
                  <c:v>41763.382013888891</c:v>
                </c:pt>
                <c:pt idx="960">
                  <c:v>41763.382071759261</c:v>
                </c:pt>
                <c:pt idx="961">
                  <c:v>41763.382141203707</c:v>
                </c:pt>
                <c:pt idx="962">
                  <c:v>41763.382199074076</c:v>
                </c:pt>
                <c:pt idx="963">
                  <c:v>41763.382256944446</c:v>
                </c:pt>
                <c:pt idx="964">
                  <c:v>41763.382314814815</c:v>
                </c:pt>
                <c:pt idx="965">
                  <c:v>41763.382384259261</c:v>
                </c:pt>
                <c:pt idx="966">
                  <c:v>41763.38244212963</c:v>
                </c:pt>
                <c:pt idx="967">
                  <c:v>41763.3825</c:v>
                </c:pt>
                <c:pt idx="968">
                  <c:v>41763.382569444446</c:v>
                </c:pt>
                <c:pt idx="969">
                  <c:v>41763.382627314815</c:v>
                </c:pt>
                <c:pt idx="970">
                  <c:v>41763.382685185185</c:v>
                </c:pt>
                <c:pt idx="971">
                  <c:v>41763.382754629631</c:v>
                </c:pt>
                <c:pt idx="972">
                  <c:v>41763.3828125</c:v>
                </c:pt>
                <c:pt idx="973">
                  <c:v>41763.382870370369</c:v>
                </c:pt>
                <c:pt idx="974">
                  <c:v>41763.382939814815</c:v>
                </c:pt>
                <c:pt idx="975">
                  <c:v>41763.382997685185</c:v>
                </c:pt>
                <c:pt idx="976">
                  <c:v>41763.383055555554</c:v>
                </c:pt>
                <c:pt idx="977">
                  <c:v>41763.383125</c:v>
                </c:pt>
                <c:pt idx="978">
                  <c:v>41763.38318287037</c:v>
                </c:pt>
                <c:pt idx="979">
                  <c:v>41763.383240740739</c:v>
                </c:pt>
                <c:pt idx="980">
                  <c:v>41763.383298611108</c:v>
                </c:pt>
                <c:pt idx="981">
                  <c:v>41763.383368055554</c:v>
                </c:pt>
                <c:pt idx="982">
                  <c:v>41763.383425925924</c:v>
                </c:pt>
                <c:pt idx="983">
                  <c:v>41763.383483796293</c:v>
                </c:pt>
                <c:pt idx="984">
                  <c:v>41763.383553240739</c:v>
                </c:pt>
                <c:pt idx="985">
                  <c:v>41763.383611111109</c:v>
                </c:pt>
                <c:pt idx="986">
                  <c:v>41763.383668981478</c:v>
                </c:pt>
                <c:pt idx="987">
                  <c:v>41763.383738425924</c:v>
                </c:pt>
                <c:pt idx="988">
                  <c:v>41763.383796296293</c:v>
                </c:pt>
                <c:pt idx="989">
                  <c:v>41763.38385416667</c:v>
                </c:pt>
                <c:pt idx="990">
                  <c:v>41763.383923611109</c:v>
                </c:pt>
                <c:pt idx="991">
                  <c:v>41763.383981481478</c:v>
                </c:pt>
                <c:pt idx="992">
                  <c:v>41763.384039351855</c:v>
                </c:pt>
                <c:pt idx="993">
                  <c:v>41763.384097222224</c:v>
                </c:pt>
                <c:pt idx="994">
                  <c:v>41763.384166666663</c:v>
                </c:pt>
                <c:pt idx="995">
                  <c:v>41763.38422453704</c:v>
                </c:pt>
                <c:pt idx="996">
                  <c:v>41763.384282407409</c:v>
                </c:pt>
                <c:pt idx="997">
                  <c:v>41763.384351851855</c:v>
                </c:pt>
                <c:pt idx="998">
                  <c:v>41763.384409722225</c:v>
                </c:pt>
                <c:pt idx="999">
                  <c:v>41763.384467592594</c:v>
                </c:pt>
                <c:pt idx="1000">
                  <c:v>41763.38453703704</c:v>
                </c:pt>
                <c:pt idx="1001">
                  <c:v>41763.384594907409</c:v>
                </c:pt>
                <c:pt idx="1002">
                  <c:v>41763.384652777779</c:v>
                </c:pt>
                <c:pt idx="1003">
                  <c:v>41763.384722222225</c:v>
                </c:pt>
                <c:pt idx="1004">
                  <c:v>41763.384780092594</c:v>
                </c:pt>
                <c:pt idx="1005">
                  <c:v>41763.384837962964</c:v>
                </c:pt>
                <c:pt idx="1006">
                  <c:v>41763.384895833333</c:v>
                </c:pt>
                <c:pt idx="1007">
                  <c:v>41763.384965277779</c:v>
                </c:pt>
                <c:pt idx="1008">
                  <c:v>41763.385023148148</c:v>
                </c:pt>
                <c:pt idx="1009">
                  <c:v>41763.385081018518</c:v>
                </c:pt>
                <c:pt idx="1010">
                  <c:v>41763.385150462964</c:v>
                </c:pt>
                <c:pt idx="1011">
                  <c:v>41763.385208333333</c:v>
                </c:pt>
                <c:pt idx="1012">
                  <c:v>41763.385266203702</c:v>
                </c:pt>
                <c:pt idx="1013">
                  <c:v>41763.385335648149</c:v>
                </c:pt>
                <c:pt idx="1014">
                  <c:v>41763.385393518518</c:v>
                </c:pt>
                <c:pt idx="1015">
                  <c:v>41763.385451388887</c:v>
                </c:pt>
                <c:pt idx="1016">
                  <c:v>41763.385520833333</c:v>
                </c:pt>
                <c:pt idx="1017">
                  <c:v>41763.385578703703</c:v>
                </c:pt>
                <c:pt idx="1018">
                  <c:v>41763.385636574072</c:v>
                </c:pt>
                <c:pt idx="1019">
                  <c:v>41763.385706018518</c:v>
                </c:pt>
                <c:pt idx="1020">
                  <c:v>41763.385763888888</c:v>
                </c:pt>
                <c:pt idx="1021">
                  <c:v>41763.385821759257</c:v>
                </c:pt>
                <c:pt idx="1022">
                  <c:v>41763.385879629626</c:v>
                </c:pt>
                <c:pt idx="1023">
                  <c:v>41763.385949074072</c:v>
                </c:pt>
                <c:pt idx="1024">
                  <c:v>41763.386006944442</c:v>
                </c:pt>
                <c:pt idx="1025">
                  <c:v>41763.386064814818</c:v>
                </c:pt>
                <c:pt idx="1026">
                  <c:v>41763.386134259257</c:v>
                </c:pt>
                <c:pt idx="1027">
                  <c:v>41763.386192129627</c:v>
                </c:pt>
                <c:pt idx="1028">
                  <c:v>41763.386250000003</c:v>
                </c:pt>
                <c:pt idx="1029">
                  <c:v>41763.386319444442</c:v>
                </c:pt>
                <c:pt idx="1030">
                  <c:v>41763.386377314811</c:v>
                </c:pt>
                <c:pt idx="1031">
                  <c:v>41763.386435185188</c:v>
                </c:pt>
                <c:pt idx="1032">
                  <c:v>41763.386504629627</c:v>
                </c:pt>
                <c:pt idx="1033">
                  <c:v>41763.386562500003</c:v>
                </c:pt>
                <c:pt idx="1034">
                  <c:v>41763.386620370373</c:v>
                </c:pt>
                <c:pt idx="1035">
                  <c:v>41763.386678240742</c:v>
                </c:pt>
                <c:pt idx="1036">
                  <c:v>41763.386747685188</c:v>
                </c:pt>
                <c:pt idx="1037">
                  <c:v>41763.386805555558</c:v>
                </c:pt>
                <c:pt idx="1038">
                  <c:v>41763.386863425927</c:v>
                </c:pt>
                <c:pt idx="1039">
                  <c:v>41763.386932870373</c:v>
                </c:pt>
                <c:pt idx="1040">
                  <c:v>41763.386990740742</c:v>
                </c:pt>
                <c:pt idx="1041">
                  <c:v>41763.387048611112</c:v>
                </c:pt>
                <c:pt idx="1042">
                  <c:v>41763.387118055558</c:v>
                </c:pt>
                <c:pt idx="1043">
                  <c:v>41763.387175925927</c:v>
                </c:pt>
                <c:pt idx="1044">
                  <c:v>41763.387233796297</c:v>
                </c:pt>
                <c:pt idx="1045">
                  <c:v>41763.387303240743</c:v>
                </c:pt>
                <c:pt idx="1046">
                  <c:v>41763.387361111112</c:v>
                </c:pt>
                <c:pt idx="1047">
                  <c:v>41763.387418981481</c:v>
                </c:pt>
                <c:pt idx="1048">
                  <c:v>41763.387476851851</c:v>
                </c:pt>
                <c:pt idx="1049">
                  <c:v>41763.387546296297</c:v>
                </c:pt>
                <c:pt idx="1050">
                  <c:v>41763.387604166666</c:v>
                </c:pt>
                <c:pt idx="1051">
                  <c:v>41763.387662037036</c:v>
                </c:pt>
                <c:pt idx="1052">
                  <c:v>41763.387731481482</c:v>
                </c:pt>
                <c:pt idx="1053">
                  <c:v>41763.387789351851</c:v>
                </c:pt>
                <c:pt idx="1054">
                  <c:v>41763.38784722222</c:v>
                </c:pt>
                <c:pt idx="1055">
                  <c:v>41763.387916666667</c:v>
                </c:pt>
                <c:pt idx="1056">
                  <c:v>41763.387974537036</c:v>
                </c:pt>
                <c:pt idx="1057">
                  <c:v>41763.388032407405</c:v>
                </c:pt>
                <c:pt idx="1058">
                  <c:v>41763.388101851851</c:v>
                </c:pt>
                <c:pt idx="1059">
                  <c:v>41763.388159722221</c:v>
                </c:pt>
                <c:pt idx="1060">
                  <c:v>41763.38821759259</c:v>
                </c:pt>
                <c:pt idx="1061">
                  <c:v>41763.388287037036</c:v>
                </c:pt>
                <c:pt idx="1062">
                  <c:v>41763.388344907406</c:v>
                </c:pt>
                <c:pt idx="1063">
                  <c:v>41763.388402777775</c:v>
                </c:pt>
                <c:pt idx="1064">
                  <c:v>41763.388460648152</c:v>
                </c:pt>
                <c:pt idx="1065">
                  <c:v>41763.38853009259</c:v>
                </c:pt>
                <c:pt idx="1066">
                  <c:v>41763.38858796296</c:v>
                </c:pt>
                <c:pt idx="1067">
                  <c:v>41763.388645833336</c:v>
                </c:pt>
                <c:pt idx="1068">
                  <c:v>41763.388715277775</c:v>
                </c:pt>
                <c:pt idx="1069">
                  <c:v>41763.388773148145</c:v>
                </c:pt>
                <c:pt idx="1070">
                  <c:v>41763.388831018521</c:v>
                </c:pt>
                <c:pt idx="1071">
                  <c:v>41763.38890046296</c:v>
                </c:pt>
                <c:pt idx="1072">
                  <c:v>41763.388958333337</c:v>
                </c:pt>
                <c:pt idx="1073">
                  <c:v>41763.389016203706</c:v>
                </c:pt>
                <c:pt idx="1074">
                  <c:v>41763.389085648145</c:v>
                </c:pt>
                <c:pt idx="1075">
                  <c:v>41763.389143518521</c:v>
                </c:pt>
                <c:pt idx="1076">
                  <c:v>41763.389201388891</c:v>
                </c:pt>
                <c:pt idx="1077">
                  <c:v>41763.38925925926</c:v>
                </c:pt>
                <c:pt idx="1078">
                  <c:v>41763.389328703706</c:v>
                </c:pt>
                <c:pt idx="1079">
                  <c:v>41763.389386574076</c:v>
                </c:pt>
                <c:pt idx="1080">
                  <c:v>41763.389444444445</c:v>
                </c:pt>
                <c:pt idx="1081">
                  <c:v>41763.389513888891</c:v>
                </c:pt>
                <c:pt idx="1082">
                  <c:v>41763.38957175926</c:v>
                </c:pt>
                <c:pt idx="1083">
                  <c:v>41763.38962962963</c:v>
                </c:pt>
                <c:pt idx="1084">
                  <c:v>41763.389699074076</c:v>
                </c:pt>
                <c:pt idx="1085">
                  <c:v>41763.389756944445</c:v>
                </c:pt>
                <c:pt idx="1086">
                  <c:v>41763.389814814815</c:v>
                </c:pt>
                <c:pt idx="1087">
                  <c:v>41763.389884259261</c:v>
                </c:pt>
                <c:pt idx="1088">
                  <c:v>41763.38994212963</c:v>
                </c:pt>
                <c:pt idx="1089">
                  <c:v>41763.39</c:v>
                </c:pt>
                <c:pt idx="1090">
                  <c:v>41763.390057870369</c:v>
                </c:pt>
                <c:pt idx="1091">
                  <c:v>41763.390127314815</c:v>
                </c:pt>
                <c:pt idx="1092">
                  <c:v>41763.390185185184</c:v>
                </c:pt>
                <c:pt idx="1093">
                  <c:v>41763.390243055554</c:v>
                </c:pt>
                <c:pt idx="1094">
                  <c:v>41763.3903125</c:v>
                </c:pt>
                <c:pt idx="1095">
                  <c:v>41763.390370370369</c:v>
                </c:pt>
                <c:pt idx="1096">
                  <c:v>41763.390428240738</c:v>
                </c:pt>
                <c:pt idx="1097">
                  <c:v>41763.390497685185</c:v>
                </c:pt>
                <c:pt idx="1098">
                  <c:v>41763.390555555554</c:v>
                </c:pt>
                <c:pt idx="1099">
                  <c:v>41763.390613425923</c:v>
                </c:pt>
                <c:pt idx="1100">
                  <c:v>41763.390682870369</c:v>
                </c:pt>
                <c:pt idx="1101">
                  <c:v>41763.390740740739</c:v>
                </c:pt>
                <c:pt idx="1102">
                  <c:v>41763.390798611108</c:v>
                </c:pt>
                <c:pt idx="1103">
                  <c:v>41763.390856481485</c:v>
                </c:pt>
                <c:pt idx="1104">
                  <c:v>41763.390925925924</c:v>
                </c:pt>
                <c:pt idx="1105">
                  <c:v>41763.390983796293</c:v>
                </c:pt>
                <c:pt idx="1106">
                  <c:v>41763.391041666669</c:v>
                </c:pt>
                <c:pt idx="1107">
                  <c:v>41763.391111111108</c:v>
                </c:pt>
                <c:pt idx="1108">
                  <c:v>41763.391168981485</c:v>
                </c:pt>
                <c:pt idx="1109">
                  <c:v>41763.391226851854</c:v>
                </c:pt>
                <c:pt idx="1110">
                  <c:v>41763.391296296293</c:v>
                </c:pt>
                <c:pt idx="1111">
                  <c:v>41763.39135416667</c:v>
                </c:pt>
                <c:pt idx="1112">
                  <c:v>41763.391412037039</c:v>
                </c:pt>
                <c:pt idx="1113">
                  <c:v>41763.391481481478</c:v>
                </c:pt>
                <c:pt idx="1114">
                  <c:v>41763.391539351855</c:v>
                </c:pt>
                <c:pt idx="1115">
                  <c:v>41763.391597222224</c:v>
                </c:pt>
                <c:pt idx="1116">
                  <c:v>41763.39166666667</c:v>
                </c:pt>
                <c:pt idx="1117">
                  <c:v>41763.391724537039</c:v>
                </c:pt>
                <c:pt idx="1118">
                  <c:v>41763.391782407409</c:v>
                </c:pt>
                <c:pt idx="1119">
                  <c:v>41763.391840277778</c:v>
                </c:pt>
                <c:pt idx="1120">
                  <c:v>41763.391909722224</c:v>
                </c:pt>
                <c:pt idx="1121">
                  <c:v>41763.391967592594</c:v>
                </c:pt>
                <c:pt idx="1122">
                  <c:v>41763.392025462963</c:v>
                </c:pt>
                <c:pt idx="1123">
                  <c:v>41763.392094907409</c:v>
                </c:pt>
                <c:pt idx="1124">
                  <c:v>41763.392152777778</c:v>
                </c:pt>
                <c:pt idx="1125">
                  <c:v>41763.392210648148</c:v>
                </c:pt>
                <c:pt idx="1126">
                  <c:v>41763.392280092594</c:v>
                </c:pt>
                <c:pt idx="1127">
                  <c:v>41763.392337962963</c:v>
                </c:pt>
                <c:pt idx="1128">
                  <c:v>41763.392395833333</c:v>
                </c:pt>
                <c:pt idx="1129">
                  <c:v>41763.392465277779</c:v>
                </c:pt>
                <c:pt idx="1130">
                  <c:v>41763.392523148148</c:v>
                </c:pt>
                <c:pt idx="1131">
                  <c:v>41763.392581018517</c:v>
                </c:pt>
                <c:pt idx="1132">
                  <c:v>41763.392638888887</c:v>
                </c:pt>
                <c:pt idx="1133">
                  <c:v>41763.392708333333</c:v>
                </c:pt>
                <c:pt idx="1134">
                  <c:v>41763.392766203702</c:v>
                </c:pt>
                <c:pt idx="1135">
                  <c:v>41763.392824074072</c:v>
                </c:pt>
                <c:pt idx="1136">
                  <c:v>41763.392893518518</c:v>
                </c:pt>
                <c:pt idx="1137">
                  <c:v>41763.392951388887</c:v>
                </c:pt>
                <c:pt idx="1138">
                  <c:v>41763.393009259256</c:v>
                </c:pt>
                <c:pt idx="1139">
                  <c:v>41763.393078703702</c:v>
                </c:pt>
                <c:pt idx="1140">
                  <c:v>41763.393136574072</c:v>
                </c:pt>
                <c:pt idx="1141">
                  <c:v>41763.393194444441</c:v>
                </c:pt>
                <c:pt idx="1142">
                  <c:v>41763.393263888887</c:v>
                </c:pt>
                <c:pt idx="1143">
                  <c:v>41763.393321759257</c:v>
                </c:pt>
                <c:pt idx="1144">
                  <c:v>41763.393379629626</c:v>
                </c:pt>
                <c:pt idx="1145">
                  <c:v>41763.393449074072</c:v>
                </c:pt>
                <c:pt idx="1146">
                  <c:v>41763.393506944441</c:v>
                </c:pt>
                <c:pt idx="1147">
                  <c:v>41763.393564814818</c:v>
                </c:pt>
                <c:pt idx="1148">
                  <c:v>41763.393622685187</c:v>
                </c:pt>
                <c:pt idx="1149">
                  <c:v>41763.393692129626</c:v>
                </c:pt>
                <c:pt idx="1150">
                  <c:v>41763.393750000003</c:v>
                </c:pt>
                <c:pt idx="1151">
                  <c:v>41763.393807870372</c:v>
                </c:pt>
                <c:pt idx="1152">
                  <c:v>41763.393877314818</c:v>
                </c:pt>
                <c:pt idx="1153">
                  <c:v>41763.393935185188</c:v>
                </c:pt>
                <c:pt idx="1154">
                  <c:v>41763.393993055557</c:v>
                </c:pt>
                <c:pt idx="1155">
                  <c:v>41763.394062500003</c:v>
                </c:pt>
                <c:pt idx="1156">
                  <c:v>41763.394120370373</c:v>
                </c:pt>
                <c:pt idx="1157">
                  <c:v>41763.394178240742</c:v>
                </c:pt>
                <c:pt idx="1158">
                  <c:v>41763.394247685188</c:v>
                </c:pt>
                <c:pt idx="1159">
                  <c:v>41763.394305555557</c:v>
                </c:pt>
                <c:pt idx="1160">
                  <c:v>41763.394363425927</c:v>
                </c:pt>
                <c:pt idx="1161">
                  <c:v>41763.394421296296</c:v>
                </c:pt>
                <c:pt idx="1162">
                  <c:v>41763.394490740742</c:v>
                </c:pt>
                <c:pt idx="1163">
                  <c:v>41763.394548611112</c:v>
                </c:pt>
                <c:pt idx="1164">
                  <c:v>41763.394606481481</c:v>
                </c:pt>
                <c:pt idx="1165">
                  <c:v>41763.394675925927</c:v>
                </c:pt>
                <c:pt idx="1166">
                  <c:v>41763.394733796296</c:v>
                </c:pt>
                <c:pt idx="1167">
                  <c:v>41763.394791666666</c:v>
                </c:pt>
                <c:pt idx="1168">
                  <c:v>41763.394861111112</c:v>
                </c:pt>
                <c:pt idx="1169">
                  <c:v>41763.394918981481</c:v>
                </c:pt>
                <c:pt idx="1170">
                  <c:v>41763.394976851851</c:v>
                </c:pt>
                <c:pt idx="1171">
                  <c:v>41763.395046296297</c:v>
                </c:pt>
                <c:pt idx="1172">
                  <c:v>41763.395104166666</c:v>
                </c:pt>
                <c:pt idx="1173">
                  <c:v>41763.395162037035</c:v>
                </c:pt>
                <c:pt idx="1174">
                  <c:v>41763.395231481481</c:v>
                </c:pt>
                <c:pt idx="1175">
                  <c:v>41763.395289351851</c:v>
                </c:pt>
                <c:pt idx="1176">
                  <c:v>41763.39534722222</c:v>
                </c:pt>
                <c:pt idx="1177">
                  <c:v>41763.395405092589</c:v>
                </c:pt>
                <c:pt idx="1178">
                  <c:v>41763.395474537036</c:v>
                </c:pt>
                <c:pt idx="1179">
                  <c:v>41763.395532407405</c:v>
                </c:pt>
                <c:pt idx="1180">
                  <c:v>41763.395590277774</c:v>
                </c:pt>
                <c:pt idx="1181">
                  <c:v>41763.39565972222</c:v>
                </c:pt>
                <c:pt idx="1182">
                  <c:v>41763.39571759259</c:v>
                </c:pt>
                <c:pt idx="1183">
                  <c:v>41763.395775462966</c:v>
                </c:pt>
                <c:pt idx="1184">
                  <c:v>41763.395844907405</c:v>
                </c:pt>
                <c:pt idx="1185">
                  <c:v>41763.395902777775</c:v>
                </c:pt>
                <c:pt idx="1186">
                  <c:v>41763.395960648151</c:v>
                </c:pt>
                <c:pt idx="1187">
                  <c:v>41763.39603009259</c:v>
                </c:pt>
                <c:pt idx="1188">
                  <c:v>41763.396087962959</c:v>
                </c:pt>
                <c:pt idx="1189">
                  <c:v>41763.396145833336</c:v>
                </c:pt>
                <c:pt idx="1190">
                  <c:v>41763.396203703705</c:v>
                </c:pt>
                <c:pt idx="1191">
                  <c:v>41763.396273148152</c:v>
                </c:pt>
                <c:pt idx="1192">
                  <c:v>41763.396331018521</c:v>
                </c:pt>
                <c:pt idx="1193">
                  <c:v>41763.39638888889</c:v>
                </c:pt>
                <c:pt idx="1194">
                  <c:v>41763.396458333336</c:v>
                </c:pt>
                <c:pt idx="1195">
                  <c:v>41763.396516203706</c:v>
                </c:pt>
                <c:pt idx="1196">
                  <c:v>41763.396574074075</c:v>
                </c:pt>
                <c:pt idx="1197">
                  <c:v>41763.396643518521</c:v>
                </c:pt>
                <c:pt idx="1198">
                  <c:v>41763.396701388891</c:v>
                </c:pt>
                <c:pt idx="1199">
                  <c:v>41763.39675925926</c:v>
                </c:pt>
                <c:pt idx="1200">
                  <c:v>41763.396828703706</c:v>
                </c:pt>
                <c:pt idx="1201">
                  <c:v>41763.396886574075</c:v>
                </c:pt>
                <c:pt idx="1202">
                  <c:v>41763.396944444445</c:v>
                </c:pt>
                <c:pt idx="1203">
                  <c:v>41763.397013888891</c:v>
                </c:pt>
                <c:pt idx="1204">
                  <c:v>41763.39707175926</c:v>
                </c:pt>
                <c:pt idx="1205">
                  <c:v>41763.397129629629</c:v>
                </c:pt>
                <c:pt idx="1206">
                  <c:v>41763.397187499999</c:v>
                </c:pt>
                <c:pt idx="1207">
                  <c:v>41763.397256944445</c:v>
                </c:pt>
                <c:pt idx="1208">
                  <c:v>41763.397314814814</c:v>
                </c:pt>
                <c:pt idx="1209">
                  <c:v>41763.397372685184</c:v>
                </c:pt>
                <c:pt idx="1210">
                  <c:v>41763.39744212963</c:v>
                </c:pt>
                <c:pt idx="1211">
                  <c:v>41763.397499999999</c:v>
                </c:pt>
                <c:pt idx="1212">
                  <c:v>41763.397557870368</c:v>
                </c:pt>
                <c:pt idx="1213">
                  <c:v>41763.397627314815</c:v>
                </c:pt>
                <c:pt idx="1214">
                  <c:v>41763.397685185184</c:v>
                </c:pt>
                <c:pt idx="1215">
                  <c:v>41763.397743055553</c:v>
                </c:pt>
                <c:pt idx="1216">
                  <c:v>41763.397812499999</c:v>
                </c:pt>
                <c:pt idx="1217">
                  <c:v>41763.397870370369</c:v>
                </c:pt>
                <c:pt idx="1218">
                  <c:v>41763.397928240738</c:v>
                </c:pt>
                <c:pt idx="1219">
                  <c:v>41763.397986111115</c:v>
                </c:pt>
                <c:pt idx="1220">
                  <c:v>41763.398055555554</c:v>
                </c:pt>
                <c:pt idx="1221">
                  <c:v>41763.398113425923</c:v>
                </c:pt>
                <c:pt idx="1222">
                  <c:v>41763.3981712963</c:v>
                </c:pt>
                <c:pt idx="1223">
                  <c:v>41763.398240740738</c:v>
                </c:pt>
                <c:pt idx="1224">
                  <c:v>41763.398298611108</c:v>
                </c:pt>
                <c:pt idx="1225">
                  <c:v>41763.398356481484</c:v>
                </c:pt>
                <c:pt idx="1226">
                  <c:v>41763.398425925923</c:v>
                </c:pt>
                <c:pt idx="1227">
                  <c:v>41763.3984837963</c:v>
                </c:pt>
                <c:pt idx="1228">
                  <c:v>41763.398541666669</c:v>
                </c:pt>
                <c:pt idx="1229">
                  <c:v>41763.398611111108</c:v>
                </c:pt>
                <c:pt idx="1230">
                  <c:v>41763.398668981485</c:v>
                </c:pt>
                <c:pt idx="1231">
                  <c:v>41763.398726851854</c:v>
                </c:pt>
                <c:pt idx="1232">
                  <c:v>41763.398796296293</c:v>
                </c:pt>
                <c:pt idx="1233">
                  <c:v>41763.398854166669</c:v>
                </c:pt>
                <c:pt idx="1234">
                  <c:v>41763.398912037039</c:v>
                </c:pt>
                <c:pt idx="1235">
                  <c:v>41763.398969907408</c:v>
                </c:pt>
                <c:pt idx="1236">
                  <c:v>41763.399039351854</c:v>
                </c:pt>
                <c:pt idx="1237">
                  <c:v>41763.399097222224</c:v>
                </c:pt>
                <c:pt idx="1238">
                  <c:v>41763.399155092593</c:v>
                </c:pt>
                <c:pt idx="1239">
                  <c:v>41763.399224537039</c:v>
                </c:pt>
                <c:pt idx="1240">
                  <c:v>41763.399282407408</c:v>
                </c:pt>
                <c:pt idx="1241">
                  <c:v>41763.399340277778</c:v>
                </c:pt>
                <c:pt idx="1242">
                  <c:v>41763.399409722224</c:v>
                </c:pt>
                <c:pt idx="1243">
                  <c:v>41763.399467592593</c:v>
                </c:pt>
                <c:pt idx="1244">
                  <c:v>41763.399525462963</c:v>
                </c:pt>
                <c:pt idx="1245">
                  <c:v>41763.399594907409</c:v>
                </c:pt>
                <c:pt idx="1246">
                  <c:v>41763.399652777778</c:v>
                </c:pt>
                <c:pt idx="1247">
                  <c:v>41763.399710648147</c:v>
                </c:pt>
                <c:pt idx="1248">
                  <c:v>41763.399768518517</c:v>
                </c:pt>
                <c:pt idx="1249">
                  <c:v>41763.399837962963</c:v>
                </c:pt>
                <c:pt idx="1250">
                  <c:v>41763.399895833332</c:v>
                </c:pt>
                <c:pt idx="1251">
                  <c:v>41763.399953703702</c:v>
                </c:pt>
                <c:pt idx="1252">
                  <c:v>41763.400023148148</c:v>
                </c:pt>
                <c:pt idx="1253">
                  <c:v>41763.400081018517</c:v>
                </c:pt>
                <c:pt idx="1254">
                  <c:v>41763.400138888886</c:v>
                </c:pt>
                <c:pt idx="1255">
                  <c:v>41763.400208333333</c:v>
                </c:pt>
                <c:pt idx="1256">
                  <c:v>41763.400266203702</c:v>
                </c:pt>
                <c:pt idx="1257">
                  <c:v>41763.400324074071</c:v>
                </c:pt>
                <c:pt idx="1258">
                  <c:v>41763.400393518517</c:v>
                </c:pt>
                <c:pt idx="1259">
                  <c:v>41763.400451388887</c:v>
                </c:pt>
                <c:pt idx="1260">
                  <c:v>41763.400509259256</c:v>
                </c:pt>
                <c:pt idx="1261">
                  <c:v>41763.400578703702</c:v>
                </c:pt>
                <c:pt idx="1262">
                  <c:v>41763.400636574072</c:v>
                </c:pt>
                <c:pt idx="1263">
                  <c:v>41763.400694444441</c:v>
                </c:pt>
                <c:pt idx="1264">
                  <c:v>41763.400752314818</c:v>
                </c:pt>
                <c:pt idx="1265">
                  <c:v>41763.400821759256</c:v>
                </c:pt>
                <c:pt idx="1266">
                  <c:v>41763.400879629633</c:v>
                </c:pt>
                <c:pt idx="1267">
                  <c:v>41763.400937500002</c:v>
                </c:pt>
                <c:pt idx="1268">
                  <c:v>41763.401006944441</c:v>
                </c:pt>
                <c:pt idx="1269">
                  <c:v>41763.401064814818</c:v>
                </c:pt>
                <c:pt idx="1270">
                  <c:v>41763.401122685187</c:v>
                </c:pt>
                <c:pt idx="1271">
                  <c:v>41763.401192129626</c:v>
                </c:pt>
                <c:pt idx="1272">
                  <c:v>41763.401250000003</c:v>
                </c:pt>
                <c:pt idx="1273">
                  <c:v>41763.401307870372</c:v>
                </c:pt>
                <c:pt idx="1274">
                  <c:v>41763.401377314818</c:v>
                </c:pt>
                <c:pt idx="1275">
                  <c:v>41763.401435185187</c:v>
                </c:pt>
                <c:pt idx="1276">
                  <c:v>41763.401493055557</c:v>
                </c:pt>
                <c:pt idx="1277">
                  <c:v>41763.401562500003</c:v>
                </c:pt>
                <c:pt idx="1278">
                  <c:v>41763.401620370372</c:v>
                </c:pt>
                <c:pt idx="1279">
                  <c:v>41763.401678240742</c:v>
                </c:pt>
                <c:pt idx="1280">
                  <c:v>41763.401736111111</c:v>
                </c:pt>
                <c:pt idx="1281">
                  <c:v>41763.401805555557</c:v>
                </c:pt>
                <c:pt idx="1282">
                  <c:v>41763.401863425926</c:v>
                </c:pt>
                <c:pt idx="1283">
                  <c:v>41763.401921296296</c:v>
                </c:pt>
                <c:pt idx="1284">
                  <c:v>41763.401990740742</c:v>
                </c:pt>
                <c:pt idx="1285">
                  <c:v>41763.402048611111</c:v>
                </c:pt>
                <c:pt idx="1286">
                  <c:v>41763.402106481481</c:v>
                </c:pt>
                <c:pt idx="1287">
                  <c:v>41763.402175925927</c:v>
                </c:pt>
                <c:pt idx="1288">
                  <c:v>41763.402233796296</c:v>
                </c:pt>
                <c:pt idx="1289">
                  <c:v>41763.402291666665</c:v>
                </c:pt>
                <c:pt idx="1290">
                  <c:v>41763.402361111112</c:v>
                </c:pt>
                <c:pt idx="1291">
                  <c:v>41763.402418981481</c:v>
                </c:pt>
                <c:pt idx="1292">
                  <c:v>41763.40247685185</c:v>
                </c:pt>
                <c:pt idx="1293">
                  <c:v>41763.40253472222</c:v>
                </c:pt>
                <c:pt idx="1294">
                  <c:v>41763.402604166666</c:v>
                </c:pt>
                <c:pt idx="1295">
                  <c:v>41763.402662037035</c:v>
                </c:pt>
                <c:pt idx="1296">
                  <c:v>41763.402719907404</c:v>
                </c:pt>
                <c:pt idx="1297">
                  <c:v>41763.402789351851</c:v>
                </c:pt>
                <c:pt idx="1298">
                  <c:v>41763.40284722222</c:v>
                </c:pt>
                <c:pt idx="1299">
                  <c:v>41763.402905092589</c:v>
                </c:pt>
                <c:pt idx="1300">
                  <c:v>41763.402974537035</c:v>
                </c:pt>
                <c:pt idx="1301">
                  <c:v>41763.403032407405</c:v>
                </c:pt>
                <c:pt idx="1302">
                  <c:v>41763.403090277781</c:v>
                </c:pt>
                <c:pt idx="1303">
                  <c:v>41763.40315972222</c:v>
                </c:pt>
                <c:pt idx="1304">
                  <c:v>41763.403217592589</c:v>
                </c:pt>
                <c:pt idx="1305">
                  <c:v>41763.403275462966</c:v>
                </c:pt>
                <c:pt idx="1306">
                  <c:v>41763.403344907405</c:v>
                </c:pt>
                <c:pt idx="1307">
                  <c:v>41763.403402777774</c:v>
                </c:pt>
                <c:pt idx="1308">
                  <c:v>41763.403460648151</c:v>
                </c:pt>
                <c:pt idx="1309">
                  <c:v>41763.40351851852</c:v>
                </c:pt>
                <c:pt idx="1310">
                  <c:v>41763.403587962966</c:v>
                </c:pt>
                <c:pt idx="1311">
                  <c:v>41763.403645833336</c:v>
                </c:pt>
                <c:pt idx="1312">
                  <c:v>41763.403703703705</c:v>
                </c:pt>
                <c:pt idx="1313">
                  <c:v>41763.403773148151</c:v>
                </c:pt>
                <c:pt idx="1314">
                  <c:v>41763.403831018521</c:v>
                </c:pt>
                <c:pt idx="1315">
                  <c:v>41763.40388888889</c:v>
                </c:pt>
                <c:pt idx="1316">
                  <c:v>41763.403958333336</c:v>
                </c:pt>
                <c:pt idx="1317">
                  <c:v>41763.404016203705</c:v>
                </c:pt>
                <c:pt idx="1318">
                  <c:v>41763.404074074075</c:v>
                </c:pt>
                <c:pt idx="1319">
                  <c:v>41763.404143518521</c:v>
                </c:pt>
                <c:pt idx="1320">
                  <c:v>41763.40420138889</c:v>
                </c:pt>
                <c:pt idx="1321">
                  <c:v>41763.40425925926</c:v>
                </c:pt>
                <c:pt idx="1322">
                  <c:v>41763.404317129629</c:v>
                </c:pt>
                <c:pt idx="1323">
                  <c:v>41763.404386574075</c:v>
                </c:pt>
                <c:pt idx="1324">
                  <c:v>41763.404444444444</c:v>
                </c:pt>
                <c:pt idx="1325">
                  <c:v>41763.404502314814</c:v>
                </c:pt>
                <c:pt idx="1326">
                  <c:v>41763.40457175926</c:v>
                </c:pt>
                <c:pt idx="1327">
                  <c:v>41763.404629629629</c:v>
                </c:pt>
                <c:pt idx="1328">
                  <c:v>41763.404687499999</c:v>
                </c:pt>
                <c:pt idx="1329">
                  <c:v>41763.404756944445</c:v>
                </c:pt>
                <c:pt idx="1330">
                  <c:v>41763.404814814814</c:v>
                </c:pt>
                <c:pt idx="1331">
                  <c:v>41763.404872685183</c:v>
                </c:pt>
                <c:pt idx="1332">
                  <c:v>41763.404942129629</c:v>
                </c:pt>
                <c:pt idx="1333">
                  <c:v>41763.404999999999</c:v>
                </c:pt>
                <c:pt idx="1334">
                  <c:v>41763.405057870368</c:v>
                </c:pt>
                <c:pt idx="1335">
                  <c:v>41763.405127314814</c:v>
                </c:pt>
                <c:pt idx="1336">
                  <c:v>41763.405185185184</c:v>
                </c:pt>
                <c:pt idx="1337">
                  <c:v>41763.405243055553</c:v>
                </c:pt>
                <c:pt idx="1338">
                  <c:v>41763.405300925922</c:v>
                </c:pt>
                <c:pt idx="1339">
                  <c:v>41763.405370370368</c:v>
                </c:pt>
                <c:pt idx="1340">
                  <c:v>41763.405428240738</c:v>
                </c:pt>
                <c:pt idx="1341">
                  <c:v>41763.405486111114</c:v>
                </c:pt>
                <c:pt idx="1342">
                  <c:v>41763.405555555553</c:v>
                </c:pt>
                <c:pt idx="1343">
                  <c:v>41763.405613425923</c:v>
                </c:pt>
                <c:pt idx="1344">
                  <c:v>41763.405671296299</c:v>
                </c:pt>
                <c:pt idx="1345">
                  <c:v>41763.405740740738</c:v>
                </c:pt>
                <c:pt idx="1346">
                  <c:v>41763.405798611115</c:v>
                </c:pt>
                <c:pt idx="1347">
                  <c:v>41763.405856481484</c:v>
                </c:pt>
                <c:pt idx="1348">
                  <c:v>41763.405925925923</c:v>
                </c:pt>
                <c:pt idx="1349">
                  <c:v>41763.4059837963</c:v>
                </c:pt>
                <c:pt idx="1350">
                  <c:v>41763.406041666669</c:v>
                </c:pt>
                <c:pt idx="1351">
                  <c:v>41763.406111111108</c:v>
                </c:pt>
                <c:pt idx="1352">
                  <c:v>41763.406168981484</c:v>
                </c:pt>
                <c:pt idx="1353">
                  <c:v>41763.406226851854</c:v>
                </c:pt>
                <c:pt idx="1354">
                  <c:v>41763.406284722223</c:v>
                </c:pt>
                <c:pt idx="1355">
                  <c:v>41763.406354166669</c:v>
                </c:pt>
                <c:pt idx="1356">
                  <c:v>41763.406412037039</c:v>
                </c:pt>
                <c:pt idx="1357">
                  <c:v>41763.406469907408</c:v>
                </c:pt>
                <c:pt idx="1358">
                  <c:v>41763.406539351854</c:v>
                </c:pt>
                <c:pt idx="1359">
                  <c:v>41763.406597222223</c:v>
                </c:pt>
                <c:pt idx="1360">
                  <c:v>41763.406655092593</c:v>
                </c:pt>
                <c:pt idx="1361">
                  <c:v>41763.406724537039</c:v>
                </c:pt>
                <c:pt idx="1362">
                  <c:v>41763.406782407408</c:v>
                </c:pt>
                <c:pt idx="1363">
                  <c:v>41763.406840277778</c:v>
                </c:pt>
                <c:pt idx="1364">
                  <c:v>41763.406909722224</c:v>
                </c:pt>
                <c:pt idx="1365">
                  <c:v>41763.406967592593</c:v>
                </c:pt>
                <c:pt idx="1366">
                  <c:v>41763.407025462962</c:v>
                </c:pt>
                <c:pt idx="1367">
                  <c:v>41763.407094907408</c:v>
                </c:pt>
                <c:pt idx="1368">
                  <c:v>41763.407152777778</c:v>
                </c:pt>
                <c:pt idx="1369">
                  <c:v>41763.407210648147</c:v>
                </c:pt>
                <c:pt idx="1370">
                  <c:v>41763.407268518517</c:v>
                </c:pt>
                <c:pt idx="1371">
                  <c:v>41763.407337962963</c:v>
                </c:pt>
                <c:pt idx="1372">
                  <c:v>41763.407395833332</c:v>
                </c:pt>
                <c:pt idx="1373">
                  <c:v>41763.407453703701</c:v>
                </c:pt>
                <c:pt idx="1374">
                  <c:v>41763.407523148147</c:v>
                </c:pt>
                <c:pt idx="1375">
                  <c:v>41763.407581018517</c:v>
                </c:pt>
                <c:pt idx="1376">
                  <c:v>41763.407638888886</c:v>
                </c:pt>
                <c:pt idx="1377">
                  <c:v>41763.407708333332</c:v>
                </c:pt>
                <c:pt idx="1378">
                  <c:v>41763.407766203702</c:v>
                </c:pt>
                <c:pt idx="1379">
                  <c:v>41763.407824074071</c:v>
                </c:pt>
                <c:pt idx="1380">
                  <c:v>41763.407893518517</c:v>
                </c:pt>
                <c:pt idx="1381">
                  <c:v>41763.407951388886</c:v>
                </c:pt>
                <c:pt idx="1382">
                  <c:v>41763.408009259256</c:v>
                </c:pt>
                <c:pt idx="1383">
                  <c:v>41763.408067129632</c:v>
                </c:pt>
                <c:pt idx="1384">
                  <c:v>41763.408136574071</c:v>
                </c:pt>
                <c:pt idx="1385">
                  <c:v>41763.408194444448</c:v>
                </c:pt>
                <c:pt idx="1386">
                  <c:v>41763.408252314817</c:v>
                </c:pt>
                <c:pt idx="1387">
                  <c:v>41763.408321759256</c:v>
                </c:pt>
                <c:pt idx="1388">
                  <c:v>41763.408379629633</c:v>
                </c:pt>
                <c:pt idx="1389">
                  <c:v>41763.408437500002</c:v>
                </c:pt>
                <c:pt idx="1390">
                  <c:v>41763.408506944441</c:v>
                </c:pt>
                <c:pt idx="1391">
                  <c:v>41763.408564814818</c:v>
                </c:pt>
                <c:pt idx="1392">
                  <c:v>41763.408622685187</c:v>
                </c:pt>
                <c:pt idx="1393">
                  <c:v>41763.408692129633</c:v>
                </c:pt>
                <c:pt idx="1394">
                  <c:v>41763.408750000002</c:v>
                </c:pt>
                <c:pt idx="1395">
                  <c:v>41763.408807870372</c:v>
                </c:pt>
                <c:pt idx="1396">
                  <c:v>41763.408877314818</c:v>
                </c:pt>
                <c:pt idx="1397">
                  <c:v>41763.408935185187</c:v>
                </c:pt>
                <c:pt idx="1398">
                  <c:v>41763.408993055556</c:v>
                </c:pt>
                <c:pt idx="1399">
                  <c:v>41763.409050925926</c:v>
                </c:pt>
                <c:pt idx="1400">
                  <c:v>41763.409120370372</c:v>
                </c:pt>
                <c:pt idx="1401">
                  <c:v>41763.409178240741</c:v>
                </c:pt>
                <c:pt idx="1402">
                  <c:v>41763.409236111111</c:v>
                </c:pt>
                <c:pt idx="1403">
                  <c:v>41763.409305555557</c:v>
                </c:pt>
                <c:pt idx="1404">
                  <c:v>41763.409363425926</c:v>
                </c:pt>
                <c:pt idx="1405">
                  <c:v>41763.409421296295</c:v>
                </c:pt>
                <c:pt idx="1406">
                  <c:v>41763.409490740742</c:v>
                </c:pt>
                <c:pt idx="1407">
                  <c:v>41763.409548611111</c:v>
                </c:pt>
                <c:pt idx="1408">
                  <c:v>41763.40960648148</c:v>
                </c:pt>
                <c:pt idx="1409">
                  <c:v>41763.409675925926</c:v>
                </c:pt>
                <c:pt idx="1410">
                  <c:v>41763.409733796296</c:v>
                </c:pt>
                <c:pt idx="1411">
                  <c:v>41763.409791666665</c:v>
                </c:pt>
                <c:pt idx="1412">
                  <c:v>41763.409861111111</c:v>
                </c:pt>
                <c:pt idx="1413">
                  <c:v>41763.409918981481</c:v>
                </c:pt>
                <c:pt idx="1414">
                  <c:v>41763.40997685185</c:v>
                </c:pt>
                <c:pt idx="1415">
                  <c:v>41763.410034722219</c:v>
                </c:pt>
                <c:pt idx="1416">
                  <c:v>41763.410104166665</c:v>
                </c:pt>
                <c:pt idx="1417">
                  <c:v>41763.410162037035</c:v>
                </c:pt>
                <c:pt idx="1418">
                  <c:v>41763.410219907404</c:v>
                </c:pt>
                <c:pt idx="1419">
                  <c:v>41763.41028935185</c:v>
                </c:pt>
                <c:pt idx="1420">
                  <c:v>41763.41034722222</c:v>
                </c:pt>
                <c:pt idx="1421">
                  <c:v>41763.410405092596</c:v>
                </c:pt>
                <c:pt idx="1422">
                  <c:v>41763.410474537035</c:v>
                </c:pt>
                <c:pt idx="1423">
                  <c:v>41763.410532407404</c:v>
                </c:pt>
                <c:pt idx="1424">
                  <c:v>41763.410590277781</c:v>
                </c:pt>
                <c:pt idx="1425">
                  <c:v>41763.41065972222</c:v>
                </c:pt>
                <c:pt idx="1426">
                  <c:v>41763.410717592589</c:v>
                </c:pt>
                <c:pt idx="1427">
                  <c:v>41763.410775462966</c:v>
                </c:pt>
                <c:pt idx="1428">
                  <c:v>41763.410844907405</c:v>
                </c:pt>
                <c:pt idx="1429">
                  <c:v>41763.410902777781</c:v>
                </c:pt>
                <c:pt idx="1430">
                  <c:v>41763.410960648151</c:v>
                </c:pt>
                <c:pt idx="1431">
                  <c:v>41763.41101851852</c:v>
                </c:pt>
                <c:pt idx="1432">
                  <c:v>41763.411087962966</c:v>
                </c:pt>
                <c:pt idx="1433">
                  <c:v>41763.411145833335</c:v>
                </c:pt>
                <c:pt idx="1434">
                  <c:v>41763.411203703705</c:v>
                </c:pt>
                <c:pt idx="1435">
                  <c:v>41763.411273148151</c:v>
                </c:pt>
                <c:pt idx="1436">
                  <c:v>41763.41133101852</c:v>
                </c:pt>
                <c:pt idx="1437">
                  <c:v>41763.41138888889</c:v>
                </c:pt>
                <c:pt idx="1438">
                  <c:v>41763.411458333336</c:v>
                </c:pt>
                <c:pt idx="1439">
                  <c:v>41763.411516203705</c:v>
                </c:pt>
                <c:pt idx="1440">
                  <c:v>41763.411574074074</c:v>
                </c:pt>
                <c:pt idx="1441">
                  <c:v>41763.411643518521</c:v>
                </c:pt>
                <c:pt idx="1442">
                  <c:v>41763.41170138889</c:v>
                </c:pt>
                <c:pt idx="1443">
                  <c:v>41763.411759259259</c:v>
                </c:pt>
                <c:pt idx="1444">
                  <c:v>41763.411828703705</c:v>
                </c:pt>
                <c:pt idx="1445">
                  <c:v>41763.411886574075</c:v>
                </c:pt>
                <c:pt idx="1446">
                  <c:v>41763.411944444444</c:v>
                </c:pt>
                <c:pt idx="1447">
                  <c:v>41763.412002314813</c:v>
                </c:pt>
                <c:pt idx="1448">
                  <c:v>41763.41207175926</c:v>
                </c:pt>
                <c:pt idx="1449">
                  <c:v>41763.412129629629</c:v>
                </c:pt>
                <c:pt idx="1450">
                  <c:v>41763.412187499998</c:v>
                </c:pt>
                <c:pt idx="1451">
                  <c:v>41763.412256944444</c:v>
                </c:pt>
                <c:pt idx="1452">
                  <c:v>41763.412314814814</c:v>
                </c:pt>
                <c:pt idx="1453">
                  <c:v>41763.412372685183</c:v>
                </c:pt>
                <c:pt idx="1454">
                  <c:v>41763.412442129629</c:v>
                </c:pt>
                <c:pt idx="1455">
                  <c:v>41763.412499999999</c:v>
                </c:pt>
                <c:pt idx="1456">
                  <c:v>41763.412557870368</c:v>
                </c:pt>
                <c:pt idx="1457">
                  <c:v>41763.412627314814</c:v>
                </c:pt>
                <c:pt idx="1458">
                  <c:v>41763.412685185183</c:v>
                </c:pt>
                <c:pt idx="1459">
                  <c:v>41763.412743055553</c:v>
                </c:pt>
                <c:pt idx="1460">
                  <c:v>41763.412812499999</c:v>
                </c:pt>
                <c:pt idx="1461">
                  <c:v>41763.412870370368</c:v>
                </c:pt>
                <c:pt idx="1462">
                  <c:v>41763.412928240738</c:v>
                </c:pt>
                <c:pt idx="1463">
                  <c:v>41763.412986111114</c:v>
                </c:pt>
                <c:pt idx="1464">
                  <c:v>41763.413055555553</c:v>
                </c:pt>
                <c:pt idx="1465">
                  <c:v>41763.413113425922</c:v>
                </c:pt>
                <c:pt idx="1466">
                  <c:v>41763.413171296299</c:v>
                </c:pt>
                <c:pt idx="1467">
                  <c:v>41763.413240740738</c:v>
                </c:pt>
                <c:pt idx="1468">
                  <c:v>41763.413298611114</c:v>
                </c:pt>
                <c:pt idx="1469">
                  <c:v>41763.413356481484</c:v>
                </c:pt>
                <c:pt idx="1470">
                  <c:v>41763.413425925923</c:v>
                </c:pt>
                <c:pt idx="1471">
                  <c:v>41763.413483796299</c:v>
                </c:pt>
                <c:pt idx="1472">
                  <c:v>41763.413541666669</c:v>
                </c:pt>
                <c:pt idx="1473">
                  <c:v>41763.413611111115</c:v>
                </c:pt>
                <c:pt idx="1474">
                  <c:v>41763.413668981484</c:v>
                </c:pt>
                <c:pt idx="1475">
                  <c:v>41763.413726851853</c:v>
                </c:pt>
                <c:pt idx="1476">
                  <c:v>41763.4137962963</c:v>
                </c:pt>
                <c:pt idx="1477">
                  <c:v>41763.413854166669</c:v>
                </c:pt>
                <c:pt idx="1478">
                  <c:v>41763.413912037038</c:v>
                </c:pt>
                <c:pt idx="1479">
                  <c:v>41763.413969907408</c:v>
                </c:pt>
                <c:pt idx="1480">
                  <c:v>41763.414039351854</c:v>
                </c:pt>
                <c:pt idx="1481">
                  <c:v>41763.414097222223</c:v>
                </c:pt>
                <c:pt idx="1482">
                  <c:v>41763.414155092592</c:v>
                </c:pt>
                <c:pt idx="1483">
                  <c:v>41763.414224537039</c:v>
                </c:pt>
                <c:pt idx="1484">
                  <c:v>41763.414282407408</c:v>
                </c:pt>
                <c:pt idx="1485">
                  <c:v>41763.414340277777</c:v>
                </c:pt>
                <c:pt idx="1486">
                  <c:v>41763.414409722223</c:v>
                </c:pt>
                <c:pt idx="1487">
                  <c:v>41763.414467592593</c:v>
                </c:pt>
                <c:pt idx="1488">
                  <c:v>41763.414525462962</c:v>
                </c:pt>
                <c:pt idx="1489">
                  <c:v>41763.414594907408</c:v>
                </c:pt>
                <c:pt idx="1490">
                  <c:v>41763.414652777778</c:v>
                </c:pt>
                <c:pt idx="1491">
                  <c:v>41763.414710648147</c:v>
                </c:pt>
                <c:pt idx="1492">
                  <c:v>41763.414780092593</c:v>
                </c:pt>
                <c:pt idx="1493">
                  <c:v>41763.414837962962</c:v>
                </c:pt>
                <c:pt idx="1494">
                  <c:v>41763.414895833332</c:v>
                </c:pt>
                <c:pt idx="1495">
                  <c:v>41763.414965277778</c:v>
                </c:pt>
                <c:pt idx="1496">
                  <c:v>41763.415023148147</c:v>
                </c:pt>
                <c:pt idx="1497">
                  <c:v>41763.415081018517</c:v>
                </c:pt>
                <c:pt idx="1498">
                  <c:v>41763.415138888886</c:v>
                </c:pt>
                <c:pt idx="1499">
                  <c:v>41763.415208333332</c:v>
                </c:pt>
                <c:pt idx="1500">
                  <c:v>41763.415266203701</c:v>
                </c:pt>
                <c:pt idx="1501">
                  <c:v>41763.415324074071</c:v>
                </c:pt>
                <c:pt idx="1502">
                  <c:v>41763.415393518517</c:v>
                </c:pt>
                <c:pt idx="1503">
                  <c:v>41763.415451388886</c:v>
                </c:pt>
                <c:pt idx="1504">
                  <c:v>41763.415509259263</c:v>
                </c:pt>
                <c:pt idx="1505">
                  <c:v>41763.415578703702</c:v>
                </c:pt>
                <c:pt idx="1506">
                  <c:v>41763.415636574071</c:v>
                </c:pt>
                <c:pt idx="1507">
                  <c:v>41763.415694444448</c:v>
                </c:pt>
                <c:pt idx="1508">
                  <c:v>41763.415763888886</c:v>
                </c:pt>
                <c:pt idx="1509">
                  <c:v>41763.415821759256</c:v>
                </c:pt>
                <c:pt idx="1510">
                  <c:v>41763.415879629632</c:v>
                </c:pt>
                <c:pt idx="1511">
                  <c:v>41763.415949074071</c:v>
                </c:pt>
                <c:pt idx="1512">
                  <c:v>41763.416006944448</c:v>
                </c:pt>
                <c:pt idx="1513">
                  <c:v>41763.416064814817</c:v>
                </c:pt>
                <c:pt idx="1514">
                  <c:v>41763.416122685187</c:v>
                </c:pt>
                <c:pt idx="1515">
                  <c:v>41763.416192129633</c:v>
                </c:pt>
                <c:pt idx="1516">
                  <c:v>41763.416250000002</c:v>
                </c:pt>
                <c:pt idx="1517">
                  <c:v>41763.416307870371</c:v>
                </c:pt>
                <c:pt idx="1518">
                  <c:v>41763.416377314818</c:v>
                </c:pt>
                <c:pt idx="1519">
                  <c:v>41763.416435185187</c:v>
                </c:pt>
                <c:pt idx="1520">
                  <c:v>41763.416493055556</c:v>
                </c:pt>
                <c:pt idx="1521">
                  <c:v>41763.416562500002</c:v>
                </c:pt>
                <c:pt idx="1522">
                  <c:v>41763.416620370372</c:v>
                </c:pt>
                <c:pt idx="1523">
                  <c:v>41763.416678240741</c:v>
                </c:pt>
                <c:pt idx="1524">
                  <c:v>41763.416747685187</c:v>
                </c:pt>
                <c:pt idx="1525">
                  <c:v>41763.416805555556</c:v>
                </c:pt>
                <c:pt idx="1526">
                  <c:v>41763.416863425926</c:v>
                </c:pt>
                <c:pt idx="1527">
                  <c:v>41763.416921296295</c:v>
                </c:pt>
                <c:pt idx="1528">
                  <c:v>41763.416990740741</c:v>
                </c:pt>
                <c:pt idx="1529">
                  <c:v>41763.417048611111</c:v>
                </c:pt>
                <c:pt idx="1530">
                  <c:v>41763.41710648148</c:v>
                </c:pt>
                <c:pt idx="1531">
                  <c:v>41763.417175925926</c:v>
                </c:pt>
                <c:pt idx="1532">
                  <c:v>41763.417233796295</c:v>
                </c:pt>
                <c:pt idx="1533">
                  <c:v>41763.417291666665</c:v>
                </c:pt>
                <c:pt idx="1534">
                  <c:v>41763.417361111111</c:v>
                </c:pt>
                <c:pt idx="1535">
                  <c:v>41763.41741898148</c:v>
                </c:pt>
                <c:pt idx="1536">
                  <c:v>41763.41747685185</c:v>
                </c:pt>
                <c:pt idx="1537">
                  <c:v>41763.417546296296</c:v>
                </c:pt>
                <c:pt idx="1538">
                  <c:v>41763.417604166665</c:v>
                </c:pt>
                <c:pt idx="1539">
                  <c:v>41763.417662037034</c:v>
                </c:pt>
                <c:pt idx="1540">
                  <c:v>41763.417731481481</c:v>
                </c:pt>
                <c:pt idx="1541">
                  <c:v>41763.41778935185</c:v>
                </c:pt>
                <c:pt idx="1542">
                  <c:v>41763.417847222219</c:v>
                </c:pt>
                <c:pt idx="1543">
                  <c:v>41763.417905092596</c:v>
                </c:pt>
                <c:pt idx="1544">
                  <c:v>41763.417974537035</c:v>
                </c:pt>
                <c:pt idx="1545">
                  <c:v>41763.418032407404</c:v>
                </c:pt>
                <c:pt idx="1546">
                  <c:v>41763.418090277781</c:v>
                </c:pt>
                <c:pt idx="1547">
                  <c:v>41763.41815972222</c:v>
                </c:pt>
                <c:pt idx="1548">
                  <c:v>41763.418217592596</c:v>
                </c:pt>
                <c:pt idx="1549">
                  <c:v>41763.418275462966</c:v>
                </c:pt>
                <c:pt idx="1550">
                  <c:v>41763.418344907404</c:v>
                </c:pt>
                <c:pt idx="1551">
                  <c:v>41763.418402777781</c:v>
                </c:pt>
                <c:pt idx="1552">
                  <c:v>41763.41846064815</c:v>
                </c:pt>
                <c:pt idx="1553">
                  <c:v>41763.418530092589</c:v>
                </c:pt>
                <c:pt idx="1554">
                  <c:v>41763.418587962966</c:v>
                </c:pt>
                <c:pt idx="1555">
                  <c:v>41763.418645833335</c:v>
                </c:pt>
                <c:pt idx="1556">
                  <c:v>41763.418703703705</c:v>
                </c:pt>
                <c:pt idx="1557">
                  <c:v>41763.418773148151</c:v>
                </c:pt>
                <c:pt idx="1558">
                  <c:v>41763.41883101852</c:v>
                </c:pt>
                <c:pt idx="1559">
                  <c:v>41763.418888888889</c:v>
                </c:pt>
                <c:pt idx="1560">
                  <c:v>41763.418958333335</c:v>
                </c:pt>
                <c:pt idx="1561">
                  <c:v>41763.419016203705</c:v>
                </c:pt>
                <c:pt idx="1562">
                  <c:v>41763.419074074074</c:v>
                </c:pt>
                <c:pt idx="1563">
                  <c:v>41763.41914351852</c:v>
                </c:pt>
                <c:pt idx="1564">
                  <c:v>41763.41920138889</c:v>
                </c:pt>
                <c:pt idx="1565">
                  <c:v>41763.419259259259</c:v>
                </c:pt>
                <c:pt idx="1566">
                  <c:v>41763.419328703705</c:v>
                </c:pt>
                <c:pt idx="1567">
                  <c:v>41763.419386574074</c:v>
                </c:pt>
                <c:pt idx="1568">
                  <c:v>41763.419444444444</c:v>
                </c:pt>
                <c:pt idx="1569">
                  <c:v>41763.41951388889</c:v>
                </c:pt>
                <c:pt idx="1570">
                  <c:v>41763.419571759259</c:v>
                </c:pt>
                <c:pt idx="1571">
                  <c:v>41763.419629629629</c:v>
                </c:pt>
                <c:pt idx="1572">
                  <c:v>41763.419687499998</c:v>
                </c:pt>
                <c:pt idx="1573">
                  <c:v>41763.419756944444</c:v>
                </c:pt>
                <c:pt idx="1574">
                  <c:v>41763.419814814813</c:v>
                </c:pt>
                <c:pt idx="1575">
                  <c:v>41763.419872685183</c:v>
                </c:pt>
                <c:pt idx="1576">
                  <c:v>41763.419942129629</c:v>
                </c:pt>
                <c:pt idx="1577">
                  <c:v>41763.42</c:v>
                </c:pt>
                <c:pt idx="1578">
                  <c:v>41763.420057870368</c:v>
                </c:pt>
                <c:pt idx="1579">
                  <c:v>41763.420127314814</c:v>
                </c:pt>
                <c:pt idx="1580">
                  <c:v>41763.420185185183</c:v>
                </c:pt>
                <c:pt idx="1581">
                  <c:v>41763.420243055552</c:v>
                </c:pt>
                <c:pt idx="1582">
                  <c:v>41763.420312499999</c:v>
                </c:pt>
                <c:pt idx="1583">
                  <c:v>41763.420370370368</c:v>
                </c:pt>
                <c:pt idx="1584">
                  <c:v>41763.420428240737</c:v>
                </c:pt>
                <c:pt idx="1585">
                  <c:v>41763.420486111114</c:v>
                </c:pt>
                <c:pt idx="1586">
                  <c:v>41763.420555555553</c:v>
                </c:pt>
                <c:pt idx="1587">
                  <c:v>41763.420613425929</c:v>
                </c:pt>
                <c:pt idx="1588">
                  <c:v>41763.420671296299</c:v>
                </c:pt>
                <c:pt idx="1589">
                  <c:v>41763.420740740738</c:v>
                </c:pt>
                <c:pt idx="1590">
                  <c:v>41763.420798611114</c:v>
                </c:pt>
                <c:pt idx="1591">
                  <c:v>41763.420856481483</c:v>
                </c:pt>
                <c:pt idx="1592">
                  <c:v>41763.420925925922</c:v>
                </c:pt>
                <c:pt idx="1593">
                  <c:v>41763.420983796299</c:v>
                </c:pt>
                <c:pt idx="1594">
                  <c:v>41763.421041666668</c:v>
                </c:pt>
                <c:pt idx="1595">
                  <c:v>41763.421111111114</c:v>
                </c:pt>
                <c:pt idx="1596">
                  <c:v>41763.421168981484</c:v>
                </c:pt>
                <c:pt idx="1597">
                  <c:v>41763.421226851853</c:v>
                </c:pt>
                <c:pt idx="1598">
                  <c:v>41763.421296296299</c:v>
                </c:pt>
                <c:pt idx="1599">
                  <c:v>41763.421354166669</c:v>
                </c:pt>
                <c:pt idx="1600">
                  <c:v>41763.421412037038</c:v>
                </c:pt>
                <c:pt idx="1601">
                  <c:v>41763.421469907407</c:v>
                </c:pt>
                <c:pt idx="1602">
                  <c:v>41763.421539351853</c:v>
                </c:pt>
                <c:pt idx="1603">
                  <c:v>41763.421597222223</c:v>
                </c:pt>
                <c:pt idx="1604">
                  <c:v>41763.421655092592</c:v>
                </c:pt>
                <c:pt idx="1605">
                  <c:v>41763.421724537038</c:v>
                </c:pt>
                <c:pt idx="1606">
                  <c:v>41763.421782407408</c:v>
                </c:pt>
                <c:pt idx="1607">
                  <c:v>41763.421840277777</c:v>
                </c:pt>
                <c:pt idx="1608">
                  <c:v>41763.421909722223</c:v>
                </c:pt>
                <c:pt idx="1609">
                  <c:v>41763.421967592592</c:v>
                </c:pt>
                <c:pt idx="1610">
                  <c:v>41763.422025462962</c:v>
                </c:pt>
                <c:pt idx="1611">
                  <c:v>41763.422094907408</c:v>
                </c:pt>
                <c:pt idx="1612">
                  <c:v>41763.422152777777</c:v>
                </c:pt>
                <c:pt idx="1613">
                  <c:v>41763.422210648147</c:v>
                </c:pt>
                <c:pt idx="1614">
                  <c:v>41763.422268518516</c:v>
                </c:pt>
                <c:pt idx="1615">
                  <c:v>41763.422337962962</c:v>
                </c:pt>
                <c:pt idx="1616">
                  <c:v>41763.422395833331</c:v>
                </c:pt>
                <c:pt idx="1617">
                  <c:v>41763.422453703701</c:v>
                </c:pt>
                <c:pt idx="1618">
                  <c:v>41763.422523148147</c:v>
                </c:pt>
                <c:pt idx="1619">
                  <c:v>41763.422581018516</c:v>
                </c:pt>
                <c:pt idx="1620">
                  <c:v>41763.422638888886</c:v>
                </c:pt>
                <c:pt idx="1621">
                  <c:v>41763.422708333332</c:v>
                </c:pt>
                <c:pt idx="1622">
                  <c:v>41763.422766203701</c:v>
                </c:pt>
                <c:pt idx="1623">
                  <c:v>41763.422824074078</c:v>
                </c:pt>
                <c:pt idx="1624">
                  <c:v>41763.422893518517</c:v>
                </c:pt>
                <c:pt idx="1625">
                  <c:v>41763.422951388886</c:v>
                </c:pt>
                <c:pt idx="1626">
                  <c:v>41763.423009259262</c:v>
                </c:pt>
                <c:pt idx="1627">
                  <c:v>41763.423067129632</c:v>
                </c:pt>
                <c:pt idx="1628">
                  <c:v>41763.423136574071</c:v>
                </c:pt>
                <c:pt idx="1629">
                  <c:v>41763.423194444447</c:v>
                </c:pt>
                <c:pt idx="1630">
                  <c:v>41763.423252314817</c:v>
                </c:pt>
                <c:pt idx="1631">
                  <c:v>41763.423321759263</c:v>
                </c:pt>
                <c:pt idx="1632">
                  <c:v>41763.423379629632</c:v>
                </c:pt>
                <c:pt idx="1633">
                  <c:v>41763.423437500001</c:v>
                </c:pt>
                <c:pt idx="1634">
                  <c:v>41763.423506944448</c:v>
                </c:pt>
                <c:pt idx="1635">
                  <c:v>41763.423564814817</c:v>
                </c:pt>
                <c:pt idx="1636">
                  <c:v>41763.423622685186</c:v>
                </c:pt>
                <c:pt idx="1637">
                  <c:v>41763.423692129632</c:v>
                </c:pt>
                <c:pt idx="1638">
                  <c:v>41763.423750000002</c:v>
                </c:pt>
                <c:pt idx="1639">
                  <c:v>41763.423807870371</c:v>
                </c:pt>
                <c:pt idx="1640">
                  <c:v>41763.423877314817</c:v>
                </c:pt>
                <c:pt idx="1641">
                  <c:v>41763.423935185187</c:v>
                </c:pt>
                <c:pt idx="1642">
                  <c:v>41763.423993055556</c:v>
                </c:pt>
                <c:pt idx="1643">
                  <c:v>41763.424050925925</c:v>
                </c:pt>
                <c:pt idx="1644">
                  <c:v>41763.424120370371</c:v>
                </c:pt>
                <c:pt idx="1645">
                  <c:v>41763.424178240741</c:v>
                </c:pt>
                <c:pt idx="1646">
                  <c:v>41763.42423611111</c:v>
                </c:pt>
                <c:pt idx="1647">
                  <c:v>41763.424305555556</c:v>
                </c:pt>
                <c:pt idx="1648">
                  <c:v>41763.424363425926</c:v>
                </c:pt>
                <c:pt idx="1649">
                  <c:v>41763.424421296295</c:v>
                </c:pt>
                <c:pt idx="1650">
                  <c:v>41763.424490740741</c:v>
                </c:pt>
                <c:pt idx="1651">
                  <c:v>41763.42454861111</c:v>
                </c:pt>
                <c:pt idx="1652">
                  <c:v>41763.42460648148</c:v>
                </c:pt>
                <c:pt idx="1653">
                  <c:v>41763.424675925926</c:v>
                </c:pt>
                <c:pt idx="1654">
                  <c:v>41763.424733796295</c:v>
                </c:pt>
                <c:pt idx="1655">
                  <c:v>41763.424791666665</c:v>
                </c:pt>
                <c:pt idx="1656">
                  <c:v>41763.424861111111</c:v>
                </c:pt>
                <c:pt idx="1657">
                  <c:v>41763.42491898148</c:v>
                </c:pt>
                <c:pt idx="1658">
                  <c:v>41763.424976851849</c:v>
                </c:pt>
                <c:pt idx="1659">
                  <c:v>41763.425046296295</c:v>
                </c:pt>
                <c:pt idx="1660">
                  <c:v>41763.425104166665</c:v>
                </c:pt>
                <c:pt idx="1661">
                  <c:v>41763.425162037034</c:v>
                </c:pt>
                <c:pt idx="1662">
                  <c:v>41763.425219907411</c:v>
                </c:pt>
                <c:pt idx="1663">
                  <c:v>41763.42528935185</c:v>
                </c:pt>
                <c:pt idx="1664">
                  <c:v>41763.425347222219</c:v>
                </c:pt>
                <c:pt idx="1665">
                  <c:v>41763.425405092596</c:v>
                </c:pt>
                <c:pt idx="1666">
                  <c:v>41763.425474537034</c:v>
                </c:pt>
                <c:pt idx="1667">
                  <c:v>41763.425532407404</c:v>
                </c:pt>
                <c:pt idx="1668">
                  <c:v>41763.42559027778</c:v>
                </c:pt>
                <c:pt idx="1669">
                  <c:v>41763.425659722219</c:v>
                </c:pt>
                <c:pt idx="1670">
                  <c:v>41763.425717592596</c:v>
                </c:pt>
                <c:pt idx="1671">
                  <c:v>41763.425775462965</c:v>
                </c:pt>
                <c:pt idx="1672">
                  <c:v>41763.425844907404</c:v>
                </c:pt>
                <c:pt idx="1673">
                  <c:v>41763.425902777781</c:v>
                </c:pt>
                <c:pt idx="1674">
                  <c:v>41763.42596064815</c:v>
                </c:pt>
                <c:pt idx="1675">
                  <c:v>41763.426018518519</c:v>
                </c:pt>
                <c:pt idx="1676">
                  <c:v>41763.426087962966</c:v>
                </c:pt>
                <c:pt idx="1677">
                  <c:v>41763.426145833335</c:v>
                </c:pt>
                <c:pt idx="1678">
                  <c:v>41763.426203703704</c:v>
                </c:pt>
                <c:pt idx="1679">
                  <c:v>41763.42627314815</c:v>
                </c:pt>
                <c:pt idx="1680">
                  <c:v>41763.42633101852</c:v>
                </c:pt>
                <c:pt idx="1681">
                  <c:v>41763.426388888889</c:v>
                </c:pt>
                <c:pt idx="1682">
                  <c:v>41763.426458333335</c:v>
                </c:pt>
                <c:pt idx="1683">
                  <c:v>41763.426516203705</c:v>
                </c:pt>
                <c:pt idx="1684">
                  <c:v>41763.426574074074</c:v>
                </c:pt>
                <c:pt idx="1685">
                  <c:v>41763.42664351852</c:v>
                </c:pt>
                <c:pt idx="1686">
                  <c:v>41763.426701388889</c:v>
                </c:pt>
                <c:pt idx="1687">
                  <c:v>41763.426759259259</c:v>
                </c:pt>
                <c:pt idx="1688">
                  <c:v>41763.426828703705</c:v>
                </c:pt>
                <c:pt idx="1689">
                  <c:v>41763.426886574074</c:v>
                </c:pt>
                <c:pt idx="1690">
                  <c:v>41763.426944444444</c:v>
                </c:pt>
                <c:pt idx="1691">
                  <c:v>41763.427002314813</c:v>
                </c:pt>
                <c:pt idx="1692">
                  <c:v>41763.427071759259</c:v>
                </c:pt>
                <c:pt idx="1693">
                  <c:v>41763.427129629628</c:v>
                </c:pt>
                <c:pt idx="1694">
                  <c:v>41763.427187499998</c:v>
                </c:pt>
                <c:pt idx="1695">
                  <c:v>41763.427256944444</c:v>
                </c:pt>
                <c:pt idx="1696">
                  <c:v>41763.427314814813</c:v>
                </c:pt>
                <c:pt idx="1697">
                  <c:v>41763.427372685182</c:v>
                </c:pt>
                <c:pt idx="1698">
                  <c:v>41763.427442129629</c:v>
                </c:pt>
                <c:pt idx="1699">
                  <c:v>41763.427499999998</c:v>
                </c:pt>
                <c:pt idx="1700">
                  <c:v>41763.427557870367</c:v>
                </c:pt>
                <c:pt idx="1701">
                  <c:v>41763.427627314813</c:v>
                </c:pt>
                <c:pt idx="1702">
                  <c:v>41763.427685185183</c:v>
                </c:pt>
                <c:pt idx="1703">
                  <c:v>41763.427743055552</c:v>
                </c:pt>
                <c:pt idx="1704">
                  <c:v>41763.427812499998</c:v>
                </c:pt>
                <c:pt idx="1705">
                  <c:v>41763.427870370368</c:v>
                </c:pt>
                <c:pt idx="1706">
                  <c:v>41763.427928240744</c:v>
                </c:pt>
                <c:pt idx="1707">
                  <c:v>41763.427986111114</c:v>
                </c:pt>
                <c:pt idx="1708">
                  <c:v>41763.428055555552</c:v>
                </c:pt>
                <c:pt idx="1709">
                  <c:v>41763.428113425929</c:v>
                </c:pt>
                <c:pt idx="1710">
                  <c:v>41763.428171296298</c:v>
                </c:pt>
                <c:pt idx="1711">
                  <c:v>41763.428240740737</c:v>
                </c:pt>
                <c:pt idx="1712">
                  <c:v>41763.428298611114</c:v>
                </c:pt>
                <c:pt idx="1713">
                  <c:v>41763.428356481483</c:v>
                </c:pt>
                <c:pt idx="1714">
                  <c:v>41763.428425925929</c:v>
                </c:pt>
                <c:pt idx="1715">
                  <c:v>41763.428483796299</c:v>
                </c:pt>
                <c:pt idx="1716">
                  <c:v>41763.428541666668</c:v>
                </c:pt>
                <c:pt idx="1717">
                  <c:v>41763.428611111114</c:v>
                </c:pt>
                <c:pt idx="1718">
                  <c:v>41763.428668981483</c:v>
                </c:pt>
                <c:pt idx="1719">
                  <c:v>41763.428726851853</c:v>
                </c:pt>
                <c:pt idx="1720">
                  <c:v>41763.428796296299</c:v>
                </c:pt>
                <c:pt idx="1721">
                  <c:v>41763.428854166668</c:v>
                </c:pt>
                <c:pt idx="1722">
                  <c:v>41763.428912037038</c:v>
                </c:pt>
                <c:pt idx="1723">
                  <c:v>41763.428969907407</c:v>
                </c:pt>
                <c:pt idx="1724">
                  <c:v>41763.429039351853</c:v>
                </c:pt>
                <c:pt idx="1725">
                  <c:v>41763.429097222222</c:v>
                </c:pt>
                <c:pt idx="1726">
                  <c:v>41763.429155092592</c:v>
                </c:pt>
                <c:pt idx="1727">
                  <c:v>41763.429224537038</c:v>
                </c:pt>
                <c:pt idx="1728">
                  <c:v>41763.429282407407</c:v>
                </c:pt>
                <c:pt idx="1729">
                  <c:v>41763.429340277777</c:v>
                </c:pt>
                <c:pt idx="1730">
                  <c:v>41763.429409722223</c:v>
                </c:pt>
                <c:pt idx="1731">
                  <c:v>41763.429467592592</c:v>
                </c:pt>
                <c:pt idx="1732">
                  <c:v>41763.429525462961</c:v>
                </c:pt>
                <c:pt idx="1733">
                  <c:v>41763.429594907408</c:v>
                </c:pt>
                <c:pt idx="1734">
                  <c:v>41763.429652777777</c:v>
                </c:pt>
                <c:pt idx="1735">
                  <c:v>41763.429710648146</c:v>
                </c:pt>
                <c:pt idx="1736">
                  <c:v>41763.429780092592</c:v>
                </c:pt>
                <c:pt idx="1737">
                  <c:v>41763.429837962962</c:v>
                </c:pt>
                <c:pt idx="1738">
                  <c:v>41763.429895833331</c:v>
                </c:pt>
                <c:pt idx="1739">
                  <c:v>41763.4299537037</c:v>
                </c:pt>
                <c:pt idx="1740">
                  <c:v>41763.430023148147</c:v>
                </c:pt>
                <c:pt idx="1741">
                  <c:v>41763.430081018516</c:v>
                </c:pt>
                <c:pt idx="1742">
                  <c:v>41763.430138888885</c:v>
                </c:pt>
                <c:pt idx="1743">
                  <c:v>41763.430208333331</c:v>
                </c:pt>
                <c:pt idx="1744">
                  <c:v>41763.430266203701</c:v>
                </c:pt>
                <c:pt idx="1745">
                  <c:v>41763.430324074077</c:v>
                </c:pt>
                <c:pt idx="1746">
                  <c:v>41763.430393518516</c:v>
                </c:pt>
                <c:pt idx="1747">
                  <c:v>41763.430451388886</c:v>
                </c:pt>
                <c:pt idx="1748">
                  <c:v>41763.430509259262</c:v>
                </c:pt>
                <c:pt idx="1749">
                  <c:v>41763.430578703701</c:v>
                </c:pt>
                <c:pt idx="1750">
                  <c:v>41763.430636574078</c:v>
                </c:pt>
                <c:pt idx="1751">
                  <c:v>41763.430694444447</c:v>
                </c:pt>
                <c:pt idx="1752">
                  <c:v>41763.430752314816</c:v>
                </c:pt>
                <c:pt idx="1753">
                  <c:v>41763.430821759262</c:v>
                </c:pt>
                <c:pt idx="1754">
                  <c:v>41763.430879629632</c:v>
                </c:pt>
                <c:pt idx="1755">
                  <c:v>41763.430937500001</c:v>
                </c:pt>
                <c:pt idx="1756">
                  <c:v>41763.431006944447</c:v>
                </c:pt>
                <c:pt idx="1757">
                  <c:v>41763.431064814817</c:v>
                </c:pt>
                <c:pt idx="1758">
                  <c:v>41763.431122685186</c:v>
                </c:pt>
                <c:pt idx="1759">
                  <c:v>41763.431192129632</c:v>
                </c:pt>
                <c:pt idx="1760">
                  <c:v>41763.431250000001</c:v>
                </c:pt>
                <c:pt idx="1761">
                  <c:v>41763.431307870371</c:v>
                </c:pt>
                <c:pt idx="1762">
                  <c:v>41763.431377314817</c:v>
                </c:pt>
                <c:pt idx="1763">
                  <c:v>41763.431435185186</c:v>
                </c:pt>
                <c:pt idx="1764">
                  <c:v>41763.431493055556</c:v>
                </c:pt>
                <c:pt idx="1765">
                  <c:v>41763.431562500002</c:v>
                </c:pt>
                <c:pt idx="1766">
                  <c:v>41763.431620370371</c:v>
                </c:pt>
                <c:pt idx="1767">
                  <c:v>41763.43167824074</c:v>
                </c:pt>
                <c:pt idx="1768">
                  <c:v>41763.431747685187</c:v>
                </c:pt>
                <c:pt idx="1769">
                  <c:v>41763.431805555556</c:v>
                </c:pt>
                <c:pt idx="1770">
                  <c:v>41763.431863425925</c:v>
                </c:pt>
                <c:pt idx="1771">
                  <c:v>41763.431921296295</c:v>
                </c:pt>
                <c:pt idx="1772">
                  <c:v>41763.431990740741</c:v>
                </c:pt>
                <c:pt idx="1773">
                  <c:v>41763.43204861111</c:v>
                </c:pt>
                <c:pt idx="1774">
                  <c:v>41763.432106481479</c:v>
                </c:pt>
                <c:pt idx="1775">
                  <c:v>41763.432175925926</c:v>
                </c:pt>
                <c:pt idx="1776">
                  <c:v>41763.432233796295</c:v>
                </c:pt>
                <c:pt idx="1777">
                  <c:v>41763.432291666664</c:v>
                </c:pt>
                <c:pt idx="1778">
                  <c:v>41763.43236111111</c:v>
                </c:pt>
                <c:pt idx="1779">
                  <c:v>41763.43241898148</c:v>
                </c:pt>
                <c:pt idx="1780">
                  <c:v>41763.432476851849</c:v>
                </c:pt>
                <c:pt idx="1781">
                  <c:v>41763.432546296295</c:v>
                </c:pt>
                <c:pt idx="1782">
                  <c:v>41763.432604166665</c:v>
                </c:pt>
                <c:pt idx="1783">
                  <c:v>41763.432662037034</c:v>
                </c:pt>
                <c:pt idx="1784">
                  <c:v>41763.432719907411</c:v>
                </c:pt>
                <c:pt idx="1785">
                  <c:v>41763.432789351849</c:v>
                </c:pt>
                <c:pt idx="1786">
                  <c:v>41763.432847222219</c:v>
                </c:pt>
                <c:pt idx="1787">
                  <c:v>41763.432905092595</c:v>
                </c:pt>
                <c:pt idx="1788">
                  <c:v>41763.432974537034</c:v>
                </c:pt>
                <c:pt idx="1789">
                  <c:v>41763.433032407411</c:v>
                </c:pt>
                <c:pt idx="1790">
                  <c:v>41763.43309027778</c:v>
                </c:pt>
                <c:pt idx="1791">
                  <c:v>41763.433159722219</c:v>
                </c:pt>
                <c:pt idx="1792">
                  <c:v>41763.433217592596</c:v>
                </c:pt>
                <c:pt idx="1793">
                  <c:v>41763.433275462965</c:v>
                </c:pt>
                <c:pt idx="1794">
                  <c:v>41763.433344907404</c:v>
                </c:pt>
                <c:pt idx="1795">
                  <c:v>41763.43340277778</c:v>
                </c:pt>
                <c:pt idx="1796">
                  <c:v>41763.43346064815</c:v>
                </c:pt>
                <c:pt idx="1797">
                  <c:v>41763.433530092596</c:v>
                </c:pt>
                <c:pt idx="1798">
                  <c:v>41763.433587962965</c:v>
                </c:pt>
                <c:pt idx="1799">
                  <c:v>41763.433645833335</c:v>
                </c:pt>
                <c:pt idx="1800">
                  <c:v>41763.433703703704</c:v>
                </c:pt>
                <c:pt idx="1801">
                  <c:v>41763.43377314815</c:v>
                </c:pt>
                <c:pt idx="1802">
                  <c:v>41763.433831018519</c:v>
                </c:pt>
                <c:pt idx="1803">
                  <c:v>41763.433888888889</c:v>
                </c:pt>
                <c:pt idx="1804">
                  <c:v>41763.433958333335</c:v>
                </c:pt>
                <c:pt idx="1805">
                  <c:v>41763.434016203704</c:v>
                </c:pt>
                <c:pt idx="1806">
                  <c:v>41763.434074074074</c:v>
                </c:pt>
                <c:pt idx="1807">
                  <c:v>41763.43414351852</c:v>
                </c:pt>
                <c:pt idx="1808">
                  <c:v>41763.434201388889</c:v>
                </c:pt>
                <c:pt idx="1809">
                  <c:v>41763.434259259258</c:v>
                </c:pt>
                <c:pt idx="1810">
                  <c:v>41763.434328703705</c:v>
                </c:pt>
                <c:pt idx="1811">
                  <c:v>41763.434386574074</c:v>
                </c:pt>
                <c:pt idx="1812">
                  <c:v>41763.434444444443</c:v>
                </c:pt>
                <c:pt idx="1813">
                  <c:v>41763.434513888889</c:v>
                </c:pt>
                <c:pt idx="1814">
                  <c:v>41763.434571759259</c:v>
                </c:pt>
                <c:pt idx="1815">
                  <c:v>41763.434629629628</c:v>
                </c:pt>
                <c:pt idx="1816">
                  <c:v>41763.434687499997</c:v>
                </c:pt>
                <c:pt idx="1817">
                  <c:v>41763.434756944444</c:v>
                </c:pt>
                <c:pt idx="1818">
                  <c:v>41763.434814814813</c:v>
                </c:pt>
                <c:pt idx="1819">
                  <c:v>41763.434872685182</c:v>
                </c:pt>
                <c:pt idx="1820">
                  <c:v>41763.434942129628</c:v>
                </c:pt>
                <c:pt idx="1821">
                  <c:v>41763.434999999998</c:v>
                </c:pt>
                <c:pt idx="1822">
                  <c:v>41763.435057870367</c:v>
                </c:pt>
                <c:pt idx="1823">
                  <c:v>41763.435127314813</c:v>
                </c:pt>
                <c:pt idx="1824">
                  <c:v>41763.435185185182</c:v>
                </c:pt>
                <c:pt idx="1825">
                  <c:v>41763.435243055559</c:v>
                </c:pt>
                <c:pt idx="1826">
                  <c:v>41763.435312499998</c:v>
                </c:pt>
                <c:pt idx="1827">
                  <c:v>41763.435370370367</c:v>
                </c:pt>
                <c:pt idx="1828">
                  <c:v>41763.435428240744</c:v>
                </c:pt>
                <c:pt idx="1829">
                  <c:v>41763.435497685183</c:v>
                </c:pt>
                <c:pt idx="1830">
                  <c:v>41763.435555555552</c:v>
                </c:pt>
                <c:pt idx="1831">
                  <c:v>41763.435613425929</c:v>
                </c:pt>
                <c:pt idx="1832">
                  <c:v>41763.435671296298</c:v>
                </c:pt>
                <c:pt idx="1833">
                  <c:v>41763.435740740744</c:v>
                </c:pt>
                <c:pt idx="1834">
                  <c:v>41763.435798611114</c:v>
                </c:pt>
                <c:pt idx="1835">
                  <c:v>41763.435856481483</c:v>
                </c:pt>
                <c:pt idx="1836">
                  <c:v>41763.435925925929</c:v>
                </c:pt>
                <c:pt idx="1837">
                  <c:v>41763.435983796298</c:v>
                </c:pt>
                <c:pt idx="1838">
                  <c:v>41763.436041666668</c:v>
                </c:pt>
                <c:pt idx="1839">
                  <c:v>41763.436111111114</c:v>
                </c:pt>
                <c:pt idx="1840">
                  <c:v>41763.436168981483</c:v>
                </c:pt>
                <c:pt idx="1841">
                  <c:v>41763.436226851853</c:v>
                </c:pt>
                <c:pt idx="1842">
                  <c:v>41763.436296296299</c:v>
                </c:pt>
                <c:pt idx="1843">
                  <c:v>41763.436354166668</c:v>
                </c:pt>
                <c:pt idx="1844">
                  <c:v>41763.436412037037</c:v>
                </c:pt>
                <c:pt idx="1845">
                  <c:v>41763.436469907407</c:v>
                </c:pt>
                <c:pt idx="1846">
                  <c:v>41763.436539351853</c:v>
                </c:pt>
                <c:pt idx="1847">
                  <c:v>41763.436597222222</c:v>
                </c:pt>
                <c:pt idx="1848">
                  <c:v>41763.436655092592</c:v>
                </c:pt>
                <c:pt idx="1849">
                  <c:v>41763.436724537038</c:v>
                </c:pt>
                <c:pt idx="1850">
                  <c:v>41763.436782407407</c:v>
                </c:pt>
                <c:pt idx="1851">
                  <c:v>41763.436840277776</c:v>
                </c:pt>
                <c:pt idx="1852">
                  <c:v>41763.436909722222</c:v>
                </c:pt>
                <c:pt idx="1853">
                  <c:v>41763.436967592592</c:v>
                </c:pt>
                <c:pt idx="1854">
                  <c:v>41763.437025462961</c:v>
                </c:pt>
                <c:pt idx="1855">
                  <c:v>41763.437094907407</c:v>
                </c:pt>
                <c:pt idx="1856">
                  <c:v>41763.437152777777</c:v>
                </c:pt>
                <c:pt idx="1857">
                  <c:v>41763.437210648146</c:v>
                </c:pt>
                <c:pt idx="1858">
                  <c:v>41763.437280092592</c:v>
                </c:pt>
                <c:pt idx="1859">
                  <c:v>41763.437337962961</c:v>
                </c:pt>
                <c:pt idx="1860">
                  <c:v>41763.437395833331</c:v>
                </c:pt>
                <c:pt idx="1861">
                  <c:v>41763.4374537037</c:v>
                </c:pt>
                <c:pt idx="1862">
                  <c:v>41763.437523148146</c:v>
                </c:pt>
                <c:pt idx="1863">
                  <c:v>41763.437581018516</c:v>
                </c:pt>
                <c:pt idx="1864">
                  <c:v>41763.437638888892</c:v>
                </c:pt>
                <c:pt idx="1865">
                  <c:v>41763.437708333331</c:v>
                </c:pt>
                <c:pt idx="1866">
                  <c:v>41763.4377662037</c:v>
                </c:pt>
                <c:pt idx="1867">
                  <c:v>41763.437824074077</c:v>
                </c:pt>
                <c:pt idx="1868">
                  <c:v>41763.437893518516</c:v>
                </c:pt>
                <c:pt idx="1869">
                  <c:v>41763.437951388885</c:v>
                </c:pt>
                <c:pt idx="1870">
                  <c:v>41763.438009259262</c:v>
                </c:pt>
                <c:pt idx="1871">
                  <c:v>41763.438078703701</c:v>
                </c:pt>
                <c:pt idx="1872">
                  <c:v>41763.438136574077</c:v>
                </c:pt>
                <c:pt idx="1873">
                  <c:v>41763.438194444447</c:v>
                </c:pt>
                <c:pt idx="1874">
                  <c:v>41763.438252314816</c:v>
                </c:pt>
                <c:pt idx="1875">
                  <c:v>41763.438321759262</c:v>
                </c:pt>
                <c:pt idx="1876">
                  <c:v>41763.438379629632</c:v>
                </c:pt>
                <c:pt idx="1877">
                  <c:v>41763.438437500001</c:v>
                </c:pt>
                <c:pt idx="1878">
                  <c:v>41763.438506944447</c:v>
                </c:pt>
                <c:pt idx="1879">
                  <c:v>41763.438564814816</c:v>
                </c:pt>
                <c:pt idx="1880">
                  <c:v>41763.438622685186</c:v>
                </c:pt>
                <c:pt idx="1881">
                  <c:v>41763.438692129632</c:v>
                </c:pt>
                <c:pt idx="1882">
                  <c:v>41763.438750000001</c:v>
                </c:pt>
                <c:pt idx="1883">
                  <c:v>41763.438807870371</c:v>
                </c:pt>
                <c:pt idx="1884">
                  <c:v>41763.438877314817</c:v>
                </c:pt>
                <c:pt idx="1885">
                  <c:v>41763.438935185186</c:v>
                </c:pt>
                <c:pt idx="1886">
                  <c:v>41763.438993055555</c:v>
                </c:pt>
                <c:pt idx="1887">
                  <c:v>41763.439062500001</c:v>
                </c:pt>
                <c:pt idx="1888">
                  <c:v>41763.439120370371</c:v>
                </c:pt>
                <c:pt idx="1889">
                  <c:v>41763.43917824074</c:v>
                </c:pt>
                <c:pt idx="1890">
                  <c:v>41763.439236111109</c:v>
                </c:pt>
                <c:pt idx="1891">
                  <c:v>41763.439305555556</c:v>
                </c:pt>
                <c:pt idx="1892">
                  <c:v>41763.439363425925</c:v>
                </c:pt>
                <c:pt idx="1893">
                  <c:v>41763.439421296294</c:v>
                </c:pt>
                <c:pt idx="1894">
                  <c:v>41763.43949074074</c:v>
                </c:pt>
                <c:pt idx="1895">
                  <c:v>41763.43954861111</c:v>
                </c:pt>
                <c:pt idx="1896">
                  <c:v>41763.439606481479</c:v>
                </c:pt>
                <c:pt idx="1897">
                  <c:v>41763.439675925925</c:v>
                </c:pt>
                <c:pt idx="1898">
                  <c:v>41763.439733796295</c:v>
                </c:pt>
                <c:pt idx="1899">
                  <c:v>41763.439791666664</c:v>
                </c:pt>
                <c:pt idx="1900">
                  <c:v>41763.43986111111</c:v>
                </c:pt>
                <c:pt idx="1901">
                  <c:v>41763.439918981479</c:v>
                </c:pt>
                <c:pt idx="1902">
                  <c:v>41763.439976851849</c:v>
                </c:pt>
                <c:pt idx="1903">
                  <c:v>41763.440046296295</c:v>
                </c:pt>
                <c:pt idx="1904">
                  <c:v>41763.440104166664</c:v>
                </c:pt>
                <c:pt idx="1905">
                  <c:v>41763.440162037034</c:v>
                </c:pt>
                <c:pt idx="1906">
                  <c:v>41763.44021990741</c:v>
                </c:pt>
                <c:pt idx="1907">
                  <c:v>41763.440289351849</c:v>
                </c:pt>
                <c:pt idx="1908">
                  <c:v>41763.440347222226</c:v>
                </c:pt>
                <c:pt idx="1909">
                  <c:v>41763.440405092595</c:v>
                </c:pt>
                <c:pt idx="1910">
                  <c:v>41763.440474537034</c:v>
                </c:pt>
                <c:pt idx="1911">
                  <c:v>41763.440532407411</c:v>
                </c:pt>
                <c:pt idx="1912">
                  <c:v>41763.44059027778</c:v>
                </c:pt>
                <c:pt idx="1913">
                  <c:v>41763.440659722219</c:v>
                </c:pt>
                <c:pt idx="1914">
                  <c:v>41763.440717592595</c:v>
                </c:pt>
                <c:pt idx="1915">
                  <c:v>41763.440775462965</c:v>
                </c:pt>
                <c:pt idx="1916">
                  <c:v>41763.440844907411</c:v>
                </c:pt>
                <c:pt idx="1917">
                  <c:v>41763.44090277778</c:v>
                </c:pt>
                <c:pt idx="1918">
                  <c:v>41763.440960648149</c:v>
                </c:pt>
                <c:pt idx="1919">
                  <c:v>41763.441030092596</c:v>
                </c:pt>
                <c:pt idx="1920">
                  <c:v>41763.441087962965</c:v>
                </c:pt>
                <c:pt idx="1921">
                  <c:v>41763.441145833334</c:v>
                </c:pt>
                <c:pt idx="1922">
                  <c:v>41763.441203703704</c:v>
                </c:pt>
                <c:pt idx="1923">
                  <c:v>41763.44127314815</c:v>
                </c:pt>
                <c:pt idx="1924">
                  <c:v>41763.441331018519</c:v>
                </c:pt>
                <c:pt idx="1925">
                  <c:v>41763.441388888888</c:v>
                </c:pt>
                <c:pt idx="1926">
                  <c:v>41763.441458333335</c:v>
                </c:pt>
                <c:pt idx="1927">
                  <c:v>41763.441516203704</c:v>
                </c:pt>
                <c:pt idx="1928">
                  <c:v>41763.441574074073</c:v>
                </c:pt>
                <c:pt idx="1929">
                  <c:v>41763.441643518519</c:v>
                </c:pt>
                <c:pt idx="1930">
                  <c:v>41763.441701388889</c:v>
                </c:pt>
                <c:pt idx="1931">
                  <c:v>41763.441759259258</c:v>
                </c:pt>
                <c:pt idx="1932">
                  <c:v>41763.441828703704</c:v>
                </c:pt>
                <c:pt idx="1933">
                  <c:v>41763.441886574074</c:v>
                </c:pt>
                <c:pt idx="1934">
                  <c:v>41763.441944444443</c:v>
                </c:pt>
                <c:pt idx="1935">
                  <c:v>41763.442013888889</c:v>
                </c:pt>
                <c:pt idx="1936">
                  <c:v>41763.442071759258</c:v>
                </c:pt>
                <c:pt idx="1937">
                  <c:v>41763.442129629628</c:v>
                </c:pt>
                <c:pt idx="1938">
                  <c:v>41763.442187499997</c:v>
                </c:pt>
                <c:pt idx="1939">
                  <c:v>41763.442256944443</c:v>
                </c:pt>
                <c:pt idx="1940">
                  <c:v>41763.442314814813</c:v>
                </c:pt>
                <c:pt idx="1941">
                  <c:v>41763.442372685182</c:v>
                </c:pt>
                <c:pt idx="1942">
                  <c:v>41763.442442129628</c:v>
                </c:pt>
                <c:pt idx="1943">
                  <c:v>41763.442499999997</c:v>
                </c:pt>
                <c:pt idx="1944">
                  <c:v>41763.442557870374</c:v>
                </c:pt>
                <c:pt idx="1945">
                  <c:v>41763.442627314813</c:v>
                </c:pt>
                <c:pt idx="1946">
                  <c:v>41763.442685185182</c:v>
                </c:pt>
                <c:pt idx="1947">
                  <c:v>41763.442743055559</c:v>
                </c:pt>
                <c:pt idx="1948">
                  <c:v>41763.442812499998</c:v>
                </c:pt>
                <c:pt idx="1949">
                  <c:v>41763.442870370367</c:v>
                </c:pt>
                <c:pt idx="1950">
                  <c:v>41763.442928240744</c:v>
                </c:pt>
                <c:pt idx="1951">
                  <c:v>41763.442986111113</c:v>
                </c:pt>
                <c:pt idx="1952">
                  <c:v>41763.443055555559</c:v>
                </c:pt>
                <c:pt idx="1953">
                  <c:v>41763.443113425928</c:v>
                </c:pt>
                <c:pt idx="1954">
                  <c:v>41763.443171296298</c:v>
                </c:pt>
                <c:pt idx="1955">
                  <c:v>41763.443240740744</c:v>
                </c:pt>
                <c:pt idx="1956">
                  <c:v>41763.443298611113</c:v>
                </c:pt>
                <c:pt idx="1957">
                  <c:v>41763.443356481483</c:v>
                </c:pt>
                <c:pt idx="1958">
                  <c:v>41763.443425925929</c:v>
                </c:pt>
                <c:pt idx="1959">
                  <c:v>41763.443483796298</c:v>
                </c:pt>
                <c:pt idx="1960">
                  <c:v>41763.443541666667</c:v>
                </c:pt>
                <c:pt idx="1961">
                  <c:v>41763.443611111114</c:v>
                </c:pt>
                <c:pt idx="1962">
                  <c:v>41763.443668981483</c:v>
                </c:pt>
                <c:pt idx="1963">
                  <c:v>41763.443726851852</c:v>
                </c:pt>
                <c:pt idx="1964">
                  <c:v>41763.443796296298</c:v>
                </c:pt>
                <c:pt idx="1965">
                  <c:v>41763.443854166668</c:v>
                </c:pt>
                <c:pt idx="1966">
                  <c:v>41763.443912037037</c:v>
                </c:pt>
                <c:pt idx="1967">
                  <c:v>41763.443981481483</c:v>
                </c:pt>
                <c:pt idx="1968">
                  <c:v>41763.444039351853</c:v>
                </c:pt>
                <c:pt idx="1969">
                  <c:v>41763.444097222222</c:v>
                </c:pt>
                <c:pt idx="1970">
                  <c:v>41763.444155092591</c:v>
                </c:pt>
                <c:pt idx="1971">
                  <c:v>41763.444224537037</c:v>
                </c:pt>
                <c:pt idx="1972">
                  <c:v>41763.444282407407</c:v>
                </c:pt>
                <c:pt idx="1973">
                  <c:v>41763.444340277776</c:v>
                </c:pt>
                <c:pt idx="1974">
                  <c:v>41763.444409722222</c:v>
                </c:pt>
                <c:pt idx="1975">
                  <c:v>41763.444467592592</c:v>
                </c:pt>
                <c:pt idx="1976">
                  <c:v>41763.444525462961</c:v>
                </c:pt>
                <c:pt idx="1977">
                  <c:v>41763.444594907407</c:v>
                </c:pt>
                <c:pt idx="1978">
                  <c:v>41763.444652777776</c:v>
                </c:pt>
                <c:pt idx="1979">
                  <c:v>41763.444710648146</c:v>
                </c:pt>
                <c:pt idx="1980">
                  <c:v>41763.444780092592</c:v>
                </c:pt>
                <c:pt idx="1981">
                  <c:v>41763.444837962961</c:v>
                </c:pt>
                <c:pt idx="1982">
                  <c:v>41763.444895833331</c:v>
                </c:pt>
                <c:pt idx="1983">
                  <c:v>41763.444965277777</c:v>
                </c:pt>
                <c:pt idx="1984">
                  <c:v>41763.445023148146</c:v>
                </c:pt>
                <c:pt idx="1985">
                  <c:v>41763.445081018515</c:v>
                </c:pt>
                <c:pt idx="1986">
                  <c:v>41763.445138888892</c:v>
                </c:pt>
                <c:pt idx="1987">
                  <c:v>41763.445208333331</c:v>
                </c:pt>
                <c:pt idx="1988">
                  <c:v>41763.4452662037</c:v>
                </c:pt>
                <c:pt idx="1989">
                  <c:v>41763.445324074077</c:v>
                </c:pt>
                <c:pt idx="1990">
                  <c:v>41763.445393518516</c:v>
                </c:pt>
                <c:pt idx="1991">
                  <c:v>41763.445451388892</c:v>
                </c:pt>
                <c:pt idx="1992">
                  <c:v>41763.445509259262</c:v>
                </c:pt>
                <c:pt idx="1993">
                  <c:v>41763.4455787037</c:v>
                </c:pt>
                <c:pt idx="1994">
                  <c:v>41763.445636574077</c:v>
                </c:pt>
                <c:pt idx="1995">
                  <c:v>41763.445694444446</c:v>
                </c:pt>
                <c:pt idx="1996">
                  <c:v>41763.445763888885</c:v>
                </c:pt>
                <c:pt idx="1997">
                  <c:v>41763.445821759262</c:v>
                </c:pt>
                <c:pt idx="1998">
                  <c:v>41763.445879629631</c:v>
                </c:pt>
                <c:pt idx="1999">
                  <c:v>41763.445949074077</c:v>
                </c:pt>
                <c:pt idx="2000">
                  <c:v>41763.446006944447</c:v>
                </c:pt>
                <c:pt idx="2001">
                  <c:v>41763.446064814816</c:v>
                </c:pt>
                <c:pt idx="2002">
                  <c:v>41763.446122685185</c:v>
                </c:pt>
                <c:pt idx="2003">
                  <c:v>41763.446192129632</c:v>
                </c:pt>
                <c:pt idx="2004">
                  <c:v>41763.446250000001</c:v>
                </c:pt>
                <c:pt idx="2005">
                  <c:v>41763.44630787037</c:v>
                </c:pt>
                <c:pt idx="2006">
                  <c:v>41763.446377314816</c:v>
                </c:pt>
                <c:pt idx="2007">
                  <c:v>41763.446435185186</c:v>
                </c:pt>
                <c:pt idx="2008">
                  <c:v>41763.446493055555</c:v>
                </c:pt>
                <c:pt idx="2009">
                  <c:v>41763.446562500001</c:v>
                </c:pt>
                <c:pt idx="2010">
                  <c:v>41763.446620370371</c:v>
                </c:pt>
                <c:pt idx="2011">
                  <c:v>41763.44667824074</c:v>
                </c:pt>
                <c:pt idx="2012">
                  <c:v>41763.446747685186</c:v>
                </c:pt>
                <c:pt idx="2013">
                  <c:v>41763.446805555555</c:v>
                </c:pt>
                <c:pt idx="2014">
                  <c:v>41763.446863425925</c:v>
                </c:pt>
                <c:pt idx="2015">
                  <c:v>41763.446932870371</c:v>
                </c:pt>
                <c:pt idx="2016">
                  <c:v>41763.44699074074</c:v>
                </c:pt>
                <c:pt idx="2017">
                  <c:v>41763.447048611109</c:v>
                </c:pt>
                <c:pt idx="2018">
                  <c:v>41763.447106481479</c:v>
                </c:pt>
                <c:pt idx="2019">
                  <c:v>41763.447175925925</c:v>
                </c:pt>
                <c:pt idx="2020">
                  <c:v>41763.447233796294</c:v>
                </c:pt>
                <c:pt idx="2021">
                  <c:v>41763.447291666664</c:v>
                </c:pt>
                <c:pt idx="2022">
                  <c:v>41763.44736111111</c:v>
                </c:pt>
                <c:pt idx="2023">
                  <c:v>41763.447418981479</c:v>
                </c:pt>
                <c:pt idx="2024">
                  <c:v>41763.447476851848</c:v>
                </c:pt>
                <c:pt idx="2025">
                  <c:v>41763.447546296295</c:v>
                </c:pt>
                <c:pt idx="2026">
                  <c:v>41763.447604166664</c:v>
                </c:pt>
                <c:pt idx="2027">
                  <c:v>41763.447662037041</c:v>
                </c:pt>
                <c:pt idx="2028">
                  <c:v>41763.447731481479</c:v>
                </c:pt>
                <c:pt idx="2029">
                  <c:v>41763.447789351849</c:v>
                </c:pt>
                <c:pt idx="2030">
                  <c:v>41763.447847222225</c:v>
                </c:pt>
                <c:pt idx="2031">
                  <c:v>41763.447916666664</c:v>
                </c:pt>
                <c:pt idx="2032">
                  <c:v>41763.447974537034</c:v>
                </c:pt>
                <c:pt idx="2033">
                  <c:v>41763.44803240741</c:v>
                </c:pt>
                <c:pt idx="2034">
                  <c:v>41763.44809027778</c:v>
                </c:pt>
                <c:pt idx="2035">
                  <c:v>41763.448159722226</c:v>
                </c:pt>
                <c:pt idx="2036">
                  <c:v>41763.448217592595</c:v>
                </c:pt>
                <c:pt idx="2037">
                  <c:v>41763.448275462964</c:v>
                </c:pt>
                <c:pt idx="2038">
                  <c:v>41763.448344907411</c:v>
                </c:pt>
                <c:pt idx="2039">
                  <c:v>41763.44840277778</c:v>
                </c:pt>
                <c:pt idx="2040">
                  <c:v>41763.448460648149</c:v>
                </c:pt>
                <c:pt idx="2041">
                  <c:v>41763.448530092595</c:v>
                </c:pt>
                <c:pt idx="2042">
                  <c:v>41763.448587962965</c:v>
                </c:pt>
                <c:pt idx="2043">
                  <c:v>41763.448645833334</c:v>
                </c:pt>
                <c:pt idx="2044">
                  <c:v>41763.44871527778</c:v>
                </c:pt>
                <c:pt idx="2045">
                  <c:v>41763.448773148149</c:v>
                </c:pt>
                <c:pt idx="2046">
                  <c:v>41763.448831018519</c:v>
                </c:pt>
                <c:pt idx="2047">
                  <c:v>41763.448900462965</c:v>
                </c:pt>
                <c:pt idx="2048">
                  <c:v>41763.448958333334</c:v>
                </c:pt>
                <c:pt idx="2049">
                  <c:v>41763.449016203704</c:v>
                </c:pt>
                <c:pt idx="2050">
                  <c:v>41763.449074074073</c:v>
                </c:pt>
                <c:pt idx="2051">
                  <c:v>41763.449143518519</c:v>
                </c:pt>
                <c:pt idx="2052">
                  <c:v>41763.449201388888</c:v>
                </c:pt>
                <c:pt idx="2053">
                  <c:v>41763.449259259258</c:v>
                </c:pt>
                <c:pt idx="2054">
                  <c:v>41763.449328703704</c:v>
                </c:pt>
                <c:pt idx="2055">
                  <c:v>41763.449386574073</c:v>
                </c:pt>
                <c:pt idx="2056">
                  <c:v>41763.449444444443</c:v>
                </c:pt>
                <c:pt idx="2057">
                  <c:v>41763.449513888889</c:v>
                </c:pt>
                <c:pt idx="2058">
                  <c:v>41763.449571759258</c:v>
                </c:pt>
                <c:pt idx="2059">
                  <c:v>41763.449629629627</c:v>
                </c:pt>
                <c:pt idx="2060">
                  <c:v>41763.449699074074</c:v>
                </c:pt>
                <c:pt idx="2061">
                  <c:v>41763.449756944443</c:v>
                </c:pt>
                <c:pt idx="2062">
                  <c:v>41763.449814814812</c:v>
                </c:pt>
                <c:pt idx="2063">
                  <c:v>41763.449884259258</c:v>
                </c:pt>
                <c:pt idx="2064">
                  <c:v>41763.449942129628</c:v>
                </c:pt>
                <c:pt idx="2065">
                  <c:v>41763.449999999997</c:v>
                </c:pt>
                <c:pt idx="2066">
                  <c:v>41763.450057870374</c:v>
                </c:pt>
                <c:pt idx="2067">
                  <c:v>41763.450127314813</c:v>
                </c:pt>
                <c:pt idx="2068">
                  <c:v>41763.450185185182</c:v>
                </c:pt>
                <c:pt idx="2069">
                  <c:v>41763.450243055559</c:v>
                </c:pt>
                <c:pt idx="2070">
                  <c:v>41763.450312499997</c:v>
                </c:pt>
                <c:pt idx="2071">
                  <c:v>41763.450370370374</c:v>
                </c:pt>
                <c:pt idx="2072">
                  <c:v>41763.450428240743</c:v>
                </c:pt>
                <c:pt idx="2073">
                  <c:v>41763.450497685182</c:v>
                </c:pt>
                <c:pt idx="2074">
                  <c:v>41763.450555555559</c:v>
                </c:pt>
                <c:pt idx="2075">
                  <c:v>41763.450613425928</c:v>
                </c:pt>
                <c:pt idx="2076">
                  <c:v>41763.450682870367</c:v>
                </c:pt>
                <c:pt idx="2077">
                  <c:v>41763.450740740744</c:v>
                </c:pt>
                <c:pt idx="2078">
                  <c:v>41763.450798611113</c:v>
                </c:pt>
                <c:pt idx="2079">
                  <c:v>41763.450856481482</c:v>
                </c:pt>
                <c:pt idx="2080">
                  <c:v>41763.450925925928</c:v>
                </c:pt>
                <c:pt idx="2081">
                  <c:v>41763.450983796298</c:v>
                </c:pt>
                <c:pt idx="2082">
                  <c:v>41763.451041666667</c:v>
                </c:pt>
                <c:pt idx="2083">
                  <c:v>41763.451111111113</c:v>
                </c:pt>
                <c:pt idx="2084">
                  <c:v>41763.451168981483</c:v>
                </c:pt>
                <c:pt idx="2085">
                  <c:v>41763.451226851852</c:v>
                </c:pt>
                <c:pt idx="2086">
                  <c:v>41763.451296296298</c:v>
                </c:pt>
                <c:pt idx="2087">
                  <c:v>41763.451354166667</c:v>
                </c:pt>
                <c:pt idx="2088">
                  <c:v>41763.451412037037</c:v>
                </c:pt>
                <c:pt idx="2089">
                  <c:v>41763.451481481483</c:v>
                </c:pt>
                <c:pt idx="2090">
                  <c:v>41763.451539351852</c:v>
                </c:pt>
                <c:pt idx="2091">
                  <c:v>41763.451597222222</c:v>
                </c:pt>
                <c:pt idx="2092">
                  <c:v>41763.451666666668</c:v>
                </c:pt>
                <c:pt idx="2093">
                  <c:v>41763.451724537037</c:v>
                </c:pt>
                <c:pt idx="2094">
                  <c:v>41763.451782407406</c:v>
                </c:pt>
                <c:pt idx="2095">
                  <c:v>41763.451840277776</c:v>
                </c:pt>
                <c:pt idx="2096">
                  <c:v>41763.451909722222</c:v>
                </c:pt>
                <c:pt idx="2097">
                  <c:v>41763.451967592591</c:v>
                </c:pt>
                <c:pt idx="2098">
                  <c:v>41763.452025462961</c:v>
                </c:pt>
                <c:pt idx="2099">
                  <c:v>41763.452094907407</c:v>
                </c:pt>
                <c:pt idx="2100">
                  <c:v>41763.452152777776</c:v>
                </c:pt>
                <c:pt idx="2101">
                  <c:v>41763.452210648145</c:v>
                </c:pt>
                <c:pt idx="2102">
                  <c:v>41763.452280092592</c:v>
                </c:pt>
                <c:pt idx="2103">
                  <c:v>41763.452337962961</c:v>
                </c:pt>
                <c:pt idx="2104">
                  <c:v>41763.45239583333</c:v>
                </c:pt>
                <c:pt idx="2105">
                  <c:v>41763.452465277776</c:v>
                </c:pt>
                <c:pt idx="2106">
                  <c:v>41763.452523148146</c:v>
                </c:pt>
                <c:pt idx="2107">
                  <c:v>41763.452581018515</c:v>
                </c:pt>
                <c:pt idx="2108">
                  <c:v>41763.452650462961</c:v>
                </c:pt>
                <c:pt idx="2109">
                  <c:v>41763.452708333331</c:v>
                </c:pt>
                <c:pt idx="2110">
                  <c:v>41763.452766203707</c:v>
                </c:pt>
                <c:pt idx="2111">
                  <c:v>41763.452824074076</c:v>
                </c:pt>
                <c:pt idx="2112">
                  <c:v>41763.452893518515</c:v>
                </c:pt>
                <c:pt idx="2113">
                  <c:v>41763.452951388892</c:v>
                </c:pt>
                <c:pt idx="2114">
                  <c:v>41763.453009259261</c:v>
                </c:pt>
                <c:pt idx="2115">
                  <c:v>41763.4530787037</c:v>
                </c:pt>
                <c:pt idx="2116">
                  <c:v>41763.453136574077</c:v>
                </c:pt>
                <c:pt idx="2117">
                  <c:v>41763.453194444446</c:v>
                </c:pt>
                <c:pt idx="2118">
                  <c:v>41763.453263888892</c:v>
                </c:pt>
                <c:pt idx="2119">
                  <c:v>41763.453321759262</c:v>
                </c:pt>
                <c:pt idx="2120">
                  <c:v>41763.453379629631</c:v>
                </c:pt>
                <c:pt idx="2121">
                  <c:v>41763.453449074077</c:v>
                </c:pt>
                <c:pt idx="2122">
                  <c:v>41763.453506944446</c:v>
                </c:pt>
                <c:pt idx="2123">
                  <c:v>41763.453564814816</c:v>
                </c:pt>
                <c:pt idx="2124">
                  <c:v>41763.453634259262</c:v>
                </c:pt>
                <c:pt idx="2125">
                  <c:v>41763.453692129631</c:v>
                </c:pt>
                <c:pt idx="2126">
                  <c:v>41763.453750000001</c:v>
                </c:pt>
                <c:pt idx="2127">
                  <c:v>41763.45380787037</c:v>
                </c:pt>
                <c:pt idx="2128">
                  <c:v>41763.453877314816</c:v>
                </c:pt>
                <c:pt idx="2129">
                  <c:v>41763.453935185185</c:v>
                </c:pt>
                <c:pt idx="2130">
                  <c:v>41763.453993055555</c:v>
                </c:pt>
                <c:pt idx="2131">
                  <c:v>41763.454062500001</c:v>
                </c:pt>
                <c:pt idx="2132">
                  <c:v>41763.45412037037</c:v>
                </c:pt>
                <c:pt idx="2133">
                  <c:v>41763.45417824074</c:v>
                </c:pt>
                <c:pt idx="2134">
                  <c:v>41763.454247685186</c:v>
                </c:pt>
                <c:pt idx="2135">
                  <c:v>41763.454305555555</c:v>
                </c:pt>
                <c:pt idx="2136">
                  <c:v>41763.454363425924</c:v>
                </c:pt>
                <c:pt idx="2137">
                  <c:v>41763.454432870371</c:v>
                </c:pt>
                <c:pt idx="2138">
                  <c:v>41763.45449074074</c:v>
                </c:pt>
                <c:pt idx="2139">
                  <c:v>41763.454548611109</c:v>
                </c:pt>
                <c:pt idx="2140">
                  <c:v>41763.454618055555</c:v>
                </c:pt>
                <c:pt idx="2141">
                  <c:v>41763.454675925925</c:v>
                </c:pt>
                <c:pt idx="2142">
                  <c:v>41763.454733796294</c:v>
                </c:pt>
                <c:pt idx="2143">
                  <c:v>41763.454791666663</c:v>
                </c:pt>
                <c:pt idx="2144">
                  <c:v>41763.454861111109</c:v>
                </c:pt>
                <c:pt idx="2145">
                  <c:v>41763.454918981479</c:v>
                </c:pt>
                <c:pt idx="2146">
                  <c:v>41763.454976851855</c:v>
                </c:pt>
                <c:pt idx="2147">
                  <c:v>41763.455046296294</c:v>
                </c:pt>
                <c:pt idx="2148">
                  <c:v>41763.455104166664</c:v>
                </c:pt>
                <c:pt idx="2149">
                  <c:v>41763.45516203704</c:v>
                </c:pt>
                <c:pt idx="2150">
                  <c:v>41763.455231481479</c:v>
                </c:pt>
                <c:pt idx="2151">
                  <c:v>41763.455289351848</c:v>
                </c:pt>
                <c:pt idx="2152">
                  <c:v>41763.455347222225</c:v>
                </c:pt>
                <c:pt idx="2153">
                  <c:v>41763.455416666664</c:v>
                </c:pt>
                <c:pt idx="2154">
                  <c:v>41763.455474537041</c:v>
                </c:pt>
                <c:pt idx="2155">
                  <c:v>41763.45553240741</c:v>
                </c:pt>
                <c:pt idx="2156">
                  <c:v>41763.455601851849</c:v>
                </c:pt>
                <c:pt idx="2157">
                  <c:v>41763.455659722225</c:v>
                </c:pt>
                <c:pt idx="2158">
                  <c:v>41763.455717592595</c:v>
                </c:pt>
                <c:pt idx="2159">
                  <c:v>41763.455775462964</c:v>
                </c:pt>
                <c:pt idx="2160">
                  <c:v>41763.45584490741</c:v>
                </c:pt>
                <c:pt idx="2161">
                  <c:v>41763.45590277778</c:v>
                </c:pt>
                <c:pt idx="2162">
                  <c:v>41763.455960648149</c:v>
                </c:pt>
                <c:pt idx="2163">
                  <c:v>41763.456030092595</c:v>
                </c:pt>
                <c:pt idx="2164">
                  <c:v>41763.456087962964</c:v>
                </c:pt>
                <c:pt idx="2165">
                  <c:v>41763.456145833334</c:v>
                </c:pt>
                <c:pt idx="2166">
                  <c:v>41763.45621527778</c:v>
                </c:pt>
                <c:pt idx="2167">
                  <c:v>41763.456273148149</c:v>
                </c:pt>
                <c:pt idx="2168">
                  <c:v>41763.456331018519</c:v>
                </c:pt>
                <c:pt idx="2169">
                  <c:v>41763.456400462965</c:v>
                </c:pt>
                <c:pt idx="2170">
                  <c:v>41763.456458333334</c:v>
                </c:pt>
                <c:pt idx="2171">
                  <c:v>41763.456516203703</c:v>
                </c:pt>
                <c:pt idx="2172">
                  <c:v>41763.456585648149</c:v>
                </c:pt>
                <c:pt idx="2173">
                  <c:v>41763.456643518519</c:v>
                </c:pt>
                <c:pt idx="2174">
                  <c:v>41763.456701388888</c:v>
                </c:pt>
                <c:pt idx="2175">
                  <c:v>41763.456759259258</c:v>
                </c:pt>
                <c:pt idx="2176">
                  <c:v>41763.456828703704</c:v>
                </c:pt>
                <c:pt idx="2177">
                  <c:v>41763.456886574073</c:v>
                </c:pt>
                <c:pt idx="2178">
                  <c:v>41763.456944444442</c:v>
                </c:pt>
                <c:pt idx="2179">
                  <c:v>41763.457013888888</c:v>
                </c:pt>
                <c:pt idx="2180">
                  <c:v>41763.457071759258</c:v>
                </c:pt>
                <c:pt idx="2181">
                  <c:v>41763.457129629627</c:v>
                </c:pt>
                <c:pt idx="2182">
                  <c:v>41763.457199074073</c:v>
                </c:pt>
                <c:pt idx="2183">
                  <c:v>41763.457256944443</c:v>
                </c:pt>
                <c:pt idx="2184">
                  <c:v>41763.457314814812</c:v>
                </c:pt>
                <c:pt idx="2185">
                  <c:v>41763.457384259258</c:v>
                </c:pt>
                <c:pt idx="2186">
                  <c:v>41763.457442129627</c:v>
                </c:pt>
                <c:pt idx="2187">
                  <c:v>41763.457499999997</c:v>
                </c:pt>
                <c:pt idx="2188">
                  <c:v>41763.457569444443</c:v>
                </c:pt>
                <c:pt idx="2189">
                  <c:v>41763.457627314812</c:v>
                </c:pt>
                <c:pt idx="2190">
                  <c:v>41763.457685185182</c:v>
                </c:pt>
                <c:pt idx="2191">
                  <c:v>41763.457754629628</c:v>
                </c:pt>
                <c:pt idx="2192">
                  <c:v>41763.457812499997</c:v>
                </c:pt>
                <c:pt idx="2193">
                  <c:v>41763.457870370374</c:v>
                </c:pt>
                <c:pt idx="2194">
                  <c:v>41763.457928240743</c:v>
                </c:pt>
                <c:pt idx="2195">
                  <c:v>41763.457997685182</c:v>
                </c:pt>
                <c:pt idx="2196">
                  <c:v>41763.458055555559</c:v>
                </c:pt>
                <c:pt idx="2197">
                  <c:v>41763.458113425928</c:v>
                </c:pt>
                <c:pt idx="2198">
                  <c:v>41763.458182870374</c:v>
                </c:pt>
                <c:pt idx="2199">
                  <c:v>41763.458240740743</c:v>
                </c:pt>
                <c:pt idx="2200">
                  <c:v>41763.458298611113</c:v>
                </c:pt>
                <c:pt idx="2201">
                  <c:v>41763.458368055559</c:v>
                </c:pt>
                <c:pt idx="2202">
                  <c:v>41763.458425925928</c:v>
                </c:pt>
                <c:pt idx="2203">
                  <c:v>41763.458483796298</c:v>
                </c:pt>
                <c:pt idx="2204">
                  <c:v>41763.458553240744</c:v>
                </c:pt>
                <c:pt idx="2205">
                  <c:v>41763.458611111113</c:v>
                </c:pt>
                <c:pt idx="2206">
                  <c:v>41763.458668981482</c:v>
                </c:pt>
                <c:pt idx="2207">
                  <c:v>41763.458738425928</c:v>
                </c:pt>
                <c:pt idx="2208">
                  <c:v>41763.458796296298</c:v>
                </c:pt>
                <c:pt idx="2209">
                  <c:v>41763.458854166667</c:v>
                </c:pt>
                <c:pt idx="2210">
                  <c:v>41763.458912037036</c:v>
                </c:pt>
                <c:pt idx="2211">
                  <c:v>41763.458981481483</c:v>
                </c:pt>
                <c:pt idx="2212">
                  <c:v>41763.459039351852</c:v>
                </c:pt>
                <c:pt idx="2213">
                  <c:v>41763.459097222221</c:v>
                </c:pt>
                <c:pt idx="2214">
                  <c:v>41763.459166666667</c:v>
                </c:pt>
                <c:pt idx="2215">
                  <c:v>41763.459224537037</c:v>
                </c:pt>
                <c:pt idx="2216">
                  <c:v>41763.459282407406</c:v>
                </c:pt>
                <c:pt idx="2217">
                  <c:v>41763.459351851852</c:v>
                </c:pt>
                <c:pt idx="2218">
                  <c:v>41763.459409722222</c:v>
                </c:pt>
                <c:pt idx="2219">
                  <c:v>41763.459467592591</c:v>
                </c:pt>
                <c:pt idx="2220">
                  <c:v>41763.459537037037</c:v>
                </c:pt>
                <c:pt idx="2221">
                  <c:v>41763.459594907406</c:v>
                </c:pt>
                <c:pt idx="2222">
                  <c:v>41763.459652777776</c:v>
                </c:pt>
                <c:pt idx="2223">
                  <c:v>41763.459722222222</c:v>
                </c:pt>
                <c:pt idx="2224">
                  <c:v>41763.459780092591</c:v>
                </c:pt>
                <c:pt idx="2225">
                  <c:v>41763.459837962961</c:v>
                </c:pt>
                <c:pt idx="2226">
                  <c:v>41763.45989583333</c:v>
                </c:pt>
                <c:pt idx="2227">
                  <c:v>41763.459965277776</c:v>
                </c:pt>
                <c:pt idx="2228">
                  <c:v>41763.460023148145</c:v>
                </c:pt>
                <c:pt idx="2229">
                  <c:v>41763.460081018522</c:v>
                </c:pt>
                <c:pt idx="2230">
                  <c:v>41763.460150462961</c:v>
                </c:pt>
                <c:pt idx="2231">
                  <c:v>41763.46020833333</c:v>
                </c:pt>
                <c:pt idx="2232">
                  <c:v>41763.460266203707</c:v>
                </c:pt>
                <c:pt idx="2233">
                  <c:v>41763.460335648146</c:v>
                </c:pt>
                <c:pt idx="2234">
                  <c:v>41763.460393518515</c:v>
                </c:pt>
                <c:pt idx="2235">
                  <c:v>41763.460451388892</c:v>
                </c:pt>
                <c:pt idx="2236">
                  <c:v>41763.460520833331</c:v>
                </c:pt>
                <c:pt idx="2237">
                  <c:v>41763.460578703707</c:v>
                </c:pt>
                <c:pt idx="2238">
                  <c:v>41763.460636574076</c:v>
                </c:pt>
                <c:pt idx="2239">
                  <c:v>41763.460706018515</c:v>
                </c:pt>
                <c:pt idx="2240">
                  <c:v>41763.460763888892</c:v>
                </c:pt>
                <c:pt idx="2241">
                  <c:v>41763.460821759261</c:v>
                </c:pt>
                <c:pt idx="2242">
                  <c:v>41763.4608912037</c:v>
                </c:pt>
                <c:pt idx="2243">
                  <c:v>41763.460949074077</c:v>
                </c:pt>
                <c:pt idx="2244">
                  <c:v>41763.461006944446</c:v>
                </c:pt>
                <c:pt idx="2245">
                  <c:v>41763.461064814815</c:v>
                </c:pt>
                <c:pt idx="2246">
                  <c:v>41763.461134259262</c:v>
                </c:pt>
                <c:pt idx="2247">
                  <c:v>41763.461192129631</c:v>
                </c:pt>
                <c:pt idx="2248">
                  <c:v>41763.46125</c:v>
                </c:pt>
                <c:pt idx="2249">
                  <c:v>41763.461319444446</c:v>
                </c:pt>
                <c:pt idx="2250">
                  <c:v>41763.461377314816</c:v>
                </c:pt>
                <c:pt idx="2251">
                  <c:v>41763.461435185185</c:v>
                </c:pt>
                <c:pt idx="2252">
                  <c:v>41763.461504629631</c:v>
                </c:pt>
                <c:pt idx="2253">
                  <c:v>41763.461562500001</c:v>
                </c:pt>
                <c:pt idx="2254">
                  <c:v>41763.46162037037</c:v>
                </c:pt>
                <c:pt idx="2255">
                  <c:v>41763.461689814816</c:v>
                </c:pt>
                <c:pt idx="2256">
                  <c:v>41763.461747685185</c:v>
                </c:pt>
                <c:pt idx="2257">
                  <c:v>41763.461805555555</c:v>
                </c:pt>
                <c:pt idx="2258">
                  <c:v>41763.461875000001</c:v>
                </c:pt>
                <c:pt idx="2259">
                  <c:v>41763.46193287037</c:v>
                </c:pt>
                <c:pt idx="2260">
                  <c:v>41763.46199074074</c:v>
                </c:pt>
                <c:pt idx="2261">
                  <c:v>41763.462060185186</c:v>
                </c:pt>
                <c:pt idx="2262">
                  <c:v>41763.462118055555</c:v>
                </c:pt>
                <c:pt idx="2263">
                  <c:v>41763.462175925924</c:v>
                </c:pt>
                <c:pt idx="2264">
                  <c:v>41763.462233796294</c:v>
                </c:pt>
                <c:pt idx="2265">
                  <c:v>41763.46230324074</c:v>
                </c:pt>
                <c:pt idx="2266">
                  <c:v>41763.462361111109</c:v>
                </c:pt>
                <c:pt idx="2267">
                  <c:v>41763.462418981479</c:v>
                </c:pt>
                <c:pt idx="2268">
                  <c:v>41763.462488425925</c:v>
                </c:pt>
                <c:pt idx="2269">
                  <c:v>41763.462546296294</c:v>
                </c:pt>
                <c:pt idx="2270">
                  <c:v>41763.462604166663</c:v>
                </c:pt>
                <c:pt idx="2271">
                  <c:v>41763.462673611109</c:v>
                </c:pt>
                <c:pt idx="2272">
                  <c:v>41763.462731481479</c:v>
                </c:pt>
                <c:pt idx="2273">
                  <c:v>41763.462789351855</c:v>
                </c:pt>
                <c:pt idx="2274">
                  <c:v>41763.462858796294</c:v>
                </c:pt>
                <c:pt idx="2275">
                  <c:v>41763.462916666664</c:v>
                </c:pt>
                <c:pt idx="2276">
                  <c:v>41763.46297453704</c:v>
                </c:pt>
                <c:pt idx="2277">
                  <c:v>41763.463043981479</c:v>
                </c:pt>
                <c:pt idx="2278">
                  <c:v>41763.463101851848</c:v>
                </c:pt>
                <c:pt idx="2279">
                  <c:v>41763.463159722225</c:v>
                </c:pt>
                <c:pt idx="2280">
                  <c:v>41763.463217592594</c:v>
                </c:pt>
                <c:pt idx="2281">
                  <c:v>41763.463287037041</c:v>
                </c:pt>
                <c:pt idx="2282">
                  <c:v>41763.46334490741</c:v>
                </c:pt>
                <c:pt idx="2283">
                  <c:v>41763.463402777779</c:v>
                </c:pt>
                <c:pt idx="2284">
                  <c:v>41763.463472222225</c:v>
                </c:pt>
                <c:pt idx="2285">
                  <c:v>41763.463530092595</c:v>
                </c:pt>
                <c:pt idx="2286">
                  <c:v>41763.463587962964</c:v>
                </c:pt>
                <c:pt idx="2287">
                  <c:v>41763.46365740741</c:v>
                </c:pt>
                <c:pt idx="2288">
                  <c:v>41763.46371527778</c:v>
                </c:pt>
                <c:pt idx="2289">
                  <c:v>41763.463773148149</c:v>
                </c:pt>
                <c:pt idx="2290">
                  <c:v>41763.463842592595</c:v>
                </c:pt>
                <c:pt idx="2291">
                  <c:v>41763.463900462964</c:v>
                </c:pt>
                <c:pt idx="2292">
                  <c:v>41763.463958333334</c:v>
                </c:pt>
                <c:pt idx="2293">
                  <c:v>41763.46402777778</c:v>
                </c:pt>
                <c:pt idx="2294">
                  <c:v>41763.464085648149</c:v>
                </c:pt>
                <c:pt idx="2295">
                  <c:v>41763.464143518519</c:v>
                </c:pt>
                <c:pt idx="2296">
                  <c:v>41763.464212962965</c:v>
                </c:pt>
                <c:pt idx="2297">
                  <c:v>41763.464270833334</c:v>
                </c:pt>
                <c:pt idx="2298">
                  <c:v>41763.464328703703</c:v>
                </c:pt>
                <c:pt idx="2299">
                  <c:v>41763.464386574073</c:v>
                </c:pt>
                <c:pt idx="2300">
                  <c:v>41763.464456018519</c:v>
                </c:pt>
                <c:pt idx="2301">
                  <c:v>41763.464513888888</c:v>
                </c:pt>
                <c:pt idx="2302">
                  <c:v>41763.464571759258</c:v>
                </c:pt>
                <c:pt idx="2303">
                  <c:v>41763.464641203704</c:v>
                </c:pt>
                <c:pt idx="2304">
                  <c:v>41763.464699074073</c:v>
                </c:pt>
                <c:pt idx="2305">
                  <c:v>41763.464756944442</c:v>
                </c:pt>
                <c:pt idx="2306">
                  <c:v>41763.464826388888</c:v>
                </c:pt>
                <c:pt idx="2307">
                  <c:v>41763.464884259258</c:v>
                </c:pt>
                <c:pt idx="2308">
                  <c:v>41763.464942129627</c:v>
                </c:pt>
                <c:pt idx="2309">
                  <c:v>41763.465011574073</c:v>
                </c:pt>
                <c:pt idx="2310">
                  <c:v>41763.465069444443</c:v>
                </c:pt>
                <c:pt idx="2311">
                  <c:v>41763.465127314812</c:v>
                </c:pt>
                <c:pt idx="2312">
                  <c:v>41763.465196759258</c:v>
                </c:pt>
                <c:pt idx="2313">
                  <c:v>41763.465254629627</c:v>
                </c:pt>
                <c:pt idx="2314">
                  <c:v>41763.465312499997</c:v>
                </c:pt>
                <c:pt idx="2315">
                  <c:v>41763.465381944443</c:v>
                </c:pt>
                <c:pt idx="2316">
                  <c:v>41763.465439814812</c:v>
                </c:pt>
                <c:pt idx="2317">
                  <c:v>41763.465497685182</c:v>
                </c:pt>
                <c:pt idx="2318">
                  <c:v>41763.465555555558</c:v>
                </c:pt>
                <c:pt idx="2319">
                  <c:v>41763.465624999997</c:v>
                </c:pt>
                <c:pt idx="2320">
                  <c:v>41763.465682870374</c:v>
                </c:pt>
                <c:pt idx="2321">
                  <c:v>41763.465740740743</c:v>
                </c:pt>
                <c:pt idx="2322">
                  <c:v>41763.465810185182</c:v>
                </c:pt>
                <c:pt idx="2323">
                  <c:v>41763.465868055559</c:v>
                </c:pt>
                <c:pt idx="2324">
                  <c:v>41763.465925925928</c:v>
                </c:pt>
                <c:pt idx="2325">
                  <c:v>41763.465995370374</c:v>
                </c:pt>
                <c:pt idx="2326">
                  <c:v>41763.466053240743</c:v>
                </c:pt>
                <c:pt idx="2327">
                  <c:v>41763.466111111113</c:v>
                </c:pt>
                <c:pt idx="2328">
                  <c:v>41763.466180555559</c:v>
                </c:pt>
                <c:pt idx="2329">
                  <c:v>41763.466238425928</c:v>
                </c:pt>
                <c:pt idx="2330">
                  <c:v>41763.466296296298</c:v>
                </c:pt>
                <c:pt idx="2331">
                  <c:v>41763.466365740744</c:v>
                </c:pt>
                <c:pt idx="2332">
                  <c:v>41763.466423611113</c:v>
                </c:pt>
                <c:pt idx="2333">
                  <c:v>41763.466481481482</c:v>
                </c:pt>
                <c:pt idx="2334">
                  <c:v>41763.466550925928</c:v>
                </c:pt>
                <c:pt idx="2335">
                  <c:v>41763.466608796298</c:v>
                </c:pt>
                <c:pt idx="2336">
                  <c:v>41763.466666666667</c:v>
                </c:pt>
                <c:pt idx="2337">
                  <c:v>41763.466724537036</c:v>
                </c:pt>
                <c:pt idx="2338">
                  <c:v>41763.466793981483</c:v>
                </c:pt>
                <c:pt idx="2339">
                  <c:v>41763.466851851852</c:v>
                </c:pt>
                <c:pt idx="2340">
                  <c:v>41763.466909722221</c:v>
                </c:pt>
                <c:pt idx="2341">
                  <c:v>41763.466979166667</c:v>
                </c:pt>
                <c:pt idx="2342">
                  <c:v>41763.467037037037</c:v>
                </c:pt>
                <c:pt idx="2343">
                  <c:v>41763.467094907406</c:v>
                </c:pt>
                <c:pt idx="2344">
                  <c:v>41763.467164351852</c:v>
                </c:pt>
                <c:pt idx="2345">
                  <c:v>41763.467222222222</c:v>
                </c:pt>
                <c:pt idx="2346">
                  <c:v>41763.467280092591</c:v>
                </c:pt>
                <c:pt idx="2347">
                  <c:v>41763.467349537037</c:v>
                </c:pt>
                <c:pt idx="2348">
                  <c:v>41763.467407407406</c:v>
                </c:pt>
                <c:pt idx="2349">
                  <c:v>41763.467465277776</c:v>
                </c:pt>
                <c:pt idx="2350">
                  <c:v>41763.467534722222</c:v>
                </c:pt>
                <c:pt idx="2351">
                  <c:v>41763.467592592591</c:v>
                </c:pt>
                <c:pt idx="2352">
                  <c:v>41763.467650462961</c:v>
                </c:pt>
                <c:pt idx="2353">
                  <c:v>41763.46770833333</c:v>
                </c:pt>
                <c:pt idx="2354">
                  <c:v>41763.467777777776</c:v>
                </c:pt>
                <c:pt idx="2355">
                  <c:v>41763.467835648145</c:v>
                </c:pt>
                <c:pt idx="2356">
                  <c:v>41763.467893518522</c:v>
                </c:pt>
                <c:pt idx="2357">
                  <c:v>41763.467962962961</c:v>
                </c:pt>
                <c:pt idx="2358">
                  <c:v>41763.46802083333</c:v>
                </c:pt>
                <c:pt idx="2359">
                  <c:v>41763.468078703707</c:v>
                </c:pt>
                <c:pt idx="2360">
                  <c:v>41763.468148148146</c:v>
                </c:pt>
                <c:pt idx="2361">
                  <c:v>41763.468206018515</c:v>
                </c:pt>
                <c:pt idx="2362">
                  <c:v>41763.468263888892</c:v>
                </c:pt>
                <c:pt idx="2363">
                  <c:v>41763.468333333331</c:v>
                </c:pt>
                <c:pt idx="2364">
                  <c:v>41763.468391203707</c:v>
                </c:pt>
                <c:pt idx="2365">
                  <c:v>41763.468449074076</c:v>
                </c:pt>
                <c:pt idx="2366">
                  <c:v>41763.468518518515</c:v>
                </c:pt>
                <c:pt idx="2367">
                  <c:v>41763.468576388892</c:v>
                </c:pt>
                <c:pt idx="2368">
                  <c:v>41763.468634259261</c:v>
                </c:pt>
                <c:pt idx="2369">
                  <c:v>41763.468692129631</c:v>
                </c:pt>
                <c:pt idx="2370">
                  <c:v>41763.468761574077</c:v>
                </c:pt>
                <c:pt idx="2371">
                  <c:v>41763.468819444446</c:v>
                </c:pt>
                <c:pt idx="2372">
                  <c:v>41763.468877314815</c:v>
                </c:pt>
                <c:pt idx="2373">
                  <c:v>41763.468946759262</c:v>
                </c:pt>
                <c:pt idx="2374">
                  <c:v>41763.469004629631</c:v>
                </c:pt>
                <c:pt idx="2375">
                  <c:v>41763.4690625</c:v>
                </c:pt>
                <c:pt idx="2376">
                  <c:v>41763.469131944446</c:v>
                </c:pt>
                <c:pt idx="2377">
                  <c:v>41763.469189814816</c:v>
                </c:pt>
                <c:pt idx="2378">
                  <c:v>41763.469247685185</c:v>
                </c:pt>
                <c:pt idx="2379">
                  <c:v>41763.469317129631</c:v>
                </c:pt>
                <c:pt idx="2380">
                  <c:v>41763.469375000001</c:v>
                </c:pt>
                <c:pt idx="2381">
                  <c:v>41763.46943287037</c:v>
                </c:pt>
                <c:pt idx="2382">
                  <c:v>41763.469502314816</c:v>
                </c:pt>
                <c:pt idx="2383">
                  <c:v>41763.469560185185</c:v>
                </c:pt>
                <c:pt idx="2384">
                  <c:v>41763.469618055555</c:v>
                </c:pt>
                <c:pt idx="2385">
                  <c:v>41763.469687500001</c:v>
                </c:pt>
                <c:pt idx="2386">
                  <c:v>41763.46974537037</c:v>
                </c:pt>
                <c:pt idx="2387">
                  <c:v>41763.46980324074</c:v>
                </c:pt>
                <c:pt idx="2388">
                  <c:v>41763.469861111109</c:v>
                </c:pt>
                <c:pt idx="2389">
                  <c:v>41763.469930555555</c:v>
                </c:pt>
                <c:pt idx="2390">
                  <c:v>41763.469988425924</c:v>
                </c:pt>
                <c:pt idx="2391">
                  <c:v>41763.470046296294</c:v>
                </c:pt>
                <c:pt idx="2392">
                  <c:v>41763.47011574074</c:v>
                </c:pt>
                <c:pt idx="2393">
                  <c:v>41763.470173611109</c:v>
                </c:pt>
                <c:pt idx="2394">
                  <c:v>41763.470231481479</c:v>
                </c:pt>
                <c:pt idx="2395">
                  <c:v>41763.470300925925</c:v>
                </c:pt>
                <c:pt idx="2396">
                  <c:v>41763.470358796294</c:v>
                </c:pt>
                <c:pt idx="2397">
                  <c:v>41763.470416666663</c:v>
                </c:pt>
                <c:pt idx="2398">
                  <c:v>41763.470486111109</c:v>
                </c:pt>
                <c:pt idx="2399">
                  <c:v>41763.470543981479</c:v>
                </c:pt>
                <c:pt idx="2400">
                  <c:v>41763.470601851855</c:v>
                </c:pt>
                <c:pt idx="2401">
                  <c:v>41763.470671296294</c:v>
                </c:pt>
                <c:pt idx="2402">
                  <c:v>41763.470729166664</c:v>
                </c:pt>
                <c:pt idx="2403">
                  <c:v>41763.47078703704</c:v>
                </c:pt>
                <c:pt idx="2404">
                  <c:v>41763.470856481479</c:v>
                </c:pt>
                <c:pt idx="2405">
                  <c:v>41763.470914351848</c:v>
                </c:pt>
                <c:pt idx="2406">
                  <c:v>41763.470972222225</c:v>
                </c:pt>
                <c:pt idx="2407">
                  <c:v>41763.471030092594</c:v>
                </c:pt>
                <c:pt idx="2408">
                  <c:v>41763.471099537041</c:v>
                </c:pt>
                <c:pt idx="2409">
                  <c:v>41763.47115740741</c:v>
                </c:pt>
                <c:pt idx="2410">
                  <c:v>41763.471215277779</c:v>
                </c:pt>
                <c:pt idx="2411">
                  <c:v>41763.471284722225</c:v>
                </c:pt>
                <c:pt idx="2412">
                  <c:v>41763.471342592595</c:v>
                </c:pt>
                <c:pt idx="2413">
                  <c:v>41763.471400462964</c:v>
                </c:pt>
                <c:pt idx="2414">
                  <c:v>41763.47146990741</c:v>
                </c:pt>
                <c:pt idx="2415">
                  <c:v>41763.47152777778</c:v>
                </c:pt>
                <c:pt idx="2416">
                  <c:v>41763.471585648149</c:v>
                </c:pt>
                <c:pt idx="2417">
                  <c:v>41763.471655092595</c:v>
                </c:pt>
                <c:pt idx="2418">
                  <c:v>41763.471712962964</c:v>
                </c:pt>
                <c:pt idx="2419">
                  <c:v>41763.471770833334</c:v>
                </c:pt>
                <c:pt idx="2420">
                  <c:v>41763.47184027778</c:v>
                </c:pt>
                <c:pt idx="2421">
                  <c:v>41763.471898148149</c:v>
                </c:pt>
                <c:pt idx="2422">
                  <c:v>41763.471956018519</c:v>
                </c:pt>
                <c:pt idx="2423">
                  <c:v>41763.472013888888</c:v>
                </c:pt>
                <c:pt idx="2424">
                  <c:v>41763.472083333334</c:v>
                </c:pt>
                <c:pt idx="2425">
                  <c:v>41763.472141203703</c:v>
                </c:pt>
                <c:pt idx="2426">
                  <c:v>41763.472199074073</c:v>
                </c:pt>
                <c:pt idx="2427">
                  <c:v>41763.472268518519</c:v>
                </c:pt>
                <c:pt idx="2428">
                  <c:v>41763.472326388888</c:v>
                </c:pt>
                <c:pt idx="2429">
                  <c:v>41763.472384259258</c:v>
                </c:pt>
                <c:pt idx="2430">
                  <c:v>41763.472453703704</c:v>
                </c:pt>
                <c:pt idx="2431">
                  <c:v>41763.472511574073</c:v>
                </c:pt>
                <c:pt idx="2432">
                  <c:v>41763.472569444442</c:v>
                </c:pt>
                <c:pt idx="2433">
                  <c:v>41763.472638888888</c:v>
                </c:pt>
                <c:pt idx="2434">
                  <c:v>41763.472696759258</c:v>
                </c:pt>
                <c:pt idx="2435">
                  <c:v>41763.472754629627</c:v>
                </c:pt>
                <c:pt idx="2436">
                  <c:v>41763.472824074073</c:v>
                </c:pt>
                <c:pt idx="2437">
                  <c:v>41763.472881944443</c:v>
                </c:pt>
                <c:pt idx="2438">
                  <c:v>41763.472939814812</c:v>
                </c:pt>
                <c:pt idx="2439">
                  <c:v>41763.473009259258</c:v>
                </c:pt>
                <c:pt idx="2440">
                  <c:v>41763.473067129627</c:v>
                </c:pt>
                <c:pt idx="2441">
                  <c:v>41763.473124999997</c:v>
                </c:pt>
                <c:pt idx="2442">
                  <c:v>41763.473182870373</c:v>
                </c:pt>
                <c:pt idx="2443">
                  <c:v>41763.473252314812</c:v>
                </c:pt>
                <c:pt idx="2444">
                  <c:v>41763.473310185182</c:v>
                </c:pt>
                <c:pt idx="2445">
                  <c:v>41763.473368055558</c:v>
                </c:pt>
                <c:pt idx="2446">
                  <c:v>41763.473437499997</c:v>
                </c:pt>
                <c:pt idx="2447">
                  <c:v>41763.473495370374</c:v>
                </c:pt>
                <c:pt idx="2448">
                  <c:v>41763.473553240743</c:v>
                </c:pt>
                <c:pt idx="2449">
                  <c:v>41763.473622685182</c:v>
                </c:pt>
                <c:pt idx="2450">
                  <c:v>41763.473680555559</c:v>
                </c:pt>
                <c:pt idx="2451">
                  <c:v>41763.473738425928</c:v>
                </c:pt>
                <c:pt idx="2452">
                  <c:v>41763.473807870374</c:v>
                </c:pt>
                <c:pt idx="2453">
                  <c:v>41763.473865740743</c:v>
                </c:pt>
                <c:pt idx="2454">
                  <c:v>41763.473923611113</c:v>
                </c:pt>
                <c:pt idx="2455">
                  <c:v>41763.473993055559</c:v>
                </c:pt>
                <c:pt idx="2456">
                  <c:v>41763.474050925928</c:v>
                </c:pt>
                <c:pt idx="2457">
                  <c:v>41763.474108796298</c:v>
                </c:pt>
                <c:pt idx="2458">
                  <c:v>41763.474178240744</c:v>
                </c:pt>
                <c:pt idx="2459">
                  <c:v>41763.474236111113</c:v>
                </c:pt>
                <c:pt idx="2460">
                  <c:v>41763.474293981482</c:v>
                </c:pt>
                <c:pt idx="2461">
                  <c:v>41763.474351851852</c:v>
                </c:pt>
                <c:pt idx="2462">
                  <c:v>41763.474421296298</c:v>
                </c:pt>
                <c:pt idx="2463">
                  <c:v>41763.474479166667</c:v>
                </c:pt>
                <c:pt idx="2464">
                  <c:v>41763.474537037036</c:v>
                </c:pt>
                <c:pt idx="2465">
                  <c:v>41763.474606481483</c:v>
                </c:pt>
                <c:pt idx="2466">
                  <c:v>41763.474664351852</c:v>
                </c:pt>
                <c:pt idx="2467">
                  <c:v>41763.474722222221</c:v>
                </c:pt>
                <c:pt idx="2468">
                  <c:v>41763.474791666667</c:v>
                </c:pt>
                <c:pt idx="2469">
                  <c:v>41763.474849537037</c:v>
                </c:pt>
                <c:pt idx="2470">
                  <c:v>41763.474907407406</c:v>
                </c:pt>
                <c:pt idx="2471">
                  <c:v>41763.474976851852</c:v>
                </c:pt>
                <c:pt idx="2472">
                  <c:v>41763.475034722222</c:v>
                </c:pt>
                <c:pt idx="2473">
                  <c:v>41763.475092592591</c:v>
                </c:pt>
                <c:pt idx="2474">
                  <c:v>41763.475162037037</c:v>
                </c:pt>
                <c:pt idx="2475">
                  <c:v>41763.475219907406</c:v>
                </c:pt>
                <c:pt idx="2476">
                  <c:v>41763.475277777776</c:v>
                </c:pt>
                <c:pt idx="2477">
                  <c:v>41763.475335648145</c:v>
                </c:pt>
                <c:pt idx="2478">
                  <c:v>41763.475405092591</c:v>
                </c:pt>
                <c:pt idx="2479">
                  <c:v>41763.475462962961</c:v>
                </c:pt>
                <c:pt idx="2480">
                  <c:v>41763.47552083333</c:v>
                </c:pt>
                <c:pt idx="2481">
                  <c:v>41763.475590277776</c:v>
                </c:pt>
                <c:pt idx="2482">
                  <c:v>41763.475648148145</c:v>
                </c:pt>
                <c:pt idx="2483">
                  <c:v>41763.475706018522</c:v>
                </c:pt>
                <c:pt idx="2484">
                  <c:v>41763.475775462961</c:v>
                </c:pt>
                <c:pt idx="2485">
                  <c:v>41763.47583333333</c:v>
                </c:pt>
                <c:pt idx="2486">
                  <c:v>41763.475891203707</c:v>
                </c:pt>
                <c:pt idx="2487">
                  <c:v>41763.475960648146</c:v>
                </c:pt>
                <c:pt idx="2488">
                  <c:v>41763.476018518515</c:v>
                </c:pt>
                <c:pt idx="2489">
                  <c:v>41763.476076388892</c:v>
                </c:pt>
                <c:pt idx="2490">
                  <c:v>41763.476145833331</c:v>
                </c:pt>
                <c:pt idx="2491">
                  <c:v>41763.476203703707</c:v>
                </c:pt>
                <c:pt idx="2492">
                  <c:v>41763.476261574076</c:v>
                </c:pt>
                <c:pt idx="2493">
                  <c:v>41763.476331018515</c:v>
                </c:pt>
                <c:pt idx="2494">
                  <c:v>41763.476388888892</c:v>
                </c:pt>
                <c:pt idx="2495">
                  <c:v>41763.476446759261</c:v>
                </c:pt>
                <c:pt idx="2496">
                  <c:v>41763.476504629631</c:v>
                </c:pt>
                <c:pt idx="2497">
                  <c:v>41763.476574074077</c:v>
                </c:pt>
                <c:pt idx="2498">
                  <c:v>41763.476631944446</c:v>
                </c:pt>
                <c:pt idx="2499">
                  <c:v>41763.476689814815</c:v>
                </c:pt>
                <c:pt idx="2500">
                  <c:v>41763.476759259262</c:v>
                </c:pt>
                <c:pt idx="2501">
                  <c:v>41763.476817129631</c:v>
                </c:pt>
                <c:pt idx="2502">
                  <c:v>41763.476875</c:v>
                </c:pt>
                <c:pt idx="2503">
                  <c:v>41763.476944444446</c:v>
                </c:pt>
                <c:pt idx="2504">
                  <c:v>41763.477002314816</c:v>
                </c:pt>
                <c:pt idx="2505">
                  <c:v>41763.477060185185</c:v>
                </c:pt>
                <c:pt idx="2506">
                  <c:v>41763.477129629631</c:v>
                </c:pt>
                <c:pt idx="2507">
                  <c:v>41763.477187500001</c:v>
                </c:pt>
                <c:pt idx="2508">
                  <c:v>41763.47724537037</c:v>
                </c:pt>
                <c:pt idx="2509">
                  <c:v>41763.477314814816</c:v>
                </c:pt>
                <c:pt idx="2510">
                  <c:v>41763.477372685185</c:v>
                </c:pt>
                <c:pt idx="2511">
                  <c:v>41763.477430555555</c:v>
                </c:pt>
                <c:pt idx="2512">
                  <c:v>41763.477500000001</c:v>
                </c:pt>
                <c:pt idx="2513">
                  <c:v>41763.47755787037</c:v>
                </c:pt>
                <c:pt idx="2514">
                  <c:v>41763.47761574074</c:v>
                </c:pt>
                <c:pt idx="2515">
                  <c:v>41763.477673611109</c:v>
                </c:pt>
                <c:pt idx="2516">
                  <c:v>41763.477743055555</c:v>
                </c:pt>
                <c:pt idx="2517">
                  <c:v>41763.477800925924</c:v>
                </c:pt>
                <c:pt idx="2518">
                  <c:v>41763.477858796294</c:v>
                </c:pt>
                <c:pt idx="2519">
                  <c:v>41763.47792824074</c:v>
                </c:pt>
                <c:pt idx="2520">
                  <c:v>41763.477986111109</c:v>
                </c:pt>
                <c:pt idx="2521">
                  <c:v>41763.478043981479</c:v>
                </c:pt>
                <c:pt idx="2522">
                  <c:v>41763.478113425925</c:v>
                </c:pt>
                <c:pt idx="2523">
                  <c:v>41763.478171296294</c:v>
                </c:pt>
                <c:pt idx="2524">
                  <c:v>41763.478229166663</c:v>
                </c:pt>
                <c:pt idx="2525">
                  <c:v>41763.478298611109</c:v>
                </c:pt>
                <c:pt idx="2526">
                  <c:v>41763.478356481479</c:v>
                </c:pt>
                <c:pt idx="2527">
                  <c:v>41763.478414351855</c:v>
                </c:pt>
                <c:pt idx="2528">
                  <c:v>41763.478483796294</c:v>
                </c:pt>
                <c:pt idx="2529">
                  <c:v>41763.478541666664</c:v>
                </c:pt>
                <c:pt idx="2530">
                  <c:v>41763.47859953704</c:v>
                </c:pt>
                <c:pt idx="2531">
                  <c:v>41763.47865740741</c:v>
                </c:pt>
                <c:pt idx="2532">
                  <c:v>41763.478726851848</c:v>
                </c:pt>
                <c:pt idx="2533">
                  <c:v>41763.478784722225</c:v>
                </c:pt>
                <c:pt idx="2534">
                  <c:v>41763.478842592594</c:v>
                </c:pt>
                <c:pt idx="2535">
                  <c:v>41763.478912037041</c:v>
                </c:pt>
                <c:pt idx="2536">
                  <c:v>41763.47896990741</c:v>
                </c:pt>
                <c:pt idx="2537">
                  <c:v>41763.479027777779</c:v>
                </c:pt>
                <c:pt idx="2538">
                  <c:v>41763.479097222225</c:v>
                </c:pt>
                <c:pt idx="2539">
                  <c:v>41763.479155092595</c:v>
                </c:pt>
                <c:pt idx="2540">
                  <c:v>41763.479212962964</c:v>
                </c:pt>
                <c:pt idx="2541">
                  <c:v>41763.47928240741</c:v>
                </c:pt>
                <c:pt idx="2542">
                  <c:v>41763.47934027778</c:v>
                </c:pt>
                <c:pt idx="2543">
                  <c:v>41763.479398148149</c:v>
                </c:pt>
                <c:pt idx="2544">
                  <c:v>41763.479467592595</c:v>
                </c:pt>
                <c:pt idx="2545">
                  <c:v>41763.479525462964</c:v>
                </c:pt>
                <c:pt idx="2546">
                  <c:v>41763.479583333334</c:v>
                </c:pt>
                <c:pt idx="2547">
                  <c:v>41763.479641203703</c:v>
                </c:pt>
                <c:pt idx="2548">
                  <c:v>41763.479710648149</c:v>
                </c:pt>
                <c:pt idx="2549">
                  <c:v>41763.479768518519</c:v>
                </c:pt>
                <c:pt idx="2550">
                  <c:v>41763.479826388888</c:v>
                </c:pt>
                <c:pt idx="2551">
                  <c:v>41763.479895833334</c:v>
                </c:pt>
                <c:pt idx="2552">
                  <c:v>41763.479953703703</c:v>
                </c:pt>
                <c:pt idx="2553">
                  <c:v>41763.480011574073</c:v>
                </c:pt>
                <c:pt idx="2554">
                  <c:v>41763.480081018519</c:v>
                </c:pt>
                <c:pt idx="2555">
                  <c:v>41763.480138888888</c:v>
                </c:pt>
                <c:pt idx="2556">
                  <c:v>41763.480196759258</c:v>
                </c:pt>
                <c:pt idx="2557">
                  <c:v>41763.480266203704</c:v>
                </c:pt>
                <c:pt idx="2558">
                  <c:v>41763.480324074073</c:v>
                </c:pt>
                <c:pt idx="2559">
                  <c:v>41763.480381944442</c:v>
                </c:pt>
                <c:pt idx="2560">
                  <c:v>41763.480451388888</c:v>
                </c:pt>
                <c:pt idx="2561">
                  <c:v>41763.480509259258</c:v>
                </c:pt>
                <c:pt idx="2562">
                  <c:v>41763.480567129627</c:v>
                </c:pt>
                <c:pt idx="2563">
                  <c:v>41763.480624999997</c:v>
                </c:pt>
                <c:pt idx="2564">
                  <c:v>41763.480694444443</c:v>
                </c:pt>
                <c:pt idx="2565">
                  <c:v>41763.480752314812</c:v>
                </c:pt>
                <c:pt idx="2566">
                  <c:v>41763.480810185189</c:v>
                </c:pt>
                <c:pt idx="2567">
                  <c:v>41763.480879629627</c:v>
                </c:pt>
                <c:pt idx="2568">
                  <c:v>41763.480937499997</c:v>
                </c:pt>
                <c:pt idx="2569">
                  <c:v>41763.480995370373</c:v>
                </c:pt>
                <c:pt idx="2570">
                  <c:v>41763.481064814812</c:v>
                </c:pt>
                <c:pt idx="2571">
                  <c:v>41763.481122685182</c:v>
                </c:pt>
                <c:pt idx="2572">
                  <c:v>41763.481180555558</c:v>
                </c:pt>
                <c:pt idx="2573">
                  <c:v>41763.481249999997</c:v>
                </c:pt>
                <c:pt idx="2574">
                  <c:v>41763.481307870374</c:v>
                </c:pt>
                <c:pt idx="2575">
                  <c:v>41763.481365740743</c:v>
                </c:pt>
                <c:pt idx="2576">
                  <c:v>41763.481423611112</c:v>
                </c:pt>
                <c:pt idx="2577">
                  <c:v>41763.481493055559</c:v>
                </c:pt>
                <c:pt idx="2578">
                  <c:v>41763.481550925928</c:v>
                </c:pt>
                <c:pt idx="2579">
                  <c:v>41763.481608796297</c:v>
                </c:pt>
                <c:pt idx="2580">
                  <c:v>41763.481678240743</c:v>
                </c:pt>
                <c:pt idx="2581">
                  <c:v>41763.481736111113</c:v>
                </c:pt>
                <c:pt idx="2582">
                  <c:v>41763.481793981482</c:v>
                </c:pt>
                <c:pt idx="2583">
                  <c:v>41763.481863425928</c:v>
                </c:pt>
                <c:pt idx="2584">
                  <c:v>41763.481921296298</c:v>
                </c:pt>
                <c:pt idx="2585">
                  <c:v>41763.481979166667</c:v>
                </c:pt>
                <c:pt idx="2586">
                  <c:v>41763.482048611113</c:v>
                </c:pt>
                <c:pt idx="2587">
                  <c:v>41763.482106481482</c:v>
                </c:pt>
                <c:pt idx="2588">
                  <c:v>41763.482164351852</c:v>
                </c:pt>
                <c:pt idx="2589">
                  <c:v>41763.482233796298</c:v>
                </c:pt>
                <c:pt idx="2590">
                  <c:v>41763.482291666667</c:v>
                </c:pt>
                <c:pt idx="2591">
                  <c:v>41763.482349537036</c:v>
                </c:pt>
                <c:pt idx="2592">
                  <c:v>41763.482407407406</c:v>
                </c:pt>
                <c:pt idx="2593">
                  <c:v>41763.482476851852</c:v>
                </c:pt>
                <c:pt idx="2594">
                  <c:v>41763.482534722221</c:v>
                </c:pt>
                <c:pt idx="2595">
                  <c:v>41763.482592592591</c:v>
                </c:pt>
                <c:pt idx="2596">
                  <c:v>41763.482662037037</c:v>
                </c:pt>
                <c:pt idx="2597">
                  <c:v>41763.482719907406</c:v>
                </c:pt>
                <c:pt idx="2598">
                  <c:v>41763.482777777775</c:v>
                </c:pt>
                <c:pt idx="2599">
                  <c:v>41763.482847222222</c:v>
                </c:pt>
                <c:pt idx="2600">
                  <c:v>41763.482905092591</c:v>
                </c:pt>
                <c:pt idx="2601">
                  <c:v>41763.48296296296</c:v>
                </c:pt>
                <c:pt idx="2602">
                  <c:v>41763.483032407406</c:v>
                </c:pt>
                <c:pt idx="2603">
                  <c:v>41763.483090277776</c:v>
                </c:pt>
                <c:pt idx="2604">
                  <c:v>41763.483148148145</c:v>
                </c:pt>
                <c:pt idx="2605">
                  <c:v>41763.483217592591</c:v>
                </c:pt>
                <c:pt idx="2606">
                  <c:v>41763.483275462961</c:v>
                </c:pt>
                <c:pt idx="2607">
                  <c:v>41763.48333333333</c:v>
                </c:pt>
                <c:pt idx="2608">
                  <c:v>41763.483391203707</c:v>
                </c:pt>
                <c:pt idx="2609">
                  <c:v>41763.483460648145</c:v>
                </c:pt>
                <c:pt idx="2610">
                  <c:v>41763.483518518522</c:v>
                </c:pt>
                <c:pt idx="2611">
                  <c:v>41763.483576388891</c:v>
                </c:pt>
                <c:pt idx="2612">
                  <c:v>41763.48364583333</c:v>
                </c:pt>
                <c:pt idx="2613">
                  <c:v>41763.483703703707</c:v>
                </c:pt>
                <c:pt idx="2614">
                  <c:v>41763.483761574076</c:v>
                </c:pt>
                <c:pt idx="2615">
                  <c:v>41763.483831018515</c:v>
                </c:pt>
                <c:pt idx="2616">
                  <c:v>41763.483888888892</c:v>
                </c:pt>
                <c:pt idx="2617">
                  <c:v>41763.483946759261</c:v>
                </c:pt>
                <c:pt idx="2618">
                  <c:v>41763.484016203707</c:v>
                </c:pt>
                <c:pt idx="2619">
                  <c:v>41763.484074074076</c:v>
                </c:pt>
                <c:pt idx="2620">
                  <c:v>41763.484131944446</c:v>
                </c:pt>
                <c:pt idx="2621">
                  <c:v>41763.484201388892</c:v>
                </c:pt>
                <c:pt idx="2622">
                  <c:v>41763.484259259261</c:v>
                </c:pt>
                <c:pt idx="2623">
                  <c:v>41763.484317129631</c:v>
                </c:pt>
                <c:pt idx="2624">
                  <c:v>41763.484375</c:v>
                </c:pt>
                <c:pt idx="2625">
                  <c:v>41763.484444444446</c:v>
                </c:pt>
                <c:pt idx="2626">
                  <c:v>41763.484502314815</c:v>
                </c:pt>
                <c:pt idx="2627">
                  <c:v>41763.484560185185</c:v>
                </c:pt>
                <c:pt idx="2628">
                  <c:v>41763.484629629631</c:v>
                </c:pt>
                <c:pt idx="2629">
                  <c:v>41763.4846875</c:v>
                </c:pt>
                <c:pt idx="2630">
                  <c:v>41763.48474537037</c:v>
                </c:pt>
                <c:pt idx="2631">
                  <c:v>41763.484814814816</c:v>
                </c:pt>
                <c:pt idx="2632">
                  <c:v>41763.484872685185</c:v>
                </c:pt>
                <c:pt idx="2633">
                  <c:v>41763.484930555554</c:v>
                </c:pt>
                <c:pt idx="2634">
                  <c:v>41763.485000000001</c:v>
                </c:pt>
                <c:pt idx="2635">
                  <c:v>41763.48505787037</c:v>
                </c:pt>
                <c:pt idx="2636">
                  <c:v>41763.485115740739</c:v>
                </c:pt>
                <c:pt idx="2637">
                  <c:v>41763.485185185185</c:v>
                </c:pt>
                <c:pt idx="2638">
                  <c:v>41763.485243055555</c:v>
                </c:pt>
                <c:pt idx="2639">
                  <c:v>41763.485300925924</c:v>
                </c:pt>
                <c:pt idx="2640">
                  <c:v>41763.485358796293</c:v>
                </c:pt>
                <c:pt idx="2641">
                  <c:v>41763.48542824074</c:v>
                </c:pt>
                <c:pt idx="2642">
                  <c:v>41763.485486111109</c:v>
                </c:pt>
                <c:pt idx="2643">
                  <c:v>41763.485543981478</c:v>
                </c:pt>
                <c:pt idx="2644">
                  <c:v>41763.485613425924</c:v>
                </c:pt>
                <c:pt idx="2645">
                  <c:v>41763.485671296294</c:v>
                </c:pt>
                <c:pt idx="2646">
                  <c:v>41763.485729166663</c:v>
                </c:pt>
                <c:pt idx="2647">
                  <c:v>41763.485798611109</c:v>
                </c:pt>
                <c:pt idx="2648">
                  <c:v>41763.485856481479</c:v>
                </c:pt>
                <c:pt idx="2649">
                  <c:v>41763.485914351855</c:v>
                </c:pt>
                <c:pt idx="2650">
                  <c:v>41763.485983796294</c:v>
                </c:pt>
                <c:pt idx="2651">
                  <c:v>41763.486041666663</c:v>
                </c:pt>
                <c:pt idx="2652">
                  <c:v>41763.48609953704</c:v>
                </c:pt>
                <c:pt idx="2653">
                  <c:v>41763.486157407409</c:v>
                </c:pt>
                <c:pt idx="2654">
                  <c:v>41763.486226851855</c:v>
                </c:pt>
                <c:pt idx="2655">
                  <c:v>41763.486284722225</c:v>
                </c:pt>
                <c:pt idx="2656">
                  <c:v>41763.486342592594</c:v>
                </c:pt>
                <c:pt idx="2657">
                  <c:v>41763.48641203704</c:v>
                </c:pt>
                <c:pt idx="2658">
                  <c:v>41763.48646990741</c:v>
                </c:pt>
                <c:pt idx="2659">
                  <c:v>41763.486527777779</c:v>
                </c:pt>
                <c:pt idx="2660">
                  <c:v>41763.486597222225</c:v>
                </c:pt>
                <c:pt idx="2661">
                  <c:v>41763.486655092594</c:v>
                </c:pt>
                <c:pt idx="2662">
                  <c:v>41763.486712962964</c:v>
                </c:pt>
                <c:pt idx="2663">
                  <c:v>41763.48678240741</c:v>
                </c:pt>
                <c:pt idx="2664">
                  <c:v>41763.486840277779</c:v>
                </c:pt>
                <c:pt idx="2665">
                  <c:v>41763.486898148149</c:v>
                </c:pt>
                <c:pt idx="2666">
                  <c:v>41763.486967592595</c:v>
                </c:pt>
                <c:pt idx="2667">
                  <c:v>41763.487025462964</c:v>
                </c:pt>
                <c:pt idx="2668">
                  <c:v>41763.487083333333</c:v>
                </c:pt>
                <c:pt idx="2669">
                  <c:v>41763.487141203703</c:v>
                </c:pt>
                <c:pt idx="2670">
                  <c:v>41763.487210648149</c:v>
                </c:pt>
                <c:pt idx="2671">
                  <c:v>41763.487268518518</c:v>
                </c:pt>
                <c:pt idx="2672">
                  <c:v>41763.487326388888</c:v>
                </c:pt>
                <c:pt idx="2673">
                  <c:v>41763.487395833334</c:v>
                </c:pt>
                <c:pt idx="2674">
                  <c:v>41763.487453703703</c:v>
                </c:pt>
                <c:pt idx="2675">
                  <c:v>41763.487511574072</c:v>
                </c:pt>
                <c:pt idx="2676">
                  <c:v>41763.487581018519</c:v>
                </c:pt>
                <c:pt idx="2677">
                  <c:v>41763.487638888888</c:v>
                </c:pt>
                <c:pt idx="2678">
                  <c:v>41763.487696759257</c:v>
                </c:pt>
                <c:pt idx="2679">
                  <c:v>41763.487766203703</c:v>
                </c:pt>
                <c:pt idx="2680">
                  <c:v>41763.487824074073</c:v>
                </c:pt>
                <c:pt idx="2681">
                  <c:v>41763.487881944442</c:v>
                </c:pt>
                <c:pt idx="2682">
                  <c:v>41763.487939814811</c:v>
                </c:pt>
                <c:pt idx="2683">
                  <c:v>41763.488009259258</c:v>
                </c:pt>
                <c:pt idx="2684">
                  <c:v>41763.488067129627</c:v>
                </c:pt>
                <c:pt idx="2685">
                  <c:v>41763.488125000003</c:v>
                </c:pt>
                <c:pt idx="2686">
                  <c:v>41763.488194444442</c:v>
                </c:pt>
                <c:pt idx="2687">
                  <c:v>41763.488252314812</c:v>
                </c:pt>
                <c:pt idx="2688">
                  <c:v>41763.488310185188</c:v>
                </c:pt>
                <c:pt idx="2689">
                  <c:v>41763.488379629627</c:v>
                </c:pt>
                <c:pt idx="2690">
                  <c:v>41763.488437499997</c:v>
                </c:pt>
                <c:pt idx="2691">
                  <c:v>41763.488495370373</c:v>
                </c:pt>
                <c:pt idx="2692">
                  <c:v>41763.488564814812</c:v>
                </c:pt>
                <c:pt idx="2693">
                  <c:v>41763.488622685189</c:v>
                </c:pt>
                <c:pt idx="2694">
                  <c:v>41763.488680555558</c:v>
                </c:pt>
                <c:pt idx="2695">
                  <c:v>41763.488749999997</c:v>
                </c:pt>
                <c:pt idx="2696">
                  <c:v>41763.488807870373</c:v>
                </c:pt>
                <c:pt idx="2697">
                  <c:v>41763.488865740743</c:v>
                </c:pt>
                <c:pt idx="2698">
                  <c:v>41763.488923611112</c:v>
                </c:pt>
                <c:pt idx="2699">
                  <c:v>41763.488993055558</c:v>
                </c:pt>
                <c:pt idx="2700">
                  <c:v>41763.489050925928</c:v>
                </c:pt>
                <c:pt idx="2701">
                  <c:v>41763.489108796297</c:v>
                </c:pt>
                <c:pt idx="2702">
                  <c:v>41763.489178240743</c:v>
                </c:pt>
                <c:pt idx="2703">
                  <c:v>41763.489236111112</c:v>
                </c:pt>
                <c:pt idx="2704">
                  <c:v>41763.489293981482</c:v>
                </c:pt>
                <c:pt idx="2705">
                  <c:v>41763.489363425928</c:v>
                </c:pt>
                <c:pt idx="2706">
                  <c:v>41763.489421296297</c:v>
                </c:pt>
                <c:pt idx="2707">
                  <c:v>41763.489479166667</c:v>
                </c:pt>
                <c:pt idx="2708">
                  <c:v>41763.489548611113</c:v>
                </c:pt>
                <c:pt idx="2709">
                  <c:v>41763.489606481482</c:v>
                </c:pt>
                <c:pt idx="2710">
                  <c:v>41763.489664351851</c:v>
                </c:pt>
                <c:pt idx="2711">
                  <c:v>41763.489722222221</c:v>
                </c:pt>
                <c:pt idx="2712">
                  <c:v>41763.489791666667</c:v>
                </c:pt>
                <c:pt idx="2713">
                  <c:v>41763.489849537036</c:v>
                </c:pt>
                <c:pt idx="2714">
                  <c:v>41763.489907407406</c:v>
                </c:pt>
                <c:pt idx="2715">
                  <c:v>41763.489976851852</c:v>
                </c:pt>
                <c:pt idx="2716">
                  <c:v>41763.490034722221</c:v>
                </c:pt>
                <c:pt idx="2717">
                  <c:v>41763.49009259259</c:v>
                </c:pt>
                <c:pt idx="2718">
                  <c:v>41763.490162037036</c:v>
                </c:pt>
                <c:pt idx="2719">
                  <c:v>41763.490219907406</c:v>
                </c:pt>
                <c:pt idx="2720">
                  <c:v>41763.490277777775</c:v>
                </c:pt>
                <c:pt idx="2721">
                  <c:v>41763.490347222221</c:v>
                </c:pt>
                <c:pt idx="2722">
                  <c:v>41763.490405092591</c:v>
                </c:pt>
                <c:pt idx="2723">
                  <c:v>41763.49046296296</c:v>
                </c:pt>
                <c:pt idx="2724">
                  <c:v>41763.490532407406</c:v>
                </c:pt>
                <c:pt idx="2725">
                  <c:v>41763.490590277775</c:v>
                </c:pt>
                <c:pt idx="2726">
                  <c:v>41763.490648148145</c:v>
                </c:pt>
                <c:pt idx="2727">
                  <c:v>41763.490717592591</c:v>
                </c:pt>
                <c:pt idx="2728">
                  <c:v>41763.49077546296</c:v>
                </c:pt>
                <c:pt idx="2729">
                  <c:v>41763.490833333337</c:v>
                </c:pt>
                <c:pt idx="2730">
                  <c:v>41763.490891203706</c:v>
                </c:pt>
                <c:pt idx="2731">
                  <c:v>41763.490960648145</c:v>
                </c:pt>
                <c:pt idx="2732">
                  <c:v>41763.491018518522</c:v>
                </c:pt>
                <c:pt idx="2733">
                  <c:v>41763.491076388891</c:v>
                </c:pt>
                <c:pt idx="2734">
                  <c:v>41763.49114583333</c:v>
                </c:pt>
                <c:pt idx="2735">
                  <c:v>41763.491203703707</c:v>
                </c:pt>
                <c:pt idx="2736">
                  <c:v>41763.491261574076</c:v>
                </c:pt>
                <c:pt idx="2737">
                  <c:v>41763.491331018522</c:v>
                </c:pt>
                <c:pt idx="2738">
                  <c:v>41763.491388888891</c:v>
                </c:pt>
                <c:pt idx="2739">
                  <c:v>41763.491446759261</c:v>
                </c:pt>
                <c:pt idx="2740">
                  <c:v>41763.491516203707</c:v>
                </c:pt>
                <c:pt idx="2741">
                  <c:v>41763.491574074076</c:v>
                </c:pt>
                <c:pt idx="2742">
                  <c:v>41763.491631944446</c:v>
                </c:pt>
                <c:pt idx="2743">
                  <c:v>41763.491701388892</c:v>
                </c:pt>
                <c:pt idx="2744">
                  <c:v>41763.491759259261</c:v>
                </c:pt>
                <c:pt idx="2745">
                  <c:v>41763.49181712963</c:v>
                </c:pt>
                <c:pt idx="2746">
                  <c:v>41763.491875</c:v>
                </c:pt>
                <c:pt idx="2747">
                  <c:v>41763.491944444446</c:v>
                </c:pt>
                <c:pt idx="2748">
                  <c:v>41763.492002314815</c:v>
                </c:pt>
                <c:pt idx="2749">
                  <c:v>41763.492060185185</c:v>
                </c:pt>
                <c:pt idx="2750">
                  <c:v>41763.492129629631</c:v>
                </c:pt>
                <c:pt idx="2751">
                  <c:v>41763.4921875</c:v>
                </c:pt>
                <c:pt idx="2752">
                  <c:v>41763.492245370369</c:v>
                </c:pt>
                <c:pt idx="2753">
                  <c:v>41763.492314814815</c:v>
                </c:pt>
                <c:pt idx="2754">
                  <c:v>41763.492372685185</c:v>
                </c:pt>
                <c:pt idx="2755">
                  <c:v>41763.492430555554</c:v>
                </c:pt>
                <c:pt idx="2756">
                  <c:v>41763.4925</c:v>
                </c:pt>
                <c:pt idx="2757">
                  <c:v>41763.49255787037</c:v>
                </c:pt>
                <c:pt idx="2758">
                  <c:v>41763.492615740739</c:v>
                </c:pt>
                <c:pt idx="2759">
                  <c:v>41763.492685185185</c:v>
                </c:pt>
                <c:pt idx="2760">
                  <c:v>41763.492743055554</c:v>
                </c:pt>
                <c:pt idx="2761">
                  <c:v>41763.492800925924</c:v>
                </c:pt>
                <c:pt idx="2762">
                  <c:v>41763.492858796293</c:v>
                </c:pt>
                <c:pt idx="2763">
                  <c:v>41763.492928240739</c:v>
                </c:pt>
                <c:pt idx="2764">
                  <c:v>41763.492986111109</c:v>
                </c:pt>
                <c:pt idx="2765">
                  <c:v>41763.493043981478</c:v>
                </c:pt>
                <c:pt idx="2766">
                  <c:v>41763.493113425924</c:v>
                </c:pt>
                <c:pt idx="2767">
                  <c:v>41763.493171296293</c:v>
                </c:pt>
                <c:pt idx="2768">
                  <c:v>41763.49322916667</c:v>
                </c:pt>
                <c:pt idx="2769">
                  <c:v>41763.493298611109</c:v>
                </c:pt>
                <c:pt idx="2770">
                  <c:v>41763.493356481478</c:v>
                </c:pt>
                <c:pt idx="2771">
                  <c:v>41763.493414351855</c:v>
                </c:pt>
                <c:pt idx="2772">
                  <c:v>41763.493483796294</c:v>
                </c:pt>
                <c:pt idx="2773">
                  <c:v>41763.493541666663</c:v>
                </c:pt>
                <c:pt idx="2774">
                  <c:v>41763.49359953704</c:v>
                </c:pt>
                <c:pt idx="2775">
                  <c:v>41763.493668981479</c:v>
                </c:pt>
                <c:pt idx="2776">
                  <c:v>41763.493726851855</c:v>
                </c:pt>
                <c:pt idx="2777">
                  <c:v>41763.493784722225</c:v>
                </c:pt>
                <c:pt idx="2778">
                  <c:v>41763.493842592594</c:v>
                </c:pt>
                <c:pt idx="2779">
                  <c:v>41763.49391203704</c:v>
                </c:pt>
                <c:pt idx="2780">
                  <c:v>41763.493969907409</c:v>
                </c:pt>
                <c:pt idx="2781">
                  <c:v>41763.494027777779</c:v>
                </c:pt>
                <c:pt idx="2782">
                  <c:v>41763.494097222225</c:v>
                </c:pt>
                <c:pt idx="2783">
                  <c:v>41763.494155092594</c:v>
                </c:pt>
                <c:pt idx="2784">
                  <c:v>41763.494212962964</c:v>
                </c:pt>
                <c:pt idx="2785">
                  <c:v>41763.49428240741</c:v>
                </c:pt>
                <c:pt idx="2786">
                  <c:v>41763.494340277779</c:v>
                </c:pt>
                <c:pt idx="2787">
                  <c:v>41763.494398148148</c:v>
                </c:pt>
                <c:pt idx="2788">
                  <c:v>41763.494467592594</c:v>
                </c:pt>
                <c:pt idx="2789">
                  <c:v>41763.494525462964</c:v>
                </c:pt>
                <c:pt idx="2790">
                  <c:v>41763.494583333333</c:v>
                </c:pt>
                <c:pt idx="2791">
                  <c:v>41763.494652777779</c:v>
                </c:pt>
                <c:pt idx="2792">
                  <c:v>41763.494710648149</c:v>
                </c:pt>
                <c:pt idx="2793">
                  <c:v>41763.494768518518</c:v>
                </c:pt>
                <c:pt idx="2794">
                  <c:v>41763.494826388887</c:v>
                </c:pt>
                <c:pt idx="2795">
                  <c:v>41763.494895833333</c:v>
                </c:pt>
                <c:pt idx="2796">
                  <c:v>41763.494953703703</c:v>
                </c:pt>
                <c:pt idx="2797">
                  <c:v>41763.495011574072</c:v>
                </c:pt>
                <c:pt idx="2798">
                  <c:v>41763.495081018518</c:v>
                </c:pt>
                <c:pt idx="2799">
                  <c:v>41763.495138888888</c:v>
                </c:pt>
                <c:pt idx="2800">
                  <c:v>41763.495196759257</c:v>
                </c:pt>
                <c:pt idx="2801">
                  <c:v>41763.495266203703</c:v>
                </c:pt>
                <c:pt idx="2802">
                  <c:v>41763.495324074072</c:v>
                </c:pt>
                <c:pt idx="2803">
                  <c:v>41763.495381944442</c:v>
                </c:pt>
                <c:pt idx="2804">
                  <c:v>41763.495451388888</c:v>
                </c:pt>
                <c:pt idx="2805">
                  <c:v>41763.495509259257</c:v>
                </c:pt>
                <c:pt idx="2806">
                  <c:v>41763.495567129627</c:v>
                </c:pt>
                <c:pt idx="2807">
                  <c:v>41763.495625000003</c:v>
                </c:pt>
                <c:pt idx="2808">
                  <c:v>41763.495694444442</c:v>
                </c:pt>
                <c:pt idx="2809">
                  <c:v>41763.495752314811</c:v>
                </c:pt>
                <c:pt idx="2810">
                  <c:v>41763.495810185188</c:v>
                </c:pt>
                <c:pt idx="2811">
                  <c:v>41763.495879629627</c:v>
                </c:pt>
                <c:pt idx="2812">
                  <c:v>41763.495937500003</c:v>
                </c:pt>
                <c:pt idx="2813">
                  <c:v>41763.495995370373</c:v>
                </c:pt>
                <c:pt idx="2814">
                  <c:v>41763.496064814812</c:v>
                </c:pt>
                <c:pt idx="2815">
                  <c:v>41763.496122685188</c:v>
                </c:pt>
                <c:pt idx="2816">
                  <c:v>41763.496180555558</c:v>
                </c:pt>
                <c:pt idx="2817">
                  <c:v>41763.496249999997</c:v>
                </c:pt>
                <c:pt idx="2818">
                  <c:v>41763.496307870373</c:v>
                </c:pt>
                <c:pt idx="2819">
                  <c:v>41763.496365740742</c:v>
                </c:pt>
                <c:pt idx="2820">
                  <c:v>41763.496435185189</c:v>
                </c:pt>
                <c:pt idx="2821">
                  <c:v>41763.496493055558</c:v>
                </c:pt>
                <c:pt idx="2822">
                  <c:v>41763.496550925927</c:v>
                </c:pt>
                <c:pt idx="2823">
                  <c:v>41763.496608796297</c:v>
                </c:pt>
                <c:pt idx="2824">
                  <c:v>41763.496678240743</c:v>
                </c:pt>
                <c:pt idx="2825">
                  <c:v>41763.496736111112</c:v>
                </c:pt>
                <c:pt idx="2826">
                  <c:v>41763.496793981481</c:v>
                </c:pt>
                <c:pt idx="2827">
                  <c:v>41763.496863425928</c:v>
                </c:pt>
                <c:pt idx="2828">
                  <c:v>41763.496921296297</c:v>
                </c:pt>
                <c:pt idx="2829">
                  <c:v>41763.496979166666</c:v>
                </c:pt>
                <c:pt idx="2830">
                  <c:v>41763.497048611112</c:v>
                </c:pt>
                <c:pt idx="2831">
                  <c:v>41763.497106481482</c:v>
                </c:pt>
                <c:pt idx="2832">
                  <c:v>41763.497164351851</c:v>
                </c:pt>
                <c:pt idx="2833">
                  <c:v>41763.497233796297</c:v>
                </c:pt>
                <c:pt idx="2834">
                  <c:v>41763.497291666667</c:v>
                </c:pt>
                <c:pt idx="2835">
                  <c:v>41763.497349537036</c:v>
                </c:pt>
                <c:pt idx="2836">
                  <c:v>41763.497407407405</c:v>
                </c:pt>
                <c:pt idx="2837">
                  <c:v>41763.497476851851</c:v>
                </c:pt>
                <c:pt idx="2838">
                  <c:v>41763.497534722221</c:v>
                </c:pt>
                <c:pt idx="2839">
                  <c:v>41763.49759259259</c:v>
                </c:pt>
                <c:pt idx="2840">
                  <c:v>41763.497662037036</c:v>
                </c:pt>
                <c:pt idx="2841">
                  <c:v>41763.497719907406</c:v>
                </c:pt>
                <c:pt idx="2842">
                  <c:v>41763.497777777775</c:v>
                </c:pt>
                <c:pt idx="2843">
                  <c:v>41763.497847222221</c:v>
                </c:pt>
                <c:pt idx="2844">
                  <c:v>41763.49790509259</c:v>
                </c:pt>
                <c:pt idx="2845">
                  <c:v>41763.49796296296</c:v>
                </c:pt>
                <c:pt idx="2846">
                  <c:v>41763.498032407406</c:v>
                </c:pt>
                <c:pt idx="2847">
                  <c:v>41763.498090277775</c:v>
                </c:pt>
                <c:pt idx="2848">
                  <c:v>41763.498148148145</c:v>
                </c:pt>
                <c:pt idx="2849">
                  <c:v>41763.498217592591</c:v>
                </c:pt>
                <c:pt idx="2850">
                  <c:v>41763.49827546296</c:v>
                </c:pt>
                <c:pt idx="2851">
                  <c:v>41763.498333333337</c:v>
                </c:pt>
                <c:pt idx="2852">
                  <c:v>41763.498402777775</c:v>
                </c:pt>
                <c:pt idx="2853">
                  <c:v>41763.498460648145</c:v>
                </c:pt>
                <c:pt idx="2854">
                  <c:v>41763.498518518521</c:v>
                </c:pt>
                <c:pt idx="2855">
                  <c:v>41763.498576388891</c:v>
                </c:pt>
                <c:pt idx="2856">
                  <c:v>41763.498645833337</c:v>
                </c:pt>
                <c:pt idx="2857">
                  <c:v>41763.498703703706</c:v>
                </c:pt>
                <c:pt idx="2858">
                  <c:v>41763.498761574076</c:v>
                </c:pt>
                <c:pt idx="2859">
                  <c:v>41763.498831018522</c:v>
                </c:pt>
                <c:pt idx="2860">
                  <c:v>41763.498888888891</c:v>
                </c:pt>
                <c:pt idx="2861">
                  <c:v>41763.49894675926</c:v>
                </c:pt>
                <c:pt idx="2862">
                  <c:v>41763.499016203707</c:v>
                </c:pt>
                <c:pt idx="2863">
                  <c:v>41763.499074074076</c:v>
                </c:pt>
                <c:pt idx="2864">
                  <c:v>41763.499131944445</c:v>
                </c:pt>
                <c:pt idx="2865">
                  <c:v>41763.499201388891</c:v>
                </c:pt>
                <c:pt idx="2866">
                  <c:v>41763.499259259261</c:v>
                </c:pt>
                <c:pt idx="2867">
                  <c:v>41763.49931712963</c:v>
                </c:pt>
                <c:pt idx="2868">
                  <c:v>41763.499374999999</c:v>
                </c:pt>
                <c:pt idx="2869">
                  <c:v>41763.499444444446</c:v>
                </c:pt>
                <c:pt idx="2870">
                  <c:v>41763.499502314815</c:v>
                </c:pt>
                <c:pt idx="2871">
                  <c:v>41763.499560185184</c:v>
                </c:pt>
                <c:pt idx="2872">
                  <c:v>41763.49962962963</c:v>
                </c:pt>
                <c:pt idx="2873">
                  <c:v>41763.4996875</c:v>
                </c:pt>
                <c:pt idx="2874">
                  <c:v>41763.499745370369</c:v>
                </c:pt>
                <c:pt idx="2875">
                  <c:v>41763.499814814815</c:v>
                </c:pt>
                <c:pt idx="2876">
                  <c:v>41763.499872685185</c:v>
                </c:pt>
                <c:pt idx="2877">
                  <c:v>41763.499930555554</c:v>
                </c:pt>
                <c:pt idx="2878">
                  <c:v>41763.5</c:v>
                </c:pt>
                <c:pt idx="2879">
                  <c:v>41763.500057870369</c:v>
                </c:pt>
                <c:pt idx="2880">
                  <c:v>41763.500115740739</c:v>
                </c:pt>
                <c:pt idx="2881">
                  <c:v>41763.500185185185</c:v>
                </c:pt>
                <c:pt idx="2882">
                  <c:v>41763.500243055554</c:v>
                </c:pt>
                <c:pt idx="2883">
                  <c:v>41763.500300925924</c:v>
                </c:pt>
                <c:pt idx="2884">
                  <c:v>41763.500358796293</c:v>
                </c:pt>
                <c:pt idx="2885">
                  <c:v>41763.500428240739</c:v>
                </c:pt>
                <c:pt idx="2886">
                  <c:v>41763.500486111108</c:v>
                </c:pt>
                <c:pt idx="2887">
                  <c:v>41763.500543981485</c:v>
                </c:pt>
                <c:pt idx="2888">
                  <c:v>41763.500613425924</c:v>
                </c:pt>
                <c:pt idx="2889">
                  <c:v>41763.500671296293</c:v>
                </c:pt>
                <c:pt idx="2890">
                  <c:v>41763.50072916667</c:v>
                </c:pt>
                <c:pt idx="2891">
                  <c:v>41763.500798611109</c:v>
                </c:pt>
                <c:pt idx="2892">
                  <c:v>41763.500856481478</c:v>
                </c:pt>
                <c:pt idx="2893">
                  <c:v>41763.500914351855</c:v>
                </c:pt>
                <c:pt idx="2894">
                  <c:v>41763.500983796293</c:v>
                </c:pt>
                <c:pt idx="2895">
                  <c:v>41763.50104166667</c:v>
                </c:pt>
                <c:pt idx="2896">
                  <c:v>41763.501099537039</c:v>
                </c:pt>
                <c:pt idx="2897">
                  <c:v>41763.501157407409</c:v>
                </c:pt>
                <c:pt idx="2898">
                  <c:v>41763.501226851855</c:v>
                </c:pt>
                <c:pt idx="2899">
                  <c:v>41763.501284722224</c:v>
                </c:pt>
                <c:pt idx="2900">
                  <c:v>41763.501342592594</c:v>
                </c:pt>
                <c:pt idx="2901">
                  <c:v>41763.50141203704</c:v>
                </c:pt>
                <c:pt idx="2902">
                  <c:v>41763.501469907409</c:v>
                </c:pt>
                <c:pt idx="2903">
                  <c:v>41763.501527777778</c:v>
                </c:pt>
                <c:pt idx="2904">
                  <c:v>41763.501597222225</c:v>
                </c:pt>
                <c:pt idx="2905">
                  <c:v>41763.501655092594</c:v>
                </c:pt>
                <c:pt idx="2906">
                  <c:v>41763.501712962963</c:v>
                </c:pt>
                <c:pt idx="2907">
                  <c:v>41763.501782407409</c:v>
                </c:pt>
                <c:pt idx="2908">
                  <c:v>41763.501840277779</c:v>
                </c:pt>
                <c:pt idx="2909">
                  <c:v>41763.501898148148</c:v>
                </c:pt>
                <c:pt idx="2910">
                  <c:v>41763.501967592594</c:v>
                </c:pt>
                <c:pt idx="2911">
                  <c:v>41763.502025462964</c:v>
                </c:pt>
                <c:pt idx="2912">
                  <c:v>41763.502083333333</c:v>
                </c:pt>
                <c:pt idx="2913">
                  <c:v>41763.502141203702</c:v>
                </c:pt>
                <c:pt idx="2914">
                  <c:v>41763.502210648148</c:v>
                </c:pt>
                <c:pt idx="2915">
                  <c:v>41763.502268518518</c:v>
                </c:pt>
                <c:pt idx="2916">
                  <c:v>41763.502326388887</c:v>
                </c:pt>
                <c:pt idx="2917">
                  <c:v>41763.502395833333</c:v>
                </c:pt>
                <c:pt idx="2918">
                  <c:v>41763.502453703702</c:v>
                </c:pt>
                <c:pt idx="2919">
                  <c:v>41763.502511574072</c:v>
                </c:pt>
                <c:pt idx="2920">
                  <c:v>41763.502581018518</c:v>
                </c:pt>
                <c:pt idx="2921">
                  <c:v>41763.502638888887</c:v>
                </c:pt>
                <c:pt idx="2922">
                  <c:v>41763.502696759257</c:v>
                </c:pt>
                <c:pt idx="2923">
                  <c:v>41763.502766203703</c:v>
                </c:pt>
                <c:pt idx="2924">
                  <c:v>41763.502824074072</c:v>
                </c:pt>
                <c:pt idx="2925">
                  <c:v>41763.502881944441</c:v>
                </c:pt>
                <c:pt idx="2926">
                  <c:v>41763.502939814818</c:v>
                </c:pt>
                <c:pt idx="2927">
                  <c:v>41763.503009259257</c:v>
                </c:pt>
                <c:pt idx="2928">
                  <c:v>41763.503067129626</c:v>
                </c:pt>
                <c:pt idx="2929">
                  <c:v>41763.503125000003</c:v>
                </c:pt>
                <c:pt idx="2930">
                  <c:v>41763.503194444442</c:v>
                </c:pt>
                <c:pt idx="2931">
                  <c:v>41763.503252314818</c:v>
                </c:pt>
                <c:pt idx="2932">
                  <c:v>41763.503310185188</c:v>
                </c:pt>
                <c:pt idx="2933">
                  <c:v>41763.503379629627</c:v>
                </c:pt>
                <c:pt idx="2934">
                  <c:v>41763.503437500003</c:v>
                </c:pt>
                <c:pt idx="2935">
                  <c:v>41763.503495370373</c:v>
                </c:pt>
                <c:pt idx="2936">
                  <c:v>41763.503564814811</c:v>
                </c:pt>
                <c:pt idx="2937">
                  <c:v>41763.503622685188</c:v>
                </c:pt>
                <c:pt idx="2938">
                  <c:v>41763.503680555557</c:v>
                </c:pt>
                <c:pt idx="2939">
                  <c:v>41763.503750000003</c:v>
                </c:pt>
                <c:pt idx="2940">
                  <c:v>41763.503807870373</c:v>
                </c:pt>
                <c:pt idx="2941">
                  <c:v>41763.503865740742</c:v>
                </c:pt>
                <c:pt idx="2942">
                  <c:v>41763.503923611112</c:v>
                </c:pt>
                <c:pt idx="2943">
                  <c:v>41763.503993055558</c:v>
                </c:pt>
                <c:pt idx="2944">
                  <c:v>41763.504050925927</c:v>
                </c:pt>
                <c:pt idx="2945">
                  <c:v>41763.504108796296</c:v>
                </c:pt>
                <c:pt idx="2946">
                  <c:v>41763.504178240742</c:v>
                </c:pt>
                <c:pt idx="2947">
                  <c:v>41763.504236111112</c:v>
                </c:pt>
                <c:pt idx="2948">
                  <c:v>41763.504293981481</c:v>
                </c:pt>
                <c:pt idx="2949">
                  <c:v>41763.504363425927</c:v>
                </c:pt>
                <c:pt idx="2950">
                  <c:v>41763.504421296297</c:v>
                </c:pt>
                <c:pt idx="2951">
                  <c:v>41763.504479166666</c:v>
                </c:pt>
                <c:pt idx="2952">
                  <c:v>41763.504548611112</c:v>
                </c:pt>
                <c:pt idx="2953">
                  <c:v>41763.504606481481</c:v>
                </c:pt>
                <c:pt idx="2954">
                  <c:v>41763.504664351851</c:v>
                </c:pt>
                <c:pt idx="2955">
                  <c:v>41763.50472222222</c:v>
                </c:pt>
                <c:pt idx="2956">
                  <c:v>41763.504791666666</c:v>
                </c:pt>
                <c:pt idx="2957">
                  <c:v>41763.504849537036</c:v>
                </c:pt>
                <c:pt idx="2958">
                  <c:v>41763.504907407405</c:v>
                </c:pt>
                <c:pt idx="2959">
                  <c:v>41763.504976851851</c:v>
                </c:pt>
                <c:pt idx="2960">
                  <c:v>41763.50503472222</c:v>
                </c:pt>
                <c:pt idx="2961">
                  <c:v>41763.50509259259</c:v>
                </c:pt>
                <c:pt idx="2962">
                  <c:v>41763.505162037036</c:v>
                </c:pt>
                <c:pt idx="2963">
                  <c:v>41763.505219907405</c:v>
                </c:pt>
                <c:pt idx="2964">
                  <c:v>41763.505277777775</c:v>
                </c:pt>
                <c:pt idx="2965">
                  <c:v>41763.505347222221</c:v>
                </c:pt>
                <c:pt idx="2966">
                  <c:v>41763.50540509259</c:v>
                </c:pt>
                <c:pt idx="2967">
                  <c:v>41763.505462962959</c:v>
                </c:pt>
                <c:pt idx="2968">
                  <c:v>41763.505520833336</c:v>
                </c:pt>
                <c:pt idx="2969">
                  <c:v>41763.505590277775</c:v>
                </c:pt>
                <c:pt idx="2970">
                  <c:v>41763.505648148152</c:v>
                </c:pt>
                <c:pt idx="2971">
                  <c:v>41763.505706018521</c:v>
                </c:pt>
                <c:pt idx="2972">
                  <c:v>41763.50577546296</c:v>
                </c:pt>
                <c:pt idx="2973">
                  <c:v>41763.505833333336</c:v>
                </c:pt>
                <c:pt idx="2974">
                  <c:v>41763.505891203706</c:v>
                </c:pt>
                <c:pt idx="2975">
                  <c:v>41763.505960648145</c:v>
                </c:pt>
                <c:pt idx="2976">
                  <c:v>41763.506018518521</c:v>
                </c:pt>
                <c:pt idx="2977">
                  <c:v>41763.506076388891</c:v>
                </c:pt>
                <c:pt idx="2978">
                  <c:v>41763.506145833337</c:v>
                </c:pt>
                <c:pt idx="2979">
                  <c:v>41763.506203703706</c:v>
                </c:pt>
                <c:pt idx="2980">
                  <c:v>41763.506261574075</c:v>
                </c:pt>
                <c:pt idx="2981">
                  <c:v>41763.506331018521</c:v>
                </c:pt>
                <c:pt idx="2982">
                  <c:v>41763.506388888891</c:v>
                </c:pt>
                <c:pt idx="2983">
                  <c:v>41763.50644675926</c:v>
                </c:pt>
                <c:pt idx="2984">
                  <c:v>41763.506504629629</c:v>
                </c:pt>
                <c:pt idx="2985">
                  <c:v>41763.506574074076</c:v>
                </c:pt>
                <c:pt idx="2986">
                  <c:v>41763.506631944445</c:v>
                </c:pt>
                <c:pt idx="2987">
                  <c:v>41763.506689814814</c:v>
                </c:pt>
                <c:pt idx="2988">
                  <c:v>41763.50675925926</c:v>
                </c:pt>
                <c:pt idx="2989">
                  <c:v>41763.50681712963</c:v>
                </c:pt>
                <c:pt idx="2990">
                  <c:v>41763.506874999999</c:v>
                </c:pt>
                <c:pt idx="2991">
                  <c:v>41763.506944444445</c:v>
                </c:pt>
                <c:pt idx="2992">
                  <c:v>41763.507002314815</c:v>
                </c:pt>
                <c:pt idx="2993">
                  <c:v>41763.507060185184</c:v>
                </c:pt>
                <c:pt idx="2994">
                  <c:v>41763.50712962963</c:v>
                </c:pt>
                <c:pt idx="2995">
                  <c:v>41763.507187499999</c:v>
                </c:pt>
                <c:pt idx="2996">
                  <c:v>41763.507245370369</c:v>
                </c:pt>
                <c:pt idx="2997">
                  <c:v>41763.507314814815</c:v>
                </c:pt>
                <c:pt idx="2998">
                  <c:v>41763.507372685184</c:v>
                </c:pt>
                <c:pt idx="2999">
                  <c:v>41763.507430555554</c:v>
                </c:pt>
                <c:pt idx="3000">
                  <c:v>41763.507488425923</c:v>
                </c:pt>
                <c:pt idx="3001">
                  <c:v>41763.507557870369</c:v>
                </c:pt>
                <c:pt idx="3002">
                  <c:v>41763.507615740738</c:v>
                </c:pt>
                <c:pt idx="3003">
                  <c:v>41763.507673611108</c:v>
                </c:pt>
                <c:pt idx="3004">
                  <c:v>41763.507743055554</c:v>
                </c:pt>
                <c:pt idx="3005">
                  <c:v>41763.507800925923</c:v>
                </c:pt>
                <c:pt idx="3006">
                  <c:v>41763.5078587963</c:v>
                </c:pt>
                <c:pt idx="3007">
                  <c:v>41763.507928240739</c:v>
                </c:pt>
                <c:pt idx="3008">
                  <c:v>41763.507986111108</c:v>
                </c:pt>
                <c:pt idx="3009">
                  <c:v>41763.508043981485</c:v>
                </c:pt>
                <c:pt idx="3010">
                  <c:v>41763.508113425924</c:v>
                </c:pt>
                <c:pt idx="3011">
                  <c:v>41763.508171296293</c:v>
                </c:pt>
                <c:pt idx="3012">
                  <c:v>41763.508229166669</c:v>
                </c:pt>
                <c:pt idx="3013">
                  <c:v>41763.508298611108</c:v>
                </c:pt>
                <c:pt idx="3014">
                  <c:v>41763.508356481485</c:v>
                </c:pt>
                <c:pt idx="3015">
                  <c:v>41763.508414351854</c:v>
                </c:pt>
                <c:pt idx="3016">
                  <c:v>41763.508472222224</c:v>
                </c:pt>
                <c:pt idx="3017">
                  <c:v>41763.50854166667</c:v>
                </c:pt>
                <c:pt idx="3018">
                  <c:v>41763.508599537039</c:v>
                </c:pt>
                <c:pt idx="3019">
                  <c:v>41763.508657407408</c:v>
                </c:pt>
                <c:pt idx="3020">
                  <c:v>41763.508726851855</c:v>
                </c:pt>
                <c:pt idx="3021">
                  <c:v>41763.508784722224</c:v>
                </c:pt>
                <c:pt idx="3022">
                  <c:v>41763.508842592593</c:v>
                </c:pt>
                <c:pt idx="3023">
                  <c:v>41763.508912037039</c:v>
                </c:pt>
                <c:pt idx="3024">
                  <c:v>41763.508969907409</c:v>
                </c:pt>
                <c:pt idx="3025">
                  <c:v>41763.509027777778</c:v>
                </c:pt>
                <c:pt idx="3026">
                  <c:v>41763.509097222224</c:v>
                </c:pt>
                <c:pt idx="3027">
                  <c:v>41763.509155092594</c:v>
                </c:pt>
                <c:pt idx="3028">
                  <c:v>41763.509212962963</c:v>
                </c:pt>
                <c:pt idx="3029">
                  <c:v>41763.509282407409</c:v>
                </c:pt>
                <c:pt idx="3030">
                  <c:v>41763.509340277778</c:v>
                </c:pt>
                <c:pt idx="3031">
                  <c:v>41763.509398148148</c:v>
                </c:pt>
                <c:pt idx="3032">
                  <c:v>41763.509456018517</c:v>
                </c:pt>
                <c:pt idx="3033">
                  <c:v>41763.509525462963</c:v>
                </c:pt>
                <c:pt idx="3034">
                  <c:v>41763.509583333333</c:v>
                </c:pt>
                <c:pt idx="3035">
                  <c:v>41763.509641203702</c:v>
                </c:pt>
                <c:pt idx="3036">
                  <c:v>41763.509710648148</c:v>
                </c:pt>
                <c:pt idx="3037">
                  <c:v>41763.509768518517</c:v>
                </c:pt>
                <c:pt idx="3038">
                  <c:v>41763.509826388887</c:v>
                </c:pt>
                <c:pt idx="3039">
                  <c:v>41763.509895833333</c:v>
                </c:pt>
                <c:pt idx="3040">
                  <c:v>41763.509953703702</c:v>
                </c:pt>
                <c:pt idx="3041">
                  <c:v>41763.510011574072</c:v>
                </c:pt>
                <c:pt idx="3042">
                  <c:v>41763.510081018518</c:v>
                </c:pt>
                <c:pt idx="3043">
                  <c:v>41763.510138888887</c:v>
                </c:pt>
                <c:pt idx="3044">
                  <c:v>41763.510196759256</c:v>
                </c:pt>
                <c:pt idx="3045">
                  <c:v>41763.510254629633</c:v>
                </c:pt>
                <c:pt idx="3046">
                  <c:v>41763.510324074072</c:v>
                </c:pt>
                <c:pt idx="3047">
                  <c:v>41763.510381944441</c:v>
                </c:pt>
                <c:pt idx="3048">
                  <c:v>41763.510439814818</c:v>
                </c:pt>
                <c:pt idx="3049">
                  <c:v>41763.510509259257</c:v>
                </c:pt>
                <c:pt idx="3050">
                  <c:v>41763.510567129626</c:v>
                </c:pt>
                <c:pt idx="3051">
                  <c:v>41763.510625000003</c:v>
                </c:pt>
                <c:pt idx="3052">
                  <c:v>41763.510694444441</c:v>
                </c:pt>
                <c:pt idx="3053">
                  <c:v>41763.510752314818</c:v>
                </c:pt>
                <c:pt idx="3054">
                  <c:v>41763.510810185187</c:v>
                </c:pt>
                <c:pt idx="3055">
                  <c:v>41763.510879629626</c:v>
                </c:pt>
                <c:pt idx="3056">
                  <c:v>41763.510937500003</c:v>
                </c:pt>
                <c:pt idx="3057">
                  <c:v>41763.510995370372</c:v>
                </c:pt>
                <c:pt idx="3058">
                  <c:v>41763.511064814818</c:v>
                </c:pt>
                <c:pt idx="3059">
                  <c:v>41763.511122685188</c:v>
                </c:pt>
                <c:pt idx="3060">
                  <c:v>41763.511180555557</c:v>
                </c:pt>
                <c:pt idx="3061">
                  <c:v>41763.511238425926</c:v>
                </c:pt>
                <c:pt idx="3062">
                  <c:v>41763.511307870373</c:v>
                </c:pt>
                <c:pt idx="3063">
                  <c:v>41763.511365740742</c:v>
                </c:pt>
                <c:pt idx="3064">
                  <c:v>41763.511423611111</c:v>
                </c:pt>
                <c:pt idx="3065">
                  <c:v>41763.511493055557</c:v>
                </c:pt>
                <c:pt idx="3066">
                  <c:v>41763.511550925927</c:v>
                </c:pt>
                <c:pt idx="3067">
                  <c:v>41763.511608796296</c:v>
                </c:pt>
                <c:pt idx="3068">
                  <c:v>41763.511678240742</c:v>
                </c:pt>
                <c:pt idx="3069">
                  <c:v>41763.511736111112</c:v>
                </c:pt>
                <c:pt idx="3070">
                  <c:v>41763.511793981481</c:v>
                </c:pt>
                <c:pt idx="3071">
                  <c:v>41763.511863425927</c:v>
                </c:pt>
                <c:pt idx="3072">
                  <c:v>41763.511921296296</c:v>
                </c:pt>
                <c:pt idx="3073">
                  <c:v>41763.511979166666</c:v>
                </c:pt>
                <c:pt idx="3074">
                  <c:v>41763.512048611112</c:v>
                </c:pt>
                <c:pt idx="3075">
                  <c:v>41763.512106481481</c:v>
                </c:pt>
                <c:pt idx="3076">
                  <c:v>41763.512164351851</c:v>
                </c:pt>
                <c:pt idx="3077">
                  <c:v>41763.51222222222</c:v>
                </c:pt>
                <c:pt idx="3078">
                  <c:v>41763.512291666666</c:v>
                </c:pt>
                <c:pt idx="3079">
                  <c:v>41763.512349537035</c:v>
                </c:pt>
                <c:pt idx="3080">
                  <c:v>41763.512407407405</c:v>
                </c:pt>
                <c:pt idx="3081">
                  <c:v>41763.512476851851</c:v>
                </c:pt>
                <c:pt idx="3082">
                  <c:v>41763.51253472222</c:v>
                </c:pt>
                <c:pt idx="3083">
                  <c:v>41763.512592592589</c:v>
                </c:pt>
                <c:pt idx="3084">
                  <c:v>41763.512662037036</c:v>
                </c:pt>
                <c:pt idx="3085">
                  <c:v>41763.512719907405</c:v>
                </c:pt>
                <c:pt idx="3086">
                  <c:v>41763.512777777774</c:v>
                </c:pt>
                <c:pt idx="3087">
                  <c:v>41763.51284722222</c:v>
                </c:pt>
                <c:pt idx="3088">
                  <c:v>41763.51290509259</c:v>
                </c:pt>
                <c:pt idx="3089">
                  <c:v>41763.512962962966</c:v>
                </c:pt>
                <c:pt idx="3090">
                  <c:v>41763.513020833336</c:v>
                </c:pt>
                <c:pt idx="3091">
                  <c:v>41763.513090277775</c:v>
                </c:pt>
                <c:pt idx="3092">
                  <c:v>41763.513148148151</c:v>
                </c:pt>
                <c:pt idx="3093">
                  <c:v>41763.513206018521</c:v>
                </c:pt>
                <c:pt idx="3094">
                  <c:v>41763.513275462959</c:v>
                </c:pt>
                <c:pt idx="3095">
                  <c:v>41763.513333333336</c:v>
                </c:pt>
                <c:pt idx="3096">
                  <c:v>41763.513391203705</c:v>
                </c:pt>
                <c:pt idx="3097">
                  <c:v>41763.513460648152</c:v>
                </c:pt>
                <c:pt idx="3098">
                  <c:v>41763.513518518521</c:v>
                </c:pt>
                <c:pt idx="3099">
                  <c:v>41763.51357638889</c:v>
                </c:pt>
                <c:pt idx="3100">
                  <c:v>41763.513645833336</c:v>
                </c:pt>
                <c:pt idx="3101">
                  <c:v>41763.513703703706</c:v>
                </c:pt>
                <c:pt idx="3102">
                  <c:v>41763.513761574075</c:v>
                </c:pt>
                <c:pt idx="3103">
                  <c:v>41763.513831018521</c:v>
                </c:pt>
                <c:pt idx="3104">
                  <c:v>41763.513888888891</c:v>
                </c:pt>
                <c:pt idx="3105">
                  <c:v>41763.51394675926</c:v>
                </c:pt>
                <c:pt idx="3106">
                  <c:v>41763.514004629629</c:v>
                </c:pt>
                <c:pt idx="3107">
                  <c:v>41763.514074074075</c:v>
                </c:pt>
                <c:pt idx="3108">
                  <c:v>41763.514131944445</c:v>
                </c:pt>
                <c:pt idx="3109">
                  <c:v>41763.514189814814</c:v>
                </c:pt>
                <c:pt idx="3110">
                  <c:v>41763.51425925926</c:v>
                </c:pt>
                <c:pt idx="3111">
                  <c:v>41763.514317129629</c:v>
                </c:pt>
                <c:pt idx="3112">
                  <c:v>41763.514374999999</c:v>
                </c:pt>
                <c:pt idx="3113">
                  <c:v>41763.514444444445</c:v>
                </c:pt>
                <c:pt idx="3114">
                  <c:v>41763.514502314814</c:v>
                </c:pt>
                <c:pt idx="3115">
                  <c:v>41763.514560185184</c:v>
                </c:pt>
                <c:pt idx="3116">
                  <c:v>41763.51462962963</c:v>
                </c:pt>
                <c:pt idx="3117">
                  <c:v>41763.514687499999</c:v>
                </c:pt>
                <c:pt idx="3118">
                  <c:v>41763.514745370368</c:v>
                </c:pt>
                <c:pt idx="3119">
                  <c:v>41763.514803240738</c:v>
                </c:pt>
                <c:pt idx="3120">
                  <c:v>41763.514872685184</c:v>
                </c:pt>
                <c:pt idx="3121">
                  <c:v>41763.514930555553</c:v>
                </c:pt>
                <c:pt idx="3122">
                  <c:v>41763.514988425923</c:v>
                </c:pt>
                <c:pt idx="3123">
                  <c:v>41763.515057870369</c:v>
                </c:pt>
                <c:pt idx="3124">
                  <c:v>41763.515115740738</c:v>
                </c:pt>
                <c:pt idx="3125">
                  <c:v>41763.515173611115</c:v>
                </c:pt>
                <c:pt idx="3126">
                  <c:v>41763.515243055554</c:v>
                </c:pt>
                <c:pt idx="3127">
                  <c:v>41763.515300925923</c:v>
                </c:pt>
                <c:pt idx="3128">
                  <c:v>41763.5153587963</c:v>
                </c:pt>
                <c:pt idx="3129">
                  <c:v>41763.515428240738</c:v>
                </c:pt>
                <c:pt idx="3130">
                  <c:v>41763.515486111108</c:v>
                </c:pt>
                <c:pt idx="3131">
                  <c:v>41763.515543981484</c:v>
                </c:pt>
                <c:pt idx="3132">
                  <c:v>41763.515613425923</c:v>
                </c:pt>
                <c:pt idx="3133">
                  <c:v>41763.5156712963</c:v>
                </c:pt>
                <c:pt idx="3134">
                  <c:v>41763.515729166669</c:v>
                </c:pt>
                <c:pt idx="3135">
                  <c:v>41763.515787037039</c:v>
                </c:pt>
                <c:pt idx="3136">
                  <c:v>41763.515856481485</c:v>
                </c:pt>
                <c:pt idx="3137">
                  <c:v>41763.515914351854</c:v>
                </c:pt>
                <c:pt idx="3138">
                  <c:v>41763.515972222223</c:v>
                </c:pt>
                <c:pt idx="3139">
                  <c:v>41763.516041666669</c:v>
                </c:pt>
                <c:pt idx="3140">
                  <c:v>41763.516099537039</c:v>
                </c:pt>
                <c:pt idx="3141">
                  <c:v>41763.516157407408</c:v>
                </c:pt>
                <c:pt idx="3142">
                  <c:v>41763.516226851854</c:v>
                </c:pt>
                <c:pt idx="3143">
                  <c:v>41763.516284722224</c:v>
                </c:pt>
                <c:pt idx="3144">
                  <c:v>41763.516342592593</c:v>
                </c:pt>
                <c:pt idx="3145">
                  <c:v>41763.516412037039</c:v>
                </c:pt>
                <c:pt idx="3146">
                  <c:v>41763.516469907408</c:v>
                </c:pt>
                <c:pt idx="3147">
                  <c:v>41763.516527777778</c:v>
                </c:pt>
                <c:pt idx="3148">
                  <c:v>41763.516597222224</c:v>
                </c:pt>
                <c:pt idx="3149">
                  <c:v>41763.516655092593</c:v>
                </c:pt>
                <c:pt idx="3150">
                  <c:v>41763.516712962963</c:v>
                </c:pt>
                <c:pt idx="3151">
                  <c:v>41763.516770833332</c:v>
                </c:pt>
                <c:pt idx="3152">
                  <c:v>41763.516840277778</c:v>
                </c:pt>
                <c:pt idx="3153">
                  <c:v>41763.516898148147</c:v>
                </c:pt>
                <c:pt idx="3154">
                  <c:v>41763.516956018517</c:v>
                </c:pt>
                <c:pt idx="3155">
                  <c:v>41763.517025462963</c:v>
                </c:pt>
                <c:pt idx="3156">
                  <c:v>41763.517083333332</c:v>
                </c:pt>
                <c:pt idx="3157">
                  <c:v>41763.517141203702</c:v>
                </c:pt>
                <c:pt idx="3158">
                  <c:v>41763.517210648148</c:v>
                </c:pt>
                <c:pt idx="3159">
                  <c:v>41763.517268518517</c:v>
                </c:pt>
                <c:pt idx="3160">
                  <c:v>41763.517326388886</c:v>
                </c:pt>
                <c:pt idx="3161">
                  <c:v>41763.517395833333</c:v>
                </c:pt>
                <c:pt idx="3162">
                  <c:v>41763.517453703702</c:v>
                </c:pt>
                <c:pt idx="3163">
                  <c:v>41763.517511574071</c:v>
                </c:pt>
                <c:pt idx="3164">
                  <c:v>41763.517581018517</c:v>
                </c:pt>
                <c:pt idx="3165">
                  <c:v>41763.517638888887</c:v>
                </c:pt>
                <c:pt idx="3166">
                  <c:v>41763.517696759256</c:v>
                </c:pt>
                <c:pt idx="3167">
                  <c:v>41763.517754629633</c:v>
                </c:pt>
                <c:pt idx="3168">
                  <c:v>41763.517824074072</c:v>
                </c:pt>
                <c:pt idx="3169">
                  <c:v>41763.517881944441</c:v>
                </c:pt>
                <c:pt idx="3170">
                  <c:v>41763.517939814818</c:v>
                </c:pt>
                <c:pt idx="3171">
                  <c:v>41763.518009259256</c:v>
                </c:pt>
                <c:pt idx="3172">
                  <c:v>41763.518067129633</c:v>
                </c:pt>
                <c:pt idx="3173">
                  <c:v>41763.518125000002</c:v>
                </c:pt>
                <c:pt idx="3174">
                  <c:v>41763.518194444441</c:v>
                </c:pt>
                <c:pt idx="3175">
                  <c:v>41763.518252314818</c:v>
                </c:pt>
                <c:pt idx="3176">
                  <c:v>41763.518310185187</c:v>
                </c:pt>
                <c:pt idx="3177">
                  <c:v>41763.518379629626</c:v>
                </c:pt>
                <c:pt idx="3178">
                  <c:v>41763.518437500003</c:v>
                </c:pt>
                <c:pt idx="3179">
                  <c:v>41763.518495370372</c:v>
                </c:pt>
                <c:pt idx="3180">
                  <c:v>41763.518564814818</c:v>
                </c:pt>
                <c:pt idx="3181">
                  <c:v>41763.518622685187</c:v>
                </c:pt>
                <c:pt idx="3182">
                  <c:v>41763.518680555557</c:v>
                </c:pt>
                <c:pt idx="3183">
                  <c:v>41763.518738425926</c:v>
                </c:pt>
                <c:pt idx="3184">
                  <c:v>41763.518807870372</c:v>
                </c:pt>
                <c:pt idx="3185">
                  <c:v>41763.518865740742</c:v>
                </c:pt>
                <c:pt idx="3186">
                  <c:v>41763.518923611111</c:v>
                </c:pt>
                <c:pt idx="3187">
                  <c:v>41763.518993055557</c:v>
                </c:pt>
                <c:pt idx="3188">
                  <c:v>41763.519050925926</c:v>
                </c:pt>
                <c:pt idx="3189">
                  <c:v>41763.519108796296</c:v>
                </c:pt>
                <c:pt idx="3190">
                  <c:v>41763.519178240742</c:v>
                </c:pt>
                <c:pt idx="3191">
                  <c:v>41763.519236111111</c:v>
                </c:pt>
                <c:pt idx="3192">
                  <c:v>41763.519293981481</c:v>
                </c:pt>
                <c:pt idx="3193">
                  <c:v>41763.519363425927</c:v>
                </c:pt>
                <c:pt idx="3194">
                  <c:v>41763.519421296296</c:v>
                </c:pt>
                <c:pt idx="3195">
                  <c:v>41763.519479166665</c:v>
                </c:pt>
                <c:pt idx="3196">
                  <c:v>41763.519548611112</c:v>
                </c:pt>
                <c:pt idx="3197">
                  <c:v>41763.519606481481</c:v>
                </c:pt>
                <c:pt idx="3198">
                  <c:v>41763.51966435185</c:v>
                </c:pt>
                <c:pt idx="3199">
                  <c:v>41763.51972222222</c:v>
                </c:pt>
                <c:pt idx="3200">
                  <c:v>41763.519791666666</c:v>
                </c:pt>
                <c:pt idx="3201">
                  <c:v>41763.519849537035</c:v>
                </c:pt>
                <c:pt idx="3202">
                  <c:v>41763.519907407404</c:v>
                </c:pt>
                <c:pt idx="3203">
                  <c:v>41763.519976851851</c:v>
                </c:pt>
                <c:pt idx="3204">
                  <c:v>41763.52003472222</c:v>
                </c:pt>
                <c:pt idx="3205">
                  <c:v>41763.520092592589</c:v>
                </c:pt>
                <c:pt idx="3206">
                  <c:v>41763.520162037035</c:v>
                </c:pt>
                <c:pt idx="3207">
                  <c:v>41763.520219907405</c:v>
                </c:pt>
                <c:pt idx="3208">
                  <c:v>41763.520277777781</c:v>
                </c:pt>
                <c:pt idx="3209">
                  <c:v>41763.52034722222</c:v>
                </c:pt>
                <c:pt idx="3210">
                  <c:v>41763.520405092589</c:v>
                </c:pt>
                <c:pt idx="3211">
                  <c:v>41763.520462962966</c:v>
                </c:pt>
                <c:pt idx="3212">
                  <c:v>41763.520532407405</c:v>
                </c:pt>
                <c:pt idx="3213">
                  <c:v>41763.520590277774</c:v>
                </c:pt>
                <c:pt idx="3214">
                  <c:v>41763.520648148151</c:v>
                </c:pt>
                <c:pt idx="3215">
                  <c:v>41763.52071759259</c:v>
                </c:pt>
                <c:pt idx="3216">
                  <c:v>41763.520775462966</c:v>
                </c:pt>
                <c:pt idx="3217">
                  <c:v>41763.520833333336</c:v>
                </c:pt>
                <c:pt idx="3218">
                  <c:v>41763.520891203705</c:v>
                </c:pt>
                <c:pt idx="3219">
                  <c:v>41763.520960648151</c:v>
                </c:pt>
                <c:pt idx="3220">
                  <c:v>41763.521018518521</c:v>
                </c:pt>
                <c:pt idx="3221">
                  <c:v>41763.52107638889</c:v>
                </c:pt>
                <c:pt idx="3222">
                  <c:v>41763.521145833336</c:v>
                </c:pt>
                <c:pt idx="3223">
                  <c:v>41763.521203703705</c:v>
                </c:pt>
                <c:pt idx="3224">
                  <c:v>41763.521261574075</c:v>
                </c:pt>
                <c:pt idx="3225">
                  <c:v>41763.521331018521</c:v>
                </c:pt>
                <c:pt idx="3226">
                  <c:v>41763.52138888889</c:v>
                </c:pt>
                <c:pt idx="3227">
                  <c:v>41763.52144675926</c:v>
                </c:pt>
                <c:pt idx="3228">
                  <c:v>41763.521516203706</c:v>
                </c:pt>
                <c:pt idx="3229">
                  <c:v>41763.521574074075</c:v>
                </c:pt>
                <c:pt idx="3230">
                  <c:v>41763.521631944444</c:v>
                </c:pt>
                <c:pt idx="3231">
                  <c:v>41763.521701388891</c:v>
                </c:pt>
                <c:pt idx="3232">
                  <c:v>41763.52175925926</c:v>
                </c:pt>
                <c:pt idx="3233">
                  <c:v>41763.521817129629</c:v>
                </c:pt>
                <c:pt idx="3234">
                  <c:v>41763.521874999999</c:v>
                </c:pt>
                <c:pt idx="3235">
                  <c:v>41763.521944444445</c:v>
                </c:pt>
                <c:pt idx="3236">
                  <c:v>41763.522002314814</c:v>
                </c:pt>
                <c:pt idx="3237">
                  <c:v>41763.522060185183</c:v>
                </c:pt>
                <c:pt idx="3238">
                  <c:v>41763.522129629629</c:v>
                </c:pt>
                <c:pt idx="3239">
                  <c:v>41763.522187499999</c:v>
                </c:pt>
                <c:pt idx="3240">
                  <c:v>41763.522245370368</c:v>
                </c:pt>
                <c:pt idx="3241">
                  <c:v>41763.522314814814</c:v>
                </c:pt>
                <c:pt idx="3242">
                  <c:v>41763.522372685184</c:v>
                </c:pt>
                <c:pt idx="3243">
                  <c:v>41763.522430555553</c:v>
                </c:pt>
                <c:pt idx="3244">
                  <c:v>41763.522499999999</c:v>
                </c:pt>
                <c:pt idx="3245">
                  <c:v>41763.522557870368</c:v>
                </c:pt>
                <c:pt idx="3246">
                  <c:v>41763.522615740738</c:v>
                </c:pt>
                <c:pt idx="3247">
                  <c:v>41763.522685185184</c:v>
                </c:pt>
                <c:pt idx="3248">
                  <c:v>41763.522743055553</c:v>
                </c:pt>
                <c:pt idx="3249">
                  <c:v>41763.522800925923</c:v>
                </c:pt>
                <c:pt idx="3250">
                  <c:v>41763.522870370369</c:v>
                </c:pt>
                <c:pt idx="3251">
                  <c:v>41763.522928240738</c:v>
                </c:pt>
                <c:pt idx="3252">
                  <c:v>41763.522986111115</c:v>
                </c:pt>
                <c:pt idx="3253">
                  <c:v>41763.523043981484</c:v>
                </c:pt>
                <c:pt idx="3254">
                  <c:v>41763.523113425923</c:v>
                </c:pt>
                <c:pt idx="3255">
                  <c:v>41763.5231712963</c:v>
                </c:pt>
                <c:pt idx="3256">
                  <c:v>41763.523229166669</c:v>
                </c:pt>
                <c:pt idx="3257">
                  <c:v>41763.523298611108</c:v>
                </c:pt>
                <c:pt idx="3258">
                  <c:v>41763.523356481484</c:v>
                </c:pt>
                <c:pt idx="3259">
                  <c:v>41763.523414351854</c:v>
                </c:pt>
                <c:pt idx="3260">
                  <c:v>41763.5234837963</c:v>
                </c:pt>
                <c:pt idx="3261">
                  <c:v>41763.523541666669</c:v>
                </c:pt>
                <c:pt idx="3262">
                  <c:v>41763.523599537039</c:v>
                </c:pt>
                <c:pt idx="3263">
                  <c:v>41763.523668981485</c:v>
                </c:pt>
                <c:pt idx="3264">
                  <c:v>41763.523726851854</c:v>
                </c:pt>
                <c:pt idx="3265">
                  <c:v>41763.523784722223</c:v>
                </c:pt>
                <c:pt idx="3266">
                  <c:v>41763.523854166669</c:v>
                </c:pt>
                <c:pt idx="3267">
                  <c:v>41763.523912037039</c:v>
                </c:pt>
                <c:pt idx="3268">
                  <c:v>41763.523969907408</c:v>
                </c:pt>
                <c:pt idx="3269">
                  <c:v>41763.524027777778</c:v>
                </c:pt>
                <c:pt idx="3270">
                  <c:v>41763.524097222224</c:v>
                </c:pt>
                <c:pt idx="3271">
                  <c:v>41763.524155092593</c:v>
                </c:pt>
                <c:pt idx="3272">
                  <c:v>41763.524212962962</c:v>
                </c:pt>
                <c:pt idx="3273">
                  <c:v>41763.524282407408</c:v>
                </c:pt>
                <c:pt idx="3274">
                  <c:v>41763.524340277778</c:v>
                </c:pt>
                <c:pt idx="3275">
                  <c:v>41763.524398148147</c:v>
                </c:pt>
                <c:pt idx="3276">
                  <c:v>41763.524467592593</c:v>
                </c:pt>
                <c:pt idx="3277">
                  <c:v>41763.524525462963</c:v>
                </c:pt>
                <c:pt idx="3278">
                  <c:v>41763.524583333332</c:v>
                </c:pt>
                <c:pt idx="3279">
                  <c:v>41763.524652777778</c:v>
                </c:pt>
                <c:pt idx="3280">
                  <c:v>41763.524710648147</c:v>
                </c:pt>
                <c:pt idx="3281">
                  <c:v>41763.524768518517</c:v>
                </c:pt>
                <c:pt idx="3282">
                  <c:v>41763.524837962963</c:v>
                </c:pt>
                <c:pt idx="3283">
                  <c:v>41763.524895833332</c:v>
                </c:pt>
                <c:pt idx="3284">
                  <c:v>41763.524953703702</c:v>
                </c:pt>
                <c:pt idx="3285">
                  <c:v>41763.525023148148</c:v>
                </c:pt>
                <c:pt idx="3286">
                  <c:v>41763.525081018517</c:v>
                </c:pt>
                <c:pt idx="3287">
                  <c:v>41763.525138888886</c:v>
                </c:pt>
                <c:pt idx="3288">
                  <c:v>41763.525196759256</c:v>
                </c:pt>
                <c:pt idx="3289">
                  <c:v>41763.525266203702</c:v>
                </c:pt>
                <c:pt idx="3290">
                  <c:v>41763.525324074071</c:v>
                </c:pt>
                <c:pt idx="3291">
                  <c:v>41763.525381944448</c:v>
                </c:pt>
                <c:pt idx="3292">
                  <c:v>41763.525451388887</c:v>
                </c:pt>
                <c:pt idx="3293">
                  <c:v>41763.525509259256</c:v>
                </c:pt>
                <c:pt idx="3294">
                  <c:v>41763.525567129633</c:v>
                </c:pt>
                <c:pt idx="3295">
                  <c:v>41763.525636574072</c:v>
                </c:pt>
                <c:pt idx="3296">
                  <c:v>41763.525694444441</c:v>
                </c:pt>
                <c:pt idx="3297">
                  <c:v>41763.525752314818</c:v>
                </c:pt>
                <c:pt idx="3298">
                  <c:v>41763.525821759256</c:v>
                </c:pt>
                <c:pt idx="3299">
                  <c:v>41763.525879629633</c:v>
                </c:pt>
                <c:pt idx="3300">
                  <c:v>41763.525937500002</c:v>
                </c:pt>
                <c:pt idx="3301">
                  <c:v>41763.526006944441</c:v>
                </c:pt>
                <c:pt idx="3302">
                  <c:v>41763.526064814818</c:v>
                </c:pt>
                <c:pt idx="3303">
                  <c:v>41763.526122685187</c:v>
                </c:pt>
                <c:pt idx="3304">
                  <c:v>41763.526192129626</c:v>
                </c:pt>
                <c:pt idx="3305">
                  <c:v>41763.526250000003</c:v>
                </c:pt>
                <c:pt idx="3306">
                  <c:v>41763.526307870372</c:v>
                </c:pt>
                <c:pt idx="3307">
                  <c:v>41763.526365740741</c:v>
                </c:pt>
                <c:pt idx="3308">
                  <c:v>41763.526435185187</c:v>
                </c:pt>
                <c:pt idx="3309">
                  <c:v>41763.526493055557</c:v>
                </c:pt>
                <c:pt idx="3310">
                  <c:v>41763.526550925926</c:v>
                </c:pt>
                <c:pt idx="3311">
                  <c:v>41763.526620370372</c:v>
                </c:pt>
                <c:pt idx="3312">
                  <c:v>41763.526678240742</c:v>
                </c:pt>
                <c:pt idx="3313">
                  <c:v>41763.526736111111</c:v>
                </c:pt>
                <c:pt idx="3314">
                  <c:v>41763.526805555557</c:v>
                </c:pt>
                <c:pt idx="3315">
                  <c:v>41763.526863425926</c:v>
                </c:pt>
                <c:pt idx="3316">
                  <c:v>41763.526921296296</c:v>
                </c:pt>
                <c:pt idx="3317">
                  <c:v>41763.526990740742</c:v>
                </c:pt>
                <c:pt idx="3318">
                  <c:v>41763.527048611111</c:v>
                </c:pt>
                <c:pt idx="3319">
                  <c:v>41763.527106481481</c:v>
                </c:pt>
                <c:pt idx="3320">
                  <c:v>41763.527175925927</c:v>
                </c:pt>
                <c:pt idx="3321">
                  <c:v>41763.527233796296</c:v>
                </c:pt>
                <c:pt idx="3322">
                  <c:v>41763.527291666665</c:v>
                </c:pt>
                <c:pt idx="3323">
                  <c:v>41763.527361111112</c:v>
                </c:pt>
                <c:pt idx="3324">
                  <c:v>41763.527418981481</c:v>
                </c:pt>
                <c:pt idx="3325">
                  <c:v>41763.52747685185</c:v>
                </c:pt>
                <c:pt idx="3326">
                  <c:v>41763.52753472222</c:v>
                </c:pt>
                <c:pt idx="3327">
                  <c:v>41763.527604166666</c:v>
                </c:pt>
                <c:pt idx="3328">
                  <c:v>41763.527662037035</c:v>
                </c:pt>
                <c:pt idx="3329">
                  <c:v>41763.527719907404</c:v>
                </c:pt>
                <c:pt idx="3330">
                  <c:v>41763.527789351851</c:v>
                </c:pt>
                <c:pt idx="3331">
                  <c:v>41763.52784722222</c:v>
                </c:pt>
                <c:pt idx="3332">
                  <c:v>41763.527905092589</c:v>
                </c:pt>
                <c:pt idx="3333">
                  <c:v>41763.527974537035</c:v>
                </c:pt>
                <c:pt idx="3334">
                  <c:v>41763.528032407405</c:v>
                </c:pt>
                <c:pt idx="3335">
                  <c:v>41763.528090277781</c:v>
                </c:pt>
                <c:pt idx="3336">
                  <c:v>41763.52815972222</c:v>
                </c:pt>
                <c:pt idx="3337">
                  <c:v>41763.528217592589</c:v>
                </c:pt>
                <c:pt idx="3338">
                  <c:v>41763.528275462966</c:v>
                </c:pt>
                <c:pt idx="3339">
                  <c:v>41763.528344907405</c:v>
                </c:pt>
                <c:pt idx="3340">
                  <c:v>41763.528402777774</c:v>
                </c:pt>
                <c:pt idx="3341">
                  <c:v>41763.528460648151</c:v>
                </c:pt>
                <c:pt idx="3342">
                  <c:v>41763.52853009259</c:v>
                </c:pt>
                <c:pt idx="3343">
                  <c:v>41763.528587962966</c:v>
                </c:pt>
                <c:pt idx="3344">
                  <c:v>41763.528645833336</c:v>
                </c:pt>
                <c:pt idx="3345">
                  <c:v>41763.528703703705</c:v>
                </c:pt>
                <c:pt idx="3346">
                  <c:v>41763.528773148151</c:v>
                </c:pt>
                <c:pt idx="3347">
                  <c:v>41763.528831018521</c:v>
                </c:pt>
                <c:pt idx="3348">
                  <c:v>41763.52888888889</c:v>
                </c:pt>
                <c:pt idx="3349">
                  <c:v>41763.528958333336</c:v>
                </c:pt>
                <c:pt idx="3350">
                  <c:v>41763.529016203705</c:v>
                </c:pt>
                <c:pt idx="3351">
                  <c:v>41763.529074074075</c:v>
                </c:pt>
                <c:pt idx="3352">
                  <c:v>41763.529143518521</c:v>
                </c:pt>
                <c:pt idx="3353">
                  <c:v>41763.52920138889</c:v>
                </c:pt>
                <c:pt idx="3354">
                  <c:v>41763.52925925926</c:v>
                </c:pt>
                <c:pt idx="3355">
                  <c:v>41763.529328703706</c:v>
                </c:pt>
                <c:pt idx="3356">
                  <c:v>41763.529386574075</c:v>
                </c:pt>
                <c:pt idx="3357">
                  <c:v>41763.529444444444</c:v>
                </c:pt>
                <c:pt idx="3358">
                  <c:v>41763.529513888891</c:v>
                </c:pt>
                <c:pt idx="3359">
                  <c:v>41763.52957175926</c:v>
                </c:pt>
                <c:pt idx="3360">
                  <c:v>41763.529629629629</c:v>
                </c:pt>
                <c:pt idx="3361">
                  <c:v>41763.529699074075</c:v>
                </c:pt>
                <c:pt idx="3362">
                  <c:v>41763.529756944445</c:v>
                </c:pt>
                <c:pt idx="3363">
                  <c:v>41763.529814814814</c:v>
                </c:pt>
                <c:pt idx="3364">
                  <c:v>41763.529872685183</c:v>
                </c:pt>
                <c:pt idx="3365">
                  <c:v>41763.529942129629</c:v>
                </c:pt>
                <c:pt idx="3366">
                  <c:v>41763.53</c:v>
                </c:pt>
                <c:pt idx="3367">
                  <c:v>41763.530057870368</c:v>
                </c:pt>
                <c:pt idx="3368">
                  <c:v>41763.530127314814</c:v>
                </c:pt>
                <c:pt idx="3369">
                  <c:v>41763.530185185184</c:v>
                </c:pt>
                <c:pt idx="3370">
                  <c:v>41763.530243055553</c:v>
                </c:pt>
                <c:pt idx="3371">
                  <c:v>41763.530312499999</c:v>
                </c:pt>
                <c:pt idx="3372">
                  <c:v>41763.530370370368</c:v>
                </c:pt>
                <c:pt idx="3373">
                  <c:v>41763.530428240738</c:v>
                </c:pt>
                <c:pt idx="3374">
                  <c:v>41763.530497685184</c:v>
                </c:pt>
                <c:pt idx="3375">
                  <c:v>41763.530555555553</c:v>
                </c:pt>
                <c:pt idx="3376">
                  <c:v>41763.530613425923</c:v>
                </c:pt>
                <c:pt idx="3377">
                  <c:v>41763.530682870369</c:v>
                </c:pt>
                <c:pt idx="3378">
                  <c:v>41763.530740740738</c:v>
                </c:pt>
                <c:pt idx="3379">
                  <c:v>41763.530798611115</c:v>
                </c:pt>
                <c:pt idx="3380">
                  <c:v>41763.530868055554</c:v>
                </c:pt>
                <c:pt idx="3381">
                  <c:v>41763.530925925923</c:v>
                </c:pt>
                <c:pt idx="3382">
                  <c:v>41763.5309837963</c:v>
                </c:pt>
                <c:pt idx="3383">
                  <c:v>41763.531041666669</c:v>
                </c:pt>
                <c:pt idx="3384">
                  <c:v>41763.531111111108</c:v>
                </c:pt>
                <c:pt idx="3385">
                  <c:v>41763.531168981484</c:v>
                </c:pt>
                <c:pt idx="3386">
                  <c:v>41763.531226851854</c:v>
                </c:pt>
                <c:pt idx="3387">
                  <c:v>41763.5312962963</c:v>
                </c:pt>
                <c:pt idx="3388">
                  <c:v>41763.531354166669</c:v>
                </c:pt>
                <c:pt idx="3389">
                  <c:v>41763.531412037039</c:v>
                </c:pt>
                <c:pt idx="3390">
                  <c:v>41763.531481481485</c:v>
                </c:pt>
                <c:pt idx="3391">
                  <c:v>41763.531539351854</c:v>
                </c:pt>
                <c:pt idx="3392">
                  <c:v>41763.531597222223</c:v>
                </c:pt>
                <c:pt idx="3393">
                  <c:v>41763.531666666669</c:v>
                </c:pt>
                <c:pt idx="3394">
                  <c:v>41763.531724537039</c:v>
                </c:pt>
                <c:pt idx="3395">
                  <c:v>41763.531782407408</c:v>
                </c:pt>
                <c:pt idx="3396">
                  <c:v>41763.531851851854</c:v>
                </c:pt>
                <c:pt idx="3397">
                  <c:v>41763.531909722224</c:v>
                </c:pt>
                <c:pt idx="3398">
                  <c:v>41763.531967592593</c:v>
                </c:pt>
                <c:pt idx="3399">
                  <c:v>41763.532025462962</c:v>
                </c:pt>
                <c:pt idx="3400">
                  <c:v>41763.532094907408</c:v>
                </c:pt>
                <c:pt idx="3401">
                  <c:v>41763.532152777778</c:v>
                </c:pt>
                <c:pt idx="3402">
                  <c:v>41763.532210648147</c:v>
                </c:pt>
                <c:pt idx="3403">
                  <c:v>41763.532280092593</c:v>
                </c:pt>
                <c:pt idx="3404">
                  <c:v>41763.532337962963</c:v>
                </c:pt>
                <c:pt idx="3405">
                  <c:v>41763.532395833332</c:v>
                </c:pt>
                <c:pt idx="3406">
                  <c:v>41763.532465277778</c:v>
                </c:pt>
                <c:pt idx="3407">
                  <c:v>41763.532523148147</c:v>
                </c:pt>
                <c:pt idx="3408">
                  <c:v>41763.532581018517</c:v>
                </c:pt>
                <c:pt idx="3409">
                  <c:v>41763.532650462963</c:v>
                </c:pt>
                <c:pt idx="3410">
                  <c:v>41763.532708333332</c:v>
                </c:pt>
                <c:pt idx="3411">
                  <c:v>41763.532766203702</c:v>
                </c:pt>
                <c:pt idx="3412">
                  <c:v>41763.532835648148</c:v>
                </c:pt>
                <c:pt idx="3413">
                  <c:v>41763.532893518517</c:v>
                </c:pt>
                <c:pt idx="3414">
                  <c:v>41763.532951388886</c:v>
                </c:pt>
                <c:pt idx="3415">
                  <c:v>41763.533020833333</c:v>
                </c:pt>
                <c:pt idx="3416">
                  <c:v>41763.533078703702</c:v>
                </c:pt>
                <c:pt idx="3417">
                  <c:v>41763.533136574071</c:v>
                </c:pt>
                <c:pt idx="3418">
                  <c:v>41763.533194444448</c:v>
                </c:pt>
                <c:pt idx="3419">
                  <c:v>41763.533263888887</c:v>
                </c:pt>
                <c:pt idx="3420">
                  <c:v>41763.533321759256</c:v>
                </c:pt>
                <c:pt idx="3421">
                  <c:v>41763.533379629633</c:v>
                </c:pt>
                <c:pt idx="3422">
                  <c:v>41763.533449074072</c:v>
                </c:pt>
                <c:pt idx="3423">
                  <c:v>41763.533506944441</c:v>
                </c:pt>
                <c:pt idx="3424">
                  <c:v>41763.533564814818</c:v>
                </c:pt>
                <c:pt idx="3425">
                  <c:v>41763.533634259256</c:v>
                </c:pt>
                <c:pt idx="3426">
                  <c:v>41763.533692129633</c:v>
                </c:pt>
                <c:pt idx="3427">
                  <c:v>41763.533750000002</c:v>
                </c:pt>
                <c:pt idx="3428">
                  <c:v>41763.533819444441</c:v>
                </c:pt>
                <c:pt idx="3429">
                  <c:v>41763.533877314818</c:v>
                </c:pt>
                <c:pt idx="3430">
                  <c:v>41763.533935185187</c:v>
                </c:pt>
                <c:pt idx="3431">
                  <c:v>41763.534004629626</c:v>
                </c:pt>
                <c:pt idx="3432">
                  <c:v>41763.534062500003</c:v>
                </c:pt>
                <c:pt idx="3433">
                  <c:v>41763.534120370372</c:v>
                </c:pt>
                <c:pt idx="3434">
                  <c:v>41763.534189814818</c:v>
                </c:pt>
                <c:pt idx="3435">
                  <c:v>41763.534247685187</c:v>
                </c:pt>
                <c:pt idx="3436">
                  <c:v>41763.534305555557</c:v>
                </c:pt>
                <c:pt idx="3437">
                  <c:v>41763.534363425926</c:v>
                </c:pt>
                <c:pt idx="3438">
                  <c:v>41763.534432870372</c:v>
                </c:pt>
                <c:pt idx="3439">
                  <c:v>41763.534490740742</c:v>
                </c:pt>
                <c:pt idx="3440">
                  <c:v>41763.534548611111</c:v>
                </c:pt>
                <c:pt idx="3441">
                  <c:v>41763.534618055557</c:v>
                </c:pt>
                <c:pt idx="3442">
                  <c:v>41763.534675925926</c:v>
                </c:pt>
                <c:pt idx="3443">
                  <c:v>41763.534733796296</c:v>
                </c:pt>
                <c:pt idx="3444">
                  <c:v>41763.534803240742</c:v>
                </c:pt>
                <c:pt idx="3445">
                  <c:v>41763.534861111111</c:v>
                </c:pt>
                <c:pt idx="3446">
                  <c:v>41763.534918981481</c:v>
                </c:pt>
                <c:pt idx="3447">
                  <c:v>41763.534988425927</c:v>
                </c:pt>
                <c:pt idx="3448">
                  <c:v>41763.535046296296</c:v>
                </c:pt>
                <c:pt idx="3449">
                  <c:v>41763.535104166665</c:v>
                </c:pt>
                <c:pt idx="3450">
                  <c:v>41763.535173611112</c:v>
                </c:pt>
                <c:pt idx="3451">
                  <c:v>41763.535231481481</c:v>
                </c:pt>
                <c:pt idx="3452">
                  <c:v>41763.53528935185</c:v>
                </c:pt>
                <c:pt idx="3453">
                  <c:v>41763.535358796296</c:v>
                </c:pt>
                <c:pt idx="3454">
                  <c:v>41763.535416666666</c:v>
                </c:pt>
                <c:pt idx="3455">
                  <c:v>41763.535474537035</c:v>
                </c:pt>
                <c:pt idx="3456">
                  <c:v>41763.535532407404</c:v>
                </c:pt>
                <c:pt idx="3457">
                  <c:v>41763.535601851851</c:v>
                </c:pt>
                <c:pt idx="3458">
                  <c:v>41763.53565972222</c:v>
                </c:pt>
                <c:pt idx="3459">
                  <c:v>41763.535717592589</c:v>
                </c:pt>
                <c:pt idx="3460">
                  <c:v>41763.535787037035</c:v>
                </c:pt>
                <c:pt idx="3461">
                  <c:v>41763.535844907405</c:v>
                </c:pt>
                <c:pt idx="3462">
                  <c:v>41763.535902777781</c:v>
                </c:pt>
                <c:pt idx="3463">
                  <c:v>41763.53597222222</c:v>
                </c:pt>
                <c:pt idx="3464">
                  <c:v>41763.536030092589</c:v>
                </c:pt>
                <c:pt idx="3465">
                  <c:v>41763.536087962966</c:v>
                </c:pt>
                <c:pt idx="3466">
                  <c:v>41763.536157407405</c:v>
                </c:pt>
                <c:pt idx="3467">
                  <c:v>41763.536215277774</c:v>
                </c:pt>
                <c:pt idx="3468">
                  <c:v>41763.536273148151</c:v>
                </c:pt>
                <c:pt idx="3469">
                  <c:v>41763.53634259259</c:v>
                </c:pt>
                <c:pt idx="3470">
                  <c:v>41763.536400462966</c:v>
                </c:pt>
                <c:pt idx="3471">
                  <c:v>41763.536458333336</c:v>
                </c:pt>
                <c:pt idx="3472">
                  <c:v>41763.536516203705</c:v>
                </c:pt>
                <c:pt idx="3473">
                  <c:v>41763.536585648151</c:v>
                </c:pt>
                <c:pt idx="3474">
                  <c:v>41763.536643518521</c:v>
                </c:pt>
                <c:pt idx="3475">
                  <c:v>41763.53670138889</c:v>
                </c:pt>
                <c:pt idx="3476">
                  <c:v>41763.536770833336</c:v>
                </c:pt>
                <c:pt idx="3477">
                  <c:v>41763.536828703705</c:v>
                </c:pt>
                <c:pt idx="3478">
                  <c:v>41763.536886574075</c:v>
                </c:pt>
                <c:pt idx="3479">
                  <c:v>41763.536956018521</c:v>
                </c:pt>
                <c:pt idx="3480">
                  <c:v>41763.53701388889</c:v>
                </c:pt>
                <c:pt idx="3481">
                  <c:v>41763.53707175926</c:v>
                </c:pt>
                <c:pt idx="3482">
                  <c:v>41763.537141203706</c:v>
                </c:pt>
                <c:pt idx="3483">
                  <c:v>41763.537199074075</c:v>
                </c:pt>
                <c:pt idx="3484">
                  <c:v>41763.537256944444</c:v>
                </c:pt>
                <c:pt idx="3485">
                  <c:v>41763.537326388891</c:v>
                </c:pt>
                <c:pt idx="3486">
                  <c:v>41763.53738425926</c:v>
                </c:pt>
                <c:pt idx="3487">
                  <c:v>41763.537442129629</c:v>
                </c:pt>
                <c:pt idx="3488">
                  <c:v>41763.537511574075</c:v>
                </c:pt>
                <c:pt idx="3489">
                  <c:v>41763.537569444445</c:v>
                </c:pt>
                <c:pt idx="3490">
                  <c:v>41763.537627314814</c:v>
                </c:pt>
                <c:pt idx="3491">
                  <c:v>41763.537685185183</c:v>
                </c:pt>
                <c:pt idx="3492">
                  <c:v>41763.537754629629</c:v>
                </c:pt>
                <c:pt idx="3493">
                  <c:v>41763.537812499999</c:v>
                </c:pt>
                <c:pt idx="3494">
                  <c:v>41763.537870370368</c:v>
                </c:pt>
                <c:pt idx="3495">
                  <c:v>41763.537939814814</c:v>
                </c:pt>
                <c:pt idx="3496">
                  <c:v>41763.537997685184</c:v>
                </c:pt>
                <c:pt idx="3497">
                  <c:v>41763.538055555553</c:v>
                </c:pt>
                <c:pt idx="3498">
                  <c:v>41763.538124999999</c:v>
                </c:pt>
                <c:pt idx="3499">
                  <c:v>41763.538182870368</c:v>
                </c:pt>
                <c:pt idx="3500">
                  <c:v>41763.538240740738</c:v>
                </c:pt>
                <c:pt idx="3501">
                  <c:v>41763.538310185184</c:v>
                </c:pt>
                <c:pt idx="3502">
                  <c:v>41763.538368055553</c:v>
                </c:pt>
                <c:pt idx="3503">
                  <c:v>41763.538425925923</c:v>
                </c:pt>
                <c:pt idx="3504">
                  <c:v>41763.538495370369</c:v>
                </c:pt>
                <c:pt idx="3505">
                  <c:v>41763.538553240738</c:v>
                </c:pt>
                <c:pt idx="3506">
                  <c:v>41763.538611111115</c:v>
                </c:pt>
                <c:pt idx="3507">
                  <c:v>41763.538680555554</c:v>
                </c:pt>
                <c:pt idx="3508">
                  <c:v>41763.538738425923</c:v>
                </c:pt>
                <c:pt idx="3509">
                  <c:v>41763.5387962963</c:v>
                </c:pt>
                <c:pt idx="3510">
                  <c:v>41763.538854166669</c:v>
                </c:pt>
                <c:pt idx="3511">
                  <c:v>41763.538923611108</c:v>
                </c:pt>
                <c:pt idx="3512">
                  <c:v>41763.538981481484</c:v>
                </c:pt>
                <c:pt idx="3513">
                  <c:v>41763.539039351854</c:v>
                </c:pt>
                <c:pt idx="3514">
                  <c:v>41763.5391087963</c:v>
                </c:pt>
                <c:pt idx="3515">
                  <c:v>41763.539166666669</c:v>
                </c:pt>
                <c:pt idx="3516">
                  <c:v>41763.539224537039</c:v>
                </c:pt>
                <c:pt idx="3517">
                  <c:v>41763.539293981485</c:v>
                </c:pt>
                <c:pt idx="3518">
                  <c:v>41763.539351851854</c:v>
                </c:pt>
                <c:pt idx="3519">
                  <c:v>41763.539409722223</c:v>
                </c:pt>
                <c:pt idx="3520">
                  <c:v>41763.539479166669</c:v>
                </c:pt>
                <c:pt idx="3521">
                  <c:v>41763.539537037039</c:v>
                </c:pt>
                <c:pt idx="3522">
                  <c:v>41763.539594907408</c:v>
                </c:pt>
                <c:pt idx="3523">
                  <c:v>41763.539664351854</c:v>
                </c:pt>
                <c:pt idx="3524">
                  <c:v>41763.539722222224</c:v>
                </c:pt>
                <c:pt idx="3525">
                  <c:v>41763.539780092593</c:v>
                </c:pt>
                <c:pt idx="3526">
                  <c:v>41763.539837962962</c:v>
                </c:pt>
                <c:pt idx="3527">
                  <c:v>41763.539907407408</c:v>
                </c:pt>
                <c:pt idx="3528">
                  <c:v>41763.539965277778</c:v>
                </c:pt>
                <c:pt idx="3529">
                  <c:v>41763.540023148147</c:v>
                </c:pt>
                <c:pt idx="3530">
                  <c:v>41763.540092592593</c:v>
                </c:pt>
                <c:pt idx="3531">
                  <c:v>41763.540150462963</c:v>
                </c:pt>
                <c:pt idx="3532">
                  <c:v>41763.540208333332</c:v>
                </c:pt>
                <c:pt idx="3533">
                  <c:v>41763.540277777778</c:v>
                </c:pt>
                <c:pt idx="3534">
                  <c:v>41763.540335648147</c:v>
                </c:pt>
                <c:pt idx="3535">
                  <c:v>41763.540393518517</c:v>
                </c:pt>
                <c:pt idx="3536">
                  <c:v>41763.540462962963</c:v>
                </c:pt>
                <c:pt idx="3537">
                  <c:v>41763.540520833332</c:v>
                </c:pt>
                <c:pt idx="3538">
                  <c:v>41763.540578703702</c:v>
                </c:pt>
                <c:pt idx="3539">
                  <c:v>41763.540648148148</c:v>
                </c:pt>
                <c:pt idx="3540">
                  <c:v>41763.540706018517</c:v>
                </c:pt>
                <c:pt idx="3541">
                  <c:v>41763.540763888886</c:v>
                </c:pt>
                <c:pt idx="3542">
                  <c:v>41763.540833333333</c:v>
                </c:pt>
                <c:pt idx="3543">
                  <c:v>41763.540891203702</c:v>
                </c:pt>
                <c:pt idx="3544">
                  <c:v>41763.540949074071</c:v>
                </c:pt>
                <c:pt idx="3545">
                  <c:v>41763.541006944448</c:v>
                </c:pt>
                <c:pt idx="3546">
                  <c:v>41763.541076388887</c:v>
                </c:pt>
                <c:pt idx="3547">
                  <c:v>41763.541134259256</c:v>
                </c:pt>
                <c:pt idx="3548">
                  <c:v>41763.541192129633</c:v>
                </c:pt>
                <c:pt idx="3549">
                  <c:v>41763.541261574072</c:v>
                </c:pt>
                <c:pt idx="3550">
                  <c:v>41763.541319444441</c:v>
                </c:pt>
                <c:pt idx="3551">
                  <c:v>41763.541377314818</c:v>
                </c:pt>
                <c:pt idx="3552">
                  <c:v>41763.541446759256</c:v>
                </c:pt>
                <c:pt idx="3553">
                  <c:v>41763.541504629633</c:v>
                </c:pt>
                <c:pt idx="3554">
                  <c:v>41763.541562500002</c:v>
                </c:pt>
                <c:pt idx="3555">
                  <c:v>41763.541631944441</c:v>
                </c:pt>
                <c:pt idx="3556">
                  <c:v>41763.541689814818</c:v>
                </c:pt>
                <c:pt idx="3557">
                  <c:v>41763.541747685187</c:v>
                </c:pt>
                <c:pt idx="3558">
                  <c:v>41763.541817129626</c:v>
                </c:pt>
                <c:pt idx="3559">
                  <c:v>41763.541875000003</c:v>
                </c:pt>
                <c:pt idx="3560">
                  <c:v>41763.541932870372</c:v>
                </c:pt>
                <c:pt idx="3561">
                  <c:v>41763.541990740741</c:v>
                </c:pt>
                <c:pt idx="3562">
                  <c:v>41763.542060185187</c:v>
                </c:pt>
                <c:pt idx="3563">
                  <c:v>41763.542118055557</c:v>
                </c:pt>
                <c:pt idx="3564">
                  <c:v>41763.542175925926</c:v>
                </c:pt>
                <c:pt idx="3565">
                  <c:v>41763.542245370372</c:v>
                </c:pt>
                <c:pt idx="3566">
                  <c:v>41763.542303240742</c:v>
                </c:pt>
                <c:pt idx="3567">
                  <c:v>41763.542361111111</c:v>
                </c:pt>
                <c:pt idx="3568">
                  <c:v>41763.542430555557</c:v>
                </c:pt>
                <c:pt idx="3569">
                  <c:v>41763.542488425926</c:v>
                </c:pt>
                <c:pt idx="3570">
                  <c:v>41763.542546296296</c:v>
                </c:pt>
                <c:pt idx="3571">
                  <c:v>41763.542615740742</c:v>
                </c:pt>
                <c:pt idx="3572">
                  <c:v>41763.542673611111</c:v>
                </c:pt>
                <c:pt idx="3573">
                  <c:v>41763.542731481481</c:v>
                </c:pt>
                <c:pt idx="3574">
                  <c:v>41763.542800925927</c:v>
                </c:pt>
                <c:pt idx="3575">
                  <c:v>41763.542858796296</c:v>
                </c:pt>
                <c:pt idx="3576">
                  <c:v>41763.542916666665</c:v>
                </c:pt>
                <c:pt idx="3577">
                  <c:v>41763.542986111112</c:v>
                </c:pt>
                <c:pt idx="3578">
                  <c:v>41763.543043981481</c:v>
                </c:pt>
                <c:pt idx="3579">
                  <c:v>41763.54310185185</c:v>
                </c:pt>
                <c:pt idx="3580">
                  <c:v>41763.54315972222</c:v>
                </c:pt>
                <c:pt idx="3581">
                  <c:v>41763.543229166666</c:v>
                </c:pt>
                <c:pt idx="3582">
                  <c:v>41763.543287037035</c:v>
                </c:pt>
                <c:pt idx="3583">
                  <c:v>41763.543344907404</c:v>
                </c:pt>
                <c:pt idx="3584">
                  <c:v>41763.543414351851</c:v>
                </c:pt>
                <c:pt idx="3585">
                  <c:v>41763.54347222222</c:v>
                </c:pt>
                <c:pt idx="3586">
                  <c:v>41763.543530092589</c:v>
                </c:pt>
                <c:pt idx="3587">
                  <c:v>41763.543599537035</c:v>
                </c:pt>
                <c:pt idx="3588">
                  <c:v>41763.543657407405</c:v>
                </c:pt>
                <c:pt idx="3589">
                  <c:v>41763.543715277781</c:v>
                </c:pt>
                <c:pt idx="3590">
                  <c:v>41763.54378472222</c:v>
                </c:pt>
                <c:pt idx="3591">
                  <c:v>41763.543842592589</c:v>
                </c:pt>
                <c:pt idx="3592">
                  <c:v>41763.543900462966</c:v>
                </c:pt>
                <c:pt idx="3593">
                  <c:v>41763.543969907405</c:v>
                </c:pt>
                <c:pt idx="3594">
                  <c:v>41763.544027777774</c:v>
                </c:pt>
                <c:pt idx="3595">
                  <c:v>41763.544085648151</c:v>
                </c:pt>
                <c:pt idx="3596">
                  <c:v>41763.54415509259</c:v>
                </c:pt>
                <c:pt idx="3597">
                  <c:v>41763.544212962966</c:v>
                </c:pt>
                <c:pt idx="3598">
                  <c:v>41763.544270833336</c:v>
                </c:pt>
                <c:pt idx="3599">
                  <c:v>41763.544328703705</c:v>
                </c:pt>
                <c:pt idx="3600">
                  <c:v>41763.544398148151</c:v>
                </c:pt>
                <c:pt idx="3601">
                  <c:v>41763.544456018521</c:v>
                </c:pt>
                <c:pt idx="3602">
                  <c:v>41763.54451388889</c:v>
                </c:pt>
                <c:pt idx="3603">
                  <c:v>41763.544583333336</c:v>
                </c:pt>
                <c:pt idx="3604">
                  <c:v>41763.544641203705</c:v>
                </c:pt>
                <c:pt idx="3605">
                  <c:v>41763.544699074075</c:v>
                </c:pt>
                <c:pt idx="3606">
                  <c:v>41763.544768518521</c:v>
                </c:pt>
                <c:pt idx="3607">
                  <c:v>41763.54482638889</c:v>
                </c:pt>
                <c:pt idx="3608">
                  <c:v>41763.54488425926</c:v>
                </c:pt>
                <c:pt idx="3609">
                  <c:v>41763.544953703706</c:v>
                </c:pt>
                <c:pt idx="3610">
                  <c:v>41763.545011574075</c:v>
                </c:pt>
                <c:pt idx="3611">
                  <c:v>41763.545069444444</c:v>
                </c:pt>
                <c:pt idx="3612">
                  <c:v>41763.545138888891</c:v>
                </c:pt>
                <c:pt idx="3613">
                  <c:v>41763.54519675926</c:v>
                </c:pt>
                <c:pt idx="3614">
                  <c:v>41763.545254629629</c:v>
                </c:pt>
                <c:pt idx="3615">
                  <c:v>41763.545324074075</c:v>
                </c:pt>
                <c:pt idx="3616">
                  <c:v>41763.545381944445</c:v>
                </c:pt>
                <c:pt idx="3617">
                  <c:v>41763.545439814814</c:v>
                </c:pt>
                <c:pt idx="3618">
                  <c:v>41763.545497685183</c:v>
                </c:pt>
                <c:pt idx="3619">
                  <c:v>41763.545567129629</c:v>
                </c:pt>
                <c:pt idx="3620">
                  <c:v>41763.545624999999</c:v>
                </c:pt>
                <c:pt idx="3621">
                  <c:v>41763.545682870368</c:v>
                </c:pt>
                <c:pt idx="3622">
                  <c:v>41763.545752314814</c:v>
                </c:pt>
                <c:pt idx="3623">
                  <c:v>41763.545810185184</c:v>
                </c:pt>
                <c:pt idx="3624">
                  <c:v>41763.545868055553</c:v>
                </c:pt>
                <c:pt idx="3625">
                  <c:v>41763.545937499999</c:v>
                </c:pt>
                <c:pt idx="3626">
                  <c:v>41763.545995370368</c:v>
                </c:pt>
                <c:pt idx="3627">
                  <c:v>41763.546053240738</c:v>
                </c:pt>
                <c:pt idx="3628">
                  <c:v>41763.546122685184</c:v>
                </c:pt>
                <c:pt idx="3629">
                  <c:v>41763.546180555553</c:v>
                </c:pt>
                <c:pt idx="3630">
                  <c:v>41763.546238425923</c:v>
                </c:pt>
                <c:pt idx="3631">
                  <c:v>41763.546307870369</c:v>
                </c:pt>
                <c:pt idx="3632">
                  <c:v>41763.546365740738</c:v>
                </c:pt>
                <c:pt idx="3633">
                  <c:v>41763.546423611115</c:v>
                </c:pt>
                <c:pt idx="3634">
                  <c:v>41763.546481481484</c:v>
                </c:pt>
                <c:pt idx="3635">
                  <c:v>41763.546550925923</c:v>
                </c:pt>
                <c:pt idx="3636">
                  <c:v>41763.5466087963</c:v>
                </c:pt>
                <c:pt idx="3637">
                  <c:v>41763.546666666669</c:v>
                </c:pt>
                <c:pt idx="3638">
                  <c:v>41763.546736111108</c:v>
                </c:pt>
                <c:pt idx="3639">
                  <c:v>41763.546793981484</c:v>
                </c:pt>
                <c:pt idx="3640">
                  <c:v>41763.546851851854</c:v>
                </c:pt>
                <c:pt idx="3641">
                  <c:v>41763.5469212963</c:v>
                </c:pt>
                <c:pt idx="3642">
                  <c:v>41763.546979166669</c:v>
                </c:pt>
                <c:pt idx="3643">
                  <c:v>41763.547037037039</c:v>
                </c:pt>
                <c:pt idx="3644">
                  <c:v>41763.547106481485</c:v>
                </c:pt>
                <c:pt idx="3645">
                  <c:v>41763.547164351854</c:v>
                </c:pt>
                <c:pt idx="3646">
                  <c:v>41763.547222222223</c:v>
                </c:pt>
                <c:pt idx="3647">
                  <c:v>41763.547291666669</c:v>
                </c:pt>
                <c:pt idx="3648">
                  <c:v>41763.547349537039</c:v>
                </c:pt>
                <c:pt idx="3649">
                  <c:v>41763.547407407408</c:v>
                </c:pt>
                <c:pt idx="3650">
                  <c:v>41763.547476851854</c:v>
                </c:pt>
                <c:pt idx="3651">
                  <c:v>41763.547534722224</c:v>
                </c:pt>
                <c:pt idx="3652">
                  <c:v>41763.547592592593</c:v>
                </c:pt>
                <c:pt idx="3653">
                  <c:v>41763.547662037039</c:v>
                </c:pt>
                <c:pt idx="3654">
                  <c:v>41763.547719907408</c:v>
                </c:pt>
                <c:pt idx="3655">
                  <c:v>41763.547777777778</c:v>
                </c:pt>
                <c:pt idx="3656">
                  <c:v>41763.547835648147</c:v>
                </c:pt>
                <c:pt idx="3657">
                  <c:v>41763.547905092593</c:v>
                </c:pt>
                <c:pt idx="3658">
                  <c:v>41763.547962962963</c:v>
                </c:pt>
                <c:pt idx="3659">
                  <c:v>41763.548020833332</c:v>
                </c:pt>
                <c:pt idx="3660">
                  <c:v>41763.548090277778</c:v>
                </c:pt>
                <c:pt idx="3661">
                  <c:v>41763.548148148147</c:v>
                </c:pt>
                <c:pt idx="3662">
                  <c:v>41763.548206018517</c:v>
                </c:pt>
                <c:pt idx="3663">
                  <c:v>41763.548275462963</c:v>
                </c:pt>
                <c:pt idx="3664">
                  <c:v>41763.548333333332</c:v>
                </c:pt>
                <c:pt idx="3665">
                  <c:v>41763.548391203702</c:v>
                </c:pt>
                <c:pt idx="3666">
                  <c:v>41763.548460648148</c:v>
                </c:pt>
                <c:pt idx="3667">
                  <c:v>41763.548518518517</c:v>
                </c:pt>
                <c:pt idx="3668">
                  <c:v>41763.548576388886</c:v>
                </c:pt>
                <c:pt idx="3669">
                  <c:v>41763.548645833333</c:v>
                </c:pt>
                <c:pt idx="3670">
                  <c:v>41763.548703703702</c:v>
                </c:pt>
                <c:pt idx="3671">
                  <c:v>41763.548761574071</c:v>
                </c:pt>
                <c:pt idx="3672">
                  <c:v>41763.548819444448</c:v>
                </c:pt>
                <c:pt idx="3673">
                  <c:v>41763.548888888887</c:v>
                </c:pt>
                <c:pt idx="3674">
                  <c:v>41763.548946759256</c:v>
                </c:pt>
                <c:pt idx="3675">
                  <c:v>41763.549004629633</c:v>
                </c:pt>
                <c:pt idx="3676">
                  <c:v>41763.549074074072</c:v>
                </c:pt>
                <c:pt idx="3677">
                  <c:v>41763.549131944441</c:v>
                </c:pt>
                <c:pt idx="3678">
                  <c:v>41763.549189814818</c:v>
                </c:pt>
                <c:pt idx="3679">
                  <c:v>41763.549259259256</c:v>
                </c:pt>
                <c:pt idx="3680">
                  <c:v>41763.549317129633</c:v>
                </c:pt>
                <c:pt idx="3681">
                  <c:v>41763.549375000002</c:v>
                </c:pt>
                <c:pt idx="3682">
                  <c:v>41763.549444444441</c:v>
                </c:pt>
                <c:pt idx="3683">
                  <c:v>41763.549502314818</c:v>
                </c:pt>
                <c:pt idx="3684">
                  <c:v>41763.549560185187</c:v>
                </c:pt>
                <c:pt idx="3685">
                  <c:v>41763.549629629626</c:v>
                </c:pt>
                <c:pt idx="3686">
                  <c:v>41763.549687500003</c:v>
                </c:pt>
                <c:pt idx="3687">
                  <c:v>41763.549745370372</c:v>
                </c:pt>
                <c:pt idx="3688">
                  <c:v>41763.549814814818</c:v>
                </c:pt>
                <c:pt idx="3689">
                  <c:v>41763.549872685187</c:v>
                </c:pt>
                <c:pt idx="3690">
                  <c:v>41763.549930555557</c:v>
                </c:pt>
                <c:pt idx="3691">
                  <c:v>41763.549988425926</c:v>
                </c:pt>
                <c:pt idx="3692">
                  <c:v>41763.550057870372</c:v>
                </c:pt>
                <c:pt idx="3693">
                  <c:v>41763.550115740742</c:v>
                </c:pt>
                <c:pt idx="3694">
                  <c:v>41763.550173611111</c:v>
                </c:pt>
                <c:pt idx="3695">
                  <c:v>41763.550243055557</c:v>
                </c:pt>
                <c:pt idx="3696">
                  <c:v>41763.550300925926</c:v>
                </c:pt>
                <c:pt idx="3697">
                  <c:v>41763.550358796296</c:v>
                </c:pt>
                <c:pt idx="3698">
                  <c:v>41763.550428240742</c:v>
                </c:pt>
                <c:pt idx="3699">
                  <c:v>41763.550486111111</c:v>
                </c:pt>
                <c:pt idx="3700">
                  <c:v>41763.550543981481</c:v>
                </c:pt>
                <c:pt idx="3701">
                  <c:v>41763.550613425927</c:v>
                </c:pt>
                <c:pt idx="3702">
                  <c:v>41763.550671296296</c:v>
                </c:pt>
                <c:pt idx="3703">
                  <c:v>41763.550729166665</c:v>
                </c:pt>
                <c:pt idx="3704">
                  <c:v>41763.550798611112</c:v>
                </c:pt>
                <c:pt idx="3705">
                  <c:v>41763.550856481481</c:v>
                </c:pt>
                <c:pt idx="3706">
                  <c:v>41763.55091435185</c:v>
                </c:pt>
                <c:pt idx="3707">
                  <c:v>41763.550983796296</c:v>
                </c:pt>
                <c:pt idx="3708">
                  <c:v>41763.551041666666</c:v>
                </c:pt>
                <c:pt idx="3709">
                  <c:v>41763.551099537035</c:v>
                </c:pt>
                <c:pt idx="3710">
                  <c:v>41763.551157407404</c:v>
                </c:pt>
                <c:pt idx="3711">
                  <c:v>41763.551226851851</c:v>
                </c:pt>
                <c:pt idx="3712">
                  <c:v>41763.55128472222</c:v>
                </c:pt>
                <c:pt idx="3713">
                  <c:v>41763.551342592589</c:v>
                </c:pt>
                <c:pt idx="3714">
                  <c:v>41763.551412037035</c:v>
                </c:pt>
                <c:pt idx="3715">
                  <c:v>41763.551469907405</c:v>
                </c:pt>
                <c:pt idx="3716">
                  <c:v>41763.551527777781</c:v>
                </c:pt>
                <c:pt idx="3717">
                  <c:v>41763.55159722222</c:v>
                </c:pt>
                <c:pt idx="3718">
                  <c:v>41763.551655092589</c:v>
                </c:pt>
                <c:pt idx="3719">
                  <c:v>41763.551712962966</c:v>
                </c:pt>
                <c:pt idx="3720">
                  <c:v>41763.551782407405</c:v>
                </c:pt>
                <c:pt idx="3721">
                  <c:v>41763.551840277774</c:v>
                </c:pt>
                <c:pt idx="3722">
                  <c:v>41763.551898148151</c:v>
                </c:pt>
                <c:pt idx="3723">
                  <c:v>41763.55196759259</c:v>
                </c:pt>
                <c:pt idx="3724">
                  <c:v>41763.552025462966</c:v>
                </c:pt>
                <c:pt idx="3725">
                  <c:v>41763.552083333336</c:v>
                </c:pt>
                <c:pt idx="3726">
                  <c:v>41763.552152777775</c:v>
                </c:pt>
                <c:pt idx="3727">
                  <c:v>41763.552210648151</c:v>
                </c:pt>
                <c:pt idx="3728">
                  <c:v>41763.552268518521</c:v>
                </c:pt>
                <c:pt idx="3729">
                  <c:v>41763.55232638889</c:v>
                </c:pt>
                <c:pt idx="3730">
                  <c:v>41763.552395833336</c:v>
                </c:pt>
                <c:pt idx="3731">
                  <c:v>41763.552453703705</c:v>
                </c:pt>
                <c:pt idx="3732">
                  <c:v>41763.552511574075</c:v>
                </c:pt>
                <c:pt idx="3733">
                  <c:v>41763.552581018521</c:v>
                </c:pt>
                <c:pt idx="3734">
                  <c:v>41763.55263888889</c:v>
                </c:pt>
                <c:pt idx="3735">
                  <c:v>41763.55269675926</c:v>
                </c:pt>
                <c:pt idx="3736">
                  <c:v>41763.552766203706</c:v>
                </c:pt>
                <c:pt idx="3737">
                  <c:v>41763.552824074075</c:v>
                </c:pt>
                <c:pt idx="3738">
                  <c:v>41763.552881944444</c:v>
                </c:pt>
                <c:pt idx="3739">
                  <c:v>41763.552951388891</c:v>
                </c:pt>
                <c:pt idx="3740">
                  <c:v>41763.55300925926</c:v>
                </c:pt>
                <c:pt idx="3741">
                  <c:v>41763.553067129629</c:v>
                </c:pt>
                <c:pt idx="3742">
                  <c:v>41763.553136574075</c:v>
                </c:pt>
                <c:pt idx="3743">
                  <c:v>41763.553194444445</c:v>
                </c:pt>
                <c:pt idx="3744">
                  <c:v>41763.553252314814</c:v>
                </c:pt>
                <c:pt idx="3745">
                  <c:v>41763.55332175926</c:v>
                </c:pt>
                <c:pt idx="3746">
                  <c:v>41763.553379629629</c:v>
                </c:pt>
                <c:pt idx="3747">
                  <c:v>41763.553437499999</c:v>
                </c:pt>
                <c:pt idx="3748">
                  <c:v>41763.553495370368</c:v>
                </c:pt>
                <c:pt idx="3749">
                  <c:v>41763.553564814814</c:v>
                </c:pt>
                <c:pt idx="3750">
                  <c:v>41763.553622685184</c:v>
                </c:pt>
                <c:pt idx="3751">
                  <c:v>41763.553680555553</c:v>
                </c:pt>
                <c:pt idx="3752">
                  <c:v>41763.553749999999</c:v>
                </c:pt>
                <c:pt idx="3753">
                  <c:v>41763.553807870368</c:v>
                </c:pt>
                <c:pt idx="3754">
                  <c:v>41763.553865740738</c:v>
                </c:pt>
                <c:pt idx="3755">
                  <c:v>41763.553935185184</c:v>
                </c:pt>
                <c:pt idx="3756">
                  <c:v>41763.553993055553</c:v>
                </c:pt>
                <c:pt idx="3757">
                  <c:v>41763.554050925923</c:v>
                </c:pt>
                <c:pt idx="3758">
                  <c:v>41763.554120370369</c:v>
                </c:pt>
                <c:pt idx="3759">
                  <c:v>41763.554178240738</c:v>
                </c:pt>
                <c:pt idx="3760">
                  <c:v>41763.554236111115</c:v>
                </c:pt>
                <c:pt idx="3761">
                  <c:v>41763.554305555554</c:v>
                </c:pt>
                <c:pt idx="3762">
                  <c:v>41763.554363425923</c:v>
                </c:pt>
                <c:pt idx="3763">
                  <c:v>41763.5544212963</c:v>
                </c:pt>
                <c:pt idx="3764">
                  <c:v>41763.554479166669</c:v>
                </c:pt>
                <c:pt idx="3765">
                  <c:v>41763.554548611108</c:v>
                </c:pt>
                <c:pt idx="3766">
                  <c:v>41763.554606481484</c:v>
                </c:pt>
                <c:pt idx="3767">
                  <c:v>41763.554664351854</c:v>
                </c:pt>
                <c:pt idx="3768">
                  <c:v>41763.5547337963</c:v>
                </c:pt>
                <c:pt idx="3769">
                  <c:v>41763.554791666669</c:v>
                </c:pt>
                <c:pt idx="3770">
                  <c:v>41763.554849537039</c:v>
                </c:pt>
                <c:pt idx="3771">
                  <c:v>41763.554918981485</c:v>
                </c:pt>
                <c:pt idx="3772">
                  <c:v>41763.554976851854</c:v>
                </c:pt>
                <c:pt idx="3773">
                  <c:v>41763.555034722223</c:v>
                </c:pt>
                <c:pt idx="3774">
                  <c:v>41763.555104166669</c:v>
                </c:pt>
                <c:pt idx="3775">
                  <c:v>41763.555162037039</c:v>
                </c:pt>
                <c:pt idx="3776">
                  <c:v>41763.555219907408</c:v>
                </c:pt>
                <c:pt idx="3777">
                  <c:v>41763.555289351854</c:v>
                </c:pt>
                <c:pt idx="3778">
                  <c:v>41763.555347222224</c:v>
                </c:pt>
                <c:pt idx="3779">
                  <c:v>41763.555405092593</c:v>
                </c:pt>
                <c:pt idx="3780">
                  <c:v>41763.555474537039</c:v>
                </c:pt>
                <c:pt idx="3781">
                  <c:v>41763.555532407408</c:v>
                </c:pt>
                <c:pt idx="3782">
                  <c:v>41763.555590277778</c:v>
                </c:pt>
                <c:pt idx="3783">
                  <c:v>41763.555648148147</c:v>
                </c:pt>
                <c:pt idx="3784">
                  <c:v>41763.555717592593</c:v>
                </c:pt>
                <c:pt idx="3785">
                  <c:v>41763.555775462963</c:v>
                </c:pt>
                <c:pt idx="3786">
                  <c:v>41763.555833333332</c:v>
                </c:pt>
                <c:pt idx="3787">
                  <c:v>41763.555902777778</c:v>
                </c:pt>
                <c:pt idx="3788">
                  <c:v>41763.555960648147</c:v>
                </c:pt>
                <c:pt idx="3789">
                  <c:v>41763.556018518517</c:v>
                </c:pt>
                <c:pt idx="3790">
                  <c:v>41763.556087962963</c:v>
                </c:pt>
                <c:pt idx="3791">
                  <c:v>41763.556145833332</c:v>
                </c:pt>
                <c:pt idx="3792">
                  <c:v>41763.556203703702</c:v>
                </c:pt>
                <c:pt idx="3793">
                  <c:v>41763.556273148148</c:v>
                </c:pt>
                <c:pt idx="3794">
                  <c:v>41763.556331018517</c:v>
                </c:pt>
                <c:pt idx="3795">
                  <c:v>41763.556388888886</c:v>
                </c:pt>
                <c:pt idx="3796">
                  <c:v>41763.556458333333</c:v>
                </c:pt>
                <c:pt idx="3797">
                  <c:v>41763.556516203702</c:v>
                </c:pt>
                <c:pt idx="3798">
                  <c:v>41763.556574074071</c:v>
                </c:pt>
                <c:pt idx="3799">
                  <c:v>41763.556631944448</c:v>
                </c:pt>
                <c:pt idx="3800">
                  <c:v>41763.556701388887</c:v>
                </c:pt>
                <c:pt idx="3801">
                  <c:v>41763.556759259256</c:v>
                </c:pt>
                <c:pt idx="3802">
                  <c:v>41763.556817129633</c:v>
                </c:pt>
                <c:pt idx="3803">
                  <c:v>41763.556886574072</c:v>
                </c:pt>
                <c:pt idx="3804">
                  <c:v>41763.556944444441</c:v>
                </c:pt>
                <c:pt idx="3805">
                  <c:v>41763.557002314818</c:v>
                </c:pt>
                <c:pt idx="3806">
                  <c:v>41763.557071759256</c:v>
                </c:pt>
                <c:pt idx="3807">
                  <c:v>41763.557129629633</c:v>
                </c:pt>
                <c:pt idx="3808">
                  <c:v>41763.557187500002</c:v>
                </c:pt>
                <c:pt idx="3809">
                  <c:v>41763.557256944441</c:v>
                </c:pt>
                <c:pt idx="3810">
                  <c:v>41763.557314814818</c:v>
                </c:pt>
                <c:pt idx="3811">
                  <c:v>41763.557372685187</c:v>
                </c:pt>
                <c:pt idx="3812">
                  <c:v>41763.557442129626</c:v>
                </c:pt>
                <c:pt idx="3813">
                  <c:v>41763.557500000003</c:v>
                </c:pt>
                <c:pt idx="3814">
                  <c:v>41763.557557870372</c:v>
                </c:pt>
                <c:pt idx="3815">
                  <c:v>41763.557627314818</c:v>
                </c:pt>
                <c:pt idx="3816">
                  <c:v>41763.557685185187</c:v>
                </c:pt>
                <c:pt idx="3817">
                  <c:v>41763.557743055557</c:v>
                </c:pt>
                <c:pt idx="3818">
                  <c:v>41763.557800925926</c:v>
                </c:pt>
                <c:pt idx="3819">
                  <c:v>41763.557870370372</c:v>
                </c:pt>
                <c:pt idx="3820">
                  <c:v>41763.557928240742</c:v>
                </c:pt>
                <c:pt idx="3821">
                  <c:v>41763.557986111111</c:v>
                </c:pt>
                <c:pt idx="3822">
                  <c:v>41763.558055555557</c:v>
                </c:pt>
                <c:pt idx="3823">
                  <c:v>41763.558113425926</c:v>
                </c:pt>
                <c:pt idx="3824">
                  <c:v>41763.558171296296</c:v>
                </c:pt>
                <c:pt idx="3825">
                  <c:v>41763.558240740742</c:v>
                </c:pt>
                <c:pt idx="3826">
                  <c:v>41763.558298611111</c:v>
                </c:pt>
                <c:pt idx="3827">
                  <c:v>41763.558356481481</c:v>
                </c:pt>
                <c:pt idx="3828">
                  <c:v>41763.558425925927</c:v>
                </c:pt>
                <c:pt idx="3829">
                  <c:v>41763.558483796296</c:v>
                </c:pt>
                <c:pt idx="3830">
                  <c:v>41763.558541666665</c:v>
                </c:pt>
                <c:pt idx="3831">
                  <c:v>41763.558611111112</c:v>
                </c:pt>
                <c:pt idx="3832">
                  <c:v>41763.558668981481</c:v>
                </c:pt>
                <c:pt idx="3833">
                  <c:v>41763.55872685185</c:v>
                </c:pt>
                <c:pt idx="3834">
                  <c:v>41763.558796296296</c:v>
                </c:pt>
                <c:pt idx="3835">
                  <c:v>41763.558854166666</c:v>
                </c:pt>
                <c:pt idx="3836">
                  <c:v>41763.558912037035</c:v>
                </c:pt>
                <c:pt idx="3837">
                  <c:v>41763.558969907404</c:v>
                </c:pt>
                <c:pt idx="3838">
                  <c:v>41763.559039351851</c:v>
                </c:pt>
                <c:pt idx="3839">
                  <c:v>41763.55909722222</c:v>
                </c:pt>
                <c:pt idx="3840">
                  <c:v>41763.559155092589</c:v>
                </c:pt>
                <c:pt idx="3841">
                  <c:v>41763.559224537035</c:v>
                </c:pt>
                <c:pt idx="3842">
                  <c:v>41763.559282407405</c:v>
                </c:pt>
                <c:pt idx="3843">
                  <c:v>41763.559340277781</c:v>
                </c:pt>
                <c:pt idx="3844">
                  <c:v>41763.55940972222</c:v>
                </c:pt>
                <c:pt idx="3845">
                  <c:v>41763.559467592589</c:v>
                </c:pt>
                <c:pt idx="3846">
                  <c:v>41763.559525462966</c:v>
                </c:pt>
                <c:pt idx="3847">
                  <c:v>41763.559594907405</c:v>
                </c:pt>
                <c:pt idx="3848">
                  <c:v>41763.559652777774</c:v>
                </c:pt>
                <c:pt idx="3849">
                  <c:v>41763.559710648151</c:v>
                </c:pt>
                <c:pt idx="3850">
                  <c:v>41763.55978009259</c:v>
                </c:pt>
                <c:pt idx="3851">
                  <c:v>41763.559837962966</c:v>
                </c:pt>
                <c:pt idx="3852">
                  <c:v>41763.559895833336</c:v>
                </c:pt>
                <c:pt idx="3853">
                  <c:v>41763.559965277775</c:v>
                </c:pt>
                <c:pt idx="3854">
                  <c:v>41763.560023148151</c:v>
                </c:pt>
                <c:pt idx="3855">
                  <c:v>41763.560081018521</c:v>
                </c:pt>
                <c:pt idx="3856">
                  <c:v>41763.56013888889</c:v>
                </c:pt>
                <c:pt idx="3857">
                  <c:v>41763.560208333336</c:v>
                </c:pt>
                <c:pt idx="3858">
                  <c:v>41763.560266203705</c:v>
                </c:pt>
                <c:pt idx="3859">
                  <c:v>41763.560324074075</c:v>
                </c:pt>
                <c:pt idx="3860">
                  <c:v>41763.560393518521</c:v>
                </c:pt>
                <c:pt idx="3861">
                  <c:v>41763.56045138889</c:v>
                </c:pt>
                <c:pt idx="3862">
                  <c:v>41763.56050925926</c:v>
                </c:pt>
                <c:pt idx="3863">
                  <c:v>41763.560578703706</c:v>
                </c:pt>
                <c:pt idx="3864">
                  <c:v>41763.560636574075</c:v>
                </c:pt>
                <c:pt idx="3865">
                  <c:v>41763.560694444444</c:v>
                </c:pt>
                <c:pt idx="3866">
                  <c:v>41763.560763888891</c:v>
                </c:pt>
                <c:pt idx="3867">
                  <c:v>41763.56082175926</c:v>
                </c:pt>
                <c:pt idx="3868">
                  <c:v>41763.560879629629</c:v>
                </c:pt>
                <c:pt idx="3869">
                  <c:v>41763.560949074075</c:v>
                </c:pt>
                <c:pt idx="3870">
                  <c:v>41763.561006944445</c:v>
                </c:pt>
                <c:pt idx="3871">
                  <c:v>41763.561064814814</c:v>
                </c:pt>
                <c:pt idx="3872">
                  <c:v>41763.561122685183</c:v>
                </c:pt>
                <c:pt idx="3873">
                  <c:v>41763.561192129629</c:v>
                </c:pt>
                <c:pt idx="3874">
                  <c:v>41763.561249999999</c:v>
                </c:pt>
                <c:pt idx="3875">
                  <c:v>41763.561307870368</c:v>
                </c:pt>
                <c:pt idx="3876">
                  <c:v>41763.561377314814</c:v>
                </c:pt>
                <c:pt idx="3877">
                  <c:v>41763.561435185184</c:v>
                </c:pt>
                <c:pt idx="3878">
                  <c:v>41763.561493055553</c:v>
                </c:pt>
                <c:pt idx="3879">
                  <c:v>41763.561562499999</c:v>
                </c:pt>
                <c:pt idx="3880">
                  <c:v>41763.561620370368</c:v>
                </c:pt>
                <c:pt idx="3881">
                  <c:v>41763.561678240738</c:v>
                </c:pt>
                <c:pt idx="3882">
                  <c:v>41763.561747685184</c:v>
                </c:pt>
                <c:pt idx="3883">
                  <c:v>41763.561805555553</c:v>
                </c:pt>
                <c:pt idx="3884">
                  <c:v>41763.561863425923</c:v>
                </c:pt>
                <c:pt idx="3885">
                  <c:v>41763.561932870369</c:v>
                </c:pt>
                <c:pt idx="3886">
                  <c:v>41763.561990740738</c:v>
                </c:pt>
                <c:pt idx="3887">
                  <c:v>41763.562048611115</c:v>
                </c:pt>
                <c:pt idx="3888">
                  <c:v>41763.562118055554</c:v>
                </c:pt>
                <c:pt idx="3889">
                  <c:v>41763.562175925923</c:v>
                </c:pt>
                <c:pt idx="3890">
                  <c:v>41763.5622337963</c:v>
                </c:pt>
                <c:pt idx="3891">
                  <c:v>41763.562291666669</c:v>
                </c:pt>
                <c:pt idx="3892">
                  <c:v>41763.562361111108</c:v>
                </c:pt>
                <c:pt idx="3893">
                  <c:v>41763.562418981484</c:v>
                </c:pt>
                <c:pt idx="3894">
                  <c:v>41763.562476851854</c:v>
                </c:pt>
                <c:pt idx="3895">
                  <c:v>41763.5625462963</c:v>
                </c:pt>
                <c:pt idx="3896">
                  <c:v>41763.562604166669</c:v>
                </c:pt>
                <c:pt idx="3897">
                  <c:v>41763.562662037039</c:v>
                </c:pt>
                <c:pt idx="3898">
                  <c:v>41763.562731481485</c:v>
                </c:pt>
                <c:pt idx="3899">
                  <c:v>41763.562789351854</c:v>
                </c:pt>
                <c:pt idx="3900">
                  <c:v>41763.562847222223</c:v>
                </c:pt>
                <c:pt idx="3901">
                  <c:v>41763.562916666669</c:v>
                </c:pt>
                <c:pt idx="3902">
                  <c:v>41763.562974537039</c:v>
                </c:pt>
                <c:pt idx="3903">
                  <c:v>41763.563032407408</c:v>
                </c:pt>
                <c:pt idx="3904">
                  <c:v>41763.563101851854</c:v>
                </c:pt>
                <c:pt idx="3905">
                  <c:v>41763.563159722224</c:v>
                </c:pt>
                <c:pt idx="3906">
                  <c:v>41763.563217592593</c:v>
                </c:pt>
                <c:pt idx="3907">
                  <c:v>41763.563287037039</c:v>
                </c:pt>
                <c:pt idx="3908">
                  <c:v>41763.563344907408</c:v>
                </c:pt>
                <c:pt idx="3909">
                  <c:v>41763.563402777778</c:v>
                </c:pt>
                <c:pt idx="3910">
                  <c:v>41763.563460648147</c:v>
                </c:pt>
                <c:pt idx="3911">
                  <c:v>41763.563530092593</c:v>
                </c:pt>
                <c:pt idx="3912">
                  <c:v>41763.563587962963</c:v>
                </c:pt>
                <c:pt idx="3913">
                  <c:v>41763.563645833332</c:v>
                </c:pt>
                <c:pt idx="3914">
                  <c:v>41763.563715277778</c:v>
                </c:pt>
                <c:pt idx="3915">
                  <c:v>41763.563773148147</c:v>
                </c:pt>
                <c:pt idx="3916">
                  <c:v>41763.563831018517</c:v>
                </c:pt>
                <c:pt idx="3917">
                  <c:v>41763.563900462963</c:v>
                </c:pt>
                <c:pt idx="3918">
                  <c:v>41763.563958333332</c:v>
                </c:pt>
                <c:pt idx="3919">
                  <c:v>41763.564016203702</c:v>
                </c:pt>
                <c:pt idx="3920">
                  <c:v>41763.564085648148</c:v>
                </c:pt>
                <c:pt idx="3921">
                  <c:v>41763.564143518517</c:v>
                </c:pt>
                <c:pt idx="3922">
                  <c:v>41763.564201388886</c:v>
                </c:pt>
                <c:pt idx="3923">
                  <c:v>41763.564270833333</c:v>
                </c:pt>
                <c:pt idx="3924">
                  <c:v>41763.564328703702</c:v>
                </c:pt>
                <c:pt idx="3925">
                  <c:v>41763.564386574071</c:v>
                </c:pt>
                <c:pt idx="3926">
                  <c:v>41763.564456018517</c:v>
                </c:pt>
                <c:pt idx="3927">
                  <c:v>41763.564513888887</c:v>
                </c:pt>
                <c:pt idx="3928">
                  <c:v>41763.564571759256</c:v>
                </c:pt>
                <c:pt idx="3929">
                  <c:v>41763.564629629633</c:v>
                </c:pt>
                <c:pt idx="3930">
                  <c:v>41763.564699074072</c:v>
                </c:pt>
                <c:pt idx="3931">
                  <c:v>41763.564756944441</c:v>
                </c:pt>
                <c:pt idx="3932">
                  <c:v>41763.564814814818</c:v>
                </c:pt>
                <c:pt idx="3933">
                  <c:v>41763.564884259256</c:v>
                </c:pt>
                <c:pt idx="3934">
                  <c:v>41763.564942129633</c:v>
                </c:pt>
                <c:pt idx="3935">
                  <c:v>41763.565000000002</c:v>
                </c:pt>
                <c:pt idx="3936">
                  <c:v>41763.565069444441</c:v>
                </c:pt>
                <c:pt idx="3937">
                  <c:v>41763.565127314818</c:v>
                </c:pt>
                <c:pt idx="3938">
                  <c:v>41763.565185185187</c:v>
                </c:pt>
                <c:pt idx="3939">
                  <c:v>41763.565254629626</c:v>
                </c:pt>
                <c:pt idx="3940">
                  <c:v>41763.565312500003</c:v>
                </c:pt>
                <c:pt idx="3941">
                  <c:v>41763.565370370372</c:v>
                </c:pt>
                <c:pt idx="3942">
                  <c:v>41763.565439814818</c:v>
                </c:pt>
                <c:pt idx="3943">
                  <c:v>41763.565497685187</c:v>
                </c:pt>
                <c:pt idx="3944">
                  <c:v>41763.565555555557</c:v>
                </c:pt>
                <c:pt idx="3945">
                  <c:v>41763.565625000003</c:v>
                </c:pt>
                <c:pt idx="3946">
                  <c:v>41763.565682870372</c:v>
                </c:pt>
                <c:pt idx="3947">
                  <c:v>41763.565740740742</c:v>
                </c:pt>
                <c:pt idx="3948">
                  <c:v>41763.565798611111</c:v>
                </c:pt>
                <c:pt idx="3949">
                  <c:v>41763.565868055557</c:v>
                </c:pt>
                <c:pt idx="3950">
                  <c:v>41763.565925925926</c:v>
                </c:pt>
                <c:pt idx="3951">
                  <c:v>41763.565983796296</c:v>
                </c:pt>
                <c:pt idx="3952">
                  <c:v>41763.566053240742</c:v>
                </c:pt>
                <c:pt idx="3953">
                  <c:v>41763.566111111111</c:v>
                </c:pt>
                <c:pt idx="3954">
                  <c:v>41763.566168981481</c:v>
                </c:pt>
                <c:pt idx="3955">
                  <c:v>41763.566238425927</c:v>
                </c:pt>
                <c:pt idx="3956">
                  <c:v>41763.566296296296</c:v>
                </c:pt>
                <c:pt idx="3957">
                  <c:v>41763.566354166665</c:v>
                </c:pt>
                <c:pt idx="3958">
                  <c:v>41763.566423611112</c:v>
                </c:pt>
                <c:pt idx="3959">
                  <c:v>41763.566481481481</c:v>
                </c:pt>
                <c:pt idx="3960">
                  <c:v>41763.56653935185</c:v>
                </c:pt>
                <c:pt idx="3961">
                  <c:v>41763.566608796296</c:v>
                </c:pt>
                <c:pt idx="3962">
                  <c:v>41763.566666666666</c:v>
                </c:pt>
                <c:pt idx="3963">
                  <c:v>41763.566724537035</c:v>
                </c:pt>
                <c:pt idx="3964">
                  <c:v>41763.566793981481</c:v>
                </c:pt>
                <c:pt idx="3965">
                  <c:v>41763.566851851851</c:v>
                </c:pt>
                <c:pt idx="3966">
                  <c:v>41763.56690972222</c:v>
                </c:pt>
                <c:pt idx="3967">
                  <c:v>41763.566967592589</c:v>
                </c:pt>
                <c:pt idx="3968">
                  <c:v>41763.567037037035</c:v>
                </c:pt>
                <c:pt idx="3969">
                  <c:v>41763.567094907405</c:v>
                </c:pt>
                <c:pt idx="3970">
                  <c:v>41763.567152777781</c:v>
                </c:pt>
                <c:pt idx="3971">
                  <c:v>41763.56722222222</c:v>
                </c:pt>
                <c:pt idx="3972">
                  <c:v>41763.567280092589</c:v>
                </c:pt>
                <c:pt idx="3973">
                  <c:v>41763.567337962966</c:v>
                </c:pt>
                <c:pt idx="3974">
                  <c:v>41763.567407407405</c:v>
                </c:pt>
                <c:pt idx="3975">
                  <c:v>41763.567465277774</c:v>
                </c:pt>
                <c:pt idx="3976">
                  <c:v>41763.567523148151</c:v>
                </c:pt>
                <c:pt idx="3977">
                  <c:v>41763.56759259259</c:v>
                </c:pt>
                <c:pt idx="3978">
                  <c:v>41763.567650462966</c:v>
                </c:pt>
                <c:pt idx="3979">
                  <c:v>41763.567708333336</c:v>
                </c:pt>
                <c:pt idx="3980">
                  <c:v>41763.567777777775</c:v>
                </c:pt>
                <c:pt idx="3981">
                  <c:v>41763.567835648151</c:v>
                </c:pt>
                <c:pt idx="3982">
                  <c:v>41763.567893518521</c:v>
                </c:pt>
                <c:pt idx="3983">
                  <c:v>41763.56795138889</c:v>
                </c:pt>
                <c:pt idx="3984">
                  <c:v>41763.568020833336</c:v>
                </c:pt>
                <c:pt idx="3985">
                  <c:v>41763.568078703705</c:v>
                </c:pt>
                <c:pt idx="3986">
                  <c:v>41763.568136574075</c:v>
                </c:pt>
                <c:pt idx="3987">
                  <c:v>41763.568206018521</c:v>
                </c:pt>
                <c:pt idx="3988">
                  <c:v>41763.56826388889</c:v>
                </c:pt>
                <c:pt idx="3989">
                  <c:v>41763.56832175926</c:v>
                </c:pt>
                <c:pt idx="3990">
                  <c:v>41763.568391203706</c:v>
                </c:pt>
                <c:pt idx="3991">
                  <c:v>41763.568449074075</c:v>
                </c:pt>
                <c:pt idx="3992">
                  <c:v>41763.568506944444</c:v>
                </c:pt>
                <c:pt idx="3993">
                  <c:v>41763.568576388891</c:v>
                </c:pt>
                <c:pt idx="3994">
                  <c:v>41763.56863425926</c:v>
                </c:pt>
                <c:pt idx="3995">
                  <c:v>41763.568692129629</c:v>
                </c:pt>
                <c:pt idx="3996">
                  <c:v>41763.568761574075</c:v>
                </c:pt>
                <c:pt idx="3997">
                  <c:v>41763.568819444445</c:v>
                </c:pt>
                <c:pt idx="3998">
                  <c:v>41763.568877314814</c:v>
                </c:pt>
                <c:pt idx="3999">
                  <c:v>41763.56894675926</c:v>
                </c:pt>
                <c:pt idx="4000">
                  <c:v>41763.569004629629</c:v>
                </c:pt>
                <c:pt idx="4001">
                  <c:v>41763.569062499999</c:v>
                </c:pt>
                <c:pt idx="4002">
                  <c:v>41763.569120370368</c:v>
                </c:pt>
                <c:pt idx="4003">
                  <c:v>41763.569189814814</c:v>
                </c:pt>
                <c:pt idx="4004">
                  <c:v>41763.569247685184</c:v>
                </c:pt>
                <c:pt idx="4005">
                  <c:v>41763.569305555553</c:v>
                </c:pt>
                <c:pt idx="4006">
                  <c:v>41763.569374999999</c:v>
                </c:pt>
                <c:pt idx="4007">
                  <c:v>41763.569432870368</c:v>
                </c:pt>
                <c:pt idx="4008">
                  <c:v>41763.569490740738</c:v>
                </c:pt>
                <c:pt idx="4009">
                  <c:v>41763.569560185184</c:v>
                </c:pt>
                <c:pt idx="4010">
                  <c:v>41763.569618055553</c:v>
                </c:pt>
                <c:pt idx="4011">
                  <c:v>41763.569675925923</c:v>
                </c:pt>
                <c:pt idx="4012">
                  <c:v>41763.569745370369</c:v>
                </c:pt>
                <c:pt idx="4013">
                  <c:v>41763.569803240738</c:v>
                </c:pt>
                <c:pt idx="4014">
                  <c:v>41763.569861111115</c:v>
                </c:pt>
                <c:pt idx="4015">
                  <c:v>41763.569930555554</c:v>
                </c:pt>
                <c:pt idx="4016">
                  <c:v>41763.569988425923</c:v>
                </c:pt>
                <c:pt idx="4017">
                  <c:v>41763.5700462963</c:v>
                </c:pt>
                <c:pt idx="4018">
                  <c:v>41763.570115740738</c:v>
                </c:pt>
                <c:pt idx="4019">
                  <c:v>41763.570173611108</c:v>
                </c:pt>
                <c:pt idx="4020">
                  <c:v>41763.570231481484</c:v>
                </c:pt>
                <c:pt idx="4021">
                  <c:v>41763.570289351854</c:v>
                </c:pt>
                <c:pt idx="4022">
                  <c:v>41763.5703587963</c:v>
                </c:pt>
                <c:pt idx="4023">
                  <c:v>41763.570416666669</c:v>
                </c:pt>
                <c:pt idx="4024">
                  <c:v>41763.570474537039</c:v>
                </c:pt>
                <c:pt idx="4025">
                  <c:v>41763.570543981485</c:v>
                </c:pt>
                <c:pt idx="4026">
                  <c:v>41763.570601851854</c:v>
                </c:pt>
                <c:pt idx="4027">
                  <c:v>41763.570659722223</c:v>
                </c:pt>
                <c:pt idx="4028">
                  <c:v>41763.570729166669</c:v>
                </c:pt>
                <c:pt idx="4029">
                  <c:v>41763.570787037039</c:v>
                </c:pt>
                <c:pt idx="4030">
                  <c:v>41763.570844907408</c:v>
                </c:pt>
                <c:pt idx="4031">
                  <c:v>41763.570914351854</c:v>
                </c:pt>
                <c:pt idx="4032">
                  <c:v>41763.570972222224</c:v>
                </c:pt>
                <c:pt idx="4033">
                  <c:v>41763.571030092593</c:v>
                </c:pt>
                <c:pt idx="4034">
                  <c:v>41763.571099537039</c:v>
                </c:pt>
                <c:pt idx="4035">
                  <c:v>41763.571157407408</c:v>
                </c:pt>
                <c:pt idx="4036">
                  <c:v>41763.571215277778</c:v>
                </c:pt>
                <c:pt idx="4037">
                  <c:v>41763.571284722224</c:v>
                </c:pt>
                <c:pt idx="4038">
                  <c:v>41763.571342592593</c:v>
                </c:pt>
                <c:pt idx="4039">
                  <c:v>41763.571400462963</c:v>
                </c:pt>
                <c:pt idx="4040">
                  <c:v>41763.571458333332</c:v>
                </c:pt>
                <c:pt idx="4041">
                  <c:v>41763.571527777778</c:v>
                </c:pt>
                <c:pt idx="4042">
                  <c:v>41763.571585648147</c:v>
                </c:pt>
                <c:pt idx="4043">
                  <c:v>41763.571643518517</c:v>
                </c:pt>
                <c:pt idx="4044">
                  <c:v>41763.571712962963</c:v>
                </c:pt>
                <c:pt idx="4045">
                  <c:v>41763.571770833332</c:v>
                </c:pt>
                <c:pt idx="4046">
                  <c:v>41763.571828703702</c:v>
                </c:pt>
                <c:pt idx="4047">
                  <c:v>41763.571898148148</c:v>
                </c:pt>
                <c:pt idx="4048">
                  <c:v>41763.571956018517</c:v>
                </c:pt>
                <c:pt idx="4049">
                  <c:v>41763.572013888886</c:v>
                </c:pt>
                <c:pt idx="4050">
                  <c:v>41763.572083333333</c:v>
                </c:pt>
                <c:pt idx="4051">
                  <c:v>41763.572141203702</c:v>
                </c:pt>
                <c:pt idx="4052">
                  <c:v>41763.572199074071</c:v>
                </c:pt>
                <c:pt idx="4053">
                  <c:v>41763.572268518517</c:v>
                </c:pt>
                <c:pt idx="4054">
                  <c:v>41763.572326388887</c:v>
                </c:pt>
                <c:pt idx="4055">
                  <c:v>41763.572384259256</c:v>
                </c:pt>
                <c:pt idx="4056">
                  <c:v>41763.572453703702</c:v>
                </c:pt>
                <c:pt idx="4057">
                  <c:v>41763.572511574072</c:v>
                </c:pt>
                <c:pt idx="4058">
                  <c:v>41763.572569444441</c:v>
                </c:pt>
                <c:pt idx="4059">
                  <c:v>41763.572627314818</c:v>
                </c:pt>
                <c:pt idx="4060">
                  <c:v>41763.572696759256</c:v>
                </c:pt>
                <c:pt idx="4061">
                  <c:v>41763.572754629633</c:v>
                </c:pt>
                <c:pt idx="4062">
                  <c:v>41763.572812500002</c:v>
                </c:pt>
                <c:pt idx="4063">
                  <c:v>41763.572881944441</c:v>
                </c:pt>
                <c:pt idx="4064">
                  <c:v>41763.572939814818</c:v>
                </c:pt>
                <c:pt idx="4065">
                  <c:v>41763.572997685187</c:v>
                </c:pt>
                <c:pt idx="4066">
                  <c:v>41763.573067129626</c:v>
                </c:pt>
                <c:pt idx="4067">
                  <c:v>41763.573125000003</c:v>
                </c:pt>
                <c:pt idx="4068">
                  <c:v>41763.573182870372</c:v>
                </c:pt>
                <c:pt idx="4069">
                  <c:v>41763.573252314818</c:v>
                </c:pt>
                <c:pt idx="4070">
                  <c:v>41763.573310185187</c:v>
                </c:pt>
                <c:pt idx="4071">
                  <c:v>41763.573368055557</c:v>
                </c:pt>
                <c:pt idx="4072">
                  <c:v>41763.573437500003</c:v>
                </c:pt>
                <c:pt idx="4073">
                  <c:v>41763.573495370372</c:v>
                </c:pt>
                <c:pt idx="4074">
                  <c:v>41763.573553240742</c:v>
                </c:pt>
                <c:pt idx="4075">
                  <c:v>41763.573622685188</c:v>
                </c:pt>
                <c:pt idx="4076">
                  <c:v>41763.573680555557</c:v>
                </c:pt>
                <c:pt idx="4077">
                  <c:v>41763.573738425926</c:v>
                </c:pt>
                <c:pt idx="4078">
                  <c:v>41763.573796296296</c:v>
                </c:pt>
                <c:pt idx="4079">
                  <c:v>41763.573865740742</c:v>
                </c:pt>
                <c:pt idx="4080">
                  <c:v>41763.573923611111</c:v>
                </c:pt>
                <c:pt idx="4081">
                  <c:v>41763.573981481481</c:v>
                </c:pt>
                <c:pt idx="4082">
                  <c:v>41763.574050925927</c:v>
                </c:pt>
                <c:pt idx="4083">
                  <c:v>41763.574108796296</c:v>
                </c:pt>
                <c:pt idx="4084">
                  <c:v>41763.574166666665</c:v>
                </c:pt>
                <c:pt idx="4085">
                  <c:v>41763.574236111112</c:v>
                </c:pt>
                <c:pt idx="4086">
                  <c:v>41763.574293981481</c:v>
                </c:pt>
                <c:pt idx="4087">
                  <c:v>41763.57435185185</c:v>
                </c:pt>
                <c:pt idx="4088">
                  <c:v>41763.574421296296</c:v>
                </c:pt>
                <c:pt idx="4089">
                  <c:v>41763.574479166666</c:v>
                </c:pt>
                <c:pt idx="4090">
                  <c:v>41763.574537037035</c:v>
                </c:pt>
                <c:pt idx="4091">
                  <c:v>41763.574606481481</c:v>
                </c:pt>
                <c:pt idx="4092">
                  <c:v>41763.574664351851</c:v>
                </c:pt>
                <c:pt idx="4093">
                  <c:v>41763.57472222222</c:v>
                </c:pt>
                <c:pt idx="4094">
                  <c:v>41763.574780092589</c:v>
                </c:pt>
                <c:pt idx="4095">
                  <c:v>41763.574849537035</c:v>
                </c:pt>
                <c:pt idx="4096">
                  <c:v>41763.574907407405</c:v>
                </c:pt>
                <c:pt idx="4097">
                  <c:v>41763.574965277781</c:v>
                </c:pt>
                <c:pt idx="4098">
                  <c:v>41763.57503472222</c:v>
                </c:pt>
                <c:pt idx="4099">
                  <c:v>41763.575092592589</c:v>
                </c:pt>
                <c:pt idx="4100">
                  <c:v>41763.575150462966</c:v>
                </c:pt>
                <c:pt idx="4101">
                  <c:v>41763.575219907405</c:v>
                </c:pt>
                <c:pt idx="4102">
                  <c:v>41763.575277777774</c:v>
                </c:pt>
                <c:pt idx="4103">
                  <c:v>41763.575335648151</c:v>
                </c:pt>
                <c:pt idx="4104">
                  <c:v>41763.57540509259</c:v>
                </c:pt>
                <c:pt idx="4105">
                  <c:v>41763.575462962966</c:v>
                </c:pt>
                <c:pt idx="4106">
                  <c:v>41763.575520833336</c:v>
                </c:pt>
                <c:pt idx="4107">
                  <c:v>41763.575590277775</c:v>
                </c:pt>
                <c:pt idx="4108">
                  <c:v>41763.575648148151</c:v>
                </c:pt>
                <c:pt idx="4109">
                  <c:v>41763.575706018521</c:v>
                </c:pt>
                <c:pt idx="4110">
                  <c:v>41763.575775462959</c:v>
                </c:pt>
                <c:pt idx="4111">
                  <c:v>41763.575833333336</c:v>
                </c:pt>
                <c:pt idx="4112">
                  <c:v>41763.575891203705</c:v>
                </c:pt>
                <c:pt idx="4113">
                  <c:v>41763.575949074075</c:v>
                </c:pt>
                <c:pt idx="4114">
                  <c:v>41763.576018518521</c:v>
                </c:pt>
                <c:pt idx="4115">
                  <c:v>41763.57607638889</c:v>
                </c:pt>
                <c:pt idx="4116">
                  <c:v>41763.57613425926</c:v>
                </c:pt>
                <c:pt idx="4117">
                  <c:v>41763.576203703706</c:v>
                </c:pt>
                <c:pt idx="4118">
                  <c:v>41763.576261574075</c:v>
                </c:pt>
                <c:pt idx="4119">
                  <c:v>41763.576319444444</c:v>
                </c:pt>
                <c:pt idx="4120">
                  <c:v>41763.576388888891</c:v>
                </c:pt>
                <c:pt idx="4121">
                  <c:v>41763.57644675926</c:v>
                </c:pt>
                <c:pt idx="4122">
                  <c:v>41763.576504629629</c:v>
                </c:pt>
                <c:pt idx="4123">
                  <c:v>41763.576574074075</c:v>
                </c:pt>
                <c:pt idx="4124">
                  <c:v>41763.576631944445</c:v>
                </c:pt>
                <c:pt idx="4125">
                  <c:v>41763.576689814814</c:v>
                </c:pt>
                <c:pt idx="4126">
                  <c:v>41763.57675925926</c:v>
                </c:pt>
                <c:pt idx="4127">
                  <c:v>41763.576817129629</c:v>
                </c:pt>
                <c:pt idx="4128">
                  <c:v>41763.576874999999</c:v>
                </c:pt>
                <c:pt idx="4129">
                  <c:v>41763.576944444445</c:v>
                </c:pt>
                <c:pt idx="4130">
                  <c:v>41763.577002314814</c:v>
                </c:pt>
                <c:pt idx="4131">
                  <c:v>41763.577060185184</c:v>
                </c:pt>
                <c:pt idx="4132">
                  <c:v>41763.577118055553</c:v>
                </c:pt>
                <c:pt idx="4133">
                  <c:v>41763.577187499999</c:v>
                </c:pt>
                <c:pt idx="4134">
                  <c:v>41763.577245370368</c:v>
                </c:pt>
                <c:pt idx="4135">
                  <c:v>41763.577303240738</c:v>
                </c:pt>
                <c:pt idx="4136">
                  <c:v>41763.577372685184</c:v>
                </c:pt>
                <c:pt idx="4137">
                  <c:v>41763.577430555553</c:v>
                </c:pt>
                <c:pt idx="4138">
                  <c:v>41763.577488425923</c:v>
                </c:pt>
                <c:pt idx="4139">
                  <c:v>41763.577557870369</c:v>
                </c:pt>
                <c:pt idx="4140">
                  <c:v>41763.577615740738</c:v>
                </c:pt>
                <c:pt idx="4141">
                  <c:v>41763.577673611115</c:v>
                </c:pt>
                <c:pt idx="4142">
                  <c:v>41763.577743055554</c:v>
                </c:pt>
                <c:pt idx="4143">
                  <c:v>41763.577800925923</c:v>
                </c:pt>
                <c:pt idx="4144">
                  <c:v>41763.5778587963</c:v>
                </c:pt>
                <c:pt idx="4145">
                  <c:v>41763.577928240738</c:v>
                </c:pt>
                <c:pt idx="4146">
                  <c:v>41763.577986111108</c:v>
                </c:pt>
                <c:pt idx="4147">
                  <c:v>41763.578043981484</c:v>
                </c:pt>
                <c:pt idx="4148">
                  <c:v>41763.578113425923</c:v>
                </c:pt>
                <c:pt idx="4149">
                  <c:v>41763.5781712963</c:v>
                </c:pt>
                <c:pt idx="4150">
                  <c:v>41763.578229166669</c:v>
                </c:pt>
                <c:pt idx="4151">
                  <c:v>41763.578287037039</c:v>
                </c:pt>
                <c:pt idx="4152">
                  <c:v>41763.578356481485</c:v>
                </c:pt>
                <c:pt idx="4153">
                  <c:v>41763.578414351854</c:v>
                </c:pt>
                <c:pt idx="4154">
                  <c:v>41763.578472222223</c:v>
                </c:pt>
                <c:pt idx="4155">
                  <c:v>41763.578541666669</c:v>
                </c:pt>
                <c:pt idx="4156">
                  <c:v>41763.578599537039</c:v>
                </c:pt>
                <c:pt idx="4157">
                  <c:v>41763.578657407408</c:v>
                </c:pt>
                <c:pt idx="4158">
                  <c:v>41763.578726851854</c:v>
                </c:pt>
                <c:pt idx="4159">
                  <c:v>41763.578784722224</c:v>
                </c:pt>
                <c:pt idx="4160">
                  <c:v>41763.578842592593</c:v>
                </c:pt>
                <c:pt idx="4161">
                  <c:v>41763.578912037039</c:v>
                </c:pt>
                <c:pt idx="4162">
                  <c:v>41763.578969907408</c:v>
                </c:pt>
                <c:pt idx="4163">
                  <c:v>41763.579027777778</c:v>
                </c:pt>
                <c:pt idx="4164">
                  <c:v>41763.579097222224</c:v>
                </c:pt>
                <c:pt idx="4165">
                  <c:v>41763.579155092593</c:v>
                </c:pt>
                <c:pt idx="4166">
                  <c:v>41763.579212962963</c:v>
                </c:pt>
                <c:pt idx="4167">
                  <c:v>41763.579282407409</c:v>
                </c:pt>
                <c:pt idx="4168">
                  <c:v>41763.579340277778</c:v>
                </c:pt>
                <c:pt idx="4169">
                  <c:v>41763.579398148147</c:v>
                </c:pt>
                <c:pt idx="4170">
                  <c:v>41763.579456018517</c:v>
                </c:pt>
                <c:pt idx="4171">
                  <c:v>41763.579525462963</c:v>
                </c:pt>
                <c:pt idx="4172">
                  <c:v>41763.579583333332</c:v>
                </c:pt>
                <c:pt idx="4173">
                  <c:v>41763.579641203702</c:v>
                </c:pt>
                <c:pt idx="4174">
                  <c:v>41763.579710648148</c:v>
                </c:pt>
                <c:pt idx="4175">
                  <c:v>41763.579768518517</c:v>
                </c:pt>
                <c:pt idx="4176">
                  <c:v>41763.579826388886</c:v>
                </c:pt>
                <c:pt idx="4177">
                  <c:v>41763.579895833333</c:v>
                </c:pt>
                <c:pt idx="4178">
                  <c:v>41763.579953703702</c:v>
                </c:pt>
                <c:pt idx="4179">
                  <c:v>41763.580011574071</c:v>
                </c:pt>
                <c:pt idx="4180">
                  <c:v>41763.580081018517</c:v>
                </c:pt>
                <c:pt idx="4181">
                  <c:v>41763.580138888887</c:v>
                </c:pt>
                <c:pt idx="4182">
                  <c:v>41763.580196759256</c:v>
                </c:pt>
                <c:pt idx="4183">
                  <c:v>41763.580266203702</c:v>
                </c:pt>
                <c:pt idx="4184">
                  <c:v>41763.580324074072</c:v>
                </c:pt>
                <c:pt idx="4185">
                  <c:v>41763.580381944441</c:v>
                </c:pt>
                <c:pt idx="4186">
                  <c:v>41763.580451388887</c:v>
                </c:pt>
                <c:pt idx="4187">
                  <c:v>41763.580509259256</c:v>
                </c:pt>
                <c:pt idx="4188">
                  <c:v>41763.580567129633</c:v>
                </c:pt>
                <c:pt idx="4189">
                  <c:v>41763.580625000002</c:v>
                </c:pt>
                <c:pt idx="4190">
                  <c:v>41763.580694444441</c:v>
                </c:pt>
                <c:pt idx="4191">
                  <c:v>41763.580752314818</c:v>
                </c:pt>
                <c:pt idx="4192">
                  <c:v>41763.580810185187</c:v>
                </c:pt>
                <c:pt idx="4193">
                  <c:v>41763.580879629626</c:v>
                </c:pt>
                <c:pt idx="4194">
                  <c:v>41763.580937500003</c:v>
                </c:pt>
                <c:pt idx="4195">
                  <c:v>41763.580995370372</c:v>
                </c:pt>
                <c:pt idx="4196">
                  <c:v>41763.581064814818</c:v>
                </c:pt>
                <c:pt idx="4197">
                  <c:v>41763.581122685187</c:v>
                </c:pt>
                <c:pt idx="4198">
                  <c:v>41763.581180555557</c:v>
                </c:pt>
                <c:pt idx="4199">
                  <c:v>41763.581250000003</c:v>
                </c:pt>
                <c:pt idx="4200">
                  <c:v>41763.581307870372</c:v>
                </c:pt>
                <c:pt idx="4201">
                  <c:v>41763.581365740742</c:v>
                </c:pt>
                <c:pt idx="4202">
                  <c:v>41763.581435185188</c:v>
                </c:pt>
                <c:pt idx="4203">
                  <c:v>41763.581493055557</c:v>
                </c:pt>
                <c:pt idx="4204">
                  <c:v>41763.581550925926</c:v>
                </c:pt>
                <c:pt idx="4205">
                  <c:v>41763.581608796296</c:v>
                </c:pt>
                <c:pt idx="4206">
                  <c:v>41763.581678240742</c:v>
                </c:pt>
                <c:pt idx="4207">
                  <c:v>41763.581736111111</c:v>
                </c:pt>
                <c:pt idx="4208">
                  <c:v>41763.581793981481</c:v>
                </c:pt>
                <c:pt idx="4209">
                  <c:v>41763.581863425927</c:v>
                </c:pt>
                <c:pt idx="4210">
                  <c:v>41763.581921296296</c:v>
                </c:pt>
                <c:pt idx="4211">
                  <c:v>41763.581979166665</c:v>
                </c:pt>
                <c:pt idx="4212">
                  <c:v>41763.582048611112</c:v>
                </c:pt>
                <c:pt idx="4213">
                  <c:v>41763.582106481481</c:v>
                </c:pt>
                <c:pt idx="4214">
                  <c:v>41763.58216435185</c:v>
                </c:pt>
                <c:pt idx="4215">
                  <c:v>41763.582233796296</c:v>
                </c:pt>
                <c:pt idx="4216">
                  <c:v>41763.582291666666</c:v>
                </c:pt>
                <c:pt idx="4217">
                  <c:v>41763.582349537035</c:v>
                </c:pt>
                <c:pt idx="4218">
                  <c:v>41763.582418981481</c:v>
                </c:pt>
                <c:pt idx="4219">
                  <c:v>41763.582476851851</c:v>
                </c:pt>
                <c:pt idx="4220">
                  <c:v>41763.58253472222</c:v>
                </c:pt>
                <c:pt idx="4221">
                  <c:v>41763.582604166666</c:v>
                </c:pt>
                <c:pt idx="4222">
                  <c:v>41763.582662037035</c:v>
                </c:pt>
                <c:pt idx="4223">
                  <c:v>41763.582719907405</c:v>
                </c:pt>
                <c:pt idx="4224">
                  <c:v>41763.582777777781</c:v>
                </c:pt>
                <c:pt idx="4225">
                  <c:v>41763.58284722222</c:v>
                </c:pt>
                <c:pt idx="4226">
                  <c:v>41763.582905092589</c:v>
                </c:pt>
                <c:pt idx="4227">
                  <c:v>41763.582962962966</c:v>
                </c:pt>
                <c:pt idx="4228">
                  <c:v>41763.583032407405</c:v>
                </c:pt>
                <c:pt idx="4229">
                  <c:v>41763.583090277774</c:v>
                </c:pt>
                <c:pt idx="4230">
                  <c:v>41763.583148148151</c:v>
                </c:pt>
                <c:pt idx="4231">
                  <c:v>41763.58321759259</c:v>
                </c:pt>
                <c:pt idx="4232">
                  <c:v>41763.583275462966</c:v>
                </c:pt>
                <c:pt idx="4233">
                  <c:v>41763.583333333336</c:v>
                </c:pt>
                <c:pt idx="4234">
                  <c:v>41763.583402777775</c:v>
                </c:pt>
                <c:pt idx="4235">
                  <c:v>41763.583460648151</c:v>
                </c:pt>
                <c:pt idx="4236">
                  <c:v>41763.583518518521</c:v>
                </c:pt>
                <c:pt idx="4237">
                  <c:v>41763.583587962959</c:v>
                </c:pt>
                <c:pt idx="4238">
                  <c:v>41763.583645833336</c:v>
                </c:pt>
                <c:pt idx="4239">
                  <c:v>41763.583703703705</c:v>
                </c:pt>
                <c:pt idx="4240">
                  <c:v>41763.583773148152</c:v>
                </c:pt>
                <c:pt idx="4241">
                  <c:v>41763.583831018521</c:v>
                </c:pt>
                <c:pt idx="4242">
                  <c:v>41763.58388888889</c:v>
                </c:pt>
                <c:pt idx="4243">
                  <c:v>41763.58394675926</c:v>
                </c:pt>
                <c:pt idx="4244">
                  <c:v>41763.584016203706</c:v>
                </c:pt>
                <c:pt idx="4245">
                  <c:v>41763.584074074075</c:v>
                </c:pt>
                <c:pt idx="4246">
                  <c:v>41763.584131944444</c:v>
                </c:pt>
                <c:pt idx="4247">
                  <c:v>41763.584201388891</c:v>
                </c:pt>
                <c:pt idx="4248">
                  <c:v>41763.58425925926</c:v>
                </c:pt>
                <c:pt idx="4249">
                  <c:v>41763.584317129629</c:v>
                </c:pt>
                <c:pt idx="4250">
                  <c:v>41763.584386574075</c:v>
                </c:pt>
                <c:pt idx="4251">
                  <c:v>41763.584444444445</c:v>
                </c:pt>
                <c:pt idx="4252">
                  <c:v>41763.584502314814</c:v>
                </c:pt>
                <c:pt idx="4253">
                  <c:v>41763.58457175926</c:v>
                </c:pt>
                <c:pt idx="4254">
                  <c:v>41763.584629629629</c:v>
                </c:pt>
                <c:pt idx="4255">
                  <c:v>41763.584687499999</c:v>
                </c:pt>
                <c:pt idx="4256">
                  <c:v>41763.584756944445</c:v>
                </c:pt>
                <c:pt idx="4257">
                  <c:v>41763.584814814814</c:v>
                </c:pt>
                <c:pt idx="4258">
                  <c:v>41763.584872685184</c:v>
                </c:pt>
                <c:pt idx="4259">
                  <c:v>41763.58494212963</c:v>
                </c:pt>
                <c:pt idx="4260">
                  <c:v>41763.584999999999</c:v>
                </c:pt>
                <c:pt idx="4261">
                  <c:v>41763.585057870368</c:v>
                </c:pt>
                <c:pt idx="4262">
                  <c:v>41763.585115740738</c:v>
                </c:pt>
                <c:pt idx="4263">
                  <c:v>41763.585185185184</c:v>
                </c:pt>
                <c:pt idx="4264">
                  <c:v>41763.585243055553</c:v>
                </c:pt>
                <c:pt idx="4265">
                  <c:v>41763.585300925923</c:v>
                </c:pt>
                <c:pt idx="4266">
                  <c:v>41763.585370370369</c:v>
                </c:pt>
                <c:pt idx="4267">
                  <c:v>41763.585428240738</c:v>
                </c:pt>
                <c:pt idx="4268">
                  <c:v>41763.585486111115</c:v>
                </c:pt>
                <c:pt idx="4269">
                  <c:v>41763.585555555554</c:v>
                </c:pt>
                <c:pt idx="4270">
                  <c:v>41763.585613425923</c:v>
                </c:pt>
                <c:pt idx="4271">
                  <c:v>41763.5856712963</c:v>
                </c:pt>
                <c:pt idx="4272">
                  <c:v>41763.585740740738</c:v>
                </c:pt>
                <c:pt idx="4273">
                  <c:v>41763.585798611108</c:v>
                </c:pt>
                <c:pt idx="4274">
                  <c:v>41763.585856481484</c:v>
                </c:pt>
                <c:pt idx="4275">
                  <c:v>41763.585925925923</c:v>
                </c:pt>
                <c:pt idx="4276">
                  <c:v>41763.5859837963</c:v>
                </c:pt>
                <c:pt idx="4277">
                  <c:v>41763.586041666669</c:v>
                </c:pt>
                <c:pt idx="4278">
                  <c:v>41763.586111111108</c:v>
                </c:pt>
                <c:pt idx="4279">
                  <c:v>41763.586168981485</c:v>
                </c:pt>
                <c:pt idx="4280">
                  <c:v>41763.586226851854</c:v>
                </c:pt>
                <c:pt idx="4281">
                  <c:v>41763.586284722223</c:v>
                </c:pt>
                <c:pt idx="4282">
                  <c:v>41763.586354166669</c:v>
                </c:pt>
                <c:pt idx="4283">
                  <c:v>41763.586412037039</c:v>
                </c:pt>
                <c:pt idx="4284">
                  <c:v>41763.586469907408</c:v>
                </c:pt>
                <c:pt idx="4285">
                  <c:v>41763.586539351854</c:v>
                </c:pt>
                <c:pt idx="4286">
                  <c:v>41763.586597222224</c:v>
                </c:pt>
                <c:pt idx="4287">
                  <c:v>41763.586655092593</c:v>
                </c:pt>
                <c:pt idx="4288">
                  <c:v>41763.586724537039</c:v>
                </c:pt>
                <c:pt idx="4289">
                  <c:v>41763.586782407408</c:v>
                </c:pt>
                <c:pt idx="4290">
                  <c:v>41763.586840277778</c:v>
                </c:pt>
                <c:pt idx="4291">
                  <c:v>41763.586909722224</c:v>
                </c:pt>
                <c:pt idx="4292">
                  <c:v>41763.586967592593</c:v>
                </c:pt>
                <c:pt idx="4293">
                  <c:v>41763.587025462963</c:v>
                </c:pt>
                <c:pt idx="4294">
                  <c:v>41763.587094907409</c:v>
                </c:pt>
                <c:pt idx="4295">
                  <c:v>41763.587152777778</c:v>
                </c:pt>
                <c:pt idx="4296">
                  <c:v>41763.587210648147</c:v>
                </c:pt>
                <c:pt idx="4297">
                  <c:v>41763.587280092594</c:v>
                </c:pt>
                <c:pt idx="4298">
                  <c:v>41763.587337962963</c:v>
                </c:pt>
                <c:pt idx="4299">
                  <c:v>41763.587395833332</c:v>
                </c:pt>
                <c:pt idx="4300">
                  <c:v>41763.587453703702</c:v>
                </c:pt>
                <c:pt idx="4301">
                  <c:v>41763.587523148148</c:v>
                </c:pt>
                <c:pt idx="4302">
                  <c:v>41763.587581018517</c:v>
                </c:pt>
                <c:pt idx="4303">
                  <c:v>41763.587638888886</c:v>
                </c:pt>
                <c:pt idx="4304">
                  <c:v>41763.587708333333</c:v>
                </c:pt>
                <c:pt idx="4305">
                  <c:v>41763.587766203702</c:v>
                </c:pt>
                <c:pt idx="4306">
                  <c:v>41763.587824074071</c:v>
                </c:pt>
                <c:pt idx="4307">
                  <c:v>41763.587893518517</c:v>
                </c:pt>
                <c:pt idx="4308">
                  <c:v>41763.587951388887</c:v>
                </c:pt>
                <c:pt idx="4309">
                  <c:v>41763.588009259256</c:v>
                </c:pt>
                <c:pt idx="4310">
                  <c:v>41763.588078703702</c:v>
                </c:pt>
                <c:pt idx="4311">
                  <c:v>41763.588136574072</c:v>
                </c:pt>
                <c:pt idx="4312">
                  <c:v>41763.588194444441</c:v>
                </c:pt>
                <c:pt idx="4313">
                  <c:v>41763.588263888887</c:v>
                </c:pt>
                <c:pt idx="4314">
                  <c:v>41763.588321759256</c:v>
                </c:pt>
                <c:pt idx="4315">
                  <c:v>41763.588379629633</c:v>
                </c:pt>
                <c:pt idx="4316">
                  <c:v>41763.588437500002</c:v>
                </c:pt>
                <c:pt idx="4317">
                  <c:v>41763.588506944441</c:v>
                </c:pt>
                <c:pt idx="4318">
                  <c:v>41763.588564814818</c:v>
                </c:pt>
                <c:pt idx="4319">
                  <c:v>41763.588622685187</c:v>
                </c:pt>
                <c:pt idx="4320">
                  <c:v>41763.588692129626</c:v>
                </c:pt>
                <c:pt idx="4321">
                  <c:v>41763.588750000003</c:v>
                </c:pt>
                <c:pt idx="4322">
                  <c:v>41763.588807870372</c:v>
                </c:pt>
                <c:pt idx="4323">
                  <c:v>41763.588877314818</c:v>
                </c:pt>
                <c:pt idx="4324">
                  <c:v>41763.588935185187</c:v>
                </c:pt>
                <c:pt idx="4325">
                  <c:v>41763.588993055557</c:v>
                </c:pt>
                <c:pt idx="4326">
                  <c:v>41763.589062500003</c:v>
                </c:pt>
                <c:pt idx="4327">
                  <c:v>41763.589120370372</c:v>
                </c:pt>
                <c:pt idx="4328">
                  <c:v>41763.589178240742</c:v>
                </c:pt>
                <c:pt idx="4329">
                  <c:v>41763.589247685188</c:v>
                </c:pt>
                <c:pt idx="4330">
                  <c:v>41763.589305555557</c:v>
                </c:pt>
                <c:pt idx="4331">
                  <c:v>41763.589363425926</c:v>
                </c:pt>
                <c:pt idx="4332">
                  <c:v>41763.589432870373</c:v>
                </c:pt>
                <c:pt idx="4333">
                  <c:v>41763.589490740742</c:v>
                </c:pt>
                <c:pt idx="4334">
                  <c:v>41763.589548611111</c:v>
                </c:pt>
                <c:pt idx="4335">
                  <c:v>41763.589606481481</c:v>
                </c:pt>
                <c:pt idx="4336">
                  <c:v>41763.589675925927</c:v>
                </c:pt>
                <c:pt idx="4337">
                  <c:v>41763.589733796296</c:v>
                </c:pt>
                <c:pt idx="4338">
                  <c:v>41763.589791666665</c:v>
                </c:pt>
                <c:pt idx="4339">
                  <c:v>41763.589861111112</c:v>
                </c:pt>
                <c:pt idx="4340">
                  <c:v>41763.589918981481</c:v>
                </c:pt>
                <c:pt idx="4341">
                  <c:v>41763.58997685185</c:v>
                </c:pt>
                <c:pt idx="4342">
                  <c:v>41763.590046296296</c:v>
                </c:pt>
                <c:pt idx="4343">
                  <c:v>41763.590104166666</c:v>
                </c:pt>
                <c:pt idx="4344">
                  <c:v>41763.590162037035</c:v>
                </c:pt>
                <c:pt idx="4345">
                  <c:v>41763.590231481481</c:v>
                </c:pt>
                <c:pt idx="4346">
                  <c:v>41763.590289351851</c:v>
                </c:pt>
                <c:pt idx="4347">
                  <c:v>41763.59034722222</c:v>
                </c:pt>
                <c:pt idx="4348">
                  <c:v>41763.590416666666</c:v>
                </c:pt>
                <c:pt idx="4349">
                  <c:v>41763.590474537035</c:v>
                </c:pt>
                <c:pt idx="4350">
                  <c:v>41763.590532407405</c:v>
                </c:pt>
                <c:pt idx="4351">
                  <c:v>41763.590601851851</c:v>
                </c:pt>
                <c:pt idx="4352">
                  <c:v>41763.59065972222</c:v>
                </c:pt>
                <c:pt idx="4353">
                  <c:v>41763.590717592589</c:v>
                </c:pt>
                <c:pt idx="4354">
                  <c:v>41763.590775462966</c:v>
                </c:pt>
                <c:pt idx="4355">
                  <c:v>41763.590844907405</c:v>
                </c:pt>
                <c:pt idx="4356">
                  <c:v>41763.590902777774</c:v>
                </c:pt>
                <c:pt idx="4357">
                  <c:v>41763.590960648151</c:v>
                </c:pt>
                <c:pt idx="4358">
                  <c:v>41763.59103009259</c:v>
                </c:pt>
                <c:pt idx="4359">
                  <c:v>41763.591087962966</c:v>
                </c:pt>
                <c:pt idx="4360">
                  <c:v>41763.591145833336</c:v>
                </c:pt>
                <c:pt idx="4361">
                  <c:v>41763.591215277775</c:v>
                </c:pt>
                <c:pt idx="4362">
                  <c:v>41763.591273148151</c:v>
                </c:pt>
                <c:pt idx="4363">
                  <c:v>41763.591331018521</c:v>
                </c:pt>
                <c:pt idx="4364">
                  <c:v>41763.591400462959</c:v>
                </c:pt>
                <c:pt idx="4365">
                  <c:v>41763.591458333336</c:v>
                </c:pt>
                <c:pt idx="4366">
                  <c:v>41763.591516203705</c:v>
                </c:pt>
                <c:pt idx="4367">
                  <c:v>41763.591585648152</c:v>
                </c:pt>
                <c:pt idx="4368">
                  <c:v>41763.591643518521</c:v>
                </c:pt>
                <c:pt idx="4369">
                  <c:v>41763.59170138889</c:v>
                </c:pt>
                <c:pt idx="4370">
                  <c:v>41763.591770833336</c:v>
                </c:pt>
                <c:pt idx="4371">
                  <c:v>41763.591828703706</c:v>
                </c:pt>
                <c:pt idx="4372">
                  <c:v>41763.591886574075</c:v>
                </c:pt>
                <c:pt idx="4373">
                  <c:v>41763.591944444444</c:v>
                </c:pt>
                <c:pt idx="4374">
                  <c:v>41763.592013888891</c:v>
                </c:pt>
                <c:pt idx="4375">
                  <c:v>41763.59207175926</c:v>
                </c:pt>
                <c:pt idx="4376">
                  <c:v>41763.592129629629</c:v>
                </c:pt>
                <c:pt idx="4377">
                  <c:v>41763.592199074075</c:v>
                </c:pt>
                <c:pt idx="4378">
                  <c:v>41763.592256944445</c:v>
                </c:pt>
                <c:pt idx="4379">
                  <c:v>41763.592314814814</c:v>
                </c:pt>
                <c:pt idx="4380">
                  <c:v>41763.59238425926</c:v>
                </c:pt>
                <c:pt idx="4381">
                  <c:v>41763.592442129629</c:v>
                </c:pt>
                <c:pt idx="4382">
                  <c:v>41763.592499999999</c:v>
                </c:pt>
                <c:pt idx="4383">
                  <c:v>41763.592569444445</c:v>
                </c:pt>
                <c:pt idx="4384">
                  <c:v>41763.592627314814</c:v>
                </c:pt>
                <c:pt idx="4385">
                  <c:v>41763.592685185184</c:v>
                </c:pt>
                <c:pt idx="4386">
                  <c:v>41763.59275462963</c:v>
                </c:pt>
                <c:pt idx="4387">
                  <c:v>41763.592812499999</c:v>
                </c:pt>
                <c:pt idx="4388">
                  <c:v>41763.592870370368</c:v>
                </c:pt>
                <c:pt idx="4389">
                  <c:v>41763.592939814815</c:v>
                </c:pt>
                <c:pt idx="4390">
                  <c:v>41763.592997685184</c:v>
                </c:pt>
                <c:pt idx="4391">
                  <c:v>41763.593055555553</c:v>
                </c:pt>
                <c:pt idx="4392">
                  <c:v>41763.593113425923</c:v>
                </c:pt>
                <c:pt idx="4393">
                  <c:v>41763.593182870369</c:v>
                </c:pt>
                <c:pt idx="4394">
                  <c:v>41763.593240740738</c:v>
                </c:pt>
                <c:pt idx="4395">
                  <c:v>41763.593298611115</c:v>
                </c:pt>
                <c:pt idx="4396">
                  <c:v>41763.593368055554</c:v>
                </c:pt>
                <c:pt idx="4397">
                  <c:v>41763.593425925923</c:v>
                </c:pt>
                <c:pt idx="4398">
                  <c:v>41763.5934837963</c:v>
                </c:pt>
                <c:pt idx="4399">
                  <c:v>41763.593553240738</c:v>
                </c:pt>
                <c:pt idx="4400">
                  <c:v>41763.593611111108</c:v>
                </c:pt>
                <c:pt idx="4401">
                  <c:v>41763.593668981484</c:v>
                </c:pt>
                <c:pt idx="4402">
                  <c:v>41763.593738425923</c:v>
                </c:pt>
                <c:pt idx="4403">
                  <c:v>41763.5937962963</c:v>
                </c:pt>
                <c:pt idx="4404">
                  <c:v>41763.593854166669</c:v>
                </c:pt>
                <c:pt idx="4405">
                  <c:v>41763.593923611108</c:v>
                </c:pt>
                <c:pt idx="4406">
                  <c:v>41763.593981481485</c:v>
                </c:pt>
                <c:pt idx="4407">
                  <c:v>41763.594039351854</c:v>
                </c:pt>
                <c:pt idx="4408">
                  <c:v>41763.594108796293</c:v>
                </c:pt>
                <c:pt idx="4409">
                  <c:v>41763.594166666669</c:v>
                </c:pt>
                <c:pt idx="4410">
                  <c:v>41763.594224537039</c:v>
                </c:pt>
                <c:pt idx="4411">
                  <c:v>41763.594282407408</c:v>
                </c:pt>
                <c:pt idx="4412">
                  <c:v>41763.594351851854</c:v>
                </c:pt>
                <c:pt idx="4413">
                  <c:v>41763.594409722224</c:v>
                </c:pt>
                <c:pt idx="4414">
                  <c:v>41763.594467592593</c:v>
                </c:pt>
                <c:pt idx="4415">
                  <c:v>41763.594537037039</c:v>
                </c:pt>
                <c:pt idx="4416">
                  <c:v>41763.594594907408</c:v>
                </c:pt>
                <c:pt idx="4417">
                  <c:v>41763.594652777778</c:v>
                </c:pt>
                <c:pt idx="4418">
                  <c:v>41763.594722222224</c:v>
                </c:pt>
                <c:pt idx="4419">
                  <c:v>41763.594780092593</c:v>
                </c:pt>
                <c:pt idx="4420">
                  <c:v>41763.594837962963</c:v>
                </c:pt>
                <c:pt idx="4421">
                  <c:v>41763.594907407409</c:v>
                </c:pt>
                <c:pt idx="4422">
                  <c:v>41763.594965277778</c:v>
                </c:pt>
                <c:pt idx="4423">
                  <c:v>41763.595023148147</c:v>
                </c:pt>
                <c:pt idx="4424">
                  <c:v>41763.595092592594</c:v>
                </c:pt>
                <c:pt idx="4425">
                  <c:v>41763.595150462963</c:v>
                </c:pt>
                <c:pt idx="4426">
                  <c:v>41763.595208333332</c:v>
                </c:pt>
                <c:pt idx="4427">
                  <c:v>41763.595277777778</c:v>
                </c:pt>
                <c:pt idx="4428">
                  <c:v>41763.595335648148</c:v>
                </c:pt>
                <c:pt idx="4429">
                  <c:v>41763.595393518517</c:v>
                </c:pt>
                <c:pt idx="4430">
                  <c:v>41763.595451388886</c:v>
                </c:pt>
                <c:pt idx="4431">
                  <c:v>41763.595520833333</c:v>
                </c:pt>
                <c:pt idx="4432">
                  <c:v>41763.595578703702</c:v>
                </c:pt>
                <c:pt idx="4433">
                  <c:v>41763.595636574071</c:v>
                </c:pt>
                <c:pt idx="4434">
                  <c:v>41763.595706018517</c:v>
                </c:pt>
                <c:pt idx="4435">
                  <c:v>41763.595763888887</c:v>
                </c:pt>
                <c:pt idx="4436">
                  <c:v>41763.595821759256</c:v>
                </c:pt>
                <c:pt idx="4437">
                  <c:v>41763.595891203702</c:v>
                </c:pt>
                <c:pt idx="4438">
                  <c:v>41763.595949074072</c:v>
                </c:pt>
                <c:pt idx="4439">
                  <c:v>41763.596006944441</c:v>
                </c:pt>
                <c:pt idx="4440">
                  <c:v>41763.596076388887</c:v>
                </c:pt>
                <c:pt idx="4441">
                  <c:v>41763.596134259256</c:v>
                </c:pt>
                <c:pt idx="4442">
                  <c:v>41763.596192129633</c:v>
                </c:pt>
                <c:pt idx="4443">
                  <c:v>41763.596261574072</c:v>
                </c:pt>
                <c:pt idx="4444">
                  <c:v>41763.596319444441</c:v>
                </c:pt>
                <c:pt idx="4445">
                  <c:v>41763.596377314818</c:v>
                </c:pt>
                <c:pt idx="4446">
                  <c:v>41763.596435185187</c:v>
                </c:pt>
                <c:pt idx="4447">
                  <c:v>41763.596504629626</c:v>
                </c:pt>
                <c:pt idx="4448">
                  <c:v>41763.596562500003</c:v>
                </c:pt>
                <c:pt idx="4449">
                  <c:v>41763.596620370372</c:v>
                </c:pt>
                <c:pt idx="4450">
                  <c:v>41763.596689814818</c:v>
                </c:pt>
                <c:pt idx="4451">
                  <c:v>41763.596747685187</c:v>
                </c:pt>
                <c:pt idx="4452">
                  <c:v>41763.596805555557</c:v>
                </c:pt>
                <c:pt idx="4453">
                  <c:v>41763.596875000003</c:v>
                </c:pt>
                <c:pt idx="4454">
                  <c:v>41763.596932870372</c:v>
                </c:pt>
                <c:pt idx="4455">
                  <c:v>41763.596990740742</c:v>
                </c:pt>
                <c:pt idx="4456">
                  <c:v>41763.597060185188</c:v>
                </c:pt>
                <c:pt idx="4457">
                  <c:v>41763.597118055557</c:v>
                </c:pt>
                <c:pt idx="4458">
                  <c:v>41763.597175925926</c:v>
                </c:pt>
                <c:pt idx="4459">
                  <c:v>41763.597245370373</c:v>
                </c:pt>
                <c:pt idx="4460">
                  <c:v>41763.597303240742</c:v>
                </c:pt>
                <c:pt idx="4461">
                  <c:v>41763.597361111111</c:v>
                </c:pt>
                <c:pt idx="4462">
                  <c:v>41763.597430555557</c:v>
                </c:pt>
                <c:pt idx="4463">
                  <c:v>41763.597488425927</c:v>
                </c:pt>
                <c:pt idx="4464">
                  <c:v>41763.597546296296</c:v>
                </c:pt>
                <c:pt idx="4465">
                  <c:v>41763.597604166665</c:v>
                </c:pt>
                <c:pt idx="4466">
                  <c:v>41763.597673611112</c:v>
                </c:pt>
                <c:pt idx="4467">
                  <c:v>41763.597731481481</c:v>
                </c:pt>
                <c:pt idx="4468">
                  <c:v>41763.59778935185</c:v>
                </c:pt>
                <c:pt idx="4469">
                  <c:v>41763.597858796296</c:v>
                </c:pt>
                <c:pt idx="4470">
                  <c:v>41763.597916666666</c:v>
                </c:pt>
                <c:pt idx="4471">
                  <c:v>41763.597974537035</c:v>
                </c:pt>
                <c:pt idx="4472">
                  <c:v>41763.598043981481</c:v>
                </c:pt>
                <c:pt idx="4473">
                  <c:v>41763.598101851851</c:v>
                </c:pt>
                <c:pt idx="4474">
                  <c:v>41763.59815972222</c:v>
                </c:pt>
                <c:pt idx="4475">
                  <c:v>41763.598229166666</c:v>
                </c:pt>
                <c:pt idx="4476">
                  <c:v>41763.598287037035</c:v>
                </c:pt>
                <c:pt idx="4477">
                  <c:v>41763.598344907405</c:v>
                </c:pt>
                <c:pt idx="4478">
                  <c:v>41763.598414351851</c:v>
                </c:pt>
                <c:pt idx="4479">
                  <c:v>41763.59847222222</c:v>
                </c:pt>
                <c:pt idx="4480">
                  <c:v>41763.598530092589</c:v>
                </c:pt>
                <c:pt idx="4481">
                  <c:v>41763.598599537036</c:v>
                </c:pt>
                <c:pt idx="4482">
                  <c:v>41763.598657407405</c:v>
                </c:pt>
                <c:pt idx="4483">
                  <c:v>41763.598715277774</c:v>
                </c:pt>
                <c:pt idx="4484">
                  <c:v>41763.598773148151</c:v>
                </c:pt>
                <c:pt idx="4485">
                  <c:v>41763.59884259259</c:v>
                </c:pt>
                <c:pt idx="4486">
                  <c:v>41763.598900462966</c:v>
                </c:pt>
                <c:pt idx="4487">
                  <c:v>41763.598958333336</c:v>
                </c:pt>
                <c:pt idx="4488">
                  <c:v>41763.599027777775</c:v>
                </c:pt>
                <c:pt idx="4489">
                  <c:v>41763.599085648151</c:v>
                </c:pt>
                <c:pt idx="4490">
                  <c:v>41763.599143518521</c:v>
                </c:pt>
                <c:pt idx="4491">
                  <c:v>41763.599212962959</c:v>
                </c:pt>
                <c:pt idx="4492">
                  <c:v>41763.599270833336</c:v>
                </c:pt>
                <c:pt idx="4493">
                  <c:v>41763.599328703705</c:v>
                </c:pt>
                <c:pt idx="4494">
                  <c:v>41763.599398148152</c:v>
                </c:pt>
                <c:pt idx="4495">
                  <c:v>41763.599456018521</c:v>
                </c:pt>
                <c:pt idx="4496">
                  <c:v>41763.59951388889</c:v>
                </c:pt>
                <c:pt idx="4497">
                  <c:v>41763.599583333336</c:v>
                </c:pt>
                <c:pt idx="4498">
                  <c:v>41763.599641203706</c:v>
                </c:pt>
                <c:pt idx="4499">
                  <c:v>41763.599699074075</c:v>
                </c:pt>
                <c:pt idx="4500">
                  <c:v>41763.599768518521</c:v>
                </c:pt>
                <c:pt idx="4501">
                  <c:v>41763.599826388891</c:v>
                </c:pt>
                <c:pt idx="4502">
                  <c:v>41763.59988425926</c:v>
                </c:pt>
                <c:pt idx="4503">
                  <c:v>41763.599942129629</c:v>
                </c:pt>
                <c:pt idx="4504">
                  <c:v>41763.600011574075</c:v>
                </c:pt>
                <c:pt idx="4505">
                  <c:v>41763.600069444445</c:v>
                </c:pt>
                <c:pt idx="4506">
                  <c:v>41763.600127314814</c:v>
                </c:pt>
                <c:pt idx="4507">
                  <c:v>41763.60019675926</c:v>
                </c:pt>
                <c:pt idx="4508">
                  <c:v>41763.600254629629</c:v>
                </c:pt>
                <c:pt idx="4509">
                  <c:v>41763.600312499999</c:v>
                </c:pt>
                <c:pt idx="4510">
                  <c:v>41763.600381944445</c:v>
                </c:pt>
                <c:pt idx="4511">
                  <c:v>41763.600439814814</c:v>
                </c:pt>
                <c:pt idx="4512">
                  <c:v>41763.600497685184</c:v>
                </c:pt>
                <c:pt idx="4513">
                  <c:v>41763.60056712963</c:v>
                </c:pt>
                <c:pt idx="4514">
                  <c:v>41763.600624999999</c:v>
                </c:pt>
                <c:pt idx="4515">
                  <c:v>41763.600682870368</c:v>
                </c:pt>
                <c:pt idx="4516">
                  <c:v>41763.600752314815</c:v>
                </c:pt>
                <c:pt idx="4517">
                  <c:v>41763.600810185184</c:v>
                </c:pt>
                <c:pt idx="4518">
                  <c:v>41763.600868055553</c:v>
                </c:pt>
                <c:pt idx="4519">
                  <c:v>41763.600937499999</c:v>
                </c:pt>
                <c:pt idx="4520">
                  <c:v>41763.600995370369</c:v>
                </c:pt>
                <c:pt idx="4521">
                  <c:v>41763.601053240738</c:v>
                </c:pt>
                <c:pt idx="4522">
                  <c:v>41763.601111111115</c:v>
                </c:pt>
                <c:pt idx="4523">
                  <c:v>41763.601180555554</c:v>
                </c:pt>
                <c:pt idx="4524">
                  <c:v>41763.601238425923</c:v>
                </c:pt>
                <c:pt idx="4525">
                  <c:v>41763.6012962963</c:v>
                </c:pt>
                <c:pt idx="4526">
                  <c:v>41763.601365740738</c:v>
                </c:pt>
                <c:pt idx="4527">
                  <c:v>41763.601423611108</c:v>
                </c:pt>
                <c:pt idx="4528">
                  <c:v>41763.601481481484</c:v>
                </c:pt>
                <c:pt idx="4529">
                  <c:v>41763.601550925923</c:v>
                </c:pt>
                <c:pt idx="4530">
                  <c:v>41763.6016087963</c:v>
                </c:pt>
                <c:pt idx="4531">
                  <c:v>41763.601666666669</c:v>
                </c:pt>
                <c:pt idx="4532">
                  <c:v>41763.601736111108</c:v>
                </c:pt>
                <c:pt idx="4533">
                  <c:v>41763.601793981485</c:v>
                </c:pt>
                <c:pt idx="4534">
                  <c:v>41763.601851851854</c:v>
                </c:pt>
                <c:pt idx="4535">
                  <c:v>41763.601921296293</c:v>
                </c:pt>
                <c:pt idx="4536">
                  <c:v>41763.601979166669</c:v>
                </c:pt>
                <c:pt idx="4537">
                  <c:v>41763.602037037039</c:v>
                </c:pt>
                <c:pt idx="4538">
                  <c:v>41763.602106481485</c:v>
                </c:pt>
                <c:pt idx="4539">
                  <c:v>41763.602164351854</c:v>
                </c:pt>
                <c:pt idx="4540">
                  <c:v>41763.602222222224</c:v>
                </c:pt>
                <c:pt idx="4541">
                  <c:v>41763.602280092593</c:v>
                </c:pt>
                <c:pt idx="4542">
                  <c:v>41763.602349537039</c:v>
                </c:pt>
                <c:pt idx="4543">
                  <c:v>41763.602407407408</c:v>
                </c:pt>
                <c:pt idx="4544">
                  <c:v>41763.602465277778</c:v>
                </c:pt>
                <c:pt idx="4545">
                  <c:v>41763.602534722224</c:v>
                </c:pt>
                <c:pt idx="4546">
                  <c:v>41763.602592592593</c:v>
                </c:pt>
                <c:pt idx="4547">
                  <c:v>41763.602650462963</c:v>
                </c:pt>
                <c:pt idx="4548">
                  <c:v>41763.602719907409</c:v>
                </c:pt>
                <c:pt idx="4549">
                  <c:v>41763.602777777778</c:v>
                </c:pt>
                <c:pt idx="4550">
                  <c:v>41763.602835648147</c:v>
                </c:pt>
                <c:pt idx="4551">
                  <c:v>41763.602905092594</c:v>
                </c:pt>
                <c:pt idx="4552">
                  <c:v>41763.602962962963</c:v>
                </c:pt>
                <c:pt idx="4553">
                  <c:v>41763.603020833332</c:v>
                </c:pt>
                <c:pt idx="4554">
                  <c:v>41763.603090277778</c:v>
                </c:pt>
                <c:pt idx="4555">
                  <c:v>41763.603148148148</c:v>
                </c:pt>
                <c:pt idx="4556">
                  <c:v>41763.603206018517</c:v>
                </c:pt>
                <c:pt idx="4557">
                  <c:v>41763.603275462963</c:v>
                </c:pt>
                <c:pt idx="4558">
                  <c:v>41763.603333333333</c:v>
                </c:pt>
                <c:pt idx="4559">
                  <c:v>41763.603391203702</c:v>
                </c:pt>
                <c:pt idx="4560">
                  <c:v>41763.603449074071</c:v>
                </c:pt>
                <c:pt idx="4561">
                  <c:v>41763.603518518517</c:v>
                </c:pt>
                <c:pt idx="4562">
                  <c:v>41763.603576388887</c:v>
                </c:pt>
                <c:pt idx="4563">
                  <c:v>41763.603634259256</c:v>
                </c:pt>
                <c:pt idx="4564">
                  <c:v>41763.603703703702</c:v>
                </c:pt>
                <c:pt idx="4565">
                  <c:v>41763.603761574072</c:v>
                </c:pt>
                <c:pt idx="4566">
                  <c:v>41763.603819444441</c:v>
                </c:pt>
                <c:pt idx="4567">
                  <c:v>41763.603888888887</c:v>
                </c:pt>
                <c:pt idx="4568">
                  <c:v>41763.603946759256</c:v>
                </c:pt>
                <c:pt idx="4569">
                  <c:v>41763.604004629633</c:v>
                </c:pt>
                <c:pt idx="4570">
                  <c:v>41763.604074074072</c:v>
                </c:pt>
                <c:pt idx="4571">
                  <c:v>41763.604131944441</c:v>
                </c:pt>
                <c:pt idx="4572">
                  <c:v>41763.604189814818</c:v>
                </c:pt>
                <c:pt idx="4573">
                  <c:v>41763.604259259257</c:v>
                </c:pt>
                <c:pt idx="4574">
                  <c:v>41763.604317129626</c:v>
                </c:pt>
                <c:pt idx="4575">
                  <c:v>41763.604375000003</c:v>
                </c:pt>
                <c:pt idx="4576">
                  <c:v>41763.604444444441</c:v>
                </c:pt>
                <c:pt idx="4577">
                  <c:v>41763.604502314818</c:v>
                </c:pt>
                <c:pt idx="4578">
                  <c:v>41763.604560185187</c:v>
                </c:pt>
                <c:pt idx="4579">
                  <c:v>41763.604618055557</c:v>
                </c:pt>
                <c:pt idx="4580">
                  <c:v>41763.604687500003</c:v>
                </c:pt>
                <c:pt idx="4581">
                  <c:v>41763.604745370372</c:v>
                </c:pt>
                <c:pt idx="4582">
                  <c:v>41763.604803240742</c:v>
                </c:pt>
                <c:pt idx="4583">
                  <c:v>41763.604872685188</c:v>
                </c:pt>
                <c:pt idx="4584">
                  <c:v>41763.604930555557</c:v>
                </c:pt>
                <c:pt idx="4585">
                  <c:v>41763.604988425926</c:v>
                </c:pt>
                <c:pt idx="4586">
                  <c:v>41763.605057870373</c:v>
                </c:pt>
                <c:pt idx="4587">
                  <c:v>41763.605115740742</c:v>
                </c:pt>
                <c:pt idx="4588">
                  <c:v>41763.605173611111</c:v>
                </c:pt>
                <c:pt idx="4589">
                  <c:v>41763.605243055557</c:v>
                </c:pt>
                <c:pt idx="4590">
                  <c:v>41763.605300925927</c:v>
                </c:pt>
                <c:pt idx="4591">
                  <c:v>41763.605358796296</c:v>
                </c:pt>
                <c:pt idx="4592">
                  <c:v>41763.605428240742</c:v>
                </c:pt>
                <c:pt idx="4593">
                  <c:v>41763.605486111112</c:v>
                </c:pt>
                <c:pt idx="4594">
                  <c:v>41763.605543981481</c:v>
                </c:pt>
                <c:pt idx="4595">
                  <c:v>41763.60560185185</c:v>
                </c:pt>
                <c:pt idx="4596">
                  <c:v>41763.605671296296</c:v>
                </c:pt>
                <c:pt idx="4597">
                  <c:v>41763.605729166666</c:v>
                </c:pt>
                <c:pt idx="4598">
                  <c:v>41763.605787037035</c:v>
                </c:pt>
                <c:pt idx="4599">
                  <c:v>41763.605856481481</c:v>
                </c:pt>
                <c:pt idx="4600">
                  <c:v>41763.605914351851</c:v>
                </c:pt>
                <c:pt idx="4601">
                  <c:v>41763.60597222222</c:v>
                </c:pt>
                <c:pt idx="4602">
                  <c:v>41763.606041666666</c:v>
                </c:pt>
                <c:pt idx="4603">
                  <c:v>41763.606099537035</c:v>
                </c:pt>
                <c:pt idx="4604">
                  <c:v>41763.606157407405</c:v>
                </c:pt>
                <c:pt idx="4605">
                  <c:v>41763.606226851851</c:v>
                </c:pt>
                <c:pt idx="4606">
                  <c:v>41763.60628472222</c:v>
                </c:pt>
                <c:pt idx="4607">
                  <c:v>41763.606342592589</c:v>
                </c:pt>
                <c:pt idx="4608">
                  <c:v>41763.606412037036</c:v>
                </c:pt>
                <c:pt idx="4609">
                  <c:v>41763.606469907405</c:v>
                </c:pt>
                <c:pt idx="4610">
                  <c:v>41763.606527777774</c:v>
                </c:pt>
                <c:pt idx="4611">
                  <c:v>41763.60659722222</c:v>
                </c:pt>
                <c:pt idx="4612">
                  <c:v>41763.60665509259</c:v>
                </c:pt>
                <c:pt idx="4613">
                  <c:v>41763.606712962966</c:v>
                </c:pt>
                <c:pt idx="4614">
                  <c:v>41763.606782407405</c:v>
                </c:pt>
                <c:pt idx="4615">
                  <c:v>41763.606840277775</c:v>
                </c:pt>
                <c:pt idx="4616">
                  <c:v>41763.606898148151</c:v>
                </c:pt>
                <c:pt idx="4617">
                  <c:v>41763.606956018521</c:v>
                </c:pt>
                <c:pt idx="4618">
                  <c:v>41763.607025462959</c:v>
                </c:pt>
                <c:pt idx="4619">
                  <c:v>41763.607083333336</c:v>
                </c:pt>
                <c:pt idx="4620">
                  <c:v>41763.607141203705</c:v>
                </c:pt>
                <c:pt idx="4621">
                  <c:v>41763.607210648152</c:v>
                </c:pt>
                <c:pt idx="4622">
                  <c:v>41763.607268518521</c:v>
                </c:pt>
                <c:pt idx="4623">
                  <c:v>41763.60732638889</c:v>
                </c:pt>
                <c:pt idx="4624">
                  <c:v>41763.607395833336</c:v>
                </c:pt>
                <c:pt idx="4625">
                  <c:v>41763.607453703706</c:v>
                </c:pt>
                <c:pt idx="4626">
                  <c:v>41763.607511574075</c:v>
                </c:pt>
                <c:pt idx="4627">
                  <c:v>41763.607581018521</c:v>
                </c:pt>
                <c:pt idx="4628">
                  <c:v>41763.607638888891</c:v>
                </c:pt>
                <c:pt idx="4629">
                  <c:v>41763.60769675926</c:v>
                </c:pt>
                <c:pt idx="4630">
                  <c:v>41763.607766203706</c:v>
                </c:pt>
                <c:pt idx="4631">
                  <c:v>41763.607824074075</c:v>
                </c:pt>
                <c:pt idx="4632">
                  <c:v>41763.607881944445</c:v>
                </c:pt>
                <c:pt idx="4633">
                  <c:v>41763.607951388891</c:v>
                </c:pt>
                <c:pt idx="4634">
                  <c:v>41763.60800925926</c:v>
                </c:pt>
                <c:pt idx="4635">
                  <c:v>41763.608067129629</c:v>
                </c:pt>
                <c:pt idx="4636">
                  <c:v>41763.608124999999</c:v>
                </c:pt>
                <c:pt idx="4637">
                  <c:v>41763.608194444445</c:v>
                </c:pt>
                <c:pt idx="4638">
                  <c:v>41763.608252314814</c:v>
                </c:pt>
                <c:pt idx="4639">
                  <c:v>41763.608310185184</c:v>
                </c:pt>
                <c:pt idx="4640">
                  <c:v>41763.60837962963</c:v>
                </c:pt>
                <c:pt idx="4641">
                  <c:v>41763.608437499999</c:v>
                </c:pt>
                <c:pt idx="4642">
                  <c:v>41763.608495370368</c:v>
                </c:pt>
                <c:pt idx="4643">
                  <c:v>41763.608564814815</c:v>
                </c:pt>
                <c:pt idx="4644">
                  <c:v>41763.608622685184</c:v>
                </c:pt>
                <c:pt idx="4645">
                  <c:v>41763.608680555553</c:v>
                </c:pt>
                <c:pt idx="4646">
                  <c:v>41763.608749999999</c:v>
                </c:pt>
                <c:pt idx="4647">
                  <c:v>41763.608807870369</c:v>
                </c:pt>
                <c:pt idx="4648">
                  <c:v>41763.608865740738</c:v>
                </c:pt>
                <c:pt idx="4649">
                  <c:v>41763.608935185184</c:v>
                </c:pt>
                <c:pt idx="4650">
                  <c:v>41763.608993055554</c:v>
                </c:pt>
                <c:pt idx="4651">
                  <c:v>41763.609050925923</c:v>
                </c:pt>
                <c:pt idx="4652">
                  <c:v>41763.6091087963</c:v>
                </c:pt>
                <c:pt idx="4653">
                  <c:v>41763.609178240738</c:v>
                </c:pt>
                <c:pt idx="4654">
                  <c:v>41763.609236111108</c:v>
                </c:pt>
                <c:pt idx="4655">
                  <c:v>41763.609293981484</c:v>
                </c:pt>
                <c:pt idx="4656">
                  <c:v>41763.609363425923</c:v>
                </c:pt>
                <c:pt idx="4657">
                  <c:v>41763.6094212963</c:v>
                </c:pt>
                <c:pt idx="4658">
                  <c:v>41763.609479166669</c:v>
                </c:pt>
                <c:pt idx="4659">
                  <c:v>41763.609548611108</c:v>
                </c:pt>
                <c:pt idx="4660">
                  <c:v>41763.609606481485</c:v>
                </c:pt>
                <c:pt idx="4661">
                  <c:v>41763.609664351854</c:v>
                </c:pt>
                <c:pt idx="4662">
                  <c:v>41763.609733796293</c:v>
                </c:pt>
                <c:pt idx="4663">
                  <c:v>41763.609791666669</c:v>
                </c:pt>
                <c:pt idx="4664">
                  <c:v>41763.609849537039</c:v>
                </c:pt>
                <c:pt idx="4665">
                  <c:v>41763.609918981485</c:v>
                </c:pt>
                <c:pt idx="4666">
                  <c:v>41763.609976851854</c:v>
                </c:pt>
                <c:pt idx="4667">
                  <c:v>41763.610034722224</c:v>
                </c:pt>
                <c:pt idx="4668">
                  <c:v>41763.61010416667</c:v>
                </c:pt>
                <c:pt idx="4669">
                  <c:v>41763.610162037039</c:v>
                </c:pt>
                <c:pt idx="4670">
                  <c:v>41763.610219907408</c:v>
                </c:pt>
                <c:pt idx="4671">
                  <c:v>41763.610277777778</c:v>
                </c:pt>
                <c:pt idx="4672">
                  <c:v>41763.610347222224</c:v>
                </c:pt>
                <c:pt idx="4673">
                  <c:v>41763.610405092593</c:v>
                </c:pt>
                <c:pt idx="4674">
                  <c:v>41763.610462962963</c:v>
                </c:pt>
                <c:pt idx="4675">
                  <c:v>41763.610532407409</c:v>
                </c:pt>
                <c:pt idx="4676">
                  <c:v>41763.610590277778</c:v>
                </c:pt>
                <c:pt idx="4677">
                  <c:v>41763.610648148147</c:v>
                </c:pt>
                <c:pt idx="4678">
                  <c:v>41763.610717592594</c:v>
                </c:pt>
                <c:pt idx="4679">
                  <c:v>41763.610775462963</c:v>
                </c:pt>
                <c:pt idx="4680">
                  <c:v>41763.610833333332</c:v>
                </c:pt>
                <c:pt idx="4681">
                  <c:v>41763.610902777778</c:v>
                </c:pt>
                <c:pt idx="4682">
                  <c:v>41763.610960648148</c:v>
                </c:pt>
                <c:pt idx="4683">
                  <c:v>41763.611018518517</c:v>
                </c:pt>
                <c:pt idx="4684">
                  <c:v>41763.611087962963</c:v>
                </c:pt>
                <c:pt idx="4685">
                  <c:v>41763.611145833333</c:v>
                </c:pt>
                <c:pt idx="4686">
                  <c:v>41763.611203703702</c:v>
                </c:pt>
                <c:pt idx="4687">
                  <c:v>41763.611273148148</c:v>
                </c:pt>
                <c:pt idx="4688">
                  <c:v>41763.611331018517</c:v>
                </c:pt>
                <c:pt idx="4689">
                  <c:v>41763.611388888887</c:v>
                </c:pt>
                <c:pt idx="4690">
                  <c:v>41763.611446759256</c:v>
                </c:pt>
                <c:pt idx="4691">
                  <c:v>41763.611516203702</c:v>
                </c:pt>
                <c:pt idx="4692">
                  <c:v>41763.611574074072</c:v>
                </c:pt>
                <c:pt idx="4693">
                  <c:v>41763.611631944441</c:v>
                </c:pt>
                <c:pt idx="4694">
                  <c:v>41763.611701388887</c:v>
                </c:pt>
                <c:pt idx="4695">
                  <c:v>41763.611759259256</c:v>
                </c:pt>
                <c:pt idx="4696">
                  <c:v>41763.611817129633</c:v>
                </c:pt>
                <c:pt idx="4697">
                  <c:v>41763.611886574072</c:v>
                </c:pt>
                <c:pt idx="4698">
                  <c:v>41763.611944444441</c:v>
                </c:pt>
                <c:pt idx="4699">
                  <c:v>41763.612002314818</c:v>
                </c:pt>
                <c:pt idx="4700">
                  <c:v>41763.612071759257</c:v>
                </c:pt>
                <c:pt idx="4701">
                  <c:v>41763.612129629626</c:v>
                </c:pt>
                <c:pt idx="4702">
                  <c:v>41763.612187500003</c:v>
                </c:pt>
                <c:pt idx="4703">
                  <c:v>41763.612256944441</c:v>
                </c:pt>
                <c:pt idx="4704">
                  <c:v>41763.612314814818</c:v>
                </c:pt>
                <c:pt idx="4705">
                  <c:v>41763.612372685187</c:v>
                </c:pt>
                <c:pt idx="4706">
                  <c:v>41763.612430555557</c:v>
                </c:pt>
                <c:pt idx="4707">
                  <c:v>41763.612500000003</c:v>
                </c:pt>
                <c:pt idx="4708">
                  <c:v>41763.612557870372</c:v>
                </c:pt>
                <c:pt idx="4709">
                  <c:v>41763.612615740742</c:v>
                </c:pt>
                <c:pt idx="4710">
                  <c:v>41763.612685185188</c:v>
                </c:pt>
                <c:pt idx="4711">
                  <c:v>41763.612743055557</c:v>
                </c:pt>
                <c:pt idx="4712">
                  <c:v>41763.612800925926</c:v>
                </c:pt>
                <c:pt idx="4713">
                  <c:v>41763.612870370373</c:v>
                </c:pt>
                <c:pt idx="4714">
                  <c:v>41763.612928240742</c:v>
                </c:pt>
                <c:pt idx="4715">
                  <c:v>41763.612986111111</c:v>
                </c:pt>
                <c:pt idx="4716">
                  <c:v>41763.613055555557</c:v>
                </c:pt>
                <c:pt idx="4717">
                  <c:v>41763.613113425927</c:v>
                </c:pt>
                <c:pt idx="4718">
                  <c:v>41763.613171296296</c:v>
                </c:pt>
                <c:pt idx="4719">
                  <c:v>41763.613240740742</c:v>
                </c:pt>
                <c:pt idx="4720">
                  <c:v>41763.613298611112</c:v>
                </c:pt>
                <c:pt idx="4721">
                  <c:v>41763.613356481481</c:v>
                </c:pt>
                <c:pt idx="4722">
                  <c:v>41763.613425925927</c:v>
                </c:pt>
                <c:pt idx="4723">
                  <c:v>41763.613483796296</c:v>
                </c:pt>
                <c:pt idx="4724">
                  <c:v>41763.613541666666</c:v>
                </c:pt>
                <c:pt idx="4725">
                  <c:v>41763.613599537035</c:v>
                </c:pt>
                <c:pt idx="4726">
                  <c:v>41763.613668981481</c:v>
                </c:pt>
                <c:pt idx="4727">
                  <c:v>41763.613726851851</c:v>
                </c:pt>
                <c:pt idx="4728">
                  <c:v>41763.61378472222</c:v>
                </c:pt>
                <c:pt idx="4729">
                  <c:v>41763.613854166666</c:v>
                </c:pt>
                <c:pt idx="4730">
                  <c:v>41763.613912037035</c:v>
                </c:pt>
                <c:pt idx="4731">
                  <c:v>41763.613969907405</c:v>
                </c:pt>
                <c:pt idx="4732">
                  <c:v>41763.614039351851</c:v>
                </c:pt>
                <c:pt idx="4733">
                  <c:v>41763.61409722222</c:v>
                </c:pt>
                <c:pt idx="4734">
                  <c:v>41763.614155092589</c:v>
                </c:pt>
                <c:pt idx="4735">
                  <c:v>41763.614224537036</c:v>
                </c:pt>
                <c:pt idx="4736">
                  <c:v>41763.614282407405</c:v>
                </c:pt>
                <c:pt idx="4737">
                  <c:v>41763.614340277774</c:v>
                </c:pt>
                <c:pt idx="4738">
                  <c:v>41763.61440972222</c:v>
                </c:pt>
                <c:pt idx="4739">
                  <c:v>41763.61446759259</c:v>
                </c:pt>
                <c:pt idx="4740">
                  <c:v>41763.614525462966</c:v>
                </c:pt>
                <c:pt idx="4741">
                  <c:v>41763.614594907405</c:v>
                </c:pt>
                <c:pt idx="4742">
                  <c:v>41763.614652777775</c:v>
                </c:pt>
                <c:pt idx="4743">
                  <c:v>41763.614710648151</c:v>
                </c:pt>
                <c:pt idx="4744">
                  <c:v>41763.614768518521</c:v>
                </c:pt>
                <c:pt idx="4745">
                  <c:v>41763.614837962959</c:v>
                </c:pt>
                <c:pt idx="4746">
                  <c:v>41763.614895833336</c:v>
                </c:pt>
                <c:pt idx="4747">
                  <c:v>41763.614953703705</c:v>
                </c:pt>
                <c:pt idx="4748">
                  <c:v>41763.615023148152</c:v>
                </c:pt>
                <c:pt idx="4749">
                  <c:v>41763.615081018521</c:v>
                </c:pt>
                <c:pt idx="4750">
                  <c:v>41763.61513888889</c:v>
                </c:pt>
                <c:pt idx="4751">
                  <c:v>41763.615208333336</c:v>
                </c:pt>
                <c:pt idx="4752">
                  <c:v>41763.615266203706</c:v>
                </c:pt>
                <c:pt idx="4753">
                  <c:v>41763.615324074075</c:v>
                </c:pt>
                <c:pt idx="4754">
                  <c:v>41763.615393518521</c:v>
                </c:pt>
                <c:pt idx="4755">
                  <c:v>41763.615451388891</c:v>
                </c:pt>
                <c:pt idx="4756">
                  <c:v>41763.61550925926</c:v>
                </c:pt>
                <c:pt idx="4757">
                  <c:v>41763.615578703706</c:v>
                </c:pt>
                <c:pt idx="4758">
                  <c:v>41763.615636574075</c:v>
                </c:pt>
                <c:pt idx="4759">
                  <c:v>41763.615694444445</c:v>
                </c:pt>
                <c:pt idx="4760">
                  <c:v>41763.615763888891</c:v>
                </c:pt>
                <c:pt idx="4761">
                  <c:v>41763.61582175926</c:v>
                </c:pt>
                <c:pt idx="4762">
                  <c:v>41763.615879629629</c:v>
                </c:pt>
                <c:pt idx="4763">
                  <c:v>41763.615937499999</c:v>
                </c:pt>
                <c:pt idx="4764">
                  <c:v>41763.616006944445</c:v>
                </c:pt>
                <c:pt idx="4765">
                  <c:v>41763.616064814814</c:v>
                </c:pt>
                <c:pt idx="4766">
                  <c:v>41763.616122685184</c:v>
                </c:pt>
                <c:pt idx="4767">
                  <c:v>41763.61619212963</c:v>
                </c:pt>
                <c:pt idx="4768">
                  <c:v>41763.616249999999</c:v>
                </c:pt>
                <c:pt idx="4769">
                  <c:v>41763.616307870368</c:v>
                </c:pt>
                <c:pt idx="4770">
                  <c:v>41763.616377314815</c:v>
                </c:pt>
                <c:pt idx="4771">
                  <c:v>41763.616435185184</c:v>
                </c:pt>
                <c:pt idx="4772">
                  <c:v>41763.616493055553</c:v>
                </c:pt>
                <c:pt idx="4773">
                  <c:v>41763.616562499999</c:v>
                </c:pt>
                <c:pt idx="4774">
                  <c:v>41763.616620370369</c:v>
                </c:pt>
                <c:pt idx="4775">
                  <c:v>41763.616678240738</c:v>
                </c:pt>
                <c:pt idx="4776">
                  <c:v>41763.616747685184</c:v>
                </c:pt>
                <c:pt idx="4777">
                  <c:v>41763.616805555554</c:v>
                </c:pt>
                <c:pt idx="4778">
                  <c:v>41763.616863425923</c:v>
                </c:pt>
                <c:pt idx="4779">
                  <c:v>41763.616932870369</c:v>
                </c:pt>
                <c:pt idx="4780">
                  <c:v>41763.616990740738</c:v>
                </c:pt>
                <c:pt idx="4781">
                  <c:v>41763.617048611108</c:v>
                </c:pt>
                <c:pt idx="4782">
                  <c:v>41763.617106481484</c:v>
                </c:pt>
                <c:pt idx="4783">
                  <c:v>41763.617175925923</c:v>
                </c:pt>
                <c:pt idx="4784">
                  <c:v>41763.6172337963</c:v>
                </c:pt>
                <c:pt idx="4785">
                  <c:v>41763.617291666669</c:v>
                </c:pt>
                <c:pt idx="4786">
                  <c:v>41763.617361111108</c:v>
                </c:pt>
                <c:pt idx="4787">
                  <c:v>41763.617418981485</c:v>
                </c:pt>
                <c:pt idx="4788">
                  <c:v>41763.617476851854</c:v>
                </c:pt>
                <c:pt idx="4789">
                  <c:v>41763.617546296293</c:v>
                </c:pt>
                <c:pt idx="4790">
                  <c:v>41763.617604166669</c:v>
                </c:pt>
                <c:pt idx="4791">
                  <c:v>41763.617662037039</c:v>
                </c:pt>
                <c:pt idx="4792">
                  <c:v>41763.617731481485</c:v>
                </c:pt>
                <c:pt idx="4793">
                  <c:v>41763.617789351854</c:v>
                </c:pt>
                <c:pt idx="4794">
                  <c:v>41763.617847222224</c:v>
                </c:pt>
                <c:pt idx="4795">
                  <c:v>41763.61791666667</c:v>
                </c:pt>
                <c:pt idx="4796">
                  <c:v>41763.617974537039</c:v>
                </c:pt>
                <c:pt idx="4797">
                  <c:v>41763.618032407408</c:v>
                </c:pt>
                <c:pt idx="4798">
                  <c:v>41763.618101851855</c:v>
                </c:pt>
                <c:pt idx="4799">
                  <c:v>41763.618159722224</c:v>
                </c:pt>
                <c:pt idx="4800">
                  <c:v>41763.618217592593</c:v>
                </c:pt>
                <c:pt idx="4801">
                  <c:v>41763.618275462963</c:v>
                </c:pt>
                <c:pt idx="4802">
                  <c:v>41763.618344907409</c:v>
                </c:pt>
                <c:pt idx="4803">
                  <c:v>41763.618402777778</c:v>
                </c:pt>
                <c:pt idx="4804">
                  <c:v>41763.618460648147</c:v>
                </c:pt>
                <c:pt idx="4805">
                  <c:v>41763.618530092594</c:v>
                </c:pt>
                <c:pt idx="4806">
                  <c:v>41763.618587962963</c:v>
                </c:pt>
                <c:pt idx="4807">
                  <c:v>41763.618645833332</c:v>
                </c:pt>
                <c:pt idx="4808">
                  <c:v>41763.618715277778</c:v>
                </c:pt>
                <c:pt idx="4809">
                  <c:v>41763.618773148148</c:v>
                </c:pt>
                <c:pt idx="4810">
                  <c:v>41763.618831018517</c:v>
                </c:pt>
                <c:pt idx="4811">
                  <c:v>41763.618900462963</c:v>
                </c:pt>
                <c:pt idx="4812">
                  <c:v>41763.618958333333</c:v>
                </c:pt>
                <c:pt idx="4813">
                  <c:v>41763.619016203702</c:v>
                </c:pt>
                <c:pt idx="4814">
                  <c:v>41763.619085648148</c:v>
                </c:pt>
                <c:pt idx="4815">
                  <c:v>41763.619143518517</c:v>
                </c:pt>
                <c:pt idx="4816">
                  <c:v>41763.619201388887</c:v>
                </c:pt>
                <c:pt idx="4817">
                  <c:v>41763.619270833333</c:v>
                </c:pt>
                <c:pt idx="4818">
                  <c:v>41763.619328703702</c:v>
                </c:pt>
                <c:pt idx="4819">
                  <c:v>41763.619386574072</c:v>
                </c:pt>
                <c:pt idx="4820">
                  <c:v>41763.619444444441</c:v>
                </c:pt>
                <c:pt idx="4821">
                  <c:v>41763.619513888887</c:v>
                </c:pt>
                <c:pt idx="4822">
                  <c:v>41763.619571759256</c:v>
                </c:pt>
                <c:pt idx="4823">
                  <c:v>41763.619629629633</c:v>
                </c:pt>
                <c:pt idx="4824">
                  <c:v>41763.619699074072</c:v>
                </c:pt>
                <c:pt idx="4825">
                  <c:v>41763.619756944441</c:v>
                </c:pt>
                <c:pt idx="4826">
                  <c:v>41763.619814814818</c:v>
                </c:pt>
                <c:pt idx="4827">
                  <c:v>41763.619884259257</c:v>
                </c:pt>
                <c:pt idx="4828">
                  <c:v>41763.619942129626</c:v>
                </c:pt>
                <c:pt idx="4829">
                  <c:v>41763.620000000003</c:v>
                </c:pt>
                <c:pt idx="4830">
                  <c:v>41763.620069444441</c:v>
                </c:pt>
                <c:pt idx="4831">
                  <c:v>41763.620127314818</c:v>
                </c:pt>
                <c:pt idx="4832">
                  <c:v>41763.620185185187</c:v>
                </c:pt>
                <c:pt idx="4833">
                  <c:v>41763.620254629626</c:v>
                </c:pt>
                <c:pt idx="4834">
                  <c:v>41763.620312500003</c:v>
                </c:pt>
                <c:pt idx="4835">
                  <c:v>41763.620370370372</c:v>
                </c:pt>
                <c:pt idx="4836">
                  <c:v>41763.620439814818</c:v>
                </c:pt>
                <c:pt idx="4837">
                  <c:v>41763.620497685188</c:v>
                </c:pt>
                <c:pt idx="4838">
                  <c:v>41763.620555555557</c:v>
                </c:pt>
                <c:pt idx="4839">
                  <c:v>41763.620613425926</c:v>
                </c:pt>
                <c:pt idx="4840">
                  <c:v>41763.620682870373</c:v>
                </c:pt>
                <c:pt idx="4841">
                  <c:v>41763.620740740742</c:v>
                </c:pt>
                <c:pt idx="4842">
                  <c:v>41763.620798611111</c:v>
                </c:pt>
                <c:pt idx="4843">
                  <c:v>41763.620868055557</c:v>
                </c:pt>
                <c:pt idx="4844">
                  <c:v>41763.620925925927</c:v>
                </c:pt>
                <c:pt idx="4845">
                  <c:v>41763.620983796296</c:v>
                </c:pt>
                <c:pt idx="4846">
                  <c:v>41763.621053240742</c:v>
                </c:pt>
                <c:pt idx="4847">
                  <c:v>41763.621111111112</c:v>
                </c:pt>
                <c:pt idx="4848">
                  <c:v>41763.621168981481</c:v>
                </c:pt>
                <c:pt idx="4849">
                  <c:v>41763.621238425927</c:v>
                </c:pt>
                <c:pt idx="4850">
                  <c:v>41763.621296296296</c:v>
                </c:pt>
                <c:pt idx="4851">
                  <c:v>41763.621354166666</c:v>
                </c:pt>
                <c:pt idx="4852">
                  <c:v>41763.621423611112</c:v>
                </c:pt>
                <c:pt idx="4853">
                  <c:v>41763.621481481481</c:v>
                </c:pt>
                <c:pt idx="4854">
                  <c:v>41763.621539351851</c:v>
                </c:pt>
                <c:pt idx="4855">
                  <c:v>41763.621608796297</c:v>
                </c:pt>
                <c:pt idx="4856">
                  <c:v>41763.621666666666</c:v>
                </c:pt>
                <c:pt idx="4857">
                  <c:v>41763.621724537035</c:v>
                </c:pt>
                <c:pt idx="4858">
                  <c:v>41763.621782407405</c:v>
                </c:pt>
                <c:pt idx="4859">
                  <c:v>41763.621851851851</c:v>
                </c:pt>
                <c:pt idx="4860">
                  <c:v>41763.62190972222</c:v>
                </c:pt>
                <c:pt idx="4861">
                  <c:v>41763.621967592589</c:v>
                </c:pt>
                <c:pt idx="4862">
                  <c:v>41763.622037037036</c:v>
                </c:pt>
                <c:pt idx="4863">
                  <c:v>41763.622094907405</c:v>
                </c:pt>
                <c:pt idx="4864">
                  <c:v>41763.622152777774</c:v>
                </c:pt>
                <c:pt idx="4865">
                  <c:v>41763.62222222222</c:v>
                </c:pt>
                <c:pt idx="4866">
                  <c:v>41763.62228009259</c:v>
                </c:pt>
                <c:pt idx="4867">
                  <c:v>41763.622337962966</c:v>
                </c:pt>
                <c:pt idx="4868">
                  <c:v>41763.622407407405</c:v>
                </c:pt>
                <c:pt idx="4869">
                  <c:v>41763.622465277775</c:v>
                </c:pt>
                <c:pt idx="4870">
                  <c:v>41763.622523148151</c:v>
                </c:pt>
                <c:pt idx="4871">
                  <c:v>41763.62259259259</c:v>
                </c:pt>
                <c:pt idx="4872">
                  <c:v>41763.622650462959</c:v>
                </c:pt>
                <c:pt idx="4873">
                  <c:v>41763.622708333336</c:v>
                </c:pt>
                <c:pt idx="4874">
                  <c:v>41763.622777777775</c:v>
                </c:pt>
                <c:pt idx="4875">
                  <c:v>41763.622835648152</c:v>
                </c:pt>
                <c:pt idx="4876">
                  <c:v>41763.622893518521</c:v>
                </c:pt>
                <c:pt idx="4877">
                  <c:v>41763.62295138889</c:v>
                </c:pt>
                <c:pt idx="4878">
                  <c:v>41763.623020833336</c:v>
                </c:pt>
                <c:pt idx="4879">
                  <c:v>41763.623078703706</c:v>
                </c:pt>
                <c:pt idx="4880">
                  <c:v>41763.623136574075</c:v>
                </c:pt>
                <c:pt idx="4881">
                  <c:v>41763.623206018521</c:v>
                </c:pt>
                <c:pt idx="4882">
                  <c:v>41763.623263888891</c:v>
                </c:pt>
                <c:pt idx="4883">
                  <c:v>41763.62332175926</c:v>
                </c:pt>
                <c:pt idx="4884">
                  <c:v>41763.623391203706</c:v>
                </c:pt>
                <c:pt idx="4885">
                  <c:v>41763.623449074075</c:v>
                </c:pt>
                <c:pt idx="4886">
                  <c:v>41763.623506944445</c:v>
                </c:pt>
                <c:pt idx="4887">
                  <c:v>41763.623576388891</c:v>
                </c:pt>
                <c:pt idx="4888">
                  <c:v>41763.62363425926</c:v>
                </c:pt>
                <c:pt idx="4889">
                  <c:v>41763.623692129629</c:v>
                </c:pt>
                <c:pt idx="4890">
                  <c:v>41763.623761574076</c:v>
                </c:pt>
                <c:pt idx="4891">
                  <c:v>41763.623819444445</c:v>
                </c:pt>
                <c:pt idx="4892">
                  <c:v>41763.623877314814</c:v>
                </c:pt>
                <c:pt idx="4893">
                  <c:v>41763.62394675926</c:v>
                </c:pt>
                <c:pt idx="4894">
                  <c:v>41763.62400462963</c:v>
                </c:pt>
                <c:pt idx="4895">
                  <c:v>41763.624062499999</c:v>
                </c:pt>
                <c:pt idx="4896">
                  <c:v>41763.624120370368</c:v>
                </c:pt>
                <c:pt idx="4897">
                  <c:v>41763.624189814815</c:v>
                </c:pt>
                <c:pt idx="4898">
                  <c:v>41763.624247685184</c:v>
                </c:pt>
                <c:pt idx="4899">
                  <c:v>41763.624305555553</c:v>
                </c:pt>
                <c:pt idx="4900">
                  <c:v>41763.624374999999</c:v>
                </c:pt>
                <c:pt idx="4901">
                  <c:v>41763.624432870369</c:v>
                </c:pt>
                <c:pt idx="4902">
                  <c:v>41763.624490740738</c:v>
                </c:pt>
                <c:pt idx="4903">
                  <c:v>41763.624560185184</c:v>
                </c:pt>
                <c:pt idx="4904">
                  <c:v>41763.624618055554</c:v>
                </c:pt>
                <c:pt idx="4905">
                  <c:v>41763.624675925923</c:v>
                </c:pt>
                <c:pt idx="4906">
                  <c:v>41763.624745370369</c:v>
                </c:pt>
                <c:pt idx="4907">
                  <c:v>41763.624803240738</c:v>
                </c:pt>
                <c:pt idx="4908">
                  <c:v>41763.624861111108</c:v>
                </c:pt>
                <c:pt idx="4909">
                  <c:v>41763.624930555554</c:v>
                </c:pt>
                <c:pt idx="4910">
                  <c:v>41763.624988425923</c:v>
                </c:pt>
                <c:pt idx="4911">
                  <c:v>41763.6250462963</c:v>
                </c:pt>
                <c:pt idx="4912">
                  <c:v>41763.625104166669</c:v>
                </c:pt>
                <c:pt idx="4913">
                  <c:v>41763.625173611108</c:v>
                </c:pt>
                <c:pt idx="4914">
                  <c:v>41763.625231481485</c:v>
                </c:pt>
                <c:pt idx="4915">
                  <c:v>41763.625289351854</c:v>
                </c:pt>
                <c:pt idx="4916">
                  <c:v>41763.625358796293</c:v>
                </c:pt>
                <c:pt idx="4917">
                  <c:v>41763.625416666669</c:v>
                </c:pt>
                <c:pt idx="4918">
                  <c:v>41763.625474537039</c:v>
                </c:pt>
                <c:pt idx="4919">
                  <c:v>41763.625543981485</c:v>
                </c:pt>
                <c:pt idx="4920">
                  <c:v>41763.625601851854</c:v>
                </c:pt>
                <c:pt idx="4921">
                  <c:v>41763.625659722224</c:v>
                </c:pt>
                <c:pt idx="4922">
                  <c:v>41763.62572916667</c:v>
                </c:pt>
                <c:pt idx="4923">
                  <c:v>41763.625787037039</c:v>
                </c:pt>
                <c:pt idx="4924">
                  <c:v>41763.625844907408</c:v>
                </c:pt>
                <c:pt idx="4925">
                  <c:v>41763.625914351855</c:v>
                </c:pt>
                <c:pt idx="4926">
                  <c:v>41763.625972222224</c:v>
                </c:pt>
                <c:pt idx="4927">
                  <c:v>41763.626030092593</c:v>
                </c:pt>
                <c:pt idx="4928">
                  <c:v>41763.626087962963</c:v>
                </c:pt>
                <c:pt idx="4929">
                  <c:v>41763.626157407409</c:v>
                </c:pt>
                <c:pt idx="4930">
                  <c:v>41763.626215277778</c:v>
                </c:pt>
                <c:pt idx="4931">
                  <c:v>41763.626273148147</c:v>
                </c:pt>
                <c:pt idx="4932">
                  <c:v>41763.626342592594</c:v>
                </c:pt>
                <c:pt idx="4933">
                  <c:v>41763.626400462963</c:v>
                </c:pt>
                <c:pt idx="4934">
                  <c:v>41763.626458333332</c:v>
                </c:pt>
                <c:pt idx="4935">
                  <c:v>41763.626527777778</c:v>
                </c:pt>
                <c:pt idx="4936">
                  <c:v>41763.626585648148</c:v>
                </c:pt>
                <c:pt idx="4937">
                  <c:v>41763.626643518517</c:v>
                </c:pt>
                <c:pt idx="4938">
                  <c:v>41763.626712962963</c:v>
                </c:pt>
                <c:pt idx="4939">
                  <c:v>41763.626770833333</c:v>
                </c:pt>
                <c:pt idx="4940">
                  <c:v>41763.626828703702</c:v>
                </c:pt>
                <c:pt idx="4941">
                  <c:v>41763.626898148148</c:v>
                </c:pt>
                <c:pt idx="4942">
                  <c:v>41763.626956018517</c:v>
                </c:pt>
                <c:pt idx="4943">
                  <c:v>41763.627013888887</c:v>
                </c:pt>
                <c:pt idx="4944">
                  <c:v>41763.627083333333</c:v>
                </c:pt>
                <c:pt idx="4945">
                  <c:v>41763.627141203702</c:v>
                </c:pt>
                <c:pt idx="4946">
                  <c:v>41763.627199074072</c:v>
                </c:pt>
                <c:pt idx="4947">
                  <c:v>41763.627256944441</c:v>
                </c:pt>
                <c:pt idx="4948">
                  <c:v>41763.627326388887</c:v>
                </c:pt>
                <c:pt idx="4949">
                  <c:v>41763.627384259256</c:v>
                </c:pt>
                <c:pt idx="4950">
                  <c:v>41763.627442129633</c:v>
                </c:pt>
                <c:pt idx="4951">
                  <c:v>41763.627511574072</c:v>
                </c:pt>
                <c:pt idx="4952">
                  <c:v>41763.627569444441</c:v>
                </c:pt>
                <c:pt idx="4953">
                  <c:v>41763.627627314818</c:v>
                </c:pt>
                <c:pt idx="4954">
                  <c:v>41763.627696759257</c:v>
                </c:pt>
                <c:pt idx="4955">
                  <c:v>41763.627754629626</c:v>
                </c:pt>
                <c:pt idx="4956">
                  <c:v>41763.627812500003</c:v>
                </c:pt>
                <c:pt idx="4957">
                  <c:v>41763.627881944441</c:v>
                </c:pt>
                <c:pt idx="4958">
                  <c:v>41763.627939814818</c:v>
                </c:pt>
                <c:pt idx="4959">
                  <c:v>41763.627997685187</c:v>
                </c:pt>
                <c:pt idx="4960">
                  <c:v>41763.628067129626</c:v>
                </c:pt>
                <c:pt idx="4961">
                  <c:v>41763.628125000003</c:v>
                </c:pt>
                <c:pt idx="4962">
                  <c:v>41763.628182870372</c:v>
                </c:pt>
                <c:pt idx="4963">
                  <c:v>41763.628240740742</c:v>
                </c:pt>
                <c:pt idx="4964">
                  <c:v>41763.628310185188</c:v>
                </c:pt>
                <c:pt idx="4965">
                  <c:v>41763.628368055557</c:v>
                </c:pt>
                <c:pt idx="4966">
                  <c:v>41763.628425925926</c:v>
                </c:pt>
                <c:pt idx="4967">
                  <c:v>41763.628495370373</c:v>
                </c:pt>
                <c:pt idx="4968">
                  <c:v>41763.628553240742</c:v>
                </c:pt>
                <c:pt idx="4969">
                  <c:v>41763.628611111111</c:v>
                </c:pt>
                <c:pt idx="4970">
                  <c:v>41763.628680555557</c:v>
                </c:pt>
                <c:pt idx="4971">
                  <c:v>41763.628738425927</c:v>
                </c:pt>
                <c:pt idx="4972">
                  <c:v>41763.628796296296</c:v>
                </c:pt>
                <c:pt idx="4973">
                  <c:v>41763.628865740742</c:v>
                </c:pt>
                <c:pt idx="4974">
                  <c:v>41763.628923611112</c:v>
                </c:pt>
                <c:pt idx="4975">
                  <c:v>41763.628981481481</c:v>
                </c:pt>
                <c:pt idx="4976">
                  <c:v>41763.629050925927</c:v>
                </c:pt>
                <c:pt idx="4977">
                  <c:v>41763.629108796296</c:v>
                </c:pt>
                <c:pt idx="4978">
                  <c:v>41763.629166666666</c:v>
                </c:pt>
                <c:pt idx="4979">
                  <c:v>41763.629236111112</c:v>
                </c:pt>
                <c:pt idx="4980">
                  <c:v>41763.629293981481</c:v>
                </c:pt>
                <c:pt idx="4981">
                  <c:v>41763.629351851851</c:v>
                </c:pt>
                <c:pt idx="4982">
                  <c:v>41763.62940972222</c:v>
                </c:pt>
                <c:pt idx="4983">
                  <c:v>41763.629479166666</c:v>
                </c:pt>
                <c:pt idx="4984">
                  <c:v>41763.629537037035</c:v>
                </c:pt>
                <c:pt idx="4985">
                  <c:v>41763.629594907405</c:v>
                </c:pt>
                <c:pt idx="4986">
                  <c:v>41763.629664351851</c:v>
                </c:pt>
                <c:pt idx="4987">
                  <c:v>41763.62972222222</c:v>
                </c:pt>
                <c:pt idx="4988">
                  <c:v>41763.629780092589</c:v>
                </c:pt>
                <c:pt idx="4989">
                  <c:v>41763.629849537036</c:v>
                </c:pt>
                <c:pt idx="4990">
                  <c:v>41763.629907407405</c:v>
                </c:pt>
                <c:pt idx="4991">
                  <c:v>41763.629965277774</c:v>
                </c:pt>
                <c:pt idx="4992">
                  <c:v>41763.63003472222</c:v>
                </c:pt>
                <c:pt idx="4993">
                  <c:v>41763.63009259259</c:v>
                </c:pt>
                <c:pt idx="4994">
                  <c:v>41763.630150462966</c:v>
                </c:pt>
                <c:pt idx="4995">
                  <c:v>41763.630219907405</c:v>
                </c:pt>
                <c:pt idx="4996">
                  <c:v>41763.630277777775</c:v>
                </c:pt>
                <c:pt idx="4997">
                  <c:v>41763.630335648151</c:v>
                </c:pt>
                <c:pt idx="4998">
                  <c:v>41763.630393518521</c:v>
                </c:pt>
                <c:pt idx="4999">
                  <c:v>41763.630462962959</c:v>
                </c:pt>
                <c:pt idx="5000">
                  <c:v>41763.630520833336</c:v>
                </c:pt>
                <c:pt idx="5001">
                  <c:v>41763.630578703705</c:v>
                </c:pt>
                <c:pt idx="5002">
                  <c:v>41763.630648148152</c:v>
                </c:pt>
                <c:pt idx="5003">
                  <c:v>41763.630706018521</c:v>
                </c:pt>
                <c:pt idx="5004">
                  <c:v>41763.63076388889</c:v>
                </c:pt>
                <c:pt idx="5005">
                  <c:v>41763.630833333336</c:v>
                </c:pt>
                <c:pt idx="5006">
                  <c:v>41763.630891203706</c:v>
                </c:pt>
                <c:pt idx="5007">
                  <c:v>41763.630949074075</c:v>
                </c:pt>
                <c:pt idx="5008">
                  <c:v>41763.631018518521</c:v>
                </c:pt>
                <c:pt idx="5009">
                  <c:v>41763.631076388891</c:v>
                </c:pt>
                <c:pt idx="5010">
                  <c:v>41763.63113425926</c:v>
                </c:pt>
                <c:pt idx="5011">
                  <c:v>41763.631203703706</c:v>
                </c:pt>
                <c:pt idx="5012">
                  <c:v>41763.631261574075</c:v>
                </c:pt>
                <c:pt idx="5013">
                  <c:v>41763.631319444445</c:v>
                </c:pt>
                <c:pt idx="5014">
                  <c:v>41763.631388888891</c:v>
                </c:pt>
                <c:pt idx="5015">
                  <c:v>41763.63144675926</c:v>
                </c:pt>
                <c:pt idx="5016">
                  <c:v>41763.631504629629</c:v>
                </c:pt>
                <c:pt idx="5017">
                  <c:v>41763.631562499999</c:v>
                </c:pt>
                <c:pt idx="5018">
                  <c:v>41763.631631944445</c:v>
                </c:pt>
                <c:pt idx="5019">
                  <c:v>41763.631689814814</c:v>
                </c:pt>
                <c:pt idx="5020">
                  <c:v>41763.631747685184</c:v>
                </c:pt>
                <c:pt idx="5021">
                  <c:v>41763.63181712963</c:v>
                </c:pt>
                <c:pt idx="5022">
                  <c:v>41763.631874999999</c:v>
                </c:pt>
                <c:pt idx="5023">
                  <c:v>41763.631932870368</c:v>
                </c:pt>
                <c:pt idx="5024">
                  <c:v>41763.632002314815</c:v>
                </c:pt>
                <c:pt idx="5025">
                  <c:v>41763.632060185184</c:v>
                </c:pt>
                <c:pt idx="5026">
                  <c:v>41763.632118055553</c:v>
                </c:pt>
                <c:pt idx="5027">
                  <c:v>41763.632187499999</c:v>
                </c:pt>
                <c:pt idx="5028">
                  <c:v>41763.632245370369</c:v>
                </c:pt>
                <c:pt idx="5029">
                  <c:v>41763.632303240738</c:v>
                </c:pt>
                <c:pt idx="5030">
                  <c:v>41763.632372685184</c:v>
                </c:pt>
                <c:pt idx="5031">
                  <c:v>41763.632430555554</c:v>
                </c:pt>
                <c:pt idx="5032">
                  <c:v>41763.632488425923</c:v>
                </c:pt>
                <c:pt idx="5033">
                  <c:v>41763.632557870369</c:v>
                </c:pt>
                <c:pt idx="5034">
                  <c:v>41763.632615740738</c:v>
                </c:pt>
                <c:pt idx="5035">
                  <c:v>41763.632673611108</c:v>
                </c:pt>
                <c:pt idx="5036">
                  <c:v>41763.632731481484</c:v>
                </c:pt>
                <c:pt idx="5037">
                  <c:v>41763.632800925923</c:v>
                </c:pt>
                <c:pt idx="5038">
                  <c:v>41763.6328587963</c:v>
                </c:pt>
                <c:pt idx="5039">
                  <c:v>41763.632916666669</c:v>
                </c:pt>
                <c:pt idx="5040">
                  <c:v>41763.632986111108</c:v>
                </c:pt>
                <c:pt idx="5041">
                  <c:v>41763.633043981485</c:v>
                </c:pt>
                <c:pt idx="5042">
                  <c:v>41763.633101851854</c:v>
                </c:pt>
                <c:pt idx="5043">
                  <c:v>41763.633171296293</c:v>
                </c:pt>
                <c:pt idx="5044">
                  <c:v>41763.633229166669</c:v>
                </c:pt>
                <c:pt idx="5045">
                  <c:v>41763.633287037039</c:v>
                </c:pt>
                <c:pt idx="5046">
                  <c:v>41763.633356481485</c:v>
                </c:pt>
                <c:pt idx="5047">
                  <c:v>41763.633414351854</c:v>
                </c:pt>
                <c:pt idx="5048">
                  <c:v>41763.633472222224</c:v>
                </c:pt>
                <c:pt idx="5049">
                  <c:v>41763.63354166667</c:v>
                </c:pt>
                <c:pt idx="5050">
                  <c:v>41763.633599537039</c:v>
                </c:pt>
                <c:pt idx="5051">
                  <c:v>41763.633657407408</c:v>
                </c:pt>
                <c:pt idx="5052">
                  <c:v>41763.633715277778</c:v>
                </c:pt>
                <c:pt idx="5053">
                  <c:v>41763.633784722224</c:v>
                </c:pt>
                <c:pt idx="5054">
                  <c:v>41763.633842592593</c:v>
                </c:pt>
                <c:pt idx="5055">
                  <c:v>41763.633900462963</c:v>
                </c:pt>
                <c:pt idx="5056">
                  <c:v>41763.633969907409</c:v>
                </c:pt>
                <c:pt idx="5057">
                  <c:v>41763.634027777778</c:v>
                </c:pt>
                <c:pt idx="5058">
                  <c:v>41763.634085648147</c:v>
                </c:pt>
                <c:pt idx="5059">
                  <c:v>41763.634155092594</c:v>
                </c:pt>
                <c:pt idx="5060">
                  <c:v>41763.634212962963</c:v>
                </c:pt>
                <c:pt idx="5061">
                  <c:v>41763.634270833332</c:v>
                </c:pt>
                <c:pt idx="5062">
                  <c:v>41763.634340277778</c:v>
                </c:pt>
                <c:pt idx="5063">
                  <c:v>41763.634398148148</c:v>
                </c:pt>
                <c:pt idx="5064">
                  <c:v>41763.634456018517</c:v>
                </c:pt>
                <c:pt idx="5065">
                  <c:v>41763.634525462963</c:v>
                </c:pt>
                <c:pt idx="5066">
                  <c:v>41763.634583333333</c:v>
                </c:pt>
                <c:pt idx="5067">
                  <c:v>41763.634641203702</c:v>
                </c:pt>
                <c:pt idx="5068">
                  <c:v>41763.634699074071</c:v>
                </c:pt>
                <c:pt idx="5069">
                  <c:v>41763.634768518517</c:v>
                </c:pt>
                <c:pt idx="5070">
                  <c:v>41763.634826388887</c:v>
                </c:pt>
                <c:pt idx="5071">
                  <c:v>41763.634884259256</c:v>
                </c:pt>
                <c:pt idx="5072">
                  <c:v>41763.634953703702</c:v>
                </c:pt>
                <c:pt idx="5073">
                  <c:v>41763.635011574072</c:v>
                </c:pt>
                <c:pt idx="5074">
                  <c:v>41763.635069444441</c:v>
                </c:pt>
                <c:pt idx="5075">
                  <c:v>41763.635138888887</c:v>
                </c:pt>
                <c:pt idx="5076">
                  <c:v>41763.635196759256</c:v>
                </c:pt>
                <c:pt idx="5077">
                  <c:v>41763.635254629633</c:v>
                </c:pt>
                <c:pt idx="5078">
                  <c:v>41763.635324074072</c:v>
                </c:pt>
                <c:pt idx="5079">
                  <c:v>41763.635381944441</c:v>
                </c:pt>
                <c:pt idx="5080">
                  <c:v>41763.635439814818</c:v>
                </c:pt>
                <c:pt idx="5081">
                  <c:v>41763.635509259257</c:v>
                </c:pt>
                <c:pt idx="5082">
                  <c:v>41763.635567129626</c:v>
                </c:pt>
                <c:pt idx="5083">
                  <c:v>41763.635625000003</c:v>
                </c:pt>
                <c:pt idx="5084">
                  <c:v>41763.635694444441</c:v>
                </c:pt>
                <c:pt idx="5085">
                  <c:v>41763.635752314818</c:v>
                </c:pt>
                <c:pt idx="5086">
                  <c:v>41763.635810185187</c:v>
                </c:pt>
                <c:pt idx="5087">
                  <c:v>41763.635868055557</c:v>
                </c:pt>
                <c:pt idx="5088">
                  <c:v>41763.635937500003</c:v>
                </c:pt>
                <c:pt idx="5089">
                  <c:v>41763.635995370372</c:v>
                </c:pt>
                <c:pt idx="5090">
                  <c:v>41763.636053240742</c:v>
                </c:pt>
                <c:pt idx="5091">
                  <c:v>41763.636122685188</c:v>
                </c:pt>
                <c:pt idx="5092">
                  <c:v>41763.636180555557</c:v>
                </c:pt>
                <c:pt idx="5093">
                  <c:v>41763.636238425926</c:v>
                </c:pt>
                <c:pt idx="5094">
                  <c:v>41763.636307870373</c:v>
                </c:pt>
                <c:pt idx="5095">
                  <c:v>41763.636365740742</c:v>
                </c:pt>
                <c:pt idx="5096">
                  <c:v>41763.636423611111</c:v>
                </c:pt>
                <c:pt idx="5097">
                  <c:v>41763.636493055557</c:v>
                </c:pt>
                <c:pt idx="5098">
                  <c:v>41763.636550925927</c:v>
                </c:pt>
                <c:pt idx="5099">
                  <c:v>41763.636608796296</c:v>
                </c:pt>
                <c:pt idx="5100">
                  <c:v>41763.636678240742</c:v>
                </c:pt>
                <c:pt idx="5101">
                  <c:v>41763.636736111112</c:v>
                </c:pt>
                <c:pt idx="5102">
                  <c:v>41763.636793981481</c:v>
                </c:pt>
                <c:pt idx="5103">
                  <c:v>41763.63685185185</c:v>
                </c:pt>
                <c:pt idx="5104">
                  <c:v>41763.636921296296</c:v>
                </c:pt>
                <c:pt idx="5105">
                  <c:v>41763.636979166666</c:v>
                </c:pt>
                <c:pt idx="5106">
                  <c:v>41763.637037037035</c:v>
                </c:pt>
                <c:pt idx="5107">
                  <c:v>41763.637106481481</c:v>
                </c:pt>
                <c:pt idx="5108">
                  <c:v>41763.637164351851</c:v>
                </c:pt>
                <c:pt idx="5109">
                  <c:v>41763.63722222222</c:v>
                </c:pt>
                <c:pt idx="5110">
                  <c:v>41763.637291666666</c:v>
                </c:pt>
                <c:pt idx="5111">
                  <c:v>41763.637349537035</c:v>
                </c:pt>
                <c:pt idx="5112">
                  <c:v>41763.637407407405</c:v>
                </c:pt>
                <c:pt idx="5113">
                  <c:v>41763.637476851851</c:v>
                </c:pt>
                <c:pt idx="5114">
                  <c:v>41763.63753472222</c:v>
                </c:pt>
                <c:pt idx="5115">
                  <c:v>41763.637592592589</c:v>
                </c:pt>
                <c:pt idx="5116">
                  <c:v>41763.637662037036</c:v>
                </c:pt>
                <c:pt idx="5117">
                  <c:v>41763.637719907405</c:v>
                </c:pt>
                <c:pt idx="5118">
                  <c:v>41763.637777777774</c:v>
                </c:pt>
                <c:pt idx="5119">
                  <c:v>41763.63784722222</c:v>
                </c:pt>
                <c:pt idx="5120">
                  <c:v>41763.63790509259</c:v>
                </c:pt>
                <c:pt idx="5121">
                  <c:v>41763.637962962966</c:v>
                </c:pt>
                <c:pt idx="5122">
                  <c:v>41763.638020833336</c:v>
                </c:pt>
                <c:pt idx="5123">
                  <c:v>41763.638090277775</c:v>
                </c:pt>
                <c:pt idx="5124">
                  <c:v>41763.638148148151</c:v>
                </c:pt>
                <c:pt idx="5125">
                  <c:v>41763.638206018521</c:v>
                </c:pt>
                <c:pt idx="5126">
                  <c:v>41763.638275462959</c:v>
                </c:pt>
                <c:pt idx="5127">
                  <c:v>41763.638333333336</c:v>
                </c:pt>
                <c:pt idx="5128">
                  <c:v>41763.638391203705</c:v>
                </c:pt>
                <c:pt idx="5129">
                  <c:v>41763.638460648152</c:v>
                </c:pt>
                <c:pt idx="5130">
                  <c:v>41763.638518518521</c:v>
                </c:pt>
                <c:pt idx="5131">
                  <c:v>41763.63857638889</c:v>
                </c:pt>
                <c:pt idx="5132">
                  <c:v>41763.638645833336</c:v>
                </c:pt>
                <c:pt idx="5133">
                  <c:v>41763.638703703706</c:v>
                </c:pt>
                <c:pt idx="5134">
                  <c:v>41763.638761574075</c:v>
                </c:pt>
                <c:pt idx="5135">
                  <c:v>41763.638831018521</c:v>
                </c:pt>
                <c:pt idx="5136">
                  <c:v>41763.638888888891</c:v>
                </c:pt>
                <c:pt idx="5137">
                  <c:v>41763.63894675926</c:v>
                </c:pt>
                <c:pt idx="5138">
                  <c:v>41763.639004629629</c:v>
                </c:pt>
                <c:pt idx="5139">
                  <c:v>41763.639074074075</c:v>
                </c:pt>
                <c:pt idx="5140">
                  <c:v>41763.639131944445</c:v>
                </c:pt>
                <c:pt idx="5141">
                  <c:v>41763.639189814814</c:v>
                </c:pt>
                <c:pt idx="5142">
                  <c:v>41763.63925925926</c:v>
                </c:pt>
                <c:pt idx="5143">
                  <c:v>41763.639317129629</c:v>
                </c:pt>
                <c:pt idx="5144">
                  <c:v>41763.639374999999</c:v>
                </c:pt>
                <c:pt idx="5145">
                  <c:v>41763.639444444445</c:v>
                </c:pt>
                <c:pt idx="5146">
                  <c:v>41763.639502314814</c:v>
                </c:pt>
                <c:pt idx="5147">
                  <c:v>41763.639560185184</c:v>
                </c:pt>
                <c:pt idx="5148">
                  <c:v>41763.63962962963</c:v>
                </c:pt>
                <c:pt idx="5149">
                  <c:v>41763.639687499999</c:v>
                </c:pt>
                <c:pt idx="5150">
                  <c:v>41763.639745370368</c:v>
                </c:pt>
                <c:pt idx="5151">
                  <c:v>41763.639814814815</c:v>
                </c:pt>
                <c:pt idx="5152">
                  <c:v>41763.639872685184</c:v>
                </c:pt>
                <c:pt idx="5153">
                  <c:v>41763.639930555553</c:v>
                </c:pt>
                <c:pt idx="5154">
                  <c:v>41763.64</c:v>
                </c:pt>
                <c:pt idx="5155">
                  <c:v>41763.640057870369</c:v>
                </c:pt>
                <c:pt idx="5156">
                  <c:v>41763.640115740738</c:v>
                </c:pt>
                <c:pt idx="5157">
                  <c:v>41763.640173611115</c:v>
                </c:pt>
                <c:pt idx="5158">
                  <c:v>41763.640243055554</c:v>
                </c:pt>
                <c:pt idx="5159">
                  <c:v>41763.640300925923</c:v>
                </c:pt>
                <c:pt idx="5160">
                  <c:v>41763.6403587963</c:v>
                </c:pt>
                <c:pt idx="5161">
                  <c:v>41763.640428240738</c:v>
                </c:pt>
                <c:pt idx="5162">
                  <c:v>41763.640486111108</c:v>
                </c:pt>
                <c:pt idx="5163">
                  <c:v>41763.640543981484</c:v>
                </c:pt>
                <c:pt idx="5164">
                  <c:v>41763.640613425923</c:v>
                </c:pt>
                <c:pt idx="5165">
                  <c:v>41763.6406712963</c:v>
                </c:pt>
                <c:pt idx="5166">
                  <c:v>41763.640729166669</c:v>
                </c:pt>
                <c:pt idx="5167">
                  <c:v>41763.640798611108</c:v>
                </c:pt>
                <c:pt idx="5168">
                  <c:v>41763.640856481485</c:v>
                </c:pt>
                <c:pt idx="5169">
                  <c:v>41763.640914351854</c:v>
                </c:pt>
                <c:pt idx="5170">
                  <c:v>41763.640983796293</c:v>
                </c:pt>
                <c:pt idx="5171">
                  <c:v>41763.641041666669</c:v>
                </c:pt>
                <c:pt idx="5172">
                  <c:v>41763.641099537039</c:v>
                </c:pt>
                <c:pt idx="5173">
                  <c:v>41763.641157407408</c:v>
                </c:pt>
                <c:pt idx="5174">
                  <c:v>41763.641226851854</c:v>
                </c:pt>
                <c:pt idx="5175">
                  <c:v>41763.641284722224</c:v>
                </c:pt>
                <c:pt idx="5176">
                  <c:v>41763.641342592593</c:v>
                </c:pt>
                <c:pt idx="5177">
                  <c:v>41763.641412037039</c:v>
                </c:pt>
                <c:pt idx="5178">
                  <c:v>41763.641469907408</c:v>
                </c:pt>
                <c:pt idx="5179">
                  <c:v>41763.641527777778</c:v>
                </c:pt>
                <c:pt idx="5180">
                  <c:v>41763.641597222224</c:v>
                </c:pt>
                <c:pt idx="5181">
                  <c:v>41763.641655092593</c:v>
                </c:pt>
                <c:pt idx="5182">
                  <c:v>41763.641712962963</c:v>
                </c:pt>
                <c:pt idx="5183">
                  <c:v>41763.641782407409</c:v>
                </c:pt>
                <c:pt idx="5184">
                  <c:v>41763.641840277778</c:v>
                </c:pt>
                <c:pt idx="5185">
                  <c:v>41763.641898148147</c:v>
                </c:pt>
                <c:pt idx="5186">
                  <c:v>41763.641967592594</c:v>
                </c:pt>
                <c:pt idx="5187">
                  <c:v>41763.642025462963</c:v>
                </c:pt>
                <c:pt idx="5188">
                  <c:v>41763.642083333332</c:v>
                </c:pt>
                <c:pt idx="5189">
                  <c:v>41763.642152777778</c:v>
                </c:pt>
                <c:pt idx="5190">
                  <c:v>41763.642210648148</c:v>
                </c:pt>
                <c:pt idx="5191">
                  <c:v>41763.642268518517</c:v>
                </c:pt>
                <c:pt idx="5192">
                  <c:v>41763.642326388886</c:v>
                </c:pt>
                <c:pt idx="5193">
                  <c:v>41763.642395833333</c:v>
                </c:pt>
                <c:pt idx="5194">
                  <c:v>41763.642453703702</c:v>
                </c:pt>
                <c:pt idx="5195">
                  <c:v>41763.642511574071</c:v>
                </c:pt>
                <c:pt idx="5196">
                  <c:v>41763.642581018517</c:v>
                </c:pt>
                <c:pt idx="5197">
                  <c:v>41763.642638888887</c:v>
                </c:pt>
                <c:pt idx="5198">
                  <c:v>41763.642696759256</c:v>
                </c:pt>
                <c:pt idx="5199">
                  <c:v>41763.642766203702</c:v>
                </c:pt>
                <c:pt idx="5200">
                  <c:v>41763.642824074072</c:v>
                </c:pt>
                <c:pt idx="5201">
                  <c:v>41763.642881944441</c:v>
                </c:pt>
                <c:pt idx="5202">
                  <c:v>41763.642951388887</c:v>
                </c:pt>
                <c:pt idx="5203">
                  <c:v>41763.643009259256</c:v>
                </c:pt>
                <c:pt idx="5204">
                  <c:v>41763.643067129633</c:v>
                </c:pt>
                <c:pt idx="5205">
                  <c:v>41763.643136574072</c:v>
                </c:pt>
                <c:pt idx="5206">
                  <c:v>41763.643194444441</c:v>
                </c:pt>
                <c:pt idx="5207">
                  <c:v>41763.643252314818</c:v>
                </c:pt>
                <c:pt idx="5208">
                  <c:v>41763.643321759257</c:v>
                </c:pt>
                <c:pt idx="5209">
                  <c:v>41763.643379629626</c:v>
                </c:pt>
                <c:pt idx="5210">
                  <c:v>41763.643437500003</c:v>
                </c:pt>
                <c:pt idx="5211">
                  <c:v>41763.643495370372</c:v>
                </c:pt>
                <c:pt idx="5212">
                  <c:v>41763.643564814818</c:v>
                </c:pt>
                <c:pt idx="5213">
                  <c:v>41763.643622685187</c:v>
                </c:pt>
                <c:pt idx="5214">
                  <c:v>41763.643680555557</c:v>
                </c:pt>
                <c:pt idx="5215">
                  <c:v>41763.643750000003</c:v>
                </c:pt>
                <c:pt idx="5216">
                  <c:v>41763.643807870372</c:v>
                </c:pt>
                <c:pt idx="5217">
                  <c:v>41763.643865740742</c:v>
                </c:pt>
                <c:pt idx="5218">
                  <c:v>41763.643935185188</c:v>
                </c:pt>
                <c:pt idx="5219">
                  <c:v>41763.643993055557</c:v>
                </c:pt>
                <c:pt idx="5220">
                  <c:v>41763.644050925926</c:v>
                </c:pt>
                <c:pt idx="5221">
                  <c:v>41763.644120370373</c:v>
                </c:pt>
                <c:pt idx="5222">
                  <c:v>41763.644178240742</c:v>
                </c:pt>
                <c:pt idx="5223">
                  <c:v>41763.644236111111</c:v>
                </c:pt>
                <c:pt idx="5224">
                  <c:v>41763.644305555557</c:v>
                </c:pt>
                <c:pt idx="5225">
                  <c:v>41763.644363425927</c:v>
                </c:pt>
                <c:pt idx="5226">
                  <c:v>41763.644421296296</c:v>
                </c:pt>
                <c:pt idx="5227">
                  <c:v>41763.644479166665</c:v>
                </c:pt>
                <c:pt idx="5228">
                  <c:v>41763.644548611112</c:v>
                </c:pt>
                <c:pt idx="5229">
                  <c:v>41763.644606481481</c:v>
                </c:pt>
                <c:pt idx="5230">
                  <c:v>41763.64466435185</c:v>
                </c:pt>
                <c:pt idx="5231">
                  <c:v>41763.644733796296</c:v>
                </c:pt>
                <c:pt idx="5232">
                  <c:v>41763.644791666666</c:v>
                </c:pt>
                <c:pt idx="5233">
                  <c:v>41763.644849537035</c:v>
                </c:pt>
                <c:pt idx="5234">
                  <c:v>41763.644918981481</c:v>
                </c:pt>
                <c:pt idx="5235">
                  <c:v>41763.644976851851</c:v>
                </c:pt>
                <c:pt idx="5236">
                  <c:v>41763.64503472222</c:v>
                </c:pt>
                <c:pt idx="5237">
                  <c:v>41763.645104166666</c:v>
                </c:pt>
                <c:pt idx="5238">
                  <c:v>41763.645162037035</c:v>
                </c:pt>
                <c:pt idx="5239">
                  <c:v>41763.645219907405</c:v>
                </c:pt>
                <c:pt idx="5240">
                  <c:v>41763.645289351851</c:v>
                </c:pt>
                <c:pt idx="5241">
                  <c:v>41763.64534722222</c:v>
                </c:pt>
                <c:pt idx="5242">
                  <c:v>41763.645405092589</c:v>
                </c:pt>
                <c:pt idx="5243">
                  <c:v>41763.645462962966</c:v>
                </c:pt>
                <c:pt idx="5244">
                  <c:v>41763.645532407405</c:v>
                </c:pt>
                <c:pt idx="5245">
                  <c:v>41763.645590277774</c:v>
                </c:pt>
                <c:pt idx="5246">
                  <c:v>41763.645648148151</c:v>
                </c:pt>
                <c:pt idx="5247">
                  <c:v>41763.64571759259</c:v>
                </c:pt>
                <c:pt idx="5248">
                  <c:v>41763.645775462966</c:v>
                </c:pt>
                <c:pt idx="5249">
                  <c:v>41763.645833333336</c:v>
                </c:pt>
                <c:pt idx="5250">
                  <c:v>41763.645902777775</c:v>
                </c:pt>
                <c:pt idx="5251">
                  <c:v>41763.645960648151</c:v>
                </c:pt>
                <c:pt idx="5252">
                  <c:v>41763.646018518521</c:v>
                </c:pt>
                <c:pt idx="5253">
                  <c:v>41763.646087962959</c:v>
                </c:pt>
                <c:pt idx="5254">
                  <c:v>41763.646145833336</c:v>
                </c:pt>
                <c:pt idx="5255">
                  <c:v>41763.646203703705</c:v>
                </c:pt>
                <c:pt idx="5256">
                  <c:v>41763.646273148152</c:v>
                </c:pt>
                <c:pt idx="5257">
                  <c:v>41763.646331018521</c:v>
                </c:pt>
                <c:pt idx="5258">
                  <c:v>41763.64638888889</c:v>
                </c:pt>
                <c:pt idx="5259">
                  <c:v>41763.64644675926</c:v>
                </c:pt>
                <c:pt idx="5260">
                  <c:v>41763.646516203706</c:v>
                </c:pt>
                <c:pt idx="5261">
                  <c:v>41763.646574074075</c:v>
                </c:pt>
                <c:pt idx="5262">
                  <c:v>41763.646631944444</c:v>
                </c:pt>
                <c:pt idx="5263">
                  <c:v>41763.646701388891</c:v>
                </c:pt>
                <c:pt idx="5264">
                  <c:v>41763.64675925926</c:v>
                </c:pt>
                <c:pt idx="5265">
                  <c:v>41763.646817129629</c:v>
                </c:pt>
                <c:pt idx="5266">
                  <c:v>41763.646886574075</c:v>
                </c:pt>
                <c:pt idx="5267">
                  <c:v>41763.646944444445</c:v>
                </c:pt>
                <c:pt idx="5268">
                  <c:v>41763.647002314814</c:v>
                </c:pt>
                <c:pt idx="5269">
                  <c:v>41763.64707175926</c:v>
                </c:pt>
                <c:pt idx="5270">
                  <c:v>41763.647129629629</c:v>
                </c:pt>
                <c:pt idx="5271">
                  <c:v>41763.647187499999</c:v>
                </c:pt>
                <c:pt idx="5272">
                  <c:v>41763.647256944445</c:v>
                </c:pt>
                <c:pt idx="5273">
                  <c:v>41763.647314814814</c:v>
                </c:pt>
                <c:pt idx="5274">
                  <c:v>41763.647372685184</c:v>
                </c:pt>
                <c:pt idx="5275">
                  <c:v>41763.64744212963</c:v>
                </c:pt>
                <c:pt idx="5276">
                  <c:v>41763.647499999999</c:v>
                </c:pt>
                <c:pt idx="5277">
                  <c:v>41763.647557870368</c:v>
                </c:pt>
                <c:pt idx="5278">
                  <c:v>41763.647615740738</c:v>
                </c:pt>
                <c:pt idx="5279">
                  <c:v>41763.647685185184</c:v>
                </c:pt>
                <c:pt idx="5280">
                  <c:v>41763.647743055553</c:v>
                </c:pt>
                <c:pt idx="5281">
                  <c:v>41763.647800925923</c:v>
                </c:pt>
                <c:pt idx="5282">
                  <c:v>41763.647870370369</c:v>
                </c:pt>
                <c:pt idx="5283">
                  <c:v>41763.647928240738</c:v>
                </c:pt>
                <c:pt idx="5284">
                  <c:v>41763.647986111115</c:v>
                </c:pt>
                <c:pt idx="5285">
                  <c:v>41763.648055555554</c:v>
                </c:pt>
                <c:pt idx="5286">
                  <c:v>41763.648113425923</c:v>
                </c:pt>
                <c:pt idx="5287">
                  <c:v>41763.6481712963</c:v>
                </c:pt>
                <c:pt idx="5288">
                  <c:v>41763.648240740738</c:v>
                </c:pt>
                <c:pt idx="5289">
                  <c:v>41763.648298611108</c:v>
                </c:pt>
                <c:pt idx="5290">
                  <c:v>41763.648356481484</c:v>
                </c:pt>
                <c:pt idx="5291">
                  <c:v>41763.648425925923</c:v>
                </c:pt>
                <c:pt idx="5292">
                  <c:v>41763.6484837963</c:v>
                </c:pt>
                <c:pt idx="5293">
                  <c:v>41763.648541666669</c:v>
                </c:pt>
                <c:pt idx="5294">
                  <c:v>41763.648599537039</c:v>
                </c:pt>
                <c:pt idx="5295">
                  <c:v>41763.648668981485</c:v>
                </c:pt>
                <c:pt idx="5296">
                  <c:v>41763.648726851854</c:v>
                </c:pt>
                <c:pt idx="5297">
                  <c:v>41763.648784722223</c:v>
                </c:pt>
                <c:pt idx="5298">
                  <c:v>41763.648854166669</c:v>
                </c:pt>
                <c:pt idx="5299">
                  <c:v>41763.648912037039</c:v>
                </c:pt>
                <c:pt idx="5300">
                  <c:v>41763.648969907408</c:v>
                </c:pt>
                <c:pt idx="5301">
                  <c:v>41763.649039351854</c:v>
                </c:pt>
                <c:pt idx="5302">
                  <c:v>41763.649097222224</c:v>
                </c:pt>
                <c:pt idx="5303">
                  <c:v>41763.649155092593</c:v>
                </c:pt>
                <c:pt idx="5304">
                  <c:v>41763.649224537039</c:v>
                </c:pt>
                <c:pt idx="5305">
                  <c:v>41763.649282407408</c:v>
                </c:pt>
                <c:pt idx="5306">
                  <c:v>41763.649340277778</c:v>
                </c:pt>
                <c:pt idx="5307">
                  <c:v>41763.649409722224</c:v>
                </c:pt>
                <c:pt idx="5308">
                  <c:v>41763.649467592593</c:v>
                </c:pt>
                <c:pt idx="5309">
                  <c:v>41763.649525462963</c:v>
                </c:pt>
                <c:pt idx="5310">
                  <c:v>41763.649594907409</c:v>
                </c:pt>
                <c:pt idx="5311">
                  <c:v>41763.649652777778</c:v>
                </c:pt>
                <c:pt idx="5312">
                  <c:v>41763.649710648147</c:v>
                </c:pt>
                <c:pt idx="5313">
                  <c:v>41763.649768518517</c:v>
                </c:pt>
                <c:pt idx="5314">
                  <c:v>41763.649837962963</c:v>
                </c:pt>
                <c:pt idx="5315">
                  <c:v>41763.649895833332</c:v>
                </c:pt>
                <c:pt idx="5316">
                  <c:v>41763.649953703702</c:v>
                </c:pt>
                <c:pt idx="5317">
                  <c:v>41763.650023148148</c:v>
                </c:pt>
                <c:pt idx="5318">
                  <c:v>41763.650081018517</c:v>
                </c:pt>
                <c:pt idx="5319">
                  <c:v>41763.650138888886</c:v>
                </c:pt>
                <c:pt idx="5320">
                  <c:v>41763.650208333333</c:v>
                </c:pt>
                <c:pt idx="5321">
                  <c:v>41763.650266203702</c:v>
                </c:pt>
                <c:pt idx="5322">
                  <c:v>41763.650324074071</c:v>
                </c:pt>
                <c:pt idx="5323">
                  <c:v>41763.650393518517</c:v>
                </c:pt>
                <c:pt idx="5324">
                  <c:v>41763.650451388887</c:v>
                </c:pt>
                <c:pt idx="5325">
                  <c:v>41763.650509259256</c:v>
                </c:pt>
                <c:pt idx="5326">
                  <c:v>41763.650578703702</c:v>
                </c:pt>
                <c:pt idx="5327">
                  <c:v>41763.650636574072</c:v>
                </c:pt>
                <c:pt idx="5328">
                  <c:v>41763.650694444441</c:v>
                </c:pt>
                <c:pt idx="5329">
                  <c:v>41763.650763888887</c:v>
                </c:pt>
                <c:pt idx="5330">
                  <c:v>41763.650821759256</c:v>
                </c:pt>
                <c:pt idx="5331">
                  <c:v>41763.650879629633</c:v>
                </c:pt>
                <c:pt idx="5332">
                  <c:v>41763.650937500002</c:v>
                </c:pt>
                <c:pt idx="5333">
                  <c:v>41763.651006944441</c:v>
                </c:pt>
                <c:pt idx="5334">
                  <c:v>41763.651064814818</c:v>
                </c:pt>
                <c:pt idx="5335">
                  <c:v>41763.651122685187</c:v>
                </c:pt>
                <c:pt idx="5336">
                  <c:v>41763.651192129626</c:v>
                </c:pt>
                <c:pt idx="5337">
                  <c:v>41763.651250000003</c:v>
                </c:pt>
                <c:pt idx="5338">
                  <c:v>41763.651307870372</c:v>
                </c:pt>
                <c:pt idx="5339">
                  <c:v>41763.651377314818</c:v>
                </c:pt>
                <c:pt idx="5340">
                  <c:v>41763.651435185187</c:v>
                </c:pt>
                <c:pt idx="5341">
                  <c:v>41763.651493055557</c:v>
                </c:pt>
                <c:pt idx="5342">
                  <c:v>41763.651562500003</c:v>
                </c:pt>
                <c:pt idx="5343">
                  <c:v>41763.651620370372</c:v>
                </c:pt>
                <c:pt idx="5344">
                  <c:v>41763.651678240742</c:v>
                </c:pt>
                <c:pt idx="5345">
                  <c:v>41763.651747685188</c:v>
                </c:pt>
                <c:pt idx="5346">
                  <c:v>41763.651805555557</c:v>
                </c:pt>
                <c:pt idx="5347">
                  <c:v>41763.651863425926</c:v>
                </c:pt>
                <c:pt idx="5348">
                  <c:v>41763.651921296296</c:v>
                </c:pt>
                <c:pt idx="5349">
                  <c:v>41763.651990740742</c:v>
                </c:pt>
                <c:pt idx="5350">
                  <c:v>41763.652048611111</c:v>
                </c:pt>
                <c:pt idx="5351">
                  <c:v>41763.652106481481</c:v>
                </c:pt>
                <c:pt idx="5352">
                  <c:v>41763.652175925927</c:v>
                </c:pt>
                <c:pt idx="5353">
                  <c:v>41763.652233796296</c:v>
                </c:pt>
                <c:pt idx="5354">
                  <c:v>41763.652291666665</c:v>
                </c:pt>
                <c:pt idx="5355">
                  <c:v>41763.652361111112</c:v>
                </c:pt>
                <c:pt idx="5356">
                  <c:v>41763.652418981481</c:v>
                </c:pt>
                <c:pt idx="5357">
                  <c:v>41763.65247685185</c:v>
                </c:pt>
                <c:pt idx="5358">
                  <c:v>41763.652546296296</c:v>
                </c:pt>
                <c:pt idx="5359">
                  <c:v>41763.652604166666</c:v>
                </c:pt>
                <c:pt idx="5360">
                  <c:v>41763.652662037035</c:v>
                </c:pt>
                <c:pt idx="5361">
                  <c:v>41763.652731481481</c:v>
                </c:pt>
                <c:pt idx="5362">
                  <c:v>41763.652789351851</c:v>
                </c:pt>
                <c:pt idx="5363">
                  <c:v>41763.65284722222</c:v>
                </c:pt>
                <c:pt idx="5364">
                  <c:v>41763.652916666666</c:v>
                </c:pt>
                <c:pt idx="5365">
                  <c:v>41763.652974537035</c:v>
                </c:pt>
                <c:pt idx="5366">
                  <c:v>41763.653032407405</c:v>
                </c:pt>
                <c:pt idx="5367">
                  <c:v>41763.653090277781</c:v>
                </c:pt>
                <c:pt idx="5368">
                  <c:v>41763.65315972222</c:v>
                </c:pt>
                <c:pt idx="5369">
                  <c:v>41763.653217592589</c:v>
                </c:pt>
                <c:pt idx="5370">
                  <c:v>41763.653275462966</c:v>
                </c:pt>
                <c:pt idx="5371">
                  <c:v>41763.653344907405</c:v>
                </c:pt>
                <c:pt idx="5372">
                  <c:v>41763.653402777774</c:v>
                </c:pt>
                <c:pt idx="5373">
                  <c:v>41763.653460648151</c:v>
                </c:pt>
                <c:pt idx="5374">
                  <c:v>41763.65353009259</c:v>
                </c:pt>
                <c:pt idx="5375">
                  <c:v>41763.653587962966</c:v>
                </c:pt>
                <c:pt idx="5376">
                  <c:v>41763.653645833336</c:v>
                </c:pt>
                <c:pt idx="5377">
                  <c:v>41763.653715277775</c:v>
                </c:pt>
                <c:pt idx="5378">
                  <c:v>41763.653773148151</c:v>
                </c:pt>
                <c:pt idx="5379">
                  <c:v>41763.653831018521</c:v>
                </c:pt>
                <c:pt idx="5380">
                  <c:v>41763.653900462959</c:v>
                </c:pt>
                <c:pt idx="5381">
                  <c:v>41763.653958333336</c:v>
                </c:pt>
                <c:pt idx="5382">
                  <c:v>41763.654016203705</c:v>
                </c:pt>
                <c:pt idx="5383">
                  <c:v>41763.654074074075</c:v>
                </c:pt>
                <c:pt idx="5384">
                  <c:v>41763.654143518521</c:v>
                </c:pt>
                <c:pt idx="5385">
                  <c:v>41763.65420138889</c:v>
                </c:pt>
                <c:pt idx="5386">
                  <c:v>41763.65425925926</c:v>
                </c:pt>
                <c:pt idx="5387">
                  <c:v>41763.654328703706</c:v>
                </c:pt>
                <c:pt idx="5388">
                  <c:v>41763.654386574075</c:v>
                </c:pt>
                <c:pt idx="5389">
                  <c:v>41763.654444444444</c:v>
                </c:pt>
                <c:pt idx="5390">
                  <c:v>41763.654513888891</c:v>
                </c:pt>
                <c:pt idx="5391">
                  <c:v>41763.65457175926</c:v>
                </c:pt>
                <c:pt idx="5392">
                  <c:v>41763.654629629629</c:v>
                </c:pt>
                <c:pt idx="5393">
                  <c:v>41763.654699074075</c:v>
                </c:pt>
                <c:pt idx="5394">
                  <c:v>41763.654756944445</c:v>
                </c:pt>
                <c:pt idx="5395">
                  <c:v>41763.654814814814</c:v>
                </c:pt>
                <c:pt idx="5396">
                  <c:v>41763.65488425926</c:v>
                </c:pt>
                <c:pt idx="5397">
                  <c:v>41763.654942129629</c:v>
                </c:pt>
                <c:pt idx="5398">
                  <c:v>41763.654999999999</c:v>
                </c:pt>
                <c:pt idx="5399">
                  <c:v>41763.655057870368</c:v>
                </c:pt>
                <c:pt idx="5400">
                  <c:v>41763.655127314814</c:v>
                </c:pt>
                <c:pt idx="5401">
                  <c:v>41763.655185185184</c:v>
                </c:pt>
                <c:pt idx="5402">
                  <c:v>41763.655243055553</c:v>
                </c:pt>
                <c:pt idx="5403">
                  <c:v>41763.655312499999</c:v>
                </c:pt>
                <c:pt idx="5404">
                  <c:v>41763.655370370368</c:v>
                </c:pt>
                <c:pt idx="5405">
                  <c:v>41763.655428240738</c:v>
                </c:pt>
                <c:pt idx="5406">
                  <c:v>41763.655497685184</c:v>
                </c:pt>
                <c:pt idx="5407">
                  <c:v>41763.655555555553</c:v>
                </c:pt>
                <c:pt idx="5408">
                  <c:v>41763.655613425923</c:v>
                </c:pt>
                <c:pt idx="5409">
                  <c:v>41763.655682870369</c:v>
                </c:pt>
                <c:pt idx="5410">
                  <c:v>41763.655740740738</c:v>
                </c:pt>
                <c:pt idx="5411">
                  <c:v>41763.655798611115</c:v>
                </c:pt>
                <c:pt idx="5412">
                  <c:v>41763.655868055554</c:v>
                </c:pt>
                <c:pt idx="5413">
                  <c:v>41763.655925925923</c:v>
                </c:pt>
                <c:pt idx="5414">
                  <c:v>41763.6559837963</c:v>
                </c:pt>
                <c:pt idx="5415">
                  <c:v>41763.656041666669</c:v>
                </c:pt>
                <c:pt idx="5416">
                  <c:v>41763.656111111108</c:v>
                </c:pt>
                <c:pt idx="5417">
                  <c:v>41763.656168981484</c:v>
                </c:pt>
                <c:pt idx="5418">
                  <c:v>41763.656226851854</c:v>
                </c:pt>
                <c:pt idx="5419">
                  <c:v>41763.6562962963</c:v>
                </c:pt>
                <c:pt idx="5420">
                  <c:v>41763.656354166669</c:v>
                </c:pt>
                <c:pt idx="5421">
                  <c:v>41763.656412037039</c:v>
                </c:pt>
                <c:pt idx="5422">
                  <c:v>41763.656481481485</c:v>
                </c:pt>
                <c:pt idx="5423">
                  <c:v>41763.656539351854</c:v>
                </c:pt>
                <c:pt idx="5424">
                  <c:v>41763.656597222223</c:v>
                </c:pt>
                <c:pt idx="5425">
                  <c:v>41763.656666666669</c:v>
                </c:pt>
                <c:pt idx="5426">
                  <c:v>41763.656724537039</c:v>
                </c:pt>
                <c:pt idx="5427">
                  <c:v>41763.656782407408</c:v>
                </c:pt>
                <c:pt idx="5428">
                  <c:v>41763.656851851854</c:v>
                </c:pt>
                <c:pt idx="5429">
                  <c:v>41763.656909722224</c:v>
                </c:pt>
                <c:pt idx="5430">
                  <c:v>41763.656967592593</c:v>
                </c:pt>
                <c:pt idx="5431">
                  <c:v>41763.657025462962</c:v>
                </c:pt>
                <c:pt idx="5432">
                  <c:v>41763.657094907408</c:v>
                </c:pt>
                <c:pt idx="5433">
                  <c:v>41763.657152777778</c:v>
                </c:pt>
                <c:pt idx="5434">
                  <c:v>41763.657210648147</c:v>
                </c:pt>
                <c:pt idx="5435">
                  <c:v>41763.657280092593</c:v>
                </c:pt>
                <c:pt idx="5436">
                  <c:v>41763.657337962963</c:v>
                </c:pt>
                <c:pt idx="5437">
                  <c:v>41763.657395833332</c:v>
                </c:pt>
                <c:pt idx="5438">
                  <c:v>41763.657465277778</c:v>
                </c:pt>
                <c:pt idx="5439">
                  <c:v>41763.657523148147</c:v>
                </c:pt>
                <c:pt idx="5440">
                  <c:v>41763.657581018517</c:v>
                </c:pt>
                <c:pt idx="5441">
                  <c:v>41763.657650462963</c:v>
                </c:pt>
                <c:pt idx="5442">
                  <c:v>41763.657708333332</c:v>
                </c:pt>
                <c:pt idx="5443">
                  <c:v>41763.657766203702</c:v>
                </c:pt>
                <c:pt idx="5444">
                  <c:v>41763.657824074071</c:v>
                </c:pt>
                <c:pt idx="5445">
                  <c:v>41763.657893518517</c:v>
                </c:pt>
                <c:pt idx="5446">
                  <c:v>41763.657951388886</c:v>
                </c:pt>
                <c:pt idx="5447">
                  <c:v>41763.658009259256</c:v>
                </c:pt>
                <c:pt idx="5448">
                  <c:v>41763.658078703702</c:v>
                </c:pt>
                <c:pt idx="5449">
                  <c:v>41763.658136574071</c:v>
                </c:pt>
                <c:pt idx="5450">
                  <c:v>41763.658194444448</c:v>
                </c:pt>
                <c:pt idx="5451">
                  <c:v>41763.658263888887</c:v>
                </c:pt>
                <c:pt idx="5452">
                  <c:v>41763.658321759256</c:v>
                </c:pt>
                <c:pt idx="5453">
                  <c:v>41763.658379629633</c:v>
                </c:pt>
                <c:pt idx="5454">
                  <c:v>41763.658449074072</c:v>
                </c:pt>
                <c:pt idx="5455">
                  <c:v>41763.658506944441</c:v>
                </c:pt>
                <c:pt idx="5456">
                  <c:v>41763.658564814818</c:v>
                </c:pt>
                <c:pt idx="5457">
                  <c:v>41763.658634259256</c:v>
                </c:pt>
                <c:pt idx="5458">
                  <c:v>41763.658692129633</c:v>
                </c:pt>
                <c:pt idx="5459">
                  <c:v>41763.658750000002</c:v>
                </c:pt>
                <c:pt idx="5460">
                  <c:v>41763.658807870372</c:v>
                </c:pt>
                <c:pt idx="5461">
                  <c:v>41763.658877314818</c:v>
                </c:pt>
                <c:pt idx="5462">
                  <c:v>41763.658935185187</c:v>
                </c:pt>
                <c:pt idx="5463">
                  <c:v>41763.658993055556</c:v>
                </c:pt>
                <c:pt idx="5464">
                  <c:v>41763.659062500003</c:v>
                </c:pt>
                <c:pt idx="5465">
                  <c:v>41763.659120370372</c:v>
                </c:pt>
                <c:pt idx="5466">
                  <c:v>41763.659178240741</c:v>
                </c:pt>
                <c:pt idx="5467">
                  <c:v>41763.659247685187</c:v>
                </c:pt>
                <c:pt idx="5468">
                  <c:v>41763.659305555557</c:v>
                </c:pt>
                <c:pt idx="5469">
                  <c:v>41763.659363425926</c:v>
                </c:pt>
                <c:pt idx="5470">
                  <c:v>41763.659432870372</c:v>
                </c:pt>
                <c:pt idx="5471">
                  <c:v>41763.659490740742</c:v>
                </c:pt>
                <c:pt idx="5472">
                  <c:v>41763.659548611111</c:v>
                </c:pt>
                <c:pt idx="5473">
                  <c:v>41763.659618055557</c:v>
                </c:pt>
                <c:pt idx="5474">
                  <c:v>41763.659675925926</c:v>
                </c:pt>
                <c:pt idx="5475">
                  <c:v>41763.659733796296</c:v>
                </c:pt>
                <c:pt idx="5476">
                  <c:v>41763.659791666665</c:v>
                </c:pt>
                <c:pt idx="5477">
                  <c:v>41763.659861111111</c:v>
                </c:pt>
                <c:pt idx="5478">
                  <c:v>41763.659918981481</c:v>
                </c:pt>
                <c:pt idx="5479">
                  <c:v>41763.65997685185</c:v>
                </c:pt>
                <c:pt idx="5480">
                  <c:v>41763.660046296296</c:v>
                </c:pt>
                <c:pt idx="5481">
                  <c:v>41763.660104166665</c:v>
                </c:pt>
                <c:pt idx="5482">
                  <c:v>41763.660162037035</c:v>
                </c:pt>
                <c:pt idx="5483">
                  <c:v>41763.660231481481</c:v>
                </c:pt>
                <c:pt idx="5484">
                  <c:v>41763.66028935185</c:v>
                </c:pt>
                <c:pt idx="5485">
                  <c:v>41763.66034722222</c:v>
                </c:pt>
                <c:pt idx="5486">
                  <c:v>41763.660416666666</c:v>
                </c:pt>
                <c:pt idx="5487">
                  <c:v>41763.660474537035</c:v>
                </c:pt>
                <c:pt idx="5488">
                  <c:v>41763.660532407404</c:v>
                </c:pt>
                <c:pt idx="5489">
                  <c:v>41763.660590277781</c:v>
                </c:pt>
                <c:pt idx="5490">
                  <c:v>41763.66065972222</c:v>
                </c:pt>
                <c:pt idx="5491">
                  <c:v>41763.660717592589</c:v>
                </c:pt>
                <c:pt idx="5492">
                  <c:v>41763.660775462966</c:v>
                </c:pt>
                <c:pt idx="5493">
                  <c:v>41763.660844907405</c:v>
                </c:pt>
                <c:pt idx="5494">
                  <c:v>41763.660902777781</c:v>
                </c:pt>
                <c:pt idx="5495">
                  <c:v>41763.660960648151</c:v>
                </c:pt>
                <c:pt idx="5496">
                  <c:v>41763.661030092589</c:v>
                </c:pt>
                <c:pt idx="5497">
                  <c:v>41763.661087962966</c:v>
                </c:pt>
                <c:pt idx="5498">
                  <c:v>41763.661145833335</c:v>
                </c:pt>
                <c:pt idx="5499">
                  <c:v>41763.661215277774</c:v>
                </c:pt>
                <c:pt idx="5500">
                  <c:v>41763.661273148151</c:v>
                </c:pt>
                <c:pt idx="5501">
                  <c:v>41763.66133101852</c:v>
                </c:pt>
                <c:pt idx="5502">
                  <c:v>41763.66138888889</c:v>
                </c:pt>
                <c:pt idx="5503">
                  <c:v>41763.661458333336</c:v>
                </c:pt>
                <c:pt idx="5504">
                  <c:v>41763.661516203705</c:v>
                </c:pt>
                <c:pt idx="5505">
                  <c:v>41763.661574074074</c:v>
                </c:pt>
                <c:pt idx="5506">
                  <c:v>41763.661643518521</c:v>
                </c:pt>
                <c:pt idx="5507">
                  <c:v>41763.66170138889</c:v>
                </c:pt>
                <c:pt idx="5508">
                  <c:v>41763.661759259259</c:v>
                </c:pt>
                <c:pt idx="5509">
                  <c:v>41763.661828703705</c:v>
                </c:pt>
                <c:pt idx="5510">
                  <c:v>41763.661886574075</c:v>
                </c:pt>
                <c:pt idx="5511">
                  <c:v>41763.661944444444</c:v>
                </c:pt>
                <c:pt idx="5512">
                  <c:v>41763.66201388889</c:v>
                </c:pt>
                <c:pt idx="5513">
                  <c:v>41763.66207175926</c:v>
                </c:pt>
                <c:pt idx="5514">
                  <c:v>41763.662129629629</c:v>
                </c:pt>
                <c:pt idx="5515">
                  <c:v>41763.662199074075</c:v>
                </c:pt>
                <c:pt idx="5516">
                  <c:v>41763.662256944444</c:v>
                </c:pt>
                <c:pt idx="5517">
                  <c:v>41763.662314814814</c:v>
                </c:pt>
                <c:pt idx="5518">
                  <c:v>41763.662372685183</c:v>
                </c:pt>
                <c:pt idx="5519">
                  <c:v>41763.662442129629</c:v>
                </c:pt>
                <c:pt idx="5520">
                  <c:v>41763.662499999999</c:v>
                </c:pt>
                <c:pt idx="5521">
                  <c:v>41763.662557870368</c:v>
                </c:pt>
                <c:pt idx="5522">
                  <c:v>41763.662627314814</c:v>
                </c:pt>
                <c:pt idx="5523">
                  <c:v>41763.662685185183</c:v>
                </c:pt>
                <c:pt idx="5524">
                  <c:v>41763.662743055553</c:v>
                </c:pt>
                <c:pt idx="5525">
                  <c:v>41763.662812499999</c:v>
                </c:pt>
                <c:pt idx="5526">
                  <c:v>41763.662870370368</c:v>
                </c:pt>
                <c:pt idx="5527">
                  <c:v>41763.662928240738</c:v>
                </c:pt>
                <c:pt idx="5528">
                  <c:v>41763.662997685184</c:v>
                </c:pt>
                <c:pt idx="5529">
                  <c:v>41763.663055555553</c:v>
                </c:pt>
                <c:pt idx="5530">
                  <c:v>41763.663113425922</c:v>
                </c:pt>
                <c:pt idx="5531">
                  <c:v>41763.663182870368</c:v>
                </c:pt>
                <c:pt idx="5532">
                  <c:v>41763.663240740738</c:v>
                </c:pt>
                <c:pt idx="5533">
                  <c:v>41763.663298611114</c:v>
                </c:pt>
                <c:pt idx="5534">
                  <c:v>41763.663356481484</c:v>
                </c:pt>
                <c:pt idx="5535">
                  <c:v>41763.663425925923</c:v>
                </c:pt>
                <c:pt idx="5536">
                  <c:v>41763.663483796299</c:v>
                </c:pt>
                <c:pt idx="5537">
                  <c:v>41763.663541666669</c:v>
                </c:pt>
                <c:pt idx="5538">
                  <c:v>41763.663611111115</c:v>
                </c:pt>
                <c:pt idx="5539">
                  <c:v>41763.663668981484</c:v>
                </c:pt>
                <c:pt idx="5540">
                  <c:v>41763.663726851853</c:v>
                </c:pt>
                <c:pt idx="5541">
                  <c:v>41763.6637962963</c:v>
                </c:pt>
                <c:pt idx="5542">
                  <c:v>41763.663854166669</c:v>
                </c:pt>
                <c:pt idx="5543">
                  <c:v>41763.663912037038</c:v>
                </c:pt>
                <c:pt idx="5544">
                  <c:v>41763.663981481484</c:v>
                </c:pt>
                <c:pt idx="5545">
                  <c:v>41763.664039351854</c:v>
                </c:pt>
                <c:pt idx="5546">
                  <c:v>41763.664097222223</c:v>
                </c:pt>
                <c:pt idx="5547">
                  <c:v>41763.664155092592</c:v>
                </c:pt>
                <c:pt idx="5548">
                  <c:v>41763.664224537039</c:v>
                </c:pt>
                <c:pt idx="5549">
                  <c:v>41763.664282407408</c:v>
                </c:pt>
                <c:pt idx="5550">
                  <c:v>41763.664340277777</c:v>
                </c:pt>
                <c:pt idx="5551">
                  <c:v>41763.664409722223</c:v>
                </c:pt>
                <c:pt idx="5552">
                  <c:v>41763.664467592593</c:v>
                </c:pt>
                <c:pt idx="5553">
                  <c:v>41763.664525462962</c:v>
                </c:pt>
                <c:pt idx="5554">
                  <c:v>41763.664594907408</c:v>
                </c:pt>
                <c:pt idx="5555">
                  <c:v>41763.664652777778</c:v>
                </c:pt>
                <c:pt idx="5556">
                  <c:v>41763.664710648147</c:v>
                </c:pt>
                <c:pt idx="5557">
                  <c:v>41763.664780092593</c:v>
                </c:pt>
                <c:pt idx="5558">
                  <c:v>41763.664837962962</c:v>
                </c:pt>
                <c:pt idx="5559">
                  <c:v>41763.664895833332</c:v>
                </c:pt>
                <c:pt idx="5560">
                  <c:v>41763.664965277778</c:v>
                </c:pt>
                <c:pt idx="5561">
                  <c:v>41763.665023148147</c:v>
                </c:pt>
                <c:pt idx="5562">
                  <c:v>41763.665081018517</c:v>
                </c:pt>
                <c:pt idx="5563">
                  <c:v>41763.665138888886</c:v>
                </c:pt>
                <c:pt idx="5564">
                  <c:v>41763.665208333332</c:v>
                </c:pt>
                <c:pt idx="5565">
                  <c:v>41763.665266203701</c:v>
                </c:pt>
                <c:pt idx="5566">
                  <c:v>41763.665324074071</c:v>
                </c:pt>
                <c:pt idx="5567">
                  <c:v>41763.665393518517</c:v>
                </c:pt>
                <c:pt idx="5568">
                  <c:v>41763.665451388886</c:v>
                </c:pt>
                <c:pt idx="5569">
                  <c:v>41763.665509259263</c:v>
                </c:pt>
                <c:pt idx="5570">
                  <c:v>41763.665578703702</c:v>
                </c:pt>
                <c:pt idx="5571">
                  <c:v>41763.665636574071</c:v>
                </c:pt>
                <c:pt idx="5572">
                  <c:v>41763.665694444448</c:v>
                </c:pt>
                <c:pt idx="5573">
                  <c:v>41763.665763888886</c:v>
                </c:pt>
                <c:pt idx="5574">
                  <c:v>41763.665821759256</c:v>
                </c:pt>
                <c:pt idx="5575">
                  <c:v>41763.665879629632</c:v>
                </c:pt>
                <c:pt idx="5576">
                  <c:v>41763.665949074071</c:v>
                </c:pt>
                <c:pt idx="5577">
                  <c:v>41763.666006944448</c:v>
                </c:pt>
                <c:pt idx="5578">
                  <c:v>41763.666064814817</c:v>
                </c:pt>
                <c:pt idx="5579">
                  <c:v>41763.666122685187</c:v>
                </c:pt>
                <c:pt idx="5580">
                  <c:v>41763.666192129633</c:v>
                </c:pt>
                <c:pt idx="5581">
                  <c:v>41763.666250000002</c:v>
                </c:pt>
                <c:pt idx="5582">
                  <c:v>41763.666307870371</c:v>
                </c:pt>
                <c:pt idx="5583">
                  <c:v>41763.666377314818</c:v>
                </c:pt>
                <c:pt idx="5584">
                  <c:v>41763.666435185187</c:v>
                </c:pt>
                <c:pt idx="5585">
                  <c:v>41763.666493055556</c:v>
                </c:pt>
                <c:pt idx="5586">
                  <c:v>41763.666562500002</c:v>
                </c:pt>
                <c:pt idx="5587">
                  <c:v>41763.666620370372</c:v>
                </c:pt>
                <c:pt idx="5588">
                  <c:v>41763.666678240741</c:v>
                </c:pt>
                <c:pt idx="5589">
                  <c:v>41763.666747685187</c:v>
                </c:pt>
                <c:pt idx="5590">
                  <c:v>41763.666805555556</c:v>
                </c:pt>
                <c:pt idx="5591">
                  <c:v>41763.666863425926</c:v>
                </c:pt>
                <c:pt idx="5592">
                  <c:v>41763.666921296295</c:v>
                </c:pt>
                <c:pt idx="5593">
                  <c:v>41763.666990740741</c:v>
                </c:pt>
                <c:pt idx="5594">
                  <c:v>41763.667048611111</c:v>
                </c:pt>
                <c:pt idx="5595">
                  <c:v>41763.66710648148</c:v>
                </c:pt>
                <c:pt idx="5596">
                  <c:v>41763.667175925926</c:v>
                </c:pt>
                <c:pt idx="5597">
                  <c:v>41763.667233796295</c:v>
                </c:pt>
                <c:pt idx="5598">
                  <c:v>41763.667291666665</c:v>
                </c:pt>
                <c:pt idx="5599">
                  <c:v>41763.667361111111</c:v>
                </c:pt>
                <c:pt idx="5600">
                  <c:v>41763.66741898148</c:v>
                </c:pt>
                <c:pt idx="5601">
                  <c:v>41763.66747685185</c:v>
                </c:pt>
                <c:pt idx="5602">
                  <c:v>41763.667546296296</c:v>
                </c:pt>
                <c:pt idx="5603">
                  <c:v>41763.667604166665</c:v>
                </c:pt>
                <c:pt idx="5604">
                  <c:v>41763.667662037034</c:v>
                </c:pt>
                <c:pt idx="5605">
                  <c:v>41763.667719907404</c:v>
                </c:pt>
                <c:pt idx="5606">
                  <c:v>41763.66778935185</c:v>
                </c:pt>
                <c:pt idx="5607">
                  <c:v>41763.667847222219</c:v>
                </c:pt>
                <c:pt idx="5608">
                  <c:v>41763.667905092596</c:v>
                </c:pt>
                <c:pt idx="5609">
                  <c:v>41763.667974537035</c:v>
                </c:pt>
                <c:pt idx="5610">
                  <c:v>41763.668032407404</c:v>
                </c:pt>
                <c:pt idx="5611">
                  <c:v>41763.668090277781</c:v>
                </c:pt>
                <c:pt idx="5612">
                  <c:v>41763.66815972222</c:v>
                </c:pt>
                <c:pt idx="5613">
                  <c:v>41763.668217592596</c:v>
                </c:pt>
                <c:pt idx="5614">
                  <c:v>41763.668275462966</c:v>
                </c:pt>
                <c:pt idx="5615">
                  <c:v>41763.668344907404</c:v>
                </c:pt>
                <c:pt idx="5616">
                  <c:v>41763.668402777781</c:v>
                </c:pt>
                <c:pt idx="5617">
                  <c:v>41763.66846064815</c:v>
                </c:pt>
                <c:pt idx="5618">
                  <c:v>41763.668530092589</c:v>
                </c:pt>
                <c:pt idx="5619">
                  <c:v>41763.668587962966</c:v>
                </c:pt>
                <c:pt idx="5620">
                  <c:v>41763.668645833335</c:v>
                </c:pt>
                <c:pt idx="5621">
                  <c:v>41763.668715277781</c:v>
                </c:pt>
                <c:pt idx="5622">
                  <c:v>41763.668773148151</c:v>
                </c:pt>
                <c:pt idx="5623">
                  <c:v>41763.66883101852</c:v>
                </c:pt>
                <c:pt idx="5624">
                  <c:v>41763.668888888889</c:v>
                </c:pt>
                <c:pt idx="5625">
                  <c:v>41763.668958333335</c:v>
                </c:pt>
                <c:pt idx="5626">
                  <c:v>41763.669016203705</c:v>
                </c:pt>
                <c:pt idx="5627">
                  <c:v>41763.669074074074</c:v>
                </c:pt>
                <c:pt idx="5628">
                  <c:v>41763.66914351852</c:v>
                </c:pt>
                <c:pt idx="5629">
                  <c:v>41763.66920138889</c:v>
                </c:pt>
                <c:pt idx="5630">
                  <c:v>41763.669259259259</c:v>
                </c:pt>
                <c:pt idx="5631">
                  <c:v>41763.669328703705</c:v>
                </c:pt>
                <c:pt idx="5632">
                  <c:v>41763.669386574074</c:v>
                </c:pt>
                <c:pt idx="5633">
                  <c:v>41763.669444444444</c:v>
                </c:pt>
                <c:pt idx="5634">
                  <c:v>41763.66951388889</c:v>
                </c:pt>
                <c:pt idx="5635">
                  <c:v>41763.669571759259</c:v>
                </c:pt>
                <c:pt idx="5636">
                  <c:v>41763.669629629629</c:v>
                </c:pt>
                <c:pt idx="5637">
                  <c:v>41763.669699074075</c:v>
                </c:pt>
                <c:pt idx="5638">
                  <c:v>41763.669756944444</c:v>
                </c:pt>
                <c:pt idx="5639">
                  <c:v>41763.669814814813</c:v>
                </c:pt>
                <c:pt idx="5640">
                  <c:v>41763.669872685183</c:v>
                </c:pt>
                <c:pt idx="5641">
                  <c:v>41763.669942129629</c:v>
                </c:pt>
                <c:pt idx="5642">
                  <c:v>41763.67</c:v>
                </c:pt>
                <c:pt idx="5643">
                  <c:v>41763.670057870368</c:v>
                </c:pt>
                <c:pt idx="5644">
                  <c:v>41763.670127314814</c:v>
                </c:pt>
                <c:pt idx="5645">
                  <c:v>41763.670185185183</c:v>
                </c:pt>
                <c:pt idx="5646">
                  <c:v>41763.670243055552</c:v>
                </c:pt>
                <c:pt idx="5647">
                  <c:v>41763.670312499999</c:v>
                </c:pt>
                <c:pt idx="5648">
                  <c:v>41763.670370370368</c:v>
                </c:pt>
                <c:pt idx="5649">
                  <c:v>41763.670428240737</c:v>
                </c:pt>
                <c:pt idx="5650">
                  <c:v>41763.670497685183</c:v>
                </c:pt>
                <c:pt idx="5651">
                  <c:v>41763.670555555553</c:v>
                </c:pt>
                <c:pt idx="5652">
                  <c:v>41763.670613425929</c:v>
                </c:pt>
                <c:pt idx="5653">
                  <c:v>41763.670682870368</c:v>
                </c:pt>
                <c:pt idx="5654">
                  <c:v>41763.670740740738</c:v>
                </c:pt>
                <c:pt idx="5655">
                  <c:v>41763.670798611114</c:v>
                </c:pt>
                <c:pt idx="5656">
                  <c:v>41763.670868055553</c:v>
                </c:pt>
                <c:pt idx="5657">
                  <c:v>41763.670925925922</c:v>
                </c:pt>
                <c:pt idx="5658">
                  <c:v>41763.670983796299</c:v>
                </c:pt>
                <c:pt idx="5659">
                  <c:v>41763.671041666668</c:v>
                </c:pt>
                <c:pt idx="5660">
                  <c:v>41763.671111111114</c:v>
                </c:pt>
                <c:pt idx="5661">
                  <c:v>41763.671168981484</c:v>
                </c:pt>
                <c:pt idx="5662">
                  <c:v>41763.671226851853</c:v>
                </c:pt>
                <c:pt idx="5663">
                  <c:v>41763.671296296299</c:v>
                </c:pt>
                <c:pt idx="5664">
                  <c:v>41763.671354166669</c:v>
                </c:pt>
                <c:pt idx="5665">
                  <c:v>41763.671412037038</c:v>
                </c:pt>
                <c:pt idx="5666">
                  <c:v>41763.671481481484</c:v>
                </c:pt>
                <c:pt idx="5667">
                  <c:v>41763.671539351853</c:v>
                </c:pt>
                <c:pt idx="5668">
                  <c:v>41763.671597222223</c:v>
                </c:pt>
                <c:pt idx="5669">
                  <c:v>41763.671666666669</c:v>
                </c:pt>
                <c:pt idx="5670">
                  <c:v>41763.671724537038</c:v>
                </c:pt>
                <c:pt idx="5671">
                  <c:v>41763.671782407408</c:v>
                </c:pt>
                <c:pt idx="5672">
                  <c:v>41763.671851851854</c:v>
                </c:pt>
                <c:pt idx="5673">
                  <c:v>41763.671909722223</c:v>
                </c:pt>
                <c:pt idx="5674">
                  <c:v>41763.671967592592</c:v>
                </c:pt>
                <c:pt idx="5675">
                  <c:v>41763.672037037039</c:v>
                </c:pt>
                <c:pt idx="5676">
                  <c:v>41763.672094907408</c:v>
                </c:pt>
                <c:pt idx="5677">
                  <c:v>41763.672152777777</c:v>
                </c:pt>
                <c:pt idx="5678">
                  <c:v>41763.672210648147</c:v>
                </c:pt>
                <c:pt idx="5679">
                  <c:v>41763.672280092593</c:v>
                </c:pt>
                <c:pt idx="5680">
                  <c:v>41763.672337962962</c:v>
                </c:pt>
                <c:pt idx="5681">
                  <c:v>41763.672395833331</c:v>
                </c:pt>
                <c:pt idx="5682">
                  <c:v>41763.672465277778</c:v>
                </c:pt>
                <c:pt idx="5683">
                  <c:v>41763.672523148147</c:v>
                </c:pt>
                <c:pt idx="5684">
                  <c:v>41763.672581018516</c:v>
                </c:pt>
                <c:pt idx="5685">
                  <c:v>41763.672650462962</c:v>
                </c:pt>
                <c:pt idx="5686">
                  <c:v>41763.672708333332</c:v>
                </c:pt>
                <c:pt idx="5687">
                  <c:v>41763.672766203701</c:v>
                </c:pt>
                <c:pt idx="5688">
                  <c:v>41763.672835648147</c:v>
                </c:pt>
                <c:pt idx="5689">
                  <c:v>41763.672893518517</c:v>
                </c:pt>
                <c:pt idx="5690">
                  <c:v>41763.672951388886</c:v>
                </c:pt>
                <c:pt idx="5691">
                  <c:v>41763.673020833332</c:v>
                </c:pt>
                <c:pt idx="5692">
                  <c:v>41763.673078703701</c:v>
                </c:pt>
                <c:pt idx="5693">
                  <c:v>41763.673136574071</c:v>
                </c:pt>
                <c:pt idx="5694">
                  <c:v>41763.673194444447</c:v>
                </c:pt>
                <c:pt idx="5695">
                  <c:v>41763.673263888886</c:v>
                </c:pt>
                <c:pt idx="5696">
                  <c:v>41763.673321759263</c:v>
                </c:pt>
                <c:pt idx="5697">
                  <c:v>41763.673379629632</c:v>
                </c:pt>
                <c:pt idx="5698">
                  <c:v>41763.673449074071</c:v>
                </c:pt>
                <c:pt idx="5699">
                  <c:v>41763.673506944448</c:v>
                </c:pt>
                <c:pt idx="5700">
                  <c:v>41763.673564814817</c:v>
                </c:pt>
                <c:pt idx="5701">
                  <c:v>41763.673634259256</c:v>
                </c:pt>
                <c:pt idx="5702">
                  <c:v>41763.673692129632</c:v>
                </c:pt>
                <c:pt idx="5703">
                  <c:v>41763.673750000002</c:v>
                </c:pt>
                <c:pt idx="5704">
                  <c:v>41763.673819444448</c:v>
                </c:pt>
                <c:pt idx="5705">
                  <c:v>41763.673877314817</c:v>
                </c:pt>
                <c:pt idx="5706">
                  <c:v>41763.673935185187</c:v>
                </c:pt>
                <c:pt idx="5707">
                  <c:v>41763.674004629633</c:v>
                </c:pt>
                <c:pt idx="5708">
                  <c:v>41763.674062500002</c:v>
                </c:pt>
                <c:pt idx="5709">
                  <c:v>41763.674120370371</c:v>
                </c:pt>
                <c:pt idx="5710">
                  <c:v>41763.674178240741</c:v>
                </c:pt>
                <c:pt idx="5711">
                  <c:v>41763.674247685187</c:v>
                </c:pt>
                <c:pt idx="5712">
                  <c:v>41763.674305555556</c:v>
                </c:pt>
                <c:pt idx="5713">
                  <c:v>41763.674363425926</c:v>
                </c:pt>
                <c:pt idx="5714">
                  <c:v>41763.674432870372</c:v>
                </c:pt>
                <c:pt idx="5715">
                  <c:v>41763.674490740741</c:v>
                </c:pt>
                <c:pt idx="5716">
                  <c:v>41763.67454861111</c:v>
                </c:pt>
                <c:pt idx="5717">
                  <c:v>41763.674618055556</c:v>
                </c:pt>
                <c:pt idx="5718">
                  <c:v>41763.674675925926</c:v>
                </c:pt>
                <c:pt idx="5719">
                  <c:v>41763.674733796295</c:v>
                </c:pt>
                <c:pt idx="5720">
                  <c:v>41763.674803240741</c:v>
                </c:pt>
                <c:pt idx="5721">
                  <c:v>41763.674861111111</c:v>
                </c:pt>
                <c:pt idx="5722">
                  <c:v>41763.67491898148</c:v>
                </c:pt>
                <c:pt idx="5723">
                  <c:v>41763.674988425926</c:v>
                </c:pt>
                <c:pt idx="5724">
                  <c:v>41763.675046296295</c:v>
                </c:pt>
                <c:pt idx="5725">
                  <c:v>41763.675104166665</c:v>
                </c:pt>
                <c:pt idx="5726">
                  <c:v>41763.675162037034</c:v>
                </c:pt>
                <c:pt idx="5727">
                  <c:v>41763.67523148148</c:v>
                </c:pt>
                <c:pt idx="5728">
                  <c:v>41763.67528935185</c:v>
                </c:pt>
                <c:pt idx="5729">
                  <c:v>41763.675347222219</c:v>
                </c:pt>
                <c:pt idx="5730">
                  <c:v>41763.675416666665</c:v>
                </c:pt>
                <c:pt idx="5731">
                  <c:v>41763.675474537034</c:v>
                </c:pt>
                <c:pt idx="5732">
                  <c:v>41763.675532407404</c:v>
                </c:pt>
                <c:pt idx="5733">
                  <c:v>41763.67560185185</c:v>
                </c:pt>
                <c:pt idx="5734">
                  <c:v>41763.675659722219</c:v>
                </c:pt>
                <c:pt idx="5735">
                  <c:v>41763.675717592596</c:v>
                </c:pt>
                <c:pt idx="5736">
                  <c:v>41763.675787037035</c:v>
                </c:pt>
                <c:pt idx="5737">
                  <c:v>41763.675844907404</c:v>
                </c:pt>
                <c:pt idx="5738">
                  <c:v>41763.675902777781</c:v>
                </c:pt>
                <c:pt idx="5739">
                  <c:v>41763.67596064815</c:v>
                </c:pt>
                <c:pt idx="5740">
                  <c:v>41763.676030092596</c:v>
                </c:pt>
                <c:pt idx="5741">
                  <c:v>41763.676087962966</c:v>
                </c:pt>
                <c:pt idx="5742">
                  <c:v>41763.676145833335</c:v>
                </c:pt>
                <c:pt idx="5743">
                  <c:v>41763.676215277781</c:v>
                </c:pt>
                <c:pt idx="5744">
                  <c:v>41763.67627314815</c:v>
                </c:pt>
                <c:pt idx="5745">
                  <c:v>41763.67633101852</c:v>
                </c:pt>
                <c:pt idx="5746">
                  <c:v>41763.676400462966</c:v>
                </c:pt>
                <c:pt idx="5747">
                  <c:v>41763.676458333335</c:v>
                </c:pt>
                <c:pt idx="5748">
                  <c:v>41763.676516203705</c:v>
                </c:pt>
                <c:pt idx="5749">
                  <c:v>41763.676585648151</c:v>
                </c:pt>
                <c:pt idx="5750">
                  <c:v>41763.67664351852</c:v>
                </c:pt>
                <c:pt idx="5751">
                  <c:v>41763.676701388889</c:v>
                </c:pt>
                <c:pt idx="5752">
                  <c:v>41763.676770833335</c:v>
                </c:pt>
                <c:pt idx="5753">
                  <c:v>41763.676828703705</c:v>
                </c:pt>
                <c:pt idx="5754">
                  <c:v>41763.676886574074</c:v>
                </c:pt>
                <c:pt idx="5755">
                  <c:v>41763.67695601852</c:v>
                </c:pt>
                <c:pt idx="5756">
                  <c:v>41763.67701388889</c:v>
                </c:pt>
                <c:pt idx="5757">
                  <c:v>41763.677071759259</c:v>
                </c:pt>
                <c:pt idx="5758">
                  <c:v>41763.677129629628</c:v>
                </c:pt>
                <c:pt idx="5759">
                  <c:v>41763.677199074074</c:v>
                </c:pt>
                <c:pt idx="5760">
                  <c:v>41763.677256944444</c:v>
                </c:pt>
                <c:pt idx="5761">
                  <c:v>41763.677314814813</c:v>
                </c:pt>
                <c:pt idx="5762">
                  <c:v>41763.677384259259</c:v>
                </c:pt>
                <c:pt idx="5763">
                  <c:v>41763.677442129629</c:v>
                </c:pt>
                <c:pt idx="5764">
                  <c:v>41763.677499999998</c:v>
                </c:pt>
                <c:pt idx="5765">
                  <c:v>41763.677569444444</c:v>
                </c:pt>
                <c:pt idx="5766">
                  <c:v>41763.677627314813</c:v>
                </c:pt>
                <c:pt idx="5767">
                  <c:v>41763.677685185183</c:v>
                </c:pt>
                <c:pt idx="5768">
                  <c:v>41763.677754629629</c:v>
                </c:pt>
                <c:pt idx="5769">
                  <c:v>41763.677812499998</c:v>
                </c:pt>
                <c:pt idx="5770">
                  <c:v>41763.677870370368</c:v>
                </c:pt>
                <c:pt idx="5771">
                  <c:v>41763.677939814814</c:v>
                </c:pt>
                <c:pt idx="5772">
                  <c:v>41763.677997685183</c:v>
                </c:pt>
                <c:pt idx="5773">
                  <c:v>41763.678055555552</c:v>
                </c:pt>
                <c:pt idx="5774">
                  <c:v>41763.678113425929</c:v>
                </c:pt>
                <c:pt idx="5775">
                  <c:v>41763.678182870368</c:v>
                </c:pt>
                <c:pt idx="5776">
                  <c:v>41763.678240740737</c:v>
                </c:pt>
                <c:pt idx="5777">
                  <c:v>41763.678298611114</c:v>
                </c:pt>
                <c:pt idx="5778">
                  <c:v>41763.678368055553</c:v>
                </c:pt>
                <c:pt idx="5779">
                  <c:v>41763.678425925929</c:v>
                </c:pt>
                <c:pt idx="5780">
                  <c:v>41763.678483796299</c:v>
                </c:pt>
                <c:pt idx="5781">
                  <c:v>41763.678553240738</c:v>
                </c:pt>
                <c:pt idx="5782">
                  <c:v>41763.678611111114</c:v>
                </c:pt>
                <c:pt idx="5783">
                  <c:v>41763.678668981483</c:v>
                </c:pt>
                <c:pt idx="5784">
                  <c:v>41763.678738425922</c:v>
                </c:pt>
                <c:pt idx="5785">
                  <c:v>41763.678796296299</c:v>
                </c:pt>
                <c:pt idx="5786">
                  <c:v>41763.678854166668</c:v>
                </c:pt>
                <c:pt idx="5787">
                  <c:v>41763.678923611114</c:v>
                </c:pt>
                <c:pt idx="5788">
                  <c:v>41763.678981481484</c:v>
                </c:pt>
                <c:pt idx="5789">
                  <c:v>41763.679039351853</c:v>
                </c:pt>
                <c:pt idx="5790">
                  <c:v>41763.679097222222</c:v>
                </c:pt>
                <c:pt idx="5791">
                  <c:v>41763.679166666669</c:v>
                </c:pt>
                <c:pt idx="5792">
                  <c:v>41763.679224537038</c:v>
                </c:pt>
                <c:pt idx="5793">
                  <c:v>41763.679282407407</c:v>
                </c:pt>
                <c:pt idx="5794">
                  <c:v>41763.679351851853</c:v>
                </c:pt>
                <c:pt idx="5795">
                  <c:v>41763.679409722223</c:v>
                </c:pt>
                <c:pt idx="5796">
                  <c:v>41763.679467592592</c:v>
                </c:pt>
                <c:pt idx="5797">
                  <c:v>41763.679537037038</c:v>
                </c:pt>
                <c:pt idx="5798">
                  <c:v>41763.679594907408</c:v>
                </c:pt>
                <c:pt idx="5799">
                  <c:v>41763.679652777777</c:v>
                </c:pt>
                <c:pt idx="5800">
                  <c:v>41763.679722222223</c:v>
                </c:pt>
                <c:pt idx="5801">
                  <c:v>41763.679780092592</c:v>
                </c:pt>
                <c:pt idx="5802">
                  <c:v>41763.679837962962</c:v>
                </c:pt>
                <c:pt idx="5803">
                  <c:v>41763.679907407408</c:v>
                </c:pt>
                <c:pt idx="5804">
                  <c:v>41763.679965277777</c:v>
                </c:pt>
                <c:pt idx="5805">
                  <c:v>41763.680023148147</c:v>
                </c:pt>
                <c:pt idx="5806">
                  <c:v>41763.680081018516</c:v>
                </c:pt>
                <c:pt idx="5807">
                  <c:v>41763.680150462962</c:v>
                </c:pt>
                <c:pt idx="5808">
                  <c:v>41763.680208333331</c:v>
                </c:pt>
                <c:pt idx="5809">
                  <c:v>41763.680266203701</c:v>
                </c:pt>
                <c:pt idx="5810">
                  <c:v>41763.680335648147</c:v>
                </c:pt>
                <c:pt idx="5811">
                  <c:v>41763.680393518516</c:v>
                </c:pt>
                <c:pt idx="5812">
                  <c:v>41763.680451388886</c:v>
                </c:pt>
                <c:pt idx="5813">
                  <c:v>41763.680520833332</c:v>
                </c:pt>
                <c:pt idx="5814">
                  <c:v>41763.680578703701</c:v>
                </c:pt>
                <c:pt idx="5815">
                  <c:v>41763.680636574078</c:v>
                </c:pt>
                <c:pt idx="5816">
                  <c:v>41763.680706018517</c:v>
                </c:pt>
                <c:pt idx="5817">
                  <c:v>41763.680763888886</c:v>
                </c:pt>
                <c:pt idx="5818">
                  <c:v>41763.680821759262</c:v>
                </c:pt>
                <c:pt idx="5819">
                  <c:v>41763.680891203701</c:v>
                </c:pt>
                <c:pt idx="5820">
                  <c:v>41763.680949074071</c:v>
                </c:pt>
                <c:pt idx="5821">
                  <c:v>41763.681006944447</c:v>
                </c:pt>
                <c:pt idx="5822">
                  <c:v>41763.681064814817</c:v>
                </c:pt>
                <c:pt idx="5823">
                  <c:v>41763.681134259263</c:v>
                </c:pt>
                <c:pt idx="5824">
                  <c:v>41763.681192129632</c:v>
                </c:pt>
                <c:pt idx="5825">
                  <c:v>41763.681250000001</c:v>
                </c:pt>
                <c:pt idx="5826">
                  <c:v>41763.681319444448</c:v>
                </c:pt>
                <c:pt idx="5827">
                  <c:v>41763.681377314817</c:v>
                </c:pt>
                <c:pt idx="5828">
                  <c:v>41763.681435185186</c:v>
                </c:pt>
                <c:pt idx="5829">
                  <c:v>41763.681504629632</c:v>
                </c:pt>
                <c:pt idx="5830">
                  <c:v>41763.681562500002</c:v>
                </c:pt>
                <c:pt idx="5831">
                  <c:v>41763.681620370371</c:v>
                </c:pt>
                <c:pt idx="5832">
                  <c:v>41763.681689814817</c:v>
                </c:pt>
                <c:pt idx="5833">
                  <c:v>41763.681747685187</c:v>
                </c:pt>
                <c:pt idx="5834">
                  <c:v>41763.681805555556</c:v>
                </c:pt>
                <c:pt idx="5835">
                  <c:v>41763.681875000002</c:v>
                </c:pt>
                <c:pt idx="5836">
                  <c:v>41763.681932870371</c:v>
                </c:pt>
                <c:pt idx="5837">
                  <c:v>41763.681990740741</c:v>
                </c:pt>
                <c:pt idx="5838">
                  <c:v>41763.682060185187</c:v>
                </c:pt>
                <c:pt idx="5839">
                  <c:v>41763.682118055556</c:v>
                </c:pt>
                <c:pt idx="5840">
                  <c:v>41763.682175925926</c:v>
                </c:pt>
                <c:pt idx="5841">
                  <c:v>41763.682233796295</c:v>
                </c:pt>
                <c:pt idx="5842">
                  <c:v>41763.682303240741</c:v>
                </c:pt>
                <c:pt idx="5843">
                  <c:v>41763.68236111111</c:v>
                </c:pt>
                <c:pt idx="5844">
                  <c:v>41763.68241898148</c:v>
                </c:pt>
                <c:pt idx="5845">
                  <c:v>41763.682488425926</c:v>
                </c:pt>
                <c:pt idx="5846">
                  <c:v>41763.682546296295</c:v>
                </c:pt>
                <c:pt idx="5847">
                  <c:v>41763.682604166665</c:v>
                </c:pt>
                <c:pt idx="5848">
                  <c:v>41763.682673611111</c:v>
                </c:pt>
                <c:pt idx="5849">
                  <c:v>41763.68273148148</c:v>
                </c:pt>
                <c:pt idx="5850">
                  <c:v>41763.682789351849</c:v>
                </c:pt>
                <c:pt idx="5851">
                  <c:v>41763.682858796295</c:v>
                </c:pt>
                <c:pt idx="5852">
                  <c:v>41763.682916666665</c:v>
                </c:pt>
                <c:pt idx="5853">
                  <c:v>41763.682974537034</c:v>
                </c:pt>
                <c:pt idx="5854">
                  <c:v>41763.68304398148</c:v>
                </c:pt>
                <c:pt idx="5855">
                  <c:v>41763.68310185185</c:v>
                </c:pt>
                <c:pt idx="5856">
                  <c:v>41763.683159722219</c:v>
                </c:pt>
                <c:pt idx="5857">
                  <c:v>41763.683229166665</c:v>
                </c:pt>
                <c:pt idx="5858">
                  <c:v>41763.683287037034</c:v>
                </c:pt>
                <c:pt idx="5859">
                  <c:v>41763.683344907404</c:v>
                </c:pt>
                <c:pt idx="5860">
                  <c:v>41763.68340277778</c:v>
                </c:pt>
                <c:pt idx="5861">
                  <c:v>41763.683472222219</c:v>
                </c:pt>
                <c:pt idx="5862">
                  <c:v>41763.683530092596</c:v>
                </c:pt>
                <c:pt idx="5863">
                  <c:v>41763.683587962965</c:v>
                </c:pt>
                <c:pt idx="5864">
                  <c:v>41763.683657407404</c:v>
                </c:pt>
                <c:pt idx="5865">
                  <c:v>41763.683715277781</c:v>
                </c:pt>
                <c:pt idx="5866">
                  <c:v>41763.68377314815</c:v>
                </c:pt>
                <c:pt idx="5867">
                  <c:v>41763.683842592596</c:v>
                </c:pt>
                <c:pt idx="5868">
                  <c:v>41763.683900462966</c:v>
                </c:pt>
                <c:pt idx="5869">
                  <c:v>41763.683958333335</c:v>
                </c:pt>
                <c:pt idx="5870">
                  <c:v>41763.684027777781</c:v>
                </c:pt>
                <c:pt idx="5871">
                  <c:v>41763.68408564815</c:v>
                </c:pt>
                <c:pt idx="5872">
                  <c:v>41763.68414351852</c:v>
                </c:pt>
                <c:pt idx="5873">
                  <c:v>41763.684212962966</c:v>
                </c:pt>
                <c:pt idx="5874">
                  <c:v>41763.684270833335</c:v>
                </c:pt>
                <c:pt idx="5875">
                  <c:v>41763.684328703705</c:v>
                </c:pt>
                <c:pt idx="5876">
                  <c:v>41763.684386574074</c:v>
                </c:pt>
                <c:pt idx="5877">
                  <c:v>41763.68445601852</c:v>
                </c:pt>
                <c:pt idx="5878">
                  <c:v>41763.684513888889</c:v>
                </c:pt>
                <c:pt idx="5879">
                  <c:v>41763.684571759259</c:v>
                </c:pt>
                <c:pt idx="5880">
                  <c:v>41763.684641203705</c:v>
                </c:pt>
                <c:pt idx="5881">
                  <c:v>41763.684699074074</c:v>
                </c:pt>
                <c:pt idx="5882">
                  <c:v>41763.684756944444</c:v>
                </c:pt>
                <c:pt idx="5883">
                  <c:v>41763.68482638889</c:v>
                </c:pt>
                <c:pt idx="5884">
                  <c:v>41763.684884259259</c:v>
                </c:pt>
                <c:pt idx="5885">
                  <c:v>41763.684942129628</c:v>
                </c:pt>
                <c:pt idx="5886">
                  <c:v>41763.685011574074</c:v>
                </c:pt>
                <c:pt idx="5887">
                  <c:v>41763.685069444444</c:v>
                </c:pt>
                <c:pt idx="5888">
                  <c:v>41763.685127314813</c:v>
                </c:pt>
                <c:pt idx="5889">
                  <c:v>41763.685196759259</c:v>
                </c:pt>
                <c:pt idx="5890">
                  <c:v>41763.685254629629</c:v>
                </c:pt>
                <c:pt idx="5891">
                  <c:v>41763.685312499998</c:v>
                </c:pt>
                <c:pt idx="5892">
                  <c:v>41763.685370370367</c:v>
                </c:pt>
                <c:pt idx="5893">
                  <c:v>41763.685439814813</c:v>
                </c:pt>
                <c:pt idx="5894">
                  <c:v>41763.685497685183</c:v>
                </c:pt>
                <c:pt idx="5895">
                  <c:v>41763.685555555552</c:v>
                </c:pt>
                <c:pt idx="5896">
                  <c:v>41763.685624999998</c:v>
                </c:pt>
                <c:pt idx="5897">
                  <c:v>41763.685682870368</c:v>
                </c:pt>
                <c:pt idx="5898">
                  <c:v>41763.685740740744</c:v>
                </c:pt>
                <c:pt idx="5899">
                  <c:v>41763.685810185183</c:v>
                </c:pt>
                <c:pt idx="5900">
                  <c:v>41763.685868055552</c:v>
                </c:pt>
                <c:pt idx="5901">
                  <c:v>41763.685925925929</c:v>
                </c:pt>
                <c:pt idx="5902">
                  <c:v>41763.685995370368</c:v>
                </c:pt>
                <c:pt idx="5903">
                  <c:v>41763.686053240737</c:v>
                </c:pt>
                <c:pt idx="5904">
                  <c:v>41763.686111111114</c:v>
                </c:pt>
                <c:pt idx="5905">
                  <c:v>41763.686180555553</c:v>
                </c:pt>
                <c:pt idx="5906">
                  <c:v>41763.686238425929</c:v>
                </c:pt>
                <c:pt idx="5907">
                  <c:v>41763.686296296299</c:v>
                </c:pt>
                <c:pt idx="5908">
                  <c:v>41763.686365740738</c:v>
                </c:pt>
                <c:pt idx="5909">
                  <c:v>41763.686423611114</c:v>
                </c:pt>
                <c:pt idx="5910">
                  <c:v>41763.686481481483</c:v>
                </c:pt>
                <c:pt idx="5911">
                  <c:v>41763.686539351853</c:v>
                </c:pt>
                <c:pt idx="5912">
                  <c:v>41763.686608796299</c:v>
                </c:pt>
                <c:pt idx="5913">
                  <c:v>41763.686666666668</c:v>
                </c:pt>
                <c:pt idx="5914">
                  <c:v>41763.686724537038</c:v>
                </c:pt>
                <c:pt idx="5915">
                  <c:v>41763.686793981484</c:v>
                </c:pt>
                <c:pt idx="5916">
                  <c:v>41763.686851851853</c:v>
                </c:pt>
                <c:pt idx="5917">
                  <c:v>41763.686909722222</c:v>
                </c:pt>
                <c:pt idx="5918">
                  <c:v>41763.686979166669</c:v>
                </c:pt>
                <c:pt idx="5919">
                  <c:v>41763.687037037038</c:v>
                </c:pt>
                <c:pt idx="5920">
                  <c:v>41763.687094907407</c:v>
                </c:pt>
                <c:pt idx="5921">
                  <c:v>41763.687164351853</c:v>
                </c:pt>
                <c:pt idx="5922">
                  <c:v>41763.687222222223</c:v>
                </c:pt>
                <c:pt idx="5923">
                  <c:v>41763.687280092592</c:v>
                </c:pt>
                <c:pt idx="5924">
                  <c:v>41763.687349537038</c:v>
                </c:pt>
                <c:pt idx="5925">
                  <c:v>41763.687407407408</c:v>
                </c:pt>
                <c:pt idx="5926">
                  <c:v>41763.687465277777</c:v>
                </c:pt>
                <c:pt idx="5927">
                  <c:v>41763.687534722223</c:v>
                </c:pt>
                <c:pt idx="5928">
                  <c:v>41763.687592592592</c:v>
                </c:pt>
                <c:pt idx="5929">
                  <c:v>41763.687650462962</c:v>
                </c:pt>
                <c:pt idx="5930">
                  <c:v>41763.687708333331</c:v>
                </c:pt>
                <c:pt idx="5931">
                  <c:v>41763.687777777777</c:v>
                </c:pt>
                <c:pt idx="5932">
                  <c:v>41763.687835648147</c:v>
                </c:pt>
                <c:pt idx="5933">
                  <c:v>41763.687893518516</c:v>
                </c:pt>
                <c:pt idx="5934">
                  <c:v>41763.687962962962</c:v>
                </c:pt>
                <c:pt idx="5935">
                  <c:v>41763.688020833331</c:v>
                </c:pt>
                <c:pt idx="5936">
                  <c:v>41763.688078703701</c:v>
                </c:pt>
                <c:pt idx="5937">
                  <c:v>41763.688148148147</c:v>
                </c:pt>
                <c:pt idx="5938">
                  <c:v>41763.688206018516</c:v>
                </c:pt>
                <c:pt idx="5939">
                  <c:v>41763.688263888886</c:v>
                </c:pt>
                <c:pt idx="5940">
                  <c:v>41763.688333333332</c:v>
                </c:pt>
                <c:pt idx="5941">
                  <c:v>41763.688391203701</c:v>
                </c:pt>
                <c:pt idx="5942">
                  <c:v>41763.688449074078</c:v>
                </c:pt>
                <c:pt idx="5943">
                  <c:v>41763.688518518517</c:v>
                </c:pt>
                <c:pt idx="5944">
                  <c:v>41763.688576388886</c:v>
                </c:pt>
                <c:pt idx="5945">
                  <c:v>41763.688634259262</c:v>
                </c:pt>
                <c:pt idx="5946">
                  <c:v>41763.688703703701</c:v>
                </c:pt>
                <c:pt idx="5947">
                  <c:v>41763.688761574071</c:v>
                </c:pt>
                <c:pt idx="5948">
                  <c:v>41763.688819444447</c:v>
                </c:pt>
                <c:pt idx="5949">
                  <c:v>41763.688877314817</c:v>
                </c:pt>
                <c:pt idx="5950">
                  <c:v>41763.688946759263</c:v>
                </c:pt>
                <c:pt idx="5951">
                  <c:v>41763.689004629632</c:v>
                </c:pt>
                <c:pt idx="5952">
                  <c:v>41763.689062500001</c:v>
                </c:pt>
                <c:pt idx="5953">
                  <c:v>41763.689131944448</c:v>
                </c:pt>
                <c:pt idx="5954">
                  <c:v>41763.689189814817</c:v>
                </c:pt>
                <c:pt idx="5955">
                  <c:v>41763.689247685186</c:v>
                </c:pt>
                <c:pt idx="5956">
                  <c:v>41763.689317129632</c:v>
                </c:pt>
                <c:pt idx="5957">
                  <c:v>41763.689375000002</c:v>
                </c:pt>
                <c:pt idx="5958">
                  <c:v>41763.689432870371</c:v>
                </c:pt>
                <c:pt idx="5959">
                  <c:v>41763.689502314817</c:v>
                </c:pt>
                <c:pt idx="5960">
                  <c:v>41763.689560185187</c:v>
                </c:pt>
                <c:pt idx="5961">
                  <c:v>41763.689618055556</c:v>
                </c:pt>
                <c:pt idx="5962">
                  <c:v>41763.689687500002</c:v>
                </c:pt>
                <c:pt idx="5963">
                  <c:v>41763.689745370371</c:v>
                </c:pt>
                <c:pt idx="5964">
                  <c:v>41763.689803240741</c:v>
                </c:pt>
                <c:pt idx="5965">
                  <c:v>41763.68986111111</c:v>
                </c:pt>
                <c:pt idx="5966">
                  <c:v>41763.689930555556</c:v>
                </c:pt>
                <c:pt idx="5967">
                  <c:v>41763.689988425926</c:v>
                </c:pt>
                <c:pt idx="5968">
                  <c:v>41763.690046296295</c:v>
                </c:pt>
                <c:pt idx="5969">
                  <c:v>41763.690115740741</c:v>
                </c:pt>
                <c:pt idx="5970">
                  <c:v>41763.69017361111</c:v>
                </c:pt>
                <c:pt idx="5971">
                  <c:v>41763.69023148148</c:v>
                </c:pt>
                <c:pt idx="5972">
                  <c:v>41763.690300925926</c:v>
                </c:pt>
                <c:pt idx="5973">
                  <c:v>41763.690358796295</c:v>
                </c:pt>
                <c:pt idx="5974">
                  <c:v>41763.690416666665</c:v>
                </c:pt>
                <c:pt idx="5975">
                  <c:v>41763.690486111111</c:v>
                </c:pt>
                <c:pt idx="5976">
                  <c:v>41763.69054398148</c:v>
                </c:pt>
                <c:pt idx="5977">
                  <c:v>41763.690601851849</c:v>
                </c:pt>
                <c:pt idx="5978">
                  <c:v>41763.690671296295</c:v>
                </c:pt>
                <c:pt idx="5979">
                  <c:v>41763.690729166665</c:v>
                </c:pt>
                <c:pt idx="5980">
                  <c:v>41763.690787037034</c:v>
                </c:pt>
                <c:pt idx="5981">
                  <c:v>41763.690844907411</c:v>
                </c:pt>
                <c:pt idx="5982">
                  <c:v>41763.69091435185</c:v>
                </c:pt>
                <c:pt idx="5983">
                  <c:v>41763.690972222219</c:v>
                </c:pt>
                <c:pt idx="5984">
                  <c:v>41763.691030092596</c:v>
                </c:pt>
                <c:pt idx="5985">
                  <c:v>41763.691099537034</c:v>
                </c:pt>
                <c:pt idx="5986">
                  <c:v>41763.691157407404</c:v>
                </c:pt>
                <c:pt idx="5987">
                  <c:v>41763.69121527778</c:v>
                </c:pt>
                <c:pt idx="5988">
                  <c:v>41763.691284722219</c:v>
                </c:pt>
                <c:pt idx="5989">
                  <c:v>41763.691342592596</c:v>
                </c:pt>
                <c:pt idx="5990">
                  <c:v>41763.691400462965</c:v>
                </c:pt>
                <c:pt idx="5991">
                  <c:v>41763.691469907404</c:v>
                </c:pt>
                <c:pt idx="5992">
                  <c:v>41763.691527777781</c:v>
                </c:pt>
                <c:pt idx="5993">
                  <c:v>41763.69158564815</c:v>
                </c:pt>
                <c:pt idx="5994">
                  <c:v>41763.691655092596</c:v>
                </c:pt>
                <c:pt idx="5995">
                  <c:v>41763.691712962966</c:v>
                </c:pt>
                <c:pt idx="5996">
                  <c:v>41763.691770833335</c:v>
                </c:pt>
                <c:pt idx="5997">
                  <c:v>41763.691840277781</c:v>
                </c:pt>
                <c:pt idx="5998">
                  <c:v>41763.69189814815</c:v>
                </c:pt>
                <c:pt idx="5999">
                  <c:v>41763.69195601852</c:v>
                </c:pt>
                <c:pt idx="6000">
                  <c:v>41763.692013888889</c:v>
                </c:pt>
                <c:pt idx="6001">
                  <c:v>41763.692083333335</c:v>
                </c:pt>
                <c:pt idx="6002">
                  <c:v>41763.692141203705</c:v>
                </c:pt>
                <c:pt idx="6003">
                  <c:v>41763.692199074074</c:v>
                </c:pt>
                <c:pt idx="6004">
                  <c:v>41763.69226851852</c:v>
                </c:pt>
                <c:pt idx="6005">
                  <c:v>41763.692326388889</c:v>
                </c:pt>
                <c:pt idx="6006">
                  <c:v>41763.692384259259</c:v>
                </c:pt>
                <c:pt idx="6007">
                  <c:v>41763.692453703705</c:v>
                </c:pt>
                <c:pt idx="6008">
                  <c:v>41763.692511574074</c:v>
                </c:pt>
                <c:pt idx="6009">
                  <c:v>41763.692569444444</c:v>
                </c:pt>
                <c:pt idx="6010">
                  <c:v>41763.69263888889</c:v>
                </c:pt>
                <c:pt idx="6011">
                  <c:v>41763.692696759259</c:v>
                </c:pt>
                <c:pt idx="6012">
                  <c:v>41763.692754629628</c:v>
                </c:pt>
                <c:pt idx="6013">
                  <c:v>41763.692824074074</c:v>
                </c:pt>
                <c:pt idx="6014">
                  <c:v>41763.692881944444</c:v>
                </c:pt>
                <c:pt idx="6015">
                  <c:v>41763.692939814813</c:v>
                </c:pt>
                <c:pt idx="6016">
                  <c:v>41763.692997685182</c:v>
                </c:pt>
                <c:pt idx="6017">
                  <c:v>41763.693067129629</c:v>
                </c:pt>
                <c:pt idx="6018">
                  <c:v>41763.693124999998</c:v>
                </c:pt>
                <c:pt idx="6019">
                  <c:v>41763.693182870367</c:v>
                </c:pt>
                <c:pt idx="6020">
                  <c:v>41763.693252314813</c:v>
                </c:pt>
                <c:pt idx="6021">
                  <c:v>41763.693310185183</c:v>
                </c:pt>
                <c:pt idx="6022">
                  <c:v>41763.693368055552</c:v>
                </c:pt>
                <c:pt idx="6023">
                  <c:v>41763.693437499998</c:v>
                </c:pt>
                <c:pt idx="6024">
                  <c:v>41763.693495370368</c:v>
                </c:pt>
                <c:pt idx="6025">
                  <c:v>41763.693553240744</c:v>
                </c:pt>
                <c:pt idx="6026">
                  <c:v>41763.693622685183</c:v>
                </c:pt>
                <c:pt idx="6027">
                  <c:v>41763.693680555552</c:v>
                </c:pt>
                <c:pt idx="6028">
                  <c:v>41763.693738425929</c:v>
                </c:pt>
                <c:pt idx="6029">
                  <c:v>41763.693807870368</c:v>
                </c:pt>
                <c:pt idx="6030">
                  <c:v>41763.693865740737</c:v>
                </c:pt>
                <c:pt idx="6031">
                  <c:v>41763.693923611114</c:v>
                </c:pt>
                <c:pt idx="6032">
                  <c:v>41763.693981481483</c:v>
                </c:pt>
                <c:pt idx="6033">
                  <c:v>41763.694050925929</c:v>
                </c:pt>
                <c:pt idx="6034">
                  <c:v>41763.694108796299</c:v>
                </c:pt>
                <c:pt idx="6035">
                  <c:v>41763.694166666668</c:v>
                </c:pt>
                <c:pt idx="6036">
                  <c:v>41763.694236111114</c:v>
                </c:pt>
                <c:pt idx="6037">
                  <c:v>41763.694293981483</c:v>
                </c:pt>
                <c:pt idx="6038">
                  <c:v>41763.694351851853</c:v>
                </c:pt>
                <c:pt idx="6039">
                  <c:v>41763.694421296299</c:v>
                </c:pt>
                <c:pt idx="6040">
                  <c:v>41763.694479166668</c:v>
                </c:pt>
                <c:pt idx="6041">
                  <c:v>41763.694537037038</c:v>
                </c:pt>
                <c:pt idx="6042">
                  <c:v>41763.694606481484</c:v>
                </c:pt>
                <c:pt idx="6043">
                  <c:v>41763.694664351853</c:v>
                </c:pt>
                <c:pt idx="6044">
                  <c:v>41763.694722222222</c:v>
                </c:pt>
                <c:pt idx="6045">
                  <c:v>41763.694791666669</c:v>
                </c:pt>
                <c:pt idx="6046">
                  <c:v>41763.694849537038</c:v>
                </c:pt>
                <c:pt idx="6047">
                  <c:v>41763.694907407407</c:v>
                </c:pt>
                <c:pt idx="6048">
                  <c:v>41763.694965277777</c:v>
                </c:pt>
                <c:pt idx="6049">
                  <c:v>41763.695034722223</c:v>
                </c:pt>
                <c:pt idx="6050">
                  <c:v>41763.695092592592</c:v>
                </c:pt>
                <c:pt idx="6051">
                  <c:v>41763.695150462961</c:v>
                </c:pt>
                <c:pt idx="6052">
                  <c:v>41763.695219907408</c:v>
                </c:pt>
                <c:pt idx="6053">
                  <c:v>41763.695277777777</c:v>
                </c:pt>
                <c:pt idx="6054">
                  <c:v>41763.695335648146</c:v>
                </c:pt>
                <c:pt idx="6055">
                  <c:v>41763.695405092592</c:v>
                </c:pt>
                <c:pt idx="6056">
                  <c:v>41763.695462962962</c:v>
                </c:pt>
                <c:pt idx="6057">
                  <c:v>41763.695520833331</c:v>
                </c:pt>
                <c:pt idx="6058">
                  <c:v>41763.695590277777</c:v>
                </c:pt>
                <c:pt idx="6059">
                  <c:v>41763.695648148147</c:v>
                </c:pt>
                <c:pt idx="6060">
                  <c:v>41763.695706018516</c:v>
                </c:pt>
                <c:pt idx="6061">
                  <c:v>41763.695775462962</c:v>
                </c:pt>
                <c:pt idx="6062">
                  <c:v>41763.695833333331</c:v>
                </c:pt>
                <c:pt idx="6063">
                  <c:v>41763.695891203701</c:v>
                </c:pt>
                <c:pt idx="6064">
                  <c:v>41763.695960648147</c:v>
                </c:pt>
                <c:pt idx="6065">
                  <c:v>41763.696018518516</c:v>
                </c:pt>
                <c:pt idx="6066">
                  <c:v>41763.696076388886</c:v>
                </c:pt>
                <c:pt idx="6067">
                  <c:v>41763.696134259262</c:v>
                </c:pt>
                <c:pt idx="6068">
                  <c:v>41763.696203703701</c:v>
                </c:pt>
                <c:pt idx="6069">
                  <c:v>41763.696261574078</c:v>
                </c:pt>
                <c:pt idx="6070">
                  <c:v>41763.696319444447</c:v>
                </c:pt>
                <c:pt idx="6071">
                  <c:v>41763.696388888886</c:v>
                </c:pt>
                <c:pt idx="6072">
                  <c:v>41763.696446759262</c:v>
                </c:pt>
                <c:pt idx="6073">
                  <c:v>41763.696504629632</c:v>
                </c:pt>
                <c:pt idx="6074">
                  <c:v>41763.696574074071</c:v>
                </c:pt>
                <c:pt idx="6075">
                  <c:v>41763.696631944447</c:v>
                </c:pt>
                <c:pt idx="6076">
                  <c:v>41763.696689814817</c:v>
                </c:pt>
                <c:pt idx="6077">
                  <c:v>41763.696759259263</c:v>
                </c:pt>
                <c:pt idx="6078">
                  <c:v>41763.696817129632</c:v>
                </c:pt>
                <c:pt idx="6079">
                  <c:v>41763.696875000001</c:v>
                </c:pt>
                <c:pt idx="6080">
                  <c:v>41763.696944444448</c:v>
                </c:pt>
                <c:pt idx="6081">
                  <c:v>41763.697002314817</c:v>
                </c:pt>
                <c:pt idx="6082">
                  <c:v>41763.697060185186</c:v>
                </c:pt>
                <c:pt idx="6083">
                  <c:v>41763.697118055556</c:v>
                </c:pt>
                <c:pt idx="6084">
                  <c:v>41763.697187500002</c:v>
                </c:pt>
                <c:pt idx="6085">
                  <c:v>41763.697245370371</c:v>
                </c:pt>
                <c:pt idx="6086">
                  <c:v>41763.69730324074</c:v>
                </c:pt>
                <c:pt idx="6087">
                  <c:v>41763.697372685187</c:v>
                </c:pt>
                <c:pt idx="6088">
                  <c:v>41763.697430555556</c:v>
                </c:pt>
                <c:pt idx="6089">
                  <c:v>41763.697488425925</c:v>
                </c:pt>
                <c:pt idx="6090">
                  <c:v>41763.697557870371</c:v>
                </c:pt>
                <c:pt idx="6091">
                  <c:v>41763.697615740741</c:v>
                </c:pt>
                <c:pt idx="6092">
                  <c:v>41763.69767361111</c:v>
                </c:pt>
                <c:pt idx="6093">
                  <c:v>41763.697743055556</c:v>
                </c:pt>
                <c:pt idx="6094">
                  <c:v>41763.697800925926</c:v>
                </c:pt>
                <c:pt idx="6095">
                  <c:v>41763.697858796295</c:v>
                </c:pt>
                <c:pt idx="6096">
                  <c:v>41763.697928240741</c:v>
                </c:pt>
                <c:pt idx="6097">
                  <c:v>41763.69798611111</c:v>
                </c:pt>
                <c:pt idx="6098">
                  <c:v>41763.69804398148</c:v>
                </c:pt>
                <c:pt idx="6099">
                  <c:v>41763.698101851849</c:v>
                </c:pt>
                <c:pt idx="6100">
                  <c:v>41763.698171296295</c:v>
                </c:pt>
                <c:pt idx="6101">
                  <c:v>41763.698229166665</c:v>
                </c:pt>
                <c:pt idx="6102">
                  <c:v>41763.698287037034</c:v>
                </c:pt>
                <c:pt idx="6103">
                  <c:v>41763.69835648148</c:v>
                </c:pt>
                <c:pt idx="6104">
                  <c:v>41763.698414351849</c:v>
                </c:pt>
                <c:pt idx="6105">
                  <c:v>41763.698472222219</c:v>
                </c:pt>
                <c:pt idx="6106">
                  <c:v>41763.698541666665</c:v>
                </c:pt>
                <c:pt idx="6107">
                  <c:v>41763.698599537034</c:v>
                </c:pt>
                <c:pt idx="6108">
                  <c:v>41763.698657407411</c:v>
                </c:pt>
                <c:pt idx="6109">
                  <c:v>41763.69872685185</c:v>
                </c:pt>
                <c:pt idx="6110">
                  <c:v>41763.698784722219</c:v>
                </c:pt>
                <c:pt idx="6111">
                  <c:v>41763.698842592596</c:v>
                </c:pt>
                <c:pt idx="6112">
                  <c:v>41763.698912037034</c:v>
                </c:pt>
                <c:pt idx="6113">
                  <c:v>41763.698969907404</c:v>
                </c:pt>
                <c:pt idx="6114">
                  <c:v>41763.69902777778</c:v>
                </c:pt>
                <c:pt idx="6115">
                  <c:v>41763.69908564815</c:v>
                </c:pt>
                <c:pt idx="6116">
                  <c:v>41763.699155092596</c:v>
                </c:pt>
                <c:pt idx="6117">
                  <c:v>41763.699212962965</c:v>
                </c:pt>
                <c:pt idx="6118">
                  <c:v>41763.699270833335</c:v>
                </c:pt>
                <c:pt idx="6119">
                  <c:v>41763.699340277781</c:v>
                </c:pt>
                <c:pt idx="6120">
                  <c:v>41763.69939814815</c:v>
                </c:pt>
                <c:pt idx="6121">
                  <c:v>41763.699456018519</c:v>
                </c:pt>
                <c:pt idx="6122">
                  <c:v>41763.699525462966</c:v>
                </c:pt>
                <c:pt idx="6123">
                  <c:v>41763.699583333335</c:v>
                </c:pt>
                <c:pt idx="6124">
                  <c:v>41763.699641203704</c:v>
                </c:pt>
                <c:pt idx="6125">
                  <c:v>41763.69971064815</c:v>
                </c:pt>
                <c:pt idx="6126">
                  <c:v>41763.69976851852</c:v>
                </c:pt>
                <c:pt idx="6127">
                  <c:v>41763.699826388889</c:v>
                </c:pt>
                <c:pt idx="6128">
                  <c:v>41763.699884259258</c:v>
                </c:pt>
                <c:pt idx="6129">
                  <c:v>41763.699953703705</c:v>
                </c:pt>
                <c:pt idx="6130">
                  <c:v>41763.700011574074</c:v>
                </c:pt>
                <c:pt idx="6131">
                  <c:v>41763.700069444443</c:v>
                </c:pt>
                <c:pt idx="6132">
                  <c:v>41763.700138888889</c:v>
                </c:pt>
                <c:pt idx="6133">
                  <c:v>41763.700196759259</c:v>
                </c:pt>
                <c:pt idx="6134">
                  <c:v>41763.700254629628</c:v>
                </c:pt>
                <c:pt idx="6135">
                  <c:v>41763.700324074074</c:v>
                </c:pt>
                <c:pt idx="6136">
                  <c:v>41763.700381944444</c:v>
                </c:pt>
                <c:pt idx="6137">
                  <c:v>41763.700439814813</c:v>
                </c:pt>
                <c:pt idx="6138">
                  <c:v>41763.700509259259</c:v>
                </c:pt>
                <c:pt idx="6139">
                  <c:v>41763.700567129628</c:v>
                </c:pt>
                <c:pt idx="6140">
                  <c:v>41763.700624999998</c:v>
                </c:pt>
                <c:pt idx="6141">
                  <c:v>41763.700694444444</c:v>
                </c:pt>
                <c:pt idx="6142">
                  <c:v>41763.700752314813</c:v>
                </c:pt>
                <c:pt idx="6143">
                  <c:v>41763.700810185182</c:v>
                </c:pt>
                <c:pt idx="6144">
                  <c:v>41763.700868055559</c:v>
                </c:pt>
                <c:pt idx="6145">
                  <c:v>41763.700937499998</c:v>
                </c:pt>
                <c:pt idx="6146">
                  <c:v>41763.700995370367</c:v>
                </c:pt>
                <c:pt idx="6147">
                  <c:v>41763.701053240744</c:v>
                </c:pt>
                <c:pt idx="6148">
                  <c:v>41763.701122685183</c:v>
                </c:pt>
                <c:pt idx="6149">
                  <c:v>41763.701180555552</c:v>
                </c:pt>
                <c:pt idx="6150">
                  <c:v>41763.701238425929</c:v>
                </c:pt>
                <c:pt idx="6151">
                  <c:v>41763.701307870368</c:v>
                </c:pt>
                <c:pt idx="6152">
                  <c:v>41763.701365740744</c:v>
                </c:pt>
                <c:pt idx="6153">
                  <c:v>41763.701423611114</c:v>
                </c:pt>
                <c:pt idx="6154">
                  <c:v>41763.701493055552</c:v>
                </c:pt>
                <c:pt idx="6155">
                  <c:v>41763.701550925929</c:v>
                </c:pt>
                <c:pt idx="6156">
                  <c:v>41763.701608796298</c:v>
                </c:pt>
                <c:pt idx="6157">
                  <c:v>41763.701666666668</c:v>
                </c:pt>
                <c:pt idx="6158">
                  <c:v>41763.701736111114</c:v>
                </c:pt>
                <c:pt idx="6159">
                  <c:v>41763.701793981483</c:v>
                </c:pt>
                <c:pt idx="6160">
                  <c:v>41763.701851851853</c:v>
                </c:pt>
                <c:pt idx="6161">
                  <c:v>41763.701921296299</c:v>
                </c:pt>
                <c:pt idx="6162">
                  <c:v>41763.701979166668</c:v>
                </c:pt>
                <c:pt idx="6163">
                  <c:v>41763.702037037037</c:v>
                </c:pt>
                <c:pt idx="6164">
                  <c:v>41763.702106481483</c:v>
                </c:pt>
                <c:pt idx="6165">
                  <c:v>41763.702164351853</c:v>
                </c:pt>
                <c:pt idx="6166">
                  <c:v>41763.702222222222</c:v>
                </c:pt>
                <c:pt idx="6167">
                  <c:v>41763.702291666668</c:v>
                </c:pt>
                <c:pt idx="6168">
                  <c:v>41763.702349537038</c:v>
                </c:pt>
                <c:pt idx="6169">
                  <c:v>41763.702407407407</c:v>
                </c:pt>
                <c:pt idx="6170">
                  <c:v>41763.702476851853</c:v>
                </c:pt>
                <c:pt idx="6171">
                  <c:v>41763.702534722222</c:v>
                </c:pt>
                <c:pt idx="6172">
                  <c:v>41763.702592592592</c:v>
                </c:pt>
                <c:pt idx="6173">
                  <c:v>41763.702650462961</c:v>
                </c:pt>
                <c:pt idx="6174">
                  <c:v>41763.702719907407</c:v>
                </c:pt>
                <c:pt idx="6175">
                  <c:v>41763.702777777777</c:v>
                </c:pt>
                <c:pt idx="6176">
                  <c:v>41763.702835648146</c:v>
                </c:pt>
                <c:pt idx="6177">
                  <c:v>41763.702905092592</c:v>
                </c:pt>
                <c:pt idx="6178">
                  <c:v>41763.702962962961</c:v>
                </c:pt>
                <c:pt idx="6179">
                  <c:v>41763.703020833331</c:v>
                </c:pt>
                <c:pt idx="6180">
                  <c:v>41763.703090277777</c:v>
                </c:pt>
                <c:pt idx="6181">
                  <c:v>41763.703148148146</c:v>
                </c:pt>
                <c:pt idx="6182">
                  <c:v>41763.703206018516</c:v>
                </c:pt>
                <c:pt idx="6183">
                  <c:v>41763.703275462962</c:v>
                </c:pt>
                <c:pt idx="6184">
                  <c:v>41763.703333333331</c:v>
                </c:pt>
                <c:pt idx="6185">
                  <c:v>41763.7033912037</c:v>
                </c:pt>
                <c:pt idx="6186">
                  <c:v>41763.703460648147</c:v>
                </c:pt>
                <c:pt idx="6187">
                  <c:v>41763.703518518516</c:v>
                </c:pt>
                <c:pt idx="6188">
                  <c:v>41763.703576388885</c:v>
                </c:pt>
                <c:pt idx="6189">
                  <c:v>41763.703645833331</c:v>
                </c:pt>
                <c:pt idx="6190">
                  <c:v>41763.703703703701</c:v>
                </c:pt>
                <c:pt idx="6191">
                  <c:v>41763.703761574077</c:v>
                </c:pt>
                <c:pt idx="6192">
                  <c:v>41763.703819444447</c:v>
                </c:pt>
                <c:pt idx="6193">
                  <c:v>41763.703888888886</c:v>
                </c:pt>
                <c:pt idx="6194">
                  <c:v>41763.703946759262</c:v>
                </c:pt>
                <c:pt idx="6195">
                  <c:v>41763.704004629632</c:v>
                </c:pt>
                <c:pt idx="6196">
                  <c:v>41763.704074074078</c:v>
                </c:pt>
                <c:pt idx="6197">
                  <c:v>41763.704131944447</c:v>
                </c:pt>
                <c:pt idx="6198">
                  <c:v>41763.704189814816</c:v>
                </c:pt>
                <c:pt idx="6199">
                  <c:v>41763.704259259262</c:v>
                </c:pt>
                <c:pt idx="6200">
                  <c:v>41763.704317129632</c:v>
                </c:pt>
                <c:pt idx="6201">
                  <c:v>41763.704375000001</c:v>
                </c:pt>
                <c:pt idx="6202">
                  <c:v>41763.704444444447</c:v>
                </c:pt>
                <c:pt idx="6203">
                  <c:v>41763.704502314817</c:v>
                </c:pt>
                <c:pt idx="6204">
                  <c:v>41763.704560185186</c:v>
                </c:pt>
                <c:pt idx="6205">
                  <c:v>41763.704629629632</c:v>
                </c:pt>
                <c:pt idx="6206">
                  <c:v>41763.704687500001</c:v>
                </c:pt>
                <c:pt idx="6207">
                  <c:v>41763.704745370371</c:v>
                </c:pt>
                <c:pt idx="6208">
                  <c:v>41763.70480324074</c:v>
                </c:pt>
                <c:pt idx="6209">
                  <c:v>41763.704872685186</c:v>
                </c:pt>
                <c:pt idx="6210">
                  <c:v>41763.704930555556</c:v>
                </c:pt>
                <c:pt idx="6211">
                  <c:v>41763.704988425925</c:v>
                </c:pt>
                <c:pt idx="6212">
                  <c:v>41763.705057870371</c:v>
                </c:pt>
                <c:pt idx="6213">
                  <c:v>41763.70511574074</c:v>
                </c:pt>
                <c:pt idx="6214">
                  <c:v>41763.70517361111</c:v>
                </c:pt>
                <c:pt idx="6215">
                  <c:v>41763.705243055556</c:v>
                </c:pt>
                <c:pt idx="6216">
                  <c:v>41763.705300925925</c:v>
                </c:pt>
                <c:pt idx="6217">
                  <c:v>41763.705358796295</c:v>
                </c:pt>
                <c:pt idx="6218">
                  <c:v>41763.705428240741</c:v>
                </c:pt>
                <c:pt idx="6219">
                  <c:v>41763.70548611111</c:v>
                </c:pt>
                <c:pt idx="6220">
                  <c:v>41763.705543981479</c:v>
                </c:pt>
                <c:pt idx="6221">
                  <c:v>41763.705613425926</c:v>
                </c:pt>
                <c:pt idx="6222">
                  <c:v>41763.705671296295</c:v>
                </c:pt>
                <c:pt idx="6223">
                  <c:v>41763.705729166664</c:v>
                </c:pt>
                <c:pt idx="6224">
                  <c:v>41763.705787037034</c:v>
                </c:pt>
                <c:pt idx="6225">
                  <c:v>41763.70585648148</c:v>
                </c:pt>
                <c:pt idx="6226">
                  <c:v>41763.705914351849</c:v>
                </c:pt>
                <c:pt idx="6227">
                  <c:v>41763.705972222226</c:v>
                </c:pt>
                <c:pt idx="6228">
                  <c:v>41763.706041666665</c:v>
                </c:pt>
                <c:pt idx="6229">
                  <c:v>41763.706099537034</c:v>
                </c:pt>
                <c:pt idx="6230">
                  <c:v>41763.706157407411</c:v>
                </c:pt>
                <c:pt idx="6231">
                  <c:v>41763.706226851849</c:v>
                </c:pt>
                <c:pt idx="6232">
                  <c:v>41763.706284722219</c:v>
                </c:pt>
                <c:pt idx="6233">
                  <c:v>41763.706342592595</c:v>
                </c:pt>
                <c:pt idx="6234">
                  <c:v>41763.706412037034</c:v>
                </c:pt>
                <c:pt idx="6235">
                  <c:v>41763.706469907411</c:v>
                </c:pt>
                <c:pt idx="6236">
                  <c:v>41763.70652777778</c:v>
                </c:pt>
                <c:pt idx="6237">
                  <c:v>41763.706597222219</c:v>
                </c:pt>
                <c:pt idx="6238">
                  <c:v>41763.706655092596</c:v>
                </c:pt>
                <c:pt idx="6239">
                  <c:v>41763.706712962965</c:v>
                </c:pt>
                <c:pt idx="6240">
                  <c:v>41763.706770833334</c:v>
                </c:pt>
                <c:pt idx="6241">
                  <c:v>41763.70684027778</c:v>
                </c:pt>
                <c:pt idx="6242">
                  <c:v>41763.70689814815</c:v>
                </c:pt>
                <c:pt idx="6243">
                  <c:v>41763.706956018519</c:v>
                </c:pt>
                <c:pt idx="6244">
                  <c:v>41763.707025462965</c:v>
                </c:pt>
                <c:pt idx="6245">
                  <c:v>41763.707083333335</c:v>
                </c:pt>
                <c:pt idx="6246">
                  <c:v>41763.707141203704</c:v>
                </c:pt>
                <c:pt idx="6247">
                  <c:v>41763.70721064815</c:v>
                </c:pt>
                <c:pt idx="6248">
                  <c:v>41763.707268518519</c:v>
                </c:pt>
                <c:pt idx="6249">
                  <c:v>41763.707326388889</c:v>
                </c:pt>
                <c:pt idx="6250">
                  <c:v>41763.707395833335</c:v>
                </c:pt>
                <c:pt idx="6251">
                  <c:v>41763.707453703704</c:v>
                </c:pt>
                <c:pt idx="6252">
                  <c:v>41763.707511574074</c:v>
                </c:pt>
                <c:pt idx="6253">
                  <c:v>41763.70758101852</c:v>
                </c:pt>
                <c:pt idx="6254">
                  <c:v>41763.707638888889</c:v>
                </c:pt>
                <c:pt idx="6255">
                  <c:v>41763.707696759258</c:v>
                </c:pt>
                <c:pt idx="6256">
                  <c:v>41763.707754629628</c:v>
                </c:pt>
                <c:pt idx="6257">
                  <c:v>41763.707824074074</c:v>
                </c:pt>
                <c:pt idx="6258">
                  <c:v>41763.707881944443</c:v>
                </c:pt>
                <c:pt idx="6259">
                  <c:v>41763.707939814813</c:v>
                </c:pt>
                <c:pt idx="6260">
                  <c:v>41763.708009259259</c:v>
                </c:pt>
                <c:pt idx="6261">
                  <c:v>41763.708067129628</c:v>
                </c:pt>
                <c:pt idx="6262">
                  <c:v>41763.708124999997</c:v>
                </c:pt>
                <c:pt idx="6263">
                  <c:v>41763.708194444444</c:v>
                </c:pt>
                <c:pt idx="6264">
                  <c:v>41763.708252314813</c:v>
                </c:pt>
                <c:pt idx="6265">
                  <c:v>41763.708310185182</c:v>
                </c:pt>
                <c:pt idx="6266">
                  <c:v>41763.708379629628</c:v>
                </c:pt>
                <c:pt idx="6267">
                  <c:v>41763.708437499998</c:v>
                </c:pt>
                <c:pt idx="6268">
                  <c:v>41763.708495370367</c:v>
                </c:pt>
                <c:pt idx="6269">
                  <c:v>41763.708564814813</c:v>
                </c:pt>
                <c:pt idx="6270">
                  <c:v>41763.708622685182</c:v>
                </c:pt>
                <c:pt idx="6271">
                  <c:v>41763.708680555559</c:v>
                </c:pt>
                <c:pt idx="6272">
                  <c:v>41763.708738425928</c:v>
                </c:pt>
                <c:pt idx="6273">
                  <c:v>41763.708807870367</c:v>
                </c:pt>
                <c:pt idx="6274">
                  <c:v>41763.708865740744</c:v>
                </c:pt>
                <c:pt idx="6275">
                  <c:v>41763.708923611113</c:v>
                </c:pt>
                <c:pt idx="6276">
                  <c:v>41763.708993055552</c:v>
                </c:pt>
                <c:pt idx="6277">
                  <c:v>41763.709050925929</c:v>
                </c:pt>
                <c:pt idx="6278">
                  <c:v>41763.709108796298</c:v>
                </c:pt>
                <c:pt idx="6279">
                  <c:v>41763.709178240744</c:v>
                </c:pt>
                <c:pt idx="6280">
                  <c:v>41763.709236111114</c:v>
                </c:pt>
                <c:pt idx="6281">
                  <c:v>41763.709293981483</c:v>
                </c:pt>
                <c:pt idx="6282">
                  <c:v>41763.709363425929</c:v>
                </c:pt>
                <c:pt idx="6283">
                  <c:v>41763.709421296298</c:v>
                </c:pt>
                <c:pt idx="6284">
                  <c:v>41763.709479166668</c:v>
                </c:pt>
                <c:pt idx="6285">
                  <c:v>41763.709548611114</c:v>
                </c:pt>
                <c:pt idx="6286">
                  <c:v>41763.709606481483</c:v>
                </c:pt>
                <c:pt idx="6287">
                  <c:v>41763.709664351853</c:v>
                </c:pt>
                <c:pt idx="6288">
                  <c:v>41763.709733796299</c:v>
                </c:pt>
                <c:pt idx="6289">
                  <c:v>41763.709791666668</c:v>
                </c:pt>
                <c:pt idx="6290">
                  <c:v>41763.709849537037</c:v>
                </c:pt>
                <c:pt idx="6291">
                  <c:v>41763.709907407407</c:v>
                </c:pt>
                <c:pt idx="6292">
                  <c:v>41763.709976851853</c:v>
                </c:pt>
                <c:pt idx="6293">
                  <c:v>41763.710034722222</c:v>
                </c:pt>
                <c:pt idx="6294">
                  <c:v>41763.710092592592</c:v>
                </c:pt>
                <c:pt idx="6295">
                  <c:v>41763.710162037038</c:v>
                </c:pt>
                <c:pt idx="6296">
                  <c:v>41763.710219907407</c:v>
                </c:pt>
                <c:pt idx="6297">
                  <c:v>41763.710277777776</c:v>
                </c:pt>
                <c:pt idx="6298">
                  <c:v>41763.710347222222</c:v>
                </c:pt>
                <c:pt idx="6299">
                  <c:v>41763.710405092592</c:v>
                </c:pt>
                <c:pt idx="6300">
                  <c:v>41763.710462962961</c:v>
                </c:pt>
                <c:pt idx="6301">
                  <c:v>41763.710532407407</c:v>
                </c:pt>
                <c:pt idx="6302">
                  <c:v>41763.710590277777</c:v>
                </c:pt>
                <c:pt idx="6303">
                  <c:v>41763.710648148146</c:v>
                </c:pt>
                <c:pt idx="6304">
                  <c:v>41763.710706018515</c:v>
                </c:pt>
                <c:pt idx="6305">
                  <c:v>41763.710775462961</c:v>
                </c:pt>
                <c:pt idx="6306">
                  <c:v>41763.710833333331</c:v>
                </c:pt>
                <c:pt idx="6307">
                  <c:v>41763.7108912037</c:v>
                </c:pt>
                <c:pt idx="6308">
                  <c:v>41763.710960648146</c:v>
                </c:pt>
                <c:pt idx="6309">
                  <c:v>41763.711018518516</c:v>
                </c:pt>
                <c:pt idx="6310">
                  <c:v>41763.711076388892</c:v>
                </c:pt>
                <c:pt idx="6311">
                  <c:v>41763.711145833331</c:v>
                </c:pt>
                <c:pt idx="6312">
                  <c:v>41763.7112037037</c:v>
                </c:pt>
                <c:pt idx="6313">
                  <c:v>41763.711261574077</c:v>
                </c:pt>
                <c:pt idx="6314">
                  <c:v>41763.711331018516</c:v>
                </c:pt>
                <c:pt idx="6315">
                  <c:v>41763.711388888885</c:v>
                </c:pt>
                <c:pt idx="6316">
                  <c:v>41763.711446759262</c:v>
                </c:pt>
                <c:pt idx="6317">
                  <c:v>41763.711516203701</c:v>
                </c:pt>
                <c:pt idx="6318">
                  <c:v>41763.711574074077</c:v>
                </c:pt>
                <c:pt idx="6319">
                  <c:v>41763.711631944447</c:v>
                </c:pt>
                <c:pt idx="6320">
                  <c:v>41763.711689814816</c:v>
                </c:pt>
                <c:pt idx="6321">
                  <c:v>41763.711759259262</c:v>
                </c:pt>
                <c:pt idx="6322">
                  <c:v>41763.711817129632</c:v>
                </c:pt>
                <c:pt idx="6323">
                  <c:v>41763.711875000001</c:v>
                </c:pt>
                <c:pt idx="6324">
                  <c:v>41763.711944444447</c:v>
                </c:pt>
                <c:pt idx="6325">
                  <c:v>41763.712002314816</c:v>
                </c:pt>
                <c:pt idx="6326">
                  <c:v>41763.712060185186</c:v>
                </c:pt>
                <c:pt idx="6327">
                  <c:v>41763.712129629632</c:v>
                </c:pt>
                <c:pt idx="6328">
                  <c:v>41763.712187500001</c:v>
                </c:pt>
                <c:pt idx="6329">
                  <c:v>41763.712245370371</c:v>
                </c:pt>
                <c:pt idx="6330">
                  <c:v>41763.712314814817</c:v>
                </c:pt>
                <c:pt idx="6331">
                  <c:v>41763.712372685186</c:v>
                </c:pt>
                <c:pt idx="6332">
                  <c:v>41763.712430555555</c:v>
                </c:pt>
                <c:pt idx="6333">
                  <c:v>41763.712500000001</c:v>
                </c:pt>
                <c:pt idx="6334">
                  <c:v>41763.712557870371</c:v>
                </c:pt>
                <c:pt idx="6335">
                  <c:v>41763.71261574074</c:v>
                </c:pt>
                <c:pt idx="6336">
                  <c:v>41763.712673611109</c:v>
                </c:pt>
                <c:pt idx="6337">
                  <c:v>41763.712743055556</c:v>
                </c:pt>
                <c:pt idx="6338">
                  <c:v>41763.712800925925</c:v>
                </c:pt>
                <c:pt idx="6339">
                  <c:v>41763.712858796294</c:v>
                </c:pt>
                <c:pt idx="6340">
                  <c:v>41763.71292824074</c:v>
                </c:pt>
                <c:pt idx="6341">
                  <c:v>41763.71298611111</c:v>
                </c:pt>
                <c:pt idx="6342">
                  <c:v>41763.713043981479</c:v>
                </c:pt>
                <c:pt idx="6343">
                  <c:v>41763.713113425925</c:v>
                </c:pt>
                <c:pt idx="6344">
                  <c:v>41763.713171296295</c:v>
                </c:pt>
                <c:pt idx="6345">
                  <c:v>41763.713229166664</c:v>
                </c:pt>
                <c:pt idx="6346">
                  <c:v>41763.71329861111</c:v>
                </c:pt>
                <c:pt idx="6347">
                  <c:v>41763.713356481479</c:v>
                </c:pt>
                <c:pt idx="6348">
                  <c:v>41763.713414351849</c:v>
                </c:pt>
                <c:pt idx="6349">
                  <c:v>41763.713483796295</c:v>
                </c:pt>
                <c:pt idx="6350">
                  <c:v>41763.713541666664</c:v>
                </c:pt>
                <c:pt idx="6351">
                  <c:v>41763.713599537034</c:v>
                </c:pt>
                <c:pt idx="6352">
                  <c:v>41763.71365740741</c:v>
                </c:pt>
                <c:pt idx="6353">
                  <c:v>41763.713726851849</c:v>
                </c:pt>
                <c:pt idx="6354">
                  <c:v>41763.713784722226</c:v>
                </c:pt>
                <c:pt idx="6355">
                  <c:v>41763.713842592595</c:v>
                </c:pt>
                <c:pt idx="6356">
                  <c:v>41763.713912037034</c:v>
                </c:pt>
                <c:pt idx="6357">
                  <c:v>41763.713969907411</c:v>
                </c:pt>
                <c:pt idx="6358">
                  <c:v>41763.71402777778</c:v>
                </c:pt>
                <c:pt idx="6359">
                  <c:v>41763.714097222219</c:v>
                </c:pt>
                <c:pt idx="6360">
                  <c:v>41763.714155092595</c:v>
                </c:pt>
                <c:pt idx="6361">
                  <c:v>41763.714212962965</c:v>
                </c:pt>
                <c:pt idx="6362">
                  <c:v>41763.714282407411</c:v>
                </c:pt>
                <c:pt idx="6363">
                  <c:v>41763.71434027778</c:v>
                </c:pt>
                <c:pt idx="6364">
                  <c:v>41763.714398148149</c:v>
                </c:pt>
                <c:pt idx="6365">
                  <c:v>41763.714467592596</c:v>
                </c:pt>
                <c:pt idx="6366">
                  <c:v>41763.714525462965</c:v>
                </c:pt>
                <c:pt idx="6367">
                  <c:v>41763.714583333334</c:v>
                </c:pt>
                <c:pt idx="6368">
                  <c:v>41763.714641203704</c:v>
                </c:pt>
                <c:pt idx="6369">
                  <c:v>41763.71471064815</c:v>
                </c:pt>
                <c:pt idx="6370">
                  <c:v>41763.714768518519</c:v>
                </c:pt>
                <c:pt idx="6371">
                  <c:v>41763.714826388888</c:v>
                </c:pt>
                <c:pt idx="6372">
                  <c:v>41763.714895833335</c:v>
                </c:pt>
                <c:pt idx="6373">
                  <c:v>41763.714953703704</c:v>
                </c:pt>
                <c:pt idx="6374">
                  <c:v>41763.715011574073</c:v>
                </c:pt>
                <c:pt idx="6375">
                  <c:v>41763.715081018519</c:v>
                </c:pt>
                <c:pt idx="6376">
                  <c:v>41763.715138888889</c:v>
                </c:pt>
                <c:pt idx="6377">
                  <c:v>41763.715196759258</c:v>
                </c:pt>
                <c:pt idx="6378">
                  <c:v>41763.715266203704</c:v>
                </c:pt>
                <c:pt idx="6379">
                  <c:v>41763.715324074074</c:v>
                </c:pt>
                <c:pt idx="6380">
                  <c:v>41763.715381944443</c:v>
                </c:pt>
                <c:pt idx="6381">
                  <c:v>41763.715451388889</c:v>
                </c:pt>
                <c:pt idx="6382">
                  <c:v>41763.715509259258</c:v>
                </c:pt>
                <c:pt idx="6383">
                  <c:v>41763.715567129628</c:v>
                </c:pt>
                <c:pt idx="6384">
                  <c:v>41763.715624999997</c:v>
                </c:pt>
                <c:pt idx="6385">
                  <c:v>41763.715694444443</c:v>
                </c:pt>
                <c:pt idx="6386">
                  <c:v>41763.715752314813</c:v>
                </c:pt>
                <c:pt idx="6387">
                  <c:v>41763.715810185182</c:v>
                </c:pt>
                <c:pt idx="6388">
                  <c:v>41763.715879629628</c:v>
                </c:pt>
                <c:pt idx="6389">
                  <c:v>41763.715937499997</c:v>
                </c:pt>
                <c:pt idx="6390">
                  <c:v>41763.715995370374</c:v>
                </c:pt>
                <c:pt idx="6391">
                  <c:v>41763.716064814813</c:v>
                </c:pt>
                <c:pt idx="6392">
                  <c:v>41763.716122685182</c:v>
                </c:pt>
                <c:pt idx="6393">
                  <c:v>41763.716180555559</c:v>
                </c:pt>
                <c:pt idx="6394">
                  <c:v>41763.716249999998</c:v>
                </c:pt>
                <c:pt idx="6395">
                  <c:v>41763.716307870367</c:v>
                </c:pt>
                <c:pt idx="6396">
                  <c:v>41763.716365740744</c:v>
                </c:pt>
                <c:pt idx="6397">
                  <c:v>41763.716435185182</c:v>
                </c:pt>
                <c:pt idx="6398">
                  <c:v>41763.716493055559</c:v>
                </c:pt>
                <c:pt idx="6399">
                  <c:v>41763.716550925928</c:v>
                </c:pt>
                <c:pt idx="6400">
                  <c:v>41763.716608796298</c:v>
                </c:pt>
                <c:pt idx="6401">
                  <c:v>41763.716678240744</c:v>
                </c:pt>
                <c:pt idx="6402">
                  <c:v>41763.716736111113</c:v>
                </c:pt>
                <c:pt idx="6403">
                  <c:v>41763.716793981483</c:v>
                </c:pt>
                <c:pt idx="6404">
                  <c:v>41763.716863425929</c:v>
                </c:pt>
                <c:pt idx="6405">
                  <c:v>41763.716921296298</c:v>
                </c:pt>
                <c:pt idx="6406">
                  <c:v>41763.716979166667</c:v>
                </c:pt>
                <c:pt idx="6407">
                  <c:v>41763.717048611114</c:v>
                </c:pt>
                <c:pt idx="6408">
                  <c:v>41763.717106481483</c:v>
                </c:pt>
                <c:pt idx="6409">
                  <c:v>41763.717164351852</c:v>
                </c:pt>
                <c:pt idx="6410">
                  <c:v>41763.717233796298</c:v>
                </c:pt>
                <c:pt idx="6411">
                  <c:v>41763.717291666668</c:v>
                </c:pt>
                <c:pt idx="6412">
                  <c:v>41763.717349537037</c:v>
                </c:pt>
                <c:pt idx="6413">
                  <c:v>41763.717418981483</c:v>
                </c:pt>
                <c:pt idx="6414">
                  <c:v>41763.717476851853</c:v>
                </c:pt>
                <c:pt idx="6415">
                  <c:v>41763.717534722222</c:v>
                </c:pt>
                <c:pt idx="6416">
                  <c:v>41763.717592592591</c:v>
                </c:pt>
                <c:pt idx="6417">
                  <c:v>41763.717662037037</c:v>
                </c:pt>
                <c:pt idx="6418">
                  <c:v>41763.717719907407</c:v>
                </c:pt>
                <c:pt idx="6419">
                  <c:v>41763.717777777776</c:v>
                </c:pt>
                <c:pt idx="6420">
                  <c:v>41763.717847222222</c:v>
                </c:pt>
                <c:pt idx="6421">
                  <c:v>41763.717905092592</c:v>
                </c:pt>
                <c:pt idx="6422">
                  <c:v>41763.717962962961</c:v>
                </c:pt>
                <c:pt idx="6423">
                  <c:v>41763.718032407407</c:v>
                </c:pt>
                <c:pt idx="6424">
                  <c:v>41763.718090277776</c:v>
                </c:pt>
                <c:pt idx="6425">
                  <c:v>41763.718148148146</c:v>
                </c:pt>
                <c:pt idx="6426">
                  <c:v>41763.718217592592</c:v>
                </c:pt>
                <c:pt idx="6427">
                  <c:v>41763.718275462961</c:v>
                </c:pt>
                <c:pt idx="6428">
                  <c:v>41763.718333333331</c:v>
                </c:pt>
                <c:pt idx="6429">
                  <c:v>41763.718402777777</c:v>
                </c:pt>
                <c:pt idx="6430">
                  <c:v>41763.718460648146</c:v>
                </c:pt>
                <c:pt idx="6431">
                  <c:v>41763.718518518515</c:v>
                </c:pt>
                <c:pt idx="6432">
                  <c:v>41763.718576388892</c:v>
                </c:pt>
                <c:pt idx="6433">
                  <c:v>41763.718645833331</c:v>
                </c:pt>
                <c:pt idx="6434">
                  <c:v>41763.7187037037</c:v>
                </c:pt>
                <c:pt idx="6435">
                  <c:v>41763.718761574077</c:v>
                </c:pt>
                <c:pt idx="6436">
                  <c:v>41763.718831018516</c:v>
                </c:pt>
                <c:pt idx="6437">
                  <c:v>41763.718888888892</c:v>
                </c:pt>
                <c:pt idx="6438">
                  <c:v>41763.718946759262</c:v>
                </c:pt>
                <c:pt idx="6439">
                  <c:v>41763.7190162037</c:v>
                </c:pt>
                <c:pt idx="6440">
                  <c:v>41763.719074074077</c:v>
                </c:pt>
                <c:pt idx="6441">
                  <c:v>41763.719131944446</c:v>
                </c:pt>
                <c:pt idx="6442">
                  <c:v>41763.719201388885</c:v>
                </c:pt>
                <c:pt idx="6443">
                  <c:v>41763.719259259262</c:v>
                </c:pt>
                <c:pt idx="6444">
                  <c:v>41763.719317129631</c:v>
                </c:pt>
                <c:pt idx="6445">
                  <c:v>41763.719386574077</c:v>
                </c:pt>
                <c:pt idx="6446">
                  <c:v>41763.719444444447</c:v>
                </c:pt>
                <c:pt idx="6447">
                  <c:v>41763.719502314816</c:v>
                </c:pt>
                <c:pt idx="6448">
                  <c:v>41763.719560185185</c:v>
                </c:pt>
                <c:pt idx="6449">
                  <c:v>41763.719629629632</c:v>
                </c:pt>
                <c:pt idx="6450">
                  <c:v>41763.719687500001</c:v>
                </c:pt>
                <c:pt idx="6451">
                  <c:v>41763.71974537037</c:v>
                </c:pt>
                <c:pt idx="6452">
                  <c:v>41763.719814814816</c:v>
                </c:pt>
                <c:pt idx="6453">
                  <c:v>41763.719872685186</c:v>
                </c:pt>
                <c:pt idx="6454">
                  <c:v>41763.719930555555</c:v>
                </c:pt>
                <c:pt idx="6455">
                  <c:v>41763.72</c:v>
                </c:pt>
                <c:pt idx="6456">
                  <c:v>41763.720057870371</c:v>
                </c:pt>
                <c:pt idx="6457">
                  <c:v>41763.72011574074</c:v>
                </c:pt>
                <c:pt idx="6458">
                  <c:v>41763.720185185186</c:v>
                </c:pt>
                <c:pt idx="6459">
                  <c:v>41763.720243055555</c:v>
                </c:pt>
                <c:pt idx="6460">
                  <c:v>41763.720300925925</c:v>
                </c:pt>
                <c:pt idx="6461">
                  <c:v>41763.720370370371</c:v>
                </c:pt>
                <c:pt idx="6462">
                  <c:v>41763.72042824074</c:v>
                </c:pt>
                <c:pt idx="6463">
                  <c:v>41763.720486111109</c:v>
                </c:pt>
                <c:pt idx="6464">
                  <c:v>41763.720543981479</c:v>
                </c:pt>
                <c:pt idx="6465">
                  <c:v>41763.720613425925</c:v>
                </c:pt>
                <c:pt idx="6466">
                  <c:v>41763.720671296294</c:v>
                </c:pt>
                <c:pt idx="6467">
                  <c:v>41763.720729166664</c:v>
                </c:pt>
                <c:pt idx="6468">
                  <c:v>41763.72079861111</c:v>
                </c:pt>
                <c:pt idx="6469">
                  <c:v>41763.720856481479</c:v>
                </c:pt>
                <c:pt idx="6470">
                  <c:v>41763.720914351848</c:v>
                </c:pt>
                <c:pt idx="6471">
                  <c:v>41763.720983796295</c:v>
                </c:pt>
                <c:pt idx="6472">
                  <c:v>41763.721041666664</c:v>
                </c:pt>
                <c:pt idx="6473">
                  <c:v>41763.721099537041</c:v>
                </c:pt>
                <c:pt idx="6474">
                  <c:v>41763.721168981479</c:v>
                </c:pt>
                <c:pt idx="6475">
                  <c:v>41763.721226851849</c:v>
                </c:pt>
                <c:pt idx="6476">
                  <c:v>41763.721284722225</c:v>
                </c:pt>
                <c:pt idx="6477">
                  <c:v>41763.721342592595</c:v>
                </c:pt>
                <c:pt idx="6478">
                  <c:v>41763.721412037034</c:v>
                </c:pt>
                <c:pt idx="6479">
                  <c:v>41763.72146990741</c:v>
                </c:pt>
                <c:pt idx="6480">
                  <c:v>41763.72152777778</c:v>
                </c:pt>
                <c:pt idx="6481">
                  <c:v>41763.721597222226</c:v>
                </c:pt>
                <c:pt idx="6482">
                  <c:v>41763.721655092595</c:v>
                </c:pt>
                <c:pt idx="6483">
                  <c:v>41763.721712962964</c:v>
                </c:pt>
                <c:pt idx="6484">
                  <c:v>41763.721782407411</c:v>
                </c:pt>
                <c:pt idx="6485">
                  <c:v>41763.72184027778</c:v>
                </c:pt>
                <c:pt idx="6486">
                  <c:v>41763.721898148149</c:v>
                </c:pt>
                <c:pt idx="6487">
                  <c:v>41763.721967592595</c:v>
                </c:pt>
                <c:pt idx="6488">
                  <c:v>41763.722025462965</c:v>
                </c:pt>
                <c:pt idx="6489">
                  <c:v>41763.722083333334</c:v>
                </c:pt>
                <c:pt idx="6490">
                  <c:v>41763.72215277778</c:v>
                </c:pt>
                <c:pt idx="6491">
                  <c:v>41763.722210648149</c:v>
                </c:pt>
                <c:pt idx="6492">
                  <c:v>41763.722268518519</c:v>
                </c:pt>
                <c:pt idx="6493">
                  <c:v>41763.722326388888</c:v>
                </c:pt>
                <c:pt idx="6494">
                  <c:v>41763.722395833334</c:v>
                </c:pt>
                <c:pt idx="6495">
                  <c:v>41763.722453703704</c:v>
                </c:pt>
                <c:pt idx="6496">
                  <c:v>41763.722511574073</c:v>
                </c:pt>
                <c:pt idx="6497">
                  <c:v>41763.722581018519</c:v>
                </c:pt>
                <c:pt idx="6498">
                  <c:v>41763.722638888888</c:v>
                </c:pt>
                <c:pt idx="6499">
                  <c:v>41763.722696759258</c:v>
                </c:pt>
                <c:pt idx="6500">
                  <c:v>41763.722766203704</c:v>
                </c:pt>
                <c:pt idx="6501">
                  <c:v>41763.722824074073</c:v>
                </c:pt>
                <c:pt idx="6502">
                  <c:v>41763.722881944443</c:v>
                </c:pt>
                <c:pt idx="6503">
                  <c:v>41763.722951388889</c:v>
                </c:pt>
                <c:pt idx="6504">
                  <c:v>41763.723009259258</c:v>
                </c:pt>
                <c:pt idx="6505">
                  <c:v>41763.723067129627</c:v>
                </c:pt>
                <c:pt idx="6506">
                  <c:v>41763.723124999997</c:v>
                </c:pt>
                <c:pt idx="6507">
                  <c:v>41763.723194444443</c:v>
                </c:pt>
                <c:pt idx="6508">
                  <c:v>41763.723252314812</c:v>
                </c:pt>
                <c:pt idx="6509">
                  <c:v>41763.723310185182</c:v>
                </c:pt>
                <c:pt idx="6510">
                  <c:v>41763.723379629628</c:v>
                </c:pt>
                <c:pt idx="6511">
                  <c:v>41763.723437499997</c:v>
                </c:pt>
                <c:pt idx="6512">
                  <c:v>41763.723495370374</c:v>
                </c:pt>
                <c:pt idx="6513">
                  <c:v>41763.723564814813</c:v>
                </c:pt>
                <c:pt idx="6514">
                  <c:v>41763.723622685182</c:v>
                </c:pt>
                <c:pt idx="6515">
                  <c:v>41763.723680555559</c:v>
                </c:pt>
                <c:pt idx="6516">
                  <c:v>41763.723749999997</c:v>
                </c:pt>
                <c:pt idx="6517">
                  <c:v>41763.723807870374</c:v>
                </c:pt>
                <c:pt idx="6518">
                  <c:v>41763.723865740743</c:v>
                </c:pt>
                <c:pt idx="6519">
                  <c:v>41763.723935185182</c:v>
                </c:pt>
                <c:pt idx="6520">
                  <c:v>41763.723993055559</c:v>
                </c:pt>
                <c:pt idx="6521">
                  <c:v>41763.724050925928</c:v>
                </c:pt>
                <c:pt idx="6522">
                  <c:v>41763.724108796298</c:v>
                </c:pt>
                <c:pt idx="6523">
                  <c:v>41763.724178240744</c:v>
                </c:pt>
                <c:pt idx="6524">
                  <c:v>41763.724236111113</c:v>
                </c:pt>
                <c:pt idx="6525">
                  <c:v>41763.724293981482</c:v>
                </c:pt>
                <c:pt idx="6526">
                  <c:v>41763.724363425928</c:v>
                </c:pt>
                <c:pt idx="6527">
                  <c:v>41763.724421296298</c:v>
                </c:pt>
                <c:pt idx="6528">
                  <c:v>41763.724479166667</c:v>
                </c:pt>
                <c:pt idx="6529">
                  <c:v>41763.724548611113</c:v>
                </c:pt>
                <c:pt idx="6530">
                  <c:v>41763.724606481483</c:v>
                </c:pt>
                <c:pt idx="6531">
                  <c:v>41763.724664351852</c:v>
                </c:pt>
                <c:pt idx="6532">
                  <c:v>41763.724733796298</c:v>
                </c:pt>
                <c:pt idx="6533">
                  <c:v>41763.724791666667</c:v>
                </c:pt>
                <c:pt idx="6534">
                  <c:v>41763.724849537037</c:v>
                </c:pt>
                <c:pt idx="6535">
                  <c:v>41763.724907407406</c:v>
                </c:pt>
                <c:pt idx="6536">
                  <c:v>41763.724976851852</c:v>
                </c:pt>
                <c:pt idx="6537">
                  <c:v>41763.725034722222</c:v>
                </c:pt>
                <c:pt idx="6538">
                  <c:v>41763.725092592591</c:v>
                </c:pt>
                <c:pt idx="6539">
                  <c:v>41763.725162037037</c:v>
                </c:pt>
                <c:pt idx="6540">
                  <c:v>41763.725219907406</c:v>
                </c:pt>
                <c:pt idx="6541">
                  <c:v>41763.725277777776</c:v>
                </c:pt>
                <c:pt idx="6542">
                  <c:v>41763.725347222222</c:v>
                </c:pt>
                <c:pt idx="6543">
                  <c:v>41763.725405092591</c:v>
                </c:pt>
                <c:pt idx="6544">
                  <c:v>41763.725462962961</c:v>
                </c:pt>
                <c:pt idx="6545">
                  <c:v>41763.725532407407</c:v>
                </c:pt>
                <c:pt idx="6546">
                  <c:v>41763.725590277776</c:v>
                </c:pt>
                <c:pt idx="6547">
                  <c:v>41763.725648148145</c:v>
                </c:pt>
                <c:pt idx="6548">
                  <c:v>41763.725717592592</c:v>
                </c:pt>
                <c:pt idx="6549">
                  <c:v>41763.725775462961</c:v>
                </c:pt>
                <c:pt idx="6550">
                  <c:v>41763.72583333333</c:v>
                </c:pt>
                <c:pt idx="6551">
                  <c:v>41763.725891203707</c:v>
                </c:pt>
                <c:pt idx="6552">
                  <c:v>41763.725960648146</c:v>
                </c:pt>
                <c:pt idx="6553">
                  <c:v>41763.726018518515</c:v>
                </c:pt>
                <c:pt idx="6554">
                  <c:v>41763.726076388892</c:v>
                </c:pt>
                <c:pt idx="6555">
                  <c:v>41763.726145833331</c:v>
                </c:pt>
                <c:pt idx="6556">
                  <c:v>41763.726203703707</c:v>
                </c:pt>
                <c:pt idx="6557">
                  <c:v>41763.726261574076</c:v>
                </c:pt>
                <c:pt idx="6558">
                  <c:v>41763.726331018515</c:v>
                </c:pt>
                <c:pt idx="6559">
                  <c:v>41763.726388888892</c:v>
                </c:pt>
                <c:pt idx="6560">
                  <c:v>41763.726446759261</c:v>
                </c:pt>
                <c:pt idx="6561">
                  <c:v>41763.7265162037</c:v>
                </c:pt>
                <c:pt idx="6562">
                  <c:v>41763.726574074077</c:v>
                </c:pt>
                <c:pt idx="6563">
                  <c:v>41763.726631944446</c:v>
                </c:pt>
                <c:pt idx="6564">
                  <c:v>41763.726701388892</c:v>
                </c:pt>
                <c:pt idx="6565">
                  <c:v>41763.726759259262</c:v>
                </c:pt>
                <c:pt idx="6566">
                  <c:v>41763.726817129631</c:v>
                </c:pt>
                <c:pt idx="6567">
                  <c:v>41763.726875</c:v>
                </c:pt>
                <c:pt idx="6568">
                  <c:v>41763.726944444446</c:v>
                </c:pt>
                <c:pt idx="6569">
                  <c:v>41763.727002314816</c:v>
                </c:pt>
                <c:pt idx="6570">
                  <c:v>41763.727060185185</c:v>
                </c:pt>
                <c:pt idx="6571">
                  <c:v>41763.727129629631</c:v>
                </c:pt>
                <c:pt idx="6572">
                  <c:v>41763.727187500001</c:v>
                </c:pt>
                <c:pt idx="6573">
                  <c:v>41763.72724537037</c:v>
                </c:pt>
                <c:pt idx="6574">
                  <c:v>41763.727314814816</c:v>
                </c:pt>
                <c:pt idx="6575">
                  <c:v>41763.727372685185</c:v>
                </c:pt>
                <c:pt idx="6576">
                  <c:v>41763.727430555555</c:v>
                </c:pt>
                <c:pt idx="6577">
                  <c:v>41763.727500000001</c:v>
                </c:pt>
                <c:pt idx="6578">
                  <c:v>41763.72755787037</c:v>
                </c:pt>
                <c:pt idx="6579">
                  <c:v>41763.72761574074</c:v>
                </c:pt>
                <c:pt idx="6580">
                  <c:v>41763.727685185186</c:v>
                </c:pt>
                <c:pt idx="6581">
                  <c:v>41763.727743055555</c:v>
                </c:pt>
                <c:pt idx="6582">
                  <c:v>41763.727800925924</c:v>
                </c:pt>
                <c:pt idx="6583">
                  <c:v>41763.727858796294</c:v>
                </c:pt>
                <c:pt idx="6584">
                  <c:v>41763.72792824074</c:v>
                </c:pt>
                <c:pt idx="6585">
                  <c:v>41763.727986111109</c:v>
                </c:pt>
                <c:pt idx="6586">
                  <c:v>41763.728043981479</c:v>
                </c:pt>
                <c:pt idx="6587">
                  <c:v>41763.728113425925</c:v>
                </c:pt>
                <c:pt idx="6588">
                  <c:v>41763.728171296294</c:v>
                </c:pt>
                <c:pt idx="6589">
                  <c:v>41763.728229166663</c:v>
                </c:pt>
                <c:pt idx="6590">
                  <c:v>41763.728298611109</c:v>
                </c:pt>
                <c:pt idx="6591">
                  <c:v>41763.728356481479</c:v>
                </c:pt>
                <c:pt idx="6592">
                  <c:v>41763.728414351855</c:v>
                </c:pt>
                <c:pt idx="6593">
                  <c:v>41763.728483796294</c:v>
                </c:pt>
                <c:pt idx="6594">
                  <c:v>41763.728541666664</c:v>
                </c:pt>
                <c:pt idx="6595">
                  <c:v>41763.72859953704</c:v>
                </c:pt>
                <c:pt idx="6596">
                  <c:v>41763.72865740741</c:v>
                </c:pt>
                <c:pt idx="6597">
                  <c:v>41763.728726851848</c:v>
                </c:pt>
                <c:pt idx="6598">
                  <c:v>41763.728784722225</c:v>
                </c:pt>
                <c:pt idx="6599">
                  <c:v>41763.728842592594</c:v>
                </c:pt>
                <c:pt idx="6600">
                  <c:v>41763.728912037041</c:v>
                </c:pt>
                <c:pt idx="6601">
                  <c:v>41763.72896990741</c:v>
                </c:pt>
                <c:pt idx="6602">
                  <c:v>41763.729027777779</c:v>
                </c:pt>
                <c:pt idx="6603">
                  <c:v>41763.729097222225</c:v>
                </c:pt>
                <c:pt idx="6604">
                  <c:v>41763.729155092595</c:v>
                </c:pt>
                <c:pt idx="6605">
                  <c:v>41763.729212962964</c:v>
                </c:pt>
                <c:pt idx="6606">
                  <c:v>41763.72928240741</c:v>
                </c:pt>
                <c:pt idx="6607">
                  <c:v>41763.72934027778</c:v>
                </c:pt>
                <c:pt idx="6608">
                  <c:v>41763.729398148149</c:v>
                </c:pt>
                <c:pt idx="6609">
                  <c:v>41763.729456018518</c:v>
                </c:pt>
                <c:pt idx="6610">
                  <c:v>41763.729525462964</c:v>
                </c:pt>
                <c:pt idx="6611">
                  <c:v>41763.729583333334</c:v>
                </c:pt>
                <c:pt idx="6612">
                  <c:v>41763.729641203703</c:v>
                </c:pt>
                <c:pt idx="6613">
                  <c:v>41763.729710648149</c:v>
                </c:pt>
                <c:pt idx="6614">
                  <c:v>41763.729768518519</c:v>
                </c:pt>
                <c:pt idx="6615">
                  <c:v>41763.729826388888</c:v>
                </c:pt>
                <c:pt idx="6616">
                  <c:v>41763.729895833334</c:v>
                </c:pt>
                <c:pt idx="6617">
                  <c:v>41763.729953703703</c:v>
                </c:pt>
                <c:pt idx="6618">
                  <c:v>41763.730011574073</c:v>
                </c:pt>
                <c:pt idx="6619">
                  <c:v>41763.730081018519</c:v>
                </c:pt>
                <c:pt idx="6620">
                  <c:v>41763.730138888888</c:v>
                </c:pt>
                <c:pt idx="6621">
                  <c:v>41763.730196759258</c:v>
                </c:pt>
                <c:pt idx="6622">
                  <c:v>41763.730266203704</c:v>
                </c:pt>
                <c:pt idx="6623">
                  <c:v>41763.730324074073</c:v>
                </c:pt>
                <c:pt idx="6624">
                  <c:v>41763.730381944442</c:v>
                </c:pt>
                <c:pt idx="6625">
                  <c:v>41763.730439814812</c:v>
                </c:pt>
                <c:pt idx="6626">
                  <c:v>41763.730509259258</c:v>
                </c:pt>
                <c:pt idx="6627">
                  <c:v>41763.730567129627</c:v>
                </c:pt>
                <c:pt idx="6628">
                  <c:v>41763.730624999997</c:v>
                </c:pt>
                <c:pt idx="6629">
                  <c:v>41763.730694444443</c:v>
                </c:pt>
                <c:pt idx="6630">
                  <c:v>41763.730752314812</c:v>
                </c:pt>
                <c:pt idx="6631">
                  <c:v>41763.730810185189</c:v>
                </c:pt>
                <c:pt idx="6632">
                  <c:v>41763.730879629627</c:v>
                </c:pt>
                <c:pt idx="6633">
                  <c:v>41763.730937499997</c:v>
                </c:pt>
                <c:pt idx="6634">
                  <c:v>41763.730995370373</c:v>
                </c:pt>
                <c:pt idx="6635">
                  <c:v>41763.731064814812</c:v>
                </c:pt>
                <c:pt idx="6636">
                  <c:v>41763.731122685182</c:v>
                </c:pt>
                <c:pt idx="6637">
                  <c:v>41763.731180555558</c:v>
                </c:pt>
                <c:pt idx="6638">
                  <c:v>41763.731238425928</c:v>
                </c:pt>
                <c:pt idx="6639">
                  <c:v>41763.731307870374</c:v>
                </c:pt>
                <c:pt idx="6640">
                  <c:v>41763.731365740743</c:v>
                </c:pt>
                <c:pt idx="6641">
                  <c:v>41763.731423611112</c:v>
                </c:pt>
                <c:pt idx="6642">
                  <c:v>41763.731493055559</c:v>
                </c:pt>
                <c:pt idx="6643">
                  <c:v>41763.731550925928</c:v>
                </c:pt>
                <c:pt idx="6644">
                  <c:v>41763.731608796297</c:v>
                </c:pt>
                <c:pt idx="6645">
                  <c:v>41763.731678240743</c:v>
                </c:pt>
                <c:pt idx="6646">
                  <c:v>41763.731736111113</c:v>
                </c:pt>
                <c:pt idx="6647">
                  <c:v>41763.731793981482</c:v>
                </c:pt>
                <c:pt idx="6648">
                  <c:v>41763.731863425928</c:v>
                </c:pt>
                <c:pt idx="6649">
                  <c:v>41763.731921296298</c:v>
                </c:pt>
                <c:pt idx="6650">
                  <c:v>41763.731979166667</c:v>
                </c:pt>
                <c:pt idx="6651">
                  <c:v>41763.732048611113</c:v>
                </c:pt>
                <c:pt idx="6652">
                  <c:v>41763.732106481482</c:v>
                </c:pt>
                <c:pt idx="6653">
                  <c:v>41763.732164351852</c:v>
                </c:pt>
                <c:pt idx="6654">
                  <c:v>41763.732222222221</c:v>
                </c:pt>
                <c:pt idx="6655">
                  <c:v>41763.732291666667</c:v>
                </c:pt>
                <c:pt idx="6656">
                  <c:v>41763.732349537036</c:v>
                </c:pt>
                <c:pt idx="6657">
                  <c:v>41763.732407407406</c:v>
                </c:pt>
                <c:pt idx="6658">
                  <c:v>41763.732476851852</c:v>
                </c:pt>
                <c:pt idx="6659">
                  <c:v>41763.732534722221</c:v>
                </c:pt>
                <c:pt idx="6660">
                  <c:v>41763.732592592591</c:v>
                </c:pt>
                <c:pt idx="6661">
                  <c:v>41763.732662037037</c:v>
                </c:pt>
                <c:pt idx="6662">
                  <c:v>41763.732719907406</c:v>
                </c:pt>
                <c:pt idx="6663">
                  <c:v>41763.732777777775</c:v>
                </c:pt>
                <c:pt idx="6664">
                  <c:v>41763.732847222222</c:v>
                </c:pt>
                <c:pt idx="6665">
                  <c:v>41763.732905092591</c:v>
                </c:pt>
                <c:pt idx="6666">
                  <c:v>41763.73296296296</c:v>
                </c:pt>
                <c:pt idx="6667">
                  <c:v>41763.733020833337</c:v>
                </c:pt>
                <c:pt idx="6668">
                  <c:v>41763.733090277776</c:v>
                </c:pt>
                <c:pt idx="6669">
                  <c:v>41763.733148148145</c:v>
                </c:pt>
                <c:pt idx="6670">
                  <c:v>41763.733206018522</c:v>
                </c:pt>
                <c:pt idx="6671">
                  <c:v>41763.733275462961</c:v>
                </c:pt>
                <c:pt idx="6672">
                  <c:v>41763.73333333333</c:v>
                </c:pt>
                <c:pt idx="6673">
                  <c:v>41763.733391203707</c:v>
                </c:pt>
                <c:pt idx="6674">
                  <c:v>41763.733460648145</c:v>
                </c:pt>
                <c:pt idx="6675">
                  <c:v>41763.733518518522</c:v>
                </c:pt>
                <c:pt idx="6676">
                  <c:v>41763.733576388891</c:v>
                </c:pt>
                <c:pt idx="6677">
                  <c:v>41763.73364583333</c:v>
                </c:pt>
                <c:pt idx="6678">
                  <c:v>41763.733703703707</c:v>
                </c:pt>
                <c:pt idx="6679">
                  <c:v>41763.733761574076</c:v>
                </c:pt>
                <c:pt idx="6680">
                  <c:v>41763.733831018515</c:v>
                </c:pt>
                <c:pt idx="6681">
                  <c:v>41763.733888888892</c:v>
                </c:pt>
                <c:pt idx="6682">
                  <c:v>41763.733946759261</c:v>
                </c:pt>
                <c:pt idx="6683">
                  <c:v>41763.73400462963</c:v>
                </c:pt>
                <c:pt idx="6684">
                  <c:v>41763.734074074076</c:v>
                </c:pt>
                <c:pt idx="6685">
                  <c:v>41763.734131944446</c:v>
                </c:pt>
                <c:pt idx="6686">
                  <c:v>41763.734189814815</c:v>
                </c:pt>
                <c:pt idx="6687">
                  <c:v>41763.734259259261</c:v>
                </c:pt>
                <c:pt idx="6688">
                  <c:v>41763.734317129631</c:v>
                </c:pt>
                <c:pt idx="6689">
                  <c:v>41763.734375</c:v>
                </c:pt>
                <c:pt idx="6690">
                  <c:v>41763.734444444446</c:v>
                </c:pt>
                <c:pt idx="6691">
                  <c:v>41763.734502314815</c:v>
                </c:pt>
                <c:pt idx="6692">
                  <c:v>41763.734560185185</c:v>
                </c:pt>
                <c:pt idx="6693">
                  <c:v>41763.734629629631</c:v>
                </c:pt>
                <c:pt idx="6694">
                  <c:v>41763.7346875</c:v>
                </c:pt>
                <c:pt idx="6695">
                  <c:v>41763.73474537037</c:v>
                </c:pt>
                <c:pt idx="6696">
                  <c:v>41763.734803240739</c:v>
                </c:pt>
                <c:pt idx="6697">
                  <c:v>41763.734872685185</c:v>
                </c:pt>
                <c:pt idx="6698">
                  <c:v>41763.734930555554</c:v>
                </c:pt>
                <c:pt idx="6699">
                  <c:v>41763.734988425924</c:v>
                </c:pt>
                <c:pt idx="6700">
                  <c:v>41763.73505787037</c:v>
                </c:pt>
                <c:pt idx="6701">
                  <c:v>41763.735115740739</c:v>
                </c:pt>
                <c:pt idx="6702">
                  <c:v>41763.735173611109</c:v>
                </c:pt>
                <c:pt idx="6703">
                  <c:v>41763.735243055555</c:v>
                </c:pt>
                <c:pt idx="6704">
                  <c:v>41763.735300925924</c:v>
                </c:pt>
                <c:pt idx="6705">
                  <c:v>41763.735358796293</c:v>
                </c:pt>
                <c:pt idx="6706">
                  <c:v>41763.73542824074</c:v>
                </c:pt>
                <c:pt idx="6707">
                  <c:v>41763.735486111109</c:v>
                </c:pt>
                <c:pt idx="6708">
                  <c:v>41763.735543981478</c:v>
                </c:pt>
                <c:pt idx="6709">
                  <c:v>41763.735601851855</c:v>
                </c:pt>
                <c:pt idx="6710">
                  <c:v>41763.735671296294</c:v>
                </c:pt>
                <c:pt idx="6711">
                  <c:v>41763.735729166663</c:v>
                </c:pt>
                <c:pt idx="6712">
                  <c:v>41763.73578703704</c:v>
                </c:pt>
                <c:pt idx="6713">
                  <c:v>41763.735856481479</c:v>
                </c:pt>
                <c:pt idx="6714">
                  <c:v>41763.735914351855</c:v>
                </c:pt>
                <c:pt idx="6715">
                  <c:v>41763.735972222225</c:v>
                </c:pt>
                <c:pt idx="6716">
                  <c:v>41763.736041666663</c:v>
                </c:pt>
                <c:pt idx="6717">
                  <c:v>41763.73609953704</c:v>
                </c:pt>
                <c:pt idx="6718">
                  <c:v>41763.736157407409</c:v>
                </c:pt>
                <c:pt idx="6719">
                  <c:v>41763.736226851855</c:v>
                </c:pt>
                <c:pt idx="6720">
                  <c:v>41763.736284722225</c:v>
                </c:pt>
                <c:pt idx="6721">
                  <c:v>41763.736342592594</c:v>
                </c:pt>
                <c:pt idx="6722">
                  <c:v>41763.73641203704</c:v>
                </c:pt>
                <c:pt idx="6723">
                  <c:v>41763.73646990741</c:v>
                </c:pt>
                <c:pt idx="6724">
                  <c:v>41763.736527777779</c:v>
                </c:pt>
                <c:pt idx="6725">
                  <c:v>41763.736585648148</c:v>
                </c:pt>
                <c:pt idx="6726">
                  <c:v>41763.736655092594</c:v>
                </c:pt>
                <c:pt idx="6727">
                  <c:v>41763.736712962964</c:v>
                </c:pt>
                <c:pt idx="6728">
                  <c:v>41763.736770833333</c:v>
                </c:pt>
                <c:pt idx="6729">
                  <c:v>41763.736840277779</c:v>
                </c:pt>
                <c:pt idx="6730">
                  <c:v>41763.736898148149</c:v>
                </c:pt>
                <c:pt idx="6731">
                  <c:v>41763.736956018518</c:v>
                </c:pt>
                <c:pt idx="6732">
                  <c:v>41763.737025462964</c:v>
                </c:pt>
                <c:pt idx="6733">
                  <c:v>41763.737083333333</c:v>
                </c:pt>
                <c:pt idx="6734">
                  <c:v>41763.737141203703</c:v>
                </c:pt>
                <c:pt idx="6735">
                  <c:v>41763.737210648149</c:v>
                </c:pt>
                <c:pt idx="6736">
                  <c:v>41763.737268518518</c:v>
                </c:pt>
                <c:pt idx="6737">
                  <c:v>41763.737326388888</c:v>
                </c:pt>
                <c:pt idx="6738">
                  <c:v>41763.737384259257</c:v>
                </c:pt>
                <c:pt idx="6739">
                  <c:v>41763.737453703703</c:v>
                </c:pt>
                <c:pt idx="6740">
                  <c:v>41763.737511574072</c:v>
                </c:pt>
                <c:pt idx="6741">
                  <c:v>41763.737569444442</c:v>
                </c:pt>
                <c:pt idx="6742">
                  <c:v>41763.737638888888</c:v>
                </c:pt>
                <c:pt idx="6743">
                  <c:v>41763.737696759257</c:v>
                </c:pt>
                <c:pt idx="6744">
                  <c:v>41763.737754629627</c:v>
                </c:pt>
                <c:pt idx="6745">
                  <c:v>41763.737824074073</c:v>
                </c:pt>
                <c:pt idx="6746">
                  <c:v>41763.737881944442</c:v>
                </c:pt>
                <c:pt idx="6747">
                  <c:v>41763.737939814811</c:v>
                </c:pt>
                <c:pt idx="6748">
                  <c:v>41763.738009259258</c:v>
                </c:pt>
                <c:pt idx="6749">
                  <c:v>41763.738067129627</c:v>
                </c:pt>
                <c:pt idx="6750">
                  <c:v>41763.738125000003</c:v>
                </c:pt>
                <c:pt idx="6751">
                  <c:v>41763.738182870373</c:v>
                </c:pt>
                <c:pt idx="6752">
                  <c:v>41763.738252314812</c:v>
                </c:pt>
                <c:pt idx="6753">
                  <c:v>41763.738310185188</c:v>
                </c:pt>
                <c:pt idx="6754">
                  <c:v>41763.738368055558</c:v>
                </c:pt>
                <c:pt idx="6755">
                  <c:v>41763.738437499997</c:v>
                </c:pt>
                <c:pt idx="6756">
                  <c:v>41763.738495370373</c:v>
                </c:pt>
                <c:pt idx="6757">
                  <c:v>41763.738553240742</c:v>
                </c:pt>
                <c:pt idx="6758">
                  <c:v>41763.738622685189</c:v>
                </c:pt>
                <c:pt idx="6759">
                  <c:v>41763.738680555558</c:v>
                </c:pt>
                <c:pt idx="6760">
                  <c:v>41763.738738425927</c:v>
                </c:pt>
                <c:pt idx="6761">
                  <c:v>41763.738807870373</c:v>
                </c:pt>
                <c:pt idx="6762">
                  <c:v>41763.738865740743</c:v>
                </c:pt>
                <c:pt idx="6763">
                  <c:v>41763.738923611112</c:v>
                </c:pt>
                <c:pt idx="6764">
                  <c:v>41763.738993055558</c:v>
                </c:pt>
                <c:pt idx="6765">
                  <c:v>41763.739050925928</c:v>
                </c:pt>
                <c:pt idx="6766">
                  <c:v>41763.739108796297</c:v>
                </c:pt>
                <c:pt idx="6767">
                  <c:v>41763.739166666666</c:v>
                </c:pt>
                <c:pt idx="6768">
                  <c:v>41763.739236111112</c:v>
                </c:pt>
                <c:pt idx="6769">
                  <c:v>41763.739293981482</c:v>
                </c:pt>
                <c:pt idx="6770">
                  <c:v>41763.739351851851</c:v>
                </c:pt>
                <c:pt idx="6771">
                  <c:v>41763.739421296297</c:v>
                </c:pt>
                <c:pt idx="6772">
                  <c:v>41763.739479166667</c:v>
                </c:pt>
                <c:pt idx="6773">
                  <c:v>41763.739537037036</c:v>
                </c:pt>
                <c:pt idx="6774">
                  <c:v>41763.739606481482</c:v>
                </c:pt>
                <c:pt idx="6775">
                  <c:v>41763.739664351851</c:v>
                </c:pt>
                <c:pt idx="6776">
                  <c:v>41763.739722222221</c:v>
                </c:pt>
                <c:pt idx="6777">
                  <c:v>41763.739791666667</c:v>
                </c:pt>
                <c:pt idx="6778">
                  <c:v>41763.739849537036</c:v>
                </c:pt>
                <c:pt idx="6779">
                  <c:v>41763.739907407406</c:v>
                </c:pt>
                <c:pt idx="6780">
                  <c:v>41763.739976851852</c:v>
                </c:pt>
                <c:pt idx="6781">
                  <c:v>41763.740034722221</c:v>
                </c:pt>
                <c:pt idx="6782">
                  <c:v>41763.74009259259</c:v>
                </c:pt>
                <c:pt idx="6783">
                  <c:v>41763.74015046296</c:v>
                </c:pt>
                <c:pt idx="6784">
                  <c:v>41763.740219907406</c:v>
                </c:pt>
                <c:pt idx="6785">
                  <c:v>41763.740277777775</c:v>
                </c:pt>
                <c:pt idx="6786">
                  <c:v>41763.740335648145</c:v>
                </c:pt>
                <c:pt idx="6787">
                  <c:v>41763.740405092591</c:v>
                </c:pt>
                <c:pt idx="6788">
                  <c:v>41763.74046296296</c:v>
                </c:pt>
                <c:pt idx="6789">
                  <c:v>41763.740520833337</c:v>
                </c:pt>
                <c:pt idx="6790">
                  <c:v>41763.740590277775</c:v>
                </c:pt>
                <c:pt idx="6791">
                  <c:v>41763.740648148145</c:v>
                </c:pt>
                <c:pt idx="6792">
                  <c:v>41763.740706018521</c:v>
                </c:pt>
                <c:pt idx="6793">
                  <c:v>41763.74077546296</c:v>
                </c:pt>
                <c:pt idx="6794">
                  <c:v>41763.740833333337</c:v>
                </c:pt>
                <c:pt idx="6795">
                  <c:v>41763.740891203706</c:v>
                </c:pt>
                <c:pt idx="6796">
                  <c:v>41763.740949074076</c:v>
                </c:pt>
                <c:pt idx="6797">
                  <c:v>41763.741018518522</c:v>
                </c:pt>
                <c:pt idx="6798">
                  <c:v>41763.741076388891</c:v>
                </c:pt>
                <c:pt idx="6799">
                  <c:v>41763.74113425926</c:v>
                </c:pt>
                <c:pt idx="6800">
                  <c:v>41763.741203703707</c:v>
                </c:pt>
                <c:pt idx="6801">
                  <c:v>41763.741261574076</c:v>
                </c:pt>
                <c:pt idx="6802">
                  <c:v>41763.741319444445</c:v>
                </c:pt>
                <c:pt idx="6803">
                  <c:v>41763.741388888891</c:v>
                </c:pt>
                <c:pt idx="6804">
                  <c:v>41763.741446759261</c:v>
                </c:pt>
                <c:pt idx="6805">
                  <c:v>41763.74150462963</c:v>
                </c:pt>
                <c:pt idx="6806">
                  <c:v>41763.741574074076</c:v>
                </c:pt>
                <c:pt idx="6807">
                  <c:v>41763.741631944446</c:v>
                </c:pt>
                <c:pt idx="6808">
                  <c:v>41763.741689814815</c:v>
                </c:pt>
                <c:pt idx="6809">
                  <c:v>41763.741747685184</c:v>
                </c:pt>
                <c:pt idx="6810">
                  <c:v>41763.74181712963</c:v>
                </c:pt>
                <c:pt idx="6811">
                  <c:v>41763.741875</c:v>
                </c:pt>
                <c:pt idx="6812">
                  <c:v>41763.741932870369</c:v>
                </c:pt>
                <c:pt idx="6813">
                  <c:v>41763.742002314815</c:v>
                </c:pt>
                <c:pt idx="6814">
                  <c:v>41763.742060185185</c:v>
                </c:pt>
                <c:pt idx="6815">
                  <c:v>41763.742118055554</c:v>
                </c:pt>
                <c:pt idx="6816">
                  <c:v>41763.7421875</c:v>
                </c:pt>
                <c:pt idx="6817">
                  <c:v>41763.742245370369</c:v>
                </c:pt>
                <c:pt idx="6818">
                  <c:v>41763.742303240739</c:v>
                </c:pt>
                <c:pt idx="6819">
                  <c:v>41763.742372685185</c:v>
                </c:pt>
                <c:pt idx="6820">
                  <c:v>41763.742430555554</c:v>
                </c:pt>
                <c:pt idx="6821">
                  <c:v>41763.742488425924</c:v>
                </c:pt>
                <c:pt idx="6822">
                  <c:v>41763.74255787037</c:v>
                </c:pt>
                <c:pt idx="6823">
                  <c:v>41763.742615740739</c:v>
                </c:pt>
                <c:pt idx="6824">
                  <c:v>41763.742673611108</c:v>
                </c:pt>
                <c:pt idx="6825">
                  <c:v>41763.742731481485</c:v>
                </c:pt>
                <c:pt idx="6826">
                  <c:v>41763.742800925924</c:v>
                </c:pt>
                <c:pt idx="6827">
                  <c:v>41763.742858796293</c:v>
                </c:pt>
                <c:pt idx="6828">
                  <c:v>41763.74291666667</c:v>
                </c:pt>
                <c:pt idx="6829">
                  <c:v>41763.742986111109</c:v>
                </c:pt>
                <c:pt idx="6830">
                  <c:v>41763.743043981478</c:v>
                </c:pt>
                <c:pt idx="6831">
                  <c:v>41763.743101851855</c:v>
                </c:pt>
                <c:pt idx="6832">
                  <c:v>41763.743171296293</c:v>
                </c:pt>
                <c:pt idx="6833">
                  <c:v>41763.74322916667</c:v>
                </c:pt>
                <c:pt idx="6834">
                  <c:v>41763.743287037039</c:v>
                </c:pt>
                <c:pt idx="6835">
                  <c:v>41763.743356481478</c:v>
                </c:pt>
                <c:pt idx="6836">
                  <c:v>41763.743414351855</c:v>
                </c:pt>
                <c:pt idx="6837">
                  <c:v>41763.743472222224</c:v>
                </c:pt>
                <c:pt idx="6838">
                  <c:v>41763.743530092594</c:v>
                </c:pt>
                <c:pt idx="6839">
                  <c:v>41763.74359953704</c:v>
                </c:pt>
                <c:pt idx="6840">
                  <c:v>41763.743657407409</c:v>
                </c:pt>
                <c:pt idx="6841">
                  <c:v>41763.743715277778</c:v>
                </c:pt>
                <c:pt idx="6842">
                  <c:v>41763.743784722225</c:v>
                </c:pt>
                <c:pt idx="6843">
                  <c:v>41763.743842592594</c:v>
                </c:pt>
                <c:pt idx="6844">
                  <c:v>41763.743900462963</c:v>
                </c:pt>
                <c:pt idx="6845">
                  <c:v>41763.743969907409</c:v>
                </c:pt>
                <c:pt idx="6846">
                  <c:v>41763.744027777779</c:v>
                </c:pt>
                <c:pt idx="6847">
                  <c:v>41763.744085648148</c:v>
                </c:pt>
                <c:pt idx="6848">
                  <c:v>41763.744155092594</c:v>
                </c:pt>
                <c:pt idx="6849">
                  <c:v>41763.744212962964</c:v>
                </c:pt>
                <c:pt idx="6850">
                  <c:v>41763.744270833333</c:v>
                </c:pt>
                <c:pt idx="6851">
                  <c:v>41763.744328703702</c:v>
                </c:pt>
                <c:pt idx="6852">
                  <c:v>41763.744398148148</c:v>
                </c:pt>
                <c:pt idx="6853">
                  <c:v>41763.744456018518</c:v>
                </c:pt>
                <c:pt idx="6854">
                  <c:v>41763.744513888887</c:v>
                </c:pt>
                <c:pt idx="6855">
                  <c:v>41763.744583333333</c:v>
                </c:pt>
                <c:pt idx="6856">
                  <c:v>41763.744641203702</c:v>
                </c:pt>
                <c:pt idx="6857">
                  <c:v>41763.744699074072</c:v>
                </c:pt>
                <c:pt idx="6858">
                  <c:v>41763.744768518518</c:v>
                </c:pt>
                <c:pt idx="6859">
                  <c:v>41763.744826388887</c:v>
                </c:pt>
                <c:pt idx="6860">
                  <c:v>41763.744884259257</c:v>
                </c:pt>
                <c:pt idx="6861">
                  <c:v>41763.744953703703</c:v>
                </c:pt>
                <c:pt idx="6862">
                  <c:v>41763.745011574072</c:v>
                </c:pt>
                <c:pt idx="6863">
                  <c:v>41763.745069444441</c:v>
                </c:pt>
                <c:pt idx="6864">
                  <c:v>41763.745127314818</c:v>
                </c:pt>
                <c:pt idx="6865">
                  <c:v>41763.745196759257</c:v>
                </c:pt>
                <c:pt idx="6866">
                  <c:v>41763.745254629626</c:v>
                </c:pt>
                <c:pt idx="6867">
                  <c:v>41763.745312500003</c:v>
                </c:pt>
                <c:pt idx="6868">
                  <c:v>41763.745381944442</c:v>
                </c:pt>
                <c:pt idx="6869">
                  <c:v>41763.745439814818</c:v>
                </c:pt>
                <c:pt idx="6870">
                  <c:v>41763.745497685188</c:v>
                </c:pt>
                <c:pt idx="6871">
                  <c:v>41763.745567129627</c:v>
                </c:pt>
                <c:pt idx="6872">
                  <c:v>41763.745625000003</c:v>
                </c:pt>
                <c:pt idx="6873">
                  <c:v>41763.745682870373</c:v>
                </c:pt>
                <c:pt idx="6874">
                  <c:v>41763.745752314811</c:v>
                </c:pt>
                <c:pt idx="6875">
                  <c:v>41763.745810185188</c:v>
                </c:pt>
                <c:pt idx="6876">
                  <c:v>41763.745868055557</c:v>
                </c:pt>
                <c:pt idx="6877">
                  <c:v>41763.745937500003</c:v>
                </c:pt>
                <c:pt idx="6878">
                  <c:v>41763.745995370373</c:v>
                </c:pt>
                <c:pt idx="6879">
                  <c:v>41763.746053240742</c:v>
                </c:pt>
                <c:pt idx="6880">
                  <c:v>41763.746111111112</c:v>
                </c:pt>
                <c:pt idx="6881">
                  <c:v>41763.746180555558</c:v>
                </c:pt>
                <c:pt idx="6882">
                  <c:v>41763.746238425927</c:v>
                </c:pt>
                <c:pt idx="6883">
                  <c:v>41763.746296296296</c:v>
                </c:pt>
                <c:pt idx="6884">
                  <c:v>41763.746365740742</c:v>
                </c:pt>
                <c:pt idx="6885">
                  <c:v>41763.746423611112</c:v>
                </c:pt>
                <c:pt idx="6886">
                  <c:v>41763.746481481481</c:v>
                </c:pt>
                <c:pt idx="6887">
                  <c:v>41763.746550925927</c:v>
                </c:pt>
                <c:pt idx="6888">
                  <c:v>41763.746608796297</c:v>
                </c:pt>
                <c:pt idx="6889">
                  <c:v>41763.746666666666</c:v>
                </c:pt>
                <c:pt idx="6890">
                  <c:v>41763.746736111112</c:v>
                </c:pt>
                <c:pt idx="6891">
                  <c:v>41763.746793981481</c:v>
                </c:pt>
                <c:pt idx="6892">
                  <c:v>41763.746851851851</c:v>
                </c:pt>
                <c:pt idx="6893">
                  <c:v>41763.74690972222</c:v>
                </c:pt>
                <c:pt idx="6894">
                  <c:v>41763.746979166666</c:v>
                </c:pt>
                <c:pt idx="6895">
                  <c:v>41763.747037037036</c:v>
                </c:pt>
                <c:pt idx="6896">
                  <c:v>41763.747094907405</c:v>
                </c:pt>
                <c:pt idx="6897">
                  <c:v>41763.747164351851</c:v>
                </c:pt>
                <c:pt idx="6898">
                  <c:v>41763.74722222222</c:v>
                </c:pt>
                <c:pt idx="6899">
                  <c:v>41763.74728009259</c:v>
                </c:pt>
                <c:pt idx="6900">
                  <c:v>41763.747349537036</c:v>
                </c:pt>
                <c:pt idx="6901">
                  <c:v>41763.747407407405</c:v>
                </c:pt>
                <c:pt idx="6902">
                  <c:v>41763.747465277775</c:v>
                </c:pt>
                <c:pt idx="6903">
                  <c:v>41763.747534722221</c:v>
                </c:pt>
                <c:pt idx="6904">
                  <c:v>41763.74759259259</c:v>
                </c:pt>
                <c:pt idx="6905">
                  <c:v>41763.747650462959</c:v>
                </c:pt>
                <c:pt idx="6906">
                  <c:v>41763.747708333336</c:v>
                </c:pt>
                <c:pt idx="6907">
                  <c:v>41763.747777777775</c:v>
                </c:pt>
                <c:pt idx="6908">
                  <c:v>41763.747835648152</c:v>
                </c:pt>
                <c:pt idx="6909">
                  <c:v>41763.747893518521</c:v>
                </c:pt>
                <c:pt idx="6910">
                  <c:v>41763.74796296296</c:v>
                </c:pt>
                <c:pt idx="6911">
                  <c:v>41763.748020833336</c:v>
                </c:pt>
                <c:pt idx="6912">
                  <c:v>41763.748078703706</c:v>
                </c:pt>
                <c:pt idx="6913">
                  <c:v>41763.748148148145</c:v>
                </c:pt>
                <c:pt idx="6914">
                  <c:v>41763.748206018521</c:v>
                </c:pt>
                <c:pt idx="6915">
                  <c:v>41763.748263888891</c:v>
                </c:pt>
                <c:pt idx="6916">
                  <c:v>41763.748333333337</c:v>
                </c:pt>
                <c:pt idx="6917">
                  <c:v>41763.748391203706</c:v>
                </c:pt>
                <c:pt idx="6918">
                  <c:v>41763.748449074075</c:v>
                </c:pt>
                <c:pt idx="6919">
                  <c:v>41763.748518518521</c:v>
                </c:pt>
                <c:pt idx="6920">
                  <c:v>41763.748576388891</c:v>
                </c:pt>
                <c:pt idx="6921">
                  <c:v>41763.74863425926</c:v>
                </c:pt>
                <c:pt idx="6922">
                  <c:v>41763.748692129629</c:v>
                </c:pt>
                <c:pt idx="6923">
                  <c:v>41763.748761574076</c:v>
                </c:pt>
                <c:pt idx="6924">
                  <c:v>41763.748819444445</c:v>
                </c:pt>
                <c:pt idx="6925">
                  <c:v>41763.748877314814</c:v>
                </c:pt>
                <c:pt idx="6926">
                  <c:v>41763.74894675926</c:v>
                </c:pt>
                <c:pt idx="6927">
                  <c:v>41763.74900462963</c:v>
                </c:pt>
                <c:pt idx="6928">
                  <c:v>41763.749062499999</c:v>
                </c:pt>
                <c:pt idx="6929">
                  <c:v>41763.749131944445</c:v>
                </c:pt>
                <c:pt idx="6930">
                  <c:v>41763.749189814815</c:v>
                </c:pt>
                <c:pt idx="6931">
                  <c:v>41763.749247685184</c:v>
                </c:pt>
                <c:pt idx="6932">
                  <c:v>41763.74931712963</c:v>
                </c:pt>
                <c:pt idx="6933">
                  <c:v>41763.749374999999</c:v>
                </c:pt>
                <c:pt idx="6934">
                  <c:v>41763.749432870369</c:v>
                </c:pt>
                <c:pt idx="6935">
                  <c:v>41763.749490740738</c:v>
                </c:pt>
                <c:pt idx="6936">
                  <c:v>41763.749560185184</c:v>
                </c:pt>
                <c:pt idx="6937">
                  <c:v>41763.749618055554</c:v>
                </c:pt>
                <c:pt idx="6938">
                  <c:v>41763.749675925923</c:v>
                </c:pt>
                <c:pt idx="6939">
                  <c:v>41763.749745370369</c:v>
                </c:pt>
                <c:pt idx="6940">
                  <c:v>41763.749803240738</c:v>
                </c:pt>
                <c:pt idx="6941">
                  <c:v>41763.749861111108</c:v>
                </c:pt>
                <c:pt idx="6942">
                  <c:v>41763.749930555554</c:v>
                </c:pt>
                <c:pt idx="6943">
                  <c:v>41763.749988425923</c:v>
                </c:pt>
                <c:pt idx="6944">
                  <c:v>41763.7500462963</c:v>
                </c:pt>
                <c:pt idx="6945">
                  <c:v>41763.750115740739</c:v>
                </c:pt>
                <c:pt idx="6946">
                  <c:v>41763.750173611108</c:v>
                </c:pt>
                <c:pt idx="6947">
                  <c:v>41763.750231481485</c:v>
                </c:pt>
                <c:pt idx="6948">
                  <c:v>41763.750289351854</c:v>
                </c:pt>
                <c:pt idx="6949">
                  <c:v>41763.750358796293</c:v>
                </c:pt>
                <c:pt idx="6950">
                  <c:v>41763.750416666669</c:v>
                </c:pt>
                <c:pt idx="6951">
                  <c:v>41763.750474537039</c:v>
                </c:pt>
                <c:pt idx="6952">
                  <c:v>41763.750543981485</c:v>
                </c:pt>
                <c:pt idx="6953">
                  <c:v>41763.750601851854</c:v>
                </c:pt>
                <c:pt idx="6954">
                  <c:v>41763.750659722224</c:v>
                </c:pt>
                <c:pt idx="6955">
                  <c:v>41763.75072916667</c:v>
                </c:pt>
                <c:pt idx="6956">
                  <c:v>41763.750787037039</c:v>
                </c:pt>
                <c:pt idx="6957">
                  <c:v>41763.750844907408</c:v>
                </c:pt>
                <c:pt idx="6958">
                  <c:v>41763.750914351855</c:v>
                </c:pt>
                <c:pt idx="6959">
                  <c:v>41763.750972222224</c:v>
                </c:pt>
                <c:pt idx="6960">
                  <c:v>41763.751030092593</c:v>
                </c:pt>
                <c:pt idx="6961">
                  <c:v>41763.751087962963</c:v>
                </c:pt>
                <c:pt idx="6962">
                  <c:v>41763.751157407409</c:v>
                </c:pt>
                <c:pt idx="6963">
                  <c:v>41763.751215277778</c:v>
                </c:pt>
                <c:pt idx="6964">
                  <c:v>41763.751273148147</c:v>
                </c:pt>
                <c:pt idx="6965">
                  <c:v>41763.751342592594</c:v>
                </c:pt>
                <c:pt idx="6966">
                  <c:v>41763.751400462963</c:v>
                </c:pt>
                <c:pt idx="6967">
                  <c:v>41763.751458333332</c:v>
                </c:pt>
                <c:pt idx="6968">
                  <c:v>41763.751527777778</c:v>
                </c:pt>
                <c:pt idx="6969">
                  <c:v>41763.751585648148</c:v>
                </c:pt>
                <c:pt idx="6970">
                  <c:v>41763.751643518517</c:v>
                </c:pt>
                <c:pt idx="6971">
                  <c:v>41763.751712962963</c:v>
                </c:pt>
                <c:pt idx="6972">
                  <c:v>41763.751770833333</c:v>
                </c:pt>
                <c:pt idx="6973">
                  <c:v>41763.751828703702</c:v>
                </c:pt>
                <c:pt idx="6974">
                  <c:v>41763.751898148148</c:v>
                </c:pt>
                <c:pt idx="6975">
                  <c:v>41763.751956018517</c:v>
                </c:pt>
                <c:pt idx="6976">
                  <c:v>41763.752013888887</c:v>
                </c:pt>
                <c:pt idx="6977">
                  <c:v>41763.752071759256</c:v>
                </c:pt>
                <c:pt idx="6978">
                  <c:v>41763.752141203702</c:v>
                </c:pt>
                <c:pt idx="6979">
                  <c:v>41763.752199074072</c:v>
                </c:pt>
                <c:pt idx="6980">
                  <c:v>41763.752256944441</c:v>
                </c:pt>
                <c:pt idx="6981">
                  <c:v>41763.752326388887</c:v>
                </c:pt>
                <c:pt idx="6982">
                  <c:v>41763.752384259256</c:v>
                </c:pt>
                <c:pt idx="6983">
                  <c:v>41763.752442129633</c:v>
                </c:pt>
                <c:pt idx="6984">
                  <c:v>41763.752511574072</c:v>
                </c:pt>
                <c:pt idx="6985">
                  <c:v>41763.752569444441</c:v>
                </c:pt>
                <c:pt idx="6986">
                  <c:v>41763.752627314818</c:v>
                </c:pt>
                <c:pt idx="6987">
                  <c:v>41763.752696759257</c:v>
                </c:pt>
                <c:pt idx="6988">
                  <c:v>41763.752754629626</c:v>
                </c:pt>
                <c:pt idx="6989">
                  <c:v>41763.752812500003</c:v>
                </c:pt>
                <c:pt idx="6990">
                  <c:v>41763.752870370372</c:v>
                </c:pt>
                <c:pt idx="6991">
                  <c:v>41763.752939814818</c:v>
                </c:pt>
                <c:pt idx="6992">
                  <c:v>41763.752997685187</c:v>
                </c:pt>
                <c:pt idx="6993">
                  <c:v>41763.753055555557</c:v>
                </c:pt>
                <c:pt idx="6994">
                  <c:v>41763.753125000003</c:v>
                </c:pt>
                <c:pt idx="6995">
                  <c:v>41763.753182870372</c:v>
                </c:pt>
                <c:pt idx="6996">
                  <c:v>41763.753240740742</c:v>
                </c:pt>
                <c:pt idx="6997">
                  <c:v>41763.753310185188</c:v>
                </c:pt>
                <c:pt idx="6998">
                  <c:v>41763.753368055557</c:v>
                </c:pt>
                <c:pt idx="6999">
                  <c:v>41763.753425925926</c:v>
                </c:pt>
                <c:pt idx="7000">
                  <c:v>41763.753495370373</c:v>
                </c:pt>
                <c:pt idx="7001">
                  <c:v>41763.753553240742</c:v>
                </c:pt>
                <c:pt idx="7002">
                  <c:v>41763.753611111111</c:v>
                </c:pt>
                <c:pt idx="7003">
                  <c:v>41763.753668981481</c:v>
                </c:pt>
                <c:pt idx="7004">
                  <c:v>41763.753738425927</c:v>
                </c:pt>
                <c:pt idx="7005">
                  <c:v>41763.753796296296</c:v>
                </c:pt>
                <c:pt idx="7006">
                  <c:v>41763.753854166665</c:v>
                </c:pt>
                <c:pt idx="7007">
                  <c:v>41763.753923611112</c:v>
                </c:pt>
                <c:pt idx="7008">
                  <c:v>41763.753981481481</c:v>
                </c:pt>
                <c:pt idx="7009">
                  <c:v>41763.75403935185</c:v>
                </c:pt>
                <c:pt idx="7010">
                  <c:v>41763.754108796296</c:v>
                </c:pt>
                <c:pt idx="7011">
                  <c:v>41763.754166666666</c:v>
                </c:pt>
                <c:pt idx="7012">
                  <c:v>41763.754224537035</c:v>
                </c:pt>
                <c:pt idx="7013">
                  <c:v>41763.754293981481</c:v>
                </c:pt>
                <c:pt idx="7014">
                  <c:v>41763.754351851851</c:v>
                </c:pt>
                <c:pt idx="7015">
                  <c:v>41763.75440972222</c:v>
                </c:pt>
                <c:pt idx="7016">
                  <c:v>41763.754467592589</c:v>
                </c:pt>
                <c:pt idx="7017">
                  <c:v>41763.754537037035</c:v>
                </c:pt>
                <c:pt idx="7018">
                  <c:v>41763.754594907405</c:v>
                </c:pt>
                <c:pt idx="7019">
                  <c:v>41763.754652777781</c:v>
                </c:pt>
                <c:pt idx="7020">
                  <c:v>41763.75472222222</c:v>
                </c:pt>
                <c:pt idx="7021">
                  <c:v>41763.754780092589</c:v>
                </c:pt>
                <c:pt idx="7022">
                  <c:v>41763.754837962966</c:v>
                </c:pt>
                <c:pt idx="7023">
                  <c:v>41763.754907407405</c:v>
                </c:pt>
                <c:pt idx="7024">
                  <c:v>41763.754965277774</c:v>
                </c:pt>
                <c:pt idx="7025">
                  <c:v>41763.755023148151</c:v>
                </c:pt>
                <c:pt idx="7026">
                  <c:v>41763.75509259259</c:v>
                </c:pt>
                <c:pt idx="7027">
                  <c:v>41763.755150462966</c:v>
                </c:pt>
                <c:pt idx="7028">
                  <c:v>41763.755208333336</c:v>
                </c:pt>
                <c:pt idx="7029">
                  <c:v>41763.755277777775</c:v>
                </c:pt>
                <c:pt idx="7030">
                  <c:v>41763.755335648151</c:v>
                </c:pt>
                <c:pt idx="7031">
                  <c:v>41763.755393518521</c:v>
                </c:pt>
                <c:pt idx="7032">
                  <c:v>41763.75545138889</c:v>
                </c:pt>
                <c:pt idx="7033">
                  <c:v>41763.755520833336</c:v>
                </c:pt>
                <c:pt idx="7034">
                  <c:v>41763.755578703705</c:v>
                </c:pt>
                <c:pt idx="7035">
                  <c:v>41763.755636574075</c:v>
                </c:pt>
                <c:pt idx="7036">
                  <c:v>41763.755706018521</c:v>
                </c:pt>
                <c:pt idx="7037">
                  <c:v>41763.75576388889</c:v>
                </c:pt>
                <c:pt idx="7038">
                  <c:v>41763.75582175926</c:v>
                </c:pt>
                <c:pt idx="7039">
                  <c:v>41763.755891203706</c:v>
                </c:pt>
                <c:pt idx="7040">
                  <c:v>41763.755949074075</c:v>
                </c:pt>
                <c:pt idx="7041">
                  <c:v>41763.756006944444</c:v>
                </c:pt>
                <c:pt idx="7042">
                  <c:v>41763.756076388891</c:v>
                </c:pt>
                <c:pt idx="7043">
                  <c:v>41763.75613425926</c:v>
                </c:pt>
                <c:pt idx="7044">
                  <c:v>41763.756192129629</c:v>
                </c:pt>
                <c:pt idx="7045">
                  <c:v>41763.756249999999</c:v>
                </c:pt>
                <c:pt idx="7046">
                  <c:v>41763.756319444445</c:v>
                </c:pt>
                <c:pt idx="7047">
                  <c:v>41763.756377314814</c:v>
                </c:pt>
                <c:pt idx="7048">
                  <c:v>41763.756435185183</c:v>
                </c:pt>
                <c:pt idx="7049">
                  <c:v>41763.756504629629</c:v>
                </c:pt>
                <c:pt idx="7050">
                  <c:v>41763.756562499999</c:v>
                </c:pt>
                <c:pt idx="7051">
                  <c:v>41763.756620370368</c:v>
                </c:pt>
                <c:pt idx="7052">
                  <c:v>41763.756689814814</c:v>
                </c:pt>
                <c:pt idx="7053">
                  <c:v>41763.756747685184</c:v>
                </c:pt>
                <c:pt idx="7054">
                  <c:v>41763.756805555553</c:v>
                </c:pt>
                <c:pt idx="7055">
                  <c:v>41763.756874999999</c:v>
                </c:pt>
                <c:pt idx="7056">
                  <c:v>41763.756932870368</c:v>
                </c:pt>
                <c:pt idx="7057">
                  <c:v>41763.756990740738</c:v>
                </c:pt>
                <c:pt idx="7058">
                  <c:v>41763.757060185184</c:v>
                </c:pt>
                <c:pt idx="7059">
                  <c:v>41763.757118055553</c:v>
                </c:pt>
                <c:pt idx="7060">
                  <c:v>41763.757175925923</c:v>
                </c:pt>
                <c:pt idx="7061">
                  <c:v>41763.757233796299</c:v>
                </c:pt>
                <c:pt idx="7062">
                  <c:v>41763.757303240738</c:v>
                </c:pt>
                <c:pt idx="7063">
                  <c:v>41763.757361111115</c:v>
                </c:pt>
                <c:pt idx="7064">
                  <c:v>41763.757418981484</c:v>
                </c:pt>
                <c:pt idx="7065">
                  <c:v>41763.757488425923</c:v>
                </c:pt>
                <c:pt idx="7066">
                  <c:v>41763.7575462963</c:v>
                </c:pt>
                <c:pt idx="7067">
                  <c:v>41763.757604166669</c:v>
                </c:pt>
                <c:pt idx="7068">
                  <c:v>41763.757673611108</c:v>
                </c:pt>
                <c:pt idx="7069">
                  <c:v>41763.757731481484</c:v>
                </c:pt>
                <c:pt idx="7070">
                  <c:v>41763.757789351854</c:v>
                </c:pt>
                <c:pt idx="7071">
                  <c:v>41763.7578587963</c:v>
                </c:pt>
                <c:pt idx="7072">
                  <c:v>41763.757916666669</c:v>
                </c:pt>
                <c:pt idx="7073">
                  <c:v>41763.757974537039</c:v>
                </c:pt>
                <c:pt idx="7074">
                  <c:v>41763.758032407408</c:v>
                </c:pt>
                <c:pt idx="7075">
                  <c:v>41763.758101851854</c:v>
                </c:pt>
                <c:pt idx="7076">
                  <c:v>41763.758159722223</c:v>
                </c:pt>
                <c:pt idx="7077">
                  <c:v>41763.758217592593</c:v>
                </c:pt>
                <c:pt idx="7078">
                  <c:v>41763.758287037039</c:v>
                </c:pt>
                <c:pt idx="7079">
                  <c:v>41763.758344907408</c:v>
                </c:pt>
                <c:pt idx="7080">
                  <c:v>41763.758402777778</c:v>
                </c:pt>
                <c:pt idx="7081">
                  <c:v>41763.758472222224</c:v>
                </c:pt>
                <c:pt idx="7082">
                  <c:v>41763.758530092593</c:v>
                </c:pt>
                <c:pt idx="7083">
                  <c:v>41763.758587962962</c:v>
                </c:pt>
                <c:pt idx="7084">
                  <c:v>41763.758657407408</c:v>
                </c:pt>
                <c:pt idx="7085">
                  <c:v>41763.758715277778</c:v>
                </c:pt>
                <c:pt idx="7086">
                  <c:v>41763.758773148147</c:v>
                </c:pt>
                <c:pt idx="7087">
                  <c:v>41763.758831018517</c:v>
                </c:pt>
                <c:pt idx="7088">
                  <c:v>41763.758900462963</c:v>
                </c:pt>
                <c:pt idx="7089">
                  <c:v>41763.758958333332</c:v>
                </c:pt>
                <c:pt idx="7090">
                  <c:v>41763.759016203701</c:v>
                </c:pt>
                <c:pt idx="7091">
                  <c:v>41763.759085648147</c:v>
                </c:pt>
                <c:pt idx="7092">
                  <c:v>41763.759143518517</c:v>
                </c:pt>
                <c:pt idx="7093">
                  <c:v>41763.759201388886</c:v>
                </c:pt>
                <c:pt idx="7094">
                  <c:v>41763.759270833332</c:v>
                </c:pt>
                <c:pt idx="7095">
                  <c:v>41763.759328703702</c:v>
                </c:pt>
                <c:pt idx="7096">
                  <c:v>41763.759386574071</c:v>
                </c:pt>
                <c:pt idx="7097">
                  <c:v>41763.759456018517</c:v>
                </c:pt>
                <c:pt idx="7098">
                  <c:v>41763.759513888886</c:v>
                </c:pt>
                <c:pt idx="7099">
                  <c:v>41763.759571759256</c:v>
                </c:pt>
                <c:pt idx="7100">
                  <c:v>41763.759629629632</c:v>
                </c:pt>
                <c:pt idx="7101">
                  <c:v>41763.759699074071</c:v>
                </c:pt>
                <c:pt idx="7102">
                  <c:v>41763.759756944448</c:v>
                </c:pt>
                <c:pt idx="7103">
                  <c:v>41763.759814814817</c:v>
                </c:pt>
                <c:pt idx="7104">
                  <c:v>41763.759884259256</c:v>
                </c:pt>
                <c:pt idx="7105">
                  <c:v>41763.759942129633</c:v>
                </c:pt>
                <c:pt idx="7106">
                  <c:v>41763.760000000002</c:v>
                </c:pt>
                <c:pt idx="7107">
                  <c:v>41763.760069444441</c:v>
                </c:pt>
                <c:pt idx="7108">
                  <c:v>41763.760127314818</c:v>
                </c:pt>
                <c:pt idx="7109">
                  <c:v>41763.760185185187</c:v>
                </c:pt>
                <c:pt idx="7110">
                  <c:v>41763.760254629633</c:v>
                </c:pt>
                <c:pt idx="7111">
                  <c:v>41763.760312500002</c:v>
                </c:pt>
                <c:pt idx="7112">
                  <c:v>41763.760370370372</c:v>
                </c:pt>
                <c:pt idx="7113">
                  <c:v>41763.760428240741</c:v>
                </c:pt>
                <c:pt idx="7114">
                  <c:v>41763.760497685187</c:v>
                </c:pt>
                <c:pt idx="7115">
                  <c:v>41763.760555555556</c:v>
                </c:pt>
                <c:pt idx="7116">
                  <c:v>41763.760613425926</c:v>
                </c:pt>
                <c:pt idx="7117">
                  <c:v>41763.760682870372</c:v>
                </c:pt>
                <c:pt idx="7118">
                  <c:v>41763.760740740741</c:v>
                </c:pt>
                <c:pt idx="7119">
                  <c:v>41763.760798611111</c:v>
                </c:pt>
                <c:pt idx="7120">
                  <c:v>41763.760868055557</c:v>
                </c:pt>
                <c:pt idx="7121">
                  <c:v>41763.760925925926</c:v>
                </c:pt>
                <c:pt idx="7122">
                  <c:v>41763.760983796295</c:v>
                </c:pt>
                <c:pt idx="7123">
                  <c:v>41763.761053240742</c:v>
                </c:pt>
                <c:pt idx="7124">
                  <c:v>41763.761111111111</c:v>
                </c:pt>
                <c:pt idx="7125">
                  <c:v>41763.76116898148</c:v>
                </c:pt>
                <c:pt idx="7126">
                  <c:v>41763.761238425926</c:v>
                </c:pt>
                <c:pt idx="7127">
                  <c:v>41763.761296296296</c:v>
                </c:pt>
                <c:pt idx="7128">
                  <c:v>41763.761354166665</c:v>
                </c:pt>
                <c:pt idx="7129">
                  <c:v>41763.761412037034</c:v>
                </c:pt>
                <c:pt idx="7130">
                  <c:v>41763.761481481481</c:v>
                </c:pt>
                <c:pt idx="7131">
                  <c:v>41763.76153935185</c:v>
                </c:pt>
                <c:pt idx="7132">
                  <c:v>41763.761597222219</c:v>
                </c:pt>
                <c:pt idx="7133">
                  <c:v>41763.761666666665</c:v>
                </c:pt>
                <c:pt idx="7134">
                  <c:v>41763.761724537035</c:v>
                </c:pt>
                <c:pt idx="7135">
                  <c:v>41763.761782407404</c:v>
                </c:pt>
                <c:pt idx="7136">
                  <c:v>41763.76185185185</c:v>
                </c:pt>
                <c:pt idx="7137">
                  <c:v>41763.76190972222</c:v>
                </c:pt>
                <c:pt idx="7138">
                  <c:v>41763.761967592596</c:v>
                </c:pt>
                <c:pt idx="7139">
                  <c:v>41763.762037037035</c:v>
                </c:pt>
                <c:pt idx="7140">
                  <c:v>41763.762094907404</c:v>
                </c:pt>
                <c:pt idx="7141">
                  <c:v>41763.762152777781</c:v>
                </c:pt>
                <c:pt idx="7142">
                  <c:v>41763.76221064815</c:v>
                </c:pt>
                <c:pt idx="7143">
                  <c:v>41763.762280092589</c:v>
                </c:pt>
                <c:pt idx="7144">
                  <c:v>41763.762337962966</c:v>
                </c:pt>
                <c:pt idx="7145">
                  <c:v>41763.762395833335</c:v>
                </c:pt>
                <c:pt idx="7146">
                  <c:v>41763.762465277781</c:v>
                </c:pt>
                <c:pt idx="7147">
                  <c:v>41763.762523148151</c:v>
                </c:pt>
                <c:pt idx="7148">
                  <c:v>41763.76258101852</c:v>
                </c:pt>
                <c:pt idx="7149">
                  <c:v>41763.762650462966</c:v>
                </c:pt>
                <c:pt idx="7150">
                  <c:v>41763.762708333335</c:v>
                </c:pt>
                <c:pt idx="7151">
                  <c:v>41763.762766203705</c:v>
                </c:pt>
                <c:pt idx="7152">
                  <c:v>41763.762835648151</c:v>
                </c:pt>
                <c:pt idx="7153">
                  <c:v>41763.76289351852</c:v>
                </c:pt>
                <c:pt idx="7154">
                  <c:v>41763.76295138889</c:v>
                </c:pt>
                <c:pt idx="7155">
                  <c:v>41763.763009259259</c:v>
                </c:pt>
                <c:pt idx="7156">
                  <c:v>41763.763078703705</c:v>
                </c:pt>
                <c:pt idx="7157">
                  <c:v>41763.763136574074</c:v>
                </c:pt>
                <c:pt idx="7158">
                  <c:v>41763.763194444444</c:v>
                </c:pt>
                <c:pt idx="7159">
                  <c:v>41763.76326388889</c:v>
                </c:pt>
                <c:pt idx="7160">
                  <c:v>41763.763321759259</c:v>
                </c:pt>
                <c:pt idx="7161">
                  <c:v>41763.763379629629</c:v>
                </c:pt>
                <c:pt idx="7162">
                  <c:v>41763.763449074075</c:v>
                </c:pt>
                <c:pt idx="7163">
                  <c:v>41763.763506944444</c:v>
                </c:pt>
                <c:pt idx="7164">
                  <c:v>41763.763564814813</c:v>
                </c:pt>
                <c:pt idx="7165">
                  <c:v>41763.76363425926</c:v>
                </c:pt>
                <c:pt idx="7166">
                  <c:v>41763.763692129629</c:v>
                </c:pt>
                <c:pt idx="7167">
                  <c:v>41763.763749999998</c:v>
                </c:pt>
                <c:pt idx="7168">
                  <c:v>41763.763819444444</c:v>
                </c:pt>
                <c:pt idx="7169">
                  <c:v>41763.763877314814</c:v>
                </c:pt>
                <c:pt idx="7170">
                  <c:v>41763.763935185183</c:v>
                </c:pt>
                <c:pt idx="7171">
                  <c:v>41763.763993055552</c:v>
                </c:pt>
                <c:pt idx="7172">
                  <c:v>41763.764062499999</c:v>
                </c:pt>
                <c:pt idx="7173">
                  <c:v>41763.764120370368</c:v>
                </c:pt>
                <c:pt idx="7174">
                  <c:v>41763.764178240737</c:v>
                </c:pt>
                <c:pt idx="7175">
                  <c:v>41763.764247685183</c:v>
                </c:pt>
                <c:pt idx="7176">
                  <c:v>41763.764305555553</c:v>
                </c:pt>
                <c:pt idx="7177">
                  <c:v>41763.764363425929</c:v>
                </c:pt>
                <c:pt idx="7178">
                  <c:v>41763.764432870368</c:v>
                </c:pt>
                <c:pt idx="7179">
                  <c:v>41763.764490740738</c:v>
                </c:pt>
                <c:pt idx="7180">
                  <c:v>41763.764548611114</c:v>
                </c:pt>
                <c:pt idx="7181">
                  <c:v>41763.764618055553</c:v>
                </c:pt>
                <c:pt idx="7182">
                  <c:v>41763.764675925922</c:v>
                </c:pt>
                <c:pt idx="7183">
                  <c:v>41763.764733796299</c:v>
                </c:pt>
                <c:pt idx="7184">
                  <c:v>41763.764791666668</c:v>
                </c:pt>
                <c:pt idx="7185">
                  <c:v>41763.764861111114</c:v>
                </c:pt>
                <c:pt idx="7186">
                  <c:v>41763.764918981484</c:v>
                </c:pt>
                <c:pt idx="7187">
                  <c:v>41763.764976851853</c:v>
                </c:pt>
                <c:pt idx="7188">
                  <c:v>41763.765046296299</c:v>
                </c:pt>
                <c:pt idx="7189">
                  <c:v>41763.765104166669</c:v>
                </c:pt>
                <c:pt idx="7190">
                  <c:v>41763.765162037038</c:v>
                </c:pt>
                <c:pt idx="7191">
                  <c:v>41763.765231481484</c:v>
                </c:pt>
                <c:pt idx="7192">
                  <c:v>41763.765289351853</c:v>
                </c:pt>
                <c:pt idx="7193">
                  <c:v>41763.765347222223</c:v>
                </c:pt>
                <c:pt idx="7194">
                  <c:v>41763.765416666669</c:v>
                </c:pt>
                <c:pt idx="7195">
                  <c:v>41763.765474537038</c:v>
                </c:pt>
                <c:pt idx="7196">
                  <c:v>41763.765532407408</c:v>
                </c:pt>
                <c:pt idx="7197">
                  <c:v>41763.765590277777</c:v>
                </c:pt>
                <c:pt idx="7198">
                  <c:v>41763.765659722223</c:v>
                </c:pt>
                <c:pt idx="7199">
                  <c:v>41763.765717592592</c:v>
                </c:pt>
                <c:pt idx="7200">
                  <c:v>41763.765775462962</c:v>
                </c:pt>
                <c:pt idx="7201">
                  <c:v>41763.765844907408</c:v>
                </c:pt>
                <c:pt idx="7202">
                  <c:v>41763.765902777777</c:v>
                </c:pt>
                <c:pt idx="7203">
                  <c:v>41763.765960648147</c:v>
                </c:pt>
                <c:pt idx="7204">
                  <c:v>41763.766030092593</c:v>
                </c:pt>
                <c:pt idx="7205">
                  <c:v>41763.766087962962</c:v>
                </c:pt>
                <c:pt idx="7206">
                  <c:v>41763.766145833331</c:v>
                </c:pt>
                <c:pt idx="7207">
                  <c:v>41763.766215277778</c:v>
                </c:pt>
                <c:pt idx="7208">
                  <c:v>41763.766273148147</c:v>
                </c:pt>
                <c:pt idx="7209">
                  <c:v>41763.766331018516</c:v>
                </c:pt>
                <c:pt idx="7210">
                  <c:v>41763.766400462962</c:v>
                </c:pt>
                <c:pt idx="7211">
                  <c:v>41763.766458333332</c:v>
                </c:pt>
                <c:pt idx="7212">
                  <c:v>41763.766516203701</c:v>
                </c:pt>
                <c:pt idx="7213">
                  <c:v>41763.766574074078</c:v>
                </c:pt>
                <c:pt idx="7214">
                  <c:v>41763.766643518517</c:v>
                </c:pt>
                <c:pt idx="7215">
                  <c:v>41763.766701388886</c:v>
                </c:pt>
                <c:pt idx="7216">
                  <c:v>41763.766759259262</c:v>
                </c:pt>
                <c:pt idx="7217">
                  <c:v>41763.766828703701</c:v>
                </c:pt>
                <c:pt idx="7218">
                  <c:v>41763.766886574071</c:v>
                </c:pt>
                <c:pt idx="7219">
                  <c:v>41763.766944444447</c:v>
                </c:pt>
                <c:pt idx="7220">
                  <c:v>41763.767013888886</c:v>
                </c:pt>
                <c:pt idx="7221">
                  <c:v>41763.767071759263</c:v>
                </c:pt>
                <c:pt idx="7222">
                  <c:v>41763.767129629632</c:v>
                </c:pt>
                <c:pt idx="7223">
                  <c:v>41763.767199074071</c:v>
                </c:pt>
                <c:pt idx="7224">
                  <c:v>41763.767256944448</c:v>
                </c:pt>
                <c:pt idx="7225">
                  <c:v>41763.767314814817</c:v>
                </c:pt>
                <c:pt idx="7226">
                  <c:v>41763.767372685186</c:v>
                </c:pt>
                <c:pt idx="7227">
                  <c:v>41763.767442129632</c:v>
                </c:pt>
                <c:pt idx="7228">
                  <c:v>41763.767500000002</c:v>
                </c:pt>
                <c:pt idx="7229">
                  <c:v>41763.767557870371</c:v>
                </c:pt>
                <c:pt idx="7230">
                  <c:v>41763.767627314817</c:v>
                </c:pt>
                <c:pt idx="7231">
                  <c:v>41763.767685185187</c:v>
                </c:pt>
                <c:pt idx="7232">
                  <c:v>41763.767743055556</c:v>
                </c:pt>
                <c:pt idx="7233">
                  <c:v>41763.767812500002</c:v>
                </c:pt>
                <c:pt idx="7234">
                  <c:v>41763.767870370371</c:v>
                </c:pt>
                <c:pt idx="7235">
                  <c:v>41763.767928240741</c:v>
                </c:pt>
                <c:pt idx="7236">
                  <c:v>41763.767997685187</c:v>
                </c:pt>
                <c:pt idx="7237">
                  <c:v>41763.768055555556</c:v>
                </c:pt>
                <c:pt idx="7238">
                  <c:v>41763.768113425926</c:v>
                </c:pt>
                <c:pt idx="7239">
                  <c:v>41763.768171296295</c:v>
                </c:pt>
                <c:pt idx="7240">
                  <c:v>41763.768240740741</c:v>
                </c:pt>
                <c:pt idx="7241">
                  <c:v>41763.76829861111</c:v>
                </c:pt>
                <c:pt idx="7242">
                  <c:v>41763.76835648148</c:v>
                </c:pt>
                <c:pt idx="7243">
                  <c:v>41763.768425925926</c:v>
                </c:pt>
                <c:pt idx="7244">
                  <c:v>41763.768483796295</c:v>
                </c:pt>
                <c:pt idx="7245">
                  <c:v>41763.768541666665</c:v>
                </c:pt>
                <c:pt idx="7246">
                  <c:v>41763.768611111111</c:v>
                </c:pt>
                <c:pt idx="7247">
                  <c:v>41763.76866898148</c:v>
                </c:pt>
                <c:pt idx="7248">
                  <c:v>41763.768726851849</c:v>
                </c:pt>
                <c:pt idx="7249">
                  <c:v>41763.768796296295</c:v>
                </c:pt>
                <c:pt idx="7250">
                  <c:v>41763.768854166665</c:v>
                </c:pt>
                <c:pt idx="7251">
                  <c:v>41763.768912037034</c:v>
                </c:pt>
                <c:pt idx="7252">
                  <c:v>41763.768969907411</c:v>
                </c:pt>
                <c:pt idx="7253">
                  <c:v>41763.76903935185</c:v>
                </c:pt>
                <c:pt idx="7254">
                  <c:v>41763.769097222219</c:v>
                </c:pt>
                <c:pt idx="7255">
                  <c:v>41763.769155092596</c:v>
                </c:pt>
                <c:pt idx="7256">
                  <c:v>41763.769224537034</c:v>
                </c:pt>
                <c:pt idx="7257">
                  <c:v>41763.769282407404</c:v>
                </c:pt>
                <c:pt idx="7258">
                  <c:v>41763.76934027778</c:v>
                </c:pt>
                <c:pt idx="7259">
                  <c:v>41763.769409722219</c:v>
                </c:pt>
                <c:pt idx="7260">
                  <c:v>41763.769467592596</c:v>
                </c:pt>
                <c:pt idx="7261">
                  <c:v>41763.769525462965</c:v>
                </c:pt>
                <c:pt idx="7262">
                  <c:v>41763.769594907404</c:v>
                </c:pt>
                <c:pt idx="7263">
                  <c:v>41763.769652777781</c:v>
                </c:pt>
                <c:pt idx="7264">
                  <c:v>41763.76971064815</c:v>
                </c:pt>
                <c:pt idx="7265">
                  <c:v>41763.769780092596</c:v>
                </c:pt>
                <c:pt idx="7266">
                  <c:v>41763.769837962966</c:v>
                </c:pt>
                <c:pt idx="7267">
                  <c:v>41763.769895833335</c:v>
                </c:pt>
                <c:pt idx="7268">
                  <c:v>41763.769953703704</c:v>
                </c:pt>
                <c:pt idx="7269">
                  <c:v>41763.77002314815</c:v>
                </c:pt>
                <c:pt idx="7270">
                  <c:v>41763.77008101852</c:v>
                </c:pt>
                <c:pt idx="7271">
                  <c:v>41763.770138888889</c:v>
                </c:pt>
                <c:pt idx="7272">
                  <c:v>41763.770208333335</c:v>
                </c:pt>
                <c:pt idx="7273">
                  <c:v>41763.770266203705</c:v>
                </c:pt>
                <c:pt idx="7274">
                  <c:v>41763.770324074074</c:v>
                </c:pt>
                <c:pt idx="7275">
                  <c:v>41763.77039351852</c:v>
                </c:pt>
                <c:pt idx="7276">
                  <c:v>41763.770451388889</c:v>
                </c:pt>
                <c:pt idx="7277">
                  <c:v>41763.770509259259</c:v>
                </c:pt>
                <c:pt idx="7278">
                  <c:v>41763.770578703705</c:v>
                </c:pt>
                <c:pt idx="7279">
                  <c:v>41763.770636574074</c:v>
                </c:pt>
                <c:pt idx="7280">
                  <c:v>41763.770694444444</c:v>
                </c:pt>
                <c:pt idx="7281">
                  <c:v>41763.770752314813</c:v>
                </c:pt>
                <c:pt idx="7282">
                  <c:v>41763.770821759259</c:v>
                </c:pt>
                <c:pt idx="7283">
                  <c:v>41763.770879629628</c:v>
                </c:pt>
                <c:pt idx="7284">
                  <c:v>41763.770937499998</c:v>
                </c:pt>
                <c:pt idx="7285">
                  <c:v>41763.771006944444</c:v>
                </c:pt>
                <c:pt idx="7286">
                  <c:v>41763.771064814813</c:v>
                </c:pt>
                <c:pt idx="7287">
                  <c:v>41763.771122685182</c:v>
                </c:pt>
                <c:pt idx="7288">
                  <c:v>41763.771192129629</c:v>
                </c:pt>
                <c:pt idx="7289">
                  <c:v>41763.771249999998</c:v>
                </c:pt>
                <c:pt idx="7290">
                  <c:v>41763.771307870367</c:v>
                </c:pt>
                <c:pt idx="7291">
                  <c:v>41763.771377314813</c:v>
                </c:pt>
                <c:pt idx="7292">
                  <c:v>41763.771435185183</c:v>
                </c:pt>
                <c:pt idx="7293">
                  <c:v>41763.771493055552</c:v>
                </c:pt>
                <c:pt idx="7294">
                  <c:v>41763.771562499998</c:v>
                </c:pt>
                <c:pt idx="7295">
                  <c:v>41763.771620370368</c:v>
                </c:pt>
                <c:pt idx="7296">
                  <c:v>41763.771678240744</c:v>
                </c:pt>
                <c:pt idx="7297">
                  <c:v>41763.771736111114</c:v>
                </c:pt>
                <c:pt idx="7298">
                  <c:v>41763.771805555552</c:v>
                </c:pt>
                <c:pt idx="7299">
                  <c:v>41763.771863425929</c:v>
                </c:pt>
                <c:pt idx="7300">
                  <c:v>41763.771921296298</c:v>
                </c:pt>
                <c:pt idx="7301">
                  <c:v>41763.771990740737</c:v>
                </c:pt>
                <c:pt idx="7302">
                  <c:v>41763.772048611114</c:v>
                </c:pt>
                <c:pt idx="7303">
                  <c:v>41763.772106481483</c:v>
                </c:pt>
                <c:pt idx="7304">
                  <c:v>41763.772175925929</c:v>
                </c:pt>
                <c:pt idx="7305">
                  <c:v>41763.772233796299</c:v>
                </c:pt>
                <c:pt idx="7306">
                  <c:v>41763.772291666668</c:v>
                </c:pt>
                <c:pt idx="7307">
                  <c:v>41763.772361111114</c:v>
                </c:pt>
                <c:pt idx="7308">
                  <c:v>41763.772418981483</c:v>
                </c:pt>
                <c:pt idx="7309">
                  <c:v>41763.772476851853</c:v>
                </c:pt>
                <c:pt idx="7310">
                  <c:v>41763.772534722222</c:v>
                </c:pt>
                <c:pt idx="7311">
                  <c:v>41763.772604166668</c:v>
                </c:pt>
                <c:pt idx="7312">
                  <c:v>41763.772662037038</c:v>
                </c:pt>
                <c:pt idx="7313">
                  <c:v>41763.772719907407</c:v>
                </c:pt>
                <c:pt idx="7314">
                  <c:v>41763.772789351853</c:v>
                </c:pt>
                <c:pt idx="7315">
                  <c:v>41763.772847222222</c:v>
                </c:pt>
                <c:pt idx="7316">
                  <c:v>41763.772905092592</c:v>
                </c:pt>
                <c:pt idx="7317">
                  <c:v>41763.772974537038</c:v>
                </c:pt>
                <c:pt idx="7318">
                  <c:v>41763.773032407407</c:v>
                </c:pt>
                <c:pt idx="7319">
                  <c:v>41763.773090277777</c:v>
                </c:pt>
                <c:pt idx="7320">
                  <c:v>41763.773159722223</c:v>
                </c:pt>
                <c:pt idx="7321">
                  <c:v>41763.773217592592</c:v>
                </c:pt>
                <c:pt idx="7322">
                  <c:v>41763.773275462961</c:v>
                </c:pt>
                <c:pt idx="7323">
                  <c:v>41763.773333333331</c:v>
                </c:pt>
                <c:pt idx="7324">
                  <c:v>41763.773402777777</c:v>
                </c:pt>
                <c:pt idx="7325">
                  <c:v>41763.773460648146</c:v>
                </c:pt>
                <c:pt idx="7326">
                  <c:v>41763.773518518516</c:v>
                </c:pt>
                <c:pt idx="7327">
                  <c:v>41763.773587962962</c:v>
                </c:pt>
                <c:pt idx="7328">
                  <c:v>41763.773645833331</c:v>
                </c:pt>
                <c:pt idx="7329">
                  <c:v>41763.7737037037</c:v>
                </c:pt>
                <c:pt idx="7330">
                  <c:v>41763.773773148147</c:v>
                </c:pt>
                <c:pt idx="7331">
                  <c:v>41763.773831018516</c:v>
                </c:pt>
                <c:pt idx="7332">
                  <c:v>41763.773888888885</c:v>
                </c:pt>
                <c:pt idx="7333">
                  <c:v>41763.773958333331</c:v>
                </c:pt>
                <c:pt idx="7334">
                  <c:v>41763.774016203701</c:v>
                </c:pt>
                <c:pt idx="7335">
                  <c:v>41763.774074074077</c:v>
                </c:pt>
                <c:pt idx="7336">
                  <c:v>41763.774143518516</c:v>
                </c:pt>
                <c:pt idx="7337">
                  <c:v>41763.774201388886</c:v>
                </c:pt>
                <c:pt idx="7338">
                  <c:v>41763.774259259262</c:v>
                </c:pt>
                <c:pt idx="7339">
                  <c:v>41763.774317129632</c:v>
                </c:pt>
                <c:pt idx="7340">
                  <c:v>41763.774386574078</c:v>
                </c:pt>
                <c:pt idx="7341">
                  <c:v>41763.774444444447</c:v>
                </c:pt>
                <c:pt idx="7342">
                  <c:v>41763.774502314816</c:v>
                </c:pt>
                <c:pt idx="7343">
                  <c:v>41763.774571759262</c:v>
                </c:pt>
                <c:pt idx="7344">
                  <c:v>41763.774629629632</c:v>
                </c:pt>
                <c:pt idx="7345">
                  <c:v>41763.774687500001</c:v>
                </c:pt>
                <c:pt idx="7346">
                  <c:v>41763.774756944447</c:v>
                </c:pt>
                <c:pt idx="7347">
                  <c:v>41763.774814814817</c:v>
                </c:pt>
                <c:pt idx="7348">
                  <c:v>41763.774872685186</c:v>
                </c:pt>
                <c:pt idx="7349">
                  <c:v>41763.774942129632</c:v>
                </c:pt>
                <c:pt idx="7350">
                  <c:v>41763.775000000001</c:v>
                </c:pt>
                <c:pt idx="7351">
                  <c:v>41763.775057870371</c:v>
                </c:pt>
                <c:pt idx="7352">
                  <c:v>41763.77511574074</c:v>
                </c:pt>
                <c:pt idx="7353">
                  <c:v>41763.775185185186</c:v>
                </c:pt>
                <c:pt idx="7354">
                  <c:v>41763.775243055556</c:v>
                </c:pt>
                <c:pt idx="7355">
                  <c:v>41763.775300925925</c:v>
                </c:pt>
                <c:pt idx="7356">
                  <c:v>41763.775370370371</c:v>
                </c:pt>
                <c:pt idx="7357">
                  <c:v>41763.77542824074</c:v>
                </c:pt>
                <c:pt idx="7358">
                  <c:v>41763.77548611111</c:v>
                </c:pt>
                <c:pt idx="7359">
                  <c:v>41763.775555555556</c:v>
                </c:pt>
                <c:pt idx="7360">
                  <c:v>41763.775613425925</c:v>
                </c:pt>
                <c:pt idx="7361">
                  <c:v>41763.775671296295</c:v>
                </c:pt>
                <c:pt idx="7362">
                  <c:v>41763.775740740741</c:v>
                </c:pt>
                <c:pt idx="7363">
                  <c:v>41763.77579861111</c:v>
                </c:pt>
                <c:pt idx="7364">
                  <c:v>41763.775856481479</c:v>
                </c:pt>
                <c:pt idx="7365">
                  <c:v>41763.775914351849</c:v>
                </c:pt>
                <c:pt idx="7366">
                  <c:v>41763.775983796295</c:v>
                </c:pt>
                <c:pt idx="7367">
                  <c:v>41763.776041666664</c:v>
                </c:pt>
                <c:pt idx="7368">
                  <c:v>41763.776099537034</c:v>
                </c:pt>
                <c:pt idx="7369">
                  <c:v>41763.77616898148</c:v>
                </c:pt>
                <c:pt idx="7370">
                  <c:v>41763.776226851849</c:v>
                </c:pt>
                <c:pt idx="7371">
                  <c:v>41763.776284722226</c:v>
                </c:pt>
                <c:pt idx="7372">
                  <c:v>41763.776354166665</c:v>
                </c:pt>
                <c:pt idx="7373">
                  <c:v>41763.776412037034</c:v>
                </c:pt>
                <c:pt idx="7374">
                  <c:v>41763.776469907411</c:v>
                </c:pt>
                <c:pt idx="7375">
                  <c:v>41763.776539351849</c:v>
                </c:pt>
                <c:pt idx="7376">
                  <c:v>41763.776597222219</c:v>
                </c:pt>
                <c:pt idx="7377">
                  <c:v>41763.776655092595</c:v>
                </c:pt>
                <c:pt idx="7378">
                  <c:v>41763.776712962965</c:v>
                </c:pt>
                <c:pt idx="7379">
                  <c:v>41763.776782407411</c:v>
                </c:pt>
                <c:pt idx="7380">
                  <c:v>41763.77684027778</c:v>
                </c:pt>
                <c:pt idx="7381">
                  <c:v>41763.776898148149</c:v>
                </c:pt>
                <c:pt idx="7382">
                  <c:v>41763.776967592596</c:v>
                </c:pt>
                <c:pt idx="7383">
                  <c:v>41763.777025462965</c:v>
                </c:pt>
                <c:pt idx="7384">
                  <c:v>41763.777083333334</c:v>
                </c:pt>
                <c:pt idx="7385">
                  <c:v>41763.77715277778</c:v>
                </c:pt>
                <c:pt idx="7386">
                  <c:v>41763.77721064815</c:v>
                </c:pt>
                <c:pt idx="7387">
                  <c:v>41763.777268518519</c:v>
                </c:pt>
                <c:pt idx="7388">
                  <c:v>41763.777337962965</c:v>
                </c:pt>
                <c:pt idx="7389">
                  <c:v>41763.777395833335</c:v>
                </c:pt>
                <c:pt idx="7390">
                  <c:v>41763.777453703704</c:v>
                </c:pt>
                <c:pt idx="7391">
                  <c:v>41763.77752314815</c:v>
                </c:pt>
                <c:pt idx="7392">
                  <c:v>41763.777581018519</c:v>
                </c:pt>
                <c:pt idx="7393">
                  <c:v>41763.777638888889</c:v>
                </c:pt>
                <c:pt idx="7394">
                  <c:v>41763.777696759258</c:v>
                </c:pt>
                <c:pt idx="7395">
                  <c:v>41763.777766203704</c:v>
                </c:pt>
                <c:pt idx="7396">
                  <c:v>41763.777824074074</c:v>
                </c:pt>
                <c:pt idx="7397">
                  <c:v>41763.777881944443</c:v>
                </c:pt>
                <c:pt idx="7398">
                  <c:v>41763.777951388889</c:v>
                </c:pt>
                <c:pt idx="7399">
                  <c:v>41763.778009259258</c:v>
                </c:pt>
                <c:pt idx="7400">
                  <c:v>41763.778067129628</c:v>
                </c:pt>
                <c:pt idx="7401">
                  <c:v>41763.778136574074</c:v>
                </c:pt>
                <c:pt idx="7402">
                  <c:v>41763.778194444443</c:v>
                </c:pt>
                <c:pt idx="7403">
                  <c:v>41763.778252314813</c:v>
                </c:pt>
                <c:pt idx="7404">
                  <c:v>41763.778321759259</c:v>
                </c:pt>
                <c:pt idx="7405">
                  <c:v>41763.778379629628</c:v>
                </c:pt>
                <c:pt idx="7406">
                  <c:v>41763.778437499997</c:v>
                </c:pt>
                <c:pt idx="7407">
                  <c:v>41763.778495370374</c:v>
                </c:pt>
                <c:pt idx="7408">
                  <c:v>41763.778564814813</c:v>
                </c:pt>
                <c:pt idx="7409">
                  <c:v>41763.778622685182</c:v>
                </c:pt>
                <c:pt idx="7410">
                  <c:v>41763.778680555559</c:v>
                </c:pt>
                <c:pt idx="7411">
                  <c:v>41763.778749999998</c:v>
                </c:pt>
                <c:pt idx="7412">
                  <c:v>41763.778807870367</c:v>
                </c:pt>
                <c:pt idx="7413">
                  <c:v>41763.778865740744</c:v>
                </c:pt>
                <c:pt idx="7414">
                  <c:v>41763.778935185182</c:v>
                </c:pt>
                <c:pt idx="7415">
                  <c:v>41763.778993055559</c:v>
                </c:pt>
                <c:pt idx="7416">
                  <c:v>41763.779050925928</c:v>
                </c:pt>
                <c:pt idx="7417">
                  <c:v>41763.779120370367</c:v>
                </c:pt>
                <c:pt idx="7418">
                  <c:v>41763.779178240744</c:v>
                </c:pt>
                <c:pt idx="7419">
                  <c:v>41763.779236111113</c:v>
                </c:pt>
                <c:pt idx="7420">
                  <c:v>41763.779293981483</c:v>
                </c:pt>
                <c:pt idx="7421">
                  <c:v>41763.779363425929</c:v>
                </c:pt>
                <c:pt idx="7422">
                  <c:v>41763.779421296298</c:v>
                </c:pt>
                <c:pt idx="7423">
                  <c:v>41763.779479166667</c:v>
                </c:pt>
                <c:pt idx="7424">
                  <c:v>41763.779548611114</c:v>
                </c:pt>
                <c:pt idx="7425">
                  <c:v>41763.779606481483</c:v>
                </c:pt>
                <c:pt idx="7426">
                  <c:v>41763.779664351852</c:v>
                </c:pt>
                <c:pt idx="7427">
                  <c:v>41763.779733796298</c:v>
                </c:pt>
                <c:pt idx="7428">
                  <c:v>41763.779791666668</c:v>
                </c:pt>
                <c:pt idx="7429">
                  <c:v>41763.779849537037</c:v>
                </c:pt>
                <c:pt idx="7430">
                  <c:v>41763.779918981483</c:v>
                </c:pt>
                <c:pt idx="7431">
                  <c:v>41763.779976851853</c:v>
                </c:pt>
                <c:pt idx="7432">
                  <c:v>41763.780034722222</c:v>
                </c:pt>
                <c:pt idx="7433">
                  <c:v>41763.780104166668</c:v>
                </c:pt>
                <c:pt idx="7434">
                  <c:v>41763.780162037037</c:v>
                </c:pt>
                <c:pt idx="7435">
                  <c:v>41763.780219907407</c:v>
                </c:pt>
                <c:pt idx="7436">
                  <c:v>41763.780277777776</c:v>
                </c:pt>
                <c:pt idx="7437">
                  <c:v>41763.780347222222</c:v>
                </c:pt>
                <c:pt idx="7438">
                  <c:v>41763.780405092592</c:v>
                </c:pt>
                <c:pt idx="7439">
                  <c:v>41763.780462962961</c:v>
                </c:pt>
                <c:pt idx="7440">
                  <c:v>41763.780532407407</c:v>
                </c:pt>
                <c:pt idx="7441">
                  <c:v>41763.780590277776</c:v>
                </c:pt>
                <c:pt idx="7442">
                  <c:v>41763.780648148146</c:v>
                </c:pt>
                <c:pt idx="7443">
                  <c:v>41763.780717592592</c:v>
                </c:pt>
                <c:pt idx="7444">
                  <c:v>41763.780775462961</c:v>
                </c:pt>
                <c:pt idx="7445">
                  <c:v>41763.780833333331</c:v>
                </c:pt>
                <c:pt idx="7446">
                  <c:v>41763.780902777777</c:v>
                </c:pt>
                <c:pt idx="7447">
                  <c:v>41763.780960648146</c:v>
                </c:pt>
                <c:pt idx="7448">
                  <c:v>41763.781018518515</c:v>
                </c:pt>
                <c:pt idx="7449">
                  <c:v>41763.781076388892</c:v>
                </c:pt>
                <c:pt idx="7450">
                  <c:v>41763.781145833331</c:v>
                </c:pt>
                <c:pt idx="7451">
                  <c:v>41763.7812037037</c:v>
                </c:pt>
                <c:pt idx="7452">
                  <c:v>41763.781261574077</c:v>
                </c:pt>
                <c:pt idx="7453">
                  <c:v>41763.781331018516</c:v>
                </c:pt>
                <c:pt idx="7454">
                  <c:v>41763.781388888892</c:v>
                </c:pt>
                <c:pt idx="7455">
                  <c:v>41763.781446759262</c:v>
                </c:pt>
                <c:pt idx="7456">
                  <c:v>41763.7815162037</c:v>
                </c:pt>
                <c:pt idx="7457">
                  <c:v>41763.781574074077</c:v>
                </c:pt>
                <c:pt idx="7458">
                  <c:v>41763.781631944446</c:v>
                </c:pt>
                <c:pt idx="7459">
                  <c:v>41763.781701388885</c:v>
                </c:pt>
                <c:pt idx="7460">
                  <c:v>41763.781759259262</c:v>
                </c:pt>
                <c:pt idx="7461">
                  <c:v>41763.781817129631</c:v>
                </c:pt>
                <c:pt idx="7462">
                  <c:v>41763.781875000001</c:v>
                </c:pt>
                <c:pt idx="7463">
                  <c:v>41763.781944444447</c:v>
                </c:pt>
                <c:pt idx="7464">
                  <c:v>41763.782002314816</c:v>
                </c:pt>
                <c:pt idx="7465">
                  <c:v>41763.782060185185</c:v>
                </c:pt>
                <c:pt idx="7466">
                  <c:v>41763.782129629632</c:v>
                </c:pt>
                <c:pt idx="7467">
                  <c:v>41763.782187500001</c:v>
                </c:pt>
                <c:pt idx="7468">
                  <c:v>41763.78224537037</c:v>
                </c:pt>
                <c:pt idx="7469">
                  <c:v>41763.782314814816</c:v>
                </c:pt>
                <c:pt idx="7470">
                  <c:v>41763.782372685186</c:v>
                </c:pt>
                <c:pt idx="7471">
                  <c:v>41763.782430555555</c:v>
                </c:pt>
                <c:pt idx="7472">
                  <c:v>41763.782500000001</c:v>
                </c:pt>
                <c:pt idx="7473">
                  <c:v>41763.782557870371</c:v>
                </c:pt>
                <c:pt idx="7474">
                  <c:v>41763.78261574074</c:v>
                </c:pt>
                <c:pt idx="7475">
                  <c:v>41763.782673611109</c:v>
                </c:pt>
                <c:pt idx="7476">
                  <c:v>41763.782743055555</c:v>
                </c:pt>
                <c:pt idx="7477">
                  <c:v>41763.782800925925</c:v>
                </c:pt>
                <c:pt idx="7478">
                  <c:v>41763.782858796294</c:v>
                </c:pt>
                <c:pt idx="7479">
                  <c:v>41763.78292824074</c:v>
                </c:pt>
                <c:pt idx="7480">
                  <c:v>41763.782986111109</c:v>
                </c:pt>
                <c:pt idx="7481">
                  <c:v>41763.783043981479</c:v>
                </c:pt>
                <c:pt idx="7482">
                  <c:v>41763.783113425925</c:v>
                </c:pt>
                <c:pt idx="7483">
                  <c:v>41763.783171296294</c:v>
                </c:pt>
                <c:pt idx="7484">
                  <c:v>41763.783229166664</c:v>
                </c:pt>
                <c:pt idx="7485">
                  <c:v>41763.78329861111</c:v>
                </c:pt>
                <c:pt idx="7486">
                  <c:v>41763.783356481479</c:v>
                </c:pt>
                <c:pt idx="7487">
                  <c:v>41763.783414351848</c:v>
                </c:pt>
                <c:pt idx="7488">
                  <c:v>41763.783483796295</c:v>
                </c:pt>
                <c:pt idx="7489">
                  <c:v>41763.783541666664</c:v>
                </c:pt>
                <c:pt idx="7490">
                  <c:v>41763.783599537041</c:v>
                </c:pt>
                <c:pt idx="7491">
                  <c:v>41763.78365740741</c:v>
                </c:pt>
                <c:pt idx="7492">
                  <c:v>41763.783726851849</c:v>
                </c:pt>
                <c:pt idx="7493">
                  <c:v>41763.783784722225</c:v>
                </c:pt>
                <c:pt idx="7494">
                  <c:v>41763.783842592595</c:v>
                </c:pt>
                <c:pt idx="7495">
                  <c:v>41763.783912037034</c:v>
                </c:pt>
                <c:pt idx="7496">
                  <c:v>41763.78396990741</c:v>
                </c:pt>
                <c:pt idx="7497">
                  <c:v>41763.78402777778</c:v>
                </c:pt>
                <c:pt idx="7498">
                  <c:v>41763.784097222226</c:v>
                </c:pt>
                <c:pt idx="7499">
                  <c:v>41763.784155092595</c:v>
                </c:pt>
                <c:pt idx="7500">
                  <c:v>41763.784212962964</c:v>
                </c:pt>
                <c:pt idx="7501">
                  <c:v>41763.784282407411</c:v>
                </c:pt>
                <c:pt idx="7502">
                  <c:v>41763.78434027778</c:v>
                </c:pt>
                <c:pt idx="7503">
                  <c:v>41763.784398148149</c:v>
                </c:pt>
                <c:pt idx="7504">
                  <c:v>41763.784456018519</c:v>
                </c:pt>
                <c:pt idx="7505">
                  <c:v>41763.784525462965</c:v>
                </c:pt>
                <c:pt idx="7506">
                  <c:v>41763.784583333334</c:v>
                </c:pt>
                <c:pt idx="7507">
                  <c:v>41763.784641203703</c:v>
                </c:pt>
                <c:pt idx="7508">
                  <c:v>41763.784710648149</c:v>
                </c:pt>
                <c:pt idx="7509">
                  <c:v>41763.784768518519</c:v>
                </c:pt>
                <c:pt idx="7510">
                  <c:v>41763.784826388888</c:v>
                </c:pt>
                <c:pt idx="7511">
                  <c:v>41763.784895833334</c:v>
                </c:pt>
                <c:pt idx="7512">
                  <c:v>41763.784953703704</c:v>
                </c:pt>
                <c:pt idx="7513">
                  <c:v>41763.785011574073</c:v>
                </c:pt>
                <c:pt idx="7514">
                  <c:v>41763.785081018519</c:v>
                </c:pt>
                <c:pt idx="7515">
                  <c:v>41763.785138888888</c:v>
                </c:pt>
                <c:pt idx="7516">
                  <c:v>41763.785196759258</c:v>
                </c:pt>
                <c:pt idx="7517">
                  <c:v>41763.785266203704</c:v>
                </c:pt>
                <c:pt idx="7518">
                  <c:v>41763.785324074073</c:v>
                </c:pt>
                <c:pt idx="7519">
                  <c:v>41763.785381944443</c:v>
                </c:pt>
                <c:pt idx="7520">
                  <c:v>41763.785439814812</c:v>
                </c:pt>
                <c:pt idx="7521">
                  <c:v>41763.785509259258</c:v>
                </c:pt>
                <c:pt idx="7522">
                  <c:v>41763.785567129627</c:v>
                </c:pt>
                <c:pt idx="7523">
                  <c:v>41763.785624999997</c:v>
                </c:pt>
                <c:pt idx="7524">
                  <c:v>41763.785694444443</c:v>
                </c:pt>
                <c:pt idx="7525">
                  <c:v>41763.785752314812</c:v>
                </c:pt>
                <c:pt idx="7526">
                  <c:v>41763.785810185182</c:v>
                </c:pt>
                <c:pt idx="7527">
                  <c:v>41763.785879629628</c:v>
                </c:pt>
                <c:pt idx="7528">
                  <c:v>41763.785937499997</c:v>
                </c:pt>
                <c:pt idx="7529">
                  <c:v>41763.785995370374</c:v>
                </c:pt>
                <c:pt idx="7530">
                  <c:v>41763.786064814813</c:v>
                </c:pt>
                <c:pt idx="7531">
                  <c:v>41763.786122685182</c:v>
                </c:pt>
                <c:pt idx="7532">
                  <c:v>41763.786180555559</c:v>
                </c:pt>
                <c:pt idx="7533">
                  <c:v>41763.786238425928</c:v>
                </c:pt>
                <c:pt idx="7534">
                  <c:v>41763.786307870374</c:v>
                </c:pt>
                <c:pt idx="7535">
                  <c:v>41763.786365740743</c:v>
                </c:pt>
                <c:pt idx="7536">
                  <c:v>41763.786423611113</c:v>
                </c:pt>
                <c:pt idx="7537">
                  <c:v>41763.786493055559</c:v>
                </c:pt>
                <c:pt idx="7538">
                  <c:v>41763.786550925928</c:v>
                </c:pt>
                <c:pt idx="7539">
                  <c:v>41763.786608796298</c:v>
                </c:pt>
                <c:pt idx="7540">
                  <c:v>41763.786678240744</c:v>
                </c:pt>
                <c:pt idx="7541">
                  <c:v>41763.786736111113</c:v>
                </c:pt>
                <c:pt idx="7542">
                  <c:v>41763.786793981482</c:v>
                </c:pt>
                <c:pt idx="7543">
                  <c:v>41763.786863425928</c:v>
                </c:pt>
                <c:pt idx="7544">
                  <c:v>41763.786921296298</c:v>
                </c:pt>
                <c:pt idx="7545">
                  <c:v>41763.786979166667</c:v>
                </c:pt>
                <c:pt idx="7546">
                  <c:v>41763.787037037036</c:v>
                </c:pt>
                <c:pt idx="7547">
                  <c:v>41763.787106481483</c:v>
                </c:pt>
                <c:pt idx="7548">
                  <c:v>41763.787164351852</c:v>
                </c:pt>
                <c:pt idx="7549">
                  <c:v>41763.787222222221</c:v>
                </c:pt>
                <c:pt idx="7550">
                  <c:v>41763.787291666667</c:v>
                </c:pt>
                <c:pt idx="7551">
                  <c:v>41763.787349537037</c:v>
                </c:pt>
                <c:pt idx="7552">
                  <c:v>41763.787407407406</c:v>
                </c:pt>
                <c:pt idx="7553">
                  <c:v>41763.787476851852</c:v>
                </c:pt>
                <c:pt idx="7554">
                  <c:v>41763.787534722222</c:v>
                </c:pt>
                <c:pt idx="7555">
                  <c:v>41763.787592592591</c:v>
                </c:pt>
                <c:pt idx="7556">
                  <c:v>41763.787662037037</c:v>
                </c:pt>
                <c:pt idx="7557">
                  <c:v>41763.787719907406</c:v>
                </c:pt>
                <c:pt idx="7558">
                  <c:v>41763.787777777776</c:v>
                </c:pt>
                <c:pt idx="7559">
                  <c:v>41763.787835648145</c:v>
                </c:pt>
                <c:pt idx="7560">
                  <c:v>41763.787905092591</c:v>
                </c:pt>
                <c:pt idx="7561">
                  <c:v>41763.787962962961</c:v>
                </c:pt>
                <c:pt idx="7562">
                  <c:v>41763.78802083333</c:v>
                </c:pt>
                <c:pt idx="7563">
                  <c:v>41763.788090277776</c:v>
                </c:pt>
                <c:pt idx="7564">
                  <c:v>41763.788148148145</c:v>
                </c:pt>
                <c:pt idx="7565">
                  <c:v>41763.788206018522</c:v>
                </c:pt>
                <c:pt idx="7566">
                  <c:v>41763.788275462961</c:v>
                </c:pt>
                <c:pt idx="7567">
                  <c:v>41763.78833333333</c:v>
                </c:pt>
                <c:pt idx="7568">
                  <c:v>41763.788391203707</c:v>
                </c:pt>
                <c:pt idx="7569">
                  <c:v>41763.788460648146</c:v>
                </c:pt>
                <c:pt idx="7570">
                  <c:v>41763.788518518515</c:v>
                </c:pt>
                <c:pt idx="7571">
                  <c:v>41763.788576388892</c:v>
                </c:pt>
                <c:pt idx="7572">
                  <c:v>41763.788645833331</c:v>
                </c:pt>
                <c:pt idx="7573">
                  <c:v>41763.788703703707</c:v>
                </c:pt>
                <c:pt idx="7574">
                  <c:v>41763.788761574076</c:v>
                </c:pt>
                <c:pt idx="7575">
                  <c:v>41763.788819444446</c:v>
                </c:pt>
                <c:pt idx="7576">
                  <c:v>41763.788888888892</c:v>
                </c:pt>
                <c:pt idx="7577">
                  <c:v>41763.788946759261</c:v>
                </c:pt>
                <c:pt idx="7578">
                  <c:v>41763.789004629631</c:v>
                </c:pt>
                <c:pt idx="7579">
                  <c:v>41763.789074074077</c:v>
                </c:pt>
                <c:pt idx="7580">
                  <c:v>41763.789131944446</c:v>
                </c:pt>
                <c:pt idx="7581">
                  <c:v>41763.789189814815</c:v>
                </c:pt>
                <c:pt idx="7582">
                  <c:v>41763.789259259262</c:v>
                </c:pt>
                <c:pt idx="7583">
                  <c:v>41763.789317129631</c:v>
                </c:pt>
                <c:pt idx="7584">
                  <c:v>41763.789375</c:v>
                </c:pt>
                <c:pt idx="7585">
                  <c:v>41763.789444444446</c:v>
                </c:pt>
                <c:pt idx="7586">
                  <c:v>41763.789502314816</c:v>
                </c:pt>
                <c:pt idx="7587">
                  <c:v>41763.789560185185</c:v>
                </c:pt>
                <c:pt idx="7588">
                  <c:v>41763.789618055554</c:v>
                </c:pt>
                <c:pt idx="7589">
                  <c:v>41763.789687500001</c:v>
                </c:pt>
                <c:pt idx="7590">
                  <c:v>41763.78974537037</c:v>
                </c:pt>
                <c:pt idx="7591">
                  <c:v>41763.789803240739</c:v>
                </c:pt>
                <c:pt idx="7592">
                  <c:v>41763.789872685185</c:v>
                </c:pt>
                <c:pt idx="7593">
                  <c:v>41763.789930555555</c:v>
                </c:pt>
                <c:pt idx="7594">
                  <c:v>41763.789988425924</c:v>
                </c:pt>
                <c:pt idx="7595">
                  <c:v>41763.79005787037</c:v>
                </c:pt>
                <c:pt idx="7596">
                  <c:v>41763.79011574074</c:v>
                </c:pt>
                <c:pt idx="7597">
                  <c:v>41763.790173611109</c:v>
                </c:pt>
                <c:pt idx="7598">
                  <c:v>41763.790243055555</c:v>
                </c:pt>
                <c:pt idx="7599">
                  <c:v>41763.790300925924</c:v>
                </c:pt>
                <c:pt idx="7600">
                  <c:v>41763.790358796294</c:v>
                </c:pt>
                <c:pt idx="7601">
                  <c:v>41763.790416666663</c:v>
                </c:pt>
                <c:pt idx="7602">
                  <c:v>41763.790486111109</c:v>
                </c:pt>
                <c:pt idx="7603">
                  <c:v>41763.790543981479</c:v>
                </c:pt>
                <c:pt idx="7604">
                  <c:v>41763.790601851855</c:v>
                </c:pt>
                <c:pt idx="7605">
                  <c:v>41763.790671296294</c:v>
                </c:pt>
                <c:pt idx="7606">
                  <c:v>41763.790729166663</c:v>
                </c:pt>
                <c:pt idx="7607">
                  <c:v>41763.79078703704</c:v>
                </c:pt>
                <c:pt idx="7608">
                  <c:v>41763.790856481479</c:v>
                </c:pt>
                <c:pt idx="7609">
                  <c:v>41763.790914351855</c:v>
                </c:pt>
                <c:pt idx="7610">
                  <c:v>41763.790972222225</c:v>
                </c:pt>
                <c:pt idx="7611">
                  <c:v>41763.791041666664</c:v>
                </c:pt>
                <c:pt idx="7612">
                  <c:v>41763.79109953704</c:v>
                </c:pt>
                <c:pt idx="7613">
                  <c:v>41763.79115740741</c:v>
                </c:pt>
                <c:pt idx="7614">
                  <c:v>41763.791215277779</c:v>
                </c:pt>
                <c:pt idx="7615">
                  <c:v>41763.791284722225</c:v>
                </c:pt>
                <c:pt idx="7616">
                  <c:v>41763.791342592594</c:v>
                </c:pt>
                <c:pt idx="7617">
                  <c:v>41763.791400462964</c:v>
                </c:pt>
                <c:pt idx="7618">
                  <c:v>41763.79146990741</c:v>
                </c:pt>
                <c:pt idx="7619">
                  <c:v>41763.791527777779</c:v>
                </c:pt>
                <c:pt idx="7620">
                  <c:v>41763.791585648149</c:v>
                </c:pt>
                <c:pt idx="7621">
                  <c:v>41763.791655092595</c:v>
                </c:pt>
                <c:pt idx="7622">
                  <c:v>41763.791712962964</c:v>
                </c:pt>
                <c:pt idx="7623">
                  <c:v>41763.791770833333</c:v>
                </c:pt>
                <c:pt idx="7624">
                  <c:v>41763.79184027778</c:v>
                </c:pt>
                <c:pt idx="7625">
                  <c:v>41763.791898148149</c:v>
                </c:pt>
                <c:pt idx="7626">
                  <c:v>41763.791956018518</c:v>
                </c:pt>
                <c:pt idx="7627">
                  <c:v>41763.792025462964</c:v>
                </c:pt>
                <c:pt idx="7628">
                  <c:v>41763.792083333334</c:v>
                </c:pt>
                <c:pt idx="7629">
                  <c:v>41763.792141203703</c:v>
                </c:pt>
                <c:pt idx="7630">
                  <c:v>41763.792199074072</c:v>
                </c:pt>
                <c:pt idx="7631">
                  <c:v>41763.792268518519</c:v>
                </c:pt>
                <c:pt idx="7632">
                  <c:v>41763.792326388888</c:v>
                </c:pt>
                <c:pt idx="7633">
                  <c:v>41763.792384259257</c:v>
                </c:pt>
                <c:pt idx="7634">
                  <c:v>41763.792453703703</c:v>
                </c:pt>
                <c:pt idx="7635">
                  <c:v>41763.792511574073</c:v>
                </c:pt>
                <c:pt idx="7636">
                  <c:v>41763.792569444442</c:v>
                </c:pt>
                <c:pt idx="7637">
                  <c:v>41763.792638888888</c:v>
                </c:pt>
                <c:pt idx="7638">
                  <c:v>41763.792696759258</c:v>
                </c:pt>
                <c:pt idx="7639">
                  <c:v>41763.792754629627</c:v>
                </c:pt>
                <c:pt idx="7640">
                  <c:v>41763.792824074073</c:v>
                </c:pt>
                <c:pt idx="7641">
                  <c:v>41763.792881944442</c:v>
                </c:pt>
                <c:pt idx="7642">
                  <c:v>41763.792939814812</c:v>
                </c:pt>
                <c:pt idx="7643">
                  <c:v>41763.792997685188</c:v>
                </c:pt>
                <c:pt idx="7644">
                  <c:v>41763.793067129627</c:v>
                </c:pt>
                <c:pt idx="7645">
                  <c:v>41763.793124999997</c:v>
                </c:pt>
                <c:pt idx="7646">
                  <c:v>41763.793182870373</c:v>
                </c:pt>
                <c:pt idx="7647">
                  <c:v>41763.793252314812</c:v>
                </c:pt>
                <c:pt idx="7648">
                  <c:v>41763.793310185189</c:v>
                </c:pt>
                <c:pt idx="7649">
                  <c:v>41763.793368055558</c:v>
                </c:pt>
                <c:pt idx="7650">
                  <c:v>41763.793437499997</c:v>
                </c:pt>
                <c:pt idx="7651">
                  <c:v>41763.793495370373</c:v>
                </c:pt>
                <c:pt idx="7652">
                  <c:v>41763.793553240743</c:v>
                </c:pt>
                <c:pt idx="7653">
                  <c:v>41763.793622685182</c:v>
                </c:pt>
                <c:pt idx="7654">
                  <c:v>41763.793680555558</c:v>
                </c:pt>
                <c:pt idx="7655">
                  <c:v>41763.793738425928</c:v>
                </c:pt>
                <c:pt idx="7656">
                  <c:v>41763.793807870374</c:v>
                </c:pt>
                <c:pt idx="7657">
                  <c:v>41763.793865740743</c:v>
                </c:pt>
                <c:pt idx="7658">
                  <c:v>41763.793923611112</c:v>
                </c:pt>
                <c:pt idx="7659">
                  <c:v>41763.793981481482</c:v>
                </c:pt>
                <c:pt idx="7660">
                  <c:v>41763.794050925928</c:v>
                </c:pt>
                <c:pt idx="7661">
                  <c:v>41763.794108796297</c:v>
                </c:pt>
                <c:pt idx="7662">
                  <c:v>41763.794166666667</c:v>
                </c:pt>
                <c:pt idx="7663">
                  <c:v>41763.794236111113</c:v>
                </c:pt>
                <c:pt idx="7664">
                  <c:v>41763.794293981482</c:v>
                </c:pt>
                <c:pt idx="7665">
                  <c:v>41763.794351851851</c:v>
                </c:pt>
                <c:pt idx="7666">
                  <c:v>41763.794421296298</c:v>
                </c:pt>
                <c:pt idx="7667">
                  <c:v>41763.794479166667</c:v>
                </c:pt>
                <c:pt idx="7668">
                  <c:v>41763.794537037036</c:v>
                </c:pt>
                <c:pt idx="7669">
                  <c:v>41763.794606481482</c:v>
                </c:pt>
                <c:pt idx="7670">
                  <c:v>41763.794664351852</c:v>
                </c:pt>
                <c:pt idx="7671">
                  <c:v>41763.794722222221</c:v>
                </c:pt>
                <c:pt idx="7672">
                  <c:v>41763.79478009259</c:v>
                </c:pt>
                <c:pt idx="7673">
                  <c:v>41763.794849537036</c:v>
                </c:pt>
                <c:pt idx="7674">
                  <c:v>41763.794907407406</c:v>
                </c:pt>
                <c:pt idx="7675">
                  <c:v>41763.794965277775</c:v>
                </c:pt>
                <c:pt idx="7676">
                  <c:v>41763.795034722221</c:v>
                </c:pt>
                <c:pt idx="7677">
                  <c:v>41763.795092592591</c:v>
                </c:pt>
                <c:pt idx="7678">
                  <c:v>41763.79515046296</c:v>
                </c:pt>
                <c:pt idx="7679">
                  <c:v>41763.795219907406</c:v>
                </c:pt>
                <c:pt idx="7680">
                  <c:v>41763.795277777775</c:v>
                </c:pt>
                <c:pt idx="7681">
                  <c:v>41763.795335648145</c:v>
                </c:pt>
                <c:pt idx="7682">
                  <c:v>41763.795405092591</c:v>
                </c:pt>
                <c:pt idx="7683">
                  <c:v>41763.79546296296</c:v>
                </c:pt>
                <c:pt idx="7684">
                  <c:v>41763.795520833337</c:v>
                </c:pt>
                <c:pt idx="7685">
                  <c:v>41763.795578703706</c:v>
                </c:pt>
                <c:pt idx="7686">
                  <c:v>41763.795648148145</c:v>
                </c:pt>
                <c:pt idx="7687">
                  <c:v>41763.795706018522</c:v>
                </c:pt>
                <c:pt idx="7688">
                  <c:v>41763.795763888891</c:v>
                </c:pt>
                <c:pt idx="7689">
                  <c:v>41763.79583333333</c:v>
                </c:pt>
                <c:pt idx="7690">
                  <c:v>41763.795891203707</c:v>
                </c:pt>
                <c:pt idx="7691">
                  <c:v>41763.795949074076</c:v>
                </c:pt>
                <c:pt idx="7692">
                  <c:v>41763.796018518522</c:v>
                </c:pt>
                <c:pt idx="7693">
                  <c:v>41763.796076388891</c:v>
                </c:pt>
                <c:pt idx="7694">
                  <c:v>41763.796134259261</c:v>
                </c:pt>
                <c:pt idx="7695">
                  <c:v>41763.796203703707</c:v>
                </c:pt>
                <c:pt idx="7696">
                  <c:v>41763.796261574076</c:v>
                </c:pt>
                <c:pt idx="7697">
                  <c:v>41763.796319444446</c:v>
                </c:pt>
                <c:pt idx="7698">
                  <c:v>41763.796388888892</c:v>
                </c:pt>
                <c:pt idx="7699">
                  <c:v>41763.796446759261</c:v>
                </c:pt>
                <c:pt idx="7700">
                  <c:v>41763.79650462963</c:v>
                </c:pt>
                <c:pt idx="7701">
                  <c:v>41763.7965625</c:v>
                </c:pt>
                <c:pt idx="7702">
                  <c:v>41763.796631944446</c:v>
                </c:pt>
                <c:pt idx="7703">
                  <c:v>41763.796689814815</c:v>
                </c:pt>
                <c:pt idx="7704">
                  <c:v>41763.796747685185</c:v>
                </c:pt>
                <c:pt idx="7705">
                  <c:v>41763.796817129631</c:v>
                </c:pt>
                <c:pt idx="7706">
                  <c:v>41763.796875</c:v>
                </c:pt>
                <c:pt idx="7707">
                  <c:v>41763.796932870369</c:v>
                </c:pt>
                <c:pt idx="7708">
                  <c:v>41763.797002314815</c:v>
                </c:pt>
                <c:pt idx="7709">
                  <c:v>41763.797060185185</c:v>
                </c:pt>
                <c:pt idx="7710">
                  <c:v>41763.797118055554</c:v>
                </c:pt>
                <c:pt idx="7711">
                  <c:v>41763.7971875</c:v>
                </c:pt>
                <c:pt idx="7712">
                  <c:v>41763.79724537037</c:v>
                </c:pt>
                <c:pt idx="7713">
                  <c:v>41763.797303240739</c:v>
                </c:pt>
                <c:pt idx="7714">
                  <c:v>41763.797361111108</c:v>
                </c:pt>
                <c:pt idx="7715">
                  <c:v>41763.797430555554</c:v>
                </c:pt>
                <c:pt idx="7716">
                  <c:v>41763.797488425924</c:v>
                </c:pt>
                <c:pt idx="7717">
                  <c:v>41763.797546296293</c:v>
                </c:pt>
                <c:pt idx="7718">
                  <c:v>41763.797615740739</c:v>
                </c:pt>
                <c:pt idx="7719">
                  <c:v>41763.797673611109</c:v>
                </c:pt>
                <c:pt idx="7720">
                  <c:v>41763.797731481478</c:v>
                </c:pt>
                <c:pt idx="7721">
                  <c:v>41763.797800925924</c:v>
                </c:pt>
                <c:pt idx="7722">
                  <c:v>41763.797858796293</c:v>
                </c:pt>
                <c:pt idx="7723">
                  <c:v>41763.79791666667</c:v>
                </c:pt>
                <c:pt idx="7724">
                  <c:v>41763.797986111109</c:v>
                </c:pt>
                <c:pt idx="7725">
                  <c:v>41763.798043981478</c:v>
                </c:pt>
                <c:pt idx="7726">
                  <c:v>41763.798101851855</c:v>
                </c:pt>
                <c:pt idx="7727">
                  <c:v>41763.798159722224</c:v>
                </c:pt>
                <c:pt idx="7728">
                  <c:v>41763.798229166663</c:v>
                </c:pt>
                <c:pt idx="7729">
                  <c:v>41763.79828703704</c:v>
                </c:pt>
                <c:pt idx="7730">
                  <c:v>41763.798344907409</c:v>
                </c:pt>
                <c:pt idx="7731">
                  <c:v>41763.798414351855</c:v>
                </c:pt>
                <c:pt idx="7732">
                  <c:v>41763.798472222225</c:v>
                </c:pt>
                <c:pt idx="7733">
                  <c:v>41763.798530092594</c:v>
                </c:pt>
                <c:pt idx="7734">
                  <c:v>41763.79859953704</c:v>
                </c:pt>
                <c:pt idx="7735">
                  <c:v>41763.798657407409</c:v>
                </c:pt>
                <c:pt idx="7736">
                  <c:v>41763.798715277779</c:v>
                </c:pt>
                <c:pt idx="7737">
                  <c:v>41763.798784722225</c:v>
                </c:pt>
                <c:pt idx="7738">
                  <c:v>41763.798842592594</c:v>
                </c:pt>
                <c:pt idx="7739">
                  <c:v>41763.798900462964</c:v>
                </c:pt>
                <c:pt idx="7740">
                  <c:v>41763.798958333333</c:v>
                </c:pt>
                <c:pt idx="7741">
                  <c:v>41763.799027777779</c:v>
                </c:pt>
                <c:pt idx="7742">
                  <c:v>41763.799085648148</c:v>
                </c:pt>
                <c:pt idx="7743">
                  <c:v>41763.799143518518</c:v>
                </c:pt>
                <c:pt idx="7744">
                  <c:v>41763.799212962964</c:v>
                </c:pt>
                <c:pt idx="7745">
                  <c:v>41763.799270833333</c:v>
                </c:pt>
                <c:pt idx="7746">
                  <c:v>41763.799328703702</c:v>
                </c:pt>
                <c:pt idx="7747">
                  <c:v>41763.799398148149</c:v>
                </c:pt>
                <c:pt idx="7748">
                  <c:v>41763.799456018518</c:v>
                </c:pt>
                <c:pt idx="7749">
                  <c:v>41763.799513888887</c:v>
                </c:pt>
                <c:pt idx="7750">
                  <c:v>41763.799583333333</c:v>
                </c:pt>
                <c:pt idx="7751">
                  <c:v>41763.799641203703</c:v>
                </c:pt>
                <c:pt idx="7752">
                  <c:v>41763.799699074072</c:v>
                </c:pt>
                <c:pt idx="7753">
                  <c:v>41763.799768518518</c:v>
                </c:pt>
                <c:pt idx="7754">
                  <c:v>41763.799826388888</c:v>
                </c:pt>
                <c:pt idx="7755">
                  <c:v>41763.799884259257</c:v>
                </c:pt>
                <c:pt idx="7756">
                  <c:v>41763.799942129626</c:v>
                </c:pt>
                <c:pt idx="7757">
                  <c:v>41763.800011574072</c:v>
                </c:pt>
                <c:pt idx="7758">
                  <c:v>41763.800069444442</c:v>
                </c:pt>
                <c:pt idx="7759">
                  <c:v>41763.800127314818</c:v>
                </c:pt>
                <c:pt idx="7760">
                  <c:v>41763.800196759257</c:v>
                </c:pt>
                <c:pt idx="7761">
                  <c:v>41763.800254629627</c:v>
                </c:pt>
                <c:pt idx="7762">
                  <c:v>41763.800312500003</c:v>
                </c:pt>
                <c:pt idx="7763">
                  <c:v>41763.800381944442</c:v>
                </c:pt>
                <c:pt idx="7764">
                  <c:v>41763.800439814811</c:v>
                </c:pt>
                <c:pt idx="7765">
                  <c:v>41763.800497685188</c:v>
                </c:pt>
                <c:pt idx="7766">
                  <c:v>41763.800567129627</c:v>
                </c:pt>
                <c:pt idx="7767">
                  <c:v>41763.800625000003</c:v>
                </c:pt>
                <c:pt idx="7768">
                  <c:v>41763.800682870373</c:v>
                </c:pt>
                <c:pt idx="7769">
                  <c:v>41763.800740740742</c:v>
                </c:pt>
                <c:pt idx="7770">
                  <c:v>41763.800810185188</c:v>
                </c:pt>
                <c:pt idx="7771">
                  <c:v>41763.800868055558</c:v>
                </c:pt>
                <c:pt idx="7772">
                  <c:v>41763.800925925927</c:v>
                </c:pt>
                <c:pt idx="7773">
                  <c:v>41763.800995370373</c:v>
                </c:pt>
                <c:pt idx="7774">
                  <c:v>41763.801053240742</c:v>
                </c:pt>
                <c:pt idx="7775">
                  <c:v>41763.801111111112</c:v>
                </c:pt>
                <c:pt idx="7776">
                  <c:v>41763.801180555558</c:v>
                </c:pt>
                <c:pt idx="7777">
                  <c:v>41763.801238425927</c:v>
                </c:pt>
                <c:pt idx="7778">
                  <c:v>41763.801296296297</c:v>
                </c:pt>
                <c:pt idx="7779">
                  <c:v>41763.801365740743</c:v>
                </c:pt>
                <c:pt idx="7780">
                  <c:v>41763.801423611112</c:v>
                </c:pt>
                <c:pt idx="7781">
                  <c:v>41763.801481481481</c:v>
                </c:pt>
                <c:pt idx="7782">
                  <c:v>41763.801550925928</c:v>
                </c:pt>
                <c:pt idx="7783">
                  <c:v>41763.801608796297</c:v>
                </c:pt>
                <c:pt idx="7784">
                  <c:v>41763.801666666666</c:v>
                </c:pt>
                <c:pt idx="7785">
                  <c:v>41763.801724537036</c:v>
                </c:pt>
                <c:pt idx="7786">
                  <c:v>41763.801793981482</c:v>
                </c:pt>
                <c:pt idx="7787">
                  <c:v>41763.801851851851</c:v>
                </c:pt>
                <c:pt idx="7788">
                  <c:v>41763.80190972222</c:v>
                </c:pt>
                <c:pt idx="7789">
                  <c:v>41763.801979166667</c:v>
                </c:pt>
                <c:pt idx="7790">
                  <c:v>41763.802037037036</c:v>
                </c:pt>
                <c:pt idx="7791">
                  <c:v>41763.802094907405</c:v>
                </c:pt>
                <c:pt idx="7792">
                  <c:v>41763.802164351851</c:v>
                </c:pt>
                <c:pt idx="7793">
                  <c:v>41763.802222222221</c:v>
                </c:pt>
                <c:pt idx="7794">
                  <c:v>41763.80228009259</c:v>
                </c:pt>
                <c:pt idx="7795">
                  <c:v>41763.802349537036</c:v>
                </c:pt>
                <c:pt idx="7796">
                  <c:v>41763.802407407406</c:v>
                </c:pt>
                <c:pt idx="7797">
                  <c:v>41763.802465277775</c:v>
                </c:pt>
                <c:pt idx="7798">
                  <c:v>41763.802523148152</c:v>
                </c:pt>
                <c:pt idx="7799">
                  <c:v>41763.80259259259</c:v>
                </c:pt>
                <c:pt idx="7800">
                  <c:v>41763.80265046296</c:v>
                </c:pt>
                <c:pt idx="7801">
                  <c:v>41763.802708333336</c:v>
                </c:pt>
                <c:pt idx="7802">
                  <c:v>41763.802777777775</c:v>
                </c:pt>
                <c:pt idx="7803">
                  <c:v>41763.802835648145</c:v>
                </c:pt>
                <c:pt idx="7804">
                  <c:v>41763.802893518521</c:v>
                </c:pt>
                <c:pt idx="7805">
                  <c:v>41763.80296296296</c:v>
                </c:pt>
                <c:pt idx="7806">
                  <c:v>41763.803020833337</c:v>
                </c:pt>
                <c:pt idx="7807">
                  <c:v>41763.803078703706</c:v>
                </c:pt>
                <c:pt idx="7808">
                  <c:v>41763.803148148145</c:v>
                </c:pt>
                <c:pt idx="7809">
                  <c:v>41763.803206018521</c:v>
                </c:pt>
                <c:pt idx="7810">
                  <c:v>41763.803263888891</c:v>
                </c:pt>
                <c:pt idx="7811">
                  <c:v>41763.80332175926</c:v>
                </c:pt>
                <c:pt idx="7812">
                  <c:v>41763.803391203706</c:v>
                </c:pt>
                <c:pt idx="7813">
                  <c:v>41763.803449074076</c:v>
                </c:pt>
                <c:pt idx="7814">
                  <c:v>41763.803506944445</c:v>
                </c:pt>
                <c:pt idx="7815">
                  <c:v>41763.803576388891</c:v>
                </c:pt>
                <c:pt idx="7816">
                  <c:v>41763.80363425926</c:v>
                </c:pt>
                <c:pt idx="7817">
                  <c:v>41763.80369212963</c:v>
                </c:pt>
                <c:pt idx="7818">
                  <c:v>41763.803761574076</c:v>
                </c:pt>
                <c:pt idx="7819">
                  <c:v>41763.803819444445</c:v>
                </c:pt>
                <c:pt idx="7820">
                  <c:v>41763.803877314815</c:v>
                </c:pt>
                <c:pt idx="7821">
                  <c:v>41763.803946759261</c:v>
                </c:pt>
                <c:pt idx="7822">
                  <c:v>41763.80400462963</c:v>
                </c:pt>
                <c:pt idx="7823">
                  <c:v>41763.804062499999</c:v>
                </c:pt>
                <c:pt idx="7824">
                  <c:v>41763.804131944446</c:v>
                </c:pt>
                <c:pt idx="7825">
                  <c:v>41763.804189814815</c:v>
                </c:pt>
                <c:pt idx="7826">
                  <c:v>41763.804247685184</c:v>
                </c:pt>
                <c:pt idx="7827">
                  <c:v>41763.804305555554</c:v>
                </c:pt>
                <c:pt idx="7828">
                  <c:v>41763.804375</c:v>
                </c:pt>
                <c:pt idx="7829">
                  <c:v>41763.804432870369</c:v>
                </c:pt>
                <c:pt idx="7830">
                  <c:v>41763.804490740738</c:v>
                </c:pt>
                <c:pt idx="7831">
                  <c:v>41763.804560185185</c:v>
                </c:pt>
                <c:pt idx="7832">
                  <c:v>41763.804618055554</c:v>
                </c:pt>
                <c:pt idx="7833">
                  <c:v>41763.804675925923</c:v>
                </c:pt>
                <c:pt idx="7834">
                  <c:v>41763.804745370369</c:v>
                </c:pt>
                <c:pt idx="7835">
                  <c:v>41763.804803240739</c:v>
                </c:pt>
                <c:pt idx="7836">
                  <c:v>41763.804861111108</c:v>
                </c:pt>
                <c:pt idx="7837">
                  <c:v>41763.804930555554</c:v>
                </c:pt>
                <c:pt idx="7838">
                  <c:v>41763.804988425924</c:v>
                </c:pt>
                <c:pt idx="7839">
                  <c:v>41763.805046296293</c:v>
                </c:pt>
                <c:pt idx="7840">
                  <c:v>41763.805104166669</c:v>
                </c:pt>
                <c:pt idx="7841">
                  <c:v>41763.805173611108</c:v>
                </c:pt>
                <c:pt idx="7842">
                  <c:v>41763.805231481485</c:v>
                </c:pt>
                <c:pt idx="7843">
                  <c:v>41763.805289351854</c:v>
                </c:pt>
                <c:pt idx="7844">
                  <c:v>41763.805358796293</c:v>
                </c:pt>
                <c:pt idx="7845">
                  <c:v>41763.80541666667</c:v>
                </c:pt>
                <c:pt idx="7846">
                  <c:v>41763.805474537039</c:v>
                </c:pt>
                <c:pt idx="7847">
                  <c:v>41763.805543981478</c:v>
                </c:pt>
                <c:pt idx="7848">
                  <c:v>41763.805601851855</c:v>
                </c:pt>
                <c:pt idx="7849">
                  <c:v>41763.805659722224</c:v>
                </c:pt>
                <c:pt idx="7850">
                  <c:v>41763.80572916667</c:v>
                </c:pt>
                <c:pt idx="7851">
                  <c:v>41763.805787037039</c:v>
                </c:pt>
                <c:pt idx="7852">
                  <c:v>41763.805844907409</c:v>
                </c:pt>
                <c:pt idx="7853">
                  <c:v>41763.805902777778</c:v>
                </c:pt>
                <c:pt idx="7854">
                  <c:v>41763.805972222224</c:v>
                </c:pt>
                <c:pt idx="7855">
                  <c:v>41763.806030092594</c:v>
                </c:pt>
                <c:pt idx="7856">
                  <c:v>41763.806087962963</c:v>
                </c:pt>
                <c:pt idx="7857">
                  <c:v>41763.806157407409</c:v>
                </c:pt>
                <c:pt idx="7858">
                  <c:v>41763.806215277778</c:v>
                </c:pt>
                <c:pt idx="7859">
                  <c:v>41763.806273148148</c:v>
                </c:pt>
                <c:pt idx="7860">
                  <c:v>41763.806342592594</c:v>
                </c:pt>
                <c:pt idx="7861">
                  <c:v>41763.806400462963</c:v>
                </c:pt>
                <c:pt idx="7862">
                  <c:v>41763.806458333333</c:v>
                </c:pt>
                <c:pt idx="7863">
                  <c:v>41763.806527777779</c:v>
                </c:pt>
                <c:pt idx="7864">
                  <c:v>41763.806585648148</c:v>
                </c:pt>
                <c:pt idx="7865">
                  <c:v>41763.806643518517</c:v>
                </c:pt>
                <c:pt idx="7866">
                  <c:v>41763.806701388887</c:v>
                </c:pt>
                <c:pt idx="7867">
                  <c:v>41763.806770833333</c:v>
                </c:pt>
                <c:pt idx="7868">
                  <c:v>41763.806828703702</c:v>
                </c:pt>
                <c:pt idx="7869">
                  <c:v>41763.806886574072</c:v>
                </c:pt>
                <c:pt idx="7870">
                  <c:v>41763.806956018518</c:v>
                </c:pt>
                <c:pt idx="7871">
                  <c:v>41763.807013888887</c:v>
                </c:pt>
                <c:pt idx="7872">
                  <c:v>41763.807071759256</c:v>
                </c:pt>
                <c:pt idx="7873">
                  <c:v>41763.807141203702</c:v>
                </c:pt>
                <c:pt idx="7874">
                  <c:v>41763.807199074072</c:v>
                </c:pt>
                <c:pt idx="7875">
                  <c:v>41763.807256944441</c:v>
                </c:pt>
                <c:pt idx="7876">
                  <c:v>41763.807326388887</c:v>
                </c:pt>
                <c:pt idx="7877">
                  <c:v>41763.807384259257</c:v>
                </c:pt>
                <c:pt idx="7878">
                  <c:v>41763.807442129626</c:v>
                </c:pt>
                <c:pt idx="7879">
                  <c:v>41763.807511574072</c:v>
                </c:pt>
                <c:pt idx="7880">
                  <c:v>41763.807569444441</c:v>
                </c:pt>
                <c:pt idx="7881">
                  <c:v>41763.807627314818</c:v>
                </c:pt>
                <c:pt idx="7882">
                  <c:v>41763.807685185187</c:v>
                </c:pt>
                <c:pt idx="7883">
                  <c:v>41763.807754629626</c:v>
                </c:pt>
                <c:pt idx="7884">
                  <c:v>41763.807812500003</c:v>
                </c:pt>
                <c:pt idx="7885">
                  <c:v>41763.807870370372</c:v>
                </c:pt>
                <c:pt idx="7886">
                  <c:v>41763.807939814818</c:v>
                </c:pt>
                <c:pt idx="7887">
                  <c:v>41763.807997685188</c:v>
                </c:pt>
                <c:pt idx="7888">
                  <c:v>41763.808055555557</c:v>
                </c:pt>
                <c:pt idx="7889">
                  <c:v>41763.808125000003</c:v>
                </c:pt>
                <c:pt idx="7890">
                  <c:v>41763.808182870373</c:v>
                </c:pt>
                <c:pt idx="7891">
                  <c:v>41763.808240740742</c:v>
                </c:pt>
                <c:pt idx="7892">
                  <c:v>41763.808310185188</c:v>
                </c:pt>
                <c:pt idx="7893">
                  <c:v>41763.808368055557</c:v>
                </c:pt>
                <c:pt idx="7894">
                  <c:v>41763.808425925927</c:v>
                </c:pt>
                <c:pt idx="7895">
                  <c:v>41763.808495370373</c:v>
                </c:pt>
                <c:pt idx="7896">
                  <c:v>41763.808553240742</c:v>
                </c:pt>
                <c:pt idx="7897">
                  <c:v>41763.808611111112</c:v>
                </c:pt>
                <c:pt idx="7898">
                  <c:v>41763.808668981481</c:v>
                </c:pt>
                <c:pt idx="7899">
                  <c:v>41763.808738425927</c:v>
                </c:pt>
                <c:pt idx="7900">
                  <c:v>41763.808796296296</c:v>
                </c:pt>
                <c:pt idx="7901">
                  <c:v>41763.808854166666</c:v>
                </c:pt>
                <c:pt idx="7902">
                  <c:v>41763.808923611112</c:v>
                </c:pt>
                <c:pt idx="7903">
                  <c:v>41763.808981481481</c:v>
                </c:pt>
                <c:pt idx="7904">
                  <c:v>41763.809039351851</c:v>
                </c:pt>
                <c:pt idx="7905">
                  <c:v>41763.809108796297</c:v>
                </c:pt>
                <c:pt idx="7906">
                  <c:v>41763.809166666666</c:v>
                </c:pt>
                <c:pt idx="7907">
                  <c:v>41763.809224537035</c:v>
                </c:pt>
                <c:pt idx="7908">
                  <c:v>41763.809293981481</c:v>
                </c:pt>
                <c:pt idx="7909">
                  <c:v>41763.809351851851</c:v>
                </c:pt>
                <c:pt idx="7910">
                  <c:v>41763.80940972222</c:v>
                </c:pt>
                <c:pt idx="7911">
                  <c:v>41763.809467592589</c:v>
                </c:pt>
                <c:pt idx="7912">
                  <c:v>41763.809537037036</c:v>
                </c:pt>
                <c:pt idx="7913">
                  <c:v>41763.809594907405</c:v>
                </c:pt>
                <c:pt idx="7914">
                  <c:v>41763.809652777774</c:v>
                </c:pt>
                <c:pt idx="7915">
                  <c:v>41763.80972222222</c:v>
                </c:pt>
                <c:pt idx="7916">
                  <c:v>41763.80978009259</c:v>
                </c:pt>
                <c:pt idx="7917">
                  <c:v>41763.809837962966</c:v>
                </c:pt>
                <c:pt idx="7918">
                  <c:v>41763.809907407405</c:v>
                </c:pt>
                <c:pt idx="7919">
                  <c:v>41763.809965277775</c:v>
                </c:pt>
                <c:pt idx="7920">
                  <c:v>41763.810023148151</c:v>
                </c:pt>
                <c:pt idx="7921">
                  <c:v>41763.81009259259</c:v>
                </c:pt>
                <c:pt idx="7922">
                  <c:v>41763.810150462959</c:v>
                </c:pt>
                <c:pt idx="7923">
                  <c:v>41763.810208333336</c:v>
                </c:pt>
                <c:pt idx="7924">
                  <c:v>41763.810266203705</c:v>
                </c:pt>
                <c:pt idx="7925">
                  <c:v>41763.810335648152</c:v>
                </c:pt>
                <c:pt idx="7926">
                  <c:v>41763.810393518521</c:v>
                </c:pt>
                <c:pt idx="7927">
                  <c:v>41763.81045138889</c:v>
                </c:pt>
                <c:pt idx="7928">
                  <c:v>41763.810520833336</c:v>
                </c:pt>
                <c:pt idx="7929">
                  <c:v>41763.810578703706</c:v>
                </c:pt>
                <c:pt idx="7930">
                  <c:v>41763.810636574075</c:v>
                </c:pt>
                <c:pt idx="7931">
                  <c:v>41763.810706018521</c:v>
                </c:pt>
                <c:pt idx="7932">
                  <c:v>41763.810763888891</c:v>
                </c:pt>
                <c:pt idx="7933">
                  <c:v>41763.81082175926</c:v>
                </c:pt>
                <c:pt idx="7934">
                  <c:v>41763.810891203706</c:v>
                </c:pt>
                <c:pt idx="7935">
                  <c:v>41763.810949074075</c:v>
                </c:pt>
                <c:pt idx="7936">
                  <c:v>41763.811006944445</c:v>
                </c:pt>
                <c:pt idx="7937">
                  <c:v>41763.811064814814</c:v>
                </c:pt>
                <c:pt idx="7938">
                  <c:v>41763.81113425926</c:v>
                </c:pt>
                <c:pt idx="7939">
                  <c:v>41763.811192129629</c:v>
                </c:pt>
                <c:pt idx="7940">
                  <c:v>41763.811249999999</c:v>
                </c:pt>
                <c:pt idx="7941">
                  <c:v>41763.811319444445</c:v>
                </c:pt>
                <c:pt idx="7942">
                  <c:v>41763.811377314814</c:v>
                </c:pt>
                <c:pt idx="7943">
                  <c:v>41763.811435185184</c:v>
                </c:pt>
                <c:pt idx="7944">
                  <c:v>41763.81150462963</c:v>
                </c:pt>
                <c:pt idx="7945">
                  <c:v>41763.811562499999</c:v>
                </c:pt>
                <c:pt idx="7946">
                  <c:v>41763.811620370368</c:v>
                </c:pt>
                <c:pt idx="7947">
                  <c:v>41763.811689814815</c:v>
                </c:pt>
                <c:pt idx="7948">
                  <c:v>41763.811747685184</c:v>
                </c:pt>
                <c:pt idx="7949">
                  <c:v>41763.811805555553</c:v>
                </c:pt>
                <c:pt idx="7950">
                  <c:v>41763.811874999999</c:v>
                </c:pt>
                <c:pt idx="7951">
                  <c:v>41763.811932870369</c:v>
                </c:pt>
                <c:pt idx="7952">
                  <c:v>41763.811990740738</c:v>
                </c:pt>
                <c:pt idx="7953">
                  <c:v>41763.812048611115</c:v>
                </c:pt>
                <c:pt idx="7954">
                  <c:v>41763.812118055554</c:v>
                </c:pt>
                <c:pt idx="7955">
                  <c:v>41763.812175925923</c:v>
                </c:pt>
                <c:pt idx="7956">
                  <c:v>41763.8122337963</c:v>
                </c:pt>
                <c:pt idx="7957">
                  <c:v>41763.812303240738</c:v>
                </c:pt>
                <c:pt idx="7958">
                  <c:v>41763.812361111108</c:v>
                </c:pt>
                <c:pt idx="7959">
                  <c:v>41763.812418981484</c:v>
                </c:pt>
                <c:pt idx="7960">
                  <c:v>41763.812488425923</c:v>
                </c:pt>
                <c:pt idx="7961">
                  <c:v>41763.8125462963</c:v>
                </c:pt>
                <c:pt idx="7962">
                  <c:v>41763.812604166669</c:v>
                </c:pt>
                <c:pt idx="7963">
                  <c:v>41763.812673611108</c:v>
                </c:pt>
                <c:pt idx="7964">
                  <c:v>41763.812731481485</c:v>
                </c:pt>
                <c:pt idx="7965">
                  <c:v>41763.812789351854</c:v>
                </c:pt>
                <c:pt idx="7966">
                  <c:v>41763.812847222223</c:v>
                </c:pt>
                <c:pt idx="7967">
                  <c:v>41763.812916666669</c:v>
                </c:pt>
                <c:pt idx="7968">
                  <c:v>41763.812974537039</c:v>
                </c:pt>
                <c:pt idx="7969">
                  <c:v>41763.813032407408</c:v>
                </c:pt>
                <c:pt idx="7970">
                  <c:v>41763.813101851854</c:v>
                </c:pt>
                <c:pt idx="7971">
                  <c:v>41763.813159722224</c:v>
                </c:pt>
                <c:pt idx="7972">
                  <c:v>41763.813217592593</c:v>
                </c:pt>
                <c:pt idx="7973">
                  <c:v>41763.813287037039</c:v>
                </c:pt>
                <c:pt idx="7974">
                  <c:v>41763.813344907408</c:v>
                </c:pt>
                <c:pt idx="7975">
                  <c:v>41763.813402777778</c:v>
                </c:pt>
                <c:pt idx="7976">
                  <c:v>41763.813472222224</c:v>
                </c:pt>
                <c:pt idx="7977">
                  <c:v>41763.813530092593</c:v>
                </c:pt>
                <c:pt idx="7978">
                  <c:v>41763.813587962963</c:v>
                </c:pt>
                <c:pt idx="7979">
                  <c:v>41763.813645833332</c:v>
                </c:pt>
                <c:pt idx="7980">
                  <c:v>41763.813715277778</c:v>
                </c:pt>
                <c:pt idx="7981">
                  <c:v>41763.813773148147</c:v>
                </c:pt>
                <c:pt idx="7982">
                  <c:v>41763.813831018517</c:v>
                </c:pt>
                <c:pt idx="7983">
                  <c:v>41763.813900462963</c:v>
                </c:pt>
                <c:pt idx="7984">
                  <c:v>41763.813958333332</c:v>
                </c:pt>
                <c:pt idx="7985">
                  <c:v>41763.814016203702</c:v>
                </c:pt>
                <c:pt idx="7986">
                  <c:v>41763.814085648148</c:v>
                </c:pt>
                <c:pt idx="7987">
                  <c:v>41763.814143518517</c:v>
                </c:pt>
                <c:pt idx="7988">
                  <c:v>41763.814201388886</c:v>
                </c:pt>
                <c:pt idx="7989">
                  <c:v>41763.814270833333</c:v>
                </c:pt>
                <c:pt idx="7990">
                  <c:v>41763.814328703702</c:v>
                </c:pt>
                <c:pt idx="7991">
                  <c:v>41763.814386574071</c:v>
                </c:pt>
                <c:pt idx="7992">
                  <c:v>41763.814444444448</c:v>
                </c:pt>
                <c:pt idx="7993">
                  <c:v>41763.814513888887</c:v>
                </c:pt>
                <c:pt idx="7994">
                  <c:v>41763.814571759256</c:v>
                </c:pt>
                <c:pt idx="7995">
                  <c:v>41763.814629629633</c:v>
                </c:pt>
                <c:pt idx="7996">
                  <c:v>41763.814699074072</c:v>
                </c:pt>
                <c:pt idx="7997">
                  <c:v>41763.814756944441</c:v>
                </c:pt>
                <c:pt idx="7998">
                  <c:v>41763.814814814818</c:v>
                </c:pt>
                <c:pt idx="7999">
                  <c:v>41763.814884259256</c:v>
                </c:pt>
                <c:pt idx="8000">
                  <c:v>41763.814942129633</c:v>
                </c:pt>
                <c:pt idx="8001">
                  <c:v>41763.815000000002</c:v>
                </c:pt>
                <c:pt idx="8002">
                  <c:v>41763.815069444441</c:v>
                </c:pt>
                <c:pt idx="8003">
                  <c:v>41763.815127314818</c:v>
                </c:pt>
                <c:pt idx="8004">
                  <c:v>41763.815185185187</c:v>
                </c:pt>
                <c:pt idx="8005">
                  <c:v>41763.815254629626</c:v>
                </c:pt>
                <c:pt idx="8006">
                  <c:v>41763.815312500003</c:v>
                </c:pt>
                <c:pt idx="8007">
                  <c:v>41763.815370370372</c:v>
                </c:pt>
                <c:pt idx="8008">
                  <c:v>41763.815428240741</c:v>
                </c:pt>
                <c:pt idx="8009">
                  <c:v>41763.815497685187</c:v>
                </c:pt>
                <c:pt idx="8010">
                  <c:v>41763.815555555557</c:v>
                </c:pt>
                <c:pt idx="8011">
                  <c:v>41763.815613425926</c:v>
                </c:pt>
                <c:pt idx="8012">
                  <c:v>41763.815682870372</c:v>
                </c:pt>
                <c:pt idx="8013">
                  <c:v>41763.815740740742</c:v>
                </c:pt>
                <c:pt idx="8014">
                  <c:v>41763.815798611111</c:v>
                </c:pt>
                <c:pt idx="8015">
                  <c:v>41763.815868055557</c:v>
                </c:pt>
                <c:pt idx="8016">
                  <c:v>41763.815925925926</c:v>
                </c:pt>
                <c:pt idx="8017">
                  <c:v>41763.815983796296</c:v>
                </c:pt>
                <c:pt idx="8018">
                  <c:v>41763.816053240742</c:v>
                </c:pt>
                <c:pt idx="8019">
                  <c:v>41763.816111111111</c:v>
                </c:pt>
                <c:pt idx="8020">
                  <c:v>41763.816168981481</c:v>
                </c:pt>
                <c:pt idx="8021">
                  <c:v>41763.81622685185</c:v>
                </c:pt>
                <c:pt idx="8022">
                  <c:v>41763.816296296296</c:v>
                </c:pt>
                <c:pt idx="8023">
                  <c:v>41763.816354166665</c:v>
                </c:pt>
                <c:pt idx="8024">
                  <c:v>41763.816412037035</c:v>
                </c:pt>
                <c:pt idx="8025">
                  <c:v>41763.816481481481</c:v>
                </c:pt>
                <c:pt idx="8026">
                  <c:v>41763.81653935185</c:v>
                </c:pt>
                <c:pt idx="8027">
                  <c:v>41763.81659722222</c:v>
                </c:pt>
                <c:pt idx="8028">
                  <c:v>41763.816666666666</c:v>
                </c:pt>
                <c:pt idx="8029">
                  <c:v>41763.816724537035</c:v>
                </c:pt>
                <c:pt idx="8030">
                  <c:v>41763.816782407404</c:v>
                </c:pt>
                <c:pt idx="8031">
                  <c:v>41763.816851851851</c:v>
                </c:pt>
                <c:pt idx="8032">
                  <c:v>41763.81690972222</c:v>
                </c:pt>
                <c:pt idx="8033">
                  <c:v>41763.816967592589</c:v>
                </c:pt>
                <c:pt idx="8034">
                  <c:v>41763.817025462966</c:v>
                </c:pt>
                <c:pt idx="8035">
                  <c:v>41763.817094907405</c:v>
                </c:pt>
                <c:pt idx="8036">
                  <c:v>41763.817152777781</c:v>
                </c:pt>
                <c:pt idx="8037">
                  <c:v>41763.817210648151</c:v>
                </c:pt>
                <c:pt idx="8038">
                  <c:v>41763.817280092589</c:v>
                </c:pt>
                <c:pt idx="8039">
                  <c:v>41763.817337962966</c:v>
                </c:pt>
                <c:pt idx="8040">
                  <c:v>41763.817395833335</c:v>
                </c:pt>
                <c:pt idx="8041">
                  <c:v>41763.817465277774</c:v>
                </c:pt>
                <c:pt idx="8042">
                  <c:v>41763.817523148151</c:v>
                </c:pt>
                <c:pt idx="8043">
                  <c:v>41763.81758101852</c:v>
                </c:pt>
                <c:pt idx="8044">
                  <c:v>41763.817650462966</c:v>
                </c:pt>
                <c:pt idx="8045">
                  <c:v>41763.817708333336</c:v>
                </c:pt>
                <c:pt idx="8046">
                  <c:v>41763.817766203705</c:v>
                </c:pt>
                <c:pt idx="8047">
                  <c:v>41763.817824074074</c:v>
                </c:pt>
                <c:pt idx="8048">
                  <c:v>41763.817893518521</c:v>
                </c:pt>
                <c:pt idx="8049">
                  <c:v>41763.81795138889</c:v>
                </c:pt>
                <c:pt idx="8050">
                  <c:v>41763.818009259259</c:v>
                </c:pt>
                <c:pt idx="8051">
                  <c:v>41763.818078703705</c:v>
                </c:pt>
                <c:pt idx="8052">
                  <c:v>41763.818136574075</c:v>
                </c:pt>
                <c:pt idx="8053">
                  <c:v>41763.818194444444</c:v>
                </c:pt>
                <c:pt idx="8054">
                  <c:v>41763.81826388889</c:v>
                </c:pt>
                <c:pt idx="8055">
                  <c:v>41763.81832175926</c:v>
                </c:pt>
                <c:pt idx="8056">
                  <c:v>41763.818379629629</c:v>
                </c:pt>
                <c:pt idx="8057">
                  <c:v>41763.818449074075</c:v>
                </c:pt>
                <c:pt idx="8058">
                  <c:v>41763.818506944444</c:v>
                </c:pt>
                <c:pt idx="8059">
                  <c:v>41763.818564814814</c:v>
                </c:pt>
                <c:pt idx="8060">
                  <c:v>41763.81863425926</c:v>
                </c:pt>
                <c:pt idx="8061">
                  <c:v>41763.818692129629</c:v>
                </c:pt>
                <c:pt idx="8062">
                  <c:v>41763.818749999999</c:v>
                </c:pt>
                <c:pt idx="8063">
                  <c:v>41763.818807870368</c:v>
                </c:pt>
                <c:pt idx="8064">
                  <c:v>41763.818877314814</c:v>
                </c:pt>
                <c:pt idx="8065">
                  <c:v>41763.818935185183</c:v>
                </c:pt>
                <c:pt idx="8066">
                  <c:v>41763.818993055553</c:v>
                </c:pt>
                <c:pt idx="8067">
                  <c:v>41763.819062499999</c:v>
                </c:pt>
                <c:pt idx="8068">
                  <c:v>41763.819120370368</c:v>
                </c:pt>
                <c:pt idx="8069">
                  <c:v>41763.819178240738</c:v>
                </c:pt>
                <c:pt idx="8070">
                  <c:v>41763.819247685184</c:v>
                </c:pt>
                <c:pt idx="8071">
                  <c:v>41763.819305555553</c:v>
                </c:pt>
                <c:pt idx="8072">
                  <c:v>41763.819363425922</c:v>
                </c:pt>
                <c:pt idx="8073">
                  <c:v>41763.819432870368</c:v>
                </c:pt>
                <c:pt idx="8074">
                  <c:v>41763.819490740738</c:v>
                </c:pt>
                <c:pt idx="8075">
                  <c:v>41763.819548611114</c:v>
                </c:pt>
                <c:pt idx="8076">
                  <c:v>41763.819606481484</c:v>
                </c:pt>
                <c:pt idx="8077">
                  <c:v>41763.819675925923</c:v>
                </c:pt>
                <c:pt idx="8078">
                  <c:v>41763.819733796299</c:v>
                </c:pt>
                <c:pt idx="8079">
                  <c:v>41763.819791666669</c:v>
                </c:pt>
                <c:pt idx="8080">
                  <c:v>41763.819861111115</c:v>
                </c:pt>
                <c:pt idx="8081">
                  <c:v>41763.819918981484</c:v>
                </c:pt>
                <c:pt idx="8082">
                  <c:v>41763.819976851853</c:v>
                </c:pt>
                <c:pt idx="8083">
                  <c:v>41763.8200462963</c:v>
                </c:pt>
                <c:pt idx="8084">
                  <c:v>41763.820104166669</c:v>
                </c:pt>
                <c:pt idx="8085">
                  <c:v>41763.820162037038</c:v>
                </c:pt>
                <c:pt idx="8086">
                  <c:v>41763.820231481484</c:v>
                </c:pt>
                <c:pt idx="8087">
                  <c:v>41763.820289351854</c:v>
                </c:pt>
                <c:pt idx="8088">
                  <c:v>41763.820347222223</c:v>
                </c:pt>
                <c:pt idx="8089">
                  <c:v>41763.820405092592</c:v>
                </c:pt>
                <c:pt idx="8090">
                  <c:v>41763.820474537039</c:v>
                </c:pt>
                <c:pt idx="8091">
                  <c:v>41763.820532407408</c:v>
                </c:pt>
                <c:pt idx="8092">
                  <c:v>41763.820590277777</c:v>
                </c:pt>
                <c:pt idx="8093">
                  <c:v>41763.820659722223</c:v>
                </c:pt>
                <c:pt idx="8094">
                  <c:v>41763.820717592593</c:v>
                </c:pt>
                <c:pt idx="8095">
                  <c:v>41763.820775462962</c:v>
                </c:pt>
                <c:pt idx="8096">
                  <c:v>41763.820844907408</c:v>
                </c:pt>
                <c:pt idx="8097">
                  <c:v>41763.820902777778</c:v>
                </c:pt>
                <c:pt idx="8098">
                  <c:v>41763.820960648147</c:v>
                </c:pt>
                <c:pt idx="8099">
                  <c:v>41763.821030092593</c:v>
                </c:pt>
                <c:pt idx="8100">
                  <c:v>41763.821087962962</c:v>
                </c:pt>
                <c:pt idx="8101">
                  <c:v>41763.821145833332</c:v>
                </c:pt>
                <c:pt idx="8102">
                  <c:v>41763.821215277778</c:v>
                </c:pt>
                <c:pt idx="8103">
                  <c:v>41763.821273148147</c:v>
                </c:pt>
                <c:pt idx="8104">
                  <c:v>41763.821331018517</c:v>
                </c:pt>
                <c:pt idx="8105">
                  <c:v>41763.821388888886</c:v>
                </c:pt>
                <c:pt idx="8106">
                  <c:v>41763.821458333332</c:v>
                </c:pt>
                <c:pt idx="8107">
                  <c:v>41763.821516203701</c:v>
                </c:pt>
                <c:pt idx="8108">
                  <c:v>41763.821574074071</c:v>
                </c:pt>
                <c:pt idx="8109">
                  <c:v>41763.821643518517</c:v>
                </c:pt>
                <c:pt idx="8110">
                  <c:v>41763.821701388886</c:v>
                </c:pt>
                <c:pt idx="8111">
                  <c:v>41763.821759259263</c:v>
                </c:pt>
                <c:pt idx="8112">
                  <c:v>41763.821828703702</c:v>
                </c:pt>
                <c:pt idx="8113">
                  <c:v>41763.821886574071</c:v>
                </c:pt>
                <c:pt idx="8114">
                  <c:v>41763.821944444448</c:v>
                </c:pt>
                <c:pt idx="8115">
                  <c:v>41763.822013888886</c:v>
                </c:pt>
                <c:pt idx="8116">
                  <c:v>41763.822071759256</c:v>
                </c:pt>
                <c:pt idx="8117">
                  <c:v>41763.822129629632</c:v>
                </c:pt>
                <c:pt idx="8118">
                  <c:v>41763.822187500002</c:v>
                </c:pt>
                <c:pt idx="8119">
                  <c:v>41763.822256944448</c:v>
                </c:pt>
                <c:pt idx="8120">
                  <c:v>41763.822314814817</c:v>
                </c:pt>
                <c:pt idx="8121">
                  <c:v>41763.822372685187</c:v>
                </c:pt>
                <c:pt idx="8122">
                  <c:v>41763.822442129633</c:v>
                </c:pt>
                <c:pt idx="8123">
                  <c:v>41763.822500000002</c:v>
                </c:pt>
                <c:pt idx="8124">
                  <c:v>41763.822557870371</c:v>
                </c:pt>
                <c:pt idx="8125">
                  <c:v>41763.822627314818</c:v>
                </c:pt>
                <c:pt idx="8126">
                  <c:v>41763.822685185187</c:v>
                </c:pt>
                <c:pt idx="8127">
                  <c:v>41763.822743055556</c:v>
                </c:pt>
                <c:pt idx="8128">
                  <c:v>41763.822812500002</c:v>
                </c:pt>
                <c:pt idx="8129">
                  <c:v>41763.822870370372</c:v>
                </c:pt>
                <c:pt idx="8130">
                  <c:v>41763.822928240741</c:v>
                </c:pt>
                <c:pt idx="8131">
                  <c:v>41763.82298611111</c:v>
                </c:pt>
                <c:pt idx="8132">
                  <c:v>41763.823055555556</c:v>
                </c:pt>
                <c:pt idx="8133">
                  <c:v>41763.823113425926</c:v>
                </c:pt>
                <c:pt idx="8134">
                  <c:v>41763.823171296295</c:v>
                </c:pt>
                <c:pt idx="8135">
                  <c:v>41763.823240740741</c:v>
                </c:pt>
                <c:pt idx="8136">
                  <c:v>41763.823298611111</c:v>
                </c:pt>
                <c:pt idx="8137">
                  <c:v>41763.82335648148</c:v>
                </c:pt>
                <c:pt idx="8138">
                  <c:v>41763.823425925926</c:v>
                </c:pt>
                <c:pt idx="8139">
                  <c:v>41763.823483796295</c:v>
                </c:pt>
                <c:pt idx="8140">
                  <c:v>41763.823541666665</c:v>
                </c:pt>
                <c:pt idx="8141">
                  <c:v>41763.823611111111</c:v>
                </c:pt>
                <c:pt idx="8142">
                  <c:v>41763.82366898148</c:v>
                </c:pt>
                <c:pt idx="8143">
                  <c:v>41763.82372685185</c:v>
                </c:pt>
                <c:pt idx="8144">
                  <c:v>41763.823784722219</c:v>
                </c:pt>
                <c:pt idx="8145">
                  <c:v>41763.823854166665</c:v>
                </c:pt>
                <c:pt idx="8146">
                  <c:v>41763.823912037034</c:v>
                </c:pt>
                <c:pt idx="8147">
                  <c:v>41763.823969907404</c:v>
                </c:pt>
                <c:pt idx="8148">
                  <c:v>41763.82403935185</c:v>
                </c:pt>
                <c:pt idx="8149">
                  <c:v>41763.824097222219</c:v>
                </c:pt>
                <c:pt idx="8150">
                  <c:v>41763.824155092596</c:v>
                </c:pt>
                <c:pt idx="8151">
                  <c:v>41763.824224537035</c:v>
                </c:pt>
                <c:pt idx="8152">
                  <c:v>41763.824282407404</c:v>
                </c:pt>
                <c:pt idx="8153">
                  <c:v>41763.824340277781</c:v>
                </c:pt>
                <c:pt idx="8154">
                  <c:v>41763.82440972222</c:v>
                </c:pt>
                <c:pt idx="8155">
                  <c:v>41763.824467592596</c:v>
                </c:pt>
                <c:pt idx="8156">
                  <c:v>41763.824525462966</c:v>
                </c:pt>
                <c:pt idx="8157">
                  <c:v>41763.824594907404</c:v>
                </c:pt>
                <c:pt idx="8158">
                  <c:v>41763.824652777781</c:v>
                </c:pt>
                <c:pt idx="8159">
                  <c:v>41763.82471064815</c:v>
                </c:pt>
                <c:pt idx="8160">
                  <c:v>41763.82476851852</c:v>
                </c:pt>
                <c:pt idx="8161">
                  <c:v>41763.824837962966</c:v>
                </c:pt>
                <c:pt idx="8162">
                  <c:v>41763.824895833335</c:v>
                </c:pt>
                <c:pt idx="8163">
                  <c:v>41763.824953703705</c:v>
                </c:pt>
                <c:pt idx="8164">
                  <c:v>41763.825023148151</c:v>
                </c:pt>
                <c:pt idx="8165">
                  <c:v>41763.82508101852</c:v>
                </c:pt>
                <c:pt idx="8166">
                  <c:v>41763.825138888889</c:v>
                </c:pt>
                <c:pt idx="8167">
                  <c:v>41763.825208333335</c:v>
                </c:pt>
                <c:pt idx="8168">
                  <c:v>41763.825266203705</c:v>
                </c:pt>
                <c:pt idx="8169">
                  <c:v>41763.825324074074</c:v>
                </c:pt>
                <c:pt idx="8170">
                  <c:v>41763.82539351852</c:v>
                </c:pt>
                <c:pt idx="8171">
                  <c:v>41763.82545138889</c:v>
                </c:pt>
                <c:pt idx="8172">
                  <c:v>41763.825509259259</c:v>
                </c:pt>
                <c:pt idx="8173">
                  <c:v>41763.825567129628</c:v>
                </c:pt>
                <c:pt idx="8174">
                  <c:v>41763.825636574074</c:v>
                </c:pt>
                <c:pt idx="8175">
                  <c:v>41763.825694444444</c:v>
                </c:pt>
                <c:pt idx="8176">
                  <c:v>41763.825752314813</c:v>
                </c:pt>
                <c:pt idx="8177">
                  <c:v>41763.825821759259</c:v>
                </c:pt>
                <c:pt idx="8178">
                  <c:v>41763.825879629629</c:v>
                </c:pt>
                <c:pt idx="8179">
                  <c:v>41763.825937499998</c:v>
                </c:pt>
                <c:pt idx="8180">
                  <c:v>41763.826006944444</c:v>
                </c:pt>
                <c:pt idx="8181">
                  <c:v>41763.826064814813</c:v>
                </c:pt>
                <c:pt idx="8182">
                  <c:v>41763.826122685183</c:v>
                </c:pt>
                <c:pt idx="8183">
                  <c:v>41763.826192129629</c:v>
                </c:pt>
                <c:pt idx="8184">
                  <c:v>41763.826249999998</c:v>
                </c:pt>
                <c:pt idx="8185">
                  <c:v>41763.826307870368</c:v>
                </c:pt>
                <c:pt idx="8186">
                  <c:v>41763.826365740744</c:v>
                </c:pt>
                <c:pt idx="8187">
                  <c:v>41763.826435185183</c:v>
                </c:pt>
                <c:pt idx="8188">
                  <c:v>41763.826493055552</c:v>
                </c:pt>
                <c:pt idx="8189">
                  <c:v>41763.826550925929</c:v>
                </c:pt>
                <c:pt idx="8190">
                  <c:v>41763.826620370368</c:v>
                </c:pt>
                <c:pt idx="8191">
                  <c:v>41763.826678240737</c:v>
                </c:pt>
                <c:pt idx="8192">
                  <c:v>41763.826736111114</c:v>
                </c:pt>
                <c:pt idx="8193">
                  <c:v>41763.826805555553</c:v>
                </c:pt>
                <c:pt idx="8194">
                  <c:v>41763.826863425929</c:v>
                </c:pt>
                <c:pt idx="8195">
                  <c:v>41763.826921296299</c:v>
                </c:pt>
                <c:pt idx="8196">
                  <c:v>41763.826990740738</c:v>
                </c:pt>
                <c:pt idx="8197">
                  <c:v>41763.827048611114</c:v>
                </c:pt>
                <c:pt idx="8198">
                  <c:v>41763.827106481483</c:v>
                </c:pt>
                <c:pt idx="8199">
                  <c:v>41763.827164351853</c:v>
                </c:pt>
                <c:pt idx="8200">
                  <c:v>41763.827233796299</c:v>
                </c:pt>
                <c:pt idx="8201">
                  <c:v>41763.827291666668</c:v>
                </c:pt>
                <c:pt idx="8202">
                  <c:v>41763.827349537038</c:v>
                </c:pt>
                <c:pt idx="8203">
                  <c:v>41763.827418981484</c:v>
                </c:pt>
                <c:pt idx="8204">
                  <c:v>41763.827476851853</c:v>
                </c:pt>
                <c:pt idx="8205">
                  <c:v>41763.827534722222</c:v>
                </c:pt>
                <c:pt idx="8206">
                  <c:v>41763.827604166669</c:v>
                </c:pt>
                <c:pt idx="8207">
                  <c:v>41763.827662037038</c:v>
                </c:pt>
                <c:pt idx="8208">
                  <c:v>41763.827719907407</c:v>
                </c:pt>
                <c:pt idx="8209">
                  <c:v>41763.827789351853</c:v>
                </c:pt>
                <c:pt idx="8210">
                  <c:v>41763.827847222223</c:v>
                </c:pt>
                <c:pt idx="8211">
                  <c:v>41763.827905092592</c:v>
                </c:pt>
                <c:pt idx="8212">
                  <c:v>41763.827974537038</c:v>
                </c:pt>
                <c:pt idx="8213">
                  <c:v>41763.828032407408</c:v>
                </c:pt>
                <c:pt idx="8214">
                  <c:v>41763.828090277777</c:v>
                </c:pt>
                <c:pt idx="8215">
                  <c:v>41763.828148148146</c:v>
                </c:pt>
                <c:pt idx="8216">
                  <c:v>41763.828217592592</c:v>
                </c:pt>
                <c:pt idx="8217">
                  <c:v>41763.828275462962</c:v>
                </c:pt>
                <c:pt idx="8218">
                  <c:v>41763.828333333331</c:v>
                </c:pt>
                <c:pt idx="8219">
                  <c:v>41763.828402777777</c:v>
                </c:pt>
                <c:pt idx="8220">
                  <c:v>41763.828460648147</c:v>
                </c:pt>
                <c:pt idx="8221">
                  <c:v>41763.828518518516</c:v>
                </c:pt>
                <c:pt idx="8222">
                  <c:v>41763.828587962962</c:v>
                </c:pt>
                <c:pt idx="8223">
                  <c:v>41763.828645833331</c:v>
                </c:pt>
                <c:pt idx="8224">
                  <c:v>41763.828703703701</c:v>
                </c:pt>
                <c:pt idx="8225">
                  <c:v>41763.828773148147</c:v>
                </c:pt>
                <c:pt idx="8226">
                  <c:v>41763.828831018516</c:v>
                </c:pt>
                <c:pt idx="8227">
                  <c:v>41763.828888888886</c:v>
                </c:pt>
                <c:pt idx="8228">
                  <c:v>41763.828946759262</c:v>
                </c:pt>
                <c:pt idx="8229">
                  <c:v>41763.829016203701</c:v>
                </c:pt>
                <c:pt idx="8230">
                  <c:v>41763.829074074078</c:v>
                </c:pt>
                <c:pt idx="8231">
                  <c:v>41763.829131944447</c:v>
                </c:pt>
                <c:pt idx="8232">
                  <c:v>41763.829201388886</c:v>
                </c:pt>
                <c:pt idx="8233">
                  <c:v>41763.829259259262</c:v>
                </c:pt>
                <c:pt idx="8234">
                  <c:v>41763.829317129632</c:v>
                </c:pt>
                <c:pt idx="8235">
                  <c:v>41763.829386574071</c:v>
                </c:pt>
                <c:pt idx="8236">
                  <c:v>41763.829444444447</c:v>
                </c:pt>
                <c:pt idx="8237">
                  <c:v>41763.829502314817</c:v>
                </c:pt>
                <c:pt idx="8238">
                  <c:v>41763.829571759263</c:v>
                </c:pt>
                <c:pt idx="8239">
                  <c:v>41763.829629629632</c:v>
                </c:pt>
                <c:pt idx="8240">
                  <c:v>41763.829687500001</c:v>
                </c:pt>
                <c:pt idx="8241">
                  <c:v>41763.829745370371</c:v>
                </c:pt>
                <c:pt idx="8242">
                  <c:v>41763.829814814817</c:v>
                </c:pt>
                <c:pt idx="8243">
                  <c:v>41763.829872685186</c:v>
                </c:pt>
                <c:pt idx="8244">
                  <c:v>41763.829930555556</c:v>
                </c:pt>
                <c:pt idx="8245">
                  <c:v>41763.83</c:v>
                </c:pt>
                <c:pt idx="8246">
                  <c:v>41763.830057870371</c:v>
                </c:pt>
                <c:pt idx="8247">
                  <c:v>41763.83011574074</c:v>
                </c:pt>
                <c:pt idx="8248">
                  <c:v>41763.830185185187</c:v>
                </c:pt>
                <c:pt idx="8249">
                  <c:v>41763.830243055556</c:v>
                </c:pt>
                <c:pt idx="8250">
                  <c:v>41763.830300925925</c:v>
                </c:pt>
                <c:pt idx="8251">
                  <c:v>41763.830370370371</c:v>
                </c:pt>
                <c:pt idx="8252">
                  <c:v>41763.830428240741</c:v>
                </c:pt>
                <c:pt idx="8253">
                  <c:v>41763.83048611111</c:v>
                </c:pt>
                <c:pt idx="8254">
                  <c:v>41763.830543981479</c:v>
                </c:pt>
                <c:pt idx="8255">
                  <c:v>41763.830613425926</c:v>
                </c:pt>
                <c:pt idx="8256">
                  <c:v>41763.830671296295</c:v>
                </c:pt>
                <c:pt idx="8257">
                  <c:v>41763.830729166664</c:v>
                </c:pt>
                <c:pt idx="8258">
                  <c:v>41763.83079861111</c:v>
                </c:pt>
                <c:pt idx="8259">
                  <c:v>41763.83085648148</c:v>
                </c:pt>
                <c:pt idx="8260">
                  <c:v>41763.830914351849</c:v>
                </c:pt>
                <c:pt idx="8261">
                  <c:v>41763.830983796295</c:v>
                </c:pt>
                <c:pt idx="8262">
                  <c:v>41763.831041666665</c:v>
                </c:pt>
                <c:pt idx="8263">
                  <c:v>41763.831099537034</c:v>
                </c:pt>
                <c:pt idx="8264">
                  <c:v>41763.83116898148</c:v>
                </c:pt>
                <c:pt idx="8265">
                  <c:v>41763.831226851849</c:v>
                </c:pt>
                <c:pt idx="8266">
                  <c:v>41763.831284722219</c:v>
                </c:pt>
                <c:pt idx="8267">
                  <c:v>41763.831354166665</c:v>
                </c:pt>
                <c:pt idx="8268">
                  <c:v>41763.831412037034</c:v>
                </c:pt>
                <c:pt idx="8269">
                  <c:v>41763.831469907411</c:v>
                </c:pt>
                <c:pt idx="8270">
                  <c:v>41763.83152777778</c:v>
                </c:pt>
                <c:pt idx="8271">
                  <c:v>41763.831597222219</c:v>
                </c:pt>
                <c:pt idx="8272">
                  <c:v>41763.831655092596</c:v>
                </c:pt>
                <c:pt idx="8273">
                  <c:v>41763.831712962965</c:v>
                </c:pt>
                <c:pt idx="8274">
                  <c:v>41763.831782407404</c:v>
                </c:pt>
                <c:pt idx="8275">
                  <c:v>41763.83184027778</c:v>
                </c:pt>
                <c:pt idx="8276">
                  <c:v>41763.83189814815</c:v>
                </c:pt>
                <c:pt idx="8277">
                  <c:v>41763.831967592596</c:v>
                </c:pt>
                <c:pt idx="8278">
                  <c:v>41763.832025462965</c:v>
                </c:pt>
                <c:pt idx="8279">
                  <c:v>41763.832083333335</c:v>
                </c:pt>
                <c:pt idx="8280">
                  <c:v>41763.832152777781</c:v>
                </c:pt>
                <c:pt idx="8281">
                  <c:v>41763.83221064815</c:v>
                </c:pt>
                <c:pt idx="8282">
                  <c:v>41763.832268518519</c:v>
                </c:pt>
                <c:pt idx="8283">
                  <c:v>41763.832326388889</c:v>
                </c:pt>
                <c:pt idx="8284">
                  <c:v>41763.832395833335</c:v>
                </c:pt>
                <c:pt idx="8285">
                  <c:v>41763.832453703704</c:v>
                </c:pt>
                <c:pt idx="8286">
                  <c:v>41763.832511574074</c:v>
                </c:pt>
                <c:pt idx="8287">
                  <c:v>41763.83258101852</c:v>
                </c:pt>
                <c:pt idx="8288">
                  <c:v>41763.832638888889</c:v>
                </c:pt>
                <c:pt idx="8289">
                  <c:v>41763.832696759258</c:v>
                </c:pt>
                <c:pt idx="8290">
                  <c:v>41763.832766203705</c:v>
                </c:pt>
                <c:pt idx="8291">
                  <c:v>41763.832824074074</c:v>
                </c:pt>
                <c:pt idx="8292">
                  <c:v>41763.832881944443</c:v>
                </c:pt>
                <c:pt idx="8293">
                  <c:v>41763.832951388889</c:v>
                </c:pt>
                <c:pt idx="8294">
                  <c:v>41763.833009259259</c:v>
                </c:pt>
                <c:pt idx="8295">
                  <c:v>41763.833067129628</c:v>
                </c:pt>
                <c:pt idx="8296">
                  <c:v>41763.833124999997</c:v>
                </c:pt>
                <c:pt idx="8297">
                  <c:v>41763.833194444444</c:v>
                </c:pt>
                <c:pt idx="8298">
                  <c:v>41763.833252314813</c:v>
                </c:pt>
                <c:pt idx="8299">
                  <c:v>41763.833310185182</c:v>
                </c:pt>
                <c:pt idx="8300">
                  <c:v>41763.833379629628</c:v>
                </c:pt>
                <c:pt idx="8301">
                  <c:v>41763.833437499998</c:v>
                </c:pt>
                <c:pt idx="8302">
                  <c:v>41763.833495370367</c:v>
                </c:pt>
                <c:pt idx="8303">
                  <c:v>41763.833564814813</c:v>
                </c:pt>
                <c:pt idx="8304">
                  <c:v>41763.833622685182</c:v>
                </c:pt>
                <c:pt idx="8305">
                  <c:v>41763.833680555559</c:v>
                </c:pt>
                <c:pt idx="8306">
                  <c:v>41763.833749999998</c:v>
                </c:pt>
                <c:pt idx="8307">
                  <c:v>41763.833807870367</c:v>
                </c:pt>
                <c:pt idx="8308">
                  <c:v>41763.833865740744</c:v>
                </c:pt>
                <c:pt idx="8309">
                  <c:v>41763.833923611113</c:v>
                </c:pt>
                <c:pt idx="8310">
                  <c:v>41763.833993055552</c:v>
                </c:pt>
                <c:pt idx="8311">
                  <c:v>41763.834050925929</c:v>
                </c:pt>
                <c:pt idx="8312">
                  <c:v>41763.834108796298</c:v>
                </c:pt>
                <c:pt idx="8313">
                  <c:v>41763.834178240744</c:v>
                </c:pt>
                <c:pt idx="8314">
                  <c:v>41763.834236111114</c:v>
                </c:pt>
                <c:pt idx="8315">
                  <c:v>41763.834293981483</c:v>
                </c:pt>
                <c:pt idx="8316">
                  <c:v>41763.834363425929</c:v>
                </c:pt>
                <c:pt idx="8317">
                  <c:v>41763.834421296298</c:v>
                </c:pt>
                <c:pt idx="8318">
                  <c:v>41763.834479166668</c:v>
                </c:pt>
                <c:pt idx="8319">
                  <c:v>41763.834548611114</c:v>
                </c:pt>
                <c:pt idx="8320">
                  <c:v>41763.834606481483</c:v>
                </c:pt>
                <c:pt idx="8321">
                  <c:v>41763.834664351853</c:v>
                </c:pt>
                <c:pt idx="8322">
                  <c:v>41763.834733796299</c:v>
                </c:pt>
                <c:pt idx="8323">
                  <c:v>41763.834791666668</c:v>
                </c:pt>
                <c:pt idx="8324">
                  <c:v>41763.834849537037</c:v>
                </c:pt>
                <c:pt idx="8325">
                  <c:v>41763.834907407407</c:v>
                </c:pt>
                <c:pt idx="8326">
                  <c:v>41763.834976851853</c:v>
                </c:pt>
                <c:pt idx="8327">
                  <c:v>41763.835034722222</c:v>
                </c:pt>
                <c:pt idx="8328">
                  <c:v>41763.835092592592</c:v>
                </c:pt>
                <c:pt idx="8329">
                  <c:v>41763.835162037038</c:v>
                </c:pt>
                <c:pt idx="8330">
                  <c:v>41763.835219907407</c:v>
                </c:pt>
                <c:pt idx="8331">
                  <c:v>41763.835277777776</c:v>
                </c:pt>
                <c:pt idx="8332">
                  <c:v>41763.835347222222</c:v>
                </c:pt>
                <c:pt idx="8333">
                  <c:v>41763.835405092592</c:v>
                </c:pt>
                <c:pt idx="8334">
                  <c:v>41763.835462962961</c:v>
                </c:pt>
                <c:pt idx="8335">
                  <c:v>41763.835532407407</c:v>
                </c:pt>
                <c:pt idx="8336">
                  <c:v>41763.835590277777</c:v>
                </c:pt>
                <c:pt idx="8337">
                  <c:v>41763.835648148146</c:v>
                </c:pt>
                <c:pt idx="8338">
                  <c:v>41763.835706018515</c:v>
                </c:pt>
                <c:pt idx="8339">
                  <c:v>41763.835775462961</c:v>
                </c:pt>
                <c:pt idx="8340">
                  <c:v>41763.835833333331</c:v>
                </c:pt>
                <c:pt idx="8341">
                  <c:v>41763.8358912037</c:v>
                </c:pt>
                <c:pt idx="8342">
                  <c:v>41763.835960648146</c:v>
                </c:pt>
                <c:pt idx="8343">
                  <c:v>41763.836018518516</c:v>
                </c:pt>
                <c:pt idx="8344">
                  <c:v>41763.836076388892</c:v>
                </c:pt>
                <c:pt idx="8345">
                  <c:v>41763.836145833331</c:v>
                </c:pt>
                <c:pt idx="8346">
                  <c:v>41763.8362037037</c:v>
                </c:pt>
                <c:pt idx="8347">
                  <c:v>41763.836261574077</c:v>
                </c:pt>
                <c:pt idx="8348">
                  <c:v>41763.836331018516</c:v>
                </c:pt>
                <c:pt idx="8349">
                  <c:v>41763.836388888885</c:v>
                </c:pt>
                <c:pt idx="8350">
                  <c:v>41763.836446759262</c:v>
                </c:pt>
                <c:pt idx="8351">
                  <c:v>41763.836516203701</c:v>
                </c:pt>
                <c:pt idx="8352">
                  <c:v>41763.836574074077</c:v>
                </c:pt>
                <c:pt idx="8353">
                  <c:v>41763.836631944447</c:v>
                </c:pt>
                <c:pt idx="8354">
                  <c:v>41763.836689814816</c:v>
                </c:pt>
                <c:pt idx="8355">
                  <c:v>41763.836759259262</c:v>
                </c:pt>
                <c:pt idx="8356">
                  <c:v>41763.836817129632</c:v>
                </c:pt>
                <c:pt idx="8357">
                  <c:v>41763.836875000001</c:v>
                </c:pt>
                <c:pt idx="8358">
                  <c:v>41763.836944444447</c:v>
                </c:pt>
                <c:pt idx="8359">
                  <c:v>41763.837002314816</c:v>
                </c:pt>
                <c:pt idx="8360">
                  <c:v>41763.837060185186</c:v>
                </c:pt>
                <c:pt idx="8361">
                  <c:v>41763.837129629632</c:v>
                </c:pt>
                <c:pt idx="8362">
                  <c:v>41763.837187500001</c:v>
                </c:pt>
                <c:pt idx="8363">
                  <c:v>41763.837245370371</c:v>
                </c:pt>
                <c:pt idx="8364">
                  <c:v>41763.837314814817</c:v>
                </c:pt>
                <c:pt idx="8365">
                  <c:v>41763.837372685186</c:v>
                </c:pt>
                <c:pt idx="8366">
                  <c:v>41763.837430555555</c:v>
                </c:pt>
                <c:pt idx="8367">
                  <c:v>41763.837488425925</c:v>
                </c:pt>
                <c:pt idx="8368">
                  <c:v>41763.837557870371</c:v>
                </c:pt>
                <c:pt idx="8369">
                  <c:v>41763.83761574074</c:v>
                </c:pt>
                <c:pt idx="8370">
                  <c:v>41763.837673611109</c:v>
                </c:pt>
                <c:pt idx="8371">
                  <c:v>41763.837743055556</c:v>
                </c:pt>
                <c:pt idx="8372">
                  <c:v>41763.837800925925</c:v>
                </c:pt>
                <c:pt idx="8373">
                  <c:v>41763.837858796294</c:v>
                </c:pt>
                <c:pt idx="8374">
                  <c:v>41763.83792824074</c:v>
                </c:pt>
                <c:pt idx="8375">
                  <c:v>41763.83798611111</c:v>
                </c:pt>
                <c:pt idx="8376">
                  <c:v>41763.838043981479</c:v>
                </c:pt>
                <c:pt idx="8377">
                  <c:v>41763.838113425925</c:v>
                </c:pt>
                <c:pt idx="8378">
                  <c:v>41763.838171296295</c:v>
                </c:pt>
                <c:pt idx="8379">
                  <c:v>41763.838229166664</c:v>
                </c:pt>
                <c:pt idx="8380">
                  <c:v>41763.838287037041</c:v>
                </c:pt>
                <c:pt idx="8381">
                  <c:v>41763.838356481479</c:v>
                </c:pt>
                <c:pt idx="8382">
                  <c:v>41763.838414351849</c:v>
                </c:pt>
                <c:pt idx="8383">
                  <c:v>41763.838472222225</c:v>
                </c:pt>
                <c:pt idx="8384">
                  <c:v>41763.838541666664</c:v>
                </c:pt>
                <c:pt idx="8385">
                  <c:v>41763.838599537034</c:v>
                </c:pt>
                <c:pt idx="8386">
                  <c:v>41763.83865740741</c:v>
                </c:pt>
                <c:pt idx="8387">
                  <c:v>41763.838726851849</c:v>
                </c:pt>
                <c:pt idx="8388">
                  <c:v>41763.838784722226</c:v>
                </c:pt>
                <c:pt idx="8389">
                  <c:v>41763.838842592595</c:v>
                </c:pt>
                <c:pt idx="8390">
                  <c:v>41763.838912037034</c:v>
                </c:pt>
                <c:pt idx="8391">
                  <c:v>41763.838969907411</c:v>
                </c:pt>
                <c:pt idx="8392">
                  <c:v>41763.83902777778</c:v>
                </c:pt>
                <c:pt idx="8393">
                  <c:v>41763.839085648149</c:v>
                </c:pt>
                <c:pt idx="8394">
                  <c:v>41763.839155092595</c:v>
                </c:pt>
                <c:pt idx="8395">
                  <c:v>41763.839212962965</c:v>
                </c:pt>
                <c:pt idx="8396">
                  <c:v>41763.839270833334</c:v>
                </c:pt>
                <c:pt idx="8397">
                  <c:v>41763.83934027778</c:v>
                </c:pt>
                <c:pt idx="8398">
                  <c:v>41763.839398148149</c:v>
                </c:pt>
                <c:pt idx="8399">
                  <c:v>41763.839456018519</c:v>
                </c:pt>
                <c:pt idx="8400">
                  <c:v>41763.839525462965</c:v>
                </c:pt>
                <c:pt idx="8401">
                  <c:v>41763.839583333334</c:v>
                </c:pt>
                <c:pt idx="8402">
                  <c:v>41763.839641203704</c:v>
                </c:pt>
                <c:pt idx="8403">
                  <c:v>41763.83971064815</c:v>
                </c:pt>
                <c:pt idx="8404">
                  <c:v>41763.839768518519</c:v>
                </c:pt>
                <c:pt idx="8405">
                  <c:v>41763.839826388888</c:v>
                </c:pt>
                <c:pt idx="8406">
                  <c:v>41763.839895833335</c:v>
                </c:pt>
                <c:pt idx="8407">
                  <c:v>41763.839953703704</c:v>
                </c:pt>
                <c:pt idx="8408">
                  <c:v>41763.840011574073</c:v>
                </c:pt>
                <c:pt idx="8409">
                  <c:v>41763.840069444443</c:v>
                </c:pt>
                <c:pt idx="8410">
                  <c:v>41763.840138888889</c:v>
                </c:pt>
                <c:pt idx="8411">
                  <c:v>41763.840196759258</c:v>
                </c:pt>
                <c:pt idx="8412">
                  <c:v>41763.840254629627</c:v>
                </c:pt>
                <c:pt idx="8413">
                  <c:v>41763.840324074074</c:v>
                </c:pt>
                <c:pt idx="8414">
                  <c:v>41763.840381944443</c:v>
                </c:pt>
                <c:pt idx="8415">
                  <c:v>41763.840439814812</c:v>
                </c:pt>
                <c:pt idx="8416">
                  <c:v>41763.840509259258</c:v>
                </c:pt>
                <c:pt idx="8417">
                  <c:v>41763.840567129628</c:v>
                </c:pt>
                <c:pt idx="8418">
                  <c:v>41763.840624999997</c:v>
                </c:pt>
                <c:pt idx="8419">
                  <c:v>41763.840694444443</c:v>
                </c:pt>
                <c:pt idx="8420">
                  <c:v>41763.840752314813</c:v>
                </c:pt>
                <c:pt idx="8421">
                  <c:v>41763.840810185182</c:v>
                </c:pt>
                <c:pt idx="8422">
                  <c:v>41763.840868055559</c:v>
                </c:pt>
                <c:pt idx="8423">
                  <c:v>41763.840937499997</c:v>
                </c:pt>
                <c:pt idx="8424">
                  <c:v>41763.840995370374</c:v>
                </c:pt>
                <c:pt idx="8425">
                  <c:v>41763.841053240743</c:v>
                </c:pt>
                <c:pt idx="8426">
                  <c:v>41763.841122685182</c:v>
                </c:pt>
                <c:pt idx="8427">
                  <c:v>41763.841180555559</c:v>
                </c:pt>
                <c:pt idx="8428">
                  <c:v>41763.841238425928</c:v>
                </c:pt>
                <c:pt idx="8429">
                  <c:v>41763.841307870367</c:v>
                </c:pt>
                <c:pt idx="8430">
                  <c:v>41763.841365740744</c:v>
                </c:pt>
                <c:pt idx="8431">
                  <c:v>41763.841423611113</c:v>
                </c:pt>
                <c:pt idx="8432">
                  <c:v>41763.841493055559</c:v>
                </c:pt>
                <c:pt idx="8433">
                  <c:v>41763.841550925928</c:v>
                </c:pt>
                <c:pt idx="8434">
                  <c:v>41763.841608796298</c:v>
                </c:pt>
                <c:pt idx="8435">
                  <c:v>41763.841666666667</c:v>
                </c:pt>
                <c:pt idx="8436">
                  <c:v>41763.841736111113</c:v>
                </c:pt>
                <c:pt idx="8437">
                  <c:v>41763.841793981483</c:v>
                </c:pt>
                <c:pt idx="8438">
                  <c:v>41763.841851851852</c:v>
                </c:pt>
                <c:pt idx="8439">
                  <c:v>41763.841921296298</c:v>
                </c:pt>
                <c:pt idx="8440">
                  <c:v>41763.841979166667</c:v>
                </c:pt>
                <c:pt idx="8441">
                  <c:v>41763.842037037037</c:v>
                </c:pt>
                <c:pt idx="8442">
                  <c:v>41763.842106481483</c:v>
                </c:pt>
                <c:pt idx="8443">
                  <c:v>41763.842164351852</c:v>
                </c:pt>
                <c:pt idx="8444">
                  <c:v>41763.842222222222</c:v>
                </c:pt>
                <c:pt idx="8445">
                  <c:v>41763.842291666668</c:v>
                </c:pt>
                <c:pt idx="8446">
                  <c:v>41763.842349537037</c:v>
                </c:pt>
                <c:pt idx="8447">
                  <c:v>41763.842407407406</c:v>
                </c:pt>
                <c:pt idx="8448">
                  <c:v>41763.842465277776</c:v>
                </c:pt>
                <c:pt idx="8449">
                  <c:v>41763.842534722222</c:v>
                </c:pt>
                <c:pt idx="8450">
                  <c:v>41763.842592592591</c:v>
                </c:pt>
                <c:pt idx="8451">
                  <c:v>41763.842650462961</c:v>
                </c:pt>
                <c:pt idx="8452">
                  <c:v>41763.842719907407</c:v>
                </c:pt>
                <c:pt idx="8453">
                  <c:v>41763.842777777776</c:v>
                </c:pt>
                <c:pt idx="8454">
                  <c:v>41763.842835648145</c:v>
                </c:pt>
                <c:pt idx="8455">
                  <c:v>41763.842905092592</c:v>
                </c:pt>
                <c:pt idx="8456">
                  <c:v>41763.842962962961</c:v>
                </c:pt>
                <c:pt idx="8457">
                  <c:v>41763.84302083333</c:v>
                </c:pt>
                <c:pt idx="8458">
                  <c:v>41763.843090277776</c:v>
                </c:pt>
                <c:pt idx="8459">
                  <c:v>41763.843148148146</c:v>
                </c:pt>
                <c:pt idx="8460">
                  <c:v>41763.843206018515</c:v>
                </c:pt>
                <c:pt idx="8461">
                  <c:v>41763.843275462961</c:v>
                </c:pt>
                <c:pt idx="8462">
                  <c:v>41763.843333333331</c:v>
                </c:pt>
                <c:pt idx="8463">
                  <c:v>41763.843391203707</c:v>
                </c:pt>
                <c:pt idx="8464">
                  <c:v>41763.843449074076</c:v>
                </c:pt>
                <c:pt idx="8465">
                  <c:v>41763.843518518515</c:v>
                </c:pt>
                <c:pt idx="8466">
                  <c:v>41763.843576388892</c:v>
                </c:pt>
                <c:pt idx="8467">
                  <c:v>41763.843634259261</c:v>
                </c:pt>
                <c:pt idx="8468">
                  <c:v>41763.8437037037</c:v>
                </c:pt>
                <c:pt idx="8469">
                  <c:v>41763.843761574077</c:v>
                </c:pt>
                <c:pt idx="8470">
                  <c:v>41763.843819444446</c:v>
                </c:pt>
                <c:pt idx="8471">
                  <c:v>41763.843888888892</c:v>
                </c:pt>
                <c:pt idx="8472">
                  <c:v>41763.843946759262</c:v>
                </c:pt>
                <c:pt idx="8473">
                  <c:v>41763.844004629631</c:v>
                </c:pt>
                <c:pt idx="8474">
                  <c:v>41763.844074074077</c:v>
                </c:pt>
                <c:pt idx="8475">
                  <c:v>41763.844131944446</c:v>
                </c:pt>
                <c:pt idx="8476">
                  <c:v>41763.844189814816</c:v>
                </c:pt>
                <c:pt idx="8477">
                  <c:v>41763.844247685185</c:v>
                </c:pt>
                <c:pt idx="8478">
                  <c:v>41763.844317129631</c:v>
                </c:pt>
                <c:pt idx="8479">
                  <c:v>41763.844375000001</c:v>
                </c:pt>
                <c:pt idx="8480">
                  <c:v>41763.84443287037</c:v>
                </c:pt>
                <c:pt idx="8481">
                  <c:v>41763.844502314816</c:v>
                </c:pt>
                <c:pt idx="8482">
                  <c:v>41763.844560185185</c:v>
                </c:pt>
                <c:pt idx="8483">
                  <c:v>41763.844618055555</c:v>
                </c:pt>
                <c:pt idx="8484">
                  <c:v>41763.844687500001</c:v>
                </c:pt>
                <c:pt idx="8485">
                  <c:v>41763.84474537037</c:v>
                </c:pt>
                <c:pt idx="8486">
                  <c:v>41763.84480324074</c:v>
                </c:pt>
                <c:pt idx="8487">
                  <c:v>41763.844872685186</c:v>
                </c:pt>
                <c:pt idx="8488">
                  <c:v>41763.844930555555</c:v>
                </c:pt>
                <c:pt idx="8489">
                  <c:v>41763.844988425924</c:v>
                </c:pt>
                <c:pt idx="8490">
                  <c:v>41763.845046296294</c:v>
                </c:pt>
                <c:pt idx="8491">
                  <c:v>41763.84511574074</c:v>
                </c:pt>
                <c:pt idx="8492">
                  <c:v>41763.845173611109</c:v>
                </c:pt>
                <c:pt idx="8493">
                  <c:v>41763.845231481479</c:v>
                </c:pt>
                <c:pt idx="8494">
                  <c:v>41763.845300925925</c:v>
                </c:pt>
                <c:pt idx="8495">
                  <c:v>41763.845358796294</c:v>
                </c:pt>
                <c:pt idx="8496">
                  <c:v>41763.845416666663</c:v>
                </c:pt>
                <c:pt idx="8497">
                  <c:v>41763.845486111109</c:v>
                </c:pt>
                <c:pt idx="8498">
                  <c:v>41763.845543981479</c:v>
                </c:pt>
                <c:pt idx="8499">
                  <c:v>41763.845601851855</c:v>
                </c:pt>
                <c:pt idx="8500">
                  <c:v>41763.845671296294</c:v>
                </c:pt>
                <c:pt idx="8501">
                  <c:v>41763.845729166664</c:v>
                </c:pt>
                <c:pt idx="8502">
                  <c:v>41763.84578703704</c:v>
                </c:pt>
                <c:pt idx="8503">
                  <c:v>41763.845856481479</c:v>
                </c:pt>
                <c:pt idx="8504">
                  <c:v>41763.845914351848</c:v>
                </c:pt>
                <c:pt idx="8505">
                  <c:v>41763.845972222225</c:v>
                </c:pt>
                <c:pt idx="8506">
                  <c:v>41763.846030092594</c:v>
                </c:pt>
                <c:pt idx="8507">
                  <c:v>41763.846099537041</c:v>
                </c:pt>
                <c:pt idx="8508">
                  <c:v>41763.84615740741</c:v>
                </c:pt>
                <c:pt idx="8509">
                  <c:v>41763.846215277779</c:v>
                </c:pt>
                <c:pt idx="8510">
                  <c:v>41763.846284722225</c:v>
                </c:pt>
                <c:pt idx="8511">
                  <c:v>41763.846342592595</c:v>
                </c:pt>
                <c:pt idx="8512">
                  <c:v>41763.846400462964</c:v>
                </c:pt>
                <c:pt idx="8513">
                  <c:v>41763.84646990741</c:v>
                </c:pt>
                <c:pt idx="8514">
                  <c:v>41763.84652777778</c:v>
                </c:pt>
                <c:pt idx="8515">
                  <c:v>41763.846585648149</c:v>
                </c:pt>
                <c:pt idx="8516">
                  <c:v>41763.846655092595</c:v>
                </c:pt>
                <c:pt idx="8517">
                  <c:v>41763.846712962964</c:v>
                </c:pt>
                <c:pt idx="8518">
                  <c:v>41763.846770833334</c:v>
                </c:pt>
                <c:pt idx="8519">
                  <c:v>41763.846828703703</c:v>
                </c:pt>
                <c:pt idx="8520">
                  <c:v>41763.846898148149</c:v>
                </c:pt>
                <c:pt idx="8521">
                  <c:v>41763.846956018519</c:v>
                </c:pt>
                <c:pt idx="8522">
                  <c:v>41763.847013888888</c:v>
                </c:pt>
                <c:pt idx="8523">
                  <c:v>41763.847083333334</c:v>
                </c:pt>
                <c:pt idx="8524">
                  <c:v>41763.847141203703</c:v>
                </c:pt>
                <c:pt idx="8525">
                  <c:v>41763.847199074073</c:v>
                </c:pt>
                <c:pt idx="8526">
                  <c:v>41763.847268518519</c:v>
                </c:pt>
                <c:pt idx="8527">
                  <c:v>41763.847326388888</c:v>
                </c:pt>
                <c:pt idx="8528">
                  <c:v>41763.847384259258</c:v>
                </c:pt>
                <c:pt idx="8529">
                  <c:v>41763.847453703704</c:v>
                </c:pt>
                <c:pt idx="8530">
                  <c:v>41763.847511574073</c:v>
                </c:pt>
                <c:pt idx="8531">
                  <c:v>41763.847569444442</c:v>
                </c:pt>
                <c:pt idx="8532">
                  <c:v>41763.847627314812</c:v>
                </c:pt>
                <c:pt idx="8533">
                  <c:v>41763.847696759258</c:v>
                </c:pt>
                <c:pt idx="8534">
                  <c:v>41763.847754629627</c:v>
                </c:pt>
                <c:pt idx="8535">
                  <c:v>41763.847812499997</c:v>
                </c:pt>
                <c:pt idx="8536">
                  <c:v>41763.847881944443</c:v>
                </c:pt>
                <c:pt idx="8537">
                  <c:v>41763.847939814812</c:v>
                </c:pt>
                <c:pt idx="8538">
                  <c:v>41763.847997685189</c:v>
                </c:pt>
                <c:pt idx="8539">
                  <c:v>41763.848067129627</c:v>
                </c:pt>
                <c:pt idx="8540">
                  <c:v>41763.848124999997</c:v>
                </c:pt>
                <c:pt idx="8541">
                  <c:v>41763.848182870373</c:v>
                </c:pt>
                <c:pt idx="8542">
                  <c:v>41763.848252314812</c:v>
                </c:pt>
                <c:pt idx="8543">
                  <c:v>41763.848310185182</c:v>
                </c:pt>
                <c:pt idx="8544">
                  <c:v>41763.848368055558</c:v>
                </c:pt>
                <c:pt idx="8545">
                  <c:v>41763.848425925928</c:v>
                </c:pt>
                <c:pt idx="8546">
                  <c:v>41763.848495370374</c:v>
                </c:pt>
                <c:pt idx="8547">
                  <c:v>41763.848553240743</c:v>
                </c:pt>
                <c:pt idx="8548">
                  <c:v>41763.848611111112</c:v>
                </c:pt>
                <c:pt idx="8549">
                  <c:v>41763.848680555559</c:v>
                </c:pt>
                <c:pt idx="8550">
                  <c:v>41763.848738425928</c:v>
                </c:pt>
                <c:pt idx="8551">
                  <c:v>41763.848796296297</c:v>
                </c:pt>
                <c:pt idx="8552">
                  <c:v>41763.848865740743</c:v>
                </c:pt>
                <c:pt idx="8553">
                  <c:v>41763.848923611113</c:v>
                </c:pt>
                <c:pt idx="8554">
                  <c:v>41763.848981481482</c:v>
                </c:pt>
                <c:pt idx="8555">
                  <c:v>41763.849050925928</c:v>
                </c:pt>
                <c:pt idx="8556">
                  <c:v>41763.849108796298</c:v>
                </c:pt>
                <c:pt idx="8557">
                  <c:v>41763.849166666667</c:v>
                </c:pt>
                <c:pt idx="8558">
                  <c:v>41763.849236111113</c:v>
                </c:pt>
                <c:pt idx="8559">
                  <c:v>41763.849293981482</c:v>
                </c:pt>
                <c:pt idx="8560">
                  <c:v>41763.849351851852</c:v>
                </c:pt>
                <c:pt idx="8561">
                  <c:v>41763.849409722221</c:v>
                </c:pt>
                <c:pt idx="8562">
                  <c:v>41763.849479166667</c:v>
                </c:pt>
                <c:pt idx="8563">
                  <c:v>41763.849537037036</c:v>
                </c:pt>
                <c:pt idx="8564">
                  <c:v>41763.849594907406</c:v>
                </c:pt>
                <c:pt idx="8565">
                  <c:v>41763.849664351852</c:v>
                </c:pt>
                <c:pt idx="8566">
                  <c:v>41763.849722222221</c:v>
                </c:pt>
                <c:pt idx="8567">
                  <c:v>41763.849780092591</c:v>
                </c:pt>
                <c:pt idx="8568">
                  <c:v>41763.849849537037</c:v>
                </c:pt>
                <c:pt idx="8569">
                  <c:v>41763.849907407406</c:v>
                </c:pt>
                <c:pt idx="8570">
                  <c:v>41763.849965277775</c:v>
                </c:pt>
                <c:pt idx="8571">
                  <c:v>41763.850034722222</c:v>
                </c:pt>
                <c:pt idx="8572">
                  <c:v>41763.850092592591</c:v>
                </c:pt>
                <c:pt idx="8573">
                  <c:v>41763.85015046296</c:v>
                </c:pt>
                <c:pt idx="8574">
                  <c:v>41763.850208333337</c:v>
                </c:pt>
                <c:pt idx="8575">
                  <c:v>41763.850277777776</c:v>
                </c:pt>
                <c:pt idx="8576">
                  <c:v>41763.850335648145</c:v>
                </c:pt>
                <c:pt idx="8577">
                  <c:v>41763.850393518522</c:v>
                </c:pt>
                <c:pt idx="8578">
                  <c:v>41763.850462962961</c:v>
                </c:pt>
                <c:pt idx="8579">
                  <c:v>41763.85052083333</c:v>
                </c:pt>
                <c:pt idx="8580">
                  <c:v>41763.850578703707</c:v>
                </c:pt>
                <c:pt idx="8581">
                  <c:v>41763.850648148145</c:v>
                </c:pt>
                <c:pt idx="8582">
                  <c:v>41763.850706018522</c:v>
                </c:pt>
                <c:pt idx="8583">
                  <c:v>41763.850763888891</c:v>
                </c:pt>
                <c:pt idx="8584">
                  <c:v>41763.85083333333</c:v>
                </c:pt>
                <c:pt idx="8585">
                  <c:v>41763.850891203707</c:v>
                </c:pt>
                <c:pt idx="8586">
                  <c:v>41763.850949074076</c:v>
                </c:pt>
                <c:pt idx="8587">
                  <c:v>41763.851006944446</c:v>
                </c:pt>
                <c:pt idx="8588">
                  <c:v>41763.851076388892</c:v>
                </c:pt>
                <c:pt idx="8589">
                  <c:v>41763.851134259261</c:v>
                </c:pt>
                <c:pt idx="8590">
                  <c:v>41763.85119212963</c:v>
                </c:pt>
                <c:pt idx="8591">
                  <c:v>41763.851261574076</c:v>
                </c:pt>
                <c:pt idx="8592">
                  <c:v>41763.851319444446</c:v>
                </c:pt>
                <c:pt idx="8593">
                  <c:v>41763.851377314815</c:v>
                </c:pt>
                <c:pt idx="8594">
                  <c:v>41763.851446759261</c:v>
                </c:pt>
                <c:pt idx="8595">
                  <c:v>41763.851504629631</c:v>
                </c:pt>
                <c:pt idx="8596">
                  <c:v>41763.8515625</c:v>
                </c:pt>
                <c:pt idx="8597">
                  <c:v>41763.851631944446</c:v>
                </c:pt>
                <c:pt idx="8598">
                  <c:v>41763.851689814815</c:v>
                </c:pt>
                <c:pt idx="8599">
                  <c:v>41763.851747685185</c:v>
                </c:pt>
                <c:pt idx="8600">
                  <c:v>41763.851817129631</c:v>
                </c:pt>
                <c:pt idx="8601">
                  <c:v>41763.851875</c:v>
                </c:pt>
                <c:pt idx="8602">
                  <c:v>41763.85193287037</c:v>
                </c:pt>
                <c:pt idx="8603">
                  <c:v>41763.851990740739</c:v>
                </c:pt>
                <c:pt idx="8604">
                  <c:v>41763.852060185185</c:v>
                </c:pt>
                <c:pt idx="8605">
                  <c:v>41763.852118055554</c:v>
                </c:pt>
                <c:pt idx="8606">
                  <c:v>41763.852175925924</c:v>
                </c:pt>
                <c:pt idx="8607">
                  <c:v>41763.85224537037</c:v>
                </c:pt>
                <c:pt idx="8608">
                  <c:v>41763.852303240739</c:v>
                </c:pt>
                <c:pt idx="8609">
                  <c:v>41763.852361111109</c:v>
                </c:pt>
                <c:pt idx="8610">
                  <c:v>41763.852430555555</c:v>
                </c:pt>
                <c:pt idx="8611">
                  <c:v>41763.852488425924</c:v>
                </c:pt>
                <c:pt idx="8612">
                  <c:v>41763.852546296293</c:v>
                </c:pt>
                <c:pt idx="8613">
                  <c:v>41763.85261574074</c:v>
                </c:pt>
                <c:pt idx="8614">
                  <c:v>41763.852673611109</c:v>
                </c:pt>
                <c:pt idx="8615">
                  <c:v>41763.852731481478</c:v>
                </c:pt>
                <c:pt idx="8616">
                  <c:v>41763.852789351855</c:v>
                </c:pt>
                <c:pt idx="8617">
                  <c:v>41763.852858796294</c:v>
                </c:pt>
                <c:pt idx="8618">
                  <c:v>41763.852916666663</c:v>
                </c:pt>
                <c:pt idx="8619">
                  <c:v>41763.85297453704</c:v>
                </c:pt>
                <c:pt idx="8620">
                  <c:v>41763.853043981479</c:v>
                </c:pt>
                <c:pt idx="8621">
                  <c:v>41763.853101851855</c:v>
                </c:pt>
                <c:pt idx="8622">
                  <c:v>41763.853159722225</c:v>
                </c:pt>
                <c:pt idx="8623">
                  <c:v>41763.853229166663</c:v>
                </c:pt>
                <c:pt idx="8624">
                  <c:v>41763.85328703704</c:v>
                </c:pt>
                <c:pt idx="8625">
                  <c:v>41763.853344907409</c:v>
                </c:pt>
                <c:pt idx="8626">
                  <c:v>41763.853414351855</c:v>
                </c:pt>
                <c:pt idx="8627">
                  <c:v>41763.853472222225</c:v>
                </c:pt>
                <c:pt idx="8628">
                  <c:v>41763.853530092594</c:v>
                </c:pt>
                <c:pt idx="8629">
                  <c:v>41763.853587962964</c:v>
                </c:pt>
                <c:pt idx="8630">
                  <c:v>41763.85365740741</c:v>
                </c:pt>
                <c:pt idx="8631">
                  <c:v>41763.853715277779</c:v>
                </c:pt>
                <c:pt idx="8632">
                  <c:v>41763.853773148148</c:v>
                </c:pt>
                <c:pt idx="8633">
                  <c:v>41763.853842592594</c:v>
                </c:pt>
                <c:pt idx="8634">
                  <c:v>41763.853900462964</c:v>
                </c:pt>
                <c:pt idx="8635">
                  <c:v>41763.853958333333</c:v>
                </c:pt>
                <c:pt idx="8636">
                  <c:v>41763.854027777779</c:v>
                </c:pt>
                <c:pt idx="8637">
                  <c:v>41763.854085648149</c:v>
                </c:pt>
                <c:pt idx="8638">
                  <c:v>41763.854143518518</c:v>
                </c:pt>
                <c:pt idx="8639">
                  <c:v>41763.854212962964</c:v>
                </c:pt>
                <c:pt idx="8640">
                  <c:v>41763.854270833333</c:v>
                </c:pt>
                <c:pt idx="8641">
                  <c:v>41763.854328703703</c:v>
                </c:pt>
                <c:pt idx="8642">
                  <c:v>41763.854386574072</c:v>
                </c:pt>
                <c:pt idx="8643">
                  <c:v>41763.854456018518</c:v>
                </c:pt>
                <c:pt idx="8644">
                  <c:v>41763.854513888888</c:v>
                </c:pt>
                <c:pt idx="8645">
                  <c:v>41763.854571759257</c:v>
                </c:pt>
                <c:pt idx="8646">
                  <c:v>41763.854641203703</c:v>
                </c:pt>
                <c:pt idx="8647">
                  <c:v>41763.854699074072</c:v>
                </c:pt>
                <c:pt idx="8648">
                  <c:v>41763.854756944442</c:v>
                </c:pt>
                <c:pt idx="8649">
                  <c:v>41763.854826388888</c:v>
                </c:pt>
                <c:pt idx="8650">
                  <c:v>41763.854884259257</c:v>
                </c:pt>
                <c:pt idx="8651">
                  <c:v>41763.854942129627</c:v>
                </c:pt>
                <c:pt idx="8652">
                  <c:v>41763.855011574073</c:v>
                </c:pt>
                <c:pt idx="8653">
                  <c:v>41763.855069444442</c:v>
                </c:pt>
                <c:pt idx="8654">
                  <c:v>41763.855127314811</c:v>
                </c:pt>
                <c:pt idx="8655">
                  <c:v>41763.855196759258</c:v>
                </c:pt>
                <c:pt idx="8656">
                  <c:v>41763.855254629627</c:v>
                </c:pt>
                <c:pt idx="8657">
                  <c:v>41763.855312500003</c:v>
                </c:pt>
                <c:pt idx="8658">
                  <c:v>41763.855370370373</c:v>
                </c:pt>
                <c:pt idx="8659">
                  <c:v>41763.855439814812</c:v>
                </c:pt>
                <c:pt idx="8660">
                  <c:v>41763.855497685188</c:v>
                </c:pt>
                <c:pt idx="8661">
                  <c:v>41763.855555555558</c:v>
                </c:pt>
                <c:pt idx="8662">
                  <c:v>41763.855624999997</c:v>
                </c:pt>
                <c:pt idx="8663">
                  <c:v>41763.855682870373</c:v>
                </c:pt>
                <c:pt idx="8664">
                  <c:v>41763.855740740742</c:v>
                </c:pt>
                <c:pt idx="8665">
                  <c:v>41763.855810185189</c:v>
                </c:pt>
                <c:pt idx="8666">
                  <c:v>41763.855868055558</c:v>
                </c:pt>
                <c:pt idx="8667">
                  <c:v>41763.855925925927</c:v>
                </c:pt>
                <c:pt idx="8668">
                  <c:v>41763.855995370373</c:v>
                </c:pt>
                <c:pt idx="8669">
                  <c:v>41763.856053240743</c:v>
                </c:pt>
                <c:pt idx="8670">
                  <c:v>41763.856111111112</c:v>
                </c:pt>
                <c:pt idx="8671">
                  <c:v>41763.856168981481</c:v>
                </c:pt>
                <c:pt idx="8672">
                  <c:v>41763.856238425928</c:v>
                </c:pt>
                <c:pt idx="8673">
                  <c:v>41763.856296296297</c:v>
                </c:pt>
                <c:pt idx="8674">
                  <c:v>41763.856354166666</c:v>
                </c:pt>
                <c:pt idx="8675">
                  <c:v>41763.856423611112</c:v>
                </c:pt>
                <c:pt idx="8676">
                  <c:v>41763.856481481482</c:v>
                </c:pt>
                <c:pt idx="8677">
                  <c:v>41763.856539351851</c:v>
                </c:pt>
                <c:pt idx="8678">
                  <c:v>41763.856608796297</c:v>
                </c:pt>
                <c:pt idx="8679">
                  <c:v>41763.856666666667</c:v>
                </c:pt>
                <c:pt idx="8680">
                  <c:v>41763.856724537036</c:v>
                </c:pt>
                <c:pt idx="8681">
                  <c:v>41763.856793981482</c:v>
                </c:pt>
                <c:pt idx="8682">
                  <c:v>41763.856851851851</c:v>
                </c:pt>
                <c:pt idx="8683">
                  <c:v>41763.856909722221</c:v>
                </c:pt>
                <c:pt idx="8684">
                  <c:v>41763.85696759259</c:v>
                </c:pt>
                <c:pt idx="8685">
                  <c:v>41763.857037037036</c:v>
                </c:pt>
                <c:pt idx="8686">
                  <c:v>41763.857094907406</c:v>
                </c:pt>
                <c:pt idx="8687">
                  <c:v>41763.857152777775</c:v>
                </c:pt>
                <c:pt idx="8688">
                  <c:v>41763.857222222221</c:v>
                </c:pt>
                <c:pt idx="8689">
                  <c:v>41763.85728009259</c:v>
                </c:pt>
                <c:pt idx="8690">
                  <c:v>41763.85733796296</c:v>
                </c:pt>
                <c:pt idx="8691">
                  <c:v>41763.857407407406</c:v>
                </c:pt>
                <c:pt idx="8692">
                  <c:v>41763.857465277775</c:v>
                </c:pt>
                <c:pt idx="8693">
                  <c:v>41763.857523148145</c:v>
                </c:pt>
                <c:pt idx="8694">
                  <c:v>41763.857592592591</c:v>
                </c:pt>
                <c:pt idx="8695">
                  <c:v>41763.85765046296</c:v>
                </c:pt>
                <c:pt idx="8696">
                  <c:v>41763.857708333337</c:v>
                </c:pt>
                <c:pt idx="8697">
                  <c:v>41763.857777777775</c:v>
                </c:pt>
                <c:pt idx="8698">
                  <c:v>41763.857835648145</c:v>
                </c:pt>
                <c:pt idx="8699">
                  <c:v>41763.857893518521</c:v>
                </c:pt>
                <c:pt idx="8700">
                  <c:v>41763.857951388891</c:v>
                </c:pt>
                <c:pt idx="8701">
                  <c:v>41763.858020833337</c:v>
                </c:pt>
                <c:pt idx="8702">
                  <c:v>41763.858078703706</c:v>
                </c:pt>
                <c:pt idx="8703">
                  <c:v>41763.858136574076</c:v>
                </c:pt>
                <c:pt idx="8704">
                  <c:v>41763.858206018522</c:v>
                </c:pt>
                <c:pt idx="8705">
                  <c:v>41763.858263888891</c:v>
                </c:pt>
                <c:pt idx="8706">
                  <c:v>41763.85832175926</c:v>
                </c:pt>
                <c:pt idx="8707">
                  <c:v>41763.858391203707</c:v>
                </c:pt>
                <c:pt idx="8708">
                  <c:v>41763.858449074076</c:v>
                </c:pt>
                <c:pt idx="8709">
                  <c:v>41763.858506944445</c:v>
                </c:pt>
                <c:pt idx="8710">
                  <c:v>41763.858576388891</c:v>
                </c:pt>
                <c:pt idx="8711">
                  <c:v>41763.858634259261</c:v>
                </c:pt>
                <c:pt idx="8712">
                  <c:v>41763.85869212963</c:v>
                </c:pt>
                <c:pt idx="8713">
                  <c:v>41763.858749999999</c:v>
                </c:pt>
                <c:pt idx="8714">
                  <c:v>41763.858819444446</c:v>
                </c:pt>
                <c:pt idx="8715">
                  <c:v>41763.858877314815</c:v>
                </c:pt>
                <c:pt idx="8716">
                  <c:v>41763.858935185184</c:v>
                </c:pt>
                <c:pt idx="8717">
                  <c:v>41763.85900462963</c:v>
                </c:pt>
                <c:pt idx="8718">
                  <c:v>41763.8590625</c:v>
                </c:pt>
                <c:pt idx="8719">
                  <c:v>41763.859120370369</c:v>
                </c:pt>
                <c:pt idx="8720">
                  <c:v>41763.859189814815</c:v>
                </c:pt>
                <c:pt idx="8721">
                  <c:v>41763.859247685185</c:v>
                </c:pt>
                <c:pt idx="8722">
                  <c:v>41763.859305555554</c:v>
                </c:pt>
                <c:pt idx="8723">
                  <c:v>41763.859375</c:v>
                </c:pt>
                <c:pt idx="8724">
                  <c:v>41763.859432870369</c:v>
                </c:pt>
                <c:pt idx="8725">
                  <c:v>41763.859490740739</c:v>
                </c:pt>
                <c:pt idx="8726">
                  <c:v>41763.859548611108</c:v>
                </c:pt>
                <c:pt idx="8727">
                  <c:v>41763.859618055554</c:v>
                </c:pt>
                <c:pt idx="8728">
                  <c:v>41763.859675925924</c:v>
                </c:pt>
                <c:pt idx="8729">
                  <c:v>41763.859733796293</c:v>
                </c:pt>
                <c:pt idx="8730">
                  <c:v>41763.859803240739</c:v>
                </c:pt>
                <c:pt idx="8731">
                  <c:v>41763.859861111108</c:v>
                </c:pt>
                <c:pt idx="8732">
                  <c:v>41763.859918981485</c:v>
                </c:pt>
                <c:pt idx="8733">
                  <c:v>41763.859988425924</c:v>
                </c:pt>
                <c:pt idx="8734">
                  <c:v>41763.860046296293</c:v>
                </c:pt>
                <c:pt idx="8735">
                  <c:v>41763.86010416667</c:v>
                </c:pt>
                <c:pt idx="8736">
                  <c:v>41763.860173611109</c:v>
                </c:pt>
                <c:pt idx="8737">
                  <c:v>41763.860231481478</c:v>
                </c:pt>
                <c:pt idx="8738">
                  <c:v>41763.860289351855</c:v>
                </c:pt>
                <c:pt idx="8739">
                  <c:v>41763.860358796293</c:v>
                </c:pt>
                <c:pt idx="8740">
                  <c:v>41763.86041666667</c:v>
                </c:pt>
                <c:pt idx="8741">
                  <c:v>41763.860474537039</c:v>
                </c:pt>
                <c:pt idx="8742">
                  <c:v>41763.860532407409</c:v>
                </c:pt>
                <c:pt idx="8743">
                  <c:v>41763.860601851855</c:v>
                </c:pt>
                <c:pt idx="8744">
                  <c:v>41763.860659722224</c:v>
                </c:pt>
                <c:pt idx="8745">
                  <c:v>41763.860717592594</c:v>
                </c:pt>
                <c:pt idx="8746">
                  <c:v>41763.86078703704</c:v>
                </c:pt>
                <c:pt idx="8747">
                  <c:v>41763.860844907409</c:v>
                </c:pt>
                <c:pt idx="8748">
                  <c:v>41763.860902777778</c:v>
                </c:pt>
                <c:pt idx="8749">
                  <c:v>41763.860972222225</c:v>
                </c:pt>
                <c:pt idx="8750">
                  <c:v>41763.861030092594</c:v>
                </c:pt>
                <c:pt idx="8751">
                  <c:v>41763.861087962963</c:v>
                </c:pt>
                <c:pt idx="8752">
                  <c:v>41763.861157407409</c:v>
                </c:pt>
                <c:pt idx="8753">
                  <c:v>41763.861215277779</c:v>
                </c:pt>
                <c:pt idx="8754">
                  <c:v>41763.861273148148</c:v>
                </c:pt>
                <c:pt idx="8755">
                  <c:v>41763.861331018517</c:v>
                </c:pt>
                <c:pt idx="8756">
                  <c:v>41763.861400462964</c:v>
                </c:pt>
                <c:pt idx="8757">
                  <c:v>41763.861458333333</c:v>
                </c:pt>
                <c:pt idx="8758">
                  <c:v>41763.861516203702</c:v>
                </c:pt>
                <c:pt idx="8759">
                  <c:v>41763.861585648148</c:v>
                </c:pt>
                <c:pt idx="8760">
                  <c:v>41763.861643518518</c:v>
                </c:pt>
                <c:pt idx="8761">
                  <c:v>41763.861701388887</c:v>
                </c:pt>
                <c:pt idx="8762">
                  <c:v>41763.861770833333</c:v>
                </c:pt>
                <c:pt idx="8763">
                  <c:v>41763.861828703702</c:v>
                </c:pt>
                <c:pt idx="8764">
                  <c:v>41763.861886574072</c:v>
                </c:pt>
                <c:pt idx="8765">
                  <c:v>41763.861956018518</c:v>
                </c:pt>
                <c:pt idx="8766">
                  <c:v>41763.862013888887</c:v>
                </c:pt>
                <c:pt idx="8767">
                  <c:v>41763.862071759257</c:v>
                </c:pt>
                <c:pt idx="8768">
                  <c:v>41763.862129629626</c:v>
                </c:pt>
                <c:pt idx="8769">
                  <c:v>41763.862199074072</c:v>
                </c:pt>
                <c:pt idx="8770">
                  <c:v>41763.862256944441</c:v>
                </c:pt>
                <c:pt idx="8771">
                  <c:v>41763.862314814818</c:v>
                </c:pt>
                <c:pt idx="8772">
                  <c:v>41763.862384259257</c:v>
                </c:pt>
                <c:pt idx="8773">
                  <c:v>41763.862442129626</c:v>
                </c:pt>
                <c:pt idx="8774">
                  <c:v>41763.862500000003</c:v>
                </c:pt>
                <c:pt idx="8775">
                  <c:v>41763.862569444442</c:v>
                </c:pt>
                <c:pt idx="8776">
                  <c:v>41763.862627314818</c:v>
                </c:pt>
                <c:pt idx="8777">
                  <c:v>41763.862685185188</c:v>
                </c:pt>
                <c:pt idx="8778">
                  <c:v>41763.862754629627</c:v>
                </c:pt>
                <c:pt idx="8779">
                  <c:v>41763.862812500003</c:v>
                </c:pt>
                <c:pt idx="8780">
                  <c:v>41763.862870370373</c:v>
                </c:pt>
                <c:pt idx="8781">
                  <c:v>41763.862928240742</c:v>
                </c:pt>
                <c:pt idx="8782">
                  <c:v>41763.862997685188</c:v>
                </c:pt>
                <c:pt idx="8783">
                  <c:v>41763.863055555557</c:v>
                </c:pt>
                <c:pt idx="8784">
                  <c:v>41763.863113425927</c:v>
                </c:pt>
                <c:pt idx="8785">
                  <c:v>41763.863182870373</c:v>
                </c:pt>
                <c:pt idx="8786">
                  <c:v>41763.863240740742</c:v>
                </c:pt>
                <c:pt idx="8787">
                  <c:v>41763.863298611112</c:v>
                </c:pt>
                <c:pt idx="8788">
                  <c:v>41763.863368055558</c:v>
                </c:pt>
                <c:pt idx="8789">
                  <c:v>41763.863425925927</c:v>
                </c:pt>
                <c:pt idx="8790">
                  <c:v>41763.863483796296</c:v>
                </c:pt>
                <c:pt idx="8791">
                  <c:v>41763.863553240742</c:v>
                </c:pt>
                <c:pt idx="8792">
                  <c:v>41763.863611111112</c:v>
                </c:pt>
                <c:pt idx="8793">
                  <c:v>41763.863668981481</c:v>
                </c:pt>
                <c:pt idx="8794">
                  <c:v>41763.863738425927</c:v>
                </c:pt>
                <c:pt idx="8795">
                  <c:v>41763.863796296297</c:v>
                </c:pt>
                <c:pt idx="8796">
                  <c:v>41763.863854166666</c:v>
                </c:pt>
                <c:pt idx="8797">
                  <c:v>41763.863912037035</c:v>
                </c:pt>
                <c:pt idx="8798">
                  <c:v>41763.863981481481</c:v>
                </c:pt>
                <c:pt idx="8799">
                  <c:v>41763.864039351851</c:v>
                </c:pt>
                <c:pt idx="8800">
                  <c:v>41763.86409722222</c:v>
                </c:pt>
                <c:pt idx="8801">
                  <c:v>41763.864166666666</c:v>
                </c:pt>
                <c:pt idx="8802">
                  <c:v>41763.864224537036</c:v>
                </c:pt>
                <c:pt idx="8803">
                  <c:v>41763.864282407405</c:v>
                </c:pt>
                <c:pt idx="8804">
                  <c:v>41763.864351851851</c:v>
                </c:pt>
                <c:pt idx="8805">
                  <c:v>41763.86440972222</c:v>
                </c:pt>
                <c:pt idx="8806">
                  <c:v>41763.86446759259</c:v>
                </c:pt>
                <c:pt idx="8807">
                  <c:v>41763.864537037036</c:v>
                </c:pt>
                <c:pt idx="8808">
                  <c:v>41763.864594907405</c:v>
                </c:pt>
                <c:pt idx="8809">
                  <c:v>41763.864652777775</c:v>
                </c:pt>
                <c:pt idx="8810">
                  <c:v>41763.864710648151</c:v>
                </c:pt>
                <c:pt idx="8811">
                  <c:v>41763.86478009259</c:v>
                </c:pt>
                <c:pt idx="8812">
                  <c:v>41763.864837962959</c:v>
                </c:pt>
                <c:pt idx="8813">
                  <c:v>41763.864895833336</c:v>
                </c:pt>
                <c:pt idx="8814">
                  <c:v>41763.864965277775</c:v>
                </c:pt>
                <c:pt idx="8815">
                  <c:v>41763.865023148152</c:v>
                </c:pt>
                <c:pt idx="8816">
                  <c:v>41763.865081018521</c:v>
                </c:pt>
                <c:pt idx="8817">
                  <c:v>41763.86515046296</c:v>
                </c:pt>
                <c:pt idx="8818">
                  <c:v>41763.865208333336</c:v>
                </c:pt>
                <c:pt idx="8819">
                  <c:v>41763.865266203706</c:v>
                </c:pt>
                <c:pt idx="8820">
                  <c:v>41763.865335648145</c:v>
                </c:pt>
                <c:pt idx="8821">
                  <c:v>41763.865393518521</c:v>
                </c:pt>
                <c:pt idx="8822">
                  <c:v>41763.865451388891</c:v>
                </c:pt>
                <c:pt idx="8823">
                  <c:v>41763.86550925926</c:v>
                </c:pt>
                <c:pt idx="8824">
                  <c:v>41763.865578703706</c:v>
                </c:pt>
                <c:pt idx="8825">
                  <c:v>41763.865636574075</c:v>
                </c:pt>
                <c:pt idx="8826">
                  <c:v>41763.865694444445</c:v>
                </c:pt>
                <c:pt idx="8827">
                  <c:v>41763.865763888891</c:v>
                </c:pt>
                <c:pt idx="8828">
                  <c:v>41763.86582175926</c:v>
                </c:pt>
                <c:pt idx="8829">
                  <c:v>41763.865879629629</c:v>
                </c:pt>
                <c:pt idx="8830">
                  <c:v>41763.865949074076</c:v>
                </c:pt>
                <c:pt idx="8831">
                  <c:v>41763.866006944445</c:v>
                </c:pt>
                <c:pt idx="8832">
                  <c:v>41763.866064814814</c:v>
                </c:pt>
                <c:pt idx="8833">
                  <c:v>41763.86613425926</c:v>
                </c:pt>
                <c:pt idx="8834">
                  <c:v>41763.86619212963</c:v>
                </c:pt>
                <c:pt idx="8835">
                  <c:v>41763.866249999999</c:v>
                </c:pt>
                <c:pt idx="8836">
                  <c:v>41763.866319444445</c:v>
                </c:pt>
                <c:pt idx="8837">
                  <c:v>41763.866377314815</c:v>
                </c:pt>
                <c:pt idx="8838">
                  <c:v>41763.866435185184</c:v>
                </c:pt>
                <c:pt idx="8839">
                  <c:v>41763.866493055553</c:v>
                </c:pt>
                <c:pt idx="8840">
                  <c:v>41763.866562499999</c:v>
                </c:pt>
                <c:pt idx="8841">
                  <c:v>41763.866620370369</c:v>
                </c:pt>
                <c:pt idx="8842">
                  <c:v>41763.866678240738</c:v>
                </c:pt>
                <c:pt idx="8843">
                  <c:v>41763.866747685184</c:v>
                </c:pt>
                <c:pt idx="8844">
                  <c:v>41763.866805555554</c:v>
                </c:pt>
                <c:pt idx="8845">
                  <c:v>41763.866863425923</c:v>
                </c:pt>
                <c:pt idx="8846">
                  <c:v>41763.866932870369</c:v>
                </c:pt>
                <c:pt idx="8847">
                  <c:v>41763.866990740738</c:v>
                </c:pt>
                <c:pt idx="8848">
                  <c:v>41763.867048611108</c:v>
                </c:pt>
                <c:pt idx="8849">
                  <c:v>41763.867118055554</c:v>
                </c:pt>
                <c:pt idx="8850">
                  <c:v>41763.867175925923</c:v>
                </c:pt>
                <c:pt idx="8851">
                  <c:v>41763.8672337963</c:v>
                </c:pt>
                <c:pt idx="8852">
                  <c:v>41763.867291666669</c:v>
                </c:pt>
                <c:pt idx="8853">
                  <c:v>41763.867361111108</c:v>
                </c:pt>
                <c:pt idx="8854">
                  <c:v>41763.867418981485</c:v>
                </c:pt>
                <c:pt idx="8855">
                  <c:v>41763.867476851854</c:v>
                </c:pt>
                <c:pt idx="8856">
                  <c:v>41763.867546296293</c:v>
                </c:pt>
                <c:pt idx="8857">
                  <c:v>41763.867604166669</c:v>
                </c:pt>
                <c:pt idx="8858">
                  <c:v>41763.867662037039</c:v>
                </c:pt>
                <c:pt idx="8859">
                  <c:v>41763.867731481485</c:v>
                </c:pt>
                <c:pt idx="8860">
                  <c:v>41763.867789351854</c:v>
                </c:pt>
                <c:pt idx="8861">
                  <c:v>41763.867847222224</c:v>
                </c:pt>
                <c:pt idx="8862">
                  <c:v>41763.86791666667</c:v>
                </c:pt>
                <c:pt idx="8863">
                  <c:v>41763.867974537039</c:v>
                </c:pt>
                <c:pt idx="8864">
                  <c:v>41763.868032407408</c:v>
                </c:pt>
                <c:pt idx="8865">
                  <c:v>41763.868090277778</c:v>
                </c:pt>
                <c:pt idx="8866">
                  <c:v>41763.868159722224</c:v>
                </c:pt>
                <c:pt idx="8867">
                  <c:v>41763.868217592593</c:v>
                </c:pt>
                <c:pt idx="8868">
                  <c:v>41763.868275462963</c:v>
                </c:pt>
                <c:pt idx="8869">
                  <c:v>41763.868344907409</c:v>
                </c:pt>
                <c:pt idx="8870">
                  <c:v>41763.868402777778</c:v>
                </c:pt>
                <c:pt idx="8871">
                  <c:v>41763.868460648147</c:v>
                </c:pt>
                <c:pt idx="8872">
                  <c:v>41763.868530092594</c:v>
                </c:pt>
                <c:pt idx="8873">
                  <c:v>41763.868587962963</c:v>
                </c:pt>
                <c:pt idx="8874">
                  <c:v>41763.868645833332</c:v>
                </c:pt>
                <c:pt idx="8875">
                  <c:v>41763.868715277778</c:v>
                </c:pt>
                <c:pt idx="8876">
                  <c:v>41763.868773148148</c:v>
                </c:pt>
                <c:pt idx="8877">
                  <c:v>41763.868831018517</c:v>
                </c:pt>
                <c:pt idx="8878">
                  <c:v>41763.868900462963</c:v>
                </c:pt>
                <c:pt idx="8879">
                  <c:v>41763.868958333333</c:v>
                </c:pt>
                <c:pt idx="8880">
                  <c:v>41763.869016203702</c:v>
                </c:pt>
                <c:pt idx="8881">
                  <c:v>41763.869074074071</c:v>
                </c:pt>
                <c:pt idx="8882">
                  <c:v>41763.869143518517</c:v>
                </c:pt>
                <c:pt idx="8883">
                  <c:v>41763.869201388887</c:v>
                </c:pt>
                <c:pt idx="8884">
                  <c:v>41763.869259259256</c:v>
                </c:pt>
                <c:pt idx="8885">
                  <c:v>41763.869328703702</c:v>
                </c:pt>
                <c:pt idx="8886">
                  <c:v>41763.869386574072</c:v>
                </c:pt>
                <c:pt idx="8887">
                  <c:v>41763.869444444441</c:v>
                </c:pt>
                <c:pt idx="8888">
                  <c:v>41763.869513888887</c:v>
                </c:pt>
                <c:pt idx="8889">
                  <c:v>41763.869571759256</c:v>
                </c:pt>
                <c:pt idx="8890">
                  <c:v>41763.869629629633</c:v>
                </c:pt>
                <c:pt idx="8891">
                  <c:v>41763.869699074072</c:v>
                </c:pt>
                <c:pt idx="8892">
                  <c:v>41763.869756944441</c:v>
                </c:pt>
                <c:pt idx="8893">
                  <c:v>41763.869814814818</c:v>
                </c:pt>
                <c:pt idx="8894">
                  <c:v>41763.869872685187</c:v>
                </c:pt>
                <c:pt idx="8895">
                  <c:v>41763.869942129626</c:v>
                </c:pt>
                <c:pt idx="8896">
                  <c:v>41763.870000000003</c:v>
                </c:pt>
                <c:pt idx="8897">
                  <c:v>41763.870057870372</c:v>
                </c:pt>
                <c:pt idx="8898">
                  <c:v>41763.870127314818</c:v>
                </c:pt>
                <c:pt idx="8899">
                  <c:v>41763.870185185187</c:v>
                </c:pt>
                <c:pt idx="8900">
                  <c:v>41763.870243055557</c:v>
                </c:pt>
                <c:pt idx="8901">
                  <c:v>41763.870312500003</c:v>
                </c:pt>
                <c:pt idx="8902">
                  <c:v>41763.870370370372</c:v>
                </c:pt>
                <c:pt idx="8903">
                  <c:v>41763.870428240742</c:v>
                </c:pt>
                <c:pt idx="8904">
                  <c:v>41763.870497685188</c:v>
                </c:pt>
                <c:pt idx="8905">
                  <c:v>41763.870555555557</c:v>
                </c:pt>
                <c:pt idx="8906">
                  <c:v>41763.870613425926</c:v>
                </c:pt>
                <c:pt idx="8907">
                  <c:v>41763.870671296296</c:v>
                </c:pt>
                <c:pt idx="8908">
                  <c:v>41763.870740740742</c:v>
                </c:pt>
                <c:pt idx="8909">
                  <c:v>41763.870798611111</c:v>
                </c:pt>
                <c:pt idx="8910">
                  <c:v>41763.870856481481</c:v>
                </c:pt>
                <c:pt idx="8911">
                  <c:v>41763.870925925927</c:v>
                </c:pt>
                <c:pt idx="8912">
                  <c:v>41763.870983796296</c:v>
                </c:pt>
                <c:pt idx="8913">
                  <c:v>41763.871041666665</c:v>
                </c:pt>
                <c:pt idx="8914">
                  <c:v>41763.871111111112</c:v>
                </c:pt>
                <c:pt idx="8915">
                  <c:v>41763.871168981481</c:v>
                </c:pt>
                <c:pt idx="8916">
                  <c:v>41763.87122685185</c:v>
                </c:pt>
                <c:pt idx="8917">
                  <c:v>41763.871296296296</c:v>
                </c:pt>
                <c:pt idx="8918">
                  <c:v>41763.871354166666</c:v>
                </c:pt>
                <c:pt idx="8919">
                  <c:v>41763.871412037035</c:v>
                </c:pt>
                <c:pt idx="8920">
                  <c:v>41763.871469907404</c:v>
                </c:pt>
                <c:pt idx="8921">
                  <c:v>41763.871539351851</c:v>
                </c:pt>
                <c:pt idx="8922">
                  <c:v>41763.87159722222</c:v>
                </c:pt>
                <c:pt idx="8923">
                  <c:v>41763.871655092589</c:v>
                </c:pt>
                <c:pt idx="8924">
                  <c:v>41763.871724537035</c:v>
                </c:pt>
                <c:pt idx="8925">
                  <c:v>41763.871782407405</c:v>
                </c:pt>
                <c:pt idx="8926">
                  <c:v>41763.871840277781</c:v>
                </c:pt>
                <c:pt idx="8927">
                  <c:v>41763.87190972222</c:v>
                </c:pt>
                <c:pt idx="8928">
                  <c:v>41763.871967592589</c:v>
                </c:pt>
                <c:pt idx="8929">
                  <c:v>41763.872025462966</c:v>
                </c:pt>
                <c:pt idx="8930">
                  <c:v>41763.872094907405</c:v>
                </c:pt>
                <c:pt idx="8931">
                  <c:v>41763.872152777774</c:v>
                </c:pt>
                <c:pt idx="8932">
                  <c:v>41763.872210648151</c:v>
                </c:pt>
                <c:pt idx="8933">
                  <c:v>41763.87228009259</c:v>
                </c:pt>
                <c:pt idx="8934">
                  <c:v>41763.872337962966</c:v>
                </c:pt>
                <c:pt idx="8935">
                  <c:v>41763.872395833336</c:v>
                </c:pt>
                <c:pt idx="8936">
                  <c:v>41763.872453703705</c:v>
                </c:pt>
                <c:pt idx="8937">
                  <c:v>41763.872523148151</c:v>
                </c:pt>
                <c:pt idx="8938">
                  <c:v>41763.872581018521</c:v>
                </c:pt>
                <c:pt idx="8939">
                  <c:v>41763.87263888889</c:v>
                </c:pt>
                <c:pt idx="8940">
                  <c:v>41763.872708333336</c:v>
                </c:pt>
                <c:pt idx="8941">
                  <c:v>41763.872766203705</c:v>
                </c:pt>
                <c:pt idx="8942">
                  <c:v>41763.872824074075</c:v>
                </c:pt>
                <c:pt idx="8943">
                  <c:v>41763.872893518521</c:v>
                </c:pt>
                <c:pt idx="8944">
                  <c:v>41763.87295138889</c:v>
                </c:pt>
                <c:pt idx="8945">
                  <c:v>41763.87300925926</c:v>
                </c:pt>
                <c:pt idx="8946">
                  <c:v>41763.873078703706</c:v>
                </c:pt>
                <c:pt idx="8947">
                  <c:v>41763.873136574075</c:v>
                </c:pt>
                <c:pt idx="8948">
                  <c:v>41763.873194444444</c:v>
                </c:pt>
                <c:pt idx="8949">
                  <c:v>41763.873252314814</c:v>
                </c:pt>
                <c:pt idx="8950">
                  <c:v>41763.87332175926</c:v>
                </c:pt>
                <c:pt idx="8951">
                  <c:v>41763.873379629629</c:v>
                </c:pt>
                <c:pt idx="8952">
                  <c:v>41763.873437499999</c:v>
                </c:pt>
                <c:pt idx="8953">
                  <c:v>41763.873506944445</c:v>
                </c:pt>
                <c:pt idx="8954">
                  <c:v>41763.873564814814</c:v>
                </c:pt>
                <c:pt idx="8955">
                  <c:v>41763.873622685183</c:v>
                </c:pt>
                <c:pt idx="8956">
                  <c:v>41763.873692129629</c:v>
                </c:pt>
                <c:pt idx="8957">
                  <c:v>41763.873749999999</c:v>
                </c:pt>
                <c:pt idx="8958">
                  <c:v>41763.873807870368</c:v>
                </c:pt>
                <c:pt idx="8959">
                  <c:v>41763.873877314814</c:v>
                </c:pt>
                <c:pt idx="8960">
                  <c:v>41763.873935185184</c:v>
                </c:pt>
                <c:pt idx="8961">
                  <c:v>41763.873993055553</c:v>
                </c:pt>
                <c:pt idx="8962">
                  <c:v>41763.874050925922</c:v>
                </c:pt>
                <c:pt idx="8963">
                  <c:v>41763.874120370368</c:v>
                </c:pt>
                <c:pt idx="8964">
                  <c:v>41763.874178240738</c:v>
                </c:pt>
                <c:pt idx="8965">
                  <c:v>41763.874236111114</c:v>
                </c:pt>
                <c:pt idx="8966">
                  <c:v>41763.874305555553</c:v>
                </c:pt>
                <c:pt idx="8967">
                  <c:v>41763.874363425923</c:v>
                </c:pt>
                <c:pt idx="8968">
                  <c:v>41763.874421296299</c:v>
                </c:pt>
                <c:pt idx="8969">
                  <c:v>41763.874490740738</c:v>
                </c:pt>
                <c:pt idx="8970">
                  <c:v>41763.874548611115</c:v>
                </c:pt>
                <c:pt idx="8971">
                  <c:v>41763.874606481484</c:v>
                </c:pt>
                <c:pt idx="8972">
                  <c:v>41763.874675925923</c:v>
                </c:pt>
                <c:pt idx="8973">
                  <c:v>41763.8747337963</c:v>
                </c:pt>
                <c:pt idx="8974">
                  <c:v>41763.874791666669</c:v>
                </c:pt>
                <c:pt idx="8975">
                  <c:v>41763.874861111108</c:v>
                </c:pt>
                <c:pt idx="8976">
                  <c:v>41763.874918981484</c:v>
                </c:pt>
                <c:pt idx="8977">
                  <c:v>41763.874976851854</c:v>
                </c:pt>
                <c:pt idx="8978">
                  <c:v>41763.875034722223</c:v>
                </c:pt>
                <c:pt idx="8979">
                  <c:v>41763.875104166669</c:v>
                </c:pt>
                <c:pt idx="8980">
                  <c:v>41763.875162037039</c:v>
                </c:pt>
                <c:pt idx="8981">
                  <c:v>41763.875219907408</c:v>
                </c:pt>
                <c:pt idx="8982">
                  <c:v>41763.875289351854</c:v>
                </c:pt>
                <c:pt idx="8983">
                  <c:v>41763.875347222223</c:v>
                </c:pt>
                <c:pt idx="8984">
                  <c:v>41763.875405092593</c:v>
                </c:pt>
                <c:pt idx="8985">
                  <c:v>41763.875474537039</c:v>
                </c:pt>
                <c:pt idx="8986">
                  <c:v>41763.875532407408</c:v>
                </c:pt>
                <c:pt idx="8987">
                  <c:v>41763.875590277778</c:v>
                </c:pt>
                <c:pt idx="8988">
                  <c:v>41763.875659722224</c:v>
                </c:pt>
                <c:pt idx="8989">
                  <c:v>41763.875717592593</c:v>
                </c:pt>
                <c:pt idx="8990">
                  <c:v>41763.875775462962</c:v>
                </c:pt>
                <c:pt idx="8991">
                  <c:v>41763.875833333332</c:v>
                </c:pt>
                <c:pt idx="8992">
                  <c:v>41763.875902777778</c:v>
                </c:pt>
                <c:pt idx="8993">
                  <c:v>41763.875960648147</c:v>
                </c:pt>
                <c:pt idx="8994">
                  <c:v>41763.876018518517</c:v>
                </c:pt>
                <c:pt idx="8995">
                  <c:v>41763.876087962963</c:v>
                </c:pt>
                <c:pt idx="8996">
                  <c:v>41763.876145833332</c:v>
                </c:pt>
                <c:pt idx="8997">
                  <c:v>41763.876203703701</c:v>
                </c:pt>
                <c:pt idx="8998">
                  <c:v>41763.876273148147</c:v>
                </c:pt>
                <c:pt idx="8999">
                  <c:v>41763.876331018517</c:v>
                </c:pt>
                <c:pt idx="9000">
                  <c:v>41763.876388888886</c:v>
                </c:pt>
                <c:pt idx="9001">
                  <c:v>41763.876458333332</c:v>
                </c:pt>
                <c:pt idx="9002">
                  <c:v>41763.876516203702</c:v>
                </c:pt>
                <c:pt idx="9003">
                  <c:v>41763.876574074071</c:v>
                </c:pt>
                <c:pt idx="9004">
                  <c:v>41763.876631944448</c:v>
                </c:pt>
                <c:pt idx="9005">
                  <c:v>41763.876701388886</c:v>
                </c:pt>
                <c:pt idx="9006">
                  <c:v>41763.876759259256</c:v>
                </c:pt>
                <c:pt idx="9007">
                  <c:v>41763.876817129632</c:v>
                </c:pt>
                <c:pt idx="9008">
                  <c:v>41763.876886574071</c:v>
                </c:pt>
                <c:pt idx="9009">
                  <c:v>41763.876944444448</c:v>
                </c:pt>
                <c:pt idx="9010">
                  <c:v>41763.877002314817</c:v>
                </c:pt>
                <c:pt idx="9011">
                  <c:v>41763.877071759256</c:v>
                </c:pt>
                <c:pt idx="9012">
                  <c:v>41763.877129629633</c:v>
                </c:pt>
                <c:pt idx="9013">
                  <c:v>41763.877187500002</c:v>
                </c:pt>
                <c:pt idx="9014">
                  <c:v>41763.877256944441</c:v>
                </c:pt>
                <c:pt idx="9015">
                  <c:v>41763.877314814818</c:v>
                </c:pt>
                <c:pt idx="9016">
                  <c:v>41763.877372685187</c:v>
                </c:pt>
                <c:pt idx="9017">
                  <c:v>41763.877442129633</c:v>
                </c:pt>
                <c:pt idx="9018">
                  <c:v>41763.877500000002</c:v>
                </c:pt>
                <c:pt idx="9019">
                  <c:v>41763.877557870372</c:v>
                </c:pt>
                <c:pt idx="9020">
                  <c:v>41763.877615740741</c:v>
                </c:pt>
                <c:pt idx="9021">
                  <c:v>41763.877685185187</c:v>
                </c:pt>
                <c:pt idx="9022">
                  <c:v>41763.877743055556</c:v>
                </c:pt>
                <c:pt idx="9023">
                  <c:v>41763.877800925926</c:v>
                </c:pt>
                <c:pt idx="9024">
                  <c:v>41763.877870370372</c:v>
                </c:pt>
                <c:pt idx="9025">
                  <c:v>41763.877928240741</c:v>
                </c:pt>
                <c:pt idx="9026">
                  <c:v>41763.877986111111</c:v>
                </c:pt>
                <c:pt idx="9027">
                  <c:v>41763.878055555557</c:v>
                </c:pt>
                <c:pt idx="9028">
                  <c:v>41763.878113425926</c:v>
                </c:pt>
                <c:pt idx="9029">
                  <c:v>41763.878171296295</c:v>
                </c:pt>
                <c:pt idx="9030">
                  <c:v>41763.878240740742</c:v>
                </c:pt>
                <c:pt idx="9031">
                  <c:v>41763.878298611111</c:v>
                </c:pt>
                <c:pt idx="9032">
                  <c:v>41763.87835648148</c:v>
                </c:pt>
                <c:pt idx="9033">
                  <c:v>41763.87841435185</c:v>
                </c:pt>
                <c:pt idx="9034">
                  <c:v>41763.878483796296</c:v>
                </c:pt>
                <c:pt idx="9035">
                  <c:v>41763.878541666665</c:v>
                </c:pt>
                <c:pt idx="9036">
                  <c:v>41763.878599537034</c:v>
                </c:pt>
                <c:pt idx="9037">
                  <c:v>41763.878668981481</c:v>
                </c:pt>
                <c:pt idx="9038">
                  <c:v>41763.87872685185</c:v>
                </c:pt>
                <c:pt idx="9039">
                  <c:v>41763.878784722219</c:v>
                </c:pt>
                <c:pt idx="9040">
                  <c:v>41763.878854166665</c:v>
                </c:pt>
                <c:pt idx="9041">
                  <c:v>41763.878912037035</c:v>
                </c:pt>
                <c:pt idx="9042">
                  <c:v>41763.878969907404</c:v>
                </c:pt>
                <c:pt idx="9043">
                  <c:v>41763.87903935185</c:v>
                </c:pt>
                <c:pt idx="9044">
                  <c:v>41763.87909722222</c:v>
                </c:pt>
                <c:pt idx="9045">
                  <c:v>41763.879155092596</c:v>
                </c:pt>
                <c:pt idx="9046">
                  <c:v>41763.879212962966</c:v>
                </c:pt>
                <c:pt idx="9047">
                  <c:v>41763.879282407404</c:v>
                </c:pt>
                <c:pt idx="9048">
                  <c:v>41763.879340277781</c:v>
                </c:pt>
                <c:pt idx="9049">
                  <c:v>41763.87939814815</c:v>
                </c:pt>
                <c:pt idx="9050">
                  <c:v>41763.879467592589</c:v>
                </c:pt>
                <c:pt idx="9051">
                  <c:v>41763.879525462966</c:v>
                </c:pt>
                <c:pt idx="9052">
                  <c:v>41763.879583333335</c:v>
                </c:pt>
                <c:pt idx="9053">
                  <c:v>41763.879652777781</c:v>
                </c:pt>
                <c:pt idx="9054">
                  <c:v>41763.879710648151</c:v>
                </c:pt>
                <c:pt idx="9055">
                  <c:v>41763.87976851852</c:v>
                </c:pt>
                <c:pt idx="9056">
                  <c:v>41763.879837962966</c:v>
                </c:pt>
                <c:pt idx="9057">
                  <c:v>41763.879895833335</c:v>
                </c:pt>
                <c:pt idx="9058">
                  <c:v>41763.879953703705</c:v>
                </c:pt>
                <c:pt idx="9059">
                  <c:v>41763.880023148151</c:v>
                </c:pt>
                <c:pt idx="9060">
                  <c:v>41763.88008101852</c:v>
                </c:pt>
                <c:pt idx="9061">
                  <c:v>41763.88013888889</c:v>
                </c:pt>
                <c:pt idx="9062">
                  <c:v>41763.880196759259</c:v>
                </c:pt>
                <c:pt idx="9063">
                  <c:v>41763.880266203705</c:v>
                </c:pt>
                <c:pt idx="9064">
                  <c:v>41763.880324074074</c:v>
                </c:pt>
                <c:pt idx="9065">
                  <c:v>41763.880381944444</c:v>
                </c:pt>
                <c:pt idx="9066">
                  <c:v>41763.88045138889</c:v>
                </c:pt>
                <c:pt idx="9067">
                  <c:v>41763.880509259259</c:v>
                </c:pt>
                <c:pt idx="9068">
                  <c:v>41763.880567129629</c:v>
                </c:pt>
                <c:pt idx="9069">
                  <c:v>41763.880636574075</c:v>
                </c:pt>
                <c:pt idx="9070">
                  <c:v>41763.880694444444</c:v>
                </c:pt>
                <c:pt idx="9071">
                  <c:v>41763.880752314813</c:v>
                </c:pt>
                <c:pt idx="9072">
                  <c:v>41763.88082175926</c:v>
                </c:pt>
                <c:pt idx="9073">
                  <c:v>41763.880879629629</c:v>
                </c:pt>
                <c:pt idx="9074">
                  <c:v>41763.880937499998</c:v>
                </c:pt>
                <c:pt idx="9075">
                  <c:v>41763.880995370368</c:v>
                </c:pt>
                <c:pt idx="9076">
                  <c:v>41763.881064814814</c:v>
                </c:pt>
                <c:pt idx="9077">
                  <c:v>41763.881122685183</c:v>
                </c:pt>
                <c:pt idx="9078">
                  <c:v>41763.881180555552</c:v>
                </c:pt>
                <c:pt idx="9079">
                  <c:v>41763.881249999999</c:v>
                </c:pt>
                <c:pt idx="9080">
                  <c:v>41763.881307870368</c:v>
                </c:pt>
                <c:pt idx="9081">
                  <c:v>41763.881365740737</c:v>
                </c:pt>
                <c:pt idx="9082">
                  <c:v>41763.881435185183</c:v>
                </c:pt>
                <c:pt idx="9083">
                  <c:v>41763.881493055553</c:v>
                </c:pt>
                <c:pt idx="9084">
                  <c:v>41763.881550925929</c:v>
                </c:pt>
                <c:pt idx="9085">
                  <c:v>41763.881620370368</c:v>
                </c:pt>
                <c:pt idx="9086">
                  <c:v>41763.881678240738</c:v>
                </c:pt>
                <c:pt idx="9087">
                  <c:v>41763.881736111114</c:v>
                </c:pt>
                <c:pt idx="9088">
                  <c:v>41763.881793981483</c:v>
                </c:pt>
                <c:pt idx="9089">
                  <c:v>41763.881863425922</c:v>
                </c:pt>
                <c:pt idx="9090">
                  <c:v>41763.881921296299</c:v>
                </c:pt>
                <c:pt idx="9091">
                  <c:v>41763.881979166668</c:v>
                </c:pt>
                <c:pt idx="9092">
                  <c:v>41763.882048611114</c:v>
                </c:pt>
                <c:pt idx="9093">
                  <c:v>41763.882106481484</c:v>
                </c:pt>
                <c:pt idx="9094">
                  <c:v>41763.882164351853</c:v>
                </c:pt>
                <c:pt idx="9095">
                  <c:v>41763.882233796299</c:v>
                </c:pt>
                <c:pt idx="9096">
                  <c:v>41763.882291666669</c:v>
                </c:pt>
                <c:pt idx="9097">
                  <c:v>41763.882349537038</c:v>
                </c:pt>
                <c:pt idx="9098">
                  <c:v>41763.882418981484</c:v>
                </c:pt>
                <c:pt idx="9099">
                  <c:v>41763.882476851853</c:v>
                </c:pt>
                <c:pt idx="9100">
                  <c:v>41763.882534722223</c:v>
                </c:pt>
                <c:pt idx="9101">
                  <c:v>41763.882604166669</c:v>
                </c:pt>
                <c:pt idx="9102">
                  <c:v>41763.882662037038</c:v>
                </c:pt>
                <c:pt idx="9103">
                  <c:v>41763.882719907408</c:v>
                </c:pt>
                <c:pt idx="9104">
                  <c:v>41763.882777777777</c:v>
                </c:pt>
                <c:pt idx="9105">
                  <c:v>41763.882847222223</c:v>
                </c:pt>
                <c:pt idx="9106">
                  <c:v>41763.882905092592</c:v>
                </c:pt>
                <c:pt idx="9107">
                  <c:v>41763.882962962962</c:v>
                </c:pt>
                <c:pt idx="9108">
                  <c:v>41763.883032407408</c:v>
                </c:pt>
                <c:pt idx="9109">
                  <c:v>41763.883090277777</c:v>
                </c:pt>
                <c:pt idx="9110">
                  <c:v>41763.883148148147</c:v>
                </c:pt>
                <c:pt idx="9111">
                  <c:v>41763.883217592593</c:v>
                </c:pt>
                <c:pt idx="9112">
                  <c:v>41763.883275462962</c:v>
                </c:pt>
                <c:pt idx="9113">
                  <c:v>41763.883333333331</c:v>
                </c:pt>
                <c:pt idx="9114">
                  <c:v>41763.883402777778</c:v>
                </c:pt>
                <c:pt idx="9115">
                  <c:v>41763.883460648147</c:v>
                </c:pt>
                <c:pt idx="9116">
                  <c:v>41763.883518518516</c:v>
                </c:pt>
                <c:pt idx="9117">
                  <c:v>41763.883576388886</c:v>
                </c:pt>
                <c:pt idx="9118">
                  <c:v>41763.883645833332</c:v>
                </c:pt>
                <c:pt idx="9119">
                  <c:v>41763.883703703701</c:v>
                </c:pt>
                <c:pt idx="9120">
                  <c:v>41763.883761574078</c:v>
                </c:pt>
                <c:pt idx="9121">
                  <c:v>41763.883831018517</c:v>
                </c:pt>
                <c:pt idx="9122">
                  <c:v>41763.883888888886</c:v>
                </c:pt>
                <c:pt idx="9123">
                  <c:v>41763.883946759262</c:v>
                </c:pt>
                <c:pt idx="9124">
                  <c:v>41763.884016203701</c:v>
                </c:pt>
                <c:pt idx="9125">
                  <c:v>41763.884074074071</c:v>
                </c:pt>
                <c:pt idx="9126">
                  <c:v>41763.884131944447</c:v>
                </c:pt>
                <c:pt idx="9127">
                  <c:v>41763.884201388886</c:v>
                </c:pt>
                <c:pt idx="9128">
                  <c:v>41763.884259259263</c:v>
                </c:pt>
                <c:pt idx="9129">
                  <c:v>41763.884317129632</c:v>
                </c:pt>
                <c:pt idx="9130">
                  <c:v>41763.884375000001</c:v>
                </c:pt>
                <c:pt idx="9131">
                  <c:v>41763.884444444448</c:v>
                </c:pt>
                <c:pt idx="9132">
                  <c:v>41763.884502314817</c:v>
                </c:pt>
                <c:pt idx="9133">
                  <c:v>41763.884560185186</c:v>
                </c:pt>
                <c:pt idx="9134">
                  <c:v>41763.884629629632</c:v>
                </c:pt>
                <c:pt idx="9135">
                  <c:v>41763.884687500002</c:v>
                </c:pt>
                <c:pt idx="9136">
                  <c:v>41763.884745370371</c:v>
                </c:pt>
                <c:pt idx="9137">
                  <c:v>41763.884814814817</c:v>
                </c:pt>
                <c:pt idx="9138">
                  <c:v>41763.884872685187</c:v>
                </c:pt>
                <c:pt idx="9139">
                  <c:v>41763.884930555556</c:v>
                </c:pt>
                <c:pt idx="9140">
                  <c:v>41763.885000000002</c:v>
                </c:pt>
                <c:pt idx="9141">
                  <c:v>41763.885057870371</c:v>
                </c:pt>
                <c:pt idx="9142">
                  <c:v>41763.885115740741</c:v>
                </c:pt>
                <c:pt idx="9143">
                  <c:v>41763.88517361111</c:v>
                </c:pt>
                <c:pt idx="9144">
                  <c:v>41763.885243055556</c:v>
                </c:pt>
                <c:pt idx="9145">
                  <c:v>41763.885300925926</c:v>
                </c:pt>
                <c:pt idx="9146">
                  <c:v>41763.885358796295</c:v>
                </c:pt>
                <c:pt idx="9147">
                  <c:v>41763.885428240741</c:v>
                </c:pt>
                <c:pt idx="9148">
                  <c:v>41763.88548611111</c:v>
                </c:pt>
                <c:pt idx="9149">
                  <c:v>41763.88554398148</c:v>
                </c:pt>
                <c:pt idx="9150">
                  <c:v>41763.885613425926</c:v>
                </c:pt>
                <c:pt idx="9151">
                  <c:v>41763.885671296295</c:v>
                </c:pt>
                <c:pt idx="9152">
                  <c:v>41763.885729166665</c:v>
                </c:pt>
                <c:pt idx="9153">
                  <c:v>41763.885798611111</c:v>
                </c:pt>
                <c:pt idx="9154">
                  <c:v>41763.88585648148</c:v>
                </c:pt>
                <c:pt idx="9155">
                  <c:v>41763.885914351849</c:v>
                </c:pt>
                <c:pt idx="9156">
                  <c:v>41763.885983796295</c:v>
                </c:pt>
                <c:pt idx="9157">
                  <c:v>41763.886041666665</c:v>
                </c:pt>
                <c:pt idx="9158">
                  <c:v>41763.886099537034</c:v>
                </c:pt>
                <c:pt idx="9159">
                  <c:v>41763.886157407411</c:v>
                </c:pt>
                <c:pt idx="9160">
                  <c:v>41763.88622685185</c:v>
                </c:pt>
                <c:pt idx="9161">
                  <c:v>41763.886284722219</c:v>
                </c:pt>
                <c:pt idx="9162">
                  <c:v>41763.886342592596</c:v>
                </c:pt>
                <c:pt idx="9163">
                  <c:v>41763.886412037034</c:v>
                </c:pt>
                <c:pt idx="9164">
                  <c:v>41763.886469907404</c:v>
                </c:pt>
                <c:pt idx="9165">
                  <c:v>41763.88652777778</c:v>
                </c:pt>
                <c:pt idx="9166">
                  <c:v>41763.886597222219</c:v>
                </c:pt>
                <c:pt idx="9167">
                  <c:v>41763.886655092596</c:v>
                </c:pt>
                <c:pt idx="9168">
                  <c:v>41763.886712962965</c:v>
                </c:pt>
                <c:pt idx="9169">
                  <c:v>41763.886782407404</c:v>
                </c:pt>
                <c:pt idx="9170">
                  <c:v>41763.886840277781</c:v>
                </c:pt>
                <c:pt idx="9171">
                  <c:v>41763.88689814815</c:v>
                </c:pt>
                <c:pt idx="9172">
                  <c:v>41763.886956018519</c:v>
                </c:pt>
                <c:pt idx="9173">
                  <c:v>41763.887025462966</c:v>
                </c:pt>
                <c:pt idx="9174">
                  <c:v>41763.887083333335</c:v>
                </c:pt>
                <c:pt idx="9175">
                  <c:v>41763.887141203704</c:v>
                </c:pt>
                <c:pt idx="9176">
                  <c:v>41763.88721064815</c:v>
                </c:pt>
                <c:pt idx="9177">
                  <c:v>41763.88726851852</c:v>
                </c:pt>
                <c:pt idx="9178">
                  <c:v>41763.887326388889</c:v>
                </c:pt>
                <c:pt idx="9179">
                  <c:v>41763.887395833335</c:v>
                </c:pt>
                <c:pt idx="9180">
                  <c:v>41763.887453703705</c:v>
                </c:pt>
                <c:pt idx="9181">
                  <c:v>41763.887511574074</c:v>
                </c:pt>
                <c:pt idx="9182">
                  <c:v>41763.88758101852</c:v>
                </c:pt>
                <c:pt idx="9183">
                  <c:v>41763.887638888889</c:v>
                </c:pt>
                <c:pt idx="9184">
                  <c:v>41763.887696759259</c:v>
                </c:pt>
                <c:pt idx="9185">
                  <c:v>41763.887766203705</c:v>
                </c:pt>
                <c:pt idx="9186">
                  <c:v>41763.887824074074</c:v>
                </c:pt>
                <c:pt idx="9187">
                  <c:v>41763.887881944444</c:v>
                </c:pt>
                <c:pt idx="9188">
                  <c:v>41763.887939814813</c:v>
                </c:pt>
                <c:pt idx="9189">
                  <c:v>41763.888009259259</c:v>
                </c:pt>
                <c:pt idx="9190">
                  <c:v>41763.888067129628</c:v>
                </c:pt>
                <c:pt idx="9191">
                  <c:v>41763.888124999998</c:v>
                </c:pt>
                <c:pt idx="9192">
                  <c:v>41763.888194444444</c:v>
                </c:pt>
                <c:pt idx="9193">
                  <c:v>41763.888252314813</c:v>
                </c:pt>
                <c:pt idx="9194">
                  <c:v>41763.888310185182</c:v>
                </c:pt>
                <c:pt idx="9195">
                  <c:v>41763.888379629629</c:v>
                </c:pt>
                <c:pt idx="9196">
                  <c:v>41763.888437499998</c:v>
                </c:pt>
                <c:pt idx="9197">
                  <c:v>41763.888495370367</c:v>
                </c:pt>
                <c:pt idx="9198">
                  <c:v>41763.888564814813</c:v>
                </c:pt>
                <c:pt idx="9199">
                  <c:v>41763.888622685183</c:v>
                </c:pt>
                <c:pt idx="9200">
                  <c:v>41763.888680555552</c:v>
                </c:pt>
                <c:pt idx="9201">
                  <c:v>41763.888738425929</c:v>
                </c:pt>
                <c:pt idx="9202">
                  <c:v>41763.888807870368</c:v>
                </c:pt>
                <c:pt idx="9203">
                  <c:v>41763.888865740744</c:v>
                </c:pt>
                <c:pt idx="9204">
                  <c:v>41763.888923611114</c:v>
                </c:pt>
                <c:pt idx="9205">
                  <c:v>41763.888993055552</c:v>
                </c:pt>
                <c:pt idx="9206">
                  <c:v>41763.889050925929</c:v>
                </c:pt>
                <c:pt idx="9207">
                  <c:v>41763.889108796298</c:v>
                </c:pt>
                <c:pt idx="9208">
                  <c:v>41763.889178240737</c:v>
                </c:pt>
                <c:pt idx="9209">
                  <c:v>41763.889236111114</c:v>
                </c:pt>
                <c:pt idx="9210">
                  <c:v>41763.889293981483</c:v>
                </c:pt>
                <c:pt idx="9211">
                  <c:v>41763.889363425929</c:v>
                </c:pt>
                <c:pt idx="9212">
                  <c:v>41763.889421296299</c:v>
                </c:pt>
                <c:pt idx="9213">
                  <c:v>41763.889479166668</c:v>
                </c:pt>
                <c:pt idx="9214">
                  <c:v>41763.889537037037</c:v>
                </c:pt>
                <c:pt idx="9215">
                  <c:v>41763.889606481483</c:v>
                </c:pt>
                <c:pt idx="9216">
                  <c:v>41763.889664351853</c:v>
                </c:pt>
                <c:pt idx="9217">
                  <c:v>41763.889722222222</c:v>
                </c:pt>
                <c:pt idx="9218">
                  <c:v>41763.889791666668</c:v>
                </c:pt>
                <c:pt idx="9219">
                  <c:v>41763.889849537038</c:v>
                </c:pt>
                <c:pt idx="9220">
                  <c:v>41763.889907407407</c:v>
                </c:pt>
                <c:pt idx="9221">
                  <c:v>41763.889976851853</c:v>
                </c:pt>
                <c:pt idx="9222">
                  <c:v>41763.890034722222</c:v>
                </c:pt>
                <c:pt idx="9223">
                  <c:v>41763.890092592592</c:v>
                </c:pt>
                <c:pt idx="9224">
                  <c:v>41763.890162037038</c:v>
                </c:pt>
                <c:pt idx="9225">
                  <c:v>41763.890219907407</c:v>
                </c:pt>
                <c:pt idx="9226">
                  <c:v>41763.890277777777</c:v>
                </c:pt>
                <c:pt idx="9227">
                  <c:v>41763.890347222223</c:v>
                </c:pt>
                <c:pt idx="9228">
                  <c:v>41763.890405092592</c:v>
                </c:pt>
                <c:pt idx="9229">
                  <c:v>41763.890462962961</c:v>
                </c:pt>
                <c:pt idx="9230">
                  <c:v>41763.890520833331</c:v>
                </c:pt>
                <c:pt idx="9231">
                  <c:v>41763.890590277777</c:v>
                </c:pt>
                <c:pt idx="9232">
                  <c:v>41763.890648148146</c:v>
                </c:pt>
                <c:pt idx="9233">
                  <c:v>41763.890706018516</c:v>
                </c:pt>
                <c:pt idx="9234">
                  <c:v>41763.890775462962</c:v>
                </c:pt>
                <c:pt idx="9235">
                  <c:v>41763.890833333331</c:v>
                </c:pt>
                <c:pt idx="9236">
                  <c:v>41763.8908912037</c:v>
                </c:pt>
                <c:pt idx="9237">
                  <c:v>41763.890960648147</c:v>
                </c:pt>
                <c:pt idx="9238">
                  <c:v>41763.891018518516</c:v>
                </c:pt>
                <c:pt idx="9239">
                  <c:v>41763.891076388885</c:v>
                </c:pt>
                <c:pt idx="9240">
                  <c:v>41763.891145833331</c:v>
                </c:pt>
                <c:pt idx="9241">
                  <c:v>41763.891203703701</c:v>
                </c:pt>
                <c:pt idx="9242">
                  <c:v>41763.891261574077</c:v>
                </c:pt>
                <c:pt idx="9243">
                  <c:v>41763.891319444447</c:v>
                </c:pt>
                <c:pt idx="9244">
                  <c:v>41763.891388888886</c:v>
                </c:pt>
                <c:pt idx="9245">
                  <c:v>41763.891446759262</c:v>
                </c:pt>
                <c:pt idx="9246">
                  <c:v>41763.891504629632</c:v>
                </c:pt>
                <c:pt idx="9247">
                  <c:v>41763.891574074078</c:v>
                </c:pt>
                <c:pt idx="9248">
                  <c:v>41763.891631944447</c:v>
                </c:pt>
                <c:pt idx="9249">
                  <c:v>41763.891689814816</c:v>
                </c:pt>
                <c:pt idx="9250">
                  <c:v>41763.891759259262</c:v>
                </c:pt>
                <c:pt idx="9251">
                  <c:v>41763.891817129632</c:v>
                </c:pt>
                <c:pt idx="9252">
                  <c:v>41763.891875000001</c:v>
                </c:pt>
                <c:pt idx="9253">
                  <c:v>41763.891944444447</c:v>
                </c:pt>
                <c:pt idx="9254">
                  <c:v>41763.892002314817</c:v>
                </c:pt>
                <c:pt idx="9255">
                  <c:v>41763.892060185186</c:v>
                </c:pt>
                <c:pt idx="9256">
                  <c:v>41763.892118055555</c:v>
                </c:pt>
                <c:pt idx="9257">
                  <c:v>41763.892187500001</c:v>
                </c:pt>
                <c:pt idx="9258">
                  <c:v>41763.892245370371</c:v>
                </c:pt>
                <c:pt idx="9259">
                  <c:v>41763.89230324074</c:v>
                </c:pt>
                <c:pt idx="9260">
                  <c:v>41763.892372685186</c:v>
                </c:pt>
                <c:pt idx="9261">
                  <c:v>41763.892430555556</c:v>
                </c:pt>
                <c:pt idx="9262">
                  <c:v>41763.892488425925</c:v>
                </c:pt>
                <c:pt idx="9263">
                  <c:v>41763.892557870371</c:v>
                </c:pt>
                <c:pt idx="9264">
                  <c:v>41763.89261574074</c:v>
                </c:pt>
                <c:pt idx="9265">
                  <c:v>41763.89267361111</c:v>
                </c:pt>
                <c:pt idx="9266">
                  <c:v>41763.892743055556</c:v>
                </c:pt>
                <c:pt idx="9267">
                  <c:v>41763.892800925925</c:v>
                </c:pt>
                <c:pt idx="9268">
                  <c:v>41763.892858796295</c:v>
                </c:pt>
                <c:pt idx="9269">
                  <c:v>41763.892928240741</c:v>
                </c:pt>
                <c:pt idx="9270">
                  <c:v>41763.89298611111</c:v>
                </c:pt>
                <c:pt idx="9271">
                  <c:v>41763.893043981479</c:v>
                </c:pt>
                <c:pt idx="9272">
                  <c:v>41763.893101851849</c:v>
                </c:pt>
                <c:pt idx="9273">
                  <c:v>41763.893171296295</c:v>
                </c:pt>
                <c:pt idx="9274">
                  <c:v>41763.893229166664</c:v>
                </c:pt>
                <c:pt idx="9275">
                  <c:v>41763.893287037034</c:v>
                </c:pt>
                <c:pt idx="9276">
                  <c:v>41763.89335648148</c:v>
                </c:pt>
                <c:pt idx="9277">
                  <c:v>41763.893414351849</c:v>
                </c:pt>
                <c:pt idx="9278">
                  <c:v>41763.893472222226</c:v>
                </c:pt>
                <c:pt idx="9279">
                  <c:v>41763.893541666665</c:v>
                </c:pt>
                <c:pt idx="9280">
                  <c:v>41763.893599537034</c:v>
                </c:pt>
                <c:pt idx="9281">
                  <c:v>41763.893657407411</c:v>
                </c:pt>
                <c:pt idx="9282">
                  <c:v>41763.893726851849</c:v>
                </c:pt>
                <c:pt idx="9283">
                  <c:v>41763.893784722219</c:v>
                </c:pt>
                <c:pt idx="9284">
                  <c:v>41763.893842592595</c:v>
                </c:pt>
                <c:pt idx="9285">
                  <c:v>41763.893900462965</c:v>
                </c:pt>
                <c:pt idx="9286">
                  <c:v>41763.893969907411</c:v>
                </c:pt>
                <c:pt idx="9287">
                  <c:v>41763.89402777778</c:v>
                </c:pt>
                <c:pt idx="9288">
                  <c:v>41763.894085648149</c:v>
                </c:pt>
                <c:pt idx="9289">
                  <c:v>41763.894155092596</c:v>
                </c:pt>
                <c:pt idx="9290">
                  <c:v>41763.894212962965</c:v>
                </c:pt>
                <c:pt idx="9291">
                  <c:v>41763.894270833334</c:v>
                </c:pt>
                <c:pt idx="9292">
                  <c:v>41763.89434027778</c:v>
                </c:pt>
                <c:pt idx="9293">
                  <c:v>41763.89439814815</c:v>
                </c:pt>
                <c:pt idx="9294">
                  <c:v>41763.894456018519</c:v>
                </c:pt>
                <c:pt idx="9295">
                  <c:v>41763.894525462965</c:v>
                </c:pt>
                <c:pt idx="9296">
                  <c:v>41763.894583333335</c:v>
                </c:pt>
                <c:pt idx="9297">
                  <c:v>41763.894641203704</c:v>
                </c:pt>
                <c:pt idx="9298">
                  <c:v>41763.894699074073</c:v>
                </c:pt>
                <c:pt idx="9299">
                  <c:v>41763.894768518519</c:v>
                </c:pt>
                <c:pt idx="9300">
                  <c:v>41763.894826388889</c:v>
                </c:pt>
                <c:pt idx="9301">
                  <c:v>41763.894884259258</c:v>
                </c:pt>
                <c:pt idx="9302">
                  <c:v>41763.894953703704</c:v>
                </c:pt>
                <c:pt idx="9303">
                  <c:v>41763.895011574074</c:v>
                </c:pt>
                <c:pt idx="9304">
                  <c:v>41763.895069444443</c:v>
                </c:pt>
                <c:pt idx="9305">
                  <c:v>41763.895138888889</c:v>
                </c:pt>
                <c:pt idx="9306">
                  <c:v>41763.895196759258</c:v>
                </c:pt>
                <c:pt idx="9307">
                  <c:v>41763.895254629628</c:v>
                </c:pt>
                <c:pt idx="9308">
                  <c:v>41763.895324074074</c:v>
                </c:pt>
                <c:pt idx="9309">
                  <c:v>41763.895381944443</c:v>
                </c:pt>
                <c:pt idx="9310">
                  <c:v>41763.895439814813</c:v>
                </c:pt>
                <c:pt idx="9311">
                  <c:v>41763.895509259259</c:v>
                </c:pt>
                <c:pt idx="9312">
                  <c:v>41763.895567129628</c:v>
                </c:pt>
                <c:pt idx="9313">
                  <c:v>41763.895624999997</c:v>
                </c:pt>
                <c:pt idx="9314">
                  <c:v>41763.895682870374</c:v>
                </c:pt>
                <c:pt idx="9315">
                  <c:v>41763.895752314813</c:v>
                </c:pt>
                <c:pt idx="9316">
                  <c:v>41763.895810185182</c:v>
                </c:pt>
                <c:pt idx="9317">
                  <c:v>41763.895868055559</c:v>
                </c:pt>
                <c:pt idx="9318">
                  <c:v>41763.895937499998</c:v>
                </c:pt>
                <c:pt idx="9319">
                  <c:v>41763.895995370367</c:v>
                </c:pt>
                <c:pt idx="9320">
                  <c:v>41763.896053240744</c:v>
                </c:pt>
                <c:pt idx="9321">
                  <c:v>41763.896122685182</c:v>
                </c:pt>
                <c:pt idx="9322">
                  <c:v>41763.896180555559</c:v>
                </c:pt>
                <c:pt idx="9323">
                  <c:v>41763.896238425928</c:v>
                </c:pt>
                <c:pt idx="9324">
                  <c:v>41763.896307870367</c:v>
                </c:pt>
                <c:pt idx="9325">
                  <c:v>41763.896365740744</c:v>
                </c:pt>
                <c:pt idx="9326">
                  <c:v>41763.896423611113</c:v>
                </c:pt>
                <c:pt idx="9327">
                  <c:v>41763.896481481483</c:v>
                </c:pt>
                <c:pt idx="9328">
                  <c:v>41763.896550925929</c:v>
                </c:pt>
                <c:pt idx="9329">
                  <c:v>41763.896608796298</c:v>
                </c:pt>
                <c:pt idx="9330">
                  <c:v>41763.896666666667</c:v>
                </c:pt>
                <c:pt idx="9331">
                  <c:v>41763.896736111114</c:v>
                </c:pt>
                <c:pt idx="9332">
                  <c:v>41763.896793981483</c:v>
                </c:pt>
                <c:pt idx="9333">
                  <c:v>41763.896851851852</c:v>
                </c:pt>
                <c:pt idx="9334">
                  <c:v>41763.896921296298</c:v>
                </c:pt>
                <c:pt idx="9335">
                  <c:v>41763.896979166668</c:v>
                </c:pt>
                <c:pt idx="9336">
                  <c:v>41763.897037037037</c:v>
                </c:pt>
                <c:pt idx="9337">
                  <c:v>41763.897106481483</c:v>
                </c:pt>
                <c:pt idx="9338">
                  <c:v>41763.897164351853</c:v>
                </c:pt>
                <c:pt idx="9339">
                  <c:v>41763.897222222222</c:v>
                </c:pt>
                <c:pt idx="9340">
                  <c:v>41763.897280092591</c:v>
                </c:pt>
                <c:pt idx="9341">
                  <c:v>41763.897349537037</c:v>
                </c:pt>
                <c:pt idx="9342">
                  <c:v>41763.897407407407</c:v>
                </c:pt>
                <c:pt idx="9343">
                  <c:v>41763.897465277776</c:v>
                </c:pt>
                <c:pt idx="9344">
                  <c:v>41763.897534722222</c:v>
                </c:pt>
                <c:pt idx="9345">
                  <c:v>41763.897592592592</c:v>
                </c:pt>
                <c:pt idx="9346">
                  <c:v>41763.897650462961</c:v>
                </c:pt>
                <c:pt idx="9347">
                  <c:v>41763.897719907407</c:v>
                </c:pt>
                <c:pt idx="9348">
                  <c:v>41763.897777777776</c:v>
                </c:pt>
                <c:pt idx="9349">
                  <c:v>41763.897835648146</c:v>
                </c:pt>
                <c:pt idx="9350">
                  <c:v>41763.897905092592</c:v>
                </c:pt>
                <c:pt idx="9351">
                  <c:v>41763.897962962961</c:v>
                </c:pt>
                <c:pt idx="9352">
                  <c:v>41763.898020833331</c:v>
                </c:pt>
                <c:pt idx="9353">
                  <c:v>41763.898090277777</c:v>
                </c:pt>
                <c:pt idx="9354">
                  <c:v>41763.898148148146</c:v>
                </c:pt>
                <c:pt idx="9355">
                  <c:v>41763.898206018515</c:v>
                </c:pt>
                <c:pt idx="9356">
                  <c:v>41763.898263888892</c:v>
                </c:pt>
                <c:pt idx="9357">
                  <c:v>41763.898333333331</c:v>
                </c:pt>
                <c:pt idx="9358">
                  <c:v>41763.8983912037</c:v>
                </c:pt>
                <c:pt idx="9359">
                  <c:v>41763.898449074077</c:v>
                </c:pt>
                <c:pt idx="9360">
                  <c:v>41763.898518518516</c:v>
                </c:pt>
                <c:pt idx="9361">
                  <c:v>41763.898576388892</c:v>
                </c:pt>
                <c:pt idx="9362">
                  <c:v>41763.898634259262</c:v>
                </c:pt>
                <c:pt idx="9363">
                  <c:v>41763.8987037037</c:v>
                </c:pt>
                <c:pt idx="9364">
                  <c:v>41763.898761574077</c:v>
                </c:pt>
                <c:pt idx="9365">
                  <c:v>41763.898819444446</c:v>
                </c:pt>
                <c:pt idx="9366">
                  <c:v>41763.898888888885</c:v>
                </c:pt>
                <c:pt idx="9367">
                  <c:v>41763.898946759262</c:v>
                </c:pt>
                <c:pt idx="9368">
                  <c:v>41763.899004629631</c:v>
                </c:pt>
                <c:pt idx="9369">
                  <c:v>41763.899062500001</c:v>
                </c:pt>
                <c:pt idx="9370">
                  <c:v>41763.899131944447</c:v>
                </c:pt>
                <c:pt idx="9371">
                  <c:v>41763.899189814816</c:v>
                </c:pt>
                <c:pt idx="9372">
                  <c:v>41763.899247685185</c:v>
                </c:pt>
                <c:pt idx="9373">
                  <c:v>41763.899317129632</c:v>
                </c:pt>
                <c:pt idx="9374">
                  <c:v>41763.899375000001</c:v>
                </c:pt>
                <c:pt idx="9375">
                  <c:v>41763.89943287037</c:v>
                </c:pt>
                <c:pt idx="9376">
                  <c:v>41763.899502314816</c:v>
                </c:pt>
                <c:pt idx="9377">
                  <c:v>41763.899560185186</c:v>
                </c:pt>
                <c:pt idx="9378">
                  <c:v>41763.899618055555</c:v>
                </c:pt>
                <c:pt idx="9379">
                  <c:v>41763.899687500001</c:v>
                </c:pt>
                <c:pt idx="9380">
                  <c:v>41763.899745370371</c:v>
                </c:pt>
                <c:pt idx="9381">
                  <c:v>41763.89980324074</c:v>
                </c:pt>
                <c:pt idx="9382">
                  <c:v>41763.899872685186</c:v>
                </c:pt>
                <c:pt idx="9383">
                  <c:v>41763.899930555555</c:v>
                </c:pt>
                <c:pt idx="9384">
                  <c:v>41763.899988425925</c:v>
                </c:pt>
                <c:pt idx="9385">
                  <c:v>41763.900046296294</c:v>
                </c:pt>
                <c:pt idx="9386">
                  <c:v>41763.90011574074</c:v>
                </c:pt>
                <c:pt idx="9387">
                  <c:v>41763.900173611109</c:v>
                </c:pt>
                <c:pt idx="9388">
                  <c:v>41763.900231481479</c:v>
                </c:pt>
                <c:pt idx="9389">
                  <c:v>41763.900300925925</c:v>
                </c:pt>
                <c:pt idx="9390">
                  <c:v>41763.900358796294</c:v>
                </c:pt>
                <c:pt idx="9391">
                  <c:v>41763.900416666664</c:v>
                </c:pt>
                <c:pt idx="9392">
                  <c:v>41763.90048611111</c:v>
                </c:pt>
                <c:pt idx="9393">
                  <c:v>41763.900543981479</c:v>
                </c:pt>
                <c:pt idx="9394">
                  <c:v>41763.900601851848</c:v>
                </c:pt>
                <c:pt idx="9395">
                  <c:v>41763.900671296295</c:v>
                </c:pt>
                <c:pt idx="9396">
                  <c:v>41763.900729166664</c:v>
                </c:pt>
                <c:pt idx="9397">
                  <c:v>41763.900787037041</c:v>
                </c:pt>
                <c:pt idx="9398">
                  <c:v>41763.90084490741</c:v>
                </c:pt>
                <c:pt idx="9399">
                  <c:v>41763.900914351849</c:v>
                </c:pt>
                <c:pt idx="9400">
                  <c:v>41763.900972222225</c:v>
                </c:pt>
                <c:pt idx="9401">
                  <c:v>41763.901030092595</c:v>
                </c:pt>
                <c:pt idx="9402">
                  <c:v>41763.901099537034</c:v>
                </c:pt>
                <c:pt idx="9403">
                  <c:v>41763.90115740741</c:v>
                </c:pt>
                <c:pt idx="9404">
                  <c:v>41763.90121527778</c:v>
                </c:pt>
                <c:pt idx="9405">
                  <c:v>41763.901284722226</c:v>
                </c:pt>
                <c:pt idx="9406">
                  <c:v>41763.901342592595</c:v>
                </c:pt>
                <c:pt idx="9407">
                  <c:v>41763.901400462964</c:v>
                </c:pt>
                <c:pt idx="9408">
                  <c:v>41763.901469907411</c:v>
                </c:pt>
                <c:pt idx="9409">
                  <c:v>41763.90152777778</c:v>
                </c:pt>
                <c:pt idx="9410">
                  <c:v>41763.901585648149</c:v>
                </c:pt>
                <c:pt idx="9411">
                  <c:v>41763.901643518519</c:v>
                </c:pt>
                <c:pt idx="9412">
                  <c:v>41763.901712962965</c:v>
                </c:pt>
                <c:pt idx="9413">
                  <c:v>41763.901770833334</c:v>
                </c:pt>
                <c:pt idx="9414">
                  <c:v>41763.901828703703</c:v>
                </c:pt>
                <c:pt idx="9415">
                  <c:v>41763.901898148149</c:v>
                </c:pt>
                <c:pt idx="9416">
                  <c:v>41763.901956018519</c:v>
                </c:pt>
                <c:pt idx="9417">
                  <c:v>41763.902013888888</c:v>
                </c:pt>
                <c:pt idx="9418">
                  <c:v>41763.902083333334</c:v>
                </c:pt>
                <c:pt idx="9419">
                  <c:v>41763.902141203704</c:v>
                </c:pt>
                <c:pt idx="9420">
                  <c:v>41763.902199074073</c:v>
                </c:pt>
                <c:pt idx="9421">
                  <c:v>41763.902268518519</c:v>
                </c:pt>
                <c:pt idx="9422">
                  <c:v>41763.902326388888</c:v>
                </c:pt>
                <c:pt idx="9423">
                  <c:v>41763.902384259258</c:v>
                </c:pt>
                <c:pt idx="9424">
                  <c:v>41763.902442129627</c:v>
                </c:pt>
                <c:pt idx="9425">
                  <c:v>41763.902511574073</c:v>
                </c:pt>
                <c:pt idx="9426">
                  <c:v>41763.902569444443</c:v>
                </c:pt>
                <c:pt idx="9427">
                  <c:v>41763.902627314812</c:v>
                </c:pt>
                <c:pt idx="9428">
                  <c:v>41763.902696759258</c:v>
                </c:pt>
                <c:pt idx="9429">
                  <c:v>41763.902754629627</c:v>
                </c:pt>
                <c:pt idx="9430">
                  <c:v>41763.902812499997</c:v>
                </c:pt>
                <c:pt idx="9431">
                  <c:v>41763.902881944443</c:v>
                </c:pt>
                <c:pt idx="9432">
                  <c:v>41763.902939814812</c:v>
                </c:pt>
                <c:pt idx="9433">
                  <c:v>41763.902997685182</c:v>
                </c:pt>
                <c:pt idx="9434">
                  <c:v>41763.903067129628</c:v>
                </c:pt>
                <c:pt idx="9435">
                  <c:v>41763.903124999997</c:v>
                </c:pt>
                <c:pt idx="9436">
                  <c:v>41763.903182870374</c:v>
                </c:pt>
                <c:pt idx="9437">
                  <c:v>41763.903252314813</c:v>
                </c:pt>
                <c:pt idx="9438">
                  <c:v>41763.903310185182</c:v>
                </c:pt>
                <c:pt idx="9439">
                  <c:v>41763.903368055559</c:v>
                </c:pt>
                <c:pt idx="9440">
                  <c:v>41763.903425925928</c:v>
                </c:pt>
                <c:pt idx="9441">
                  <c:v>41763.903495370374</c:v>
                </c:pt>
                <c:pt idx="9442">
                  <c:v>41763.903553240743</c:v>
                </c:pt>
                <c:pt idx="9443">
                  <c:v>41763.903611111113</c:v>
                </c:pt>
                <c:pt idx="9444">
                  <c:v>41763.903680555559</c:v>
                </c:pt>
                <c:pt idx="9445">
                  <c:v>41763.903738425928</c:v>
                </c:pt>
                <c:pt idx="9446">
                  <c:v>41763.903796296298</c:v>
                </c:pt>
                <c:pt idx="9447">
                  <c:v>41763.903865740744</c:v>
                </c:pt>
                <c:pt idx="9448">
                  <c:v>41763.903923611113</c:v>
                </c:pt>
                <c:pt idx="9449">
                  <c:v>41763.903981481482</c:v>
                </c:pt>
                <c:pt idx="9450">
                  <c:v>41763.904050925928</c:v>
                </c:pt>
                <c:pt idx="9451">
                  <c:v>41763.904108796298</c:v>
                </c:pt>
                <c:pt idx="9452">
                  <c:v>41763.904166666667</c:v>
                </c:pt>
                <c:pt idx="9453">
                  <c:v>41763.904224537036</c:v>
                </c:pt>
                <c:pt idx="9454">
                  <c:v>41763.904293981483</c:v>
                </c:pt>
                <c:pt idx="9455">
                  <c:v>41763.904351851852</c:v>
                </c:pt>
                <c:pt idx="9456">
                  <c:v>41763.904409722221</c:v>
                </c:pt>
                <c:pt idx="9457">
                  <c:v>41763.904479166667</c:v>
                </c:pt>
                <c:pt idx="9458">
                  <c:v>41763.904537037037</c:v>
                </c:pt>
                <c:pt idx="9459">
                  <c:v>41763.904594907406</c:v>
                </c:pt>
                <c:pt idx="9460">
                  <c:v>41763.904664351852</c:v>
                </c:pt>
                <c:pt idx="9461">
                  <c:v>41763.904722222222</c:v>
                </c:pt>
                <c:pt idx="9462">
                  <c:v>41763.904780092591</c:v>
                </c:pt>
                <c:pt idx="9463">
                  <c:v>41763.904849537037</c:v>
                </c:pt>
                <c:pt idx="9464">
                  <c:v>41763.904907407406</c:v>
                </c:pt>
                <c:pt idx="9465">
                  <c:v>41763.904965277776</c:v>
                </c:pt>
                <c:pt idx="9466">
                  <c:v>41763.905023148145</c:v>
                </c:pt>
                <c:pt idx="9467">
                  <c:v>41763.905092592591</c:v>
                </c:pt>
                <c:pt idx="9468">
                  <c:v>41763.905150462961</c:v>
                </c:pt>
                <c:pt idx="9469">
                  <c:v>41763.90520833333</c:v>
                </c:pt>
                <c:pt idx="9470">
                  <c:v>41763.905277777776</c:v>
                </c:pt>
                <c:pt idx="9471">
                  <c:v>41763.905335648145</c:v>
                </c:pt>
                <c:pt idx="9472">
                  <c:v>41763.905393518522</c:v>
                </c:pt>
                <c:pt idx="9473">
                  <c:v>41763.905462962961</c:v>
                </c:pt>
                <c:pt idx="9474">
                  <c:v>41763.90552083333</c:v>
                </c:pt>
                <c:pt idx="9475">
                  <c:v>41763.905578703707</c:v>
                </c:pt>
                <c:pt idx="9476">
                  <c:v>41763.905648148146</c:v>
                </c:pt>
                <c:pt idx="9477">
                  <c:v>41763.905706018515</c:v>
                </c:pt>
                <c:pt idx="9478">
                  <c:v>41763.905763888892</c:v>
                </c:pt>
                <c:pt idx="9479">
                  <c:v>41763.905821759261</c:v>
                </c:pt>
                <c:pt idx="9480">
                  <c:v>41763.905891203707</c:v>
                </c:pt>
                <c:pt idx="9481">
                  <c:v>41763.905949074076</c:v>
                </c:pt>
                <c:pt idx="9482">
                  <c:v>41763.906006944446</c:v>
                </c:pt>
                <c:pt idx="9483">
                  <c:v>41763.906076388892</c:v>
                </c:pt>
                <c:pt idx="9484">
                  <c:v>41763.906134259261</c:v>
                </c:pt>
                <c:pt idx="9485">
                  <c:v>41763.906192129631</c:v>
                </c:pt>
                <c:pt idx="9486">
                  <c:v>41763.906261574077</c:v>
                </c:pt>
                <c:pt idx="9487">
                  <c:v>41763.906319444446</c:v>
                </c:pt>
                <c:pt idx="9488">
                  <c:v>41763.906377314815</c:v>
                </c:pt>
                <c:pt idx="9489">
                  <c:v>41763.906446759262</c:v>
                </c:pt>
                <c:pt idx="9490">
                  <c:v>41763.906504629631</c:v>
                </c:pt>
                <c:pt idx="9491">
                  <c:v>41763.9065625</c:v>
                </c:pt>
                <c:pt idx="9492">
                  <c:v>41763.906631944446</c:v>
                </c:pt>
                <c:pt idx="9493">
                  <c:v>41763.906689814816</c:v>
                </c:pt>
                <c:pt idx="9494">
                  <c:v>41763.906747685185</c:v>
                </c:pt>
                <c:pt idx="9495">
                  <c:v>41763.906805555554</c:v>
                </c:pt>
                <c:pt idx="9496">
                  <c:v>41763.906875000001</c:v>
                </c:pt>
                <c:pt idx="9497">
                  <c:v>41763.90693287037</c:v>
                </c:pt>
                <c:pt idx="9498">
                  <c:v>41763.906990740739</c:v>
                </c:pt>
                <c:pt idx="9499">
                  <c:v>41763.907060185185</c:v>
                </c:pt>
                <c:pt idx="9500">
                  <c:v>41763.907118055555</c:v>
                </c:pt>
                <c:pt idx="9501">
                  <c:v>41763.907175925924</c:v>
                </c:pt>
                <c:pt idx="9502">
                  <c:v>41763.90724537037</c:v>
                </c:pt>
                <c:pt idx="9503">
                  <c:v>41763.90730324074</c:v>
                </c:pt>
                <c:pt idx="9504">
                  <c:v>41763.907361111109</c:v>
                </c:pt>
                <c:pt idx="9505">
                  <c:v>41763.907430555555</c:v>
                </c:pt>
                <c:pt idx="9506">
                  <c:v>41763.907488425924</c:v>
                </c:pt>
                <c:pt idx="9507">
                  <c:v>41763.907546296294</c:v>
                </c:pt>
                <c:pt idx="9508">
                  <c:v>41763.907604166663</c:v>
                </c:pt>
                <c:pt idx="9509">
                  <c:v>41763.907673611109</c:v>
                </c:pt>
                <c:pt idx="9510">
                  <c:v>41763.907731481479</c:v>
                </c:pt>
                <c:pt idx="9511">
                  <c:v>41763.907789351855</c:v>
                </c:pt>
                <c:pt idx="9512">
                  <c:v>41763.907858796294</c:v>
                </c:pt>
                <c:pt idx="9513">
                  <c:v>41763.907916666663</c:v>
                </c:pt>
                <c:pt idx="9514">
                  <c:v>41763.90797453704</c:v>
                </c:pt>
                <c:pt idx="9515">
                  <c:v>41763.908043981479</c:v>
                </c:pt>
                <c:pt idx="9516">
                  <c:v>41763.908101851855</c:v>
                </c:pt>
                <c:pt idx="9517">
                  <c:v>41763.908159722225</c:v>
                </c:pt>
                <c:pt idx="9518">
                  <c:v>41763.908229166664</c:v>
                </c:pt>
                <c:pt idx="9519">
                  <c:v>41763.90828703704</c:v>
                </c:pt>
                <c:pt idx="9520">
                  <c:v>41763.90834490741</c:v>
                </c:pt>
                <c:pt idx="9521">
                  <c:v>41763.908402777779</c:v>
                </c:pt>
                <c:pt idx="9522">
                  <c:v>41763.908472222225</c:v>
                </c:pt>
                <c:pt idx="9523">
                  <c:v>41763.908530092594</c:v>
                </c:pt>
                <c:pt idx="9524">
                  <c:v>41763.908587962964</c:v>
                </c:pt>
                <c:pt idx="9525">
                  <c:v>41763.90865740741</c:v>
                </c:pt>
                <c:pt idx="9526">
                  <c:v>41763.908715277779</c:v>
                </c:pt>
                <c:pt idx="9527">
                  <c:v>41763.908773148149</c:v>
                </c:pt>
                <c:pt idx="9528">
                  <c:v>41763.908842592595</c:v>
                </c:pt>
                <c:pt idx="9529">
                  <c:v>41763.908900462964</c:v>
                </c:pt>
                <c:pt idx="9530">
                  <c:v>41763.908958333333</c:v>
                </c:pt>
                <c:pt idx="9531">
                  <c:v>41763.90902777778</c:v>
                </c:pt>
                <c:pt idx="9532">
                  <c:v>41763.909085648149</c:v>
                </c:pt>
                <c:pt idx="9533">
                  <c:v>41763.909143518518</c:v>
                </c:pt>
                <c:pt idx="9534">
                  <c:v>41763.909201388888</c:v>
                </c:pt>
                <c:pt idx="9535">
                  <c:v>41763.909270833334</c:v>
                </c:pt>
                <c:pt idx="9536">
                  <c:v>41763.909328703703</c:v>
                </c:pt>
                <c:pt idx="9537">
                  <c:v>41763.909386574072</c:v>
                </c:pt>
                <c:pt idx="9538">
                  <c:v>41763.909456018519</c:v>
                </c:pt>
                <c:pt idx="9539">
                  <c:v>41763.909513888888</c:v>
                </c:pt>
                <c:pt idx="9540">
                  <c:v>41763.909571759257</c:v>
                </c:pt>
                <c:pt idx="9541">
                  <c:v>41763.909641203703</c:v>
                </c:pt>
                <c:pt idx="9542">
                  <c:v>41763.909699074073</c:v>
                </c:pt>
                <c:pt idx="9543">
                  <c:v>41763.909756944442</c:v>
                </c:pt>
                <c:pt idx="9544">
                  <c:v>41763.909826388888</c:v>
                </c:pt>
                <c:pt idx="9545">
                  <c:v>41763.909884259258</c:v>
                </c:pt>
                <c:pt idx="9546">
                  <c:v>41763.909942129627</c:v>
                </c:pt>
                <c:pt idx="9547">
                  <c:v>41763.910011574073</c:v>
                </c:pt>
                <c:pt idx="9548">
                  <c:v>41763.910069444442</c:v>
                </c:pt>
                <c:pt idx="9549">
                  <c:v>41763.910127314812</c:v>
                </c:pt>
                <c:pt idx="9550">
                  <c:v>41763.910185185188</c:v>
                </c:pt>
                <c:pt idx="9551">
                  <c:v>41763.910254629627</c:v>
                </c:pt>
                <c:pt idx="9552">
                  <c:v>41763.910312499997</c:v>
                </c:pt>
                <c:pt idx="9553">
                  <c:v>41763.910370370373</c:v>
                </c:pt>
                <c:pt idx="9554">
                  <c:v>41763.910439814812</c:v>
                </c:pt>
                <c:pt idx="9555">
                  <c:v>41763.910497685189</c:v>
                </c:pt>
                <c:pt idx="9556">
                  <c:v>41763.910555555558</c:v>
                </c:pt>
                <c:pt idx="9557">
                  <c:v>41763.910624999997</c:v>
                </c:pt>
                <c:pt idx="9558">
                  <c:v>41763.910682870373</c:v>
                </c:pt>
                <c:pt idx="9559">
                  <c:v>41763.910740740743</c:v>
                </c:pt>
                <c:pt idx="9560">
                  <c:v>41763.910810185182</c:v>
                </c:pt>
                <c:pt idx="9561">
                  <c:v>41763.910868055558</c:v>
                </c:pt>
                <c:pt idx="9562">
                  <c:v>41763.910925925928</c:v>
                </c:pt>
                <c:pt idx="9563">
                  <c:v>41763.910983796297</c:v>
                </c:pt>
                <c:pt idx="9564">
                  <c:v>41763.911053240743</c:v>
                </c:pt>
                <c:pt idx="9565">
                  <c:v>41763.911111111112</c:v>
                </c:pt>
                <c:pt idx="9566">
                  <c:v>41763.911168981482</c:v>
                </c:pt>
                <c:pt idx="9567">
                  <c:v>41763.911238425928</c:v>
                </c:pt>
                <c:pt idx="9568">
                  <c:v>41763.911296296297</c:v>
                </c:pt>
                <c:pt idx="9569">
                  <c:v>41763.911354166667</c:v>
                </c:pt>
                <c:pt idx="9570">
                  <c:v>41763.911423611113</c:v>
                </c:pt>
                <c:pt idx="9571">
                  <c:v>41763.911481481482</c:v>
                </c:pt>
                <c:pt idx="9572">
                  <c:v>41763.911539351851</c:v>
                </c:pt>
                <c:pt idx="9573">
                  <c:v>41763.911608796298</c:v>
                </c:pt>
                <c:pt idx="9574">
                  <c:v>41763.911666666667</c:v>
                </c:pt>
                <c:pt idx="9575">
                  <c:v>41763.911724537036</c:v>
                </c:pt>
                <c:pt idx="9576">
                  <c:v>41763.911782407406</c:v>
                </c:pt>
                <c:pt idx="9577">
                  <c:v>41763.911851851852</c:v>
                </c:pt>
                <c:pt idx="9578">
                  <c:v>41763.911909722221</c:v>
                </c:pt>
                <c:pt idx="9579">
                  <c:v>41763.91196759259</c:v>
                </c:pt>
                <c:pt idx="9580">
                  <c:v>41763.912037037036</c:v>
                </c:pt>
                <c:pt idx="9581">
                  <c:v>41763.912094907406</c:v>
                </c:pt>
                <c:pt idx="9582">
                  <c:v>41763.912152777775</c:v>
                </c:pt>
                <c:pt idx="9583">
                  <c:v>41763.912222222221</c:v>
                </c:pt>
                <c:pt idx="9584">
                  <c:v>41763.912280092591</c:v>
                </c:pt>
                <c:pt idx="9585">
                  <c:v>41763.91233796296</c:v>
                </c:pt>
                <c:pt idx="9586">
                  <c:v>41763.912407407406</c:v>
                </c:pt>
                <c:pt idx="9587">
                  <c:v>41763.912465277775</c:v>
                </c:pt>
                <c:pt idx="9588">
                  <c:v>41763.912523148145</c:v>
                </c:pt>
                <c:pt idx="9589">
                  <c:v>41763.912592592591</c:v>
                </c:pt>
                <c:pt idx="9590">
                  <c:v>41763.91265046296</c:v>
                </c:pt>
                <c:pt idx="9591">
                  <c:v>41763.912708333337</c:v>
                </c:pt>
                <c:pt idx="9592">
                  <c:v>41763.912766203706</c:v>
                </c:pt>
                <c:pt idx="9593">
                  <c:v>41763.912835648145</c:v>
                </c:pt>
                <c:pt idx="9594">
                  <c:v>41763.912893518522</c:v>
                </c:pt>
                <c:pt idx="9595">
                  <c:v>41763.912951388891</c:v>
                </c:pt>
                <c:pt idx="9596">
                  <c:v>41763.91302083333</c:v>
                </c:pt>
                <c:pt idx="9597">
                  <c:v>41763.913078703707</c:v>
                </c:pt>
                <c:pt idx="9598">
                  <c:v>41763.913136574076</c:v>
                </c:pt>
                <c:pt idx="9599">
                  <c:v>41763.913206018522</c:v>
                </c:pt>
                <c:pt idx="9600">
                  <c:v>41763.913263888891</c:v>
                </c:pt>
                <c:pt idx="9601">
                  <c:v>41763.913321759261</c:v>
                </c:pt>
                <c:pt idx="9602">
                  <c:v>41763.913391203707</c:v>
                </c:pt>
                <c:pt idx="9603">
                  <c:v>41763.913449074076</c:v>
                </c:pt>
                <c:pt idx="9604">
                  <c:v>41763.913506944446</c:v>
                </c:pt>
                <c:pt idx="9605">
                  <c:v>41763.913564814815</c:v>
                </c:pt>
                <c:pt idx="9606">
                  <c:v>41763.913634259261</c:v>
                </c:pt>
                <c:pt idx="9607">
                  <c:v>41763.91369212963</c:v>
                </c:pt>
                <c:pt idx="9608">
                  <c:v>41763.91375</c:v>
                </c:pt>
                <c:pt idx="9609">
                  <c:v>41763.913819444446</c:v>
                </c:pt>
                <c:pt idx="9610">
                  <c:v>41763.913877314815</c:v>
                </c:pt>
                <c:pt idx="9611">
                  <c:v>41763.913935185185</c:v>
                </c:pt>
                <c:pt idx="9612">
                  <c:v>41763.914004629631</c:v>
                </c:pt>
                <c:pt idx="9613">
                  <c:v>41763.9140625</c:v>
                </c:pt>
                <c:pt idx="9614">
                  <c:v>41763.914120370369</c:v>
                </c:pt>
                <c:pt idx="9615">
                  <c:v>41763.914189814815</c:v>
                </c:pt>
                <c:pt idx="9616">
                  <c:v>41763.914247685185</c:v>
                </c:pt>
                <c:pt idx="9617">
                  <c:v>41763.914305555554</c:v>
                </c:pt>
                <c:pt idx="9618">
                  <c:v>41763.914363425924</c:v>
                </c:pt>
                <c:pt idx="9619">
                  <c:v>41763.91443287037</c:v>
                </c:pt>
                <c:pt idx="9620">
                  <c:v>41763.914490740739</c:v>
                </c:pt>
                <c:pt idx="9621">
                  <c:v>41763.914548611108</c:v>
                </c:pt>
                <c:pt idx="9622">
                  <c:v>41763.914618055554</c:v>
                </c:pt>
                <c:pt idx="9623">
                  <c:v>41763.914675925924</c:v>
                </c:pt>
                <c:pt idx="9624">
                  <c:v>41763.914733796293</c:v>
                </c:pt>
                <c:pt idx="9625">
                  <c:v>41763.914803240739</c:v>
                </c:pt>
                <c:pt idx="9626">
                  <c:v>41763.914861111109</c:v>
                </c:pt>
                <c:pt idx="9627">
                  <c:v>41763.914918981478</c:v>
                </c:pt>
                <c:pt idx="9628">
                  <c:v>41763.914988425924</c:v>
                </c:pt>
                <c:pt idx="9629">
                  <c:v>41763.915046296293</c:v>
                </c:pt>
                <c:pt idx="9630">
                  <c:v>41763.91510416667</c:v>
                </c:pt>
                <c:pt idx="9631">
                  <c:v>41763.915162037039</c:v>
                </c:pt>
                <c:pt idx="9632">
                  <c:v>41763.915231481478</c:v>
                </c:pt>
                <c:pt idx="9633">
                  <c:v>41763.915289351855</c:v>
                </c:pt>
                <c:pt idx="9634">
                  <c:v>41763.915347222224</c:v>
                </c:pt>
                <c:pt idx="9635">
                  <c:v>41763.915416666663</c:v>
                </c:pt>
                <c:pt idx="9636">
                  <c:v>41763.91547453704</c:v>
                </c:pt>
                <c:pt idx="9637">
                  <c:v>41763.915532407409</c:v>
                </c:pt>
                <c:pt idx="9638">
                  <c:v>41763.915601851855</c:v>
                </c:pt>
                <c:pt idx="9639">
                  <c:v>41763.915659722225</c:v>
                </c:pt>
                <c:pt idx="9640">
                  <c:v>41763.915717592594</c:v>
                </c:pt>
                <c:pt idx="9641">
                  <c:v>41763.91578703704</c:v>
                </c:pt>
                <c:pt idx="9642">
                  <c:v>41763.915844907409</c:v>
                </c:pt>
                <c:pt idx="9643">
                  <c:v>41763.915902777779</c:v>
                </c:pt>
                <c:pt idx="9644">
                  <c:v>41763.915972222225</c:v>
                </c:pt>
                <c:pt idx="9645">
                  <c:v>41763.916030092594</c:v>
                </c:pt>
                <c:pt idx="9646">
                  <c:v>41763.916087962964</c:v>
                </c:pt>
                <c:pt idx="9647">
                  <c:v>41763.916145833333</c:v>
                </c:pt>
                <c:pt idx="9648">
                  <c:v>41763.916215277779</c:v>
                </c:pt>
                <c:pt idx="9649">
                  <c:v>41763.916273148148</c:v>
                </c:pt>
                <c:pt idx="9650">
                  <c:v>41763.916331018518</c:v>
                </c:pt>
                <c:pt idx="9651">
                  <c:v>41763.916400462964</c:v>
                </c:pt>
                <c:pt idx="9652">
                  <c:v>41763.916458333333</c:v>
                </c:pt>
                <c:pt idx="9653">
                  <c:v>41763.916516203702</c:v>
                </c:pt>
                <c:pt idx="9654">
                  <c:v>41763.916585648149</c:v>
                </c:pt>
                <c:pt idx="9655">
                  <c:v>41763.916643518518</c:v>
                </c:pt>
                <c:pt idx="9656">
                  <c:v>41763.916701388887</c:v>
                </c:pt>
                <c:pt idx="9657">
                  <c:v>41763.916770833333</c:v>
                </c:pt>
                <c:pt idx="9658">
                  <c:v>41763.916828703703</c:v>
                </c:pt>
                <c:pt idx="9659">
                  <c:v>41763.916886574072</c:v>
                </c:pt>
                <c:pt idx="9660">
                  <c:v>41763.916944444441</c:v>
                </c:pt>
                <c:pt idx="9661">
                  <c:v>41763.917013888888</c:v>
                </c:pt>
                <c:pt idx="9662">
                  <c:v>41763.917071759257</c:v>
                </c:pt>
                <c:pt idx="9663">
                  <c:v>41763.917129629626</c:v>
                </c:pt>
                <c:pt idx="9664">
                  <c:v>41763.917199074072</c:v>
                </c:pt>
                <c:pt idx="9665">
                  <c:v>41763.917256944442</c:v>
                </c:pt>
                <c:pt idx="9666">
                  <c:v>41763.917314814818</c:v>
                </c:pt>
                <c:pt idx="9667">
                  <c:v>41763.917384259257</c:v>
                </c:pt>
                <c:pt idx="9668">
                  <c:v>41763.917442129627</c:v>
                </c:pt>
                <c:pt idx="9669">
                  <c:v>41763.917500000003</c:v>
                </c:pt>
                <c:pt idx="9670">
                  <c:v>41763.917569444442</c:v>
                </c:pt>
                <c:pt idx="9671">
                  <c:v>41763.917627314811</c:v>
                </c:pt>
                <c:pt idx="9672">
                  <c:v>41763.917685185188</c:v>
                </c:pt>
                <c:pt idx="9673">
                  <c:v>41763.917743055557</c:v>
                </c:pt>
                <c:pt idx="9674">
                  <c:v>41763.917812500003</c:v>
                </c:pt>
                <c:pt idx="9675">
                  <c:v>41763.917870370373</c:v>
                </c:pt>
                <c:pt idx="9676">
                  <c:v>41763.917928240742</c:v>
                </c:pt>
                <c:pt idx="9677">
                  <c:v>41763.917997685188</c:v>
                </c:pt>
                <c:pt idx="9678">
                  <c:v>41763.918055555558</c:v>
                </c:pt>
                <c:pt idx="9679">
                  <c:v>41763.918113425927</c:v>
                </c:pt>
                <c:pt idx="9680">
                  <c:v>41763.918182870373</c:v>
                </c:pt>
                <c:pt idx="9681">
                  <c:v>41763.918240740742</c:v>
                </c:pt>
                <c:pt idx="9682">
                  <c:v>41763.918298611112</c:v>
                </c:pt>
                <c:pt idx="9683">
                  <c:v>41763.918368055558</c:v>
                </c:pt>
                <c:pt idx="9684">
                  <c:v>41763.918425925927</c:v>
                </c:pt>
                <c:pt idx="9685">
                  <c:v>41763.918483796297</c:v>
                </c:pt>
                <c:pt idx="9686">
                  <c:v>41763.918541666666</c:v>
                </c:pt>
                <c:pt idx="9687">
                  <c:v>41763.918611111112</c:v>
                </c:pt>
                <c:pt idx="9688">
                  <c:v>41763.918668981481</c:v>
                </c:pt>
                <c:pt idx="9689">
                  <c:v>41763.918726851851</c:v>
                </c:pt>
                <c:pt idx="9690">
                  <c:v>41763.918796296297</c:v>
                </c:pt>
                <c:pt idx="9691">
                  <c:v>41763.918854166666</c:v>
                </c:pt>
                <c:pt idx="9692">
                  <c:v>41763.918912037036</c:v>
                </c:pt>
                <c:pt idx="9693">
                  <c:v>41763.918981481482</c:v>
                </c:pt>
                <c:pt idx="9694">
                  <c:v>41763.919039351851</c:v>
                </c:pt>
                <c:pt idx="9695">
                  <c:v>41763.91909722222</c:v>
                </c:pt>
                <c:pt idx="9696">
                  <c:v>41763.919166666667</c:v>
                </c:pt>
                <c:pt idx="9697">
                  <c:v>41763.919224537036</c:v>
                </c:pt>
                <c:pt idx="9698">
                  <c:v>41763.919282407405</c:v>
                </c:pt>
                <c:pt idx="9699">
                  <c:v>41763.919351851851</c:v>
                </c:pt>
                <c:pt idx="9700">
                  <c:v>41763.919409722221</c:v>
                </c:pt>
                <c:pt idx="9701">
                  <c:v>41763.91946759259</c:v>
                </c:pt>
                <c:pt idx="9702">
                  <c:v>41763.919525462959</c:v>
                </c:pt>
                <c:pt idx="9703">
                  <c:v>41763.919594907406</c:v>
                </c:pt>
                <c:pt idx="9704">
                  <c:v>41763.919652777775</c:v>
                </c:pt>
                <c:pt idx="9705">
                  <c:v>41763.919710648152</c:v>
                </c:pt>
                <c:pt idx="9706">
                  <c:v>41763.91978009259</c:v>
                </c:pt>
                <c:pt idx="9707">
                  <c:v>41763.91983796296</c:v>
                </c:pt>
                <c:pt idx="9708">
                  <c:v>41763.919895833336</c:v>
                </c:pt>
                <c:pt idx="9709">
                  <c:v>41763.919965277775</c:v>
                </c:pt>
                <c:pt idx="9710">
                  <c:v>41763.920023148145</c:v>
                </c:pt>
                <c:pt idx="9711">
                  <c:v>41763.920081018521</c:v>
                </c:pt>
                <c:pt idx="9712">
                  <c:v>41763.92015046296</c:v>
                </c:pt>
                <c:pt idx="9713">
                  <c:v>41763.920208333337</c:v>
                </c:pt>
                <c:pt idx="9714">
                  <c:v>41763.920266203706</c:v>
                </c:pt>
                <c:pt idx="9715">
                  <c:v>41763.920324074075</c:v>
                </c:pt>
                <c:pt idx="9716">
                  <c:v>41763.920393518521</c:v>
                </c:pt>
                <c:pt idx="9717">
                  <c:v>41763.920451388891</c:v>
                </c:pt>
                <c:pt idx="9718">
                  <c:v>41763.92050925926</c:v>
                </c:pt>
                <c:pt idx="9719">
                  <c:v>41763.920578703706</c:v>
                </c:pt>
                <c:pt idx="9720">
                  <c:v>41763.920636574076</c:v>
                </c:pt>
                <c:pt idx="9721">
                  <c:v>41763.920694444445</c:v>
                </c:pt>
                <c:pt idx="9722">
                  <c:v>41763.920763888891</c:v>
                </c:pt>
                <c:pt idx="9723">
                  <c:v>41763.92082175926</c:v>
                </c:pt>
                <c:pt idx="9724">
                  <c:v>41763.92087962963</c:v>
                </c:pt>
                <c:pt idx="9725">
                  <c:v>41763.920949074076</c:v>
                </c:pt>
                <c:pt idx="9726">
                  <c:v>41763.921006944445</c:v>
                </c:pt>
                <c:pt idx="9727">
                  <c:v>41763.921064814815</c:v>
                </c:pt>
                <c:pt idx="9728">
                  <c:v>41763.921122685184</c:v>
                </c:pt>
                <c:pt idx="9729">
                  <c:v>41763.92119212963</c:v>
                </c:pt>
                <c:pt idx="9730">
                  <c:v>41763.921249999999</c:v>
                </c:pt>
                <c:pt idx="9731">
                  <c:v>41763.921307870369</c:v>
                </c:pt>
                <c:pt idx="9732">
                  <c:v>41763.921377314815</c:v>
                </c:pt>
                <c:pt idx="9733">
                  <c:v>41763.921435185184</c:v>
                </c:pt>
                <c:pt idx="9734">
                  <c:v>41763.921493055554</c:v>
                </c:pt>
                <c:pt idx="9735">
                  <c:v>41763.9215625</c:v>
                </c:pt>
                <c:pt idx="9736">
                  <c:v>41763.921620370369</c:v>
                </c:pt>
                <c:pt idx="9737">
                  <c:v>41763.921678240738</c:v>
                </c:pt>
                <c:pt idx="9738">
                  <c:v>41763.921747685185</c:v>
                </c:pt>
                <c:pt idx="9739">
                  <c:v>41763.921805555554</c:v>
                </c:pt>
                <c:pt idx="9740">
                  <c:v>41763.921863425923</c:v>
                </c:pt>
                <c:pt idx="9741">
                  <c:v>41763.921932870369</c:v>
                </c:pt>
                <c:pt idx="9742">
                  <c:v>41763.921990740739</c:v>
                </c:pt>
                <c:pt idx="9743">
                  <c:v>41763.922048611108</c:v>
                </c:pt>
                <c:pt idx="9744">
                  <c:v>41763.922106481485</c:v>
                </c:pt>
                <c:pt idx="9745">
                  <c:v>41763.922175925924</c:v>
                </c:pt>
                <c:pt idx="9746">
                  <c:v>41763.922233796293</c:v>
                </c:pt>
                <c:pt idx="9747">
                  <c:v>41763.922291666669</c:v>
                </c:pt>
                <c:pt idx="9748">
                  <c:v>41763.922361111108</c:v>
                </c:pt>
                <c:pt idx="9749">
                  <c:v>41763.922418981485</c:v>
                </c:pt>
                <c:pt idx="9750">
                  <c:v>41763.922476851854</c:v>
                </c:pt>
                <c:pt idx="9751">
                  <c:v>41763.922546296293</c:v>
                </c:pt>
                <c:pt idx="9752">
                  <c:v>41763.92260416667</c:v>
                </c:pt>
                <c:pt idx="9753">
                  <c:v>41763.922662037039</c:v>
                </c:pt>
                <c:pt idx="9754">
                  <c:v>41763.922731481478</c:v>
                </c:pt>
                <c:pt idx="9755">
                  <c:v>41763.922789351855</c:v>
                </c:pt>
                <c:pt idx="9756">
                  <c:v>41763.922847222224</c:v>
                </c:pt>
                <c:pt idx="9757">
                  <c:v>41763.922905092593</c:v>
                </c:pt>
                <c:pt idx="9758">
                  <c:v>41763.922974537039</c:v>
                </c:pt>
                <c:pt idx="9759">
                  <c:v>41763.923032407409</c:v>
                </c:pt>
                <c:pt idx="9760">
                  <c:v>41763.923090277778</c:v>
                </c:pt>
                <c:pt idx="9761">
                  <c:v>41763.923159722224</c:v>
                </c:pt>
                <c:pt idx="9762">
                  <c:v>41763.923217592594</c:v>
                </c:pt>
                <c:pt idx="9763">
                  <c:v>41763.923275462963</c:v>
                </c:pt>
                <c:pt idx="9764">
                  <c:v>41763.923344907409</c:v>
                </c:pt>
                <c:pt idx="9765">
                  <c:v>41763.923402777778</c:v>
                </c:pt>
                <c:pt idx="9766">
                  <c:v>41763.923460648148</c:v>
                </c:pt>
                <c:pt idx="9767">
                  <c:v>41763.923530092594</c:v>
                </c:pt>
                <c:pt idx="9768">
                  <c:v>41763.923587962963</c:v>
                </c:pt>
                <c:pt idx="9769">
                  <c:v>41763.923645833333</c:v>
                </c:pt>
                <c:pt idx="9770">
                  <c:v>41763.923703703702</c:v>
                </c:pt>
                <c:pt idx="9771">
                  <c:v>41763.923773148148</c:v>
                </c:pt>
                <c:pt idx="9772">
                  <c:v>41763.923831018517</c:v>
                </c:pt>
                <c:pt idx="9773">
                  <c:v>41763.923888888887</c:v>
                </c:pt>
                <c:pt idx="9774">
                  <c:v>41763.923958333333</c:v>
                </c:pt>
                <c:pt idx="9775">
                  <c:v>41763.924016203702</c:v>
                </c:pt>
                <c:pt idx="9776">
                  <c:v>41763.924074074072</c:v>
                </c:pt>
                <c:pt idx="9777">
                  <c:v>41763.924143518518</c:v>
                </c:pt>
                <c:pt idx="9778">
                  <c:v>41763.924201388887</c:v>
                </c:pt>
                <c:pt idx="9779">
                  <c:v>41763.924259259256</c:v>
                </c:pt>
                <c:pt idx="9780">
                  <c:v>41763.924328703702</c:v>
                </c:pt>
                <c:pt idx="9781">
                  <c:v>41763.924386574072</c:v>
                </c:pt>
                <c:pt idx="9782">
                  <c:v>41763.924444444441</c:v>
                </c:pt>
                <c:pt idx="9783">
                  <c:v>41763.924502314818</c:v>
                </c:pt>
                <c:pt idx="9784">
                  <c:v>41763.924571759257</c:v>
                </c:pt>
                <c:pt idx="9785">
                  <c:v>41763.924629629626</c:v>
                </c:pt>
                <c:pt idx="9786">
                  <c:v>41763.924687500003</c:v>
                </c:pt>
                <c:pt idx="9787">
                  <c:v>41763.924756944441</c:v>
                </c:pt>
                <c:pt idx="9788">
                  <c:v>41763.924814814818</c:v>
                </c:pt>
                <c:pt idx="9789">
                  <c:v>41763.924872685187</c:v>
                </c:pt>
                <c:pt idx="9790">
                  <c:v>41763.924942129626</c:v>
                </c:pt>
                <c:pt idx="9791">
                  <c:v>41763.925000000003</c:v>
                </c:pt>
                <c:pt idx="9792">
                  <c:v>41763.925057870372</c:v>
                </c:pt>
                <c:pt idx="9793">
                  <c:v>41763.925127314818</c:v>
                </c:pt>
                <c:pt idx="9794">
                  <c:v>41763.925185185188</c:v>
                </c:pt>
                <c:pt idx="9795">
                  <c:v>41763.925243055557</c:v>
                </c:pt>
                <c:pt idx="9796">
                  <c:v>41763.925312500003</c:v>
                </c:pt>
                <c:pt idx="9797">
                  <c:v>41763.925370370373</c:v>
                </c:pt>
                <c:pt idx="9798">
                  <c:v>41763.925428240742</c:v>
                </c:pt>
                <c:pt idx="9799">
                  <c:v>41763.925486111111</c:v>
                </c:pt>
                <c:pt idx="9800">
                  <c:v>41763.925555555557</c:v>
                </c:pt>
                <c:pt idx="9801">
                  <c:v>41763.925613425927</c:v>
                </c:pt>
                <c:pt idx="9802">
                  <c:v>41763.925671296296</c:v>
                </c:pt>
                <c:pt idx="9803">
                  <c:v>41763.925740740742</c:v>
                </c:pt>
                <c:pt idx="9804">
                  <c:v>41763.925798611112</c:v>
                </c:pt>
                <c:pt idx="9805">
                  <c:v>41763.925856481481</c:v>
                </c:pt>
                <c:pt idx="9806">
                  <c:v>41763.925925925927</c:v>
                </c:pt>
                <c:pt idx="9807">
                  <c:v>41763.925983796296</c:v>
                </c:pt>
                <c:pt idx="9808">
                  <c:v>41763.926041666666</c:v>
                </c:pt>
                <c:pt idx="9809">
                  <c:v>41763.926111111112</c:v>
                </c:pt>
                <c:pt idx="9810">
                  <c:v>41763.926168981481</c:v>
                </c:pt>
                <c:pt idx="9811">
                  <c:v>41763.926226851851</c:v>
                </c:pt>
                <c:pt idx="9812">
                  <c:v>41763.92628472222</c:v>
                </c:pt>
                <c:pt idx="9813">
                  <c:v>41763.926354166666</c:v>
                </c:pt>
                <c:pt idx="9814">
                  <c:v>41763.926412037035</c:v>
                </c:pt>
                <c:pt idx="9815">
                  <c:v>41763.926469907405</c:v>
                </c:pt>
                <c:pt idx="9816">
                  <c:v>41763.926539351851</c:v>
                </c:pt>
                <c:pt idx="9817">
                  <c:v>41763.92659722222</c:v>
                </c:pt>
                <c:pt idx="9818">
                  <c:v>41763.926655092589</c:v>
                </c:pt>
                <c:pt idx="9819">
                  <c:v>41763.926724537036</c:v>
                </c:pt>
                <c:pt idx="9820">
                  <c:v>41763.926782407405</c:v>
                </c:pt>
                <c:pt idx="9821">
                  <c:v>41763.926840277774</c:v>
                </c:pt>
                <c:pt idx="9822">
                  <c:v>41763.92690972222</c:v>
                </c:pt>
                <c:pt idx="9823">
                  <c:v>41763.92696759259</c:v>
                </c:pt>
                <c:pt idx="9824">
                  <c:v>41763.927025462966</c:v>
                </c:pt>
                <c:pt idx="9825">
                  <c:v>41763.927083333336</c:v>
                </c:pt>
                <c:pt idx="9826">
                  <c:v>41763.927152777775</c:v>
                </c:pt>
                <c:pt idx="9827">
                  <c:v>41763.927210648151</c:v>
                </c:pt>
                <c:pt idx="9828">
                  <c:v>41763.927268518521</c:v>
                </c:pt>
                <c:pt idx="9829">
                  <c:v>41763.927337962959</c:v>
                </c:pt>
                <c:pt idx="9830">
                  <c:v>41763.927395833336</c:v>
                </c:pt>
                <c:pt idx="9831">
                  <c:v>41763.927453703705</c:v>
                </c:pt>
                <c:pt idx="9832">
                  <c:v>41763.927523148152</c:v>
                </c:pt>
                <c:pt idx="9833">
                  <c:v>41763.927581018521</c:v>
                </c:pt>
                <c:pt idx="9834">
                  <c:v>41763.92763888889</c:v>
                </c:pt>
                <c:pt idx="9835">
                  <c:v>41763.927708333336</c:v>
                </c:pt>
                <c:pt idx="9836">
                  <c:v>41763.927766203706</c:v>
                </c:pt>
                <c:pt idx="9837">
                  <c:v>41763.927824074075</c:v>
                </c:pt>
                <c:pt idx="9838">
                  <c:v>41763.927893518521</c:v>
                </c:pt>
                <c:pt idx="9839">
                  <c:v>41763.927951388891</c:v>
                </c:pt>
                <c:pt idx="9840">
                  <c:v>41763.92800925926</c:v>
                </c:pt>
                <c:pt idx="9841">
                  <c:v>41763.928067129629</c:v>
                </c:pt>
                <c:pt idx="9842">
                  <c:v>41763.928136574075</c:v>
                </c:pt>
                <c:pt idx="9843">
                  <c:v>41763.928194444445</c:v>
                </c:pt>
                <c:pt idx="9844">
                  <c:v>41763.928252314814</c:v>
                </c:pt>
                <c:pt idx="9845">
                  <c:v>41763.92832175926</c:v>
                </c:pt>
                <c:pt idx="9846">
                  <c:v>41763.928379629629</c:v>
                </c:pt>
                <c:pt idx="9847">
                  <c:v>41763.928437499999</c:v>
                </c:pt>
                <c:pt idx="9848">
                  <c:v>41763.928506944445</c:v>
                </c:pt>
                <c:pt idx="9849">
                  <c:v>41763.928564814814</c:v>
                </c:pt>
                <c:pt idx="9850">
                  <c:v>41763.928622685184</c:v>
                </c:pt>
                <c:pt idx="9851">
                  <c:v>41763.92869212963</c:v>
                </c:pt>
                <c:pt idx="9852">
                  <c:v>41763.928749999999</c:v>
                </c:pt>
                <c:pt idx="9853">
                  <c:v>41763.928807870368</c:v>
                </c:pt>
                <c:pt idx="9854">
                  <c:v>41763.928865740738</c:v>
                </c:pt>
                <c:pt idx="9855">
                  <c:v>41763.928935185184</c:v>
                </c:pt>
                <c:pt idx="9856">
                  <c:v>41763.928993055553</c:v>
                </c:pt>
                <c:pt idx="9857">
                  <c:v>41763.929050925923</c:v>
                </c:pt>
                <c:pt idx="9858">
                  <c:v>41763.929120370369</c:v>
                </c:pt>
                <c:pt idx="9859">
                  <c:v>41763.929178240738</c:v>
                </c:pt>
                <c:pt idx="9860">
                  <c:v>41763.929236111115</c:v>
                </c:pt>
                <c:pt idx="9861">
                  <c:v>41763.929305555554</c:v>
                </c:pt>
                <c:pt idx="9862">
                  <c:v>41763.929363425923</c:v>
                </c:pt>
                <c:pt idx="9863">
                  <c:v>41763.9294212963</c:v>
                </c:pt>
                <c:pt idx="9864">
                  <c:v>41763.929490740738</c:v>
                </c:pt>
                <c:pt idx="9865">
                  <c:v>41763.929548611108</c:v>
                </c:pt>
                <c:pt idx="9866">
                  <c:v>41763.929606481484</c:v>
                </c:pt>
                <c:pt idx="9867">
                  <c:v>41763.929675925923</c:v>
                </c:pt>
                <c:pt idx="9868">
                  <c:v>41763.9297337963</c:v>
                </c:pt>
                <c:pt idx="9869">
                  <c:v>41763.929791666669</c:v>
                </c:pt>
                <c:pt idx="9870">
                  <c:v>41763.929849537039</c:v>
                </c:pt>
                <c:pt idx="9871">
                  <c:v>41763.929918981485</c:v>
                </c:pt>
                <c:pt idx="9872">
                  <c:v>41763.929976851854</c:v>
                </c:pt>
                <c:pt idx="9873">
                  <c:v>41763.930034722223</c:v>
                </c:pt>
                <c:pt idx="9874">
                  <c:v>41763.930104166669</c:v>
                </c:pt>
                <c:pt idx="9875">
                  <c:v>41763.930162037039</c:v>
                </c:pt>
                <c:pt idx="9876">
                  <c:v>41763.930219907408</c:v>
                </c:pt>
                <c:pt idx="9877">
                  <c:v>41763.930289351854</c:v>
                </c:pt>
                <c:pt idx="9878">
                  <c:v>41763.930347222224</c:v>
                </c:pt>
                <c:pt idx="9879">
                  <c:v>41763.930405092593</c:v>
                </c:pt>
                <c:pt idx="9880">
                  <c:v>41763.930474537039</c:v>
                </c:pt>
                <c:pt idx="9881">
                  <c:v>41763.930532407408</c:v>
                </c:pt>
                <c:pt idx="9882">
                  <c:v>41763.930590277778</c:v>
                </c:pt>
                <c:pt idx="9883">
                  <c:v>41763.930648148147</c:v>
                </c:pt>
                <c:pt idx="9884">
                  <c:v>41763.930717592593</c:v>
                </c:pt>
                <c:pt idx="9885">
                  <c:v>41763.930775462963</c:v>
                </c:pt>
                <c:pt idx="9886">
                  <c:v>41763.930833333332</c:v>
                </c:pt>
                <c:pt idx="9887">
                  <c:v>41763.930902777778</c:v>
                </c:pt>
                <c:pt idx="9888">
                  <c:v>41763.930960648147</c:v>
                </c:pt>
                <c:pt idx="9889">
                  <c:v>41763.931018518517</c:v>
                </c:pt>
                <c:pt idx="9890">
                  <c:v>41763.931087962963</c:v>
                </c:pt>
                <c:pt idx="9891">
                  <c:v>41763.931145833332</c:v>
                </c:pt>
                <c:pt idx="9892">
                  <c:v>41763.931203703702</c:v>
                </c:pt>
                <c:pt idx="9893">
                  <c:v>41763.931273148148</c:v>
                </c:pt>
                <c:pt idx="9894">
                  <c:v>41763.931331018517</c:v>
                </c:pt>
                <c:pt idx="9895">
                  <c:v>41763.931388888886</c:v>
                </c:pt>
                <c:pt idx="9896">
                  <c:v>41763.931446759256</c:v>
                </c:pt>
                <c:pt idx="9897">
                  <c:v>41763.931516203702</c:v>
                </c:pt>
                <c:pt idx="9898">
                  <c:v>41763.931574074071</c:v>
                </c:pt>
                <c:pt idx="9899">
                  <c:v>41763.931631944448</c:v>
                </c:pt>
                <c:pt idx="9900">
                  <c:v>41763.931701388887</c:v>
                </c:pt>
                <c:pt idx="9901">
                  <c:v>41763.931759259256</c:v>
                </c:pt>
                <c:pt idx="9902">
                  <c:v>41763.931817129633</c:v>
                </c:pt>
                <c:pt idx="9903">
                  <c:v>41763.931886574072</c:v>
                </c:pt>
                <c:pt idx="9904">
                  <c:v>41763.931944444441</c:v>
                </c:pt>
                <c:pt idx="9905">
                  <c:v>41763.932002314818</c:v>
                </c:pt>
                <c:pt idx="9906">
                  <c:v>41763.932071759256</c:v>
                </c:pt>
                <c:pt idx="9907">
                  <c:v>41763.932129629633</c:v>
                </c:pt>
                <c:pt idx="9908">
                  <c:v>41763.932187500002</c:v>
                </c:pt>
                <c:pt idx="9909">
                  <c:v>41763.932245370372</c:v>
                </c:pt>
                <c:pt idx="9910">
                  <c:v>41763.932314814818</c:v>
                </c:pt>
                <c:pt idx="9911">
                  <c:v>41763.932372685187</c:v>
                </c:pt>
                <c:pt idx="9912">
                  <c:v>41763.932430555556</c:v>
                </c:pt>
                <c:pt idx="9913">
                  <c:v>41763.932500000003</c:v>
                </c:pt>
                <c:pt idx="9914">
                  <c:v>41763.932557870372</c:v>
                </c:pt>
                <c:pt idx="9915">
                  <c:v>41763.932615740741</c:v>
                </c:pt>
                <c:pt idx="9916">
                  <c:v>41763.932685185187</c:v>
                </c:pt>
                <c:pt idx="9917">
                  <c:v>41763.932743055557</c:v>
                </c:pt>
                <c:pt idx="9918">
                  <c:v>41763.932800925926</c:v>
                </c:pt>
                <c:pt idx="9919">
                  <c:v>41763.932870370372</c:v>
                </c:pt>
                <c:pt idx="9920">
                  <c:v>41763.932928240742</c:v>
                </c:pt>
                <c:pt idx="9921">
                  <c:v>41763.932986111111</c:v>
                </c:pt>
                <c:pt idx="9922">
                  <c:v>41763.93304398148</c:v>
                </c:pt>
                <c:pt idx="9923">
                  <c:v>41763.933113425926</c:v>
                </c:pt>
                <c:pt idx="9924">
                  <c:v>41763.933171296296</c:v>
                </c:pt>
                <c:pt idx="9925">
                  <c:v>41763.933229166665</c:v>
                </c:pt>
                <c:pt idx="9926">
                  <c:v>41763.933298611111</c:v>
                </c:pt>
                <c:pt idx="9927">
                  <c:v>41763.933356481481</c:v>
                </c:pt>
                <c:pt idx="9928">
                  <c:v>41763.93341435185</c:v>
                </c:pt>
                <c:pt idx="9929">
                  <c:v>41763.933483796296</c:v>
                </c:pt>
                <c:pt idx="9930">
                  <c:v>41763.933541666665</c:v>
                </c:pt>
                <c:pt idx="9931">
                  <c:v>41763.933599537035</c:v>
                </c:pt>
                <c:pt idx="9932">
                  <c:v>41763.933668981481</c:v>
                </c:pt>
                <c:pt idx="9933">
                  <c:v>41763.93372685185</c:v>
                </c:pt>
                <c:pt idx="9934">
                  <c:v>41763.93378472222</c:v>
                </c:pt>
                <c:pt idx="9935">
                  <c:v>41763.933854166666</c:v>
                </c:pt>
                <c:pt idx="9936">
                  <c:v>41763.933912037035</c:v>
                </c:pt>
                <c:pt idx="9937">
                  <c:v>41763.933969907404</c:v>
                </c:pt>
                <c:pt idx="9938">
                  <c:v>41763.934027777781</c:v>
                </c:pt>
                <c:pt idx="9939">
                  <c:v>41763.93409722222</c:v>
                </c:pt>
                <c:pt idx="9940">
                  <c:v>41763.934155092589</c:v>
                </c:pt>
                <c:pt idx="9941">
                  <c:v>41763.934212962966</c:v>
                </c:pt>
                <c:pt idx="9942">
                  <c:v>41763.934282407405</c:v>
                </c:pt>
                <c:pt idx="9943">
                  <c:v>41763.934340277781</c:v>
                </c:pt>
                <c:pt idx="9944">
                  <c:v>41763.934398148151</c:v>
                </c:pt>
                <c:pt idx="9945">
                  <c:v>41763.934467592589</c:v>
                </c:pt>
                <c:pt idx="9946">
                  <c:v>41763.934525462966</c:v>
                </c:pt>
                <c:pt idx="9947">
                  <c:v>41763.934583333335</c:v>
                </c:pt>
                <c:pt idx="9948">
                  <c:v>41763.934652777774</c:v>
                </c:pt>
                <c:pt idx="9949">
                  <c:v>41763.934710648151</c:v>
                </c:pt>
                <c:pt idx="9950">
                  <c:v>41763.93476851852</c:v>
                </c:pt>
                <c:pt idx="9951">
                  <c:v>41763.93482638889</c:v>
                </c:pt>
                <c:pt idx="9952">
                  <c:v>41763.934895833336</c:v>
                </c:pt>
                <c:pt idx="9953">
                  <c:v>41763.934953703705</c:v>
                </c:pt>
                <c:pt idx="9954">
                  <c:v>41763.935011574074</c:v>
                </c:pt>
                <c:pt idx="9955">
                  <c:v>41763.935081018521</c:v>
                </c:pt>
                <c:pt idx="9956">
                  <c:v>41763.93513888889</c:v>
                </c:pt>
                <c:pt idx="9957">
                  <c:v>41763.935196759259</c:v>
                </c:pt>
                <c:pt idx="9958">
                  <c:v>41763.935266203705</c:v>
                </c:pt>
                <c:pt idx="9959">
                  <c:v>41763.935324074075</c:v>
                </c:pt>
                <c:pt idx="9960">
                  <c:v>41763.935381944444</c:v>
                </c:pt>
                <c:pt idx="9961">
                  <c:v>41763.93545138889</c:v>
                </c:pt>
                <c:pt idx="9962">
                  <c:v>41763.93550925926</c:v>
                </c:pt>
                <c:pt idx="9963">
                  <c:v>41763.935567129629</c:v>
                </c:pt>
                <c:pt idx="9964">
                  <c:v>41763.935624999998</c:v>
                </c:pt>
                <c:pt idx="9965">
                  <c:v>41763.935694444444</c:v>
                </c:pt>
                <c:pt idx="9966">
                  <c:v>41763.935752314814</c:v>
                </c:pt>
                <c:pt idx="9967">
                  <c:v>41763.935810185183</c:v>
                </c:pt>
                <c:pt idx="9968">
                  <c:v>41763.935879629629</c:v>
                </c:pt>
                <c:pt idx="9969">
                  <c:v>41763.935937499999</c:v>
                </c:pt>
                <c:pt idx="9970">
                  <c:v>41763.935995370368</c:v>
                </c:pt>
                <c:pt idx="9971">
                  <c:v>41763.936064814814</c:v>
                </c:pt>
                <c:pt idx="9972">
                  <c:v>41763.936122685183</c:v>
                </c:pt>
                <c:pt idx="9973">
                  <c:v>41763.936180555553</c:v>
                </c:pt>
                <c:pt idx="9974">
                  <c:v>41763.936249999999</c:v>
                </c:pt>
                <c:pt idx="9975">
                  <c:v>41763.936307870368</c:v>
                </c:pt>
                <c:pt idx="9976">
                  <c:v>41763.936365740738</c:v>
                </c:pt>
                <c:pt idx="9977">
                  <c:v>41763.936435185184</c:v>
                </c:pt>
                <c:pt idx="9978">
                  <c:v>41763.936493055553</c:v>
                </c:pt>
                <c:pt idx="9979">
                  <c:v>41763.936550925922</c:v>
                </c:pt>
                <c:pt idx="9980">
                  <c:v>41763.936608796299</c:v>
                </c:pt>
                <c:pt idx="9981">
                  <c:v>41763.936678240738</c:v>
                </c:pt>
                <c:pt idx="9982">
                  <c:v>41763.936736111114</c:v>
                </c:pt>
                <c:pt idx="9983">
                  <c:v>41763.936793981484</c:v>
                </c:pt>
                <c:pt idx="9984">
                  <c:v>41763.936863425923</c:v>
                </c:pt>
                <c:pt idx="9985">
                  <c:v>41763.936921296299</c:v>
                </c:pt>
                <c:pt idx="9986">
                  <c:v>41763.936979166669</c:v>
                </c:pt>
                <c:pt idx="9987">
                  <c:v>41763.937048611115</c:v>
                </c:pt>
                <c:pt idx="9988">
                  <c:v>41763.937106481484</c:v>
                </c:pt>
                <c:pt idx="9989">
                  <c:v>41763.937164351853</c:v>
                </c:pt>
                <c:pt idx="9990">
                  <c:v>41763.9372337963</c:v>
                </c:pt>
                <c:pt idx="9991">
                  <c:v>41763.937291666669</c:v>
                </c:pt>
                <c:pt idx="9992">
                  <c:v>41763.937349537038</c:v>
                </c:pt>
                <c:pt idx="9993">
                  <c:v>41763.937407407408</c:v>
                </c:pt>
                <c:pt idx="9994">
                  <c:v>41763.937476851854</c:v>
                </c:pt>
                <c:pt idx="9995">
                  <c:v>41763.937534722223</c:v>
                </c:pt>
                <c:pt idx="9996">
                  <c:v>41763.937592592592</c:v>
                </c:pt>
                <c:pt idx="9997">
                  <c:v>41763.937662037039</c:v>
                </c:pt>
                <c:pt idx="9998">
                  <c:v>41763.937719907408</c:v>
                </c:pt>
                <c:pt idx="9999">
                  <c:v>41763.937777777777</c:v>
                </c:pt>
                <c:pt idx="10000">
                  <c:v>41763.937847222223</c:v>
                </c:pt>
                <c:pt idx="10001">
                  <c:v>41763.937905092593</c:v>
                </c:pt>
                <c:pt idx="10002">
                  <c:v>41763.937962962962</c:v>
                </c:pt>
                <c:pt idx="10003">
                  <c:v>41763.938032407408</c:v>
                </c:pt>
                <c:pt idx="10004">
                  <c:v>41763.938090277778</c:v>
                </c:pt>
                <c:pt idx="10005">
                  <c:v>41763.938148148147</c:v>
                </c:pt>
                <c:pt idx="10006">
                  <c:v>41763.938206018516</c:v>
                </c:pt>
                <c:pt idx="10007">
                  <c:v>41763.938275462962</c:v>
                </c:pt>
                <c:pt idx="10008">
                  <c:v>41763.938333333332</c:v>
                </c:pt>
                <c:pt idx="10009">
                  <c:v>41763.938391203701</c:v>
                </c:pt>
                <c:pt idx="10010">
                  <c:v>41763.938460648147</c:v>
                </c:pt>
                <c:pt idx="10011">
                  <c:v>41763.938518518517</c:v>
                </c:pt>
                <c:pt idx="10012">
                  <c:v>41763.938576388886</c:v>
                </c:pt>
                <c:pt idx="10013">
                  <c:v>41763.938645833332</c:v>
                </c:pt>
                <c:pt idx="10014">
                  <c:v>41763.938703703701</c:v>
                </c:pt>
                <c:pt idx="10015">
                  <c:v>41763.938761574071</c:v>
                </c:pt>
                <c:pt idx="10016">
                  <c:v>41763.938831018517</c:v>
                </c:pt>
                <c:pt idx="10017">
                  <c:v>41763.938888888886</c:v>
                </c:pt>
                <c:pt idx="10018">
                  <c:v>41763.938946759263</c:v>
                </c:pt>
                <c:pt idx="10019">
                  <c:v>41763.939004629632</c:v>
                </c:pt>
                <c:pt idx="10020">
                  <c:v>41763.939074074071</c:v>
                </c:pt>
                <c:pt idx="10021">
                  <c:v>41763.939131944448</c:v>
                </c:pt>
                <c:pt idx="10022">
                  <c:v>41763.939189814817</c:v>
                </c:pt>
                <c:pt idx="10023">
                  <c:v>41763.939259259256</c:v>
                </c:pt>
                <c:pt idx="10024">
                  <c:v>41763.939317129632</c:v>
                </c:pt>
                <c:pt idx="10025">
                  <c:v>41763.939375000002</c:v>
                </c:pt>
                <c:pt idx="10026">
                  <c:v>41763.939444444448</c:v>
                </c:pt>
                <c:pt idx="10027">
                  <c:v>41763.939502314817</c:v>
                </c:pt>
                <c:pt idx="10028">
                  <c:v>41763.939560185187</c:v>
                </c:pt>
                <c:pt idx="10029">
                  <c:v>41763.939629629633</c:v>
                </c:pt>
                <c:pt idx="10030">
                  <c:v>41763.939687500002</c:v>
                </c:pt>
                <c:pt idx="10031">
                  <c:v>41763.939745370371</c:v>
                </c:pt>
                <c:pt idx="10032">
                  <c:v>41763.939814814818</c:v>
                </c:pt>
                <c:pt idx="10033">
                  <c:v>41763.939872685187</c:v>
                </c:pt>
                <c:pt idx="10034">
                  <c:v>41763.939930555556</c:v>
                </c:pt>
                <c:pt idx="10035">
                  <c:v>41763.939988425926</c:v>
                </c:pt>
                <c:pt idx="10036">
                  <c:v>41763.940057870372</c:v>
                </c:pt>
                <c:pt idx="10037">
                  <c:v>41763.940115740741</c:v>
                </c:pt>
                <c:pt idx="10038">
                  <c:v>41763.94017361111</c:v>
                </c:pt>
                <c:pt idx="10039">
                  <c:v>41763.940243055556</c:v>
                </c:pt>
                <c:pt idx="10040">
                  <c:v>41763.940300925926</c:v>
                </c:pt>
                <c:pt idx="10041">
                  <c:v>41763.940358796295</c:v>
                </c:pt>
                <c:pt idx="10042">
                  <c:v>41763.940428240741</c:v>
                </c:pt>
                <c:pt idx="10043">
                  <c:v>41763.940486111111</c:v>
                </c:pt>
                <c:pt idx="10044">
                  <c:v>41763.94054398148</c:v>
                </c:pt>
                <c:pt idx="10045">
                  <c:v>41763.940613425926</c:v>
                </c:pt>
                <c:pt idx="10046">
                  <c:v>41763.940671296295</c:v>
                </c:pt>
                <c:pt idx="10047">
                  <c:v>41763.940729166665</c:v>
                </c:pt>
                <c:pt idx="10048">
                  <c:v>41763.940787037034</c:v>
                </c:pt>
                <c:pt idx="10049">
                  <c:v>41763.94085648148</c:v>
                </c:pt>
                <c:pt idx="10050">
                  <c:v>41763.94091435185</c:v>
                </c:pt>
                <c:pt idx="10051">
                  <c:v>41763.940972222219</c:v>
                </c:pt>
                <c:pt idx="10052">
                  <c:v>41763.941041666665</c:v>
                </c:pt>
                <c:pt idx="10053">
                  <c:v>41763.941099537034</c:v>
                </c:pt>
                <c:pt idx="10054">
                  <c:v>41763.941157407404</c:v>
                </c:pt>
                <c:pt idx="10055">
                  <c:v>41763.94122685185</c:v>
                </c:pt>
                <c:pt idx="10056">
                  <c:v>41763.941284722219</c:v>
                </c:pt>
                <c:pt idx="10057">
                  <c:v>41763.941342592596</c:v>
                </c:pt>
                <c:pt idx="10058">
                  <c:v>41763.941412037035</c:v>
                </c:pt>
                <c:pt idx="10059">
                  <c:v>41763.941469907404</c:v>
                </c:pt>
                <c:pt idx="10060">
                  <c:v>41763.941527777781</c:v>
                </c:pt>
                <c:pt idx="10061">
                  <c:v>41763.94158564815</c:v>
                </c:pt>
                <c:pt idx="10062">
                  <c:v>41763.941655092596</c:v>
                </c:pt>
                <c:pt idx="10063">
                  <c:v>41763.941712962966</c:v>
                </c:pt>
                <c:pt idx="10064">
                  <c:v>41763.941770833335</c:v>
                </c:pt>
                <c:pt idx="10065">
                  <c:v>41763.941840277781</c:v>
                </c:pt>
                <c:pt idx="10066">
                  <c:v>41763.94189814815</c:v>
                </c:pt>
                <c:pt idx="10067">
                  <c:v>41763.94195601852</c:v>
                </c:pt>
                <c:pt idx="10068">
                  <c:v>41763.942025462966</c:v>
                </c:pt>
                <c:pt idx="10069">
                  <c:v>41763.942083333335</c:v>
                </c:pt>
                <c:pt idx="10070">
                  <c:v>41763.942141203705</c:v>
                </c:pt>
                <c:pt idx="10071">
                  <c:v>41763.942210648151</c:v>
                </c:pt>
                <c:pt idx="10072">
                  <c:v>41763.94226851852</c:v>
                </c:pt>
                <c:pt idx="10073">
                  <c:v>41763.942326388889</c:v>
                </c:pt>
                <c:pt idx="10074">
                  <c:v>41763.942384259259</c:v>
                </c:pt>
                <c:pt idx="10075">
                  <c:v>41763.942453703705</c:v>
                </c:pt>
                <c:pt idx="10076">
                  <c:v>41763.942511574074</c:v>
                </c:pt>
                <c:pt idx="10077">
                  <c:v>41763.942569444444</c:v>
                </c:pt>
                <c:pt idx="10078">
                  <c:v>41763.94263888889</c:v>
                </c:pt>
                <c:pt idx="10079">
                  <c:v>41763.942696759259</c:v>
                </c:pt>
                <c:pt idx="10080">
                  <c:v>41763.942754629628</c:v>
                </c:pt>
                <c:pt idx="10081">
                  <c:v>41763.942824074074</c:v>
                </c:pt>
                <c:pt idx="10082">
                  <c:v>41763.942881944444</c:v>
                </c:pt>
                <c:pt idx="10083">
                  <c:v>41763.942939814813</c:v>
                </c:pt>
                <c:pt idx="10084">
                  <c:v>41763.943009259259</c:v>
                </c:pt>
                <c:pt idx="10085">
                  <c:v>41763.943067129629</c:v>
                </c:pt>
                <c:pt idx="10086">
                  <c:v>41763.943124999998</c:v>
                </c:pt>
                <c:pt idx="10087">
                  <c:v>41763.943194444444</c:v>
                </c:pt>
                <c:pt idx="10088">
                  <c:v>41763.943252314813</c:v>
                </c:pt>
                <c:pt idx="10089">
                  <c:v>41763.943310185183</c:v>
                </c:pt>
                <c:pt idx="10090">
                  <c:v>41763.943368055552</c:v>
                </c:pt>
                <c:pt idx="10091">
                  <c:v>41763.943437499998</c:v>
                </c:pt>
                <c:pt idx="10092">
                  <c:v>41763.943495370368</c:v>
                </c:pt>
                <c:pt idx="10093">
                  <c:v>41763.943553240744</c:v>
                </c:pt>
                <c:pt idx="10094">
                  <c:v>41763.943622685183</c:v>
                </c:pt>
                <c:pt idx="10095">
                  <c:v>41763.943680555552</c:v>
                </c:pt>
                <c:pt idx="10096">
                  <c:v>41763.943738425929</c:v>
                </c:pt>
                <c:pt idx="10097">
                  <c:v>41763.943807870368</c:v>
                </c:pt>
                <c:pt idx="10098">
                  <c:v>41763.943865740737</c:v>
                </c:pt>
                <c:pt idx="10099">
                  <c:v>41763.943923611114</c:v>
                </c:pt>
                <c:pt idx="10100">
                  <c:v>41763.943993055553</c:v>
                </c:pt>
                <c:pt idx="10101">
                  <c:v>41763.944050925929</c:v>
                </c:pt>
                <c:pt idx="10102">
                  <c:v>41763.944108796299</c:v>
                </c:pt>
                <c:pt idx="10103">
                  <c:v>41763.944166666668</c:v>
                </c:pt>
                <c:pt idx="10104">
                  <c:v>41763.944236111114</c:v>
                </c:pt>
                <c:pt idx="10105">
                  <c:v>41763.944293981483</c:v>
                </c:pt>
                <c:pt idx="10106">
                  <c:v>41763.944351851853</c:v>
                </c:pt>
                <c:pt idx="10107">
                  <c:v>41763.944421296299</c:v>
                </c:pt>
                <c:pt idx="10108">
                  <c:v>41763.944479166668</c:v>
                </c:pt>
                <c:pt idx="10109">
                  <c:v>41763.944537037038</c:v>
                </c:pt>
                <c:pt idx="10110">
                  <c:v>41763.944606481484</c:v>
                </c:pt>
                <c:pt idx="10111">
                  <c:v>41763.944664351853</c:v>
                </c:pt>
                <c:pt idx="10112">
                  <c:v>41763.944722222222</c:v>
                </c:pt>
                <c:pt idx="10113">
                  <c:v>41763.944791666669</c:v>
                </c:pt>
                <c:pt idx="10114">
                  <c:v>41763.944849537038</c:v>
                </c:pt>
                <c:pt idx="10115">
                  <c:v>41763.944907407407</c:v>
                </c:pt>
                <c:pt idx="10116">
                  <c:v>41763.944965277777</c:v>
                </c:pt>
                <c:pt idx="10117">
                  <c:v>41763.945034722223</c:v>
                </c:pt>
                <c:pt idx="10118">
                  <c:v>41763.945092592592</c:v>
                </c:pt>
                <c:pt idx="10119">
                  <c:v>41763.945150462961</c:v>
                </c:pt>
                <c:pt idx="10120">
                  <c:v>41763.945219907408</c:v>
                </c:pt>
                <c:pt idx="10121">
                  <c:v>41763.945277777777</c:v>
                </c:pt>
                <c:pt idx="10122">
                  <c:v>41763.945335648146</c:v>
                </c:pt>
                <c:pt idx="10123">
                  <c:v>41763.945405092592</c:v>
                </c:pt>
                <c:pt idx="10124">
                  <c:v>41763.945462962962</c:v>
                </c:pt>
                <c:pt idx="10125">
                  <c:v>41763.945520833331</c:v>
                </c:pt>
                <c:pt idx="10126">
                  <c:v>41763.945590277777</c:v>
                </c:pt>
                <c:pt idx="10127">
                  <c:v>41763.945648148147</c:v>
                </c:pt>
                <c:pt idx="10128">
                  <c:v>41763.945706018516</c:v>
                </c:pt>
                <c:pt idx="10129">
                  <c:v>41763.945775462962</c:v>
                </c:pt>
                <c:pt idx="10130">
                  <c:v>41763.945833333331</c:v>
                </c:pt>
                <c:pt idx="10131">
                  <c:v>41763.945891203701</c:v>
                </c:pt>
                <c:pt idx="10132">
                  <c:v>41763.945949074077</c:v>
                </c:pt>
                <c:pt idx="10133">
                  <c:v>41763.946018518516</c:v>
                </c:pt>
                <c:pt idx="10134">
                  <c:v>41763.946076388886</c:v>
                </c:pt>
                <c:pt idx="10135">
                  <c:v>41763.946134259262</c:v>
                </c:pt>
                <c:pt idx="10136">
                  <c:v>41763.946203703701</c:v>
                </c:pt>
                <c:pt idx="10137">
                  <c:v>41763.946261574078</c:v>
                </c:pt>
                <c:pt idx="10138">
                  <c:v>41763.946319444447</c:v>
                </c:pt>
                <c:pt idx="10139">
                  <c:v>41763.946388888886</c:v>
                </c:pt>
                <c:pt idx="10140">
                  <c:v>41763.946446759262</c:v>
                </c:pt>
                <c:pt idx="10141">
                  <c:v>41763.946504629632</c:v>
                </c:pt>
                <c:pt idx="10142">
                  <c:v>41763.946574074071</c:v>
                </c:pt>
                <c:pt idx="10143">
                  <c:v>41763.946631944447</c:v>
                </c:pt>
                <c:pt idx="10144">
                  <c:v>41763.946689814817</c:v>
                </c:pt>
                <c:pt idx="10145">
                  <c:v>41763.946747685186</c:v>
                </c:pt>
                <c:pt idx="10146">
                  <c:v>41763.946817129632</c:v>
                </c:pt>
                <c:pt idx="10147">
                  <c:v>41763.946875000001</c:v>
                </c:pt>
                <c:pt idx="10148">
                  <c:v>41763.946932870371</c:v>
                </c:pt>
                <c:pt idx="10149">
                  <c:v>41763.947002314817</c:v>
                </c:pt>
                <c:pt idx="10150">
                  <c:v>41763.947060185186</c:v>
                </c:pt>
                <c:pt idx="10151">
                  <c:v>41763.947118055556</c:v>
                </c:pt>
                <c:pt idx="10152">
                  <c:v>41763.947187500002</c:v>
                </c:pt>
                <c:pt idx="10153">
                  <c:v>41763.947245370371</c:v>
                </c:pt>
                <c:pt idx="10154">
                  <c:v>41763.94730324074</c:v>
                </c:pt>
                <c:pt idx="10155">
                  <c:v>41763.947372685187</c:v>
                </c:pt>
                <c:pt idx="10156">
                  <c:v>41763.947430555556</c:v>
                </c:pt>
                <c:pt idx="10157">
                  <c:v>41763.947488425925</c:v>
                </c:pt>
                <c:pt idx="10158">
                  <c:v>41763.947546296295</c:v>
                </c:pt>
                <c:pt idx="10159">
                  <c:v>41763.947615740741</c:v>
                </c:pt>
                <c:pt idx="10160">
                  <c:v>41763.94767361111</c:v>
                </c:pt>
                <c:pt idx="10161">
                  <c:v>41763.947731481479</c:v>
                </c:pt>
                <c:pt idx="10162">
                  <c:v>41763.947800925926</c:v>
                </c:pt>
                <c:pt idx="10163">
                  <c:v>41763.947858796295</c:v>
                </c:pt>
                <c:pt idx="10164">
                  <c:v>41763.947916666664</c:v>
                </c:pt>
                <c:pt idx="10165">
                  <c:v>41763.94798611111</c:v>
                </c:pt>
                <c:pt idx="10166">
                  <c:v>41763.94804398148</c:v>
                </c:pt>
                <c:pt idx="10167">
                  <c:v>41763.948101851849</c:v>
                </c:pt>
                <c:pt idx="10168">
                  <c:v>41763.948171296295</c:v>
                </c:pt>
                <c:pt idx="10169">
                  <c:v>41763.948229166665</c:v>
                </c:pt>
                <c:pt idx="10170">
                  <c:v>41763.948287037034</c:v>
                </c:pt>
                <c:pt idx="10171">
                  <c:v>41763.948344907411</c:v>
                </c:pt>
                <c:pt idx="10172">
                  <c:v>41763.948414351849</c:v>
                </c:pt>
                <c:pt idx="10173">
                  <c:v>41763.948472222219</c:v>
                </c:pt>
                <c:pt idx="10174">
                  <c:v>41763.948530092595</c:v>
                </c:pt>
                <c:pt idx="10175">
                  <c:v>41763.948599537034</c:v>
                </c:pt>
                <c:pt idx="10176">
                  <c:v>41763.948657407411</c:v>
                </c:pt>
                <c:pt idx="10177">
                  <c:v>41763.94871527778</c:v>
                </c:pt>
                <c:pt idx="10178">
                  <c:v>41763.948784722219</c:v>
                </c:pt>
                <c:pt idx="10179">
                  <c:v>41763.948842592596</c:v>
                </c:pt>
                <c:pt idx="10180">
                  <c:v>41763.948900462965</c:v>
                </c:pt>
                <c:pt idx="10181">
                  <c:v>41763.948969907404</c:v>
                </c:pt>
                <c:pt idx="10182">
                  <c:v>41763.94902777778</c:v>
                </c:pt>
                <c:pt idx="10183">
                  <c:v>41763.94908564815</c:v>
                </c:pt>
                <c:pt idx="10184">
                  <c:v>41763.949155092596</c:v>
                </c:pt>
                <c:pt idx="10185">
                  <c:v>41763.949212962965</c:v>
                </c:pt>
                <c:pt idx="10186">
                  <c:v>41763.949270833335</c:v>
                </c:pt>
                <c:pt idx="10187">
                  <c:v>41763.949328703704</c:v>
                </c:pt>
                <c:pt idx="10188">
                  <c:v>41763.94939814815</c:v>
                </c:pt>
                <c:pt idx="10189">
                  <c:v>41763.949456018519</c:v>
                </c:pt>
                <c:pt idx="10190">
                  <c:v>41763.949513888889</c:v>
                </c:pt>
                <c:pt idx="10191">
                  <c:v>41763.949583333335</c:v>
                </c:pt>
                <c:pt idx="10192">
                  <c:v>41763.949641203704</c:v>
                </c:pt>
                <c:pt idx="10193">
                  <c:v>41763.949699074074</c:v>
                </c:pt>
                <c:pt idx="10194">
                  <c:v>41763.94976851852</c:v>
                </c:pt>
                <c:pt idx="10195">
                  <c:v>41763.949826388889</c:v>
                </c:pt>
                <c:pt idx="10196">
                  <c:v>41763.949884259258</c:v>
                </c:pt>
                <c:pt idx="10197">
                  <c:v>41763.949953703705</c:v>
                </c:pt>
                <c:pt idx="10198">
                  <c:v>41763.950011574074</c:v>
                </c:pt>
                <c:pt idx="10199">
                  <c:v>41763.950069444443</c:v>
                </c:pt>
                <c:pt idx="10200">
                  <c:v>41763.950127314813</c:v>
                </c:pt>
                <c:pt idx="10201">
                  <c:v>41763.950196759259</c:v>
                </c:pt>
                <c:pt idx="10202">
                  <c:v>41763.950254629628</c:v>
                </c:pt>
                <c:pt idx="10203">
                  <c:v>41763.950312499997</c:v>
                </c:pt>
                <c:pt idx="10204">
                  <c:v>41763.950381944444</c:v>
                </c:pt>
                <c:pt idx="10205">
                  <c:v>41763.950439814813</c:v>
                </c:pt>
                <c:pt idx="10206">
                  <c:v>41763.950497685182</c:v>
                </c:pt>
                <c:pt idx="10207">
                  <c:v>41763.950567129628</c:v>
                </c:pt>
                <c:pt idx="10208">
                  <c:v>41763.950624999998</c:v>
                </c:pt>
                <c:pt idx="10209">
                  <c:v>41763.950682870367</c:v>
                </c:pt>
                <c:pt idx="10210">
                  <c:v>41763.950752314813</c:v>
                </c:pt>
                <c:pt idx="10211">
                  <c:v>41763.950810185182</c:v>
                </c:pt>
                <c:pt idx="10212">
                  <c:v>41763.950868055559</c:v>
                </c:pt>
                <c:pt idx="10213">
                  <c:v>41763.950925925928</c:v>
                </c:pt>
                <c:pt idx="10214">
                  <c:v>41763.950995370367</c:v>
                </c:pt>
                <c:pt idx="10215">
                  <c:v>41763.951053240744</c:v>
                </c:pt>
                <c:pt idx="10216">
                  <c:v>41763.951111111113</c:v>
                </c:pt>
                <c:pt idx="10217">
                  <c:v>41763.951180555552</c:v>
                </c:pt>
                <c:pt idx="10218">
                  <c:v>41763.951238425929</c:v>
                </c:pt>
                <c:pt idx="10219">
                  <c:v>41763.951296296298</c:v>
                </c:pt>
                <c:pt idx="10220">
                  <c:v>41763.951365740744</c:v>
                </c:pt>
                <c:pt idx="10221">
                  <c:v>41763.951423611114</c:v>
                </c:pt>
                <c:pt idx="10222">
                  <c:v>41763.951481481483</c:v>
                </c:pt>
                <c:pt idx="10223">
                  <c:v>41763.951550925929</c:v>
                </c:pt>
                <c:pt idx="10224">
                  <c:v>41763.951608796298</c:v>
                </c:pt>
                <c:pt idx="10225">
                  <c:v>41763.951666666668</c:v>
                </c:pt>
                <c:pt idx="10226">
                  <c:v>41763.951724537037</c:v>
                </c:pt>
                <c:pt idx="10227">
                  <c:v>41763.951793981483</c:v>
                </c:pt>
                <c:pt idx="10228">
                  <c:v>41763.951851851853</c:v>
                </c:pt>
                <c:pt idx="10229">
                  <c:v>41763.951909722222</c:v>
                </c:pt>
                <c:pt idx="10230">
                  <c:v>41763.951979166668</c:v>
                </c:pt>
                <c:pt idx="10231">
                  <c:v>41763.952037037037</c:v>
                </c:pt>
                <c:pt idx="10232">
                  <c:v>41763.952094907407</c:v>
                </c:pt>
                <c:pt idx="10233">
                  <c:v>41763.952164351853</c:v>
                </c:pt>
                <c:pt idx="10234">
                  <c:v>41763.952222222222</c:v>
                </c:pt>
                <c:pt idx="10235">
                  <c:v>41763.952280092592</c:v>
                </c:pt>
                <c:pt idx="10236">
                  <c:v>41763.952349537038</c:v>
                </c:pt>
                <c:pt idx="10237">
                  <c:v>41763.952407407407</c:v>
                </c:pt>
                <c:pt idx="10238">
                  <c:v>41763.952465277776</c:v>
                </c:pt>
                <c:pt idx="10239">
                  <c:v>41763.952534722222</c:v>
                </c:pt>
                <c:pt idx="10240">
                  <c:v>41763.952592592592</c:v>
                </c:pt>
                <c:pt idx="10241">
                  <c:v>41763.952650462961</c:v>
                </c:pt>
                <c:pt idx="10242">
                  <c:v>41763.952708333331</c:v>
                </c:pt>
                <c:pt idx="10243">
                  <c:v>41763.952777777777</c:v>
                </c:pt>
                <c:pt idx="10244">
                  <c:v>41763.952835648146</c:v>
                </c:pt>
                <c:pt idx="10245">
                  <c:v>41763.952893518515</c:v>
                </c:pt>
                <c:pt idx="10246">
                  <c:v>41763.952962962961</c:v>
                </c:pt>
                <c:pt idx="10247">
                  <c:v>41763.953020833331</c:v>
                </c:pt>
                <c:pt idx="10248">
                  <c:v>41763.9530787037</c:v>
                </c:pt>
                <c:pt idx="10249">
                  <c:v>41763.953148148146</c:v>
                </c:pt>
                <c:pt idx="10250">
                  <c:v>41763.953206018516</c:v>
                </c:pt>
                <c:pt idx="10251">
                  <c:v>41763.953263888892</c:v>
                </c:pt>
                <c:pt idx="10252">
                  <c:v>41763.953333333331</c:v>
                </c:pt>
                <c:pt idx="10253">
                  <c:v>41763.9533912037</c:v>
                </c:pt>
                <c:pt idx="10254">
                  <c:v>41763.953449074077</c:v>
                </c:pt>
                <c:pt idx="10255">
                  <c:v>41763.953506944446</c:v>
                </c:pt>
                <c:pt idx="10256">
                  <c:v>41763.953576388885</c:v>
                </c:pt>
                <c:pt idx="10257">
                  <c:v>41763.953634259262</c:v>
                </c:pt>
                <c:pt idx="10258">
                  <c:v>41763.953692129631</c:v>
                </c:pt>
                <c:pt idx="10259">
                  <c:v>41763.953761574077</c:v>
                </c:pt>
                <c:pt idx="10260">
                  <c:v>41763.953819444447</c:v>
                </c:pt>
                <c:pt idx="10261">
                  <c:v>41763.953877314816</c:v>
                </c:pt>
                <c:pt idx="10262">
                  <c:v>41763.953946759262</c:v>
                </c:pt>
                <c:pt idx="10263">
                  <c:v>41763.954004629632</c:v>
                </c:pt>
                <c:pt idx="10264">
                  <c:v>41763.954062500001</c:v>
                </c:pt>
                <c:pt idx="10265">
                  <c:v>41763.954131944447</c:v>
                </c:pt>
                <c:pt idx="10266">
                  <c:v>41763.954189814816</c:v>
                </c:pt>
                <c:pt idx="10267">
                  <c:v>41763.954247685186</c:v>
                </c:pt>
                <c:pt idx="10268">
                  <c:v>41763.954305555555</c:v>
                </c:pt>
                <c:pt idx="10269">
                  <c:v>41763.954375000001</c:v>
                </c:pt>
                <c:pt idx="10270">
                  <c:v>41763.954432870371</c:v>
                </c:pt>
                <c:pt idx="10271">
                  <c:v>41763.95449074074</c:v>
                </c:pt>
                <c:pt idx="10272">
                  <c:v>41763.954560185186</c:v>
                </c:pt>
                <c:pt idx="10273">
                  <c:v>41763.954618055555</c:v>
                </c:pt>
                <c:pt idx="10274">
                  <c:v>41763.954675925925</c:v>
                </c:pt>
                <c:pt idx="10275">
                  <c:v>41763.954745370371</c:v>
                </c:pt>
                <c:pt idx="10276">
                  <c:v>41763.95480324074</c:v>
                </c:pt>
                <c:pt idx="10277">
                  <c:v>41763.954861111109</c:v>
                </c:pt>
                <c:pt idx="10278">
                  <c:v>41763.954930555556</c:v>
                </c:pt>
                <c:pt idx="10279">
                  <c:v>41763.954988425925</c:v>
                </c:pt>
                <c:pt idx="10280">
                  <c:v>41763.955046296294</c:v>
                </c:pt>
                <c:pt idx="10281">
                  <c:v>41763.955104166664</c:v>
                </c:pt>
                <c:pt idx="10282">
                  <c:v>41763.95517361111</c:v>
                </c:pt>
                <c:pt idx="10283">
                  <c:v>41763.955231481479</c:v>
                </c:pt>
                <c:pt idx="10284">
                  <c:v>41763.955289351848</c:v>
                </c:pt>
                <c:pt idx="10285">
                  <c:v>41763.955358796295</c:v>
                </c:pt>
                <c:pt idx="10286">
                  <c:v>41763.955416666664</c:v>
                </c:pt>
                <c:pt idx="10287">
                  <c:v>41763.955474537041</c:v>
                </c:pt>
                <c:pt idx="10288">
                  <c:v>41763.955543981479</c:v>
                </c:pt>
                <c:pt idx="10289">
                  <c:v>41763.955601851849</c:v>
                </c:pt>
                <c:pt idx="10290">
                  <c:v>41763.955659722225</c:v>
                </c:pt>
                <c:pt idx="10291">
                  <c:v>41763.955729166664</c:v>
                </c:pt>
                <c:pt idx="10292">
                  <c:v>41763.955787037034</c:v>
                </c:pt>
                <c:pt idx="10293">
                  <c:v>41763.95584490741</c:v>
                </c:pt>
                <c:pt idx="10294">
                  <c:v>41763.955914351849</c:v>
                </c:pt>
                <c:pt idx="10295">
                  <c:v>41763.955972222226</c:v>
                </c:pt>
                <c:pt idx="10296">
                  <c:v>41763.956030092595</c:v>
                </c:pt>
                <c:pt idx="10297">
                  <c:v>41763.956087962964</c:v>
                </c:pt>
                <c:pt idx="10298">
                  <c:v>41763.956157407411</c:v>
                </c:pt>
                <c:pt idx="10299">
                  <c:v>41763.95621527778</c:v>
                </c:pt>
                <c:pt idx="10300">
                  <c:v>41763.956273148149</c:v>
                </c:pt>
                <c:pt idx="10301">
                  <c:v>41763.956342592595</c:v>
                </c:pt>
                <c:pt idx="10302">
                  <c:v>41763.956400462965</c:v>
                </c:pt>
                <c:pt idx="10303">
                  <c:v>41763.956458333334</c:v>
                </c:pt>
                <c:pt idx="10304">
                  <c:v>41763.95652777778</c:v>
                </c:pt>
                <c:pt idx="10305">
                  <c:v>41763.956585648149</c:v>
                </c:pt>
                <c:pt idx="10306">
                  <c:v>41763.956643518519</c:v>
                </c:pt>
                <c:pt idx="10307">
                  <c:v>41763.956712962965</c:v>
                </c:pt>
                <c:pt idx="10308">
                  <c:v>41763.956770833334</c:v>
                </c:pt>
                <c:pt idx="10309">
                  <c:v>41763.956828703704</c:v>
                </c:pt>
                <c:pt idx="10310">
                  <c:v>41763.956886574073</c:v>
                </c:pt>
                <c:pt idx="10311">
                  <c:v>41763.956956018519</c:v>
                </c:pt>
                <c:pt idx="10312">
                  <c:v>41763.957013888888</c:v>
                </c:pt>
                <c:pt idx="10313">
                  <c:v>41763.957071759258</c:v>
                </c:pt>
                <c:pt idx="10314">
                  <c:v>41763.957141203704</c:v>
                </c:pt>
                <c:pt idx="10315">
                  <c:v>41763.957199074073</c:v>
                </c:pt>
                <c:pt idx="10316">
                  <c:v>41763.957256944443</c:v>
                </c:pt>
                <c:pt idx="10317">
                  <c:v>41763.957326388889</c:v>
                </c:pt>
                <c:pt idx="10318">
                  <c:v>41763.957384259258</c:v>
                </c:pt>
                <c:pt idx="10319">
                  <c:v>41763.957442129627</c:v>
                </c:pt>
                <c:pt idx="10320">
                  <c:v>41763.957511574074</c:v>
                </c:pt>
                <c:pt idx="10321">
                  <c:v>41763.957569444443</c:v>
                </c:pt>
                <c:pt idx="10322">
                  <c:v>41763.957627314812</c:v>
                </c:pt>
                <c:pt idx="10323">
                  <c:v>41763.957685185182</c:v>
                </c:pt>
                <c:pt idx="10324">
                  <c:v>41763.957754629628</c:v>
                </c:pt>
                <c:pt idx="10325">
                  <c:v>41763.957812499997</c:v>
                </c:pt>
                <c:pt idx="10326">
                  <c:v>41763.957870370374</c:v>
                </c:pt>
                <c:pt idx="10327">
                  <c:v>41763.957939814813</c:v>
                </c:pt>
                <c:pt idx="10328">
                  <c:v>41763.957997685182</c:v>
                </c:pt>
                <c:pt idx="10329">
                  <c:v>41763.958055555559</c:v>
                </c:pt>
                <c:pt idx="10330">
                  <c:v>41763.958124999997</c:v>
                </c:pt>
                <c:pt idx="10331">
                  <c:v>41763.958182870374</c:v>
                </c:pt>
                <c:pt idx="10332">
                  <c:v>41763.958240740743</c:v>
                </c:pt>
                <c:pt idx="10333">
                  <c:v>41763.958310185182</c:v>
                </c:pt>
                <c:pt idx="10334">
                  <c:v>41763.958368055559</c:v>
                </c:pt>
                <c:pt idx="10335">
                  <c:v>41763.958425925928</c:v>
                </c:pt>
                <c:pt idx="10336">
                  <c:v>41763.958483796298</c:v>
                </c:pt>
                <c:pt idx="10337">
                  <c:v>41763.958553240744</c:v>
                </c:pt>
                <c:pt idx="10338">
                  <c:v>41763.958611111113</c:v>
                </c:pt>
                <c:pt idx="10339">
                  <c:v>41763.958668981482</c:v>
                </c:pt>
                <c:pt idx="10340">
                  <c:v>41763.958738425928</c:v>
                </c:pt>
                <c:pt idx="10341">
                  <c:v>41763.958796296298</c:v>
                </c:pt>
                <c:pt idx="10342">
                  <c:v>41763.958854166667</c:v>
                </c:pt>
                <c:pt idx="10343">
                  <c:v>41763.958923611113</c:v>
                </c:pt>
                <c:pt idx="10344">
                  <c:v>41763.958981481483</c:v>
                </c:pt>
                <c:pt idx="10345">
                  <c:v>41763.959039351852</c:v>
                </c:pt>
                <c:pt idx="10346">
                  <c:v>41763.959108796298</c:v>
                </c:pt>
                <c:pt idx="10347">
                  <c:v>41763.959166666667</c:v>
                </c:pt>
                <c:pt idx="10348">
                  <c:v>41763.959224537037</c:v>
                </c:pt>
                <c:pt idx="10349">
                  <c:v>41763.959293981483</c:v>
                </c:pt>
                <c:pt idx="10350">
                  <c:v>41763.959351851852</c:v>
                </c:pt>
                <c:pt idx="10351">
                  <c:v>41763.959409722222</c:v>
                </c:pt>
                <c:pt idx="10352">
                  <c:v>41763.959467592591</c:v>
                </c:pt>
                <c:pt idx="10353">
                  <c:v>41763.959537037037</c:v>
                </c:pt>
                <c:pt idx="10354">
                  <c:v>41763.959594907406</c:v>
                </c:pt>
                <c:pt idx="10355">
                  <c:v>41763.959652777776</c:v>
                </c:pt>
                <c:pt idx="10356">
                  <c:v>41763.959722222222</c:v>
                </c:pt>
                <c:pt idx="10357">
                  <c:v>41763.959780092591</c:v>
                </c:pt>
                <c:pt idx="10358">
                  <c:v>41763.959837962961</c:v>
                </c:pt>
                <c:pt idx="10359">
                  <c:v>41763.959907407407</c:v>
                </c:pt>
                <c:pt idx="10360">
                  <c:v>41763.959965277776</c:v>
                </c:pt>
                <c:pt idx="10361">
                  <c:v>41763.960023148145</c:v>
                </c:pt>
                <c:pt idx="10362">
                  <c:v>41763.960092592592</c:v>
                </c:pt>
                <c:pt idx="10363">
                  <c:v>41763.960150462961</c:v>
                </c:pt>
                <c:pt idx="10364">
                  <c:v>41763.96020833333</c:v>
                </c:pt>
                <c:pt idx="10365">
                  <c:v>41763.960266203707</c:v>
                </c:pt>
                <c:pt idx="10366">
                  <c:v>41763.960335648146</c:v>
                </c:pt>
                <c:pt idx="10367">
                  <c:v>41763.960393518515</c:v>
                </c:pt>
                <c:pt idx="10368">
                  <c:v>41763.960451388892</c:v>
                </c:pt>
                <c:pt idx="10369">
                  <c:v>41763.960520833331</c:v>
                </c:pt>
                <c:pt idx="10370">
                  <c:v>41763.960578703707</c:v>
                </c:pt>
                <c:pt idx="10371">
                  <c:v>41763.960636574076</c:v>
                </c:pt>
                <c:pt idx="10372">
                  <c:v>41763.960706018515</c:v>
                </c:pt>
                <c:pt idx="10373">
                  <c:v>41763.960763888892</c:v>
                </c:pt>
                <c:pt idx="10374">
                  <c:v>41763.960821759261</c:v>
                </c:pt>
                <c:pt idx="10375">
                  <c:v>41763.9608912037</c:v>
                </c:pt>
                <c:pt idx="10376">
                  <c:v>41763.960949074077</c:v>
                </c:pt>
                <c:pt idx="10377">
                  <c:v>41763.961006944446</c:v>
                </c:pt>
                <c:pt idx="10378">
                  <c:v>41763.961076388892</c:v>
                </c:pt>
                <c:pt idx="10379">
                  <c:v>41763.961134259262</c:v>
                </c:pt>
                <c:pt idx="10380">
                  <c:v>41763.961192129631</c:v>
                </c:pt>
                <c:pt idx="10381">
                  <c:v>41763.96125</c:v>
                </c:pt>
                <c:pt idx="10382">
                  <c:v>41763.961319444446</c:v>
                </c:pt>
                <c:pt idx="10383">
                  <c:v>41763.961377314816</c:v>
                </c:pt>
                <c:pt idx="10384">
                  <c:v>41763.961435185185</c:v>
                </c:pt>
                <c:pt idx="10385">
                  <c:v>41763.961504629631</c:v>
                </c:pt>
                <c:pt idx="10386">
                  <c:v>41763.961562500001</c:v>
                </c:pt>
                <c:pt idx="10387">
                  <c:v>41763.96162037037</c:v>
                </c:pt>
                <c:pt idx="10388">
                  <c:v>41763.961689814816</c:v>
                </c:pt>
                <c:pt idx="10389">
                  <c:v>41763.961747685185</c:v>
                </c:pt>
                <c:pt idx="10390">
                  <c:v>41763.961805555555</c:v>
                </c:pt>
                <c:pt idx="10391">
                  <c:v>41763.961875000001</c:v>
                </c:pt>
                <c:pt idx="10392">
                  <c:v>41763.96193287037</c:v>
                </c:pt>
                <c:pt idx="10393">
                  <c:v>41763.96199074074</c:v>
                </c:pt>
                <c:pt idx="10394">
                  <c:v>41763.962048611109</c:v>
                </c:pt>
                <c:pt idx="10395">
                  <c:v>41763.962118055555</c:v>
                </c:pt>
                <c:pt idx="10396">
                  <c:v>41763.962175925924</c:v>
                </c:pt>
                <c:pt idx="10397">
                  <c:v>41763.962233796294</c:v>
                </c:pt>
                <c:pt idx="10398">
                  <c:v>41763.96230324074</c:v>
                </c:pt>
                <c:pt idx="10399">
                  <c:v>41763.962361111109</c:v>
                </c:pt>
                <c:pt idx="10400">
                  <c:v>41763.962418981479</c:v>
                </c:pt>
                <c:pt idx="10401">
                  <c:v>41763.962488425925</c:v>
                </c:pt>
                <c:pt idx="10402">
                  <c:v>41763.962546296294</c:v>
                </c:pt>
                <c:pt idx="10403">
                  <c:v>41763.962604166663</c:v>
                </c:pt>
                <c:pt idx="10404">
                  <c:v>41763.962673611109</c:v>
                </c:pt>
                <c:pt idx="10405">
                  <c:v>41763.962731481479</c:v>
                </c:pt>
                <c:pt idx="10406">
                  <c:v>41763.962789351855</c:v>
                </c:pt>
                <c:pt idx="10407">
                  <c:v>41763.962847222225</c:v>
                </c:pt>
                <c:pt idx="10408">
                  <c:v>41763.962916666664</c:v>
                </c:pt>
                <c:pt idx="10409">
                  <c:v>41763.96297453704</c:v>
                </c:pt>
                <c:pt idx="10410">
                  <c:v>41763.96303240741</c:v>
                </c:pt>
                <c:pt idx="10411">
                  <c:v>41763.963101851848</c:v>
                </c:pt>
                <c:pt idx="10412">
                  <c:v>41763.963159722225</c:v>
                </c:pt>
                <c:pt idx="10413">
                  <c:v>41763.963217592594</c:v>
                </c:pt>
                <c:pt idx="10414">
                  <c:v>41763.963287037041</c:v>
                </c:pt>
                <c:pt idx="10415">
                  <c:v>41763.96334490741</c:v>
                </c:pt>
                <c:pt idx="10416">
                  <c:v>41763.963402777779</c:v>
                </c:pt>
                <c:pt idx="10417">
                  <c:v>41763.963472222225</c:v>
                </c:pt>
                <c:pt idx="10418">
                  <c:v>41763.963530092595</c:v>
                </c:pt>
                <c:pt idx="10419">
                  <c:v>41763.963587962964</c:v>
                </c:pt>
                <c:pt idx="10420">
                  <c:v>41763.963645833333</c:v>
                </c:pt>
                <c:pt idx="10421">
                  <c:v>41763.96371527778</c:v>
                </c:pt>
                <c:pt idx="10422">
                  <c:v>41763.963773148149</c:v>
                </c:pt>
                <c:pt idx="10423">
                  <c:v>41763.963831018518</c:v>
                </c:pt>
                <c:pt idx="10424">
                  <c:v>41763.963900462964</c:v>
                </c:pt>
                <c:pt idx="10425">
                  <c:v>41763.963958333334</c:v>
                </c:pt>
                <c:pt idx="10426">
                  <c:v>41763.964016203703</c:v>
                </c:pt>
                <c:pt idx="10427">
                  <c:v>41763.964085648149</c:v>
                </c:pt>
                <c:pt idx="10428">
                  <c:v>41763.964143518519</c:v>
                </c:pt>
                <c:pt idx="10429">
                  <c:v>41763.964201388888</c:v>
                </c:pt>
                <c:pt idx="10430">
                  <c:v>41763.964270833334</c:v>
                </c:pt>
                <c:pt idx="10431">
                  <c:v>41763.964328703703</c:v>
                </c:pt>
                <c:pt idx="10432">
                  <c:v>41763.964386574073</c:v>
                </c:pt>
                <c:pt idx="10433">
                  <c:v>41763.964456018519</c:v>
                </c:pt>
                <c:pt idx="10434">
                  <c:v>41763.964513888888</c:v>
                </c:pt>
                <c:pt idx="10435">
                  <c:v>41763.964571759258</c:v>
                </c:pt>
                <c:pt idx="10436">
                  <c:v>41763.964629629627</c:v>
                </c:pt>
                <c:pt idx="10437">
                  <c:v>41763.964699074073</c:v>
                </c:pt>
                <c:pt idx="10438">
                  <c:v>41763.964756944442</c:v>
                </c:pt>
                <c:pt idx="10439">
                  <c:v>41763.964814814812</c:v>
                </c:pt>
                <c:pt idx="10440">
                  <c:v>41763.964884259258</c:v>
                </c:pt>
                <c:pt idx="10441">
                  <c:v>41763.964942129627</c:v>
                </c:pt>
                <c:pt idx="10442">
                  <c:v>41763.964999999997</c:v>
                </c:pt>
                <c:pt idx="10443">
                  <c:v>41763.965069444443</c:v>
                </c:pt>
                <c:pt idx="10444">
                  <c:v>41763.965127314812</c:v>
                </c:pt>
                <c:pt idx="10445">
                  <c:v>41763.965185185189</c:v>
                </c:pt>
                <c:pt idx="10446">
                  <c:v>41763.965254629627</c:v>
                </c:pt>
                <c:pt idx="10447">
                  <c:v>41763.965312499997</c:v>
                </c:pt>
                <c:pt idx="10448">
                  <c:v>41763.965370370373</c:v>
                </c:pt>
                <c:pt idx="10449">
                  <c:v>41763.965428240743</c:v>
                </c:pt>
                <c:pt idx="10450">
                  <c:v>41763.965497685182</c:v>
                </c:pt>
                <c:pt idx="10451">
                  <c:v>41763.965555555558</c:v>
                </c:pt>
                <c:pt idx="10452">
                  <c:v>41763.965613425928</c:v>
                </c:pt>
                <c:pt idx="10453">
                  <c:v>41763.965682870374</c:v>
                </c:pt>
                <c:pt idx="10454">
                  <c:v>41763.965740740743</c:v>
                </c:pt>
                <c:pt idx="10455">
                  <c:v>41763.965798611112</c:v>
                </c:pt>
                <c:pt idx="10456">
                  <c:v>41763.965868055559</c:v>
                </c:pt>
                <c:pt idx="10457">
                  <c:v>41763.965925925928</c:v>
                </c:pt>
                <c:pt idx="10458">
                  <c:v>41763.965983796297</c:v>
                </c:pt>
                <c:pt idx="10459">
                  <c:v>41763.966053240743</c:v>
                </c:pt>
                <c:pt idx="10460">
                  <c:v>41763.966111111113</c:v>
                </c:pt>
                <c:pt idx="10461">
                  <c:v>41763.966168981482</c:v>
                </c:pt>
                <c:pt idx="10462">
                  <c:v>41763.966226851851</c:v>
                </c:pt>
                <c:pt idx="10463">
                  <c:v>41763.966296296298</c:v>
                </c:pt>
                <c:pt idx="10464">
                  <c:v>41763.966354166667</c:v>
                </c:pt>
                <c:pt idx="10465">
                  <c:v>41763.966412037036</c:v>
                </c:pt>
                <c:pt idx="10466">
                  <c:v>41763.966481481482</c:v>
                </c:pt>
                <c:pt idx="10467">
                  <c:v>41763.966539351852</c:v>
                </c:pt>
                <c:pt idx="10468">
                  <c:v>41763.966597222221</c:v>
                </c:pt>
                <c:pt idx="10469">
                  <c:v>41763.966666666667</c:v>
                </c:pt>
                <c:pt idx="10470">
                  <c:v>41763.966724537036</c:v>
                </c:pt>
                <c:pt idx="10471">
                  <c:v>41763.966782407406</c:v>
                </c:pt>
                <c:pt idx="10472">
                  <c:v>41763.966851851852</c:v>
                </c:pt>
                <c:pt idx="10473">
                  <c:v>41763.966909722221</c:v>
                </c:pt>
                <c:pt idx="10474">
                  <c:v>41763.966967592591</c:v>
                </c:pt>
                <c:pt idx="10475">
                  <c:v>41763.96702546296</c:v>
                </c:pt>
                <c:pt idx="10476">
                  <c:v>41763.967094907406</c:v>
                </c:pt>
                <c:pt idx="10477">
                  <c:v>41763.967152777775</c:v>
                </c:pt>
                <c:pt idx="10478">
                  <c:v>41763.967210648145</c:v>
                </c:pt>
                <c:pt idx="10479">
                  <c:v>41763.967280092591</c:v>
                </c:pt>
                <c:pt idx="10480">
                  <c:v>41763.96733796296</c:v>
                </c:pt>
                <c:pt idx="10481">
                  <c:v>41763.967395833337</c:v>
                </c:pt>
                <c:pt idx="10482">
                  <c:v>41763.967465277776</c:v>
                </c:pt>
                <c:pt idx="10483">
                  <c:v>41763.967523148145</c:v>
                </c:pt>
                <c:pt idx="10484">
                  <c:v>41763.967581018522</c:v>
                </c:pt>
                <c:pt idx="10485">
                  <c:v>41763.967650462961</c:v>
                </c:pt>
                <c:pt idx="10486">
                  <c:v>41763.96770833333</c:v>
                </c:pt>
                <c:pt idx="10487">
                  <c:v>41763.967766203707</c:v>
                </c:pt>
                <c:pt idx="10488">
                  <c:v>41763.967835648145</c:v>
                </c:pt>
                <c:pt idx="10489">
                  <c:v>41763.967893518522</c:v>
                </c:pt>
                <c:pt idx="10490">
                  <c:v>41763.967951388891</c:v>
                </c:pt>
                <c:pt idx="10491">
                  <c:v>41763.968009259261</c:v>
                </c:pt>
                <c:pt idx="10492">
                  <c:v>41763.968078703707</c:v>
                </c:pt>
                <c:pt idx="10493">
                  <c:v>41763.968136574076</c:v>
                </c:pt>
                <c:pt idx="10494">
                  <c:v>41763.968194444446</c:v>
                </c:pt>
                <c:pt idx="10495">
                  <c:v>41763.968263888892</c:v>
                </c:pt>
                <c:pt idx="10496">
                  <c:v>41763.968321759261</c:v>
                </c:pt>
                <c:pt idx="10497">
                  <c:v>41763.96837962963</c:v>
                </c:pt>
                <c:pt idx="10498">
                  <c:v>41763.968449074076</c:v>
                </c:pt>
                <c:pt idx="10499">
                  <c:v>41763.968506944446</c:v>
                </c:pt>
                <c:pt idx="10500">
                  <c:v>41763.968564814815</c:v>
                </c:pt>
                <c:pt idx="10501">
                  <c:v>41763.968634259261</c:v>
                </c:pt>
                <c:pt idx="10502">
                  <c:v>41763.968692129631</c:v>
                </c:pt>
                <c:pt idx="10503">
                  <c:v>41763.96875</c:v>
                </c:pt>
                <c:pt idx="10504">
                  <c:v>41763.968807870369</c:v>
                </c:pt>
                <c:pt idx="10505">
                  <c:v>41763.968877314815</c:v>
                </c:pt>
                <c:pt idx="10506">
                  <c:v>41763.968935185185</c:v>
                </c:pt>
                <c:pt idx="10507">
                  <c:v>41763.968993055554</c:v>
                </c:pt>
                <c:pt idx="10508">
                  <c:v>41763.9690625</c:v>
                </c:pt>
                <c:pt idx="10509">
                  <c:v>41763.96912037037</c:v>
                </c:pt>
                <c:pt idx="10510">
                  <c:v>41763.969178240739</c:v>
                </c:pt>
                <c:pt idx="10511">
                  <c:v>41763.969247685185</c:v>
                </c:pt>
                <c:pt idx="10512">
                  <c:v>41763.969305555554</c:v>
                </c:pt>
                <c:pt idx="10513">
                  <c:v>41763.969363425924</c:v>
                </c:pt>
                <c:pt idx="10514">
                  <c:v>41763.96943287037</c:v>
                </c:pt>
                <c:pt idx="10515">
                  <c:v>41763.969490740739</c:v>
                </c:pt>
                <c:pt idx="10516">
                  <c:v>41763.969548611109</c:v>
                </c:pt>
                <c:pt idx="10517">
                  <c:v>41763.969606481478</c:v>
                </c:pt>
                <c:pt idx="10518">
                  <c:v>41763.969675925924</c:v>
                </c:pt>
                <c:pt idx="10519">
                  <c:v>41763.969733796293</c:v>
                </c:pt>
                <c:pt idx="10520">
                  <c:v>41763.96979166667</c:v>
                </c:pt>
                <c:pt idx="10521">
                  <c:v>41763.969861111109</c:v>
                </c:pt>
                <c:pt idx="10522">
                  <c:v>41763.969918981478</c:v>
                </c:pt>
                <c:pt idx="10523">
                  <c:v>41763.969976851855</c:v>
                </c:pt>
                <c:pt idx="10524">
                  <c:v>41763.970046296294</c:v>
                </c:pt>
                <c:pt idx="10525">
                  <c:v>41763.970104166663</c:v>
                </c:pt>
                <c:pt idx="10526">
                  <c:v>41763.97016203704</c:v>
                </c:pt>
                <c:pt idx="10527">
                  <c:v>41763.970231481479</c:v>
                </c:pt>
                <c:pt idx="10528">
                  <c:v>41763.970289351855</c:v>
                </c:pt>
                <c:pt idx="10529">
                  <c:v>41763.970347222225</c:v>
                </c:pt>
                <c:pt idx="10530">
                  <c:v>41763.970405092594</c:v>
                </c:pt>
                <c:pt idx="10531">
                  <c:v>41763.97047453704</c:v>
                </c:pt>
                <c:pt idx="10532">
                  <c:v>41763.970532407409</c:v>
                </c:pt>
                <c:pt idx="10533">
                  <c:v>41763.970590277779</c:v>
                </c:pt>
                <c:pt idx="10534">
                  <c:v>41763.970659722225</c:v>
                </c:pt>
                <c:pt idx="10535">
                  <c:v>41763.970717592594</c:v>
                </c:pt>
                <c:pt idx="10536">
                  <c:v>41763.970775462964</c:v>
                </c:pt>
                <c:pt idx="10537">
                  <c:v>41763.97084490741</c:v>
                </c:pt>
                <c:pt idx="10538">
                  <c:v>41763.970902777779</c:v>
                </c:pt>
                <c:pt idx="10539">
                  <c:v>41763.970960648148</c:v>
                </c:pt>
                <c:pt idx="10540">
                  <c:v>41763.971030092594</c:v>
                </c:pt>
                <c:pt idx="10541">
                  <c:v>41763.971087962964</c:v>
                </c:pt>
                <c:pt idx="10542">
                  <c:v>41763.971145833333</c:v>
                </c:pt>
                <c:pt idx="10543">
                  <c:v>41763.971215277779</c:v>
                </c:pt>
                <c:pt idx="10544">
                  <c:v>41763.971273148149</c:v>
                </c:pt>
                <c:pt idx="10545">
                  <c:v>41763.971331018518</c:v>
                </c:pt>
                <c:pt idx="10546">
                  <c:v>41763.971388888887</c:v>
                </c:pt>
                <c:pt idx="10547">
                  <c:v>41763.971458333333</c:v>
                </c:pt>
                <c:pt idx="10548">
                  <c:v>41763.971516203703</c:v>
                </c:pt>
                <c:pt idx="10549">
                  <c:v>41763.971574074072</c:v>
                </c:pt>
                <c:pt idx="10550">
                  <c:v>41763.971643518518</c:v>
                </c:pt>
                <c:pt idx="10551">
                  <c:v>41763.971701388888</c:v>
                </c:pt>
                <c:pt idx="10552">
                  <c:v>41763.971759259257</c:v>
                </c:pt>
                <c:pt idx="10553">
                  <c:v>41763.971828703703</c:v>
                </c:pt>
                <c:pt idx="10554">
                  <c:v>41763.971886574072</c:v>
                </c:pt>
                <c:pt idx="10555">
                  <c:v>41763.971944444442</c:v>
                </c:pt>
                <c:pt idx="10556">
                  <c:v>41763.972013888888</c:v>
                </c:pt>
                <c:pt idx="10557">
                  <c:v>41763.972071759257</c:v>
                </c:pt>
                <c:pt idx="10558">
                  <c:v>41763.972129629627</c:v>
                </c:pt>
                <c:pt idx="10559">
                  <c:v>41763.972187500003</c:v>
                </c:pt>
                <c:pt idx="10560">
                  <c:v>41763.972256944442</c:v>
                </c:pt>
                <c:pt idx="10561">
                  <c:v>41763.972314814811</c:v>
                </c:pt>
                <c:pt idx="10562">
                  <c:v>41763.972372685188</c:v>
                </c:pt>
                <c:pt idx="10563">
                  <c:v>41763.972442129627</c:v>
                </c:pt>
                <c:pt idx="10564">
                  <c:v>41763.972500000003</c:v>
                </c:pt>
                <c:pt idx="10565">
                  <c:v>41763.972557870373</c:v>
                </c:pt>
                <c:pt idx="10566">
                  <c:v>41763.972627314812</c:v>
                </c:pt>
                <c:pt idx="10567">
                  <c:v>41763.972685185188</c:v>
                </c:pt>
                <c:pt idx="10568">
                  <c:v>41763.972743055558</c:v>
                </c:pt>
                <c:pt idx="10569">
                  <c:v>41763.972812499997</c:v>
                </c:pt>
                <c:pt idx="10570">
                  <c:v>41763.972870370373</c:v>
                </c:pt>
                <c:pt idx="10571">
                  <c:v>41763.972928240742</c:v>
                </c:pt>
                <c:pt idx="10572">
                  <c:v>41763.972986111112</c:v>
                </c:pt>
                <c:pt idx="10573">
                  <c:v>41763.973055555558</c:v>
                </c:pt>
                <c:pt idx="10574">
                  <c:v>41763.973113425927</c:v>
                </c:pt>
                <c:pt idx="10575">
                  <c:v>41763.973171296297</c:v>
                </c:pt>
                <c:pt idx="10576">
                  <c:v>41763.973240740743</c:v>
                </c:pt>
                <c:pt idx="10577">
                  <c:v>41763.973298611112</c:v>
                </c:pt>
                <c:pt idx="10578">
                  <c:v>41763.973356481481</c:v>
                </c:pt>
                <c:pt idx="10579">
                  <c:v>41763.973425925928</c:v>
                </c:pt>
                <c:pt idx="10580">
                  <c:v>41763.973483796297</c:v>
                </c:pt>
                <c:pt idx="10581">
                  <c:v>41763.973541666666</c:v>
                </c:pt>
                <c:pt idx="10582">
                  <c:v>41763.973611111112</c:v>
                </c:pt>
                <c:pt idx="10583">
                  <c:v>41763.973668981482</c:v>
                </c:pt>
                <c:pt idx="10584">
                  <c:v>41763.973726851851</c:v>
                </c:pt>
                <c:pt idx="10585">
                  <c:v>41763.973796296297</c:v>
                </c:pt>
                <c:pt idx="10586">
                  <c:v>41763.973854166667</c:v>
                </c:pt>
                <c:pt idx="10587">
                  <c:v>41763.973912037036</c:v>
                </c:pt>
                <c:pt idx="10588">
                  <c:v>41763.973969907405</c:v>
                </c:pt>
                <c:pt idx="10589">
                  <c:v>41763.974039351851</c:v>
                </c:pt>
                <c:pt idx="10590">
                  <c:v>41763.974097222221</c:v>
                </c:pt>
                <c:pt idx="10591">
                  <c:v>41763.97415509259</c:v>
                </c:pt>
                <c:pt idx="10592">
                  <c:v>41763.974224537036</c:v>
                </c:pt>
                <c:pt idx="10593">
                  <c:v>41763.974282407406</c:v>
                </c:pt>
                <c:pt idx="10594">
                  <c:v>41763.974340277775</c:v>
                </c:pt>
                <c:pt idx="10595">
                  <c:v>41763.974409722221</c:v>
                </c:pt>
                <c:pt idx="10596">
                  <c:v>41763.97446759259</c:v>
                </c:pt>
                <c:pt idx="10597">
                  <c:v>41763.97452546296</c:v>
                </c:pt>
                <c:pt idx="10598">
                  <c:v>41763.974594907406</c:v>
                </c:pt>
                <c:pt idx="10599">
                  <c:v>41763.974652777775</c:v>
                </c:pt>
                <c:pt idx="10600">
                  <c:v>41763.974710648145</c:v>
                </c:pt>
                <c:pt idx="10601">
                  <c:v>41763.974768518521</c:v>
                </c:pt>
                <c:pt idx="10602">
                  <c:v>41763.97483796296</c:v>
                </c:pt>
                <c:pt idx="10603">
                  <c:v>41763.974895833337</c:v>
                </c:pt>
                <c:pt idx="10604">
                  <c:v>41763.974953703706</c:v>
                </c:pt>
                <c:pt idx="10605">
                  <c:v>41763.975023148145</c:v>
                </c:pt>
                <c:pt idx="10606">
                  <c:v>41763.975081018521</c:v>
                </c:pt>
                <c:pt idx="10607">
                  <c:v>41763.975138888891</c:v>
                </c:pt>
                <c:pt idx="10608">
                  <c:v>41763.975208333337</c:v>
                </c:pt>
                <c:pt idx="10609">
                  <c:v>41763.975266203706</c:v>
                </c:pt>
                <c:pt idx="10610">
                  <c:v>41763.975324074076</c:v>
                </c:pt>
                <c:pt idx="10611">
                  <c:v>41763.975393518522</c:v>
                </c:pt>
                <c:pt idx="10612">
                  <c:v>41763.975451388891</c:v>
                </c:pt>
                <c:pt idx="10613">
                  <c:v>41763.97550925926</c:v>
                </c:pt>
                <c:pt idx="10614">
                  <c:v>41763.97556712963</c:v>
                </c:pt>
                <c:pt idx="10615">
                  <c:v>41763.975636574076</c:v>
                </c:pt>
                <c:pt idx="10616">
                  <c:v>41763.975694444445</c:v>
                </c:pt>
                <c:pt idx="10617">
                  <c:v>41763.975752314815</c:v>
                </c:pt>
                <c:pt idx="10618">
                  <c:v>41763.975821759261</c:v>
                </c:pt>
                <c:pt idx="10619">
                  <c:v>41763.97587962963</c:v>
                </c:pt>
                <c:pt idx="10620">
                  <c:v>41763.975937499999</c:v>
                </c:pt>
                <c:pt idx="10621">
                  <c:v>41763.976006944446</c:v>
                </c:pt>
                <c:pt idx="10622">
                  <c:v>41763.976064814815</c:v>
                </c:pt>
                <c:pt idx="10623">
                  <c:v>41763.976122685184</c:v>
                </c:pt>
                <c:pt idx="10624">
                  <c:v>41763.97619212963</c:v>
                </c:pt>
                <c:pt idx="10625">
                  <c:v>41763.97625</c:v>
                </c:pt>
                <c:pt idx="10626">
                  <c:v>41763.976307870369</c:v>
                </c:pt>
                <c:pt idx="10627">
                  <c:v>41763.976365740738</c:v>
                </c:pt>
                <c:pt idx="10628">
                  <c:v>41763.976435185185</c:v>
                </c:pt>
                <c:pt idx="10629">
                  <c:v>41763.976493055554</c:v>
                </c:pt>
                <c:pt idx="10630">
                  <c:v>41763.976550925923</c:v>
                </c:pt>
                <c:pt idx="10631">
                  <c:v>41763.976620370369</c:v>
                </c:pt>
                <c:pt idx="10632">
                  <c:v>41763.976678240739</c:v>
                </c:pt>
                <c:pt idx="10633">
                  <c:v>41763.976736111108</c:v>
                </c:pt>
                <c:pt idx="10634">
                  <c:v>41763.976805555554</c:v>
                </c:pt>
                <c:pt idx="10635">
                  <c:v>41763.976863425924</c:v>
                </c:pt>
                <c:pt idx="10636">
                  <c:v>41763.976921296293</c:v>
                </c:pt>
                <c:pt idx="10637">
                  <c:v>41763.976990740739</c:v>
                </c:pt>
                <c:pt idx="10638">
                  <c:v>41763.977048611108</c:v>
                </c:pt>
                <c:pt idx="10639">
                  <c:v>41763.977106481485</c:v>
                </c:pt>
                <c:pt idx="10640">
                  <c:v>41763.977175925924</c:v>
                </c:pt>
                <c:pt idx="10641">
                  <c:v>41763.977233796293</c:v>
                </c:pt>
                <c:pt idx="10642">
                  <c:v>41763.97729166667</c:v>
                </c:pt>
                <c:pt idx="10643">
                  <c:v>41763.977349537039</c:v>
                </c:pt>
                <c:pt idx="10644">
                  <c:v>41763.977418981478</c:v>
                </c:pt>
                <c:pt idx="10645">
                  <c:v>41763.977476851855</c:v>
                </c:pt>
                <c:pt idx="10646">
                  <c:v>41763.977534722224</c:v>
                </c:pt>
                <c:pt idx="10647">
                  <c:v>41763.97760416667</c:v>
                </c:pt>
                <c:pt idx="10648">
                  <c:v>41763.977662037039</c:v>
                </c:pt>
                <c:pt idx="10649">
                  <c:v>41763.977719907409</c:v>
                </c:pt>
                <c:pt idx="10650">
                  <c:v>41763.977789351855</c:v>
                </c:pt>
                <c:pt idx="10651">
                  <c:v>41763.977847222224</c:v>
                </c:pt>
                <c:pt idx="10652">
                  <c:v>41763.977905092594</c:v>
                </c:pt>
                <c:pt idx="10653">
                  <c:v>41763.97797453704</c:v>
                </c:pt>
                <c:pt idx="10654">
                  <c:v>41763.978032407409</c:v>
                </c:pt>
                <c:pt idx="10655">
                  <c:v>41763.978090277778</c:v>
                </c:pt>
                <c:pt idx="10656">
                  <c:v>41763.978148148148</c:v>
                </c:pt>
                <c:pt idx="10657">
                  <c:v>41763.978217592594</c:v>
                </c:pt>
                <c:pt idx="10658">
                  <c:v>41763.978275462963</c:v>
                </c:pt>
                <c:pt idx="10659">
                  <c:v>41763.978333333333</c:v>
                </c:pt>
                <c:pt idx="10660">
                  <c:v>41763.978402777779</c:v>
                </c:pt>
                <c:pt idx="10661">
                  <c:v>41763.978460648148</c:v>
                </c:pt>
                <c:pt idx="10662">
                  <c:v>41763.978518518517</c:v>
                </c:pt>
                <c:pt idx="10663">
                  <c:v>41763.978587962964</c:v>
                </c:pt>
                <c:pt idx="10664">
                  <c:v>41763.978645833333</c:v>
                </c:pt>
                <c:pt idx="10665">
                  <c:v>41763.978703703702</c:v>
                </c:pt>
                <c:pt idx="10666">
                  <c:v>41763.978773148148</c:v>
                </c:pt>
                <c:pt idx="10667">
                  <c:v>41763.978831018518</c:v>
                </c:pt>
                <c:pt idx="10668">
                  <c:v>41763.978888888887</c:v>
                </c:pt>
                <c:pt idx="10669">
                  <c:v>41763.978946759256</c:v>
                </c:pt>
                <c:pt idx="10670">
                  <c:v>41763.979016203702</c:v>
                </c:pt>
                <c:pt idx="10671">
                  <c:v>41763.979074074072</c:v>
                </c:pt>
                <c:pt idx="10672">
                  <c:v>41763.979131944441</c:v>
                </c:pt>
                <c:pt idx="10673">
                  <c:v>41763.979201388887</c:v>
                </c:pt>
                <c:pt idx="10674">
                  <c:v>41763.979259259257</c:v>
                </c:pt>
                <c:pt idx="10675">
                  <c:v>41763.979317129626</c:v>
                </c:pt>
                <c:pt idx="10676">
                  <c:v>41763.979386574072</c:v>
                </c:pt>
                <c:pt idx="10677">
                  <c:v>41763.979444444441</c:v>
                </c:pt>
                <c:pt idx="10678">
                  <c:v>41763.979502314818</c:v>
                </c:pt>
                <c:pt idx="10679">
                  <c:v>41763.979571759257</c:v>
                </c:pt>
                <c:pt idx="10680">
                  <c:v>41763.979629629626</c:v>
                </c:pt>
                <c:pt idx="10681">
                  <c:v>41763.979687500003</c:v>
                </c:pt>
                <c:pt idx="10682">
                  <c:v>41763.979756944442</c:v>
                </c:pt>
                <c:pt idx="10683">
                  <c:v>41763.979814814818</c:v>
                </c:pt>
                <c:pt idx="10684">
                  <c:v>41763.979872685188</c:v>
                </c:pt>
                <c:pt idx="10685">
                  <c:v>41763.979930555557</c:v>
                </c:pt>
                <c:pt idx="10686">
                  <c:v>41763.980000000003</c:v>
                </c:pt>
                <c:pt idx="10687">
                  <c:v>41763.980057870373</c:v>
                </c:pt>
                <c:pt idx="10688">
                  <c:v>41763.980115740742</c:v>
                </c:pt>
                <c:pt idx="10689">
                  <c:v>41763.980185185188</c:v>
                </c:pt>
                <c:pt idx="10690">
                  <c:v>41763.980243055557</c:v>
                </c:pt>
                <c:pt idx="10691">
                  <c:v>41763.980300925927</c:v>
                </c:pt>
                <c:pt idx="10692">
                  <c:v>41763.980370370373</c:v>
                </c:pt>
                <c:pt idx="10693">
                  <c:v>41763.980428240742</c:v>
                </c:pt>
                <c:pt idx="10694">
                  <c:v>41763.980486111112</c:v>
                </c:pt>
                <c:pt idx="10695">
                  <c:v>41763.980555555558</c:v>
                </c:pt>
                <c:pt idx="10696">
                  <c:v>41763.980613425927</c:v>
                </c:pt>
                <c:pt idx="10697">
                  <c:v>41763.980671296296</c:v>
                </c:pt>
                <c:pt idx="10698">
                  <c:v>41763.980729166666</c:v>
                </c:pt>
                <c:pt idx="10699">
                  <c:v>41763.980798611112</c:v>
                </c:pt>
                <c:pt idx="10700">
                  <c:v>41763.980856481481</c:v>
                </c:pt>
                <c:pt idx="10701">
                  <c:v>41763.980914351851</c:v>
                </c:pt>
                <c:pt idx="10702">
                  <c:v>41763.980983796297</c:v>
                </c:pt>
                <c:pt idx="10703">
                  <c:v>41763.981041666666</c:v>
                </c:pt>
                <c:pt idx="10704">
                  <c:v>41763.981099537035</c:v>
                </c:pt>
                <c:pt idx="10705">
                  <c:v>41763.981168981481</c:v>
                </c:pt>
                <c:pt idx="10706">
                  <c:v>41763.981226851851</c:v>
                </c:pt>
                <c:pt idx="10707">
                  <c:v>41763.98128472222</c:v>
                </c:pt>
                <c:pt idx="10708">
                  <c:v>41763.981354166666</c:v>
                </c:pt>
                <c:pt idx="10709">
                  <c:v>41763.981412037036</c:v>
                </c:pt>
                <c:pt idx="10710">
                  <c:v>41763.981469907405</c:v>
                </c:pt>
                <c:pt idx="10711">
                  <c:v>41763.981527777774</c:v>
                </c:pt>
                <c:pt idx="10712">
                  <c:v>41763.98159722222</c:v>
                </c:pt>
                <c:pt idx="10713">
                  <c:v>41763.98165509259</c:v>
                </c:pt>
                <c:pt idx="10714">
                  <c:v>41763.981712962966</c:v>
                </c:pt>
                <c:pt idx="10715">
                  <c:v>41763.981782407405</c:v>
                </c:pt>
                <c:pt idx="10716">
                  <c:v>41763.981840277775</c:v>
                </c:pt>
                <c:pt idx="10717">
                  <c:v>41763.981898148151</c:v>
                </c:pt>
                <c:pt idx="10718">
                  <c:v>41763.98196759259</c:v>
                </c:pt>
                <c:pt idx="10719">
                  <c:v>41763.982025462959</c:v>
                </c:pt>
                <c:pt idx="10720">
                  <c:v>41763.982083333336</c:v>
                </c:pt>
                <c:pt idx="10721">
                  <c:v>41763.982152777775</c:v>
                </c:pt>
                <c:pt idx="10722">
                  <c:v>41763.982210648152</c:v>
                </c:pt>
                <c:pt idx="10723">
                  <c:v>41763.982268518521</c:v>
                </c:pt>
                <c:pt idx="10724">
                  <c:v>41763.98233796296</c:v>
                </c:pt>
                <c:pt idx="10725">
                  <c:v>41763.982395833336</c:v>
                </c:pt>
                <c:pt idx="10726">
                  <c:v>41763.982453703706</c:v>
                </c:pt>
                <c:pt idx="10727">
                  <c:v>41763.982511574075</c:v>
                </c:pt>
                <c:pt idx="10728">
                  <c:v>41763.982581018521</c:v>
                </c:pt>
                <c:pt idx="10729">
                  <c:v>41763.982638888891</c:v>
                </c:pt>
                <c:pt idx="10730">
                  <c:v>41763.98269675926</c:v>
                </c:pt>
                <c:pt idx="10731">
                  <c:v>41763.982766203706</c:v>
                </c:pt>
                <c:pt idx="10732">
                  <c:v>41763.982824074075</c:v>
                </c:pt>
                <c:pt idx="10733">
                  <c:v>41763.982881944445</c:v>
                </c:pt>
                <c:pt idx="10734">
                  <c:v>41763.982951388891</c:v>
                </c:pt>
                <c:pt idx="10735">
                  <c:v>41763.98300925926</c:v>
                </c:pt>
                <c:pt idx="10736">
                  <c:v>41763.983067129629</c:v>
                </c:pt>
                <c:pt idx="10737">
                  <c:v>41763.983136574076</c:v>
                </c:pt>
                <c:pt idx="10738">
                  <c:v>41763.983194444445</c:v>
                </c:pt>
                <c:pt idx="10739">
                  <c:v>41763.983252314814</c:v>
                </c:pt>
                <c:pt idx="10740">
                  <c:v>41763.983310185184</c:v>
                </c:pt>
                <c:pt idx="10741">
                  <c:v>41763.98337962963</c:v>
                </c:pt>
                <c:pt idx="10742">
                  <c:v>41763.983437499999</c:v>
                </c:pt>
                <c:pt idx="10743">
                  <c:v>41763.983495370368</c:v>
                </c:pt>
                <c:pt idx="10744">
                  <c:v>41763.983564814815</c:v>
                </c:pt>
                <c:pt idx="10745">
                  <c:v>41763.983622685184</c:v>
                </c:pt>
                <c:pt idx="10746">
                  <c:v>41763.983680555553</c:v>
                </c:pt>
                <c:pt idx="10747">
                  <c:v>41763.983749999999</c:v>
                </c:pt>
                <c:pt idx="10748">
                  <c:v>41763.983807870369</c:v>
                </c:pt>
                <c:pt idx="10749">
                  <c:v>41763.983865740738</c:v>
                </c:pt>
                <c:pt idx="10750">
                  <c:v>41763.983935185184</c:v>
                </c:pt>
                <c:pt idx="10751">
                  <c:v>41763.983993055554</c:v>
                </c:pt>
                <c:pt idx="10752">
                  <c:v>41763.984050925923</c:v>
                </c:pt>
                <c:pt idx="10753">
                  <c:v>41763.9841087963</c:v>
                </c:pt>
                <c:pt idx="10754">
                  <c:v>41763.984178240738</c:v>
                </c:pt>
                <c:pt idx="10755">
                  <c:v>41763.984236111108</c:v>
                </c:pt>
                <c:pt idx="10756">
                  <c:v>41763.984293981484</c:v>
                </c:pt>
                <c:pt idx="10757">
                  <c:v>41763.984363425923</c:v>
                </c:pt>
                <c:pt idx="10758">
                  <c:v>41763.9844212963</c:v>
                </c:pt>
                <c:pt idx="10759">
                  <c:v>41763.984479166669</c:v>
                </c:pt>
                <c:pt idx="10760">
                  <c:v>41763.984548611108</c:v>
                </c:pt>
                <c:pt idx="10761">
                  <c:v>41763.984606481485</c:v>
                </c:pt>
                <c:pt idx="10762">
                  <c:v>41763.984664351854</c:v>
                </c:pt>
                <c:pt idx="10763">
                  <c:v>41763.984733796293</c:v>
                </c:pt>
                <c:pt idx="10764">
                  <c:v>41763.984791666669</c:v>
                </c:pt>
                <c:pt idx="10765">
                  <c:v>41763.984849537039</c:v>
                </c:pt>
                <c:pt idx="10766">
                  <c:v>41763.984907407408</c:v>
                </c:pt>
                <c:pt idx="10767">
                  <c:v>41763.984976851854</c:v>
                </c:pt>
                <c:pt idx="10768">
                  <c:v>41763.985034722224</c:v>
                </c:pt>
                <c:pt idx="10769">
                  <c:v>41763.985092592593</c:v>
                </c:pt>
                <c:pt idx="10770">
                  <c:v>41763.985162037039</c:v>
                </c:pt>
                <c:pt idx="10771">
                  <c:v>41763.985219907408</c:v>
                </c:pt>
                <c:pt idx="10772">
                  <c:v>41763.985277777778</c:v>
                </c:pt>
                <c:pt idx="10773">
                  <c:v>41763.985347222224</c:v>
                </c:pt>
                <c:pt idx="10774">
                  <c:v>41763.985405092593</c:v>
                </c:pt>
                <c:pt idx="10775">
                  <c:v>41763.985462962963</c:v>
                </c:pt>
                <c:pt idx="10776">
                  <c:v>41763.985532407409</c:v>
                </c:pt>
                <c:pt idx="10777">
                  <c:v>41763.985590277778</c:v>
                </c:pt>
                <c:pt idx="10778">
                  <c:v>41763.985648148147</c:v>
                </c:pt>
                <c:pt idx="10779">
                  <c:v>41763.985717592594</c:v>
                </c:pt>
                <c:pt idx="10780">
                  <c:v>41763.985775462963</c:v>
                </c:pt>
                <c:pt idx="10781">
                  <c:v>41763.985833333332</c:v>
                </c:pt>
                <c:pt idx="10782">
                  <c:v>41763.985891203702</c:v>
                </c:pt>
                <c:pt idx="10783">
                  <c:v>41763.985960648148</c:v>
                </c:pt>
                <c:pt idx="10784">
                  <c:v>41763.986018518517</c:v>
                </c:pt>
                <c:pt idx="10785">
                  <c:v>41763.986076388886</c:v>
                </c:pt>
                <c:pt idx="10786">
                  <c:v>41763.986145833333</c:v>
                </c:pt>
                <c:pt idx="10787">
                  <c:v>41763.986203703702</c:v>
                </c:pt>
                <c:pt idx="10788">
                  <c:v>41763.986261574071</c:v>
                </c:pt>
                <c:pt idx="10789">
                  <c:v>41763.986331018517</c:v>
                </c:pt>
                <c:pt idx="10790">
                  <c:v>41763.986388888887</c:v>
                </c:pt>
                <c:pt idx="10791">
                  <c:v>41763.986446759256</c:v>
                </c:pt>
                <c:pt idx="10792">
                  <c:v>41763.986516203702</c:v>
                </c:pt>
                <c:pt idx="10793">
                  <c:v>41763.986574074072</c:v>
                </c:pt>
                <c:pt idx="10794">
                  <c:v>41763.986631944441</c:v>
                </c:pt>
                <c:pt idx="10795">
                  <c:v>41763.986689814818</c:v>
                </c:pt>
                <c:pt idx="10796">
                  <c:v>41763.986759259256</c:v>
                </c:pt>
                <c:pt idx="10797">
                  <c:v>41763.986817129633</c:v>
                </c:pt>
                <c:pt idx="10798">
                  <c:v>41763.986875000002</c:v>
                </c:pt>
                <c:pt idx="10799">
                  <c:v>41763.986944444441</c:v>
                </c:pt>
                <c:pt idx="10800">
                  <c:v>41763.987002314818</c:v>
                </c:pt>
                <c:pt idx="10801">
                  <c:v>41763.987060185187</c:v>
                </c:pt>
                <c:pt idx="10802">
                  <c:v>41763.987129629626</c:v>
                </c:pt>
                <c:pt idx="10803">
                  <c:v>41763.987187500003</c:v>
                </c:pt>
                <c:pt idx="10804">
                  <c:v>41763.987245370372</c:v>
                </c:pt>
                <c:pt idx="10805">
                  <c:v>41763.987314814818</c:v>
                </c:pt>
                <c:pt idx="10806">
                  <c:v>41763.987372685187</c:v>
                </c:pt>
                <c:pt idx="10807">
                  <c:v>41763.987430555557</c:v>
                </c:pt>
                <c:pt idx="10808">
                  <c:v>41763.987488425926</c:v>
                </c:pt>
                <c:pt idx="10809">
                  <c:v>41763.987557870372</c:v>
                </c:pt>
                <c:pt idx="10810">
                  <c:v>41763.987615740742</c:v>
                </c:pt>
                <c:pt idx="10811">
                  <c:v>41763.987673611111</c:v>
                </c:pt>
                <c:pt idx="10812">
                  <c:v>41763.987743055557</c:v>
                </c:pt>
                <c:pt idx="10813">
                  <c:v>41763.987800925926</c:v>
                </c:pt>
                <c:pt idx="10814">
                  <c:v>41763.987858796296</c:v>
                </c:pt>
                <c:pt idx="10815">
                  <c:v>41763.987928240742</c:v>
                </c:pt>
                <c:pt idx="10816">
                  <c:v>41763.987986111111</c:v>
                </c:pt>
                <c:pt idx="10817">
                  <c:v>41763.988043981481</c:v>
                </c:pt>
                <c:pt idx="10818">
                  <c:v>41763.988113425927</c:v>
                </c:pt>
                <c:pt idx="10819">
                  <c:v>41763.988171296296</c:v>
                </c:pt>
                <c:pt idx="10820">
                  <c:v>41763.988229166665</c:v>
                </c:pt>
                <c:pt idx="10821">
                  <c:v>41763.988287037035</c:v>
                </c:pt>
                <c:pt idx="10822">
                  <c:v>41763.988356481481</c:v>
                </c:pt>
                <c:pt idx="10823">
                  <c:v>41763.98841435185</c:v>
                </c:pt>
                <c:pt idx="10824">
                  <c:v>41763.98847222222</c:v>
                </c:pt>
                <c:pt idx="10825">
                  <c:v>41763.988541666666</c:v>
                </c:pt>
                <c:pt idx="10826">
                  <c:v>41763.988599537035</c:v>
                </c:pt>
                <c:pt idx="10827">
                  <c:v>41763.988657407404</c:v>
                </c:pt>
                <c:pt idx="10828">
                  <c:v>41763.988726851851</c:v>
                </c:pt>
                <c:pt idx="10829">
                  <c:v>41763.98878472222</c:v>
                </c:pt>
                <c:pt idx="10830">
                  <c:v>41763.988842592589</c:v>
                </c:pt>
                <c:pt idx="10831">
                  <c:v>41763.988912037035</c:v>
                </c:pt>
                <c:pt idx="10832">
                  <c:v>41763.988969907405</c:v>
                </c:pt>
                <c:pt idx="10833">
                  <c:v>41763.989027777781</c:v>
                </c:pt>
                <c:pt idx="10834">
                  <c:v>41763.98909722222</c:v>
                </c:pt>
                <c:pt idx="10835">
                  <c:v>41763.989155092589</c:v>
                </c:pt>
                <c:pt idx="10836">
                  <c:v>41763.989212962966</c:v>
                </c:pt>
                <c:pt idx="10837">
                  <c:v>41763.989270833335</c:v>
                </c:pt>
                <c:pt idx="10838">
                  <c:v>41763.989340277774</c:v>
                </c:pt>
                <c:pt idx="10839">
                  <c:v>41763.989398148151</c:v>
                </c:pt>
                <c:pt idx="10840">
                  <c:v>41763.98945601852</c:v>
                </c:pt>
                <c:pt idx="10841">
                  <c:v>41763.989525462966</c:v>
                </c:pt>
                <c:pt idx="10842">
                  <c:v>41763.989583333336</c:v>
                </c:pt>
                <c:pt idx="10843">
                  <c:v>41763.989641203705</c:v>
                </c:pt>
                <c:pt idx="10844">
                  <c:v>41763.989710648151</c:v>
                </c:pt>
                <c:pt idx="10845">
                  <c:v>41763.989768518521</c:v>
                </c:pt>
                <c:pt idx="10846">
                  <c:v>41763.98982638889</c:v>
                </c:pt>
                <c:pt idx="10847">
                  <c:v>41763.989895833336</c:v>
                </c:pt>
                <c:pt idx="10848">
                  <c:v>41763.989953703705</c:v>
                </c:pt>
                <c:pt idx="10849">
                  <c:v>41763.990011574075</c:v>
                </c:pt>
                <c:pt idx="10850">
                  <c:v>41763.990069444444</c:v>
                </c:pt>
                <c:pt idx="10851">
                  <c:v>41763.99013888889</c:v>
                </c:pt>
                <c:pt idx="10852">
                  <c:v>41763.99019675926</c:v>
                </c:pt>
                <c:pt idx="10853">
                  <c:v>41763.990254629629</c:v>
                </c:pt>
                <c:pt idx="10854">
                  <c:v>41763.990324074075</c:v>
                </c:pt>
                <c:pt idx="10855">
                  <c:v>41763.990381944444</c:v>
                </c:pt>
                <c:pt idx="10856">
                  <c:v>41763.990439814814</c:v>
                </c:pt>
                <c:pt idx="10857">
                  <c:v>41763.99050925926</c:v>
                </c:pt>
                <c:pt idx="10858">
                  <c:v>41763.990567129629</c:v>
                </c:pt>
                <c:pt idx="10859">
                  <c:v>41763.990624999999</c:v>
                </c:pt>
                <c:pt idx="10860">
                  <c:v>41763.990694444445</c:v>
                </c:pt>
                <c:pt idx="10861">
                  <c:v>41763.990752314814</c:v>
                </c:pt>
                <c:pt idx="10862">
                  <c:v>41763.990810185183</c:v>
                </c:pt>
                <c:pt idx="10863">
                  <c:v>41763.990868055553</c:v>
                </c:pt>
                <c:pt idx="10864">
                  <c:v>41763.990937499999</c:v>
                </c:pt>
                <c:pt idx="10865">
                  <c:v>41763.990995370368</c:v>
                </c:pt>
                <c:pt idx="10866">
                  <c:v>41763.991053240738</c:v>
                </c:pt>
                <c:pt idx="10867">
                  <c:v>41763.991122685184</c:v>
                </c:pt>
                <c:pt idx="10868">
                  <c:v>41763.991180555553</c:v>
                </c:pt>
                <c:pt idx="10869">
                  <c:v>41763.991238425922</c:v>
                </c:pt>
                <c:pt idx="10870">
                  <c:v>41763.991307870368</c:v>
                </c:pt>
                <c:pt idx="10871">
                  <c:v>41763.991365740738</c:v>
                </c:pt>
                <c:pt idx="10872">
                  <c:v>41763.991423611114</c:v>
                </c:pt>
                <c:pt idx="10873">
                  <c:v>41763.991493055553</c:v>
                </c:pt>
                <c:pt idx="10874">
                  <c:v>41763.991550925923</c:v>
                </c:pt>
                <c:pt idx="10875">
                  <c:v>41763.991608796299</c:v>
                </c:pt>
                <c:pt idx="10876">
                  <c:v>41763.991678240738</c:v>
                </c:pt>
                <c:pt idx="10877">
                  <c:v>41763.991736111115</c:v>
                </c:pt>
                <c:pt idx="10878">
                  <c:v>41763.991793981484</c:v>
                </c:pt>
                <c:pt idx="10879">
                  <c:v>41763.991851851853</c:v>
                </c:pt>
                <c:pt idx="10880">
                  <c:v>41763.9919212963</c:v>
                </c:pt>
                <c:pt idx="10881">
                  <c:v>41763.991979166669</c:v>
                </c:pt>
                <c:pt idx="10882">
                  <c:v>41763.992037037038</c:v>
                </c:pt>
                <c:pt idx="10883">
                  <c:v>41763.992106481484</c:v>
                </c:pt>
                <c:pt idx="10884">
                  <c:v>41763.992164351854</c:v>
                </c:pt>
                <c:pt idx="10885">
                  <c:v>41763.992222222223</c:v>
                </c:pt>
                <c:pt idx="10886">
                  <c:v>41763.992291666669</c:v>
                </c:pt>
                <c:pt idx="10887">
                  <c:v>41763.992349537039</c:v>
                </c:pt>
                <c:pt idx="10888">
                  <c:v>41763.992407407408</c:v>
                </c:pt>
                <c:pt idx="10889">
                  <c:v>41763.992476851854</c:v>
                </c:pt>
                <c:pt idx="10890">
                  <c:v>41763.992534722223</c:v>
                </c:pt>
                <c:pt idx="10891">
                  <c:v>41763.992592592593</c:v>
                </c:pt>
                <c:pt idx="10892">
                  <c:v>41763.992650462962</c:v>
                </c:pt>
                <c:pt idx="10893">
                  <c:v>41763.992719907408</c:v>
                </c:pt>
                <c:pt idx="10894">
                  <c:v>41763.992777777778</c:v>
                </c:pt>
                <c:pt idx="10895">
                  <c:v>41763.992835648147</c:v>
                </c:pt>
                <c:pt idx="10896">
                  <c:v>41763.992905092593</c:v>
                </c:pt>
                <c:pt idx="10897">
                  <c:v>41763.992962962962</c:v>
                </c:pt>
                <c:pt idx="10898">
                  <c:v>41763.993020833332</c:v>
                </c:pt>
                <c:pt idx="10899">
                  <c:v>41763.993090277778</c:v>
                </c:pt>
                <c:pt idx="10900">
                  <c:v>41763.993148148147</c:v>
                </c:pt>
                <c:pt idx="10901">
                  <c:v>41763.993206018517</c:v>
                </c:pt>
                <c:pt idx="10902">
                  <c:v>41763.993275462963</c:v>
                </c:pt>
                <c:pt idx="10903">
                  <c:v>41763.993333333332</c:v>
                </c:pt>
                <c:pt idx="10904">
                  <c:v>41763.993391203701</c:v>
                </c:pt>
                <c:pt idx="10905">
                  <c:v>41763.993449074071</c:v>
                </c:pt>
                <c:pt idx="10906">
                  <c:v>41763.993518518517</c:v>
                </c:pt>
                <c:pt idx="10907">
                  <c:v>41763.993576388886</c:v>
                </c:pt>
                <c:pt idx="10908">
                  <c:v>41763.993634259263</c:v>
                </c:pt>
                <c:pt idx="10909">
                  <c:v>41763.993703703702</c:v>
                </c:pt>
                <c:pt idx="10910">
                  <c:v>41763.993761574071</c:v>
                </c:pt>
                <c:pt idx="10911">
                  <c:v>41763.993819444448</c:v>
                </c:pt>
                <c:pt idx="10912">
                  <c:v>41763.993888888886</c:v>
                </c:pt>
                <c:pt idx="10913">
                  <c:v>41763.993946759256</c:v>
                </c:pt>
                <c:pt idx="10914">
                  <c:v>41763.994004629632</c:v>
                </c:pt>
                <c:pt idx="10915">
                  <c:v>41763.994074074071</c:v>
                </c:pt>
                <c:pt idx="10916">
                  <c:v>41763.994131944448</c:v>
                </c:pt>
                <c:pt idx="10917">
                  <c:v>41763.994189814817</c:v>
                </c:pt>
                <c:pt idx="10918">
                  <c:v>41763.994259259256</c:v>
                </c:pt>
                <c:pt idx="10919">
                  <c:v>41763.994317129633</c:v>
                </c:pt>
                <c:pt idx="10920">
                  <c:v>41763.994375000002</c:v>
                </c:pt>
                <c:pt idx="10921">
                  <c:v>41763.994432870371</c:v>
                </c:pt>
                <c:pt idx="10922">
                  <c:v>41763.994502314818</c:v>
                </c:pt>
                <c:pt idx="10923">
                  <c:v>41763.994560185187</c:v>
                </c:pt>
                <c:pt idx="10924">
                  <c:v>41763.994618055556</c:v>
                </c:pt>
                <c:pt idx="10925">
                  <c:v>41763.994687500002</c:v>
                </c:pt>
                <c:pt idx="10926">
                  <c:v>41763.994745370372</c:v>
                </c:pt>
                <c:pt idx="10927">
                  <c:v>41763.994803240741</c:v>
                </c:pt>
                <c:pt idx="10928">
                  <c:v>41763.994872685187</c:v>
                </c:pt>
                <c:pt idx="10929">
                  <c:v>41763.994930555556</c:v>
                </c:pt>
                <c:pt idx="10930">
                  <c:v>41763.994988425926</c:v>
                </c:pt>
                <c:pt idx="10931">
                  <c:v>41763.995057870372</c:v>
                </c:pt>
                <c:pt idx="10932">
                  <c:v>41763.995115740741</c:v>
                </c:pt>
                <c:pt idx="10933">
                  <c:v>41763.995173611111</c:v>
                </c:pt>
                <c:pt idx="10934">
                  <c:v>41763.99523148148</c:v>
                </c:pt>
                <c:pt idx="10935">
                  <c:v>41763.995300925926</c:v>
                </c:pt>
                <c:pt idx="10936">
                  <c:v>41763.995358796295</c:v>
                </c:pt>
                <c:pt idx="10937">
                  <c:v>41763.995416666665</c:v>
                </c:pt>
                <c:pt idx="10938">
                  <c:v>41763.995486111111</c:v>
                </c:pt>
                <c:pt idx="10939">
                  <c:v>41763.99554398148</c:v>
                </c:pt>
                <c:pt idx="10940">
                  <c:v>41763.99560185185</c:v>
                </c:pt>
                <c:pt idx="10941">
                  <c:v>41763.995671296296</c:v>
                </c:pt>
                <c:pt idx="10942">
                  <c:v>41763.995729166665</c:v>
                </c:pt>
                <c:pt idx="10943">
                  <c:v>41763.995787037034</c:v>
                </c:pt>
                <c:pt idx="10944">
                  <c:v>41763.995856481481</c:v>
                </c:pt>
                <c:pt idx="10945">
                  <c:v>41763.99591435185</c:v>
                </c:pt>
                <c:pt idx="10946">
                  <c:v>41763.995972222219</c:v>
                </c:pt>
                <c:pt idx="10947">
                  <c:v>41763.996030092596</c:v>
                </c:pt>
                <c:pt idx="10948">
                  <c:v>41763.996099537035</c:v>
                </c:pt>
                <c:pt idx="10949">
                  <c:v>41763.996157407404</c:v>
                </c:pt>
                <c:pt idx="10950">
                  <c:v>41763.996215277781</c:v>
                </c:pt>
                <c:pt idx="10951">
                  <c:v>41763.99628472222</c:v>
                </c:pt>
                <c:pt idx="10952">
                  <c:v>41763.996342592596</c:v>
                </c:pt>
                <c:pt idx="10953">
                  <c:v>41763.996400462966</c:v>
                </c:pt>
                <c:pt idx="10954">
                  <c:v>41763.996469907404</c:v>
                </c:pt>
                <c:pt idx="10955">
                  <c:v>41763.996527777781</c:v>
                </c:pt>
                <c:pt idx="10956">
                  <c:v>41763.99658564815</c:v>
                </c:pt>
                <c:pt idx="10957">
                  <c:v>41763.996655092589</c:v>
                </c:pt>
                <c:pt idx="10958">
                  <c:v>41763.996712962966</c:v>
                </c:pt>
                <c:pt idx="10959">
                  <c:v>41763.996770833335</c:v>
                </c:pt>
                <c:pt idx="10960">
                  <c:v>41763.996840277781</c:v>
                </c:pt>
                <c:pt idx="10961">
                  <c:v>41763.996898148151</c:v>
                </c:pt>
                <c:pt idx="10962">
                  <c:v>41763.99695601852</c:v>
                </c:pt>
                <c:pt idx="10963">
                  <c:v>41763.997013888889</c:v>
                </c:pt>
                <c:pt idx="10964">
                  <c:v>41763.997083333335</c:v>
                </c:pt>
                <c:pt idx="10965">
                  <c:v>41763.997141203705</c:v>
                </c:pt>
                <c:pt idx="10966">
                  <c:v>41763.997199074074</c:v>
                </c:pt>
                <c:pt idx="10967">
                  <c:v>41763.99726851852</c:v>
                </c:pt>
                <c:pt idx="10968">
                  <c:v>41763.99732638889</c:v>
                </c:pt>
                <c:pt idx="10969">
                  <c:v>41763.997384259259</c:v>
                </c:pt>
                <c:pt idx="10970">
                  <c:v>41763.997453703705</c:v>
                </c:pt>
                <c:pt idx="10971">
                  <c:v>41763.997511574074</c:v>
                </c:pt>
                <c:pt idx="10972">
                  <c:v>41763.997569444444</c:v>
                </c:pt>
                <c:pt idx="10973">
                  <c:v>41763.99763888889</c:v>
                </c:pt>
                <c:pt idx="10974">
                  <c:v>41763.997696759259</c:v>
                </c:pt>
                <c:pt idx="10975">
                  <c:v>41763.997754629629</c:v>
                </c:pt>
                <c:pt idx="10976">
                  <c:v>41763.997812499998</c:v>
                </c:pt>
                <c:pt idx="10977">
                  <c:v>41763.997881944444</c:v>
                </c:pt>
                <c:pt idx="10978">
                  <c:v>41763.997939814813</c:v>
                </c:pt>
                <c:pt idx="10979">
                  <c:v>41763.997997685183</c:v>
                </c:pt>
                <c:pt idx="10980">
                  <c:v>41763.998067129629</c:v>
                </c:pt>
                <c:pt idx="10981">
                  <c:v>41763.998124999998</c:v>
                </c:pt>
                <c:pt idx="10982">
                  <c:v>41763.998182870368</c:v>
                </c:pt>
                <c:pt idx="10983">
                  <c:v>41763.998252314814</c:v>
                </c:pt>
                <c:pt idx="10984">
                  <c:v>41763.998310185183</c:v>
                </c:pt>
                <c:pt idx="10985">
                  <c:v>41763.998368055552</c:v>
                </c:pt>
                <c:pt idx="10986">
                  <c:v>41763.998437499999</c:v>
                </c:pt>
                <c:pt idx="10987">
                  <c:v>41763.998495370368</c:v>
                </c:pt>
                <c:pt idx="10988">
                  <c:v>41763.998553240737</c:v>
                </c:pt>
                <c:pt idx="10989">
                  <c:v>41763.998611111114</c:v>
                </c:pt>
                <c:pt idx="10990">
                  <c:v>41763.998680555553</c:v>
                </c:pt>
                <c:pt idx="10991">
                  <c:v>41763.998738425929</c:v>
                </c:pt>
                <c:pt idx="10992">
                  <c:v>41763.998796296299</c:v>
                </c:pt>
                <c:pt idx="10993">
                  <c:v>41763.998865740738</c:v>
                </c:pt>
                <c:pt idx="10994">
                  <c:v>41763.998923611114</c:v>
                </c:pt>
                <c:pt idx="10995">
                  <c:v>41763.998981481483</c:v>
                </c:pt>
                <c:pt idx="10996">
                  <c:v>41763.999050925922</c:v>
                </c:pt>
                <c:pt idx="10997">
                  <c:v>41763.999108796299</c:v>
                </c:pt>
                <c:pt idx="10998">
                  <c:v>41763.999166666668</c:v>
                </c:pt>
                <c:pt idx="10999">
                  <c:v>41763.999236111114</c:v>
                </c:pt>
                <c:pt idx="11000">
                  <c:v>41763.999293981484</c:v>
                </c:pt>
                <c:pt idx="11001">
                  <c:v>41763.999351851853</c:v>
                </c:pt>
                <c:pt idx="11002">
                  <c:v>41763.999421296299</c:v>
                </c:pt>
                <c:pt idx="11003">
                  <c:v>41763.999479166669</c:v>
                </c:pt>
                <c:pt idx="11004">
                  <c:v>41763.999537037038</c:v>
                </c:pt>
                <c:pt idx="11005">
                  <c:v>41763.999594907407</c:v>
                </c:pt>
                <c:pt idx="11006">
                  <c:v>41763.999664351853</c:v>
                </c:pt>
                <c:pt idx="11007">
                  <c:v>41763.999722222223</c:v>
                </c:pt>
                <c:pt idx="11008">
                  <c:v>41763.999780092592</c:v>
                </c:pt>
                <c:pt idx="11009">
                  <c:v>41763.999849537038</c:v>
                </c:pt>
                <c:pt idx="11010">
                  <c:v>41763.999907407408</c:v>
                </c:pt>
                <c:pt idx="11011">
                  <c:v>41763.999965277777</c:v>
                </c:pt>
                <c:pt idx="11012">
                  <c:v>41764.000034722223</c:v>
                </c:pt>
                <c:pt idx="11013">
                  <c:v>41764.000092592592</c:v>
                </c:pt>
                <c:pt idx="11014">
                  <c:v>41764.000150462962</c:v>
                </c:pt>
                <c:pt idx="11015">
                  <c:v>41764.000219907408</c:v>
                </c:pt>
                <c:pt idx="11016">
                  <c:v>41764.000277777777</c:v>
                </c:pt>
                <c:pt idx="11017">
                  <c:v>41764.000335648147</c:v>
                </c:pt>
                <c:pt idx="11018">
                  <c:v>41764.000393518516</c:v>
                </c:pt>
                <c:pt idx="11019">
                  <c:v>41764.000462962962</c:v>
                </c:pt>
                <c:pt idx="11020">
                  <c:v>41764.000520833331</c:v>
                </c:pt>
                <c:pt idx="11021">
                  <c:v>41764.000578703701</c:v>
                </c:pt>
                <c:pt idx="11022">
                  <c:v>41764.000648148147</c:v>
                </c:pt>
                <c:pt idx="11023">
                  <c:v>41764.000706018516</c:v>
                </c:pt>
                <c:pt idx="11024">
                  <c:v>41764.000763888886</c:v>
                </c:pt>
                <c:pt idx="11025">
                  <c:v>41764.000833333332</c:v>
                </c:pt>
                <c:pt idx="11026">
                  <c:v>41764.000891203701</c:v>
                </c:pt>
                <c:pt idx="11027">
                  <c:v>41764.000949074078</c:v>
                </c:pt>
                <c:pt idx="11028">
                  <c:v>41764.001018518517</c:v>
                </c:pt>
                <c:pt idx="11029">
                  <c:v>41764.001076388886</c:v>
                </c:pt>
                <c:pt idx="11030">
                  <c:v>41764.001134259262</c:v>
                </c:pt>
                <c:pt idx="11031">
                  <c:v>41764.001192129632</c:v>
                </c:pt>
                <c:pt idx="11032">
                  <c:v>41764.001261574071</c:v>
                </c:pt>
                <c:pt idx="11033">
                  <c:v>41764.001319444447</c:v>
                </c:pt>
                <c:pt idx="11034">
                  <c:v>41764.001377314817</c:v>
                </c:pt>
                <c:pt idx="11035">
                  <c:v>41764.001446759263</c:v>
                </c:pt>
                <c:pt idx="11036">
                  <c:v>41764.001504629632</c:v>
                </c:pt>
                <c:pt idx="11037">
                  <c:v>41764.001562500001</c:v>
                </c:pt>
                <c:pt idx="11038">
                  <c:v>41764.001631944448</c:v>
                </c:pt>
                <c:pt idx="11039">
                  <c:v>41764.001689814817</c:v>
                </c:pt>
                <c:pt idx="11040">
                  <c:v>41764.001747685186</c:v>
                </c:pt>
                <c:pt idx="11041">
                  <c:v>41764.001817129632</c:v>
                </c:pt>
                <c:pt idx="11042">
                  <c:v>41764.001875000002</c:v>
                </c:pt>
                <c:pt idx="11043">
                  <c:v>41764.001932870371</c:v>
                </c:pt>
                <c:pt idx="11044">
                  <c:v>41764.00199074074</c:v>
                </c:pt>
                <c:pt idx="11045">
                  <c:v>41764.002060185187</c:v>
                </c:pt>
                <c:pt idx="11046">
                  <c:v>41764.002118055556</c:v>
                </c:pt>
                <c:pt idx="11047">
                  <c:v>41764.002175925925</c:v>
                </c:pt>
                <c:pt idx="11048">
                  <c:v>41764.002245370371</c:v>
                </c:pt>
                <c:pt idx="11049">
                  <c:v>41764.002303240741</c:v>
                </c:pt>
                <c:pt idx="11050">
                  <c:v>41764.00236111111</c:v>
                </c:pt>
                <c:pt idx="11051">
                  <c:v>41764.002430555556</c:v>
                </c:pt>
                <c:pt idx="11052">
                  <c:v>41764.002488425926</c:v>
                </c:pt>
                <c:pt idx="11053">
                  <c:v>41764.002546296295</c:v>
                </c:pt>
                <c:pt idx="11054">
                  <c:v>41764.002615740741</c:v>
                </c:pt>
                <c:pt idx="11055">
                  <c:v>41764.00267361111</c:v>
                </c:pt>
                <c:pt idx="11056">
                  <c:v>41764.00273148148</c:v>
                </c:pt>
                <c:pt idx="11057">
                  <c:v>41764.002800925926</c:v>
                </c:pt>
                <c:pt idx="11058">
                  <c:v>41764.002858796295</c:v>
                </c:pt>
                <c:pt idx="11059">
                  <c:v>41764.002916666665</c:v>
                </c:pt>
                <c:pt idx="11060">
                  <c:v>41764.002974537034</c:v>
                </c:pt>
                <c:pt idx="11061">
                  <c:v>41764.00304398148</c:v>
                </c:pt>
                <c:pt idx="11062">
                  <c:v>41764.003101851849</c:v>
                </c:pt>
                <c:pt idx="11063">
                  <c:v>41764.003159722219</c:v>
                </c:pt>
                <c:pt idx="11064">
                  <c:v>41764.003229166665</c:v>
                </c:pt>
                <c:pt idx="11065">
                  <c:v>41764.003287037034</c:v>
                </c:pt>
                <c:pt idx="11066">
                  <c:v>41764.003344907411</c:v>
                </c:pt>
                <c:pt idx="11067">
                  <c:v>41764.00341435185</c:v>
                </c:pt>
                <c:pt idx="11068">
                  <c:v>41764.003472222219</c:v>
                </c:pt>
                <c:pt idx="11069">
                  <c:v>41764.003530092596</c:v>
                </c:pt>
                <c:pt idx="11070">
                  <c:v>41764.003599537034</c:v>
                </c:pt>
                <c:pt idx="11071">
                  <c:v>41764.003657407404</c:v>
                </c:pt>
                <c:pt idx="11072">
                  <c:v>41764.00371527778</c:v>
                </c:pt>
                <c:pt idx="11073">
                  <c:v>41764.00377314815</c:v>
                </c:pt>
                <c:pt idx="11074">
                  <c:v>41764.003842592596</c:v>
                </c:pt>
                <c:pt idx="11075">
                  <c:v>41764.003900462965</c:v>
                </c:pt>
                <c:pt idx="11076">
                  <c:v>41764.003958333335</c:v>
                </c:pt>
                <c:pt idx="11077">
                  <c:v>41764.004027777781</c:v>
                </c:pt>
                <c:pt idx="11078">
                  <c:v>41764.00408564815</c:v>
                </c:pt>
                <c:pt idx="11079">
                  <c:v>41764.004143518519</c:v>
                </c:pt>
                <c:pt idx="11080">
                  <c:v>41764.004212962966</c:v>
                </c:pt>
                <c:pt idx="11081">
                  <c:v>41764.004270833335</c:v>
                </c:pt>
                <c:pt idx="11082">
                  <c:v>41764.004328703704</c:v>
                </c:pt>
                <c:pt idx="11083">
                  <c:v>41764.00439814815</c:v>
                </c:pt>
                <c:pt idx="11084">
                  <c:v>41764.00445601852</c:v>
                </c:pt>
                <c:pt idx="11085">
                  <c:v>41764.004513888889</c:v>
                </c:pt>
                <c:pt idx="11086">
                  <c:v>41764.004571759258</c:v>
                </c:pt>
                <c:pt idx="11087">
                  <c:v>41764.004641203705</c:v>
                </c:pt>
                <c:pt idx="11088">
                  <c:v>41764.004699074074</c:v>
                </c:pt>
                <c:pt idx="11089">
                  <c:v>41764.004756944443</c:v>
                </c:pt>
                <c:pt idx="11090">
                  <c:v>41764.004826388889</c:v>
                </c:pt>
                <c:pt idx="11091">
                  <c:v>41764.004884259259</c:v>
                </c:pt>
                <c:pt idx="11092">
                  <c:v>41764.004942129628</c:v>
                </c:pt>
                <c:pt idx="11093">
                  <c:v>41764.005011574074</c:v>
                </c:pt>
                <c:pt idx="11094">
                  <c:v>41764.005069444444</c:v>
                </c:pt>
                <c:pt idx="11095">
                  <c:v>41764.005127314813</c:v>
                </c:pt>
                <c:pt idx="11096">
                  <c:v>41764.005196759259</c:v>
                </c:pt>
                <c:pt idx="11097">
                  <c:v>41764.005254629628</c:v>
                </c:pt>
                <c:pt idx="11098">
                  <c:v>41764.005312499998</c:v>
                </c:pt>
                <c:pt idx="11099">
                  <c:v>41764.005381944444</c:v>
                </c:pt>
                <c:pt idx="11100">
                  <c:v>41764.005439814813</c:v>
                </c:pt>
                <c:pt idx="11101">
                  <c:v>41764.005497685182</c:v>
                </c:pt>
                <c:pt idx="11102">
                  <c:v>41764.005555555559</c:v>
                </c:pt>
                <c:pt idx="11103">
                  <c:v>41764.005624999998</c:v>
                </c:pt>
                <c:pt idx="11104">
                  <c:v>41764.005682870367</c:v>
                </c:pt>
                <c:pt idx="11105">
                  <c:v>41764.005740740744</c:v>
                </c:pt>
                <c:pt idx="11106">
                  <c:v>41764.005810185183</c:v>
                </c:pt>
                <c:pt idx="11107">
                  <c:v>41764.005868055552</c:v>
                </c:pt>
                <c:pt idx="11108">
                  <c:v>41764.005925925929</c:v>
                </c:pt>
                <c:pt idx="11109">
                  <c:v>41764.005995370368</c:v>
                </c:pt>
                <c:pt idx="11110">
                  <c:v>41764.006053240744</c:v>
                </c:pt>
                <c:pt idx="11111">
                  <c:v>41764.006111111114</c:v>
                </c:pt>
                <c:pt idx="11112">
                  <c:v>41764.006180555552</c:v>
                </c:pt>
                <c:pt idx="11113">
                  <c:v>41764.006238425929</c:v>
                </c:pt>
                <c:pt idx="11114">
                  <c:v>41764.006296296298</c:v>
                </c:pt>
                <c:pt idx="11115">
                  <c:v>41764.006354166668</c:v>
                </c:pt>
                <c:pt idx="11116">
                  <c:v>41764.006423611114</c:v>
                </c:pt>
                <c:pt idx="11117">
                  <c:v>41764.006481481483</c:v>
                </c:pt>
                <c:pt idx="11118">
                  <c:v>41764.006539351853</c:v>
                </c:pt>
                <c:pt idx="11119">
                  <c:v>41764.006608796299</c:v>
                </c:pt>
                <c:pt idx="11120">
                  <c:v>41764.006666666668</c:v>
                </c:pt>
                <c:pt idx="11121">
                  <c:v>41764.006724537037</c:v>
                </c:pt>
                <c:pt idx="11122">
                  <c:v>41764.006793981483</c:v>
                </c:pt>
                <c:pt idx="11123">
                  <c:v>41764.006851851853</c:v>
                </c:pt>
                <c:pt idx="11124">
                  <c:v>41764.006909722222</c:v>
                </c:pt>
                <c:pt idx="11125">
                  <c:v>41764.006979166668</c:v>
                </c:pt>
                <c:pt idx="11126">
                  <c:v>41764.007037037038</c:v>
                </c:pt>
                <c:pt idx="11127">
                  <c:v>41764.007094907407</c:v>
                </c:pt>
                <c:pt idx="11128">
                  <c:v>41764.007152777776</c:v>
                </c:pt>
                <c:pt idx="11129">
                  <c:v>41764.007222222222</c:v>
                </c:pt>
                <c:pt idx="11130">
                  <c:v>41764.007280092592</c:v>
                </c:pt>
                <c:pt idx="11131">
                  <c:v>41764.007337962961</c:v>
                </c:pt>
                <c:pt idx="11132">
                  <c:v>41764.007407407407</c:v>
                </c:pt>
                <c:pt idx="11133">
                  <c:v>41764.007465277777</c:v>
                </c:pt>
                <c:pt idx="11134">
                  <c:v>41764.007523148146</c:v>
                </c:pt>
                <c:pt idx="11135">
                  <c:v>41764.007592592592</c:v>
                </c:pt>
                <c:pt idx="11136">
                  <c:v>41764.007650462961</c:v>
                </c:pt>
                <c:pt idx="11137">
                  <c:v>41764.007708333331</c:v>
                </c:pt>
                <c:pt idx="11138">
                  <c:v>41764.007777777777</c:v>
                </c:pt>
                <c:pt idx="11139">
                  <c:v>41764.007835648146</c:v>
                </c:pt>
                <c:pt idx="11140">
                  <c:v>41764.007893518516</c:v>
                </c:pt>
                <c:pt idx="11141">
                  <c:v>41764.007962962962</c:v>
                </c:pt>
                <c:pt idx="11142">
                  <c:v>41764.008020833331</c:v>
                </c:pt>
                <c:pt idx="11143">
                  <c:v>41764.0080787037</c:v>
                </c:pt>
                <c:pt idx="11144">
                  <c:v>41764.008136574077</c:v>
                </c:pt>
                <c:pt idx="11145">
                  <c:v>41764.008206018516</c:v>
                </c:pt>
                <c:pt idx="11146">
                  <c:v>41764.008263888885</c:v>
                </c:pt>
                <c:pt idx="11147">
                  <c:v>41764.008321759262</c:v>
                </c:pt>
                <c:pt idx="11148">
                  <c:v>41764.008391203701</c:v>
                </c:pt>
                <c:pt idx="11149">
                  <c:v>41764.008449074077</c:v>
                </c:pt>
                <c:pt idx="11150">
                  <c:v>41764.008506944447</c:v>
                </c:pt>
                <c:pt idx="11151">
                  <c:v>41764.008576388886</c:v>
                </c:pt>
                <c:pt idx="11152">
                  <c:v>41764.008634259262</c:v>
                </c:pt>
                <c:pt idx="11153">
                  <c:v>41764.008692129632</c:v>
                </c:pt>
                <c:pt idx="11154">
                  <c:v>41764.008761574078</c:v>
                </c:pt>
                <c:pt idx="11155">
                  <c:v>41764.008819444447</c:v>
                </c:pt>
                <c:pt idx="11156">
                  <c:v>41764.008877314816</c:v>
                </c:pt>
                <c:pt idx="11157">
                  <c:v>41764.008935185186</c:v>
                </c:pt>
                <c:pt idx="11158">
                  <c:v>41764.009004629632</c:v>
                </c:pt>
                <c:pt idx="11159">
                  <c:v>41764.009062500001</c:v>
                </c:pt>
                <c:pt idx="11160">
                  <c:v>41764.009120370371</c:v>
                </c:pt>
                <c:pt idx="11161">
                  <c:v>41764.009189814817</c:v>
                </c:pt>
                <c:pt idx="11162">
                  <c:v>41764.009247685186</c:v>
                </c:pt>
                <c:pt idx="11163">
                  <c:v>41764.009305555555</c:v>
                </c:pt>
                <c:pt idx="11164">
                  <c:v>41764.009375000001</c:v>
                </c:pt>
                <c:pt idx="11165">
                  <c:v>41764.009432870371</c:v>
                </c:pt>
                <c:pt idx="11166">
                  <c:v>41764.00949074074</c:v>
                </c:pt>
                <c:pt idx="11167">
                  <c:v>41764.009560185186</c:v>
                </c:pt>
                <c:pt idx="11168">
                  <c:v>41764.009618055556</c:v>
                </c:pt>
                <c:pt idx="11169">
                  <c:v>41764.009675925925</c:v>
                </c:pt>
                <c:pt idx="11170">
                  <c:v>41764.009733796294</c:v>
                </c:pt>
                <c:pt idx="11171">
                  <c:v>41764.00980324074</c:v>
                </c:pt>
                <c:pt idx="11172">
                  <c:v>41764.00986111111</c:v>
                </c:pt>
                <c:pt idx="11173">
                  <c:v>41764.009918981479</c:v>
                </c:pt>
                <c:pt idx="11174">
                  <c:v>41764.009988425925</c:v>
                </c:pt>
                <c:pt idx="11175">
                  <c:v>41764.010046296295</c:v>
                </c:pt>
                <c:pt idx="11176">
                  <c:v>41764.010104166664</c:v>
                </c:pt>
                <c:pt idx="11177">
                  <c:v>41764.01017361111</c:v>
                </c:pt>
                <c:pt idx="11178">
                  <c:v>41764.010231481479</c:v>
                </c:pt>
                <c:pt idx="11179">
                  <c:v>41764.010289351849</c:v>
                </c:pt>
                <c:pt idx="11180">
                  <c:v>41764.010358796295</c:v>
                </c:pt>
                <c:pt idx="11181">
                  <c:v>41764.010416666664</c:v>
                </c:pt>
                <c:pt idx="11182">
                  <c:v>41764.010474537034</c:v>
                </c:pt>
                <c:pt idx="11183">
                  <c:v>41764.01054398148</c:v>
                </c:pt>
                <c:pt idx="11184">
                  <c:v>41764.010601851849</c:v>
                </c:pt>
                <c:pt idx="11185">
                  <c:v>41764.010659722226</c:v>
                </c:pt>
                <c:pt idx="11186">
                  <c:v>41764.010717592595</c:v>
                </c:pt>
                <c:pt idx="11187">
                  <c:v>41764.010787037034</c:v>
                </c:pt>
                <c:pt idx="11188">
                  <c:v>41764.010844907411</c:v>
                </c:pt>
                <c:pt idx="11189">
                  <c:v>41764.01090277778</c:v>
                </c:pt>
                <c:pt idx="11190">
                  <c:v>41764.010972222219</c:v>
                </c:pt>
                <c:pt idx="11191">
                  <c:v>41764.011030092595</c:v>
                </c:pt>
                <c:pt idx="11192">
                  <c:v>41764.011087962965</c:v>
                </c:pt>
                <c:pt idx="11193">
                  <c:v>41764.011157407411</c:v>
                </c:pt>
                <c:pt idx="11194">
                  <c:v>41764.01121527778</c:v>
                </c:pt>
                <c:pt idx="11195">
                  <c:v>41764.011273148149</c:v>
                </c:pt>
                <c:pt idx="11196">
                  <c:v>41764.011342592596</c:v>
                </c:pt>
                <c:pt idx="11197">
                  <c:v>41764.011400462965</c:v>
                </c:pt>
                <c:pt idx="11198">
                  <c:v>41764.011458333334</c:v>
                </c:pt>
                <c:pt idx="11199">
                  <c:v>41764.011516203704</c:v>
                </c:pt>
                <c:pt idx="11200">
                  <c:v>41764.01158564815</c:v>
                </c:pt>
                <c:pt idx="11201">
                  <c:v>41764.011643518519</c:v>
                </c:pt>
                <c:pt idx="11202">
                  <c:v>41764.011701388888</c:v>
                </c:pt>
                <c:pt idx="11203">
                  <c:v>41764.011770833335</c:v>
                </c:pt>
                <c:pt idx="11204">
                  <c:v>41764.011828703704</c:v>
                </c:pt>
                <c:pt idx="11205">
                  <c:v>41764.011886574073</c:v>
                </c:pt>
                <c:pt idx="11206">
                  <c:v>41764.011956018519</c:v>
                </c:pt>
                <c:pt idx="11207">
                  <c:v>41764.012013888889</c:v>
                </c:pt>
                <c:pt idx="11208">
                  <c:v>41764.012071759258</c:v>
                </c:pt>
                <c:pt idx="11209">
                  <c:v>41764.012141203704</c:v>
                </c:pt>
                <c:pt idx="11210">
                  <c:v>41764.012199074074</c:v>
                </c:pt>
                <c:pt idx="11211">
                  <c:v>41764.012256944443</c:v>
                </c:pt>
                <c:pt idx="11212">
                  <c:v>41764.012314814812</c:v>
                </c:pt>
                <c:pt idx="11213">
                  <c:v>41764.012384259258</c:v>
                </c:pt>
                <c:pt idx="11214">
                  <c:v>41764.012442129628</c:v>
                </c:pt>
                <c:pt idx="11215">
                  <c:v>41764.012499999997</c:v>
                </c:pt>
                <c:pt idx="11216">
                  <c:v>41764.012569444443</c:v>
                </c:pt>
                <c:pt idx="11217">
                  <c:v>41764.012627314813</c:v>
                </c:pt>
                <c:pt idx="11218">
                  <c:v>41764.012685185182</c:v>
                </c:pt>
                <c:pt idx="11219">
                  <c:v>41764.012754629628</c:v>
                </c:pt>
                <c:pt idx="11220">
                  <c:v>41764.012812499997</c:v>
                </c:pt>
                <c:pt idx="11221">
                  <c:v>41764.012870370374</c:v>
                </c:pt>
                <c:pt idx="11222">
                  <c:v>41764.012939814813</c:v>
                </c:pt>
                <c:pt idx="11223">
                  <c:v>41764.012997685182</c:v>
                </c:pt>
                <c:pt idx="11224">
                  <c:v>41764.013055555559</c:v>
                </c:pt>
                <c:pt idx="11225">
                  <c:v>41764.013124999998</c:v>
                </c:pt>
                <c:pt idx="11226">
                  <c:v>41764.013182870367</c:v>
                </c:pt>
                <c:pt idx="11227">
                  <c:v>41764.013240740744</c:v>
                </c:pt>
                <c:pt idx="11228">
                  <c:v>41764.013298611113</c:v>
                </c:pt>
                <c:pt idx="11229">
                  <c:v>41764.013368055559</c:v>
                </c:pt>
                <c:pt idx="11230">
                  <c:v>41764.013425925928</c:v>
                </c:pt>
                <c:pt idx="11231">
                  <c:v>41764.013483796298</c:v>
                </c:pt>
                <c:pt idx="11232">
                  <c:v>41764.013553240744</c:v>
                </c:pt>
                <c:pt idx="11233">
                  <c:v>41764.013611111113</c:v>
                </c:pt>
                <c:pt idx="11234">
                  <c:v>41764.013668981483</c:v>
                </c:pt>
                <c:pt idx="11235">
                  <c:v>41764.013738425929</c:v>
                </c:pt>
                <c:pt idx="11236">
                  <c:v>41764.013796296298</c:v>
                </c:pt>
                <c:pt idx="11237">
                  <c:v>41764.013854166667</c:v>
                </c:pt>
                <c:pt idx="11238">
                  <c:v>41764.013923611114</c:v>
                </c:pt>
                <c:pt idx="11239">
                  <c:v>41764.013981481483</c:v>
                </c:pt>
                <c:pt idx="11240">
                  <c:v>41764.014039351852</c:v>
                </c:pt>
                <c:pt idx="11241">
                  <c:v>41764.014097222222</c:v>
                </c:pt>
                <c:pt idx="11242">
                  <c:v>41764.014166666668</c:v>
                </c:pt>
                <c:pt idx="11243">
                  <c:v>41764.014224537037</c:v>
                </c:pt>
                <c:pt idx="11244">
                  <c:v>41764.014282407406</c:v>
                </c:pt>
                <c:pt idx="11245">
                  <c:v>41764.014351851853</c:v>
                </c:pt>
                <c:pt idx="11246">
                  <c:v>41764.014409722222</c:v>
                </c:pt>
                <c:pt idx="11247">
                  <c:v>41764.014467592591</c:v>
                </c:pt>
                <c:pt idx="11248">
                  <c:v>41764.014537037037</c:v>
                </c:pt>
                <c:pt idx="11249">
                  <c:v>41764.014594907407</c:v>
                </c:pt>
                <c:pt idx="11250">
                  <c:v>41764.014652777776</c:v>
                </c:pt>
                <c:pt idx="11251">
                  <c:v>41764.014722222222</c:v>
                </c:pt>
                <c:pt idx="11252">
                  <c:v>41764.014780092592</c:v>
                </c:pt>
                <c:pt idx="11253">
                  <c:v>41764.014837962961</c:v>
                </c:pt>
                <c:pt idx="11254">
                  <c:v>41764.01489583333</c:v>
                </c:pt>
                <c:pt idx="11255">
                  <c:v>41764.014965277776</c:v>
                </c:pt>
                <c:pt idx="11256">
                  <c:v>41764.015023148146</c:v>
                </c:pt>
                <c:pt idx="11257">
                  <c:v>41764.015081018515</c:v>
                </c:pt>
                <c:pt idx="11258">
                  <c:v>41764.015150462961</c:v>
                </c:pt>
                <c:pt idx="11259">
                  <c:v>41764.015208333331</c:v>
                </c:pt>
                <c:pt idx="11260">
                  <c:v>41764.015266203707</c:v>
                </c:pt>
                <c:pt idx="11261">
                  <c:v>41764.015335648146</c:v>
                </c:pt>
                <c:pt idx="11262">
                  <c:v>41764.015393518515</c:v>
                </c:pt>
                <c:pt idx="11263">
                  <c:v>41764.015451388892</c:v>
                </c:pt>
                <c:pt idx="11264">
                  <c:v>41764.015520833331</c:v>
                </c:pt>
                <c:pt idx="11265">
                  <c:v>41764.0155787037</c:v>
                </c:pt>
                <c:pt idx="11266">
                  <c:v>41764.015636574077</c:v>
                </c:pt>
                <c:pt idx="11267">
                  <c:v>41764.015694444446</c:v>
                </c:pt>
                <c:pt idx="11268">
                  <c:v>41764.015763888892</c:v>
                </c:pt>
                <c:pt idx="11269">
                  <c:v>41764.015821759262</c:v>
                </c:pt>
                <c:pt idx="11270">
                  <c:v>41764.015879629631</c:v>
                </c:pt>
                <c:pt idx="11271">
                  <c:v>41764.015949074077</c:v>
                </c:pt>
                <c:pt idx="11272">
                  <c:v>41764.016006944446</c:v>
                </c:pt>
                <c:pt idx="11273">
                  <c:v>41764.016064814816</c:v>
                </c:pt>
                <c:pt idx="11274">
                  <c:v>41764.016134259262</c:v>
                </c:pt>
                <c:pt idx="11275">
                  <c:v>41764.016192129631</c:v>
                </c:pt>
                <c:pt idx="11276">
                  <c:v>41764.016250000001</c:v>
                </c:pt>
                <c:pt idx="11277">
                  <c:v>41764.016319444447</c:v>
                </c:pt>
                <c:pt idx="11278">
                  <c:v>41764.016377314816</c:v>
                </c:pt>
                <c:pt idx="11279">
                  <c:v>41764.016435185185</c:v>
                </c:pt>
                <c:pt idx="11280">
                  <c:v>41764.016504629632</c:v>
                </c:pt>
                <c:pt idx="11281">
                  <c:v>41764.016562500001</c:v>
                </c:pt>
                <c:pt idx="11282">
                  <c:v>41764.01662037037</c:v>
                </c:pt>
                <c:pt idx="11283">
                  <c:v>41764.01667824074</c:v>
                </c:pt>
                <c:pt idx="11284">
                  <c:v>41764.016747685186</c:v>
                </c:pt>
                <c:pt idx="11285">
                  <c:v>41764.016805555555</c:v>
                </c:pt>
                <c:pt idx="11286">
                  <c:v>41764.016863425924</c:v>
                </c:pt>
                <c:pt idx="11287">
                  <c:v>41764.016932870371</c:v>
                </c:pt>
                <c:pt idx="11288">
                  <c:v>41764.01699074074</c:v>
                </c:pt>
                <c:pt idx="11289">
                  <c:v>41764.017048611109</c:v>
                </c:pt>
                <c:pt idx="11290">
                  <c:v>41764.017118055555</c:v>
                </c:pt>
                <c:pt idx="11291">
                  <c:v>41764.017175925925</c:v>
                </c:pt>
                <c:pt idx="11292">
                  <c:v>41764.017233796294</c:v>
                </c:pt>
                <c:pt idx="11293">
                  <c:v>41764.01730324074</c:v>
                </c:pt>
                <c:pt idx="11294">
                  <c:v>41764.017361111109</c:v>
                </c:pt>
                <c:pt idx="11295">
                  <c:v>41764.017418981479</c:v>
                </c:pt>
                <c:pt idx="11296">
                  <c:v>41764.017476851855</c:v>
                </c:pt>
                <c:pt idx="11297">
                  <c:v>41764.017546296294</c:v>
                </c:pt>
                <c:pt idx="11298">
                  <c:v>41764.017604166664</c:v>
                </c:pt>
                <c:pt idx="11299">
                  <c:v>41764.01766203704</c:v>
                </c:pt>
                <c:pt idx="11300">
                  <c:v>41764.017731481479</c:v>
                </c:pt>
                <c:pt idx="11301">
                  <c:v>41764.017789351848</c:v>
                </c:pt>
                <c:pt idx="11302">
                  <c:v>41764.017847222225</c:v>
                </c:pt>
                <c:pt idx="11303">
                  <c:v>41764.017916666664</c:v>
                </c:pt>
                <c:pt idx="11304">
                  <c:v>41764.017974537041</c:v>
                </c:pt>
                <c:pt idx="11305">
                  <c:v>41764.01803240741</c:v>
                </c:pt>
                <c:pt idx="11306">
                  <c:v>41764.018101851849</c:v>
                </c:pt>
                <c:pt idx="11307">
                  <c:v>41764.018159722225</c:v>
                </c:pt>
                <c:pt idx="11308">
                  <c:v>41764.018217592595</c:v>
                </c:pt>
                <c:pt idx="11309">
                  <c:v>41764.018287037034</c:v>
                </c:pt>
                <c:pt idx="11310">
                  <c:v>41764.01834490741</c:v>
                </c:pt>
                <c:pt idx="11311">
                  <c:v>41764.01840277778</c:v>
                </c:pt>
                <c:pt idx="11312">
                  <c:v>41764.018460648149</c:v>
                </c:pt>
                <c:pt idx="11313">
                  <c:v>41764.018530092595</c:v>
                </c:pt>
                <c:pt idx="11314">
                  <c:v>41764.018587962964</c:v>
                </c:pt>
                <c:pt idx="11315">
                  <c:v>41764.018645833334</c:v>
                </c:pt>
                <c:pt idx="11316">
                  <c:v>41764.01871527778</c:v>
                </c:pt>
                <c:pt idx="11317">
                  <c:v>41764.018773148149</c:v>
                </c:pt>
                <c:pt idx="11318">
                  <c:v>41764.018831018519</c:v>
                </c:pt>
                <c:pt idx="11319">
                  <c:v>41764.018900462965</c:v>
                </c:pt>
                <c:pt idx="11320">
                  <c:v>41764.018958333334</c:v>
                </c:pt>
                <c:pt idx="11321">
                  <c:v>41764.019016203703</c:v>
                </c:pt>
                <c:pt idx="11322">
                  <c:v>41764.019085648149</c:v>
                </c:pt>
                <c:pt idx="11323">
                  <c:v>41764.019143518519</c:v>
                </c:pt>
                <c:pt idx="11324">
                  <c:v>41764.019201388888</c:v>
                </c:pt>
                <c:pt idx="11325">
                  <c:v>41764.019259259258</c:v>
                </c:pt>
                <c:pt idx="11326">
                  <c:v>41764.019328703704</c:v>
                </c:pt>
                <c:pt idx="11327">
                  <c:v>41764.019386574073</c:v>
                </c:pt>
                <c:pt idx="11328">
                  <c:v>41764.019444444442</c:v>
                </c:pt>
                <c:pt idx="11329">
                  <c:v>41764.019513888888</c:v>
                </c:pt>
                <c:pt idx="11330">
                  <c:v>41764.019571759258</c:v>
                </c:pt>
                <c:pt idx="11331">
                  <c:v>41764.019629629627</c:v>
                </c:pt>
                <c:pt idx="11332">
                  <c:v>41764.019699074073</c:v>
                </c:pt>
                <c:pt idx="11333">
                  <c:v>41764.019756944443</c:v>
                </c:pt>
                <c:pt idx="11334">
                  <c:v>41764.019814814812</c:v>
                </c:pt>
                <c:pt idx="11335">
                  <c:v>41764.019884259258</c:v>
                </c:pt>
                <c:pt idx="11336">
                  <c:v>41764.019942129627</c:v>
                </c:pt>
                <c:pt idx="11337">
                  <c:v>41764.019999999997</c:v>
                </c:pt>
                <c:pt idx="11338">
                  <c:v>41764.020057870373</c:v>
                </c:pt>
                <c:pt idx="11339">
                  <c:v>41764.020127314812</c:v>
                </c:pt>
                <c:pt idx="11340">
                  <c:v>41764.020185185182</c:v>
                </c:pt>
                <c:pt idx="11341">
                  <c:v>41764.020243055558</c:v>
                </c:pt>
                <c:pt idx="11342">
                  <c:v>41764.020312499997</c:v>
                </c:pt>
                <c:pt idx="11343">
                  <c:v>41764.020370370374</c:v>
                </c:pt>
                <c:pt idx="11344">
                  <c:v>41764.020428240743</c:v>
                </c:pt>
                <c:pt idx="11345">
                  <c:v>41764.020497685182</c:v>
                </c:pt>
                <c:pt idx="11346">
                  <c:v>41764.020555555559</c:v>
                </c:pt>
                <c:pt idx="11347">
                  <c:v>41764.020613425928</c:v>
                </c:pt>
                <c:pt idx="11348">
                  <c:v>41764.020682870374</c:v>
                </c:pt>
                <c:pt idx="11349">
                  <c:v>41764.020740740743</c:v>
                </c:pt>
                <c:pt idx="11350">
                  <c:v>41764.020798611113</c:v>
                </c:pt>
                <c:pt idx="11351">
                  <c:v>41764.020856481482</c:v>
                </c:pt>
                <c:pt idx="11352">
                  <c:v>41764.020925925928</c:v>
                </c:pt>
                <c:pt idx="11353">
                  <c:v>41764.020983796298</c:v>
                </c:pt>
                <c:pt idx="11354">
                  <c:v>41764.021041666667</c:v>
                </c:pt>
                <c:pt idx="11355">
                  <c:v>41764.021111111113</c:v>
                </c:pt>
                <c:pt idx="11356">
                  <c:v>41764.021168981482</c:v>
                </c:pt>
                <c:pt idx="11357">
                  <c:v>41764.021226851852</c:v>
                </c:pt>
                <c:pt idx="11358">
                  <c:v>41764.021296296298</c:v>
                </c:pt>
                <c:pt idx="11359">
                  <c:v>41764.021354166667</c:v>
                </c:pt>
                <c:pt idx="11360">
                  <c:v>41764.021412037036</c:v>
                </c:pt>
                <c:pt idx="11361">
                  <c:v>41764.021481481483</c:v>
                </c:pt>
                <c:pt idx="11362">
                  <c:v>41764.021539351852</c:v>
                </c:pt>
                <c:pt idx="11363">
                  <c:v>41764.021597222221</c:v>
                </c:pt>
                <c:pt idx="11364">
                  <c:v>41764.021666666667</c:v>
                </c:pt>
                <c:pt idx="11365">
                  <c:v>41764.021724537037</c:v>
                </c:pt>
                <c:pt idx="11366">
                  <c:v>41764.021782407406</c:v>
                </c:pt>
                <c:pt idx="11367">
                  <c:v>41764.021840277775</c:v>
                </c:pt>
                <c:pt idx="11368">
                  <c:v>41764.021909722222</c:v>
                </c:pt>
                <c:pt idx="11369">
                  <c:v>41764.021967592591</c:v>
                </c:pt>
                <c:pt idx="11370">
                  <c:v>41764.02202546296</c:v>
                </c:pt>
                <c:pt idx="11371">
                  <c:v>41764.022094907406</c:v>
                </c:pt>
                <c:pt idx="11372">
                  <c:v>41764.022152777776</c:v>
                </c:pt>
                <c:pt idx="11373">
                  <c:v>41764.022210648145</c:v>
                </c:pt>
                <c:pt idx="11374">
                  <c:v>41764.022280092591</c:v>
                </c:pt>
                <c:pt idx="11375">
                  <c:v>41764.022337962961</c:v>
                </c:pt>
                <c:pt idx="11376">
                  <c:v>41764.02239583333</c:v>
                </c:pt>
                <c:pt idx="11377">
                  <c:v>41764.022465277776</c:v>
                </c:pt>
                <c:pt idx="11378">
                  <c:v>41764.022523148145</c:v>
                </c:pt>
                <c:pt idx="11379">
                  <c:v>41764.022581018522</c:v>
                </c:pt>
                <c:pt idx="11380">
                  <c:v>41764.022638888891</c:v>
                </c:pt>
                <c:pt idx="11381">
                  <c:v>41764.02270833333</c:v>
                </c:pt>
                <c:pt idx="11382">
                  <c:v>41764.022766203707</c:v>
                </c:pt>
                <c:pt idx="11383">
                  <c:v>41764.022824074076</c:v>
                </c:pt>
                <c:pt idx="11384">
                  <c:v>41764.022893518515</c:v>
                </c:pt>
                <c:pt idx="11385">
                  <c:v>41764.022951388892</c:v>
                </c:pt>
                <c:pt idx="11386">
                  <c:v>41764.023009259261</c:v>
                </c:pt>
                <c:pt idx="11387">
                  <c:v>41764.023078703707</c:v>
                </c:pt>
                <c:pt idx="11388">
                  <c:v>41764.023136574076</c:v>
                </c:pt>
                <c:pt idx="11389">
                  <c:v>41764.023194444446</c:v>
                </c:pt>
                <c:pt idx="11390">
                  <c:v>41764.023263888892</c:v>
                </c:pt>
                <c:pt idx="11391">
                  <c:v>41764.023321759261</c:v>
                </c:pt>
                <c:pt idx="11392">
                  <c:v>41764.023379629631</c:v>
                </c:pt>
                <c:pt idx="11393">
                  <c:v>41764.023449074077</c:v>
                </c:pt>
                <c:pt idx="11394">
                  <c:v>41764.023506944446</c:v>
                </c:pt>
                <c:pt idx="11395">
                  <c:v>41764.023564814815</c:v>
                </c:pt>
                <c:pt idx="11396">
                  <c:v>41764.023622685185</c:v>
                </c:pt>
                <c:pt idx="11397">
                  <c:v>41764.023692129631</c:v>
                </c:pt>
                <c:pt idx="11398">
                  <c:v>41764.02375</c:v>
                </c:pt>
                <c:pt idx="11399">
                  <c:v>41764.02380787037</c:v>
                </c:pt>
                <c:pt idx="11400">
                  <c:v>41764.023877314816</c:v>
                </c:pt>
                <c:pt idx="11401">
                  <c:v>41764.023935185185</c:v>
                </c:pt>
                <c:pt idx="11402">
                  <c:v>41764.023993055554</c:v>
                </c:pt>
                <c:pt idx="11403">
                  <c:v>41764.024062500001</c:v>
                </c:pt>
                <c:pt idx="11404">
                  <c:v>41764.02412037037</c:v>
                </c:pt>
                <c:pt idx="11405">
                  <c:v>41764.024178240739</c:v>
                </c:pt>
                <c:pt idx="11406">
                  <c:v>41764.024247685185</c:v>
                </c:pt>
                <c:pt idx="11407">
                  <c:v>41764.024305555555</c:v>
                </c:pt>
                <c:pt idx="11408">
                  <c:v>41764.024363425924</c:v>
                </c:pt>
                <c:pt idx="11409">
                  <c:v>41764.024421296293</c:v>
                </c:pt>
                <c:pt idx="11410">
                  <c:v>41764.02449074074</c:v>
                </c:pt>
                <c:pt idx="11411">
                  <c:v>41764.024548611109</c:v>
                </c:pt>
                <c:pt idx="11412">
                  <c:v>41764.024606481478</c:v>
                </c:pt>
                <c:pt idx="11413">
                  <c:v>41764.024675925924</c:v>
                </c:pt>
                <c:pt idx="11414">
                  <c:v>41764.024733796294</c:v>
                </c:pt>
                <c:pt idx="11415">
                  <c:v>41764.024791666663</c:v>
                </c:pt>
                <c:pt idx="11416">
                  <c:v>41764.024861111109</c:v>
                </c:pt>
                <c:pt idx="11417">
                  <c:v>41764.024918981479</c:v>
                </c:pt>
                <c:pt idx="11418">
                  <c:v>41764.024976851855</c:v>
                </c:pt>
                <c:pt idx="11419">
                  <c:v>41764.025046296294</c:v>
                </c:pt>
                <c:pt idx="11420">
                  <c:v>41764.025104166663</c:v>
                </c:pt>
                <c:pt idx="11421">
                  <c:v>41764.02516203704</c:v>
                </c:pt>
                <c:pt idx="11422">
                  <c:v>41764.025219907409</c:v>
                </c:pt>
                <c:pt idx="11423">
                  <c:v>41764.025289351855</c:v>
                </c:pt>
                <c:pt idx="11424">
                  <c:v>41764.025347222225</c:v>
                </c:pt>
                <c:pt idx="11425">
                  <c:v>41764.025405092594</c:v>
                </c:pt>
                <c:pt idx="11426">
                  <c:v>41764.02547453704</c:v>
                </c:pt>
                <c:pt idx="11427">
                  <c:v>41764.02553240741</c:v>
                </c:pt>
                <c:pt idx="11428">
                  <c:v>41764.025590277779</c:v>
                </c:pt>
                <c:pt idx="11429">
                  <c:v>41764.025659722225</c:v>
                </c:pt>
                <c:pt idx="11430">
                  <c:v>41764.025717592594</c:v>
                </c:pt>
                <c:pt idx="11431">
                  <c:v>41764.025775462964</c:v>
                </c:pt>
                <c:pt idx="11432">
                  <c:v>41764.02584490741</c:v>
                </c:pt>
                <c:pt idx="11433">
                  <c:v>41764.025902777779</c:v>
                </c:pt>
                <c:pt idx="11434">
                  <c:v>41764.025960648149</c:v>
                </c:pt>
                <c:pt idx="11435">
                  <c:v>41764.026030092595</c:v>
                </c:pt>
                <c:pt idx="11436">
                  <c:v>41764.026087962964</c:v>
                </c:pt>
                <c:pt idx="11437">
                  <c:v>41764.026145833333</c:v>
                </c:pt>
                <c:pt idx="11438">
                  <c:v>41764.026203703703</c:v>
                </c:pt>
                <c:pt idx="11439">
                  <c:v>41764.026273148149</c:v>
                </c:pt>
                <c:pt idx="11440">
                  <c:v>41764.026331018518</c:v>
                </c:pt>
                <c:pt idx="11441">
                  <c:v>41764.026388888888</c:v>
                </c:pt>
                <c:pt idx="11442">
                  <c:v>41764.026458333334</c:v>
                </c:pt>
                <c:pt idx="11443">
                  <c:v>41764.026516203703</c:v>
                </c:pt>
                <c:pt idx="11444">
                  <c:v>41764.026574074072</c:v>
                </c:pt>
                <c:pt idx="11445">
                  <c:v>41764.026643518519</c:v>
                </c:pt>
                <c:pt idx="11446">
                  <c:v>41764.026701388888</c:v>
                </c:pt>
                <c:pt idx="11447">
                  <c:v>41764.026759259257</c:v>
                </c:pt>
                <c:pt idx="11448">
                  <c:v>41764.026828703703</c:v>
                </c:pt>
                <c:pt idx="11449">
                  <c:v>41764.026886574073</c:v>
                </c:pt>
                <c:pt idx="11450">
                  <c:v>41764.026944444442</c:v>
                </c:pt>
                <c:pt idx="11451">
                  <c:v>41764.027002314811</c:v>
                </c:pt>
                <c:pt idx="11452">
                  <c:v>41764.027071759258</c:v>
                </c:pt>
                <c:pt idx="11453">
                  <c:v>41764.027129629627</c:v>
                </c:pt>
                <c:pt idx="11454">
                  <c:v>41764.027187500003</c:v>
                </c:pt>
                <c:pt idx="11455">
                  <c:v>41764.027256944442</c:v>
                </c:pt>
                <c:pt idx="11456">
                  <c:v>41764.027314814812</c:v>
                </c:pt>
                <c:pt idx="11457">
                  <c:v>41764.027372685188</c:v>
                </c:pt>
                <c:pt idx="11458">
                  <c:v>41764.027442129627</c:v>
                </c:pt>
                <c:pt idx="11459">
                  <c:v>41764.027499999997</c:v>
                </c:pt>
                <c:pt idx="11460">
                  <c:v>41764.027557870373</c:v>
                </c:pt>
                <c:pt idx="11461">
                  <c:v>41764.027627314812</c:v>
                </c:pt>
                <c:pt idx="11462">
                  <c:v>41764.027685185189</c:v>
                </c:pt>
                <c:pt idx="11463">
                  <c:v>41764.027743055558</c:v>
                </c:pt>
                <c:pt idx="11464">
                  <c:v>41764.027800925927</c:v>
                </c:pt>
                <c:pt idx="11465">
                  <c:v>41764.027870370373</c:v>
                </c:pt>
                <c:pt idx="11466">
                  <c:v>41764.027928240743</c:v>
                </c:pt>
                <c:pt idx="11467">
                  <c:v>41764.027986111112</c:v>
                </c:pt>
                <c:pt idx="11468">
                  <c:v>41764.028055555558</c:v>
                </c:pt>
                <c:pt idx="11469">
                  <c:v>41764.028113425928</c:v>
                </c:pt>
                <c:pt idx="11470">
                  <c:v>41764.028171296297</c:v>
                </c:pt>
                <c:pt idx="11471">
                  <c:v>41764.028240740743</c:v>
                </c:pt>
                <c:pt idx="11472">
                  <c:v>41764.028298611112</c:v>
                </c:pt>
                <c:pt idx="11473">
                  <c:v>41764.028356481482</c:v>
                </c:pt>
                <c:pt idx="11474">
                  <c:v>41764.028425925928</c:v>
                </c:pt>
                <c:pt idx="11475">
                  <c:v>41764.028483796297</c:v>
                </c:pt>
                <c:pt idx="11476">
                  <c:v>41764.028541666667</c:v>
                </c:pt>
                <c:pt idx="11477">
                  <c:v>41764.028611111113</c:v>
                </c:pt>
                <c:pt idx="11478">
                  <c:v>41764.028668981482</c:v>
                </c:pt>
                <c:pt idx="11479">
                  <c:v>41764.028726851851</c:v>
                </c:pt>
                <c:pt idx="11480">
                  <c:v>41764.028784722221</c:v>
                </c:pt>
                <c:pt idx="11481">
                  <c:v>41764.028854166667</c:v>
                </c:pt>
                <c:pt idx="11482">
                  <c:v>41764.028912037036</c:v>
                </c:pt>
                <c:pt idx="11483">
                  <c:v>41764.028969907406</c:v>
                </c:pt>
                <c:pt idx="11484">
                  <c:v>41764.029039351852</c:v>
                </c:pt>
                <c:pt idx="11485">
                  <c:v>41764.029097222221</c:v>
                </c:pt>
                <c:pt idx="11486">
                  <c:v>41764.02915509259</c:v>
                </c:pt>
                <c:pt idx="11487">
                  <c:v>41764.029224537036</c:v>
                </c:pt>
                <c:pt idx="11488">
                  <c:v>41764.029282407406</c:v>
                </c:pt>
                <c:pt idx="11489">
                  <c:v>41764.029340277775</c:v>
                </c:pt>
                <c:pt idx="11490">
                  <c:v>41764.029409722221</c:v>
                </c:pt>
                <c:pt idx="11491">
                  <c:v>41764.029467592591</c:v>
                </c:pt>
                <c:pt idx="11492">
                  <c:v>41764.02952546296</c:v>
                </c:pt>
                <c:pt idx="11493">
                  <c:v>41764.029583333337</c:v>
                </c:pt>
                <c:pt idx="11494">
                  <c:v>41764.029652777775</c:v>
                </c:pt>
                <c:pt idx="11495">
                  <c:v>41764.029710648145</c:v>
                </c:pt>
                <c:pt idx="11496">
                  <c:v>41764.029768518521</c:v>
                </c:pt>
                <c:pt idx="11497">
                  <c:v>41764.02983796296</c:v>
                </c:pt>
                <c:pt idx="11498">
                  <c:v>41764.029895833337</c:v>
                </c:pt>
                <c:pt idx="11499">
                  <c:v>41764.029953703706</c:v>
                </c:pt>
                <c:pt idx="11500">
                  <c:v>41764.030023148145</c:v>
                </c:pt>
                <c:pt idx="11501">
                  <c:v>41764.030081018522</c:v>
                </c:pt>
                <c:pt idx="11502">
                  <c:v>41764.030138888891</c:v>
                </c:pt>
                <c:pt idx="11503">
                  <c:v>41764.03020833333</c:v>
                </c:pt>
                <c:pt idx="11504">
                  <c:v>41764.030266203707</c:v>
                </c:pt>
                <c:pt idx="11505">
                  <c:v>41764.030324074076</c:v>
                </c:pt>
                <c:pt idx="11506">
                  <c:v>41764.030381944445</c:v>
                </c:pt>
                <c:pt idx="11507">
                  <c:v>41764.030451388891</c:v>
                </c:pt>
                <c:pt idx="11508">
                  <c:v>41764.030509259261</c:v>
                </c:pt>
                <c:pt idx="11509">
                  <c:v>41764.03056712963</c:v>
                </c:pt>
                <c:pt idx="11510">
                  <c:v>41764.030636574076</c:v>
                </c:pt>
                <c:pt idx="11511">
                  <c:v>41764.030694444446</c:v>
                </c:pt>
                <c:pt idx="11512">
                  <c:v>41764.030752314815</c:v>
                </c:pt>
                <c:pt idx="11513">
                  <c:v>41764.030821759261</c:v>
                </c:pt>
                <c:pt idx="11514">
                  <c:v>41764.03087962963</c:v>
                </c:pt>
                <c:pt idx="11515">
                  <c:v>41764.0309375</c:v>
                </c:pt>
                <c:pt idx="11516">
                  <c:v>41764.031006944446</c:v>
                </c:pt>
                <c:pt idx="11517">
                  <c:v>41764.031064814815</c:v>
                </c:pt>
                <c:pt idx="11518">
                  <c:v>41764.031122685185</c:v>
                </c:pt>
                <c:pt idx="11519">
                  <c:v>41764.031180555554</c:v>
                </c:pt>
                <c:pt idx="11520">
                  <c:v>41764.03125</c:v>
                </c:pt>
                <c:pt idx="11521">
                  <c:v>41764.031307870369</c:v>
                </c:pt>
                <c:pt idx="11522">
                  <c:v>41764.031365740739</c:v>
                </c:pt>
                <c:pt idx="11523">
                  <c:v>41764.031435185185</c:v>
                </c:pt>
                <c:pt idx="11524">
                  <c:v>41764.031493055554</c:v>
                </c:pt>
                <c:pt idx="11525">
                  <c:v>41764.031550925924</c:v>
                </c:pt>
                <c:pt idx="11526">
                  <c:v>41764.03162037037</c:v>
                </c:pt>
                <c:pt idx="11527">
                  <c:v>41764.031678240739</c:v>
                </c:pt>
                <c:pt idx="11528">
                  <c:v>41764.031736111108</c:v>
                </c:pt>
                <c:pt idx="11529">
                  <c:v>41764.031805555554</c:v>
                </c:pt>
                <c:pt idx="11530">
                  <c:v>41764.031863425924</c:v>
                </c:pt>
                <c:pt idx="11531">
                  <c:v>41764.031921296293</c:v>
                </c:pt>
                <c:pt idx="11532">
                  <c:v>41764.031990740739</c:v>
                </c:pt>
                <c:pt idx="11533">
                  <c:v>41764.032048611109</c:v>
                </c:pt>
                <c:pt idx="11534">
                  <c:v>41764.032106481478</c:v>
                </c:pt>
                <c:pt idx="11535">
                  <c:v>41764.032164351855</c:v>
                </c:pt>
                <c:pt idx="11536">
                  <c:v>41764.032233796293</c:v>
                </c:pt>
                <c:pt idx="11537">
                  <c:v>41764.03229166667</c:v>
                </c:pt>
                <c:pt idx="11538">
                  <c:v>41764.032349537039</c:v>
                </c:pt>
                <c:pt idx="11539">
                  <c:v>41764.032418981478</c:v>
                </c:pt>
                <c:pt idx="11540">
                  <c:v>41764.032476851855</c:v>
                </c:pt>
                <c:pt idx="11541">
                  <c:v>41764.032534722224</c:v>
                </c:pt>
                <c:pt idx="11542">
                  <c:v>41764.032604166663</c:v>
                </c:pt>
                <c:pt idx="11543">
                  <c:v>41764.03266203704</c:v>
                </c:pt>
                <c:pt idx="11544">
                  <c:v>41764.032719907409</c:v>
                </c:pt>
                <c:pt idx="11545">
                  <c:v>41764.032789351855</c:v>
                </c:pt>
                <c:pt idx="11546">
                  <c:v>41764.032847222225</c:v>
                </c:pt>
                <c:pt idx="11547">
                  <c:v>41764.032905092594</c:v>
                </c:pt>
                <c:pt idx="11548">
                  <c:v>41764.032962962963</c:v>
                </c:pt>
                <c:pt idx="11549">
                  <c:v>41764.033032407409</c:v>
                </c:pt>
                <c:pt idx="11550">
                  <c:v>41764.033090277779</c:v>
                </c:pt>
                <c:pt idx="11551">
                  <c:v>41764.033148148148</c:v>
                </c:pt>
                <c:pt idx="11552">
                  <c:v>41764.033217592594</c:v>
                </c:pt>
                <c:pt idx="11553">
                  <c:v>41764.033275462964</c:v>
                </c:pt>
                <c:pt idx="11554">
                  <c:v>41764.033333333333</c:v>
                </c:pt>
                <c:pt idx="11555">
                  <c:v>41764.033402777779</c:v>
                </c:pt>
                <c:pt idx="11556">
                  <c:v>41764.033460648148</c:v>
                </c:pt>
                <c:pt idx="11557">
                  <c:v>41764.033518518518</c:v>
                </c:pt>
                <c:pt idx="11558">
                  <c:v>41764.033587962964</c:v>
                </c:pt>
                <c:pt idx="11559">
                  <c:v>41764.033645833333</c:v>
                </c:pt>
                <c:pt idx="11560">
                  <c:v>41764.033703703702</c:v>
                </c:pt>
                <c:pt idx="11561">
                  <c:v>41764.033761574072</c:v>
                </c:pt>
                <c:pt idx="11562">
                  <c:v>41764.033831018518</c:v>
                </c:pt>
                <c:pt idx="11563">
                  <c:v>41764.033888888887</c:v>
                </c:pt>
                <c:pt idx="11564">
                  <c:v>41764.033946759257</c:v>
                </c:pt>
                <c:pt idx="11565">
                  <c:v>41764.034016203703</c:v>
                </c:pt>
                <c:pt idx="11566">
                  <c:v>41764.034074074072</c:v>
                </c:pt>
                <c:pt idx="11567">
                  <c:v>41764.034131944441</c:v>
                </c:pt>
                <c:pt idx="11568">
                  <c:v>41764.034201388888</c:v>
                </c:pt>
                <c:pt idx="11569">
                  <c:v>41764.034259259257</c:v>
                </c:pt>
                <c:pt idx="11570">
                  <c:v>41764.034317129626</c:v>
                </c:pt>
                <c:pt idx="11571">
                  <c:v>41764.034386574072</c:v>
                </c:pt>
                <c:pt idx="11572">
                  <c:v>41764.034444444442</c:v>
                </c:pt>
                <c:pt idx="11573">
                  <c:v>41764.034502314818</c:v>
                </c:pt>
                <c:pt idx="11574">
                  <c:v>41764.034560185188</c:v>
                </c:pt>
                <c:pt idx="11575">
                  <c:v>41764.034629629627</c:v>
                </c:pt>
                <c:pt idx="11576">
                  <c:v>41764.034687500003</c:v>
                </c:pt>
                <c:pt idx="11577">
                  <c:v>41764.034745370373</c:v>
                </c:pt>
                <c:pt idx="11578">
                  <c:v>41764.034814814811</c:v>
                </c:pt>
                <c:pt idx="11579">
                  <c:v>41764.034872685188</c:v>
                </c:pt>
                <c:pt idx="11580">
                  <c:v>41764.034930555557</c:v>
                </c:pt>
                <c:pt idx="11581">
                  <c:v>41764.035000000003</c:v>
                </c:pt>
                <c:pt idx="11582">
                  <c:v>41764.035057870373</c:v>
                </c:pt>
                <c:pt idx="11583">
                  <c:v>41764.035115740742</c:v>
                </c:pt>
                <c:pt idx="11584">
                  <c:v>41764.035185185188</c:v>
                </c:pt>
                <c:pt idx="11585">
                  <c:v>41764.035243055558</c:v>
                </c:pt>
                <c:pt idx="11586">
                  <c:v>41764.035300925927</c:v>
                </c:pt>
                <c:pt idx="11587">
                  <c:v>41764.035370370373</c:v>
                </c:pt>
                <c:pt idx="11588">
                  <c:v>41764.035428240742</c:v>
                </c:pt>
                <c:pt idx="11589">
                  <c:v>41764.035486111112</c:v>
                </c:pt>
                <c:pt idx="11590">
                  <c:v>41764.035543981481</c:v>
                </c:pt>
                <c:pt idx="11591">
                  <c:v>41764.035613425927</c:v>
                </c:pt>
                <c:pt idx="11592">
                  <c:v>41764.035671296297</c:v>
                </c:pt>
                <c:pt idx="11593">
                  <c:v>41764.035729166666</c:v>
                </c:pt>
                <c:pt idx="11594">
                  <c:v>41764.035798611112</c:v>
                </c:pt>
                <c:pt idx="11595">
                  <c:v>41764.035856481481</c:v>
                </c:pt>
                <c:pt idx="11596">
                  <c:v>41764.035914351851</c:v>
                </c:pt>
                <c:pt idx="11597">
                  <c:v>41764.035983796297</c:v>
                </c:pt>
                <c:pt idx="11598">
                  <c:v>41764.036041666666</c:v>
                </c:pt>
                <c:pt idx="11599">
                  <c:v>41764.036099537036</c:v>
                </c:pt>
                <c:pt idx="11600">
                  <c:v>41764.036168981482</c:v>
                </c:pt>
                <c:pt idx="11601">
                  <c:v>41764.036226851851</c:v>
                </c:pt>
                <c:pt idx="11602">
                  <c:v>41764.03628472222</c:v>
                </c:pt>
                <c:pt idx="11603">
                  <c:v>41764.03634259259</c:v>
                </c:pt>
                <c:pt idx="11604">
                  <c:v>41764.036412037036</c:v>
                </c:pt>
                <c:pt idx="11605">
                  <c:v>41764.036469907405</c:v>
                </c:pt>
                <c:pt idx="11606">
                  <c:v>41764.036527777775</c:v>
                </c:pt>
                <c:pt idx="11607">
                  <c:v>41764.036597222221</c:v>
                </c:pt>
                <c:pt idx="11608">
                  <c:v>41764.03665509259</c:v>
                </c:pt>
                <c:pt idx="11609">
                  <c:v>41764.036712962959</c:v>
                </c:pt>
                <c:pt idx="11610">
                  <c:v>41764.036782407406</c:v>
                </c:pt>
                <c:pt idx="11611">
                  <c:v>41764.036840277775</c:v>
                </c:pt>
                <c:pt idx="11612">
                  <c:v>41764.036898148152</c:v>
                </c:pt>
                <c:pt idx="11613">
                  <c:v>41764.03696759259</c:v>
                </c:pt>
                <c:pt idx="11614">
                  <c:v>41764.03702546296</c:v>
                </c:pt>
                <c:pt idx="11615">
                  <c:v>41764.037083333336</c:v>
                </c:pt>
                <c:pt idx="11616">
                  <c:v>41764.037141203706</c:v>
                </c:pt>
                <c:pt idx="11617">
                  <c:v>41764.037210648145</c:v>
                </c:pt>
                <c:pt idx="11618">
                  <c:v>41764.037268518521</c:v>
                </c:pt>
                <c:pt idx="11619">
                  <c:v>41764.037326388891</c:v>
                </c:pt>
                <c:pt idx="11620">
                  <c:v>41764.037395833337</c:v>
                </c:pt>
                <c:pt idx="11621">
                  <c:v>41764.037453703706</c:v>
                </c:pt>
                <c:pt idx="11622">
                  <c:v>41764.037511574075</c:v>
                </c:pt>
                <c:pt idx="11623">
                  <c:v>41764.037581018521</c:v>
                </c:pt>
                <c:pt idx="11624">
                  <c:v>41764.037638888891</c:v>
                </c:pt>
                <c:pt idx="11625">
                  <c:v>41764.03769675926</c:v>
                </c:pt>
                <c:pt idx="11626">
                  <c:v>41764.037766203706</c:v>
                </c:pt>
                <c:pt idx="11627">
                  <c:v>41764.037824074076</c:v>
                </c:pt>
                <c:pt idx="11628">
                  <c:v>41764.037881944445</c:v>
                </c:pt>
                <c:pt idx="11629">
                  <c:v>41764.037951388891</c:v>
                </c:pt>
                <c:pt idx="11630">
                  <c:v>41764.03800925926</c:v>
                </c:pt>
                <c:pt idx="11631">
                  <c:v>41764.03806712963</c:v>
                </c:pt>
                <c:pt idx="11632">
                  <c:v>41764.038124999999</c:v>
                </c:pt>
                <c:pt idx="11633">
                  <c:v>41764.038194444445</c:v>
                </c:pt>
                <c:pt idx="11634">
                  <c:v>41764.038252314815</c:v>
                </c:pt>
                <c:pt idx="11635">
                  <c:v>41764.038310185184</c:v>
                </c:pt>
                <c:pt idx="11636">
                  <c:v>41764.03837962963</c:v>
                </c:pt>
                <c:pt idx="11637">
                  <c:v>41764.038437499999</c:v>
                </c:pt>
                <c:pt idx="11638">
                  <c:v>41764.038495370369</c:v>
                </c:pt>
                <c:pt idx="11639">
                  <c:v>41764.038564814815</c:v>
                </c:pt>
                <c:pt idx="11640">
                  <c:v>41764.038622685184</c:v>
                </c:pt>
                <c:pt idx="11641">
                  <c:v>41764.038680555554</c:v>
                </c:pt>
                <c:pt idx="11642">
                  <c:v>41764.03875</c:v>
                </c:pt>
                <c:pt idx="11643">
                  <c:v>41764.038807870369</c:v>
                </c:pt>
                <c:pt idx="11644">
                  <c:v>41764.038865740738</c:v>
                </c:pt>
                <c:pt idx="11645">
                  <c:v>41764.038923611108</c:v>
                </c:pt>
                <c:pt idx="11646">
                  <c:v>41764.038993055554</c:v>
                </c:pt>
                <c:pt idx="11647">
                  <c:v>41764.039050925923</c:v>
                </c:pt>
                <c:pt idx="11648">
                  <c:v>41764.0391087963</c:v>
                </c:pt>
                <c:pt idx="11649">
                  <c:v>41764.039178240739</c:v>
                </c:pt>
                <c:pt idx="11650">
                  <c:v>41764.039236111108</c:v>
                </c:pt>
                <c:pt idx="11651">
                  <c:v>41764.039293981485</c:v>
                </c:pt>
                <c:pt idx="11652">
                  <c:v>41764.039363425924</c:v>
                </c:pt>
                <c:pt idx="11653">
                  <c:v>41764.039421296293</c:v>
                </c:pt>
                <c:pt idx="11654">
                  <c:v>41764.039479166669</c:v>
                </c:pt>
                <c:pt idx="11655">
                  <c:v>41764.039548611108</c:v>
                </c:pt>
                <c:pt idx="11656">
                  <c:v>41764.039606481485</c:v>
                </c:pt>
                <c:pt idx="11657">
                  <c:v>41764.039664351854</c:v>
                </c:pt>
                <c:pt idx="11658">
                  <c:v>41764.039722222224</c:v>
                </c:pt>
                <c:pt idx="11659">
                  <c:v>41764.03979166667</c:v>
                </c:pt>
                <c:pt idx="11660">
                  <c:v>41764.039849537039</c:v>
                </c:pt>
                <c:pt idx="11661">
                  <c:v>41764.039907407408</c:v>
                </c:pt>
                <c:pt idx="11662">
                  <c:v>41764.039976851855</c:v>
                </c:pt>
                <c:pt idx="11663">
                  <c:v>41764.040034722224</c:v>
                </c:pt>
                <c:pt idx="11664">
                  <c:v>41764.040092592593</c:v>
                </c:pt>
                <c:pt idx="11665">
                  <c:v>41764.040162037039</c:v>
                </c:pt>
                <c:pt idx="11666">
                  <c:v>41764.040219907409</c:v>
                </c:pt>
                <c:pt idx="11667">
                  <c:v>41764.040277777778</c:v>
                </c:pt>
                <c:pt idx="11668">
                  <c:v>41764.040347222224</c:v>
                </c:pt>
                <c:pt idx="11669">
                  <c:v>41764.040405092594</c:v>
                </c:pt>
                <c:pt idx="11670">
                  <c:v>41764.040462962963</c:v>
                </c:pt>
                <c:pt idx="11671">
                  <c:v>41764.040520833332</c:v>
                </c:pt>
                <c:pt idx="11672">
                  <c:v>41764.040590277778</c:v>
                </c:pt>
                <c:pt idx="11673">
                  <c:v>41764.040648148148</c:v>
                </c:pt>
                <c:pt idx="11674">
                  <c:v>41764.040706018517</c:v>
                </c:pt>
                <c:pt idx="11675">
                  <c:v>41764.040775462963</c:v>
                </c:pt>
                <c:pt idx="11676">
                  <c:v>41764.040833333333</c:v>
                </c:pt>
                <c:pt idx="11677">
                  <c:v>41764.040891203702</c:v>
                </c:pt>
                <c:pt idx="11678">
                  <c:v>41764.040960648148</c:v>
                </c:pt>
                <c:pt idx="11679">
                  <c:v>41764.041018518517</c:v>
                </c:pt>
                <c:pt idx="11680">
                  <c:v>41764.041076388887</c:v>
                </c:pt>
                <c:pt idx="11681">
                  <c:v>41764.041145833333</c:v>
                </c:pt>
                <c:pt idx="11682">
                  <c:v>41764.041203703702</c:v>
                </c:pt>
                <c:pt idx="11683">
                  <c:v>41764.041261574072</c:v>
                </c:pt>
                <c:pt idx="11684">
                  <c:v>41764.041331018518</c:v>
                </c:pt>
                <c:pt idx="11685">
                  <c:v>41764.041388888887</c:v>
                </c:pt>
                <c:pt idx="11686">
                  <c:v>41764.041446759256</c:v>
                </c:pt>
                <c:pt idx="11687">
                  <c:v>41764.041504629633</c:v>
                </c:pt>
                <c:pt idx="11688">
                  <c:v>41764.041574074072</c:v>
                </c:pt>
                <c:pt idx="11689">
                  <c:v>41764.041631944441</c:v>
                </c:pt>
                <c:pt idx="11690">
                  <c:v>41764.041689814818</c:v>
                </c:pt>
                <c:pt idx="11691">
                  <c:v>41764.041759259257</c:v>
                </c:pt>
                <c:pt idx="11692">
                  <c:v>41764.041817129626</c:v>
                </c:pt>
                <c:pt idx="11693">
                  <c:v>41764.041875000003</c:v>
                </c:pt>
                <c:pt idx="11694">
                  <c:v>41764.041944444441</c:v>
                </c:pt>
                <c:pt idx="11695">
                  <c:v>41764.042002314818</c:v>
                </c:pt>
                <c:pt idx="11696">
                  <c:v>41764.042060185187</c:v>
                </c:pt>
                <c:pt idx="11697">
                  <c:v>41764.042129629626</c:v>
                </c:pt>
                <c:pt idx="11698">
                  <c:v>41764.042187500003</c:v>
                </c:pt>
                <c:pt idx="11699">
                  <c:v>41764.042245370372</c:v>
                </c:pt>
                <c:pt idx="11700">
                  <c:v>41764.042303240742</c:v>
                </c:pt>
                <c:pt idx="11701">
                  <c:v>41764.042372685188</c:v>
                </c:pt>
                <c:pt idx="11702">
                  <c:v>41764.042430555557</c:v>
                </c:pt>
                <c:pt idx="11703">
                  <c:v>41764.042488425926</c:v>
                </c:pt>
                <c:pt idx="11704">
                  <c:v>41764.042557870373</c:v>
                </c:pt>
                <c:pt idx="11705">
                  <c:v>41764.042615740742</c:v>
                </c:pt>
                <c:pt idx="11706">
                  <c:v>41764.042673611111</c:v>
                </c:pt>
                <c:pt idx="11707">
                  <c:v>41764.042743055557</c:v>
                </c:pt>
                <c:pt idx="11708">
                  <c:v>41764.042800925927</c:v>
                </c:pt>
                <c:pt idx="11709">
                  <c:v>41764.042858796296</c:v>
                </c:pt>
                <c:pt idx="11710">
                  <c:v>41764.042928240742</c:v>
                </c:pt>
                <c:pt idx="11711">
                  <c:v>41764.042986111112</c:v>
                </c:pt>
                <c:pt idx="11712">
                  <c:v>41764.043043981481</c:v>
                </c:pt>
                <c:pt idx="11713">
                  <c:v>41764.04310185185</c:v>
                </c:pt>
                <c:pt idx="11714">
                  <c:v>41764.043171296296</c:v>
                </c:pt>
                <c:pt idx="11715">
                  <c:v>41764.043229166666</c:v>
                </c:pt>
                <c:pt idx="11716">
                  <c:v>41764.043287037035</c:v>
                </c:pt>
                <c:pt idx="11717">
                  <c:v>41764.043356481481</c:v>
                </c:pt>
                <c:pt idx="11718">
                  <c:v>41764.043414351851</c:v>
                </c:pt>
                <c:pt idx="11719">
                  <c:v>41764.04347222222</c:v>
                </c:pt>
                <c:pt idx="11720">
                  <c:v>41764.043541666666</c:v>
                </c:pt>
                <c:pt idx="11721">
                  <c:v>41764.043599537035</c:v>
                </c:pt>
                <c:pt idx="11722">
                  <c:v>41764.043657407405</c:v>
                </c:pt>
                <c:pt idx="11723">
                  <c:v>41764.043726851851</c:v>
                </c:pt>
                <c:pt idx="11724">
                  <c:v>41764.04378472222</c:v>
                </c:pt>
                <c:pt idx="11725">
                  <c:v>41764.043842592589</c:v>
                </c:pt>
                <c:pt idx="11726">
                  <c:v>41764.043900462966</c:v>
                </c:pt>
                <c:pt idx="11727">
                  <c:v>41764.043969907405</c:v>
                </c:pt>
                <c:pt idx="11728">
                  <c:v>41764.044027777774</c:v>
                </c:pt>
                <c:pt idx="11729">
                  <c:v>41764.044085648151</c:v>
                </c:pt>
                <c:pt idx="11730">
                  <c:v>41764.04415509259</c:v>
                </c:pt>
                <c:pt idx="11731">
                  <c:v>41764.044212962966</c:v>
                </c:pt>
                <c:pt idx="11732">
                  <c:v>41764.044270833336</c:v>
                </c:pt>
                <c:pt idx="11733">
                  <c:v>41764.044340277775</c:v>
                </c:pt>
                <c:pt idx="11734">
                  <c:v>41764.044398148151</c:v>
                </c:pt>
                <c:pt idx="11735">
                  <c:v>41764.044456018521</c:v>
                </c:pt>
                <c:pt idx="11736">
                  <c:v>41764.044525462959</c:v>
                </c:pt>
                <c:pt idx="11737">
                  <c:v>41764.044583333336</c:v>
                </c:pt>
                <c:pt idx="11738">
                  <c:v>41764.044641203705</c:v>
                </c:pt>
                <c:pt idx="11739">
                  <c:v>41764.044710648152</c:v>
                </c:pt>
                <c:pt idx="11740">
                  <c:v>41764.044768518521</c:v>
                </c:pt>
                <c:pt idx="11741">
                  <c:v>41764.04482638889</c:v>
                </c:pt>
                <c:pt idx="11742">
                  <c:v>41764.04488425926</c:v>
                </c:pt>
                <c:pt idx="11743">
                  <c:v>41764.044953703706</c:v>
                </c:pt>
                <c:pt idx="11744">
                  <c:v>41764.045011574075</c:v>
                </c:pt>
                <c:pt idx="11745">
                  <c:v>41764.045069444444</c:v>
                </c:pt>
                <c:pt idx="11746">
                  <c:v>41764.045138888891</c:v>
                </c:pt>
                <c:pt idx="11747">
                  <c:v>41764.04519675926</c:v>
                </c:pt>
                <c:pt idx="11748">
                  <c:v>41764.045254629629</c:v>
                </c:pt>
                <c:pt idx="11749">
                  <c:v>41764.045324074075</c:v>
                </c:pt>
                <c:pt idx="11750">
                  <c:v>41764.045381944445</c:v>
                </c:pt>
                <c:pt idx="11751">
                  <c:v>41764.045439814814</c:v>
                </c:pt>
                <c:pt idx="11752">
                  <c:v>41764.04550925926</c:v>
                </c:pt>
                <c:pt idx="11753">
                  <c:v>41764.045567129629</c:v>
                </c:pt>
                <c:pt idx="11754">
                  <c:v>41764.045624999999</c:v>
                </c:pt>
                <c:pt idx="11755">
                  <c:v>41764.045682870368</c:v>
                </c:pt>
                <c:pt idx="11756">
                  <c:v>41764.045752314814</c:v>
                </c:pt>
                <c:pt idx="11757">
                  <c:v>41764.045810185184</c:v>
                </c:pt>
                <c:pt idx="11758">
                  <c:v>41764.045868055553</c:v>
                </c:pt>
                <c:pt idx="11759">
                  <c:v>41764.045937499999</c:v>
                </c:pt>
                <c:pt idx="11760">
                  <c:v>41764.045995370368</c:v>
                </c:pt>
                <c:pt idx="11761">
                  <c:v>41764.046053240738</c:v>
                </c:pt>
                <c:pt idx="11762">
                  <c:v>41764.046122685184</c:v>
                </c:pt>
                <c:pt idx="11763">
                  <c:v>41764.046180555553</c:v>
                </c:pt>
                <c:pt idx="11764">
                  <c:v>41764.046238425923</c:v>
                </c:pt>
                <c:pt idx="11765">
                  <c:v>41764.046307870369</c:v>
                </c:pt>
                <c:pt idx="11766">
                  <c:v>41764.046365740738</c:v>
                </c:pt>
                <c:pt idx="11767">
                  <c:v>41764.046423611115</c:v>
                </c:pt>
                <c:pt idx="11768">
                  <c:v>41764.046481481484</c:v>
                </c:pt>
                <c:pt idx="11769">
                  <c:v>41764.046550925923</c:v>
                </c:pt>
                <c:pt idx="11770">
                  <c:v>41764.0466087963</c:v>
                </c:pt>
                <c:pt idx="11771">
                  <c:v>41764.046666666669</c:v>
                </c:pt>
                <c:pt idx="11772">
                  <c:v>41764.046736111108</c:v>
                </c:pt>
                <c:pt idx="11773">
                  <c:v>41764.046793981484</c:v>
                </c:pt>
                <c:pt idx="11774">
                  <c:v>41764.046851851854</c:v>
                </c:pt>
                <c:pt idx="11775">
                  <c:v>41764.0469212963</c:v>
                </c:pt>
                <c:pt idx="11776">
                  <c:v>41764.046979166669</c:v>
                </c:pt>
                <c:pt idx="11777">
                  <c:v>41764.047037037039</c:v>
                </c:pt>
                <c:pt idx="11778">
                  <c:v>41764.047106481485</c:v>
                </c:pt>
                <c:pt idx="11779">
                  <c:v>41764.047164351854</c:v>
                </c:pt>
                <c:pt idx="11780">
                  <c:v>41764.047222222223</c:v>
                </c:pt>
                <c:pt idx="11781">
                  <c:v>41764.047280092593</c:v>
                </c:pt>
                <c:pt idx="11782">
                  <c:v>41764.047349537039</c:v>
                </c:pt>
                <c:pt idx="11783">
                  <c:v>41764.047407407408</c:v>
                </c:pt>
                <c:pt idx="11784">
                  <c:v>41764.047465277778</c:v>
                </c:pt>
                <c:pt idx="11785">
                  <c:v>41764.047534722224</c:v>
                </c:pt>
                <c:pt idx="11786">
                  <c:v>41764.047592592593</c:v>
                </c:pt>
                <c:pt idx="11787">
                  <c:v>41764.047650462962</c:v>
                </c:pt>
                <c:pt idx="11788">
                  <c:v>41764.047719907408</c:v>
                </c:pt>
                <c:pt idx="11789">
                  <c:v>41764.047777777778</c:v>
                </c:pt>
                <c:pt idx="11790">
                  <c:v>41764.047835648147</c:v>
                </c:pt>
                <c:pt idx="11791">
                  <c:v>41764.047905092593</c:v>
                </c:pt>
                <c:pt idx="11792">
                  <c:v>41764.047962962963</c:v>
                </c:pt>
                <c:pt idx="11793">
                  <c:v>41764.048020833332</c:v>
                </c:pt>
                <c:pt idx="11794">
                  <c:v>41764.048090277778</c:v>
                </c:pt>
                <c:pt idx="11795">
                  <c:v>41764.048148148147</c:v>
                </c:pt>
                <c:pt idx="11796">
                  <c:v>41764.048206018517</c:v>
                </c:pt>
                <c:pt idx="11797">
                  <c:v>41764.048263888886</c:v>
                </c:pt>
                <c:pt idx="11798">
                  <c:v>41764.048333333332</c:v>
                </c:pt>
                <c:pt idx="11799">
                  <c:v>41764.048391203702</c:v>
                </c:pt>
                <c:pt idx="11800">
                  <c:v>41764.048449074071</c:v>
                </c:pt>
                <c:pt idx="11801">
                  <c:v>41764.048518518517</c:v>
                </c:pt>
                <c:pt idx="11802">
                  <c:v>41764.048576388886</c:v>
                </c:pt>
                <c:pt idx="11803">
                  <c:v>41764.048634259256</c:v>
                </c:pt>
                <c:pt idx="11804">
                  <c:v>41764.048703703702</c:v>
                </c:pt>
                <c:pt idx="11805">
                  <c:v>41764.048761574071</c:v>
                </c:pt>
                <c:pt idx="11806">
                  <c:v>41764.048819444448</c:v>
                </c:pt>
                <c:pt idx="11807">
                  <c:v>41764.048888888887</c:v>
                </c:pt>
                <c:pt idx="11808">
                  <c:v>41764.048946759256</c:v>
                </c:pt>
                <c:pt idx="11809">
                  <c:v>41764.049004629633</c:v>
                </c:pt>
                <c:pt idx="11810">
                  <c:v>41764.049062500002</c:v>
                </c:pt>
                <c:pt idx="11811">
                  <c:v>41764.049131944441</c:v>
                </c:pt>
                <c:pt idx="11812">
                  <c:v>41764.049189814818</c:v>
                </c:pt>
                <c:pt idx="11813">
                  <c:v>41764.049247685187</c:v>
                </c:pt>
                <c:pt idx="11814">
                  <c:v>41764.049317129633</c:v>
                </c:pt>
                <c:pt idx="11815">
                  <c:v>41764.049375000002</c:v>
                </c:pt>
                <c:pt idx="11816">
                  <c:v>41764.049432870372</c:v>
                </c:pt>
                <c:pt idx="11817">
                  <c:v>41764.049502314818</c:v>
                </c:pt>
                <c:pt idx="11818">
                  <c:v>41764.049560185187</c:v>
                </c:pt>
                <c:pt idx="11819">
                  <c:v>41764.049618055556</c:v>
                </c:pt>
                <c:pt idx="11820">
                  <c:v>41764.049687500003</c:v>
                </c:pt>
                <c:pt idx="11821">
                  <c:v>41764.049745370372</c:v>
                </c:pt>
                <c:pt idx="11822">
                  <c:v>41764.049803240741</c:v>
                </c:pt>
                <c:pt idx="11823">
                  <c:v>41764.049861111111</c:v>
                </c:pt>
                <c:pt idx="11824">
                  <c:v>41764.049930555557</c:v>
                </c:pt>
                <c:pt idx="11825">
                  <c:v>41764.049988425926</c:v>
                </c:pt>
                <c:pt idx="11826">
                  <c:v>41764.050046296295</c:v>
                </c:pt>
                <c:pt idx="11827">
                  <c:v>41764.050115740742</c:v>
                </c:pt>
                <c:pt idx="11828">
                  <c:v>41764.050173611111</c:v>
                </c:pt>
                <c:pt idx="11829">
                  <c:v>41764.05023148148</c:v>
                </c:pt>
                <c:pt idx="11830">
                  <c:v>41764.050300925926</c:v>
                </c:pt>
                <c:pt idx="11831">
                  <c:v>41764.050358796296</c:v>
                </c:pt>
                <c:pt idx="11832">
                  <c:v>41764.050416666665</c:v>
                </c:pt>
                <c:pt idx="11833">
                  <c:v>41764.050486111111</c:v>
                </c:pt>
                <c:pt idx="11834">
                  <c:v>41764.050543981481</c:v>
                </c:pt>
                <c:pt idx="11835">
                  <c:v>41764.05060185185</c:v>
                </c:pt>
                <c:pt idx="11836">
                  <c:v>41764.050671296296</c:v>
                </c:pt>
                <c:pt idx="11837">
                  <c:v>41764.050729166665</c:v>
                </c:pt>
                <c:pt idx="11838">
                  <c:v>41764.050787037035</c:v>
                </c:pt>
                <c:pt idx="11839">
                  <c:v>41764.050844907404</c:v>
                </c:pt>
                <c:pt idx="11840">
                  <c:v>41764.05091435185</c:v>
                </c:pt>
                <c:pt idx="11841">
                  <c:v>41764.05097222222</c:v>
                </c:pt>
                <c:pt idx="11842">
                  <c:v>41764.051030092596</c:v>
                </c:pt>
                <c:pt idx="11843">
                  <c:v>41764.051099537035</c:v>
                </c:pt>
                <c:pt idx="11844">
                  <c:v>41764.051157407404</c:v>
                </c:pt>
                <c:pt idx="11845">
                  <c:v>41764.051215277781</c:v>
                </c:pt>
                <c:pt idx="11846">
                  <c:v>41764.05128472222</c:v>
                </c:pt>
                <c:pt idx="11847">
                  <c:v>41764.051342592589</c:v>
                </c:pt>
                <c:pt idx="11848">
                  <c:v>41764.051400462966</c:v>
                </c:pt>
                <c:pt idx="11849">
                  <c:v>41764.051469907405</c:v>
                </c:pt>
                <c:pt idx="11850">
                  <c:v>41764.051527777781</c:v>
                </c:pt>
                <c:pt idx="11851">
                  <c:v>41764.051585648151</c:v>
                </c:pt>
                <c:pt idx="11852">
                  <c:v>41764.05164351852</c:v>
                </c:pt>
                <c:pt idx="11853">
                  <c:v>41764.051712962966</c:v>
                </c:pt>
                <c:pt idx="11854">
                  <c:v>41764.051770833335</c:v>
                </c:pt>
                <c:pt idx="11855">
                  <c:v>41764.051828703705</c:v>
                </c:pt>
                <c:pt idx="11856">
                  <c:v>41764.051898148151</c:v>
                </c:pt>
                <c:pt idx="11857">
                  <c:v>41764.05195601852</c:v>
                </c:pt>
                <c:pt idx="11858">
                  <c:v>41764.05201388889</c:v>
                </c:pt>
                <c:pt idx="11859">
                  <c:v>41764.052083333336</c:v>
                </c:pt>
                <c:pt idx="11860">
                  <c:v>41764.052141203705</c:v>
                </c:pt>
                <c:pt idx="11861">
                  <c:v>41764.052199074074</c:v>
                </c:pt>
                <c:pt idx="11862">
                  <c:v>41764.052268518521</c:v>
                </c:pt>
                <c:pt idx="11863">
                  <c:v>41764.05232638889</c:v>
                </c:pt>
                <c:pt idx="11864">
                  <c:v>41764.052384259259</c:v>
                </c:pt>
                <c:pt idx="11865">
                  <c:v>41764.052442129629</c:v>
                </c:pt>
                <c:pt idx="11866">
                  <c:v>41764.052511574075</c:v>
                </c:pt>
                <c:pt idx="11867">
                  <c:v>41764.052569444444</c:v>
                </c:pt>
                <c:pt idx="11868">
                  <c:v>41764.052627314813</c:v>
                </c:pt>
                <c:pt idx="11869">
                  <c:v>41764.05269675926</c:v>
                </c:pt>
                <c:pt idx="11870">
                  <c:v>41764.052754629629</c:v>
                </c:pt>
                <c:pt idx="11871">
                  <c:v>41764.052812499998</c:v>
                </c:pt>
                <c:pt idx="11872">
                  <c:v>41764.052881944444</c:v>
                </c:pt>
                <c:pt idx="11873">
                  <c:v>41764.052939814814</c:v>
                </c:pt>
                <c:pt idx="11874">
                  <c:v>41764.052997685183</c:v>
                </c:pt>
                <c:pt idx="11875">
                  <c:v>41764.053067129629</c:v>
                </c:pt>
                <c:pt idx="11876">
                  <c:v>41764.053124999999</c:v>
                </c:pt>
                <c:pt idx="11877">
                  <c:v>41764.053182870368</c:v>
                </c:pt>
                <c:pt idx="11878">
                  <c:v>41764.053240740737</c:v>
                </c:pt>
                <c:pt idx="11879">
                  <c:v>41764.053310185183</c:v>
                </c:pt>
                <c:pt idx="11880">
                  <c:v>41764.053368055553</c:v>
                </c:pt>
                <c:pt idx="11881">
                  <c:v>41764.053425925929</c:v>
                </c:pt>
                <c:pt idx="11882">
                  <c:v>41764.053495370368</c:v>
                </c:pt>
                <c:pt idx="11883">
                  <c:v>41764.053553240738</c:v>
                </c:pt>
                <c:pt idx="11884">
                  <c:v>41764.053611111114</c:v>
                </c:pt>
                <c:pt idx="11885">
                  <c:v>41764.053680555553</c:v>
                </c:pt>
                <c:pt idx="11886">
                  <c:v>41764.053738425922</c:v>
                </c:pt>
                <c:pt idx="11887">
                  <c:v>41764.053796296299</c:v>
                </c:pt>
                <c:pt idx="11888">
                  <c:v>41764.053865740738</c:v>
                </c:pt>
                <c:pt idx="11889">
                  <c:v>41764.053923611114</c:v>
                </c:pt>
                <c:pt idx="11890">
                  <c:v>41764.053981481484</c:v>
                </c:pt>
                <c:pt idx="11891">
                  <c:v>41764.054050925923</c:v>
                </c:pt>
                <c:pt idx="11892">
                  <c:v>41764.054108796299</c:v>
                </c:pt>
                <c:pt idx="11893">
                  <c:v>41764.054166666669</c:v>
                </c:pt>
                <c:pt idx="11894">
                  <c:v>41764.054224537038</c:v>
                </c:pt>
                <c:pt idx="11895">
                  <c:v>41764.054293981484</c:v>
                </c:pt>
                <c:pt idx="11896">
                  <c:v>41764.054351851853</c:v>
                </c:pt>
                <c:pt idx="11897">
                  <c:v>41764.054409722223</c:v>
                </c:pt>
                <c:pt idx="11898">
                  <c:v>41764.054479166669</c:v>
                </c:pt>
                <c:pt idx="11899">
                  <c:v>41764.054537037038</c:v>
                </c:pt>
                <c:pt idx="11900">
                  <c:v>41764.054594907408</c:v>
                </c:pt>
                <c:pt idx="11901">
                  <c:v>41764.054664351854</c:v>
                </c:pt>
                <c:pt idx="11902">
                  <c:v>41764.054722222223</c:v>
                </c:pt>
                <c:pt idx="11903">
                  <c:v>41764.054780092592</c:v>
                </c:pt>
                <c:pt idx="11904">
                  <c:v>41764.054849537039</c:v>
                </c:pt>
                <c:pt idx="11905">
                  <c:v>41764.054907407408</c:v>
                </c:pt>
                <c:pt idx="11906">
                  <c:v>41764.054965277777</c:v>
                </c:pt>
                <c:pt idx="11907">
                  <c:v>41764.055023148147</c:v>
                </c:pt>
                <c:pt idx="11908">
                  <c:v>41764.055092592593</c:v>
                </c:pt>
                <c:pt idx="11909">
                  <c:v>41764.055150462962</c:v>
                </c:pt>
                <c:pt idx="11910">
                  <c:v>41764.055208333331</c:v>
                </c:pt>
                <c:pt idx="11911">
                  <c:v>41764.055277777778</c:v>
                </c:pt>
                <c:pt idx="11912">
                  <c:v>41764.055335648147</c:v>
                </c:pt>
                <c:pt idx="11913">
                  <c:v>41764.055393518516</c:v>
                </c:pt>
                <c:pt idx="11914">
                  <c:v>41764.055462962962</c:v>
                </c:pt>
                <c:pt idx="11915">
                  <c:v>41764.055520833332</c:v>
                </c:pt>
                <c:pt idx="11916">
                  <c:v>41764.055578703701</c:v>
                </c:pt>
                <c:pt idx="11917">
                  <c:v>41764.055648148147</c:v>
                </c:pt>
                <c:pt idx="11918">
                  <c:v>41764.055706018517</c:v>
                </c:pt>
                <c:pt idx="11919">
                  <c:v>41764.055763888886</c:v>
                </c:pt>
                <c:pt idx="11920">
                  <c:v>41764.055821759262</c:v>
                </c:pt>
                <c:pt idx="11921">
                  <c:v>41764.055891203701</c:v>
                </c:pt>
                <c:pt idx="11922">
                  <c:v>41764.055949074071</c:v>
                </c:pt>
                <c:pt idx="11923">
                  <c:v>41764.056006944447</c:v>
                </c:pt>
                <c:pt idx="11924">
                  <c:v>41764.056076388886</c:v>
                </c:pt>
                <c:pt idx="11925">
                  <c:v>41764.056134259263</c:v>
                </c:pt>
                <c:pt idx="11926">
                  <c:v>41764.056192129632</c:v>
                </c:pt>
                <c:pt idx="11927">
                  <c:v>41764.056261574071</c:v>
                </c:pt>
                <c:pt idx="11928">
                  <c:v>41764.056319444448</c:v>
                </c:pt>
                <c:pt idx="11929">
                  <c:v>41764.056377314817</c:v>
                </c:pt>
                <c:pt idx="11930">
                  <c:v>41764.056446759256</c:v>
                </c:pt>
                <c:pt idx="11931">
                  <c:v>41764.056504629632</c:v>
                </c:pt>
                <c:pt idx="11932">
                  <c:v>41764.056562500002</c:v>
                </c:pt>
                <c:pt idx="11933">
                  <c:v>41764.056620370371</c:v>
                </c:pt>
                <c:pt idx="11934">
                  <c:v>41764.056689814817</c:v>
                </c:pt>
                <c:pt idx="11935">
                  <c:v>41764.056747685187</c:v>
                </c:pt>
                <c:pt idx="11936">
                  <c:v>41764.056805555556</c:v>
                </c:pt>
                <c:pt idx="11937">
                  <c:v>41764.056875000002</c:v>
                </c:pt>
                <c:pt idx="11938">
                  <c:v>41764.056932870371</c:v>
                </c:pt>
                <c:pt idx="11939">
                  <c:v>41764.056990740741</c:v>
                </c:pt>
                <c:pt idx="11940">
                  <c:v>41764.057060185187</c:v>
                </c:pt>
                <c:pt idx="11941">
                  <c:v>41764.057118055556</c:v>
                </c:pt>
                <c:pt idx="11942">
                  <c:v>41764.057175925926</c:v>
                </c:pt>
                <c:pt idx="11943">
                  <c:v>41764.057245370372</c:v>
                </c:pt>
                <c:pt idx="11944">
                  <c:v>41764.057303240741</c:v>
                </c:pt>
                <c:pt idx="11945">
                  <c:v>41764.05736111111</c:v>
                </c:pt>
                <c:pt idx="11946">
                  <c:v>41764.057430555556</c:v>
                </c:pt>
                <c:pt idx="11947">
                  <c:v>41764.057488425926</c:v>
                </c:pt>
                <c:pt idx="11948">
                  <c:v>41764.057546296295</c:v>
                </c:pt>
                <c:pt idx="11949">
                  <c:v>41764.057604166665</c:v>
                </c:pt>
                <c:pt idx="11950">
                  <c:v>41764.057673611111</c:v>
                </c:pt>
                <c:pt idx="11951">
                  <c:v>41764.05773148148</c:v>
                </c:pt>
                <c:pt idx="11952">
                  <c:v>41764.057789351849</c:v>
                </c:pt>
                <c:pt idx="11953">
                  <c:v>41764.057858796295</c:v>
                </c:pt>
                <c:pt idx="11954">
                  <c:v>41764.057916666665</c:v>
                </c:pt>
                <c:pt idx="11955">
                  <c:v>41764.057974537034</c:v>
                </c:pt>
                <c:pt idx="11956">
                  <c:v>41764.05804398148</c:v>
                </c:pt>
                <c:pt idx="11957">
                  <c:v>41764.05810185185</c:v>
                </c:pt>
                <c:pt idx="11958">
                  <c:v>41764.058159722219</c:v>
                </c:pt>
                <c:pt idx="11959">
                  <c:v>41764.058229166665</c:v>
                </c:pt>
                <c:pt idx="11960">
                  <c:v>41764.058287037034</c:v>
                </c:pt>
                <c:pt idx="11961">
                  <c:v>41764.058344907404</c:v>
                </c:pt>
                <c:pt idx="11962">
                  <c:v>41764.05840277778</c:v>
                </c:pt>
                <c:pt idx="11963">
                  <c:v>41764.058472222219</c:v>
                </c:pt>
                <c:pt idx="11964">
                  <c:v>41764.058530092596</c:v>
                </c:pt>
                <c:pt idx="11965">
                  <c:v>41764.058587962965</c:v>
                </c:pt>
                <c:pt idx="11966">
                  <c:v>41764.058657407404</c:v>
                </c:pt>
                <c:pt idx="11967">
                  <c:v>41764.058715277781</c:v>
                </c:pt>
                <c:pt idx="11968">
                  <c:v>41764.05877314815</c:v>
                </c:pt>
                <c:pt idx="11969">
                  <c:v>41764.058842592596</c:v>
                </c:pt>
                <c:pt idx="11970">
                  <c:v>41764.058900462966</c:v>
                </c:pt>
                <c:pt idx="11971">
                  <c:v>41764.058958333335</c:v>
                </c:pt>
                <c:pt idx="11972">
                  <c:v>41764.059027777781</c:v>
                </c:pt>
                <c:pt idx="11973">
                  <c:v>41764.05908564815</c:v>
                </c:pt>
                <c:pt idx="11974">
                  <c:v>41764.05914351852</c:v>
                </c:pt>
                <c:pt idx="11975">
                  <c:v>41764.059201388889</c:v>
                </c:pt>
                <c:pt idx="11976">
                  <c:v>41764.059270833335</c:v>
                </c:pt>
                <c:pt idx="11977">
                  <c:v>41764.059328703705</c:v>
                </c:pt>
                <c:pt idx="11978">
                  <c:v>41764.059386574074</c:v>
                </c:pt>
                <c:pt idx="11979">
                  <c:v>41764.05945601852</c:v>
                </c:pt>
                <c:pt idx="11980">
                  <c:v>41764.059513888889</c:v>
                </c:pt>
                <c:pt idx="11981">
                  <c:v>41764.059571759259</c:v>
                </c:pt>
                <c:pt idx="11982">
                  <c:v>41764.059641203705</c:v>
                </c:pt>
                <c:pt idx="11983">
                  <c:v>41764.059699074074</c:v>
                </c:pt>
                <c:pt idx="11984">
                  <c:v>41764.059756944444</c:v>
                </c:pt>
                <c:pt idx="11985">
                  <c:v>41764.05982638889</c:v>
                </c:pt>
                <c:pt idx="11986">
                  <c:v>41764.059884259259</c:v>
                </c:pt>
                <c:pt idx="11987">
                  <c:v>41764.059942129628</c:v>
                </c:pt>
                <c:pt idx="11988">
                  <c:v>41764.060011574074</c:v>
                </c:pt>
                <c:pt idx="11989">
                  <c:v>41764.060069444444</c:v>
                </c:pt>
                <c:pt idx="11990">
                  <c:v>41764.060127314813</c:v>
                </c:pt>
                <c:pt idx="11991">
                  <c:v>41764.060185185182</c:v>
                </c:pt>
                <c:pt idx="11992">
                  <c:v>41764.060254629629</c:v>
                </c:pt>
                <c:pt idx="11993">
                  <c:v>41764.060312499998</c:v>
                </c:pt>
                <c:pt idx="11994">
                  <c:v>41764.060370370367</c:v>
                </c:pt>
                <c:pt idx="11995">
                  <c:v>41764.060439814813</c:v>
                </c:pt>
                <c:pt idx="11996">
                  <c:v>41764.060497685183</c:v>
                </c:pt>
                <c:pt idx="11997">
                  <c:v>41764.060555555552</c:v>
                </c:pt>
                <c:pt idx="11998">
                  <c:v>41764.060624999998</c:v>
                </c:pt>
                <c:pt idx="11999">
                  <c:v>41764.060682870368</c:v>
                </c:pt>
                <c:pt idx="12000">
                  <c:v>41764.060740740744</c:v>
                </c:pt>
                <c:pt idx="12001">
                  <c:v>41764.060810185183</c:v>
                </c:pt>
                <c:pt idx="12002">
                  <c:v>41764.060868055552</c:v>
                </c:pt>
                <c:pt idx="12003">
                  <c:v>41764.060925925929</c:v>
                </c:pt>
                <c:pt idx="12004">
                  <c:v>41764.060983796298</c:v>
                </c:pt>
                <c:pt idx="12005">
                  <c:v>41764.061053240737</c:v>
                </c:pt>
                <c:pt idx="12006">
                  <c:v>41764.061111111114</c:v>
                </c:pt>
                <c:pt idx="12007">
                  <c:v>41764.061168981483</c:v>
                </c:pt>
                <c:pt idx="12008">
                  <c:v>41764.061238425929</c:v>
                </c:pt>
                <c:pt idx="12009">
                  <c:v>41764.061296296299</c:v>
                </c:pt>
                <c:pt idx="12010">
                  <c:v>41764.061354166668</c:v>
                </c:pt>
                <c:pt idx="12011">
                  <c:v>41764.061423611114</c:v>
                </c:pt>
                <c:pt idx="12012">
                  <c:v>41764.061481481483</c:v>
                </c:pt>
                <c:pt idx="12013">
                  <c:v>41764.061539351853</c:v>
                </c:pt>
                <c:pt idx="12014">
                  <c:v>41764.061608796299</c:v>
                </c:pt>
                <c:pt idx="12015">
                  <c:v>41764.061666666668</c:v>
                </c:pt>
                <c:pt idx="12016">
                  <c:v>41764.061724537038</c:v>
                </c:pt>
                <c:pt idx="12017">
                  <c:v>41764.061782407407</c:v>
                </c:pt>
                <c:pt idx="12018">
                  <c:v>41764.061851851853</c:v>
                </c:pt>
                <c:pt idx="12019">
                  <c:v>41764.061909722222</c:v>
                </c:pt>
                <c:pt idx="12020">
                  <c:v>41764.061967592592</c:v>
                </c:pt>
                <c:pt idx="12021">
                  <c:v>41764.062037037038</c:v>
                </c:pt>
                <c:pt idx="12022">
                  <c:v>41764.062094907407</c:v>
                </c:pt>
                <c:pt idx="12023">
                  <c:v>41764.062152777777</c:v>
                </c:pt>
                <c:pt idx="12024">
                  <c:v>41764.062222222223</c:v>
                </c:pt>
                <c:pt idx="12025">
                  <c:v>41764.062280092592</c:v>
                </c:pt>
                <c:pt idx="12026">
                  <c:v>41764.062337962961</c:v>
                </c:pt>
                <c:pt idx="12027">
                  <c:v>41764.062407407408</c:v>
                </c:pt>
                <c:pt idx="12028">
                  <c:v>41764.062465277777</c:v>
                </c:pt>
                <c:pt idx="12029">
                  <c:v>41764.062523148146</c:v>
                </c:pt>
                <c:pt idx="12030">
                  <c:v>41764.062581018516</c:v>
                </c:pt>
                <c:pt idx="12031">
                  <c:v>41764.062650462962</c:v>
                </c:pt>
                <c:pt idx="12032">
                  <c:v>41764.062708333331</c:v>
                </c:pt>
                <c:pt idx="12033">
                  <c:v>41764.0627662037</c:v>
                </c:pt>
                <c:pt idx="12034">
                  <c:v>41764.062835648147</c:v>
                </c:pt>
                <c:pt idx="12035">
                  <c:v>41764.062893518516</c:v>
                </c:pt>
                <c:pt idx="12036">
                  <c:v>41764.062951388885</c:v>
                </c:pt>
                <c:pt idx="12037">
                  <c:v>41764.063020833331</c:v>
                </c:pt>
                <c:pt idx="12038">
                  <c:v>41764.063078703701</c:v>
                </c:pt>
                <c:pt idx="12039">
                  <c:v>41764.063136574077</c:v>
                </c:pt>
                <c:pt idx="12040">
                  <c:v>41764.063206018516</c:v>
                </c:pt>
                <c:pt idx="12041">
                  <c:v>41764.063263888886</c:v>
                </c:pt>
                <c:pt idx="12042">
                  <c:v>41764.063321759262</c:v>
                </c:pt>
                <c:pt idx="12043">
                  <c:v>41764.063391203701</c:v>
                </c:pt>
                <c:pt idx="12044">
                  <c:v>41764.063449074078</c:v>
                </c:pt>
                <c:pt idx="12045">
                  <c:v>41764.063506944447</c:v>
                </c:pt>
                <c:pt idx="12046">
                  <c:v>41764.063564814816</c:v>
                </c:pt>
                <c:pt idx="12047">
                  <c:v>41764.063634259262</c:v>
                </c:pt>
                <c:pt idx="12048">
                  <c:v>41764.063692129632</c:v>
                </c:pt>
                <c:pt idx="12049">
                  <c:v>41764.063750000001</c:v>
                </c:pt>
                <c:pt idx="12050">
                  <c:v>41764.063819444447</c:v>
                </c:pt>
                <c:pt idx="12051">
                  <c:v>41764.063877314817</c:v>
                </c:pt>
                <c:pt idx="12052">
                  <c:v>41764.063935185186</c:v>
                </c:pt>
                <c:pt idx="12053">
                  <c:v>41764.064004629632</c:v>
                </c:pt>
                <c:pt idx="12054">
                  <c:v>41764.064062500001</c:v>
                </c:pt>
                <c:pt idx="12055">
                  <c:v>41764.064120370371</c:v>
                </c:pt>
                <c:pt idx="12056">
                  <c:v>41764.064189814817</c:v>
                </c:pt>
                <c:pt idx="12057">
                  <c:v>41764.064247685186</c:v>
                </c:pt>
                <c:pt idx="12058">
                  <c:v>41764.064305555556</c:v>
                </c:pt>
                <c:pt idx="12059">
                  <c:v>41764.064363425925</c:v>
                </c:pt>
                <c:pt idx="12060">
                  <c:v>41764.064432870371</c:v>
                </c:pt>
                <c:pt idx="12061">
                  <c:v>41764.06449074074</c:v>
                </c:pt>
                <c:pt idx="12062">
                  <c:v>41764.06454861111</c:v>
                </c:pt>
                <c:pt idx="12063">
                  <c:v>41764.064618055556</c:v>
                </c:pt>
                <c:pt idx="12064">
                  <c:v>41764.064675925925</c:v>
                </c:pt>
                <c:pt idx="12065">
                  <c:v>41764.064733796295</c:v>
                </c:pt>
                <c:pt idx="12066">
                  <c:v>41764.064803240741</c:v>
                </c:pt>
                <c:pt idx="12067">
                  <c:v>41764.06486111111</c:v>
                </c:pt>
                <c:pt idx="12068">
                  <c:v>41764.064918981479</c:v>
                </c:pt>
                <c:pt idx="12069">
                  <c:v>41764.064988425926</c:v>
                </c:pt>
                <c:pt idx="12070">
                  <c:v>41764.065046296295</c:v>
                </c:pt>
                <c:pt idx="12071">
                  <c:v>41764.065104166664</c:v>
                </c:pt>
                <c:pt idx="12072">
                  <c:v>41764.065162037034</c:v>
                </c:pt>
                <c:pt idx="12073">
                  <c:v>41764.06523148148</c:v>
                </c:pt>
                <c:pt idx="12074">
                  <c:v>41764.065289351849</c:v>
                </c:pt>
                <c:pt idx="12075">
                  <c:v>41764.065347222226</c:v>
                </c:pt>
                <c:pt idx="12076">
                  <c:v>41764.065416666665</c:v>
                </c:pt>
                <c:pt idx="12077">
                  <c:v>41764.065474537034</c:v>
                </c:pt>
                <c:pt idx="12078">
                  <c:v>41764.065532407411</c:v>
                </c:pt>
                <c:pt idx="12079">
                  <c:v>41764.065601851849</c:v>
                </c:pt>
                <c:pt idx="12080">
                  <c:v>41764.065659722219</c:v>
                </c:pt>
                <c:pt idx="12081">
                  <c:v>41764.065717592595</c:v>
                </c:pt>
                <c:pt idx="12082">
                  <c:v>41764.065787037034</c:v>
                </c:pt>
                <c:pt idx="12083">
                  <c:v>41764.065844907411</c:v>
                </c:pt>
                <c:pt idx="12084">
                  <c:v>41764.06590277778</c:v>
                </c:pt>
                <c:pt idx="12085">
                  <c:v>41764.065972222219</c:v>
                </c:pt>
                <c:pt idx="12086">
                  <c:v>41764.066030092596</c:v>
                </c:pt>
                <c:pt idx="12087">
                  <c:v>41764.066087962965</c:v>
                </c:pt>
                <c:pt idx="12088">
                  <c:v>41764.066145833334</c:v>
                </c:pt>
                <c:pt idx="12089">
                  <c:v>41764.06621527778</c:v>
                </c:pt>
                <c:pt idx="12090">
                  <c:v>41764.06627314815</c:v>
                </c:pt>
                <c:pt idx="12091">
                  <c:v>41764.066331018519</c:v>
                </c:pt>
                <c:pt idx="12092">
                  <c:v>41764.066400462965</c:v>
                </c:pt>
                <c:pt idx="12093">
                  <c:v>41764.066458333335</c:v>
                </c:pt>
                <c:pt idx="12094">
                  <c:v>41764.066516203704</c:v>
                </c:pt>
                <c:pt idx="12095">
                  <c:v>41764.06658564815</c:v>
                </c:pt>
                <c:pt idx="12096">
                  <c:v>41764.066643518519</c:v>
                </c:pt>
                <c:pt idx="12097">
                  <c:v>41764.066701388889</c:v>
                </c:pt>
                <c:pt idx="12098">
                  <c:v>41764.066770833335</c:v>
                </c:pt>
                <c:pt idx="12099">
                  <c:v>41764.066828703704</c:v>
                </c:pt>
                <c:pt idx="12100">
                  <c:v>41764.066886574074</c:v>
                </c:pt>
                <c:pt idx="12101">
                  <c:v>41764.066944444443</c:v>
                </c:pt>
                <c:pt idx="12102">
                  <c:v>41764.067013888889</c:v>
                </c:pt>
                <c:pt idx="12103">
                  <c:v>41764.067071759258</c:v>
                </c:pt>
                <c:pt idx="12104">
                  <c:v>41764.067129629628</c:v>
                </c:pt>
                <c:pt idx="12105">
                  <c:v>41764.067199074074</c:v>
                </c:pt>
                <c:pt idx="12106">
                  <c:v>41764.067256944443</c:v>
                </c:pt>
                <c:pt idx="12107">
                  <c:v>41764.067314814813</c:v>
                </c:pt>
                <c:pt idx="12108">
                  <c:v>41764.067384259259</c:v>
                </c:pt>
                <c:pt idx="12109">
                  <c:v>41764.067442129628</c:v>
                </c:pt>
                <c:pt idx="12110">
                  <c:v>41764.067499999997</c:v>
                </c:pt>
                <c:pt idx="12111">
                  <c:v>41764.067569444444</c:v>
                </c:pt>
                <c:pt idx="12112">
                  <c:v>41764.067627314813</c:v>
                </c:pt>
                <c:pt idx="12113">
                  <c:v>41764.067685185182</c:v>
                </c:pt>
                <c:pt idx="12114">
                  <c:v>41764.067743055559</c:v>
                </c:pt>
                <c:pt idx="12115">
                  <c:v>41764.067812499998</c:v>
                </c:pt>
                <c:pt idx="12116">
                  <c:v>41764.067870370367</c:v>
                </c:pt>
                <c:pt idx="12117">
                  <c:v>41764.067928240744</c:v>
                </c:pt>
                <c:pt idx="12118">
                  <c:v>41764.067997685182</c:v>
                </c:pt>
                <c:pt idx="12119">
                  <c:v>41764.068055555559</c:v>
                </c:pt>
                <c:pt idx="12120">
                  <c:v>41764.068113425928</c:v>
                </c:pt>
                <c:pt idx="12121">
                  <c:v>41764.068182870367</c:v>
                </c:pt>
                <c:pt idx="12122">
                  <c:v>41764.068240740744</c:v>
                </c:pt>
                <c:pt idx="12123">
                  <c:v>41764.068298611113</c:v>
                </c:pt>
                <c:pt idx="12124">
                  <c:v>41764.068368055552</c:v>
                </c:pt>
                <c:pt idx="12125">
                  <c:v>41764.068425925929</c:v>
                </c:pt>
                <c:pt idx="12126">
                  <c:v>41764.068483796298</c:v>
                </c:pt>
                <c:pt idx="12127">
                  <c:v>41764.068541666667</c:v>
                </c:pt>
                <c:pt idx="12128">
                  <c:v>41764.068611111114</c:v>
                </c:pt>
                <c:pt idx="12129">
                  <c:v>41764.068668981483</c:v>
                </c:pt>
                <c:pt idx="12130">
                  <c:v>41764.068726851852</c:v>
                </c:pt>
                <c:pt idx="12131">
                  <c:v>41764.068796296298</c:v>
                </c:pt>
                <c:pt idx="12132">
                  <c:v>41764.068854166668</c:v>
                </c:pt>
                <c:pt idx="12133">
                  <c:v>41764.068912037037</c:v>
                </c:pt>
                <c:pt idx="12134">
                  <c:v>41764.068981481483</c:v>
                </c:pt>
                <c:pt idx="12135">
                  <c:v>41764.069039351853</c:v>
                </c:pt>
                <c:pt idx="12136">
                  <c:v>41764.069097222222</c:v>
                </c:pt>
                <c:pt idx="12137">
                  <c:v>41764.069166666668</c:v>
                </c:pt>
                <c:pt idx="12138">
                  <c:v>41764.069224537037</c:v>
                </c:pt>
                <c:pt idx="12139">
                  <c:v>41764.069282407407</c:v>
                </c:pt>
                <c:pt idx="12140">
                  <c:v>41764.069351851853</c:v>
                </c:pt>
                <c:pt idx="12141">
                  <c:v>41764.069409722222</c:v>
                </c:pt>
                <c:pt idx="12142">
                  <c:v>41764.069467592592</c:v>
                </c:pt>
                <c:pt idx="12143">
                  <c:v>41764.069525462961</c:v>
                </c:pt>
                <c:pt idx="12144">
                  <c:v>41764.069594907407</c:v>
                </c:pt>
                <c:pt idx="12145">
                  <c:v>41764.069652777776</c:v>
                </c:pt>
                <c:pt idx="12146">
                  <c:v>41764.069710648146</c:v>
                </c:pt>
                <c:pt idx="12147">
                  <c:v>41764.069780092592</c:v>
                </c:pt>
                <c:pt idx="12148">
                  <c:v>41764.069837962961</c:v>
                </c:pt>
                <c:pt idx="12149">
                  <c:v>41764.069895833331</c:v>
                </c:pt>
                <c:pt idx="12150">
                  <c:v>41764.069965277777</c:v>
                </c:pt>
                <c:pt idx="12151">
                  <c:v>41764.070023148146</c:v>
                </c:pt>
                <c:pt idx="12152">
                  <c:v>41764.070081018515</c:v>
                </c:pt>
                <c:pt idx="12153">
                  <c:v>41764.070150462961</c:v>
                </c:pt>
                <c:pt idx="12154">
                  <c:v>41764.070208333331</c:v>
                </c:pt>
                <c:pt idx="12155">
                  <c:v>41764.0702662037</c:v>
                </c:pt>
                <c:pt idx="12156">
                  <c:v>41764.070324074077</c:v>
                </c:pt>
                <c:pt idx="12157">
                  <c:v>41764.070393518516</c:v>
                </c:pt>
                <c:pt idx="12158">
                  <c:v>41764.070451388892</c:v>
                </c:pt>
                <c:pt idx="12159">
                  <c:v>41764.070509259262</c:v>
                </c:pt>
                <c:pt idx="12160">
                  <c:v>41764.0705787037</c:v>
                </c:pt>
                <c:pt idx="12161">
                  <c:v>41764.070636574077</c:v>
                </c:pt>
                <c:pt idx="12162">
                  <c:v>41764.070694444446</c:v>
                </c:pt>
                <c:pt idx="12163">
                  <c:v>41764.070763888885</c:v>
                </c:pt>
                <c:pt idx="12164">
                  <c:v>41764.070821759262</c:v>
                </c:pt>
                <c:pt idx="12165">
                  <c:v>41764.070879629631</c:v>
                </c:pt>
                <c:pt idx="12166">
                  <c:v>41764.070949074077</c:v>
                </c:pt>
                <c:pt idx="12167">
                  <c:v>41764.071006944447</c:v>
                </c:pt>
                <c:pt idx="12168">
                  <c:v>41764.071064814816</c:v>
                </c:pt>
                <c:pt idx="12169">
                  <c:v>41764.071122685185</c:v>
                </c:pt>
                <c:pt idx="12170">
                  <c:v>41764.071192129632</c:v>
                </c:pt>
                <c:pt idx="12171">
                  <c:v>41764.071250000001</c:v>
                </c:pt>
                <c:pt idx="12172">
                  <c:v>41764.07130787037</c:v>
                </c:pt>
                <c:pt idx="12173">
                  <c:v>41764.071377314816</c:v>
                </c:pt>
                <c:pt idx="12174">
                  <c:v>41764.071435185186</c:v>
                </c:pt>
                <c:pt idx="12175">
                  <c:v>41764.071493055555</c:v>
                </c:pt>
                <c:pt idx="12176">
                  <c:v>41764.071562500001</c:v>
                </c:pt>
                <c:pt idx="12177">
                  <c:v>41764.071620370371</c:v>
                </c:pt>
                <c:pt idx="12178">
                  <c:v>41764.07167824074</c:v>
                </c:pt>
                <c:pt idx="12179">
                  <c:v>41764.071747685186</c:v>
                </c:pt>
                <c:pt idx="12180">
                  <c:v>41764.071805555555</c:v>
                </c:pt>
                <c:pt idx="12181">
                  <c:v>41764.071863425925</c:v>
                </c:pt>
                <c:pt idx="12182">
                  <c:v>41764.071921296294</c:v>
                </c:pt>
                <c:pt idx="12183">
                  <c:v>41764.07199074074</c:v>
                </c:pt>
                <c:pt idx="12184">
                  <c:v>41764.072048611109</c:v>
                </c:pt>
                <c:pt idx="12185">
                  <c:v>41764.072106481479</c:v>
                </c:pt>
                <c:pt idx="12186">
                  <c:v>41764.072175925925</c:v>
                </c:pt>
                <c:pt idx="12187">
                  <c:v>41764.072233796294</c:v>
                </c:pt>
                <c:pt idx="12188">
                  <c:v>41764.072291666664</c:v>
                </c:pt>
                <c:pt idx="12189">
                  <c:v>41764.07236111111</c:v>
                </c:pt>
                <c:pt idx="12190">
                  <c:v>41764.072418981479</c:v>
                </c:pt>
                <c:pt idx="12191">
                  <c:v>41764.072476851848</c:v>
                </c:pt>
                <c:pt idx="12192">
                  <c:v>41764.072546296295</c:v>
                </c:pt>
                <c:pt idx="12193">
                  <c:v>41764.072604166664</c:v>
                </c:pt>
                <c:pt idx="12194">
                  <c:v>41764.072662037041</c:v>
                </c:pt>
                <c:pt idx="12195">
                  <c:v>41764.072731481479</c:v>
                </c:pt>
                <c:pt idx="12196">
                  <c:v>41764.072789351849</c:v>
                </c:pt>
                <c:pt idx="12197">
                  <c:v>41764.072847222225</c:v>
                </c:pt>
                <c:pt idx="12198">
                  <c:v>41764.072905092595</c:v>
                </c:pt>
                <c:pt idx="12199">
                  <c:v>41764.072974537034</c:v>
                </c:pt>
                <c:pt idx="12200">
                  <c:v>41764.07303240741</c:v>
                </c:pt>
                <c:pt idx="12201">
                  <c:v>41764.07309027778</c:v>
                </c:pt>
                <c:pt idx="12202">
                  <c:v>41764.073159722226</c:v>
                </c:pt>
                <c:pt idx="12203">
                  <c:v>41764.073217592595</c:v>
                </c:pt>
                <c:pt idx="12204">
                  <c:v>41764.073275462964</c:v>
                </c:pt>
                <c:pt idx="12205">
                  <c:v>41764.073344907411</c:v>
                </c:pt>
                <c:pt idx="12206">
                  <c:v>41764.07340277778</c:v>
                </c:pt>
                <c:pt idx="12207">
                  <c:v>41764.073460648149</c:v>
                </c:pt>
                <c:pt idx="12208">
                  <c:v>41764.073530092595</c:v>
                </c:pt>
                <c:pt idx="12209">
                  <c:v>41764.073587962965</c:v>
                </c:pt>
                <c:pt idx="12210">
                  <c:v>41764.073645833334</c:v>
                </c:pt>
                <c:pt idx="12211">
                  <c:v>41764.073703703703</c:v>
                </c:pt>
                <c:pt idx="12212">
                  <c:v>41764.073773148149</c:v>
                </c:pt>
                <c:pt idx="12213">
                  <c:v>41764.073831018519</c:v>
                </c:pt>
                <c:pt idx="12214">
                  <c:v>41764.073888888888</c:v>
                </c:pt>
                <c:pt idx="12215">
                  <c:v>41764.073958333334</c:v>
                </c:pt>
                <c:pt idx="12216">
                  <c:v>41764.074016203704</c:v>
                </c:pt>
                <c:pt idx="12217">
                  <c:v>41764.074074074073</c:v>
                </c:pt>
                <c:pt idx="12218">
                  <c:v>41764.074143518519</c:v>
                </c:pt>
                <c:pt idx="12219">
                  <c:v>41764.074201388888</c:v>
                </c:pt>
                <c:pt idx="12220">
                  <c:v>41764.074259259258</c:v>
                </c:pt>
                <c:pt idx="12221">
                  <c:v>41764.074328703704</c:v>
                </c:pt>
                <c:pt idx="12222">
                  <c:v>41764.074386574073</c:v>
                </c:pt>
                <c:pt idx="12223">
                  <c:v>41764.074444444443</c:v>
                </c:pt>
                <c:pt idx="12224">
                  <c:v>41764.074513888889</c:v>
                </c:pt>
                <c:pt idx="12225">
                  <c:v>41764.074571759258</c:v>
                </c:pt>
                <c:pt idx="12226">
                  <c:v>41764.074629629627</c:v>
                </c:pt>
                <c:pt idx="12227">
                  <c:v>41764.074687499997</c:v>
                </c:pt>
                <c:pt idx="12228">
                  <c:v>41764.074756944443</c:v>
                </c:pt>
                <c:pt idx="12229">
                  <c:v>41764.074814814812</c:v>
                </c:pt>
                <c:pt idx="12230">
                  <c:v>41764.074872685182</c:v>
                </c:pt>
                <c:pt idx="12231">
                  <c:v>41764.074942129628</c:v>
                </c:pt>
                <c:pt idx="12232">
                  <c:v>41764.074999999997</c:v>
                </c:pt>
                <c:pt idx="12233">
                  <c:v>41764.075057870374</c:v>
                </c:pt>
                <c:pt idx="12234">
                  <c:v>41764.075127314813</c:v>
                </c:pt>
                <c:pt idx="12235">
                  <c:v>41764.075185185182</c:v>
                </c:pt>
                <c:pt idx="12236">
                  <c:v>41764.075243055559</c:v>
                </c:pt>
                <c:pt idx="12237">
                  <c:v>41764.075312499997</c:v>
                </c:pt>
                <c:pt idx="12238">
                  <c:v>41764.075370370374</c:v>
                </c:pt>
                <c:pt idx="12239">
                  <c:v>41764.075428240743</c:v>
                </c:pt>
                <c:pt idx="12240">
                  <c:v>41764.075486111113</c:v>
                </c:pt>
                <c:pt idx="12241">
                  <c:v>41764.075555555559</c:v>
                </c:pt>
                <c:pt idx="12242">
                  <c:v>41764.075613425928</c:v>
                </c:pt>
                <c:pt idx="12243">
                  <c:v>41764.075671296298</c:v>
                </c:pt>
                <c:pt idx="12244">
                  <c:v>41764.075740740744</c:v>
                </c:pt>
                <c:pt idx="12245">
                  <c:v>41764.075798611113</c:v>
                </c:pt>
                <c:pt idx="12246">
                  <c:v>41764.075856481482</c:v>
                </c:pt>
                <c:pt idx="12247">
                  <c:v>41764.075925925928</c:v>
                </c:pt>
                <c:pt idx="12248">
                  <c:v>41764.075983796298</c:v>
                </c:pt>
                <c:pt idx="12249">
                  <c:v>41764.076041666667</c:v>
                </c:pt>
                <c:pt idx="12250">
                  <c:v>41764.076111111113</c:v>
                </c:pt>
                <c:pt idx="12251">
                  <c:v>41764.076168981483</c:v>
                </c:pt>
                <c:pt idx="12252">
                  <c:v>41764.076226851852</c:v>
                </c:pt>
                <c:pt idx="12253">
                  <c:v>41764.076284722221</c:v>
                </c:pt>
                <c:pt idx="12254">
                  <c:v>41764.076354166667</c:v>
                </c:pt>
                <c:pt idx="12255">
                  <c:v>41764.076412037037</c:v>
                </c:pt>
                <c:pt idx="12256">
                  <c:v>41764.076469907406</c:v>
                </c:pt>
                <c:pt idx="12257">
                  <c:v>41764.076539351852</c:v>
                </c:pt>
                <c:pt idx="12258">
                  <c:v>41764.076597222222</c:v>
                </c:pt>
                <c:pt idx="12259">
                  <c:v>41764.076655092591</c:v>
                </c:pt>
                <c:pt idx="12260">
                  <c:v>41764.076724537037</c:v>
                </c:pt>
                <c:pt idx="12261">
                  <c:v>41764.076782407406</c:v>
                </c:pt>
                <c:pt idx="12262">
                  <c:v>41764.076840277776</c:v>
                </c:pt>
                <c:pt idx="12263">
                  <c:v>41764.076909722222</c:v>
                </c:pt>
                <c:pt idx="12264">
                  <c:v>41764.076967592591</c:v>
                </c:pt>
                <c:pt idx="12265">
                  <c:v>41764.077025462961</c:v>
                </c:pt>
                <c:pt idx="12266">
                  <c:v>41764.07708333333</c:v>
                </c:pt>
                <c:pt idx="12267">
                  <c:v>41764.077152777776</c:v>
                </c:pt>
                <c:pt idx="12268">
                  <c:v>41764.077210648145</c:v>
                </c:pt>
                <c:pt idx="12269">
                  <c:v>41764.077268518522</c:v>
                </c:pt>
                <c:pt idx="12270">
                  <c:v>41764.077337962961</c:v>
                </c:pt>
                <c:pt idx="12271">
                  <c:v>41764.07739583333</c:v>
                </c:pt>
                <c:pt idx="12272">
                  <c:v>41764.077453703707</c:v>
                </c:pt>
                <c:pt idx="12273">
                  <c:v>41764.077523148146</c:v>
                </c:pt>
                <c:pt idx="12274">
                  <c:v>41764.077581018515</c:v>
                </c:pt>
                <c:pt idx="12275">
                  <c:v>41764.077638888892</c:v>
                </c:pt>
                <c:pt idx="12276">
                  <c:v>41764.077708333331</c:v>
                </c:pt>
                <c:pt idx="12277">
                  <c:v>41764.077766203707</c:v>
                </c:pt>
                <c:pt idx="12278">
                  <c:v>41764.077824074076</c:v>
                </c:pt>
                <c:pt idx="12279">
                  <c:v>41764.077893518515</c:v>
                </c:pt>
                <c:pt idx="12280">
                  <c:v>41764.077951388892</c:v>
                </c:pt>
                <c:pt idx="12281">
                  <c:v>41764.078009259261</c:v>
                </c:pt>
                <c:pt idx="12282">
                  <c:v>41764.078067129631</c:v>
                </c:pt>
                <c:pt idx="12283">
                  <c:v>41764.078136574077</c:v>
                </c:pt>
                <c:pt idx="12284">
                  <c:v>41764.078194444446</c:v>
                </c:pt>
                <c:pt idx="12285">
                  <c:v>41764.078252314815</c:v>
                </c:pt>
                <c:pt idx="12286">
                  <c:v>41764.078321759262</c:v>
                </c:pt>
                <c:pt idx="12287">
                  <c:v>41764.078379629631</c:v>
                </c:pt>
                <c:pt idx="12288">
                  <c:v>41764.0784375</c:v>
                </c:pt>
                <c:pt idx="12289">
                  <c:v>41764.078506944446</c:v>
                </c:pt>
                <c:pt idx="12290">
                  <c:v>41764.078564814816</c:v>
                </c:pt>
                <c:pt idx="12291">
                  <c:v>41764.078622685185</c:v>
                </c:pt>
                <c:pt idx="12292">
                  <c:v>41764.078692129631</c:v>
                </c:pt>
                <c:pt idx="12293">
                  <c:v>41764.078750000001</c:v>
                </c:pt>
                <c:pt idx="12294">
                  <c:v>41764.07880787037</c:v>
                </c:pt>
                <c:pt idx="12295">
                  <c:v>41764.078865740739</c:v>
                </c:pt>
                <c:pt idx="12296">
                  <c:v>41764.078935185185</c:v>
                </c:pt>
                <c:pt idx="12297">
                  <c:v>41764.078993055555</c:v>
                </c:pt>
                <c:pt idx="12298">
                  <c:v>41764.079050925924</c:v>
                </c:pt>
                <c:pt idx="12299">
                  <c:v>41764.07912037037</c:v>
                </c:pt>
                <c:pt idx="12300">
                  <c:v>41764.07917824074</c:v>
                </c:pt>
                <c:pt idx="12301">
                  <c:v>41764.079236111109</c:v>
                </c:pt>
                <c:pt idx="12302">
                  <c:v>41764.079305555555</c:v>
                </c:pt>
                <c:pt idx="12303">
                  <c:v>41764.079363425924</c:v>
                </c:pt>
                <c:pt idx="12304">
                  <c:v>41764.079421296294</c:v>
                </c:pt>
                <c:pt idx="12305">
                  <c:v>41764.07949074074</c:v>
                </c:pt>
                <c:pt idx="12306">
                  <c:v>41764.079548611109</c:v>
                </c:pt>
                <c:pt idx="12307">
                  <c:v>41764.079606481479</c:v>
                </c:pt>
                <c:pt idx="12308">
                  <c:v>41764.079664351855</c:v>
                </c:pt>
                <c:pt idx="12309">
                  <c:v>41764.079733796294</c:v>
                </c:pt>
                <c:pt idx="12310">
                  <c:v>41764.079791666663</c:v>
                </c:pt>
                <c:pt idx="12311">
                  <c:v>41764.07984953704</c:v>
                </c:pt>
                <c:pt idx="12312">
                  <c:v>41764.079918981479</c:v>
                </c:pt>
                <c:pt idx="12313">
                  <c:v>41764.079976851855</c:v>
                </c:pt>
                <c:pt idx="12314">
                  <c:v>41764.080034722225</c:v>
                </c:pt>
                <c:pt idx="12315">
                  <c:v>41764.080104166664</c:v>
                </c:pt>
                <c:pt idx="12316">
                  <c:v>41764.08016203704</c:v>
                </c:pt>
                <c:pt idx="12317">
                  <c:v>41764.08021990741</c:v>
                </c:pt>
                <c:pt idx="12318">
                  <c:v>41764.080289351848</c:v>
                </c:pt>
                <c:pt idx="12319">
                  <c:v>41764.080347222225</c:v>
                </c:pt>
                <c:pt idx="12320">
                  <c:v>41764.080405092594</c:v>
                </c:pt>
                <c:pt idx="12321">
                  <c:v>41764.080462962964</c:v>
                </c:pt>
                <c:pt idx="12322">
                  <c:v>41764.08053240741</c:v>
                </c:pt>
                <c:pt idx="12323">
                  <c:v>41764.080590277779</c:v>
                </c:pt>
                <c:pt idx="12324">
                  <c:v>41764.080648148149</c:v>
                </c:pt>
                <c:pt idx="12325">
                  <c:v>41764.080717592595</c:v>
                </c:pt>
                <c:pt idx="12326">
                  <c:v>41764.080775462964</c:v>
                </c:pt>
                <c:pt idx="12327">
                  <c:v>41764.080833333333</c:v>
                </c:pt>
                <c:pt idx="12328">
                  <c:v>41764.08090277778</c:v>
                </c:pt>
                <c:pt idx="12329">
                  <c:v>41764.080960648149</c:v>
                </c:pt>
                <c:pt idx="12330">
                  <c:v>41764.081018518518</c:v>
                </c:pt>
                <c:pt idx="12331">
                  <c:v>41764.081087962964</c:v>
                </c:pt>
                <c:pt idx="12332">
                  <c:v>41764.081145833334</c:v>
                </c:pt>
                <c:pt idx="12333">
                  <c:v>41764.081203703703</c:v>
                </c:pt>
                <c:pt idx="12334">
                  <c:v>41764.081273148149</c:v>
                </c:pt>
                <c:pt idx="12335">
                  <c:v>41764.081331018519</c:v>
                </c:pt>
                <c:pt idx="12336">
                  <c:v>41764.081388888888</c:v>
                </c:pt>
                <c:pt idx="12337">
                  <c:v>41764.081446759257</c:v>
                </c:pt>
                <c:pt idx="12338">
                  <c:v>41764.081516203703</c:v>
                </c:pt>
                <c:pt idx="12339">
                  <c:v>41764.081574074073</c:v>
                </c:pt>
                <c:pt idx="12340">
                  <c:v>41764.081631944442</c:v>
                </c:pt>
                <c:pt idx="12341">
                  <c:v>41764.081701388888</c:v>
                </c:pt>
                <c:pt idx="12342">
                  <c:v>41764.081759259258</c:v>
                </c:pt>
                <c:pt idx="12343">
                  <c:v>41764.081817129627</c:v>
                </c:pt>
                <c:pt idx="12344">
                  <c:v>41764.081886574073</c:v>
                </c:pt>
                <c:pt idx="12345">
                  <c:v>41764.081944444442</c:v>
                </c:pt>
                <c:pt idx="12346">
                  <c:v>41764.082002314812</c:v>
                </c:pt>
                <c:pt idx="12347">
                  <c:v>41764.082071759258</c:v>
                </c:pt>
                <c:pt idx="12348">
                  <c:v>41764.082129629627</c:v>
                </c:pt>
                <c:pt idx="12349">
                  <c:v>41764.082187499997</c:v>
                </c:pt>
                <c:pt idx="12350">
                  <c:v>41764.082245370373</c:v>
                </c:pt>
                <c:pt idx="12351">
                  <c:v>41764.082314814812</c:v>
                </c:pt>
                <c:pt idx="12352">
                  <c:v>41764.082372685189</c:v>
                </c:pt>
                <c:pt idx="12353">
                  <c:v>41764.082430555558</c:v>
                </c:pt>
                <c:pt idx="12354">
                  <c:v>41764.082499999997</c:v>
                </c:pt>
                <c:pt idx="12355">
                  <c:v>41764.082557870373</c:v>
                </c:pt>
                <c:pt idx="12356">
                  <c:v>41764.082615740743</c:v>
                </c:pt>
                <c:pt idx="12357">
                  <c:v>41764.082685185182</c:v>
                </c:pt>
                <c:pt idx="12358">
                  <c:v>41764.082743055558</c:v>
                </c:pt>
                <c:pt idx="12359">
                  <c:v>41764.082800925928</c:v>
                </c:pt>
                <c:pt idx="12360">
                  <c:v>41764.082870370374</c:v>
                </c:pt>
                <c:pt idx="12361">
                  <c:v>41764.082928240743</c:v>
                </c:pt>
                <c:pt idx="12362">
                  <c:v>41764.082986111112</c:v>
                </c:pt>
                <c:pt idx="12363">
                  <c:v>41764.083055555559</c:v>
                </c:pt>
                <c:pt idx="12364">
                  <c:v>41764.083113425928</c:v>
                </c:pt>
                <c:pt idx="12365">
                  <c:v>41764.083171296297</c:v>
                </c:pt>
                <c:pt idx="12366">
                  <c:v>41764.083229166667</c:v>
                </c:pt>
                <c:pt idx="12367">
                  <c:v>41764.083298611113</c:v>
                </c:pt>
                <c:pt idx="12368">
                  <c:v>41764.083356481482</c:v>
                </c:pt>
                <c:pt idx="12369">
                  <c:v>41764.083414351851</c:v>
                </c:pt>
                <c:pt idx="12370">
                  <c:v>41764.083483796298</c:v>
                </c:pt>
                <c:pt idx="12371">
                  <c:v>41764.083541666667</c:v>
                </c:pt>
                <c:pt idx="12372">
                  <c:v>41764.083599537036</c:v>
                </c:pt>
                <c:pt idx="12373">
                  <c:v>41764.083668981482</c:v>
                </c:pt>
                <c:pt idx="12374">
                  <c:v>41764.083726851852</c:v>
                </c:pt>
                <c:pt idx="12375">
                  <c:v>41764.083784722221</c:v>
                </c:pt>
                <c:pt idx="12376">
                  <c:v>41764.083854166667</c:v>
                </c:pt>
                <c:pt idx="12377">
                  <c:v>41764.083912037036</c:v>
                </c:pt>
                <c:pt idx="12378">
                  <c:v>41764.083969907406</c:v>
                </c:pt>
                <c:pt idx="12379">
                  <c:v>41764.084027777775</c:v>
                </c:pt>
                <c:pt idx="12380">
                  <c:v>41764.084097222221</c:v>
                </c:pt>
                <c:pt idx="12381">
                  <c:v>41764.084155092591</c:v>
                </c:pt>
                <c:pt idx="12382">
                  <c:v>41764.08421296296</c:v>
                </c:pt>
                <c:pt idx="12383">
                  <c:v>41764.084282407406</c:v>
                </c:pt>
                <c:pt idx="12384">
                  <c:v>41764.084340277775</c:v>
                </c:pt>
                <c:pt idx="12385">
                  <c:v>41764.084398148145</c:v>
                </c:pt>
                <c:pt idx="12386">
                  <c:v>41764.084467592591</c:v>
                </c:pt>
                <c:pt idx="12387">
                  <c:v>41764.08452546296</c:v>
                </c:pt>
                <c:pt idx="12388">
                  <c:v>41764.084583333337</c:v>
                </c:pt>
                <c:pt idx="12389">
                  <c:v>41764.084652777776</c:v>
                </c:pt>
                <c:pt idx="12390">
                  <c:v>41764.084710648145</c:v>
                </c:pt>
                <c:pt idx="12391">
                  <c:v>41764.084768518522</c:v>
                </c:pt>
                <c:pt idx="12392">
                  <c:v>41764.084826388891</c:v>
                </c:pt>
                <c:pt idx="12393">
                  <c:v>41764.08489583333</c:v>
                </c:pt>
                <c:pt idx="12394">
                  <c:v>41764.084953703707</c:v>
                </c:pt>
                <c:pt idx="12395">
                  <c:v>41764.085011574076</c:v>
                </c:pt>
                <c:pt idx="12396">
                  <c:v>41764.085081018522</c:v>
                </c:pt>
                <c:pt idx="12397">
                  <c:v>41764.085138888891</c:v>
                </c:pt>
                <c:pt idx="12398">
                  <c:v>41764.085196759261</c:v>
                </c:pt>
                <c:pt idx="12399">
                  <c:v>41764.085266203707</c:v>
                </c:pt>
                <c:pt idx="12400">
                  <c:v>41764.085324074076</c:v>
                </c:pt>
                <c:pt idx="12401">
                  <c:v>41764.085381944446</c:v>
                </c:pt>
                <c:pt idx="12402">
                  <c:v>41764.085451388892</c:v>
                </c:pt>
                <c:pt idx="12403">
                  <c:v>41764.085509259261</c:v>
                </c:pt>
                <c:pt idx="12404">
                  <c:v>41764.08556712963</c:v>
                </c:pt>
                <c:pt idx="12405">
                  <c:v>41764.085625</c:v>
                </c:pt>
                <c:pt idx="12406">
                  <c:v>41764.085694444446</c:v>
                </c:pt>
                <c:pt idx="12407">
                  <c:v>41764.085752314815</c:v>
                </c:pt>
                <c:pt idx="12408">
                  <c:v>41764.085810185185</c:v>
                </c:pt>
                <c:pt idx="12409">
                  <c:v>41764.085879629631</c:v>
                </c:pt>
                <c:pt idx="12410">
                  <c:v>41764.0859375</c:v>
                </c:pt>
                <c:pt idx="12411">
                  <c:v>41764.085995370369</c:v>
                </c:pt>
                <c:pt idx="12412">
                  <c:v>41764.086064814815</c:v>
                </c:pt>
                <c:pt idx="12413">
                  <c:v>41764.086122685185</c:v>
                </c:pt>
                <c:pt idx="12414">
                  <c:v>41764.086180555554</c:v>
                </c:pt>
                <c:pt idx="12415">
                  <c:v>41764.08625</c:v>
                </c:pt>
                <c:pt idx="12416">
                  <c:v>41764.08630787037</c:v>
                </c:pt>
                <c:pt idx="12417">
                  <c:v>41764.086365740739</c:v>
                </c:pt>
                <c:pt idx="12418">
                  <c:v>41764.086435185185</c:v>
                </c:pt>
                <c:pt idx="12419">
                  <c:v>41764.086493055554</c:v>
                </c:pt>
                <c:pt idx="12420">
                  <c:v>41764.086550925924</c:v>
                </c:pt>
                <c:pt idx="12421">
                  <c:v>41764.086608796293</c:v>
                </c:pt>
                <c:pt idx="12422">
                  <c:v>41764.086678240739</c:v>
                </c:pt>
                <c:pt idx="12423">
                  <c:v>41764.086736111109</c:v>
                </c:pt>
                <c:pt idx="12424">
                  <c:v>41764.086793981478</c:v>
                </c:pt>
                <c:pt idx="12425">
                  <c:v>41764.086863425924</c:v>
                </c:pt>
                <c:pt idx="12426">
                  <c:v>41764.086921296293</c:v>
                </c:pt>
                <c:pt idx="12427">
                  <c:v>41764.08697916667</c:v>
                </c:pt>
                <c:pt idx="12428">
                  <c:v>41764.087048611109</c:v>
                </c:pt>
                <c:pt idx="12429">
                  <c:v>41764.087106481478</c:v>
                </c:pt>
                <c:pt idx="12430">
                  <c:v>41764.087164351855</c:v>
                </c:pt>
                <c:pt idx="12431">
                  <c:v>41764.087233796294</c:v>
                </c:pt>
                <c:pt idx="12432">
                  <c:v>41764.087291666663</c:v>
                </c:pt>
                <c:pt idx="12433">
                  <c:v>41764.08734953704</c:v>
                </c:pt>
                <c:pt idx="12434">
                  <c:v>41764.087407407409</c:v>
                </c:pt>
                <c:pt idx="12435">
                  <c:v>41764.087476851855</c:v>
                </c:pt>
                <c:pt idx="12436">
                  <c:v>41764.087534722225</c:v>
                </c:pt>
                <c:pt idx="12437">
                  <c:v>41764.087592592594</c:v>
                </c:pt>
                <c:pt idx="12438">
                  <c:v>41764.08766203704</c:v>
                </c:pt>
                <c:pt idx="12439">
                  <c:v>41764.087719907409</c:v>
                </c:pt>
                <c:pt idx="12440">
                  <c:v>41764.087777777779</c:v>
                </c:pt>
                <c:pt idx="12441">
                  <c:v>41764.087847222225</c:v>
                </c:pt>
                <c:pt idx="12442">
                  <c:v>41764.087905092594</c:v>
                </c:pt>
                <c:pt idx="12443">
                  <c:v>41764.087962962964</c:v>
                </c:pt>
                <c:pt idx="12444">
                  <c:v>41764.08803240741</c:v>
                </c:pt>
                <c:pt idx="12445">
                  <c:v>41764.088090277779</c:v>
                </c:pt>
                <c:pt idx="12446">
                  <c:v>41764.088148148148</c:v>
                </c:pt>
                <c:pt idx="12447">
                  <c:v>41764.088206018518</c:v>
                </c:pt>
                <c:pt idx="12448">
                  <c:v>41764.088275462964</c:v>
                </c:pt>
                <c:pt idx="12449">
                  <c:v>41764.088333333333</c:v>
                </c:pt>
                <c:pt idx="12450">
                  <c:v>41764.088391203702</c:v>
                </c:pt>
                <c:pt idx="12451">
                  <c:v>41764.088460648149</c:v>
                </c:pt>
                <c:pt idx="12452">
                  <c:v>41764.088518518518</c:v>
                </c:pt>
                <c:pt idx="12453">
                  <c:v>41764.088576388887</c:v>
                </c:pt>
                <c:pt idx="12454">
                  <c:v>41764.088645833333</c:v>
                </c:pt>
                <c:pt idx="12455">
                  <c:v>41764.088703703703</c:v>
                </c:pt>
                <c:pt idx="12456">
                  <c:v>41764.088761574072</c:v>
                </c:pt>
                <c:pt idx="12457">
                  <c:v>41764.088831018518</c:v>
                </c:pt>
                <c:pt idx="12458">
                  <c:v>41764.088888888888</c:v>
                </c:pt>
                <c:pt idx="12459">
                  <c:v>41764.088946759257</c:v>
                </c:pt>
                <c:pt idx="12460">
                  <c:v>41764.089016203703</c:v>
                </c:pt>
                <c:pt idx="12461">
                  <c:v>41764.089074074072</c:v>
                </c:pt>
                <c:pt idx="12462">
                  <c:v>41764.089131944442</c:v>
                </c:pt>
                <c:pt idx="12463">
                  <c:v>41764.089189814818</c:v>
                </c:pt>
                <c:pt idx="12464">
                  <c:v>41764.089259259257</c:v>
                </c:pt>
                <c:pt idx="12465">
                  <c:v>41764.089317129627</c:v>
                </c:pt>
                <c:pt idx="12466">
                  <c:v>41764.089375000003</c:v>
                </c:pt>
                <c:pt idx="12467">
                  <c:v>41764.089444444442</c:v>
                </c:pt>
                <c:pt idx="12468">
                  <c:v>41764.089502314811</c:v>
                </c:pt>
                <c:pt idx="12469">
                  <c:v>41764.089560185188</c:v>
                </c:pt>
                <c:pt idx="12470">
                  <c:v>41764.089629629627</c:v>
                </c:pt>
                <c:pt idx="12471">
                  <c:v>41764.089687500003</c:v>
                </c:pt>
                <c:pt idx="12472">
                  <c:v>41764.089745370373</c:v>
                </c:pt>
                <c:pt idx="12473">
                  <c:v>41764.089814814812</c:v>
                </c:pt>
                <c:pt idx="12474">
                  <c:v>41764.089872685188</c:v>
                </c:pt>
                <c:pt idx="12475">
                  <c:v>41764.089930555558</c:v>
                </c:pt>
                <c:pt idx="12476">
                  <c:v>41764.089988425927</c:v>
                </c:pt>
                <c:pt idx="12477">
                  <c:v>41764.090057870373</c:v>
                </c:pt>
                <c:pt idx="12478">
                  <c:v>41764.090115740742</c:v>
                </c:pt>
                <c:pt idx="12479">
                  <c:v>41764.090173611112</c:v>
                </c:pt>
                <c:pt idx="12480">
                  <c:v>41764.090243055558</c:v>
                </c:pt>
                <c:pt idx="12481">
                  <c:v>41764.090300925927</c:v>
                </c:pt>
                <c:pt idx="12482">
                  <c:v>41764.090358796297</c:v>
                </c:pt>
                <c:pt idx="12483">
                  <c:v>41764.090428240743</c:v>
                </c:pt>
                <c:pt idx="12484">
                  <c:v>41764.090486111112</c:v>
                </c:pt>
                <c:pt idx="12485">
                  <c:v>41764.090543981481</c:v>
                </c:pt>
                <c:pt idx="12486">
                  <c:v>41764.090613425928</c:v>
                </c:pt>
                <c:pt idx="12487">
                  <c:v>41764.090671296297</c:v>
                </c:pt>
                <c:pt idx="12488">
                  <c:v>41764.090729166666</c:v>
                </c:pt>
                <c:pt idx="12489">
                  <c:v>41764.090787037036</c:v>
                </c:pt>
                <c:pt idx="12490">
                  <c:v>41764.090856481482</c:v>
                </c:pt>
                <c:pt idx="12491">
                  <c:v>41764.090914351851</c:v>
                </c:pt>
                <c:pt idx="12492">
                  <c:v>41764.09097222222</c:v>
                </c:pt>
                <c:pt idx="12493">
                  <c:v>41764.091041666667</c:v>
                </c:pt>
                <c:pt idx="12494">
                  <c:v>41764.091099537036</c:v>
                </c:pt>
                <c:pt idx="12495">
                  <c:v>41764.091157407405</c:v>
                </c:pt>
                <c:pt idx="12496">
                  <c:v>41764.091226851851</c:v>
                </c:pt>
                <c:pt idx="12497">
                  <c:v>41764.091284722221</c:v>
                </c:pt>
                <c:pt idx="12498">
                  <c:v>41764.09134259259</c:v>
                </c:pt>
                <c:pt idx="12499">
                  <c:v>41764.091412037036</c:v>
                </c:pt>
                <c:pt idx="12500">
                  <c:v>41764.091469907406</c:v>
                </c:pt>
                <c:pt idx="12501">
                  <c:v>41764.091527777775</c:v>
                </c:pt>
                <c:pt idx="12502">
                  <c:v>41764.091597222221</c:v>
                </c:pt>
                <c:pt idx="12503">
                  <c:v>41764.09165509259</c:v>
                </c:pt>
                <c:pt idx="12504">
                  <c:v>41764.09171296296</c:v>
                </c:pt>
                <c:pt idx="12505">
                  <c:v>41764.091770833336</c:v>
                </c:pt>
                <c:pt idx="12506">
                  <c:v>41764.091840277775</c:v>
                </c:pt>
                <c:pt idx="12507">
                  <c:v>41764.091898148145</c:v>
                </c:pt>
                <c:pt idx="12508">
                  <c:v>41764.091956018521</c:v>
                </c:pt>
                <c:pt idx="12509">
                  <c:v>41764.09202546296</c:v>
                </c:pt>
                <c:pt idx="12510">
                  <c:v>41764.092083333337</c:v>
                </c:pt>
                <c:pt idx="12511">
                  <c:v>41764.092141203706</c:v>
                </c:pt>
                <c:pt idx="12512">
                  <c:v>41764.092210648145</c:v>
                </c:pt>
                <c:pt idx="12513">
                  <c:v>41764.092268518521</c:v>
                </c:pt>
                <c:pt idx="12514">
                  <c:v>41764.092326388891</c:v>
                </c:pt>
                <c:pt idx="12515">
                  <c:v>41764.092395833337</c:v>
                </c:pt>
                <c:pt idx="12516">
                  <c:v>41764.092453703706</c:v>
                </c:pt>
                <c:pt idx="12517">
                  <c:v>41764.092511574076</c:v>
                </c:pt>
                <c:pt idx="12518">
                  <c:v>41764.092569444445</c:v>
                </c:pt>
                <c:pt idx="12519">
                  <c:v>41764.092638888891</c:v>
                </c:pt>
                <c:pt idx="12520">
                  <c:v>41764.09269675926</c:v>
                </c:pt>
                <c:pt idx="12521">
                  <c:v>41764.09275462963</c:v>
                </c:pt>
                <c:pt idx="12522">
                  <c:v>41764.092824074076</c:v>
                </c:pt>
                <c:pt idx="12523">
                  <c:v>41764.092881944445</c:v>
                </c:pt>
                <c:pt idx="12524">
                  <c:v>41764.092939814815</c:v>
                </c:pt>
                <c:pt idx="12525">
                  <c:v>41764.093009259261</c:v>
                </c:pt>
                <c:pt idx="12526">
                  <c:v>41764.09306712963</c:v>
                </c:pt>
                <c:pt idx="12527">
                  <c:v>41764.093124999999</c:v>
                </c:pt>
                <c:pt idx="12528">
                  <c:v>41764.093194444446</c:v>
                </c:pt>
                <c:pt idx="12529">
                  <c:v>41764.093252314815</c:v>
                </c:pt>
                <c:pt idx="12530">
                  <c:v>41764.093310185184</c:v>
                </c:pt>
                <c:pt idx="12531">
                  <c:v>41764.093368055554</c:v>
                </c:pt>
                <c:pt idx="12532">
                  <c:v>41764.0934375</c:v>
                </c:pt>
                <c:pt idx="12533">
                  <c:v>41764.093495370369</c:v>
                </c:pt>
                <c:pt idx="12534">
                  <c:v>41764.093553240738</c:v>
                </c:pt>
                <c:pt idx="12535">
                  <c:v>41764.093622685185</c:v>
                </c:pt>
                <c:pt idx="12536">
                  <c:v>41764.093680555554</c:v>
                </c:pt>
                <c:pt idx="12537">
                  <c:v>41764.093738425923</c:v>
                </c:pt>
                <c:pt idx="12538">
                  <c:v>41764.093807870369</c:v>
                </c:pt>
                <c:pt idx="12539">
                  <c:v>41764.093865740739</c:v>
                </c:pt>
                <c:pt idx="12540">
                  <c:v>41764.093923611108</c:v>
                </c:pt>
                <c:pt idx="12541">
                  <c:v>41764.093993055554</c:v>
                </c:pt>
                <c:pt idx="12542">
                  <c:v>41764.094050925924</c:v>
                </c:pt>
                <c:pt idx="12543">
                  <c:v>41764.094108796293</c:v>
                </c:pt>
                <c:pt idx="12544">
                  <c:v>41764.094166666669</c:v>
                </c:pt>
                <c:pt idx="12545">
                  <c:v>41764.094236111108</c:v>
                </c:pt>
                <c:pt idx="12546">
                  <c:v>41764.094293981485</c:v>
                </c:pt>
                <c:pt idx="12547">
                  <c:v>41764.094351851854</c:v>
                </c:pt>
                <c:pt idx="12548">
                  <c:v>41764.094421296293</c:v>
                </c:pt>
                <c:pt idx="12549">
                  <c:v>41764.09447916667</c:v>
                </c:pt>
                <c:pt idx="12550">
                  <c:v>41764.094537037039</c:v>
                </c:pt>
                <c:pt idx="12551">
                  <c:v>41764.094606481478</c:v>
                </c:pt>
                <c:pt idx="12552">
                  <c:v>41764.094664351855</c:v>
                </c:pt>
                <c:pt idx="12553">
                  <c:v>41764.094722222224</c:v>
                </c:pt>
                <c:pt idx="12554">
                  <c:v>41764.09479166667</c:v>
                </c:pt>
                <c:pt idx="12555">
                  <c:v>41764.094849537039</c:v>
                </c:pt>
                <c:pt idx="12556">
                  <c:v>41764.094907407409</c:v>
                </c:pt>
                <c:pt idx="12557">
                  <c:v>41764.094976851855</c:v>
                </c:pt>
                <c:pt idx="12558">
                  <c:v>41764.095034722224</c:v>
                </c:pt>
                <c:pt idx="12559">
                  <c:v>41764.095092592594</c:v>
                </c:pt>
                <c:pt idx="12560">
                  <c:v>41764.095150462963</c:v>
                </c:pt>
                <c:pt idx="12561">
                  <c:v>41764.095219907409</c:v>
                </c:pt>
                <c:pt idx="12562">
                  <c:v>41764.095277777778</c:v>
                </c:pt>
                <c:pt idx="12563">
                  <c:v>41764.095335648148</c:v>
                </c:pt>
                <c:pt idx="12564">
                  <c:v>41764.095405092594</c:v>
                </c:pt>
                <c:pt idx="12565">
                  <c:v>41764.095462962963</c:v>
                </c:pt>
                <c:pt idx="12566">
                  <c:v>41764.095520833333</c:v>
                </c:pt>
                <c:pt idx="12567">
                  <c:v>41764.095590277779</c:v>
                </c:pt>
                <c:pt idx="12568">
                  <c:v>41764.095648148148</c:v>
                </c:pt>
                <c:pt idx="12569">
                  <c:v>41764.095706018517</c:v>
                </c:pt>
                <c:pt idx="12570">
                  <c:v>41764.095775462964</c:v>
                </c:pt>
                <c:pt idx="12571">
                  <c:v>41764.095833333333</c:v>
                </c:pt>
                <c:pt idx="12572">
                  <c:v>41764.095891203702</c:v>
                </c:pt>
                <c:pt idx="12573">
                  <c:v>41764.095949074072</c:v>
                </c:pt>
                <c:pt idx="12574">
                  <c:v>41764.096018518518</c:v>
                </c:pt>
                <c:pt idx="12575">
                  <c:v>41764.096076388887</c:v>
                </c:pt>
                <c:pt idx="12576">
                  <c:v>41764.096134259256</c:v>
                </c:pt>
                <c:pt idx="12577">
                  <c:v>41764.096203703702</c:v>
                </c:pt>
                <c:pt idx="12578">
                  <c:v>41764.096261574072</c:v>
                </c:pt>
                <c:pt idx="12579">
                  <c:v>41764.096319444441</c:v>
                </c:pt>
                <c:pt idx="12580">
                  <c:v>41764.096388888887</c:v>
                </c:pt>
                <c:pt idx="12581">
                  <c:v>41764.096446759257</c:v>
                </c:pt>
                <c:pt idx="12582">
                  <c:v>41764.096504629626</c:v>
                </c:pt>
                <c:pt idx="12583">
                  <c:v>41764.096574074072</c:v>
                </c:pt>
                <c:pt idx="12584">
                  <c:v>41764.096631944441</c:v>
                </c:pt>
                <c:pt idx="12585">
                  <c:v>41764.096689814818</c:v>
                </c:pt>
                <c:pt idx="12586">
                  <c:v>41764.096747685187</c:v>
                </c:pt>
                <c:pt idx="12587">
                  <c:v>41764.096817129626</c:v>
                </c:pt>
                <c:pt idx="12588">
                  <c:v>41764.096875000003</c:v>
                </c:pt>
                <c:pt idx="12589">
                  <c:v>41764.096932870372</c:v>
                </c:pt>
                <c:pt idx="12590">
                  <c:v>41764.097002314818</c:v>
                </c:pt>
                <c:pt idx="12591">
                  <c:v>41764.097060185188</c:v>
                </c:pt>
                <c:pt idx="12592">
                  <c:v>41764.097118055557</c:v>
                </c:pt>
                <c:pt idx="12593">
                  <c:v>41764.097187500003</c:v>
                </c:pt>
                <c:pt idx="12594">
                  <c:v>41764.097245370373</c:v>
                </c:pt>
                <c:pt idx="12595">
                  <c:v>41764.097303240742</c:v>
                </c:pt>
                <c:pt idx="12596">
                  <c:v>41764.097372685188</c:v>
                </c:pt>
                <c:pt idx="12597">
                  <c:v>41764.097430555557</c:v>
                </c:pt>
                <c:pt idx="12598">
                  <c:v>41764.097488425927</c:v>
                </c:pt>
                <c:pt idx="12599">
                  <c:v>41764.097557870373</c:v>
                </c:pt>
                <c:pt idx="12600">
                  <c:v>41764.097615740742</c:v>
                </c:pt>
                <c:pt idx="12601">
                  <c:v>41764.097673611112</c:v>
                </c:pt>
                <c:pt idx="12602">
                  <c:v>41764.097731481481</c:v>
                </c:pt>
                <c:pt idx="12603">
                  <c:v>41764.097800925927</c:v>
                </c:pt>
                <c:pt idx="12604">
                  <c:v>41764.097858796296</c:v>
                </c:pt>
                <c:pt idx="12605">
                  <c:v>41764.097916666666</c:v>
                </c:pt>
                <c:pt idx="12606">
                  <c:v>41764.097986111112</c:v>
                </c:pt>
                <c:pt idx="12607">
                  <c:v>41764.098043981481</c:v>
                </c:pt>
                <c:pt idx="12608">
                  <c:v>41764.098101851851</c:v>
                </c:pt>
                <c:pt idx="12609">
                  <c:v>41764.098171296297</c:v>
                </c:pt>
                <c:pt idx="12610">
                  <c:v>41764.098229166666</c:v>
                </c:pt>
                <c:pt idx="12611">
                  <c:v>41764.098287037035</c:v>
                </c:pt>
                <c:pt idx="12612">
                  <c:v>41764.098356481481</c:v>
                </c:pt>
                <c:pt idx="12613">
                  <c:v>41764.098414351851</c:v>
                </c:pt>
                <c:pt idx="12614">
                  <c:v>41764.09847222222</c:v>
                </c:pt>
                <c:pt idx="12615">
                  <c:v>41764.098530092589</c:v>
                </c:pt>
                <c:pt idx="12616">
                  <c:v>41764.098599537036</c:v>
                </c:pt>
                <c:pt idx="12617">
                  <c:v>41764.098657407405</c:v>
                </c:pt>
                <c:pt idx="12618">
                  <c:v>41764.098715277774</c:v>
                </c:pt>
                <c:pt idx="12619">
                  <c:v>41764.09878472222</c:v>
                </c:pt>
                <c:pt idx="12620">
                  <c:v>41764.09884259259</c:v>
                </c:pt>
                <c:pt idx="12621">
                  <c:v>41764.098900462966</c:v>
                </c:pt>
                <c:pt idx="12622">
                  <c:v>41764.098969907405</c:v>
                </c:pt>
                <c:pt idx="12623">
                  <c:v>41764.099027777775</c:v>
                </c:pt>
                <c:pt idx="12624">
                  <c:v>41764.099085648151</c:v>
                </c:pt>
                <c:pt idx="12625">
                  <c:v>41764.09915509259</c:v>
                </c:pt>
                <c:pt idx="12626">
                  <c:v>41764.099212962959</c:v>
                </c:pt>
                <c:pt idx="12627">
                  <c:v>41764.099270833336</c:v>
                </c:pt>
                <c:pt idx="12628">
                  <c:v>41764.099328703705</c:v>
                </c:pt>
                <c:pt idx="12629">
                  <c:v>41764.099398148152</c:v>
                </c:pt>
                <c:pt idx="12630">
                  <c:v>41764.099456018521</c:v>
                </c:pt>
                <c:pt idx="12631">
                  <c:v>41764.09951388889</c:v>
                </c:pt>
                <c:pt idx="12632">
                  <c:v>41764.099583333336</c:v>
                </c:pt>
                <c:pt idx="12633">
                  <c:v>41764.099641203706</c:v>
                </c:pt>
                <c:pt idx="12634">
                  <c:v>41764.099699074075</c:v>
                </c:pt>
                <c:pt idx="12635">
                  <c:v>41764.099768518521</c:v>
                </c:pt>
                <c:pt idx="12636">
                  <c:v>41764.099826388891</c:v>
                </c:pt>
                <c:pt idx="12637">
                  <c:v>41764.09988425926</c:v>
                </c:pt>
                <c:pt idx="12638">
                  <c:v>41764.099953703706</c:v>
                </c:pt>
                <c:pt idx="12639">
                  <c:v>41764.100011574075</c:v>
                </c:pt>
                <c:pt idx="12640">
                  <c:v>41764.100069444445</c:v>
                </c:pt>
                <c:pt idx="12641">
                  <c:v>41764.100138888891</c:v>
                </c:pt>
                <c:pt idx="12642">
                  <c:v>41764.10019675926</c:v>
                </c:pt>
                <c:pt idx="12643">
                  <c:v>41764.100254629629</c:v>
                </c:pt>
                <c:pt idx="12644">
                  <c:v>41764.100312499999</c:v>
                </c:pt>
                <c:pt idx="12645">
                  <c:v>41764.100381944445</c:v>
                </c:pt>
                <c:pt idx="12646">
                  <c:v>41764.100439814814</c:v>
                </c:pt>
                <c:pt idx="12647">
                  <c:v>41764.100497685184</c:v>
                </c:pt>
                <c:pt idx="12648">
                  <c:v>41764.10056712963</c:v>
                </c:pt>
                <c:pt idx="12649">
                  <c:v>41764.100624999999</c:v>
                </c:pt>
                <c:pt idx="12650">
                  <c:v>41764.100682870368</c:v>
                </c:pt>
                <c:pt idx="12651">
                  <c:v>41764.100752314815</c:v>
                </c:pt>
                <c:pt idx="12652">
                  <c:v>41764.100810185184</c:v>
                </c:pt>
                <c:pt idx="12653">
                  <c:v>41764.100868055553</c:v>
                </c:pt>
                <c:pt idx="12654">
                  <c:v>41764.100937499999</c:v>
                </c:pt>
                <c:pt idx="12655">
                  <c:v>41764.100995370369</c:v>
                </c:pt>
                <c:pt idx="12656">
                  <c:v>41764.101053240738</c:v>
                </c:pt>
                <c:pt idx="12657">
                  <c:v>41764.101111111115</c:v>
                </c:pt>
                <c:pt idx="12658">
                  <c:v>41764.101180555554</c:v>
                </c:pt>
                <c:pt idx="12659">
                  <c:v>41764.101238425923</c:v>
                </c:pt>
                <c:pt idx="12660">
                  <c:v>41764.1012962963</c:v>
                </c:pt>
                <c:pt idx="12661">
                  <c:v>41764.101365740738</c:v>
                </c:pt>
                <c:pt idx="12662">
                  <c:v>41764.101423611108</c:v>
                </c:pt>
                <c:pt idx="12663">
                  <c:v>41764.101481481484</c:v>
                </c:pt>
                <c:pt idx="12664">
                  <c:v>41764.101550925923</c:v>
                </c:pt>
                <c:pt idx="12665">
                  <c:v>41764.1016087963</c:v>
                </c:pt>
                <c:pt idx="12666">
                  <c:v>41764.101666666669</c:v>
                </c:pt>
                <c:pt idx="12667">
                  <c:v>41764.101736111108</c:v>
                </c:pt>
                <c:pt idx="12668">
                  <c:v>41764.101793981485</c:v>
                </c:pt>
                <c:pt idx="12669">
                  <c:v>41764.101851851854</c:v>
                </c:pt>
                <c:pt idx="12670">
                  <c:v>41764.101909722223</c:v>
                </c:pt>
                <c:pt idx="12671">
                  <c:v>41764.101979166669</c:v>
                </c:pt>
                <c:pt idx="12672">
                  <c:v>41764.102037037039</c:v>
                </c:pt>
                <c:pt idx="12673">
                  <c:v>41764.102094907408</c:v>
                </c:pt>
                <c:pt idx="12674">
                  <c:v>41764.102164351854</c:v>
                </c:pt>
                <c:pt idx="12675">
                  <c:v>41764.102222222224</c:v>
                </c:pt>
                <c:pt idx="12676">
                  <c:v>41764.102280092593</c:v>
                </c:pt>
                <c:pt idx="12677">
                  <c:v>41764.102349537039</c:v>
                </c:pt>
                <c:pt idx="12678">
                  <c:v>41764.102407407408</c:v>
                </c:pt>
                <c:pt idx="12679">
                  <c:v>41764.102465277778</c:v>
                </c:pt>
                <c:pt idx="12680">
                  <c:v>41764.102534722224</c:v>
                </c:pt>
                <c:pt idx="12681">
                  <c:v>41764.102592592593</c:v>
                </c:pt>
                <c:pt idx="12682">
                  <c:v>41764.102650462963</c:v>
                </c:pt>
                <c:pt idx="12683">
                  <c:v>41764.102719907409</c:v>
                </c:pt>
                <c:pt idx="12684">
                  <c:v>41764.102777777778</c:v>
                </c:pt>
                <c:pt idx="12685">
                  <c:v>41764.102835648147</c:v>
                </c:pt>
                <c:pt idx="12686">
                  <c:v>41764.102893518517</c:v>
                </c:pt>
                <c:pt idx="12687">
                  <c:v>41764.102962962963</c:v>
                </c:pt>
                <c:pt idx="12688">
                  <c:v>41764.103020833332</c:v>
                </c:pt>
                <c:pt idx="12689">
                  <c:v>41764.103078703702</c:v>
                </c:pt>
                <c:pt idx="12690">
                  <c:v>41764.103148148148</c:v>
                </c:pt>
                <c:pt idx="12691">
                  <c:v>41764.103206018517</c:v>
                </c:pt>
                <c:pt idx="12692">
                  <c:v>41764.103263888886</c:v>
                </c:pt>
                <c:pt idx="12693">
                  <c:v>41764.103333333333</c:v>
                </c:pt>
                <c:pt idx="12694">
                  <c:v>41764.103391203702</c:v>
                </c:pt>
                <c:pt idx="12695">
                  <c:v>41764.103449074071</c:v>
                </c:pt>
                <c:pt idx="12696">
                  <c:v>41764.103518518517</c:v>
                </c:pt>
                <c:pt idx="12697">
                  <c:v>41764.103576388887</c:v>
                </c:pt>
                <c:pt idx="12698">
                  <c:v>41764.103634259256</c:v>
                </c:pt>
                <c:pt idx="12699">
                  <c:v>41764.103692129633</c:v>
                </c:pt>
                <c:pt idx="12700">
                  <c:v>41764.103761574072</c:v>
                </c:pt>
                <c:pt idx="12701">
                  <c:v>41764.103819444441</c:v>
                </c:pt>
                <c:pt idx="12702">
                  <c:v>41764.103877314818</c:v>
                </c:pt>
                <c:pt idx="12703">
                  <c:v>41764.103946759256</c:v>
                </c:pt>
                <c:pt idx="12704">
                  <c:v>41764.104004629633</c:v>
                </c:pt>
                <c:pt idx="12705">
                  <c:v>41764.104062500002</c:v>
                </c:pt>
                <c:pt idx="12706">
                  <c:v>41764.104131944441</c:v>
                </c:pt>
                <c:pt idx="12707">
                  <c:v>41764.104189814818</c:v>
                </c:pt>
                <c:pt idx="12708">
                  <c:v>41764.104247685187</c:v>
                </c:pt>
                <c:pt idx="12709">
                  <c:v>41764.104317129626</c:v>
                </c:pt>
                <c:pt idx="12710">
                  <c:v>41764.104375000003</c:v>
                </c:pt>
                <c:pt idx="12711">
                  <c:v>41764.104432870372</c:v>
                </c:pt>
                <c:pt idx="12712">
                  <c:v>41764.104490740741</c:v>
                </c:pt>
                <c:pt idx="12713">
                  <c:v>41764.104560185187</c:v>
                </c:pt>
                <c:pt idx="12714">
                  <c:v>41764.104618055557</c:v>
                </c:pt>
                <c:pt idx="12715">
                  <c:v>41764.104675925926</c:v>
                </c:pt>
                <c:pt idx="12716">
                  <c:v>41764.104745370372</c:v>
                </c:pt>
                <c:pt idx="12717">
                  <c:v>41764.104803240742</c:v>
                </c:pt>
                <c:pt idx="12718">
                  <c:v>41764.104861111111</c:v>
                </c:pt>
                <c:pt idx="12719">
                  <c:v>41764.104930555557</c:v>
                </c:pt>
                <c:pt idx="12720">
                  <c:v>41764.104988425926</c:v>
                </c:pt>
                <c:pt idx="12721">
                  <c:v>41764.105046296296</c:v>
                </c:pt>
                <c:pt idx="12722">
                  <c:v>41764.105115740742</c:v>
                </c:pt>
                <c:pt idx="12723">
                  <c:v>41764.105173611111</c:v>
                </c:pt>
                <c:pt idx="12724">
                  <c:v>41764.105231481481</c:v>
                </c:pt>
                <c:pt idx="12725">
                  <c:v>41764.105300925927</c:v>
                </c:pt>
                <c:pt idx="12726">
                  <c:v>41764.105358796296</c:v>
                </c:pt>
                <c:pt idx="12727">
                  <c:v>41764.105416666665</c:v>
                </c:pt>
                <c:pt idx="12728">
                  <c:v>41764.105474537035</c:v>
                </c:pt>
                <c:pt idx="12729">
                  <c:v>41764.105543981481</c:v>
                </c:pt>
                <c:pt idx="12730">
                  <c:v>41764.10560185185</c:v>
                </c:pt>
                <c:pt idx="12731">
                  <c:v>41764.10565972222</c:v>
                </c:pt>
                <c:pt idx="12732">
                  <c:v>41764.105729166666</c:v>
                </c:pt>
                <c:pt idx="12733">
                  <c:v>41764.105787037035</c:v>
                </c:pt>
                <c:pt idx="12734">
                  <c:v>41764.105844907404</c:v>
                </c:pt>
                <c:pt idx="12735">
                  <c:v>41764.105914351851</c:v>
                </c:pt>
                <c:pt idx="12736">
                  <c:v>41764.10597222222</c:v>
                </c:pt>
                <c:pt idx="12737">
                  <c:v>41764.106030092589</c:v>
                </c:pt>
                <c:pt idx="12738">
                  <c:v>41764.106099537035</c:v>
                </c:pt>
                <c:pt idx="12739">
                  <c:v>41764.106157407405</c:v>
                </c:pt>
                <c:pt idx="12740">
                  <c:v>41764.106215277781</c:v>
                </c:pt>
                <c:pt idx="12741">
                  <c:v>41764.106273148151</c:v>
                </c:pt>
                <c:pt idx="12742">
                  <c:v>41764.106342592589</c:v>
                </c:pt>
                <c:pt idx="12743">
                  <c:v>41764.106400462966</c:v>
                </c:pt>
                <c:pt idx="12744">
                  <c:v>41764.106458333335</c:v>
                </c:pt>
                <c:pt idx="12745">
                  <c:v>41764.106527777774</c:v>
                </c:pt>
                <c:pt idx="12746">
                  <c:v>41764.106585648151</c:v>
                </c:pt>
                <c:pt idx="12747">
                  <c:v>41764.10664351852</c:v>
                </c:pt>
                <c:pt idx="12748">
                  <c:v>41764.106712962966</c:v>
                </c:pt>
                <c:pt idx="12749">
                  <c:v>41764.106770833336</c:v>
                </c:pt>
                <c:pt idx="12750">
                  <c:v>41764.106828703705</c:v>
                </c:pt>
                <c:pt idx="12751">
                  <c:v>41764.106898148151</c:v>
                </c:pt>
                <c:pt idx="12752">
                  <c:v>41764.106956018521</c:v>
                </c:pt>
                <c:pt idx="12753">
                  <c:v>41764.10701388889</c:v>
                </c:pt>
                <c:pt idx="12754">
                  <c:v>41764.107071759259</c:v>
                </c:pt>
                <c:pt idx="12755">
                  <c:v>41764.107141203705</c:v>
                </c:pt>
                <c:pt idx="12756">
                  <c:v>41764.107199074075</c:v>
                </c:pt>
                <c:pt idx="12757">
                  <c:v>41764.107256944444</c:v>
                </c:pt>
                <c:pt idx="12758">
                  <c:v>41764.10732638889</c:v>
                </c:pt>
                <c:pt idx="12759">
                  <c:v>41764.10738425926</c:v>
                </c:pt>
                <c:pt idx="12760">
                  <c:v>41764.107442129629</c:v>
                </c:pt>
                <c:pt idx="12761">
                  <c:v>41764.107511574075</c:v>
                </c:pt>
                <c:pt idx="12762">
                  <c:v>41764.107569444444</c:v>
                </c:pt>
                <c:pt idx="12763">
                  <c:v>41764.107627314814</c:v>
                </c:pt>
                <c:pt idx="12764">
                  <c:v>41764.10769675926</c:v>
                </c:pt>
                <c:pt idx="12765">
                  <c:v>41764.107754629629</c:v>
                </c:pt>
                <c:pt idx="12766">
                  <c:v>41764.107812499999</c:v>
                </c:pt>
                <c:pt idx="12767">
                  <c:v>41764.107870370368</c:v>
                </c:pt>
                <c:pt idx="12768">
                  <c:v>41764.107939814814</c:v>
                </c:pt>
                <c:pt idx="12769">
                  <c:v>41764.107997685183</c:v>
                </c:pt>
                <c:pt idx="12770">
                  <c:v>41764.108055555553</c:v>
                </c:pt>
                <c:pt idx="12771">
                  <c:v>41764.108124999999</c:v>
                </c:pt>
                <c:pt idx="12772">
                  <c:v>41764.108182870368</c:v>
                </c:pt>
                <c:pt idx="12773">
                  <c:v>41764.108240740738</c:v>
                </c:pt>
                <c:pt idx="12774">
                  <c:v>41764.108310185184</c:v>
                </c:pt>
                <c:pt idx="12775">
                  <c:v>41764.108368055553</c:v>
                </c:pt>
                <c:pt idx="12776">
                  <c:v>41764.108425925922</c:v>
                </c:pt>
                <c:pt idx="12777">
                  <c:v>41764.108495370368</c:v>
                </c:pt>
                <c:pt idx="12778">
                  <c:v>41764.108553240738</c:v>
                </c:pt>
                <c:pt idx="12779">
                  <c:v>41764.108611111114</c:v>
                </c:pt>
                <c:pt idx="12780">
                  <c:v>41764.108680555553</c:v>
                </c:pt>
                <c:pt idx="12781">
                  <c:v>41764.108738425923</c:v>
                </c:pt>
                <c:pt idx="12782">
                  <c:v>41764.108796296299</c:v>
                </c:pt>
                <c:pt idx="12783">
                  <c:v>41764.108854166669</c:v>
                </c:pt>
                <c:pt idx="12784">
                  <c:v>41764.108923611115</c:v>
                </c:pt>
                <c:pt idx="12785">
                  <c:v>41764.108981481484</c:v>
                </c:pt>
                <c:pt idx="12786">
                  <c:v>41764.109039351853</c:v>
                </c:pt>
                <c:pt idx="12787">
                  <c:v>41764.1091087963</c:v>
                </c:pt>
                <c:pt idx="12788">
                  <c:v>41764.109166666669</c:v>
                </c:pt>
                <c:pt idx="12789">
                  <c:v>41764.109224537038</c:v>
                </c:pt>
                <c:pt idx="12790">
                  <c:v>41764.109293981484</c:v>
                </c:pt>
                <c:pt idx="12791">
                  <c:v>41764.109351851854</c:v>
                </c:pt>
                <c:pt idx="12792">
                  <c:v>41764.109409722223</c:v>
                </c:pt>
                <c:pt idx="12793">
                  <c:v>41764.109479166669</c:v>
                </c:pt>
                <c:pt idx="12794">
                  <c:v>41764.109537037039</c:v>
                </c:pt>
                <c:pt idx="12795">
                  <c:v>41764.109594907408</c:v>
                </c:pt>
                <c:pt idx="12796">
                  <c:v>41764.109652777777</c:v>
                </c:pt>
                <c:pt idx="12797">
                  <c:v>41764.109722222223</c:v>
                </c:pt>
                <c:pt idx="12798">
                  <c:v>41764.109780092593</c:v>
                </c:pt>
                <c:pt idx="12799">
                  <c:v>41764.109837962962</c:v>
                </c:pt>
                <c:pt idx="12800">
                  <c:v>41764.109907407408</c:v>
                </c:pt>
                <c:pt idx="12801">
                  <c:v>41764.109965277778</c:v>
                </c:pt>
                <c:pt idx="12802">
                  <c:v>41764.110023148147</c:v>
                </c:pt>
                <c:pt idx="12803">
                  <c:v>41764.110092592593</c:v>
                </c:pt>
                <c:pt idx="12804">
                  <c:v>41764.110150462962</c:v>
                </c:pt>
                <c:pt idx="12805">
                  <c:v>41764.110208333332</c:v>
                </c:pt>
                <c:pt idx="12806">
                  <c:v>41764.110277777778</c:v>
                </c:pt>
                <c:pt idx="12807">
                  <c:v>41764.110335648147</c:v>
                </c:pt>
                <c:pt idx="12808">
                  <c:v>41764.110393518517</c:v>
                </c:pt>
                <c:pt idx="12809">
                  <c:v>41764.110462962963</c:v>
                </c:pt>
                <c:pt idx="12810">
                  <c:v>41764.110520833332</c:v>
                </c:pt>
                <c:pt idx="12811">
                  <c:v>41764.110578703701</c:v>
                </c:pt>
                <c:pt idx="12812">
                  <c:v>41764.110636574071</c:v>
                </c:pt>
                <c:pt idx="12813">
                  <c:v>41764.110706018517</c:v>
                </c:pt>
                <c:pt idx="12814">
                  <c:v>41764.110763888886</c:v>
                </c:pt>
                <c:pt idx="12815">
                  <c:v>41764.110821759263</c:v>
                </c:pt>
                <c:pt idx="12816">
                  <c:v>41764.110891203702</c:v>
                </c:pt>
                <c:pt idx="12817">
                  <c:v>41764.110949074071</c:v>
                </c:pt>
                <c:pt idx="12818">
                  <c:v>41764.111006944448</c:v>
                </c:pt>
                <c:pt idx="12819">
                  <c:v>41764.111076388886</c:v>
                </c:pt>
                <c:pt idx="12820">
                  <c:v>41764.111134259256</c:v>
                </c:pt>
                <c:pt idx="12821">
                  <c:v>41764.111192129632</c:v>
                </c:pt>
                <c:pt idx="12822">
                  <c:v>41764.111261574071</c:v>
                </c:pt>
                <c:pt idx="12823">
                  <c:v>41764.111319444448</c:v>
                </c:pt>
                <c:pt idx="12824">
                  <c:v>41764.111377314817</c:v>
                </c:pt>
                <c:pt idx="12825">
                  <c:v>41764.111435185187</c:v>
                </c:pt>
                <c:pt idx="12826">
                  <c:v>41764.111504629633</c:v>
                </c:pt>
                <c:pt idx="12827">
                  <c:v>41764.111562500002</c:v>
                </c:pt>
                <c:pt idx="12828">
                  <c:v>41764.111620370371</c:v>
                </c:pt>
                <c:pt idx="12829">
                  <c:v>41764.111689814818</c:v>
                </c:pt>
                <c:pt idx="12830">
                  <c:v>41764.111747685187</c:v>
                </c:pt>
                <c:pt idx="12831">
                  <c:v>41764.111805555556</c:v>
                </c:pt>
                <c:pt idx="12832">
                  <c:v>41764.111875000002</c:v>
                </c:pt>
                <c:pt idx="12833">
                  <c:v>41764.111932870372</c:v>
                </c:pt>
                <c:pt idx="12834">
                  <c:v>41764.111990740741</c:v>
                </c:pt>
                <c:pt idx="12835">
                  <c:v>41764.112060185187</c:v>
                </c:pt>
                <c:pt idx="12836">
                  <c:v>41764.112118055556</c:v>
                </c:pt>
                <c:pt idx="12837">
                  <c:v>41764.112175925926</c:v>
                </c:pt>
                <c:pt idx="12838">
                  <c:v>41764.112233796295</c:v>
                </c:pt>
                <c:pt idx="12839">
                  <c:v>41764.112303240741</c:v>
                </c:pt>
                <c:pt idx="12840">
                  <c:v>41764.112361111111</c:v>
                </c:pt>
                <c:pt idx="12841">
                  <c:v>41764.11241898148</c:v>
                </c:pt>
                <c:pt idx="12842">
                  <c:v>41764.112488425926</c:v>
                </c:pt>
                <c:pt idx="12843">
                  <c:v>41764.112546296295</c:v>
                </c:pt>
                <c:pt idx="12844">
                  <c:v>41764.112604166665</c:v>
                </c:pt>
                <c:pt idx="12845">
                  <c:v>41764.112673611111</c:v>
                </c:pt>
                <c:pt idx="12846">
                  <c:v>41764.11273148148</c:v>
                </c:pt>
                <c:pt idx="12847">
                  <c:v>41764.11278935185</c:v>
                </c:pt>
                <c:pt idx="12848">
                  <c:v>41764.112858796296</c:v>
                </c:pt>
                <c:pt idx="12849">
                  <c:v>41764.112916666665</c:v>
                </c:pt>
                <c:pt idx="12850">
                  <c:v>41764.112974537034</c:v>
                </c:pt>
                <c:pt idx="12851">
                  <c:v>41764.113043981481</c:v>
                </c:pt>
                <c:pt idx="12852">
                  <c:v>41764.11310185185</c:v>
                </c:pt>
                <c:pt idx="12853">
                  <c:v>41764.113159722219</c:v>
                </c:pt>
                <c:pt idx="12854">
                  <c:v>41764.113217592596</c:v>
                </c:pt>
                <c:pt idx="12855">
                  <c:v>41764.113287037035</c:v>
                </c:pt>
                <c:pt idx="12856">
                  <c:v>41764.113344907404</c:v>
                </c:pt>
                <c:pt idx="12857">
                  <c:v>41764.113402777781</c:v>
                </c:pt>
                <c:pt idx="12858">
                  <c:v>41764.11347222222</c:v>
                </c:pt>
                <c:pt idx="12859">
                  <c:v>41764.113530092596</c:v>
                </c:pt>
                <c:pt idx="12860">
                  <c:v>41764.113587962966</c:v>
                </c:pt>
                <c:pt idx="12861">
                  <c:v>41764.113657407404</c:v>
                </c:pt>
                <c:pt idx="12862">
                  <c:v>41764.113715277781</c:v>
                </c:pt>
                <c:pt idx="12863">
                  <c:v>41764.11377314815</c:v>
                </c:pt>
                <c:pt idx="12864">
                  <c:v>41764.113842592589</c:v>
                </c:pt>
                <c:pt idx="12865">
                  <c:v>41764.113900462966</c:v>
                </c:pt>
                <c:pt idx="12866">
                  <c:v>41764.113958333335</c:v>
                </c:pt>
                <c:pt idx="12867">
                  <c:v>41764.114016203705</c:v>
                </c:pt>
                <c:pt idx="12868">
                  <c:v>41764.114085648151</c:v>
                </c:pt>
                <c:pt idx="12869">
                  <c:v>41764.11414351852</c:v>
                </c:pt>
                <c:pt idx="12870">
                  <c:v>41764.114201388889</c:v>
                </c:pt>
                <c:pt idx="12871">
                  <c:v>41764.114270833335</c:v>
                </c:pt>
                <c:pt idx="12872">
                  <c:v>41764.114328703705</c:v>
                </c:pt>
                <c:pt idx="12873">
                  <c:v>41764.114386574074</c:v>
                </c:pt>
                <c:pt idx="12874">
                  <c:v>41764.11445601852</c:v>
                </c:pt>
                <c:pt idx="12875">
                  <c:v>41764.11451388889</c:v>
                </c:pt>
                <c:pt idx="12876">
                  <c:v>41764.114571759259</c:v>
                </c:pt>
                <c:pt idx="12877">
                  <c:v>41764.114641203705</c:v>
                </c:pt>
                <c:pt idx="12878">
                  <c:v>41764.114699074074</c:v>
                </c:pt>
                <c:pt idx="12879">
                  <c:v>41764.114756944444</c:v>
                </c:pt>
                <c:pt idx="12880">
                  <c:v>41764.114814814813</c:v>
                </c:pt>
                <c:pt idx="12881">
                  <c:v>41764.114884259259</c:v>
                </c:pt>
                <c:pt idx="12882">
                  <c:v>41764.114942129629</c:v>
                </c:pt>
                <c:pt idx="12883">
                  <c:v>41764.114999999998</c:v>
                </c:pt>
                <c:pt idx="12884">
                  <c:v>41764.115069444444</c:v>
                </c:pt>
                <c:pt idx="12885">
                  <c:v>41764.115127314813</c:v>
                </c:pt>
                <c:pt idx="12886">
                  <c:v>41764.115185185183</c:v>
                </c:pt>
                <c:pt idx="12887">
                  <c:v>41764.115254629629</c:v>
                </c:pt>
                <c:pt idx="12888">
                  <c:v>41764.115312499998</c:v>
                </c:pt>
                <c:pt idx="12889">
                  <c:v>41764.115370370368</c:v>
                </c:pt>
                <c:pt idx="12890">
                  <c:v>41764.115439814814</c:v>
                </c:pt>
                <c:pt idx="12891">
                  <c:v>41764.115497685183</c:v>
                </c:pt>
                <c:pt idx="12892">
                  <c:v>41764.115555555552</c:v>
                </c:pt>
                <c:pt idx="12893">
                  <c:v>41764.115624999999</c:v>
                </c:pt>
                <c:pt idx="12894">
                  <c:v>41764.115682870368</c:v>
                </c:pt>
                <c:pt idx="12895">
                  <c:v>41764.115740740737</c:v>
                </c:pt>
                <c:pt idx="12896">
                  <c:v>41764.115798611114</c:v>
                </c:pt>
                <c:pt idx="12897">
                  <c:v>41764.115868055553</c:v>
                </c:pt>
                <c:pt idx="12898">
                  <c:v>41764.115925925929</c:v>
                </c:pt>
                <c:pt idx="12899">
                  <c:v>41764.115983796299</c:v>
                </c:pt>
                <c:pt idx="12900">
                  <c:v>41764.116053240738</c:v>
                </c:pt>
                <c:pt idx="12901">
                  <c:v>41764.116111111114</c:v>
                </c:pt>
                <c:pt idx="12902">
                  <c:v>41764.116168981483</c:v>
                </c:pt>
                <c:pt idx="12903">
                  <c:v>41764.116238425922</c:v>
                </c:pt>
                <c:pt idx="12904">
                  <c:v>41764.116296296299</c:v>
                </c:pt>
                <c:pt idx="12905">
                  <c:v>41764.116354166668</c:v>
                </c:pt>
                <c:pt idx="12906">
                  <c:v>41764.116423611114</c:v>
                </c:pt>
                <c:pt idx="12907">
                  <c:v>41764.116481481484</c:v>
                </c:pt>
                <c:pt idx="12908">
                  <c:v>41764.116539351853</c:v>
                </c:pt>
                <c:pt idx="12909">
                  <c:v>41764.116597222222</c:v>
                </c:pt>
                <c:pt idx="12910">
                  <c:v>41764.116666666669</c:v>
                </c:pt>
                <c:pt idx="12911">
                  <c:v>41764.116724537038</c:v>
                </c:pt>
                <c:pt idx="12912">
                  <c:v>41764.116782407407</c:v>
                </c:pt>
                <c:pt idx="12913">
                  <c:v>41764.116851851853</c:v>
                </c:pt>
                <c:pt idx="12914">
                  <c:v>41764.116909722223</c:v>
                </c:pt>
                <c:pt idx="12915">
                  <c:v>41764.116967592592</c:v>
                </c:pt>
                <c:pt idx="12916">
                  <c:v>41764.117037037038</c:v>
                </c:pt>
                <c:pt idx="12917">
                  <c:v>41764.117094907408</c:v>
                </c:pt>
                <c:pt idx="12918">
                  <c:v>41764.117152777777</c:v>
                </c:pt>
                <c:pt idx="12919">
                  <c:v>41764.117222222223</c:v>
                </c:pt>
                <c:pt idx="12920">
                  <c:v>41764.117280092592</c:v>
                </c:pt>
                <c:pt idx="12921">
                  <c:v>41764.117337962962</c:v>
                </c:pt>
                <c:pt idx="12922">
                  <c:v>41764.117395833331</c:v>
                </c:pt>
                <c:pt idx="12923">
                  <c:v>41764.117465277777</c:v>
                </c:pt>
                <c:pt idx="12924">
                  <c:v>41764.117523148147</c:v>
                </c:pt>
                <c:pt idx="12925">
                  <c:v>41764.117581018516</c:v>
                </c:pt>
                <c:pt idx="12926">
                  <c:v>41764.117650462962</c:v>
                </c:pt>
                <c:pt idx="12927">
                  <c:v>41764.117708333331</c:v>
                </c:pt>
                <c:pt idx="12928">
                  <c:v>41764.117766203701</c:v>
                </c:pt>
                <c:pt idx="12929">
                  <c:v>41764.117835648147</c:v>
                </c:pt>
                <c:pt idx="12930">
                  <c:v>41764.117893518516</c:v>
                </c:pt>
                <c:pt idx="12931">
                  <c:v>41764.117951388886</c:v>
                </c:pt>
                <c:pt idx="12932">
                  <c:v>41764.118020833332</c:v>
                </c:pt>
                <c:pt idx="12933">
                  <c:v>41764.118078703701</c:v>
                </c:pt>
                <c:pt idx="12934">
                  <c:v>41764.118136574078</c:v>
                </c:pt>
                <c:pt idx="12935">
                  <c:v>41764.118206018517</c:v>
                </c:pt>
                <c:pt idx="12936">
                  <c:v>41764.118263888886</c:v>
                </c:pt>
                <c:pt idx="12937">
                  <c:v>41764.118321759262</c:v>
                </c:pt>
                <c:pt idx="12938">
                  <c:v>41764.118379629632</c:v>
                </c:pt>
                <c:pt idx="12939">
                  <c:v>41764.118449074071</c:v>
                </c:pt>
                <c:pt idx="12940">
                  <c:v>41764.118506944447</c:v>
                </c:pt>
                <c:pt idx="12941">
                  <c:v>41764.118564814817</c:v>
                </c:pt>
                <c:pt idx="12942">
                  <c:v>41764.118634259263</c:v>
                </c:pt>
                <c:pt idx="12943">
                  <c:v>41764.118692129632</c:v>
                </c:pt>
                <c:pt idx="12944">
                  <c:v>41764.118750000001</c:v>
                </c:pt>
                <c:pt idx="12945">
                  <c:v>41764.118819444448</c:v>
                </c:pt>
                <c:pt idx="12946">
                  <c:v>41764.118877314817</c:v>
                </c:pt>
                <c:pt idx="12947">
                  <c:v>41764.118935185186</c:v>
                </c:pt>
                <c:pt idx="12948">
                  <c:v>41764.119004629632</c:v>
                </c:pt>
                <c:pt idx="12949">
                  <c:v>41764.119062500002</c:v>
                </c:pt>
                <c:pt idx="12950">
                  <c:v>41764.119120370371</c:v>
                </c:pt>
                <c:pt idx="12951">
                  <c:v>41764.11917824074</c:v>
                </c:pt>
                <c:pt idx="12952">
                  <c:v>41764.119247685187</c:v>
                </c:pt>
                <c:pt idx="12953">
                  <c:v>41764.119305555556</c:v>
                </c:pt>
                <c:pt idx="12954">
                  <c:v>41764.119363425925</c:v>
                </c:pt>
                <c:pt idx="12955">
                  <c:v>41764.119432870371</c:v>
                </c:pt>
                <c:pt idx="12956">
                  <c:v>41764.119490740741</c:v>
                </c:pt>
                <c:pt idx="12957">
                  <c:v>41764.11954861111</c:v>
                </c:pt>
                <c:pt idx="12958">
                  <c:v>41764.119618055556</c:v>
                </c:pt>
                <c:pt idx="12959">
                  <c:v>41764.119675925926</c:v>
                </c:pt>
                <c:pt idx="12960">
                  <c:v>41764.119733796295</c:v>
                </c:pt>
                <c:pt idx="12961">
                  <c:v>41764.119803240741</c:v>
                </c:pt>
                <c:pt idx="12962">
                  <c:v>41764.11986111111</c:v>
                </c:pt>
                <c:pt idx="12963">
                  <c:v>41764.11991898148</c:v>
                </c:pt>
                <c:pt idx="12964">
                  <c:v>41764.119976851849</c:v>
                </c:pt>
                <c:pt idx="12965">
                  <c:v>41764.120046296295</c:v>
                </c:pt>
                <c:pt idx="12966">
                  <c:v>41764.120104166665</c:v>
                </c:pt>
                <c:pt idx="12967">
                  <c:v>41764.120162037034</c:v>
                </c:pt>
                <c:pt idx="12968">
                  <c:v>41764.12023148148</c:v>
                </c:pt>
                <c:pt idx="12969">
                  <c:v>41764.120289351849</c:v>
                </c:pt>
                <c:pt idx="12970">
                  <c:v>41764.120347222219</c:v>
                </c:pt>
                <c:pt idx="12971">
                  <c:v>41764.120416666665</c:v>
                </c:pt>
                <c:pt idx="12972">
                  <c:v>41764.120474537034</c:v>
                </c:pt>
                <c:pt idx="12973">
                  <c:v>41764.120532407411</c:v>
                </c:pt>
                <c:pt idx="12974">
                  <c:v>41764.12060185185</c:v>
                </c:pt>
                <c:pt idx="12975">
                  <c:v>41764.120659722219</c:v>
                </c:pt>
                <c:pt idx="12976">
                  <c:v>41764.120717592596</c:v>
                </c:pt>
                <c:pt idx="12977">
                  <c:v>41764.120787037034</c:v>
                </c:pt>
                <c:pt idx="12978">
                  <c:v>41764.120844907404</c:v>
                </c:pt>
                <c:pt idx="12979">
                  <c:v>41764.12090277778</c:v>
                </c:pt>
                <c:pt idx="12980">
                  <c:v>41764.12096064815</c:v>
                </c:pt>
                <c:pt idx="12981">
                  <c:v>41764.121030092596</c:v>
                </c:pt>
                <c:pt idx="12982">
                  <c:v>41764.121087962965</c:v>
                </c:pt>
                <c:pt idx="12983">
                  <c:v>41764.121145833335</c:v>
                </c:pt>
                <c:pt idx="12984">
                  <c:v>41764.121215277781</c:v>
                </c:pt>
                <c:pt idx="12985">
                  <c:v>41764.12127314815</c:v>
                </c:pt>
                <c:pt idx="12986">
                  <c:v>41764.121331018519</c:v>
                </c:pt>
                <c:pt idx="12987">
                  <c:v>41764.121400462966</c:v>
                </c:pt>
                <c:pt idx="12988">
                  <c:v>41764.121458333335</c:v>
                </c:pt>
                <c:pt idx="12989">
                  <c:v>41764.121516203704</c:v>
                </c:pt>
                <c:pt idx="12990">
                  <c:v>41764.12158564815</c:v>
                </c:pt>
                <c:pt idx="12991">
                  <c:v>41764.12164351852</c:v>
                </c:pt>
                <c:pt idx="12992">
                  <c:v>41764.121701388889</c:v>
                </c:pt>
                <c:pt idx="12993">
                  <c:v>41764.121759259258</c:v>
                </c:pt>
                <c:pt idx="12994">
                  <c:v>41764.121828703705</c:v>
                </c:pt>
                <c:pt idx="12995">
                  <c:v>41764.121886574074</c:v>
                </c:pt>
                <c:pt idx="12996">
                  <c:v>41764.121944444443</c:v>
                </c:pt>
                <c:pt idx="12997">
                  <c:v>41764.122013888889</c:v>
                </c:pt>
                <c:pt idx="12998">
                  <c:v>41764.122071759259</c:v>
                </c:pt>
                <c:pt idx="12999">
                  <c:v>41764.122129629628</c:v>
                </c:pt>
                <c:pt idx="13000">
                  <c:v>41764.122199074074</c:v>
                </c:pt>
                <c:pt idx="13001">
                  <c:v>41764.122256944444</c:v>
                </c:pt>
                <c:pt idx="13002">
                  <c:v>41764.122314814813</c:v>
                </c:pt>
                <c:pt idx="13003">
                  <c:v>41764.122384259259</c:v>
                </c:pt>
                <c:pt idx="13004">
                  <c:v>41764.122442129628</c:v>
                </c:pt>
                <c:pt idx="13005">
                  <c:v>41764.122499999998</c:v>
                </c:pt>
                <c:pt idx="13006">
                  <c:v>41764.122557870367</c:v>
                </c:pt>
                <c:pt idx="13007">
                  <c:v>41764.122627314813</c:v>
                </c:pt>
                <c:pt idx="13008">
                  <c:v>41764.122685185182</c:v>
                </c:pt>
                <c:pt idx="13009">
                  <c:v>41764.122743055559</c:v>
                </c:pt>
                <c:pt idx="13010">
                  <c:v>41764.122812499998</c:v>
                </c:pt>
                <c:pt idx="13011">
                  <c:v>41764.122870370367</c:v>
                </c:pt>
                <c:pt idx="13012">
                  <c:v>41764.122928240744</c:v>
                </c:pt>
                <c:pt idx="13013">
                  <c:v>41764.122997685183</c:v>
                </c:pt>
                <c:pt idx="13014">
                  <c:v>41764.123055555552</c:v>
                </c:pt>
                <c:pt idx="13015">
                  <c:v>41764.123113425929</c:v>
                </c:pt>
                <c:pt idx="13016">
                  <c:v>41764.123182870368</c:v>
                </c:pt>
                <c:pt idx="13017">
                  <c:v>41764.123240740744</c:v>
                </c:pt>
                <c:pt idx="13018">
                  <c:v>41764.123298611114</c:v>
                </c:pt>
                <c:pt idx="13019">
                  <c:v>41764.123356481483</c:v>
                </c:pt>
                <c:pt idx="13020">
                  <c:v>41764.123425925929</c:v>
                </c:pt>
                <c:pt idx="13021">
                  <c:v>41764.123483796298</c:v>
                </c:pt>
                <c:pt idx="13022">
                  <c:v>41764.123541666668</c:v>
                </c:pt>
                <c:pt idx="13023">
                  <c:v>41764.123611111114</c:v>
                </c:pt>
                <c:pt idx="13024">
                  <c:v>41764.123668981483</c:v>
                </c:pt>
                <c:pt idx="13025">
                  <c:v>41764.123726851853</c:v>
                </c:pt>
                <c:pt idx="13026">
                  <c:v>41764.123796296299</c:v>
                </c:pt>
                <c:pt idx="13027">
                  <c:v>41764.123854166668</c:v>
                </c:pt>
                <c:pt idx="13028">
                  <c:v>41764.123912037037</c:v>
                </c:pt>
                <c:pt idx="13029">
                  <c:v>41764.123981481483</c:v>
                </c:pt>
                <c:pt idx="13030">
                  <c:v>41764.124039351853</c:v>
                </c:pt>
                <c:pt idx="13031">
                  <c:v>41764.124097222222</c:v>
                </c:pt>
                <c:pt idx="13032">
                  <c:v>41764.124166666668</c:v>
                </c:pt>
                <c:pt idx="13033">
                  <c:v>41764.124224537038</c:v>
                </c:pt>
                <c:pt idx="13034">
                  <c:v>41764.124282407407</c:v>
                </c:pt>
                <c:pt idx="13035">
                  <c:v>41764.124340277776</c:v>
                </c:pt>
                <c:pt idx="13036">
                  <c:v>41764.124409722222</c:v>
                </c:pt>
                <c:pt idx="13037">
                  <c:v>41764.124467592592</c:v>
                </c:pt>
                <c:pt idx="13038">
                  <c:v>41764.124525462961</c:v>
                </c:pt>
                <c:pt idx="13039">
                  <c:v>41764.124594907407</c:v>
                </c:pt>
                <c:pt idx="13040">
                  <c:v>41764.124652777777</c:v>
                </c:pt>
                <c:pt idx="13041">
                  <c:v>41764.124710648146</c:v>
                </c:pt>
                <c:pt idx="13042">
                  <c:v>41764.124780092592</c:v>
                </c:pt>
                <c:pt idx="13043">
                  <c:v>41764.124837962961</c:v>
                </c:pt>
                <c:pt idx="13044">
                  <c:v>41764.124895833331</c:v>
                </c:pt>
                <c:pt idx="13045">
                  <c:v>41764.124965277777</c:v>
                </c:pt>
                <c:pt idx="13046">
                  <c:v>41764.125023148146</c:v>
                </c:pt>
                <c:pt idx="13047">
                  <c:v>41764.125081018516</c:v>
                </c:pt>
                <c:pt idx="13048">
                  <c:v>41764.125138888892</c:v>
                </c:pt>
                <c:pt idx="13049">
                  <c:v>41764.125208333331</c:v>
                </c:pt>
                <c:pt idx="13050">
                  <c:v>41764.1252662037</c:v>
                </c:pt>
                <c:pt idx="13051">
                  <c:v>41764.125324074077</c:v>
                </c:pt>
                <c:pt idx="13052">
                  <c:v>41764.125393518516</c:v>
                </c:pt>
                <c:pt idx="13053">
                  <c:v>41764.125451388885</c:v>
                </c:pt>
                <c:pt idx="13054">
                  <c:v>41764.125509259262</c:v>
                </c:pt>
                <c:pt idx="13055">
                  <c:v>41764.125578703701</c:v>
                </c:pt>
                <c:pt idx="13056">
                  <c:v>41764.125636574077</c:v>
                </c:pt>
                <c:pt idx="13057">
                  <c:v>41764.125694444447</c:v>
                </c:pt>
                <c:pt idx="13058">
                  <c:v>41764.125763888886</c:v>
                </c:pt>
                <c:pt idx="13059">
                  <c:v>41764.125821759262</c:v>
                </c:pt>
                <c:pt idx="13060">
                  <c:v>41764.125879629632</c:v>
                </c:pt>
                <c:pt idx="13061">
                  <c:v>41764.125937500001</c:v>
                </c:pt>
                <c:pt idx="13062">
                  <c:v>41764.126006944447</c:v>
                </c:pt>
                <c:pt idx="13063">
                  <c:v>41764.126064814816</c:v>
                </c:pt>
                <c:pt idx="13064">
                  <c:v>41764.126122685186</c:v>
                </c:pt>
                <c:pt idx="13065">
                  <c:v>41764.126192129632</c:v>
                </c:pt>
                <c:pt idx="13066">
                  <c:v>41764.126250000001</c:v>
                </c:pt>
                <c:pt idx="13067">
                  <c:v>41764.126307870371</c:v>
                </c:pt>
                <c:pt idx="13068">
                  <c:v>41764.126377314817</c:v>
                </c:pt>
                <c:pt idx="13069">
                  <c:v>41764.126435185186</c:v>
                </c:pt>
                <c:pt idx="13070">
                  <c:v>41764.126493055555</c:v>
                </c:pt>
                <c:pt idx="13071">
                  <c:v>41764.126562500001</c:v>
                </c:pt>
                <c:pt idx="13072">
                  <c:v>41764.126620370371</c:v>
                </c:pt>
                <c:pt idx="13073">
                  <c:v>41764.12667824074</c:v>
                </c:pt>
                <c:pt idx="13074">
                  <c:v>41764.126747685186</c:v>
                </c:pt>
                <c:pt idx="13075">
                  <c:v>41764.126805555556</c:v>
                </c:pt>
                <c:pt idx="13076">
                  <c:v>41764.126863425925</c:v>
                </c:pt>
                <c:pt idx="13077">
                  <c:v>41764.126921296294</c:v>
                </c:pt>
                <c:pt idx="13078">
                  <c:v>41764.12699074074</c:v>
                </c:pt>
                <c:pt idx="13079">
                  <c:v>41764.12704861111</c:v>
                </c:pt>
                <c:pt idx="13080">
                  <c:v>41764.127106481479</c:v>
                </c:pt>
                <c:pt idx="13081">
                  <c:v>41764.127175925925</c:v>
                </c:pt>
                <c:pt idx="13082">
                  <c:v>41764.127233796295</c:v>
                </c:pt>
                <c:pt idx="13083">
                  <c:v>41764.127291666664</c:v>
                </c:pt>
                <c:pt idx="13084">
                  <c:v>41764.12736111111</c:v>
                </c:pt>
                <c:pt idx="13085">
                  <c:v>41764.127418981479</c:v>
                </c:pt>
                <c:pt idx="13086">
                  <c:v>41764.127476851849</c:v>
                </c:pt>
                <c:pt idx="13087">
                  <c:v>41764.127546296295</c:v>
                </c:pt>
                <c:pt idx="13088">
                  <c:v>41764.127604166664</c:v>
                </c:pt>
                <c:pt idx="13089">
                  <c:v>41764.127662037034</c:v>
                </c:pt>
                <c:pt idx="13090">
                  <c:v>41764.12771990741</c:v>
                </c:pt>
                <c:pt idx="13091">
                  <c:v>41764.127789351849</c:v>
                </c:pt>
                <c:pt idx="13092">
                  <c:v>41764.127847222226</c:v>
                </c:pt>
                <c:pt idx="13093">
                  <c:v>41764.127905092595</c:v>
                </c:pt>
                <c:pt idx="13094">
                  <c:v>41764.127974537034</c:v>
                </c:pt>
                <c:pt idx="13095">
                  <c:v>41764.128032407411</c:v>
                </c:pt>
                <c:pt idx="13096">
                  <c:v>41764.12809027778</c:v>
                </c:pt>
                <c:pt idx="13097">
                  <c:v>41764.128159722219</c:v>
                </c:pt>
                <c:pt idx="13098">
                  <c:v>41764.128217592595</c:v>
                </c:pt>
                <c:pt idx="13099">
                  <c:v>41764.128275462965</c:v>
                </c:pt>
                <c:pt idx="13100">
                  <c:v>41764.128344907411</c:v>
                </c:pt>
                <c:pt idx="13101">
                  <c:v>41764.12840277778</c:v>
                </c:pt>
                <c:pt idx="13102">
                  <c:v>41764.128460648149</c:v>
                </c:pt>
                <c:pt idx="13103">
                  <c:v>41764.128518518519</c:v>
                </c:pt>
                <c:pt idx="13104">
                  <c:v>41764.128587962965</c:v>
                </c:pt>
                <c:pt idx="13105">
                  <c:v>41764.128645833334</c:v>
                </c:pt>
                <c:pt idx="13106">
                  <c:v>41764.128703703704</c:v>
                </c:pt>
                <c:pt idx="13107">
                  <c:v>41764.12877314815</c:v>
                </c:pt>
                <c:pt idx="13108">
                  <c:v>41764.128831018519</c:v>
                </c:pt>
                <c:pt idx="13109">
                  <c:v>41764.128888888888</c:v>
                </c:pt>
                <c:pt idx="13110">
                  <c:v>41764.128958333335</c:v>
                </c:pt>
                <c:pt idx="13111">
                  <c:v>41764.129016203704</c:v>
                </c:pt>
                <c:pt idx="13112">
                  <c:v>41764.129074074073</c:v>
                </c:pt>
                <c:pt idx="13113">
                  <c:v>41764.129143518519</c:v>
                </c:pt>
                <c:pt idx="13114">
                  <c:v>41764.129201388889</c:v>
                </c:pt>
                <c:pt idx="13115">
                  <c:v>41764.129259259258</c:v>
                </c:pt>
                <c:pt idx="13116">
                  <c:v>41764.129317129627</c:v>
                </c:pt>
                <c:pt idx="13117">
                  <c:v>41764.129386574074</c:v>
                </c:pt>
                <c:pt idx="13118">
                  <c:v>41764.129444444443</c:v>
                </c:pt>
                <c:pt idx="13119">
                  <c:v>41764.129502314812</c:v>
                </c:pt>
                <c:pt idx="13120">
                  <c:v>41764.129571759258</c:v>
                </c:pt>
                <c:pt idx="13121">
                  <c:v>41764.129629629628</c:v>
                </c:pt>
                <c:pt idx="13122">
                  <c:v>41764.129687499997</c:v>
                </c:pt>
                <c:pt idx="13123">
                  <c:v>41764.129756944443</c:v>
                </c:pt>
                <c:pt idx="13124">
                  <c:v>41764.129814814813</c:v>
                </c:pt>
                <c:pt idx="13125">
                  <c:v>41764.129872685182</c:v>
                </c:pt>
                <c:pt idx="13126">
                  <c:v>41764.129942129628</c:v>
                </c:pt>
                <c:pt idx="13127">
                  <c:v>41764.129999999997</c:v>
                </c:pt>
                <c:pt idx="13128">
                  <c:v>41764.130057870374</c:v>
                </c:pt>
                <c:pt idx="13129">
                  <c:v>41764.130127314813</c:v>
                </c:pt>
                <c:pt idx="13130">
                  <c:v>41764.130185185182</c:v>
                </c:pt>
                <c:pt idx="13131">
                  <c:v>41764.130243055559</c:v>
                </c:pt>
                <c:pt idx="13132">
                  <c:v>41764.130300925928</c:v>
                </c:pt>
                <c:pt idx="13133">
                  <c:v>41764.130370370367</c:v>
                </c:pt>
                <c:pt idx="13134">
                  <c:v>41764.130428240744</c:v>
                </c:pt>
                <c:pt idx="13135">
                  <c:v>41764.130486111113</c:v>
                </c:pt>
                <c:pt idx="13136">
                  <c:v>41764.130555555559</c:v>
                </c:pt>
                <c:pt idx="13137">
                  <c:v>41764.130613425928</c:v>
                </c:pt>
                <c:pt idx="13138">
                  <c:v>41764.130671296298</c:v>
                </c:pt>
                <c:pt idx="13139">
                  <c:v>41764.130740740744</c:v>
                </c:pt>
                <c:pt idx="13140">
                  <c:v>41764.130798611113</c:v>
                </c:pt>
                <c:pt idx="13141">
                  <c:v>41764.130856481483</c:v>
                </c:pt>
                <c:pt idx="13142">
                  <c:v>41764.130925925929</c:v>
                </c:pt>
                <c:pt idx="13143">
                  <c:v>41764.130983796298</c:v>
                </c:pt>
                <c:pt idx="13144">
                  <c:v>41764.131041666667</c:v>
                </c:pt>
                <c:pt idx="13145">
                  <c:v>41764.131099537037</c:v>
                </c:pt>
                <c:pt idx="13146">
                  <c:v>41764.131168981483</c:v>
                </c:pt>
                <c:pt idx="13147">
                  <c:v>41764.131226851852</c:v>
                </c:pt>
                <c:pt idx="13148">
                  <c:v>41764.131284722222</c:v>
                </c:pt>
                <c:pt idx="13149">
                  <c:v>41764.131354166668</c:v>
                </c:pt>
                <c:pt idx="13150">
                  <c:v>41764.131412037037</c:v>
                </c:pt>
                <c:pt idx="13151">
                  <c:v>41764.131469907406</c:v>
                </c:pt>
                <c:pt idx="13152">
                  <c:v>41764.131539351853</c:v>
                </c:pt>
                <c:pt idx="13153">
                  <c:v>41764.131597222222</c:v>
                </c:pt>
                <c:pt idx="13154">
                  <c:v>41764.131655092591</c:v>
                </c:pt>
                <c:pt idx="13155">
                  <c:v>41764.131724537037</c:v>
                </c:pt>
                <c:pt idx="13156">
                  <c:v>41764.131782407407</c:v>
                </c:pt>
                <c:pt idx="13157">
                  <c:v>41764.131840277776</c:v>
                </c:pt>
                <c:pt idx="13158">
                  <c:v>41764.131898148145</c:v>
                </c:pt>
                <c:pt idx="13159">
                  <c:v>41764.131967592592</c:v>
                </c:pt>
                <c:pt idx="13160">
                  <c:v>41764.132025462961</c:v>
                </c:pt>
                <c:pt idx="13161">
                  <c:v>41764.13208333333</c:v>
                </c:pt>
                <c:pt idx="13162">
                  <c:v>41764.132152777776</c:v>
                </c:pt>
                <c:pt idx="13163">
                  <c:v>41764.132210648146</c:v>
                </c:pt>
                <c:pt idx="13164">
                  <c:v>41764.132268518515</c:v>
                </c:pt>
                <c:pt idx="13165">
                  <c:v>41764.132337962961</c:v>
                </c:pt>
                <c:pt idx="13166">
                  <c:v>41764.132395833331</c:v>
                </c:pt>
                <c:pt idx="13167">
                  <c:v>41764.132453703707</c:v>
                </c:pt>
                <c:pt idx="13168">
                  <c:v>41764.132523148146</c:v>
                </c:pt>
                <c:pt idx="13169">
                  <c:v>41764.132581018515</c:v>
                </c:pt>
                <c:pt idx="13170">
                  <c:v>41764.132638888892</c:v>
                </c:pt>
                <c:pt idx="13171">
                  <c:v>41764.132696759261</c:v>
                </c:pt>
                <c:pt idx="13172">
                  <c:v>41764.1327662037</c:v>
                </c:pt>
                <c:pt idx="13173">
                  <c:v>41764.132824074077</c:v>
                </c:pt>
                <c:pt idx="13174">
                  <c:v>41764.132881944446</c:v>
                </c:pt>
                <c:pt idx="13175">
                  <c:v>41764.132951388892</c:v>
                </c:pt>
                <c:pt idx="13176">
                  <c:v>41764.133009259262</c:v>
                </c:pt>
                <c:pt idx="13177">
                  <c:v>41764.133067129631</c:v>
                </c:pt>
                <c:pt idx="13178">
                  <c:v>41764.133136574077</c:v>
                </c:pt>
                <c:pt idx="13179">
                  <c:v>41764.133194444446</c:v>
                </c:pt>
                <c:pt idx="13180">
                  <c:v>41764.133252314816</c:v>
                </c:pt>
                <c:pt idx="13181">
                  <c:v>41764.133321759262</c:v>
                </c:pt>
                <c:pt idx="13182">
                  <c:v>41764.133379629631</c:v>
                </c:pt>
                <c:pt idx="13183">
                  <c:v>41764.133437500001</c:v>
                </c:pt>
                <c:pt idx="13184">
                  <c:v>41764.133506944447</c:v>
                </c:pt>
                <c:pt idx="13185">
                  <c:v>41764.133564814816</c:v>
                </c:pt>
                <c:pt idx="13186">
                  <c:v>41764.133622685185</c:v>
                </c:pt>
                <c:pt idx="13187">
                  <c:v>41764.133680555555</c:v>
                </c:pt>
                <c:pt idx="13188">
                  <c:v>41764.133750000001</c:v>
                </c:pt>
                <c:pt idx="13189">
                  <c:v>41764.13380787037</c:v>
                </c:pt>
                <c:pt idx="13190">
                  <c:v>41764.13386574074</c:v>
                </c:pt>
                <c:pt idx="13191">
                  <c:v>41764.133935185186</c:v>
                </c:pt>
                <c:pt idx="13192">
                  <c:v>41764.133993055555</c:v>
                </c:pt>
                <c:pt idx="13193">
                  <c:v>41764.134050925924</c:v>
                </c:pt>
                <c:pt idx="13194">
                  <c:v>41764.134120370371</c:v>
                </c:pt>
                <c:pt idx="13195">
                  <c:v>41764.13417824074</c:v>
                </c:pt>
                <c:pt idx="13196">
                  <c:v>41764.134236111109</c:v>
                </c:pt>
                <c:pt idx="13197">
                  <c:v>41764.134305555555</c:v>
                </c:pt>
                <c:pt idx="13198">
                  <c:v>41764.134363425925</c:v>
                </c:pt>
                <c:pt idx="13199">
                  <c:v>41764.134421296294</c:v>
                </c:pt>
                <c:pt idx="13200">
                  <c:v>41764.134479166663</c:v>
                </c:pt>
                <c:pt idx="13201">
                  <c:v>41764.134548611109</c:v>
                </c:pt>
                <c:pt idx="13202">
                  <c:v>41764.134606481479</c:v>
                </c:pt>
                <c:pt idx="13203">
                  <c:v>41764.134664351855</c:v>
                </c:pt>
                <c:pt idx="13204">
                  <c:v>41764.134733796294</c:v>
                </c:pt>
                <c:pt idx="13205">
                  <c:v>41764.134791666664</c:v>
                </c:pt>
                <c:pt idx="13206">
                  <c:v>41764.13484953704</c:v>
                </c:pt>
                <c:pt idx="13207">
                  <c:v>41764.134918981479</c:v>
                </c:pt>
                <c:pt idx="13208">
                  <c:v>41764.134976851848</c:v>
                </c:pt>
                <c:pt idx="13209">
                  <c:v>41764.135034722225</c:v>
                </c:pt>
                <c:pt idx="13210">
                  <c:v>41764.135104166664</c:v>
                </c:pt>
                <c:pt idx="13211">
                  <c:v>41764.135162037041</c:v>
                </c:pt>
                <c:pt idx="13212">
                  <c:v>41764.13521990741</c:v>
                </c:pt>
                <c:pt idx="13213">
                  <c:v>41764.135277777779</c:v>
                </c:pt>
                <c:pt idx="13214">
                  <c:v>41764.135347222225</c:v>
                </c:pt>
                <c:pt idx="13215">
                  <c:v>41764.135405092595</c:v>
                </c:pt>
                <c:pt idx="13216">
                  <c:v>41764.135462962964</c:v>
                </c:pt>
                <c:pt idx="13217">
                  <c:v>41764.13553240741</c:v>
                </c:pt>
                <c:pt idx="13218">
                  <c:v>41764.13559027778</c:v>
                </c:pt>
                <c:pt idx="13219">
                  <c:v>41764.135648148149</c:v>
                </c:pt>
                <c:pt idx="13220">
                  <c:v>41764.135717592595</c:v>
                </c:pt>
                <c:pt idx="13221">
                  <c:v>41764.135775462964</c:v>
                </c:pt>
                <c:pt idx="13222">
                  <c:v>41764.135833333334</c:v>
                </c:pt>
                <c:pt idx="13223">
                  <c:v>41764.13590277778</c:v>
                </c:pt>
                <c:pt idx="13224">
                  <c:v>41764.135960648149</c:v>
                </c:pt>
                <c:pt idx="13225">
                  <c:v>41764.136018518519</c:v>
                </c:pt>
                <c:pt idx="13226">
                  <c:v>41764.136076388888</c:v>
                </c:pt>
                <c:pt idx="13227">
                  <c:v>41764.136145833334</c:v>
                </c:pt>
                <c:pt idx="13228">
                  <c:v>41764.136203703703</c:v>
                </c:pt>
                <c:pt idx="13229">
                  <c:v>41764.136261574073</c:v>
                </c:pt>
                <c:pt idx="13230">
                  <c:v>41764.136331018519</c:v>
                </c:pt>
                <c:pt idx="13231">
                  <c:v>41764.136388888888</c:v>
                </c:pt>
                <c:pt idx="13232">
                  <c:v>41764.136446759258</c:v>
                </c:pt>
                <c:pt idx="13233">
                  <c:v>41764.136516203704</c:v>
                </c:pt>
                <c:pt idx="13234">
                  <c:v>41764.136574074073</c:v>
                </c:pt>
                <c:pt idx="13235">
                  <c:v>41764.136631944442</c:v>
                </c:pt>
                <c:pt idx="13236">
                  <c:v>41764.136701388888</c:v>
                </c:pt>
                <c:pt idx="13237">
                  <c:v>41764.136759259258</c:v>
                </c:pt>
                <c:pt idx="13238">
                  <c:v>41764.136817129627</c:v>
                </c:pt>
                <c:pt idx="13239">
                  <c:v>41764.136886574073</c:v>
                </c:pt>
                <c:pt idx="13240">
                  <c:v>41764.136944444443</c:v>
                </c:pt>
                <c:pt idx="13241">
                  <c:v>41764.137002314812</c:v>
                </c:pt>
                <c:pt idx="13242">
                  <c:v>41764.137060185189</c:v>
                </c:pt>
                <c:pt idx="13243">
                  <c:v>41764.137129629627</c:v>
                </c:pt>
                <c:pt idx="13244">
                  <c:v>41764.137187499997</c:v>
                </c:pt>
                <c:pt idx="13245">
                  <c:v>41764.137245370373</c:v>
                </c:pt>
                <c:pt idx="13246">
                  <c:v>41764.137314814812</c:v>
                </c:pt>
                <c:pt idx="13247">
                  <c:v>41764.137372685182</c:v>
                </c:pt>
                <c:pt idx="13248">
                  <c:v>41764.137430555558</c:v>
                </c:pt>
                <c:pt idx="13249">
                  <c:v>41764.137499999997</c:v>
                </c:pt>
                <c:pt idx="13250">
                  <c:v>41764.137557870374</c:v>
                </c:pt>
                <c:pt idx="13251">
                  <c:v>41764.137615740743</c:v>
                </c:pt>
                <c:pt idx="13252">
                  <c:v>41764.137685185182</c:v>
                </c:pt>
                <c:pt idx="13253">
                  <c:v>41764.137743055559</c:v>
                </c:pt>
                <c:pt idx="13254">
                  <c:v>41764.137800925928</c:v>
                </c:pt>
                <c:pt idx="13255">
                  <c:v>41764.137858796297</c:v>
                </c:pt>
                <c:pt idx="13256">
                  <c:v>41764.137928240743</c:v>
                </c:pt>
                <c:pt idx="13257">
                  <c:v>41764.137986111113</c:v>
                </c:pt>
                <c:pt idx="13258">
                  <c:v>41764.138043981482</c:v>
                </c:pt>
                <c:pt idx="13259">
                  <c:v>41764.138113425928</c:v>
                </c:pt>
                <c:pt idx="13260">
                  <c:v>41764.138171296298</c:v>
                </c:pt>
                <c:pt idx="13261">
                  <c:v>41764.138229166667</c:v>
                </c:pt>
                <c:pt idx="13262">
                  <c:v>41764.138298611113</c:v>
                </c:pt>
                <c:pt idx="13263">
                  <c:v>41764.138356481482</c:v>
                </c:pt>
                <c:pt idx="13264">
                  <c:v>41764.138414351852</c:v>
                </c:pt>
                <c:pt idx="13265">
                  <c:v>41764.138483796298</c:v>
                </c:pt>
                <c:pt idx="13266">
                  <c:v>41764.138541666667</c:v>
                </c:pt>
                <c:pt idx="13267">
                  <c:v>41764.138599537036</c:v>
                </c:pt>
                <c:pt idx="13268">
                  <c:v>41764.138657407406</c:v>
                </c:pt>
                <c:pt idx="13269">
                  <c:v>41764.138726851852</c:v>
                </c:pt>
                <c:pt idx="13270">
                  <c:v>41764.138784722221</c:v>
                </c:pt>
                <c:pt idx="13271">
                  <c:v>41764.138842592591</c:v>
                </c:pt>
                <c:pt idx="13272">
                  <c:v>41764.138912037037</c:v>
                </c:pt>
                <c:pt idx="13273">
                  <c:v>41764.138969907406</c:v>
                </c:pt>
                <c:pt idx="13274">
                  <c:v>41764.139027777775</c:v>
                </c:pt>
                <c:pt idx="13275">
                  <c:v>41764.139097222222</c:v>
                </c:pt>
                <c:pt idx="13276">
                  <c:v>41764.139155092591</c:v>
                </c:pt>
                <c:pt idx="13277">
                  <c:v>41764.13921296296</c:v>
                </c:pt>
                <c:pt idx="13278">
                  <c:v>41764.139282407406</c:v>
                </c:pt>
                <c:pt idx="13279">
                  <c:v>41764.139340277776</c:v>
                </c:pt>
                <c:pt idx="13280">
                  <c:v>41764.139398148145</c:v>
                </c:pt>
                <c:pt idx="13281">
                  <c:v>41764.139467592591</c:v>
                </c:pt>
                <c:pt idx="13282">
                  <c:v>41764.139525462961</c:v>
                </c:pt>
                <c:pt idx="13283">
                  <c:v>41764.13958333333</c:v>
                </c:pt>
                <c:pt idx="13284">
                  <c:v>41764.139641203707</c:v>
                </c:pt>
                <c:pt idx="13285">
                  <c:v>41764.139710648145</c:v>
                </c:pt>
                <c:pt idx="13286">
                  <c:v>41764.139768518522</c:v>
                </c:pt>
                <c:pt idx="13287">
                  <c:v>41764.139826388891</c:v>
                </c:pt>
                <c:pt idx="13288">
                  <c:v>41764.13989583333</c:v>
                </c:pt>
                <c:pt idx="13289">
                  <c:v>41764.139953703707</c:v>
                </c:pt>
                <c:pt idx="13290">
                  <c:v>41764.140011574076</c:v>
                </c:pt>
                <c:pt idx="13291">
                  <c:v>41764.140081018515</c:v>
                </c:pt>
                <c:pt idx="13292">
                  <c:v>41764.140138888892</c:v>
                </c:pt>
                <c:pt idx="13293">
                  <c:v>41764.140196759261</c:v>
                </c:pt>
                <c:pt idx="13294">
                  <c:v>41764.140266203707</c:v>
                </c:pt>
                <c:pt idx="13295">
                  <c:v>41764.140324074076</c:v>
                </c:pt>
                <c:pt idx="13296">
                  <c:v>41764.140381944446</c:v>
                </c:pt>
                <c:pt idx="13297">
                  <c:v>41764.140439814815</c:v>
                </c:pt>
                <c:pt idx="13298">
                  <c:v>41764.140509259261</c:v>
                </c:pt>
                <c:pt idx="13299">
                  <c:v>41764.140567129631</c:v>
                </c:pt>
                <c:pt idx="13300">
                  <c:v>41764.140625</c:v>
                </c:pt>
                <c:pt idx="13301">
                  <c:v>41764.140694444446</c:v>
                </c:pt>
                <c:pt idx="13302">
                  <c:v>41764.140752314815</c:v>
                </c:pt>
                <c:pt idx="13303">
                  <c:v>41764.140810185185</c:v>
                </c:pt>
                <c:pt idx="13304">
                  <c:v>41764.140879629631</c:v>
                </c:pt>
                <c:pt idx="13305">
                  <c:v>41764.1409375</c:v>
                </c:pt>
                <c:pt idx="13306">
                  <c:v>41764.14099537037</c:v>
                </c:pt>
                <c:pt idx="13307">
                  <c:v>41764.141064814816</c:v>
                </c:pt>
                <c:pt idx="13308">
                  <c:v>41764.141122685185</c:v>
                </c:pt>
                <c:pt idx="13309">
                  <c:v>41764.141180555554</c:v>
                </c:pt>
                <c:pt idx="13310">
                  <c:v>41764.141238425924</c:v>
                </c:pt>
                <c:pt idx="13311">
                  <c:v>41764.14130787037</c:v>
                </c:pt>
                <c:pt idx="13312">
                  <c:v>41764.141365740739</c:v>
                </c:pt>
                <c:pt idx="13313">
                  <c:v>41764.141423611109</c:v>
                </c:pt>
                <c:pt idx="13314">
                  <c:v>41764.141493055555</c:v>
                </c:pt>
                <c:pt idx="13315">
                  <c:v>41764.141550925924</c:v>
                </c:pt>
                <c:pt idx="13316">
                  <c:v>41764.141608796293</c:v>
                </c:pt>
                <c:pt idx="13317">
                  <c:v>41764.14167824074</c:v>
                </c:pt>
                <c:pt idx="13318">
                  <c:v>41764.141736111109</c:v>
                </c:pt>
                <c:pt idx="13319">
                  <c:v>41764.141793981478</c:v>
                </c:pt>
                <c:pt idx="13320">
                  <c:v>41764.141863425924</c:v>
                </c:pt>
                <c:pt idx="13321">
                  <c:v>41764.141921296294</c:v>
                </c:pt>
                <c:pt idx="13322">
                  <c:v>41764.141979166663</c:v>
                </c:pt>
                <c:pt idx="13323">
                  <c:v>41764.14203703704</c:v>
                </c:pt>
                <c:pt idx="13324">
                  <c:v>41764.142106481479</c:v>
                </c:pt>
                <c:pt idx="13325">
                  <c:v>41764.142164351855</c:v>
                </c:pt>
                <c:pt idx="13326">
                  <c:v>41764.142222222225</c:v>
                </c:pt>
                <c:pt idx="13327">
                  <c:v>41764.142291666663</c:v>
                </c:pt>
                <c:pt idx="13328">
                  <c:v>41764.14234953704</c:v>
                </c:pt>
                <c:pt idx="13329">
                  <c:v>41764.142407407409</c:v>
                </c:pt>
                <c:pt idx="13330">
                  <c:v>41764.142476851855</c:v>
                </c:pt>
                <c:pt idx="13331">
                  <c:v>41764.142534722225</c:v>
                </c:pt>
                <c:pt idx="13332">
                  <c:v>41764.142592592594</c:v>
                </c:pt>
                <c:pt idx="13333">
                  <c:v>41764.14266203704</c:v>
                </c:pt>
                <c:pt idx="13334">
                  <c:v>41764.14271990741</c:v>
                </c:pt>
                <c:pt idx="13335">
                  <c:v>41764.142777777779</c:v>
                </c:pt>
                <c:pt idx="13336">
                  <c:v>41764.142847222225</c:v>
                </c:pt>
                <c:pt idx="13337">
                  <c:v>41764.142905092594</c:v>
                </c:pt>
                <c:pt idx="13338">
                  <c:v>41764.142962962964</c:v>
                </c:pt>
                <c:pt idx="13339">
                  <c:v>41764.143020833333</c:v>
                </c:pt>
                <c:pt idx="13340">
                  <c:v>41764.143090277779</c:v>
                </c:pt>
                <c:pt idx="13341">
                  <c:v>41764.143148148149</c:v>
                </c:pt>
                <c:pt idx="13342">
                  <c:v>41764.143206018518</c:v>
                </c:pt>
                <c:pt idx="13343">
                  <c:v>41764.143275462964</c:v>
                </c:pt>
                <c:pt idx="13344">
                  <c:v>41764.143333333333</c:v>
                </c:pt>
                <c:pt idx="13345">
                  <c:v>41764.143391203703</c:v>
                </c:pt>
                <c:pt idx="13346">
                  <c:v>41764.143460648149</c:v>
                </c:pt>
                <c:pt idx="13347">
                  <c:v>41764.143518518518</c:v>
                </c:pt>
                <c:pt idx="13348">
                  <c:v>41764.143576388888</c:v>
                </c:pt>
                <c:pt idx="13349">
                  <c:v>41764.143645833334</c:v>
                </c:pt>
                <c:pt idx="13350">
                  <c:v>41764.143703703703</c:v>
                </c:pt>
                <c:pt idx="13351">
                  <c:v>41764.143761574072</c:v>
                </c:pt>
                <c:pt idx="13352">
                  <c:v>41764.143819444442</c:v>
                </c:pt>
                <c:pt idx="13353">
                  <c:v>41764.143888888888</c:v>
                </c:pt>
                <c:pt idx="13354">
                  <c:v>41764.143946759257</c:v>
                </c:pt>
                <c:pt idx="13355">
                  <c:v>41764.144004629627</c:v>
                </c:pt>
                <c:pt idx="13356">
                  <c:v>41764.144074074073</c:v>
                </c:pt>
                <c:pt idx="13357">
                  <c:v>41764.144131944442</c:v>
                </c:pt>
                <c:pt idx="13358">
                  <c:v>41764.144189814811</c:v>
                </c:pt>
                <c:pt idx="13359">
                  <c:v>41764.144259259258</c:v>
                </c:pt>
                <c:pt idx="13360">
                  <c:v>41764.144317129627</c:v>
                </c:pt>
                <c:pt idx="13361">
                  <c:v>41764.144375000003</c:v>
                </c:pt>
                <c:pt idx="13362">
                  <c:v>41764.144444444442</c:v>
                </c:pt>
                <c:pt idx="13363">
                  <c:v>41764.144502314812</c:v>
                </c:pt>
                <c:pt idx="13364">
                  <c:v>41764.144560185188</c:v>
                </c:pt>
                <c:pt idx="13365">
                  <c:v>41764.144618055558</c:v>
                </c:pt>
                <c:pt idx="13366">
                  <c:v>41764.144687499997</c:v>
                </c:pt>
                <c:pt idx="13367">
                  <c:v>41764.144745370373</c:v>
                </c:pt>
                <c:pt idx="13368">
                  <c:v>41764.144803240742</c:v>
                </c:pt>
                <c:pt idx="13369">
                  <c:v>41764.144872685189</c:v>
                </c:pt>
                <c:pt idx="13370">
                  <c:v>41764.144930555558</c:v>
                </c:pt>
                <c:pt idx="13371">
                  <c:v>41764.144988425927</c:v>
                </c:pt>
                <c:pt idx="13372">
                  <c:v>41764.145057870373</c:v>
                </c:pt>
                <c:pt idx="13373">
                  <c:v>41764.145115740743</c:v>
                </c:pt>
                <c:pt idx="13374">
                  <c:v>41764.145173611112</c:v>
                </c:pt>
                <c:pt idx="13375">
                  <c:v>41764.145243055558</c:v>
                </c:pt>
                <c:pt idx="13376">
                  <c:v>41764.145300925928</c:v>
                </c:pt>
                <c:pt idx="13377">
                  <c:v>41764.145358796297</c:v>
                </c:pt>
                <c:pt idx="13378">
                  <c:v>41764.145416666666</c:v>
                </c:pt>
                <c:pt idx="13379">
                  <c:v>41764.145486111112</c:v>
                </c:pt>
                <c:pt idx="13380">
                  <c:v>41764.145543981482</c:v>
                </c:pt>
                <c:pt idx="13381">
                  <c:v>41764.145601851851</c:v>
                </c:pt>
                <c:pt idx="13382">
                  <c:v>41764.145671296297</c:v>
                </c:pt>
                <c:pt idx="13383">
                  <c:v>41764.145729166667</c:v>
                </c:pt>
                <c:pt idx="13384">
                  <c:v>41764.145787037036</c:v>
                </c:pt>
                <c:pt idx="13385">
                  <c:v>41764.145856481482</c:v>
                </c:pt>
                <c:pt idx="13386">
                  <c:v>41764.145914351851</c:v>
                </c:pt>
                <c:pt idx="13387">
                  <c:v>41764.145972222221</c:v>
                </c:pt>
                <c:pt idx="13388">
                  <c:v>41764.146041666667</c:v>
                </c:pt>
                <c:pt idx="13389">
                  <c:v>41764.146099537036</c:v>
                </c:pt>
                <c:pt idx="13390">
                  <c:v>41764.146157407406</c:v>
                </c:pt>
                <c:pt idx="13391">
                  <c:v>41764.146226851852</c:v>
                </c:pt>
                <c:pt idx="13392">
                  <c:v>41764.146284722221</c:v>
                </c:pt>
                <c:pt idx="13393">
                  <c:v>41764.14634259259</c:v>
                </c:pt>
                <c:pt idx="13394">
                  <c:v>41764.14640046296</c:v>
                </c:pt>
                <c:pt idx="13395">
                  <c:v>41764.146469907406</c:v>
                </c:pt>
                <c:pt idx="13396">
                  <c:v>41764.146527777775</c:v>
                </c:pt>
                <c:pt idx="13397">
                  <c:v>41764.146585648145</c:v>
                </c:pt>
                <c:pt idx="13398">
                  <c:v>41764.146655092591</c:v>
                </c:pt>
                <c:pt idx="13399">
                  <c:v>41764.14671296296</c:v>
                </c:pt>
                <c:pt idx="13400">
                  <c:v>41764.146770833337</c:v>
                </c:pt>
                <c:pt idx="13401">
                  <c:v>41764.146840277775</c:v>
                </c:pt>
                <c:pt idx="13402">
                  <c:v>41764.146898148145</c:v>
                </c:pt>
                <c:pt idx="13403">
                  <c:v>41764.146956018521</c:v>
                </c:pt>
                <c:pt idx="13404">
                  <c:v>41764.14702546296</c:v>
                </c:pt>
                <c:pt idx="13405">
                  <c:v>41764.147083333337</c:v>
                </c:pt>
                <c:pt idx="13406">
                  <c:v>41764.147141203706</c:v>
                </c:pt>
                <c:pt idx="13407">
                  <c:v>41764.147199074076</c:v>
                </c:pt>
                <c:pt idx="13408">
                  <c:v>41764.147268518522</c:v>
                </c:pt>
                <c:pt idx="13409">
                  <c:v>41764.147326388891</c:v>
                </c:pt>
                <c:pt idx="13410">
                  <c:v>41764.14738425926</c:v>
                </c:pt>
                <c:pt idx="13411">
                  <c:v>41764.147453703707</c:v>
                </c:pt>
                <c:pt idx="13412">
                  <c:v>41764.147511574076</c:v>
                </c:pt>
                <c:pt idx="13413">
                  <c:v>41764.147569444445</c:v>
                </c:pt>
                <c:pt idx="13414">
                  <c:v>41764.147638888891</c:v>
                </c:pt>
                <c:pt idx="13415">
                  <c:v>41764.147696759261</c:v>
                </c:pt>
                <c:pt idx="13416">
                  <c:v>41764.14775462963</c:v>
                </c:pt>
                <c:pt idx="13417">
                  <c:v>41764.147824074076</c:v>
                </c:pt>
                <c:pt idx="13418">
                  <c:v>41764.147881944446</c:v>
                </c:pt>
                <c:pt idx="13419">
                  <c:v>41764.147939814815</c:v>
                </c:pt>
                <c:pt idx="13420">
                  <c:v>41764.147997685184</c:v>
                </c:pt>
                <c:pt idx="13421">
                  <c:v>41764.14806712963</c:v>
                </c:pt>
                <c:pt idx="13422">
                  <c:v>41764.148125</c:v>
                </c:pt>
                <c:pt idx="13423">
                  <c:v>41764.148182870369</c:v>
                </c:pt>
                <c:pt idx="13424">
                  <c:v>41764.148252314815</c:v>
                </c:pt>
                <c:pt idx="13425">
                  <c:v>41764.148310185185</c:v>
                </c:pt>
                <c:pt idx="13426">
                  <c:v>41764.148368055554</c:v>
                </c:pt>
                <c:pt idx="13427">
                  <c:v>41764.1484375</c:v>
                </c:pt>
                <c:pt idx="13428">
                  <c:v>41764.148495370369</c:v>
                </c:pt>
                <c:pt idx="13429">
                  <c:v>41764.148553240739</c:v>
                </c:pt>
                <c:pt idx="13430">
                  <c:v>41764.148622685185</c:v>
                </c:pt>
                <c:pt idx="13431">
                  <c:v>41764.148680555554</c:v>
                </c:pt>
                <c:pt idx="13432">
                  <c:v>41764.148738425924</c:v>
                </c:pt>
                <c:pt idx="13433">
                  <c:v>41764.14880787037</c:v>
                </c:pt>
                <c:pt idx="13434">
                  <c:v>41764.148865740739</c:v>
                </c:pt>
                <c:pt idx="13435">
                  <c:v>41764.148923611108</c:v>
                </c:pt>
                <c:pt idx="13436">
                  <c:v>41764.148981481485</c:v>
                </c:pt>
                <c:pt idx="13437">
                  <c:v>41764.149050925924</c:v>
                </c:pt>
                <c:pt idx="13438">
                  <c:v>41764.149108796293</c:v>
                </c:pt>
                <c:pt idx="13439">
                  <c:v>41764.14916666667</c:v>
                </c:pt>
                <c:pt idx="13440">
                  <c:v>41764.149236111109</c:v>
                </c:pt>
                <c:pt idx="13441">
                  <c:v>41764.149293981478</c:v>
                </c:pt>
                <c:pt idx="13442">
                  <c:v>41764.149351851855</c:v>
                </c:pt>
                <c:pt idx="13443">
                  <c:v>41764.149421296293</c:v>
                </c:pt>
                <c:pt idx="13444">
                  <c:v>41764.14947916667</c:v>
                </c:pt>
                <c:pt idx="13445">
                  <c:v>41764.149537037039</c:v>
                </c:pt>
                <c:pt idx="13446">
                  <c:v>41764.149606481478</c:v>
                </c:pt>
                <c:pt idx="13447">
                  <c:v>41764.149664351855</c:v>
                </c:pt>
                <c:pt idx="13448">
                  <c:v>41764.149722222224</c:v>
                </c:pt>
                <c:pt idx="13449">
                  <c:v>41764.149780092594</c:v>
                </c:pt>
                <c:pt idx="13450">
                  <c:v>41764.14984953704</c:v>
                </c:pt>
                <c:pt idx="13451">
                  <c:v>41764.149907407409</c:v>
                </c:pt>
                <c:pt idx="13452">
                  <c:v>41764.149965277778</c:v>
                </c:pt>
                <c:pt idx="13453">
                  <c:v>41764.150034722225</c:v>
                </c:pt>
                <c:pt idx="13454">
                  <c:v>41764.150092592594</c:v>
                </c:pt>
                <c:pt idx="13455">
                  <c:v>41764.150150462963</c:v>
                </c:pt>
                <c:pt idx="13456">
                  <c:v>41764.150219907409</c:v>
                </c:pt>
                <c:pt idx="13457">
                  <c:v>41764.150277777779</c:v>
                </c:pt>
                <c:pt idx="13458">
                  <c:v>41764.150335648148</c:v>
                </c:pt>
                <c:pt idx="13459">
                  <c:v>41764.150405092594</c:v>
                </c:pt>
                <c:pt idx="13460">
                  <c:v>41764.150462962964</c:v>
                </c:pt>
                <c:pt idx="13461">
                  <c:v>41764.150520833333</c:v>
                </c:pt>
                <c:pt idx="13462">
                  <c:v>41764.150578703702</c:v>
                </c:pt>
                <c:pt idx="13463">
                  <c:v>41764.150648148148</c:v>
                </c:pt>
                <c:pt idx="13464">
                  <c:v>41764.150706018518</c:v>
                </c:pt>
                <c:pt idx="13465">
                  <c:v>41764.150763888887</c:v>
                </c:pt>
                <c:pt idx="13466">
                  <c:v>41764.150833333333</c:v>
                </c:pt>
                <c:pt idx="13467">
                  <c:v>41764.150891203702</c:v>
                </c:pt>
                <c:pt idx="13468">
                  <c:v>41764.150949074072</c:v>
                </c:pt>
                <c:pt idx="13469">
                  <c:v>41764.151018518518</c:v>
                </c:pt>
                <c:pt idx="13470">
                  <c:v>41764.151076388887</c:v>
                </c:pt>
                <c:pt idx="13471">
                  <c:v>41764.151134259257</c:v>
                </c:pt>
                <c:pt idx="13472">
                  <c:v>41764.151203703703</c:v>
                </c:pt>
                <c:pt idx="13473">
                  <c:v>41764.151261574072</c:v>
                </c:pt>
                <c:pt idx="13474">
                  <c:v>41764.151319444441</c:v>
                </c:pt>
                <c:pt idx="13475">
                  <c:v>41764.151377314818</c:v>
                </c:pt>
                <c:pt idx="13476">
                  <c:v>41764.151446759257</c:v>
                </c:pt>
                <c:pt idx="13477">
                  <c:v>41764.151504629626</c:v>
                </c:pt>
                <c:pt idx="13478">
                  <c:v>41764.151562500003</c:v>
                </c:pt>
                <c:pt idx="13479">
                  <c:v>41764.151631944442</c:v>
                </c:pt>
                <c:pt idx="13480">
                  <c:v>41764.151689814818</c:v>
                </c:pt>
                <c:pt idx="13481">
                  <c:v>41764.151747685188</c:v>
                </c:pt>
                <c:pt idx="13482">
                  <c:v>41764.151817129627</c:v>
                </c:pt>
                <c:pt idx="13483">
                  <c:v>41764.151875000003</c:v>
                </c:pt>
                <c:pt idx="13484">
                  <c:v>41764.151932870373</c:v>
                </c:pt>
                <c:pt idx="13485">
                  <c:v>41764.152002314811</c:v>
                </c:pt>
                <c:pt idx="13486">
                  <c:v>41764.152060185188</c:v>
                </c:pt>
                <c:pt idx="13487">
                  <c:v>41764.152118055557</c:v>
                </c:pt>
                <c:pt idx="13488">
                  <c:v>41764.152187500003</c:v>
                </c:pt>
                <c:pt idx="13489">
                  <c:v>41764.152245370373</c:v>
                </c:pt>
                <c:pt idx="13490">
                  <c:v>41764.152303240742</c:v>
                </c:pt>
                <c:pt idx="13491">
                  <c:v>41764.152361111112</c:v>
                </c:pt>
                <c:pt idx="13492">
                  <c:v>41764.152430555558</c:v>
                </c:pt>
                <c:pt idx="13493">
                  <c:v>41764.152488425927</c:v>
                </c:pt>
                <c:pt idx="13494">
                  <c:v>41764.152546296296</c:v>
                </c:pt>
                <c:pt idx="13495">
                  <c:v>41764.152615740742</c:v>
                </c:pt>
                <c:pt idx="13496">
                  <c:v>41764.152673611112</c:v>
                </c:pt>
                <c:pt idx="13497">
                  <c:v>41764.152731481481</c:v>
                </c:pt>
                <c:pt idx="13498">
                  <c:v>41764.152800925927</c:v>
                </c:pt>
                <c:pt idx="13499">
                  <c:v>41764.152858796297</c:v>
                </c:pt>
                <c:pt idx="13500">
                  <c:v>41764.152916666666</c:v>
                </c:pt>
                <c:pt idx="13501">
                  <c:v>41764.152986111112</c:v>
                </c:pt>
                <c:pt idx="13502">
                  <c:v>41764.153043981481</c:v>
                </c:pt>
                <c:pt idx="13503">
                  <c:v>41764.153101851851</c:v>
                </c:pt>
                <c:pt idx="13504">
                  <c:v>41764.15315972222</c:v>
                </c:pt>
                <c:pt idx="13505">
                  <c:v>41764.153229166666</c:v>
                </c:pt>
                <c:pt idx="13506">
                  <c:v>41764.153287037036</c:v>
                </c:pt>
                <c:pt idx="13507">
                  <c:v>41764.153344907405</c:v>
                </c:pt>
                <c:pt idx="13508">
                  <c:v>41764.153414351851</c:v>
                </c:pt>
                <c:pt idx="13509">
                  <c:v>41764.15347222222</c:v>
                </c:pt>
                <c:pt idx="13510">
                  <c:v>41764.15353009259</c:v>
                </c:pt>
                <c:pt idx="13511">
                  <c:v>41764.153599537036</c:v>
                </c:pt>
                <c:pt idx="13512">
                  <c:v>41764.153657407405</c:v>
                </c:pt>
                <c:pt idx="13513">
                  <c:v>41764.153715277775</c:v>
                </c:pt>
                <c:pt idx="13514">
                  <c:v>41764.153784722221</c:v>
                </c:pt>
                <c:pt idx="13515">
                  <c:v>41764.15384259259</c:v>
                </c:pt>
                <c:pt idx="13516">
                  <c:v>41764.153900462959</c:v>
                </c:pt>
                <c:pt idx="13517">
                  <c:v>41764.153958333336</c:v>
                </c:pt>
                <c:pt idx="13518">
                  <c:v>41764.154027777775</c:v>
                </c:pt>
                <c:pt idx="13519">
                  <c:v>41764.154085648152</c:v>
                </c:pt>
                <c:pt idx="13520">
                  <c:v>41764.154143518521</c:v>
                </c:pt>
                <c:pt idx="13521">
                  <c:v>41764.15421296296</c:v>
                </c:pt>
                <c:pt idx="13522">
                  <c:v>41764.154270833336</c:v>
                </c:pt>
                <c:pt idx="13523">
                  <c:v>41764.154328703706</c:v>
                </c:pt>
                <c:pt idx="13524">
                  <c:v>41764.154398148145</c:v>
                </c:pt>
                <c:pt idx="13525">
                  <c:v>41764.154456018521</c:v>
                </c:pt>
                <c:pt idx="13526">
                  <c:v>41764.154513888891</c:v>
                </c:pt>
                <c:pt idx="13527">
                  <c:v>41764.154583333337</c:v>
                </c:pt>
                <c:pt idx="13528">
                  <c:v>41764.154641203706</c:v>
                </c:pt>
                <c:pt idx="13529">
                  <c:v>41764.154699074075</c:v>
                </c:pt>
                <c:pt idx="13530">
                  <c:v>41764.154756944445</c:v>
                </c:pt>
                <c:pt idx="13531">
                  <c:v>41764.154826388891</c:v>
                </c:pt>
                <c:pt idx="13532">
                  <c:v>41764.15488425926</c:v>
                </c:pt>
                <c:pt idx="13533">
                  <c:v>41764.154942129629</c:v>
                </c:pt>
                <c:pt idx="13534">
                  <c:v>41764.155011574076</c:v>
                </c:pt>
                <c:pt idx="13535">
                  <c:v>41764.155069444445</c:v>
                </c:pt>
                <c:pt idx="13536">
                  <c:v>41764.155127314814</c:v>
                </c:pt>
                <c:pt idx="13537">
                  <c:v>41764.15519675926</c:v>
                </c:pt>
                <c:pt idx="13538">
                  <c:v>41764.15525462963</c:v>
                </c:pt>
                <c:pt idx="13539">
                  <c:v>41764.155312499999</c:v>
                </c:pt>
                <c:pt idx="13540">
                  <c:v>41764.155381944445</c:v>
                </c:pt>
                <c:pt idx="13541">
                  <c:v>41764.155439814815</c:v>
                </c:pt>
                <c:pt idx="13542">
                  <c:v>41764.155497685184</c:v>
                </c:pt>
                <c:pt idx="13543">
                  <c:v>41764.15556712963</c:v>
                </c:pt>
                <c:pt idx="13544">
                  <c:v>41764.155624999999</c:v>
                </c:pt>
                <c:pt idx="13545">
                  <c:v>41764.155682870369</c:v>
                </c:pt>
                <c:pt idx="13546">
                  <c:v>41764.155740740738</c:v>
                </c:pt>
                <c:pt idx="13547">
                  <c:v>41764.155810185184</c:v>
                </c:pt>
                <c:pt idx="13548">
                  <c:v>41764.155868055554</c:v>
                </c:pt>
                <c:pt idx="13549">
                  <c:v>41764.155925925923</c:v>
                </c:pt>
                <c:pt idx="13550">
                  <c:v>41764.155995370369</c:v>
                </c:pt>
                <c:pt idx="13551">
                  <c:v>41764.156053240738</c:v>
                </c:pt>
                <c:pt idx="13552">
                  <c:v>41764.156111111108</c:v>
                </c:pt>
                <c:pt idx="13553">
                  <c:v>41764.156180555554</c:v>
                </c:pt>
                <c:pt idx="13554">
                  <c:v>41764.156238425923</c:v>
                </c:pt>
                <c:pt idx="13555">
                  <c:v>41764.1562962963</c:v>
                </c:pt>
                <c:pt idx="13556">
                  <c:v>41764.156365740739</c:v>
                </c:pt>
                <c:pt idx="13557">
                  <c:v>41764.156423611108</c:v>
                </c:pt>
                <c:pt idx="13558">
                  <c:v>41764.156481481485</c:v>
                </c:pt>
                <c:pt idx="13559">
                  <c:v>41764.156539351854</c:v>
                </c:pt>
                <c:pt idx="13560">
                  <c:v>41764.156608796293</c:v>
                </c:pt>
                <c:pt idx="13561">
                  <c:v>41764.156666666669</c:v>
                </c:pt>
                <c:pt idx="13562">
                  <c:v>41764.156724537039</c:v>
                </c:pt>
                <c:pt idx="13563">
                  <c:v>41764.156793981485</c:v>
                </c:pt>
                <c:pt idx="13564">
                  <c:v>41764.156851851854</c:v>
                </c:pt>
                <c:pt idx="13565">
                  <c:v>41764.156909722224</c:v>
                </c:pt>
                <c:pt idx="13566">
                  <c:v>41764.15697916667</c:v>
                </c:pt>
                <c:pt idx="13567">
                  <c:v>41764.157037037039</c:v>
                </c:pt>
                <c:pt idx="13568">
                  <c:v>41764.157094907408</c:v>
                </c:pt>
                <c:pt idx="13569">
                  <c:v>41764.157164351855</c:v>
                </c:pt>
                <c:pt idx="13570">
                  <c:v>41764.157222222224</c:v>
                </c:pt>
                <c:pt idx="13571">
                  <c:v>41764.157280092593</c:v>
                </c:pt>
                <c:pt idx="13572">
                  <c:v>41764.157337962963</c:v>
                </c:pt>
                <c:pt idx="13573">
                  <c:v>41764.157407407409</c:v>
                </c:pt>
                <c:pt idx="13574">
                  <c:v>41764.157465277778</c:v>
                </c:pt>
                <c:pt idx="13575">
                  <c:v>41764.157523148147</c:v>
                </c:pt>
                <c:pt idx="13576">
                  <c:v>41764.157592592594</c:v>
                </c:pt>
                <c:pt idx="13577">
                  <c:v>41764.157650462963</c:v>
                </c:pt>
                <c:pt idx="13578">
                  <c:v>41764.157708333332</c:v>
                </c:pt>
                <c:pt idx="13579">
                  <c:v>41764.157777777778</c:v>
                </c:pt>
                <c:pt idx="13580">
                  <c:v>41764.157835648148</c:v>
                </c:pt>
                <c:pt idx="13581">
                  <c:v>41764.157893518517</c:v>
                </c:pt>
                <c:pt idx="13582">
                  <c:v>41764.157962962963</c:v>
                </c:pt>
                <c:pt idx="13583">
                  <c:v>41764.158020833333</c:v>
                </c:pt>
                <c:pt idx="13584">
                  <c:v>41764.158078703702</c:v>
                </c:pt>
                <c:pt idx="13585">
                  <c:v>41764.158148148148</c:v>
                </c:pt>
                <c:pt idx="13586">
                  <c:v>41764.158206018517</c:v>
                </c:pt>
                <c:pt idx="13587">
                  <c:v>41764.158263888887</c:v>
                </c:pt>
                <c:pt idx="13588">
                  <c:v>41764.158321759256</c:v>
                </c:pt>
                <c:pt idx="13589">
                  <c:v>41764.158391203702</c:v>
                </c:pt>
                <c:pt idx="13590">
                  <c:v>41764.158449074072</c:v>
                </c:pt>
                <c:pt idx="13591">
                  <c:v>41764.158506944441</c:v>
                </c:pt>
                <c:pt idx="13592">
                  <c:v>41764.158576388887</c:v>
                </c:pt>
                <c:pt idx="13593">
                  <c:v>41764.158634259256</c:v>
                </c:pt>
                <c:pt idx="13594">
                  <c:v>41764.158692129633</c:v>
                </c:pt>
                <c:pt idx="13595">
                  <c:v>41764.158761574072</c:v>
                </c:pt>
                <c:pt idx="13596">
                  <c:v>41764.158819444441</c:v>
                </c:pt>
                <c:pt idx="13597">
                  <c:v>41764.158877314818</c:v>
                </c:pt>
                <c:pt idx="13598">
                  <c:v>41764.158946759257</c:v>
                </c:pt>
                <c:pt idx="13599">
                  <c:v>41764.159004629626</c:v>
                </c:pt>
                <c:pt idx="13600">
                  <c:v>41764.159062500003</c:v>
                </c:pt>
                <c:pt idx="13601">
                  <c:v>41764.159120370372</c:v>
                </c:pt>
                <c:pt idx="13602">
                  <c:v>41764.159189814818</c:v>
                </c:pt>
                <c:pt idx="13603">
                  <c:v>41764.159247685187</c:v>
                </c:pt>
                <c:pt idx="13604">
                  <c:v>41764.159305555557</c:v>
                </c:pt>
                <c:pt idx="13605">
                  <c:v>41764.159375000003</c:v>
                </c:pt>
                <c:pt idx="13606">
                  <c:v>41764.159432870372</c:v>
                </c:pt>
                <c:pt idx="13607">
                  <c:v>41764.159490740742</c:v>
                </c:pt>
                <c:pt idx="13608">
                  <c:v>41764.159560185188</c:v>
                </c:pt>
                <c:pt idx="13609">
                  <c:v>41764.159618055557</c:v>
                </c:pt>
                <c:pt idx="13610">
                  <c:v>41764.159675925926</c:v>
                </c:pt>
                <c:pt idx="13611">
                  <c:v>41764.159745370373</c:v>
                </c:pt>
                <c:pt idx="13612">
                  <c:v>41764.159803240742</c:v>
                </c:pt>
                <c:pt idx="13613">
                  <c:v>41764.159861111111</c:v>
                </c:pt>
                <c:pt idx="13614">
                  <c:v>41764.159918981481</c:v>
                </c:pt>
                <c:pt idx="13615">
                  <c:v>41764.159988425927</c:v>
                </c:pt>
                <c:pt idx="13616">
                  <c:v>41764.160046296296</c:v>
                </c:pt>
                <c:pt idx="13617">
                  <c:v>41764.160104166665</c:v>
                </c:pt>
                <c:pt idx="13618">
                  <c:v>41764.160173611112</c:v>
                </c:pt>
                <c:pt idx="13619">
                  <c:v>41764.160231481481</c:v>
                </c:pt>
                <c:pt idx="13620">
                  <c:v>41764.16028935185</c:v>
                </c:pt>
                <c:pt idx="13621">
                  <c:v>41764.160358796296</c:v>
                </c:pt>
                <c:pt idx="13622">
                  <c:v>41764.160416666666</c:v>
                </c:pt>
                <c:pt idx="13623">
                  <c:v>41764.160474537035</c:v>
                </c:pt>
                <c:pt idx="13624">
                  <c:v>41764.160543981481</c:v>
                </c:pt>
                <c:pt idx="13625">
                  <c:v>41764.160601851851</c:v>
                </c:pt>
                <c:pt idx="13626">
                  <c:v>41764.16065972222</c:v>
                </c:pt>
                <c:pt idx="13627">
                  <c:v>41764.160729166666</c:v>
                </c:pt>
                <c:pt idx="13628">
                  <c:v>41764.160787037035</c:v>
                </c:pt>
                <c:pt idx="13629">
                  <c:v>41764.160844907405</c:v>
                </c:pt>
                <c:pt idx="13630">
                  <c:v>41764.160902777781</c:v>
                </c:pt>
                <c:pt idx="13631">
                  <c:v>41764.16097222222</c:v>
                </c:pt>
                <c:pt idx="13632">
                  <c:v>41764.161030092589</c:v>
                </c:pt>
                <c:pt idx="13633">
                  <c:v>41764.161087962966</c:v>
                </c:pt>
                <c:pt idx="13634">
                  <c:v>41764.161157407405</c:v>
                </c:pt>
                <c:pt idx="13635">
                  <c:v>41764.161215277774</c:v>
                </c:pt>
                <c:pt idx="13636">
                  <c:v>41764.161273148151</c:v>
                </c:pt>
                <c:pt idx="13637">
                  <c:v>41764.16134259259</c:v>
                </c:pt>
                <c:pt idx="13638">
                  <c:v>41764.161400462966</c:v>
                </c:pt>
                <c:pt idx="13639">
                  <c:v>41764.161458333336</c:v>
                </c:pt>
                <c:pt idx="13640">
                  <c:v>41764.161527777775</c:v>
                </c:pt>
                <c:pt idx="13641">
                  <c:v>41764.161585648151</c:v>
                </c:pt>
                <c:pt idx="13642">
                  <c:v>41764.161643518521</c:v>
                </c:pt>
                <c:pt idx="13643">
                  <c:v>41764.16170138889</c:v>
                </c:pt>
                <c:pt idx="13644">
                  <c:v>41764.161770833336</c:v>
                </c:pt>
                <c:pt idx="13645">
                  <c:v>41764.161828703705</c:v>
                </c:pt>
                <c:pt idx="13646">
                  <c:v>41764.161886574075</c:v>
                </c:pt>
                <c:pt idx="13647">
                  <c:v>41764.161956018521</c:v>
                </c:pt>
                <c:pt idx="13648">
                  <c:v>41764.16201388889</c:v>
                </c:pt>
                <c:pt idx="13649">
                  <c:v>41764.16207175926</c:v>
                </c:pt>
                <c:pt idx="13650">
                  <c:v>41764.162141203706</c:v>
                </c:pt>
                <c:pt idx="13651">
                  <c:v>41764.162199074075</c:v>
                </c:pt>
                <c:pt idx="13652">
                  <c:v>41764.162256944444</c:v>
                </c:pt>
                <c:pt idx="13653">
                  <c:v>41764.162326388891</c:v>
                </c:pt>
                <c:pt idx="13654">
                  <c:v>41764.16238425926</c:v>
                </c:pt>
                <c:pt idx="13655">
                  <c:v>41764.162442129629</c:v>
                </c:pt>
                <c:pt idx="13656">
                  <c:v>41764.162499999999</c:v>
                </c:pt>
                <c:pt idx="13657">
                  <c:v>41764.162569444445</c:v>
                </c:pt>
                <c:pt idx="13658">
                  <c:v>41764.162627314814</c:v>
                </c:pt>
                <c:pt idx="13659">
                  <c:v>41764.162685185183</c:v>
                </c:pt>
                <c:pt idx="13660">
                  <c:v>41764.162754629629</c:v>
                </c:pt>
                <c:pt idx="13661">
                  <c:v>41764.162812499999</c:v>
                </c:pt>
                <c:pt idx="13662">
                  <c:v>41764.162870370368</c:v>
                </c:pt>
                <c:pt idx="13663">
                  <c:v>41764.162939814814</c:v>
                </c:pt>
                <c:pt idx="13664">
                  <c:v>41764.162997685184</c:v>
                </c:pt>
                <c:pt idx="13665">
                  <c:v>41764.163055555553</c:v>
                </c:pt>
                <c:pt idx="13666">
                  <c:v>41764.163124999999</c:v>
                </c:pt>
                <c:pt idx="13667">
                  <c:v>41764.163182870368</c:v>
                </c:pt>
                <c:pt idx="13668">
                  <c:v>41764.163240740738</c:v>
                </c:pt>
                <c:pt idx="13669">
                  <c:v>41764.163298611114</c:v>
                </c:pt>
                <c:pt idx="13670">
                  <c:v>41764.163368055553</c:v>
                </c:pt>
                <c:pt idx="13671">
                  <c:v>41764.163425925923</c:v>
                </c:pt>
                <c:pt idx="13672">
                  <c:v>41764.163483796299</c:v>
                </c:pt>
                <c:pt idx="13673">
                  <c:v>41764.163553240738</c:v>
                </c:pt>
                <c:pt idx="13674">
                  <c:v>41764.163611111115</c:v>
                </c:pt>
                <c:pt idx="13675">
                  <c:v>41764.163668981484</c:v>
                </c:pt>
                <c:pt idx="13676">
                  <c:v>41764.163738425923</c:v>
                </c:pt>
                <c:pt idx="13677">
                  <c:v>41764.1637962963</c:v>
                </c:pt>
                <c:pt idx="13678">
                  <c:v>41764.163854166669</c:v>
                </c:pt>
                <c:pt idx="13679">
                  <c:v>41764.163923611108</c:v>
                </c:pt>
                <c:pt idx="13680">
                  <c:v>41764.163981481484</c:v>
                </c:pt>
                <c:pt idx="13681">
                  <c:v>41764.164039351854</c:v>
                </c:pt>
                <c:pt idx="13682">
                  <c:v>41764.1641087963</c:v>
                </c:pt>
                <c:pt idx="13683">
                  <c:v>41764.164166666669</c:v>
                </c:pt>
                <c:pt idx="13684">
                  <c:v>41764.164224537039</c:v>
                </c:pt>
                <c:pt idx="13685">
                  <c:v>41764.164282407408</c:v>
                </c:pt>
                <c:pt idx="13686">
                  <c:v>41764.164351851854</c:v>
                </c:pt>
                <c:pt idx="13687">
                  <c:v>41764.164409722223</c:v>
                </c:pt>
                <c:pt idx="13688">
                  <c:v>41764.164467592593</c:v>
                </c:pt>
                <c:pt idx="13689">
                  <c:v>41764.164537037039</c:v>
                </c:pt>
                <c:pt idx="13690">
                  <c:v>41764.164594907408</c:v>
                </c:pt>
                <c:pt idx="13691">
                  <c:v>41764.164652777778</c:v>
                </c:pt>
                <c:pt idx="13692">
                  <c:v>41764.164722222224</c:v>
                </c:pt>
                <c:pt idx="13693">
                  <c:v>41764.164780092593</c:v>
                </c:pt>
                <c:pt idx="13694">
                  <c:v>41764.164837962962</c:v>
                </c:pt>
                <c:pt idx="13695">
                  <c:v>41764.164907407408</c:v>
                </c:pt>
                <c:pt idx="13696">
                  <c:v>41764.164965277778</c:v>
                </c:pt>
                <c:pt idx="13697">
                  <c:v>41764.165023148147</c:v>
                </c:pt>
                <c:pt idx="13698">
                  <c:v>41764.165081018517</c:v>
                </c:pt>
                <c:pt idx="13699">
                  <c:v>41764.165150462963</c:v>
                </c:pt>
                <c:pt idx="13700">
                  <c:v>41764.165208333332</c:v>
                </c:pt>
                <c:pt idx="13701">
                  <c:v>41764.165266203701</c:v>
                </c:pt>
                <c:pt idx="13702">
                  <c:v>41764.165335648147</c:v>
                </c:pt>
                <c:pt idx="13703">
                  <c:v>41764.165393518517</c:v>
                </c:pt>
                <c:pt idx="13704">
                  <c:v>41764.165451388886</c:v>
                </c:pt>
                <c:pt idx="13705">
                  <c:v>41764.165520833332</c:v>
                </c:pt>
                <c:pt idx="13706">
                  <c:v>41764.165578703702</c:v>
                </c:pt>
                <c:pt idx="13707">
                  <c:v>41764.165636574071</c:v>
                </c:pt>
                <c:pt idx="13708">
                  <c:v>41764.165706018517</c:v>
                </c:pt>
                <c:pt idx="13709">
                  <c:v>41764.165763888886</c:v>
                </c:pt>
                <c:pt idx="13710">
                  <c:v>41764.165821759256</c:v>
                </c:pt>
                <c:pt idx="13711">
                  <c:v>41764.165879629632</c:v>
                </c:pt>
                <c:pt idx="13712">
                  <c:v>41764.165949074071</c:v>
                </c:pt>
                <c:pt idx="13713">
                  <c:v>41764.166006944448</c:v>
                </c:pt>
                <c:pt idx="13714">
                  <c:v>41764.166064814817</c:v>
                </c:pt>
                <c:pt idx="13715">
                  <c:v>41764.166134259256</c:v>
                </c:pt>
                <c:pt idx="13716">
                  <c:v>41764.166192129633</c:v>
                </c:pt>
                <c:pt idx="13717">
                  <c:v>41764.166250000002</c:v>
                </c:pt>
                <c:pt idx="13718">
                  <c:v>41764.166319444441</c:v>
                </c:pt>
                <c:pt idx="13719">
                  <c:v>41764.166377314818</c:v>
                </c:pt>
                <c:pt idx="13720">
                  <c:v>41764.166435185187</c:v>
                </c:pt>
                <c:pt idx="13721">
                  <c:v>41764.166504629633</c:v>
                </c:pt>
                <c:pt idx="13722">
                  <c:v>41764.166562500002</c:v>
                </c:pt>
                <c:pt idx="13723">
                  <c:v>41764.166620370372</c:v>
                </c:pt>
                <c:pt idx="13724">
                  <c:v>41764.166678240741</c:v>
                </c:pt>
                <c:pt idx="13725">
                  <c:v>41764.166747685187</c:v>
                </c:pt>
                <c:pt idx="13726">
                  <c:v>41764.166805555556</c:v>
                </c:pt>
                <c:pt idx="13727">
                  <c:v>41764.166863425926</c:v>
                </c:pt>
                <c:pt idx="13728">
                  <c:v>41764.166932870372</c:v>
                </c:pt>
                <c:pt idx="13729">
                  <c:v>41764.166990740741</c:v>
                </c:pt>
                <c:pt idx="13730">
                  <c:v>41764.167048611111</c:v>
                </c:pt>
                <c:pt idx="13731">
                  <c:v>41764.167118055557</c:v>
                </c:pt>
                <c:pt idx="13732">
                  <c:v>41764.167175925926</c:v>
                </c:pt>
                <c:pt idx="13733">
                  <c:v>41764.167233796295</c:v>
                </c:pt>
                <c:pt idx="13734">
                  <c:v>41764.167303240742</c:v>
                </c:pt>
                <c:pt idx="13735">
                  <c:v>41764.167361111111</c:v>
                </c:pt>
                <c:pt idx="13736">
                  <c:v>41764.16741898148</c:v>
                </c:pt>
                <c:pt idx="13737">
                  <c:v>41764.167488425926</c:v>
                </c:pt>
                <c:pt idx="13738">
                  <c:v>41764.167546296296</c:v>
                </c:pt>
                <c:pt idx="13739">
                  <c:v>41764.167604166665</c:v>
                </c:pt>
                <c:pt idx="13740">
                  <c:v>41764.167662037034</c:v>
                </c:pt>
                <c:pt idx="13741">
                  <c:v>41764.167731481481</c:v>
                </c:pt>
                <c:pt idx="13742">
                  <c:v>41764.16778935185</c:v>
                </c:pt>
                <c:pt idx="13743">
                  <c:v>41764.167847222219</c:v>
                </c:pt>
                <c:pt idx="13744">
                  <c:v>41764.167916666665</c:v>
                </c:pt>
                <c:pt idx="13745">
                  <c:v>41764.167974537035</c:v>
                </c:pt>
                <c:pt idx="13746">
                  <c:v>41764.168032407404</c:v>
                </c:pt>
                <c:pt idx="13747">
                  <c:v>41764.16810185185</c:v>
                </c:pt>
                <c:pt idx="13748">
                  <c:v>41764.16815972222</c:v>
                </c:pt>
                <c:pt idx="13749">
                  <c:v>41764.168217592596</c:v>
                </c:pt>
                <c:pt idx="13750">
                  <c:v>41764.168287037035</c:v>
                </c:pt>
                <c:pt idx="13751">
                  <c:v>41764.168344907404</c:v>
                </c:pt>
                <c:pt idx="13752">
                  <c:v>41764.168402777781</c:v>
                </c:pt>
                <c:pt idx="13753">
                  <c:v>41764.16846064815</c:v>
                </c:pt>
                <c:pt idx="13754">
                  <c:v>41764.168530092589</c:v>
                </c:pt>
                <c:pt idx="13755">
                  <c:v>41764.168587962966</c:v>
                </c:pt>
                <c:pt idx="13756">
                  <c:v>41764.168645833335</c:v>
                </c:pt>
                <c:pt idx="13757">
                  <c:v>41764.168715277781</c:v>
                </c:pt>
                <c:pt idx="13758">
                  <c:v>41764.168773148151</c:v>
                </c:pt>
                <c:pt idx="13759">
                  <c:v>41764.16883101852</c:v>
                </c:pt>
                <c:pt idx="13760">
                  <c:v>41764.168900462966</c:v>
                </c:pt>
                <c:pt idx="13761">
                  <c:v>41764.168958333335</c:v>
                </c:pt>
                <c:pt idx="13762">
                  <c:v>41764.169016203705</c:v>
                </c:pt>
                <c:pt idx="13763">
                  <c:v>41764.169085648151</c:v>
                </c:pt>
                <c:pt idx="13764">
                  <c:v>41764.16914351852</c:v>
                </c:pt>
                <c:pt idx="13765">
                  <c:v>41764.16920138889</c:v>
                </c:pt>
                <c:pt idx="13766">
                  <c:v>41764.169259259259</c:v>
                </c:pt>
                <c:pt idx="13767">
                  <c:v>41764.169328703705</c:v>
                </c:pt>
                <c:pt idx="13768">
                  <c:v>41764.169386574074</c:v>
                </c:pt>
                <c:pt idx="13769">
                  <c:v>41764.169444444444</c:v>
                </c:pt>
                <c:pt idx="13770">
                  <c:v>41764.16951388889</c:v>
                </c:pt>
                <c:pt idx="13771">
                  <c:v>41764.169571759259</c:v>
                </c:pt>
                <c:pt idx="13772">
                  <c:v>41764.169629629629</c:v>
                </c:pt>
                <c:pt idx="13773">
                  <c:v>41764.169699074075</c:v>
                </c:pt>
                <c:pt idx="13774">
                  <c:v>41764.169756944444</c:v>
                </c:pt>
                <c:pt idx="13775">
                  <c:v>41764.169814814813</c:v>
                </c:pt>
                <c:pt idx="13776">
                  <c:v>41764.16988425926</c:v>
                </c:pt>
                <c:pt idx="13777">
                  <c:v>41764.169942129629</c:v>
                </c:pt>
                <c:pt idx="13778">
                  <c:v>41764.17</c:v>
                </c:pt>
                <c:pt idx="13779">
                  <c:v>41764.170069444444</c:v>
                </c:pt>
                <c:pt idx="13780">
                  <c:v>41764.170127314814</c:v>
                </c:pt>
                <c:pt idx="13781">
                  <c:v>41764.170185185183</c:v>
                </c:pt>
                <c:pt idx="13782">
                  <c:v>41764.170243055552</c:v>
                </c:pt>
                <c:pt idx="13783">
                  <c:v>41764.170312499999</c:v>
                </c:pt>
                <c:pt idx="13784">
                  <c:v>41764.170370370368</c:v>
                </c:pt>
                <c:pt idx="13785">
                  <c:v>41764.170428240737</c:v>
                </c:pt>
                <c:pt idx="13786">
                  <c:v>41764.170497685183</c:v>
                </c:pt>
                <c:pt idx="13787">
                  <c:v>41764.170555555553</c:v>
                </c:pt>
                <c:pt idx="13788">
                  <c:v>41764.170613425929</c:v>
                </c:pt>
                <c:pt idx="13789">
                  <c:v>41764.170682870368</c:v>
                </c:pt>
                <c:pt idx="13790">
                  <c:v>41764.170740740738</c:v>
                </c:pt>
                <c:pt idx="13791">
                  <c:v>41764.170798611114</c:v>
                </c:pt>
                <c:pt idx="13792">
                  <c:v>41764.170868055553</c:v>
                </c:pt>
                <c:pt idx="13793">
                  <c:v>41764.170925925922</c:v>
                </c:pt>
                <c:pt idx="13794">
                  <c:v>41764.170983796299</c:v>
                </c:pt>
                <c:pt idx="13795">
                  <c:v>41764.171041666668</c:v>
                </c:pt>
                <c:pt idx="13796">
                  <c:v>41764.171111111114</c:v>
                </c:pt>
                <c:pt idx="13797">
                  <c:v>41764.171168981484</c:v>
                </c:pt>
                <c:pt idx="13798">
                  <c:v>41764.171226851853</c:v>
                </c:pt>
                <c:pt idx="13799">
                  <c:v>41764.171296296299</c:v>
                </c:pt>
                <c:pt idx="13800">
                  <c:v>41764.171354166669</c:v>
                </c:pt>
                <c:pt idx="13801">
                  <c:v>41764.171412037038</c:v>
                </c:pt>
                <c:pt idx="13802">
                  <c:v>41764.171481481484</c:v>
                </c:pt>
                <c:pt idx="13803">
                  <c:v>41764.171539351853</c:v>
                </c:pt>
                <c:pt idx="13804">
                  <c:v>41764.171597222223</c:v>
                </c:pt>
                <c:pt idx="13805">
                  <c:v>41764.171666666669</c:v>
                </c:pt>
                <c:pt idx="13806">
                  <c:v>41764.171724537038</c:v>
                </c:pt>
                <c:pt idx="13807">
                  <c:v>41764.171782407408</c:v>
                </c:pt>
                <c:pt idx="13808">
                  <c:v>41764.171840277777</c:v>
                </c:pt>
                <c:pt idx="13809">
                  <c:v>41764.171909722223</c:v>
                </c:pt>
                <c:pt idx="13810">
                  <c:v>41764.171967592592</c:v>
                </c:pt>
                <c:pt idx="13811">
                  <c:v>41764.172025462962</c:v>
                </c:pt>
                <c:pt idx="13812">
                  <c:v>41764.172094907408</c:v>
                </c:pt>
                <c:pt idx="13813">
                  <c:v>41764.172152777777</c:v>
                </c:pt>
                <c:pt idx="13814">
                  <c:v>41764.172210648147</c:v>
                </c:pt>
                <c:pt idx="13815">
                  <c:v>41764.172280092593</c:v>
                </c:pt>
                <c:pt idx="13816">
                  <c:v>41764.172337962962</c:v>
                </c:pt>
                <c:pt idx="13817">
                  <c:v>41764.172395833331</c:v>
                </c:pt>
                <c:pt idx="13818">
                  <c:v>41764.172465277778</c:v>
                </c:pt>
                <c:pt idx="13819">
                  <c:v>41764.172523148147</c:v>
                </c:pt>
                <c:pt idx="13820">
                  <c:v>41764.172581018516</c:v>
                </c:pt>
                <c:pt idx="13821">
                  <c:v>41764.172650462962</c:v>
                </c:pt>
                <c:pt idx="13822">
                  <c:v>41764.172708333332</c:v>
                </c:pt>
                <c:pt idx="13823">
                  <c:v>41764.172766203701</c:v>
                </c:pt>
                <c:pt idx="13824">
                  <c:v>41764.172824074078</c:v>
                </c:pt>
                <c:pt idx="13825">
                  <c:v>41764.172893518517</c:v>
                </c:pt>
                <c:pt idx="13826">
                  <c:v>41764.172951388886</c:v>
                </c:pt>
                <c:pt idx="13827">
                  <c:v>41764.173009259262</c:v>
                </c:pt>
                <c:pt idx="13828">
                  <c:v>41764.173078703701</c:v>
                </c:pt>
                <c:pt idx="13829">
                  <c:v>41764.173136574071</c:v>
                </c:pt>
                <c:pt idx="13830">
                  <c:v>41764.173194444447</c:v>
                </c:pt>
                <c:pt idx="13831">
                  <c:v>41764.173263888886</c:v>
                </c:pt>
                <c:pt idx="13832">
                  <c:v>41764.173321759263</c:v>
                </c:pt>
                <c:pt idx="13833">
                  <c:v>41764.173379629632</c:v>
                </c:pt>
                <c:pt idx="13834">
                  <c:v>41764.173449074071</c:v>
                </c:pt>
                <c:pt idx="13835">
                  <c:v>41764.173506944448</c:v>
                </c:pt>
                <c:pt idx="13836">
                  <c:v>41764.173564814817</c:v>
                </c:pt>
                <c:pt idx="13837">
                  <c:v>41764.173622685186</c:v>
                </c:pt>
                <c:pt idx="13838">
                  <c:v>41764.173692129632</c:v>
                </c:pt>
                <c:pt idx="13839">
                  <c:v>41764.173750000002</c:v>
                </c:pt>
                <c:pt idx="13840">
                  <c:v>41764.173807870371</c:v>
                </c:pt>
                <c:pt idx="13841">
                  <c:v>41764.173877314817</c:v>
                </c:pt>
                <c:pt idx="13842">
                  <c:v>41764.173935185187</c:v>
                </c:pt>
                <c:pt idx="13843">
                  <c:v>41764.173993055556</c:v>
                </c:pt>
                <c:pt idx="13844">
                  <c:v>41764.174062500002</c:v>
                </c:pt>
                <c:pt idx="13845">
                  <c:v>41764.174120370371</c:v>
                </c:pt>
                <c:pt idx="13846">
                  <c:v>41764.174178240741</c:v>
                </c:pt>
                <c:pt idx="13847">
                  <c:v>41764.174247685187</c:v>
                </c:pt>
                <c:pt idx="13848">
                  <c:v>41764.174305555556</c:v>
                </c:pt>
                <c:pt idx="13849">
                  <c:v>41764.174363425926</c:v>
                </c:pt>
                <c:pt idx="13850">
                  <c:v>41764.174421296295</c:v>
                </c:pt>
                <c:pt idx="13851">
                  <c:v>41764.174490740741</c:v>
                </c:pt>
                <c:pt idx="13852">
                  <c:v>41764.17454861111</c:v>
                </c:pt>
                <c:pt idx="13853">
                  <c:v>41764.17460648148</c:v>
                </c:pt>
                <c:pt idx="13854">
                  <c:v>41764.174675925926</c:v>
                </c:pt>
                <c:pt idx="13855">
                  <c:v>41764.174733796295</c:v>
                </c:pt>
                <c:pt idx="13856">
                  <c:v>41764.174791666665</c:v>
                </c:pt>
                <c:pt idx="13857">
                  <c:v>41764.174861111111</c:v>
                </c:pt>
                <c:pt idx="13858">
                  <c:v>41764.17491898148</c:v>
                </c:pt>
                <c:pt idx="13859">
                  <c:v>41764.174976851849</c:v>
                </c:pt>
                <c:pt idx="13860">
                  <c:v>41764.175046296295</c:v>
                </c:pt>
                <c:pt idx="13861">
                  <c:v>41764.175104166665</c:v>
                </c:pt>
                <c:pt idx="13862">
                  <c:v>41764.175162037034</c:v>
                </c:pt>
                <c:pt idx="13863">
                  <c:v>41764.175219907411</c:v>
                </c:pt>
                <c:pt idx="13864">
                  <c:v>41764.17528935185</c:v>
                </c:pt>
                <c:pt idx="13865">
                  <c:v>41764.175347222219</c:v>
                </c:pt>
                <c:pt idx="13866">
                  <c:v>41764.175405092596</c:v>
                </c:pt>
                <c:pt idx="13867">
                  <c:v>41764.175474537034</c:v>
                </c:pt>
                <c:pt idx="13868">
                  <c:v>41764.175532407404</c:v>
                </c:pt>
                <c:pt idx="13869">
                  <c:v>41764.17559027778</c:v>
                </c:pt>
                <c:pt idx="13870">
                  <c:v>41764.175659722219</c:v>
                </c:pt>
                <c:pt idx="13871">
                  <c:v>41764.175717592596</c:v>
                </c:pt>
                <c:pt idx="13872">
                  <c:v>41764.175775462965</c:v>
                </c:pt>
                <c:pt idx="13873">
                  <c:v>41764.175844907404</c:v>
                </c:pt>
                <c:pt idx="13874">
                  <c:v>41764.175902777781</c:v>
                </c:pt>
                <c:pt idx="13875">
                  <c:v>41764.17596064815</c:v>
                </c:pt>
                <c:pt idx="13876">
                  <c:v>41764.176030092596</c:v>
                </c:pt>
                <c:pt idx="13877">
                  <c:v>41764.176087962966</c:v>
                </c:pt>
                <c:pt idx="13878">
                  <c:v>41764.176145833335</c:v>
                </c:pt>
                <c:pt idx="13879">
                  <c:v>41764.176203703704</c:v>
                </c:pt>
                <c:pt idx="13880">
                  <c:v>41764.17627314815</c:v>
                </c:pt>
                <c:pt idx="13881">
                  <c:v>41764.17633101852</c:v>
                </c:pt>
                <c:pt idx="13882">
                  <c:v>41764.176388888889</c:v>
                </c:pt>
                <c:pt idx="13883">
                  <c:v>41764.176458333335</c:v>
                </c:pt>
                <c:pt idx="13884">
                  <c:v>41764.176516203705</c:v>
                </c:pt>
                <c:pt idx="13885">
                  <c:v>41764.176574074074</c:v>
                </c:pt>
                <c:pt idx="13886">
                  <c:v>41764.17664351852</c:v>
                </c:pt>
                <c:pt idx="13887">
                  <c:v>41764.176701388889</c:v>
                </c:pt>
                <c:pt idx="13888">
                  <c:v>41764.176759259259</c:v>
                </c:pt>
                <c:pt idx="13889">
                  <c:v>41764.176828703705</c:v>
                </c:pt>
                <c:pt idx="13890">
                  <c:v>41764.176886574074</c:v>
                </c:pt>
                <c:pt idx="13891">
                  <c:v>41764.176944444444</c:v>
                </c:pt>
                <c:pt idx="13892">
                  <c:v>41764.177002314813</c:v>
                </c:pt>
                <c:pt idx="13893">
                  <c:v>41764.177071759259</c:v>
                </c:pt>
                <c:pt idx="13894">
                  <c:v>41764.177129629628</c:v>
                </c:pt>
                <c:pt idx="13895">
                  <c:v>41764.177187499998</c:v>
                </c:pt>
                <c:pt idx="13896">
                  <c:v>41764.177256944444</c:v>
                </c:pt>
                <c:pt idx="13897">
                  <c:v>41764.177314814813</c:v>
                </c:pt>
                <c:pt idx="13898">
                  <c:v>41764.177372685182</c:v>
                </c:pt>
                <c:pt idx="13899">
                  <c:v>41764.177442129629</c:v>
                </c:pt>
                <c:pt idx="13900">
                  <c:v>41764.177499999998</c:v>
                </c:pt>
                <c:pt idx="13901">
                  <c:v>41764.177557870367</c:v>
                </c:pt>
                <c:pt idx="13902">
                  <c:v>41764.177627314813</c:v>
                </c:pt>
                <c:pt idx="13903">
                  <c:v>41764.177685185183</c:v>
                </c:pt>
                <c:pt idx="13904">
                  <c:v>41764.177743055552</c:v>
                </c:pt>
                <c:pt idx="13905">
                  <c:v>41764.177800925929</c:v>
                </c:pt>
                <c:pt idx="13906">
                  <c:v>41764.177870370368</c:v>
                </c:pt>
                <c:pt idx="13907">
                  <c:v>41764.177928240744</c:v>
                </c:pt>
                <c:pt idx="13908">
                  <c:v>41764.177986111114</c:v>
                </c:pt>
                <c:pt idx="13909">
                  <c:v>41764.178055555552</c:v>
                </c:pt>
                <c:pt idx="13910">
                  <c:v>41764.178113425929</c:v>
                </c:pt>
                <c:pt idx="13911">
                  <c:v>41764.178171296298</c:v>
                </c:pt>
                <c:pt idx="13912">
                  <c:v>41764.178240740737</c:v>
                </c:pt>
                <c:pt idx="13913">
                  <c:v>41764.178298611114</c:v>
                </c:pt>
                <c:pt idx="13914">
                  <c:v>41764.178356481483</c:v>
                </c:pt>
                <c:pt idx="13915">
                  <c:v>41764.178425925929</c:v>
                </c:pt>
                <c:pt idx="13916">
                  <c:v>41764.178483796299</c:v>
                </c:pt>
                <c:pt idx="13917">
                  <c:v>41764.178541666668</c:v>
                </c:pt>
                <c:pt idx="13918">
                  <c:v>41764.178611111114</c:v>
                </c:pt>
                <c:pt idx="13919">
                  <c:v>41764.178668981483</c:v>
                </c:pt>
                <c:pt idx="13920">
                  <c:v>41764.178726851853</c:v>
                </c:pt>
                <c:pt idx="13921">
                  <c:v>41764.178784722222</c:v>
                </c:pt>
                <c:pt idx="13922">
                  <c:v>41764.178854166668</c:v>
                </c:pt>
                <c:pt idx="13923">
                  <c:v>41764.178912037038</c:v>
                </c:pt>
                <c:pt idx="13924">
                  <c:v>41764.178969907407</c:v>
                </c:pt>
                <c:pt idx="13925">
                  <c:v>41764.179039351853</c:v>
                </c:pt>
                <c:pt idx="13926">
                  <c:v>41764.179097222222</c:v>
                </c:pt>
                <c:pt idx="13927">
                  <c:v>41764.179155092592</c:v>
                </c:pt>
                <c:pt idx="13928">
                  <c:v>41764.179224537038</c:v>
                </c:pt>
                <c:pt idx="13929">
                  <c:v>41764.179282407407</c:v>
                </c:pt>
                <c:pt idx="13930">
                  <c:v>41764.179340277777</c:v>
                </c:pt>
                <c:pt idx="13931">
                  <c:v>41764.179409722223</c:v>
                </c:pt>
                <c:pt idx="13932">
                  <c:v>41764.179467592592</c:v>
                </c:pt>
                <c:pt idx="13933">
                  <c:v>41764.179525462961</c:v>
                </c:pt>
                <c:pt idx="13934">
                  <c:v>41764.179583333331</c:v>
                </c:pt>
                <c:pt idx="13935">
                  <c:v>41764.179652777777</c:v>
                </c:pt>
                <c:pt idx="13936">
                  <c:v>41764.179710648146</c:v>
                </c:pt>
                <c:pt idx="13937">
                  <c:v>41764.179768518516</c:v>
                </c:pt>
                <c:pt idx="13938">
                  <c:v>41764.179837962962</c:v>
                </c:pt>
                <c:pt idx="13939">
                  <c:v>41764.179895833331</c:v>
                </c:pt>
                <c:pt idx="13940">
                  <c:v>41764.1799537037</c:v>
                </c:pt>
                <c:pt idx="13941">
                  <c:v>41764.180023148147</c:v>
                </c:pt>
                <c:pt idx="13942">
                  <c:v>41764.180081018516</c:v>
                </c:pt>
                <c:pt idx="13943">
                  <c:v>41764.180138888885</c:v>
                </c:pt>
                <c:pt idx="13944">
                  <c:v>41764.180208333331</c:v>
                </c:pt>
                <c:pt idx="13945">
                  <c:v>41764.180266203701</c:v>
                </c:pt>
                <c:pt idx="13946">
                  <c:v>41764.180324074077</c:v>
                </c:pt>
                <c:pt idx="13947">
                  <c:v>41764.180381944447</c:v>
                </c:pt>
                <c:pt idx="13948">
                  <c:v>41764.180451388886</c:v>
                </c:pt>
                <c:pt idx="13949">
                  <c:v>41764.180509259262</c:v>
                </c:pt>
                <c:pt idx="13950">
                  <c:v>41764.180567129632</c:v>
                </c:pt>
                <c:pt idx="13951">
                  <c:v>41764.180636574078</c:v>
                </c:pt>
                <c:pt idx="13952">
                  <c:v>41764.180694444447</c:v>
                </c:pt>
                <c:pt idx="13953">
                  <c:v>41764.180752314816</c:v>
                </c:pt>
                <c:pt idx="13954">
                  <c:v>41764.180821759262</c:v>
                </c:pt>
                <c:pt idx="13955">
                  <c:v>41764.180879629632</c:v>
                </c:pt>
                <c:pt idx="13956">
                  <c:v>41764.180937500001</c:v>
                </c:pt>
                <c:pt idx="13957">
                  <c:v>41764.181006944447</c:v>
                </c:pt>
                <c:pt idx="13958">
                  <c:v>41764.181064814817</c:v>
                </c:pt>
                <c:pt idx="13959">
                  <c:v>41764.181122685186</c:v>
                </c:pt>
                <c:pt idx="13960">
                  <c:v>41764.181192129632</c:v>
                </c:pt>
                <c:pt idx="13961">
                  <c:v>41764.181250000001</c:v>
                </c:pt>
                <c:pt idx="13962">
                  <c:v>41764.181307870371</c:v>
                </c:pt>
                <c:pt idx="13963">
                  <c:v>41764.18136574074</c:v>
                </c:pt>
                <c:pt idx="13964">
                  <c:v>41764.181435185186</c:v>
                </c:pt>
                <c:pt idx="13965">
                  <c:v>41764.181493055556</c:v>
                </c:pt>
                <c:pt idx="13966">
                  <c:v>41764.181550925925</c:v>
                </c:pt>
                <c:pt idx="13967">
                  <c:v>41764.181620370371</c:v>
                </c:pt>
                <c:pt idx="13968">
                  <c:v>41764.18167824074</c:v>
                </c:pt>
                <c:pt idx="13969">
                  <c:v>41764.18173611111</c:v>
                </c:pt>
                <c:pt idx="13970">
                  <c:v>41764.181805555556</c:v>
                </c:pt>
                <c:pt idx="13971">
                  <c:v>41764.181863425925</c:v>
                </c:pt>
                <c:pt idx="13972">
                  <c:v>41764.181921296295</c:v>
                </c:pt>
                <c:pt idx="13973">
                  <c:v>41764.181990740741</c:v>
                </c:pt>
                <c:pt idx="13974">
                  <c:v>41764.18204861111</c:v>
                </c:pt>
                <c:pt idx="13975">
                  <c:v>41764.182106481479</c:v>
                </c:pt>
                <c:pt idx="13976">
                  <c:v>41764.182164351849</c:v>
                </c:pt>
                <c:pt idx="13977">
                  <c:v>41764.182233796295</c:v>
                </c:pt>
                <c:pt idx="13978">
                  <c:v>41764.182291666664</c:v>
                </c:pt>
                <c:pt idx="13979">
                  <c:v>41764.182349537034</c:v>
                </c:pt>
                <c:pt idx="13980">
                  <c:v>41764.18241898148</c:v>
                </c:pt>
                <c:pt idx="13981">
                  <c:v>41764.182476851849</c:v>
                </c:pt>
                <c:pt idx="13982">
                  <c:v>41764.182534722226</c:v>
                </c:pt>
                <c:pt idx="13983">
                  <c:v>41764.182604166665</c:v>
                </c:pt>
                <c:pt idx="13984">
                  <c:v>41764.182662037034</c:v>
                </c:pt>
                <c:pt idx="13985">
                  <c:v>41764.182719907411</c:v>
                </c:pt>
                <c:pt idx="13986">
                  <c:v>41764.182789351849</c:v>
                </c:pt>
                <c:pt idx="13987">
                  <c:v>41764.182847222219</c:v>
                </c:pt>
                <c:pt idx="13988">
                  <c:v>41764.182905092595</c:v>
                </c:pt>
                <c:pt idx="13989">
                  <c:v>41764.182962962965</c:v>
                </c:pt>
                <c:pt idx="13990">
                  <c:v>41764.183032407411</c:v>
                </c:pt>
                <c:pt idx="13991">
                  <c:v>41764.18309027778</c:v>
                </c:pt>
                <c:pt idx="13992">
                  <c:v>41764.183148148149</c:v>
                </c:pt>
                <c:pt idx="13993">
                  <c:v>41764.183217592596</c:v>
                </c:pt>
                <c:pt idx="13994">
                  <c:v>41764.183275462965</c:v>
                </c:pt>
                <c:pt idx="13995">
                  <c:v>41764.183333333334</c:v>
                </c:pt>
                <c:pt idx="13996">
                  <c:v>41764.18340277778</c:v>
                </c:pt>
                <c:pt idx="13997">
                  <c:v>41764.18346064815</c:v>
                </c:pt>
                <c:pt idx="13998">
                  <c:v>41764.183518518519</c:v>
                </c:pt>
                <c:pt idx="13999">
                  <c:v>41764.183587962965</c:v>
                </c:pt>
                <c:pt idx="14000">
                  <c:v>41764.183645833335</c:v>
                </c:pt>
                <c:pt idx="14001">
                  <c:v>41764.183703703704</c:v>
                </c:pt>
                <c:pt idx="14002">
                  <c:v>41764.183761574073</c:v>
                </c:pt>
                <c:pt idx="14003">
                  <c:v>41764.183831018519</c:v>
                </c:pt>
                <c:pt idx="14004">
                  <c:v>41764.183888888889</c:v>
                </c:pt>
                <c:pt idx="14005">
                  <c:v>41764.183946759258</c:v>
                </c:pt>
                <c:pt idx="14006">
                  <c:v>41764.184016203704</c:v>
                </c:pt>
                <c:pt idx="14007">
                  <c:v>41764.184074074074</c:v>
                </c:pt>
                <c:pt idx="14008">
                  <c:v>41764.184131944443</c:v>
                </c:pt>
                <c:pt idx="14009">
                  <c:v>41764.184201388889</c:v>
                </c:pt>
                <c:pt idx="14010">
                  <c:v>41764.184259259258</c:v>
                </c:pt>
                <c:pt idx="14011">
                  <c:v>41764.184317129628</c:v>
                </c:pt>
                <c:pt idx="14012">
                  <c:v>41764.184386574074</c:v>
                </c:pt>
                <c:pt idx="14013">
                  <c:v>41764.184444444443</c:v>
                </c:pt>
                <c:pt idx="14014">
                  <c:v>41764.184502314813</c:v>
                </c:pt>
                <c:pt idx="14015">
                  <c:v>41764.184571759259</c:v>
                </c:pt>
                <c:pt idx="14016">
                  <c:v>41764.184629629628</c:v>
                </c:pt>
                <c:pt idx="14017">
                  <c:v>41764.184687499997</c:v>
                </c:pt>
                <c:pt idx="14018">
                  <c:v>41764.184745370374</c:v>
                </c:pt>
                <c:pt idx="14019">
                  <c:v>41764.184814814813</c:v>
                </c:pt>
                <c:pt idx="14020">
                  <c:v>41764.184872685182</c:v>
                </c:pt>
                <c:pt idx="14021">
                  <c:v>41764.184930555559</c:v>
                </c:pt>
                <c:pt idx="14022">
                  <c:v>41764.184999999998</c:v>
                </c:pt>
                <c:pt idx="14023">
                  <c:v>41764.185057870367</c:v>
                </c:pt>
                <c:pt idx="14024">
                  <c:v>41764.185115740744</c:v>
                </c:pt>
                <c:pt idx="14025">
                  <c:v>41764.185185185182</c:v>
                </c:pt>
                <c:pt idx="14026">
                  <c:v>41764.185243055559</c:v>
                </c:pt>
                <c:pt idx="14027">
                  <c:v>41764.185300925928</c:v>
                </c:pt>
                <c:pt idx="14028">
                  <c:v>41764.185370370367</c:v>
                </c:pt>
                <c:pt idx="14029">
                  <c:v>41764.185428240744</c:v>
                </c:pt>
                <c:pt idx="14030">
                  <c:v>41764.185486111113</c:v>
                </c:pt>
                <c:pt idx="14031">
                  <c:v>41764.185543981483</c:v>
                </c:pt>
                <c:pt idx="14032">
                  <c:v>41764.185613425929</c:v>
                </c:pt>
                <c:pt idx="14033">
                  <c:v>41764.185671296298</c:v>
                </c:pt>
                <c:pt idx="14034">
                  <c:v>41764.185729166667</c:v>
                </c:pt>
                <c:pt idx="14035">
                  <c:v>41764.185798611114</c:v>
                </c:pt>
                <c:pt idx="14036">
                  <c:v>41764.185856481483</c:v>
                </c:pt>
                <c:pt idx="14037">
                  <c:v>41764.185914351852</c:v>
                </c:pt>
                <c:pt idx="14038">
                  <c:v>41764.185983796298</c:v>
                </c:pt>
                <c:pt idx="14039">
                  <c:v>41764.186041666668</c:v>
                </c:pt>
                <c:pt idx="14040">
                  <c:v>41764.186099537037</c:v>
                </c:pt>
                <c:pt idx="14041">
                  <c:v>41764.186168981483</c:v>
                </c:pt>
                <c:pt idx="14042">
                  <c:v>41764.186226851853</c:v>
                </c:pt>
                <c:pt idx="14043">
                  <c:v>41764.186284722222</c:v>
                </c:pt>
                <c:pt idx="14044">
                  <c:v>41764.186342592591</c:v>
                </c:pt>
                <c:pt idx="14045">
                  <c:v>41764.186412037037</c:v>
                </c:pt>
                <c:pt idx="14046">
                  <c:v>41764.186469907407</c:v>
                </c:pt>
                <c:pt idx="14047">
                  <c:v>41764.186527777776</c:v>
                </c:pt>
                <c:pt idx="14048">
                  <c:v>41764.186597222222</c:v>
                </c:pt>
                <c:pt idx="14049">
                  <c:v>41764.186655092592</c:v>
                </c:pt>
                <c:pt idx="14050">
                  <c:v>41764.186712962961</c:v>
                </c:pt>
                <c:pt idx="14051">
                  <c:v>41764.186782407407</c:v>
                </c:pt>
                <c:pt idx="14052">
                  <c:v>41764.186840277776</c:v>
                </c:pt>
                <c:pt idx="14053">
                  <c:v>41764.186898148146</c:v>
                </c:pt>
                <c:pt idx="14054">
                  <c:v>41764.186967592592</c:v>
                </c:pt>
                <c:pt idx="14055">
                  <c:v>41764.187025462961</c:v>
                </c:pt>
                <c:pt idx="14056">
                  <c:v>41764.187083333331</c:v>
                </c:pt>
                <c:pt idx="14057">
                  <c:v>41764.187152777777</c:v>
                </c:pt>
                <c:pt idx="14058">
                  <c:v>41764.187210648146</c:v>
                </c:pt>
                <c:pt idx="14059">
                  <c:v>41764.187268518515</c:v>
                </c:pt>
                <c:pt idx="14060">
                  <c:v>41764.187326388892</c:v>
                </c:pt>
                <c:pt idx="14061">
                  <c:v>41764.187395833331</c:v>
                </c:pt>
                <c:pt idx="14062">
                  <c:v>41764.1874537037</c:v>
                </c:pt>
                <c:pt idx="14063">
                  <c:v>41764.187511574077</c:v>
                </c:pt>
                <c:pt idx="14064">
                  <c:v>41764.187581018516</c:v>
                </c:pt>
                <c:pt idx="14065">
                  <c:v>41764.187638888892</c:v>
                </c:pt>
                <c:pt idx="14066">
                  <c:v>41764.187696759262</c:v>
                </c:pt>
                <c:pt idx="14067">
                  <c:v>41764.1877662037</c:v>
                </c:pt>
                <c:pt idx="14068">
                  <c:v>41764.187824074077</c:v>
                </c:pt>
                <c:pt idx="14069">
                  <c:v>41764.187881944446</c:v>
                </c:pt>
                <c:pt idx="14070">
                  <c:v>41764.187951388885</c:v>
                </c:pt>
                <c:pt idx="14071">
                  <c:v>41764.188009259262</c:v>
                </c:pt>
                <c:pt idx="14072">
                  <c:v>41764.188067129631</c:v>
                </c:pt>
                <c:pt idx="14073">
                  <c:v>41764.188125000001</c:v>
                </c:pt>
                <c:pt idx="14074">
                  <c:v>41764.188194444447</c:v>
                </c:pt>
                <c:pt idx="14075">
                  <c:v>41764.188252314816</c:v>
                </c:pt>
                <c:pt idx="14076">
                  <c:v>41764.188310185185</c:v>
                </c:pt>
                <c:pt idx="14077">
                  <c:v>41764.188379629632</c:v>
                </c:pt>
                <c:pt idx="14078">
                  <c:v>41764.188437500001</c:v>
                </c:pt>
                <c:pt idx="14079">
                  <c:v>41764.18849537037</c:v>
                </c:pt>
                <c:pt idx="14080">
                  <c:v>41764.188564814816</c:v>
                </c:pt>
                <c:pt idx="14081">
                  <c:v>41764.188622685186</c:v>
                </c:pt>
                <c:pt idx="14082">
                  <c:v>41764.188680555555</c:v>
                </c:pt>
                <c:pt idx="14083">
                  <c:v>41764.188750000001</c:v>
                </c:pt>
                <c:pt idx="14084">
                  <c:v>41764.188807870371</c:v>
                </c:pt>
                <c:pt idx="14085">
                  <c:v>41764.18886574074</c:v>
                </c:pt>
                <c:pt idx="14086">
                  <c:v>41764.188923611109</c:v>
                </c:pt>
                <c:pt idx="14087">
                  <c:v>41764.188993055555</c:v>
                </c:pt>
                <c:pt idx="14088">
                  <c:v>41764.189050925925</c:v>
                </c:pt>
                <c:pt idx="14089">
                  <c:v>41764.189108796294</c:v>
                </c:pt>
                <c:pt idx="14090">
                  <c:v>41764.18917824074</c:v>
                </c:pt>
                <c:pt idx="14091">
                  <c:v>41764.189236111109</c:v>
                </c:pt>
                <c:pt idx="14092">
                  <c:v>41764.189293981479</c:v>
                </c:pt>
                <c:pt idx="14093">
                  <c:v>41764.189363425925</c:v>
                </c:pt>
                <c:pt idx="14094">
                  <c:v>41764.189421296294</c:v>
                </c:pt>
                <c:pt idx="14095">
                  <c:v>41764.189479166664</c:v>
                </c:pt>
                <c:pt idx="14096">
                  <c:v>41764.18954861111</c:v>
                </c:pt>
                <c:pt idx="14097">
                  <c:v>41764.189606481479</c:v>
                </c:pt>
                <c:pt idx="14098">
                  <c:v>41764.189664351848</c:v>
                </c:pt>
                <c:pt idx="14099">
                  <c:v>41764.189733796295</c:v>
                </c:pt>
                <c:pt idx="14100">
                  <c:v>41764.189791666664</c:v>
                </c:pt>
                <c:pt idx="14101">
                  <c:v>41764.189849537041</c:v>
                </c:pt>
                <c:pt idx="14102">
                  <c:v>41764.18990740741</c:v>
                </c:pt>
                <c:pt idx="14103">
                  <c:v>41764.189976851849</c:v>
                </c:pt>
                <c:pt idx="14104">
                  <c:v>41764.190034722225</c:v>
                </c:pt>
                <c:pt idx="14105">
                  <c:v>41764.190092592595</c:v>
                </c:pt>
                <c:pt idx="14106">
                  <c:v>41764.190162037034</c:v>
                </c:pt>
                <c:pt idx="14107">
                  <c:v>41764.19021990741</c:v>
                </c:pt>
                <c:pt idx="14108">
                  <c:v>41764.19027777778</c:v>
                </c:pt>
                <c:pt idx="14109">
                  <c:v>41764.190347222226</c:v>
                </c:pt>
                <c:pt idx="14110">
                  <c:v>41764.190405092595</c:v>
                </c:pt>
                <c:pt idx="14111">
                  <c:v>41764.190462962964</c:v>
                </c:pt>
                <c:pt idx="14112">
                  <c:v>41764.190532407411</c:v>
                </c:pt>
                <c:pt idx="14113">
                  <c:v>41764.19059027778</c:v>
                </c:pt>
                <c:pt idx="14114">
                  <c:v>41764.190648148149</c:v>
                </c:pt>
                <c:pt idx="14115">
                  <c:v>41764.190706018519</c:v>
                </c:pt>
                <c:pt idx="14116">
                  <c:v>41764.190775462965</c:v>
                </c:pt>
                <c:pt idx="14117">
                  <c:v>41764.190833333334</c:v>
                </c:pt>
                <c:pt idx="14118">
                  <c:v>41764.190891203703</c:v>
                </c:pt>
                <c:pt idx="14119">
                  <c:v>41764.190960648149</c:v>
                </c:pt>
                <c:pt idx="14120">
                  <c:v>41764.191018518519</c:v>
                </c:pt>
                <c:pt idx="14121">
                  <c:v>41764.191076388888</c:v>
                </c:pt>
                <c:pt idx="14122">
                  <c:v>41764.191145833334</c:v>
                </c:pt>
                <c:pt idx="14123">
                  <c:v>41764.191203703704</c:v>
                </c:pt>
                <c:pt idx="14124">
                  <c:v>41764.191261574073</c:v>
                </c:pt>
                <c:pt idx="14125">
                  <c:v>41764.191331018519</c:v>
                </c:pt>
                <c:pt idx="14126">
                  <c:v>41764.191388888888</c:v>
                </c:pt>
                <c:pt idx="14127">
                  <c:v>41764.191446759258</c:v>
                </c:pt>
                <c:pt idx="14128">
                  <c:v>41764.191504629627</c:v>
                </c:pt>
                <c:pt idx="14129">
                  <c:v>41764.191574074073</c:v>
                </c:pt>
                <c:pt idx="14130">
                  <c:v>41764.191631944443</c:v>
                </c:pt>
                <c:pt idx="14131">
                  <c:v>41764.191689814812</c:v>
                </c:pt>
                <c:pt idx="14132">
                  <c:v>41764.191759259258</c:v>
                </c:pt>
                <c:pt idx="14133">
                  <c:v>41764.191817129627</c:v>
                </c:pt>
                <c:pt idx="14134">
                  <c:v>41764.191874999997</c:v>
                </c:pt>
                <c:pt idx="14135">
                  <c:v>41764.191944444443</c:v>
                </c:pt>
                <c:pt idx="14136">
                  <c:v>41764.192002314812</c:v>
                </c:pt>
                <c:pt idx="14137">
                  <c:v>41764.192060185182</c:v>
                </c:pt>
                <c:pt idx="14138">
                  <c:v>41764.192129629628</c:v>
                </c:pt>
                <c:pt idx="14139">
                  <c:v>41764.192187499997</c:v>
                </c:pt>
                <c:pt idx="14140">
                  <c:v>41764.192245370374</c:v>
                </c:pt>
                <c:pt idx="14141">
                  <c:v>41764.192314814813</c:v>
                </c:pt>
                <c:pt idx="14142">
                  <c:v>41764.192372685182</c:v>
                </c:pt>
                <c:pt idx="14143">
                  <c:v>41764.192430555559</c:v>
                </c:pt>
                <c:pt idx="14144">
                  <c:v>41764.192488425928</c:v>
                </c:pt>
                <c:pt idx="14145">
                  <c:v>41764.192557870374</c:v>
                </c:pt>
                <c:pt idx="14146">
                  <c:v>41764.192615740743</c:v>
                </c:pt>
                <c:pt idx="14147">
                  <c:v>41764.192673611113</c:v>
                </c:pt>
                <c:pt idx="14148">
                  <c:v>41764.192743055559</c:v>
                </c:pt>
                <c:pt idx="14149">
                  <c:v>41764.192800925928</c:v>
                </c:pt>
                <c:pt idx="14150">
                  <c:v>41764.192858796298</c:v>
                </c:pt>
                <c:pt idx="14151">
                  <c:v>41764.192928240744</c:v>
                </c:pt>
                <c:pt idx="14152">
                  <c:v>41764.192986111113</c:v>
                </c:pt>
                <c:pt idx="14153">
                  <c:v>41764.193043981482</c:v>
                </c:pt>
                <c:pt idx="14154">
                  <c:v>41764.193113425928</c:v>
                </c:pt>
                <c:pt idx="14155">
                  <c:v>41764.193171296298</c:v>
                </c:pt>
                <c:pt idx="14156">
                  <c:v>41764.193229166667</c:v>
                </c:pt>
                <c:pt idx="14157">
                  <c:v>41764.193287037036</c:v>
                </c:pt>
                <c:pt idx="14158">
                  <c:v>41764.193356481483</c:v>
                </c:pt>
                <c:pt idx="14159">
                  <c:v>41764.193414351852</c:v>
                </c:pt>
                <c:pt idx="14160">
                  <c:v>41764.193472222221</c:v>
                </c:pt>
                <c:pt idx="14161">
                  <c:v>41764.193541666667</c:v>
                </c:pt>
                <c:pt idx="14162">
                  <c:v>41764.193599537037</c:v>
                </c:pt>
                <c:pt idx="14163">
                  <c:v>41764.193657407406</c:v>
                </c:pt>
                <c:pt idx="14164">
                  <c:v>41764.193726851852</c:v>
                </c:pt>
                <c:pt idx="14165">
                  <c:v>41764.193784722222</c:v>
                </c:pt>
                <c:pt idx="14166">
                  <c:v>41764.193842592591</c:v>
                </c:pt>
                <c:pt idx="14167">
                  <c:v>41764.193912037037</c:v>
                </c:pt>
                <c:pt idx="14168">
                  <c:v>41764.193969907406</c:v>
                </c:pt>
                <c:pt idx="14169">
                  <c:v>41764.194027777776</c:v>
                </c:pt>
                <c:pt idx="14170">
                  <c:v>41764.194085648145</c:v>
                </c:pt>
                <c:pt idx="14171">
                  <c:v>41764.194155092591</c:v>
                </c:pt>
                <c:pt idx="14172">
                  <c:v>41764.194212962961</c:v>
                </c:pt>
                <c:pt idx="14173">
                  <c:v>41764.19427083333</c:v>
                </c:pt>
                <c:pt idx="14174">
                  <c:v>41764.194340277776</c:v>
                </c:pt>
                <c:pt idx="14175">
                  <c:v>41764.194398148145</c:v>
                </c:pt>
                <c:pt idx="14176">
                  <c:v>41764.194456018522</c:v>
                </c:pt>
                <c:pt idx="14177">
                  <c:v>41764.194525462961</c:v>
                </c:pt>
                <c:pt idx="14178">
                  <c:v>41764.19458333333</c:v>
                </c:pt>
                <c:pt idx="14179">
                  <c:v>41764.194641203707</c:v>
                </c:pt>
                <c:pt idx="14180">
                  <c:v>41764.194710648146</c:v>
                </c:pt>
                <c:pt idx="14181">
                  <c:v>41764.194768518515</c:v>
                </c:pt>
                <c:pt idx="14182">
                  <c:v>41764.194826388892</c:v>
                </c:pt>
                <c:pt idx="14183">
                  <c:v>41764.194895833331</c:v>
                </c:pt>
                <c:pt idx="14184">
                  <c:v>41764.194953703707</c:v>
                </c:pt>
                <c:pt idx="14185">
                  <c:v>41764.195011574076</c:v>
                </c:pt>
                <c:pt idx="14186">
                  <c:v>41764.195069444446</c:v>
                </c:pt>
                <c:pt idx="14187">
                  <c:v>41764.195138888892</c:v>
                </c:pt>
                <c:pt idx="14188">
                  <c:v>41764.195196759261</c:v>
                </c:pt>
                <c:pt idx="14189">
                  <c:v>41764.195254629631</c:v>
                </c:pt>
                <c:pt idx="14190">
                  <c:v>41764.195324074077</c:v>
                </c:pt>
                <c:pt idx="14191">
                  <c:v>41764.195381944446</c:v>
                </c:pt>
                <c:pt idx="14192">
                  <c:v>41764.195439814815</c:v>
                </c:pt>
                <c:pt idx="14193">
                  <c:v>41764.195509259262</c:v>
                </c:pt>
                <c:pt idx="14194">
                  <c:v>41764.195567129631</c:v>
                </c:pt>
                <c:pt idx="14195">
                  <c:v>41764.195625</c:v>
                </c:pt>
                <c:pt idx="14196">
                  <c:v>41764.195694444446</c:v>
                </c:pt>
                <c:pt idx="14197">
                  <c:v>41764.195752314816</c:v>
                </c:pt>
                <c:pt idx="14198">
                  <c:v>41764.195810185185</c:v>
                </c:pt>
                <c:pt idx="14199">
                  <c:v>41764.195868055554</c:v>
                </c:pt>
                <c:pt idx="14200">
                  <c:v>41764.195937500001</c:v>
                </c:pt>
                <c:pt idx="14201">
                  <c:v>41764.19599537037</c:v>
                </c:pt>
                <c:pt idx="14202">
                  <c:v>41764.196053240739</c:v>
                </c:pt>
                <c:pt idx="14203">
                  <c:v>41764.196122685185</c:v>
                </c:pt>
                <c:pt idx="14204">
                  <c:v>41764.196180555555</c:v>
                </c:pt>
                <c:pt idx="14205">
                  <c:v>41764.196238425924</c:v>
                </c:pt>
                <c:pt idx="14206">
                  <c:v>41764.19630787037</c:v>
                </c:pt>
                <c:pt idx="14207">
                  <c:v>41764.19636574074</c:v>
                </c:pt>
                <c:pt idx="14208">
                  <c:v>41764.196423611109</c:v>
                </c:pt>
                <c:pt idx="14209">
                  <c:v>41764.196493055555</c:v>
                </c:pt>
                <c:pt idx="14210">
                  <c:v>41764.196550925924</c:v>
                </c:pt>
                <c:pt idx="14211">
                  <c:v>41764.196608796294</c:v>
                </c:pt>
                <c:pt idx="14212">
                  <c:v>41764.196666666663</c:v>
                </c:pt>
                <c:pt idx="14213">
                  <c:v>41764.196736111109</c:v>
                </c:pt>
                <c:pt idx="14214">
                  <c:v>41764.196793981479</c:v>
                </c:pt>
                <c:pt idx="14215">
                  <c:v>41764.196851851855</c:v>
                </c:pt>
                <c:pt idx="14216">
                  <c:v>41764.196921296294</c:v>
                </c:pt>
                <c:pt idx="14217">
                  <c:v>41764.196979166663</c:v>
                </c:pt>
                <c:pt idx="14218">
                  <c:v>41764.19703703704</c:v>
                </c:pt>
                <c:pt idx="14219">
                  <c:v>41764.197106481479</c:v>
                </c:pt>
                <c:pt idx="14220">
                  <c:v>41764.197164351855</c:v>
                </c:pt>
                <c:pt idx="14221">
                  <c:v>41764.197222222225</c:v>
                </c:pt>
                <c:pt idx="14222">
                  <c:v>41764.197291666664</c:v>
                </c:pt>
                <c:pt idx="14223">
                  <c:v>41764.19734953704</c:v>
                </c:pt>
                <c:pt idx="14224">
                  <c:v>41764.19740740741</c:v>
                </c:pt>
                <c:pt idx="14225">
                  <c:v>41764.197465277779</c:v>
                </c:pt>
                <c:pt idx="14226">
                  <c:v>41764.197534722225</c:v>
                </c:pt>
                <c:pt idx="14227">
                  <c:v>41764.197592592594</c:v>
                </c:pt>
                <c:pt idx="14228">
                  <c:v>41764.197650462964</c:v>
                </c:pt>
                <c:pt idx="14229">
                  <c:v>41764.19771990741</c:v>
                </c:pt>
                <c:pt idx="14230">
                  <c:v>41764.197777777779</c:v>
                </c:pt>
                <c:pt idx="14231">
                  <c:v>41764.197835648149</c:v>
                </c:pt>
                <c:pt idx="14232">
                  <c:v>41764.197905092595</c:v>
                </c:pt>
                <c:pt idx="14233">
                  <c:v>41764.197962962964</c:v>
                </c:pt>
                <c:pt idx="14234">
                  <c:v>41764.198020833333</c:v>
                </c:pt>
                <c:pt idx="14235">
                  <c:v>41764.19809027778</c:v>
                </c:pt>
                <c:pt idx="14236">
                  <c:v>41764.198148148149</c:v>
                </c:pt>
                <c:pt idx="14237">
                  <c:v>41764.198206018518</c:v>
                </c:pt>
                <c:pt idx="14238">
                  <c:v>41764.198275462964</c:v>
                </c:pt>
                <c:pt idx="14239">
                  <c:v>41764.198333333334</c:v>
                </c:pt>
                <c:pt idx="14240">
                  <c:v>41764.198391203703</c:v>
                </c:pt>
                <c:pt idx="14241">
                  <c:v>41764.198449074072</c:v>
                </c:pt>
                <c:pt idx="14242">
                  <c:v>41764.198518518519</c:v>
                </c:pt>
                <c:pt idx="14243">
                  <c:v>41764.198576388888</c:v>
                </c:pt>
                <c:pt idx="14244">
                  <c:v>41764.198634259257</c:v>
                </c:pt>
                <c:pt idx="14245">
                  <c:v>41764.198703703703</c:v>
                </c:pt>
                <c:pt idx="14246">
                  <c:v>41764.198761574073</c:v>
                </c:pt>
                <c:pt idx="14247">
                  <c:v>41764.198819444442</c:v>
                </c:pt>
                <c:pt idx="14248">
                  <c:v>41764.198888888888</c:v>
                </c:pt>
                <c:pt idx="14249">
                  <c:v>41764.198946759258</c:v>
                </c:pt>
                <c:pt idx="14250">
                  <c:v>41764.199004629627</c:v>
                </c:pt>
                <c:pt idx="14251">
                  <c:v>41764.199074074073</c:v>
                </c:pt>
                <c:pt idx="14252">
                  <c:v>41764.199131944442</c:v>
                </c:pt>
                <c:pt idx="14253">
                  <c:v>41764.199189814812</c:v>
                </c:pt>
                <c:pt idx="14254">
                  <c:v>41764.199247685188</c:v>
                </c:pt>
                <c:pt idx="14255">
                  <c:v>41764.199317129627</c:v>
                </c:pt>
                <c:pt idx="14256">
                  <c:v>41764.199374999997</c:v>
                </c:pt>
                <c:pt idx="14257">
                  <c:v>41764.199432870373</c:v>
                </c:pt>
                <c:pt idx="14258">
                  <c:v>41764.199502314812</c:v>
                </c:pt>
                <c:pt idx="14259">
                  <c:v>41764.199560185189</c:v>
                </c:pt>
                <c:pt idx="14260">
                  <c:v>41764.199618055558</c:v>
                </c:pt>
                <c:pt idx="14261">
                  <c:v>41764.199687499997</c:v>
                </c:pt>
                <c:pt idx="14262">
                  <c:v>41764.199745370373</c:v>
                </c:pt>
                <c:pt idx="14263">
                  <c:v>41764.199803240743</c:v>
                </c:pt>
                <c:pt idx="14264">
                  <c:v>41764.199872685182</c:v>
                </c:pt>
                <c:pt idx="14265">
                  <c:v>41764.199930555558</c:v>
                </c:pt>
                <c:pt idx="14266">
                  <c:v>41764.199988425928</c:v>
                </c:pt>
                <c:pt idx="14267">
                  <c:v>41764.200057870374</c:v>
                </c:pt>
                <c:pt idx="14268">
                  <c:v>41764.200115740743</c:v>
                </c:pt>
                <c:pt idx="14269">
                  <c:v>41764.200173611112</c:v>
                </c:pt>
                <c:pt idx="14270">
                  <c:v>41764.200231481482</c:v>
                </c:pt>
                <c:pt idx="14271">
                  <c:v>41764.200300925928</c:v>
                </c:pt>
                <c:pt idx="14272">
                  <c:v>41764.200358796297</c:v>
                </c:pt>
                <c:pt idx="14273">
                  <c:v>41764.200416666667</c:v>
                </c:pt>
                <c:pt idx="14274">
                  <c:v>41764.200486111113</c:v>
                </c:pt>
                <c:pt idx="14275">
                  <c:v>41764.200543981482</c:v>
                </c:pt>
                <c:pt idx="14276">
                  <c:v>41764.200601851851</c:v>
                </c:pt>
                <c:pt idx="14277">
                  <c:v>41764.200671296298</c:v>
                </c:pt>
                <c:pt idx="14278">
                  <c:v>41764.200729166667</c:v>
                </c:pt>
                <c:pt idx="14279">
                  <c:v>41764.200787037036</c:v>
                </c:pt>
                <c:pt idx="14280">
                  <c:v>41764.200856481482</c:v>
                </c:pt>
                <c:pt idx="14281">
                  <c:v>41764.200914351852</c:v>
                </c:pt>
                <c:pt idx="14282">
                  <c:v>41764.200972222221</c:v>
                </c:pt>
                <c:pt idx="14283">
                  <c:v>41764.20103009259</c:v>
                </c:pt>
                <c:pt idx="14284">
                  <c:v>41764.201099537036</c:v>
                </c:pt>
                <c:pt idx="14285">
                  <c:v>41764.201157407406</c:v>
                </c:pt>
                <c:pt idx="14286">
                  <c:v>41764.201215277775</c:v>
                </c:pt>
                <c:pt idx="14287">
                  <c:v>41764.201284722221</c:v>
                </c:pt>
                <c:pt idx="14288">
                  <c:v>41764.201342592591</c:v>
                </c:pt>
                <c:pt idx="14289">
                  <c:v>41764.20140046296</c:v>
                </c:pt>
                <c:pt idx="14290">
                  <c:v>41764.201469907406</c:v>
                </c:pt>
                <c:pt idx="14291">
                  <c:v>41764.201527777775</c:v>
                </c:pt>
                <c:pt idx="14292">
                  <c:v>41764.201585648145</c:v>
                </c:pt>
                <c:pt idx="14293">
                  <c:v>41764.201655092591</c:v>
                </c:pt>
                <c:pt idx="14294">
                  <c:v>41764.20171296296</c:v>
                </c:pt>
                <c:pt idx="14295">
                  <c:v>41764.201770833337</c:v>
                </c:pt>
                <c:pt idx="14296">
                  <c:v>41764.201828703706</c:v>
                </c:pt>
                <c:pt idx="14297">
                  <c:v>41764.201898148145</c:v>
                </c:pt>
                <c:pt idx="14298">
                  <c:v>41764.201956018522</c:v>
                </c:pt>
                <c:pt idx="14299">
                  <c:v>41764.202013888891</c:v>
                </c:pt>
                <c:pt idx="14300">
                  <c:v>41764.20208333333</c:v>
                </c:pt>
                <c:pt idx="14301">
                  <c:v>41764.202141203707</c:v>
                </c:pt>
                <c:pt idx="14302">
                  <c:v>41764.202199074076</c:v>
                </c:pt>
                <c:pt idx="14303">
                  <c:v>41764.202268518522</c:v>
                </c:pt>
                <c:pt idx="14304">
                  <c:v>41764.202326388891</c:v>
                </c:pt>
                <c:pt idx="14305">
                  <c:v>41764.202384259261</c:v>
                </c:pt>
                <c:pt idx="14306">
                  <c:v>41764.202453703707</c:v>
                </c:pt>
                <c:pt idx="14307">
                  <c:v>41764.202511574076</c:v>
                </c:pt>
                <c:pt idx="14308">
                  <c:v>41764.202569444446</c:v>
                </c:pt>
                <c:pt idx="14309">
                  <c:v>41764.202627314815</c:v>
                </c:pt>
                <c:pt idx="14310">
                  <c:v>41764.202696759261</c:v>
                </c:pt>
                <c:pt idx="14311">
                  <c:v>41764.20275462963</c:v>
                </c:pt>
                <c:pt idx="14312">
                  <c:v>41764.2028125</c:v>
                </c:pt>
                <c:pt idx="14313">
                  <c:v>41764.202881944446</c:v>
                </c:pt>
                <c:pt idx="14314">
                  <c:v>41764.202939814815</c:v>
                </c:pt>
                <c:pt idx="14315">
                  <c:v>41764.202997685185</c:v>
                </c:pt>
                <c:pt idx="14316">
                  <c:v>41764.203067129631</c:v>
                </c:pt>
                <c:pt idx="14317">
                  <c:v>41764.203125</c:v>
                </c:pt>
                <c:pt idx="14318">
                  <c:v>41764.203182870369</c:v>
                </c:pt>
                <c:pt idx="14319">
                  <c:v>41764.203252314815</c:v>
                </c:pt>
                <c:pt idx="14320">
                  <c:v>41764.203310185185</c:v>
                </c:pt>
                <c:pt idx="14321">
                  <c:v>41764.203368055554</c:v>
                </c:pt>
                <c:pt idx="14322">
                  <c:v>41764.2034375</c:v>
                </c:pt>
                <c:pt idx="14323">
                  <c:v>41764.20349537037</c:v>
                </c:pt>
                <c:pt idx="14324">
                  <c:v>41764.203553240739</c:v>
                </c:pt>
                <c:pt idx="14325">
                  <c:v>41764.203611111108</c:v>
                </c:pt>
                <c:pt idx="14326">
                  <c:v>41764.203680555554</c:v>
                </c:pt>
                <c:pt idx="14327">
                  <c:v>41764.203738425924</c:v>
                </c:pt>
                <c:pt idx="14328">
                  <c:v>41764.203796296293</c:v>
                </c:pt>
                <c:pt idx="14329">
                  <c:v>41764.203865740739</c:v>
                </c:pt>
                <c:pt idx="14330">
                  <c:v>41764.203923611109</c:v>
                </c:pt>
                <c:pt idx="14331">
                  <c:v>41764.203981481478</c:v>
                </c:pt>
                <c:pt idx="14332">
                  <c:v>41764.204050925924</c:v>
                </c:pt>
                <c:pt idx="14333">
                  <c:v>41764.204108796293</c:v>
                </c:pt>
                <c:pt idx="14334">
                  <c:v>41764.20416666667</c:v>
                </c:pt>
                <c:pt idx="14335">
                  <c:v>41764.204236111109</c:v>
                </c:pt>
                <c:pt idx="14336">
                  <c:v>41764.204293981478</c:v>
                </c:pt>
                <c:pt idx="14337">
                  <c:v>41764.204351851855</c:v>
                </c:pt>
                <c:pt idx="14338">
                  <c:v>41764.204409722224</c:v>
                </c:pt>
                <c:pt idx="14339">
                  <c:v>41764.204479166663</c:v>
                </c:pt>
                <c:pt idx="14340">
                  <c:v>41764.20453703704</c:v>
                </c:pt>
                <c:pt idx="14341">
                  <c:v>41764.204594907409</c:v>
                </c:pt>
                <c:pt idx="14342">
                  <c:v>41764.204664351855</c:v>
                </c:pt>
                <c:pt idx="14343">
                  <c:v>41764.204722222225</c:v>
                </c:pt>
                <c:pt idx="14344">
                  <c:v>41764.204780092594</c:v>
                </c:pt>
                <c:pt idx="14345">
                  <c:v>41764.20484953704</c:v>
                </c:pt>
                <c:pt idx="14346">
                  <c:v>41764.204907407409</c:v>
                </c:pt>
                <c:pt idx="14347">
                  <c:v>41764.204965277779</c:v>
                </c:pt>
                <c:pt idx="14348">
                  <c:v>41764.205034722225</c:v>
                </c:pt>
                <c:pt idx="14349">
                  <c:v>41764.205092592594</c:v>
                </c:pt>
                <c:pt idx="14350">
                  <c:v>41764.205150462964</c:v>
                </c:pt>
                <c:pt idx="14351">
                  <c:v>41764.205208333333</c:v>
                </c:pt>
                <c:pt idx="14352">
                  <c:v>41764.205277777779</c:v>
                </c:pt>
                <c:pt idx="14353">
                  <c:v>41764.205335648148</c:v>
                </c:pt>
                <c:pt idx="14354">
                  <c:v>41764.205393518518</c:v>
                </c:pt>
                <c:pt idx="14355">
                  <c:v>41764.205462962964</c:v>
                </c:pt>
                <c:pt idx="14356">
                  <c:v>41764.205520833333</c:v>
                </c:pt>
                <c:pt idx="14357">
                  <c:v>41764.205578703702</c:v>
                </c:pt>
                <c:pt idx="14358">
                  <c:v>41764.205648148149</c:v>
                </c:pt>
                <c:pt idx="14359">
                  <c:v>41764.205706018518</c:v>
                </c:pt>
                <c:pt idx="14360">
                  <c:v>41764.205763888887</c:v>
                </c:pt>
                <c:pt idx="14361">
                  <c:v>41764.205833333333</c:v>
                </c:pt>
                <c:pt idx="14362">
                  <c:v>41764.205891203703</c:v>
                </c:pt>
                <c:pt idx="14363">
                  <c:v>41764.205949074072</c:v>
                </c:pt>
                <c:pt idx="14364">
                  <c:v>41764.206018518518</c:v>
                </c:pt>
                <c:pt idx="14365">
                  <c:v>41764.206076388888</c:v>
                </c:pt>
                <c:pt idx="14366">
                  <c:v>41764.206134259257</c:v>
                </c:pt>
                <c:pt idx="14367">
                  <c:v>41764.206192129626</c:v>
                </c:pt>
                <c:pt idx="14368">
                  <c:v>41764.206261574072</c:v>
                </c:pt>
                <c:pt idx="14369">
                  <c:v>41764.206319444442</c:v>
                </c:pt>
                <c:pt idx="14370">
                  <c:v>41764.206377314818</c:v>
                </c:pt>
                <c:pt idx="14371">
                  <c:v>41764.206446759257</c:v>
                </c:pt>
                <c:pt idx="14372">
                  <c:v>41764.206504629627</c:v>
                </c:pt>
                <c:pt idx="14373">
                  <c:v>41764.206562500003</c:v>
                </c:pt>
                <c:pt idx="14374">
                  <c:v>41764.206631944442</c:v>
                </c:pt>
                <c:pt idx="14375">
                  <c:v>41764.206689814811</c:v>
                </c:pt>
                <c:pt idx="14376">
                  <c:v>41764.206747685188</c:v>
                </c:pt>
                <c:pt idx="14377">
                  <c:v>41764.206817129627</c:v>
                </c:pt>
                <c:pt idx="14378">
                  <c:v>41764.206875000003</c:v>
                </c:pt>
                <c:pt idx="14379">
                  <c:v>41764.206932870373</c:v>
                </c:pt>
                <c:pt idx="14380">
                  <c:v>41764.206990740742</c:v>
                </c:pt>
                <c:pt idx="14381">
                  <c:v>41764.207060185188</c:v>
                </c:pt>
                <c:pt idx="14382">
                  <c:v>41764.207118055558</c:v>
                </c:pt>
                <c:pt idx="14383">
                  <c:v>41764.207175925927</c:v>
                </c:pt>
                <c:pt idx="14384">
                  <c:v>41764.207245370373</c:v>
                </c:pt>
                <c:pt idx="14385">
                  <c:v>41764.207303240742</c:v>
                </c:pt>
                <c:pt idx="14386">
                  <c:v>41764.207361111112</c:v>
                </c:pt>
                <c:pt idx="14387">
                  <c:v>41764.207430555558</c:v>
                </c:pt>
                <c:pt idx="14388">
                  <c:v>41764.207488425927</c:v>
                </c:pt>
                <c:pt idx="14389">
                  <c:v>41764.207546296297</c:v>
                </c:pt>
                <c:pt idx="14390">
                  <c:v>41764.207615740743</c:v>
                </c:pt>
                <c:pt idx="14391">
                  <c:v>41764.207673611112</c:v>
                </c:pt>
                <c:pt idx="14392">
                  <c:v>41764.207731481481</c:v>
                </c:pt>
                <c:pt idx="14393">
                  <c:v>41764.207789351851</c:v>
                </c:pt>
                <c:pt idx="14394">
                  <c:v>41764.207858796297</c:v>
                </c:pt>
                <c:pt idx="14395">
                  <c:v>41764.207916666666</c:v>
                </c:pt>
                <c:pt idx="14396">
                  <c:v>41764.207974537036</c:v>
                </c:pt>
                <c:pt idx="14397">
                  <c:v>41764.208043981482</c:v>
                </c:pt>
                <c:pt idx="14398">
                  <c:v>41764.208101851851</c:v>
                </c:pt>
                <c:pt idx="14399">
                  <c:v>41764.20815972222</c:v>
                </c:pt>
                <c:pt idx="14400">
                  <c:v>41764.208229166667</c:v>
                </c:pt>
                <c:pt idx="14401">
                  <c:v>41764.208287037036</c:v>
                </c:pt>
                <c:pt idx="14402">
                  <c:v>41764.208344907405</c:v>
                </c:pt>
                <c:pt idx="14403">
                  <c:v>41764.208414351851</c:v>
                </c:pt>
                <c:pt idx="14404">
                  <c:v>41764.208472222221</c:v>
                </c:pt>
                <c:pt idx="14405">
                  <c:v>41764.20853009259</c:v>
                </c:pt>
                <c:pt idx="14406">
                  <c:v>41764.208599537036</c:v>
                </c:pt>
                <c:pt idx="14407">
                  <c:v>41764.208657407406</c:v>
                </c:pt>
                <c:pt idx="14408">
                  <c:v>41764.208715277775</c:v>
                </c:pt>
                <c:pt idx="14409">
                  <c:v>41764.208773148152</c:v>
                </c:pt>
                <c:pt idx="14410">
                  <c:v>41764.20884259259</c:v>
                </c:pt>
                <c:pt idx="14411">
                  <c:v>41764.20890046296</c:v>
                </c:pt>
                <c:pt idx="14412">
                  <c:v>41764.208958333336</c:v>
                </c:pt>
                <c:pt idx="14413">
                  <c:v>41764.209027777775</c:v>
                </c:pt>
                <c:pt idx="14414">
                  <c:v>41764.209085648145</c:v>
                </c:pt>
                <c:pt idx="14415">
                  <c:v>41764.209143518521</c:v>
                </c:pt>
                <c:pt idx="14416">
                  <c:v>41764.20921296296</c:v>
                </c:pt>
                <c:pt idx="14417">
                  <c:v>41764.209270833337</c:v>
                </c:pt>
                <c:pt idx="14418">
                  <c:v>41764.209328703706</c:v>
                </c:pt>
                <c:pt idx="14419">
                  <c:v>41764.209398148145</c:v>
                </c:pt>
                <c:pt idx="14420">
                  <c:v>41764.209456018521</c:v>
                </c:pt>
                <c:pt idx="14421">
                  <c:v>41764.209513888891</c:v>
                </c:pt>
                <c:pt idx="14422">
                  <c:v>41764.20957175926</c:v>
                </c:pt>
                <c:pt idx="14423">
                  <c:v>41764.209641203706</c:v>
                </c:pt>
                <c:pt idx="14424">
                  <c:v>41764.209699074076</c:v>
                </c:pt>
                <c:pt idx="14425">
                  <c:v>41764.209756944445</c:v>
                </c:pt>
                <c:pt idx="14426">
                  <c:v>41764.209826388891</c:v>
                </c:pt>
                <c:pt idx="14427">
                  <c:v>41764.20988425926</c:v>
                </c:pt>
                <c:pt idx="14428">
                  <c:v>41764.20994212963</c:v>
                </c:pt>
                <c:pt idx="14429">
                  <c:v>41764.210011574076</c:v>
                </c:pt>
                <c:pt idx="14430">
                  <c:v>41764.210069444445</c:v>
                </c:pt>
                <c:pt idx="14431">
                  <c:v>41764.210127314815</c:v>
                </c:pt>
                <c:pt idx="14432">
                  <c:v>41764.210196759261</c:v>
                </c:pt>
                <c:pt idx="14433">
                  <c:v>41764.21025462963</c:v>
                </c:pt>
                <c:pt idx="14434">
                  <c:v>41764.210312499999</c:v>
                </c:pt>
                <c:pt idx="14435">
                  <c:v>41764.210370370369</c:v>
                </c:pt>
                <c:pt idx="14436">
                  <c:v>41764.210439814815</c:v>
                </c:pt>
                <c:pt idx="14437">
                  <c:v>41764.210497685184</c:v>
                </c:pt>
                <c:pt idx="14438">
                  <c:v>41764.210555555554</c:v>
                </c:pt>
                <c:pt idx="14439">
                  <c:v>41764.210625</c:v>
                </c:pt>
                <c:pt idx="14440">
                  <c:v>41764.210682870369</c:v>
                </c:pt>
                <c:pt idx="14441">
                  <c:v>41764.210740740738</c:v>
                </c:pt>
                <c:pt idx="14442">
                  <c:v>41764.210810185185</c:v>
                </c:pt>
                <c:pt idx="14443">
                  <c:v>41764.210868055554</c:v>
                </c:pt>
                <c:pt idx="14444">
                  <c:v>41764.210925925923</c:v>
                </c:pt>
                <c:pt idx="14445">
                  <c:v>41764.210995370369</c:v>
                </c:pt>
                <c:pt idx="14446">
                  <c:v>41764.211053240739</c:v>
                </c:pt>
                <c:pt idx="14447">
                  <c:v>41764.211111111108</c:v>
                </c:pt>
                <c:pt idx="14448">
                  <c:v>41764.211180555554</c:v>
                </c:pt>
                <c:pt idx="14449">
                  <c:v>41764.211238425924</c:v>
                </c:pt>
                <c:pt idx="14450">
                  <c:v>41764.211296296293</c:v>
                </c:pt>
                <c:pt idx="14451">
                  <c:v>41764.211354166669</c:v>
                </c:pt>
                <c:pt idx="14452">
                  <c:v>41764.211423611108</c:v>
                </c:pt>
                <c:pt idx="14453">
                  <c:v>41764.211481481485</c:v>
                </c:pt>
                <c:pt idx="14454">
                  <c:v>41764.211539351854</c:v>
                </c:pt>
                <c:pt idx="14455">
                  <c:v>41764.211608796293</c:v>
                </c:pt>
                <c:pt idx="14456">
                  <c:v>41764.21166666667</c:v>
                </c:pt>
                <c:pt idx="14457">
                  <c:v>41764.211724537039</c:v>
                </c:pt>
                <c:pt idx="14458">
                  <c:v>41764.211793981478</c:v>
                </c:pt>
                <c:pt idx="14459">
                  <c:v>41764.211851851855</c:v>
                </c:pt>
                <c:pt idx="14460">
                  <c:v>41764.211909722224</c:v>
                </c:pt>
                <c:pt idx="14461">
                  <c:v>41764.21197916667</c:v>
                </c:pt>
                <c:pt idx="14462">
                  <c:v>41764.212037037039</c:v>
                </c:pt>
                <c:pt idx="14463">
                  <c:v>41764.212094907409</c:v>
                </c:pt>
                <c:pt idx="14464">
                  <c:v>41764.212152777778</c:v>
                </c:pt>
                <c:pt idx="14465">
                  <c:v>41764.212222222224</c:v>
                </c:pt>
                <c:pt idx="14466">
                  <c:v>41764.212280092594</c:v>
                </c:pt>
                <c:pt idx="14467">
                  <c:v>41764.212337962963</c:v>
                </c:pt>
                <c:pt idx="14468">
                  <c:v>41764.212407407409</c:v>
                </c:pt>
                <c:pt idx="14469">
                  <c:v>41764.212465277778</c:v>
                </c:pt>
                <c:pt idx="14470">
                  <c:v>41764.212523148148</c:v>
                </c:pt>
                <c:pt idx="14471">
                  <c:v>41764.212592592594</c:v>
                </c:pt>
                <c:pt idx="14472">
                  <c:v>41764.212650462963</c:v>
                </c:pt>
                <c:pt idx="14473">
                  <c:v>41764.212708333333</c:v>
                </c:pt>
                <c:pt idx="14474">
                  <c:v>41764.212777777779</c:v>
                </c:pt>
                <c:pt idx="14475">
                  <c:v>41764.212835648148</c:v>
                </c:pt>
                <c:pt idx="14476">
                  <c:v>41764.212893518517</c:v>
                </c:pt>
                <c:pt idx="14477">
                  <c:v>41764.212951388887</c:v>
                </c:pt>
                <c:pt idx="14478">
                  <c:v>41764.213020833333</c:v>
                </c:pt>
                <c:pt idx="14479">
                  <c:v>41764.213078703702</c:v>
                </c:pt>
                <c:pt idx="14480">
                  <c:v>41764.213136574072</c:v>
                </c:pt>
                <c:pt idx="14481">
                  <c:v>41764.213206018518</c:v>
                </c:pt>
                <c:pt idx="14482">
                  <c:v>41764.213263888887</c:v>
                </c:pt>
                <c:pt idx="14483">
                  <c:v>41764.213321759256</c:v>
                </c:pt>
                <c:pt idx="14484">
                  <c:v>41764.213391203702</c:v>
                </c:pt>
                <c:pt idx="14485">
                  <c:v>41764.213449074072</c:v>
                </c:pt>
                <c:pt idx="14486">
                  <c:v>41764.213506944441</c:v>
                </c:pt>
                <c:pt idx="14487">
                  <c:v>41764.213576388887</c:v>
                </c:pt>
                <c:pt idx="14488">
                  <c:v>41764.213634259257</c:v>
                </c:pt>
                <c:pt idx="14489">
                  <c:v>41764.213692129626</c:v>
                </c:pt>
                <c:pt idx="14490">
                  <c:v>41764.213761574072</c:v>
                </c:pt>
                <c:pt idx="14491">
                  <c:v>41764.213819444441</c:v>
                </c:pt>
                <c:pt idx="14492">
                  <c:v>41764.213877314818</c:v>
                </c:pt>
                <c:pt idx="14493">
                  <c:v>41764.213935185187</c:v>
                </c:pt>
                <c:pt idx="14494">
                  <c:v>41764.214004629626</c:v>
                </c:pt>
                <c:pt idx="14495">
                  <c:v>41764.214062500003</c:v>
                </c:pt>
                <c:pt idx="14496">
                  <c:v>41764.214120370372</c:v>
                </c:pt>
                <c:pt idx="14497">
                  <c:v>41764.214189814818</c:v>
                </c:pt>
                <c:pt idx="14498">
                  <c:v>41764.214247685188</c:v>
                </c:pt>
                <c:pt idx="14499">
                  <c:v>41764.214305555557</c:v>
                </c:pt>
                <c:pt idx="14500">
                  <c:v>41764.214375000003</c:v>
                </c:pt>
                <c:pt idx="14501">
                  <c:v>41764.214432870373</c:v>
                </c:pt>
                <c:pt idx="14502">
                  <c:v>41764.214490740742</c:v>
                </c:pt>
                <c:pt idx="14503">
                  <c:v>41764.214560185188</c:v>
                </c:pt>
                <c:pt idx="14504">
                  <c:v>41764.214618055557</c:v>
                </c:pt>
                <c:pt idx="14505">
                  <c:v>41764.214675925927</c:v>
                </c:pt>
                <c:pt idx="14506">
                  <c:v>41764.214733796296</c:v>
                </c:pt>
                <c:pt idx="14507">
                  <c:v>41764.214803240742</c:v>
                </c:pt>
                <c:pt idx="14508">
                  <c:v>41764.214861111112</c:v>
                </c:pt>
                <c:pt idx="14509">
                  <c:v>41764.214918981481</c:v>
                </c:pt>
                <c:pt idx="14510">
                  <c:v>41764.214988425927</c:v>
                </c:pt>
                <c:pt idx="14511">
                  <c:v>41764.215046296296</c:v>
                </c:pt>
                <c:pt idx="14512">
                  <c:v>41764.215104166666</c:v>
                </c:pt>
                <c:pt idx="14513">
                  <c:v>41764.215173611112</c:v>
                </c:pt>
                <c:pt idx="14514">
                  <c:v>41764.215231481481</c:v>
                </c:pt>
                <c:pt idx="14515">
                  <c:v>41764.215289351851</c:v>
                </c:pt>
                <c:pt idx="14516">
                  <c:v>41764.215358796297</c:v>
                </c:pt>
                <c:pt idx="14517">
                  <c:v>41764.215416666666</c:v>
                </c:pt>
                <c:pt idx="14518">
                  <c:v>41764.215474537035</c:v>
                </c:pt>
                <c:pt idx="14519">
                  <c:v>41764.215543981481</c:v>
                </c:pt>
                <c:pt idx="14520">
                  <c:v>41764.215601851851</c:v>
                </c:pt>
                <c:pt idx="14521">
                  <c:v>41764.21565972222</c:v>
                </c:pt>
                <c:pt idx="14522">
                  <c:v>41764.215717592589</c:v>
                </c:pt>
                <c:pt idx="14523">
                  <c:v>41764.215787037036</c:v>
                </c:pt>
                <c:pt idx="14524">
                  <c:v>41764.215844907405</c:v>
                </c:pt>
                <c:pt idx="14525">
                  <c:v>41764.215902777774</c:v>
                </c:pt>
                <c:pt idx="14526">
                  <c:v>41764.21597222222</c:v>
                </c:pt>
                <c:pt idx="14527">
                  <c:v>41764.21603009259</c:v>
                </c:pt>
                <c:pt idx="14528">
                  <c:v>41764.216087962966</c:v>
                </c:pt>
                <c:pt idx="14529">
                  <c:v>41764.216157407405</c:v>
                </c:pt>
                <c:pt idx="14530">
                  <c:v>41764.216215277775</c:v>
                </c:pt>
                <c:pt idx="14531">
                  <c:v>41764.216273148151</c:v>
                </c:pt>
                <c:pt idx="14532">
                  <c:v>41764.21634259259</c:v>
                </c:pt>
                <c:pt idx="14533">
                  <c:v>41764.216400462959</c:v>
                </c:pt>
                <c:pt idx="14534">
                  <c:v>41764.216458333336</c:v>
                </c:pt>
                <c:pt idx="14535">
                  <c:v>41764.216516203705</c:v>
                </c:pt>
                <c:pt idx="14536">
                  <c:v>41764.216585648152</c:v>
                </c:pt>
                <c:pt idx="14537">
                  <c:v>41764.216643518521</c:v>
                </c:pt>
                <c:pt idx="14538">
                  <c:v>41764.21670138889</c:v>
                </c:pt>
                <c:pt idx="14539">
                  <c:v>41764.216770833336</c:v>
                </c:pt>
                <c:pt idx="14540">
                  <c:v>41764.216828703706</c:v>
                </c:pt>
                <c:pt idx="14541">
                  <c:v>41764.216886574075</c:v>
                </c:pt>
                <c:pt idx="14542">
                  <c:v>41764.216956018521</c:v>
                </c:pt>
                <c:pt idx="14543">
                  <c:v>41764.217013888891</c:v>
                </c:pt>
                <c:pt idx="14544">
                  <c:v>41764.21707175926</c:v>
                </c:pt>
                <c:pt idx="14545">
                  <c:v>41764.217141203706</c:v>
                </c:pt>
                <c:pt idx="14546">
                  <c:v>41764.217199074075</c:v>
                </c:pt>
                <c:pt idx="14547">
                  <c:v>41764.217256944445</c:v>
                </c:pt>
                <c:pt idx="14548">
                  <c:v>41764.217314814814</c:v>
                </c:pt>
                <c:pt idx="14549">
                  <c:v>41764.21738425926</c:v>
                </c:pt>
                <c:pt idx="14550">
                  <c:v>41764.217442129629</c:v>
                </c:pt>
                <c:pt idx="14551">
                  <c:v>41764.217499999999</c:v>
                </c:pt>
                <c:pt idx="14552">
                  <c:v>41764.217569444445</c:v>
                </c:pt>
                <c:pt idx="14553">
                  <c:v>41764.217627314814</c:v>
                </c:pt>
                <c:pt idx="14554">
                  <c:v>41764.217685185184</c:v>
                </c:pt>
                <c:pt idx="14555">
                  <c:v>41764.21775462963</c:v>
                </c:pt>
                <c:pt idx="14556">
                  <c:v>41764.217812499999</c:v>
                </c:pt>
                <c:pt idx="14557">
                  <c:v>41764.217870370368</c:v>
                </c:pt>
                <c:pt idx="14558">
                  <c:v>41764.217939814815</c:v>
                </c:pt>
                <c:pt idx="14559">
                  <c:v>41764.217997685184</c:v>
                </c:pt>
                <c:pt idx="14560">
                  <c:v>41764.218055555553</c:v>
                </c:pt>
                <c:pt idx="14561">
                  <c:v>41764.218113425923</c:v>
                </c:pt>
                <c:pt idx="14562">
                  <c:v>41764.218182870369</c:v>
                </c:pt>
                <c:pt idx="14563">
                  <c:v>41764.218240740738</c:v>
                </c:pt>
                <c:pt idx="14564">
                  <c:v>41764.218298611115</c:v>
                </c:pt>
                <c:pt idx="14565">
                  <c:v>41764.218368055554</c:v>
                </c:pt>
                <c:pt idx="14566">
                  <c:v>41764.218425925923</c:v>
                </c:pt>
                <c:pt idx="14567">
                  <c:v>41764.2184837963</c:v>
                </c:pt>
                <c:pt idx="14568">
                  <c:v>41764.218553240738</c:v>
                </c:pt>
                <c:pt idx="14569">
                  <c:v>41764.218611111108</c:v>
                </c:pt>
                <c:pt idx="14570">
                  <c:v>41764.218668981484</c:v>
                </c:pt>
                <c:pt idx="14571">
                  <c:v>41764.218738425923</c:v>
                </c:pt>
                <c:pt idx="14572">
                  <c:v>41764.2187962963</c:v>
                </c:pt>
                <c:pt idx="14573">
                  <c:v>41764.218854166669</c:v>
                </c:pt>
                <c:pt idx="14574">
                  <c:v>41764.218923611108</c:v>
                </c:pt>
                <c:pt idx="14575">
                  <c:v>41764.218981481485</c:v>
                </c:pt>
                <c:pt idx="14576">
                  <c:v>41764.219039351854</c:v>
                </c:pt>
                <c:pt idx="14577">
                  <c:v>41764.219097222223</c:v>
                </c:pt>
                <c:pt idx="14578">
                  <c:v>41764.219166666669</c:v>
                </c:pt>
                <c:pt idx="14579">
                  <c:v>41764.219224537039</c:v>
                </c:pt>
                <c:pt idx="14580">
                  <c:v>41764.219282407408</c:v>
                </c:pt>
                <c:pt idx="14581">
                  <c:v>41764.219351851854</c:v>
                </c:pt>
                <c:pt idx="14582">
                  <c:v>41764.219409722224</c:v>
                </c:pt>
                <c:pt idx="14583">
                  <c:v>41764.219467592593</c:v>
                </c:pt>
                <c:pt idx="14584">
                  <c:v>41764.219537037039</c:v>
                </c:pt>
                <c:pt idx="14585">
                  <c:v>41764.219594907408</c:v>
                </c:pt>
                <c:pt idx="14586">
                  <c:v>41764.219652777778</c:v>
                </c:pt>
                <c:pt idx="14587">
                  <c:v>41764.219722222224</c:v>
                </c:pt>
                <c:pt idx="14588">
                  <c:v>41764.219780092593</c:v>
                </c:pt>
                <c:pt idx="14589">
                  <c:v>41764.219837962963</c:v>
                </c:pt>
                <c:pt idx="14590">
                  <c:v>41764.219895833332</c:v>
                </c:pt>
                <c:pt idx="14591">
                  <c:v>41764.219965277778</c:v>
                </c:pt>
                <c:pt idx="14592">
                  <c:v>41764.220023148147</c:v>
                </c:pt>
                <c:pt idx="14593">
                  <c:v>41764.220081018517</c:v>
                </c:pt>
                <c:pt idx="14594">
                  <c:v>41764.220150462963</c:v>
                </c:pt>
                <c:pt idx="14595">
                  <c:v>41764.220208333332</c:v>
                </c:pt>
                <c:pt idx="14596">
                  <c:v>41764.220266203702</c:v>
                </c:pt>
                <c:pt idx="14597">
                  <c:v>41764.220335648148</c:v>
                </c:pt>
                <c:pt idx="14598">
                  <c:v>41764.220393518517</c:v>
                </c:pt>
                <c:pt idx="14599">
                  <c:v>41764.220451388886</c:v>
                </c:pt>
                <c:pt idx="14600">
                  <c:v>41764.220520833333</c:v>
                </c:pt>
                <c:pt idx="14601">
                  <c:v>41764.220578703702</c:v>
                </c:pt>
                <c:pt idx="14602">
                  <c:v>41764.220636574071</c:v>
                </c:pt>
                <c:pt idx="14603">
                  <c:v>41764.220694444448</c:v>
                </c:pt>
                <c:pt idx="14604">
                  <c:v>41764.220763888887</c:v>
                </c:pt>
                <c:pt idx="14605">
                  <c:v>41764.220821759256</c:v>
                </c:pt>
                <c:pt idx="14606">
                  <c:v>41764.220879629633</c:v>
                </c:pt>
                <c:pt idx="14607">
                  <c:v>41764.220949074072</c:v>
                </c:pt>
                <c:pt idx="14608">
                  <c:v>41764.221006944441</c:v>
                </c:pt>
                <c:pt idx="14609">
                  <c:v>41764.221064814818</c:v>
                </c:pt>
                <c:pt idx="14610">
                  <c:v>41764.221134259256</c:v>
                </c:pt>
                <c:pt idx="14611">
                  <c:v>41764.221192129633</c:v>
                </c:pt>
                <c:pt idx="14612">
                  <c:v>41764.221250000002</c:v>
                </c:pt>
                <c:pt idx="14613">
                  <c:v>41764.221319444441</c:v>
                </c:pt>
                <c:pt idx="14614">
                  <c:v>41764.221377314818</c:v>
                </c:pt>
                <c:pt idx="14615">
                  <c:v>41764.221435185187</c:v>
                </c:pt>
                <c:pt idx="14616">
                  <c:v>41764.221504629626</c:v>
                </c:pt>
                <c:pt idx="14617">
                  <c:v>41764.221562500003</c:v>
                </c:pt>
                <c:pt idx="14618">
                  <c:v>41764.221620370372</c:v>
                </c:pt>
                <c:pt idx="14619">
                  <c:v>41764.221678240741</c:v>
                </c:pt>
                <c:pt idx="14620">
                  <c:v>41764.221747685187</c:v>
                </c:pt>
                <c:pt idx="14621">
                  <c:v>41764.221805555557</c:v>
                </c:pt>
                <c:pt idx="14622">
                  <c:v>41764.221863425926</c:v>
                </c:pt>
                <c:pt idx="14623">
                  <c:v>41764.221932870372</c:v>
                </c:pt>
                <c:pt idx="14624">
                  <c:v>41764.221990740742</c:v>
                </c:pt>
                <c:pt idx="14625">
                  <c:v>41764.222048611111</c:v>
                </c:pt>
                <c:pt idx="14626">
                  <c:v>41764.222118055557</c:v>
                </c:pt>
                <c:pt idx="14627">
                  <c:v>41764.222175925926</c:v>
                </c:pt>
                <c:pt idx="14628">
                  <c:v>41764.222233796296</c:v>
                </c:pt>
                <c:pt idx="14629">
                  <c:v>41764.222303240742</c:v>
                </c:pt>
                <c:pt idx="14630">
                  <c:v>41764.222361111111</c:v>
                </c:pt>
                <c:pt idx="14631">
                  <c:v>41764.222418981481</c:v>
                </c:pt>
                <c:pt idx="14632">
                  <c:v>41764.22247685185</c:v>
                </c:pt>
                <c:pt idx="14633">
                  <c:v>41764.222546296296</c:v>
                </c:pt>
                <c:pt idx="14634">
                  <c:v>41764.222604166665</c:v>
                </c:pt>
                <c:pt idx="14635">
                  <c:v>41764.222662037035</c:v>
                </c:pt>
                <c:pt idx="14636">
                  <c:v>41764.222731481481</c:v>
                </c:pt>
                <c:pt idx="14637">
                  <c:v>41764.22278935185</c:v>
                </c:pt>
                <c:pt idx="14638">
                  <c:v>41764.22284722222</c:v>
                </c:pt>
                <c:pt idx="14639">
                  <c:v>41764.222916666666</c:v>
                </c:pt>
                <c:pt idx="14640">
                  <c:v>41764.222974537035</c:v>
                </c:pt>
                <c:pt idx="14641">
                  <c:v>41764.223032407404</c:v>
                </c:pt>
                <c:pt idx="14642">
                  <c:v>41764.223101851851</c:v>
                </c:pt>
                <c:pt idx="14643">
                  <c:v>41764.22315972222</c:v>
                </c:pt>
                <c:pt idx="14644">
                  <c:v>41764.223217592589</c:v>
                </c:pt>
                <c:pt idx="14645">
                  <c:v>41764.223275462966</c:v>
                </c:pt>
                <c:pt idx="14646">
                  <c:v>41764.223344907405</c:v>
                </c:pt>
                <c:pt idx="14647">
                  <c:v>41764.223402777781</c:v>
                </c:pt>
                <c:pt idx="14648">
                  <c:v>41764.223460648151</c:v>
                </c:pt>
                <c:pt idx="14649">
                  <c:v>41764.223530092589</c:v>
                </c:pt>
                <c:pt idx="14650">
                  <c:v>41764.223587962966</c:v>
                </c:pt>
                <c:pt idx="14651">
                  <c:v>41764.223645833335</c:v>
                </c:pt>
                <c:pt idx="14652">
                  <c:v>41764.223715277774</c:v>
                </c:pt>
                <c:pt idx="14653">
                  <c:v>41764.223773148151</c:v>
                </c:pt>
                <c:pt idx="14654">
                  <c:v>41764.22383101852</c:v>
                </c:pt>
                <c:pt idx="14655">
                  <c:v>41764.223900462966</c:v>
                </c:pt>
                <c:pt idx="14656">
                  <c:v>41764.223958333336</c:v>
                </c:pt>
                <c:pt idx="14657">
                  <c:v>41764.224016203705</c:v>
                </c:pt>
                <c:pt idx="14658">
                  <c:v>41764.224074074074</c:v>
                </c:pt>
                <c:pt idx="14659">
                  <c:v>41764.224143518521</c:v>
                </c:pt>
                <c:pt idx="14660">
                  <c:v>41764.22420138889</c:v>
                </c:pt>
                <c:pt idx="14661">
                  <c:v>41764.224259259259</c:v>
                </c:pt>
                <c:pt idx="14662">
                  <c:v>41764.224328703705</c:v>
                </c:pt>
                <c:pt idx="14663">
                  <c:v>41764.224386574075</c:v>
                </c:pt>
                <c:pt idx="14664">
                  <c:v>41764.224444444444</c:v>
                </c:pt>
                <c:pt idx="14665">
                  <c:v>41764.22451388889</c:v>
                </c:pt>
                <c:pt idx="14666">
                  <c:v>41764.22457175926</c:v>
                </c:pt>
                <c:pt idx="14667">
                  <c:v>41764.224629629629</c:v>
                </c:pt>
                <c:pt idx="14668">
                  <c:v>41764.224699074075</c:v>
                </c:pt>
                <c:pt idx="14669">
                  <c:v>41764.224756944444</c:v>
                </c:pt>
                <c:pt idx="14670">
                  <c:v>41764.224814814814</c:v>
                </c:pt>
                <c:pt idx="14671">
                  <c:v>41764.22488425926</c:v>
                </c:pt>
                <c:pt idx="14672">
                  <c:v>41764.224942129629</c:v>
                </c:pt>
                <c:pt idx="14673">
                  <c:v>41764.224999999999</c:v>
                </c:pt>
                <c:pt idx="14674">
                  <c:v>41764.225057870368</c:v>
                </c:pt>
                <c:pt idx="14675">
                  <c:v>41764.225127314814</c:v>
                </c:pt>
                <c:pt idx="14676">
                  <c:v>41764.225185185183</c:v>
                </c:pt>
                <c:pt idx="14677">
                  <c:v>41764.225243055553</c:v>
                </c:pt>
                <c:pt idx="14678">
                  <c:v>41764.225312499999</c:v>
                </c:pt>
                <c:pt idx="14679">
                  <c:v>41764.225370370368</c:v>
                </c:pt>
                <c:pt idx="14680">
                  <c:v>41764.225428240738</c:v>
                </c:pt>
                <c:pt idx="14681">
                  <c:v>41764.225497685184</c:v>
                </c:pt>
                <c:pt idx="14682">
                  <c:v>41764.225555555553</c:v>
                </c:pt>
                <c:pt idx="14683">
                  <c:v>41764.225613425922</c:v>
                </c:pt>
                <c:pt idx="14684">
                  <c:v>41764.225682870368</c:v>
                </c:pt>
                <c:pt idx="14685">
                  <c:v>41764.225740740738</c:v>
                </c:pt>
                <c:pt idx="14686">
                  <c:v>41764.225798611114</c:v>
                </c:pt>
                <c:pt idx="14687">
                  <c:v>41764.225856481484</c:v>
                </c:pt>
                <c:pt idx="14688">
                  <c:v>41764.225925925923</c:v>
                </c:pt>
                <c:pt idx="14689">
                  <c:v>41764.225983796299</c:v>
                </c:pt>
                <c:pt idx="14690">
                  <c:v>41764.226041666669</c:v>
                </c:pt>
                <c:pt idx="14691">
                  <c:v>41764.226111111115</c:v>
                </c:pt>
                <c:pt idx="14692">
                  <c:v>41764.226168981484</c:v>
                </c:pt>
                <c:pt idx="14693">
                  <c:v>41764.226226851853</c:v>
                </c:pt>
                <c:pt idx="14694">
                  <c:v>41764.2262962963</c:v>
                </c:pt>
                <c:pt idx="14695">
                  <c:v>41764.226354166669</c:v>
                </c:pt>
                <c:pt idx="14696">
                  <c:v>41764.226412037038</c:v>
                </c:pt>
                <c:pt idx="14697">
                  <c:v>41764.226481481484</c:v>
                </c:pt>
                <c:pt idx="14698">
                  <c:v>41764.226539351854</c:v>
                </c:pt>
                <c:pt idx="14699">
                  <c:v>41764.226597222223</c:v>
                </c:pt>
                <c:pt idx="14700">
                  <c:v>41764.226655092592</c:v>
                </c:pt>
                <c:pt idx="14701">
                  <c:v>41764.226724537039</c:v>
                </c:pt>
                <c:pt idx="14702">
                  <c:v>41764.226782407408</c:v>
                </c:pt>
                <c:pt idx="14703">
                  <c:v>41764.226840277777</c:v>
                </c:pt>
                <c:pt idx="14704">
                  <c:v>41764.226909722223</c:v>
                </c:pt>
                <c:pt idx="14705">
                  <c:v>41764.226967592593</c:v>
                </c:pt>
                <c:pt idx="14706">
                  <c:v>41764.227025462962</c:v>
                </c:pt>
                <c:pt idx="14707">
                  <c:v>41764.227094907408</c:v>
                </c:pt>
                <c:pt idx="14708">
                  <c:v>41764.227152777778</c:v>
                </c:pt>
                <c:pt idx="14709">
                  <c:v>41764.227210648147</c:v>
                </c:pt>
                <c:pt idx="14710">
                  <c:v>41764.227280092593</c:v>
                </c:pt>
                <c:pt idx="14711">
                  <c:v>41764.227337962962</c:v>
                </c:pt>
                <c:pt idx="14712">
                  <c:v>41764.227395833332</c:v>
                </c:pt>
                <c:pt idx="14713">
                  <c:v>41764.227465277778</c:v>
                </c:pt>
                <c:pt idx="14714">
                  <c:v>41764.227523148147</c:v>
                </c:pt>
                <c:pt idx="14715">
                  <c:v>41764.227581018517</c:v>
                </c:pt>
                <c:pt idx="14716">
                  <c:v>41764.227638888886</c:v>
                </c:pt>
                <c:pt idx="14717">
                  <c:v>41764.227708333332</c:v>
                </c:pt>
                <c:pt idx="14718">
                  <c:v>41764.227766203701</c:v>
                </c:pt>
                <c:pt idx="14719">
                  <c:v>41764.227824074071</c:v>
                </c:pt>
                <c:pt idx="14720">
                  <c:v>41764.227893518517</c:v>
                </c:pt>
                <c:pt idx="14721">
                  <c:v>41764.227951388886</c:v>
                </c:pt>
                <c:pt idx="14722">
                  <c:v>41764.228009259263</c:v>
                </c:pt>
                <c:pt idx="14723">
                  <c:v>41764.228078703702</c:v>
                </c:pt>
                <c:pt idx="14724">
                  <c:v>41764.228136574071</c:v>
                </c:pt>
                <c:pt idx="14725">
                  <c:v>41764.228194444448</c:v>
                </c:pt>
                <c:pt idx="14726">
                  <c:v>41764.228263888886</c:v>
                </c:pt>
                <c:pt idx="14727">
                  <c:v>41764.228321759256</c:v>
                </c:pt>
                <c:pt idx="14728">
                  <c:v>41764.228379629632</c:v>
                </c:pt>
                <c:pt idx="14729">
                  <c:v>41764.228437500002</c:v>
                </c:pt>
                <c:pt idx="14730">
                  <c:v>41764.228506944448</c:v>
                </c:pt>
                <c:pt idx="14731">
                  <c:v>41764.228564814817</c:v>
                </c:pt>
                <c:pt idx="14732">
                  <c:v>41764.228622685187</c:v>
                </c:pt>
                <c:pt idx="14733">
                  <c:v>41764.228692129633</c:v>
                </c:pt>
                <c:pt idx="14734">
                  <c:v>41764.228750000002</c:v>
                </c:pt>
                <c:pt idx="14735">
                  <c:v>41764.228807870371</c:v>
                </c:pt>
                <c:pt idx="14736">
                  <c:v>41764.228877314818</c:v>
                </c:pt>
                <c:pt idx="14737">
                  <c:v>41764.228935185187</c:v>
                </c:pt>
                <c:pt idx="14738">
                  <c:v>41764.228993055556</c:v>
                </c:pt>
                <c:pt idx="14739">
                  <c:v>41764.229062500002</c:v>
                </c:pt>
                <c:pt idx="14740">
                  <c:v>41764.229120370372</c:v>
                </c:pt>
                <c:pt idx="14741">
                  <c:v>41764.229178240741</c:v>
                </c:pt>
                <c:pt idx="14742">
                  <c:v>41764.22923611111</c:v>
                </c:pt>
                <c:pt idx="14743">
                  <c:v>41764.229305555556</c:v>
                </c:pt>
                <c:pt idx="14744">
                  <c:v>41764.229363425926</c:v>
                </c:pt>
                <c:pt idx="14745">
                  <c:v>41764.229421296295</c:v>
                </c:pt>
                <c:pt idx="14746">
                  <c:v>41764.229490740741</c:v>
                </c:pt>
                <c:pt idx="14747">
                  <c:v>41764.229548611111</c:v>
                </c:pt>
                <c:pt idx="14748">
                  <c:v>41764.22960648148</c:v>
                </c:pt>
                <c:pt idx="14749">
                  <c:v>41764.229675925926</c:v>
                </c:pt>
                <c:pt idx="14750">
                  <c:v>41764.229733796295</c:v>
                </c:pt>
                <c:pt idx="14751">
                  <c:v>41764.229791666665</c:v>
                </c:pt>
                <c:pt idx="14752">
                  <c:v>41764.229861111111</c:v>
                </c:pt>
                <c:pt idx="14753">
                  <c:v>41764.22991898148</c:v>
                </c:pt>
                <c:pt idx="14754">
                  <c:v>41764.22997685185</c:v>
                </c:pt>
                <c:pt idx="14755">
                  <c:v>41764.230034722219</c:v>
                </c:pt>
                <c:pt idx="14756">
                  <c:v>41764.230104166665</c:v>
                </c:pt>
                <c:pt idx="14757">
                  <c:v>41764.230162037034</c:v>
                </c:pt>
                <c:pt idx="14758">
                  <c:v>41764.230219907404</c:v>
                </c:pt>
                <c:pt idx="14759">
                  <c:v>41764.23028935185</c:v>
                </c:pt>
                <c:pt idx="14760">
                  <c:v>41764.230347222219</c:v>
                </c:pt>
                <c:pt idx="14761">
                  <c:v>41764.230405092596</c:v>
                </c:pt>
                <c:pt idx="14762">
                  <c:v>41764.230474537035</c:v>
                </c:pt>
                <c:pt idx="14763">
                  <c:v>41764.230532407404</c:v>
                </c:pt>
                <c:pt idx="14764">
                  <c:v>41764.230590277781</c:v>
                </c:pt>
                <c:pt idx="14765">
                  <c:v>41764.23065972222</c:v>
                </c:pt>
                <c:pt idx="14766">
                  <c:v>41764.230717592596</c:v>
                </c:pt>
                <c:pt idx="14767">
                  <c:v>41764.230775462966</c:v>
                </c:pt>
                <c:pt idx="14768">
                  <c:v>41764.230844907404</c:v>
                </c:pt>
                <c:pt idx="14769">
                  <c:v>41764.230902777781</c:v>
                </c:pt>
                <c:pt idx="14770">
                  <c:v>41764.23096064815</c:v>
                </c:pt>
                <c:pt idx="14771">
                  <c:v>41764.23101851852</c:v>
                </c:pt>
                <c:pt idx="14772">
                  <c:v>41764.231087962966</c:v>
                </c:pt>
                <c:pt idx="14773">
                  <c:v>41764.231145833335</c:v>
                </c:pt>
                <c:pt idx="14774">
                  <c:v>41764.231203703705</c:v>
                </c:pt>
                <c:pt idx="14775">
                  <c:v>41764.231273148151</c:v>
                </c:pt>
                <c:pt idx="14776">
                  <c:v>41764.23133101852</c:v>
                </c:pt>
                <c:pt idx="14777">
                  <c:v>41764.231388888889</c:v>
                </c:pt>
                <c:pt idx="14778">
                  <c:v>41764.231458333335</c:v>
                </c:pt>
                <c:pt idx="14779">
                  <c:v>41764.231516203705</c:v>
                </c:pt>
                <c:pt idx="14780">
                  <c:v>41764.231574074074</c:v>
                </c:pt>
                <c:pt idx="14781">
                  <c:v>41764.23164351852</c:v>
                </c:pt>
                <c:pt idx="14782">
                  <c:v>41764.23170138889</c:v>
                </c:pt>
                <c:pt idx="14783">
                  <c:v>41764.231759259259</c:v>
                </c:pt>
                <c:pt idx="14784">
                  <c:v>41764.231817129628</c:v>
                </c:pt>
                <c:pt idx="14785">
                  <c:v>41764.231886574074</c:v>
                </c:pt>
                <c:pt idx="14786">
                  <c:v>41764.231944444444</c:v>
                </c:pt>
                <c:pt idx="14787">
                  <c:v>41764.232002314813</c:v>
                </c:pt>
                <c:pt idx="14788">
                  <c:v>41764.232071759259</c:v>
                </c:pt>
                <c:pt idx="14789">
                  <c:v>41764.232129629629</c:v>
                </c:pt>
                <c:pt idx="14790">
                  <c:v>41764.232187499998</c:v>
                </c:pt>
                <c:pt idx="14791">
                  <c:v>41764.232256944444</c:v>
                </c:pt>
                <c:pt idx="14792">
                  <c:v>41764.232314814813</c:v>
                </c:pt>
                <c:pt idx="14793">
                  <c:v>41764.232372685183</c:v>
                </c:pt>
                <c:pt idx="14794">
                  <c:v>41764.232442129629</c:v>
                </c:pt>
                <c:pt idx="14795">
                  <c:v>41764.232499999998</c:v>
                </c:pt>
                <c:pt idx="14796">
                  <c:v>41764.232557870368</c:v>
                </c:pt>
                <c:pt idx="14797">
                  <c:v>41764.232615740744</c:v>
                </c:pt>
                <c:pt idx="14798">
                  <c:v>41764.232685185183</c:v>
                </c:pt>
                <c:pt idx="14799">
                  <c:v>41764.232743055552</c:v>
                </c:pt>
                <c:pt idx="14800">
                  <c:v>41764.232800925929</c:v>
                </c:pt>
                <c:pt idx="14801">
                  <c:v>41764.232870370368</c:v>
                </c:pt>
                <c:pt idx="14802">
                  <c:v>41764.232928240737</c:v>
                </c:pt>
                <c:pt idx="14803">
                  <c:v>41764.232986111114</c:v>
                </c:pt>
                <c:pt idx="14804">
                  <c:v>41764.233055555553</c:v>
                </c:pt>
                <c:pt idx="14805">
                  <c:v>41764.233113425929</c:v>
                </c:pt>
                <c:pt idx="14806">
                  <c:v>41764.233171296299</c:v>
                </c:pt>
                <c:pt idx="14807">
                  <c:v>41764.233240740738</c:v>
                </c:pt>
                <c:pt idx="14808">
                  <c:v>41764.233298611114</c:v>
                </c:pt>
                <c:pt idx="14809">
                  <c:v>41764.233356481483</c:v>
                </c:pt>
                <c:pt idx="14810">
                  <c:v>41764.233414351853</c:v>
                </c:pt>
                <c:pt idx="14811">
                  <c:v>41764.233483796299</c:v>
                </c:pt>
                <c:pt idx="14812">
                  <c:v>41764.233541666668</c:v>
                </c:pt>
                <c:pt idx="14813">
                  <c:v>41764.233599537038</c:v>
                </c:pt>
                <c:pt idx="14814">
                  <c:v>41764.233668981484</c:v>
                </c:pt>
                <c:pt idx="14815">
                  <c:v>41764.233726851853</c:v>
                </c:pt>
                <c:pt idx="14816">
                  <c:v>41764.233784722222</c:v>
                </c:pt>
                <c:pt idx="14817">
                  <c:v>41764.233854166669</c:v>
                </c:pt>
                <c:pt idx="14818">
                  <c:v>41764.233912037038</c:v>
                </c:pt>
                <c:pt idx="14819">
                  <c:v>41764.233969907407</c:v>
                </c:pt>
                <c:pt idx="14820">
                  <c:v>41764.234039351853</c:v>
                </c:pt>
                <c:pt idx="14821">
                  <c:v>41764.234097222223</c:v>
                </c:pt>
                <c:pt idx="14822">
                  <c:v>41764.234155092592</c:v>
                </c:pt>
                <c:pt idx="14823">
                  <c:v>41764.234224537038</c:v>
                </c:pt>
                <c:pt idx="14824">
                  <c:v>41764.234282407408</c:v>
                </c:pt>
                <c:pt idx="14825">
                  <c:v>41764.234340277777</c:v>
                </c:pt>
                <c:pt idx="14826">
                  <c:v>41764.234398148146</c:v>
                </c:pt>
                <c:pt idx="14827">
                  <c:v>41764.234467592592</c:v>
                </c:pt>
                <c:pt idx="14828">
                  <c:v>41764.234525462962</c:v>
                </c:pt>
                <c:pt idx="14829">
                  <c:v>41764.234583333331</c:v>
                </c:pt>
                <c:pt idx="14830">
                  <c:v>41764.234652777777</c:v>
                </c:pt>
                <c:pt idx="14831">
                  <c:v>41764.234710648147</c:v>
                </c:pt>
                <c:pt idx="14832">
                  <c:v>41764.234768518516</c:v>
                </c:pt>
                <c:pt idx="14833">
                  <c:v>41764.234837962962</c:v>
                </c:pt>
                <c:pt idx="14834">
                  <c:v>41764.234895833331</c:v>
                </c:pt>
                <c:pt idx="14835">
                  <c:v>41764.234953703701</c:v>
                </c:pt>
                <c:pt idx="14836">
                  <c:v>41764.235023148147</c:v>
                </c:pt>
                <c:pt idx="14837">
                  <c:v>41764.235081018516</c:v>
                </c:pt>
                <c:pt idx="14838">
                  <c:v>41764.235138888886</c:v>
                </c:pt>
                <c:pt idx="14839">
                  <c:v>41764.235196759262</c:v>
                </c:pt>
                <c:pt idx="14840">
                  <c:v>41764.235266203701</c:v>
                </c:pt>
                <c:pt idx="14841">
                  <c:v>41764.235324074078</c:v>
                </c:pt>
                <c:pt idx="14842">
                  <c:v>41764.235381944447</c:v>
                </c:pt>
                <c:pt idx="14843">
                  <c:v>41764.235451388886</c:v>
                </c:pt>
                <c:pt idx="14844">
                  <c:v>41764.235509259262</c:v>
                </c:pt>
                <c:pt idx="14845">
                  <c:v>41764.235567129632</c:v>
                </c:pt>
                <c:pt idx="14846">
                  <c:v>41764.235636574071</c:v>
                </c:pt>
                <c:pt idx="14847">
                  <c:v>41764.235694444447</c:v>
                </c:pt>
                <c:pt idx="14848">
                  <c:v>41764.235752314817</c:v>
                </c:pt>
                <c:pt idx="14849">
                  <c:v>41764.235821759263</c:v>
                </c:pt>
                <c:pt idx="14850">
                  <c:v>41764.235879629632</c:v>
                </c:pt>
                <c:pt idx="14851">
                  <c:v>41764.235937500001</c:v>
                </c:pt>
                <c:pt idx="14852">
                  <c:v>41764.235995370371</c:v>
                </c:pt>
                <c:pt idx="14853">
                  <c:v>41764.236064814817</c:v>
                </c:pt>
                <c:pt idx="14854">
                  <c:v>41764.236122685186</c:v>
                </c:pt>
                <c:pt idx="14855">
                  <c:v>41764.236180555556</c:v>
                </c:pt>
                <c:pt idx="14856">
                  <c:v>41764.236250000002</c:v>
                </c:pt>
                <c:pt idx="14857">
                  <c:v>41764.236307870371</c:v>
                </c:pt>
                <c:pt idx="14858">
                  <c:v>41764.23636574074</c:v>
                </c:pt>
                <c:pt idx="14859">
                  <c:v>41764.236435185187</c:v>
                </c:pt>
                <c:pt idx="14860">
                  <c:v>41764.236493055556</c:v>
                </c:pt>
                <c:pt idx="14861">
                  <c:v>41764.236550925925</c:v>
                </c:pt>
                <c:pt idx="14862">
                  <c:v>41764.236620370371</c:v>
                </c:pt>
                <c:pt idx="14863">
                  <c:v>41764.236678240741</c:v>
                </c:pt>
                <c:pt idx="14864">
                  <c:v>41764.23673611111</c:v>
                </c:pt>
                <c:pt idx="14865">
                  <c:v>41764.236793981479</c:v>
                </c:pt>
                <c:pt idx="14866">
                  <c:v>41764.236863425926</c:v>
                </c:pt>
                <c:pt idx="14867">
                  <c:v>41764.236921296295</c:v>
                </c:pt>
                <c:pt idx="14868">
                  <c:v>41764.236979166664</c:v>
                </c:pt>
                <c:pt idx="14869">
                  <c:v>41764.23704861111</c:v>
                </c:pt>
                <c:pt idx="14870">
                  <c:v>41764.23710648148</c:v>
                </c:pt>
                <c:pt idx="14871">
                  <c:v>41764.237164351849</c:v>
                </c:pt>
                <c:pt idx="14872">
                  <c:v>41764.237233796295</c:v>
                </c:pt>
                <c:pt idx="14873">
                  <c:v>41764.237291666665</c:v>
                </c:pt>
                <c:pt idx="14874">
                  <c:v>41764.237349537034</c:v>
                </c:pt>
                <c:pt idx="14875">
                  <c:v>41764.23741898148</c:v>
                </c:pt>
                <c:pt idx="14876">
                  <c:v>41764.237476851849</c:v>
                </c:pt>
                <c:pt idx="14877">
                  <c:v>41764.237534722219</c:v>
                </c:pt>
                <c:pt idx="14878">
                  <c:v>41764.237604166665</c:v>
                </c:pt>
                <c:pt idx="14879">
                  <c:v>41764.237662037034</c:v>
                </c:pt>
                <c:pt idx="14880">
                  <c:v>41764.237719907411</c:v>
                </c:pt>
                <c:pt idx="14881">
                  <c:v>41764.23777777778</c:v>
                </c:pt>
                <c:pt idx="14882">
                  <c:v>41764.237847222219</c:v>
                </c:pt>
                <c:pt idx="14883">
                  <c:v>41764.237905092596</c:v>
                </c:pt>
                <c:pt idx="14884">
                  <c:v>41764.237962962965</c:v>
                </c:pt>
                <c:pt idx="14885">
                  <c:v>41764.238032407404</c:v>
                </c:pt>
                <c:pt idx="14886">
                  <c:v>41764.23809027778</c:v>
                </c:pt>
                <c:pt idx="14887">
                  <c:v>41764.23814814815</c:v>
                </c:pt>
                <c:pt idx="14888">
                  <c:v>41764.238217592596</c:v>
                </c:pt>
                <c:pt idx="14889">
                  <c:v>41764.238275462965</c:v>
                </c:pt>
                <c:pt idx="14890">
                  <c:v>41764.238333333335</c:v>
                </c:pt>
                <c:pt idx="14891">
                  <c:v>41764.238402777781</c:v>
                </c:pt>
                <c:pt idx="14892">
                  <c:v>41764.23846064815</c:v>
                </c:pt>
                <c:pt idx="14893">
                  <c:v>41764.238518518519</c:v>
                </c:pt>
                <c:pt idx="14894">
                  <c:v>41764.238576388889</c:v>
                </c:pt>
                <c:pt idx="14895">
                  <c:v>41764.238645833335</c:v>
                </c:pt>
                <c:pt idx="14896">
                  <c:v>41764.238703703704</c:v>
                </c:pt>
                <c:pt idx="14897">
                  <c:v>41764.238761574074</c:v>
                </c:pt>
                <c:pt idx="14898">
                  <c:v>41764.23883101852</c:v>
                </c:pt>
                <c:pt idx="14899">
                  <c:v>41764.238888888889</c:v>
                </c:pt>
                <c:pt idx="14900">
                  <c:v>41764.238946759258</c:v>
                </c:pt>
                <c:pt idx="14901">
                  <c:v>41764.239016203705</c:v>
                </c:pt>
                <c:pt idx="14902">
                  <c:v>41764.239074074074</c:v>
                </c:pt>
                <c:pt idx="14903">
                  <c:v>41764.239131944443</c:v>
                </c:pt>
                <c:pt idx="14904">
                  <c:v>41764.239201388889</c:v>
                </c:pt>
                <c:pt idx="14905">
                  <c:v>41764.239259259259</c:v>
                </c:pt>
                <c:pt idx="14906">
                  <c:v>41764.239317129628</c:v>
                </c:pt>
                <c:pt idx="14907">
                  <c:v>41764.239374999997</c:v>
                </c:pt>
                <c:pt idx="14908">
                  <c:v>41764.239444444444</c:v>
                </c:pt>
                <c:pt idx="14909">
                  <c:v>41764.239502314813</c:v>
                </c:pt>
                <c:pt idx="14910">
                  <c:v>41764.239560185182</c:v>
                </c:pt>
                <c:pt idx="14911">
                  <c:v>41764.239629629628</c:v>
                </c:pt>
                <c:pt idx="14912">
                  <c:v>41764.239687499998</c:v>
                </c:pt>
                <c:pt idx="14913">
                  <c:v>41764.239745370367</c:v>
                </c:pt>
                <c:pt idx="14914">
                  <c:v>41764.239814814813</c:v>
                </c:pt>
                <c:pt idx="14915">
                  <c:v>41764.239872685182</c:v>
                </c:pt>
                <c:pt idx="14916">
                  <c:v>41764.239930555559</c:v>
                </c:pt>
                <c:pt idx="14917">
                  <c:v>41764.239999999998</c:v>
                </c:pt>
                <c:pt idx="14918">
                  <c:v>41764.240057870367</c:v>
                </c:pt>
                <c:pt idx="14919">
                  <c:v>41764.240115740744</c:v>
                </c:pt>
                <c:pt idx="14920">
                  <c:v>41764.240173611113</c:v>
                </c:pt>
                <c:pt idx="14921">
                  <c:v>41764.240243055552</c:v>
                </c:pt>
                <c:pt idx="14922">
                  <c:v>41764.240300925929</c:v>
                </c:pt>
                <c:pt idx="14923">
                  <c:v>41764.240358796298</c:v>
                </c:pt>
                <c:pt idx="14924">
                  <c:v>41764.240428240744</c:v>
                </c:pt>
                <c:pt idx="14925">
                  <c:v>41764.240486111114</c:v>
                </c:pt>
                <c:pt idx="14926">
                  <c:v>41764.240543981483</c:v>
                </c:pt>
                <c:pt idx="14927">
                  <c:v>41764.240613425929</c:v>
                </c:pt>
                <c:pt idx="14928">
                  <c:v>41764.240671296298</c:v>
                </c:pt>
                <c:pt idx="14929">
                  <c:v>41764.240729166668</c:v>
                </c:pt>
                <c:pt idx="14930">
                  <c:v>41764.240798611114</c:v>
                </c:pt>
                <c:pt idx="14931">
                  <c:v>41764.240856481483</c:v>
                </c:pt>
                <c:pt idx="14932">
                  <c:v>41764.240914351853</c:v>
                </c:pt>
                <c:pt idx="14933">
                  <c:v>41764.240983796299</c:v>
                </c:pt>
                <c:pt idx="14934">
                  <c:v>41764.241041666668</c:v>
                </c:pt>
                <c:pt idx="14935">
                  <c:v>41764.241099537037</c:v>
                </c:pt>
                <c:pt idx="14936">
                  <c:v>41764.241157407407</c:v>
                </c:pt>
                <c:pt idx="14937">
                  <c:v>41764.241226851853</c:v>
                </c:pt>
                <c:pt idx="14938">
                  <c:v>41764.241284722222</c:v>
                </c:pt>
                <c:pt idx="14939">
                  <c:v>41764.241342592592</c:v>
                </c:pt>
                <c:pt idx="14940">
                  <c:v>41764.241412037038</c:v>
                </c:pt>
                <c:pt idx="14941">
                  <c:v>41764.241469907407</c:v>
                </c:pt>
                <c:pt idx="14942">
                  <c:v>41764.241527777776</c:v>
                </c:pt>
                <c:pt idx="14943">
                  <c:v>41764.241597222222</c:v>
                </c:pt>
                <c:pt idx="14944">
                  <c:v>41764.241655092592</c:v>
                </c:pt>
                <c:pt idx="14945">
                  <c:v>41764.241712962961</c:v>
                </c:pt>
                <c:pt idx="14946">
                  <c:v>41764.241782407407</c:v>
                </c:pt>
                <c:pt idx="14947">
                  <c:v>41764.241840277777</c:v>
                </c:pt>
                <c:pt idx="14948">
                  <c:v>41764.241898148146</c:v>
                </c:pt>
                <c:pt idx="14949">
                  <c:v>41764.241956018515</c:v>
                </c:pt>
                <c:pt idx="14950">
                  <c:v>41764.242025462961</c:v>
                </c:pt>
                <c:pt idx="14951">
                  <c:v>41764.242083333331</c:v>
                </c:pt>
                <c:pt idx="14952">
                  <c:v>41764.2421412037</c:v>
                </c:pt>
                <c:pt idx="14953">
                  <c:v>41764.242210648146</c:v>
                </c:pt>
                <c:pt idx="14954">
                  <c:v>41764.242268518516</c:v>
                </c:pt>
                <c:pt idx="14955">
                  <c:v>41764.242326388892</c:v>
                </c:pt>
                <c:pt idx="14956">
                  <c:v>41764.242395833331</c:v>
                </c:pt>
                <c:pt idx="14957">
                  <c:v>41764.2424537037</c:v>
                </c:pt>
                <c:pt idx="14958">
                  <c:v>41764.242511574077</c:v>
                </c:pt>
                <c:pt idx="14959">
                  <c:v>41764.242581018516</c:v>
                </c:pt>
                <c:pt idx="14960">
                  <c:v>41764.242638888885</c:v>
                </c:pt>
                <c:pt idx="14961">
                  <c:v>41764.242696759262</c:v>
                </c:pt>
                <c:pt idx="14962">
                  <c:v>41764.242754629631</c:v>
                </c:pt>
                <c:pt idx="14963">
                  <c:v>41764.242824074077</c:v>
                </c:pt>
                <c:pt idx="14964">
                  <c:v>41764.242881944447</c:v>
                </c:pt>
                <c:pt idx="14965">
                  <c:v>41764.242939814816</c:v>
                </c:pt>
                <c:pt idx="14966">
                  <c:v>41764.243009259262</c:v>
                </c:pt>
                <c:pt idx="14967">
                  <c:v>41764.243067129632</c:v>
                </c:pt>
                <c:pt idx="14968">
                  <c:v>41764.243125000001</c:v>
                </c:pt>
                <c:pt idx="14969">
                  <c:v>41764.243194444447</c:v>
                </c:pt>
                <c:pt idx="14970">
                  <c:v>41764.243252314816</c:v>
                </c:pt>
                <c:pt idx="14971">
                  <c:v>41764.243310185186</c:v>
                </c:pt>
                <c:pt idx="14972">
                  <c:v>41764.243379629632</c:v>
                </c:pt>
                <c:pt idx="14973">
                  <c:v>41764.243437500001</c:v>
                </c:pt>
                <c:pt idx="14974">
                  <c:v>41764.243495370371</c:v>
                </c:pt>
                <c:pt idx="14975">
                  <c:v>41764.24355324074</c:v>
                </c:pt>
                <c:pt idx="14976">
                  <c:v>41764.243622685186</c:v>
                </c:pt>
                <c:pt idx="14977">
                  <c:v>41764.243680555555</c:v>
                </c:pt>
                <c:pt idx="14978">
                  <c:v>41764.243738425925</c:v>
                </c:pt>
                <c:pt idx="14979">
                  <c:v>41764.243807870371</c:v>
                </c:pt>
                <c:pt idx="14980">
                  <c:v>41764.24386574074</c:v>
                </c:pt>
                <c:pt idx="14981">
                  <c:v>41764.243923611109</c:v>
                </c:pt>
                <c:pt idx="14982">
                  <c:v>41764.243993055556</c:v>
                </c:pt>
                <c:pt idx="14983">
                  <c:v>41764.244050925925</c:v>
                </c:pt>
                <c:pt idx="14984">
                  <c:v>41764.244108796294</c:v>
                </c:pt>
                <c:pt idx="14985">
                  <c:v>41764.24417824074</c:v>
                </c:pt>
                <c:pt idx="14986">
                  <c:v>41764.24423611111</c:v>
                </c:pt>
                <c:pt idx="14987">
                  <c:v>41764.244293981479</c:v>
                </c:pt>
                <c:pt idx="14988">
                  <c:v>41764.244363425925</c:v>
                </c:pt>
                <c:pt idx="14989">
                  <c:v>41764.244421296295</c:v>
                </c:pt>
                <c:pt idx="14990">
                  <c:v>41764.244479166664</c:v>
                </c:pt>
                <c:pt idx="14991">
                  <c:v>41764.244537037041</c:v>
                </c:pt>
                <c:pt idx="14992">
                  <c:v>41764.244606481479</c:v>
                </c:pt>
                <c:pt idx="14993">
                  <c:v>41764.244664351849</c:v>
                </c:pt>
                <c:pt idx="14994">
                  <c:v>41764.244722222225</c:v>
                </c:pt>
                <c:pt idx="14995">
                  <c:v>41764.244791666664</c:v>
                </c:pt>
                <c:pt idx="14996">
                  <c:v>41764.244849537034</c:v>
                </c:pt>
                <c:pt idx="14997">
                  <c:v>41764.24490740741</c:v>
                </c:pt>
                <c:pt idx="14998">
                  <c:v>41764.244976851849</c:v>
                </c:pt>
                <c:pt idx="14999">
                  <c:v>41764.245034722226</c:v>
                </c:pt>
                <c:pt idx="15000">
                  <c:v>41764.245092592595</c:v>
                </c:pt>
                <c:pt idx="15001">
                  <c:v>41764.245162037034</c:v>
                </c:pt>
                <c:pt idx="15002">
                  <c:v>41764.245219907411</c:v>
                </c:pt>
                <c:pt idx="15003">
                  <c:v>41764.24527777778</c:v>
                </c:pt>
                <c:pt idx="15004">
                  <c:v>41764.245335648149</c:v>
                </c:pt>
                <c:pt idx="15005">
                  <c:v>41764.245405092595</c:v>
                </c:pt>
                <c:pt idx="15006">
                  <c:v>41764.245462962965</c:v>
                </c:pt>
                <c:pt idx="15007">
                  <c:v>41764.245520833334</c:v>
                </c:pt>
                <c:pt idx="15008">
                  <c:v>41764.24559027778</c:v>
                </c:pt>
                <c:pt idx="15009">
                  <c:v>41764.245648148149</c:v>
                </c:pt>
                <c:pt idx="15010">
                  <c:v>41764.245706018519</c:v>
                </c:pt>
                <c:pt idx="15011">
                  <c:v>41764.245775462965</c:v>
                </c:pt>
                <c:pt idx="15012">
                  <c:v>41764.245833333334</c:v>
                </c:pt>
                <c:pt idx="15013">
                  <c:v>41764.245891203704</c:v>
                </c:pt>
                <c:pt idx="15014">
                  <c:v>41764.24596064815</c:v>
                </c:pt>
                <c:pt idx="15015">
                  <c:v>41764.246018518519</c:v>
                </c:pt>
                <c:pt idx="15016">
                  <c:v>41764.246076388888</c:v>
                </c:pt>
                <c:pt idx="15017">
                  <c:v>41764.246145833335</c:v>
                </c:pt>
                <c:pt idx="15018">
                  <c:v>41764.246203703704</c:v>
                </c:pt>
                <c:pt idx="15019">
                  <c:v>41764.246261574073</c:v>
                </c:pt>
                <c:pt idx="15020">
                  <c:v>41764.246319444443</c:v>
                </c:pt>
                <c:pt idx="15021">
                  <c:v>41764.246388888889</c:v>
                </c:pt>
                <c:pt idx="15022">
                  <c:v>41764.246446759258</c:v>
                </c:pt>
                <c:pt idx="15023">
                  <c:v>41764.246504629627</c:v>
                </c:pt>
                <c:pt idx="15024">
                  <c:v>41764.246574074074</c:v>
                </c:pt>
                <c:pt idx="15025">
                  <c:v>41764.246631944443</c:v>
                </c:pt>
                <c:pt idx="15026">
                  <c:v>41764.246689814812</c:v>
                </c:pt>
                <c:pt idx="15027">
                  <c:v>41764.246759259258</c:v>
                </c:pt>
                <c:pt idx="15028">
                  <c:v>41764.246817129628</c:v>
                </c:pt>
                <c:pt idx="15029">
                  <c:v>41764.246874999997</c:v>
                </c:pt>
                <c:pt idx="15030">
                  <c:v>41764.246944444443</c:v>
                </c:pt>
                <c:pt idx="15031">
                  <c:v>41764.247002314813</c:v>
                </c:pt>
                <c:pt idx="15032">
                  <c:v>41764.247060185182</c:v>
                </c:pt>
                <c:pt idx="15033">
                  <c:v>41764.247118055559</c:v>
                </c:pt>
                <c:pt idx="15034">
                  <c:v>41764.247187499997</c:v>
                </c:pt>
                <c:pt idx="15035">
                  <c:v>41764.247245370374</c:v>
                </c:pt>
                <c:pt idx="15036">
                  <c:v>41764.247303240743</c:v>
                </c:pt>
                <c:pt idx="15037">
                  <c:v>41764.247372685182</c:v>
                </c:pt>
                <c:pt idx="15038">
                  <c:v>41764.247430555559</c:v>
                </c:pt>
                <c:pt idx="15039">
                  <c:v>41764.247488425928</c:v>
                </c:pt>
                <c:pt idx="15040">
                  <c:v>41764.247557870367</c:v>
                </c:pt>
                <c:pt idx="15041">
                  <c:v>41764.247615740744</c:v>
                </c:pt>
                <c:pt idx="15042">
                  <c:v>41764.247673611113</c:v>
                </c:pt>
                <c:pt idx="15043">
                  <c:v>41764.247743055559</c:v>
                </c:pt>
                <c:pt idx="15044">
                  <c:v>41764.247800925928</c:v>
                </c:pt>
                <c:pt idx="15045">
                  <c:v>41764.247858796298</c:v>
                </c:pt>
                <c:pt idx="15046">
                  <c:v>41764.247916666667</c:v>
                </c:pt>
                <c:pt idx="15047">
                  <c:v>41764.247986111113</c:v>
                </c:pt>
                <c:pt idx="15048">
                  <c:v>41764.248043981483</c:v>
                </c:pt>
                <c:pt idx="15049">
                  <c:v>41764.248101851852</c:v>
                </c:pt>
                <c:pt idx="15050">
                  <c:v>41764.248171296298</c:v>
                </c:pt>
                <c:pt idx="15051">
                  <c:v>41764.248229166667</c:v>
                </c:pt>
                <c:pt idx="15052">
                  <c:v>41764.248287037037</c:v>
                </c:pt>
                <c:pt idx="15053">
                  <c:v>41764.248356481483</c:v>
                </c:pt>
                <c:pt idx="15054">
                  <c:v>41764.248414351852</c:v>
                </c:pt>
                <c:pt idx="15055">
                  <c:v>41764.248472222222</c:v>
                </c:pt>
                <c:pt idx="15056">
                  <c:v>41764.248541666668</c:v>
                </c:pt>
                <c:pt idx="15057">
                  <c:v>41764.248599537037</c:v>
                </c:pt>
                <c:pt idx="15058">
                  <c:v>41764.248657407406</c:v>
                </c:pt>
                <c:pt idx="15059">
                  <c:v>41764.248715277776</c:v>
                </c:pt>
                <c:pt idx="15060">
                  <c:v>41764.248784722222</c:v>
                </c:pt>
                <c:pt idx="15061">
                  <c:v>41764.248842592591</c:v>
                </c:pt>
                <c:pt idx="15062">
                  <c:v>41764.248900462961</c:v>
                </c:pt>
                <c:pt idx="15063">
                  <c:v>41764.248969907407</c:v>
                </c:pt>
                <c:pt idx="15064">
                  <c:v>41764.249027777776</c:v>
                </c:pt>
                <c:pt idx="15065">
                  <c:v>41764.249085648145</c:v>
                </c:pt>
                <c:pt idx="15066">
                  <c:v>41764.249155092592</c:v>
                </c:pt>
                <c:pt idx="15067">
                  <c:v>41764.249212962961</c:v>
                </c:pt>
                <c:pt idx="15068">
                  <c:v>41764.24927083333</c:v>
                </c:pt>
                <c:pt idx="15069">
                  <c:v>41764.249340277776</c:v>
                </c:pt>
                <c:pt idx="15070">
                  <c:v>41764.249398148146</c:v>
                </c:pt>
                <c:pt idx="15071">
                  <c:v>41764.249456018515</c:v>
                </c:pt>
                <c:pt idx="15072">
                  <c:v>41764.249525462961</c:v>
                </c:pt>
                <c:pt idx="15073">
                  <c:v>41764.249583333331</c:v>
                </c:pt>
                <c:pt idx="15074">
                  <c:v>41764.249641203707</c:v>
                </c:pt>
                <c:pt idx="15075">
                  <c:v>41764.249699074076</c:v>
                </c:pt>
                <c:pt idx="15076">
                  <c:v>41764.249768518515</c:v>
                </c:pt>
                <c:pt idx="15077">
                  <c:v>41764.249826388892</c:v>
                </c:pt>
                <c:pt idx="15078">
                  <c:v>41764.249884259261</c:v>
                </c:pt>
                <c:pt idx="15079">
                  <c:v>41764.2499537037</c:v>
                </c:pt>
                <c:pt idx="15080">
                  <c:v>41764.250011574077</c:v>
                </c:pt>
                <c:pt idx="15081">
                  <c:v>41764.250069444446</c:v>
                </c:pt>
                <c:pt idx="15082">
                  <c:v>41764.250138888892</c:v>
                </c:pt>
                <c:pt idx="15083">
                  <c:v>41764.250196759262</c:v>
                </c:pt>
                <c:pt idx="15084">
                  <c:v>41764.250254629631</c:v>
                </c:pt>
                <c:pt idx="15085">
                  <c:v>41764.250324074077</c:v>
                </c:pt>
                <c:pt idx="15086">
                  <c:v>41764.250381944446</c:v>
                </c:pt>
                <c:pt idx="15087">
                  <c:v>41764.250439814816</c:v>
                </c:pt>
                <c:pt idx="15088">
                  <c:v>41764.250497685185</c:v>
                </c:pt>
                <c:pt idx="15089">
                  <c:v>41764.250567129631</c:v>
                </c:pt>
                <c:pt idx="15090">
                  <c:v>41764.250625000001</c:v>
                </c:pt>
                <c:pt idx="15091">
                  <c:v>41764.25068287037</c:v>
                </c:pt>
                <c:pt idx="15092">
                  <c:v>41764.250752314816</c:v>
                </c:pt>
                <c:pt idx="15093">
                  <c:v>41764.250810185185</c:v>
                </c:pt>
                <c:pt idx="15094">
                  <c:v>41764.250868055555</c:v>
                </c:pt>
                <c:pt idx="15095">
                  <c:v>41764.250937500001</c:v>
                </c:pt>
                <c:pt idx="15096">
                  <c:v>41764.25099537037</c:v>
                </c:pt>
                <c:pt idx="15097">
                  <c:v>41764.25105324074</c:v>
                </c:pt>
                <c:pt idx="15098">
                  <c:v>41764.251122685186</c:v>
                </c:pt>
                <c:pt idx="15099">
                  <c:v>41764.251180555555</c:v>
                </c:pt>
                <c:pt idx="15100">
                  <c:v>41764.251238425924</c:v>
                </c:pt>
                <c:pt idx="15101">
                  <c:v>41764.251296296294</c:v>
                </c:pt>
                <c:pt idx="15102">
                  <c:v>41764.25136574074</c:v>
                </c:pt>
                <c:pt idx="15103">
                  <c:v>41764.251423611109</c:v>
                </c:pt>
                <c:pt idx="15104">
                  <c:v>41764.251481481479</c:v>
                </c:pt>
                <c:pt idx="15105">
                  <c:v>41764.251550925925</c:v>
                </c:pt>
                <c:pt idx="15106">
                  <c:v>41764.251608796294</c:v>
                </c:pt>
                <c:pt idx="15107">
                  <c:v>41764.251666666663</c:v>
                </c:pt>
                <c:pt idx="15108">
                  <c:v>41764.251736111109</c:v>
                </c:pt>
                <c:pt idx="15109">
                  <c:v>41764.251793981479</c:v>
                </c:pt>
                <c:pt idx="15110">
                  <c:v>41764.251851851855</c:v>
                </c:pt>
                <c:pt idx="15111">
                  <c:v>41764.251921296294</c:v>
                </c:pt>
                <c:pt idx="15112">
                  <c:v>41764.251979166664</c:v>
                </c:pt>
                <c:pt idx="15113">
                  <c:v>41764.25203703704</c:v>
                </c:pt>
                <c:pt idx="15114">
                  <c:v>41764.25209490741</c:v>
                </c:pt>
                <c:pt idx="15115">
                  <c:v>41764.252164351848</c:v>
                </c:pt>
                <c:pt idx="15116">
                  <c:v>41764.252222222225</c:v>
                </c:pt>
                <c:pt idx="15117">
                  <c:v>41764.252280092594</c:v>
                </c:pt>
                <c:pt idx="15118">
                  <c:v>41764.252349537041</c:v>
                </c:pt>
                <c:pt idx="15119">
                  <c:v>41764.25240740741</c:v>
                </c:pt>
                <c:pt idx="15120">
                  <c:v>41764.252465277779</c:v>
                </c:pt>
                <c:pt idx="15121">
                  <c:v>41764.252534722225</c:v>
                </c:pt>
                <c:pt idx="15122">
                  <c:v>41764.252592592595</c:v>
                </c:pt>
                <c:pt idx="15123">
                  <c:v>41764.252650462964</c:v>
                </c:pt>
                <c:pt idx="15124">
                  <c:v>41764.25271990741</c:v>
                </c:pt>
                <c:pt idx="15125">
                  <c:v>41764.25277777778</c:v>
                </c:pt>
                <c:pt idx="15126">
                  <c:v>41764.252835648149</c:v>
                </c:pt>
                <c:pt idx="15127">
                  <c:v>41764.252905092595</c:v>
                </c:pt>
                <c:pt idx="15128">
                  <c:v>41764.252962962964</c:v>
                </c:pt>
                <c:pt idx="15129">
                  <c:v>41764.253020833334</c:v>
                </c:pt>
                <c:pt idx="15130">
                  <c:v>41764.253078703703</c:v>
                </c:pt>
                <c:pt idx="15131">
                  <c:v>41764.253148148149</c:v>
                </c:pt>
                <c:pt idx="15132">
                  <c:v>41764.253206018519</c:v>
                </c:pt>
                <c:pt idx="15133">
                  <c:v>41764.253263888888</c:v>
                </c:pt>
                <c:pt idx="15134">
                  <c:v>41764.253333333334</c:v>
                </c:pt>
                <c:pt idx="15135">
                  <c:v>41764.253391203703</c:v>
                </c:pt>
                <c:pt idx="15136">
                  <c:v>41764.253449074073</c:v>
                </c:pt>
                <c:pt idx="15137">
                  <c:v>41764.253518518519</c:v>
                </c:pt>
                <c:pt idx="15138">
                  <c:v>41764.253576388888</c:v>
                </c:pt>
                <c:pt idx="15139">
                  <c:v>41764.253634259258</c:v>
                </c:pt>
                <c:pt idx="15140">
                  <c:v>41764.253703703704</c:v>
                </c:pt>
                <c:pt idx="15141">
                  <c:v>41764.253761574073</c:v>
                </c:pt>
                <c:pt idx="15142">
                  <c:v>41764.253819444442</c:v>
                </c:pt>
                <c:pt idx="15143">
                  <c:v>41764.253877314812</c:v>
                </c:pt>
                <c:pt idx="15144">
                  <c:v>41764.253946759258</c:v>
                </c:pt>
                <c:pt idx="15145">
                  <c:v>41764.254004629627</c:v>
                </c:pt>
                <c:pt idx="15146">
                  <c:v>41764.254062499997</c:v>
                </c:pt>
                <c:pt idx="15147">
                  <c:v>41764.254131944443</c:v>
                </c:pt>
                <c:pt idx="15148">
                  <c:v>41764.254189814812</c:v>
                </c:pt>
                <c:pt idx="15149">
                  <c:v>41764.254247685189</c:v>
                </c:pt>
                <c:pt idx="15150">
                  <c:v>41764.254317129627</c:v>
                </c:pt>
                <c:pt idx="15151">
                  <c:v>41764.254374999997</c:v>
                </c:pt>
                <c:pt idx="15152">
                  <c:v>41764.254432870373</c:v>
                </c:pt>
                <c:pt idx="15153">
                  <c:v>41764.254502314812</c:v>
                </c:pt>
                <c:pt idx="15154">
                  <c:v>41764.254560185182</c:v>
                </c:pt>
                <c:pt idx="15155">
                  <c:v>41764.254618055558</c:v>
                </c:pt>
                <c:pt idx="15156">
                  <c:v>41764.254675925928</c:v>
                </c:pt>
                <c:pt idx="15157">
                  <c:v>41764.254745370374</c:v>
                </c:pt>
                <c:pt idx="15158">
                  <c:v>41764.254803240743</c:v>
                </c:pt>
                <c:pt idx="15159">
                  <c:v>41764.254861111112</c:v>
                </c:pt>
                <c:pt idx="15160">
                  <c:v>41764.254930555559</c:v>
                </c:pt>
                <c:pt idx="15161">
                  <c:v>41764.254988425928</c:v>
                </c:pt>
                <c:pt idx="15162">
                  <c:v>41764.255046296297</c:v>
                </c:pt>
                <c:pt idx="15163">
                  <c:v>41764.255115740743</c:v>
                </c:pt>
                <c:pt idx="15164">
                  <c:v>41764.255173611113</c:v>
                </c:pt>
                <c:pt idx="15165">
                  <c:v>41764.255231481482</c:v>
                </c:pt>
                <c:pt idx="15166">
                  <c:v>41764.255300925928</c:v>
                </c:pt>
                <c:pt idx="15167">
                  <c:v>41764.255358796298</c:v>
                </c:pt>
                <c:pt idx="15168">
                  <c:v>41764.255416666667</c:v>
                </c:pt>
                <c:pt idx="15169">
                  <c:v>41764.255486111113</c:v>
                </c:pt>
                <c:pt idx="15170">
                  <c:v>41764.255543981482</c:v>
                </c:pt>
                <c:pt idx="15171">
                  <c:v>41764.255601851852</c:v>
                </c:pt>
                <c:pt idx="15172">
                  <c:v>41764.255659722221</c:v>
                </c:pt>
                <c:pt idx="15173">
                  <c:v>41764.255729166667</c:v>
                </c:pt>
                <c:pt idx="15174">
                  <c:v>41764.255787037036</c:v>
                </c:pt>
                <c:pt idx="15175">
                  <c:v>41764.255844907406</c:v>
                </c:pt>
                <c:pt idx="15176">
                  <c:v>41764.255914351852</c:v>
                </c:pt>
                <c:pt idx="15177">
                  <c:v>41764.255972222221</c:v>
                </c:pt>
                <c:pt idx="15178">
                  <c:v>41764.256030092591</c:v>
                </c:pt>
                <c:pt idx="15179">
                  <c:v>41764.256099537037</c:v>
                </c:pt>
                <c:pt idx="15180">
                  <c:v>41764.256157407406</c:v>
                </c:pt>
                <c:pt idx="15181">
                  <c:v>41764.256215277775</c:v>
                </c:pt>
                <c:pt idx="15182">
                  <c:v>41764.256284722222</c:v>
                </c:pt>
                <c:pt idx="15183">
                  <c:v>41764.256342592591</c:v>
                </c:pt>
                <c:pt idx="15184">
                  <c:v>41764.25640046296</c:v>
                </c:pt>
                <c:pt idx="15185">
                  <c:v>41764.256458333337</c:v>
                </c:pt>
                <c:pt idx="15186">
                  <c:v>41764.256527777776</c:v>
                </c:pt>
                <c:pt idx="15187">
                  <c:v>41764.256585648145</c:v>
                </c:pt>
                <c:pt idx="15188">
                  <c:v>41764.256643518522</c:v>
                </c:pt>
                <c:pt idx="15189">
                  <c:v>41764.256712962961</c:v>
                </c:pt>
                <c:pt idx="15190">
                  <c:v>41764.25677083333</c:v>
                </c:pt>
                <c:pt idx="15191">
                  <c:v>41764.256828703707</c:v>
                </c:pt>
                <c:pt idx="15192">
                  <c:v>41764.256898148145</c:v>
                </c:pt>
                <c:pt idx="15193">
                  <c:v>41764.256956018522</c:v>
                </c:pt>
                <c:pt idx="15194">
                  <c:v>41764.257013888891</c:v>
                </c:pt>
                <c:pt idx="15195">
                  <c:v>41764.25708333333</c:v>
                </c:pt>
                <c:pt idx="15196">
                  <c:v>41764.257141203707</c:v>
                </c:pt>
                <c:pt idx="15197">
                  <c:v>41764.257199074076</c:v>
                </c:pt>
                <c:pt idx="15198">
                  <c:v>41764.257256944446</c:v>
                </c:pt>
                <c:pt idx="15199">
                  <c:v>41764.257326388892</c:v>
                </c:pt>
                <c:pt idx="15200">
                  <c:v>41764.257384259261</c:v>
                </c:pt>
                <c:pt idx="15201">
                  <c:v>41764.25744212963</c:v>
                </c:pt>
                <c:pt idx="15202">
                  <c:v>41764.257511574076</c:v>
                </c:pt>
                <c:pt idx="15203">
                  <c:v>41764.257569444446</c:v>
                </c:pt>
                <c:pt idx="15204">
                  <c:v>41764.257627314815</c:v>
                </c:pt>
                <c:pt idx="15205">
                  <c:v>41764.257696759261</c:v>
                </c:pt>
                <c:pt idx="15206">
                  <c:v>41764.257754629631</c:v>
                </c:pt>
                <c:pt idx="15207">
                  <c:v>41764.2578125</c:v>
                </c:pt>
                <c:pt idx="15208">
                  <c:v>41764.257881944446</c:v>
                </c:pt>
                <c:pt idx="15209">
                  <c:v>41764.257939814815</c:v>
                </c:pt>
                <c:pt idx="15210">
                  <c:v>41764.257997685185</c:v>
                </c:pt>
                <c:pt idx="15211">
                  <c:v>41764.258055555554</c:v>
                </c:pt>
                <c:pt idx="15212">
                  <c:v>41764.258125</c:v>
                </c:pt>
                <c:pt idx="15213">
                  <c:v>41764.25818287037</c:v>
                </c:pt>
                <c:pt idx="15214">
                  <c:v>41764.258240740739</c:v>
                </c:pt>
                <c:pt idx="15215">
                  <c:v>41764.258310185185</c:v>
                </c:pt>
                <c:pt idx="15216">
                  <c:v>41764.258368055554</c:v>
                </c:pt>
                <c:pt idx="15217">
                  <c:v>41764.258425925924</c:v>
                </c:pt>
                <c:pt idx="15218">
                  <c:v>41764.25849537037</c:v>
                </c:pt>
                <c:pt idx="15219">
                  <c:v>41764.258553240739</c:v>
                </c:pt>
                <c:pt idx="15220">
                  <c:v>41764.258611111109</c:v>
                </c:pt>
                <c:pt idx="15221">
                  <c:v>41764.258680555555</c:v>
                </c:pt>
                <c:pt idx="15222">
                  <c:v>41764.258738425924</c:v>
                </c:pt>
                <c:pt idx="15223">
                  <c:v>41764.258796296293</c:v>
                </c:pt>
                <c:pt idx="15224">
                  <c:v>41764.25886574074</c:v>
                </c:pt>
                <c:pt idx="15225">
                  <c:v>41764.258923611109</c:v>
                </c:pt>
                <c:pt idx="15226">
                  <c:v>41764.258981481478</c:v>
                </c:pt>
                <c:pt idx="15227">
                  <c:v>41764.259039351855</c:v>
                </c:pt>
                <c:pt idx="15228">
                  <c:v>41764.259108796294</c:v>
                </c:pt>
                <c:pt idx="15229">
                  <c:v>41764.259166666663</c:v>
                </c:pt>
                <c:pt idx="15230">
                  <c:v>41764.25922453704</c:v>
                </c:pt>
                <c:pt idx="15231">
                  <c:v>41764.259293981479</c:v>
                </c:pt>
                <c:pt idx="15232">
                  <c:v>41764.259351851855</c:v>
                </c:pt>
                <c:pt idx="15233">
                  <c:v>41764.259409722225</c:v>
                </c:pt>
                <c:pt idx="15234">
                  <c:v>41764.259479166663</c:v>
                </c:pt>
                <c:pt idx="15235">
                  <c:v>41764.25953703704</c:v>
                </c:pt>
                <c:pt idx="15236">
                  <c:v>41764.259594907409</c:v>
                </c:pt>
                <c:pt idx="15237">
                  <c:v>41764.259664351855</c:v>
                </c:pt>
                <c:pt idx="15238">
                  <c:v>41764.259722222225</c:v>
                </c:pt>
                <c:pt idx="15239">
                  <c:v>41764.259780092594</c:v>
                </c:pt>
                <c:pt idx="15240">
                  <c:v>41764.259837962964</c:v>
                </c:pt>
                <c:pt idx="15241">
                  <c:v>41764.25990740741</c:v>
                </c:pt>
                <c:pt idx="15242">
                  <c:v>41764.259965277779</c:v>
                </c:pt>
                <c:pt idx="15243">
                  <c:v>41764.260023148148</c:v>
                </c:pt>
                <c:pt idx="15244">
                  <c:v>41764.260092592594</c:v>
                </c:pt>
                <c:pt idx="15245">
                  <c:v>41764.260150462964</c:v>
                </c:pt>
                <c:pt idx="15246">
                  <c:v>41764.260208333333</c:v>
                </c:pt>
                <c:pt idx="15247">
                  <c:v>41764.260277777779</c:v>
                </c:pt>
                <c:pt idx="15248">
                  <c:v>41764.260335648149</c:v>
                </c:pt>
                <c:pt idx="15249">
                  <c:v>41764.260393518518</c:v>
                </c:pt>
                <c:pt idx="15250">
                  <c:v>41764.260462962964</c:v>
                </c:pt>
                <c:pt idx="15251">
                  <c:v>41764.260520833333</c:v>
                </c:pt>
                <c:pt idx="15252">
                  <c:v>41764.260578703703</c:v>
                </c:pt>
                <c:pt idx="15253">
                  <c:v>41764.260636574072</c:v>
                </c:pt>
                <c:pt idx="15254">
                  <c:v>41764.260706018518</c:v>
                </c:pt>
                <c:pt idx="15255">
                  <c:v>41764.260763888888</c:v>
                </c:pt>
                <c:pt idx="15256">
                  <c:v>41764.260821759257</c:v>
                </c:pt>
                <c:pt idx="15257">
                  <c:v>41764.260891203703</c:v>
                </c:pt>
                <c:pt idx="15258">
                  <c:v>41764.260949074072</c:v>
                </c:pt>
                <c:pt idx="15259">
                  <c:v>41764.261006944442</c:v>
                </c:pt>
                <c:pt idx="15260">
                  <c:v>41764.261076388888</c:v>
                </c:pt>
                <c:pt idx="15261">
                  <c:v>41764.261134259257</c:v>
                </c:pt>
                <c:pt idx="15262">
                  <c:v>41764.261192129627</c:v>
                </c:pt>
                <c:pt idx="15263">
                  <c:v>41764.261261574073</c:v>
                </c:pt>
                <c:pt idx="15264">
                  <c:v>41764.261319444442</c:v>
                </c:pt>
                <c:pt idx="15265">
                  <c:v>41764.261377314811</c:v>
                </c:pt>
                <c:pt idx="15266">
                  <c:v>41764.261435185188</c:v>
                </c:pt>
                <c:pt idx="15267">
                  <c:v>41764.261504629627</c:v>
                </c:pt>
                <c:pt idx="15268">
                  <c:v>41764.261562500003</c:v>
                </c:pt>
                <c:pt idx="15269">
                  <c:v>41764.261620370373</c:v>
                </c:pt>
                <c:pt idx="15270">
                  <c:v>41764.261689814812</c:v>
                </c:pt>
                <c:pt idx="15271">
                  <c:v>41764.261747685188</c:v>
                </c:pt>
                <c:pt idx="15272">
                  <c:v>41764.261805555558</c:v>
                </c:pt>
                <c:pt idx="15273">
                  <c:v>41764.261874999997</c:v>
                </c:pt>
                <c:pt idx="15274">
                  <c:v>41764.261932870373</c:v>
                </c:pt>
                <c:pt idx="15275">
                  <c:v>41764.261990740742</c:v>
                </c:pt>
                <c:pt idx="15276">
                  <c:v>41764.262060185189</c:v>
                </c:pt>
                <c:pt idx="15277">
                  <c:v>41764.262118055558</c:v>
                </c:pt>
                <c:pt idx="15278">
                  <c:v>41764.262175925927</c:v>
                </c:pt>
                <c:pt idx="15279">
                  <c:v>41764.262245370373</c:v>
                </c:pt>
                <c:pt idx="15280">
                  <c:v>41764.262303240743</c:v>
                </c:pt>
                <c:pt idx="15281">
                  <c:v>41764.262361111112</c:v>
                </c:pt>
                <c:pt idx="15282">
                  <c:v>41764.262418981481</c:v>
                </c:pt>
                <c:pt idx="15283">
                  <c:v>41764.262488425928</c:v>
                </c:pt>
                <c:pt idx="15284">
                  <c:v>41764.262546296297</c:v>
                </c:pt>
                <c:pt idx="15285">
                  <c:v>41764.262604166666</c:v>
                </c:pt>
                <c:pt idx="15286">
                  <c:v>41764.262673611112</c:v>
                </c:pt>
                <c:pt idx="15287">
                  <c:v>41764.262731481482</c:v>
                </c:pt>
                <c:pt idx="15288">
                  <c:v>41764.262789351851</c:v>
                </c:pt>
                <c:pt idx="15289">
                  <c:v>41764.262858796297</c:v>
                </c:pt>
                <c:pt idx="15290">
                  <c:v>41764.262916666667</c:v>
                </c:pt>
                <c:pt idx="15291">
                  <c:v>41764.262974537036</c:v>
                </c:pt>
                <c:pt idx="15292">
                  <c:v>41764.263043981482</c:v>
                </c:pt>
                <c:pt idx="15293">
                  <c:v>41764.263101851851</c:v>
                </c:pt>
                <c:pt idx="15294">
                  <c:v>41764.263159722221</c:v>
                </c:pt>
                <c:pt idx="15295">
                  <c:v>41764.26321759259</c:v>
                </c:pt>
                <c:pt idx="15296">
                  <c:v>41764.263287037036</c:v>
                </c:pt>
                <c:pt idx="15297">
                  <c:v>41764.263344907406</c:v>
                </c:pt>
                <c:pt idx="15298">
                  <c:v>41764.263402777775</c:v>
                </c:pt>
                <c:pt idx="15299">
                  <c:v>41764.263472222221</c:v>
                </c:pt>
                <c:pt idx="15300">
                  <c:v>41764.26353009259</c:v>
                </c:pt>
                <c:pt idx="15301">
                  <c:v>41764.26358796296</c:v>
                </c:pt>
                <c:pt idx="15302">
                  <c:v>41764.263657407406</c:v>
                </c:pt>
                <c:pt idx="15303">
                  <c:v>41764.263715277775</c:v>
                </c:pt>
                <c:pt idx="15304">
                  <c:v>41764.263773148145</c:v>
                </c:pt>
                <c:pt idx="15305">
                  <c:v>41764.263842592591</c:v>
                </c:pt>
                <c:pt idx="15306">
                  <c:v>41764.26390046296</c:v>
                </c:pt>
                <c:pt idx="15307">
                  <c:v>41764.263958333337</c:v>
                </c:pt>
                <c:pt idx="15308">
                  <c:v>41764.264016203706</c:v>
                </c:pt>
                <c:pt idx="15309">
                  <c:v>41764.264085648145</c:v>
                </c:pt>
                <c:pt idx="15310">
                  <c:v>41764.264143518521</c:v>
                </c:pt>
                <c:pt idx="15311">
                  <c:v>41764.264201388891</c:v>
                </c:pt>
                <c:pt idx="15312">
                  <c:v>41764.264270833337</c:v>
                </c:pt>
                <c:pt idx="15313">
                  <c:v>41764.264328703706</c:v>
                </c:pt>
                <c:pt idx="15314">
                  <c:v>41764.264386574076</c:v>
                </c:pt>
                <c:pt idx="15315">
                  <c:v>41764.264456018522</c:v>
                </c:pt>
                <c:pt idx="15316">
                  <c:v>41764.264513888891</c:v>
                </c:pt>
                <c:pt idx="15317">
                  <c:v>41764.26457175926</c:v>
                </c:pt>
                <c:pt idx="15318">
                  <c:v>41764.264641203707</c:v>
                </c:pt>
                <c:pt idx="15319">
                  <c:v>41764.264699074076</c:v>
                </c:pt>
                <c:pt idx="15320">
                  <c:v>41764.264756944445</c:v>
                </c:pt>
                <c:pt idx="15321">
                  <c:v>41764.264826388891</c:v>
                </c:pt>
                <c:pt idx="15322">
                  <c:v>41764.264884259261</c:v>
                </c:pt>
                <c:pt idx="15323">
                  <c:v>41764.26494212963</c:v>
                </c:pt>
                <c:pt idx="15324">
                  <c:v>41764.264999999999</c:v>
                </c:pt>
                <c:pt idx="15325">
                  <c:v>41764.265069444446</c:v>
                </c:pt>
                <c:pt idx="15326">
                  <c:v>41764.265127314815</c:v>
                </c:pt>
                <c:pt idx="15327">
                  <c:v>41764.265185185184</c:v>
                </c:pt>
                <c:pt idx="15328">
                  <c:v>41764.26525462963</c:v>
                </c:pt>
                <c:pt idx="15329">
                  <c:v>41764.2653125</c:v>
                </c:pt>
                <c:pt idx="15330">
                  <c:v>41764.265370370369</c:v>
                </c:pt>
                <c:pt idx="15331">
                  <c:v>41764.265439814815</c:v>
                </c:pt>
                <c:pt idx="15332">
                  <c:v>41764.265497685185</c:v>
                </c:pt>
                <c:pt idx="15333">
                  <c:v>41764.265555555554</c:v>
                </c:pt>
                <c:pt idx="15334">
                  <c:v>41764.265625</c:v>
                </c:pt>
                <c:pt idx="15335">
                  <c:v>41764.265682870369</c:v>
                </c:pt>
                <c:pt idx="15336">
                  <c:v>41764.265740740739</c:v>
                </c:pt>
                <c:pt idx="15337">
                  <c:v>41764.265798611108</c:v>
                </c:pt>
                <c:pt idx="15338">
                  <c:v>41764.265868055554</c:v>
                </c:pt>
                <c:pt idx="15339">
                  <c:v>41764.265925925924</c:v>
                </c:pt>
                <c:pt idx="15340">
                  <c:v>41764.265983796293</c:v>
                </c:pt>
                <c:pt idx="15341">
                  <c:v>41764.266053240739</c:v>
                </c:pt>
                <c:pt idx="15342">
                  <c:v>41764.266111111108</c:v>
                </c:pt>
                <c:pt idx="15343">
                  <c:v>41764.266168981485</c:v>
                </c:pt>
                <c:pt idx="15344">
                  <c:v>41764.266238425924</c:v>
                </c:pt>
                <c:pt idx="15345">
                  <c:v>41764.266296296293</c:v>
                </c:pt>
                <c:pt idx="15346">
                  <c:v>41764.26635416667</c:v>
                </c:pt>
                <c:pt idx="15347">
                  <c:v>41764.266423611109</c:v>
                </c:pt>
                <c:pt idx="15348">
                  <c:v>41764.266481481478</c:v>
                </c:pt>
                <c:pt idx="15349">
                  <c:v>41764.266539351855</c:v>
                </c:pt>
                <c:pt idx="15350">
                  <c:v>41764.266597222224</c:v>
                </c:pt>
                <c:pt idx="15351">
                  <c:v>41764.26666666667</c:v>
                </c:pt>
                <c:pt idx="15352">
                  <c:v>41764.266724537039</c:v>
                </c:pt>
                <c:pt idx="15353">
                  <c:v>41764.266782407409</c:v>
                </c:pt>
                <c:pt idx="15354">
                  <c:v>41764.266851851855</c:v>
                </c:pt>
                <c:pt idx="15355">
                  <c:v>41764.266909722224</c:v>
                </c:pt>
                <c:pt idx="15356">
                  <c:v>41764.266967592594</c:v>
                </c:pt>
                <c:pt idx="15357">
                  <c:v>41764.26703703704</c:v>
                </c:pt>
                <c:pt idx="15358">
                  <c:v>41764.267094907409</c:v>
                </c:pt>
                <c:pt idx="15359">
                  <c:v>41764.267152777778</c:v>
                </c:pt>
                <c:pt idx="15360">
                  <c:v>41764.267222222225</c:v>
                </c:pt>
                <c:pt idx="15361">
                  <c:v>41764.267280092594</c:v>
                </c:pt>
                <c:pt idx="15362">
                  <c:v>41764.267337962963</c:v>
                </c:pt>
                <c:pt idx="15363">
                  <c:v>41764.267407407409</c:v>
                </c:pt>
                <c:pt idx="15364">
                  <c:v>41764.267465277779</c:v>
                </c:pt>
                <c:pt idx="15365">
                  <c:v>41764.267523148148</c:v>
                </c:pt>
                <c:pt idx="15366">
                  <c:v>41764.267581018517</c:v>
                </c:pt>
                <c:pt idx="15367">
                  <c:v>41764.267650462964</c:v>
                </c:pt>
                <c:pt idx="15368">
                  <c:v>41764.267708333333</c:v>
                </c:pt>
                <c:pt idx="15369">
                  <c:v>41764.267766203702</c:v>
                </c:pt>
                <c:pt idx="15370">
                  <c:v>41764.267835648148</c:v>
                </c:pt>
                <c:pt idx="15371">
                  <c:v>41764.267893518518</c:v>
                </c:pt>
                <c:pt idx="15372">
                  <c:v>41764.267951388887</c:v>
                </c:pt>
                <c:pt idx="15373">
                  <c:v>41764.268020833333</c:v>
                </c:pt>
                <c:pt idx="15374">
                  <c:v>41764.268078703702</c:v>
                </c:pt>
                <c:pt idx="15375">
                  <c:v>41764.268136574072</c:v>
                </c:pt>
                <c:pt idx="15376">
                  <c:v>41764.268206018518</c:v>
                </c:pt>
                <c:pt idx="15377">
                  <c:v>41764.268263888887</c:v>
                </c:pt>
                <c:pt idx="15378">
                  <c:v>41764.268321759257</c:v>
                </c:pt>
                <c:pt idx="15379">
                  <c:v>41764.268379629626</c:v>
                </c:pt>
                <c:pt idx="15380">
                  <c:v>41764.268449074072</c:v>
                </c:pt>
                <c:pt idx="15381">
                  <c:v>41764.268506944441</c:v>
                </c:pt>
                <c:pt idx="15382">
                  <c:v>41764.268564814818</c:v>
                </c:pt>
                <c:pt idx="15383">
                  <c:v>41764.268634259257</c:v>
                </c:pt>
                <c:pt idx="15384">
                  <c:v>41764.268692129626</c:v>
                </c:pt>
                <c:pt idx="15385">
                  <c:v>41764.268750000003</c:v>
                </c:pt>
                <c:pt idx="15386">
                  <c:v>41764.268819444442</c:v>
                </c:pt>
                <c:pt idx="15387">
                  <c:v>41764.268877314818</c:v>
                </c:pt>
                <c:pt idx="15388">
                  <c:v>41764.268935185188</c:v>
                </c:pt>
                <c:pt idx="15389">
                  <c:v>41764.269004629627</c:v>
                </c:pt>
                <c:pt idx="15390">
                  <c:v>41764.269062500003</c:v>
                </c:pt>
                <c:pt idx="15391">
                  <c:v>41764.269120370373</c:v>
                </c:pt>
                <c:pt idx="15392">
                  <c:v>41764.269178240742</c:v>
                </c:pt>
                <c:pt idx="15393">
                  <c:v>41764.269247685188</c:v>
                </c:pt>
                <c:pt idx="15394">
                  <c:v>41764.269305555557</c:v>
                </c:pt>
                <c:pt idx="15395">
                  <c:v>41764.269363425927</c:v>
                </c:pt>
                <c:pt idx="15396">
                  <c:v>41764.269432870373</c:v>
                </c:pt>
                <c:pt idx="15397">
                  <c:v>41764.269490740742</c:v>
                </c:pt>
                <c:pt idx="15398">
                  <c:v>41764.269548611112</c:v>
                </c:pt>
                <c:pt idx="15399">
                  <c:v>41764.269618055558</c:v>
                </c:pt>
                <c:pt idx="15400">
                  <c:v>41764.269675925927</c:v>
                </c:pt>
                <c:pt idx="15401">
                  <c:v>41764.269733796296</c:v>
                </c:pt>
                <c:pt idx="15402">
                  <c:v>41764.269803240742</c:v>
                </c:pt>
                <c:pt idx="15403">
                  <c:v>41764.269861111112</c:v>
                </c:pt>
                <c:pt idx="15404">
                  <c:v>41764.269918981481</c:v>
                </c:pt>
                <c:pt idx="15405">
                  <c:v>41764.269988425927</c:v>
                </c:pt>
                <c:pt idx="15406">
                  <c:v>41764.270046296297</c:v>
                </c:pt>
                <c:pt idx="15407">
                  <c:v>41764.270104166666</c:v>
                </c:pt>
                <c:pt idx="15408">
                  <c:v>41764.270162037035</c:v>
                </c:pt>
                <c:pt idx="15409">
                  <c:v>41764.270231481481</c:v>
                </c:pt>
                <c:pt idx="15410">
                  <c:v>41764.270289351851</c:v>
                </c:pt>
                <c:pt idx="15411">
                  <c:v>41764.27034722222</c:v>
                </c:pt>
                <c:pt idx="15412">
                  <c:v>41764.270416666666</c:v>
                </c:pt>
                <c:pt idx="15413">
                  <c:v>41764.270474537036</c:v>
                </c:pt>
                <c:pt idx="15414">
                  <c:v>41764.270532407405</c:v>
                </c:pt>
                <c:pt idx="15415">
                  <c:v>41764.270601851851</c:v>
                </c:pt>
                <c:pt idx="15416">
                  <c:v>41764.27065972222</c:v>
                </c:pt>
                <c:pt idx="15417">
                  <c:v>41764.27071759259</c:v>
                </c:pt>
                <c:pt idx="15418">
                  <c:v>41764.270787037036</c:v>
                </c:pt>
                <c:pt idx="15419">
                  <c:v>41764.270844907405</c:v>
                </c:pt>
                <c:pt idx="15420">
                  <c:v>41764.270902777775</c:v>
                </c:pt>
                <c:pt idx="15421">
                  <c:v>41764.270960648151</c:v>
                </c:pt>
                <c:pt idx="15422">
                  <c:v>41764.27103009259</c:v>
                </c:pt>
                <c:pt idx="15423">
                  <c:v>41764.271087962959</c:v>
                </c:pt>
                <c:pt idx="15424">
                  <c:v>41764.271145833336</c:v>
                </c:pt>
                <c:pt idx="15425">
                  <c:v>41764.271215277775</c:v>
                </c:pt>
                <c:pt idx="15426">
                  <c:v>41764.271273148152</c:v>
                </c:pt>
                <c:pt idx="15427">
                  <c:v>41764.271331018521</c:v>
                </c:pt>
                <c:pt idx="15428">
                  <c:v>41764.27140046296</c:v>
                </c:pt>
                <c:pt idx="15429">
                  <c:v>41764.271458333336</c:v>
                </c:pt>
                <c:pt idx="15430">
                  <c:v>41764.271516203706</c:v>
                </c:pt>
                <c:pt idx="15431">
                  <c:v>41764.271585648145</c:v>
                </c:pt>
                <c:pt idx="15432">
                  <c:v>41764.271643518521</c:v>
                </c:pt>
                <c:pt idx="15433">
                  <c:v>41764.271701388891</c:v>
                </c:pt>
                <c:pt idx="15434">
                  <c:v>41764.27175925926</c:v>
                </c:pt>
                <c:pt idx="15435">
                  <c:v>41764.271828703706</c:v>
                </c:pt>
                <c:pt idx="15436">
                  <c:v>41764.271886574075</c:v>
                </c:pt>
                <c:pt idx="15437">
                  <c:v>41764.271944444445</c:v>
                </c:pt>
                <c:pt idx="15438">
                  <c:v>41764.272013888891</c:v>
                </c:pt>
                <c:pt idx="15439">
                  <c:v>41764.27207175926</c:v>
                </c:pt>
                <c:pt idx="15440">
                  <c:v>41764.272129629629</c:v>
                </c:pt>
                <c:pt idx="15441">
                  <c:v>41764.272199074076</c:v>
                </c:pt>
                <c:pt idx="15442">
                  <c:v>41764.272256944445</c:v>
                </c:pt>
                <c:pt idx="15443">
                  <c:v>41764.272314814814</c:v>
                </c:pt>
                <c:pt idx="15444">
                  <c:v>41764.27238425926</c:v>
                </c:pt>
                <c:pt idx="15445">
                  <c:v>41764.27244212963</c:v>
                </c:pt>
                <c:pt idx="15446">
                  <c:v>41764.272499999999</c:v>
                </c:pt>
                <c:pt idx="15447">
                  <c:v>41764.272557870368</c:v>
                </c:pt>
                <c:pt idx="15448">
                  <c:v>41764.272627314815</c:v>
                </c:pt>
                <c:pt idx="15449">
                  <c:v>41764.272685185184</c:v>
                </c:pt>
                <c:pt idx="15450">
                  <c:v>41764.272743055553</c:v>
                </c:pt>
                <c:pt idx="15451">
                  <c:v>41764.272812499999</c:v>
                </c:pt>
                <c:pt idx="15452">
                  <c:v>41764.272870370369</c:v>
                </c:pt>
                <c:pt idx="15453">
                  <c:v>41764.272928240738</c:v>
                </c:pt>
                <c:pt idx="15454">
                  <c:v>41764.272997685184</c:v>
                </c:pt>
                <c:pt idx="15455">
                  <c:v>41764.273055555554</c:v>
                </c:pt>
                <c:pt idx="15456">
                  <c:v>41764.273113425923</c:v>
                </c:pt>
                <c:pt idx="15457">
                  <c:v>41764.273182870369</c:v>
                </c:pt>
                <c:pt idx="15458">
                  <c:v>41764.273240740738</c:v>
                </c:pt>
                <c:pt idx="15459">
                  <c:v>41764.273298611108</c:v>
                </c:pt>
                <c:pt idx="15460">
                  <c:v>41764.273368055554</c:v>
                </c:pt>
                <c:pt idx="15461">
                  <c:v>41764.273425925923</c:v>
                </c:pt>
                <c:pt idx="15462">
                  <c:v>41764.2734837963</c:v>
                </c:pt>
                <c:pt idx="15463">
                  <c:v>41764.273541666669</c:v>
                </c:pt>
                <c:pt idx="15464">
                  <c:v>41764.273611111108</c:v>
                </c:pt>
                <c:pt idx="15465">
                  <c:v>41764.273668981485</c:v>
                </c:pt>
                <c:pt idx="15466">
                  <c:v>41764.273726851854</c:v>
                </c:pt>
                <c:pt idx="15467">
                  <c:v>41764.273796296293</c:v>
                </c:pt>
                <c:pt idx="15468">
                  <c:v>41764.273854166669</c:v>
                </c:pt>
                <c:pt idx="15469">
                  <c:v>41764.273912037039</c:v>
                </c:pt>
                <c:pt idx="15470">
                  <c:v>41764.273981481485</c:v>
                </c:pt>
                <c:pt idx="15471">
                  <c:v>41764.274039351854</c:v>
                </c:pt>
                <c:pt idx="15472">
                  <c:v>41764.274097222224</c:v>
                </c:pt>
                <c:pt idx="15473">
                  <c:v>41764.27416666667</c:v>
                </c:pt>
                <c:pt idx="15474">
                  <c:v>41764.274224537039</c:v>
                </c:pt>
                <c:pt idx="15475">
                  <c:v>41764.274282407408</c:v>
                </c:pt>
                <c:pt idx="15476">
                  <c:v>41764.274340277778</c:v>
                </c:pt>
                <c:pt idx="15477">
                  <c:v>41764.274409722224</c:v>
                </c:pt>
                <c:pt idx="15478">
                  <c:v>41764.274467592593</c:v>
                </c:pt>
                <c:pt idx="15479">
                  <c:v>41764.274525462963</c:v>
                </c:pt>
                <c:pt idx="15480">
                  <c:v>41764.274594907409</c:v>
                </c:pt>
                <c:pt idx="15481">
                  <c:v>41764.274652777778</c:v>
                </c:pt>
                <c:pt idx="15482">
                  <c:v>41764.274710648147</c:v>
                </c:pt>
                <c:pt idx="15483">
                  <c:v>41764.274780092594</c:v>
                </c:pt>
                <c:pt idx="15484">
                  <c:v>41764.274837962963</c:v>
                </c:pt>
                <c:pt idx="15485">
                  <c:v>41764.274895833332</c:v>
                </c:pt>
                <c:pt idx="15486">
                  <c:v>41764.274965277778</c:v>
                </c:pt>
                <c:pt idx="15487">
                  <c:v>41764.275023148148</c:v>
                </c:pt>
                <c:pt idx="15488">
                  <c:v>41764.275081018517</c:v>
                </c:pt>
                <c:pt idx="15489">
                  <c:v>41764.275138888886</c:v>
                </c:pt>
                <c:pt idx="15490">
                  <c:v>41764.275208333333</c:v>
                </c:pt>
                <c:pt idx="15491">
                  <c:v>41764.275266203702</c:v>
                </c:pt>
                <c:pt idx="15492">
                  <c:v>41764.275324074071</c:v>
                </c:pt>
                <c:pt idx="15493">
                  <c:v>41764.275393518517</c:v>
                </c:pt>
                <c:pt idx="15494">
                  <c:v>41764.275451388887</c:v>
                </c:pt>
                <c:pt idx="15495">
                  <c:v>41764.275509259256</c:v>
                </c:pt>
                <c:pt idx="15496">
                  <c:v>41764.275578703702</c:v>
                </c:pt>
                <c:pt idx="15497">
                  <c:v>41764.275636574072</c:v>
                </c:pt>
                <c:pt idx="15498">
                  <c:v>41764.275694444441</c:v>
                </c:pt>
                <c:pt idx="15499">
                  <c:v>41764.275763888887</c:v>
                </c:pt>
                <c:pt idx="15500">
                  <c:v>41764.275821759256</c:v>
                </c:pt>
                <c:pt idx="15501">
                  <c:v>41764.275879629633</c:v>
                </c:pt>
                <c:pt idx="15502">
                  <c:v>41764.275949074072</c:v>
                </c:pt>
                <c:pt idx="15503">
                  <c:v>41764.276006944441</c:v>
                </c:pt>
                <c:pt idx="15504">
                  <c:v>41764.276064814818</c:v>
                </c:pt>
                <c:pt idx="15505">
                  <c:v>41764.276122685187</c:v>
                </c:pt>
                <c:pt idx="15506">
                  <c:v>41764.276192129626</c:v>
                </c:pt>
                <c:pt idx="15507">
                  <c:v>41764.276250000003</c:v>
                </c:pt>
                <c:pt idx="15508">
                  <c:v>41764.276307870372</c:v>
                </c:pt>
                <c:pt idx="15509">
                  <c:v>41764.276377314818</c:v>
                </c:pt>
                <c:pt idx="15510">
                  <c:v>41764.276435185187</c:v>
                </c:pt>
                <c:pt idx="15511">
                  <c:v>41764.276493055557</c:v>
                </c:pt>
                <c:pt idx="15512">
                  <c:v>41764.276562500003</c:v>
                </c:pt>
                <c:pt idx="15513">
                  <c:v>41764.276620370372</c:v>
                </c:pt>
                <c:pt idx="15514">
                  <c:v>41764.276678240742</c:v>
                </c:pt>
                <c:pt idx="15515">
                  <c:v>41764.276747685188</c:v>
                </c:pt>
                <c:pt idx="15516">
                  <c:v>41764.276805555557</c:v>
                </c:pt>
                <c:pt idx="15517">
                  <c:v>41764.276863425926</c:v>
                </c:pt>
                <c:pt idx="15518">
                  <c:v>41764.276921296296</c:v>
                </c:pt>
                <c:pt idx="15519">
                  <c:v>41764.276990740742</c:v>
                </c:pt>
                <c:pt idx="15520">
                  <c:v>41764.277048611111</c:v>
                </c:pt>
                <c:pt idx="15521">
                  <c:v>41764.277106481481</c:v>
                </c:pt>
                <c:pt idx="15522">
                  <c:v>41764.277175925927</c:v>
                </c:pt>
                <c:pt idx="15523">
                  <c:v>41764.277233796296</c:v>
                </c:pt>
                <c:pt idx="15524">
                  <c:v>41764.277291666665</c:v>
                </c:pt>
                <c:pt idx="15525">
                  <c:v>41764.277361111112</c:v>
                </c:pt>
                <c:pt idx="15526">
                  <c:v>41764.277418981481</c:v>
                </c:pt>
                <c:pt idx="15527">
                  <c:v>41764.27747685185</c:v>
                </c:pt>
                <c:pt idx="15528">
                  <c:v>41764.277546296296</c:v>
                </c:pt>
                <c:pt idx="15529">
                  <c:v>41764.277604166666</c:v>
                </c:pt>
                <c:pt idx="15530">
                  <c:v>41764.277662037035</c:v>
                </c:pt>
                <c:pt idx="15531">
                  <c:v>41764.277719907404</c:v>
                </c:pt>
                <c:pt idx="15532">
                  <c:v>41764.277789351851</c:v>
                </c:pt>
                <c:pt idx="15533">
                  <c:v>41764.27784722222</c:v>
                </c:pt>
                <c:pt idx="15534">
                  <c:v>41764.277905092589</c:v>
                </c:pt>
                <c:pt idx="15535">
                  <c:v>41764.277974537035</c:v>
                </c:pt>
                <c:pt idx="15536">
                  <c:v>41764.278032407405</c:v>
                </c:pt>
                <c:pt idx="15537">
                  <c:v>41764.278090277781</c:v>
                </c:pt>
                <c:pt idx="15538">
                  <c:v>41764.27815972222</c:v>
                </c:pt>
                <c:pt idx="15539">
                  <c:v>41764.278217592589</c:v>
                </c:pt>
                <c:pt idx="15540">
                  <c:v>41764.278275462966</c:v>
                </c:pt>
                <c:pt idx="15541">
                  <c:v>41764.278344907405</c:v>
                </c:pt>
                <c:pt idx="15542">
                  <c:v>41764.278402777774</c:v>
                </c:pt>
                <c:pt idx="15543">
                  <c:v>41764.278460648151</c:v>
                </c:pt>
                <c:pt idx="15544">
                  <c:v>41764.27853009259</c:v>
                </c:pt>
                <c:pt idx="15545">
                  <c:v>41764.278587962966</c:v>
                </c:pt>
                <c:pt idx="15546">
                  <c:v>41764.278645833336</c:v>
                </c:pt>
                <c:pt idx="15547">
                  <c:v>41764.278703703705</c:v>
                </c:pt>
                <c:pt idx="15548">
                  <c:v>41764.278773148151</c:v>
                </c:pt>
                <c:pt idx="15549">
                  <c:v>41764.278831018521</c:v>
                </c:pt>
                <c:pt idx="15550">
                  <c:v>41764.27888888889</c:v>
                </c:pt>
                <c:pt idx="15551">
                  <c:v>41764.278958333336</c:v>
                </c:pt>
                <c:pt idx="15552">
                  <c:v>41764.279016203705</c:v>
                </c:pt>
                <c:pt idx="15553">
                  <c:v>41764.279074074075</c:v>
                </c:pt>
                <c:pt idx="15554">
                  <c:v>41764.279143518521</c:v>
                </c:pt>
                <c:pt idx="15555">
                  <c:v>41764.27920138889</c:v>
                </c:pt>
                <c:pt idx="15556">
                  <c:v>41764.27925925926</c:v>
                </c:pt>
                <c:pt idx="15557">
                  <c:v>41764.279328703706</c:v>
                </c:pt>
                <c:pt idx="15558">
                  <c:v>41764.279386574075</c:v>
                </c:pt>
                <c:pt idx="15559">
                  <c:v>41764.279444444444</c:v>
                </c:pt>
                <c:pt idx="15560">
                  <c:v>41764.279502314814</c:v>
                </c:pt>
                <c:pt idx="15561">
                  <c:v>41764.27957175926</c:v>
                </c:pt>
                <c:pt idx="15562">
                  <c:v>41764.279629629629</c:v>
                </c:pt>
                <c:pt idx="15563">
                  <c:v>41764.279687499999</c:v>
                </c:pt>
                <c:pt idx="15564">
                  <c:v>41764.279756944445</c:v>
                </c:pt>
                <c:pt idx="15565">
                  <c:v>41764.279814814814</c:v>
                </c:pt>
                <c:pt idx="15566">
                  <c:v>41764.279872685183</c:v>
                </c:pt>
                <c:pt idx="15567">
                  <c:v>41764.279942129629</c:v>
                </c:pt>
                <c:pt idx="15568">
                  <c:v>41764.28</c:v>
                </c:pt>
                <c:pt idx="15569">
                  <c:v>41764.280057870368</c:v>
                </c:pt>
                <c:pt idx="15570">
                  <c:v>41764.280127314814</c:v>
                </c:pt>
                <c:pt idx="15571">
                  <c:v>41764.280185185184</c:v>
                </c:pt>
                <c:pt idx="15572">
                  <c:v>41764.280243055553</c:v>
                </c:pt>
                <c:pt idx="15573">
                  <c:v>41764.280300925922</c:v>
                </c:pt>
                <c:pt idx="15574">
                  <c:v>41764.280370370368</c:v>
                </c:pt>
                <c:pt idx="15575">
                  <c:v>41764.280428240738</c:v>
                </c:pt>
                <c:pt idx="15576">
                  <c:v>41764.280486111114</c:v>
                </c:pt>
                <c:pt idx="15577">
                  <c:v>41764.280555555553</c:v>
                </c:pt>
                <c:pt idx="15578">
                  <c:v>41764.280613425923</c:v>
                </c:pt>
                <c:pt idx="15579">
                  <c:v>41764.280671296299</c:v>
                </c:pt>
                <c:pt idx="15580">
                  <c:v>41764.280740740738</c:v>
                </c:pt>
                <c:pt idx="15581">
                  <c:v>41764.280798611115</c:v>
                </c:pt>
                <c:pt idx="15582">
                  <c:v>41764.280856481484</c:v>
                </c:pt>
                <c:pt idx="15583">
                  <c:v>41764.280925925923</c:v>
                </c:pt>
                <c:pt idx="15584">
                  <c:v>41764.2809837963</c:v>
                </c:pt>
                <c:pt idx="15585">
                  <c:v>41764.281041666669</c:v>
                </c:pt>
                <c:pt idx="15586">
                  <c:v>41764.281111111108</c:v>
                </c:pt>
                <c:pt idx="15587">
                  <c:v>41764.281168981484</c:v>
                </c:pt>
                <c:pt idx="15588">
                  <c:v>41764.281226851854</c:v>
                </c:pt>
                <c:pt idx="15589">
                  <c:v>41764.281284722223</c:v>
                </c:pt>
                <c:pt idx="15590">
                  <c:v>41764.281354166669</c:v>
                </c:pt>
                <c:pt idx="15591">
                  <c:v>41764.281412037039</c:v>
                </c:pt>
                <c:pt idx="15592">
                  <c:v>41764.281469907408</c:v>
                </c:pt>
                <c:pt idx="15593">
                  <c:v>41764.281539351854</c:v>
                </c:pt>
                <c:pt idx="15594">
                  <c:v>41764.281597222223</c:v>
                </c:pt>
                <c:pt idx="15595">
                  <c:v>41764.281655092593</c:v>
                </c:pt>
                <c:pt idx="15596">
                  <c:v>41764.281724537039</c:v>
                </c:pt>
                <c:pt idx="15597">
                  <c:v>41764.281782407408</c:v>
                </c:pt>
                <c:pt idx="15598">
                  <c:v>41764.281840277778</c:v>
                </c:pt>
                <c:pt idx="15599">
                  <c:v>41764.281909722224</c:v>
                </c:pt>
                <c:pt idx="15600">
                  <c:v>41764.281967592593</c:v>
                </c:pt>
                <c:pt idx="15601">
                  <c:v>41764.282025462962</c:v>
                </c:pt>
                <c:pt idx="15602">
                  <c:v>41764.282083333332</c:v>
                </c:pt>
                <c:pt idx="15603">
                  <c:v>41764.282152777778</c:v>
                </c:pt>
                <c:pt idx="15604">
                  <c:v>41764.282210648147</c:v>
                </c:pt>
                <c:pt idx="15605">
                  <c:v>41764.282268518517</c:v>
                </c:pt>
                <c:pt idx="15606">
                  <c:v>41764.282337962963</c:v>
                </c:pt>
                <c:pt idx="15607">
                  <c:v>41764.282395833332</c:v>
                </c:pt>
                <c:pt idx="15608">
                  <c:v>41764.282453703701</c:v>
                </c:pt>
                <c:pt idx="15609">
                  <c:v>41764.282523148147</c:v>
                </c:pt>
                <c:pt idx="15610">
                  <c:v>41764.282581018517</c:v>
                </c:pt>
                <c:pt idx="15611">
                  <c:v>41764.282638888886</c:v>
                </c:pt>
                <c:pt idx="15612">
                  <c:v>41764.282708333332</c:v>
                </c:pt>
                <c:pt idx="15613">
                  <c:v>41764.282766203702</c:v>
                </c:pt>
                <c:pt idx="15614">
                  <c:v>41764.282824074071</c:v>
                </c:pt>
                <c:pt idx="15615">
                  <c:v>41764.282881944448</c:v>
                </c:pt>
                <c:pt idx="15616">
                  <c:v>41764.282951388886</c:v>
                </c:pt>
                <c:pt idx="15617">
                  <c:v>41764.283009259256</c:v>
                </c:pt>
                <c:pt idx="15618">
                  <c:v>41764.283067129632</c:v>
                </c:pt>
                <c:pt idx="15619">
                  <c:v>41764.283136574071</c:v>
                </c:pt>
                <c:pt idx="15620">
                  <c:v>41764.283194444448</c:v>
                </c:pt>
                <c:pt idx="15621">
                  <c:v>41764.283252314817</c:v>
                </c:pt>
                <c:pt idx="15622">
                  <c:v>41764.283321759256</c:v>
                </c:pt>
                <c:pt idx="15623">
                  <c:v>41764.283379629633</c:v>
                </c:pt>
                <c:pt idx="15624">
                  <c:v>41764.283437500002</c:v>
                </c:pt>
                <c:pt idx="15625">
                  <c:v>41764.283506944441</c:v>
                </c:pt>
                <c:pt idx="15626">
                  <c:v>41764.283564814818</c:v>
                </c:pt>
                <c:pt idx="15627">
                  <c:v>41764.283622685187</c:v>
                </c:pt>
                <c:pt idx="15628">
                  <c:v>41764.283692129633</c:v>
                </c:pt>
                <c:pt idx="15629">
                  <c:v>41764.283750000002</c:v>
                </c:pt>
                <c:pt idx="15630">
                  <c:v>41764.283807870372</c:v>
                </c:pt>
                <c:pt idx="15631">
                  <c:v>41764.283865740741</c:v>
                </c:pt>
                <c:pt idx="15632">
                  <c:v>41764.283935185187</c:v>
                </c:pt>
                <c:pt idx="15633">
                  <c:v>41764.283993055556</c:v>
                </c:pt>
                <c:pt idx="15634">
                  <c:v>41764.284050925926</c:v>
                </c:pt>
                <c:pt idx="15635">
                  <c:v>41764.284120370372</c:v>
                </c:pt>
                <c:pt idx="15636">
                  <c:v>41764.284178240741</c:v>
                </c:pt>
                <c:pt idx="15637">
                  <c:v>41764.284236111111</c:v>
                </c:pt>
                <c:pt idx="15638">
                  <c:v>41764.284305555557</c:v>
                </c:pt>
                <c:pt idx="15639">
                  <c:v>41764.284363425926</c:v>
                </c:pt>
                <c:pt idx="15640">
                  <c:v>41764.284421296295</c:v>
                </c:pt>
                <c:pt idx="15641">
                  <c:v>41764.284490740742</c:v>
                </c:pt>
                <c:pt idx="15642">
                  <c:v>41764.284548611111</c:v>
                </c:pt>
                <c:pt idx="15643">
                  <c:v>41764.28460648148</c:v>
                </c:pt>
                <c:pt idx="15644">
                  <c:v>41764.28466435185</c:v>
                </c:pt>
                <c:pt idx="15645">
                  <c:v>41764.284733796296</c:v>
                </c:pt>
                <c:pt idx="15646">
                  <c:v>41764.284791666665</c:v>
                </c:pt>
                <c:pt idx="15647">
                  <c:v>41764.284849537034</c:v>
                </c:pt>
                <c:pt idx="15648">
                  <c:v>41764.284918981481</c:v>
                </c:pt>
                <c:pt idx="15649">
                  <c:v>41764.28497685185</c:v>
                </c:pt>
                <c:pt idx="15650">
                  <c:v>41764.285034722219</c:v>
                </c:pt>
                <c:pt idx="15651">
                  <c:v>41764.285104166665</c:v>
                </c:pt>
                <c:pt idx="15652">
                  <c:v>41764.285162037035</c:v>
                </c:pt>
                <c:pt idx="15653">
                  <c:v>41764.285219907404</c:v>
                </c:pt>
                <c:pt idx="15654">
                  <c:v>41764.28528935185</c:v>
                </c:pt>
                <c:pt idx="15655">
                  <c:v>41764.28534722222</c:v>
                </c:pt>
                <c:pt idx="15656">
                  <c:v>41764.285405092596</c:v>
                </c:pt>
                <c:pt idx="15657">
                  <c:v>41764.285462962966</c:v>
                </c:pt>
                <c:pt idx="15658">
                  <c:v>41764.285532407404</c:v>
                </c:pt>
                <c:pt idx="15659">
                  <c:v>41764.285590277781</c:v>
                </c:pt>
                <c:pt idx="15660">
                  <c:v>41764.28564814815</c:v>
                </c:pt>
                <c:pt idx="15661">
                  <c:v>41764.285717592589</c:v>
                </c:pt>
                <c:pt idx="15662">
                  <c:v>41764.285775462966</c:v>
                </c:pt>
                <c:pt idx="15663">
                  <c:v>41764.285833333335</c:v>
                </c:pt>
                <c:pt idx="15664">
                  <c:v>41764.285902777781</c:v>
                </c:pt>
                <c:pt idx="15665">
                  <c:v>41764.285960648151</c:v>
                </c:pt>
                <c:pt idx="15666">
                  <c:v>41764.28601851852</c:v>
                </c:pt>
                <c:pt idx="15667">
                  <c:v>41764.286087962966</c:v>
                </c:pt>
                <c:pt idx="15668">
                  <c:v>41764.286145833335</c:v>
                </c:pt>
                <c:pt idx="15669">
                  <c:v>41764.286203703705</c:v>
                </c:pt>
                <c:pt idx="15670">
                  <c:v>41764.286261574074</c:v>
                </c:pt>
                <c:pt idx="15671">
                  <c:v>41764.28633101852</c:v>
                </c:pt>
                <c:pt idx="15672">
                  <c:v>41764.28638888889</c:v>
                </c:pt>
                <c:pt idx="15673">
                  <c:v>41764.286446759259</c:v>
                </c:pt>
                <c:pt idx="15674">
                  <c:v>41764.286516203705</c:v>
                </c:pt>
                <c:pt idx="15675">
                  <c:v>41764.286574074074</c:v>
                </c:pt>
                <c:pt idx="15676">
                  <c:v>41764.286631944444</c:v>
                </c:pt>
                <c:pt idx="15677">
                  <c:v>41764.28670138889</c:v>
                </c:pt>
                <c:pt idx="15678">
                  <c:v>41764.286759259259</c:v>
                </c:pt>
                <c:pt idx="15679">
                  <c:v>41764.286817129629</c:v>
                </c:pt>
                <c:pt idx="15680">
                  <c:v>41764.286886574075</c:v>
                </c:pt>
                <c:pt idx="15681">
                  <c:v>41764.286944444444</c:v>
                </c:pt>
                <c:pt idx="15682">
                  <c:v>41764.287002314813</c:v>
                </c:pt>
                <c:pt idx="15683">
                  <c:v>41764.28707175926</c:v>
                </c:pt>
                <c:pt idx="15684">
                  <c:v>41764.287129629629</c:v>
                </c:pt>
                <c:pt idx="15685">
                  <c:v>41764.287187499998</c:v>
                </c:pt>
                <c:pt idx="15686">
                  <c:v>41764.287245370368</c:v>
                </c:pt>
                <c:pt idx="15687">
                  <c:v>41764.287314814814</c:v>
                </c:pt>
                <c:pt idx="15688">
                  <c:v>41764.287372685183</c:v>
                </c:pt>
                <c:pt idx="15689">
                  <c:v>41764.287430555552</c:v>
                </c:pt>
                <c:pt idx="15690">
                  <c:v>41764.287499999999</c:v>
                </c:pt>
                <c:pt idx="15691">
                  <c:v>41764.287557870368</c:v>
                </c:pt>
                <c:pt idx="15692">
                  <c:v>41764.287615740737</c:v>
                </c:pt>
                <c:pt idx="15693">
                  <c:v>41764.287685185183</c:v>
                </c:pt>
                <c:pt idx="15694">
                  <c:v>41764.287743055553</c:v>
                </c:pt>
                <c:pt idx="15695">
                  <c:v>41764.287800925929</c:v>
                </c:pt>
                <c:pt idx="15696">
                  <c:v>41764.287870370368</c:v>
                </c:pt>
                <c:pt idx="15697">
                  <c:v>41764.287928240738</c:v>
                </c:pt>
                <c:pt idx="15698">
                  <c:v>41764.287986111114</c:v>
                </c:pt>
                <c:pt idx="15699">
                  <c:v>41764.288043981483</c:v>
                </c:pt>
                <c:pt idx="15700">
                  <c:v>41764.288113425922</c:v>
                </c:pt>
                <c:pt idx="15701">
                  <c:v>41764.288171296299</c:v>
                </c:pt>
                <c:pt idx="15702">
                  <c:v>41764.288229166668</c:v>
                </c:pt>
                <c:pt idx="15703">
                  <c:v>41764.288298611114</c:v>
                </c:pt>
                <c:pt idx="15704">
                  <c:v>41764.288356481484</c:v>
                </c:pt>
                <c:pt idx="15705">
                  <c:v>41764.288414351853</c:v>
                </c:pt>
                <c:pt idx="15706">
                  <c:v>41764.288483796299</c:v>
                </c:pt>
                <c:pt idx="15707">
                  <c:v>41764.288541666669</c:v>
                </c:pt>
                <c:pt idx="15708">
                  <c:v>41764.288599537038</c:v>
                </c:pt>
                <c:pt idx="15709">
                  <c:v>41764.288668981484</c:v>
                </c:pt>
                <c:pt idx="15710">
                  <c:v>41764.288726851853</c:v>
                </c:pt>
                <c:pt idx="15711">
                  <c:v>41764.288784722223</c:v>
                </c:pt>
                <c:pt idx="15712">
                  <c:v>41764.288842592592</c:v>
                </c:pt>
                <c:pt idx="15713">
                  <c:v>41764.288912037038</c:v>
                </c:pt>
                <c:pt idx="15714">
                  <c:v>41764.288969907408</c:v>
                </c:pt>
                <c:pt idx="15715">
                  <c:v>41764.289027777777</c:v>
                </c:pt>
                <c:pt idx="15716">
                  <c:v>41764.289097222223</c:v>
                </c:pt>
                <c:pt idx="15717">
                  <c:v>41764.289155092592</c:v>
                </c:pt>
                <c:pt idx="15718">
                  <c:v>41764.289212962962</c:v>
                </c:pt>
                <c:pt idx="15719">
                  <c:v>41764.289282407408</c:v>
                </c:pt>
                <c:pt idx="15720">
                  <c:v>41764.289340277777</c:v>
                </c:pt>
                <c:pt idx="15721">
                  <c:v>41764.289398148147</c:v>
                </c:pt>
                <c:pt idx="15722">
                  <c:v>41764.289467592593</c:v>
                </c:pt>
                <c:pt idx="15723">
                  <c:v>41764.289525462962</c:v>
                </c:pt>
                <c:pt idx="15724">
                  <c:v>41764.289583333331</c:v>
                </c:pt>
                <c:pt idx="15725">
                  <c:v>41764.289641203701</c:v>
                </c:pt>
                <c:pt idx="15726">
                  <c:v>41764.289710648147</c:v>
                </c:pt>
                <c:pt idx="15727">
                  <c:v>41764.289768518516</c:v>
                </c:pt>
                <c:pt idx="15728">
                  <c:v>41764.289826388886</c:v>
                </c:pt>
                <c:pt idx="15729">
                  <c:v>41764.289895833332</c:v>
                </c:pt>
                <c:pt idx="15730">
                  <c:v>41764.289953703701</c:v>
                </c:pt>
                <c:pt idx="15731">
                  <c:v>41764.290011574078</c:v>
                </c:pt>
                <c:pt idx="15732">
                  <c:v>41764.290081018517</c:v>
                </c:pt>
                <c:pt idx="15733">
                  <c:v>41764.290138888886</c:v>
                </c:pt>
                <c:pt idx="15734">
                  <c:v>41764.290196759262</c:v>
                </c:pt>
                <c:pt idx="15735">
                  <c:v>41764.290266203701</c:v>
                </c:pt>
                <c:pt idx="15736">
                  <c:v>41764.290324074071</c:v>
                </c:pt>
                <c:pt idx="15737">
                  <c:v>41764.290381944447</c:v>
                </c:pt>
                <c:pt idx="15738">
                  <c:v>41764.290451388886</c:v>
                </c:pt>
                <c:pt idx="15739">
                  <c:v>41764.290509259263</c:v>
                </c:pt>
                <c:pt idx="15740">
                  <c:v>41764.290567129632</c:v>
                </c:pt>
                <c:pt idx="15741">
                  <c:v>41764.290625000001</c:v>
                </c:pt>
                <c:pt idx="15742">
                  <c:v>41764.290694444448</c:v>
                </c:pt>
                <c:pt idx="15743">
                  <c:v>41764.290752314817</c:v>
                </c:pt>
                <c:pt idx="15744">
                  <c:v>41764.290810185186</c:v>
                </c:pt>
                <c:pt idx="15745">
                  <c:v>41764.290879629632</c:v>
                </c:pt>
                <c:pt idx="15746">
                  <c:v>41764.290937500002</c:v>
                </c:pt>
                <c:pt idx="15747">
                  <c:v>41764.290995370371</c:v>
                </c:pt>
                <c:pt idx="15748">
                  <c:v>41764.291064814817</c:v>
                </c:pt>
                <c:pt idx="15749">
                  <c:v>41764.291122685187</c:v>
                </c:pt>
                <c:pt idx="15750">
                  <c:v>41764.291180555556</c:v>
                </c:pt>
                <c:pt idx="15751">
                  <c:v>41764.291250000002</c:v>
                </c:pt>
                <c:pt idx="15752">
                  <c:v>41764.291307870371</c:v>
                </c:pt>
                <c:pt idx="15753">
                  <c:v>41764.291365740741</c:v>
                </c:pt>
                <c:pt idx="15754">
                  <c:v>41764.29142361111</c:v>
                </c:pt>
                <c:pt idx="15755">
                  <c:v>41764.291493055556</c:v>
                </c:pt>
                <c:pt idx="15756">
                  <c:v>41764.291550925926</c:v>
                </c:pt>
                <c:pt idx="15757">
                  <c:v>41764.291608796295</c:v>
                </c:pt>
                <c:pt idx="15758">
                  <c:v>41764.291678240741</c:v>
                </c:pt>
                <c:pt idx="15759">
                  <c:v>41764.29173611111</c:v>
                </c:pt>
                <c:pt idx="15760">
                  <c:v>41764.29179398148</c:v>
                </c:pt>
                <c:pt idx="15761">
                  <c:v>41764.291863425926</c:v>
                </c:pt>
                <c:pt idx="15762">
                  <c:v>41764.291921296295</c:v>
                </c:pt>
                <c:pt idx="15763">
                  <c:v>41764.291979166665</c:v>
                </c:pt>
                <c:pt idx="15764">
                  <c:v>41764.292048611111</c:v>
                </c:pt>
                <c:pt idx="15765">
                  <c:v>41764.29210648148</c:v>
                </c:pt>
                <c:pt idx="15766">
                  <c:v>41764.292164351849</c:v>
                </c:pt>
                <c:pt idx="15767">
                  <c:v>41764.292222222219</c:v>
                </c:pt>
                <c:pt idx="15768">
                  <c:v>41764.292291666665</c:v>
                </c:pt>
                <c:pt idx="15769">
                  <c:v>41764.292349537034</c:v>
                </c:pt>
                <c:pt idx="15770">
                  <c:v>41764.292407407411</c:v>
                </c:pt>
                <c:pt idx="15771">
                  <c:v>41764.29247685185</c:v>
                </c:pt>
                <c:pt idx="15772">
                  <c:v>41764.292534722219</c:v>
                </c:pt>
                <c:pt idx="15773">
                  <c:v>41764.292592592596</c:v>
                </c:pt>
                <c:pt idx="15774">
                  <c:v>41764.292662037034</c:v>
                </c:pt>
                <c:pt idx="15775">
                  <c:v>41764.292719907404</c:v>
                </c:pt>
                <c:pt idx="15776">
                  <c:v>41764.29277777778</c:v>
                </c:pt>
                <c:pt idx="15777">
                  <c:v>41764.292847222219</c:v>
                </c:pt>
                <c:pt idx="15778">
                  <c:v>41764.292905092596</c:v>
                </c:pt>
                <c:pt idx="15779">
                  <c:v>41764.292962962965</c:v>
                </c:pt>
                <c:pt idx="15780">
                  <c:v>41764.293032407404</c:v>
                </c:pt>
                <c:pt idx="15781">
                  <c:v>41764.293090277781</c:v>
                </c:pt>
                <c:pt idx="15782">
                  <c:v>41764.29314814815</c:v>
                </c:pt>
                <c:pt idx="15783">
                  <c:v>41764.293206018519</c:v>
                </c:pt>
                <c:pt idx="15784">
                  <c:v>41764.293275462966</c:v>
                </c:pt>
                <c:pt idx="15785">
                  <c:v>41764.293333333335</c:v>
                </c:pt>
                <c:pt idx="15786">
                  <c:v>41764.293391203704</c:v>
                </c:pt>
                <c:pt idx="15787">
                  <c:v>41764.29346064815</c:v>
                </c:pt>
                <c:pt idx="15788">
                  <c:v>41764.29351851852</c:v>
                </c:pt>
                <c:pt idx="15789">
                  <c:v>41764.293576388889</c:v>
                </c:pt>
                <c:pt idx="15790">
                  <c:v>41764.293645833335</c:v>
                </c:pt>
                <c:pt idx="15791">
                  <c:v>41764.293703703705</c:v>
                </c:pt>
                <c:pt idx="15792">
                  <c:v>41764.293761574074</c:v>
                </c:pt>
                <c:pt idx="15793">
                  <c:v>41764.29383101852</c:v>
                </c:pt>
                <c:pt idx="15794">
                  <c:v>41764.293888888889</c:v>
                </c:pt>
                <c:pt idx="15795">
                  <c:v>41764.293946759259</c:v>
                </c:pt>
                <c:pt idx="15796">
                  <c:v>41764.294004629628</c:v>
                </c:pt>
                <c:pt idx="15797">
                  <c:v>41764.294074074074</c:v>
                </c:pt>
                <c:pt idx="15798">
                  <c:v>41764.294131944444</c:v>
                </c:pt>
                <c:pt idx="15799">
                  <c:v>41764.294189814813</c:v>
                </c:pt>
                <c:pt idx="15800">
                  <c:v>41764.294259259259</c:v>
                </c:pt>
                <c:pt idx="15801">
                  <c:v>41764.294317129628</c:v>
                </c:pt>
                <c:pt idx="15802">
                  <c:v>41764.294374999998</c:v>
                </c:pt>
                <c:pt idx="15803">
                  <c:v>41764.294444444444</c:v>
                </c:pt>
                <c:pt idx="15804">
                  <c:v>41764.294502314813</c:v>
                </c:pt>
                <c:pt idx="15805">
                  <c:v>41764.294560185182</c:v>
                </c:pt>
                <c:pt idx="15806">
                  <c:v>41764.294629629629</c:v>
                </c:pt>
                <c:pt idx="15807">
                  <c:v>41764.294687499998</c:v>
                </c:pt>
                <c:pt idx="15808">
                  <c:v>41764.294745370367</c:v>
                </c:pt>
                <c:pt idx="15809">
                  <c:v>41764.294803240744</c:v>
                </c:pt>
                <c:pt idx="15810">
                  <c:v>41764.294872685183</c:v>
                </c:pt>
                <c:pt idx="15811">
                  <c:v>41764.294930555552</c:v>
                </c:pt>
                <c:pt idx="15812">
                  <c:v>41764.294988425929</c:v>
                </c:pt>
                <c:pt idx="15813">
                  <c:v>41764.295057870368</c:v>
                </c:pt>
                <c:pt idx="15814">
                  <c:v>41764.295115740744</c:v>
                </c:pt>
                <c:pt idx="15815">
                  <c:v>41764.295173611114</c:v>
                </c:pt>
                <c:pt idx="15816">
                  <c:v>41764.295243055552</c:v>
                </c:pt>
                <c:pt idx="15817">
                  <c:v>41764.295300925929</c:v>
                </c:pt>
                <c:pt idx="15818">
                  <c:v>41764.295358796298</c:v>
                </c:pt>
                <c:pt idx="15819">
                  <c:v>41764.295428240737</c:v>
                </c:pt>
                <c:pt idx="15820">
                  <c:v>41764.295486111114</c:v>
                </c:pt>
                <c:pt idx="15821">
                  <c:v>41764.295543981483</c:v>
                </c:pt>
                <c:pt idx="15822">
                  <c:v>41764.295613425929</c:v>
                </c:pt>
                <c:pt idx="15823">
                  <c:v>41764.295671296299</c:v>
                </c:pt>
                <c:pt idx="15824">
                  <c:v>41764.295729166668</c:v>
                </c:pt>
                <c:pt idx="15825">
                  <c:v>41764.295787037037</c:v>
                </c:pt>
                <c:pt idx="15826">
                  <c:v>41764.295856481483</c:v>
                </c:pt>
                <c:pt idx="15827">
                  <c:v>41764.295914351853</c:v>
                </c:pt>
                <c:pt idx="15828">
                  <c:v>41764.295972222222</c:v>
                </c:pt>
                <c:pt idx="15829">
                  <c:v>41764.296041666668</c:v>
                </c:pt>
                <c:pt idx="15830">
                  <c:v>41764.296099537038</c:v>
                </c:pt>
                <c:pt idx="15831">
                  <c:v>41764.296157407407</c:v>
                </c:pt>
                <c:pt idx="15832">
                  <c:v>41764.296226851853</c:v>
                </c:pt>
                <c:pt idx="15833">
                  <c:v>41764.296284722222</c:v>
                </c:pt>
                <c:pt idx="15834">
                  <c:v>41764.296342592592</c:v>
                </c:pt>
                <c:pt idx="15835">
                  <c:v>41764.296412037038</c:v>
                </c:pt>
                <c:pt idx="15836">
                  <c:v>41764.296469907407</c:v>
                </c:pt>
                <c:pt idx="15837">
                  <c:v>41764.296527777777</c:v>
                </c:pt>
                <c:pt idx="15838">
                  <c:v>41764.296585648146</c:v>
                </c:pt>
                <c:pt idx="15839">
                  <c:v>41764.296655092592</c:v>
                </c:pt>
                <c:pt idx="15840">
                  <c:v>41764.296712962961</c:v>
                </c:pt>
                <c:pt idx="15841">
                  <c:v>41764.296770833331</c:v>
                </c:pt>
                <c:pt idx="15842">
                  <c:v>41764.296840277777</c:v>
                </c:pt>
                <c:pt idx="15843">
                  <c:v>41764.296898148146</c:v>
                </c:pt>
                <c:pt idx="15844">
                  <c:v>41764.296956018516</c:v>
                </c:pt>
                <c:pt idx="15845">
                  <c:v>41764.297025462962</c:v>
                </c:pt>
                <c:pt idx="15846">
                  <c:v>41764.297083333331</c:v>
                </c:pt>
                <c:pt idx="15847">
                  <c:v>41764.2971412037</c:v>
                </c:pt>
                <c:pt idx="15848">
                  <c:v>41764.297210648147</c:v>
                </c:pt>
                <c:pt idx="15849">
                  <c:v>41764.297268518516</c:v>
                </c:pt>
                <c:pt idx="15850">
                  <c:v>41764.297326388885</c:v>
                </c:pt>
                <c:pt idx="15851">
                  <c:v>41764.297395833331</c:v>
                </c:pt>
                <c:pt idx="15852">
                  <c:v>41764.297453703701</c:v>
                </c:pt>
                <c:pt idx="15853">
                  <c:v>41764.297511574077</c:v>
                </c:pt>
                <c:pt idx="15854">
                  <c:v>41764.297569444447</c:v>
                </c:pt>
                <c:pt idx="15855">
                  <c:v>41764.297638888886</c:v>
                </c:pt>
                <c:pt idx="15856">
                  <c:v>41764.297696759262</c:v>
                </c:pt>
                <c:pt idx="15857">
                  <c:v>41764.297754629632</c:v>
                </c:pt>
                <c:pt idx="15858">
                  <c:v>41764.297824074078</c:v>
                </c:pt>
                <c:pt idx="15859">
                  <c:v>41764.297881944447</c:v>
                </c:pt>
                <c:pt idx="15860">
                  <c:v>41764.297939814816</c:v>
                </c:pt>
                <c:pt idx="15861">
                  <c:v>41764.298009259262</c:v>
                </c:pt>
                <c:pt idx="15862">
                  <c:v>41764.298067129632</c:v>
                </c:pt>
                <c:pt idx="15863">
                  <c:v>41764.298125000001</c:v>
                </c:pt>
                <c:pt idx="15864">
                  <c:v>41764.298194444447</c:v>
                </c:pt>
                <c:pt idx="15865">
                  <c:v>41764.298252314817</c:v>
                </c:pt>
                <c:pt idx="15866">
                  <c:v>41764.298310185186</c:v>
                </c:pt>
                <c:pt idx="15867">
                  <c:v>41764.298368055555</c:v>
                </c:pt>
                <c:pt idx="15868">
                  <c:v>41764.298437500001</c:v>
                </c:pt>
                <c:pt idx="15869">
                  <c:v>41764.298495370371</c:v>
                </c:pt>
                <c:pt idx="15870">
                  <c:v>41764.29855324074</c:v>
                </c:pt>
                <c:pt idx="15871">
                  <c:v>41764.298622685186</c:v>
                </c:pt>
                <c:pt idx="15872">
                  <c:v>41764.298680555556</c:v>
                </c:pt>
                <c:pt idx="15873">
                  <c:v>41764.298738425925</c:v>
                </c:pt>
                <c:pt idx="15874">
                  <c:v>41764.298807870371</c:v>
                </c:pt>
                <c:pt idx="15875">
                  <c:v>41764.29886574074</c:v>
                </c:pt>
                <c:pt idx="15876">
                  <c:v>41764.29892361111</c:v>
                </c:pt>
                <c:pt idx="15877">
                  <c:v>41764.298993055556</c:v>
                </c:pt>
                <c:pt idx="15878">
                  <c:v>41764.299050925925</c:v>
                </c:pt>
                <c:pt idx="15879">
                  <c:v>41764.299108796295</c:v>
                </c:pt>
                <c:pt idx="15880">
                  <c:v>41764.299166666664</c:v>
                </c:pt>
                <c:pt idx="15881">
                  <c:v>41764.29923611111</c:v>
                </c:pt>
                <c:pt idx="15882">
                  <c:v>41764.299293981479</c:v>
                </c:pt>
                <c:pt idx="15883">
                  <c:v>41764.299351851849</c:v>
                </c:pt>
                <c:pt idx="15884">
                  <c:v>41764.299421296295</c:v>
                </c:pt>
                <c:pt idx="15885">
                  <c:v>41764.299479166664</c:v>
                </c:pt>
                <c:pt idx="15886">
                  <c:v>41764.299537037034</c:v>
                </c:pt>
                <c:pt idx="15887">
                  <c:v>41764.29960648148</c:v>
                </c:pt>
                <c:pt idx="15888">
                  <c:v>41764.299664351849</c:v>
                </c:pt>
                <c:pt idx="15889">
                  <c:v>41764.299722222226</c:v>
                </c:pt>
                <c:pt idx="15890">
                  <c:v>41764.299791666665</c:v>
                </c:pt>
                <c:pt idx="15891">
                  <c:v>41764.299849537034</c:v>
                </c:pt>
                <c:pt idx="15892">
                  <c:v>41764.299907407411</c:v>
                </c:pt>
                <c:pt idx="15893">
                  <c:v>41764.29996527778</c:v>
                </c:pt>
                <c:pt idx="15894">
                  <c:v>41764.300034722219</c:v>
                </c:pt>
                <c:pt idx="15895">
                  <c:v>41764.300092592595</c:v>
                </c:pt>
                <c:pt idx="15896">
                  <c:v>41764.300150462965</c:v>
                </c:pt>
                <c:pt idx="15897">
                  <c:v>41764.300219907411</c:v>
                </c:pt>
                <c:pt idx="15898">
                  <c:v>41764.30027777778</c:v>
                </c:pt>
                <c:pt idx="15899">
                  <c:v>41764.300335648149</c:v>
                </c:pt>
                <c:pt idx="15900">
                  <c:v>41764.300405092596</c:v>
                </c:pt>
                <c:pt idx="15901">
                  <c:v>41764.300462962965</c:v>
                </c:pt>
                <c:pt idx="15902">
                  <c:v>41764.300520833334</c:v>
                </c:pt>
                <c:pt idx="15903">
                  <c:v>41764.30059027778</c:v>
                </c:pt>
                <c:pt idx="15904">
                  <c:v>41764.30064814815</c:v>
                </c:pt>
                <c:pt idx="15905">
                  <c:v>41764.300706018519</c:v>
                </c:pt>
                <c:pt idx="15906">
                  <c:v>41764.300775462965</c:v>
                </c:pt>
                <c:pt idx="15907">
                  <c:v>41764.300833333335</c:v>
                </c:pt>
                <c:pt idx="15908">
                  <c:v>41764.300891203704</c:v>
                </c:pt>
                <c:pt idx="15909">
                  <c:v>41764.300949074073</c:v>
                </c:pt>
                <c:pt idx="15910">
                  <c:v>41764.301018518519</c:v>
                </c:pt>
                <c:pt idx="15911">
                  <c:v>41764.301076388889</c:v>
                </c:pt>
                <c:pt idx="15912">
                  <c:v>41764.301134259258</c:v>
                </c:pt>
                <c:pt idx="15913">
                  <c:v>41764.301203703704</c:v>
                </c:pt>
                <c:pt idx="15914">
                  <c:v>41764.301261574074</c:v>
                </c:pt>
                <c:pt idx="15915">
                  <c:v>41764.301319444443</c:v>
                </c:pt>
                <c:pt idx="15916">
                  <c:v>41764.301388888889</c:v>
                </c:pt>
                <c:pt idx="15917">
                  <c:v>41764.301446759258</c:v>
                </c:pt>
                <c:pt idx="15918">
                  <c:v>41764.301504629628</c:v>
                </c:pt>
                <c:pt idx="15919">
                  <c:v>41764.301574074074</c:v>
                </c:pt>
                <c:pt idx="15920">
                  <c:v>41764.301631944443</c:v>
                </c:pt>
                <c:pt idx="15921">
                  <c:v>41764.301689814813</c:v>
                </c:pt>
                <c:pt idx="15922">
                  <c:v>41764.301747685182</c:v>
                </c:pt>
                <c:pt idx="15923">
                  <c:v>41764.301817129628</c:v>
                </c:pt>
                <c:pt idx="15924">
                  <c:v>41764.301874999997</c:v>
                </c:pt>
                <c:pt idx="15925">
                  <c:v>41764.301932870374</c:v>
                </c:pt>
                <c:pt idx="15926">
                  <c:v>41764.302002314813</c:v>
                </c:pt>
                <c:pt idx="15927">
                  <c:v>41764.302060185182</c:v>
                </c:pt>
                <c:pt idx="15928">
                  <c:v>41764.302118055559</c:v>
                </c:pt>
                <c:pt idx="15929">
                  <c:v>41764.302187499998</c:v>
                </c:pt>
                <c:pt idx="15930">
                  <c:v>41764.302245370367</c:v>
                </c:pt>
                <c:pt idx="15931">
                  <c:v>41764.302303240744</c:v>
                </c:pt>
                <c:pt idx="15932">
                  <c:v>41764.302372685182</c:v>
                </c:pt>
                <c:pt idx="15933">
                  <c:v>41764.302430555559</c:v>
                </c:pt>
                <c:pt idx="15934">
                  <c:v>41764.302488425928</c:v>
                </c:pt>
                <c:pt idx="15935">
                  <c:v>41764.302557870367</c:v>
                </c:pt>
                <c:pt idx="15936">
                  <c:v>41764.302615740744</c:v>
                </c:pt>
                <c:pt idx="15937">
                  <c:v>41764.302673611113</c:v>
                </c:pt>
                <c:pt idx="15938">
                  <c:v>41764.302731481483</c:v>
                </c:pt>
                <c:pt idx="15939">
                  <c:v>41764.302800925929</c:v>
                </c:pt>
                <c:pt idx="15940">
                  <c:v>41764.302858796298</c:v>
                </c:pt>
                <c:pt idx="15941">
                  <c:v>41764.302916666667</c:v>
                </c:pt>
                <c:pt idx="15942">
                  <c:v>41764.302986111114</c:v>
                </c:pt>
                <c:pt idx="15943">
                  <c:v>41764.303043981483</c:v>
                </c:pt>
                <c:pt idx="15944">
                  <c:v>41764.303101851852</c:v>
                </c:pt>
                <c:pt idx="15945">
                  <c:v>41764.303171296298</c:v>
                </c:pt>
                <c:pt idx="15946">
                  <c:v>41764.303229166668</c:v>
                </c:pt>
                <c:pt idx="15947">
                  <c:v>41764.303287037037</c:v>
                </c:pt>
                <c:pt idx="15948">
                  <c:v>41764.303356481483</c:v>
                </c:pt>
                <c:pt idx="15949">
                  <c:v>41764.303414351853</c:v>
                </c:pt>
                <c:pt idx="15950">
                  <c:v>41764.303472222222</c:v>
                </c:pt>
                <c:pt idx="15951">
                  <c:v>41764.303530092591</c:v>
                </c:pt>
                <c:pt idx="15952">
                  <c:v>41764.303599537037</c:v>
                </c:pt>
                <c:pt idx="15953">
                  <c:v>41764.303657407407</c:v>
                </c:pt>
                <c:pt idx="15954">
                  <c:v>41764.303715277776</c:v>
                </c:pt>
                <c:pt idx="15955">
                  <c:v>41764.303784722222</c:v>
                </c:pt>
                <c:pt idx="15956">
                  <c:v>41764.303842592592</c:v>
                </c:pt>
                <c:pt idx="15957">
                  <c:v>41764.303900462961</c:v>
                </c:pt>
                <c:pt idx="15958">
                  <c:v>41764.303969907407</c:v>
                </c:pt>
                <c:pt idx="15959">
                  <c:v>41764.304027777776</c:v>
                </c:pt>
                <c:pt idx="15960">
                  <c:v>41764.304085648146</c:v>
                </c:pt>
                <c:pt idx="15961">
                  <c:v>41764.304155092592</c:v>
                </c:pt>
                <c:pt idx="15962">
                  <c:v>41764.304212962961</c:v>
                </c:pt>
                <c:pt idx="15963">
                  <c:v>41764.304270833331</c:v>
                </c:pt>
                <c:pt idx="15964">
                  <c:v>41764.304328703707</c:v>
                </c:pt>
                <c:pt idx="15965">
                  <c:v>41764.304398148146</c:v>
                </c:pt>
                <c:pt idx="15966">
                  <c:v>41764.304456018515</c:v>
                </c:pt>
                <c:pt idx="15967">
                  <c:v>41764.304513888892</c:v>
                </c:pt>
                <c:pt idx="15968">
                  <c:v>41764.304583333331</c:v>
                </c:pt>
                <c:pt idx="15969">
                  <c:v>41764.3046412037</c:v>
                </c:pt>
                <c:pt idx="15970">
                  <c:v>41764.304699074077</c:v>
                </c:pt>
                <c:pt idx="15971">
                  <c:v>41764.304768518516</c:v>
                </c:pt>
                <c:pt idx="15972">
                  <c:v>41764.304826388892</c:v>
                </c:pt>
                <c:pt idx="15973">
                  <c:v>41764.304884259262</c:v>
                </c:pt>
                <c:pt idx="15974">
                  <c:v>41764.3049537037</c:v>
                </c:pt>
                <c:pt idx="15975">
                  <c:v>41764.305011574077</c:v>
                </c:pt>
                <c:pt idx="15976">
                  <c:v>41764.305069444446</c:v>
                </c:pt>
                <c:pt idx="15977">
                  <c:v>41764.305138888885</c:v>
                </c:pt>
                <c:pt idx="15978">
                  <c:v>41764.305196759262</c:v>
                </c:pt>
                <c:pt idx="15979">
                  <c:v>41764.305254629631</c:v>
                </c:pt>
                <c:pt idx="15980">
                  <c:v>41764.305312500001</c:v>
                </c:pt>
                <c:pt idx="15981">
                  <c:v>41764.305381944447</c:v>
                </c:pt>
                <c:pt idx="15982">
                  <c:v>41764.305439814816</c:v>
                </c:pt>
                <c:pt idx="15983">
                  <c:v>41764.305497685185</c:v>
                </c:pt>
                <c:pt idx="15984">
                  <c:v>41764.305567129632</c:v>
                </c:pt>
                <c:pt idx="15985">
                  <c:v>41764.305625000001</c:v>
                </c:pt>
                <c:pt idx="15986">
                  <c:v>41764.30568287037</c:v>
                </c:pt>
                <c:pt idx="15987">
                  <c:v>41764.305752314816</c:v>
                </c:pt>
                <c:pt idx="15988">
                  <c:v>41764.305810185186</c:v>
                </c:pt>
                <c:pt idx="15989">
                  <c:v>41764.305868055555</c:v>
                </c:pt>
                <c:pt idx="15990">
                  <c:v>41764.305937500001</c:v>
                </c:pt>
                <c:pt idx="15991">
                  <c:v>41764.305995370371</c:v>
                </c:pt>
                <c:pt idx="15992">
                  <c:v>41764.30605324074</c:v>
                </c:pt>
                <c:pt idx="15993">
                  <c:v>41764.306111111109</c:v>
                </c:pt>
                <c:pt idx="15994">
                  <c:v>41764.306180555555</c:v>
                </c:pt>
                <c:pt idx="15995">
                  <c:v>41764.306238425925</c:v>
                </c:pt>
                <c:pt idx="15996">
                  <c:v>41764.306296296294</c:v>
                </c:pt>
                <c:pt idx="15997">
                  <c:v>41764.30636574074</c:v>
                </c:pt>
                <c:pt idx="15998">
                  <c:v>41764.306423611109</c:v>
                </c:pt>
                <c:pt idx="15999">
                  <c:v>41764.306481481479</c:v>
                </c:pt>
                <c:pt idx="16000">
                  <c:v>41764.306550925925</c:v>
                </c:pt>
                <c:pt idx="16001">
                  <c:v>41764.306608796294</c:v>
                </c:pt>
                <c:pt idx="16002">
                  <c:v>41764.306666666664</c:v>
                </c:pt>
                <c:pt idx="16003">
                  <c:v>41764.30673611111</c:v>
                </c:pt>
                <c:pt idx="16004">
                  <c:v>41764.306793981479</c:v>
                </c:pt>
                <c:pt idx="16005">
                  <c:v>41764.306851851848</c:v>
                </c:pt>
                <c:pt idx="16006">
                  <c:v>41764.306909722225</c:v>
                </c:pt>
                <c:pt idx="16007">
                  <c:v>41764.306979166664</c:v>
                </c:pt>
                <c:pt idx="16008">
                  <c:v>41764.307037037041</c:v>
                </c:pt>
                <c:pt idx="16009">
                  <c:v>41764.30709490741</c:v>
                </c:pt>
                <c:pt idx="16010">
                  <c:v>41764.307164351849</c:v>
                </c:pt>
                <c:pt idx="16011">
                  <c:v>41764.307222222225</c:v>
                </c:pt>
                <c:pt idx="16012">
                  <c:v>41764.307280092595</c:v>
                </c:pt>
                <c:pt idx="16013">
                  <c:v>41764.307349537034</c:v>
                </c:pt>
                <c:pt idx="16014">
                  <c:v>41764.30740740741</c:v>
                </c:pt>
                <c:pt idx="16015">
                  <c:v>41764.30746527778</c:v>
                </c:pt>
                <c:pt idx="16016">
                  <c:v>41764.307534722226</c:v>
                </c:pt>
                <c:pt idx="16017">
                  <c:v>41764.307592592595</c:v>
                </c:pt>
                <c:pt idx="16018">
                  <c:v>41764.307650462964</c:v>
                </c:pt>
                <c:pt idx="16019">
                  <c:v>41764.307719907411</c:v>
                </c:pt>
                <c:pt idx="16020">
                  <c:v>41764.30777777778</c:v>
                </c:pt>
                <c:pt idx="16021">
                  <c:v>41764.307835648149</c:v>
                </c:pt>
                <c:pt idx="16022">
                  <c:v>41764.307893518519</c:v>
                </c:pt>
                <c:pt idx="16023">
                  <c:v>41764.307962962965</c:v>
                </c:pt>
                <c:pt idx="16024">
                  <c:v>41764.308020833334</c:v>
                </c:pt>
                <c:pt idx="16025">
                  <c:v>41764.308078703703</c:v>
                </c:pt>
                <c:pt idx="16026">
                  <c:v>41764.308148148149</c:v>
                </c:pt>
                <c:pt idx="16027">
                  <c:v>41764.308206018519</c:v>
                </c:pt>
                <c:pt idx="16028">
                  <c:v>41764.308263888888</c:v>
                </c:pt>
                <c:pt idx="16029">
                  <c:v>41764.308333333334</c:v>
                </c:pt>
                <c:pt idx="16030">
                  <c:v>41764.308391203704</c:v>
                </c:pt>
                <c:pt idx="16031">
                  <c:v>41764.308449074073</c:v>
                </c:pt>
                <c:pt idx="16032">
                  <c:v>41764.308518518519</c:v>
                </c:pt>
                <c:pt idx="16033">
                  <c:v>41764.308576388888</c:v>
                </c:pt>
                <c:pt idx="16034">
                  <c:v>41764.308634259258</c:v>
                </c:pt>
                <c:pt idx="16035">
                  <c:v>41764.308692129627</c:v>
                </c:pt>
                <c:pt idx="16036">
                  <c:v>41764.308761574073</c:v>
                </c:pt>
                <c:pt idx="16037">
                  <c:v>41764.308819444443</c:v>
                </c:pt>
                <c:pt idx="16038">
                  <c:v>41764.308877314812</c:v>
                </c:pt>
                <c:pt idx="16039">
                  <c:v>41764.308946759258</c:v>
                </c:pt>
                <c:pt idx="16040">
                  <c:v>41764.309004629627</c:v>
                </c:pt>
                <c:pt idx="16041">
                  <c:v>41764.309062499997</c:v>
                </c:pt>
                <c:pt idx="16042">
                  <c:v>41764.309131944443</c:v>
                </c:pt>
                <c:pt idx="16043">
                  <c:v>41764.309189814812</c:v>
                </c:pt>
                <c:pt idx="16044">
                  <c:v>41764.309247685182</c:v>
                </c:pt>
                <c:pt idx="16045">
                  <c:v>41764.309317129628</c:v>
                </c:pt>
                <c:pt idx="16046">
                  <c:v>41764.309374999997</c:v>
                </c:pt>
                <c:pt idx="16047">
                  <c:v>41764.309432870374</c:v>
                </c:pt>
                <c:pt idx="16048">
                  <c:v>41764.309490740743</c:v>
                </c:pt>
                <c:pt idx="16049">
                  <c:v>41764.309560185182</c:v>
                </c:pt>
                <c:pt idx="16050">
                  <c:v>41764.309618055559</c:v>
                </c:pt>
                <c:pt idx="16051">
                  <c:v>41764.309675925928</c:v>
                </c:pt>
                <c:pt idx="16052">
                  <c:v>41764.309745370374</c:v>
                </c:pt>
                <c:pt idx="16053">
                  <c:v>41764.309803240743</c:v>
                </c:pt>
                <c:pt idx="16054">
                  <c:v>41764.309861111113</c:v>
                </c:pt>
                <c:pt idx="16055">
                  <c:v>41764.309930555559</c:v>
                </c:pt>
                <c:pt idx="16056">
                  <c:v>41764.309988425928</c:v>
                </c:pt>
                <c:pt idx="16057">
                  <c:v>41764.310046296298</c:v>
                </c:pt>
                <c:pt idx="16058">
                  <c:v>41764.310115740744</c:v>
                </c:pt>
                <c:pt idx="16059">
                  <c:v>41764.310173611113</c:v>
                </c:pt>
                <c:pt idx="16060">
                  <c:v>41764.310231481482</c:v>
                </c:pt>
                <c:pt idx="16061">
                  <c:v>41764.310300925928</c:v>
                </c:pt>
                <c:pt idx="16062">
                  <c:v>41764.310358796298</c:v>
                </c:pt>
                <c:pt idx="16063">
                  <c:v>41764.310416666667</c:v>
                </c:pt>
                <c:pt idx="16064">
                  <c:v>41764.310474537036</c:v>
                </c:pt>
                <c:pt idx="16065">
                  <c:v>41764.310543981483</c:v>
                </c:pt>
                <c:pt idx="16066">
                  <c:v>41764.310601851852</c:v>
                </c:pt>
                <c:pt idx="16067">
                  <c:v>41764.310659722221</c:v>
                </c:pt>
                <c:pt idx="16068">
                  <c:v>41764.310729166667</c:v>
                </c:pt>
                <c:pt idx="16069">
                  <c:v>41764.310787037037</c:v>
                </c:pt>
                <c:pt idx="16070">
                  <c:v>41764.310844907406</c:v>
                </c:pt>
                <c:pt idx="16071">
                  <c:v>41764.310914351852</c:v>
                </c:pt>
                <c:pt idx="16072">
                  <c:v>41764.310972222222</c:v>
                </c:pt>
                <c:pt idx="16073">
                  <c:v>41764.311030092591</c:v>
                </c:pt>
                <c:pt idx="16074">
                  <c:v>41764.311099537037</c:v>
                </c:pt>
                <c:pt idx="16075">
                  <c:v>41764.311157407406</c:v>
                </c:pt>
                <c:pt idx="16076">
                  <c:v>41764.311215277776</c:v>
                </c:pt>
                <c:pt idx="16077">
                  <c:v>41764.311273148145</c:v>
                </c:pt>
                <c:pt idx="16078">
                  <c:v>41764.311342592591</c:v>
                </c:pt>
                <c:pt idx="16079">
                  <c:v>41764.311400462961</c:v>
                </c:pt>
                <c:pt idx="16080">
                  <c:v>41764.31145833333</c:v>
                </c:pt>
                <c:pt idx="16081">
                  <c:v>41764.311527777776</c:v>
                </c:pt>
                <c:pt idx="16082">
                  <c:v>41764.311585648145</c:v>
                </c:pt>
                <c:pt idx="16083">
                  <c:v>41764.311643518522</c:v>
                </c:pt>
                <c:pt idx="16084">
                  <c:v>41764.311712962961</c:v>
                </c:pt>
                <c:pt idx="16085">
                  <c:v>41764.31177083333</c:v>
                </c:pt>
                <c:pt idx="16086">
                  <c:v>41764.311828703707</c:v>
                </c:pt>
                <c:pt idx="16087">
                  <c:v>41764.311898148146</c:v>
                </c:pt>
                <c:pt idx="16088">
                  <c:v>41764.311956018515</c:v>
                </c:pt>
                <c:pt idx="16089">
                  <c:v>41764.312013888892</c:v>
                </c:pt>
                <c:pt idx="16090">
                  <c:v>41764.312071759261</c:v>
                </c:pt>
                <c:pt idx="16091">
                  <c:v>41764.312141203707</c:v>
                </c:pt>
                <c:pt idx="16092">
                  <c:v>41764.312199074076</c:v>
                </c:pt>
                <c:pt idx="16093">
                  <c:v>41764.312256944446</c:v>
                </c:pt>
                <c:pt idx="16094">
                  <c:v>41764.312326388892</c:v>
                </c:pt>
                <c:pt idx="16095">
                  <c:v>41764.312384259261</c:v>
                </c:pt>
                <c:pt idx="16096">
                  <c:v>41764.312442129631</c:v>
                </c:pt>
                <c:pt idx="16097">
                  <c:v>41764.312511574077</c:v>
                </c:pt>
                <c:pt idx="16098">
                  <c:v>41764.312569444446</c:v>
                </c:pt>
                <c:pt idx="16099">
                  <c:v>41764.312627314815</c:v>
                </c:pt>
                <c:pt idx="16100">
                  <c:v>41764.312696759262</c:v>
                </c:pt>
                <c:pt idx="16101">
                  <c:v>41764.312754629631</c:v>
                </c:pt>
                <c:pt idx="16102">
                  <c:v>41764.3128125</c:v>
                </c:pt>
                <c:pt idx="16103">
                  <c:v>41764.312881944446</c:v>
                </c:pt>
                <c:pt idx="16104">
                  <c:v>41764.312939814816</c:v>
                </c:pt>
                <c:pt idx="16105">
                  <c:v>41764.312997685185</c:v>
                </c:pt>
                <c:pt idx="16106">
                  <c:v>41764.313055555554</c:v>
                </c:pt>
                <c:pt idx="16107">
                  <c:v>41764.313125000001</c:v>
                </c:pt>
                <c:pt idx="16108">
                  <c:v>41764.31318287037</c:v>
                </c:pt>
                <c:pt idx="16109">
                  <c:v>41764.313240740739</c:v>
                </c:pt>
                <c:pt idx="16110">
                  <c:v>41764.313310185185</c:v>
                </c:pt>
                <c:pt idx="16111">
                  <c:v>41764.313368055555</c:v>
                </c:pt>
                <c:pt idx="16112">
                  <c:v>41764.313425925924</c:v>
                </c:pt>
                <c:pt idx="16113">
                  <c:v>41764.31349537037</c:v>
                </c:pt>
                <c:pt idx="16114">
                  <c:v>41764.31355324074</c:v>
                </c:pt>
                <c:pt idx="16115">
                  <c:v>41764.313611111109</c:v>
                </c:pt>
                <c:pt idx="16116">
                  <c:v>41764.313680555555</c:v>
                </c:pt>
                <c:pt idx="16117">
                  <c:v>41764.313738425924</c:v>
                </c:pt>
                <c:pt idx="16118">
                  <c:v>41764.313796296294</c:v>
                </c:pt>
                <c:pt idx="16119">
                  <c:v>41764.313854166663</c:v>
                </c:pt>
                <c:pt idx="16120">
                  <c:v>41764.313923611109</c:v>
                </c:pt>
                <c:pt idx="16121">
                  <c:v>41764.313981481479</c:v>
                </c:pt>
                <c:pt idx="16122">
                  <c:v>41764.314039351855</c:v>
                </c:pt>
                <c:pt idx="16123">
                  <c:v>41764.314108796294</c:v>
                </c:pt>
                <c:pt idx="16124">
                  <c:v>41764.314166666663</c:v>
                </c:pt>
                <c:pt idx="16125">
                  <c:v>41764.31422453704</c:v>
                </c:pt>
                <c:pt idx="16126">
                  <c:v>41764.314293981479</c:v>
                </c:pt>
                <c:pt idx="16127">
                  <c:v>41764.314351851855</c:v>
                </c:pt>
                <c:pt idx="16128">
                  <c:v>41764.314409722225</c:v>
                </c:pt>
                <c:pt idx="16129">
                  <c:v>41764.314479166664</c:v>
                </c:pt>
                <c:pt idx="16130">
                  <c:v>41764.31453703704</c:v>
                </c:pt>
                <c:pt idx="16131">
                  <c:v>41764.31459490741</c:v>
                </c:pt>
                <c:pt idx="16132">
                  <c:v>41764.314652777779</c:v>
                </c:pt>
                <c:pt idx="16133">
                  <c:v>41764.314722222225</c:v>
                </c:pt>
                <c:pt idx="16134">
                  <c:v>41764.314780092594</c:v>
                </c:pt>
                <c:pt idx="16135">
                  <c:v>41764.314837962964</c:v>
                </c:pt>
                <c:pt idx="16136">
                  <c:v>41764.31490740741</c:v>
                </c:pt>
                <c:pt idx="16137">
                  <c:v>41764.314965277779</c:v>
                </c:pt>
                <c:pt idx="16138">
                  <c:v>41764.315023148149</c:v>
                </c:pt>
                <c:pt idx="16139">
                  <c:v>41764.315092592595</c:v>
                </c:pt>
                <c:pt idx="16140">
                  <c:v>41764.315150462964</c:v>
                </c:pt>
                <c:pt idx="16141">
                  <c:v>41764.315208333333</c:v>
                </c:pt>
                <c:pt idx="16142">
                  <c:v>41764.31527777778</c:v>
                </c:pt>
                <c:pt idx="16143">
                  <c:v>41764.315335648149</c:v>
                </c:pt>
                <c:pt idx="16144">
                  <c:v>41764.315393518518</c:v>
                </c:pt>
                <c:pt idx="16145">
                  <c:v>41764.315451388888</c:v>
                </c:pt>
                <c:pt idx="16146">
                  <c:v>41764.315520833334</c:v>
                </c:pt>
                <c:pt idx="16147">
                  <c:v>41764.315578703703</c:v>
                </c:pt>
                <c:pt idx="16148">
                  <c:v>41764.315636574072</c:v>
                </c:pt>
                <c:pt idx="16149">
                  <c:v>41764.315706018519</c:v>
                </c:pt>
                <c:pt idx="16150">
                  <c:v>41764.315763888888</c:v>
                </c:pt>
                <c:pt idx="16151">
                  <c:v>41764.315821759257</c:v>
                </c:pt>
                <c:pt idx="16152">
                  <c:v>41764.315891203703</c:v>
                </c:pt>
                <c:pt idx="16153">
                  <c:v>41764.315949074073</c:v>
                </c:pt>
                <c:pt idx="16154">
                  <c:v>41764.316006944442</c:v>
                </c:pt>
                <c:pt idx="16155">
                  <c:v>41764.316076388888</c:v>
                </c:pt>
                <c:pt idx="16156">
                  <c:v>41764.316134259258</c:v>
                </c:pt>
                <c:pt idx="16157">
                  <c:v>41764.316192129627</c:v>
                </c:pt>
                <c:pt idx="16158">
                  <c:v>41764.316261574073</c:v>
                </c:pt>
                <c:pt idx="16159">
                  <c:v>41764.316319444442</c:v>
                </c:pt>
                <c:pt idx="16160">
                  <c:v>41764.316377314812</c:v>
                </c:pt>
                <c:pt idx="16161">
                  <c:v>41764.316435185188</c:v>
                </c:pt>
                <c:pt idx="16162">
                  <c:v>41764.316504629627</c:v>
                </c:pt>
                <c:pt idx="16163">
                  <c:v>41764.316562499997</c:v>
                </c:pt>
                <c:pt idx="16164">
                  <c:v>41764.316620370373</c:v>
                </c:pt>
                <c:pt idx="16165">
                  <c:v>41764.316689814812</c:v>
                </c:pt>
                <c:pt idx="16166">
                  <c:v>41764.316747685189</c:v>
                </c:pt>
                <c:pt idx="16167">
                  <c:v>41764.316805555558</c:v>
                </c:pt>
                <c:pt idx="16168">
                  <c:v>41764.316874999997</c:v>
                </c:pt>
                <c:pt idx="16169">
                  <c:v>41764.316932870373</c:v>
                </c:pt>
                <c:pt idx="16170">
                  <c:v>41764.316990740743</c:v>
                </c:pt>
                <c:pt idx="16171">
                  <c:v>41764.317060185182</c:v>
                </c:pt>
                <c:pt idx="16172">
                  <c:v>41764.317118055558</c:v>
                </c:pt>
                <c:pt idx="16173">
                  <c:v>41764.317175925928</c:v>
                </c:pt>
                <c:pt idx="16174">
                  <c:v>41764.317233796297</c:v>
                </c:pt>
                <c:pt idx="16175">
                  <c:v>41764.317303240743</c:v>
                </c:pt>
                <c:pt idx="16176">
                  <c:v>41764.317361111112</c:v>
                </c:pt>
                <c:pt idx="16177">
                  <c:v>41764.317418981482</c:v>
                </c:pt>
                <c:pt idx="16178">
                  <c:v>41764.317488425928</c:v>
                </c:pt>
                <c:pt idx="16179">
                  <c:v>41764.317546296297</c:v>
                </c:pt>
                <c:pt idx="16180">
                  <c:v>41764.317604166667</c:v>
                </c:pt>
                <c:pt idx="16181">
                  <c:v>41764.317673611113</c:v>
                </c:pt>
                <c:pt idx="16182">
                  <c:v>41764.317731481482</c:v>
                </c:pt>
                <c:pt idx="16183">
                  <c:v>41764.317789351851</c:v>
                </c:pt>
                <c:pt idx="16184">
                  <c:v>41764.317858796298</c:v>
                </c:pt>
                <c:pt idx="16185">
                  <c:v>41764.317916666667</c:v>
                </c:pt>
                <c:pt idx="16186">
                  <c:v>41764.317974537036</c:v>
                </c:pt>
                <c:pt idx="16187">
                  <c:v>41764.318032407406</c:v>
                </c:pt>
                <c:pt idx="16188">
                  <c:v>41764.318101851852</c:v>
                </c:pt>
                <c:pt idx="16189">
                  <c:v>41764.318159722221</c:v>
                </c:pt>
                <c:pt idx="16190">
                  <c:v>41764.31821759259</c:v>
                </c:pt>
                <c:pt idx="16191">
                  <c:v>41764.318287037036</c:v>
                </c:pt>
                <c:pt idx="16192">
                  <c:v>41764.318344907406</c:v>
                </c:pt>
                <c:pt idx="16193">
                  <c:v>41764.318402777775</c:v>
                </c:pt>
                <c:pt idx="16194">
                  <c:v>41764.318472222221</c:v>
                </c:pt>
                <c:pt idx="16195">
                  <c:v>41764.318530092591</c:v>
                </c:pt>
                <c:pt idx="16196">
                  <c:v>41764.31858796296</c:v>
                </c:pt>
                <c:pt idx="16197">
                  <c:v>41764.318657407406</c:v>
                </c:pt>
                <c:pt idx="16198">
                  <c:v>41764.318715277775</c:v>
                </c:pt>
                <c:pt idx="16199">
                  <c:v>41764.318773148145</c:v>
                </c:pt>
                <c:pt idx="16200">
                  <c:v>41764.318831018521</c:v>
                </c:pt>
                <c:pt idx="16201">
                  <c:v>41764.31890046296</c:v>
                </c:pt>
                <c:pt idx="16202">
                  <c:v>41764.318958333337</c:v>
                </c:pt>
                <c:pt idx="16203">
                  <c:v>41764.319016203706</c:v>
                </c:pt>
                <c:pt idx="16204">
                  <c:v>41764.319085648145</c:v>
                </c:pt>
                <c:pt idx="16205">
                  <c:v>41764.319143518522</c:v>
                </c:pt>
                <c:pt idx="16206">
                  <c:v>41764.319201388891</c:v>
                </c:pt>
                <c:pt idx="16207">
                  <c:v>41764.31927083333</c:v>
                </c:pt>
                <c:pt idx="16208">
                  <c:v>41764.319328703707</c:v>
                </c:pt>
                <c:pt idx="16209">
                  <c:v>41764.319386574076</c:v>
                </c:pt>
                <c:pt idx="16210">
                  <c:v>41764.319456018522</c:v>
                </c:pt>
                <c:pt idx="16211">
                  <c:v>41764.319513888891</c:v>
                </c:pt>
                <c:pt idx="16212">
                  <c:v>41764.319571759261</c:v>
                </c:pt>
                <c:pt idx="16213">
                  <c:v>41764.319641203707</c:v>
                </c:pt>
                <c:pt idx="16214">
                  <c:v>41764.319699074076</c:v>
                </c:pt>
                <c:pt idx="16215">
                  <c:v>41764.319756944446</c:v>
                </c:pt>
                <c:pt idx="16216">
                  <c:v>41764.319814814815</c:v>
                </c:pt>
                <c:pt idx="16217">
                  <c:v>41764.319884259261</c:v>
                </c:pt>
                <c:pt idx="16218">
                  <c:v>41764.31994212963</c:v>
                </c:pt>
                <c:pt idx="16219">
                  <c:v>41764.32</c:v>
                </c:pt>
                <c:pt idx="16220">
                  <c:v>41764.320069444446</c:v>
                </c:pt>
                <c:pt idx="16221">
                  <c:v>41764.320127314815</c:v>
                </c:pt>
                <c:pt idx="16222">
                  <c:v>41764.320185185185</c:v>
                </c:pt>
                <c:pt idx="16223">
                  <c:v>41764.320254629631</c:v>
                </c:pt>
                <c:pt idx="16224">
                  <c:v>41764.3203125</c:v>
                </c:pt>
                <c:pt idx="16225">
                  <c:v>41764.320370370369</c:v>
                </c:pt>
                <c:pt idx="16226">
                  <c:v>41764.320439814815</c:v>
                </c:pt>
                <c:pt idx="16227">
                  <c:v>41764.320497685185</c:v>
                </c:pt>
                <c:pt idx="16228">
                  <c:v>41764.320555555554</c:v>
                </c:pt>
                <c:pt idx="16229">
                  <c:v>41764.320613425924</c:v>
                </c:pt>
                <c:pt idx="16230">
                  <c:v>41764.32068287037</c:v>
                </c:pt>
                <c:pt idx="16231">
                  <c:v>41764.320740740739</c:v>
                </c:pt>
                <c:pt idx="16232">
                  <c:v>41764.320798611108</c:v>
                </c:pt>
                <c:pt idx="16233">
                  <c:v>41764.320868055554</c:v>
                </c:pt>
                <c:pt idx="16234">
                  <c:v>41764.320925925924</c:v>
                </c:pt>
                <c:pt idx="16235">
                  <c:v>41764.320983796293</c:v>
                </c:pt>
                <c:pt idx="16236">
                  <c:v>41764.321053240739</c:v>
                </c:pt>
                <c:pt idx="16237">
                  <c:v>41764.321111111109</c:v>
                </c:pt>
                <c:pt idx="16238">
                  <c:v>41764.321168981478</c:v>
                </c:pt>
                <c:pt idx="16239">
                  <c:v>41764.321238425924</c:v>
                </c:pt>
                <c:pt idx="16240">
                  <c:v>41764.321296296293</c:v>
                </c:pt>
                <c:pt idx="16241">
                  <c:v>41764.32135416667</c:v>
                </c:pt>
                <c:pt idx="16242">
                  <c:v>41764.321412037039</c:v>
                </c:pt>
                <c:pt idx="16243">
                  <c:v>41764.321481481478</c:v>
                </c:pt>
                <c:pt idx="16244">
                  <c:v>41764.321539351855</c:v>
                </c:pt>
                <c:pt idx="16245">
                  <c:v>41764.321597222224</c:v>
                </c:pt>
                <c:pt idx="16246">
                  <c:v>41764.321666666663</c:v>
                </c:pt>
                <c:pt idx="16247">
                  <c:v>41764.32172453704</c:v>
                </c:pt>
                <c:pt idx="16248">
                  <c:v>41764.321782407409</c:v>
                </c:pt>
                <c:pt idx="16249">
                  <c:v>41764.321851851855</c:v>
                </c:pt>
                <c:pt idx="16250">
                  <c:v>41764.321909722225</c:v>
                </c:pt>
                <c:pt idx="16251">
                  <c:v>41764.321967592594</c:v>
                </c:pt>
                <c:pt idx="16252">
                  <c:v>41764.32203703704</c:v>
                </c:pt>
                <c:pt idx="16253">
                  <c:v>41764.322094907409</c:v>
                </c:pt>
                <c:pt idx="16254">
                  <c:v>41764.322152777779</c:v>
                </c:pt>
                <c:pt idx="16255">
                  <c:v>41764.322210648148</c:v>
                </c:pt>
                <c:pt idx="16256">
                  <c:v>41764.322280092594</c:v>
                </c:pt>
                <c:pt idx="16257">
                  <c:v>41764.322337962964</c:v>
                </c:pt>
                <c:pt idx="16258">
                  <c:v>41764.322395833333</c:v>
                </c:pt>
                <c:pt idx="16259">
                  <c:v>41764.322465277779</c:v>
                </c:pt>
                <c:pt idx="16260">
                  <c:v>41764.322523148148</c:v>
                </c:pt>
                <c:pt idx="16261">
                  <c:v>41764.322581018518</c:v>
                </c:pt>
                <c:pt idx="16262">
                  <c:v>41764.322650462964</c:v>
                </c:pt>
                <c:pt idx="16263">
                  <c:v>41764.322708333333</c:v>
                </c:pt>
                <c:pt idx="16264">
                  <c:v>41764.322766203702</c:v>
                </c:pt>
                <c:pt idx="16265">
                  <c:v>41764.322835648149</c:v>
                </c:pt>
                <c:pt idx="16266">
                  <c:v>41764.322893518518</c:v>
                </c:pt>
                <c:pt idx="16267">
                  <c:v>41764.322951388887</c:v>
                </c:pt>
                <c:pt idx="16268">
                  <c:v>41764.323020833333</c:v>
                </c:pt>
                <c:pt idx="16269">
                  <c:v>41764.323078703703</c:v>
                </c:pt>
                <c:pt idx="16270">
                  <c:v>41764.323136574072</c:v>
                </c:pt>
                <c:pt idx="16271">
                  <c:v>41764.323194444441</c:v>
                </c:pt>
                <c:pt idx="16272">
                  <c:v>41764.323263888888</c:v>
                </c:pt>
                <c:pt idx="16273">
                  <c:v>41764.323321759257</c:v>
                </c:pt>
                <c:pt idx="16274">
                  <c:v>41764.323379629626</c:v>
                </c:pt>
                <c:pt idx="16275">
                  <c:v>41764.323449074072</c:v>
                </c:pt>
                <c:pt idx="16276">
                  <c:v>41764.323506944442</c:v>
                </c:pt>
                <c:pt idx="16277">
                  <c:v>41764.323564814818</c:v>
                </c:pt>
                <c:pt idx="16278">
                  <c:v>41764.323634259257</c:v>
                </c:pt>
                <c:pt idx="16279">
                  <c:v>41764.323692129627</c:v>
                </c:pt>
                <c:pt idx="16280">
                  <c:v>41764.323750000003</c:v>
                </c:pt>
                <c:pt idx="16281">
                  <c:v>41764.323819444442</c:v>
                </c:pt>
                <c:pt idx="16282">
                  <c:v>41764.323877314811</c:v>
                </c:pt>
                <c:pt idx="16283">
                  <c:v>41764.323935185188</c:v>
                </c:pt>
                <c:pt idx="16284">
                  <c:v>41764.323993055557</c:v>
                </c:pt>
                <c:pt idx="16285">
                  <c:v>41764.324062500003</c:v>
                </c:pt>
                <c:pt idx="16286">
                  <c:v>41764.324120370373</c:v>
                </c:pt>
                <c:pt idx="16287">
                  <c:v>41764.324178240742</c:v>
                </c:pt>
                <c:pt idx="16288">
                  <c:v>41764.324247685188</c:v>
                </c:pt>
                <c:pt idx="16289">
                  <c:v>41764.324305555558</c:v>
                </c:pt>
                <c:pt idx="16290">
                  <c:v>41764.324363425927</c:v>
                </c:pt>
                <c:pt idx="16291">
                  <c:v>41764.324432870373</c:v>
                </c:pt>
                <c:pt idx="16292">
                  <c:v>41764.324490740742</c:v>
                </c:pt>
                <c:pt idx="16293">
                  <c:v>41764.324548611112</c:v>
                </c:pt>
                <c:pt idx="16294">
                  <c:v>41764.324618055558</c:v>
                </c:pt>
                <c:pt idx="16295">
                  <c:v>41764.324675925927</c:v>
                </c:pt>
                <c:pt idx="16296">
                  <c:v>41764.324733796297</c:v>
                </c:pt>
                <c:pt idx="16297">
                  <c:v>41764.324791666666</c:v>
                </c:pt>
                <c:pt idx="16298">
                  <c:v>41764.324861111112</c:v>
                </c:pt>
                <c:pt idx="16299">
                  <c:v>41764.324918981481</c:v>
                </c:pt>
                <c:pt idx="16300">
                  <c:v>41764.324976851851</c:v>
                </c:pt>
                <c:pt idx="16301">
                  <c:v>41764.325046296297</c:v>
                </c:pt>
                <c:pt idx="16302">
                  <c:v>41764.325104166666</c:v>
                </c:pt>
                <c:pt idx="16303">
                  <c:v>41764.325162037036</c:v>
                </c:pt>
                <c:pt idx="16304">
                  <c:v>41764.325231481482</c:v>
                </c:pt>
                <c:pt idx="16305">
                  <c:v>41764.325289351851</c:v>
                </c:pt>
                <c:pt idx="16306">
                  <c:v>41764.32534722222</c:v>
                </c:pt>
                <c:pt idx="16307">
                  <c:v>41764.325416666667</c:v>
                </c:pt>
                <c:pt idx="16308">
                  <c:v>41764.325474537036</c:v>
                </c:pt>
                <c:pt idx="16309">
                  <c:v>41764.325532407405</c:v>
                </c:pt>
                <c:pt idx="16310">
                  <c:v>41764.325601851851</c:v>
                </c:pt>
                <c:pt idx="16311">
                  <c:v>41764.325659722221</c:v>
                </c:pt>
                <c:pt idx="16312">
                  <c:v>41764.32571759259</c:v>
                </c:pt>
                <c:pt idx="16313">
                  <c:v>41764.325775462959</c:v>
                </c:pt>
                <c:pt idx="16314">
                  <c:v>41764.325844907406</c:v>
                </c:pt>
                <c:pt idx="16315">
                  <c:v>41764.325902777775</c:v>
                </c:pt>
                <c:pt idx="16316">
                  <c:v>41764.325960648152</c:v>
                </c:pt>
                <c:pt idx="16317">
                  <c:v>41764.32603009259</c:v>
                </c:pt>
                <c:pt idx="16318">
                  <c:v>41764.32608796296</c:v>
                </c:pt>
                <c:pt idx="16319">
                  <c:v>41764.326145833336</c:v>
                </c:pt>
                <c:pt idx="16320">
                  <c:v>41764.326215277775</c:v>
                </c:pt>
                <c:pt idx="16321">
                  <c:v>41764.326273148145</c:v>
                </c:pt>
                <c:pt idx="16322">
                  <c:v>41764.326331018521</c:v>
                </c:pt>
                <c:pt idx="16323">
                  <c:v>41764.32640046296</c:v>
                </c:pt>
                <c:pt idx="16324">
                  <c:v>41764.326458333337</c:v>
                </c:pt>
                <c:pt idx="16325">
                  <c:v>41764.326516203706</c:v>
                </c:pt>
                <c:pt idx="16326">
                  <c:v>41764.326574074075</c:v>
                </c:pt>
                <c:pt idx="16327">
                  <c:v>41764.326643518521</c:v>
                </c:pt>
                <c:pt idx="16328">
                  <c:v>41764.326701388891</c:v>
                </c:pt>
                <c:pt idx="16329">
                  <c:v>41764.32675925926</c:v>
                </c:pt>
                <c:pt idx="16330">
                  <c:v>41764.326828703706</c:v>
                </c:pt>
                <c:pt idx="16331">
                  <c:v>41764.326886574076</c:v>
                </c:pt>
                <c:pt idx="16332">
                  <c:v>41764.326944444445</c:v>
                </c:pt>
                <c:pt idx="16333">
                  <c:v>41764.327013888891</c:v>
                </c:pt>
                <c:pt idx="16334">
                  <c:v>41764.32707175926</c:v>
                </c:pt>
                <c:pt idx="16335">
                  <c:v>41764.32712962963</c:v>
                </c:pt>
                <c:pt idx="16336">
                  <c:v>41764.327199074076</c:v>
                </c:pt>
                <c:pt idx="16337">
                  <c:v>41764.327256944445</c:v>
                </c:pt>
                <c:pt idx="16338">
                  <c:v>41764.327314814815</c:v>
                </c:pt>
                <c:pt idx="16339">
                  <c:v>41764.327372685184</c:v>
                </c:pt>
                <c:pt idx="16340">
                  <c:v>41764.32744212963</c:v>
                </c:pt>
                <c:pt idx="16341">
                  <c:v>41764.327499999999</c:v>
                </c:pt>
                <c:pt idx="16342">
                  <c:v>41764.327557870369</c:v>
                </c:pt>
                <c:pt idx="16343">
                  <c:v>41764.327627314815</c:v>
                </c:pt>
                <c:pt idx="16344">
                  <c:v>41764.327685185184</c:v>
                </c:pt>
                <c:pt idx="16345">
                  <c:v>41764.327743055554</c:v>
                </c:pt>
                <c:pt idx="16346">
                  <c:v>41764.3278125</c:v>
                </c:pt>
                <c:pt idx="16347">
                  <c:v>41764.327870370369</c:v>
                </c:pt>
                <c:pt idx="16348">
                  <c:v>41764.327928240738</c:v>
                </c:pt>
                <c:pt idx="16349">
                  <c:v>41764.327997685185</c:v>
                </c:pt>
                <c:pt idx="16350">
                  <c:v>41764.328055555554</c:v>
                </c:pt>
                <c:pt idx="16351">
                  <c:v>41764.328113425923</c:v>
                </c:pt>
                <c:pt idx="16352">
                  <c:v>41764.3281712963</c:v>
                </c:pt>
                <c:pt idx="16353">
                  <c:v>41764.328240740739</c:v>
                </c:pt>
                <c:pt idx="16354">
                  <c:v>41764.328298611108</c:v>
                </c:pt>
                <c:pt idx="16355">
                  <c:v>41764.328356481485</c:v>
                </c:pt>
                <c:pt idx="16356">
                  <c:v>41764.328425925924</c:v>
                </c:pt>
                <c:pt idx="16357">
                  <c:v>41764.328483796293</c:v>
                </c:pt>
                <c:pt idx="16358">
                  <c:v>41764.328541666669</c:v>
                </c:pt>
                <c:pt idx="16359">
                  <c:v>41764.328611111108</c:v>
                </c:pt>
                <c:pt idx="16360">
                  <c:v>41764.328668981485</c:v>
                </c:pt>
                <c:pt idx="16361">
                  <c:v>41764.328726851854</c:v>
                </c:pt>
                <c:pt idx="16362">
                  <c:v>41764.328796296293</c:v>
                </c:pt>
                <c:pt idx="16363">
                  <c:v>41764.32885416667</c:v>
                </c:pt>
                <c:pt idx="16364">
                  <c:v>41764.328912037039</c:v>
                </c:pt>
                <c:pt idx="16365">
                  <c:v>41764.328969907408</c:v>
                </c:pt>
                <c:pt idx="16366">
                  <c:v>41764.329039351855</c:v>
                </c:pt>
                <c:pt idx="16367">
                  <c:v>41764.329097222224</c:v>
                </c:pt>
                <c:pt idx="16368">
                  <c:v>41764.329155092593</c:v>
                </c:pt>
                <c:pt idx="16369">
                  <c:v>41764.329224537039</c:v>
                </c:pt>
                <c:pt idx="16370">
                  <c:v>41764.329282407409</c:v>
                </c:pt>
                <c:pt idx="16371">
                  <c:v>41764.329340277778</c:v>
                </c:pt>
                <c:pt idx="16372">
                  <c:v>41764.329409722224</c:v>
                </c:pt>
                <c:pt idx="16373">
                  <c:v>41764.329467592594</c:v>
                </c:pt>
                <c:pt idx="16374">
                  <c:v>41764.329525462963</c:v>
                </c:pt>
                <c:pt idx="16375">
                  <c:v>41764.329594907409</c:v>
                </c:pt>
                <c:pt idx="16376">
                  <c:v>41764.329652777778</c:v>
                </c:pt>
                <c:pt idx="16377">
                  <c:v>41764.329710648148</c:v>
                </c:pt>
                <c:pt idx="16378">
                  <c:v>41764.329780092594</c:v>
                </c:pt>
                <c:pt idx="16379">
                  <c:v>41764.329837962963</c:v>
                </c:pt>
                <c:pt idx="16380">
                  <c:v>41764.329895833333</c:v>
                </c:pt>
                <c:pt idx="16381">
                  <c:v>41764.329953703702</c:v>
                </c:pt>
                <c:pt idx="16382">
                  <c:v>41764.330023148148</c:v>
                </c:pt>
                <c:pt idx="16383">
                  <c:v>41764.330081018517</c:v>
                </c:pt>
                <c:pt idx="16384">
                  <c:v>41764.330138888887</c:v>
                </c:pt>
                <c:pt idx="16385">
                  <c:v>41764.330208333333</c:v>
                </c:pt>
                <c:pt idx="16386">
                  <c:v>41764.330266203702</c:v>
                </c:pt>
                <c:pt idx="16387">
                  <c:v>41764.330324074072</c:v>
                </c:pt>
                <c:pt idx="16388">
                  <c:v>41764.330393518518</c:v>
                </c:pt>
                <c:pt idx="16389">
                  <c:v>41764.330451388887</c:v>
                </c:pt>
                <c:pt idx="16390">
                  <c:v>41764.330509259256</c:v>
                </c:pt>
                <c:pt idx="16391">
                  <c:v>41764.330578703702</c:v>
                </c:pt>
                <c:pt idx="16392">
                  <c:v>41764.330636574072</c:v>
                </c:pt>
                <c:pt idx="16393">
                  <c:v>41764.330694444441</c:v>
                </c:pt>
                <c:pt idx="16394">
                  <c:v>41764.330752314818</c:v>
                </c:pt>
                <c:pt idx="16395">
                  <c:v>41764.330821759257</c:v>
                </c:pt>
                <c:pt idx="16396">
                  <c:v>41764.330879629626</c:v>
                </c:pt>
                <c:pt idx="16397">
                  <c:v>41764.330937500003</c:v>
                </c:pt>
                <c:pt idx="16398">
                  <c:v>41764.331006944441</c:v>
                </c:pt>
                <c:pt idx="16399">
                  <c:v>41764.331064814818</c:v>
                </c:pt>
                <c:pt idx="16400">
                  <c:v>41764.331122685187</c:v>
                </c:pt>
                <c:pt idx="16401">
                  <c:v>41764.331192129626</c:v>
                </c:pt>
                <c:pt idx="16402">
                  <c:v>41764.331250000003</c:v>
                </c:pt>
                <c:pt idx="16403">
                  <c:v>41764.331307870372</c:v>
                </c:pt>
                <c:pt idx="16404">
                  <c:v>41764.331377314818</c:v>
                </c:pt>
                <c:pt idx="16405">
                  <c:v>41764.331435185188</c:v>
                </c:pt>
                <c:pt idx="16406">
                  <c:v>41764.331493055557</c:v>
                </c:pt>
                <c:pt idx="16407">
                  <c:v>41764.331550925926</c:v>
                </c:pt>
                <c:pt idx="16408">
                  <c:v>41764.331620370373</c:v>
                </c:pt>
                <c:pt idx="16409">
                  <c:v>41764.331678240742</c:v>
                </c:pt>
                <c:pt idx="16410">
                  <c:v>41764.331736111111</c:v>
                </c:pt>
                <c:pt idx="16411">
                  <c:v>41764.331805555557</c:v>
                </c:pt>
                <c:pt idx="16412">
                  <c:v>41764.331863425927</c:v>
                </c:pt>
                <c:pt idx="16413">
                  <c:v>41764.331921296296</c:v>
                </c:pt>
                <c:pt idx="16414">
                  <c:v>41764.331990740742</c:v>
                </c:pt>
                <c:pt idx="16415">
                  <c:v>41764.332048611112</c:v>
                </c:pt>
                <c:pt idx="16416">
                  <c:v>41764.332106481481</c:v>
                </c:pt>
                <c:pt idx="16417">
                  <c:v>41764.332175925927</c:v>
                </c:pt>
                <c:pt idx="16418">
                  <c:v>41764.332233796296</c:v>
                </c:pt>
                <c:pt idx="16419">
                  <c:v>41764.332291666666</c:v>
                </c:pt>
                <c:pt idx="16420">
                  <c:v>41764.332361111112</c:v>
                </c:pt>
                <c:pt idx="16421">
                  <c:v>41764.332418981481</c:v>
                </c:pt>
                <c:pt idx="16422">
                  <c:v>41764.332476851851</c:v>
                </c:pt>
                <c:pt idx="16423">
                  <c:v>41764.33253472222</c:v>
                </c:pt>
                <c:pt idx="16424">
                  <c:v>41764.332604166666</c:v>
                </c:pt>
                <c:pt idx="16425">
                  <c:v>41764.332662037035</c:v>
                </c:pt>
                <c:pt idx="16426">
                  <c:v>41764.332719907405</c:v>
                </c:pt>
                <c:pt idx="16427">
                  <c:v>41764.332789351851</c:v>
                </c:pt>
                <c:pt idx="16428">
                  <c:v>41764.33284722222</c:v>
                </c:pt>
                <c:pt idx="16429">
                  <c:v>41764.332905092589</c:v>
                </c:pt>
                <c:pt idx="16430">
                  <c:v>41764.332974537036</c:v>
                </c:pt>
                <c:pt idx="16431">
                  <c:v>41764.333032407405</c:v>
                </c:pt>
                <c:pt idx="16432">
                  <c:v>41764.333090277774</c:v>
                </c:pt>
                <c:pt idx="16433">
                  <c:v>41764.33315972222</c:v>
                </c:pt>
                <c:pt idx="16434">
                  <c:v>41764.33321759259</c:v>
                </c:pt>
                <c:pt idx="16435">
                  <c:v>41764.333275462966</c:v>
                </c:pt>
                <c:pt idx="16436">
                  <c:v>41764.333333333336</c:v>
                </c:pt>
                <c:pt idx="16437">
                  <c:v>41764.333402777775</c:v>
                </c:pt>
                <c:pt idx="16438">
                  <c:v>41764.333460648151</c:v>
                </c:pt>
                <c:pt idx="16439">
                  <c:v>41764.333518518521</c:v>
                </c:pt>
                <c:pt idx="16440">
                  <c:v>41764.333587962959</c:v>
                </c:pt>
                <c:pt idx="16441">
                  <c:v>41764.333645833336</c:v>
                </c:pt>
                <c:pt idx="16442">
                  <c:v>41764.333703703705</c:v>
                </c:pt>
                <c:pt idx="16443">
                  <c:v>41764.333773148152</c:v>
                </c:pt>
                <c:pt idx="16444">
                  <c:v>41764.333831018521</c:v>
                </c:pt>
                <c:pt idx="16445">
                  <c:v>41764.33388888889</c:v>
                </c:pt>
                <c:pt idx="16446">
                  <c:v>41764.333958333336</c:v>
                </c:pt>
                <c:pt idx="16447">
                  <c:v>41764.334016203706</c:v>
                </c:pt>
                <c:pt idx="16448">
                  <c:v>41764.334074074075</c:v>
                </c:pt>
                <c:pt idx="16449">
                  <c:v>41764.334131944444</c:v>
                </c:pt>
                <c:pt idx="16450">
                  <c:v>41764.334201388891</c:v>
                </c:pt>
                <c:pt idx="16451">
                  <c:v>41764.33425925926</c:v>
                </c:pt>
                <c:pt idx="16452">
                  <c:v>41764.334317129629</c:v>
                </c:pt>
                <c:pt idx="16453">
                  <c:v>41764.334386574075</c:v>
                </c:pt>
                <c:pt idx="16454">
                  <c:v>41764.334444444445</c:v>
                </c:pt>
                <c:pt idx="16455">
                  <c:v>41764.334502314814</c:v>
                </c:pt>
                <c:pt idx="16456">
                  <c:v>41764.33457175926</c:v>
                </c:pt>
                <c:pt idx="16457">
                  <c:v>41764.334629629629</c:v>
                </c:pt>
                <c:pt idx="16458">
                  <c:v>41764.334687499999</c:v>
                </c:pt>
                <c:pt idx="16459">
                  <c:v>41764.334756944445</c:v>
                </c:pt>
                <c:pt idx="16460">
                  <c:v>41764.334814814814</c:v>
                </c:pt>
                <c:pt idx="16461">
                  <c:v>41764.334872685184</c:v>
                </c:pt>
                <c:pt idx="16462">
                  <c:v>41764.334930555553</c:v>
                </c:pt>
                <c:pt idx="16463">
                  <c:v>41764.334999999999</c:v>
                </c:pt>
                <c:pt idx="16464">
                  <c:v>41764.335057870368</c:v>
                </c:pt>
                <c:pt idx="16465">
                  <c:v>41764.335115740738</c:v>
                </c:pt>
                <c:pt idx="16466">
                  <c:v>41764.335185185184</c:v>
                </c:pt>
                <c:pt idx="16467">
                  <c:v>41764.335243055553</c:v>
                </c:pt>
                <c:pt idx="16468">
                  <c:v>41764.335300925923</c:v>
                </c:pt>
                <c:pt idx="16469">
                  <c:v>41764.335370370369</c:v>
                </c:pt>
                <c:pt idx="16470">
                  <c:v>41764.335428240738</c:v>
                </c:pt>
                <c:pt idx="16471">
                  <c:v>41764.335486111115</c:v>
                </c:pt>
                <c:pt idx="16472">
                  <c:v>41764.335555555554</c:v>
                </c:pt>
                <c:pt idx="16473">
                  <c:v>41764.335613425923</c:v>
                </c:pt>
                <c:pt idx="16474">
                  <c:v>41764.3356712963</c:v>
                </c:pt>
                <c:pt idx="16475">
                  <c:v>41764.335740740738</c:v>
                </c:pt>
                <c:pt idx="16476">
                  <c:v>41764.335798611108</c:v>
                </c:pt>
                <c:pt idx="16477">
                  <c:v>41764.335856481484</c:v>
                </c:pt>
                <c:pt idx="16478">
                  <c:v>41764.335914351854</c:v>
                </c:pt>
                <c:pt idx="16479">
                  <c:v>41764.3359837963</c:v>
                </c:pt>
                <c:pt idx="16480">
                  <c:v>41764.336041666669</c:v>
                </c:pt>
                <c:pt idx="16481">
                  <c:v>41764.336099537039</c:v>
                </c:pt>
                <c:pt idx="16482">
                  <c:v>41764.336168981485</c:v>
                </c:pt>
                <c:pt idx="16483">
                  <c:v>41764.336226851854</c:v>
                </c:pt>
                <c:pt idx="16484">
                  <c:v>41764.336284722223</c:v>
                </c:pt>
                <c:pt idx="16485">
                  <c:v>41764.336354166669</c:v>
                </c:pt>
                <c:pt idx="16486">
                  <c:v>41764.336412037039</c:v>
                </c:pt>
                <c:pt idx="16487">
                  <c:v>41764.336469907408</c:v>
                </c:pt>
                <c:pt idx="16488">
                  <c:v>41764.336539351854</c:v>
                </c:pt>
                <c:pt idx="16489">
                  <c:v>41764.336597222224</c:v>
                </c:pt>
                <c:pt idx="16490">
                  <c:v>41764.336655092593</c:v>
                </c:pt>
                <c:pt idx="16491">
                  <c:v>41764.336724537039</c:v>
                </c:pt>
                <c:pt idx="16492">
                  <c:v>41764.336782407408</c:v>
                </c:pt>
                <c:pt idx="16493">
                  <c:v>41764.336840277778</c:v>
                </c:pt>
                <c:pt idx="16494">
                  <c:v>41764.336898148147</c:v>
                </c:pt>
                <c:pt idx="16495">
                  <c:v>41764.336967592593</c:v>
                </c:pt>
                <c:pt idx="16496">
                  <c:v>41764.337025462963</c:v>
                </c:pt>
                <c:pt idx="16497">
                  <c:v>41764.337083333332</c:v>
                </c:pt>
                <c:pt idx="16498">
                  <c:v>41764.337152777778</c:v>
                </c:pt>
                <c:pt idx="16499">
                  <c:v>41764.337210648147</c:v>
                </c:pt>
                <c:pt idx="16500">
                  <c:v>41764.337268518517</c:v>
                </c:pt>
                <c:pt idx="16501">
                  <c:v>41764.337337962963</c:v>
                </c:pt>
                <c:pt idx="16502">
                  <c:v>41764.337395833332</c:v>
                </c:pt>
                <c:pt idx="16503">
                  <c:v>41764.337453703702</c:v>
                </c:pt>
                <c:pt idx="16504">
                  <c:v>41764.337523148148</c:v>
                </c:pt>
                <c:pt idx="16505">
                  <c:v>41764.337581018517</c:v>
                </c:pt>
                <c:pt idx="16506">
                  <c:v>41764.337638888886</c:v>
                </c:pt>
                <c:pt idx="16507">
                  <c:v>41764.337696759256</c:v>
                </c:pt>
                <c:pt idx="16508">
                  <c:v>41764.337766203702</c:v>
                </c:pt>
                <c:pt idx="16509">
                  <c:v>41764.337824074071</c:v>
                </c:pt>
                <c:pt idx="16510">
                  <c:v>41764.337881944448</c:v>
                </c:pt>
                <c:pt idx="16511">
                  <c:v>41764.337951388887</c:v>
                </c:pt>
                <c:pt idx="16512">
                  <c:v>41764.338009259256</c:v>
                </c:pt>
                <c:pt idx="16513">
                  <c:v>41764.338067129633</c:v>
                </c:pt>
                <c:pt idx="16514">
                  <c:v>41764.338136574072</c:v>
                </c:pt>
                <c:pt idx="16515">
                  <c:v>41764.338194444441</c:v>
                </c:pt>
                <c:pt idx="16516">
                  <c:v>41764.338252314818</c:v>
                </c:pt>
                <c:pt idx="16517">
                  <c:v>41764.338321759256</c:v>
                </c:pt>
                <c:pt idx="16518">
                  <c:v>41764.338379629633</c:v>
                </c:pt>
                <c:pt idx="16519">
                  <c:v>41764.338437500002</c:v>
                </c:pt>
                <c:pt idx="16520">
                  <c:v>41764.338495370372</c:v>
                </c:pt>
                <c:pt idx="16521">
                  <c:v>41764.338564814818</c:v>
                </c:pt>
                <c:pt idx="16522">
                  <c:v>41764.338622685187</c:v>
                </c:pt>
                <c:pt idx="16523">
                  <c:v>41764.338680555556</c:v>
                </c:pt>
                <c:pt idx="16524">
                  <c:v>41764.338750000003</c:v>
                </c:pt>
                <c:pt idx="16525">
                  <c:v>41764.338807870372</c:v>
                </c:pt>
                <c:pt idx="16526">
                  <c:v>41764.338865740741</c:v>
                </c:pt>
                <c:pt idx="16527">
                  <c:v>41764.338935185187</c:v>
                </c:pt>
                <c:pt idx="16528">
                  <c:v>41764.338993055557</c:v>
                </c:pt>
                <c:pt idx="16529">
                  <c:v>41764.339050925926</c:v>
                </c:pt>
                <c:pt idx="16530">
                  <c:v>41764.339120370372</c:v>
                </c:pt>
                <c:pt idx="16531">
                  <c:v>41764.339178240742</c:v>
                </c:pt>
                <c:pt idx="16532">
                  <c:v>41764.339236111111</c:v>
                </c:pt>
                <c:pt idx="16533">
                  <c:v>41764.33929398148</c:v>
                </c:pt>
                <c:pt idx="16534">
                  <c:v>41764.339363425926</c:v>
                </c:pt>
                <c:pt idx="16535">
                  <c:v>41764.339421296296</c:v>
                </c:pt>
                <c:pt idx="16536">
                  <c:v>41764.339479166665</c:v>
                </c:pt>
                <c:pt idx="16537">
                  <c:v>41764.339548611111</c:v>
                </c:pt>
                <c:pt idx="16538">
                  <c:v>41764.339606481481</c:v>
                </c:pt>
                <c:pt idx="16539">
                  <c:v>41764.33966435185</c:v>
                </c:pt>
                <c:pt idx="16540">
                  <c:v>41764.339733796296</c:v>
                </c:pt>
                <c:pt idx="16541">
                  <c:v>41764.339791666665</c:v>
                </c:pt>
                <c:pt idx="16542">
                  <c:v>41764.339849537035</c:v>
                </c:pt>
                <c:pt idx="16543">
                  <c:v>41764.339918981481</c:v>
                </c:pt>
                <c:pt idx="16544">
                  <c:v>41764.33997685185</c:v>
                </c:pt>
                <c:pt idx="16545">
                  <c:v>41764.34003472222</c:v>
                </c:pt>
                <c:pt idx="16546">
                  <c:v>41764.340104166666</c:v>
                </c:pt>
                <c:pt idx="16547">
                  <c:v>41764.340162037035</c:v>
                </c:pt>
                <c:pt idx="16548">
                  <c:v>41764.340219907404</c:v>
                </c:pt>
                <c:pt idx="16549">
                  <c:v>41764.340277777781</c:v>
                </c:pt>
                <c:pt idx="16550">
                  <c:v>41764.34034722222</c:v>
                </c:pt>
                <c:pt idx="16551">
                  <c:v>41764.340405092589</c:v>
                </c:pt>
                <c:pt idx="16552">
                  <c:v>41764.340462962966</c:v>
                </c:pt>
                <c:pt idx="16553">
                  <c:v>41764.340532407405</c:v>
                </c:pt>
                <c:pt idx="16554">
                  <c:v>41764.340590277781</c:v>
                </c:pt>
                <c:pt idx="16555">
                  <c:v>41764.340648148151</c:v>
                </c:pt>
                <c:pt idx="16556">
                  <c:v>41764.340717592589</c:v>
                </c:pt>
                <c:pt idx="16557">
                  <c:v>41764.340775462966</c:v>
                </c:pt>
                <c:pt idx="16558">
                  <c:v>41764.340833333335</c:v>
                </c:pt>
                <c:pt idx="16559">
                  <c:v>41764.340902777774</c:v>
                </c:pt>
                <c:pt idx="16560">
                  <c:v>41764.340960648151</c:v>
                </c:pt>
                <c:pt idx="16561">
                  <c:v>41764.34101851852</c:v>
                </c:pt>
                <c:pt idx="16562">
                  <c:v>41764.34107638889</c:v>
                </c:pt>
                <c:pt idx="16563">
                  <c:v>41764.341145833336</c:v>
                </c:pt>
                <c:pt idx="16564">
                  <c:v>41764.341203703705</c:v>
                </c:pt>
                <c:pt idx="16565">
                  <c:v>41764.341261574074</c:v>
                </c:pt>
                <c:pt idx="16566">
                  <c:v>41764.341331018521</c:v>
                </c:pt>
                <c:pt idx="16567">
                  <c:v>41764.34138888889</c:v>
                </c:pt>
                <c:pt idx="16568">
                  <c:v>41764.341446759259</c:v>
                </c:pt>
                <c:pt idx="16569">
                  <c:v>41764.341516203705</c:v>
                </c:pt>
                <c:pt idx="16570">
                  <c:v>41764.341574074075</c:v>
                </c:pt>
                <c:pt idx="16571">
                  <c:v>41764.341631944444</c:v>
                </c:pt>
                <c:pt idx="16572">
                  <c:v>41764.34170138889</c:v>
                </c:pt>
                <c:pt idx="16573">
                  <c:v>41764.34175925926</c:v>
                </c:pt>
                <c:pt idx="16574">
                  <c:v>41764.341817129629</c:v>
                </c:pt>
                <c:pt idx="16575">
                  <c:v>41764.341874999998</c:v>
                </c:pt>
                <c:pt idx="16576">
                  <c:v>41764.341944444444</c:v>
                </c:pt>
                <c:pt idx="16577">
                  <c:v>41764.342002314814</c:v>
                </c:pt>
                <c:pt idx="16578">
                  <c:v>41764.342060185183</c:v>
                </c:pt>
                <c:pt idx="16579">
                  <c:v>41764.342129629629</c:v>
                </c:pt>
                <c:pt idx="16580">
                  <c:v>41764.342187499999</c:v>
                </c:pt>
                <c:pt idx="16581">
                  <c:v>41764.342245370368</c:v>
                </c:pt>
                <c:pt idx="16582">
                  <c:v>41764.342314814814</c:v>
                </c:pt>
                <c:pt idx="16583">
                  <c:v>41764.342372685183</c:v>
                </c:pt>
                <c:pt idx="16584">
                  <c:v>41764.342430555553</c:v>
                </c:pt>
                <c:pt idx="16585">
                  <c:v>41764.342499999999</c:v>
                </c:pt>
                <c:pt idx="16586">
                  <c:v>41764.342557870368</c:v>
                </c:pt>
                <c:pt idx="16587">
                  <c:v>41764.342615740738</c:v>
                </c:pt>
                <c:pt idx="16588">
                  <c:v>41764.342685185184</c:v>
                </c:pt>
                <c:pt idx="16589">
                  <c:v>41764.342743055553</c:v>
                </c:pt>
                <c:pt idx="16590">
                  <c:v>41764.342800925922</c:v>
                </c:pt>
                <c:pt idx="16591">
                  <c:v>41764.342858796299</c:v>
                </c:pt>
                <c:pt idx="16592">
                  <c:v>41764.342928240738</c:v>
                </c:pt>
                <c:pt idx="16593">
                  <c:v>41764.342986111114</c:v>
                </c:pt>
                <c:pt idx="16594">
                  <c:v>41764.343043981484</c:v>
                </c:pt>
                <c:pt idx="16595">
                  <c:v>41764.343113425923</c:v>
                </c:pt>
                <c:pt idx="16596">
                  <c:v>41764.343171296299</c:v>
                </c:pt>
                <c:pt idx="16597">
                  <c:v>41764.343229166669</c:v>
                </c:pt>
                <c:pt idx="16598">
                  <c:v>41764.343298611115</c:v>
                </c:pt>
                <c:pt idx="16599">
                  <c:v>41764.343356481484</c:v>
                </c:pt>
                <c:pt idx="16600">
                  <c:v>41764.343414351853</c:v>
                </c:pt>
                <c:pt idx="16601">
                  <c:v>41764.3434837963</c:v>
                </c:pt>
                <c:pt idx="16602">
                  <c:v>41764.343541666669</c:v>
                </c:pt>
                <c:pt idx="16603">
                  <c:v>41764.343599537038</c:v>
                </c:pt>
                <c:pt idx="16604">
                  <c:v>41764.343657407408</c:v>
                </c:pt>
                <c:pt idx="16605">
                  <c:v>41764.343726851854</c:v>
                </c:pt>
                <c:pt idx="16606">
                  <c:v>41764.343784722223</c:v>
                </c:pt>
                <c:pt idx="16607">
                  <c:v>41764.343842592592</c:v>
                </c:pt>
                <c:pt idx="16608">
                  <c:v>41764.343912037039</c:v>
                </c:pt>
                <c:pt idx="16609">
                  <c:v>41764.343969907408</c:v>
                </c:pt>
                <c:pt idx="16610">
                  <c:v>41764.344027777777</c:v>
                </c:pt>
                <c:pt idx="16611">
                  <c:v>41764.344097222223</c:v>
                </c:pt>
                <c:pt idx="16612">
                  <c:v>41764.344155092593</c:v>
                </c:pt>
                <c:pt idx="16613">
                  <c:v>41764.344212962962</c:v>
                </c:pt>
                <c:pt idx="16614">
                  <c:v>41764.344282407408</c:v>
                </c:pt>
                <c:pt idx="16615">
                  <c:v>41764.344340277778</c:v>
                </c:pt>
                <c:pt idx="16616">
                  <c:v>41764.344398148147</c:v>
                </c:pt>
                <c:pt idx="16617">
                  <c:v>41764.344456018516</c:v>
                </c:pt>
                <c:pt idx="16618">
                  <c:v>41764.344525462962</c:v>
                </c:pt>
                <c:pt idx="16619">
                  <c:v>41764.344583333332</c:v>
                </c:pt>
                <c:pt idx="16620">
                  <c:v>41764.344641203701</c:v>
                </c:pt>
                <c:pt idx="16621">
                  <c:v>41764.344710648147</c:v>
                </c:pt>
                <c:pt idx="16622">
                  <c:v>41764.344768518517</c:v>
                </c:pt>
                <c:pt idx="16623">
                  <c:v>41764.344826388886</c:v>
                </c:pt>
                <c:pt idx="16624">
                  <c:v>41764.344895833332</c:v>
                </c:pt>
                <c:pt idx="16625">
                  <c:v>41764.344953703701</c:v>
                </c:pt>
                <c:pt idx="16626">
                  <c:v>41764.345011574071</c:v>
                </c:pt>
                <c:pt idx="16627">
                  <c:v>41764.345081018517</c:v>
                </c:pt>
                <c:pt idx="16628">
                  <c:v>41764.345138888886</c:v>
                </c:pt>
                <c:pt idx="16629">
                  <c:v>41764.345196759263</c:v>
                </c:pt>
                <c:pt idx="16630">
                  <c:v>41764.345254629632</c:v>
                </c:pt>
                <c:pt idx="16631">
                  <c:v>41764.345324074071</c:v>
                </c:pt>
                <c:pt idx="16632">
                  <c:v>41764.345381944448</c:v>
                </c:pt>
                <c:pt idx="16633">
                  <c:v>41764.345439814817</c:v>
                </c:pt>
                <c:pt idx="16634">
                  <c:v>41764.345509259256</c:v>
                </c:pt>
                <c:pt idx="16635">
                  <c:v>41764.345567129632</c:v>
                </c:pt>
                <c:pt idx="16636">
                  <c:v>41764.345625000002</c:v>
                </c:pt>
                <c:pt idx="16637">
                  <c:v>41764.345694444448</c:v>
                </c:pt>
                <c:pt idx="16638">
                  <c:v>41764.345752314817</c:v>
                </c:pt>
                <c:pt idx="16639">
                  <c:v>41764.345810185187</c:v>
                </c:pt>
                <c:pt idx="16640">
                  <c:v>41764.345879629633</c:v>
                </c:pt>
                <c:pt idx="16641">
                  <c:v>41764.345937500002</c:v>
                </c:pt>
                <c:pt idx="16642">
                  <c:v>41764.345995370371</c:v>
                </c:pt>
                <c:pt idx="16643">
                  <c:v>41764.346064814818</c:v>
                </c:pt>
                <c:pt idx="16644">
                  <c:v>41764.346122685187</c:v>
                </c:pt>
                <c:pt idx="16645">
                  <c:v>41764.346180555556</c:v>
                </c:pt>
                <c:pt idx="16646">
                  <c:v>41764.346238425926</c:v>
                </c:pt>
                <c:pt idx="16647">
                  <c:v>41764.346307870372</c:v>
                </c:pt>
                <c:pt idx="16648">
                  <c:v>41764.346365740741</c:v>
                </c:pt>
                <c:pt idx="16649">
                  <c:v>41764.34642361111</c:v>
                </c:pt>
                <c:pt idx="16650">
                  <c:v>41764.346493055556</c:v>
                </c:pt>
                <c:pt idx="16651">
                  <c:v>41764.346550925926</c:v>
                </c:pt>
                <c:pt idx="16652">
                  <c:v>41764.346608796295</c:v>
                </c:pt>
                <c:pt idx="16653">
                  <c:v>41764.346678240741</c:v>
                </c:pt>
                <c:pt idx="16654">
                  <c:v>41764.346736111111</c:v>
                </c:pt>
                <c:pt idx="16655">
                  <c:v>41764.34679398148</c:v>
                </c:pt>
                <c:pt idx="16656">
                  <c:v>41764.346863425926</c:v>
                </c:pt>
                <c:pt idx="16657">
                  <c:v>41764.346921296295</c:v>
                </c:pt>
                <c:pt idx="16658">
                  <c:v>41764.346979166665</c:v>
                </c:pt>
                <c:pt idx="16659">
                  <c:v>41764.347037037034</c:v>
                </c:pt>
                <c:pt idx="16660">
                  <c:v>41764.34710648148</c:v>
                </c:pt>
                <c:pt idx="16661">
                  <c:v>41764.34716435185</c:v>
                </c:pt>
                <c:pt idx="16662">
                  <c:v>41764.347222222219</c:v>
                </c:pt>
                <c:pt idx="16663">
                  <c:v>41764.347291666665</c:v>
                </c:pt>
                <c:pt idx="16664">
                  <c:v>41764.347349537034</c:v>
                </c:pt>
                <c:pt idx="16665">
                  <c:v>41764.347407407404</c:v>
                </c:pt>
                <c:pt idx="16666">
                  <c:v>41764.34747685185</c:v>
                </c:pt>
                <c:pt idx="16667">
                  <c:v>41764.347534722219</c:v>
                </c:pt>
                <c:pt idx="16668">
                  <c:v>41764.347592592596</c:v>
                </c:pt>
                <c:pt idx="16669">
                  <c:v>41764.347662037035</c:v>
                </c:pt>
                <c:pt idx="16670">
                  <c:v>41764.347719907404</c:v>
                </c:pt>
                <c:pt idx="16671">
                  <c:v>41764.347777777781</c:v>
                </c:pt>
                <c:pt idx="16672">
                  <c:v>41764.34783564815</c:v>
                </c:pt>
                <c:pt idx="16673">
                  <c:v>41764.347905092596</c:v>
                </c:pt>
                <c:pt idx="16674">
                  <c:v>41764.347962962966</c:v>
                </c:pt>
                <c:pt idx="16675">
                  <c:v>41764.348020833335</c:v>
                </c:pt>
                <c:pt idx="16676">
                  <c:v>41764.348090277781</c:v>
                </c:pt>
                <c:pt idx="16677">
                  <c:v>41764.34814814815</c:v>
                </c:pt>
                <c:pt idx="16678">
                  <c:v>41764.34820601852</c:v>
                </c:pt>
                <c:pt idx="16679">
                  <c:v>41764.348275462966</c:v>
                </c:pt>
                <c:pt idx="16680">
                  <c:v>41764.348333333335</c:v>
                </c:pt>
                <c:pt idx="16681">
                  <c:v>41764.348391203705</c:v>
                </c:pt>
                <c:pt idx="16682">
                  <c:v>41764.348460648151</c:v>
                </c:pt>
                <c:pt idx="16683">
                  <c:v>41764.34851851852</c:v>
                </c:pt>
                <c:pt idx="16684">
                  <c:v>41764.348576388889</c:v>
                </c:pt>
                <c:pt idx="16685">
                  <c:v>41764.348634259259</c:v>
                </c:pt>
                <c:pt idx="16686">
                  <c:v>41764.348703703705</c:v>
                </c:pt>
                <c:pt idx="16687">
                  <c:v>41764.348761574074</c:v>
                </c:pt>
                <c:pt idx="16688">
                  <c:v>41764.348819444444</c:v>
                </c:pt>
                <c:pt idx="16689">
                  <c:v>41764.34888888889</c:v>
                </c:pt>
                <c:pt idx="16690">
                  <c:v>41764.348946759259</c:v>
                </c:pt>
                <c:pt idx="16691">
                  <c:v>41764.349004629628</c:v>
                </c:pt>
                <c:pt idx="16692">
                  <c:v>41764.349074074074</c:v>
                </c:pt>
                <c:pt idx="16693">
                  <c:v>41764.349131944444</c:v>
                </c:pt>
                <c:pt idx="16694">
                  <c:v>41764.349189814813</c:v>
                </c:pt>
                <c:pt idx="16695">
                  <c:v>41764.349259259259</c:v>
                </c:pt>
                <c:pt idx="16696">
                  <c:v>41764.349317129629</c:v>
                </c:pt>
                <c:pt idx="16697">
                  <c:v>41764.349374999998</c:v>
                </c:pt>
                <c:pt idx="16698">
                  <c:v>41764.349444444444</c:v>
                </c:pt>
                <c:pt idx="16699">
                  <c:v>41764.349502314813</c:v>
                </c:pt>
                <c:pt idx="16700">
                  <c:v>41764.349560185183</c:v>
                </c:pt>
                <c:pt idx="16701">
                  <c:v>41764.349618055552</c:v>
                </c:pt>
                <c:pt idx="16702">
                  <c:v>41764.349687499998</c:v>
                </c:pt>
                <c:pt idx="16703">
                  <c:v>41764.349745370368</c:v>
                </c:pt>
                <c:pt idx="16704">
                  <c:v>41764.349803240744</c:v>
                </c:pt>
                <c:pt idx="16705">
                  <c:v>41764.349872685183</c:v>
                </c:pt>
                <c:pt idx="16706">
                  <c:v>41764.349930555552</c:v>
                </c:pt>
                <c:pt idx="16707">
                  <c:v>41764.349988425929</c:v>
                </c:pt>
                <c:pt idx="16708">
                  <c:v>41764.350057870368</c:v>
                </c:pt>
                <c:pt idx="16709">
                  <c:v>41764.350115740737</c:v>
                </c:pt>
                <c:pt idx="16710">
                  <c:v>41764.350173611114</c:v>
                </c:pt>
                <c:pt idx="16711">
                  <c:v>41764.350243055553</c:v>
                </c:pt>
                <c:pt idx="16712">
                  <c:v>41764.350300925929</c:v>
                </c:pt>
                <c:pt idx="16713">
                  <c:v>41764.350358796299</c:v>
                </c:pt>
                <c:pt idx="16714">
                  <c:v>41764.350416666668</c:v>
                </c:pt>
                <c:pt idx="16715">
                  <c:v>41764.350486111114</c:v>
                </c:pt>
                <c:pt idx="16716">
                  <c:v>41764.350543981483</c:v>
                </c:pt>
                <c:pt idx="16717">
                  <c:v>41764.350601851853</c:v>
                </c:pt>
                <c:pt idx="16718">
                  <c:v>41764.350671296299</c:v>
                </c:pt>
                <c:pt idx="16719">
                  <c:v>41764.350729166668</c:v>
                </c:pt>
                <c:pt idx="16720">
                  <c:v>41764.350787037038</c:v>
                </c:pt>
                <c:pt idx="16721">
                  <c:v>41764.350856481484</c:v>
                </c:pt>
                <c:pt idx="16722">
                  <c:v>41764.350914351853</c:v>
                </c:pt>
                <c:pt idx="16723">
                  <c:v>41764.350972222222</c:v>
                </c:pt>
                <c:pt idx="16724">
                  <c:v>41764.351041666669</c:v>
                </c:pt>
                <c:pt idx="16725">
                  <c:v>41764.351099537038</c:v>
                </c:pt>
                <c:pt idx="16726">
                  <c:v>41764.351157407407</c:v>
                </c:pt>
                <c:pt idx="16727">
                  <c:v>41764.351215277777</c:v>
                </c:pt>
                <c:pt idx="16728">
                  <c:v>41764.351284722223</c:v>
                </c:pt>
                <c:pt idx="16729">
                  <c:v>41764.351342592592</c:v>
                </c:pt>
                <c:pt idx="16730">
                  <c:v>41764.351400462961</c:v>
                </c:pt>
                <c:pt idx="16731">
                  <c:v>41764.351469907408</c:v>
                </c:pt>
                <c:pt idx="16732">
                  <c:v>41764.351527777777</c:v>
                </c:pt>
                <c:pt idx="16733">
                  <c:v>41764.351585648146</c:v>
                </c:pt>
                <c:pt idx="16734">
                  <c:v>41764.351655092592</c:v>
                </c:pt>
                <c:pt idx="16735">
                  <c:v>41764.351712962962</c:v>
                </c:pt>
                <c:pt idx="16736">
                  <c:v>41764.351770833331</c:v>
                </c:pt>
                <c:pt idx="16737">
                  <c:v>41764.351840277777</c:v>
                </c:pt>
                <c:pt idx="16738">
                  <c:v>41764.351898148147</c:v>
                </c:pt>
                <c:pt idx="16739">
                  <c:v>41764.351956018516</c:v>
                </c:pt>
                <c:pt idx="16740">
                  <c:v>41764.352025462962</c:v>
                </c:pt>
                <c:pt idx="16741">
                  <c:v>41764.352083333331</c:v>
                </c:pt>
                <c:pt idx="16742">
                  <c:v>41764.352141203701</c:v>
                </c:pt>
                <c:pt idx="16743">
                  <c:v>41764.352199074077</c:v>
                </c:pt>
                <c:pt idx="16744">
                  <c:v>41764.352268518516</c:v>
                </c:pt>
                <c:pt idx="16745">
                  <c:v>41764.352326388886</c:v>
                </c:pt>
                <c:pt idx="16746">
                  <c:v>41764.352384259262</c:v>
                </c:pt>
                <c:pt idx="16747">
                  <c:v>41764.352453703701</c:v>
                </c:pt>
                <c:pt idx="16748">
                  <c:v>41764.352511574078</c:v>
                </c:pt>
                <c:pt idx="16749">
                  <c:v>41764.352569444447</c:v>
                </c:pt>
                <c:pt idx="16750">
                  <c:v>41764.352638888886</c:v>
                </c:pt>
                <c:pt idx="16751">
                  <c:v>41764.352696759262</c:v>
                </c:pt>
                <c:pt idx="16752">
                  <c:v>41764.352754629632</c:v>
                </c:pt>
                <c:pt idx="16753">
                  <c:v>41764.352824074071</c:v>
                </c:pt>
                <c:pt idx="16754">
                  <c:v>41764.352881944447</c:v>
                </c:pt>
                <c:pt idx="16755">
                  <c:v>41764.352939814817</c:v>
                </c:pt>
                <c:pt idx="16756">
                  <c:v>41764.352997685186</c:v>
                </c:pt>
                <c:pt idx="16757">
                  <c:v>41764.353067129632</c:v>
                </c:pt>
                <c:pt idx="16758">
                  <c:v>41764.353125000001</c:v>
                </c:pt>
                <c:pt idx="16759">
                  <c:v>41764.353182870371</c:v>
                </c:pt>
                <c:pt idx="16760">
                  <c:v>41764.353252314817</c:v>
                </c:pt>
                <c:pt idx="16761">
                  <c:v>41764.353310185186</c:v>
                </c:pt>
                <c:pt idx="16762">
                  <c:v>41764.353368055556</c:v>
                </c:pt>
                <c:pt idx="16763">
                  <c:v>41764.353437500002</c:v>
                </c:pt>
                <c:pt idx="16764">
                  <c:v>41764.353495370371</c:v>
                </c:pt>
                <c:pt idx="16765">
                  <c:v>41764.35355324074</c:v>
                </c:pt>
                <c:pt idx="16766">
                  <c:v>41764.353622685187</c:v>
                </c:pt>
                <c:pt idx="16767">
                  <c:v>41764.353680555556</c:v>
                </c:pt>
                <c:pt idx="16768">
                  <c:v>41764.353738425925</c:v>
                </c:pt>
                <c:pt idx="16769">
                  <c:v>41764.353796296295</c:v>
                </c:pt>
                <c:pt idx="16770">
                  <c:v>41764.353865740741</c:v>
                </c:pt>
                <c:pt idx="16771">
                  <c:v>41764.35392361111</c:v>
                </c:pt>
                <c:pt idx="16772">
                  <c:v>41764.353981481479</c:v>
                </c:pt>
                <c:pt idx="16773">
                  <c:v>41764.354050925926</c:v>
                </c:pt>
                <c:pt idx="16774">
                  <c:v>41764.354108796295</c:v>
                </c:pt>
                <c:pt idx="16775">
                  <c:v>41764.354166666664</c:v>
                </c:pt>
                <c:pt idx="16776">
                  <c:v>41764.35423611111</c:v>
                </c:pt>
                <c:pt idx="16777">
                  <c:v>41764.35429398148</c:v>
                </c:pt>
                <c:pt idx="16778">
                  <c:v>41764.354351851849</c:v>
                </c:pt>
                <c:pt idx="16779">
                  <c:v>41764.354421296295</c:v>
                </c:pt>
                <c:pt idx="16780">
                  <c:v>41764.354479166665</c:v>
                </c:pt>
                <c:pt idx="16781">
                  <c:v>41764.354537037034</c:v>
                </c:pt>
                <c:pt idx="16782">
                  <c:v>41764.354594907411</c:v>
                </c:pt>
                <c:pt idx="16783">
                  <c:v>41764.354664351849</c:v>
                </c:pt>
                <c:pt idx="16784">
                  <c:v>41764.354722222219</c:v>
                </c:pt>
                <c:pt idx="16785">
                  <c:v>41764.354780092595</c:v>
                </c:pt>
                <c:pt idx="16786">
                  <c:v>41764.354849537034</c:v>
                </c:pt>
                <c:pt idx="16787">
                  <c:v>41764.354907407411</c:v>
                </c:pt>
                <c:pt idx="16788">
                  <c:v>41764.35496527778</c:v>
                </c:pt>
                <c:pt idx="16789">
                  <c:v>41764.355034722219</c:v>
                </c:pt>
                <c:pt idx="16790">
                  <c:v>41764.355092592596</c:v>
                </c:pt>
                <c:pt idx="16791">
                  <c:v>41764.355150462965</c:v>
                </c:pt>
                <c:pt idx="16792">
                  <c:v>41764.355219907404</c:v>
                </c:pt>
                <c:pt idx="16793">
                  <c:v>41764.35527777778</c:v>
                </c:pt>
                <c:pt idx="16794">
                  <c:v>41764.35533564815</c:v>
                </c:pt>
                <c:pt idx="16795">
                  <c:v>41764.355405092596</c:v>
                </c:pt>
                <c:pt idx="16796">
                  <c:v>41764.355462962965</c:v>
                </c:pt>
                <c:pt idx="16797">
                  <c:v>41764.355520833335</c:v>
                </c:pt>
                <c:pt idx="16798">
                  <c:v>41764.355578703704</c:v>
                </c:pt>
                <c:pt idx="16799">
                  <c:v>41764.35564814815</c:v>
                </c:pt>
                <c:pt idx="16800">
                  <c:v>41764.355706018519</c:v>
                </c:pt>
                <c:pt idx="16801">
                  <c:v>41764.355763888889</c:v>
                </c:pt>
                <c:pt idx="16802">
                  <c:v>41764.355833333335</c:v>
                </c:pt>
                <c:pt idx="16803">
                  <c:v>41764.355891203704</c:v>
                </c:pt>
                <c:pt idx="16804">
                  <c:v>41764.355949074074</c:v>
                </c:pt>
                <c:pt idx="16805">
                  <c:v>41764.35601851852</c:v>
                </c:pt>
                <c:pt idx="16806">
                  <c:v>41764.356076388889</c:v>
                </c:pt>
                <c:pt idx="16807">
                  <c:v>41764.356134259258</c:v>
                </c:pt>
                <c:pt idx="16808">
                  <c:v>41764.356203703705</c:v>
                </c:pt>
                <c:pt idx="16809">
                  <c:v>41764.356261574074</c:v>
                </c:pt>
                <c:pt idx="16810">
                  <c:v>41764.356319444443</c:v>
                </c:pt>
                <c:pt idx="16811">
                  <c:v>41764.356377314813</c:v>
                </c:pt>
                <c:pt idx="16812">
                  <c:v>41764.356446759259</c:v>
                </c:pt>
                <c:pt idx="16813">
                  <c:v>41764.356504629628</c:v>
                </c:pt>
                <c:pt idx="16814">
                  <c:v>41764.356562499997</c:v>
                </c:pt>
                <c:pt idx="16815">
                  <c:v>41764.356631944444</c:v>
                </c:pt>
                <c:pt idx="16816">
                  <c:v>41764.356689814813</c:v>
                </c:pt>
                <c:pt idx="16817">
                  <c:v>41764.356747685182</c:v>
                </c:pt>
                <c:pt idx="16818">
                  <c:v>41764.356817129628</c:v>
                </c:pt>
                <c:pt idx="16819">
                  <c:v>41764.356874999998</c:v>
                </c:pt>
                <c:pt idx="16820">
                  <c:v>41764.356932870367</c:v>
                </c:pt>
                <c:pt idx="16821">
                  <c:v>41764.357002314813</c:v>
                </c:pt>
                <c:pt idx="16822">
                  <c:v>41764.357060185182</c:v>
                </c:pt>
                <c:pt idx="16823">
                  <c:v>41764.357118055559</c:v>
                </c:pt>
                <c:pt idx="16824">
                  <c:v>41764.357175925928</c:v>
                </c:pt>
                <c:pt idx="16825">
                  <c:v>41764.357245370367</c:v>
                </c:pt>
                <c:pt idx="16826">
                  <c:v>41764.357303240744</c:v>
                </c:pt>
                <c:pt idx="16827">
                  <c:v>41764.357361111113</c:v>
                </c:pt>
                <c:pt idx="16828">
                  <c:v>41764.357430555552</c:v>
                </c:pt>
                <c:pt idx="16829">
                  <c:v>41764.357488425929</c:v>
                </c:pt>
                <c:pt idx="16830">
                  <c:v>41764.357546296298</c:v>
                </c:pt>
                <c:pt idx="16831">
                  <c:v>41764.357615740744</c:v>
                </c:pt>
                <c:pt idx="16832">
                  <c:v>41764.357673611114</c:v>
                </c:pt>
                <c:pt idx="16833">
                  <c:v>41764.357731481483</c:v>
                </c:pt>
                <c:pt idx="16834">
                  <c:v>41764.357800925929</c:v>
                </c:pt>
                <c:pt idx="16835">
                  <c:v>41764.357858796298</c:v>
                </c:pt>
                <c:pt idx="16836">
                  <c:v>41764.357916666668</c:v>
                </c:pt>
                <c:pt idx="16837">
                  <c:v>41764.357974537037</c:v>
                </c:pt>
                <c:pt idx="16838">
                  <c:v>41764.358043981483</c:v>
                </c:pt>
                <c:pt idx="16839">
                  <c:v>41764.358101851853</c:v>
                </c:pt>
                <c:pt idx="16840">
                  <c:v>41764.358159722222</c:v>
                </c:pt>
                <c:pt idx="16841">
                  <c:v>41764.358229166668</c:v>
                </c:pt>
                <c:pt idx="16842">
                  <c:v>41764.358287037037</c:v>
                </c:pt>
                <c:pt idx="16843">
                  <c:v>41764.358344907407</c:v>
                </c:pt>
                <c:pt idx="16844">
                  <c:v>41764.358414351853</c:v>
                </c:pt>
                <c:pt idx="16845">
                  <c:v>41764.358472222222</c:v>
                </c:pt>
                <c:pt idx="16846">
                  <c:v>41764.358530092592</c:v>
                </c:pt>
                <c:pt idx="16847">
                  <c:v>41764.358599537038</c:v>
                </c:pt>
                <c:pt idx="16848">
                  <c:v>41764.358657407407</c:v>
                </c:pt>
                <c:pt idx="16849">
                  <c:v>41764.358715277776</c:v>
                </c:pt>
                <c:pt idx="16850">
                  <c:v>41764.358784722222</c:v>
                </c:pt>
                <c:pt idx="16851">
                  <c:v>41764.358842592592</c:v>
                </c:pt>
                <c:pt idx="16852">
                  <c:v>41764.358900462961</c:v>
                </c:pt>
                <c:pt idx="16853">
                  <c:v>41764.358958333331</c:v>
                </c:pt>
                <c:pt idx="16854">
                  <c:v>41764.359027777777</c:v>
                </c:pt>
                <c:pt idx="16855">
                  <c:v>41764.359085648146</c:v>
                </c:pt>
                <c:pt idx="16856">
                  <c:v>41764.359143518515</c:v>
                </c:pt>
                <c:pt idx="16857">
                  <c:v>41764.359212962961</c:v>
                </c:pt>
                <c:pt idx="16858">
                  <c:v>41764.359270833331</c:v>
                </c:pt>
                <c:pt idx="16859">
                  <c:v>41764.3593287037</c:v>
                </c:pt>
                <c:pt idx="16860">
                  <c:v>41764.359398148146</c:v>
                </c:pt>
                <c:pt idx="16861">
                  <c:v>41764.359456018516</c:v>
                </c:pt>
                <c:pt idx="16862">
                  <c:v>41764.359513888892</c:v>
                </c:pt>
                <c:pt idx="16863">
                  <c:v>41764.359583333331</c:v>
                </c:pt>
                <c:pt idx="16864">
                  <c:v>41764.3596412037</c:v>
                </c:pt>
                <c:pt idx="16865">
                  <c:v>41764.359699074077</c:v>
                </c:pt>
                <c:pt idx="16866">
                  <c:v>41764.359756944446</c:v>
                </c:pt>
                <c:pt idx="16867">
                  <c:v>41764.359826388885</c:v>
                </c:pt>
                <c:pt idx="16868">
                  <c:v>41764.359884259262</c:v>
                </c:pt>
                <c:pt idx="16869">
                  <c:v>41764.359942129631</c:v>
                </c:pt>
                <c:pt idx="16870">
                  <c:v>41764.360011574077</c:v>
                </c:pt>
                <c:pt idx="16871">
                  <c:v>41764.360069444447</c:v>
                </c:pt>
                <c:pt idx="16872">
                  <c:v>41764.360127314816</c:v>
                </c:pt>
                <c:pt idx="16873">
                  <c:v>41764.360196759262</c:v>
                </c:pt>
                <c:pt idx="16874">
                  <c:v>41764.360254629632</c:v>
                </c:pt>
                <c:pt idx="16875">
                  <c:v>41764.360312500001</c:v>
                </c:pt>
                <c:pt idx="16876">
                  <c:v>41764.360381944447</c:v>
                </c:pt>
                <c:pt idx="16877">
                  <c:v>41764.360439814816</c:v>
                </c:pt>
                <c:pt idx="16878">
                  <c:v>41764.360497685186</c:v>
                </c:pt>
                <c:pt idx="16879">
                  <c:v>41764.360555555555</c:v>
                </c:pt>
                <c:pt idx="16880">
                  <c:v>41764.360625000001</c:v>
                </c:pt>
                <c:pt idx="16881">
                  <c:v>41764.360682870371</c:v>
                </c:pt>
                <c:pt idx="16882">
                  <c:v>41764.36074074074</c:v>
                </c:pt>
                <c:pt idx="16883">
                  <c:v>41764.360810185186</c:v>
                </c:pt>
                <c:pt idx="16884">
                  <c:v>41764.360868055555</c:v>
                </c:pt>
                <c:pt idx="16885">
                  <c:v>41764.360925925925</c:v>
                </c:pt>
                <c:pt idx="16886">
                  <c:v>41764.360995370371</c:v>
                </c:pt>
                <c:pt idx="16887">
                  <c:v>41764.36105324074</c:v>
                </c:pt>
                <c:pt idx="16888">
                  <c:v>41764.361111111109</c:v>
                </c:pt>
                <c:pt idx="16889">
                  <c:v>41764.361180555556</c:v>
                </c:pt>
                <c:pt idx="16890">
                  <c:v>41764.361238425925</c:v>
                </c:pt>
                <c:pt idx="16891">
                  <c:v>41764.361296296294</c:v>
                </c:pt>
                <c:pt idx="16892">
                  <c:v>41764.36136574074</c:v>
                </c:pt>
                <c:pt idx="16893">
                  <c:v>41764.36142361111</c:v>
                </c:pt>
                <c:pt idx="16894">
                  <c:v>41764.361481481479</c:v>
                </c:pt>
                <c:pt idx="16895">
                  <c:v>41764.361539351848</c:v>
                </c:pt>
                <c:pt idx="16896">
                  <c:v>41764.361608796295</c:v>
                </c:pt>
                <c:pt idx="16897">
                  <c:v>41764.361666666664</c:v>
                </c:pt>
                <c:pt idx="16898">
                  <c:v>41764.361724537041</c:v>
                </c:pt>
                <c:pt idx="16899">
                  <c:v>41764.361793981479</c:v>
                </c:pt>
                <c:pt idx="16900">
                  <c:v>41764.361851851849</c:v>
                </c:pt>
                <c:pt idx="16901">
                  <c:v>41764.361909722225</c:v>
                </c:pt>
                <c:pt idx="16902">
                  <c:v>41764.361979166664</c:v>
                </c:pt>
                <c:pt idx="16903">
                  <c:v>41764.362037037034</c:v>
                </c:pt>
                <c:pt idx="16904">
                  <c:v>41764.36209490741</c:v>
                </c:pt>
                <c:pt idx="16905">
                  <c:v>41764.362164351849</c:v>
                </c:pt>
                <c:pt idx="16906">
                  <c:v>41764.362222222226</c:v>
                </c:pt>
                <c:pt idx="16907">
                  <c:v>41764.362280092595</c:v>
                </c:pt>
                <c:pt idx="16908">
                  <c:v>41764.362337962964</c:v>
                </c:pt>
                <c:pt idx="16909">
                  <c:v>41764.362407407411</c:v>
                </c:pt>
                <c:pt idx="16910">
                  <c:v>41764.36246527778</c:v>
                </c:pt>
                <c:pt idx="16911">
                  <c:v>41764.362523148149</c:v>
                </c:pt>
                <c:pt idx="16912">
                  <c:v>41764.362592592595</c:v>
                </c:pt>
                <c:pt idx="16913">
                  <c:v>41764.362650462965</c:v>
                </c:pt>
                <c:pt idx="16914">
                  <c:v>41764.362708333334</c:v>
                </c:pt>
                <c:pt idx="16915">
                  <c:v>41764.36277777778</c:v>
                </c:pt>
                <c:pt idx="16916">
                  <c:v>41764.362835648149</c:v>
                </c:pt>
                <c:pt idx="16917">
                  <c:v>41764.362893518519</c:v>
                </c:pt>
                <c:pt idx="16918">
                  <c:v>41764.362962962965</c:v>
                </c:pt>
                <c:pt idx="16919">
                  <c:v>41764.363020833334</c:v>
                </c:pt>
                <c:pt idx="16920">
                  <c:v>41764.363078703704</c:v>
                </c:pt>
                <c:pt idx="16921">
                  <c:v>41764.363136574073</c:v>
                </c:pt>
                <c:pt idx="16922">
                  <c:v>41764.363206018519</c:v>
                </c:pt>
                <c:pt idx="16923">
                  <c:v>41764.363263888888</c:v>
                </c:pt>
                <c:pt idx="16924">
                  <c:v>41764.363321759258</c:v>
                </c:pt>
                <c:pt idx="16925">
                  <c:v>41764.363391203704</c:v>
                </c:pt>
                <c:pt idx="16926">
                  <c:v>41764.363449074073</c:v>
                </c:pt>
                <c:pt idx="16927">
                  <c:v>41764.363506944443</c:v>
                </c:pt>
                <c:pt idx="16928">
                  <c:v>41764.363576388889</c:v>
                </c:pt>
                <c:pt idx="16929">
                  <c:v>41764.363634259258</c:v>
                </c:pt>
                <c:pt idx="16930">
                  <c:v>41764.363692129627</c:v>
                </c:pt>
                <c:pt idx="16931">
                  <c:v>41764.363761574074</c:v>
                </c:pt>
                <c:pt idx="16932">
                  <c:v>41764.363819444443</c:v>
                </c:pt>
                <c:pt idx="16933">
                  <c:v>41764.363877314812</c:v>
                </c:pt>
                <c:pt idx="16934">
                  <c:v>41764.363935185182</c:v>
                </c:pt>
                <c:pt idx="16935">
                  <c:v>41764.364004629628</c:v>
                </c:pt>
                <c:pt idx="16936">
                  <c:v>41764.364062499997</c:v>
                </c:pt>
                <c:pt idx="16937">
                  <c:v>41764.364120370374</c:v>
                </c:pt>
                <c:pt idx="16938">
                  <c:v>41764.364189814813</c:v>
                </c:pt>
                <c:pt idx="16939">
                  <c:v>41764.364247685182</c:v>
                </c:pt>
                <c:pt idx="16940">
                  <c:v>41764.364305555559</c:v>
                </c:pt>
                <c:pt idx="16941">
                  <c:v>41764.364374999997</c:v>
                </c:pt>
                <c:pt idx="16942">
                  <c:v>41764.364432870374</c:v>
                </c:pt>
                <c:pt idx="16943">
                  <c:v>41764.364490740743</c:v>
                </c:pt>
                <c:pt idx="16944">
                  <c:v>41764.364560185182</c:v>
                </c:pt>
                <c:pt idx="16945">
                  <c:v>41764.364618055559</c:v>
                </c:pt>
                <c:pt idx="16946">
                  <c:v>41764.364675925928</c:v>
                </c:pt>
                <c:pt idx="16947">
                  <c:v>41764.364745370367</c:v>
                </c:pt>
                <c:pt idx="16948">
                  <c:v>41764.364803240744</c:v>
                </c:pt>
                <c:pt idx="16949">
                  <c:v>41764.364861111113</c:v>
                </c:pt>
                <c:pt idx="16950">
                  <c:v>41764.364918981482</c:v>
                </c:pt>
                <c:pt idx="16951">
                  <c:v>41764.364988425928</c:v>
                </c:pt>
                <c:pt idx="16952">
                  <c:v>41764.365046296298</c:v>
                </c:pt>
                <c:pt idx="16953">
                  <c:v>41764.365104166667</c:v>
                </c:pt>
                <c:pt idx="16954">
                  <c:v>41764.365173611113</c:v>
                </c:pt>
                <c:pt idx="16955">
                  <c:v>41764.365231481483</c:v>
                </c:pt>
                <c:pt idx="16956">
                  <c:v>41764.365289351852</c:v>
                </c:pt>
                <c:pt idx="16957">
                  <c:v>41764.365358796298</c:v>
                </c:pt>
                <c:pt idx="16958">
                  <c:v>41764.365416666667</c:v>
                </c:pt>
                <c:pt idx="16959">
                  <c:v>41764.365474537037</c:v>
                </c:pt>
                <c:pt idx="16960">
                  <c:v>41764.365543981483</c:v>
                </c:pt>
                <c:pt idx="16961">
                  <c:v>41764.365601851852</c:v>
                </c:pt>
                <c:pt idx="16962">
                  <c:v>41764.365659722222</c:v>
                </c:pt>
                <c:pt idx="16963">
                  <c:v>41764.365717592591</c:v>
                </c:pt>
                <c:pt idx="16964">
                  <c:v>41764.365787037037</c:v>
                </c:pt>
                <c:pt idx="16965">
                  <c:v>41764.365844907406</c:v>
                </c:pt>
                <c:pt idx="16966">
                  <c:v>41764.365902777776</c:v>
                </c:pt>
                <c:pt idx="16967">
                  <c:v>41764.365972222222</c:v>
                </c:pt>
                <c:pt idx="16968">
                  <c:v>41764.366030092591</c:v>
                </c:pt>
                <c:pt idx="16969">
                  <c:v>41764.366087962961</c:v>
                </c:pt>
                <c:pt idx="16970">
                  <c:v>41764.366157407407</c:v>
                </c:pt>
                <c:pt idx="16971">
                  <c:v>41764.366215277776</c:v>
                </c:pt>
                <c:pt idx="16972">
                  <c:v>41764.366273148145</c:v>
                </c:pt>
                <c:pt idx="16973">
                  <c:v>41764.366342592592</c:v>
                </c:pt>
                <c:pt idx="16974">
                  <c:v>41764.366400462961</c:v>
                </c:pt>
                <c:pt idx="16975">
                  <c:v>41764.36645833333</c:v>
                </c:pt>
                <c:pt idx="16976">
                  <c:v>41764.366516203707</c:v>
                </c:pt>
                <c:pt idx="16977">
                  <c:v>41764.366585648146</c:v>
                </c:pt>
                <c:pt idx="16978">
                  <c:v>41764.366643518515</c:v>
                </c:pt>
                <c:pt idx="16979">
                  <c:v>41764.366701388892</c:v>
                </c:pt>
                <c:pt idx="16980">
                  <c:v>41764.366770833331</c:v>
                </c:pt>
                <c:pt idx="16981">
                  <c:v>41764.366828703707</c:v>
                </c:pt>
                <c:pt idx="16982">
                  <c:v>41764.366886574076</c:v>
                </c:pt>
                <c:pt idx="16983">
                  <c:v>41764.366956018515</c:v>
                </c:pt>
                <c:pt idx="16984">
                  <c:v>41764.367013888892</c:v>
                </c:pt>
                <c:pt idx="16985">
                  <c:v>41764.367071759261</c:v>
                </c:pt>
                <c:pt idx="16986">
                  <c:v>41764.3671412037</c:v>
                </c:pt>
                <c:pt idx="16987">
                  <c:v>41764.367199074077</c:v>
                </c:pt>
                <c:pt idx="16988">
                  <c:v>41764.367256944446</c:v>
                </c:pt>
                <c:pt idx="16989">
                  <c:v>41764.367314814815</c:v>
                </c:pt>
                <c:pt idx="16990">
                  <c:v>41764.367384259262</c:v>
                </c:pt>
                <c:pt idx="16991">
                  <c:v>41764.367442129631</c:v>
                </c:pt>
                <c:pt idx="16992">
                  <c:v>41764.3675</c:v>
                </c:pt>
                <c:pt idx="16993">
                  <c:v>41764.367569444446</c:v>
                </c:pt>
                <c:pt idx="16994">
                  <c:v>41764.367627314816</c:v>
                </c:pt>
                <c:pt idx="16995">
                  <c:v>41764.367685185185</c:v>
                </c:pt>
                <c:pt idx="16996">
                  <c:v>41764.367754629631</c:v>
                </c:pt>
                <c:pt idx="16997">
                  <c:v>41764.367812500001</c:v>
                </c:pt>
                <c:pt idx="16998">
                  <c:v>41764.36787037037</c:v>
                </c:pt>
                <c:pt idx="16999">
                  <c:v>41764.367939814816</c:v>
                </c:pt>
                <c:pt idx="17000">
                  <c:v>41764.367997685185</c:v>
                </c:pt>
                <c:pt idx="17001">
                  <c:v>41764.368055555555</c:v>
                </c:pt>
                <c:pt idx="17002">
                  <c:v>41764.368125000001</c:v>
                </c:pt>
                <c:pt idx="17003">
                  <c:v>41764.36818287037</c:v>
                </c:pt>
                <c:pt idx="17004">
                  <c:v>41764.36824074074</c:v>
                </c:pt>
                <c:pt idx="17005">
                  <c:v>41764.368298611109</c:v>
                </c:pt>
                <c:pt idx="17006">
                  <c:v>41764.368368055555</c:v>
                </c:pt>
                <c:pt idx="17007">
                  <c:v>41764.368425925924</c:v>
                </c:pt>
                <c:pt idx="17008">
                  <c:v>41764.368483796294</c:v>
                </c:pt>
                <c:pt idx="17009">
                  <c:v>41764.36855324074</c:v>
                </c:pt>
                <c:pt idx="17010">
                  <c:v>41764.368611111109</c:v>
                </c:pt>
                <c:pt idx="17011">
                  <c:v>41764.368668981479</c:v>
                </c:pt>
                <c:pt idx="17012">
                  <c:v>41764.368738425925</c:v>
                </c:pt>
                <c:pt idx="17013">
                  <c:v>41764.368796296294</c:v>
                </c:pt>
                <c:pt idx="17014">
                  <c:v>41764.368854166663</c:v>
                </c:pt>
                <c:pt idx="17015">
                  <c:v>41764.368923611109</c:v>
                </c:pt>
                <c:pt idx="17016">
                  <c:v>41764.368981481479</c:v>
                </c:pt>
                <c:pt idx="17017">
                  <c:v>41764.369039351855</c:v>
                </c:pt>
                <c:pt idx="17018">
                  <c:v>41764.369097222225</c:v>
                </c:pt>
                <c:pt idx="17019">
                  <c:v>41764.369166666664</c:v>
                </c:pt>
                <c:pt idx="17020">
                  <c:v>41764.36922453704</c:v>
                </c:pt>
                <c:pt idx="17021">
                  <c:v>41764.36928240741</c:v>
                </c:pt>
                <c:pt idx="17022">
                  <c:v>41764.369351851848</c:v>
                </c:pt>
                <c:pt idx="17023">
                  <c:v>41764.369409722225</c:v>
                </c:pt>
                <c:pt idx="17024">
                  <c:v>41764.369467592594</c:v>
                </c:pt>
                <c:pt idx="17025">
                  <c:v>41764.369537037041</c:v>
                </c:pt>
                <c:pt idx="17026">
                  <c:v>41764.36959490741</c:v>
                </c:pt>
                <c:pt idx="17027">
                  <c:v>41764.369652777779</c:v>
                </c:pt>
                <c:pt idx="17028">
                  <c:v>41764.369722222225</c:v>
                </c:pt>
                <c:pt idx="17029">
                  <c:v>41764.369780092595</c:v>
                </c:pt>
                <c:pt idx="17030">
                  <c:v>41764.369837962964</c:v>
                </c:pt>
                <c:pt idx="17031">
                  <c:v>41764.369895833333</c:v>
                </c:pt>
                <c:pt idx="17032">
                  <c:v>41764.36996527778</c:v>
                </c:pt>
                <c:pt idx="17033">
                  <c:v>41764.370023148149</c:v>
                </c:pt>
                <c:pt idx="17034">
                  <c:v>41764.370081018518</c:v>
                </c:pt>
                <c:pt idx="17035">
                  <c:v>41764.370150462964</c:v>
                </c:pt>
                <c:pt idx="17036">
                  <c:v>41764.370208333334</c:v>
                </c:pt>
                <c:pt idx="17037">
                  <c:v>41764.370266203703</c:v>
                </c:pt>
                <c:pt idx="17038">
                  <c:v>41764.370335648149</c:v>
                </c:pt>
                <c:pt idx="17039">
                  <c:v>41764.370393518519</c:v>
                </c:pt>
                <c:pt idx="17040">
                  <c:v>41764.370451388888</c:v>
                </c:pt>
                <c:pt idx="17041">
                  <c:v>41764.370520833334</c:v>
                </c:pt>
                <c:pt idx="17042">
                  <c:v>41764.370578703703</c:v>
                </c:pt>
                <c:pt idx="17043">
                  <c:v>41764.370636574073</c:v>
                </c:pt>
                <c:pt idx="17044">
                  <c:v>41764.370706018519</c:v>
                </c:pt>
                <c:pt idx="17045">
                  <c:v>41764.370763888888</c:v>
                </c:pt>
                <c:pt idx="17046">
                  <c:v>41764.370821759258</c:v>
                </c:pt>
                <c:pt idx="17047">
                  <c:v>41764.370879629627</c:v>
                </c:pt>
                <c:pt idx="17048">
                  <c:v>41764.370949074073</c:v>
                </c:pt>
                <c:pt idx="17049">
                  <c:v>41764.371006944442</c:v>
                </c:pt>
                <c:pt idx="17050">
                  <c:v>41764.371064814812</c:v>
                </c:pt>
                <c:pt idx="17051">
                  <c:v>41764.371134259258</c:v>
                </c:pt>
                <c:pt idx="17052">
                  <c:v>41764.371192129627</c:v>
                </c:pt>
                <c:pt idx="17053">
                  <c:v>41764.371249999997</c:v>
                </c:pt>
                <c:pt idx="17054">
                  <c:v>41764.371319444443</c:v>
                </c:pt>
                <c:pt idx="17055">
                  <c:v>41764.371377314812</c:v>
                </c:pt>
                <c:pt idx="17056">
                  <c:v>41764.371435185189</c:v>
                </c:pt>
                <c:pt idx="17057">
                  <c:v>41764.371504629627</c:v>
                </c:pt>
                <c:pt idx="17058">
                  <c:v>41764.371562499997</c:v>
                </c:pt>
                <c:pt idx="17059">
                  <c:v>41764.371620370373</c:v>
                </c:pt>
                <c:pt idx="17060">
                  <c:v>41764.371678240743</c:v>
                </c:pt>
                <c:pt idx="17061">
                  <c:v>41764.371747685182</c:v>
                </c:pt>
                <c:pt idx="17062">
                  <c:v>41764.371805555558</c:v>
                </c:pt>
                <c:pt idx="17063">
                  <c:v>41764.371863425928</c:v>
                </c:pt>
                <c:pt idx="17064">
                  <c:v>41764.371932870374</c:v>
                </c:pt>
                <c:pt idx="17065">
                  <c:v>41764.371990740743</c:v>
                </c:pt>
                <c:pt idx="17066">
                  <c:v>41764.372048611112</c:v>
                </c:pt>
                <c:pt idx="17067">
                  <c:v>41764.372118055559</c:v>
                </c:pt>
                <c:pt idx="17068">
                  <c:v>41764.372175925928</c:v>
                </c:pt>
                <c:pt idx="17069">
                  <c:v>41764.372233796297</c:v>
                </c:pt>
                <c:pt idx="17070">
                  <c:v>41764.372303240743</c:v>
                </c:pt>
                <c:pt idx="17071">
                  <c:v>41764.372361111113</c:v>
                </c:pt>
                <c:pt idx="17072">
                  <c:v>41764.372418981482</c:v>
                </c:pt>
                <c:pt idx="17073">
                  <c:v>41764.372476851851</c:v>
                </c:pt>
                <c:pt idx="17074">
                  <c:v>41764.372546296298</c:v>
                </c:pt>
                <c:pt idx="17075">
                  <c:v>41764.372604166667</c:v>
                </c:pt>
                <c:pt idx="17076">
                  <c:v>41764.372662037036</c:v>
                </c:pt>
                <c:pt idx="17077">
                  <c:v>41764.372731481482</c:v>
                </c:pt>
                <c:pt idx="17078">
                  <c:v>41764.372789351852</c:v>
                </c:pt>
                <c:pt idx="17079">
                  <c:v>41764.372847222221</c:v>
                </c:pt>
                <c:pt idx="17080">
                  <c:v>41764.372916666667</c:v>
                </c:pt>
                <c:pt idx="17081">
                  <c:v>41764.372974537036</c:v>
                </c:pt>
                <c:pt idx="17082">
                  <c:v>41764.373032407406</c:v>
                </c:pt>
                <c:pt idx="17083">
                  <c:v>41764.373101851852</c:v>
                </c:pt>
                <c:pt idx="17084">
                  <c:v>41764.373159722221</c:v>
                </c:pt>
                <c:pt idx="17085">
                  <c:v>41764.373217592591</c:v>
                </c:pt>
                <c:pt idx="17086">
                  <c:v>41764.37327546296</c:v>
                </c:pt>
                <c:pt idx="17087">
                  <c:v>41764.373344907406</c:v>
                </c:pt>
                <c:pt idx="17088">
                  <c:v>41764.373402777775</c:v>
                </c:pt>
                <c:pt idx="17089">
                  <c:v>41764.373460648145</c:v>
                </c:pt>
                <c:pt idx="17090">
                  <c:v>41764.373530092591</c:v>
                </c:pt>
                <c:pt idx="17091">
                  <c:v>41764.37358796296</c:v>
                </c:pt>
                <c:pt idx="17092">
                  <c:v>41764.373645833337</c:v>
                </c:pt>
                <c:pt idx="17093">
                  <c:v>41764.373715277776</c:v>
                </c:pt>
                <c:pt idx="17094">
                  <c:v>41764.373773148145</c:v>
                </c:pt>
                <c:pt idx="17095">
                  <c:v>41764.373831018522</c:v>
                </c:pt>
                <c:pt idx="17096">
                  <c:v>41764.373900462961</c:v>
                </c:pt>
                <c:pt idx="17097">
                  <c:v>41764.37395833333</c:v>
                </c:pt>
                <c:pt idx="17098">
                  <c:v>41764.374016203707</c:v>
                </c:pt>
                <c:pt idx="17099">
                  <c:v>41764.374085648145</c:v>
                </c:pt>
                <c:pt idx="17100">
                  <c:v>41764.374143518522</c:v>
                </c:pt>
                <c:pt idx="17101">
                  <c:v>41764.374201388891</c:v>
                </c:pt>
                <c:pt idx="17102">
                  <c:v>41764.374259259261</c:v>
                </c:pt>
                <c:pt idx="17103">
                  <c:v>41764.374328703707</c:v>
                </c:pt>
                <c:pt idx="17104">
                  <c:v>41764.374386574076</c:v>
                </c:pt>
                <c:pt idx="17105">
                  <c:v>41764.374444444446</c:v>
                </c:pt>
                <c:pt idx="17106">
                  <c:v>41764.374513888892</c:v>
                </c:pt>
                <c:pt idx="17107">
                  <c:v>41764.374571759261</c:v>
                </c:pt>
                <c:pt idx="17108">
                  <c:v>41764.37462962963</c:v>
                </c:pt>
                <c:pt idx="17109">
                  <c:v>41764.374699074076</c:v>
                </c:pt>
                <c:pt idx="17110">
                  <c:v>41764.374756944446</c:v>
                </c:pt>
                <c:pt idx="17111">
                  <c:v>41764.374814814815</c:v>
                </c:pt>
                <c:pt idx="17112">
                  <c:v>41764.374884259261</c:v>
                </c:pt>
                <c:pt idx="17113">
                  <c:v>41764.374942129631</c:v>
                </c:pt>
                <c:pt idx="17114">
                  <c:v>41764.375</c:v>
                </c:pt>
                <c:pt idx="17115">
                  <c:v>41764.375057870369</c:v>
                </c:pt>
                <c:pt idx="17116">
                  <c:v>41764.375127314815</c:v>
                </c:pt>
                <c:pt idx="17117">
                  <c:v>41764.375185185185</c:v>
                </c:pt>
                <c:pt idx="17118">
                  <c:v>41764.375243055554</c:v>
                </c:pt>
                <c:pt idx="17119">
                  <c:v>41764.3753125</c:v>
                </c:pt>
                <c:pt idx="17120">
                  <c:v>41764.37537037037</c:v>
                </c:pt>
                <c:pt idx="17121">
                  <c:v>41764.375428240739</c:v>
                </c:pt>
                <c:pt idx="17122">
                  <c:v>41764.375497685185</c:v>
                </c:pt>
                <c:pt idx="17123">
                  <c:v>41764.375555555554</c:v>
                </c:pt>
                <c:pt idx="17124">
                  <c:v>41764.375613425924</c:v>
                </c:pt>
                <c:pt idx="17125">
                  <c:v>41764.37568287037</c:v>
                </c:pt>
                <c:pt idx="17126">
                  <c:v>41764.375740740739</c:v>
                </c:pt>
                <c:pt idx="17127">
                  <c:v>41764.375798611109</c:v>
                </c:pt>
                <c:pt idx="17128">
                  <c:v>41764.375856481478</c:v>
                </c:pt>
                <c:pt idx="17129">
                  <c:v>41764.375925925924</c:v>
                </c:pt>
                <c:pt idx="17130">
                  <c:v>41764.375983796293</c:v>
                </c:pt>
                <c:pt idx="17131">
                  <c:v>41764.37604166667</c:v>
                </c:pt>
                <c:pt idx="17132">
                  <c:v>41764.376111111109</c:v>
                </c:pt>
                <c:pt idx="17133">
                  <c:v>41764.376168981478</c:v>
                </c:pt>
                <c:pt idx="17134">
                  <c:v>41764.376226851855</c:v>
                </c:pt>
                <c:pt idx="17135">
                  <c:v>41764.376296296294</c:v>
                </c:pt>
                <c:pt idx="17136">
                  <c:v>41764.376354166663</c:v>
                </c:pt>
                <c:pt idx="17137">
                  <c:v>41764.37641203704</c:v>
                </c:pt>
              </c:numCache>
            </c:numRef>
          </c:xVal>
          <c:yVal>
            <c:numRef>
              <c:f>SOUNDING_4!$D$2:$D$17139</c:f>
              <c:numCache>
                <c:formatCode>General</c:formatCode>
                <c:ptCount val="17138"/>
                <c:pt idx="0">
                  <c:v>0.73</c:v>
                </c:pt>
                <c:pt idx="1">
                  <c:v>0.73</c:v>
                </c:pt>
                <c:pt idx="2">
                  <c:v>0.67</c:v>
                </c:pt>
                <c:pt idx="3">
                  <c:v>0.61</c:v>
                </c:pt>
                <c:pt idx="4">
                  <c:v>0.62</c:v>
                </c:pt>
                <c:pt idx="5">
                  <c:v>0.5</c:v>
                </c:pt>
                <c:pt idx="6">
                  <c:v>0.51</c:v>
                </c:pt>
                <c:pt idx="7">
                  <c:v>0.46</c:v>
                </c:pt>
                <c:pt idx="8">
                  <c:v>0.51</c:v>
                </c:pt>
                <c:pt idx="9">
                  <c:v>0.45</c:v>
                </c:pt>
                <c:pt idx="10">
                  <c:v>0.46</c:v>
                </c:pt>
                <c:pt idx="11">
                  <c:v>0.47</c:v>
                </c:pt>
                <c:pt idx="12">
                  <c:v>0.49</c:v>
                </c:pt>
                <c:pt idx="13">
                  <c:v>0.36</c:v>
                </c:pt>
                <c:pt idx="14">
                  <c:v>0.38</c:v>
                </c:pt>
                <c:pt idx="15">
                  <c:v>0.46</c:v>
                </c:pt>
                <c:pt idx="16">
                  <c:v>0.49</c:v>
                </c:pt>
                <c:pt idx="17">
                  <c:v>0.51</c:v>
                </c:pt>
                <c:pt idx="18">
                  <c:v>0.51</c:v>
                </c:pt>
                <c:pt idx="19">
                  <c:v>0.57999999999999996</c:v>
                </c:pt>
                <c:pt idx="20">
                  <c:v>0.59</c:v>
                </c:pt>
                <c:pt idx="21">
                  <c:v>0.61</c:v>
                </c:pt>
                <c:pt idx="22">
                  <c:v>0.56000000000000005</c:v>
                </c:pt>
                <c:pt idx="23">
                  <c:v>0.36</c:v>
                </c:pt>
                <c:pt idx="24">
                  <c:v>0.32</c:v>
                </c:pt>
                <c:pt idx="25">
                  <c:v>0.35</c:v>
                </c:pt>
                <c:pt idx="26">
                  <c:v>0.37</c:v>
                </c:pt>
                <c:pt idx="27">
                  <c:v>0.43</c:v>
                </c:pt>
                <c:pt idx="28">
                  <c:v>0.5</c:v>
                </c:pt>
                <c:pt idx="29">
                  <c:v>0.47</c:v>
                </c:pt>
                <c:pt idx="30">
                  <c:v>0.41</c:v>
                </c:pt>
                <c:pt idx="31">
                  <c:v>0.38</c:v>
                </c:pt>
                <c:pt idx="32">
                  <c:v>0.38</c:v>
                </c:pt>
                <c:pt idx="33">
                  <c:v>0.37</c:v>
                </c:pt>
                <c:pt idx="34">
                  <c:v>0.45</c:v>
                </c:pt>
                <c:pt idx="35">
                  <c:v>0.38</c:v>
                </c:pt>
                <c:pt idx="36">
                  <c:v>0.34</c:v>
                </c:pt>
                <c:pt idx="37">
                  <c:v>0.4</c:v>
                </c:pt>
                <c:pt idx="38">
                  <c:v>0.5</c:v>
                </c:pt>
                <c:pt idx="39">
                  <c:v>0.54</c:v>
                </c:pt>
                <c:pt idx="40">
                  <c:v>0.56000000000000005</c:v>
                </c:pt>
                <c:pt idx="41">
                  <c:v>0.51</c:v>
                </c:pt>
                <c:pt idx="42">
                  <c:v>0.56000000000000005</c:v>
                </c:pt>
                <c:pt idx="43">
                  <c:v>0.64</c:v>
                </c:pt>
                <c:pt idx="44">
                  <c:v>0.66</c:v>
                </c:pt>
                <c:pt idx="45">
                  <c:v>0.39</c:v>
                </c:pt>
                <c:pt idx="46">
                  <c:v>0.33</c:v>
                </c:pt>
                <c:pt idx="47">
                  <c:v>0.33</c:v>
                </c:pt>
                <c:pt idx="48">
                  <c:v>0.39</c:v>
                </c:pt>
                <c:pt idx="49">
                  <c:v>0.35</c:v>
                </c:pt>
                <c:pt idx="50">
                  <c:v>0.4</c:v>
                </c:pt>
                <c:pt idx="51">
                  <c:v>0.46</c:v>
                </c:pt>
                <c:pt idx="52">
                  <c:v>0.48</c:v>
                </c:pt>
                <c:pt idx="53">
                  <c:v>0.55000000000000004</c:v>
                </c:pt>
                <c:pt idx="54">
                  <c:v>0.72</c:v>
                </c:pt>
                <c:pt idx="55">
                  <c:v>0.69</c:v>
                </c:pt>
                <c:pt idx="56">
                  <c:v>0.65</c:v>
                </c:pt>
                <c:pt idx="57">
                  <c:v>0.63</c:v>
                </c:pt>
                <c:pt idx="58">
                  <c:v>0.56999999999999995</c:v>
                </c:pt>
                <c:pt idx="59">
                  <c:v>0.61</c:v>
                </c:pt>
                <c:pt idx="60">
                  <c:v>0.64</c:v>
                </c:pt>
                <c:pt idx="61">
                  <c:v>0.69</c:v>
                </c:pt>
                <c:pt idx="62">
                  <c:v>0.76</c:v>
                </c:pt>
                <c:pt idx="63">
                  <c:v>0.72</c:v>
                </c:pt>
                <c:pt idx="64">
                  <c:v>0.69</c:v>
                </c:pt>
                <c:pt idx="65">
                  <c:v>0.63</c:v>
                </c:pt>
                <c:pt idx="66">
                  <c:v>0.61</c:v>
                </c:pt>
                <c:pt idx="67">
                  <c:v>0.64</c:v>
                </c:pt>
                <c:pt idx="68">
                  <c:v>0.64</c:v>
                </c:pt>
                <c:pt idx="69">
                  <c:v>0.67</c:v>
                </c:pt>
                <c:pt idx="70">
                  <c:v>0.56999999999999995</c:v>
                </c:pt>
                <c:pt idx="71">
                  <c:v>0.54</c:v>
                </c:pt>
                <c:pt idx="72">
                  <c:v>0.52</c:v>
                </c:pt>
                <c:pt idx="73">
                  <c:v>0.51</c:v>
                </c:pt>
                <c:pt idx="74">
                  <c:v>0.42</c:v>
                </c:pt>
                <c:pt idx="75">
                  <c:v>0.36</c:v>
                </c:pt>
                <c:pt idx="76">
                  <c:v>0.39</c:v>
                </c:pt>
                <c:pt idx="77">
                  <c:v>0.39</c:v>
                </c:pt>
                <c:pt idx="78">
                  <c:v>0.4</c:v>
                </c:pt>
                <c:pt idx="79">
                  <c:v>0.39</c:v>
                </c:pt>
                <c:pt idx="80">
                  <c:v>0.38</c:v>
                </c:pt>
                <c:pt idx="81">
                  <c:v>0.38</c:v>
                </c:pt>
                <c:pt idx="82">
                  <c:v>0.48</c:v>
                </c:pt>
                <c:pt idx="83">
                  <c:v>0.38</c:v>
                </c:pt>
                <c:pt idx="84">
                  <c:v>0.36</c:v>
                </c:pt>
                <c:pt idx="85">
                  <c:v>0.36</c:v>
                </c:pt>
                <c:pt idx="86">
                  <c:v>0.34</c:v>
                </c:pt>
                <c:pt idx="87">
                  <c:v>0.36</c:v>
                </c:pt>
                <c:pt idx="88">
                  <c:v>0.33</c:v>
                </c:pt>
                <c:pt idx="89">
                  <c:v>0.2</c:v>
                </c:pt>
                <c:pt idx="90">
                  <c:v>0.19</c:v>
                </c:pt>
                <c:pt idx="91">
                  <c:v>0.28000000000000003</c:v>
                </c:pt>
                <c:pt idx="92">
                  <c:v>0.21</c:v>
                </c:pt>
                <c:pt idx="93">
                  <c:v>0.26</c:v>
                </c:pt>
                <c:pt idx="94">
                  <c:v>0.25</c:v>
                </c:pt>
                <c:pt idx="95">
                  <c:v>0.26</c:v>
                </c:pt>
                <c:pt idx="96">
                  <c:v>0.26</c:v>
                </c:pt>
                <c:pt idx="97">
                  <c:v>0.23</c:v>
                </c:pt>
                <c:pt idx="98">
                  <c:v>0.23</c:v>
                </c:pt>
                <c:pt idx="99">
                  <c:v>0.25</c:v>
                </c:pt>
                <c:pt idx="100">
                  <c:v>0.27</c:v>
                </c:pt>
                <c:pt idx="101">
                  <c:v>0.32</c:v>
                </c:pt>
                <c:pt idx="102">
                  <c:v>0.36</c:v>
                </c:pt>
                <c:pt idx="103">
                  <c:v>0.3</c:v>
                </c:pt>
                <c:pt idx="104">
                  <c:v>0.24</c:v>
                </c:pt>
                <c:pt idx="105">
                  <c:v>0.26</c:v>
                </c:pt>
                <c:pt idx="106">
                  <c:v>0.34</c:v>
                </c:pt>
                <c:pt idx="107">
                  <c:v>0.36</c:v>
                </c:pt>
                <c:pt idx="108">
                  <c:v>0.34</c:v>
                </c:pt>
                <c:pt idx="109">
                  <c:v>0.34</c:v>
                </c:pt>
                <c:pt idx="110">
                  <c:v>0.32</c:v>
                </c:pt>
                <c:pt idx="111">
                  <c:v>0.36</c:v>
                </c:pt>
                <c:pt idx="112">
                  <c:v>0.41</c:v>
                </c:pt>
                <c:pt idx="113">
                  <c:v>0.45</c:v>
                </c:pt>
                <c:pt idx="114">
                  <c:v>0.52</c:v>
                </c:pt>
                <c:pt idx="115">
                  <c:v>0.51</c:v>
                </c:pt>
                <c:pt idx="116">
                  <c:v>0.49</c:v>
                </c:pt>
                <c:pt idx="117">
                  <c:v>0.47</c:v>
                </c:pt>
                <c:pt idx="118">
                  <c:v>0.5</c:v>
                </c:pt>
                <c:pt idx="119">
                  <c:v>0.63</c:v>
                </c:pt>
                <c:pt idx="120">
                  <c:v>0.69</c:v>
                </c:pt>
                <c:pt idx="121">
                  <c:v>0.68</c:v>
                </c:pt>
                <c:pt idx="122">
                  <c:v>0.64</c:v>
                </c:pt>
                <c:pt idx="123">
                  <c:v>0.65</c:v>
                </c:pt>
                <c:pt idx="124">
                  <c:v>0.67</c:v>
                </c:pt>
                <c:pt idx="125">
                  <c:v>0.73</c:v>
                </c:pt>
                <c:pt idx="126">
                  <c:v>0.72</c:v>
                </c:pt>
                <c:pt idx="127">
                  <c:v>0.66</c:v>
                </c:pt>
                <c:pt idx="128">
                  <c:v>0.65</c:v>
                </c:pt>
                <c:pt idx="129">
                  <c:v>0.62</c:v>
                </c:pt>
                <c:pt idx="130">
                  <c:v>0.57999999999999996</c:v>
                </c:pt>
                <c:pt idx="131">
                  <c:v>0.57999999999999996</c:v>
                </c:pt>
                <c:pt idx="132">
                  <c:v>0.61</c:v>
                </c:pt>
                <c:pt idx="133">
                  <c:v>0.57999999999999996</c:v>
                </c:pt>
                <c:pt idx="134">
                  <c:v>0.5</c:v>
                </c:pt>
                <c:pt idx="135">
                  <c:v>0.36</c:v>
                </c:pt>
                <c:pt idx="136">
                  <c:v>0.26</c:v>
                </c:pt>
                <c:pt idx="137">
                  <c:v>0.26</c:v>
                </c:pt>
                <c:pt idx="138">
                  <c:v>0.22</c:v>
                </c:pt>
                <c:pt idx="139">
                  <c:v>0.31</c:v>
                </c:pt>
                <c:pt idx="140">
                  <c:v>0.35</c:v>
                </c:pt>
                <c:pt idx="141">
                  <c:v>0.3</c:v>
                </c:pt>
                <c:pt idx="142">
                  <c:v>0.23</c:v>
                </c:pt>
                <c:pt idx="143">
                  <c:v>0.2</c:v>
                </c:pt>
                <c:pt idx="144">
                  <c:v>0.17</c:v>
                </c:pt>
                <c:pt idx="145">
                  <c:v>0.16</c:v>
                </c:pt>
                <c:pt idx="146">
                  <c:v>0.18</c:v>
                </c:pt>
                <c:pt idx="147">
                  <c:v>0.24</c:v>
                </c:pt>
                <c:pt idx="148">
                  <c:v>0.34</c:v>
                </c:pt>
                <c:pt idx="149">
                  <c:v>0.35</c:v>
                </c:pt>
                <c:pt idx="150">
                  <c:v>0.17</c:v>
                </c:pt>
                <c:pt idx="151">
                  <c:v>0.15</c:v>
                </c:pt>
                <c:pt idx="152">
                  <c:v>0.14000000000000001</c:v>
                </c:pt>
                <c:pt idx="153">
                  <c:v>0.14000000000000001</c:v>
                </c:pt>
                <c:pt idx="154">
                  <c:v>0.17</c:v>
                </c:pt>
                <c:pt idx="155">
                  <c:v>0.21</c:v>
                </c:pt>
                <c:pt idx="156">
                  <c:v>0.23</c:v>
                </c:pt>
                <c:pt idx="157">
                  <c:v>0.25</c:v>
                </c:pt>
                <c:pt idx="158">
                  <c:v>0.1</c:v>
                </c:pt>
                <c:pt idx="159">
                  <c:v>7.0000000000000007E-2</c:v>
                </c:pt>
                <c:pt idx="160">
                  <c:v>0.18</c:v>
                </c:pt>
                <c:pt idx="161">
                  <c:v>0.17</c:v>
                </c:pt>
                <c:pt idx="162">
                  <c:v>0.17</c:v>
                </c:pt>
                <c:pt idx="163">
                  <c:v>0.15</c:v>
                </c:pt>
                <c:pt idx="164">
                  <c:v>0.19</c:v>
                </c:pt>
                <c:pt idx="165">
                  <c:v>0.2</c:v>
                </c:pt>
                <c:pt idx="166">
                  <c:v>0.26</c:v>
                </c:pt>
                <c:pt idx="167">
                  <c:v>0.26</c:v>
                </c:pt>
                <c:pt idx="168">
                  <c:v>0.24</c:v>
                </c:pt>
                <c:pt idx="169">
                  <c:v>0.17</c:v>
                </c:pt>
                <c:pt idx="170">
                  <c:v>0.2</c:v>
                </c:pt>
                <c:pt idx="171">
                  <c:v>0.2</c:v>
                </c:pt>
                <c:pt idx="172">
                  <c:v>0.28999999999999998</c:v>
                </c:pt>
                <c:pt idx="173">
                  <c:v>0.32</c:v>
                </c:pt>
                <c:pt idx="174">
                  <c:v>0.25</c:v>
                </c:pt>
                <c:pt idx="175">
                  <c:v>0.15</c:v>
                </c:pt>
                <c:pt idx="176">
                  <c:v>0.13</c:v>
                </c:pt>
                <c:pt idx="177">
                  <c:v>0.2</c:v>
                </c:pt>
                <c:pt idx="178">
                  <c:v>7.0000000000000007E-2</c:v>
                </c:pt>
                <c:pt idx="179">
                  <c:v>0.06</c:v>
                </c:pt>
                <c:pt idx="180">
                  <c:v>0.02</c:v>
                </c:pt>
                <c:pt idx="181">
                  <c:v>0.13</c:v>
                </c:pt>
                <c:pt idx="182">
                  <c:v>0.14000000000000001</c:v>
                </c:pt>
                <c:pt idx="183">
                  <c:v>0.17</c:v>
                </c:pt>
                <c:pt idx="184">
                  <c:v>0.18</c:v>
                </c:pt>
                <c:pt idx="185">
                  <c:v>0.25</c:v>
                </c:pt>
                <c:pt idx="186">
                  <c:v>0.28000000000000003</c:v>
                </c:pt>
                <c:pt idx="187">
                  <c:v>0.33</c:v>
                </c:pt>
                <c:pt idx="188">
                  <c:v>0.36</c:v>
                </c:pt>
                <c:pt idx="189">
                  <c:v>0.34</c:v>
                </c:pt>
                <c:pt idx="190">
                  <c:v>0.41</c:v>
                </c:pt>
                <c:pt idx="191">
                  <c:v>0.32</c:v>
                </c:pt>
                <c:pt idx="192">
                  <c:v>0.26</c:v>
                </c:pt>
                <c:pt idx="193">
                  <c:v>0.24</c:v>
                </c:pt>
                <c:pt idx="194">
                  <c:v>0.25</c:v>
                </c:pt>
                <c:pt idx="195">
                  <c:v>0.23</c:v>
                </c:pt>
                <c:pt idx="196">
                  <c:v>0.31</c:v>
                </c:pt>
                <c:pt idx="197">
                  <c:v>0.28999999999999998</c:v>
                </c:pt>
                <c:pt idx="198">
                  <c:v>0.24</c:v>
                </c:pt>
                <c:pt idx="199">
                  <c:v>0.28999999999999998</c:v>
                </c:pt>
                <c:pt idx="200">
                  <c:v>0.31</c:v>
                </c:pt>
                <c:pt idx="201">
                  <c:v>0.34</c:v>
                </c:pt>
                <c:pt idx="202">
                  <c:v>0.41</c:v>
                </c:pt>
                <c:pt idx="203">
                  <c:v>0.36</c:v>
                </c:pt>
                <c:pt idx="204">
                  <c:v>0.2</c:v>
                </c:pt>
                <c:pt idx="205">
                  <c:v>0.16</c:v>
                </c:pt>
                <c:pt idx="206">
                  <c:v>0.17</c:v>
                </c:pt>
                <c:pt idx="207">
                  <c:v>0.19</c:v>
                </c:pt>
                <c:pt idx="208">
                  <c:v>0.21</c:v>
                </c:pt>
                <c:pt idx="209">
                  <c:v>0.23</c:v>
                </c:pt>
                <c:pt idx="210">
                  <c:v>0.31</c:v>
                </c:pt>
                <c:pt idx="211">
                  <c:v>0.33</c:v>
                </c:pt>
                <c:pt idx="212">
                  <c:v>0.34</c:v>
                </c:pt>
                <c:pt idx="213">
                  <c:v>0.27</c:v>
                </c:pt>
                <c:pt idx="214">
                  <c:v>0.16</c:v>
                </c:pt>
                <c:pt idx="215">
                  <c:v>0.16</c:v>
                </c:pt>
                <c:pt idx="216">
                  <c:v>0.18</c:v>
                </c:pt>
                <c:pt idx="217">
                  <c:v>0.3</c:v>
                </c:pt>
                <c:pt idx="218">
                  <c:v>0.44</c:v>
                </c:pt>
                <c:pt idx="219">
                  <c:v>0.51</c:v>
                </c:pt>
                <c:pt idx="220">
                  <c:v>0.42</c:v>
                </c:pt>
                <c:pt idx="221">
                  <c:v>0.43</c:v>
                </c:pt>
                <c:pt idx="222">
                  <c:v>0.54</c:v>
                </c:pt>
                <c:pt idx="223">
                  <c:v>0.39</c:v>
                </c:pt>
                <c:pt idx="224">
                  <c:v>0.32</c:v>
                </c:pt>
                <c:pt idx="225">
                  <c:v>0.45</c:v>
                </c:pt>
                <c:pt idx="226">
                  <c:v>0.42</c:v>
                </c:pt>
                <c:pt idx="227">
                  <c:v>0.2</c:v>
                </c:pt>
                <c:pt idx="228">
                  <c:v>0.28000000000000003</c:v>
                </c:pt>
                <c:pt idx="229">
                  <c:v>0.2</c:v>
                </c:pt>
                <c:pt idx="230">
                  <c:v>0.15</c:v>
                </c:pt>
                <c:pt idx="231">
                  <c:v>-0.02</c:v>
                </c:pt>
                <c:pt idx="232">
                  <c:v>0</c:v>
                </c:pt>
                <c:pt idx="233">
                  <c:v>-0.04</c:v>
                </c:pt>
                <c:pt idx="234">
                  <c:v>0.05</c:v>
                </c:pt>
                <c:pt idx="235">
                  <c:v>0.15</c:v>
                </c:pt>
                <c:pt idx="236">
                  <c:v>0.13</c:v>
                </c:pt>
                <c:pt idx="237">
                  <c:v>0.05</c:v>
                </c:pt>
                <c:pt idx="238">
                  <c:v>0.1</c:v>
                </c:pt>
                <c:pt idx="239">
                  <c:v>0</c:v>
                </c:pt>
                <c:pt idx="240">
                  <c:v>0.04</c:v>
                </c:pt>
                <c:pt idx="241">
                  <c:v>0</c:v>
                </c:pt>
                <c:pt idx="242">
                  <c:v>0.12</c:v>
                </c:pt>
                <c:pt idx="243">
                  <c:v>0.15</c:v>
                </c:pt>
                <c:pt idx="244">
                  <c:v>0.08</c:v>
                </c:pt>
                <c:pt idx="245">
                  <c:v>0.02</c:v>
                </c:pt>
                <c:pt idx="246">
                  <c:v>0.06</c:v>
                </c:pt>
                <c:pt idx="247">
                  <c:v>0.01</c:v>
                </c:pt>
                <c:pt idx="248">
                  <c:v>-0.04</c:v>
                </c:pt>
                <c:pt idx="249">
                  <c:v>-0.18</c:v>
                </c:pt>
                <c:pt idx="250">
                  <c:v>-0.2</c:v>
                </c:pt>
                <c:pt idx="251">
                  <c:v>-0.19</c:v>
                </c:pt>
                <c:pt idx="252">
                  <c:v>-0.17</c:v>
                </c:pt>
                <c:pt idx="253">
                  <c:v>-0.08</c:v>
                </c:pt>
                <c:pt idx="254">
                  <c:v>-0.05</c:v>
                </c:pt>
                <c:pt idx="255">
                  <c:v>-0.06</c:v>
                </c:pt>
                <c:pt idx="256">
                  <c:v>-0.01</c:v>
                </c:pt>
                <c:pt idx="257">
                  <c:v>-0.16</c:v>
                </c:pt>
                <c:pt idx="258">
                  <c:v>-0.4</c:v>
                </c:pt>
                <c:pt idx="259">
                  <c:v>-0.26</c:v>
                </c:pt>
                <c:pt idx="260">
                  <c:v>-0.12</c:v>
                </c:pt>
                <c:pt idx="261">
                  <c:v>-0.04</c:v>
                </c:pt>
                <c:pt idx="262">
                  <c:v>-0.04</c:v>
                </c:pt>
                <c:pt idx="263">
                  <c:v>-0.01</c:v>
                </c:pt>
                <c:pt idx="264">
                  <c:v>-0.1</c:v>
                </c:pt>
                <c:pt idx="265">
                  <c:v>-0.31</c:v>
                </c:pt>
                <c:pt idx="266">
                  <c:v>-0.37</c:v>
                </c:pt>
                <c:pt idx="267">
                  <c:v>-0.3</c:v>
                </c:pt>
                <c:pt idx="268">
                  <c:v>-0.21</c:v>
                </c:pt>
                <c:pt idx="269">
                  <c:v>-0.12</c:v>
                </c:pt>
                <c:pt idx="270">
                  <c:v>-0.2</c:v>
                </c:pt>
                <c:pt idx="271">
                  <c:v>-0.19</c:v>
                </c:pt>
                <c:pt idx="272">
                  <c:v>-0.21</c:v>
                </c:pt>
                <c:pt idx="273">
                  <c:v>-0.18</c:v>
                </c:pt>
                <c:pt idx="274">
                  <c:v>-0.18</c:v>
                </c:pt>
                <c:pt idx="275">
                  <c:v>-0.2</c:v>
                </c:pt>
                <c:pt idx="276">
                  <c:v>-0.33</c:v>
                </c:pt>
                <c:pt idx="277">
                  <c:v>-0.28999999999999998</c:v>
                </c:pt>
                <c:pt idx="278">
                  <c:v>-0.33</c:v>
                </c:pt>
                <c:pt idx="279">
                  <c:v>-0.37</c:v>
                </c:pt>
                <c:pt idx="280">
                  <c:v>-0.32</c:v>
                </c:pt>
                <c:pt idx="281">
                  <c:v>-0.13</c:v>
                </c:pt>
                <c:pt idx="282">
                  <c:v>-0.11</c:v>
                </c:pt>
                <c:pt idx="283">
                  <c:v>-0.13</c:v>
                </c:pt>
                <c:pt idx="284">
                  <c:v>-0.12</c:v>
                </c:pt>
                <c:pt idx="285">
                  <c:v>-0.21</c:v>
                </c:pt>
                <c:pt idx="286">
                  <c:v>-0.14000000000000001</c:v>
                </c:pt>
                <c:pt idx="287">
                  <c:v>-0.11</c:v>
                </c:pt>
                <c:pt idx="288">
                  <c:v>-0.2</c:v>
                </c:pt>
                <c:pt idx="289">
                  <c:v>-0.25</c:v>
                </c:pt>
                <c:pt idx="290">
                  <c:v>-0.37</c:v>
                </c:pt>
                <c:pt idx="291">
                  <c:v>-0.28000000000000003</c:v>
                </c:pt>
                <c:pt idx="292">
                  <c:v>-0.32</c:v>
                </c:pt>
                <c:pt idx="293">
                  <c:v>-0.22</c:v>
                </c:pt>
                <c:pt idx="294">
                  <c:v>-0.2</c:v>
                </c:pt>
                <c:pt idx="295">
                  <c:v>-0.49</c:v>
                </c:pt>
                <c:pt idx="296">
                  <c:v>-0.54</c:v>
                </c:pt>
                <c:pt idx="297">
                  <c:v>-0.52</c:v>
                </c:pt>
                <c:pt idx="298">
                  <c:v>-0.38</c:v>
                </c:pt>
                <c:pt idx="299">
                  <c:v>-0.31</c:v>
                </c:pt>
                <c:pt idx="300">
                  <c:v>-0.28000000000000003</c:v>
                </c:pt>
                <c:pt idx="301">
                  <c:v>-0.39</c:v>
                </c:pt>
                <c:pt idx="302">
                  <c:v>-0.43</c:v>
                </c:pt>
                <c:pt idx="303">
                  <c:v>-0.43</c:v>
                </c:pt>
                <c:pt idx="304">
                  <c:v>-0.41</c:v>
                </c:pt>
                <c:pt idx="305">
                  <c:v>-0.46</c:v>
                </c:pt>
                <c:pt idx="306">
                  <c:v>-0.53</c:v>
                </c:pt>
                <c:pt idx="307">
                  <c:v>-0.53</c:v>
                </c:pt>
                <c:pt idx="308">
                  <c:v>-0.47</c:v>
                </c:pt>
                <c:pt idx="309">
                  <c:v>-0.54</c:v>
                </c:pt>
                <c:pt idx="310">
                  <c:v>-0.49</c:v>
                </c:pt>
                <c:pt idx="311">
                  <c:v>-0.48</c:v>
                </c:pt>
                <c:pt idx="312">
                  <c:v>-0.49</c:v>
                </c:pt>
                <c:pt idx="313">
                  <c:v>-0.52</c:v>
                </c:pt>
                <c:pt idx="314">
                  <c:v>-0.46</c:v>
                </c:pt>
                <c:pt idx="315">
                  <c:v>-0.55000000000000004</c:v>
                </c:pt>
                <c:pt idx="316">
                  <c:v>-0.46</c:v>
                </c:pt>
                <c:pt idx="317">
                  <c:v>-0.43</c:v>
                </c:pt>
                <c:pt idx="318">
                  <c:v>-0.38</c:v>
                </c:pt>
                <c:pt idx="319">
                  <c:v>-0.44</c:v>
                </c:pt>
                <c:pt idx="320">
                  <c:v>-0.42</c:v>
                </c:pt>
                <c:pt idx="321">
                  <c:v>-0.5</c:v>
                </c:pt>
                <c:pt idx="322">
                  <c:v>-0.66</c:v>
                </c:pt>
                <c:pt idx="323">
                  <c:v>-0.51</c:v>
                </c:pt>
                <c:pt idx="324">
                  <c:v>-0.44</c:v>
                </c:pt>
                <c:pt idx="325">
                  <c:v>-0.55000000000000004</c:v>
                </c:pt>
                <c:pt idx="326">
                  <c:v>-0.63</c:v>
                </c:pt>
                <c:pt idx="327">
                  <c:v>-0.64</c:v>
                </c:pt>
                <c:pt idx="328">
                  <c:v>-0.61</c:v>
                </c:pt>
                <c:pt idx="329">
                  <c:v>-0.7</c:v>
                </c:pt>
                <c:pt idx="330">
                  <c:v>-0.72</c:v>
                </c:pt>
                <c:pt idx="331">
                  <c:v>-0.49</c:v>
                </c:pt>
                <c:pt idx="332">
                  <c:v>-0.51</c:v>
                </c:pt>
                <c:pt idx="333">
                  <c:v>-0.63</c:v>
                </c:pt>
                <c:pt idx="334">
                  <c:v>-0.67</c:v>
                </c:pt>
                <c:pt idx="335">
                  <c:v>-0.72</c:v>
                </c:pt>
                <c:pt idx="336">
                  <c:v>-0.72</c:v>
                </c:pt>
                <c:pt idx="337">
                  <c:v>-0.63</c:v>
                </c:pt>
                <c:pt idx="338">
                  <c:v>-0.55000000000000004</c:v>
                </c:pt>
                <c:pt idx="339">
                  <c:v>-0.55000000000000004</c:v>
                </c:pt>
                <c:pt idx="340">
                  <c:v>-0.62</c:v>
                </c:pt>
                <c:pt idx="341">
                  <c:v>-0.77</c:v>
                </c:pt>
                <c:pt idx="342">
                  <c:v>-0.77</c:v>
                </c:pt>
                <c:pt idx="343">
                  <c:v>-0.82</c:v>
                </c:pt>
                <c:pt idx="344">
                  <c:v>-0.71</c:v>
                </c:pt>
                <c:pt idx="345">
                  <c:v>-0.69</c:v>
                </c:pt>
                <c:pt idx="346">
                  <c:v>-0.68</c:v>
                </c:pt>
                <c:pt idx="347">
                  <c:v>-0.73</c:v>
                </c:pt>
                <c:pt idx="348">
                  <c:v>-0.7</c:v>
                </c:pt>
                <c:pt idx="349">
                  <c:v>-0.68</c:v>
                </c:pt>
                <c:pt idx="350">
                  <c:v>-0.73</c:v>
                </c:pt>
                <c:pt idx="351">
                  <c:v>-0.68</c:v>
                </c:pt>
                <c:pt idx="352">
                  <c:v>-0.55000000000000004</c:v>
                </c:pt>
                <c:pt idx="353">
                  <c:v>-0.63</c:v>
                </c:pt>
                <c:pt idx="354">
                  <c:v>-0.63</c:v>
                </c:pt>
                <c:pt idx="355">
                  <c:v>-0.61</c:v>
                </c:pt>
                <c:pt idx="356">
                  <c:v>-0.73</c:v>
                </c:pt>
                <c:pt idx="357">
                  <c:v>-0.67</c:v>
                </c:pt>
                <c:pt idx="358">
                  <c:v>-0.66</c:v>
                </c:pt>
                <c:pt idx="359">
                  <c:v>-0.64</c:v>
                </c:pt>
                <c:pt idx="360">
                  <c:v>-0.46</c:v>
                </c:pt>
                <c:pt idx="361">
                  <c:v>-0.51</c:v>
                </c:pt>
                <c:pt idx="362">
                  <c:v>-0.62</c:v>
                </c:pt>
                <c:pt idx="363">
                  <c:v>-0.59</c:v>
                </c:pt>
                <c:pt idx="364">
                  <c:v>-0.53</c:v>
                </c:pt>
                <c:pt idx="365">
                  <c:v>-0.35</c:v>
                </c:pt>
                <c:pt idx="366">
                  <c:v>-0.25</c:v>
                </c:pt>
                <c:pt idx="367">
                  <c:v>-0.1</c:v>
                </c:pt>
                <c:pt idx="368">
                  <c:v>-0.13</c:v>
                </c:pt>
                <c:pt idx="369">
                  <c:v>-0.54</c:v>
                </c:pt>
                <c:pt idx="370">
                  <c:v>-0.76</c:v>
                </c:pt>
                <c:pt idx="371">
                  <c:v>-0.72</c:v>
                </c:pt>
                <c:pt idx="372">
                  <c:v>-0.77</c:v>
                </c:pt>
                <c:pt idx="373">
                  <c:v>-0.79</c:v>
                </c:pt>
                <c:pt idx="374">
                  <c:v>-0.9</c:v>
                </c:pt>
                <c:pt idx="375">
                  <c:v>-0.94</c:v>
                </c:pt>
                <c:pt idx="376">
                  <c:v>-1</c:v>
                </c:pt>
                <c:pt idx="377">
                  <c:v>-0.97</c:v>
                </c:pt>
                <c:pt idx="378">
                  <c:v>-0.94</c:v>
                </c:pt>
                <c:pt idx="379">
                  <c:v>-0.85</c:v>
                </c:pt>
                <c:pt idx="380">
                  <c:v>-0.79</c:v>
                </c:pt>
                <c:pt idx="381">
                  <c:v>-0.81</c:v>
                </c:pt>
                <c:pt idx="382">
                  <c:v>-0.83</c:v>
                </c:pt>
                <c:pt idx="383">
                  <c:v>-0.86</c:v>
                </c:pt>
                <c:pt idx="384">
                  <c:v>-0.82</c:v>
                </c:pt>
                <c:pt idx="385">
                  <c:v>-0.79</c:v>
                </c:pt>
                <c:pt idx="386">
                  <c:v>-0.78</c:v>
                </c:pt>
                <c:pt idx="387">
                  <c:v>-0.8</c:v>
                </c:pt>
                <c:pt idx="388">
                  <c:v>-0.9</c:v>
                </c:pt>
                <c:pt idx="389">
                  <c:v>-0.89</c:v>
                </c:pt>
                <c:pt idx="390">
                  <c:v>-0.82</c:v>
                </c:pt>
                <c:pt idx="391">
                  <c:v>-0.75</c:v>
                </c:pt>
                <c:pt idx="392">
                  <c:v>-0.69</c:v>
                </c:pt>
                <c:pt idx="393">
                  <c:v>-0.7</c:v>
                </c:pt>
                <c:pt idx="394">
                  <c:v>-0.72</c:v>
                </c:pt>
                <c:pt idx="395">
                  <c:v>-0.63</c:v>
                </c:pt>
                <c:pt idx="396">
                  <c:v>-0.62</c:v>
                </c:pt>
                <c:pt idx="397">
                  <c:v>-0.77</c:v>
                </c:pt>
                <c:pt idx="398">
                  <c:v>-0.73</c:v>
                </c:pt>
                <c:pt idx="399">
                  <c:v>-0.66</c:v>
                </c:pt>
                <c:pt idx="400">
                  <c:v>-0.73</c:v>
                </c:pt>
                <c:pt idx="401">
                  <c:v>-0.85</c:v>
                </c:pt>
                <c:pt idx="402">
                  <c:v>-0.94</c:v>
                </c:pt>
                <c:pt idx="403">
                  <c:v>-0.78</c:v>
                </c:pt>
                <c:pt idx="404">
                  <c:v>-0.71</c:v>
                </c:pt>
                <c:pt idx="405">
                  <c:v>-0.71</c:v>
                </c:pt>
                <c:pt idx="406">
                  <c:v>-0.73</c:v>
                </c:pt>
                <c:pt idx="407">
                  <c:v>-0.72</c:v>
                </c:pt>
                <c:pt idx="408">
                  <c:v>-0.68</c:v>
                </c:pt>
                <c:pt idx="409">
                  <c:v>-0.54</c:v>
                </c:pt>
                <c:pt idx="410">
                  <c:v>-0.49</c:v>
                </c:pt>
                <c:pt idx="411">
                  <c:v>-0.55000000000000004</c:v>
                </c:pt>
                <c:pt idx="412">
                  <c:v>-0.53</c:v>
                </c:pt>
                <c:pt idx="413">
                  <c:v>-0.61</c:v>
                </c:pt>
                <c:pt idx="414">
                  <c:v>-0.56999999999999995</c:v>
                </c:pt>
                <c:pt idx="415">
                  <c:v>-0.53</c:v>
                </c:pt>
                <c:pt idx="416">
                  <c:v>-0.57999999999999996</c:v>
                </c:pt>
                <c:pt idx="417">
                  <c:v>-0.56000000000000005</c:v>
                </c:pt>
                <c:pt idx="418">
                  <c:v>-0.53</c:v>
                </c:pt>
                <c:pt idx="419">
                  <c:v>-0.59</c:v>
                </c:pt>
                <c:pt idx="420">
                  <c:v>-0.61</c:v>
                </c:pt>
                <c:pt idx="421">
                  <c:v>-0.55000000000000004</c:v>
                </c:pt>
                <c:pt idx="422">
                  <c:v>-0.38</c:v>
                </c:pt>
                <c:pt idx="423">
                  <c:v>-0.08</c:v>
                </c:pt>
                <c:pt idx="424">
                  <c:v>0.17</c:v>
                </c:pt>
                <c:pt idx="425">
                  <c:v>-0.13</c:v>
                </c:pt>
                <c:pt idx="426">
                  <c:v>-0.54</c:v>
                </c:pt>
                <c:pt idx="427">
                  <c:v>-0.72</c:v>
                </c:pt>
                <c:pt idx="428">
                  <c:v>-0.74</c:v>
                </c:pt>
                <c:pt idx="429">
                  <c:v>-0.84</c:v>
                </c:pt>
                <c:pt idx="430">
                  <c:v>-0.84</c:v>
                </c:pt>
                <c:pt idx="431">
                  <c:v>-0.9</c:v>
                </c:pt>
                <c:pt idx="432">
                  <c:v>-0.87</c:v>
                </c:pt>
                <c:pt idx="433">
                  <c:v>-0.64</c:v>
                </c:pt>
                <c:pt idx="434">
                  <c:v>-0.64</c:v>
                </c:pt>
                <c:pt idx="435">
                  <c:v>-0.64</c:v>
                </c:pt>
                <c:pt idx="436">
                  <c:v>-0.61</c:v>
                </c:pt>
                <c:pt idx="437">
                  <c:v>-0.76</c:v>
                </c:pt>
                <c:pt idx="438">
                  <c:v>-0.86</c:v>
                </c:pt>
                <c:pt idx="439">
                  <c:v>-0.82</c:v>
                </c:pt>
                <c:pt idx="440">
                  <c:v>-0.7</c:v>
                </c:pt>
                <c:pt idx="441">
                  <c:v>-0.59</c:v>
                </c:pt>
                <c:pt idx="442">
                  <c:v>-0.59</c:v>
                </c:pt>
                <c:pt idx="443">
                  <c:v>-0.63</c:v>
                </c:pt>
                <c:pt idx="444">
                  <c:v>-0.63</c:v>
                </c:pt>
                <c:pt idx="445">
                  <c:v>-0.57999999999999996</c:v>
                </c:pt>
                <c:pt idx="446">
                  <c:v>-0.67</c:v>
                </c:pt>
                <c:pt idx="447">
                  <c:v>-0.75</c:v>
                </c:pt>
                <c:pt idx="448">
                  <c:v>-0.78</c:v>
                </c:pt>
                <c:pt idx="449">
                  <c:v>-0.69</c:v>
                </c:pt>
                <c:pt idx="450">
                  <c:v>-0.6</c:v>
                </c:pt>
                <c:pt idx="451">
                  <c:v>-0.53</c:v>
                </c:pt>
                <c:pt idx="452">
                  <c:v>-0.43</c:v>
                </c:pt>
                <c:pt idx="453">
                  <c:v>-0.4</c:v>
                </c:pt>
                <c:pt idx="454">
                  <c:v>-0.56999999999999995</c:v>
                </c:pt>
                <c:pt idx="455">
                  <c:v>-0.8</c:v>
                </c:pt>
                <c:pt idx="456">
                  <c:v>-0.81</c:v>
                </c:pt>
                <c:pt idx="457">
                  <c:v>-0.92</c:v>
                </c:pt>
                <c:pt idx="458">
                  <c:v>-1.03</c:v>
                </c:pt>
                <c:pt idx="459">
                  <c:v>-0.96</c:v>
                </c:pt>
                <c:pt idx="460">
                  <c:v>-0.8</c:v>
                </c:pt>
                <c:pt idx="461">
                  <c:v>-0.6</c:v>
                </c:pt>
                <c:pt idx="462">
                  <c:v>-0.52</c:v>
                </c:pt>
                <c:pt idx="463">
                  <c:v>-0.56000000000000005</c:v>
                </c:pt>
                <c:pt idx="464">
                  <c:v>-0.6</c:v>
                </c:pt>
                <c:pt idx="465">
                  <c:v>-0.54</c:v>
                </c:pt>
                <c:pt idx="466">
                  <c:v>-0.41</c:v>
                </c:pt>
                <c:pt idx="467">
                  <c:v>-0.45</c:v>
                </c:pt>
                <c:pt idx="468">
                  <c:v>-0.49</c:v>
                </c:pt>
                <c:pt idx="469">
                  <c:v>-0.51</c:v>
                </c:pt>
                <c:pt idx="470">
                  <c:v>-0.64</c:v>
                </c:pt>
                <c:pt idx="471">
                  <c:v>-0.75</c:v>
                </c:pt>
                <c:pt idx="472">
                  <c:v>-1.1399999999999999</c:v>
                </c:pt>
                <c:pt idx="473">
                  <c:v>-1.18</c:v>
                </c:pt>
                <c:pt idx="474">
                  <c:v>-0.98</c:v>
                </c:pt>
                <c:pt idx="475">
                  <c:v>-1.1200000000000001</c:v>
                </c:pt>
                <c:pt idx="476">
                  <c:v>-1.06</c:v>
                </c:pt>
                <c:pt idx="477">
                  <c:v>-1.17</c:v>
                </c:pt>
                <c:pt idx="478">
                  <c:v>-1.1599999999999999</c:v>
                </c:pt>
                <c:pt idx="479">
                  <c:v>-1.17</c:v>
                </c:pt>
                <c:pt idx="480">
                  <c:v>-1.1399999999999999</c:v>
                </c:pt>
                <c:pt idx="481">
                  <c:v>-1.1599999999999999</c:v>
                </c:pt>
                <c:pt idx="482">
                  <c:v>-1.2</c:v>
                </c:pt>
                <c:pt idx="483">
                  <c:v>-1.22</c:v>
                </c:pt>
                <c:pt idx="484">
                  <c:v>-0.9</c:v>
                </c:pt>
                <c:pt idx="485">
                  <c:v>-0.89</c:v>
                </c:pt>
                <c:pt idx="486">
                  <c:v>-0.97</c:v>
                </c:pt>
                <c:pt idx="487">
                  <c:v>-1.34</c:v>
                </c:pt>
                <c:pt idx="488">
                  <c:v>-1.26</c:v>
                </c:pt>
                <c:pt idx="489">
                  <c:v>-1.1200000000000001</c:v>
                </c:pt>
                <c:pt idx="490">
                  <c:v>-1.18</c:v>
                </c:pt>
                <c:pt idx="491">
                  <c:v>-1.51</c:v>
                </c:pt>
                <c:pt idx="492">
                  <c:v>-1.54</c:v>
                </c:pt>
                <c:pt idx="493">
                  <c:v>-1.36</c:v>
                </c:pt>
                <c:pt idx="494">
                  <c:v>-1.28</c:v>
                </c:pt>
                <c:pt idx="495">
                  <c:v>-1.19</c:v>
                </c:pt>
                <c:pt idx="496">
                  <c:v>-1.06</c:v>
                </c:pt>
                <c:pt idx="497">
                  <c:v>-0.98</c:v>
                </c:pt>
                <c:pt idx="498">
                  <c:v>-0.96</c:v>
                </c:pt>
                <c:pt idx="499">
                  <c:v>-0.98</c:v>
                </c:pt>
                <c:pt idx="500">
                  <c:v>-1.01</c:v>
                </c:pt>
                <c:pt idx="501">
                  <c:v>-0.97</c:v>
                </c:pt>
                <c:pt idx="502">
                  <c:v>-0.89</c:v>
                </c:pt>
                <c:pt idx="503">
                  <c:v>-0.89</c:v>
                </c:pt>
                <c:pt idx="504">
                  <c:v>-0.9</c:v>
                </c:pt>
                <c:pt idx="505">
                  <c:v>-0.73</c:v>
                </c:pt>
                <c:pt idx="506">
                  <c:v>-0.61</c:v>
                </c:pt>
                <c:pt idx="507">
                  <c:v>-0.54</c:v>
                </c:pt>
                <c:pt idx="508">
                  <c:v>-0.63</c:v>
                </c:pt>
                <c:pt idx="509">
                  <c:v>-0.76</c:v>
                </c:pt>
                <c:pt idx="510">
                  <c:v>-0.81</c:v>
                </c:pt>
                <c:pt idx="511">
                  <c:v>-0.79</c:v>
                </c:pt>
                <c:pt idx="512">
                  <c:v>-0.68</c:v>
                </c:pt>
                <c:pt idx="513">
                  <c:v>-0.98</c:v>
                </c:pt>
                <c:pt idx="514">
                  <c:v>-1.19</c:v>
                </c:pt>
                <c:pt idx="515">
                  <c:v>-1.18</c:v>
                </c:pt>
                <c:pt idx="516">
                  <c:v>-1.29</c:v>
                </c:pt>
                <c:pt idx="517">
                  <c:v>-1.48</c:v>
                </c:pt>
                <c:pt idx="518">
                  <c:v>-1.55</c:v>
                </c:pt>
                <c:pt idx="519">
                  <c:v>-1.44</c:v>
                </c:pt>
                <c:pt idx="520">
                  <c:v>-1.43</c:v>
                </c:pt>
                <c:pt idx="521">
                  <c:v>-1.37</c:v>
                </c:pt>
                <c:pt idx="522">
                  <c:v>-1.35</c:v>
                </c:pt>
                <c:pt idx="523">
                  <c:v>-1.4</c:v>
                </c:pt>
                <c:pt idx="524">
                  <c:v>-1.33</c:v>
                </c:pt>
                <c:pt idx="525">
                  <c:v>-1.2</c:v>
                </c:pt>
                <c:pt idx="526">
                  <c:v>-1.1499999999999999</c:v>
                </c:pt>
                <c:pt idx="527">
                  <c:v>-1.1599999999999999</c:v>
                </c:pt>
                <c:pt idx="528">
                  <c:v>-1.1599999999999999</c:v>
                </c:pt>
                <c:pt idx="529">
                  <c:v>-0.85</c:v>
                </c:pt>
                <c:pt idx="530">
                  <c:v>-1.06</c:v>
                </c:pt>
                <c:pt idx="531">
                  <c:v>-1.3</c:v>
                </c:pt>
                <c:pt idx="532">
                  <c:v>-1.34</c:v>
                </c:pt>
                <c:pt idx="533">
                  <c:v>-1.48</c:v>
                </c:pt>
                <c:pt idx="534">
                  <c:v>-1.41</c:v>
                </c:pt>
                <c:pt idx="535">
                  <c:v>-1.3</c:v>
                </c:pt>
                <c:pt idx="536">
                  <c:v>-1.24</c:v>
                </c:pt>
                <c:pt idx="537">
                  <c:v>-1.19</c:v>
                </c:pt>
                <c:pt idx="538">
                  <c:v>-1.04</c:v>
                </c:pt>
                <c:pt idx="539">
                  <c:v>-1.17</c:v>
                </c:pt>
                <c:pt idx="540">
                  <c:v>-1.18</c:v>
                </c:pt>
                <c:pt idx="541">
                  <c:v>-1.31</c:v>
                </c:pt>
                <c:pt idx="542">
                  <c:v>-1.53</c:v>
                </c:pt>
                <c:pt idx="543">
                  <c:v>-1.81</c:v>
                </c:pt>
                <c:pt idx="544">
                  <c:v>-1.72</c:v>
                </c:pt>
                <c:pt idx="545">
                  <c:v>-1.62</c:v>
                </c:pt>
                <c:pt idx="546">
                  <c:v>-1.34</c:v>
                </c:pt>
                <c:pt idx="547">
                  <c:v>-1.29</c:v>
                </c:pt>
                <c:pt idx="548">
                  <c:v>-1.1599999999999999</c:v>
                </c:pt>
                <c:pt idx="549">
                  <c:v>-1.0900000000000001</c:v>
                </c:pt>
                <c:pt idx="550">
                  <c:v>-1.3</c:v>
                </c:pt>
                <c:pt idx="551">
                  <c:v>-1.36</c:v>
                </c:pt>
                <c:pt idx="552">
                  <c:v>-1.27</c:v>
                </c:pt>
                <c:pt idx="553">
                  <c:v>-1.19</c:v>
                </c:pt>
                <c:pt idx="554">
                  <c:v>-1.33</c:v>
                </c:pt>
                <c:pt idx="555">
                  <c:v>-1.32</c:v>
                </c:pt>
                <c:pt idx="556">
                  <c:v>-1.29</c:v>
                </c:pt>
                <c:pt idx="557">
                  <c:v>-1.31</c:v>
                </c:pt>
                <c:pt idx="558">
                  <c:v>-1.31</c:v>
                </c:pt>
                <c:pt idx="559">
                  <c:v>-1.44</c:v>
                </c:pt>
                <c:pt idx="560">
                  <c:v>-1.43</c:v>
                </c:pt>
                <c:pt idx="561">
                  <c:v>-1.33</c:v>
                </c:pt>
                <c:pt idx="562">
                  <c:v>-1.33</c:v>
                </c:pt>
                <c:pt idx="563">
                  <c:v>-1.35</c:v>
                </c:pt>
                <c:pt idx="564">
                  <c:v>-1.4</c:v>
                </c:pt>
                <c:pt idx="565">
                  <c:v>-1.3</c:v>
                </c:pt>
                <c:pt idx="566">
                  <c:v>-1.23</c:v>
                </c:pt>
                <c:pt idx="567">
                  <c:v>-1.43</c:v>
                </c:pt>
                <c:pt idx="568">
                  <c:v>-1.38</c:v>
                </c:pt>
                <c:pt idx="569">
                  <c:v>-1.39</c:v>
                </c:pt>
                <c:pt idx="570">
                  <c:v>-1.45</c:v>
                </c:pt>
                <c:pt idx="571">
                  <c:v>-1.52</c:v>
                </c:pt>
                <c:pt idx="572">
                  <c:v>-1.48</c:v>
                </c:pt>
                <c:pt idx="573">
                  <c:v>-1.43</c:v>
                </c:pt>
                <c:pt idx="574">
                  <c:v>-1.44</c:v>
                </c:pt>
                <c:pt idx="575">
                  <c:v>-1.4</c:v>
                </c:pt>
                <c:pt idx="576">
                  <c:v>-1.31</c:v>
                </c:pt>
                <c:pt idx="577">
                  <c:v>-1.31</c:v>
                </c:pt>
                <c:pt idx="578">
                  <c:v>-1.47</c:v>
                </c:pt>
                <c:pt idx="579">
                  <c:v>-1.51</c:v>
                </c:pt>
                <c:pt idx="580">
                  <c:v>-1.41</c:v>
                </c:pt>
                <c:pt idx="581">
                  <c:v>-1.22</c:v>
                </c:pt>
                <c:pt idx="582">
                  <c:v>-1.1399999999999999</c:v>
                </c:pt>
                <c:pt idx="583">
                  <c:v>-1.2</c:v>
                </c:pt>
                <c:pt idx="584">
                  <c:v>-1.23</c:v>
                </c:pt>
                <c:pt idx="585">
                  <c:v>-1.27</c:v>
                </c:pt>
                <c:pt idx="586">
                  <c:v>-1.22</c:v>
                </c:pt>
                <c:pt idx="587">
                  <c:v>-1.21</c:v>
                </c:pt>
                <c:pt idx="588">
                  <c:v>-1.48</c:v>
                </c:pt>
                <c:pt idx="589">
                  <c:v>-1.47</c:v>
                </c:pt>
                <c:pt idx="590">
                  <c:v>-1.4</c:v>
                </c:pt>
                <c:pt idx="591">
                  <c:v>-1.24</c:v>
                </c:pt>
                <c:pt idx="592">
                  <c:v>-1.36</c:v>
                </c:pt>
                <c:pt idx="593">
                  <c:v>-1.39</c:v>
                </c:pt>
                <c:pt idx="594">
                  <c:v>-1.31</c:v>
                </c:pt>
                <c:pt idx="595">
                  <c:v>-1.19</c:v>
                </c:pt>
                <c:pt idx="596">
                  <c:v>-1.07</c:v>
                </c:pt>
                <c:pt idx="597">
                  <c:v>-0.98</c:v>
                </c:pt>
                <c:pt idx="598">
                  <c:v>-1.17</c:v>
                </c:pt>
                <c:pt idx="599">
                  <c:v>-1.33</c:v>
                </c:pt>
                <c:pt idx="600">
                  <c:v>-1.25</c:v>
                </c:pt>
                <c:pt idx="601">
                  <c:v>-1.21</c:v>
                </c:pt>
                <c:pt idx="602">
                  <c:v>-1.2</c:v>
                </c:pt>
                <c:pt idx="603">
                  <c:v>-1.23</c:v>
                </c:pt>
                <c:pt idx="604">
                  <c:v>-1.28</c:v>
                </c:pt>
                <c:pt idx="605">
                  <c:v>-1.21</c:v>
                </c:pt>
                <c:pt idx="606">
                  <c:v>-1.1599999999999999</c:v>
                </c:pt>
                <c:pt idx="607">
                  <c:v>-1.24</c:v>
                </c:pt>
                <c:pt idx="608">
                  <c:v>-1.32</c:v>
                </c:pt>
                <c:pt idx="609">
                  <c:v>-1.29</c:v>
                </c:pt>
                <c:pt idx="610">
                  <c:v>-1.49</c:v>
                </c:pt>
                <c:pt idx="611">
                  <c:v>-1.59</c:v>
                </c:pt>
                <c:pt idx="612">
                  <c:v>-1.52</c:v>
                </c:pt>
                <c:pt idx="613">
                  <c:v>-1.48</c:v>
                </c:pt>
                <c:pt idx="614">
                  <c:v>-1.43</c:v>
                </c:pt>
                <c:pt idx="615">
                  <c:v>-1.44</c:v>
                </c:pt>
                <c:pt idx="616">
                  <c:v>-1.39</c:v>
                </c:pt>
                <c:pt idx="617">
                  <c:v>-1.31</c:v>
                </c:pt>
                <c:pt idx="618">
                  <c:v>-1.3</c:v>
                </c:pt>
                <c:pt idx="619">
                  <c:v>-1.36</c:v>
                </c:pt>
                <c:pt idx="620">
                  <c:v>-1.3</c:v>
                </c:pt>
                <c:pt idx="621">
                  <c:v>-1.29</c:v>
                </c:pt>
                <c:pt idx="622">
                  <c:v>-1.2</c:v>
                </c:pt>
                <c:pt idx="623">
                  <c:v>-1.02</c:v>
                </c:pt>
                <c:pt idx="624">
                  <c:v>-1.04</c:v>
                </c:pt>
                <c:pt idx="625">
                  <c:v>-1.24</c:v>
                </c:pt>
                <c:pt idx="626">
                  <c:v>-1.31</c:v>
                </c:pt>
                <c:pt idx="627">
                  <c:v>-1.21</c:v>
                </c:pt>
                <c:pt idx="628">
                  <c:v>-1.18</c:v>
                </c:pt>
                <c:pt idx="629">
                  <c:v>-1.1599999999999999</c:v>
                </c:pt>
                <c:pt idx="630">
                  <c:v>-1.35</c:v>
                </c:pt>
                <c:pt idx="631">
                  <c:v>-1.39</c:v>
                </c:pt>
                <c:pt idx="632">
                  <c:v>-1.37</c:v>
                </c:pt>
                <c:pt idx="633">
                  <c:v>-1.31</c:v>
                </c:pt>
                <c:pt idx="634">
                  <c:v>-1.33</c:v>
                </c:pt>
                <c:pt idx="635">
                  <c:v>-1.37</c:v>
                </c:pt>
                <c:pt idx="636">
                  <c:v>-1.3</c:v>
                </c:pt>
                <c:pt idx="637">
                  <c:v>-1.2</c:v>
                </c:pt>
                <c:pt idx="638">
                  <c:v>-1.22</c:v>
                </c:pt>
                <c:pt idx="639">
                  <c:v>-1.34</c:v>
                </c:pt>
                <c:pt idx="640">
                  <c:v>-1.41</c:v>
                </c:pt>
                <c:pt idx="641">
                  <c:v>-1.37</c:v>
                </c:pt>
                <c:pt idx="642">
                  <c:v>-1.32</c:v>
                </c:pt>
                <c:pt idx="643">
                  <c:v>-1.45</c:v>
                </c:pt>
                <c:pt idx="644">
                  <c:v>-1.4</c:v>
                </c:pt>
                <c:pt idx="645">
                  <c:v>-1.37</c:v>
                </c:pt>
                <c:pt idx="646">
                  <c:v>-1.42</c:v>
                </c:pt>
                <c:pt idx="647">
                  <c:v>-1.39</c:v>
                </c:pt>
                <c:pt idx="648">
                  <c:v>-1.33</c:v>
                </c:pt>
                <c:pt idx="649">
                  <c:v>-1.21</c:v>
                </c:pt>
                <c:pt idx="650">
                  <c:v>-1.32</c:v>
                </c:pt>
                <c:pt idx="651">
                  <c:v>-1.46</c:v>
                </c:pt>
                <c:pt idx="652">
                  <c:v>-1.59</c:v>
                </c:pt>
                <c:pt idx="653">
                  <c:v>-1.64</c:v>
                </c:pt>
                <c:pt idx="654">
                  <c:v>-1.65</c:v>
                </c:pt>
                <c:pt idx="655">
                  <c:v>-1.74</c:v>
                </c:pt>
                <c:pt idx="656">
                  <c:v>-1.53</c:v>
                </c:pt>
                <c:pt idx="657">
                  <c:v>-1.36</c:v>
                </c:pt>
                <c:pt idx="658">
                  <c:v>-1.29</c:v>
                </c:pt>
                <c:pt idx="659">
                  <c:v>-1.36</c:v>
                </c:pt>
                <c:pt idx="660">
                  <c:v>-1.43</c:v>
                </c:pt>
                <c:pt idx="661">
                  <c:v>-1.55</c:v>
                </c:pt>
                <c:pt idx="662">
                  <c:v>-1.52</c:v>
                </c:pt>
                <c:pt idx="663">
                  <c:v>-1.45</c:v>
                </c:pt>
                <c:pt idx="664">
                  <c:v>-1.38</c:v>
                </c:pt>
                <c:pt idx="665">
                  <c:v>-1.4</c:v>
                </c:pt>
                <c:pt idx="666">
                  <c:v>-1.43</c:v>
                </c:pt>
                <c:pt idx="667">
                  <c:v>-1.5</c:v>
                </c:pt>
                <c:pt idx="668">
                  <c:v>-1.55</c:v>
                </c:pt>
                <c:pt idx="669">
                  <c:v>-1.46</c:v>
                </c:pt>
                <c:pt idx="670">
                  <c:v>-1.4</c:v>
                </c:pt>
                <c:pt idx="671">
                  <c:v>-1.3</c:v>
                </c:pt>
                <c:pt idx="672">
                  <c:v>-1.4</c:v>
                </c:pt>
                <c:pt idx="673">
                  <c:v>-1.4</c:v>
                </c:pt>
                <c:pt idx="674">
                  <c:v>-1.31</c:v>
                </c:pt>
                <c:pt idx="675">
                  <c:v>-1.36</c:v>
                </c:pt>
                <c:pt idx="676">
                  <c:v>-1.4</c:v>
                </c:pt>
                <c:pt idx="677">
                  <c:v>-1.48</c:v>
                </c:pt>
                <c:pt idx="678">
                  <c:v>-1.35</c:v>
                </c:pt>
                <c:pt idx="679">
                  <c:v>-1.17</c:v>
                </c:pt>
                <c:pt idx="680">
                  <c:v>-1.44</c:v>
                </c:pt>
                <c:pt idx="681">
                  <c:v>-1.51</c:v>
                </c:pt>
                <c:pt idx="682">
                  <c:v>-1.52</c:v>
                </c:pt>
                <c:pt idx="683">
                  <c:v>-1.44</c:v>
                </c:pt>
                <c:pt idx="684">
                  <c:v>-1.41</c:v>
                </c:pt>
                <c:pt idx="685">
                  <c:v>-1.42</c:v>
                </c:pt>
                <c:pt idx="686">
                  <c:v>-1.45</c:v>
                </c:pt>
                <c:pt idx="687">
                  <c:v>-1.38</c:v>
                </c:pt>
                <c:pt idx="688">
                  <c:v>-1.52</c:v>
                </c:pt>
                <c:pt idx="689">
                  <c:v>-1.57</c:v>
                </c:pt>
                <c:pt idx="690">
                  <c:v>-1.46</c:v>
                </c:pt>
                <c:pt idx="691">
                  <c:v>-1.23</c:v>
                </c:pt>
                <c:pt idx="692">
                  <c:v>-1.3</c:v>
                </c:pt>
                <c:pt idx="693">
                  <c:v>-1.35</c:v>
                </c:pt>
                <c:pt idx="694">
                  <c:v>-1.21</c:v>
                </c:pt>
                <c:pt idx="695">
                  <c:v>-1.06</c:v>
                </c:pt>
                <c:pt idx="696">
                  <c:v>-1.22</c:v>
                </c:pt>
                <c:pt idx="697">
                  <c:v>-1.3</c:v>
                </c:pt>
                <c:pt idx="698">
                  <c:v>-1.3</c:v>
                </c:pt>
                <c:pt idx="699">
                  <c:v>-1.38</c:v>
                </c:pt>
                <c:pt idx="700">
                  <c:v>-1.35</c:v>
                </c:pt>
                <c:pt idx="701">
                  <c:v>-1.36</c:v>
                </c:pt>
                <c:pt idx="702">
                  <c:v>-1.33</c:v>
                </c:pt>
                <c:pt idx="703">
                  <c:v>-1.27</c:v>
                </c:pt>
                <c:pt idx="704">
                  <c:v>-1.25</c:v>
                </c:pt>
                <c:pt idx="705">
                  <c:v>-1.25</c:v>
                </c:pt>
                <c:pt idx="706">
                  <c:v>-1.35</c:v>
                </c:pt>
                <c:pt idx="707">
                  <c:v>-1.46</c:v>
                </c:pt>
                <c:pt idx="708">
                  <c:v>-1.62</c:v>
                </c:pt>
                <c:pt idx="709">
                  <c:v>-1.61</c:v>
                </c:pt>
                <c:pt idx="710">
                  <c:v>-1.62</c:v>
                </c:pt>
                <c:pt idx="711">
                  <c:v>-1.53</c:v>
                </c:pt>
                <c:pt idx="712">
                  <c:v>-1.46</c:v>
                </c:pt>
                <c:pt idx="713">
                  <c:v>-1.37</c:v>
                </c:pt>
                <c:pt idx="714">
                  <c:v>-1.46</c:v>
                </c:pt>
                <c:pt idx="715">
                  <c:v>-1.49</c:v>
                </c:pt>
                <c:pt idx="716">
                  <c:v>-1.5</c:v>
                </c:pt>
                <c:pt idx="717">
                  <c:v>-1.5</c:v>
                </c:pt>
                <c:pt idx="718">
                  <c:v>-1.43</c:v>
                </c:pt>
                <c:pt idx="719">
                  <c:v>-1.63</c:v>
                </c:pt>
                <c:pt idx="720">
                  <c:v>-1.71</c:v>
                </c:pt>
                <c:pt idx="721">
                  <c:v>-1.69</c:v>
                </c:pt>
                <c:pt idx="722">
                  <c:v>-1.53</c:v>
                </c:pt>
                <c:pt idx="723">
                  <c:v>-1.31</c:v>
                </c:pt>
                <c:pt idx="724">
                  <c:v>-1.35</c:v>
                </c:pt>
                <c:pt idx="725">
                  <c:v>-1.57</c:v>
                </c:pt>
                <c:pt idx="726">
                  <c:v>-1.57</c:v>
                </c:pt>
                <c:pt idx="727">
                  <c:v>-1.66</c:v>
                </c:pt>
                <c:pt idx="728">
                  <c:v>-1.6</c:v>
                </c:pt>
                <c:pt idx="729">
                  <c:v>-1.6</c:v>
                </c:pt>
                <c:pt idx="730">
                  <c:v>-1.49</c:v>
                </c:pt>
                <c:pt idx="731">
                  <c:v>-1.33</c:v>
                </c:pt>
                <c:pt idx="732">
                  <c:v>-1.39</c:v>
                </c:pt>
                <c:pt idx="733">
                  <c:v>-1.39</c:v>
                </c:pt>
                <c:pt idx="734">
                  <c:v>-1.37</c:v>
                </c:pt>
                <c:pt idx="735">
                  <c:v>-1.33</c:v>
                </c:pt>
                <c:pt idx="736">
                  <c:v>-1.45</c:v>
                </c:pt>
                <c:pt idx="737">
                  <c:v>-1.63</c:v>
                </c:pt>
                <c:pt idx="738">
                  <c:v>-1.7</c:v>
                </c:pt>
                <c:pt idx="739">
                  <c:v>-1.75</c:v>
                </c:pt>
                <c:pt idx="740">
                  <c:v>-1.66</c:v>
                </c:pt>
                <c:pt idx="741">
                  <c:v>-1.57</c:v>
                </c:pt>
                <c:pt idx="742">
                  <c:v>-1.43</c:v>
                </c:pt>
                <c:pt idx="743">
                  <c:v>-1.38</c:v>
                </c:pt>
                <c:pt idx="744">
                  <c:v>-1.45</c:v>
                </c:pt>
                <c:pt idx="745">
                  <c:v>-1.58</c:v>
                </c:pt>
                <c:pt idx="746">
                  <c:v>-1.56</c:v>
                </c:pt>
                <c:pt idx="747">
                  <c:v>-1.5</c:v>
                </c:pt>
                <c:pt idx="748">
                  <c:v>-1.54</c:v>
                </c:pt>
                <c:pt idx="749">
                  <c:v>-1.45</c:v>
                </c:pt>
                <c:pt idx="750">
                  <c:v>-1.33</c:v>
                </c:pt>
                <c:pt idx="751">
                  <c:v>-1.33</c:v>
                </c:pt>
                <c:pt idx="752">
                  <c:v>-1.36</c:v>
                </c:pt>
                <c:pt idx="753">
                  <c:v>-1.36</c:v>
                </c:pt>
                <c:pt idx="754">
                  <c:v>-1.34</c:v>
                </c:pt>
                <c:pt idx="755">
                  <c:v>-1.3</c:v>
                </c:pt>
                <c:pt idx="756">
                  <c:v>-1.2</c:v>
                </c:pt>
                <c:pt idx="757">
                  <c:v>-1.05</c:v>
                </c:pt>
                <c:pt idx="758">
                  <c:v>-1.1100000000000001</c:v>
                </c:pt>
                <c:pt idx="759">
                  <c:v>-1.2</c:v>
                </c:pt>
                <c:pt idx="760">
                  <c:v>-1.25</c:v>
                </c:pt>
                <c:pt idx="761">
                  <c:v>-1.31</c:v>
                </c:pt>
                <c:pt idx="762">
                  <c:v>-1.44</c:v>
                </c:pt>
                <c:pt idx="763">
                  <c:v>-1.38</c:v>
                </c:pt>
                <c:pt idx="764">
                  <c:v>-1.44</c:v>
                </c:pt>
                <c:pt idx="765">
                  <c:v>-1.74</c:v>
                </c:pt>
                <c:pt idx="766">
                  <c:v>-1.79</c:v>
                </c:pt>
                <c:pt idx="767">
                  <c:v>-1.63</c:v>
                </c:pt>
                <c:pt idx="768">
                  <c:v>-1.59</c:v>
                </c:pt>
                <c:pt idx="769">
                  <c:v>-1.52</c:v>
                </c:pt>
                <c:pt idx="770">
                  <c:v>-1.4</c:v>
                </c:pt>
                <c:pt idx="771">
                  <c:v>-1.31</c:v>
                </c:pt>
                <c:pt idx="772">
                  <c:v>-1.32</c:v>
                </c:pt>
                <c:pt idx="773">
                  <c:v>-1.31</c:v>
                </c:pt>
                <c:pt idx="774">
                  <c:v>-1.22</c:v>
                </c:pt>
                <c:pt idx="775">
                  <c:v>-1.17</c:v>
                </c:pt>
                <c:pt idx="776">
                  <c:v>-1.19</c:v>
                </c:pt>
                <c:pt idx="777">
                  <c:v>-1.3</c:v>
                </c:pt>
                <c:pt idx="778">
                  <c:v>-1.3</c:v>
                </c:pt>
                <c:pt idx="779">
                  <c:v>-1.29</c:v>
                </c:pt>
                <c:pt idx="780">
                  <c:v>-1.31</c:v>
                </c:pt>
                <c:pt idx="781">
                  <c:v>-1.62</c:v>
                </c:pt>
                <c:pt idx="782">
                  <c:v>-1.76</c:v>
                </c:pt>
                <c:pt idx="783">
                  <c:v>-1.77</c:v>
                </c:pt>
                <c:pt idx="784">
                  <c:v>-1.7</c:v>
                </c:pt>
                <c:pt idx="785">
                  <c:v>-1.46</c:v>
                </c:pt>
                <c:pt idx="786">
                  <c:v>-1.34</c:v>
                </c:pt>
                <c:pt idx="787">
                  <c:v>-1.39</c:v>
                </c:pt>
                <c:pt idx="788">
                  <c:v>-1.1399999999999999</c:v>
                </c:pt>
                <c:pt idx="789">
                  <c:v>-1.28</c:v>
                </c:pt>
                <c:pt idx="790">
                  <c:v>-1.75</c:v>
                </c:pt>
                <c:pt idx="791">
                  <c:v>-1.83</c:v>
                </c:pt>
                <c:pt idx="792">
                  <c:v>-1.8</c:v>
                </c:pt>
                <c:pt idx="793">
                  <c:v>-1.82</c:v>
                </c:pt>
                <c:pt idx="794">
                  <c:v>-1.85</c:v>
                </c:pt>
                <c:pt idx="795">
                  <c:v>-1.81</c:v>
                </c:pt>
                <c:pt idx="796">
                  <c:v>-1.75</c:v>
                </c:pt>
                <c:pt idx="797">
                  <c:v>-1.73</c:v>
                </c:pt>
                <c:pt idx="798">
                  <c:v>-1.71</c:v>
                </c:pt>
                <c:pt idx="799">
                  <c:v>-1.57</c:v>
                </c:pt>
                <c:pt idx="800">
                  <c:v>-1.39</c:v>
                </c:pt>
                <c:pt idx="801">
                  <c:v>-1.54</c:v>
                </c:pt>
                <c:pt idx="802">
                  <c:v>-1.62</c:v>
                </c:pt>
                <c:pt idx="803">
                  <c:v>-1.59</c:v>
                </c:pt>
                <c:pt idx="804">
                  <c:v>-1.5</c:v>
                </c:pt>
                <c:pt idx="805">
                  <c:v>-1.49</c:v>
                </c:pt>
                <c:pt idx="806">
                  <c:v>-1.45</c:v>
                </c:pt>
                <c:pt idx="807">
                  <c:v>-1.5</c:v>
                </c:pt>
                <c:pt idx="808">
                  <c:v>-1.46</c:v>
                </c:pt>
                <c:pt idx="809">
                  <c:v>-1.76</c:v>
                </c:pt>
                <c:pt idx="810">
                  <c:v>-1.75</c:v>
                </c:pt>
                <c:pt idx="811">
                  <c:v>-1.71</c:v>
                </c:pt>
                <c:pt idx="812">
                  <c:v>-1.65</c:v>
                </c:pt>
                <c:pt idx="813">
                  <c:v>-1.58</c:v>
                </c:pt>
                <c:pt idx="814">
                  <c:v>-1.46</c:v>
                </c:pt>
                <c:pt idx="815">
                  <c:v>-1.39</c:v>
                </c:pt>
                <c:pt idx="816">
                  <c:v>-1.44</c:v>
                </c:pt>
                <c:pt idx="817">
                  <c:v>-1.5</c:v>
                </c:pt>
                <c:pt idx="818">
                  <c:v>-1.4</c:v>
                </c:pt>
                <c:pt idx="819">
                  <c:v>-1.48</c:v>
                </c:pt>
                <c:pt idx="820">
                  <c:v>-1.27</c:v>
                </c:pt>
                <c:pt idx="821">
                  <c:v>-1.42</c:v>
                </c:pt>
                <c:pt idx="822">
                  <c:v>-1.51</c:v>
                </c:pt>
                <c:pt idx="823">
                  <c:v>-1.37</c:v>
                </c:pt>
                <c:pt idx="824">
                  <c:v>-1.38</c:v>
                </c:pt>
                <c:pt idx="825">
                  <c:v>-1.74</c:v>
                </c:pt>
                <c:pt idx="826">
                  <c:v>-1.93</c:v>
                </c:pt>
                <c:pt idx="827">
                  <c:v>-1.88</c:v>
                </c:pt>
                <c:pt idx="828">
                  <c:v>-1.93</c:v>
                </c:pt>
                <c:pt idx="829">
                  <c:v>-1.86</c:v>
                </c:pt>
                <c:pt idx="830">
                  <c:v>-1.81</c:v>
                </c:pt>
                <c:pt idx="831">
                  <c:v>-1.69</c:v>
                </c:pt>
                <c:pt idx="832">
                  <c:v>-1.73</c:v>
                </c:pt>
                <c:pt idx="833">
                  <c:v>-1.7</c:v>
                </c:pt>
                <c:pt idx="834">
                  <c:v>-1.3</c:v>
                </c:pt>
                <c:pt idx="835">
                  <c:v>-1.33</c:v>
                </c:pt>
                <c:pt idx="836">
                  <c:v>-1.61</c:v>
                </c:pt>
                <c:pt idx="837">
                  <c:v>-1.91</c:v>
                </c:pt>
                <c:pt idx="838">
                  <c:v>-1.93</c:v>
                </c:pt>
                <c:pt idx="839">
                  <c:v>-1.86</c:v>
                </c:pt>
                <c:pt idx="840">
                  <c:v>-1.74</c:v>
                </c:pt>
                <c:pt idx="841">
                  <c:v>-1.54</c:v>
                </c:pt>
                <c:pt idx="842">
                  <c:v>-1.58</c:v>
                </c:pt>
                <c:pt idx="843">
                  <c:v>-1.64</c:v>
                </c:pt>
                <c:pt idx="844">
                  <c:v>-1.65</c:v>
                </c:pt>
                <c:pt idx="845">
                  <c:v>-1.67</c:v>
                </c:pt>
                <c:pt idx="846">
                  <c:v>-1.61</c:v>
                </c:pt>
                <c:pt idx="847">
                  <c:v>-1.52</c:v>
                </c:pt>
                <c:pt idx="848">
                  <c:v>-1.43</c:v>
                </c:pt>
                <c:pt idx="849">
                  <c:v>-1.36</c:v>
                </c:pt>
                <c:pt idx="850">
                  <c:v>-1.33</c:v>
                </c:pt>
                <c:pt idx="851">
                  <c:v>-1.51</c:v>
                </c:pt>
                <c:pt idx="852">
                  <c:v>-1.68</c:v>
                </c:pt>
                <c:pt idx="853">
                  <c:v>-1.85</c:v>
                </c:pt>
                <c:pt idx="854">
                  <c:v>-2</c:v>
                </c:pt>
                <c:pt idx="855">
                  <c:v>-1.89</c:v>
                </c:pt>
                <c:pt idx="856">
                  <c:v>-1.79</c:v>
                </c:pt>
                <c:pt idx="857">
                  <c:v>-1.93</c:v>
                </c:pt>
                <c:pt idx="858">
                  <c:v>-1.88</c:v>
                </c:pt>
                <c:pt idx="859">
                  <c:v>-1.78</c:v>
                </c:pt>
                <c:pt idx="860">
                  <c:v>-1.8</c:v>
                </c:pt>
                <c:pt idx="861">
                  <c:v>-1.8</c:v>
                </c:pt>
                <c:pt idx="862">
                  <c:v>-1.87</c:v>
                </c:pt>
                <c:pt idx="863">
                  <c:v>-1.78</c:v>
                </c:pt>
                <c:pt idx="864">
                  <c:v>-1.68</c:v>
                </c:pt>
                <c:pt idx="865">
                  <c:v>-1.63</c:v>
                </c:pt>
                <c:pt idx="866">
                  <c:v>-1.52</c:v>
                </c:pt>
                <c:pt idx="867">
                  <c:v>-1.52</c:v>
                </c:pt>
                <c:pt idx="868">
                  <c:v>-1.46</c:v>
                </c:pt>
                <c:pt idx="869">
                  <c:v>-1.65</c:v>
                </c:pt>
                <c:pt idx="870">
                  <c:v>-1.76</c:v>
                </c:pt>
                <c:pt idx="871">
                  <c:v>-1.64</c:v>
                </c:pt>
                <c:pt idx="872">
                  <c:v>-1.81</c:v>
                </c:pt>
                <c:pt idx="873">
                  <c:v>-1.77</c:v>
                </c:pt>
                <c:pt idx="874">
                  <c:v>-1.51</c:v>
                </c:pt>
                <c:pt idx="875">
                  <c:v>-1.53</c:v>
                </c:pt>
                <c:pt idx="876">
                  <c:v>-1.62</c:v>
                </c:pt>
                <c:pt idx="877">
                  <c:v>-1.57</c:v>
                </c:pt>
                <c:pt idx="878">
                  <c:v>-1.57</c:v>
                </c:pt>
                <c:pt idx="879">
                  <c:v>-1.48</c:v>
                </c:pt>
                <c:pt idx="880">
                  <c:v>-1.4</c:v>
                </c:pt>
                <c:pt idx="881">
                  <c:v>-1.39</c:v>
                </c:pt>
                <c:pt idx="882">
                  <c:v>-1.1399999999999999</c:v>
                </c:pt>
                <c:pt idx="883">
                  <c:v>-1.04</c:v>
                </c:pt>
                <c:pt idx="884">
                  <c:v>-1.17</c:v>
                </c:pt>
                <c:pt idx="885">
                  <c:v>-1.25</c:v>
                </c:pt>
                <c:pt idx="886">
                  <c:v>-1.41</c:v>
                </c:pt>
                <c:pt idx="887">
                  <c:v>-1.75</c:v>
                </c:pt>
                <c:pt idx="888">
                  <c:v>-1.74</c:v>
                </c:pt>
                <c:pt idx="889">
                  <c:v>-1.63</c:v>
                </c:pt>
                <c:pt idx="890">
                  <c:v>-1.51</c:v>
                </c:pt>
                <c:pt idx="891">
                  <c:v>-1.35</c:v>
                </c:pt>
                <c:pt idx="892">
                  <c:v>-1.26</c:v>
                </c:pt>
                <c:pt idx="893">
                  <c:v>-1.43</c:v>
                </c:pt>
                <c:pt idx="894">
                  <c:v>-1.44</c:v>
                </c:pt>
                <c:pt idx="895">
                  <c:v>-1.4</c:v>
                </c:pt>
                <c:pt idx="896">
                  <c:v>-1.57</c:v>
                </c:pt>
                <c:pt idx="897">
                  <c:v>-1.91</c:v>
                </c:pt>
                <c:pt idx="898">
                  <c:v>-1.89</c:v>
                </c:pt>
                <c:pt idx="899">
                  <c:v>-1.83</c:v>
                </c:pt>
                <c:pt idx="900">
                  <c:v>-1.77</c:v>
                </c:pt>
                <c:pt idx="901">
                  <c:v>-1.66</c:v>
                </c:pt>
                <c:pt idx="902">
                  <c:v>-1.55</c:v>
                </c:pt>
                <c:pt idx="903">
                  <c:v>-1.62</c:v>
                </c:pt>
                <c:pt idx="904">
                  <c:v>-1.58</c:v>
                </c:pt>
                <c:pt idx="905">
                  <c:v>-1.53</c:v>
                </c:pt>
                <c:pt idx="906">
                  <c:v>-1.57</c:v>
                </c:pt>
                <c:pt idx="907">
                  <c:v>-1.61</c:v>
                </c:pt>
                <c:pt idx="908">
                  <c:v>-1.61</c:v>
                </c:pt>
                <c:pt idx="909">
                  <c:v>-1.59</c:v>
                </c:pt>
                <c:pt idx="910">
                  <c:v>-1.56</c:v>
                </c:pt>
                <c:pt idx="911">
                  <c:v>-1.45</c:v>
                </c:pt>
                <c:pt idx="912">
                  <c:v>-1.3</c:v>
                </c:pt>
                <c:pt idx="913">
                  <c:v>-1.29</c:v>
                </c:pt>
                <c:pt idx="914">
                  <c:v>-1.35</c:v>
                </c:pt>
                <c:pt idx="915">
                  <c:v>-1.48</c:v>
                </c:pt>
                <c:pt idx="916">
                  <c:v>-1.49</c:v>
                </c:pt>
                <c:pt idx="917">
                  <c:v>-1.51</c:v>
                </c:pt>
                <c:pt idx="918">
                  <c:v>-1.42</c:v>
                </c:pt>
                <c:pt idx="919">
                  <c:v>-1.43</c:v>
                </c:pt>
                <c:pt idx="920">
                  <c:v>-1.57</c:v>
                </c:pt>
                <c:pt idx="921">
                  <c:v>-1.64</c:v>
                </c:pt>
                <c:pt idx="922">
                  <c:v>-1.68</c:v>
                </c:pt>
                <c:pt idx="923">
                  <c:v>-1.97</c:v>
                </c:pt>
                <c:pt idx="924">
                  <c:v>-1.98</c:v>
                </c:pt>
                <c:pt idx="925">
                  <c:v>-1.83</c:v>
                </c:pt>
                <c:pt idx="926">
                  <c:v>-1.62</c:v>
                </c:pt>
                <c:pt idx="927">
                  <c:v>-1.45</c:v>
                </c:pt>
                <c:pt idx="928">
                  <c:v>-1.45</c:v>
                </c:pt>
                <c:pt idx="929">
                  <c:v>-1.58</c:v>
                </c:pt>
                <c:pt idx="930">
                  <c:v>-1.69</c:v>
                </c:pt>
                <c:pt idx="931">
                  <c:v>-1.67</c:v>
                </c:pt>
                <c:pt idx="932">
                  <c:v>-1.64</c:v>
                </c:pt>
                <c:pt idx="933">
                  <c:v>-1.5</c:v>
                </c:pt>
                <c:pt idx="934">
                  <c:v>-1.48</c:v>
                </c:pt>
                <c:pt idx="935">
                  <c:v>-1.75</c:v>
                </c:pt>
                <c:pt idx="936">
                  <c:v>-1.67</c:v>
                </c:pt>
                <c:pt idx="937">
                  <c:v>-1.65</c:v>
                </c:pt>
                <c:pt idx="938">
                  <c:v>-1.64</c:v>
                </c:pt>
                <c:pt idx="939">
                  <c:v>-2</c:v>
                </c:pt>
                <c:pt idx="940">
                  <c:v>-2.02</c:v>
                </c:pt>
                <c:pt idx="941">
                  <c:v>-1.93</c:v>
                </c:pt>
                <c:pt idx="942">
                  <c:v>-1.82</c:v>
                </c:pt>
                <c:pt idx="943">
                  <c:v>-1.74</c:v>
                </c:pt>
                <c:pt idx="944">
                  <c:v>-1.66</c:v>
                </c:pt>
                <c:pt idx="945">
                  <c:v>-1.6</c:v>
                </c:pt>
                <c:pt idx="946">
                  <c:v>-1.64</c:v>
                </c:pt>
                <c:pt idx="947">
                  <c:v>-1.58</c:v>
                </c:pt>
                <c:pt idx="948">
                  <c:v>-1.58</c:v>
                </c:pt>
                <c:pt idx="949">
                  <c:v>-1.67</c:v>
                </c:pt>
                <c:pt idx="950">
                  <c:v>-1.72</c:v>
                </c:pt>
                <c:pt idx="951">
                  <c:v>-1.68</c:v>
                </c:pt>
                <c:pt idx="952">
                  <c:v>-1.54</c:v>
                </c:pt>
                <c:pt idx="953">
                  <c:v>-1.53</c:v>
                </c:pt>
                <c:pt idx="954">
                  <c:v>-1.5</c:v>
                </c:pt>
                <c:pt idx="955">
                  <c:v>-1.47</c:v>
                </c:pt>
                <c:pt idx="956">
                  <c:v>-1.41</c:v>
                </c:pt>
                <c:pt idx="957">
                  <c:v>-1.41</c:v>
                </c:pt>
                <c:pt idx="958">
                  <c:v>-1.46</c:v>
                </c:pt>
                <c:pt idx="959">
                  <c:v>-1.5</c:v>
                </c:pt>
                <c:pt idx="960">
                  <c:v>-1.5</c:v>
                </c:pt>
                <c:pt idx="961">
                  <c:v>-1.5</c:v>
                </c:pt>
                <c:pt idx="962">
                  <c:v>-1.67</c:v>
                </c:pt>
                <c:pt idx="963">
                  <c:v>-1.61</c:v>
                </c:pt>
                <c:pt idx="964">
                  <c:v>-1.4</c:v>
                </c:pt>
                <c:pt idx="965">
                  <c:v>-1.45</c:v>
                </c:pt>
                <c:pt idx="966">
                  <c:v>-1.47</c:v>
                </c:pt>
                <c:pt idx="967">
                  <c:v>-1.62</c:v>
                </c:pt>
                <c:pt idx="968">
                  <c:v>-1.57</c:v>
                </c:pt>
                <c:pt idx="969">
                  <c:v>-1.47</c:v>
                </c:pt>
                <c:pt idx="970">
                  <c:v>-1.32</c:v>
                </c:pt>
                <c:pt idx="971">
                  <c:v>-1.3</c:v>
                </c:pt>
                <c:pt idx="972">
                  <c:v>-1.48</c:v>
                </c:pt>
                <c:pt idx="973">
                  <c:v>-1.44</c:v>
                </c:pt>
                <c:pt idx="974">
                  <c:v>-1.48</c:v>
                </c:pt>
                <c:pt idx="975">
                  <c:v>-1.39</c:v>
                </c:pt>
                <c:pt idx="976">
                  <c:v>-1.49</c:v>
                </c:pt>
                <c:pt idx="977">
                  <c:v>-1.53</c:v>
                </c:pt>
                <c:pt idx="978">
                  <c:v>-1.48</c:v>
                </c:pt>
                <c:pt idx="979">
                  <c:v>-1.44</c:v>
                </c:pt>
                <c:pt idx="980">
                  <c:v>-1.45</c:v>
                </c:pt>
                <c:pt idx="981">
                  <c:v>-1.34</c:v>
                </c:pt>
                <c:pt idx="982">
                  <c:v>-1.24</c:v>
                </c:pt>
                <c:pt idx="983">
                  <c:v>-1.34</c:v>
                </c:pt>
                <c:pt idx="984">
                  <c:v>-1.69</c:v>
                </c:pt>
                <c:pt idx="985">
                  <c:v>-1.56</c:v>
                </c:pt>
                <c:pt idx="986">
                  <c:v>-1.37</c:v>
                </c:pt>
                <c:pt idx="987">
                  <c:v>-1.78</c:v>
                </c:pt>
                <c:pt idx="988">
                  <c:v>-1.86</c:v>
                </c:pt>
                <c:pt idx="989">
                  <c:v>-1.78</c:v>
                </c:pt>
                <c:pt idx="990">
                  <c:v>-1.67</c:v>
                </c:pt>
                <c:pt idx="991">
                  <c:v>-1.63</c:v>
                </c:pt>
                <c:pt idx="992">
                  <c:v>-1.65</c:v>
                </c:pt>
                <c:pt idx="993">
                  <c:v>-1.6</c:v>
                </c:pt>
                <c:pt idx="994">
                  <c:v>-1.55</c:v>
                </c:pt>
                <c:pt idx="995">
                  <c:v>-1.35</c:v>
                </c:pt>
                <c:pt idx="996">
                  <c:v>-1.31</c:v>
                </c:pt>
                <c:pt idx="997">
                  <c:v>-1.51</c:v>
                </c:pt>
                <c:pt idx="998">
                  <c:v>-1.38</c:v>
                </c:pt>
                <c:pt idx="999">
                  <c:v>-1.29</c:v>
                </c:pt>
                <c:pt idx="1000">
                  <c:v>-1.3</c:v>
                </c:pt>
                <c:pt idx="1001">
                  <c:v>-1.76</c:v>
                </c:pt>
                <c:pt idx="1002">
                  <c:v>-1.88</c:v>
                </c:pt>
                <c:pt idx="1003">
                  <c:v>-1.83</c:v>
                </c:pt>
                <c:pt idx="1004">
                  <c:v>-1.78</c:v>
                </c:pt>
                <c:pt idx="1005">
                  <c:v>-1.6</c:v>
                </c:pt>
                <c:pt idx="1006">
                  <c:v>-1.74</c:v>
                </c:pt>
                <c:pt idx="1007">
                  <c:v>-1.82</c:v>
                </c:pt>
                <c:pt idx="1008">
                  <c:v>-1.72</c:v>
                </c:pt>
                <c:pt idx="1009">
                  <c:v>-1.57</c:v>
                </c:pt>
                <c:pt idx="1010">
                  <c:v>-1.51</c:v>
                </c:pt>
                <c:pt idx="1011">
                  <c:v>-1.51</c:v>
                </c:pt>
                <c:pt idx="1012">
                  <c:v>-1.78</c:v>
                </c:pt>
                <c:pt idx="1013">
                  <c:v>-1.88</c:v>
                </c:pt>
                <c:pt idx="1014">
                  <c:v>-1.84</c:v>
                </c:pt>
                <c:pt idx="1015">
                  <c:v>-1.72</c:v>
                </c:pt>
                <c:pt idx="1016">
                  <c:v>-1.67</c:v>
                </c:pt>
                <c:pt idx="1017">
                  <c:v>-1.67</c:v>
                </c:pt>
                <c:pt idx="1018">
                  <c:v>-1.63</c:v>
                </c:pt>
                <c:pt idx="1019">
                  <c:v>-1.24</c:v>
                </c:pt>
                <c:pt idx="1020">
                  <c:v>-1.06</c:v>
                </c:pt>
                <c:pt idx="1021">
                  <c:v>-1.18</c:v>
                </c:pt>
                <c:pt idx="1022">
                  <c:v>-1.22</c:v>
                </c:pt>
                <c:pt idx="1023">
                  <c:v>-0.83</c:v>
                </c:pt>
                <c:pt idx="1024">
                  <c:v>-0.66</c:v>
                </c:pt>
                <c:pt idx="1025">
                  <c:v>-0.79</c:v>
                </c:pt>
                <c:pt idx="1026">
                  <c:v>-1.6</c:v>
                </c:pt>
                <c:pt idx="1027">
                  <c:v>-1.8</c:v>
                </c:pt>
                <c:pt idx="1028">
                  <c:v>-1.74</c:v>
                </c:pt>
                <c:pt idx="1029">
                  <c:v>-1.59</c:v>
                </c:pt>
                <c:pt idx="1030">
                  <c:v>-1.41</c:v>
                </c:pt>
                <c:pt idx="1031">
                  <c:v>-1.32</c:v>
                </c:pt>
                <c:pt idx="1032">
                  <c:v>-1.17</c:v>
                </c:pt>
                <c:pt idx="1033">
                  <c:v>-1.43</c:v>
                </c:pt>
                <c:pt idx="1034">
                  <c:v>-1.65</c:v>
                </c:pt>
                <c:pt idx="1035">
                  <c:v>-1.85</c:v>
                </c:pt>
                <c:pt idx="1036">
                  <c:v>-1.97</c:v>
                </c:pt>
                <c:pt idx="1037">
                  <c:v>-1.92</c:v>
                </c:pt>
                <c:pt idx="1038">
                  <c:v>-1.81</c:v>
                </c:pt>
                <c:pt idx="1039">
                  <c:v>-1.94</c:v>
                </c:pt>
                <c:pt idx="1040">
                  <c:v>-2.13</c:v>
                </c:pt>
                <c:pt idx="1041">
                  <c:v>-2</c:v>
                </c:pt>
                <c:pt idx="1042">
                  <c:v>-2.15</c:v>
                </c:pt>
                <c:pt idx="1043">
                  <c:v>-2.36</c:v>
                </c:pt>
                <c:pt idx="1044">
                  <c:v>-2.2200000000000002</c:v>
                </c:pt>
                <c:pt idx="1045">
                  <c:v>-2</c:v>
                </c:pt>
                <c:pt idx="1046">
                  <c:v>-1.93</c:v>
                </c:pt>
                <c:pt idx="1047">
                  <c:v>-1.82</c:v>
                </c:pt>
                <c:pt idx="1048">
                  <c:v>-1.91</c:v>
                </c:pt>
                <c:pt idx="1049">
                  <c:v>-1.99</c:v>
                </c:pt>
                <c:pt idx="1050">
                  <c:v>-2.0099999999999998</c:v>
                </c:pt>
                <c:pt idx="1051">
                  <c:v>-1.97</c:v>
                </c:pt>
                <c:pt idx="1052">
                  <c:v>-1.78</c:v>
                </c:pt>
                <c:pt idx="1053">
                  <c:v>-1.57</c:v>
                </c:pt>
                <c:pt idx="1054">
                  <c:v>-1.23</c:v>
                </c:pt>
                <c:pt idx="1055">
                  <c:v>-1.6</c:v>
                </c:pt>
                <c:pt idx="1056">
                  <c:v>-1.62</c:v>
                </c:pt>
                <c:pt idx="1057">
                  <c:v>-1.71</c:v>
                </c:pt>
                <c:pt idx="1058">
                  <c:v>-1.86</c:v>
                </c:pt>
                <c:pt idx="1059">
                  <c:v>-1.82</c:v>
                </c:pt>
                <c:pt idx="1060">
                  <c:v>-1.71</c:v>
                </c:pt>
                <c:pt idx="1061">
                  <c:v>-1.66</c:v>
                </c:pt>
                <c:pt idx="1062">
                  <c:v>-1.58</c:v>
                </c:pt>
                <c:pt idx="1063">
                  <c:v>-1.68</c:v>
                </c:pt>
                <c:pt idx="1064">
                  <c:v>-1.77</c:v>
                </c:pt>
                <c:pt idx="1065">
                  <c:v>-1.76</c:v>
                </c:pt>
                <c:pt idx="1066">
                  <c:v>-1.9</c:v>
                </c:pt>
                <c:pt idx="1067">
                  <c:v>-1.83</c:v>
                </c:pt>
                <c:pt idx="1068">
                  <c:v>-1.76</c:v>
                </c:pt>
                <c:pt idx="1069">
                  <c:v>-1.65</c:v>
                </c:pt>
                <c:pt idx="1070">
                  <c:v>-1.48</c:v>
                </c:pt>
                <c:pt idx="1071">
                  <c:v>-1.59</c:v>
                </c:pt>
                <c:pt idx="1072">
                  <c:v>-1.68</c:v>
                </c:pt>
                <c:pt idx="1073">
                  <c:v>-1.65</c:v>
                </c:pt>
                <c:pt idx="1074">
                  <c:v>-2.0099999999999998</c:v>
                </c:pt>
                <c:pt idx="1075">
                  <c:v>-1.98</c:v>
                </c:pt>
                <c:pt idx="1076">
                  <c:v>-1.96</c:v>
                </c:pt>
                <c:pt idx="1077">
                  <c:v>-1.95</c:v>
                </c:pt>
                <c:pt idx="1078">
                  <c:v>-1.73</c:v>
                </c:pt>
                <c:pt idx="1079">
                  <c:v>-1.88</c:v>
                </c:pt>
                <c:pt idx="1080">
                  <c:v>-1.86</c:v>
                </c:pt>
                <c:pt idx="1081">
                  <c:v>-1.85</c:v>
                </c:pt>
                <c:pt idx="1082">
                  <c:v>-1.76</c:v>
                </c:pt>
                <c:pt idx="1083">
                  <c:v>-1.71</c:v>
                </c:pt>
                <c:pt idx="1084">
                  <c:v>-1.57</c:v>
                </c:pt>
                <c:pt idx="1085">
                  <c:v>-1.87</c:v>
                </c:pt>
                <c:pt idx="1086">
                  <c:v>-1.9</c:v>
                </c:pt>
                <c:pt idx="1087">
                  <c:v>-1.68</c:v>
                </c:pt>
                <c:pt idx="1088">
                  <c:v>-1.59</c:v>
                </c:pt>
                <c:pt idx="1089">
                  <c:v>-1.57</c:v>
                </c:pt>
                <c:pt idx="1090">
                  <c:v>-1.51</c:v>
                </c:pt>
                <c:pt idx="1091">
                  <c:v>-1.46</c:v>
                </c:pt>
                <c:pt idx="1092">
                  <c:v>-1.53</c:v>
                </c:pt>
                <c:pt idx="1093">
                  <c:v>-1.64</c:v>
                </c:pt>
                <c:pt idx="1094">
                  <c:v>-1.71</c:v>
                </c:pt>
                <c:pt idx="1095">
                  <c:v>-1.63</c:v>
                </c:pt>
                <c:pt idx="1096">
                  <c:v>-1.64</c:v>
                </c:pt>
                <c:pt idx="1097">
                  <c:v>-1.74</c:v>
                </c:pt>
                <c:pt idx="1098">
                  <c:v>-1.69</c:v>
                </c:pt>
                <c:pt idx="1099">
                  <c:v>-1.54</c:v>
                </c:pt>
                <c:pt idx="1100">
                  <c:v>-1.34</c:v>
                </c:pt>
                <c:pt idx="1101">
                  <c:v>-1.37</c:v>
                </c:pt>
                <c:pt idx="1102">
                  <c:v>-1.54</c:v>
                </c:pt>
                <c:pt idx="1103">
                  <c:v>-1.69</c:v>
                </c:pt>
                <c:pt idx="1104">
                  <c:v>-1.75</c:v>
                </c:pt>
                <c:pt idx="1105">
                  <c:v>-1.73</c:v>
                </c:pt>
                <c:pt idx="1106">
                  <c:v>-1.64</c:v>
                </c:pt>
                <c:pt idx="1107">
                  <c:v>-1.48</c:v>
                </c:pt>
                <c:pt idx="1108">
                  <c:v>-1.46</c:v>
                </c:pt>
                <c:pt idx="1109">
                  <c:v>-1.46</c:v>
                </c:pt>
                <c:pt idx="1110">
                  <c:v>-1.36</c:v>
                </c:pt>
                <c:pt idx="1111">
                  <c:v>-1.51</c:v>
                </c:pt>
                <c:pt idx="1112">
                  <c:v>-1.68</c:v>
                </c:pt>
                <c:pt idx="1113">
                  <c:v>-1.68</c:v>
                </c:pt>
                <c:pt idx="1114">
                  <c:v>-1.68</c:v>
                </c:pt>
                <c:pt idx="1115">
                  <c:v>-2.0099999999999998</c:v>
                </c:pt>
                <c:pt idx="1116">
                  <c:v>-2.0099999999999998</c:v>
                </c:pt>
                <c:pt idx="1117">
                  <c:v>-1.6</c:v>
                </c:pt>
                <c:pt idx="1118">
                  <c:v>-1.84</c:v>
                </c:pt>
                <c:pt idx="1119">
                  <c:v>-1.8</c:v>
                </c:pt>
                <c:pt idx="1120">
                  <c:v>-2.21</c:v>
                </c:pt>
                <c:pt idx="1121">
                  <c:v>-2.15</c:v>
                </c:pt>
                <c:pt idx="1122">
                  <c:v>-2.0699999999999998</c:v>
                </c:pt>
                <c:pt idx="1123">
                  <c:v>-1.98</c:v>
                </c:pt>
                <c:pt idx="1124">
                  <c:v>-2.16</c:v>
                </c:pt>
                <c:pt idx="1125">
                  <c:v>-2.0499999999999998</c:v>
                </c:pt>
                <c:pt idx="1126">
                  <c:v>-1.92</c:v>
                </c:pt>
                <c:pt idx="1127">
                  <c:v>-1.76</c:v>
                </c:pt>
                <c:pt idx="1128">
                  <c:v>-1.73</c:v>
                </c:pt>
                <c:pt idx="1129">
                  <c:v>-1.66</c:v>
                </c:pt>
                <c:pt idx="1130">
                  <c:v>-1.57</c:v>
                </c:pt>
                <c:pt idx="1131">
                  <c:v>-1.57</c:v>
                </c:pt>
                <c:pt idx="1132">
                  <c:v>-1.49</c:v>
                </c:pt>
                <c:pt idx="1133">
                  <c:v>-1.62</c:v>
                </c:pt>
                <c:pt idx="1134">
                  <c:v>-1.76</c:v>
                </c:pt>
                <c:pt idx="1135">
                  <c:v>-1.91</c:v>
                </c:pt>
                <c:pt idx="1136">
                  <c:v>-1.91</c:v>
                </c:pt>
                <c:pt idx="1137">
                  <c:v>-1.84</c:v>
                </c:pt>
                <c:pt idx="1138">
                  <c:v>-1.82</c:v>
                </c:pt>
                <c:pt idx="1139">
                  <c:v>-1.66</c:v>
                </c:pt>
                <c:pt idx="1140">
                  <c:v>-1.54</c:v>
                </c:pt>
                <c:pt idx="1141">
                  <c:v>-1.61</c:v>
                </c:pt>
                <c:pt idx="1142">
                  <c:v>-1.67</c:v>
                </c:pt>
                <c:pt idx="1143">
                  <c:v>-1.58</c:v>
                </c:pt>
                <c:pt idx="1144">
                  <c:v>-1.58</c:v>
                </c:pt>
                <c:pt idx="1145">
                  <c:v>-1.71</c:v>
                </c:pt>
                <c:pt idx="1146">
                  <c:v>-1.89</c:v>
                </c:pt>
                <c:pt idx="1147">
                  <c:v>-1.79</c:v>
                </c:pt>
                <c:pt idx="1148">
                  <c:v>-2.02</c:v>
                </c:pt>
                <c:pt idx="1149">
                  <c:v>-2.1800000000000002</c:v>
                </c:pt>
                <c:pt idx="1150">
                  <c:v>-2.2999999999999998</c:v>
                </c:pt>
                <c:pt idx="1151">
                  <c:v>-2.1</c:v>
                </c:pt>
                <c:pt idx="1152">
                  <c:v>-1.89</c:v>
                </c:pt>
                <c:pt idx="1153">
                  <c:v>-1.95</c:v>
                </c:pt>
                <c:pt idx="1154">
                  <c:v>-1.88</c:v>
                </c:pt>
                <c:pt idx="1155">
                  <c:v>-1.8</c:v>
                </c:pt>
                <c:pt idx="1156">
                  <c:v>-1.64</c:v>
                </c:pt>
                <c:pt idx="1157">
                  <c:v>-1.72</c:v>
                </c:pt>
                <c:pt idx="1158">
                  <c:v>-1.66</c:v>
                </c:pt>
                <c:pt idx="1159">
                  <c:v>-1.75</c:v>
                </c:pt>
                <c:pt idx="1160">
                  <c:v>-1.78</c:v>
                </c:pt>
                <c:pt idx="1161">
                  <c:v>-1.65</c:v>
                </c:pt>
                <c:pt idx="1162">
                  <c:v>-1.67</c:v>
                </c:pt>
                <c:pt idx="1163">
                  <c:v>-1.57</c:v>
                </c:pt>
                <c:pt idx="1164">
                  <c:v>-1.54</c:v>
                </c:pt>
                <c:pt idx="1165">
                  <c:v>-1.62</c:v>
                </c:pt>
                <c:pt idx="1166">
                  <c:v>-1.62</c:v>
                </c:pt>
                <c:pt idx="1167">
                  <c:v>-1.63</c:v>
                </c:pt>
                <c:pt idx="1168">
                  <c:v>-1.72</c:v>
                </c:pt>
                <c:pt idx="1169">
                  <c:v>-1.94</c:v>
                </c:pt>
                <c:pt idx="1170">
                  <c:v>-1.98</c:v>
                </c:pt>
                <c:pt idx="1171">
                  <c:v>-1.84</c:v>
                </c:pt>
                <c:pt idx="1172">
                  <c:v>-1.79</c:v>
                </c:pt>
                <c:pt idx="1173">
                  <c:v>-1.89</c:v>
                </c:pt>
                <c:pt idx="1174">
                  <c:v>-2.06</c:v>
                </c:pt>
                <c:pt idx="1175">
                  <c:v>-2.2799999999999998</c:v>
                </c:pt>
                <c:pt idx="1176">
                  <c:v>-2.4</c:v>
                </c:pt>
                <c:pt idx="1177">
                  <c:v>-2.39</c:v>
                </c:pt>
                <c:pt idx="1178">
                  <c:v>-2.2400000000000002</c:v>
                </c:pt>
                <c:pt idx="1179">
                  <c:v>-2.06</c:v>
                </c:pt>
                <c:pt idx="1180">
                  <c:v>-1.88</c:v>
                </c:pt>
                <c:pt idx="1181">
                  <c:v>-1.84</c:v>
                </c:pt>
                <c:pt idx="1182">
                  <c:v>-1.81</c:v>
                </c:pt>
                <c:pt idx="1183">
                  <c:v>-1.78</c:v>
                </c:pt>
                <c:pt idx="1184">
                  <c:v>-1.92</c:v>
                </c:pt>
                <c:pt idx="1185">
                  <c:v>-1.93</c:v>
                </c:pt>
                <c:pt idx="1186">
                  <c:v>-1.85</c:v>
                </c:pt>
                <c:pt idx="1187">
                  <c:v>-1.82</c:v>
                </c:pt>
                <c:pt idx="1188">
                  <c:v>-1.79</c:v>
                </c:pt>
                <c:pt idx="1189">
                  <c:v>-1.78</c:v>
                </c:pt>
                <c:pt idx="1190">
                  <c:v>-1.82</c:v>
                </c:pt>
                <c:pt idx="1191">
                  <c:v>-1.97</c:v>
                </c:pt>
                <c:pt idx="1192">
                  <c:v>-2.0499999999999998</c:v>
                </c:pt>
                <c:pt idx="1193">
                  <c:v>-2.06</c:v>
                </c:pt>
                <c:pt idx="1194">
                  <c:v>-2.04</c:v>
                </c:pt>
                <c:pt idx="1195">
                  <c:v>-2</c:v>
                </c:pt>
                <c:pt idx="1196">
                  <c:v>-1.95</c:v>
                </c:pt>
                <c:pt idx="1197">
                  <c:v>-2.17</c:v>
                </c:pt>
                <c:pt idx="1198">
                  <c:v>-2.2000000000000002</c:v>
                </c:pt>
                <c:pt idx="1199">
                  <c:v>-2.17</c:v>
                </c:pt>
                <c:pt idx="1200">
                  <c:v>-2.12</c:v>
                </c:pt>
                <c:pt idx="1201">
                  <c:v>-2.02</c:v>
                </c:pt>
                <c:pt idx="1202">
                  <c:v>-1.97</c:v>
                </c:pt>
                <c:pt idx="1203">
                  <c:v>-1.95</c:v>
                </c:pt>
                <c:pt idx="1204">
                  <c:v>-1.96</c:v>
                </c:pt>
                <c:pt idx="1205">
                  <c:v>-1.88</c:v>
                </c:pt>
                <c:pt idx="1206">
                  <c:v>-1.85</c:v>
                </c:pt>
                <c:pt idx="1207">
                  <c:v>-1.93</c:v>
                </c:pt>
                <c:pt idx="1208">
                  <c:v>-2.1800000000000002</c:v>
                </c:pt>
                <c:pt idx="1209">
                  <c:v>-2.14</c:v>
                </c:pt>
                <c:pt idx="1210">
                  <c:v>-2.17</c:v>
                </c:pt>
                <c:pt idx="1211">
                  <c:v>-2.23</c:v>
                </c:pt>
                <c:pt idx="1212">
                  <c:v>-2.17</c:v>
                </c:pt>
                <c:pt idx="1213">
                  <c:v>-2.06</c:v>
                </c:pt>
                <c:pt idx="1214">
                  <c:v>-2.02</c:v>
                </c:pt>
                <c:pt idx="1215">
                  <c:v>-1.96</c:v>
                </c:pt>
                <c:pt idx="1216">
                  <c:v>-1.92</c:v>
                </c:pt>
                <c:pt idx="1217">
                  <c:v>-1.75</c:v>
                </c:pt>
                <c:pt idx="1218">
                  <c:v>-1.71</c:v>
                </c:pt>
                <c:pt idx="1219">
                  <c:v>-1.7</c:v>
                </c:pt>
                <c:pt idx="1220">
                  <c:v>-1.7</c:v>
                </c:pt>
                <c:pt idx="1221">
                  <c:v>-1.66</c:v>
                </c:pt>
                <c:pt idx="1222">
                  <c:v>-2.04</c:v>
                </c:pt>
                <c:pt idx="1223">
                  <c:v>-2.54</c:v>
                </c:pt>
                <c:pt idx="1224">
                  <c:v>-2.63</c:v>
                </c:pt>
                <c:pt idx="1225">
                  <c:v>-2.5099999999999998</c:v>
                </c:pt>
                <c:pt idx="1226">
                  <c:v>-2.5499999999999998</c:v>
                </c:pt>
                <c:pt idx="1227">
                  <c:v>-2.5</c:v>
                </c:pt>
                <c:pt idx="1228">
                  <c:v>-2.2999999999999998</c:v>
                </c:pt>
                <c:pt idx="1229">
                  <c:v>-2.09</c:v>
                </c:pt>
                <c:pt idx="1230">
                  <c:v>-1.97</c:v>
                </c:pt>
                <c:pt idx="1231">
                  <c:v>-1.93</c:v>
                </c:pt>
                <c:pt idx="1232">
                  <c:v>-1.99</c:v>
                </c:pt>
                <c:pt idx="1233">
                  <c:v>-1.77</c:v>
                </c:pt>
                <c:pt idx="1234">
                  <c:v>-2.12</c:v>
                </c:pt>
                <c:pt idx="1235">
                  <c:v>-2</c:v>
                </c:pt>
                <c:pt idx="1236">
                  <c:v>-1.94</c:v>
                </c:pt>
                <c:pt idx="1237">
                  <c:v>-1.68</c:v>
                </c:pt>
                <c:pt idx="1238">
                  <c:v>-1.96</c:v>
                </c:pt>
                <c:pt idx="1239">
                  <c:v>-2.23</c:v>
                </c:pt>
                <c:pt idx="1240">
                  <c:v>-2.1800000000000002</c:v>
                </c:pt>
                <c:pt idx="1241">
                  <c:v>-2.1</c:v>
                </c:pt>
                <c:pt idx="1242">
                  <c:v>-2.0099999999999998</c:v>
                </c:pt>
                <c:pt idx="1243">
                  <c:v>-2.09</c:v>
                </c:pt>
                <c:pt idx="1244">
                  <c:v>-2.0299999999999998</c:v>
                </c:pt>
                <c:pt idx="1245">
                  <c:v>-1.82</c:v>
                </c:pt>
                <c:pt idx="1246">
                  <c:v>-1.81</c:v>
                </c:pt>
                <c:pt idx="1247">
                  <c:v>-1.67</c:v>
                </c:pt>
                <c:pt idx="1248">
                  <c:v>-1.83</c:v>
                </c:pt>
                <c:pt idx="1249">
                  <c:v>-2.13</c:v>
                </c:pt>
                <c:pt idx="1250">
                  <c:v>-2.17</c:v>
                </c:pt>
                <c:pt idx="1251">
                  <c:v>-2.16</c:v>
                </c:pt>
                <c:pt idx="1252">
                  <c:v>-2.04</c:v>
                </c:pt>
                <c:pt idx="1253">
                  <c:v>-2.12</c:v>
                </c:pt>
                <c:pt idx="1254">
                  <c:v>-2.1800000000000002</c:v>
                </c:pt>
                <c:pt idx="1255">
                  <c:v>-2.06</c:v>
                </c:pt>
                <c:pt idx="1256">
                  <c:v>-2.0499999999999998</c:v>
                </c:pt>
                <c:pt idx="1257">
                  <c:v>-2.14</c:v>
                </c:pt>
                <c:pt idx="1258">
                  <c:v>-2.12</c:v>
                </c:pt>
                <c:pt idx="1259">
                  <c:v>-2.36</c:v>
                </c:pt>
                <c:pt idx="1260">
                  <c:v>-2.4</c:v>
                </c:pt>
                <c:pt idx="1261">
                  <c:v>-2.1800000000000002</c:v>
                </c:pt>
                <c:pt idx="1262">
                  <c:v>-2</c:v>
                </c:pt>
                <c:pt idx="1263">
                  <c:v>-1.98</c:v>
                </c:pt>
                <c:pt idx="1264">
                  <c:v>-1.89</c:v>
                </c:pt>
                <c:pt idx="1265">
                  <c:v>-1.9</c:v>
                </c:pt>
                <c:pt idx="1266">
                  <c:v>-1.91</c:v>
                </c:pt>
                <c:pt idx="1267">
                  <c:v>-1.86</c:v>
                </c:pt>
                <c:pt idx="1268">
                  <c:v>-2.11</c:v>
                </c:pt>
                <c:pt idx="1269">
                  <c:v>-2.58</c:v>
                </c:pt>
                <c:pt idx="1270">
                  <c:v>-2.5099999999999998</c:v>
                </c:pt>
                <c:pt idx="1271">
                  <c:v>-2.36</c:v>
                </c:pt>
                <c:pt idx="1272">
                  <c:v>-2.2200000000000002</c:v>
                </c:pt>
                <c:pt idx="1273">
                  <c:v>-2.15</c:v>
                </c:pt>
                <c:pt idx="1274">
                  <c:v>-2.02</c:v>
                </c:pt>
                <c:pt idx="1275">
                  <c:v>-2.13</c:v>
                </c:pt>
                <c:pt idx="1276">
                  <c:v>-2.15</c:v>
                </c:pt>
                <c:pt idx="1277">
                  <c:v>-2.06</c:v>
                </c:pt>
                <c:pt idx="1278">
                  <c:v>-2.21</c:v>
                </c:pt>
                <c:pt idx="1279">
                  <c:v>-2.4</c:v>
                </c:pt>
                <c:pt idx="1280">
                  <c:v>-2.1800000000000002</c:v>
                </c:pt>
                <c:pt idx="1281">
                  <c:v>-2.0299999999999998</c:v>
                </c:pt>
                <c:pt idx="1282">
                  <c:v>-2.0299999999999998</c:v>
                </c:pt>
                <c:pt idx="1283">
                  <c:v>-2.0299999999999998</c:v>
                </c:pt>
                <c:pt idx="1284">
                  <c:v>-2.19</c:v>
                </c:pt>
                <c:pt idx="1285">
                  <c:v>-2.2200000000000002</c:v>
                </c:pt>
                <c:pt idx="1286">
                  <c:v>-2.1800000000000002</c:v>
                </c:pt>
                <c:pt idx="1287">
                  <c:v>-2.11</c:v>
                </c:pt>
                <c:pt idx="1288">
                  <c:v>-2.1</c:v>
                </c:pt>
                <c:pt idx="1289">
                  <c:v>-2.04</c:v>
                </c:pt>
                <c:pt idx="1290">
                  <c:v>-2.2400000000000002</c:v>
                </c:pt>
                <c:pt idx="1291">
                  <c:v>-2.42</c:v>
                </c:pt>
                <c:pt idx="1292">
                  <c:v>-2.34</c:v>
                </c:pt>
                <c:pt idx="1293">
                  <c:v>-2.25</c:v>
                </c:pt>
                <c:pt idx="1294">
                  <c:v>-2.16</c:v>
                </c:pt>
                <c:pt idx="1295">
                  <c:v>-2.13</c:v>
                </c:pt>
                <c:pt idx="1296">
                  <c:v>-1.9</c:v>
                </c:pt>
                <c:pt idx="1297">
                  <c:v>-1.85</c:v>
                </c:pt>
                <c:pt idx="1298">
                  <c:v>-2.06</c:v>
                </c:pt>
                <c:pt idx="1299">
                  <c:v>-2.25</c:v>
                </c:pt>
                <c:pt idx="1300">
                  <c:v>-2.21</c:v>
                </c:pt>
                <c:pt idx="1301">
                  <c:v>-2.2599999999999998</c:v>
                </c:pt>
                <c:pt idx="1302">
                  <c:v>-2.38</c:v>
                </c:pt>
                <c:pt idx="1303">
                  <c:v>-2.36</c:v>
                </c:pt>
                <c:pt idx="1304">
                  <c:v>-2.2999999999999998</c:v>
                </c:pt>
                <c:pt idx="1305">
                  <c:v>-2.34</c:v>
                </c:pt>
                <c:pt idx="1306">
                  <c:v>-2.4900000000000002</c:v>
                </c:pt>
                <c:pt idx="1307">
                  <c:v>-2.41</c:v>
                </c:pt>
                <c:pt idx="1308">
                  <c:v>-2.21</c:v>
                </c:pt>
                <c:pt idx="1309">
                  <c:v>-2.06</c:v>
                </c:pt>
                <c:pt idx="1310">
                  <c:v>-2.0499999999999998</c:v>
                </c:pt>
                <c:pt idx="1311">
                  <c:v>-1.97</c:v>
                </c:pt>
                <c:pt idx="1312">
                  <c:v>-2.0099999999999998</c:v>
                </c:pt>
                <c:pt idx="1313">
                  <c:v>-2.02</c:v>
                </c:pt>
                <c:pt idx="1314">
                  <c:v>-2.04</c:v>
                </c:pt>
                <c:pt idx="1315">
                  <c:v>-1.97</c:v>
                </c:pt>
                <c:pt idx="1316">
                  <c:v>-2.3199999999999998</c:v>
                </c:pt>
                <c:pt idx="1317">
                  <c:v>-2.17</c:v>
                </c:pt>
                <c:pt idx="1318">
                  <c:v>-2.2000000000000002</c:v>
                </c:pt>
                <c:pt idx="1319">
                  <c:v>-2.0699999999999998</c:v>
                </c:pt>
                <c:pt idx="1320">
                  <c:v>-1.94</c:v>
                </c:pt>
                <c:pt idx="1321">
                  <c:v>-2.21</c:v>
                </c:pt>
                <c:pt idx="1322">
                  <c:v>-2.39</c:v>
                </c:pt>
                <c:pt idx="1323">
                  <c:v>-2.46</c:v>
                </c:pt>
                <c:pt idx="1324">
                  <c:v>-2.4300000000000002</c:v>
                </c:pt>
                <c:pt idx="1325">
                  <c:v>-2.37</c:v>
                </c:pt>
                <c:pt idx="1326">
                  <c:v>-2.21</c:v>
                </c:pt>
                <c:pt idx="1327">
                  <c:v>-2.31</c:v>
                </c:pt>
                <c:pt idx="1328">
                  <c:v>-2.2799999999999998</c:v>
                </c:pt>
                <c:pt idx="1329">
                  <c:v>-2.2400000000000002</c:v>
                </c:pt>
                <c:pt idx="1330">
                  <c:v>-2.2400000000000002</c:v>
                </c:pt>
                <c:pt idx="1331">
                  <c:v>-2.13</c:v>
                </c:pt>
                <c:pt idx="1332">
                  <c:v>-2.21</c:v>
                </c:pt>
                <c:pt idx="1333">
                  <c:v>-2.21</c:v>
                </c:pt>
                <c:pt idx="1334">
                  <c:v>-2.1800000000000002</c:v>
                </c:pt>
                <c:pt idx="1335">
                  <c:v>-2.15</c:v>
                </c:pt>
                <c:pt idx="1336">
                  <c:v>-2.3199999999999998</c:v>
                </c:pt>
                <c:pt idx="1337">
                  <c:v>-2.2999999999999998</c:v>
                </c:pt>
                <c:pt idx="1338">
                  <c:v>-2.16</c:v>
                </c:pt>
                <c:pt idx="1339">
                  <c:v>-2.29</c:v>
                </c:pt>
                <c:pt idx="1340">
                  <c:v>-2.3199999999999998</c:v>
                </c:pt>
                <c:pt idx="1341">
                  <c:v>-2.25</c:v>
                </c:pt>
                <c:pt idx="1342">
                  <c:v>-2.25</c:v>
                </c:pt>
                <c:pt idx="1343">
                  <c:v>-2.3199999999999998</c:v>
                </c:pt>
                <c:pt idx="1344">
                  <c:v>-2.33</c:v>
                </c:pt>
                <c:pt idx="1345">
                  <c:v>-2.2400000000000002</c:v>
                </c:pt>
                <c:pt idx="1346">
                  <c:v>-2.13</c:v>
                </c:pt>
                <c:pt idx="1347">
                  <c:v>-1.77</c:v>
                </c:pt>
                <c:pt idx="1348">
                  <c:v>-1.78</c:v>
                </c:pt>
                <c:pt idx="1349">
                  <c:v>-1.76</c:v>
                </c:pt>
                <c:pt idx="1350">
                  <c:v>-1.87</c:v>
                </c:pt>
                <c:pt idx="1351">
                  <c:v>-2.39</c:v>
                </c:pt>
                <c:pt idx="1352">
                  <c:v>-2.68</c:v>
                </c:pt>
                <c:pt idx="1353">
                  <c:v>-2.5099999999999998</c:v>
                </c:pt>
                <c:pt idx="1354">
                  <c:v>-2.52</c:v>
                </c:pt>
                <c:pt idx="1355">
                  <c:v>-2.6</c:v>
                </c:pt>
                <c:pt idx="1356">
                  <c:v>-2.48</c:v>
                </c:pt>
                <c:pt idx="1357">
                  <c:v>-2.27</c:v>
                </c:pt>
                <c:pt idx="1358">
                  <c:v>-2.34</c:v>
                </c:pt>
                <c:pt idx="1359">
                  <c:v>-2.4300000000000002</c:v>
                </c:pt>
                <c:pt idx="1360">
                  <c:v>-2.39</c:v>
                </c:pt>
                <c:pt idx="1361">
                  <c:v>-2.41</c:v>
                </c:pt>
                <c:pt idx="1362">
                  <c:v>-2.31</c:v>
                </c:pt>
                <c:pt idx="1363">
                  <c:v>-2.14</c:v>
                </c:pt>
                <c:pt idx="1364">
                  <c:v>-2.08</c:v>
                </c:pt>
                <c:pt idx="1365">
                  <c:v>-2.2599999999999998</c:v>
                </c:pt>
                <c:pt idx="1366">
                  <c:v>-2.3199999999999998</c:v>
                </c:pt>
                <c:pt idx="1367">
                  <c:v>-2.29</c:v>
                </c:pt>
                <c:pt idx="1368">
                  <c:v>-2.2999999999999998</c:v>
                </c:pt>
                <c:pt idx="1369">
                  <c:v>-2.31</c:v>
                </c:pt>
                <c:pt idx="1370">
                  <c:v>-2.2999999999999998</c:v>
                </c:pt>
                <c:pt idx="1371">
                  <c:v>-2.29</c:v>
                </c:pt>
                <c:pt idx="1372">
                  <c:v>-2.29</c:v>
                </c:pt>
                <c:pt idx="1373">
                  <c:v>-2.25</c:v>
                </c:pt>
                <c:pt idx="1374">
                  <c:v>-2.31</c:v>
                </c:pt>
                <c:pt idx="1375">
                  <c:v>-2.39</c:v>
                </c:pt>
                <c:pt idx="1376">
                  <c:v>-2.68</c:v>
                </c:pt>
                <c:pt idx="1377">
                  <c:v>-2.84</c:v>
                </c:pt>
                <c:pt idx="1378">
                  <c:v>-2.89</c:v>
                </c:pt>
                <c:pt idx="1379">
                  <c:v>-2.85</c:v>
                </c:pt>
                <c:pt idx="1380">
                  <c:v>-2.91</c:v>
                </c:pt>
                <c:pt idx="1381">
                  <c:v>-2.92</c:v>
                </c:pt>
                <c:pt idx="1382">
                  <c:v>-2.65</c:v>
                </c:pt>
                <c:pt idx="1383">
                  <c:v>-2.38</c:v>
                </c:pt>
                <c:pt idx="1384">
                  <c:v>-2.35</c:v>
                </c:pt>
                <c:pt idx="1385">
                  <c:v>-2.25</c:v>
                </c:pt>
                <c:pt idx="1386">
                  <c:v>-2.1800000000000002</c:v>
                </c:pt>
                <c:pt idx="1387">
                  <c:v>-2.83</c:v>
                </c:pt>
                <c:pt idx="1388">
                  <c:v>-2.95</c:v>
                </c:pt>
                <c:pt idx="1389">
                  <c:v>-3.12</c:v>
                </c:pt>
                <c:pt idx="1390">
                  <c:v>-3.17</c:v>
                </c:pt>
                <c:pt idx="1391">
                  <c:v>-2.82</c:v>
                </c:pt>
                <c:pt idx="1392">
                  <c:v>-2.64</c:v>
                </c:pt>
                <c:pt idx="1393">
                  <c:v>-2.9</c:v>
                </c:pt>
                <c:pt idx="1394">
                  <c:v>-2.96</c:v>
                </c:pt>
                <c:pt idx="1395">
                  <c:v>-2.87</c:v>
                </c:pt>
                <c:pt idx="1396">
                  <c:v>-2.75</c:v>
                </c:pt>
                <c:pt idx="1397">
                  <c:v>-2.54</c:v>
                </c:pt>
                <c:pt idx="1398">
                  <c:v>-2.4500000000000002</c:v>
                </c:pt>
                <c:pt idx="1399">
                  <c:v>-2.66</c:v>
                </c:pt>
                <c:pt idx="1400">
                  <c:v>-2.68</c:v>
                </c:pt>
                <c:pt idx="1401">
                  <c:v>-2.69</c:v>
                </c:pt>
                <c:pt idx="1402">
                  <c:v>-2.42</c:v>
                </c:pt>
                <c:pt idx="1403">
                  <c:v>-2.41</c:v>
                </c:pt>
                <c:pt idx="1404">
                  <c:v>-2.36</c:v>
                </c:pt>
                <c:pt idx="1405">
                  <c:v>-2.42</c:v>
                </c:pt>
                <c:pt idx="1406">
                  <c:v>-2.6</c:v>
                </c:pt>
                <c:pt idx="1407">
                  <c:v>-2.63</c:v>
                </c:pt>
                <c:pt idx="1408">
                  <c:v>-2.58</c:v>
                </c:pt>
                <c:pt idx="1409">
                  <c:v>-2.52</c:v>
                </c:pt>
                <c:pt idx="1410">
                  <c:v>-2.4500000000000002</c:v>
                </c:pt>
                <c:pt idx="1411">
                  <c:v>-2.29</c:v>
                </c:pt>
                <c:pt idx="1412">
                  <c:v>-2.25</c:v>
                </c:pt>
                <c:pt idx="1413">
                  <c:v>-2.2599999999999998</c:v>
                </c:pt>
                <c:pt idx="1414">
                  <c:v>-2.31</c:v>
                </c:pt>
                <c:pt idx="1415">
                  <c:v>-2.2799999999999998</c:v>
                </c:pt>
                <c:pt idx="1416">
                  <c:v>-2.29</c:v>
                </c:pt>
                <c:pt idx="1417">
                  <c:v>-2.15</c:v>
                </c:pt>
                <c:pt idx="1418">
                  <c:v>-2.2200000000000002</c:v>
                </c:pt>
                <c:pt idx="1419">
                  <c:v>-2.17</c:v>
                </c:pt>
                <c:pt idx="1420">
                  <c:v>-2.04</c:v>
                </c:pt>
                <c:pt idx="1421">
                  <c:v>-2.06</c:v>
                </c:pt>
                <c:pt idx="1422">
                  <c:v>-1.99</c:v>
                </c:pt>
                <c:pt idx="1423">
                  <c:v>-1.74</c:v>
                </c:pt>
                <c:pt idx="1424">
                  <c:v>-1.61</c:v>
                </c:pt>
                <c:pt idx="1425">
                  <c:v>-1.34</c:v>
                </c:pt>
                <c:pt idx="1426">
                  <c:v>-1.46</c:v>
                </c:pt>
                <c:pt idx="1427">
                  <c:v>-1.95</c:v>
                </c:pt>
                <c:pt idx="1428">
                  <c:v>-2.0699999999999998</c:v>
                </c:pt>
                <c:pt idx="1429">
                  <c:v>-2.4500000000000002</c:v>
                </c:pt>
                <c:pt idx="1430">
                  <c:v>-2.21</c:v>
                </c:pt>
                <c:pt idx="1431">
                  <c:v>-2.11</c:v>
                </c:pt>
                <c:pt idx="1432">
                  <c:v>-2.04</c:v>
                </c:pt>
                <c:pt idx="1433">
                  <c:v>-1.96</c:v>
                </c:pt>
                <c:pt idx="1434">
                  <c:v>-2.4900000000000002</c:v>
                </c:pt>
                <c:pt idx="1435">
                  <c:v>-2.5499999999999998</c:v>
                </c:pt>
                <c:pt idx="1436">
                  <c:v>-2.5</c:v>
                </c:pt>
                <c:pt idx="1437">
                  <c:v>-2.5</c:v>
                </c:pt>
                <c:pt idx="1438">
                  <c:v>-2.54</c:v>
                </c:pt>
                <c:pt idx="1439">
                  <c:v>-2.58</c:v>
                </c:pt>
                <c:pt idx="1440">
                  <c:v>-2.34</c:v>
                </c:pt>
                <c:pt idx="1441">
                  <c:v>-2.16</c:v>
                </c:pt>
                <c:pt idx="1442">
                  <c:v>-2.4900000000000002</c:v>
                </c:pt>
                <c:pt idx="1443">
                  <c:v>-2.56</c:v>
                </c:pt>
                <c:pt idx="1444">
                  <c:v>-2.57</c:v>
                </c:pt>
                <c:pt idx="1445">
                  <c:v>-2.44</c:v>
                </c:pt>
                <c:pt idx="1446">
                  <c:v>-2.36</c:v>
                </c:pt>
                <c:pt idx="1447">
                  <c:v>-2.2999999999999998</c:v>
                </c:pt>
                <c:pt idx="1448">
                  <c:v>-2.31</c:v>
                </c:pt>
                <c:pt idx="1449">
                  <c:v>-2.2000000000000002</c:v>
                </c:pt>
                <c:pt idx="1450">
                  <c:v>-2.2200000000000002</c:v>
                </c:pt>
                <c:pt idx="1451">
                  <c:v>-2.33</c:v>
                </c:pt>
                <c:pt idx="1452">
                  <c:v>-2.4700000000000002</c:v>
                </c:pt>
                <c:pt idx="1453">
                  <c:v>-2.37</c:v>
                </c:pt>
                <c:pt idx="1454">
                  <c:v>-2.31</c:v>
                </c:pt>
                <c:pt idx="1455">
                  <c:v>-2.54</c:v>
                </c:pt>
                <c:pt idx="1456">
                  <c:v>-2.77</c:v>
                </c:pt>
                <c:pt idx="1457">
                  <c:v>-2.57</c:v>
                </c:pt>
                <c:pt idx="1458">
                  <c:v>-2.5499999999999998</c:v>
                </c:pt>
                <c:pt idx="1459">
                  <c:v>-2.5099999999999998</c:v>
                </c:pt>
                <c:pt idx="1460">
                  <c:v>-2.4300000000000002</c:v>
                </c:pt>
                <c:pt idx="1461">
                  <c:v>-2.5299999999999998</c:v>
                </c:pt>
                <c:pt idx="1462">
                  <c:v>-2.62</c:v>
                </c:pt>
                <c:pt idx="1463">
                  <c:v>-2.6</c:v>
                </c:pt>
                <c:pt idx="1464">
                  <c:v>-2.56</c:v>
                </c:pt>
                <c:pt idx="1465">
                  <c:v>-2.4500000000000002</c:v>
                </c:pt>
                <c:pt idx="1466">
                  <c:v>-2.0499999999999998</c:v>
                </c:pt>
                <c:pt idx="1467">
                  <c:v>-1.45</c:v>
                </c:pt>
                <c:pt idx="1468">
                  <c:v>-1.1200000000000001</c:v>
                </c:pt>
                <c:pt idx="1469">
                  <c:v>-1.24</c:v>
                </c:pt>
                <c:pt idx="1470">
                  <c:v>-1.22</c:v>
                </c:pt>
                <c:pt idx="1471">
                  <c:v>-1.17</c:v>
                </c:pt>
                <c:pt idx="1472">
                  <c:v>-1.87</c:v>
                </c:pt>
                <c:pt idx="1473">
                  <c:v>-2.48</c:v>
                </c:pt>
                <c:pt idx="1474">
                  <c:v>-2.16</c:v>
                </c:pt>
                <c:pt idx="1475">
                  <c:v>-2.04</c:v>
                </c:pt>
                <c:pt idx="1476">
                  <c:v>-2.09</c:v>
                </c:pt>
                <c:pt idx="1477">
                  <c:v>-2.2200000000000002</c:v>
                </c:pt>
                <c:pt idx="1478">
                  <c:v>-2.3199999999999998</c:v>
                </c:pt>
                <c:pt idx="1479">
                  <c:v>-2.61</c:v>
                </c:pt>
                <c:pt idx="1480">
                  <c:v>-2.63</c:v>
                </c:pt>
                <c:pt idx="1481">
                  <c:v>-2.62</c:v>
                </c:pt>
                <c:pt idx="1482">
                  <c:v>-2.57</c:v>
                </c:pt>
                <c:pt idx="1483">
                  <c:v>-2.64</c:v>
                </c:pt>
                <c:pt idx="1484">
                  <c:v>-2.61</c:v>
                </c:pt>
                <c:pt idx="1485">
                  <c:v>-2.7</c:v>
                </c:pt>
                <c:pt idx="1486">
                  <c:v>-2.06</c:v>
                </c:pt>
                <c:pt idx="1487">
                  <c:v>-2.46</c:v>
                </c:pt>
                <c:pt idx="1488">
                  <c:v>-2.52</c:v>
                </c:pt>
                <c:pt idx="1489">
                  <c:v>-2.96</c:v>
                </c:pt>
                <c:pt idx="1490">
                  <c:v>-2.91</c:v>
                </c:pt>
                <c:pt idx="1491">
                  <c:v>-2.75</c:v>
                </c:pt>
                <c:pt idx="1492">
                  <c:v>-2.64</c:v>
                </c:pt>
                <c:pt idx="1493">
                  <c:v>-2.58</c:v>
                </c:pt>
                <c:pt idx="1494">
                  <c:v>-2.65</c:v>
                </c:pt>
                <c:pt idx="1495">
                  <c:v>-2.59</c:v>
                </c:pt>
                <c:pt idx="1496">
                  <c:v>-2.44</c:v>
                </c:pt>
                <c:pt idx="1497">
                  <c:v>-2.27</c:v>
                </c:pt>
                <c:pt idx="1498">
                  <c:v>-2.0499999999999998</c:v>
                </c:pt>
                <c:pt idx="1499">
                  <c:v>-2.1</c:v>
                </c:pt>
                <c:pt idx="1500">
                  <c:v>-2.52</c:v>
                </c:pt>
                <c:pt idx="1501">
                  <c:v>-2.63</c:v>
                </c:pt>
                <c:pt idx="1502">
                  <c:v>-2.36</c:v>
                </c:pt>
                <c:pt idx="1503">
                  <c:v>-2.1800000000000002</c:v>
                </c:pt>
                <c:pt idx="1504">
                  <c:v>-2.2999999999999998</c:v>
                </c:pt>
                <c:pt idx="1505">
                  <c:v>-2.73</c:v>
                </c:pt>
                <c:pt idx="1506">
                  <c:v>-2.86</c:v>
                </c:pt>
                <c:pt idx="1507">
                  <c:v>-2.52</c:v>
                </c:pt>
                <c:pt idx="1508">
                  <c:v>-2.23</c:v>
                </c:pt>
                <c:pt idx="1509">
                  <c:v>-2.4300000000000002</c:v>
                </c:pt>
                <c:pt idx="1510">
                  <c:v>-2.5</c:v>
                </c:pt>
                <c:pt idx="1511">
                  <c:v>-2.74</c:v>
                </c:pt>
                <c:pt idx="1512">
                  <c:v>-2.69</c:v>
                </c:pt>
                <c:pt idx="1513">
                  <c:v>-2.59</c:v>
                </c:pt>
                <c:pt idx="1514">
                  <c:v>-2.8</c:v>
                </c:pt>
                <c:pt idx="1515">
                  <c:v>-3.16</c:v>
                </c:pt>
                <c:pt idx="1516">
                  <c:v>-3.22</c:v>
                </c:pt>
                <c:pt idx="1517">
                  <c:v>-3.08</c:v>
                </c:pt>
                <c:pt idx="1518">
                  <c:v>-2.86</c:v>
                </c:pt>
                <c:pt idx="1519">
                  <c:v>-2.68</c:v>
                </c:pt>
                <c:pt idx="1520">
                  <c:v>-2.74</c:v>
                </c:pt>
                <c:pt idx="1521">
                  <c:v>-2.67</c:v>
                </c:pt>
                <c:pt idx="1522">
                  <c:v>-2.35</c:v>
                </c:pt>
                <c:pt idx="1523">
                  <c:v>-2.39</c:v>
                </c:pt>
                <c:pt idx="1524">
                  <c:v>-2.33</c:v>
                </c:pt>
                <c:pt idx="1525">
                  <c:v>-2.2799999999999998</c:v>
                </c:pt>
                <c:pt idx="1526">
                  <c:v>-2.42</c:v>
                </c:pt>
                <c:pt idx="1527">
                  <c:v>-2.44</c:v>
                </c:pt>
                <c:pt idx="1528">
                  <c:v>-2.5</c:v>
                </c:pt>
                <c:pt idx="1529">
                  <c:v>-2.5099999999999998</c:v>
                </c:pt>
                <c:pt idx="1530">
                  <c:v>-2.5299999999999998</c:v>
                </c:pt>
                <c:pt idx="1531">
                  <c:v>-2.72</c:v>
                </c:pt>
                <c:pt idx="1532">
                  <c:v>-2.84</c:v>
                </c:pt>
                <c:pt idx="1533">
                  <c:v>-3.02</c:v>
                </c:pt>
                <c:pt idx="1534">
                  <c:v>-3.04</c:v>
                </c:pt>
                <c:pt idx="1535">
                  <c:v>-2.98</c:v>
                </c:pt>
                <c:pt idx="1536">
                  <c:v>-2.87</c:v>
                </c:pt>
                <c:pt idx="1537">
                  <c:v>-3.15</c:v>
                </c:pt>
                <c:pt idx="1538">
                  <c:v>-3.12</c:v>
                </c:pt>
                <c:pt idx="1539">
                  <c:v>-3.22</c:v>
                </c:pt>
                <c:pt idx="1540">
                  <c:v>-3.24</c:v>
                </c:pt>
                <c:pt idx="1541">
                  <c:v>-3.23</c:v>
                </c:pt>
                <c:pt idx="1542">
                  <c:v>-3.2</c:v>
                </c:pt>
                <c:pt idx="1543">
                  <c:v>-3.29</c:v>
                </c:pt>
                <c:pt idx="1544">
                  <c:v>-3.32</c:v>
                </c:pt>
                <c:pt idx="1545">
                  <c:v>-3.18</c:v>
                </c:pt>
                <c:pt idx="1546">
                  <c:v>-3.11</c:v>
                </c:pt>
                <c:pt idx="1547">
                  <c:v>-3.18</c:v>
                </c:pt>
                <c:pt idx="1548">
                  <c:v>-3.12</c:v>
                </c:pt>
                <c:pt idx="1549">
                  <c:v>-2.98</c:v>
                </c:pt>
                <c:pt idx="1550">
                  <c:v>-3.17</c:v>
                </c:pt>
                <c:pt idx="1551">
                  <c:v>-2.99</c:v>
                </c:pt>
                <c:pt idx="1552">
                  <c:v>-2.7</c:v>
                </c:pt>
                <c:pt idx="1553">
                  <c:v>-2.7</c:v>
                </c:pt>
                <c:pt idx="1554">
                  <c:v>-3.02</c:v>
                </c:pt>
                <c:pt idx="1555">
                  <c:v>-2.75</c:v>
                </c:pt>
                <c:pt idx="1556">
                  <c:v>-2.46</c:v>
                </c:pt>
                <c:pt idx="1557">
                  <c:v>-2.79</c:v>
                </c:pt>
                <c:pt idx="1558">
                  <c:v>-3.06</c:v>
                </c:pt>
                <c:pt idx="1559">
                  <c:v>-3.04</c:v>
                </c:pt>
                <c:pt idx="1560">
                  <c:v>-3.03</c:v>
                </c:pt>
                <c:pt idx="1561">
                  <c:v>-3.26</c:v>
                </c:pt>
                <c:pt idx="1562">
                  <c:v>-3.27</c:v>
                </c:pt>
                <c:pt idx="1563">
                  <c:v>-3.14</c:v>
                </c:pt>
                <c:pt idx="1564">
                  <c:v>-3.39</c:v>
                </c:pt>
                <c:pt idx="1565">
                  <c:v>-3.6</c:v>
                </c:pt>
                <c:pt idx="1566">
                  <c:v>-3.38</c:v>
                </c:pt>
                <c:pt idx="1567">
                  <c:v>-3.21</c:v>
                </c:pt>
                <c:pt idx="1568">
                  <c:v>-3.19</c:v>
                </c:pt>
                <c:pt idx="1569">
                  <c:v>-3.2</c:v>
                </c:pt>
                <c:pt idx="1570">
                  <c:v>-3.11</c:v>
                </c:pt>
                <c:pt idx="1571">
                  <c:v>-3.18</c:v>
                </c:pt>
                <c:pt idx="1572">
                  <c:v>-3.28</c:v>
                </c:pt>
                <c:pt idx="1573">
                  <c:v>-3.14</c:v>
                </c:pt>
                <c:pt idx="1574">
                  <c:v>-3.21</c:v>
                </c:pt>
                <c:pt idx="1575">
                  <c:v>-3.23</c:v>
                </c:pt>
                <c:pt idx="1576">
                  <c:v>-3.17</c:v>
                </c:pt>
                <c:pt idx="1577">
                  <c:v>-3.18</c:v>
                </c:pt>
                <c:pt idx="1578">
                  <c:v>-3.17</c:v>
                </c:pt>
                <c:pt idx="1579">
                  <c:v>-3.09</c:v>
                </c:pt>
                <c:pt idx="1580">
                  <c:v>-2.92</c:v>
                </c:pt>
                <c:pt idx="1581">
                  <c:v>-2.94</c:v>
                </c:pt>
                <c:pt idx="1582">
                  <c:v>-2.87</c:v>
                </c:pt>
                <c:pt idx="1583">
                  <c:v>-2.8</c:v>
                </c:pt>
                <c:pt idx="1584">
                  <c:v>-2.79</c:v>
                </c:pt>
                <c:pt idx="1585">
                  <c:v>-2.81</c:v>
                </c:pt>
                <c:pt idx="1586">
                  <c:v>-3.09</c:v>
                </c:pt>
                <c:pt idx="1587">
                  <c:v>-3.17</c:v>
                </c:pt>
                <c:pt idx="1588">
                  <c:v>-3.23</c:v>
                </c:pt>
                <c:pt idx="1589">
                  <c:v>-3.2</c:v>
                </c:pt>
                <c:pt idx="1590">
                  <c:v>-3.04</c:v>
                </c:pt>
                <c:pt idx="1591">
                  <c:v>-2.88</c:v>
                </c:pt>
                <c:pt idx="1592">
                  <c:v>-2.99</c:v>
                </c:pt>
                <c:pt idx="1593">
                  <c:v>-3.33</c:v>
                </c:pt>
                <c:pt idx="1594">
                  <c:v>-3.24</c:v>
                </c:pt>
                <c:pt idx="1595">
                  <c:v>-3.07</c:v>
                </c:pt>
                <c:pt idx="1596">
                  <c:v>-2.97</c:v>
                </c:pt>
                <c:pt idx="1597">
                  <c:v>-3</c:v>
                </c:pt>
                <c:pt idx="1598">
                  <c:v>-2.99</c:v>
                </c:pt>
                <c:pt idx="1599">
                  <c:v>-3.07</c:v>
                </c:pt>
                <c:pt idx="1600">
                  <c:v>-2.99</c:v>
                </c:pt>
                <c:pt idx="1601">
                  <c:v>-2.96</c:v>
                </c:pt>
                <c:pt idx="1602">
                  <c:v>-3.24</c:v>
                </c:pt>
                <c:pt idx="1603">
                  <c:v>-3.39</c:v>
                </c:pt>
                <c:pt idx="1604">
                  <c:v>-3.25</c:v>
                </c:pt>
                <c:pt idx="1605">
                  <c:v>-3</c:v>
                </c:pt>
                <c:pt idx="1606">
                  <c:v>-3.04</c:v>
                </c:pt>
                <c:pt idx="1607">
                  <c:v>-3.51</c:v>
                </c:pt>
                <c:pt idx="1608">
                  <c:v>-3.21</c:v>
                </c:pt>
                <c:pt idx="1609">
                  <c:v>-3.16</c:v>
                </c:pt>
                <c:pt idx="1610">
                  <c:v>-3.25</c:v>
                </c:pt>
                <c:pt idx="1611">
                  <c:v>-3.23</c:v>
                </c:pt>
                <c:pt idx="1612">
                  <c:v>-3.32</c:v>
                </c:pt>
                <c:pt idx="1613">
                  <c:v>-3.57</c:v>
                </c:pt>
                <c:pt idx="1614">
                  <c:v>-3.6</c:v>
                </c:pt>
                <c:pt idx="1615">
                  <c:v>-3.49</c:v>
                </c:pt>
                <c:pt idx="1616">
                  <c:v>-3.7</c:v>
                </c:pt>
                <c:pt idx="1617">
                  <c:v>-3.58</c:v>
                </c:pt>
                <c:pt idx="1618">
                  <c:v>-3.36</c:v>
                </c:pt>
                <c:pt idx="1619">
                  <c:v>-3.14</c:v>
                </c:pt>
                <c:pt idx="1620">
                  <c:v>-3.07</c:v>
                </c:pt>
                <c:pt idx="1621">
                  <c:v>-3.34</c:v>
                </c:pt>
                <c:pt idx="1622">
                  <c:v>-3.56</c:v>
                </c:pt>
                <c:pt idx="1623">
                  <c:v>-3.39</c:v>
                </c:pt>
                <c:pt idx="1624">
                  <c:v>-3.38</c:v>
                </c:pt>
                <c:pt idx="1625">
                  <c:v>-3.54</c:v>
                </c:pt>
                <c:pt idx="1626">
                  <c:v>-3.36</c:v>
                </c:pt>
                <c:pt idx="1627">
                  <c:v>-3.26</c:v>
                </c:pt>
                <c:pt idx="1628">
                  <c:v>-3.05</c:v>
                </c:pt>
                <c:pt idx="1629">
                  <c:v>-3.06</c:v>
                </c:pt>
                <c:pt idx="1630">
                  <c:v>-2.88</c:v>
                </c:pt>
                <c:pt idx="1631">
                  <c:v>-3.01</c:v>
                </c:pt>
                <c:pt idx="1632">
                  <c:v>-3.29</c:v>
                </c:pt>
                <c:pt idx="1633">
                  <c:v>-3.36</c:v>
                </c:pt>
                <c:pt idx="1634">
                  <c:v>-3.32</c:v>
                </c:pt>
                <c:pt idx="1635">
                  <c:v>-3.09</c:v>
                </c:pt>
                <c:pt idx="1636">
                  <c:v>-2.86</c:v>
                </c:pt>
                <c:pt idx="1637">
                  <c:v>-2.8</c:v>
                </c:pt>
                <c:pt idx="1638">
                  <c:v>-2.91</c:v>
                </c:pt>
                <c:pt idx="1639">
                  <c:v>-2.93</c:v>
                </c:pt>
                <c:pt idx="1640">
                  <c:v>-3.01</c:v>
                </c:pt>
                <c:pt idx="1641">
                  <c:v>-3.05</c:v>
                </c:pt>
                <c:pt idx="1642">
                  <c:v>-3.05</c:v>
                </c:pt>
                <c:pt idx="1643">
                  <c:v>-2.97</c:v>
                </c:pt>
                <c:pt idx="1644">
                  <c:v>-2.84</c:v>
                </c:pt>
                <c:pt idx="1645">
                  <c:v>-2.64</c:v>
                </c:pt>
                <c:pt idx="1646">
                  <c:v>-2.75</c:v>
                </c:pt>
                <c:pt idx="1647">
                  <c:v>-2.76</c:v>
                </c:pt>
                <c:pt idx="1648">
                  <c:v>-2.98</c:v>
                </c:pt>
                <c:pt idx="1649">
                  <c:v>-3.32</c:v>
                </c:pt>
                <c:pt idx="1650">
                  <c:v>-3.34</c:v>
                </c:pt>
                <c:pt idx="1651">
                  <c:v>-3.24</c:v>
                </c:pt>
                <c:pt idx="1652">
                  <c:v>-2.72</c:v>
                </c:pt>
                <c:pt idx="1653">
                  <c:v>-2.7</c:v>
                </c:pt>
                <c:pt idx="1654">
                  <c:v>-2.63</c:v>
                </c:pt>
                <c:pt idx="1655">
                  <c:v>-3.16</c:v>
                </c:pt>
                <c:pt idx="1656">
                  <c:v>-3.41</c:v>
                </c:pt>
                <c:pt idx="1657">
                  <c:v>-3.5</c:v>
                </c:pt>
                <c:pt idx="1658">
                  <c:v>-3.59</c:v>
                </c:pt>
                <c:pt idx="1659">
                  <c:v>-3.71</c:v>
                </c:pt>
                <c:pt idx="1660">
                  <c:v>-3.64</c:v>
                </c:pt>
                <c:pt idx="1661">
                  <c:v>-3.55</c:v>
                </c:pt>
                <c:pt idx="1662">
                  <c:v>-3.51</c:v>
                </c:pt>
                <c:pt idx="1663">
                  <c:v>-3.52</c:v>
                </c:pt>
                <c:pt idx="1664">
                  <c:v>-3.98</c:v>
                </c:pt>
                <c:pt idx="1665">
                  <c:v>-4.0599999999999996</c:v>
                </c:pt>
                <c:pt idx="1666">
                  <c:v>-3.88</c:v>
                </c:pt>
                <c:pt idx="1667">
                  <c:v>-3.89</c:v>
                </c:pt>
                <c:pt idx="1668">
                  <c:v>-4.03</c:v>
                </c:pt>
                <c:pt idx="1669">
                  <c:v>-4.09</c:v>
                </c:pt>
                <c:pt idx="1670">
                  <c:v>-4.0599999999999996</c:v>
                </c:pt>
                <c:pt idx="1671">
                  <c:v>-3.81</c:v>
                </c:pt>
                <c:pt idx="1672">
                  <c:v>-3.78</c:v>
                </c:pt>
                <c:pt idx="1673">
                  <c:v>-3.81</c:v>
                </c:pt>
                <c:pt idx="1674">
                  <c:v>-3.44</c:v>
                </c:pt>
                <c:pt idx="1675">
                  <c:v>-3.53</c:v>
                </c:pt>
                <c:pt idx="1676">
                  <c:v>-3.28</c:v>
                </c:pt>
                <c:pt idx="1677">
                  <c:v>-3.25</c:v>
                </c:pt>
                <c:pt idx="1678">
                  <c:v>-3.36</c:v>
                </c:pt>
                <c:pt idx="1679">
                  <c:v>-3.42</c:v>
                </c:pt>
                <c:pt idx="1680">
                  <c:v>-3.39</c:v>
                </c:pt>
                <c:pt idx="1681">
                  <c:v>-3.4</c:v>
                </c:pt>
                <c:pt idx="1682">
                  <c:v>-3.44</c:v>
                </c:pt>
                <c:pt idx="1683">
                  <c:v>-3.12</c:v>
                </c:pt>
                <c:pt idx="1684">
                  <c:v>-3.24</c:v>
                </c:pt>
                <c:pt idx="1685">
                  <c:v>-3.23</c:v>
                </c:pt>
                <c:pt idx="1686">
                  <c:v>-3.16</c:v>
                </c:pt>
                <c:pt idx="1687">
                  <c:v>-3.22</c:v>
                </c:pt>
                <c:pt idx="1688">
                  <c:v>-3.1</c:v>
                </c:pt>
                <c:pt idx="1689">
                  <c:v>-3.1</c:v>
                </c:pt>
                <c:pt idx="1690">
                  <c:v>-3.12</c:v>
                </c:pt>
                <c:pt idx="1691">
                  <c:v>-3.27</c:v>
                </c:pt>
                <c:pt idx="1692">
                  <c:v>-3.51</c:v>
                </c:pt>
                <c:pt idx="1693">
                  <c:v>-3.79</c:v>
                </c:pt>
                <c:pt idx="1694">
                  <c:v>-3.5</c:v>
                </c:pt>
                <c:pt idx="1695">
                  <c:v>-3.51</c:v>
                </c:pt>
                <c:pt idx="1696">
                  <c:v>-3.43</c:v>
                </c:pt>
                <c:pt idx="1697">
                  <c:v>-3.28</c:v>
                </c:pt>
                <c:pt idx="1698">
                  <c:v>-3.48</c:v>
                </c:pt>
                <c:pt idx="1699">
                  <c:v>-3.76</c:v>
                </c:pt>
                <c:pt idx="1700">
                  <c:v>-3.66</c:v>
                </c:pt>
                <c:pt idx="1701">
                  <c:v>-3.49</c:v>
                </c:pt>
                <c:pt idx="1702">
                  <c:v>-3.42</c:v>
                </c:pt>
                <c:pt idx="1703">
                  <c:v>-3.42</c:v>
                </c:pt>
                <c:pt idx="1704">
                  <c:v>-3.37</c:v>
                </c:pt>
                <c:pt idx="1705">
                  <c:v>-3.46</c:v>
                </c:pt>
                <c:pt idx="1706">
                  <c:v>-3.5</c:v>
                </c:pt>
                <c:pt idx="1707">
                  <c:v>-3.44</c:v>
                </c:pt>
                <c:pt idx="1708">
                  <c:v>-3.46</c:v>
                </c:pt>
                <c:pt idx="1709">
                  <c:v>-3.47</c:v>
                </c:pt>
                <c:pt idx="1710">
                  <c:v>-3.48</c:v>
                </c:pt>
                <c:pt idx="1711">
                  <c:v>-3.35</c:v>
                </c:pt>
                <c:pt idx="1712">
                  <c:v>-3.23</c:v>
                </c:pt>
                <c:pt idx="1713">
                  <c:v>-3</c:v>
                </c:pt>
                <c:pt idx="1714">
                  <c:v>-3.05</c:v>
                </c:pt>
                <c:pt idx="1715">
                  <c:v>-3.08</c:v>
                </c:pt>
                <c:pt idx="1716">
                  <c:v>-3.13</c:v>
                </c:pt>
                <c:pt idx="1717">
                  <c:v>-3.22</c:v>
                </c:pt>
                <c:pt idx="1718">
                  <c:v>-3.26</c:v>
                </c:pt>
                <c:pt idx="1719">
                  <c:v>-3.3</c:v>
                </c:pt>
                <c:pt idx="1720">
                  <c:v>-3.2</c:v>
                </c:pt>
                <c:pt idx="1721">
                  <c:v>-3.18</c:v>
                </c:pt>
                <c:pt idx="1722">
                  <c:v>-3.84</c:v>
                </c:pt>
                <c:pt idx="1723">
                  <c:v>-3.99</c:v>
                </c:pt>
                <c:pt idx="1724">
                  <c:v>-3.87</c:v>
                </c:pt>
                <c:pt idx="1725">
                  <c:v>-3.97</c:v>
                </c:pt>
                <c:pt idx="1726">
                  <c:v>-4.05</c:v>
                </c:pt>
                <c:pt idx="1727">
                  <c:v>-4.22</c:v>
                </c:pt>
                <c:pt idx="1728">
                  <c:v>-4.37</c:v>
                </c:pt>
                <c:pt idx="1729">
                  <c:v>-4.37</c:v>
                </c:pt>
                <c:pt idx="1730">
                  <c:v>-4.3600000000000003</c:v>
                </c:pt>
                <c:pt idx="1731">
                  <c:v>-4.25</c:v>
                </c:pt>
                <c:pt idx="1732">
                  <c:v>-4.04</c:v>
                </c:pt>
                <c:pt idx="1733">
                  <c:v>-4.09</c:v>
                </c:pt>
                <c:pt idx="1734">
                  <c:v>-4.1100000000000003</c:v>
                </c:pt>
                <c:pt idx="1735">
                  <c:v>-4.12</c:v>
                </c:pt>
                <c:pt idx="1736">
                  <c:v>-3.85</c:v>
                </c:pt>
                <c:pt idx="1737">
                  <c:v>-3.8</c:v>
                </c:pt>
                <c:pt idx="1738">
                  <c:v>-3.84</c:v>
                </c:pt>
                <c:pt idx="1739">
                  <c:v>-3.86</c:v>
                </c:pt>
                <c:pt idx="1740">
                  <c:v>-3.91</c:v>
                </c:pt>
                <c:pt idx="1741">
                  <c:v>-3.9</c:v>
                </c:pt>
                <c:pt idx="1742">
                  <c:v>-3.84</c:v>
                </c:pt>
                <c:pt idx="1743">
                  <c:v>-3.81</c:v>
                </c:pt>
                <c:pt idx="1744">
                  <c:v>-3.69</c:v>
                </c:pt>
                <c:pt idx="1745">
                  <c:v>-3.71</c:v>
                </c:pt>
                <c:pt idx="1746">
                  <c:v>-3.59</c:v>
                </c:pt>
                <c:pt idx="1747">
                  <c:v>-3.85</c:v>
                </c:pt>
                <c:pt idx="1748">
                  <c:v>-3.83</c:v>
                </c:pt>
                <c:pt idx="1749">
                  <c:v>-3.61</c:v>
                </c:pt>
                <c:pt idx="1750">
                  <c:v>-3.49</c:v>
                </c:pt>
                <c:pt idx="1751">
                  <c:v>-3.54</c:v>
                </c:pt>
                <c:pt idx="1752">
                  <c:v>-3.14</c:v>
                </c:pt>
                <c:pt idx="1753">
                  <c:v>-3.19</c:v>
                </c:pt>
                <c:pt idx="1754">
                  <c:v>-3.11</c:v>
                </c:pt>
                <c:pt idx="1755">
                  <c:v>-2.78</c:v>
                </c:pt>
                <c:pt idx="1756">
                  <c:v>-2.64</c:v>
                </c:pt>
                <c:pt idx="1757">
                  <c:v>-2.5499999999999998</c:v>
                </c:pt>
                <c:pt idx="1758">
                  <c:v>-2.5</c:v>
                </c:pt>
                <c:pt idx="1759">
                  <c:v>-3.15</c:v>
                </c:pt>
                <c:pt idx="1760">
                  <c:v>-3.29</c:v>
                </c:pt>
                <c:pt idx="1761">
                  <c:v>-3.21</c:v>
                </c:pt>
                <c:pt idx="1762">
                  <c:v>-3.14</c:v>
                </c:pt>
                <c:pt idx="1763">
                  <c:v>-3.56</c:v>
                </c:pt>
                <c:pt idx="1764">
                  <c:v>-3.69</c:v>
                </c:pt>
                <c:pt idx="1765">
                  <c:v>-3.51</c:v>
                </c:pt>
                <c:pt idx="1766">
                  <c:v>-3.47</c:v>
                </c:pt>
                <c:pt idx="1767">
                  <c:v>-3.64</c:v>
                </c:pt>
                <c:pt idx="1768">
                  <c:v>-3.74</c:v>
                </c:pt>
                <c:pt idx="1769">
                  <c:v>-3.73</c:v>
                </c:pt>
                <c:pt idx="1770">
                  <c:v>-3.49</c:v>
                </c:pt>
                <c:pt idx="1771">
                  <c:v>-3.39</c:v>
                </c:pt>
                <c:pt idx="1772">
                  <c:v>-3.69</c:v>
                </c:pt>
                <c:pt idx="1773">
                  <c:v>-3.7</c:v>
                </c:pt>
                <c:pt idx="1774">
                  <c:v>-3.72</c:v>
                </c:pt>
                <c:pt idx="1775">
                  <c:v>-3.66</c:v>
                </c:pt>
                <c:pt idx="1776">
                  <c:v>-3.57</c:v>
                </c:pt>
                <c:pt idx="1777">
                  <c:v>-3.46</c:v>
                </c:pt>
                <c:pt idx="1778">
                  <c:v>-3.58</c:v>
                </c:pt>
                <c:pt idx="1779">
                  <c:v>-3.66</c:v>
                </c:pt>
                <c:pt idx="1780">
                  <c:v>-3.71</c:v>
                </c:pt>
                <c:pt idx="1781">
                  <c:v>-3.98</c:v>
                </c:pt>
                <c:pt idx="1782">
                  <c:v>-3.93</c:v>
                </c:pt>
                <c:pt idx="1783">
                  <c:v>-4.0999999999999996</c:v>
                </c:pt>
                <c:pt idx="1784">
                  <c:v>-4.0599999999999996</c:v>
                </c:pt>
                <c:pt idx="1785">
                  <c:v>-3.78</c:v>
                </c:pt>
                <c:pt idx="1786">
                  <c:v>-3.4</c:v>
                </c:pt>
                <c:pt idx="1787">
                  <c:v>-3.13</c:v>
                </c:pt>
                <c:pt idx="1788">
                  <c:v>-3.14</c:v>
                </c:pt>
                <c:pt idx="1789">
                  <c:v>-3.55</c:v>
                </c:pt>
                <c:pt idx="1790">
                  <c:v>-3.53</c:v>
                </c:pt>
                <c:pt idx="1791">
                  <c:v>-3.61</c:v>
                </c:pt>
                <c:pt idx="1792">
                  <c:v>-3.92</c:v>
                </c:pt>
                <c:pt idx="1793">
                  <c:v>-4.03</c:v>
                </c:pt>
                <c:pt idx="1794">
                  <c:v>-3.82</c:v>
                </c:pt>
                <c:pt idx="1795">
                  <c:v>-3.64</c:v>
                </c:pt>
                <c:pt idx="1796">
                  <c:v>-4.0999999999999996</c:v>
                </c:pt>
                <c:pt idx="1797">
                  <c:v>-4.07</c:v>
                </c:pt>
                <c:pt idx="1798">
                  <c:v>-4.04</c:v>
                </c:pt>
                <c:pt idx="1799">
                  <c:v>-3.95</c:v>
                </c:pt>
                <c:pt idx="1800">
                  <c:v>-3.86</c:v>
                </c:pt>
                <c:pt idx="1801">
                  <c:v>-3.82</c:v>
                </c:pt>
                <c:pt idx="1802">
                  <c:v>-3.59</c:v>
                </c:pt>
                <c:pt idx="1803">
                  <c:v>-3.65</c:v>
                </c:pt>
                <c:pt idx="1804">
                  <c:v>-3.48</c:v>
                </c:pt>
                <c:pt idx="1805">
                  <c:v>-3.36</c:v>
                </c:pt>
                <c:pt idx="1806">
                  <c:v>-3.05</c:v>
                </c:pt>
                <c:pt idx="1807">
                  <c:v>-3.01</c:v>
                </c:pt>
                <c:pt idx="1808">
                  <c:v>-3.06</c:v>
                </c:pt>
                <c:pt idx="1809">
                  <c:v>-3.31</c:v>
                </c:pt>
                <c:pt idx="1810">
                  <c:v>-4.09</c:v>
                </c:pt>
                <c:pt idx="1811">
                  <c:v>-4.01</c:v>
                </c:pt>
                <c:pt idx="1812">
                  <c:v>-4.12</c:v>
                </c:pt>
                <c:pt idx="1813">
                  <c:v>-4.1900000000000004</c:v>
                </c:pt>
                <c:pt idx="1814">
                  <c:v>-3.88</c:v>
                </c:pt>
                <c:pt idx="1815">
                  <c:v>-3.9</c:v>
                </c:pt>
                <c:pt idx="1816">
                  <c:v>-3.7</c:v>
                </c:pt>
                <c:pt idx="1817">
                  <c:v>-3.81</c:v>
                </c:pt>
                <c:pt idx="1818">
                  <c:v>-3.94</c:v>
                </c:pt>
                <c:pt idx="1819">
                  <c:v>-4.01</c:v>
                </c:pt>
                <c:pt idx="1820">
                  <c:v>-3.7</c:v>
                </c:pt>
                <c:pt idx="1821">
                  <c:v>-3.74</c:v>
                </c:pt>
                <c:pt idx="1822">
                  <c:v>-3.85</c:v>
                </c:pt>
                <c:pt idx="1823">
                  <c:v>-4.05</c:v>
                </c:pt>
                <c:pt idx="1824">
                  <c:v>-4.01</c:v>
                </c:pt>
                <c:pt idx="1825">
                  <c:v>-3.93</c:v>
                </c:pt>
                <c:pt idx="1826">
                  <c:v>-3.84</c:v>
                </c:pt>
                <c:pt idx="1827">
                  <c:v>-3.72</c:v>
                </c:pt>
                <c:pt idx="1828">
                  <c:v>-3.62</c:v>
                </c:pt>
                <c:pt idx="1829">
                  <c:v>-3.67</c:v>
                </c:pt>
                <c:pt idx="1830">
                  <c:v>-3.42</c:v>
                </c:pt>
                <c:pt idx="1831">
                  <c:v>-3.37</c:v>
                </c:pt>
                <c:pt idx="1832">
                  <c:v>-3.09</c:v>
                </c:pt>
                <c:pt idx="1833">
                  <c:v>-3.27</c:v>
                </c:pt>
                <c:pt idx="1834">
                  <c:v>-4.09</c:v>
                </c:pt>
                <c:pt idx="1835">
                  <c:v>-4.03</c:v>
                </c:pt>
                <c:pt idx="1836">
                  <c:v>-3.83</c:v>
                </c:pt>
                <c:pt idx="1837">
                  <c:v>-3.78</c:v>
                </c:pt>
                <c:pt idx="1838">
                  <c:v>-3.49</c:v>
                </c:pt>
                <c:pt idx="1839">
                  <c:v>-3.83</c:v>
                </c:pt>
                <c:pt idx="1840">
                  <c:v>-3.85</c:v>
                </c:pt>
                <c:pt idx="1841">
                  <c:v>-3.54</c:v>
                </c:pt>
                <c:pt idx="1842">
                  <c:v>-3.75</c:v>
                </c:pt>
                <c:pt idx="1843">
                  <c:v>-4.05</c:v>
                </c:pt>
                <c:pt idx="1844">
                  <c:v>-4.07</c:v>
                </c:pt>
                <c:pt idx="1845">
                  <c:v>-4.01</c:v>
                </c:pt>
                <c:pt idx="1846">
                  <c:v>-3.82</c:v>
                </c:pt>
                <c:pt idx="1847">
                  <c:v>-3.69</c:v>
                </c:pt>
                <c:pt idx="1848">
                  <c:v>-3.98</c:v>
                </c:pt>
                <c:pt idx="1849">
                  <c:v>-3.81</c:v>
                </c:pt>
                <c:pt idx="1850">
                  <c:v>-3.81</c:v>
                </c:pt>
                <c:pt idx="1851">
                  <c:v>-4.09</c:v>
                </c:pt>
                <c:pt idx="1852">
                  <c:v>-4.0599999999999996</c:v>
                </c:pt>
                <c:pt idx="1853">
                  <c:v>-4.07</c:v>
                </c:pt>
                <c:pt idx="1854">
                  <c:v>-4.0199999999999996</c:v>
                </c:pt>
                <c:pt idx="1855">
                  <c:v>-4</c:v>
                </c:pt>
                <c:pt idx="1856">
                  <c:v>-3.84</c:v>
                </c:pt>
                <c:pt idx="1857">
                  <c:v>-3.07</c:v>
                </c:pt>
                <c:pt idx="1858">
                  <c:v>-2.93</c:v>
                </c:pt>
                <c:pt idx="1859">
                  <c:v>-2.92</c:v>
                </c:pt>
                <c:pt idx="1860">
                  <c:v>-3.31</c:v>
                </c:pt>
                <c:pt idx="1861">
                  <c:v>-3.35</c:v>
                </c:pt>
                <c:pt idx="1862">
                  <c:v>-3.37</c:v>
                </c:pt>
                <c:pt idx="1863">
                  <c:v>-3.61</c:v>
                </c:pt>
                <c:pt idx="1864">
                  <c:v>-3.94</c:v>
                </c:pt>
                <c:pt idx="1865">
                  <c:v>-3.87</c:v>
                </c:pt>
                <c:pt idx="1866">
                  <c:v>-3.87</c:v>
                </c:pt>
                <c:pt idx="1867">
                  <c:v>-3.91</c:v>
                </c:pt>
                <c:pt idx="1868">
                  <c:v>-3.87</c:v>
                </c:pt>
                <c:pt idx="1869">
                  <c:v>-3.69</c:v>
                </c:pt>
                <c:pt idx="1870">
                  <c:v>-3.62</c:v>
                </c:pt>
                <c:pt idx="1871">
                  <c:v>-3.53</c:v>
                </c:pt>
                <c:pt idx="1872">
                  <c:v>-3.56</c:v>
                </c:pt>
                <c:pt idx="1873">
                  <c:v>-4.0199999999999996</c:v>
                </c:pt>
                <c:pt idx="1874">
                  <c:v>-4.12</c:v>
                </c:pt>
                <c:pt idx="1875">
                  <c:v>-3.98</c:v>
                </c:pt>
                <c:pt idx="1876">
                  <c:v>-3.86</c:v>
                </c:pt>
                <c:pt idx="1877">
                  <c:v>-3.87</c:v>
                </c:pt>
                <c:pt idx="1878">
                  <c:v>-3.88</c:v>
                </c:pt>
                <c:pt idx="1879">
                  <c:v>-3.81</c:v>
                </c:pt>
                <c:pt idx="1880">
                  <c:v>-3.73</c:v>
                </c:pt>
                <c:pt idx="1881">
                  <c:v>-3.85</c:v>
                </c:pt>
                <c:pt idx="1882">
                  <c:v>-3.79</c:v>
                </c:pt>
                <c:pt idx="1883">
                  <c:v>-3.87</c:v>
                </c:pt>
                <c:pt idx="1884">
                  <c:v>-4.0199999999999996</c:v>
                </c:pt>
                <c:pt idx="1885">
                  <c:v>-3.84</c:v>
                </c:pt>
                <c:pt idx="1886">
                  <c:v>-3.69</c:v>
                </c:pt>
                <c:pt idx="1887">
                  <c:v>-3.62</c:v>
                </c:pt>
                <c:pt idx="1888">
                  <c:v>-3.58</c:v>
                </c:pt>
                <c:pt idx="1889">
                  <c:v>-3.35</c:v>
                </c:pt>
                <c:pt idx="1890">
                  <c:v>-3.88</c:v>
                </c:pt>
                <c:pt idx="1891">
                  <c:v>-3.89</c:v>
                </c:pt>
                <c:pt idx="1892">
                  <c:v>-3.86</c:v>
                </c:pt>
                <c:pt idx="1893">
                  <c:v>-3.84</c:v>
                </c:pt>
                <c:pt idx="1894">
                  <c:v>-3.94</c:v>
                </c:pt>
                <c:pt idx="1895">
                  <c:v>-4.0199999999999996</c:v>
                </c:pt>
                <c:pt idx="1896">
                  <c:v>-4</c:v>
                </c:pt>
                <c:pt idx="1897">
                  <c:v>-3.64</c:v>
                </c:pt>
                <c:pt idx="1898">
                  <c:v>-3</c:v>
                </c:pt>
                <c:pt idx="1899">
                  <c:v>-3.1</c:v>
                </c:pt>
                <c:pt idx="1900">
                  <c:v>-3.15</c:v>
                </c:pt>
                <c:pt idx="1901">
                  <c:v>-3.38</c:v>
                </c:pt>
                <c:pt idx="1902">
                  <c:v>-3.5</c:v>
                </c:pt>
                <c:pt idx="1903">
                  <c:v>-3.59</c:v>
                </c:pt>
                <c:pt idx="1904">
                  <c:v>-3.57</c:v>
                </c:pt>
                <c:pt idx="1905">
                  <c:v>-3.35</c:v>
                </c:pt>
                <c:pt idx="1906">
                  <c:v>-3.34</c:v>
                </c:pt>
                <c:pt idx="1907">
                  <c:v>-3.85</c:v>
                </c:pt>
                <c:pt idx="1908">
                  <c:v>-3.83</c:v>
                </c:pt>
                <c:pt idx="1909">
                  <c:v>-3.53</c:v>
                </c:pt>
                <c:pt idx="1910">
                  <c:v>-3.74</c:v>
                </c:pt>
                <c:pt idx="1911">
                  <c:v>-3.6</c:v>
                </c:pt>
                <c:pt idx="1912">
                  <c:v>-3.57</c:v>
                </c:pt>
                <c:pt idx="1913">
                  <c:v>-3.46</c:v>
                </c:pt>
                <c:pt idx="1914">
                  <c:v>-3.49</c:v>
                </c:pt>
                <c:pt idx="1915">
                  <c:v>-3.62</c:v>
                </c:pt>
                <c:pt idx="1916">
                  <c:v>-3.39</c:v>
                </c:pt>
                <c:pt idx="1917">
                  <c:v>-3.18</c:v>
                </c:pt>
                <c:pt idx="1918">
                  <c:v>-3.4</c:v>
                </c:pt>
                <c:pt idx="1919">
                  <c:v>-3.49</c:v>
                </c:pt>
                <c:pt idx="1920">
                  <c:v>-3.81</c:v>
                </c:pt>
                <c:pt idx="1921">
                  <c:v>-3.91</c:v>
                </c:pt>
                <c:pt idx="1922">
                  <c:v>-3.85</c:v>
                </c:pt>
                <c:pt idx="1923">
                  <c:v>-3.73</c:v>
                </c:pt>
                <c:pt idx="1924">
                  <c:v>-3.85</c:v>
                </c:pt>
                <c:pt idx="1925">
                  <c:v>-3.71</c:v>
                </c:pt>
                <c:pt idx="1926">
                  <c:v>-4.03</c:v>
                </c:pt>
                <c:pt idx="1927">
                  <c:v>-4.41</c:v>
                </c:pt>
                <c:pt idx="1928">
                  <c:v>-4.16</c:v>
                </c:pt>
                <c:pt idx="1929">
                  <c:v>-3.85</c:v>
                </c:pt>
                <c:pt idx="1930">
                  <c:v>-3.72</c:v>
                </c:pt>
                <c:pt idx="1931">
                  <c:v>-3.54</c:v>
                </c:pt>
                <c:pt idx="1932">
                  <c:v>-3.24</c:v>
                </c:pt>
                <c:pt idx="1933">
                  <c:v>-3.24</c:v>
                </c:pt>
                <c:pt idx="1934">
                  <c:v>-3.78</c:v>
                </c:pt>
                <c:pt idx="1935">
                  <c:v>-3.75</c:v>
                </c:pt>
                <c:pt idx="1936">
                  <c:v>-4.0599999999999996</c:v>
                </c:pt>
                <c:pt idx="1937">
                  <c:v>-4.0199999999999996</c:v>
                </c:pt>
                <c:pt idx="1938">
                  <c:v>-3.92</c:v>
                </c:pt>
                <c:pt idx="1939">
                  <c:v>-3.97</c:v>
                </c:pt>
                <c:pt idx="1940">
                  <c:v>-4.09</c:v>
                </c:pt>
                <c:pt idx="1941">
                  <c:v>-4.08</c:v>
                </c:pt>
                <c:pt idx="1942">
                  <c:v>-4.09</c:v>
                </c:pt>
                <c:pt idx="1943">
                  <c:v>-3.91</c:v>
                </c:pt>
                <c:pt idx="1944">
                  <c:v>-3.87</c:v>
                </c:pt>
                <c:pt idx="1945">
                  <c:v>-3.8</c:v>
                </c:pt>
                <c:pt idx="1946">
                  <c:v>-3.95</c:v>
                </c:pt>
                <c:pt idx="1947">
                  <c:v>-3.77</c:v>
                </c:pt>
                <c:pt idx="1948">
                  <c:v>-3.93</c:v>
                </c:pt>
                <c:pt idx="1949">
                  <c:v>-3.88</c:v>
                </c:pt>
                <c:pt idx="1950">
                  <c:v>-3.88</c:v>
                </c:pt>
                <c:pt idx="1951">
                  <c:v>-3.75</c:v>
                </c:pt>
                <c:pt idx="1952">
                  <c:v>-3.77</c:v>
                </c:pt>
                <c:pt idx="1953">
                  <c:v>-3.45</c:v>
                </c:pt>
                <c:pt idx="1954">
                  <c:v>-3.83</c:v>
                </c:pt>
                <c:pt idx="1955">
                  <c:v>-3.85</c:v>
                </c:pt>
                <c:pt idx="1956">
                  <c:v>-3.63</c:v>
                </c:pt>
                <c:pt idx="1957">
                  <c:v>-3.51</c:v>
                </c:pt>
                <c:pt idx="1958">
                  <c:v>-3.4</c:v>
                </c:pt>
                <c:pt idx="1959">
                  <c:v>-3.79</c:v>
                </c:pt>
                <c:pt idx="1960">
                  <c:v>-4.01</c:v>
                </c:pt>
                <c:pt idx="1961">
                  <c:v>-3.97</c:v>
                </c:pt>
                <c:pt idx="1962">
                  <c:v>-3.78</c:v>
                </c:pt>
                <c:pt idx="1963">
                  <c:v>-3.68</c:v>
                </c:pt>
                <c:pt idx="1964">
                  <c:v>-3.49</c:v>
                </c:pt>
                <c:pt idx="1965">
                  <c:v>-3.31</c:v>
                </c:pt>
                <c:pt idx="1966">
                  <c:v>-3.61</c:v>
                </c:pt>
                <c:pt idx="1967">
                  <c:v>-3.84</c:v>
                </c:pt>
                <c:pt idx="1968">
                  <c:v>-3.85</c:v>
                </c:pt>
                <c:pt idx="1969">
                  <c:v>-3.98</c:v>
                </c:pt>
                <c:pt idx="1970">
                  <c:v>-3.84</c:v>
                </c:pt>
                <c:pt idx="1971">
                  <c:v>-4.07</c:v>
                </c:pt>
                <c:pt idx="1972">
                  <c:v>-4.12</c:v>
                </c:pt>
                <c:pt idx="1973">
                  <c:v>-3.98</c:v>
                </c:pt>
                <c:pt idx="1974">
                  <c:v>-3.94</c:v>
                </c:pt>
                <c:pt idx="1975">
                  <c:v>-3.62</c:v>
                </c:pt>
                <c:pt idx="1976">
                  <c:v>-3.72</c:v>
                </c:pt>
                <c:pt idx="1977">
                  <c:v>-4.13</c:v>
                </c:pt>
                <c:pt idx="1978">
                  <c:v>-3.97</c:v>
                </c:pt>
                <c:pt idx="1979">
                  <c:v>-3.8</c:v>
                </c:pt>
                <c:pt idx="1980">
                  <c:v>-3.81</c:v>
                </c:pt>
                <c:pt idx="1981">
                  <c:v>-3.54</c:v>
                </c:pt>
                <c:pt idx="1982">
                  <c:v>-3.47</c:v>
                </c:pt>
                <c:pt idx="1983">
                  <c:v>-3.72</c:v>
                </c:pt>
                <c:pt idx="1984">
                  <c:v>-3.75</c:v>
                </c:pt>
                <c:pt idx="1985">
                  <c:v>-3.69</c:v>
                </c:pt>
                <c:pt idx="1986">
                  <c:v>-3.94</c:v>
                </c:pt>
                <c:pt idx="1987">
                  <c:v>-4</c:v>
                </c:pt>
                <c:pt idx="1988">
                  <c:v>-3.86</c:v>
                </c:pt>
                <c:pt idx="1989">
                  <c:v>-3.85</c:v>
                </c:pt>
                <c:pt idx="1990">
                  <c:v>-3.49</c:v>
                </c:pt>
                <c:pt idx="1991">
                  <c:v>-3.49</c:v>
                </c:pt>
                <c:pt idx="1992">
                  <c:v>-3.45</c:v>
                </c:pt>
                <c:pt idx="1993">
                  <c:v>-3.59</c:v>
                </c:pt>
                <c:pt idx="1994">
                  <c:v>-3.66</c:v>
                </c:pt>
                <c:pt idx="1995">
                  <c:v>-3.59</c:v>
                </c:pt>
                <c:pt idx="1996">
                  <c:v>-3.54</c:v>
                </c:pt>
                <c:pt idx="1997">
                  <c:v>-3.54</c:v>
                </c:pt>
                <c:pt idx="1998">
                  <c:v>-3.61</c:v>
                </c:pt>
                <c:pt idx="1999">
                  <c:v>-3.59</c:v>
                </c:pt>
                <c:pt idx="2000">
                  <c:v>-3.34</c:v>
                </c:pt>
                <c:pt idx="2001">
                  <c:v>-3.71</c:v>
                </c:pt>
                <c:pt idx="2002">
                  <c:v>-4.03</c:v>
                </c:pt>
                <c:pt idx="2003">
                  <c:v>-4.12</c:v>
                </c:pt>
                <c:pt idx="2004">
                  <c:v>-4.2</c:v>
                </c:pt>
                <c:pt idx="2005">
                  <c:v>-4.17</c:v>
                </c:pt>
                <c:pt idx="2006">
                  <c:v>-4.1500000000000004</c:v>
                </c:pt>
                <c:pt idx="2007">
                  <c:v>-4.26</c:v>
                </c:pt>
                <c:pt idx="2008">
                  <c:v>-3.93</c:v>
                </c:pt>
                <c:pt idx="2009">
                  <c:v>-3.85</c:v>
                </c:pt>
                <c:pt idx="2010">
                  <c:v>-3.74</c:v>
                </c:pt>
                <c:pt idx="2011">
                  <c:v>-3.74</c:v>
                </c:pt>
                <c:pt idx="2012">
                  <c:v>-3.41</c:v>
                </c:pt>
                <c:pt idx="2013">
                  <c:v>-3.81</c:v>
                </c:pt>
                <c:pt idx="2014">
                  <c:v>-3.96</c:v>
                </c:pt>
                <c:pt idx="2015">
                  <c:v>-3.74</c:v>
                </c:pt>
                <c:pt idx="2016">
                  <c:v>-3.7</c:v>
                </c:pt>
                <c:pt idx="2017">
                  <c:v>-3.71</c:v>
                </c:pt>
                <c:pt idx="2018">
                  <c:v>-3.72</c:v>
                </c:pt>
                <c:pt idx="2019">
                  <c:v>-3.48</c:v>
                </c:pt>
                <c:pt idx="2020">
                  <c:v>-3.26</c:v>
                </c:pt>
                <c:pt idx="2021">
                  <c:v>-3.73</c:v>
                </c:pt>
                <c:pt idx="2022">
                  <c:v>-3.79</c:v>
                </c:pt>
                <c:pt idx="2023">
                  <c:v>-4.22</c:v>
                </c:pt>
                <c:pt idx="2024">
                  <c:v>-4.13</c:v>
                </c:pt>
                <c:pt idx="2025">
                  <c:v>-3.85</c:v>
                </c:pt>
                <c:pt idx="2026">
                  <c:v>-3.65</c:v>
                </c:pt>
                <c:pt idx="2027">
                  <c:v>-3.53</c:v>
                </c:pt>
                <c:pt idx="2028">
                  <c:v>-3.54</c:v>
                </c:pt>
                <c:pt idx="2029">
                  <c:v>-3.52</c:v>
                </c:pt>
                <c:pt idx="2030">
                  <c:v>-3.61</c:v>
                </c:pt>
                <c:pt idx="2031">
                  <c:v>-3.83</c:v>
                </c:pt>
                <c:pt idx="2032">
                  <c:v>-3.96</c:v>
                </c:pt>
                <c:pt idx="2033">
                  <c:v>-3.97</c:v>
                </c:pt>
                <c:pt idx="2034">
                  <c:v>-3.98</c:v>
                </c:pt>
                <c:pt idx="2035">
                  <c:v>-3.87</c:v>
                </c:pt>
                <c:pt idx="2036">
                  <c:v>-3.97</c:v>
                </c:pt>
                <c:pt idx="2037">
                  <c:v>-4.0599999999999996</c:v>
                </c:pt>
                <c:pt idx="2038">
                  <c:v>-3.92</c:v>
                </c:pt>
                <c:pt idx="2039">
                  <c:v>-3.78</c:v>
                </c:pt>
                <c:pt idx="2040">
                  <c:v>-3.55</c:v>
                </c:pt>
                <c:pt idx="2041">
                  <c:v>-3.52</c:v>
                </c:pt>
                <c:pt idx="2042">
                  <c:v>-3.43</c:v>
                </c:pt>
                <c:pt idx="2043">
                  <c:v>-3.46</c:v>
                </c:pt>
                <c:pt idx="2044">
                  <c:v>-3.36</c:v>
                </c:pt>
                <c:pt idx="2045">
                  <c:v>-3.52</c:v>
                </c:pt>
                <c:pt idx="2046">
                  <c:v>-3.8</c:v>
                </c:pt>
                <c:pt idx="2047">
                  <c:v>-4.12</c:v>
                </c:pt>
                <c:pt idx="2048">
                  <c:v>-4.1500000000000004</c:v>
                </c:pt>
                <c:pt idx="2049">
                  <c:v>-3.86</c:v>
                </c:pt>
                <c:pt idx="2050">
                  <c:v>-3.84</c:v>
                </c:pt>
                <c:pt idx="2051">
                  <c:v>-3.64</c:v>
                </c:pt>
                <c:pt idx="2052">
                  <c:v>-3.63</c:v>
                </c:pt>
                <c:pt idx="2053">
                  <c:v>-3.65</c:v>
                </c:pt>
                <c:pt idx="2054">
                  <c:v>-3.61</c:v>
                </c:pt>
                <c:pt idx="2055">
                  <c:v>-3.87</c:v>
                </c:pt>
                <c:pt idx="2056">
                  <c:v>-4.32</c:v>
                </c:pt>
                <c:pt idx="2057">
                  <c:v>-4.0199999999999996</c:v>
                </c:pt>
                <c:pt idx="2058">
                  <c:v>-3.85</c:v>
                </c:pt>
                <c:pt idx="2059">
                  <c:v>-4.17</c:v>
                </c:pt>
                <c:pt idx="2060">
                  <c:v>-4.09</c:v>
                </c:pt>
                <c:pt idx="2061">
                  <c:v>-4.0999999999999996</c:v>
                </c:pt>
                <c:pt idx="2062">
                  <c:v>-4.1500000000000004</c:v>
                </c:pt>
                <c:pt idx="2063">
                  <c:v>-4.07</c:v>
                </c:pt>
                <c:pt idx="2064">
                  <c:v>-4.25</c:v>
                </c:pt>
                <c:pt idx="2065">
                  <c:v>-4.1900000000000004</c:v>
                </c:pt>
                <c:pt idx="2066">
                  <c:v>-4.07</c:v>
                </c:pt>
                <c:pt idx="2067">
                  <c:v>-3.78</c:v>
                </c:pt>
                <c:pt idx="2068">
                  <c:v>-3.94</c:v>
                </c:pt>
                <c:pt idx="2069">
                  <c:v>-4</c:v>
                </c:pt>
                <c:pt idx="2070">
                  <c:v>-4</c:v>
                </c:pt>
                <c:pt idx="2071">
                  <c:v>-4.17</c:v>
                </c:pt>
                <c:pt idx="2072">
                  <c:v>-4.07</c:v>
                </c:pt>
                <c:pt idx="2073">
                  <c:v>-3.93</c:v>
                </c:pt>
                <c:pt idx="2074">
                  <c:v>-4.0199999999999996</c:v>
                </c:pt>
                <c:pt idx="2075">
                  <c:v>-3.79</c:v>
                </c:pt>
                <c:pt idx="2076">
                  <c:v>-3.5</c:v>
                </c:pt>
                <c:pt idx="2077">
                  <c:v>-3.63</c:v>
                </c:pt>
                <c:pt idx="2078">
                  <c:v>-4.17</c:v>
                </c:pt>
                <c:pt idx="2079">
                  <c:v>-4.0599999999999996</c:v>
                </c:pt>
                <c:pt idx="2080">
                  <c:v>-3.81</c:v>
                </c:pt>
                <c:pt idx="2081">
                  <c:v>-3.77</c:v>
                </c:pt>
                <c:pt idx="2082">
                  <c:v>-3.77</c:v>
                </c:pt>
                <c:pt idx="2083">
                  <c:v>-3.87</c:v>
                </c:pt>
                <c:pt idx="2084">
                  <c:v>-3.75</c:v>
                </c:pt>
                <c:pt idx="2085">
                  <c:v>-3.93</c:v>
                </c:pt>
                <c:pt idx="2086">
                  <c:v>-3.82</c:v>
                </c:pt>
                <c:pt idx="2087">
                  <c:v>-3.96</c:v>
                </c:pt>
                <c:pt idx="2088">
                  <c:v>-4.01</c:v>
                </c:pt>
                <c:pt idx="2089">
                  <c:v>-3.84</c:v>
                </c:pt>
                <c:pt idx="2090">
                  <c:v>-3.89</c:v>
                </c:pt>
                <c:pt idx="2091">
                  <c:v>-3.82</c:v>
                </c:pt>
                <c:pt idx="2092">
                  <c:v>-3.89</c:v>
                </c:pt>
                <c:pt idx="2093">
                  <c:v>-4.0199999999999996</c:v>
                </c:pt>
                <c:pt idx="2094">
                  <c:v>-4.04</c:v>
                </c:pt>
                <c:pt idx="2095">
                  <c:v>-4.03</c:v>
                </c:pt>
                <c:pt idx="2096">
                  <c:v>-4.0199999999999996</c:v>
                </c:pt>
                <c:pt idx="2097">
                  <c:v>-3.88</c:v>
                </c:pt>
                <c:pt idx="2098">
                  <c:v>-3.89</c:v>
                </c:pt>
                <c:pt idx="2099">
                  <c:v>-3.94</c:v>
                </c:pt>
                <c:pt idx="2100">
                  <c:v>-3.92</c:v>
                </c:pt>
                <c:pt idx="2101">
                  <c:v>-3.82</c:v>
                </c:pt>
                <c:pt idx="2102">
                  <c:v>-4.1399999999999997</c:v>
                </c:pt>
                <c:pt idx="2103">
                  <c:v>-4.05</c:v>
                </c:pt>
                <c:pt idx="2104">
                  <c:v>-3.95</c:v>
                </c:pt>
                <c:pt idx="2105">
                  <c:v>-3.88</c:v>
                </c:pt>
                <c:pt idx="2106">
                  <c:v>-3.72</c:v>
                </c:pt>
                <c:pt idx="2107">
                  <c:v>-3.53</c:v>
                </c:pt>
                <c:pt idx="2108">
                  <c:v>-3.4</c:v>
                </c:pt>
                <c:pt idx="2109">
                  <c:v>-3.5</c:v>
                </c:pt>
                <c:pt idx="2110">
                  <c:v>-3.51</c:v>
                </c:pt>
                <c:pt idx="2111">
                  <c:v>-3.02</c:v>
                </c:pt>
                <c:pt idx="2112">
                  <c:v>-3.11</c:v>
                </c:pt>
                <c:pt idx="2113">
                  <c:v>-3.11</c:v>
                </c:pt>
                <c:pt idx="2114">
                  <c:v>-3.75</c:v>
                </c:pt>
                <c:pt idx="2115">
                  <c:v>-4.1900000000000004</c:v>
                </c:pt>
                <c:pt idx="2116">
                  <c:v>-4.7699999999999996</c:v>
                </c:pt>
                <c:pt idx="2117">
                  <c:v>-4.75</c:v>
                </c:pt>
                <c:pt idx="2118">
                  <c:v>-4.45</c:v>
                </c:pt>
                <c:pt idx="2119">
                  <c:v>-4.4400000000000004</c:v>
                </c:pt>
                <c:pt idx="2120">
                  <c:v>-4.3</c:v>
                </c:pt>
                <c:pt idx="2121">
                  <c:v>-4.2300000000000004</c:v>
                </c:pt>
                <c:pt idx="2122">
                  <c:v>-4.34</c:v>
                </c:pt>
                <c:pt idx="2123">
                  <c:v>-4.5199999999999996</c:v>
                </c:pt>
                <c:pt idx="2124">
                  <c:v>-4.1900000000000004</c:v>
                </c:pt>
                <c:pt idx="2125">
                  <c:v>-4.1900000000000004</c:v>
                </c:pt>
                <c:pt idx="2126">
                  <c:v>-4.1399999999999997</c:v>
                </c:pt>
                <c:pt idx="2127">
                  <c:v>-4.04</c:v>
                </c:pt>
                <c:pt idx="2128">
                  <c:v>-3.58</c:v>
                </c:pt>
                <c:pt idx="2129">
                  <c:v>-3.3</c:v>
                </c:pt>
                <c:pt idx="2130">
                  <c:v>-3.28</c:v>
                </c:pt>
                <c:pt idx="2131">
                  <c:v>-3.68</c:v>
                </c:pt>
                <c:pt idx="2132">
                  <c:v>-4.0599999999999996</c:v>
                </c:pt>
                <c:pt idx="2133">
                  <c:v>-4.3600000000000003</c:v>
                </c:pt>
                <c:pt idx="2134">
                  <c:v>-4.28</c:v>
                </c:pt>
                <c:pt idx="2135">
                  <c:v>-4.0599999999999996</c:v>
                </c:pt>
                <c:pt idx="2136">
                  <c:v>-3.87</c:v>
                </c:pt>
                <c:pt idx="2137">
                  <c:v>-3.8</c:v>
                </c:pt>
                <c:pt idx="2138">
                  <c:v>-3.73</c:v>
                </c:pt>
                <c:pt idx="2139">
                  <c:v>-4.12</c:v>
                </c:pt>
                <c:pt idx="2140">
                  <c:v>-3.95</c:v>
                </c:pt>
                <c:pt idx="2141">
                  <c:v>-4.1100000000000003</c:v>
                </c:pt>
                <c:pt idx="2142">
                  <c:v>-4.12</c:v>
                </c:pt>
                <c:pt idx="2143">
                  <c:v>-4.09</c:v>
                </c:pt>
                <c:pt idx="2144">
                  <c:v>-3.97</c:v>
                </c:pt>
                <c:pt idx="2145">
                  <c:v>-4.0599999999999996</c:v>
                </c:pt>
                <c:pt idx="2146">
                  <c:v>-3.99</c:v>
                </c:pt>
                <c:pt idx="2147">
                  <c:v>-4.1500000000000004</c:v>
                </c:pt>
                <c:pt idx="2148">
                  <c:v>-4.13</c:v>
                </c:pt>
                <c:pt idx="2149">
                  <c:v>-3.82</c:v>
                </c:pt>
                <c:pt idx="2150">
                  <c:v>-3.86</c:v>
                </c:pt>
                <c:pt idx="2151">
                  <c:v>-4.0199999999999996</c:v>
                </c:pt>
                <c:pt idx="2152">
                  <c:v>-4.3600000000000003</c:v>
                </c:pt>
                <c:pt idx="2153">
                  <c:v>-4.29</c:v>
                </c:pt>
                <c:pt idx="2154">
                  <c:v>-4.25</c:v>
                </c:pt>
                <c:pt idx="2155">
                  <c:v>-4.16</c:v>
                </c:pt>
                <c:pt idx="2156">
                  <c:v>-4.05</c:v>
                </c:pt>
                <c:pt idx="2157">
                  <c:v>-3.93</c:v>
                </c:pt>
                <c:pt idx="2158">
                  <c:v>-3.95</c:v>
                </c:pt>
                <c:pt idx="2159">
                  <c:v>-3.95</c:v>
                </c:pt>
                <c:pt idx="2160">
                  <c:v>-4.0999999999999996</c:v>
                </c:pt>
                <c:pt idx="2161">
                  <c:v>-4.03</c:v>
                </c:pt>
                <c:pt idx="2162">
                  <c:v>-4.1100000000000003</c:v>
                </c:pt>
                <c:pt idx="2163">
                  <c:v>-3.94</c:v>
                </c:pt>
                <c:pt idx="2164">
                  <c:v>-4.2699999999999996</c:v>
                </c:pt>
                <c:pt idx="2165">
                  <c:v>-4.24</c:v>
                </c:pt>
                <c:pt idx="2166">
                  <c:v>-4.2300000000000004</c:v>
                </c:pt>
                <c:pt idx="2167">
                  <c:v>-4.2699999999999996</c:v>
                </c:pt>
                <c:pt idx="2168">
                  <c:v>-4.18</c:v>
                </c:pt>
                <c:pt idx="2169">
                  <c:v>-4.16</c:v>
                </c:pt>
                <c:pt idx="2170">
                  <c:v>-4.21</c:v>
                </c:pt>
                <c:pt idx="2171">
                  <c:v>-4.13</c:v>
                </c:pt>
                <c:pt idx="2172">
                  <c:v>-4.0199999999999996</c:v>
                </c:pt>
                <c:pt idx="2173">
                  <c:v>-4</c:v>
                </c:pt>
                <c:pt idx="2174">
                  <c:v>-3.82</c:v>
                </c:pt>
                <c:pt idx="2175">
                  <c:v>-3.63</c:v>
                </c:pt>
                <c:pt idx="2176">
                  <c:v>-3.89</c:v>
                </c:pt>
                <c:pt idx="2177">
                  <c:v>-4.24</c:v>
                </c:pt>
                <c:pt idx="2178">
                  <c:v>-4.1399999999999997</c:v>
                </c:pt>
                <c:pt idx="2179">
                  <c:v>-3.81</c:v>
                </c:pt>
                <c:pt idx="2180">
                  <c:v>-4.03</c:v>
                </c:pt>
                <c:pt idx="2181">
                  <c:v>-4.2</c:v>
                </c:pt>
                <c:pt idx="2182">
                  <c:v>-4.09</c:v>
                </c:pt>
                <c:pt idx="2183">
                  <c:v>-3.91</c:v>
                </c:pt>
                <c:pt idx="2184">
                  <c:v>-3.79</c:v>
                </c:pt>
                <c:pt idx="2185">
                  <c:v>-3.88</c:v>
                </c:pt>
                <c:pt idx="2186">
                  <c:v>-3.79</c:v>
                </c:pt>
                <c:pt idx="2187">
                  <c:v>-4</c:v>
                </c:pt>
                <c:pt idx="2188">
                  <c:v>-4.0199999999999996</c:v>
                </c:pt>
                <c:pt idx="2189">
                  <c:v>-3.8</c:v>
                </c:pt>
                <c:pt idx="2190">
                  <c:v>-3.8</c:v>
                </c:pt>
                <c:pt idx="2191">
                  <c:v>-4.2</c:v>
                </c:pt>
                <c:pt idx="2192">
                  <c:v>-4.25</c:v>
                </c:pt>
                <c:pt idx="2193">
                  <c:v>-4.03</c:v>
                </c:pt>
                <c:pt idx="2194">
                  <c:v>-3.99</c:v>
                </c:pt>
                <c:pt idx="2195">
                  <c:v>-4.0999999999999996</c:v>
                </c:pt>
                <c:pt idx="2196">
                  <c:v>-4.08</c:v>
                </c:pt>
                <c:pt idx="2197">
                  <c:v>-4.3</c:v>
                </c:pt>
                <c:pt idx="2198">
                  <c:v>-4.5999999999999996</c:v>
                </c:pt>
                <c:pt idx="2199">
                  <c:v>-4.41</c:v>
                </c:pt>
                <c:pt idx="2200">
                  <c:v>-4.25</c:v>
                </c:pt>
                <c:pt idx="2201">
                  <c:v>-4.13</c:v>
                </c:pt>
                <c:pt idx="2202">
                  <c:v>-4.5599999999999996</c:v>
                </c:pt>
                <c:pt idx="2203">
                  <c:v>-4.47</c:v>
                </c:pt>
                <c:pt idx="2204">
                  <c:v>-4.38</c:v>
                </c:pt>
                <c:pt idx="2205">
                  <c:v>-4.5199999999999996</c:v>
                </c:pt>
                <c:pt idx="2206">
                  <c:v>-4.58</c:v>
                </c:pt>
                <c:pt idx="2207">
                  <c:v>-4.82</c:v>
                </c:pt>
                <c:pt idx="2208">
                  <c:v>-4.71</c:v>
                </c:pt>
                <c:pt idx="2209">
                  <c:v>-4.4800000000000004</c:v>
                </c:pt>
                <c:pt idx="2210">
                  <c:v>-4.37</c:v>
                </c:pt>
                <c:pt idx="2211">
                  <c:v>-4.47</c:v>
                </c:pt>
                <c:pt idx="2212">
                  <c:v>-4.3600000000000003</c:v>
                </c:pt>
                <c:pt idx="2213">
                  <c:v>-4.38</c:v>
                </c:pt>
                <c:pt idx="2214">
                  <c:v>-4.42</c:v>
                </c:pt>
                <c:pt idx="2215">
                  <c:v>-4.37</c:v>
                </c:pt>
                <c:pt idx="2216">
                  <c:v>-4.3</c:v>
                </c:pt>
                <c:pt idx="2217">
                  <c:v>-4.49</c:v>
                </c:pt>
                <c:pt idx="2218">
                  <c:v>-4.6900000000000004</c:v>
                </c:pt>
                <c:pt idx="2219">
                  <c:v>-4.5999999999999996</c:v>
                </c:pt>
                <c:pt idx="2220">
                  <c:v>-4.53</c:v>
                </c:pt>
                <c:pt idx="2221">
                  <c:v>-4.3600000000000003</c:v>
                </c:pt>
                <c:pt idx="2222">
                  <c:v>-4.4800000000000004</c:v>
                </c:pt>
                <c:pt idx="2223">
                  <c:v>-4.4800000000000004</c:v>
                </c:pt>
                <c:pt idx="2224">
                  <c:v>-4.3499999999999996</c:v>
                </c:pt>
                <c:pt idx="2225">
                  <c:v>-4.25</c:v>
                </c:pt>
                <c:pt idx="2226">
                  <c:v>-4.1399999999999997</c:v>
                </c:pt>
                <c:pt idx="2227">
                  <c:v>-4.24</c:v>
                </c:pt>
                <c:pt idx="2228">
                  <c:v>-4.2699999999999996</c:v>
                </c:pt>
                <c:pt idx="2229">
                  <c:v>-4.1500000000000004</c:v>
                </c:pt>
                <c:pt idx="2230">
                  <c:v>-4.04</c:v>
                </c:pt>
                <c:pt idx="2231">
                  <c:v>-4.55</c:v>
                </c:pt>
                <c:pt idx="2232">
                  <c:v>-4.37</c:v>
                </c:pt>
                <c:pt idx="2233">
                  <c:v>-4.5999999999999996</c:v>
                </c:pt>
                <c:pt idx="2234">
                  <c:v>-4.4400000000000004</c:v>
                </c:pt>
                <c:pt idx="2235">
                  <c:v>-4.3499999999999996</c:v>
                </c:pt>
                <c:pt idx="2236">
                  <c:v>-4.07</c:v>
                </c:pt>
                <c:pt idx="2237">
                  <c:v>-3.95</c:v>
                </c:pt>
                <c:pt idx="2238">
                  <c:v>-4.42</c:v>
                </c:pt>
                <c:pt idx="2239">
                  <c:v>-4.47</c:v>
                </c:pt>
                <c:pt idx="2240">
                  <c:v>-4.37</c:v>
                </c:pt>
                <c:pt idx="2241">
                  <c:v>-4.33</c:v>
                </c:pt>
                <c:pt idx="2242">
                  <c:v>-4.26</c:v>
                </c:pt>
                <c:pt idx="2243">
                  <c:v>-4.5</c:v>
                </c:pt>
                <c:pt idx="2244">
                  <c:v>-4.9400000000000004</c:v>
                </c:pt>
                <c:pt idx="2245">
                  <c:v>-4.9800000000000004</c:v>
                </c:pt>
                <c:pt idx="2246">
                  <c:v>-4.88</c:v>
                </c:pt>
                <c:pt idx="2247">
                  <c:v>-4.87</c:v>
                </c:pt>
                <c:pt idx="2248">
                  <c:v>-4.8</c:v>
                </c:pt>
                <c:pt idx="2249">
                  <c:v>-5.26</c:v>
                </c:pt>
                <c:pt idx="2250">
                  <c:v>-5.39</c:v>
                </c:pt>
                <c:pt idx="2251">
                  <c:v>-5.17</c:v>
                </c:pt>
                <c:pt idx="2252">
                  <c:v>-5.0999999999999996</c:v>
                </c:pt>
                <c:pt idx="2253">
                  <c:v>-5.1100000000000003</c:v>
                </c:pt>
                <c:pt idx="2254">
                  <c:v>-4.3499999999999996</c:v>
                </c:pt>
                <c:pt idx="2255">
                  <c:v>-4.95</c:v>
                </c:pt>
                <c:pt idx="2256">
                  <c:v>-5.4</c:v>
                </c:pt>
                <c:pt idx="2257">
                  <c:v>-5.28</c:v>
                </c:pt>
                <c:pt idx="2258">
                  <c:v>-5.18</c:v>
                </c:pt>
                <c:pt idx="2259">
                  <c:v>-5.19</c:v>
                </c:pt>
                <c:pt idx="2260">
                  <c:v>-5.14</c:v>
                </c:pt>
                <c:pt idx="2261">
                  <c:v>-5.0199999999999996</c:v>
                </c:pt>
                <c:pt idx="2262">
                  <c:v>-4.95</c:v>
                </c:pt>
                <c:pt idx="2263">
                  <c:v>-4.8499999999999996</c:v>
                </c:pt>
                <c:pt idx="2264">
                  <c:v>-4.83</c:v>
                </c:pt>
                <c:pt idx="2265">
                  <c:v>-4.72</c:v>
                </c:pt>
                <c:pt idx="2266">
                  <c:v>-4.92</c:v>
                </c:pt>
                <c:pt idx="2267">
                  <c:v>-5.3</c:v>
                </c:pt>
                <c:pt idx="2268">
                  <c:v>-5.33</c:v>
                </c:pt>
                <c:pt idx="2269">
                  <c:v>-5.14</c:v>
                </c:pt>
                <c:pt idx="2270">
                  <c:v>-4.71</c:v>
                </c:pt>
                <c:pt idx="2271">
                  <c:v>-4.9400000000000004</c:v>
                </c:pt>
                <c:pt idx="2272">
                  <c:v>-5.25</c:v>
                </c:pt>
                <c:pt idx="2273">
                  <c:v>-5.47</c:v>
                </c:pt>
                <c:pt idx="2274">
                  <c:v>-5.19</c:v>
                </c:pt>
                <c:pt idx="2275">
                  <c:v>-5.44</c:v>
                </c:pt>
                <c:pt idx="2276">
                  <c:v>-5.29</c:v>
                </c:pt>
                <c:pt idx="2277">
                  <c:v>-5.38</c:v>
                </c:pt>
                <c:pt idx="2278">
                  <c:v>-5.36</c:v>
                </c:pt>
                <c:pt idx="2279">
                  <c:v>-5.42</c:v>
                </c:pt>
                <c:pt idx="2280">
                  <c:v>-5.34</c:v>
                </c:pt>
                <c:pt idx="2281">
                  <c:v>-5.19</c:v>
                </c:pt>
                <c:pt idx="2282">
                  <c:v>-5.64</c:v>
                </c:pt>
                <c:pt idx="2283">
                  <c:v>-5.28</c:v>
                </c:pt>
                <c:pt idx="2284">
                  <c:v>-5.0999999999999996</c:v>
                </c:pt>
                <c:pt idx="2285">
                  <c:v>-5.52</c:v>
                </c:pt>
                <c:pt idx="2286">
                  <c:v>-5.51</c:v>
                </c:pt>
                <c:pt idx="2287">
                  <c:v>-5.48</c:v>
                </c:pt>
                <c:pt idx="2288">
                  <c:v>-5.17</c:v>
                </c:pt>
                <c:pt idx="2289">
                  <c:v>-5.24</c:v>
                </c:pt>
                <c:pt idx="2290">
                  <c:v>-5.37</c:v>
                </c:pt>
                <c:pt idx="2291">
                  <c:v>-5.25</c:v>
                </c:pt>
                <c:pt idx="2292">
                  <c:v>-5.71</c:v>
                </c:pt>
                <c:pt idx="2293">
                  <c:v>-5.83</c:v>
                </c:pt>
                <c:pt idx="2294">
                  <c:v>-5.73</c:v>
                </c:pt>
                <c:pt idx="2295">
                  <c:v>-5.48</c:v>
                </c:pt>
                <c:pt idx="2296">
                  <c:v>-5.32</c:v>
                </c:pt>
                <c:pt idx="2297">
                  <c:v>-5.2</c:v>
                </c:pt>
                <c:pt idx="2298">
                  <c:v>-4.95</c:v>
                </c:pt>
                <c:pt idx="2299">
                  <c:v>-4.93</c:v>
                </c:pt>
                <c:pt idx="2300">
                  <c:v>-5.24</c:v>
                </c:pt>
                <c:pt idx="2301">
                  <c:v>-5.15</c:v>
                </c:pt>
                <c:pt idx="2302">
                  <c:v>-5.12</c:v>
                </c:pt>
                <c:pt idx="2303">
                  <c:v>-4.97</c:v>
                </c:pt>
                <c:pt idx="2304">
                  <c:v>-4.59</c:v>
                </c:pt>
                <c:pt idx="2305">
                  <c:v>-4.6500000000000004</c:v>
                </c:pt>
                <c:pt idx="2306">
                  <c:v>-4.83</c:v>
                </c:pt>
                <c:pt idx="2307">
                  <c:v>-5.01</c:v>
                </c:pt>
                <c:pt idx="2308">
                  <c:v>-5.26</c:v>
                </c:pt>
                <c:pt idx="2309">
                  <c:v>-4.96</c:v>
                </c:pt>
                <c:pt idx="2310">
                  <c:v>-4.58</c:v>
                </c:pt>
                <c:pt idx="2311">
                  <c:v>-4.76</c:v>
                </c:pt>
                <c:pt idx="2312">
                  <c:v>-4.68</c:v>
                </c:pt>
                <c:pt idx="2313">
                  <c:v>-4.5199999999999996</c:v>
                </c:pt>
                <c:pt idx="2314">
                  <c:v>-4.3</c:v>
                </c:pt>
                <c:pt idx="2315">
                  <c:v>-4.33</c:v>
                </c:pt>
                <c:pt idx="2316">
                  <c:v>-4.42</c:v>
                </c:pt>
                <c:pt idx="2317">
                  <c:v>-4.43</c:v>
                </c:pt>
                <c:pt idx="2318">
                  <c:v>-4.3600000000000003</c:v>
                </c:pt>
                <c:pt idx="2319">
                  <c:v>-4.42</c:v>
                </c:pt>
                <c:pt idx="2320">
                  <c:v>-4.5199999999999996</c:v>
                </c:pt>
                <c:pt idx="2321">
                  <c:v>-4.2</c:v>
                </c:pt>
                <c:pt idx="2322">
                  <c:v>-4.34</c:v>
                </c:pt>
                <c:pt idx="2323">
                  <c:v>-4.5999999999999996</c:v>
                </c:pt>
                <c:pt idx="2324">
                  <c:v>-4.46</c:v>
                </c:pt>
                <c:pt idx="2325">
                  <c:v>-4.71</c:v>
                </c:pt>
                <c:pt idx="2326">
                  <c:v>-4.5999999999999996</c:v>
                </c:pt>
                <c:pt idx="2327">
                  <c:v>-4.55</c:v>
                </c:pt>
                <c:pt idx="2328">
                  <c:v>-4.13</c:v>
                </c:pt>
                <c:pt idx="2329">
                  <c:v>-4.18</c:v>
                </c:pt>
                <c:pt idx="2330">
                  <c:v>-4.46</c:v>
                </c:pt>
                <c:pt idx="2331">
                  <c:v>-5.15</c:v>
                </c:pt>
                <c:pt idx="2332">
                  <c:v>-4.92</c:v>
                </c:pt>
                <c:pt idx="2333">
                  <c:v>-5.04</c:v>
                </c:pt>
                <c:pt idx="2334">
                  <c:v>-5.05</c:v>
                </c:pt>
                <c:pt idx="2335">
                  <c:v>-5.08</c:v>
                </c:pt>
                <c:pt idx="2336">
                  <c:v>-4.8899999999999997</c:v>
                </c:pt>
                <c:pt idx="2337">
                  <c:v>-4.92</c:v>
                </c:pt>
                <c:pt idx="2338">
                  <c:v>-4.9800000000000004</c:v>
                </c:pt>
                <c:pt idx="2339">
                  <c:v>-5.1100000000000003</c:v>
                </c:pt>
                <c:pt idx="2340">
                  <c:v>-5.09</c:v>
                </c:pt>
                <c:pt idx="2341">
                  <c:v>-4.87</c:v>
                </c:pt>
                <c:pt idx="2342">
                  <c:v>-4.57</c:v>
                </c:pt>
                <c:pt idx="2343">
                  <c:v>-4.76</c:v>
                </c:pt>
                <c:pt idx="2344">
                  <c:v>-4.71</c:v>
                </c:pt>
                <c:pt idx="2345">
                  <c:v>-4.6500000000000004</c:v>
                </c:pt>
                <c:pt idx="2346">
                  <c:v>-4.53</c:v>
                </c:pt>
                <c:pt idx="2347">
                  <c:v>-4.37</c:v>
                </c:pt>
                <c:pt idx="2348">
                  <c:v>-4.32</c:v>
                </c:pt>
                <c:pt idx="2349">
                  <c:v>-3.9</c:v>
                </c:pt>
                <c:pt idx="2350">
                  <c:v>-3.44</c:v>
                </c:pt>
                <c:pt idx="2351">
                  <c:v>-3.83</c:v>
                </c:pt>
                <c:pt idx="2352">
                  <c:v>-4.17</c:v>
                </c:pt>
                <c:pt idx="2353">
                  <c:v>-5</c:v>
                </c:pt>
                <c:pt idx="2354">
                  <c:v>-4.96</c:v>
                </c:pt>
                <c:pt idx="2355">
                  <c:v>-4.6100000000000003</c:v>
                </c:pt>
                <c:pt idx="2356">
                  <c:v>-4.26</c:v>
                </c:pt>
                <c:pt idx="2357">
                  <c:v>-4.3899999999999997</c:v>
                </c:pt>
                <c:pt idx="2358">
                  <c:v>-4.7</c:v>
                </c:pt>
                <c:pt idx="2359">
                  <c:v>-4.97</c:v>
                </c:pt>
                <c:pt idx="2360">
                  <c:v>-4.9800000000000004</c:v>
                </c:pt>
                <c:pt idx="2361">
                  <c:v>-5.21</c:v>
                </c:pt>
                <c:pt idx="2362">
                  <c:v>-5.78</c:v>
                </c:pt>
                <c:pt idx="2363">
                  <c:v>-5.99</c:v>
                </c:pt>
                <c:pt idx="2364">
                  <c:v>-5.97</c:v>
                </c:pt>
                <c:pt idx="2365">
                  <c:v>-5.83</c:v>
                </c:pt>
                <c:pt idx="2366">
                  <c:v>-6</c:v>
                </c:pt>
                <c:pt idx="2367">
                  <c:v>-6.14</c:v>
                </c:pt>
                <c:pt idx="2368">
                  <c:v>-5.85</c:v>
                </c:pt>
                <c:pt idx="2369">
                  <c:v>-5.46</c:v>
                </c:pt>
                <c:pt idx="2370">
                  <c:v>-5.32</c:v>
                </c:pt>
                <c:pt idx="2371">
                  <c:v>-5.22</c:v>
                </c:pt>
                <c:pt idx="2372">
                  <c:v>-5</c:v>
                </c:pt>
                <c:pt idx="2373">
                  <c:v>-4.5</c:v>
                </c:pt>
                <c:pt idx="2374">
                  <c:v>-4.12</c:v>
                </c:pt>
                <c:pt idx="2375">
                  <c:v>-4.34</c:v>
                </c:pt>
                <c:pt idx="2376">
                  <c:v>-4.43</c:v>
                </c:pt>
                <c:pt idx="2377">
                  <c:v>-4.51</c:v>
                </c:pt>
                <c:pt idx="2378">
                  <c:v>-4.58</c:v>
                </c:pt>
                <c:pt idx="2379">
                  <c:v>-4.7300000000000004</c:v>
                </c:pt>
                <c:pt idx="2380">
                  <c:v>-4.74</c:v>
                </c:pt>
                <c:pt idx="2381">
                  <c:v>-4.43</c:v>
                </c:pt>
                <c:pt idx="2382">
                  <c:v>-4.53</c:v>
                </c:pt>
                <c:pt idx="2383">
                  <c:v>-4.49</c:v>
                </c:pt>
                <c:pt idx="2384">
                  <c:v>-4.16</c:v>
                </c:pt>
                <c:pt idx="2385">
                  <c:v>-4.43</c:v>
                </c:pt>
                <c:pt idx="2386">
                  <c:v>-4.24</c:v>
                </c:pt>
                <c:pt idx="2387">
                  <c:v>-4.24</c:v>
                </c:pt>
                <c:pt idx="2388">
                  <c:v>-4.58</c:v>
                </c:pt>
                <c:pt idx="2389">
                  <c:v>-4.82</c:v>
                </c:pt>
                <c:pt idx="2390">
                  <c:v>-4.7300000000000004</c:v>
                </c:pt>
                <c:pt idx="2391">
                  <c:v>-4.62</c:v>
                </c:pt>
                <c:pt idx="2392">
                  <c:v>-4.72</c:v>
                </c:pt>
                <c:pt idx="2393">
                  <c:v>-4.5599999999999996</c:v>
                </c:pt>
                <c:pt idx="2394">
                  <c:v>-5.0199999999999996</c:v>
                </c:pt>
                <c:pt idx="2395">
                  <c:v>-4.96</c:v>
                </c:pt>
                <c:pt idx="2396">
                  <c:v>-4.67</c:v>
                </c:pt>
                <c:pt idx="2397">
                  <c:v>-4.49</c:v>
                </c:pt>
                <c:pt idx="2398">
                  <c:v>-4.53</c:v>
                </c:pt>
                <c:pt idx="2399">
                  <c:v>-4.76</c:v>
                </c:pt>
                <c:pt idx="2400">
                  <c:v>-4.38</c:v>
                </c:pt>
                <c:pt idx="2401">
                  <c:v>-4.26</c:v>
                </c:pt>
                <c:pt idx="2402">
                  <c:v>-4.8499999999999996</c:v>
                </c:pt>
                <c:pt idx="2403">
                  <c:v>-5.54</c:v>
                </c:pt>
                <c:pt idx="2404">
                  <c:v>-5.37</c:v>
                </c:pt>
                <c:pt idx="2405">
                  <c:v>-4.99</c:v>
                </c:pt>
                <c:pt idx="2406">
                  <c:v>-5.27</c:v>
                </c:pt>
                <c:pt idx="2407">
                  <c:v>-5.95</c:v>
                </c:pt>
                <c:pt idx="2408">
                  <c:v>-6.01</c:v>
                </c:pt>
                <c:pt idx="2409">
                  <c:v>-5.8</c:v>
                </c:pt>
                <c:pt idx="2410">
                  <c:v>-6.01</c:v>
                </c:pt>
                <c:pt idx="2411">
                  <c:v>-5.91</c:v>
                </c:pt>
                <c:pt idx="2412">
                  <c:v>-5.72</c:v>
                </c:pt>
                <c:pt idx="2413">
                  <c:v>-5.5</c:v>
                </c:pt>
                <c:pt idx="2414">
                  <c:v>-5.35</c:v>
                </c:pt>
                <c:pt idx="2415">
                  <c:v>-4.6900000000000004</c:v>
                </c:pt>
                <c:pt idx="2416">
                  <c:v>-5.0999999999999996</c:v>
                </c:pt>
                <c:pt idx="2417">
                  <c:v>-5.35</c:v>
                </c:pt>
                <c:pt idx="2418">
                  <c:v>-4.93</c:v>
                </c:pt>
                <c:pt idx="2419">
                  <c:v>-4.87</c:v>
                </c:pt>
                <c:pt idx="2420">
                  <c:v>-5.13</c:v>
                </c:pt>
                <c:pt idx="2421">
                  <c:v>-5.08</c:v>
                </c:pt>
                <c:pt idx="2422">
                  <c:v>-5.05</c:v>
                </c:pt>
                <c:pt idx="2423">
                  <c:v>-4.99</c:v>
                </c:pt>
                <c:pt idx="2424">
                  <c:v>-4.9400000000000004</c:v>
                </c:pt>
                <c:pt idx="2425">
                  <c:v>-5.05</c:v>
                </c:pt>
                <c:pt idx="2426">
                  <c:v>-5.24</c:v>
                </c:pt>
                <c:pt idx="2427">
                  <c:v>-5.43</c:v>
                </c:pt>
                <c:pt idx="2428">
                  <c:v>-5.21</c:v>
                </c:pt>
                <c:pt idx="2429">
                  <c:v>-4.6900000000000004</c:v>
                </c:pt>
                <c:pt idx="2430">
                  <c:v>-4.51</c:v>
                </c:pt>
                <c:pt idx="2431">
                  <c:v>-4.01</c:v>
                </c:pt>
                <c:pt idx="2432">
                  <c:v>-4.04</c:v>
                </c:pt>
                <c:pt idx="2433">
                  <c:v>-4.07</c:v>
                </c:pt>
                <c:pt idx="2434">
                  <c:v>-4.1900000000000004</c:v>
                </c:pt>
                <c:pt idx="2435">
                  <c:v>-4.05</c:v>
                </c:pt>
                <c:pt idx="2436">
                  <c:v>-4.5599999999999996</c:v>
                </c:pt>
                <c:pt idx="2437">
                  <c:v>-4.1500000000000004</c:v>
                </c:pt>
                <c:pt idx="2438">
                  <c:v>-3.8</c:v>
                </c:pt>
                <c:pt idx="2439">
                  <c:v>-3.56</c:v>
                </c:pt>
                <c:pt idx="2440">
                  <c:v>-4.1100000000000003</c:v>
                </c:pt>
                <c:pt idx="2441">
                  <c:v>-4.24</c:v>
                </c:pt>
                <c:pt idx="2442">
                  <c:v>-4.01</c:v>
                </c:pt>
                <c:pt idx="2443">
                  <c:v>-3.87</c:v>
                </c:pt>
                <c:pt idx="2444">
                  <c:v>-3.51</c:v>
                </c:pt>
                <c:pt idx="2445">
                  <c:v>-3.23</c:v>
                </c:pt>
                <c:pt idx="2446">
                  <c:v>-3.2</c:v>
                </c:pt>
                <c:pt idx="2447">
                  <c:v>-3.45</c:v>
                </c:pt>
                <c:pt idx="2448">
                  <c:v>-3.45</c:v>
                </c:pt>
                <c:pt idx="2449">
                  <c:v>-3.22</c:v>
                </c:pt>
                <c:pt idx="2450">
                  <c:v>-3.3</c:v>
                </c:pt>
                <c:pt idx="2451">
                  <c:v>-3.59</c:v>
                </c:pt>
                <c:pt idx="2452">
                  <c:v>-4.3</c:v>
                </c:pt>
                <c:pt idx="2453">
                  <c:v>-4.79</c:v>
                </c:pt>
                <c:pt idx="2454">
                  <c:v>-5.27</c:v>
                </c:pt>
                <c:pt idx="2455">
                  <c:v>-5.18</c:v>
                </c:pt>
                <c:pt idx="2456">
                  <c:v>-5.65</c:v>
                </c:pt>
                <c:pt idx="2457">
                  <c:v>-5.52</c:v>
                </c:pt>
                <c:pt idx="2458">
                  <c:v>-5.12</c:v>
                </c:pt>
                <c:pt idx="2459">
                  <c:v>-4.8499999999999996</c:v>
                </c:pt>
                <c:pt idx="2460">
                  <c:v>-4.1100000000000003</c:v>
                </c:pt>
                <c:pt idx="2461">
                  <c:v>-3.76</c:v>
                </c:pt>
                <c:pt idx="2462">
                  <c:v>-3.82</c:v>
                </c:pt>
                <c:pt idx="2463">
                  <c:v>-3.9</c:v>
                </c:pt>
                <c:pt idx="2464">
                  <c:v>-3.79</c:v>
                </c:pt>
                <c:pt idx="2465">
                  <c:v>-3.82</c:v>
                </c:pt>
                <c:pt idx="2466">
                  <c:v>-3.86</c:v>
                </c:pt>
                <c:pt idx="2467">
                  <c:v>-4.47</c:v>
                </c:pt>
                <c:pt idx="2468">
                  <c:v>-4.5199999999999996</c:v>
                </c:pt>
                <c:pt idx="2469">
                  <c:v>-4.3499999999999996</c:v>
                </c:pt>
                <c:pt idx="2470">
                  <c:v>-4.68</c:v>
                </c:pt>
                <c:pt idx="2471">
                  <c:v>-4.58</c:v>
                </c:pt>
                <c:pt idx="2472">
                  <c:v>-4.54</c:v>
                </c:pt>
                <c:pt idx="2473">
                  <c:v>-4.41</c:v>
                </c:pt>
                <c:pt idx="2474">
                  <c:v>-4.29</c:v>
                </c:pt>
                <c:pt idx="2475">
                  <c:v>-4.28</c:v>
                </c:pt>
                <c:pt idx="2476">
                  <c:v>-4.1500000000000004</c:v>
                </c:pt>
                <c:pt idx="2477">
                  <c:v>-3.78</c:v>
                </c:pt>
                <c:pt idx="2478">
                  <c:v>-3.35</c:v>
                </c:pt>
                <c:pt idx="2479">
                  <c:v>-3.1</c:v>
                </c:pt>
                <c:pt idx="2480">
                  <c:v>-3.34</c:v>
                </c:pt>
                <c:pt idx="2481">
                  <c:v>-3.33</c:v>
                </c:pt>
                <c:pt idx="2482">
                  <c:v>-2.81</c:v>
                </c:pt>
                <c:pt idx="2483">
                  <c:v>-3.2</c:v>
                </c:pt>
                <c:pt idx="2484">
                  <c:v>-3.09</c:v>
                </c:pt>
                <c:pt idx="2485">
                  <c:v>-3.9</c:v>
                </c:pt>
                <c:pt idx="2486">
                  <c:v>-4.0199999999999996</c:v>
                </c:pt>
                <c:pt idx="2487">
                  <c:v>-4.68</c:v>
                </c:pt>
                <c:pt idx="2488">
                  <c:v>-5.1100000000000003</c:v>
                </c:pt>
                <c:pt idx="2489">
                  <c:v>-5.31</c:v>
                </c:pt>
                <c:pt idx="2490">
                  <c:v>-4.43</c:v>
                </c:pt>
                <c:pt idx="2491">
                  <c:v>-4.49</c:v>
                </c:pt>
                <c:pt idx="2492">
                  <c:v>-4.5</c:v>
                </c:pt>
                <c:pt idx="2493">
                  <c:v>-4.3899999999999997</c:v>
                </c:pt>
                <c:pt idx="2494">
                  <c:v>-3.85</c:v>
                </c:pt>
                <c:pt idx="2495">
                  <c:v>-3.5</c:v>
                </c:pt>
                <c:pt idx="2496">
                  <c:v>-4.09</c:v>
                </c:pt>
                <c:pt idx="2497">
                  <c:v>-4.3600000000000003</c:v>
                </c:pt>
                <c:pt idx="2498">
                  <c:v>-4.38</c:v>
                </c:pt>
                <c:pt idx="2499">
                  <c:v>-4.5</c:v>
                </c:pt>
                <c:pt idx="2500">
                  <c:v>-4.43</c:v>
                </c:pt>
                <c:pt idx="2501">
                  <c:v>-3.84</c:v>
                </c:pt>
                <c:pt idx="2502">
                  <c:v>-3.58</c:v>
                </c:pt>
                <c:pt idx="2503">
                  <c:v>-4.58</c:v>
                </c:pt>
                <c:pt idx="2504">
                  <c:v>-4.96</c:v>
                </c:pt>
                <c:pt idx="2505">
                  <c:v>-4.7699999999999996</c:v>
                </c:pt>
                <c:pt idx="2506">
                  <c:v>-4.5</c:v>
                </c:pt>
                <c:pt idx="2507">
                  <c:v>-4.42</c:v>
                </c:pt>
                <c:pt idx="2508">
                  <c:v>-4.3499999999999996</c:v>
                </c:pt>
                <c:pt idx="2509">
                  <c:v>-4.17</c:v>
                </c:pt>
                <c:pt idx="2510">
                  <c:v>-4.3499999999999996</c:v>
                </c:pt>
                <c:pt idx="2511">
                  <c:v>-4.54</c:v>
                </c:pt>
                <c:pt idx="2512">
                  <c:v>-4.93</c:v>
                </c:pt>
                <c:pt idx="2513">
                  <c:v>-4.88</c:v>
                </c:pt>
                <c:pt idx="2514">
                  <c:v>-4.9800000000000004</c:v>
                </c:pt>
                <c:pt idx="2515">
                  <c:v>-5.48</c:v>
                </c:pt>
                <c:pt idx="2516">
                  <c:v>-5.31</c:v>
                </c:pt>
                <c:pt idx="2517">
                  <c:v>-5.41</c:v>
                </c:pt>
                <c:pt idx="2518">
                  <c:v>-5.33</c:v>
                </c:pt>
                <c:pt idx="2519">
                  <c:v>-5.4</c:v>
                </c:pt>
                <c:pt idx="2520">
                  <c:v>-5.46</c:v>
                </c:pt>
                <c:pt idx="2521">
                  <c:v>-5.78</c:v>
                </c:pt>
                <c:pt idx="2522">
                  <c:v>-5.86</c:v>
                </c:pt>
                <c:pt idx="2523">
                  <c:v>-5.45</c:v>
                </c:pt>
                <c:pt idx="2524">
                  <c:v>-5.27</c:v>
                </c:pt>
                <c:pt idx="2525">
                  <c:v>-5.04</c:v>
                </c:pt>
                <c:pt idx="2526">
                  <c:v>-4.92</c:v>
                </c:pt>
                <c:pt idx="2527">
                  <c:v>-4.7300000000000004</c:v>
                </c:pt>
                <c:pt idx="2528">
                  <c:v>-4.93</c:v>
                </c:pt>
                <c:pt idx="2529">
                  <c:v>-4.8099999999999996</c:v>
                </c:pt>
                <c:pt idx="2530">
                  <c:v>-4.67</c:v>
                </c:pt>
                <c:pt idx="2531">
                  <c:v>-4.66</c:v>
                </c:pt>
                <c:pt idx="2532">
                  <c:v>-4.84</c:v>
                </c:pt>
                <c:pt idx="2533">
                  <c:v>-4.6900000000000004</c:v>
                </c:pt>
                <c:pt idx="2534">
                  <c:v>-5.12</c:v>
                </c:pt>
                <c:pt idx="2535">
                  <c:v>-5.44</c:v>
                </c:pt>
                <c:pt idx="2536">
                  <c:v>-5.5</c:v>
                </c:pt>
                <c:pt idx="2537">
                  <c:v>-5.39</c:v>
                </c:pt>
                <c:pt idx="2538">
                  <c:v>-5.25</c:v>
                </c:pt>
                <c:pt idx="2539">
                  <c:v>-5.53</c:v>
                </c:pt>
                <c:pt idx="2540">
                  <c:v>-5.51</c:v>
                </c:pt>
                <c:pt idx="2541">
                  <c:v>-5.32</c:v>
                </c:pt>
                <c:pt idx="2542">
                  <c:v>-4.8899999999999997</c:v>
                </c:pt>
                <c:pt idx="2543">
                  <c:v>-5.1100000000000003</c:v>
                </c:pt>
                <c:pt idx="2544">
                  <c:v>-5.36</c:v>
                </c:pt>
                <c:pt idx="2545">
                  <c:v>-5.42</c:v>
                </c:pt>
                <c:pt idx="2546">
                  <c:v>-5.28</c:v>
                </c:pt>
                <c:pt idx="2547">
                  <c:v>-5.52</c:v>
                </c:pt>
                <c:pt idx="2548">
                  <c:v>-5.48</c:v>
                </c:pt>
                <c:pt idx="2549">
                  <c:v>-5.56</c:v>
                </c:pt>
                <c:pt idx="2550">
                  <c:v>-5.97</c:v>
                </c:pt>
                <c:pt idx="2551">
                  <c:v>-6.02</c:v>
                </c:pt>
                <c:pt idx="2552">
                  <c:v>-5.79</c:v>
                </c:pt>
                <c:pt idx="2553">
                  <c:v>-5.62</c:v>
                </c:pt>
                <c:pt idx="2554">
                  <c:v>-5.41</c:v>
                </c:pt>
                <c:pt idx="2555">
                  <c:v>-5.79</c:v>
                </c:pt>
                <c:pt idx="2556">
                  <c:v>-5.78</c:v>
                </c:pt>
                <c:pt idx="2557">
                  <c:v>-5.8</c:v>
                </c:pt>
                <c:pt idx="2558">
                  <c:v>-5.6</c:v>
                </c:pt>
                <c:pt idx="2559">
                  <c:v>-5.49</c:v>
                </c:pt>
                <c:pt idx="2560">
                  <c:v>-5.53</c:v>
                </c:pt>
                <c:pt idx="2561">
                  <c:v>-5.43</c:v>
                </c:pt>
                <c:pt idx="2562">
                  <c:v>-5.32</c:v>
                </c:pt>
                <c:pt idx="2563">
                  <c:v>-5.35</c:v>
                </c:pt>
                <c:pt idx="2564">
                  <c:v>-5.26</c:v>
                </c:pt>
                <c:pt idx="2565">
                  <c:v>-5.21</c:v>
                </c:pt>
                <c:pt idx="2566">
                  <c:v>-5.12</c:v>
                </c:pt>
                <c:pt idx="2567">
                  <c:v>-5.04</c:v>
                </c:pt>
                <c:pt idx="2568">
                  <c:v>-4.91</c:v>
                </c:pt>
                <c:pt idx="2569">
                  <c:v>-4.9800000000000004</c:v>
                </c:pt>
                <c:pt idx="2570">
                  <c:v>-5.13</c:v>
                </c:pt>
                <c:pt idx="2571">
                  <c:v>-4.93</c:v>
                </c:pt>
                <c:pt idx="2572">
                  <c:v>-4.82</c:v>
                </c:pt>
                <c:pt idx="2573">
                  <c:v>-4.84</c:v>
                </c:pt>
                <c:pt idx="2574">
                  <c:v>-5.18</c:v>
                </c:pt>
                <c:pt idx="2575">
                  <c:v>-5.37</c:v>
                </c:pt>
                <c:pt idx="2576">
                  <c:v>-5.71</c:v>
                </c:pt>
                <c:pt idx="2577">
                  <c:v>-5.58</c:v>
                </c:pt>
                <c:pt idx="2578">
                  <c:v>-5.49</c:v>
                </c:pt>
                <c:pt idx="2579">
                  <c:v>-5.79</c:v>
                </c:pt>
                <c:pt idx="2580">
                  <c:v>-5.75</c:v>
                </c:pt>
                <c:pt idx="2581">
                  <c:v>-5.79</c:v>
                </c:pt>
                <c:pt idx="2582">
                  <c:v>-5.69</c:v>
                </c:pt>
                <c:pt idx="2583">
                  <c:v>-5.64</c:v>
                </c:pt>
                <c:pt idx="2584">
                  <c:v>-5.76</c:v>
                </c:pt>
                <c:pt idx="2585">
                  <c:v>-6.11</c:v>
                </c:pt>
                <c:pt idx="2586">
                  <c:v>-6.07</c:v>
                </c:pt>
                <c:pt idx="2587">
                  <c:v>-6.08</c:v>
                </c:pt>
                <c:pt idx="2588">
                  <c:v>-5.99</c:v>
                </c:pt>
                <c:pt idx="2589">
                  <c:v>-5.77</c:v>
                </c:pt>
                <c:pt idx="2590">
                  <c:v>-5.67</c:v>
                </c:pt>
                <c:pt idx="2591">
                  <c:v>-5.61</c:v>
                </c:pt>
                <c:pt idx="2592">
                  <c:v>-5.62</c:v>
                </c:pt>
                <c:pt idx="2593">
                  <c:v>-5.7</c:v>
                </c:pt>
                <c:pt idx="2594">
                  <c:v>-6.04</c:v>
                </c:pt>
                <c:pt idx="2595">
                  <c:v>-6.33</c:v>
                </c:pt>
                <c:pt idx="2596">
                  <c:v>-6.19</c:v>
                </c:pt>
                <c:pt idx="2597">
                  <c:v>-6</c:v>
                </c:pt>
                <c:pt idx="2598">
                  <c:v>-6.16</c:v>
                </c:pt>
                <c:pt idx="2599">
                  <c:v>-6.36</c:v>
                </c:pt>
                <c:pt idx="2600">
                  <c:v>-6.6</c:v>
                </c:pt>
                <c:pt idx="2601">
                  <c:v>-6.18</c:v>
                </c:pt>
                <c:pt idx="2602">
                  <c:v>-5.84</c:v>
                </c:pt>
                <c:pt idx="2603">
                  <c:v>-6.08</c:v>
                </c:pt>
                <c:pt idx="2604">
                  <c:v>-6.48</c:v>
                </c:pt>
                <c:pt idx="2605">
                  <c:v>-6.71</c:v>
                </c:pt>
                <c:pt idx="2606">
                  <c:v>-6.67</c:v>
                </c:pt>
                <c:pt idx="2607">
                  <c:v>-6.62</c:v>
                </c:pt>
                <c:pt idx="2608">
                  <c:v>-6.47</c:v>
                </c:pt>
                <c:pt idx="2609">
                  <c:v>-6.11</c:v>
                </c:pt>
                <c:pt idx="2610">
                  <c:v>-6</c:v>
                </c:pt>
                <c:pt idx="2611">
                  <c:v>-6.23</c:v>
                </c:pt>
                <c:pt idx="2612">
                  <c:v>-6.41</c:v>
                </c:pt>
                <c:pt idx="2613">
                  <c:v>-6.34</c:v>
                </c:pt>
                <c:pt idx="2614">
                  <c:v>-6.53</c:v>
                </c:pt>
                <c:pt idx="2615">
                  <c:v>-6.64</c:v>
                </c:pt>
                <c:pt idx="2616">
                  <c:v>-6.44</c:v>
                </c:pt>
                <c:pt idx="2617">
                  <c:v>-6.38</c:v>
                </c:pt>
                <c:pt idx="2618">
                  <c:v>-6.38</c:v>
                </c:pt>
                <c:pt idx="2619">
                  <c:v>-6.34</c:v>
                </c:pt>
                <c:pt idx="2620">
                  <c:v>-6.25</c:v>
                </c:pt>
                <c:pt idx="2621">
                  <c:v>-6.21</c:v>
                </c:pt>
                <c:pt idx="2622">
                  <c:v>-6.19</c:v>
                </c:pt>
                <c:pt idx="2623">
                  <c:v>-5.94</c:v>
                </c:pt>
                <c:pt idx="2624">
                  <c:v>-5.78</c:v>
                </c:pt>
                <c:pt idx="2625">
                  <c:v>-5.76</c:v>
                </c:pt>
                <c:pt idx="2626">
                  <c:v>-5.84</c:v>
                </c:pt>
                <c:pt idx="2627">
                  <c:v>-5.9</c:v>
                </c:pt>
                <c:pt idx="2628">
                  <c:v>-5.89</c:v>
                </c:pt>
                <c:pt idx="2629">
                  <c:v>-5.7</c:v>
                </c:pt>
                <c:pt idx="2630">
                  <c:v>-5.76</c:v>
                </c:pt>
                <c:pt idx="2631">
                  <c:v>-5.7</c:v>
                </c:pt>
                <c:pt idx="2632">
                  <c:v>-5.81</c:v>
                </c:pt>
                <c:pt idx="2633">
                  <c:v>-5.8</c:v>
                </c:pt>
                <c:pt idx="2634">
                  <c:v>-5.67</c:v>
                </c:pt>
                <c:pt idx="2635">
                  <c:v>-5.49</c:v>
                </c:pt>
                <c:pt idx="2636">
                  <c:v>-5.47</c:v>
                </c:pt>
                <c:pt idx="2637">
                  <c:v>-5.7</c:v>
                </c:pt>
                <c:pt idx="2638">
                  <c:v>-5.86</c:v>
                </c:pt>
                <c:pt idx="2639">
                  <c:v>-5.74</c:v>
                </c:pt>
                <c:pt idx="2640">
                  <c:v>-5.85</c:v>
                </c:pt>
                <c:pt idx="2641">
                  <c:v>-5.97</c:v>
                </c:pt>
                <c:pt idx="2642">
                  <c:v>-6.07</c:v>
                </c:pt>
                <c:pt idx="2643">
                  <c:v>-6.17</c:v>
                </c:pt>
                <c:pt idx="2644">
                  <c:v>-6.11</c:v>
                </c:pt>
                <c:pt idx="2645">
                  <c:v>-5.98</c:v>
                </c:pt>
                <c:pt idx="2646">
                  <c:v>-5.77</c:v>
                </c:pt>
                <c:pt idx="2647">
                  <c:v>-5.78</c:v>
                </c:pt>
                <c:pt idx="2648">
                  <c:v>-5.67</c:v>
                </c:pt>
                <c:pt idx="2649">
                  <c:v>-5.85</c:v>
                </c:pt>
                <c:pt idx="2650">
                  <c:v>-5.9</c:v>
                </c:pt>
                <c:pt idx="2651">
                  <c:v>-5.79</c:v>
                </c:pt>
                <c:pt idx="2652">
                  <c:v>-5.53</c:v>
                </c:pt>
                <c:pt idx="2653">
                  <c:v>-5.8</c:v>
                </c:pt>
                <c:pt idx="2654">
                  <c:v>-5.87</c:v>
                </c:pt>
                <c:pt idx="2655">
                  <c:v>-5.84</c:v>
                </c:pt>
                <c:pt idx="2656">
                  <c:v>-5.66</c:v>
                </c:pt>
                <c:pt idx="2657">
                  <c:v>-6.12</c:v>
                </c:pt>
                <c:pt idx="2658">
                  <c:v>-6.44</c:v>
                </c:pt>
                <c:pt idx="2659">
                  <c:v>-6.37</c:v>
                </c:pt>
                <c:pt idx="2660">
                  <c:v>-6.27</c:v>
                </c:pt>
                <c:pt idx="2661">
                  <c:v>-6.17</c:v>
                </c:pt>
                <c:pt idx="2662">
                  <c:v>-6.2</c:v>
                </c:pt>
                <c:pt idx="2663">
                  <c:v>-6.26</c:v>
                </c:pt>
                <c:pt idx="2664">
                  <c:v>-6.25</c:v>
                </c:pt>
                <c:pt idx="2665">
                  <c:v>-6.24</c:v>
                </c:pt>
                <c:pt idx="2666">
                  <c:v>-6.07</c:v>
                </c:pt>
                <c:pt idx="2667">
                  <c:v>-6.08</c:v>
                </c:pt>
                <c:pt idx="2668">
                  <c:v>-6.06</c:v>
                </c:pt>
                <c:pt idx="2669">
                  <c:v>-6.02</c:v>
                </c:pt>
                <c:pt idx="2670">
                  <c:v>-5.91</c:v>
                </c:pt>
                <c:pt idx="2671">
                  <c:v>-5.91</c:v>
                </c:pt>
                <c:pt idx="2672">
                  <c:v>-6.02</c:v>
                </c:pt>
                <c:pt idx="2673">
                  <c:v>-5.95</c:v>
                </c:pt>
                <c:pt idx="2674">
                  <c:v>-5.8</c:v>
                </c:pt>
                <c:pt idx="2675">
                  <c:v>-5.69</c:v>
                </c:pt>
                <c:pt idx="2676">
                  <c:v>-5.74</c:v>
                </c:pt>
                <c:pt idx="2677">
                  <c:v>-5.75</c:v>
                </c:pt>
                <c:pt idx="2678">
                  <c:v>-5.76</c:v>
                </c:pt>
                <c:pt idx="2679">
                  <c:v>-5.86</c:v>
                </c:pt>
                <c:pt idx="2680">
                  <c:v>-5.78</c:v>
                </c:pt>
                <c:pt idx="2681">
                  <c:v>-5.7</c:v>
                </c:pt>
                <c:pt idx="2682">
                  <c:v>-5.68</c:v>
                </c:pt>
                <c:pt idx="2683">
                  <c:v>-5.58</c:v>
                </c:pt>
                <c:pt idx="2684">
                  <c:v>-5.45</c:v>
                </c:pt>
                <c:pt idx="2685">
                  <c:v>-5.75</c:v>
                </c:pt>
                <c:pt idx="2686">
                  <c:v>-5.78</c:v>
                </c:pt>
                <c:pt idx="2687">
                  <c:v>-5.78</c:v>
                </c:pt>
                <c:pt idx="2688">
                  <c:v>-5.52</c:v>
                </c:pt>
                <c:pt idx="2689">
                  <c:v>-5.41</c:v>
                </c:pt>
                <c:pt idx="2690">
                  <c:v>-5.64</c:v>
                </c:pt>
                <c:pt idx="2691">
                  <c:v>-5.76</c:v>
                </c:pt>
                <c:pt idx="2692">
                  <c:v>-5.78</c:v>
                </c:pt>
                <c:pt idx="2693">
                  <c:v>-5.86</c:v>
                </c:pt>
                <c:pt idx="2694">
                  <c:v>-5.92</c:v>
                </c:pt>
                <c:pt idx="2695">
                  <c:v>-5.91</c:v>
                </c:pt>
                <c:pt idx="2696">
                  <c:v>-5.59</c:v>
                </c:pt>
                <c:pt idx="2697">
                  <c:v>-5.87</c:v>
                </c:pt>
                <c:pt idx="2698">
                  <c:v>-6.51</c:v>
                </c:pt>
                <c:pt idx="2699">
                  <c:v>-6.67</c:v>
                </c:pt>
                <c:pt idx="2700">
                  <c:v>-6.61</c:v>
                </c:pt>
                <c:pt idx="2701">
                  <c:v>-6.38</c:v>
                </c:pt>
                <c:pt idx="2702">
                  <c:v>-6.3</c:v>
                </c:pt>
                <c:pt idx="2703">
                  <c:v>-6.1</c:v>
                </c:pt>
                <c:pt idx="2704">
                  <c:v>-5.91</c:v>
                </c:pt>
                <c:pt idx="2705">
                  <c:v>-6.13</c:v>
                </c:pt>
                <c:pt idx="2706">
                  <c:v>-6.27</c:v>
                </c:pt>
                <c:pt idx="2707">
                  <c:v>-6.12</c:v>
                </c:pt>
                <c:pt idx="2708">
                  <c:v>-5.86</c:v>
                </c:pt>
                <c:pt idx="2709">
                  <c:v>-5.88</c:v>
                </c:pt>
                <c:pt idx="2710">
                  <c:v>-5.95</c:v>
                </c:pt>
                <c:pt idx="2711">
                  <c:v>-6.06</c:v>
                </c:pt>
                <c:pt idx="2712">
                  <c:v>-6.01</c:v>
                </c:pt>
                <c:pt idx="2713">
                  <c:v>-5.94</c:v>
                </c:pt>
                <c:pt idx="2714">
                  <c:v>-5.86</c:v>
                </c:pt>
                <c:pt idx="2715">
                  <c:v>-5.67</c:v>
                </c:pt>
                <c:pt idx="2716">
                  <c:v>-5.39</c:v>
                </c:pt>
                <c:pt idx="2717">
                  <c:v>-5.44</c:v>
                </c:pt>
                <c:pt idx="2718">
                  <c:v>-5.53</c:v>
                </c:pt>
                <c:pt idx="2719">
                  <c:v>-5.72</c:v>
                </c:pt>
                <c:pt idx="2720">
                  <c:v>-5.96</c:v>
                </c:pt>
                <c:pt idx="2721">
                  <c:v>-6.23</c:v>
                </c:pt>
                <c:pt idx="2722">
                  <c:v>-5.95</c:v>
                </c:pt>
                <c:pt idx="2723">
                  <c:v>-5.66</c:v>
                </c:pt>
                <c:pt idx="2724">
                  <c:v>-5.67</c:v>
                </c:pt>
                <c:pt idx="2725">
                  <c:v>-5.65</c:v>
                </c:pt>
                <c:pt idx="2726">
                  <c:v>-5.78</c:v>
                </c:pt>
                <c:pt idx="2727">
                  <c:v>-5.85</c:v>
                </c:pt>
                <c:pt idx="2728">
                  <c:v>-5.9</c:v>
                </c:pt>
                <c:pt idx="2729">
                  <c:v>-5.89</c:v>
                </c:pt>
                <c:pt idx="2730">
                  <c:v>-6.07</c:v>
                </c:pt>
                <c:pt idx="2731">
                  <c:v>-6.22</c:v>
                </c:pt>
                <c:pt idx="2732">
                  <c:v>-5.96</c:v>
                </c:pt>
                <c:pt idx="2733">
                  <c:v>-5.89</c:v>
                </c:pt>
                <c:pt idx="2734">
                  <c:v>-5.98</c:v>
                </c:pt>
                <c:pt idx="2735">
                  <c:v>-5.99</c:v>
                </c:pt>
                <c:pt idx="2736">
                  <c:v>-6.02</c:v>
                </c:pt>
                <c:pt idx="2737">
                  <c:v>-6</c:v>
                </c:pt>
                <c:pt idx="2738">
                  <c:v>-6.05</c:v>
                </c:pt>
                <c:pt idx="2739">
                  <c:v>-6.15</c:v>
                </c:pt>
                <c:pt idx="2740">
                  <c:v>-6.15</c:v>
                </c:pt>
                <c:pt idx="2741">
                  <c:v>-6.25</c:v>
                </c:pt>
                <c:pt idx="2742">
                  <c:v>-6.35</c:v>
                </c:pt>
                <c:pt idx="2743">
                  <c:v>-6.38</c:v>
                </c:pt>
                <c:pt idx="2744">
                  <c:v>-6.34</c:v>
                </c:pt>
                <c:pt idx="2745">
                  <c:v>-6.19</c:v>
                </c:pt>
                <c:pt idx="2746">
                  <c:v>-6.23</c:v>
                </c:pt>
                <c:pt idx="2747">
                  <c:v>-6.13</c:v>
                </c:pt>
                <c:pt idx="2748">
                  <c:v>-5.93</c:v>
                </c:pt>
                <c:pt idx="2749">
                  <c:v>-6.15</c:v>
                </c:pt>
                <c:pt idx="2750">
                  <c:v>-6.11</c:v>
                </c:pt>
                <c:pt idx="2751">
                  <c:v>-6.1</c:v>
                </c:pt>
                <c:pt idx="2752">
                  <c:v>-6.53</c:v>
                </c:pt>
                <c:pt idx="2753">
                  <c:v>-6.49</c:v>
                </c:pt>
                <c:pt idx="2754">
                  <c:v>-6.67</c:v>
                </c:pt>
                <c:pt idx="2755">
                  <c:v>-6.76</c:v>
                </c:pt>
                <c:pt idx="2756">
                  <c:v>-6.72</c:v>
                </c:pt>
                <c:pt idx="2757">
                  <c:v>-6.64</c:v>
                </c:pt>
                <c:pt idx="2758">
                  <c:v>-6.92</c:v>
                </c:pt>
                <c:pt idx="2759">
                  <c:v>-6.88</c:v>
                </c:pt>
                <c:pt idx="2760">
                  <c:v>-6.77</c:v>
                </c:pt>
                <c:pt idx="2761">
                  <c:v>-6.63</c:v>
                </c:pt>
                <c:pt idx="2762">
                  <c:v>-6.55</c:v>
                </c:pt>
                <c:pt idx="2763">
                  <c:v>-6.52</c:v>
                </c:pt>
                <c:pt idx="2764">
                  <c:v>-6.64</c:v>
                </c:pt>
                <c:pt idx="2765">
                  <c:v>-6.89</c:v>
                </c:pt>
                <c:pt idx="2766">
                  <c:v>-6.85</c:v>
                </c:pt>
                <c:pt idx="2767">
                  <c:v>-7.02</c:v>
                </c:pt>
                <c:pt idx="2768">
                  <c:v>-7</c:v>
                </c:pt>
                <c:pt idx="2769">
                  <c:v>-6.98</c:v>
                </c:pt>
                <c:pt idx="2770">
                  <c:v>-7.18</c:v>
                </c:pt>
                <c:pt idx="2771">
                  <c:v>-7.39</c:v>
                </c:pt>
                <c:pt idx="2772">
                  <c:v>-7.32</c:v>
                </c:pt>
                <c:pt idx="2773">
                  <c:v>-7.29</c:v>
                </c:pt>
                <c:pt idx="2774">
                  <c:v>-7</c:v>
                </c:pt>
                <c:pt idx="2775">
                  <c:v>-7.05</c:v>
                </c:pt>
                <c:pt idx="2776">
                  <c:v>-7.04</c:v>
                </c:pt>
                <c:pt idx="2777">
                  <c:v>-7.03</c:v>
                </c:pt>
                <c:pt idx="2778">
                  <c:v>-7.24</c:v>
                </c:pt>
                <c:pt idx="2779">
                  <c:v>-7.18</c:v>
                </c:pt>
                <c:pt idx="2780">
                  <c:v>-7.18</c:v>
                </c:pt>
                <c:pt idx="2781">
                  <c:v>-7.24</c:v>
                </c:pt>
                <c:pt idx="2782">
                  <c:v>-7.28</c:v>
                </c:pt>
                <c:pt idx="2783">
                  <c:v>-7.33</c:v>
                </c:pt>
                <c:pt idx="2784">
                  <c:v>-7.17</c:v>
                </c:pt>
                <c:pt idx="2785">
                  <c:v>-7.08</c:v>
                </c:pt>
                <c:pt idx="2786">
                  <c:v>-6.91</c:v>
                </c:pt>
                <c:pt idx="2787">
                  <c:v>-6.92</c:v>
                </c:pt>
                <c:pt idx="2788">
                  <c:v>-7.04</c:v>
                </c:pt>
                <c:pt idx="2789">
                  <c:v>-6.99</c:v>
                </c:pt>
                <c:pt idx="2790">
                  <c:v>-6.97</c:v>
                </c:pt>
                <c:pt idx="2791">
                  <c:v>-6.84</c:v>
                </c:pt>
                <c:pt idx="2792">
                  <c:v>-6.82</c:v>
                </c:pt>
                <c:pt idx="2793">
                  <c:v>-6.89</c:v>
                </c:pt>
                <c:pt idx="2794">
                  <c:v>-6.71</c:v>
                </c:pt>
                <c:pt idx="2795">
                  <c:v>-6.7</c:v>
                </c:pt>
                <c:pt idx="2796">
                  <c:v>-6.59</c:v>
                </c:pt>
                <c:pt idx="2797">
                  <c:v>-6.6</c:v>
                </c:pt>
                <c:pt idx="2798">
                  <c:v>-6.55</c:v>
                </c:pt>
                <c:pt idx="2799">
                  <c:v>-6.48</c:v>
                </c:pt>
                <c:pt idx="2800">
                  <c:v>-6.47</c:v>
                </c:pt>
                <c:pt idx="2801">
                  <c:v>-6.51</c:v>
                </c:pt>
                <c:pt idx="2802">
                  <c:v>-6.46</c:v>
                </c:pt>
                <c:pt idx="2803">
                  <c:v>-6.33</c:v>
                </c:pt>
                <c:pt idx="2804">
                  <c:v>-6.28</c:v>
                </c:pt>
                <c:pt idx="2805">
                  <c:v>-6.22</c:v>
                </c:pt>
                <c:pt idx="2806">
                  <c:v>-6.12</c:v>
                </c:pt>
                <c:pt idx="2807">
                  <c:v>-6.15</c:v>
                </c:pt>
                <c:pt idx="2808">
                  <c:v>-6.16</c:v>
                </c:pt>
                <c:pt idx="2809">
                  <c:v>-6.12</c:v>
                </c:pt>
                <c:pt idx="2810">
                  <c:v>-6.15</c:v>
                </c:pt>
                <c:pt idx="2811">
                  <c:v>-6.11</c:v>
                </c:pt>
                <c:pt idx="2812">
                  <c:v>-6.07</c:v>
                </c:pt>
                <c:pt idx="2813">
                  <c:v>-6.16</c:v>
                </c:pt>
                <c:pt idx="2814">
                  <c:v>-6.23</c:v>
                </c:pt>
                <c:pt idx="2815">
                  <c:v>-6.02</c:v>
                </c:pt>
                <c:pt idx="2816">
                  <c:v>-6.26</c:v>
                </c:pt>
                <c:pt idx="2817">
                  <c:v>-6.15</c:v>
                </c:pt>
                <c:pt idx="2818">
                  <c:v>-6.34</c:v>
                </c:pt>
                <c:pt idx="2819">
                  <c:v>-6.4</c:v>
                </c:pt>
                <c:pt idx="2820">
                  <c:v>-6.42</c:v>
                </c:pt>
                <c:pt idx="2821">
                  <c:v>-6.33</c:v>
                </c:pt>
                <c:pt idx="2822">
                  <c:v>-6.41</c:v>
                </c:pt>
                <c:pt idx="2823">
                  <c:v>-6.42</c:v>
                </c:pt>
                <c:pt idx="2824">
                  <c:v>-6.52</c:v>
                </c:pt>
                <c:pt idx="2825">
                  <c:v>-6.22</c:v>
                </c:pt>
                <c:pt idx="2826">
                  <c:v>-6.17</c:v>
                </c:pt>
                <c:pt idx="2827">
                  <c:v>-6.15</c:v>
                </c:pt>
                <c:pt idx="2828">
                  <c:v>-6.39</c:v>
                </c:pt>
                <c:pt idx="2829">
                  <c:v>-6.42</c:v>
                </c:pt>
                <c:pt idx="2830">
                  <c:v>-6.3</c:v>
                </c:pt>
                <c:pt idx="2831">
                  <c:v>-6.36</c:v>
                </c:pt>
                <c:pt idx="2832">
                  <c:v>-6.36</c:v>
                </c:pt>
                <c:pt idx="2833">
                  <c:v>-6.2</c:v>
                </c:pt>
                <c:pt idx="2834">
                  <c:v>-6.21</c:v>
                </c:pt>
                <c:pt idx="2835">
                  <c:v>-6.33</c:v>
                </c:pt>
                <c:pt idx="2836">
                  <c:v>-6.29</c:v>
                </c:pt>
                <c:pt idx="2837">
                  <c:v>-6.19</c:v>
                </c:pt>
                <c:pt idx="2838">
                  <c:v>-6.15</c:v>
                </c:pt>
                <c:pt idx="2839">
                  <c:v>-6.12</c:v>
                </c:pt>
                <c:pt idx="2840">
                  <c:v>-6.24</c:v>
                </c:pt>
                <c:pt idx="2841">
                  <c:v>-6.31</c:v>
                </c:pt>
                <c:pt idx="2842">
                  <c:v>-6.21</c:v>
                </c:pt>
                <c:pt idx="2843">
                  <c:v>-6.32</c:v>
                </c:pt>
                <c:pt idx="2844">
                  <c:v>-6.35</c:v>
                </c:pt>
                <c:pt idx="2845">
                  <c:v>-6.21</c:v>
                </c:pt>
                <c:pt idx="2846">
                  <c:v>-6.24</c:v>
                </c:pt>
                <c:pt idx="2847">
                  <c:v>-6.18</c:v>
                </c:pt>
                <c:pt idx="2848">
                  <c:v>-6.23</c:v>
                </c:pt>
                <c:pt idx="2849">
                  <c:v>-6.36</c:v>
                </c:pt>
                <c:pt idx="2850">
                  <c:v>-6.32</c:v>
                </c:pt>
                <c:pt idx="2851">
                  <c:v>-6.55</c:v>
                </c:pt>
                <c:pt idx="2852">
                  <c:v>-6.46</c:v>
                </c:pt>
                <c:pt idx="2853">
                  <c:v>-6.47</c:v>
                </c:pt>
                <c:pt idx="2854">
                  <c:v>-6.45</c:v>
                </c:pt>
                <c:pt idx="2855">
                  <c:v>-6.35</c:v>
                </c:pt>
                <c:pt idx="2856">
                  <c:v>-6.51</c:v>
                </c:pt>
                <c:pt idx="2857">
                  <c:v>-6.67</c:v>
                </c:pt>
                <c:pt idx="2858">
                  <c:v>-6.69</c:v>
                </c:pt>
                <c:pt idx="2859">
                  <c:v>-6.9</c:v>
                </c:pt>
                <c:pt idx="2860">
                  <c:v>-7.09</c:v>
                </c:pt>
                <c:pt idx="2861">
                  <c:v>-7.61</c:v>
                </c:pt>
                <c:pt idx="2862">
                  <c:v>-7.64</c:v>
                </c:pt>
                <c:pt idx="2863">
                  <c:v>-7.44</c:v>
                </c:pt>
                <c:pt idx="2864">
                  <c:v>-7.17</c:v>
                </c:pt>
                <c:pt idx="2865">
                  <c:v>-7.18</c:v>
                </c:pt>
                <c:pt idx="2866">
                  <c:v>-7.34</c:v>
                </c:pt>
                <c:pt idx="2867">
                  <c:v>-7.37</c:v>
                </c:pt>
                <c:pt idx="2868">
                  <c:v>-7.34</c:v>
                </c:pt>
                <c:pt idx="2869">
                  <c:v>-7.29</c:v>
                </c:pt>
                <c:pt idx="2870">
                  <c:v>-7.11</c:v>
                </c:pt>
                <c:pt idx="2871">
                  <c:v>-6.78</c:v>
                </c:pt>
                <c:pt idx="2872">
                  <c:v>-6.6</c:v>
                </c:pt>
                <c:pt idx="2873">
                  <c:v>-5.76</c:v>
                </c:pt>
                <c:pt idx="2874">
                  <c:v>-5.73</c:v>
                </c:pt>
                <c:pt idx="2875">
                  <c:v>-5.63</c:v>
                </c:pt>
                <c:pt idx="2876">
                  <c:v>-5.86</c:v>
                </c:pt>
                <c:pt idx="2877">
                  <c:v>-6.12</c:v>
                </c:pt>
                <c:pt idx="2878">
                  <c:v>-6.79</c:v>
                </c:pt>
                <c:pt idx="2879">
                  <c:v>-6.68</c:v>
                </c:pt>
                <c:pt idx="2880">
                  <c:v>-6.61</c:v>
                </c:pt>
                <c:pt idx="2881">
                  <c:v>-7.23</c:v>
                </c:pt>
                <c:pt idx="2882">
                  <c:v>-7.31</c:v>
                </c:pt>
                <c:pt idx="2883">
                  <c:v>-7.22</c:v>
                </c:pt>
                <c:pt idx="2884">
                  <c:v>-7.07</c:v>
                </c:pt>
                <c:pt idx="2885">
                  <c:v>-6.82</c:v>
                </c:pt>
                <c:pt idx="2886">
                  <c:v>-6.66</c:v>
                </c:pt>
                <c:pt idx="2887">
                  <c:v>-6.62</c:v>
                </c:pt>
                <c:pt idx="2888">
                  <c:v>-6.95</c:v>
                </c:pt>
                <c:pt idx="2889">
                  <c:v>-7.01</c:v>
                </c:pt>
                <c:pt idx="2890">
                  <c:v>-6.81</c:v>
                </c:pt>
                <c:pt idx="2891">
                  <c:v>-6.67</c:v>
                </c:pt>
                <c:pt idx="2892">
                  <c:v>-6.62</c:v>
                </c:pt>
                <c:pt idx="2893">
                  <c:v>-6.51</c:v>
                </c:pt>
                <c:pt idx="2894">
                  <c:v>-6.47</c:v>
                </c:pt>
                <c:pt idx="2895">
                  <c:v>-6.47</c:v>
                </c:pt>
                <c:pt idx="2896">
                  <c:v>-6.6</c:v>
                </c:pt>
                <c:pt idx="2897">
                  <c:v>-6.49</c:v>
                </c:pt>
                <c:pt idx="2898">
                  <c:v>-6.67</c:v>
                </c:pt>
                <c:pt idx="2899">
                  <c:v>-6.58</c:v>
                </c:pt>
                <c:pt idx="2900">
                  <c:v>-6.58</c:v>
                </c:pt>
                <c:pt idx="2901">
                  <c:v>-6.75</c:v>
                </c:pt>
                <c:pt idx="2902">
                  <c:v>-6.79</c:v>
                </c:pt>
                <c:pt idx="2903">
                  <c:v>-6.63</c:v>
                </c:pt>
                <c:pt idx="2904">
                  <c:v>-6.7</c:v>
                </c:pt>
                <c:pt idx="2905">
                  <c:v>-6.54</c:v>
                </c:pt>
                <c:pt idx="2906">
                  <c:v>-6.71</c:v>
                </c:pt>
                <c:pt idx="2907">
                  <c:v>-6.57</c:v>
                </c:pt>
                <c:pt idx="2908">
                  <c:v>-6.61</c:v>
                </c:pt>
                <c:pt idx="2909">
                  <c:v>-6.98</c:v>
                </c:pt>
                <c:pt idx="2910">
                  <c:v>-6.9</c:v>
                </c:pt>
                <c:pt idx="2911">
                  <c:v>-6.78</c:v>
                </c:pt>
                <c:pt idx="2912">
                  <c:v>-6.75</c:v>
                </c:pt>
                <c:pt idx="2913">
                  <c:v>-6.79</c:v>
                </c:pt>
                <c:pt idx="2914">
                  <c:v>-6.88</c:v>
                </c:pt>
                <c:pt idx="2915">
                  <c:v>-6.84</c:v>
                </c:pt>
                <c:pt idx="2916">
                  <c:v>-6.76</c:v>
                </c:pt>
                <c:pt idx="2917">
                  <c:v>-6.65</c:v>
                </c:pt>
                <c:pt idx="2918">
                  <c:v>-6.64</c:v>
                </c:pt>
                <c:pt idx="2919">
                  <c:v>-6.5</c:v>
                </c:pt>
                <c:pt idx="2920">
                  <c:v>-6.44</c:v>
                </c:pt>
                <c:pt idx="2921">
                  <c:v>-6.55</c:v>
                </c:pt>
                <c:pt idx="2922">
                  <c:v>-6.58</c:v>
                </c:pt>
                <c:pt idx="2923">
                  <c:v>-6.79</c:v>
                </c:pt>
                <c:pt idx="2924">
                  <c:v>-6.78</c:v>
                </c:pt>
                <c:pt idx="2925">
                  <c:v>-6.66</c:v>
                </c:pt>
                <c:pt idx="2926">
                  <c:v>-6.59</c:v>
                </c:pt>
                <c:pt idx="2927">
                  <c:v>-6.47</c:v>
                </c:pt>
                <c:pt idx="2928">
                  <c:v>-6.36</c:v>
                </c:pt>
                <c:pt idx="2929">
                  <c:v>-6.27</c:v>
                </c:pt>
                <c:pt idx="2930">
                  <c:v>-6.35</c:v>
                </c:pt>
                <c:pt idx="2931">
                  <c:v>-6.51</c:v>
                </c:pt>
                <c:pt idx="2932">
                  <c:v>-6.82</c:v>
                </c:pt>
                <c:pt idx="2933">
                  <c:v>-7.14</c:v>
                </c:pt>
                <c:pt idx="2934">
                  <c:v>-7.31</c:v>
                </c:pt>
                <c:pt idx="2935">
                  <c:v>-7.2</c:v>
                </c:pt>
                <c:pt idx="2936">
                  <c:v>-7.14</c:v>
                </c:pt>
                <c:pt idx="2937">
                  <c:v>-7.35</c:v>
                </c:pt>
                <c:pt idx="2938">
                  <c:v>-7.31</c:v>
                </c:pt>
                <c:pt idx="2939">
                  <c:v>-7.21</c:v>
                </c:pt>
                <c:pt idx="2940">
                  <c:v>-7.19</c:v>
                </c:pt>
                <c:pt idx="2941">
                  <c:v>-7.22</c:v>
                </c:pt>
                <c:pt idx="2942">
                  <c:v>-7.27</c:v>
                </c:pt>
                <c:pt idx="2943">
                  <c:v>-7.32</c:v>
                </c:pt>
                <c:pt idx="2944">
                  <c:v>-7.22</c:v>
                </c:pt>
                <c:pt idx="2945">
                  <c:v>-7.23</c:v>
                </c:pt>
                <c:pt idx="2946">
                  <c:v>-7.28</c:v>
                </c:pt>
                <c:pt idx="2947">
                  <c:v>-7.19</c:v>
                </c:pt>
                <c:pt idx="2948">
                  <c:v>-7.29</c:v>
                </c:pt>
                <c:pt idx="2949">
                  <c:v>-7.38</c:v>
                </c:pt>
                <c:pt idx="2950">
                  <c:v>-7.47</c:v>
                </c:pt>
                <c:pt idx="2951">
                  <c:v>-7.38</c:v>
                </c:pt>
                <c:pt idx="2952">
                  <c:v>-7.34</c:v>
                </c:pt>
                <c:pt idx="2953">
                  <c:v>-7.35</c:v>
                </c:pt>
                <c:pt idx="2954">
                  <c:v>-7.23</c:v>
                </c:pt>
                <c:pt idx="2955">
                  <c:v>-7.38</c:v>
                </c:pt>
                <c:pt idx="2956">
                  <c:v>-7.33</c:v>
                </c:pt>
                <c:pt idx="2957">
                  <c:v>-7.48</c:v>
                </c:pt>
                <c:pt idx="2958">
                  <c:v>-7.47</c:v>
                </c:pt>
                <c:pt idx="2959">
                  <c:v>-7.37</c:v>
                </c:pt>
                <c:pt idx="2960">
                  <c:v>-7.28</c:v>
                </c:pt>
                <c:pt idx="2961">
                  <c:v>-7.48</c:v>
                </c:pt>
                <c:pt idx="2962">
                  <c:v>-7.58</c:v>
                </c:pt>
                <c:pt idx="2963">
                  <c:v>-7.56</c:v>
                </c:pt>
                <c:pt idx="2964">
                  <c:v>-7.58</c:v>
                </c:pt>
                <c:pt idx="2965">
                  <c:v>-7.61</c:v>
                </c:pt>
                <c:pt idx="2966">
                  <c:v>-7.86</c:v>
                </c:pt>
                <c:pt idx="2967">
                  <c:v>-7.92</c:v>
                </c:pt>
                <c:pt idx="2968">
                  <c:v>-7.71</c:v>
                </c:pt>
                <c:pt idx="2969">
                  <c:v>-7.51</c:v>
                </c:pt>
                <c:pt idx="2970">
                  <c:v>-7.43</c:v>
                </c:pt>
                <c:pt idx="2971">
                  <c:v>-7.16</c:v>
                </c:pt>
                <c:pt idx="2972">
                  <c:v>-7.1</c:v>
                </c:pt>
                <c:pt idx="2973">
                  <c:v>-7.1</c:v>
                </c:pt>
                <c:pt idx="2974">
                  <c:v>-7.1</c:v>
                </c:pt>
                <c:pt idx="2975">
                  <c:v>-7.23</c:v>
                </c:pt>
                <c:pt idx="2976">
                  <c:v>-7.22</c:v>
                </c:pt>
                <c:pt idx="2977">
                  <c:v>-7.22</c:v>
                </c:pt>
                <c:pt idx="2978">
                  <c:v>-7.08</c:v>
                </c:pt>
                <c:pt idx="2979">
                  <c:v>-6.93</c:v>
                </c:pt>
                <c:pt idx="2980">
                  <c:v>-6.92</c:v>
                </c:pt>
                <c:pt idx="2981">
                  <c:v>-6.84</c:v>
                </c:pt>
                <c:pt idx="2982">
                  <c:v>-7.08</c:v>
                </c:pt>
                <c:pt idx="2983">
                  <c:v>-6.92</c:v>
                </c:pt>
                <c:pt idx="2984">
                  <c:v>-7.4</c:v>
                </c:pt>
                <c:pt idx="2985">
                  <c:v>-7.54</c:v>
                </c:pt>
                <c:pt idx="2986">
                  <c:v>-7.29</c:v>
                </c:pt>
                <c:pt idx="2987">
                  <c:v>-7.26</c:v>
                </c:pt>
                <c:pt idx="2988">
                  <c:v>-6.99</c:v>
                </c:pt>
                <c:pt idx="2989">
                  <c:v>-6.99</c:v>
                </c:pt>
                <c:pt idx="2990">
                  <c:v>-6.95</c:v>
                </c:pt>
                <c:pt idx="2991">
                  <c:v>-6.71</c:v>
                </c:pt>
                <c:pt idx="2992">
                  <c:v>-6.74</c:v>
                </c:pt>
                <c:pt idx="2993">
                  <c:v>-6.56</c:v>
                </c:pt>
                <c:pt idx="2994">
                  <c:v>-6.8</c:v>
                </c:pt>
                <c:pt idx="2995">
                  <c:v>-6.97</c:v>
                </c:pt>
                <c:pt idx="2996">
                  <c:v>-6.99</c:v>
                </c:pt>
                <c:pt idx="2997">
                  <c:v>-7.22</c:v>
                </c:pt>
                <c:pt idx="2998">
                  <c:v>-7.37</c:v>
                </c:pt>
                <c:pt idx="2999">
                  <c:v>-7.26</c:v>
                </c:pt>
                <c:pt idx="3000">
                  <c:v>-7.13</c:v>
                </c:pt>
                <c:pt idx="3001">
                  <c:v>-7.16</c:v>
                </c:pt>
                <c:pt idx="3002">
                  <c:v>-7.1</c:v>
                </c:pt>
                <c:pt idx="3003">
                  <c:v>-7.08</c:v>
                </c:pt>
                <c:pt idx="3004">
                  <c:v>-7.12</c:v>
                </c:pt>
                <c:pt idx="3005">
                  <c:v>-7.16</c:v>
                </c:pt>
                <c:pt idx="3006">
                  <c:v>-6.98</c:v>
                </c:pt>
                <c:pt idx="3007">
                  <c:v>-7.2</c:v>
                </c:pt>
                <c:pt idx="3008">
                  <c:v>-7.2</c:v>
                </c:pt>
                <c:pt idx="3009">
                  <c:v>-7.02</c:v>
                </c:pt>
                <c:pt idx="3010">
                  <c:v>-6.8</c:v>
                </c:pt>
                <c:pt idx="3011">
                  <c:v>-6.86</c:v>
                </c:pt>
                <c:pt idx="3012">
                  <c:v>-6.77</c:v>
                </c:pt>
                <c:pt idx="3013">
                  <c:v>-6.95</c:v>
                </c:pt>
                <c:pt idx="3014">
                  <c:v>-6.84</c:v>
                </c:pt>
                <c:pt idx="3015">
                  <c:v>-6.74</c:v>
                </c:pt>
                <c:pt idx="3016">
                  <c:v>-6.89</c:v>
                </c:pt>
                <c:pt idx="3017">
                  <c:v>-6.7</c:v>
                </c:pt>
                <c:pt idx="3018">
                  <c:v>-6.83</c:v>
                </c:pt>
                <c:pt idx="3019">
                  <c:v>-6.86</c:v>
                </c:pt>
                <c:pt idx="3020">
                  <c:v>-6.78</c:v>
                </c:pt>
                <c:pt idx="3021">
                  <c:v>-6.9</c:v>
                </c:pt>
                <c:pt idx="3022">
                  <c:v>-6.99</c:v>
                </c:pt>
                <c:pt idx="3023">
                  <c:v>-6.96</c:v>
                </c:pt>
                <c:pt idx="3024">
                  <c:v>-7.03</c:v>
                </c:pt>
                <c:pt idx="3025">
                  <c:v>-7.21</c:v>
                </c:pt>
                <c:pt idx="3026">
                  <c:v>-7.09</c:v>
                </c:pt>
                <c:pt idx="3027">
                  <c:v>-7.03</c:v>
                </c:pt>
                <c:pt idx="3028">
                  <c:v>-7.02</c:v>
                </c:pt>
                <c:pt idx="3029">
                  <c:v>-7.01</c:v>
                </c:pt>
                <c:pt idx="3030">
                  <c:v>-6.91</c:v>
                </c:pt>
                <c:pt idx="3031">
                  <c:v>-6.87</c:v>
                </c:pt>
                <c:pt idx="3032">
                  <c:v>-6.82</c:v>
                </c:pt>
                <c:pt idx="3033">
                  <c:v>-7.08</c:v>
                </c:pt>
                <c:pt idx="3034">
                  <c:v>-7.11</c:v>
                </c:pt>
                <c:pt idx="3035">
                  <c:v>-7.05</c:v>
                </c:pt>
                <c:pt idx="3036">
                  <c:v>-6.91</c:v>
                </c:pt>
                <c:pt idx="3037">
                  <c:v>-6.93</c:v>
                </c:pt>
                <c:pt idx="3038">
                  <c:v>-6.8</c:v>
                </c:pt>
                <c:pt idx="3039">
                  <c:v>-6.83</c:v>
                </c:pt>
                <c:pt idx="3040">
                  <c:v>-6.89</c:v>
                </c:pt>
                <c:pt idx="3041">
                  <c:v>-6.97</c:v>
                </c:pt>
                <c:pt idx="3042">
                  <c:v>-6.97</c:v>
                </c:pt>
                <c:pt idx="3043">
                  <c:v>-7.03</c:v>
                </c:pt>
                <c:pt idx="3044">
                  <c:v>-7.01</c:v>
                </c:pt>
                <c:pt idx="3045">
                  <c:v>-7</c:v>
                </c:pt>
                <c:pt idx="3046">
                  <c:v>-7</c:v>
                </c:pt>
                <c:pt idx="3047">
                  <c:v>-7.31</c:v>
                </c:pt>
                <c:pt idx="3048">
                  <c:v>-7.28</c:v>
                </c:pt>
                <c:pt idx="3049">
                  <c:v>-7.06</c:v>
                </c:pt>
                <c:pt idx="3050">
                  <c:v>-7.23</c:v>
                </c:pt>
                <c:pt idx="3051">
                  <c:v>-7.18</c:v>
                </c:pt>
                <c:pt idx="3052">
                  <c:v>-7.32</c:v>
                </c:pt>
                <c:pt idx="3053">
                  <c:v>-7.43</c:v>
                </c:pt>
                <c:pt idx="3054">
                  <c:v>-7.34</c:v>
                </c:pt>
                <c:pt idx="3055">
                  <c:v>-7.34</c:v>
                </c:pt>
                <c:pt idx="3056">
                  <c:v>-7.31</c:v>
                </c:pt>
                <c:pt idx="3057">
                  <c:v>-7.21</c:v>
                </c:pt>
                <c:pt idx="3058">
                  <c:v>-7.24</c:v>
                </c:pt>
                <c:pt idx="3059">
                  <c:v>-7.22</c:v>
                </c:pt>
                <c:pt idx="3060">
                  <c:v>-7.26</c:v>
                </c:pt>
                <c:pt idx="3061">
                  <c:v>-7.33</c:v>
                </c:pt>
                <c:pt idx="3062">
                  <c:v>-7.13</c:v>
                </c:pt>
                <c:pt idx="3063">
                  <c:v>-7.12</c:v>
                </c:pt>
                <c:pt idx="3064">
                  <c:v>-7.18</c:v>
                </c:pt>
                <c:pt idx="3065">
                  <c:v>-7.12</c:v>
                </c:pt>
                <c:pt idx="3066">
                  <c:v>-7.04</c:v>
                </c:pt>
                <c:pt idx="3067">
                  <c:v>-7.06</c:v>
                </c:pt>
                <c:pt idx="3068">
                  <c:v>-7.15</c:v>
                </c:pt>
                <c:pt idx="3069">
                  <c:v>-7.66</c:v>
                </c:pt>
                <c:pt idx="3070">
                  <c:v>-7.5</c:v>
                </c:pt>
                <c:pt idx="3071">
                  <c:v>-7.33</c:v>
                </c:pt>
                <c:pt idx="3072">
                  <c:v>-7.32</c:v>
                </c:pt>
                <c:pt idx="3073">
                  <c:v>-7.35</c:v>
                </c:pt>
                <c:pt idx="3074">
                  <c:v>-7.27</c:v>
                </c:pt>
                <c:pt idx="3075">
                  <c:v>-7.1</c:v>
                </c:pt>
                <c:pt idx="3076">
                  <c:v>-6.84</c:v>
                </c:pt>
                <c:pt idx="3077">
                  <c:v>-6.77</c:v>
                </c:pt>
                <c:pt idx="3078">
                  <c:v>-6.88</c:v>
                </c:pt>
                <c:pt idx="3079">
                  <c:v>-7.11</c:v>
                </c:pt>
                <c:pt idx="3080">
                  <c:v>-7.4</c:v>
                </c:pt>
                <c:pt idx="3081">
                  <c:v>-7.4</c:v>
                </c:pt>
                <c:pt idx="3082">
                  <c:v>-7.3</c:v>
                </c:pt>
                <c:pt idx="3083">
                  <c:v>-7.23</c:v>
                </c:pt>
                <c:pt idx="3084">
                  <c:v>-7.2</c:v>
                </c:pt>
                <c:pt idx="3085">
                  <c:v>-7.16</c:v>
                </c:pt>
                <c:pt idx="3086">
                  <c:v>-6.99</c:v>
                </c:pt>
                <c:pt idx="3087">
                  <c:v>-7.04</c:v>
                </c:pt>
                <c:pt idx="3088">
                  <c:v>-7.2</c:v>
                </c:pt>
                <c:pt idx="3089">
                  <c:v>-7.29</c:v>
                </c:pt>
                <c:pt idx="3090">
                  <c:v>-7.16</c:v>
                </c:pt>
                <c:pt idx="3091">
                  <c:v>-7.1</c:v>
                </c:pt>
                <c:pt idx="3092">
                  <c:v>-7.1</c:v>
                </c:pt>
                <c:pt idx="3093">
                  <c:v>-6.99</c:v>
                </c:pt>
                <c:pt idx="3094">
                  <c:v>-7.11</c:v>
                </c:pt>
                <c:pt idx="3095">
                  <c:v>-7.02</c:v>
                </c:pt>
                <c:pt idx="3096">
                  <c:v>-6.93</c:v>
                </c:pt>
                <c:pt idx="3097">
                  <c:v>-6.93</c:v>
                </c:pt>
                <c:pt idx="3098">
                  <c:v>-6.89</c:v>
                </c:pt>
                <c:pt idx="3099">
                  <c:v>-6.8</c:v>
                </c:pt>
                <c:pt idx="3100">
                  <c:v>-6.87</c:v>
                </c:pt>
                <c:pt idx="3101">
                  <c:v>-6.8</c:v>
                </c:pt>
                <c:pt idx="3102">
                  <c:v>-6.84</c:v>
                </c:pt>
                <c:pt idx="3103">
                  <c:v>-6.85</c:v>
                </c:pt>
                <c:pt idx="3104">
                  <c:v>-6.96</c:v>
                </c:pt>
                <c:pt idx="3105">
                  <c:v>-7.08</c:v>
                </c:pt>
                <c:pt idx="3106">
                  <c:v>-7.05</c:v>
                </c:pt>
                <c:pt idx="3107">
                  <c:v>-6.84</c:v>
                </c:pt>
                <c:pt idx="3108">
                  <c:v>-6.94</c:v>
                </c:pt>
                <c:pt idx="3109">
                  <c:v>-7.1</c:v>
                </c:pt>
                <c:pt idx="3110">
                  <c:v>-6.95</c:v>
                </c:pt>
                <c:pt idx="3111">
                  <c:v>-6.8</c:v>
                </c:pt>
                <c:pt idx="3112">
                  <c:v>-6.74</c:v>
                </c:pt>
                <c:pt idx="3113">
                  <c:v>-6.54</c:v>
                </c:pt>
                <c:pt idx="3114">
                  <c:v>-6.43</c:v>
                </c:pt>
                <c:pt idx="3115">
                  <c:v>-6.45</c:v>
                </c:pt>
                <c:pt idx="3116">
                  <c:v>-6.39</c:v>
                </c:pt>
                <c:pt idx="3117">
                  <c:v>-6.35</c:v>
                </c:pt>
                <c:pt idx="3118">
                  <c:v>-6.32</c:v>
                </c:pt>
                <c:pt idx="3119">
                  <c:v>-6.53</c:v>
                </c:pt>
                <c:pt idx="3120">
                  <c:v>-6.62</c:v>
                </c:pt>
                <c:pt idx="3121">
                  <c:v>-6.45</c:v>
                </c:pt>
                <c:pt idx="3122">
                  <c:v>-6.63</c:v>
                </c:pt>
                <c:pt idx="3123">
                  <c:v>-6.79</c:v>
                </c:pt>
                <c:pt idx="3124">
                  <c:v>-6.91</c:v>
                </c:pt>
                <c:pt idx="3125">
                  <c:v>-7.07</c:v>
                </c:pt>
                <c:pt idx="3126">
                  <c:v>-7.01</c:v>
                </c:pt>
                <c:pt idx="3127">
                  <c:v>-6.85</c:v>
                </c:pt>
                <c:pt idx="3128">
                  <c:v>-6.69</c:v>
                </c:pt>
                <c:pt idx="3129">
                  <c:v>-6.36</c:v>
                </c:pt>
                <c:pt idx="3130">
                  <c:v>-6.2</c:v>
                </c:pt>
                <c:pt idx="3131">
                  <c:v>-6.41</c:v>
                </c:pt>
                <c:pt idx="3132">
                  <c:v>-6.62</c:v>
                </c:pt>
                <c:pt idx="3133">
                  <c:v>-6.95</c:v>
                </c:pt>
                <c:pt idx="3134">
                  <c:v>-6.89</c:v>
                </c:pt>
                <c:pt idx="3135">
                  <c:v>-6.77</c:v>
                </c:pt>
                <c:pt idx="3136">
                  <c:v>-6.78</c:v>
                </c:pt>
                <c:pt idx="3137">
                  <c:v>-6.64</c:v>
                </c:pt>
                <c:pt idx="3138">
                  <c:v>-6.51</c:v>
                </c:pt>
                <c:pt idx="3139">
                  <c:v>-6.6</c:v>
                </c:pt>
                <c:pt idx="3140">
                  <c:v>-6.68</c:v>
                </c:pt>
                <c:pt idx="3141">
                  <c:v>-6.54</c:v>
                </c:pt>
                <c:pt idx="3142">
                  <c:v>-6.55</c:v>
                </c:pt>
                <c:pt idx="3143">
                  <c:v>-6.71</c:v>
                </c:pt>
                <c:pt idx="3144">
                  <c:v>-6.7</c:v>
                </c:pt>
                <c:pt idx="3145">
                  <c:v>-6.61</c:v>
                </c:pt>
                <c:pt idx="3146">
                  <c:v>-7.04</c:v>
                </c:pt>
                <c:pt idx="3147">
                  <c:v>-7.1</c:v>
                </c:pt>
                <c:pt idx="3148">
                  <c:v>-7.24</c:v>
                </c:pt>
                <c:pt idx="3149">
                  <c:v>-7.23</c:v>
                </c:pt>
                <c:pt idx="3150">
                  <c:v>-7.22</c:v>
                </c:pt>
                <c:pt idx="3151">
                  <c:v>-7.22</c:v>
                </c:pt>
                <c:pt idx="3152">
                  <c:v>-6.99</c:v>
                </c:pt>
                <c:pt idx="3153">
                  <c:v>-7.29</c:v>
                </c:pt>
                <c:pt idx="3154">
                  <c:v>-7.17</c:v>
                </c:pt>
                <c:pt idx="3155">
                  <c:v>-7.2</c:v>
                </c:pt>
                <c:pt idx="3156">
                  <c:v>-6.95</c:v>
                </c:pt>
                <c:pt idx="3157">
                  <c:v>-6.87</c:v>
                </c:pt>
                <c:pt idx="3158">
                  <c:v>-6.84</c:v>
                </c:pt>
                <c:pt idx="3159">
                  <c:v>-6.79</c:v>
                </c:pt>
                <c:pt idx="3160">
                  <c:v>-6.93</c:v>
                </c:pt>
                <c:pt idx="3161">
                  <c:v>-6.86</c:v>
                </c:pt>
                <c:pt idx="3162">
                  <c:v>-6.79</c:v>
                </c:pt>
                <c:pt idx="3163">
                  <c:v>-6.53</c:v>
                </c:pt>
                <c:pt idx="3164">
                  <c:v>-6.86</c:v>
                </c:pt>
                <c:pt idx="3165">
                  <c:v>-7.19</c:v>
                </c:pt>
                <c:pt idx="3166">
                  <c:v>-7.07</c:v>
                </c:pt>
                <c:pt idx="3167">
                  <c:v>-7.07</c:v>
                </c:pt>
                <c:pt idx="3168">
                  <c:v>-7.08</c:v>
                </c:pt>
                <c:pt idx="3169">
                  <c:v>-7.1</c:v>
                </c:pt>
                <c:pt idx="3170">
                  <c:v>-7.17</c:v>
                </c:pt>
                <c:pt idx="3171">
                  <c:v>-7.04</c:v>
                </c:pt>
                <c:pt idx="3172">
                  <c:v>-6.81</c:v>
                </c:pt>
                <c:pt idx="3173">
                  <c:v>-6.85</c:v>
                </c:pt>
                <c:pt idx="3174">
                  <c:v>-6.75</c:v>
                </c:pt>
                <c:pt idx="3175">
                  <c:v>-6.63</c:v>
                </c:pt>
                <c:pt idx="3176">
                  <c:v>-6.83</c:v>
                </c:pt>
                <c:pt idx="3177">
                  <c:v>-7.06</c:v>
                </c:pt>
                <c:pt idx="3178">
                  <c:v>-7.13</c:v>
                </c:pt>
                <c:pt idx="3179">
                  <c:v>-6.94</c:v>
                </c:pt>
                <c:pt idx="3180">
                  <c:v>-6.85</c:v>
                </c:pt>
                <c:pt idx="3181">
                  <c:v>-6.57</c:v>
                </c:pt>
                <c:pt idx="3182">
                  <c:v>-6.44</c:v>
                </c:pt>
                <c:pt idx="3183">
                  <c:v>-6.52</c:v>
                </c:pt>
                <c:pt idx="3184">
                  <c:v>-6.49</c:v>
                </c:pt>
                <c:pt idx="3185">
                  <c:v>-6.64</c:v>
                </c:pt>
                <c:pt idx="3186">
                  <c:v>-6.79</c:v>
                </c:pt>
                <c:pt idx="3187">
                  <c:v>-6.68</c:v>
                </c:pt>
                <c:pt idx="3188">
                  <c:v>-6.44</c:v>
                </c:pt>
                <c:pt idx="3189">
                  <c:v>-6.05</c:v>
                </c:pt>
                <c:pt idx="3190">
                  <c:v>-6.57</c:v>
                </c:pt>
                <c:pt idx="3191">
                  <c:v>-6.71</c:v>
                </c:pt>
                <c:pt idx="3192">
                  <c:v>-6.57</c:v>
                </c:pt>
                <c:pt idx="3193">
                  <c:v>-6.49</c:v>
                </c:pt>
                <c:pt idx="3194">
                  <c:v>-6.15</c:v>
                </c:pt>
                <c:pt idx="3195">
                  <c:v>-6.29</c:v>
                </c:pt>
                <c:pt idx="3196">
                  <c:v>-6.48</c:v>
                </c:pt>
                <c:pt idx="3197">
                  <c:v>-6.27</c:v>
                </c:pt>
                <c:pt idx="3198">
                  <c:v>-6.03</c:v>
                </c:pt>
                <c:pt idx="3199">
                  <c:v>-6.1</c:v>
                </c:pt>
                <c:pt idx="3200">
                  <c:v>-6.48</c:v>
                </c:pt>
                <c:pt idx="3201">
                  <c:v>-6.6</c:v>
                </c:pt>
                <c:pt idx="3202">
                  <c:v>-6.57</c:v>
                </c:pt>
                <c:pt idx="3203">
                  <c:v>-6.2</c:v>
                </c:pt>
                <c:pt idx="3204">
                  <c:v>-6.03</c:v>
                </c:pt>
                <c:pt idx="3205">
                  <c:v>-6.07</c:v>
                </c:pt>
                <c:pt idx="3206">
                  <c:v>-6.51</c:v>
                </c:pt>
                <c:pt idx="3207">
                  <c:v>-6.67</c:v>
                </c:pt>
                <c:pt idx="3208">
                  <c:v>-6.88</c:v>
                </c:pt>
                <c:pt idx="3209">
                  <c:v>-6.84</c:v>
                </c:pt>
                <c:pt idx="3210">
                  <c:v>-6.54</c:v>
                </c:pt>
                <c:pt idx="3211">
                  <c:v>-6.2</c:v>
                </c:pt>
                <c:pt idx="3212">
                  <c:v>-6.77</c:v>
                </c:pt>
                <c:pt idx="3213">
                  <c:v>-6.88</c:v>
                </c:pt>
                <c:pt idx="3214">
                  <c:v>-6.81</c:v>
                </c:pt>
                <c:pt idx="3215">
                  <c:v>-6.59</c:v>
                </c:pt>
                <c:pt idx="3216">
                  <c:v>-6.44</c:v>
                </c:pt>
                <c:pt idx="3217">
                  <c:v>-6.51</c:v>
                </c:pt>
                <c:pt idx="3218">
                  <c:v>-6.48</c:v>
                </c:pt>
                <c:pt idx="3219">
                  <c:v>-6.35</c:v>
                </c:pt>
                <c:pt idx="3220">
                  <c:v>-6.21</c:v>
                </c:pt>
                <c:pt idx="3221">
                  <c:v>-6.48</c:v>
                </c:pt>
                <c:pt idx="3222">
                  <c:v>-6.99</c:v>
                </c:pt>
                <c:pt idx="3223">
                  <c:v>-7.26</c:v>
                </c:pt>
                <c:pt idx="3224">
                  <c:v>-7.18</c:v>
                </c:pt>
                <c:pt idx="3225">
                  <c:v>-7.4</c:v>
                </c:pt>
                <c:pt idx="3226">
                  <c:v>-7.36</c:v>
                </c:pt>
                <c:pt idx="3227">
                  <c:v>-7.07</c:v>
                </c:pt>
                <c:pt idx="3228">
                  <c:v>-6.94</c:v>
                </c:pt>
                <c:pt idx="3229">
                  <c:v>-7</c:v>
                </c:pt>
                <c:pt idx="3230">
                  <c:v>-7.06</c:v>
                </c:pt>
                <c:pt idx="3231">
                  <c:v>-7</c:v>
                </c:pt>
                <c:pt idx="3232">
                  <c:v>-6.82</c:v>
                </c:pt>
                <c:pt idx="3233">
                  <c:v>-6.5</c:v>
                </c:pt>
                <c:pt idx="3234">
                  <c:v>-6.17</c:v>
                </c:pt>
                <c:pt idx="3235">
                  <c:v>-6.51</c:v>
                </c:pt>
                <c:pt idx="3236">
                  <c:v>-6.88</c:v>
                </c:pt>
                <c:pt idx="3237">
                  <c:v>-6.82</c:v>
                </c:pt>
                <c:pt idx="3238">
                  <c:v>-6.71</c:v>
                </c:pt>
                <c:pt idx="3239">
                  <c:v>-6.5</c:v>
                </c:pt>
                <c:pt idx="3240">
                  <c:v>-6.65</c:v>
                </c:pt>
                <c:pt idx="3241">
                  <c:v>-6.95</c:v>
                </c:pt>
                <c:pt idx="3242">
                  <c:v>-7.11</c:v>
                </c:pt>
                <c:pt idx="3243">
                  <c:v>-7.18</c:v>
                </c:pt>
                <c:pt idx="3244">
                  <c:v>-7.17</c:v>
                </c:pt>
                <c:pt idx="3245">
                  <c:v>-7.14</c:v>
                </c:pt>
                <c:pt idx="3246">
                  <c:v>-7</c:v>
                </c:pt>
                <c:pt idx="3247">
                  <c:v>-6.8</c:v>
                </c:pt>
                <c:pt idx="3248">
                  <c:v>-7.26</c:v>
                </c:pt>
                <c:pt idx="3249">
                  <c:v>-7.37</c:v>
                </c:pt>
                <c:pt idx="3250">
                  <c:v>-7.47</c:v>
                </c:pt>
                <c:pt idx="3251">
                  <c:v>-7.4</c:v>
                </c:pt>
                <c:pt idx="3252">
                  <c:v>-7.24</c:v>
                </c:pt>
                <c:pt idx="3253">
                  <c:v>-6.92</c:v>
                </c:pt>
                <c:pt idx="3254">
                  <c:v>-6.76</c:v>
                </c:pt>
                <c:pt idx="3255">
                  <c:v>-6.76</c:v>
                </c:pt>
                <c:pt idx="3256">
                  <c:v>-6.83</c:v>
                </c:pt>
                <c:pt idx="3257">
                  <c:v>-6.83</c:v>
                </c:pt>
                <c:pt idx="3258">
                  <c:v>-6.83</c:v>
                </c:pt>
                <c:pt idx="3259">
                  <c:v>-6.98</c:v>
                </c:pt>
                <c:pt idx="3260">
                  <c:v>-6.86</c:v>
                </c:pt>
                <c:pt idx="3261">
                  <c:v>-6.76</c:v>
                </c:pt>
                <c:pt idx="3262">
                  <c:v>-6.94</c:v>
                </c:pt>
                <c:pt idx="3263">
                  <c:v>-6.95</c:v>
                </c:pt>
                <c:pt idx="3264">
                  <c:v>-6.6</c:v>
                </c:pt>
                <c:pt idx="3265">
                  <c:v>-7.1</c:v>
                </c:pt>
                <c:pt idx="3266">
                  <c:v>-7.14</c:v>
                </c:pt>
                <c:pt idx="3267">
                  <c:v>-7.1</c:v>
                </c:pt>
                <c:pt idx="3268">
                  <c:v>-7.21</c:v>
                </c:pt>
                <c:pt idx="3269">
                  <c:v>-7.15</c:v>
                </c:pt>
                <c:pt idx="3270">
                  <c:v>-7.09</c:v>
                </c:pt>
                <c:pt idx="3271">
                  <c:v>-6.81</c:v>
                </c:pt>
                <c:pt idx="3272">
                  <c:v>-6.53</c:v>
                </c:pt>
                <c:pt idx="3273">
                  <c:v>-6.3</c:v>
                </c:pt>
                <c:pt idx="3274">
                  <c:v>-6.36</c:v>
                </c:pt>
                <c:pt idx="3275">
                  <c:v>-6.6</c:v>
                </c:pt>
                <c:pt idx="3276">
                  <c:v>-6.52</c:v>
                </c:pt>
                <c:pt idx="3277">
                  <c:v>-6.99</c:v>
                </c:pt>
                <c:pt idx="3278">
                  <c:v>-7.11</c:v>
                </c:pt>
                <c:pt idx="3279">
                  <c:v>-6.93</c:v>
                </c:pt>
                <c:pt idx="3280">
                  <c:v>-6.76</c:v>
                </c:pt>
                <c:pt idx="3281">
                  <c:v>-6.74</c:v>
                </c:pt>
                <c:pt idx="3282">
                  <c:v>-6.52</c:v>
                </c:pt>
                <c:pt idx="3283">
                  <c:v>-6.76</c:v>
                </c:pt>
                <c:pt idx="3284">
                  <c:v>-6.75</c:v>
                </c:pt>
                <c:pt idx="3285">
                  <c:v>-6.59</c:v>
                </c:pt>
                <c:pt idx="3286">
                  <c:v>-6.59</c:v>
                </c:pt>
                <c:pt idx="3287">
                  <c:v>-6.54</c:v>
                </c:pt>
                <c:pt idx="3288">
                  <c:v>-6.47</c:v>
                </c:pt>
                <c:pt idx="3289">
                  <c:v>-7.02</c:v>
                </c:pt>
                <c:pt idx="3290">
                  <c:v>-6.96</c:v>
                </c:pt>
                <c:pt idx="3291">
                  <c:v>-7.18</c:v>
                </c:pt>
                <c:pt idx="3292">
                  <c:v>-7.1</c:v>
                </c:pt>
                <c:pt idx="3293">
                  <c:v>-7.22</c:v>
                </c:pt>
                <c:pt idx="3294">
                  <c:v>-7.2</c:v>
                </c:pt>
                <c:pt idx="3295">
                  <c:v>-7.07</c:v>
                </c:pt>
                <c:pt idx="3296">
                  <c:v>-7.13</c:v>
                </c:pt>
                <c:pt idx="3297">
                  <c:v>-7.07</c:v>
                </c:pt>
                <c:pt idx="3298">
                  <c:v>-7.04</c:v>
                </c:pt>
                <c:pt idx="3299">
                  <c:v>-6.98</c:v>
                </c:pt>
                <c:pt idx="3300">
                  <c:v>-6.92</c:v>
                </c:pt>
                <c:pt idx="3301">
                  <c:v>-6.7</c:v>
                </c:pt>
                <c:pt idx="3302">
                  <c:v>-6.67</c:v>
                </c:pt>
                <c:pt idx="3303">
                  <c:v>-6.59</c:v>
                </c:pt>
                <c:pt idx="3304">
                  <c:v>-6.61</c:v>
                </c:pt>
                <c:pt idx="3305">
                  <c:v>-6.61</c:v>
                </c:pt>
                <c:pt idx="3306">
                  <c:v>-6.82</c:v>
                </c:pt>
                <c:pt idx="3307">
                  <c:v>-6.97</c:v>
                </c:pt>
                <c:pt idx="3308">
                  <c:v>-6.38</c:v>
                </c:pt>
                <c:pt idx="3309">
                  <c:v>-6.6</c:v>
                </c:pt>
                <c:pt idx="3310">
                  <c:v>-6.83</c:v>
                </c:pt>
                <c:pt idx="3311">
                  <c:v>-6.57</c:v>
                </c:pt>
                <c:pt idx="3312">
                  <c:v>-6.77</c:v>
                </c:pt>
                <c:pt idx="3313">
                  <c:v>-6.92</c:v>
                </c:pt>
                <c:pt idx="3314">
                  <c:v>-6.8</c:v>
                </c:pt>
                <c:pt idx="3315">
                  <c:v>-6.62</c:v>
                </c:pt>
                <c:pt idx="3316">
                  <c:v>-6.43</c:v>
                </c:pt>
                <c:pt idx="3317">
                  <c:v>-6.19</c:v>
                </c:pt>
                <c:pt idx="3318">
                  <c:v>-5.56</c:v>
                </c:pt>
                <c:pt idx="3319">
                  <c:v>-5.84</c:v>
                </c:pt>
                <c:pt idx="3320">
                  <c:v>-6.18</c:v>
                </c:pt>
                <c:pt idx="3321">
                  <c:v>-6.21</c:v>
                </c:pt>
                <c:pt idx="3322">
                  <c:v>-6.62</c:v>
                </c:pt>
                <c:pt idx="3323">
                  <c:v>-6.57</c:v>
                </c:pt>
                <c:pt idx="3324">
                  <c:v>-6.97</c:v>
                </c:pt>
                <c:pt idx="3325">
                  <c:v>-6.77</c:v>
                </c:pt>
                <c:pt idx="3326">
                  <c:v>-6.45</c:v>
                </c:pt>
                <c:pt idx="3327">
                  <c:v>-6.29</c:v>
                </c:pt>
                <c:pt idx="3328">
                  <c:v>-6.46</c:v>
                </c:pt>
                <c:pt idx="3329">
                  <c:v>-6.76</c:v>
                </c:pt>
                <c:pt idx="3330">
                  <c:v>-6.75</c:v>
                </c:pt>
                <c:pt idx="3331">
                  <c:v>-6.54</c:v>
                </c:pt>
                <c:pt idx="3332">
                  <c:v>-6.68</c:v>
                </c:pt>
                <c:pt idx="3333">
                  <c:v>-6.68</c:v>
                </c:pt>
                <c:pt idx="3334">
                  <c:v>-6.15</c:v>
                </c:pt>
                <c:pt idx="3335">
                  <c:v>-6.22</c:v>
                </c:pt>
                <c:pt idx="3336">
                  <c:v>-6.34</c:v>
                </c:pt>
                <c:pt idx="3337">
                  <c:v>-6.53</c:v>
                </c:pt>
                <c:pt idx="3338">
                  <c:v>-6.62</c:v>
                </c:pt>
                <c:pt idx="3339">
                  <c:v>-6.43</c:v>
                </c:pt>
                <c:pt idx="3340">
                  <c:v>-6.4</c:v>
                </c:pt>
                <c:pt idx="3341">
                  <c:v>-6.3</c:v>
                </c:pt>
                <c:pt idx="3342">
                  <c:v>-6.41</c:v>
                </c:pt>
                <c:pt idx="3343">
                  <c:v>-6.48</c:v>
                </c:pt>
                <c:pt idx="3344">
                  <c:v>-6.42</c:v>
                </c:pt>
                <c:pt idx="3345">
                  <c:v>-6.25</c:v>
                </c:pt>
                <c:pt idx="3346">
                  <c:v>-6.28</c:v>
                </c:pt>
                <c:pt idx="3347">
                  <c:v>-6.26</c:v>
                </c:pt>
                <c:pt idx="3348">
                  <c:v>-6.23</c:v>
                </c:pt>
                <c:pt idx="3349">
                  <c:v>-6.2</c:v>
                </c:pt>
                <c:pt idx="3350">
                  <c:v>-6.32</c:v>
                </c:pt>
                <c:pt idx="3351">
                  <c:v>-6.39</c:v>
                </c:pt>
                <c:pt idx="3352">
                  <c:v>-6.38</c:v>
                </c:pt>
                <c:pt idx="3353">
                  <c:v>-6.32</c:v>
                </c:pt>
                <c:pt idx="3354">
                  <c:v>-6.52</c:v>
                </c:pt>
                <c:pt idx="3355">
                  <c:v>-6.55</c:v>
                </c:pt>
                <c:pt idx="3356">
                  <c:v>-6.53</c:v>
                </c:pt>
                <c:pt idx="3357">
                  <c:v>-6.39</c:v>
                </c:pt>
                <c:pt idx="3358">
                  <c:v>-6.24</c:v>
                </c:pt>
                <c:pt idx="3359">
                  <c:v>-6.53</c:v>
                </c:pt>
                <c:pt idx="3360">
                  <c:v>-7.11</c:v>
                </c:pt>
                <c:pt idx="3361">
                  <c:v>-6.89</c:v>
                </c:pt>
                <c:pt idx="3362">
                  <c:v>-6.47</c:v>
                </c:pt>
                <c:pt idx="3363">
                  <c:v>-6.34</c:v>
                </c:pt>
                <c:pt idx="3364">
                  <c:v>-6.23</c:v>
                </c:pt>
                <c:pt idx="3365">
                  <c:v>-6.07</c:v>
                </c:pt>
                <c:pt idx="3366">
                  <c:v>-6.12</c:v>
                </c:pt>
                <c:pt idx="3367">
                  <c:v>-6.12</c:v>
                </c:pt>
                <c:pt idx="3368">
                  <c:v>-5.72</c:v>
                </c:pt>
                <c:pt idx="3369">
                  <c:v>-5.34</c:v>
                </c:pt>
                <c:pt idx="3370">
                  <c:v>-5.95</c:v>
                </c:pt>
                <c:pt idx="3371">
                  <c:v>-6.5</c:v>
                </c:pt>
                <c:pt idx="3372">
                  <c:v>-6.88</c:v>
                </c:pt>
                <c:pt idx="3373">
                  <c:v>-6.63</c:v>
                </c:pt>
                <c:pt idx="3374">
                  <c:v>-6.24</c:v>
                </c:pt>
                <c:pt idx="3375">
                  <c:v>-5.85</c:v>
                </c:pt>
                <c:pt idx="3376">
                  <c:v>-5.68</c:v>
                </c:pt>
                <c:pt idx="3377">
                  <c:v>-5.47</c:v>
                </c:pt>
                <c:pt idx="3378">
                  <c:v>-5.79</c:v>
                </c:pt>
                <c:pt idx="3379">
                  <c:v>-6.9</c:v>
                </c:pt>
                <c:pt idx="3380">
                  <c:v>-6.5</c:v>
                </c:pt>
                <c:pt idx="3381">
                  <c:v>-6.51</c:v>
                </c:pt>
                <c:pt idx="3382">
                  <c:v>-6.26</c:v>
                </c:pt>
                <c:pt idx="3383">
                  <c:v>-6.48</c:v>
                </c:pt>
                <c:pt idx="3384">
                  <c:v>-6.08</c:v>
                </c:pt>
                <c:pt idx="3385">
                  <c:v>-6.16</c:v>
                </c:pt>
                <c:pt idx="3386">
                  <c:v>-6.29</c:v>
                </c:pt>
                <c:pt idx="3387">
                  <c:v>-6.09</c:v>
                </c:pt>
                <c:pt idx="3388">
                  <c:v>-6.14</c:v>
                </c:pt>
                <c:pt idx="3389">
                  <c:v>-6.49</c:v>
                </c:pt>
                <c:pt idx="3390">
                  <c:v>-6.63</c:v>
                </c:pt>
                <c:pt idx="3391">
                  <c:v>-6.16</c:v>
                </c:pt>
                <c:pt idx="3392">
                  <c:v>-6.13</c:v>
                </c:pt>
                <c:pt idx="3393">
                  <c:v>-6.69</c:v>
                </c:pt>
                <c:pt idx="3394">
                  <c:v>-6.43</c:v>
                </c:pt>
                <c:pt idx="3395">
                  <c:v>-6.56</c:v>
                </c:pt>
                <c:pt idx="3396">
                  <c:v>-6.55</c:v>
                </c:pt>
                <c:pt idx="3397">
                  <c:v>-6.36</c:v>
                </c:pt>
                <c:pt idx="3398">
                  <c:v>-6.34</c:v>
                </c:pt>
                <c:pt idx="3399">
                  <c:v>-6.25</c:v>
                </c:pt>
                <c:pt idx="3400">
                  <c:v>-6.07</c:v>
                </c:pt>
                <c:pt idx="3401">
                  <c:v>-6.59</c:v>
                </c:pt>
                <c:pt idx="3402">
                  <c:v>-6.62</c:v>
                </c:pt>
                <c:pt idx="3403">
                  <c:v>-6.55</c:v>
                </c:pt>
                <c:pt idx="3404">
                  <c:v>-6.49</c:v>
                </c:pt>
                <c:pt idx="3405">
                  <c:v>-6.32</c:v>
                </c:pt>
                <c:pt idx="3406">
                  <c:v>-6.73</c:v>
                </c:pt>
                <c:pt idx="3407">
                  <c:v>-6.71</c:v>
                </c:pt>
                <c:pt idx="3408">
                  <c:v>-6.27</c:v>
                </c:pt>
                <c:pt idx="3409">
                  <c:v>-6.44</c:v>
                </c:pt>
                <c:pt idx="3410">
                  <c:v>-6.7</c:v>
                </c:pt>
                <c:pt idx="3411">
                  <c:v>-6.44</c:v>
                </c:pt>
                <c:pt idx="3412">
                  <c:v>-7.02</c:v>
                </c:pt>
                <c:pt idx="3413">
                  <c:v>-6.56</c:v>
                </c:pt>
                <c:pt idx="3414">
                  <c:v>-6.73</c:v>
                </c:pt>
                <c:pt idx="3415">
                  <c:v>-7.08</c:v>
                </c:pt>
                <c:pt idx="3416">
                  <c:v>-6.63</c:v>
                </c:pt>
                <c:pt idx="3417">
                  <c:v>-6.35</c:v>
                </c:pt>
                <c:pt idx="3418">
                  <c:v>-6.36</c:v>
                </c:pt>
                <c:pt idx="3419">
                  <c:v>-6.51</c:v>
                </c:pt>
                <c:pt idx="3420">
                  <c:v>-6.51</c:v>
                </c:pt>
                <c:pt idx="3421">
                  <c:v>-6.86</c:v>
                </c:pt>
                <c:pt idx="3422">
                  <c:v>-6.6</c:v>
                </c:pt>
                <c:pt idx="3423">
                  <c:v>-6.23</c:v>
                </c:pt>
                <c:pt idx="3424">
                  <c:v>-6.36</c:v>
                </c:pt>
                <c:pt idx="3425">
                  <c:v>-6.51</c:v>
                </c:pt>
                <c:pt idx="3426">
                  <c:v>-6.16</c:v>
                </c:pt>
                <c:pt idx="3427">
                  <c:v>-5.92</c:v>
                </c:pt>
                <c:pt idx="3428">
                  <c:v>-5.75</c:v>
                </c:pt>
                <c:pt idx="3429">
                  <c:v>-5.92</c:v>
                </c:pt>
                <c:pt idx="3430">
                  <c:v>-5.72</c:v>
                </c:pt>
                <c:pt idx="3431">
                  <c:v>-6.25</c:v>
                </c:pt>
                <c:pt idx="3432">
                  <c:v>-6.08</c:v>
                </c:pt>
                <c:pt idx="3433">
                  <c:v>-5.88</c:v>
                </c:pt>
                <c:pt idx="3434">
                  <c:v>-6.3</c:v>
                </c:pt>
                <c:pt idx="3435">
                  <c:v>-6.51</c:v>
                </c:pt>
                <c:pt idx="3436">
                  <c:v>-6.55</c:v>
                </c:pt>
                <c:pt idx="3437">
                  <c:v>-6.37</c:v>
                </c:pt>
                <c:pt idx="3438">
                  <c:v>-6.83</c:v>
                </c:pt>
                <c:pt idx="3439">
                  <c:v>-7.3</c:v>
                </c:pt>
                <c:pt idx="3440">
                  <c:v>-7.22</c:v>
                </c:pt>
                <c:pt idx="3441">
                  <c:v>-6.97</c:v>
                </c:pt>
                <c:pt idx="3442">
                  <c:v>-6.64</c:v>
                </c:pt>
                <c:pt idx="3443">
                  <c:v>-6.61</c:v>
                </c:pt>
                <c:pt idx="3444">
                  <c:v>-6.89</c:v>
                </c:pt>
                <c:pt idx="3445">
                  <c:v>-6.95</c:v>
                </c:pt>
                <c:pt idx="3446">
                  <c:v>-6.84</c:v>
                </c:pt>
                <c:pt idx="3447">
                  <c:v>-7.02</c:v>
                </c:pt>
                <c:pt idx="3448">
                  <c:v>-7.29</c:v>
                </c:pt>
                <c:pt idx="3449">
                  <c:v>-7.26</c:v>
                </c:pt>
                <c:pt idx="3450">
                  <c:v>-7.08</c:v>
                </c:pt>
                <c:pt idx="3451">
                  <c:v>-7</c:v>
                </c:pt>
                <c:pt idx="3452">
                  <c:v>-6.83</c:v>
                </c:pt>
                <c:pt idx="3453">
                  <c:v>-6.74</c:v>
                </c:pt>
                <c:pt idx="3454">
                  <c:v>-6.58</c:v>
                </c:pt>
                <c:pt idx="3455">
                  <c:v>-6.58</c:v>
                </c:pt>
                <c:pt idx="3456">
                  <c:v>-6.54</c:v>
                </c:pt>
                <c:pt idx="3457">
                  <c:v>-6.53</c:v>
                </c:pt>
                <c:pt idx="3458">
                  <c:v>-7.14</c:v>
                </c:pt>
                <c:pt idx="3459">
                  <c:v>-7.01</c:v>
                </c:pt>
                <c:pt idx="3460">
                  <c:v>-6.82</c:v>
                </c:pt>
                <c:pt idx="3461">
                  <c:v>-7.23</c:v>
                </c:pt>
                <c:pt idx="3462">
                  <c:v>-7.42</c:v>
                </c:pt>
                <c:pt idx="3463">
                  <c:v>-7.67</c:v>
                </c:pt>
                <c:pt idx="3464">
                  <c:v>-7.36</c:v>
                </c:pt>
                <c:pt idx="3465">
                  <c:v>-7.16</c:v>
                </c:pt>
                <c:pt idx="3466">
                  <c:v>-7.41</c:v>
                </c:pt>
                <c:pt idx="3467">
                  <c:v>-7.39</c:v>
                </c:pt>
                <c:pt idx="3468">
                  <c:v>-7.48</c:v>
                </c:pt>
                <c:pt idx="3469">
                  <c:v>-7.52</c:v>
                </c:pt>
                <c:pt idx="3470">
                  <c:v>-7.62</c:v>
                </c:pt>
                <c:pt idx="3471">
                  <c:v>-7.36</c:v>
                </c:pt>
                <c:pt idx="3472">
                  <c:v>-7.24</c:v>
                </c:pt>
                <c:pt idx="3473">
                  <c:v>-7.21</c:v>
                </c:pt>
                <c:pt idx="3474">
                  <c:v>-7.56</c:v>
                </c:pt>
                <c:pt idx="3475">
                  <c:v>-7.49</c:v>
                </c:pt>
                <c:pt idx="3476">
                  <c:v>-7.39</c:v>
                </c:pt>
                <c:pt idx="3477">
                  <c:v>-7.45</c:v>
                </c:pt>
                <c:pt idx="3478">
                  <c:v>-7.31</c:v>
                </c:pt>
                <c:pt idx="3479">
                  <c:v>-7.21</c:v>
                </c:pt>
                <c:pt idx="3480">
                  <c:v>-6.95</c:v>
                </c:pt>
                <c:pt idx="3481">
                  <c:v>-7.2</c:v>
                </c:pt>
                <c:pt idx="3482">
                  <c:v>-7.03</c:v>
                </c:pt>
                <c:pt idx="3483">
                  <c:v>-6.64</c:v>
                </c:pt>
                <c:pt idx="3484">
                  <c:v>-6.56</c:v>
                </c:pt>
                <c:pt idx="3485">
                  <c:v>-6.44</c:v>
                </c:pt>
                <c:pt idx="3486">
                  <c:v>-6.71</c:v>
                </c:pt>
                <c:pt idx="3487">
                  <c:v>-6.7</c:v>
                </c:pt>
                <c:pt idx="3488">
                  <c:v>-6.59</c:v>
                </c:pt>
                <c:pt idx="3489">
                  <c:v>-6.82</c:v>
                </c:pt>
                <c:pt idx="3490">
                  <c:v>-6.69</c:v>
                </c:pt>
                <c:pt idx="3491">
                  <c:v>-6.65</c:v>
                </c:pt>
                <c:pt idx="3492">
                  <c:v>-7.15</c:v>
                </c:pt>
                <c:pt idx="3493">
                  <c:v>-7.41</c:v>
                </c:pt>
                <c:pt idx="3494">
                  <c:v>-7.09</c:v>
                </c:pt>
                <c:pt idx="3495">
                  <c:v>-7.12</c:v>
                </c:pt>
                <c:pt idx="3496">
                  <c:v>-7.07</c:v>
                </c:pt>
                <c:pt idx="3497">
                  <c:v>-7.29</c:v>
                </c:pt>
                <c:pt idx="3498">
                  <c:v>-7.02</c:v>
                </c:pt>
                <c:pt idx="3499">
                  <c:v>-6.93</c:v>
                </c:pt>
                <c:pt idx="3500">
                  <c:v>-6.69</c:v>
                </c:pt>
                <c:pt idx="3501">
                  <c:v>-6.73</c:v>
                </c:pt>
                <c:pt idx="3502">
                  <c:v>-7.01</c:v>
                </c:pt>
                <c:pt idx="3503">
                  <c:v>-7.07</c:v>
                </c:pt>
                <c:pt idx="3504">
                  <c:v>-7</c:v>
                </c:pt>
                <c:pt idx="3505">
                  <c:v>-6.77</c:v>
                </c:pt>
                <c:pt idx="3506">
                  <c:v>-6.93</c:v>
                </c:pt>
                <c:pt idx="3507">
                  <c:v>-6.96</c:v>
                </c:pt>
                <c:pt idx="3508">
                  <c:v>-6.89</c:v>
                </c:pt>
                <c:pt idx="3509">
                  <c:v>-6.84</c:v>
                </c:pt>
                <c:pt idx="3510">
                  <c:v>-6.87</c:v>
                </c:pt>
                <c:pt idx="3511">
                  <c:v>-6.66</c:v>
                </c:pt>
                <c:pt idx="3512">
                  <c:v>-7.13</c:v>
                </c:pt>
                <c:pt idx="3513">
                  <c:v>-7.56</c:v>
                </c:pt>
                <c:pt idx="3514">
                  <c:v>-7.91</c:v>
                </c:pt>
                <c:pt idx="3515">
                  <c:v>-7.52</c:v>
                </c:pt>
                <c:pt idx="3516">
                  <c:v>-7.19</c:v>
                </c:pt>
                <c:pt idx="3517">
                  <c:v>-7.37</c:v>
                </c:pt>
                <c:pt idx="3518">
                  <c:v>-7.63</c:v>
                </c:pt>
                <c:pt idx="3519">
                  <c:v>-7.3</c:v>
                </c:pt>
                <c:pt idx="3520">
                  <c:v>-7.21</c:v>
                </c:pt>
                <c:pt idx="3521">
                  <c:v>-7.14</c:v>
                </c:pt>
                <c:pt idx="3522">
                  <c:v>-6.74</c:v>
                </c:pt>
                <c:pt idx="3523">
                  <c:v>-6.83</c:v>
                </c:pt>
                <c:pt idx="3524">
                  <c:v>-7.33</c:v>
                </c:pt>
                <c:pt idx="3525">
                  <c:v>-7.35</c:v>
                </c:pt>
                <c:pt idx="3526">
                  <c:v>-7.23</c:v>
                </c:pt>
                <c:pt idx="3527">
                  <c:v>-7.19</c:v>
                </c:pt>
                <c:pt idx="3528">
                  <c:v>-6.81</c:v>
                </c:pt>
                <c:pt idx="3529">
                  <c:v>-6.61</c:v>
                </c:pt>
                <c:pt idx="3530">
                  <c:v>-6.7</c:v>
                </c:pt>
                <c:pt idx="3531">
                  <c:v>-6.96</c:v>
                </c:pt>
                <c:pt idx="3532">
                  <c:v>-7.11</c:v>
                </c:pt>
                <c:pt idx="3533">
                  <c:v>-7.01</c:v>
                </c:pt>
                <c:pt idx="3534">
                  <c:v>-6.59</c:v>
                </c:pt>
                <c:pt idx="3535">
                  <c:v>-6.83</c:v>
                </c:pt>
                <c:pt idx="3536">
                  <c:v>-7.17</c:v>
                </c:pt>
                <c:pt idx="3537">
                  <c:v>-7.54</c:v>
                </c:pt>
                <c:pt idx="3538">
                  <c:v>-7.98</c:v>
                </c:pt>
                <c:pt idx="3539">
                  <c:v>-8.08</c:v>
                </c:pt>
                <c:pt idx="3540">
                  <c:v>-7.55</c:v>
                </c:pt>
                <c:pt idx="3541">
                  <c:v>-7.58</c:v>
                </c:pt>
                <c:pt idx="3542">
                  <c:v>-7.45</c:v>
                </c:pt>
                <c:pt idx="3543">
                  <c:v>-8.4499999999999993</c:v>
                </c:pt>
                <c:pt idx="3544">
                  <c:v>-8.23</c:v>
                </c:pt>
                <c:pt idx="3545">
                  <c:v>-8.27</c:v>
                </c:pt>
                <c:pt idx="3546">
                  <c:v>-8.61</c:v>
                </c:pt>
                <c:pt idx="3547">
                  <c:v>-8.64</c:v>
                </c:pt>
                <c:pt idx="3548">
                  <c:v>-8.4700000000000006</c:v>
                </c:pt>
                <c:pt idx="3549">
                  <c:v>-8.24</c:v>
                </c:pt>
                <c:pt idx="3550">
                  <c:v>-8.2100000000000009</c:v>
                </c:pt>
                <c:pt idx="3551">
                  <c:v>-8</c:v>
                </c:pt>
                <c:pt idx="3552">
                  <c:v>-8.1</c:v>
                </c:pt>
                <c:pt idx="3553">
                  <c:v>-7.82</c:v>
                </c:pt>
                <c:pt idx="3554">
                  <c:v>-7.86</c:v>
                </c:pt>
                <c:pt idx="3555">
                  <c:v>-8.02</c:v>
                </c:pt>
                <c:pt idx="3556">
                  <c:v>-7.89</c:v>
                </c:pt>
                <c:pt idx="3557">
                  <c:v>-7.63</c:v>
                </c:pt>
                <c:pt idx="3558">
                  <c:v>-7.88</c:v>
                </c:pt>
                <c:pt idx="3559">
                  <c:v>-8.1</c:v>
                </c:pt>
                <c:pt idx="3560">
                  <c:v>-8.23</c:v>
                </c:pt>
                <c:pt idx="3561">
                  <c:v>-8.06</c:v>
                </c:pt>
                <c:pt idx="3562">
                  <c:v>-7.86</c:v>
                </c:pt>
                <c:pt idx="3563">
                  <c:v>-7.76</c:v>
                </c:pt>
                <c:pt idx="3564">
                  <c:v>-7.45</c:v>
                </c:pt>
                <c:pt idx="3565">
                  <c:v>-7.4</c:v>
                </c:pt>
                <c:pt idx="3566">
                  <c:v>-7.25</c:v>
                </c:pt>
                <c:pt idx="3567">
                  <c:v>-7.03</c:v>
                </c:pt>
                <c:pt idx="3568">
                  <c:v>-7.25</c:v>
                </c:pt>
                <c:pt idx="3569">
                  <c:v>-7.48</c:v>
                </c:pt>
                <c:pt idx="3570">
                  <c:v>-7.67</c:v>
                </c:pt>
                <c:pt idx="3571">
                  <c:v>-7.37</c:v>
                </c:pt>
                <c:pt idx="3572">
                  <c:v>-7.24</c:v>
                </c:pt>
                <c:pt idx="3573">
                  <c:v>-7.84</c:v>
                </c:pt>
                <c:pt idx="3574">
                  <c:v>-7.72</c:v>
                </c:pt>
                <c:pt idx="3575">
                  <c:v>-7.78</c:v>
                </c:pt>
                <c:pt idx="3576">
                  <c:v>-7.64</c:v>
                </c:pt>
                <c:pt idx="3577">
                  <c:v>-7.25</c:v>
                </c:pt>
                <c:pt idx="3578">
                  <c:v>-7.04</c:v>
                </c:pt>
                <c:pt idx="3579">
                  <c:v>-7.04</c:v>
                </c:pt>
                <c:pt idx="3580">
                  <c:v>-7.15</c:v>
                </c:pt>
                <c:pt idx="3581">
                  <c:v>-7.13</c:v>
                </c:pt>
                <c:pt idx="3582">
                  <c:v>-7.16</c:v>
                </c:pt>
                <c:pt idx="3583">
                  <c:v>-6.88</c:v>
                </c:pt>
                <c:pt idx="3584">
                  <c:v>-7.03</c:v>
                </c:pt>
                <c:pt idx="3585">
                  <c:v>-6.92</c:v>
                </c:pt>
                <c:pt idx="3586">
                  <c:v>-7.42</c:v>
                </c:pt>
                <c:pt idx="3587">
                  <c:v>-7.49</c:v>
                </c:pt>
                <c:pt idx="3588">
                  <c:v>-7.01</c:v>
                </c:pt>
                <c:pt idx="3589">
                  <c:v>-7.38</c:v>
                </c:pt>
                <c:pt idx="3590">
                  <c:v>-7.67</c:v>
                </c:pt>
                <c:pt idx="3591">
                  <c:v>-7.56</c:v>
                </c:pt>
                <c:pt idx="3592">
                  <c:v>-7.93</c:v>
                </c:pt>
                <c:pt idx="3593">
                  <c:v>-7.59</c:v>
                </c:pt>
                <c:pt idx="3594">
                  <c:v>-7.6</c:v>
                </c:pt>
                <c:pt idx="3595">
                  <c:v>-7.32</c:v>
                </c:pt>
                <c:pt idx="3596">
                  <c:v>-7.59</c:v>
                </c:pt>
                <c:pt idx="3597">
                  <c:v>-8.14</c:v>
                </c:pt>
                <c:pt idx="3598">
                  <c:v>-7.82</c:v>
                </c:pt>
                <c:pt idx="3599">
                  <c:v>-7.62</c:v>
                </c:pt>
                <c:pt idx="3600">
                  <c:v>-7.53</c:v>
                </c:pt>
                <c:pt idx="3601">
                  <c:v>-7.53</c:v>
                </c:pt>
                <c:pt idx="3602">
                  <c:v>-7.32</c:v>
                </c:pt>
                <c:pt idx="3603">
                  <c:v>-7.61</c:v>
                </c:pt>
                <c:pt idx="3604">
                  <c:v>-7.6</c:v>
                </c:pt>
                <c:pt idx="3605">
                  <c:v>-7.73</c:v>
                </c:pt>
                <c:pt idx="3606">
                  <c:v>-8.06</c:v>
                </c:pt>
                <c:pt idx="3607">
                  <c:v>-7.64</c:v>
                </c:pt>
                <c:pt idx="3608">
                  <c:v>-7.72</c:v>
                </c:pt>
                <c:pt idx="3609">
                  <c:v>-7.69</c:v>
                </c:pt>
                <c:pt idx="3610">
                  <c:v>-7.97</c:v>
                </c:pt>
                <c:pt idx="3611">
                  <c:v>-7.97</c:v>
                </c:pt>
                <c:pt idx="3612">
                  <c:v>-8.0299999999999994</c:v>
                </c:pt>
                <c:pt idx="3613">
                  <c:v>-8.08</c:v>
                </c:pt>
                <c:pt idx="3614">
                  <c:v>-7.84</c:v>
                </c:pt>
                <c:pt idx="3615">
                  <c:v>-7.93</c:v>
                </c:pt>
                <c:pt idx="3616">
                  <c:v>-7.96</c:v>
                </c:pt>
                <c:pt idx="3617">
                  <c:v>-7.76</c:v>
                </c:pt>
                <c:pt idx="3618">
                  <c:v>-7.82</c:v>
                </c:pt>
                <c:pt idx="3619">
                  <c:v>-7.68</c:v>
                </c:pt>
                <c:pt idx="3620">
                  <c:v>-7.52</c:v>
                </c:pt>
                <c:pt idx="3621">
                  <c:v>-7.54</c:v>
                </c:pt>
                <c:pt idx="3622">
                  <c:v>-7.57</c:v>
                </c:pt>
                <c:pt idx="3623">
                  <c:v>-7.38</c:v>
                </c:pt>
                <c:pt idx="3624">
                  <c:v>-7.5</c:v>
                </c:pt>
                <c:pt idx="3625">
                  <c:v>-7.36</c:v>
                </c:pt>
                <c:pt idx="3626">
                  <c:v>-7.35</c:v>
                </c:pt>
                <c:pt idx="3627">
                  <c:v>-7.98</c:v>
                </c:pt>
                <c:pt idx="3628">
                  <c:v>-8.3000000000000007</c:v>
                </c:pt>
                <c:pt idx="3629">
                  <c:v>-8.56</c:v>
                </c:pt>
                <c:pt idx="3630">
                  <c:v>-8.27</c:v>
                </c:pt>
                <c:pt idx="3631">
                  <c:v>-8.0299999999999994</c:v>
                </c:pt>
                <c:pt idx="3632">
                  <c:v>-7.78</c:v>
                </c:pt>
                <c:pt idx="3633">
                  <c:v>-7.95</c:v>
                </c:pt>
                <c:pt idx="3634">
                  <c:v>-8.52</c:v>
                </c:pt>
                <c:pt idx="3635">
                  <c:v>-8.4</c:v>
                </c:pt>
                <c:pt idx="3636">
                  <c:v>-7.94</c:v>
                </c:pt>
                <c:pt idx="3637">
                  <c:v>-7.83</c:v>
                </c:pt>
                <c:pt idx="3638">
                  <c:v>-7.89</c:v>
                </c:pt>
                <c:pt idx="3639">
                  <c:v>-8.1199999999999992</c:v>
                </c:pt>
                <c:pt idx="3640">
                  <c:v>-8.0299999999999994</c:v>
                </c:pt>
                <c:pt idx="3641">
                  <c:v>-8</c:v>
                </c:pt>
                <c:pt idx="3642">
                  <c:v>-7.96</c:v>
                </c:pt>
                <c:pt idx="3643">
                  <c:v>-7.86</c:v>
                </c:pt>
                <c:pt idx="3644">
                  <c:v>-7.88</c:v>
                </c:pt>
                <c:pt idx="3645">
                  <c:v>-7.95</c:v>
                </c:pt>
                <c:pt idx="3646">
                  <c:v>-7.98</c:v>
                </c:pt>
                <c:pt idx="3647">
                  <c:v>-8.2799999999999994</c:v>
                </c:pt>
                <c:pt idx="3648">
                  <c:v>-8.1199999999999992</c:v>
                </c:pt>
                <c:pt idx="3649">
                  <c:v>-8.08</c:v>
                </c:pt>
                <c:pt idx="3650">
                  <c:v>-8.07</c:v>
                </c:pt>
                <c:pt idx="3651">
                  <c:v>-8.1300000000000008</c:v>
                </c:pt>
                <c:pt idx="3652">
                  <c:v>-8.36</c:v>
                </c:pt>
                <c:pt idx="3653">
                  <c:v>-8.41</c:v>
                </c:pt>
                <c:pt idx="3654">
                  <c:v>-8.3000000000000007</c:v>
                </c:pt>
                <c:pt idx="3655">
                  <c:v>-8.14</c:v>
                </c:pt>
                <c:pt idx="3656">
                  <c:v>-8.25</c:v>
                </c:pt>
                <c:pt idx="3657">
                  <c:v>-8.66</c:v>
                </c:pt>
                <c:pt idx="3658">
                  <c:v>-8.3800000000000008</c:v>
                </c:pt>
                <c:pt idx="3659">
                  <c:v>-8.1999999999999993</c:v>
                </c:pt>
                <c:pt idx="3660">
                  <c:v>-8.01</c:v>
                </c:pt>
                <c:pt idx="3661">
                  <c:v>-8.08</c:v>
                </c:pt>
                <c:pt idx="3662">
                  <c:v>-8.1999999999999993</c:v>
                </c:pt>
                <c:pt idx="3663">
                  <c:v>-8.06</c:v>
                </c:pt>
                <c:pt idx="3664">
                  <c:v>-7.99</c:v>
                </c:pt>
                <c:pt idx="3665">
                  <c:v>-7.93</c:v>
                </c:pt>
                <c:pt idx="3666">
                  <c:v>-7.97</c:v>
                </c:pt>
                <c:pt idx="3667">
                  <c:v>-8.0299999999999994</c:v>
                </c:pt>
                <c:pt idx="3668">
                  <c:v>-8.18</c:v>
                </c:pt>
                <c:pt idx="3669">
                  <c:v>-8.15</c:v>
                </c:pt>
                <c:pt idx="3670">
                  <c:v>-8.1300000000000008</c:v>
                </c:pt>
                <c:pt idx="3671">
                  <c:v>-7.89</c:v>
                </c:pt>
                <c:pt idx="3672">
                  <c:v>-7.71</c:v>
                </c:pt>
                <c:pt idx="3673">
                  <c:v>-7.69</c:v>
                </c:pt>
                <c:pt idx="3674">
                  <c:v>-7.77</c:v>
                </c:pt>
                <c:pt idx="3675">
                  <c:v>-7.92</c:v>
                </c:pt>
                <c:pt idx="3676">
                  <c:v>-7.61</c:v>
                </c:pt>
                <c:pt idx="3677">
                  <c:v>-7.64</c:v>
                </c:pt>
                <c:pt idx="3678">
                  <c:v>-7.62</c:v>
                </c:pt>
                <c:pt idx="3679">
                  <c:v>-7.43</c:v>
                </c:pt>
                <c:pt idx="3680">
                  <c:v>-7.61</c:v>
                </c:pt>
                <c:pt idx="3681">
                  <c:v>-7.85</c:v>
                </c:pt>
                <c:pt idx="3682">
                  <c:v>-7.89</c:v>
                </c:pt>
                <c:pt idx="3683">
                  <c:v>-7.82</c:v>
                </c:pt>
                <c:pt idx="3684">
                  <c:v>-8</c:v>
                </c:pt>
                <c:pt idx="3685">
                  <c:v>-8.1199999999999992</c:v>
                </c:pt>
                <c:pt idx="3686">
                  <c:v>-7.74</c:v>
                </c:pt>
                <c:pt idx="3687">
                  <c:v>-7.88</c:v>
                </c:pt>
                <c:pt idx="3688">
                  <c:v>-7.74</c:v>
                </c:pt>
                <c:pt idx="3689">
                  <c:v>-7.73</c:v>
                </c:pt>
                <c:pt idx="3690">
                  <c:v>-7.75</c:v>
                </c:pt>
                <c:pt idx="3691">
                  <c:v>-7.65</c:v>
                </c:pt>
                <c:pt idx="3692">
                  <c:v>-7.49</c:v>
                </c:pt>
                <c:pt idx="3693">
                  <c:v>-7.4</c:v>
                </c:pt>
                <c:pt idx="3694">
                  <c:v>-7.25</c:v>
                </c:pt>
                <c:pt idx="3695">
                  <c:v>-7.45</c:v>
                </c:pt>
                <c:pt idx="3696">
                  <c:v>-7.5</c:v>
                </c:pt>
                <c:pt idx="3697">
                  <c:v>-7.66</c:v>
                </c:pt>
                <c:pt idx="3698">
                  <c:v>-7.6</c:v>
                </c:pt>
                <c:pt idx="3699">
                  <c:v>-7.6</c:v>
                </c:pt>
                <c:pt idx="3700">
                  <c:v>-7.52</c:v>
                </c:pt>
                <c:pt idx="3701">
                  <c:v>-7.54</c:v>
                </c:pt>
                <c:pt idx="3702">
                  <c:v>-7.66</c:v>
                </c:pt>
                <c:pt idx="3703">
                  <c:v>-7.7</c:v>
                </c:pt>
                <c:pt idx="3704">
                  <c:v>-7.49</c:v>
                </c:pt>
                <c:pt idx="3705">
                  <c:v>-7.13</c:v>
                </c:pt>
                <c:pt idx="3706">
                  <c:v>-7.26</c:v>
                </c:pt>
                <c:pt idx="3707">
                  <c:v>-7.5</c:v>
                </c:pt>
                <c:pt idx="3708">
                  <c:v>-7.44</c:v>
                </c:pt>
                <c:pt idx="3709">
                  <c:v>-7.86</c:v>
                </c:pt>
                <c:pt idx="3710">
                  <c:v>-7.68</c:v>
                </c:pt>
                <c:pt idx="3711">
                  <c:v>-7.76</c:v>
                </c:pt>
                <c:pt idx="3712">
                  <c:v>-7.29</c:v>
                </c:pt>
                <c:pt idx="3713">
                  <c:v>-7.47</c:v>
                </c:pt>
                <c:pt idx="3714">
                  <c:v>-7.58</c:v>
                </c:pt>
                <c:pt idx="3715">
                  <c:v>-7.57</c:v>
                </c:pt>
                <c:pt idx="3716">
                  <c:v>-7.33</c:v>
                </c:pt>
                <c:pt idx="3717">
                  <c:v>-7.23</c:v>
                </c:pt>
                <c:pt idx="3718">
                  <c:v>-7.12</c:v>
                </c:pt>
                <c:pt idx="3719">
                  <c:v>-7.4</c:v>
                </c:pt>
                <c:pt idx="3720">
                  <c:v>-7.39</c:v>
                </c:pt>
                <c:pt idx="3721">
                  <c:v>-7.85</c:v>
                </c:pt>
                <c:pt idx="3722">
                  <c:v>-7.77</c:v>
                </c:pt>
                <c:pt idx="3723">
                  <c:v>-7.79</c:v>
                </c:pt>
                <c:pt idx="3724">
                  <c:v>-8.0500000000000007</c:v>
                </c:pt>
                <c:pt idx="3725">
                  <c:v>-7.94</c:v>
                </c:pt>
                <c:pt idx="3726">
                  <c:v>-8.16</c:v>
                </c:pt>
                <c:pt idx="3727">
                  <c:v>-8.24</c:v>
                </c:pt>
                <c:pt idx="3728">
                  <c:v>-8.57</c:v>
                </c:pt>
                <c:pt idx="3729">
                  <c:v>-8.69</c:v>
                </c:pt>
                <c:pt idx="3730">
                  <c:v>-8.6999999999999993</c:v>
                </c:pt>
                <c:pt idx="3731">
                  <c:v>-8.4600000000000009</c:v>
                </c:pt>
                <c:pt idx="3732">
                  <c:v>-8.27</c:v>
                </c:pt>
                <c:pt idx="3733">
                  <c:v>-7.9</c:v>
                </c:pt>
                <c:pt idx="3734">
                  <c:v>-7.51</c:v>
                </c:pt>
                <c:pt idx="3735">
                  <c:v>-7.63</c:v>
                </c:pt>
                <c:pt idx="3736">
                  <c:v>-7.56</c:v>
                </c:pt>
                <c:pt idx="3737">
                  <c:v>-7.33</c:v>
                </c:pt>
                <c:pt idx="3738">
                  <c:v>-6.99</c:v>
                </c:pt>
                <c:pt idx="3739">
                  <c:v>-6.81</c:v>
                </c:pt>
                <c:pt idx="3740">
                  <c:v>-6.78</c:v>
                </c:pt>
                <c:pt idx="3741">
                  <c:v>-7.17</c:v>
                </c:pt>
                <c:pt idx="3742">
                  <c:v>-7.22</c:v>
                </c:pt>
                <c:pt idx="3743">
                  <c:v>-7.51</c:v>
                </c:pt>
                <c:pt idx="3744">
                  <c:v>-7.45</c:v>
                </c:pt>
                <c:pt idx="3745">
                  <c:v>-8.36</c:v>
                </c:pt>
                <c:pt idx="3746">
                  <c:v>-8.33</c:v>
                </c:pt>
                <c:pt idx="3747">
                  <c:v>-7.91</c:v>
                </c:pt>
                <c:pt idx="3748">
                  <c:v>-7.56</c:v>
                </c:pt>
                <c:pt idx="3749">
                  <c:v>-7.6</c:v>
                </c:pt>
                <c:pt idx="3750">
                  <c:v>-7.79</c:v>
                </c:pt>
                <c:pt idx="3751">
                  <c:v>-7.77</c:v>
                </c:pt>
                <c:pt idx="3752">
                  <c:v>-7.61</c:v>
                </c:pt>
                <c:pt idx="3753">
                  <c:v>-7.28</c:v>
                </c:pt>
                <c:pt idx="3754">
                  <c:v>-7.97</c:v>
                </c:pt>
                <c:pt idx="3755">
                  <c:v>-8.2100000000000009</c:v>
                </c:pt>
                <c:pt idx="3756">
                  <c:v>-8.26</c:v>
                </c:pt>
                <c:pt idx="3757">
                  <c:v>-7.81</c:v>
                </c:pt>
                <c:pt idx="3758">
                  <c:v>-8.64</c:v>
                </c:pt>
                <c:pt idx="3759">
                  <c:v>-8.4600000000000009</c:v>
                </c:pt>
                <c:pt idx="3760">
                  <c:v>-8.27</c:v>
                </c:pt>
                <c:pt idx="3761">
                  <c:v>-9.1</c:v>
                </c:pt>
                <c:pt idx="3762">
                  <c:v>-8.7899999999999991</c:v>
                </c:pt>
                <c:pt idx="3763">
                  <c:v>-8.74</c:v>
                </c:pt>
                <c:pt idx="3764">
                  <c:v>-8.5299999999999994</c:v>
                </c:pt>
                <c:pt idx="3765">
                  <c:v>-8.33</c:v>
                </c:pt>
                <c:pt idx="3766">
                  <c:v>-8.5500000000000007</c:v>
                </c:pt>
                <c:pt idx="3767">
                  <c:v>-8.3699999999999992</c:v>
                </c:pt>
                <c:pt idx="3768">
                  <c:v>-8.86</c:v>
                </c:pt>
                <c:pt idx="3769">
                  <c:v>-8.42</c:v>
                </c:pt>
                <c:pt idx="3770">
                  <c:v>-8.3800000000000008</c:v>
                </c:pt>
                <c:pt idx="3771">
                  <c:v>-8.24</c:v>
                </c:pt>
                <c:pt idx="3772">
                  <c:v>-8.1999999999999993</c:v>
                </c:pt>
                <c:pt idx="3773">
                  <c:v>-8.32</c:v>
                </c:pt>
                <c:pt idx="3774">
                  <c:v>-8.57</c:v>
                </c:pt>
                <c:pt idx="3775">
                  <c:v>-8.34</c:v>
                </c:pt>
                <c:pt idx="3776">
                  <c:v>-8.36</c:v>
                </c:pt>
                <c:pt idx="3777">
                  <c:v>-8.24</c:v>
                </c:pt>
                <c:pt idx="3778">
                  <c:v>-8.61</c:v>
                </c:pt>
                <c:pt idx="3779">
                  <c:v>-8.4700000000000006</c:v>
                </c:pt>
                <c:pt idx="3780">
                  <c:v>-8.14</c:v>
                </c:pt>
                <c:pt idx="3781">
                  <c:v>-8.42</c:v>
                </c:pt>
                <c:pt idx="3782">
                  <c:v>-8.5</c:v>
                </c:pt>
                <c:pt idx="3783">
                  <c:v>-8.42</c:v>
                </c:pt>
                <c:pt idx="3784">
                  <c:v>-8.14</c:v>
                </c:pt>
                <c:pt idx="3785">
                  <c:v>-8.44</c:v>
                </c:pt>
                <c:pt idx="3786">
                  <c:v>-8.69</c:v>
                </c:pt>
                <c:pt idx="3787">
                  <c:v>-8.3699999999999992</c:v>
                </c:pt>
                <c:pt idx="3788">
                  <c:v>-8.02</c:v>
                </c:pt>
                <c:pt idx="3789">
                  <c:v>-7.8</c:v>
                </c:pt>
                <c:pt idx="3790">
                  <c:v>-7.9</c:v>
                </c:pt>
                <c:pt idx="3791">
                  <c:v>-8.02</c:v>
                </c:pt>
                <c:pt idx="3792">
                  <c:v>-7.99</c:v>
                </c:pt>
                <c:pt idx="3793">
                  <c:v>-8.2100000000000009</c:v>
                </c:pt>
                <c:pt idx="3794">
                  <c:v>-8.1999999999999993</c:v>
                </c:pt>
                <c:pt idx="3795">
                  <c:v>-8.02</c:v>
                </c:pt>
                <c:pt idx="3796">
                  <c:v>-7.93</c:v>
                </c:pt>
                <c:pt idx="3797">
                  <c:v>-7.83</c:v>
                </c:pt>
                <c:pt idx="3798">
                  <c:v>-7.74</c:v>
                </c:pt>
                <c:pt idx="3799">
                  <c:v>-7.9</c:v>
                </c:pt>
                <c:pt idx="3800">
                  <c:v>-7.71</c:v>
                </c:pt>
                <c:pt idx="3801">
                  <c:v>-8.02</c:v>
                </c:pt>
                <c:pt idx="3802">
                  <c:v>-7.8</c:v>
                </c:pt>
                <c:pt idx="3803">
                  <c:v>-7.83</c:v>
                </c:pt>
                <c:pt idx="3804">
                  <c:v>-7.88</c:v>
                </c:pt>
                <c:pt idx="3805">
                  <c:v>-7.77</c:v>
                </c:pt>
                <c:pt idx="3806">
                  <c:v>-7.71</c:v>
                </c:pt>
                <c:pt idx="3807">
                  <c:v>-7.74</c:v>
                </c:pt>
                <c:pt idx="3808">
                  <c:v>-7.73</c:v>
                </c:pt>
                <c:pt idx="3809">
                  <c:v>-7.66</c:v>
                </c:pt>
                <c:pt idx="3810">
                  <c:v>-7.92</c:v>
                </c:pt>
                <c:pt idx="3811">
                  <c:v>-7.65</c:v>
                </c:pt>
                <c:pt idx="3812">
                  <c:v>-7.5</c:v>
                </c:pt>
                <c:pt idx="3813">
                  <c:v>-7.49</c:v>
                </c:pt>
                <c:pt idx="3814">
                  <c:v>-7.57</c:v>
                </c:pt>
                <c:pt idx="3815">
                  <c:v>-7.72</c:v>
                </c:pt>
                <c:pt idx="3816">
                  <c:v>-7.59</c:v>
                </c:pt>
                <c:pt idx="3817">
                  <c:v>-7.6</c:v>
                </c:pt>
                <c:pt idx="3818">
                  <c:v>-7.57</c:v>
                </c:pt>
                <c:pt idx="3819">
                  <c:v>-7.47</c:v>
                </c:pt>
                <c:pt idx="3820">
                  <c:v>-7.46</c:v>
                </c:pt>
                <c:pt idx="3821">
                  <c:v>-7.45</c:v>
                </c:pt>
                <c:pt idx="3822">
                  <c:v>-7.36</c:v>
                </c:pt>
                <c:pt idx="3823">
                  <c:v>-7.24</c:v>
                </c:pt>
                <c:pt idx="3824">
                  <c:v>-7.12</c:v>
                </c:pt>
                <c:pt idx="3825">
                  <c:v>-7.15</c:v>
                </c:pt>
                <c:pt idx="3826">
                  <c:v>-7.12</c:v>
                </c:pt>
                <c:pt idx="3827">
                  <c:v>-7.38</c:v>
                </c:pt>
                <c:pt idx="3828">
                  <c:v>-7.15</c:v>
                </c:pt>
                <c:pt idx="3829">
                  <c:v>-7.45</c:v>
                </c:pt>
                <c:pt idx="3830">
                  <c:v>-7.55</c:v>
                </c:pt>
                <c:pt idx="3831">
                  <c:v>-7.68</c:v>
                </c:pt>
                <c:pt idx="3832">
                  <c:v>-7.84</c:v>
                </c:pt>
                <c:pt idx="3833">
                  <c:v>-7.81</c:v>
                </c:pt>
                <c:pt idx="3834">
                  <c:v>-7.48</c:v>
                </c:pt>
                <c:pt idx="3835">
                  <c:v>-7.46</c:v>
                </c:pt>
                <c:pt idx="3836">
                  <c:v>-7.65</c:v>
                </c:pt>
                <c:pt idx="3837">
                  <c:v>-7.52</c:v>
                </c:pt>
                <c:pt idx="3838">
                  <c:v>-7.65</c:v>
                </c:pt>
                <c:pt idx="3839">
                  <c:v>-7.83</c:v>
                </c:pt>
                <c:pt idx="3840">
                  <c:v>-7.67</c:v>
                </c:pt>
                <c:pt idx="3841">
                  <c:v>-7.75</c:v>
                </c:pt>
                <c:pt idx="3842">
                  <c:v>-7.7</c:v>
                </c:pt>
                <c:pt idx="3843">
                  <c:v>-7.85</c:v>
                </c:pt>
                <c:pt idx="3844">
                  <c:v>-7.93</c:v>
                </c:pt>
                <c:pt idx="3845">
                  <c:v>-7.77</c:v>
                </c:pt>
                <c:pt idx="3846">
                  <c:v>-7.5</c:v>
                </c:pt>
                <c:pt idx="3847">
                  <c:v>-7.56</c:v>
                </c:pt>
                <c:pt idx="3848">
                  <c:v>-7.45</c:v>
                </c:pt>
                <c:pt idx="3849">
                  <c:v>-7.39</c:v>
                </c:pt>
                <c:pt idx="3850">
                  <c:v>-7.2</c:v>
                </c:pt>
                <c:pt idx="3851">
                  <c:v>-7.13</c:v>
                </c:pt>
                <c:pt idx="3852">
                  <c:v>-7.32</c:v>
                </c:pt>
                <c:pt idx="3853">
                  <c:v>-7.36</c:v>
                </c:pt>
                <c:pt idx="3854">
                  <c:v>-7.21</c:v>
                </c:pt>
                <c:pt idx="3855">
                  <c:v>-7.49</c:v>
                </c:pt>
                <c:pt idx="3856">
                  <c:v>-7.36</c:v>
                </c:pt>
                <c:pt idx="3857">
                  <c:v>-7.18</c:v>
                </c:pt>
                <c:pt idx="3858">
                  <c:v>-7.4</c:v>
                </c:pt>
                <c:pt idx="3859">
                  <c:v>-7.63</c:v>
                </c:pt>
                <c:pt idx="3860">
                  <c:v>-7.99</c:v>
                </c:pt>
                <c:pt idx="3861">
                  <c:v>-7.85</c:v>
                </c:pt>
                <c:pt idx="3862">
                  <c:v>-7.83</c:v>
                </c:pt>
                <c:pt idx="3863">
                  <c:v>-7.63</c:v>
                </c:pt>
                <c:pt idx="3864">
                  <c:v>-7.8</c:v>
                </c:pt>
                <c:pt idx="3865">
                  <c:v>-7.81</c:v>
                </c:pt>
                <c:pt idx="3866">
                  <c:v>-7.73</c:v>
                </c:pt>
                <c:pt idx="3867">
                  <c:v>-7.66</c:v>
                </c:pt>
                <c:pt idx="3868">
                  <c:v>-7.63</c:v>
                </c:pt>
                <c:pt idx="3869">
                  <c:v>-7.62</c:v>
                </c:pt>
                <c:pt idx="3870">
                  <c:v>-7.57</c:v>
                </c:pt>
                <c:pt idx="3871">
                  <c:v>-7.55</c:v>
                </c:pt>
                <c:pt idx="3872">
                  <c:v>-7.4</c:v>
                </c:pt>
                <c:pt idx="3873">
                  <c:v>-7.31</c:v>
                </c:pt>
                <c:pt idx="3874">
                  <c:v>-7.35</c:v>
                </c:pt>
                <c:pt idx="3875">
                  <c:v>-7.19</c:v>
                </c:pt>
                <c:pt idx="3876">
                  <c:v>-7.2</c:v>
                </c:pt>
                <c:pt idx="3877">
                  <c:v>-7.04</c:v>
                </c:pt>
                <c:pt idx="3878">
                  <c:v>-6.96</c:v>
                </c:pt>
                <c:pt idx="3879">
                  <c:v>-7.07</c:v>
                </c:pt>
                <c:pt idx="3880">
                  <c:v>-6.99</c:v>
                </c:pt>
                <c:pt idx="3881">
                  <c:v>-6.9</c:v>
                </c:pt>
                <c:pt idx="3882">
                  <c:v>-7</c:v>
                </c:pt>
                <c:pt idx="3883">
                  <c:v>-6.95</c:v>
                </c:pt>
                <c:pt idx="3884">
                  <c:v>-6.96</c:v>
                </c:pt>
                <c:pt idx="3885">
                  <c:v>-6.57</c:v>
                </c:pt>
                <c:pt idx="3886">
                  <c:v>-7.07</c:v>
                </c:pt>
                <c:pt idx="3887">
                  <c:v>-6.72</c:v>
                </c:pt>
                <c:pt idx="3888">
                  <c:v>-7.21</c:v>
                </c:pt>
                <c:pt idx="3889">
                  <c:v>-7.12</c:v>
                </c:pt>
                <c:pt idx="3890">
                  <c:v>-7.35</c:v>
                </c:pt>
                <c:pt idx="3891">
                  <c:v>-7.37</c:v>
                </c:pt>
                <c:pt idx="3892">
                  <c:v>-7.33</c:v>
                </c:pt>
                <c:pt idx="3893">
                  <c:v>-6.97</c:v>
                </c:pt>
                <c:pt idx="3894">
                  <c:v>-6.99</c:v>
                </c:pt>
                <c:pt idx="3895">
                  <c:v>-6.68</c:v>
                </c:pt>
                <c:pt idx="3896">
                  <c:v>-6.7</c:v>
                </c:pt>
                <c:pt idx="3897">
                  <c:v>-6.86</c:v>
                </c:pt>
                <c:pt idx="3898">
                  <c:v>-7</c:v>
                </c:pt>
                <c:pt idx="3899">
                  <c:v>-7.22</c:v>
                </c:pt>
                <c:pt idx="3900">
                  <c:v>-7.49</c:v>
                </c:pt>
                <c:pt idx="3901">
                  <c:v>-7.86</c:v>
                </c:pt>
                <c:pt idx="3902">
                  <c:v>-7.93</c:v>
                </c:pt>
                <c:pt idx="3903">
                  <c:v>-7.55</c:v>
                </c:pt>
                <c:pt idx="3904">
                  <c:v>-7.54</c:v>
                </c:pt>
                <c:pt idx="3905">
                  <c:v>-7.34</c:v>
                </c:pt>
                <c:pt idx="3906">
                  <c:v>-6.91</c:v>
                </c:pt>
                <c:pt idx="3907">
                  <c:v>-6.75</c:v>
                </c:pt>
                <c:pt idx="3908">
                  <c:v>-7.25</c:v>
                </c:pt>
                <c:pt idx="3909">
                  <c:v>-6.89</c:v>
                </c:pt>
                <c:pt idx="3910">
                  <c:v>-7.11</c:v>
                </c:pt>
                <c:pt idx="3911">
                  <c:v>-7.13</c:v>
                </c:pt>
                <c:pt idx="3912">
                  <c:v>-7.45</c:v>
                </c:pt>
                <c:pt idx="3913">
                  <c:v>-7.28</c:v>
                </c:pt>
                <c:pt idx="3914">
                  <c:v>-7.89</c:v>
                </c:pt>
                <c:pt idx="3915">
                  <c:v>-7.83</c:v>
                </c:pt>
                <c:pt idx="3916">
                  <c:v>-7.9</c:v>
                </c:pt>
                <c:pt idx="3917">
                  <c:v>-7.65</c:v>
                </c:pt>
                <c:pt idx="3918">
                  <c:v>-7.91</c:v>
                </c:pt>
                <c:pt idx="3919">
                  <c:v>-7.73</c:v>
                </c:pt>
                <c:pt idx="3920">
                  <c:v>-7.52</c:v>
                </c:pt>
                <c:pt idx="3921">
                  <c:v>-7.8</c:v>
                </c:pt>
                <c:pt idx="3922">
                  <c:v>-7.58</c:v>
                </c:pt>
                <c:pt idx="3923">
                  <c:v>-7.63</c:v>
                </c:pt>
                <c:pt idx="3924">
                  <c:v>-7.68</c:v>
                </c:pt>
                <c:pt idx="3925">
                  <c:v>-7.6</c:v>
                </c:pt>
                <c:pt idx="3926">
                  <c:v>-7.37</c:v>
                </c:pt>
                <c:pt idx="3927">
                  <c:v>-7.36</c:v>
                </c:pt>
                <c:pt idx="3928">
                  <c:v>-7.58</c:v>
                </c:pt>
                <c:pt idx="3929">
                  <c:v>-7.44</c:v>
                </c:pt>
                <c:pt idx="3930">
                  <c:v>-7.81</c:v>
                </c:pt>
                <c:pt idx="3931">
                  <c:v>-7.77</c:v>
                </c:pt>
                <c:pt idx="3932">
                  <c:v>-7.96</c:v>
                </c:pt>
                <c:pt idx="3933">
                  <c:v>-7.69</c:v>
                </c:pt>
                <c:pt idx="3934">
                  <c:v>-7.87</c:v>
                </c:pt>
                <c:pt idx="3935">
                  <c:v>-7.48</c:v>
                </c:pt>
                <c:pt idx="3936">
                  <c:v>-7.09</c:v>
                </c:pt>
                <c:pt idx="3937">
                  <c:v>-7.38</c:v>
                </c:pt>
                <c:pt idx="3938">
                  <c:v>-7.45</c:v>
                </c:pt>
                <c:pt idx="3939">
                  <c:v>-7.69</c:v>
                </c:pt>
                <c:pt idx="3940">
                  <c:v>-7.66</c:v>
                </c:pt>
                <c:pt idx="3941">
                  <c:v>-7.68</c:v>
                </c:pt>
                <c:pt idx="3942">
                  <c:v>-7.53</c:v>
                </c:pt>
                <c:pt idx="3943">
                  <c:v>-7.37</c:v>
                </c:pt>
                <c:pt idx="3944">
                  <c:v>-7.46</c:v>
                </c:pt>
                <c:pt idx="3945">
                  <c:v>-7.58</c:v>
                </c:pt>
                <c:pt idx="3946">
                  <c:v>-7.32</c:v>
                </c:pt>
                <c:pt idx="3947">
                  <c:v>-7.77</c:v>
                </c:pt>
                <c:pt idx="3948">
                  <c:v>-7.78</c:v>
                </c:pt>
                <c:pt idx="3949">
                  <c:v>-7.39</c:v>
                </c:pt>
                <c:pt idx="3950">
                  <c:v>-7.11</c:v>
                </c:pt>
                <c:pt idx="3951">
                  <c:v>-6.78</c:v>
                </c:pt>
                <c:pt idx="3952">
                  <c:v>-6.92</c:v>
                </c:pt>
                <c:pt idx="3953">
                  <c:v>-6.92</c:v>
                </c:pt>
                <c:pt idx="3954">
                  <c:v>-7.07</c:v>
                </c:pt>
                <c:pt idx="3955">
                  <c:v>-7.22</c:v>
                </c:pt>
                <c:pt idx="3956">
                  <c:v>-7.32</c:v>
                </c:pt>
                <c:pt idx="3957">
                  <c:v>-7.69</c:v>
                </c:pt>
                <c:pt idx="3958">
                  <c:v>-7.76</c:v>
                </c:pt>
                <c:pt idx="3959">
                  <c:v>-7.47</c:v>
                </c:pt>
                <c:pt idx="3960">
                  <c:v>-7</c:v>
                </c:pt>
                <c:pt idx="3961">
                  <c:v>-7.46</c:v>
                </c:pt>
                <c:pt idx="3962">
                  <c:v>-7.71</c:v>
                </c:pt>
                <c:pt idx="3963">
                  <c:v>-7.86</c:v>
                </c:pt>
                <c:pt idx="3964">
                  <c:v>-7.68</c:v>
                </c:pt>
                <c:pt idx="3965">
                  <c:v>-7.5</c:v>
                </c:pt>
                <c:pt idx="3966">
                  <c:v>-7.34</c:v>
                </c:pt>
                <c:pt idx="3967">
                  <c:v>-7.2</c:v>
                </c:pt>
                <c:pt idx="3968">
                  <c:v>-7.11</c:v>
                </c:pt>
                <c:pt idx="3969">
                  <c:v>-7.26</c:v>
                </c:pt>
                <c:pt idx="3970">
                  <c:v>-7.08</c:v>
                </c:pt>
                <c:pt idx="3971">
                  <c:v>-7.08</c:v>
                </c:pt>
                <c:pt idx="3972">
                  <c:v>-7.14</c:v>
                </c:pt>
                <c:pt idx="3973">
                  <c:v>-7.56</c:v>
                </c:pt>
                <c:pt idx="3974">
                  <c:v>-7.77</c:v>
                </c:pt>
                <c:pt idx="3975">
                  <c:v>-7.81</c:v>
                </c:pt>
                <c:pt idx="3976">
                  <c:v>-7.52</c:v>
                </c:pt>
                <c:pt idx="3977">
                  <c:v>-7.25</c:v>
                </c:pt>
                <c:pt idx="3978">
                  <c:v>-7.17</c:v>
                </c:pt>
                <c:pt idx="3979">
                  <c:v>-7.06</c:v>
                </c:pt>
                <c:pt idx="3980">
                  <c:v>-7.44</c:v>
                </c:pt>
                <c:pt idx="3981">
                  <c:v>-7.64</c:v>
                </c:pt>
                <c:pt idx="3982">
                  <c:v>-7.5</c:v>
                </c:pt>
                <c:pt idx="3983">
                  <c:v>-7.56</c:v>
                </c:pt>
                <c:pt idx="3984">
                  <c:v>-8.06</c:v>
                </c:pt>
                <c:pt idx="3985">
                  <c:v>-8.01</c:v>
                </c:pt>
                <c:pt idx="3986">
                  <c:v>-7.88</c:v>
                </c:pt>
                <c:pt idx="3987">
                  <c:v>-7.85</c:v>
                </c:pt>
                <c:pt idx="3988">
                  <c:v>-7.88</c:v>
                </c:pt>
                <c:pt idx="3989">
                  <c:v>-7.59</c:v>
                </c:pt>
                <c:pt idx="3990">
                  <c:v>-7.7</c:v>
                </c:pt>
                <c:pt idx="3991">
                  <c:v>-7.73</c:v>
                </c:pt>
                <c:pt idx="3992">
                  <c:v>-7.85</c:v>
                </c:pt>
                <c:pt idx="3993">
                  <c:v>-7.89</c:v>
                </c:pt>
                <c:pt idx="3994">
                  <c:v>-7.6</c:v>
                </c:pt>
                <c:pt idx="3995">
                  <c:v>-7.67</c:v>
                </c:pt>
                <c:pt idx="3996">
                  <c:v>-7.86</c:v>
                </c:pt>
                <c:pt idx="3997">
                  <c:v>-7.84</c:v>
                </c:pt>
                <c:pt idx="3998">
                  <c:v>-7.66</c:v>
                </c:pt>
                <c:pt idx="3999">
                  <c:v>-7.26</c:v>
                </c:pt>
                <c:pt idx="4000">
                  <c:v>-7.25</c:v>
                </c:pt>
                <c:pt idx="4001">
                  <c:v>-7.64</c:v>
                </c:pt>
                <c:pt idx="4002">
                  <c:v>-7.46</c:v>
                </c:pt>
                <c:pt idx="4003">
                  <c:v>-7.58</c:v>
                </c:pt>
                <c:pt idx="4004">
                  <c:v>-7.39</c:v>
                </c:pt>
                <c:pt idx="4005">
                  <c:v>-7.22</c:v>
                </c:pt>
                <c:pt idx="4006">
                  <c:v>-7.31</c:v>
                </c:pt>
                <c:pt idx="4007">
                  <c:v>-7.03</c:v>
                </c:pt>
                <c:pt idx="4008">
                  <c:v>-6.77</c:v>
                </c:pt>
                <c:pt idx="4009">
                  <c:v>-7.11</c:v>
                </c:pt>
                <c:pt idx="4010">
                  <c:v>-7.1</c:v>
                </c:pt>
                <c:pt idx="4011">
                  <c:v>-6.92</c:v>
                </c:pt>
                <c:pt idx="4012">
                  <c:v>-6.91</c:v>
                </c:pt>
                <c:pt idx="4013">
                  <c:v>-7.49</c:v>
                </c:pt>
                <c:pt idx="4014">
                  <c:v>-8.73</c:v>
                </c:pt>
                <c:pt idx="4015">
                  <c:v>-8.49</c:v>
                </c:pt>
                <c:pt idx="4016">
                  <c:v>-8.42</c:v>
                </c:pt>
                <c:pt idx="4017">
                  <c:v>-8.2200000000000006</c:v>
                </c:pt>
                <c:pt idx="4018">
                  <c:v>-7.9</c:v>
                </c:pt>
                <c:pt idx="4019">
                  <c:v>-7.86</c:v>
                </c:pt>
                <c:pt idx="4020">
                  <c:v>-7.48</c:v>
                </c:pt>
                <c:pt idx="4021">
                  <c:v>-7.46</c:v>
                </c:pt>
                <c:pt idx="4022">
                  <c:v>-7.29</c:v>
                </c:pt>
                <c:pt idx="4023">
                  <c:v>-8.0299999999999994</c:v>
                </c:pt>
                <c:pt idx="4024">
                  <c:v>-7.7</c:v>
                </c:pt>
                <c:pt idx="4025">
                  <c:v>-7.77</c:v>
                </c:pt>
                <c:pt idx="4026">
                  <c:v>-7.88</c:v>
                </c:pt>
                <c:pt idx="4027">
                  <c:v>-7.69</c:v>
                </c:pt>
                <c:pt idx="4028">
                  <c:v>-7.98</c:v>
                </c:pt>
                <c:pt idx="4029">
                  <c:v>-8.01</c:v>
                </c:pt>
                <c:pt idx="4030">
                  <c:v>-8.11</c:v>
                </c:pt>
                <c:pt idx="4031">
                  <c:v>-8.1300000000000008</c:v>
                </c:pt>
                <c:pt idx="4032">
                  <c:v>-7.61</c:v>
                </c:pt>
                <c:pt idx="4033">
                  <c:v>-7.67</c:v>
                </c:pt>
                <c:pt idx="4034">
                  <c:v>-7.49</c:v>
                </c:pt>
                <c:pt idx="4035">
                  <c:v>-7.67</c:v>
                </c:pt>
                <c:pt idx="4036">
                  <c:v>-7.47</c:v>
                </c:pt>
                <c:pt idx="4037">
                  <c:v>-7.55</c:v>
                </c:pt>
                <c:pt idx="4038">
                  <c:v>-7.53</c:v>
                </c:pt>
                <c:pt idx="4039">
                  <c:v>-7.63</c:v>
                </c:pt>
                <c:pt idx="4040">
                  <c:v>-7.71</c:v>
                </c:pt>
                <c:pt idx="4041">
                  <c:v>-7.87</c:v>
                </c:pt>
                <c:pt idx="4042">
                  <c:v>-7.94</c:v>
                </c:pt>
                <c:pt idx="4043">
                  <c:v>-7.55</c:v>
                </c:pt>
                <c:pt idx="4044">
                  <c:v>-7.39</c:v>
                </c:pt>
                <c:pt idx="4045">
                  <c:v>-7.09</c:v>
                </c:pt>
                <c:pt idx="4046">
                  <c:v>-7.48</c:v>
                </c:pt>
                <c:pt idx="4047">
                  <c:v>-7.74</c:v>
                </c:pt>
                <c:pt idx="4048">
                  <c:v>-7.25</c:v>
                </c:pt>
                <c:pt idx="4049">
                  <c:v>-7.67</c:v>
                </c:pt>
                <c:pt idx="4050">
                  <c:v>-7.97</c:v>
                </c:pt>
                <c:pt idx="4051">
                  <c:v>-7.68</c:v>
                </c:pt>
                <c:pt idx="4052">
                  <c:v>-7.48</c:v>
                </c:pt>
                <c:pt idx="4053">
                  <c:v>-7.36</c:v>
                </c:pt>
                <c:pt idx="4054">
                  <c:v>-7.28</c:v>
                </c:pt>
                <c:pt idx="4055">
                  <c:v>-6.83</c:v>
                </c:pt>
                <c:pt idx="4056">
                  <c:v>-7.14</c:v>
                </c:pt>
                <c:pt idx="4057">
                  <c:v>-7.97</c:v>
                </c:pt>
                <c:pt idx="4058">
                  <c:v>-7.65</c:v>
                </c:pt>
                <c:pt idx="4059">
                  <c:v>-6.87</c:v>
                </c:pt>
                <c:pt idx="4060">
                  <c:v>-7.33</c:v>
                </c:pt>
                <c:pt idx="4061">
                  <c:v>-8.15</c:v>
                </c:pt>
                <c:pt idx="4062">
                  <c:v>-7.46</c:v>
                </c:pt>
                <c:pt idx="4063">
                  <c:v>-6.96</c:v>
                </c:pt>
                <c:pt idx="4064">
                  <c:v>-7.59</c:v>
                </c:pt>
                <c:pt idx="4065">
                  <c:v>-8.39</c:v>
                </c:pt>
                <c:pt idx="4066">
                  <c:v>-8.3000000000000007</c:v>
                </c:pt>
                <c:pt idx="4067">
                  <c:v>-7.84</c:v>
                </c:pt>
                <c:pt idx="4068">
                  <c:v>-7.81</c:v>
                </c:pt>
                <c:pt idx="4069">
                  <c:v>-7.87</c:v>
                </c:pt>
                <c:pt idx="4070">
                  <c:v>-8.02</c:v>
                </c:pt>
                <c:pt idx="4071">
                  <c:v>-8.1300000000000008</c:v>
                </c:pt>
                <c:pt idx="4072">
                  <c:v>-7.78</c:v>
                </c:pt>
                <c:pt idx="4073">
                  <c:v>-7.56</c:v>
                </c:pt>
                <c:pt idx="4074">
                  <c:v>-7.34</c:v>
                </c:pt>
                <c:pt idx="4075">
                  <c:v>-7.46</c:v>
                </c:pt>
                <c:pt idx="4076">
                  <c:v>-7.28</c:v>
                </c:pt>
                <c:pt idx="4077">
                  <c:v>-7.48</c:v>
                </c:pt>
                <c:pt idx="4078">
                  <c:v>-7.58</c:v>
                </c:pt>
                <c:pt idx="4079">
                  <c:v>-7.28</c:v>
                </c:pt>
                <c:pt idx="4080">
                  <c:v>-7.81</c:v>
                </c:pt>
                <c:pt idx="4081">
                  <c:v>-8.1300000000000008</c:v>
                </c:pt>
                <c:pt idx="4082">
                  <c:v>-7.96</c:v>
                </c:pt>
                <c:pt idx="4083">
                  <c:v>-7.72</c:v>
                </c:pt>
                <c:pt idx="4084">
                  <c:v>-7.06</c:v>
                </c:pt>
                <c:pt idx="4085">
                  <c:v>-7.07</c:v>
                </c:pt>
                <c:pt idx="4086">
                  <c:v>-7.79</c:v>
                </c:pt>
                <c:pt idx="4087">
                  <c:v>-7.89</c:v>
                </c:pt>
                <c:pt idx="4088">
                  <c:v>-7.53</c:v>
                </c:pt>
                <c:pt idx="4089">
                  <c:v>-7.2</c:v>
                </c:pt>
                <c:pt idx="4090">
                  <c:v>-7.66</c:v>
                </c:pt>
                <c:pt idx="4091">
                  <c:v>-7.34</c:v>
                </c:pt>
                <c:pt idx="4092">
                  <c:v>-7.37</c:v>
                </c:pt>
                <c:pt idx="4093">
                  <c:v>-7.37</c:v>
                </c:pt>
                <c:pt idx="4094">
                  <c:v>-7.93</c:v>
                </c:pt>
                <c:pt idx="4095">
                  <c:v>-8.16</c:v>
                </c:pt>
                <c:pt idx="4096">
                  <c:v>-7.72</c:v>
                </c:pt>
                <c:pt idx="4097">
                  <c:v>-7.48</c:v>
                </c:pt>
                <c:pt idx="4098">
                  <c:v>-7.25</c:v>
                </c:pt>
                <c:pt idx="4099">
                  <c:v>-7.45</c:v>
                </c:pt>
                <c:pt idx="4100">
                  <c:v>-7.37</c:v>
                </c:pt>
                <c:pt idx="4101">
                  <c:v>-7.29</c:v>
                </c:pt>
                <c:pt idx="4102">
                  <c:v>-7.26</c:v>
                </c:pt>
                <c:pt idx="4103">
                  <c:v>-7.74</c:v>
                </c:pt>
                <c:pt idx="4104">
                  <c:v>-7.41</c:v>
                </c:pt>
                <c:pt idx="4105">
                  <c:v>-6.97</c:v>
                </c:pt>
                <c:pt idx="4106">
                  <c:v>-6.95</c:v>
                </c:pt>
                <c:pt idx="4107">
                  <c:v>-6.99</c:v>
                </c:pt>
                <c:pt idx="4108">
                  <c:v>-7.33</c:v>
                </c:pt>
                <c:pt idx="4109">
                  <c:v>-7.38</c:v>
                </c:pt>
                <c:pt idx="4110">
                  <c:v>-7.37</c:v>
                </c:pt>
                <c:pt idx="4111">
                  <c:v>-6.99</c:v>
                </c:pt>
                <c:pt idx="4112">
                  <c:v>-6.77</c:v>
                </c:pt>
                <c:pt idx="4113">
                  <c:v>-6.99</c:v>
                </c:pt>
                <c:pt idx="4114">
                  <c:v>-7.27</c:v>
                </c:pt>
                <c:pt idx="4115">
                  <c:v>-7.16</c:v>
                </c:pt>
                <c:pt idx="4116">
                  <c:v>-7.05</c:v>
                </c:pt>
                <c:pt idx="4117">
                  <c:v>-7.03</c:v>
                </c:pt>
                <c:pt idx="4118">
                  <c:v>-6.94</c:v>
                </c:pt>
                <c:pt idx="4119">
                  <c:v>-6.84</c:v>
                </c:pt>
                <c:pt idx="4120">
                  <c:v>-6.79</c:v>
                </c:pt>
                <c:pt idx="4121">
                  <c:v>-7.15</c:v>
                </c:pt>
                <c:pt idx="4122">
                  <c:v>-7.26</c:v>
                </c:pt>
                <c:pt idx="4123">
                  <c:v>-7.27</c:v>
                </c:pt>
                <c:pt idx="4124">
                  <c:v>-7.28</c:v>
                </c:pt>
                <c:pt idx="4125">
                  <c:v>-7.21</c:v>
                </c:pt>
                <c:pt idx="4126">
                  <c:v>-6.95</c:v>
                </c:pt>
                <c:pt idx="4127">
                  <c:v>-7.15</c:v>
                </c:pt>
                <c:pt idx="4128">
                  <c:v>-6.82</c:v>
                </c:pt>
                <c:pt idx="4129">
                  <c:v>-6.86</c:v>
                </c:pt>
                <c:pt idx="4130">
                  <c:v>-6.76</c:v>
                </c:pt>
                <c:pt idx="4131">
                  <c:v>-6.34</c:v>
                </c:pt>
                <c:pt idx="4132">
                  <c:v>-6.2</c:v>
                </c:pt>
                <c:pt idx="4133">
                  <c:v>-6.23</c:v>
                </c:pt>
                <c:pt idx="4134">
                  <c:v>-6.14</c:v>
                </c:pt>
                <c:pt idx="4135">
                  <c:v>-6.05</c:v>
                </c:pt>
                <c:pt idx="4136">
                  <c:v>-6.02</c:v>
                </c:pt>
                <c:pt idx="4137">
                  <c:v>-6.23</c:v>
                </c:pt>
                <c:pt idx="4138">
                  <c:v>-5.9</c:v>
                </c:pt>
                <c:pt idx="4139">
                  <c:v>-6.28</c:v>
                </c:pt>
                <c:pt idx="4140">
                  <c:v>-7.82</c:v>
                </c:pt>
                <c:pt idx="4141">
                  <c:v>-7.54</c:v>
                </c:pt>
                <c:pt idx="4142">
                  <c:v>-7.48</c:v>
                </c:pt>
                <c:pt idx="4143">
                  <c:v>-6.98</c:v>
                </c:pt>
                <c:pt idx="4144">
                  <c:v>-7.06</c:v>
                </c:pt>
                <c:pt idx="4145">
                  <c:v>-7.38</c:v>
                </c:pt>
                <c:pt idx="4146">
                  <c:v>-7.54</c:v>
                </c:pt>
                <c:pt idx="4147">
                  <c:v>-7.22</c:v>
                </c:pt>
                <c:pt idx="4148">
                  <c:v>-7.49</c:v>
                </c:pt>
                <c:pt idx="4149">
                  <c:v>-7.53</c:v>
                </c:pt>
                <c:pt idx="4150">
                  <c:v>-7.58</c:v>
                </c:pt>
                <c:pt idx="4151">
                  <c:v>-7.44</c:v>
                </c:pt>
                <c:pt idx="4152">
                  <c:v>-7.17</c:v>
                </c:pt>
                <c:pt idx="4153">
                  <c:v>-7.37</c:v>
                </c:pt>
                <c:pt idx="4154">
                  <c:v>-7.64</c:v>
                </c:pt>
                <c:pt idx="4155">
                  <c:v>-7.44</c:v>
                </c:pt>
                <c:pt idx="4156">
                  <c:v>-7.94</c:v>
                </c:pt>
                <c:pt idx="4157">
                  <c:v>-7.97</c:v>
                </c:pt>
                <c:pt idx="4158">
                  <c:v>-8.51</c:v>
                </c:pt>
                <c:pt idx="4159">
                  <c:v>-8.83</c:v>
                </c:pt>
                <c:pt idx="4160">
                  <c:v>-8.4</c:v>
                </c:pt>
                <c:pt idx="4161">
                  <c:v>-8.01</c:v>
                </c:pt>
                <c:pt idx="4162">
                  <c:v>-7.65</c:v>
                </c:pt>
                <c:pt idx="4163">
                  <c:v>-7.37</c:v>
                </c:pt>
                <c:pt idx="4164">
                  <c:v>-7.42</c:v>
                </c:pt>
                <c:pt idx="4165">
                  <c:v>-7.43</c:v>
                </c:pt>
                <c:pt idx="4166">
                  <c:v>-7.54</c:v>
                </c:pt>
                <c:pt idx="4167">
                  <c:v>-7.59</c:v>
                </c:pt>
                <c:pt idx="4168">
                  <c:v>-7.26</c:v>
                </c:pt>
                <c:pt idx="4169">
                  <c:v>-7.3</c:v>
                </c:pt>
                <c:pt idx="4170">
                  <c:v>-7.86</c:v>
                </c:pt>
                <c:pt idx="4171">
                  <c:v>-8.1999999999999993</c:v>
                </c:pt>
                <c:pt idx="4172">
                  <c:v>-7.97</c:v>
                </c:pt>
                <c:pt idx="4173">
                  <c:v>-7.74</c:v>
                </c:pt>
                <c:pt idx="4174">
                  <c:v>-7.84</c:v>
                </c:pt>
                <c:pt idx="4175">
                  <c:v>-7.73</c:v>
                </c:pt>
                <c:pt idx="4176">
                  <c:v>-7.14</c:v>
                </c:pt>
                <c:pt idx="4177">
                  <c:v>-6.9</c:v>
                </c:pt>
                <c:pt idx="4178">
                  <c:v>-6.82</c:v>
                </c:pt>
                <c:pt idx="4179">
                  <c:v>-6.95</c:v>
                </c:pt>
                <c:pt idx="4180">
                  <c:v>-7.41</c:v>
                </c:pt>
                <c:pt idx="4181">
                  <c:v>-7.89</c:v>
                </c:pt>
                <c:pt idx="4182">
                  <c:v>-7.47</c:v>
                </c:pt>
                <c:pt idx="4183">
                  <c:v>-7.39</c:v>
                </c:pt>
                <c:pt idx="4184">
                  <c:v>-7.26</c:v>
                </c:pt>
                <c:pt idx="4185">
                  <c:v>-7.5</c:v>
                </c:pt>
                <c:pt idx="4186">
                  <c:v>-7.72</c:v>
                </c:pt>
                <c:pt idx="4187">
                  <c:v>-7.85</c:v>
                </c:pt>
                <c:pt idx="4188">
                  <c:v>-7.74</c:v>
                </c:pt>
                <c:pt idx="4189">
                  <c:v>-7.61</c:v>
                </c:pt>
                <c:pt idx="4190">
                  <c:v>-7.31</c:v>
                </c:pt>
                <c:pt idx="4191">
                  <c:v>-7.33</c:v>
                </c:pt>
                <c:pt idx="4192">
                  <c:v>-7.34</c:v>
                </c:pt>
                <c:pt idx="4193">
                  <c:v>-7.33</c:v>
                </c:pt>
                <c:pt idx="4194">
                  <c:v>-7.57</c:v>
                </c:pt>
                <c:pt idx="4195">
                  <c:v>-8.19</c:v>
                </c:pt>
                <c:pt idx="4196">
                  <c:v>-8.06</c:v>
                </c:pt>
                <c:pt idx="4197">
                  <c:v>-7.96</c:v>
                </c:pt>
                <c:pt idx="4198">
                  <c:v>-7.79</c:v>
                </c:pt>
                <c:pt idx="4199">
                  <c:v>-7.95</c:v>
                </c:pt>
                <c:pt idx="4200">
                  <c:v>-8.23</c:v>
                </c:pt>
                <c:pt idx="4201">
                  <c:v>-7.76</c:v>
                </c:pt>
                <c:pt idx="4202">
                  <c:v>-8.32</c:v>
                </c:pt>
                <c:pt idx="4203">
                  <c:v>-8.01</c:v>
                </c:pt>
                <c:pt idx="4204">
                  <c:v>-7.88</c:v>
                </c:pt>
                <c:pt idx="4205">
                  <c:v>-7.47</c:v>
                </c:pt>
                <c:pt idx="4206">
                  <c:v>-7.22</c:v>
                </c:pt>
                <c:pt idx="4207">
                  <c:v>-7.43</c:v>
                </c:pt>
                <c:pt idx="4208">
                  <c:v>-7.63</c:v>
                </c:pt>
                <c:pt idx="4209">
                  <c:v>-8.09</c:v>
                </c:pt>
                <c:pt idx="4210">
                  <c:v>-8.0399999999999991</c:v>
                </c:pt>
                <c:pt idx="4211">
                  <c:v>-7.73</c:v>
                </c:pt>
                <c:pt idx="4212">
                  <c:v>-7.92</c:v>
                </c:pt>
                <c:pt idx="4213">
                  <c:v>-7.71</c:v>
                </c:pt>
                <c:pt idx="4214">
                  <c:v>-7.7</c:v>
                </c:pt>
                <c:pt idx="4215">
                  <c:v>-8.18</c:v>
                </c:pt>
                <c:pt idx="4216">
                  <c:v>-7.77</c:v>
                </c:pt>
                <c:pt idx="4217">
                  <c:v>-7.97</c:v>
                </c:pt>
                <c:pt idx="4218">
                  <c:v>-7.87</c:v>
                </c:pt>
                <c:pt idx="4219">
                  <c:v>-8.2200000000000006</c:v>
                </c:pt>
                <c:pt idx="4220">
                  <c:v>-8.27</c:v>
                </c:pt>
                <c:pt idx="4221">
                  <c:v>-7.43</c:v>
                </c:pt>
                <c:pt idx="4222">
                  <c:v>-7.84</c:v>
                </c:pt>
                <c:pt idx="4223">
                  <c:v>-7.71</c:v>
                </c:pt>
                <c:pt idx="4224">
                  <c:v>-7.18</c:v>
                </c:pt>
                <c:pt idx="4225">
                  <c:v>-7.18</c:v>
                </c:pt>
                <c:pt idx="4226">
                  <c:v>-7.31</c:v>
                </c:pt>
                <c:pt idx="4227">
                  <c:v>-7.4</c:v>
                </c:pt>
                <c:pt idx="4228">
                  <c:v>-7.2</c:v>
                </c:pt>
                <c:pt idx="4229">
                  <c:v>-7.52</c:v>
                </c:pt>
                <c:pt idx="4230">
                  <c:v>-7.45</c:v>
                </c:pt>
                <c:pt idx="4231">
                  <c:v>-7.14</c:v>
                </c:pt>
                <c:pt idx="4232">
                  <c:v>-7.35</c:v>
                </c:pt>
                <c:pt idx="4233">
                  <c:v>-7.9</c:v>
                </c:pt>
                <c:pt idx="4234">
                  <c:v>-7.76</c:v>
                </c:pt>
                <c:pt idx="4235">
                  <c:v>-7.78</c:v>
                </c:pt>
                <c:pt idx="4236">
                  <c:v>-7.82</c:v>
                </c:pt>
                <c:pt idx="4237">
                  <c:v>-7.83</c:v>
                </c:pt>
                <c:pt idx="4238">
                  <c:v>-7.6</c:v>
                </c:pt>
                <c:pt idx="4239">
                  <c:v>-7.5</c:v>
                </c:pt>
                <c:pt idx="4240">
                  <c:v>-7.8</c:v>
                </c:pt>
                <c:pt idx="4241">
                  <c:v>-7.46</c:v>
                </c:pt>
                <c:pt idx="4242">
                  <c:v>-7.27</c:v>
                </c:pt>
                <c:pt idx="4243">
                  <c:v>-6.99</c:v>
                </c:pt>
                <c:pt idx="4244">
                  <c:v>-7.16</c:v>
                </c:pt>
                <c:pt idx="4245">
                  <c:v>-7.23</c:v>
                </c:pt>
                <c:pt idx="4246">
                  <c:v>-7.55</c:v>
                </c:pt>
                <c:pt idx="4247">
                  <c:v>-7.38</c:v>
                </c:pt>
                <c:pt idx="4248">
                  <c:v>-7.06</c:v>
                </c:pt>
                <c:pt idx="4249">
                  <c:v>-6.99</c:v>
                </c:pt>
                <c:pt idx="4250">
                  <c:v>-6.76</c:v>
                </c:pt>
                <c:pt idx="4251">
                  <c:v>-7.17</c:v>
                </c:pt>
                <c:pt idx="4252">
                  <c:v>-7.61</c:v>
                </c:pt>
                <c:pt idx="4253">
                  <c:v>-7.84</c:v>
                </c:pt>
                <c:pt idx="4254">
                  <c:v>-7.71</c:v>
                </c:pt>
                <c:pt idx="4255">
                  <c:v>-8.8699999999999992</c:v>
                </c:pt>
                <c:pt idx="4256">
                  <c:v>-8.57</c:v>
                </c:pt>
                <c:pt idx="4257">
                  <c:v>-8.1999999999999993</c:v>
                </c:pt>
                <c:pt idx="4258">
                  <c:v>-8.5</c:v>
                </c:pt>
                <c:pt idx="4259">
                  <c:v>-8.7200000000000006</c:v>
                </c:pt>
                <c:pt idx="4260">
                  <c:v>-8.5399999999999991</c:v>
                </c:pt>
                <c:pt idx="4261">
                  <c:v>-8.33</c:v>
                </c:pt>
                <c:pt idx="4262">
                  <c:v>-8.25</c:v>
                </c:pt>
                <c:pt idx="4263">
                  <c:v>-8.2899999999999991</c:v>
                </c:pt>
                <c:pt idx="4264">
                  <c:v>-8.64</c:v>
                </c:pt>
                <c:pt idx="4265">
                  <c:v>-8.3000000000000007</c:v>
                </c:pt>
                <c:pt idx="4266">
                  <c:v>-8.23</c:v>
                </c:pt>
                <c:pt idx="4267">
                  <c:v>-8.56</c:v>
                </c:pt>
                <c:pt idx="4268">
                  <c:v>-8.49</c:v>
                </c:pt>
                <c:pt idx="4269">
                  <c:v>-8.08</c:v>
                </c:pt>
                <c:pt idx="4270">
                  <c:v>-8.17</c:v>
                </c:pt>
                <c:pt idx="4271">
                  <c:v>-7.7</c:v>
                </c:pt>
                <c:pt idx="4272">
                  <c:v>-7.9</c:v>
                </c:pt>
                <c:pt idx="4273">
                  <c:v>-7.98</c:v>
                </c:pt>
                <c:pt idx="4274">
                  <c:v>-8.34</c:v>
                </c:pt>
                <c:pt idx="4275">
                  <c:v>-8.0500000000000007</c:v>
                </c:pt>
                <c:pt idx="4276">
                  <c:v>-8.24</c:v>
                </c:pt>
                <c:pt idx="4277">
                  <c:v>-8.0500000000000007</c:v>
                </c:pt>
                <c:pt idx="4278">
                  <c:v>-7.69</c:v>
                </c:pt>
                <c:pt idx="4279">
                  <c:v>-7.76</c:v>
                </c:pt>
                <c:pt idx="4280">
                  <c:v>-8.16</c:v>
                </c:pt>
                <c:pt idx="4281">
                  <c:v>-7.94</c:v>
                </c:pt>
                <c:pt idx="4282">
                  <c:v>-8.08</c:v>
                </c:pt>
                <c:pt idx="4283">
                  <c:v>-7.67</c:v>
                </c:pt>
                <c:pt idx="4284">
                  <c:v>-7.95</c:v>
                </c:pt>
                <c:pt idx="4285">
                  <c:v>-7.98</c:v>
                </c:pt>
                <c:pt idx="4286">
                  <c:v>-8.2899999999999991</c:v>
                </c:pt>
                <c:pt idx="4287">
                  <c:v>-8.23</c:v>
                </c:pt>
                <c:pt idx="4288">
                  <c:v>-7.81</c:v>
                </c:pt>
                <c:pt idx="4289">
                  <c:v>-7.79</c:v>
                </c:pt>
                <c:pt idx="4290">
                  <c:v>-7.97</c:v>
                </c:pt>
                <c:pt idx="4291">
                  <c:v>-8.1199999999999992</c:v>
                </c:pt>
                <c:pt idx="4292">
                  <c:v>-8.3800000000000008</c:v>
                </c:pt>
                <c:pt idx="4293">
                  <c:v>-8.99</c:v>
                </c:pt>
                <c:pt idx="4294">
                  <c:v>-9.2200000000000006</c:v>
                </c:pt>
                <c:pt idx="4295">
                  <c:v>-9.0399999999999991</c:v>
                </c:pt>
                <c:pt idx="4296">
                  <c:v>-8.6</c:v>
                </c:pt>
                <c:pt idx="4297">
                  <c:v>-8.75</c:v>
                </c:pt>
                <c:pt idx="4298">
                  <c:v>-9.27</c:v>
                </c:pt>
                <c:pt idx="4299">
                  <c:v>-9.0299999999999994</c:v>
                </c:pt>
                <c:pt idx="4300">
                  <c:v>-8.6300000000000008</c:v>
                </c:pt>
                <c:pt idx="4301">
                  <c:v>-8.41</c:v>
                </c:pt>
                <c:pt idx="4302">
                  <c:v>-7.96</c:v>
                </c:pt>
                <c:pt idx="4303">
                  <c:v>-7.65</c:v>
                </c:pt>
                <c:pt idx="4304">
                  <c:v>-7.93</c:v>
                </c:pt>
                <c:pt idx="4305">
                  <c:v>-8.2100000000000009</c:v>
                </c:pt>
                <c:pt idx="4306">
                  <c:v>-8.6199999999999992</c:v>
                </c:pt>
                <c:pt idx="4307">
                  <c:v>-8.51</c:v>
                </c:pt>
                <c:pt idx="4308">
                  <c:v>-8.1999999999999993</c:v>
                </c:pt>
                <c:pt idx="4309">
                  <c:v>-7.85</c:v>
                </c:pt>
                <c:pt idx="4310">
                  <c:v>-8.08</c:v>
                </c:pt>
                <c:pt idx="4311">
                  <c:v>-8.44</c:v>
                </c:pt>
                <c:pt idx="4312">
                  <c:v>-8.26</c:v>
                </c:pt>
                <c:pt idx="4313">
                  <c:v>-8.58</c:v>
                </c:pt>
                <c:pt idx="4314">
                  <c:v>-8.58</c:v>
                </c:pt>
                <c:pt idx="4315">
                  <c:v>-8.1300000000000008</c:v>
                </c:pt>
                <c:pt idx="4316">
                  <c:v>-7.9</c:v>
                </c:pt>
                <c:pt idx="4317">
                  <c:v>-8.58</c:v>
                </c:pt>
                <c:pt idx="4318">
                  <c:v>-8.06</c:v>
                </c:pt>
                <c:pt idx="4319">
                  <c:v>-8.08</c:v>
                </c:pt>
                <c:pt idx="4320">
                  <c:v>-8.14</c:v>
                </c:pt>
                <c:pt idx="4321">
                  <c:v>-8.34</c:v>
                </c:pt>
                <c:pt idx="4322">
                  <c:v>-9.1</c:v>
                </c:pt>
                <c:pt idx="4323">
                  <c:v>-9.49</c:v>
                </c:pt>
                <c:pt idx="4324">
                  <c:v>-9.26</c:v>
                </c:pt>
                <c:pt idx="4325">
                  <c:v>-9.02</c:v>
                </c:pt>
                <c:pt idx="4326">
                  <c:v>-8.73</c:v>
                </c:pt>
                <c:pt idx="4327">
                  <c:v>-8.69</c:v>
                </c:pt>
                <c:pt idx="4328">
                  <c:v>-8.31</c:v>
                </c:pt>
                <c:pt idx="4329">
                  <c:v>-8.02</c:v>
                </c:pt>
                <c:pt idx="4330">
                  <c:v>-7.87</c:v>
                </c:pt>
                <c:pt idx="4331">
                  <c:v>-8.16</c:v>
                </c:pt>
                <c:pt idx="4332">
                  <c:v>-8.57</c:v>
                </c:pt>
                <c:pt idx="4333">
                  <c:v>-8.25</c:v>
                </c:pt>
                <c:pt idx="4334">
                  <c:v>-7.98</c:v>
                </c:pt>
                <c:pt idx="4335">
                  <c:v>-8.43</c:v>
                </c:pt>
                <c:pt idx="4336">
                  <c:v>-8.42</c:v>
                </c:pt>
                <c:pt idx="4337">
                  <c:v>-8.15</c:v>
                </c:pt>
                <c:pt idx="4338">
                  <c:v>-7.98</c:v>
                </c:pt>
                <c:pt idx="4339">
                  <c:v>-8.0500000000000007</c:v>
                </c:pt>
                <c:pt idx="4340">
                  <c:v>-8.3800000000000008</c:v>
                </c:pt>
                <c:pt idx="4341">
                  <c:v>-8.18</c:v>
                </c:pt>
                <c:pt idx="4342">
                  <c:v>-7.69</c:v>
                </c:pt>
                <c:pt idx="4343">
                  <c:v>-7.37</c:v>
                </c:pt>
                <c:pt idx="4344">
                  <c:v>-7.27</c:v>
                </c:pt>
                <c:pt idx="4345">
                  <c:v>-7.51</c:v>
                </c:pt>
                <c:pt idx="4346">
                  <c:v>-7.78</c:v>
                </c:pt>
                <c:pt idx="4347">
                  <c:v>-7.99</c:v>
                </c:pt>
                <c:pt idx="4348">
                  <c:v>-7.78</c:v>
                </c:pt>
                <c:pt idx="4349">
                  <c:v>-7.37</c:v>
                </c:pt>
                <c:pt idx="4350">
                  <c:v>-7.21</c:v>
                </c:pt>
                <c:pt idx="4351">
                  <c:v>-7.48</c:v>
                </c:pt>
                <c:pt idx="4352">
                  <c:v>-7.68</c:v>
                </c:pt>
                <c:pt idx="4353">
                  <c:v>-7.72</c:v>
                </c:pt>
                <c:pt idx="4354">
                  <c:v>-7.67</c:v>
                </c:pt>
                <c:pt idx="4355">
                  <c:v>-7.47</c:v>
                </c:pt>
                <c:pt idx="4356">
                  <c:v>-7.44</c:v>
                </c:pt>
                <c:pt idx="4357">
                  <c:v>-7.51</c:v>
                </c:pt>
                <c:pt idx="4358">
                  <c:v>-8.0500000000000007</c:v>
                </c:pt>
                <c:pt idx="4359">
                  <c:v>-8</c:v>
                </c:pt>
                <c:pt idx="4360">
                  <c:v>-7.81</c:v>
                </c:pt>
                <c:pt idx="4361">
                  <c:v>-7.81</c:v>
                </c:pt>
                <c:pt idx="4362">
                  <c:v>-7.81</c:v>
                </c:pt>
                <c:pt idx="4363">
                  <c:v>-7.32</c:v>
                </c:pt>
                <c:pt idx="4364">
                  <c:v>-7.64</c:v>
                </c:pt>
                <c:pt idx="4365">
                  <c:v>-7.47</c:v>
                </c:pt>
                <c:pt idx="4366">
                  <c:v>-7.43</c:v>
                </c:pt>
                <c:pt idx="4367">
                  <c:v>-6.93</c:v>
                </c:pt>
                <c:pt idx="4368">
                  <c:v>-6.99</c:v>
                </c:pt>
                <c:pt idx="4369">
                  <c:v>-7.36</c:v>
                </c:pt>
                <c:pt idx="4370">
                  <c:v>-7.39</c:v>
                </c:pt>
                <c:pt idx="4371">
                  <c:v>-7.91</c:v>
                </c:pt>
                <c:pt idx="4372">
                  <c:v>-7.54</c:v>
                </c:pt>
                <c:pt idx="4373">
                  <c:v>-7.43</c:v>
                </c:pt>
                <c:pt idx="4374">
                  <c:v>-6.71</c:v>
                </c:pt>
                <c:pt idx="4375">
                  <c:v>-6.71</c:v>
                </c:pt>
                <c:pt idx="4376">
                  <c:v>-7.33</c:v>
                </c:pt>
                <c:pt idx="4377">
                  <c:v>-7.24</c:v>
                </c:pt>
                <c:pt idx="4378">
                  <c:v>-7.61</c:v>
                </c:pt>
                <c:pt idx="4379">
                  <c:v>-7.28</c:v>
                </c:pt>
                <c:pt idx="4380">
                  <c:v>-7.32</c:v>
                </c:pt>
                <c:pt idx="4381">
                  <c:v>-7.35</c:v>
                </c:pt>
                <c:pt idx="4382">
                  <c:v>-7.21</c:v>
                </c:pt>
                <c:pt idx="4383">
                  <c:v>-7.99</c:v>
                </c:pt>
                <c:pt idx="4384">
                  <c:v>-7.63</c:v>
                </c:pt>
                <c:pt idx="4385">
                  <c:v>-7.54</c:v>
                </c:pt>
                <c:pt idx="4386">
                  <c:v>-7.21</c:v>
                </c:pt>
                <c:pt idx="4387">
                  <c:v>-6.96</c:v>
                </c:pt>
                <c:pt idx="4388">
                  <c:v>-7.38</c:v>
                </c:pt>
                <c:pt idx="4389">
                  <c:v>-7.55</c:v>
                </c:pt>
                <c:pt idx="4390">
                  <c:v>-7.38</c:v>
                </c:pt>
                <c:pt idx="4391">
                  <c:v>-8.08</c:v>
                </c:pt>
                <c:pt idx="4392">
                  <c:v>-8.24</c:v>
                </c:pt>
                <c:pt idx="4393">
                  <c:v>-7.99</c:v>
                </c:pt>
                <c:pt idx="4394">
                  <c:v>-8.36</c:v>
                </c:pt>
                <c:pt idx="4395">
                  <c:v>-8.52</c:v>
                </c:pt>
                <c:pt idx="4396">
                  <c:v>-8.48</c:v>
                </c:pt>
                <c:pt idx="4397">
                  <c:v>-8.19</c:v>
                </c:pt>
                <c:pt idx="4398">
                  <c:v>-8.41</c:v>
                </c:pt>
                <c:pt idx="4399">
                  <c:v>-8.41</c:v>
                </c:pt>
                <c:pt idx="4400">
                  <c:v>-8.1199999999999992</c:v>
                </c:pt>
                <c:pt idx="4401">
                  <c:v>-8.3699999999999992</c:v>
                </c:pt>
                <c:pt idx="4402">
                  <c:v>-8.3800000000000008</c:v>
                </c:pt>
                <c:pt idx="4403">
                  <c:v>-8.0299999999999994</c:v>
                </c:pt>
                <c:pt idx="4404">
                  <c:v>-8.1999999999999993</c:v>
                </c:pt>
                <c:pt idx="4405">
                  <c:v>-7.79</c:v>
                </c:pt>
                <c:pt idx="4406">
                  <c:v>-7.84</c:v>
                </c:pt>
                <c:pt idx="4407">
                  <c:v>-8.0399999999999991</c:v>
                </c:pt>
                <c:pt idx="4408">
                  <c:v>-8.1</c:v>
                </c:pt>
                <c:pt idx="4409">
                  <c:v>-7.83</c:v>
                </c:pt>
                <c:pt idx="4410">
                  <c:v>-8.02</c:v>
                </c:pt>
                <c:pt idx="4411">
                  <c:v>-8.01</c:v>
                </c:pt>
                <c:pt idx="4412">
                  <c:v>-7.73</c:v>
                </c:pt>
                <c:pt idx="4413">
                  <c:v>-7.98</c:v>
                </c:pt>
                <c:pt idx="4414">
                  <c:v>-8.11</c:v>
                </c:pt>
                <c:pt idx="4415">
                  <c:v>-8.02</c:v>
                </c:pt>
                <c:pt idx="4416">
                  <c:v>-8.02</c:v>
                </c:pt>
                <c:pt idx="4417">
                  <c:v>-7.63</c:v>
                </c:pt>
                <c:pt idx="4418">
                  <c:v>-7.46</c:v>
                </c:pt>
                <c:pt idx="4419">
                  <c:v>-7.12</c:v>
                </c:pt>
                <c:pt idx="4420">
                  <c:v>-7.31</c:v>
                </c:pt>
                <c:pt idx="4421">
                  <c:v>-7.83</c:v>
                </c:pt>
                <c:pt idx="4422">
                  <c:v>-8.15</c:v>
                </c:pt>
                <c:pt idx="4423">
                  <c:v>-8.44</c:v>
                </c:pt>
                <c:pt idx="4424">
                  <c:v>-7.87</c:v>
                </c:pt>
                <c:pt idx="4425">
                  <c:v>-7.91</c:v>
                </c:pt>
                <c:pt idx="4426">
                  <c:v>-7.64</c:v>
                </c:pt>
                <c:pt idx="4427">
                  <c:v>-7.7</c:v>
                </c:pt>
                <c:pt idx="4428">
                  <c:v>-7.77</c:v>
                </c:pt>
                <c:pt idx="4429">
                  <c:v>-8.42</c:v>
                </c:pt>
                <c:pt idx="4430">
                  <c:v>-8.15</c:v>
                </c:pt>
                <c:pt idx="4431">
                  <c:v>-8.15</c:v>
                </c:pt>
                <c:pt idx="4432">
                  <c:v>-7.9</c:v>
                </c:pt>
                <c:pt idx="4433">
                  <c:v>-7.55</c:v>
                </c:pt>
                <c:pt idx="4434">
                  <c:v>-8.11</c:v>
                </c:pt>
                <c:pt idx="4435">
                  <c:v>-7.76</c:v>
                </c:pt>
                <c:pt idx="4436">
                  <c:v>-8.26</c:v>
                </c:pt>
                <c:pt idx="4437">
                  <c:v>-8.33</c:v>
                </c:pt>
                <c:pt idx="4438">
                  <c:v>-8.24</c:v>
                </c:pt>
                <c:pt idx="4439">
                  <c:v>-7.59</c:v>
                </c:pt>
                <c:pt idx="4440">
                  <c:v>-7.38</c:v>
                </c:pt>
                <c:pt idx="4441">
                  <c:v>-7.56</c:v>
                </c:pt>
                <c:pt idx="4442">
                  <c:v>-7.43</c:v>
                </c:pt>
                <c:pt idx="4443">
                  <c:v>-7.12</c:v>
                </c:pt>
                <c:pt idx="4444">
                  <c:v>-7.29</c:v>
                </c:pt>
                <c:pt idx="4445">
                  <c:v>-7.52</c:v>
                </c:pt>
                <c:pt idx="4446">
                  <c:v>-7.55</c:v>
                </c:pt>
                <c:pt idx="4447">
                  <c:v>-7.53</c:v>
                </c:pt>
                <c:pt idx="4448">
                  <c:v>-7.5</c:v>
                </c:pt>
                <c:pt idx="4449">
                  <c:v>-7.61</c:v>
                </c:pt>
                <c:pt idx="4450">
                  <c:v>-7.54</c:v>
                </c:pt>
                <c:pt idx="4451">
                  <c:v>-7.34</c:v>
                </c:pt>
                <c:pt idx="4452">
                  <c:v>-7.37</c:v>
                </c:pt>
                <c:pt idx="4453">
                  <c:v>-7.39</c:v>
                </c:pt>
                <c:pt idx="4454">
                  <c:v>-7.21</c:v>
                </c:pt>
                <c:pt idx="4455">
                  <c:v>-7.35</c:v>
                </c:pt>
                <c:pt idx="4456">
                  <c:v>-7.19</c:v>
                </c:pt>
                <c:pt idx="4457">
                  <c:v>-6.99</c:v>
                </c:pt>
                <c:pt idx="4458">
                  <c:v>-6.92</c:v>
                </c:pt>
                <c:pt idx="4459">
                  <c:v>-7</c:v>
                </c:pt>
                <c:pt idx="4460">
                  <c:v>-7.18</c:v>
                </c:pt>
                <c:pt idx="4461">
                  <c:v>-6.82</c:v>
                </c:pt>
                <c:pt idx="4462">
                  <c:v>-6.86</c:v>
                </c:pt>
                <c:pt idx="4463">
                  <c:v>-7.04</c:v>
                </c:pt>
                <c:pt idx="4464">
                  <c:v>-7.33</c:v>
                </c:pt>
                <c:pt idx="4465">
                  <c:v>-7.67</c:v>
                </c:pt>
                <c:pt idx="4466">
                  <c:v>-7.53</c:v>
                </c:pt>
                <c:pt idx="4467">
                  <c:v>-7.25</c:v>
                </c:pt>
                <c:pt idx="4468">
                  <c:v>-6.72</c:v>
                </c:pt>
                <c:pt idx="4469">
                  <c:v>-6.79</c:v>
                </c:pt>
                <c:pt idx="4470">
                  <c:v>-6.49</c:v>
                </c:pt>
                <c:pt idx="4471">
                  <c:v>-6.59</c:v>
                </c:pt>
                <c:pt idx="4472">
                  <c:v>-6.95</c:v>
                </c:pt>
                <c:pt idx="4473">
                  <c:v>-7.36</c:v>
                </c:pt>
                <c:pt idx="4474">
                  <c:v>-7.21</c:v>
                </c:pt>
                <c:pt idx="4475">
                  <c:v>-7.37</c:v>
                </c:pt>
                <c:pt idx="4476">
                  <c:v>-7.04</c:v>
                </c:pt>
                <c:pt idx="4477">
                  <c:v>-7.08</c:v>
                </c:pt>
                <c:pt idx="4478">
                  <c:v>-7.42</c:v>
                </c:pt>
                <c:pt idx="4479">
                  <c:v>-7.78</c:v>
                </c:pt>
                <c:pt idx="4480">
                  <c:v>-7.4</c:v>
                </c:pt>
                <c:pt idx="4481">
                  <c:v>-7.32</c:v>
                </c:pt>
                <c:pt idx="4482">
                  <c:v>-6.95</c:v>
                </c:pt>
                <c:pt idx="4483">
                  <c:v>-7.18</c:v>
                </c:pt>
                <c:pt idx="4484">
                  <c:v>-7.14</c:v>
                </c:pt>
                <c:pt idx="4485">
                  <c:v>-7.19</c:v>
                </c:pt>
                <c:pt idx="4486">
                  <c:v>-7.16</c:v>
                </c:pt>
                <c:pt idx="4487">
                  <c:v>-7.34</c:v>
                </c:pt>
                <c:pt idx="4488">
                  <c:v>-7.37</c:v>
                </c:pt>
                <c:pt idx="4489">
                  <c:v>-7.17</c:v>
                </c:pt>
                <c:pt idx="4490">
                  <c:v>-6.84</c:v>
                </c:pt>
                <c:pt idx="4491">
                  <c:v>-7.27</c:v>
                </c:pt>
                <c:pt idx="4492">
                  <c:v>-7.08</c:v>
                </c:pt>
                <c:pt idx="4493">
                  <c:v>-7.3</c:v>
                </c:pt>
                <c:pt idx="4494">
                  <c:v>-7.01</c:v>
                </c:pt>
                <c:pt idx="4495">
                  <c:v>-6.79</c:v>
                </c:pt>
                <c:pt idx="4496">
                  <c:v>-7.01</c:v>
                </c:pt>
                <c:pt idx="4497">
                  <c:v>-6.94</c:v>
                </c:pt>
                <c:pt idx="4498">
                  <c:v>-7.04</c:v>
                </c:pt>
                <c:pt idx="4499">
                  <c:v>-7.05</c:v>
                </c:pt>
                <c:pt idx="4500">
                  <c:v>-7.09</c:v>
                </c:pt>
                <c:pt idx="4501">
                  <c:v>-6.75</c:v>
                </c:pt>
                <c:pt idx="4502">
                  <c:v>-6.46</c:v>
                </c:pt>
                <c:pt idx="4503">
                  <c:v>-6.49</c:v>
                </c:pt>
                <c:pt idx="4504">
                  <c:v>-7.2</c:v>
                </c:pt>
                <c:pt idx="4505">
                  <c:v>-7.07</c:v>
                </c:pt>
                <c:pt idx="4506">
                  <c:v>-6.64</c:v>
                </c:pt>
                <c:pt idx="4507">
                  <c:v>-6.45</c:v>
                </c:pt>
                <c:pt idx="4508">
                  <c:v>-6.57</c:v>
                </c:pt>
                <c:pt idx="4509">
                  <c:v>-6.98</c:v>
                </c:pt>
                <c:pt idx="4510">
                  <c:v>-7.32</c:v>
                </c:pt>
                <c:pt idx="4511">
                  <c:v>-6.83</c:v>
                </c:pt>
                <c:pt idx="4512">
                  <c:v>-6.33</c:v>
                </c:pt>
                <c:pt idx="4513">
                  <c:v>-6.75</c:v>
                </c:pt>
                <c:pt idx="4514">
                  <c:v>-7.16</c:v>
                </c:pt>
                <c:pt idx="4515">
                  <c:v>-7.12</c:v>
                </c:pt>
                <c:pt idx="4516">
                  <c:v>-7.69</c:v>
                </c:pt>
                <c:pt idx="4517">
                  <c:v>-7.83</c:v>
                </c:pt>
                <c:pt idx="4518">
                  <c:v>-7.78</c:v>
                </c:pt>
                <c:pt idx="4519">
                  <c:v>-7.59</c:v>
                </c:pt>
                <c:pt idx="4520">
                  <c:v>-7.39</c:v>
                </c:pt>
                <c:pt idx="4521">
                  <c:v>-7.05</c:v>
                </c:pt>
                <c:pt idx="4522">
                  <c:v>-7.15</c:v>
                </c:pt>
                <c:pt idx="4523">
                  <c:v>-7.29</c:v>
                </c:pt>
                <c:pt idx="4524">
                  <c:v>-7.3</c:v>
                </c:pt>
                <c:pt idx="4525">
                  <c:v>-7.34</c:v>
                </c:pt>
                <c:pt idx="4526">
                  <c:v>-7.48</c:v>
                </c:pt>
                <c:pt idx="4527">
                  <c:v>-7.37</c:v>
                </c:pt>
                <c:pt idx="4528">
                  <c:v>-7.2</c:v>
                </c:pt>
                <c:pt idx="4529">
                  <c:v>-6.93</c:v>
                </c:pt>
                <c:pt idx="4530">
                  <c:v>-7.02</c:v>
                </c:pt>
                <c:pt idx="4531">
                  <c:v>-7.03</c:v>
                </c:pt>
                <c:pt idx="4532">
                  <c:v>-6.92</c:v>
                </c:pt>
                <c:pt idx="4533">
                  <c:v>-6.98</c:v>
                </c:pt>
                <c:pt idx="4534">
                  <c:v>-7.21</c:v>
                </c:pt>
                <c:pt idx="4535">
                  <c:v>-7.09</c:v>
                </c:pt>
                <c:pt idx="4536">
                  <c:v>-7.35</c:v>
                </c:pt>
                <c:pt idx="4537">
                  <c:v>-7.55</c:v>
                </c:pt>
                <c:pt idx="4538">
                  <c:v>-7.43</c:v>
                </c:pt>
                <c:pt idx="4539">
                  <c:v>-7.58</c:v>
                </c:pt>
                <c:pt idx="4540">
                  <c:v>-7.2</c:v>
                </c:pt>
                <c:pt idx="4541">
                  <c:v>-7.08</c:v>
                </c:pt>
                <c:pt idx="4542">
                  <c:v>-7.4</c:v>
                </c:pt>
                <c:pt idx="4543">
                  <c:v>-7.17</c:v>
                </c:pt>
                <c:pt idx="4544">
                  <c:v>-7.05</c:v>
                </c:pt>
                <c:pt idx="4545">
                  <c:v>-7.16</c:v>
                </c:pt>
                <c:pt idx="4546">
                  <c:v>-7.03</c:v>
                </c:pt>
                <c:pt idx="4547">
                  <c:v>-6.94</c:v>
                </c:pt>
                <c:pt idx="4548">
                  <c:v>-6.71</c:v>
                </c:pt>
                <c:pt idx="4549">
                  <c:v>-6.62</c:v>
                </c:pt>
                <c:pt idx="4550">
                  <c:v>-6.72</c:v>
                </c:pt>
                <c:pt idx="4551">
                  <c:v>-6.55</c:v>
                </c:pt>
                <c:pt idx="4552">
                  <c:v>-6.54</c:v>
                </c:pt>
                <c:pt idx="4553">
                  <c:v>-7.17</c:v>
                </c:pt>
                <c:pt idx="4554">
                  <c:v>-7.3</c:v>
                </c:pt>
                <c:pt idx="4555">
                  <c:v>-7.33</c:v>
                </c:pt>
                <c:pt idx="4556">
                  <c:v>-7.29</c:v>
                </c:pt>
                <c:pt idx="4557">
                  <c:v>-6.92</c:v>
                </c:pt>
                <c:pt idx="4558">
                  <c:v>-6.44</c:v>
                </c:pt>
                <c:pt idx="4559">
                  <c:v>-6.65</c:v>
                </c:pt>
                <c:pt idx="4560">
                  <c:v>-7</c:v>
                </c:pt>
                <c:pt idx="4561">
                  <c:v>-6.95</c:v>
                </c:pt>
                <c:pt idx="4562">
                  <c:v>-7.02</c:v>
                </c:pt>
                <c:pt idx="4563">
                  <c:v>-7.1</c:v>
                </c:pt>
                <c:pt idx="4564">
                  <c:v>-6.96</c:v>
                </c:pt>
                <c:pt idx="4565">
                  <c:v>-6.76</c:v>
                </c:pt>
                <c:pt idx="4566">
                  <c:v>-6.4</c:v>
                </c:pt>
                <c:pt idx="4567">
                  <c:v>-6.71</c:v>
                </c:pt>
                <c:pt idx="4568">
                  <c:v>-6.94</c:v>
                </c:pt>
                <c:pt idx="4569">
                  <c:v>-7.01</c:v>
                </c:pt>
                <c:pt idx="4570">
                  <c:v>-6.63</c:v>
                </c:pt>
                <c:pt idx="4571">
                  <c:v>-6.49</c:v>
                </c:pt>
                <c:pt idx="4572">
                  <c:v>-6.51</c:v>
                </c:pt>
                <c:pt idx="4573">
                  <c:v>-6.55</c:v>
                </c:pt>
                <c:pt idx="4574">
                  <c:v>-6.71</c:v>
                </c:pt>
                <c:pt idx="4575">
                  <c:v>-6.89</c:v>
                </c:pt>
                <c:pt idx="4576">
                  <c:v>-6.81</c:v>
                </c:pt>
                <c:pt idx="4577">
                  <c:v>-6.4</c:v>
                </c:pt>
                <c:pt idx="4578">
                  <c:v>-6.32</c:v>
                </c:pt>
                <c:pt idx="4579">
                  <c:v>-6.33</c:v>
                </c:pt>
                <c:pt idx="4580">
                  <c:v>-6.28</c:v>
                </c:pt>
                <c:pt idx="4581">
                  <c:v>-6.37</c:v>
                </c:pt>
                <c:pt idx="4582">
                  <c:v>-6.33</c:v>
                </c:pt>
                <c:pt idx="4583">
                  <c:v>-6.4</c:v>
                </c:pt>
                <c:pt idx="4584">
                  <c:v>-6.06</c:v>
                </c:pt>
                <c:pt idx="4585">
                  <c:v>-5.81</c:v>
                </c:pt>
                <c:pt idx="4586">
                  <c:v>-6.22</c:v>
                </c:pt>
                <c:pt idx="4587">
                  <c:v>-6.42</c:v>
                </c:pt>
                <c:pt idx="4588">
                  <c:v>-6.28</c:v>
                </c:pt>
                <c:pt idx="4589">
                  <c:v>-6.18</c:v>
                </c:pt>
                <c:pt idx="4590">
                  <c:v>-6.58</c:v>
                </c:pt>
                <c:pt idx="4591">
                  <c:v>-6.85</c:v>
                </c:pt>
                <c:pt idx="4592">
                  <c:v>-6.75</c:v>
                </c:pt>
                <c:pt idx="4593">
                  <c:v>-6.46</c:v>
                </c:pt>
                <c:pt idx="4594">
                  <c:v>-6.29</c:v>
                </c:pt>
                <c:pt idx="4595">
                  <c:v>-6.36</c:v>
                </c:pt>
                <c:pt idx="4596">
                  <c:v>-6.18</c:v>
                </c:pt>
                <c:pt idx="4597">
                  <c:v>-6.19</c:v>
                </c:pt>
                <c:pt idx="4598">
                  <c:v>-6.01</c:v>
                </c:pt>
                <c:pt idx="4599">
                  <c:v>-6.45</c:v>
                </c:pt>
                <c:pt idx="4600">
                  <c:v>-6.79</c:v>
                </c:pt>
                <c:pt idx="4601">
                  <c:v>-6.84</c:v>
                </c:pt>
                <c:pt idx="4602">
                  <c:v>-6.97</c:v>
                </c:pt>
                <c:pt idx="4603">
                  <c:v>-6.4</c:v>
                </c:pt>
                <c:pt idx="4604">
                  <c:v>-6.82</c:v>
                </c:pt>
                <c:pt idx="4605">
                  <c:v>-6.94</c:v>
                </c:pt>
                <c:pt idx="4606">
                  <c:v>-7.04</c:v>
                </c:pt>
                <c:pt idx="4607">
                  <c:v>-6.58</c:v>
                </c:pt>
                <c:pt idx="4608">
                  <c:v>-6.22</c:v>
                </c:pt>
                <c:pt idx="4609">
                  <c:v>-6.65</c:v>
                </c:pt>
                <c:pt idx="4610">
                  <c:v>-6.78</c:v>
                </c:pt>
                <c:pt idx="4611">
                  <c:v>-6.67</c:v>
                </c:pt>
                <c:pt idx="4612">
                  <c:v>-7.13</c:v>
                </c:pt>
                <c:pt idx="4613">
                  <c:v>-6.64</c:v>
                </c:pt>
                <c:pt idx="4614">
                  <c:v>-6.56</c:v>
                </c:pt>
                <c:pt idx="4615">
                  <c:v>-6.97</c:v>
                </c:pt>
                <c:pt idx="4616">
                  <c:v>-6.86</c:v>
                </c:pt>
                <c:pt idx="4617">
                  <c:v>-6.52</c:v>
                </c:pt>
                <c:pt idx="4618">
                  <c:v>-6.89</c:v>
                </c:pt>
                <c:pt idx="4619">
                  <c:v>-6.89</c:v>
                </c:pt>
                <c:pt idx="4620">
                  <c:v>-6.82</c:v>
                </c:pt>
                <c:pt idx="4621">
                  <c:v>-6.49</c:v>
                </c:pt>
                <c:pt idx="4622">
                  <c:v>-6.38</c:v>
                </c:pt>
                <c:pt idx="4623">
                  <c:v>-6.28</c:v>
                </c:pt>
                <c:pt idx="4624">
                  <c:v>-6.75</c:v>
                </c:pt>
                <c:pt idx="4625">
                  <c:v>-6.59</c:v>
                </c:pt>
                <c:pt idx="4626">
                  <c:v>-6.22</c:v>
                </c:pt>
                <c:pt idx="4627">
                  <c:v>-6.2</c:v>
                </c:pt>
                <c:pt idx="4628">
                  <c:v>-6.1</c:v>
                </c:pt>
                <c:pt idx="4629">
                  <c:v>-6.16</c:v>
                </c:pt>
                <c:pt idx="4630">
                  <c:v>-6.19</c:v>
                </c:pt>
                <c:pt idx="4631">
                  <c:v>-5.89</c:v>
                </c:pt>
                <c:pt idx="4632">
                  <c:v>-6.11</c:v>
                </c:pt>
                <c:pt idx="4633">
                  <c:v>-6.55</c:v>
                </c:pt>
                <c:pt idx="4634">
                  <c:v>-7.01</c:v>
                </c:pt>
                <c:pt idx="4635">
                  <c:v>-6.63</c:v>
                </c:pt>
                <c:pt idx="4636">
                  <c:v>-6.4</c:v>
                </c:pt>
                <c:pt idx="4637">
                  <c:v>-6.01</c:v>
                </c:pt>
                <c:pt idx="4638">
                  <c:v>-5.93</c:v>
                </c:pt>
                <c:pt idx="4639">
                  <c:v>-6.87</c:v>
                </c:pt>
                <c:pt idx="4640">
                  <c:v>-7.43</c:v>
                </c:pt>
                <c:pt idx="4641">
                  <c:v>-7.21</c:v>
                </c:pt>
                <c:pt idx="4642">
                  <c:v>-6.73</c:v>
                </c:pt>
                <c:pt idx="4643">
                  <c:v>-6.98</c:v>
                </c:pt>
                <c:pt idx="4644">
                  <c:v>-7.37</c:v>
                </c:pt>
                <c:pt idx="4645">
                  <c:v>-7.84</c:v>
                </c:pt>
                <c:pt idx="4646">
                  <c:v>-7.61</c:v>
                </c:pt>
                <c:pt idx="4647">
                  <c:v>-7.3</c:v>
                </c:pt>
                <c:pt idx="4648">
                  <c:v>-7.4</c:v>
                </c:pt>
                <c:pt idx="4649">
                  <c:v>-7.36</c:v>
                </c:pt>
                <c:pt idx="4650">
                  <c:v>-7.29</c:v>
                </c:pt>
                <c:pt idx="4651">
                  <c:v>-7.38</c:v>
                </c:pt>
                <c:pt idx="4652">
                  <c:v>-7.18</c:v>
                </c:pt>
                <c:pt idx="4653">
                  <c:v>-7.14</c:v>
                </c:pt>
                <c:pt idx="4654">
                  <c:v>-7.04</c:v>
                </c:pt>
                <c:pt idx="4655">
                  <c:v>-6.71</c:v>
                </c:pt>
                <c:pt idx="4656">
                  <c:v>-7.03</c:v>
                </c:pt>
                <c:pt idx="4657">
                  <c:v>-6.85</c:v>
                </c:pt>
                <c:pt idx="4658">
                  <c:v>-7.38</c:v>
                </c:pt>
                <c:pt idx="4659">
                  <c:v>-7.47</c:v>
                </c:pt>
                <c:pt idx="4660">
                  <c:v>-7.3</c:v>
                </c:pt>
                <c:pt idx="4661">
                  <c:v>-7.38</c:v>
                </c:pt>
                <c:pt idx="4662">
                  <c:v>-7.49</c:v>
                </c:pt>
                <c:pt idx="4663">
                  <c:v>-7.84</c:v>
                </c:pt>
                <c:pt idx="4664">
                  <c:v>-7.5</c:v>
                </c:pt>
                <c:pt idx="4665">
                  <c:v>-7.24</c:v>
                </c:pt>
                <c:pt idx="4666">
                  <c:v>-7.07</c:v>
                </c:pt>
                <c:pt idx="4667">
                  <c:v>-7.06</c:v>
                </c:pt>
                <c:pt idx="4668">
                  <c:v>-7.13</c:v>
                </c:pt>
                <c:pt idx="4669">
                  <c:v>-7.2</c:v>
                </c:pt>
                <c:pt idx="4670">
                  <c:v>-6.82</c:v>
                </c:pt>
                <c:pt idx="4671">
                  <c:v>-6.94</c:v>
                </c:pt>
                <c:pt idx="4672">
                  <c:v>-7.12</c:v>
                </c:pt>
                <c:pt idx="4673">
                  <c:v>-7.87</c:v>
                </c:pt>
                <c:pt idx="4674">
                  <c:v>-8.27</c:v>
                </c:pt>
                <c:pt idx="4675">
                  <c:v>-7.96</c:v>
                </c:pt>
                <c:pt idx="4676">
                  <c:v>-7.4</c:v>
                </c:pt>
                <c:pt idx="4677">
                  <c:v>-7.08</c:v>
                </c:pt>
                <c:pt idx="4678">
                  <c:v>-7.19</c:v>
                </c:pt>
                <c:pt idx="4679">
                  <c:v>-7.17</c:v>
                </c:pt>
                <c:pt idx="4680">
                  <c:v>-7.32</c:v>
                </c:pt>
                <c:pt idx="4681">
                  <c:v>-7.27</c:v>
                </c:pt>
                <c:pt idx="4682">
                  <c:v>-6.9</c:v>
                </c:pt>
                <c:pt idx="4683">
                  <c:v>-6.3</c:v>
                </c:pt>
                <c:pt idx="4684">
                  <c:v>-6.03</c:v>
                </c:pt>
                <c:pt idx="4685">
                  <c:v>-6.61</c:v>
                </c:pt>
                <c:pt idx="4686">
                  <c:v>-7.12</c:v>
                </c:pt>
                <c:pt idx="4687">
                  <c:v>-7.08</c:v>
                </c:pt>
                <c:pt idx="4688">
                  <c:v>-7.38</c:v>
                </c:pt>
                <c:pt idx="4689">
                  <c:v>-7.62</c:v>
                </c:pt>
                <c:pt idx="4690">
                  <c:v>-7.43</c:v>
                </c:pt>
                <c:pt idx="4691">
                  <c:v>-7.16</c:v>
                </c:pt>
                <c:pt idx="4692">
                  <c:v>-7.12</c:v>
                </c:pt>
                <c:pt idx="4693">
                  <c:v>-7.03</c:v>
                </c:pt>
                <c:pt idx="4694">
                  <c:v>-7.38</c:v>
                </c:pt>
                <c:pt idx="4695">
                  <c:v>-7.11</c:v>
                </c:pt>
                <c:pt idx="4696">
                  <c:v>-7.13</c:v>
                </c:pt>
                <c:pt idx="4697">
                  <c:v>-6.92</c:v>
                </c:pt>
                <c:pt idx="4698">
                  <c:v>-6.8</c:v>
                </c:pt>
                <c:pt idx="4699">
                  <c:v>-6.54</c:v>
                </c:pt>
                <c:pt idx="4700">
                  <c:v>-6.55</c:v>
                </c:pt>
                <c:pt idx="4701">
                  <c:v>-6.53</c:v>
                </c:pt>
                <c:pt idx="4702">
                  <c:v>-6.59</c:v>
                </c:pt>
                <c:pt idx="4703">
                  <c:v>-6.33</c:v>
                </c:pt>
                <c:pt idx="4704">
                  <c:v>-6.46</c:v>
                </c:pt>
                <c:pt idx="4705">
                  <c:v>-6.17</c:v>
                </c:pt>
                <c:pt idx="4706">
                  <c:v>-6.1</c:v>
                </c:pt>
                <c:pt idx="4707">
                  <c:v>-6.33</c:v>
                </c:pt>
                <c:pt idx="4708">
                  <c:v>-6.78</c:v>
                </c:pt>
                <c:pt idx="4709">
                  <c:v>-6.51</c:v>
                </c:pt>
                <c:pt idx="4710">
                  <c:v>-6.34</c:v>
                </c:pt>
                <c:pt idx="4711">
                  <c:v>-6.46</c:v>
                </c:pt>
                <c:pt idx="4712">
                  <c:v>-6.57</c:v>
                </c:pt>
                <c:pt idx="4713">
                  <c:v>-6.34</c:v>
                </c:pt>
                <c:pt idx="4714">
                  <c:v>-6.77</c:v>
                </c:pt>
                <c:pt idx="4715">
                  <c:v>-6.39</c:v>
                </c:pt>
                <c:pt idx="4716">
                  <c:v>-6</c:v>
                </c:pt>
                <c:pt idx="4717">
                  <c:v>-6.14</c:v>
                </c:pt>
                <c:pt idx="4718">
                  <c:v>-6.4</c:v>
                </c:pt>
                <c:pt idx="4719">
                  <c:v>-6.6</c:v>
                </c:pt>
                <c:pt idx="4720">
                  <c:v>-6.53</c:v>
                </c:pt>
                <c:pt idx="4721">
                  <c:v>-6.8</c:v>
                </c:pt>
                <c:pt idx="4722">
                  <c:v>-6.78</c:v>
                </c:pt>
                <c:pt idx="4723">
                  <c:v>-6.65</c:v>
                </c:pt>
                <c:pt idx="4724">
                  <c:v>-6.5</c:v>
                </c:pt>
                <c:pt idx="4725">
                  <c:v>-7.18</c:v>
                </c:pt>
                <c:pt idx="4726">
                  <c:v>-7.53</c:v>
                </c:pt>
                <c:pt idx="4727">
                  <c:v>-6.87</c:v>
                </c:pt>
                <c:pt idx="4728">
                  <c:v>-6.71</c:v>
                </c:pt>
                <c:pt idx="4729">
                  <c:v>-6.89</c:v>
                </c:pt>
                <c:pt idx="4730">
                  <c:v>-6.73</c:v>
                </c:pt>
                <c:pt idx="4731">
                  <c:v>-6.48</c:v>
                </c:pt>
                <c:pt idx="4732">
                  <c:v>-6.8</c:v>
                </c:pt>
                <c:pt idx="4733">
                  <c:v>-6.81</c:v>
                </c:pt>
                <c:pt idx="4734">
                  <c:v>-6.8</c:v>
                </c:pt>
                <c:pt idx="4735">
                  <c:v>-6.97</c:v>
                </c:pt>
                <c:pt idx="4736">
                  <c:v>-7.14</c:v>
                </c:pt>
                <c:pt idx="4737">
                  <c:v>-7.13</c:v>
                </c:pt>
                <c:pt idx="4738">
                  <c:v>-7.22</c:v>
                </c:pt>
                <c:pt idx="4739">
                  <c:v>-6.88</c:v>
                </c:pt>
                <c:pt idx="4740">
                  <c:v>-7.1</c:v>
                </c:pt>
                <c:pt idx="4741">
                  <c:v>-6.97</c:v>
                </c:pt>
                <c:pt idx="4742">
                  <c:v>-7.27</c:v>
                </c:pt>
                <c:pt idx="4743">
                  <c:v>-6.92</c:v>
                </c:pt>
                <c:pt idx="4744">
                  <c:v>-6.55</c:v>
                </c:pt>
                <c:pt idx="4745">
                  <c:v>-6.62</c:v>
                </c:pt>
                <c:pt idx="4746">
                  <c:v>-6.61</c:v>
                </c:pt>
                <c:pt idx="4747">
                  <c:v>-6.71</c:v>
                </c:pt>
                <c:pt idx="4748">
                  <c:v>-6.42</c:v>
                </c:pt>
                <c:pt idx="4749">
                  <c:v>-7.15</c:v>
                </c:pt>
                <c:pt idx="4750">
                  <c:v>-6.98</c:v>
                </c:pt>
                <c:pt idx="4751">
                  <c:v>-6.95</c:v>
                </c:pt>
                <c:pt idx="4752">
                  <c:v>-6.99</c:v>
                </c:pt>
                <c:pt idx="4753">
                  <c:v>-6.72</c:v>
                </c:pt>
                <c:pt idx="4754">
                  <c:v>-6.74</c:v>
                </c:pt>
                <c:pt idx="4755">
                  <c:v>-6.59</c:v>
                </c:pt>
                <c:pt idx="4756">
                  <c:v>-6.45</c:v>
                </c:pt>
                <c:pt idx="4757">
                  <c:v>-6.73</c:v>
                </c:pt>
                <c:pt idx="4758">
                  <c:v>-6.81</c:v>
                </c:pt>
                <c:pt idx="4759">
                  <c:v>-6.91</c:v>
                </c:pt>
                <c:pt idx="4760">
                  <c:v>-6.68</c:v>
                </c:pt>
                <c:pt idx="4761">
                  <c:v>-6.52</c:v>
                </c:pt>
                <c:pt idx="4762">
                  <c:v>-6.38</c:v>
                </c:pt>
                <c:pt idx="4763">
                  <c:v>-6.65</c:v>
                </c:pt>
                <c:pt idx="4764">
                  <c:v>-6.34</c:v>
                </c:pt>
                <c:pt idx="4765">
                  <c:v>-5.93</c:v>
                </c:pt>
                <c:pt idx="4766">
                  <c:v>-6.32</c:v>
                </c:pt>
                <c:pt idx="4767">
                  <c:v>-6.12</c:v>
                </c:pt>
                <c:pt idx="4768">
                  <c:v>-6.28</c:v>
                </c:pt>
                <c:pt idx="4769">
                  <c:v>-6.99</c:v>
                </c:pt>
                <c:pt idx="4770">
                  <c:v>-6.71</c:v>
                </c:pt>
                <c:pt idx="4771">
                  <c:v>-6.68</c:v>
                </c:pt>
                <c:pt idx="4772">
                  <c:v>-6.62</c:v>
                </c:pt>
                <c:pt idx="4773">
                  <c:v>-6.94</c:v>
                </c:pt>
                <c:pt idx="4774">
                  <c:v>-6.82</c:v>
                </c:pt>
                <c:pt idx="4775">
                  <c:v>-7.19</c:v>
                </c:pt>
                <c:pt idx="4776">
                  <c:v>-6.82</c:v>
                </c:pt>
                <c:pt idx="4777">
                  <c:v>-6.37</c:v>
                </c:pt>
                <c:pt idx="4778">
                  <c:v>-6.23</c:v>
                </c:pt>
                <c:pt idx="4779">
                  <c:v>-6.66</c:v>
                </c:pt>
                <c:pt idx="4780">
                  <c:v>-6.98</c:v>
                </c:pt>
                <c:pt idx="4781">
                  <c:v>-6.6</c:v>
                </c:pt>
                <c:pt idx="4782">
                  <c:v>-6.79</c:v>
                </c:pt>
                <c:pt idx="4783">
                  <c:v>-7.04</c:v>
                </c:pt>
                <c:pt idx="4784">
                  <c:v>-7.25</c:v>
                </c:pt>
                <c:pt idx="4785">
                  <c:v>-7.07</c:v>
                </c:pt>
                <c:pt idx="4786">
                  <c:v>-6.97</c:v>
                </c:pt>
                <c:pt idx="4787">
                  <c:v>-6.97</c:v>
                </c:pt>
                <c:pt idx="4788">
                  <c:v>-6.54</c:v>
                </c:pt>
                <c:pt idx="4789">
                  <c:v>-6.42</c:v>
                </c:pt>
                <c:pt idx="4790">
                  <c:v>-6.61</c:v>
                </c:pt>
                <c:pt idx="4791">
                  <c:v>-6.6</c:v>
                </c:pt>
                <c:pt idx="4792">
                  <c:v>-6.33</c:v>
                </c:pt>
                <c:pt idx="4793">
                  <c:v>-6.69</c:v>
                </c:pt>
                <c:pt idx="4794">
                  <c:v>-6.59</c:v>
                </c:pt>
                <c:pt idx="4795">
                  <c:v>-6.32</c:v>
                </c:pt>
                <c:pt idx="4796">
                  <c:v>-6.55</c:v>
                </c:pt>
                <c:pt idx="4797">
                  <c:v>-6.67</c:v>
                </c:pt>
                <c:pt idx="4798">
                  <c:v>-6.61</c:v>
                </c:pt>
                <c:pt idx="4799">
                  <c:v>-6.76</c:v>
                </c:pt>
                <c:pt idx="4800">
                  <c:v>-6.67</c:v>
                </c:pt>
                <c:pt idx="4801">
                  <c:v>-7.02</c:v>
                </c:pt>
                <c:pt idx="4802">
                  <c:v>-7.09</c:v>
                </c:pt>
                <c:pt idx="4803">
                  <c:v>-6.58</c:v>
                </c:pt>
                <c:pt idx="4804">
                  <c:v>-6.17</c:v>
                </c:pt>
                <c:pt idx="4805">
                  <c:v>-6.31</c:v>
                </c:pt>
                <c:pt idx="4806">
                  <c:v>-6.59</c:v>
                </c:pt>
                <c:pt idx="4807">
                  <c:v>-6.98</c:v>
                </c:pt>
                <c:pt idx="4808">
                  <c:v>-6.78</c:v>
                </c:pt>
                <c:pt idx="4809">
                  <c:v>-6.4</c:v>
                </c:pt>
                <c:pt idx="4810">
                  <c:v>-6.33</c:v>
                </c:pt>
                <c:pt idx="4811">
                  <c:v>-6.39</c:v>
                </c:pt>
                <c:pt idx="4812">
                  <c:v>-6.25</c:v>
                </c:pt>
                <c:pt idx="4813">
                  <c:v>-6.27</c:v>
                </c:pt>
                <c:pt idx="4814">
                  <c:v>-6.14</c:v>
                </c:pt>
                <c:pt idx="4815">
                  <c:v>-6.63</c:v>
                </c:pt>
                <c:pt idx="4816">
                  <c:v>-6.66</c:v>
                </c:pt>
                <c:pt idx="4817">
                  <c:v>-6.34</c:v>
                </c:pt>
                <c:pt idx="4818">
                  <c:v>-6.71</c:v>
                </c:pt>
                <c:pt idx="4819">
                  <c:v>-6.61</c:v>
                </c:pt>
                <c:pt idx="4820">
                  <c:v>-6.7</c:v>
                </c:pt>
                <c:pt idx="4821">
                  <c:v>-6.65</c:v>
                </c:pt>
                <c:pt idx="4822">
                  <c:v>-6.66</c:v>
                </c:pt>
                <c:pt idx="4823">
                  <c:v>-6.79</c:v>
                </c:pt>
                <c:pt idx="4824">
                  <c:v>-6.68</c:v>
                </c:pt>
                <c:pt idx="4825">
                  <c:v>-6.58</c:v>
                </c:pt>
                <c:pt idx="4826">
                  <c:v>-6.53</c:v>
                </c:pt>
                <c:pt idx="4827">
                  <c:v>-6.58</c:v>
                </c:pt>
                <c:pt idx="4828">
                  <c:v>-6.8</c:v>
                </c:pt>
                <c:pt idx="4829">
                  <c:v>-6.87</c:v>
                </c:pt>
                <c:pt idx="4830">
                  <c:v>-6.77</c:v>
                </c:pt>
                <c:pt idx="4831">
                  <c:v>-6.44</c:v>
                </c:pt>
                <c:pt idx="4832">
                  <c:v>-6.63</c:v>
                </c:pt>
                <c:pt idx="4833">
                  <c:v>-6.59</c:v>
                </c:pt>
                <c:pt idx="4834">
                  <c:v>-6.28</c:v>
                </c:pt>
                <c:pt idx="4835">
                  <c:v>-6.4</c:v>
                </c:pt>
                <c:pt idx="4836">
                  <c:v>-6.4</c:v>
                </c:pt>
                <c:pt idx="4837">
                  <c:v>-6.28</c:v>
                </c:pt>
                <c:pt idx="4838">
                  <c:v>-5.86</c:v>
                </c:pt>
                <c:pt idx="4839">
                  <c:v>-6.04</c:v>
                </c:pt>
                <c:pt idx="4840">
                  <c:v>-6.39</c:v>
                </c:pt>
                <c:pt idx="4841">
                  <c:v>-6.62</c:v>
                </c:pt>
                <c:pt idx="4842">
                  <c:v>-6.48</c:v>
                </c:pt>
                <c:pt idx="4843">
                  <c:v>-6.76</c:v>
                </c:pt>
                <c:pt idx="4844">
                  <c:v>-6.97</c:v>
                </c:pt>
                <c:pt idx="4845">
                  <c:v>-6.54</c:v>
                </c:pt>
                <c:pt idx="4846">
                  <c:v>-6.75</c:v>
                </c:pt>
                <c:pt idx="4847">
                  <c:v>-6.68</c:v>
                </c:pt>
                <c:pt idx="4848">
                  <c:v>-6.58</c:v>
                </c:pt>
                <c:pt idx="4849">
                  <c:v>-6.55</c:v>
                </c:pt>
                <c:pt idx="4850">
                  <c:v>-6.5</c:v>
                </c:pt>
                <c:pt idx="4851">
                  <c:v>-6.68</c:v>
                </c:pt>
                <c:pt idx="4852">
                  <c:v>-6.4</c:v>
                </c:pt>
                <c:pt idx="4853">
                  <c:v>-6.07</c:v>
                </c:pt>
                <c:pt idx="4854">
                  <c:v>-6.31</c:v>
                </c:pt>
                <c:pt idx="4855">
                  <c:v>-6.47</c:v>
                </c:pt>
                <c:pt idx="4856">
                  <c:v>-6.36</c:v>
                </c:pt>
                <c:pt idx="4857">
                  <c:v>-6.15</c:v>
                </c:pt>
                <c:pt idx="4858">
                  <c:v>-6.5</c:v>
                </c:pt>
                <c:pt idx="4859">
                  <c:v>-6.42</c:v>
                </c:pt>
                <c:pt idx="4860">
                  <c:v>-6.56</c:v>
                </c:pt>
                <c:pt idx="4861">
                  <c:v>-6.4</c:v>
                </c:pt>
                <c:pt idx="4862">
                  <c:v>-6.29</c:v>
                </c:pt>
                <c:pt idx="4863">
                  <c:v>-6.56</c:v>
                </c:pt>
                <c:pt idx="4864">
                  <c:v>-6.64</c:v>
                </c:pt>
                <c:pt idx="4865">
                  <c:v>-6.99</c:v>
                </c:pt>
                <c:pt idx="4866">
                  <c:v>-6.87</c:v>
                </c:pt>
                <c:pt idx="4867">
                  <c:v>-6.71</c:v>
                </c:pt>
                <c:pt idx="4868">
                  <c:v>-6.59</c:v>
                </c:pt>
                <c:pt idx="4869">
                  <c:v>-6.06</c:v>
                </c:pt>
                <c:pt idx="4870">
                  <c:v>-6.04</c:v>
                </c:pt>
                <c:pt idx="4871">
                  <c:v>-6.24</c:v>
                </c:pt>
                <c:pt idx="4872">
                  <c:v>-6.55</c:v>
                </c:pt>
                <c:pt idx="4873">
                  <c:v>-6.68</c:v>
                </c:pt>
                <c:pt idx="4874">
                  <c:v>-6.46</c:v>
                </c:pt>
                <c:pt idx="4875">
                  <c:v>-6.22</c:v>
                </c:pt>
                <c:pt idx="4876">
                  <c:v>-6.43</c:v>
                </c:pt>
                <c:pt idx="4877">
                  <c:v>-6.54</c:v>
                </c:pt>
                <c:pt idx="4878">
                  <c:v>-7.05</c:v>
                </c:pt>
                <c:pt idx="4879">
                  <c:v>-6.57</c:v>
                </c:pt>
                <c:pt idx="4880">
                  <c:v>-6.23</c:v>
                </c:pt>
                <c:pt idx="4881">
                  <c:v>-6.35</c:v>
                </c:pt>
                <c:pt idx="4882">
                  <c:v>-6.35</c:v>
                </c:pt>
                <c:pt idx="4883">
                  <c:v>-6.6</c:v>
                </c:pt>
                <c:pt idx="4884">
                  <c:v>-6.42</c:v>
                </c:pt>
                <c:pt idx="4885">
                  <c:v>-6.51</c:v>
                </c:pt>
                <c:pt idx="4886">
                  <c:v>-6.56</c:v>
                </c:pt>
                <c:pt idx="4887">
                  <c:v>-6.47</c:v>
                </c:pt>
                <c:pt idx="4888">
                  <c:v>-6.46</c:v>
                </c:pt>
                <c:pt idx="4889">
                  <c:v>-6.87</c:v>
                </c:pt>
                <c:pt idx="4890">
                  <c:v>-6.9</c:v>
                </c:pt>
                <c:pt idx="4891">
                  <c:v>-6.67</c:v>
                </c:pt>
                <c:pt idx="4892">
                  <c:v>-6.82</c:v>
                </c:pt>
                <c:pt idx="4893">
                  <c:v>-6.85</c:v>
                </c:pt>
                <c:pt idx="4894">
                  <c:v>-7.07</c:v>
                </c:pt>
                <c:pt idx="4895">
                  <c:v>-6.95</c:v>
                </c:pt>
                <c:pt idx="4896">
                  <c:v>-6.59</c:v>
                </c:pt>
                <c:pt idx="4897">
                  <c:v>-6.32</c:v>
                </c:pt>
                <c:pt idx="4898">
                  <c:v>-6.16</c:v>
                </c:pt>
                <c:pt idx="4899">
                  <c:v>-6.48</c:v>
                </c:pt>
                <c:pt idx="4900">
                  <c:v>-6.64</c:v>
                </c:pt>
                <c:pt idx="4901">
                  <c:v>-6.61</c:v>
                </c:pt>
                <c:pt idx="4902">
                  <c:v>-6.35</c:v>
                </c:pt>
                <c:pt idx="4903">
                  <c:v>-6.3</c:v>
                </c:pt>
                <c:pt idx="4904">
                  <c:v>-6.35</c:v>
                </c:pt>
                <c:pt idx="4905">
                  <c:v>-6.3</c:v>
                </c:pt>
                <c:pt idx="4906">
                  <c:v>-6.43</c:v>
                </c:pt>
                <c:pt idx="4907">
                  <c:v>-6.88</c:v>
                </c:pt>
                <c:pt idx="4908">
                  <c:v>-6.98</c:v>
                </c:pt>
                <c:pt idx="4909">
                  <c:v>-6.81</c:v>
                </c:pt>
                <c:pt idx="4910">
                  <c:v>-6.95</c:v>
                </c:pt>
                <c:pt idx="4911">
                  <c:v>-6.93</c:v>
                </c:pt>
                <c:pt idx="4912">
                  <c:v>-7.13</c:v>
                </c:pt>
                <c:pt idx="4913">
                  <c:v>-6.88</c:v>
                </c:pt>
                <c:pt idx="4914">
                  <c:v>-7.09</c:v>
                </c:pt>
                <c:pt idx="4915">
                  <c:v>-6.91</c:v>
                </c:pt>
                <c:pt idx="4916">
                  <c:v>-6.69</c:v>
                </c:pt>
                <c:pt idx="4917">
                  <c:v>-6.78</c:v>
                </c:pt>
                <c:pt idx="4918">
                  <c:v>-6.6</c:v>
                </c:pt>
                <c:pt idx="4919">
                  <c:v>-6.35</c:v>
                </c:pt>
                <c:pt idx="4920">
                  <c:v>-6.22</c:v>
                </c:pt>
                <c:pt idx="4921">
                  <c:v>-6.18</c:v>
                </c:pt>
                <c:pt idx="4922">
                  <c:v>-6.51</c:v>
                </c:pt>
                <c:pt idx="4923">
                  <c:v>-6.67</c:v>
                </c:pt>
                <c:pt idx="4924">
                  <c:v>-6.42</c:v>
                </c:pt>
                <c:pt idx="4925">
                  <c:v>-6.16</c:v>
                </c:pt>
                <c:pt idx="4926">
                  <c:v>-6.09</c:v>
                </c:pt>
                <c:pt idx="4927">
                  <c:v>-6.07</c:v>
                </c:pt>
                <c:pt idx="4928">
                  <c:v>-6.23</c:v>
                </c:pt>
                <c:pt idx="4929">
                  <c:v>-6.37</c:v>
                </c:pt>
                <c:pt idx="4930">
                  <c:v>-6.55</c:v>
                </c:pt>
                <c:pt idx="4931">
                  <c:v>-6.33</c:v>
                </c:pt>
                <c:pt idx="4932">
                  <c:v>-6.37</c:v>
                </c:pt>
                <c:pt idx="4933">
                  <c:v>-6.71</c:v>
                </c:pt>
                <c:pt idx="4934">
                  <c:v>-6.67</c:v>
                </c:pt>
                <c:pt idx="4935">
                  <c:v>-6.5</c:v>
                </c:pt>
                <c:pt idx="4936">
                  <c:v>-6.4</c:v>
                </c:pt>
                <c:pt idx="4937">
                  <c:v>-6.37</c:v>
                </c:pt>
                <c:pt idx="4938">
                  <c:v>-6.71</c:v>
                </c:pt>
                <c:pt idx="4939">
                  <c:v>-6.66</c:v>
                </c:pt>
                <c:pt idx="4940">
                  <c:v>-6.69</c:v>
                </c:pt>
                <c:pt idx="4941">
                  <c:v>-6.42</c:v>
                </c:pt>
                <c:pt idx="4942">
                  <c:v>-6.28</c:v>
                </c:pt>
                <c:pt idx="4943">
                  <c:v>-6.35</c:v>
                </c:pt>
                <c:pt idx="4944">
                  <c:v>-6.37</c:v>
                </c:pt>
                <c:pt idx="4945">
                  <c:v>-6.25</c:v>
                </c:pt>
                <c:pt idx="4946">
                  <c:v>-6.14</c:v>
                </c:pt>
                <c:pt idx="4947">
                  <c:v>-6.28</c:v>
                </c:pt>
                <c:pt idx="4948">
                  <c:v>-6.39</c:v>
                </c:pt>
                <c:pt idx="4949">
                  <c:v>-6.49</c:v>
                </c:pt>
                <c:pt idx="4950">
                  <c:v>-6.28</c:v>
                </c:pt>
                <c:pt idx="4951">
                  <c:v>-6.14</c:v>
                </c:pt>
                <c:pt idx="4952">
                  <c:v>-6.1</c:v>
                </c:pt>
                <c:pt idx="4953">
                  <c:v>-5.78</c:v>
                </c:pt>
                <c:pt idx="4954">
                  <c:v>-5.69</c:v>
                </c:pt>
                <c:pt idx="4955">
                  <c:v>-5.9</c:v>
                </c:pt>
                <c:pt idx="4956">
                  <c:v>-6.67</c:v>
                </c:pt>
                <c:pt idx="4957">
                  <c:v>-6.68</c:v>
                </c:pt>
                <c:pt idx="4958">
                  <c:v>-6.6</c:v>
                </c:pt>
                <c:pt idx="4959">
                  <c:v>-6.72</c:v>
                </c:pt>
                <c:pt idx="4960">
                  <c:v>-6.7</c:v>
                </c:pt>
                <c:pt idx="4961">
                  <c:v>-6.61</c:v>
                </c:pt>
                <c:pt idx="4962">
                  <c:v>-6.54</c:v>
                </c:pt>
                <c:pt idx="4963">
                  <c:v>-6.45</c:v>
                </c:pt>
                <c:pt idx="4964">
                  <c:v>-6.34</c:v>
                </c:pt>
                <c:pt idx="4965">
                  <c:v>-6.48</c:v>
                </c:pt>
                <c:pt idx="4966">
                  <c:v>-6.46</c:v>
                </c:pt>
                <c:pt idx="4967">
                  <c:v>-6.29</c:v>
                </c:pt>
                <c:pt idx="4968">
                  <c:v>-6.08</c:v>
                </c:pt>
                <c:pt idx="4969">
                  <c:v>-6.13</c:v>
                </c:pt>
                <c:pt idx="4970">
                  <c:v>-6.18</c:v>
                </c:pt>
                <c:pt idx="4971">
                  <c:v>-6.07</c:v>
                </c:pt>
                <c:pt idx="4972">
                  <c:v>-6.16</c:v>
                </c:pt>
                <c:pt idx="4973">
                  <c:v>-6.36</c:v>
                </c:pt>
                <c:pt idx="4974">
                  <c:v>-6.26</c:v>
                </c:pt>
                <c:pt idx="4975">
                  <c:v>-6.35</c:v>
                </c:pt>
                <c:pt idx="4976">
                  <c:v>-6.14</c:v>
                </c:pt>
                <c:pt idx="4977">
                  <c:v>-6.4</c:v>
                </c:pt>
                <c:pt idx="4978">
                  <c:v>-6.44</c:v>
                </c:pt>
                <c:pt idx="4979">
                  <c:v>-6.45</c:v>
                </c:pt>
                <c:pt idx="4980">
                  <c:v>-6.77</c:v>
                </c:pt>
                <c:pt idx="4981">
                  <c:v>-6.82</c:v>
                </c:pt>
                <c:pt idx="4982">
                  <c:v>-6.42</c:v>
                </c:pt>
                <c:pt idx="4983">
                  <c:v>-6.27</c:v>
                </c:pt>
                <c:pt idx="4984">
                  <c:v>-6.51</c:v>
                </c:pt>
                <c:pt idx="4985">
                  <c:v>-6.47</c:v>
                </c:pt>
                <c:pt idx="4986">
                  <c:v>-6.4</c:v>
                </c:pt>
                <c:pt idx="4987">
                  <c:v>-6.82</c:v>
                </c:pt>
                <c:pt idx="4988">
                  <c:v>-7.28</c:v>
                </c:pt>
                <c:pt idx="4989">
                  <c:v>-7.73</c:v>
                </c:pt>
                <c:pt idx="4990">
                  <c:v>-7.5</c:v>
                </c:pt>
                <c:pt idx="4991">
                  <c:v>-7.48</c:v>
                </c:pt>
                <c:pt idx="4992">
                  <c:v>-7.45</c:v>
                </c:pt>
                <c:pt idx="4993">
                  <c:v>-7.5</c:v>
                </c:pt>
                <c:pt idx="4994">
                  <c:v>-7.28</c:v>
                </c:pt>
                <c:pt idx="4995">
                  <c:v>-7.15</c:v>
                </c:pt>
                <c:pt idx="4996">
                  <c:v>-6.97</c:v>
                </c:pt>
                <c:pt idx="4997">
                  <c:v>-7.45</c:v>
                </c:pt>
                <c:pt idx="4998">
                  <c:v>-7.84</c:v>
                </c:pt>
                <c:pt idx="4999">
                  <c:v>-7.8</c:v>
                </c:pt>
                <c:pt idx="5000">
                  <c:v>-7.51</c:v>
                </c:pt>
                <c:pt idx="5001">
                  <c:v>-7.47</c:v>
                </c:pt>
                <c:pt idx="5002">
                  <c:v>-7.46</c:v>
                </c:pt>
                <c:pt idx="5003">
                  <c:v>-7.27</c:v>
                </c:pt>
                <c:pt idx="5004">
                  <c:v>-6.67</c:v>
                </c:pt>
                <c:pt idx="5005">
                  <c:v>-6.23</c:v>
                </c:pt>
                <c:pt idx="5006">
                  <c:v>-6.36</c:v>
                </c:pt>
                <c:pt idx="5007">
                  <c:v>-6.29</c:v>
                </c:pt>
                <c:pt idx="5008">
                  <c:v>-6.05</c:v>
                </c:pt>
                <c:pt idx="5009">
                  <c:v>-6.5</c:v>
                </c:pt>
                <c:pt idx="5010">
                  <c:v>-6.57</c:v>
                </c:pt>
                <c:pt idx="5011">
                  <c:v>-6.83</c:v>
                </c:pt>
                <c:pt idx="5012">
                  <c:v>-6.87</c:v>
                </c:pt>
                <c:pt idx="5013">
                  <c:v>-6.92</c:v>
                </c:pt>
                <c:pt idx="5014">
                  <c:v>-6.65</c:v>
                </c:pt>
                <c:pt idx="5015">
                  <c:v>-6.96</c:v>
                </c:pt>
                <c:pt idx="5016">
                  <c:v>-7.21</c:v>
                </c:pt>
                <c:pt idx="5017">
                  <c:v>-6.79</c:v>
                </c:pt>
                <c:pt idx="5018">
                  <c:v>-6.7</c:v>
                </c:pt>
                <c:pt idx="5019">
                  <c:v>-6.79</c:v>
                </c:pt>
                <c:pt idx="5020">
                  <c:v>-7.13</c:v>
                </c:pt>
                <c:pt idx="5021">
                  <c:v>-6.98</c:v>
                </c:pt>
                <c:pt idx="5022">
                  <c:v>-6.65</c:v>
                </c:pt>
                <c:pt idx="5023">
                  <c:v>-6.9</c:v>
                </c:pt>
                <c:pt idx="5024">
                  <c:v>-6.64</c:v>
                </c:pt>
                <c:pt idx="5025">
                  <c:v>-6.3</c:v>
                </c:pt>
                <c:pt idx="5026">
                  <c:v>-7.37</c:v>
                </c:pt>
                <c:pt idx="5027">
                  <c:v>-7.27</c:v>
                </c:pt>
                <c:pt idx="5028">
                  <c:v>-7.36</c:v>
                </c:pt>
                <c:pt idx="5029">
                  <c:v>-7.05</c:v>
                </c:pt>
                <c:pt idx="5030">
                  <c:v>-6.85</c:v>
                </c:pt>
                <c:pt idx="5031">
                  <c:v>-6.85</c:v>
                </c:pt>
                <c:pt idx="5032">
                  <c:v>-6.96</c:v>
                </c:pt>
                <c:pt idx="5033">
                  <c:v>-6.76</c:v>
                </c:pt>
                <c:pt idx="5034">
                  <c:v>-6.61</c:v>
                </c:pt>
                <c:pt idx="5035">
                  <c:v>-6.9</c:v>
                </c:pt>
                <c:pt idx="5036">
                  <c:v>-7.02</c:v>
                </c:pt>
                <c:pt idx="5037">
                  <c:v>-6.98</c:v>
                </c:pt>
                <c:pt idx="5038">
                  <c:v>-6.82</c:v>
                </c:pt>
                <c:pt idx="5039">
                  <c:v>-6.68</c:v>
                </c:pt>
                <c:pt idx="5040">
                  <c:v>-6.6</c:v>
                </c:pt>
                <c:pt idx="5041">
                  <c:v>-6.44</c:v>
                </c:pt>
                <c:pt idx="5042">
                  <c:v>-6.7</c:v>
                </c:pt>
                <c:pt idx="5043">
                  <c:v>-6.81</c:v>
                </c:pt>
                <c:pt idx="5044">
                  <c:v>-6.51</c:v>
                </c:pt>
                <c:pt idx="5045">
                  <c:v>-6.28</c:v>
                </c:pt>
                <c:pt idx="5046">
                  <c:v>-6.68</c:v>
                </c:pt>
                <c:pt idx="5047">
                  <c:v>-6.93</c:v>
                </c:pt>
                <c:pt idx="5048">
                  <c:v>-6.49</c:v>
                </c:pt>
                <c:pt idx="5049">
                  <c:v>-6.41</c:v>
                </c:pt>
                <c:pt idx="5050">
                  <c:v>-6.29</c:v>
                </c:pt>
                <c:pt idx="5051">
                  <c:v>-6.45</c:v>
                </c:pt>
                <c:pt idx="5052">
                  <c:v>-6.54</c:v>
                </c:pt>
                <c:pt idx="5053">
                  <c:v>-6.79</c:v>
                </c:pt>
                <c:pt idx="5054">
                  <c:v>-6.87</c:v>
                </c:pt>
                <c:pt idx="5055">
                  <c:v>-6.09</c:v>
                </c:pt>
                <c:pt idx="5056">
                  <c:v>-5.89</c:v>
                </c:pt>
                <c:pt idx="5057">
                  <c:v>-6.08</c:v>
                </c:pt>
                <c:pt idx="5058">
                  <c:v>-6.38</c:v>
                </c:pt>
                <c:pt idx="5059">
                  <c:v>-6.72</c:v>
                </c:pt>
                <c:pt idx="5060">
                  <c:v>-7.17</c:v>
                </c:pt>
                <c:pt idx="5061">
                  <c:v>-6.85</c:v>
                </c:pt>
                <c:pt idx="5062">
                  <c:v>-6.33</c:v>
                </c:pt>
                <c:pt idx="5063">
                  <c:v>-6.05</c:v>
                </c:pt>
                <c:pt idx="5064">
                  <c:v>-5.9</c:v>
                </c:pt>
                <c:pt idx="5065">
                  <c:v>-5.79</c:v>
                </c:pt>
                <c:pt idx="5066">
                  <c:v>-5.95</c:v>
                </c:pt>
                <c:pt idx="5067">
                  <c:v>-5.67</c:v>
                </c:pt>
                <c:pt idx="5068">
                  <c:v>-5.59</c:v>
                </c:pt>
                <c:pt idx="5069">
                  <c:v>-5.75</c:v>
                </c:pt>
                <c:pt idx="5070">
                  <c:v>-6.06</c:v>
                </c:pt>
                <c:pt idx="5071">
                  <c:v>-6.06</c:v>
                </c:pt>
                <c:pt idx="5072">
                  <c:v>-6.25</c:v>
                </c:pt>
                <c:pt idx="5073">
                  <c:v>-6.13</c:v>
                </c:pt>
                <c:pt idx="5074">
                  <c:v>-5.95</c:v>
                </c:pt>
                <c:pt idx="5075">
                  <c:v>-5.97</c:v>
                </c:pt>
                <c:pt idx="5076">
                  <c:v>-5.81</c:v>
                </c:pt>
                <c:pt idx="5077">
                  <c:v>-6.07</c:v>
                </c:pt>
                <c:pt idx="5078">
                  <c:v>-5.7</c:v>
                </c:pt>
                <c:pt idx="5079">
                  <c:v>-5.7</c:v>
                </c:pt>
                <c:pt idx="5080">
                  <c:v>-5.64</c:v>
                </c:pt>
                <c:pt idx="5081">
                  <c:v>-5.56</c:v>
                </c:pt>
                <c:pt idx="5082">
                  <c:v>-5.58</c:v>
                </c:pt>
                <c:pt idx="5083">
                  <c:v>-5.65</c:v>
                </c:pt>
                <c:pt idx="5084">
                  <c:v>-5.88</c:v>
                </c:pt>
                <c:pt idx="5085">
                  <c:v>-6.37</c:v>
                </c:pt>
                <c:pt idx="5086">
                  <c:v>-6.17</c:v>
                </c:pt>
                <c:pt idx="5087">
                  <c:v>-5.87</c:v>
                </c:pt>
                <c:pt idx="5088">
                  <c:v>-5.5</c:v>
                </c:pt>
                <c:pt idx="5089">
                  <c:v>-5.32</c:v>
                </c:pt>
                <c:pt idx="5090">
                  <c:v>-5.3</c:v>
                </c:pt>
                <c:pt idx="5091">
                  <c:v>-5.61</c:v>
                </c:pt>
                <c:pt idx="5092">
                  <c:v>-5.18</c:v>
                </c:pt>
                <c:pt idx="5093">
                  <c:v>-5.2</c:v>
                </c:pt>
                <c:pt idx="5094">
                  <c:v>-5.08</c:v>
                </c:pt>
                <c:pt idx="5095">
                  <c:v>-4.88</c:v>
                </c:pt>
                <c:pt idx="5096">
                  <c:v>-5.29</c:v>
                </c:pt>
                <c:pt idx="5097">
                  <c:v>-5.71</c:v>
                </c:pt>
                <c:pt idx="5098">
                  <c:v>-6.33</c:v>
                </c:pt>
                <c:pt idx="5099">
                  <c:v>-6.06</c:v>
                </c:pt>
                <c:pt idx="5100">
                  <c:v>-6.47</c:v>
                </c:pt>
                <c:pt idx="5101">
                  <c:v>-6.17</c:v>
                </c:pt>
                <c:pt idx="5102">
                  <c:v>-6.02</c:v>
                </c:pt>
                <c:pt idx="5103">
                  <c:v>-5.8</c:v>
                </c:pt>
                <c:pt idx="5104">
                  <c:v>-5.62</c:v>
                </c:pt>
                <c:pt idx="5105">
                  <c:v>-5.67</c:v>
                </c:pt>
                <c:pt idx="5106">
                  <c:v>-5.73</c:v>
                </c:pt>
                <c:pt idx="5107">
                  <c:v>-5.79</c:v>
                </c:pt>
                <c:pt idx="5108">
                  <c:v>-5.86</c:v>
                </c:pt>
                <c:pt idx="5109">
                  <c:v>-5.97</c:v>
                </c:pt>
                <c:pt idx="5110">
                  <c:v>-6</c:v>
                </c:pt>
                <c:pt idx="5111">
                  <c:v>-6.03</c:v>
                </c:pt>
                <c:pt idx="5112">
                  <c:v>-6.02</c:v>
                </c:pt>
                <c:pt idx="5113">
                  <c:v>-5.77</c:v>
                </c:pt>
                <c:pt idx="5114">
                  <c:v>-5.79</c:v>
                </c:pt>
                <c:pt idx="5115">
                  <c:v>-5.72</c:v>
                </c:pt>
                <c:pt idx="5116">
                  <c:v>-5.28</c:v>
                </c:pt>
                <c:pt idx="5117">
                  <c:v>-5.01</c:v>
                </c:pt>
                <c:pt idx="5118">
                  <c:v>-5.71</c:v>
                </c:pt>
                <c:pt idx="5119">
                  <c:v>-5.78</c:v>
                </c:pt>
                <c:pt idx="5120">
                  <c:v>-5.83</c:v>
                </c:pt>
                <c:pt idx="5121">
                  <c:v>-5.95</c:v>
                </c:pt>
                <c:pt idx="5122">
                  <c:v>-6.01</c:v>
                </c:pt>
                <c:pt idx="5123">
                  <c:v>-5.86</c:v>
                </c:pt>
                <c:pt idx="5124">
                  <c:v>-5.83</c:v>
                </c:pt>
                <c:pt idx="5125">
                  <c:v>-5.95</c:v>
                </c:pt>
                <c:pt idx="5126">
                  <c:v>-5.83</c:v>
                </c:pt>
                <c:pt idx="5127">
                  <c:v>-5.88</c:v>
                </c:pt>
                <c:pt idx="5128">
                  <c:v>-5.78</c:v>
                </c:pt>
                <c:pt idx="5129">
                  <c:v>-5.66</c:v>
                </c:pt>
                <c:pt idx="5130">
                  <c:v>-5.38</c:v>
                </c:pt>
                <c:pt idx="5131">
                  <c:v>-5.51</c:v>
                </c:pt>
                <c:pt idx="5132">
                  <c:v>-5.87</c:v>
                </c:pt>
                <c:pt idx="5133">
                  <c:v>-5.89</c:v>
                </c:pt>
                <c:pt idx="5134">
                  <c:v>-5.59</c:v>
                </c:pt>
                <c:pt idx="5135">
                  <c:v>-5.78</c:v>
                </c:pt>
                <c:pt idx="5136">
                  <c:v>-5.8</c:v>
                </c:pt>
                <c:pt idx="5137">
                  <c:v>-5.75</c:v>
                </c:pt>
                <c:pt idx="5138">
                  <c:v>-5.69</c:v>
                </c:pt>
                <c:pt idx="5139">
                  <c:v>-5.64</c:v>
                </c:pt>
                <c:pt idx="5140">
                  <c:v>-5.88</c:v>
                </c:pt>
                <c:pt idx="5141">
                  <c:v>-5.96</c:v>
                </c:pt>
                <c:pt idx="5142">
                  <c:v>-5.89</c:v>
                </c:pt>
                <c:pt idx="5143">
                  <c:v>-5.95</c:v>
                </c:pt>
                <c:pt idx="5144">
                  <c:v>-5.79</c:v>
                </c:pt>
                <c:pt idx="5145">
                  <c:v>-5.8</c:v>
                </c:pt>
                <c:pt idx="5146">
                  <c:v>-5.73</c:v>
                </c:pt>
                <c:pt idx="5147">
                  <c:v>-5.65</c:v>
                </c:pt>
                <c:pt idx="5148">
                  <c:v>-5.62</c:v>
                </c:pt>
                <c:pt idx="5149">
                  <c:v>-6.01</c:v>
                </c:pt>
                <c:pt idx="5150">
                  <c:v>-5.81</c:v>
                </c:pt>
                <c:pt idx="5151">
                  <c:v>-5.88</c:v>
                </c:pt>
                <c:pt idx="5152">
                  <c:v>-5.56</c:v>
                </c:pt>
                <c:pt idx="5153">
                  <c:v>-5.42</c:v>
                </c:pt>
                <c:pt idx="5154">
                  <c:v>-5.38</c:v>
                </c:pt>
                <c:pt idx="5155">
                  <c:v>-6.28</c:v>
                </c:pt>
                <c:pt idx="5156">
                  <c:v>-6.25</c:v>
                </c:pt>
                <c:pt idx="5157">
                  <c:v>-6.31</c:v>
                </c:pt>
                <c:pt idx="5158">
                  <c:v>-6.08</c:v>
                </c:pt>
                <c:pt idx="5159">
                  <c:v>-6.23</c:v>
                </c:pt>
                <c:pt idx="5160">
                  <c:v>-6.28</c:v>
                </c:pt>
                <c:pt idx="5161">
                  <c:v>-5.87</c:v>
                </c:pt>
                <c:pt idx="5162">
                  <c:v>-5.78</c:v>
                </c:pt>
                <c:pt idx="5163">
                  <c:v>-5.53</c:v>
                </c:pt>
                <c:pt idx="5164">
                  <c:v>-5.65</c:v>
                </c:pt>
                <c:pt idx="5165">
                  <c:v>-5.83</c:v>
                </c:pt>
                <c:pt idx="5166">
                  <c:v>-6.05</c:v>
                </c:pt>
                <c:pt idx="5167">
                  <c:v>-5.73</c:v>
                </c:pt>
                <c:pt idx="5168">
                  <c:v>-5.78</c:v>
                </c:pt>
                <c:pt idx="5169">
                  <c:v>-5.81</c:v>
                </c:pt>
                <c:pt idx="5170">
                  <c:v>-5.71</c:v>
                </c:pt>
                <c:pt idx="5171">
                  <c:v>-5.59</c:v>
                </c:pt>
                <c:pt idx="5172">
                  <c:v>-5.65</c:v>
                </c:pt>
                <c:pt idx="5173">
                  <c:v>-5.59</c:v>
                </c:pt>
                <c:pt idx="5174">
                  <c:v>-5.52</c:v>
                </c:pt>
                <c:pt idx="5175">
                  <c:v>-5.54</c:v>
                </c:pt>
                <c:pt idx="5176">
                  <c:v>-5.55</c:v>
                </c:pt>
                <c:pt idx="5177">
                  <c:v>-5.36</c:v>
                </c:pt>
                <c:pt idx="5178">
                  <c:v>-5.46</c:v>
                </c:pt>
                <c:pt idx="5179">
                  <c:v>-5.69</c:v>
                </c:pt>
                <c:pt idx="5180">
                  <c:v>-5.79</c:v>
                </c:pt>
                <c:pt idx="5181">
                  <c:v>-5.65</c:v>
                </c:pt>
                <c:pt idx="5182">
                  <c:v>-5.35</c:v>
                </c:pt>
                <c:pt idx="5183">
                  <c:v>-5.05</c:v>
                </c:pt>
                <c:pt idx="5184">
                  <c:v>-5.28</c:v>
                </c:pt>
                <c:pt idx="5185">
                  <c:v>-5.48</c:v>
                </c:pt>
                <c:pt idx="5186">
                  <c:v>-5.55</c:v>
                </c:pt>
                <c:pt idx="5187">
                  <c:v>-5.47</c:v>
                </c:pt>
                <c:pt idx="5188">
                  <c:v>-5.32</c:v>
                </c:pt>
                <c:pt idx="5189">
                  <c:v>-5.53</c:v>
                </c:pt>
                <c:pt idx="5190">
                  <c:v>-5.64</c:v>
                </c:pt>
                <c:pt idx="5191">
                  <c:v>-5.4</c:v>
                </c:pt>
                <c:pt idx="5192">
                  <c:v>-5.51</c:v>
                </c:pt>
                <c:pt idx="5193">
                  <c:v>-5.39</c:v>
                </c:pt>
                <c:pt idx="5194">
                  <c:v>-5.37</c:v>
                </c:pt>
                <c:pt idx="5195">
                  <c:v>-5.37</c:v>
                </c:pt>
                <c:pt idx="5196">
                  <c:v>-5.25</c:v>
                </c:pt>
                <c:pt idx="5197">
                  <c:v>-6.09</c:v>
                </c:pt>
                <c:pt idx="5198">
                  <c:v>-5.99</c:v>
                </c:pt>
                <c:pt idx="5199">
                  <c:v>-5.78</c:v>
                </c:pt>
                <c:pt idx="5200">
                  <c:v>-5.97</c:v>
                </c:pt>
                <c:pt idx="5201">
                  <c:v>-6</c:v>
                </c:pt>
                <c:pt idx="5202">
                  <c:v>-5.84</c:v>
                </c:pt>
                <c:pt idx="5203">
                  <c:v>-5.32</c:v>
                </c:pt>
                <c:pt idx="5204">
                  <c:v>-5.09</c:v>
                </c:pt>
                <c:pt idx="5205">
                  <c:v>-5.72</c:v>
                </c:pt>
                <c:pt idx="5206">
                  <c:v>-5.85</c:v>
                </c:pt>
                <c:pt idx="5207">
                  <c:v>-5.86</c:v>
                </c:pt>
                <c:pt idx="5208">
                  <c:v>-5.88</c:v>
                </c:pt>
                <c:pt idx="5209">
                  <c:v>-5.68</c:v>
                </c:pt>
                <c:pt idx="5210">
                  <c:v>-5.6</c:v>
                </c:pt>
                <c:pt idx="5211">
                  <c:v>-5.69</c:v>
                </c:pt>
                <c:pt idx="5212">
                  <c:v>-5.99</c:v>
                </c:pt>
                <c:pt idx="5213">
                  <c:v>-6.05</c:v>
                </c:pt>
                <c:pt idx="5214">
                  <c:v>-5.78</c:v>
                </c:pt>
                <c:pt idx="5215">
                  <c:v>-5.51</c:v>
                </c:pt>
                <c:pt idx="5216">
                  <c:v>-5.57</c:v>
                </c:pt>
                <c:pt idx="5217">
                  <c:v>-5.76</c:v>
                </c:pt>
                <c:pt idx="5218">
                  <c:v>-5.87</c:v>
                </c:pt>
                <c:pt idx="5219">
                  <c:v>-5.86</c:v>
                </c:pt>
                <c:pt idx="5220">
                  <c:v>-5.63</c:v>
                </c:pt>
                <c:pt idx="5221">
                  <c:v>-6.11</c:v>
                </c:pt>
                <c:pt idx="5222">
                  <c:v>-5.91</c:v>
                </c:pt>
                <c:pt idx="5223">
                  <c:v>-5.76</c:v>
                </c:pt>
                <c:pt idx="5224">
                  <c:v>-5.59</c:v>
                </c:pt>
                <c:pt idx="5225">
                  <c:v>-5.74</c:v>
                </c:pt>
                <c:pt idx="5226">
                  <c:v>-5.7</c:v>
                </c:pt>
                <c:pt idx="5227">
                  <c:v>-5.91</c:v>
                </c:pt>
                <c:pt idx="5228">
                  <c:v>-5.93</c:v>
                </c:pt>
                <c:pt idx="5229">
                  <c:v>-6.05</c:v>
                </c:pt>
                <c:pt idx="5230">
                  <c:v>-5.88</c:v>
                </c:pt>
                <c:pt idx="5231">
                  <c:v>-5.76</c:v>
                </c:pt>
                <c:pt idx="5232">
                  <c:v>-5.85</c:v>
                </c:pt>
                <c:pt idx="5233">
                  <c:v>-5.84</c:v>
                </c:pt>
                <c:pt idx="5234">
                  <c:v>-6.01</c:v>
                </c:pt>
                <c:pt idx="5235">
                  <c:v>-5.9</c:v>
                </c:pt>
                <c:pt idx="5236">
                  <c:v>-5.8</c:v>
                </c:pt>
                <c:pt idx="5237">
                  <c:v>-5.65</c:v>
                </c:pt>
                <c:pt idx="5238">
                  <c:v>-5.65</c:v>
                </c:pt>
                <c:pt idx="5239">
                  <c:v>-5.78</c:v>
                </c:pt>
                <c:pt idx="5240">
                  <c:v>-5.86</c:v>
                </c:pt>
                <c:pt idx="5241">
                  <c:v>-5.82</c:v>
                </c:pt>
                <c:pt idx="5242">
                  <c:v>-5.54</c:v>
                </c:pt>
                <c:pt idx="5243">
                  <c:v>-5.49</c:v>
                </c:pt>
                <c:pt idx="5244">
                  <c:v>-5.43</c:v>
                </c:pt>
                <c:pt idx="5245">
                  <c:v>-5.49</c:v>
                </c:pt>
                <c:pt idx="5246">
                  <c:v>-5.58</c:v>
                </c:pt>
                <c:pt idx="5247">
                  <c:v>-5.6</c:v>
                </c:pt>
                <c:pt idx="5248">
                  <c:v>-5.6</c:v>
                </c:pt>
                <c:pt idx="5249">
                  <c:v>-5.63</c:v>
                </c:pt>
                <c:pt idx="5250">
                  <c:v>-5.45</c:v>
                </c:pt>
                <c:pt idx="5251">
                  <c:v>-5.53</c:v>
                </c:pt>
                <c:pt idx="5252">
                  <c:v>-5.41</c:v>
                </c:pt>
                <c:pt idx="5253">
                  <c:v>-5.03</c:v>
                </c:pt>
                <c:pt idx="5254">
                  <c:v>-5.15</c:v>
                </c:pt>
                <c:pt idx="5255">
                  <c:v>-5.71</c:v>
                </c:pt>
                <c:pt idx="5256">
                  <c:v>-5.84</c:v>
                </c:pt>
                <c:pt idx="5257">
                  <c:v>-5.79</c:v>
                </c:pt>
                <c:pt idx="5258">
                  <c:v>-5.53</c:v>
                </c:pt>
                <c:pt idx="5259">
                  <c:v>-5.39</c:v>
                </c:pt>
                <c:pt idx="5260">
                  <c:v>-5.44</c:v>
                </c:pt>
                <c:pt idx="5261">
                  <c:v>-5.45</c:v>
                </c:pt>
                <c:pt idx="5262">
                  <c:v>-5.51</c:v>
                </c:pt>
                <c:pt idx="5263">
                  <c:v>-5.36</c:v>
                </c:pt>
                <c:pt idx="5264">
                  <c:v>-5.53</c:v>
                </c:pt>
                <c:pt idx="5265">
                  <c:v>-5.45</c:v>
                </c:pt>
                <c:pt idx="5266">
                  <c:v>-5.43</c:v>
                </c:pt>
                <c:pt idx="5267">
                  <c:v>-5.8</c:v>
                </c:pt>
                <c:pt idx="5268">
                  <c:v>-5.75</c:v>
                </c:pt>
                <c:pt idx="5269">
                  <c:v>-5.77</c:v>
                </c:pt>
                <c:pt idx="5270">
                  <c:v>-5.72</c:v>
                </c:pt>
                <c:pt idx="5271">
                  <c:v>-5.6</c:v>
                </c:pt>
                <c:pt idx="5272">
                  <c:v>-5.59</c:v>
                </c:pt>
                <c:pt idx="5273">
                  <c:v>-5.62</c:v>
                </c:pt>
                <c:pt idx="5274">
                  <c:v>-5.61</c:v>
                </c:pt>
                <c:pt idx="5275">
                  <c:v>-5.65</c:v>
                </c:pt>
                <c:pt idx="5276">
                  <c:v>-5.7</c:v>
                </c:pt>
                <c:pt idx="5277">
                  <c:v>-5.74</c:v>
                </c:pt>
                <c:pt idx="5278">
                  <c:v>-5.67</c:v>
                </c:pt>
                <c:pt idx="5279">
                  <c:v>-5.5</c:v>
                </c:pt>
                <c:pt idx="5280">
                  <c:v>-5.57</c:v>
                </c:pt>
                <c:pt idx="5281">
                  <c:v>-5.61</c:v>
                </c:pt>
                <c:pt idx="5282">
                  <c:v>-5.57</c:v>
                </c:pt>
                <c:pt idx="5283">
                  <c:v>-5.42</c:v>
                </c:pt>
                <c:pt idx="5284">
                  <c:v>-5.38</c:v>
                </c:pt>
                <c:pt idx="5285">
                  <c:v>-5.25</c:v>
                </c:pt>
                <c:pt idx="5286">
                  <c:v>-5.21</c:v>
                </c:pt>
                <c:pt idx="5287">
                  <c:v>-5.19</c:v>
                </c:pt>
                <c:pt idx="5288">
                  <c:v>-5.23</c:v>
                </c:pt>
                <c:pt idx="5289">
                  <c:v>-5.39</c:v>
                </c:pt>
                <c:pt idx="5290">
                  <c:v>-5.51</c:v>
                </c:pt>
                <c:pt idx="5291">
                  <c:v>-5.49</c:v>
                </c:pt>
                <c:pt idx="5292">
                  <c:v>-5.43</c:v>
                </c:pt>
                <c:pt idx="5293">
                  <c:v>-5.38</c:v>
                </c:pt>
                <c:pt idx="5294">
                  <c:v>-5.32</c:v>
                </c:pt>
                <c:pt idx="5295">
                  <c:v>-5.36</c:v>
                </c:pt>
                <c:pt idx="5296">
                  <c:v>-5.36</c:v>
                </c:pt>
                <c:pt idx="5297">
                  <c:v>-5.66</c:v>
                </c:pt>
                <c:pt idx="5298">
                  <c:v>-5.79</c:v>
                </c:pt>
                <c:pt idx="5299">
                  <c:v>-5.75</c:v>
                </c:pt>
                <c:pt idx="5300">
                  <c:v>-5.68</c:v>
                </c:pt>
                <c:pt idx="5301">
                  <c:v>-5.68</c:v>
                </c:pt>
                <c:pt idx="5302">
                  <c:v>-5.82</c:v>
                </c:pt>
                <c:pt idx="5303">
                  <c:v>-5.81</c:v>
                </c:pt>
                <c:pt idx="5304">
                  <c:v>-5.71</c:v>
                </c:pt>
                <c:pt idx="5305">
                  <c:v>-5.85</c:v>
                </c:pt>
                <c:pt idx="5306">
                  <c:v>-5.73</c:v>
                </c:pt>
                <c:pt idx="5307">
                  <c:v>-5.43</c:v>
                </c:pt>
                <c:pt idx="5308">
                  <c:v>-5.69</c:v>
                </c:pt>
                <c:pt idx="5309">
                  <c:v>-5.72</c:v>
                </c:pt>
                <c:pt idx="5310">
                  <c:v>-5.58</c:v>
                </c:pt>
                <c:pt idx="5311">
                  <c:v>-5.29</c:v>
                </c:pt>
                <c:pt idx="5312">
                  <c:v>-5.35</c:v>
                </c:pt>
                <c:pt idx="5313">
                  <c:v>-5.41</c:v>
                </c:pt>
                <c:pt idx="5314">
                  <c:v>-5.65</c:v>
                </c:pt>
                <c:pt idx="5315">
                  <c:v>-5.83</c:v>
                </c:pt>
                <c:pt idx="5316">
                  <c:v>-5.61</c:v>
                </c:pt>
                <c:pt idx="5317">
                  <c:v>-5.48</c:v>
                </c:pt>
                <c:pt idx="5318">
                  <c:v>-5.47</c:v>
                </c:pt>
                <c:pt idx="5319">
                  <c:v>-5.5</c:v>
                </c:pt>
                <c:pt idx="5320">
                  <c:v>-5.47</c:v>
                </c:pt>
                <c:pt idx="5321">
                  <c:v>-5.57</c:v>
                </c:pt>
                <c:pt idx="5322">
                  <c:v>-5.58</c:v>
                </c:pt>
                <c:pt idx="5323">
                  <c:v>-5.45</c:v>
                </c:pt>
                <c:pt idx="5324">
                  <c:v>-5.59</c:v>
                </c:pt>
                <c:pt idx="5325">
                  <c:v>-5.82</c:v>
                </c:pt>
                <c:pt idx="5326">
                  <c:v>-5.81</c:v>
                </c:pt>
                <c:pt idx="5327">
                  <c:v>-6.17</c:v>
                </c:pt>
                <c:pt idx="5328">
                  <c:v>-6.25</c:v>
                </c:pt>
                <c:pt idx="5329">
                  <c:v>-5.99</c:v>
                </c:pt>
                <c:pt idx="5330">
                  <c:v>-5.99</c:v>
                </c:pt>
                <c:pt idx="5331">
                  <c:v>-6.13</c:v>
                </c:pt>
                <c:pt idx="5332">
                  <c:v>-6.18</c:v>
                </c:pt>
                <c:pt idx="5333">
                  <c:v>-6.21</c:v>
                </c:pt>
                <c:pt idx="5334">
                  <c:v>-6.3</c:v>
                </c:pt>
                <c:pt idx="5335">
                  <c:v>-6.49</c:v>
                </c:pt>
                <c:pt idx="5336">
                  <c:v>-6.4</c:v>
                </c:pt>
                <c:pt idx="5337">
                  <c:v>-6.25</c:v>
                </c:pt>
                <c:pt idx="5338">
                  <c:v>-6.18</c:v>
                </c:pt>
                <c:pt idx="5339">
                  <c:v>-5.8</c:v>
                </c:pt>
                <c:pt idx="5340">
                  <c:v>-5.61</c:v>
                </c:pt>
                <c:pt idx="5341">
                  <c:v>-6</c:v>
                </c:pt>
                <c:pt idx="5342">
                  <c:v>-6.14</c:v>
                </c:pt>
                <c:pt idx="5343">
                  <c:v>-6.09</c:v>
                </c:pt>
                <c:pt idx="5344">
                  <c:v>-5.9</c:v>
                </c:pt>
                <c:pt idx="5345">
                  <c:v>-5.86</c:v>
                </c:pt>
                <c:pt idx="5346">
                  <c:v>-5.77</c:v>
                </c:pt>
                <c:pt idx="5347">
                  <c:v>-5.64</c:v>
                </c:pt>
                <c:pt idx="5348">
                  <c:v>-5.36</c:v>
                </c:pt>
                <c:pt idx="5349">
                  <c:v>-5.45</c:v>
                </c:pt>
                <c:pt idx="5350">
                  <c:v>-5.97</c:v>
                </c:pt>
                <c:pt idx="5351">
                  <c:v>-5.77</c:v>
                </c:pt>
                <c:pt idx="5352">
                  <c:v>-5.99</c:v>
                </c:pt>
                <c:pt idx="5353">
                  <c:v>-6.04</c:v>
                </c:pt>
                <c:pt idx="5354">
                  <c:v>-5.81</c:v>
                </c:pt>
                <c:pt idx="5355">
                  <c:v>-5.76</c:v>
                </c:pt>
                <c:pt idx="5356">
                  <c:v>-5.71</c:v>
                </c:pt>
                <c:pt idx="5357">
                  <c:v>-5.82</c:v>
                </c:pt>
                <c:pt idx="5358">
                  <c:v>-5.91</c:v>
                </c:pt>
                <c:pt idx="5359">
                  <c:v>-5.88</c:v>
                </c:pt>
                <c:pt idx="5360">
                  <c:v>-5.92</c:v>
                </c:pt>
                <c:pt idx="5361">
                  <c:v>-5.77</c:v>
                </c:pt>
                <c:pt idx="5362">
                  <c:v>-5.72</c:v>
                </c:pt>
                <c:pt idx="5363">
                  <c:v>-5.87</c:v>
                </c:pt>
                <c:pt idx="5364">
                  <c:v>-5.74</c:v>
                </c:pt>
                <c:pt idx="5365">
                  <c:v>-6</c:v>
                </c:pt>
                <c:pt idx="5366">
                  <c:v>-5.86</c:v>
                </c:pt>
                <c:pt idx="5367">
                  <c:v>-5.66</c:v>
                </c:pt>
                <c:pt idx="5368">
                  <c:v>-5.78</c:v>
                </c:pt>
                <c:pt idx="5369">
                  <c:v>-6.04</c:v>
                </c:pt>
                <c:pt idx="5370">
                  <c:v>-6.02</c:v>
                </c:pt>
                <c:pt idx="5371">
                  <c:v>-6.02</c:v>
                </c:pt>
                <c:pt idx="5372">
                  <c:v>-5.88</c:v>
                </c:pt>
                <c:pt idx="5373">
                  <c:v>-6.02</c:v>
                </c:pt>
                <c:pt idx="5374">
                  <c:v>-6.06</c:v>
                </c:pt>
                <c:pt idx="5375">
                  <c:v>-6.07</c:v>
                </c:pt>
                <c:pt idx="5376">
                  <c:v>-6.14</c:v>
                </c:pt>
                <c:pt idx="5377">
                  <c:v>-6.08</c:v>
                </c:pt>
                <c:pt idx="5378">
                  <c:v>-5.97</c:v>
                </c:pt>
                <c:pt idx="5379">
                  <c:v>-6.02</c:v>
                </c:pt>
                <c:pt idx="5380">
                  <c:v>-5.95</c:v>
                </c:pt>
                <c:pt idx="5381">
                  <c:v>-5.95</c:v>
                </c:pt>
                <c:pt idx="5382">
                  <c:v>-5.91</c:v>
                </c:pt>
                <c:pt idx="5383">
                  <c:v>-6.02</c:v>
                </c:pt>
                <c:pt idx="5384">
                  <c:v>-6</c:v>
                </c:pt>
                <c:pt idx="5385">
                  <c:v>-5.92</c:v>
                </c:pt>
                <c:pt idx="5386">
                  <c:v>-5.88</c:v>
                </c:pt>
                <c:pt idx="5387">
                  <c:v>-5.9</c:v>
                </c:pt>
                <c:pt idx="5388">
                  <c:v>-5.98</c:v>
                </c:pt>
                <c:pt idx="5389">
                  <c:v>-5.98</c:v>
                </c:pt>
                <c:pt idx="5390">
                  <c:v>-5.9</c:v>
                </c:pt>
                <c:pt idx="5391">
                  <c:v>-5.91</c:v>
                </c:pt>
                <c:pt idx="5392">
                  <c:v>-5.73</c:v>
                </c:pt>
                <c:pt idx="5393">
                  <c:v>-5.78</c:v>
                </c:pt>
                <c:pt idx="5394">
                  <c:v>-5.85</c:v>
                </c:pt>
                <c:pt idx="5395">
                  <c:v>-5.84</c:v>
                </c:pt>
                <c:pt idx="5396">
                  <c:v>-6</c:v>
                </c:pt>
                <c:pt idx="5397">
                  <c:v>-5.99</c:v>
                </c:pt>
                <c:pt idx="5398">
                  <c:v>-6.04</c:v>
                </c:pt>
                <c:pt idx="5399">
                  <c:v>-5.92</c:v>
                </c:pt>
                <c:pt idx="5400">
                  <c:v>-5.9</c:v>
                </c:pt>
                <c:pt idx="5401">
                  <c:v>-5.86</c:v>
                </c:pt>
                <c:pt idx="5402">
                  <c:v>-5.87</c:v>
                </c:pt>
                <c:pt idx="5403">
                  <c:v>-5.81</c:v>
                </c:pt>
                <c:pt idx="5404">
                  <c:v>-5.61</c:v>
                </c:pt>
                <c:pt idx="5405">
                  <c:v>-5.64</c:v>
                </c:pt>
                <c:pt idx="5406">
                  <c:v>-5.83</c:v>
                </c:pt>
                <c:pt idx="5407">
                  <c:v>-5.95</c:v>
                </c:pt>
                <c:pt idx="5408">
                  <c:v>-5.94</c:v>
                </c:pt>
                <c:pt idx="5409">
                  <c:v>-5.87</c:v>
                </c:pt>
                <c:pt idx="5410">
                  <c:v>-5.73</c:v>
                </c:pt>
                <c:pt idx="5411">
                  <c:v>-5.87</c:v>
                </c:pt>
                <c:pt idx="5412">
                  <c:v>-5.82</c:v>
                </c:pt>
                <c:pt idx="5413">
                  <c:v>-5.84</c:v>
                </c:pt>
                <c:pt idx="5414">
                  <c:v>-6.06</c:v>
                </c:pt>
                <c:pt idx="5415">
                  <c:v>-5.96</c:v>
                </c:pt>
                <c:pt idx="5416">
                  <c:v>-5.77</c:v>
                </c:pt>
                <c:pt idx="5417">
                  <c:v>-5.67</c:v>
                </c:pt>
                <c:pt idx="5418">
                  <c:v>-5.65</c:v>
                </c:pt>
                <c:pt idx="5419">
                  <c:v>-5.68</c:v>
                </c:pt>
                <c:pt idx="5420">
                  <c:v>-5.53</c:v>
                </c:pt>
                <c:pt idx="5421">
                  <c:v>-5.55</c:v>
                </c:pt>
                <c:pt idx="5422">
                  <c:v>-5.58</c:v>
                </c:pt>
                <c:pt idx="5423">
                  <c:v>-5.58</c:v>
                </c:pt>
                <c:pt idx="5424">
                  <c:v>-5.45</c:v>
                </c:pt>
                <c:pt idx="5425">
                  <c:v>-5.28</c:v>
                </c:pt>
                <c:pt idx="5426">
                  <c:v>-5.39</c:v>
                </c:pt>
                <c:pt idx="5427">
                  <c:v>-5.64</c:v>
                </c:pt>
                <c:pt idx="5428">
                  <c:v>-5.63</c:v>
                </c:pt>
                <c:pt idx="5429">
                  <c:v>-5.53</c:v>
                </c:pt>
                <c:pt idx="5430">
                  <c:v>-5.43</c:v>
                </c:pt>
                <c:pt idx="5431">
                  <c:v>-5.43</c:v>
                </c:pt>
                <c:pt idx="5432">
                  <c:v>-5.45</c:v>
                </c:pt>
                <c:pt idx="5433">
                  <c:v>-5.38</c:v>
                </c:pt>
                <c:pt idx="5434">
                  <c:v>-5.43</c:v>
                </c:pt>
                <c:pt idx="5435">
                  <c:v>-5.6</c:v>
                </c:pt>
                <c:pt idx="5436">
                  <c:v>-5.58</c:v>
                </c:pt>
                <c:pt idx="5437">
                  <c:v>-5.67</c:v>
                </c:pt>
                <c:pt idx="5438">
                  <c:v>-5.73</c:v>
                </c:pt>
                <c:pt idx="5439">
                  <c:v>-5.8</c:v>
                </c:pt>
                <c:pt idx="5440">
                  <c:v>-5.74</c:v>
                </c:pt>
                <c:pt idx="5441">
                  <c:v>-5.88</c:v>
                </c:pt>
                <c:pt idx="5442">
                  <c:v>-5.95</c:v>
                </c:pt>
                <c:pt idx="5443">
                  <c:v>-6</c:v>
                </c:pt>
                <c:pt idx="5444">
                  <c:v>-5.86</c:v>
                </c:pt>
                <c:pt idx="5445">
                  <c:v>-5.76</c:v>
                </c:pt>
                <c:pt idx="5446">
                  <c:v>-5.65</c:v>
                </c:pt>
                <c:pt idx="5447">
                  <c:v>-5.66</c:v>
                </c:pt>
                <c:pt idx="5448">
                  <c:v>-5.63</c:v>
                </c:pt>
                <c:pt idx="5449">
                  <c:v>-5.67</c:v>
                </c:pt>
                <c:pt idx="5450">
                  <c:v>-5.88</c:v>
                </c:pt>
                <c:pt idx="5451">
                  <c:v>-5.9</c:v>
                </c:pt>
                <c:pt idx="5452">
                  <c:v>-5.85</c:v>
                </c:pt>
                <c:pt idx="5453">
                  <c:v>-5.81</c:v>
                </c:pt>
                <c:pt idx="5454">
                  <c:v>-5.69</c:v>
                </c:pt>
                <c:pt idx="5455">
                  <c:v>-5.64</c:v>
                </c:pt>
                <c:pt idx="5456">
                  <c:v>-5.48</c:v>
                </c:pt>
                <c:pt idx="5457">
                  <c:v>-5.49</c:v>
                </c:pt>
                <c:pt idx="5458">
                  <c:v>-5.42</c:v>
                </c:pt>
                <c:pt idx="5459">
                  <c:v>-5.71</c:v>
                </c:pt>
                <c:pt idx="5460">
                  <c:v>-5.74</c:v>
                </c:pt>
                <c:pt idx="5461">
                  <c:v>-5.85</c:v>
                </c:pt>
                <c:pt idx="5462">
                  <c:v>-5.77</c:v>
                </c:pt>
                <c:pt idx="5463">
                  <c:v>-5.57</c:v>
                </c:pt>
                <c:pt idx="5464">
                  <c:v>-5.43</c:v>
                </c:pt>
                <c:pt idx="5465">
                  <c:v>-5.54</c:v>
                </c:pt>
                <c:pt idx="5466">
                  <c:v>-5.61</c:v>
                </c:pt>
                <c:pt idx="5467">
                  <c:v>-5.85</c:v>
                </c:pt>
                <c:pt idx="5468">
                  <c:v>-5.61</c:v>
                </c:pt>
                <c:pt idx="5469">
                  <c:v>-5.46</c:v>
                </c:pt>
                <c:pt idx="5470">
                  <c:v>-5.32</c:v>
                </c:pt>
                <c:pt idx="5471">
                  <c:v>-5.57</c:v>
                </c:pt>
                <c:pt idx="5472">
                  <c:v>-5.66</c:v>
                </c:pt>
                <c:pt idx="5473">
                  <c:v>-5.46</c:v>
                </c:pt>
                <c:pt idx="5474">
                  <c:v>-5.32</c:v>
                </c:pt>
                <c:pt idx="5475">
                  <c:v>-5.39</c:v>
                </c:pt>
                <c:pt idx="5476">
                  <c:v>-5.55</c:v>
                </c:pt>
                <c:pt idx="5477">
                  <c:v>-5.27</c:v>
                </c:pt>
                <c:pt idx="5478">
                  <c:v>-5.55</c:v>
                </c:pt>
                <c:pt idx="5479">
                  <c:v>-5.44</c:v>
                </c:pt>
                <c:pt idx="5480">
                  <c:v>-5.57</c:v>
                </c:pt>
                <c:pt idx="5481">
                  <c:v>-5.78</c:v>
                </c:pt>
                <c:pt idx="5482">
                  <c:v>-5.74</c:v>
                </c:pt>
                <c:pt idx="5483">
                  <c:v>-5.81</c:v>
                </c:pt>
                <c:pt idx="5484">
                  <c:v>-5.94</c:v>
                </c:pt>
                <c:pt idx="5485">
                  <c:v>-5.69</c:v>
                </c:pt>
                <c:pt idx="5486">
                  <c:v>-5.77</c:v>
                </c:pt>
                <c:pt idx="5487">
                  <c:v>-5.67</c:v>
                </c:pt>
                <c:pt idx="5488">
                  <c:v>-5.51</c:v>
                </c:pt>
                <c:pt idx="5489">
                  <c:v>-5.63</c:v>
                </c:pt>
                <c:pt idx="5490">
                  <c:v>-5.79</c:v>
                </c:pt>
                <c:pt idx="5491">
                  <c:v>-5.75</c:v>
                </c:pt>
                <c:pt idx="5492">
                  <c:v>-5.71</c:v>
                </c:pt>
                <c:pt idx="5493">
                  <c:v>-5.64</c:v>
                </c:pt>
                <c:pt idx="5494">
                  <c:v>-5.63</c:v>
                </c:pt>
                <c:pt idx="5495">
                  <c:v>-6.26</c:v>
                </c:pt>
                <c:pt idx="5496">
                  <c:v>-6.13</c:v>
                </c:pt>
                <c:pt idx="5497">
                  <c:v>-5.91</c:v>
                </c:pt>
                <c:pt idx="5498">
                  <c:v>-5.86</c:v>
                </c:pt>
                <c:pt idx="5499">
                  <c:v>-6</c:v>
                </c:pt>
                <c:pt idx="5500">
                  <c:v>-5.89</c:v>
                </c:pt>
                <c:pt idx="5501">
                  <c:v>-5.92</c:v>
                </c:pt>
                <c:pt idx="5502">
                  <c:v>-6.07</c:v>
                </c:pt>
                <c:pt idx="5503">
                  <c:v>-6.01</c:v>
                </c:pt>
                <c:pt idx="5504">
                  <c:v>-5.79</c:v>
                </c:pt>
                <c:pt idx="5505">
                  <c:v>-5.91</c:v>
                </c:pt>
                <c:pt idx="5506">
                  <c:v>-5.7</c:v>
                </c:pt>
                <c:pt idx="5507">
                  <c:v>-5.68</c:v>
                </c:pt>
                <c:pt idx="5508">
                  <c:v>-5.79</c:v>
                </c:pt>
                <c:pt idx="5509">
                  <c:v>-5.8</c:v>
                </c:pt>
                <c:pt idx="5510">
                  <c:v>-5.78</c:v>
                </c:pt>
                <c:pt idx="5511">
                  <c:v>-5.71</c:v>
                </c:pt>
                <c:pt idx="5512">
                  <c:v>-5.56</c:v>
                </c:pt>
                <c:pt idx="5513">
                  <c:v>-5.79</c:v>
                </c:pt>
                <c:pt idx="5514">
                  <c:v>-5.94</c:v>
                </c:pt>
                <c:pt idx="5515">
                  <c:v>-5.89</c:v>
                </c:pt>
                <c:pt idx="5516">
                  <c:v>-5.97</c:v>
                </c:pt>
                <c:pt idx="5517">
                  <c:v>-6.1</c:v>
                </c:pt>
                <c:pt idx="5518">
                  <c:v>-6.04</c:v>
                </c:pt>
                <c:pt idx="5519">
                  <c:v>-5.85</c:v>
                </c:pt>
                <c:pt idx="5520">
                  <c:v>-5.83</c:v>
                </c:pt>
                <c:pt idx="5521">
                  <c:v>-5.72</c:v>
                </c:pt>
                <c:pt idx="5522">
                  <c:v>-5.6</c:v>
                </c:pt>
                <c:pt idx="5523">
                  <c:v>-5.72</c:v>
                </c:pt>
                <c:pt idx="5524">
                  <c:v>-5.86</c:v>
                </c:pt>
                <c:pt idx="5525">
                  <c:v>-5.94</c:v>
                </c:pt>
                <c:pt idx="5526">
                  <c:v>-5.85</c:v>
                </c:pt>
                <c:pt idx="5527">
                  <c:v>-6</c:v>
                </c:pt>
                <c:pt idx="5528">
                  <c:v>-6.02</c:v>
                </c:pt>
                <c:pt idx="5529">
                  <c:v>-5.97</c:v>
                </c:pt>
                <c:pt idx="5530">
                  <c:v>-5.93</c:v>
                </c:pt>
                <c:pt idx="5531">
                  <c:v>-6.07</c:v>
                </c:pt>
                <c:pt idx="5532">
                  <c:v>-6.1</c:v>
                </c:pt>
                <c:pt idx="5533">
                  <c:v>-6.17</c:v>
                </c:pt>
                <c:pt idx="5534">
                  <c:v>-6.08</c:v>
                </c:pt>
                <c:pt idx="5535">
                  <c:v>-5.98</c:v>
                </c:pt>
                <c:pt idx="5536">
                  <c:v>-5.83</c:v>
                </c:pt>
                <c:pt idx="5537">
                  <c:v>-5.83</c:v>
                </c:pt>
                <c:pt idx="5538">
                  <c:v>-5.84</c:v>
                </c:pt>
                <c:pt idx="5539">
                  <c:v>-5.69</c:v>
                </c:pt>
                <c:pt idx="5540">
                  <c:v>-5.78</c:v>
                </c:pt>
                <c:pt idx="5541">
                  <c:v>-5.85</c:v>
                </c:pt>
                <c:pt idx="5542">
                  <c:v>-5.52</c:v>
                </c:pt>
                <c:pt idx="5543">
                  <c:v>-5.7</c:v>
                </c:pt>
                <c:pt idx="5544">
                  <c:v>-5.68</c:v>
                </c:pt>
                <c:pt idx="5545">
                  <c:v>-5.82</c:v>
                </c:pt>
                <c:pt idx="5546">
                  <c:v>-5.8</c:v>
                </c:pt>
                <c:pt idx="5547">
                  <c:v>-5.75</c:v>
                </c:pt>
                <c:pt idx="5548">
                  <c:v>-5.86</c:v>
                </c:pt>
                <c:pt idx="5549">
                  <c:v>-5.85</c:v>
                </c:pt>
                <c:pt idx="5550">
                  <c:v>-5.96</c:v>
                </c:pt>
                <c:pt idx="5551">
                  <c:v>-5.87</c:v>
                </c:pt>
                <c:pt idx="5552">
                  <c:v>-5.78</c:v>
                </c:pt>
                <c:pt idx="5553">
                  <c:v>-5.78</c:v>
                </c:pt>
                <c:pt idx="5554">
                  <c:v>-5.72</c:v>
                </c:pt>
                <c:pt idx="5555">
                  <c:v>-5.65</c:v>
                </c:pt>
                <c:pt idx="5556">
                  <c:v>-5.71</c:v>
                </c:pt>
                <c:pt idx="5557">
                  <c:v>-5.75</c:v>
                </c:pt>
                <c:pt idx="5558">
                  <c:v>-5.68</c:v>
                </c:pt>
                <c:pt idx="5559">
                  <c:v>-5.58</c:v>
                </c:pt>
                <c:pt idx="5560">
                  <c:v>-5.5</c:v>
                </c:pt>
                <c:pt idx="5561">
                  <c:v>-5.52</c:v>
                </c:pt>
                <c:pt idx="5562">
                  <c:v>-5.57</c:v>
                </c:pt>
                <c:pt idx="5563">
                  <c:v>-5.56</c:v>
                </c:pt>
                <c:pt idx="5564">
                  <c:v>-5.58</c:v>
                </c:pt>
                <c:pt idx="5565">
                  <c:v>-5.37</c:v>
                </c:pt>
                <c:pt idx="5566">
                  <c:v>-5.28</c:v>
                </c:pt>
                <c:pt idx="5567">
                  <c:v>-5.45</c:v>
                </c:pt>
                <c:pt idx="5568">
                  <c:v>-5.62</c:v>
                </c:pt>
                <c:pt idx="5569">
                  <c:v>-5.64</c:v>
                </c:pt>
                <c:pt idx="5570">
                  <c:v>-5.57</c:v>
                </c:pt>
                <c:pt idx="5571">
                  <c:v>-5.55</c:v>
                </c:pt>
                <c:pt idx="5572">
                  <c:v>-5.71</c:v>
                </c:pt>
                <c:pt idx="5573">
                  <c:v>-5.63</c:v>
                </c:pt>
                <c:pt idx="5574">
                  <c:v>-5.62</c:v>
                </c:pt>
                <c:pt idx="5575">
                  <c:v>-5.75</c:v>
                </c:pt>
                <c:pt idx="5576">
                  <c:v>-5.65</c:v>
                </c:pt>
                <c:pt idx="5577">
                  <c:v>-5.83</c:v>
                </c:pt>
                <c:pt idx="5578">
                  <c:v>-5.81</c:v>
                </c:pt>
                <c:pt idx="5579">
                  <c:v>-5.66</c:v>
                </c:pt>
                <c:pt idx="5580">
                  <c:v>-5.89</c:v>
                </c:pt>
                <c:pt idx="5581">
                  <c:v>-5.71</c:v>
                </c:pt>
                <c:pt idx="5582">
                  <c:v>-5.82</c:v>
                </c:pt>
                <c:pt idx="5583">
                  <c:v>-5.75</c:v>
                </c:pt>
                <c:pt idx="5584">
                  <c:v>-5.7</c:v>
                </c:pt>
                <c:pt idx="5585">
                  <c:v>-5.59</c:v>
                </c:pt>
                <c:pt idx="5586">
                  <c:v>-5.72</c:v>
                </c:pt>
                <c:pt idx="5587">
                  <c:v>-5.7</c:v>
                </c:pt>
                <c:pt idx="5588">
                  <c:v>-5.68</c:v>
                </c:pt>
                <c:pt idx="5589">
                  <c:v>-5.77</c:v>
                </c:pt>
                <c:pt idx="5590">
                  <c:v>-5.51</c:v>
                </c:pt>
                <c:pt idx="5591">
                  <c:v>-5.58</c:v>
                </c:pt>
                <c:pt idx="5592">
                  <c:v>-5.72</c:v>
                </c:pt>
                <c:pt idx="5593">
                  <c:v>-5.62</c:v>
                </c:pt>
                <c:pt idx="5594">
                  <c:v>-5.76</c:v>
                </c:pt>
                <c:pt idx="5595">
                  <c:v>-5.81</c:v>
                </c:pt>
                <c:pt idx="5596">
                  <c:v>-5.69</c:v>
                </c:pt>
                <c:pt idx="5597">
                  <c:v>-5.62</c:v>
                </c:pt>
                <c:pt idx="5598">
                  <c:v>-5.6</c:v>
                </c:pt>
                <c:pt idx="5599">
                  <c:v>-5.67</c:v>
                </c:pt>
                <c:pt idx="5600">
                  <c:v>-5.65</c:v>
                </c:pt>
                <c:pt idx="5601">
                  <c:v>-5.67</c:v>
                </c:pt>
                <c:pt idx="5602">
                  <c:v>-5.65</c:v>
                </c:pt>
                <c:pt idx="5603">
                  <c:v>-5.48</c:v>
                </c:pt>
                <c:pt idx="5604">
                  <c:v>-5.35</c:v>
                </c:pt>
                <c:pt idx="5605">
                  <c:v>-5.47</c:v>
                </c:pt>
                <c:pt idx="5606">
                  <c:v>-5.47</c:v>
                </c:pt>
                <c:pt idx="5607">
                  <c:v>-5.4</c:v>
                </c:pt>
                <c:pt idx="5608">
                  <c:v>-5.35</c:v>
                </c:pt>
                <c:pt idx="5609">
                  <c:v>-5.35</c:v>
                </c:pt>
                <c:pt idx="5610">
                  <c:v>-5.22</c:v>
                </c:pt>
                <c:pt idx="5611">
                  <c:v>-5.1100000000000003</c:v>
                </c:pt>
                <c:pt idx="5612">
                  <c:v>-5.25</c:v>
                </c:pt>
                <c:pt idx="5613">
                  <c:v>-5.15</c:v>
                </c:pt>
                <c:pt idx="5614">
                  <c:v>-5.15</c:v>
                </c:pt>
                <c:pt idx="5615">
                  <c:v>-5.4</c:v>
                </c:pt>
                <c:pt idx="5616">
                  <c:v>-5.45</c:v>
                </c:pt>
                <c:pt idx="5617">
                  <c:v>-5.45</c:v>
                </c:pt>
                <c:pt idx="5618">
                  <c:v>-5.4</c:v>
                </c:pt>
                <c:pt idx="5619">
                  <c:v>-5.27</c:v>
                </c:pt>
                <c:pt idx="5620">
                  <c:v>-5.27</c:v>
                </c:pt>
                <c:pt idx="5621">
                  <c:v>-5.22</c:v>
                </c:pt>
                <c:pt idx="5622">
                  <c:v>-5.28</c:v>
                </c:pt>
                <c:pt idx="5623">
                  <c:v>-5.33</c:v>
                </c:pt>
                <c:pt idx="5624">
                  <c:v>-5.49</c:v>
                </c:pt>
                <c:pt idx="5625">
                  <c:v>-5.47</c:v>
                </c:pt>
                <c:pt idx="5626">
                  <c:v>-5.41</c:v>
                </c:pt>
                <c:pt idx="5627">
                  <c:v>-5.28</c:v>
                </c:pt>
                <c:pt idx="5628">
                  <c:v>-5.4</c:v>
                </c:pt>
                <c:pt idx="5629">
                  <c:v>-5.14</c:v>
                </c:pt>
                <c:pt idx="5630">
                  <c:v>-5.43</c:v>
                </c:pt>
                <c:pt idx="5631">
                  <c:v>-5.37</c:v>
                </c:pt>
                <c:pt idx="5632">
                  <c:v>-5.41</c:v>
                </c:pt>
                <c:pt idx="5633">
                  <c:v>-5.32</c:v>
                </c:pt>
                <c:pt idx="5634">
                  <c:v>-5.27</c:v>
                </c:pt>
                <c:pt idx="5635">
                  <c:v>-5.09</c:v>
                </c:pt>
                <c:pt idx="5636">
                  <c:v>-5.15</c:v>
                </c:pt>
                <c:pt idx="5637">
                  <c:v>-5.18</c:v>
                </c:pt>
                <c:pt idx="5638">
                  <c:v>-5.13</c:v>
                </c:pt>
                <c:pt idx="5639">
                  <c:v>-5.01</c:v>
                </c:pt>
                <c:pt idx="5640">
                  <c:v>-4.92</c:v>
                </c:pt>
                <c:pt idx="5641">
                  <c:v>-4.99</c:v>
                </c:pt>
                <c:pt idx="5642">
                  <c:v>-5.21</c:v>
                </c:pt>
                <c:pt idx="5643">
                  <c:v>-5.25</c:v>
                </c:pt>
                <c:pt idx="5644">
                  <c:v>-5.0599999999999996</c:v>
                </c:pt>
                <c:pt idx="5645">
                  <c:v>-5.15</c:v>
                </c:pt>
                <c:pt idx="5646">
                  <c:v>-5.37</c:v>
                </c:pt>
                <c:pt idx="5647">
                  <c:v>-5.45</c:v>
                </c:pt>
                <c:pt idx="5648">
                  <c:v>-5.34</c:v>
                </c:pt>
                <c:pt idx="5649">
                  <c:v>-5.0999999999999996</c:v>
                </c:pt>
                <c:pt idx="5650">
                  <c:v>-4.88</c:v>
                </c:pt>
                <c:pt idx="5651">
                  <c:v>-4.8600000000000003</c:v>
                </c:pt>
                <c:pt idx="5652">
                  <c:v>-4.7300000000000004</c:v>
                </c:pt>
                <c:pt idx="5653">
                  <c:v>-5.09</c:v>
                </c:pt>
                <c:pt idx="5654">
                  <c:v>-5.19</c:v>
                </c:pt>
                <c:pt idx="5655">
                  <c:v>-5</c:v>
                </c:pt>
                <c:pt idx="5656">
                  <c:v>-4.8899999999999997</c:v>
                </c:pt>
                <c:pt idx="5657">
                  <c:v>-5.05</c:v>
                </c:pt>
                <c:pt idx="5658">
                  <c:v>-5.33</c:v>
                </c:pt>
                <c:pt idx="5659">
                  <c:v>-5.42</c:v>
                </c:pt>
                <c:pt idx="5660">
                  <c:v>-5.38</c:v>
                </c:pt>
                <c:pt idx="5661">
                  <c:v>-5.48</c:v>
                </c:pt>
                <c:pt idx="5662">
                  <c:v>-5.48</c:v>
                </c:pt>
                <c:pt idx="5663">
                  <c:v>-5.34</c:v>
                </c:pt>
                <c:pt idx="5664">
                  <c:v>-5.34</c:v>
                </c:pt>
                <c:pt idx="5665">
                  <c:v>-5.28</c:v>
                </c:pt>
                <c:pt idx="5666">
                  <c:v>-5.2</c:v>
                </c:pt>
                <c:pt idx="5667">
                  <c:v>-4.97</c:v>
                </c:pt>
                <c:pt idx="5668">
                  <c:v>-5.01</c:v>
                </c:pt>
                <c:pt idx="5669">
                  <c:v>-5.12</c:v>
                </c:pt>
                <c:pt idx="5670">
                  <c:v>-5.14</c:v>
                </c:pt>
                <c:pt idx="5671">
                  <c:v>-5.53</c:v>
                </c:pt>
                <c:pt idx="5672">
                  <c:v>-5.43</c:v>
                </c:pt>
                <c:pt idx="5673">
                  <c:v>-5.35</c:v>
                </c:pt>
                <c:pt idx="5674">
                  <c:v>-5.27</c:v>
                </c:pt>
                <c:pt idx="5675">
                  <c:v>-5.22</c:v>
                </c:pt>
                <c:pt idx="5676">
                  <c:v>-5.22</c:v>
                </c:pt>
                <c:pt idx="5677">
                  <c:v>-5.04</c:v>
                </c:pt>
                <c:pt idx="5678">
                  <c:v>-5.6</c:v>
                </c:pt>
                <c:pt idx="5679">
                  <c:v>-5.64</c:v>
                </c:pt>
                <c:pt idx="5680">
                  <c:v>-5.51</c:v>
                </c:pt>
                <c:pt idx="5681">
                  <c:v>-5.34</c:v>
                </c:pt>
                <c:pt idx="5682">
                  <c:v>-5.44</c:v>
                </c:pt>
                <c:pt idx="5683">
                  <c:v>-5.28</c:v>
                </c:pt>
                <c:pt idx="5684">
                  <c:v>-5.31</c:v>
                </c:pt>
                <c:pt idx="5685">
                  <c:v>-5.45</c:v>
                </c:pt>
                <c:pt idx="5686">
                  <c:v>-5.42</c:v>
                </c:pt>
                <c:pt idx="5687">
                  <c:v>-5.35</c:v>
                </c:pt>
                <c:pt idx="5688">
                  <c:v>-5.35</c:v>
                </c:pt>
                <c:pt idx="5689">
                  <c:v>-5.26</c:v>
                </c:pt>
                <c:pt idx="5690">
                  <c:v>-5.14</c:v>
                </c:pt>
                <c:pt idx="5691">
                  <c:v>-5.17</c:v>
                </c:pt>
                <c:pt idx="5692">
                  <c:v>-5.16</c:v>
                </c:pt>
                <c:pt idx="5693">
                  <c:v>-5.09</c:v>
                </c:pt>
                <c:pt idx="5694">
                  <c:v>-5.0199999999999996</c:v>
                </c:pt>
                <c:pt idx="5695">
                  <c:v>-5</c:v>
                </c:pt>
                <c:pt idx="5696">
                  <c:v>-4.97</c:v>
                </c:pt>
                <c:pt idx="5697">
                  <c:v>-4.99</c:v>
                </c:pt>
                <c:pt idx="5698">
                  <c:v>-5.48</c:v>
                </c:pt>
                <c:pt idx="5699">
                  <c:v>-5.67</c:v>
                </c:pt>
                <c:pt idx="5700">
                  <c:v>-5.45</c:v>
                </c:pt>
                <c:pt idx="5701">
                  <c:v>-5.22</c:v>
                </c:pt>
                <c:pt idx="5702">
                  <c:v>-4.83</c:v>
                </c:pt>
                <c:pt idx="5703">
                  <c:v>-4.8899999999999997</c:v>
                </c:pt>
                <c:pt idx="5704">
                  <c:v>-5.2</c:v>
                </c:pt>
                <c:pt idx="5705">
                  <c:v>-5.48</c:v>
                </c:pt>
                <c:pt idx="5706">
                  <c:v>-5.38</c:v>
                </c:pt>
                <c:pt idx="5707">
                  <c:v>-5.27</c:v>
                </c:pt>
                <c:pt idx="5708">
                  <c:v>-5.15</c:v>
                </c:pt>
                <c:pt idx="5709">
                  <c:v>-5.23</c:v>
                </c:pt>
                <c:pt idx="5710">
                  <c:v>-5.0599999999999996</c:v>
                </c:pt>
                <c:pt idx="5711">
                  <c:v>-5.14</c:v>
                </c:pt>
                <c:pt idx="5712">
                  <c:v>-5.76</c:v>
                </c:pt>
                <c:pt idx="5713">
                  <c:v>-6.27</c:v>
                </c:pt>
                <c:pt idx="5714">
                  <c:v>-6.08</c:v>
                </c:pt>
                <c:pt idx="5715">
                  <c:v>-5.58</c:v>
                </c:pt>
                <c:pt idx="5716">
                  <c:v>-5.36</c:v>
                </c:pt>
                <c:pt idx="5717">
                  <c:v>-5.31</c:v>
                </c:pt>
                <c:pt idx="5718">
                  <c:v>-5.21</c:v>
                </c:pt>
                <c:pt idx="5719">
                  <c:v>-5.38</c:v>
                </c:pt>
                <c:pt idx="5720">
                  <c:v>-5.34</c:v>
                </c:pt>
                <c:pt idx="5721">
                  <c:v>-5.24</c:v>
                </c:pt>
                <c:pt idx="5722">
                  <c:v>-5.09</c:v>
                </c:pt>
                <c:pt idx="5723">
                  <c:v>-5.15</c:v>
                </c:pt>
                <c:pt idx="5724">
                  <c:v>-5.08</c:v>
                </c:pt>
                <c:pt idx="5725">
                  <c:v>-5.0599999999999996</c:v>
                </c:pt>
                <c:pt idx="5726">
                  <c:v>-5.17</c:v>
                </c:pt>
                <c:pt idx="5727">
                  <c:v>-5.19</c:v>
                </c:pt>
                <c:pt idx="5728">
                  <c:v>-5.21</c:v>
                </c:pt>
                <c:pt idx="5729">
                  <c:v>-5.0599999999999996</c:v>
                </c:pt>
                <c:pt idx="5730">
                  <c:v>-5.04</c:v>
                </c:pt>
                <c:pt idx="5731">
                  <c:v>-5.16</c:v>
                </c:pt>
                <c:pt idx="5732">
                  <c:v>-5.24</c:v>
                </c:pt>
                <c:pt idx="5733">
                  <c:v>-5.49</c:v>
                </c:pt>
                <c:pt idx="5734">
                  <c:v>-5.62</c:v>
                </c:pt>
                <c:pt idx="5735">
                  <c:v>-5.47</c:v>
                </c:pt>
                <c:pt idx="5736">
                  <c:v>-5.35</c:v>
                </c:pt>
                <c:pt idx="5737">
                  <c:v>-5.29</c:v>
                </c:pt>
                <c:pt idx="5738">
                  <c:v>-5.07</c:v>
                </c:pt>
                <c:pt idx="5739">
                  <c:v>-5.07</c:v>
                </c:pt>
                <c:pt idx="5740">
                  <c:v>-5.18</c:v>
                </c:pt>
                <c:pt idx="5741">
                  <c:v>-5.3</c:v>
                </c:pt>
                <c:pt idx="5742">
                  <c:v>-5.23</c:v>
                </c:pt>
                <c:pt idx="5743">
                  <c:v>-5.2</c:v>
                </c:pt>
                <c:pt idx="5744">
                  <c:v>-5.31</c:v>
                </c:pt>
                <c:pt idx="5745">
                  <c:v>-5.15</c:v>
                </c:pt>
                <c:pt idx="5746">
                  <c:v>-5.27</c:v>
                </c:pt>
                <c:pt idx="5747">
                  <c:v>-5.25</c:v>
                </c:pt>
                <c:pt idx="5748">
                  <c:v>-5.17</c:v>
                </c:pt>
                <c:pt idx="5749">
                  <c:v>-5.24</c:v>
                </c:pt>
                <c:pt idx="5750">
                  <c:v>-5.26</c:v>
                </c:pt>
                <c:pt idx="5751">
                  <c:v>-5</c:v>
                </c:pt>
                <c:pt idx="5752">
                  <c:v>-5.35</c:v>
                </c:pt>
                <c:pt idx="5753">
                  <c:v>-5.14</c:v>
                </c:pt>
                <c:pt idx="5754">
                  <c:v>-5.21</c:v>
                </c:pt>
                <c:pt idx="5755">
                  <c:v>-5.23</c:v>
                </c:pt>
                <c:pt idx="5756">
                  <c:v>-4.91</c:v>
                </c:pt>
                <c:pt idx="5757">
                  <c:v>-5.14</c:v>
                </c:pt>
                <c:pt idx="5758">
                  <c:v>-4.99</c:v>
                </c:pt>
                <c:pt idx="5759">
                  <c:v>-4.91</c:v>
                </c:pt>
                <c:pt idx="5760">
                  <c:v>-4.83</c:v>
                </c:pt>
                <c:pt idx="5761">
                  <c:v>-4.96</c:v>
                </c:pt>
                <c:pt idx="5762">
                  <c:v>-4.9800000000000004</c:v>
                </c:pt>
                <c:pt idx="5763">
                  <c:v>-5.21</c:v>
                </c:pt>
                <c:pt idx="5764">
                  <c:v>-5.18</c:v>
                </c:pt>
                <c:pt idx="5765">
                  <c:v>-5.0199999999999996</c:v>
                </c:pt>
                <c:pt idx="5766">
                  <c:v>-4.91</c:v>
                </c:pt>
                <c:pt idx="5767">
                  <c:v>-4.8899999999999997</c:v>
                </c:pt>
                <c:pt idx="5768">
                  <c:v>-5</c:v>
                </c:pt>
                <c:pt idx="5769">
                  <c:v>-5.14</c:v>
                </c:pt>
                <c:pt idx="5770">
                  <c:v>-5.56</c:v>
                </c:pt>
                <c:pt idx="5771">
                  <c:v>-5.38</c:v>
                </c:pt>
                <c:pt idx="5772">
                  <c:v>-5.53</c:v>
                </c:pt>
                <c:pt idx="5773">
                  <c:v>-5.43</c:v>
                </c:pt>
                <c:pt idx="5774">
                  <c:v>-5.18</c:v>
                </c:pt>
                <c:pt idx="5775">
                  <c:v>-4.9000000000000004</c:v>
                </c:pt>
                <c:pt idx="5776">
                  <c:v>-4.7300000000000004</c:v>
                </c:pt>
                <c:pt idx="5777">
                  <c:v>-4.88</c:v>
                </c:pt>
                <c:pt idx="5778">
                  <c:v>-5.15</c:v>
                </c:pt>
                <c:pt idx="5779">
                  <c:v>-5.31</c:v>
                </c:pt>
                <c:pt idx="5780">
                  <c:v>-5.15</c:v>
                </c:pt>
                <c:pt idx="5781">
                  <c:v>-5.0599999999999996</c:v>
                </c:pt>
                <c:pt idx="5782">
                  <c:v>-5</c:v>
                </c:pt>
                <c:pt idx="5783">
                  <c:v>-5.05</c:v>
                </c:pt>
                <c:pt idx="5784">
                  <c:v>-5.0199999999999996</c:v>
                </c:pt>
                <c:pt idx="5785">
                  <c:v>-4.9400000000000004</c:v>
                </c:pt>
                <c:pt idx="5786">
                  <c:v>-4.92</c:v>
                </c:pt>
                <c:pt idx="5787">
                  <c:v>-5</c:v>
                </c:pt>
                <c:pt idx="5788">
                  <c:v>-5</c:v>
                </c:pt>
                <c:pt idx="5789">
                  <c:v>-4.99</c:v>
                </c:pt>
                <c:pt idx="5790">
                  <c:v>-4.91</c:v>
                </c:pt>
                <c:pt idx="5791">
                  <c:v>-5.14</c:v>
                </c:pt>
                <c:pt idx="5792">
                  <c:v>-5.17</c:v>
                </c:pt>
                <c:pt idx="5793">
                  <c:v>-4.9800000000000004</c:v>
                </c:pt>
                <c:pt idx="5794">
                  <c:v>-4.83</c:v>
                </c:pt>
                <c:pt idx="5795">
                  <c:v>-4.78</c:v>
                </c:pt>
                <c:pt idx="5796">
                  <c:v>-4.88</c:v>
                </c:pt>
                <c:pt idx="5797">
                  <c:v>-4.9400000000000004</c:v>
                </c:pt>
                <c:pt idx="5798">
                  <c:v>-4.93</c:v>
                </c:pt>
                <c:pt idx="5799">
                  <c:v>-4.95</c:v>
                </c:pt>
                <c:pt idx="5800">
                  <c:v>-5.29</c:v>
                </c:pt>
                <c:pt idx="5801">
                  <c:v>-5.41</c:v>
                </c:pt>
                <c:pt idx="5802">
                  <c:v>-5.37</c:v>
                </c:pt>
                <c:pt idx="5803">
                  <c:v>-5.24</c:v>
                </c:pt>
                <c:pt idx="5804">
                  <c:v>-5.05</c:v>
                </c:pt>
                <c:pt idx="5805">
                  <c:v>-5.35</c:v>
                </c:pt>
                <c:pt idx="5806">
                  <c:v>-5.16</c:v>
                </c:pt>
                <c:pt idx="5807">
                  <c:v>-5.04</c:v>
                </c:pt>
                <c:pt idx="5808">
                  <c:v>-4.8499999999999996</c:v>
                </c:pt>
                <c:pt idx="5809">
                  <c:v>-4.97</c:v>
                </c:pt>
                <c:pt idx="5810">
                  <c:v>-5.33</c:v>
                </c:pt>
                <c:pt idx="5811">
                  <c:v>-5.34</c:v>
                </c:pt>
                <c:pt idx="5812">
                  <c:v>-5.47</c:v>
                </c:pt>
                <c:pt idx="5813">
                  <c:v>-5.46</c:v>
                </c:pt>
                <c:pt idx="5814">
                  <c:v>-5.41</c:v>
                </c:pt>
                <c:pt idx="5815">
                  <c:v>-4.96</c:v>
                </c:pt>
                <c:pt idx="5816">
                  <c:v>-5.18</c:v>
                </c:pt>
                <c:pt idx="5817">
                  <c:v>-5.14</c:v>
                </c:pt>
                <c:pt idx="5818">
                  <c:v>-4.9000000000000004</c:v>
                </c:pt>
                <c:pt idx="5819">
                  <c:v>-4.57</c:v>
                </c:pt>
                <c:pt idx="5820">
                  <c:v>-4.71</c:v>
                </c:pt>
                <c:pt idx="5821">
                  <c:v>-4.8600000000000003</c:v>
                </c:pt>
                <c:pt idx="5822">
                  <c:v>-4.9400000000000004</c:v>
                </c:pt>
                <c:pt idx="5823">
                  <c:v>-4.8600000000000003</c:v>
                </c:pt>
                <c:pt idx="5824">
                  <c:v>-5.15</c:v>
                </c:pt>
                <c:pt idx="5825">
                  <c:v>-5.08</c:v>
                </c:pt>
                <c:pt idx="5826">
                  <c:v>-4.96</c:v>
                </c:pt>
                <c:pt idx="5827">
                  <c:v>-5.04</c:v>
                </c:pt>
                <c:pt idx="5828">
                  <c:v>-4.9400000000000004</c:v>
                </c:pt>
                <c:pt idx="5829">
                  <c:v>-5.16</c:v>
                </c:pt>
                <c:pt idx="5830">
                  <c:v>-5.23</c:v>
                </c:pt>
                <c:pt idx="5831">
                  <c:v>-5.0599999999999996</c:v>
                </c:pt>
                <c:pt idx="5832">
                  <c:v>-4.99</c:v>
                </c:pt>
                <c:pt idx="5833">
                  <c:v>-5.2</c:v>
                </c:pt>
                <c:pt idx="5834">
                  <c:v>-5.13</c:v>
                </c:pt>
                <c:pt idx="5835">
                  <c:v>-5.07</c:v>
                </c:pt>
                <c:pt idx="5836">
                  <c:v>-5.14</c:v>
                </c:pt>
                <c:pt idx="5837">
                  <c:v>-4.91</c:v>
                </c:pt>
                <c:pt idx="5838">
                  <c:v>-4.72</c:v>
                </c:pt>
                <c:pt idx="5839">
                  <c:v>-4.8099999999999996</c:v>
                </c:pt>
                <c:pt idx="5840">
                  <c:v>-4.8899999999999997</c:v>
                </c:pt>
                <c:pt idx="5841">
                  <c:v>-4.9800000000000004</c:v>
                </c:pt>
                <c:pt idx="5842">
                  <c:v>-4.91</c:v>
                </c:pt>
                <c:pt idx="5843">
                  <c:v>-4.93</c:v>
                </c:pt>
                <c:pt idx="5844">
                  <c:v>-4.8499999999999996</c:v>
                </c:pt>
                <c:pt idx="5845">
                  <c:v>-4.75</c:v>
                </c:pt>
                <c:pt idx="5846">
                  <c:v>-4.7699999999999996</c:v>
                </c:pt>
                <c:pt idx="5847">
                  <c:v>-4.62</c:v>
                </c:pt>
                <c:pt idx="5848">
                  <c:v>-4.8899999999999997</c:v>
                </c:pt>
                <c:pt idx="5849">
                  <c:v>-5.07</c:v>
                </c:pt>
                <c:pt idx="5850">
                  <c:v>-5.0999999999999996</c:v>
                </c:pt>
                <c:pt idx="5851">
                  <c:v>-4.91</c:v>
                </c:pt>
                <c:pt idx="5852">
                  <c:v>-5.21</c:v>
                </c:pt>
                <c:pt idx="5853">
                  <c:v>-5.21</c:v>
                </c:pt>
                <c:pt idx="5854">
                  <c:v>-5.37</c:v>
                </c:pt>
                <c:pt idx="5855">
                  <c:v>-5.26</c:v>
                </c:pt>
                <c:pt idx="5856">
                  <c:v>-5.0599999999999996</c:v>
                </c:pt>
                <c:pt idx="5857">
                  <c:v>-5.14</c:v>
                </c:pt>
                <c:pt idx="5858">
                  <c:v>-5.17</c:v>
                </c:pt>
                <c:pt idx="5859">
                  <c:v>-5.16</c:v>
                </c:pt>
                <c:pt idx="5860">
                  <c:v>-4.9000000000000004</c:v>
                </c:pt>
                <c:pt idx="5861">
                  <c:v>-4.83</c:v>
                </c:pt>
                <c:pt idx="5862">
                  <c:v>-4.93</c:v>
                </c:pt>
                <c:pt idx="5863">
                  <c:v>-5.3</c:v>
                </c:pt>
                <c:pt idx="5864">
                  <c:v>-5.1100000000000003</c:v>
                </c:pt>
                <c:pt idx="5865">
                  <c:v>-5.05</c:v>
                </c:pt>
                <c:pt idx="5866">
                  <c:v>-4.9000000000000004</c:v>
                </c:pt>
                <c:pt idx="5867">
                  <c:v>-5.19</c:v>
                </c:pt>
                <c:pt idx="5868">
                  <c:v>-5.12</c:v>
                </c:pt>
                <c:pt idx="5869">
                  <c:v>-5.04</c:v>
                </c:pt>
                <c:pt idx="5870">
                  <c:v>-5.38</c:v>
                </c:pt>
                <c:pt idx="5871">
                  <c:v>-5.28</c:v>
                </c:pt>
                <c:pt idx="5872">
                  <c:v>-4.88</c:v>
                </c:pt>
                <c:pt idx="5873">
                  <c:v>-4.97</c:v>
                </c:pt>
                <c:pt idx="5874">
                  <c:v>-4.99</c:v>
                </c:pt>
                <c:pt idx="5875">
                  <c:v>-4.9000000000000004</c:v>
                </c:pt>
                <c:pt idx="5876">
                  <c:v>-4.9000000000000004</c:v>
                </c:pt>
                <c:pt idx="5877">
                  <c:v>-4.8</c:v>
                </c:pt>
                <c:pt idx="5878">
                  <c:v>-4.8899999999999997</c:v>
                </c:pt>
                <c:pt idx="5879">
                  <c:v>-4.8</c:v>
                </c:pt>
                <c:pt idx="5880">
                  <c:v>-4.55</c:v>
                </c:pt>
                <c:pt idx="5881">
                  <c:v>-4.62</c:v>
                </c:pt>
                <c:pt idx="5882">
                  <c:v>-4.87</c:v>
                </c:pt>
                <c:pt idx="5883">
                  <c:v>-4.97</c:v>
                </c:pt>
                <c:pt idx="5884">
                  <c:v>-5.16</c:v>
                </c:pt>
                <c:pt idx="5885">
                  <c:v>-4.97</c:v>
                </c:pt>
                <c:pt idx="5886">
                  <c:v>-4.79</c:v>
                </c:pt>
                <c:pt idx="5887">
                  <c:v>-4.83</c:v>
                </c:pt>
                <c:pt idx="5888">
                  <c:v>-4.8099999999999996</c:v>
                </c:pt>
                <c:pt idx="5889">
                  <c:v>-4.93</c:v>
                </c:pt>
                <c:pt idx="5890">
                  <c:v>-4.88</c:v>
                </c:pt>
                <c:pt idx="5891">
                  <c:v>-4.8099999999999996</c:v>
                </c:pt>
                <c:pt idx="5892">
                  <c:v>-4.76</c:v>
                </c:pt>
                <c:pt idx="5893">
                  <c:v>-4.8600000000000003</c:v>
                </c:pt>
                <c:pt idx="5894">
                  <c:v>-5.01</c:v>
                </c:pt>
                <c:pt idx="5895">
                  <c:v>-5.25</c:v>
                </c:pt>
                <c:pt idx="5896">
                  <c:v>-4.91</c:v>
                </c:pt>
                <c:pt idx="5897">
                  <c:v>-5.0599999999999996</c:v>
                </c:pt>
                <c:pt idx="5898">
                  <c:v>-5.1100000000000003</c:v>
                </c:pt>
                <c:pt idx="5899">
                  <c:v>-5.13</c:v>
                </c:pt>
                <c:pt idx="5900">
                  <c:v>-5.03</c:v>
                </c:pt>
                <c:pt idx="5901">
                  <c:v>-4.92</c:v>
                </c:pt>
                <c:pt idx="5902">
                  <c:v>-4.8099999999999996</c:v>
                </c:pt>
                <c:pt idx="5903">
                  <c:v>-4.79</c:v>
                </c:pt>
                <c:pt idx="5904">
                  <c:v>-4.6399999999999997</c:v>
                </c:pt>
                <c:pt idx="5905">
                  <c:v>-4.8899999999999997</c:v>
                </c:pt>
                <c:pt idx="5906">
                  <c:v>-5.3</c:v>
                </c:pt>
                <c:pt idx="5907">
                  <c:v>-5.18</c:v>
                </c:pt>
                <c:pt idx="5908">
                  <c:v>-4.91</c:v>
                </c:pt>
                <c:pt idx="5909">
                  <c:v>-4.8</c:v>
                </c:pt>
                <c:pt idx="5910">
                  <c:v>-4.8499999999999996</c:v>
                </c:pt>
                <c:pt idx="5911">
                  <c:v>-5.12</c:v>
                </c:pt>
                <c:pt idx="5912">
                  <c:v>-5.22</c:v>
                </c:pt>
                <c:pt idx="5913">
                  <c:v>-5.13</c:v>
                </c:pt>
                <c:pt idx="5914">
                  <c:v>-5.0199999999999996</c:v>
                </c:pt>
                <c:pt idx="5915">
                  <c:v>-5.14</c:v>
                </c:pt>
                <c:pt idx="5916">
                  <c:v>-5.0999999999999996</c:v>
                </c:pt>
                <c:pt idx="5917">
                  <c:v>-4.93</c:v>
                </c:pt>
                <c:pt idx="5918">
                  <c:v>-4.7300000000000004</c:v>
                </c:pt>
                <c:pt idx="5919">
                  <c:v>-4.67</c:v>
                </c:pt>
                <c:pt idx="5920">
                  <c:v>-4.7699999999999996</c:v>
                </c:pt>
                <c:pt idx="5921">
                  <c:v>-4.9400000000000004</c:v>
                </c:pt>
                <c:pt idx="5922">
                  <c:v>-4.9800000000000004</c:v>
                </c:pt>
                <c:pt idx="5923">
                  <c:v>-4.6900000000000004</c:v>
                </c:pt>
                <c:pt idx="5924">
                  <c:v>-4.95</c:v>
                </c:pt>
                <c:pt idx="5925">
                  <c:v>-5.1100000000000003</c:v>
                </c:pt>
                <c:pt idx="5926">
                  <c:v>-5.08</c:v>
                </c:pt>
                <c:pt idx="5927">
                  <c:v>-4.7</c:v>
                </c:pt>
                <c:pt idx="5928">
                  <c:v>-4.42</c:v>
                </c:pt>
                <c:pt idx="5929">
                  <c:v>-4.5</c:v>
                </c:pt>
                <c:pt idx="5930">
                  <c:v>-4.51</c:v>
                </c:pt>
                <c:pt idx="5931">
                  <c:v>-4.67</c:v>
                </c:pt>
                <c:pt idx="5932">
                  <c:v>-4.74</c:v>
                </c:pt>
                <c:pt idx="5933">
                  <c:v>-4.6100000000000003</c:v>
                </c:pt>
                <c:pt idx="5934">
                  <c:v>-4.58</c:v>
                </c:pt>
                <c:pt idx="5935">
                  <c:v>-4.78</c:v>
                </c:pt>
                <c:pt idx="5936">
                  <c:v>-4.72</c:v>
                </c:pt>
                <c:pt idx="5937">
                  <c:v>-4.6399999999999997</c:v>
                </c:pt>
                <c:pt idx="5938">
                  <c:v>-4.6100000000000003</c:v>
                </c:pt>
                <c:pt idx="5939">
                  <c:v>-4.8099999999999996</c:v>
                </c:pt>
                <c:pt idx="5940">
                  <c:v>-4.8499999999999996</c:v>
                </c:pt>
                <c:pt idx="5941">
                  <c:v>-4.71</c:v>
                </c:pt>
                <c:pt idx="5942">
                  <c:v>-4.7300000000000004</c:v>
                </c:pt>
                <c:pt idx="5943">
                  <c:v>-4.66</c:v>
                </c:pt>
                <c:pt idx="5944">
                  <c:v>-4.51</c:v>
                </c:pt>
                <c:pt idx="5945">
                  <c:v>-4.34</c:v>
                </c:pt>
                <c:pt idx="5946">
                  <c:v>-4.3600000000000003</c:v>
                </c:pt>
                <c:pt idx="5947">
                  <c:v>-4.63</c:v>
                </c:pt>
                <c:pt idx="5948">
                  <c:v>-4.8899999999999997</c:v>
                </c:pt>
                <c:pt idx="5949">
                  <c:v>-4.8600000000000003</c:v>
                </c:pt>
                <c:pt idx="5950">
                  <c:v>-4.7699999999999996</c:v>
                </c:pt>
                <c:pt idx="5951">
                  <c:v>-4.76</c:v>
                </c:pt>
                <c:pt idx="5952">
                  <c:v>-5.17</c:v>
                </c:pt>
                <c:pt idx="5953">
                  <c:v>-5.18</c:v>
                </c:pt>
                <c:pt idx="5954">
                  <c:v>-5.05</c:v>
                </c:pt>
                <c:pt idx="5955">
                  <c:v>-4.91</c:v>
                </c:pt>
                <c:pt idx="5956">
                  <c:v>-4.76</c:v>
                </c:pt>
                <c:pt idx="5957">
                  <c:v>-5.04</c:v>
                </c:pt>
                <c:pt idx="5958">
                  <c:v>-5.08</c:v>
                </c:pt>
                <c:pt idx="5959">
                  <c:v>-4.95</c:v>
                </c:pt>
                <c:pt idx="5960">
                  <c:v>-5.04</c:v>
                </c:pt>
                <c:pt idx="5961">
                  <c:v>-5.0599999999999996</c:v>
                </c:pt>
                <c:pt idx="5962">
                  <c:v>-4.5999999999999996</c:v>
                </c:pt>
                <c:pt idx="5963">
                  <c:v>-4.95</c:v>
                </c:pt>
                <c:pt idx="5964">
                  <c:v>-5.17</c:v>
                </c:pt>
                <c:pt idx="5965">
                  <c:v>-5.28</c:v>
                </c:pt>
                <c:pt idx="5966">
                  <c:v>-5.19</c:v>
                </c:pt>
                <c:pt idx="5967">
                  <c:v>-4.8899999999999997</c:v>
                </c:pt>
                <c:pt idx="5968">
                  <c:v>-4.87</c:v>
                </c:pt>
                <c:pt idx="5969">
                  <c:v>-4.66</c:v>
                </c:pt>
                <c:pt idx="5970">
                  <c:v>-4.63</c:v>
                </c:pt>
                <c:pt idx="5971">
                  <c:v>-4.59</c:v>
                </c:pt>
                <c:pt idx="5972">
                  <c:v>-4.62</c:v>
                </c:pt>
                <c:pt idx="5973">
                  <c:v>-4.84</c:v>
                </c:pt>
                <c:pt idx="5974">
                  <c:v>-4.8899999999999997</c:v>
                </c:pt>
                <c:pt idx="5975">
                  <c:v>-4.8</c:v>
                </c:pt>
                <c:pt idx="5976">
                  <c:v>-4.78</c:v>
                </c:pt>
                <c:pt idx="5977">
                  <c:v>-4.6399999999999997</c:v>
                </c:pt>
                <c:pt idx="5978">
                  <c:v>-4.7</c:v>
                </c:pt>
                <c:pt idx="5979">
                  <c:v>-4.7300000000000004</c:v>
                </c:pt>
                <c:pt idx="5980">
                  <c:v>-4.6100000000000003</c:v>
                </c:pt>
                <c:pt idx="5981">
                  <c:v>-4.43</c:v>
                </c:pt>
                <c:pt idx="5982">
                  <c:v>-4.25</c:v>
                </c:pt>
                <c:pt idx="5983">
                  <c:v>-4.38</c:v>
                </c:pt>
                <c:pt idx="5984">
                  <c:v>-4.3</c:v>
                </c:pt>
                <c:pt idx="5985">
                  <c:v>-4.34</c:v>
                </c:pt>
                <c:pt idx="5986">
                  <c:v>-4.5999999999999996</c:v>
                </c:pt>
                <c:pt idx="5987">
                  <c:v>-4.4000000000000004</c:v>
                </c:pt>
                <c:pt idx="5988">
                  <c:v>-4.2699999999999996</c:v>
                </c:pt>
                <c:pt idx="5989">
                  <c:v>-4.58</c:v>
                </c:pt>
                <c:pt idx="5990">
                  <c:v>-4.92</c:v>
                </c:pt>
                <c:pt idx="5991">
                  <c:v>-4.78</c:v>
                </c:pt>
                <c:pt idx="5992">
                  <c:v>-4.93</c:v>
                </c:pt>
                <c:pt idx="5993">
                  <c:v>-4.88</c:v>
                </c:pt>
                <c:pt idx="5994">
                  <c:v>-4.8</c:v>
                </c:pt>
                <c:pt idx="5995">
                  <c:v>-4.62</c:v>
                </c:pt>
                <c:pt idx="5996">
                  <c:v>-4.57</c:v>
                </c:pt>
                <c:pt idx="5997">
                  <c:v>-4.47</c:v>
                </c:pt>
                <c:pt idx="5998">
                  <c:v>-4.6100000000000003</c:v>
                </c:pt>
                <c:pt idx="5999">
                  <c:v>-4.74</c:v>
                </c:pt>
                <c:pt idx="6000">
                  <c:v>-4.91</c:v>
                </c:pt>
                <c:pt idx="6001">
                  <c:v>-4.9800000000000004</c:v>
                </c:pt>
                <c:pt idx="6002">
                  <c:v>-5.35</c:v>
                </c:pt>
                <c:pt idx="6003">
                  <c:v>-5.26</c:v>
                </c:pt>
                <c:pt idx="6004">
                  <c:v>-5.21</c:v>
                </c:pt>
                <c:pt idx="6005">
                  <c:v>-5.32</c:v>
                </c:pt>
                <c:pt idx="6006">
                  <c:v>-5.3</c:v>
                </c:pt>
                <c:pt idx="6007">
                  <c:v>-5.09</c:v>
                </c:pt>
                <c:pt idx="6008">
                  <c:v>-4.97</c:v>
                </c:pt>
                <c:pt idx="6009">
                  <c:v>-4.83</c:v>
                </c:pt>
                <c:pt idx="6010">
                  <c:v>-4.9000000000000004</c:v>
                </c:pt>
                <c:pt idx="6011">
                  <c:v>-4.8899999999999997</c:v>
                </c:pt>
                <c:pt idx="6012">
                  <c:v>-5.01</c:v>
                </c:pt>
                <c:pt idx="6013">
                  <c:v>-5.19</c:v>
                </c:pt>
                <c:pt idx="6014">
                  <c:v>-4.99</c:v>
                </c:pt>
                <c:pt idx="6015">
                  <c:v>-4.8899999999999997</c:v>
                </c:pt>
                <c:pt idx="6016">
                  <c:v>-4.9800000000000004</c:v>
                </c:pt>
                <c:pt idx="6017">
                  <c:v>-4.8899999999999997</c:v>
                </c:pt>
                <c:pt idx="6018">
                  <c:v>-4.8600000000000003</c:v>
                </c:pt>
                <c:pt idx="6019">
                  <c:v>-4.66</c:v>
                </c:pt>
                <c:pt idx="6020">
                  <c:v>-4.74</c:v>
                </c:pt>
                <c:pt idx="6021">
                  <c:v>-4.72</c:v>
                </c:pt>
                <c:pt idx="6022">
                  <c:v>-4.63</c:v>
                </c:pt>
                <c:pt idx="6023">
                  <c:v>-4.92</c:v>
                </c:pt>
                <c:pt idx="6024">
                  <c:v>-4.93</c:v>
                </c:pt>
                <c:pt idx="6025">
                  <c:v>-4.7300000000000004</c:v>
                </c:pt>
                <c:pt idx="6026">
                  <c:v>-4.6100000000000003</c:v>
                </c:pt>
                <c:pt idx="6027">
                  <c:v>-4.55</c:v>
                </c:pt>
                <c:pt idx="6028">
                  <c:v>-4.4800000000000004</c:v>
                </c:pt>
                <c:pt idx="6029">
                  <c:v>-4.6100000000000003</c:v>
                </c:pt>
                <c:pt idx="6030">
                  <c:v>-4.83</c:v>
                </c:pt>
                <c:pt idx="6031">
                  <c:v>-4.78</c:v>
                </c:pt>
                <c:pt idx="6032">
                  <c:v>-4.8499999999999996</c:v>
                </c:pt>
                <c:pt idx="6033">
                  <c:v>-4.75</c:v>
                </c:pt>
                <c:pt idx="6034">
                  <c:v>-4.7</c:v>
                </c:pt>
                <c:pt idx="6035">
                  <c:v>-4.76</c:v>
                </c:pt>
                <c:pt idx="6036">
                  <c:v>-4.71</c:v>
                </c:pt>
                <c:pt idx="6037">
                  <c:v>-4.59</c:v>
                </c:pt>
                <c:pt idx="6038">
                  <c:v>-4.32</c:v>
                </c:pt>
                <c:pt idx="6039">
                  <c:v>-4.37</c:v>
                </c:pt>
                <c:pt idx="6040">
                  <c:v>-4.53</c:v>
                </c:pt>
                <c:pt idx="6041">
                  <c:v>-4.57</c:v>
                </c:pt>
                <c:pt idx="6042">
                  <c:v>-4.51</c:v>
                </c:pt>
                <c:pt idx="6043">
                  <c:v>-4.49</c:v>
                </c:pt>
                <c:pt idx="6044">
                  <c:v>-4.74</c:v>
                </c:pt>
                <c:pt idx="6045">
                  <c:v>-4.8899999999999997</c:v>
                </c:pt>
                <c:pt idx="6046">
                  <c:v>-4.7</c:v>
                </c:pt>
                <c:pt idx="6047">
                  <c:v>-4.57</c:v>
                </c:pt>
                <c:pt idx="6048">
                  <c:v>-4.62</c:v>
                </c:pt>
                <c:pt idx="6049">
                  <c:v>-4.68</c:v>
                </c:pt>
                <c:pt idx="6050">
                  <c:v>-4.59</c:v>
                </c:pt>
                <c:pt idx="6051">
                  <c:v>-4.7</c:v>
                </c:pt>
                <c:pt idx="6052">
                  <c:v>-4.6500000000000004</c:v>
                </c:pt>
                <c:pt idx="6053">
                  <c:v>-4.58</c:v>
                </c:pt>
                <c:pt idx="6054">
                  <c:v>-4.76</c:v>
                </c:pt>
                <c:pt idx="6055">
                  <c:v>-4.76</c:v>
                </c:pt>
                <c:pt idx="6056">
                  <c:v>-4.66</c:v>
                </c:pt>
                <c:pt idx="6057">
                  <c:v>-4.68</c:v>
                </c:pt>
                <c:pt idx="6058">
                  <c:v>-4.59</c:v>
                </c:pt>
                <c:pt idx="6059">
                  <c:v>-4.3499999999999996</c:v>
                </c:pt>
                <c:pt idx="6060">
                  <c:v>-4.43</c:v>
                </c:pt>
                <c:pt idx="6061">
                  <c:v>-4.5999999999999996</c:v>
                </c:pt>
                <c:pt idx="6062">
                  <c:v>-4.7</c:v>
                </c:pt>
                <c:pt idx="6063">
                  <c:v>-4.59</c:v>
                </c:pt>
                <c:pt idx="6064">
                  <c:v>-4.82</c:v>
                </c:pt>
                <c:pt idx="6065">
                  <c:v>-5.07</c:v>
                </c:pt>
                <c:pt idx="6066">
                  <c:v>-5.04</c:v>
                </c:pt>
                <c:pt idx="6067">
                  <c:v>-4.96</c:v>
                </c:pt>
                <c:pt idx="6068">
                  <c:v>-4.8099999999999996</c:v>
                </c:pt>
                <c:pt idx="6069">
                  <c:v>-4.68</c:v>
                </c:pt>
                <c:pt idx="6070">
                  <c:v>-4.45</c:v>
                </c:pt>
                <c:pt idx="6071">
                  <c:v>-4.71</c:v>
                </c:pt>
                <c:pt idx="6072">
                  <c:v>-4.8</c:v>
                </c:pt>
                <c:pt idx="6073">
                  <c:v>-4.67</c:v>
                </c:pt>
                <c:pt idx="6074">
                  <c:v>-4.76</c:v>
                </c:pt>
                <c:pt idx="6075">
                  <c:v>-4.63</c:v>
                </c:pt>
                <c:pt idx="6076">
                  <c:v>-4.67</c:v>
                </c:pt>
                <c:pt idx="6077">
                  <c:v>-4.53</c:v>
                </c:pt>
                <c:pt idx="6078">
                  <c:v>-4.4400000000000004</c:v>
                </c:pt>
                <c:pt idx="6079">
                  <c:v>-4.4800000000000004</c:v>
                </c:pt>
                <c:pt idx="6080">
                  <c:v>-4.71</c:v>
                </c:pt>
                <c:pt idx="6081">
                  <c:v>-4.8</c:v>
                </c:pt>
                <c:pt idx="6082">
                  <c:v>-4.84</c:v>
                </c:pt>
                <c:pt idx="6083">
                  <c:v>-4.54</c:v>
                </c:pt>
                <c:pt idx="6084">
                  <c:v>-4.5199999999999996</c:v>
                </c:pt>
                <c:pt idx="6085">
                  <c:v>-4.5</c:v>
                </c:pt>
                <c:pt idx="6086">
                  <c:v>-4.57</c:v>
                </c:pt>
                <c:pt idx="6087">
                  <c:v>-4.42</c:v>
                </c:pt>
                <c:pt idx="6088">
                  <c:v>-4.34</c:v>
                </c:pt>
                <c:pt idx="6089">
                  <c:v>-4.34</c:v>
                </c:pt>
                <c:pt idx="6090">
                  <c:v>-4.42</c:v>
                </c:pt>
                <c:pt idx="6091">
                  <c:v>-4.42</c:v>
                </c:pt>
                <c:pt idx="6092">
                  <c:v>-4.43</c:v>
                </c:pt>
                <c:pt idx="6093">
                  <c:v>-4.42</c:v>
                </c:pt>
                <c:pt idx="6094">
                  <c:v>-4.43</c:v>
                </c:pt>
                <c:pt idx="6095">
                  <c:v>-4.3899999999999997</c:v>
                </c:pt>
                <c:pt idx="6096">
                  <c:v>-4.4400000000000004</c:v>
                </c:pt>
                <c:pt idx="6097">
                  <c:v>-4.6900000000000004</c:v>
                </c:pt>
                <c:pt idx="6098">
                  <c:v>-4.84</c:v>
                </c:pt>
                <c:pt idx="6099">
                  <c:v>-4.6399999999999997</c:v>
                </c:pt>
                <c:pt idx="6100">
                  <c:v>-4.5599999999999996</c:v>
                </c:pt>
                <c:pt idx="6101">
                  <c:v>-4.49</c:v>
                </c:pt>
                <c:pt idx="6102">
                  <c:v>-4.37</c:v>
                </c:pt>
                <c:pt idx="6103">
                  <c:v>-4.71</c:v>
                </c:pt>
                <c:pt idx="6104">
                  <c:v>-4.7</c:v>
                </c:pt>
                <c:pt idx="6105">
                  <c:v>-4.5</c:v>
                </c:pt>
                <c:pt idx="6106">
                  <c:v>-4.43</c:v>
                </c:pt>
                <c:pt idx="6107">
                  <c:v>-4.5599999999999996</c:v>
                </c:pt>
                <c:pt idx="6108">
                  <c:v>-4.66</c:v>
                </c:pt>
                <c:pt idx="6109">
                  <c:v>-4.54</c:v>
                </c:pt>
                <c:pt idx="6110">
                  <c:v>-4.43</c:v>
                </c:pt>
                <c:pt idx="6111">
                  <c:v>-4.5</c:v>
                </c:pt>
                <c:pt idx="6112">
                  <c:v>-4.54</c:v>
                </c:pt>
                <c:pt idx="6113">
                  <c:v>-4.57</c:v>
                </c:pt>
                <c:pt idx="6114">
                  <c:v>-4.57</c:v>
                </c:pt>
                <c:pt idx="6115">
                  <c:v>-4.46</c:v>
                </c:pt>
                <c:pt idx="6116">
                  <c:v>-4.58</c:v>
                </c:pt>
                <c:pt idx="6117">
                  <c:v>-4.68</c:v>
                </c:pt>
                <c:pt idx="6118">
                  <c:v>-4.5599999999999996</c:v>
                </c:pt>
                <c:pt idx="6119">
                  <c:v>-4.34</c:v>
                </c:pt>
                <c:pt idx="6120">
                  <c:v>-4.4800000000000004</c:v>
                </c:pt>
                <c:pt idx="6121">
                  <c:v>-4.3499999999999996</c:v>
                </c:pt>
                <c:pt idx="6122">
                  <c:v>-4.29</c:v>
                </c:pt>
                <c:pt idx="6123">
                  <c:v>-4.3</c:v>
                </c:pt>
                <c:pt idx="6124">
                  <c:v>-4.38</c:v>
                </c:pt>
                <c:pt idx="6125">
                  <c:v>-4.2699999999999996</c:v>
                </c:pt>
                <c:pt idx="6126">
                  <c:v>-4.4400000000000004</c:v>
                </c:pt>
                <c:pt idx="6127">
                  <c:v>-4.2699999999999996</c:v>
                </c:pt>
                <c:pt idx="6128">
                  <c:v>-4.13</c:v>
                </c:pt>
                <c:pt idx="6129">
                  <c:v>-4.28</c:v>
                </c:pt>
                <c:pt idx="6130">
                  <c:v>-4.49</c:v>
                </c:pt>
                <c:pt idx="6131">
                  <c:v>-4.5999999999999996</c:v>
                </c:pt>
                <c:pt idx="6132">
                  <c:v>-4.54</c:v>
                </c:pt>
                <c:pt idx="6133">
                  <c:v>-4.49</c:v>
                </c:pt>
                <c:pt idx="6134">
                  <c:v>-4.4800000000000004</c:v>
                </c:pt>
                <c:pt idx="6135">
                  <c:v>-4.32</c:v>
                </c:pt>
                <c:pt idx="6136">
                  <c:v>-4.72</c:v>
                </c:pt>
                <c:pt idx="6137">
                  <c:v>-5.12</c:v>
                </c:pt>
                <c:pt idx="6138">
                  <c:v>-4.96</c:v>
                </c:pt>
                <c:pt idx="6139">
                  <c:v>-4.7699999999999996</c:v>
                </c:pt>
                <c:pt idx="6140">
                  <c:v>-4.8</c:v>
                </c:pt>
                <c:pt idx="6141">
                  <c:v>-4.76</c:v>
                </c:pt>
                <c:pt idx="6142">
                  <c:v>-5.04</c:v>
                </c:pt>
                <c:pt idx="6143">
                  <c:v>-4.95</c:v>
                </c:pt>
                <c:pt idx="6144">
                  <c:v>-4.9000000000000004</c:v>
                </c:pt>
                <c:pt idx="6145">
                  <c:v>-5.01</c:v>
                </c:pt>
                <c:pt idx="6146">
                  <c:v>-5.18</c:v>
                </c:pt>
                <c:pt idx="6147">
                  <c:v>-5.0999999999999996</c:v>
                </c:pt>
                <c:pt idx="6148">
                  <c:v>-4.95</c:v>
                </c:pt>
                <c:pt idx="6149">
                  <c:v>-4.92</c:v>
                </c:pt>
                <c:pt idx="6150">
                  <c:v>-4.9000000000000004</c:v>
                </c:pt>
                <c:pt idx="6151">
                  <c:v>-4.8600000000000003</c:v>
                </c:pt>
                <c:pt idx="6152">
                  <c:v>-4.9000000000000004</c:v>
                </c:pt>
                <c:pt idx="6153">
                  <c:v>-4.9000000000000004</c:v>
                </c:pt>
                <c:pt idx="6154">
                  <c:v>-4.91</c:v>
                </c:pt>
                <c:pt idx="6155">
                  <c:v>-4.9000000000000004</c:v>
                </c:pt>
                <c:pt idx="6156">
                  <c:v>-4.8099999999999996</c:v>
                </c:pt>
                <c:pt idx="6157">
                  <c:v>-4.74</c:v>
                </c:pt>
                <c:pt idx="6158">
                  <c:v>-4.67</c:v>
                </c:pt>
                <c:pt idx="6159">
                  <c:v>-4.62</c:v>
                </c:pt>
                <c:pt idx="6160">
                  <c:v>-4.9400000000000004</c:v>
                </c:pt>
                <c:pt idx="6161">
                  <c:v>-4.93</c:v>
                </c:pt>
                <c:pt idx="6162">
                  <c:v>-4.8499999999999996</c:v>
                </c:pt>
                <c:pt idx="6163">
                  <c:v>-4.8099999999999996</c:v>
                </c:pt>
                <c:pt idx="6164">
                  <c:v>-4.75</c:v>
                </c:pt>
                <c:pt idx="6165">
                  <c:v>-4.83</c:v>
                </c:pt>
                <c:pt idx="6166">
                  <c:v>-4.8899999999999997</c:v>
                </c:pt>
                <c:pt idx="6167">
                  <c:v>-4.93</c:v>
                </c:pt>
                <c:pt idx="6168">
                  <c:v>-4.83</c:v>
                </c:pt>
                <c:pt idx="6169">
                  <c:v>-4.8</c:v>
                </c:pt>
                <c:pt idx="6170">
                  <c:v>-4.8499999999999996</c:v>
                </c:pt>
                <c:pt idx="6171">
                  <c:v>-4.6900000000000004</c:v>
                </c:pt>
                <c:pt idx="6172">
                  <c:v>-4.6100000000000003</c:v>
                </c:pt>
                <c:pt idx="6173">
                  <c:v>-4.57</c:v>
                </c:pt>
                <c:pt idx="6174">
                  <c:v>-4.5599999999999996</c:v>
                </c:pt>
                <c:pt idx="6175">
                  <c:v>-4.57</c:v>
                </c:pt>
                <c:pt idx="6176">
                  <c:v>-4.5999999999999996</c:v>
                </c:pt>
                <c:pt idx="6177">
                  <c:v>-4.4400000000000004</c:v>
                </c:pt>
                <c:pt idx="6178">
                  <c:v>-4.5199999999999996</c:v>
                </c:pt>
                <c:pt idx="6179">
                  <c:v>-4.5599999999999996</c:v>
                </c:pt>
                <c:pt idx="6180">
                  <c:v>-4.51</c:v>
                </c:pt>
                <c:pt idx="6181">
                  <c:v>-4.3600000000000003</c:v>
                </c:pt>
                <c:pt idx="6182">
                  <c:v>-4.2300000000000004</c:v>
                </c:pt>
                <c:pt idx="6183">
                  <c:v>-4.63</c:v>
                </c:pt>
                <c:pt idx="6184">
                  <c:v>-4.7699999999999996</c:v>
                </c:pt>
                <c:pt idx="6185">
                  <c:v>-4.83</c:v>
                </c:pt>
                <c:pt idx="6186">
                  <c:v>-4.87</c:v>
                </c:pt>
                <c:pt idx="6187">
                  <c:v>-4.74</c:v>
                </c:pt>
                <c:pt idx="6188">
                  <c:v>-4.58</c:v>
                </c:pt>
                <c:pt idx="6189">
                  <c:v>-4.5</c:v>
                </c:pt>
                <c:pt idx="6190">
                  <c:v>-4.9000000000000004</c:v>
                </c:pt>
                <c:pt idx="6191">
                  <c:v>-4.95</c:v>
                </c:pt>
                <c:pt idx="6192">
                  <c:v>-5</c:v>
                </c:pt>
                <c:pt idx="6193">
                  <c:v>-4.99</c:v>
                </c:pt>
                <c:pt idx="6194">
                  <c:v>-4.9400000000000004</c:v>
                </c:pt>
                <c:pt idx="6195">
                  <c:v>-4.72</c:v>
                </c:pt>
                <c:pt idx="6196">
                  <c:v>-4.71</c:v>
                </c:pt>
                <c:pt idx="6197">
                  <c:v>-4.75</c:v>
                </c:pt>
                <c:pt idx="6198">
                  <c:v>-4.8</c:v>
                </c:pt>
                <c:pt idx="6199">
                  <c:v>-4.66</c:v>
                </c:pt>
                <c:pt idx="6200">
                  <c:v>-4.68</c:v>
                </c:pt>
                <c:pt idx="6201">
                  <c:v>-4.58</c:v>
                </c:pt>
                <c:pt idx="6202">
                  <c:v>-4.6900000000000004</c:v>
                </c:pt>
                <c:pt idx="6203">
                  <c:v>-4.63</c:v>
                </c:pt>
                <c:pt idx="6204">
                  <c:v>-4.4400000000000004</c:v>
                </c:pt>
                <c:pt idx="6205">
                  <c:v>-4.41</c:v>
                </c:pt>
                <c:pt idx="6206">
                  <c:v>-4.4400000000000004</c:v>
                </c:pt>
                <c:pt idx="6207">
                  <c:v>-4.7699999999999996</c:v>
                </c:pt>
                <c:pt idx="6208">
                  <c:v>-4.63</c:v>
                </c:pt>
                <c:pt idx="6209">
                  <c:v>-4.88</c:v>
                </c:pt>
                <c:pt idx="6210">
                  <c:v>-4.9800000000000004</c:v>
                </c:pt>
                <c:pt idx="6211">
                  <c:v>-5.27</c:v>
                </c:pt>
                <c:pt idx="6212">
                  <c:v>-5.34</c:v>
                </c:pt>
                <c:pt idx="6213">
                  <c:v>-5.0599999999999996</c:v>
                </c:pt>
                <c:pt idx="6214">
                  <c:v>-4.82</c:v>
                </c:pt>
                <c:pt idx="6215">
                  <c:v>-4.8099999999999996</c:v>
                </c:pt>
                <c:pt idx="6216">
                  <c:v>-4.79</c:v>
                </c:pt>
                <c:pt idx="6217">
                  <c:v>-4.63</c:v>
                </c:pt>
                <c:pt idx="6218">
                  <c:v>-4.7</c:v>
                </c:pt>
                <c:pt idx="6219">
                  <c:v>-4.76</c:v>
                </c:pt>
                <c:pt idx="6220">
                  <c:v>-5.1100000000000003</c:v>
                </c:pt>
                <c:pt idx="6221">
                  <c:v>-5.17</c:v>
                </c:pt>
                <c:pt idx="6222">
                  <c:v>-5.15</c:v>
                </c:pt>
                <c:pt idx="6223">
                  <c:v>-4.8899999999999997</c:v>
                </c:pt>
                <c:pt idx="6224">
                  <c:v>-4.5999999999999996</c:v>
                </c:pt>
                <c:pt idx="6225">
                  <c:v>-4.58</c:v>
                </c:pt>
                <c:pt idx="6226">
                  <c:v>-4.5199999999999996</c:v>
                </c:pt>
                <c:pt idx="6227">
                  <c:v>-4.1500000000000004</c:v>
                </c:pt>
                <c:pt idx="6228">
                  <c:v>-4.67</c:v>
                </c:pt>
                <c:pt idx="6229">
                  <c:v>-5.05</c:v>
                </c:pt>
                <c:pt idx="6230">
                  <c:v>-5.0199999999999996</c:v>
                </c:pt>
                <c:pt idx="6231">
                  <c:v>-4.82</c:v>
                </c:pt>
                <c:pt idx="6232">
                  <c:v>-4.7</c:v>
                </c:pt>
                <c:pt idx="6233">
                  <c:v>-4.53</c:v>
                </c:pt>
                <c:pt idx="6234">
                  <c:v>-4.4400000000000004</c:v>
                </c:pt>
                <c:pt idx="6235">
                  <c:v>-4.74</c:v>
                </c:pt>
                <c:pt idx="6236">
                  <c:v>-4.4800000000000004</c:v>
                </c:pt>
                <c:pt idx="6237">
                  <c:v>-4.71</c:v>
                </c:pt>
                <c:pt idx="6238">
                  <c:v>-4.63</c:v>
                </c:pt>
                <c:pt idx="6239">
                  <c:v>-4.71</c:v>
                </c:pt>
                <c:pt idx="6240">
                  <c:v>-4.7</c:v>
                </c:pt>
                <c:pt idx="6241">
                  <c:v>-4.58</c:v>
                </c:pt>
                <c:pt idx="6242">
                  <c:v>-4.49</c:v>
                </c:pt>
                <c:pt idx="6243">
                  <c:v>-4.63</c:v>
                </c:pt>
                <c:pt idx="6244">
                  <c:v>-4.82</c:v>
                </c:pt>
                <c:pt idx="6245">
                  <c:v>-4.71</c:v>
                </c:pt>
                <c:pt idx="6246">
                  <c:v>-4.71</c:v>
                </c:pt>
                <c:pt idx="6247">
                  <c:v>-4.66</c:v>
                </c:pt>
                <c:pt idx="6248">
                  <c:v>-4.5199999999999996</c:v>
                </c:pt>
                <c:pt idx="6249">
                  <c:v>-4.62</c:v>
                </c:pt>
                <c:pt idx="6250">
                  <c:v>-4.68</c:v>
                </c:pt>
                <c:pt idx="6251">
                  <c:v>-4.74</c:v>
                </c:pt>
                <c:pt idx="6252">
                  <c:v>-4.59</c:v>
                </c:pt>
                <c:pt idx="6253">
                  <c:v>-4.51</c:v>
                </c:pt>
                <c:pt idx="6254">
                  <c:v>-4.37</c:v>
                </c:pt>
                <c:pt idx="6255">
                  <c:v>-4.37</c:v>
                </c:pt>
                <c:pt idx="6256">
                  <c:v>-4.47</c:v>
                </c:pt>
                <c:pt idx="6257">
                  <c:v>-4.82</c:v>
                </c:pt>
                <c:pt idx="6258">
                  <c:v>-4.9400000000000004</c:v>
                </c:pt>
                <c:pt idx="6259">
                  <c:v>-4.7699999999999996</c:v>
                </c:pt>
                <c:pt idx="6260">
                  <c:v>-4.5199999999999996</c:v>
                </c:pt>
                <c:pt idx="6261">
                  <c:v>-4.53</c:v>
                </c:pt>
                <c:pt idx="6262">
                  <c:v>-4.41</c:v>
                </c:pt>
                <c:pt idx="6263">
                  <c:v>-4.45</c:v>
                </c:pt>
                <c:pt idx="6264">
                  <c:v>-4.53</c:v>
                </c:pt>
                <c:pt idx="6265">
                  <c:v>-4.6500000000000004</c:v>
                </c:pt>
                <c:pt idx="6266">
                  <c:v>-4.68</c:v>
                </c:pt>
                <c:pt idx="6267">
                  <c:v>-4.57</c:v>
                </c:pt>
                <c:pt idx="6268">
                  <c:v>-4.5599999999999996</c:v>
                </c:pt>
                <c:pt idx="6269">
                  <c:v>-4.46</c:v>
                </c:pt>
                <c:pt idx="6270">
                  <c:v>-4.2300000000000004</c:v>
                </c:pt>
                <c:pt idx="6271">
                  <c:v>-4.03</c:v>
                </c:pt>
                <c:pt idx="6272">
                  <c:v>-4.07</c:v>
                </c:pt>
                <c:pt idx="6273">
                  <c:v>-4.41</c:v>
                </c:pt>
                <c:pt idx="6274">
                  <c:v>-4.63</c:v>
                </c:pt>
                <c:pt idx="6275">
                  <c:v>-4.58</c:v>
                </c:pt>
                <c:pt idx="6276">
                  <c:v>-4.5999999999999996</c:v>
                </c:pt>
                <c:pt idx="6277">
                  <c:v>-4.53</c:v>
                </c:pt>
                <c:pt idx="6278">
                  <c:v>-4.46</c:v>
                </c:pt>
                <c:pt idx="6279">
                  <c:v>-4.6100000000000003</c:v>
                </c:pt>
                <c:pt idx="6280">
                  <c:v>-4.53</c:v>
                </c:pt>
                <c:pt idx="6281">
                  <c:v>-4.32</c:v>
                </c:pt>
                <c:pt idx="6282">
                  <c:v>-4.2699999999999996</c:v>
                </c:pt>
                <c:pt idx="6283">
                  <c:v>-4.7</c:v>
                </c:pt>
                <c:pt idx="6284">
                  <c:v>-4.75</c:v>
                </c:pt>
                <c:pt idx="6285">
                  <c:v>-4.5</c:v>
                </c:pt>
                <c:pt idx="6286">
                  <c:v>-4.57</c:v>
                </c:pt>
                <c:pt idx="6287">
                  <c:v>-4.83</c:v>
                </c:pt>
                <c:pt idx="6288">
                  <c:v>-4.8600000000000003</c:v>
                </c:pt>
                <c:pt idx="6289">
                  <c:v>-4.66</c:v>
                </c:pt>
                <c:pt idx="6290">
                  <c:v>-4.9000000000000004</c:v>
                </c:pt>
                <c:pt idx="6291">
                  <c:v>-4.71</c:v>
                </c:pt>
                <c:pt idx="6292">
                  <c:v>-4.72</c:v>
                </c:pt>
                <c:pt idx="6293">
                  <c:v>-4.7300000000000004</c:v>
                </c:pt>
                <c:pt idx="6294">
                  <c:v>-4.6900000000000004</c:v>
                </c:pt>
                <c:pt idx="6295">
                  <c:v>-4.72</c:v>
                </c:pt>
                <c:pt idx="6296">
                  <c:v>-4.84</c:v>
                </c:pt>
                <c:pt idx="6297">
                  <c:v>-4.68</c:v>
                </c:pt>
                <c:pt idx="6298">
                  <c:v>-4.8</c:v>
                </c:pt>
                <c:pt idx="6299">
                  <c:v>-4.5999999999999996</c:v>
                </c:pt>
                <c:pt idx="6300">
                  <c:v>-4.54</c:v>
                </c:pt>
                <c:pt idx="6301">
                  <c:v>-4.63</c:v>
                </c:pt>
                <c:pt idx="6302">
                  <c:v>-4.68</c:v>
                </c:pt>
                <c:pt idx="6303">
                  <c:v>-4.54</c:v>
                </c:pt>
                <c:pt idx="6304">
                  <c:v>-4.53</c:v>
                </c:pt>
                <c:pt idx="6305">
                  <c:v>-4.41</c:v>
                </c:pt>
                <c:pt idx="6306">
                  <c:v>-4.3</c:v>
                </c:pt>
                <c:pt idx="6307">
                  <c:v>-4.2300000000000004</c:v>
                </c:pt>
                <c:pt idx="6308">
                  <c:v>-4.25</c:v>
                </c:pt>
                <c:pt idx="6309">
                  <c:v>-4.1100000000000003</c:v>
                </c:pt>
                <c:pt idx="6310">
                  <c:v>-4.45</c:v>
                </c:pt>
                <c:pt idx="6311">
                  <c:v>-4.43</c:v>
                </c:pt>
                <c:pt idx="6312">
                  <c:v>-4.43</c:v>
                </c:pt>
                <c:pt idx="6313">
                  <c:v>-4.62</c:v>
                </c:pt>
                <c:pt idx="6314">
                  <c:v>-4.5</c:v>
                </c:pt>
                <c:pt idx="6315">
                  <c:v>-4.46</c:v>
                </c:pt>
                <c:pt idx="6316">
                  <c:v>-4.34</c:v>
                </c:pt>
                <c:pt idx="6317">
                  <c:v>-4.32</c:v>
                </c:pt>
                <c:pt idx="6318">
                  <c:v>-4.57</c:v>
                </c:pt>
                <c:pt idx="6319">
                  <c:v>-4.42</c:v>
                </c:pt>
                <c:pt idx="6320">
                  <c:v>-4.37</c:v>
                </c:pt>
                <c:pt idx="6321">
                  <c:v>-4.53</c:v>
                </c:pt>
                <c:pt idx="6322">
                  <c:v>-4.58</c:v>
                </c:pt>
                <c:pt idx="6323">
                  <c:v>-4.43</c:v>
                </c:pt>
                <c:pt idx="6324">
                  <c:v>-4.49</c:v>
                </c:pt>
                <c:pt idx="6325">
                  <c:v>-4.47</c:v>
                </c:pt>
                <c:pt idx="6326">
                  <c:v>-4.3600000000000003</c:v>
                </c:pt>
                <c:pt idx="6327">
                  <c:v>-4.4800000000000004</c:v>
                </c:pt>
                <c:pt idx="6328">
                  <c:v>-4.3899999999999997</c:v>
                </c:pt>
                <c:pt idx="6329">
                  <c:v>-4.28</c:v>
                </c:pt>
                <c:pt idx="6330">
                  <c:v>-4.1399999999999997</c:v>
                </c:pt>
                <c:pt idx="6331">
                  <c:v>-4.08</c:v>
                </c:pt>
                <c:pt idx="6332">
                  <c:v>-4.1900000000000004</c:v>
                </c:pt>
                <c:pt idx="6333">
                  <c:v>-4.28</c:v>
                </c:pt>
                <c:pt idx="6334">
                  <c:v>-4.28</c:v>
                </c:pt>
                <c:pt idx="6335">
                  <c:v>-4.33</c:v>
                </c:pt>
                <c:pt idx="6336">
                  <c:v>-4.53</c:v>
                </c:pt>
                <c:pt idx="6337">
                  <c:v>-4.3600000000000003</c:v>
                </c:pt>
                <c:pt idx="6338">
                  <c:v>-4.8600000000000003</c:v>
                </c:pt>
                <c:pt idx="6339">
                  <c:v>-4.5999999999999996</c:v>
                </c:pt>
                <c:pt idx="6340">
                  <c:v>-4.33</c:v>
                </c:pt>
                <c:pt idx="6341">
                  <c:v>-4.2</c:v>
                </c:pt>
                <c:pt idx="6342">
                  <c:v>-4.28</c:v>
                </c:pt>
                <c:pt idx="6343">
                  <c:v>-4.43</c:v>
                </c:pt>
                <c:pt idx="6344">
                  <c:v>-4.3</c:v>
                </c:pt>
                <c:pt idx="6345">
                  <c:v>-4.34</c:v>
                </c:pt>
                <c:pt idx="6346">
                  <c:v>-4.08</c:v>
                </c:pt>
                <c:pt idx="6347">
                  <c:v>-4</c:v>
                </c:pt>
                <c:pt idx="6348">
                  <c:v>-3.9</c:v>
                </c:pt>
                <c:pt idx="6349">
                  <c:v>-3.87</c:v>
                </c:pt>
                <c:pt idx="6350">
                  <c:v>-3.82</c:v>
                </c:pt>
                <c:pt idx="6351">
                  <c:v>-3.8</c:v>
                </c:pt>
                <c:pt idx="6352">
                  <c:v>-4.1500000000000004</c:v>
                </c:pt>
                <c:pt idx="6353">
                  <c:v>-4.16</c:v>
                </c:pt>
                <c:pt idx="6354">
                  <c:v>-4.33</c:v>
                </c:pt>
                <c:pt idx="6355">
                  <c:v>-4.37</c:v>
                </c:pt>
                <c:pt idx="6356">
                  <c:v>-4.2699999999999996</c:v>
                </c:pt>
                <c:pt idx="6357">
                  <c:v>-4.21</c:v>
                </c:pt>
                <c:pt idx="6358">
                  <c:v>-4.1399999999999997</c:v>
                </c:pt>
                <c:pt idx="6359">
                  <c:v>-3.96</c:v>
                </c:pt>
                <c:pt idx="6360">
                  <c:v>-3.76</c:v>
                </c:pt>
                <c:pt idx="6361">
                  <c:v>-3.56</c:v>
                </c:pt>
                <c:pt idx="6362">
                  <c:v>-3.79</c:v>
                </c:pt>
                <c:pt idx="6363">
                  <c:v>-4.0199999999999996</c:v>
                </c:pt>
                <c:pt idx="6364">
                  <c:v>-4.12</c:v>
                </c:pt>
                <c:pt idx="6365">
                  <c:v>-3.91</c:v>
                </c:pt>
                <c:pt idx="6366">
                  <c:v>-4.07</c:v>
                </c:pt>
                <c:pt idx="6367">
                  <c:v>-4.01</c:v>
                </c:pt>
                <c:pt idx="6368">
                  <c:v>-3.42</c:v>
                </c:pt>
                <c:pt idx="6369">
                  <c:v>-3.75</c:v>
                </c:pt>
                <c:pt idx="6370">
                  <c:v>-4.07</c:v>
                </c:pt>
                <c:pt idx="6371">
                  <c:v>-3.99</c:v>
                </c:pt>
                <c:pt idx="6372">
                  <c:v>-3.73</c:v>
                </c:pt>
                <c:pt idx="6373">
                  <c:v>-3.85</c:v>
                </c:pt>
                <c:pt idx="6374">
                  <c:v>-3.71</c:v>
                </c:pt>
                <c:pt idx="6375">
                  <c:v>-3.74</c:v>
                </c:pt>
                <c:pt idx="6376">
                  <c:v>-3.97</c:v>
                </c:pt>
                <c:pt idx="6377">
                  <c:v>-4.22</c:v>
                </c:pt>
                <c:pt idx="6378">
                  <c:v>-4.18</c:v>
                </c:pt>
                <c:pt idx="6379">
                  <c:v>-4.34</c:v>
                </c:pt>
                <c:pt idx="6380">
                  <c:v>-4.62</c:v>
                </c:pt>
                <c:pt idx="6381">
                  <c:v>-4.92</c:v>
                </c:pt>
                <c:pt idx="6382">
                  <c:v>-4.7300000000000004</c:v>
                </c:pt>
                <c:pt idx="6383">
                  <c:v>-4.6100000000000003</c:v>
                </c:pt>
                <c:pt idx="6384">
                  <c:v>-4.38</c:v>
                </c:pt>
                <c:pt idx="6385">
                  <c:v>-4.22</c:v>
                </c:pt>
                <c:pt idx="6386">
                  <c:v>-4.17</c:v>
                </c:pt>
                <c:pt idx="6387">
                  <c:v>-4.13</c:v>
                </c:pt>
                <c:pt idx="6388">
                  <c:v>-4.13</c:v>
                </c:pt>
                <c:pt idx="6389">
                  <c:v>-4.21</c:v>
                </c:pt>
                <c:pt idx="6390">
                  <c:v>-4.2699999999999996</c:v>
                </c:pt>
                <c:pt idx="6391">
                  <c:v>-4.43</c:v>
                </c:pt>
                <c:pt idx="6392">
                  <c:v>-4.32</c:v>
                </c:pt>
                <c:pt idx="6393">
                  <c:v>-4.3099999999999996</c:v>
                </c:pt>
                <c:pt idx="6394">
                  <c:v>-4.22</c:v>
                </c:pt>
                <c:pt idx="6395">
                  <c:v>-4.04</c:v>
                </c:pt>
                <c:pt idx="6396">
                  <c:v>-4.07</c:v>
                </c:pt>
                <c:pt idx="6397">
                  <c:v>-3.99</c:v>
                </c:pt>
                <c:pt idx="6398">
                  <c:v>-4.0199999999999996</c:v>
                </c:pt>
                <c:pt idx="6399">
                  <c:v>-3.95</c:v>
                </c:pt>
                <c:pt idx="6400">
                  <c:v>-3.79</c:v>
                </c:pt>
                <c:pt idx="6401">
                  <c:v>-3.63</c:v>
                </c:pt>
                <c:pt idx="6402">
                  <c:v>-3.58</c:v>
                </c:pt>
                <c:pt idx="6403">
                  <c:v>-3.61</c:v>
                </c:pt>
                <c:pt idx="6404">
                  <c:v>-3.84</c:v>
                </c:pt>
                <c:pt idx="6405">
                  <c:v>-4.22</c:v>
                </c:pt>
                <c:pt idx="6406">
                  <c:v>-4.46</c:v>
                </c:pt>
                <c:pt idx="6407">
                  <c:v>-4.3899999999999997</c:v>
                </c:pt>
                <c:pt idx="6408">
                  <c:v>-4.28</c:v>
                </c:pt>
                <c:pt idx="6409">
                  <c:v>-4.16</c:v>
                </c:pt>
                <c:pt idx="6410">
                  <c:v>-3.97</c:v>
                </c:pt>
                <c:pt idx="6411">
                  <c:v>-4.1100000000000003</c:v>
                </c:pt>
                <c:pt idx="6412">
                  <c:v>-4.63</c:v>
                </c:pt>
                <c:pt idx="6413">
                  <c:v>-4.71</c:v>
                </c:pt>
                <c:pt idx="6414">
                  <c:v>-4.49</c:v>
                </c:pt>
                <c:pt idx="6415">
                  <c:v>-4.5199999999999996</c:v>
                </c:pt>
                <c:pt idx="6416">
                  <c:v>-4.4400000000000004</c:v>
                </c:pt>
                <c:pt idx="6417">
                  <c:v>-4.25</c:v>
                </c:pt>
                <c:pt idx="6418">
                  <c:v>-4.21</c:v>
                </c:pt>
                <c:pt idx="6419">
                  <c:v>-4.2699999999999996</c:v>
                </c:pt>
                <c:pt idx="6420">
                  <c:v>-4.09</c:v>
                </c:pt>
                <c:pt idx="6421">
                  <c:v>-3.98</c:v>
                </c:pt>
                <c:pt idx="6422">
                  <c:v>-3.87</c:v>
                </c:pt>
                <c:pt idx="6423">
                  <c:v>-4.21</c:v>
                </c:pt>
                <c:pt idx="6424">
                  <c:v>-4.3600000000000003</c:v>
                </c:pt>
                <c:pt idx="6425">
                  <c:v>-4.41</c:v>
                </c:pt>
                <c:pt idx="6426">
                  <c:v>-4.3099999999999996</c:v>
                </c:pt>
                <c:pt idx="6427">
                  <c:v>-4.18</c:v>
                </c:pt>
                <c:pt idx="6428">
                  <c:v>-4.09</c:v>
                </c:pt>
                <c:pt idx="6429">
                  <c:v>-4.04</c:v>
                </c:pt>
                <c:pt idx="6430">
                  <c:v>-4.01</c:v>
                </c:pt>
                <c:pt idx="6431">
                  <c:v>-3.76</c:v>
                </c:pt>
                <c:pt idx="6432">
                  <c:v>-3.58</c:v>
                </c:pt>
                <c:pt idx="6433">
                  <c:v>-3.45</c:v>
                </c:pt>
                <c:pt idx="6434">
                  <c:v>-3.47</c:v>
                </c:pt>
                <c:pt idx="6435">
                  <c:v>-3.56</c:v>
                </c:pt>
                <c:pt idx="6436">
                  <c:v>-3.8</c:v>
                </c:pt>
                <c:pt idx="6437">
                  <c:v>-4.1399999999999997</c:v>
                </c:pt>
                <c:pt idx="6438">
                  <c:v>-4.2300000000000004</c:v>
                </c:pt>
                <c:pt idx="6439">
                  <c:v>-3.93</c:v>
                </c:pt>
                <c:pt idx="6440">
                  <c:v>-3.86</c:v>
                </c:pt>
                <c:pt idx="6441">
                  <c:v>-3.91</c:v>
                </c:pt>
                <c:pt idx="6442">
                  <c:v>-3.8</c:v>
                </c:pt>
                <c:pt idx="6443">
                  <c:v>-3.71</c:v>
                </c:pt>
                <c:pt idx="6444">
                  <c:v>-3.64</c:v>
                </c:pt>
                <c:pt idx="6445">
                  <c:v>-3.78</c:v>
                </c:pt>
                <c:pt idx="6446">
                  <c:v>-4.03</c:v>
                </c:pt>
                <c:pt idx="6447">
                  <c:v>-4.12</c:v>
                </c:pt>
                <c:pt idx="6448">
                  <c:v>-4.16</c:v>
                </c:pt>
                <c:pt idx="6449">
                  <c:v>-4.38</c:v>
                </c:pt>
                <c:pt idx="6450">
                  <c:v>-4.38</c:v>
                </c:pt>
                <c:pt idx="6451">
                  <c:v>-4.38</c:v>
                </c:pt>
                <c:pt idx="6452">
                  <c:v>-4.3499999999999996</c:v>
                </c:pt>
                <c:pt idx="6453">
                  <c:v>-4.16</c:v>
                </c:pt>
                <c:pt idx="6454">
                  <c:v>-4.1399999999999997</c:v>
                </c:pt>
                <c:pt idx="6455">
                  <c:v>-4.18</c:v>
                </c:pt>
                <c:pt idx="6456">
                  <c:v>-4.0999999999999996</c:v>
                </c:pt>
                <c:pt idx="6457">
                  <c:v>-4.0999999999999996</c:v>
                </c:pt>
                <c:pt idx="6458">
                  <c:v>-4.1500000000000004</c:v>
                </c:pt>
                <c:pt idx="6459">
                  <c:v>-4.16</c:v>
                </c:pt>
                <c:pt idx="6460">
                  <c:v>-4.32</c:v>
                </c:pt>
                <c:pt idx="6461">
                  <c:v>-4.07</c:v>
                </c:pt>
                <c:pt idx="6462">
                  <c:v>-3.99</c:v>
                </c:pt>
                <c:pt idx="6463">
                  <c:v>-4.16</c:v>
                </c:pt>
                <c:pt idx="6464">
                  <c:v>-4.05</c:v>
                </c:pt>
                <c:pt idx="6465">
                  <c:v>-4.26</c:v>
                </c:pt>
                <c:pt idx="6466">
                  <c:v>-4.1399999999999997</c:v>
                </c:pt>
                <c:pt idx="6467">
                  <c:v>-4.12</c:v>
                </c:pt>
                <c:pt idx="6468">
                  <c:v>-4.0999999999999996</c:v>
                </c:pt>
                <c:pt idx="6469">
                  <c:v>-4.13</c:v>
                </c:pt>
                <c:pt idx="6470">
                  <c:v>-4.01</c:v>
                </c:pt>
                <c:pt idx="6471">
                  <c:v>-3.96</c:v>
                </c:pt>
                <c:pt idx="6472">
                  <c:v>-3.86</c:v>
                </c:pt>
                <c:pt idx="6473">
                  <c:v>-3.9</c:v>
                </c:pt>
                <c:pt idx="6474">
                  <c:v>-4.07</c:v>
                </c:pt>
                <c:pt idx="6475">
                  <c:v>-4.1100000000000003</c:v>
                </c:pt>
                <c:pt idx="6476">
                  <c:v>-4.1500000000000004</c:v>
                </c:pt>
                <c:pt idx="6477">
                  <c:v>-3.91</c:v>
                </c:pt>
                <c:pt idx="6478">
                  <c:v>-3.93</c:v>
                </c:pt>
                <c:pt idx="6479">
                  <c:v>-3.76</c:v>
                </c:pt>
                <c:pt idx="6480">
                  <c:v>-3.92</c:v>
                </c:pt>
                <c:pt idx="6481">
                  <c:v>-4.13</c:v>
                </c:pt>
                <c:pt idx="6482">
                  <c:v>-4.0199999999999996</c:v>
                </c:pt>
                <c:pt idx="6483">
                  <c:v>-4.25</c:v>
                </c:pt>
                <c:pt idx="6484">
                  <c:v>-4.32</c:v>
                </c:pt>
                <c:pt idx="6485">
                  <c:v>-4.4000000000000004</c:v>
                </c:pt>
                <c:pt idx="6486">
                  <c:v>-4.32</c:v>
                </c:pt>
                <c:pt idx="6487">
                  <c:v>-4.12</c:v>
                </c:pt>
                <c:pt idx="6488">
                  <c:v>-4.3600000000000003</c:v>
                </c:pt>
                <c:pt idx="6489">
                  <c:v>-4.4800000000000004</c:v>
                </c:pt>
                <c:pt idx="6490">
                  <c:v>-4.42</c:v>
                </c:pt>
                <c:pt idx="6491">
                  <c:v>-4.41</c:v>
                </c:pt>
                <c:pt idx="6492">
                  <c:v>-4.34</c:v>
                </c:pt>
                <c:pt idx="6493">
                  <c:v>-4.13</c:v>
                </c:pt>
                <c:pt idx="6494">
                  <c:v>-3.96</c:v>
                </c:pt>
                <c:pt idx="6495">
                  <c:v>-4.18</c:v>
                </c:pt>
                <c:pt idx="6496">
                  <c:v>-4.22</c:v>
                </c:pt>
                <c:pt idx="6497">
                  <c:v>-4.41</c:v>
                </c:pt>
                <c:pt idx="6498">
                  <c:v>-4.26</c:v>
                </c:pt>
                <c:pt idx="6499">
                  <c:v>-4.25</c:v>
                </c:pt>
                <c:pt idx="6500">
                  <c:v>-4.08</c:v>
                </c:pt>
                <c:pt idx="6501">
                  <c:v>-3.96</c:v>
                </c:pt>
                <c:pt idx="6502">
                  <c:v>-4.1100000000000003</c:v>
                </c:pt>
                <c:pt idx="6503">
                  <c:v>-4.13</c:v>
                </c:pt>
                <c:pt idx="6504">
                  <c:v>-4.21</c:v>
                </c:pt>
                <c:pt idx="6505">
                  <c:v>-4.1500000000000004</c:v>
                </c:pt>
                <c:pt idx="6506">
                  <c:v>-4.03</c:v>
                </c:pt>
                <c:pt idx="6507">
                  <c:v>-3.86</c:v>
                </c:pt>
                <c:pt idx="6508">
                  <c:v>-3.92</c:v>
                </c:pt>
                <c:pt idx="6509">
                  <c:v>-4.24</c:v>
                </c:pt>
                <c:pt idx="6510">
                  <c:v>-4.29</c:v>
                </c:pt>
                <c:pt idx="6511">
                  <c:v>-4.12</c:v>
                </c:pt>
                <c:pt idx="6512">
                  <c:v>-4.08</c:v>
                </c:pt>
                <c:pt idx="6513">
                  <c:v>-3.94</c:v>
                </c:pt>
                <c:pt idx="6514">
                  <c:v>-3.84</c:v>
                </c:pt>
                <c:pt idx="6515">
                  <c:v>-4.08</c:v>
                </c:pt>
                <c:pt idx="6516">
                  <c:v>-4.0599999999999996</c:v>
                </c:pt>
                <c:pt idx="6517">
                  <c:v>-3.92</c:v>
                </c:pt>
                <c:pt idx="6518">
                  <c:v>-3.98</c:v>
                </c:pt>
                <c:pt idx="6519">
                  <c:v>-3.89</c:v>
                </c:pt>
                <c:pt idx="6520">
                  <c:v>-4.1500000000000004</c:v>
                </c:pt>
                <c:pt idx="6521">
                  <c:v>-4.24</c:v>
                </c:pt>
                <c:pt idx="6522">
                  <c:v>-4.29</c:v>
                </c:pt>
                <c:pt idx="6523">
                  <c:v>-4.0599999999999996</c:v>
                </c:pt>
                <c:pt idx="6524">
                  <c:v>-3.85</c:v>
                </c:pt>
                <c:pt idx="6525">
                  <c:v>-4.12</c:v>
                </c:pt>
                <c:pt idx="6526">
                  <c:v>-4.1500000000000004</c:v>
                </c:pt>
                <c:pt idx="6527">
                  <c:v>-4.0199999999999996</c:v>
                </c:pt>
                <c:pt idx="6528">
                  <c:v>-3.95</c:v>
                </c:pt>
                <c:pt idx="6529">
                  <c:v>-4.07</c:v>
                </c:pt>
                <c:pt idx="6530">
                  <c:v>-4.0999999999999996</c:v>
                </c:pt>
                <c:pt idx="6531">
                  <c:v>-4.1100000000000003</c:v>
                </c:pt>
                <c:pt idx="6532">
                  <c:v>-4.04</c:v>
                </c:pt>
                <c:pt idx="6533">
                  <c:v>-3.96</c:v>
                </c:pt>
                <c:pt idx="6534">
                  <c:v>-3.88</c:v>
                </c:pt>
                <c:pt idx="6535">
                  <c:v>-3.89</c:v>
                </c:pt>
                <c:pt idx="6536">
                  <c:v>-4.12</c:v>
                </c:pt>
                <c:pt idx="6537">
                  <c:v>-4.34</c:v>
                </c:pt>
                <c:pt idx="6538">
                  <c:v>-4.2699999999999996</c:v>
                </c:pt>
                <c:pt idx="6539">
                  <c:v>-4.2</c:v>
                </c:pt>
                <c:pt idx="6540">
                  <c:v>-4</c:v>
                </c:pt>
                <c:pt idx="6541">
                  <c:v>-4.1100000000000003</c:v>
                </c:pt>
                <c:pt idx="6542">
                  <c:v>-4.1399999999999997</c:v>
                </c:pt>
                <c:pt idx="6543">
                  <c:v>-4.04</c:v>
                </c:pt>
                <c:pt idx="6544">
                  <c:v>-3.92</c:v>
                </c:pt>
                <c:pt idx="6545">
                  <c:v>-3.8</c:v>
                </c:pt>
                <c:pt idx="6546">
                  <c:v>-3.86</c:v>
                </c:pt>
                <c:pt idx="6547">
                  <c:v>-4.07</c:v>
                </c:pt>
                <c:pt idx="6548">
                  <c:v>-4.2699999999999996</c:v>
                </c:pt>
                <c:pt idx="6549">
                  <c:v>-4.16</c:v>
                </c:pt>
                <c:pt idx="6550">
                  <c:v>-4.05</c:v>
                </c:pt>
                <c:pt idx="6551">
                  <c:v>-3.93</c:v>
                </c:pt>
                <c:pt idx="6552">
                  <c:v>-3.97</c:v>
                </c:pt>
                <c:pt idx="6553">
                  <c:v>-3.95</c:v>
                </c:pt>
                <c:pt idx="6554">
                  <c:v>-4.2</c:v>
                </c:pt>
                <c:pt idx="6555">
                  <c:v>-4.2699999999999996</c:v>
                </c:pt>
                <c:pt idx="6556">
                  <c:v>-4.2</c:v>
                </c:pt>
                <c:pt idx="6557">
                  <c:v>-4.17</c:v>
                </c:pt>
                <c:pt idx="6558">
                  <c:v>-4.22</c:v>
                </c:pt>
                <c:pt idx="6559">
                  <c:v>-4.16</c:v>
                </c:pt>
                <c:pt idx="6560">
                  <c:v>-4.29</c:v>
                </c:pt>
                <c:pt idx="6561">
                  <c:v>-4.1900000000000004</c:v>
                </c:pt>
                <c:pt idx="6562">
                  <c:v>-4.07</c:v>
                </c:pt>
                <c:pt idx="6563">
                  <c:v>-4</c:v>
                </c:pt>
                <c:pt idx="6564">
                  <c:v>-3.99</c:v>
                </c:pt>
                <c:pt idx="6565">
                  <c:v>-4.04</c:v>
                </c:pt>
                <c:pt idx="6566">
                  <c:v>-3.95</c:v>
                </c:pt>
                <c:pt idx="6567">
                  <c:v>-4.03</c:v>
                </c:pt>
                <c:pt idx="6568">
                  <c:v>-4.0999999999999996</c:v>
                </c:pt>
                <c:pt idx="6569">
                  <c:v>-4.1399999999999997</c:v>
                </c:pt>
                <c:pt idx="6570">
                  <c:v>-4.0999999999999996</c:v>
                </c:pt>
                <c:pt idx="6571">
                  <c:v>-4.01</c:v>
                </c:pt>
                <c:pt idx="6572">
                  <c:v>-3.94</c:v>
                </c:pt>
                <c:pt idx="6573">
                  <c:v>-4.03</c:v>
                </c:pt>
                <c:pt idx="6574">
                  <c:v>-4.09</c:v>
                </c:pt>
                <c:pt idx="6575">
                  <c:v>-4.08</c:v>
                </c:pt>
                <c:pt idx="6576">
                  <c:v>-4.07</c:v>
                </c:pt>
                <c:pt idx="6577">
                  <c:v>-4.1100000000000003</c:v>
                </c:pt>
                <c:pt idx="6578">
                  <c:v>-3.82</c:v>
                </c:pt>
                <c:pt idx="6579">
                  <c:v>-3.93</c:v>
                </c:pt>
                <c:pt idx="6580">
                  <c:v>-3.98</c:v>
                </c:pt>
                <c:pt idx="6581">
                  <c:v>-4.26</c:v>
                </c:pt>
                <c:pt idx="6582">
                  <c:v>-4.2</c:v>
                </c:pt>
                <c:pt idx="6583">
                  <c:v>-4.2699999999999996</c:v>
                </c:pt>
                <c:pt idx="6584">
                  <c:v>-4.47</c:v>
                </c:pt>
                <c:pt idx="6585">
                  <c:v>-4.5199999999999996</c:v>
                </c:pt>
                <c:pt idx="6586">
                  <c:v>-4.49</c:v>
                </c:pt>
                <c:pt idx="6587">
                  <c:v>-4.25</c:v>
                </c:pt>
                <c:pt idx="6588">
                  <c:v>-4.09</c:v>
                </c:pt>
                <c:pt idx="6589">
                  <c:v>-4.0599999999999996</c:v>
                </c:pt>
                <c:pt idx="6590">
                  <c:v>-4.03</c:v>
                </c:pt>
                <c:pt idx="6591">
                  <c:v>-4.1100000000000003</c:v>
                </c:pt>
                <c:pt idx="6592">
                  <c:v>-4.0599999999999996</c:v>
                </c:pt>
                <c:pt idx="6593">
                  <c:v>-4.05</c:v>
                </c:pt>
                <c:pt idx="6594">
                  <c:v>-4.0199999999999996</c:v>
                </c:pt>
                <c:pt idx="6595">
                  <c:v>-4.04</c:v>
                </c:pt>
                <c:pt idx="6596">
                  <c:v>-3.97</c:v>
                </c:pt>
                <c:pt idx="6597">
                  <c:v>-4.1399999999999997</c:v>
                </c:pt>
                <c:pt idx="6598">
                  <c:v>-4.1399999999999997</c:v>
                </c:pt>
                <c:pt idx="6599">
                  <c:v>-3.87</c:v>
                </c:pt>
                <c:pt idx="6600">
                  <c:v>-3.86</c:v>
                </c:pt>
                <c:pt idx="6601">
                  <c:v>-3.86</c:v>
                </c:pt>
                <c:pt idx="6602">
                  <c:v>-3.9</c:v>
                </c:pt>
                <c:pt idx="6603">
                  <c:v>-3.93</c:v>
                </c:pt>
                <c:pt idx="6604">
                  <c:v>-3.88</c:v>
                </c:pt>
                <c:pt idx="6605">
                  <c:v>-3.88</c:v>
                </c:pt>
                <c:pt idx="6606">
                  <c:v>-3.95</c:v>
                </c:pt>
                <c:pt idx="6607">
                  <c:v>-3.93</c:v>
                </c:pt>
                <c:pt idx="6608">
                  <c:v>-3.85</c:v>
                </c:pt>
                <c:pt idx="6609">
                  <c:v>-3.69</c:v>
                </c:pt>
                <c:pt idx="6610">
                  <c:v>-3.87</c:v>
                </c:pt>
                <c:pt idx="6611">
                  <c:v>-3.9</c:v>
                </c:pt>
                <c:pt idx="6612">
                  <c:v>-3.84</c:v>
                </c:pt>
                <c:pt idx="6613">
                  <c:v>-4.08</c:v>
                </c:pt>
                <c:pt idx="6614">
                  <c:v>-4.0999999999999996</c:v>
                </c:pt>
                <c:pt idx="6615">
                  <c:v>-4.0199999999999996</c:v>
                </c:pt>
                <c:pt idx="6616">
                  <c:v>-4.12</c:v>
                </c:pt>
                <c:pt idx="6617">
                  <c:v>-4.2</c:v>
                </c:pt>
                <c:pt idx="6618">
                  <c:v>-4.29</c:v>
                </c:pt>
                <c:pt idx="6619">
                  <c:v>-4.12</c:v>
                </c:pt>
                <c:pt idx="6620">
                  <c:v>-3.94</c:v>
                </c:pt>
                <c:pt idx="6621">
                  <c:v>-3.91</c:v>
                </c:pt>
                <c:pt idx="6622">
                  <c:v>-3.85</c:v>
                </c:pt>
                <c:pt idx="6623">
                  <c:v>-4.01</c:v>
                </c:pt>
                <c:pt idx="6624">
                  <c:v>-4.09</c:v>
                </c:pt>
                <c:pt idx="6625">
                  <c:v>-4.0199999999999996</c:v>
                </c:pt>
                <c:pt idx="6626">
                  <c:v>-3.94</c:v>
                </c:pt>
                <c:pt idx="6627">
                  <c:v>-3.92</c:v>
                </c:pt>
                <c:pt idx="6628">
                  <c:v>-4.12</c:v>
                </c:pt>
                <c:pt idx="6629">
                  <c:v>-4.09</c:v>
                </c:pt>
                <c:pt idx="6630">
                  <c:v>-4.16</c:v>
                </c:pt>
                <c:pt idx="6631">
                  <c:v>-4.0199999999999996</c:v>
                </c:pt>
                <c:pt idx="6632">
                  <c:v>-4.09</c:v>
                </c:pt>
                <c:pt idx="6633">
                  <c:v>-4.12</c:v>
                </c:pt>
                <c:pt idx="6634">
                  <c:v>-4.08</c:v>
                </c:pt>
                <c:pt idx="6635">
                  <c:v>-4.0999999999999996</c:v>
                </c:pt>
                <c:pt idx="6636">
                  <c:v>-3.98</c:v>
                </c:pt>
                <c:pt idx="6637">
                  <c:v>-4.13</c:v>
                </c:pt>
                <c:pt idx="6638">
                  <c:v>-4.17</c:v>
                </c:pt>
                <c:pt idx="6639">
                  <c:v>-4.17</c:v>
                </c:pt>
                <c:pt idx="6640">
                  <c:v>-4.12</c:v>
                </c:pt>
                <c:pt idx="6641">
                  <c:v>-3.94</c:v>
                </c:pt>
                <c:pt idx="6642">
                  <c:v>-3.93</c:v>
                </c:pt>
                <c:pt idx="6643">
                  <c:v>-4.0599999999999996</c:v>
                </c:pt>
                <c:pt idx="6644">
                  <c:v>-4.18</c:v>
                </c:pt>
                <c:pt idx="6645">
                  <c:v>-4.13</c:v>
                </c:pt>
                <c:pt idx="6646">
                  <c:v>-4.09</c:v>
                </c:pt>
                <c:pt idx="6647">
                  <c:v>-4.09</c:v>
                </c:pt>
                <c:pt idx="6648">
                  <c:v>-3.91</c:v>
                </c:pt>
                <c:pt idx="6649">
                  <c:v>-3.9</c:v>
                </c:pt>
                <c:pt idx="6650">
                  <c:v>-3.86</c:v>
                </c:pt>
                <c:pt idx="6651">
                  <c:v>-3.96</c:v>
                </c:pt>
                <c:pt idx="6652">
                  <c:v>-4.1399999999999997</c:v>
                </c:pt>
                <c:pt idx="6653">
                  <c:v>-4.3099999999999996</c:v>
                </c:pt>
                <c:pt idx="6654">
                  <c:v>-4.29</c:v>
                </c:pt>
                <c:pt idx="6655">
                  <c:v>-4.3099999999999996</c:v>
                </c:pt>
                <c:pt idx="6656">
                  <c:v>-4.37</c:v>
                </c:pt>
                <c:pt idx="6657">
                  <c:v>-4.29</c:v>
                </c:pt>
                <c:pt idx="6658">
                  <c:v>-4.2300000000000004</c:v>
                </c:pt>
                <c:pt idx="6659">
                  <c:v>-4.26</c:v>
                </c:pt>
                <c:pt idx="6660">
                  <c:v>-4.2699999999999996</c:v>
                </c:pt>
                <c:pt idx="6661">
                  <c:v>-4.0999999999999996</c:v>
                </c:pt>
                <c:pt idx="6662">
                  <c:v>-4.12</c:v>
                </c:pt>
                <c:pt idx="6663">
                  <c:v>-4.4000000000000004</c:v>
                </c:pt>
                <c:pt idx="6664">
                  <c:v>-4.47</c:v>
                </c:pt>
                <c:pt idx="6665">
                  <c:v>-4.33</c:v>
                </c:pt>
                <c:pt idx="6666">
                  <c:v>-4.26</c:v>
                </c:pt>
                <c:pt idx="6667">
                  <c:v>-4.2300000000000004</c:v>
                </c:pt>
                <c:pt idx="6668">
                  <c:v>-4.2</c:v>
                </c:pt>
                <c:pt idx="6669">
                  <c:v>-4.6100000000000003</c:v>
                </c:pt>
                <c:pt idx="6670">
                  <c:v>-4.55</c:v>
                </c:pt>
                <c:pt idx="6671">
                  <c:v>-4.4800000000000004</c:v>
                </c:pt>
                <c:pt idx="6672">
                  <c:v>-4.4000000000000004</c:v>
                </c:pt>
                <c:pt idx="6673">
                  <c:v>-4.4800000000000004</c:v>
                </c:pt>
                <c:pt idx="6674">
                  <c:v>-4.34</c:v>
                </c:pt>
                <c:pt idx="6675">
                  <c:v>-4.33</c:v>
                </c:pt>
                <c:pt idx="6676">
                  <c:v>-4.41</c:v>
                </c:pt>
                <c:pt idx="6677">
                  <c:v>-4.37</c:v>
                </c:pt>
                <c:pt idx="6678">
                  <c:v>-4.24</c:v>
                </c:pt>
                <c:pt idx="6679">
                  <c:v>-4.4000000000000004</c:v>
                </c:pt>
                <c:pt idx="6680">
                  <c:v>-4.24</c:v>
                </c:pt>
                <c:pt idx="6681">
                  <c:v>-4.2699999999999996</c:v>
                </c:pt>
                <c:pt idx="6682">
                  <c:v>-4.28</c:v>
                </c:pt>
                <c:pt idx="6683">
                  <c:v>-4.2300000000000004</c:v>
                </c:pt>
                <c:pt idx="6684">
                  <c:v>-4.03</c:v>
                </c:pt>
                <c:pt idx="6685">
                  <c:v>-3.87</c:v>
                </c:pt>
                <c:pt idx="6686">
                  <c:v>-3.86</c:v>
                </c:pt>
                <c:pt idx="6687">
                  <c:v>-3.96</c:v>
                </c:pt>
                <c:pt idx="6688">
                  <c:v>-4.1399999999999997</c:v>
                </c:pt>
                <c:pt idx="6689">
                  <c:v>-4.34</c:v>
                </c:pt>
                <c:pt idx="6690">
                  <c:v>-4.42</c:v>
                </c:pt>
                <c:pt idx="6691">
                  <c:v>-4.47</c:v>
                </c:pt>
                <c:pt idx="6692">
                  <c:v>-4.45</c:v>
                </c:pt>
                <c:pt idx="6693">
                  <c:v>-4.45</c:v>
                </c:pt>
                <c:pt idx="6694">
                  <c:v>-4.5999999999999996</c:v>
                </c:pt>
                <c:pt idx="6695">
                  <c:v>-4.7300000000000004</c:v>
                </c:pt>
                <c:pt idx="6696">
                  <c:v>-4.66</c:v>
                </c:pt>
                <c:pt idx="6697">
                  <c:v>-4.55</c:v>
                </c:pt>
                <c:pt idx="6698">
                  <c:v>-4.53</c:v>
                </c:pt>
                <c:pt idx="6699">
                  <c:v>-4.4800000000000004</c:v>
                </c:pt>
                <c:pt idx="6700">
                  <c:v>-4.4000000000000004</c:v>
                </c:pt>
                <c:pt idx="6701">
                  <c:v>-4.47</c:v>
                </c:pt>
                <c:pt idx="6702">
                  <c:v>-4.63</c:v>
                </c:pt>
                <c:pt idx="6703">
                  <c:v>-4.55</c:v>
                </c:pt>
                <c:pt idx="6704">
                  <c:v>-4.6900000000000004</c:v>
                </c:pt>
                <c:pt idx="6705">
                  <c:v>-4.55</c:v>
                </c:pt>
                <c:pt idx="6706">
                  <c:v>-4.42</c:v>
                </c:pt>
                <c:pt idx="6707">
                  <c:v>-4.3099999999999996</c:v>
                </c:pt>
                <c:pt idx="6708">
                  <c:v>-4.29</c:v>
                </c:pt>
                <c:pt idx="6709">
                  <c:v>-4.21</c:v>
                </c:pt>
                <c:pt idx="6710">
                  <c:v>-4.13</c:v>
                </c:pt>
                <c:pt idx="6711">
                  <c:v>-4.55</c:v>
                </c:pt>
                <c:pt idx="6712">
                  <c:v>-4.7300000000000004</c:v>
                </c:pt>
                <c:pt idx="6713">
                  <c:v>-4.66</c:v>
                </c:pt>
                <c:pt idx="6714">
                  <c:v>-4.47</c:v>
                </c:pt>
                <c:pt idx="6715">
                  <c:v>-4.2699999999999996</c:v>
                </c:pt>
                <c:pt idx="6716">
                  <c:v>-4.3600000000000003</c:v>
                </c:pt>
                <c:pt idx="6717">
                  <c:v>-4.3600000000000003</c:v>
                </c:pt>
                <c:pt idx="6718">
                  <c:v>-4.18</c:v>
                </c:pt>
                <c:pt idx="6719">
                  <c:v>-4.16</c:v>
                </c:pt>
                <c:pt idx="6720">
                  <c:v>-4.5199999999999996</c:v>
                </c:pt>
                <c:pt idx="6721">
                  <c:v>-4.62</c:v>
                </c:pt>
                <c:pt idx="6722">
                  <c:v>-4.6900000000000004</c:v>
                </c:pt>
                <c:pt idx="6723">
                  <c:v>-4.93</c:v>
                </c:pt>
                <c:pt idx="6724">
                  <c:v>-4.88</c:v>
                </c:pt>
                <c:pt idx="6725">
                  <c:v>-4.74</c:v>
                </c:pt>
                <c:pt idx="6726">
                  <c:v>-4.6399999999999997</c:v>
                </c:pt>
                <c:pt idx="6727">
                  <c:v>-4.58</c:v>
                </c:pt>
                <c:pt idx="6728">
                  <c:v>-4.63</c:v>
                </c:pt>
                <c:pt idx="6729">
                  <c:v>-4.8600000000000003</c:v>
                </c:pt>
                <c:pt idx="6730">
                  <c:v>-4.8</c:v>
                </c:pt>
                <c:pt idx="6731">
                  <c:v>-4.5999999999999996</c:v>
                </c:pt>
                <c:pt idx="6732">
                  <c:v>-4.26</c:v>
                </c:pt>
                <c:pt idx="6733">
                  <c:v>-4.29</c:v>
                </c:pt>
                <c:pt idx="6734">
                  <c:v>-4.51</c:v>
                </c:pt>
                <c:pt idx="6735">
                  <c:v>-4.72</c:v>
                </c:pt>
                <c:pt idx="6736">
                  <c:v>-4.68</c:v>
                </c:pt>
                <c:pt idx="6737">
                  <c:v>-4.75</c:v>
                </c:pt>
                <c:pt idx="6738">
                  <c:v>-4.8499999999999996</c:v>
                </c:pt>
                <c:pt idx="6739">
                  <c:v>-4.62</c:v>
                </c:pt>
                <c:pt idx="6740">
                  <c:v>-4.51</c:v>
                </c:pt>
                <c:pt idx="6741">
                  <c:v>-4.67</c:v>
                </c:pt>
                <c:pt idx="6742">
                  <c:v>-4.87</c:v>
                </c:pt>
                <c:pt idx="6743">
                  <c:v>-4.96</c:v>
                </c:pt>
                <c:pt idx="6744">
                  <c:v>-4.88</c:v>
                </c:pt>
                <c:pt idx="6745">
                  <c:v>-4.71</c:v>
                </c:pt>
                <c:pt idx="6746">
                  <c:v>-4.57</c:v>
                </c:pt>
                <c:pt idx="6747">
                  <c:v>-4.47</c:v>
                </c:pt>
                <c:pt idx="6748">
                  <c:v>-4.63</c:v>
                </c:pt>
                <c:pt idx="6749">
                  <c:v>-4.5999999999999996</c:v>
                </c:pt>
                <c:pt idx="6750">
                  <c:v>-4.38</c:v>
                </c:pt>
                <c:pt idx="6751">
                  <c:v>-4.2699999999999996</c:v>
                </c:pt>
                <c:pt idx="6752">
                  <c:v>-4.33</c:v>
                </c:pt>
                <c:pt idx="6753">
                  <c:v>-4.33</c:v>
                </c:pt>
                <c:pt idx="6754">
                  <c:v>-4.3600000000000003</c:v>
                </c:pt>
                <c:pt idx="6755">
                  <c:v>-4.43</c:v>
                </c:pt>
                <c:pt idx="6756">
                  <c:v>-4.3899999999999997</c:v>
                </c:pt>
                <c:pt idx="6757">
                  <c:v>-4.3899999999999997</c:v>
                </c:pt>
                <c:pt idx="6758">
                  <c:v>-4.38</c:v>
                </c:pt>
                <c:pt idx="6759">
                  <c:v>-4.3099999999999996</c:v>
                </c:pt>
                <c:pt idx="6760">
                  <c:v>-4.3</c:v>
                </c:pt>
                <c:pt idx="6761">
                  <c:v>-4.29</c:v>
                </c:pt>
                <c:pt idx="6762">
                  <c:v>-4.28</c:v>
                </c:pt>
                <c:pt idx="6763">
                  <c:v>-4.33</c:v>
                </c:pt>
                <c:pt idx="6764">
                  <c:v>-4.2</c:v>
                </c:pt>
                <c:pt idx="6765">
                  <c:v>-4.09</c:v>
                </c:pt>
                <c:pt idx="6766">
                  <c:v>-4.08</c:v>
                </c:pt>
                <c:pt idx="6767">
                  <c:v>-4.22</c:v>
                </c:pt>
                <c:pt idx="6768">
                  <c:v>-4.2</c:v>
                </c:pt>
                <c:pt idx="6769">
                  <c:v>-4.0199999999999996</c:v>
                </c:pt>
                <c:pt idx="6770">
                  <c:v>-4.5199999999999996</c:v>
                </c:pt>
                <c:pt idx="6771">
                  <c:v>-4.51</c:v>
                </c:pt>
                <c:pt idx="6772">
                  <c:v>-4.4800000000000004</c:v>
                </c:pt>
                <c:pt idx="6773">
                  <c:v>-4.32</c:v>
                </c:pt>
                <c:pt idx="6774">
                  <c:v>-4.29</c:v>
                </c:pt>
                <c:pt idx="6775">
                  <c:v>-4.29</c:v>
                </c:pt>
                <c:pt idx="6776">
                  <c:v>-4.3600000000000003</c:v>
                </c:pt>
                <c:pt idx="6777">
                  <c:v>-4.34</c:v>
                </c:pt>
                <c:pt idx="6778">
                  <c:v>-4.34</c:v>
                </c:pt>
                <c:pt idx="6779">
                  <c:v>-4.3600000000000003</c:v>
                </c:pt>
                <c:pt idx="6780">
                  <c:v>-4.3600000000000003</c:v>
                </c:pt>
                <c:pt idx="6781">
                  <c:v>-4.6399999999999997</c:v>
                </c:pt>
                <c:pt idx="6782">
                  <c:v>-4.6900000000000004</c:v>
                </c:pt>
                <c:pt idx="6783">
                  <c:v>-4.6399999999999997</c:v>
                </c:pt>
                <c:pt idx="6784">
                  <c:v>-4.54</c:v>
                </c:pt>
                <c:pt idx="6785">
                  <c:v>-4.38</c:v>
                </c:pt>
                <c:pt idx="6786">
                  <c:v>-4.47</c:v>
                </c:pt>
                <c:pt idx="6787">
                  <c:v>-4.51</c:v>
                </c:pt>
                <c:pt idx="6788">
                  <c:v>-4.42</c:v>
                </c:pt>
                <c:pt idx="6789">
                  <c:v>-4.4800000000000004</c:v>
                </c:pt>
                <c:pt idx="6790">
                  <c:v>-4.55</c:v>
                </c:pt>
                <c:pt idx="6791">
                  <c:v>-4.6100000000000003</c:v>
                </c:pt>
                <c:pt idx="6792">
                  <c:v>-4.5599999999999996</c:v>
                </c:pt>
                <c:pt idx="6793">
                  <c:v>-4.5599999999999996</c:v>
                </c:pt>
                <c:pt idx="6794">
                  <c:v>-4.4800000000000004</c:v>
                </c:pt>
                <c:pt idx="6795">
                  <c:v>-4.41</c:v>
                </c:pt>
                <c:pt idx="6796">
                  <c:v>-4.47</c:v>
                </c:pt>
                <c:pt idx="6797">
                  <c:v>-4.54</c:v>
                </c:pt>
                <c:pt idx="6798">
                  <c:v>-4.45</c:v>
                </c:pt>
                <c:pt idx="6799">
                  <c:v>-4.45</c:v>
                </c:pt>
                <c:pt idx="6800">
                  <c:v>-4.43</c:v>
                </c:pt>
                <c:pt idx="6801">
                  <c:v>-4.3499999999999996</c:v>
                </c:pt>
                <c:pt idx="6802">
                  <c:v>-4.3600000000000003</c:v>
                </c:pt>
                <c:pt idx="6803">
                  <c:v>-4.57</c:v>
                </c:pt>
                <c:pt idx="6804">
                  <c:v>-4.72</c:v>
                </c:pt>
                <c:pt idx="6805">
                  <c:v>-4.7</c:v>
                </c:pt>
                <c:pt idx="6806">
                  <c:v>-4.5199999999999996</c:v>
                </c:pt>
                <c:pt idx="6807">
                  <c:v>-4.68</c:v>
                </c:pt>
                <c:pt idx="6808">
                  <c:v>-4.7300000000000004</c:v>
                </c:pt>
                <c:pt idx="6809">
                  <c:v>-4.58</c:v>
                </c:pt>
                <c:pt idx="6810">
                  <c:v>-4.54</c:v>
                </c:pt>
                <c:pt idx="6811">
                  <c:v>-4.49</c:v>
                </c:pt>
                <c:pt idx="6812">
                  <c:v>-4.47</c:v>
                </c:pt>
                <c:pt idx="6813">
                  <c:v>-4.7</c:v>
                </c:pt>
                <c:pt idx="6814">
                  <c:v>-4.6500000000000004</c:v>
                </c:pt>
                <c:pt idx="6815">
                  <c:v>-4.78</c:v>
                </c:pt>
                <c:pt idx="6816">
                  <c:v>-4.7699999999999996</c:v>
                </c:pt>
                <c:pt idx="6817">
                  <c:v>-4.68</c:v>
                </c:pt>
                <c:pt idx="6818">
                  <c:v>-4.57</c:v>
                </c:pt>
                <c:pt idx="6819">
                  <c:v>-4.57</c:v>
                </c:pt>
                <c:pt idx="6820">
                  <c:v>-4.5599999999999996</c:v>
                </c:pt>
                <c:pt idx="6821">
                  <c:v>-4.71</c:v>
                </c:pt>
                <c:pt idx="6822">
                  <c:v>-4.5999999999999996</c:v>
                </c:pt>
                <c:pt idx="6823">
                  <c:v>-4.53</c:v>
                </c:pt>
                <c:pt idx="6824">
                  <c:v>-4.5199999999999996</c:v>
                </c:pt>
                <c:pt idx="6825">
                  <c:v>-4.6100000000000003</c:v>
                </c:pt>
                <c:pt idx="6826">
                  <c:v>-4.5599999999999996</c:v>
                </c:pt>
                <c:pt idx="6827">
                  <c:v>-4.5199999999999996</c:v>
                </c:pt>
                <c:pt idx="6828">
                  <c:v>-4.5199999999999996</c:v>
                </c:pt>
                <c:pt idx="6829">
                  <c:v>-4.45</c:v>
                </c:pt>
                <c:pt idx="6830">
                  <c:v>-4.43</c:v>
                </c:pt>
                <c:pt idx="6831">
                  <c:v>-4.4400000000000004</c:v>
                </c:pt>
                <c:pt idx="6832">
                  <c:v>-4.4400000000000004</c:v>
                </c:pt>
                <c:pt idx="6833">
                  <c:v>-4.7</c:v>
                </c:pt>
                <c:pt idx="6834">
                  <c:v>-4.8</c:v>
                </c:pt>
                <c:pt idx="6835">
                  <c:v>-4.7300000000000004</c:v>
                </c:pt>
                <c:pt idx="6836">
                  <c:v>-4.78</c:v>
                </c:pt>
                <c:pt idx="6837">
                  <c:v>-4.67</c:v>
                </c:pt>
                <c:pt idx="6838">
                  <c:v>-4.71</c:v>
                </c:pt>
                <c:pt idx="6839">
                  <c:v>-4.75</c:v>
                </c:pt>
                <c:pt idx="6840">
                  <c:v>-4.83</c:v>
                </c:pt>
                <c:pt idx="6841">
                  <c:v>-4.83</c:v>
                </c:pt>
                <c:pt idx="6842">
                  <c:v>-4.6500000000000004</c:v>
                </c:pt>
                <c:pt idx="6843">
                  <c:v>-4.6100000000000003</c:v>
                </c:pt>
                <c:pt idx="6844">
                  <c:v>-4.62</c:v>
                </c:pt>
                <c:pt idx="6845">
                  <c:v>-4.58</c:v>
                </c:pt>
                <c:pt idx="6846">
                  <c:v>-4.62</c:v>
                </c:pt>
                <c:pt idx="6847">
                  <c:v>-4.5999999999999996</c:v>
                </c:pt>
                <c:pt idx="6848">
                  <c:v>-4.75</c:v>
                </c:pt>
                <c:pt idx="6849">
                  <c:v>-4.7</c:v>
                </c:pt>
                <c:pt idx="6850">
                  <c:v>-4.68</c:v>
                </c:pt>
                <c:pt idx="6851">
                  <c:v>-4.6500000000000004</c:v>
                </c:pt>
                <c:pt idx="6852">
                  <c:v>-4.62</c:v>
                </c:pt>
                <c:pt idx="6853">
                  <c:v>-4.4400000000000004</c:v>
                </c:pt>
                <c:pt idx="6854">
                  <c:v>-4.5999999999999996</c:v>
                </c:pt>
                <c:pt idx="6855">
                  <c:v>-4.67</c:v>
                </c:pt>
                <c:pt idx="6856">
                  <c:v>-4.8</c:v>
                </c:pt>
                <c:pt idx="6857">
                  <c:v>-4.72</c:v>
                </c:pt>
                <c:pt idx="6858">
                  <c:v>-4.62</c:v>
                </c:pt>
                <c:pt idx="6859">
                  <c:v>-4.58</c:v>
                </c:pt>
                <c:pt idx="6860">
                  <c:v>-4.5199999999999996</c:v>
                </c:pt>
                <c:pt idx="6861">
                  <c:v>-4.46</c:v>
                </c:pt>
                <c:pt idx="6862">
                  <c:v>-4.42</c:v>
                </c:pt>
                <c:pt idx="6863">
                  <c:v>-4.53</c:v>
                </c:pt>
                <c:pt idx="6864">
                  <c:v>-4.5599999999999996</c:v>
                </c:pt>
                <c:pt idx="6865">
                  <c:v>-4.78</c:v>
                </c:pt>
                <c:pt idx="6866">
                  <c:v>-4.82</c:v>
                </c:pt>
                <c:pt idx="6867">
                  <c:v>-4.74</c:v>
                </c:pt>
                <c:pt idx="6868">
                  <c:v>-4.72</c:v>
                </c:pt>
                <c:pt idx="6869">
                  <c:v>-4.7699999999999996</c:v>
                </c:pt>
                <c:pt idx="6870">
                  <c:v>-4.7</c:v>
                </c:pt>
                <c:pt idx="6871">
                  <c:v>-4.59</c:v>
                </c:pt>
                <c:pt idx="6872">
                  <c:v>-4.7</c:v>
                </c:pt>
                <c:pt idx="6873">
                  <c:v>-4.74</c:v>
                </c:pt>
                <c:pt idx="6874">
                  <c:v>-4.74</c:v>
                </c:pt>
                <c:pt idx="6875">
                  <c:v>-4.66</c:v>
                </c:pt>
                <c:pt idx="6876">
                  <c:v>-4.67</c:v>
                </c:pt>
                <c:pt idx="6877">
                  <c:v>-4.59</c:v>
                </c:pt>
                <c:pt idx="6878">
                  <c:v>-4.6900000000000004</c:v>
                </c:pt>
                <c:pt idx="6879">
                  <c:v>-4.83</c:v>
                </c:pt>
                <c:pt idx="6880">
                  <c:v>-4.78</c:v>
                </c:pt>
                <c:pt idx="6881">
                  <c:v>-4.71</c:v>
                </c:pt>
                <c:pt idx="6882">
                  <c:v>-4.57</c:v>
                </c:pt>
                <c:pt idx="6883">
                  <c:v>-4.5</c:v>
                </c:pt>
                <c:pt idx="6884">
                  <c:v>-4.58</c:v>
                </c:pt>
                <c:pt idx="6885">
                  <c:v>-4.5599999999999996</c:v>
                </c:pt>
                <c:pt idx="6886">
                  <c:v>-4.54</c:v>
                </c:pt>
                <c:pt idx="6887">
                  <c:v>-4.4800000000000004</c:v>
                </c:pt>
                <c:pt idx="6888">
                  <c:v>-4.32</c:v>
                </c:pt>
                <c:pt idx="6889">
                  <c:v>-4.3099999999999996</c:v>
                </c:pt>
                <c:pt idx="6890">
                  <c:v>-4.51</c:v>
                </c:pt>
                <c:pt idx="6891">
                  <c:v>-4.5199999999999996</c:v>
                </c:pt>
                <c:pt idx="6892">
                  <c:v>-4.5</c:v>
                </c:pt>
                <c:pt idx="6893">
                  <c:v>-4.29</c:v>
                </c:pt>
                <c:pt idx="6894">
                  <c:v>-4.37</c:v>
                </c:pt>
                <c:pt idx="6895">
                  <c:v>-4.33</c:v>
                </c:pt>
                <c:pt idx="6896">
                  <c:v>-4.47</c:v>
                </c:pt>
                <c:pt idx="6897">
                  <c:v>-4.4400000000000004</c:v>
                </c:pt>
                <c:pt idx="6898">
                  <c:v>-4.4400000000000004</c:v>
                </c:pt>
                <c:pt idx="6899">
                  <c:v>-4.3899999999999997</c:v>
                </c:pt>
                <c:pt idx="6900">
                  <c:v>-4.55</c:v>
                </c:pt>
                <c:pt idx="6901">
                  <c:v>-4.63</c:v>
                </c:pt>
                <c:pt idx="6902">
                  <c:v>-4.6399999999999997</c:v>
                </c:pt>
                <c:pt idx="6903">
                  <c:v>-4.71</c:v>
                </c:pt>
                <c:pt idx="6904">
                  <c:v>-4.66</c:v>
                </c:pt>
                <c:pt idx="6905">
                  <c:v>-4.6399999999999997</c:v>
                </c:pt>
                <c:pt idx="6906">
                  <c:v>-4.5599999999999996</c:v>
                </c:pt>
                <c:pt idx="6907">
                  <c:v>-4.49</c:v>
                </c:pt>
                <c:pt idx="6908">
                  <c:v>-4.4800000000000004</c:v>
                </c:pt>
                <c:pt idx="6909">
                  <c:v>-4.46</c:v>
                </c:pt>
                <c:pt idx="6910">
                  <c:v>-4.46</c:v>
                </c:pt>
                <c:pt idx="6911">
                  <c:v>-4.53</c:v>
                </c:pt>
                <c:pt idx="6912">
                  <c:v>-4.5199999999999996</c:v>
                </c:pt>
                <c:pt idx="6913">
                  <c:v>-4.47</c:v>
                </c:pt>
                <c:pt idx="6914">
                  <c:v>-4.3899999999999997</c:v>
                </c:pt>
                <c:pt idx="6915">
                  <c:v>-4.3499999999999996</c:v>
                </c:pt>
                <c:pt idx="6916">
                  <c:v>-4.25</c:v>
                </c:pt>
                <c:pt idx="6917">
                  <c:v>-4.16</c:v>
                </c:pt>
                <c:pt idx="6918">
                  <c:v>-4.12</c:v>
                </c:pt>
                <c:pt idx="6919">
                  <c:v>-4.0999999999999996</c:v>
                </c:pt>
                <c:pt idx="6920">
                  <c:v>-4.12</c:v>
                </c:pt>
                <c:pt idx="6921">
                  <c:v>-4.1500000000000004</c:v>
                </c:pt>
                <c:pt idx="6922">
                  <c:v>-4.21</c:v>
                </c:pt>
                <c:pt idx="6923">
                  <c:v>-4.2699999999999996</c:v>
                </c:pt>
                <c:pt idx="6924">
                  <c:v>-4.1900000000000004</c:v>
                </c:pt>
                <c:pt idx="6925">
                  <c:v>-4.16</c:v>
                </c:pt>
                <c:pt idx="6926">
                  <c:v>-4.1100000000000003</c:v>
                </c:pt>
                <c:pt idx="6927">
                  <c:v>-4.12</c:v>
                </c:pt>
                <c:pt idx="6928">
                  <c:v>-4.1100000000000003</c:v>
                </c:pt>
                <c:pt idx="6929">
                  <c:v>-4.26</c:v>
                </c:pt>
                <c:pt idx="6930">
                  <c:v>-4.21</c:v>
                </c:pt>
                <c:pt idx="6931">
                  <c:v>-4.1500000000000004</c:v>
                </c:pt>
                <c:pt idx="6932">
                  <c:v>-4.2</c:v>
                </c:pt>
                <c:pt idx="6933">
                  <c:v>-4.2699999999999996</c:v>
                </c:pt>
                <c:pt idx="6934">
                  <c:v>-4.26</c:v>
                </c:pt>
                <c:pt idx="6935">
                  <c:v>-4.3099999999999996</c:v>
                </c:pt>
                <c:pt idx="6936">
                  <c:v>-4.24</c:v>
                </c:pt>
                <c:pt idx="6937">
                  <c:v>-4.29</c:v>
                </c:pt>
                <c:pt idx="6938">
                  <c:v>-4.3099999999999996</c:v>
                </c:pt>
                <c:pt idx="6939">
                  <c:v>-4.33</c:v>
                </c:pt>
                <c:pt idx="6940">
                  <c:v>-4.33</c:v>
                </c:pt>
                <c:pt idx="6941">
                  <c:v>-4.3899999999999997</c:v>
                </c:pt>
                <c:pt idx="6942">
                  <c:v>-4.3899999999999997</c:v>
                </c:pt>
                <c:pt idx="6943">
                  <c:v>-4.34</c:v>
                </c:pt>
                <c:pt idx="6944">
                  <c:v>-4.3</c:v>
                </c:pt>
                <c:pt idx="6945">
                  <c:v>-4.07</c:v>
                </c:pt>
                <c:pt idx="6946">
                  <c:v>-4.24</c:v>
                </c:pt>
                <c:pt idx="6947">
                  <c:v>-4.22</c:v>
                </c:pt>
                <c:pt idx="6948">
                  <c:v>-4.22</c:v>
                </c:pt>
                <c:pt idx="6949">
                  <c:v>-4.12</c:v>
                </c:pt>
                <c:pt idx="6950">
                  <c:v>-4.17</c:v>
                </c:pt>
                <c:pt idx="6951">
                  <c:v>-4.0599999999999996</c:v>
                </c:pt>
                <c:pt idx="6952">
                  <c:v>-4.09</c:v>
                </c:pt>
                <c:pt idx="6953">
                  <c:v>-4.0999999999999996</c:v>
                </c:pt>
                <c:pt idx="6954">
                  <c:v>-4.1100000000000003</c:v>
                </c:pt>
                <c:pt idx="6955">
                  <c:v>-4.2</c:v>
                </c:pt>
                <c:pt idx="6956">
                  <c:v>-4.1100000000000003</c:v>
                </c:pt>
                <c:pt idx="6957">
                  <c:v>-4.0199999999999996</c:v>
                </c:pt>
                <c:pt idx="6958">
                  <c:v>-4.05</c:v>
                </c:pt>
                <c:pt idx="6959">
                  <c:v>-4.29</c:v>
                </c:pt>
                <c:pt idx="6960">
                  <c:v>-4.3499999999999996</c:v>
                </c:pt>
                <c:pt idx="6961">
                  <c:v>-4.34</c:v>
                </c:pt>
                <c:pt idx="6962">
                  <c:v>-4.29</c:v>
                </c:pt>
                <c:pt idx="6963">
                  <c:v>-4.25</c:v>
                </c:pt>
                <c:pt idx="6964">
                  <c:v>-4.34</c:v>
                </c:pt>
                <c:pt idx="6965">
                  <c:v>-4.34</c:v>
                </c:pt>
                <c:pt idx="6966">
                  <c:v>-4.34</c:v>
                </c:pt>
                <c:pt idx="6967">
                  <c:v>-4.37</c:v>
                </c:pt>
                <c:pt idx="6968">
                  <c:v>-4.37</c:v>
                </c:pt>
                <c:pt idx="6969">
                  <c:v>-4.34</c:v>
                </c:pt>
                <c:pt idx="6970">
                  <c:v>-4.28</c:v>
                </c:pt>
                <c:pt idx="6971">
                  <c:v>-4.32</c:v>
                </c:pt>
                <c:pt idx="6972">
                  <c:v>-4.2699999999999996</c:v>
                </c:pt>
                <c:pt idx="6973">
                  <c:v>-4.25</c:v>
                </c:pt>
                <c:pt idx="6974">
                  <c:v>-4.12</c:v>
                </c:pt>
                <c:pt idx="6975">
                  <c:v>-4.01</c:v>
                </c:pt>
                <c:pt idx="6976">
                  <c:v>-3.99</c:v>
                </c:pt>
                <c:pt idx="6977">
                  <c:v>-4.08</c:v>
                </c:pt>
                <c:pt idx="6978">
                  <c:v>-4.1399999999999997</c:v>
                </c:pt>
                <c:pt idx="6979">
                  <c:v>-4.2</c:v>
                </c:pt>
                <c:pt idx="6980">
                  <c:v>-4.25</c:v>
                </c:pt>
                <c:pt idx="6981">
                  <c:v>-4.26</c:v>
                </c:pt>
                <c:pt idx="6982">
                  <c:v>-4.28</c:v>
                </c:pt>
                <c:pt idx="6983">
                  <c:v>-4.32</c:v>
                </c:pt>
                <c:pt idx="6984">
                  <c:v>-4.25</c:v>
                </c:pt>
                <c:pt idx="6985">
                  <c:v>-4.32</c:v>
                </c:pt>
                <c:pt idx="6986">
                  <c:v>-4.37</c:v>
                </c:pt>
                <c:pt idx="6987">
                  <c:v>-4.25</c:v>
                </c:pt>
                <c:pt idx="6988">
                  <c:v>-4.2300000000000004</c:v>
                </c:pt>
                <c:pt idx="6989">
                  <c:v>-4.18</c:v>
                </c:pt>
                <c:pt idx="6990">
                  <c:v>-4.07</c:v>
                </c:pt>
                <c:pt idx="6991">
                  <c:v>-4.1900000000000004</c:v>
                </c:pt>
                <c:pt idx="6992">
                  <c:v>-4.33</c:v>
                </c:pt>
                <c:pt idx="6993">
                  <c:v>-4.3</c:v>
                </c:pt>
                <c:pt idx="6994">
                  <c:v>-4.24</c:v>
                </c:pt>
                <c:pt idx="6995">
                  <c:v>-4.21</c:v>
                </c:pt>
                <c:pt idx="6996">
                  <c:v>-4.2300000000000004</c:v>
                </c:pt>
                <c:pt idx="6997">
                  <c:v>-4.21</c:v>
                </c:pt>
                <c:pt idx="6998">
                  <c:v>-4.22</c:v>
                </c:pt>
                <c:pt idx="6999">
                  <c:v>-4.1399999999999997</c:v>
                </c:pt>
                <c:pt idx="7000">
                  <c:v>-4.0999999999999996</c:v>
                </c:pt>
                <c:pt idx="7001">
                  <c:v>-4.08</c:v>
                </c:pt>
                <c:pt idx="7002">
                  <c:v>-4.16</c:v>
                </c:pt>
                <c:pt idx="7003">
                  <c:v>-4.1900000000000004</c:v>
                </c:pt>
                <c:pt idx="7004">
                  <c:v>-4.28</c:v>
                </c:pt>
                <c:pt idx="7005">
                  <c:v>-4.3</c:v>
                </c:pt>
                <c:pt idx="7006">
                  <c:v>-4.2699999999999996</c:v>
                </c:pt>
                <c:pt idx="7007">
                  <c:v>-4.3899999999999997</c:v>
                </c:pt>
                <c:pt idx="7008">
                  <c:v>-4.59</c:v>
                </c:pt>
                <c:pt idx="7009">
                  <c:v>-4.57</c:v>
                </c:pt>
                <c:pt idx="7010">
                  <c:v>-4.38</c:v>
                </c:pt>
                <c:pt idx="7011">
                  <c:v>-4.3099999999999996</c:v>
                </c:pt>
                <c:pt idx="7012">
                  <c:v>-4.29</c:v>
                </c:pt>
                <c:pt idx="7013">
                  <c:v>-4.29</c:v>
                </c:pt>
                <c:pt idx="7014">
                  <c:v>-4.26</c:v>
                </c:pt>
                <c:pt idx="7015">
                  <c:v>-4.37</c:v>
                </c:pt>
                <c:pt idx="7016">
                  <c:v>-4.3</c:v>
                </c:pt>
                <c:pt idx="7017">
                  <c:v>-4.26</c:v>
                </c:pt>
                <c:pt idx="7018">
                  <c:v>-4.1900000000000004</c:v>
                </c:pt>
                <c:pt idx="7019">
                  <c:v>-4.16</c:v>
                </c:pt>
                <c:pt idx="7020">
                  <c:v>-4.1900000000000004</c:v>
                </c:pt>
                <c:pt idx="7021">
                  <c:v>-4.25</c:v>
                </c:pt>
                <c:pt idx="7022">
                  <c:v>-4.1500000000000004</c:v>
                </c:pt>
                <c:pt idx="7023">
                  <c:v>-4.21</c:v>
                </c:pt>
                <c:pt idx="7024">
                  <c:v>-4.32</c:v>
                </c:pt>
                <c:pt idx="7025">
                  <c:v>-4.2699999999999996</c:v>
                </c:pt>
                <c:pt idx="7026">
                  <c:v>-4.22</c:v>
                </c:pt>
                <c:pt idx="7027">
                  <c:v>-4.22</c:v>
                </c:pt>
                <c:pt idx="7028">
                  <c:v>-4.33</c:v>
                </c:pt>
                <c:pt idx="7029">
                  <c:v>-4.32</c:v>
                </c:pt>
                <c:pt idx="7030">
                  <c:v>-4.3899999999999997</c:v>
                </c:pt>
                <c:pt idx="7031">
                  <c:v>-4.5599999999999996</c:v>
                </c:pt>
                <c:pt idx="7032">
                  <c:v>-4.7</c:v>
                </c:pt>
                <c:pt idx="7033">
                  <c:v>-4.8</c:v>
                </c:pt>
                <c:pt idx="7034">
                  <c:v>-4.7300000000000004</c:v>
                </c:pt>
                <c:pt idx="7035">
                  <c:v>-4.5599999999999996</c:v>
                </c:pt>
                <c:pt idx="7036">
                  <c:v>-4.43</c:v>
                </c:pt>
                <c:pt idx="7037">
                  <c:v>-4.42</c:v>
                </c:pt>
                <c:pt idx="7038">
                  <c:v>-4.3899999999999997</c:v>
                </c:pt>
                <c:pt idx="7039">
                  <c:v>-4.42</c:v>
                </c:pt>
                <c:pt idx="7040">
                  <c:v>-4.37</c:v>
                </c:pt>
                <c:pt idx="7041">
                  <c:v>-4.41</c:v>
                </c:pt>
                <c:pt idx="7042">
                  <c:v>-4.43</c:v>
                </c:pt>
                <c:pt idx="7043">
                  <c:v>-4.41</c:v>
                </c:pt>
                <c:pt idx="7044">
                  <c:v>-4.41</c:v>
                </c:pt>
                <c:pt idx="7045">
                  <c:v>-4.43</c:v>
                </c:pt>
                <c:pt idx="7046">
                  <c:v>-4.37</c:v>
                </c:pt>
                <c:pt idx="7047">
                  <c:v>-4.3600000000000003</c:v>
                </c:pt>
                <c:pt idx="7048">
                  <c:v>-4.3099999999999996</c:v>
                </c:pt>
                <c:pt idx="7049">
                  <c:v>-4.3</c:v>
                </c:pt>
                <c:pt idx="7050">
                  <c:v>-4.3099999999999996</c:v>
                </c:pt>
                <c:pt idx="7051">
                  <c:v>-4.28</c:v>
                </c:pt>
                <c:pt idx="7052">
                  <c:v>-4.2</c:v>
                </c:pt>
                <c:pt idx="7053">
                  <c:v>-4.1900000000000004</c:v>
                </c:pt>
                <c:pt idx="7054">
                  <c:v>-4.16</c:v>
                </c:pt>
                <c:pt idx="7055">
                  <c:v>-4.08</c:v>
                </c:pt>
                <c:pt idx="7056">
                  <c:v>-4.04</c:v>
                </c:pt>
                <c:pt idx="7057">
                  <c:v>-4.12</c:v>
                </c:pt>
                <c:pt idx="7058">
                  <c:v>-4.24</c:v>
                </c:pt>
                <c:pt idx="7059">
                  <c:v>-4.25</c:v>
                </c:pt>
                <c:pt idx="7060">
                  <c:v>-4.21</c:v>
                </c:pt>
                <c:pt idx="7061">
                  <c:v>-4.1900000000000004</c:v>
                </c:pt>
                <c:pt idx="7062">
                  <c:v>-4.17</c:v>
                </c:pt>
                <c:pt idx="7063">
                  <c:v>-4.1500000000000004</c:v>
                </c:pt>
                <c:pt idx="7064">
                  <c:v>-4.1399999999999997</c:v>
                </c:pt>
                <c:pt idx="7065">
                  <c:v>-4.1500000000000004</c:v>
                </c:pt>
                <c:pt idx="7066">
                  <c:v>-4.16</c:v>
                </c:pt>
                <c:pt idx="7067">
                  <c:v>-4.22</c:v>
                </c:pt>
                <c:pt idx="7068">
                  <c:v>-4.2</c:v>
                </c:pt>
                <c:pt idx="7069">
                  <c:v>-4.12</c:v>
                </c:pt>
                <c:pt idx="7070">
                  <c:v>-4.1500000000000004</c:v>
                </c:pt>
                <c:pt idx="7071">
                  <c:v>-4.12</c:v>
                </c:pt>
                <c:pt idx="7072">
                  <c:v>-4.09</c:v>
                </c:pt>
                <c:pt idx="7073">
                  <c:v>-4.18</c:v>
                </c:pt>
                <c:pt idx="7074">
                  <c:v>-4.28</c:v>
                </c:pt>
                <c:pt idx="7075">
                  <c:v>-4.2699999999999996</c:v>
                </c:pt>
                <c:pt idx="7076">
                  <c:v>-4.47</c:v>
                </c:pt>
                <c:pt idx="7077">
                  <c:v>-4.5999999999999996</c:v>
                </c:pt>
                <c:pt idx="7078">
                  <c:v>-4.6100000000000003</c:v>
                </c:pt>
                <c:pt idx="7079">
                  <c:v>-4.51</c:v>
                </c:pt>
                <c:pt idx="7080">
                  <c:v>-4.45</c:v>
                </c:pt>
                <c:pt idx="7081">
                  <c:v>-4.55</c:v>
                </c:pt>
                <c:pt idx="7082">
                  <c:v>-4.5</c:v>
                </c:pt>
                <c:pt idx="7083">
                  <c:v>-4.42</c:v>
                </c:pt>
                <c:pt idx="7084">
                  <c:v>-4.55</c:v>
                </c:pt>
                <c:pt idx="7085">
                  <c:v>-4.62</c:v>
                </c:pt>
                <c:pt idx="7086">
                  <c:v>-4.57</c:v>
                </c:pt>
                <c:pt idx="7087">
                  <c:v>-4.57</c:v>
                </c:pt>
                <c:pt idx="7088">
                  <c:v>-4.4800000000000004</c:v>
                </c:pt>
                <c:pt idx="7089">
                  <c:v>-4.46</c:v>
                </c:pt>
                <c:pt idx="7090">
                  <c:v>-4.51</c:v>
                </c:pt>
                <c:pt idx="7091">
                  <c:v>-4.3099999999999996</c:v>
                </c:pt>
                <c:pt idx="7092">
                  <c:v>-4.4400000000000004</c:v>
                </c:pt>
                <c:pt idx="7093">
                  <c:v>-4.3899999999999997</c:v>
                </c:pt>
                <c:pt idx="7094">
                  <c:v>-4.47</c:v>
                </c:pt>
                <c:pt idx="7095">
                  <c:v>-4.49</c:v>
                </c:pt>
                <c:pt idx="7096">
                  <c:v>-4.62</c:v>
                </c:pt>
                <c:pt idx="7097">
                  <c:v>-4.54</c:v>
                </c:pt>
                <c:pt idx="7098">
                  <c:v>-4.4400000000000004</c:v>
                </c:pt>
                <c:pt idx="7099">
                  <c:v>-4.38</c:v>
                </c:pt>
                <c:pt idx="7100">
                  <c:v>-4.37</c:v>
                </c:pt>
                <c:pt idx="7101">
                  <c:v>-4.3899999999999997</c:v>
                </c:pt>
                <c:pt idx="7102">
                  <c:v>-4.3600000000000003</c:v>
                </c:pt>
                <c:pt idx="7103">
                  <c:v>-4.42</c:v>
                </c:pt>
                <c:pt idx="7104">
                  <c:v>-4.34</c:v>
                </c:pt>
                <c:pt idx="7105">
                  <c:v>-4.34</c:v>
                </c:pt>
                <c:pt idx="7106">
                  <c:v>-4.41</c:v>
                </c:pt>
                <c:pt idx="7107">
                  <c:v>-4.47</c:v>
                </c:pt>
                <c:pt idx="7108">
                  <c:v>-4.43</c:v>
                </c:pt>
                <c:pt idx="7109">
                  <c:v>-4.4400000000000004</c:v>
                </c:pt>
                <c:pt idx="7110">
                  <c:v>-4.33</c:v>
                </c:pt>
                <c:pt idx="7111">
                  <c:v>-4.42</c:v>
                </c:pt>
                <c:pt idx="7112">
                  <c:v>-4.3600000000000003</c:v>
                </c:pt>
                <c:pt idx="7113">
                  <c:v>-4.34</c:v>
                </c:pt>
                <c:pt idx="7114">
                  <c:v>-4.4000000000000004</c:v>
                </c:pt>
                <c:pt idx="7115">
                  <c:v>-4.41</c:v>
                </c:pt>
                <c:pt idx="7116">
                  <c:v>-4.46</c:v>
                </c:pt>
                <c:pt idx="7117">
                  <c:v>-4.3499999999999996</c:v>
                </c:pt>
                <c:pt idx="7118">
                  <c:v>-4.3899999999999997</c:v>
                </c:pt>
                <c:pt idx="7119">
                  <c:v>-4.32</c:v>
                </c:pt>
                <c:pt idx="7120">
                  <c:v>-4.29</c:v>
                </c:pt>
                <c:pt idx="7121">
                  <c:v>-4.2699999999999996</c:v>
                </c:pt>
                <c:pt idx="7122">
                  <c:v>-4.26</c:v>
                </c:pt>
                <c:pt idx="7123">
                  <c:v>-4.26</c:v>
                </c:pt>
                <c:pt idx="7124">
                  <c:v>-4.4000000000000004</c:v>
                </c:pt>
                <c:pt idx="7125">
                  <c:v>-4.5</c:v>
                </c:pt>
                <c:pt idx="7126">
                  <c:v>-4.4800000000000004</c:v>
                </c:pt>
                <c:pt idx="7127">
                  <c:v>-4.41</c:v>
                </c:pt>
                <c:pt idx="7128">
                  <c:v>-4.3600000000000003</c:v>
                </c:pt>
                <c:pt idx="7129">
                  <c:v>-4.2</c:v>
                </c:pt>
                <c:pt idx="7130">
                  <c:v>-4.18</c:v>
                </c:pt>
                <c:pt idx="7131">
                  <c:v>-4.03</c:v>
                </c:pt>
                <c:pt idx="7132">
                  <c:v>-4.0999999999999996</c:v>
                </c:pt>
                <c:pt idx="7133">
                  <c:v>-4.2300000000000004</c:v>
                </c:pt>
                <c:pt idx="7134">
                  <c:v>-4.29</c:v>
                </c:pt>
                <c:pt idx="7135">
                  <c:v>-4.4000000000000004</c:v>
                </c:pt>
                <c:pt idx="7136">
                  <c:v>-4.1500000000000004</c:v>
                </c:pt>
                <c:pt idx="7137">
                  <c:v>-4.05</c:v>
                </c:pt>
                <c:pt idx="7138">
                  <c:v>-4.03</c:v>
                </c:pt>
                <c:pt idx="7139">
                  <c:v>-4.22</c:v>
                </c:pt>
                <c:pt idx="7140">
                  <c:v>-4.29</c:v>
                </c:pt>
                <c:pt idx="7141">
                  <c:v>-4.34</c:v>
                </c:pt>
                <c:pt idx="7142">
                  <c:v>-4.7</c:v>
                </c:pt>
                <c:pt idx="7143">
                  <c:v>-4.7</c:v>
                </c:pt>
                <c:pt idx="7144">
                  <c:v>-4.5</c:v>
                </c:pt>
                <c:pt idx="7145">
                  <c:v>-4.41</c:v>
                </c:pt>
                <c:pt idx="7146">
                  <c:v>-4.37</c:v>
                </c:pt>
                <c:pt idx="7147">
                  <c:v>-4.3</c:v>
                </c:pt>
                <c:pt idx="7148">
                  <c:v>-4.28</c:v>
                </c:pt>
                <c:pt idx="7149">
                  <c:v>-4.3</c:v>
                </c:pt>
                <c:pt idx="7150">
                  <c:v>-4.3</c:v>
                </c:pt>
                <c:pt idx="7151">
                  <c:v>-4.3099999999999996</c:v>
                </c:pt>
                <c:pt idx="7152">
                  <c:v>-4.28</c:v>
                </c:pt>
                <c:pt idx="7153">
                  <c:v>-4.25</c:v>
                </c:pt>
                <c:pt idx="7154">
                  <c:v>-4.29</c:v>
                </c:pt>
                <c:pt idx="7155">
                  <c:v>-4.33</c:v>
                </c:pt>
                <c:pt idx="7156">
                  <c:v>-4.28</c:v>
                </c:pt>
                <c:pt idx="7157">
                  <c:v>-4.25</c:v>
                </c:pt>
                <c:pt idx="7158">
                  <c:v>-4.28</c:v>
                </c:pt>
                <c:pt idx="7159">
                  <c:v>-4.4800000000000004</c:v>
                </c:pt>
                <c:pt idx="7160">
                  <c:v>-4.37</c:v>
                </c:pt>
                <c:pt idx="7161">
                  <c:v>-4.42</c:v>
                </c:pt>
                <c:pt idx="7162">
                  <c:v>-4.47</c:v>
                </c:pt>
                <c:pt idx="7163">
                  <c:v>-4.43</c:v>
                </c:pt>
                <c:pt idx="7164">
                  <c:v>-4.4000000000000004</c:v>
                </c:pt>
                <c:pt idx="7165">
                  <c:v>-4.32</c:v>
                </c:pt>
                <c:pt idx="7166">
                  <c:v>-4.29</c:v>
                </c:pt>
                <c:pt idx="7167">
                  <c:v>-4.38</c:v>
                </c:pt>
                <c:pt idx="7168">
                  <c:v>-4.49</c:v>
                </c:pt>
                <c:pt idx="7169">
                  <c:v>-4.45</c:v>
                </c:pt>
                <c:pt idx="7170">
                  <c:v>-4.46</c:v>
                </c:pt>
                <c:pt idx="7171">
                  <c:v>-4.42</c:v>
                </c:pt>
                <c:pt idx="7172">
                  <c:v>-4.42</c:v>
                </c:pt>
                <c:pt idx="7173">
                  <c:v>-4.4000000000000004</c:v>
                </c:pt>
                <c:pt idx="7174">
                  <c:v>-4.38</c:v>
                </c:pt>
                <c:pt idx="7175">
                  <c:v>-4.34</c:v>
                </c:pt>
                <c:pt idx="7176">
                  <c:v>-4.25</c:v>
                </c:pt>
                <c:pt idx="7177">
                  <c:v>-4.22</c:v>
                </c:pt>
                <c:pt idx="7178">
                  <c:v>-4.26</c:v>
                </c:pt>
                <c:pt idx="7179">
                  <c:v>-4.32</c:v>
                </c:pt>
                <c:pt idx="7180">
                  <c:v>-4.4000000000000004</c:v>
                </c:pt>
                <c:pt idx="7181">
                  <c:v>-4.46</c:v>
                </c:pt>
                <c:pt idx="7182">
                  <c:v>-4.4400000000000004</c:v>
                </c:pt>
                <c:pt idx="7183">
                  <c:v>-4.43</c:v>
                </c:pt>
                <c:pt idx="7184">
                  <c:v>-4.37</c:v>
                </c:pt>
                <c:pt idx="7185">
                  <c:v>-4.32</c:v>
                </c:pt>
                <c:pt idx="7186">
                  <c:v>-4.3499999999999996</c:v>
                </c:pt>
                <c:pt idx="7187">
                  <c:v>-4.4000000000000004</c:v>
                </c:pt>
                <c:pt idx="7188">
                  <c:v>-4.42</c:v>
                </c:pt>
                <c:pt idx="7189">
                  <c:v>-4.5199999999999996</c:v>
                </c:pt>
                <c:pt idx="7190">
                  <c:v>-4.49</c:v>
                </c:pt>
                <c:pt idx="7191">
                  <c:v>-4.3499999999999996</c:v>
                </c:pt>
                <c:pt idx="7192">
                  <c:v>-4.29</c:v>
                </c:pt>
                <c:pt idx="7193">
                  <c:v>-4.26</c:v>
                </c:pt>
                <c:pt idx="7194">
                  <c:v>-4.3099999999999996</c:v>
                </c:pt>
                <c:pt idx="7195">
                  <c:v>-4.3600000000000003</c:v>
                </c:pt>
                <c:pt idx="7196">
                  <c:v>-4.22</c:v>
                </c:pt>
                <c:pt idx="7197">
                  <c:v>-4.26</c:v>
                </c:pt>
                <c:pt idx="7198">
                  <c:v>-4.28</c:v>
                </c:pt>
                <c:pt idx="7199">
                  <c:v>-4.26</c:v>
                </c:pt>
                <c:pt idx="7200">
                  <c:v>-4.21</c:v>
                </c:pt>
                <c:pt idx="7201">
                  <c:v>-4.13</c:v>
                </c:pt>
                <c:pt idx="7202">
                  <c:v>-4.1399999999999997</c:v>
                </c:pt>
                <c:pt idx="7203">
                  <c:v>-4.08</c:v>
                </c:pt>
                <c:pt idx="7204">
                  <c:v>-4.09</c:v>
                </c:pt>
                <c:pt idx="7205">
                  <c:v>-4.1900000000000004</c:v>
                </c:pt>
                <c:pt idx="7206">
                  <c:v>-4.16</c:v>
                </c:pt>
                <c:pt idx="7207">
                  <c:v>-4.12</c:v>
                </c:pt>
                <c:pt idx="7208">
                  <c:v>-4.22</c:v>
                </c:pt>
                <c:pt idx="7209">
                  <c:v>-4.3</c:v>
                </c:pt>
                <c:pt idx="7210">
                  <c:v>-4.33</c:v>
                </c:pt>
                <c:pt idx="7211">
                  <c:v>-4.3099999999999996</c:v>
                </c:pt>
                <c:pt idx="7212">
                  <c:v>-4.34</c:v>
                </c:pt>
                <c:pt idx="7213">
                  <c:v>-4.29</c:v>
                </c:pt>
                <c:pt idx="7214">
                  <c:v>-4.24</c:v>
                </c:pt>
                <c:pt idx="7215">
                  <c:v>-4.3</c:v>
                </c:pt>
                <c:pt idx="7216">
                  <c:v>-4.33</c:v>
                </c:pt>
                <c:pt idx="7217">
                  <c:v>-4.21</c:v>
                </c:pt>
                <c:pt idx="7218">
                  <c:v>-4.07</c:v>
                </c:pt>
                <c:pt idx="7219">
                  <c:v>-3.96</c:v>
                </c:pt>
                <c:pt idx="7220">
                  <c:v>-4.16</c:v>
                </c:pt>
                <c:pt idx="7221">
                  <c:v>-4.26</c:v>
                </c:pt>
                <c:pt idx="7222">
                  <c:v>-4.2699999999999996</c:v>
                </c:pt>
                <c:pt idx="7223">
                  <c:v>-4.42</c:v>
                </c:pt>
                <c:pt idx="7224">
                  <c:v>-4.3899999999999997</c:v>
                </c:pt>
                <c:pt idx="7225">
                  <c:v>-4.4400000000000004</c:v>
                </c:pt>
                <c:pt idx="7226">
                  <c:v>-4.5</c:v>
                </c:pt>
                <c:pt idx="7227">
                  <c:v>-4.43</c:v>
                </c:pt>
                <c:pt idx="7228">
                  <c:v>-4.49</c:v>
                </c:pt>
                <c:pt idx="7229">
                  <c:v>-4.37</c:v>
                </c:pt>
                <c:pt idx="7230">
                  <c:v>-4.3899999999999997</c:v>
                </c:pt>
                <c:pt idx="7231">
                  <c:v>-4.38</c:v>
                </c:pt>
                <c:pt idx="7232">
                  <c:v>-4.3899999999999997</c:v>
                </c:pt>
                <c:pt idx="7233">
                  <c:v>-4.4000000000000004</c:v>
                </c:pt>
                <c:pt idx="7234">
                  <c:v>-4.32</c:v>
                </c:pt>
                <c:pt idx="7235">
                  <c:v>-4.2</c:v>
                </c:pt>
                <c:pt idx="7236">
                  <c:v>-4.21</c:v>
                </c:pt>
                <c:pt idx="7237">
                  <c:v>-4.07</c:v>
                </c:pt>
                <c:pt idx="7238">
                  <c:v>-4.0199999999999996</c:v>
                </c:pt>
                <c:pt idx="7239">
                  <c:v>-3.99</c:v>
                </c:pt>
                <c:pt idx="7240">
                  <c:v>-4.13</c:v>
                </c:pt>
                <c:pt idx="7241">
                  <c:v>-4.22</c:v>
                </c:pt>
                <c:pt idx="7242">
                  <c:v>-4.37</c:v>
                </c:pt>
                <c:pt idx="7243">
                  <c:v>-4.33</c:v>
                </c:pt>
                <c:pt idx="7244">
                  <c:v>-4.47</c:v>
                </c:pt>
                <c:pt idx="7245">
                  <c:v>-4.54</c:v>
                </c:pt>
                <c:pt idx="7246">
                  <c:v>-4.49</c:v>
                </c:pt>
                <c:pt idx="7247">
                  <c:v>-4.4800000000000004</c:v>
                </c:pt>
                <c:pt idx="7248">
                  <c:v>-4.49</c:v>
                </c:pt>
                <c:pt idx="7249">
                  <c:v>-4.53</c:v>
                </c:pt>
                <c:pt idx="7250">
                  <c:v>-4.51</c:v>
                </c:pt>
                <c:pt idx="7251">
                  <c:v>-4.34</c:v>
                </c:pt>
                <c:pt idx="7252">
                  <c:v>-4.26</c:v>
                </c:pt>
                <c:pt idx="7253">
                  <c:v>-4.26</c:v>
                </c:pt>
                <c:pt idx="7254">
                  <c:v>-4.26</c:v>
                </c:pt>
                <c:pt idx="7255">
                  <c:v>-4.25</c:v>
                </c:pt>
                <c:pt idx="7256">
                  <c:v>-4.28</c:v>
                </c:pt>
                <c:pt idx="7257">
                  <c:v>-4.25</c:v>
                </c:pt>
                <c:pt idx="7258">
                  <c:v>-4.0999999999999996</c:v>
                </c:pt>
                <c:pt idx="7259">
                  <c:v>-4.07</c:v>
                </c:pt>
                <c:pt idx="7260">
                  <c:v>-4.2300000000000004</c:v>
                </c:pt>
                <c:pt idx="7261">
                  <c:v>-4.26</c:v>
                </c:pt>
                <c:pt idx="7262">
                  <c:v>-4.28</c:v>
                </c:pt>
                <c:pt idx="7263">
                  <c:v>-4.41</c:v>
                </c:pt>
                <c:pt idx="7264">
                  <c:v>-4.49</c:v>
                </c:pt>
                <c:pt idx="7265">
                  <c:v>-4.6500000000000004</c:v>
                </c:pt>
                <c:pt idx="7266">
                  <c:v>-4.68</c:v>
                </c:pt>
                <c:pt idx="7267">
                  <c:v>-4.5599999999999996</c:v>
                </c:pt>
                <c:pt idx="7268">
                  <c:v>-4.58</c:v>
                </c:pt>
                <c:pt idx="7269">
                  <c:v>-4.5199999999999996</c:v>
                </c:pt>
                <c:pt idx="7270">
                  <c:v>-4.4400000000000004</c:v>
                </c:pt>
                <c:pt idx="7271">
                  <c:v>-4.41</c:v>
                </c:pt>
                <c:pt idx="7272">
                  <c:v>-4.37</c:v>
                </c:pt>
                <c:pt idx="7273">
                  <c:v>-4.22</c:v>
                </c:pt>
                <c:pt idx="7274">
                  <c:v>-4.08</c:v>
                </c:pt>
                <c:pt idx="7275">
                  <c:v>-4.03</c:v>
                </c:pt>
                <c:pt idx="7276">
                  <c:v>-4.08</c:v>
                </c:pt>
                <c:pt idx="7277">
                  <c:v>-4.17</c:v>
                </c:pt>
                <c:pt idx="7278">
                  <c:v>-4.16</c:v>
                </c:pt>
                <c:pt idx="7279">
                  <c:v>-4.16</c:v>
                </c:pt>
                <c:pt idx="7280">
                  <c:v>-4.21</c:v>
                </c:pt>
                <c:pt idx="7281">
                  <c:v>-4.1500000000000004</c:v>
                </c:pt>
                <c:pt idx="7282">
                  <c:v>-4.1100000000000003</c:v>
                </c:pt>
                <c:pt idx="7283">
                  <c:v>-4.0999999999999996</c:v>
                </c:pt>
                <c:pt idx="7284">
                  <c:v>-4.09</c:v>
                </c:pt>
                <c:pt idx="7285">
                  <c:v>-4.24</c:v>
                </c:pt>
                <c:pt idx="7286">
                  <c:v>-4.42</c:v>
                </c:pt>
                <c:pt idx="7287">
                  <c:v>-4.41</c:v>
                </c:pt>
                <c:pt idx="7288">
                  <c:v>-4.1900000000000004</c:v>
                </c:pt>
                <c:pt idx="7289">
                  <c:v>-4.1399999999999997</c:v>
                </c:pt>
                <c:pt idx="7290">
                  <c:v>-4.16</c:v>
                </c:pt>
                <c:pt idx="7291">
                  <c:v>-4.25</c:v>
                </c:pt>
                <c:pt idx="7292">
                  <c:v>-4.28</c:v>
                </c:pt>
                <c:pt idx="7293">
                  <c:v>-4.2699999999999996</c:v>
                </c:pt>
                <c:pt idx="7294">
                  <c:v>-4.25</c:v>
                </c:pt>
                <c:pt idx="7295">
                  <c:v>-4.2699999999999996</c:v>
                </c:pt>
                <c:pt idx="7296">
                  <c:v>-4.26</c:v>
                </c:pt>
                <c:pt idx="7297">
                  <c:v>-4.22</c:v>
                </c:pt>
                <c:pt idx="7298">
                  <c:v>-4.18</c:v>
                </c:pt>
                <c:pt idx="7299">
                  <c:v>-4.16</c:v>
                </c:pt>
                <c:pt idx="7300">
                  <c:v>-4.12</c:v>
                </c:pt>
                <c:pt idx="7301">
                  <c:v>-4.17</c:v>
                </c:pt>
                <c:pt idx="7302">
                  <c:v>-4.3499999999999996</c:v>
                </c:pt>
                <c:pt idx="7303">
                  <c:v>-4.29</c:v>
                </c:pt>
                <c:pt idx="7304">
                  <c:v>-4.25</c:v>
                </c:pt>
                <c:pt idx="7305">
                  <c:v>-4.3499999999999996</c:v>
                </c:pt>
                <c:pt idx="7306">
                  <c:v>-4.3899999999999997</c:v>
                </c:pt>
                <c:pt idx="7307">
                  <c:v>-4.46</c:v>
                </c:pt>
                <c:pt idx="7308">
                  <c:v>-4.42</c:v>
                </c:pt>
                <c:pt idx="7309">
                  <c:v>-4.24</c:v>
                </c:pt>
                <c:pt idx="7310">
                  <c:v>-4.16</c:v>
                </c:pt>
                <c:pt idx="7311">
                  <c:v>-4.25</c:v>
                </c:pt>
                <c:pt idx="7312">
                  <c:v>-4.4000000000000004</c:v>
                </c:pt>
                <c:pt idx="7313">
                  <c:v>-4.42</c:v>
                </c:pt>
                <c:pt idx="7314">
                  <c:v>-4.49</c:v>
                </c:pt>
                <c:pt idx="7315">
                  <c:v>-4.33</c:v>
                </c:pt>
                <c:pt idx="7316">
                  <c:v>-4.25</c:v>
                </c:pt>
                <c:pt idx="7317">
                  <c:v>-4.3499999999999996</c:v>
                </c:pt>
                <c:pt idx="7318">
                  <c:v>-4.37</c:v>
                </c:pt>
                <c:pt idx="7319">
                  <c:v>-4.29</c:v>
                </c:pt>
                <c:pt idx="7320">
                  <c:v>-4.4800000000000004</c:v>
                </c:pt>
                <c:pt idx="7321">
                  <c:v>-4.5</c:v>
                </c:pt>
                <c:pt idx="7322">
                  <c:v>-4.55</c:v>
                </c:pt>
                <c:pt idx="7323">
                  <c:v>-4.49</c:v>
                </c:pt>
                <c:pt idx="7324">
                  <c:v>-4.54</c:v>
                </c:pt>
                <c:pt idx="7325">
                  <c:v>-4.46</c:v>
                </c:pt>
                <c:pt idx="7326">
                  <c:v>-4.51</c:v>
                </c:pt>
                <c:pt idx="7327">
                  <c:v>-4.45</c:v>
                </c:pt>
                <c:pt idx="7328">
                  <c:v>-4.55</c:v>
                </c:pt>
                <c:pt idx="7329">
                  <c:v>-4.7</c:v>
                </c:pt>
                <c:pt idx="7330">
                  <c:v>-4.8</c:v>
                </c:pt>
                <c:pt idx="7331">
                  <c:v>-4.8</c:v>
                </c:pt>
                <c:pt idx="7332">
                  <c:v>-4.7300000000000004</c:v>
                </c:pt>
                <c:pt idx="7333">
                  <c:v>-4.6100000000000003</c:v>
                </c:pt>
                <c:pt idx="7334">
                  <c:v>-4.7</c:v>
                </c:pt>
                <c:pt idx="7335">
                  <c:v>-4.72</c:v>
                </c:pt>
                <c:pt idx="7336">
                  <c:v>-4.78</c:v>
                </c:pt>
                <c:pt idx="7337">
                  <c:v>-4.75</c:v>
                </c:pt>
                <c:pt idx="7338">
                  <c:v>-4.66</c:v>
                </c:pt>
                <c:pt idx="7339">
                  <c:v>-4.6500000000000004</c:v>
                </c:pt>
                <c:pt idx="7340">
                  <c:v>-4.58</c:v>
                </c:pt>
                <c:pt idx="7341">
                  <c:v>-4.57</c:v>
                </c:pt>
                <c:pt idx="7342">
                  <c:v>-4.54</c:v>
                </c:pt>
                <c:pt idx="7343">
                  <c:v>-4.53</c:v>
                </c:pt>
                <c:pt idx="7344">
                  <c:v>-4.5199999999999996</c:v>
                </c:pt>
                <c:pt idx="7345">
                  <c:v>-4.58</c:v>
                </c:pt>
                <c:pt idx="7346">
                  <c:v>-4.6100000000000003</c:v>
                </c:pt>
                <c:pt idx="7347">
                  <c:v>-4.71</c:v>
                </c:pt>
                <c:pt idx="7348">
                  <c:v>-4.76</c:v>
                </c:pt>
                <c:pt idx="7349">
                  <c:v>-4.7300000000000004</c:v>
                </c:pt>
                <c:pt idx="7350">
                  <c:v>-4.8600000000000003</c:v>
                </c:pt>
                <c:pt idx="7351">
                  <c:v>-4.8499999999999996</c:v>
                </c:pt>
                <c:pt idx="7352">
                  <c:v>-4.84</c:v>
                </c:pt>
                <c:pt idx="7353">
                  <c:v>-4.83</c:v>
                </c:pt>
                <c:pt idx="7354">
                  <c:v>-4.87</c:v>
                </c:pt>
                <c:pt idx="7355">
                  <c:v>-4.84</c:v>
                </c:pt>
                <c:pt idx="7356">
                  <c:v>-4.7699999999999996</c:v>
                </c:pt>
                <c:pt idx="7357">
                  <c:v>-4.71</c:v>
                </c:pt>
                <c:pt idx="7358">
                  <c:v>-4.6900000000000004</c:v>
                </c:pt>
                <c:pt idx="7359">
                  <c:v>-4.66</c:v>
                </c:pt>
                <c:pt idx="7360">
                  <c:v>-4.6399999999999997</c:v>
                </c:pt>
                <c:pt idx="7361">
                  <c:v>-4.72</c:v>
                </c:pt>
                <c:pt idx="7362">
                  <c:v>-4.7</c:v>
                </c:pt>
                <c:pt idx="7363">
                  <c:v>-4.72</c:v>
                </c:pt>
                <c:pt idx="7364">
                  <c:v>-4.67</c:v>
                </c:pt>
                <c:pt idx="7365">
                  <c:v>-4.6399999999999997</c:v>
                </c:pt>
                <c:pt idx="7366">
                  <c:v>-4.67</c:v>
                </c:pt>
                <c:pt idx="7367">
                  <c:v>-4.6900000000000004</c:v>
                </c:pt>
                <c:pt idx="7368">
                  <c:v>-4.71</c:v>
                </c:pt>
                <c:pt idx="7369">
                  <c:v>-4.76</c:v>
                </c:pt>
                <c:pt idx="7370">
                  <c:v>-4.84</c:v>
                </c:pt>
                <c:pt idx="7371">
                  <c:v>-4.9000000000000004</c:v>
                </c:pt>
                <c:pt idx="7372">
                  <c:v>-4.79</c:v>
                </c:pt>
                <c:pt idx="7373">
                  <c:v>-4.68</c:v>
                </c:pt>
                <c:pt idx="7374">
                  <c:v>-4.75</c:v>
                </c:pt>
                <c:pt idx="7375">
                  <c:v>-4.66</c:v>
                </c:pt>
                <c:pt idx="7376">
                  <c:v>-4.59</c:v>
                </c:pt>
                <c:pt idx="7377">
                  <c:v>-4.67</c:v>
                </c:pt>
                <c:pt idx="7378">
                  <c:v>-4.71</c:v>
                </c:pt>
                <c:pt idx="7379">
                  <c:v>-4.7300000000000004</c:v>
                </c:pt>
                <c:pt idx="7380">
                  <c:v>-4.71</c:v>
                </c:pt>
                <c:pt idx="7381">
                  <c:v>-4.66</c:v>
                </c:pt>
                <c:pt idx="7382">
                  <c:v>-4.8</c:v>
                </c:pt>
                <c:pt idx="7383">
                  <c:v>-4.8499999999999996</c:v>
                </c:pt>
                <c:pt idx="7384">
                  <c:v>-4.83</c:v>
                </c:pt>
                <c:pt idx="7385">
                  <c:v>-4.76</c:v>
                </c:pt>
                <c:pt idx="7386">
                  <c:v>-4.75</c:v>
                </c:pt>
                <c:pt idx="7387">
                  <c:v>-4.68</c:v>
                </c:pt>
                <c:pt idx="7388">
                  <c:v>-4.72</c:v>
                </c:pt>
                <c:pt idx="7389">
                  <c:v>-4.71</c:v>
                </c:pt>
                <c:pt idx="7390">
                  <c:v>-4.71</c:v>
                </c:pt>
                <c:pt idx="7391">
                  <c:v>-4.6900000000000004</c:v>
                </c:pt>
                <c:pt idx="7392">
                  <c:v>-4.6900000000000004</c:v>
                </c:pt>
                <c:pt idx="7393">
                  <c:v>-4.63</c:v>
                </c:pt>
                <c:pt idx="7394">
                  <c:v>-4.58</c:v>
                </c:pt>
                <c:pt idx="7395">
                  <c:v>-4.59</c:v>
                </c:pt>
                <c:pt idx="7396">
                  <c:v>-4.67</c:v>
                </c:pt>
                <c:pt idx="7397">
                  <c:v>-4.78</c:v>
                </c:pt>
                <c:pt idx="7398">
                  <c:v>-4.76</c:v>
                </c:pt>
                <c:pt idx="7399">
                  <c:v>-4.75</c:v>
                </c:pt>
                <c:pt idx="7400">
                  <c:v>-4.7300000000000004</c:v>
                </c:pt>
                <c:pt idx="7401">
                  <c:v>-4.71</c:v>
                </c:pt>
                <c:pt idx="7402">
                  <c:v>-4.7</c:v>
                </c:pt>
                <c:pt idx="7403">
                  <c:v>-4.67</c:v>
                </c:pt>
                <c:pt idx="7404">
                  <c:v>-4.67</c:v>
                </c:pt>
                <c:pt idx="7405">
                  <c:v>-4.58</c:v>
                </c:pt>
                <c:pt idx="7406">
                  <c:v>-4.5</c:v>
                </c:pt>
                <c:pt idx="7407">
                  <c:v>-4.51</c:v>
                </c:pt>
                <c:pt idx="7408">
                  <c:v>-4.5999999999999996</c:v>
                </c:pt>
                <c:pt idx="7409">
                  <c:v>-4.62</c:v>
                </c:pt>
                <c:pt idx="7410">
                  <c:v>-4.63</c:v>
                </c:pt>
                <c:pt idx="7411">
                  <c:v>-4.57</c:v>
                </c:pt>
                <c:pt idx="7412">
                  <c:v>-4.6100000000000003</c:v>
                </c:pt>
                <c:pt idx="7413">
                  <c:v>-4.5999999999999996</c:v>
                </c:pt>
                <c:pt idx="7414">
                  <c:v>-4.71</c:v>
                </c:pt>
                <c:pt idx="7415">
                  <c:v>-4.67</c:v>
                </c:pt>
                <c:pt idx="7416">
                  <c:v>-4.67</c:v>
                </c:pt>
                <c:pt idx="7417">
                  <c:v>-4.67</c:v>
                </c:pt>
                <c:pt idx="7418">
                  <c:v>-4.6100000000000003</c:v>
                </c:pt>
                <c:pt idx="7419">
                  <c:v>-4.62</c:v>
                </c:pt>
                <c:pt idx="7420">
                  <c:v>-4.58</c:v>
                </c:pt>
                <c:pt idx="7421">
                  <c:v>-4.59</c:v>
                </c:pt>
                <c:pt idx="7422">
                  <c:v>-4.63</c:v>
                </c:pt>
                <c:pt idx="7423">
                  <c:v>-4.59</c:v>
                </c:pt>
                <c:pt idx="7424">
                  <c:v>-4.63</c:v>
                </c:pt>
                <c:pt idx="7425">
                  <c:v>-4.6900000000000004</c:v>
                </c:pt>
                <c:pt idx="7426">
                  <c:v>-4.74</c:v>
                </c:pt>
                <c:pt idx="7427">
                  <c:v>-4.7300000000000004</c:v>
                </c:pt>
                <c:pt idx="7428">
                  <c:v>-4.66</c:v>
                </c:pt>
                <c:pt idx="7429">
                  <c:v>-4.75</c:v>
                </c:pt>
                <c:pt idx="7430">
                  <c:v>-4.74</c:v>
                </c:pt>
                <c:pt idx="7431">
                  <c:v>-4.6399999999999997</c:v>
                </c:pt>
                <c:pt idx="7432">
                  <c:v>-4.53</c:v>
                </c:pt>
                <c:pt idx="7433">
                  <c:v>-4.5999999999999996</c:v>
                </c:pt>
                <c:pt idx="7434">
                  <c:v>-4.66</c:v>
                </c:pt>
                <c:pt idx="7435">
                  <c:v>-4.68</c:v>
                </c:pt>
                <c:pt idx="7436">
                  <c:v>-4.6399999999999997</c:v>
                </c:pt>
                <c:pt idx="7437">
                  <c:v>-4.54</c:v>
                </c:pt>
                <c:pt idx="7438">
                  <c:v>-4.4800000000000004</c:v>
                </c:pt>
                <c:pt idx="7439">
                  <c:v>-4.54</c:v>
                </c:pt>
                <c:pt idx="7440">
                  <c:v>-4.54</c:v>
                </c:pt>
                <c:pt idx="7441">
                  <c:v>-4.46</c:v>
                </c:pt>
                <c:pt idx="7442">
                  <c:v>-4.4800000000000004</c:v>
                </c:pt>
                <c:pt idx="7443">
                  <c:v>-4.5199999999999996</c:v>
                </c:pt>
                <c:pt idx="7444">
                  <c:v>-4.49</c:v>
                </c:pt>
                <c:pt idx="7445">
                  <c:v>-4.4400000000000004</c:v>
                </c:pt>
                <c:pt idx="7446">
                  <c:v>-4.45</c:v>
                </c:pt>
                <c:pt idx="7447">
                  <c:v>-4.49</c:v>
                </c:pt>
                <c:pt idx="7448">
                  <c:v>-4.49</c:v>
                </c:pt>
                <c:pt idx="7449">
                  <c:v>-4.5199999999999996</c:v>
                </c:pt>
                <c:pt idx="7450">
                  <c:v>-4.49</c:v>
                </c:pt>
                <c:pt idx="7451">
                  <c:v>-4.55</c:v>
                </c:pt>
                <c:pt idx="7452">
                  <c:v>-4.5</c:v>
                </c:pt>
                <c:pt idx="7453">
                  <c:v>-4.4800000000000004</c:v>
                </c:pt>
                <c:pt idx="7454">
                  <c:v>-4.5599999999999996</c:v>
                </c:pt>
                <c:pt idx="7455">
                  <c:v>-4.57</c:v>
                </c:pt>
                <c:pt idx="7456">
                  <c:v>-4.5599999999999996</c:v>
                </c:pt>
                <c:pt idx="7457">
                  <c:v>-4.55</c:v>
                </c:pt>
                <c:pt idx="7458">
                  <c:v>-4.54</c:v>
                </c:pt>
                <c:pt idx="7459">
                  <c:v>-4.54</c:v>
                </c:pt>
                <c:pt idx="7460">
                  <c:v>-4.57</c:v>
                </c:pt>
                <c:pt idx="7461">
                  <c:v>-4.5199999999999996</c:v>
                </c:pt>
                <c:pt idx="7462">
                  <c:v>-4.57</c:v>
                </c:pt>
                <c:pt idx="7463">
                  <c:v>-4.58</c:v>
                </c:pt>
                <c:pt idx="7464">
                  <c:v>-4.6100000000000003</c:v>
                </c:pt>
                <c:pt idx="7465">
                  <c:v>-4.6399999999999997</c:v>
                </c:pt>
                <c:pt idx="7466">
                  <c:v>-4.68</c:v>
                </c:pt>
                <c:pt idx="7467">
                  <c:v>-4.6500000000000004</c:v>
                </c:pt>
                <c:pt idx="7468">
                  <c:v>-4.63</c:v>
                </c:pt>
                <c:pt idx="7469">
                  <c:v>-4.6399999999999997</c:v>
                </c:pt>
                <c:pt idx="7470">
                  <c:v>-4.66</c:v>
                </c:pt>
                <c:pt idx="7471">
                  <c:v>-4.7</c:v>
                </c:pt>
                <c:pt idx="7472">
                  <c:v>-4.6399999999999997</c:v>
                </c:pt>
                <c:pt idx="7473">
                  <c:v>-4.6500000000000004</c:v>
                </c:pt>
                <c:pt idx="7474">
                  <c:v>-4.5999999999999996</c:v>
                </c:pt>
                <c:pt idx="7475">
                  <c:v>-4.59</c:v>
                </c:pt>
                <c:pt idx="7476">
                  <c:v>-4.5999999999999996</c:v>
                </c:pt>
                <c:pt idx="7477">
                  <c:v>-4.6100000000000003</c:v>
                </c:pt>
                <c:pt idx="7478">
                  <c:v>-4.5599999999999996</c:v>
                </c:pt>
                <c:pt idx="7479">
                  <c:v>-4.57</c:v>
                </c:pt>
                <c:pt idx="7480">
                  <c:v>-4.47</c:v>
                </c:pt>
                <c:pt idx="7481">
                  <c:v>-4.49</c:v>
                </c:pt>
                <c:pt idx="7482">
                  <c:v>-4.53</c:v>
                </c:pt>
                <c:pt idx="7483">
                  <c:v>-4.6500000000000004</c:v>
                </c:pt>
                <c:pt idx="7484">
                  <c:v>-4.63</c:v>
                </c:pt>
                <c:pt idx="7485">
                  <c:v>-4.5599999999999996</c:v>
                </c:pt>
                <c:pt idx="7486">
                  <c:v>-4.54</c:v>
                </c:pt>
                <c:pt idx="7487">
                  <c:v>-4.51</c:v>
                </c:pt>
                <c:pt idx="7488">
                  <c:v>-4.4800000000000004</c:v>
                </c:pt>
                <c:pt idx="7489">
                  <c:v>-4.46</c:v>
                </c:pt>
                <c:pt idx="7490">
                  <c:v>-4.49</c:v>
                </c:pt>
                <c:pt idx="7491">
                  <c:v>-4.53</c:v>
                </c:pt>
                <c:pt idx="7492">
                  <c:v>-4.4800000000000004</c:v>
                </c:pt>
                <c:pt idx="7493">
                  <c:v>-4.38</c:v>
                </c:pt>
                <c:pt idx="7494">
                  <c:v>-4.3600000000000003</c:v>
                </c:pt>
                <c:pt idx="7495">
                  <c:v>-4.3099999999999996</c:v>
                </c:pt>
                <c:pt idx="7496">
                  <c:v>-4.3</c:v>
                </c:pt>
                <c:pt idx="7497">
                  <c:v>-4.28</c:v>
                </c:pt>
                <c:pt idx="7498">
                  <c:v>-4.33</c:v>
                </c:pt>
                <c:pt idx="7499">
                  <c:v>-4.3899999999999997</c:v>
                </c:pt>
                <c:pt idx="7500">
                  <c:v>-4.38</c:v>
                </c:pt>
                <c:pt idx="7501">
                  <c:v>-4.32</c:v>
                </c:pt>
                <c:pt idx="7502">
                  <c:v>-4.34</c:v>
                </c:pt>
                <c:pt idx="7503">
                  <c:v>-4.45</c:v>
                </c:pt>
                <c:pt idx="7504">
                  <c:v>-4.38</c:v>
                </c:pt>
                <c:pt idx="7505">
                  <c:v>-4.38</c:v>
                </c:pt>
                <c:pt idx="7506">
                  <c:v>-4.41</c:v>
                </c:pt>
                <c:pt idx="7507">
                  <c:v>-4.4800000000000004</c:v>
                </c:pt>
                <c:pt idx="7508">
                  <c:v>-4.51</c:v>
                </c:pt>
                <c:pt idx="7509">
                  <c:v>-4.5599999999999996</c:v>
                </c:pt>
                <c:pt idx="7510">
                  <c:v>-4.51</c:v>
                </c:pt>
                <c:pt idx="7511">
                  <c:v>-4.46</c:v>
                </c:pt>
                <c:pt idx="7512">
                  <c:v>-4.4400000000000004</c:v>
                </c:pt>
                <c:pt idx="7513">
                  <c:v>-4.42</c:v>
                </c:pt>
                <c:pt idx="7514">
                  <c:v>-4.42</c:v>
                </c:pt>
                <c:pt idx="7515">
                  <c:v>-4.46</c:v>
                </c:pt>
                <c:pt idx="7516">
                  <c:v>-4.5</c:v>
                </c:pt>
                <c:pt idx="7517">
                  <c:v>-4.51</c:v>
                </c:pt>
                <c:pt idx="7518">
                  <c:v>-4.5199999999999996</c:v>
                </c:pt>
                <c:pt idx="7519">
                  <c:v>-4.4800000000000004</c:v>
                </c:pt>
                <c:pt idx="7520">
                  <c:v>-4.47</c:v>
                </c:pt>
                <c:pt idx="7521">
                  <c:v>-4.4000000000000004</c:v>
                </c:pt>
                <c:pt idx="7522">
                  <c:v>-4.38</c:v>
                </c:pt>
                <c:pt idx="7523">
                  <c:v>-4.33</c:v>
                </c:pt>
                <c:pt idx="7524">
                  <c:v>-4.34</c:v>
                </c:pt>
                <c:pt idx="7525">
                  <c:v>-4.33</c:v>
                </c:pt>
                <c:pt idx="7526">
                  <c:v>-4.28</c:v>
                </c:pt>
                <c:pt idx="7527">
                  <c:v>-4.28</c:v>
                </c:pt>
                <c:pt idx="7528">
                  <c:v>-4.2300000000000004</c:v>
                </c:pt>
                <c:pt idx="7529">
                  <c:v>-4.16</c:v>
                </c:pt>
                <c:pt idx="7530">
                  <c:v>-4.16</c:v>
                </c:pt>
                <c:pt idx="7531">
                  <c:v>-4.2</c:v>
                </c:pt>
                <c:pt idx="7532">
                  <c:v>-4.2</c:v>
                </c:pt>
                <c:pt idx="7533">
                  <c:v>-4.25</c:v>
                </c:pt>
                <c:pt idx="7534">
                  <c:v>-4.3499999999999996</c:v>
                </c:pt>
                <c:pt idx="7535">
                  <c:v>-4.33</c:v>
                </c:pt>
                <c:pt idx="7536">
                  <c:v>-4.21</c:v>
                </c:pt>
                <c:pt idx="7537">
                  <c:v>-4.25</c:v>
                </c:pt>
                <c:pt idx="7538">
                  <c:v>-4.32</c:v>
                </c:pt>
                <c:pt idx="7539">
                  <c:v>-4.29</c:v>
                </c:pt>
                <c:pt idx="7540">
                  <c:v>-4.33</c:v>
                </c:pt>
                <c:pt idx="7541">
                  <c:v>-4.32</c:v>
                </c:pt>
                <c:pt idx="7542">
                  <c:v>-4.25</c:v>
                </c:pt>
                <c:pt idx="7543">
                  <c:v>-4.25</c:v>
                </c:pt>
                <c:pt idx="7544">
                  <c:v>-4.2300000000000004</c:v>
                </c:pt>
                <c:pt idx="7545">
                  <c:v>-4.2699999999999996</c:v>
                </c:pt>
                <c:pt idx="7546">
                  <c:v>-4.29</c:v>
                </c:pt>
                <c:pt idx="7547">
                  <c:v>-4.24</c:v>
                </c:pt>
                <c:pt idx="7548">
                  <c:v>-4.2300000000000004</c:v>
                </c:pt>
                <c:pt idx="7549">
                  <c:v>-4.1900000000000004</c:v>
                </c:pt>
                <c:pt idx="7550">
                  <c:v>-4.29</c:v>
                </c:pt>
                <c:pt idx="7551">
                  <c:v>-4.38</c:v>
                </c:pt>
                <c:pt idx="7552">
                  <c:v>-4.4000000000000004</c:v>
                </c:pt>
                <c:pt idx="7553">
                  <c:v>-4.38</c:v>
                </c:pt>
                <c:pt idx="7554">
                  <c:v>-4.34</c:v>
                </c:pt>
                <c:pt idx="7555">
                  <c:v>-4.34</c:v>
                </c:pt>
                <c:pt idx="7556">
                  <c:v>-4.33</c:v>
                </c:pt>
                <c:pt idx="7557">
                  <c:v>-4.3</c:v>
                </c:pt>
                <c:pt idx="7558">
                  <c:v>-4.3499999999999996</c:v>
                </c:pt>
                <c:pt idx="7559">
                  <c:v>-4.38</c:v>
                </c:pt>
                <c:pt idx="7560">
                  <c:v>-4.38</c:v>
                </c:pt>
                <c:pt idx="7561">
                  <c:v>-4.38</c:v>
                </c:pt>
                <c:pt idx="7562">
                  <c:v>-4.4400000000000004</c:v>
                </c:pt>
                <c:pt idx="7563">
                  <c:v>-4.43</c:v>
                </c:pt>
                <c:pt idx="7564">
                  <c:v>-4.43</c:v>
                </c:pt>
                <c:pt idx="7565">
                  <c:v>-4.4400000000000004</c:v>
                </c:pt>
                <c:pt idx="7566">
                  <c:v>-4.43</c:v>
                </c:pt>
                <c:pt idx="7567">
                  <c:v>-4.38</c:v>
                </c:pt>
                <c:pt idx="7568">
                  <c:v>-4.3899999999999997</c:v>
                </c:pt>
                <c:pt idx="7569">
                  <c:v>-4.4000000000000004</c:v>
                </c:pt>
                <c:pt idx="7570">
                  <c:v>-4.42</c:v>
                </c:pt>
                <c:pt idx="7571">
                  <c:v>-4.38</c:v>
                </c:pt>
                <c:pt idx="7572">
                  <c:v>-4.37</c:v>
                </c:pt>
                <c:pt idx="7573">
                  <c:v>-4.32</c:v>
                </c:pt>
                <c:pt idx="7574">
                  <c:v>-4.4000000000000004</c:v>
                </c:pt>
                <c:pt idx="7575">
                  <c:v>-4.38</c:v>
                </c:pt>
                <c:pt idx="7576">
                  <c:v>-4.4400000000000004</c:v>
                </c:pt>
                <c:pt idx="7577">
                  <c:v>-4.45</c:v>
                </c:pt>
                <c:pt idx="7578">
                  <c:v>-4.5</c:v>
                </c:pt>
                <c:pt idx="7579">
                  <c:v>-4.5199999999999996</c:v>
                </c:pt>
                <c:pt idx="7580">
                  <c:v>-4.49</c:v>
                </c:pt>
                <c:pt idx="7581">
                  <c:v>-4.46</c:v>
                </c:pt>
                <c:pt idx="7582">
                  <c:v>-4.41</c:v>
                </c:pt>
                <c:pt idx="7583">
                  <c:v>-4.3</c:v>
                </c:pt>
                <c:pt idx="7584">
                  <c:v>-4.29</c:v>
                </c:pt>
                <c:pt idx="7585">
                  <c:v>-4.28</c:v>
                </c:pt>
                <c:pt idx="7586">
                  <c:v>-4.3</c:v>
                </c:pt>
                <c:pt idx="7587">
                  <c:v>-4.34</c:v>
                </c:pt>
                <c:pt idx="7588">
                  <c:v>-4.32</c:v>
                </c:pt>
                <c:pt idx="7589">
                  <c:v>-4.28</c:v>
                </c:pt>
                <c:pt idx="7590">
                  <c:v>-4.25</c:v>
                </c:pt>
                <c:pt idx="7591">
                  <c:v>-4.17</c:v>
                </c:pt>
                <c:pt idx="7592">
                  <c:v>-4.26</c:v>
                </c:pt>
                <c:pt idx="7593">
                  <c:v>-4.2699999999999996</c:v>
                </c:pt>
                <c:pt idx="7594">
                  <c:v>-4.24</c:v>
                </c:pt>
                <c:pt idx="7595">
                  <c:v>-4.24</c:v>
                </c:pt>
                <c:pt idx="7596">
                  <c:v>-4.34</c:v>
                </c:pt>
                <c:pt idx="7597">
                  <c:v>-4.37</c:v>
                </c:pt>
                <c:pt idx="7598">
                  <c:v>-4.3899999999999997</c:v>
                </c:pt>
                <c:pt idx="7599">
                  <c:v>-4.41</c:v>
                </c:pt>
                <c:pt idx="7600">
                  <c:v>-4.4800000000000004</c:v>
                </c:pt>
                <c:pt idx="7601">
                  <c:v>-4.49</c:v>
                </c:pt>
                <c:pt idx="7602">
                  <c:v>-4.43</c:v>
                </c:pt>
                <c:pt idx="7603">
                  <c:v>-4.42</c:v>
                </c:pt>
                <c:pt idx="7604">
                  <c:v>-4.4000000000000004</c:v>
                </c:pt>
                <c:pt idx="7605">
                  <c:v>-4.3499999999999996</c:v>
                </c:pt>
                <c:pt idx="7606">
                  <c:v>-4.34</c:v>
                </c:pt>
                <c:pt idx="7607">
                  <c:v>-4.3899999999999997</c:v>
                </c:pt>
                <c:pt idx="7608">
                  <c:v>-4.3499999999999996</c:v>
                </c:pt>
                <c:pt idx="7609">
                  <c:v>-4.33</c:v>
                </c:pt>
                <c:pt idx="7610">
                  <c:v>-4.3</c:v>
                </c:pt>
                <c:pt idx="7611">
                  <c:v>-4.3600000000000003</c:v>
                </c:pt>
                <c:pt idx="7612">
                  <c:v>-4.43</c:v>
                </c:pt>
                <c:pt idx="7613">
                  <c:v>-4.38</c:v>
                </c:pt>
                <c:pt idx="7614">
                  <c:v>-4.42</c:v>
                </c:pt>
                <c:pt idx="7615">
                  <c:v>-4.45</c:v>
                </c:pt>
                <c:pt idx="7616">
                  <c:v>-4.42</c:v>
                </c:pt>
                <c:pt idx="7617">
                  <c:v>-4.3899999999999997</c:v>
                </c:pt>
                <c:pt idx="7618">
                  <c:v>-4.37</c:v>
                </c:pt>
                <c:pt idx="7619">
                  <c:v>-4.3899999999999997</c:v>
                </c:pt>
                <c:pt idx="7620">
                  <c:v>-4.43</c:v>
                </c:pt>
                <c:pt idx="7621">
                  <c:v>-4.43</c:v>
                </c:pt>
                <c:pt idx="7622">
                  <c:v>-4.47</c:v>
                </c:pt>
                <c:pt idx="7623">
                  <c:v>-4.4400000000000004</c:v>
                </c:pt>
                <c:pt idx="7624">
                  <c:v>-4.4400000000000004</c:v>
                </c:pt>
                <c:pt idx="7625">
                  <c:v>-4.47</c:v>
                </c:pt>
                <c:pt idx="7626">
                  <c:v>-4.45</c:v>
                </c:pt>
                <c:pt idx="7627">
                  <c:v>-4.4400000000000004</c:v>
                </c:pt>
                <c:pt idx="7628">
                  <c:v>-4.42</c:v>
                </c:pt>
                <c:pt idx="7629">
                  <c:v>-4.45</c:v>
                </c:pt>
                <c:pt idx="7630">
                  <c:v>-4.41</c:v>
                </c:pt>
                <c:pt idx="7631">
                  <c:v>-4.38</c:v>
                </c:pt>
                <c:pt idx="7632">
                  <c:v>-4.42</c:v>
                </c:pt>
                <c:pt idx="7633">
                  <c:v>-4.4000000000000004</c:v>
                </c:pt>
                <c:pt idx="7634">
                  <c:v>-4.4000000000000004</c:v>
                </c:pt>
                <c:pt idx="7635">
                  <c:v>-4.47</c:v>
                </c:pt>
                <c:pt idx="7636">
                  <c:v>-4.46</c:v>
                </c:pt>
                <c:pt idx="7637">
                  <c:v>-4.47</c:v>
                </c:pt>
                <c:pt idx="7638">
                  <c:v>-4.38</c:v>
                </c:pt>
                <c:pt idx="7639">
                  <c:v>-4.3499999999999996</c:v>
                </c:pt>
                <c:pt idx="7640">
                  <c:v>-4.29</c:v>
                </c:pt>
                <c:pt idx="7641">
                  <c:v>-4.3</c:v>
                </c:pt>
                <c:pt idx="7642">
                  <c:v>-4.49</c:v>
                </c:pt>
                <c:pt idx="7643">
                  <c:v>-4.6100000000000003</c:v>
                </c:pt>
                <c:pt idx="7644">
                  <c:v>-4.66</c:v>
                </c:pt>
                <c:pt idx="7645">
                  <c:v>-4.5599999999999996</c:v>
                </c:pt>
                <c:pt idx="7646">
                  <c:v>-4.4800000000000004</c:v>
                </c:pt>
                <c:pt idx="7647">
                  <c:v>-4.4800000000000004</c:v>
                </c:pt>
                <c:pt idx="7648">
                  <c:v>-4.4800000000000004</c:v>
                </c:pt>
                <c:pt idx="7649">
                  <c:v>-4.51</c:v>
                </c:pt>
                <c:pt idx="7650">
                  <c:v>-4.59</c:v>
                </c:pt>
                <c:pt idx="7651">
                  <c:v>-4.63</c:v>
                </c:pt>
                <c:pt idx="7652">
                  <c:v>-4.62</c:v>
                </c:pt>
                <c:pt idx="7653">
                  <c:v>-4.5999999999999996</c:v>
                </c:pt>
                <c:pt idx="7654">
                  <c:v>-4.62</c:v>
                </c:pt>
                <c:pt idx="7655">
                  <c:v>-4.58</c:v>
                </c:pt>
                <c:pt idx="7656">
                  <c:v>-4.58</c:v>
                </c:pt>
                <c:pt idx="7657">
                  <c:v>-4.63</c:v>
                </c:pt>
                <c:pt idx="7658">
                  <c:v>-4.5199999999999996</c:v>
                </c:pt>
                <c:pt idx="7659">
                  <c:v>-4.4800000000000004</c:v>
                </c:pt>
                <c:pt idx="7660">
                  <c:v>-4.4400000000000004</c:v>
                </c:pt>
                <c:pt idx="7661">
                  <c:v>-4.47</c:v>
                </c:pt>
                <c:pt idx="7662">
                  <c:v>-4.51</c:v>
                </c:pt>
                <c:pt idx="7663">
                  <c:v>-4.5999999999999996</c:v>
                </c:pt>
                <c:pt idx="7664">
                  <c:v>-4.6900000000000004</c:v>
                </c:pt>
                <c:pt idx="7665">
                  <c:v>-4.68</c:v>
                </c:pt>
                <c:pt idx="7666">
                  <c:v>-4.6500000000000004</c:v>
                </c:pt>
                <c:pt idx="7667">
                  <c:v>-4.5199999999999996</c:v>
                </c:pt>
                <c:pt idx="7668">
                  <c:v>-4.41</c:v>
                </c:pt>
                <c:pt idx="7669">
                  <c:v>-4.37</c:v>
                </c:pt>
                <c:pt idx="7670">
                  <c:v>-4.3899999999999997</c:v>
                </c:pt>
                <c:pt idx="7671">
                  <c:v>-4.4400000000000004</c:v>
                </c:pt>
                <c:pt idx="7672">
                  <c:v>-4.5</c:v>
                </c:pt>
                <c:pt idx="7673">
                  <c:v>-4.51</c:v>
                </c:pt>
                <c:pt idx="7674">
                  <c:v>-4.57</c:v>
                </c:pt>
                <c:pt idx="7675">
                  <c:v>-4.67</c:v>
                </c:pt>
                <c:pt idx="7676">
                  <c:v>-4.78</c:v>
                </c:pt>
                <c:pt idx="7677">
                  <c:v>-4.78</c:v>
                </c:pt>
                <c:pt idx="7678">
                  <c:v>-4.7300000000000004</c:v>
                </c:pt>
                <c:pt idx="7679">
                  <c:v>-4.7699999999999996</c:v>
                </c:pt>
                <c:pt idx="7680">
                  <c:v>-4.8099999999999996</c:v>
                </c:pt>
                <c:pt idx="7681">
                  <c:v>-4.8099999999999996</c:v>
                </c:pt>
                <c:pt idx="7682">
                  <c:v>-4.78</c:v>
                </c:pt>
                <c:pt idx="7683">
                  <c:v>-4.74</c:v>
                </c:pt>
                <c:pt idx="7684">
                  <c:v>-4.76</c:v>
                </c:pt>
                <c:pt idx="7685">
                  <c:v>-4.7300000000000004</c:v>
                </c:pt>
                <c:pt idx="7686">
                  <c:v>-4.6900000000000004</c:v>
                </c:pt>
                <c:pt idx="7687">
                  <c:v>-4.6500000000000004</c:v>
                </c:pt>
                <c:pt idx="7688">
                  <c:v>-4.67</c:v>
                </c:pt>
                <c:pt idx="7689">
                  <c:v>-4.66</c:v>
                </c:pt>
                <c:pt idx="7690">
                  <c:v>-4.66</c:v>
                </c:pt>
                <c:pt idx="7691">
                  <c:v>-4.75</c:v>
                </c:pt>
                <c:pt idx="7692">
                  <c:v>-4.6900000000000004</c:v>
                </c:pt>
                <c:pt idx="7693">
                  <c:v>-4.6900000000000004</c:v>
                </c:pt>
                <c:pt idx="7694">
                  <c:v>-4.72</c:v>
                </c:pt>
                <c:pt idx="7695">
                  <c:v>-4.67</c:v>
                </c:pt>
                <c:pt idx="7696">
                  <c:v>-4.68</c:v>
                </c:pt>
                <c:pt idx="7697">
                  <c:v>-4.71</c:v>
                </c:pt>
                <c:pt idx="7698">
                  <c:v>-4.6900000000000004</c:v>
                </c:pt>
                <c:pt idx="7699">
                  <c:v>-4.6500000000000004</c:v>
                </c:pt>
                <c:pt idx="7700">
                  <c:v>-4.5999999999999996</c:v>
                </c:pt>
                <c:pt idx="7701">
                  <c:v>-4.58</c:v>
                </c:pt>
                <c:pt idx="7702">
                  <c:v>-4.6100000000000003</c:v>
                </c:pt>
                <c:pt idx="7703">
                  <c:v>-4.6100000000000003</c:v>
                </c:pt>
                <c:pt idx="7704">
                  <c:v>-4.6100000000000003</c:v>
                </c:pt>
                <c:pt idx="7705">
                  <c:v>-4.68</c:v>
                </c:pt>
                <c:pt idx="7706">
                  <c:v>-4.71</c:v>
                </c:pt>
                <c:pt idx="7707">
                  <c:v>-4.71</c:v>
                </c:pt>
                <c:pt idx="7708">
                  <c:v>-4.67</c:v>
                </c:pt>
                <c:pt idx="7709">
                  <c:v>-4.6100000000000003</c:v>
                </c:pt>
                <c:pt idx="7710">
                  <c:v>-4.5599999999999996</c:v>
                </c:pt>
                <c:pt idx="7711">
                  <c:v>-4.63</c:v>
                </c:pt>
                <c:pt idx="7712">
                  <c:v>-4.71</c:v>
                </c:pt>
                <c:pt idx="7713">
                  <c:v>-4.6900000000000004</c:v>
                </c:pt>
                <c:pt idx="7714">
                  <c:v>-4.62</c:v>
                </c:pt>
                <c:pt idx="7715">
                  <c:v>-4.63</c:v>
                </c:pt>
                <c:pt idx="7716">
                  <c:v>-4.63</c:v>
                </c:pt>
                <c:pt idx="7717">
                  <c:v>-4.62</c:v>
                </c:pt>
                <c:pt idx="7718">
                  <c:v>-4.87</c:v>
                </c:pt>
                <c:pt idx="7719">
                  <c:v>-4.93</c:v>
                </c:pt>
                <c:pt idx="7720">
                  <c:v>-4.8899999999999997</c:v>
                </c:pt>
                <c:pt idx="7721">
                  <c:v>-4.93</c:v>
                </c:pt>
                <c:pt idx="7722">
                  <c:v>-4.95</c:v>
                </c:pt>
                <c:pt idx="7723">
                  <c:v>-4.9400000000000004</c:v>
                </c:pt>
                <c:pt idx="7724">
                  <c:v>-4.8899999999999997</c:v>
                </c:pt>
                <c:pt idx="7725">
                  <c:v>-4.8899999999999997</c:v>
                </c:pt>
                <c:pt idx="7726">
                  <c:v>-4.9000000000000004</c:v>
                </c:pt>
                <c:pt idx="7727">
                  <c:v>-4.8899999999999997</c:v>
                </c:pt>
                <c:pt idx="7728">
                  <c:v>-4.9000000000000004</c:v>
                </c:pt>
                <c:pt idx="7729">
                  <c:v>-4.88</c:v>
                </c:pt>
                <c:pt idx="7730">
                  <c:v>-4.8499999999999996</c:v>
                </c:pt>
                <c:pt idx="7731">
                  <c:v>-4.8099999999999996</c:v>
                </c:pt>
                <c:pt idx="7732">
                  <c:v>-4.82</c:v>
                </c:pt>
                <c:pt idx="7733">
                  <c:v>-4.7300000000000004</c:v>
                </c:pt>
                <c:pt idx="7734">
                  <c:v>-4.76</c:v>
                </c:pt>
                <c:pt idx="7735">
                  <c:v>-4.76</c:v>
                </c:pt>
                <c:pt idx="7736">
                  <c:v>-4.74</c:v>
                </c:pt>
                <c:pt idx="7737">
                  <c:v>-4.72</c:v>
                </c:pt>
                <c:pt idx="7738">
                  <c:v>-4.6900000000000004</c:v>
                </c:pt>
                <c:pt idx="7739">
                  <c:v>-4.7</c:v>
                </c:pt>
                <c:pt idx="7740">
                  <c:v>-4.6500000000000004</c:v>
                </c:pt>
                <c:pt idx="7741">
                  <c:v>-4.68</c:v>
                </c:pt>
                <c:pt idx="7742">
                  <c:v>-4.58</c:v>
                </c:pt>
                <c:pt idx="7743">
                  <c:v>-4.53</c:v>
                </c:pt>
                <c:pt idx="7744">
                  <c:v>-4.63</c:v>
                </c:pt>
                <c:pt idx="7745">
                  <c:v>-4.59</c:v>
                </c:pt>
                <c:pt idx="7746">
                  <c:v>-4.6399999999999997</c:v>
                </c:pt>
                <c:pt idx="7747">
                  <c:v>-4.72</c:v>
                </c:pt>
                <c:pt idx="7748">
                  <c:v>-4.6500000000000004</c:v>
                </c:pt>
                <c:pt idx="7749">
                  <c:v>-4.53</c:v>
                </c:pt>
                <c:pt idx="7750">
                  <c:v>-4.43</c:v>
                </c:pt>
                <c:pt idx="7751">
                  <c:v>-4.4000000000000004</c:v>
                </c:pt>
                <c:pt idx="7752">
                  <c:v>-4.41</c:v>
                </c:pt>
                <c:pt idx="7753">
                  <c:v>-4.6500000000000004</c:v>
                </c:pt>
                <c:pt idx="7754">
                  <c:v>-4.79</c:v>
                </c:pt>
                <c:pt idx="7755">
                  <c:v>-4.79</c:v>
                </c:pt>
                <c:pt idx="7756">
                  <c:v>-4.7300000000000004</c:v>
                </c:pt>
                <c:pt idx="7757">
                  <c:v>-4.75</c:v>
                </c:pt>
                <c:pt idx="7758">
                  <c:v>-4.7300000000000004</c:v>
                </c:pt>
                <c:pt idx="7759">
                  <c:v>-4.78</c:v>
                </c:pt>
                <c:pt idx="7760">
                  <c:v>-4.78</c:v>
                </c:pt>
                <c:pt idx="7761">
                  <c:v>-4.6900000000000004</c:v>
                </c:pt>
                <c:pt idx="7762">
                  <c:v>-4.71</c:v>
                </c:pt>
                <c:pt idx="7763">
                  <c:v>-4.79</c:v>
                </c:pt>
                <c:pt idx="7764">
                  <c:v>-4.87</c:v>
                </c:pt>
                <c:pt idx="7765">
                  <c:v>-4.9000000000000004</c:v>
                </c:pt>
                <c:pt idx="7766">
                  <c:v>-4.92</c:v>
                </c:pt>
                <c:pt idx="7767">
                  <c:v>-4.9400000000000004</c:v>
                </c:pt>
                <c:pt idx="7768">
                  <c:v>-4.99</c:v>
                </c:pt>
                <c:pt idx="7769">
                  <c:v>-4.99</c:v>
                </c:pt>
                <c:pt idx="7770">
                  <c:v>-4.9800000000000004</c:v>
                </c:pt>
                <c:pt idx="7771">
                  <c:v>-4.97</c:v>
                </c:pt>
                <c:pt idx="7772">
                  <c:v>-4.9800000000000004</c:v>
                </c:pt>
                <c:pt idx="7773">
                  <c:v>-4.99</c:v>
                </c:pt>
                <c:pt idx="7774">
                  <c:v>-4.99</c:v>
                </c:pt>
                <c:pt idx="7775">
                  <c:v>-4.9800000000000004</c:v>
                </c:pt>
                <c:pt idx="7776">
                  <c:v>-4.99</c:v>
                </c:pt>
                <c:pt idx="7777">
                  <c:v>-4.88</c:v>
                </c:pt>
                <c:pt idx="7778">
                  <c:v>-4.8099999999999996</c:v>
                </c:pt>
                <c:pt idx="7779">
                  <c:v>-4.7699999999999996</c:v>
                </c:pt>
                <c:pt idx="7780">
                  <c:v>-4.68</c:v>
                </c:pt>
                <c:pt idx="7781">
                  <c:v>-4.66</c:v>
                </c:pt>
                <c:pt idx="7782">
                  <c:v>-4.6399999999999997</c:v>
                </c:pt>
                <c:pt idx="7783">
                  <c:v>-4.68</c:v>
                </c:pt>
                <c:pt idx="7784">
                  <c:v>-4.7699999999999996</c:v>
                </c:pt>
                <c:pt idx="7785">
                  <c:v>-4.8899999999999997</c:v>
                </c:pt>
                <c:pt idx="7786">
                  <c:v>-4.91</c:v>
                </c:pt>
                <c:pt idx="7787">
                  <c:v>-4.91</c:v>
                </c:pt>
                <c:pt idx="7788">
                  <c:v>-4.92</c:v>
                </c:pt>
                <c:pt idx="7789">
                  <c:v>-4.91</c:v>
                </c:pt>
                <c:pt idx="7790">
                  <c:v>-4.92</c:v>
                </c:pt>
                <c:pt idx="7791">
                  <c:v>-4.87</c:v>
                </c:pt>
                <c:pt idx="7792">
                  <c:v>-4.8099999999999996</c:v>
                </c:pt>
                <c:pt idx="7793">
                  <c:v>-4.83</c:v>
                </c:pt>
                <c:pt idx="7794">
                  <c:v>-4.84</c:v>
                </c:pt>
                <c:pt idx="7795">
                  <c:v>-4.87</c:v>
                </c:pt>
                <c:pt idx="7796">
                  <c:v>-4.97</c:v>
                </c:pt>
                <c:pt idx="7797">
                  <c:v>-4.99</c:v>
                </c:pt>
                <c:pt idx="7798">
                  <c:v>-4.92</c:v>
                </c:pt>
                <c:pt idx="7799">
                  <c:v>-4.8600000000000003</c:v>
                </c:pt>
                <c:pt idx="7800">
                  <c:v>-4.8899999999999997</c:v>
                </c:pt>
                <c:pt idx="7801">
                  <c:v>-4.88</c:v>
                </c:pt>
                <c:pt idx="7802">
                  <c:v>-4.87</c:v>
                </c:pt>
                <c:pt idx="7803">
                  <c:v>-4.9000000000000004</c:v>
                </c:pt>
                <c:pt idx="7804">
                  <c:v>-4.83</c:v>
                </c:pt>
                <c:pt idx="7805">
                  <c:v>-4.82</c:v>
                </c:pt>
                <c:pt idx="7806">
                  <c:v>-4.79</c:v>
                </c:pt>
                <c:pt idx="7807">
                  <c:v>-4.8499999999999996</c:v>
                </c:pt>
                <c:pt idx="7808">
                  <c:v>-4.8099999999999996</c:v>
                </c:pt>
                <c:pt idx="7809">
                  <c:v>-4.82</c:v>
                </c:pt>
                <c:pt idx="7810">
                  <c:v>-4.82</c:v>
                </c:pt>
                <c:pt idx="7811">
                  <c:v>-4.82</c:v>
                </c:pt>
                <c:pt idx="7812">
                  <c:v>-4.8600000000000003</c:v>
                </c:pt>
                <c:pt idx="7813">
                  <c:v>-4.8099999999999996</c:v>
                </c:pt>
                <c:pt idx="7814">
                  <c:v>-4.74</c:v>
                </c:pt>
                <c:pt idx="7815">
                  <c:v>-4.76</c:v>
                </c:pt>
                <c:pt idx="7816">
                  <c:v>-4.78</c:v>
                </c:pt>
                <c:pt idx="7817">
                  <c:v>-4.79</c:v>
                </c:pt>
                <c:pt idx="7818">
                  <c:v>-4.75</c:v>
                </c:pt>
                <c:pt idx="7819">
                  <c:v>-4.72</c:v>
                </c:pt>
                <c:pt idx="7820">
                  <c:v>-4.71</c:v>
                </c:pt>
                <c:pt idx="7821">
                  <c:v>-4.68</c:v>
                </c:pt>
                <c:pt idx="7822">
                  <c:v>-4.78</c:v>
                </c:pt>
                <c:pt idx="7823">
                  <c:v>-4.79</c:v>
                </c:pt>
                <c:pt idx="7824">
                  <c:v>-4.82</c:v>
                </c:pt>
                <c:pt idx="7825">
                  <c:v>-4.8</c:v>
                </c:pt>
                <c:pt idx="7826">
                  <c:v>-4.76</c:v>
                </c:pt>
                <c:pt idx="7827">
                  <c:v>-4.7699999999999996</c:v>
                </c:pt>
                <c:pt idx="7828">
                  <c:v>-4.83</c:v>
                </c:pt>
                <c:pt idx="7829">
                  <c:v>-4.8099999999999996</c:v>
                </c:pt>
                <c:pt idx="7830">
                  <c:v>-4.76</c:v>
                </c:pt>
                <c:pt idx="7831">
                  <c:v>-4.76</c:v>
                </c:pt>
                <c:pt idx="7832">
                  <c:v>-4.7699999999999996</c:v>
                </c:pt>
                <c:pt idx="7833">
                  <c:v>-4.55</c:v>
                </c:pt>
                <c:pt idx="7834">
                  <c:v>-4.6100000000000003</c:v>
                </c:pt>
                <c:pt idx="7835">
                  <c:v>-4.6900000000000004</c:v>
                </c:pt>
                <c:pt idx="7836">
                  <c:v>-4.68</c:v>
                </c:pt>
                <c:pt idx="7837">
                  <c:v>-4.6500000000000004</c:v>
                </c:pt>
                <c:pt idx="7838">
                  <c:v>-4.62</c:v>
                </c:pt>
                <c:pt idx="7839">
                  <c:v>-4.59</c:v>
                </c:pt>
                <c:pt idx="7840">
                  <c:v>-4.57</c:v>
                </c:pt>
                <c:pt idx="7841">
                  <c:v>-4.49</c:v>
                </c:pt>
                <c:pt idx="7842">
                  <c:v>-4.4400000000000004</c:v>
                </c:pt>
                <c:pt idx="7843">
                  <c:v>-4.4000000000000004</c:v>
                </c:pt>
                <c:pt idx="7844">
                  <c:v>-4.3899999999999997</c:v>
                </c:pt>
                <c:pt idx="7845">
                  <c:v>-4.42</c:v>
                </c:pt>
                <c:pt idx="7846">
                  <c:v>-4.51</c:v>
                </c:pt>
                <c:pt idx="7847">
                  <c:v>-4.66</c:v>
                </c:pt>
                <c:pt idx="7848">
                  <c:v>-4.71</c:v>
                </c:pt>
                <c:pt idx="7849">
                  <c:v>-4.74</c:v>
                </c:pt>
                <c:pt idx="7850">
                  <c:v>-4.79</c:v>
                </c:pt>
                <c:pt idx="7851">
                  <c:v>-4.7699999999999996</c:v>
                </c:pt>
                <c:pt idx="7852">
                  <c:v>-4.7699999999999996</c:v>
                </c:pt>
                <c:pt idx="7853">
                  <c:v>-4.79</c:v>
                </c:pt>
                <c:pt idx="7854">
                  <c:v>-4.78</c:v>
                </c:pt>
                <c:pt idx="7855">
                  <c:v>-4.76</c:v>
                </c:pt>
                <c:pt idx="7856">
                  <c:v>-4.74</c:v>
                </c:pt>
                <c:pt idx="7857">
                  <c:v>-4.5999999999999996</c:v>
                </c:pt>
                <c:pt idx="7858">
                  <c:v>-4.59</c:v>
                </c:pt>
                <c:pt idx="7859">
                  <c:v>-4.59</c:v>
                </c:pt>
                <c:pt idx="7860">
                  <c:v>-4.5999999999999996</c:v>
                </c:pt>
                <c:pt idx="7861">
                  <c:v>-4.5999999999999996</c:v>
                </c:pt>
                <c:pt idx="7862">
                  <c:v>-4.57</c:v>
                </c:pt>
                <c:pt idx="7863">
                  <c:v>-4.4800000000000004</c:v>
                </c:pt>
                <c:pt idx="7864">
                  <c:v>-4.47</c:v>
                </c:pt>
                <c:pt idx="7865">
                  <c:v>-4.57</c:v>
                </c:pt>
                <c:pt idx="7866">
                  <c:v>-4.66</c:v>
                </c:pt>
                <c:pt idx="7867">
                  <c:v>-4.6500000000000004</c:v>
                </c:pt>
                <c:pt idx="7868">
                  <c:v>-4.72</c:v>
                </c:pt>
                <c:pt idx="7869">
                  <c:v>-4.7699999999999996</c:v>
                </c:pt>
                <c:pt idx="7870">
                  <c:v>-4.79</c:v>
                </c:pt>
                <c:pt idx="7871">
                  <c:v>-4.79</c:v>
                </c:pt>
                <c:pt idx="7872">
                  <c:v>-4.7699999999999996</c:v>
                </c:pt>
                <c:pt idx="7873">
                  <c:v>-4.71</c:v>
                </c:pt>
                <c:pt idx="7874">
                  <c:v>-4.63</c:v>
                </c:pt>
                <c:pt idx="7875">
                  <c:v>-4.6399999999999997</c:v>
                </c:pt>
                <c:pt idx="7876">
                  <c:v>-4.6500000000000004</c:v>
                </c:pt>
                <c:pt idx="7877">
                  <c:v>-4.66</c:v>
                </c:pt>
                <c:pt idx="7878">
                  <c:v>-4.7300000000000004</c:v>
                </c:pt>
                <c:pt idx="7879">
                  <c:v>-4.7699999999999996</c:v>
                </c:pt>
                <c:pt idx="7880">
                  <c:v>-4.8099999999999996</c:v>
                </c:pt>
                <c:pt idx="7881">
                  <c:v>-4.72</c:v>
                </c:pt>
                <c:pt idx="7882">
                  <c:v>-4.7</c:v>
                </c:pt>
                <c:pt idx="7883">
                  <c:v>-4.72</c:v>
                </c:pt>
                <c:pt idx="7884">
                  <c:v>-4.8</c:v>
                </c:pt>
                <c:pt idx="7885">
                  <c:v>-4.83</c:v>
                </c:pt>
                <c:pt idx="7886">
                  <c:v>-4.79</c:v>
                </c:pt>
                <c:pt idx="7887">
                  <c:v>-4.7699999999999996</c:v>
                </c:pt>
                <c:pt idx="7888">
                  <c:v>-4.79</c:v>
                </c:pt>
                <c:pt idx="7889">
                  <c:v>-4.75</c:v>
                </c:pt>
                <c:pt idx="7890">
                  <c:v>-4.72</c:v>
                </c:pt>
                <c:pt idx="7891">
                  <c:v>-4.7699999999999996</c:v>
                </c:pt>
                <c:pt idx="7892">
                  <c:v>-4.72</c:v>
                </c:pt>
                <c:pt idx="7893">
                  <c:v>-4.75</c:v>
                </c:pt>
                <c:pt idx="7894">
                  <c:v>-4.75</c:v>
                </c:pt>
                <c:pt idx="7895">
                  <c:v>-4.7300000000000004</c:v>
                </c:pt>
                <c:pt idx="7896">
                  <c:v>-4.71</c:v>
                </c:pt>
                <c:pt idx="7897">
                  <c:v>-4.72</c:v>
                </c:pt>
                <c:pt idx="7898">
                  <c:v>-4.72</c:v>
                </c:pt>
                <c:pt idx="7899">
                  <c:v>-4.6900000000000004</c:v>
                </c:pt>
                <c:pt idx="7900">
                  <c:v>-4.67</c:v>
                </c:pt>
                <c:pt idx="7901">
                  <c:v>-4.75</c:v>
                </c:pt>
                <c:pt idx="7902">
                  <c:v>-4.78</c:v>
                </c:pt>
                <c:pt idx="7903">
                  <c:v>-4.72</c:v>
                </c:pt>
                <c:pt idx="7904">
                  <c:v>-4.7</c:v>
                </c:pt>
                <c:pt idx="7905">
                  <c:v>-4.6900000000000004</c:v>
                </c:pt>
                <c:pt idx="7906">
                  <c:v>-4.68</c:v>
                </c:pt>
                <c:pt idx="7907">
                  <c:v>-4.6900000000000004</c:v>
                </c:pt>
                <c:pt idx="7908">
                  <c:v>-4.63</c:v>
                </c:pt>
                <c:pt idx="7909">
                  <c:v>-4.6500000000000004</c:v>
                </c:pt>
                <c:pt idx="7910">
                  <c:v>-4.71</c:v>
                </c:pt>
                <c:pt idx="7911">
                  <c:v>-4.71</c:v>
                </c:pt>
                <c:pt idx="7912">
                  <c:v>-4.75</c:v>
                </c:pt>
                <c:pt idx="7913">
                  <c:v>-4.7699999999999996</c:v>
                </c:pt>
                <c:pt idx="7914">
                  <c:v>-4.7300000000000004</c:v>
                </c:pt>
                <c:pt idx="7915">
                  <c:v>-4.6900000000000004</c:v>
                </c:pt>
                <c:pt idx="7916">
                  <c:v>-4.72</c:v>
                </c:pt>
                <c:pt idx="7917">
                  <c:v>-4.84</c:v>
                </c:pt>
                <c:pt idx="7918">
                  <c:v>-4.8499999999999996</c:v>
                </c:pt>
                <c:pt idx="7919">
                  <c:v>-4.88</c:v>
                </c:pt>
                <c:pt idx="7920">
                  <c:v>-4.87</c:v>
                </c:pt>
                <c:pt idx="7921">
                  <c:v>-4.84</c:v>
                </c:pt>
                <c:pt idx="7922">
                  <c:v>-4.82</c:v>
                </c:pt>
                <c:pt idx="7923">
                  <c:v>-4.8099999999999996</c:v>
                </c:pt>
                <c:pt idx="7924">
                  <c:v>-4.8099999999999996</c:v>
                </c:pt>
                <c:pt idx="7925">
                  <c:v>-4.83</c:v>
                </c:pt>
                <c:pt idx="7926">
                  <c:v>-4.8499999999999996</c:v>
                </c:pt>
                <c:pt idx="7927">
                  <c:v>-4.87</c:v>
                </c:pt>
                <c:pt idx="7928">
                  <c:v>-4.88</c:v>
                </c:pt>
                <c:pt idx="7929">
                  <c:v>-4.84</c:v>
                </c:pt>
                <c:pt idx="7930">
                  <c:v>-4.8899999999999997</c:v>
                </c:pt>
                <c:pt idx="7931">
                  <c:v>-4.84</c:v>
                </c:pt>
                <c:pt idx="7932">
                  <c:v>-4.78</c:v>
                </c:pt>
                <c:pt idx="7933">
                  <c:v>-4.76</c:v>
                </c:pt>
                <c:pt idx="7934">
                  <c:v>-4.74</c:v>
                </c:pt>
                <c:pt idx="7935">
                  <c:v>-4.7</c:v>
                </c:pt>
                <c:pt idx="7936">
                  <c:v>-4.76</c:v>
                </c:pt>
                <c:pt idx="7937">
                  <c:v>-4.6100000000000003</c:v>
                </c:pt>
                <c:pt idx="7938">
                  <c:v>-4.51</c:v>
                </c:pt>
                <c:pt idx="7939">
                  <c:v>-4.43</c:v>
                </c:pt>
                <c:pt idx="7940">
                  <c:v>-4.43</c:v>
                </c:pt>
                <c:pt idx="7941">
                  <c:v>-4.5</c:v>
                </c:pt>
                <c:pt idx="7942">
                  <c:v>-4.5999999999999996</c:v>
                </c:pt>
                <c:pt idx="7943">
                  <c:v>-4.83</c:v>
                </c:pt>
                <c:pt idx="7944">
                  <c:v>-4.88</c:v>
                </c:pt>
                <c:pt idx="7945">
                  <c:v>-4.8499999999999996</c:v>
                </c:pt>
                <c:pt idx="7946">
                  <c:v>-4.74</c:v>
                </c:pt>
                <c:pt idx="7947">
                  <c:v>-4.78</c:v>
                </c:pt>
                <c:pt idx="7948">
                  <c:v>-4.8600000000000003</c:v>
                </c:pt>
                <c:pt idx="7949">
                  <c:v>-4.76</c:v>
                </c:pt>
                <c:pt idx="7950">
                  <c:v>-4.76</c:v>
                </c:pt>
                <c:pt idx="7951">
                  <c:v>-4.7699999999999996</c:v>
                </c:pt>
                <c:pt idx="7952">
                  <c:v>-4.7300000000000004</c:v>
                </c:pt>
                <c:pt idx="7953">
                  <c:v>-4.79</c:v>
                </c:pt>
                <c:pt idx="7954">
                  <c:v>-4.7699999999999996</c:v>
                </c:pt>
                <c:pt idx="7955">
                  <c:v>-4.76</c:v>
                </c:pt>
                <c:pt idx="7956">
                  <c:v>-4.8099999999999996</c:v>
                </c:pt>
                <c:pt idx="7957">
                  <c:v>-4.7699999999999996</c:v>
                </c:pt>
                <c:pt idx="7958">
                  <c:v>-4.74</c:v>
                </c:pt>
                <c:pt idx="7959">
                  <c:v>-4.7300000000000004</c:v>
                </c:pt>
                <c:pt idx="7960">
                  <c:v>-4.76</c:v>
                </c:pt>
                <c:pt idx="7961">
                  <c:v>-4.75</c:v>
                </c:pt>
                <c:pt idx="7962">
                  <c:v>-4.7300000000000004</c:v>
                </c:pt>
                <c:pt idx="7963">
                  <c:v>-4.72</c:v>
                </c:pt>
                <c:pt idx="7964">
                  <c:v>-4.76</c:v>
                </c:pt>
                <c:pt idx="7965">
                  <c:v>-4.74</c:v>
                </c:pt>
                <c:pt idx="7966">
                  <c:v>-4.7699999999999996</c:v>
                </c:pt>
                <c:pt idx="7967">
                  <c:v>-4.7699999999999996</c:v>
                </c:pt>
                <c:pt idx="7968">
                  <c:v>-4.7699999999999996</c:v>
                </c:pt>
                <c:pt idx="7969">
                  <c:v>-4.78</c:v>
                </c:pt>
                <c:pt idx="7970">
                  <c:v>-4.75</c:v>
                </c:pt>
                <c:pt idx="7971">
                  <c:v>-4.7300000000000004</c:v>
                </c:pt>
                <c:pt idx="7972">
                  <c:v>-4.74</c:v>
                </c:pt>
                <c:pt idx="7973">
                  <c:v>-4.6500000000000004</c:v>
                </c:pt>
                <c:pt idx="7974">
                  <c:v>-4.6500000000000004</c:v>
                </c:pt>
                <c:pt idx="7975">
                  <c:v>-4.62</c:v>
                </c:pt>
                <c:pt idx="7976">
                  <c:v>-4.6100000000000003</c:v>
                </c:pt>
                <c:pt idx="7977">
                  <c:v>-4.71</c:v>
                </c:pt>
                <c:pt idx="7978">
                  <c:v>-4.75</c:v>
                </c:pt>
                <c:pt idx="7979">
                  <c:v>-4.71</c:v>
                </c:pt>
                <c:pt idx="7980">
                  <c:v>-4.66</c:v>
                </c:pt>
                <c:pt idx="7981">
                  <c:v>-4.6900000000000004</c:v>
                </c:pt>
                <c:pt idx="7982">
                  <c:v>-4.6900000000000004</c:v>
                </c:pt>
                <c:pt idx="7983">
                  <c:v>-4.78</c:v>
                </c:pt>
                <c:pt idx="7984">
                  <c:v>-4.79</c:v>
                </c:pt>
                <c:pt idx="7985">
                  <c:v>-4.8099999999999996</c:v>
                </c:pt>
                <c:pt idx="7986">
                  <c:v>-4.83</c:v>
                </c:pt>
                <c:pt idx="7987">
                  <c:v>-4.79</c:v>
                </c:pt>
                <c:pt idx="7988">
                  <c:v>-4.78</c:v>
                </c:pt>
                <c:pt idx="7989">
                  <c:v>-4.79</c:v>
                </c:pt>
                <c:pt idx="7990">
                  <c:v>-4.74</c:v>
                </c:pt>
                <c:pt idx="7991">
                  <c:v>-4.75</c:v>
                </c:pt>
                <c:pt idx="7992">
                  <c:v>-4.6900000000000004</c:v>
                </c:pt>
                <c:pt idx="7993">
                  <c:v>-4.75</c:v>
                </c:pt>
                <c:pt idx="7994">
                  <c:v>-4.7</c:v>
                </c:pt>
                <c:pt idx="7995">
                  <c:v>-4.7300000000000004</c:v>
                </c:pt>
                <c:pt idx="7996">
                  <c:v>-4.7699999999999996</c:v>
                </c:pt>
                <c:pt idx="7997">
                  <c:v>-4.7300000000000004</c:v>
                </c:pt>
                <c:pt idx="7998">
                  <c:v>-4.7300000000000004</c:v>
                </c:pt>
                <c:pt idx="7999">
                  <c:v>-4.7300000000000004</c:v>
                </c:pt>
                <c:pt idx="8000">
                  <c:v>-4.75</c:v>
                </c:pt>
                <c:pt idx="8001">
                  <c:v>-4.75</c:v>
                </c:pt>
                <c:pt idx="8002">
                  <c:v>-4.79</c:v>
                </c:pt>
                <c:pt idx="8003">
                  <c:v>-4.8</c:v>
                </c:pt>
                <c:pt idx="8004">
                  <c:v>-4.8099999999999996</c:v>
                </c:pt>
                <c:pt idx="8005">
                  <c:v>-4.78</c:v>
                </c:pt>
                <c:pt idx="8006">
                  <c:v>-4.76</c:v>
                </c:pt>
                <c:pt idx="8007">
                  <c:v>-4.7699999999999996</c:v>
                </c:pt>
                <c:pt idx="8008">
                  <c:v>-4.8099999999999996</c:v>
                </c:pt>
                <c:pt idx="8009">
                  <c:v>-4.75</c:v>
                </c:pt>
                <c:pt idx="8010">
                  <c:v>-4.68</c:v>
                </c:pt>
                <c:pt idx="8011">
                  <c:v>-4.63</c:v>
                </c:pt>
                <c:pt idx="8012">
                  <c:v>-4.7300000000000004</c:v>
                </c:pt>
                <c:pt idx="8013">
                  <c:v>-4.93</c:v>
                </c:pt>
                <c:pt idx="8014">
                  <c:v>-4.96</c:v>
                </c:pt>
                <c:pt idx="8015">
                  <c:v>-4.93</c:v>
                </c:pt>
                <c:pt idx="8016">
                  <c:v>-4.92</c:v>
                </c:pt>
                <c:pt idx="8017">
                  <c:v>-4.87</c:v>
                </c:pt>
                <c:pt idx="8018">
                  <c:v>-4.8099999999999996</c:v>
                </c:pt>
                <c:pt idx="8019">
                  <c:v>-4.83</c:v>
                </c:pt>
                <c:pt idx="8020">
                  <c:v>-4.82</c:v>
                </c:pt>
                <c:pt idx="8021">
                  <c:v>-4.83</c:v>
                </c:pt>
                <c:pt idx="8022">
                  <c:v>-4.82</c:v>
                </c:pt>
                <c:pt idx="8023">
                  <c:v>-4.82</c:v>
                </c:pt>
                <c:pt idx="8024">
                  <c:v>-4.8099999999999996</c:v>
                </c:pt>
                <c:pt idx="8025">
                  <c:v>-4.78</c:v>
                </c:pt>
                <c:pt idx="8026">
                  <c:v>-4.8600000000000003</c:v>
                </c:pt>
                <c:pt idx="8027">
                  <c:v>-4.8499999999999996</c:v>
                </c:pt>
                <c:pt idx="8028">
                  <c:v>-4.84</c:v>
                </c:pt>
                <c:pt idx="8029">
                  <c:v>-4.8099999999999996</c:v>
                </c:pt>
                <c:pt idx="8030">
                  <c:v>-4.8099999999999996</c:v>
                </c:pt>
                <c:pt idx="8031">
                  <c:v>-4.75</c:v>
                </c:pt>
                <c:pt idx="8032">
                  <c:v>-4.76</c:v>
                </c:pt>
                <c:pt idx="8033">
                  <c:v>-4.76</c:v>
                </c:pt>
                <c:pt idx="8034">
                  <c:v>-4.79</c:v>
                </c:pt>
                <c:pt idx="8035">
                  <c:v>-4.84</c:v>
                </c:pt>
                <c:pt idx="8036">
                  <c:v>-4.8</c:v>
                </c:pt>
                <c:pt idx="8037">
                  <c:v>-4.8099999999999996</c:v>
                </c:pt>
                <c:pt idx="8038">
                  <c:v>-4.8099999999999996</c:v>
                </c:pt>
                <c:pt idx="8039">
                  <c:v>-4.8</c:v>
                </c:pt>
                <c:pt idx="8040">
                  <c:v>-4.82</c:v>
                </c:pt>
                <c:pt idx="8041">
                  <c:v>-4.79</c:v>
                </c:pt>
                <c:pt idx="8042">
                  <c:v>-4.7699999999999996</c:v>
                </c:pt>
                <c:pt idx="8043">
                  <c:v>-4.75</c:v>
                </c:pt>
                <c:pt idx="8044">
                  <c:v>-4.75</c:v>
                </c:pt>
                <c:pt idx="8045">
                  <c:v>-4.75</c:v>
                </c:pt>
                <c:pt idx="8046">
                  <c:v>-4.82</c:v>
                </c:pt>
                <c:pt idx="8047">
                  <c:v>-4.87</c:v>
                </c:pt>
                <c:pt idx="8048">
                  <c:v>-4.8099999999999996</c:v>
                </c:pt>
                <c:pt idx="8049">
                  <c:v>-4.83</c:v>
                </c:pt>
                <c:pt idx="8050">
                  <c:v>-4.8499999999999996</c:v>
                </c:pt>
                <c:pt idx="8051">
                  <c:v>-4.84</c:v>
                </c:pt>
                <c:pt idx="8052">
                  <c:v>-4.8600000000000003</c:v>
                </c:pt>
                <c:pt idx="8053">
                  <c:v>-4.8499999999999996</c:v>
                </c:pt>
                <c:pt idx="8054">
                  <c:v>-4.76</c:v>
                </c:pt>
                <c:pt idx="8055">
                  <c:v>-4.79</c:v>
                </c:pt>
                <c:pt idx="8056">
                  <c:v>-4.8600000000000003</c:v>
                </c:pt>
                <c:pt idx="8057">
                  <c:v>-4.83</c:v>
                </c:pt>
                <c:pt idx="8058">
                  <c:v>-4.8</c:v>
                </c:pt>
                <c:pt idx="8059">
                  <c:v>-4.8499999999999996</c:v>
                </c:pt>
                <c:pt idx="8060">
                  <c:v>-4.88</c:v>
                </c:pt>
                <c:pt idx="8061">
                  <c:v>-4.87</c:v>
                </c:pt>
                <c:pt idx="8062">
                  <c:v>-4.93</c:v>
                </c:pt>
                <c:pt idx="8063">
                  <c:v>-4.88</c:v>
                </c:pt>
                <c:pt idx="8064">
                  <c:v>-4.9000000000000004</c:v>
                </c:pt>
                <c:pt idx="8065">
                  <c:v>-4.92</c:v>
                </c:pt>
                <c:pt idx="8066">
                  <c:v>-4.8899999999999997</c:v>
                </c:pt>
                <c:pt idx="8067">
                  <c:v>-4.9000000000000004</c:v>
                </c:pt>
                <c:pt idx="8068">
                  <c:v>-4.9000000000000004</c:v>
                </c:pt>
                <c:pt idx="8069">
                  <c:v>-4.91</c:v>
                </c:pt>
                <c:pt idx="8070">
                  <c:v>-4.88</c:v>
                </c:pt>
                <c:pt idx="8071">
                  <c:v>-4.88</c:v>
                </c:pt>
                <c:pt idx="8072">
                  <c:v>-4.8499999999999996</c:v>
                </c:pt>
                <c:pt idx="8073">
                  <c:v>-4.8499999999999996</c:v>
                </c:pt>
                <c:pt idx="8074">
                  <c:v>-4.8099999999999996</c:v>
                </c:pt>
                <c:pt idx="8075">
                  <c:v>-4.8</c:v>
                </c:pt>
                <c:pt idx="8076">
                  <c:v>-4.84</c:v>
                </c:pt>
                <c:pt idx="8077">
                  <c:v>-4.8</c:v>
                </c:pt>
                <c:pt idx="8078">
                  <c:v>-4.8099999999999996</c:v>
                </c:pt>
                <c:pt idx="8079">
                  <c:v>-4.8099999999999996</c:v>
                </c:pt>
                <c:pt idx="8080">
                  <c:v>-4.83</c:v>
                </c:pt>
                <c:pt idx="8081">
                  <c:v>-4.78</c:v>
                </c:pt>
                <c:pt idx="8082">
                  <c:v>-4.8099999999999996</c:v>
                </c:pt>
                <c:pt idx="8083">
                  <c:v>-4.84</c:v>
                </c:pt>
                <c:pt idx="8084">
                  <c:v>-4.8600000000000003</c:v>
                </c:pt>
                <c:pt idx="8085">
                  <c:v>-4.8499999999999996</c:v>
                </c:pt>
                <c:pt idx="8086">
                  <c:v>-4.9000000000000004</c:v>
                </c:pt>
                <c:pt idx="8087">
                  <c:v>-4.87</c:v>
                </c:pt>
                <c:pt idx="8088">
                  <c:v>-4.84</c:v>
                </c:pt>
                <c:pt idx="8089">
                  <c:v>-4.8600000000000003</c:v>
                </c:pt>
                <c:pt idx="8090">
                  <c:v>-4.8499999999999996</c:v>
                </c:pt>
                <c:pt idx="8091">
                  <c:v>-4.8499999999999996</c:v>
                </c:pt>
                <c:pt idx="8092">
                  <c:v>-4.87</c:v>
                </c:pt>
                <c:pt idx="8093">
                  <c:v>-4.83</c:v>
                </c:pt>
                <c:pt idx="8094">
                  <c:v>-4.84</c:v>
                </c:pt>
                <c:pt idx="8095">
                  <c:v>-4.84</c:v>
                </c:pt>
                <c:pt idx="8096">
                  <c:v>-4.8099999999999996</c:v>
                </c:pt>
                <c:pt idx="8097">
                  <c:v>-4.78</c:v>
                </c:pt>
                <c:pt idx="8098">
                  <c:v>-4.76</c:v>
                </c:pt>
                <c:pt idx="8099">
                  <c:v>-4.71</c:v>
                </c:pt>
                <c:pt idx="8100">
                  <c:v>-4.71</c:v>
                </c:pt>
                <c:pt idx="8101">
                  <c:v>-4.72</c:v>
                </c:pt>
                <c:pt idx="8102">
                  <c:v>-4.68</c:v>
                </c:pt>
                <c:pt idx="8103">
                  <c:v>-4.68</c:v>
                </c:pt>
                <c:pt idx="8104">
                  <c:v>-4.7699999999999996</c:v>
                </c:pt>
                <c:pt idx="8105">
                  <c:v>-4.74</c:v>
                </c:pt>
                <c:pt idx="8106">
                  <c:v>-4.72</c:v>
                </c:pt>
                <c:pt idx="8107">
                  <c:v>-4.78</c:v>
                </c:pt>
                <c:pt idx="8108">
                  <c:v>-4.72</c:v>
                </c:pt>
                <c:pt idx="8109">
                  <c:v>-4.7300000000000004</c:v>
                </c:pt>
                <c:pt idx="8110">
                  <c:v>-4.79</c:v>
                </c:pt>
                <c:pt idx="8111">
                  <c:v>-4.8099999999999996</c:v>
                </c:pt>
                <c:pt idx="8112">
                  <c:v>-4.7699999999999996</c:v>
                </c:pt>
                <c:pt idx="8113">
                  <c:v>-4.79</c:v>
                </c:pt>
                <c:pt idx="8114">
                  <c:v>-4.84</c:v>
                </c:pt>
                <c:pt idx="8115">
                  <c:v>-4.7699999999999996</c:v>
                </c:pt>
                <c:pt idx="8116">
                  <c:v>-4.79</c:v>
                </c:pt>
                <c:pt idx="8117">
                  <c:v>-4.7699999999999996</c:v>
                </c:pt>
                <c:pt idx="8118">
                  <c:v>-4.7300000000000004</c:v>
                </c:pt>
                <c:pt idx="8119">
                  <c:v>-4.7300000000000004</c:v>
                </c:pt>
                <c:pt idx="8120">
                  <c:v>-4.74</c:v>
                </c:pt>
                <c:pt idx="8121">
                  <c:v>-4.75</c:v>
                </c:pt>
                <c:pt idx="8122">
                  <c:v>-4.6900000000000004</c:v>
                </c:pt>
                <c:pt idx="8123">
                  <c:v>-4.67</c:v>
                </c:pt>
                <c:pt idx="8124">
                  <c:v>-4.6100000000000003</c:v>
                </c:pt>
                <c:pt idx="8125">
                  <c:v>-4.5599999999999996</c:v>
                </c:pt>
                <c:pt idx="8126">
                  <c:v>-4.5599999999999996</c:v>
                </c:pt>
                <c:pt idx="8127">
                  <c:v>-4.49</c:v>
                </c:pt>
                <c:pt idx="8128">
                  <c:v>-4.55</c:v>
                </c:pt>
                <c:pt idx="8129">
                  <c:v>-4.59</c:v>
                </c:pt>
                <c:pt idx="8130">
                  <c:v>-4.6100000000000003</c:v>
                </c:pt>
                <c:pt idx="8131">
                  <c:v>-4.63</c:v>
                </c:pt>
                <c:pt idx="8132">
                  <c:v>-4.53</c:v>
                </c:pt>
                <c:pt idx="8133">
                  <c:v>-4.4400000000000004</c:v>
                </c:pt>
                <c:pt idx="8134">
                  <c:v>-4.34</c:v>
                </c:pt>
                <c:pt idx="8135">
                  <c:v>-4.38</c:v>
                </c:pt>
                <c:pt idx="8136">
                  <c:v>-4.46</c:v>
                </c:pt>
                <c:pt idx="8137">
                  <c:v>-4.53</c:v>
                </c:pt>
                <c:pt idx="8138">
                  <c:v>-4.58</c:v>
                </c:pt>
                <c:pt idx="8139">
                  <c:v>-4.6399999999999997</c:v>
                </c:pt>
                <c:pt idx="8140">
                  <c:v>-4.72</c:v>
                </c:pt>
                <c:pt idx="8141">
                  <c:v>-4.78</c:v>
                </c:pt>
                <c:pt idx="8142">
                  <c:v>-4.76</c:v>
                </c:pt>
                <c:pt idx="8143">
                  <c:v>-4.88</c:v>
                </c:pt>
                <c:pt idx="8144">
                  <c:v>-4.88</c:v>
                </c:pt>
                <c:pt idx="8145">
                  <c:v>-4.88</c:v>
                </c:pt>
                <c:pt idx="8146">
                  <c:v>-4.87</c:v>
                </c:pt>
                <c:pt idx="8147">
                  <c:v>-4.8499999999999996</c:v>
                </c:pt>
                <c:pt idx="8148">
                  <c:v>-4.8499999999999996</c:v>
                </c:pt>
                <c:pt idx="8149">
                  <c:v>-4.8</c:v>
                </c:pt>
                <c:pt idx="8150">
                  <c:v>-4.8</c:v>
                </c:pt>
                <c:pt idx="8151">
                  <c:v>-4.83</c:v>
                </c:pt>
                <c:pt idx="8152">
                  <c:v>-4.76</c:v>
                </c:pt>
                <c:pt idx="8153">
                  <c:v>-4.66</c:v>
                </c:pt>
                <c:pt idx="8154">
                  <c:v>-4.6399999999999997</c:v>
                </c:pt>
                <c:pt idx="8155">
                  <c:v>-4.68</c:v>
                </c:pt>
                <c:pt idx="8156">
                  <c:v>-4.72</c:v>
                </c:pt>
                <c:pt idx="8157">
                  <c:v>-4.7300000000000004</c:v>
                </c:pt>
                <c:pt idx="8158">
                  <c:v>-4.79</c:v>
                </c:pt>
                <c:pt idx="8159">
                  <c:v>-4.8</c:v>
                </c:pt>
                <c:pt idx="8160">
                  <c:v>-4.8099999999999996</c:v>
                </c:pt>
                <c:pt idx="8161">
                  <c:v>-4.8499999999999996</c:v>
                </c:pt>
                <c:pt idx="8162">
                  <c:v>-4.75</c:v>
                </c:pt>
                <c:pt idx="8163">
                  <c:v>-4.7699999999999996</c:v>
                </c:pt>
                <c:pt idx="8164">
                  <c:v>-4.8</c:v>
                </c:pt>
                <c:pt idx="8165">
                  <c:v>-4.8899999999999997</c:v>
                </c:pt>
                <c:pt idx="8166">
                  <c:v>-4.92</c:v>
                </c:pt>
                <c:pt idx="8167">
                  <c:v>-4.95</c:v>
                </c:pt>
                <c:pt idx="8168">
                  <c:v>-4.92</c:v>
                </c:pt>
                <c:pt idx="8169">
                  <c:v>-4.8499999999999996</c:v>
                </c:pt>
                <c:pt idx="8170">
                  <c:v>-4.7699999999999996</c:v>
                </c:pt>
                <c:pt idx="8171">
                  <c:v>-4.76</c:v>
                </c:pt>
                <c:pt idx="8172">
                  <c:v>-4.75</c:v>
                </c:pt>
                <c:pt idx="8173">
                  <c:v>-4.78</c:v>
                </c:pt>
                <c:pt idx="8174">
                  <c:v>-4.72</c:v>
                </c:pt>
                <c:pt idx="8175">
                  <c:v>-4.83</c:v>
                </c:pt>
                <c:pt idx="8176">
                  <c:v>-4.8</c:v>
                </c:pt>
                <c:pt idx="8177">
                  <c:v>-4.75</c:v>
                </c:pt>
                <c:pt idx="8178">
                  <c:v>-4.7699999999999996</c:v>
                </c:pt>
                <c:pt idx="8179">
                  <c:v>-4.8</c:v>
                </c:pt>
                <c:pt idx="8180">
                  <c:v>-4.76</c:v>
                </c:pt>
                <c:pt idx="8181">
                  <c:v>-4.7699999999999996</c:v>
                </c:pt>
                <c:pt idx="8182">
                  <c:v>-4.76</c:v>
                </c:pt>
                <c:pt idx="8183">
                  <c:v>-4.75</c:v>
                </c:pt>
                <c:pt idx="8184">
                  <c:v>-4.74</c:v>
                </c:pt>
                <c:pt idx="8185">
                  <c:v>-4.8</c:v>
                </c:pt>
                <c:pt idx="8186">
                  <c:v>-4.76</c:v>
                </c:pt>
                <c:pt idx="8187">
                  <c:v>-4.75</c:v>
                </c:pt>
                <c:pt idx="8188">
                  <c:v>-4.76</c:v>
                </c:pt>
                <c:pt idx="8189">
                  <c:v>-4.72</c:v>
                </c:pt>
                <c:pt idx="8190">
                  <c:v>-4.67</c:v>
                </c:pt>
                <c:pt idx="8191">
                  <c:v>-4.6399999999999997</c:v>
                </c:pt>
                <c:pt idx="8192">
                  <c:v>-4.59</c:v>
                </c:pt>
                <c:pt idx="8193">
                  <c:v>-4.57</c:v>
                </c:pt>
                <c:pt idx="8194">
                  <c:v>-4.5599999999999996</c:v>
                </c:pt>
                <c:pt idx="8195">
                  <c:v>-4.5</c:v>
                </c:pt>
                <c:pt idx="8196">
                  <c:v>-4.55</c:v>
                </c:pt>
                <c:pt idx="8197">
                  <c:v>-4.58</c:v>
                </c:pt>
                <c:pt idx="8198">
                  <c:v>-4.6100000000000003</c:v>
                </c:pt>
                <c:pt idx="8199">
                  <c:v>-4.5999999999999996</c:v>
                </c:pt>
                <c:pt idx="8200">
                  <c:v>-4.5999999999999996</c:v>
                </c:pt>
                <c:pt idx="8201">
                  <c:v>-4.62</c:v>
                </c:pt>
                <c:pt idx="8202">
                  <c:v>-4.63</c:v>
                </c:pt>
                <c:pt idx="8203">
                  <c:v>-4.58</c:v>
                </c:pt>
                <c:pt idx="8204">
                  <c:v>-4.5999999999999996</c:v>
                </c:pt>
                <c:pt idx="8205">
                  <c:v>-4.66</c:v>
                </c:pt>
                <c:pt idx="8206">
                  <c:v>-4.62</c:v>
                </c:pt>
                <c:pt idx="8207">
                  <c:v>-4.59</c:v>
                </c:pt>
                <c:pt idx="8208">
                  <c:v>-4.59</c:v>
                </c:pt>
                <c:pt idx="8209">
                  <c:v>-4.6100000000000003</c:v>
                </c:pt>
                <c:pt idx="8210">
                  <c:v>-4.5599999999999996</c:v>
                </c:pt>
                <c:pt idx="8211">
                  <c:v>-4.49</c:v>
                </c:pt>
                <c:pt idx="8212">
                  <c:v>-4.5199999999999996</c:v>
                </c:pt>
                <c:pt idx="8213">
                  <c:v>-4.51</c:v>
                </c:pt>
                <c:pt idx="8214">
                  <c:v>-4.53</c:v>
                </c:pt>
                <c:pt idx="8215">
                  <c:v>-4.6100000000000003</c:v>
                </c:pt>
                <c:pt idx="8216">
                  <c:v>-4.68</c:v>
                </c:pt>
                <c:pt idx="8217">
                  <c:v>-4.68</c:v>
                </c:pt>
                <c:pt idx="8218">
                  <c:v>-4.6100000000000003</c:v>
                </c:pt>
                <c:pt idx="8219">
                  <c:v>-4.5599999999999996</c:v>
                </c:pt>
                <c:pt idx="8220">
                  <c:v>-4.5599999999999996</c:v>
                </c:pt>
                <c:pt idx="8221">
                  <c:v>-4.5199999999999996</c:v>
                </c:pt>
                <c:pt idx="8222">
                  <c:v>-4.49</c:v>
                </c:pt>
                <c:pt idx="8223">
                  <c:v>-4.4800000000000004</c:v>
                </c:pt>
                <c:pt idx="8224">
                  <c:v>-4.53</c:v>
                </c:pt>
                <c:pt idx="8225">
                  <c:v>-4.55</c:v>
                </c:pt>
                <c:pt idx="8226">
                  <c:v>-4.57</c:v>
                </c:pt>
                <c:pt idx="8227">
                  <c:v>-4.62</c:v>
                </c:pt>
                <c:pt idx="8228">
                  <c:v>-4.5999999999999996</c:v>
                </c:pt>
                <c:pt idx="8229">
                  <c:v>-4.67</c:v>
                </c:pt>
                <c:pt idx="8230">
                  <c:v>-4.6399999999999997</c:v>
                </c:pt>
                <c:pt idx="8231">
                  <c:v>-4.63</c:v>
                </c:pt>
                <c:pt idx="8232">
                  <c:v>-4.5999999999999996</c:v>
                </c:pt>
                <c:pt idx="8233">
                  <c:v>-4.63</c:v>
                </c:pt>
                <c:pt idx="8234">
                  <c:v>-4.59</c:v>
                </c:pt>
                <c:pt idx="8235">
                  <c:v>-4.5999999999999996</c:v>
                </c:pt>
                <c:pt idx="8236">
                  <c:v>-4.5999999999999996</c:v>
                </c:pt>
                <c:pt idx="8237">
                  <c:v>-4.6100000000000003</c:v>
                </c:pt>
                <c:pt idx="8238">
                  <c:v>-4.66</c:v>
                </c:pt>
                <c:pt idx="8239">
                  <c:v>-4.62</c:v>
                </c:pt>
                <c:pt idx="8240">
                  <c:v>-4.62</c:v>
                </c:pt>
                <c:pt idx="8241">
                  <c:v>-4.62</c:v>
                </c:pt>
                <c:pt idx="8242">
                  <c:v>-4.6399999999999997</c:v>
                </c:pt>
                <c:pt idx="8243">
                  <c:v>-4.63</c:v>
                </c:pt>
                <c:pt idx="8244">
                  <c:v>-4.59</c:v>
                </c:pt>
                <c:pt idx="8245">
                  <c:v>-4.57</c:v>
                </c:pt>
                <c:pt idx="8246">
                  <c:v>-4.59</c:v>
                </c:pt>
                <c:pt idx="8247">
                  <c:v>-4.59</c:v>
                </c:pt>
                <c:pt idx="8248">
                  <c:v>-4.5999999999999996</c:v>
                </c:pt>
                <c:pt idx="8249">
                  <c:v>-4.5999999999999996</c:v>
                </c:pt>
                <c:pt idx="8250">
                  <c:v>-4.6100000000000003</c:v>
                </c:pt>
                <c:pt idx="8251">
                  <c:v>-4.58</c:v>
                </c:pt>
                <c:pt idx="8252">
                  <c:v>-4.59</c:v>
                </c:pt>
                <c:pt idx="8253">
                  <c:v>-4.59</c:v>
                </c:pt>
                <c:pt idx="8254">
                  <c:v>-4.62</c:v>
                </c:pt>
                <c:pt idx="8255">
                  <c:v>-4.6100000000000003</c:v>
                </c:pt>
                <c:pt idx="8256">
                  <c:v>-4.59</c:v>
                </c:pt>
                <c:pt idx="8257">
                  <c:v>-4.57</c:v>
                </c:pt>
                <c:pt idx="8258">
                  <c:v>-4.5199999999999996</c:v>
                </c:pt>
                <c:pt idx="8259">
                  <c:v>-4.5</c:v>
                </c:pt>
                <c:pt idx="8260">
                  <c:v>-4.4000000000000004</c:v>
                </c:pt>
                <c:pt idx="8261">
                  <c:v>-4.4400000000000004</c:v>
                </c:pt>
                <c:pt idx="8262">
                  <c:v>-4.53</c:v>
                </c:pt>
                <c:pt idx="8263">
                  <c:v>-4.5599999999999996</c:v>
                </c:pt>
                <c:pt idx="8264">
                  <c:v>-4.55</c:v>
                </c:pt>
                <c:pt idx="8265">
                  <c:v>-4.51</c:v>
                </c:pt>
                <c:pt idx="8266">
                  <c:v>-4.57</c:v>
                </c:pt>
                <c:pt idx="8267">
                  <c:v>-4.62</c:v>
                </c:pt>
                <c:pt idx="8268">
                  <c:v>-4.67</c:v>
                </c:pt>
                <c:pt idx="8269">
                  <c:v>-4.68</c:v>
                </c:pt>
                <c:pt idx="8270">
                  <c:v>-4.6500000000000004</c:v>
                </c:pt>
                <c:pt idx="8271">
                  <c:v>-4.62</c:v>
                </c:pt>
                <c:pt idx="8272">
                  <c:v>-4.6100000000000003</c:v>
                </c:pt>
                <c:pt idx="8273">
                  <c:v>-4.58</c:v>
                </c:pt>
                <c:pt idx="8274">
                  <c:v>-4.59</c:v>
                </c:pt>
                <c:pt idx="8275">
                  <c:v>-4.58</c:v>
                </c:pt>
                <c:pt idx="8276">
                  <c:v>-4.5999999999999996</c:v>
                </c:pt>
                <c:pt idx="8277">
                  <c:v>-4.6399999999999997</c:v>
                </c:pt>
                <c:pt idx="8278">
                  <c:v>-4.72</c:v>
                </c:pt>
                <c:pt idx="8279">
                  <c:v>-4.76</c:v>
                </c:pt>
                <c:pt idx="8280">
                  <c:v>-4.74</c:v>
                </c:pt>
                <c:pt idx="8281">
                  <c:v>-4.75</c:v>
                </c:pt>
                <c:pt idx="8282">
                  <c:v>-4.74</c:v>
                </c:pt>
                <c:pt idx="8283">
                  <c:v>-4.71</c:v>
                </c:pt>
                <c:pt idx="8284">
                  <c:v>-4.72</c:v>
                </c:pt>
                <c:pt idx="8285">
                  <c:v>-4.7300000000000004</c:v>
                </c:pt>
                <c:pt idx="8286">
                  <c:v>-4.75</c:v>
                </c:pt>
                <c:pt idx="8287">
                  <c:v>-4.71</c:v>
                </c:pt>
                <c:pt idx="8288">
                  <c:v>-4.7</c:v>
                </c:pt>
                <c:pt idx="8289">
                  <c:v>-4.67</c:v>
                </c:pt>
                <c:pt idx="8290">
                  <c:v>-4.71</c:v>
                </c:pt>
                <c:pt idx="8291">
                  <c:v>-4.71</c:v>
                </c:pt>
                <c:pt idx="8292">
                  <c:v>-4.71</c:v>
                </c:pt>
                <c:pt idx="8293">
                  <c:v>-4.72</c:v>
                </c:pt>
                <c:pt idx="8294">
                  <c:v>-4.72</c:v>
                </c:pt>
                <c:pt idx="8295">
                  <c:v>-4.74</c:v>
                </c:pt>
                <c:pt idx="8296">
                  <c:v>-4.76</c:v>
                </c:pt>
                <c:pt idx="8297">
                  <c:v>-4.7300000000000004</c:v>
                </c:pt>
                <c:pt idx="8298">
                  <c:v>-4.7300000000000004</c:v>
                </c:pt>
                <c:pt idx="8299">
                  <c:v>-4.72</c:v>
                </c:pt>
                <c:pt idx="8300">
                  <c:v>-4.7300000000000004</c:v>
                </c:pt>
                <c:pt idx="8301">
                  <c:v>-4.7</c:v>
                </c:pt>
                <c:pt idx="8302">
                  <c:v>-4.68</c:v>
                </c:pt>
                <c:pt idx="8303">
                  <c:v>-4.68</c:v>
                </c:pt>
                <c:pt idx="8304">
                  <c:v>-4.6900000000000004</c:v>
                </c:pt>
                <c:pt idx="8305">
                  <c:v>-4.72</c:v>
                </c:pt>
                <c:pt idx="8306">
                  <c:v>-4.6900000000000004</c:v>
                </c:pt>
                <c:pt idx="8307">
                  <c:v>-4.71</c:v>
                </c:pt>
                <c:pt idx="8308">
                  <c:v>-4.7300000000000004</c:v>
                </c:pt>
                <c:pt idx="8309">
                  <c:v>-4.72</c:v>
                </c:pt>
                <c:pt idx="8310">
                  <c:v>-4.7</c:v>
                </c:pt>
                <c:pt idx="8311">
                  <c:v>-4.6900000000000004</c:v>
                </c:pt>
                <c:pt idx="8312">
                  <c:v>-4.6900000000000004</c:v>
                </c:pt>
                <c:pt idx="8313">
                  <c:v>-4.72</c:v>
                </c:pt>
                <c:pt idx="8314">
                  <c:v>-4.7</c:v>
                </c:pt>
                <c:pt idx="8315">
                  <c:v>-4.6900000000000004</c:v>
                </c:pt>
                <c:pt idx="8316">
                  <c:v>-4.67</c:v>
                </c:pt>
                <c:pt idx="8317">
                  <c:v>-4.66</c:v>
                </c:pt>
                <c:pt idx="8318">
                  <c:v>-4.68</c:v>
                </c:pt>
                <c:pt idx="8319">
                  <c:v>-4.67</c:v>
                </c:pt>
                <c:pt idx="8320">
                  <c:v>-4.6900000000000004</c:v>
                </c:pt>
                <c:pt idx="8321">
                  <c:v>-4.72</c:v>
                </c:pt>
                <c:pt idx="8322">
                  <c:v>-4.7</c:v>
                </c:pt>
                <c:pt idx="8323">
                  <c:v>-4.66</c:v>
                </c:pt>
                <c:pt idx="8324">
                  <c:v>-4.67</c:v>
                </c:pt>
                <c:pt idx="8325">
                  <c:v>-4.62</c:v>
                </c:pt>
                <c:pt idx="8326">
                  <c:v>-4.63</c:v>
                </c:pt>
                <c:pt idx="8327">
                  <c:v>-4.72</c:v>
                </c:pt>
                <c:pt idx="8328">
                  <c:v>-4.75</c:v>
                </c:pt>
                <c:pt idx="8329">
                  <c:v>-4.78</c:v>
                </c:pt>
                <c:pt idx="8330">
                  <c:v>-4.7300000000000004</c:v>
                </c:pt>
                <c:pt idx="8331">
                  <c:v>-4.68</c:v>
                </c:pt>
                <c:pt idx="8332">
                  <c:v>-4.7300000000000004</c:v>
                </c:pt>
                <c:pt idx="8333">
                  <c:v>-4.84</c:v>
                </c:pt>
                <c:pt idx="8334">
                  <c:v>-4.87</c:v>
                </c:pt>
                <c:pt idx="8335">
                  <c:v>-4.91</c:v>
                </c:pt>
                <c:pt idx="8336">
                  <c:v>-4.9000000000000004</c:v>
                </c:pt>
                <c:pt idx="8337">
                  <c:v>-4.88</c:v>
                </c:pt>
                <c:pt idx="8338">
                  <c:v>-4.8600000000000003</c:v>
                </c:pt>
                <c:pt idx="8339">
                  <c:v>-4.84</c:v>
                </c:pt>
                <c:pt idx="8340">
                  <c:v>-4.87</c:v>
                </c:pt>
                <c:pt idx="8341">
                  <c:v>-4.93</c:v>
                </c:pt>
                <c:pt idx="8342">
                  <c:v>-4.93</c:v>
                </c:pt>
                <c:pt idx="8343">
                  <c:v>-4.93</c:v>
                </c:pt>
                <c:pt idx="8344">
                  <c:v>-4.9000000000000004</c:v>
                </c:pt>
                <c:pt idx="8345">
                  <c:v>-4.95</c:v>
                </c:pt>
                <c:pt idx="8346">
                  <c:v>-4.9400000000000004</c:v>
                </c:pt>
                <c:pt idx="8347">
                  <c:v>-4.9400000000000004</c:v>
                </c:pt>
                <c:pt idx="8348">
                  <c:v>-4.88</c:v>
                </c:pt>
                <c:pt idx="8349">
                  <c:v>-4.9000000000000004</c:v>
                </c:pt>
                <c:pt idx="8350">
                  <c:v>-4.95</c:v>
                </c:pt>
                <c:pt idx="8351">
                  <c:v>-4.97</c:v>
                </c:pt>
                <c:pt idx="8352">
                  <c:v>-4.91</c:v>
                </c:pt>
                <c:pt idx="8353">
                  <c:v>-4.97</c:v>
                </c:pt>
                <c:pt idx="8354">
                  <c:v>-4.95</c:v>
                </c:pt>
                <c:pt idx="8355">
                  <c:v>-4.93</c:v>
                </c:pt>
                <c:pt idx="8356">
                  <c:v>-4.8899999999999997</c:v>
                </c:pt>
                <c:pt idx="8357">
                  <c:v>-4.9000000000000004</c:v>
                </c:pt>
                <c:pt idx="8358">
                  <c:v>-4.92</c:v>
                </c:pt>
                <c:pt idx="8359">
                  <c:v>-4.91</c:v>
                </c:pt>
                <c:pt idx="8360">
                  <c:v>-4.88</c:v>
                </c:pt>
                <c:pt idx="8361">
                  <c:v>-4.88</c:v>
                </c:pt>
                <c:pt idx="8362">
                  <c:v>-4.8899999999999997</c:v>
                </c:pt>
                <c:pt idx="8363">
                  <c:v>-4.8899999999999997</c:v>
                </c:pt>
                <c:pt idx="8364">
                  <c:v>-4.8899999999999997</c:v>
                </c:pt>
                <c:pt idx="8365">
                  <c:v>-4.9000000000000004</c:v>
                </c:pt>
                <c:pt idx="8366">
                  <c:v>-4.9000000000000004</c:v>
                </c:pt>
                <c:pt idx="8367">
                  <c:v>-4.88</c:v>
                </c:pt>
                <c:pt idx="8368">
                  <c:v>-4.8899999999999997</c:v>
                </c:pt>
                <c:pt idx="8369">
                  <c:v>-4.88</c:v>
                </c:pt>
                <c:pt idx="8370">
                  <c:v>-4.88</c:v>
                </c:pt>
                <c:pt idx="8371">
                  <c:v>-4.87</c:v>
                </c:pt>
                <c:pt idx="8372">
                  <c:v>-4.8899999999999997</c:v>
                </c:pt>
                <c:pt idx="8373">
                  <c:v>-4.8899999999999997</c:v>
                </c:pt>
                <c:pt idx="8374">
                  <c:v>-4.88</c:v>
                </c:pt>
                <c:pt idx="8375">
                  <c:v>-4.87</c:v>
                </c:pt>
                <c:pt idx="8376">
                  <c:v>-4.8099999999999996</c:v>
                </c:pt>
                <c:pt idx="8377">
                  <c:v>-4.84</c:v>
                </c:pt>
                <c:pt idx="8378">
                  <c:v>-4.8</c:v>
                </c:pt>
                <c:pt idx="8379">
                  <c:v>-4.83</c:v>
                </c:pt>
                <c:pt idx="8380">
                  <c:v>-4.8600000000000003</c:v>
                </c:pt>
                <c:pt idx="8381">
                  <c:v>-4.9000000000000004</c:v>
                </c:pt>
                <c:pt idx="8382">
                  <c:v>-4.8899999999999997</c:v>
                </c:pt>
                <c:pt idx="8383">
                  <c:v>-4.87</c:v>
                </c:pt>
                <c:pt idx="8384">
                  <c:v>-4.88</c:v>
                </c:pt>
                <c:pt idx="8385">
                  <c:v>-4.8499999999999996</c:v>
                </c:pt>
                <c:pt idx="8386">
                  <c:v>-4.84</c:v>
                </c:pt>
                <c:pt idx="8387">
                  <c:v>-4.84</c:v>
                </c:pt>
                <c:pt idx="8388">
                  <c:v>-4.8499999999999996</c:v>
                </c:pt>
                <c:pt idx="8389">
                  <c:v>-4.8499999999999996</c:v>
                </c:pt>
                <c:pt idx="8390">
                  <c:v>-4.83</c:v>
                </c:pt>
                <c:pt idx="8391">
                  <c:v>-4.84</c:v>
                </c:pt>
                <c:pt idx="8392">
                  <c:v>-4.75</c:v>
                </c:pt>
                <c:pt idx="8393">
                  <c:v>-4.88</c:v>
                </c:pt>
                <c:pt idx="8394">
                  <c:v>-4.8600000000000003</c:v>
                </c:pt>
                <c:pt idx="8395">
                  <c:v>-4.8899999999999997</c:v>
                </c:pt>
                <c:pt idx="8396">
                  <c:v>-4.87</c:v>
                </c:pt>
                <c:pt idx="8397">
                  <c:v>-4.92</c:v>
                </c:pt>
                <c:pt idx="8398">
                  <c:v>-4.8899999999999997</c:v>
                </c:pt>
                <c:pt idx="8399">
                  <c:v>-4.8899999999999997</c:v>
                </c:pt>
                <c:pt idx="8400">
                  <c:v>-4.8600000000000003</c:v>
                </c:pt>
                <c:pt idx="8401">
                  <c:v>-4.87</c:v>
                </c:pt>
                <c:pt idx="8402">
                  <c:v>-4.82</c:v>
                </c:pt>
                <c:pt idx="8403">
                  <c:v>-4.82</c:v>
                </c:pt>
                <c:pt idx="8404">
                  <c:v>-4.78</c:v>
                </c:pt>
                <c:pt idx="8405">
                  <c:v>-4.8499999999999996</c:v>
                </c:pt>
                <c:pt idx="8406">
                  <c:v>-4.87</c:v>
                </c:pt>
                <c:pt idx="8407">
                  <c:v>-4.8600000000000003</c:v>
                </c:pt>
                <c:pt idx="8408">
                  <c:v>-4.8600000000000003</c:v>
                </c:pt>
                <c:pt idx="8409">
                  <c:v>-4.87</c:v>
                </c:pt>
                <c:pt idx="8410">
                  <c:v>-4.88</c:v>
                </c:pt>
                <c:pt idx="8411">
                  <c:v>-4.87</c:v>
                </c:pt>
                <c:pt idx="8412">
                  <c:v>-4.78</c:v>
                </c:pt>
                <c:pt idx="8413">
                  <c:v>-4.72</c:v>
                </c:pt>
                <c:pt idx="8414">
                  <c:v>-4.72</c:v>
                </c:pt>
                <c:pt idx="8415">
                  <c:v>-4.7</c:v>
                </c:pt>
                <c:pt idx="8416">
                  <c:v>-4.75</c:v>
                </c:pt>
                <c:pt idx="8417">
                  <c:v>-4.7</c:v>
                </c:pt>
                <c:pt idx="8418">
                  <c:v>-4.71</c:v>
                </c:pt>
                <c:pt idx="8419">
                  <c:v>-4.6900000000000004</c:v>
                </c:pt>
                <c:pt idx="8420">
                  <c:v>-4.6900000000000004</c:v>
                </c:pt>
                <c:pt idx="8421">
                  <c:v>-4.72</c:v>
                </c:pt>
                <c:pt idx="8422">
                  <c:v>-4.72</c:v>
                </c:pt>
                <c:pt idx="8423">
                  <c:v>-4.7300000000000004</c:v>
                </c:pt>
                <c:pt idx="8424">
                  <c:v>-4.71</c:v>
                </c:pt>
                <c:pt idx="8425">
                  <c:v>-4.6900000000000004</c:v>
                </c:pt>
                <c:pt idx="8426">
                  <c:v>-4.7</c:v>
                </c:pt>
                <c:pt idx="8427">
                  <c:v>-4.7</c:v>
                </c:pt>
                <c:pt idx="8428">
                  <c:v>-4.7699999999999996</c:v>
                </c:pt>
                <c:pt idx="8429">
                  <c:v>-4.7300000000000004</c:v>
                </c:pt>
                <c:pt idx="8430">
                  <c:v>-4.76</c:v>
                </c:pt>
                <c:pt idx="8431">
                  <c:v>-4.7300000000000004</c:v>
                </c:pt>
                <c:pt idx="8432">
                  <c:v>-4.74</c:v>
                </c:pt>
                <c:pt idx="8433">
                  <c:v>-4.72</c:v>
                </c:pt>
                <c:pt idx="8434">
                  <c:v>-4.72</c:v>
                </c:pt>
                <c:pt idx="8435">
                  <c:v>-4.6900000000000004</c:v>
                </c:pt>
                <c:pt idx="8436">
                  <c:v>-4.68</c:v>
                </c:pt>
                <c:pt idx="8437">
                  <c:v>-4.62</c:v>
                </c:pt>
                <c:pt idx="8438">
                  <c:v>-4.67</c:v>
                </c:pt>
                <c:pt idx="8439">
                  <c:v>-4.7</c:v>
                </c:pt>
                <c:pt idx="8440">
                  <c:v>-4.7</c:v>
                </c:pt>
                <c:pt idx="8441">
                  <c:v>-4.6900000000000004</c:v>
                </c:pt>
                <c:pt idx="8442">
                  <c:v>-4.74</c:v>
                </c:pt>
                <c:pt idx="8443">
                  <c:v>-4.75</c:v>
                </c:pt>
                <c:pt idx="8444">
                  <c:v>-4.76</c:v>
                </c:pt>
                <c:pt idx="8445">
                  <c:v>-4.7300000000000004</c:v>
                </c:pt>
                <c:pt idx="8446">
                  <c:v>-4.7</c:v>
                </c:pt>
                <c:pt idx="8447">
                  <c:v>-4.7300000000000004</c:v>
                </c:pt>
                <c:pt idx="8448">
                  <c:v>-4.7300000000000004</c:v>
                </c:pt>
                <c:pt idx="8449">
                  <c:v>-4.75</c:v>
                </c:pt>
                <c:pt idx="8450">
                  <c:v>-4.7300000000000004</c:v>
                </c:pt>
                <c:pt idx="8451">
                  <c:v>-4.7300000000000004</c:v>
                </c:pt>
                <c:pt idx="8452">
                  <c:v>-4.7300000000000004</c:v>
                </c:pt>
                <c:pt idx="8453">
                  <c:v>-4.72</c:v>
                </c:pt>
                <c:pt idx="8454">
                  <c:v>-4.75</c:v>
                </c:pt>
                <c:pt idx="8455">
                  <c:v>-4.74</c:v>
                </c:pt>
                <c:pt idx="8456">
                  <c:v>-4.75</c:v>
                </c:pt>
                <c:pt idx="8457">
                  <c:v>-4.76</c:v>
                </c:pt>
                <c:pt idx="8458">
                  <c:v>-4.75</c:v>
                </c:pt>
                <c:pt idx="8459">
                  <c:v>-4.78</c:v>
                </c:pt>
                <c:pt idx="8460">
                  <c:v>-4.76</c:v>
                </c:pt>
                <c:pt idx="8461">
                  <c:v>-4.75</c:v>
                </c:pt>
                <c:pt idx="8462">
                  <c:v>-4.7300000000000004</c:v>
                </c:pt>
                <c:pt idx="8463">
                  <c:v>-4.76</c:v>
                </c:pt>
                <c:pt idx="8464">
                  <c:v>-4.7699999999999996</c:v>
                </c:pt>
                <c:pt idx="8465">
                  <c:v>-4.75</c:v>
                </c:pt>
                <c:pt idx="8466">
                  <c:v>-4.75</c:v>
                </c:pt>
                <c:pt idx="8467">
                  <c:v>-4.7300000000000004</c:v>
                </c:pt>
                <c:pt idx="8468">
                  <c:v>-4.72</c:v>
                </c:pt>
                <c:pt idx="8469">
                  <c:v>-4.7699999999999996</c:v>
                </c:pt>
                <c:pt idx="8470">
                  <c:v>-4.8099999999999996</c:v>
                </c:pt>
                <c:pt idx="8471">
                  <c:v>-4.78</c:v>
                </c:pt>
                <c:pt idx="8472">
                  <c:v>-4.79</c:v>
                </c:pt>
                <c:pt idx="8473">
                  <c:v>-4.79</c:v>
                </c:pt>
                <c:pt idx="8474">
                  <c:v>-4.78</c:v>
                </c:pt>
                <c:pt idx="8475">
                  <c:v>-4.79</c:v>
                </c:pt>
                <c:pt idx="8476">
                  <c:v>-4.7699999999999996</c:v>
                </c:pt>
                <c:pt idx="8477">
                  <c:v>-4.7699999999999996</c:v>
                </c:pt>
                <c:pt idx="8478">
                  <c:v>-4.75</c:v>
                </c:pt>
                <c:pt idx="8479">
                  <c:v>-4.76</c:v>
                </c:pt>
                <c:pt idx="8480">
                  <c:v>-4.78</c:v>
                </c:pt>
                <c:pt idx="8481">
                  <c:v>-4.75</c:v>
                </c:pt>
                <c:pt idx="8482">
                  <c:v>-4.7300000000000004</c:v>
                </c:pt>
                <c:pt idx="8483">
                  <c:v>-4.74</c:v>
                </c:pt>
                <c:pt idx="8484">
                  <c:v>-4.74</c:v>
                </c:pt>
                <c:pt idx="8485">
                  <c:v>-4.75</c:v>
                </c:pt>
                <c:pt idx="8486">
                  <c:v>-4.7300000000000004</c:v>
                </c:pt>
                <c:pt idx="8487">
                  <c:v>-4.6900000000000004</c:v>
                </c:pt>
                <c:pt idx="8488">
                  <c:v>-4.71</c:v>
                </c:pt>
                <c:pt idx="8489">
                  <c:v>-4.72</c:v>
                </c:pt>
                <c:pt idx="8490">
                  <c:v>-4.72</c:v>
                </c:pt>
                <c:pt idx="8491">
                  <c:v>-4.7300000000000004</c:v>
                </c:pt>
                <c:pt idx="8492">
                  <c:v>-4.7</c:v>
                </c:pt>
                <c:pt idx="8493">
                  <c:v>-4.68</c:v>
                </c:pt>
                <c:pt idx="8494">
                  <c:v>-4.6900000000000004</c:v>
                </c:pt>
                <c:pt idx="8495">
                  <c:v>-4.6900000000000004</c:v>
                </c:pt>
                <c:pt idx="8496">
                  <c:v>-4.7</c:v>
                </c:pt>
                <c:pt idx="8497">
                  <c:v>-4.72</c:v>
                </c:pt>
                <c:pt idx="8498">
                  <c:v>-4.72</c:v>
                </c:pt>
                <c:pt idx="8499">
                  <c:v>-4.7</c:v>
                </c:pt>
                <c:pt idx="8500">
                  <c:v>-4.6900000000000004</c:v>
                </c:pt>
                <c:pt idx="8501">
                  <c:v>-4.7</c:v>
                </c:pt>
                <c:pt idx="8502">
                  <c:v>-4.71</c:v>
                </c:pt>
                <c:pt idx="8503">
                  <c:v>-4.72</c:v>
                </c:pt>
                <c:pt idx="8504">
                  <c:v>-4.72</c:v>
                </c:pt>
                <c:pt idx="8505">
                  <c:v>-4.71</c:v>
                </c:pt>
                <c:pt idx="8506">
                  <c:v>-4.71</c:v>
                </c:pt>
                <c:pt idx="8507">
                  <c:v>-4.71</c:v>
                </c:pt>
                <c:pt idx="8508">
                  <c:v>-4.71</c:v>
                </c:pt>
                <c:pt idx="8509">
                  <c:v>-4.7300000000000004</c:v>
                </c:pt>
                <c:pt idx="8510">
                  <c:v>-4.74</c:v>
                </c:pt>
                <c:pt idx="8511">
                  <c:v>-4.7300000000000004</c:v>
                </c:pt>
                <c:pt idx="8512">
                  <c:v>-4.75</c:v>
                </c:pt>
                <c:pt idx="8513">
                  <c:v>-4.7300000000000004</c:v>
                </c:pt>
                <c:pt idx="8514">
                  <c:v>-4.7300000000000004</c:v>
                </c:pt>
                <c:pt idx="8515">
                  <c:v>-4.72</c:v>
                </c:pt>
                <c:pt idx="8516">
                  <c:v>-4.68</c:v>
                </c:pt>
                <c:pt idx="8517">
                  <c:v>-4.68</c:v>
                </c:pt>
                <c:pt idx="8518">
                  <c:v>-4.72</c:v>
                </c:pt>
                <c:pt idx="8519">
                  <c:v>-4.74</c:v>
                </c:pt>
                <c:pt idx="8520">
                  <c:v>-4.74</c:v>
                </c:pt>
                <c:pt idx="8521">
                  <c:v>-4.7300000000000004</c:v>
                </c:pt>
                <c:pt idx="8522">
                  <c:v>-4.72</c:v>
                </c:pt>
                <c:pt idx="8523">
                  <c:v>-4.6900000000000004</c:v>
                </c:pt>
                <c:pt idx="8524">
                  <c:v>-4.66</c:v>
                </c:pt>
                <c:pt idx="8525">
                  <c:v>-4.68</c:v>
                </c:pt>
                <c:pt idx="8526">
                  <c:v>-4.68</c:v>
                </c:pt>
                <c:pt idx="8527">
                  <c:v>-4.6500000000000004</c:v>
                </c:pt>
                <c:pt idx="8528">
                  <c:v>-4.6500000000000004</c:v>
                </c:pt>
                <c:pt idx="8529">
                  <c:v>-4.72</c:v>
                </c:pt>
                <c:pt idx="8530">
                  <c:v>-4.74</c:v>
                </c:pt>
                <c:pt idx="8531">
                  <c:v>-4.7300000000000004</c:v>
                </c:pt>
                <c:pt idx="8532">
                  <c:v>-4.7</c:v>
                </c:pt>
                <c:pt idx="8533">
                  <c:v>-4.71</c:v>
                </c:pt>
                <c:pt idx="8534">
                  <c:v>-4.72</c:v>
                </c:pt>
                <c:pt idx="8535">
                  <c:v>-4.74</c:v>
                </c:pt>
                <c:pt idx="8536">
                  <c:v>-4.7300000000000004</c:v>
                </c:pt>
                <c:pt idx="8537">
                  <c:v>-4.72</c:v>
                </c:pt>
                <c:pt idx="8538">
                  <c:v>-4.72</c:v>
                </c:pt>
                <c:pt idx="8539">
                  <c:v>-4.72</c:v>
                </c:pt>
                <c:pt idx="8540">
                  <c:v>-4.68</c:v>
                </c:pt>
                <c:pt idx="8541">
                  <c:v>-4.7300000000000004</c:v>
                </c:pt>
                <c:pt idx="8542">
                  <c:v>-4.7300000000000004</c:v>
                </c:pt>
                <c:pt idx="8543">
                  <c:v>-4.7</c:v>
                </c:pt>
                <c:pt idx="8544">
                  <c:v>-4.72</c:v>
                </c:pt>
                <c:pt idx="8545">
                  <c:v>-4.72</c:v>
                </c:pt>
                <c:pt idx="8546">
                  <c:v>-4.7</c:v>
                </c:pt>
                <c:pt idx="8547">
                  <c:v>-4.7</c:v>
                </c:pt>
                <c:pt idx="8548">
                  <c:v>-4.68</c:v>
                </c:pt>
                <c:pt idx="8549">
                  <c:v>-4.74</c:v>
                </c:pt>
                <c:pt idx="8550">
                  <c:v>-4.75</c:v>
                </c:pt>
                <c:pt idx="8551">
                  <c:v>-4.75</c:v>
                </c:pt>
                <c:pt idx="8552">
                  <c:v>-4.75</c:v>
                </c:pt>
                <c:pt idx="8553">
                  <c:v>-4.78</c:v>
                </c:pt>
                <c:pt idx="8554">
                  <c:v>-4.8099999999999996</c:v>
                </c:pt>
                <c:pt idx="8555">
                  <c:v>-4.83</c:v>
                </c:pt>
                <c:pt idx="8556">
                  <c:v>-4.82</c:v>
                </c:pt>
                <c:pt idx="8557">
                  <c:v>-4.8600000000000003</c:v>
                </c:pt>
                <c:pt idx="8558">
                  <c:v>-4.8600000000000003</c:v>
                </c:pt>
                <c:pt idx="8559">
                  <c:v>-4.84</c:v>
                </c:pt>
                <c:pt idx="8560">
                  <c:v>-4.82</c:v>
                </c:pt>
                <c:pt idx="8561">
                  <c:v>-4.8</c:v>
                </c:pt>
                <c:pt idx="8562">
                  <c:v>-4.78</c:v>
                </c:pt>
                <c:pt idx="8563">
                  <c:v>-4.7699999999999996</c:v>
                </c:pt>
                <c:pt idx="8564">
                  <c:v>-4.74</c:v>
                </c:pt>
                <c:pt idx="8565">
                  <c:v>-4.7699999999999996</c:v>
                </c:pt>
                <c:pt idx="8566">
                  <c:v>-4.79</c:v>
                </c:pt>
                <c:pt idx="8567">
                  <c:v>-4.79</c:v>
                </c:pt>
                <c:pt idx="8568">
                  <c:v>-4.78</c:v>
                </c:pt>
                <c:pt idx="8569">
                  <c:v>-4.79</c:v>
                </c:pt>
                <c:pt idx="8570">
                  <c:v>-4.7699999999999996</c:v>
                </c:pt>
                <c:pt idx="8571">
                  <c:v>-4.8099999999999996</c:v>
                </c:pt>
                <c:pt idx="8572">
                  <c:v>-4.8600000000000003</c:v>
                </c:pt>
                <c:pt idx="8573">
                  <c:v>-4.82</c:v>
                </c:pt>
                <c:pt idx="8574">
                  <c:v>-4.8099999999999996</c:v>
                </c:pt>
                <c:pt idx="8575">
                  <c:v>-4.84</c:v>
                </c:pt>
                <c:pt idx="8576">
                  <c:v>-4.84</c:v>
                </c:pt>
                <c:pt idx="8577">
                  <c:v>-4.8</c:v>
                </c:pt>
                <c:pt idx="8578">
                  <c:v>-4.71</c:v>
                </c:pt>
                <c:pt idx="8579">
                  <c:v>-4.71</c:v>
                </c:pt>
                <c:pt idx="8580">
                  <c:v>-4.74</c:v>
                </c:pt>
                <c:pt idx="8581">
                  <c:v>-4.7300000000000004</c:v>
                </c:pt>
                <c:pt idx="8582">
                  <c:v>-4.75</c:v>
                </c:pt>
                <c:pt idx="8583">
                  <c:v>-4.8</c:v>
                </c:pt>
                <c:pt idx="8584">
                  <c:v>-4.8099999999999996</c:v>
                </c:pt>
                <c:pt idx="8585">
                  <c:v>-4.84</c:v>
                </c:pt>
                <c:pt idx="8586">
                  <c:v>-4.84</c:v>
                </c:pt>
                <c:pt idx="8587">
                  <c:v>-4.83</c:v>
                </c:pt>
                <c:pt idx="8588">
                  <c:v>-4.8499999999999996</c:v>
                </c:pt>
                <c:pt idx="8589">
                  <c:v>-4.8499999999999996</c:v>
                </c:pt>
                <c:pt idx="8590">
                  <c:v>-4.8499999999999996</c:v>
                </c:pt>
                <c:pt idx="8591">
                  <c:v>-4.84</c:v>
                </c:pt>
                <c:pt idx="8592">
                  <c:v>-4.84</c:v>
                </c:pt>
                <c:pt idx="8593">
                  <c:v>-4.8600000000000003</c:v>
                </c:pt>
                <c:pt idx="8594">
                  <c:v>-4.82</c:v>
                </c:pt>
                <c:pt idx="8595">
                  <c:v>-4.8</c:v>
                </c:pt>
                <c:pt idx="8596">
                  <c:v>-4.8499999999999996</c:v>
                </c:pt>
                <c:pt idx="8597">
                  <c:v>-4.8499999999999996</c:v>
                </c:pt>
                <c:pt idx="8598">
                  <c:v>-4.8499999999999996</c:v>
                </c:pt>
                <c:pt idx="8599">
                  <c:v>-4.82</c:v>
                </c:pt>
                <c:pt idx="8600">
                  <c:v>-4.82</c:v>
                </c:pt>
                <c:pt idx="8601">
                  <c:v>-4.8099999999999996</c:v>
                </c:pt>
                <c:pt idx="8602">
                  <c:v>-4.79</c:v>
                </c:pt>
                <c:pt idx="8603">
                  <c:v>-4.78</c:v>
                </c:pt>
                <c:pt idx="8604">
                  <c:v>-4.75</c:v>
                </c:pt>
                <c:pt idx="8605">
                  <c:v>-4.76</c:v>
                </c:pt>
                <c:pt idx="8606">
                  <c:v>-4.78</c:v>
                </c:pt>
                <c:pt idx="8607">
                  <c:v>-4.8099999999999996</c:v>
                </c:pt>
                <c:pt idx="8608">
                  <c:v>-4.78</c:v>
                </c:pt>
                <c:pt idx="8609">
                  <c:v>-4.76</c:v>
                </c:pt>
                <c:pt idx="8610">
                  <c:v>-4.78</c:v>
                </c:pt>
                <c:pt idx="8611">
                  <c:v>-4.79</c:v>
                </c:pt>
                <c:pt idx="8612">
                  <c:v>-4.8</c:v>
                </c:pt>
                <c:pt idx="8613">
                  <c:v>-4.8099999999999996</c:v>
                </c:pt>
                <c:pt idx="8614">
                  <c:v>-4.82</c:v>
                </c:pt>
                <c:pt idx="8615">
                  <c:v>-4.8499999999999996</c:v>
                </c:pt>
                <c:pt idx="8616">
                  <c:v>-4.8600000000000003</c:v>
                </c:pt>
                <c:pt idx="8617">
                  <c:v>-4.88</c:v>
                </c:pt>
                <c:pt idx="8618">
                  <c:v>-4.8600000000000003</c:v>
                </c:pt>
                <c:pt idx="8619">
                  <c:v>-4.83</c:v>
                </c:pt>
                <c:pt idx="8620">
                  <c:v>-4.8499999999999996</c:v>
                </c:pt>
                <c:pt idx="8621">
                  <c:v>-4.84</c:v>
                </c:pt>
                <c:pt idx="8622">
                  <c:v>-4.8499999999999996</c:v>
                </c:pt>
                <c:pt idx="8623">
                  <c:v>-4.8099999999999996</c:v>
                </c:pt>
                <c:pt idx="8624">
                  <c:v>-4.7699999999999996</c:v>
                </c:pt>
                <c:pt idx="8625">
                  <c:v>-4.75</c:v>
                </c:pt>
                <c:pt idx="8626">
                  <c:v>-4.72</c:v>
                </c:pt>
                <c:pt idx="8627">
                  <c:v>-4.72</c:v>
                </c:pt>
                <c:pt idx="8628">
                  <c:v>-4.6900000000000004</c:v>
                </c:pt>
                <c:pt idx="8629">
                  <c:v>-4.67</c:v>
                </c:pt>
                <c:pt idx="8630">
                  <c:v>-4.68</c:v>
                </c:pt>
                <c:pt idx="8631">
                  <c:v>-4.68</c:v>
                </c:pt>
                <c:pt idx="8632">
                  <c:v>-4.71</c:v>
                </c:pt>
                <c:pt idx="8633">
                  <c:v>-4.7699999999999996</c:v>
                </c:pt>
                <c:pt idx="8634">
                  <c:v>-4.79</c:v>
                </c:pt>
                <c:pt idx="8635">
                  <c:v>-4.8</c:v>
                </c:pt>
                <c:pt idx="8636">
                  <c:v>-4.8099999999999996</c:v>
                </c:pt>
                <c:pt idx="8637">
                  <c:v>-4.82</c:v>
                </c:pt>
                <c:pt idx="8638">
                  <c:v>-4.84</c:v>
                </c:pt>
                <c:pt idx="8639">
                  <c:v>-4.83</c:v>
                </c:pt>
                <c:pt idx="8640">
                  <c:v>-4.87</c:v>
                </c:pt>
                <c:pt idx="8641">
                  <c:v>-4.8499999999999996</c:v>
                </c:pt>
                <c:pt idx="8642">
                  <c:v>-4.84</c:v>
                </c:pt>
                <c:pt idx="8643">
                  <c:v>-4.8499999999999996</c:v>
                </c:pt>
                <c:pt idx="8644">
                  <c:v>-4.8600000000000003</c:v>
                </c:pt>
                <c:pt idx="8645">
                  <c:v>-4.88</c:v>
                </c:pt>
                <c:pt idx="8646">
                  <c:v>-4.8899999999999997</c:v>
                </c:pt>
                <c:pt idx="8647">
                  <c:v>-4.92</c:v>
                </c:pt>
                <c:pt idx="8648">
                  <c:v>-4.8899999999999997</c:v>
                </c:pt>
                <c:pt idx="8649">
                  <c:v>-4.88</c:v>
                </c:pt>
                <c:pt idx="8650">
                  <c:v>-4.8899999999999997</c:v>
                </c:pt>
                <c:pt idx="8651">
                  <c:v>-4.8600000000000003</c:v>
                </c:pt>
                <c:pt idx="8652">
                  <c:v>-4.88</c:v>
                </c:pt>
                <c:pt idx="8653">
                  <c:v>-4.8899999999999997</c:v>
                </c:pt>
                <c:pt idx="8654">
                  <c:v>-4.88</c:v>
                </c:pt>
                <c:pt idx="8655">
                  <c:v>-4.92</c:v>
                </c:pt>
                <c:pt idx="8656">
                  <c:v>-4.93</c:v>
                </c:pt>
                <c:pt idx="8657">
                  <c:v>-4.9800000000000004</c:v>
                </c:pt>
                <c:pt idx="8658">
                  <c:v>-5.0199999999999996</c:v>
                </c:pt>
                <c:pt idx="8659">
                  <c:v>-4.9800000000000004</c:v>
                </c:pt>
                <c:pt idx="8660">
                  <c:v>-5</c:v>
                </c:pt>
                <c:pt idx="8661">
                  <c:v>-4.99</c:v>
                </c:pt>
                <c:pt idx="8662">
                  <c:v>-4.87</c:v>
                </c:pt>
                <c:pt idx="8663">
                  <c:v>-4.87</c:v>
                </c:pt>
                <c:pt idx="8664">
                  <c:v>-4.91</c:v>
                </c:pt>
                <c:pt idx="8665">
                  <c:v>-4.8899999999999997</c:v>
                </c:pt>
                <c:pt idx="8666">
                  <c:v>-4.92</c:v>
                </c:pt>
                <c:pt idx="8667">
                  <c:v>-4.91</c:v>
                </c:pt>
                <c:pt idx="8668">
                  <c:v>-4.92</c:v>
                </c:pt>
                <c:pt idx="8669">
                  <c:v>-4.91</c:v>
                </c:pt>
                <c:pt idx="8670">
                  <c:v>-4.92</c:v>
                </c:pt>
                <c:pt idx="8671">
                  <c:v>-4.9400000000000004</c:v>
                </c:pt>
                <c:pt idx="8672">
                  <c:v>-4.92</c:v>
                </c:pt>
                <c:pt idx="8673">
                  <c:v>-4.93</c:v>
                </c:pt>
                <c:pt idx="8674">
                  <c:v>-4.92</c:v>
                </c:pt>
                <c:pt idx="8675">
                  <c:v>-4.93</c:v>
                </c:pt>
                <c:pt idx="8676">
                  <c:v>-4.9400000000000004</c:v>
                </c:pt>
                <c:pt idx="8677">
                  <c:v>-4.95</c:v>
                </c:pt>
                <c:pt idx="8678">
                  <c:v>-4.97</c:v>
                </c:pt>
                <c:pt idx="8679">
                  <c:v>-4.96</c:v>
                </c:pt>
                <c:pt idx="8680">
                  <c:v>-4.95</c:v>
                </c:pt>
                <c:pt idx="8681">
                  <c:v>-4.96</c:v>
                </c:pt>
                <c:pt idx="8682">
                  <c:v>-4.97</c:v>
                </c:pt>
                <c:pt idx="8683">
                  <c:v>-4.97</c:v>
                </c:pt>
                <c:pt idx="8684">
                  <c:v>-4.97</c:v>
                </c:pt>
                <c:pt idx="8685">
                  <c:v>-4.97</c:v>
                </c:pt>
                <c:pt idx="8686">
                  <c:v>-4.99</c:v>
                </c:pt>
                <c:pt idx="8687">
                  <c:v>-4.9800000000000004</c:v>
                </c:pt>
                <c:pt idx="8688">
                  <c:v>-4.97</c:v>
                </c:pt>
                <c:pt idx="8689">
                  <c:v>-4.9800000000000004</c:v>
                </c:pt>
                <c:pt idx="8690">
                  <c:v>-4.96</c:v>
                </c:pt>
                <c:pt idx="8691">
                  <c:v>-4.97</c:v>
                </c:pt>
                <c:pt idx="8692">
                  <c:v>-4.96</c:v>
                </c:pt>
                <c:pt idx="8693">
                  <c:v>-4.96</c:v>
                </c:pt>
                <c:pt idx="8694">
                  <c:v>-4.95</c:v>
                </c:pt>
                <c:pt idx="8695">
                  <c:v>-5.0199999999999996</c:v>
                </c:pt>
                <c:pt idx="8696">
                  <c:v>-5.03</c:v>
                </c:pt>
                <c:pt idx="8697">
                  <c:v>-4.97</c:v>
                </c:pt>
                <c:pt idx="8698">
                  <c:v>-4.9800000000000004</c:v>
                </c:pt>
                <c:pt idx="8699">
                  <c:v>-4.97</c:v>
                </c:pt>
                <c:pt idx="8700">
                  <c:v>-5.01</c:v>
                </c:pt>
                <c:pt idx="8701">
                  <c:v>-5.01</c:v>
                </c:pt>
                <c:pt idx="8702">
                  <c:v>-5.03</c:v>
                </c:pt>
                <c:pt idx="8703">
                  <c:v>-5</c:v>
                </c:pt>
                <c:pt idx="8704">
                  <c:v>-5</c:v>
                </c:pt>
                <c:pt idx="8705">
                  <c:v>-5.0199999999999996</c:v>
                </c:pt>
                <c:pt idx="8706">
                  <c:v>-5.03</c:v>
                </c:pt>
                <c:pt idx="8707">
                  <c:v>-5.01</c:v>
                </c:pt>
                <c:pt idx="8708">
                  <c:v>-5.01</c:v>
                </c:pt>
                <c:pt idx="8709">
                  <c:v>-5.03</c:v>
                </c:pt>
                <c:pt idx="8710">
                  <c:v>-5.01</c:v>
                </c:pt>
                <c:pt idx="8711">
                  <c:v>-5.03</c:v>
                </c:pt>
                <c:pt idx="8712">
                  <c:v>-5.0199999999999996</c:v>
                </c:pt>
                <c:pt idx="8713">
                  <c:v>-5.01</c:v>
                </c:pt>
                <c:pt idx="8714">
                  <c:v>-5.01</c:v>
                </c:pt>
                <c:pt idx="8715">
                  <c:v>-5.0199999999999996</c:v>
                </c:pt>
                <c:pt idx="8716">
                  <c:v>-5.0199999999999996</c:v>
                </c:pt>
                <c:pt idx="8717">
                  <c:v>-5.03</c:v>
                </c:pt>
                <c:pt idx="8718">
                  <c:v>-5.01</c:v>
                </c:pt>
                <c:pt idx="8719">
                  <c:v>-5.0199999999999996</c:v>
                </c:pt>
                <c:pt idx="8720">
                  <c:v>-5.03</c:v>
                </c:pt>
                <c:pt idx="8721">
                  <c:v>-5.04</c:v>
                </c:pt>
                <c:pt idx="8722">
                  <c:v>-5.01</c:v>
                </c:pt>
                <c:pt idx="8723">
                  <c:v>-5.0199999999999996</c:v>
                </c:pt>
                <c:pt idx="8724">
                  <c:v>-5.0199999999999996</c:v>
                </c:pt>
                <c:pt idx="8725">
                  <c:v>-5.0199999999999996</c:v>
                </c:pt>
                <c:pt idx="8726">
                  <c:v>-5.0199999999999996</c:v>
                </c:pt>
                <c:pt idx="8727">
                  <c:v>-5</c:v>
                </c:pt>
                <c:pt idx="8728">
                  <c:v>-5</c:v>
                </c:pt>
                <c:pt idx="8729">
                  <c:v>-5.0199999999999996</c:v>
                </c:pt>
                <c:pt idx="8730">
                  <c:v>-5.0199999999999996</c:v>
                </c:pt>
                <c:pt idx="8731">
                  <c:v>-5</c:v>
                </c:pt>
                <c:pt idx="8732">
                  <c:v>-5.01</c:v>
                </c:pt>
                <c:pt idx="8733">
                  <c:v>-5.01</c:v>
                </c:pt>
                <c:pt idx="8734">
                  <c:v>-5.03</c:v>
                </c:pt>
                <c:pt idx="8735">
                  <c:v>-5.0599999999999996</c:v>
                </c:pt>
                <c:pt idx="8736">
                  <c:v>-5.0599999999999996</c:v>
                </c:pt>
                <c:pt idx="8737">
                  <c:v>-5.0599999999999996</c:v>
                </c:pt>
                <c:pt idx="8738">
                  <c:v>-5.0599999999999996</c:v>
                </c:pt>
                <c:pt idx="8739">
                  <c:v>-5.0599999999999996</c:v>
                </c:pt>
                <c:pt idx="8740">
                  <c:v>-5.07</c:v>
                </c:pt>
                <c:pt idx="8741">
                  <c:v>-5.09</c:v>
                </c:pt>
                <c:pt idx="8742">
                  <c:v>-5.08</c:v>
                </c:pt>
                <c:pt idx="8743">
                  <c:v>-5.0599999999999996</c:v>
                </c:pt>
                <c:pt idx="8744">
                  <c:v>-5.0599999999999996</c:v>
                </c:pt>
                <c:pt idx="8745">
                  <c:v>-5.0599999999999996</c:v>
                </c:pt>
                <c:pt idx="8746">
                  <c:v>-5.0599999999999996</c:v>
                </c:pt>
                <c:pt idx="8747">
                  <c:v>-5.0599999999999996</c:v>
                </c:pt>
                <c:pt idx="8748">
                  <c:v>-5.08</c:v>
                </c:pt>
                <c:pt idx="8749">
                  <c:v>-5.08</c:v>
                </c:pt>
                <c:pt idx="8750">
                  <c:v>-5.07</c:v>
                </c:pt>
                <c:pt idx="8751">
                  <c:v>-5.05</c:v>
                </c:pt>
                <c:pt idx="8752">
                  <c:v>-5.04</c:v>
                </c:pt>
                <c:pt idx="8753">
                  <c:v>-5.04</c:v>
                </c:pt>
                <c:pt idx="8754">
                  <c:v>-5.0599999999999996</c:v>
                </c:pt>
                <c:pt idx="8755">
                  <c:v>-5.0599999999999996</c:v>
                </c:pt>
                <c:pt idx="8756">
                  <c:v>-5.05</c:v>
                </c:pt>
                <c:pt idx="8757">
                  <c:v>-5.07</c:v>
                </c:pt>
                <c:pt idx="8758">
                  <c:v>-5.07</c:v>
                </c:pt>
                <c:pt idx="8759">
                  <c:v>-5.09</c:v>
                </c:pt>
                <c:pt idx="8760">
                  <c:v>-5.0599999999999996</c:v>
                </c:pt>
                <c:pt idx="8761">
                  <c:v>-5.09</c:v>
                </c:pt>
                <c:pt idx="8762">
                  <c:v>-5.14</c:v>
                </c:pt>
                <c:pt idx="8763">
                  <c:v>-5.16</c:v>
                </c:pt>
                <c:pt idx="8764">
                  <c:v>-5.2</c:v>
                </c:pt>
                <c:pt idx="8765">
                  <c:v>-5.17</c:v>
                </c:pt>
                <c:pt idx="8766">
                  <c:v>-5.2</c:v>
                </c:pt>
                <c:pt idx="8767">
                  <c:v>-5.19</c:v>
                </c:pt>
                <c:pt idx="8768">
                  <c:v>-5.14</c:v>
                </c:pt>
                <c:pt idx="8769">
                  <c:v>-5.12</c:v>
                </c:pt>
                <c:pt idx="8770">
                  <c:v>-5.13</c:v>
                </c:pt>
                <c:pt idx="8771">
                  <c:v>-5.13</c:v>
                </c:pt>
                <c:pt idx="8772">
                  <c:v>-5.13</c:v>
                </c:pt>
                <c:pt idx="8773">
                  <c:v>-5.15</c:v>
                </c:pt>
                <c:pt idx="8774">
                  <c:v>-5.1100000000000003</c:v>
                </c:pt>
                <c:pt idx="8775">
                  <c:v>-5.04</c:v>
                </c:pt>
                <c:pt idx="8776">
                  <c:v>-5.05</c:v>
                </c:pt>
                <c:pt idx="8777">
                  <c:v>-5.12</c:v>
                </c:pt>
                <c:pt idx="8778">
                  <c:v>-5.15</c:v>
                </c:pt>
                <c:pt idx="8779">
                  <c:v>-5.13</c:v>
                </c:pt>
                <c:pt idx="8780">
                  <c:v>-5.1100000000000003</c:v>
                </c:pt>
                <c:pt idx="8781">
                  <c:v>-5.05</c:v>
                </c:pt>
                <c:pt idx="8782">
                  <c:v>-5.0199999999999996</c:v>
                </c:pt>
                <c:pt idx="8783">
                  <c:v>-5.01</c:v>
                </c:pt>
                <c:pt idx="8784">
                  <c:v>-4.97</c:v>
                </c:pt>
                <c:pt idx="8785">
                  <c:v>-4.9800000000000004</c:v>
                </c:pt>
                <c:pt idx="8786">
                  <c:v>-4.96</c:v>
                </c:pt>
                <c:pt idx="8787">
                  <c:v>-5</c:v>
                </c:pt>
                <c:pt idx="8788">
                  <c:v>-5.0199999999999996</c:v>
                </c:pt>
                <c:pt idx="8789">
                  <c:v>-5.03</c:v>
                </c:pt>
                <c:pt idx="8790">
                  <c:v>-5.01</c:v>
                </c:pt>
                <c:pt idx="8791">
                  <c:v>-5.04</c:v>
                </c:pt>
                <c:pt idx="8792">
                  <c:v>-5.0999999999999996</c:v>
                </c:pt>
                <c:pt idx="8793">
                  <c:v>-5.0999999999999996</c:v>
                </c:pt>
                <c:pt idx="8794">
                  <c:v>-5.07</c:v>
                </c:pt>
                <c:pt idx="8795">
                  <c:v>-5.0599999999999996</c:v>
                </c:pt>
                <c:pt idx="8796">
                  <c:v>-5.07</c:v>
                </c:pt>
                <c:pt idx="8797">
                  <c:v>-5.08</c:v>
                </c:pt>
                <c:pt idx="8798">
                  <c:v>-5.07</c:v>
                </c:pt>
                <c:pt idx="8799">
                  <c:v>-5.07</c:v>
                </c:pt>
                <c:pt idx="8800">
                  <c:v>-5.0599999999999996</c:v>
                </c:pt>
                <c:pt idx="8801">
                  <c:v>-5.0599999999999996</c:v>
                </c:pt>
                <c:pt idx="8802">
                  <c:v>-5.0599999999999996</c:v>
                </c:pt>
                <c:pt idx="8803">
                  <c:v>-5.0599999999999996</c:v>
                </c:pt>
                <c:pt idx="8804">
                  <c:v>-5.0599999999999996</c:v>
                </c:pt>
                <c:pt idx="8805">
                  <c:v>-5.0599999999999996</c:v>
                </c:pt>
                <c:pt idx="8806">
                  <c:v>-5.0599999999999996</c:v>
                </c:pt>
                <c:pt idx="8807">
                  <c:v>-5.08</c:v>
                </c:pt>
                <c:pt idx="8808">
                  <c:v>-5.04</c:v>
                </c:pt>
                <c:pt idx="8809">
                  <c:v>-5.05</c:v>
                </c:pt>
                <c:pt idx="8810">
                  <c:v>-5.04</c:v>
                </c:pt>
                <c:pt idx="8811">
                  <c:v>-5.0199999999999996</c:v>
                </c:pt>
                <c:pt idx="8812">
                  <c:v>-5.04</c:v>
                </c:pt>
                <c:pt idx="8813">
                  <c:v>-5.05</c:v>
                </c:pt>
                <c:pt idx="8814">
                  <c:v>-5.04</c:v>
                </c:pt>
                <c:pt idx="8815">
                  <c:v>-5.04</c:v>
                </c:pt>
                <c:pt idx="8816">
                  <c:v>-5.04</c:v>
                </c:pt>
                <c:pt idx="8817">
                  <c:v>-5.07</c:v>
                </c:pt>
                <c:pt idx="8818">
                  <c:v>-5.05</c:v>
                </c:pt>
                <c:pt idx="8819">
                  <c:v>-5.0599999999999996</c:v>
                </c:pt>
                <c:pt idx="8820">
                  <c:v>-5.04</c:v>
                </c:pt>
                <c:pt idx="8821">
                  <c:v>-5.03</c:v>
                </c:pt>
                <c:pt idx="8822">
                  <c:v>-5.01</c:v>
                </c:pt>
                <c:pt idx="8823">
                  <c:v>-5</c:v>
                </c:pt>
                <c:pt idx="8824">
                  <c:v>-5</c:v>
                </c:pt>
                <c:pt idx="8825">
                  <c:v>-5</c:v>
                </c:pt>
                <c:pt idx="8826">
                  <c:v>-5.01</c:v>
                </c:pt>
                <c:pt idx="8827">
                  <c:v>-5</c:v>
                </c:pt>
                <c:pt idx="8828">
                  <c:v>-5.03</c:v>
                </c:pt>
                <c:pt idx="8829">
                  <c:v>-5.03</c:v>
                </c:pt>
                <c:pt idx="8830">
                  <c:v>-5.0199999999999996</c:v>
                </c:pt>
                <c:pt idx="8831">
                  <c:v>-5.04</c:v>
                </c:pt>
                <c:pt idx="8832">
                  <c:v>-5.04</c:v>
                </c:pt>
                <c:pt idx="8833">
                  <c:v>-5.05</c:v>
                </c:pt>
                <c:pt idx="8834">
                  <c:v>-5.04</c:v>
                </c:pt>
                <c:pt idx="8835">
                  <c:v>-5.04</c:v>
                </c:pt>
                <c:pt idx="8836">
                  <c:v>-5.04</c:v>
                </c:pt>
                <c:pt idx="8837">
                  <c:v>-5.03</c:v>
                </c:pt>
                <c:pt idx="8838">
                  <c:v>-5.0199999999999996</c:v>
                </c:pt>
                <c:pt idx="8839">
                  <c:v>-5.01</c:v>
                </c:pt>
                <c:pt idx="8840">
                  <c:v>-5.03</c:v>
                </c:pt>
                <c:pt idx="8841">
                  <c:v>-5.01</c:v>
                </c:pt>
                <c:pt idx="8842">
                  <c:v>-5.0199999999999996</c:v>
                </c:pt>
                <c:pt idx="8843">
                  <c:v>-5.03</c:v>
                </c:pt>
                <c:pt idx="8844">
                  <c:v>-5.01</c:v>
                </c:pt>
                <c:pt idx="8845">
                  <c:v>-5</c:v>
                </c:pt>
                <c:pt idx="8846">
                  <c:v>-5.0199999999999996</c:v>
                </c:pt>
                <c:pt idx="8847">
                  <c:v>-5.0199999999999996</c:v>
                </c:pt>
                <c:pt idx="8848">
                  <c:v>-5.0199999999999996</c:v>
                </c:pt>
                <c:pt idx="8849">
                  <c:v>-5.03</c:v>
                </c:pt>
                <c:pt idx="8850">
                  <c:v>-5.03</c:v>
                </c:pt>
                <c:pt idx="8851">
                  <c:v>-5.07</c:v>
                </c:pt>
                <c:pt idx="8852">
                  <c:v>-5.07</c:v>
                </c:pt>
                <c:pt idx="8853">
                  <c:v>-5.04</c:v>
                </c:pt>
                <c:pt idx="8854">
                  <c:v>-5.05</c:v>
                </c:pt>
                <c:pt idx="8855">
                  <c:v>-5.04</c:v>
                </c:pt>
                <c:pt idx="8856">
                  <c:v>-5.03</c:v>
                </c:pt>
                <c:pt idx="8857">
                  <c:v>-5.0199999999999996</c:v>
                </c:pt>
                <c:pt idx="8858">
                  <c:v>-5.01</c:v>
                </c:pt>
                <c:pt idx="8859">
                  <c:v>-5.01</c:v>
                </c:pt>
                <c:pt idx="8860">
                  <c:v>-5</c:v>
                </c:pt>
                <c:pt idx="8861">
                  <c:v>-4.99</c:v>
                </c:pt>
                <c:pt idx="8862">
                  <c:v>-5</c:v>
                </c:pt>
                <c:pt idx="8863">
                  <c:v>-4.9800000000000004</c:v>
                </c:pt>
                <c:pt idx="8864">
                  <c:v>-4.9800000000000004</c:v>
                </c:pt>
                <c:pt idx="8865">
                  <c:v>-4.9800000000000004</c:v>
                </c:pt>
                <c:pt idx="8866">
                  <c:v>-4.9800000000000004</c:v>
                </c:pt>
                <c:pt idx="8867">
                  <c:v>-4.99</c:v>
                </c:pt>
                <c:pt idx="8868">
                  <c:v>-4.99</c:v>
                </c:pt>
                <c:pt idx="8869">
                  <c:v>-4.97</c:v>
                </c:pt>
                <c:pt idx="8870">
                  <c:v>-4.9400000000000004</c:v>
                </c:pt>
                <c:pt idx="8871">
                  <c:v>-4.93</c:v>
                </c:pt>
                <c:pt idx="8872">
                  <c:v>-4.95</c:v>
                </c:pt>
                <c:pt idx="8873">
                  <c:v>-4.97</c:v>
                </c:pt>
                <c:pt idx="8874">
                  <c:v>-4.95</c:v>
                </c:pt>
                <c:pt idx="8875">
                  <c:v>-4.93</c:v>
                </c:pt>
                <c:pt idx="8876">
                  <c:v>-4.96</c:v>
                </c:pt>
                <c:pt idx="8877">
                  <c:v>-5</c:v>
                </c:pt>
                <c:pt idx="8878">
                  <c:v>-4.9800000000000004</c:v>
                </c:pt>
                <c:pt idx="8879">
                  <c:v>-5.0199999999999996</c:v>
                </c:pt>
                <c:pt idx="8880">
                  <c:v>-4.9800000000000004</c:v>
                </c:pt>
                <c:pt idx="8881">
                  <c:v>-4.99</c:v>
                </c:pt>
                <c:pt idx="8882">
                  <c:v>-4.99</c:v>
                </c:pt>
                <c:pt idx="8883">
                  <c:v>-4.99</c:v>
                </c:pt>
                <c:pt idx="8884">
                  <c:v>-5</c:v>
                </c:pt>
                <c:pt idx="8885">
                  <c:v>-5</c:v>
                </c:pt>
                <c:pt idx="8886">
                  <c:v>-4.97</c:v>
                </c:pt>
                <c:pt idx="8887">
                  <c:v>-4.96</c:v>
                </c:pt>
                <c:pt idx="8888">
                  <c:v>-4.9800000000000004</c:v>
                </c:pt>
                <c:pt idx="8889">
                  <c:v>-4.9800000000000004</c:v>
                </c:pt>
                <c:pt idx="8890">
                  <c:v>-4.97</c:v>
                </c:pt>
                <c:pt idx="8891">
                  <c:v>-4.91</c:v>
                </c:pt>
                <c:pt idx="8892">
                  <c:v>-4.91</c:v>
                </c:pt>
                <c:pt idx="8893">
                  <c:v>-4.91</c:v>
                </c:pt>
                <c:pt idx="8894">
                  <c:v>-4.96</c:v>
                </c:pt>
                <c:pt idx="8895">
                  <c:v>-4.96</c:v>
                </c:pt>
                <c:pt idx="8896">
                  <c:v>-4.99</c:v>
                </c:pt>
                <c:pt idx="8897">
                  <c:v>-5.0199999999999996</c:v>
                </c:pt>
                <c:pt idx="8898">
                  <c:v>-4.99</c:v>
                </c:pt>
                <c:pt idx="8899">
                  <c:v>-4.95</c:v>
                </c:pt>
                <c:pt idx="8900">
                  <c:v>-4.96</c:v>
                </c:pt>
                <c:pt idx="8901">
                  <c:v>-4.97</c:v>
                </c:pt>
                <c:pt idx="8902">
                  <c:v>-4.96</c:v>
                </c:pt>
                <c:pt idx="8903">
                  <c:v>-4.95</c:v>
                </c:pt>
                <c:pt idx="8904">
                  <c:v>-4.9400000000000004</c:v>
                </c:pt>
                <c:pt idx="8905">
                  <c:v>-4.9400000000000004</c:v>
                </c:pt>
                <c:pt idx="8906">
                  <c:v>-4.93</c:v>
                </c:pt>
                <c:pt idx="8907">
                  <c:v>-4.93</c:v>
                </c:pt>
                <c:pt idx="8908">
                  <c:v>-4.9400000000000004</c:v>
                </c:pt>
                <c:pt idx="8909">
                  <c:v>-4.92</c:v>
                </c:pt>
                <c:pt idx="8910">
                  <c:v>-4.9400000000000004</c:v>
                </c:pt>
                <c:pt idx="8911">
                  <c:v>-4.9400000000000004</c:v>
                </c:pt>
                <c:pt idx="8912">
                  <c:v>-4.92</c:v>
                </c:pt>
                <c:pt idx="8913">
                  <c:v>-4.93</c:v>
                </c:pt>
                <c:pt idx="8914">
                  <c:v>-4.9400000000000004</c:v>
                </c:pt>
                <c:pt idx="8915">
                  <c:v>-4.93</c:v>
                </c:pt>
                <c:pt idx="8916">
                  <c:v>-4.8899999999999997</c:v>
                </c:pt>
                <c:pt idx="8917">
                  <c:v>-4.91</c:v>
                </c:pt>
                <c:pt idx="8918">
                  <c:v>-4.91</c:v>
                </c:pt>
                <c:pt idx="8919">
                  <c:v>-4.8899999999999997</c:v>
                </c:pt>
                <c:pt idx="8920">
                  <c:v>-4.8899999999999997</c:v>
                </c:pt>
                <c:pt idx="8921">
                  <c:v>-4.8899999999999997</c:v>
                </c:pt>
                <c:pt idx="8922">
                  <c:v>-4.88</c:v>
                </c:pt>
                <c:pt idx="8923">
                  <c:v>-4.87</c:v>
                </c:pt>
                <c:pt idx="8924">
                  <c:v>-4.8600000000000003</c:v>
                </c:pt>
                <c:pt idx="8925">
                  <c:v>-4.9000000000000004</c:v>
                </c:pt>
                <c:pt idx="8926">
                  <c:v>-4.92</c:v>
                </c:pt>
                <c:pt idx="8927">
                  <c:v>-4.93</c:v>
                </c:pt>
                <c:pt idx="8928">
                  <c:v>-4.91</c:v>
                </c:pt>
                <c:pt idx="8929">
                  <c:v>-4.91</c:v>
                </c:pt>
                <c:pt idx="8930">
                  <c:v>-4.91</c:v>
                </c:pt>
                <c:pt idx="8931">
                  <c:v>-4.8899999999999997</c:v>
                </c:pt>
                <c:pt idx="8932">
                  <c:v>-4.8899999999999997</c:v>
                </c:pt>
                <c:pt idx="8933">
                  <c:v>-4.91</c:v>
                </c:pt>
                <c:pt idx="8934">
                  <c:v>-4.88</c:v>
                </c:pt>
                <c:pt idx="8935">
                  <c:v>-4.87</c:v>
                </c:pt>
                <c:pt idx="8936">
                  <c:v>-4.8499999999999996</c:v>
                </c:pt>
                <c:pt idx="8937">
                  <c:v>-4.79</c:v>
                </c:pt>
                <c:pt idx="8938">
                  <c:v>-4.8099999999999996</c:v>
                </c:pt>
                <c:pt idx="8939">
                  <c:v>-4.8600000000000003</c:v>
                </c:pt>
                <c:pt idx="8940">
                  <c:v>-4.8600000000000003</c:v>
                </c:pt>
                <c:pt idx="8941">
                  <c:v>-4.88</c:v>
                </c:pt>
                <c:pt idx="8942">
                  <c:v>-4.8600000000000003</c:v>
                </c:pt>
                <c:pt idx="8943">
                  <c:v>-4.8499999999999996</c:v>
                </c:pt>
                <c:pt idx="8944">
                  <c:v>-4.83</c:v>
                </c:pt>
                <c:pt idx="8945">
                  <c:v>-4.8600000000000003</c:v>
                </c:pt>
                <c:pt idx="8946">
                  <c:v>-4.83</c:v>
                </c:pt>
                <c:pt idx="8947">
                  <c:v>-4.84</c:v>
                </c:pt>
                <c:pt idx="8948">
                  <c:v>-4.84</c:v>
                </c:pt>
                <c:pt idx="8949">
                  <c:v>-4.84</c:v>
                </c:pt>
                <c:pt idx="8950">
                  <c:v>-4.79</c:v>
                </c:pt>
                <c:pt idx="8951">
                  <c:v>-4.7699999999999996</c:v>
                </c:pt>
                <c:pt idx="8952">
                  <c:v>-4.79</c:v>
                </c:pt>
                <c:pt idx="8953">
                  <c:v>-4.8</c:v>
                </c:pt>
                <c:pt idx="8954">
                  <c:v>-4.82</c:v>
                </c:pt>
                <c:pt idx="8955">
                  <c:v>-4.82</c:v>
                </c:pt>
                <c:pt idx="8956">
                  <c:v>-4.8099999999999996</c:v>
                </c:pt>
                <c:pt idx="8957">
                  <c:v>-4.8</c:v>
                </c:pt>
                <c:pt idx="8958">
                  <c:v>-4.79</c:v>
                </c:pt>
                <c:pt idx="8959">
                  <c:v>-4.76</c:v>
                </c:pt>
                <c:pt idx="8960">
                  <c:v>-4.78</c:v>
                </c:pt>
                <c:pt idx="8961">
                  <c:v>-4.76</c:v>
                </c:pt>
                <c:pt idx="8962">
                  <c:v>-4.75</c:v>
                </c:pt>
                <c:pt idx="8963">
                  <c:v>-4.75</c:v>
                </c:pt>
                <c:pt idx="8964">
                  <c:v>-4.75</c:v>
                </c:pt>
                <c:pt idx="8965">
                  <c:v>-4.74</c:v>
                </c:pt>
                <c:pt idx="8966">
                  <c:v>-4.7300000000000004</c:v>
                </c:pt>
                <c:pt idx="8967">
                  <c:v>-4.71</c:v>
                </c:pt>
                <c:pt idx="8968">
                  <c:v>-4.71</c:v>
                </c:pt>
                <c:pt idx="8969">
                  <c:v>-4.71</c:v>
                </c:pt>
                <c:pt idx="8970">
                  <c:v>-4.74</c:v>
                </c:pt>
                <c:pt idx="8971">
                  <c:v>-4.75</c:v>
                </c:pt>
                <c:pt idx="8972">
                  <c:v>-4.74</c:v>
                </c:pt>
                <c:pt idx="8973">
                  <c:v>-4.72</c:v>
                </c:pt>
                <c:pt idx="8974">
                  <c:v>-4.74</c:v>
                </c:pt>
                <c:pt idx="8975">
                  <c:v>-4.7300000000000004</c:v>
                </c:pt>
                <c:pt idx="8976">
                  <c:v>-4.76</c:v>
                </c:pt>
                <c:pt idx="8977">
                  <c:v>-4.75</c:v>
                </c:pt>
                <c:pt idx="8978">
                  <c:v>-4.75</c:v>
                </c:pt>
                <c:pt idx="8979">
                  <c:v>-4.75</c:v>
                </c:pt>
                <c:pt idx="8980">
                  <c:v>-4.75</c:v>
                </c:pt>
                <c:pt idx="8981">
                  <c:v>-4.7300000000000004</c:v>
                </c:pt>
                <c:pt idx="8982">
                  <c:v>-4.7300000000000004</c:v>
                </c:pt>
                <c:pt idx="8983">
                  <c:v>-4.72</c:v>
                </c:pt>
                <c:pt idx="8984">
                  <c:v>-4.71</c:v>
                </c:pt>
                <c:pt idx="8985">
                  <c:v>-4.7</c:v>
                </c:pt>
                <c:pt idx="8986">
                  <c:v>-4.7</c:v>
                </c:pt>
                <c:pt idx="8987">
                  <c:v>-4.6900000000000004</c:v>
                </c:pt>
                <c:pt idx="8988">
                  <c:v>-4.72</c:v>
                </c:pt>
                <c:pt idx="8989">
                  <c:v>-4.74</c:v>
                </c:pt>
                <c:pt idx="8990">
                  <c:v>-4.76</c:v>
                </c:pt>
                <c:pt idx="8991">
                  <c:v>-4.7699999999999996</c:v>
                </c:pt>
                <c:pt idx="8992">
                  <c:v>-4.75</c:v>
                </c:pt>
                <c:pt idx="8993">
                  <c:v>-4.79</c:v>
                </c:pt>
                <c:pt idx="8994">
                  <c:v>-4.79</c:v>
                </c:pt>
                <c:pt idx="8995">
                  <c:v>-4.79</c:v>
                </c:pt>
                <c:pt idx="8996">
                  <c:v>-4.7699999999999996</c:v>
                </c:pt>
                <c:pt idx="8997">
                  <c:v>-4.76</c:v>
                </c:pt>
                <c:pt idx="8998">
                  <c:v>-4.78</c:v>
                </c:pt>
                <c:pt idx="8999">
                  <c:v>-4.78</c:v>
                </c:pt>
                <c:pt idx="9000">
                  <c:v>-4.8099999999999996</c:v>
                </c:pt>
                <c:pt idx="9001">
                  <c:v>-4.79</c:v>
                </c:pt>
                <c:pt idx="9002">
                  <c:v>-4.75</c:v>
                </c:pt>
                <c:pt idx="9003">
                  <c:v>-4.75</c:v>
                </c:pt>
                <c:pt idx="9004">
                  <c:v>-4.75</c:v>
                </c:pt>
                <c:pt idx="9005">
                  <c:v>-4.75</c:v>
                </c:pt>
                <c:pt idx="9006">
                  <c:v>-4.74</c:v>
                </c:pt>
                <c:pt idx="9007">
                  <c:v>-4.74</c:v>
                </c:pt>
                <c:pt idx="9008">
                  <c:v>-4.74</c:v>
                </c:pt>
                <c:pt idx="9009">
                  <c:v>-4.6500000000000004</c:v>
                </c:pt>
                <c:pt idx="9010">
                  <c:v>-4.6500000000000004</c:v>
                </c:pt>
                <c:pt idx="9011">
                  <c:v>-4.63</c:v>
                </c:pt>
                <c:pt idx="9012">
                  <c:v>-4.66</c:v>
                </c:pt>
                <c:pt idx="9013">
                  <c:v>-4.71</c:v>
                </c:pt>
                <c:pt idx="9014">
                  <c:v>-4.74</c:v>
                </c:pt>
                <c:pt idx="9015">
                  <c:v>-4.7300000000000004</c:v>
                </c:pt>
                <c:pt idx="9016">
                  <c:v>-4.68</c:v>
                </c:pt>
                <c:pt idx="9017">
                  <c:v>-4.6500000000000004</c:v>
                </c:pt>
                <c:pt idx="9018">
                  <c:v>-4.62</c:v>
                </c:pt>
                <c:pt idx="9019">
                  <c:v>-4.6900000000000004</c:v>
                </c:pt>
                <c:pt idx="9020">
                  <c:v>-4.74</c:v>
                </c:pt>
                <c:pt idx="9021">
                  <c:v>-4.7699999999999996</c:v>
                </c:pt>
                <c:pt idx="9022">
                  <c:v>-4.76</c:v>
                </c:pt>
                <c:pt idx="9023">
                  <c:v>-4.76</c:v>
                </c:pt>
                <c:pt idx="9024">
                  <c:v>-4.74</c:v>
                </c:pt>
                <c:pt idx="9025">
                  <c:v>-4.76</c:v>
                </c:pt>
                <c:pt idx="9026">
                  <c:v>-4.76</c:v>
                </c:pt>
                <c:pt idx="9027">
                  <c:v>-4.75</c:v>
                </c:pt>
                <c:pt idx="9028">
                  <c:v>-4.7300000000000004</c:v>
                </c:pt>
                <c:pt idx="9029">
                  <c:v>-4.7300000000000004</c:v>
                </c:pt>
                <c:pt idx="9030">
                  <c:v>-4.7300000000000004</c:v>
                </c:pt>
                <c:pt idx="9031">
                  <c:v>-4.7300000000000004</c:v>
                </c:pt>
                <c:pt idx="9032">
                  <c:v>-4.7</c:v>
                </c:pt>
                <c:pt idx="9033">
                  <c:v>-4.6900000000000004</c:v>
                </c:pt>
                <c:pt idx="9034">
                  <c:v>-4.7</c:v>
                </c:pt>
                <c:pt idx="9035">
                  <c:v>-4.72</c:v>
                </c:pt>
                <c:pt idx="9036">
                  <c:v>-4.72</c:v>
                </c:pt>
                <c:pt idx="9037">
                  <c:v>-4.7300000000000004</c:v>
                </c:pt>
                <c:pt idx="9038">
                  <c:v>-4.68</c:v>
                </c:pt>
                <c:pt idx="9039">
                  <c:v>-4.6500000000000004</c:v>
                </c:pt>
                <c:pt idx="9040">
                  <c:v>-4.66</c:v>
                </c:pt>
                <c:pt idx="9041">
                  <c:v>-4.67</c:v>
                </c:pt>
                <c:pt idx="9042">
                  <c:v>-4.68</c:v>
                </c:pt>
                <c:pt idx="9043">
                  <c:v>-4.7</c:v>
                </c:pt>
                <c:pt idx="9044">
                  <c:v>-4.71</c:v>
                </c:pt>
                <c:pt idx="9045">
                  <c:v>-4.71</c:v>
                </c:pt>
                <c:pt idx="9046">
                  <c:v>-4.6900000000000004</c:v>
                </c:pt>
                <c:pt idx="9047">
                  <c:v>-4.68</c:v>
                </c:pt>
                <c:pt idx="9048">
                  <c:v>-4.6900000000000004</c:v>
                </c:pt>
                <c:pt idx="9049">
                  <c:v>-4.68</c:v>
                </c:pt>
                <c:pt idx="9050">
                  <c:v>-4.67</c:v>
                </c:pt>
                <c:pt idx="9051">
                  <c:v>-4.68</c:v>
                </c:pt>
                <c:pt idx="9052">
                  <c:v>-4.67</c:v>
                </c:pt>
                <c:pt idx="9053">
                  <c:v>-4.6500000000000004</c:v>
                </c:pt>
                <c:pt idx="9054">
                  <c:v>-4.66</c:v>
                </c:pt>
                <c:pt idx="9055">
                  <c:v>-4.6399999999999997</c:v>
                </c:pt>
                <c:pt idx="9056">
                  <c:v>-4.68</c:v>
                </c:pt>
                <c:pt idx="9057">
                  <c:v>-4.68</c:v>
                </c:pt>
                <c:pt idx="9058">
                  <c:v>-4.7</c:v>
                </c:pt>
                <c:pt idx="9059">
                  <c:v>-4.7</c:v>
                </c:pt>
                <c:pt idx="9060">
                  <c:v>-4.72</c:v>
                </c:pt>
                <c:pt idx="9061">
                  <c:v>-4.71</c:v>
                </c:pt>
                <c:pt idx="9062">
                  <c:v>-4.71</c:v>
                </c:pt>
                <c:pt idx="9063">
                  <c:v>-4.71</c:v>
                </c:pt>
                <c:pt idx="9064">
                  <c:v>-4.71</c:v>
                </c:pt>
                <c:pt idx="9065">
                  <c:v>-4.68</c:v>
                </c:pt>
                <c:pt idx="9066">
                  <c:v>-4.71</c:v>
                </c:pt>
                <c:pt idx="9067">
                  <c:v>-4.71</c:v>
                </c:pt>
                <c:pt idx="9068">
                  <c:v>-4.6900000000000004</c:v>
                </c:pt>
                <c:pt idx="9069">
                  <c:v>-4.68</c:v>
                </c:pt>
                <c:pt idx="9070">
                  <c:v>-4.66</c:v>
                </c:pt>
                <c:pt idx="9071">
                  <c:v>-4.6500000000000004</c:v>
                </c:pt>
                <c:pt idx="9072">
                  <c:v>-4.63</c:v>
                </c:pt>
                <c:pt idx="9073">
                  <c:v>-4.5999999999999996</c:v>
                </c:pt>
                <c:pt idx="9074">
                  <c:v>-4.63</c:v>
                </c:pt>
                <c:pt idx="9075">
                  <c:v>-4.6399999999999997</c:v>
                </c:pt>
                <c:pt idx="9076">
                  <c:v>-4.6399999999999997</c:v>
                </c:pt>
                <c:pt idx="9077">
                  <c:v>-4.63</c:v>
                </c:pt>
                <c:pt idx="9078">
                  <c:v>-4.6500000000000004</c:v>
                </c:pt>
                <c:pt idx="9079">
                  <c:v>-4.6100000000000003</c:v>
                </c:pt>
                <c:pt idx="9080">
                  <c:v>-4.59</c:v>
                </c:pt>
                <c:pt idx="9081">
                  <c:v>-4.5599999999999996</c:v>
                </c:pt>
                <c:pt idx="9082">
                  <c:v>-4.55</c:v>
                </c:pt>
                <c:pt idx="9083">
                  <c:v>-4.54</c:v>
                </c:pt>
                <c:pt idx="9084">
                  <c:v>-4.54</c:v>
                </c:pt>
                <c:pt idx="9085">
                  <c:v>-4.5199999999999996</c:v>
                </c:pt>
                <c:pt idx="9086">
                  <c:v>-4.54</c:v>
                </c:pt>
                <c:pt idx="9087">
                  <c:v>-4.57</c:v>
                </c:pt>
                <c:pt idx="9088">
                  <c:v>-4.57</c:v>
                </c:pt>
                <c:pt idx="9089">
                  <c:v>-4.57</c:v>
                </c:pt>
                <c:pt idx="9090">
                  <c:v>-4.58</c:v>
                </c:pt>
                <c:pt idx="9091">
                  <c:v>-4.58</c:v>
                </c:pt>
                <c:pt idx="9092">
                  <c:v>-4.57</c:v>
                </c:pt>
                <c:pt idx="9093">
                  <c:v>-4.57</c:v>
                </c:pt>
                <c:pt idx="9094">
                  <c:v>-4.55</c:v>
                </c:pt>
                <c:pt idx="9095">
                  <c:v>-4.55</c:v>
                </c:pt>
                <c:pt idx="9096">
                  <c:v>-4.57</c:v>
                </c:pt>
                <c:pt idx="9097">
                  <c:v>-4.5999999999999996</c:v>
                </c:pt>
                <c:pt idx="9098">
                  <c:v>-4.6100000000000003</c:v>
                </c:pt>
                <c:pt idx="9099">
                  <c:v>-4.59</c:v>
                </c:pt>
                <c:pt idx="9100">
                  <c:v>-4.58</c:v>
                </c:pt>
                <c:pt idx="9101">
                  <c:v>-4.59</c:v>
                </c:pt>
                <c:pt idx="9102">
                  <c:v>-4.59</c:v>
                </c:pt>
                <c:pt idx="9103">
                  <c:v>-4.59</c:v>
                </c:pt>
                <c:pt idx="9104">
                  <c:v>-4.5999999999999996</c:v>
                </c:pt>
                <c:pt idx="9105">
                  <c:v>-4.62</c:v>
                </c:pt>
                <c:pt idx="9106">
                  <c:v>-4.57</c:v>
                </c:pt>
                <c:pt idx="9107">
                  <c:v>-4.55</c:v>
                </c:pt>
                <c:pt idx="9108">
                  <c:v>-4.57</c:v>
                </c:pt>
                <c:pt idx="9109">
                  <c:v>-4.58</c:v>
                </c:pt>
                <c:pt idx="9110">
                  <c:v>-4.58</c:v>
                </c:pt>
                <c:pt idx="9111">
                  <c:v>-4.58</c:v>
                </c:pt>
                <c:pt idx="9112">
                  <c:v>-4.57</c:v>
                </c:pt>
                <c:pt idx="9113">
                  <c:v>-4.57</c:v>
                </c:pt>
                <c:pt idx="9114">
                  <c:v>-4.55</c:v>
                </c:pt>
                <c:pt idx="9115">
                  <c:v>-4.55</c:v>
                </c:pt>
                <c:pt idx="9116">
                  <c:v>-4.57</c:v>
                </c:pt>
                <c:pt idx="9117">
                  <c:v>-4.55</c:v>
                </c:pt>
                <c:pt idx="9118">
                  <c:v>-4.54</c:v>
                </c:pt>
                <c:pt idx="9119">
                  <c:v>-4.55</c:v>
                </c:pt>
                <c:pt idx="9120">
                  <c:v>-4.54</c:v>
                </c:pt>
                <c:pt idx="9121">
                  <c:v>-4.57</c:v>
                </c:pt>
                <c:pt idx="9122">
                  <c:v>-4.5599999999999996</c:v>
                </c:pt>
                <c:pt idx="9123">
                  <c:v>-4.5599999999999996</c:v>
                </c:pt>
                <c:pt idx="9124">
                  <c:v>-4.57</c:v>
                </c:pt>
                <c:pt idx="9125">
                  <c:v>-4.5599999999999996</c:v>
                </c:pt>
                <c:pt idx="9126">
                  <c:v>-4.55</c:v>
                </c:pt>
                <c:pt idx="9127">
                  <c:v>-4.54</c:v>
                </c:pt>
                <c:pt idx="9128">
                  <c:v>-4.5199999999999996</c:v>
                </c:pt>
                <c:pt idx="9129">
                  <c:v>-4.5199999999999996</c:v>
                </c:pt>
                <c:pt idx="9130">
                  <c:v>-4.5199999999999996</c:v>
                </c:pt>
                <c:pt idx="9131">
                  <c:v>-4.51</c:v>
                </c:pt>
                <c:pt idx="9132">
                  <c:v>-4.4800000000000004</c:v>
                </c:pt>
                <c:pt idx="9133">
                  <c:v>-4.49</c:v>
                </c:pt>
                <c:pt idx="9134">
                  <c:v>-4.47</c:v>
                </c:pt>
                <c:pt idx="9135">
                  <c:v>-4.49</c:v>
                </c:pt>
                <c:pt idx="9136">
                  <c:v>-4.4800000000000004</c:v>
                </c:pt>
                <c:pt idx="9137">
                  <c:v>-4.49</c:v>
                </c:pt>
                <c:pt idx="9138">
                  <c:v>-4.47</c:v>
                </c:pt>
                <c:pt idx="9139">
                  <c:v>-4.47</c:v>
                </c:pt>
                <c:pt idx="9140">
                  <c:v>-4.45</c:v>
                </c:pt>
                <c:pt idx="9141">
                  <c:v>-4.4400000000000004</c:v>
                </c:pt>
                <c:pt idx="9142">
                  <c:v>-4.45</c:v>
                </c:pt>
                <c:pt idx="9143">
                  <c:v>-4.4400000000000004</c:v>
                </c:pt>
                <c:pt idx="9144">
                  <c:v>-4.4400000000000004</c:v>
                </c:pt>
                <c:pt idx="9145">
                  <c:v>-4.45</c:v>
                </c:pt>
                <c:pt idx="9146">
                  <c:v>-4.45</c:v>
                </c:pt>
                <c:pt idx="9147">
                  <c:v>-4.46</c:v>
                </c:pt>
                <c:pt idx="9148">
                  <c:v>-4.47</c:v>
                </c:pt>
                <c:pt idx="9149">
                  <c:v>-4.46</c:v>
                </c:pt>
                <c:pt idx="9150">
                  <c:v>-4.46</c:v>
                </c:pt>
                <c:pt idx="9151">
                  <c:v>-4.47</c:v>
                </c:pt>
                <c:pt idx="9152">
                  <c:v>-4.4400000000000004</c:v>
                </c:pt>
                <c:pt idx="9153">
                  <c:v>-4.46</c:v>
                </c:pt>
                <c:pt idx="9154">
                  <c:v>-4.46</c:v>
                </c:pt>
                <c:pt idx="9155">
                  <c:v>-4.46</c:v>
                </c:pt>
                <c:pt idx="9156">
                  <c:v>-4.4800000000000004</c:v>
                </c:pt>
                <c:pt idx="9157">
                  <c:v>-4.45</c:v>
                </c:pt>
                <c:pt idx="9158">
                  <c:v>-4.45</c:v>
                </c:pt>
                <c:pt idx="9159">
                  <c:v>-4.45</c:v>
                </c:pt>
                <c:pt idx="9160">
                  <c:v>-4.46</c:v>
                </c:pt>
                <c:pt idx="9161">
                  <c:v>-4.43</c:v>
                </c:pt>
                <c:pt idx="9162">
                  <c:v>-4.41</c:v>
                </c:pt>
                <c:pt idx="9163">
                  <c:v>-4.3600000000000003</c:v>
                </c:pt>
                <c:pt idx="9164">
                  <c:v>-4.32</c:v>
                </c:pt>
                <c:pt idx="9165">
                  <c:v>-4.3499999999999996</c:v>
                </c:pt>
                <c:pt idx="9166">
                  <c:v>-4.33</c:v>
                </c:pt>
                <c:pt idx="9167">
                  <c:v>-4.32</c:v>
                </c:pt>
                <c:pt idx="9168">
                  <c:v>-4.3600000000000003</c:v>
                </c:pt>
                <c:pt idx="9169">
                  <c:v>-4.3899999999999997</c:v>
                </c:pt>
                <c:pt idx="9170">
                  <c:v>-4.38</c:v>
                </c:pt>
                <c:pt idx="9171">
                  <c:v>-4.37</c:v>
                </c:pt>
                <c:pt idx="9172">
                  <c:v>-4.3499999999999996</c:v>
                </c:pt>
                <c:pt idx="9173">
                  <c:v>-4.3600000000000003</c:v>
                </c:pt>
                <c:pt idx="9174">
                  <c:v>-4.32</c:v>
                </c:pt>
                <c:pt idx="9175">
                  <c:v>-4.28</c:v>
                </c:pt>
                <c:pt idx="9176">
                  <c:v>-4.26</c:v>
                </c:pt>
                <c:pt idx="9177">
                  <c:v>-4.3</c:v>
                </c:pt>
                <c:pt idx="9178">
                  <c:v>-4.3</c:v>
                </c:pt>
                <c:pt idx="9179">
                  <c:v>-4.32</c:v>
                </c:pt>
                <c:pt idx="9180">
                  <c:v>-4.32</c:v>
                </c:pt>
                <c:pt idx="9181">
                  <c:v>-4.33</c:v>
                </c:pt>
                <c:pt idx="9182">
                  <c:v>-4.32</c:v>
                </c:pt>
                <c:pt idx="9183">
                  <c:v>-4.3099999999999996</c:v>
                </c:pt>
                <c:pt idx="9184">
                  <c:v>-4.29</c:v>
                </c:pt>
                <c:pt idx="9185">
                  <c:v>-4.3099999999999996</c:v>
                </c:pt>
                <c:pt idx="9186">
                  <c:v>-4.29</c:v>
                </c:pt>
                <c:pt idx="9187">
                  <c:v>-4.3099999999999996</c:v>
                </c:pt>
                <c:pt idx="9188">
                  <c:v>-4.3099999999999996</c:v>
                </c:pt>
                <c:pt idx="9189">
                  <c:v>-4.32</c:v>
                </c:pt>
                <c:pt idx="9190">
                  <c:v>-4.3499999999999996</c:v>
                </c:pt>
                <c:pt idx="9191">
                  <c:v>-4.3600000000000003</c:v>
                </c:pt>
                <c:pt idx="9192">
                  <c:v>-4.3499999999999996</c:v>
                </c:pt>
                <c:pt idx="9193">
                  <c:v>-4.3600000000000003</c:v>
                </c:pt>
                <c:pt idx="9194">
                  <c:v>-4.37</c:v>
                </c:pt>
                <c:pt idx="9195">
                  <c:v>-4.34</c:v>
                </c:pt>
                <c:pt idx="9196">
                  <c:v>-4.34</c:v>
                </c:pt>
                <c:pt idx="9197">
                  <c:v>-4.32</c:v>
                </c:pt>
                <c:pt idx="9198">
                  <c:v>-4.3</c:v>
                </c:pt>
                <c:pt idx="9199">
                  <c:v>-4.29</c:v>
                </c:pt>
                <c:pt idx="9200">
                  <c:v>-4.29</c:v>
                </c:pt>
                <c:pt idx="9201">
                  <c:v>-4.25</c:v>
                </c:pt>
                <c:pt idx="9202">
                  <c:v>-4.3099999999999996</c:v>
                </c:pt>
                <c:pt idx="9203">
                  <c:v>-4.29</c:v>
                </c:pt>
                <c:pt idx="9204">
                  <c:v>-4.29</c:v>
                </c:pt>
                <c:pt idx="9205">
                  <c:v>-4.2300000000000004</c:v>
                </c:pt>
                <c:pt idx="9206">
                  <c:v>-4.2</c:v>
                </c:pt>
                <c:pt idx="9207">
                  <c:v>-4.1500000000000004</c:v>
                </c:pt>
                <c:pt idx="9208">
                  <c:v>-4.13</c:v>
                </c:pt>
                <c:pt idx="9209">
                  <c:v>-4.1500000000000004</c:v>
                </c:pt>
                <c:pt idx="9210">
                  <c:v>-4.18</c:v>
                </c:pt>
                <c:pt idx="9211">
                  <c:v>-4.16</c:v>
                </c:pt>
                <c:pt idx="9212">
                  <c:v>-4.1500000000000004</c:v>
                </c:pt>
                <c:pt idx="9213">
                  <c:v>-4.1500000000000004</c:v>
                </c:pt>
                <c:pt idx="9214">
                  <c:v>-4.12</c:v>
                </c:pt>
                <c:pt idx="9215">
                  <c:v>-4.12</c:v>
                </c:pt>
                <c:pt idx="9216">
                  <c:v>-4.0999999999999996</c:v>
                </c:pt>
                <c:pt idx="9217">
                  <c:v>-4.09</c:v>
                </c:pt>
                <c:pt idx="9218">
                  <c:v>-4.05</c:v>
                </c:pt>
                <c:pt idx="9219">
                  <c:v>-4.05</c:v>
                </c:pt>
                <c:pt idx="9220">
                  <c:v>-4.05</c:v>
                </c:pt>
                <c:pt idx="9221">
                  <c:v>-4.03</c:v>
                </c:pt>
                <c:pt idx="9222">
                  <c:v>-4.03</c:v>
                </c:pt>
                <c:pt idx="9223">
                  <c:v>-4.0599999999999996</c:v>
                </c:pt>
                <c:pt idx="9224">
                  <c:v>-4.0599999999999996</c:v>
                </c:pt>
                <c:pt idx="9225">
                  <c:v>-4.05</c:v>
                </c:pt>
                <c:pt idx="9226">
                  <c:v>-4.05</c:v>
                </c:pt>
                <c:pt idx="9227">
                  <c:v>-4.05</c:v>
                </c:pt>
                <c:pt idx="9228">
                  <c:v>-4.0599999999999996</c:v>
                </c:pt>
                <c:pt idx="9229">
                  <c:v>-4.0599999999999996</c:v>
                </c:pt>
                <c:pt idx="9230">
                  <c:v>-4.0599999999999996</c:v>
                </c:pt>
                <c:pt idx="9231">
                  <c:v>-4.08</c:v>
                </c:pt>
                <c:pt idx="9232">
                  <c:v>-4.0599999999999996</c:v>
                </c:pt>
                <c:pt idx="9233">
                  <c:v>-4.05</c:v>
                </c:pt>
                <c:pt idx="9234">
                  <c:v>-4.03</c:v>
                </c:pt>
                <c:pt idx="9235">
                  <c:v>-4.04</c:v>
                </c:pt>
                <c:pt idx="9236">
                  <c:v>-4.05</c:v>
                </c:pt>
                <c:pt idx="9237">
                  <c:v>-4.0599999999999996</c:v>
                </c:pt>
                <c:pt idx="9238">
                  <c:v>-4.05</c:v>
                </c:pt>
                <c:pt idx="9239">
                  <c:v>-4.04</c:v>
                </c:pt>
                <c:pt idx="9240">
                  <c:v>-4.0599999999999996</c:v>
                </c:pt>
                <c:pt idx="9241">
                  <c:v>-4.0599999999999996</c:v>
                </c:pt>
                <c:pt idx="9242">
                  <c:v>-4.0599999999999996</c:v>
                </c:pt>
                <c:pt idx="9243">
                  <c:v>-4.09</c:v>
                </c:pt>
                <c:pt idx="9244">
                  <c:v>-4.0999999999999996</c:v>
                </c:pt>
                <c:pt idx="9245">
                  <c:v>-4.0999999999999996</c:v>
                </c:pt>
                <c:pt idx="9246">
                  <c:v>-4.08</c:v>
                </c:pt>
                <c:pt idx="9247">
                  <c:v>-4.07</c:v>
                </c:pt>
                <c:pt idx="9248">
                  <c:v>-4.09</c:v>
                </c:pt>
                <c:pt idx="9249">
                  <c:v>-4.09</c:v>
                </c:pt>
                <c:pt idx="9250">
                  <c:v>-4.08</c:v>
                </c:pt>
                <c:pt idx="9251">
                  <c:v>-4.08</c:v>
                </c:pt>
                <c:pt idx="9252">
                  <c:v>-4.0999999999999996</c:v>
                </c:pt>
                <c:pt idx="9253">
                  <c:v>-4.1100000000000003</c:v>
                </c:pt>
                <c:pt idx="9254">
                  <c:v>-4.17</c:v>
                </c:pt>
                <c:pt idx="9255">
                  <c:v>-4.1900000000000004</c:v>
                </c:pt>
                <c:pt idx="9256">
                  <c:v>-4.17</c:v>
                </c:pt>
                <c:pt idx="9257">
                  <c:v>-4.17</c:v>
                </c:pt>
                <c:pt idx="9258">
                  <c:v>-4.16</c:v>
                </c:pt>
                <c:pt idx="9259">
                  <c:v>-4.18</c:v>
                </c:pt>
                <c:pt idx="9260">
                  <c:v>-4.1500000000000004</c:v>
                </c:pt>
                <c:pt idx="9261">
                  <c:v>-4.1500000000000004</c:v>
                </c:pt>
                <c:pt idx="9262">
                  <c:v>-4.18</c:v>
                </c:pt>
                <c:pt idx="9263">
                  <c:v>-4.22</c:v>
                </c:pt>
                <c:pt idx="9264">
                  <c:v>-4.24</c:v>
                </c:pt>
                <c:pt idx="9265">
                  <c:v>-4.2699999999999996</c:v>
                </c:pt>
                <c:pt idx="9266">
                  <c:v>-4.3099999999999996</c:v>
                </c:pt>
                <c:pt idx="9267">
                  <c:v>-4.32</c:v>
                </c:pt>
                <c:pt idx="9268">
                  <c:v>-4.32</c:v>
                </c:pt>
                <c:pt idx="9269">
                  <c:v>-4.32</c:v>
                </c:pt>
                <c:pt idx="9270">
                  <c:v>-4.33</c:v>
                </c:pt>
                <c:pt idx="9271">
                  <c:v>-4.32</c:v>
                </c:pt>
                <c:pt idx="9272">
                  <c:v>-4.32</c:v>
                </c:pt>
                <c:pt idx="9273">
                  <c:v>-4.32</c:v>
                </c:pt>
                <c:pt idx="9274">
                  <c:v>-4.33</c:v>
                </c:pt>
                <c:pt idx="9275">
                  <c:v>-4.33</c:v>
                </c:pt>
                <c:pt idx="9276">
                  <c:v>-4.3099999999999996</c:v>
                </c:pt>
                <c:pt idx="9277">
                  <c:v>-4.2699999999999996</c:v>
                </c:pt>
                <c:pt idx="9278">
                  <c:v>-4.32</c:v>
                </c:pt>
                <c:pt idx="9279">
                  <c:v>-4.3099999999999996</c:v>
                </c:pt>
                <c:pt idx="9280">
                  <c:v>-4.3099999999999996</c:v>
                </c:pt>
                <c:pt idx="9281">
                  <c:v>-4.33</c:v>
                </c:pt>
                <c:pt idx="9282">
                  <c:v>-4.34</c:v>
                </c:pt>
                <c:pt idx="9283">
                  <c:v>-4.32</c:v>
                </c:pt>
                <c:pt idx="9284">
                  <c:v>-4.3</c:v>
                </c:pt>
                <c:pt idx="9285">
                  <c:v>-4.3099999999999996</c:v>
                </c:pt>
                <c:pt idx="9286">
                  <c:v>-4.34</c:v>
                </c:pt>
                <c:pt idx="9287">
                  <c:v>-4.3499999999999996</c:v>
                </c:pt>
                <c:pt idx="9288">
                  <c:v>-4.33</c:v>
                </c:pt>
                <c:pt idx="9289">
                  <c:v>-4.32</c:v>
                </c:pt>
                <c:pt idx="9290">
                  <c:v>-4.3099999999999996</c:v>
                </c:pt>
                <c:pt idx="9291">
                  <c:v>-4.3600000000000003</c:v>
                </c:pt>
                <c:pt idx="9292">
                  <c:v>-4.3600000000000003</c:v>
                </c:pt>
                <c:pt idx="9293">
                  <c:v>-4.32</c:v>
                </c:pt>
                <c:pt idx="9294">
                  <c:v>-4.37</c:v>
                </c:pt>
                <c:pt idx="9295">
                  <c:v>-4.43</c:v>
                </c:pt>
                <c:pt idx="9296">
                  <c:v>-4.3899999999999997</c:v>
                </c:pt>
                <c:pt idx="9297">
                  <c:v>-4.3899999999999997</c:v>
                </c:pt>
                <c:pt idx="9298">
                  <c:v>-4.4000000000000004</c:v>
                </c:pt>
                <c:pt idx="9299">
                  <c:v>-4.4000000000000004</c:v>
                </c:pt>
                <c:pt idx="9300">
                  <c:v>-4.3899999999999997</c:v>
                </c:pt>
                <c:pt idx="9301">
                  <c:v>-4.3899999999999997</c:v>
                </c:pt>
                <c:pt idx="9302">
                  <c:v>-4.4000000000000004</c:v>
                </c:pt>
                <c:pt idx="9303">
                  <c:v>-4.38</c:v>
                </c:pt>
                <c:pt idx="9304">
                  <c:v>-4.4000000000000004</c:v>
                </c:pt>
                <c:pt idx="9305">
                  <c:v>-4.37</c:v>
                </c:pt>
                <c:pt idx="9306">
                  <c:v>-4.38</c:v>
                </c:pt>
                <c:pt idx="9307">
                  <c:v>-4.34</c:v>
                </c:pt>
                <c:pt idx="9308">
                  <c:v>-4.3600000000000003</c:v>
                </c:pt>
                <c:pt idx="9309">
                  <c:v>-4.37</c:v>
                </c:pt>
                <c:pt idx="9310">
                  <c:v>-4.3499999999999996</c:v>
                </c:pt>
                <c:pt idx="9311">
                  <c:v>-4.3499999999999996</c:v>
                </c:pt>
                <c:pt idx="9312">
                  <c:v>-4.37</c:v>
                </c:pt>
                <c:pt idx="9313">
                  <c:v>-4.3600000000000003</c:v>
                </c:pt>
                <c:pt idx="9314">
                  <c:v>-4.4000000000000004</c:v>
                </c:pt>
                <c:pt idx="9315">
                  <c:v>-4.37</c:v>
                </c:pt>
                <c:pt idx="9316">
                  <c:v>-4.33</c:v>
                </c:pt>
                <c:pt idx="9317">
                  <c:v>-4.3099999999999996</c:v>
                </c:pt>
                <c:pt idx="9318">
                  <c:v>-4.3</c:v>
                </c:pt>
                <c:pt idx="9319">
                  <c:v>-4.3099999999999996</c:v>
                </c:pt>
                <c:pt idx="9320">
                  <c:v>-4.3</c:v>
                </c:pt>
                <c:pt idx="9321">
                  <c:v>-4.29</c:v>
                </c:pt>
                <c:pt idx="9322">
                  <c:v>-4.28</c:v>
                </c:pt>
                <c:pt idx="9323">
                  <c:v>-4.28</c:v>
                </c:pt>
                <c:pt idx="9324">
                  <c:v>-4.28</c:v>
                </c:pt>
                <c:pt idx="9325">
                  <c:v>-4.29</c:v>
                </c:pt>
                <c:pt idx="9326">
                  <c:v>-4.3099999999999996</c:v>
                </c:pt>
                <c:pt idx="9327">
                  <c:v>-4.33</c:v>
                </c:pt>
                <c:pt idx="9328">
                  <c:v>-4.33</c:v>
                </c:pt>
                <c:pt idx="9329">
                  <c:v>-4.3099999999999996</c:v>
                </c:pt>
                <c:pt idx="9330">
                  <c:v>-4.34</c:v>
                </c:pt>
                <c:pt idx="9331">
                  <c:v>-4.32</c:v>
                </c:pt>
                <c:pt idx="9332">
                  <c:v>-4.29</c:v>
                </c:pt>
                <c:pt idx="9333">
                  <c:v>-4.3</c:v>
                </c:pt>
                <c:pt idx="9334">
                  <c:v>-4.29</c:v>
                </c:pt>
                <c:pt idx="9335">
                  <c:v>-4.3099999999999996</c:v>
                </c:pt>
                <c:pt idx="9336">
                  <c:v>-4.3</c:v>
                </c:pt>
                <c:pt idx="9337">
                  <c:v>-4.29</c:v>
                </c:pt>
                <c:pt idx="9338">
                  <c:v>-4.29</c:v>
                </c:pt>
                <c:pt idx="9339">
                  <c:v>-4.28</c:v>
                </c:pt>
                <c:pt idx="9340">
                  <c:v>-4.29</c:v>
                </c:pt>
                <c:pt idx="9341">
                  <c:v>-4.2699999999999996</c:v>
                </c:pt>
                <c:pt idx="9342">
                  <c:v>-4.28</c:v>
                </c:pt>
                <c:pt idx="9343">
                  <c:v>-4.25</c:v>
                </c:pt>
                <c:pt idx="9344">
                  <c:v>-4.24</c:v>
                </c:pt>
                <c:pt idx="9345">
                  <c:v>-4.2</c:v>
                </c:pt>
                <c:pt idx="9346">
                  <c:v>-4.21</c:v>
                </c:pt>
                <c:pt idx="9347">
                  <c:v>-4.22</c:v>
                </c:pt>
                <c:pt idx="9348">
                  <c:v>-4.21</c:v>
                </c:pt>
                <c:pt idx="9349">
                  <c:v>-4.21</c:v>
                </c:pt>
                <c:pt idx="9350">
                  <c:v>-4.2</c:v>
                </c:pt>
                <c:pt idx="9351">
                  <c:v>-4.21</c:v>
                </c:pt>
                <c:pt idx="9352">
                  <c:v>-4.1900000000000004</c:v>
                </c:pt>
                <c:pt idx="9353">
                  <c:v>-4.18</c:v>
                </c:pt>
                <c:pt idx="9354">
                  <c:v>-4.2</c:v>
                </c:pt>
                <c:pt idx="9355">
                  <c:v>-4.21</c:v>
                </c:pt>
                <c:pt idx="9356">
                  <c:v>-4.22</c:v>
                </c:pt>
                <c:pt idx="9357">
                  <c:v>-4.21</c:v>
                </c:pt>
                <c:pt idx="9358">
                  <c:v>-4.22</c:v>
                </c:pt>
                <c:pt idx="9359">
                  <c:v>-4.2</c:v>
                </c:pt>
                <c:pt idx="9360">
                  <c:v>-4.22</c:v>
                </c:pt>
                <c:pt idx="9361">
                  <c:v>-4.22</c:v>
                </c:pt>
                <c:pt idx="9362">
                  <c:v>-4.22</c:v>
                </c:pt>
                <c:pt idx="9363">
                  <c:v>-4.2</c:v>
                </c:pt>
                <c:pt idx="9364">
                  <c:v>-4.21</c:v>
                </c:pt>
                <c:pt idx="9365">
                  <c:v>-4.18</c:v>
                </c:pt>
                <c:pt idx="9366">
                  <c:v>-4.1900000000000004</c:v>
                </c:pt>
                <c:pt idx="9367">
                  <c:v>-4.1900000000000004</c:v>
                </c:pt>
                <c:pt idx="9368">
                  <c:v>-4.18</c:v>
                </c:pt>
                <c:pt idx="9369">
                  <c:v>-4.16</c:v>
                </c:pt>
                <c:pt idx="9370">
                  <c:v>-4.1399999999999997</c:v>
                </c:pt>
                <c:pt idx="9371">
                  <c:v>-4.17</c:v>
                </c:pt>
                <c:pt idx="9372">
                  <c:v>-4.16</c:v>
                </c:pt>
                <c:pt idx="9373">
                  <c:v>-4.16</c:v>
                </c:pt>
                <c:pt idx="9374">
                  <c:v>-4.16</c:v>
                </c:pt>
                <c:pt idx="9375">
                  <c:v>-4.18</c:v>
                </c:pt>
                <c:pt idx="9376">
                  <c:v>-4.13</c:v>
                </c:pt>
                <c:pt idx="9377">
                  <c:v>-4.0199999999999996</c:v>
                </c:pt>
                <c:pt idx="9378">
                  <c:v>-4.0199999999999996</c:v>
                </c:pt>
                <c:pt idx="9379">
                  <c:v>-4</c:v>
                </c:pt>
                <c:pt idx="9380">
                  <c:v>-4.03</c:v>
                </c:pt>
                <c:pt idx="9381">
                  <c:v>-4.04</c:v>
                </c:pt>
                <c:pt idx="9382">
                  <c:v>-4.04</c:v>
                </c:pt>
                <c:pt idx="9383">
                  <c:v>-4.0199999999999996</c:v>
                </c:pt>
                <c:pt idx="9384">
                  <c:v>-4.0199999999999996</c:v>
                </c:pt>
                <c:pt idx="9385">
                  <c:v>-3.98</c:v>
                </c:pt>
                <c:pt idx="9386">
                  <c:v>-4</c:v>
                </c:pt>
                <c:pt idx="9387">
                  <c:v>-4</c:v>
                </c:pt>
                <c:pt idx="9388">
                  <c:v>-3.98</c:v>
                </c:pt>
                <c:pt idx="9389">
                  <c:v>-4.01</c:v>
                </c:pt>
                <c:pt idx="9390">
                  <c:v>-4</c:v>
                </c:pt>
                <c:pt idx="9391">
                  <c:v>-4.01</c:v>
                </c:pt>
                <c:pt idx="9392">
                  <c:v>-4.0199999999999996</c:v>
                </c:pt>
                <c:pt idx="9393">
                  <c:v>-4.01</c:v>
                </c:pt>
                <c:pt idx="9394">
                  <c:v>-3.98</c:v>
                </c:pt>
                <c:pt idx="9395">
                  <c:v>-3.99</c:v>
                </c:pt>
                <c:pt idx="9396">
                  <c:v>-3.97</c:v>
                </c:pt>
                <c:pt idx="9397">
                  <c:v>-3.98</c:v>
                </c:pt>
                <c:pt idx="9398">
                  <c:v>-3.94</c:v>
                </c:pt>
                <c:pt idx="9399">
                  <c:v>-3.9</c:v>
                </c:pt>
                <c:pt idx="9400">
                  <c:v>-3.91</c:v>
                </c:pt>
                <c:pt idx="9401">
                  <c:v>-3.94</c:v>
                </c:pt>
                <c:pt idx="9402">
                  <c:v>-3.93</c:v>
                </c:pt>
                <c:pt idx="9403">
                  <c:v>-3.92</c:v>
                </c:pt>
                <c:pt idx="9404">
                  <c:v>-3.91</c:v>
                </c:pt>
                <c:pt idx="9405">
                  <c:v>-3.9</c:v>
                </c:pt>
                <c:pt idx="9406">
                  <c:v>-3.91</c:v>
                </c:pt>
                <c:pt idx="9407">
                  <c:v>-3.9</c:v>
                </c:pt>
                <c:pt idx="9408">
                  <c:v>-3.89</c:v>
                </c:pt>
                <c:pt idx="9409">
                  <c:v>-3.83</c:v>
                </c:pt>
                <c:pt idx="9410">
                  <c:v>-3.85</c:v>
                </c:pt>
                <c:pt idx="9411">
                  <c:v>-3.84</c:v>
                </c:pt>
                <c:pt idx="9412">
                  <c:v>-3.85</c:v>
                </c:pt>
                <c:pt idx="9413">
                  <c:v>-3.8</c:v>
                </c:pt>
                <c:pt idx="9414">
                  <c:v>-3.81</c:v>
                </c:pt>
                <c:pt idx="9415">
                  <c:v>-3.82</c:v>
                </c:pt>
                <c:pt idx="9416">
                  <c:v>-3.79</c:v>
                </c:pt>
                <c:pt idx="9417">
                  <c:v>-3.78</c:v>
                </c:pt>
                <c:pt idx="9418">
                  <c:v>-3.8</c:v>
                </c:pt>
                <c:pt idx="9419">
                  <c:v>-3.79</c:v>
                </c:pt>
                <c:pt idx="9420">
                  <c:v>-3.78</c:v>
                </c:pt>
                <c:pt idx="9421">
                  <c:v>-3.76</c:v>
                </c:pt>
                <c:pt idx="9422">
                  <c:v>-3.77</c:v>
                </c:pt>
                <c:pt idx="9423">
                  <c:v>-3.78</c:v>
                </c:pt>
                <c:pt idx="9424">
                  <c:v>-3.78</c:v>
                </c:pt>
                <c:pt idx="9425">
                  <c:v>-3.77</c:v>
                </c:pt>
                <c:pt idx="9426">
                  <c:v>-3.79</c:v>
                </c:pt>
                <c:pt idx="9427">
                  <c:v>-3.77</c:v>
                </c:pt>
                <c:pt idx="9428">
                  <c:v>-3.78</c:v>
                </c:pt>
                <c:pt idx="9429">
                  <c:v>-3.79</c:v>
                </c:pt>
                <c:pt idx="9430">
                  <c:v>-3.8</c:v>
                </c:pt>
                <c:pt idx="9431">
                  <c:v>-3.78</c:v>
                </c:pt>
                <c:pt idx="9432">
                  <c:v>-3.79</c:v>
                </c:pt>
                <c:pt idx="9433">
                  <c:v>-3.79</c:v>
                </c:pt>
                <c:pt idx="9434">
                  <c:v>-3.78</c:v>
                </c:pt>
                <c:pt idx="9435">
                  <c:v>-3.76</c:v>
                </c:pt>
                <c:pt idx="9436">
                  <c:v>-3.77</c:v>
                </c:pt>
                <c:pt idx="9437">
                  <c:v>-3.77</c:v>
                </c:pt>
                <c:pt idx="9438">
                  <c:v>-3.74</c:v>
                </c:pt>
                <c:pt idx="9439">
                  <c:v>-3.79</c:v>
                </c:pt>
                <c:pt idx="9440">
                  <c:v>-3.81</c:v>
                </c:pt>
                <c:pt idx="9441">
                  <c:v>-3.8</c:v>
                </c:pt>
                <c:pt idx="9442">
                  <c:v>-3.81</c:v>
                </c:pt>
                <c:pt idx="9443">
                  <c:v>-3.81</c:v>
                </c:pt>
                <c:pt idx="9444">
                  <c:v>-3.81</c:v>
                </c:pt>
                <c:pt idx="9445">
                  <c:v>-3.81</c:v>
                </c:pt>
                <c:pt idx="9446">
                  <c:v>-3.85</c:v>
                </c:pt>
                <c:pt idx="9447">
                  <c:v>-3.83</c:v>
                </c:pt>
                <c:pt idx="9448">
                  <c:v>-3.84</c:v>
                </c:pt>
                <c:pt idx="9449">
                  <c:v>-3.84</c:v>
                </c:pt>
                <c:pt idx="9450">
                  <c:v>-3.84</c:v>
                </c:pt>
                <c:pt idx="9451">
                  <c:v>-3.83</c:v>
                </c:pt>
                <c:pt idx="9452">
                  <c:v>-3.83</c:v>
                </c:pt>
                <c:pt idx="9453">
                  <c:v>-3.82</c:v>
                </c:pt>
                <c:pt idx="9454">
                  <c:v>-3.81</c:v>
                </c:pt>
                <c:pt idx="9455">
                  <c:v>-3.81</c:v>
                </c:pt>
                <c:pt idx="9456">
                  <c:v>-3.86</c:v>
                </c:pt>
                <c:pt idx="9457">
                  <c:v>-3.83</c:v>
                </c:pt>
                <c:pt idx="9458">
                  <c:v>-3.76</c:v>
                </c:pt>
                <c:pt idx="9459">
                  <c:v>-3.76</c:v>
                </c:pt>
                <c:pt idx="9460">
                  <c:v>-3.8</c:v>
                </c:pt>
                <c:pt idx="9461">
                  <c:v>-3.81</c:v>
                </c:pt>
                <c:pt idx="9462">
                  <c:v>-3.8</c:v>
                </c:pt>
                <c:pt idx="9463">
                  <c:v>-3.8</c:v>
                </c:pt>
                <c:pt idx="9464">
                  <c:v>-3.79</c:v>
                </c:pt>
                <c:pt idx="9465">
                  <c:v>-3.77</c:v>
                </c:pt>
                <c:pt idx="9466">
                  <c:v>-3.78</c:v>
                </c:pt>
                <c:pt idx="9467">
                  <c:v>-3.77</c:v>
                </c:pt>
                <c:pt idx="9468">
                  <c:v>-3.79</c:v>
                </c:pt>
                <c:pt idx="9469">
                  <c:v>-3.79</c:v>
                </c:pt>
                <c:pt idx="9470">
                  <c:v>-3.8</c:v>
                </c:pt>
                <c:pt idx="9471">
                  <c:v>-3.79</c:v>
                </c:pt>
                <c:pt idx="9472">
                  <c:v>-3.8</c:v>
                </c:pt>
                <c:pt idx="9473">
                  <c:v>-3.78</c:v>
                </c:pt>
                <c:pt idx="9474">
                  <c:v>-3.78</c:v>
                </c:pt>
                <c:pt idx="9475">
                  <c:v>-3.79</c:v>
                </c:pt>
                <c:pt idx="9476">
                  <c:v>-3.82</c:v>
                </c:pt>
                <c:pt idx="9477">
                  <c:v>-3.8</c:v>
                </c:pt>
                <c:pt idx="9478">
                  <c:v>-3.78</c:v>
                </c:pt>
                <c:pt idx="9479">
                  <c:v>-3.78</c:v>
                </c:pt>
                <c:pt idx="9480">
                  <c:v>-3.81</c:v>
                </c:pt>
                <c:pt idx="9481">
                  <c:v>-3.83</c:v>
                </c:pt>
                <c:pt idx="9482">
                  <c:v>-3.85</c:v>
                </c:pt>
                <c:pt idx="9483">
                  <c:v>-3.83</c:v>
                </c:pt>
                <c:pt idx="9484">
                  <c:v>-3.83</c:v>
                </c:pt>
                <c:pt idx="9485">
                  <c:v>-3.82</c:v>
                </c:pt>
                <c:pt idx="9486">
                  <c:v>-3.84</c:v>
                </c:pt>
                <c:pt idx="9487">
                  <c:v>-3.86</c:v>
                </c:pt>
                <c:pt idx="9488">
                  <c:v>-3.87</c:v>
                </c:pt>
                <c:pt idx="9489">
                  <c:v>-3.86</c:v>
                </c:pt>
                <c:pt idx="9490">
                  <c:v>-3.86</c:v>
                </c:pt>
                <c:pt idx="9491">
                  <c:v>-3.87</c:v>
                </c:pt>
                <c:pt idx="9492">
                  <c:v>-3.86</c:v>
                </c:pt>
                <c:pt idx="9493">
                  <c:v>-3.87</c:v>
                </c:pt>
                <c:pt idx="9494">
                  <c:v>-3.85</c:v>
                </c:pt>
                <c:pt idx="9495">
                  <c:v>-3.87</c:v>
                </c:pt>
                <c:pt idx="9496">
                  <c:v>-3.88</c:v>
                </c:pt>
                <c:pt idx="9497">
                  <c:v>-3.9</c:v>
                </c:pt>
                <c:pt idx="9498">
                  <c:v>-3.9</c:v>
                </c:pt>
                <c:pt idx="9499">
                  <c:v>-3.93</c:v>
                </c:pt>
                <c:pt idx="9500">
                  <c:v>-3.92</c:v>
                </c:pt>
                <c:pt idx="9501">
                  <c:v>-3.93</c:v>
                </c:pt>
                <c:pt idx="9502">
                  <c:v>-3.92</c:v>
                </c:pt>
                <c:pt idx="9503">
                  <c:v>-3.96</c:v>
                </c:pt>
                <c:pt idx="9504">
                  <c:v>-3.95</c:v>
                </c:pt>
                <c:pt idx="9505">
                  <c:v>-3.94</c:v>
                </c:pt>
                <c:pt idx="9506">
                  <c:v>-3.93</c:v>
                </c:pt>
                <c:pt idx="9507">
                  <c:v>-3.93</c:v>
                </c:pt>
                <c:pt idx="9508">
                  <c:v>-3.92</c:v>
                </c:pt>
                <c:pt idx="9509">
                  <c:v>-3.95</c:v>
                </c:pt>
                <c:pt idx="9510">
                  <c:v>-3.93</c:v>
                </c:pt>
                <c:pt idx="9511">
                  <c:v>-3.92</c:v>
                </c:pt>
                <c:pt idx="9512">
                  <c:v>-3.94</c:v>
                </c:pt>
                <c:pt idx="9513">
                  <c:v>-3.91</c:v>
                </c:pt>
                <c:pt idx="9514">
                  <c:v>-3.91</c:v>
                </c:pt>
                <c:pt idx="9515">
                  <c:v>-3.9</c:v>
                </c:pt>
                <c:pt idx="9516">
                  <c:v>-3.9</c:v>
                </c:pt>
                <c:pt idx="9517">
                  <c:v>-3.92</c:v>
                </c:pt>
                <c:pt idx="9518">
                  <c:v>-3.89</c:v>
                </c:pt>
                <c:pt idx="9519">
                  <c:v>-3.88</c:v>
                </c:pt>
                <c:pt idx="9520">
                  <c:v>-3.87</c:v>
                </c:pt>
                <c:pt idx="9521">
                  <c:v>-3.89</c:v>
                </c:pt>
                <c:pt idx="9522">
                  <c:v>-3.88</c:v>
                </c:pt>
                <c:pt idx="9523">
                  <c:v>-3.9</c:v>
                </c:pt>
                <c:pt idx="9524">
                  <c:v>-3.92</c:v>
                </c:pt>
                <c:pt idx="9525">
                  <c:v>-3.9</c:v>
                </c:pt>
                <c:pt idx="9526">
                  <c:v>-3.92</c:v>
                </c:pt>
                <c:pt idx="9527">
                  <c:v>-3.91</c:v>
                </c:pt>
                <c:pt idx="9528">
                  <c:v>-3.87</c:v>
                </c:pt>
                <c:pt idx="9529">
                  <c:v>-3.89</c:v>
                </c:pt>
                <c:pt idx="9530">
                  <c:v>-3.91</c:v>
                </c:pt>
                <c:pt idx="9531">
                  <c:v>-3.91</c:v>
                </c:pt>
                <c:pt idx="9532">
                  <c:v>-3.93</c:v>
                </c:pt>
                <c:pt idx="9533">
                  <c:v>-3.94</c:v>
                </c:pt>
                <c:pt idx="9534">
                  <c:v>-3.97</c:v>
                </c:pt>
                <c:pt idx="9535">
                  <c:v>-3.96</c:v>
                </c:pt>
                <c:pt idx="9536">
                  <c:v>-3.93</c:v>
                </c:pt>
                <c:pt idx="9537">
                  <c:v>-3.97</c:v>
                </c:pt>
                <c:pt idx="9538">
                  <c:v>-3.99</c:v>
                </c:pt>
                <c:pt idx="9539">
                  <c:v>-3.99</c:v>
                </c:pt>
                <c:pt idx="9540">
                  <c:v>-3.99</c:v>
                </c:pt>
                <c:pt idx="9541">
                  <c:v>-4</c:v>
                </c:pt>
                <c:pt idx="9542">
                  <c:v>-3.98</c:v>
                </c:pt>
                <c:pt idx="9543">
                  <c:v>-3.95</c:v>
                </c:pt>
                <c:pt idx="9544">
                  <c:v>-3.96</c:v>
                </c:pt>
                <c:pt idx="9545">
                  <c:v>-4.0199999999999996</c:v>
                </c:pt>
                <c:pt idx="9546">
                  <c:v>-4.05</c:v>
                </c:pt>
                <c:pt idx="9547">
                  <c:v>-4.0199999999999996</c:v>
                </c:pt>
                <c:pt idx="9548">
                  <c:v>-4.03</c:v>
                </c:pt>
                <c:pt idx="9549">
                  <c:v>-4.03</c:v>
                </c:pt>
                <c:pt idx="9550">
                  <c:v>-4.0199999999999996</c:v>
                </c:pt>
                <c:pt idx="9551">
                  <c:v>-4.0199999999999996</c:v>
                </c:pt>
                <c:pt idx="9552">
                  <c:v>-3.99</c:v>
                </c:pt>
                <c:pt idx="9553">
                  <c:v>-4.0199999999999996</c:v>
                </c:pt>
                <c:pt idx="9554">
                  <c:v>-4.0599999999999996</c:v>
                </c:pt>
                <c:pt idx="9555">
                  <c:v>-4.08</c:v>
                </c:pt>
                <c:pt idx="9556">
                  <c:v>-4.13</c:v>
                </c:pt>
                <c:pt idx="9557">
                  <c:v>-4.1500000000000004</c:v>
                </c:pt>
                <c:pt idx="9558">
                  <c:v>-4.12</c:v>
                </c:pt>
                <c:pt idx="9559">
                  <c:v>-4.09</c:v>
                </c:pt>
                <c:pt idx="9560">
                  <c:v>-4.13</c:v>
                </c:pt>
                <c:pt idx="9561">
                  <c:v>-4.1900000000000004</c:v>
                </c:pt>
                <c:pt idx="9562">
                  <c:v>-4.1900000000000004</c:v>
                </c:pt>
                <c:pt idx="9563">
                  <c:v>-4.2</c:v>
                </c:pt>
                <c:pt idx="9564">
                  <c:v>-4.1900000000000004</c:v>
                </c:pt>
                <c:pt idx="9565">
                  <c:v>-4.2</c:v>
                </c:pt>
                <c:pt idx="9566">
                  <c:v>-4.17</c:v>
                </c:pt>
                <c:pt idx="9567">
                  <c:v>-4.1500000000000004</c:v>
                </c:pt>
                <c:pt idx="9568">
                  <c:v>-4.16</c:v>
                </c:pt>
                <c:pt idx="9569">
                  <c:v>-4.1500000000000004</c:v>
                </c:pt>
                <c:pt idx="9570">
                  <c:v>-4.13</c:v>
                </c:pt>
                <c:pt idx="9571">
                  <c:v>-4.13</c:v>
                </c:pt>
                <c:pt idx="9572">
                  <c:v>-4.0999999999999996</c:v>
                </c:pt>
                <c:pt idx="9573">
                  <c:v>-4.1100000000000003</c:v>
                </c:pt>
                <c:pt idx="9574">
                  <c:v>-4.05</c:v>
                </c:pt>
                <c:pt idx="9575">
                  <c:v>-4.0599999999999996</c:v>
                </c:pt>
                <c:pt idx="9576">
                  <c:v>-4.07</c:v>
                </c:pt>
                <c:pt idx="9577">
                  <c:v>-4.01</c:v>
                </c:pt>
                <c:pt idx="9578">
                  <c:v>-4</c:v>
                </c:pt>
                <c:pt idx="9579">
                  <c:v>-3.96</c:v>
                </c:pt>
                <c:pt idx="9580">
                  <c:v>-3.94</c:v>
                </c:pt>
                <c:pt idx="9581">
                  <c:v>-3.99</c:v>
                </c:pt>
                <c:pt idx="9582">
                  <c:v>-3.98</c:v>
                </c:pt>
                <c:pt idx="9583">
                  <c:v>-3.97</c:v>
                </c:pt>
                <c:pt idx="9584">
                  <c:v>-3.99</c:v>
                </c:pt>
                <c:pt idx="9585">
                  <c:v>-4.01</c:v>
                </c:pt>
                <c:pt idx="9586">
                  <c:v>-3.99</c:v>
                </c:pt>
                <c:pt idx="9587">
                  <c:v>-3.95</c:v>
                </c:pt>
                <c:pt idx="9588">
                  <c:v>-3.96</c:v>
                </c:pt>
                <c:pt idx="9589">
                  <c:v>-4</c:v>
                </c:pt>
                <c:pt idx="9590">
                  <c:v>-4</c:v>
                </c:pt>
                <c:pt idx="9591">
                  <c:v>-3.99</c:v>
                </c:pt>
                <c:pt idx="9592">
                  <c:v>-3.99</c:v>
                </c:pt>
                <c:pt idx="9593">
                  <c:v>-3.93</c:v>
                </c:pt>
                <c:pt idx="9594">
                  <c:v>-3.93</c:v>
                </c:pt>
                <c:pt idx="9595">
                  <c:v>-3.94</c:v>
                </c:pt>
                <c:pt idx="9596">
                  <c:v>-3.94</c:v>
                </c:pt>
                <c:pt idx="9597">
                  <c:v>-3.96</c:v>
                </c:pt>
                <c:pt idx="9598">
                  <c:v>-3.96</c:v>
                </c:pt>
                <c:pt idx="9599">
                  <c:v>-3.96</c:v>
                </c:pt>
                <c:pt idx="9600">
                  <c:v>-3.95</c:v>
                </c:pt>
                <c:pt idx="9601">
                  <c:v>-3.94</c:v>
                </c:pt>
                <c:pt idx="9602">
                  <c:v>-3.94</c:v>
                </c:pt>
                <c:pt idx="9603">
                  <c:v>-3.93</c:v>
                </c:pt>
                <c:pt idx="9604">
                  <c:v>-3.9</c:v>
                </c:pt>
                <c:pt idx="9605">
                  <c:v>-3.93</c:v>
                </c:pt>
                <c:pt idx="9606">
                  <c:v>-3.92</c:v>
                </c:pt>
                <c:pt idx="9607">
                  <c:v>-3.91</c:v>
                </c:pt>
                <c:pt idx="9608">
                  <c:v>-3.92</c:v>
                </c:pt>
                <c:pt idx="9609">
                  <c:v>-3.89</c:v>
                </c:pt>
                <c:pt idx="9610">
                  <c:v>-3.85</c:v>
                </c:pt>
                <c:pt idx="9611">
                  <c:v>-3.87</c:v>
                </c:pt>
                <c:pt idx="9612">
                  <c:v>-3.88</c:v>
                </c:pt>
                <c:pt idx="9613">
                  <c:v>-3.89</c:v>
                </c:pt>
                <c:pt idx="9614">
                  <c:v>-3.88</c:v>
                </c:pt>
                <c:pt idx="9615">
                  <c:v>-3.88</c:v>
                </c:pt>
                <c:pt idx="9616">
                  <c:v>-3.87</c:v>
                </c:pt>
                <c:pt idx="9617">
                  <c:v>-3.86</c:v>
                </c:pt>
                <c:pt idx="9618">
                  <c:v>-3.84</c:v>
                </c:pt>
                <c:pt idx="9619">
                  <c:v>-3.8</c:v>
                </c:pt>
                <c:pt idx="9620">
                  <c:v>-3.82</c:v>
                </c:pt>
                <c:pt idx="9621">
                  <c:v>-3.84</c:v>
                </c:pt>
                <c:pt idx="9622">
                  <c:v>-3.84</c:v>
                </c:pt>
                <c:pt idx="9623">
                  <c:v>-3.88</c:v>
                </c:pt>
                <c:pt idx="9624">
                  <c:v>-3.87</c:v>
                </c:pt>
                <c:pt idx="9625">
                  <c:v>-3.85</c:v>
                </c:pt>
                <c:pt idx="9626">
                  <c:v>-3.83</c:v>
                </c:pt>
                <c:pt idx="9627">
                  <c:v>-3.81</c:v>
                </c:pt>
                <c:pt idx="9628">
                  <c:v>-3.8</c:v>
                </c:pt>
                <c:pt idx="9629">
                  <c:v>-3.79</c:v>
                </c:pt>
                <c:pt idx="9630">
                  <c:v>-3.79</c:v>
                </c:pt>
                <c:pt idx="9631">
                  <c:v>-3.8</c:v>
                </c:pt>
                <c:pt idx="9632">
                  <c:v>-3.82</c:v>
                </c:pt>
                <c:pt idx="9633">
                  <c:v>-3.86</c:v>
                </c:pt>
                <c:pt idx="9634">
                  <c:v>-3.88</c:v>
                </c:pt>
                <c:pt idx="9635">
                  <c:v>-3.88</c:v>
                </c:pt>
                <c:pt idx="9636">
                  <c:v>-3.9</c:v>
                </c:pt>
                <c:pt idx="9637">
                  <c:v>-3.95</c:v>
                </c:pt>
                <c:pt idx="9638">
                  <c:v>-3.98</c:v>
                </c:pt>
                <c:pt idx="9639">
                  <c:v>-4</c:v>
                </c:pt>
                <c:pt idx="9640">
                  <c:v>-4.05</c:v>
                </c:pt>
                <c:pt idx="9641">
                  <c:v>-4.1100000000000003</c:v>
                </c:pt>
                <c:pt idx="9642">
                  <c:v>-4.09</c:v>
                </c:pt>
                <c:pt idx="9643">
                  <c:v>-4.07</c:v>
                </c:pt>
                <c:pt idx="9644">
                  <c:v>-4.09</c:v>
                </c:pt>
                <c:pt idx="9645">
                  <c:v>-4.12</c:v>
                </c:pt>
                <c:pt idx="9646">
                  <c:v>-4.16</c:v>
                </c:pt>
                <c:pt idx="9647">
                  <c:v>-4.16</c:v>
                </c:pt>
                <c:pt idx="9648">
                  <c:v>-4.16</c:v>
                </c:pt>
                <c:pt idx="9649">
                  <c:v>-4.16</c:v>
                </c:pt>
                <c:pt idx="9650">
                  <c:v>-4.18</c:v>
                </c:pt>
                <c:pt idx="9651">
                  <c:v>-4.2</c:v>
                </c:pt>
                <c:pt idx="9652">
                  <c:v>-4.18</c:v>
                </c:pt>
                <c:pt idx="9653">
                  <c:v>-4.17</c:v>
                </c:pt>
                <c:pt idx="9654">
                  <c:v>-4.17</c:v>
                </c:pt>
                <c:pt idx="9655">
                  <c:v>-4.1500000000000004</c:v>
                </c:pt>
                <c:pt idx="9656">
                  <c:v>-4.1900000000000004</c:v>
                </c:pt>
                <c:pt idx="9657">
                  <c:v>-4.17</c:v>
                </c:pt>
                <c:pt idx="9658">
                  <c:v>-4.16</c:v>
                </c:pt>
                <c:pt idx="9659">
                  <c:v>-4.16</c:v>
                </c:pt>
                <c:pt idx="9660">
                  <c:v>-4.18</c:v>
                </c:pt>
                <c:pt idx="9661">
                  <c:v>-4.1399999999999997</c:v>
                </c:pt>
                <c:pt idx="9662">
                  <c:v>-4.13</c:v>
                </c:pt>
                <c:pt idx="9663">
                  <c:v>-4.1500000000000004</c:v>
                </c:pt>
                <c:pt idx="9664">
                  <c:v>-4.1500000000000004</c:v>
                </c:pt>
                <c:pt idx="9665">
                  <c:v>-4.1500000000000004</c:v>
                </c:pt>
                <c:pt idx="9666">
                  <c:v>-4.1100000000000003</c:v>
                </c:pt>
                <c:pt idx="9667">
                  <c:v>-4.08</c:v>
                </c:pt>
                <c:pt idx="9668">
                  <c:v>-4.01</c:v>
                </c:pt>
                <c:pt idx="9669">
                  <c:v>-3.96</c:v>
                </c:pt>
                <c:pt idx="9670">
                  <c:v>-3.98</c:v>
                </c:pt>
                <c:pt idx="9671">
                  <c:v>-3.97</c:v>
                </c:pt>
                <c:pt idx="9672">
                  <c:v>-3.95</c:v>
                </c:pt>
                <c:pt idx="9673">
                  <c:v>-3.92</c:v>
                </c:pt>
                <c:pt idx="9674">
                  <c:v>-3.93</c:v>
                </c:pt>
                <c:pt idx="9675">
                  <c:v>-3.92</c:v>
                </c:pt>
                <c:pt idx="9676">
                  <c:v>-3.9</c:v>
                </c:pt>
                <c:pt idx="9677">
                  <c:v>-3.9</c:v>
                </c:pt>
                <c:pt idx="9678">
                  <c:v>-3.91</c:v>
                </c:pt>
                <c:pt idx="9679">
                  <c:v>-3.93</c:v>
                </c:pt>
                <c:pt idx="9680">
                  <c:v>-3.92</c:v>
                </c:pt>
                <c:pt idx="9681">
                  <c:v>-3.93</c:v>
                </c:pt>
                <c:pt idx="9682">
                  <c:v>-3.92</c:v>
                </c:pt>
                <c:pt idx="9683">
                  <c:v>-3.94</c:v>
                </c:pt>
                <c:pt idx="9684">
                  <c:v>-3.94</c:v>
                </c:pt>
                <c:pt idx="9685">
                  <c:v>-3.92</c:v>
                </c:pt>
                <c:pt idx="9686">
                  <c:v>-3.89</c:v>
                </c:pt>
                <c:pt idx="9687">
                  <c:v>-3.89</c:v>
                </c:pt>
                <c:pt idx="9688">
                  <c:v>-3.87</c:v>
                </c:pt>
                <c:pt idx="9689">
                  <c:v>-3.82</c:v>
                </c:pt>
                <c:pt idx="9690">
                  <c:v>-3.81</c:v>
                </c:pt>
                <c:pt idx="9691">
                  <c:v>-3.8</c:v>
                </c:pt>
                <c:pt idx="9692">
                  <c:v>-3.81</c:v>
                </c:pt>
                <c:pt idx="9693">
                  <c:v>-3.82</c:v>
                </c:pt>
                <c:pt idx="9694">
                  <c:v>-3.81</c:v>
                </c:pt>
                <c:pt idx="9695">
                  <c:v>-3.82</c:v>
                </c:pt>
                <c:pt idx="9696">
                  <c:v>-3.81</c:v>
                </c:pt>
                <c:pt idx="9697">
                  <c:v>-3.83</c:v>
                </c:pt>
                <c:pt idx="9698">
                  <c:v>-3.82</c:v>
                </c:pt>
                <c:pt idx="9699">
                  <c:v>-3.79</c:v>
                </c:pt>
                <c:pt idx="9700">
                  <c:v>-3.81</c:v>
                </c:pt>
                <c:pt idx="9701">
                  <c:v>-3.81</c:v>
                </c:pt>
                <c:pt idx="9702">
                  <c:v>-3.82</c:v>
                </c:pt>
                <c:pt idx="9703">
                  <c:v>-3.84</c:v>
                </c:pt>
                <c:pt idx="9704">
                  <c:v>-3.85</c:v>
                </c:pt>
                <c:pt idx="9705">
                  <c:v>-3.86</c:v>
                </c:pt>
                <c:pt idx="9706">
                  <c:v>-3.84</c:v>
                </c:pt>
                <c:pt idx="9707">
                  <c:v>-3.85</c:v>
                </c:pt>
                <c:pt idx="9708">
                  <c:v>-3.87</c:v>
                </c:pt>
                <c:pt idx="9709">
                  <c:v>-3.84</c:v>
                </c:pt>
                <c:pt idx="9710">
                  <c:v>-3.83</c:v>
                </c:pt>
                <c:pt idx="9711">
                  <c:v>-3.82</c:v>
                </c:pt>
                <c:pt idx="9712">
                  <c:v>-3.79</c:v>
                </c:pt>
                <c:pt idx="9713">
                  <c:v>-3.75</c:v>
                </c:pt>
                <c:pt idx="9714">
                  <c:v>-3.71</c:v>
                </c:pt>
                <c:pt idx="9715">
                  <c:v>-3.69</c:v>
                </c:pt>
                <c:pt idx="9716">
                  <c:v>-3.69</c:v>
                </c:pt>
                <c:pt idx="9717">
                  <c:v>-3.68</c:v>
                </c:pt>
                <c:pt idx="9718">
                  <c:v>-3.69</c:v>
                </c:pt>
                <c:pt idx="9719">
                  <c:v>-3.73</c:v>
                </c:pt>
                <c:pt idx="9720">
                  <c:v>-3.7</c:v>
                </c:pt>
                <c:pt idx="9721">
                  <c:v>-3.66</c:v>
                </c:pt>
                <c:pt idx="9722">
                  <c:v>-3.67</c:v>
                </c:pt>
                <c:pt idx="9723">
                  <c:v>-3.66</c:v>
                </c:pt>
                <c:pt idx="9724">
                  <c:v>-3.63</c:v>
                </c:pt>
                <c:pt idx="9725">
                  <c:v>-3.63</c:v>
                </c:pt>
                <c:pt idx="9726">
                  <c:v>-3.65</c:v>
                </c:pt>
                <c:pt idx="9727">
                  <c:v>-3.65</c:v>
                </c:pt>
                <c:pt idx="9728">
                  <c:v>-3.66</c:v>
                </c:pt>
                <c:pt idx="9729">
                  <c:v>-3.68</c:v>
                </c:pt>
                <c:pt idx="9730">
                  <c:v>-3.67</c:v>
                </c:pt>
                <c:pt idx="9731">
                  <c:v>-3.67</c:v>
                </c:pt>
                <c:pt idx="9732">
                  <c:v>-3.69</c:v>
                </c:pt>
                <c:pt idx="9733">
                  <c:v>-3.71</c:v>
                </c:pt>
                <c:pt idx="9734">
                  <c:v>-3.71</c:v>
                </c:pt>
                <c:pt idx="9735">
                  <c:v>-3.72</c:v>
                </c:pt>
                <c:pt idx="9736">
                  <c:v>-3.7</c:v>
                </c:pt>
                <c:pt idx="9737">
                  <c:v>-3.68</c:v>
                </c:pt>
                <c:pt idx="9738">
                  <c:v>-3.68</c:v>
                </c:pt>
                <c:pt idx="9739">
                  <c:v>-3.68</c:v>
                </c:pt>
                <c:pt idx="9740">
                  <c:v>-3.66</c:v>
                </c:pt>
                <c:pt idx="9741">
                  <c:v>-3.68</c:v>
                </c:pt>
                <c:pt idx="9742">
                  <c:v>-3.68</c:v>
                </c:pt>
                <c:pt idx="9743">
                  <c:v>-3.66</c:v>
                </c:pt>
                <c:pt idx="9744">
                  <c:v>-3.66</c:v>
                </c:pt>
                <c:pt idx="9745">
                  <c:v>-3.67</c:v>
                </c:pt>
                <c:pt idx="9746">
                  <c:v>-3.66</c:v>
                </c:pt>
                <c:pt idx="9747">
                  <c:v>-3.66</c:v>
                </c:pt>
                <c:pt idx="9748">
                  <c:v>-3.66</c:v>
                </c:pt>
                <c:pt idx="9749">
                  <c:v>-3.67</c:v>
                </c:pt>
                <c:pt idx="9750">
                  <c:v>-3.68</c:v>
                </c:pt>
                <c:pt idx="9751">
                  <c:v>-3.67</c:v>
                </c:pt>
                <c:pt idx="9752">
                  <c:v>-3.68</c:v>
                </c:pt>
                <c:pt idx="9753">
                  <c:v>-3.7</c:v>
                </c:pt>
                <c:pt idx="9754">
                  <c:v>-3.69</c:v>
                </c:pt>
                <c:pt idx="9755">
                  <c:v>-3.69</c:v>
                </c:pt>
                <c:pt idx="9756">
                  <c:v>-3.64</c:v>
                </c:pt>
                <c:pt idx="9757">
                  <c:v>-3.68</c:v>
                </c:pt>
                <c:pt idx="9758">
                  <c:v>-3.68</c:v>
                </c:pt>
                <c:pt idx="9759">
                  <c:v>-3.67</c:v>
                </c:pt>
                <c:pt idx="9760">
                  <c:v>-3.68</c:v>
                </c:pt>
                <c:pt idx="9761">
                  <c:v>-3.66</c:v>
                </c:pt>
                <c:pt idx="9762">
                  <c:v>-3.66</c:v>
                </c:pt>
                <c:pt idx="9763">
                  <c:v>-3.67</c:v>
                </c:pt>
                <c:pt idx="9764">
                  <c:v>-3.68</c:v>
                </c:pt>
                <c:pt idx="9765">
                  <c:v>-3.68</c:v>
                </c:pt>
                <c:pt idx="9766">
                  <c:v>-3.68</c:v>
                </c:pt>
                <c:pt idx="9767">
                  <c:v>-3.67</c:v>
                </c:pt>
                <c:pt idx="9768">
                  <c:v>-3.67</c:v>
                </c:pt>
                <c:pt idx="9769">
                  <c:v>-3.69</c:v>
                </c:pt>
                <c:pt idx="9770">
                  <c:v>-3.67</c:v>
                </c:pt>
                <c:pt idx="9771">
                  <c:v>-3.68</c:v>
                </c:pt>
                <c:pt idx="9772">
                  <c:v>-3.68</c:v>
                </c:pt>
                <c:pt idx="9773">
                  <c:v>-3.69</c:v>
                </c:pt>
                <c:pt idx="9774">
                  <c:v>-3.68</c:v>
                </c:pt>
                <c:pt idx="9775">
                  <c:v>-3.72</c:v>
                </c:pt>
                <c:pt idx="9776">
                  <c:v>-3.71</c:v>
                </c:pt>
                <c:pt idx="9777">
                  <c:v>-3.73</c:v>
                </c:pt>
                <c:pt idx="9778">
                  <c:v>-3.75</c:v>
                </c:pt>
                <c:pt idx="9779">
                  <c:v>-3.75</c:v>
                </c:pt>
                <c:pt idx="9780">
                  <c:v>-3.76</c:v>
                </c:pt>
                <c:pt idx="9781">
                  <c:v>-3.77</c:v>
                </c:pt>
                <c:pt idx="9782">
                  <c:v>-3.82</c:v>
                </c:pt>
                <c:pt idx="9783">
                  <c:v>-3.93</c:v>
                </c:pt>
                <c:pt idx="9784">
                  <c:v>-3.97</c:v>
                </c:pt>
                <c:pt idx="9785">
                  <c:v>-3.98</c:v>
                </c:pt>
                <c:pt idx="9786">
                  <c:v>-3.99</c:v>
                </c:pt>
                <c:pt idx="9787">
                  <c:v>-4.01</c:v>
                </c:pt>
                <c:pt idx="9788">
                  <c:v>-4.0199999999999996</c:v>
                </c:pt>
                <c:pt idx="9789">
                  <c:v>-4.03</c:v>
                </c:pt>
                <c:pt idx="9790">
                  <c:v>-4.0599999999999996</c:v>
                </c:pt>
                <c:pt idx="9791">
                  <c:v>-4.03</c:v>
                </c:pt>
                <c:pt idx="9792">
                  <c:v>-4.0199999999999996</c:v>
                </c:pt>
                <c:pt idx="9793">
                  <c:v>-4.04</c:v>
                </c:pt>
                <c:pt idx="9794">
                  <c:v>-4.04</c:v>
                </c:pt>
                <c:pt idx="9795">
                  <c:v>-4.05</c:v>
                </c:pt>
                <c:pt idx="9796">
                  <c:v>-4.05</c:v>
                </c:pt>
                <c:pt idx="9797">
                  <c:v>-4.04</c:v>
                </c:pt>
                <c:pt idx="9798">
                  <c:v>-4.03</c:v>
                </c:pt>
                <c:pt idx="9799">
                  <c:v>-4.0599999999999996</c:v>
                </c:pt>
                <c:pt idx="9800">
                  <c:v>-4.04</c:v>
                </c:pt>
                <c:pt idx="9801">
                  <c:v>-4.05</c:v>
                </c:pt>
                <c:pt idx="9802">
                  <c:v>-4.05</c:v>
                </c:pt>
                <c:pt idx="9803">
                  <c:v>-4.08</c:v>
                </c:pt>
                <c:pt idx="9804">
                  <c:v>-4.09</c:v>
                </c:pt>
                <c:pt idx="9805">
                  <c:v>-4.08</c:v>
                </c:pt>
                <c:pt idx="9806">
                  <c:v>-4.09</c:v>
                </c:pt>
                <c:pt idx="9807">
                  <c:v>-4.07</c:v>
                </c:pt>
                <c:pt idx="9808">
                  <c:v>-4.08</c:v>
                </c:pt>
                <c:pt idx="9809">
                  <c:v>-4.08</c:v>
                </c:pt>
                <c:pt idx="9810">
                  <c:v>-4.09</c:v>
                </c:pt>
                <c:pt idx="9811">
                  <c:v>-4.1399999999999997</c:v>
                </c:pt>
                <c:pt idx="9812">
                  <c:v>-4.18</c:v>
                </c:pt>
                <c:pt idx="9813">
                  <c:v>-4.18</c:v>
                </c:pt>
                <c:pt idx="9814">
                  <c:v>-4.22</c:v>
                </c:pt>
                <c:pt idx="9815">
                  <c:v>-4.2</c:v>
                </c:pt>
                <c:pt idx="9816">
                  <c:v>-4.2</c:v>
                </c:pt>
                <c:pt idx="9817">
                  <c:v>-4.21</c:v>
                </c:pt>
                <c:pt idx="9818">
                  <c:v>-4.22</c:v>
                </c:pt>
                <c:pt idx="9819">
                  <c:v>-4.2300000000000004</c:v>
                </c:pt>
                <c:pt idx="9820">
                  <c:v>-4.25</c:v>
                </c:pt>
                <c:pt idx="9821">
                  <c:v>-4.2300000000000004</c:v>
                </c:pt>
                <c:pt idx="9822">
                  <c:v>-4.21</c:v>
                </c:pt>
                <c:pt idx="9823">
                  <c:v>-4.22</c:v>
                </c:pt>
                <c:pt idx="9824">
                  <c:v>-4.24</c:v>
                </c:pt>
                <c:pt idx="9825">
                  <c:v>-4.24</c:v>
                </c:pt>
                <c:pt idx="9826">
                  <c:v>-4.22</c:v>
                </c:pt>
                <c:pt idx="9827">
                  <c:v>-4.22</c:v>
                </c:pt>
                <c:pt idx="9828">
                  <c:v>-4.21</c:v>
                </c:pt>
                <c:pt idx="9829">
                  <c:v>-4.1900000000000004</c:v>
                </c:pt>
                <c:pt idx="9830">
                  <c:v>-4.1900000000000004</c:v>
                </c:pt>
                <c:pt idx="9831">
                  <c:v>-4.24</c:v>
                </c:pt>
                <c:pt idx="9832">
                  <c:v>-4.25</c:v>
                </c:pt>
                <c:pt idx="9833">
                  <c:v>-4.25</c:v>
                </c:pt>
                <c:pt idx="9834">
                  <c:v>-4.2300000000000004</c:v>
                </c:pt>
                <c:pt idx="9835">
                  <c:v>-4.24</c:v>
                </c:pt>
                <c:pt idx="9836">
                  <c:v>-4.24</c:v>
                </c:pt>
                <c:pt idx="9837">
                  <c:v>-4.2300000000000004</c:v>
                </c:pt>
                <c:pt idx="9838">
                  <c:v>-4.2</c:v>
                </c:pt>
                <c:pt idx="9839">
                  <c:v>-4.25</c:v>
                </c:pt>
                <c:pt idx="9840">
                  <c:v>-4.3099999999999996</c:v>
                </c:pt>
                <c:pt idx="9841">
                  <c:v>-4.33</c:v>
                </c:pt>
                <c:pt idx="9842">
                  <c:v>-4.34</c:v>
                </c:pt>
                <c:pt idx="9843">
                  <c:v>-4.3600000000000003</c:v>
                </c:pt>
                <c:pt idx="9844">
                  <c:v>-4.38</c:v>
                </c:pt>
                <c:pt idx="9845">
                  <c:v>-4.4000000000000004</c:v>
                </c:pt>
                <c:pt idx="9846">
                  <c:v>-4.42</c:v>
                </c:pt>
                <c:pt idx="9847">
                  <c:v>-4.41</c:v>
                </c:pt>
                <c:pt idx="9848">
                  <c:v>-4.42</c:v>
                </c:pt>
                <c:pt idx="9849">
                  <c:v>-4.42</c:v>
                </c:pt>
                <c:pt idx="9850">
                  <c:v>-4.41</c:v>
                </c:pt>
                <c:pt idx="9851">
                  <c:v>-4.38</c:v>
                </c:pt>
                <c:pt idx="9852">
                  <c:v>-4.3899999999999997</c:v>
                </c:pt>
                <c:pt idx="9853">
                  <c:v>-4.45</c:v>
                </c:pt>
                <c:pt idx="9854">
                  <c:v>-4.49</c:v>
                </c:pt>
                <c:pt idx="9855">
                  <c:v>-4.5199999999999996</c:v>
                </c:pt>
                <c:pt idx="9856">
                  <c:v>-4.5199999999999996</c:v>
                </c:pt>
                <c:pt idx="9857">
                  <c:v>-4.51</c:v>
                </c:pt>
                <c:pt idx="9858">
                  <c:v>-4.53</c:v>
                </c:pt>
                <c:pt idx="9859">
                  <c:v>-4.53</c:v>
                </c:pt>
                <c:pt idx="9860">
                  <c:v>-4.53</c:v>
                </c:pt>
                <c:pt idx="9861">
                  <c:v>-4.51</c:v>
                </c:pt>
                <c:pt idx="9862">
                  <c:v>-4.47</c:v>
                </c:pt>
                <c:pt idx="9863">
                  <c:v>-4.5</c:v>
                </c:pt>
                <c:pt idx="9864">
                  <c:v>-4.49</c:v>
                </c:pt>
                <c:pt idx="9865">
                  <c:v>-4.5</c:v>
                </c:pt>
                <c:pt idx="9866">
                  <c:v>-4.49</c:v>
                </c:pt>
                <c:pt idx="9867">
                  <c:v>-4.5</c:v>
                </c:pt>
                <c:pt idx="9868">
                  <c:v>-4.4800000000000004</c:v>
                </c:pt>
                <c:pt idx="9869">
                  <c:v>-4.42</c:v>
                </c:pt>
                <c:pt idx="9870">
                  <c:v>-4.4000000000000004</c:v>
                </c:pt>
                <c:pt idx="9871">
                  <c:v>-4.3899999999999997</c:v>
                </c:pt>
                <c:pt idx="9872">
                  <c:v>-4.4000000000000004</c:v>
                </c:pt>
                <c:pt idx="9873">
                  <c:v>-4.42</c:v>
                </c:pt>
                <c:pt idx="9874">
                  <c:v>-4.4400000000000004</c:v>
                </c:pt>
                <c:pt idx="9875">
                  <c:v>-4.43</c:v>
                </c:pt>
                <c:pt idx="9876">
                  <c:v>-4.3899999999999997</c:v>
                </c:pt>
                <c:pt idx="9877">
                  <c:v>-4.3600000000000003</c:v>
                </c:pt>
                <c:pt idx="9878">
                  <c:v>-4.37</c:v>
                </c:pt>
                <c:pt idx="9879">
                  <c:v>-4.41</c:v>
                </c:pt>
                <c:pt idx="9880">
                  <c:v>-4.3899999999999997</c:v>
                </c:pt>
                <c:pt idx="9881">
                  <c:v>-4.3899999999999997</c:v>
                </c:pt>
                <c:pt idx="9882">
                  <c:v>-4.4000000000000004</c:v>
                </c:pt>
                <c:pt idx="9883">
                  <c:v>-4.42</c:v>
                </c:pt>
                <c:pt idx="9884">
                  <c:v>-4.3899999999999997</c:v>
                </c:pt>
                <c:pt idx="9885">
                  <c:v>-4.3899999999999997</c:v>
                </c:pt>
                <c:pt idx="9886">
                  <c:v>-4.3899999999999997</c:v>
                </c:pt>
                <c:pt idx="9887">
                  <c:v>-4.4000000000000004</c:v>
                </c:pt>
                <c:pt idx="9888">
                  <c:v>-4.3899999999999997</c:v>
                </c:pt>
                <c:pt idx="9889">
                  <c:v>-4.38</c:v>
                </c:pt>
                <c:pt idx="9890">
                  <c:v>-4.37</c:v>
                </c:pt>
                <c:pt idx="9891">
                  <c:v>-4.3600000000000003</c:v>
                </c:pt>
                <c:pt idx="9892">
                  <c:v>-4.3600000000000003</c:v>
                </c:pt>
                <c:pt idx="9893">
                  <c:v>-4.38</c:v>
                </c:pt>
                <c:pt idx="9894">
                  <c:v>-4.41</c:v>
                </c:pt>
                <c:pt idx="9895">
                  <c:v>-4.38</c:v>
                </c:pt>
                <c:pt idx="9896">
                  <c:v>-4.3899999999999997</c:v>
                </c:pt>
                <c:pt idx="9897">
                  <c:v>-4.3899999999999997</c:v>
                </c:pt>
                <c:pt idx="9898">
                  <c:v>-4.3899999999999997</c:v>
                </c:pt>
                <c:pt idx="9899">
                  <c:v>-4.37</c:v>
                </c:pt>
                <c:pt idx="9900">
                  <c:v>-4.34</c:v>
                </c:pt>
                <c:pt idx="9901">
                  <c:v>-4.3499999999999996</c:v>
                </c:pt>
                <c:pt idx="9902">
                  <c:v>-4.3899999999999997</c:v>
                </c:pt>
                <c:pt idx="9903">
                  <c:v>-4.41</c:v>
                </c:pt>
                <c:pt idx="9904">
                  <c:v>-4.42</c:v>
                </c:pt>
                <c:pt idx="9905">
                  <c:v>-4.4000000000000004</c:v>
                </c:pt>
                <c:pt idx="9906">
                  <c:v>-4.41</c:v>
                </c:pt>
                <c:pt idx="9907">
                  <c:v>-4.43</c:v>
                </c:pt>
                <c:pt idx="9908">
                  <c:v>-4.43</c:v>
                </c:pt>
                <c:pt idx="9909">
                  <c:v>-4.43</c:v>
                </c:pt>
                <c:pt idx="9910">
                  <c:v>-4.43</c:v>
                </c:pt>
                <c:pt idx="9911">
                  <c:v>-4.45</c:v>
                </c:pt>
                <c:pt idx="9912">
                  <c:v>-4.47</c:v>
                </c:pt>
                <c:pt idx="9913">
                  <c:v>-4.45</c:v>
                </c:pt>
                <c:pt idx="9914">
                  <c:v>-4.45</c:v>
                </c:pt>
                <c:pt idx="9915">
                  <c:v>-4.47</c:v>
                </c:pt>
                <c:pt idx="9916">
                  <c:v>-4.43</c:v>
                </c:pt>
                <c:pt idx="9917">
                  <c:v>-4.43</c:v>
                </c:pt>
                <c:pt idx="9918">
                  <c:v>-4.4000000000000004</c:v>
                </c:pt>
                <c:pt idx="9919">
                  <c:v>-4.42</c:v>
                </c:pt>
                <c:pt idx="9920">
                  <c:v>-4.4000000000000004</c:v>
                </c:pt>
                <c:pt idx="9921">
                  <c:v>-4.33</c:v>
                </c:pt>
                <c:pt idx="9922">
                  <c:v>-4.33</c:v>
                </c:pt>
                <c:pt idx="9923">
                  <c:v>-4.37</c:v>
                </c:pt>
                <c:pt idx="9924">
                  <c:v>-4.38</c:v>
                </c:pt>
                <c:pt idx="9925">
                  <c:v>-4.41</c:v>
                </c:pt>
                <c:pt idx="9926">
                  <c:v>-4.41</c:v>
                </c:pt>
                <c:pt idx="9927">
                  <c:v>-4.43</c:v>
                </c:pt>
                <c:pt idx="9928">
                  <c:v>-4.37</c:v>
                </c:pt>
                <c:pt idx="9929">
                  <c:v>-4.3499999999999996</c:v>
                </c:pt>
                <c:pt idx="9930">
                  <c:v>-4.3600000000000003</c:v>
                </c:pt>
                <c:pt idx="9931">
                  <c:v>-4.32</c:v>
                </c:pt>
                <c:pt idx="9932">
                  <c:v>-4.32</c:v>
                </c:pt>
                <c:pt idx="9933">
                  <c:v>-4.3099999999999996</c:v>
                </c:pt>
                <c:pt idx="9934">
                  <c:v>-4.3099999999999996</c:v>
                </c:pt>
                <c:pt idx="9935">
                  <c:v>-4.32</c:v>
                </c:pt>
                <c:pt idx="9936">
                  <c:v>-4.32</c:v>
                </c:pt>
                <c:pt idx="9937">
                  <c:v>-4.33</c:v>
                </c:pt>
                <c:pt idx="9938">
                  <c:v>-4.3</c:v>
                </c:pt>
                <c:pt idx="9939">
                  <c:v>-4.29</c:v>
                </c:pt>
                <c:pt idx="9940">
                  <c:v>-4.2699999999999996</c:v>
                </c:pt>
                <c:pt idx="9941">
                  <c:v>-4.25</c:v>
                </c:pt>
                <c:pt idx="9942">
                  <c:v>-4.2699999999999996</c:v>
                </c:pt>
                <c:pt idx="9943">
                  <c:v>-4.2699999999999996</c:v>
                </c:pt>
                <c:pt idx="9944">
                  <c:v>-4.25</c:v>
                </c:pt>
                <c:pt idx="9945">
                  <c:v>-4.24</c:v>
                </c:pt>
                <c:pt idx="9946">
                  <c:v>-4.2</c:v>
                </c:pt>
                <c:pt idx="9947">
                  <c:v>-4.18</c:v>
                </c:pt>
                <c:pt idx="9948">
                  <c:v>-4.17</c:v>
                </c:pt>
                <c:pt idx="9949">
                  <c:v>-4.1500000000000004</c:v>
                </c:pt>
                <c:pt idx="9950">
                  <c:v>-4.18</c:v>
                </c:pt>
                <c:pt idx="9951">
                  <c:v>-4.2</c:v>
                </c:pt>
                <c:pt idx="9952">
                  <c:v>-4.22</c:v>
                </c:pt>
                <c:pt idx="9953">
                  <c:v>-4.22</c:v>
                </c:pt>
                <c:pt idx="9954">
                  <c:v>-4.17</c:v>
                </c:pt>
                <c:pt idx="9955">
                  <c:v>-4.16</c:v>
                </c:pt>
                <c:pt idx="9956">
                  <c:v>-4.17</c:v>
                </c:pt>
                <c:pt idx="9957">
                  <c:v>-4.17</c:v>
                </c:pt>
                <c:pt idx="9958">
                  <c:v>-4.13</c:v>
                </c:pt>
                <c:pt idx="9959">
                  <c:v>-4.17</c:v>
                </c:pt>
                <c:pt idx="9960">
                  <c:v>-4.2</c:v>
                </c:pt>
                <c:pt idx="9961">
                  <c:v>-4.21</c:v>
                </c:pt>
                <c:pt idx="9962">
                  <c:v>-4.18</c:v>
                </c:pt>
                <c:pt idx="9963">
                  <c:v>-4.2</c:v>
                </c:pt>
                <c:pt idx="9964">
                  <c:v>-4.2</c:v>
                </c:pt>
                <c:pt idx="9965">
                  <c:v>-4.2300000000000004</c:v>
                </c:pt>
                <c:pt idx="9966">
                  <c:v>-4.2300000000000004</c:v>
                </c:pt>
                <c:pt idx="9967">
                  <c:v>-4.2300000000000004</c:v>
                </c:pt>
                <c:pt idx="9968">
                  <c:v>-4.21</c:v>
                </c:pt>
                <c:pt idx="9969">
                  <c:v>-4.22</c:v>
                </c:pt>
                <c:pt idx="9970">
                  <c:v>-4.22</c:v>
                </c:pt>
                <c:pt idx="9971">
                  <c:v>-4.24</c:v>
                </c:pt>
                <c:pt idx="9972">
                  <c:v>-4.2300000000000004</c:v>
                </c:pt>
                <c:pt idx="9973">
                  <c:v>-4.22</c:v>
                </c:pt>
                <c:pt idx="9974">
                  <c:v>-4.2300000000000004</c:v>
                </c:pt>
                <c:pt idx="9975">
                  <c:v>-4.24</c:v>
                </c:pt>
                <c:pt idx="9976">
                  <c:v>-4.22</c:v>
                </c:pt>
                <c:pt idx="9977">
                  <c:v>-4.22</c:v>
                </c:pt>
                <c:pt idx="9978">
                  <c:v>-4.2</c:v>
                </c:pt>
                <c:pt idx="9979">
                  <c:v>-4.2</c:v>
                </c:pt>
                <c:pt idx="9980">
                  <c:v>-4.2</c:v>
                </c:pt>
                <c:pt idx="9981">
                  <c:v>-4.18</c:v>
                </c:pt>
                <c:pt idx="9982">
                  <c:v>-4.13</c:v>
                </c:pt>
                <c:pt idx="9983">
                  <c:v>-4.17</c:v>
                </c:pt>
                <c:pt idx="9984">
                  <c:v>-4.2</c:v>
                </c:pt>
                <c:pt idx="9985">
                  <c:v>-4.21</c:v>
                </c:pt>
                <c:pt idx="9986">
                  <c:v>-4.26</c:v>
                </c:pt>
                <c:pt idx="9987">
                  <c:v>-4.24</c:v>
                </c:pt>
                <c:pt idx="9988">
                  <c:v>-4.25</c:v>
                </c:pt>
                <c:pt idx="9989">
                  <c:v>-4.26</c:v>
                </c:pt>
                <c:pt idx="9990">
                  <c:v>-4.26</c:v>
                </c:pt>
                <c:pt idx="9991">
                  <c:v>-4.25</c:v>
                </c:pt>
                <c:pt idx="9992">
                  <c:v>-4.2300000000000004</c:v>
                </c:pt>
                <c:pt idx="9993">
                  <c:v>-4.24</c:v>
                </c:pt>
                <c:pt idx="9994">
                  <c:v>-4.24</c:v>
                </c:pt>
                <c:pt idx="9995">
                  <c:v>-4.24</c:v>
                </c:pt>
                <c:pt idx="9996">
                  <c:v>-4.25</c:v>
                </c:pt>
                <c:pt idx="9997">
                  <c:v>-4.25</c:v>
                </c:pt>
                <c:pt idx="9998">
                  <c:v>-4.25</c:v>
                </c:pt>
                <c:pt idx="9999">
                  <c:v>-4.24</c:v>
                </c:pt>
                <c:pt idx="10000">
                  <c:v>-4.28</c:v>
                </c:pt>
                <c:pt idx="10001">
                  <c:v>-4.28</c:v>
                </c:pt>
                <c:pt idx="10002">
                  <c:v>-4.3</c:v>
                </c:pt>
                <c:pt idx="10003">
                  <c:v>-4.2699999999999996</c:v>
                </c:pt>
                <c:pt idx="10004">
                  <c:v>-4.29</c:v>
                </c:pt>
                <c:pt idx="10005">
                  <c:v>-4.28</c:v>
                </c:pt>
                <c:pt idx="10006">
                  <c:v>-4.29</c:v>
                </c:pt>
                <c:pt idx="10007">
                  <c:v>-4.3099999999999996</c:v>
                </c:pt>
                <c:pt idx="10008">
                  <c:v>-4.29</c:v>
                </c:pt>
                <c:pt idx="10009">
                  <c:v>-4.3</c:v>
                </c:pt>
                <c:pt idx="10010">
                  <c:v>-4.3</c:v>
                </c:pt>
                <c:pt idx="10011">
                  <c:v>-4.3</c:v>
                </c:pt>
                <c:pt idx="10012">
                  <c:v>-4.32</c:v>
                </c:pt>
                <c:pt idx="10013">
                  <c:v>-4.3600000000000003</c:v>
                </c:pt>
                <c:pt idx="10014">
                  <c:v>-4.34</c:v>
                </c:pt>
                <c:pt idx="10015">
                  <c:v>-4.3600000000000003</c:v>
                </c:pt>
                <c:pt idx="10016">
                  <c:v>-4.3600000000000003</c:v>
                </c:pt>
                <c:pt idx="10017">
                  <c:v>-4.38</c:v>
                </c:pt>
                <c:pt idx="10018">
                  <c:v>-4.41</c:v>
                </c:pt>
                <c:pt idx="10019">
                  <c:v>-4.42</c:v>
                </c:pt>
                <c:pt idx="10020">
                  <c:v>-4.4800000000000004</c:v>
                </c:pt>
                <c:pt idx="10021">
                  <c:v>-4.54</c:v>
                </c:pt>
                <c:pt idx="10022">
                  <c:v>-4.55</c:v>
                </c:pt>
                <c:pt idx="10023">
                  <c:v>-4.5599999999999996</c:v>
                </c:pt>
                <c:pt idx="10024">
                  <c:v>-4.59</c:v>
                </c:pt>
                <c:pt idx="10025">
                  <c:v>-4.6100000000000003</c:v>
                </c:pt>
                <c:pt idx="10026">
                  <c:v>-4.63</c:v>
                </c:pt>
                <c:pt idx="10027">
                  <c:v>-4.6100000000000003</c:v>
                </c:pt>
                <c:pt idx="10028">
                  <c:v>-4.6100000000000003</c:v>
                </c:pt>
                <c:pt idx="10029">
                  <c:v>-4.62</c:v>
                </c:pt>
                <c:pt idx="10030">
                  <c:v>-4.62</c:v>
                </c:pt>
                <c:pt idx="10031">
                  <c:v>-4.62</c:v>
                </c:pt>
                <c:pt idx="10032">
                  <c:v>-4.63</c:v>
                </c:pt>
                <c:pt idx="10033">
                  <c:v>-4.6100000000000003</c:v>
                </c:pt>
                <c:pt idx="10034">
                  <c:v>-4.6100000000000003</c:v>
                </c:pt>
                <c:pt idx="10035">
                  <c:v>-4.62</c:v>
                </c:pt>
                <c:pt idx="10036">
                  <c:v>-4.63</c:v>
                </c:pt>
                <c:pt idx="10037">
                  <c:v>-4.63</c:v>
                </c:pt>
                <c:pt idx="10038">
                  <c:v>-4.6100000000000003</c:v>
                </c:pt>
                <c:pt idx="10039">
                  <c:v>-4.59</c:v>
                </c:pt>
                <c:pt idx="10040">
                  <c:v>-4.5999999999999996</c:v>
                </c:pt>
                <c:pt idx="10041">
                  <c:v>-4.62</c:v>
                </c:pt>
                <c:pt idx="10042">
                  <c:v>-4.6399999999999997</c:v>
                </c:pt>
                <c:pt idx="10043">
                  <c:v>-4.68</c:v>
                </c:pt>
                <c:pt idx="10044">
                  <c:v>-4.68</c:v>
                </c:pt>
                <c:pt idx="10045">
                  <c:v>-4.6900000000000004</c:v>
                </c:pt>
                <c:pt idx="10046">
                  <c:v>-4.72</c:v>
                </c:pt>
                <c:pt idx="10047">
                  <c:v>-4.74</c:v>
                </c:pt>
                <c:pt idx="10048">
                  <c:v>-4.74</c:v>
                </c:pt>
                <c:pt idx="10049">
                  <c:v>-4.75</c:v>
                </c:pt>
                <c:pt idx="10050">
                  <c:v>-4.72</c:v>
                </c:pt>
                <c:pt idx="10051">
                  <c:v>-4.75</c:v>
                </c:pt>
                <c:pt idx="10052">
                  <c:v>-4.7300000000000004</c:v>
                </c:pt>
                <c:pt idx="10053">
                  <c:v>-4.72</c:v>
                </c:pt>
                <c:pt idx="10054">
                  <c:v>-4.68</c:v>
                </c:pt>
                <c:pt idx="10055">
                  <c:v>-4.6900000000000004</c:v>
                </c:pt>
                <c:pt idx="10056">
                  <c:v>-4.6500000000000004</c:v>
                </c:pt>
                <c:pt idx="10057">
                  <c:v>-4.6100000000000003</c:v>
                </c:pt>
                <c:pt idx="10058">
                  <c:v>-4.62</c:v>
                </c:pt>
                <c:pt idx="10059">
                  <c:v>-4.62</c:v>
                </c:pt>
                <c:pt idx="10060">
                  <c:v>-4.62</c:v>
                </c:pt>
                <c:pt idx="10061">
                  <c:v>-4.6399999999999997</c:v>
                </c:pt>
                <c:pt idx="10062">
                  <c:v>-4.6399999999999997</c:v>
                </c:pt>
                <c:pt idx="10063">
                  <c:v>-4.62</c:v>
                </c:pt>
                <c:pt idx="10064">
                  <c:v>-4.6100000000000003</c:v>
                </c:pt>
                <c:pt idx="10065">
                  <c:v>-4.5999999999999996</c:v>
                </c:pt>
                <c:pt idx="10066">
                  <c:v>-4.6100000000000003</c:v>
                </c:pt>
                <c:pt idx="10067">
                  <c:v>-4.62</c:v>
                </c:pt>
                <c:pt idx="10068">
                  <c:v>-4.63</c:v>
                </c:pt>
                <c:pt idx="10069">
                  <c:v>-4.6500000000000004</c:v>
                </c:pt>
                <c:pt idx="10070">
                  <c:v>-4.6500000000000004</c:v>
                </c:pt>
                <c:pt idx="10071">
                  <c:v>-4.67</c:v>
                </c:pt>
                <c:pt idx="10072">
                  <c:v>-4.68</c:v>
                </c:pt>
                <c:pt idx="10073">
                  <c:v>-4.66</c:v>
                </c:pt>
                <c:pt idx="10074">
                  <c:v>-4.62</c:v>
                </c:pt>
                <c:pt idx="10075">
                  <c:v>-4.6100000000000003</c:v>
                </c:pt>
                <c:pt idx="10076">
                  <c:v>-4.62</c:v>
                </c:pt>
                <c:pt idx="10077">
                  <c:v>-4.5999999999999996</c:v>
                </c:pt>
                <c:pt idx="10078">
                  <c:v>-4.63</c:v>
                </c:pt>
                <c:pt idx="10079">
                  <c:v>-4.6500000000000004</c:v>
                </c:pt>
                <c:pt idx="10080">
                  <c:v>-4.6500000000000004</c:v>
                </c:pt>
                <c:pt idx="10081">
                  <c:v>-4.67</c:v>
                </c:pt>
                <c:pt idx="10082">
                  <c:v>-4.62</c:v>
                </c:pt>
                <c:pt idx="10083">
                  <c:v>-4.62</c:v>
                </c:pt>
                <c:pt idx="10084">
                  <c:v>-4.6100000000000003</c:v>
                </c:pt>
                <c:pt idx="10085">
                  <c:v>-4.59</c:v>
                </c:pt>
                <c:pt idx="10086">
                  <c:v>-4.59</c:v>
                </c:pt>
                <c:pt idx="10087">
                  <c:v>-4.59</c:v>
                </c:pt>
                <c:pt idx="10088">
                  <c:v>-4.58</c:v>
                </c:pt>
                <c:pt idx="10089">
                  <c:v>-4.55</c:v>
                </c:pt>
                <c:pt idx="10090">
                  <c:v>-4.54</c:v>
                </c:pt>
                <c:pt idx="10091">
                  <c:v>-4.54</c:v>
                </c:pt>
                <c:pt idx="10092">
                  <c:v>-4.54</c:v>
                </c:pt>
                <c:pt idx="10093">
                  <c:v>-4.54</c:v>
                </c:pt>
                <c:pt idx="10094">
                  <c:v>-4.5599999999999996</c:v>
                </c:pt>
                <c:pt idx="10095">
                  <c:v>-4.54</c:v>
                </c:pt>
                <c:pt idx="10096">
                  <c:v>-4.5599999999999996</c:v>
                </c:pt>
                <c:pt idx="10097">
                  <c:v>-4.53</c:v>
                </c:pt>
                <c:pt idx="10098">
                  <c:v>-4.55</c:v>
                </c:pt>
                <c:pt idx="10099">
                  <c:v>-4.57</c:v>
                </c:pt>
                <c:pt idx="10100">
                  <c:v>-4.55</c:v>
                </c:pt>
                <c:pt idx="10101">
                  <c:v>-4.5199999999999996</c:v>
                </c:pt>
                <c:pt idx="10102">
                  <c:v>-4.53</c:v>
                </c:pt>
                <c:pt idx="10103">
                  <c:v>-4.5199999999999996</c:v>
                </c:pt>
                <c:pt idx="10104">
                  <c:v>-4.53</c:v>
                </c:pt>
                <c:pt idx="10105">
                  <c:v>-4.54</c:v>
                </c:pt>
                <c:pt idx="10106">
                  <c:v>-4.54</c:v>
                </c:pt>
                <c:pt idx="10107">
                  <c:v>-4.5</c:v>
                </c:pt>
                <c:pt idx="10108">
                  <c:v>-4.5</c:v>
                </c:pt>
                <c:pt idx="10109">
                  <c:v>-4.5</c:v>
                </c:pt>
                <c:pt idx="10110">
                  <c:v>-4.49</c:v>
                </c:pt>
                <c:pt idx="10111">
                  <c:v>-4.47</c:v>
                </c:pt>
                <c:pt idx="10112">
                  <c:v>-4.47</c:v>
                </c:pt>
                <c:pt idx="10113">
                  <c:v>-4.47</c:v>
                </c:pt>
                <c:pt idx="10114">
                  <c:v>-4.45</c:v>
                </c:pt>
                <c:pt idx="10115">
                  <c:v>-4.43</c:v>
                </c:pt>
                <c:pt idx="10116">
                  <c:v>-4.41</c:v>
                </c:pt>
                <c:pt idx="10117">
                  <c:v>-4.46</c:v>
                </c:pt>
                <c:pt idx="10118">
                  <c:v>-4.46</c:v>
                </c:pt>
                <c:pt idx="10119">
                  <c:v>-4.45</c:v>
                </c:pt>
                <c:pt idx="10120">
                  <c:v>-4.4400000000000004</c:v>
                </c:pt>
                <c:pt idx="10121">
                  <c:v>-4.45</c:v>
                </c:pt>
                <c:pt idx="10122">
                  <c:v>-4.43</c:v>
                </c:pt>
                <c:pt idx="10123">
                  <c:v>-4.42</c:v>
                </c:pt>
                <c:pt idx="10124">
                  <c:v>-4.46</c:v>
                </c:pt>
                <c:pt idx="10125">
                  <c:v>-4.4800000000000004</c:v>
                </c:pt>
                <c:pt idx="10126">
                  <c:v>-4.47</c:v>
                </c:pt>
                <c:pt idx="10127">
                  <c:v>-4.46</c:v>
                </c:pt>
                <c:pt idx="10128">
                  <c:v>-4.45</c:v>
                </c:pt>
                <c:pt idx="10129">
                  <c:v>-4.42</c:v>
                </c:pt>
                <c:pt idx="10130">
                  <c:v>-4.42</c:v>
                </c:pt>
                <c:pt idx="10131">
                  <c:v>-4.47</c:v>
                </c:pt>
                <c:pt idx="10132">
                  <c:v>-4.5</c:v>
                </c:pt>
                <c:pt idx="10133">
                  <c:v>-4.4800000000000004</c:v>
                </c:pt>
                <c:pt idx="10134">
                  <c:v>-4.4800000000000004</c:v>
                </c:pt>
                <c:pt idx="10135">
                  <c:v>-4.46</c:v>
                </c:pt>
                <c:pt idx="10136">
                  <c:v>-4.4800000000000004</c:v>
                </c:pt>
                <c:pt idx="10137">
                  <c:v>-4.49</c:v>
                </c:pt>
                <c:pt idx="10138">
                  <c:v>-4.5</c:v>
                </c:pt>
                <c:pt idx="10139">
                  <c:v>-4.51</c:v>
                </c:pt>
                <c:pt idx="10140">
                  <c:v>-4.53</c:v>
                </c:pt>
                <c:pt idx="10141">
                  <c:v>-4.54</c:v>
                </c:pt>
                <c:pt idx="10142">
                  <c:v>-4.55</c:v>
                </c:pt>
                <c:pt idx="10143">
                  <c:v>-4.5599999999999996</c:v>
                </c:pt>
                <c:pt idx="10144">
                  <c:v>-4.54</c:v>
                </c:pt>
                <c:pt idx="10145">
                  <c:v>-4.54</c:v>
                </c:pt>
                <c:pt idx="10146">
                  <c:v>-4.53</c:v>
                </c:pt>
                <c:pt idx="10147">
                  <c:v>-4.54</c:v>
                </c:pt>
                <c:pt idx="10148">
                  <c:v>-4.54</c:v>
                </c:pt>
                <c:pt idx="10149">
                  <c:v>-4.54</c:v>
                </c:pt>
                <c:pt idx="10150">
                  <c:v>-4.54</c:v>
                </c:pt>
                <c:pt idx="10151">
                  <c:v>-4.53</c:v>
                </c:pt>
                <c:pt idx="10152">
                  <c:v>-4.55</c:v>
                </c:pt>
                <c:pt idx="10153">
                  <c:v>-4.54</c:v>
                </c:pt>
                <c:pt idx="10154">
                  <c:v>-4.5599999999999996</c:v>
                </c:pt>
                <c:pt idx="10155">
                  <c:v>-4.55</c:v>
                </c:pt>
                <c:pt idx="10156">
                  <c:v>-4.55</c:v>
                </c:pt>
                <c:pt idx="10157">
                  <c:v>-4.57</c:v>
                </c:pt>
                <c:pt idx="10158">
                  <c:v>-4.58</c:v>
                </c:pt>
                <c:pt idx="10159">
                  <c:v>-4.58</c:v>
                </c:pt>
                <c:pt idx="10160">
                  <c:v>-4.58</c:v>
                </c:pt>
                <c:pt idx="10161">
                  <c:v>-4.5999999999999996</c:v>
                </c:pt>
                <c:pt idx="10162">
                  <c:v>-4.59</c:v>
                </c:pt>
                <c:pt idx="10163">
                  <c:v>-4.5999999999999996</c:v>
                </c:pt>
                <c:pt idx="10164">
                  <c:v>-4.5999999999999996</c:v>
                </c:pt>
                <c:pt idx="10165">
                  <c:v>-4.63</c:v>
                </c:pt>
                <c:pt idx="10166">
                  <c:v>-4.67</c:v>
                </c:pt>
                <c:pt idx="10167">
                  <c:v>-4.63</c:v>
                </c:pt>
                <c:pt idx="10168">
                  <c:v>-4.66</c:v>
                </c:pt>
                <c:pt idx="10169">
                  <c:v>-4.7</c:v>
                </c:pt>
                <c:pt idx="10170">
                  <c:v>-4.6900000000000004</c:v>
                </c:pt>
                <c:pt idx="10171">
                  <c:v>-4.72</c:v>
                </c:pt>
                <c:pt idx="10172">
                  <c:v>-4.75</c:v>
                </c:pt>
                <c:pt idx="10173">
                  <c:v>-4.79</c:v>
                </c:pt>
                <c:pt idx="10174">
                  <c:v>-4.83</c:v>
                </c:pt>
                <c:pt idx="10175">
                  <c:v>-4.82</c:v>
                </c:pt>
                <c:pt idx="10176">
                  <c:v>-4.83</c:v>
                </c:pt>
                <c:pt idx="10177">
                  <c:v>-4.8600000000000003</c:v>
                </c:pt>
                <c:pt idx="10178">
                  <c:v>-4.8099999999999996</c:v>
                </c:pt>
                <c:pt idx="10179">
                  <c:v>-4.8499999999999996</c:v>
                </c:pt>
                <c:pt idx="10180">
                  <c:v>-4.91</c:v>
                </c:pt>
                <c:pt idx="10181">
                  <c:v>-4.9000000000000004</c:v>
                </c:pt>
                <c:pt idx="10182">
                  <c:v>-4.8899999999999997</c:v>
                </c:pt>
                <c:pt idx="10183">
                  <c:v>-4.95</c:v>
                </c:pt>
                <c:pt idx="10184">
                  <c:v>-4.96</c:v>
                </c:pt>
                <c:pt idx="10185">
                  <c:v>-4.96</c:v>
                </c:pt>
                <c:pt idx="10186">
                  <c:v>-4.9800000000000004</c:v>
                </c:pt>
                <c:pt idx="10187">
                  <c:v>-5</c:v>
                </c:pt>
                <c:pt idx="10188">
                  <c:v>-4.99</c:v>
                </c:pt>
                <c:pt idx="10189">
                  <c:v>-5.01</c:v>
                </c:pt>
                <c:pt idx="10190">
                  <c:v>-5.01</c:v>
                </c:pt>
                <c:pt idx="10191">
                  <c:v>-5.01</c:v>
                </c:pt>
                <c:pt idx="10192">
                  <c:v>-5.0199999999999996</c:v>
                </c:pt>
                <c:pt idx="10193">
                  <c:v>-4.99</c:v>
                </c:pt>
                <c:pt idx="10194">
                  <c:v>-5.01</c:v>
                </c:pt>
                <c:pt idx="10195">
                  <c:v>-5.01</c:v>
                </c:pt>
                <c:pt idx="10196">
                  <c:v>-5.03</c:v>
                </c:pt>
                <c:pt idx="10197">
                  <c:v>-5.01</c:v>
                </c:pt>
                <c:pt idx="10198">
                  <c:v>-5.03</c:v>
                </c:pt>
                <c:pt idx="10199">
                  <c:v>-5.03</c:v>
                </c:pt>
                <c:pt idx="10200">
                  <c:v>-5.04</c:v>
                </c:pt>
                <c:pt idx="10201">
                  <c:v>-5.04</c:v>
                </c:pt>
                <c:pt idx="10202">
                  <c:v>-5.04</c:v>
                </c:pt>
                <c:pt idx="10203">
                  <c:v>-5.05</c:v>
                </c:pt>
                <c:pt idx="10204">
                  <c:v>-5.03</c:v>
                </c:pt>
                <c:pt idx="10205">
                  <c:v>-5.0599999999999996</c:v>
                </c:pt>
                <c:pt idx="10206">
                  <c:v>-5.05</c:v>
                </c:pt>
                <c:pt idx="10207">
                  <c:v>-5.0199999999999996</c:v>
                </c:pt>
                <c:pt idx="10208">
                  <c:v>-5.0199999999999996</c:v>
                </c:pt>
                <c:pt idx="10209">
                  <c:v>-5</c:v>
                </c:pt>
                <c:pt idx="10210">
                  <c:v>-5.04</c:v>
                </c:pt>
                <c:pt idx="10211">
                  <c:v>-5.03</c:v>
                </c:pt>
                <c:pt idx="10212">
                  <c:v>-5.05</c:v>
                </c:pt>
                <c:pt idx="10213">
                  <c:v>-5.04</c:v>
                </c:pt>
                <c:pt idx="10214">
                  <c:v>-5.05</c:v>
                </c:pt>
                <c:pt idx="10215">
                  <c:v>-5.04</c:v>
                </c:pt>
                <c:pt idx="10216">
                  <c:v>-5.04</c:v>
                </c:pt>
                <c:pt idx="10217">
                  <c:v>-5.0199999999999996</c:v>
                </c:pt>
                <c:pt idx="10218">
                  <c:v>-5.03</c:v>
                </c:pt>
                <c:pt idx="10219">
                  <c:v>-5.04</c:v>
                </c:pt>
                <c:pt idx="10220">
                  <c:v>-5.03</c:v>
                </c:pt>
                <c:pt idx="10221">
                  <c:v>-5.04</c:v>
                </c:pt>
                <c:pt idx="10222">
                  <c:v>-5.01</c:v>
                </c:pt>
                <c:pt idx="10223">
                  <c:v>-5.0199999999999996</c:v>
                </c:pt>
                <c:pt idx="10224">
                  <c:v>-5.0199999999999996</c:v>
                </c:pt>
                <c:pt idx="10225">
                  <c:v>-5.01</c:v>
                </c:pt>
                <c:pt idx="10226">
                  <c:v>-5.01</c:v>
                </c:pt>
                <c:pt idx="10227">
                  <c:v>-4.99</c:v>
                </c:pt>
                <c:pt idx="10228">
                  <c:v>-4.99</c:v>
                </c:pt>
                <c:pt idx="10229">
                  <c:v>-5.01</c:v>
                </c:pt>
                <c:pt idx="10230">
                  <c:v>-5.04</c:v>
                </c:pt>
                <c:pt idx="10231">
                  <c:v>-5.0199999999999996</c:v>
                </c:pt>
                <c:pt idx="10232">
                  <c:v>-5.01</c:v>
                </c:pt>
                <c:pt idx="10233">
                  <c:v>-5</c:v>
                </c:pt>
                <c:pt idx="10234">
                  <c:v>-5</c:v>
                </c:pt>
                <c:pt idx="10235">
                  <c:v>-4.99</c:v>
                </c:pt>
                <c:pt idx="10236">
                  <c:v>-4.99</c:v>
                </c:pt>
                <c:pt idx="10237">
                  <c:v>-5.0199999999999996</c:v>
                </c:pt>
                <c:pt idx="10238">
                  <c:v>-4.97</c:v>
                </c:pt>
                <c:pt idx="10239">
                  <c:v>-4.96</c:v>
                </c:pt>
                <c:pt idx="10240">
                  <c:v>-4.9800000000000004</c:v>
                </c:pt>
                <c:pt idx="10241">
                  <c:v>-5.0199999999999996</c:v>
                </c:pt>
                <c:pt idx="10242">
                  <c:v>-5</c:v>
                </c:pt>
                <c:pt idx="10243">
                  <c:v>-4.99</c:v>
                </c:pt>
                <c:pt idx="10244">
                  <c:v>-4.97</c:v>
                </c:pt>
                <c:pt idx="10245">
                  <c:v>-4.97</c:v>
                </c:pt>
                <c:pt idx="10246">
                  <c:v>-4.97</c:v>
                </c:pt>
                <c:pt idx="10247">
                  <c:v>-4.97</c:v>
                </c:pt>
                <c:pt idx="10248">
                  <c:v>-4.96</c:v>
                </c:pt>
                <c:pt idx="10249">
                  <c:v>-4.99</c:v>
                </c:pt>
                <c:pt idx="10250">
                  <c:v>-4.99</c:v>
                </c:pt>
                <c:pt idx="10251">
                  <c:v>-5</c:v>
                </c:pt>
                <c:pt idx="10252">
                  <c:v>-5</c:v>
                </c:pt>
                <c:pt idx="10253">
                  <c:v>-5</c:v>
                </c:pt>
                <c:pt idx="10254">
                  <c:v>-4.99</c:v>
                </c:pt>
                <c:pt idx="10255">
                  <c:v>-4.95</c:v>
                </c:pt>
                <c:pt idx="10256">
                  <c:v>-4.95</c:v>
                </c:pt>
                <c:pt idx="10257">
                  <c:v>-4.97</c:v>
                </c:pt>
                <c:pt idx="10258">
                  <c:v>-4.97</c:v>
                </c:pt>
                <c:pt idx="10259">
                  <c:v>-4.96</c:v>
                </c:pt>
                <c:pt idx="10260">
                  <c:v>-4.97</c:v>
                </c:pt>
                <c:pt idx="10261">
                  <c:v>-4.97</c:v>
                </c:pt>
                <c:pt idx="10262">
                  <c:v>-4.99</c:v>
                </c:pt>
                <c:pt idx="10263">
                  <c:v>-4.96</c:v>
                </c:pt>
                <c:pt idx="10264">
                  <c:v>-5</c:v>
                </c:pt>
                <c:pt idx="10265">
                  <c:v>-4.99</c:v>
                </c:pt>
                <c:pt idx="10266">
                  <c:v>-5</c:v>
                </c:pt>
                <c:pt idx="10267">
                  <c:v>-4.9800000000000004</c:v>
                </c:pt>
                <c:pt idx="10268">
                  <c:v>-5</c:v>
                </c:pt>
                <c:pt idx="10269">
                  <c:v>-4.99</c:v>
                </c:pt>
                <c:pt idx="10270">
                  <c:v>-4.97</c:v>
                </c:pt>
                <c:pt idx="10271">
                  <c:v>-4.97</c:v>
                </c:pt>
                <c:pt idx="10272">
                  <c:v>-4.97</c:v>
                </c:pt>
                <c:pt idx="10273">
                  <c:v>-4.9400000000000004</c:v>
                </c:pt>
                <c:pt idx="10274">
                  <c:v>-4.95</c:v>
                </c:pt>
                <c:pt idx="10275">
                  <c:v>-4.96</c:v>
                </c:pt>
                <c:pt idx="10276">
                  <c:v>-4.97</c:v>
                </c:pt>
                <c:pt idx="10277">
                  <c:v>-4.99</c:v>
                </c:pt>
                <c:pt idx="10278">
                  <c:v>-4.99</c:v>
                </c:pt>
                <c:pt idx="10279">
                  <c:v>-4.96</c:v>
                </c:pt>
                <c:pt idx="10280">
                  <c:v>-4.9400000000000004</c:v>
                </c:pt>
                <c:pt idx="10281">
                  <c:v>-4.95</c:v>
                </c:pt>
                <c:pt idx="10282">
                  <c:v>-4.97</c:v>
                </c:pt>
                <c:pt idx="10283">
                  <c:v>-4.99</c:v>
                </c:pt>
                <c:pt idx="10284">
                  <c:v>-5</c:v>
                </c:pt>
                <c:pt idx="10285">
                  <c:v>-5</c:v>
                </c:pt>
                <c:pt idx="10286">
                  <c:v>-4.99</c:v>
                </c:pt>
                <c:pt idx="10287">
                  <c:v>-4.9800000000000004</c:v>
                </c:pt>
                <c:pt idx="10288">
                  <c:v>-4.95</c:v>
                </c:pt>
                <c:pt idx="10289">
                  <c:v>-4.97</c:v>
                </c:pt>
                <c:pt idx="10290">
                  <c:v>-4.9800000000000004</c:v>
                </c:pt>
                <c:pt idx="10291">
                  <c:v>-4.96</c:v>
                </c:pt>
                <c:pt idx="10292">
                  <c:v>-4.9400000000000004</c:v>
                </c:pt>
                <c:pt idx="10293">
                  <c:v>-4.96</c:v>
                </c:pt>
                <c:pt idx="10294">
                  <c:v>-4.9800000000000004</c:v>
                </c:pt>
                <c:pt idx="10295">
                  <c:v>-4.97</c:v>
                </c:pt>
                <c:pt idx="10296">
                  <c:v>-4.96</c:v>
                </c:pt>
                <c:pt idx="10297">
                  <c:v>-4.96</c:v>
                </c:pt>
                <c:pt idx="10298">
                  <c:v>-4.97</c:v>
                </c:pt>
                <c:pt idx="10299">
                  <c:v>-4.9400000000000004</c:v>
                </c:pt>
                <c:pt idx="10300">
                  <c:v>-4.9400000000000004</c:v>
                </c:pt>
                <c:pt idx="10301">
                  <c:v>-4.93</c:v>
                </c:pt>
                <c:pt idx="10302">
                  <c:v>-4.9400000000000004</c:v>
                </c:pt>
                <c:pt idx="10303">
                  <c:v>-4.92</c:v>
                </c:pt>
                <c:pt idx="10304">
                  <c:v>-4.93</c:v>
                </c:pt>
                <c:pt idx="10305">
                  <c:v>-4.97</c:v>
                </c:pt>
                <c:pt idx="10306">
                  <c:v>-4.97</c:v>
                </c:pt>
                <c:pt idx="10307">
                  <c:v>-4.96</c:v>
                </c:pt>
                <c:pt idx="10308">
                  <c:v>-4.95</c:v>
                </c:pt>
                <c:pt idx="10309">
                  <c:v>-4.95</c:v>
                </c:pt>
                <c:pt idx="10310">
                  <c:v>-4.97</c:v>
                </c:pt>
                <c:pt idx="10311">
                  <c:v>-4.97</c:v>
                </c:pt>
                <c:pt idx="10312">
                  <c:v>-4.95</c:v>
                </c:pt>
                <c:pt idx="10313">
                  <c:v>-4.91</c:v>
                </c:pt>
                <c:pt idx="10314">
                  <c:v>-4.93</c:v>
                </c:pt>
                <c:pt idx="10315">
                  <c:v>-4.92</c:v>
                </c:pt>
                <c:pt idx="10316">
                  <c:v>-4.92</c:v>
                </c:pt>
                <c:pt idx="10317">
                  <c:v>-4.9000000000000004</c:v>
                </c:pt>
                <c:pt idx="10318">
                  <c:v>-4.91</c:v>
                </c:pt>
                <c:pt idx="10319">
                  <c:v>-4.92</c:v>
                </c:pt>
                <c:pt idx="10320">
                  <c:v>-4.8899999999999997</c:v>
                </c:pt>
                <c:pt idx="10321">
                  <c:v>-4.8600000000000003</c:v>
                </c:pt>
                <c:pt idx="10322">
                  <c:v>-4.8899999999999997</c:v>
                </c:pt>
                <c:pt idx="10323">
                  <c:v>-4.8899999999999997</c:v>
                </c:pt>
                <c:pt idx="10324">
                  <c:v>-4.91</c:v>
                </c:pt>
                <c:pt idx="10325">
                  <c:v>-4.8899999999999997</c:v>
                </c:pt>
                <c:pt idx="10326">
                  <c:v>-4.87</c:v>
                </c:pt>
                <c:pt idx="10327">
                  <c:v>-4.8600000000000003</c:v>
                </c:pt>
                <c:pt idx="10328">
                  <c:v>-4.87</c:v>
                </c:pt>
                <c:pt idx="10329">
                  <c:v>-4.93</c:v>
                </c:pt>
                <c:pt idx="10330">
                  <c:v>-4.9400000000000004</c:v>
                </c:pt>
                <c:pt idx="10331">
                  <c:v>-4.93</c:v>
                </c:pt>
                <c:pt idx="10332">
                  <c:v>-4.92</c:v>
                </c:pt>
                <c:pt idx="10333">
                  <c:v>-4.91</c:v>
                </c:pt>
                <c:pt idx="10334">
                  <c:v>-4.9000000000000004</c:v>
                </c:pt>
                <c:pt idx="10335">
                  <c:v>-4.9000000000000004</c:v>
                </c:pt>
                <c:pt idx="10336">
                  <c:v>-4.8899999999999997</c:v>
                </c:pt>
                <c:pt idx="10337">
                  <c:v>-4.8899999999999997</c:v>
                </c:pt>
                <c:pt idx="10338">
                  <c:v>-4.87</c:v>
                </c:pt>
                <c:pt idx="10339">
                  <c:v>-4.8499999999999996</c:v>
                </c:pt>
                <c:pt idx="10340">
                  <c:v>-4.82</c:v>
                </c:pt>
                <c:pt idx="10341">
                  <c:v>-4.88</c:v>
                </c:pt>
                <c:pt idx="10342">
                  <c:v>-4.88</c:v>
                </c:pt>
                <c:pt idx="10343">
                  <c:v>-4.88</c:v>
                </c:pt>
                <c:pt idx="10344">
                  <c:v>-4.8600000000000003</c:v>
                </c:pt>
                <c:pt idx="10345">
                  <c:v>-4.83</c:v>
                </c:pt>
                <c:pt idx="10346">
                  <c:v>-4.8</c:v>
                </c:pt>
                <c:pt idx="10347">
                  <c:v>-4.8499999999999996</c:v>
                </c:pt>
                <c:pt idx="10348">
                  <c:v>-4.84</c:v>
                </c:pt>
                <c:pt idx="10349">
                  <c:v>-4.8600000000000003</c:v>
                </c:pt>
                <c:pt idx="10350">
                  <c:v>-4.84</c:v>
                </c:pt>
                <c:pt idx="10351">
                  <c:v>-4.82</c:v>
                </c:pt>
                <c:pt idx="10352">
                  <c:v>-4.82</c:v>
                </c:pt>
                <c:pt idx="10353">
                  <c:v>-4.78</c:v>
                </c:pt>
                <c:pt idx="10354">
                  <c:v>-4.79</c:v>
                </c:pt>
                <c:pt idx="10355">
                  <c:v>-4.79</c:v>
                </c:pt>
                <c:pt idx="10356">
                  <c:v>-4.8099999999999996</c:v>
                </c:pt>
                <c:pt idx="10357">
                  <c:v>-4.8</c:v>
                </c:pt>
                <c:pt idx="10358">
                  <c:v>-4.79</c:v>
                </c:pt>
                <c:pt idx="10359">
                  <c:v>-4.8</c:v>
                </c:pt>
                <c:pt idx="10360">
                  <c:v>-4.79</c:v>
                </c:pt>
                <c:pt idx="10361">
                  <c:v>-4.79</c:v>
                </c:pt>
                <c:pt idx="10362">
                  <c:v>-4.8</c:v>
                </c:pt>
                <c:pt idx="10363">
                  <c:v>-4.82</c:v>
                </c:pt>
                <c:pt idx="10364">
                  <c:v>-4.82</c:v>
                </c:pt>
                <c:pt idx="10365">
                  <c:v>-4.8499999999999996</c:v>
                </c:pt>
                <c:pt idx="10366">
                  <c:v>-4.82</c:v>
                </c:pt>
                <c:pt idx="10367">
                  <c:v>-4.7300000000000004</c:v>
                </c:pt>
                <c:pt idx="10368">
                  <c:v>-4.78</c:v>
                </c:pt>
                <c:pt idx="10369">
                  <c:v>-4.82</c:v>
                </c:pt>
                <c:pt idx="10370">
                  <c:v>-4.82</c:v>
                </c:pt>
                <c:pt idx="10371">
                  <c:v>-4.8099999999999996</c:v>
                </c:pt>
                <c:pt idx="10372">
                  <c:v>-4.8099999999999996</c:v>
                </c:pt>
                <c:pt idx="10373">
                  <c:v>-4.8099999999999996</c:v>
                </c:pt>
                <c:pt idx="10374">
                  <c:v>-4.8099999999999996</c:v>
                </c:pt>
                <c:pt idx="10375">
                  <c:v>-4.78</c:v>
                </c:pt>
                <c:pt idx="10376">
                  <c:v>-4.78</c:v>
                </c:pt>
                <c:pt idx="10377">
                  <c:v>-4.79</c:v>
                </c:pt>
                <c:pt idx="10378">
                  <c:v>-4.78</c:v>
                </c:pt>
                <c:pt idx="10379">
                  <c:v>-4.8</c:v>
                </c:pt>
                <c:pt idx="10380">
                  <c:v>-4.82</c:v>
                </c:pt>
                <c:pt idx="10381">
                  <c:v>-4.82</c:v>
                </c:pt>
                <c:pt idx="10382">
                  <c:v>-4.82</c:v>
                </c:pt>
                <c:pt idx="10383">
                  <c:v>-4.8</c:v>
                </c:pt>
                <c:pt idx="10384">
                  <c:v>-4.78</c:v>
                </c:pt>
                <c:pt idx="10385">
                  <c:v>-4.8</c:v>
                </c:pt>
                <c:pt idx="10386">
                  <c:v>-4.8099999999999996</c:v>
                </c:pt>
                <c:pt idx="10387">
                  <c:v>-4.82</c:v>
                </c:pt>
                <c:pt idx="10388">
                  <c:v>-4.8099999999999996</c:v>
                </c:pt>
                <c:pt idx="10389">
                  <c:v>-4.82</c:v>
                </c:pt>
                <c:pt idx="10390">
                  <c:v>-4.78</c:v>
                </c:pt>
                <c:pt idx="10391">
                  <c:v>-4.82</c:v>
                </c:pt>
                <c:pt idx="10392">
                  <c:v>-4.84</c:v>
                </c:pt>
                <c:pt idx="10393">
                  <c:v>-4.8</c:v>
                </c:pt>
                <c:pt idx="10394">
                  <c:v>-4.83</c:v>
                </c:pt>
                <c:pt idx="10395">
                  <c:v>-4.82</c:v>
                </c:pt>
                <c:pt idx="10396">
                  <c:v>-4.82</c:v>
                </c:pt>
                <c:pt idx="10397">
                  <c:v>-4.82</c:v>
                </c:pt>
                <c:pt idx="10398">
                  <c:v>-4.7699999999999996</c:v>
                </c:pt>
                <c:pt idx="10399">
                  <c:v>-4.74</c:v>
                </c:pt>
                <c:pt idx="10400">
                  <c:v>-4.7300000000000004</c:v>
                </c:pt>
                <c:pt idx="10401">
                  <c:v>-4.79</c:v>
                </c:pt>
                <c:pt idx="10402">
                  <c:v>-4.83</c:v>
                </c:pt>
                <c:pt idx="10403">
                  <c:v>-4.8600000000000003</c:v>
                </c:pt>
                <c:pt idx="10404">
                  <c:v>-4.8499999999999996</c:v>
                </c:pt>
                <c:pt idx="10405">
                  <c:v>-4.8099999999999996</c:v>
                </c:pt>
                <c:pt idx="10406">
                  <c:v>-4.82</c:v>
                </c:pt>
                <c:pt idx="10407">
                  <c:v>-4.8099999999999996</c:v>
                </c:pt>
                <c:pt idx="10408">
                  <c:v>-4.78</c:v>
                </c:pt>
                <c:pt idx="10409">
                  <c:v>-4.79</c:v>
                </c:pt>
                <c:pt idx="10410">
                  <c:v>-4.8499999999999996</c:v>
                </c:pt>
                <c:pt idx="10411">
                  <c:v>-4.87</c:v>
                </c:pt>
                <c:pt idx="10412">
                  <c:v>-4.8899999999999997</c:v>
                </c:pt>
                <c:pt idx="10413">
                  <c:v>-4.8600000000000003</c:v>
                </c:pt>
                <c:pt idx="10414">
                  <c:v>-4.87</c:v>
                </c:pt>
                <c:pt idx="10415">
                  <c:v>-4.84</c:v>
                </c:pt>
                <c:pt idx="10416">
                  <c:v>-4.79</c:v>
                </c:pt>
                <c:pt idx="10417">
                  <c:v>-4.7699999999999996</c:v>
                </c:pt>
                <c:pt idx="10418">
                  <c:v>-4.78</c:v>
                </c:pt>
                <c:pt idx="10419">
                  <c:v>-4.7699999999999996</c:v>
                </c:pt>
                <c:pt idx="10420">
                  <c:v>-4.72</c:v>
                </c:pt>
                <c:pt idx="10421">
                  <c:v>-4.7</c:v>
                </c:pt>
                <c:pt idx="10422">
                  <c:v>-4.7</c:v>
                </c:pt>
                <c:pt idx="10423">
                  <c:v>-4.71</c:v>
                </c:pt>
                <c:pt idx="10424">
                  <c:v>-4.71</c:v>
                </c:pt>
                <c:pt idx="10425">
                  <c:v>-4.68</c:v>
                </c:pt>
                <c:pt idx="10426">
                  <c:v>-4.68</c:v>
                </c:pt>
                <c:pt idx="10427">
                  <c:v>-4.68</c:v>
                </c:pt>
                <c:pt idx="10428">
                  <c:v>-4.68</c:v>
                </c:pt>
                <c:pt idx="10429">
                  <c:v>-4.67</c:v>
                </c:pt>
                <c:pt idx="10430">
                  <c:v>-4.67</c:v>
                </c:pt>
                <c:pt idx="10431">
                  <c:v>-4.66</c:v>
                </c:pt>
                <c:pt idx="10432">
                  <c:v>-4.6500000000000004</c:v>
                </c:pt>
                <c:pt idx="10433">
                  <c:v>-4.63</c:v>
                </c:pt>
                <c:pt idx="10434">
                  <c:v>-4.6500000000000004</c:v>
                </c:pt>
                <c:pt idx="10435">
                  <c:v>-4.6500000000000004</c:v>
                </c:pt>
                <c:pt idx="10436">
                  <c:v>-4.59</c:v>
                </c:pt>
                <c:pt idx="10437">
                  <c:v>-4.6500000000000004</c:v>
                </c:pt>
                <c:pt idx="10438">
                  <c:v>-4.63</c:v>
                </c:pt>
                <c:pt idx="10439">
                  <c:v>-4.6500000000000004</c:v>
                </c:pt>
                <c:pt idx="10440">
                  <c:v>-4.62</c:v>
                </c:pt>
                <c:pt idx="10441">
                  <c:v>-4.6500000000000004</c:v>
                </c:pt>
                <c:pt idx="10442">
                  <c:v>-4.6900000000000004</c:v>
                </c:pt>
                <c:pt idx="10443">
                  <c:v>-4.67</c:v>
                </c:pt>
                <c:pt idx="10444">
                  <c:v>-4.67</c:v>
                </c:pt>
                <c:pt idx="10445">
                  <c:v>-4.68</c:v>
                </c:pt>
                <c:pt idx="10446">
                  <c:v>-4.68</c:v>
                </c:pt>
                <c:pt idx="10447">
                  <c:v>-4.67</c:v>
                </c:pt>
                <c:pt idx="10448">
                  <c:v>-4.71</c:v>
                </c:pt>
                <c:pt idx="10449">
                  <c:v>-4.71</c:v>
                </c:pt>
                <c:pt idx="10450">
                  <c:v>-4.71</c:v>
                </c:pt>
                <c:pt idx="10451">
                  <c:v>-4.6900000000000004</c:v>
                </c:pt>
                <c:pt idx="10452">
                  <c:v>-4.6900000000000004</c:v>
                </c:pt>
                <c:pt idx="10453">
                  <c:v>-4.7</c:v>
                </c:pt>
                <c:pt idx="10454">
                  <c:v>-4.6900000000000004</c:v>
                </c:pt>
                <c:pt idx="10455">
                  <c:v>-4.7</c:v>
                </c:pt>
                <c:pt idx="10456">
                  <c:v>-4.7300000000000004</c:v>
                </c:pt>
                <c:pt idx="10457">
                  <c:v>-4.71</c:v>
                </c:pt>
                <c:pt idx="10458">
                  <c:v>-4.72</c:v>
                </c:pt>
                <c:pt idx="10459">
                  <c:v>-4.72</c:v>
                </c:pt>
                <c:pt idx="10460">
                  <c:v>-4.7300000000000004</c:v>
                </c:pt>
                <c:pt idx="10461">
                  <c:v>-4.7</c:v>
                </c:pt>
                <c:pt idx="10462">
                  <c:v>-4.71</c:v>
                </c:pt>
                <c:pt idx="10463">
                  <c:v>-4.76</c:v>
                </c:pt>
                <c:pt idx="10464">
                  <c:v>-4.78</c:v>
                </c:pt>
                <c:pt idx="10465">
                  <c:v>-4.78</c:v>
                </c:pt>
                <c:pt idx="10466">
                  <c:v>-4.7699999999999996</c:v>
                </c:pt>
                <c:pt idx="10467">
                  <c:v>-4.78</c:v>
                </c:pt>
                <c:pt idx="10468">
                  <c:v>-4.75</c:v>
                </c:pt>
                <c:pt idx="10469">
                  <c:v>-4.76</c:v>
                </c:pt>
                <c:pt idx="10470">
                  <c:v>-4.7699999999999996</c:v>
                </c:pt>
                <c:pt idx="10471">
                  <c:v>-4.78</c:v>
                </c:pt>
                <c:pt idx="10472">
                  <c:v>-4.78</c:v>
                </c:pt>
                <c:pt idx="10473">
                  <c:v>-4.82</c:v>
                </c:pt>
                <c:pt idx="10474">
                  <c:v>-4.83</c:v>
                </c:pt>
                <c:pt idx="10475">
                  <c:v>-4.83</c:v>
                </c:pt>
                <c:pt idx="10476">
                  <c:v>-4.8499999999999996</c:v>
                </c:pt>
                <c:pt idx="10477">
                  <c:v>-4.79</c:v>
                </c:pt>
                <c:pt idx="10478">
                  <c:v>-4.76</c:v>
                </c:pt>
                <c:pt idx="10479">
                  <c:v>-4.79</c:v>
                </c:pt>
                <c:pt idx="10480">
                  <c:v>-4.78</c:v>
                </c:pt>
                <c:pt idx="10481">
                  <c:v>-4.75</c:v>
                </c:pt>
                <c:pt idx="10482">
                  <c:v>-4.76</c:v>
                </c:pt>
                <c:pt idx="10483">
                  <c:v>-4.75</c:v>
                </c:pt>
                <c:pt idx="10484">
                  <c:v>-4.8</c:v>
                </c:pt>
                <c:pt idx="10485">
                  <c:v>-4.82</c:v>
                </c:pt>
                <c:pt idx="10486">
                  <c:v>-4.8099999999999996</c:v>
                </c:pt>
                <c:pt idx="10487">
                  <c:v>-4.79</c:v>
                </c:pt>
                <c:pt idx="10488">
                  <c:v>-4.7699999999999996</c:v>
                </c:pt>
                <c:pt idx="10489">
                  <c:v>-4.78</c:v>
                </c:pt>
                <c:pt idx="10490">
                  <c:v>-4.7699999999999996</c:v>
                </c:pt>
                <c:pt idx="10491">
                  <c:v>-4.7699999999999996</c:v>
                </c:pt>
                <c:pt idx="10492">
                  <c:v>-4.7699999999999996</c:v>
                </c:pt>
                <c:pt idx="10493">
                  <c:v>-4.7699999999999996</c:v>
                </c:pt>
                <c:pt idx="10494">
                  <c:v>-4.75</c:v>
                </c:pt>
                <c:pt idx="10495">
                  <c:v>-4.7699999999999996</c:v>
                </c:pt>
                <c:pt idx="10496">
                  <c:v>-4.8</c:v>
                </c:pt>
                <c:pt idx="10497">
                  <c:v>-4.8099999999999996</c:v>
                </c:pt>
                <c:pt idx="10498">
                  <c:v>-4.82</c:v>
                </c:pt>
                <c:pt idx="10499">
                  <c:v>-4.7699999999999996</c:v>
                </c:pt>
                <c:pt idx="10500">
                  <c:v>-4.7300000000000004</c:v>
                </c:pt>
                <c:pt idx="10501">
                  <c:v>-4.76</c:v>
                </c:pt>
                <c:pt idx="10502">
                  <c:v>-4.82</c:v>
                </c:pt>
                <c:pt idx="10503">
                  <c:v>-4.87</c:v>
                </c:pt>
                <c:pt idx="10504">
                  <c:v>-4.8499999999999996</c:v>
                </c:pt>
                <c:pt idx="10505">
                  <c:v>-4.83</c:v>
                </c:pt>
                <c:pt idx="10506">
                  <c:v>-4.8499999999999996</c:v>
                </c:pt>
                <c:pt idx="10507">
                  <c:v>-4.88</c:v>
                </c:pt>
                <c:pt idx="10508">
                  <c:v>-4.87</c:v>
                </c:pt>
                <c:pt idx="10509">
                  <c:v>-4.88</c:v>
                </c:pt>
                <c:pt idx="10510">
                  <c:v>-4.9000000000000004</c:v>
                </c:pt>
                <c:pt idx="10511">
                  <c:v>-4.8899999999999997</c:v>
                </c:pt>
                <c:pt idx="10512">
                  <c:v>-4.8499999999999996</c:v>
                </c:pt>
                <c:pt idx="10513">
                  <c:v>-4.9000000000000004</c:v>
                </c:pt>
                <c:pt idx="10514">
                  <c:v>-4.92</c:v>
                </c:pt>
                <c:pt idx="10515">
                  <c:v>-4.9400000000000004</c:v>
                </c:pt>
                <c:pt idx="10516">
                  <c:v>-4.9400000000000004</c:v>
                </c:pt>
                <c:pt idx="10517">
                  <c:v>-4.91</c:v>
                </c:pt>
                <c:pt idx="10518">
                  <c:v>-4.9000000000000004</c:v>
                </c:pt>
                <c:pt idx="10519">
                  <c:v>-4.91</c:v>
                </c:pt>
                <c:pt idx="10520">
                  <c:v>-4.91</c:v>
                </c:pt>
                <c:pt idx="10521">
                  <c:v>-4.92</c:v>
                </c:pt>
                <c:pt idx="10522">
                  <c:v>-4.95</c:v>
                </c:pt>
                <c:pt idx="10523">
                  <c:v>-4.9800000000000004</c:v>
                </c:pt>
                <c:pt idx="10524">
                  <c:v>-4.9800000000000004</c:v>
                </c:pt>
                <c:pt idx="10525">
                  <c:v>-4.9800000000000004</c:v>
                </c:pt>
                <c:pt idx="10526">
                  <c:v>-4.9800000000000004</c:v>
                </c:pt>
                <c:pt idx="10527">
                  <c:v>-4.9800000000000004</c:v>
                </c:pt>
                <c:pt idx="10528">
                  <c:v>-4.99</c:v>
                </c:pt>
                <c:pt idx="10529">
                  <c:v>-4.99</c:v>
                </c:pt>
                <c:pt idx="10530">
                  <c:v>-4.97</c:v>
                </c:pt>
                <c:pt idx="10531">
                  <c:v>-4.99</c:v>
                </c:pt>
                <c:pt idx="10532">
                  <c:v>-4.96</c:v>
                </c:pt>
                <c:pt idx="10533">
                  <c:v>-4.95</c:v>
                </c:pt>
                <c:pt idx="10534">
                  <c:v>-4.96</c:v>
                </c:pt>
                <c:pt idx="10535">
                  <c:v>-4.95</c:v>
                </c:pt>
                <c:pt idx="10536">
                  <c:v>-4.9400000000000004</c:v>
                </c:pt>
                <c:pt idx="10537">
                  <c:v>-4.9400000000000004</c:v>
                </c:pt>
                <c:pt idx="10538">
                  <c:v>-4.9400000000000004</c:v>
                </c:pt>
                <c:pt idx="10539">
                  <c:v>-4.93</c:v>
                </c:pt>
                <c:pt idx="10540">
                  <c:v>-4.93</c:v>
                </c:pt>
                <c:pt idx="10541">
                  <c:v>-4.9400000000000004</c:v>
                </c:pt>
                <c:pt idx="10542">
                  <c:v>-4.95</c:v>
                </c:pt>
                <c:pt idx="10543">
                  <c:v>-4.9400000000000004</c:v>
                </c:pt>
                <c:pt idx="10544">
                  <c:v>-4.97</c:v>
                </c:pt>
                <c:pt idx="10545">
                  <c:v>-4.93</c:v>
                </c:pt>
                <c:pt idx="10546">
                  <c:v>-4.88</c:v>
                </c:pt>
                <c:pt idx="10547">
                  <c:v>-4.87</c:v>
                </c:pt>
                <c:pt idx="10548">
                  <c:v>-4.93</c:v>
                </c:pt>
                <c:pt idx="10549">
                  <c:v>-4.96</c:v>
                </c:pt>
                <c:pt idx="10550">
                  <c:v>-4.97</c:v>
                </c:pt>
                <c:pt idx="10551">
                  <c:v>-4.97</c:v>
                </c:pt>
                <c:pt idx="10552">
                  <c:v>-4.97</c:v>
                </c:pt>
                <c:pt idx="10553">
                  <c:v>-4.96</c:v>
                </c:pt>
                <c:pt idx="10554">
                  <c:v>-4.96</c:v>
                </c:pt>
                <c:pt idx="10555">
                  <c:v>-4.95</c:v>
                </c:pt>
                <c:pt idx="10556">
                  <c:v>-4.95</c:v>
                </c:pt>
                <c:pt idx="10557">
                  <c:v>-4.9400000000000004</c:v>
                </c:pt>
                <c:pt idx="10558">
                  <c:v>-4.95</c:v>
                </c:pt>
                <c:pt idx="10559">
                  <c:v>-4.93</c:v>
                </c:pt>
                <c:pt idx="10560">
                  <c:v>-4.91</c:v>
                </c:pt>
                <c:pt idx="10561">
                  <c:v>-4.92</c:v>
                </c:pt>
                <c:pt idx="10562">
                  <c:v>-4.91</c:v>
                </c:pt>
                <c:pt idx="10563">
                  <c:v>-4.91</c:v>
                </c:pt>
                <c:pt idx="10564">
                  <c:v>-4.8899999999999997</c:v>
                </c:pt>
                <c:pt idx="10565">
                  <c:v>-4.87</c:v>
                </c:pt>
                <c:pt idx="10566">
                  <c:v>-4.8600000000000003</c:v>
                </c:pt>
                <c:pt idx="10567">
                  <c:v>-4.88</c:v>
                </c:pt>
                <c:pt idx="10568">
                  <c:v>-4.91</c:v>
                </c:pt>
                <c:pt idx="10569">
                  <c:v>-4.9000000000000004</c:v>
                </c:pt>
                <c:pt idx="10570">
                  <c:v>-4.88</c:v>
                </c:pt>
                <c:pt idx="10571">
                  <c:v>-4.88</c:v>
                </c:pt>
                <c:pt idx="10572">
                  <c:v>-4.8899999999999997</c:v>
                </c:pt>
                <c:pt idx="10573">
                  <c:v>-4.92</c:v>
                </c:pt>
                <c:pt idx="10574">
                  <c:v>-4.9400000000000004</c:v>
                </c:pt>
                <c:pt idx="10575">
                  <c:v>-4.92</c:v>
                </c:pt>
                <c:pt idx="10576">
                  <c:v>-4.93</c:v>
                </c:pt>
                <c:pt idx="10577">
                  <c:v>-4.95</c:v>
                </c:pt>
                <c:pt idx="10578">
                  <c:v>-4.95</c:v>
                </c:pt>
                <c:pt idx="10579">
                  <c:v>-4.9800000000000004</c:v>
                </c:pt>
                <c:pt idx="10580">
                  <c:v>-4.96</c:v>
                </c:pt>
                <c:pt idx="10581">
                  <c:v>-4.9400000000000004</c:v>
                </c:pt>
                <c:pt idx="10582">
                  <c:v>-4.96</c:v>
                </c:pt>
                <c:pt idx="10583">
                  <c:v>-4.99</c:v>
                </c:pt>
                <c:pt idx="10584">
                  <c:v>-5</c:v>
                </c:pt>
                <c:pt idx="10585">
                  <c:v>-5.03</c:v>
                </c:pt>
                <c:pt idx="10586">
                  <c:v>-5.0199999999999996</c:v>
                </c:pt>
                <c:pt idx="10587">
                  <c:v>-5.05</c:v>
                </c:pt>
                <c:pt idx="10588">
                  <c:v>-5.05</c:v>
                </c:pt>
                <c:pt idx="10589">
                  <c:v>-5.07</c:v>
                </c:pt>
                <c:pt idx="10590">
                  <c:v>-5.09</c:v>
                </c:pt>
                <c:pt idx="10591">
                  <c:v>-5.0599999999999996</c:v>
                </c:pt>
                <c:pt idx="10592">
                  <c:v>-5.04</c:v>
                </c:pt>
                <c:pt idx="10593">
                  <c:v>-5.01</c:v>
                </c:pt>
                <c:pt idx="10594">
                  <c:v>-5</c:v>
                </c:pt>
                <c:pt idx="10595">
                  <c:v>-5.03</c:v>
                </c:pt>
                <c:pt idx="10596">
                  <c:v>-5.0599999999999996</c:v>
                </c:pt>
                <c:pt idx="10597">
                  <c:v>-5.12</c:v>
                </c:pt>
                <c:pt idx="10598">
                  <c:v>-5.13</c:v>
                </c:pt>
                <c:pt idx="10599">
                  <c:v>-5.0999999999999996</c:v>
                </c:pt>
                <c:pt idx="10600">
                  <c:v>-5.08</c:v>
                </c:pt>
                <c:pt idx="10601">
                  <c:v>-5.08</c:v>
                </c:pt>
                <c:pt idx="10602">
                  <c:v>-5.09</c:v>
                </c:pt>
                <c:pt idx="10603">
                  <c:v>-5.08</c:v>
                </c:pt>
                <c:pt idx="10604">
                  <c:v>-5.05</c:v>
                </c:pt>
                <c:pt idx="10605">
                  <c:v>-5.03</c:v>
                </c:pt>
                <c:pt idx="10606">
                  <c:v>-4.9800000000000004</c:v>
                </c:pt>
                <c:pt idx="10607">
                  <c:v>-4.97</c:v>
                </c:pt>
                <c:pt idx="10608">
                  <c:v>-4.97</c:v>
                </c:pt>
                <c:pt idx="10609">
                  <c:v>-4.9800000000000004</c:v>
                </c:pt>
                <c:pt idx="10610">
                  <c:v>-5.0199999999999996</c:v>
                </c:pt>
                <c:pt idx="10611">
                  <c:v>-5.03</c:v>
                </c:pt>
                <c:pt idx="10612">
                  <c:v>-5.03</c:v>
                </c:pt>
                <c:pt idx="10613">
                  <c:v>-5.0199999999999996</c:v>
                </c:pt>
                <c:pt idx="10614">
                  <c:v>-4.96</c:v>
                </c:pt>
                <c:pt idx="10615">
                  <c:v>-4.92</c:v>
                </c:pt>
                <c:pt idx="10616">
                  <c:v>-4.9000000000000004</c:v>
                </c:pt>
                <c:pt idx="10617">
                  <c:v>-4.93</c:v>
                </c:pt>
                <c:pt idx="10618">
                  <c:v>-4.93</c:v>
                </c:pt>
                <c:pt idx="10619">
                  <c:v>-4.93</c:v>
                </c:pt>
                <c:pt idx="10620">
                  <c:v>-4.93</c:v>
                </c:pt>
                <c:pt idx="10621">
                  <c:v>-4.95</c:v>
                </c:pt>
                <c:pt idx="10622">
                  <c:v>-4.91</c:v>
                </c:pt>
                <c:pt idx="10623">
                  <c:v>-4.9400000000000004</c:v>
                </c:pt>
                <c:pt idx="10624">
                  <c:v>-4.96</c:v>
                </c:pt>
                <c:pt idx="10625">
                  <c:v>-4.95</c:v>
                </c:pt>
                <c:pt idx="10626">
                  <c:v>-4.96</c:v>
                </c:pt>
                <c:pt idx="10627">
                  <c:v>-4.95</c:v>
                </c:pt>
                <c:pt idx="10628">
                  <c:v>-4.96</c:v>
                </c:pt>
                <c:pt idx="10629">
                  <c:v>-4.97</c:v>
                </c:pt>
                <c:pt idx="10630">
                  <c:v>-4.96</c:v>
                </c:pt>
                <c:pt idx="10631">
                  <c:v>-4.9800000000000004</c:v>
                </c:pt>
                <c:pt idx="10632">
                  <c:v>-4.95</c:v>
                </c:pt>
                <c:pt idx="10633">
                  <c:v>-4.96</c:v>
                </c:pt>
                <c:pt idx="10634">
                  <c:v>-4.96</c:v>
                </c:pt>
                <c:pt idx="10635">
                  <c:v>-4.95</c:v>
                </c:pt>
                <c:pt idx="10636">
                  <c:v>-4.9400000000000004</c:v>
                </c:pt>
                <c:pt idx="10637">
                  <c:v>-4.92</c:v>
                </c:pt>
                <c:pt idx="10638">
                  <c:v>-4.96</c:v>
                </c:pt>
                <c:pt idx="10639">
                  <c:v>-4.99</c:v>
                </c:pt>
                <c:pt idx="10640">
                  <c:v>-5.03</c:v>
                </c:pt>
                <c:pt idx="10641">
                  <c:v>-5.03</c:v>
                </c:pt>
                <c:pt idx="10642">
                  <c:v>-5.03</c:v>
                </c:pt>
                <c:pt idx="10643">
                  <c:v>-5.05</c:v>
                </c:pt>
                <c:pt idx="10644">
                  <c:v>-5</c:v>
                </c:pt>
                <c:pt idx="10645">
                  <c:v>-4.9800000000000004</c:v>
                </c:pt>
                <c:pt idx="10646">
                  <c:v>-5.03</c:v>
                </c:pt>
                <c:pt idx="10647">
                  <c:v>-5.09</c:v>
                </c:pt>
                <c:pt idx="10648">
                  <c:v>-5.08</c:v>
                </c:pt>
                <c:pt idx="10649">
                  <c:v>-5.09</c:v>
                </c:pt>
                <c:pt idx="10650">
                  <c:v>-5.0999999999999996</c:v>
                </c:pt>
                <c:pt idx="10651">
                  <c:v>-5.12</c:v>
                </c:pt>
                <c:pt idx="10652">
                  <c:v>-5.1100000000000003</c:v>
                </c:pt>
                <c:pt idx="10653">
                  <c:v>-5.12</c:v>
                </c:pt>
                <c:pt idx="10654">
                  <c:v>-5.13</c:v>
                </c:pt>
                <c:pt idx="10655">
                  <c:v>-5.12</c:v>
                </c:pt>
                <c:pt idx="10656">
                  <c:v>-5.09</c:v>
                </c:pt>
                <c:pt idx="10657">
                  <c:v>-5.0999999999999996</c:v>
                </c:pt>
                <c:pt idx="10658">
                  <c:v>-5.14</c:v>
                </c:pt>
                <c:pt idx="10659">
                  <c:v>-5.13</c:v>
                </c:pt>
                <c:pt idx="10660">
                  <c:v>-5.15</c:v>
                </c:pt>
                <c:pt idx="10661">
                  <c:v>-5.16</c:v>
                </c:pt>
                <c:pt idx="10662">
                  <c:v>-5.16</c:v>
                </c:pt>
                <c:pt idx="10663">
                  <c:v>-5.2</c:v>
                </c:pt>
                <c:pt idx="10664">
                  <c:v>-5.19</c:v>
                </c:pt>
                <c:pt idx="10665">
                  <c:v>-5.23</c:v>
                </c:pt>
                <c:pt idx="10666">
                  <c:v>-5.23</c:v>
                </c:pt>
                <c:pt idx="10667">
                  <c:v>-5.22</c:v>
                </c:pt>
                <c:pt idx="10668">
                  <c:v>-5.19</c:v>
                </c:pt>
                <c:pt idx="10669">
                  <c:v>-5.19</c:v>
                </c:pt>
                <c:pt idx="10670">
                  <c:v>-5.2</c:v>
                </c:pt>
                <c:pt idx="10671">
                  <c:v>-5.19</c:v>
                </c:pt>
                <c:pt idx="10672">
                  <c:v>-5.19</c:v>
                </c:pt>
                <c:pt idx="10673">
                  <c:v>-5.18</c:v>
                </c:pt>
                <c:pt idx="10674">
                  <c:v>-5.16</c:v>
                </c:pt>
                <c:pt idx="10675">
                  <c:v>-5.19</c:v>
                </c:pt>
                <c:pt idx="10676">
                  <c:v>-5.19</c:v>
                </c:pt>
                <c:pt idx="10677">
                  <c:v>-5.16</c:v>
                </c:pt>
                <c:pt idx="10678">
                  <c:v>-5.17</c:v>
                </c:pt>
                <c:pt idx="10679">
                  <c:v>-5.14</c:v>
                </c:pt>
                <c:pt idx="10680">
                  <c:v>-5.16</c:v>
                </c:pt>
                <c:pt idx="10681">
                  <c:v>-5.16</c:v>
                </c:pt>
                <c:pt idx="10682">
                  <c:v>-5.17</c:v>
                </c:pt>
                <c:pt idx="10683">
                  <c:v>-5.18</c:v>
                </c:pt>
                <c:pt idx="10684">
                  <c:v>-5.17</c:v>
                </c:pt>
                <c:pt idx="10685">
                  <c:v>-5.18</c:v>
                </c:pt>
                <c:pt idx="10686">
                  <c:v>-5.18</c:v>
                </c:pt>
                <c:pt idx="10687">
                  <c:v>-5.22</c:v>
                </c:pt>
                <c:pt idx="10688">
                  <c:v>-5.23</c:v>
                </c:pt>
                <c:pt idx="10689">
                  <c:v>-5.21</c:v>
                </c:pt>
                <c:pt idx="10690">
                  <c:v>-5.18</c:v>
                </c:pt>
                <c:pt idx="10691">
                  <c:v>-5.17</c:v>
                </c:pt>
                <c:pt idx="10692">
                  <c:v>-5.19</c:v>
                </c:pt>
                <c:pt idx="10693">
                  <c:v>-5.16</c:v>
                </c:pt>
                <c:pt idx="10694">
                  <c:v>-5.14</c:v>
                </c:pt>
                <c:pt idx="10695">
                  <c:v>-5.2</c:v>
                </c:pt>
                <c:pt idx="10696">
                  <c:v>-5.15</c:v>
                </c:pt>
                <c:pt idx="10697">
                  <c:v>-5.16</c:v>
                </c:pt>
                <c:pt idx="10698">
                  <c:v>-5.16</c:v>
                </c:pt>
                <c:pt idx="10699">
                  <c:v>-5.15</c:v>
                </c:pt>
                <c:pt idx="10700">
                  <c:v>-5.14</c:v>
                </c:pt>
                <c:pt idx="10701">
                  <c:v>-5.12</c:v>
                </c:pt>
                <c:pt idx="10702">
                  <c:v>-5.13</c:v>
                </c:pt>
                <c:pt idx="10703">
                  <c:v>-5.15</c:v>
                </c:pt>
                <c:pt idx="10704">
                  <c:v>-5.15</c:v>
                </c:pt>
                <c:pt idx="10705">
                  <c:v>-5.12</c:v>
                </c:pt>
                <c:pt idx="10706">
                  <c:v>-5.13</c:v>
                </c:pt>
                <c:pt idx="10707">
                  <c:v>-5.13</c:v>
                </c:pt>
                <c:pt idx="10708">
                  <c:v>-5.12</c:v>
                </c:pt>
                <c:pt idx="10709">
                  <c:v>-5.12</c:v>
                </c:pt>
                <c:pt idx="10710">
                  <c:v>-5.0999999999999996</c:v>
                </c:pt>
                <c:pt idx="10711">
                  <c:v>-5.1100000000000003</c:v>
                </c:pt>
                <c:pt idx="10712">
                  <c:v>-5.09</c:v>
                </c:pt>
                <c:pt idx="10713">
                  <c:v>-5.07</c:v>
                </c:pt>
                <c:pt idx="10714">
                  <c:v>-5.07</c:v>
                </c:pt>
                <c:pt idx="10715">
                  <c:v>-5.0999999999999996</c:v>
                </c:pt>
                <c:pt idx="10716">
                  <c:v>-5.0999999999999996</c:v>
                </c:pt>
                <c:pt idx="10717">
                  <c:v>-5.0999999999999996</c:v>
                </c:pt>
                <c:pt idx="10718">
                  <c:v>-5.12</c:v>
                </c:pt>
                <c:pt idx="10719">
                  <c:v>-5.16</c:v>
                </c:pt>
                <c:pt idx="10720">
                  <c:v>-5.15</c:v>
                </c:pt>
                <c:pt idx="10721">
                  <c:v>-5.14</c:v>
                </c:pt>
                <c:pt idx="10722">
                  <c:v>-5.14</c:v>
                </c:pt>
                <c:pt idx="10723">
                  <c:v>-5.12</c:v>
                </c:pt>
                <c:pt idx="10724">
                  <c:v>-5.1100000000000003</c:v>
                </c:pt>
                <c:pt idx="10725">
                  <c:v>-5.1100000000000003</c:v>
                </c:pt>
                <c:pt idx="10726">
                  <c:v>-5.1100000000000003</c:v>
                </c:pt>
                <c:pt idx="10727">
                  <c:v>-5.1100000000000003</c:v>
                </c:pt>
                <c:pt idx="10728">
                  <c:v>-5.13</c:v>
                </c:pt>
                <c:pt idx="10729">
                  <c:v>-5.08</c:v>
                </c:pt>
                <c:pt idx="10730">
                  <c:v>-5.04</c:v>
                </c:pt>
                <c:pt idx="10731">
                  <c:v>-5.0599999999999996</c:v>
                </c:pt>
                <c:pt idx="10732">
                  <c:v>-5.1100000000000003</c:v>
                </c:pt>
                <c:pt idx="10733">
                  <c:v>-5.12</c:v>
                </c:pt>
                <c:pt idx="10734">
                  <c:v>-5.12</c:v>
                </c:pt>
                <c:pt idx="10735">
                  <c:v>-5.12</c:v>
                </c:pt>
                <c:pt idx="10736">
                  <c:v>-5.0999999999999996</c:v>
                </c:pt>
                <c:pt idx="10737">
                  <c:v>-5.1100000000000003</c:v>
                </c:pt>
                <c:pt idx="10738">
                  <c:v>-5.1100000000000003</c:v>
                </c:pt>
                <c:pt idx="10739">
                  <c:v>-5.12</c:v>
                </c:pt>
                <c:pt idx="10740">
                  <c:v>-5.14</c:v>
                </c:pt>
                <c:pt idx="10741">
                  <c:v>-5.15</c:v>
                </c:pt>
                <c:pt idx="10742">
                  <c:v>-5.12</c:v>
                </c:pt>
                <c:pt idx="10743">
                  <c:v>-5.1100000000000003</c:v>
                </c:pt>
                <c:pt idx="10744">
                  <c:v>-5.1100000000000003</c:v>
                </c:pt>
                <c:pt idx="10745">
                  <c:v>-5.1100000000000003</c:v>
                </c:pt>
                <c:pt idx="10746">
                  <c:v>-5.1100000000000003</c:v>
                </c:pt>
                <c:pt idx="10747">
                  <c:v>-5.13</c:v>
                </c:pt>
                <c:pt idx="10748">
                  <c:v>-5.13</c:v>
                </c:pt>
                <c:pt idx="10749">
                  <c:v>-5.13</c:v>
                </c:pt>
                <c:pt idx="10750">
                  <c:v>-5.12</c:v>
                </c:pt>
                <c:pt idx="10751">
                  <c:v>-5.1100000000000003</c:v>
                </c:pt>
                <c:pt idx="10752">
                  <c:v>-5.13</c:v>
                </c:pt>
                <c:pt idx="10753">
                  <c:v>-5.14</c:v>
                </c:pt>
                <c:pt idx="10754">
                  <c:v>-5.1100000000000003</c:v>
                </c:pt>
                <c:pt idx="10755">
                  <c:v>-5.12</c:v>
                </c:pt>
                <c:pt idx="10756">
                  <c:v>-5.1100000000000003</c:v>
                </c:pt>
                <c:pt idx="10757">
                  <c:v>-5.12</c:v>
                </c:pt>
                <c:pt idx="10758">
                  <c:v>-5.13</c:v>
                </c:pt>
                <c:pt idx="10759">
                  <c:v>-5.15</c:v>
                </c:pt>
                <c:pt idx="10760">
                  <c:v>-5.14</c:v>
                </c:pt>
                <c:pt idx="10761">
                  <c:v>-5.15</c:v>
                </c:pt>
                <c:pt idx="10762">
                  <c:v>-5.15</c:v>
                </c:pt>
                <c:pt idx="10763">
                  <c:v>-5.15</c:v>
                </c:pt>
                <c:pt idx="10764">
                  <c:v>-5.15</c:v>
                </c:pt>
                <c:pt idx="10765">
                  <c:v>-5.13</c:v>
                </c:pt>
                <c:pt idx="10766">
                  <c:v>-5.13</c:v>
                </c:pt>
                <c:pt idx="10767">
                  <c:v>-5.18</c:v>
                </c:pt>
                <c:pt idx="10768">
                  <c:v>-5.21</c:v>
                </c:pt>
                <c:pt idx="10769">
                  <c:v>-5.15</c:v>
                </c:pt>
                <c:pt idx="10770">
                  <c:v>-5.15</c:v>
                </c:pt>
                <c:pt idx="10771">
                  <c:v>-5.18</c:v>
                </c:pt>
                <c:pt idx="10772">
                  <c:v>-5.21</c:v>
                </c:pt>
                <c:pt idx="10773">
                  <c:v>-5.2</c:v>
                </c:pt>
                <c:pt idx="10774">
                  <c:v>-5.17</c:v>
                </c:pt>
                <c:pt idx="10775">
                  <c:v>-5.17</c:v>
                </c:pt>
                <c:pt idx="10776">
                  <c:v>-5.2</c:v>
                </c:pt>
                <c:pt idx="10777">
                  <c:v>-5.21</c:v>
                </c:pt>
                <c:pt idx="10778">
                  <c:v>-5.19</c:v>
                </c:pt>
                <c:pt idx="10779">
                  <c:v>-5.18</c:v>
                </c:pt>
                <c:pt idx="10780">
                  <c:v>-5.17</c:v>
                </c:pt>
                <c:pt idx="10781">
                  <c:v>-5.16</c:v>
                </c:pt>
                <c:pt idx="10782">
                  <c:v>-5.15</c:v>
                </c:pt>
                <c:pt idx="10783">
                  <c:v>-5.16</c:v>
                </c:pt>
                <c:pt idx="10784">
                  <c:v>-5.16</c:v>
                </c:pt>
                <c:pt idx="10785">
                  <c:v>-5.15</c:v>
                </c:pt>
                <c:pt idx="10786">
                  <c:v>-5.13</c:v>
                </c:pt>
                <c:pt idx="10787">
                  <c:v>-5.13</c:v>
                </c:pt>
                <c:pt idx="10788">
                  <c:v>-5.09</c:v>
                </c:pt>
                <c:pt idx="10789">
                  <c:v>-5.1100000000000003</c:v>
                </c:pt>
                <c:pt idx="10790">
                  <c:v>-5.0999999999999996</c:v>
                </c:pt>
                <c:pt idx="10791">
                  <c:v>-5.0199999999999996</c:v>
                </c:pt>
                <c:pt idx="10792">
                  <c:v>-4.9400000000000004</c:v>
                </c:pt>
                <c:pt idx="10793">
                  <c:v>-4.9000000000000004</c:v>
                </c:pt>
                <c:pt idx="10794">
                  <c:v>-4.92</c:v>
                </c:pt>
                <c:pt idx="10795">
                  <c:v>-4.95</c:v>
                </c:pt>
                <c:pt idx="10796">
                  <c:v>-4.96</c:v>
                </c:pt>
                <c:pt idx="10797">
                  <c:v>-4.96</c:v>
                </c:pt>
                <c:pt idx="10798">
                  <c:v>-4.96</c:v>
                </c:pt>
                <c:pt idx="10799">
                  <c:v>-4.95</c:v>
                </c:pt>
                <c:pt idx="10800">
                  <c:v>-4.93</c:v>
                </c:pt>
                <c:pt idx="10801">
                  <c:v>-4.95</c:v>
                </c:pt>
                <c:pt idx="10802">
                  <c:v>-4.96</c:v>
                </c:pt>
                <c:pt idx="10803">
                  <c:v>-4.96</c:v>
                </c:pt>
                <c:pt idx="10804">
                  <c:v>-4.97</c:v>
                </c:pt>
                <c:pt idx="10805">
                  <c:v>-4.97</c:v>
                </c:pt>
                <c:pt idx="10806">
                  <c:v>-4.9800000000000004</c:v>
                </c:pt>
                <c:pt idx="10807">
                  <c:v>-4.97</c:v>
                </c:pt>
                <c:pt idx="10808">
                  <c:v>-4.9400000000000004</c:v>
                </c:pt>
                <c:pt idx="10809">
                  <c:v>-4.92</c:v>
                </c:pt>
                <c:pt idx="10810">
                  <c:v>-4.91</c:v>
                </c:pt>
                <c:pt idx="10811">
                  <c:v>-4.8899999999999997</c:v>
                </c:pt>
                <c:pt idx="10812">
                  <c:v>-4.8499999999999996</c:v>
                </c:pt>
                <c:pt idx="10813">
                  <c:v>-4.8499999999999996</c:v>
                </c:pt>
                <c:pt idx="10814">
                  <c:v>-4.8899999999999997</c:v>
                </c:pt>
                <c:pt idx="10815">
                  <c:v>-4.92</c:v>
                </c:pt>
                <c:pt idx="10816">
                  <c:v>-4.92</c:v>
                </c:pt>
                <c:pt idx="10817">
                  <c:v>-4.92</c:v>
                </c:pt>
                <c:pt idx="10818">
                  <c:v>-4.91</c:v>
                </c:pt>
                <c:pt idx="10819">
                  <c:v>-4.91</c:v>
                </c:pt>
                <c:pt idx="10820">
                  <c:v>-4.92</c:v>
                </c:pt>
                <c:pt idx="10821">
                  <c:v>-4.88</c:v>
                </c:pt>
                <c:pt idx="10822">
                  <c:v>-4.91</c:v>
                </c:pt>
                <c:pt idx="10823">
                  <c:v>-4.93</c:v>
                </c:pt>
                <c:pt idx="10824">
                  <c:v>-4.93</c:v>
                </c:pt>
                <c:pt idx="10825">
                  <c:v>-4.91</c:v>
                </c:pt>
                <c:pt idx="10826">
                  <c:v>-4.92</c:v>
                </c:pt>
                <c:pt idx="10827">
                  <c:v>-4.92</c:v>
                </c:pt>
                <c:pt idx="10828">
                  <c:v>-4.88</c:v>
                </c:pt>
                <c:pt idx="10829">
                  <c:v>-4.88</c:v>
                </c:pt>
                <c:pt idx="10830">
                  <c:v>-4.8600000000000003</c:v>
                </c:pt>
                <c:pt idx="10831">
                  <c:v>-4.8499999999999996</c:v>
                </c:pt>
                <c:pt idx="10832">
                  <c:v>-4.84</c:v>
                </c:pt>
                <c:pt idx="10833">
                  <c:v>-4.84</c:v>
                </c:pt>
                <c:pt idx="10834">
                  <c:v>-4.8099999999999996</c:v>
                </c:pt>
                <c:pt idx="10835">
                  <c:v>-4.8600000000000003</c:v>
                </c:pt>
                <c:pt idx="10836">
                  <c:v>-4.87</c:v>
                </c:pt>
                <c:pt idx="10837">
                  <c:v>-4.8600000000000003</c:v>
                </c:pt>
                <c:pt idx="10838">
                  <c:v>-4.87</c:v>
                </c:pt>
                <c:pt idx="10839">
                  <c:v>-4.8499999999999996</c:v>
                </c:pt>
                <c:pt idx="10840">
                  <c:v>-4.8099999999999996</c:v>
                </c:pt>
                <c:pt idx="10841">
                  <c:v>-4.7699999999999996</c:v>
                </c:pt>
                <c:pt idx="10842">
                  <c:v>-4.7699999999999996</c:v>
                </c:pt>
                <c:pt idx="10843">
                  <c:v>-4.8099999999999996</c:v>
                </c:pt>
                <c:pt idx="10844">
                  <c:v>-4.82</c:v>
                </c:pt>
                <c:pt idx="10845">
                  <c:v>-4.8</c:v>
                </c:pt>
                <c:pt idx="10846">
                  <c:v>-4.8099999999999996</c:v>
                </c:pt>
                <c:pt idx="10847">
                  <c:v>-4.8099999999999996</c:v>
                </c:pt>
                <c:pt idx="10848">
                  <c:v>-4.79</c:v>
                </c:pt>
                <c:pt idx="10849">
                  <c:v>-4.7699999999999996</c:v>
                </c:pt>
                <c:pt idx="10850">
                  <c:v>-4.75</c:v>
                </c:pt>
                <c:pt idx="10851">
                  <c:v>-4.7300000000000004</c:v>
                </c:pt>
                <c:pt idx="10852">
                  <c:v>-4.72</c:v>
                </c:pt>
                <c:pt idx="10853">
                  <c:v>-4.71</c:v>
                </c:pt>
                <c:pt idx="10854">
                  <c:v>-4.74</c:v>
                </c:pt>
                <c:pt idx="10855">
                  <c:v>-4.74</c:v>
                </c:pt>
                <c:pt idx="10856">
                  <c:v>-4.7</c:v>
                </c:pt>
                <c:pt idx="10857">
                  <c:v>-4.6900000000000004</c:v>
                </c:pt>
                <c:pt idx="10858">
                  <c:v>-4.68</c:v>
                </c:pt>
                <c:pt idx="10859">
                  <c:v>-4.5599999999999996</c:v>
                </c:pt>
                <c:pt idx="10860">
                  <c:v>-4.54</c:v>
                </c:pt>
                <c:pt idx="10861">
                  <c:v>-4.57</c:v>
                </c:pt>
                <c:pt idx="10862">
                  <c:v>-4.62</c:v>
                </c:pt>
                <c:pt idx="10863">
                  <c:v>-4.6399999999999997</c:v>
                </c:pt>
                <c:pt idx="10864">
                  <c:v>-4.58</c:v>
                </c:pt>
                <c:pt idx="10865">
                  <c:v>-4.58</c:v>
                </c:pt>
                <c:pt idx="10866">
                  <c:v>-4.54</c:v>
                </c:pt>
                <c:pt idx="10867">
                  <c:v>-4.57</c:v>
                </c:pt>
                <c:pt idx="10868">
                  <c:v>-4.58</c:v>
                </c:pt>
                <c:pt idx="10869">
                  <c:v>-4.59</c:v>
                </c:pt>
                <c:pt idx="10870">
                  <c:v>-4.55</c:v>
                </c:pt>
                <c:pt idx="10871">
                  <c:v>-4.57</c:v>
                </c:pt>
                <c:pt idx="10872">
                  <c:v>-4.55</c:v>
                </c:pt>
                <c:pt idx="10873">
                  <c:v>-4.54</c:v>
                </c:pt>
                <c:pt idx="10874">
                  <c:v>-4.51</c:v>
                </c:pt>
                <c:pt idx="10875">
                  <c:v>-4.5</c:v>
                </c:pt>
                <c:pt idx="10876">
                  <c:v>-4.4800000000000004</c:v>
                </c:pt>
                <c:pt idx="10877">
                  <c:v>-4.4800000000000004</c:v>
                </c:pt>
                <c:pt idx="10878">
                  <c:v>-4.51</c:v>
                </c:pt>
                <c:pt idx="10879">
                  <c:v>-4.53</c:v>
                </c:pt>
                <c:pt idx="10880">
                  <c:v>-4.53</c:v>
                </c:pt>
                <c:pt idx="10881">
                  <c:v>-4.5199999999999996</c:v>
                </c:pt>
                <c:pt idx="10882">
                  <c:v>-4.5199999999999996</c:v>
                </c:pt>
                <c:pt idx="10883">
                  <c:v>-4.5199999999999996</c:v>
                </c:pt>
                <c:pt idx="10884">
                  <c:v>-4.51</c:v>
                </c:pt>
                <c:pt idx="10885">
                  <c:v>-4.5199999999999996</c:v>
                </c:pt>
                <c:pt idx="10886">
                  <c:v>-4.53</c:v>
                </c:pt>
                <c:pt idx="10887">
                  <c:v>-4.54</c:v>
                </c:pt>
                <c:pt idx="10888">
                  <c:v>-4.5</c:v>
                </c:pt>
                <c:pt idx="10889">
                  <c:v>-4.49</c:v>
                </c:pt>
                <c:pt idx="10890">
                  <c:v>-4.49</c:v>
                </c:pt>
                <c:pt idx="10891">
                  <c:v>-4.5</c:v>
                </c:pt>
                <c:pt idx="10892">
                  <c:v>-4.5199999999999996</c:v>
                </c:pt>
                <c:pt idx="10893">
                  <c:v>-4.4800000000000004</c:v>
                </c:pt>
                <c:pt idx="10894">
                  <c:v>-4.4000000000000004</c:v>
                </c:pt>
                <c:pt idx="10895">
                  <c:v>-4.34</c:v>
                </c:pt>
                <c:pt idx="10896">
                  <c:v>-4.34</c:v>
                </c:pt>
                <c:pt idx="10897">
                  <c:v>-4.3499999999999996</c:v>
                </c:pt>
                <c:pt idx="10898">
                  <c:v>-4.3600000000000003</c:v>
                </c:pt>
                <c:pt idx="10899">
                  <c:v>-4.32</c:v>
                </c:pt>
                <c:pt idx="10900">
                  <c:v>-4.3099999999999996</c:v>
                </c:pt>
                <c:pt idx="10901">
                  <c:v>-4.32</c:v>
                </c:pt>
                <c:pt idx="10902">
                  <c:v>-4.32</c:v>
                </c:pt>
                <c:pt idx="10903">
                  <c:v>-4.33</c:v>
                </c:pt>
                <c:pt idx="10904">
                  <c:v>-4.32</c:v>
                </c:pt>
                <c:pt idx="10905">
                  <c:v>-4.34</c:v>
                </c:pt>
                <c:pt idx="10906">
                  <c:v>-4.38</c:v>
                </c:pt>
                <c:pt idx="10907">
                  <c:v>-4.3899999999999997</c:v>
                </c:pt>
                <c:pt idx="10908">
                  <c:v>-4.37</c:v>
                </c:pt>
                <c:pt idx="10909">
                  <c:v>-4.3600000000000003</c:v>
                </c:pt>
                <c:pt idx="10910">
                  <c:v>-4.37</c:v>
                </c:pt>
                <c:pt idx="10911">
                  <c:v>-4.3899999999999997</c:v>
                </c:pt>
                <c:pt idx="10912">
                  <c:v>-4.41</c:v>
                </c:pt>
                <c:pt idx="10913">
                  <c:v>-4.38</c:v>
                </c:pt>
                <c:pt idx="10914">
                  <c:v>-4.38</c:v>
                </c:pt>
                <c:pt idx="10915">
                  <c:v>-4.3899999999999997</c:v>
                </c:pt>
                <c:pt idx="10916">
                  <c:v>-4.3899999999999997</c:v>
                </c:pt>
                <c:pt idx="10917">
                  <c:v>-4.4000000000000004</c:v>
                </c:pt>
                <c:pt idx="10918">
                  <c:v>-4.4000000000000004</c:v>
                </c:pt>
                <c:pt idx="10919">
                  <c:v>-4.3899999999999997</c:v>
                </c:pt>
                <c:pt idx="10920">
                  <c:v>-4.3899999999999997</c:v>
                </c:pt>
                <c:pt idx="10921">
                  <c:v>-4.37</c:v>
                </c:pt>
                <c:pt idx="10922">
                  <c:v>-4.37</c:v>
                </c:pt>
                <c:pt idx="10923">
                  <c:v>-4.3600000000000003</c:v>
                </c:pt>
                <c:pt idx="10924">
                  <c:v>-4.3600000000000003</c:v>
                </c:pt>
                <c:pt idx="10925">
                  <c:v>-4.33</c:v>
                </c:pt>
                <c:pt idx="10926">
                  <c:v>-4.33</c:v>
                </c:pt>
                <c:pt idx="10927">
                  <c:v>-4.3499999999999996</c:v>
                </c:pt>
                <c:pt idx="10928">
                  <c:v>-4.3600000000000003</c:v>
                </c:pt>
                <c:pt idx="10929">
                  <c:v>-4.33</c:v>
                </c:pt>
                <c:pt idx="10930">
                  <c:v>-4.29</c:v>
                </c:pt>
                <c:pt idx="10931">
                  <c:v>-4.3</c:v>
                </c:pt>
                <c:pt idx="10932">
                  <c:v>-4.33</c:v>
                </c:pt>
                <c:pt idx="10933">
                  <c:v>-4.3499999999999996</c:v>
                </c:pt>
                <c:pt idx="10934">
                  <c:v>-4.3600000000000003</c:v>
                </c:pt>
                <c:pt idx="10935">
                  <c:v>-4.3600000000000003</c:v>
                </c:pt>
                <c:pt idx="10936">
                  <c:v>-4.32</c:v>
                </c:pt>
                <c:pt idx="10937">
                  <c:v>-4.33</c:v>
                </c:pt>
                <c:pt idx="10938">
                  <c:v>-4.34</c:v>
                </c:pt>
                <c:pt idx="10939">
                  <c:v>-4.34</c:v>
                </c:pt>
                <c:pt idx="10940">
                  <c:v>-4.32</c:v>
                </c:pt>
                <c:pt idx="10941">
                  <c:v>-4.3099999999999996</c:v>
                </c:pt>
                <c:pt idx="10942">
                  <c:v>-4.28</c:v>
                </c:pt>
                <c:pt idx="10943">
                  <c:v>-4.2699999999999996</c:v>
                </c:pt>
                <c:pt idx="10944">
                  <c:v>-4.26</c:v>
                </c:pt>
                <c:pt idx="10945">
                  <c:v>-4.28</c:v>
                </c:pt>
                <c:pt idx="10946">
                  <c:v>-4.28</c:v>
                </c:pt>
                <c:pt idx="10947">
                  <c:v>-4.2699999999999996</c:v>
                </c:pt>
                <c:pt idx="10948">
                  <c:v>-4.2699999999999996</c:v>
                </c:pt>
                <c:pt idx="10949">
                  <c:v>-4.2699999999999996</c:v>
                </c:pt>
                <c:pt idx="10950">
                  <c:v>-4.2699999999999996</c:v>
                </c:pt>
                <c:pt idx="10951">
                  <c:v>-4.32</c:v>
                </c:pt>
                <c:pt idx="10952">
                  <c:v>-4.33</c:v>
                </c:pt>
                <c:pt idx="10953">
                  <c:v>-4.33</c:v>
                </c:pt>
                <c:pt idx="10954">
                  <c:v>-4.3099999999999996</c:v>
                </c:pt>
                <c:pt idx="10955">
                  <c:v>-4.28</c:v>
                </c:pt>
                <c:pt idx="10956">
                  <c:v>-4.26</c:v>
                </c:pt>
                <c:pt idx="10957">
                  <c:v>-4.25</c:v>
                </c:pt>
                <c:pt idx="10958">
                  <c:v>-4.25</c:v>
                </c:pt>
                <c:pt idx="10959">
                  <c:v>-4.28</c:v>
                </c:pt>
                <c:pt idx="10960">
                  <c:v>-4.28</c:v>
                </c:pt>
                <c:pt idx="10961">
                  <c:v>-4.3</c:v>
                </c:pt>
                <c:pt idx="10962">
                  <c:v>-4.3099999999999996</c:v>
                </c:pt>
                <c:pt idx="10963">
                  <c:v>-4.28</c:v>
                </c:pt>
                <c:pt idx="10964">
                  <c:v>-4.25</c:v>
                </c:pt>
                <c:pt idx="10965">
                  <c:v>-4.2300000000000004</c:v>
                </c:pt>
                <c:pt idx="10966">
                  <c:v>-4.25</c:v>
                </c:pt>
                <c:pt idx="10967">
                  <c:v>-4.24</c:v>
                </c:pt>
                <c:pt idx="10968">
                  <c:v>-4.2699999999999996</c:v>
                </c:pt>
                <c:pt idx="10969">
                  <c:v>-4.28</c:v>
                </c:pt>
                <c:pt idx="10970">
                  <c:v>-4.2699999999999996</c:v>
                </c:pt>
                <c:pt idx="10971">
                  <c:v>-4.22</c:v>
                </c:pt>
                <c:pt idx="10972">
                  <c:v>-4.25</c:v>
                </c:pt>
                <c:pt idx="10973">
                  <c:v>-4.24</c:v>
                </c:pt>
                <c:pt idx="10974">
                  <c:v>-4.24</c:v>
                </c:pt>
                <c:pt idx="10975">
                  <c:v>-4.22</c:v>
                </c:pt>
                <c:pt idx="10976">
                  <c:v>-4.21</c:v>
                </c:pt>
                <c:pt idx="10977">
                  <c:v>-4.1900000000000004</c:v>
                </c:pt>
                <c:pt idx="10978">
                  <c:v>-4.21</c:v>
                </c:pt>
                <c:pt idx="10979">
                  <c:v>-4.22</c:v>
                </c:pt>
                <c:pt idx="10980">
                  <c:v>-4.22</c:v>
                </c:pt>
                <c:pt idx="10981">
                  <c:v>-4.2300000000000004</c:v>
                </c:pt>
                <c:pt idx="10982">
                  <c:v>-4.21</c:v>
                </c:pt>
                <c:pt idx="10983">
                  <c:v>-4.22</c:v>
                </c:pt>
                <c:pt idx="10984">
                  <c:v>-4.22</c:v>
                </c:pt>
                <c:pt idx="10985">
                  <c:v>-4.22</c:v>
                </c:pt>
                <c:pt idx="10986">
                  <c:v>-4.21</c:v>
                </c:pt>
                <c:pt idx="10987">
                  <c:v>-4.2</c:v>
                </c:pt>
                <c:pt idx="10988">
                  <c:v>-4.22</c:v>
                </c:pt>
                <c:pt idx="10989">
                  <c:v>-4.28</c:v>
                </c:pt>
                <c:pt idx="10990">
                  <c:v>-4.3099999999999996</c:v>
                </c:pt>
                <c:pt idx="10991">
                  <c:v>-4.32</c:v>
                </c:pt>
                <c:pt idx="10992">
                  <c:v>-4.3</c:v>
                </c:pt>
                <c:pt idx="10993">
                  <c:v>-4.3099999999999996</c:v>
                </c:pt>
                <c:pt idx="10994">
                  <c:v>-4.29</c:v>
                </c:pt>
                <c:pt idx="10995">
                  <c:v>-4.2699999999999996</c:v>
                </c:pt>
                <c:pt idx="10996">
                  <c:v>-4.3099999999999996</c:v>
                </c:pt>
                <c:pt idx="10997">
                  <c:v>-4.29</c:v>
                </c:pt>
                <c:pt idx="10998">
                  <c:v>-4.3099999999999996</c:v>
                </c:pt>
                <c:pt idx="10999">
                  <c:v>-4.3</c:v>
                </c:pt>
                <c:pt idx="11000">
                  <c:v>-4.34</c:v>
                </c:pt>
                <c:pt idx="11001">
                  <c:v>-4.37</c:v>
                </c:pt>
                <c:pt idx="11002">
                  <c:v>-4.3600000000000003</c:v>
                </c:pt>
                <c:pt idx="11003">
                  <c:v>-4.2699999999999996</c:v>
                </c:pt>
                <c:pt idx="11004">
                  <c:v>-4.28</c:v>
                </c:pt>
                <c:pt idx="11005">
                  <c:v>-4.3099999999999996</c:v>
                </c:pt>
                <c:pt idx="11006">
                  <c:v>-4.37</c:v>
                </c:pt>
                <c:pt idx="11007">
                  <c:v>-4.3499999999999996</c:v>
                </c:pt>
                <c:pt idx="11008">
                  <c:v>-4.3499999999999996</c:v>
                </c:pt>
                <c:pt idx="11009">
                  <c:v>-4.34</c:v>
                </c:pt>
                <c:pt idx="11010">
                  <c:v>-4.3099999999999996</c:v>
                </c:pt>
                <c:pt idx="11011">
                  <c:v>-4.33</c:v>
                </c:pt>
                <c:pt idx="11012">
                  <c:v>-4.3899999999999997</c:v>
                </c:pt>
                <c:pt idx="11013">
                  <c:v>-4.37</c:v>
                </c:pt>
                <c:pt idx="11014">
                  <c:v>-4.37</c:v>
                </c:pt>
                <c:pt idx="11015">
                  <c:v>-4.38</c:v>
                </c:pt>
                <c:pt idx="11016">
                  <c:v>-4.33</c:v>
                </c:pt>
                <c:pt idx="11017">
                  <c:v>-4.33</c:v>
                </c:pt>
                <c:pt idx="11018">
                  <c:v>-4.33</c:v>
                </c:pt>
                <c:pt idx="11019">
                  <c:v>-4.34</c:v>
                </c:pt>
                <c:pt idx="11020">
                  <c:v>-4.37</c:v>
                </c:pt>
                <c:pt idx="11021">
                  <c:v>-4.3899999999999997</c:v>
                </c:pt>
                <c:pt idx="11022">
                  <c:v>-4.38</c:v>
                </c:pt>
                <c:pt idx="11023">
                  <c:v>-4.3600000000000003</c:v>
                </c:pt>
                <c:pt idx="11024">
                  <c:v>-4.37</c:v>
                </c:pt>
                <c:pt idx="11025">
                  <c:v>-4.3899999999999997</c:v>
                </c:pt>
                <c:pt idx="11026">
                  <c:v>-4.42</c:v>
                </c:pt>
                <c:pt idx="11027">
                  <c:v>-4.38</c:v>
                </c:pt>
                <c:pt idx="11028">
                  <c:v>-4.43</c:v>
                </c:pt>
                <c:pt idx="11029">
                  <c:v>-4.42</c:v>
                </c:pt>
                <c:pt idx="11030">
                  <c:v>-4.4400000000000004</c:v>
                </c:pt>
                <c:pt idx="11031">
                  <c:v>-4.49</c:v>
                </c:pt>
                <c:pt idx="11032">
                  <c:v>-4.5</c:v>
                </c:pt>
                <c:pt idx="11033">
                  <c:v>-4.51</c:v>
                </c:pt>
                <c:pt idx="11034">
                  <c:v>-4.53</c:v>
                </c:pt>
                <c:pt idx="11035">
                  <c:v>-4.53</c:v>
                </c:pt>
                <c:pt idx="11036">
                  <c:v>-4.5599999999999996</c:v>
                </c:pt>
                <c:pt idx="11037">
                  <c:v>-4.53</c:v>
                </c:pt>
                <c:pt idx="11038">
                  <c:v>-4.51</c:v>
                </c:pt>
                <c:pt idx="11039">
                  <c:v>-4.4800000000000004</c:v>
                </c:pt>
                <c:pt idx="11040">
                  <c:v>-4.46</c:v>
                </c:pt>
                <c:pt idx="11041">
                  <c:v>-4.49</c:v>
                </c:pt>
                <c:pt idx="11042">
                  <c:v>-4.51</c:v>
                </c:pt>
                <c:pt idx="11043">
                  <c:v>-4.5199999999999996</c:v>
                </c:pt>
                <c:pt idx="11044">
                  <c:v>-4.53</c:v>
                </c:pt>
                <c:pt idx="11045">
                  <c:v>-4.54</c:v>
                </c:pt>
                <c:pt idx="11046">
                  <c:v>-4.55</c:v>
                </c:pt>
                <c:pt idx="11047">
                  <c:v>-4.57</c:v>
                </c:pt>
                <c:pt idx="11048">
                  <c:v>-4.59</c:v>
                </c:pt>
                <c:pt idx="11049">
                  <c:v>-4.58</c:v>
                </c:pt>
                <c:pt idx="11050">
                  <c:v>-4.59</c:v>
                </c:pt>
                <c:pt idx="11051">
                  <c:v>-4.59</c:v>
                </c:pt>
                <c:pt idx="11052">
                  <c:v>-4.5999999999999996</c:v>
                </c:pt>
                <c:pt idx="11053">
                  <c:v>-4.5999999999999996</c:v>
                </c:pt>
                <c:pt idx="11054">
                  <c:v>-4.5999999999999996</c:v>
                </c:pt>
                <c:pt idx="11055">
                  <c:v>-4.62</c:v>
                </c:pt>
                <c:pt idx="11056">
                  <c:v>-4.67</c:v>
                </c:pt>
                <c:pt idx="11057">
                  <c:v>-4.6500000000000004</c:v>
                </c:pt>
                <c:pt idx="11058">
                  <c:v>-4.6399999999999997</c:v>
                </c:pt>
                <c:pt idx="11059">
                  <c:v>-4.6500000000000004</c:v>
                </c:pt>
                <c:pt idx="11060">
                  <c:v>-4.63</c:v>
                </c:pt>
                <c:pt idx="11061">
                  <c:v>-4.62</c:v>
                </c:pt>
                <c:pt idx="11062">
                  <c:v>-4.6100000000000003</c:v>
                </c:pt>
                <c:pt idx="11063">
                  <c:v>-4.5999999999999996</c:v>
                </c:pt>
                <c:pt idx="11064">
                  <c:v>-4.63</c:v>
                </c:pt>
                <c:pt idx="11065">
                  <c:v>-4.62</c:v>
                </c:pt>
                <c:pt idx="11066">
                  <c:v>-4.6100000000000003</c:v>
                </c:pt>
                <c:pt idx="11067">
                  <c:v>-4.6100000000000003</c:v>
                </c:pt>
                <c:pt idx="11068">
                  <c:v>-4.59</c:v>
                </c:pt>
                <c:pt idx="11069">
                  <c:v>-4.59</c:v>
                </c:pt>
                <c:pt idx="11070">
                  <c:v>-4.57</c:v>
                </c:pt>
                <c:pt idx="11071">
                  <c:v>-4.58</c:v>
                </c:pt>
                <c:pt idx="11072">
                  <c:v>-4.71</c:v>
                </c:pt>
                <c:pt idx="11073">
                  <c:v>-4.78</c:v>
                </c:pt>
                <c:pt idx="11074">
                  <c:v>-4.8499999999999996</c:v>
                </c:pt>
                <c:pt idx="11075">
                  <c:v>-4.91</c:v>
                </c:pt>
                <c:pt idx="11076">
                  <c:v>-4.92</c:v>
                </c:pt>
                <c:pt idx="11077">
                  <c:v>-4.8899999999999997</c:v>
                </c:pt>
                <c:pt idx="11078">
                  <c:v>-4.9000000000000004</c:v>
                </c:pt>
                <c:pt idx="11079">
                  <c:v>-4.92</c:v>
                </c:pt>
                <c:pt idx="11080">
                  <c:v>-4.92</c:v>
                </c:pt>
                <c:pt idx="11081">
                  <c:v>-4.95</c:v>
                </c:pt>
                <c:pt idx="11082">
                  <c:v>-4.92</c:v>
                </c:pt>
                <c:pt idx="11083">
                  <c:v>-4.9400000000000004</c:v>
                </c:pt>
                <c:pt idx="11084">
                  <c:v>-4.97</c:v>
                </c:pt>
                <c:pt idx="11085">
                  <c:v>-5</c:v>
                </c:pt>
                <c:pt idx="11086">
                  <c:v>-4.99</c:v>
                </c:pt>
                <c:pt idx="11087">
                  <c:v>-4.99</c:v>
                </c:pt>
                <c:pt idx="11088">
                  <c:v>-5.0199999999999996</c:v>
                </c:pt>
                <c:pt idx="11089">
                  <c:v>-5.03</c:v>
                </c:pt>
                <c:pt idx="11090">
                  <c:v>-5.01</c:v>
                </c:pt>
                <c:pt idx="11091">
                  <c:v>-5.0199999999999996</c:v>
                </c:pt>
                <c:pt idx="11092">
                  <c:v>-5.07</c:v>
                </c:pt>
                <c:pt idx="11093">
                  <c:v>-5.05</c:v>
                </c:pt>
                <c:pt idx="11094">
                  <c:v>-5.04</c:v>
                </c:pt>
                <c:pt idx="11095">
                  <c:v>-5.03</c:v>
                </c:pt>
                <c:pt idx="11096">
                  <c:v>-5.03</c:v>
                </c:pt>
                <c:pt idx="11097">
                  <c:v>-5.05</c:v>
                </c:pt>
                <c:pt idx="11098">
                  <c:v>-5.05</c:v>
                </c:pt>
                <c:pt idx="11099">
                  <c:v>-5.1100000000000003</c:v>
                </c:pt>
                <c:pt idx="11100">
                  <c:v>-5.0999999999999996</c:v>
                </c:pt>
                <c:pt idx="11101">
                  <c:v>-5.19</c:v>
                </c:pt>
                <c:pt idx="11102">
                  <c:v>-5.23</c:v>
                </c:pt>
                <c:pt idx="11103">
                  <c:v>-5.29</c:v>
                </c:pt>
                <c:pt idx="11104">
                  <c:v>-5.29</c:v>
                </c:pt>
                <c:pt idx="11105">
                  <c:v>-5.21</c:v>
                </c:pt>
                <c:pt idx="11106">
                  <c:v>-5.34</c:v>
                </c:pt>
                <c:pt idx="11107">
                  <c:v>-5.25</c:v>
                </c:pt>
                <c:pt idx="11108">
                  <c:v>-5.19</c:v>
                </c:pt>
                <c:pt idx="11109">
                  <c:v>-5.15</c:v>
                </c:pt>
                <c:pt idx="11110">
                  <c:v>-5.12</c:v>
                </c:pt>
                <c:pt idx="11111">
                  <c:v>-5.13</c:v>
                </c:pt>
                <c:pt idx="11112">
                  <c:v>-5.15</c:v>
                </c:pt>
                <c:pt idx="11113">
                  <c:v>-5.14</c:v>
                </c:pt>
                <c:pt idx="11114">
                  <c:v>-5.21</c:v>
                </c:pt>
                <c:pt idx="11115">
                  <c:v>-5.25</c:v>
                </c:pt>
                <c:pt idx="11116">
                  <c:v>-5.27</c:v>
                </c:pt>
                <c:pt idx="11117">
                  <c:v>-5.24</c:v>
                </c:pt>
                <c:pt idx="11118">
                  <c:v>-5.18</c:v>
                </c:pt>
                <c:pt idx="11119">
                  <c:v>-5.24</c:v>
                </c:pt>
                <c:pt idx="11120">
                  <c:v>-5.29</c:v>
                </c:pt>
                <c:pt idx="11121">
                  <c:v>-5.29</c:v>
                </c:pt>
                <c:pt idx="11122">
                  <c:v>-5.28</c:v>
                </c:pt>
                <c:pt idx="11123">
                  <c:v>-5.3</c:v>
                </c:pt>
                <c:pt idx="11124">
                  <c:v>-5.3</c:v>
                </c:pt>
                <c:pt idx="11125">
                  <c:v>-5.28</c:v>
                </c:pt>
                <c:pt idx="11126">
                  <c:v>-5.3</c:v>
                </c:pt>
                <c:pt idx="11127">
                  <c:v>-5.31</c:v>
                </c:pt>
                <c:pt idx="11128">
                  <c:v>-5.28</c:v>
                </c:pt>
                <c:pt idx="11129">
                  <c:v>-5.36</c:v>
                </c:pt>
                <c:pt idx="11130">
                  <c:v>-5.45</c:v>
                </c:pt>
                <c:pt idx="11131">
                  <c:v>-5.5</c:v>
                </c:pt>
                <c:pt idx="11132">
                  <c:v>-5.5</c:v>
                </c:pt>
                <c:pt idx="11133">
                  <c:v>-5.5</c:v>
                </c:pt>
                <c:pt idx="11134">
                  <c:v>-5.51</c:v>
                </c:pt>
                <c:pt idx="11135">
                  <c:v>-5.45</c:v>
                </c:pt>
                <c:pt idx="11136">
                  <c:v>-5.45</c:v>
                </c:pt>
                <c:pt idx="11137">
                  <c:v>-5.5</c:v>
                </c:pt>
                <c:pt idx="11138">
                  <c:v>-5.5</c:v>
                </c:pt>
                <c:pt idx="11139">
                  <c:v>-5.53</c:v>
                </c:pt>
                <c:pt idx="11140">
                  <c:v>-5.55</c:v>
                </c:pt>
                <c:pt idx="11141">
                  <c:v>-5.54</c:v>
                </c:pt>
                <c:pt idx="11142">
                  <c:v>-5.51</c:v>
                </c:pt>
                <c:pt idx="11143">
                  <c:v>-5.5</c:v>
                </c:pt>
                <c:pt idx="11144">
                  <c:v>-5.43</c:v>
                </c:pt>
                <c:pt idx="11145">
                  <c:v>-5.46</c:v>
                </c:pt>
                <c:pt idx="11146">
                  <c:v>-5.5</c:v>
                </c:pt>
                <c:pt idx="11147">
                  <c:v>-5.51</c:v>
                </c:pt>
                <c:pt idx="11148">
                  <c:v>-5.51</c:v>
                </c:pt>
                <c:pt idx="11149">
                  <c:v>-5.51</c:v>
                </c:pt>
                <c:pt idx="11150">
                  <c:v>-5.5</c:v>
                </c:pt>
                <c:pt idx="11151">
                  <c:v>-5.52</c:v>
                </c:pt>
                <c:pt idx="11152">
                  <c:v>-5.51</c:v>
                </c:pt>
                <c:pt idx="11153">
                  <c:v>-5.55</c:v>
                </c:pt>
                <c:pt idx="11154">
                  <c:v>-5.49</c:v>
                </c:pt>
                <c:pt idx="11155">
                  <c:v>-5.53</c:v>
                </c:pt>
                <c:pt idx="11156">
                  <c:v>-5.58</c:v>
                </c:pt>
                <c:pt idx="11157">
                  <c:v>-5.63</c:v>
                </c:pt>
                <c:pt idx="11158">
                  <c:v>-5.64</c:v>
                </c:pt>
                <c:pt idx="11159">
                  <c:v>-5.65</c:v>
                </c:pt>
                <c:pt idx="11160">
                  <c:v>-5.63</c:v>
                </c:pt>
                <c:pt idx="11161">
                  <c:v>-5.63</c:v>
                </c:pt>
                <c:pt idx="11162">
                  <c:v>-5.67</c:v>
                </c:pt>
                <c:pt idx="11163">
                  <c:v>-5.69</c:v>
                </c:pt>
                <c:pt idx="11164">
                  <c:v>-5.66</c:v>
                </c:pt>
                <c:pt idx="11165">
                  <c:v>-5.64</c:v>
                </c:pt>
                <c:pt idx="11166">
                  <c:v>-5.61</c:v>
                </c:pt>
                <c:pt idx="11167">
                  <c:v>-5.63</c:v>
                </c:pt>
                <c:pt idx="11168">
                  <c:v>-5.63</c:v>
                </c:pt>
                <c:pt idx="11169">
                  <c:v>-5.65</c:v>
                </c:pt>
                <c:pt idx="11170">
                  <c:v>-5.6</c:v>
                </c:pt>
                <c:pt idx="11171">
                  <c:v>-5.64</c:v>
                </c:pt>
                <c:pt idx="11172">
                  <c:v>-5.64</c:v>
                </c:pt>
                <c:pt idx="11173">
                  <c:v>-5.63</c:v>
                </c:pt>
                <c:pt idx="11174">
                  <c:v>-5.62</c:v>
                </c:pt>
                <c:pt idx="11175">
                  <c:v>-5.61</c:v>
                </c:pt>
                <c:pt idx="11176">
                  <c:v>-5.62</c:v>
                </c:pt>
                <c:pt idx="11177">
                  <c:v>-5.6</c:v>
                </c:pt>
                <c:pt idx="11178">
                  <c:v>-5.61</c:v>
                </c:pt>
                <c:pt idx="11179">
                  <c:v>-5.63</c:v>
                </c:pt>
                <c:pt idx="11180">
                  <c:v>-5.61</c:v>
                </c:pt>
                <c:pt idx="11181">
                  <c:v>-5.6</c:v>
                </c:pt>
                <c:pt idx="11182">
                  <c:v>-5.57</c:v>
                </c:pt>
                <c:pt idx="11183">
                  <c:v>-5.56</c:v>
                </c:pt>
                <c:pt idx="11184">
                  <c:v>-5.58</c:v>
                </c:pt>
                <c:pt idx="11185">
                  <c:v>-5.63</c:v>
                </c:pt>
                <c:pt idx="11186">
                  <c:v>-5.67</c:v>
                </c:pt>
                <c:pt idx="11187">
                  <c:v>-5.7</c:v>
                </c:pt>
                <c:pt idx="11188">
                  <c:v>-5.68</c:v>
                </c:pt>
                <c:pt idx="11189">
                  <c:v>-5.7</c:v>
                </c:pt>
                <c:pt idx="11190">
                  <c:v>-5.7</c:v>
                </c:pt>
                <c:pt idx="11191">
                  <c:v>-5.71</c:v>
                </c:pt>
                <c:pt idx="11192">
                  <c:v>-5.74</c:v>
                </c:pt>
                <c:pt idx="11193">
                  <c:v>-5.76</c:v>
                </c:pt>
                <c:pt idx="11194">
                  <c:v>-5.76</c:v>
                </c:pt>
                <c:pt idx="11195">
                  <c:v>-5.76</c:v>
                </c:pt>
                <c:pt idx="11196">
                  <c:v>-5.76</c:v>
                </c:pt>
                <c:pt idx="11197">
                  <c:v>-5.74</c:v>
                </c:pt>
                <c:pt idx="11198">
                  <c:v>-5.73</c:v>
                </c:pt>
                <c:pt idx="11199">
                  <c:v>-5.78</c:v>
                </c:pt>
                <c:pt idx="11200">
                  <c:v>-5.76</c:v>
                </c:pt>
                <c:pt idx="11201">
                  <c:v>-5.74</c:v>
                </c:pt>
                <c:pt idx="11202">
                  <c:v>-5.74</c:v>
                </c:pt>
                <c:pt idx="11203">
                  <c:v>-5.77</c:v>
                </c:pt>
                <c:pt idx="11204">
                  <c:v>-5.76</c:v>
                </c:pt>
                <c:pt idx="11205">
                  <c:v>-5.75</c:v>
                </c:pt>
                <c:pt idx="11206">
                  <c:v>-5.74</c:v>
                </c:pt>
                <c:pt idx="11207">
                  <c:v>-5.75</c:v>
                </c:pt>
                <c:pt idx="11208">
                  <c:v>-5.76</c:v>
                </c:pt>
                <c:pt idx="11209">
                  <c:v>-5.74</c:v>
                </c:pt>
                <c:pt idx="11210">
                  <c:v>-5.72</c:v>
                </c:pt>
                <c:pt idx="11211">
                  <c:v>-5.72</c:v>
                </c:pt>
                <c:pt idx="11212">
                  <c:v>-5.67</c:v>
                </c:pt>
                <c:pt idx="11213">
                  <c:v>-5.63</c:v>
                </c:pt>
                <c:pt idx="11214">
                  <c:v>-5.68</c:v>
                </c:pt>
                <c:pt idx="11215">
                  <c:v>-5.73</c:v>
                </c:pt>
                <c:pt idx="11216">
                  <c:v>-5.76</c:v>
                </c:pt>
                <c:pt idx="11217">
                  <c:v>-5.76</c:v>
                </c:pt>
                <c:pt idx="11218">
                  <c:v>-5.77</c:v>
                </c:pt>
                <c:pt idx="11219">
                  <c:v>-5.74</c:v>
                </c:pt>
                <c:pt idx="11220">
                  <c:v>-5.74</c:v>
                </c:pt>
                <c:pt idx="11221">
                  <c:v>-5.72</c:v>
                </c:pt>
                <c:pt idx="11222">
                  <c:v>-5.72</c:v>
                </c:pt>
                <c:pt idx="11223">
                  <c:v>-5.72</c:v>
                </c:pt>
                <c:pt idx="11224">
                  <c:v>-5.7</c:v>
                </c:pt>
                <c:pt idx="11225">
                  <c:v>-5.72</c:v>
                </c:pt>
                <c:pt idx="11226">
                  <c:v>-5.74</c:v>
                </c:pt>
                <c:pt idx="11227">
                  <c:v>-5.77</c:v>
                </c:pt>
                <c:pt idx="11228">
                  <c:v>-5.81</c:v>
                </c:pt>
                <c:pt idx="11229">
                  <c:v>-5.83</c:v>
                </c:pt>
                <c:pt idx="11230">
                  <c:v>-5.81</c:v>
                </c:pt>
                <c:pt idx="11231">
                  <c:v>-5.78</c:v>
                </c:pt>
                <c:pt idx="11232">
                  <c:v>-5.81</c:v>
                </c:pt>
                <c:pt idx="11233">
                  <c:v>-5.81</c:v>
                </c:pt>
                <c:pt idx="11234">
                  <c:v>-5.81</c:v>
                </c:pt>
                <c:pt idx="11235">
                  <c:v>-5.78</c:v>
                </c:pt>
                <c:pt idx="11236">
                  <c:v>-5.75</c:v>
                </c:pt>
                <c:pt idx="11237">
                  <c:v>-5.71</c:v>
                </c:pt>
                <c:pt idx="11238">
                  <c:v>-5.72</c:v>
                </c:pt>
                <c:pt idx="11239">
                  <c:v>-5.72</c:v>
                </c:pt>
                <c:pt idx="11240">
                  <c:v>-5.72</c:v>
                </c:pt>
                <c:pt idx="11241">
                  <c:v>-5.66</c:v>
                </c:pt>
                <c:pt idx="11242">
                  <c:v>-5.68</c:v>
                </c:pt>
                <c:pt idx="11243">
                  <c:v>-5.72</c:v>
                </c:pt>
                <c:pt idx="11244">
                  <c:v>-5.77</c:v>
                </c:pt>
                <c:pt idx="11245">
                  <c:v>-5.79</c:v>
                </c:pt>
                <c:pt idx="11246">
                  <c:v>-5.81</c:v>
                </c:pt>
                <c:pt idx="11247">
                  <c:v>-5.79</c:v>
                </c:pt>
                <c:pt idx="11248">
                  <c:v>-5.76</c:v>
                </c:pt>
                <c:pt idx="11249">
                  <c:v>-5.73</c:v>
                </c:pt>
                <c:pt idx="11250">
                  <c:v>-5.69</c:v>
                </c:pt>
                <c:pt idx="11251">
                  <c:v>-5.73</c:v>
                </c:pt>
                <c:pt idx="11252">
                  <c:v>-5.76</c:v>
                </c:pt>
                <c:pt idx="11253">
                  <c:v>-5.74</c:v>
                </c:pt>
                <c:pt idx="11254">
                  <c:v>-5.76</c:v>
                </c:pt>
                <c:pt idx="11255">
                  <c:v>-5.75</c:v>
                </c:pt>
                <c:pt idx="11256">
                  <c:v>-5.77</c:v>
                </c:pt>
                <c:pt idx="11257">
                  <c:v>-5.78</c:v>
                </c:pt>
                <c:pt idx="11258">
                  <c:v>-5.76</c:v>
                </c:pt>
                <c:pt idx="11259">
                  <c:v>-5.75</c:v>
                </c:pt>
                <c:pt idx="11260">
                  <c:v>-5.75</c:v>
                </c:pt>
                <c:pt idx="11261">
                  <c:v>-5.77</c:v>
                </c:pt>
                <c:pt idx="11262">
                  <c:v>-5.76</c:v>
                </c:pt>
                <c:pt idx="11263">
                  <c:v>-5.79</c:v>
                </c:pt>
                <c:pt idx="11264">
                  <c:v>-5.78</c:v>
                </c:pt>
                <c:pt idx="11265">
                  <c:v>-5.79</c:v>
                </c:pt>
                <c:pt idx="11266">
                  <c:v>-5.82</c:v>
                </c:pt>
                <c:pt idx="11267">
                  <c:v>-5.83</c:v>
                </c:pt>
                <c:pt idx="11268">
                  <c:v>-5.81</c:v>
                </c:pt>
                <c:pt idx="11269">
                  <c:v>-5.8</c:v>
                </c:pt>
                <c:pt idx="11270">
                  <c:v>-5.81</c:v>
                </c:pt>
                <c:pt idx="11271">
                  <c:v>-5.81</c:v>
                </c:pt>
                <c:pt idx="11272">
                  <c:v>-5.81</c:v>
                </c:pt>
                <c:pt idx="11273">
                  <c:v>-5.81</c:v>
                </c:pt>
                <c:pt idx="11274">
                  <c:v>-5.81</c:v>
                </c:pt>
                <c:pt idx="11275">
                  <c:v>-5.79</c:v>
                </c:pt>
                <c:pt idx="11276">
                  <c:v>-5.79</c:v>
                </c:pt>
                <c:pt idx="11277">
                  <c:v>-5.79</c:v>
                </c:pt>
                <c:pt idx="11278">
                  <c:v>-5.8</c:v>
                </c:pt>
                <c:pt idx="11279">
                  <c:v>-5.81</c:v>
                </c:pt>
                <c:pt idx="11280">
                  <c:v>-5.83</c:v>
                </c:pt>
                <c:pt idx="11281">
                  <c:v>-5.84</c:v>
                </c:pt>
                <c:pt idx="11282">
                  <c:v>-5.83</c:v>
                </c:pt>
                <c:pt idx="11283">
                  <c:v>-5.86</c:v>
                </c:pt>
                <c:pt idx="11284">
                  <c:v>-5.88</c:v>
                </c:pt>
                <c:pt idx="11285">
                  <c:v>-5.87</c:v>
                </c:pt>
                <c:pt idx="11286">
                  <c:v>-5.89</c:v>
                </c:pt>
                <c:pt idx="11287">
                  <c:v>-5.87</c:v>
                </c:pt>
                <c:pt idx="11288">
                  <c:v>-5.86</c:v>
                </c:pt>
                <c:pt idx="11289">
                  <c:v>-5.85</c:v>
                </c:pt>
                <c:pt idx="11290">
                  <c:v>-5.87</c:v>
                </c:pt>
                <c:pt idx="11291">
                  <c:v>-5.86</c:v>
                </c:pt>
                <c:pt idx="11292">
                  <c:v>-5.85</c:v>
                </c:pt>
                <c:pt idx="11293">
                  <c:v>-5.85</c:v>
                </c:pt>
                <c:pt idx="11294">
                  <c:v>-5.85</c:v>
                </c:pt>
                <c:pt idx="11295">
                  <c:v>-5.87</c:v>
                </c:pt>
                <c:pt idx="11296">
                  <c:v>-5.86</c:v>
                </c:pt>
                <c:pt idx="11297">
                  <c:v>-5.86</c:v>
                </c:pt>
                <c:pt idx="11298">
                  <c:v>-5.87</c:v>
                </c:pt>
                <c:pt idx="11299">
                  <c:v>-5.89</c:v>
                </c:pt>
                <c:pt idx="11300">
                  <c:v>-5.94</c:v>
                </c:pt>
                <c:pt idx="11301">
                  <c:v>-5.96</c:v>
                </c:pt>
                <c:pt idx="11302">
                  <c:v>-5.98</c:v>
                </c:pt>
                <c:pt idx="11303">
                  <c:v>-5.97</c:v>
                </c:pt>
                <c:pt idx="11304">
                  <c:v>-5.97</c:v>
                </c:pt>
                <c:pt idx="11305">
                  <c:v>-5.99</c:v>
                </c:pt>
                <c:pt idx="11306">
                  <c:v>-5.99</c:v>
                </c:pt>
                <c:pt idx="11307">
                  <c:v>-5.93</c:v>
                </c:pt>
                <c:pt idx="11308">
                  <c:v>-5.95</c:v>
                </c:pt>
                <c:pt idx="11309">
                  <c:v>-5.94</c:v>
                </c:pt>
                <c:pt idx="11310">
                  <c:v>-5.94</c:v>
                </c:pt>
                <c:pt idx="11311">
                  <c:v>-5.94</c:v>
                </c:pt>
                <c:pt idx="11312">
                  <c:v>-5.97</c:v>
                </c:pt>
                <c:pt idx="11313">
                  <c:v>-5.96</c:v>
                </c:pt>
                <c:pt idx="11314">
                  <c:v>-5.94</c:v>
                </c:pt>
                <c:pt idx="11315">
                  <c:v>-5.96</c:v>
                </c:pt>
                <c:pt idx="11316">
                  <c:v>-5.97</c:v>
                </c:pt>
                <c:pt idx="11317">
                  <c:v>-5.96</c:v>
                </c:pt>
                <c:pt idx="11318">
                  <c:v>-5.96</c:v>
                </c:pt>
                <c:pt idx="11319">
                  <c:v>-5.95</c:v>
                </c:pt>
                <c:pt idx="11320">
                  <c:v>-5.96</c:v>
                </c:pt>
                <c:pt idx="11321">
                  <c:v>-5.94</c:v>
                </c:pt>
                <c:pt idx="11322">
                  <c:v>-5.95</c:v>
                </c:pt>
                <c:pt idx="11323">
                  <c:v>-5.96</c:v>
                </c:pt>
                <c:pt idx="11324">
                  <c:v>-5.98</c:v>
                </c:pt>
                <c:pt idx="11325">
                  <c:v>-5.98</c:v>
                </c:pt>
                <c:pt idx="11326">
                  <c:v>-5.96</c:v>
                </c:pt>
                <c:pt idx="11327">
                  <c:v>-5.97</c:v>
                </c:pt>
                <c:pt idx="11328">
                  <c:v>-5.96</c:v>
                </c:pt>
                <c:pt idx="11329">
                  <c:v>-5.96</c:v>
                </c:pt>
                <c:pt idx="11330">
                  <c:v>-5.93</c:v>
                </c:pt>
                <c:pt idx="11331">
                  <c:v>-5.91</c:v>
                </c:pt>
                <c:pt idx="11332">
                  <c:v>-5.92</c:v>
                </c:pt>
                <c:pt idx="11333">
                  <c:v>-5.91</c:v>
                </c:pt>
                <c:pt idx="11334">
                  <c:v>-5.92</c:v>
                </c:pt>
                <c:pt idx="11335">
                  <c:v>-5.9</c:v>
                </c:pt>
                <c:pt idx="11336">
                  <c:v>-5.93</c:v>
                </c:pt>
                <c:pt idx="11337">
                  <c:v>-5.96</c:v>
                </c:pt>
                <c:pt idx="11338">
                  <c:v>-5.98</c:v>
                </c:pt>
                <c:pt idx="11339">
                  <c:v>-5.98</c:v>
                </c:pt>
                <c:pt idx="11340">
                  <c:v>-5.98</c:v>
                </c:pt>
                <c:pt idx="11341">
                  <c:v>-5.98</c:v>
                </c:pt>
                <c:pt idx="11342">
                  <c:v>-5.93</c:v>
                </c:pt>
                <c:pt idx="11343">
                  <c:v>-5.94</c:v>
                </c:pt>
                <c:pt idx="11344">
                  <c:v>-5.97</c:v>
                </c:pt>
                <c:pt idx="11345">
                  <c:v>-6.01</c:v>
                </c:pt>
                <c:pt idx="11346">
                  <c:v>-6.03</c:v>
                </c:pt>
                <c:pt idx="11347">
                  <c:v>-6.03</c:v>
                </c:pt>
                <c:pt idx="11348">
                  <c:v>-6.02</c:v>
                </c:pt>
                <c:pt idx="11349">
                  <c:v>-6</c:v>
                </c:pt>
                <c:pt idx="11350">
                  <c:v>-5.99</c:v>
                </c:pt>
                <c:pt idx="11351">
                  <c:v>-6.01</c:v>
                </c:pt>
                <c:pt idx="11352">
                  <c:v>-6.05</c:v>
                </c:pt>
                <c:pt idx="11353">
                  <c:v>-6.06</c:v>
                </c:pt>
                <c:pt idx="11354">
                  <c:v>-6.06</c:v>
                </c:pt>
                <c:pt idx="11355">
                  <c:v>-6.07</c:v>
                </c:pt>
                <c:pt idx="11356">
                  <c:v>-6.04</c:v>
                </c:pt>
                <c:pt idx="11357">
                  <c:v>-6.06</c:v>
                </c:pt>
                <c:pt idx="11358">
                  <c:v>-6.05</c:v>
                </c:pt>
                <c:pt idx="11359">
                  <c:v>-6.03</c:v>
                </c:pt>
                <c:pt idx="11360">
                  <c:v>-6.02</c:v>
                </c:pt>
                <c:pt idx="11361">
                  <c:v>-6.01</c:v>
                </c:pt>
                <c:pt idx="11362">
                  <c:v>-6</c:v>
                </c:pt>
                <c:pt idx="11363">
                  <c:v>-5.98</c:v>
                </c:pt>
                <c:pt idx="11364">
                  <c:v>-5.93</c:v>
                </c:pt>
                <c:pt idx="11365">
                  <c:v>-5.92</c:v>
                </c:pt>
                <c:pt idx="11366">
                  <c:v>-5.94</c:v>
                </c:pt>
                <c:pt idx="11367">
                  <c:v>-5.94</c:v>
                </c:pt>
                <c:pt idx="11368">
                  <c:v>-6.01</c:v>
                </c:pt>
                <c:pt idx="11369">
                  <c:v>-6.02</c:v>
                </c:pt>
                <c:pt idx="11370">
                  <c:v>-6.05</c:v>
                </c:pt>
                <c:pt idx="11371">
                  <c:v>-6.05</c:v>
                </c:pt>
                <c:pt idx="11372">
                  <c:v>-6.11</c:v>
                </c:pt>
                <c:pt idx="11373">
                  <c:v>-6.15</c:v>
                </c:pt>
                <c:pt idx="11374">
                  <c:v>-6.19</c:v>
                </c:pt>
                <c:pt idx="11375">
                  <c:v>-6.17</c:v>
                </c:pt>
                <c:pt idx="11376">
                  <c:v>-6.14</c:v>
                </c:pt>
                <c:pt idx="11377">
                  <c:v>-6.17</c:v>
                </c:pt>
                <c:pt idx="11378">
                  <c:v>-6.19</c:v>
                </c:pt>
                <c:pt idx="11379">
                  <c:v>-6.21</c:v>
                </c:pt>
                <c:pt idx="11380">
                  <c:v>-6.25</c:v>
                </c:pt>
                <c:pt idx="11381">
                  <c:v>-6.27</c:v>
                </c:pt>
                <c:pt idx="11382">
                  <c:v>-6.28</c:v>
                </c:pt>
                <c:pt idx="11383">
                  <c:v>-6.27</c:v>
                </c:pt>
                <c:pt idx="11384">
                  <c:v>-6.23</c:v>
                </c:pt>
                <c:pt idx="11385">
                  <c:v>-6.23</c:v>
                </c:pt>
                <c:pt idx="11386">
                  <c:v>-6.22</c:v>
                </c:pt>
                <c:pt idx="11387">
                  <c:v>-6.18</c:v>
                </c:pt>
                <c:pt idx="11388">
                  <c:v>-6.19</c:v>
                </c:pt>
                <c:pt idx="11389">
                  <c:v>-6.19</c:v>
                </c:pt>
                <c:pt idx="11390">
                  <c:v>-6.21</c:v>
                </c:pt>
                <c:pt idx="11391">
                  <c:v>-6.22</c:v>
                </c:pt>
                <c:pt idx="11392">
                  <c:v>-6.18</c:v>
                </c:pt>
                <c:pt idx="11393">
                  <c:v>-6.18</c:v>
                </c:pt>
                <c:pt idx="11394">
                  <c:v>-6.18</c:v>
                </c:pt>
                <c:pt idx="11395">
                  <c:v>-6.21</c:v>
                </c:pt>
                <c:pt idx="11396">
                  <c:v>-6.17</c:v>
                </c:pt>
                <c:pt idx="11397">
                  <c:v>-6.21</c:v>
                </c:pt>
                <c:pt idx="11398">
                  <c:v>-6.21</c:v>
                </c:pt>
                <c:pt idx="11399">
                  <c:v>-6.23</c:v>
                </c:pt>
                <c:pt idx="11400">
                  <c:v>-6.23</c:v>
                </c:pt>
                <c:pt idx="11401">
                  <c:v>-6.24</c:v>
                </c:pt>
                <c:pt idx="11402">
                  <c:v>-6.22</c:v>
                </c:pt>
                <c:pt idx="11403">
                  <c:v>-6.22</c:v>
                </c:pt>
                <c:pt idx="11404">
                  <c:v>-6.22</c:v>
                </c:pt>
                <c:pt idx="11405">
                  <c:v>-6.2</c:v>
                </c:pt>
                <c:pt idx="11406">
                  <c:v>-6.25</c:v>
                </c:pt>
                <c:pt idx="11407">
                  <c:v>-6.26</c:v>
                </c:pt>
                <c:pt idx="11408">
                  <c:v>-6.28</c:v>
                </c:pt>
                <c:pt idx="11409">
                  <c:v>-6.28</c:v>
                </c:pt>
                <c:pt idx="11410">
                  <c:v>-6.24</c:v>
                </c:pt>
                <c:pt idx="11411">
                  <c:v>-6.23</c:v>
                </c:pt>
                <c:pt idx="11412">
                  <c:v>-6.25</c:v>
                </c:pt>
                <c:pt idx="11413">
                  <c:v>-6.22</c:v>
                </c:pt>
                <c:pt idx="11414">
                  <c:v>-6.23</c:v>
                </c:pt>
                <c:pt idx="11415">
                  <c:v>-6.21</c:v>
                </c:pt>
                <c:pt idx="11416">
                  <c:v>-6.21</c:v>
                </c:pt>
                <c:pt idx="11417">
                  <c:v>-6.2</c:v>
                </c:pt>
                <c:pt idx="11418">
                  <c:v>-6.2</c:v>
                </c:pt>
                <c:pt idx="11419">
                  <c:v>-6.2</c:v>
                </c:pt>
                <c:pt idx="11420">
                  <c:v>-6.2</c:v>
                </c:pt>
                <c:pt idx="11421">
                  <c:v>-6.2</c:v>
                </c:pt>
                <c:pt idx="11422">
                  <c:v>-6.2</c:v>
                </c:pt>
                <c:pt idx="11423">
                  <c:v>-6.19</c:v>
                </c:pt>
                <c:pt idx="11424">
                  <c:v>-6.16</c:v>
                </c:pt>
                <c:pt idx="11425">
                  <c:v>-6.19</c:v>
                </c:pt>
                <c:pt idx="11426">
                  <c:v>-6.17</c:v>
                </c:pt>
                <c:pt idx="11427">
                  <c:v>-6.19</c:v>
                </c:pt>
                <c:pt idx="11428">
                  <c:v>-6.18</c:v>
                </c:pt>
                <c:pt idx="11429">
                  <c:v>-6.19</c:v>
                </c:pt>
                <c:pt idx="11430">
                  <c:v>-6.21</c:v>
                </c:pt>
                <c:pt idx="11431">
                  <c:v>-6.23</c:v>
                </c:pt>
                <c:pt idx="11432">
                  <c:v>-6.25</c:v>
                </c:pt>
                <c:pt idx="11433">
                  <c:v>-6.23</c:v>
                </c:pt>
                <c:pt idx="11434">
                  <c:v>-6.23</c:v>
                </c:pt>
                <c:pt idx="11435">
                  <c:v>-6.27</c:v>
                </c:pt>
                <c:pt idx="11436">
                  <c:v>-6.28</c:v>
                </c:pt>
                <c:pt idx="11437">
                  <c:v>-6.26</c:v>
                </c:pt>
                <c:pt idx="11438">
                  <c:v>-6.18</c:v>
                </c:pt>
                <c:pt idx="11439">
                  <c:v>-6.11</c:v>
                </c:pt>
                <c:pt idx="11440">
                  <c:v>-6.11</c:v>
                </c:pt>
                <c:pt idx="11441">
                  <c:v>-6.17</c:v>
                </c:pt>
                <c:pt idx="11442">
                  <c:v>-6.22</c:v>
                </c:pt>
                <c:pt idx="11443">
                  <c:v>-6.24</c:v>
                </c:pt>
                <c:pt idx="11444">
                  <c:v>-6.25</c:v>
                </c:pt>
                <c:pt idx="11445">
                  <c:v>-6.27</c:v>
                </c:pt>
                <c:pt idx="11446">
                  <c:v>-6.28</c:v>
                </c:pt>
                <c:pt idx="11447">
                  <c:v>-6.26</c:v>
                </c:pt>
                <c:pt idx="11448">
                  <c:v>-6.26</c:v>
                </c:pt>
                <c:pt idx="11449">
                  <c:v>-6.26</c:v>
                </c:pt>
                <c:pt idx="11450">
                  <c:v>-6.25</c:v>
                </c:pt>
                <c:pt idx="11451">
                  <c:v>-6.26</c:v>
                </c:pt>
                <c:pt idx="11452">
                  <c:v>-6.27</c:v>
                </c:pt>
                <c:pt idx="11453">
                  <c:v>-6.23</c:v>
                </c:pt>
                <c:pt idx="11454">
                  <c:v>-6.26</c:v>
                </c:pt>
                <c:pt idx="11455">
                  <c:v>-6.24</c:v>
                </c:pt>
                <c:pt idx="11456">
                  <c:v>-6.24</c:v>
                </c:pt>
                <c:pt idx="11457">
                  <c:v>-6.27</c:v>
                </c:pt>
                <c:pt idx="11458">
                  <c:v>-6.25</c:v>
                </c:pt>
                <c:pt idx="11459">
                  <c:v>-6.27</c:v>
                </c:pt>
                <c:pt idx="11460">
                  <c:v>-6.27</c:v>
                </c:pt>
                <c:pt idx="11461">
                  <c:v>-6.26</c:v>
                </c:pt>
                <c:pt idx="11462">
                  <c:v>-6.29</c:v>
                </c:pt>
                <c:pt idx="11463">
                  <c:v>-6.3</c:v>
                </c:pt>
                <c:pt idx="11464">
                  <c:v>-6.31</c:v>
                </c:pt>
                <c:pt idx="11465">
                  <c:v>-6.29</c:v>
                </c:pt>
                <c:pt idx="11466">
                  <c:v>-6.29</c:v>
                </c:pt>
                <c:pt idx="11467">
                  <c:v>-6.28</c:v>
                </c:pt>
                <c:pt idx="11468">
                  <c:v>-6.26</c:v>
                </c:pt>
                <c:pt idx="11469">
                  <c:v>-6.28</c:v>
                </c:pt>
                <c:pt idx="11470">
                  <c:v>-6.24</c:v>
                </c:pt>
                <c:pt idx="11471">
                  <c:v>-6.25</c:v>
                </c:pt>
                <c:pt idx="11472">
                  <c:v>-6.24</c:v>
                </c:pt>
                <c:pt idx="11473">
                  <c:v>-6.25</c:v>
                </c:pt>
                <c:pt idx="11474">
                  <c:v>-6.26</c:v>
                </c:pt>
                <c:pt idx="11475">
                  <c:v>-6.26</c:v>
                </c:pt>
                <c:pt idx="11476">
                  <c:v>-6.26</c:v>
                </c:pt>
                <c:pt idx="11477">
                  <c:v>-6.24</c:v>
                </c:pt>
                <c:pt idx="11478">
                  <c:v>-6.24</c:v>
                </c:pt>
                <c:pt idx="11479">
                  <c:v>-6.26</c:v>
                </c:pt>
                <c:pt idx="11480">
                  <c:v>-6.29</c:v>
                </c:pt>
                <c:pt idx="11481">
                  <c:v>-6.3</c:v>
                </c:pt>
                <c:pt idx="11482">
                  <c:v>-6.26</c:v>
                </c:pt>
                <c:pt idx="11483">
                  <c:v>-6.25</c:v>
                </c:pt>
                <c:pt idx="11484">
                  <c:v>-6.25</c:v>
                </c:pt>
                <c:pt idx="11485">
                  <c:v>-6.24</c:v>
                </c:pt>
                <c:pt idx="11486">
                  <c:v>-6.25</c:v>
                </c:pt>
                <c:pt idx="11487">
                  <c:v>-6.27</c:v>
                </c:pt>
                <c:pt idx="11488">
                  <c:v>-6.23</c:v>
                </c:pt>
                <c:pt idx="11489">
                  <c:v>-6.28</c:v>
                </c:pt>
                <c:pt idx="11490">
                  <c:v>-6.28</c:v>
                </c:pt>
                <c:pt idx="11491">
                  <c:v>-6.27</c:v>
                </c:pt>
                <c:pt idx="11492">
                  <c:v>-6.28</c:v>
                </c:pt>
                <c:pt idx="11493">
                  <c:v>-6.26</c:v>
                </c:pt>
                <c:pt idx="11494">
                  <c:v>-6.24</c:v>
                </c:pt>
                <c:pt idx="11495">
                  <c:v>-6.25</c:v>
                </c:pt>
                <c:pt idx="11496">
                  <c:v>-6.26</c:v>
                </c:pt>
                <c:pt idx="11497">
                  <c:v>-6.24</c:v>
                </c:pt>
                <c:pt idx="11498">
                  <c:v>-6.21</c:v>
                </c:pt>
                <c:pt idx="11499">
                  <c:v>-6.21</c:v>
                </c:pt>
                <c:pt idx="11500">
                  <c:v>-6.2</c:v>
                </c:pt>
                <c:pt idx="11501">
                  <c:v>-6.23</c:v>
                </c:pt>
                <c:pt idx="11502">
                  <c:v>-6.23</c:v>
                </c:pt>
                <c:pt idx="11503">
                  <c:v>-6.23</c:v>
                </c:pt>
                <c:pt idx="11504">
                  <c:v>-6.24</c:v>
                </c:pt>
                <c:pt idx="11505">
                  <c:v>-6.24</c:v>
                </c:pt>
                <c:pt idx="11506">
                  <c:v>-6.28</c:v>
                </c:pt>
                <c:pt idx="11507">
                  <c:v>-6.28</c:v>
                </c:pt>
                <c:pt idx="11508">
                  <c:v>-6.28</c:v>
                </c:pt>
                <c:pt idx="11509">
                  <c:v>-6.26</c:v>
                </c:pt>
                <c:pt idx="11510">
                  <c:v>-6.26</c:v>
                </c:pt>
                <c:pt idx="11511">
                  <c:v>-6.25</c:v>
                </c:pt>
                <c:pt idx="11512">
                  <c:v>-6.26</c:v>
                </c:pt>
                <c:pt idx="11513">
                  <c:v>-6.27</c:v>
                </c:pt>
                <c:pt idx="11514">
                  <c:v>-6.28</c:v>
                </c:pt>
                <c:pt idx="11515">
                  <c:v>-6.27</c:v>
                </c:pt>
                <c:pt idx="11516">
                  <c:v>-6.27</c:v>
                </c:pt>
                <c:pt idx="11517">
                  <c:v>-6.25</c:v>
                </c:pt>
                <c:pt idx="11518">
                  <c:v>-6.22</c:v>
                </c:pt>
                <c:pt idx="11519">
                  <c:v>-6.23</c:v>
                </c:pt>
                <c:pt idx="11520">
                  <c:v>-6.22</c:v>
                </c:pt>
                <c:pt idx="11521">
                  <c:v>-6.2</c:v>
                </c:pt>
                <c:pt idx="11522">
                  <c:v>-6.2</c:v>
                </c:pt>
                <c:pt idx="11523">
                  <c:v>-6.2</c:v>
                </c:pt>
                <c:pt idx="11524">
                  <c:v>-6.2</c:v>
                </c:pt>
                <c:pt idx="11525">
                  <c:v>-6.22</c:v>
                </c:pt>
                <c:pt idx="11526">
                  <c:v>-6.22</c:v>
                </c:pt>
                <c:pt idx="11527">
                  <c:v>-6.21</c:v>
                </c:pt>
                <c:pt idx="11528">
                  <c:v>-6.22</c:v>
                </c:pt>
                <c:pt idx="11529">
                  <c:v>-6.22</c:v>
                </c:pt>
                <c:pt idx="11530">
                  <c:v>-6.23</c:v>
                </c:pt>
                <c:pt idx="11531">
                  <c:v>-6.23</c:v>
                </c:pt>
                <c:pt idx="11532">
                  <c:v>-6.18</c:v>
                </c:pt>
                <c:pt idx="11533">
                  <c:v>-6.12</c:v>
                </c:pt>
                <c:pt idx="11534">
                  <c:v>-6.15</c:v>
                </c:pt>
                <c:pt idx="11535">
                  <c:v>-6.2</c:v>
                </c:pt>
                <c:pt idx="11536">
                  <c:v>-6.2</c:v>
                </c:pt>
                <c:pt idx="11537">
                  <c:v>-6.22</c:v>
                </c:pt>
                <c:pt idx="11538">
                  <c:v>-6.24</c:v>
                </c:pt>
                <c:pt idx="11539">
                  <c:v>-6.28</c:v>
                </c:pt>
                <c:pt idx="11540">
                  <c:v>-6.25</c:v>
                </c:pt>
                <c:pt idx="11541">
                  <c:v>-6.27</c:v>
                </c:pt>
                <c:pt idx="11542">
                  <c:v>-6.31</c:v>
                </c:pt>
                <c:pt idx="11543">
                  <c:v>-6.29</c:v>
                </c:pt>
                <c:pt idx="11544">
                  <c:v>-6.28</c:v>
                </c:pt>
                <c:pt idx="11545">
                  <c:v>-6.25</c:v>
                </c:pt>
                <c:pt idx="11546">
                  <c:v>-6.22</c:v>
                </c:pt>
                <c:pt idx="11547">
                  <c:v>-6.21</c:v>
                </c:pt>
                <c:pt idx="11548">
                  <c:v>-6.22</c:v>
                </c:pt>
                <c:pt idx="11549">
                  <c:v>-6.25</c:v>
                </c:pt>
                <c:pt idx="11550">
                  <c:v>-6.26</c:v>
                </c:pt>
                <c:pt idx="11551">
                  <c:v>-6.24</c:v>
                </c:pt>
                <c:pt idx="11552">
                  <c:v>-6.24</c:v>
                </c:pt>
                <c:pt idx="11553">
                  <c:v>-6.26</c:v>
                </c:pt>
                <c:pt idx="11554">
                  <c:v>-6.24</c:v>
                </c:pt>
                <c:pt idx="11555">
                  <c:v>-6.27</c:v>
                </c:pt>
                <c:pt idx="11556">
                  <c:v>-6.27</c:v>
                </c:pt>
                <c:pt idx="11557">
                  <c:v>-6.26</c:v>
                </c:pt>
                <c:pt idx="11558">
                  <c:v>-6.24</c:v>
                </c:pt>
                <c:pt idx="11559">
                  <c:v>-6.26</c:v>
                </c:pt>
                <c:pt idx="11560">
                  <c:v>-6.27</c:v>
                </c:pt>
                <c:pt idx="11561">
                  <c:v>-6.26</c:v>
                </c:pt>
                <c:pt idx="11562">
                  <c:v>-6.26</c:v>
                </c:pt>
                <c:pt idx="11563">
                  <c:v>-6.29</c:v>
                </c:pt>
                <c:pt idx="11564">
                  <c:v>-6.27</c:v>
                </c:pt>
                <c:pt idx="11565">
                  <c:v>-6.24</c:v>
                </c:pt>
                <c:pt idx="11566">
                  <c:v>-6.24</c:v>
                </c:pt>
                <c:pt idx="11567">
                  <c:v>-6.28</c:v>
                </c:pt>
                <c:pt idx="11568">
                  <c:v>-6.29</c:v>
                </c:pt>
                <c:pt idx="11569">
                  <c:v>-6.3</c:v>
                </c:pt>
                <c:pt idx="11570">
                  <c:v>-6.34</c:v>
                </c:pt>
                <c:pt idx="11571">
                  <c:v>-6.34</c:v>
                </c:pt>
                <c:pt idx="11572">
                  <c:v>-6.27</c:v>
                </c:pt>
                <c:pt idx="11573">
                  <c:v>-6.28</c:v>
                </c:pt>
                <c:pt idx="11574">
                  <c:v>-6.22</c:v>
                </c:pt>
                <c:pt idx="11575">
                  <c:v>-6.28</c:v>
                </c:pt>
                <c:pt idx="11576">
                  <c:v>-6.33</c:v>
                </c:pt>
                <c:pt idx="11577">
                  <c:v>-6.34</c:v>
                </c:pt>
                <c:pt idx="11578">
                  <c:v>-6.36</c:v>
                </c:pt>
                <c:pt idx="11579">
                  <c:v>-6.36</c:v>
                </c:pt>
                <c:pt idx="11580">
                  <c:v>-6.37</c:v>
                </c:pt>
                <c:pt idx="11581">
                  <c:v>-6.37</c:v>
                </c:pt>
                <c:pt idx="11582">
                  <c:v>-6.33</c:v>
                </c:pt>
                <c:pt idx="11583">
                  <c:v>-6.34</c:v>
                </c:pt>
                <c:pt idx="11584">
                  <c:v>-6.35</c:v>
                </c:pt>
                <c:pt idx="11585">
                  <c:v>-6.39</c:v>
                </c:pt>
                <c:pt idx="11586">
                  <c:v>-6.41</c:v>
                </c:pt>
                <c:pt idx="11587">
                  <c:v>-6.41</c:v>
                </c:pt>
                <c:pt idx="11588">
                  <c:v>-6.4</c:v>
                </c:pt>
                <c:pt idx="11589">
                  <c:v>-6.41</c:v>
                </c:pt>
                <c:pt idx="11590">
                  <c:v>-6.37</c:v>
                </c:pt>
                <c:pt idx="11591">
                  <c:v>-6.38</c:v>
                </c:pt>
                <c:pt idx="11592">
                  <c:v>-6.38</c:v>
                </c:pt>
                <c:pt idx="11593">
                  <c:v>-6.4</c:v>
                </c:pt>
                <c:pt idx="11594">
                  <c:v>-6.41</c:v>
                </c:pt>
                <c:pt idx="11595">
                  <c:v>-6.45</c:v>
                </c:pt>
                <c:pt idx="11596">
                  <c:v>-6.47</c:v>
                </c:pt>
                <c:pt idx="11597">
                  <c:v>-6.41</c:v>
                </c:pt>
                <c:pt idx="11598">
                  <c:v>-6.43</c:v>
                </c:pt>
                <c:pt idx="11599">
                  <c:v>-6.41</c:v>
                </c:pt>
                <c:pt idx="11600">
                  <c:v>-6.39</c:v>
                </c:pt>
                <c:pt idx="11601">
                  <c:v>-6.38</c:v>
                </c:pt>
                <c:pt idx="11602">
                  <c:v>-6.38</c:v>
                </c:pt>
                <c:pt idx="11603">
                  <c:v>-6.38</c:v>
                </c:pt>
                <c:pt idx="11604">
                  <c:v>-6.36</c:v>
                </c:pt>
                <c:pt idx="11605">
                  <c:v>-6.35</c:v>
                </c:pt>
                <c:pt idx="11606">
                  <c:v>-6.36</c:v>
                </c:pt>
                <c:pt idx="11607">
                  <c:v>-6.37</c:v>
                </c:pt>
                <c:pt idx="11608">
                  <c:v>-6.36</c:v>
                </c:pt>
                <c:pt idx="11609">
                  <c:v>-6.36</c:v>
                </c:pt>
                <c:pt idx="11610">
                  <c:v>-6.35</c:v>
                </c:pt>
                <c:pt idx="11611">
                  <c:v>-6.31</c:v>
                </c:pt>
                <c:pt idx="11612">
                  <c:v>-6.32</c:v>
                </c:pt>
                <c:pt idx="11613">
                  <c:v>-6.32</c:v>
                </c:pt>
                <c:pt idx="11614">
                  <c:v>-6.34</c:v>
                </c:pt>
                <c:pt idx="11615">
                  <c:v>-6.34</c:v>
                </c:pt>
                <c:pt idx="11616">
                  <c:v>-6.35</c:v>
                </c:pt>
                <c:pt idx="11617">
                  <c:v>-6.35</c:v>
                </c:pt>
                <c:pt idx="11618">
                  <c:v>-6.33</c:v>
                </c:pt>
                <c:pt idx="11619">
                  <c:v>-6.33</c:v>
                </c:pt>
                <c:pt idx="11620">
                  <c:v>-6.33</c:v>
                </c:pt>
                <c:pt idx="11621">
                  <c:v>-6.35</c:v>
                </c:pt>
                <c:pt idx="11622">
                  <c:v>-6.34</c:v>
                </c:pt>
                <c:pt idx="11623">
                  <c:v>-6.38</c:v>
                </c:pt>
                <c:pt idx="11624">
                  <c:v>-6.42</c:v>
                </c:pt>
                <c:pt idx="11625">
                  <c:v>-6.39</c:v>
                </c:pt>
                <c:pt idx="11626">
                  <c:v>-6.37</c:v>
                </c:pt>
                <c:pt idx="11627">
                  <c:v>-6.35</c:v>
                </c:pt>
                <c:pt idx="11628">
                  <c:v>-6.32</c:v>
                </c:pt>
                <c:pt idx="11629">
                  <c:v>-6.33</c:v>
                </c:pt>
                <c:pt idx="11630">
                  <c:v>-6.34</c:v>
                </c:pt>
                <c:pt idx="11631">
                  <c:v>-6.32</c:v>
                </c:pt>
                <c:pt idx="11632">
                  <c:v>-6.36</c:v>
                </c:pt>
                <c:pt idx="11633">
                  <c:v>-6.36</c:v>
                </c:pt>
                <c:pt idx="11634">
                  <c:v>-6.36</c:v>
                </c:pt>
                <c:pt idx="11635">
                  <c:v>-6.39</c:v>
                </c:pt>
                <c:pt idx="11636">
                  <c:v>-6.38</c:v>
                </c:pt>
                <c:pt idx="11637">
                  <c:v>-6.34</c:v>
                </c:pt>
                <c:pt idx="11638">
                  <c:v>-6.35</c:v>
                </c:pt>
                <c:pt idx="11639">
                  <c:v>-6.36</c:v>
                </c:pt>
                <c:pt idx="11640">
                  <c:v>-6.36</c:v>
                </c:pt>
                <c:pt idx="11641">
                  <c:v>-6.36</c:v>
                </c:pt>
                <c:pt idx="11642">
                  <c:v>-6.36</c:v>
                </c:pt>
                <c:pt idx="11643">
                  <c:v>-6.36</c:v>
                </c:pt>
                <c:pt idx="11644">
                  <c:v>-6.36</c:v>
                </c:pt>
                <c:pt idx="11645">
                  <c:v>-6.35</c:v>
                </c:pt>
                <c:pt idx="11646">
                  <c:v>-6.36</c:v>
                </c:pt>
                <c:pt idx="11647">
                  <c:v>-6.35</c:v>
                </c:pt>
                <c:pt idx="11648">
                  <c:v>-6.36</c:v>
                </c:pt>
                <c:pt idx="11649">
                  <c:v>-6.34</c:v>
                </c:pt>
                <c:pt idx="11650">
                  <c:v>-6.34</c:v>
                </c:pt>
                <c:pt idx="11651">
                  <c:v>-6.35</c:v>
                </c:pt>
                <c:pt idx="11652">
                  <c:v>-6.31</c:v>
                </c:pt>
                <c:pt idx="11653">
                  <c:v>-6.32</c:v>
                </c:pt>
                <c:pt idx="11654">
                  <c:v>-6.33</c:v>
                </c:pt>
                <c:pt idx="11655">
                  <c:v>-6.34</c:v>
                </c:pt>
                <c:pt idx="11656">
                  <c:v>-6.36</c:v>
                </c:pt>
                <c:pt idx="11657">
                  <c:v>-6.38</c:v>
                </c:pt>
                <c:pt idx="11658">
                  <c:v>-6.28</c:v>
                </c:pt>
                <c:pt idx="11659">
                  <c:v>-6.31</c:v>
                </c:pt>
                <c:pt idx="11660">
                  <c:v>-6.36</c:v>
                </c:pt>
                <c:pt idx="11661">
                  <c:v>-6.38</c:v>
                </c:pt>
                <c:pt idx="11662">
                  <c:v>-6.39</c:v>
                </c:pt>
                <c:pt idx="11663">
                  <c:v>-6.41</c:v>
                </c:pt>
                <c:pt idx="11664">
                  <c:v>-6.44</c:v>
                </c:pt>
                <c:pt idx="11665">
                  <c:v>-6.46</c:v>
                </c:pt>
                <c:pt idx="11666">
                  <c:v>-6.45</c:v>
                </c:pt>
                <c:pt idx="11667">
                  <c:v>-6.43</c:v>
                </c:pt>
                <c:pt idx="11668">
                  <c:v>-6.44</c:v>
                </c:pt>
                <c:pt idx="11669">
                  <c:v>-6.46</c:v>
                </c:pt>
                <c:pt idx="11670">
                  <c:v>-6.46</c:v>
                </c:pt>
                <c:pt idx="11671">
                  <c:v>-6.42</c:v>
                </c:pt>
                <c:pt idx="11672">
                  <c:v>-6.42</c:v>
                </c:pt>
                <c:pt idx="11673">
                  <c:v>-6.4</c:v>
                </c:pt>
                <c:pt idx="11674">
                  <c:v>-6.42</c:v>
                </c:pt>
                <c:pt idx="11675">
                  <c:v>-6.41</c:v>
                </c:pt>
                <c:pt idx="11676">
                  <c:v>-6.41</c:v>
                </c:pt>
                <c:pt idx="11677">
                  <c:v>-6.44</c:v>
                </c:pt>
                <c:pt idx="11678">
                  <c:v>-6.45</c:v>
                </c:pt>
                <c:pt idx="11679">
                  <c:v>-6.43</c:v>
                </c:pt>
                <c:pt idx="11680">
                  <c:v>-6.43</c:v>
                </c:pt>
                <c:pt idx="11681">
                  <c:v>-6.43</c:v>
                </c:pt>
                <c:pt idx="11682">
                  <c:v>-6.44</c:v>
                </c:pt>
                <c:pt idx="11683">
                  <c:v>-6.44</c:v>
                </c:pt>
                <c:pt idx="11684">
                  <c:v>-6.43</c:v>
                </c:pt>
                <c:pt idx="11685">
                  <c:v>-6.44</c:v>
                </c:pt>
                <c:pt idx="11686">
                  <c:v>-6.45</c:v>
                </c:pt>
                <c:pt idx="11687">
                  <c:v>-6.46</c:v>
                </c:pt>
                <c:pt idx="11688">
                  <c:v>-6.47</c:v>
                </c:pt>
                <c:pt idx="11689">
                  <c:v>-6.45</c:v>
                </c:pt>
                <c:pt idx="11690">
                  <c:v>-6.46</c:v>
                </c:pt>
                <c:pt idx="11691">
                  <c:v>-6.45</c:v>
                </c:pt>
                <c:pt idx="11692">
                  <c:v>-6.51</c:v>
                </c:pt>
                <c:pt idx="11693">
                  <c:v>-6.49</c:v>
                </c:pt>
                <c:pt idx="11694">
                  <c:v>-6.5</c:v>
                </c:pt>
                <c:pt idx="11695">
                  <c:v>-6.51</c:v>
                </c:pt>
                <c:pt idx="11696">
                  <c:v>-6.49</c:v>
                </c:pt>
                <c:pt idx="11697">
                  <c:v>-6.47</c:v>
                </c:pt>
                <c:pt idx="11698">
                  <c:v>-6.44</c:v>
                </c:pt>
                <c:pt idx="11699">
                  <c:v>-6.45</c:v>
                </c:pt>
                <c:pt idx="11700">
                  <c:v>-6.45</c:v>
                </c:pt>
                <c:pt idx="11701">
                  <c:v>-6.45</c:v>
                </c:pt>
                <c:pt idx="11702">
                  <c:v>-6.45</c:v>
                </c:pt>
                <c:pt idx="11703">
                  <c:v>-6.48</c:v>
                </c:pt>
                <c:pt idx="11704">
                  <c:v>-6.51</c:v>
                </c:pt>
                <c:pt idx="11705">
                  <c:v>-6.53</c:v>
                </c:pt>
                <c:pt idx="11706">
                  <c:v>-6.53</c:v>
                </c:pt>
                <c:pt idx="11707">
                  <c:v>-6.53</c:v>
                </c:pt>
                <c:pt idx="11708">
                  <c:v>-6.54</c:v>
                </c:pt>
                <c:pt idx="11709">
                  <c:v>-6.53</c:v>
                </c:pt>
                <c:pt idx="11710">
                  <c:v>-6.54</c:v>
                </c:pt>
                <c:pt idx="11711">
                  <c:v>-6.54</c:v>
                </c:pt>
                <c:pt idx="11712">
                  <c:v>-6.52</c:v>
                </c:pt>
                <c:pt idx="11713">
                  <c:v>-6.49</c:v>
                </c:pt>
                <c:pt idx="11714">
                  <c:v>-6.49</c:v>
                </c:pt>
                <c:pt idx="11715">
                  <c:v>-6.51</c:v>
                </c:pt>
                <c:pt idx="11716">
                  <c:v>-6.51</c:v>
                </c:pt>
                <c:pt idx="11717">
                  <c:v>-6.49</c:v>
                </c:pt>
                <c:pt idx="11718">
                  <c:v>-6.49</c:v>
                </c:pt>
                <c:pt idx="11719">
                  <c:v>-6.5</c:v>
                </c:pt>
                <c:pt idx="11720">
                  <c:v>-6.5</c:v>
                </c:pt>
                <c:pt idx="11721">
                  <c:v>-6.49</c:v>
                </c:pt>
                <c:pt idx="11722">
                  <c:v>-6.49</c:v>
                </c:pt>
                <c:pt idx="11723">
                  <c:v>-6.52</c:v>
                </c:pt>
                <c:pt idx="11724">
                  <c:v>-6.55</c:v>
                </c:pt>
                <c:pt idx="11725">
                  <c:v>-6.56</c:v>
                </c:pt>
                <c:pt idx="11726">
                  <c:v>-6.54</c:v>
                </c:pt>
                <c:pt idx="11727">
                  <c:v>-6.55</c:v>
                </c:pt>
                <c:pt idx="11728">
                  <c:v>-6.52</c:v>
                </c:pt>
                <c:pt idx="11729">
                  <c:v>-6.49</c:v>
                </c:pt>
                <c:pt idx="11730">
                  <c:v>-6.46</c:v>
                </c:pt>
                <c:pt idx="11731">
                  <c:v>-6.49</c:v>
                </c:pt>
                <c:pt idx="11732">
                  <c:v>-6.51</c:v>
                </c:pt>
                <c:pt idx="11733">
                  <c:v>-6.53</c:v>
                </c:pt>
                <c:pt idx="11734">
                  <c:v>-6.52</c:v>
                </c:pt>
                <c:pt idx="11735">
                  <c:v>-6.5</c:v>
                </c:pt>
                <c:pt idx="11736">
                  <c:v>-6.5</c:v>
                </c:pt>
                <c:pt idx="11737">
                  <c:v>-6.52</c:v>
                </c:pt>
                <c:pt idx="11738">
                  <c:v>-6.54</c:v>
                </c:pt>
                <c:pt idx="11739">
                  <c:v>-6.55</c:v>
                </c:pt>
                <c:pt idx="11740">
                  <c:v>-6.55</c:v>
                </c:pt>
                <c:pt idx="11741">
                  <c:v>-6.56</c:v>
                </c:pt>
                <c:pt idx="11742">
                  <c:v>-6.55</c:v>
                </c:pt>
                <c:pt idx="11743">
                  <c:v>-6.55</c:v>
                </c:pt>
                <c:pt idx="11744">
                  <c:v>-6.57</c:v>
                </c:pt>
                <c:pt idx="11745">
                  <c:v>-6.57</c:v>
                </c:pt>
                <c:pt idx="11746">
                  <c:v>-6.56</c:v>
                </c:pt>
                <c:pt idx="11747">
                  <c:v>-6.56</c:v>
                </c:pt>
                <c:pt idx="11748">
                  <c:v>-6.56</c:v>
                </c:pt>
                <c:pt idx="11749">
                  <c:v>-6.55</c:v>
                </c:pt>
                <c:pt idx="11750">
                  <c:v>-6.53</c:v>
                </c:pt>
                <c:pt idx="11751">
                  <c:v>-6.52</c:v>
                </c:pt>
                <c:pt idx="11752">
                  <c:v>-6.53</c:v>
                </c:pt>
                <c:pt idx="11753">
                  <c:v>-6.54</c:v>
                </c:pt>
                <c:pt idx="11754">
                  <c:v>-6.54</c:v>
                </c:pt>
                <c:pt idx="11755">
                  <c:v>-6.52</c:v>
                </c:pt>
                <c:pt idx="11756">
                  <c:v>-6.54</c:v>
                </c:pt>
                <c:pt idx="11757">
                  <c:v>-6.54</c:v>
                </c:pt>
                <c:pt idx="11758">
                  <c:v>-6.56</c:v>
                </c:pt>
                <c:pt idx="11759">
                  <c:v>-6.54</c:v>
                </c:pt>
                <c:pt idx="11760">
                  <c:v>-6.54</c:v>
                </c:pt>
                <c:pt idx="11761">
                  <c:v>-6.55</c:v>
                </c:pt>
                <c:pt idx="11762">
                  <c:v>-6.56</c:v>
                </c:pt>
                <c:pt idx="11763">
                  <c:v>-6.57</c:v>
                </c:pt>
                <c:pt idx="11764">
                  <c:v>-6.56</c:v>
                </c:pt>
                <c:pt idx="11765">
                  <c:v>-6.57</c:v>
                </c:pt>
                <c:pt idx="11766">
                  <c:v>-6.55</c:v>
                </c:pt>
                <c:pt idx="11767">
                  <c:v>-6.57</c:v>
                </c:pt>
                <c:pt idx="11768">
                  <c:v>-6.56</c:v>
                </c:pt>
                <c:pt idx="11769">
                  <c:v>-6.54</c:v>
                </c:pt>
                <c:pt idx="11770">
                  <c:v>-6.55</c:v>
                </c:pt>
                <c:pt idx="11771">
                  <c:v>-6.56</c:v>
                </c:pt>
                <c:pt idx="11772">
                  <c:v>-6.55</c:v>
                </c:pt>
                <c:pt idx="11773">
                  <c:v>-6.56</c:v>
                </c:pt>
                <c:pt idx="11774">
                  <c:v>-6.58</c:v>
                </c:pt>
                <c:pt idx="11775">
                  <c:v>-6.58</c:v>
                </c:pt>
                <c:pt idx="11776">
                  <c:v>-6.57</c:v>
                </c:pt>
                <c:pt idx="11777">
                  <c:v>-6.57</c:v>
                </c:pt>
                <c:pt idx="11778">
                  <c:v>-6.56</c:v>
                </c:pt>
                <c:pt idx="11779">
                  <c:v>-6.58</c:v>
                </c:pt>
                <c:pt idx="11780">
                  <c:v>-6.59</c:v>
                </c:pt>
                <c:pt idx="11781">
                  <c:v>-6.61</c:v>
                </c:pt>
                <c:pt idx="11782">
                  <c:v>-6.63</c:v>
                </c:pt>
                <c:pt idx="11783">
                  <c:v>-6.61</c:v>
                </c:pt>
                <c:pt idx="11784">
                  <c:v>-6.58</c:v>
                </c:pt>
                <c:pt idx="11785">
                  <c:v>-6.61</c:v>
                </c:pt>
                <c:pt idx="11786">
                  <c:v>-6.61</c:v>
                </c:pt>
                <c:pt idx="11787">
                  <c:v>-6.59</c:v>
                </c:pt>
                <c:pt idx="11788">
                  <c:v>-6.57</c:v>
                </c:pt>
                <c:pt idx="11789">
                  <c:v>-6.55</c:v>
                </c:pt>
                <c:pt idx="11790">
                  <c:v>-6.53</c:v>
                </c:pt>
                <c:pt idx="11791">
                  <c:v>-6.55</c:v>
                </c:pt>
                <c:pt idx="11792">
                  <c:v>-6.57</c:v>
                </c:pt>
                <c:pt idx="11793">
                  <c:v>-6.61</c:v>
                </c:pt>
                <c:pt idx="11794">
                  <c:v>-6.62</c:v>
                </c:pt>
                <c:pt idx="11795">
                  <c:v>-6.63</c:v>
                </c:pt>
                <c:pt idx="11796">
                  <c:v>-6.63</c:v>
                </c:pt>
                <c:pt idx="11797">
                  <c:v>-6.64</c:v>
                </c:pt>
                <c:pt idx="11798">
                  <c:v>-6.62</c:v>
                </c:pt>
                <c:pt idx="11799">
                  <c:v>-6.63</c:v>
                </c:pt>
                <c:pt idx="11800">
                  <c:v>-6.63</c:v>
                </c:pt>
                <c:pt idx="11801">
                  <c:v>-6.63</c:v>
                </c:pt>
                <c:pt idx="11802">
                  <c:v>-6.62</c:v>
                </c:pt>
                <c:pt idx="11803">
                  <c:v>-6.61</c:v>
                </c:pt>
                <c:pt idx="11804">
                  <c:v>-6.61</c:v>
                </c:pt>
                <c:pt idx="11805">
                  <c:v>-6.59</c:v>
                </c:pt>
                <c:pt idx="11806">
                  <c:v>-6.6</c:v>
                </c:pt>
                <c:pt idx="11807">
                  <c:v>-6.59</c:v>
                </c:pt>
                <c:pt idx="11808">
                  <c:v>-6.62</c:v>
                </c:pt>
                <c:pt idx="11809">
                  <c:v>-6.61</c:v>
                </c:pt>
                <c:pt idx="11810">
                  <c:v>-6.61</c:v>
                </c:pt>
                <c:pt idx="11811">
                  <c:v>-6.61</c:v>
                </c:pt>
                <c:pt idx="11812">
                  <c:v>-6.59</c:v>
                </c:pt>
                <c:pt idx="11813">
                  <c:v>-6.58</c:v>
                </c:pt>
                <c:pt idx="11814">
                  <c:v>-6.59</c:v>
                </c:pt>
                <c:pt idx="11815">
                  <c:v>-6.56</c:v>
                </c:pt>
                <c:pt idx="11816">
                  <c:v>-6.6</c:v>
                </c:pt>
                <c:pt idx="11817">
                  <c:v>-6.59</c:v>
                </c:pt>
                <c:pt idx="11818">
                  <c:v>-6.6</c:v>
                </c:pt>
                <c:pt idx="11819">
                  <c:v>-6.66</c:v>
                </c:pt>
                <c:pt idx="11820">
                  <c:v>-6.66</c:v>
                </c:pt>
                <c:pt idx="11821">
                  <c:v>-6.66</c:v>
                </c:pt>
                <c:pt idx="11822">
                  <c:v>-6.67</c:v>
                </c:pt>
                <c:pt idx="11823">
                  <c:v>-6.66</c:v>
                </c:pt>
                <c:pt idx="11824">
                  <c:v>-6.65</c:v>
                </c:pt>
                <c:pt idx="11825">
                  <c:v>-6.61</c:v>
                </c:pt>
                <c:pt idx="11826">
                  <c:v>-6.64</c:v>
                </c:pt>
                <c:pt idx="11827">
                  <c:v>-6.64</c:v>
                </c:pt>
                <c:pt idx="11828">
                  <c:v>-6.64</c:v>
                </c:pt>
                <c:pt idx="11829">
                  <c:v>-6.67</c:v>
                </c:pt>
                <c:pt idx="11830">
                  <c:v>-6.68</c:v>
                </c:pt>
                <c:pt idx="11831">
                  <c:v>-6.69</c:v>
                </c:pt>
                <c:pt idx="11832">
                  <c:v>-6.71</c:v>
                </c:pt>
                <c:pt idx="11833">
                  <c:v>-6.71</c:v>
                </c:pt>
                <c:pt idx="11834">
                  <c:v>-6.69</c:v>
                </c:pt>
                <c:pt idx="11835">
                  <c:v>-6.68</c:v>
                </c:pt>
                <c:pt idx="11836">
                  <c:v>-6.68</c:v>
                </c:pt>
                <c:pt idx="11837">
                  <c:v>-6.66</c:v>
                </c:pt>
                <c:pt idx="11838">
                  <c:v>-6.66</c:v>
                </c:pt>
                <c:pt idx="11839">
                  <c:v>-6.65</c:v>
                </c:pt>
                <c:pt idx="11840">
                  <c:v>-6.67</c:v>
                </c:pt>
                <c:pt idx="11841">
                  <c:v>-6.66</c:v>
                </c:pt>
                <c:pt idx="11842">
                  <c:v>-6.71</c:v>
                </c:pt>
                <c:pt idx="11843">
                  <c:v>-6.68</c:v>
                </c:pt>
                <c:pt idx="11844">
                  <c:v>-6.72</c:v>
                </c:pt>
                <c:pt idx="11845">
                  <c:v>-6.74</c:v>
                </c:pt>
                <c:pt idx="11846">
                  <c:v>-6.74</c:v>
                </c:pt>
                <c:pt idx="11847">
                  <c:v>-6.73</c:v>
                </c:pt>
                <c:pt idx="11848">
                  <c:v>-6.72</c:v>
                </c:pt>
                <c:pt idx="11849">
                  <c:v>-6.72</c:v>
                </c:pt>
                <c:pt idx="11850">
                  <c:v>-6.72</c:v>
                </c:pt>
                <c:pt idx="11851">
                  <c:v>-6.71</c:v>
                </c:pt>
                <c:pt idx="11852">
                  <c:v>-6.71</c:v>
                </c:pt>
                <c:pt idx="11853">
                  <c:v>-6.72</c:v>
                </c:pt>
                <c:pt idx="11854">
                  <c:v>-6.71</c:v>
                </c:pt>
                <c:pt idx="11855">
                  <c:v>-6.72</c:v>
                </c:pt>
                <c:pt idx="11856">
                  <c:v>-6.75</c:v>
                </c:pt>
                <c:pt idx="11857">
                  <c:v>-6.73</c:v>
                </c:pt>
                <c:pt idx="11858">
                  <c:v>-6.74</c:v>
                </c:pt>
                <c:pt idx="11859">
                  <c:v>-6.74</c:v>
                </c:pt>
                <c:pt idx="11860">
                  <c:v>-6.75</c:v>
                </c:pt>
                <c:pt idx="11861">
                  <c:v>-6.74</c:v>
                </c:pt>
                <c:pt idx="11862">
                  <c:v>-6.74</c:v>
                </c:pt>
                <c:pt idx="11863">
                  <c:v>-6.73</c:v>
                </c:pt>
                <c:pt idx="11864">
                  <c:v>-6.74</c:v>
                </c:pt>
                <c:pt idx="11865">
                  <c:v>-6.72</c:v>
                </c:pt>
                <c:pt idx="11866">
                  <c:v>-6.72</c:v>
                </c:pt>
                <c:pt idx="11867">
                  <c:v>-6.71</c:v>
                </c:pt>
                <c:pt idx="11868">
                  <c:v>-6.7</c:v>
                </c:pt>
                <c:pt idx="11869">
                  <c:v>-6.73</c:v>
                </c:pt>
                <c:pt idx="11870">
                  <c:v>-6.73</c:v>
                </c:pt>
                <c:pt idx="11871">
                  <c:v>-6.73</c:v>
                </c:pt>
                <c:pt idx="11872">
                  <c:v>-6.74</c:v>
                </c:pt>
                <c:pt idx="11873">
                  <c:v>-6.76</c:v>
                </c:pt>
                <c:pt idx="11874">
                  <c:v>-6.75</c:v>
                </c:pt>
                <c:pt idx="11875">
                  <c:v>-6.74</c:v>
                </c:pt>
                <c:pt idx="11876">
                  <c:v>-6.67</c:v>
                </c:pt>
                <c:pt idx="11877">
                  <c:v>-6.69</c:v>
                </c:pt>
                <c:pt idx="11878">
                  <c:v>-6.75</c:v>
                </c:pt>
                <c:pt idx="11879">
                  <c:v>-6.8</c:v>
                </c:pt>
                <c:pt idx="11880">
                  <c:v>-6.81</c:v>
                </c:pt>
                <c:pt idx="11881">
                  <c:v>-6.82</c:v>
                </c:pt>
                <c:pt idx="11882">
                  <c:v>-6.84</c:v>
                </c:pt>
                <c:pt idx="11883">
                  <c:v>-6.83</c:v>
                </c:pt>
                <c:pt idx="11884">
                  <c:v>-6.8</c:v>
                </c:pt>
                <c:pt idx="11885">
                  <c:v>-6.85</c:v>
                </c:pt>
                <c:pt idx="11886">
                  <c:v>-6.86</c:v>
                </c:pt>
                <c:pt idx="11887">
                  <c:v>-6.81</c:v>
                </c:pt>
                <c:pt idx="11888">
                  <c:v>-6.8</c:v>
                </c:pt>
                <c:pt idx="11889">
                  <c:v>-6.8</c:v>
                </c:pt>
                <c:pt idx="11890">
                  <c:v>-6.79</c:v>
                </c:pt>
                <c:pt idx="11891">
                  <c:v>-6.82</c:v>
                </c:pt>
                <c:pt idx="11892">
                  <c:v>-6.83</c:v>
                </c:pt>
                <c:pt idx="11893">
                  <c:v>-6.86</c:v>
                </c:pt>
                <c:pt idx="11894">
                  <c:v>-6.86</c:v>
                </c:pt>
                <c:pt idx="11895">
                  <c:v>-6.85</c:v>
                </c:pt>
                <c:pt idx="11896">
                  <c:v>-6.83</c:v>
                </c:pt>
                <c:pt idx="11897">
                  <c:v>-6.85</c:v>
                </c:pt>
                <c:pt idx="11898">
                  <c:v>-6.87</c:v>
                </c:pt>
                <c:pt idx="11899">
                  <c:v>-6.87</c:v>
                </c:pt>
                <c:pt idx="11900">
                  <c:v>-6.85</c:v>
                </c:pt>
                <c:pt idx="11901">
                  <c:v>-6.86</c:v>
                </c:pt>
                <c:pt idx="11902">
                  <c:v>-6.87</c:v>
                </c:pt>
                <c:pt idx="11903">
                  <c:v>-6.86</c:v>
                </c:pt>
                <c:pt idx="11904">
                  <c:v>-6.85</c:v>
                </c:pt>
                <c:pt idx="11905">
                  <c:v>-6.87</c:v>
                </c:pt>
                <c:pt idx="11906">
                  <c:v>-6.86</c:v>
                </c:pt>
                <c:pt idx="11907">
                  <c:v>-6.83</c:v>
                </c:pt>
                <c:pt idx="11908">
                  <c:v>-6.85</c:v>
                </c:pt>
                <c:pt idx="11909">
                  <c:v>-6.85</c:v>
                </c:pt>
                <c:pt idx="11910">
                  <c:v>-6.84</c:v>
                </c:pt>
                <c:pt idx="11911">
                  <c:v>-6.83</c:v>
                </c:pt>
                <c:pt idx="11912">
                  <c:v>-6.82</c:v>
                </c:pt>
                <c:pt idx="11913">
                  <c:v>-6.85</c:v>
                </c:pt>
                <c:pt idx="11914">
                  <c:v>-6.83</c:v>
                </c:pt>
                <c:pt idx="11915">
                  <c:v>-6.81</c:v>
                </c:pt>
                <c:pt idx="11916">
                  <c:v>-6.84</c:v>
                </c:pt>
                <c:pt idx="11917">
                  <c:v>-6.86</c:v>
                </c:pt>
                <c:pt idx="11918">
                  <c:v>-6.83</c:v>
                </c:pt>
                <c:pt idx="11919">
                  <c:v>-6.85</c:v>
                </c:pt>
                <c:pt idx="11920">
                  <c:v>-6.85</c:v>
                </c:pt>
                <c:pt idx="11921">
                  <c:v>-6.85</c:v>
                </c:pt>
                <c:pt idx="11922">
                  <c:v>-6.84</c:v>
                </c:pt>
                <c:pt idx="11923">
                  <c:v>-6.86</c:v>
                </c:pt>
                <c:pt idx="11924">
                  <c:v>-6.86</c:v>
                </c:pt>
                <c:pt idx="11925">
                  <c:v>-6.9</c:v>
                </c:pt>
                <c:pt idx="11926">
                  <c:v>-6.9</c:v>
                </c:pt>
                <c:pt idx="11927">
                  <c:v>-6.9</c:v>
                </c:pt>
                <c:pt idx="11928">
                  <c:v>-6.9</c:v>
                </c:pt>
                <c:pt idx="11929">
                  <c:v>-6.89</c:v>
                </c:pt>
                <c:pt idx="11930">
                  <c:v>-6.88</c:v>
                </c:pt>
                <c:pt idx="11931">
                  <c:v>-6.91</c:v>
                </c:pt>
                <c:pt idx="11932">
                  <c:v>-6.9</c:v>
                </c:pt>
                <c:pt idx="11933">
                  <c:v>-6.92</c:v>
                </c:pt>
                <c:pt idx="11934">
                  <c:v>-6.92</c:v>
                </c:pt>
                <c:pt idx="11935">
                  <c:v>-6.9</c:v>
                </c:pt>
                <c:pt idx="11936">
                  <c:v>-6.92</c:v>
                </c:pt>
                <c:pt idx="11937">
                  <c:v>-6.92</c:v>
                </c:pt>
                <c:pt idx="11938">
                  <c:v>-6.9</c:v>
                </c:pt>
                <c:pt idx="11939">
                  <c:v>-6.9</c:v>
                </c:pt>
                <c:pt idx="11940">
                  <c:v>-6.9</c:v>
                </c:pt>
                <c:pt idx="11941">
                  <c:v>-6.9</c:v>
                </c:pt>
                <c:pt idx="11942">
                  <c:v>-6.9</c:v>
                </c:pt>
                <c:pt idx="11943">
                  <c:v>-6.91</c:v>
                </c:pt>
                <c:pt idx="11944">
                  <c:v>-6.93</c:v>
                </c:pt>
                <c:pt idx="11945">
                  <c:v>-6.92</c:v>
                </c:pt>
                <c:pt idx="11946">
                  <c:v>-6.92</c:v>
                </c:pt>
                <c:pt idx="11947">
                  <c:v>-6.91</c:v>
                </c:pt>
                <c:pt idx="11948">
                  <c:v>-6.91</c:v>
                </c:pt>
                <c:pt idx="11949">
                  <c:v>-6.91</c:v>
                </c:pt>
                <c:pt idx="11950">
                  <c:v>-6.91</c:v>
                </c:pt>
                <c:pt idx="11951">
                  <c:v>-6.93</c:v>
                </c:pt>
                <c:pt idx="11952">
                  <c:v>-6.91</c:v>
                </c:pt>
                <c:pt idx="11953">
                  <c:v>-6.87</c:v>
                </c:pt>
                <c:pt idx="11954">
                  <c:v>-6.88</c:v>
                </c:pt>
                <c:pt idx="11955">
                  <c:v>-6.85</c:v>
                </c:pt>
                <c:pt idx="11956">
                  <c:v>-6.88</c:v>
                </c:pt>
                <c:pt idx="11957">
                  <c:v>-6.85</c:v>
                </c:pt>
                <c:pt idx="11958">
                  <c:v>-6.89</c:v>
                </c:pt>
                <c:pt idx="11959">
                  <c:v>-6.88</c:v>
                </c:pt>
                <c:pt idx="11960">
                  <c:v>-6.83</c:v>
                </c:pt>
                <c:pt idx="11961">
                  <c:v>-6.86</c:v>
                </c:pt>
                <c:pt idx="11962">
                  <c:v>-6.87</c:v>
                </c:pt>
                <c:pt idx="11963">
                  <c:v>-6.92</c:v>
                </c:pt>
                <c:pt idx="11964">
                  <c:v>-6.92</c:v>
                </c:pt>
                <c:pt idx="11965">
                  <c:v>-6.92</c:v>
                </c:pt>
                <c:pt idx="11966">
                  <c:v>-6.94</c:v>
                </c:pt>
                <c:pt idx="11967">
                  <c:v>-6.94</c:v>
                </c:pt>
                <c:pt idx="11968">
                  <c:v>-6.95</c:v>
                </c:pt>
                <c:pt idx="11969">
                  <c:v>-6.95</c:v>
                </c:pt>
                <c:pt idx="11970">
                  <c:v>-6.94</c:v>
                </c:pt>
                <c:pt idx="11971">
                  <c:v>-6.93</c:v>
                </c:pt>
                <c:pt idx="11972">
                  <c:v>-6.94</c:v>
                </c:pt>
                <c:pt idx="11973">
                  <c:v>-6.97</c:v>
                </c:pt>
                <c:pt idx="11974">
                  <c:v>-6.92</c:v>
                </c:pt>
                <c:pt idx="11975">
                  <c:v>-6.92</c:v>
                </c:pt>
                <c:pt idx="11976">
                  <c:v>-6.95</c:v>
                </c:pt>
                <c:pt idx="11977">
                  <c:v>-6.94</c:v>
                </c:pt>
                <c:pt idx="11978">
                  <c:v>-6.95</c:v>
                </c:pt>
                <c:pt idx="11979">
                  <c:v>-6.95</c:v>
                </c:pt>
                <c:pt idx="11980">
                  <c:v>-6.96</c:v>
                </c:pt>
                <c:pt idx="11981">
                  <c:v>-6.94</c:v>
                </c:pt>
                <c:pt idx="11982">
                  <c:v>-6.93</c:v>
                </c:pt>
                <c:pt idx="11983">
                  <c:v>-6.93</c:v>
                </c:pt>
                <c:pt idx="11984">
                  <c:v>-6.93</c:v>
                </c:pt>
                <c:pt idx="11985">
                  <c:v>-6.95</c:v>
                </c:pt>
                <c:pt idx="11986">
                  <c:v>-6.96</c:v>
                </c:pt>
                <c:pt idx="11987">
                  <c:v>-6.93</c:v>
                </c:pt>
                <c:pt idx="11988">
                  <c:v>-6.96</c:v>
                </c:pt>
                <c:pt idx="11989">
                  <c:v>-6.96</c:v>
                </c:pt>
                <c:pt idx="11990">
                  <c:v>-6.96</c:v>
                </c:pt>
                <c:pt idx="11991">
                  <c:v>-6.95</c:v>
                </c:pt>
                <c:pt idx="11992">
                  <c:v>-6.91</c:v>
                </c:pt>
                <c:pt idx="11993">
                  <c:v>-6.88</c:v>
                </c:pt>
                <c:pt idx="11994">
                  <c:v>-6.9</c:v>
                </c:pt>
                <c:pt idx="11995">
                  <c:v>-6.94</c:v>
                </c:pt>
                <c:pt idx="11996">
                  <c:v>-6.94</c:v>
                </c:pt>
                <c:pt idx="11997">
                  <c:v>-6.87</c:v>
                </c:pt>
                <c:pt idx="11998">
                  <c:v>-6.89</c:v>
                </c:pt>
                <c:pt idx="11999">
                  <c:v>-6.9</c:v>
                </c:pt>
                <c:pt idx="12000">
                  <c:v>-6.93</c:v>
                </c:pt>
                <c:pt idx="12001">
                  <c:v>-6.96</c:v>
                </c:pt>
                <c:pt idx="12002">
                  <c:v>-6.98</c:v>
                </c:pt>
                <c:pt idx="12003">
                  <c:v>-7</c:v>
                </c:pt>
                <c:pt idx="12004">
                  <c:v>-7.01</c:v>
                </c:pt>
                <c:pt idx="12005">
                  <c:v>-6.99</c:v>
                </c:pt>
                <c:pt idx="12006">
                  <c:v>-7</c:v>
                </c:pt>
                <c:pt idx="12007">
                  <c:v>-6.99</c:v>
                </c:pt>
                <c:pt idx="12008">
                  <c:v>-7</c:v>
                </c:pt>
                <c:pt idx="12009">
                  <c:v>-7.01</c:v>
                </c:pt>
                <c:pt idx="12010">
                  <c:v>-7.02</c:v>
                </c:pt>
                <c:pt idx="12011">
                  <c:v>-7.01</c:v>
                </c:pt>
                <c:pt idx="12012">
                  <c:v>-7</c:v>
                </c:pt>
                <c:pt idx="12013">
                  <c:v>-6.98</c:v>
                </c:pt>
                <c:pt idx="12014">
                  <c:v>-6.98</c:v>
                </c:pt>
                <c:pt idx="12015">
                  <c:v>-7</c:v>
                </c:pt>
                <c:pt idx="12016">
                  <c:v>-7</c:v>
                </c:pt>
                <c:pt idx="12017">
                  <c:v>-6.98</c:v>
                </c:pt>
                <c:pt idx="12018">
                  <c:v>-7.03</c:v>
                </c:pt>
                <c:pt idx="12019">
                  <c:v>-7.01</c:v>
                </c:pt>
                <c:pt idx="12020">
                  <c:v>-6.99</c:v>
                </c:pt>
                <c:pt idx="12021">
                  <c:v>-7.02</c:v>
                </c:pt>
                <c:pt idx="12022">
                  <c:v>-6.99</c:v>
                </c:pt>
                <c:pt idx="12023">
                  <c:v>-7.01</c:v>
                </c:pt>
                <c:pt idx="12024">
                  <c:v>-6.98</c:v>
                </c:pt>
                <c:pt idx="12025">
                  <c:v>-7.08</c:v>
                </c:pt>
                <c:pt idx="12026">
                  <c:v>-7.08</c:v>
                </c:pt>
                <c:pt idx="12027">
                  <c:v>-7.11</c:v>
                </c:pt>
                <c:pt idx="12028">
                  <c:v>-7.12</c:v>
                </c:pt>
                <c:pt idx="12029">
                  <c:v>-7.13</c:v>
                </c:pt>
                <c:pt idx="12030">
                  <c:v>-7.13</c:v>
                </c:pt>
                <c:pt idx="12031">
                  <c:v>-7.14</c:v>
                </c:pt>
                <c:pt idx="12032">
                  <c:v>-7.16</c:v>
                </c:pt>
                <c:pt idx="12033">
                  <c:v>-7.13</c:v>
                </c:pt>
                <c:pt idx="12034">
                  <c:v>-7.14</c:v>
                </c:pt>
                <c:pt idx="12035">
                  <c:v>-7.14</c:v>
                </c:pt>
                <c:pt idx="12036">
                  <c:v>-7.13</c:v>
                </c:pt>
                <c:pt idx="12037">
                  <c:v>-7.12</c:v>
                </c:pt>
                <c:pt idx="12038">
                  <c:v>-7.14</c:v>
                </c:pt>
                <c:pt idx="12039">
                  <c:v>-7.13</c:v>
                </c:pt>
                <c:pt idx="12040">
                  <c:v>-7.13</c:v>
                </c:pt>
                <c:pt idx="12041">
                  <c:v>-7.13</c:v>
                </c:pt>
                <c:pt idx="12042">
                  <c:v>-7.11</c:v>
                </c:pt>
                <c:pt idx="12043">
                  <c:v>-7.19</c:v>
                </c:pt>
                <c:pt idx="12044">
                  <c:v>-7.13</c:v>
                </c:pt>
                <c:pt idx="12045">
                  <c:v>-7.15</c:v>
                </c:pt>
                <c:pt idx="12046">
                  <c:v>-7.18</c:v>
                </c:pt>
                <c:pt idx="12047">
                  <c:v>-7.19</c:v>
                </c:pt>
                <c:pt idx="12048">
                  <c:v>-7.17</c:v>
                </c:pt>
                <c:pt idx="12049">
                  <c:v>-7.21</c:v>
                </c:pt>
                <c:pt idx="12050">
                  <c:v>-7.23</c:v>
                </c:pt>
                <c:pt idx="12051">
                  <c:v>-7.24</c:v>
                </c:pt>
                <c:pt idx="12052">
                  <c:v>-7.25</c:v>
                </c:pt>
                <c:pt idx="12053">
                  <c:v>-7.26</c:v>
                </c:pt>
                <c:pt idx="12054">
                  <c:v>-7.28</c:v>
                </c:pt>
                <c:pt idx="12055">
                  <c:v>-7.3</c:v>
                </c:pt>
                <c:pt idx="12056">
                  <c:v>-7.27</c:v>
                </c:pt>
                <c:pt idx="12057">
                  <c:v>-7.31</c:v>
                </c:pt>
                <c:pt idx="12058">
                  <c:v>-7.28</c:v>
                </c:pt>
                <c:pt idx="12059">
                  <c:v>-7.31</c:v>
                </c:pt>
                <c:pt idx="12060">
                  <c:v>-7.3</c:v>
                </c:pt>
                <c:pt idx="12061">
                  <c:v>-7.28</c:v>
                </c:pt>
                <c:pt idx="12062">
                  <c:v>-7.27</c:v>
                </c:pt>
                <c:pt idx="12063">
                  <c:v>-7.28</c:v>
                </c:pt>
                <c:pt idx="12064">
                  <c:v>-7.26</c:v>
                </c:pt>
                <c:pt idx="12065">
                  <c:v>-7.26</c:v>
                </c:pt>
                <c:pt idx="12066">
                  <c:v>-7.24</c:v>
                </c:pt>
                <c:pt idx="12067">
                  <c:v>-7.21</c:v>
                </c:pt>
                <c:pt idx="12068">
                  <c:v>-7.19</c:v>
                </c:pt>
                <c:pt idx="12069">
                  <c:v>-7.25</c:v>
                </c:pt>
                <c:pt idx="12070">
                  <c:v>-7.26</c:v>
                </c:pt>
                <c:pt idx="12071">
                  <c:v>-7.28</c:v>
                </c:pt>
                <c:pt idx="12072">
                  <c:v>-7.28</c:v>
                </c:pt>
                <c:pt idx="12073">
                  <c:v>-7.27</c:v>
                </c:pt>
                <c:pt idx="12074">
                  <c:v>-7.28</c:v>
                </c:pt>
                <c:pt idx="12075">
                  <c:v>-7.26</c:v>
                </c:pt>
                <c:pt idx="12076">
                  <c:v>-7.26</c:v>
                </c:pt>
                <c:pt idx="12077">
                  <c:v>-7.24</c:v>
                </c:pt>
                <c:pt idx="12078">
                  <c:v>-7.25</c:v>
                </c:pt>
                <c:pt idx="12079">
                  <c:v>-7.25</c:v>
                </c:pt>
                <c:pt idx="12080">
                  <c:v>-7.26</c:v>
                </c:pt>
                <c:pt idx="12081">
                  <c:v>-7.24</c:v>
                </c:pt>
                <c:pt idx="12082">
                  <c:v>-7.26</c:v>
                </c:pt>
                <c:pt idx="12083">
                  <c:v>-7.23</c:v>
                </c:pt>
                <c:pt idx="12084">
                  <c:v>-7.26</c:v>
                </c:pt>
                <c:pt idx="12085">
                  <c:v>-7.28</c:v>
                </c:pt>
                <c:pt idx="12086">
                  <c:v>-7.24</c:v>
                </c:pt>
                <c:pt idx="12087">
                  <c:v>-7.23</c:v>
                </c:pt>
                <c:pt idx="12088">
                  <c:v>-7.23</c:v>
                </c:pt>
                <c:pt idx="12089">
                  <c:v>-7.25</c:v>
                </c:pt>
                <c:pt idx="12090">
                  <c:v>-7.25</c:v>
                </c:pt>
                <c:pt idx="12091">
                  <c:v>-7.26</c:v>
                </c:pt>
                <c:pt idx="12092">
                  <c:v>-7.23</c:v>
                </c:pt>
                <c:pt idx="12093">
                  <c:v>-7.2</c:v>
                </c:pt>
                <c:pt idx="12094">
                  <c:v>-7.22</c:v>
                </c:pt>
                <c:pt idx="12095">
                  <c:v>-7.23</c:v>
                </c:pt>
                <c:pt idx="12096">
                  <c:v>-7.23</c:v>
                </c:pt>
                <c:pt idx="12097">
                  <c:v>-7.24</c:v>
                </c:pt>
                <c:pt idx="12098">
                  <c:v>-7.25</c:v>
                </c:pt>
                <c:pt idx="12099">
                  <c:v>-7.26</c:v>
                </c:pt>
                <c:pt idx="12100">
                  <c:v>-7.25</c:v>
                </c:pt>
                <c:pt idx="12101">
                  <c:v>-7.26</c:v>
                </c:pt>
                <c:pt idx="12102">
                  <c:v>-7.26</c:v>
                </c:pt>
                <c:pt idx="12103">
                  <c:v>-7.26</c:v>
                </c:pt>
                <c:pt idx="12104">
                  <c:v>-7.27</c:v>
                </c:pt>
                <c:pt idx="12105">
                  <c:v>-7.24</c:v>
                </c:pt>
                <c:pt idx="12106">
                  <c:v>-7.25</c:v>
                </c:pt>
                <c:pt idx="12107">
                  <c:v>-7.26</c:v>
                </c:pt>
                <c:pt idx="12108">
                  <c:v>-7.23</c:v>
                </c:pt>
                <c:pt idx="12109">
                  <c:v>-7.24</c:v>
                </c:pt>
                <c:pt idx="12110">
                  <c:v>-7.26</c:v>
                </c:pt>
                <c:pt idx="12111">
                  <c:v>-7.23</c:v>
                </c:pt>
                <c:pt idx="12112">
                  <c:v>-7.25</c:v>
                </c:pt>
                <c:pt idx="12113">
                  <c:v>-7.26</c:v>
                </c:pt>
                <c:pt idx="12114">
                  <c:v>-7.22</c:v>
                </c:pt>
                <c:pt idx="12115">
                  <c:v>-7.22</c:v>
                </c:pt>
                <c:pt idx="12116">
                  <c:v>-7.24</c:v>
                </c:pt>
                <c:pt idx="12117">
                  <c:v>-7.21</c:v>
                </c:pt>
                <c:pt idx="12118">
                  <c:v>-7.22</c:v>
                </c:pt>
                <c:pt idx="12119">
                  <c:v>-7.25</c:v>
                </c:pt>
                <c:pt idx="12120">
                  <c:v>-7.28</c:v>
                </c:pt>
                <c:pt idx="12121">
                  <c:v>-7.3</c:v>
                </c:pt>
                <c:pt idx="12122">
                  <c:v>-7.32</c:v>
                </c:pt>
                <c:pt idx="12123">
                  <c:v>-7.32</c:v>
                </c:pt>
                <c:pt idx="12124">
                  <c:v>-7.29</c:v>
                </c:pt>
                <c:pt idx="12125">
                  <c:v>-7.31</c:v>
                </c:pt>
                <c:pt idx="12126">
                  <c:v>-7.28</c:v>
                </c:pt>
                <c:pt idx="12127">
                  <c:v>-7.28</c:v>
                </c:pt>
                <c:pt idx="12128">
                  <c:v>-7.29</c:v>
                </c:pt>
                <c:pt idx="12129">
                  <c:v>-7.27</c:v>
                </c:pt>
                <c:pt idx="12130">
                  <c:v>-7.27</c:v>
                </c:pt>
                <c:pt idx="12131">
                  <c:v>-7.31</c:v>
                </c:pt>
                <c:pt idx="12132">
                  <c:v>-7.3</c:v>
                </c:pt>
                <c:pt idx="12133">
                  <c:v>-7.3</c:v>
                </c:pt>
                <c:pt idx="12134">
                  <c:v>-7.3</c:v>
                </c:pt>
                <c:pt idx="12135">
                  <c:v>-7.32</c:v>
                </c:pt>
                <c:pt idx="12136">
                  <c:v>-7.31</c:v>
                </c:pt>
                <c:pt idx="12137">
                  <c:v>-7.33</c:v>
                </c:pt>
                <c:pt idx="12138">
                  <c:v>-7.35</c:v>
                </c:pt>
                <c:pt idx="12139">
                  <c:v>-7.34</c:v>
                </c:pt>
                <c:pt idx="12140">
                  <c:v>-7.35</c:v>
                </c:pt>
                <c:pt idx="12141">
                  <c:v>-7.34</c:v>
                </c:pt>
                <c:pt idx="12142">
                  <c:v>-7.34</c:v>
                </c:pt>
                <c:pt idx="12143">
                  <c:v>-7.34</c:v>
                </c:pt>
                <c:pt idx="12144">
                  <c:v>-7.33</c:v>
                </c:pt>
                <c:pt idx="12145">
                  <c:v>-7.34</c:v>
                </c:pt>
                <c:pt idx="12146">
                  <c:v>-7.33</c:v>
                </c:pt>
                <c:pt idx="12147">
                  <c:v>-7.32</c:v>
                </c:pt>
                <c:pt idx="12148">
                  <c:v>-7.33</c:v>
                </c:pt>
                <c:pt idx="12149">
                  <c:v>-7.34</c:v>
                </c:pt>
                <c:pt idx="12150">
                  <c:v>-7.35</c:v>
                </c:pt>
                <c:pt idx="12151">
                  <c:v>-7.34</c:v>
                </c:pt>
                <c:pt idx="12152">
                  <c:v>-7.34</c:v>
                </c:pt>
                <c:pt idx="12153">
                  <c:v>-7.35</c:v>
                </c:pt>
                <c:pt idx="12154">
                  <c:v>-7.33</c:v>
                </c:pt>
                <c:pt idx="12155">
                  <c:v>-7.31</c:v>
                </c:pt>
                <c:pt idx="12156">
                  <c:v>-7.3</c:v>
                </c:pt>
                <c:pt idx="12157">
                  <c:v>-7.32</c:v>
                </c:pt>
                <c:pt idx="12158">
                  <c:v>-7.33</c:v>
                </c:pt>
                <c:pt idx="12159">
                  <c:v>-7.28</c:v>
                </c:pt>
                <c:pt idx="12160">
                  <c:v>-7.29</c:v>
                </c:pt>
                <c:pt idx="12161">
                  <c:v>-7.3</c:v>
                </c:pt>
                <c:pt idx="12162">
                  <c:v>-7.33</c:v>
                </c:pt>
                <c:pt idx="12163">
                  <c:v>-7.33</c:v>
                </c:pt>
                <c:pt idx="12164">
                  <c:v>-7.32</c:v>
                </c:pt>
                <c:pt idx="12165">
                  <c:v>-7.34</c:v>
                </c:pt>
                <c:pt idx="12166">
                  <c:v>-7.35</c:v>
                </c:pt>
                <c:pt idx="12167">
                  <c:v>-7.31</c:v>
                </c:pt>
                <c:pt idx="12168">
                  <c:v>-7.35</c:v>
                </c:pt>
                <c:pt idx="12169">
                  <c:v>-7.33</c:v>
                </c:pt>
                <c:pt idx="12170">
                  <c:v>-7.35</c:v>
                </c:pt>
                <c:pt idx="12171">
                  <c:v>-7.34</c:v>
                </c:pt>
                <c:pt idx="12172">
                  <c:v>-7.35</c:v>
                </c:pt>
                <c:pt idx="12173">
                  <c:v>-7.36</c:v>
                </c:pt>
                <c:pt idx="12174">
                  <c:v>-7.38</c:v>
                </c:pt>
                <c:pt idx="12175">
                  <c:v>-7.4</c:v>
                </c:pt>
                <c:pt idx="12176">
                  <c:v>-7.39</c:v>
                </c:pt>
                <c:pt idx="12177">
                  <c:v>-7.39</c:v>
                </c:pt>
                <c:pt idx="12178">
                  <c:v>-7.39</c:v>
                </c:pt>
                <c:pt idx="12179">
                  <c:v>-7.35</c:v>
                </c:pt>
                <c:pt idx="12180">
                  <c:v>-7.35</c:v>
                </c:pt>
                <c:pt idx="12181">
                  <c:v>-7.36</c:v>
                </c:pt>
                <c:pt idx="12182">
                  <c:v>-7.36</c:v>
                </c:pt>
                <c:pt idx="12183">
                  <c:v>-7.38</c:v>
                </c:pt>
                <c:pt idx="12184">
                  <c:v>-7.37</c:v>
                </c:pt>
                <c:pt idx="12185">
                  <c:v>-7.38</c:v>
                </c:pt>
                <c:pt idx="12186">
                  <c:v>-7.37</c:v>
                </c:pt>
                <c:pt idx="12187">
                  <c:v>-7.37</c:v>
                </c:pt>
                <c:pt idx="12188">
                  <c:v>-7.39</c:v>
                </c:pt>
                <c:pt idx="12189">
                  <c:v>-7.37</c:v>
                </c:pt>
                <c:pt idx="12190">
                  <c:v>-7.36</c:v>
                </c:pt>
                <c:pt idx="12191">
                  <c:v>-7.37</c:v>
                </c:pt>
                <c:pt idx="12192">
                  <c:v>-7.37</c:v>
                </c:pt>
                <c:pt idx="12193">
                  <c:v>-7.36</c:v>
                </c:pt>
                <c:pt idx="12194">
                  <c:v>-7.35</c:v>
                </c:pt>
                <c:pt idx="12195">
                  <c:v>-7.35</c:v>
                </c:pt>
                <c:pt idx="12196">
                  <c:v>-7.36</c:v>
                </c:pt>
                <c:pt idx="12197">
                  <c:v>-7.35</c:v>
                </c:pt>
                <c:pt idx="12198">
                  <c:v>-7.35</c:v>
                </c:pt>
                <c:pt idx="12199">
                  <c:v>-7.37</c:v>
                </c:pt>
                <c:pt idx="12200">
                  <c:v>-7.38</c:v>
                </c:pt>
                <c:pt idx="12201">
                  <c:v>-7.4</c:v>
                </c:pt>
                <c:pt idx="12202">
                  <c:v>-7.4</c:v>
                </c:pt>
                <c:pt idx="12203">
                  <c:v>-7.41</c:v>
                </c:pt>
                <c:pt idx="12204">
                  <c:v>-7.38</c:v>
                </c:pt>
                <c:pt idx="12205">
                  <c:v>-7.39</c:v>
                </c:pt>
                <c:pt idx="12206">
                  <c:v>-7.38</c:v>
                </c:pt>
                <c:pt idx="12207">
                  <c:v>-7.37</c:v>
                </c:pt>
                <c:pt idx="12208">
                  <c:v>-7.41</c:v>
                </c:pt>
                <c:pt idx="12209">
                  <c:v>-7.41</c:v>
                </c:pt>
                <c:pt idx="12210">
                  <c:v>-7.4</c:v>
                </c:pt>
                <c:pt idx="12211">
                  <c:v>-7.4</c:v>
                </c:pt>
                <c:pt idx="12212">
                  <c:v>-7.43</c:v>
                </c:pt>
                <c:pt idx="12213">
                  <c:v>-7.43</c:v>
                </c:pt>
                <c:pt idx="12214">
                  <c:v>-7.42</c:v>
                </c:pt>
                <c:pt idx="12215">
                  <c:v>-7.41</c:v>
                </c:pt>
                <c:pt idx="12216">
                  <c:v>-7.4</c:v>
                </c:pt>
                <c:pt idx="12217">
                  <c:v>-7.41</c:v>
                </c:pt>
                <c:pt idx="12218">
                  <c:v>-7.43</c:v>
                </c:pt>
                <c:pt idx="12219">
                  <c:v>-7.41</c:v>
                </c:pt>
                <c:pt idx="12220">
                  <c:v>-7.44</c:v>
                </c:pt>
                <c:pt idx="12221">
                  <c:v>-7.42</c:v>
                </c:pt>
                <c:pt idx="12222">
                  <c:v>-7.41</c:v>
                </c:pt>
                <c:pt idx="12223">
                  <c:v>-7.42</c:v>
                </c:pt>
                <c:pt idx="12224">
                  <c:v>-7.42</c:v>
                </c:pt>
                <c:pt idx="12225">
                  <c:v>-7.37</c:v>
                </c:pt>
                <c:pt idx="12226">
                  <c:v>-7.32</c:v>
                </c:pt>
                <c:pt idx="12227">
                  <c:v>-7.33</c:v>
                </c:pt>
                <c:pt idx="12228">
                  <c:v>-7.37</c:v>
                </c:pt>
                <c:pt idx="12229">
                  <c:v>-7.4</c:v>
                </c:pt>
                <c:pt idx="12230">
                  <c:v>-7.43</c:v>
                </c:pt>
                <c:pt idx="12231">
                  <c:v>-7.47</c:v>
                </c:pt>
                <c:pt idx="12232">
                  <c:v>-7.48</c:v>
                </c:pt>
                <c:pt idx="12233">
                  <c:v>-7.49</c:v>
                </c:pt>
                <c:pt idx="12234">
                  <c:v>-7.47</c:v>
                </c:pt>
                <c:pt idx="12235">
                  <c:v>-7.46</c:v>
                </c:pt>
                <c:pt idx="12236">
                  <c:v>-7.46</c:v>
                </c:pt>
                <c:pt idx="12237">
                  <c:v>-7.45</c:v>
                </c:pt>
                <c:pt idx="12238">
                  <c:v>-7.46</c:v>
                </c:pt>
                <c:pt idx="12239">
                  <c:v>-7.47</c:v>
                </c:pt>
                <c:pt idx="12240">
                  <c:v>-7.44</c:v>
                </c:pt>
                <c:pt idx="12241">
                  <c:v>-7.46</c:v>
                </c:pt>
                <c:pt idx="12242">
                  <c:v>-7.44</c:v>
                </c:pt>
                <c:pt idx="12243">
                  <c:v>-7.45</c:v>
                </c:pt>
                <c:pt idx="12244">
                  <c:v>-7.44</c:v>
                </c:pt>
                <c:pt idx="12245">
                  <c:v>-7.46</c:v>
                </c:pt>
                <c:pt idx="12246">
                  <c:v>-7.45</c:v>
                </c:pt>
                <c:pt idx="12247">
                  <c:v>-7.43</c:v>
                </c:pt>
                <c:pt idx="12248">
                  <c:v>-7.44</c:v>
                </c:pt>
                <c:pt idx="12249">
                  <c:v>-7.46</c:v>
                </c:pt>
                <c:pt idx="12250">
                  <c:v>-7.45</c:v>
                </c:pt>
                <c:pt idx="12251">
                  <c:v>-7.48</c:v>
                </c:pt>
                <c:pt idx="12252">
                  <c:v>-7.48</c:v>
                </c:pt>
                <c:pt idx="12253">
                  <c:v>-7.49</c:v>
                </c:pt>
                <c:pt idx="12254">
                  <c:v>-7.47</c:v>
                </c:pt>
                <c:pt idx="12255">
                  <c:v>-7.47</c:v>
                </c:pt>
                <c:pt idx="12256">
                  <c:v>-7.47</c:v>
                </c:pt>
                <c:pt idx="12257">
                  <c:v>-7.48</c:v>
                </c:pt>
                <c:pt idx="12258">
                  <c:v>-7.45</c:v>
                </c:pt>
                <c:pt idx="12259">
                  <c:v>-7.47</c:v>
                </c:pt>
                <c:pt idx="12260">
                  <c:v>-7.49</c:v>
                </c:pt>
                <c:pt idx="12261">
                  <c:v>-7.48</c:v>
                </c:pt>
                <c:pt idx="12262">
                  <c:v>-7.47</c:v>
                </c:pt>
                <c:pt idx="12263">
                  <c:v>-7.46</c:v>
                </c:pt>
                <c:pt idx="12264">
                  <c:v>-7.45</c:v>
                </c:pt>
                <c:pt idx="12265">
                  <c:v>-7.44</c:v>
                </c:pt>
                <c:pt idx="12266">
                  <c:v>-7.42</c:v>
                </c:pt>
                <c:pt idx="12267">
                  <c:v>-7.43</c:v>
                </c:pt>
                <c:pt idx="12268">
                  <c:v>-7.43</c:v>
                </c:pt>
                <c:pt idx="12269">
                  <c:v>-7.45</c:v>
                </c:pt>
                <c:pt idx="12270">
                  <c:v>-7.49</c:v>
                </c:pt>
                <c:pt idx="12271">
                  <c:v>-7.5</c:v>
                </c:pt>
                <c:pt idx="12272">
                  <c:v>-7.47</c:v>
                </c:pt>
                <c:pt idx="12273">
                  <c:v>-7.47</c:v>
                </c:pt>
                <c:pt idx="12274">
                  <c:v>-7.47</c:v>
                </c:pt>
                <c:pt idx="12275">
                  <c:v>-7.47</c:v>
                </c:pt>
                <c:pt idx="12276">
                  <c:v>-7.48</c:v>
                </c:pt>
                <c:pt idx="12277">
                  <c:v>-7.46</c:v>
                </c:pt>
                <c:pt idx="12278">
                  <c:v>-7.47</c:v>
                </c:pt>
                <c:pt idx="12279">
                  <c:v>-7.46</c:v>
                </c:pt>
                <c:pt idx="12280">
                  <c:v>-7.42</c:v>
                </c:pt>
                <c:pt idx="12281">
                  <c:v>-7.43</c:v>
                </c:pt>
                <c:pt idx="12282">
                  <c:v>-7.46</c:v>
                </c:pt>
                <c:pt idx="12283">
                  <c:v>-7.47</c:v>
                </c:pt>
                <c:pt idx="12284">
                  <c:v>-7.5</c:v>
                </c:pt>
                <c:pt idx="12285">
                  <c:v>-7.5</c:v>
                </c:pt>
                <c:pt idx="12286">
                  <c:v>-7.49</c:v>
                </c:pt>
                <c:pt idx="12287">
                  <c:v>-7.51</c:v>
                </c:pt>
                <c:pt idx="12288">
                  <c:v>-7.49</c:v>
                </c:pt>
                <c:pt idx="12289">
                  <c:v>-7.49</c:v>
                </c:pt>
                <c:pt idx="12290">
                  <c:v>-7.5</c:v>
                </c:pt>
                <c:pt idx="12291">
                  <c:v>-7.52</c:v>
                </c:pt>
                <c:pt idx="12292">
                  <c:v>-7.5</c:v>
                </c:pt>
                <c:pt idx="12293">
                  <c:v>-7.52</c:v>
                </c:pt>
                <c:pt idx="12294">
                  <c:v>-7.5</c:v>
                </c:pt>
                <c:pt idx="12295">
                  <c:v>-7.5</c:v>
                </c:pt>
                <c:pt idx="12296">
                  <c:v>-7.52</c:v>
                </c:pt>
                <c:pt idx="12297">
                  <c:v>-7.52</c:v>
                </c:pt>
                <c:pt idx="12298">
                  <c:v>-7.49</c:v>
                </c:pt>
                <c:pt idx="12299">
                  <c:v>-7.49</c:v>
                </c:pt>
                <c:pt idx="12300">
                  <c:v>-7.5</c:v>
                </c:pt>
                <c:pt idx="12301">
                  <c:v>-7.53</c:v>
                </c:pt>
                <c:pt idx="12302">
                  <c:v>-7.5</c:v>
                </c:pt>
                <c:pt idx="12303">
                  <c:v>-7.5</c:v>
                </c:pt>
                <c:pt idx="12304">
                  <c:v>-7.49</c:v>
                </c:pt>
                <c:pt idx="12305">
                  <c:v>-7.5</c:v>
                </c:pt>
                <c:pt idx="12306">
                  <c:v>-7.5</c:v>
                </c:pt>
                <c:pt idx="12307">
                  <c:v>-7.55</c:v>
                </c:pt>
                <c:pt idx="12308">
                  <c:v>-7.54</c:v>
                </c:pt>
                <c:pt idx="12309">
                  <c:v>-7.54</c:v>
                </c:pt>
                <c:pt idx="12310">
                  <c:v>-7.53</c:v>
                </c:pt>
                <c:pt idx="12311">
                  <c:v>-7.53</c:v>
                </c:pt>
                <c:pt idx="12312">
                  <c:v>-7.53</c:v>
                </c:pt>
                <c:pt idx="12313">
                  <c:v>-7.54</c:v>
                </c:pt>
                <c:pt idx="12314">
                  <c:v>-7.54</c:v>
                </c:pt>
                <c:pt idx="12315">
                  <c:v>-7.51</c:v>
                </c:pt>
                <c:pt idx="12316">
                  <c:v>-7.5</c:v>
                </c:pt>
                <c:pt idx="12317">
                  <c:v>-7.48</c:v>
                </c:pt>
                <c:pt idx="12318">
                  <c:v>-7.48</c:v>
                </c:pt>
                <c:pt idx="12319">
                  <c:v>-7.5</c:v>
                </c:pt>
                <c:pt idx="12320">
                  <c:v>-7.49</c:v>
                </c:pt>
                <c:pt idx="12321">
                  <c:v>-7.5</c:v>
                </c:pt>
                <c:pt idx="12322">
                  <c:v>-7.5</c:v>
                </c:pt>
                <c:pt idx="12323">
                  <c:v>-7.5</c:v>
                </c:pt>
                <c:pt idx="12324">
                  <c:v>-7.5</c:v>
                </c:pt>
                <c:pt idx="12325">
                  <c:v>-7.5</c:v>
                </c:pt>
                <c:pt idx="12326">
                  <c:v>-7.51</c:v>
                </c:pt>
                <c:pt idx="12327">
                  <c:v>-7.5</c:v>
                </c:pt>
                <c:pt idx="12328">
                  <c:v>-7.51</c:v>
                </c:pt>
                <c:pt idx="12329">
                  <c:v>-7.51</c:v>
                </c:pt>
                <c:pt idx="12330">
                  <c:v>-7.52</c:v>
                </c:pt>
                <c:pt idx="12331">
                  <c:v>-7.52</c:v>
                </c:pt>
                <c:pt idx="12332">
                  <c:v>-7.54</c:v>
                </c:pt>
                <c:pt idx="12333">
                  <c:v>-7.51</c:v>
                </c:pt>
                <c:pt idx="12334">
                  <c:v>-7.51</c:v>
                </c:pt>
                <c:pt idx="12335">
                  <c:v>-7.53</c:v>
                </c:pt>
                <c:pt idx="12336">
                  <c:v>-7.54</c:v>
                </c:pt>
                <c:pt idx="12337">
                  <c:v>-7.55</c:v>
                </c:pt>
                <c:pt idx="12338">
                  <c:v>-7.54</c:v>
                </c:pt>
                <c:pt idx="12339">
                  <c:v>-7.52</c:v>
                </c:pt>
                <c:pt idx="12340">
                  <c:v>-7.54</c:v>
                </c:pt>
                <c:pt idx="12341">
                  <c:v>-7.52</c:v>
                </c:pt>
                <c:pt idx="12342">
                  <c:v>-7.52</c:v>
                </c:pt>
                <c:pt idx="12343">
                  <c:v>-7.52</c:v>
                </c:pt>
                <c:pt idx="12344">
                  <c:v>-7.53</c:v>
                </c:pt>
                <c:pt idx="12345">
                  <c:v>-7.51</c:v>
                </c:pt>
                <c:pt idx="12346">
                  <c:v>-7.54</c:v>
                </c:pt>
                <c:pt idx="12347">
                  <c:v>-7.52</c:v>
                </c:pt>
                <c:pt idx="12348">
                  <c:v>-7.54</c:v>
                </c:pt>
                <c:pt idx="12349">
                  <c:v>-7.55</c:v>
                </c:pt>
                <c:pt idx="12350">
                  <c:v>-7.56</c:v>
                </c:pt>
                <c:pt idx="12351">
                  <c:v>-7.54</c:v>
                </c:pt>
                <c:pt idx="12352">
                  <c:v>-7.53</c:v>
                </c:pt>
                <c:pt idx="12353">
                  <c:v>-7.53</c:v>
                </c:pt>
                <c:pt idx="12354">
                  <c:v>-7.55</c:v>
                </c:pt>
                <c:pt idx="12355">
                  <c:v>-7.56</c:v>
                </c:pt>
                <c:pt idx="12356">
                  <c:v>-7.56</c:v>
                </c:pt>
                <c:pt idx="12357">
                  <c:v>-7.55</c:v>
                </c:pt>
                <c:pt idx="12358">
                  <c:v>-7.54</c:v>
                </c:pt>
                <c:pt idx="12359">
                  <c:v>-7.55</c:v>
                </c:pt>
                <c:pt idx="12360">
                  <c:v>-7.53</c:v>
                </c:pt>
                <c:pt idx="12361">
                  <c:v>-7.54</c:v>
                </c:pt>
                <c:pt idx="12362">
                  <c:v>-7.54</c:v>
                </c:pt>
                <c:pt idx="12363">
                  <c:v>-7.56</c:v>
                </c:pt>
                <c:pt idx="12364">
                  <c:v>-7.55</c:v>
                </c:pt>
                <c:pt idx="12365">
                  <c:v>-7.56</c:v>
                </c:pt>
                <c:pt idx="12366">
                  <c:v>-7.56</c:v>
                </c:pt>
                <c:pt idx="12367">
                  <c:v>-7.55</c:v>
                </c:pt>
                <c:pt idx="12368">
                  <c:v>-7.55</c:v>
                </c:pt>
                <c:pt idx="12369">
                  <c:v>-7.53</c:v>
                </c:pt>
                <c:pt idx="12370">
                  <c:v>-7.54</c:v>
                </c:pt>
                <c:pt idx="12371">
                  <c:v>-7.53</c:v>
                </c:pt>
                <c:pt idx="12372">
                  <c:v>-7.55</c:v>
                </c:pt>
                <c:pt idx="12373">
                  <c:v>-7.52</c:v>
                </c:pt>
                <c:pt idx="12374">
                  <c:v>-7.56</c:v>
                </c:pt>
                <c:pt idx="12375">
                  <c:v>-7.57</c:v>
                </c:pt>
                <c:pt idx="12376">
                  <c:v>-7.56</c:v>
                </c:pt>
                <c:pt idx="12377">
                  <c:v>-7.57</c:v>
                </c:pt>
                <c:pt idx="12378">
                  <c:v>-7.56</c:v>
                </c:pt>
                <c:pt idx="12379">
                  <c:v>-7.56</c:v>
                </c:pt>
                <c:pt idx="12380">
                  <c:v>-7.57</c:v>
                </c:pt>
                <c:pt idx="12381">
                  <c:v>-7.58</c:v>
                </c:pt>
                <c:pt idx="12382">
                  <c:v>-7.54</c:v>
                </c:pt>
                <c:pt idx="12383">
                  <c:v>-7.5</c:v>
                </c:pt>
                <c:pt idx="12384">
                  <c:v>-7.56</c:v>
                </c:pt>
                <c:pt idx="12385">
                  <c:v>-7.56</c:v>
                </c:pt>
                <c:pt idx="12386">
                  <c:v>-7.58</c:v>
                </c:pt>
                <c:pt idx="12387">
                  <c:v>-7.56</c:v>
                </c:pt>
                <c:pt idx="12388">
                  <c:v>-7.54</c:v>
                </c:pt>
                <c:pt idx="12389">
                  <c:v>-7.56</c:v>
                </c:pt>
                <c:pt idx="12390">
                  <c:v>-7.59</c:v>
                </c:pt>
                <c:pt idx="12391">
                  <c:v>-7.59</c:v>
                </c:pt>
                <c:pt idx="12392">
                  <c:v>-7.64</c:v>
                </c:pt>
                <c:pt idx="12393">
                  <c:v>-7.67</c:v>
                </c:pt>
                <c:pt idx="12394">
                  <c:v>-7.63</c:v>
                </c:pt>
                <c:pt idx="12395">
                  <c:v>-7.61</c:v>
                </c:pt>
                <c:pt idx="12396">
                  <c:v>-7.62</c:v>
                </c:pt>
                <c:pt idx="12397">
                  <c:v>-7.57</c:v>
                </c:pt>
                <c:pt idx="12398">
                  <c:v>-7.52</c:v>
                </c:pt>
                <c:pt idx="12399">
                  <c:v>-7.56</c:v>
                </c:pt>
                <c:pt idx="12400">
                  <c:v>-7.61</c:v>
                </c:pt>
                <c:pt idx="12401">
                  <c:v>-7.61</c:v>
                </c:pt>
                <c:pt idx="12402">
                  <c:v>-7.63</c:v>
                </c:pt>
                <c:pt idx="12403">
                  <c:v>-7.65</c:v>
                </c:pt>
                <c:pt idx="12404">
                  <c:v>-7.64</c:v>
                </c:pt>
                <c:pt idx="12405">
                  <c:v>-7.66</c:v>
                </c:pt>
                <c:pt idx="12406">
                  <c:v>-7.67</c:v>
                </c:pt>
                <c:pt idx="12407">
                  <c:v>-7.66</c:v>
                </c:pt>
                <c:pt idx="12408">
                  <c:v>-7.66</c:v>
                </c:pt>
                <c:pt idx="12409">
                  <c:v>-7.63</c:v>
                </c:pt>
                <c:pt idx="12410">
                  <c:v>-7.63</c:v>
                </c:pt>
                <c:pt idx="12411">
                  <c:v>-7.64</c:v>
                </c:pt>
                <c:pt idx="12412">
                  <c:v>-7.64</c:v>
                </c:pt>
                <c:pt idx="12413">
                  <c:v>-7.64</c:v>
                </c:pt>
                <c:pt idx="12414">
                  <c:v>-7.64</c:v>
                </c:pt>
                <c:pt idx="12415">
                  <c:v>-7.64</c:v>
                </c:pt>
                <c:pt idx="12416">
                  <c:v>-7.62</c:v>
                </c:pt>
                <c:pt idx="12417">
                  <c:v>-7.62</c:v>
                </c:pt>
                <c:pt idx="12418">
                  <c:v>-7.65</c:v>
                </c:pt>
                <c:pt idx="12419">
                  <c:v>-7.67</c:v>
                </c:pt>
                <c:pt idx="12420">
                  <c:v>-7.66</c:v>
                </c:pt>
                <c:pt idx="12421">
                  <c:v>-7.66</c:v>
                </c:pt>
                <c:pt idx="12422">
                  <c:v>-7.67</c:v>
                </c:pt>
                <c:pt idx="12423">
                  <c:v>-7.65</c:v>
                </c:pt>
                <c:pt idx="12424">
                  <c:v>-7.67</c:v>
                </c:pt>
                <c:pt idx="12425">
                  <c:v>-7.67</c:v>
                </c:pt>
                <c:pt idx="12426">
                  <c:v>-7.66</c:v>
                </c:pt>
                <c:pt idx="12427">
                  <c:v>-7.62</c:v>
                </c:pt>
                <c:pt idx="12428">
                  <c:v>-7.6</c:v>
                </c:pt>
                <c:pt idx="12429">
                  <c:v>-7.64</c:v>
                </c:pt>
                <c:pt idx="12430">
                  <c:v>-7.64</c:v>
                </c:pt>
                <c:pt idx="12431">
                  <c:v>-7.65</c:v>
                </c:pt>
                <c:pt idx="12432">
                  <c:v>-7.66</c:v>
                </c:pt>
                <c:pt idx="12433">
                  <c:v>-7.65</c:v>
                </c:pt>
                <c:pt idx="12434">
                  <c:v>-7.68</c:v>
                </c:pt>
                <c:pt idx="12435">
                  <c:v>-7.67</c:v>
                </c:pt>
                <c:pt idx="12436">
                  <c:v>-7.68</c:v>
                </c:pt>
                <c:pt idx="12437">
                  <c:v>-7.67</c:v>
                </c:pt>
                <c:pt idx="12438">
                  <c:v>-7.66</c:v>
                </c:pt>
                <c:pt idx="12439">
                  <c:v>-7.67</c:v>
                </c:pt>
                <c:pt idx="12440">
                  <c:v>-7.67</c:v>
                </c:pt>
                <c:pt idx="12441">
                  <c:v>-7.66</c:v>
                </c:pt>
                <c:pt idx="12442">
                  <c:v>-7.64</c:v>
                </c:pt>
                <c:pt idx="12443">
                  <c:v>-7.66</c:v>
                </c:pt>
                <c:pt idx="12444">
                  <c:v>-7.69</c:v>
                </c:pt>
                <c:pt idx="12445">
                  <c:v>-7.7</c:v>
                </c:pt>
                <c:pt idx="12446">
                  <c:v>-7.68</c:v>
                </c:pt>
                <c:pt idx="12447">
                  <c:v>-7.69</c:v>
                </c:pt>
                <c:pt idx="12448">
                  <c:v>-7.7</c:v>
                </c:pt>
                <c:pt idx="12449">
                  <c:v>-7.67</c:v>
                </c:pt>
                <c:pt idx="12450">
                  <c:v>-7.68</c:v>
                </c:pt>
                <c:pt idx="12451">
                  <c:v>-7.67</c:v>
                </c:pt>
                <c:pt idx="12452">
                  <c:v>-7.68</c:v>
                </c:pt>
                <c:pt idx="12453">
                  <c:v>-7.67</c:v>
                </c:pt>
                <c:pt idx="12454">
                  <c:v>-7.66</c:v>
                </c:pt>
                <c:pt idx="12455">
                  <c:v>-7.67</c:v>
                </c:pt>
                <c:pt idx="12456">
                  <c:v>-7.69</c:v>
                </c:pt>
                <c:pt idx="12457">
                  <c:v>-7.69</c:v>
                </c:pt>
                <c:pt idx="12458">
                  <c:v>-7.69</c:v>
                </c:pt>
                <c:pt idx="12459">
                  <c:v>-7.67</c:v>
                </c:pt>
                <c:pt idx="12460">
                  <c:v>-7.68</c:v>
                </c:pt>
                <c:pt idx="12461">
                  <c:v>-7.68</c:v>
                </c:pt>
                <c:pt idx="12462">
                  <c:v>-7.69</c:v>
                </c:pt>
                <c:pt idx="12463">
                  <c:v>-7.69</c:v>
                </c:pt>
                <c:pt idx="12464">
                  <c:v>-7.69</c:v>
                </c:pt>
                <c:pt idx="12465">
                  <c:v>-7.67</c:v>
                </c:pt>
                <c:pt idx="12466">
                  <c:v>-7.69</c:v>
                </c:pt>
                <c:pt idx="12467">
                  <c:v>-7.71</c:v>
                </c:pt>
                <c:pt idx="12468">
                  <c:v>-7.71</c:v>
                </c:pt>
                <c:pt idx="12469">
                  <c:v>-7.72</c:v>
                </c:pt>
                <c:pt idx="12470">
                  <c:v>-7.7</c:v>
                </c:pt>
                <c:pt idx="12471">
                  <c:v>-7.69</c:v>
                </c:pt>
                <c:pt idx="12472">
                  <c:v>-7.7</c:v>
                </c:pt>
                <c:pt idx="12473">
                  <c:v>-7.66</c:v>
                </c:pt>
                <c:pt idx="12474">
                  <c:v>-7.65</c:v>
                </c:pt>
                <c:pt idx="12475">
                  <c:v>-7.7</c:v>
                </c:pt>
                <c:pt idx="12476">
                  <c:v>-7.7</c:v>
                </c:pt>
                <c:pt idx="12477">
                  <c:v>-7.7</c:v>
                </c:pt>
                <c:pt idx="12478">
                  <c:v>-7.72</c:v>
                </c:pt>
                <c:pt idx="12479">
                  <c:v>-7.7</c:v>
                </c:pt>
                <c:pt idx="12480">
                  <c:v>-7.71</c:v>
                </c:pt>
                <c:pt idx="12481">
                  <c:v>-7.69</c:v>
                </c:pt>
                <c:pt idx="12482">
                  <c:v>-7.71</c:v>
                </c:pt>
                <c:pt idx="12483">
                  <c:v>-7.72</c:v>
                </c:pt>
                <c:pt idx="12484">
                  <c:v>-7.68</c:v>
                </c:pt>
                <c:pt idx="12485">
                  <c:v>-7.7</c:v>
                </c:pt>
                <c:pt idx="12486">
                  <c:v>-7.71</c:v>
                </c:pt>
                <c:pt idx="12487">
                  <c:v>-7.69</c:v>
                </c:pt>
                <c:pt idx="12488">
                  <c:v>-7.71</c:v>
                </c:pt>
                <c:pt idx="12489">
                  <c:v>-7.71</c:v>
                </c:pt>
                <c:pt idx="12490">
                  <c:v>-7.71</c:v>
                </c:pt>
                <c:pt idx="12491">
                  <c:v>-7.68</c:v>
                </c:pt>
                <c:pt idx="12492">
                  <c:v>-7.71</c:v>
                </c:pt>
                <c:pt idx="12493">
                  <c:v>-7.7</c:v>
                </c:pt>
                <c:pt idx="12494">
                  <c:v>-7.7</c:v>
                </c:pt>
                <c:pt idx="12495">
                  <c:v>-7.68</c:v>
                </c:pt>
                <c:pt idx="12496">
                  <c:v>-7.66</c:v>
                </c:pt>
                <c:pt idx="12497">
                  <c:v>-7.69</c:v>
                </c:pt>
                <c:pt idx="12498">
                  <c:v>-7.71</c:v>
                </c:pt>
                <c:pt idx="12499">
                  <c:v>-7.72</c:v>
                </c:pt>
                <c:pt idx="12500">
                  <c:v>-7.71</c:v>
                </c:pt>
                <c:pt idx="12501">
                  <c:v>-7.71</c:v>
                </c:pt>
                <c:pt idx="12502">
                  <c:v>-7.71</c:v>
                </c:pt>
                <c:pt idx="12503">
                  <c:v>-7.68</c:v>
                </c:pt>
                <c:pt idx="12504">
                  <c:v>-7.69</c:v>
                </c:pt>
                <c:pt idx="12505">
                  <c:v>-7.7</c:v>
                </c:pt>
                <c:pt idx="12506">
                  <c:v>-7.7</c:v>
                </c:pt>
                <c:pt idx="12507">
                  <c:v>-7.7</c:v>
                </c:pt>
                <c:pt idx="12508">
                  <c:v>-7.69</c:v>
                </c:pt>
                <c:pt idx="12509">
                  <c:v>-7.69</c:v>
                </c:pt>
                <c:pt idx="12510">
                  <c:v>-7.67</c:v>
                </c:pt>
                <c:pt idx="12511">
                  <c:v>-7.7</c:v>
                </c:pt>
                <c:pt idx="12512">
                  <c:v>-7.7</c:v>
                </c:pt>
                <c:pt idx="12513">
                  <c:v>-7.71</c:v>
                </c:pt>
                <c:pt idx="12514">
                  <c:v>-7.73</c:v>
                </c:pt>
                <c:pt idx="12515">
                  <c:v>-7.71</c:v>
                </c:pt>
                <c:pt idx="12516">
                  <c:v>-7.74</c:v>
                </c:pt>
                <c:pt idx="12517">
                  <c:v>-7.72</c:v>
                </c:pt>
                <c:pt idx="12518">
                  <c:v>-7.7</c:v>
                </c:pt>
                <c:pt idx="12519">
                  <c:v>-7.72</c:v>
                </c:pt>
                <c:pt idx="12520">
                  <c:v>-7.71</c:v>
                </c:pt>
                <c:pt idx="12521">
                  <c:v>-7.72</c:v>
                </c:pt>
                <c:pt idx="12522">
                  <c:v>-7.73</c:v>
                </c:pt>
                <c:pt idx="12523">
                  <c:v>-7.71</c:v>
                </c:pt>
                <c:pt idx="12524">
                  <c:v>-7.7</c:v>
                </c:pt>
                <c:pt idx="12525">
                  <c:v>-7.72</c:v>
                </c:pt>
                <c:pt idx="12526">
                  <c:v>-7.71</c:v>
                </c:pt>
                <c:pt idx="12527">
                  <c:v>-7.69</c:v>
                </c:pt>
                <c:pt idx="12528">
                  <c:v>-7.7</c:v>
                </c:pt>
                <c:pt idx="12529">
                  <c:v>-7.68</c:v>
                </c:pt>
                <c:pt idx="12530">
                  <c:v>-7.71</c:v>
                </c:pt>
                <c:pt idx="12531">
                  <c:v>-7.72</c:v>
                </c:pt>
                <c:pt idx="12532">
                  <c:v>-7.73</c:v>
                </c:pt>
                <c:pt idx="12533">
                  <c:v>-7.71</c:v>
                </c:pt>
                <c:pt idx="12534">
                  <c:v>-7.71</c:v>
                </c:pt>
                <c:pt idx="12535">
                  <c:v>-7.69</c:v>
                </c:pt>
                <c:pt idx="12536">
                  <c:v>-7.7</c:v>
                </c:pt>
                <c:pt idx="12537">
                  <c:v>-7.69</c:v>
                </c:pt>
                <c:pt idx="12538">
                  <c:v>-7.69</c:v>
                </c:pt>
                <c:pt idx="12539">
                  <c:v>-7.71</c:v>
                </c:pt>
                <c:pt idx="12540">
                  <c:v>-7.71</c:v>
                </c:pt>
                <c:pt idx="12541">
                  <c:v>-7.71</c:v>
                </c:pt>
                <c:pt idx="12542">
                  <c:v>-7.71</c:v>
                </c:pt>
                <c:pt idx="12543">
                  <c:v>-7.71</c:v>
                </c:pt>
                <c:pt idx="12544">
                  <c:v>-7.71</c:v>
                </c:pt>
                <c:pt idx="12545">
                  <c:v>-7.72</c:v>
                </c:pt>
                <c:pt idx="12546">
                  <c:v>-7.72</c:v>
                </c:pt>
                <c:pt idx="12547">
                  <c:v>-7.71</c:v>
                </c:pt>
                <c:pt idx="12548">
                  <c:v>-7.73</c:v>
                </c:pt>
                <c:pt idx="12549">
                  <c:v>-7.7</c:v>
                </c:pt>
                <c:pt idx="12550">
                  <c:v>-7.73</c:v>
                </c:pt>
                <c:pt idx="12551">
                  <c:v>-7.74</c:v>
                </c:pt>
                <c:pt idx="12552">
                  <c:v>-7.71</c:v>
                </c:pt>
                <c:pt idx="12553">
                  <c:v>-7.74</c:v>
                </c:pt>
                <c:pt idx="12554">
                  <c:v>-7.76</c:v>
                </c:pt>
                <c:pt idx="12555">
                  <c:v>-7.74</c:v>
                </c:pt>
                <c:pt idx="12556">
                  <c:v>-7.74</c:v>
                </c:pt>
                <c:pt idx="12557">
                  <c:v>-7.74</c:v>
                </c:pt>
                <c:pt idx="12558">
                  <c:v>-7.71</c:v>
                </c:pt>
                <c:pt idx="12559">
                  <c:v>-7.7</c:v>
                </c:pt>
                <c:pt idx="12560">
                  <c:v>-7.71</c:v>
                </c:pt>
                <c:pt idx="12561">
                  <c:v>-7.72</c:v>
                </c:pt>
                <c:pt idx="12562">
                  <c:v>-7.73</c:v>
                </c:pt>
                <c:pt idx="12563">
                  <c:v>-7.74</c:v>
                </c:pt>
                <c:pt idx="12564">
                  <c:v>-7.75</c:v>
                </c:pt>
                <c:pt idx="12565">
                  <c:v>-7.74</c:v>
                </c:pt>
                <c:pt idx="12566">
                  <c:v>-7.71</c:v>
                </c:pt>
                <c:pt idx="12567">
                  <c:v>-7.73</c:v>
                </c:pt>
                <c:pt idx="12568">
                  <c:v>-7.72</c:v>
                </c:pt>
                <c:pt idx="12569">
                  <c:v>-7.71</c:v>
                </c:pt>
                <c:pt idx="12570">
                  <c:v>-7.72</c:v>
                </c:pt>
                <c:pt idx="12571">
                  <c:v>-7.74</c:v>
                </c:pt>
                <c:pt idx="12572">
                  <c:v>-7.74</c:v>
                </c:pt>
                <c:pt idx="12573">
                  <c:v>-7.75</c:v>
                </c:pt>
                <c:pt idx="12574">
                  <c:v>-7.75</c:v>
                </c:pt>
                <c:pt idx="12575">
                  <c:v>-7.75</c:v>
                </c:pt>
                <c:pt idx="12576">
                  <c:v>-7.75</c:v>
                </c:pt>
                <c:pt idx="12577">
                  <c:v>-7.75</c:v>
                </c:pt>
                <c:pt idx="12578">
                  <c:v>-7.74</c:v>
                </c:pt>
                <c:pt idx="12579">
                  <c:v>-7.72</c:v>
                </c:pt>
                <c:pt idx="12580">
                  <c:v>-7.74</c:v>
                </c:pt>
                <c:pt idx="12581">
                  <c:v>-7.75</c:v>
                </c:pt>
                <c:pt idx="12582">
                  <c:v>-7.76</c:v>
                </c:pt>
                <c:pt idx="12583">
                  <c:v>-7.75</c:v>
                </c:pt>
                <c:pt idx="12584">
                  <c:v>-7.75</c:v>
                </c:pt>
                <c:pt idx="12585">
                  <c:v>-7.76</c:v>
                </c:pt>
                <c:pt idx="12586">
                  <c:v>-7.76</c:v>
                </c:pt>
                <c:pt idx="12587">
                  <c:v>-7.76</c:v>
                </c:pt>
                <c:pt idx="12588">
                  <c:v>-7.76</c:v>
                </c:pt>
                <c:pt idx="12589">
                  <c:v>-7.74</c:v>
                </c:pt>
                <c:pt idx="12590">
                  <c:v>-7.74</c:v>
                </c:pt>
                <c:pt idx="12591">
                  <c:v>-7.73</c:v>
                </c:pt>
                <c:pt idx="12592">
                  <c:v>-7.74</c:v>
                </c:pt>
                <c:pt idx="12593">
                  <c:v>-7.76</c:v>
                </c:pt>
                <c:pt idx="12594">
                  <c:v>-7.77</c:v>
                </c:pt>
                <c:pt idx="12595">
                  <c:v>-7.75</c:v>
                </c:pt>
                <c:pt idx="12596">
                  <c:v>-7.75</c:v>
                </c:pt>
                <c:pt idx="12597">
                  <c:v>-7.75</c:v>
                </c:pt>
                <c:pt idx="12598">
                  <c:v>-7.75</c:v>
                </c:pt>
                <c:pt idx="12599">
                  <c:v>-7.75</c:v>
                </c:pt>
                <c:pt idx="12600">
                  <c:v>-7.72</c:v>
                </c:pt>
                <c:pt idx="12601">
                  <c:v>-7.7</c:v>
                </c:pt>
                <c:pt idx="12602">
                  <c:v>-7.71</c:v>
                </c:pt>
                <c:pt idx="12603">
                  <c:v>-7.71</c:v>
                </c:pt>
                <c:pt idx="12604">
                  <c:v>-7.71</c:v>
                </c:pt>
                <c:pt idx="12605">
                  <c:v>-7.69</c:v>
                </c:pt>
                <c:pt idx="12606">
                  <c:v>-7.7</c:v>
                </c:pt>
                <c:pt idx="12607">
                  <c:v>-7.74</c:v>
                </c:pt>
                <c:pt idx="12608">
                  <c:v>-7.75</c:v>
                </c:pt>
                <c:pt idx="12609">
                  <c:v>-7.74</c:v>
                </c:pt>
                <c:pt idx="12610">
                  <c:v>-7.73</c:v>
                </c:pt>
                <c:pt idx="12611">
                  <c:v>-7.76</c:v>
                </c:pt>
                <c:pt idx="12612">
                  <c:v>-7.75</c:v>
                </c:pt>
                <c:pt idx="12613">
                  <c:v>-7.76</c:v>
                </c:pt>
                <c:pt idx="12614">
                  <c:v>-7.74</c:v>
                </c:pt>
                <c:pt idx="12615">
                  <c:v>-7.73</c:v>
                </c:pt>
                <c:pt idx="12616">
                  <c:v>-7.74</c:v>
                </c:pt>
                <c:pt idx="12617">
                  <c:v>-7.76</c:v>
                </c:pt>
                <c:pt idx="12618">
                  <c:v>-7.73</c:v>
                </c:pt>
                <c:pt idx="12619">
                  <c:v>-7.71</c:v>
                </c:pt>
                <c:pt idx="12620">
                  <c:v>-7.7</c:v>
                </c:pt>
                <c:pt idx="12621">
                  <c:v>-7.69</c:v>
                </c:pt>
                <c:pt idx="12622">
                  <c:v>-7.71</c:v>
                </c:pt>
                <c:pt idx="12623">
                  <c:v>-7.73</c:v>
                </c:pt>
                <c:pt idx="12624">
                  <c:v>-7.74</c:v>
                </c:pt>
                <c:pt idx="12625">
                  <c:v>-7.74</c:v>
                </c:pt>
                <c:pt idx="12626">
                  <c:v>-7.76</c:v>
                </c:pt>
                <c:pt idx="12627">
                  <c:v>-7.74</c:v>
                </c:pt>
                <c:pt idx="12628">
                  <c:v>-7.75</c:v>
                </c:pt>
                <c:pt idx="12629">
                  <c:v>-7.73</c:v>
                </c:pt>
                <c:pt idx="12630">
                  <c:v>-7.72</c:v>
                </c:pt>
                <c:pt idx="12631">
                  <c:v>-7.72</c:v>
                </c:pt>
                <c:pt idx="12632">
                  <c:v>-7.75</c:v>
                </c:pt>
                <c:pt idx="12633">
                  <c:v>-7.74</c:v>
                </c:pt>
                <c:pt idx="12634">
                  <c:v>-7.71</c:v>
                </c:pt>
                <c:pt idx="12635">
                  <c:v>-7.72</c:v>
                </c:pt>
                <c:pt idx="12636">
                  <c:v>-7.69</c:v>
                </c:pt>
                <c:pt idx="12637">
                  <c:v>-7.69</c:v>
                </c:pt>
                <c:pt idx="12638">
                  <c:v>-7.69</c:v>
                </c:pt>
                <c:pt idx="12639">
                  <c:v>-7.68</c:v>
                </c:pt>
                <c:pt idx="12640">
                  <c:v>-7.7</c:v>
                </c:pt>
                <c:pt idx="12641">
                  <c:v>-7.68</c:v>
                </c:pt>
                <c:pt idx="12642">
                  <c:v>-7.69</c:v>
                </c:pt>
                <c:pt idx="12643">
                  <c:v>-7.69</c:v>
                </c:pt>
                <c:pt idx="12644">
                  <c:v>-7.69</c:v>
                </c:pt>
                <c:pt idx="12645">
                  <c:v>-7.69</c:v>
                </c:pt>
                <c:pt idx="12646">
                  <c:v>-7.69</c:v>
                </c:pt>
                <c:pt idx="12647">
                  <c:v>-7.71</c:v>
                </c:pt>
                <c:pt idx="12648">
                  <c:v>-7.7</c:v>
                </c:pt>
                <c:pt idx="12649">
                  <c:v>-7.69</c:v>
                </c:pt>
                <c:pt idx="12650">
                  <c:v>-7.69</c:v>
                </c:pt>
                <c:pt idx="12651">
                  <c:v>-7.7</c:v>
                </c:pt>
                <c:pt idx="12652">
                  <c:v>-7.68</c:v>
                </c:pt>
                <c:pt idx="12653">
                  <c:v>-7.7</c:v>
                </c:pt>
                <c:pt idx="12654">
                  <c:v>-7.68</c:v>
                </c:pt>
                <c:pt idx="12655">
                  <c:v>-7.68</c:v>
                </c:pt>
                <c:pt idx="12656">
                  <c:v>-7.67</c:v>
                </c:pt>
                <c:pt idx="12657">
                  <c:v>-7.67</c:v>
                </c:pt>
                <c:pt idx="12658">
                  <c:v>-7.69</c:v>
                </c:pt>
                <c:pt idx="12659">
                  <c:v>-7.68</c:v>
                </c:pt>
                <c:pt idx="12660">
                  <c:v>-7.7</c:v>
                </c:pt>
                <c:pt idx="12661">
                  <c:v>-7.71</c:v>
                </c:pt>
                <c:pt idx="12662">
                  <c:v>-7.68</c:v>
                </c:pt>
                <c:pt idx="12663">
                  <c:v>-7.67</c:v>
                </c:pt>
                <c:pt idx="12664">
                  <c:v>-7.66</c:v>
                </c:pt>
                <c:pt idx="12665">
                  <c:v>-7.65</c:v>
                </c:pt>
                <c:pt idx="12666">
                  <c:v>-7.65</c:v>
                </c:pt>
                <c:pt idx="12667">
                  <c:v>-7.66</c:v>
                </c:pt>
                <c:pt idx="12668">
                  <c:v>-7.68</c:v>
                </c:pt>
                <c:pt idx="12669">
                  <c:v>-7.66</c:v>
                </c:pt>
                <c:pt idx="12670">
                  <c:v>-7.65</c:v>
                </c:pt>
                <c:pt idx="12671">
                  <c:v>-7.66</c:v>
                </c:pt>
                <c:pt idx="12672">
                  <c:v>-7.66</c:v>
                </c:pt>
                <c:pt idx="12673">
                  <c:v>-7.68</c:v>
                </c:pt>
                <c:pt idx="12674">
                  <c:v>-7.63</c:v>
                </c:pt>
                <c:pt idx="12675">
                  <c:v>-7.68</c:v>
                </c:pt>
                <c:pt idx="12676">
                  <c:v>-7.66</c:v>
                </c:pt>
                <c:pt idx="12677">
                  <c:v>-7.65</c:v>
                </c:pt>
                <c:pt idx="12678">
                  <c:v>-7.65</c:v>
                </c:pt>
                <c:pt idx="12679">
                  <c:v>-7.62</c:v>
                </c:pt>
                <c:pt idx="12680">
                  <c:v>-7.63</c:v>
                </c:pt>
                <c:pt idx="12681">
                  <c:v>-7.66</c:v>
                </c:pt>
                <c:pt idx="12682">
                  <c:v>-7.66</c:v>
                </c:pt>
                <c:pt idx="12683">
                  <c:v>-7.64</c:v>
                </c:pt>
                <c:pt idx="12684">
                  <c:v>-7.67</c:v>
                </c:pt>
                <c:pt idx="12685">
                  <c:v>-7.63</c:v>
                </c:pt>
                <c:pt idx="12686">
                  <c:v>-7.61</c:v>
                </c:pt>
                <c:pt idx="12687">
                  <c:v>-7.62</c:v>
                </c:pt>
                <c:pt idx="12688">
                  <c:v>-7.6</c:v>
                </c:pt>
                <c:pt idx="12689">
                  <c:v>-7.6</c:v>
                </c:pt>
                <c:pt idx="12690">
                  <c:v>-7.61</c:v>
                </c:pt>
                <c:pt idx="12691">
                  <c:v>-7.61</c:v>
                </c:pt>
                <c:pt idx="12692">
                  <c:v>-7.61</c:v>
                </c:pt>
                <c:pt idx="12693">
                  <c:v>-7.6</c:v>
                </c:pt>
                <c:pt idx="12694">
                  <c:v>-7.59</c:v>
                </c:pt>
                <c:pt idx="12695">
                  <c:v>-7.58</c:v>
                </c:pt>
                <c:pt idx="12696">
                  <c:v>-7.62</c:v>
                </c:pt>
                <c:pt idx="12697">
                  <c:v>-7.63</c:v>
                </c:pt>
                <c:pt idx="12698">
                  <c:v>-7.59</c:v>
                </c:pt>
                <c:pt idx="12699">
                  <c:v>-7.59</c:v>
                </c:pt>
                <c:pt idx="12700">
                  <c:v>-7.55</c:v>
                </c:pt>
                <c:pt idx="12701">
                  <c:v>-7.58</c:v>
                </c:pt>
                <c:pt idx="12702">
                  <c:v>-7.6</c:v>
                </c:pt>
                <c:pt idx="12703">
                  <c:v>-7.6</c:v>
                </c:pt>
                <c:pt idx="12704">
                  <c:v>-7.61</c:v>
                </c:pt>
                <c:pt idx="12705">
                  <c:v>-7.59</c:v>
                </c:pt>
                <c:pt idx="12706">
                  <c:v>-7.57</c:v>
                </c:pt>
                <c:pt idx="12707">
                  <c:v>-7.57</c:v>
                </c:pt>
                <c:pt idx="12708">
                  <c:v>-7.54</c:v>
                </c:pt>
                <c:pt idx="12709">
                  <c:v>-7.57</c:v>
                </c:pt>
                <c:pt idx="12710">
                  <c:v>-7.59</c:v>
                </c:pt>
                <c:pt idx="12711">
                  <c:v>-7.55</c:v>
                </c:pt>
                <c:pt idx="12712">
                  <c:v>-7.57</c:v>
                </c:pt>
                <c:pt idx="12713">
                  <c:v>-7.57</c:v>
                </c:pt>
                <c:pt idx="12714">
                  <c:v>-7.58</c:v>
                </c:pt>
                <c:pt idx="12715">
                  <c:v>-7.55</c:v>
                </c:pt>
                <c:pt idx="12716">
                  <c:v>-7.56</c:v>
                </c:pt>
                <c:pt idx="12717">
                  <c:v>-7.57</c:v>
                </c:pt>
                <c:pt idx="12718">
                  <c:v>-7.57</c:v>
                </c:pt>
                <c:pt idx="12719">
                  <c:v>-7.56</c:v>
                </c:pt>
                <c:pt idx="12720">
                  <c:v>-7.56</c:v>
                </c:pt>
                <c:pt idx="12721">
                  <c:v>-7.53</c:v>
                </c:pt>
                <c:pt idx="12722">
                  <c:v>-7.53</c:v>
                </c:pt>
                <c:pt idx="12723">
                  <c:v>-7.5</c:v>
                </c:pt>
                <c:pt idx="12724">
                  <c:v>-7.56</c:v>
                </c:pt>
                <c:pt idx="12725">
                  <c:v>-7.58</c:v>
                </c:pt>
                <c:pt idx="12726">
                  <c:v>-7.58</c:v>
                </c:pt>
                <c:pt idx="12727">
                  <c:v>-7.55</c:v>
                </c:pt>
                <c:pt idx="12728">
                  <c:v>-7.55</c:v>
                </c:pt>
                <c:pt idx="12729">
                  <c:v>-7.55</c:v>
                </c:pt>
                <c:pt idx="12730">
                  <c:v>-7.54</c:v>
                </c:pt>
                <c:pt idx="12731">
                  <c:v>-7.54</c:v>
                </c:pt>
                <c:pt idx="12732">
                  <c:v>-7.51</c:v>
                </c:pt>
                <c:pt idx="12733">
                  <c:v>-7.46</c:v>
                </c:pt>
                <c:pt idx="12734">
                  <c:v>-7.43</c:v>
                </c:pt>
                <c:pt idx="12735">
                  <c:v>-7.44</c:v>
                </c:pt>
                <c:pt idx="12736">
                  <c:v>-7.42</c:v>
                </c:pt>
                <c:pt idx="12737">
                  <c:v>-7.45</c:v>
                </c:pt>
                <c:pt idx="12738">
                  <c:v>-7.46</c:v>
                </c:pt>
                <c:pt idx="12739">
                  <c:v>-7.49</c:v>
                </c:pt>
                <c:pt idx="12740">
                  <c:v>-7.53</c:v>
                </c:pt>
                <c:pt idx="12741">
                  <c:v>-7.49</c:v>
                </c:pt>
                <c:pt idx="12742">
                  <c:v>-7.5</c:v>
                </c:pt>
                <c:pt idx="12743">
                  <c:v>-7.49</c:v>
                </c:pt>
                <c:pt idx="12744">
                  <c:v>-7.48</c:v>
                </c:pt>
                <c:pt idx="12745">
                  <c:v>-7.5</c:v>
                </c:pt>
                <c:pt idx="12746">
                  <c:v>-7.49</c:v>
                </c:pt>
                <c:pt idx="12747">
                  <c:v>-7.51</c:v>
                </c:pt>
                <c:pt idx="12748">
                  <c:v>-7.52</c:v>
                </c:pt>
                <c:pt idx="12749">
                  <c:v>-7.51</c:v>
                </c:pt>
                <c:pt idx="12750">
                  <c:v>-7.47</c:v>
                </c:pt>
                <c:pt idx="12751">
                  <c:v>-7.46</c:v>
                </c:pt>
                <c:pt idx="12752">
                  <c:v>-7.4</c:v>
                </c:pt>
                <c:pt idx="12753">
                  <c:v>-7.41</c:v>
                </c:pt>
                <c:pt idx="12754">
                  <c:v>-7.41</c:v>
                </c:pt>
                <c:pt idx="12755">
                  <c:v>-7.44</c:v>
                </c:pt>
                <c:pt idx="12756">
                  <c:v>-7.42</c:v>
                </c:pt>
                <c:pt idx="12757">
                  <c:v>-7.44</c:v>
                </c:pt>
                <c:pt idx="12758">
                  <c:v>-7.43</c:v>
                </c:pt>
                <c:pt idx="12759">
                  <c:v>-7.44</c:v>
                </c:pt>
                <c:pt idx="12760">
                  <c:v>-7.43</c:v>
                </c:pt>
                <c:pt idx="12761">
                  <c:v>-7.42</c:v>
                </c:pt>
                <c:pt idx="12762">
                  <c:v>-7.4</c:v>
                </c:pt>
                <c:pt idx="12763">
                  <c:v>-7.4</c:v>
                </c:pt>
                <c:pt idx="12764">
                  <c:v>-7.4</c:v>
                </c:pt>
                <c:pt idx="12765">
                  <c:v>-7.4</c:v>
                </c:pt>
                <c:pt idx="12766">
                  <c:v>-7.41</c:v>
                </c:pt>
                <c:pt idx="12767">
                  <c:v>-7.4</c:v>
                </c:pt>
                <c:pt idx="12768">
                  <c:v>-7.42</c:v>
                </c:pt>
                <c:pt idx="12769">
                  <c:v>-7.4</c:v>
                </c:pt>
                <c:pt idx="12770">
                  <c:v>-7.38</c:v>
                </c:pt>
                <c:pt idx="12771">
                  <c:v>-7.42</c:v>
                </c:pt>
                <c:pt idx="12772">
                  <c:v>-7.41</c:v>
                </c:pt>
                <c:pt idx="12773">
                  <c:v>-7.43</c:v>
                </c:pt>
                <c:pt idx="12774">
                  <c:v>-7.42</c:v>
                </c:pt>
                <c:pt idx="12775">
                  <c:v>-7.4</c:v>
                </c:pt>
                <c:pt idx="12776">
                  <c:v>-7.4</c:v>
                </c:pt>
                <c:pt idx="12777">
                  <c:v>-7.4</c:v>
                </c:pt>
                <c:pt idx="12778">
                  <c:v>-7.39</c:v>
                </c:pt>
                <c:pt idx="12779">
                  <c:v>-7.36</c:v>
                </c:pt>
                <c:pt idx="12780">
                  <c:v>-7.37</c:v>
                </c:pt>
                <c:pt idx="12781">
                  <c:v>-7.36</c:v>
                </c:pt>
                <c:pt idx="12782">
                  <c:v>-7.37</c:v>
                </c:pt>
                <c:pt idx="12783">
                  <c:v>-7.34</c:v>
                </c:pt>
                <c:pt idx="12784">
                  <c:v>-7.37</c:v>
                </c:pt>
                <c:pt idx="12785">
                  <c:v>-7.37</c:v>
                </c:pt>
                <c:pt idx="12786">
                  <c:v>-7.36</c:v>
                </c:pt>
                <c:pt idx="12787">
                  <c:v>-7.36</c:v>
                </c:pt>
                <c:pt idx="12788">
                  <c:v>-7.36</c:v>
                </c:pt>
                <c:pt idx="12789">
                  <c:v>-7.35</c:v>
                </c:pt>
                <c:pt idx="12790">
                  <c:v>-7.4</c:v>
                </c:pt>
                <c:pt idx="12791">
                  <c:v>-7.38</c:v>
                </c:pt>
                <c:pt idx="12792">
                  <c:v>-7.37</c:v>
                </c:pt>
                <c:pt idx="12793">
                  <c:v>-7.39</c:v>
                </c:pt>
                <c:pt idx="12794">
                  <c:v>-7.41</c:v>
                </c:pt>
                <c:pt idx="12795">
                  <c:v>-7.42</c:v>
                </c:pt>
                <c:pt idx="12796">
                  <c:v>-7.39</c:v>
                </c:pt>
                <c:pt idx="12797">
                  <c:v>-7.37</c:v>
                </c:pt>
                <c:pt idx="12798">
                  <c:v>-7.36</c:v>
                </c:pt>
                <c:pt idx="12799">
                  <c:v>-7.37</c:v>
                </c:pt>
                <c:pt idx="12800">
                  <c:v>-7.37</c:v>
                </c:pt>
                <c:pt idx="12801">
                  <c:v>-7.36</c:v>
                </c:pt>
                <c:pt idx="12802">
                  <c:v>-7.36</c:v>
                </c:pt>
                <c:pt idx="12803">
                  <c:v>-7.39</c:v>
                </c:pt>
                <c:pt idx="12804">
                  <c:v>-7.39</c:v>
                </c:pt>
                <c:pt idx="12805">
                  <c:v>-7.38</c:v>
                </c:pt>
                <c:pt idx="12806">
                  <c:v>-7.37</c:v>
                </c:pt>
                <c:pt idx="12807">
                  <c:v>-7.36</c:v>
                </c:pt>
                <c:pt idx="12808">
                  <c:v>-7.36</c:v>
                </c:pt>
                <c:pt idx="12809">
                  <c:v>-7.38</c:v>
                </c:pt>
                <c:pt idx="12810">
                  <c:v>-7.37</c:v>
                </c:pt>
                <c:pt idx="12811">
                  <c:v>-7.3</c:v>
                </c:pt>
                <c:pt idx="12812">
                  <c:v>-7.31</c:v>
                </c:pt>
                <c:pt idx="12813">
                  <c:v>-7.35</c:v>
                </c:pt>
                <c:pt idx="12814">
                  <c:v>-7.36</c:v>
                </c:pt>
                <c:pt idx="12815">
                  <c:v>-7.36</c:v>
                </c:pt>
                <c:pt idx="12816">
                  <c:v>-7.34</c:v>
                </c:pt>
                <c:pt idx="12817">
                  <c:v>-7.33</c:v>
                </c:pt>
                <c:pt idx="12818">
                  <c:v>-7.33</c:v>
                </c:pt>
                <c:pt idx="12819">
                  <c:v>-7.33</c:v>
                </c:pt>
                <c:pt idx="12820">
                  <c:v>-7.37</c:v>
                </c:pt>
                <c:pt idx="12821">
                  <c:v>-7.34</c:v>
                </c:pt>
                <c:pt idx="12822">
                  <c:v>-7.36</c:v>
                </c:pt>
                <c:pt idx="12823">
                  <c:v>-7.35</c:v>
                </c:pt>
                <c:pt idx="12824">
                  <c:v>-7.33</c:v>
                </c:pt>
                <c:pt idx="12825">
                  <c:v>-7.31</c:v>
                </c:pt>
                <c:pt idx="12826">
                  <c:v>-7.31</c:v>
                </c:pt>
                <c:pt idx="12827">
                  <c:v>-7.32</c:v>
                </c:pt>
                <c:pt idx="12828">
                  <c:v>-7.33</c:v>
                </c:pt>
                <c:pt idx="12829">
                  <c:v>-7.34</c:v>
                </c:pt>
                <c:pt idx="12830">
                  <c:v>-7.34</c:v>
                </c:pt>
                <c:pt idx="12831">
                  <c:v>-7.34</c:v>
                </c:pt>
                <c:pt idx="12832">
                  <c:v>-7.33</c:v>
                </c:pt>
                <c:pt idx="12833">
                  <c:v>-7.34</c:v>
                </c:pt>
                <c:pt idx="12834">
                  <c:v>-7.32</c:v>
                </c:pt>
                <c:pt idx="12835">
                  <c:v>-7.29</c:v>
                </c:pt>
                <c:pt idx="12836">
                  <c:v>-7.28</c:v>
                </c:pt>
                <c:pt idx="12837">
                  <c:v>-7.29</c:v>
                </c:pt>
                <c:pt idx="12838">
                  <c:v>-7.31</c:v>
                </c:pt>
                <c:pt idx="12839">
                  <c:v>-7.35</c:v>
                </c:pt>
                <c:pt idx="12840">
                  <c:v>-7.33</c:v>
                </c:pt>
                <c:pt idx="12841">
                  <c:v>-7.35</c:v>
                </c:pt>
                <c:pt idx="12842">
                  <c:v>-7.33</c:v>
                </c:pt>
                <c:pt idx="12843">
                  <c:v>-7.33</c:v>
                </c:pt>
                <c:pt idx="12844">
                  <c:v>-7.32</c:v>
                </c:pt>
                <c:pt idx="12845">
                  <c:v>-7.32</c:v>
                </c:pt>
                <c:pt idx="12846">
                  <c:v>-7.33</c:v>
                </c:pt>
                <c:pt idx="12847">
                  <c:v>-7.32</c:v>
                </c:pt>
                <c:pt idx="12848">
                  <c:v>-7.32</c:v>
                </c:pt>
                <c:pt idx="12849">
                  <c:v>-7.31</c:v>
                </c:pt>
                <c:pt idx="12850">
                  <c:v>-7.37</c:v>
                </c:pt>
                <c:pt idx="12851">
                  <c:v>-7.33</c:v>
                </c:pt>
                <c:pt idx="12852">
                  <c:v>-7.31</c:v>
                </c:pt>
                <c:pt idx="12853">
                  <c:v>-7.33</c:v>
                </c:pt>
                <c:pt idx="12854">
                  <c:v>-7.35</c:v>
                </c:pt>
                <c:pt idx="12855">
                  <c:v>-7.34</c:v>
                </c:pt>
                <c:pt idx="12856">
                  <c:v>-7.34</c:v>
                </c:pt>
                <c:pt idx="12857">
                  <c:v>-7.33</c:v>
                </c:pt>
                <c:pt idx="12858">
                  <c:v>-7.31</c:v>
                </c:pt>
                <c:pt idx="12859">
                  <c:v>-7.32</c:v>
                </c:pt>
                <c:pt idx="12860">
                  <c:v>-7.34</c:v>
                </c:pt>
                <c:pt idx="12861">
                  <c:v>-7.3</c:v>
                </c:pt>
                <c:pt idx="12862">
                  <c:v>-7.33</c:v>
                </c:pt>
                <c:pt idx="12863">
                  <c:v>-7.33</c:v>
                </c:pt>
                <c:pt idx="12864">
                  <c:v>-7.3</c:v>
                </c:pt>
                <c:pt idx="12865">
                  <c:v>-7.3</c:v>
                </c:pt>
                <c:pt idx="12866">
                  <c:v>-7.29</c:v>
                </c:pt>
                <c:pt idx="12867">
                  <c:v>-7.29</c:v>
                </c:pt>
                <c:pt idx="12868">
                  <c:v>-7.28</c:v>
                </c:pt>
                <c:pt idx="12869">
                  <c:v>-7.28</c:v>
                </c:pt>
                <c:pt idx="12870">
                  <c:v>-7.28</c:v>
                </c:pt>
                <c:pt idx="12871">
                  <c:v>-7.25</c:v>
                </c:pt>
                <c:pt idx="12872">
                  <c:v>-7.27</c:v>
                </c:pt>
                <c:pt idx="12873">
                  <c:v>-7.28</c:v>
                </c:pt>
                <c:pt idx="12874">
                  <c:v>-7.31</c:v>
                </c:pt>
                <c:pt idx="12875">
                  <c:v>-7.3</c:v>
                </c:pt>
                <c:pt idx="12876">
                  <c:v>-7.31</c:v>
                </c:pt>
                <c:pt idx="12877">
                  <c:v>-7.31</c:v>
                </c:pt>
                <c:pt idx="12878">
                  <c:v>-7.3</c:v>
                </c:pt>
                <c:pt idx="12879">
                  <c:v>-7.32</c:v>
                </c:pt>
                <c:pt idx="12880">
                  <c:v>-7.33</c:v>
                </c:pt>
                <c:pt idx="12881">
                  <c:v>-7.35</c:v>
                </c:pt>
                <c:pt idx="12882">
                  <c:v>-7.29</c:v>
                </c:pt>
                <c:pt idx="12883">
                  <c:v>-7.28</c:v>
                </c:pt>
                <c:pt idx="12884">
                  <c:v>-7.27</c:v>
                </c:pt>
                <c:pt idx="12885">
                  <c:v>-7.28</c:v>
                </c:pt>
                <c:pt idx="12886">
                  <c:v>-7.3</c:v>
                </c:pt>
                <c:pt idx="12887">
                  <c:v>-7.32</c:v>
                </c:pt>
                <c:pt idx="12888">
                  <c:v>-7.29</c:v>
                </c:pt>
                <c:pt idx="12889">
                  <c:v>-7.27</c:v>
                </c:pt>
                <c:pt idx="12890">
                  <c:v>-7.27</c:v>
                </c:pt>
                <c:pt idx="12891">
                  <c:v>-7.27</c:v>
                </c:pt>
                <c:pt idx="12892">
                  <c:v>-7.26</c:v>
                </c:pt>
                <c:pt idx="12893">
                  <c:v>-7.28</c:v>
                </c:pt>
                <c:pt idx="12894">
                  <c:v>-7.29</c:v>
                </c:pt>
                <c:pt idx="12895">
                  <c:v>-7.23</c:v>
                </c:pt>
                <c:pt idx="12896">
                  <c:v>-7.24</c:v>
                </c:pt>
                <c:pt idx="12897">
                  <c:v>-7.26</c:v>
                </c:pt>
                <c:pt idx="12898">
                  <c:v>-7.29</c:v>
                </c:pt>
                <c:pt idx="12899">
                  <c:v>-7.3</c:v>
                </c:pt>
                <c:pt idx="12900">
                  <c:v>-7.3</c:v>
                </c:pt>
                <c:pt idx="12901">
                  <c:v>-7.29</c:v>
                </c:pt>
                <c:pt idx="12902">
                  <c:v>-7.28</c:v>
                </c:pt>
                <c:pt idx="12903">
                  <c:v>-7.28</c:v>
                </c:pt>
                <c:pt idx="12904">
                  <c:v>-7.26</c:v>
                </c:pt>
                <c:pt idx="12905">
                  <c:v>-7.29</c:v>
                </c:pt>
                <c:pt idx="12906">
                  <c:v>-7.29</c:v>
                </c:pt>
                <c:pt idx="12907">
                  <c:v>-7.27</c:v>
                </c:pt>
                <c:pt idx="12908">
                  <c:v>-7.26</c:v>
                </c:pt>
                <c:pt idx="12909">
                  <c:v>-7.27</c:v>
                </c:pt>
                <c:pt idx="12910">
                  <c:v>-7.28</c:v>
                </c:pt>
                <c:pt idx="12911">
                  <c:v>-7.3</c:v>
                </c:pt>
                <c:pt idx="12912">
                  <c:v>-7.29</c:v>
                </c:pt>
                <c:pt idx="12913">
                  <c:v>-7.28</c:v>
                </c:pt>
                <c:pt idx="12914">
                  <c:v>-7.32</c:v>
                </c:pt>
                <c:pt idx="12915">
                  <c:v>-7.36</c:v>
                </c:pt>
                <c:pt idx="12916">
                  <c:v>-7.35</c:v>
                </c:pt>
                <c:pt idx="12917">
                  <c:v>-7.31</c:v>
                </c:pt>
                <c:pt idx="12918">
                  <c:v>-7.3</c:v>
                </c:pt>
                <c:pt idx="12919">
                  <c:v>-7.31</c:v>
                </c:pt>
                <c:pt idx="12920">
                  <c:v>-7.29</c:v>
                </c:pt>
                <c:pt idx="12921">
                  <c:v>-7.29</c:v>
                </c:pt>
                <c:pt idx="12922">
                  <c:v>-7.3</c:v>
                </c:pt>
                <c:pt idx="12923">
                  <c:v>-7.3</c:v>
                </c:pt>
                <c:pt idx="12924">
                  <c:v>-7.29</c:v>
                </c:pt>
                <c:pt idx="12925">
                  <c:v>-7.3</c:v>
                </c:pt>
                <c:pt idx="12926">
                  <c:v>-7.32</c:v>
                </c:pt>
                <c:pt idx="12927">
                  <c:v>-7.32</c:v>
                </c:pt>
                <c:pt idx="12928">
                  <c:v>-7.3</c:v>
                </c:pt>
                <c:pt idx="12929">
                  <c:v>-7.3</c:v>
                </c:pt>
                <c:pt idx="12930">
                  <c:v>-7.3</c:v>
                </c:pt>
                <c:pt idx="12931">
                  <c:v>-7.29</c:v>
                </c:pt>
                <c:pt idx="12932">
                  <c:v>-7.29</c:v>
                </c:pt>
                <c:pt idx="12933">
                  <c:v>-7.29</c:v>
                </c:pt>
                <c:pt idx="12934">
                  <c:v>-7.28</c:v>
                </c:pt>
                <c:pt idx="12935">
                  <c:v>-7.29</c:v>
                </c:pt>
                <c:pt idx="12936">
                  <c:v>-7.29</c:v>
                </c:pt>
                <c:pt idx="12937">
                  <c:v>-7.31</c:v>
                </c:pt>
                <c:pt idx="12938">
                  <c:v>-7.3</c:v>
                </c:pt>
                <c:pt idx="12939">
                  <c:v>-7.28</c:v>
                </c:pt>
                <c:pt idx="12940">
                  <c:v>-7.3</c:v>
                </c:pt>
                <c:pt idx="12941">
                  <c:v>-7.3</c:v>
                </c:pt>
                <c:pt idx="12942">
                  <c:v>-7.28</c:v>
                </c:pt>
                <c:pt idx="12943">
                  <c:v>-7.27</c:v>
                </c:pt>
                <c:pt idx="12944">
                  <c:v>-7.25</c:v>
                </c:pt>
                <c:pt idx="12945">
                  <c:v>-7.25</c:v>
                </c:pt>
                <c:pt idx="12946">
                  <c:v>-7.26</c:v>
                </c:pt>
                <c:pt idx="12947">
                  <c:v>-7.27</c:v>
                </c:pt>
                <c:pt idx="12948">
                  <c:v>-7.29</c:v>
                </c:pt>
                <c:pt idx="12949">
                  <c:v>-7.29</c:v>
                </c:pt>
                <c:pt idx="12950">
                  <c:v>-7.3</c:v>
                </c:pt>
                <c:pt idx="12951">
                  <c:v>-7.29</c:v>
                </c:pt>
                <c:pt idx="12952">
                  <c:v>-7.32</c:v>
                </c:pt>
                <c:pt idx="12953">
                  <c:v>-7.31</c:v>
                </c:pt>
                <c:pt idx="12954">
                  <c:v>-7.31</c:v>
                </c:pt>
                <c:pt idx="12955">
                  <c:v>-7.29</c:v>
                </c:pt>
                <c:pt idx="12956">
                  <c:v>-7.28</c:v>
                </c:pt>
                <c:pt idx="12957">
                  <c:v>-7.29</c:v>
                </c:pt>
                <c:pt idx="12958">
                  <c:v>-7.29</c:v>
                </c:pt>
                <c:pt idx="12959">
                  <c:v>-7.28</c:v>
                </c:pt>
                <c:pt idx="12960">
                  <c:v>-7.29</c:v>
                </c:pt>
                <c:pt idx="12961">
                  <c:v>-7.3</c:v>
                </c:pt>
                <c:pt idx="12962">
                  <c:v>-7.26</c:v>
                </c:pt>
                <c:pt idx="12963">
                  <c:v>-7.21</c:v>
                </c:pt>
                <c:pt idx="12964">
                  <c:v>-7.23</c:v>
                </c:pt>
                <c:pt idx="12965">
                  <c:v>-7.26</c:v>
                </c:pt>
                <c:pt idx="12966">
                  <c:v>-7.26</c:v>
                </c:pt>
                <c:pt idx="12967">
                  <c:v>-7.29</c:v>
                </c:pt>
                <c:pt idx="12968">
                  <c:v>-7.28</c:v>
                </c:pt>
                <c:pt idx="12969">
                  <c:v>-7.3</c:v>
                </c:pt>
                <c:pt idx="12970">
                  <c:v>-7.28</c:v>
                </c:pt>
                <c:pt idx="12971">
                  <c:v>-7.28</c:v>
                </c:pt>
                <c:pt idx="12972">
                  <c:v>-7.23</c:v>
                </c:pt>
                <c:pt idx="12973">
                  <c:v>-7.26</c:v>
                </c:pt>
                <c:pt idx="12974">
                  <c:v>-7.27</c:v>
                </c:pt>
                <c:pt idx="12975">
                  <c:v>-7.29</c:v>
                </c:pt>
                <c:pt idx="12976">
                  <c:v>-7.31</c:v>
                </c:pt>
                <c:pt idx="12977">
                  <c:v>-7.31</c:v>
                </c:pt>
                <c:pt idx="12978">
                  <c:v>-7.31</c:v>
                </c:pt>
                <c:pt idx="12979">
                  <c:v>-7.31</c:v>
                </c:pt>
                <c:pt idx="12980">
                  <c:v>-7.3</c:v>
                </c:pt>
                <c:pt idx="12981">
                  <c:v>-7.24</c:v>
                </c:pt>
                <c:pt idx="12982">
                  <c:v>-7.19</c:v>
                </c:pt>
                <c:pt idx="12983">
                  <c:v>-7.2</c:v>
                </c:pt>
                <c:pt idx="12984">
                  <c:v>-7.22</c:v>
                </c:pt>
                <c:pt idx="12985">
                  <c:v>-7.22</c:v>
                </c:pt>
                <c:pt idx="12986">
                  <c:v>-7.23</c:v>
                </c:pt>
                <c:pt idx="12987">
                  <c:v>-7.28</c:v>
                </c:pt>
                <c:pt idx="12988">
                  <c:v>-7.34</c:v>
                </c:pt>
                <c:pt idx="12989">
                  <c:v>-7.29</c:v>
                </c:pt>
                <c:pt idx="12990">
                  <c:v>-7.3</c:v>
                </c:pt>
                <c:pt idx="12991">
                  <c:v>-7.32</c:v>
                </c:pt>
                <c:pt idx="12992">
                  <c:v>-7.32</c:v>
                </c:pt>
                <c:pt idx="12993">
                  <c:v>-7.33</c:v>
                </c:pt>
                <c:pt idx="12994">
                  <c:v>-7.31</c:v>
                </c:pt>
                <c:pt idx="12995">
                  <c:v>-7.31</c:v>
                </c:pt>
                <c:pt idx="12996">
                  <c:v>-7.28</c:v>
                </c:pt>
                <c:pt idx="12997">
                  <c:v>-7.28</c:v>
                </c:pt>
                <c:pt idx="12998">
                  <c:v>-7.27</c:v>
                </c:pt>
                <c:pt idx="12999">
                  <c:v>-7.24</c:v>
                </c:pt>
                <c:pt idx="13000">
                  <c:v>-7.25</c:v>
                </c:pt>
                <c:pt idx="13001">
                  <c:v>-7.21</c:v>
                </c:pt>
                <c:pt idx="13002">
                  <c:v>-7.22</c:v>
                </c:pt>
                <c:pt idx="13003">
                  <c:v>-7.25</c:v>
                </c:pt>
                <c:pt idx="13004">
                  <c:v>-7.25</c:v>
                </c:pt>
                <c:pt idx="13005">
                  <c:v>-7.28</c:v>
                </c:pt>
                <c:pt idx="13006">
                  <c:v>-7.3</c:v>
                </c:pt>
                <c:pt idx="13007">
                  <c:v>-7.31</c:v>
                </c:pt>
                <c:pt idx="13008">
                  <c:v>-7.28</c:v>
                </c:pt>
                <c:pt idx="13009">
                  <c:v>-7.23</c:v>
                </c:pt>
                <c:pt idx="13010">
                  <c:v>-7.29</c:v>
                </c:pt>
                <c:pt idx="13011">
                  <c:v>-7.26</c:v>
                </c:pt>
                <c:pt idx="13012">
                  <c:v>-7.21</c:v>
                </c:pt>
                <c:pt idx="13013">
                  <c:v>-7.19</c:v>
                </c:pt>
                <c:pt idx="13014">
                  <c:v>-7.2</c:v>
                </c:pt>
                <c:pt idx="13015">
                  <c:v>-7.2</c:v>
                </c:pt>
                <c:pt idx="13016">
                  <c:v>-7.2</c:v>
                </c:pt>
                <c:pt idx="13017">
                  <c:v>-7.17</c:v>
                </c:pt>
                <c:pt idx="13018">
                  <c:v>-7.15</c:v>
                </c:pt>
                <c:pt idx="13019">
                  <c:v>-7.13</c:v>
                </c:pt>
                <c:pt idx="13020">
                  <c:v>-7.14</c:v>
                </c:pt>
                <c:pt idx="13021">
                  <c:v>-7.15</c:v>
                </c:pt>
                <c:pt idx="13022">
                  <c:v>-7.18</c:v>
                </c:pt>
                <c:pt idx="13023">
                  <c:v>-7.19</c:v>
                </c:pt>
                <c:pt idx="13024">
                  <c:v>-7.15</c:v>
                </c:pt>
                <c:pt idx="13025">
                  <c:v>-7.16</c:v>
                </c:pt>
                <c:pt idx="13026">
                  <c:v>-7.16</c:v>
                </c:pt>
                <c:pt idx="13027">
                  <c:v>-7.18</c:v>
                </c:pt>
                <c:pt idx="13028">
                  <c:v>-7.22</c:v>
                </c:pt>
                <c:pt idx="13029">
                  <c:v>-7.21</c:v>
                </c:pt>
                <c:pt idx="13030">
                  <c:v>-7.21</c:v>
                </c:pt>
                <c:pt idx="13031">
                  <c:v>-7.21</c:v>
                </c:pt>
                <c:pt idx="13032">
                  <c:v>-7.21</c:v>
                </c:pt>
                <c:pt idx="13033">
                  <c:v>-7.2</c:v>
                </c:pt>
                <c:pt idx="13034">
                  <c:v>-7.17</c:v>
                </c:pt>
                <c:pt idx="13035">
                  <c:v>-7.21</c:v>
                </c:pt>
                <c:pt idx="13036">
                  <c:v>-7.19</c:v>
                </c:pt>
                <c:pt idx="13037">
                  <c:v>-7.16</c:v>
                </c:pt>
                <c:pt idx="13038">
                  <c:v>-7.16</c:v>
                </c:pt>
                <c:pt idx="13039">
                  <c:v>-7.16</c:v>
                </c:pt>
                <c:pt idx="13040">
                  <c:v>-7.17</c:v>
                </c:pt>
                <c:pt idx="13041">
                  <c:v>-7.18</c:v>
                </c:pt>
                <c:pt idx="13042">
                  <c:v>-7.12</c:v>
                </c:pt>
                <c:pt idx="13043">
                  <c:v>-7.08</c:v>
                </c:pt>
                <c:pt idx="13044">
                  <c:v>-7.08</c:v>
                </c:pt>
                <c:pt idx="13045">
                  <c:v>-7.09</c:v>
                </c:pt>
                <c:pt idx="13046">
                  <c:v>-7.11</c:v>
                </c:pt>
                <c:pt idx="13047">
                  <c:v>-7.11</c:v>
                </c:pt>
                <c:pt idx="13048">
                  <c:v>-7.12</c:v>
                </c:pt>
                <c:pt idx="13049">
                  <c:v>-7.14</c:v>
                </c:pt>
                <c:pt idx="13050">
                  <c:v>-7.17</c:v>
                </c:pt>
                <c:pt idx="13051">
                  <c:v>-7.14</c:v>
                </c:pt>
                <c:pt idx="13052">
                  <c:v>-7.08</c:v>
                </c:pt>
                <c:pt idx="13053">
                  <c:v>-7.04</c:v>
                </c:pt>
                <c:pt idx="13054">
                  <c:v>-7.07</c:v>
                </c:pt>
                <c:pt idx="13055">
                  <c:v>-7.08</c:v>
                </c:pt>
                <c:pt idx="13056">
                  <c:v>-7.09</c:v>
                </c:pt>
                <c:pt idx="13057">
                  <c:v>-7.16</c:v>
                </c:pt>
                <c:pt idx="13058">
                  <c:v>-7.22</c:v>
                </c:pt>
                <c:pt idx="13059">
                  <c:v>-7.2</c:v>
                </c:pt>
                <c:pt idx="13060">
                  <c:v>-7.17</c:v>
                </c:pt>
                <c:pt idx="13061">
                  <c:v>-7.2</c:v>
                </c:pt>
                <c:pt idx="13062">
                  <c:v>-7.2</c:v>
                </c:pt>
                <c:pt idx="13063">
                  <c:v>-7.21</c:v>
                </c:pt>
                <c:pt idx="13064">
                  <c:v>-7.18</c:v>
                </c:pt>
                <c:pt idx="13065">
                  <c:v>-7.17</c:v>
                </c:pt>
                <c:pt idx="13066">
                  <c:v>-7.16</c:v>
                </c:pt>
                <c:pt idx="13067">
                  <c:v>-7.16</c:v>
                </c:pt>
                <c:pt idx="13068">
                  <c:v>-7.15</c:v>
                </c:pt>
                <c:pt idx="13069">
                  <c:v>-7.15</c:v>
                </c:pt>
                <c:pt idx="13070">
                  <c:v>-7.15</c:v>
                </c:pt>
                <c:pt idx="13071">
                  <c:v>-7.16</c:v>
                </c:pt>
                <c:pt idx="13072">
                  <c:v>-7.16</c:v>
                </c:pt>
                <c:pt idx="13073">
                  <c:v>-7.12</c:v>
                </c:pt>
                <c:pt idx="13074">
                  <c:v>-7.11</c:v>
                </c:pt>
                <c:pt idx="13075">
                  <c:v>-7.11</c:v>
                </c:pt>
                <c:pt idx="13076">
                  <c:v>-7.12</c:v>
                </c:pt>
                <c:pt idx="13077">
                  <c:v>-7.14</c:v>
                </c:pt>
                <c:pt idx="13078">
                  <c:v>-7.16</c:v>
                </c:pt>
                <c:pt idx="13079">
                  <c:v>-7.17</c:v>
                </c:pt>
                <c:pt idx="13080">
                  <c:v>-7.17</c:v>
                </c:pt>
                <c:pt idx="13081">
                  <c:v>-7.17</c:v>
                </c:pt>
                <c:pt idx="13082">
                  <c:v>-7.19</c:v>
                </c:pt>
                <c:pt idx="13083">
                  <c:v>-7.2</c:v>
                </c:pt>
                <c:pt idx="13084">
                  <c:v>-7.19</c:v>
                </c:pt>
                <c:pt idx="13085">
                  <c:v>-7.17</c:v>
                </c:pt>
                <c:pt idx="13086">
                  <c:v>-7.14</c:v>
                </c:pt>
                <c:pt idx="13087">
                  <c:v>-7.15</c:v>
                </c:pt>
                <c:pt idx="13088">
                  <c:v>-7.15</c:v>
                </c:pt>
                <c:pt idx="13089">
                  <c:v>-7.16</c:v>
                </c:pt>
                <c:pt idx="13090">
                  <c:v>-7.11</c:v>
                </c:pt>
                <c:pt idx="13091">
                  <c:v>-7.1</c:v>
                </c:pt>
                <c:pt idx="13092">
                  <c:v>-7.09</c:v>
                </c:pt>
                <c:pt idx="13093">
                  <c:v>-7.08</c:v>
                </c:pt>
                <c:pt idx="13094">
                  <c:v>-7.08</c:v>
                </c:pt>
                <c:pt idx="13095">
                  <c:v>-7.11</c:v>
                </c:pt>
                <c:pt idx="13096">
                  <c:v>-7.13</c:v>
                </c:pt>
                <c:pt idx="13097">
                  <c:v>-7.13</c:v>
                </c:pt>
                <c:pt idx="13098">
                  <c:v>-7.11</c:v>
                </c:pt>
                <c:pt idx="13099">
                  <c:v>-7.11</c:v>
                </c:pt>
                <c:pt idx="13100">
                  <c:v>-7.11</c:v>
                </c:pt>
                <c:pt idx="13101">
                  <c:v>-7.13</c:v>
                </c:pt>
                <c:pt idx="13102">
                  <c:v>-7.15</c:v>
                </c:pt>
                <c:pt idx="13103">
                  <c:v>-7.17</c:v>
                </c:pt>
                <c:pt idx="13104">
                  <c:v>-7.18</c:v>
                </c:pt>
                <c:pt idx="13105">
                  <c:v>-7.18</c:v>
                </c:pt>
                <c:pt idx="13106">
                  <c:v>-7.19</c:v>
                </c:pt>
                <c:pt idx="13107">
                  <c:v>-7.15</c:v>
                </c:pt>
                <c:pt idx="13108">
                  <c:v>-7.11</c:v>
                </c:pt>
                <c:pt idx="13109">
                  <c:v>-7.13</c:v>
                </c:pt>
                <c:pt idx="13110">
                  <c:v>-7.14</c:v>
                </c:pt>
                <c:pt idx="13111">
                  <c:v>-7.13</c:v>
                </c:pt>
                <c:pt idx="13112">
                  <c:v>-7.13</c:v>
                </c:pt>
                <c:pt idx="13113">
                  <c:v>-7.14</c:v>
                </c:pt>
                <c:pt idx="13114">
                  <c:v>-7.13</c:v>
                </c:pt>
                <c:pt idx="13115">
                  <c:v>-7.13</c:v>
                </c:pt>
                <c:pt idx="13116">
                  <c:v>-7.04</c:v>
                </c:pt>
                <c:pt idx="13117">
                  <c:v>-6.98</c:v>
                </c:pt>
                <c:pt idx="13118">
                  <c:v>-6.97</c:v>
                </c:pt>
                <c:pt idx="13119">
                  <c:v>-7</c:v>
                </c:pt>
                <c:pt idx="13120">
                  <c:v>-6.96</c:v>
                </c:pt>
                <c:pt idx="13121">
                  <c:v>-7</c:v>
                </c:pt>
                <c:pt idx="13122">
                  <c:v>-7.06</c:v>
                </c:pt>
                <c:pt idx="13123">
                  <c:v>-7.05</c:v>
                </c:pt>
                <c:pt idx="13124">
                  <c:v>-7.05</c:v>
                </c:pt>
                <c:pt idx="13125">
                  <c:v>-7.01</c:v>
                </c:pt>
                <c:pt idx="13126">
                  <c:v>-7.02</c:v>
                </c:pt>
                <c:pt idx="13127">
                  <c:v>-6.98</c:v>
                </c:pt>
                <c:pt idx="13128">
                  <c:v>-7</c:v>
                </c:pt>
                <c:pt idx="13129">
                  <c:v>-7.02</c:v>
                </c:pt>
                <c:pt idx="13130">
                  <c:v>-7.04</c:v>
                </c:pt>
                <c:pt idx="13131">
                  <c:v>-7.04</c:v>
                </c:pt>
                <c:pt idx="13132">
                  <c:v>-7.02</c:v>
                </c:pt>
                <c:pt idx="13133">
                  <c:v>-6.98</c:v>
                </c:pt>
                <c:pt idx="13134">
                  <c:v>-7</c:v>
                </c:pt>
                <c:pt idx="13135">
                  <c:v>-6.98</c:v>
                </c:pt>
                <c:pt idx="13136">
                  <c:v>-6.97</c:v>
                </c:pt>
                <c:pt idx="13137">
                  <c:v>-6.95</c:v>
                </c:pt>
                <c:pt idx="13138">
                  <c:v>-6.95</c:v>
                </c:pt>
                <c:pt idx="13139">
                  <c:v>-6.94</c:v>
                </c:pt>
                <c:pt idx="13140">
                  <c:v>-6.89</c:v>
                </c:pt>
                <c:pt idx="13141">
                  <c:v>-6.86</c:v>
                </c:pt>
                <c:pt idx="13142">
                  <c:v>-6.88</c:v>
                </c:pt>
                <c:pt idx="13143">
                  <c:v>-6.91</c:v>
                </c:pt>
                <c:pt idx="13144">
                  <c:v>-6.94</c:v>
                </c:pt>
                <c:pt idx="13145">
                  <c:v>-6.96</c:v>
                </c:pt>
                <c:pt idx="13146">
                  <c:v>-6.97</c:v>
                </c:pt>
                <c:pt idx="13147">
                  <c:v>-6.93</c:v>
                </c:pt>
                <c:pt idx="13148">
                  <c:v>-6.88</c:v>
                </c:pt>
                <c:pt idx="13149">
                  <c:v>-6.81</c:v>
                </c:pt>
                <c:pt idx="13150">
                  <c:v>-6.82</c:v>
                </c:pt>
                <c:pt idx="13151">
                  <c:v>-6.83</c:v>
                </c:pt>
                <c:pt idx="13152">
                  <c:v>-6.85</c:v>
                </c:pt>
                <c:pt idx="13153">
                  <c:v>-6.78</c:v>
                </c:pt>
                <c:pt idx="13154">
                  <c:v>-6.7</c:v>
                </c:pt>
                <c:pt idx="13155">
                  <c:v>-6.69</c:v>
                </c:pt>
                <c:pt idx="13156">
                  <c:v>-6.68</c:v>
                </c:pt>
                <c:pt idx="13157">
                  <c:v>-6.65</c:v>
                </c:pt>
                <c:pt idx="13158">
                  <c:v>-6.64</c:v>
                </c:pt>
                <c:pt idx="13159">
                  <c:v>-6.56</c:v>
                </c:pt>
                <c:pt idx="13160">
                  <c:v>-6.52</c:v>
                </c:pt>
                <c:pt idx="13161">
                  <c:v>-6.51</c:v>
                </c:pt>
                <c:pt idx="13162">
                  <c:v>-6.58</c:v>
                </c:pt>
                <c:pt idx="13163">
                  <c:v>-6.58</c:v>
                </c:pt>
                <c:pt idx="13164">
                  <c:v>-6.58</c:v>
                </c:pt>
                <c:pt idx="13165">
                  <c:v>-6.56</c:v>
                </c:pt>
                <c:pt idx="13166">
                  <c:v>-6.57</c:v>
                </c:pt>
                <c:pt idx="13167">
                  <c:v>-6.48</c:v>
                </c:pt>
                <c:pt idx="13168">
                  <c:v>-6.46</c:v>
                </c:pt>
                <c:pt idx="13169">
                  <c:v>-6.47</c:v>
                </c:pt>
                <c:pt idx="13170">
                  <c:v>-6.6</c:v>
                </c:pt>
                <c:pt idx="13171">
                  <c:v>-6.65</c:v>
                </c:pt>
                <c:pt idx="13172">
                  <c:v>-6.54</c:v>
                </c:pt>
                <c:pt idx="13173">
                  <c:v>-6.45</c:v>
                </c:pt>
                <c:pt idx="13174">
                  <c:v>-6.42</c:v>
                </c:pt>
                <c:pt idx="13175">
                  <c:v>-6.4</c:v>
                </c:pt>
                <c:pt idx="13176">
                  <c:v>-6.4</c:v>
                </c:pt>
                <c:pt idx="13177">
                  <c:v>-6.4</c:v>
                </c:pt>
                <c:pt idx="13178">
                  <c:v>-6.32</c:v>
                </c:pt>
                <c:pt idx="13179">
                  <c:v>-6.21</c:v>
                </c:pt>
                <c:pt idx="13180">
                  <c:v>-6.27</c:v>
                </c:pt>
                <c:pt idx="13181">
                  <c:v>-6.29</c:v>
                </c:pt>
                <c:pt idx="13182">
                  <c:v>-6.4</c:v>
                </c:pt>
                <c:pt idx="13183">
                  <c:v>-6.62</c:v>
                </c:pt>
                <c:pt idx="13184">
                  <c:v>-6.37</c:v>
                </c:pt>
                <c:pt idx="13185">
                  <c:v>-6.21</c:v>
                </c:pt>
                <c:pt idx="13186">
                  <c:v>-6.11</c:v>
                </c:pt>
                <c:pt idx="13187">
                  <c:v>-6.03</c:v>
                </c:pt>
                <c:pt idx="13188">
                  <c:v>-6.14</c:v>
                </c:pt>
                <c:pt idx="13189">
                  <c:v>-6.09</c:v>
                </c:pt>
                <c:pt idx="13190">
                  <c:v>-6.05</c:v>
                </c:pt>
                <c:pt idx="13191">
                  <c:v>-6.07</c:v>
                </c:pt>
                <c:pt idx="13192">
                  <c:v>-6.2</c:v>
                </c:pt>
                <c:pt idx="13193">
                  <c:v>-6.23</c:v>
                </c:pt>
                <c:pt idx="13194">
                  <c:v>-6.21</c:v>
                </c:pt>
                <c:pt idx="13195">
                  <c:v>-6.14</c:v>
                </c:pt>
                <c:pt idx="13196">
                  <c:v>-6.12</c:v>
                </c:pt>
                <c:pt idx="13197">
                  <c:v>-6.05</c:v>
                </c:pt>
                <c:pt idx="13198">
                  <c:v>-6.05</c:v>
                </c:pt>
                <c:pt idx="13199">
                  <c:v>-6.03</c:v>
                </c:pt>
                <c:pt idx="13200">
                  <c:v>-5.97</c:v>
                </c:pt>
                <c:pt idx="13201">
                  <c:v>-6.05</c:v>
                </c:pt>
                <c:pt idx="13202">
                  <c:v>-6.08</c:v>
                </c:pt>
                <c:pt idx="13203">
                  <c:v>-6.05</c:v>
                </c:pt>
                <c:pt idx="13204">
                  <c:v>-6.04</c:v>
                </c:pt>
                <c:pt idx="13205">
                  <c:v>-5.95</c:v>
                </c:pt>
                <c:pt idx="13206">
                  <c:v>-5.94</c:v>
                </c:pt>
                <c:pt idx="13207">
                  <c:v>-5.95</c:v>
                </c:pt>
                <c:pt idx="13208">
                  <c:v>-5.95</c:v>
                </c:pt>
                <c:pt idx="13209">
                  <c:v>-5.96</c:v>
                </c:pt>
                <c:pt idx="13210">
                  <c:v>-5.95</c:v>
                </c:pt>
                <c:pt idx="13211">
                  <c:v>-5.96</c:v>
                </c:pt>
                <c:pt idx="13212">
                  <c:v>-5.97</c:v>
                </c:pt>
                <c:pt idx="13213">
                  <c:v>-5.98</c:v>
                </c:pt>
                <c:pt idx="13214">
                  <c:v>-5.98</c:v>
                </c:pt>
                <c:pt idx="13215">
                  <c:v>-6</c:v>
                </c:pt>
                <c:pt idx="13216">
                  <c:v>-5.97</c:v>
                </c:pt>
                <c:pt idx="13217">
                  <c:v>-5.99</c:v>
                </c:pt>
                <c:pt idx="13218">
                  <c:v>-5.97</c:v>
                </c:pt>
                <c:pt idx="13219">
                  <c:v>-5.97</c:v>
                </c:pt>
                <c:pt idx="13220">
                  <c:v>-5.96</c:v>
                </c:pt>
                <c:pt idx="13221">
                  <c:v>-5.89</c:v>
                </c:pt>
                <c:pt idx="13222">
                  <c:v>-5.9</c:v>
                </c:pt>
                <c:pt idx="13223">
                  <c:v>-5.99</c:v>
                </c:pt>
                <c:pt idx="13224">
                  <c:v>-5.84</c:v>
                </c:pt>
                <c:pt idx="13225">
                  <c:v>-5.75</c:v>
                </c:pt>
                <c:pt idx="13226">
                  <c:v>-5.73</c:v>
                </c:pt>
                <c:pt idx="13227">
                  <c:v>-5.74</c:v>
                </c:pt>
                <c:pt idx="13228">
                  <c:v>-5.8</c:v>
                </c:pt>
                <c:pt idx="13229">
                  <c:v>-5.84</c:v>
                </c:pt>
                <c:pt idx="13230">
                  <c:v>-5.86</c:v>
                </c:pt>
                <c:pt idx="13231">
                  <c:v>-5.89</c:v>
                </c:pt>
                <c:pt idx="13232">
                  <c:v>-5.86</c:v>
                </c:pt>
                <c:pt idx="13233">
                  <c:v>-5.85</c:v>
                </c:pt>
                <c:pt idx="13234">
                  <c:v>-5.81</c:v>
                </c:pt>
                <c:pt idx="13235">
                  <c:v>-5.84</c:v>
                </c:pt>
                <c:pt idx="13236">
                  <c:v>-5.73</c:v>
                </c:pt>
                <c:pt idx="13237">
                  <c:v>-5.69</c:v>
                </c:pt>
                <c:pt idx="13238">
                  <c:v>-5.71</c:v>
                </c:pt>
                <c:pt idx="13239">
                  <c:v>-5.71</c:v>
                </c:pt>
                <c:pt idx="13240">
                  <c:v>-5.74</c:v>
                </c:pt>
                <c:pt idx="13241">
                  <c:v>-5.79</c:v>
                </c:pt>
                <c:pt idx="13242">
                  <c:v>-5.8</c:v>
                </c:pt>
                <c:pt idx="13243">
                  <c:v>-5.8</c:v>
                </c:pt>
                <c:pt idx="13244">
                  <c:v>-5.81</c:v>
                </c:pt>
                <c:pt idx="13245">
                  <c:v>-5.82</c:v>
                </c:pt>
                <c:pt idx="13246">
                  <c:v>-5.84</c:v>
                </c:pt>
                <c:pt idx="13247">
                  <c:v>-5.85</c:v>
                </c:pt>
                <c:pt idx="13248">
                  <c:v>-5.82</c:v>
                </c:pt>
                <c:pt idx="13249">
                  <c:v>-5.84</c:v>
                </c:pt>
                <c:pt idx="13250">
                  <c:v>-5.82</c:v>
                </c:pt>
                <c:pt idx="13251">
                  <c:v>-5.79</c:v>
                </c:pt>
                <c:pt idx="13252">
                  <c:v>-5.79</c:v>
                </c:pt>
                <c:pt idx="13253">
                  <c:v>-5.74</c:v>
                </c:pt>
                <c:pt idx="13254">
                  <c:v>-5.71</c:v>
                </c:pt>
                <c:pt idx="13255">
                  <c:v>-5.72</c:v>
                </c:pt>
                <c:pt idx="13256">
                  <c:v>-5.71</c:v>
                </c:pt>
                <c:pt idx="13257">
                  <c:v>-5.7</c:v>
                </c:pt>
                <c:pt idx="13258">
                  <c:v>-5.67</c:v>
                </c:pt>
                <c:pt idx="13259">
                  <c:v>-5.68</c:v>
                </c:pt>
                <c:pt idx="13260">
                  <c:v>-5.67</c:v>
                </c:pt>
                <c:pt idx="13261">
                  <c:v>-5.68</c:v>
                </c:pt>
                <c:pt idx="13262">
                  <c:v>-5.69</c:v>
                </c:pt>
                <c:pt idx="13263">
                  <c:v>-5.69</c:v>
                </c:pt>
                <c:pt idx="13264">
                  <c:v>-5.67</c:v>
                </c:pt>
                <c:pt idx="13265">
                  <c:v>-5.67</c:v>
                </c:pt>
                <c:pt idx="13266">
                  <c:v>-5.68</c:v>
                </c:pt>
                <c:pt idx="13267">
                  <c:v>-5.68</c:v>
                </c:pt>
                <c:pt idx="13268">
                  <c:v>-5.63</c:v>
                </c:pt>
                <c:pt idx="13269">
                  <c:v>-5.59</c:v>
                </c:pt>
                <c:pt idx="13270">
                  <c:v>-5.59</c:v>
                </c:pt>
                <c:pt idx="13271">
                  <c:v>-5.58</c:v>
                </c:pt>
                <c:pt idx="13272">
                  <c:v>-5.51</c:v>
                </c:pt>
                <c:pt idx="13273">
                  <c:v>-5.5</c:v>
                </c:pt>
                <c:pt idx="13274">
                  <c:v>-5.48</c:v>
                </c:pt>
                <c:pt idx="13275">
                  <c:v>-5.4</c:v>
                </c:pt>
                <c:pt idx="13276">
                  <c:v>-5.41</c:v>
                </c:pt>
                <c:pt idx="13277">
                  <c:v>-5.44</c:v>
                </c:pt>
                <c:pt idx="13278">
                  <c:v>-5.44</c:v>
                </c:pt>
                <c:pt idx="13279">
                  <c:v>-5.46</c:v>
                </c:pt>
                <c:pt idx="13280">
                  <c:v>-5.48</c:v>
                </c:pt>
                <c:pt idx="13281">
                  <c:v>-5.52</c:v>
                </c:pt>
                <c:pt idx="13282">
                  <c:v>-5.54</c:v>
                </c:pt>
                <c:pt idx="13283">
                  <c:v>-5.54</c:v>
                </c:pt>
                <c:pt idx="13284">
                  <c:v>-5.53</c:v>
                </c:pt>
                <c:pt idx="13285">
                  <c:v>-5.52</c:v>
                </c:pt>
                <c:pt idx="13286">
                  <c:v>-5.54</c:v>
                </c:pt>
                <c:pt idx="13287">
                  <c:v>-5.53</c:v>
                </c:pt>
                <c:pt idx="13288">
                  <c:v>-5.52</c:v>
                </c:pt>
                <c:pt idx="13289">
                  <c:v>-5.52</c:v>
                </c:pt>
                <c:pt idx="13290">
                  <c:v>-5.52</c:v>
                </c:pt>
                <c:pt idx="13291">
                  <c:v>-5.53</c:v>
                </c:pt>
                <c:pt idx="13292">
                  <c:v>-5.51</c:v>
                </c:pt>
                <c:pt idx="13293">
                  <c:v>-5.49</c:v>
                </c:pt>
                <c:pt idx="13294">
                  <c:v>-5.49</c:v>
                </c:pt>
                <c:pt idx="13295">
                  <c:v>-5.49</c:v>
                </c:pt>
                <c:pt idx="13296">
                  <c:v>-5.53</c:v>
                </c:pt>
                <c:pt idx="13297">
                  <c:v>-5.54</c:v>
                </c:pt>
                <c:pt idx="13298">
                  <c:v>-5.57</c:v>
                </c:pt>
                <c:pt idx="13299">
                  <c:v>-5.59</c:v>
                </c:pt>
                <c:pt idx="13300">
                  <c:v>-5.58</c:v>
                </c:pt>
                <c:pt idx="13301">
                  <c:v>-5.56</c:v>
                </c:pt>
                <c:pt idx="13302">
                  <c:v>-5.54</c:v>
                </c:pt>
                <c:pt idx="13303">
                  <c:v>-5.52</c:v>
                </c:pt>
                <c:pt idx="13304">
                  <c:v>-5.54</c:v>
                </c:pt>
                <c:pt idx="13305">
                  <c:v>-5.52</c:v>
                </c:pt>
                <c:pt idx="13306">
                  <c:v>-5.53</c:v>
                </c:pt>
                <c:pt idx="13307">
                  <c:v>-5.53</c:v>
                </c:pt>
                <c:pt idx="13308">
                  <c:v>-5.55</c:v>
                </c:pt>
                <c:pt idx="13309">
                  <c:v>-5.55</c:v>
                </c:pt>
                <c:pt idx="13310">
                  <c:v>-5.55</c:v>
                </c:pt>
                <c:pt idx="13311">
                  <c:v>-5.51</c:v>
                </c:pt>
                <c:pt idx="13312">
                  <c:v>-5.51</c:v>
                </c:pt>
                <c:pt idx="13313">
                  <c:v>-5.5</c:v>
                </c:pt>
                <c:pt idx="13314">
                  <c:v>-5.48</c:v>
                </c:pt>
                <c:pt idx="13315">
                  <c:v>-5.47</c:v>
                </c:pt>
                <c:pt idx="13316">
                  <c:v>-5.44</c:v>
                </c:pt>
                <c:pt idx="13317">
                  <c:v>-5.44</c:v>
                </c:pt>
                <c:pt idx="13318">
                  <c:v>-5.46</c:v>
                </c:pt>
                <c:pt idx="13319">
                  <c:v>-5.42</c:v>
                </c:pt>
                <c:pt idx="13320">
                  <c:v>-5.46</c:v>
                </c:pt>
                <c:pt idx="13321">
                  <c:v>-5.49</c:v>
                </c:pt>
                <c:pt idx="13322">
                  <c:v>-5.47</c:v>
                </c:pt>
                <c:pt idx="13323">
                  <c:v>-5.46</c:v>
                </c:pt>
                <c:pt idx="13324">
                  <c:v>-5.4</c:v>
                </c:pt>
                <c:pt idx="13325">
                  <c:v>-5.36</c:v>
                </c:pt>
                <c:pt idx="13326">
                  <c:v>-5.37</c:v>
                </c:pt>
                <c:pt idx="13327">
                  <c:v>-5.32</c:v>
                </c:pt>
                <c:pt idx="13328">
                  <c:v>-5.31</c:v>
                </c:pt>
                <c:pt idx="13329">
                  <c:v>-5.33</c:v>
                </c:pt>
                <c:pt idx="13330">
                  <c:v>-5.34</c:v>
                </c:pt>
                <c:pt idx="13331">
                  <c:v>-5.37</c:v>
                </c:pt>
                <c:pt idx="13332">
                  <c:v>-5.36</c:v>
                </c:pt>
                <c:pt idx="13333">
                  <c:v>-5.34</c:v>
                </c:pt>
                <c:pt idx="13334">
                  <c:v>-5.36</c:v>
                </c:pt>
                <c:pt idx="13335">
                  <c:v>-5.34</c:v>
                </c:pt>
                <c:pt idx="13336">
                  <c:v>-5.36</c:v>
                </c:pt>
                <c:pt idx="13337">
                  <c:v>-5.38</c:v>
                </c:pt>
                <c:pt idx="13338">
                  <c:v>-5.38</c:v>
                </c:pt>
                <c:pt idx="13339">
                  <c:v>-5.37</c:v>
                </c:pt>
                <c:pt idx="13340">
                  <c:v>-5.39</c:v>
                </c:pt>
                <c:pt idx="13341">
                  <c:v>-5.41</c:v>
                </c:pt>
                <c:pt idx="13342">
                  <c:v>-5.35</c:v>
                </c:pt>
                <c:pt idx="13343">
                  <c:v>-5.18</c:v>
                </c:pt>
                <c:pt idx="13344">
                  <c:v>-5.2</c:v>
                </c:pt>
                <c:pt idx="13345">
                  <c:v>-5.13</c:v>
                </c:pt>
                <c:pt idx="13346">
                  <c:v>-5.1100000000000003</c:v>
                </c:pt>
                <c:pt idx="13347">
                  <c:v>-5.13</c:v>
                </c:pt>
                <c:pt idx="13348">
                  <c:v>-5.17</c:v>
                </c:pt>
                <c:pt idx="13349">
                  <c:v>-5.24</c:v>
                </c:pt>
                <c:pt idx="13350">
                  <c:v>-5.3</c:v>
                </c:pt>
                <c:pt idx="13351">
                  <c:v>-5.32</c:v>
                </c:pt>
                <c:pt idx="13352">
                  <c:v>-5.3</c:v>
                </c:pt>
                <c:pt idx="13353">
                  <c:v>-5.3</c:v>
                </c:pt>
                <c:pt idx="13354">
                  <c:v>-5.29</c:v>
                </c:pt>
                <c:pt idx="13355">
                  <c:v>-5.28</c:v>
                </c:pt>
                <c:pt idx="13356">
                  <c:v>-5.24</c:v>
                </c:pt>
                <c:pt idx="13357">
                  <c:v>-5.25</c:v>
                </c:pt>
                <c:pt idx="13358">
                  <c:v>-5.25</c:v>
                </c:pt>
                <c:pt idx="13359">
                  <c:v>-5.29</c:v>
                </c:pt>
                <c:pt idx="13360">
                  <c:v>-5.34</c:v>
                </c:pt>
                <c:pt idx="13361">
                  <c:v>-5.35</c:v>
                </c:pt>
                <c:pt idx="13362">
                  <c:v>-5.31</c:v>
                </c:pt>
                <c:pt idx="13363">
                  <c:v>-5.28</c:v>
                </c:pt>
                <c:pt idx="13364">
                  <c:v>-5.25</c:v>
                </c:pt>
                <c:pt idx="13365">
                  <c:v>-5.26</c:v>
                </c:pt>
                <c:pt idx="13366">
                  <c:v>-5.25</c:v>
                </c:pt>
                <c:pt idx="13367">
                  <c:v>-5.28</c:v>
                </c:pt>
                <c:pt idx="13368">
                  <c:v>-5.27</c:v>
                </c:pt>
                <c:pt idx="13369">
                  <c:v>-5.27</c:v>
                </c:pt>
                <c:pt idx="13370">
                  <c:v>-5.28</c:v>
                </c:pt>
                <c:pt idx="13371">
                  <c:v>-5.28</c:v>
                </c:pt>
                <c:pt idx="13372">
                  <c:v>-5.29</c:v>
                </c:pt>
                <c:pt idx="13373">
                  <c:v>-5.32</c:v>
                </c:pt>
                <c:pt idx="13374">
                  <c:v>-5.33</c:v>
                </c:pt>
                <c:pt idx="13375">
                  <c:v>-5.29</c:v>
                </c:pt>
                <c:pt idx="13376">
                  <c:v>-5.29</c:v>
                </c:pt>
                <c:pt idx="13377">
                  <c:v>-5.28</c:v>
                </c:pt>
                <c:pt idx="13378">
                  <c:v>-5.33</c:v>
                </c:pt>
                <c:pt idx="13379">
                  <c:v>-5.35</c:v>
                </c:pt>
                <c:pt idx="13380">
                  <c:v>-5.32</c:v>
                </c:pt>
                <c:pt idx="13381">
                  <c:v>-5.27</c:v>
                </c:pt>
                <c:pt idx="13382">
                  <c:v>-5.31</c:v>
                </c:pt>
                <c:pt idx="13383">
                  <c:v>-5.27</c:v>
                </c:pt>
                <c:pt idx="13384">
                  <c:v>-5.25</c:v>
                </c:pt>
                <c:pt idx="13385">
                  <c:v>-5.18</c:v>
                </c:pt>
                <c:pt idx="13386">
                  <c:v>-5.15</c:v>
                </c:pt>
                <c:pt idx="13387">
                  <c:v>-5.0999999999999996</c:v>
                </c:pt>
                <c:pt idx="13388">
                  <c:v>-5.1100000000000003</c:v>
                </c:pt>
                <c:pt idx="13389">
                  <c:v>-5.16</c:v>
                </c:pt>
                <c:pt idx="13390">
                  <c:v>-5.13</c:v>
                </c:pt>
                <c:pt idx="13391">
                  <c:v>-5.0999999999999996</c:v>
                </c:pt>
                <c:pt idx="13392">
                  <c:v>-5.0999999999999996</c:v>
                </c:pt>
                <c:pt idx="13393">
                  <c:v>-5.0599999999999996</c:v>
                </c:pt>
                <c:pt idx="13394">
                  <c:v>-5.1100000000000003</c:v>
                </c:pt>
                <c:pt idx="13395">
                  <c:v>-5.14</c:v>
                </c:pt>
                <c:pt idx="13396">
                  <c:v>-5.17</c:v>
                </c:pt>
                <c:pt idx="13397">
                  <c:v>-5.18</c:v>
                </c:pt>
                <c:pt idx="13398">
                  <c:v>-5.14</c:v>
                </c:pt>
                <c:pt idx="13399">
                  <c:v>-5.12</c:v>
                </c:pt>
                <c:pt idx="13400">
                  <c:v>-5.08</c:v>
                </c:pt>
                <c:pt idx="13401">
                  <c:v>-5.0599999999999996</c:v>
                </c:pt>
                <c:pt idx="13402">
                  <c:v>-5.04</c:v>
                </c:pt>
                <c:pt idx="13403">
                  <c:v>-5.07</c:v>
                </c:pt>
                <c:pt idx="13404">
                  <c:v>-5.04</c:v>
                </c:pt>
                <c:pt idx="13405">
                  <c:v>-5.03</c:v>
                </c:pt>
                <c:pt idx="13406">
                  <c:v>-5.05</c:v>
                </c:pt>
                <c:pt idx="13407">
                  <c:v>-5.04</c:v>
                </c:pt>
                <c:pt idx="13408">
                  <c:v>-5.04</c:v>
                </c:pt>
                <c:pt idx="13409">
                  <c:v>-5.08</c:v>
                </c:pt>
                <c:pt idx="13410">
                  <c:v>-5.08</c:v>
                </c:pt>
                <c:pt idx="13411">
                  <c:v>-5.14</c:v>
                </c:pt>
                <c:pt idx="13412">
                  <c:v>-5.15</c:v>
                </c:pt>
                <c:pt idx="13413">
                  <c:v>-5.14</c:v>
                </c:pt>
                <c:pt idx="13414">
                  <c:v>-5.1100000000000003</c:v>
                </c:pt>
                <c:pt idx="13415">
                  <c:v>-5.03</c:v>
                </c:pt>
                <c:pt idx="13416">
                  <c:v>-4.96</c:v>
                </c:pt>
                <c:pt idx="13417">
                  <c:v>-5</c:v>
                </c:pt>
                <c:pt idx="13418">
                  <c:v>-5.03</c:v>
                </c:pt>
                <c:pt idx="13419">
                  <c:v>-5.04</c:v>
                </c:pt>
                <c:pt idx="13420">
                  <c:v>-5.08</c:v>
                </c:pt>
                <c:pt idx="13421">
                  <c:v>-5.12</c:v>
                </c:pt>
                <c:pt idx="13422">
                  <c:v>-5.12</c:v>
                </c:pt>
                <c:pt idx="13423">
                  <c:v>-5.13</c:v>
                </c:pt>
                <c:pt idx="13424">
                  <c:v>-5.0999999999999996</c:v>
                </c:pt>
                <c:pt idx="13425">
                  <c:v>-5.1100000000000003</c:v>
                </c:pt>
                <c:pt idx="13426">
                  <c:v>-5.12</c:v>
                </c:pt>
                <c:pt idx="13427">
                  <c:v>-5.0999999999999996</c:v>
                </c:pt>
                <c:pt idx="13428">
                  <c:v>-5.07</c:v>
                </c:pt>
                <c:pt idx="13429">
                  <c:v>-5.01</c:v>
                </c:pt>
                <c:pt idx="13430">
                  <c:v>-4.9800000000000004</c:v>
                </c:pt>
                <c:pt idx="13431">
                  <c:v>-5</c:v>
                </c:pt>
                <c:pt idx="13432">
                  <c:v>-5</c:v>
                </c:pt>
                <c:pt idx="13433">
                  <c:v>-5.03</c:v>
                </c:pt>
                <c:pt idx="13434">
                  <c:v>-5.0199999999999996</c:v>
                </c:pt>
                <c:pt idx="13435">
                  <c:v>-5.01</c:v>
                </c:pt>
                <c:pt idx="13436">
                  <c:v>-4.97</c:v>
                </c:pt>
                <c:pt idx="13437">
                  <c:v>-4.99</c:v>
                </c:pt>
                <c:pt idx="13438">
                  <c:v>-4.99</c:v>
                </c:pt>
                <c:pt idx="13439">
                  <c:v>-4.9800000000000004</c:v>
                </c:pt>
                <c:pt idx="13440">
                  <c:v>-5</c:v>
                </c:pt>
                <c:pt idx="13441">
                  <c:v>-4.99</c:v>
                </c:pt>
                <c:pt idx="13442">
                  <c:v>-4.97</c:v>
                </c:pt>
                <c:pt idx="13443">
                  <c:v>-4.9800000000000004</c:v>
                </c:pt>
                <c:pt idx="13444">
                  <c:v>-4.93</c:v>
                </c:pt>
                <c:pt idx="13445">
                  <c:v>-4.83</c:v>
                </c:pt>
                <c:pt idx="13446">
                  <c:v>-4.82</c:v>
                </c:pt>
                <c:pt idx="13447">
                  <c:v>-4.8600000000000003</c:v>
                </c:pt>
                <c:pt idx="13448">
                  <c:v>-4.8899999999999997</c:v>
                </c:pt>
                <c:pt idx="13449">
                  <c:v>-4.91</c:v>
                </c:pt>
                <c:pt idx="13450">
                  <c:v>-4.97</c:v>
                </c:pt>
                <c:pt idx="13451">
                  <c:v>-4.99</c:v>
                </c:pt>
                <c:pt idx="13452">
                  <c:v>-4.9800000000000004</c:v>
                </c:pt>
                <c:pt idx="13453">
                  <c:v>-4.95</c:v>
                </c:pt>
                <c:pt idx="13454">
                  <c:v>-4.9400000000000004</c:v>
                </c:pt>
                <c:pt idx="13455">
                  <c:v>-4.92</c:v>
                </c:pt>
                <c:pt idx="13456">
                  <c:v>-4.9400000000000004</c:v>
                </c:pt>
                <c:pt idx="13457">
                  <c:v>-4.95</c:v>
                </c:pt>
                <c:pt idx="13458">
                  <c:v>-4.91</c:v>
                </c:pt>
                <c:pt idx="13459">
                  <c:v>-4.91</c:v>
                </c:pt>
                <c:pt idx="13460">
                  <c:v>-4.9000000000000004</c:v>
                </c:pt>
                <c:pt idx="13461">
                  <c:v>-4.91</c:v>
                </c:pt>
                <c:pt idx="13462">
                  <c:v>-4.8899999999999997</c:v>
                </c:pt>
                <c:pt idx="13463">
                  <c:v>-4.8600000000000003</c:v>
                </c:pt>
                <c:pt idx="13464">
                  <c:v>-4.82</c:v>
                </c:pt>
                <c:pt idx="13465">
                  <c:v>-4.88</c:v>
                </c:pt>
                <c:pt idx="13466">
                  <c:v>-4.92</c:v>
                </c:pt>
                <c:pt idx="13467">
                  <c:v>-4.8600000000000003</c:v>
                </c:pt>
                <c:pt idx="13468">
                  <c:v>-4.8</c:v>
                </c:pt>
                <c:pt idx="13469">
                  <c:v>-4.83</c:v>
                </c:pt>
                <c:pt idx="13470">
                  <c:v>-4.84</c:v>
                </c:pt>
                <c:pt idx="13471">
                  <c:v>-4.84</c:v>
                </c:pt>
                <c:pt idx="13472">
                  <c:v>-4.87</c:v>
                </c:pt>
                <c:pt idx="13473">
                  <c:v>-4.8600000000000003</c:v>
                </c:pt>
                <c:pt idx="13474">
                  <c:v>-4.8499999999999996</c:v>
                </c:pt>
                <c:pt idx="13475">
                  <c:v>-4.84</c:v>
                </c:pt>
                <c:pt idx="13476">
                  <c:v>-4.83</c:v>
                </c:pt>
                <c:pt idx="13477">
                  <c:v>-4.8099999999999996</c:v>
                </c:pt>
                <c:pt idx="13478">
                  <c:v>-4.79</c:v>
                </c:pt>
                <c:pt idx="13479">
                  <c:v>-4.78</c:v>
                </c:pt>
                <c:pt idx="13480">
                  <c:v>-4.7699999999999996</c:v>
                </c:pt>
                <c:pt idx="13481">
                  <c:v>-4.7699999999999996</c:v>
                </c:pt>
                <c:pt idx="13482">
                  <c:v>-4.76</c:v>
                </c:pt>
                <c:pt idx="13483">
                  <c:v>-4.7699999999999996</c:v>
                </c:pt>
                <c:pt idx="13484">
                  <c:v>-4.8</c:v>
                </c:pt>
                <c:pt idx="13485">
                  <c:v>-4.8099999999999996</c:v>
                </c:pt>
                <c:pt idx="13486">
                  <c:v>-4.79</c:v>
                </c:pt>
                <c:pt idx="13487">
                  <c:v>-4.7699999999999996</c:v>
                </c:pt>
                <c:pt idx="13488">
                  <c:v>-4.78</c:v>
                </c:pt>
                <c:pt idx="13489">
                  <c:v>-4.78</c:v>
                </c:pt>
                <c:pt idx="13490">
                  <c:v>-4.78</c:v>
                </c:pt>
                <c:pt idx="13491">
                  <c:v>-4.79</c:v>
                </c:pt>
                <c:pt idx="13492">
                  <c:v>-4.79</c:v>
                </c:pt>
                <c:pt idx="13493">
                  <c:v>-4.8</c:v>
                </c:pt>
                <c:pt idx="13494">
                  <c:v>-4.8</c:v>
                </c:pt>
                <c:pt idx="13495">
                  <c:v>-4.83</c:v>
                </c:pt>
                <c:pt idx="13496">
                  <c:v>-4.84</c:v>
                </c:pt>
                <c:pt idx="13497">
                  <c:v>-4.83</c:v>
                </c:pt>
                <c:pt idx="13498">
                  <c:v>-4.8</c:v>
                </c:pt>
                <c:pt idx="13499">
                  <c:v>-4.76</c:v>
                </c:pt>
                <c:pt idx="13500">
                  <c:v>-4.6900000000000004</c:v>
                </c:pt>
                <c:pt idx="13501">
                  <c:v>-4.68</c:v>
                </c:pt>
                <c:pt idx="13502">
                  <c:v>-4.74</c:v>
                </c:pt>
                <c:pt idx="13503">
                  <c:v>-4.78</c:v>
                </c:pt>
                <c:pt idx="13504">
                  <c:v>-4.8</c:v>
                </c:pt>
                <c:pt idx="13505">
                  <c:v>-4.82</c:v>
                </c:pt>
                <c:pt idx="13506">
                  <c:v>-4.79</c:v>
                </c:pt>
                <c:pt idx="13507">
                  <c:v>-4.8</c:v>
                </c:pt>
                <c:pt idx="13508">
                  <c:v>-4.82</c:v>
                </c:pt>
                <c:pt idx="13509">
                  <c:v>-4.8099999999999996</c:v>
                </c:pt>
                <c:pt idx="13510">
                  <c:v>-4.8</c:v>
                </c:pt>
                <c:pt idx="13511">
                  <c:v>-4.8099999999999996</c:v>
                </c:pt>
                <c:pt idx="13512">
                  <c:v>-4.82</c:v>
                </c:pt>
                <c:pt idx="13513">
                  <c:v>-4.84</c:v>
                </c:pt>
                <c:pt idx="13514">
                  <c:v>-4.83</c:v>
                </c:pt>
                <c:pt idx="13515">
                  <c:v>-4.8099999999999996</c:v>
                </c:pt>
                <c:pt idx="13516">
                  <c:v>-4.75</c:v>
                </c:pt>
                <c:pt idx="13517">
                  <c:v>-4.7699999999999996</c:v>
                </c:pt>
                <c:pt idx="13518">
                  <c:v>-4.7699999999999996</c:v>
                </c:pt>
                <c:pt idx="13519">
                  <c:v>-4.8</c:v>
                </c:pt>
                <c:pt idx="13520">
                  <c:v>-4.8</c:v>
                </c:pt>
                <c:pt idx="13521">
                  <c:v>-4.82</c:v>
                </c:pt>
                <c:pt idx="13522">
                  <c:v>-4.84</c:v>
                </c:pt>
                <c:pt idx="13523">
                  <c:v>-4.84</c:v>
                </c:pt>
                <c:pt idx="13524">
                  <c:v>-4.82</c:v>
                </c:pt>
                <c:pt idx="13525">
                  <c:v>-4.82</c:v>
                </c:pt>
                <c:pt idx="13526">
                  <c:v>-4.8</c:v>
                </c:pt>
                <c:pt idx="13527">
                  <c:v>-4.8</c:v>
                </c:pt>
                <c:pt idx="13528">
                  <c:v>-4.8099999999999996</c:v>
                </c:pt>
                <c:pt idx="13529">
                  <c:v>-4.8099999999999996</c:v>
                </c:pt>
                <c:pt idx="13530">
                  <c:v>-4.8099999999999996</c:v>
                </c:pt>
                <c:pt idx="13531">
                  <c:v>-4.82</c:v>
                </c:pt>
                <c:pt idx="13532">
                  <c:v>-4.82</c:v>
                </c:pt>
                <c:pt idx="13533">
                  <c:v>-4.83</c:v>
                </c:pt>
                <c:pt idx="13534">
                  <c:v>-4.83</c:v>
                </c:pt>
                <c:pt idx="13535">
                  <c:v>-4.84</c:v>
                </c:pt>
                <c:pt idx="13536">
                  <c:v>-4.84</c:v>
                </c:pt>
                <c:pt idx="13537">
                  <c:v>-4.83</c:v>
                </c:pt>
                <c:pt idx="13538">
                  <c:v>-4.8600000000000003</c:v>
                </c:pt>
                <c:pt idx="13539">
                  <c:v>-4.8499999999999996</c:v>
                </c:pt>
                <c:pt idx="13540">
                  <c:v>-4.83</c:v>
                </c:pt>
                <c:pt idx="13541">
                  <c:v>-4.8099999999999996</c:v>
                </c:pt>
                <c:pt idx="13542">
                  <c:v>-4.84</c:v>
                </c:pt>
                <c:pt idx="13543">
                  <c:v>-4.84</c:v>
                </c:pt>
                <c:pt idx="13544">
                  <c:v>-4.83</c:v>
                </c:pt>
                <c:pt idx="13545">
                  <c:v>-4.8099999999999996</c:v>
                </c:pt>
                <c:pt idx="13546">
                  <c:v>-4.7699999999999996</c:v>
                </c:pt>
                <c:pt idx="13547">
                  <c:v>-4.6900000000000004</c:v>
                </c:pt>
                <c:pt idx="13548">
                  <c:v>-4.62</c:v>
                </c:pt>
                <c:pt idx="13549">
                  <c:v>-4.57</c:v>
                </c:pt>
                <c:pt idx="13550">
                  <c:v>-4.5999999999999996</c:v>
                </c:pt>
                <c:pt idx="13551">
                  <c:v>-4.63</c:v>
                </c:pt>
                <c:pt idx="13552">
                  <c:v>-4.6900000000000004</c:v>
                </c:pt>
                <c:pt idx="13553">
                  <c:v>-4.78</c:v>
                </c:pt>
                <c:pt idx="13554">
                  <c:v>-4.79</c:v>
                </c:pt>
                <c:pt idx="13555">
                  <c:v>-4.8099999999999996</c:v>
                </c:pt>
                <c:pt idx="13556">
                  <c:v>-4.79</c:v>
                </c:pt>
                <c:pt idx="13557">
                  <c:v>-4.78</c:v>
                </c:pt>
                <c:pt idx="13558">
                  <c:v>-4.7699999999999996</c:v>
                </c:pt>
                <c:pt idx="13559">
                  <c:v>-4.7699999999999996</c:v>
                </c:pt>
                <c:pt idx="13560">
                  <c:v>-4.7699999999999996</c:v>
                </c:pt>
                <c:pt idx="13561">
                  <c:v>-4.7699999999999996</c:v>
                </c:pt>
                <c:pt idx="13562">
                  <c:v>-4.79</c:v>
                </c:pt>
                <c:pt idx="13563">
                  <c:v>-4.78</c:v>
                </c:pt>
                <c:pt idx="13564">
                  <c:v>-4.79</c:v>
                </c:pt>
                <c:pt idx="13565">
                  <c:v>-4.8</c:v>
                </c:pt>
                <c:pt idx="13566">
                  <c:v>-4.8099999999999996</c:v>
                </c:pt>
                <c:pt idx="13567">
                  <c:v>-4.82</c:v>
                </c:pt>
                <c:pt idx="13568">
                  <c:v>-4.8099999999999996</c:v>
                </c:pt>
                <c:pt idx="13569">
                  <c:v>-4.82</c:v>
                </c:pt>
                <c:pt idx="13570">
                  <c:v>-4.79</c:v>
                </c:pt>
                <c:pt idx="13571">
                  <c:v>-4.79</c:v>
                </c:pt>
                <c:pt idx="13572">
                  <c:v>-4.8</c:v>
                </c:pt>
                <c:pt idx="13573">
                  <c:v>-4.82</c:v>
                </c:pt>
                <c:pt idx="13574">
                  <c:v>-4.78</c:v>
                </c:pt>
                <c:pt idx="13575">
                  <c:v>-4.68</c:v>
                </c:pt>
                <c:pt idx="13576">
                  <c:v>-4.6399999999999997</c:v>
                </c:pt>
                <c:pt idx="13577">
                  <c:v>-4.6399999999999997</c:v>
                </c:pt>
                <c:pt idx="13578">
                  <c:v>-4.6500000000000004</c:v>
                </c:pt>
                <c:pt idx="13579">
                  <c:v>-4.66</c:v>
                </c:pt>
                <c:pt idx="13580">
                  <c:v>-4.68</c:v>
                </c:pt>
                <c:pt idx="13581">
                  <c:v>-4.66</c:v>
                </c:pt>
                <c:pt idx="13582">
                  <c:v>-4.6500000000000004</c:v>
                </c:pt>
                <c:pt idx="13583">
                  <c:v>-4.67</c:v>
                </c:pt>
                <c:pt idx="13584">
                  <c:v>-4.6900000000000004</c:v>
                </c:pt>
                <c:pt idx="13585">
                  <c:v>-4.6500000000000004</c:v>
                </c:pt>
                <c:pt idx="13586">
                  <c:v>-4.66</c:v>
                </c:pt>
                <c:pt idx="13587">
                  <c:v>-4.63</c:v>
                </c:pt>
                <c:pt idx="13588">
                  <c:v>-4.62</c:v>
                </c:pt>
                <c:pt idx="13589">
                  <c:v>-4.6500000000000004</c:v>
                </c:pt>
                <c:pt idx="13590">
                  <c:v>-4.7300000000000004</c:v>
                </c:pt>
                <c:pt idx="13591">
                  <c:v>-4.76</c:v>
                </c:pt>
                <c:pt idx="13592">
                  <c:v>-4.79</c:v>
                </c:pt>
                <c:pt idx="13593">
                  <c:v>-4.78</c:v>
                </c:pt>
                <c:pt idx="13594">
                  <c:v>-4.8</c:v>
                </c:pt>
                <c:pt idx="13595">
                  <c:v>-4.75</c:v>
                </c:pt>
                <c:pt idx="13596">
                  <c:v>-4.66</c:v>
                </c:pt>
                <c:pt idx="13597">
                  <c:v>-4.6500000000000004</c:v>
                </c:pt>
                <c:pt idx="13598">
                  <c:v>-4.6100000000000003</c:v>
                </c:pt>
                <c:pt idx="13599">
                  <c:v>-4.6100000000000003</c:v>
                </c:pt>
                <c:pt idx="13600">
                  <c:v>-4.6100000000000003</c:v>
                </c:pt>
                <c:pt idx="13601">
                  <c:v>-4.58</c:v>
                </c:pt>
                <c:pt idx="13602">
                  <c:v>-4.58</c:v>
                </c:pt>
                <c:pt idx="13603">
                  <c:v>-4.6100000000000003</c:v>
                </c:pt>
                <c:pt idx="13604">
                  <c:v>-4.62</c:v>
                </c:pt>
                <c:pt idx="13605">
                  <c:v>-4.68</c:v>
                </c:pt>
                <c:pt idx="13606">
                  <c:v>-4.75</c:v>
                </c:pt>
                <c:pt idx="13607">
                  <c:v>-4.8</c:v>
                </c:pt>
                <c:pt idx="13608">
                  <c:v>-4.79</c:v>
                </c:pt>
                <c:pt idx="13609">
                  <c:v>-4.78</c:v>
                </c:pt>
                <c:pt idx="13610">
                  <c:v>-4.79</c:v>
                </c:pt>
                <c:pt idx="13611">
                  <c:v>-4.8099999999999996</c:v>
                </c:pt>
                <c:pt idx="13612">
                  <c:v>-4.79</c:v>
                </c:pt>
                <c:pt idx="13613">
                  <c:v>-4.78</c:v>
                </c:pt>
                <c:pt idx="13614">
                  <c:v>-4.72</c:v>
                </c:pt>
                <c:pt idx="13615">
                  <c:v>-4.7</c:v>
                </c:pt>
                <c:pt idx="13616">
                  <c:v>-4.8099999999999996</c:v>
                </c:pt>
                <c:pt idx="13617">
                  <c:v>-4.83</c:v>
                </c:pt>
                <c:pt idx="13618">
                  <c:v>-4.84</c:v>
                </c:pt>
                <c:pt idx="13619">
                  <c:v>-4.84</c:v>
                </c:pt>
                <c:pt idx="13620">
                  <c:v>-4.78</c:v>
                </c:pt>
                <c:pt idx="13621">
                  <c:v>-4.74</c:v>
                </c:pt>
                <c:pt idx="13622">
                  <c:v>-4.7300000000000004</c:v>
                </c:pt>
                <c:pt idx="13623">
                  <c:v>-4.7300000000000004</c:v>
                </c:pt>
                <c:pt idx="13624">
                  <c:v>-4.74</c:v>
                </c:pt>
                <c:pt idx="13625">
                  <c:v>-4.76</c:v>
                </c:pt>
                <c:pt idx="13626">
                  <c:v>-4.75</c:v>
                </c:pt>
                <c:pt idx="13627">
                  <c:v>-4.7699999999999996</c:v>
                </c:pt>
                <c:pt idx="13628">
                  <c:v>-4.6900000000000004</c:v>
                </c:pt>
                <c:pt idx="13629">
                  <c:v>-4.63</c:v>
                </c:pt>
                <c:pt idx="13630">
                  <c:v>-4.58</c:v>
                </c:pt>
                <c:pt idx="13631">
                  <c:v>-4.5599999999999996</c:v>
                </c:pt>
                <c:pt idx="13632">
                  <c:v>-4.71</c:v>
                </c:pt>
                <c:pt idx="13633">
                  <c:v>-4.76</c:v>
                </c:pt>
                <c:pt idx="13634">
                  <c:v>-4.7699999999999996</c:v>
                </c:pt>
                <c:pt idx="13635">
                  <c:v>-4.79</c:v>
                </c:pt>
                <c:pt idx="13636">
                  <c:v>-4.79</c:v>
                </c:pt>
                <c:pt idx="13637">
                  <c:v>-4.78</c:v>
                </c:pt>
                <c:pt idx="13638">
                  <c:v>-4.82</c:v>
                </c:pt>
                <c:pt idx="13639">
                  <c:v>-4.76</c:v>
                </c:pt>
                <c:pt idx="13640">
                  <c:v>-4.67</c:v>
                </c:pt>
                <c:pt idx="13641">
                  <c:v>-4.66</c:v>
                </c:pt>
                <c:pt idx="13642">
                  <c:v>-4.6399999999999997</c:v>
                </c:pt>
                <c:pt idx="13643">
                  <c:v>-4.59</c:v>
                </c:pt>
                <c:pt idx="13644">
                  <c:v>-4.5999999999999996</c:v>
                </c:pt>
                <c:pt idx="13645">
                  <c:v>-4.49</c:v>
                </c:pt>
                <c:pt idx="13646">
                  <c:v>-4.3499999999999996</c:v>
                </c:pt>
                <c:pt idx="13647">
                  <c:v>-4.38</c:v>
                </c:pt>
                <c:pt idx="13648">
                  <c:v>-4.42</c:v>
                </c:pt>
                <c:pt idx="13649">
                  <c:v>-4.43</c:v>
                </c:pt>
                <c:pt idx="13650">
                  <c:v>-4.4400000000000004</c:v>
                </c:pt>
                <c:pt idx="13651">
                  <c:v>-4.43</c:v>
                </c:pt>
                <c:pt idx="13652">
                  <c:v>-4.4400000000000004</c:v>
                </c:pt>
                <c:pt idx="13653">
                  <c:v>-4.46</c:v>
                </c:pt>
                <c:pt idx="13654">
                  <c:v>-4.41</c:v>
                </c:pt>
                <c:pt idx="13655">
                  <c:v>-4.45</c:v>
                </c:pt>
                <c:pt idx="13656">
                  <c:v>-4.49</c:v>
                </c:pt>
                <c:pt idx="13657">
                  <c:v>-4.47</c:v>
                </c:pt>
                <c:pt idx="13658">
                  <c:v>-4.43</c:v>
                </c:pt>
                <c:pt idx="13659">
                  <c:v>-4.43</c:v>
                </c:pt>
                <c:pt idx="13660">
                  <c:v>-4.4000000000000004</c:v>
                </c:pt>
                <c:pt idx="13661">
                  <c:v>-4.4000000000000004</c:v>
                </c:pt>
                <c:pt idx="13662">
                  <c:v>-4.43</c:v>
                </c:pt>
                <c:pt idx="13663">
                  <c:v>-4.4000000000000004</c:v>
                </c:pt>
                <c:pt idx="13664">
                  <c:v>-4.42</c:v>
                </c:pt>
                <c:pt idx="13665">
                  <c:v>-4.47</c:v>
                </c:pt>
                <c:pt idx="13666">
                  <c:v>-4.4800000000000004</c:v>
                </c:pt>
                <c:pt idx="13667">
                  <c:v>-4.5</c:v>
                </c:pt>
                <c:pt idx="13668">
                  <c:v>-4.4800000000000004</c:v>
                </c:pt>
                <c:pt idx="13669">
                  <c:v>-4.46</c:v>
                </c:pt>
                <c:pt idx="13670">
                  <c:v>-4.4400000000000004</c:v>
                </c:pt>
                <c:pt idx="13671">
                  <c:v>-4.4800000000000004</c:v>
                </c:pt>
                <c:pt idx="13672">
                  <c:v>-4.49</c:v>
                </c:pt>
                <c:pt idx="13673">
                  <c:v>-4.49</c:v>
                </c:pt>
                <c:pt idx="13674">
                  <c:v>-4.4800000000000004</c:v>
                </c:pt>
                <c:pt idx="13675">
                  <c:v>-4.55</c:v>
                </c:pt>
                <c:pt idx="13676">
                  <c:v>-4.57</c:v>
                </c:pt>
                <c:pt idx="13677">
                  <c:v>-4.57</c:v>
                </c:pt>
                <c:pt idx="13678">
                  <c:v>-4.59</c:v>
                </c:pt>
                <c:pt idx="13679">
                  <c:v>-4.55</c:v>
                </c:pt>
                <c:pt idx="13680">
                  <c:v>-4.51</c:v>
                </c:pt>
                <c:pt idx="13681">
                  <c:v>-4.5199999999999996</c:v>
                </c:pt>
                <c:pt idx="13682">
                  <c:v>-4.53</c:v>
                </c:pt>
                <c:pt idx="13683">
                  <c:v>-4.53</c:v>
                </c:pt>
                <c:pt idx="13684">
                  <c:v>-4.57</c:v>
                </c:pt>
                <c:pt idx="13685">
                  <c:v>-4.55</c:v>
                </c:pt>
                <c:pt idx="13686">
                  <c:v>-4.55</c:v>
                </c:pt>
                <c:pt idx="13687">
                  <c:v>-4.57</c:v>
                </c:pt>
                <c:pt idx="13688">
                  <c:v>-4.58</c:v>
                </c:pt>
                <c:pt idx="13689">
                  <c:v>-4.55</c:v>
                </c:pt>
                <c:pt idx="13690">
                  <c:v>-4.54</c:v>
                </c:pt>
                <c:pt idx="13691">
                  <c:v>-4.5599999999999996</c:v>
                </c:pt>
                <c:pt idx="13692">
                  <c:v>-4.55</c:v>
                </c:pt>
                <c:pt idx="13693">
                  <c:v>-4.5599999999999996</c:v>
                </c:pt>
                <c:pt idx="13694">
                  <c:v>-4.5599999999999996</c:v>
                </c:pt>
                <c:pt idx="13695">
                  <c:v>-4.55</c:v>
                </c:pt>
                <c:pt idx="13696">
                  <c:v>-4.55</c:v>
                </c:pt>
                <c:pt idx="13697">
                  <c:v>-4.53</c:v>
                </c:pt>
                <c:pt idx="13698">
                  <c:v>-4.53</c:v>
                </c:pt>
                <c:pt idx="13699">
                  <c:v>-4.5199999999999996</c:v>
                </c:pt>
                <c:pt idx="13700">
                  <c:v>-4.53</c:v>
                </c:pt>
                <c:pt idx="13701">
                  <c:v>-4.59</c:v>
                </c:pt>
                <c:pt idx="13702">
                  <c:v>-4.6399999999999997</c:v>
                </c:pt>
                <c:pt idx="13703">
                  <c:v>-4.6500000000000004</c:v>
                </c:pt>
                <c:pt idx="13704">
                  <c:v>-4.66</c:v>
                </c:pt>
                <c:pt idx="13705">
                  <c:v>-4.67</c:v>
                </c:pt>
                <c:pt idx="13706">
                  <c:v>-4.71</c:v>
                </c:pt>
                <c:pt idx="13707">
                  <c:v>-4.74</c:v>
                </c:pt>
                <c:pt idx="13708">
                  <c:v>-4.74</c:v>
                </c:pt>
                <c:pt idx="13709">
                  <c:v>-4.71</c:v>
                </c:pt>
                <c:pt idx="13710">
                  <c:v>-4.63</c:v>
                </c:pt>
                <c:pt idx="13711">
                  <c:v>-4.6100000000000003</c:v>
                </c:pt>
                <c:pt idx="13712">
                  <c:v>-4.62</c:v>
                </c:pt>
                <c:pt idx="13713">
                  <c:v>-4.6399999999999997</c:v>
                </c:pt>
                <c:pt idx="13714">
                  <c:v>-4.6500000000000004</c:v>
                </c:pt>
                <c:pt idx="13715">
                  <c:v>-4.6500000000000004</c:v>
                </c:pt>
                <c:pt idx="13716">
                  <c:v>-4.63</c:v>
                </c:pt>
                <c:pt idx="13717">
                  <c:v>-4.6100000000000003</c:v>
                </c:pt>
                <c:pt idx="13718">
                  <c:v>-4.5999999999999996</c:v>
                </c:pt>
                <c:pt idx="13719">
                  <c:v>-4.6100000000000003</c:v>
                </c:pt>
                <c:pt idx="13720">
                  <c:v>-4.59</c:v>
                </c:pt>
                <c:pt idx="13721">
                  <c:v>-4.58</c:v>
                </c:pt>
                <c:pt idx="13722">
                  <c:v>-4.5999999999999996</c:v>
                </c:pt>
                <c:pt idx="13723">
                  <c:v>-4.5999999999999996</c:v>
                </c:pt>
                <c:pt idx="13724">
                  <c:v>-4.58</c:v>
                </c:pt>
                <c:pt idx="13725">
                  <c:v>-4.58</c:v>
                </c:pt>
                <c:pt idx="13726">
                  <c:v>-4.5599999999999996</c:v>
                </c:pt>
                <c:pt idx="13727">
                  <c:v>-4.55</c:v>
                </c:pt>
                <c:pt idx="13728">
                  <c:v>-4.54</c:v>
                </c:pt>
                <c:pt idx="13729">
                  <c:v>-4.5</c:v>
                </c:pt>
                <c:pt idx="13730">
                  <c:v>-4.5</c:v>
                </c:pt>
                <c:pt idx="13731">
                  <c:v>-4.49</c:v>
                </c:pt>
                <c:pt idx="13732">
                  <c:v>-4.4800000000000004</c:v>
                </c:pt>
                <c:pt idx="13733">
                  <c:v>-4.4400000000000004</c:v>
                </c:pt>
                <c:pt idx="13734">
                  <c:v>-4.49</c:v>
                </c:pt>
                <c:pt idx="13735">
                  <c:v>-4.47</c:v>
                </c:pt>
                <c:pt idx="13736">
                  <c:v>-4.5</c:v>
                </c:pt>
                <c:pt idx="13737">
                  <c:v>-4.54</c:v>
                </c:pt>
                <c:pt idx="13738">
                  <c:v>-4.5999999999999996</c:v>
                </c:pt>
                <c:pt idx="13739">
                  <c:v>-4.62</c:v>
                </c:pt>
                <c:pt idx="13740">
                  <c:v>-4.63</c:v>
                </c:pt>
                <c:pt idx="13741">
                  <c:v>-4.6100000000000003</c:v>
                </c:pt>
                <c:pt idx="13742">
                  <c:v>-4.63</c:v>
                </c:pt>
                <c:pt idx="13743">
                  <c:v>-4.62</c:v>
                </c:pt>
                <c:pt idx="13744">
                  <c:v>-4.63</c:v>
                </c:pt>
                <c:pt idx="13745">
                  <c:v>-4.63</c:v>
                </c:pt>
                <c:pt idx="13746">
                  <c:v>-4.6100000000000003</c:v>
                </c:pt>
                <c:pt idx="13747">
                  <c:v>-4.59</c:v>
                </c:pt>
                <c:pt idx="13748">
                  <c:v>-4.62</c:v>
                </c:pt>
                <c:pt idx="13749">
                  <c:v>-4.63</c:v>
                </c:pt>
                <c:pt idx="13750">
                  <c:v>-4.6500000000000004</c:v>
                </c:pt>
                <c:pt idx="13751">
                  <c:v>-4.67</c:v>
                </c:pt>
                <c:pt idx="13752">
                  <c:v>-4.6399999999999997</c:v>
                </c:pt>
                <c:pt idx="13753">
                  <c:v>-4.58</c:v>
                </c:pt>
                <c:pt idx="13754">
                  <c:v>-4.5</c:v>
                </c:pt>
                <c:pt idx="13755">
                  <c:v>-4.51</c:v>
                </c:pt>
                <c:pt idx="13756">
                  <c:v>-4.51</c:v>
                </c:pt>
                <c:pt idx="13757">
                  <c:v>-4.4000000000000004</c:v>
                </c:pt>
                <c:pt idx="13758">
                  <c:v>-4.41</c:v>
                </c:pt>
                <c:pt idx="13759">
                  <c:v>-4.3899999999999997</c:v>
                </c:pt>
                <c:pt idx="13760">
                  <c:v>-4.37</c:v>
                </c:pt>
                <c:pt idx="13761">
                  <c:v>-4.43</c:v>
                </c:pt>
                <c:pt idx="13762">
                  <c:v>-4.5199999999999996</c:v>
                </c:pt>
                <c:pt idx="13763">
                  <c:v>-4.53</c:v>
                </c:pt>
                <c:pt idx="13764">
                  <c:v>-4.49</c:v>
                </c:pt>
                <c:pt idx="13765">
                  <c:v>-4.53</c:v>
                </c:pt>
                <c:pt idx="13766">
                  <c:v>-4.54</c:v>
                </c:pt>
                <c:pt idx="13767">
                  <c:v>-4.5999999999999996</c:v>
                </c:pt>
                <c:pt idx="13768">
                  <c:v>-4.5999999999999996</c:v>
                </c:pt>
                <c:pt idx="13769">
                  <c:v>-4.59</c:v>
                </c:pt>
                <c:pt idx="13770">
                  <c:v>-4.5999999999999996</c:v>
                </c:pt>
                <c:pt idx="13771">
                  <c:v>-4.58</c:v>
                </c:pt>
                <c:pt idx="13772">
                  <c:v>-4.55</c:v>
                </c:pt>
                <c:pt idx="13773">
                  <c:v>-4.5599999999999996</c:v>
                </c:pt>
                <c:pt idx="13774">
                  <c:v>-4.53</c:v>
                </c:pt>
                <c:pt idx="13775">
                  <c:v>-4.53</c:v>
                </c:pt>
                <c:pt idx="13776">
                  <c:v>-4.5199999999999996</c:v>
                </c:pt>
                <c:pt idx="13777">
                  <c:v>-4.5</c:v>
                </c:pt>
                <c:pt idx="13778">
                  <c:v>-4.53</c:v>
                </c:pt>
                <c:pt idx="13779">
                  <c:v>-4.53</c:v>
                </c:pt>
                <c:pt idx="13780">
                  <c:v>-4.5599999999999996</c:v>
                </c:pt>
                <c:pt idx="13781">
                  <c:v>-4.54</c:v>
                </c:pt>
                <c:pt idx="13782">
                  <c:v>-4.5</c:v>
                </c:pt>
                <c:pt idx="13783">
                  <c:v>-4.3899999999999997</c:v>
                </c:pt>
                <c:pt idx="13784">
                  <c:v>-4.38</c:v>
                </c:pt>
                <c:pt idx="13785">
                  <c:v>-4.45</c:v>
                </c:pt>
                <c:pt idx="13786">
                  <c:v>-4.4800000000000004</c:v>
                </c:pt>
                <c:pt idx="13787">
                  <c:v>-4.5</c:v>
                </c:pt>
                <c:pt idx="13788">
                  <c:v>-4.55</c:v>
                </c:pt>
                <c:pt idx="13789">
                  <c:v>-4.59</c:v>
                </c:pt>
                <c:pt idx="13790">
                  <c:v>-4.5999999999999996</c:v>
                </c:pt>
                <c:pt idx="13791">
                  <c:v>-4.62</c:v>
                </c:pt>
                <c:pt idx="13792">
                  <c:v>-4.62</c:v>
                </c:pt>
                <c:pt idx="13793">
                  <c:v>-4.62</c:v>
                </c:pt>
                <c:pt idx="13794">
                  <c:v>-4.6100000000000003</c:v>
                </c:pt>
                <c:pt idx="13795">
                  <c:v>-4.6100000000000003</c:v>
                </c:pt>
                <c:pt idx="13796">
                  <c:v>-4.63</c:v>
                </c:pt>
                <c:pt idx="13797">
                  <c:v>-4.6500000000000004</c:v>
                </c:pt>
                <c:pt idx="13798">
                  <c:v>-4.62</c:v>
                </c:pt>
                <c:pt idx="13799">
                  <c:v>-4.62</c:v>
                </c:pt>
                <c:pt idx="13800">
                  <c:v>-4.57</c:v>
                </c:pt>
                <c:pt idx="13801">
                  <c:v>-4.55</c:v>
                </c:pt>
                <c:pt idx="13802">
                  <c:v>-4.54</c:v>
                </c:pt>
                <c:pt idx="13803">
                  <c:v>-4.5199999999999996</c:v>
                </c:pt>
                <c:pt idx="13804">
                  <c:v>-4.5199999999999996</c:v>
                </c:pt>
                <c:pt idx="13805">
                  <c:v>-4.5</c:v>
                </c:pt>
                <c:pt idx="13806">
                  <c:v>-4.5</c:v>
                </c:pt>
                <c:pt idx="13807">
                  <c:v>-4.5</c:v>
                </c:pt>
                <c:pt idx="13808">
                  <c:v>-4.47</c:v>
                </c:pt>
                <c:pt idx="13809">
                  <c:v>-4.4400000000000004</c:v>
                </c:pt>
                <c:pt idx="13810">
                  <c:v>-4.45</c:v>
                </c:pt>
                <c:pt idx="13811">
                  <c:v>-4.5</c:v>
                </c:pt>
                <c:pt idx="13812">
                  <c:v>-4.54</c:v>
                </c:pt>
                <c:pt idx="13813">
                  <c:v>-4.57</c:v>
                </c:pt>
                <c:pt idx="13814">
                  <c:v>-4.57</c:v>
                </c:pt>
                <c:pt idx="13815">
                  <c:v>-4.59</c:v>
                </c:pt>
                <c:pt idx="13816">
                  <c:v>-4.58</c:v>
                </c:pt>
                <c:pt idx="13817">
                  <c:v>-4.6399999999999997</c:v>
                </c:pt>
                <c:pt idx="13818">
                  <c:v>-4.6100000000000003</c:v>
                </c:pt>
                <c:pt idx="13819">
                  <c:v>-4.59</c:v>
                </c:pt>
                <c:pt idx="13820">
                  <c:v>-4.5999999999999996</c:v>
                </c:pt>
                <c:pt idx="13821">
                  <c:v>-4.5999999999999996</c:v>
                </c:pt>
                <c:pt idx="13822">
                  <c:v>-4.62</c:v>
                </c:pt>
                <c:pt idx="13823">
                  <c:v>-4.59</c:v>
                </c:pt>
                <c:pt idx="13824">
                  <c:v>-4.57</c:v>
                </c:pt>
                <c:pt idx="13825">
                  <c:v>-4.57</c:v>
                </c:pt>
                <c:pt idx="13826">
                  <c:v>-4.5999999999999996</c:v>
                </c:pt>
                <c:pt idx="13827">
                  <c:v>-4.62</c:v>
                </c:pt>
                <c:pt idx="13828">
                  <c:v>-4.6100000000000003</c:v>
                </c:pt>
                <c:pt idx="13829">
                  <c:v>-4.58</c:v>
                </c:pt>
                <c:pt idx="13830">
                  <c:v>-4.59</c:v>
                </c:pt>
                <c:pt idx="13831">
                  <c:v>-4.5599999999999996</c:v>
                </c:pt>
                <c:pt idx="13832">
                  <c:v>-4.55</c:v>
                </c:pt>
                <c:pt idx="13833">
                  <c:v>-4.5599999999999996</c:v>
                </c:pt>
                <c:pt idx="13834">
                  <c:v>-4.5599999999999996</c:v>
                </c:pt>
                <c:pt idx="13835">
                  <c:v>-4.55</c:v>
                </c:pt>
                <c:pt idx="13836">
                  <c:v>-4.5599999999999996</c:v>
                </c:pt>
                <c:pt idx="13837">
                  <c:v>-4.57</c:v>
                </c:pt>
                <c:pt idx="13838">
                  <c:v>-4.58</c:v>
                </c:pt>
                <c:pt idx="13839">
                  <c:v>-4.5599999999999996</c:v>
                </c:pt>
                <c:pt idx="13840">
                  <c:v>-4.6100000000000003</c:v>
                </c:pt>
                <c:pt idx="13841">
                  <c:v>-4.66</c:v>
                </c:pt>
                <c:pt idx="13842">
                  <c:v>-4.68</c:v>
                </c:pt>
                <c:pt idx="13843">
                  <c:v>-4.7</c:v>
                </c:pt>
                <c:pt idx="13844">
                  <c:v>-4.7</c:v>
                </c:pt>
                <c:pt idx="13845">
                  <c:v>-4.7</c:v>
                </c:pt>
                <c:pt idx="13846">
                  <c:v>-4.7</c:v>
                </c:pt>
                <c:pt idx="13847">
                  <c:v>-4.71</c:v>
                </c:pt>
                <c:pt idx="13848">
                  <c:v>-4.74</c:v>
                </c:pt>
                <c:pt idx="13849">
                  <c:v>-4.7699999999999996</c:v>
                </c:pt>
                <c:pt idx="13850">
                  <c:v>-4.71</c:v>
                </c:pt>
                <c:pt idx="13851">
                  <c:v>-4.6399999999999997</c:v>
                </c:pt>
                <c:pt idx="13852">
                  <c:v>-4.6100000000000003</c:v>
                </c:pt>
                <c:pt idx="13853">
                  <c:v>-4.63</c:v>
                </c:pt>
                <c:pt idx="13854">
                  <c:v>-4.62</c:v>
                </c:pt>
                <c:pt idx="13855">
                  <c:v>-4.62</c:v>
                </c:pt>
                <c:pt idx="13856">
                  <c:v>-4.5199999999999996</c:v>
                </c:pt>
                <c:pt idx="13857">
                  <c:v>-4.4800000000000004</c:v>
                </c:pt>
                <c:pt idx="13858">
                  <c:v>-4.42</c:v>
                </c:pt>
                <c:pt idx="13859">
                  <c:v>-4.4400000000000004</c:v>
                </c:pt>
                <c:pt idx="13860">
                  <c:v>-4.4400000000000004</c:v>
                </c:pt>
                <c:pt idx="13861">
                  <c:v>-4.47</c:v>
                </c:pt>
                <c:pt idx="13862">
                  <c:v>-4.4800000000000004</c:v>
                </c:pt>
                <c:pt idx="13863">
                  <c:v>-4.49</c:v>
                </c:pt>
                <c:pt idx="13864">
                  <c:v>-4.5</c:v>
                </c:pt>
                <c:pt idx="13865">
                  <c:v>-4.53</c:v>
                </c:pt>
                <c:pt idx="13866">
                  <c:v>-4.53</c:v>
                </c:pt>
                <c:pt idx="13867">
                  <c:v>-4.59</c:v>
                </c:pt>
                <c:pt idx="13868">
                  <c:v>-4.6399999999999997</c:v>
                </c:pt>
                <c:pt idx="13869">
                  <c:v>-4.66</c:v>
                </c:pt>
                <c:pt idx="13870">
                  <c:v>-4.68</c:v>
                </c:pt>
                <c:pt idx="13871">
                  <c:v>-4.72</c:v>
                </c:pt>
                <c:pt idx="13872">
                  <c:v>-4.74</c:v>
                </c:pt>
                <c:pt idx="13873">
                  <c:v>-4.71</c:v>
                </c:pt>
                <c:pt idx="13874">
                  <c:v>-4.6900000000000004</c:v>
                </c:pt>
                <c:pt idx="13875">
                  <c:v>-4.72</c:v>
                </c:pt>
                <c:pt idx="13876">
                  <c:v>-4.71</c:v>
                </c:pt>
                <c:pt idx="13877">
                  <c:v>-4.68</c:v>
                </c:pt>
                <c:pt idx="13878">
                  <c:v>-4.6399999999999997</c:v>
                </c:pt>
                <c:pt idx="13879">
                  <c:v>-4.67</c:v>
                </c:pt>
                <c:pt idx="13880">
                  <c:v>-4.67</c:v>
                </c:pt>
                <c:pt idx="13881">
                  <c:v>-4.68</c:v>
                </c:pt>
                <c:pt idx="13882">
                  <c:v>-4.67</c:v>
                </c:pt>
                <c:pt idx="13883">
                  <c:v>-4.71</c:v>
                </c:pt>
                <c:pt idx="13884">
                  <c:v>-4.71</c:v>
                </c:pt>
                <c:pt idx="13885">
                  <c:v>-4.74</c:v>
                </c:pt>
                <c:pt idx="13886">
                  <c:v>-4.75</c:v>
                </c:pt>
                <c:pt idx="13887">
                  <c:v>-4.71</c:v>
                </c:pt>
                <c:pt idx="13888">
                  <c:v>-4.66</c:v>
                </c:pt>
                <c:pt idx="13889">
                  <c:v>-4.63</c:v>
                </c:pt>
                <c:pt idx="13890">
                  <c:v>-4.5599999999999996</c:v>
                </c:pt>
                <c:pt idx="13891">
                  <c:v>-4.57</c:v>
                </c:pt>
                <c:pt idx="13892">
                  <c:v>-4.57</c:v>
                </c:pt>
                <c:pt idx="13893">
                  <c:v>-4.54</c:v>
                </c:pt>
                <c:pt idx="13894">
                  <c:v>-4.47</c:v>
                </c:pt>
                <c:pt idx="13895">
                  <c:v>-4.51</c:v>
                </c:pt>
                <c:pt idx="13896">
                  <c:v>-4.5999999999999996</c:v>
                </c:pt>
                <c:pt idx="13897">
                  <c:v>-4.6100000000000003</c:v>
                </c:pt>
                <c:pt idx="13898">
                  <c:v>-4.55</c:v>
                </c:pt>
                <c:pt idx="13899">
                  <c:v>-4.4800000000000004</c:v>
                </c:pt>
                <c:pt idx="13900">
                  <c:v>-4.54</c:v>
                </c:pt>
                <c:pt idx="13901">
                  <c:v>-4.6100000000000003</c:v>
                </c:pt>
                <c:pt idx="13902">
                  <c:v>-4.6500000000000004</c:v>
                </c:pt>
                <c:pt idx="13903">
                  <c:v>-4.7</c:v>
                </c:pt>
                <c:pt idx="13904">
                  <c:v>-4.6900000000000004</c:v>
                </c:pt>
                <c:pt idx="13905">
                  <c:v>-4.6399999999999997</c:v>
                </c:pt>
                <c:pt idx="13906">
                  <c:v>-4.62</c:v>
                </c:pt>
                <c:pt idx="13907">
                  <c:v>-4.59</c:v>
                </c:pt>
                <c:pt idx="13908">
                  <c:v>-4.5999999999999996</c:v>
                </c:pt>
                <c:pt idx="13909">
                  <c:v>-4.59</c:v>
                </c:pt>
                <c:pt idx="13910">
                  <c:v>-4.5999999999999996</c:v>
                </c:pt>
                <c:pt idx="13911">
                  <c:v>-4.5999999999999996</c:v>
                </c:pt>
                <c:pt idx="13912">
                  <c:v>-4.6100000000000003</c:v>
                </c:pt>
                <c:pt idx="13913">
                  <c:v>-4.58</c:v>
                </c:pt>
                <c:pt idx="13914">
                  <c:v>-4.57</c:v>
                </c:pt>
                <c:pt idx="13915">
                  <c:v>-4.57</c:v>
                </c:pt>
                <c:pt idx="13916">
                  <c:v>-4.55</c:v>
                </c:pt>
                <c:pt idx="13917">
                  <c:v>-4.54</c:v>
                </c:pt>
                <c:pt idx="13918">
                  <c:v>-4.5199999999999996</c:v>
                </c:pt>
                <c:pt idx="13919">
                  <c:v>-4.51</c:v>
                </c:pt>
                <c:pt idx="13920">
                  <c:v>-4.53</c:v>
                </c:pt>
                <c:pt idx="13921">
                  <c:v>-4.5599999999999996</c:v>
                </c:pt>
                <c:pt idx="13922">
                  <c:v>-4.55</c:v>
                </c:pt>
                <c:pt idx="13923">
                  <c:v>-4.4400000000000004</c:v>
                </c:pt>
                <c:pt idx="13924">
                  <c:v>-4.41</c:v>
                </c:pt>
                <c:pt idx="13925">
                  <c:v>-4.38</c:v>
                </c:pt>
                <c:pt idx="13926">
                  <c:v>-4.45</c:v>
                </c:pt>
                <c:pt idx="13927">
                  <c:v>-4.49</c:v>
                </c:pt>
                <c:pt idx="13928">
                  <c:v>-4.5199999999999996</c:v>
                </c:pt>
                <c:pt idx="13929">
                  <c:v>-4.51</c:v>
                </c:pt>
                <c:pt idx="13930">
                  <c:v>-4.4800000000000004</c:v>
                </c:pt>
                <c:pt idx="13931">
                  <c:v>-4.47</c:v>
                </c:pt>
                <c:pt idx="13932">
                  <c:v>-4.49</c:v>
                </c:pt>
                <c:pt idx="13933">
                  <c:v>-4.5199999999999996</c:v>
                </c:pt>
                <c:pt idx="13934">
                  <c:v>-4.53</c:v>
                </c:pt>
                <c:pt idx="13935">
                  <c:v>-4.57</c:v>
                </c:pt>
                <c:pt idx="13936">
                  <c:v>-4.59</c:v>
                </c:pt>
                <c:pt idx="13937">
                  <c:v>-4.58</c:v>
                </c:pt>
                <c:pt idx="13938">
                  <c:v>-4.58</c:v>
                </c:pt>
                <c:pt idx="13939">
                  <c:v>-4.5999999999999996</c:v>
                </c:pt>
                <c:pt idx="13940">
                  <c:v>-4.6399999999999997</c:v>
                </c:pt>
                <c:pt idx="13941">
                  <c:v>-4.68</c:v>
                </c:pt>
                <c:pt idx="13942">
                  <c:v>-4.7</c:v>
                </c:pt>
                <c:pt idx="13943">
                  <c:v>-4.7</c:v>
                </c:pt>
                <c:pt idx="13944">
                  <c:v>-4.67</c:v>
                </c:pt>
                <c:pt idx="13945">
                  <c:v>-4.62</c:v>
                </c:pt>
                <c:pt idx="13946">
                  <c:v>-4.62</c:v>
                </c:pt>
                <c:pt idx="13947">
                  <c:v>-4.58</c:v>
                </c:pt>
                <c:pt idx="13948">
                  <c:v>-4.59</c:v>
                </c:pt>
                <c:pt idx="13949">
                  <c:v>-4.55</c:v>
                </c:pt>
                <c:pt idx="13950">
                  <c:v>-4.58</c:v>
                </c:pt>
                <c:pt idx="13951">
                  <c:v>-4.59</c:v>
                </c:pt>
                <c:pt idx="13952">
                  <c:v>-4.63</c:v>
                </c:pt>
                <c:pt idx="13953">
                  <c:v>-4.53</c:v>
                </c:pt>
                <c:pt idx="13954">
                  <c:v>-4.51</c:v>
                </c:pt>
                <c:pt idx="13955">
                  <c:v>-4.47</c:v>
                </c:pt>
                <c:pt idx="13956">
                  <c:v>-4.5199999999999996</c:v>
                </c:pt>
                <c:pt idx="13957">
                  <c:v>-4.63</c:v>
                </c:pt>
                <c:pt idx="13958">
                  <c:v>-4.66</c:v>
                </c:pt>
                <c:pt idx="13959">
                  <c:v>-4.7300000000000004</c:v>
                </c:pt>
                <c:pt idx="13960">
                  <c:v>-4.7300000000000004</c:v>
                </c:pt>
                <c:pt idx="13961">
                  <c:v>-4.68</c:v>
                </c:pt>
                <c:pt idx="13962">
                  <c:v>-4.67</c:v>
                </c:pt>
                <c:pt idx="13963">
                  <c:v>-4.58</c:v>
                </c:pt>
                <c:pt idx="13964">
                  <c:v>-4.5199999999999996</c:v>
                </c:pt>
                <c:pt idx="13965">
                  <c:v>-4.51</c:v>
                </c:pt>
                <c:pt idx="13966">
                  <c:v>-4.5</c:v>
                </c:pt>
                <c:pt idx="13967">
                  <c:v>-4.53</c:v>
                </c:pt>
                <c:pt idx="13968">
                  <c:v>-4.54</c:v>
                </c:pt>
                <c:pt idx="13969">
                  <c:v>-4.51</c:v>
                </c:pt>
                <c:pt idx="13970">
                  <c:v>-4.5199999999999996</c:v>
                </c:pt>
                <c:pt idx="13971">
                  <c:v>-4.5</c:v>
                </c:pt>
                <c:pt idx="13972">
                  <c:v>-4.53</c:v>
                </c:pt>
                <c:pt idx="13973">
                  <c:v>-4.54</c:v>
                </c:pt>
                <c:pt idx="13974">
                  <c:v>-4.55</c:v>
                </c:pt>
                <c:pt idx="13975">
                  <c:v>-4.55</c:v>
                </c:pt>
                <c:pt idx="13976">
                  <c:v>-4.53</c:v>
                </c:pt>
                <c:pt idx="13977">
                  <c:v>-4.54</c:v>
                </c:pt>
                <c:pt idx="13978">
                  <c:v>-4.54</c:v>
                </c:pt>
                <c:pt idx="13979">
                  <c:v>-4.62</c:v>
                </c:pt>
                <c:pt idx="13980">
                  <c:v>-4.68</c:v>
                </c:pt>
                <c:pt idx="13981">
                  <c:v>-4.6500000000000004</c:v>
                </c:pt>
                <c:pt idx="13982">
                  <c:v>-4.67</c:v>
                </c:pt>
                <c:pt idx="13983">
                  <c:v>-4.67</c:v>
                </c:pt>
                <c:pt idx="13984">
                  <c:v>-4.6399999999999997</c:v>
                </c:pt>
                <c:pt idx="13985">
                  <c:v>-4.59</c:v>
                </c:pt>
                <c:pt idx="13986">
                  <c:v>-4.59</c:v>
                </c:pt>
                <c:pt idx="13987">
                  <c:v>-4.5999999999999996</c:v>
                </c:pt>
                <c:pt idx="13988">
                  <c:v>-4.58</c:v>
                </c:pt>
                <c:pt idx="13989">
                  <c:v>-4.5199999999999996</c:v>
                </c:pt>
                <c:pt idx="13990">
                  <c:v>-4.4800000000000004</c:v>
                </c:pt>
                <c:pt idx="13991">
                  <c:v>-4.45</c:v>
                </c:pt>
                <c:pt idx="13992">
                  <c:v>-4.46</c:v>
                </c:pt>
                <c:pt idx="13993">
                  <c:v>-4.49</c:v>
                </c:pt>
                <c:pt idx="13994">
                  <c:v>-4.4800000000000004</c:v>
                </c:pt>
                <c:pt idx="13995">
                  <c:v>-4.45</c:v>
                </c:pt>
                <c:pt idx="13996">
                  <c:v>-4.43</c:v>
                </c:pt>
                <c:pt idx="13997">
                  <c:v>-4.45</c:v>
                </c:pt>
                <c:pt idx="13998">
                  <c:v>-4.47</c:v>
                </c:pt>
                <c:pt idx="13999">
                  <c:v>-4.51</c:v>
                </c:pt>
                <c:pt idx="14000">
                  <c:v>-4.51</c:v>
                </c:pt>
                <c:pt idx="14001">
                  <c:v>-4.5</c:v>
                </c:pt>
                <c:pt idx="14002">
                  <c:v>-4.4800000000000004</c:v>
                </c:pt>
                <c:pt idx="14003">
                  <c:v>-4.4800000000000004</c:v>
                </c:pt>
                <c:pt idx="14004">
                  <c:v>-4.47</c:v>
                </c:pt>
                <c:pt idx="14005">
                  <c:v>-4.47</c:v>
                </c:pt>
                <c:pt idx="14006">
                  <c:v>-4.4800000000000004</c:v>
                </c:pt>
                <c:pt idx="14007">
                  <c:v>-4.49</c:v>
                </c:pt>
                <c:pt idx="14008">
                  <c:v>-4.51</c:v>
                </c:pt>
                <c:pt idx="14009">
                  <c:v>-4.53</c:v>
                </c:pt>
                <c:pt idx="14010">
                  <c:v>-4.5599999999999996</c:v>
                </c:pt>
                <c:pt idx="14011">
                  <c:v>-4.5599999999999996</c:v>
                </c:pt>
                <c:pt idx="14012">
                  <c:v>-4.5199999999999996</c:v>
                </c:pt>
                <c:pt idx="14013">
                  <c:v>-4.53</c:v>
                </c:pt>
                <c:pt idx="14014">
                  <c:v>-4.51</c:v>
                </c:pt>
                <c:pt idx="14015">
                  <c:v>-4.53</c:v>
                </c:pt>
                <c:pt idx="14016">
                  <c:v>-4.5</c:v>
                </c:pt>
                <c:pt idx="14017">
                  <c:v>-4.4800000000000004</c:v>
                </c:pt>
                <c:pt idx="14018">
                  <c:v>-4.5</c:v>
                </c:pt>
                <c:pt idx="14019">
                  <c:v>-4.5199999999999996</c:v>
                </c:pt>
                <c:pt idx="14020">
                  <c:v>-4.5599999999999996</c:v>
                </c:pt>
                <c:pt idx="14021">
                  <c:v>-4.58</c:v>
                </c:pt>
                <c:pt idx="14022">
                  <c:v>-4.5999999999999996</c:v>
                </c:pt>
                <c:pt idx="14023">
                  <c:v>-4.5999999999999996</c:v>
                </c:pt>
                <c:pt idx="14024">
                  <c:v>-4.5999999999999996</c:v>
                </c:pt>
                <c:pt idx="14025">
                  <c:v>-4.6100000000000003</c:v>
                </c:pt>
                <c:pt idx="14026">
                  <c:v>-4.59</c:v>
                </c:pt>
                <c:pt idx="14027">
                  <c:v>-4.59</c:v>
                </c:pt>
                <c:pt idx="14028">
                  <c:v>-4.57</c:v>
                </c:pt>
                <c:pt idx="14029">
                  <c:v>-4.58</c:v>
                </c:pt>
                <c:pt idx="14030">
                  <c:v>-4.6100000000000003</c:v>
                </c:pt>
                <c:pt idx="14031">
                  <c:v>-4.6399999999999997</c:v>
                </c:pt>
                <c:pt idx="14032">
                  <c:v>-4.6500000000000004</c:v>
                </c:pt>
                <c:pt idx="14033">
                  <c:v>-4.66</c:v>
                </c:pt>
                <c:pt idx="14034">
                  <c:v>-4.66</c:v>
                </c:pt>
                <c:pt idx="14035">
                  <c:v>-4.66</c:v>
                </c:pt>
                <c:pt idx="14036">
                  <c:v>-4.6500000000000004</c:v>
                </c:pt>
                <c:pt idx="14037">
                  <c:v>-4.63</c:v>
                </c:pt>
                <c:pt idx="14038">
                  <c:v>-4.5999999999999996</c:v>
                </c:pt>
                <c:pt idx="14039">
                  <c:v>-4.5599999999999996</c:v>
                </c:pt>
                <c:pt idx="14040">
                  <c:v>-4.55</c:v>
                </c:pt>
                <c:pt idx="14041">
                  <c:v>-4.58</c:v>
                </c:pt>
                <c:pt idx="14042">
                  <c:v>-4.58</c:v>
                </c:pt>
                <c:pt idx="14043">
                  <c:v>-4.58</c:v>
                </c:pt>
                <c:pt idx="14044">
                  <c:v>-4.58</c:v>
                </c:pt>
                <c:pt idx="14045">
                  <c:v>-4.59</c:v>
                </c:pt>
                <c:pt idx="14046">
                  <c:v>-4.59</c:v>
                </c:pt>
                <c:pt idx="14047">
                  <c:v>-4.5999999999999996</c:v>
                </c:pt>
                <c:pt idx="14048">
                  <c:v>-4.5999999999999996</c:v>
                </c:pt>
                <c:pt idx="14049">
                  <c:v>-4.58</c:v>
                </c:pt>
                <c:pt idx="14050">
                  <c:v>-4.54</c:v>
                </c:pt>
                <c:pt idx="14051">
                  <c:v>-4.55</c:v>
                </c:pt>
                <c:pt idx="14052">
                  <c:v>-4.54</c:v>
                </c:pt>
                <c:pt idx="14053">
                  <c:v>-4.55</c:v>
                </c:pt>
                <c:pt idx="14054">
                  <c:v>-4.54</c:v>
                </c:pt>
                <c:pt idx="14055">
                  <c:v>-4.5599999999999996</c:v>
                </c:pt>
                <c:pt idx="14056">
                  <c:v>-4.57</c:v>
                </c:pt>
                <c:pt idx="14057">
                  <c:v>-4.58</c:v>
                </c:pt>
                <c:pt idx="14058">
                  <c:v>-4.58</c:v>
                </c:pt>
                <c:pt idx="14059">
                  <c:v>-4.5999999999999996</c:v>
                </c:pt>
                <c:pt idx="14060">
                  <c:v>-4.63</c:v>
                </c:pt>
                <c:pt idx="14061">
                  <c:v>-4.6100000000000003</c:v>
                </c:pt>
                <c:pt idx="14062">
                  <c:v>-4.59</c:v>
                </c:pt>
                <c:pt idx="14063">
                  <c:v>-4.58</c:v>
                </c:pt>
                <c:pt idx="14064">
                  <c:v>-4.57</c:v>
                </c:pt>
                <c:pt idx="14065">
                  <c:v>-4.57</c:v>
                </c:pt>
                <c:pt idx="14066">
                  <c:v>-4.5999999999999996</c:v>
                </c:pt>
                <c:pt idx="14067">
                  <c:v>-4.63</c:v>
                </c:pt>
                <c:pt idx="14068">
                  <c:v>-4.6399999999999997</c:v>
                </c:pt>
                <c:pt idx="14069">
                  <c:v>-4.63</c:v>
                </c:pt>
                <c:pt idx="14070">
                  <c:v>-4.59</c:v>
                </c:pt>
                <c:pt idx="14071">
                  <c:v>-4.5199999999999996</c:v>
                </c:pt>
                <c:pt idx="14072">
                  <c:v>-4.53</c:v>
                </c:pt>
                <c:pt idx="14073">
                  <c:v>-4.55</c:v>
                </c:pt>
                <c:pt idx="14074">
                  <c:v>-4.63</c:v>
                </c:pt>
                <c:pt idx="14075">
                  <c:v>-4.6500000000000004</c:v>
                </c:pt>
                <c:pt idx="14076">
                  <c:v>-4.6500000000000004</c:v>
                </c:pt>
                <c:pt idx="14077">
                  <c:v>-4.68</c:v>
                </c:pt>
                <c:pt idx="14078">
                  <c:v>-4.66</c:v>
                </c:pt>
                <c:pt idx="14079">
                  <c:v>-4.66</c:v>
                </c:pt>
                <c:pt idx="14080">
                  <c:v>-4.66</c:v>
                </c:pt>
                <c:pt idx="14081">
                  <c:v>-4.6500000000000004</c:v>
                </c:pt>
                <c:pt idx="14082">
                  <c:v>-4.55</c:v>
                </c:pt>
                <c:pt idx="14083">
                  <c:v>-4.53</c:v>
                </c:pt>
                <c:pt idx="14084">
                  <c:v>-4.5</c:v>
                </c:pt>
                <c:pt idx="14085">
                  <c:v>-4.5</c:v>
                </c:pt>
                <c:pt idx="14086">
                  <c:v>-4.4800000000000004</c:v>
                </c:pt>
                <c:pt idx="14087">
                  <c:v>-4.5</c:v>
                </c:pt>
                <c:pt idx="14088">
                  <c:v>-4.5</c:v>
                </c:pt>
                <c:pt idx="14089">
                  <c:v>-4.55</c:v>
                </c:pt>
                <c:pt idx="14090">
                  <c:v>-4.5599999999999996</c:v>
                </c:pt>
                <c:pt idx="14091">
                  <c:v>-4.6500000000000004</c:v>
                </c:pt>
                <c:pt idx="14092">
                  <c:v>-4.66</c:v>
                </c:pt>
                <c:pt idx="14093">
                  <c:v>-4.6500000000000004</c:v>
                </c:pt>
                <c:pt idx="14094">
                  <c:v>-4.67</c:v>
                </c:pt>
                <c:pt idx="14095">
                  <c:v>-4.67</c:v>
                </c:pt>
                <c:pt idx="14096">
                  <c:v>-4.6900000000000004</c:v>
                </c:pt>
                <c:pt idx="14097">
                  <c:v>-4.67</c:v>
                </c:pt>
                <c:pt idx="14098">
                  <c:v>-4.6900000000000004</c:v>
                </c:pt>
                <c:pt idx="14099">
                  <c:v>-4.67</c:v>
                </c:pt>
                <c:pt idx="14100">
                  <c:v>-4.72</c:v>
                </c:pt>
                <c:pt idx="14101">
                  <c:v>-4.67</c:v>
                </c:pt>
                <c:pt idx="14102">
                  <c:v>-4.72</c:v>
                </c:pt>
                <c:pt idx="14103">
                  <c:v>-4.58</c:v>
                </c:pt>
                <c:pt idx="14104">
                  <c:v>-4.47</c:v>
                </c:pt>
                <c:pt idx="14105">
                  <c:v>-4.4000000000000004</c:v>
                </c:pt>
                <c:pt idx="14106">
                  <c:v>-4.43</c:v>
                </c:pt>
                <c:pt idx="14107">
                  <c:v>-4.45</c:v>
                </c:pt>
                <c:pt idx="14108">
                  <c:v>-4.49</c:v>
                </c:pt>
                <c:pt idx="14109">
                  <c:v>-4.53</c:v>
                </c:pt>
                <c:pt idx="14110">
                  <c:v>-4.57</c:v>
                </c:pt>
                <c:pt idx="14111">
                  <c:v>-4.59</c:v>
                </c:pt>
                <c:pt idx="14112">
                  <c:v>-4.62</c:v>
                </c:pt>
                <c:pt idx="14113">
                  <c:v>-4.6500000000000004</c:v>
                </c:pt>
                <c:pt idx="14114">
                  <c:v>-4.72</c:v>
                </c:pt>
                <c:pt idx="14115">
                  <c:v>-4.7699999999999996</c:v>
                </c:pt>
                <c:pt idx="14116">
                  <c:v>-4.8099999999999996</c:v>
                </c:pt>
                <c:pt idx="14117">
                  <c:v>-4.7</c:v>
                </c:pt>
                <c:pt idx="14118">
                  <c:v>-4.6100000000000003</c:v>
                </c:pt>
                <c:pt idx="14119">
                  <c:v>-4.54</c:v>
                </c:pt>
                <c:pt idx="14120">
                  <c:v>-4.4800000000000004</c:v>
                </c:pt>
                <c:pt idx="14121">
                  <c:v>-4.4800000000000004</c:v>
                </c:pt>
                <c:pt idx="14122">
                  <c:v>-4.49</c:v>
                </c:pt>
                <c:pt idx="14123">
                  <c:v>-4.5199999999999996</c:v>
                </c:pt>
                <c:pt idx="14124">
                  <c:v>-4.5599999999999996</c:v>
                </c:pt>
                <c:pt idx="14125">
                  <c:v>-4.6399999999999997</c:v>
                </c:pt>
                <c:pt idx="14126">
                  <c:v>-4.59</c:v>
                </c:pt>
                <c:pt idx="14127">
                  <c:v>-4.57</c:v>
                </c:pt>
                <c:pt idx="14128">
                  <c:v>-4.55</c:v>
                </c:pt>
                <c:pt idx="14129">
                  <c:v>-4.58</c:v>
                </c:pt>
                <c:pt idx="14130">
                  <c:v>-4.58</c:v>
                </c:pt>
                <c:pt idx="14131">
                  <c:v>-4.6100000000000003</c:v>
                </c:pt>
                <c:pt idx="14132">
                  <c:v>-4.59</c:v>
                </c:pt>
                <c:pt idx="14133">
                  <c:v>-4.59</c:v>
                </c:pt>
                <c:pt idx="14134">
                  <c:v>-4.5999999999999996</c:v>
                </c:pt>
                <c:pt idx="14135">
                  <c:v>-4.63</c:v>
                </c:pt>
                <c:pt idx="14136">
                  <c:v>-4.58</c:v>
                </c:pt>
                <c:pt idx="14137">
                  <c:v>-4.55</c:v>
                </c:pt>
                <c:pt idx="14138">
                  <c:v>-4.5</c:v>
                </c:pt>
                <c:pt idx="14139">
                  <c:v>-4.5</c:v>
                </c:pt>
                <c:pt idx="14140">
                  <c:v>-4.5</c:v>
                </c:pt>
                <c:pt idx="14141">
                  <c:v>-4.54</c:v>
                </c:pt>
                <c:pt idx="14142">
                  <c:v>-4.57</c:v>
                </c:pt>
                <c:pt idx="14143">
                  <c:v>-4.59</c:v>
                </c:pt>
                <c:pt idx="14144">
                  <c:v>-4.5599999999999996</c:v>
                </c:pt>
                <c:pt idx="14145">
                  <c:v>-4.59</c:v>
                </c:pt>
                <c:pt idx="14146">
                  <c:v>-4.62</c:v>
                </c:pt>
                <c:pt idx="14147">
                  <c:v>-4.6100000000000003</c:v>
                </c:pt>
                <c:pt idx="14148">
                  <c:v>-4.6500000000000004</c:v>
                </c:pt>
                <c:pt idx="14149">
                  <c:v>-4.63</c:v>
                </c:pt>
                <c:pt idx="14150">
                  <c:v>-4.59</c:v>
                </c:pt>
                <c:pt idx="14151">
                  <c:v>-4.57</c:v>
                </c:pt>
                <c:pt idx="14152">
                  <c:v>-4.5599999999999996</c:v>
                </c:pt>
                <c:pt idx="14153">
                  <c:v>-4.5599999999999996</c:v>
                </c:pt>
                <c:pt idx="14154">
                  <c:v>-4.62</c:v>
                </c:pt>
                <c:pt idx="14155">
                  <c:v>-4.63</c:v>
                </c:pt>
                <c:pt idx="14156">
                  <c:v>-4.63</c:v>
                </c:pt>
                <c:pt idx="14157">
                  <c:v>-4.6100000000000003</c:v>
                </c:pt>
                <c:pt idx="14158">
                  <c:v>-4.6100000000000003</c:v>
                </c:pt>
                <c:pt idx="14159">
                  <c:v>-4.59</c:v>
                </c:pt>
                <c:pt idx="14160">
                  <c:v>-4.62</c:v>
                </c:pt>
                <c:pt idx="14161">
                  <c:v>-4.62</c:v>
                </c:pt>
                <c:pt idx="14162">
                  <c:v>-4.59</c:v>
                </c:pt>
                <c:pt idx="14163">
                  <c:v>-4.57</c:v>
                </c:pt>
                <c:pt idx="14164">
                  <c:v>-4.5599999999999996</c:v>
                </c:pt>
                <c:pt idx="14165">
                  <c:v>-4.58</c:v>
                </c:pt>
                <c:pt idx="14166">
                  <c:v>-4.58</c:v>
                </c:pt>
                <c:pt idx="14167">
                  <c:v>-4.5999999999999996</c:v>
                </c:pt>
                <c:pt idx="14168">
                  <c:v>-4.5599999999999996</c:v>
                </c:pt>
                <c:pt idx="14169">
                  <c:v>-4.55</c:v>
                </c:pt>
                <c:pt idx="14170">
                  <c:v>-4.5199999999999996</c:v>
                </c:pt>
                <c:pt idx="14171">
                  <c:v>-4.53</c:v>
                </c:pt>
                <c:pt idx="14172">
                  <c:v>-4.53</c:v>
                </c:pt>
                <c:pt idx="14173">
                  <c:v>-4.54</c:v>
                </c:pt>
                <c:pt idx="14174">
                  <c:v>-4.54</c:v>
                </c:pt>
                <c:pt idx="14175">
                  <c:v>-4.5199999999999996</c:v>
                </c:pt>
                <c:pt idx="14176">
                  <c:v>-4.51</c:v>
                </c:pt>
                <c:pt idx="14177">
                  <c:v>-4.51</c:v>
                </c:pt>
                <c:pt idx="14178">
                  <c:v>-4.45</c:v>
                </c:pt>
                <c:pt idx="14179">
                  <c:v>-4.46</c:v>
                </c:pt>
                <c:pt idx="14180">
                  <c:v>-4.4400000000000004</c:v>
                </c:pt>
                <c:pt idx="14181">
                  <c:v>-4.49</c:v>
                </c:pt>
                <c:pt idx="14182">
                  <c:v>-4.53</c:v>
                </c:pt>
                <c:pt idx="14183">
                  <c:v>-4.5599999999999996</c:v>
                </c:pt>
                <c:pt idx="14184">
                  <c:v>-4.55</c:v>
                </c:pt>
                <c:pt idx="14185">
                  <c:v>-4.57</c:v>
                </c:pt>
                <c:pt idx="14186">
                  <c:v>-4.63</c:v>
                </c:pt>
                <c:pt idx="14187">
                  <c:v>-4.62</c:v>
                </c:pt>
                <c:pt idx="14188">
                  <c:v>-4.6399999999999997</c:v>
                </c:pt>
                <c:pt idx="14189">
                  <c:v>-4.66</c:v>
                </c:pt>
                <c:pt idx="14190">
                  <c:v>-4.57</c:v>
                </c:pt>
                <c:pt idx="14191">
                  <c:v>-4.55</c:v>
                </c:pt>
                <c:pt idx="14192">
                  <c:v>-4.57</c:v>
                </c:pt>
                <c:pt idx="14193">
                  <c:v>-4.57</c:v>
                </c:pt>
                <c:pt idx="14194">
                  <c:v>-4.58</c:v>
                </c:pt>
                <c:pt idx="14195">
                  <c:v>-4.58</c:v>
                </c:pt>
                <c:pt idx="14196">
                  <c:v>-4.59</c:v>
                </c:pt>
                <c:pt idx="14197">
                  <c:v>-4.59</c:v>
                </c:pt>
                <c:pt idx="14198">
                  <c:v>-4.58</c:v>
                </c:pt>
                <c:pt idx="14199">
                  <c:v>-4.55</c:v>
                </c:pt>
                <c:pt idx="14200">
                  <c:v>-4.53</c:v>
                </c:pt>
                <c:pt idx="14201">
                  <c:v>-4.55</c:v>
                </c:pt>
                <c:pt idx="14202">
                  <c:v>-4.5599999999999996</c:v>
                </c:pt>
                <c:pt idx="14203">
                  <c:v>-4.59</c:v>
                </c:pt>
                <c:pt idx="14204">
                  <c:v>-4.59</c:v>
                </c:pt>
                <c:pt idx="14205">
                  <c:v>-4.5199999999999996</c:v>
                </c:pt>
                <c:pt idx="14206">
                  <c:v>-4.55</c:v>
                </c:pt>
                <c:pt idx="14207">
                  <c:v>-4.57</c:v>
                </c:pt>
                <c:pt idx="14208">
                  <c:v>-4.57</c:v>
                </c:pt>
                <c:pt idx="14209">
                  <c:v>-4.5599999999999996</c:v>
                </c:pt>
                <c:pt idx="14210">
                  <c:v>-4.55</c:v>
                </c:pt>
                <c:pt idx="14211">
                  <c:v>-4.57</c:v>
                </c:pt>
                <c:pt idx="14212">
                  <c:v>-4.59</c:v>
                </c:pt>
                <c:pt idx="14213">
                  <c:v>-4.62</c:v>
                </c:pt>
                <c:pt idx="14214">
                  <c:v>-4.6399999999999997</c:v>
                </c:pt>
                <c:pt idx="14215">
                  <c:v>-4.6399999999999997</c:v>
                </c:pt>
                <c:pt idx="14216">
                  <c:v>-4.6500000000000004</c:v>
                </c:pt>
                <c:pt idx="14217">
                  <c:v>-4.63</c:v>
                </c:pt>
                <c:pt idx="14218">
                  <c:v>-4.63</c:v>
                </c:pt>
                <c:pt idx="14219">
                  <c:v>-4.63</c:v>
                </c:pt>
                <c:pt idx="14220">
                  <c:v>-4.63</c:v>
                </c:pt>
                <c:pt idx="14221">
                  <c:v>-4.6100000000000003</c:v>
                </c:pt>
                <c:pt idx="14222">
                  <c:v>-4.5999999999999996</c:v>
                </c:pt>
                <c:pt idx="14223">
                  <c:v>-4.55</c:v>
                </c:pt>
                <c:pt idx="14224">
                  <c:v>-4.4800000000000004</c:v>
                </c:pt>
                <c:pt idx="14225">
                  <c:v>-4.45</c:v>
                </c:pt>
                <c:pt idx="14226">
                  <c:v>-4.47</c:v>
                </c:pt>
                <c:pt idx="14227">
                  <c:v>-4.47</c:v>
                </c:pt>
                <c:pt idx="14228">
                  <c:v>-4.4400000000000004</c:v>
                </c:pt>
                <c:pt idx="14229">
                  <c:v>-4.47</c:v>
                </c:pt>
                <c:pt idx="14230">
                  <c:v>-4.45</c:v>
                </c:pt>
                <c:pt idx="14231">
                  <c:v>-4.4800000000000004</c:v>
                </c:pt>
                <c:pt idx="14232">
                  <c:v>-4.5</c:v>
                </c:pt>
                <c:pt idx="14233">
                  <c:v>-4.51</c:v>
                </c:pt>
                <c:pt idx="14234">
                  <c:v>-4.53</c:v>
                </c:pt>
                <c:pt idx="14235">
                  <c:v>-4.5599999999999996</c:v>
                </c:pt>
                <c:pt idx="14236">
                  <c:v>-4.55</c:v>
                </c:pt>
                <c:pt idx="14237">
                  <c:v>-4.5599999999999996</c:v>
                </c:pt>
                <c:pt idx="14238">
                  <c:v>-4.5599999999999996</c:v>
                </c:pt>
                <c:pt idx="14239">
                  <c:v>-4.57</c:v>
                </c:pt>
                <c:pt idx="14240">
                  <c:v>-4.5599999999999996</c:v>
                </c:pt>
                <c:pt idx="14241">
                  <c:v>-4.54</c:v>
                </c:pt>
                <c:pt idx="14242">
                  <c:v>-4.55</c:v>
                </c:pt>
                <c:pt idx="14243">
                  <c:v>-4.55</c:v>
                </c:pt>
                <c:pt idx="14244">
                  <c:v>-4.55</c:v>
                </c:pt>
                <c:pt idx="14245">
                  <c:v>-4.57</c:v>
                </c:pt>
                <c:pt idx="14246">
                  <c:v>-4.57</c:v>
                </c:pt>
                <c:pt idx="14247">
                  <c:v>-4.57</c:v>
                </c:pt>
                <c:pt idx="14248">
                  <c:v>-4.57</c:v>
                </c:pt>
                <c:pt idx="14249">
                  <c:v>-4.55</c:v>
                </c:pt>
                <c:pt idx="14250">
                  <c:v>-4.5599999999999996</c:v>
                </c:pt>
                <c:pt idx="14251">
                  <c:v>-4.53</c:v>
                </c:pt>
                <c:pt idx="14252">
                  <c:v>-4.51</c:v>
                </c:pt>
                <c:pt idx="14253">
                  <c:v>-4.47</c:v>
                </c:pt>
                <c:pt idx="14254">
                  <c:v>-4.47</c:v>
                </c:pt>
                <c:pt idx="14255">
                  <c:v>-4.5</c:v>
                </c:pt>
                <c:pt idx="14256">
                  <c:v>-4.5</c:v>
                </c:pt>
                <c:pt idx="14257">
                  <c:v>-4.53</c:v>
                </c:pt>
                <c:pt idx="14258">
                  <c:v>-4.54</c:v>
                </c:pt>
                <c:pt idx="14259">
                  <c:v>-4.55</c:v>
                </c:pt>
                <c:pt idx="14260">
                  <c:v>-4.55</c:v>
                </c:pt>
                <c:pt idx="14261">
                  <c:v>-4.5199999999999996</c:v>
                </c:pt>
                <c:pt idx="14262">
                  <c:v>-4.53</c:v>
                </c:pt>
                <c:pt idx="14263">
                  <c:v>-4.55</c:v>
                </c:pt>
                <c:pt idx="14264">
                  <c:v>-4.58</c:v>
                </c:pt>
                <c:pt idx="14265">
                  <c:v>-4.59</c:v>
                </c:pt>
                <c:pt idx="14266">
                  <c:v>-4.57</c:v>
                </c:pt>
                <c:pt idx="14267">
                  <c:v>-4.5599999999999996</c:v>
                </c:pt>
                <c:pt idx="14268">
                  <c:v>-4.57</c:v>
                </c:pt>
                <c:pt idx="14269">
                  <c:v>-4.5199999999999996</c:v>
                </c:pt>
                <c:pt idx="14270">
                  <c:v>-4.53</c:v>
                </c:pt>
                <c:pt idx="14271">
                  <c:v>-4.54</c:v>
                </c:pt>
                <c:pt idx="14272">
                  <c:v>-4.58</c:v>
                </c:pt>
                <c:pt idx="14273">
                  <c:v>-4.5999999999999996</c:v>
                </c:pt>
                <c:pt idx="14274">
                  <c:v>-4.58</c:v>
                </c:pt>
                <c:pt idx="14275">
                  <c:v>-4.57</c:v>
                </c:pt>
                <c:pt idx="14276">
                  <c:v>-4.55</c:v>
                </c:pt>
                <c:pt idx="14277">
                  <c:v>-4.6500000000000004</c:v>
                </c:pt>
                <c:pt idx="14278">
                  <c:v>-4.5999999999999996</c:v>
                </c:pt>
                <c:pt idx="14279">
                  <c:v>-4.55</c:v>
                </c:pt>
                <c:pt idx="14280">
                  <c:v>-4.57</c:v>
                </c:pt>
                <c:pt idx="14281">
                  <c:v>-4.47</c:v>
                </c:pt>
                <c:pt idx="14282">
                  <c:v>-4.49</c:v>
                </c:pt>
                <c:pt idx="14283">
                  <c:v>-4.59</c:v>
                </c:pt>
                <c:pt idx="14284">
                  <c:v>-4.55</c:v>
                </c:pt>
                <c:pt idx="14285">
                  <c:v>-4.53</c:v>
                </c:pt>
                <c:pt idx="14286">
                  <c:v>-4.5</c:v>
                </c:pt>
                <c:pt idx="14287">
                  <c:v>-4.53</c:v>
                </c:pt>
                <c:pt idx="14288">
                  <c:v>-4.53</c:v>
                </c:pt>
                <c:pt idx="14289">
                  <c:v>-4.53</c:v>
                </c:pt>
                <c:pt idx="14290">
                  <c:v>-4.54</c:v>
                </c:pt>
                <c:pt idx="14291">
                  <c:v>-4.54</c:v>
                </c:pt>
                <c:pt idx="14292">
                  <c:v>-4.5599999999999996</c:v>
                </c:pt>
                <c:pt idx="14293">
                  <c:v>-4.58</c:v>
                </c:pt>
                <c:pt idx="14294">
                  <c:v>-4.59</c:v>
                </c:pt>
                <c:pt idx="14295">
                  <c:v>-4.59</c:v>
                </c:pt>
                <c:pt idx="14296">
                  <c:v>-4.59</c:v>
                </c:pt>
                <c:pt idx="14297">
                  <c:v>-4.58</c:v>
                </c:pt>
                <c:pt idx="14298">
                  <c:v>-4.57</c:v>
                </c:pt>
                <c:pt idx="14299">
                  <c:v>-4.57</c:v>
                </c:pt>
                <c:pt idx="14300">
                  <c:v>-4.53</c:v>
                </c:pt>
                <c:pt idx="14301">
                  <c:v>-4.53</c:v>
                </c:pt>
                <c:pt idx="14302">
                  <c:v>-4.55</c:v>
                </c:pt>
                <c:pt idx="14303">
                  <c:v>-4.55</c:v>
                </c:pt>
                <c:pt idx="14304">
                  <c:v>-4.55</c:v>
                </c:pt>
                <c:pt idx="14305">
                  <c:v>-4.5599999999999996</c:v>
                </c:pt>
                <c:pt idx="14306">
                  <c:v>-4.55</c:v>
                </c:pt>
                <c:pt idx="14307">
                  <c:v>-4.5599999999999996</c:v>
                </c:pt>
                <c:pt idx="14308">
                  <c:v>-4.57</c:v>
                </c:pt>
                <c:pt idx="14309">
                  <c:v>-4.58</c:v>
                </c:pt>
                <c:pt idx="14310">
                  <c:v>-4.58</c:v>
                </c:pt>
                <c:pt idx="14311">
                  <c:v>-4.6100000000000003</c:v>
                </c:pt>
                <c:pt idx="14312">
                  <c:v>-4.5999999999999996</c:v>
                </c:pt>
                <c:pt idx="14313">
                  <c:v>-4.5999999999999996</c:v>
                </c:pt>
                <c:pt idx="14314">
                  <c:v>-4.5999999999999996</c:v>
                </c:pt>
                <c:pt idx="14315">
                  <c:v>-4.57</c:v>
                </c:pt>
                <c:pt idx="14316">
                  <c:v>-4.5</c:v>
                </c:pt>
                <c:pt idx="14317">
                  <c:v>-4.46</c:v>
                </c:pt>
                <c:pt idx="14318">
                  <c:v>-4.46</c:v>
                </c:pt>
                <c:pt idx="14319">
                  <c:v>-4.47</c:v>
                </c:pt>
                <c:pt idx="14320">
                  <c:v>-4.42</c:v>
                </c:pt>
                <c:pt idx="14321">
                  <c:v>-4.42</c:v>
                </c:pt>
                <c:pt idx="14322">
                  <c:v>-4.49</c:v>
                </c:pt>
                <c:pt idx="14323">
                  <c:v>-4.54</c:v>
                </c:pt>
                <c:pt idx="14324">
                  <c:v>-4.51</c:v>
                </c:pt>
                <c:pt idx="14325">
                  <c:v>-4.4800000000000004</c:v>
                </c:pt>
                <c:pt idx="14326">
                  <c:v>-4.49</c:v>
                </c:pt>
                <c:pt idx="14327">
                  <c:v>-4.51</c:v>
                </c:pt>
                <c:pt idx="14328">
                  <c:v>-4.5199999999999996</c:v>
                </c:pt>
                <c:pt idx="14329">
                  <c:v>-4.57</c:v>
                </c:pt>
                <c:pt idx="14330">
                  <c:v>-4.57</c:v>
                </c:pt>
                <c:pt idx="14331">
                  <c:v>-4.5599999999999996</c:v>
                </c:pt>
                <c:pt idx="14332">
                  <c:v>-4.5599999999999996</c:v>
                </c:pt>
                <c:pt idx="14333">
                  <c:v>-4.54</c:v>
                </c:pt>
                <c:pt idx="14334">
                  <c:v>-4.53</c:v>
                </c:pt>
                <c:pt idx="14335">
                  <c:v>-4.55</c:v>
                </c:pt>
                <c:pt idx="14336">
                  <c:v>-4.55</c:v>
                </c:pt>
                <c:pt idx="14337">
                  <c:v>-4.5</c:v>
                </c:pt>
                <c:pt idx="14338">
                  <c:v>-4.43</c:v>
                </c:pt>
                <c:pt idx="14339">
                  <c:v>-4.4000000000000004</c:v>
                </c:pt>
                <c:pt idx="14340">
                  <c:v>-4.42</c:v>
                </c:pt>
                <c:pt idx="14341">
                  <c:v>-4.4800000000000004</c:v>
                </c:pt>
                <c:pt idx="14342">
                  <c:v>-4.58</c:v>
                </c:pt>
                <c:pt idx="14343">
                  <c:v>-4.63</c:v>
                </c:pt>
                <c:pt idx="14344">
                  <c:v>-4.5999999999999996</c:v>
                </c:pt>
                <c:pt idx="14345">
                  <c:v>-4.57</c:v>
                </c:pt>
                <c:pt idx="14346">
                  <c:v>-4.53</c:v>
                </c:pt>
                <c:pt idx="14347">
                  <c:v>-4.5</c:v>
                </c:pt>
                <c:pt idx="14348">
                  <c:v>-4.46</c:v>
                </c:pt>
                <c:pt idx="14349">
                  <c:v>-4.4800000000000004</c:v>
                </c:pt>
                <c:pt idx="14350">
                  <c:v>-4.5</c:v>
                </c:pt>
                <c:pt idx="14351">
                  <c:v>-4.53</c:v>
                </c:pt>
                <c:pt idx="14352">
                  <c:v>-4.55</c:v>
                </c:pt>
                <c:pt idx="14353">
                  <c:v>-4.57</c:v>
                </c:pt>
                <c:pt idx="14354">
                  <c:v>-4.57</c:v>
                </c:pt>
                <c:pt idx="14355">
                  <c:v>-4.4400000000000004</c:v>
                </c:pt>
                <c:pt idx="14356">
                  <c:v>-4.4000000000000004</c:v>
                </c:pt>
                <c:pt idx="14357">
                  <c:v>-4.42</c:v>
                </c:pt>
                <c:pt idx="14358">
                  <c:v>-4.46</c:v>
                </c:pt>
                <c:pt idx="14359">
                  <c:v>-4.5</c:v>
                </c:pt>
                <c:pt idx="14360">
                  <c:v>-4.54</c:v>
                </c:pt>
                <c:pt idx="14361">
                  <c:v>-4.55</c:v>
                </c:pt>
                <c:pt idx="14362">
                  <c:v>-4.53</c:v>
                </c:pt>
                <c:pt idx="14363">
                  <c:v>-4.5599999999999996</c:v>
                </c:pt>
                <c:pt idx="14364">
                  <c:v>-4.57</c:v>
                </c:pt>
                <c:pt idx="14365">
                  <c:v>-4.59</c:v>
                </c:pt>
                <c:pt idx="14366">
                  <c:v>-4.6100000000000003</c:v>
                </c:pt>
                <c:pt idx="14367">
                  <c:v>-4.59</c:v>
                </c:pt>
                <c:pt idx="14368">
                  <c:v>-4.59</c:v>
                </c:pt>
                <c:pt idx="14369">
                  <c:v>-4.54</c:v>
                </c:pt>
                <c:pt idx="14370">
                  <c:v>-4.54</c:v>
                </c:pt>
                <c:pt idx="14371">
                  <c:v>-4.55</c:v>
                </c:pt>
                <c:pt idx="14372">
                  <c:v>-4.5599999999999996</c:v>
                </c:pt>
                <c:pt idx="14373">
                  <c:v>-4.5599999999999996</c:v>
                </c:pt>
                <c:pt idx="14374">
                  <c:v>-4.6100000000000003</c:v>
                </c:pt>
                <c:pt idx="14375">
                  <c:v>-4.58</c:v>
                </c:pt>
                <c:pt idx="14376">
                  <c:v>-4.5199999999999996</c:v>
                </c:pt>
                <c:pt idx="14377">
                  <c:v>-4.43</c:v>
                </c:pt>
                <c:pt idx="14378">
                  <c:v>-4.46</c:v>
                </c:pt>
                <c:pt idx="14379">
                  <c:v>-4.5</c:v>
                </c:pt>
                <c:pt idx="14380">
                  <c:v>-4.49</c:v>
                </c:pt>
                <c:pt idx="14381">
                  <c:v>-4.49</c:v>
                </c:pt>
                <c:pt idx="14382">
                  <c:v>-4.5199999999999996</c:v>
                </c:pt>
                <c:pt idx="14383">
                  <c:v>-4.55</c:v>
                </c:pt>
                <c:pt idx="14384">
                  <c:v>-4.57</c:v>
                </c:pt>
                <c:pt idx="14385">
                  <c:v>-4.55</c:v>
                </c:pt>
                <c:pt idx="14386">
                  <c:v>-4.54</c:v>
                </c:pt>
                <c:pt idx="14387">
                  <c:v>-4.5</c:v>
                </c:pt>
                <c:pt idx="14388">
                  <c:v>-4.5199999999999996</c:v>
                </c:pt>
                <c:pt idx="14389">
                  <c:v>-4.54</c:v>
                </c:pt>
                <c:pt idx="14390">
                  <c:v>-4.5599999999999996</c:v>
                </c:pt>
                <c:pt idx="14391">
                  <c:v>-4.57</c:v>
                </c:pt>
                <c:pt idx="14392">
                  <c:v>-4.57</c:v>
                </c:pt>
                <c:pt idx="14393">
                  <c:v>-4.5199999999999996</c:v>
                </c:pt>
                <c:pt idx="14394">
                  <c:v>-4.5199999999999996</c:v>
                </c:pt>
                <c:pt idx="14395">
                  <c:v>-4.5</c:v>
                </c:pt>
                <c:pt idx="14396">
                  <c:v>-4.54</c:v>
                </c:pt>
                <c:pt idx="14397">
                  <c:v>-4.55</c:v>
                </c:pt>
                <c:pt idx="14398">
                  <c:v>-4.5599999999999996</c:v>
                </c:pt>
                <c:pt idx="14399">
                  <c:v>-4.5599999999999996</c:v>
                </c:pt>
                <c:pt idx="14400">
                  <c:v>-4.5599999999999996</c:v>
                </c:pt>
                <c:pt idx="14401">
                  <c:v>-4.57</c:v>
                </c:pt>
                <c:pt idx="14402">
                  <c:v>-4.59</c:v>
                </c:pt>
                <c:pt idx="14403">
                  <c:v>-4.5999999999999996</c:v>
                </c:pt>
                <c:pt idx="14404">
                  <c:v>-4.6100000000000003</c:v>
                </c:pt>
                <c:pt idx="14405">
                  <c:v>-4.62</c:v>
                </c:pt>
                <c:pt idx="14406">
                  <c:v>-4.62</c:v>
                </c:pt>
                <c:pt idx="14407">
                  <c:v>-4.63</c:v>
                </c:pt>
                <c:pt idx="14408">
                  <c:v>-4.62</c:v>
                </c:pt>
                <c:pt idx="14409">
                  <c:v>-4.66</c:v>
                </c:pt>
                <c:pt idx="14410">
                  <c:v>-4.68</c:v>
                </c:pt>
                <c:pt idx="14411">
                  <c:v>-4.7300000000000004</c:v>
                </c:pt>
                <c:pt idx="14412">
                  <c:v>-4.8</c:v>
                </c:pt>
                <c:pt idx="14413">
                  <c:v>-4.75</c:v>
                </c:pt>
                <c:pt idx="14414">
                  <c:v>-4.67</c:v>
                </c:pt>
                <c:pt idx="14415">
                  <c:v>-4.63</c:v>
                </c:pt>
                <c:pt idx="14416">
                  <c:v>-4.58</c:v>
                </c:pt>
                <c:pt idx="14417">
                  <c:v>-4.5199999999999996</c:v>
                </c:pt>
                <c:pt idx="14418">
                  <c:v>-4.54</c:v>
                </c:pt>
                <c:pt idx="14419">
                  <c:v>-4.57</c:v>
                </c:pt>
                <c:pt idx="14420">
                  <c:v>-4.57</c:v>
                </c:pt>
                <c:pt idx="14421">
                  <c:v>-4.58</c:v>
                </c:pt>
                <c:pt idx="14422">
                  <c:v>-4.5999999999999996</c:v>
                </c:pt>
                <c:pt idx="14423">
                  <c:v>-4.62</c:v>
                </c:pt>
                <c:pt idx="14424">
                  <c:v>-4.62</c:v>
                </c:pt>
                <c:pt idx="14425">
                  <c:v>-4.63</c:v>
                </c:pt>
                <c:pt idx="14426">
                  <c:v>-4.5599999999999996</c:v>
                </c:pt>
                <c:pt idx="14427">
                  <c:v>-4.58</c:v>
                </c:pt>
                <c:pt idx="14428">
                  <c:v>-4.5999999999999996</c:v>
                </c:pt>
                <c:pt idx="14429">
                  <c:v>-4.59</c:v>
                </c:pt>
                <c:pt idx="14430">
                  <c:v>-4.5999999999999996</c:v>
                </c:pt>
                <c:pt idx="14431">
                  <c:v>-4.5999999999999996</c:v>
                </c:pt>
                <c:pt idx="14432">
                  <c:v>-4.57</c:v>
                </c:pt>
                <c:pt idx="14433">
                  <c:v>-4.5599999999999996</c:v>
                </c:pt>
                <c:pt idx="14434">
                  <c:v>-4.57</c:v>
                </c:pt>
                <c:pt idx="14435">
                  <c:v>-4.58</c:v>
                </c:pt>
                <c:pt idx="14436">
                  <c:v>-4.5999999999999996</c:v>
                </c:pt>
                <c:pt idx="14437">
                  <c:v>-4.62</c:v>
                </c:pt>
                <c:pt idx="14438">
                  <c:v>-4.6100000000000003</c:v>
                </c:pt>
                <c:pt idx="14439">
                  <c:v>-4.5999999999999996</c:v>
                </c:pt>
                <c:pt idx="14440">
                  <c:v>-4.63</c:v>
                </c:pt>
                <c:pt idx="14441">
                  <c:v>-4.62</c:v>
                </c:pt>
                <c:pt idx="14442">
                  <c:v>-4.63</c:v>
                </c:pt>
                <c:pt idx="14443">
                  <c:v>-4.62</c:v>
                </c:pt>
                <c:pt idx="14444">
                  <c:v>-4.62</c:v>
                </c:pt>
                <c:pt idx="14445">
                  <c:v>-4.59</c:v>
                </c:pt>
                <c:pt idx="14446">
                  <c:v>-4.5999999999999996</c:v>
                </c:pt>
                <c:pt idx="14447">
                  <c:v>-4.59</c:v>
                </c:pt>
                <c:pt idx="14448">
                  <c:v>-4.59</c:v>
                </c:pt>
                <c:pt idx="14449">
                  <c:v>-4.62</c:v>
                </c:pt>
                <c:pt idx="14450">
                  <c:v>-4.55</c:v>
                </c:pt>
                <c:pt idx="14451">
                  <c:v>-4.53</c:v>
                </c:pt>
                <c:pt idx="14452">
                  <c:v>-4.53</c:v>
                </c:pt>
                <c:pt idx="14453">
                  <c:v>-4.55</c:v>
                </c:pt>
                <c:pt idx="14454">
                  <c:v>-4.57</c:v>
                </c:pt>
                <c:pt idx="14455">
                  <c:v>-4.58</c:v>
                </c:pt>
                <c:pt idx="14456">
                  <c:v>-4.58</c:v>
                </c:pt>
                <c:pt idx="14457">
                  <c:v>-4.58</c:v>
                </c:pt>
                <c:pt idx="14458">
                  <c:v>-4.5999999999999996</c:v>
                </c:pt>
                <c:pt idx="14459">
                  <c:v>-4.58</c:v>
                </c:pt>
                <c:pt idx="14460">
                  <c:v>-4.63</c:v>
                </c:pt>
                <c:pt idx="14461">
                  <c:v>-4.68</c:v>
                </c:pt>
                <c:pt idx="14462">
                  <c:v>-4.67</c:v>
                </c:pt>
                <c:pt idx="14463">
                  <c:v>-4.68</c:v>
                </c:pt>
                <c:pt idx="14464">
                  <c:v>-4.6500000000000004</c:v>
                </c:pt>
                <c:pt idx="14465">
                  <c:v>-4.6100000000000003</c:v>
                </c:pt>
                <c:pt idx="14466">
                  <c:v>-4.59</c:v>
                </c:pt>
                <c:pt idx="14467">
                  <c:v>-4.57</c:v>
                </c:pt>
                <c:pt idx="14468">
                  <c:v>-4.58</c:v>
                </c:pt>
                <c:pt idx="14469">
                  <c:v>-4.5599999999999996</c:v>
                </c:pt>
                <c:pt idx="14470">
                  <c:v>-4.57</c:v>
                </c:pt>
                <c:pt idx="14471">
                  <c:v>-4.54</c:v>
                </c:pt>
                <c:pt idx="14472">
                  <c:v>-4.4800000000000004</c:v>
                </c:pt>
                <c:pt idx="14473">
                  <c:v>-4.47</c:v>
                </c:pt>
                <c:pt idx="14474">
                  <c:v>-4.47</c:v>
                </c:pt>
                <c:pt idx="14475">
                  <c:v>-4.5</c:v>
                </c:pt>
                <c:pt idx="14476">
                  <c:v>-4.5199999999999996</c:v>
                </c:pt>
                <c:pt idx="14477">
                  <c:v>-4.58</c:v>
                </c:pt>
                <c:pt idx="14478">
                  <c:v>-4.59</c:v>
                </c:pt>
                <c:pt idx="14479">
                  <c:v>-4.59</c:v>
                </c:pt>
                <c:pt idx="14480">
                  <c:v>-4.5999999999999996</c:v>
                </c:pt>
                <c:pt idx="14481">
                  <c:v>-4.59</c:v>
                </c:pt>
                <c:pt idx="14482">
                  <c:v>-4.6500000000000004</c:v>
                </c:pt>
                <c:pt idx="14483">
                  <c:v>-4.6399999999999997</c:v>
                </c:pt>
                <c:pt idx="14484">
                  <c:v>-4.6399999999999997</c:v>
                </c:pt>
                <c:pt idx="14485">
                  <c:v>-4.63</c:v>
                </c:pt>
                <c:pt idx="14486">
                  <c:v>-4.63</c:v>
                </c:pt>
                <c:pt idx="14487">
                  <c:v>-4.6399999999999997</c:v>
                </c:pt>
                <c:pt idx="14488">
                  <c:v>-4.68</c:v>
                </c:pt>
                <c:pt idx="14489">
                  <c:v>-4.6900000000000004</c:v>
                </c:pt>
                <c:pt idx="14490">
                  <c:v>-4.68</c:v>
                </c:pt>
                <c:pt idx="14491">
                  <c:v>-4.66</c:v>
                </c:pt>
                <c:pt idx="14492">
                  <c:v>-4.66</c:v>
                </c:pt>
                <c:pt idx="14493">
                  <c:v>-4.6500000000000004</c:v>
                </c:pt>
                <c:pt idx="14494">
                  <c:v>-4.62</c:v>
                </c:pt>
                <c:pt idx="14495">
                  <c:v>-4.6100000000000003</c:v>
                </c:pt>
                <c:pt idx="14496">
                  <c:v>-4.62</c:v>
                </c:pt>
                <c:pt idx="14497">
                  <c:v>-4.62</c:v>
                </c:pt>
                <c:pt idx="14498">
                  <c:v>-4.62</c:v>
                </c:pt>
                <c:pt idx="14499">
                  <c:v>-4.5999999999999996</c:v>
                </c:pt>
                <c:pt idx="14500">
                  <c:v>-4.59</c:v>
                </c:pt>
                <c:pt idx="14501">
                  <c:v>-4.59</c:v>
                </c:pt>
                <c:pt idx="14502">
                  <c:v>-4.5999999999999996</c:v>
                </c:pt>
                <c:pt idx="14503">
                  <c:v>-4.59</c:v>
                </c:pt>
                <c:pt idx="14504">
                  <c:v>-4.5599999999999996</c:v>
                </c:pt>
                <c:pt idx="14505">
                  <c:v>-4.54</c:v>
                </c:pt>
                <c:pt idx="14506">
                  <c:v>-4.54</c:v>
                </c:pt>
                <c:pt idx="14507">
                  <c:v>-4.46</c:v>
                </c:pt>
                <c:pt idx="14508">
                  <c:v>-4.4800000000000004</c:v>
                </c:pt>
                <c:pt idx="14509">
                  <c:v>-4.4800000000000004</c:v>
                </c:pt>
                <c:pt idx="14510">
                  <c:v>-4.49</c:v>
                </c:pt>
                <c:pt idx="14511">
                  <c:v>-4.53</c:v>
                </c:pt>
                <c:pt idx="14512">
                  <c:v>-4.54</c:v>
                </c:pt>
                <c:pt idx="14513">
                  <c:v>-4.5599999999999996</c:v>
                </c:pt>
                <c:pt idx="14514">
                  <c:v>-4.59</c:v>
                </c:pt>
                <c:pt idx="14515">
                  <c:v>-4.59</c:v>
                </c:pt>
                <c:pt idx="14516">
                  <c:v>-4.6399999999999997</c:v>
                </c:pt>
                <c:pt idx="14517">
                  <c:v>-4.62</c:v>
                </c:pt>
                <c:pt idx="14518">
                  <c:v>-4.63</c:v>
                </c:pt>
                <c:pt idx="14519">
                  <c:v>-4.6500000000000004</c:v>
                </c:pt>
                <c:pt idx="14520">
                  <c:v>-4.6399999999999997</c:v>
                </c:pt>
                <c:pt idx="14521">
                  <c:v>-4.6500000000000004</c:v>
                </c:pt>
                <c:pt idx="14522">
                  <c:v>-4.6500000000000004</c:v>
                </c:pt>
                <c:pt idx="14523">
                  <c:v>-4.6500000000000004</c:v>
                </c:pt>
                <c:pt idx="14524">
                  <c:v>-4.6900000000000004</c:v>
                </c:pt>
                <c:pt idx="14525">
                  <c:v>-4.72</c:v>
                </c:pt>
                <c:pt idx="14526">
                  <c:v>-4.76</c:v>
                </c:pt>
                <c:pt idx="14527">
                  <c:v>-4.71</c:v>
                </c:pt>
                <c:pt idx="14528">
                  <c:v>-4.58</c:v>
                </c:pt>
                <c:pt idx="14529">
                  <c:v>-4.5599999999999996</c:v>
                </c:pt>
                <c:pt idx="14530">
                  <c:v>-4.5199999999999996</c:v>
                </c:pt>
                <c:pt idx="14531">
                  <c:v>-4.5999999999999996</c:v>
                </c:pt>
                <c:pt idx="14532">
                  <c:v>-4.6399999999999997</c:v>
                </c:pt>
                <c:pt idx="14533">
                  <c:v>-4.5999999999999996</c:v>
                </c:pt>
                <c:pt idx="14534">
                  <c:v>-4.5999999999999996</c:v>
                </c:pt>
                <c:pt idx="14535">
                  <c:v>-4.6399999999999997</c:v>
                </c:pt>
                <c:pt idx="14536">
                  <c:v>-4.6500000000000004</c:v>
                </c:pt>
                <c:pt idx="14537">
                  <c:v>-4.6500000000000004</c:v>
                </c:pt>
                <c:pt idx="14538">
                  <c:v>-4.6500000000000004</c:v>
                </c:pt>
                <c:pt idx="14539">
                  <c:v>-4.6399999999999997</c:v>
                </c:pt>
                <c:pt idx="14540">
                  <c:v>-4.66</c:v>
                </c:pt>
                <c:pt idx="14541">
                  <c:v>-4.6500000000000004</c:v>
                </c:pt>
                <c:pt idx="14542">
                  <c:v>-4.6900000000000004</c:v>
                </c:pt>
                <c:pt idx="14543">
                  <c:v>-4.7</c:v>
                </c:pt>
                <c:pt idx="14544">
                  <c:v>-4.71</c:v>
                </c:pt>
                <c:pt idx="14545">
                  <c:v>-4.74</c:v>
                </c:pt>
                <c:pt idx="14546">
                  <c:v>-4.74</c:v>
                </c:pt>
                <c:pt idx="14547">
                  <c:v>-4.75</c:v>
                </c:pt>
                <c:pt idx="14548">
                  <c:v>-4.7699999999999996</c:v>
                </c:pt>
                <c:pt idx="14549">
                  <c:v>-4.82</c:v>
                </c:pt>
                <c:pt idx="14550">
                  <c:v>-4.79</c:v>
                </c:pt>
                <c:pt idx="14551">
                  <c:v>-4.7699999999999996</c:v>
                </c:pt>
                <c:pt idx="14552">
                  <c:v>-4.7699999999999996</c:v>
                </c:pt>
                <c:pt idx="14553">
                  <c:v>-4.76</c:v>
                </c:pt>
                <c:pt idx="14554">
                  <c:v>-4.75</c:v>
                </c:pt>
                <c:pt idx="14555">
                  <c:v>-4.74</c:v>
                </c:pt>
                <c:pt idx="14556">
                  <c:v>-4.6900000000000004</c:v>
                </c:pt>
                <c:pt idx="14557">
                  <c:v>-4.66</c:v>
                </c:pt>
                <c:pt idx="14558">
                  <c:v>-4.5999999999999996</c:v>
                </c:pt>
                <c:pt idx="14559">
                  <c:v>-4.67</c:v>
                </c:pt>
                <c:pt idx="14560">
                  <c:v>-4.76</c:v>
                </c:pt>
                <c:pt idx="14561">
                  <c:v>-4.82</c:v>
                </c:pt>
                <c:pt idx="14562">
                  <c:v>-4.83</c:v>
                </c:pt>
                <c:pt idx="14563">
                  <c:v>-4.8</c:v>
                </c:pt>
                <c:pt idx="14564">
                  <c:v>-4.78</c:v>
                </c:pt>
                <c:pt idx="14565">
                  <c:v>-4.7699999999999996</c:v>
                </c:pt>
                <c:pt idx="14566">
                  <c:v>-4.79</c:v>
                </c:pt>
                <c:pt idx="14567">
                  <c:v>-4.79</c:v>
                </c:pt>
                <c:pt idx="14568">
                  <c:v>-4.8099999999999996</c:v>
                </c:pt>
                <c:pt idx="14569">
                  <c:v>-4.82</c:v>
                </c:pt>
                <c:pt idx="14570">
                  <c:v>-4.8099999999999996</c:v>
                </c:pt>
                <c:pt idx="14571">
                  <c:v>-4.79</c:v>
                </c:pt>
                <c:pt idx="14572">
                  <c:v>-4.79</c:v>
                </c:pt>
                <c:pt idx="14573">
                  <c:v>-4.7699999999999996</c:v>
                </c:pt>
                <c:pt idx="14574">
                  <c:v>-4.75</c:v>
                </c:pt>
                <c:pt idx="14575">
                  <c:v>-4.76</c:v>
                </c:pt>
                <c:pt idx="14576">
                  <c:v>-4.75</c:v>
                </c:pt>
                <c:pt idx="14577">
                  <c:v>-4.63</c:v>
                </c:pt>
                <c:pt idx="14578">
                  <c:v>-4.53</c:v>
                </c:pt>
                <c:pt idx="14579">
                  <c:v>-4.66</c:v>
                </c:pt>
                <c:pt idx="14580">
                  <c:v>-4.7300000000000004</c:v>
                </c:pt>
                <c:pt idx="14581">
                  <c:v>-4.7699999999999996</c:v>
                </c:pt>
                <c:pt idx="14582">
                  <c:v>-4.8</c:v>
                </c:pt>
                <c:pt idx="14583">
                  <c:v>-4.82</c:v>
                </c:pt>
                <c:pt idx="14584">
                  <c:v>-4.8099999999999996</c:v>
                </c:pt>
                <c:pt idx="14585">
                  <c:v>-4.8</c:v>
                </c:pt>
                <c:pt idx="14586">
                  <c:v>-4.8099999999999996</c:v>
                </c:pt>
                <c:pt idx="14587">
                  <c:v>-4.79</c:v>
                </c:pt>
                <c:pt idx="14588">
                  <c:v>-4.7699999999999996</c:v>
                </c:pt>
                <c:pt idx="14589">
                  <c:v>-4.75</c:v>
                </c:pt>
                <c:pt idx="14590">
                  <c:v>-4.78</c:v>
                </c:pt>
                <c:pt idx="14591">
                  <c:v>-4.8</c:v>
                </c:pt>
                <c:pt idx="14592">
                  <c:v>-4.82</c:v>
                </c:pt>
                <c:pt idx="14593">
                  <c:v>-4.82</c:v>
                </c:pt>
                <c:pt idx="14594">
                  <c:v>-4.82</c:v>
                </c:pt>
                <c:pt idx="14595">
                  <c:v>-4.83</c:v>
                </c:pt>
                <c:pt idx="14596">
                  <c:v>-4.75</c:v>
                </c:pt>
                <c:pt idx="14597">
                  <c:v>-4.7699999999999996</c:v>
                </c:pt>
                <c:pt idx="14598">
                  <c:v>-4.8</c:v>
                </c:pt>
                <c:pt idx="14599">
                  <c:v>-4.8600000000000003</c:v>
                </c:pt>
                <c:pt idx="14600">
                  <c:v>-4.79</c:v>
                </c:pt>
                <c:pt idx="14601">
                  <c:v>-4.6100000000000003</c:v>
                </c:pt>
                <c:pt idx="14602">
                  <c:v>-4.66</c:v>
                </c:pt>
                <c:pt idx="14603">
                  <c:v>-4.76</c:v>
                </c:pt>
                <c:pt idx="14604">
                  <c:v>-4.8099999999999996</c:v>
                </c:pt>
                <c:pt idx="14605">
                  <c:v>-4.8099999999999996</c:v>
                </c:pt>
                <c:pt idx="14606">
                  <c:v>-4.8600000000000003</c:v>
                </c:pt>
                <c:pt idx="14607">
                  <c:v>-4.8899999999999997</c:v>
                </c:pt>
                <c:pt idx="14608">
                  <c:v>-4.88</c:v>
                </c:pt>
                <c:pt idx="14609">
                  <c:v>-4.9400000000000004</c:v>
                </c:pt>
                <c:pt idx="14610">
                  <c:v>-4.95</c:v>
                </c:pt>
                <c:pt idx="14611">
                  <c:v>-4.9400000000000004</c:v>
                </c:pt>
                <c:pt idx="14612">
                  <c:v>-4.9000000000000004</c:v>
                </c:pt>
                <c:pt idx="14613">
                  <c:v>-4.8899999999999997</c:v>
                </c:pt>
                <c:pt idx="14614">
                  <c:v>-4.93</c:v>
                </c:pt>
                <c:pt idx="14615">
                  <c:v>-4.92</c:v>
                </c:pt>
                <c:pt idx="14616">
                  <c:v>-4.9400000000000004</c:v>
                </c:pt>
                <c:pt idx="14617">
                  <c:v>-4.93</c:v>
                </c:pt>
                <c:pt idx="14618">
                  <c:v>-4.93</c:v>
                </c:pt>
                <c:pt idx="14619">
                  <c:v>-4.9000000000000004</c:v>
                </c:pt>
                <c:pt idx="14620">
                  <c:v>-4.8899999999999997</c:v>
                </c:pt>
                <c:pt idx="14621">
                  <c:v>-4.83</c:v>
                </c:pt>
                <c:pt idx="14622">
                  <c:v>-4.7300000000000004</c:v>
                </c:pt>
                <c:pt idx="14623">
                  <c:v>-4.79</c:v>
                </c:pt>
                <c:pt idx="14624">
                  <c:v>-4.84</c:v>
                </c:pt>
                <c:pt idx="14625">
                  <c:v>-4.9000000000000004</c:v>
                </c:pt>
                <c:pt idx="14626">
                  <c:v>-4.92</c:v>
                </c:pt>
                <c:pt idx="14627">
                  <c:v>-4.95</c:v>
                </c:pt>
                <c:pt idx="14628">
                  <c:v>-4.99</c:v>
                </c:pt>
                <c:pt idx="14629">
                  <c:v>-5.0599999999999996</c:v>
                </c:pt>
                <c:pt idx="14630">
                  <c:v>-4.93</c:v>
                </c:pt>
                <c:pt idx="14631">
                  <c:v>-4.88</c:v>
                </c:pt>
                <c:pt idx="14632">
                  <c:v>-4.91</c:v>
                </c:pt>
                <c:pt idx="14633">
                  <c:v>-4.92</c:v>
                </c:pt>
                <c:pt idx="14634">
                  <c:v>-4.9400000000000004</c:v>
                </c:pt>
                <c:pt idx="14635">
                  <c:v>-4.96</c:v>
                </c:pt>
                <c:pt idx="14636">
                  <c:v>-4.9400000000000004</c:v>
                </c:pt>
                <c:pt idx="14637">
                  <c:v>-4.91</c:v>
                </c:pt>
                <c:pt idx="14638">
                  <c:v>-4.9000000000000004</c:v>
                </c:pt>
                <c:pt idx="14639">
                  <c:v>-4.92</c:v>
                </c:pt>
                <c:pt idx="14640">
                  <c:v>-4.9000000000000004</c:v>
                </c:pt>
                <c:pt idx="14641">
                  <c:v>-4.93</c:v>
                </c:pt>
                <c:pt idx="14642">
                  <c:v>-4.96</c:v>
                </c:pt>
                <c:pt idx="14643">
                  <c:v>-4.9800000000000004</c:v>
                </c:pt>
                <c:pt idx="14644">
                  <c:v>-4.97</c:v>
                </c:pt>
                <c:pt idx="14645">
                  <c:v>-4.97</c:v>
                </c:pt>
                <c:pt idx="14646">
                  <c:v>-4.95</c:v>
                </c:pt>
                <c:pt idx="14647">
                  <c:v>-4.92</c:v>
                </c:pt>
                <c:pt idx="14648">
                  <c:v>-4.91</c:v>
                </c:pt>
                <c:pt idx="14649">
                  <c:v>-4.9400000000000004</c:v>
                </c:pt>
                <c:pt idx="14650">
                  <c:v>-4.9800000000000004</c:v>
                </c:pt>
                <c:pt idx="14651">
                  <c:v>-5</c:v>
                </c:pt>
                <c:pt idx="14652">
                  <c:v>-4.99</c:v>
                </c:pt>
                <c:pt idx="14653">
                  <c:v>-4.95</c:v>
                </c:pt>
                <c:pt idx="14654">
                  <c:v>-4.97</c:v>
                </c:pt>
                <c:pt idx="14655">
                  <c:v>-4.9800000000000004</c:v>
                </c:pt>
                <c:pt idx="14656">
                  <c:v>-4.96</c:v>
                </c:pt>
                <c:pt idx="14657">
                  <c:v>-4.97</c:v>
                </c:pt>
                <c:pt idx="14658">
                  <c:v>-5</c:v>
                </c:pt>
                <c:pt idx="14659">
                  <c:v>-4.99</c:v>
                </c:pt>
                <c:pt idx="14660">
                  <c:v>-4.97</c:v>
                </c:pt>
                <c:pt idx="14661">
                  <c:v>-4.95</c:v>
                </c:pt>
                <c:pt idx="14662">
                  <c:v>-4.9400000000000004</c:v>
                </c:pt>
                <c:pt idx="14663">
                  <c:v>-4.96</c:v>
                </c:pt>
                <c:pt idx="14664">
                  <c:v>-4.9400000000000004</c:v>
                </c:pt>
                <c:pt idx="14665">
                  <c:v>-4.96</c:v>
                </c:pt>
                <c:pt idx="14666">
                  <c:v>-4.99</c:v>
                </c:pt>
                <c:pt idx="14667">
                  <c:v>-5.03</c:v>
                </c:pt>
                <c:pt idx="14668">
                  <c:v>-5.0599999999999996</c:v>
                </c:pt>
                <c:pt idx="14669">
                  <c:v>-5.09</c:v>
                </c:pt>
                <c:pt idx="14670">
                  <c:v>-5.05</c:v>
                </c:pt>
                <c:pt idx="14671">
                  <c:v>-5.01</c:v>
                </c:pt>
                <c:pt idx="14672">
                  <c:v>-4.99</c:v>
                </c:pt>
                <c:pt idx="14673">
                  <c:v>-4.9800000000000004</c:v>
                </c:pt>
                <c:pt idx="14674">
                  <c:v>-4.96</c:v>
                </c:pt>
                <c:pt idx="14675">
                  <c:v>-4.97</c:v>
                </c:pt>
                <c:pt idx="14676">
                  <c:v>-4.96</c:v>
                </c:pt>
                <c:pt idx="14677">
                  <c:v>-4.95</c:v>
                </c:pt>
                <c:pt idx="14678">
                  <c:v>-4.96</c:v>
                </c:pt>
                <c:pt idx="14679">
                  <c:v>-4.95</c:v>
                </c:pt>
                <c:pt idx="14680">
                  <c:v>-4.9400000000000004</c:v>
                </c:pt>
                <c:pt idx="14681">
                  <c:v>-4.92</c:v>
                </c:pt>
                <c:pt idx="14682">
                  <c:v>-4.9000000000000004</c:v>
                </c:pt>
                <c:pt idx="14683">
                  <c:v>-4.95</c:v>
                </c:pt>
                <c:pt idx="14684">
                  <c:v>-4.9800000000000004</c:v>
                </c:pt>
                <c:pt idx="14685">
                  <c:v>-5.01</c:v>
                </c:pt>
                <c:pt idx="14686">
                  <c:v>-5.05</c:v>
                </c:pt>
                <c:pt idx="14687">
                  <c:v>-5.05</c:v>
                </c:pt>
                <c:pt idx="14688">
                  <c:v>-5.04</c:v>
                </c:pt>
                <c:pt idx="14689">
                  <c:v>-5.0199999999999996</c:v>
                </c:pt>
                <c:pt idx="14690">
                  <c:v>-4.99</c:v>
                </c:pt>
                <c:pt idx="14691">
                  <c:v>-4.93</c:v>
                </c:pt>
                <c:pt idx="14692">
                  <c:v>-4.9000000000000004</c:v>
                </c:pt>
                <c:pt idx="14693">
                  <c:v>-4.9400000000000004</c:v>
                </c:pt>
                <c:pt idx="14694">
                  <c:v>-4.99</c:v>
                </c:pt>
                <c:pt idx="14695">
                  <c:v>-5.0199999999999996</c:v>
                </c:pt>
                <c:pt idx="14696">
                  <c:v>-5.04</c:v>
                </c:pt>
                <c:pt idx="14697">
                  <c:v>-5.08</c:v>
                </c:pt>
                <c:pt idx="14698">
                  <c:v>-5.0599999999999996</c:v>
                </c:pt>
                <c:pt idx="14699">
                  <c:v>-5.03</c:v>
                </c:pt>
                <c:pt idx="14700">
                  <c:v>-5.01</c:v>
                </c:pt>
                <c:pt idx="14701">
                  <c:v>-5.03</c:v>
                </c:pt>
                <c:pt idx="14702">
                  <c:v>-5.0599999999999996</c:v>
                </c:pt>
                <c:pt idx="14703">
                  <c:v>-5.04</c:v>
                </c:pt>
                <c:pt idx="14704">
                  <c:v>-5.03</c:v>
                </c:pt>
                <c:pt idx="14705">
                  <c:v>-5.0199999999999996</c:v>
                </c:pt>
                <c:pt idx="14706">
                  <c:v>-5.04</c:v>
                </c:pt>
                <c:pt idx="14707">
                  <c:v>-5.05</c:v>
                </c:pt>
                <c:pt idx="14708">
                  <c:v>-5.0599999999999996</c:v>
                </c:pt>
                <c:pt idx="14709">
                  <c:v>-5.05</c:v>
                </c:pt>
                <c:pt idx="14710">
                  <c:v>-5.07</c:v>
                </c:pt>
                <c:pt idx="14711">
                  <c:v>-5.08</c:v>
                </c:pt>
                <c:pt idx="14712">
                  <c:v>-5.08</c:v>
                </c:pt>
                <c:pt idx="14713">
                  <c:v>-5.09</c:v>
                </c:pt>
                <c:pt idx="14714">
                  <c:v>-5.08</c:v>
                </c:pt>
                <c:pt idx="14715">
                  <c:v>-5.0599999999999996</c:v>
                </c:pt>
                <c:pt idx="14716">
                  <c:v>-5.03</c:v>
                </c:pt>
                <c:pt idx="14717">
                  <c:v>-4.99</c:v>
                </c:pt>
                <c:pt idx="14718">
                  <c:v>-4.99</c:v>
                </c:pt>
                <c:pt idx="14719">
                  <c:v>-5.0199999999999996</c:v>
                </c:pt>
                <c:pt idx="14720">
                  <c:v>-5.07</c:v>
                </c:pt>
                <c:pt idx="14721">
                  <c:v>-5.0999999999999996</c:v>
                </c:pt>
                <c:pt idx="14722">
                  <c:v>-5.13</c:v>
                </c:pt>
                <c:pt idx="14723">
                  <c:v>-5.13</c:v>
                </c:pt>
                <c:pt idx="14724">
                  <c:v>-5.14</c:v>
                </c:pt>
                <c:pt idx="14725">
                  <c:v>-5.13</c:v>
                </c:pt>
                <c:pt idx="14726">
                  <c:v>-5.0999999999999996</c:v>
                </c:pt>
                <c:pt idx="14727">
                  <c:v>-5.14</c:v>
                </c:pt>
                <c:pt idx="14728">
                  <c:v>-5.14</c:v>
                </c:pt>
                <c:pt idx="14729">
                  <c:v>-5.12</c:v>
                </c:pt>
                <c:pt idx="14730">
                  <c:v>-5.15</c:v>
                </c:pt>
                <c:pt idx="14731">
                  <c:v>-5.15</c:v>
                </c:pt>
                <c:pt idx="14732">
                  <c:v>-5.14</c:v>
                </c:pt>
                <c:pt idx="14733">
                  <c:v>-5.0999999999999996</c:v>
                </c:pt>
                <c:pt idx="14734">
                  <c:v>-5.12</c:v>
                </c:pt>
                <c:pt idx="14735">
                  <c:v>-5.09</c:v>
                </c:pt>
                <c:pt idx="14736">
                  <c:v>-5.0999999999999996</c:v>
                </c:pt>
                <c:pt idx="14737">
                  <c:v>-5.08</c:v>
                </c:pt>
                <c:pt idx="14738">
                  <c:v>-5.08</c:v>
                </c:pt>
                <c:pt idx="14739">
                  <c:v>-5.07</c:v>
                </c:pt>
                <c:pt idx="14740">
                  <c:v>-5.04</c:v>
                </c:pt>
                <c:pt idx="14741">
                  <c:v>-5.04</c:v>
                </c:pt>
                <c:pt idx="14742">
                  <c:v>-5.12</c:v>
                </c:pt>
                <c:pt idx="14743">
                  <c:v>-5.16</c:v>
                </c:pt>
                <c:pt idx="14744">
                  <c:v>-5.18</c:v>
                </c:pt>
                <c:pt idx="14745">
                  <c:v>-5.18</c:v>
                </c:pt>
                <c:pt idx="14746">
                  <c:v>-5.2</c:v>
                </c:pt>
                <c:pt idx="14747">
                  <c:v>-5.21</c:v>
                </c:pt>
                <c:pt idx="14748">
                  <c:v>-5.18</c:v>
                </c:pt>
                <c:pt idx="14749">
                  <c:v>-5.15</c:v>
                </c:pt>
                <c:pt idx="14750">
                  <c:v>-5.12</c:v>
                </c:pt>
                <c:pt idx="14751">
                  <c:v>-5.13</c:v>
                </c:pt>
                <c:pt idx="14752">
                  <c:v>-5.16</c:v>
                </c:pt>
                <c:pt idx="14753">
                  <c:v>-5.19</c:v>
                </c:pt>
                <c:pt idx="14754">
                  <c:v>-5.15</c:v>
                </c:pt>
                <c:pt idx="14755">
                  <c:v>-5.15</c:v>
                </c:pt>
                <c:pt idx="14756">
                  <c:v>-5.17</c:v>
                </c:pt>
                <c:pt idx="14757">
                  <c:v>-5.15</c:v>
                </c:pt>
                <c:pt idx="14758">
                  <c:v>-5.14</c:v>
                </c:pt>
                <c:pt idx="14759">
                  <c:v>-5.13</c:v>
                </c:pt>
                <c:pt idx="14760">
                  <c:v>-5.12</c:v>
                </c:pt>
                <c:pt idx="14761">
                  <c:v>-5.1100000000000003</c:v>
                </c:pt>
                <c:pt idx="14762">
                  <c:v>-5.0999999999999996</c:v>
                </c:pt>
                <c:pt idx="14763">
                  <c:v>-5.08</c:v>
                </c:pt>
                <c:pt idx="14764">
                  <c:v>-5.07</c:v>
                </c:pt>
                <c:pt idx="14765">
                  <c:v>-5.0999999999999996</c:v>
                </c:pt>
                <c:pt idx="14766">
                  <c:v>-5.12</c:v>
                </c:pt>
                <c:pt idx="14767">
                  <c:v>-5.1100000000000003</c:v>
                </c:pt>
                <c:pt idx="14768">
                  <c:v>-5.0999999999999996</c:v>
                </c:pt>
                <c:pt idx="14769">
                  <c:v>-5.12</c:v>
                </c:pt>
                <c:pt idx="14770">
                  <c:v>-5.1100000000000003</c:v>
                </c:pt>
                <c:pt idx="14771">
                  <c:v>-5.13</c:v>
                </c:pt>
                <c:pt idx="14772">
                  <c:v>-5.16</c:v>
                </c:pt>
                <c:pt idx="14773">
                  <c:v>-5.19</c:v>
                </c:pt>
                <c:pt idx="14774">
                  <c:v>-5.14</c:v>
                </c:pt>
                <c:pt idx="14775">
                  <c:v>-5.1100000000000003</c:v>
                </c:pt>
                <c:pt idx="14776">
                  <c:v>-5.1100000000000003</c:v>
                </c:pt>
                <c:pt idx="14777">
                  <c:v>-5.08</c:v>
                </c:pt>
                <c:pt idx="14778">
                  <c:v>-5.0999999999999996</c:v>
                </c:pt>
                <c:pt idx="14779">
                  <c:v>-5.0999999999999996</c:v>
                </c:pt>
                <c:pt idx="14780">
                  <c:v>-5.13</c:v>
                </c:pt>
                <c:pt idx="14781">
                  <c:v>-5.16</c:v>
                </c:pt>
                <c:pt idx="14782">
                  <c:v>-5.15</c:v>
                </c:pt>
                <c:pt idx="14783">
                  <c:v>-5.17</c:v>
                </c:pt>
                <c:pt idx="14784">
                  <c:v>-5.19</c:v>
                </c:pt>
                <c:pt idx="14785">
                  <c:v>-5.14</c:v>
                </c:pt>
                <c:pt idx="14786">
                  <c:v>-5.0199999999999996</c:v>
                </c:pt>
                <c:pt idx="14787">
                  <c:v>-5</c:v>
                </c:pt>
                <c:pt idx="14788">
                  <c:v>-5.0599999999999996</c:v>
                </c:pt>
                <c:pt idx="14789">
                  <c:v>-5.0999999999999996</c:v>
                </c:pt>
                <c:pt idx="14790">
                  <c:v>-5.12</c:v>
                </c:pt>
                <c:pt idx="14791">
                  <c:v>-5.0999999999999996</c:v>
                </c:pt>
                <c:pt idx="14792">
                  <c:v>-5.12</c:v>
                </c:pt>
                <c:pt idx="14793">
                  <c:v>-5.14</c:v>
                </c:pt>
                <c:pt idx="14794">
                  <c:v>-5.14</c:v>
                </c:pt>
                <c:pt idx="14795">
                  <c:v>-5.14</c:v>
                </c:pt>
                <c:pt idx="14796">
                  <c:v>-5.17</c:v>
                </c:pt>
                <c:pt idx="14797">
                  <c:v>-5.24</c:v>
                </c:pt>
                <c:pt idx="14798">
                  <c:v>-5.27</c:v>
                </c:pt>
                <c:pt idx="14799">
                  <c:v>-5.25</c:v>
                </c:pt>
                <c:pt idx="14800">
                  <c:v>-5.09</c:v>
                </c:pt>
                <c:pt idx="14801">
                  <c:v>-5.01</c:v>
                </c:pt>
                <c:pt idx="14802">
                  <c:v>-5.04</c:v>
                </c:pt>
                <c:pt idx="14803">
                  <c:v>-5.0599999999999996</c:v>
                </c:pt>
                <c:pt idx="14804">
                  <c:v>-5.07</c:v>
                </c:pt>
                <c:pt idx="14805">
                  <c:v>-5.13</c:v>
                </c:pt>
                <c:pt idx="14806">
                  <c:v>-5.15</c:v>
                </c:pt>
                <c:pt idx="14807">
                  <c:v>-5.1100000000000003</c:v>
                </c:pt>
                <c:pt idx="14808">
                  <c:v>-5.13</c:v>
                </c:pt>
                <c:pt idx="14809">
                  <c:v>-5.17</c:v>
                </c:pt>
                <c:pt idx="14810">
                  <c:v>-5.19</c:v>
                </c:pt>
                <c:pt idx="14811">
                  <c:v>-5.2</c:v>
                </c:pt>
                <c:pt idx="14812">
                  <c:v>-5.22</c:v>
                </c:pt>
                <c:pt idx="14813">
                  <c:v>-5.21</c:v>
                </c:pt>
                <c:pt idx="14814">
                  <c:v>-5.19</c:v>
                </c:pt>
                <c:pt idx="14815">
                  <c:v>-5.0999999999999996</c:v>
                </c:pt>
                <c:pt idx="14816">
                  <c:v>-5.08</c:v>
                </c:pt>
                <c:pt idx="14817">
                  <c:v>-5.08</c:v>
                </c:pt>
                <c:pt idx="14818">
                  <c:v>-5.08</c:v>
                </c:pt>
                <c:pt idx="14819">
                  <c:v>-5.07</c:v>
                </c:pt>
                <c:pt idx="14820">
                  <c:v>-5.08</c:v>
                </c:pt>
                <c:pt idx="14821">
                  <c:v>-5.12</c:v>
                </c:pt>
                <c:pt idx="14822">
                  <c:v>-5.09</c:v>
                </c:pt>
                <c:pt idx="14823">
                  <c:v>-5.04</c:v>
                </c:pt>
                <c:pt idx="14824">
                  <c:v>-5.03</c:v>
                </c:pt>
                <c:pt idx="14825">
                  <c:v>-5.08</c:v>
                </c:pt>
                <c:pt idx="14826">
                  <c:v>-5.12</c:v>
                </c:pt>
                <c:pt idx="14827">
                  <c:v>-5.14</c:v>
                </c:pt>
                <c:pt idx="14828">
                  <c:v>-5.18</c:v>
                </c:pt>
                <c:pt idx="14829">
                  <c:v>-5.16</c:v>
                </c:pt>
                <c:pt idx="14830">
                  <c:v>-5.19</c:v>
                </c:pt>
                <c:pt idx="14831">
                  <c:v>-5.23</c:v>
                </c:pt>
                <c:pt idx="14832">
                  <c:v>-5.17</c:v>
                </c:pt>
                <c:pt idx="14833">
                  <c:v>-5.12</c:v>
                </c:pt>
                <c:pt idx="14834">
                  <c:v>-5.13</c:v>
                </c:pt>
                <c:pt idx="14835">
                  <c:v>-5.14</c:v>
                </c:pt>
                <c:pt idx="14836">
                  <c:v>-5.14</c:v>
                </c:pt>
                <c:pt idx="14837">
                  <c:v>-5.08</c:v>
                </c:pt>
                <c:pt idx="14838">
                  <c:v>-5</c:v>
                </c:pt>
                <c:pt idx="14839">
                  <c:v>-5.04</c:v>
                </c:pt>
                <c:pt idx="14840">
                  <c:v>-5.04</c:v>
                </c:pt>
                <c:pt idx="14841">
                  <c:v>-5.05</c:v>
                </c:pt>
                <c:pt idx="14842">
                  <c:v>-5.12</c:v>
                </c:pt>
                <c:pt idx="14843">
                  <c:v>-5.15</c:v>
                </c:pt>
                <c:pt idx="14844">
                  <c:v>-5.16</c:v>
                </c:pt>
                <c:pt idx="14845">
                  <c:v>-5.15</c:v>
                </c:pt>
                <c:pt idx="14846">
                  <c:v>-5.15</c:v>
                </c:pt>
                <c:pt idx="14847">
                  <c:v>-5.13</c:v>
                </c:pt>
                <c:pt idx="14848">
                  <c:v>-5.18</c:v>
                </c:pt>
                <c:pt idx="14849">
                  <c:v>-5.12</c:v>
                </c:pt>
                <c:pt idx="14850">
                  <c:v>-5.08</c:v>
                </c:pt>
                <c:pt idx="14851">
                  <c:v>-4.9800000000000004</c:v>
                </c:pt>
                <c:pt idx="14852">
                  <c:v>-5.01</c:v>
                </c:pt>
                <c:pt idx="14853">
                  <c:v>-4.99</c:v>
                </c:pt>
                <c:pt idx="14854">
                  <c:v>-5.05</c:v>
                </c:pt>
                <c:pt idx="14855">
                  <c:v>-5.07</c:v>
                </c:pt>
                <c:pt idx="14856">
                  <c:v>-5.09</c:v>
                </c:pt>
                <c:pt idx="14857">
                  <c:v>-5.17</c:v>
                </c:pt>
                <c:pt idx="14858">
                  <c:v>-5.1100000000000003</c:v>
                </c:pt>
                <c:pt idx="14859">
                  <c:v>-5.05</c:v>
                </c:pt>
                <c:pt idx="14860">
                  <c:v>-5.01</c:v>
                </c:pt>
                <c:pt idx="14861">
                  <c:v>-5.05</c:v>
                </c:pt>
                <c:pt idx="14862">
                  <c:v>-5.08</c:v>
                </c:pt>
                <c:pt idx="14863">
                  <c:v>-5.08</c:v>
                </c:pt>
                <c:pt idx="14864">
                  <c:v>-5.09</c:v>
                </c:pt>
                <c:pt idx="14865">
                  <c:v>-5.13</c:v>
                </c:pt>
                <c:pt idx="14866">
                  <c:v>-5.12</c:v>
                </c:pt>
                <c:pt idx="14867">
                  <c:v>-5.07</c:v>
                </c:pt>
                <c:pt idx="14868">
                  <c:v>-5.03</c:v>
                </c:pt>
                <c:pt idx="14869">
                  <c:v>-5.01</c:v>
                </c:pt>
                <c:pt idx="14870">
                  <c:v>-4.99</c:v>
                </c:pt>
                <c:pt idx="14871">
                  <c:v>-4.97</c:v>
                </c:pt>
                <c:pt idx="14872">
                  <c:v>-5.01</c:v>
                </c:pt>
                <c:pt idx="14873">
                  <c:v>-5.08</c:v>
                </c:pt>
                <c:pt idx="14874">
                  <c:v>-5.0999999999999996</c:v>
                </c:pt>
                <c:pt idx="14875">
                  <c:v>-5.0999999999999996</c:v>
                </c:pt>
                <c:pt idx="14876">
                  <c:v>-5.1100000000000003</c:v>
                </c:pt>
                <c:pt idx="14877">
                  <c:v>-5.12</c:v>
                </c:pt>
                <c:pt idx="14878">
                  <c:v>-5.13</c:v>
                </c:pt>
                <c:pt idx="14879">
                  <c:v>-5.04</c:v>
                </c:pt>
                <c:pt idx="14880">
                  <c:v>-5.03</c:v>
                </c:pt>
                <c:pt idx="14881">
                  <c:v>-5.03</c:v>
                </c:pt>
                <c:pt idx="14882">
                  <c:v>-5.0199999999999996</c:v>
                </c:pt>
                <c:pt idx="14883">
                  <c:v>-5.01</c:v>
                </c:pt>
                <c:pt idx="14884">
                  <c:v>-5.0199999999999996</c:v>
                </c:pt>
                <c:pt idx="14885">
                  <c:v>-5</c:v>
                </c:pt>
                <c:pt idx="14886">
                  <c:v>-5</c:v>
                </c:pt>
                <c:pt idx="14887">
                  <c:v>-4.96</c:v>
                </c:pt>
                <c:pt idx="14888">
                  <c:v>-4.95</c:v>
                </c:pt>
                <c:pt idx="14889">
                  <c:v>-4.9800000000000004</c:v>
                </c:pt>
                <c:pt idx="14890">
                  <c:v>-4.96</c:v>
                </c:pt>
                <c:pt idx="14891">
                  <c:v>-4.9000000000000004</c:v>
                </c:pt>
                <c:pt idx="14892">
                  <c:v>-4.99</c:v>
                </c:pt>
                <c:pt idx="14893">
                  <c:v>-5.03</c:v>
                </c:pt>
                <c:pt idx="14894">
                  <c:v>-4.9800000000000004</c:v>
                </c:pt>
                <c:pt idx="14895">
                  <c:v>-4.9400000000000004</c:v>
                </c:pt>
                <c:pt idx="14896">
                  <c:v>-4.9800000000000004</c:v>
                </c:pt>
                <c:pt idx="14897">
                  <c:v>-5.05</c:v>
                </c:pt>
                <c:pt idx="14898">
                  <c:v>-5.0999999999999996</c:v>
                </c:pt>
                <c:pt idx="14899">
                  <c:v>-5.1100000000000003</c:v>
                </c:pt>
                <c:pt idx="14900">
                  <c:v>-5.08</c:v>
                </c:pt>
                <c:pt idx="14901">
                  <c:v>-5</c:v>
                </c:pt>
                <c:pt idx="14902">
                  <c:v>-4.9400000000000004</c:v>
                </c:pt>
                <c:pt idx="14903">
                  <c:v>-4.93</c:v>
                </c:pt>
                <c:pt idx="14904">
                  <c:v>-4.84</c:v>
                </c:pt>
                <c:pt idx="14905">
                  <c:v>-4.76</c:v>
                </c:pt>
                <c:pt idx="14906">
                  <c:v>-4.74</c:v>
                </c:pt>
                <c:pt idx="14907">
                  <c:v>-4.76</c:v>
                </c:pt>
                <c:pt idx="14908">
                  <c:v>-4.79</c:v>
                </c:pt>
                <c:pt idx="14909">
                  <c:v>-4.78</c:v>
                </c:pt>
                <c:pt idx="14910">
                  <c:v>-4.74</c:v>
                </c:pt>
                <c:pt idx="14911">
                  <c:v>-4.79</c:v>
                </c:pt>
                <c:pt idx="14912">
                  <c:v>-4.8099999999999996</c:v>
                </c:pt>
                <c:pt idx="14913">
                  <c:v>-4.7699999999999996</c:v>
                </c:pt>
                <c:pt idx="14914">
                  <c:v>-4.8099999999999996</c:v>
                </c:pt>
                <c:pt idx="14915">
                  <c:v>-4.8499999999999996</c:v>
                </c:pt>
                <c:pt idx="14916">
                  <c:v>-4.8600000000000003</c:v>
                </c:pt>
                <c:pt idx="14917">
                  <c:v>-4.8899999999999997</c:v>
                </c:pt>
                <c:pt idx="14918">
                  <c:v>-4.87</c:v>
                </c:pt>
                <c:pt idx="14919">
                  <c:v>-4.8899999999999997</c:v>
                </c:pt>
                <c:pt idx="14920">
                  <c:v>-4.8899999999999997</c:v>
                </c:pt>
                <c:pt idx="14921">
                  <c:v>-4.87</c:v>
                </c:pt>
                <c:pt idx="14922">
                  <c:v>-4.87</c:v>
                </c:pt>
                <c:pt idx="14923">
                  <c:v>-4.8499999999999996</c:v>
                </c:pt>
                <c:pt idx="14924">
                  <c:v>-4.84</c:v>
                </c:pt>
                <c:pt idx="14925">
                  <c:v>-4.8499999999999996</c:v>
                </c:pt>
                <c:pt idx="14926">
                  <c:v>-4.8499999999999996</c:v>
                </c:pt>
                <c:pt idx="14927">
                  <c:v>-4.87</c:v>
                </c:pt>
                <c:pt idx="14928">
                  <c:v>-4.88</c:v>
                </c:pt>
                <c:pt idx="14929">
                  <c:v>-4.91</c:v>
                </c:pt>
                <c:pt idx="14930">
                  <c:v>-4.88</c:v>
                </c:pt>
                <c:pt idx="14931">
                  <c:v>-4.8</c:v>
                </c:pt>
                <c:pt idx="14932">
                  <c:v>-4.78</c:v>
                </c:pt>
                <c:pt idx="14933">
                  <c:v>-4.79</c:v>
                </c:pt>
                <c:pt idx="14934">
                  <c:v>-4.88</c:v>
                </c:pt>
                <c:pt idx="14935">
                  <c:v>-4.84</c:v>
                </c:pt>
                <c:pt idx="14936">
                  <c:v>-4.78</c:v>
                </c:pt>
                <c:pt idx="14937">
                  <c:v>-4.7300000000000004</c:v>
                </c:pt>
                <c:pt idx="14938">
                  <c:v>-4.6900000000000004</c:v>
                </c:pt>
                <c:pt idx="14939">
                  <c:v>-4.66</c:v>
                </c:pt>
                <c:pt idx="14940">
                  <c:v>-4.7</c:v>
                </c:pt>
                <c:pt idx="14941">
                  <c:v>-4.72</c:v>
                </c:pt>
                <c:pt idx="14942">
                  <c:v>-4.6100000000000003</c:v>
                </c:pt>
                <c:pt idx="14943">
                  <c:v>-4.6500000000000004</c:v>
                </c:pt>
                <c:pt idx="14944">
                  <c:v>-4.67</c:v>
                </c:pt>
                <c:pt idx="14945">
                  <c:v>-4.7</c:v>
                </c:pt>
                <c:pt idx="14946">
                  <c:v>-4.74</c:v>
                </c:pt>
                <c:pt idx="14947">
                  <c:v>-4.79</c:v>
                </c:pt>
                <c:pt idx="14948">
                  <c:v>-4.8</c:v>
                </c:pt>
                <c:pt idx="14949">
                  <c:v>-4.8</c:v>
                </c:pt>
                <c:pt idx="14950">
                  <c:v>-4.79</c:v>
                </c:pt>
                <c:pt idx="14951">
                  <c:v>-4.79</c:v>
                </c:pt>
                <c:pt idx="14952">
                  <c:v>-4.7300000000000004</c:v>
                </c:pt>
                <c:pt idx="14953">
                  <c:v>-4.6900000000000004</c:v>
                </c:pt>
                <c:pt idx="14954">
                  <c:v>-4.63</c:v>
                </c:pt>
                <c:pt idx="14955">
                  <c:v>-4.59</c:v>
                </c:pt>
                <c:pt idx="14956">
                  <c:v>-4.59</c:v>
                </c:pt>
                <c:pt idx="14957">
                  <c:v>-4.6100000000000003</c:v>
                </c:pt>
                <c:pt idx="14958">
                  <c:v>-4.5199999999999996</c:v>
                </c:pt>
                <c:pt idx="14959">
                  <c:v>-4.63</c:v>
                </c:pt>
                <c:pt idx="14960">
                  <c:v>-4.76</c:v>
                </c:pt>
                <c:pt idx="14961">
                  <c:v>-4.95</c:v>
                </c:pt>
                <c:pt idx="14962">
                  <c:v>-4.88</c:v>
                </c:pt>
                <c:pt idx="14963">
                  <c:v>-4.82</c:v>
                </c:pt>
                <c:pt idx="14964">
                  <c:v>-4.72</c:v>
                </c:pt>
                <c:pt idx="14965">
                  <c:v>-4.6500000000000004</c:v>
                </c:pt>
                <c:pt idx="14966">
                  <c:v>-4.63</c:v>
                </c:pt>
                <c:pt idx="14967">
                  <c:v>-4.47</c:v>
                </c:pt>
                <c:pt idx="14968">
                  <c:v>-4.45</c:v>
                </c:pt>
                <c:pt idx="14969">
                  <c:v>-4.47</c:v>
                </c:pt>
                <c:pt idx="14970">
                  <c:v>-4.53</c:v>
                </c:pt>
                <c:pt idx="14971">
                  <c:v>-4.5199999999999996</c:v>
                </c:pt>
                <c:pt idx="14972">
                  <c:v>-4.58</c:v>
                </c:pt>
                <c:pt idx="14973">
                  <c:v>-4.5999999999999996</c:v>
                </c:pt>
                <c:pt idx="14974">
                  <c:v>-4.6900000000000004</c:v>
                </c:pt>
                <c:pt idx="14975">
                  <c:v>-4.66</c:v>
                </c:pt>
                <c:pt idx="14976">
                  <c:v>-4.62</c:v>
                </c:pt>
                <c:pt idx="14977">
                  <c:v>-4.5599999999999996</c:v>
                </c:pt>
                <c:pt idx="14978">
                  <c:v>-4.55</c:v>
                </c:pt>
                <c:pt idx="14979">
                  <c:v>-4.5599999999999996</c:v>
                </c:pt>
                <c:pt idx="14980">
                  <c:v>-4.5999999999999996</c:v>
                </c:pt>
                <c:pt idx="14981">
                  <c:v>-4.71</c:v>
                </c:pt>
                <c:pt idx="14982">
                  <c:v>-4.7</c:v>
                </c:pt>
                <c:pt idx="14983">
                  <c:v>-4.6399999999999997</c:v>
                </c:pt>
                <c:pt idx="14984">
                  <c:v>-4.5999999999999996</c:v>
                </c:pt>
                <c:pt idx="14985">
                  <c:v>-4.5999999999999996</c:v>
                </c:pt>
                <c:pt idx="14986">
                  <c:v>-4.63</c:v>
                </c:pt>
                <c:pt idx="14987">
                  <c:v>-4.63</c:v>
                </c:pt>
                <c:pt idx="14988">
                  <c:v>-4.58</c:v>
                </c:pt>
                <c:pt idx="14989">
                  <c:v>-4.5</c:v>
                </c:pt>
                <c:pt idx="14990">
                  <c:v>-4.54</c:v>
                </c:pt>
                <c:pt idx="14991">
                  <c:v>-4.5</c:v>
                </c:pt>
                <c:pt idx="14992">
                  <c:v>-4.42</c:v>
                </c:pt>
                <c:pt idx="14993">
                  <c:v>-4.42</c:v>
                </c:pt>
                <c:pt idx="14994">
                  <c:v>-4.42</c:v>
                </c:pt>
                <c:pt idx="14995">
                  <c:v>-4.43</c:v>
                </c:pt>
                <c:pt idx="14996">
                  <c:v>-4.4000000000000004</c:v>
                </c:pt>
                <c:pt idx="14997">
                  <c:v>-4.32</c:v>
                </c:pt>
                <c:pt idx="14998">
                  <c:v>-4.3099999999999996</c:v>
                </c:pt>
                <c:pt idx="14999">
                  <c:v>-4.28</c:v>
                </c:pt>
                <c:pt idx="15000">
                  <c:v>-4.18</c:v>
                </c:pt>
                <c:pt idx="15001">
                  <c:v>-4.17</c:v>
                </c:pt>
                <c:pt idx="15002">
                  <c:v>-4.22</c:v>
                </c:pt>
                <c:pt idx="15003">
                  <c:v>-4.29</c:v>
                </c:pt>
                <c:pt idx="15004">
                  <c:v>-4.3099999999999996</c:v>
                </c:pt>
                <c:pt idx="15005">
                  <c:v>-4.29</c:v>
                </c:pt>
                <c:pt idx="15006">
                  <c:v>-4.22</c:v>
                </c:pt>
                <c:pt idx="15007">
                  <c:v>-4.0999999999999996</c:v>
                </c:pt>
                <c:pt idx="15008">
                  <c:v>-4.09</c:v>
                </c:pt>
                <c:pt idx="15009">
                  <c:v>-4.0199999999999996</c:v>
                </c:pt>
                <c:pt idx="15010">
                  <c:v>-3.93</c:v>
                </c:pt>
                <c:pt idx="15011">
                  <c:v>-3.88</c:v>
                </c:pt>
                <c:pt idx="15012">
                  <c:v>-3.84</c:v>
                </c:pt>
                <c:pt idx="15013">
                  <c:v>-3.92</c:v>
                </c:pt>
                <c:pt idx="15014">
                  <c:v>-3.99</c:v>
                </c:pt>
                <c:pt idx="15015">
                  <c:v>-3.91</c:v>
                </c:pt>
                <c:pt idx="15016">
                  <c:v>-3.96</c:v>
                </c:pt>
                <c:pt idx="15017">
                  <c:v>-4</c:v>
                </c:pt>
                <c:pt idx="15018">
                  <c:v>-4.03</c:v>
                </c:pt>
                <c:pt idx="15019">
                  <c:v>-4.04</c:v>
                </c:pt>
                <c:pt idx="15020">
                  <c:v>-4.03</c:v>
                </c:pt>
                <c:pt idx="15021">
                  <c:v>-4.04</c:v>
                </c:pt>
                <c:pt idx="15022">
                  <c:v>-4.01</c:v>
                </c:pt>
                <c:pt idx="15023">
                  <c:v>-3.99</c:v>
                </c:pt>
                <c:pt idx="15024">
                  <c:v>-4.01</c:v>
                </c:pt>
                <c:pt idx="15025">
                  <c:v>-3.99</c:v>
                </c:pt>
                <c:pt idx="15026">
                  <c:v>-4.01</c:v>
                </c:pt>
                <c:pt idx="15027">
                  <c:v>-4.03</c:v>
                </c:pt>
                <c:pt idx="15028">
                  <c:v>-4.05</c:v>
                </c:pt>
                <c:pt idx="15029">
                  <c:v>-4.08</c:v>
                </c:pt>
                <c:pt idx="15030">
                  <c:v>-4.0999999999999996</c:v>
                </c:pt>
                <c:pt idx="15031">
                  <c:v>-4.12</c:v>
                </c:pt>
                <c:pt idx="15032">
                  <c:v>-4.1399999999999997</c:v>
                </c:pt>
                <c:pt idx="15033">
                  <c:v>-4.03</c:v>
                </c:pt>
                <c:pt idx="15034">
                  <c:v>-4</c:v>
                </c:pt>
                <c:pt idx="15035">
                  <c:v>-3.96</c:v>
                </c:pt>
                <c:pt idx="15036">
                  <c:v>-3.92</c:v>
                </c:pt>
                <c:pt idx="15037">
                  <c:v>-3.89</c:v>
                </c:pt>
                <c:pt idx="15038">
                  <c:v>-3.91</c:v>
                </c:pt>
                <c:pt idx="15039">
                  <c:v>-4.01</c:v>
                </c:pt>
                <c:pt idx="15040">
                  <c:v>-4.05</c:v>
                </c:pt>
                <c:pt idx="15041">
                  <c:v>-4.0999999999999996</c:v>
                </c:pt>
                <c:pt idx="15042">
                  <c:v>-4.08</c:v>
                </c:pt>
                <c:pt idx="15043">
                  <c:v>-4.05</c:v>
                </c:pt>
                <c:pt idx="15044">
                  <c:v>-4.0199999999999996</c:v>
                </c:pt>
                <c:pt idx="15045">
                  <c:v>-4</c:v>
                </c:pt>
                <c:pt idx="15046">
                  <c:v>-3.98</c:v>
                </c:pt>
                <c:pt idx="15047">
                  <c:v>-3.99</c:v>
                </c:pt>
                <c:pt idx="15048">
                  <c:v>-4.01</c:v>
                </c:pt>
                <c:pt idx="15049">
                  <c:v>-3.92</c:v>
                </c:pt>
                <c:pt idx="15050">
                  <c:v>-3.88</c:v>
                </c:pt>
                <c:pt idx="15051">
                  <c:v>-3.88</c:v>
                </c:pt>
                <c:pt idx="15052">
                  <c:v>-3.88</c:v>
                </c:pt>
                <c:pt idx="15053">
                  <c:v>-3.83</c:v>
                </c:pt>
                <c:pt idx="15054">
                  <c:v>-3.81</c:v>
                </c:pt>
                <c:pt idx="15055">
                  <c:v>-3.81</c:v>
                </c:pt>
                <c:pt idx="15056">
                  <c:v>-3.71</c:v>
                </c:pt>
                <c:pt idx="15057">
                  <c:v>-3.69</c:v>
                </c:pt>
                <c:pt idx="15058">
                  <c:v>-3.72</c:v>
                </c:pt>
                <c:pt idx="15059">
                  <c:v>-3.74</c:v>
                </c:pt>
                <c:pt idx="15060">
                  <c:v>-3.75</c:v>
                </c:pt>
                <c:pt idx="15061">
                  <c:v>-3.76</c:v>
                </c:pt>
                <c:pt idx="15062">
                  <c:v>-3.68</c:v>
                </c:pt>
                <c:pt idx="15063">
                  <c:v>-3.67</c:v>
                </c:pt>
                <c:pt idx="15064">
                  <c:v>-3.68</c:v>
                </c:pt>
                <c:pt idx="15065">
                  <c:v>-3.66</c:v>
                </c:pt>
                <c:pt idx="15066">
                  <c:v>-3.72</c:v>
                </c:pt>
                <c:pt idx="15067">
                  <c:v>-3.7</c:v>
                </c:pt>
                <c:pt idx="15068">
                  <c:v>-3.77</c:v>
                </c:pt>
                <c:pt idx="15069">
                  <c:v>-3.79</c:v>
                </c:pt>
                <c:pt idx="15070">
                  <c:v>-3.72</c:v>
                </c:pt>
                <c:pt idx="15071">
                  <c:v>-3.66</c:v>
                </c:pt>
                <c:pt idx="15072">
                  <c:v>-3.68</c:v>
                </c:pt>
                <c:pt idx="15073">
                  <c:v>-3.6</c:v>
                </c:pt>
                <c:pt idx="15074">
                  <c:v>-3.45</c:v>
                </c:pt>
                <c:pt idx="15075">
                  <c:v>-3.48</c:v>
                </c:pt>
                <c:pt idx="15076">
                  <c:v>-3.57</c:v>
                </c:pt>
                <c:pt idx="15077">
                  <c:v>-3.57</c:v>
                </c:pt>
                <c:pt idx="15078">
                  <c:v>-3.52</c:v>
                </c:pt>
                <c:pt idx="15079">
                  <c:v>-3.43</c:v>
                </c:pt>
                <c:pt idx="15080">
                  <c:v>-3.38</c:v>
                </c:pt>
                <c:pt idx="15081">
                  <c:v>-3.37</c:v>
                </c:pt>
                <c:pt idx="15082">
                  <c:v>-3.38</c:v>
                </c:pt>
                <c:pt idx="15083">
                  <c:v>-3.32</c:v>
                </c:pt>
                <c:pt idx="15084">
                  <c:v>-3.32</c:v>
                </c:pt>
                <c:pt idx="15085">
                  <c:v>-3.36</c:v>
                </c:pt>
                <c:pt idx="15086">
                  <c:v>-3.43</c:v>
                </c:pt>
                <c:pt idx="15087">
                  <c:v>-3.44</c:v>
                </c:pt>
                <c:pt idx="15088">
                  <c:v>-3.45</c:v>
                </c:pt>
                <c:pt idx="15089">
                  <c:v>-3.42</c:v>
                </c:pt>
                <c:pt idx="15090">
                  <c:v>-3.48</c:v>
                </c:pt>
                <c:pt idx="15091">
                  <c:v>-3.41</c:v>
                </c:pt>
                <c:pt idx="15092">
                  <c:v>-3.44</c:v>
                </c:pt>
                <c:pt idx="15093">
                  <c:v>-3.47</c:v>
                </c:pt>
                <c:pt idx="15094">
                  <c:v>-3.47</c:v>
                </c:pt>
                <c:pt idx="15095">
                  <c:v>-3.5</c:v>
                </c:pt>
                <c:pt idx="15096">
                  <c:v>-3.47</c:v>
                </c:pt>
                <c:pt idx="15097">
                  <c:v>-3.43</c:v>
                </c:pt>
                <c:pt idx="15098">
                  <c:v>-3.42</c:v>
                </c:pt>
                <c:pt idx="15099">
                  <c:v>-3.43</c:v>
                </c:pt>
                <c:pt idx="15100">
                  <c:v>-3.37</c:v>
                </c:pt>
                <c:pt idx="15101">
                  <c:v>-3.26</c:v>
                </c:pt>
                <c:pt idx="15102">
                  <c:v>-3.2</c:v>
                </c:pt>
                <c:pt idx="15103">
                  <c:v>-3.21</c:v>
                </c:pt>
                <c:pt idx="15104">
                  <c:v>-3.25</c:v>
                </c:pt>
                <c:pt idx="15105">
                  <c:v>-3.27</c:v>
                </c:pt>
                <c:pt idx="15106">
                  <c:v>-3.31</c:v>
                </c:pt>
                <c:pt idx="15107">
                  <c:v>-3.27</c:v>
                </c:pt>
                <c:pt idx="15108">
                  <c:v>-3.32</c:v>
                </c:pt>
                <c:pt idx="15109">
                  <c:v>-3.31</c:v>
                </c:pt>
                <c:pt idx="15110">
                  <c:v>-3.37</c:v>
                </c:pt>
                <c:pt idx="15111">
                  <c:v>-3.34</c:v>
                </c:pt>
                <c:pt idx="15112">
                  <c:v>-3.18</c:v>
                </c:pt>
                <c:pt idx="15113">
                  <c:v>-3.21</c:v>
                </c:pt>
                <c:pt idx="15114">
                  <c:v>-3.2</c:v>
                </c:pt>
                <c:pt idx="15115">
                  <c:v>-3.29</c:v>
                </c:pt>
                <c:pt idx="15116">
                  <c:v>-3.33</c:v>
                </c:pt>
                <c:pt idx="15117">
                  <c:v>-3.3</c:v>
                </c:pt>
                <c:pt idx="15118">
                  <c:v>-3.21</c:v>
                </c:pt>
                <c:pt idx="15119">
                  <c:v>-3.15</c:v>
                </c:pt>
                <c:pt idx="15120">
                  <c:v>-3.13</c:v>
                </c:pt>
                <c:pt idx="15121">
                  <c:v>-3.12</c:v>
                </c:pt>
                <c:pt idx="15122">
                  <c:v>-3.15</c:v>
                </c:pt>
                <c:pt idx="15123">
                  <c:v>-3.13</c:v>
                </c:pt>
                <c:pt idx="15124">
                  <c:v>-3.12</c:v>
                </c:pt>
                <c:pt idx="15125">
                  <c:v>-3.14</c:v>
                </c:pt>
                <c:pt idx="15126">
                  <c:v>-3.25</c:v>
                </c:pt>
                <c:pt idx="15127">
                  <c:v>-3.32</c:v>
                </c:pt>
                <c:pt idx="15128">
                  <c:v>-3.27</c:v>
                </c:pt>
                <c:pt idx="15129">
                  <c:v>-3.22</c:v>
                </c:pt>
                <c:pt idx="15130">
                  <c:v>-3.21</c:v>
                </c:pt>
                <c:pt idx="15131">
                  <c:v>-3.22</c:v>
                </c:pt>
                <c:pt idx="15132">
                  <c:v>-3.25</c:v>
                </c:pt>
                <c:pt idx="15133">
                  <c:v>-3.27</c:v>
                </c:pt>
                <c:pt idx="15134">
                  <c:v>-3.25</c:v>
                </c:pt>
                <c:pt idx="15135">
                  <c:v>-3.24</c:v>
                </c:pt>
                <c:pt idx="15136">
                  <c:v>-3.22</c:v>
                </c:pt>
                <c:pt idx="15137">
                  <c:v>-3.16</c:v>
                </c:pt>
                <c:pt idx="15138">
                  <c:v>-3.17</c:v>
                </c:pt>
                <c:pt idx="15139">
                  <c:v>-3.13</c:v>
                </c:pt>
                <c:pt idx="15140">
                  <c:v>-3.14</c:v>
                </c:pt>
                <c:pt idx="15141">
                  <c:v>-3.15</c:v>
                </c:pt>
                <c:pt idx="15142">
                  <c:v>-3.09</c:v>
                </c:pt>
                <c:pt idx="15143">
                  <c:v>-3.11</c:v>
                </c:pt>
                <c:pt idx="15144">
                  <c:v>-3.18</c:v>
                </c:pt>
                <c:pt idx="15145">
                  <c:v>-3.17</c:v>
                </c:pt>
                <c:pt idx="15146">
                  <c:v>-3.19</c:v>
                </c:pt>
                <c:pt idx="15147">
                  <c:v>-3.22</c:v>
                </c:pt>
                <c:pt idx="15148">
                  <c:v>-3.21</c:v>
                </c:pt>
                <c:pt idx="15149">
                  <c:v>-3.22</c:v>
                </c:pt>
                <c:pt idx="15150">
                  <c:v>-3.2</c:v>
                </c:pt>
                <c:pt idx="15151">
                  <c:v>-3.24</c:v>
                </c:pt>
                <c:pt idx="15152">
                  <c:v>-3.13</c:v>
                </c:pt>
                <c:pt idx="15153">
                  <c:v>-3.16</c:v>
                </c:pt>
                <c:pt idx="15154">
                  <c:v>-3.21</c:v>
                </c:pt>
                <c:pt idx="15155">
                  <c:v>-3.22</c:v>
                </c:pt>
                <c:pt idx="15156">
                  <c:v>-3.17</c:v>
                </c:pt>
                <c:pt idx="15157">
                  <c:v>-3.17</c:v>
                </c:pt>
                <c:pt idx="15158">
                  <c:v>-3.13</c:v>
                </c:pt>
                <c:pt idx="15159">
                  <c:v>-3.12</c:v>
                </c:pt>
                <c:pt idx="15160">
                  <c:v>-3.1</c:v>
                </c:pt>
                <c:pt idx="15161">
                  <c:v>-3.1</c:v>
                </c:pt>
                <c:pt idx="15162">
                  <c:v>-3.14</c:v>
                </c:pt>
                <c:pt idx="15163">
                  <c:v>-3.17</c:v>
                </c:pt>
                <c:pt idx="15164">
                  <c:v>-3.14</c:v>
                </c:pt>
                <c:pt idx="15165">
                  <c:v>-3.14</c:v>
                </c:pt>
                <c:pt idx="15166">
                  <c:v>-3.09</c:v>
                </c:pt>
                <c:pt idx="15167">
                  <c:v>-3.1</c:v>
                </c:pt>
                <c:pt idx="15168">
                  <c:v>-3.11</c:v>
                </c:pt>
                <c:pt idx="15169">
                  <c:v>-3.05</c:v>
                </c:pt>
                <c:pt idx="15170">
                  <c:v>-2.99</c:v>
                </c:pt>
                <c:pt idx="15171">
                  <c:v>-3.02</c:v>
                </c:pt>
                <c:pt idx="15172">
                  <c:v>-3.02</c:v>
                </c:pt>
                <c:pt idx="15173">
                  <c:v>-3.04</c:v>
                </c:pt>
                <c:pt idx="15174">
                  <c:v>-3.05</c:v>
                </c:pt>
                <c:pt idx="15175">
                  <c:v>-3.06</c:v>
                </c:pt>
                <c:pt idx="15176">
                  <c:v>-3.03</c:v>
                </c:pt>
                <c:pt idx="15177">
                  <c:v>-3.04</c:v>
                </c:pt>
                <c:pt idx="15178">
                  <c:v>-2.99</c:v>
                </c:pt>
                <c:pt idx="15179">
                  <c:v>-2.97</c:v>
                </c:pt>
                <c:pt idx="15180">
                  <c:v>-2.98</c:v>
                </c:pt>
                <c:pt idx="15181">
                  <c:v>-3.03</c:v>
                </c:pt>
                <c:pt idx="15182">
                  <c:v>-3.05</c:v>
                </c:pt>
                <c:pt idx="15183">
                  <c:v>-3.01</c:v>
                </c:pt>
                <c:pt idx="15184">
                  <c:v>-2.94</c:v>
                </c:pt>
                <c:pt idx="15185">
                  <c:v>-2.89</c:v>
                </c:pt>
                <c:pt idx="15186">
                  <c:v>-2.9</c:v>
                </c:pt>
                <c:pt idx="15187">
                  <c:v>-2.92</c:v>
                </c:pt>
                <c:pt idx="15188">
                  <c:v>-2.92</c:v>
                </c:pt>
                <c:pt idx="15189">
                  <c:v>-2.88</c:v>
                </c:pt>
                <c:pt idx="15190">
                  <c:v>-2.91</c:v>
                </c:pt>
                <c:pt idx="15191">
                  <c:v>-2.94</c:v>
                </c:pt>
                <c:pt idx="15192">
                  <c:v>-2.9</c:v>
                </c:pt>
                <c:pt idx="15193">
                  <c:v>-2.91</c:v>
                </c:pt>
                <c:pt idx="15194">
                  <c:v>-2.95</c:v>
                </c:pt>
                <c:pt idx="15195">
                  <c:v>-2.97</c:v>
                </c:pt>
                <c:pt idx="15196">
                  <c:v>-2.96</c:v>
                </c:pt>
                <c:pt idx="15197">
                  <c:v>-2.96</c:v>
                </c:pt>
                <c:pt idx="15198">
                  <c:v>-2.93</c:v>
                </c:pt>
                <c:pt idx="15199">
                  <c:v>-2.89</c:v>
                </c:pt>
                <c:pt idx="15200">
                  <c:v>-2.89</c:v>
                </c:pt>
                <c:pt idx="15201">
                  <c:v>-2.95</c:v>
                </c:pt>
                <c:pt idx="15202">
                  <c:v>-2.93</c:v>
                </c:pt>
                <c:pt idx="15203">
                  <c:v>-2.87</c:v>
                </c:pt>
                <c:pt idx="15204">
                  <c:v>-2.87</c:v>
                </c:pt>
                <c:pt idx="15205">
                  <c:v>-2.91</c:v>
                </c:pt>
                <c:pt idx="15206">
                  <c:v>-2.91</c:v>
                </c:pt>
                <c:pt idx="15207">
                  <c:v>-2.93</c:v>
                </c:pt>
                <c:pt idx="15208">
                  <c:v>-2.88</c:v>
                </c:pt>
                <c:pt idx="15209">
                  <c:v>-2.81</c:v>
                </c:pt>
                <c:pt idx="15210">
                  <c:v>-2.81</c:v>
                </c:pt>
                <c:pt idx="15211">
                  <c:v>-2.85</c:v>
                </c:pt>
                <c:pt idx="15212">
                  <c:v>-2.83</c:v>
                </c:pt>
                <c:pt idx="15213">
                  <c:v>-2.85</c:v>
                </c:pt>
                <c:pt idx="15214">
                  <c:v>-2.86</c:v>
                </c:pt>
                <c:pt idx="15215">
                  <c:v>-2.91</c:v>
                </c:pt>
                <c:pt idx="15216">
                  <c:v>-2.88</c:v>
                </c:pt>
                <c:pt idx="15217">
                  <c:v>-2.87</c:v>
                </c:pt>
                <c:pt idx="15218">
                  <c:v>-2.87</c:v>
                </c:pt>
                <c:pt idx="15219">
                  <c:v>-2.88</c:v>
                </c:pt>
                <c:pt idx="15220">
                  <c:v>-2.89</c:v>
                </c:pt>
                <c:pt idx="15221">
                  <c:v>-2.89</c:v>
                </c:pt>
                <c:pt idx="15222">
                  <c:v>-2.85</c:v>
                </c:pt>
                <c:pt idx="15223">
                  <c:v>-2.86</c:v>
                </c:pt>
                <c:pt idx="15224">
                  <c:v>-2.82</c:v>
                </c:pt>
                <c:pt idx="15225">
                  <c:v>-2.83</c:v>
                </c:pt>
                <c:pt idx="15226">
                  <c:v>-2.83</c:v>
                </c:pt>
                <c:pt idx="15227">
                  <c:v>-2.77</c:v>
                </c:pt>
                <c:pt idx="15228">
                  <c:v>-2.75</c:v>
                </c:pt>
                <c:pt idx="15229">
                  <c:v>-2.78</c:v>
                </c:pt>
                <c:pt idx="15230">
                  <c:v>-2.8</c:v>
                </c:pt>
                <c:pt idx="15231">
                  <c:v>-2.8</c:v>
                </c:pt>
                <c:pt idx="15232">
                  <c:v>-2.74</c:v>
                </c:pt>
                <c:pt idx="15233">
                  <c:v>-2.76</c:v>
                </c:pt>
                <c:pt idx="15234">
                  <c:v>-2.76</c:v>
                </c:pt>
                <c:pt idx="15235">
                  <c:v>-2.81</c:v>
                </c:pt>
                <c:pt idx="15236">
                  <c:v>-2.82</c:v>
                </c:pt>
                <c:pt idx="15237">
                  <c:v>-2.88</c:v>
                </c:pt>
                <c:pt idx="15238">
                  <c:v>-2.79</c:v>
                </c:pt>
                <c:pt idx="15239">
                  <c:v>-2.74</c:v>
                </c:pt>
                <c:pt idx="15240">
                  <c:v>-2.76</c:v>
                </c:pt>
                <c:pt idx="15241">
                  <c:v>-2.72</c:v>
                </c:pt>
                <c:pt idx="15242">
                  <c:v>-2.7</c:v>
                </c:pt>
                <c:pt idx="15243">
                  <c:v>-2.72</c:v>
                </c:pt>
                <c:pt idx="15244">
                  <c:v>-2.71</c:v>
                </c:pt>
                <c:pt idx="15245">
                  <c:v>-2.7</c:v>
                </c:pt>
                <c:pt idx="15246">
                  <c:v>-2.72</c:v>
                </c:pt>
                <c:pt idx="15247">
                  <c:v>-2.76</c:v>
                </c:pt>
                <c:pt idx="15248">
                  <c:v>-2.76</c:v>
                </c:pt>
                <c:pt idx="15249">
                  <c:v>-2.75</c:v>
                </c:pt>
                <c:pt idx="15250">
                  <c:v>-2.74</c:v>
                </c:pt>
                <c:pt idx="15251">
                  <c:v>-2.73</c:v>
                </c:pt>
                <c:pt idx="15252">
                  <c:v>-2.73</c:v>
                </c:pt>
                <c:pt idx="15253">
                  <c:v>-2.76</c:v>
                </c:pt>
                <c:pt idx="15254">
                  <c:v>-2.77</c:v>
                </c:pt>
                <c:pt idx="15255">
                  <c:v>-2.74</c:v>
                </c:pt>
                <c:pt idx="15256">
                  <c:v>-2.74</c:v>
                </c:pt>
                <c:pt idx="15257">
                  <c:v>-2.75</c:v>
                </c:pt>
                <c:pt idx="15258">
                  <c:v>-2.7</c:v>
                </c:pt>
                <c:pt idx="15259">
                  <c:v>-2.64</c:v>
                </c:pt>
                <c:pt idx="15260">
                  <c:v>-2.63</c:v>
                </c:pt>
                <c:pt idx="15261">
                  <c:v>-2.65</c:v>
                </c:pt>
                <c:pt idx="15262">
                  <c:v>-2.66</c:v>
                </c:pt>
                <c:pt idx="15263">
                  <c:v>-2.66</c:v>
                </c:pt>
                <c:pt idx="15264">
                  <c:v>-2.7</c:v>
                </c:pt>
                <c:pt idx="15265">
                  <c:v>-2.71</c:v>
                </c:pt>
                <c:pt idx="15266">
                  <c:v>-2.67</c:v>
                </c:pt>
                <c:pt idx="15267">
                  <c:v>-2.7</c:v>
                </c:pt>
                <c:pt idx="15268">
                  <c:v>-2.63</c:v>
                </c:pt>
                <c:pt idx="15269">
                  <c:v>-2.6</c:v>
                </c:pt>
                <c:pt idx="15270">
                  <c:v>-2.61</c:v>
                </c:pt>
                <c:pt idx="15271">
                  <c:v>-2.64</c:v>
                </c:pt>
                <c:pt idx="15272">
                  <c:v>-2.65</c:v>
                </c:pt>
                <c:pt idx="15273">
                  <c:v>-2.56</c:v>
                </c:pt>
                <c:pt idx="15274">
                  <c:v>-2.57</c:v>
                </c:pt>
                <c:pt idx="15275">
                  <c:v>-2.54</c:v>
                </c:pt>
                <c:pt idx="15276">
                  <c:v>-2.54</c:v>
                </c:pt>
                <c:pt idx="15277">
                  <c:v>-2.5299999999999998</c:v>
                </c:pt>
                <c:pt idx="15278">
                  <c:v>-2.54</c:v>
                </c:pt>
                <c:pt idx="15279">
                  <c:v>-2.57</c:v>
                </c:pt>
                <c:pt idx="15280">
                  <c:v>-2.57</c:v>
                </c:pt>
                <c:pt idx="15281">
                  <c:v>-2.58</c:v>
                </c:pt>
                <c:pt idx="15282">
                  <c:v>-2.62</c:v>
                </c:pt>
                <c:pt idx="15283">
                  <c:v>-2.61</c:v>
                </c:pt>
                <c:pt idx="15284">
                  <c:v>-2.61</c:v>
                </c:pt>
                <c:pt idx="15285">
                  <c:v>-2.6</c:v>
                </c:pt>
                <c:pt idx="15286">
                  <c:v>-2.58</c:v>
                </c:pt>
                <c:pt idx="15287">
                  <c:v>-2.61</c:v>
                </c:pt>
                <c:pt idx="15288">
                  <c:v>-2.54</c:v>
                </c:pt>
                <c:pt idx="15289">
                  <c:v>-2.52</c:v>
                </c:pt>
                <c:pt idx="15290">
                  <c:v>-2.5499999999999998</c:v>
                </c:pt>
                <c:pt idx="15291">
                  <c:v>-2.57</c:v>
                </c:pt>
                <c:pt idx="15292">
                  <c:v>-2.48</c:v>
                </c:pt>
                <c:pt idx="15293">
                  <c:v>-2.41</c:v>
                </c:pt>
                <c:pt idx="15294">
                  <c:v>-2.41</c:v>
                </c:pt>
                <c:pt idx="15295">
                  <c:v>-2.39</c:v>
                </c:pt>
                <c:pt idx="15296">
                  <c:v>-2.3199999999999998</c:v>
                </c:pt>
                <c:pt idx="15297">
                  <c:v>-2.33</c:v>
                </c:pt>
                <c:pt idx="15298">
                  <c:v>-2.37</c:v>
                </c:pt>
                <c:pt idx="15299">
                  <c:v>-2.39</c:v>
                </c:pt>
                <c:pt idx="15300">
                  <c:v>-2.4300000000000002</c:v>
                </c:pt>
                <c:pt idx="15301">
                  <c:v>-2.4300000000000002</c:v>
                </c:pt>
                <c:pt idx="15302">
                  <c:v>-2.4700000000000002</c:v>
                </c:pt>
                <c:pt idx="15303">
                  <c:v>-2.48</c:v>
                </c:pt>
                <c:pt idx="15304">
                  <c:v>-2.4700000000000002</c:v>
                </c:pt>
                <c:pt idx="15305">
                  <c:v>-2.46</c:v>
                </c:pt>
                <c:pt idx="15306">
                  <c:v>-2.48</c:v>
                </c:pt>
                <c:pt idx="15307">
                  <c:v>-2.46</c:v>
                </c:pt>
                <c:pt idx="15308">
                  <c:v>-2.4700000000000002</c:v>
                </c:pt>
                <c:pt idx="15309">
                  <c:v>-2.48</c:v>
                </c:pt>
                <c:pt idx="15310">
                  <c:v>-2.4700000000000002</c:v>
                </c:pt>
                <c:pt idx="15311">
                  <c:v>-2.48</c:v>
                </c:pt>
                <c:pt idx="15312">
                  <c:v>-2.52</c:v>
                </c:pt>
                <c:pt idx="15313">
                  <c:v>-2.52</c:v>
                </c:pt>
                <c:pt idx="15314">
                  <c:v>-2.4700000000000002</c:v>
                </c:pt>
                <c:pt idx="15315">
                  <c:v>-2.4500000000000002</c:v>
                </c:pt>
                <c:pt idx="15316">
                  <c:v>-2.48</c:v>
                </c:pt>
                <c:pt idx="15317">
                  <c:v>-2.4900000000000002</c:v>
                </c:pt>
                <c:pt idx="15318">
                  <c:v>-2.52</c:v>
                </c:pt>
                <c:pt idx="15319">
                  <c:v>-2.5099999999999998</c:v>
                </c:pt>
                <c:pt idx="15320">
                  <c:v>-2.52</c:v>
                </c:pt>
                <c:pt idx="15321">
                  <c:v>-2.5299999999999998</c:v>
                </c:pt>
                <c:pt idx="15322">
                  <c:v>-2.48</c:v>
                </c:pt>
                <c:pt idx="15323">
                  <c:v>-2.5</c:v>
                </c:pt>
                <c:pt idx="15324">
                  <c:v>-2.4900000000000002</c:v>
                </c:pt>
                <c:pt idx="15325">
                  <c:v>-2.5099999999999998</c:v>
                </c:pt>
                <c:pt idx="15326">
                  <c:v>-2.52</c:v>
                </c:pt>
                <c:pt idx="15327">
                  <c:v>-2.5299999999999998</c:v>
                </c:pt>
                <c:pt idx="15328">
                  <c:v>-2.54</c:v>
                </c:pt>
                <c:pt idx="15329">
                  <c:v>-2.57</c:v>
                </c:pt>
                <c:pt idx="15330">
                  <c:v>-2.61</c:v>
                </c:pt>
                <c:pt idx="15331">
                  <c:v>-2.59</c:v>
                </c:pt>
                <c:pt idx="15332">
                  <c:v>-2.62</c:v>
                </c:pt>
                <c:pt idx="15333">
                  <c:v>-2.61</c:v>
                </c:pt>
                <c:pt idx="15334">
                  <c:v>-2.65</c:v>
                </c:pt>
                <c:pt idx="15335">
                  <c:v>-2.61</c:v>
                </c:pt>
                <c:pt idx="15336">
                  <c:v>-2.66</c:v>
                </c:pt>
                <c:pt idx="15337">
                  <c:v>-2.66</c:v>
                </c:pt>
                <c:pt idx="15338">
                  <c:v>-2.67</c:v>
                </c:pt>
                <c:pt idx="15339">
                  <c:v>-2.7</c:v>
                </c:pt>
                <c:pt idx="15340">
                  <c:v>-2.7</c:v>
                </c:pt>
                <c:pt idx="15341">
                  <c:v>-2.72</c:v>
                </c:pt>
                <c:pt idx="15342">
                  <c:v>-2.7</c:v>
                </c:pt>
                <c:pt idx="15343">
                  <c:v>-2.66</c:v>
                </c:pt>
                <c:pt idx="15344">
                  <c:v>-2.66</c:v>
                </c:pt>
                <c:pt idx="15345">
                  <c:v>-2.68</c:v>
                </c:pt>
                <c:pt idx="15346">
                  <c:v>-2.67</c:v>
                </c:pt>
                <c:pt idx="15347">
                  <c:v>-2.73</c:v>
                </c:pt>
                <c:pt idx="15348">
                  <c:v>-2.73</c:v>
                </c:pt>
                <c:pt idx="15349">
                  <c:v>-2.72</c:v>
                </c:pt>
                <c:pt idx="15350">
                  <c:v>-2.72</c:v>
                </c:pt>
                <c:pt idx="15351">
                  <c:v>-2.67</c:v>
                </c:pt>
                <c:pt idx="15352">
                  <c:v>-2.65</c:v>
                </c:pt>
                <c:pt idx="15353">
                  <c:v>-2.7</c:v>
                </c:pt>
                <c:pt idx="15354">
                  <c:v>-2.65</c:v>
                </c:pt>
                <c:pt idx="15355">
                  <c:v>-2.59</c:v>
                </c:pt>
                <c:pt idx="15356">
                  <c:v>-2.58</c:v>
                </c:pt>
                <c:pt idx="15357">
                  <c:v>-2.59</c:v>
                </c:pt>
                <c:pt idx="15358">
                  <c:v>-2.59</c:v>
                </c:pt>
                <c:pt idx="15359">
                  <c:v>-2.63</c:v>
                </c:pt>
                <c:pt idx="15360">
                  <c:v>-2.63</c:v>
                </c:pt>
                <c:pt idx="15361">
                  <c:v>-2.59</c:v>
                </c:pt>
                <c:pt idx="15362">
                  <c:v>-2.61</c:v>
                </c:pt>
                <c:pt idx="15363">
                  <c:v>-2.61</c:v>
                </c:pt>
                <c:pt idx="15364">
                  <c:v>-2.61</c:v>
                </c:pt>
                <c:pt idx="15365">
                  <c:v>-2.56</c:v>
                </c:pt>
                <c:pt idx="15366">
                  <c:v>-2.56</c:v>
                </c:pt>
                <c:pt idx="15367">
                  <c:v>-2.4300000000000002</c:v>
                </c:pt>
                <c:pt idx="15368">
                  <c:v>-2.4</c:v>
                </c:pt>
                <c:pt idx="15369">
                  <c:v>-2.46</c:v>
                </c:pt>
                <c:pt idx="15370">
                  <c:v>-2.42</c:v>
                </c:pt>
                <c:pt idx="15371">
                  <c:v>-2.46</c:v>
                </c:pt>
                <c:pt idx="15372">
                  <c:v>-2.4500000000000002</c:v>
                </c:pt>
                <c:pt idx="15373">
                  <c:v>-2.46</c:v>
                </c:pt>
                <c:pt idx="15374">
                  <c:v>-2.34</c:v>
                </c:pt>
                <c:pt idx="15375">
                  <c:v>-2.31</c:v>
                </c:pt>
                <c:pt idx="15376">
                  <c:v>-2.31</c:v>
                </c:pt>
                <c:pt idx="15377">
                  <c:v>-2.31</c:v>
                </c:pt>
                <c:pt idx="15378">
                  <c:v>-2.33</c:v>
                </c:pt>
                <c:pt idx="15379">
                  <c:v>-2.35</c:v>
                </c:pt>
                <c:pt idx="15380">
                  <c:v>-2.31</c:v>
                </c:pt>
                <c:pt idx="15381">
                  <c:v>-2.3199999999999998</c:v>
                </c:pt>
                <c:pt idx="15382">
                  <c:v>-2.34</c:v>
                </c:pt>
                <c:pt idx="15383">
                  <c:v>-2.34</c:v>
                </c:pt>
                <c:pt idx="15384">
                  <c:v>-2.2799999999999998</c:v>
                </c:pt>
                <c:pt idx="15385">
                  <c:v>-2.2599999999999998</c:v>
                </c:pt>
                <c:pt idx="15386">
                  <c:v>-2.23</c:v>
                </c:pt>
                <c:pt idx="15387">
                  <c:v>-2.27</c:v>
                </c:pt>
                <c:pt idx="15388">
                  <c:v>-2.2799999999999998</c:v>
                </c:pt>
                <c:pt idx="15389">
                  <c:v>-2.27</c:v>
                </c:pt>
                <c:pt idx="15390">
                  <c:v>-2.2599999999999998</c:v>
                </c:pt>
                <c:pt idx="15391">
                  <c:v>-2.31</c:v>
                </c:pt>
                <c:pt idx="15392">
                  <c:v>-2.3199999999999998</c:v>
                </c:pt>
                <c:pt idx="15393">
                  <c:v>-2.34</c:v>
                </c:pt>
                <c:pt idx="15394">
                  <c:v>-2.31</c:v>
                </c:pt>
                <c:pt idx="15395">
                  <c:v>-2.2799999999999998</c:v>
                </c:pt>
                <c:pt idx="15396">
                  <c:v>-2.25</c:v>
                </c:pt>
                <c:pt idx="15397">
                  <c:v>-2.27</c:v>
                </c:pt>
                <c:pt idx="15398">
                  <c:v>-2.2599999999999998</c:v>
                </c:pt>
                <c:pt idx="15399">
                  <c:v>-2.27</c:v>
                </c:pt>
                <c:pt idx="15400">
                  <c:v>-2.2599999999999998</c:v>
                </c:pt>
                <c:pt idx="15401">
                  <c:v>-2.2999999999999998</c:v>
                </c:pt>
                <c:pt idx="15402">
                  <c:v>-2.2799999999999998</c:v>
                </c:pt>
                <c:pt idx="15403">
                  <c:v>-2.2599999999999998</c:v>
                </c:pt>
                <c:pt idx="15404">
                  <c:v>-2.27</c:v>
                </c:pt>
                <c:pt idx="15405">
                  <c:v>-2.29</c:v>
                </c:pt>
                <c:pt idx="15406">
                  <c:v>-2.29</c:v>
                </c:pt>
                <c:pt idx="15407">
                  <c:v>-2.2799999999999998</c:v>
                </c:pt>
                <c:pt idx="15408">
                  <c:v>-2.2799999999999998</c:v>
                </c:pt>
                <c:pt idx="15409">
                  <c:v>-2.2999999999999998</c:v>
                </c:pt>
                <c:pt idx="15410">
                  <c:v>-2.29</c:v>
                </c:pt>
                <c:pt idx="15411">
                  <c:v>-2.2999999999999998</c:v>
                </c:pt>
                <c:pt idx="15412">
                  <c:v>-2.25</c:v>
                </c:pt>
                <c:pt idx="15413">
                  <c:v>-2.27</c:v>
                </c:pt>
                <c:pt idx="15414">
                  <c:v>-2.2799999999999998</c:v>
                </c:pt>
                <c:pt idx="15415">
                  <c:v>-2.33</c:v>
                </c:pt>
                <c:pt idx="15416">
                  <c:v>-2.3199999999999998</c:v>
                </c:pt>
                <c:pt idx="15417">
                  <c:v>-2.34</c:v>
                </c:pt>
                <c:pt idx="15418">
                  <c:v>-2.36</c:v>
                </c:pt>
                <c:pt idx="15419">
                  <c:v>-2.36</c:v>
                </c:pt>
                <c:pt idx="15420">
                  <c:v>-2.34</c:v>
                </c:pt>
                <c:pt idx="15421">
                  <c:v>-2.2999999999999998</c:v>
                </c:pt>
                <c:pt idx="15422">
                  <c:v>-2.27</c:v>
                </c:pt>
                <c:pt idx="15423">
                  <c:v>-2.2999999999999998</c:v>
                </c:pt>
                <c:pt idx="15424">
                  <c:v>-2.34</c:v>
                </c:pt>
                <c:pt idx="15425">
                  <c:v>-2.33</c:v>
                </c:pt>
                <c:pt idx="15426">
                  <c:v>-2.29</c:v>
                </c:pt>
                <c:pt idx="15427">
                  <c:v>-2.2599999999999998</c:v>
                </c:pt>
                <c:pt idx="15428">
                  <c:v>-2.25</c:v>
                </c:pt>
                <c:pt idx="15429">
                  <c:v>-2.25</c:v>
                </c:pt>
                <c:pt idx="15430">
                  <c:v>-2.2400000000000002</c:v>
                </c:pt>
                <c:pt idx="15431">
                  <c:v>-2.23</c:v>
                </c:pt>
                <c:pt idx="15432">
                  <c:v>-2.27</c:v>
                </c:pt>
                <c:pt idx="15433">
                  <c:v>-2.2400000000000002</c:v>
                </c:pt>
                <c:pt idx="15434">
                  <c:v>-2.25</c:v>
                </c:pt>
                <c:pt idx="15435">
                  <c:v>-2.2400000000000002</c:v>
                </c:pt>
                <c:pt idx="15436">
                  <c:v>-2.21</c:v>
                </c:pt>
                <c:pt idx="15437">
                  <c:v>-2.21</c:v>
                </c:pt>
                <c:pt idx="15438">
                  <c:v>-2.2200000000000002</c:v>
                </c:pt>
                <c:pt idx="15439">
                  <c:v>-2.2400000000000002</c:v>
                </c:pt>
                <c:pt idx="15440">
                  <c:v>-2.2400000000000002</c:v>
                </c:pt>
                <c:pt idx="15441">
                  <c:v>-2.2599999999999998</c:v>
                </c:pt>
                <c:pt idx="15442">
                  <c:v>-2.2599999999999998</c:v>
                </c:pt>
                <c:pt idx="15443">
                  <c:v>-2.2599999999999998</c:v>
                </c:pt>
                <c:pt idx="15444">
                  <c:v>-2.25</c:v>
                </c:pt>
                <c:pt idx="15445">
                  <c:v>-2.27</c:v>
                </c:pt>
                <c:pt idx="15446">
                  <c:v>-2.29</c:v>
                </c:pt>
                <c:pt idx="15447">
                  <c:v>-2.3199999999999998</c:v>
                </c:pt>
                <c:pt idx="15448">
                  <c:v>-2.31</c:v>
                </c:pt>
                <c:pt idx="15449">
                  <c:v>-2.34</c:v>
                </c:pt>
                <c:pt idx="15450">
                  <c:v>-2.31</c:v>
                </c:pt>
                <c:pt idx="15451">
                  <c:v>-2.33</c:v>
                </c:pt>
                <c:pt idx="15452">
                  <c:v>-2.3199999999999998</c:v>
                </c:pt>
                <c:pt idx="15453">
                  <c:v>-2.34</c:v>
                </c:pt>
                <c:pt idx="15454">
                  <c:v>-2.37</c:v>
                </c:pt>
                <c:pt idx="15455">
                  <c:v>-2.36</c:v>
                </c:pt>
                <c:pt idx="15456">
                  <c:v>-2.38</c:v>
                </c:pt>
                <c:pt idx="15457">
                  <c:v>-2.4</c:v>
                </c:pt>
                <c:pt idx="15458">
                  <c:v>-2.39</c:v>
                </c:pt>
                <c:pt idx="15459">
                  <c:v>-2.36</c:v>
                </c:pt>
                <c:pt idx="15460">
                  <c:v>-2.35</c:v>
                </c:pt>
                <c:pt idx="15461">
                  <c:v>-2.34</c:v>
                </c:pt>
                <c:pt idx="15462">
                  <c:v>-2.33</c:v>
                </c:pt>
                <c:pt idx="15463">
                  <c:v>-2.2999999999999998</c:v>
                </c:pt>
                <c:pt idx="15464">
                  <c:v>-2.31</c:v>
                </c:pt>
                <c:pt idx="15465">
                  <c:v>-2.33</c:v>
                </c:pt>
                <c:pt idx="15466">
                  <c:v>-2.2799999999999998</c:v>
                </c:pt>
                <c:pt idx="15467">
                  <c:v>-2.25</c:v>
                </c:pt>
                <c:pt idx="15468">
                  <c:v>-2.17</c:v>
                </c:pt>
                <c:pt idx="15469">
                  <c:v>-2.17</c:v>
                </c:pt>
                <c:pt idx="15470">
                  <c:v>-2.1800000000000002</c:v>
                </c:pt>
                <c:pt idx="15471">
                  <c:v>-2.23</c:v>
                </c:pt>
                <c:pt idx="15472">
                  <c:v>-2.2599999999999998</c:v>
                </c:pt>
                <c:pt idx="15473">
                  <c:v>-2.31</c:v>
                </c:pt>
                <c:pt idx="15474">
                  <c:v>-2.31</c:v>
                </c:pt>
                <c:pt idx="15475">
                  <c:v>-2.31</c:v>
                </c:pt>
                <c:pt idx="15476">
                  <c:v>-2.29</c:v>
                </c:pt>
                <c:pt idx="15477">
                  <c:v>-2.2799999999999998</c:v>
                </c:pt>
                <c:pt idx="15478">
                  <c:v>-2.2599999999999998</c:v>
                </c:pt>
                <c:pt idx="15479">
                  <c:v>-2.2999999999999998</c:v>
                </c:pt>
                <c:pt idx="15480">
                  <c:v>-2.2999999999999998</c:v>
                </c:pt>
                <c:pt idx="15481">
                  <c:v>-2.31</c:v>
                </c:pt>
                <c:pt idx="15482">
                  <c:v>-2.35</c:v>
                </c:pt>
                <c:pt idx="15483">
                  <c:v>-2.42</c:v>
                </c:pt>
                <c:pt idx="15484">
                  <c:v>-2.4</c:v>
                </c:pt>
                <c:pt idx="15485">
                  <c:v>-2.39</c:v>
                </c:pt>
                <c:pt idx="15486">
                  <c:v>-2.2799999999999998</c:v>
                </c:pt>
                <c:pt idx="15487">
                  <c:v>-2.1</c:v>
                </c:pt>
                <c:pt idx="15488">
                  <c:v>-2.13</c:v>
                </c:pt>
                <c:pt idx="15489">
                  <c:v>-2.1800000000000002</c:v>
                </c:pt>
                <c:pt idx="15490">
                  <c:v>-2.19</c:v>
                </c:pt>
                <c:pt idx="15491">
                  <c:v>-2.2000000000000002</c:v>
                </c:pt>
                <c:pt idx="15492">
                  <c:v>-2.1800000000000002</c:v>
                </c:pt>
                <c:pt idx="15493">
                  <c:v>-2.06</c:v>
                </c:pt>
                <c:pt idx="15494">
                  <c:v>-2.0699999999999998</c:v>
                </c:pt>
                <c:pt idx="15495">
                  <c:v>-2.08</c:v>
                </c:pt>
                <c:pt idx="15496">
                  <c:v>-2.0699999999999998</c:v>
                </c:pt>
                <c:pt idx="15497">
                  <c:v>-2.09</c:v>
                </c:pt>
                <c:pt idx="15498">
                  <c:v>-2.09</c:v>
                </c:pt>
                <c:pt idx="15499">
                  <c:v>-2.06</c:v>
                </c:pt>
                <c:pt idx="15500">
                  <c:v>-2.06</c:v>
                </c:pt>
                <c:pt idx="15501">
                  <c:v>-2.06</c:v>
                </c:pt>
                <c:pt idx="15502">
                  <c:v>-2.02</c:v>
                </c:pt>
                <c:pt idx="15503">
                  <c:v>-2.0499999999999998</c:v>
                </c:pt>
                <c:pt idx="15504">
                  <c:v>-2.08</c:v>
                </c:pt>
                <c:pt idx="15505">
                  <c:v>-2.09</c:v>
                </c:pt>
                <c:pt idx="15506">
                  <c:v>-2.11</c:v>
                </c:pt>
                <c:pt idx="15507">
                  <c:v>-2.13</c:v>
                </c:pt>
                <c:pt idx="15508">
                  <c:v>-2.21</c:v>
                </c:pt>
                <c:pt idx="15509">
                  <c:v>-2.15</c:v>
                </c:pt>
                <c:pt idx="15510">
                  <c:v>-2.11</c:v>
                </c:pt>
                <c:pt idx="15511">
                  <c:v>-2.14</c:v>
                </c:pt>
                <c:pt idx="15512">
                  <c:v>-2.15</c:v>
                </c:pt>
                <c:pt idx="15513">
                  <c:v>-2.21</c:v>
                </c:pt>
                <c:pt idx="15514">
                  <c:v>-2.2000000000000002</c:v>
                </c:pt>
                <c:pt idx="15515">
                  <c:v>-2.1800000000000002</c:v>
                </c:pt>
                <c:pt idx="15516">
                  <c:v>-2.17</c:v>
                </c:pt>
                <c:pt idx="15517">
                  <c:v>-2.27</c:v>
                </c:pt>
                <c:pt idx="15518">
                  <c:v>-2.2000000000000002</c:v>
                </c:pt>
                <c:pt idx="15519">
                  <c:v>-2.2200000000000002</c:v>
                </c:pt>
                <c:pt idx="15520">
                  <c:v>-2.2200000000000002</c:v>
                </c:pt>
                <c:pt idx="15521">
                  <c:v>-2.19</c:v>
                </c:pt>
                <c:pt idx="15522">
                  <c:v>-2.06</c:v>
                </c:pt>
                <c:pt idx="15523">
                  <c:v>-2.06</c:v>
                </c:pt>
                <c:pt idx="15524">
                  <c:v>-2.04</c:v>
                </c:pt>
                <c:pt idx="15525">
                  <c:v>-2.0299999999999998</c:v>
                </c:pt>
                <c:pt idx="15526">
                  <c:v>-2.0499999999999998</c:v>
                </c:pt>
                <c:pt idx="15527">
                  <c:v>-1.98</c:v>
                </c:pt>
                <c:pt idx="15528">
                  <c:v>-1.99</c:v>
                </c:pt>
                <c:pt idx="15529">
                  <c:v>-2.0099999999999998</c:v>
                </c:pt>
                <c:pt idx="15530">
                  <c:v>-2</c:v>
                </c:pt>
                <c:pt idx="15531">
                  <c:v>-2.0099999999999998</c:v>
                </c:pt>
                <c:pt idx="15532">
                  <c:v>-2.0499999999999998</c:v>
                </c:pt>
                <c:pt idx="15533">
                  <c:v>-2.06</c:v>
                </c:pt>
                <c:pt idx="15534">
                  <c:v>-2.09</c:v>
                </c:pt>
                <c:pt idx="15535">
                  <c:v>-2.09</c:v>
                </c:pt>
                <c:pt idx="15536">
                  <c:v>-2.17</c:v>
                </c:pt>
                <c:pt idx="15537">
                  <c:v>-2.15</c:v>
                </c:pt>
                <c:pt idx="15538">
                  <c:v>-2.12</c:v>
                </c:pt>
                <c:pt idx="15539">
                  <c:v>-2.13</c:v>
                </c:pt>
                <c:pt idx="15540">
                  <c:v>-2.13</c:v>
                </c:pt>
                <c:pt idx="15541">
                  <c:v>-2.16</c:v>
                </c:pt>
                <c:pt idx="15542">
                  <c:v>-2.17</c:v>
                </c:pt>
                <c:pt idx="15543">
                  <c:v>-2.16</c:v>
                </c:pt>
                <c:pt idx="15544">
                  <c:v>-2.1800000000000002</c:v>
                </c:pt>
                <c:pt idx="15545">
                  <c:v>-2.17</c:v>
                </c:pt>
                <c:pt idx="15546">
                  <c:v>-2.15</c:v>
                </c:pt>
                <c:pt idx="15547">
                  <c:v>-2.1</c:v>
                </c:pt>
                <c:pt idx="15548">
                  <c:v>-2.11</c:v>
                </c:pt>
                <c:pt idx="15549">
                  <c:v>-2.09</c:v>
                </c:pt>
                <c:pt idx="15550">
                  <c:v>-2.09</c:v>
                </c:pt>
                <c:pt idx="15551">
                  <c:v>-2.04</c:v>
                </c:pt>
                <c:pt idx="15552">
                  <c:v>-2</c:v>
                </c:pt>
                <c:pt idx="15553">
                  <c:v>-2.0699999999999998</c:v>
                </c:pt>
                <c:pt idx="15554">
                  <c:v>-2.08</c:v>
                </c:pt>
                <c:pt idx="15555">
                  <c:v>-2.0699999999999998</c:v>
                </c:pt>
                <c:pt idx="15556">
                  <c:v>-2.06</c:v>
                </c:pt>
                <c:pt idx="15557">
                  <c:v>-2.0099999999999998</c:v>
                </c:pt>
                <c:pt idx="15558">
                  <c:v>-2.06</c:v>
                </c:pt>
                <c:pt idx="15559">
                  <c:v>-2.0299999999999998</c:v>
                </c:pt>
                <c:pt idx="15560">
                  <c:v>-2.06</c:v>
                </c:pt>
                <c:pt idx="15561">
                  <c:v>-2.06</c:v>
                </c:pt>
                <c:pt idx="15562">
                  <c:v>-2.09</c:v>
                </c:pt>
                <c:pt idx="15563">
                  <c:v>-2.08</c:v>
                </c:pt>
                <c:pt idx="15564">
                  <c:v>-2.11</c:v>
                </c:pt>
                <c:pt idx="15565">
                  <c:v>-2.12</c:v>
                </c:pt>
                <c:pt idx="15566">
                  <c:v>-2.11</c:v>
                </c:pt>
                <c:pt idx="15567">
                  <c:v>-2.12</c:v>
                </c:pt>
                <c:pt idx="15568">
                  <c:v>-2.12</c:v>
                </c:pt>
                <c:pt idx="15569">
                  <c:v>-2.1</c:v>
                </c:pt>
                <c:pt idx="15570">
                  <c:v>-2.13</c:v>
                </c:pt>
                <c:pt idx="15571">
                  <c:v>-2.1</c:v>
                </c:pt>
                <c:pt idx="15572">
                  <c:v>-2.13</c:v>
                </c:pt>
                <c:pt idx="15573">
                  <c:v>-2.1</c:v>
                </c:pt>
                <c:pt idx="15574">
                  <c:v>-2.13</c:v>
                </c:pt>
                <c:pt idx="15575">
                  <c:v>-2.13</c:v>
                </c:pt>
                <c:pt idx="15576">
                  <c:v>-2.11</c:v>
                </c:pt>
                <c:pt idx="15577">
                  <c:v>-2.13</c:v>
                </c:pt>
                <c:pt idx="15578">
                  <c:v>-2.13</c:v>
                </c:pt>
                <c:pt idx="15579">
                  <c:v>-2.14</c:v>
                </c:pt>
                <c:pt idx="15580">
                  <c:v>-2.15</c:v>
                </c:pt>
                <c:pt idx="15581">
                  <c:v>-2.11</c:v>
                </c:pt>
                <c:pt idx="15582">
                  <c:v>-2.12</c:v>
                </c:pt>
                <c:pt idx="15583">
                  <c:v>-2.13</c:v>
                </c:pt>
                <c:pt idx="15584">
                  <c:v>-2.14</c:v>
                </c:pt>
                <c:pt idx="15585">
                  <c:v>-2.12</c:v>
                </c:pt>
                <c:pt idx="15586">
                  <c:v>-2.11</c:v>
                </c:pt>
                <c:pt idx="15587">
                  <c:v>-2.09</c:v>
                </c:pt>
                <c:pt idx="15588">
                  <c:v>-2.0699999999999998</c:v>
                </c:pt>
                <c:pt idx="15589">
                  <c:v>-2.1</c:v>
                </c:pt>
                <c:pt idx="15590">
                  <c:v>-2.1</c:v>
                </c:pt>
                <c:pt idx="15591">
                  <c:v>-2.1</c:v>
                </c:pt>
                <c:pt idx="15592">
                  <c:v>-2.1</c:v>
                </c:pt>
                <c:pt idx="15593">
                  <c:v>-2.09</c:v>
                </c:pt>
                <c:pt idx="15594">
                  <c:v>-2.1</c:v>
                </c:pt>
                <c:pt idx="15595">
                  <c:v>-2.09</c:v>
                </c:pt>
                <c:pt idx="15596">
                  <c:v>-2.09</c:v>
                </c:pt>
                <c:pt idx="15597">
                  <c:v>-2.13</c:v>
                </c:pt>
                <c:pt idx="15598">
                  <c:v>-2.2000000000000002</c:v>
                </c:pt>
                <c:pt idx="15599">
                  <c:v>-2.19</c:v>
                </c:pt>
                <c:pt idx="15600">
                  <c:v>-2.16</c:v>
                </c:pt>
                <c:pt idx="15601">
                  <c:v>-2.19</c:v>
                </c:pt>
                <c:pt idx="15602">
                  <c:v>-2.2000000000000002</c:v>
                </c:pt>
                <c:pt idx="15603">
                  <c:v>-2.16</c:v>
                </c:pt>
                <c:pt idx="15604">
                  <c:v>-2.2000000000000002</c:v>
                </c:pt>
                <c:pt idx="15605">
                  <c:v>-2.21</c:v>
                </c:pt>
                <c:pt idx="15606">
                  <c:v>-2.27</c:v>
                </c:pt>
                <c:pt idx="15607">
                  <c:v>-2.25</c:v>
                </c:pt>
                <c:pt idx="15608">
                  <c:v>-2.2200000000000002</c:v>
                </c:pt>
                <c:pt idx="15609">
                  <c:v>-2.21</c:v>
                </c:pt>
                <c:pt idx="15610">
                  <c:v>-2.23</c:v>
                </c:pt>
                <c:pt idx="15611">
                  <c:v>-2.2400000000000002</c:v>
                </c:pt>
                <c:pt idx="15612">
                  <c:v>-2.2599999999999998</c:v>
                </c:pt>
                <c:pt idx="15613">
                  <c:v>-2.25</c:v>
                </c:pt>
                <c:pt idx="15614">
                  <c:v>-2.2400000000000002</c:v>
                </c:pt>
                <c:pt idx="15615">
                  <c:v>-2.2400000000000002</c:v>
                </c:pt>
                <c:pt idx="15616">
                  <c:v>-2.2200000000000002</c:v>
                </c:pt>
                <c:pt idx="15617">
                  <c:v>-2.23</c:v>
                </c:pt>
                <c:pt idx="15618">
                  <c:v>-2.2200000000000002</c:v>
                </c:pt>
                <c:pt idx="15619">
                  <c:v>-2.2000000000000002</c:v>
                </c:pt>
                <c:pt idx="15620">
                  <c:v>-2.2200000000000002</c:v>
                </c:pt>
                <c:pt idx="15621">
                  <c:v>-2.2200000000000002</c:v>
                </c:pt>
                <c:pt idx="15622">
                  <c:v>-2.27</c:v>
                </c:pt>
                <c:pt idx="15623">
                  <c:v>-2.25</c:v>
                </c:pt>
                <c:pt idx="15624">
                  <c:v>-2.27</c:v>
                </c:pt>
                <c:pt idx="15625">
                  <c:v>-2.25</c:v>
                </c:pt>
                <c:pt idx="15626">
                  <c:v>-2.27</c:v>
                </c:pt>
                <c:pt idx="15627">
                  <c:v>-2.2999999999999998</c:v>
                </c:pt>
                <c:pt idx="15628">
                  <c:v>-2.33</c:v>
                </c:pt>
                <c:pt idx="15629">
                  <c:v>-2.36</c:v>
                </c:pt>
                <c:pt idx="15630">
                  <c:v>-2.33</c:v>
                </c:pt>
                <c:pt idx="15631">
                  <c:v>-2.37</c:v>
                </c:pt>
                <c:pt idx="15632">
                  <c:v>-2.38</c:v>
                </c:pt>
                <c:pt idx="15633">
                  <c:v>-2.33</c:v>
                </c:pt>
                <c:pt idx="15634">
                  <c:v>-2.2999999999999998</c:v>
                </c:pt>
                <c:pt idx="15635">
                  <c:v>-2.29</c:v>
                </c:pt>
                <c:pt idx="15636">
                  <c:v>-2.27</c:v>
                </c:pt>
                <c:pt idx="15637">
                  <c:v>-2.2599999999999998</c:v>
                </c:pt>
                <c:pt idx="15638">
                  <c:v>-2.25</c:v>
                </c:pt>
                <c:pt idx="15639">
                  <c:v>-2.25</c:v>
                </c:pt>
                <c:pt idx="15640">
                  <c:v>-2.25</c:v>
                </c:pt>
                <c:pt idx="15641">
                  <c:v>-2.29</c:v>
                </c:pt>
                <c:pt idx="15642">
                  <c:v>-2.3199999999999998</c:v>
                </c:pt>
                <c:pt idx="15643">
                  <c:v>-2.2999999999999998</c:v>
                </c:pt>
                <c:pt idx="15644">
                  <c:v>-2.2599999999999998</c:v>
                </c:pt>
                <c:pt idx="15645">
                  <c:v>-2.29</c:v>
                </c:pt>
                <c:pt idx="15646">
                  <c:v>-2.3199999999999998</c:v>
                </c:pt>
                <c:pt idx="15647">
                  <c:v>-2.2999999999999998</c:v>
                </c:pt>
                <c:pt idx="15648">
                  <c:v>-2.37</c:v>
                </c:pt>
                <c:pt idx="15649">
                  <c:v>-2.39</c:v>
                </c:pt>
                <c:pt idx="15650">
                  <c:v>-2.39</c:v>
                </c:pt>
                <c:pt idx="15651">
                  <c:v>-2.31</c:v>
                </c:pt>
                <c:pt idx="15652">
                  <c:v>-2.2799999999999998</c:v>
                </c:pt>
                <c:pt idx="15653">
                  <c:v>-2.2799999999999998</c:v>
                </c:pt>
                <c:pt idx="15654">
                  <c:v>-2.31</c:v>
                </c:pt>
                <c:pt idx="15655">
                  <c:v>-2.31</c:v>
                </c:pt>
                <c:pt idx="15656">
                  <c:v>-2.3199999999999998</c:v>
                </c:pt>
                <c:pt idx="15657">
                  <c:v>-2.31</c:v>
                </c:pt>
                <c:pt idx="15658">
                  <c:v>-2.2999999999999998</c:v>
                </c:pt>
                <c:pt idx="15659">
                  <c:v>-2.31</c:v>
                </c:pt>
                <c:pt idx="15660">
                  <c:v>-2.36</c:v>
                </c:pt>
                <c:pt idx="15661">
                  <c:v>-2.35</c:v>
                </c:pt>
                <c:pt idx="15662">
                  <c:v>-2.35</c:v>
                </c:pt>
                <c:pt idx="15663">
                  <c:v>-2.31</c:v>
                </c:pt>
                <c:pt idx="15664">
                  <c:v>-2.31</c:v>
                </c:pt>
                <c:pt idx="15665">
                  <c:v>-2.31</c:v>
                </c:pt>
                <c:pt idx="15666">
                  <c:v>-2.31</c:v>
                </c:pt>
                <c:pt idx="15667">
                  <c:v>-2.3199999999999998</c:v>
                </c:pt>
                <c:pt idx="15668">
                  <c:v>-2.31</c:v>
                </c:pt>
                <c:pt idx="15669">
                  <c:v>-2.2999999999999998</c:v>
                </c:pt>
                <c:pt idx="15670">
                  <c:v>-2.29</c:v>
                </c:pt>
                <c:pt idx="15671">
                  <c:v>-2.3199999999999998</c:v>
                </c:pt>
                <c:pt idx="15672">
                  <c:v>-2.3199999999999998</c:v>
                </c:pt>
                <c:pt idx="15673">
                  <c:v>-2.25</c:v>
                </c:pt>
                <c:pt idx="15674">
                  <c:v>-2.2200000000000002</c:v>
                </c:pt>
                <c:pt idx="15675">
                  <c:v>-2.2799999999999998</c:v>
                </c:pt>
                <c:pt idx="15676">
                  <c:v>-2.3199999999999998</c:v>
                </c:pt>
                <c:pt idx="15677">
                  <c:v>-2.33</c:v>
                </c:pt>
                <c:pt idx="15678">
                  <c:v>-2.35</c:v>
                </c:pt>
                <c:pt idx="15679">
                  <c:v>-2.36</c:v>
                </c:pt>
                <c:pt idx="15680">
                  <c:v>-2.35</c:v>
                </c:pt>
                <c:pt idx="15681">
                  <c:v>-2.38</c:v>
                </c:pt>
                <c:pt idx="15682">
                  <c:v>-2.38</c:v>
                </c:pt>
                <c:pt idx="15683">
                  <c:v>-2.38</c:v>
                </c:pt>
                <c:pt idx="15684">
                  <c:v>-2.3199999999999998</c:v>
                </c:pt>
                <c:pt idx="15685">
                  <c:v>-2.33</c:v>
                </c:pt>
                <c:pt idx="15686">
                  <c:v>-2.39</c:v>
                </c:pt>
                <c:pt idx="15687">
                  <c:v>-2.4300000000000002</c:v>
                </c:pt>
                <c:pt idx="15688">
                  <c:v>-2.44</c:v>
                </c:pt>
                <c:pt idx="15689">
                  <c:v>-2.4900000000000002</c:v>
                </c:pt>
                <c:pt idx="15690">
                  <c:v>-2.5</c:v>
                </c:pt>
                <c:pt idx="15691">
                  <c:v>-2.46</c:v>
                </c:pt>
                <c:pt idx="15692">
                  <c:v>-2.42</c:v>
                </c:pt>
                <c:pt idx="15693">
                  <c:v>-2.37</c:v>
                </c:pt>
                <c:pt idx="15694">
                  <c:v>-2.39</c:v>
                </c:pt>
                <c:pt idx="15695">
                  <c:v>-2.37</c:v>
                </c:pt>
                <c:pt idx="15696">
                  <c:v>-2.37</c:v>
                </c:pt>
                <c:pt idx="15697">
                  <c:v>-2.35</c:v>
                </c:pt>
                <c:pt idx="15698">
                  <c:v>-2.33</c:v>
                </c:pt>
                <c:pt idx="15699">
                  <c:v>-2.2999999999999998</c:v>
                </c:pt>
                <c:pt idx="15700">
                  <c:v>-2.3199999999999998</c:v>
                </c:pt>
                <c:pt idx="15701">
                  <c:v>-2.29</c:v>
                </c:pt>
                <c:pt idx="15702">
                  <c:v>-2.27</c:v>
                </c:pt>
                <c:pt idx="15703">
                  <c:v>-2.2799999999999998</c:v>
                </c:pt>
                <c:pt idx="15704">
                  <c:v>-2.2799999999999998</c:v>
                </c:pt>
                <c:pt idx="15705">
                  <c:v>-2.33</c:v>
                </c:pt>
                <c:pt idx="15706">
                  <c:v>-2.4500000000000002</c:v>
                </c:pt>
                <c:pt idx="15707">
                  <c:v>-2.5</c:v>
                </c:pt>
                <c:pt idx="15708">
                  <c:v>-2.52</c:v>
                </c:pt>
                <c:pt idx="15709">
                  <c:v>-2.4500000000000002</c:v>
                </c:pt>
                <c:pt idx="15710">
                  <c:v>-2.44</c:v>
                </c:pt>
                <c:pt idx="15711">
                  <c:v>-2.44</c:v>
                </c:pt>
                <c:pt idx="15712">
                  <c:v>-2.44</c:v>
                </c:pt>
                <c:pt idx="15713">
                  <c:v>-2.4500000000000002</c:v>
                </c:pt>
                <c:pt idx="15714">
                  <c:v>-2.4700000000000002</c:v>
                </c:pt>
                <c:pt idx="15715">
                  <c:v>-2.4500000000000002</c:v>
                </c:pt>
                <c:pt idx="15716">
                  <c:v>-2.4300000000000002</c:v>
                </c:pt>
                <c:pt idx="15717">
                  <c:v>-2.46</c:v>
                </c:pt>
                <c:pt idx="15718">
                  <c:v>-2.4700000000000002</c:v>
                </c:pt>
                <c:pt idx="15719">
                  <c:v>-2.4900000000000002</c:v>
                </c:pt>
                <c:pt idx="15720">
                  <c:v>-2.4900000000000002</c:v>
                </c:pt>
                <c:pt idx="15721">
                  <c:v>-2.48</c:v>
                </c:pt>
                <c:pt idx="15722">
                  <c:v>-2.48</c:v>
                </c:pt>
                <c:pt idx="15723">
                  <c:v>-2.4700000000000002</c:v>
                </c:pt>
                <c:pt idx="15724">
                  <c:v>-2.4900000000000002</c:v>
                </c:pt>
                <c:pt idx="15725">
                  <c:v>-2.5</c:v>
                </c:pt>
                <c:pt idx="15726">
                  <c:v>-2.56</c:v>
                </c:pt>
                <c:pt idx="15727">
                  <c:v>-2.5499999999999998</c:v>
                </c:pt>
                <c:pt idx="15728">
                  <c:v>-2.5499999999999998</c:v>
                </c:pt>
                <c:pt idx="15729">
                  <c:v>-2.5299999999999998</c:v>
                </c:pt>
                <c:pt idx="15730">
                  <c:v>-2.5099999999999998</c:v>
                </c:pt>
                <c:pt idx="15731">
                  <c:v>-2.4900000000000002</c:v>
                </c:pt>
                <c:pt idx="15732">
                  <c:v>-2.5</c:v>
                </c:pt>
                <c:pt idx="15733">
                  <c:v>-2.5</c:v>
                </c:pt>
                <c:pt idx="15734">
                  <c:v>-2.44</c:v>
                </c:pt>
                <c:pt idx="15735">
                  <c:v>-2.46</c:v>
                </c:pt>
                <c:pt idx="15736">
                  <c:v>-2.4700000000000002</c:v>
                </c:pt>
                <c:pt idx="15737">
                  <c:v>-2.4500000000000002</c:v>
                </c:pt>
                <c:pt idx="15738">
                  <c:v>-2.42</c:v>
                </c:pt>
                <c:pt idx="15739">
                  <c:v>-2.41</c:v>
                </c:pt>
                <c:pt idx="15740">
                  <c:v>-2.48</c:v>
                </c:pt>
                <c:pt idx="15741">
                  <c:v>-2.48</c:v>
                </c:pt>
                <c:pt idx="15742">
                  <c:v>-2.48</c:v>
                </c:pt>
                <c:pt idx="15743">
                  <c:v>-2.4900000000000002</c:v>
                </c:pt>
                <c:pt idx="15744">
                  <c:v>-2.48</c:v>
                </c:pt>
                <c:pt idx="15745">
                  <c:v>-2.5</c:v>
                </c:pt>
                <c:pt idx="15746">
                  <c:v>-2.46</c:v>
                </c:pt>
                <c:pt idx="15747">
                  <c:v>-2.36</c:v>
                </c:pt>
                <c:pt idx="15748">
                  <c:v>-2.4</c:v>
                </c:pt>
                <c:pt idx="15749">
                  <c:v>-2.41</c:v>
                </c:pt>
                <c:pt idx="15750">
                  <c:v>-2.4300000000000002</c:v>
                </c:pt>
                <c:pt idx="15751">
                  <c:v>-2.4</c:v>
                </c:pt>
                <c:pt idx="15752">
                  <c:v>-2.35</c:v>
                </c:pt>
                <c:pt idx="15753">
                  <c:v>-2.2799999999999998</c:v>
                </c:pt>
                <c:pt idx="15754">
                  <c:v>-2.11</c:v>
                </c:pt>
                <c:pt idx="15755">
                  <c:v>-2.0699999999999998</c:v>
                </c:pt>
                <c:pt idx="15756">
                  <c:v>-2.0499999999999998</c:v>
                </c:pt>
                <c:pt idx="15757">
                  <c:v>-2.0099999999999998</c:v>
                </c:pt>
                <c:pt idx="15758">
                  <c:v>-2</c:v>
                </c:pt>
                <c:pt idx="15759">
                  <c:v>-1.96</c:v>
                </c:pt>
                <c:pt idx="15760">
                  <c:v>-1.94</c:v>
                </c:pt>
                <c:pt idx="15761">
                  <c:v>-1.94</c:v>
                </c:pt>
                <c:pt idx="15762">
                  <c:v>-1.97</c:v>
                </c:pt>
                <c:pt idx="15763">
                  <c:v>-1.99</c:v>
                </c:pt>
                <c:pt idx="15764">
                  <c:v>-2.0699999999999998</c:v>
                </c:pt>
                <c:pt idx="15765">
                  <c:v>-2.13</c:v>
                </c:pt>
                <c:pt idx="15766">
                  <c:v>-2.19</c:v>
                </c:pt>
                <c:pt idx="15767">
                  <c:v>-2.21</c:v>
                </c:pt>
                <c:pt idx="15768">
                  <c:v>-2.2400000000000002</c:v>
                </c:pt>
                <c:pt idx="15769">
                  <c:v>-2.21</c:v>
                </c:pt>
                <c:pt idx="15770">
                  <c:v>-2.1800000000000002</c:v>
                </c:pt>
                <c:pt idx="15771">
                  <c:v>-2.14</c:v>
                </c:pt>
                <c:pt idx="15772">
                  <c:v>-2.06</c:v>
                </c:pt>
                <c:pt idx="15773">
                  <c:v>-2.04</c:v>
                </c:pt>
                <c:pt idx="15774">
                  <c:v>-2.04</c:v>
                </c:pt>
                <c:pt idx="15775">
                  <c:v>-1.98</c:v>
                </c:pt>
                <c:pt idx="15776">
                  <c:v>-1.97</c:v>
                </c:pt>
                <c:pt idx="15777">
                  <c:v>-1.93</c:v>
                </c:pt>
                <c:pt idx="15778">
                  <c:v>-1.93</c:v>
                </c:pt>
                <c:pt idx="15779">
                  <c:v>-1.95</c:v>
                </c:pt>
                <c:pt idx="15780">
                  <c:v>-1.94</c:v>
                </c:pt>
                <c:pt idx="15781">
                  <c:v>-1.94</c:v>
                </c:pt>
                <c:pt idx="15782">
                  <c:v>-1.92</c:v>
                </c:pt>
                <c:pt idx="15783">
                  <c:v>-1.94</c:v>
                </c:pt>
                <c:pt idx="15784">
                  <c:v>-1.89</c:v>
                </c:pt>
                <c:pt idx="15785">
                  <c:v>-1.87</c:v>
                </c:pt>
                <c:pt idx="15786">
                  <c:v>-1.89</c:v>
                </c:pt>
                <c:pt idx="15787">
                  <c:v>-1.89</c:v>
                </c:pt>
                <c:pt idx="15788">
                  <c:v>-1.9</c:v>
                </c:pt>
                <c:pt idx="15789">
                  <c:v>-1.89</c:v>
                </c:pt>
                <c:pt idx="15790">
                  <c:v>-1.9</c:v>
                </c:pt>
                <c:pt idx="15791">
                  <c:v>-1.91</c:v>
                </c:pt>
                <c:pt idx="15792">
                  <c:v>-1.93</c:v>
                </c:pt>
                <c:pt idx="15793">
                  <c:v>-1.99</c:v>
                </c:pt>
                <c:pt idx="15794">
                  <c:v>-2.04</c:v>
                </c:pt>
                <c:pt idx="15795">
                  <c:v>-2.0499999999999998</c:v>
                </c:pt>
                <c:pt idx="15796">
                  <c:v>-2.02</c:v>
                </c:pt>
                <c:pt idx="15797">
                  <c:v>-2.02</c:v>
                </c:pt>
                <c:pt idx="15798">
                  <c:v>-2.04</c:v>
                </c:pt>
                <c:pt idx="15799">
                  <c:v>-2.0099999999999998</c:v>
                </c:pt>
                <c:pt idx="15800">
                  <c:v>-2.0099999999999998</c:v>
                </c:pt>
                <c:pt idx="15801">
                  <c:v>-2.0299999999999998</c:v>
                </c:pt>
                <c:pt idx="15802">
                  <c:v>-2.0099999999999998</c:v>
                </c:pt>
                <c:pt idx="15803">
                  <c:v>-2.02</c:v>
                </c:pt>
                <c:pt idx="15804">
                  <c:v>-2.06</c:v>
                </c:pt>
                <c:pt idx="15805">
                  <c:v>-2</c:v>
                </c:pt>
                <c:pt idx="15806">
                  <c:v>-2.08</c:v>
                </c:pt>
                <c:pt idx="15807">
                  <c:v>-2.08</c:v>
                </c:pt>
                <c:pt idx="15808">
                  <c:v>-2.0699999999999998</c:v>
                </c:pt>
                <c:pt idx="15809">
                  <c:v>-2.09</c:v>
                </c:pt>
                <c:pt idx="15810">
                  <c:v>-2.06</c:v>
                </c:pt>
                <c:pt idx="15811">
                  <c:v>-2.0699999999999998</c:v>
                </c:pt>
                <c:pt idx="15812">
                  <c:v>-2.11</c:v>
                </c:pt>
                <c:pt idx="15813">
                  <c:v>-2.13</c:v>
                </c:pt>
                <c:pt idx="15814">
                  <c:v>-2.08</c:v>
                </c:pt>
                <c:pt idx="15815">
                  <c:v>-2.11</c:v>
                </c:pt>
                <c:pt idx="15816">
                  <c:v>-2.12</c:v>
                </c:pt>
                <c:pt idx="15817">
                  <c:v>-2.14</c:v>
                </c:pt>
                <c:pt idx="15818">
                  <c:v>-2.21</c:v>
                </c:pt>
                <c:pt idx="15819">
                  <c:v>-2.2400000000000002</c:v>
                </c:pt>
                <c:pt idx="15820">
                  <c:v>-2.23</c:v>
                </c:pt>
                <c:pt idx="15821">
                  <c:v>-2.21</c:v>
                </c:pt>
                <c:pt idx="15822">
                  <c:v>-2.2200000000000002</c:v>
                </c:pt>
                <c:pt idx="15823">
                  <c:v>-2.21</c:v>
                </c:pt>
                <c:pt idx="15824">
                  <c:v>-2.21</c:v>
                </c:pt>
                <c:pt idx="15825">
                  <c:v>-2.2000000000000002</c:v>
                </c:pt>
                <c:pt idx="15826">
                  <c:v>-2.19</c:v>
                </c:pt>
                <c:pt idx="15827">
                  <c:v>-2.21</c:v>
                </c:pt>
                <c:pt idx="15828">
                  <c:v>-2.19</c:v>
                </c:pt>
                <c:pt idx="15829">
                  <c:v>-2.2200000000000002</c:v>
                </c:pt>
                <c:pt idx="15830">
                  <c:v>-2.17</c:v>
                </c:pt>
                <c:pt idx="15831">
                  <c:v>-2.1800000000000002</c:v>
                </c:pt>
                <c:pt idx="15832">
                  <c:v>-2.13</c:v>
                </c:pt>
                <c:pt idx="15833">
                  <c:v>-2.14</c:v>
                </c:pt>
                <c:pt idx="15834">
                  <c:v>-2.12</c:v>
                </c:pt>
                <c:pt idx="15835">
                  <c:v>-2.11</c:v>
                </c:pt>
                <c:pt idx="15836">
                  <c:v>-2.19</c:v>
                </c:pt>
                <c:pt idx="15837">
                  <c:v>-2.21</c:v>
                </c:pt>
                <c:pt idx="15838">
                  <c:v>-2.23</c:v>
                </c:pt>
                <c:pt idx="15839">
                  <c:v>-2.25</c:v>
                </c:pt>
                <c:pt idx="15840">
                  <c:v>-2.23</c:v>
                </c:pt>
                <c:pt idx="15841">
                  <c:v>-2.2400000000000002</c:v>
                </c:pt>
                <c:pt idx="15842">
                  <c:v>-2.25</c:v>
                </c:pt>
                <c:pt idx="15843">
                  <c:v>-2.2599999999999998</c:v>
                </c:pt>
                <c:pt idx="15844">
                  <c:v>-2.2799999999999998</c:v>
                </c:pt>
                <c:pt idx="15845">
                  <c:v>-2.2599999999999998</c:v>
                </c:pt>
                <c:pt idx="15846">
                  <c:v>-2.2200000000000002</c:v>
                </c:pt>
                <c:pt idx="15847">
                  <c:v>-2.17</c:v>
                </c:pt>
                <c:pt idx="15848">
                  <c:v>-2.19</c:v>
                </c:pt>
                <c:pt idx="15849">
                  <c:v>-2.2400000000000002</c:v>
                </c:pt>
                <c:pt idx="15850">
                  <c:v>-2.2799999999999998</c:v>
                </c:pt>
                <c:pt idx="15851">
                  <c:v>-2.3199999999999998</c:v>
                </c:pt>
                <c:pt idx="15852">
                  <c:v>-2.33</c:v>
                </c:pt>
                <c:pt idx="15853">
                  <c:v>-2.39</c:v>
                </c:pt>
                <c:pt idx="15854">
                  <c:v>-2.41</c:v>
                </c:pt>
                <c:pt idx="15855">
                  <c:v>-2.39</c:v>
                </c:pt>
                <c:pt idx="15856">
                  <c:v>-2.39</c:v>
                </c:pt>
                <c:pt idx="15857">
                  <c:v>-2.39</c:v>
                </c:pt>
                <c:pt idx="15858">
                  <c:v>-2.35</c:v>
                </c:pt>
                <c:pt idx="15859">
                  <c:v>-2.38</c:v>
                </c:pt>
                <c:pt idx="15860">
                  <c:v>-2.38</c:v>
                </c:pt>
                <c:pt idx="15861">
                  <c:v>-2.44</c:v>
                </c:pt>
                <c:pt idx="15862">
                  <c:v>-2.42</c:v>
                </c:pt>
                <c:pt idx="15863">
                  <c:v>-2.4</c:v>
                </c:pt>
                <c:pt idx="15864">
                  <c:v>-2.39</c:v>
                </c:pt>
                <c:pt idx="15865">
                  <c:v>-2.39</c:v>
                </c:pt>
                <c:pt idx="15866">
                  <c:v>-2.39</c:v>
                </c:pt>
                <c:pt idx="15867">
                  <c:v>-2.35</c:v>
                </c:pt>
                <c:pt idx="15868">
                  <c:v>-2.34</c:v>
                </c:pt>
                <c:pt idx="15869">
                  <c:v>-2.33</c:v>
                </c:pt>
                <c:pt idx="15870">
                  <c:v>-2.29</c:v>
                </c:pt>
                <c:pt idx="15871">
                  <c:v>-2.34</c:v>
                </c:pt>
                <c:pt idx="15872">
                  <c:v>-2.36</c:v>
                </c:pt>
                <c:pt idx="15873">
                  <c:v>-2.36</c:v>
                </c:pt>
                <c:pt idx="15874">
                  <c:v>-2.35</c:v>
                </c:pt>
                <c:pt idx="15875">
                  <c:v>-2.35</c:v>
                </c:pt>
                <c:pt idx="15876">
                  <c:v>-2.3199999999999998</c:v>
                </c:pt>
                <c:pt idx="15877">
                  <c:v>-2.36</c:v>
                </c:pt>
                <c:pt idx="15878">
                  <c:v>-2.3199999999999998</c:v>
                </c:pt>
                <c:pt idx="15879">
                  <c:v>-2.33</c:v>
                </c:pt>
                <c:pt idx="15880">
                  <c:v>-2.2999999999999998</c:v>
                </c:pt>
                <c:pt idx="15881">
                  <c:v>-2.2799999999999998</c:v>
                </c:pt>
                <c:pt idx="15882">
                  <c:v>-2.23</c:v>
                </c:pt>
                <c:pt idx="15883">
                  <c:v>-2.21</c:v>
                </c:pt>
                <c:pt idx="15884">
                  <c:v>-2.23</c:v>
                </c:pt>
                <c:pt idx="15885">
                  <c:v>-2.21</c:v>
                </c:pt>
                <c:pt idx="15886">
                  <c:v>-2.14</c:v>
                </c:pt>
                <c:pt idx="15887">
                  <c:v>-2.11</c:v>
                </c:pt>
                <c:pt idx="15888">
                  <c:v>-2.1</c:v>
                </c:pt>
                <c:pt idx="15889">
                  <c:v>-2.08</c:v>
                </c:pt>
                <c:pt idx="15890">
                  <c:v>-2.06</c:v>
                </c:pt>
                <c:pt idx="15891">
                  <c:v>-2.0699999999999998</c:v>
                </c:pt>
                <c:pt idx="15892">
                  <c:v>-2.02</c:v>
                </c:pt>
                <c:pt idx="15893">
                  <c:v>-2.06</c:v>
                </c:pt>
                <c:pt idx="15894">
                  <c:v>-2.0699999999999998</c:v>
                </c:pt>
                <c:pt idx="15895">
                  <c:v>-2.0699999999999998</c:v>
                </c:pt>
                <c:pt idx="15896">
                  <c:v>-2.0499999999999998</c:v>
                </c:pt>
                <c:pt idx="15897">
                  <c:v>-2.06</c:v>
                </c:pt>
                <c:pt idx="15898">
                  <c:v>-2.0699999999999998</c:v>
                </c:pt>
                <c:pt idx="15899">
                  <c:v>-2.0499999999999998</c:v>
                </c:pt>
                <c:pt idx="15900">
                  <c:v>-2.0499999999999998</c:v>
                </c:pt>
                <c:pt idx="15901">
                  <c:v>-2.0499999999999998</c:v>
                </c:pt>
                <c:pt idx="15902">
                  <c:v>-2.0499999999999998</c:v>
                </c:pt>
                <c:pt idx="15903">
                  <c:v>-2.08</c:v>
                </c:pt>
                <c:pt idx="15904">
                  <c:v>-2.06</c:v>
                </c:pt>
                <c:pt idx="15905">
                  <c:v>-2.04</c:v>
                </c:pt>
                <c:pt idx="15906">
                  <c:v>-2.0499999999999998</c:v>
                </c:pt>
                <c:pt idx="15907">
                  <c:v>-2.08</c:v>
                </c:pt>
                <c:pt idx="15908">
                  <c:v>-2.02</c:v>
                </c:pt>
                <c:pt idx="15909">
                  <c:v>-2</c:v>
                </c:pt>
                <c:pt idx="15910">
                  <c:v>-2</c:v>
                </c:pt>
                <c:pt idx="15911">
                  <c:v>-1.99</c:v>
                </c:pt>
                <c:pt idx="15912">
                  <c:v>-1.97</c:v>
                </c:pt>
                <c:pt idx="15913">
                  <c:v>-1.92</c:v>
                </c:pt>
                <c:pt idx="15914">
                  <c:v>-1.89</c:v>
                </c:pt>
                <c:pt idx="15915">
                  <c:v>-1.84</c:v>
                </c:pt>
                <c:pt idx="15916">
                  <c:v>-1.77</c:v>
                </c:pt>
                <c:pt idx="15917">
                  <c:v>-1.76</c:v>
                </c:pt>
                <c:pt idx="15918">
                  <c:v>-1.76</c:v>
                </c:pt>
                <c:pt idx="15919">
                  <c:v>-1.76</c:v>
                </c:pt>
                <c:pt idx="15920">
                  <c:v>-1.7</c:v>
                </c:pt>
                <c:pt idx="15921">
                  <c:v>-1.67</c:v>
                </c:pt>
                <c:pt idx="15922">
                  <c:v>-1.71</c:v>
                </c:pt>
                <c:pt idx="15923">
                  <c:v>-1.66</c:v>
                </c:pt>
                <c:pt idx="15924">
                  <c:v>-1.8</c:v>
                </c:pt>
                <c:pt idx="15925">
                  <c:v>-1.85</c:v>
                </c:pt>
                <c:pt idx="15926">
                  <c:v>-1.88</c:v>
                </c:pt>
                <c:pt idx="15927">
                  <c:v>-1.93</c:v>
                </c:pt>
                <c:pt idx="15928">
                  <c:v>-1.92</c:v>
                </c:pt>
                <c:pt idx="15929">
                  <c:v>-1.91</c:v>
                </c:pt>
                <c:pt idx="15930">
                  <c:v>-1.92</c:v>
                </c:pt>
                <c:pt idx="15931">
                  <c:v>-1.89</c:v>
                </c:pt>
                <c:pt idx="15932">
                  <c:v>-1.86</c:v>
                </c:pt>
                <c:pt idx="15933">
                  <c:v>-1.86</c:v>
                </c:pt>
                <c:pt idx="15934">
                  <c:v>-1.85</c:v>
                </c:pt>
                <c:pt idx="15935">
                  <c:v>-1.85</c:v>
                </c:pt>
                <c:pt idx="15936">
                  <c:v>-1.86</c:v>
                </c:pt>
                <c:pt idx="15937">
                  <c:v>-1.84</c:v>
                </c:pt>
                <c:pt idx="15938">
                  <c:v>-1.86</c:v>
                </c:pt>
                <c:pt idx="15939">
                  <c:v>-1.82</c:v>
                </c:pt>
                <c:pt idx="15940">
                  <c:v>-1.8</c:v>
                </c:pt>
                <c:pt idx="15941">
                  <c:v>-1.8</c:v>
                </c:pt>
                <c:pt idx="15942">
                  <c:v>-1.82</c:v>
                </c:pt>
                <c:pt idx="15943">
                  <c:v>-1.84</c:v>
                </c:pt>
                <c:pt idx="15944">
                  <c:v>-1.82</c:v>
                </c:pt>
                <c:pt idx="15945">
                  <c:v>-1.85</c:v>
                </c:pt>
                <c:pt idx="15946">
                  <c:v>-1.84</c:v>
                </c:pt>
                <c:pt idx="15947">
                  <c:v>-1.83</c:v>
                </c:pt>
                <c:pt idx="15948">
                  <c:v>-1.77</c:v>
                </c:pt>
                <c:pt idx="15949">
                  <c:v>-1.8</c:v>
                </c:pt>
                <c:pt idx="15950">
                  <c:v>-1.82</c:v>
                </c:pt>
                <c:pt idx="15951">
                  <c:v>-1.87</c:v>
                </c:pt>
                <c:pt idx="15952">
                  <c:v>-1.86</c:v>
                </c:pt>
                <c:pt idx="15953">
                  <c:v>-1.83</c:v>
                </c:pt>
                <c:pt idx="15954">
                  <c:v>-1.82</c:v>
                </c:pt>
                <c:pt idx="15955">
                  <c:v>-1.81</c:v>
                </c:pt>
                <c:pt idx="15956">
                  <c:v>-1.85</c:v>
                </c:pt>
                <c:pt idx="15957">
                  <c:v>-1.88</c:v>
                </c:pt>
                <c:pt idx="15958">
                  <c:v>-1.87</c:v>
                </c:pt>
                <c:pt idx="15959">
                  <c:v>-1.88</c:v>
                </c:pt>
                <c:pt idx="15960">
                  <c:v>-1.85</c:v>
                </c:pt>
                <c:pt idx="15961">
                  <c:v>-1.79</c:v>
                </c:pt>
                <c:pt idx="15962">
                  <c:v>-1.78</c:v>
                </c:pt>
                <c:pt idx="15963">
                  <c:v>-1.79</c:v>
                </c:pt>
                <c:pt idx="15964">
                  <c:v>-1.78</c:v>
                </c:pt>
                <c:pt idx="15965">
                  <c:v>-1.78</c:v>
                </c:pt>
                <c:pt idx="15966">
                  <c:v>-1.77</c:v>
                </c:pt>
                <c:pt idx="15967">
                  <c:v>-1.75</c:v>
                </c:pt>
                <c:pt idx="15968">
                  <c:v>-1.79</c:v>
                </c:pt>
                <c:pt idx="15969">
                  <c:v>-1.81</c:v>
                </c:pt>
                <c:pt idx="15970">
                  <c:v>-1.81</c:v>
                </c:pt>
                <c:pt idx="15971">
                  <c:v>-1.73</c:v>
                </c:pt>
                <c:pt idx="15972">
                  <c:v>-1.6</c:v>
                </c:pt>
                <c:pt idx="15973">
                  <c:v>-1.51</c:v>
                </c:pt>
                <c:pt idx="15974">
                  <c:v>-1.5</c:v>
                </c:pt>
                <c:pt idx="15975">
                  <c:v>-1.52</c:v>
                </c:pt>
                <c:pt idx="15976">
                  <c:v>-1.66</c:v>
                </c:pt>
                <c:pt idx="15977">
                  <c:v>-1.71</c:v>
                </c:pt>
                <c:pt idx="15978">
                  <c:v>-1.74</c:v>
                </c:pt>
                <c:pt idx="15979">
                  <c:v>-1.72</c:v>
                </c:pt>
                <c:pt idx="15980">
                  <c:v>-1.67</c:v>
                </c:pt>
                <c:pt idx="15981">
                  <c:v>-1.58</c:v>
                </c:pt>
                <c:pt idx="15982">
                  <c:v>-1.5</c:v>
                </c:pt>
                <c:pt idx="15983">
                  <c:v>-1.44</c:v>
                </c:pt>
                <c:pt idx="15984">
                  <c:v>-1.56</c:v>
                </c:pt>
                <c:pt idx="15985">
                  <c:v>-1.65</c:v>
                </c:pt>
                <c:pt idx="15986">
                  <c:v>-1.67</c:v>
                </c:pt>
                <c:pt idx="15987">
                  <c:v>-1.71</c:v>
                </c:pt>
                <c:pt idx="15988">
                  <c:v>-1.7</c:v>
                </c:pt>
                <c:pt idx="15989">
                  <c:v>-1.81</c:v>
                </c:pt>
                <c:pt idx="15990">
                  <c:v>-1.85</c:v>
                </c:pt>
                <c:pt idx="15991">
                  <c:v>-1.82</c:v>
                </c:pt>
                <c:pt idx="15992">
                  <c:v>-1.8</c:v>
                </c:pt>
                <c:pt idx="15993">
                  <c:v>-1.83</c:v>
                </c:pt>
                <c:pt idx="15994">
                  <c:v>-1.83</c:v>
                </c:pt>
                <c:pt idx="15995">
                  <c:v>-1.86</c:v>
                </c:pt>
                <c:pt idx="15996">
                  <c:v>-1.82</c:v>
                </c:pt>
                <c:pt idx="15997">
                  <c:v>-1.81</c:v>
                </c:pt>
                <c:pt idx="15998">
                  <c:v>-1.75</c:v>
                </c:pt>
                <c:pt idx="15999">
                  <c:v>-1.81</c:v>
                </c:pt>
                <c:pt idx="16000">
                  <c:v>-1.85</c:v>
                </c:pt>
                <c:pt idx="16001">
                  <c:v>-1.79</c:v>
                </c:pt>
                <c:pt idx="16002">
                  <c:v>-1.7</c:v>
                </c:pt>
                <c:pt idx="16003">
                  <c:v>-1.72</c:v>
                </c:pt>
                <c:pt idx="16004">
                  <c:v>-1.79</c:v>
                </c:pt>
                <c:pt idx="16005">
                  <c:v>-1.81</c:v>
                </c:pt>
                <c:pt idx="16006">
                  <c:v>-1.77</c:v>
                </c:pt>
                <c:pt idx="16007">
                  <c:v>-1.76</c:v>
                </c:pt>
                <c:pt idx="16008">
                  <c:v>-1.69</c:v>
                </c:pt>
                <c:pt idx="16009">
                  <c:v>-1.67</c:v>
                </c:pt>
                <c:pt idx="16010">
                  <c:v>-1.74</c:v>
                </c:pt>
                <c:pt idx="16011">
                  <c:v>-1.73</c:v>
                </c:pt>
                <c:pt idx="16012">
                  <c:v>-1.74</c:v>
                </c:pt>
                <c:pt idx="16013">
                  <c:v>-1.77</c:v>
                </c:pt>
                <c:pt idx="16014">
                  <c:v>-1.86</c:v>
                </c:pt>
                <c:pt idx="16015">
                  <c:v>-1.89</c:v>
                </c:pt>
                <c:pt idx="16016">
                  <c:v>-1.89</c:v>
                </c:pt>
                <c:pt idx="16017">
                  <c:v>-1.86</c:v>
                </c:pt>
                <c:pt idx="16018">
                  <c:v>-1.84</c:v>
                </c:pt>
                <c:pt idx="16019">
                  <c:v>-1.77</c:v>
                </c:pt>
                <c:pt idx="16020">
                  <c:v>-1.75</c:v>
                </c:pt>
                <c:pt idx="16021">
                  <c:v>-1.72</c:v>
                </c:pt>
                <c:pt idx="16022">
                  <c:v>-1.82</c:v>
                </c:pt>
                <c:pt idx="16023">
                  <c:v>-1.81</c:v>
                </c:pt>
                <c:pt idx="16024">
                  <c:v>-1.82</c:v>
                </c:pt>
                <c:pt idx="16025">
                  <c:v>-1.81</c:v>
                </c:pt>
                <c:pt idx="16026">
                  <c:v>-1.82</c:v>
                </c:pt>
                <c:pt idx="16027">
                  <c:v>-1.81</c:v>
                </c:pt>
                <c:pt idx="16028">
                  <c:v>-1.73</c:v>
                </c:pt>
                <c:pt idx="16029">
                  <c:v>-1.64</c:v>
                </c:pt>
                <c:pt idx="16030">
                  <c:v>-1.66</c:v>
                </c:pt>
                <c:pt idx="16031">
                  <c:v>-1.67</c:v>
                </c:pt>
                <c:pt idx="16032">
                  <c:v>-1.56</c:v>
                </c:pt>
                <c:pt idx="16033">
                  <c:v>-1.46</c:v>
                </c:pt>
                <c:pt idx="16034">
                  <c:v>-1.46</c:v>
                </c:pt>
                <c:pt idx="16035">
                  <c:v>-1.54</c:v>
                </c:pt>
                <c:pt idx="16036">
                  <c:v>-1.57</c:v>
                </c:pt>
                <c:pt idx="16037">
                  <c:v>-1.69</c:v>
                </c:pt>
                <c:pt idx="16038">
                  <c:v>-1.71</c:v>
                </c:pt>
                <c:pt idx="16039">
                  <c:v>-1.68</c:v>
                </c:pt>
                <c:pt idx="16040">
                  <c:v>-1.72</c:v>
                </c:pt>
                <c:pt idx="16041">
                  <c:v>-1.68</c:v>
                </c:pt>
                <c:pt idx="16042">
                  <c:v>-1.65</c:v>
                </c:pt>
                <c:pt idx="16043">
                  <c:v>-1.67</c:v>
                </c:pt>
                <c:pt idx="16044">
                  <c:v>-1.67</c:v>
                </c:pt>
                <c:pt idx="16045">
                  <c:v>-1.65</c:v>
                </c:pt>
                <c:pt idx="16046">
                  <c:v>-1.66</c:v>
                </c:pt>
                <c:pt idx="16047">
                  <c:v>-1.61</c:v>
                </c:pt>
                <c:pt idx="16048">
                  <c:v>-1.59</c:v>
                </c:pt>
                <c:pt idx="16049">
                  <c:v>-1.57</c:v>
                </c:pt>
                <c:pt idx="16050">
                  <c:v>-1.61</c:v>
                </c:pt>
                <c:pt idx="16051">
                  <c:v>-1.51</c:v>
                </c:pt>
                <c:pt idx="16052">
                  <c:v>-1.46</c:v>
                </c:pt>
                <c:pt idx="16053">
                  <c:v>-1.55</c:v>
                </c:pt>
                <c:pt idx="16054">
                  <c:v>-1.65</c:v>
                </c:pt>
                <c:pt idx="16055">
                  <c:v>-1.75</c:v>
                </c:pt>
                <c:pt idx="16056">
                  <c:v>-1.76</c:v>
                </c:pt>
                <c:pt idx="16057">
                  <c:v>-1.76</c:v>
                </c:pt>
                <c:pt idx="16058">
                  <c:v>-1.74</c:v>
                </c:pt>
                <c:pt idx="16059">
                  <c:v>-1.66</c:v>
                </c:pt>
                <c:pt idx="16060">
                  <c:v>-1.75</c:v>
                </c:pt>
                <c:pt idx="16061">
                  <c:v>-1.79</c:v>
                </c:pt>
                <c:pt idx="16062">
                  <c:v>-1.81</c:v>
                </c:pt>
                <c:pt idx="16063">
                  <c:v>-1.79</c:v>
                </c:pt>
                <c:pt idx="16064">
                  <c:v>-1.8</c:v>
                </c:pt>
                <c:pt idx="16065">
                  <c:v>-1.82</c:v>
                </c:pt>
                <c:pt idx="16066">
                  <c:v>-1.81</c:v>
                </c:pt>
                <c:pt idx="16067">
                  <c:v>-1.81</c:v>
                </c:pt>
                <c:pt idx="16068">
                  <c:v>-1.8</c:v>
                </c:pt>
                <c:pt idx="16069">
                  <c:v>-1.8</c:v>
                </c:pt>
                <c:pt idx="16070">
                  <c:v>-1.83</c:v>
                </c:pt>
                <c:pt idx="16071">
                  <c:v>-1.9</c:v>
                </c:pt>
                <c:pt idx="16072">
                  <c:v>-1.86</c:v>
                </c:pt>
                <c:pt idx="16073">
                  <c:v>-1.79</c:v>
                </c:pt>
                <c:pt idx="16074">
                  <c:v>-1.79</c:v>
                </c:pt>
                <c:pt idx="16075">
                  <c:v>-1.81</c:v>
                </c:pt>
                <c:pt idx="16076">
                  <c:v>-1.84</c:v>
                </c:pt>
                <c:pt idx="16077">
                  <c:v>-1.78</c:v>
                </c:pt>
                <c:pt idx="16078">
                  <c:v>-1.77</c:v>
                </c:pt>
                <c:pt idx="16079">
                  <c:v>-1.79</c:v>
                </c:pt>
                <c:pt idx="16080">
                  <c:v>-1.73</c:v>
                </c:pt>
                <c:pt idx="16081">
                  <c:v>-1.7</c:v>
                </c:pt>
                <c:pt idx="16082">
                  <c:v>-1.74</c:v>
                </c:pt>
                <c:pt idx="16083">
                  <c:v>-1.75</c:v>
                </c:pt>
                <c:pt idx="16084">
                  <c:v>-1.75</c:v>
                </c:pt>
                <c:pt idx="16085">
                  <c:v>-1.76</c:v>
                </c:pt>
                <c:pt idx="16086">
                  <c:v>-1.77</c:v>
                </c:pt>
                <c:pt idx="16087">
                  <c:v>-1.85</c:v>
                </c:pt>
                <c:pt idx="16088">
                  <c:v>-1.86</c:v>
                </c:pt>
                <c:pt idx="16089">
                  <c:v>-1.84</c:v>
                </c:pt>
                <c:pt idx="16090">
                  <c:v>-1.7</c:v>
                </c:pt>
                <c:pt idx="16091">
                  <c:v>-1.66</c:v>
                </c:pt>
                <c:pt idx="16092">
                  <c:v>-1.7</c:v>
                </c:pt>
                <c:pt idx="16093">
                  <c:v>-1.71</c:v>
                </c:pt>
                <c:pt idx="16094">
                  <c:v>-1.73</c:v>
                </c:pt>
                <c:pt idx="16095">
                  <c:v>-1.73</c:v>
                </c:pt>
                <c:pt idx="16096">
                  <c:v>-1.75</c:v>
                </c:pt>
                <c:pt idx="16097">
                  <c:v>-1.79</c:v>
                </c:pt>
                <c:pt idx="16098">
                  <c:v>-1.8</c:v>
                </c:pt>
                <c:pt idx="16099">
                  <c:v>-1.8</c:v>
                </c:pt>
                <c:pt idx="16100">
                  <c:v>-1.82</c:v>
                </c:pt>
                <c:pt idx="16101">
                  <c:v>-1.88</c:v>
                </c:pt>
                <c:pt idx="16102">
                  <c:v>-1.9</c:v>
                </c:pt>
                <c:pt idx="16103">
                  <c:v>-1.82</c:v>
                </c:pt>
                <c:pt idx="16104">
                  <c:v>-1.83</c:v>
                </c:pt>
                <c:pt idx="16105">
                  <c:v>-1.91</c:v>
                </c:pt>
                <c:pt idx="16106">
                  <c:v>-1.89</c:v>
                </c:pt>
                <c:pt idx="16107">
                  <c:v>-1.97</c:v>
                </c:pt>
                <c:pt idx="16108">
                  <c:v>-2.09</c:v>
                </c:pt>
                <c:pt idx="16109">
                  <c:v>-2.16</c:v>
                </c:pt>
                <c:pt idx="16110">
                  <c:v>-2.13</c:v>
                </c:pt>
                <c:pt idx="16111">
                  <c:v>-2.12</c:v>
                </c:pt>
                <c:pt idx="16112">
                  <c:v>-2.13</c:v>
                </c:pt>
                <c:pt idx="16113">
                  <c:v>-2.0299999999999998</c:v>
                </c:pt>
                <c:pt idx="16114">
                  <c:v>-1.99</c:v>
                </c:pt>
                <c:pt idx="16115">
                  <c:v>-2.11</c:v>
                </c:pt>
                <c:pt idx="16116">
                  <c:v>-2.15</c:v>
                </c:pt>
                <c:pt idx="16117">
                  <c:v>-2.13</c:v>
                </c:pt>
                <c:pt idx="16118">
                  <c:v>-2.0699999999999998</c:v>
                </c:pt>
                <c:pt idx="16119">
                  <c:v>-2.0499999999999998</c:v>
                </c:pt>
                <c:pt idx="16120">
                  <c:v>-2.08</c:v>
                </c:pt>
                <c:pt idx="16121">
                  <c:v>-2.15</c:v>
                </c:pt>
                <c:pt idx="16122">
                  <c:v>-2.12</c:v>
                </c:pt>
                <c:pt idx="16123">
                  <c:v>-2.14</c:v>
                </c:pt>
                <c:pt idx="16124">
                  <c:v>-2.16</c:v>
                </c:pt>
                <c:pt idx="16125">
                  <c:v>-2.27</c:v>
                </c:pt>
                <c:pt idx="16126">
                  <c:v>-2.25</c:v>
                </c:pt>
                <c:pt idx="16127">
                  <c:v>-2.27</c:v>
                </c:pt>
                <c:pt idx="16128">
                  <c:v>-2.3199999999999998</c:v>
                </c:pt>
                <c:pt idx="16129">
                  <c:v>-2.25</c:v>
                </c:pt>
                <c:pt idx="16130">
                  <c:v>-2.21</c:v>
                </c:pt>
                <c:pt idx="16131">
                  <c:v>-2.2000000000000002</c:v>
                </c:pt>
                <c:pt idx="16132">
                  <c:v>-2.2000000000000002</c:v>
                </c:pt>
                <c:pt idx="16133">
                  <c:v>-2.21</c:v>
                </c:pt>
                <c:pt idx="16134">
                  <c:v>-2.21</c:v>
                </c:pt>
                <c:pt idx="16135">
                  <c:v>-2.1800000000000002</c:v>
                </c:pt>
                <c:pt idx="16136">
                  <c:v>-2.16</c:v>
                </c:pt>
                <c:pt idx="16137">
                  <c:v>-2.1800000000000002</c:v>
                </c:pt>
                <c:pt idx="16138">
                  <c:v>-2.2400000000000002</c:v>
                </c:pt>
                <c:pt idx="16139">
                  <c:v>-2.31</c:v>
                </c:pt>
                <c:pt idx="16140">
                  <c:v>-2.2999999999999998</c:v>
                </c:pt>
                <c:pt idx="16141">
                  <c:v>-2.19</c:v>
                </c:pt>
                <c:pt idx="16142">
                  <c:v>-2.12</c:v>
                </c:pt>
                <c:pt idx="16143">
                  <c:v>-2.17</c:v>
                </c:pt>
                <c:pt idx="16144">
                  <c:v>-2.2200000000000002</c:v>
                </c:pt>
                <c:pt idx="16145">
                  <c:v>-2.21</c:v>
                </c:pt>
                <c:pt idx="16146">
                  <c:v>-2.13</c:v>
                </c:pt>
                <c:pt idx="16147">
                  <c:v>-2.0299999999999998</c:v>
                </c:pt>
                <c:pt idx="16148">
                  <c:v>-1.9</c:v>
                </c:pt>
                <c:pt idx="16149">
                  <c:v>-1.82</c:v>
                </c:pt>
                <c:pt idx="16150">
                  <c:v>-2.0299999999999998</c:v>
                </c:pt>
                <c:pt idx="16151">
                  <c:v>-2.17</c:v>
                </c:pt>
                <c:pt idx="16152">
                  <c:v>-2.19</c:v>
                </c:pt>
                <c:pt idx="16153">
                  <c:v>-2.2599999999999998</c:v>
                </c:pt>
                <c:pt idx="16154">
                  <c:v>-2.2400000000000002</c:v>
                </c:pt>
                <c:pt idx="16155">
                  <c:v>-2.16</c:v>
                </c:pt>
                <c:pt idx="16156">
                  <c:v>-2.1800000000000002</c:v>
                </c:pt>
                <c:pt idx="16157">
                  <c:v>-2.29</c:v>
                </c:pt>
                <c:pt idx="16158">
                  <c:v>-2.4300000000000002</c:v>
                </c:pt>
                <c:pt idx="16159">
                  <c:v>-2.46</c:v>
                </c:pt>
                <c:pt idx="16160">
                  <c:v>-2.4500000000000002</c:v>
                </c:pt>
                <c:pt idx="16161">
                  <c:v>-2.34</c:v>
                </c:pt>
                <c:pt idx="16162">
                  <c:v>-2.27</c:v>
                </c:pt>
                <c:pt idx="16163">
                  <c:v>-2.34</c:v>
                </c:pt>
                <c:pt idx="16164">
                  <c:v>-2.35</c:v>
                </c:pt>
                <c:pt idx="16165">
                  <c:v>-2.3199999999999998</c:v>
                </c:pt>
                <c:pt idx="16166">
                  <c:v>-2.3199999999999998</c:v>
                </c:pt>
                <c:pt idx="16167">
                  <c:v>-2.2999999999999998</c:v>
                </c:pt>
                <c:pt idx="16168">
                  <c:v>-2.29</c:v>
                </c:pt>
                <c:pt idx="16169">
                  <c:v>-2.29</c:v>
                </c:pt>
                <c:pt idx="16170">
                  <c:v>-2.2799999999999998</c:v>
                </c:pt>
                <c:pt idx="16171">
                  <c:v>-2.17</c:v>
                </c:pt>
                <c:pt idx="16172">
                  <c:v>-2.17</c:v>
                </c:pt>
                <c:pt idx="16173">
                  <c:v>-2.19</c:v>
                </c:pt>
                <c:pt idx="16174">
                  <c:v>-2.2799999999999998</c:v>
                </c:pt>
                <c:pt idx="16175">
                  <c:v>-2.3199999999999998</c:v>
                </c:pt>
                <c:pt idx="16176">
                  <c:v>-2.33</c:v>
                </c:pt>
                <c:pt idx="16177">
                  <c:v>-2.2999999999999998</c:v>
                </c:pt>
                <c:pt idx="16178">
                  <c:v>-2.46</c:v>
                </c:pt>
                <c:pt idx="16179">
                  <c:v>-2.6</c:v>
                </c:pt>
                <c:pt idx="16180">
                  <c:v>-2.57</c:v>
                </c:pt>
                <c:pt idx="16181">
                  <c:v>-2.52</c:v>
                </c:pt>
                <c:pt idx="16182">
                  <c:v>-2.5</c:v>
                </c:pt>
                <c:pt idx="16183">
                  <c:v>-2.48</c:v>
                </c:pt>
                <c:pt idx="16184">
                  <c:v>-2.4700000000000002</c:v>
                </c:pt>
                <c:pt idx="16185">
                  <c:v>-2.44</c:v>
                </c:pt>
                <c:pt idx="16186">
                  <c:v>-2.46</c:v>
                </c:pt>
                <c:pt idx="16187">
                  <c:v>-2.5</c:v>
                </c:pt>
                <c:pt idx="16188">
                  <c:v>-2.5099999999999998</c:v>
                </c:pt>
                <c:pt idx="16189">
                  <c:v>-2.4700000000000002</c:v>
                </c:pt>
                <c:pt idx="16190">
                  <c:v>-2.44</c:v>
                </c:pt>
                <c:pt idx="16191">
                  <c:v>-2.35</c:v>
                </c:pt>
                <c:pt idx="16192">
                  <c:v>-2.3199999999999998</c:v>
                </c:pt>
                <c:pt idx="16193">
                  <c:v>-2.3199999999999998</c:v>
                </c:pt>
                <c:pt idx="16194">
                  <c:v>-2.2999999999999998</c:v>
                </c:pt>
                <c:pt idx="16195">
                  <c:v>-2.2799999999999998</c:v>
                </c:pt>
                <c:pt idx="16196">
                  <c:v>-2.2200000000000002</c:v>
                </c:pt>
                <c:pt idx="16197">
                  <c:v>-2.27</c:v>
                </c:pt>
                <c:pt idx="16198">
                  <c:v>-2.25</c:v>
                </c:pt>
                <c:pt idx="16199">
                  <c:v>-2.23</c:v>
                </c:pt>
                <c:pt idx="16200">
                  <c:v>-2.1800000000000002</c:v>
                </c:pt>
                <c:pt idx="16201">
                  <c:v>-2.17</c:v>
                </c:pt>
                <c:pt idx="16202">
                  <c:v>-2.2400000000000002</c:v>
                </c:pt>
                <c:pt idx="16203">
                  <c:v>-2.2799999999999998</c:v>
                </c:pt>
                <c:pt idx="16204">
                  <c:v>-2.3199999999999998</c:v>
                </c:pt>
                <c:pt idx="16205">
                  <c:v>-2.34</c:v>
                </c:pt>
                <c:pt idx="16206">
                  <c:v>-2.4700000000000002</c:v>
                </c:pt>
                <c:pt idx="16207">
                  <c:v>-2.59</c:v>
                </c:pt>
                <c:pt idx="16208">
                  <c:v>-2.63</c:v>
                </c:pt>
                <c:pt idx="16209">
                  <c:v>-2.72</c:v>
                </c:pt>
                <c:pt idx="16210">
                  <c:v>-2.76</c:v>
                </c:pt>
                <c:pt idx="16211">
                  <c:v>-2.74</c:v>
                </c:pt>
                <c:pt idx="16212">
                  <c:v>-2.73</c:v>
                </c:pt>
                <c:pt idx="16213">
                  <c:v>-2.67</c:v>
                </c:pt>
                <c:pt idx="16214">
                  <c:v>-2.61</c:v>
                </c:pt>
                <c:pt idx="16215">
                  <c:v>-2.62</c:v>
                </c:pt>
                <c:pt idx="16216">
                  <c:v>-2.7</c:v>
                </c:pt>
                <c:pt idx="16217">
                  <c:v>-2.64</c:v>
                </c:pt>
                <c:pt idx="16218">
                  <c:v>-2.57</c:v>
                </c:pt>
                <c:pt idx="16219">
                  <c:v>-2.57</c:v>
                </c:pt>
                <c:pt idx="16220">
                  <c:v>-2.67</c:v>
                </c:pt>
                <c:pt idx="16221">
                  <c:v>-2.69</c:v>
                </c:pt>
                <c:pt idx="16222">
                  <c:v>-2.65</c:v>
                </c:pt>
                <c:pt idx="16223">
                  <c:v>-2.69</c:v>
                </c:pt>
                <c:pt idx="16224">
                  <c:v>-2.67</c:v>
                </c:pt>
                <c:pt idx="16225">
                  <c:v>-2.68</c:v>
                </c:pt>
                <c:pt idx="16226">
                  <c:v>-2.69</c:v>
                </c:pt>
                <c:pt idx="16227">
                  <c:v>-2.7</c:v>
                </c:pt>
                <c:pt idx="16228">
                  <c:v>-2.64</c:v>
                </c:pt>
                <c:pt idx="16229">
                  <c:v>-3.11</c:v>
                </c:pt>
                <c:pt idx="16230">
                  <c:v>-3.16</c:v>
                </c:pt>
                <c:pt idx="16231">
                  <c:v>-3.18</c:v>
                </c:pt>
                <c:pt idx="16232">
                  <c:v>-3.19</c:v>
                </c:pt>
                <c:pt idx="16233">
                  <c:v>-3.16</c:v>
                </c:pt>
                <c:pt idx="16234">
                  <c:v>-3.24</c:v>
                </c:pt>
                <c:pt idx="16235">
                  <c:v>-3.22</c:v>
                </c:pt>
                <c:pt idx="16236">
                  <c:v>-3.18</c:v>
                </c:pt>
                <c:pt idx="16237">
                  <c:v>-3.14</c:v>
                </c:pt>
                <c:pt idx="16238">
                  <c:v>-3.1</c:v>
                </c:pt>
                <c:pt idx="16239">
                  <c:v>-3.24</c:v>
                </c:pt>
                <c:pt idx="16240">
                  <c:v>-3.28</c:v>
                </c:pt>
                <c:pt idx="16241">
                  <c:v>-3.16</c:v>
                </c:pt>
                <c:pt idx="16242">
                  <c:v>-3.35</c:v>
                </c:pt>
                <c:pt idx="16243">
                  <c:v>-3.6</c:v>
                </c:pt>
                <c:pt idx="16244">
                  <c:v>-3.68</c:v>
                </c:pt>
                <c:pt idx="16245">
                  <c:v>-3.62</c:v>
                </c:pt>
                <c:pt idx="16246">
                  <c:v>-3.52</c:v>
                </c:pt>
                <c:pt idx="16247">
                  <c:v>-3.48</c:v>
                </c:pt>
                <c:pt idx="16248">
                  <c:v>-3.47</c:v>
                </c:pt>
                <c:pt idx="16249">
                  <c:v>-3.8</c:v>
                </c:pt>
                <c:pt idx="16250">
                  <c:v>-3.93</c:v>
                </c:pt>
                <c:pt idx="16251">
                  <c:v>-4.04</c:v>
                </c:pt>
                <c:pt idx="16252">
                  <c:v>-3.95</c:v>
                </c:pt>
                <c:pt idx="16253">
                  <c:v>-3.95</c:v>
                </c:pt>
                <c:pt idx="16254">
                  <c:v>-3.87</c:v>
                </c:pt>
                <c:pt idx="16255">
                  <c:v>-3.88</c:v>
                </c:pt>
                <c:pt idx="16256">
                  <c:v>-3.79</c:v>
                </c:pt>
                <c:pt idx="16257">
                  <c:v>-3.72</c:v>
                </c:pt>
                <c:pt idx="16258">
                  <c:v>-3.63</c:v>
                </c:pt>
                <c:pt idx="16259">
                  <c:v>-3.55</c:v>
                </c:pt>
                <c:pt idx="16260">
                  <c:v>-3.54</c:v>
                </c:pt>
                <c:pt idx="16261">
                  <c:v>-3.58</c:v>
                </c:pt>
                <c:pt idx="16262">
                  <c:v>-3.67</c:v>
                </c:pt>
                <c:pt idx="16263">
                  <c:v>-3.73</c:v>
                </c:pt>
                <c:pt idx="16264">
                  <c:v>-3.69</c:v>
                </c:pt>
                <c:pt idx="16265">
                  <c:v>-3.71</c:v>
                </c:pt>
                <c:pt idx="16266">
                  <c:v>-3.65</c:v>
                </c:pt>
                <c:pt idx="16267">
                  <c:v>-3.7</c:v>
                </c:pt>
                <c:pt idx="16268">
                  <c:v>-3.85</c:v>
                </c:pt>
                <c:pt idx="16269">
                  <c:v>-3.85</c:v>
                </c:pt>
                <c:pt idx="16270">
                  <c:v>-3.82</c:v>
                </c:pt>
                <c:pt idx="16271">
                  <c:v>-3.88</c:v>
                </c:pt>
                <c:pt idx="16272">
                  <c:v>-3.84</c:v>
                </c:pt>
                <c:pt idx="16273">
                  <c:v>-3.93</c:v>
                </c:pt>
                <c:pt idx="16274">
                  <c:v>-4.0199999999999996</c:v>
                </c:pt>
                <c:pt idx="16275">
                  <c:v>-3.95</c:v>
                </c:pt>
                <c:pt idx="16276">
                  <c:v>-3.9</c:v>
                </c:pt>
                <c:pt idx="16277">
                  <c:v>-3.81</c:v>
                </c:pt>
                <c:pt idx="16278">
                  <c:v>-3.65</c:v>
                </c:pt>
                <c:pt idx="16279">
                  <c:v>-3.67</c:v>
                </c:pt>
                <c:pt idx="16280">
                  <c:v>-3.64</c:v>
                </c:pt>
                <c:pt idx="16281">
                  <c:v>-3.6</c:v>
                </c:pt>
                <c:pt idx="16282">
                  <c:v>-3.58</c:v>
                </c:pt>
                <c:pt idx="16283">
                  <c:v>-3.65</c:v>
                </c:pt>
                <c:pt idx="16284">
                  <c:v>-3.66</c:v>
                </c:pt>
                <c:pt idx="16285">
                  <c:v>-3.62</c:v>
                </c:pt>
                <c:pt idx="16286">
                  <c:v>-3.66</c:v>
                </c:pt>
                <c:pt idx="16287">
                  <c:v>-3.71</c:v>
                </c:pt>
                <c:pt idx="16288">
                  <c:v>-3.71</c:v>
                </c:pt>
                <c:pt idx="16289">
                  <c:v>-3.63</c:v>
                </c:pt>
                <c:pt idx="16290">
                  <c:v>-3.63</c:v>
                </c:pt>
                <c:pt idx="16291">
                  <c:v>-3.61</c:v>
                </c:pt>
                <c:pt idx="16292">
                  <c:v>-3.6</c:v>
                </c:pt>
                <c:pt idx="16293">
                  <c:v>-3.65</c:v>
                </c:pt>
                <c:pt idx="16294">
                  <c:v>-3.69</c:v>
                </c:pt>
                <c:pt idx="16295">
                  <c:v>-3.71</c:v>
                </c:pt>
                <c:pt idx="16296">
                  <c:v>-3.72</c:v>
                </c:pt>
                <c:pt idx="16297">
                  <c:v>-3.67</c:v>
                </c:pt>
                <c:pt idx="16298">
                  <c:v>-3.67</c:v>
                </c:pt>
                <c:pt idx="16299">
                  <c:v>-3.55</c:v>
                </c:pt>
                <c:pt idx="16300">
                  <c:v>-3.51</c:v>
                </c:pt>
                <c:pt idx="16301">
                  <c:v>-3.51</c:v>
                </c:pt>
                <c:pt idx="16302">
                  <c:v>-3.54</c:v>
                </c:pt>
                <c:pt idx="16303">
                  <c:v>-3.74</c:v>
                </c:pt>
                <c:pt idx="16304">
                  <c:v>-3.76</c:v>
                </c:pt>
                <c:pt idx="16305">
                  <c:v>-3.76</c:v>
                </c:pt>
                <c:pt idx="16306">
                  <c:v>-3.73</c:v>
                </c:pt>
                <c:pt idx="16307">
                  <c:v>-3.69</c:v>
                </c:pt>
                <c:pt idx="16308">
                  <c:v>-3.66</c:v>
                </c:pt>
                <c:pt idx="16309">
                  <c:v>-3.62</c:v>
                </c:pt>
                <c:pt idx="16310">
                  <c:v>-3.6</c:v>
                </c:pt>
                <c:pt idx="16311">
                  <c:v>-3.61</c:v>
                </c:pt>
                <c:pt idx="16312">
                  <c:v>-3.61</c:v>
                </c:pt>
                <c:pt idx="16313">
                  <c:v>-3.62</c:v>
                </c:pt>
                <c:pt idx="16314">
                  <c:v>-3.56</c:v>
                </c:pt>
                <c:pt idx="16315">
                  <c:v>-3.64</c:v>
                </c:pt>
                <c:pt idx="16316">
                  <c:v>-3.59</c:v>
                </c:pt>
                <c:pt idx="16317">
                  <c:v>-3.39</c:v>
                </c:pt>
                <c:pt idx="16318">
                  <c:v>-3.32</c:v>
                </c:pt>
                <c:pt idx="16319">
                  <c:v>-3.4</c:v>
                </c:pt>
                <c:pt idx="16320">
                  <c:v>-3.33</c:v>
                </c:pt>
                <c:pt idx="16321">
                  <c:v>-3.36</c:v>
                </c:pt>
                <c:pt idx="16322">
                  <c:v>-3.51</c:v>
                </c:pt>
                <c:pt idx="16323">
                  <c:v>-3.59</c:v>
                </c:pt>
                <c:pt idx="16324">
                  <c:v>-3.66</c:v>
                </c:pt>
                <c:pt idx="16325">
                  <c:v>-3.78</c:v>
                </c:pt>
                <c:pt idx="16326">
                  <c:v>-3.78</c:v>
                </c:pt>
                <c:pt idx="16327">
                  <c:v>-3.68</c:v>
                </c:pt>
                <c:pt idx="16328">
                  <c:v>-3.44</c:v>
                </c:pt>
                <c:pt idx="16329">
                  <c:v>-3.33</c:v>
                </c:pt>
                <c:pt idx="16330">
                  <c:v>-3.52</c:v>
                </c:pt>
                <c:pt idx="16331">
                  <c:v>-3.66</c:v>
                </c:pt>
                <c:pt idx="16332">
                  <c:v>-3.6</c:v>
                </c:pt>
                <c:pt idx="16333">
                  <c:v>-3.7</c:v>
                </c:pt>
                <c:pt idx="16334">
                  <c:v>-3.69</c:v>
                </c:pt>
                <c:pt idx="16335">
                  <c:v>-3.75</c:v>
                </c:pt>
                <c:pt idx="16336">
                  <c:v>-4.21</c:v>
                </c:pt>
                <c:pt idx="16337">
                  <c:v>-4.08</c:v>
                </c:pt>
                <c:pt idx="16338">
                  <c:v>-4.08</c:v>
                </c:pt>
                <c:pt idx="16339">
                  <c:v>-4.51</c:v>
                </c:pt>
                <c:pt idx="16340">
                  <c:v>-4.62</c:v>
                </c:pt>
                <c:pt idx="16341">
                  <c:v>-4.63</c:v>
                </c:pt>
                <c:pt idx="16342">
                  <c:v>-4.34</c:v>
                </c:pt>
                <c:pt idx="16343">
                  <c:v>-4.29</c:v>
                </c:pt>
                <c:pt idx="16344">
                  <c:v>-4.32</c:v>
                </c:pt>
                <c:pt idx="16345">
                  <c:v>-4.3099999999999996</c:v>
                </c:pt>
                <c:pt idx="16346">
                  <c:v>-4.28</c:v>
                </c:pt>
                <c:pt idx="16347">
                  <c:v>-4.1900000000000004</c:v>
                </c:pt>
                <c:pt idx="16348">
                  <c:v>-4.3</c:v>
                </c:pt>
                <c:pt idx="16349">
                  <c:v>-4.37</c:v>
                </c:pt>
                <c:pt idx="16350">
                  <c:v>-4.4000000000000004</c:v>
                </c:pt>
                <c:pt idx="16351">
                  <c:v>-4.41</c:v>
                </c:pt>
                <c:pt idx="16352">
                  <c:v>-4.5</c:v>
                </c:pt>
                <c:pt idx="16353">
                  <c:v>-4.43</c:v>
                </c:pt>
                <c:pt idx="16354">
                  <c:v>-4.41</c:v>
                </c:pt>
                <c:pt idx="16355">
                  <c:v>-4.34</c:v>
                </c:pt>
                <c:pt idx="16356">
                  <c:v>-4.3600000000000003</c:v>
                </c:pt>
                <c:pt idx="16357">
                  <c:v>-4.38</c:v>
                </c:pt>
                <c:pt idx="16358">
                  <c:v>-4.32</c:v>
                </c:pt>
                <c:pt idx="16359">
                  <c:v>-4.21</c:v>
                </c:pt>
                <c:pt idx="16360">
                  <c:v>-4.17</c:v>
                </c:pt>
                <c:pt idx="16361">
                  <c:v>-4.2300000000000004</c:v>
                </c:pt>
                <c:pt idx="16362">
                  <c:v>-4.2699999999999996</c:v>
                </c:pt>
                <c:pt idx="16363">
                  <c:v>-4.38</c:v>
                </c:pt>
                <c:pt idx="16364">
                  <c:v>-4.4000000000000004</c:v>
                </c:pt>
                <c:pt idx="16365">
                  <c:v>-4.51</c:v>
                </c:pt>
                <c:pt idx="16366">
                  <c:v>-4.57</c:v>
                </c:pt>
                <c:pt idx="16367">
                  <c:v>-4.5</c:v>
                </c:pt>
                <c:pt idx="16368">
                  <c:v>-4.38</c:v>
                </c:pt>
                <c:pt idx="16369">
                  <c:v>-4.29</c:v>
                </c:pt>
                <c:pt idx="16370">
                  <c:v>-4.3</c:v>
                </c:pt>
                <c:pt idx="16371">
                  <c:v>-4.29</c:v>
                </c:pt>
                <c:pt idx="16372">
                  <c:v>-4.3899999999999997</c:v>
                </c:pt>
                <c:pt idx="16373">
                  <c:v>-4.49</c:v>
                </c:pt>
                <c:pt idx="16374">
                  <c:v>-4.46</c:v>
                </c:pt>
                <c:pt idx="16375">
                  <c:v>-4.38</c:v>
                </c:pt>
                <c:pt idx="16376">
                  <c:v>-4.3499999999999996</c:v>
                </c:pt>
                <c:pt idx="16377">
                  <c:v>-4.3</c:v>
                </c:pt>
                <c:pt idx="16378">
                  <c:v>-4.2300000000000004</c:v>
                </c:pt>
                <c:pt idx="16379">
                  <c:v>-4.17</c:v>
                </c:pt>
                <c:pt idx="16380">
                  <c:v>-4.16</c:v>
                </c:pt>
                <c:pt idx="16381">
                  <c:v>-4.12</c:v>
                </c:pt>
                <c:pt idx="16382">
                  <c:v>-4.08</c:v>
                </c:pt>
                <c:pt idx="16383">
                  <c:v>-3.89</c:v>
                </c:pt>
                <c:pt idx="16384">
                  <c:v>-3.79</c:v>
                </c:pt>
                <c:pt idx="16385">
                  <c:v>-3.88</c:v>
                </c:pt>
                <c:pt idx="16386">
                  <c:v>-3.94</c:v>
                </c:pt>
                <c:pt idx="16387">
                  <c:v>-3.97</c:v>
                </c:pt>
                <c:pt idx="16388">
                  <c:v>-4</c:v>
                </c:pt>
                <c:pt idx="16389">
                  <c:v>-3.9</c:v>
                </c:pt>
                <c:pt idx="16390">
                  <c:v>-3.92</c:v>
                </c:pt>
                <c:pt idx="16391">
                  <c:v>-4.1900000000000004</c:v>
                </c:pt>
                <c:pt idx="16392">
                  <c:v>-4.3499999999999996</c:v>
                </c:pt>
                <c:pt idx="16393">
                  <c:v>-4.5999999999999996</c:v>
                </c:pt>
                <c:pt idx="16394">
                  <c:v>-4.66</c:v>
                </c:pt>
                <c:pt idx="16395">
                  <c:v>-4.6399999999999997</c:v>
                </c:pt>
                <c:pt idx="16396">
                  <c:v>-4.62</c:v>
                </c:pt>
                <c:pt idx="16397">
                  <c:v>-4.49</c:v>
                </c:pt>
                <c:pt idx="16398">
                  <c:v>-4.47</c:v>
                </c:pt>
                <c:pt idx="16399">
                  <c:v>-4.43</c:v>
                </c:pt>
                <c:pt idx="16400">
                  <c:v>-4.4400000000000004</c:v>
                </c:pt>
                <c:pt idx="16401">
                  <c:v>-4.34</c:v>
                </c:pt>
                <c:pt idx="16402">
                  <c:v>-4.3600000000000003</c:v>
                </c:pt>
                <c:pt idx="16403">
                  <c:v>-4.41</c:v>
                </c:pt>
                <c:pt idx="16404">
                  <c:v>-4.38</c:v>
                </c:pt>
                <c:pt idx="16405">
                  <c:v>-4.37</c:v>
                </c:pt>
                <c:pt idx="16406">
                  <c:v>-4.34</c:v>
                </c:pt>
                <c:pt idx="16407">
                  <c:v>-4.26</c:v>
                </c:pt>
                <c:pt idx="16408">
                  <c:v>-4</c:v>
                </c:pt>
                <c:pt idx="16409">
                  <c:v>-3.75</c:v>
                </c:pt>
                <c:pt idx="16410">
                  <c:v>-3.95</c:v>
                </c:pt>
                <c:pt idx="16411">
                  <c:v>-3.97</c:v>
                </c:pt>
                <c:pt idx="16412">
                  <c:v>-3.99</c:v>
                </c:pt>
                <c:pt idx="16413">
                  <c:v>-4.43</c:v>
                </c:pt>
                <c:pt idx="16414">
                  <c:v>-4.45</c:v>
                </c:pt>
                <c:pt idx="16415">
                  <c:v>-4.42</c:v>
                </c:pt>
                <c:pt idx="16416">
                  <c:v>-4.3899999999999997</c:v>
                </c:pt>
                <c:pt idx="16417">
                  <c:v>-4.37</c:v>
                </c:pt>
                <c:pt idx="16418">
                  <c:v>-4.32</c:v>
                </c:pt>
                <c:pt idx="16419">
                  <c:v>-4.2300000000000004</c:v>
                </c:pt>
                <c:pt idx="16420">
                  <c:v>-4.18</c:v>
                </c:pt>
                <c:pt idx="16421">
                  <c:v>-4.24</c:v>
                </c:pt>
                <c:pt idx="16422">
                  <c:v>-4.2699999999999996</c:v>
                </c:pt>
                <c:pt idx="16423">
                  <c:v>-4.2300000000000004</c:v>
                </c:pt>
                <c:pt idx="16424">
                  <c:v>-4.21</c:v>
                </c:pt>
                <c:pt idx="16425">
                  <c:v>-4.08</c:v>
                </c:pt>
                <c:pt idx="16426">
                  <c:v>-4.12</c:v>
                </c:pt>
                <c:pt idx="16427">
                  <c:v>-4.18</c:v>
                </c:pt>
                <c:pt idx="16428">
                  <c:v>-4.17</c:v>
                </c:pt>
                <c:pt idx="16429">
                  <c:v>-4.21</c:v>
                </c:pt>
                <c:pt idx="16430">
                  <c:v>-4.2</c:v>
                </c:pt>
                <c:pt idx="16431">
                  <c:v>-4.1500000000000004</c:v>
                </c:pt>
                <c:pt idx="16432">
                  <c:v>-4.1399999999999997</c:v>
                </c:pt>
                <c:pt idx="16433">
                  <c:v>-4.1399999999999997</c:v>
                </c:pt>
                <c:pt idx="16434">
                  <c:v>-4.17</c:v>
                </c:pt>
                <c:pt idx="16435">
                  <c:v>-4.1100000000000003</c:v>
                </c:pt>
                <c:pt idx="16436">
                  <c:v>-4</c:v>
                </c:pt>
                <c:pt idx="16437">
                  <c:v>-3.88</c:v>
                </c:pt>
                <c:pt idx="16438">
                  <c:v>-3.98</c:v>
                </c:pt>
                <c:pt idx="16439">
                  <c:v>-3.91</c:v>
                </c:pt>
                <c:pt idx="16440">
                  <c:v>-3.95</c:v>
                </c:pt>
                <c:pt idx="16441">
                  <c:v>-4</c:v>
                </c:pt>
                <c:pt idx="16442">
                  <c:v>-3.72</c:v>
                </c:pt>
                <c:pt idx="16443">
                  <c:v>-3.67</c:v>
                </c:pt>
                <c:pt idx="16444">
                  <c:v>-3.76</c:v>
                </c:pt>
                <c:pt idx="16445">
                  <c:v>-3.83</c:v>
                </c:pt>
                <c:pt idx="16446">
                  <c:v>-4.5</c:v>
                </c:pt>
                <c:pt idx="16447">
                  <c:v>-4.57</c:v>
                </c:pt>
                <c:pt idx="16448">
                  <c:v>-4.51</c:v>
                </c:pt>
                <c:pt idx="16449">
                  <c:v>-4.3499999999999996</c:v>
                </c:pt>
                <c:pt idx="16450">
                  <c:v>-4.49</c:v>
                </c:pt>
                <c:pt idx="16451">
                  <c:v>-4.46</c:v>
                </c:pt>
                <c:pt idx="16452">
                  <c:v>-4.4000000000000004</c:v>
                </c:pt>
                <c:pt idx="16453">
                  <c:v>-4.3899999999999997</c:v>
                </c:pt>
                <c:pt idx="16454">
                  <c:v>-4.29</c:v>
                </c:pt>
                <c:pt idx="16455">
                  <c:v>-4.33</c:v>
                </c:pt>
                <c:pt idx="16456">
                  <c:v>-4.26</c:v>
                </c:pt>
                <c:pt idx="16457">
                  <c:v>-4.2699999999999996</c:v>
                </c:pt>
                <c:pt idx="16458">
                  <c:v>-4.3099999999999996</c:v>
                </c:pt>
                <c:pt idx="16459">
                  <c:v>-4.24</c:v>
                </c:pt>
                <c:pt idx="16460">
                  <c:v>-4.29</c:v>
                </c:pt>
                <c:pt idx="16461">
                  <c:v>-4.26</c:v>
                </c:pt>
                <c:pt idx="16462">
                  <c:v>-4.17</c:v>
                </c:pt>
                <c:pt idx="16463">
                  <c:v>-4.2</c:v>
                </c:pt>
                <c:pt idx="16464">
                  <c:v>-4.24</c:v>
                </c:pt>
                <c:pt idx="16465">
                  <c:v>-4.3</c:v>
                </c:pt>
                <c:pt idx="16466">
                  <c:v>-4.1900000000000004</c:v>
                </c:pt>
                <c:pt idx="16467">
                  <c:v>-3.91</c:v>
                </c:pt>
                <c:pt idx="16468">
                  <c:v>-3.89</c:v>
                </c:pt>
                <c:pt idx="16469">
                  <c:v>-3.98</c:v>
                </c:pt>
                <c:pt idx="16470">
                  <c:v>-4.1100000000000003</c:v>
                </c:pt>
                <c:pt idx="16471">
                  <c:v>-4.2</c:v>
                </c:pt>
                <c:pt idx="16472">
                  <c:v>-3.99</c:v>
                </c:pt>
                <c:pt idx="16473">
                  <c:v>-4.1399999999999997</c:v>
                </c:pt>
                <c:pt idx="16474">
                  <c:v>-4.13</c:v>
                </c:pt>
                <c:pt idx="16475">
                  <c:v>-4.26</c:v>
                </c:pt>
                <c:pt idx="16476">
                  <c:v>-4.1399999999999997</c:v>
                </c:pt>
                <c:pt idx="16477">
                  <c:v>-4.17</c:v>
                </c:pt>
                <c:pt idx="16478">
                  <c:v>-4.2</c:v>
                </c:pt>
                <c:pt idx="16479">
                  <c:v>-3.96</c:v>
                </c:pt>
                <c:pt idx="16480">
                  <c:v>-3.81</c:v>
                </c:pt>
                <c:pt idx="16481">
                  <c:v>-3.95</c:v>
                </c:pt>
                <c:pt idx="16482">
                  <c:v>-4.04</c:v>
                </c:pt>
                <c:pt idx="16483">
                  <c:v>-4.0599999999999996</c:v>
                </c:pt>
                <c:pt idx="16484">
                  <c:v>-4</c:v>
                </c:pt>
                <c:pt idx="16485">
                  <c:v>-3.73</c:v>
                </c:pt>
                <c:pt idx="16486">
                  <c:v>-3.4</c:v>
                </c:pt>
                <c:pt idx="16487">
                  <c:v>-3.67</c:v>
                </c:pt>
                <c:pt idx="16488">
                  <c:v>-3.73</c:v>
                </c:pt>
                <c:pt idx="16489">
                  <c:v>-3.85</c:v>
                </c:pt>
                <c:pt idx="16490">
                  <c:v>-3.86</c:v>
                </c:pt>
                <c:pt idx="16491">
                  <c:v>-3.94</c:v>
                </c:pt>
                <c:pt idx="16492">
                  <c:v>-4.0999999999999996</c:v>
                </c:pt>
                <c:pt idx="16493">
                  <c:v>-3.99</c:v>
                </c:pt>
                <c:pt idx="16494">
                  <c:v>-3.88</c:v>
                </c:pt>
                <c:pt idx="16495">
                  <c:v>-4.0999999999999996</c:v>
                </c:pt>
                <c:pt idx="16496">
                  <c:v>-4.37</c:v>
                </c:pt>
                <c:pt idx="16497">
                  <c:v>-4.38</c:v>
                </c:pt>
                <c:pt idx="16498">
                  <c:v>-4.43</c:v>
                </c:pt>
                <c:pt idx="16499">
                  <c:v>-4.5199999999999996</c:v>
                </c:pt>
                <c:pt idx="16500">
                  <c:v>-4.4800000000000004</c:v>
                </c:pt>
                <c:pt idx="16501">
                  <c:v>-4.41</c:v>
                </c:pt>
                <c:pt idx="16502">
                  <c:v>-4.3600000000000003</c:v>
                </c:pt>
                <c:pt idx="16503">
                  <c:v>-4.55</c:v>
                </c:pt>
                <c:pt idx="16504">
                  <c:v>-4.63</c:v>
                </c:pt>
                <c:pt idx="16505">
                  <c:v>-4.53</c:v>
                </c:pt>
                <c:pt idx="16506">
                  <c:v>-4.6100000000000003</c:v>
                </c:pt>
                <c:pt idx="16507">
                  <c:v>-4.42</c:v>
                </c:pt>
                <c:pt idx="16508">
                  <c:v>-4.43</c:v>
                </c:pt>
                <c:pt idx="16509">
                  <c:v>-4.37</c:v>
                </c:pt>
                <c:pt idx="16510">
                  <c:v>-4.3099999999999996</c:v>
                </c:pt>
                <c:pt idx="16511">
                  <c:v>-4.28</c:v>
                </c:pt>
                <c:pt idx="16512">
                  <c:v>-4.28</c:v>
                </c:pt>
                <c:pt idx="16513">
                  <c:v>-4.29</c:v>
                </c:pt>
                <c:pt idx="16514">
                  <c:v>-4.3899999999999997</c:v>
                </c:pt>
                <c:pt idx="16515">
                  <c:v>-4.34</c:v>
                </c:pt>
                <c:pt idx="16516">
                  <c:v>-4.29</c:v>
                </c:pt>
                <c:pt idx="16517">
                  <c:v>-4.28</c:v>
                </c:pt>
                <c:pt idx="16518">
                  <c:v>-4.3</c:v>
                </c:pt>
                <c:pt idx="16519">
                  <c:v>-4.28</c:v>
                </c:pt>
                <c:pt idx="16520">
                  <c:v>-4.21</c:v>
                </c:pt>
                <c:pt idx="16521">
                  <c:v>-4.13</c:v>
                </c:pt>
                <c:pt idx="16522">
                  <c:v>-3.98</c:v>
                </c:pt>
                <c:pt idx="16523">
                  <c:v>-3.86</c:v>
                </c:pt>
                <c:pt idx="16524">
                  <c:v>-3.92</c:v>
                </c:pt>
                <c:pt idx="16525">
                  <c:v>-4.07</c:v>
                </c:pt>
                <c:pt idx="16526">
                  <c:v>-4.26</c:v>
                </c:pt>
                <c:pt idx="16527">
                  <c:v>-4.3</c:v>
                </c:pt>
                <c:pt idx="16528">
                  <c:v>-4.25</c:v>
                </c:pt>
                <c:pt idx="16529">
                  <c:v>-4.22</c:v>
                </c:pt>
                <c:pt idx="16530">
                  <c:v>-4.1399999999999997</c:v>
                </c:pt>
                <c:pt idx="16531">
                  <c:v>-4.08</c:v>
                </c:pt>
                <c:pt idx="16532">
                  <c:v>-3.97</c:v>
                </c:pt>
                <c:pt idx="16533">
                  <c:v>-4.05</c:v>
                </c:pt>
                <c:pt idx="16534">
                  <c:v>-4.05</c:v>
                </c:pt>
                <c:pt idx="16535">
                  <c:v>-4.0199999999999996</c:v>
                </c:pt>
                <c:pt idx="16536">
                  <c:v>-3.98</c:v>
                </c:pt>
                <c:pt idx="16537">
                  <c:v>-4.03</c:v>
                </c:pt>
                <c:pt idx="16538">
                  <c:v>-4.03</c:v>
                </c:pt>
                <c:pt idx="16539">
                  <c:v>-4.09</c:v>
                </c:pt>
                <c:pt idx="16540">
                  <c:v>-4.16</c:v>
                </c:pt>
                <c:pt idx="16541">
                  <c:v>-4.2</c:v>
                </c:pt>
                <c:pt idx="16542">
                  <c:v>-4.1900000000000004</c:v>
                </c:pt>
                <c:pt idx="16543">
                  <c:v>-4.01</c:v>
                </c:pt>
                <c:pt idx="16544">
                  <c:v>-4.07</c:v>
                </c:pt>
                <c:pt idx="16545">
                  <c:v>-3.92</c:v>
                </c:pt>
                <c:pt idx="16546">
                  <c:v>-3.84</c:v>
                </c:pt>
                <c:pt idx="16547">
                  <c:v>-3.88</c:v>
                </c:pt>
                <c:pt idx="16548">
                  <c:v>-3.88</c:v>
                </c:pt>
                <c:pt idx="16549">
                  <c:v>-4.07</c:v>
                </c:pt>
                <c:pt idx="16550">
                  <c:v>-4.03</c:v>
                </c:pt>
                <c:pt idx="16551">
                  <c:v>-3.85</c:v>
                </c:pt>
                <c:pt idx="16552">
                  <c:v>-3.84</c:v>
                </c:pt>
                <c:pt idx="16553">
                  <c:v>-3.91</c:v>
                </c:pt>
                <c:pt idx="16554">
                  <c:v>-3.78</c:v>
                </c:pt>
                <c:pt idx="16555">
                  <c:v>-3.82</c:v>
                </c:pt>
                <c:pt idx="16556">
                  <c:v>-3.89</c:v>
                </c:pt>
                <c:pt idx="16557">
                  <c:v>-3.92</c:v>
                </c:pt>
                <c:pt idx="16558">
                  <c:v>-4.01</c:v>
                </c:pt>
                <c:pt idx="16559">
                  <c:v>-4.07</c:v>
                </c:pt>
                <c:pt idx="16560">
                  <c:v>-4.07</c:v>
                </c:pt>
                <c:pt idx="16561">
                  <c:v>-4.08</c:v>
                </c:pt>
                <c:pt idx="16562">
                  <c:v>-4.0599999999999996</c:v>
                </c:pt>
                <c:pt idx="16563">
                  <c:v>-4.03</c:v>
                </c:pt>
                <c:pt idx="16564">
                  <c:v>-4.01</c:v>
                </c:pt>
                <c:pt idx="16565">
                  <c:v>-4.1500000000000004</c:v>
                </c:pt>
                <c:pt idx="16566">
                  <c:v>-4.13</c:v>
                </c:pt>
                <c:pt idx="16567">
                  <c:v>-4.05</c:v>
                </c:pt>
                <c:pt idx="16568">
                  <c:v>-4.13</c:v>
                </c:pt>
                <c:pt idx="16569">
                  <c:v>-4.1399999999999997</c:v>
                </c:pt>
                <c:pt idx="16570">
                  <c:v>-3.98</c:v>
                </c:pt>
                <c:pt idx="16571">
                  <c:v>-4.01</c:v>
                </c:pt>
                <c:pt idx="16572">
                  <c:v>-4.1500000000000004</c:v>
                </c:pt>
                <c:pt idx="16573">
                  <c:v>-4.13</c:v>
                </c:pt>
                <c:pt idx="16574">
                  <c:v>-4.0999999999999996</c:v>
                </c:pt>
                <c:pt idx="16575">
                  <c:v>-4.07</c:v>
                </c:pt>
                <c:pt idx="16576">
                  <c:v>-4.0599999999999996</c:v>
                </c:pt>
                <c:pt idx="16577">
                  <c:v>-4.03</c:v>
                </c:pt>
                <c:pt idx="16578">
                  <c:v>-4.32</c:v>
                </c:pt>
                <c:pt idx="16579">
                  <c:v>-4.45</c:v>
                </c:pt>
                <c:pt idx="16580">
                  <c:v>-4.51</c:v>
                </c:pt>
                <c:pt idx="16581">
                  <c:v>-4.4000000000000004</c:v>
                </c:pt>
                <c:pt idx="16582">
                  <c:v>-4.25</c:v>
                </c:pt>
                <c:pt idx="16583">
                  <c:v>-4.3</c:v>
                </c:pt>
                <c:pt idx="16584">
                  <c:v>-4.3</c:v>
                </c:pt>
                <c:pt idx="16585">
                  <c:v>-4.28</c:v>
                </c:pt>
                <c:pt idx="16586">
                  <c:v>-4.29</c:v>
                </c:pt>
                <c:pt idx="16587">
                  <c:v>-4.16</c:v>
                </c:pt>
                <c:pt idx="16588">
                  <c:v>-4.17</c:v>
                </c:pt>
                <c:pt idx="16589">
                  <c:v>-4.1900000000000004</c:v>
                </c:pt>
                <c:pt idx="16590">
                  <c:v>-4.13</c:v>
                </c:pt>
                <c:pt idx="16591">
                  <c:v>-3.97</c:v>
                </c:pt>
                <c:pt idx="16592">
                  <c:v>-3.75</c:v>
                </c:pt>
                <c:pt idx="16593">
                  <c:v>-3.62</c:v>
                </c:pt>
                <c:pt idx="16594">
                  <c:v>-3.78</c:v>
                </c:pt>
                <c:pt idx="16595">
                  <c:v>-4.2</c:v>
                </c:pt>
                <c:pt idx="16596">
                  <c:v>-4.3</c:v>
                </c:pt>
                <c:pt idx="16597">
                  <c:v>-4.3499999999999996</c:v>
                </c:pt>
                <c:pt idx="16598">
                  <c:v>-4.32</c:v>
                </c:pt>
                <c:pt idx="16599">
                  <c:v>-4.29</c:v>
                </c:pt>
                <c:pt idx="16600">
                  <c:v>-4.3</c:v>
                </c:pt>
                <c:pt idx="16601">
                  <c:v>-4.24</c:v>
                </c:pt>
                <c:pt idx="16602">
                  <c:v>-4.4400000000000004</c:v>
                </c:pt>
                <c:pt idx="16603">
                  <c:v>-4.41</c:v>
                </c:pt>
                <c:pt idx="16604">
                  <c:v>-4.24</c:v>
                </c:pt>
                <c:pt idx="16605">
                  <c:v>-4.16</c:v>
                </c:pt>
                <c:pt idx="16606">
                  <c:v>-4.12</c:v>
                </c:pt>
                <c:pt idx="16607">
                  <c:v>-4.16</c:v>
                </c:pt>
                <c:pt idx="16608">
                  <c:v>-4.1399999999999997</c:v>
                </c:pt>
                <c:pt idx="16609">
                  <c:v>-4.0599999999999996</c:v>
                </c:pt>
                <c:pt idx="16610">
                  <c:v>-4.05</c:v>
                </c:pt>
                <c:pt idx="16611">
                  <c:v>-4.03</c:v>
                </c:pt>
                <c:pt idx="16612">
                  <c:v>-3.88</c:v>
                </c:pt>
                <c:pt idx="16613">
                  <c:v>-3.86</c:v>
                </c:pt>
                <c:pt idx="16614">
                  <c:v>-3.92</c:v>
                </c:pt>
                <c:pt idx="16615">
                  <c:v>-3.84</c:v>
                </c:pt>
                <c:pt idx="16616">
                  <c:v>-3.63</c:v>
                </c:pt>
                <c:pt idx="16617">
                  <c:v>-3.4</c:v>
                </c:pt>
                <c:pt idx="16618">
                  <c:v>-3.6</c:v>
                </c:pt>
                <c:pt idx="16619">
                  <c:v>-3.65</c:v>
                </c:pt>
                <c:pt idx="16620">
                  <c:v>-3.82</c:v>
                </c:pt>
                <c:pt idx="16621">
                  <c:v>-3.76</c:v>
                </c:pt>
                <c:pt idx="16622">
                  <c:v>-4.18</c:v>
                </c:pt>
                <c:pt idx="16623">
                  <c:v>-4.42</c:v>
                </c:pt>
                <c:pt idx="16624">
                  <c:v>-4.43</c:v>
                </c:pt>
                <c:pt idx="16625">
                  <c:v>-4.3899999999999997</c:v>
                </c:pt>
                <c:pt idx="16626">
                  <c:v>-4.29</c:v>
                </c:pt>
                <c:pt idx="16627">
                  <c:v>-4.3600000000000003</c:v>
                </c:pt>
                <c:pt idx="16628">
                  <c:v>-4.32</c:v>
                </c:pt>
                <c:pt idx="16629">
                  <c:v>-4.2300000000000004</c:v>
                </c:pt>
                <c:pt idx="16630">
                  <c:v>-4.3499999999999996</c:v>
                </c:pt>
                <c:pt idx="16631">
                  <c:v>-4.32</c:v>
                </c:pt>
                <c:pt idx="16632">
                  <c:v>-4.18</c:v>
                </c:pt>
                <c:pt idx="16633">
                  <c:v>-4.0599999999999996</c:v>
                </c:pt>
                <c:pt idx="16634">
                  <c:v>-3.88</c:v>
                </c:pt>
                <c:pt idx="16635">
                  <c:v>-4.0199999999999996</c:v>
                </c:pt>
                <c:pt idx="16636">
                  <c:v>-4.37</c:v>
                </c:pt>
                <c:pt idx="16637">
                  <c:v>-4.59</c:v>
                </c:pt>
                <c:pt idx="16638">
                  <c:v>-4.6100000000000003</c:v>
                </c:pt>
                <c:pt idx="16639">
                  <c:v>-4.59</c:v>
                </c:pt>
                <c:pt idx="16640">
                  <c:v>-4.3499999999999996</c:v>
                </c:pt>
                <c:pt idx="16641">
                  <c:v>-4.2699999999999996</c:v>
                </c:pt>
                <c:pt idx="16642">
                  <c:v>-4.28</c:v>
                </c:pt>
                <c:pt idx="16643">
                  <c:v>-4.25</c:v>
                </c:pt>
                <c:pt idx="16644">
                  <c:v>-4.22</c:v>
                </c:pt>
                <c:pt idx="16645">
                  <c:v>-4.22</c:v>
                </c:pt>
                <c:pt idx="16646">
                  <c:v>-4.1900000000000004</c:v>
                </c:pt>
                <c:pt idx="16647">
                  <c:v>-4.2699999999999996</c:v>
                </c:pt>
                <c:pt idx="16648">
                  <c:v>-4.3499999999999996</c:v>
                </c:pt>
                <c:pt idx="16649">
                  <c:v>-4.3899999999999997</c:v>
                </c:pt>
                <c:pt idx="16650">
                  <c:v>-4.25</c:v>
                </c:pt>
                <c:pt idx="16651">
                  <c:v>-4.08</c:v>
                </c:pt>
                <c:pt idx="16652">
                  <c:v>-4.08</c:v>
                </c:pt>
                <c:pt idx="16653">
                  <c:v>-4.05</c:v>
                </c:pt>
                <c:pt idx="16654">
                  <c:v>-4.1900000000000004</c:v>
                </c:pt>
                <c:pt idx="16655">
                  <c:v>-4.12</c:v>
                </c:pt>
                <c:pt idx="16656">
                  <c:v>-4.24</c:v>
                </c:pt>
                <c:pt idx="16657">
                  <c:v>-4.2699999999999996</c:v>
                </c:pt>
                <c:pt idx="16658">
                  <c:v>-4.1100000000000003</c:v>
                </c:pt>
                <c:pt idx="16659">
                  <c:v>-4.0999999999999996</c:v>
                </c:pt>
                <c:pt idx="16660">
                  <c:v>-4.24</c:v>
                </c:pt>
                <c:pt idx="16661">
                  <c:v>-4.32</c:v>
                </c:pt>
                <c:pt idx="16662">
                  <c:v>-4.46</c:v>
                </c:pt>
                <c:pt idx="16663">
                  <c:v>-4.7</c:v>
                </c:pt>
                <c:pt idx="16664">
                  <c:v>-4.7699999999999996</c:v>
                </c:pt>
                <c:pt idx="16665">
                  <c:v>-4.5599999999999996</c:v>
                </c:pt>
                <c:pt idx="16666">
                  <c:v>-4.4800000000000004</c:v>
                </c:pt>
                <c:pt idx="16667">
                  <c:v>-4.5</c:v>
                </c:pt>
                <c:pt idx="16668">
                  <c:v>-4.37</c:v>
                </c:pt>
                <c:pt idx="16669">
                  <c:v>-4.46</c:v>
                </c:pt>
                <c:pt idx="16670">
                  <c:v>-4.57</c:v>
                </c:pt>
                <c:pt idx="16671">
                  <c:v>-4.49</c:v>
                </c:pt>
                <c:pt idx="16672">
                  <c:v>-4.49</c:v>
                </c:pt>
                <c:pt idx="16673">
                  <c:v>-4.54</c:v>
                </c:pt>
                <c:pt idx="16674">
                  <c:v>-4.51</c:v>
                </c:pt>
                <c:pt idx="16675">
                  <c:v>-4.55</c:v>
                </c:pt>
                <c:pt idx="16676">
                  <c:v>-4.58</c:v>
                </c:pt>
                <c:pt idx="16677">
                  <c:v>-4.6399999999999997</c:v>
                </c:pt>
                <c:pt idx="16678">
                  <c:v>-4.6900000000000004</c:v>
                </c:pt>
                <c:pt idx="16679">
                  <c:v>-4.74</c:v>
                </c:pt>
                <c:pt idx="16680">
                  <c:v>-4.68</c:v>
                </c:pt>
                <c:pt idx="16681">
                  <c:v>-4.75</c:v>
                </c:pt>
                <c:pt idx="16682">
                  <c:v>-4.76</c:v>
                </c:pt>
                <c:pt idx="16683">
                  <c:v>-4.7300000000000004</c:v>
                </c:pt>
                <c:pt idx="16684">
                  <c:v>-4.7699999999999996</c:v>
                </c:pt>
                <c:pt idx="16685">
                  <c:v>-4.8099999999999996</c:v>
                </c:pt>
                <c:pt idx="16686">
                  <c:v>-4.8600000000000003</c:v>
                </c:pt>
                <c:pt idx="16687">
                  <c:v>-4.76</c:v>
                </c:pt>
                <c:pt idx="16688">
                  <c:v>-4.71</c:v>
                </c:pt>
                <c:pt idx="16689">
                  <c:v>-4.76</c:v>
                </c:pt>
                <c:pt idx="16690">
                  <c:v>-4.8099999999999996</c:v>
                </c:pt>
                <c:pt idx="16691">
                  <c:v>-4.8899999999999997</c:v>
                </c:pt>
                <c:pt idx="16692">
                  <c:v>-4.88</c:v>
                </c:pt>
                <c:pt idx="16693">
                  <c:v>-4.8099999999999996</c:v>
                </c:pt>
                <c:pt idx="16694">
                  <c:v>-4.6900000000000004</c:v>
                </c:pt>
                <c:pt idx="16695">
                  <c:v>-4.68</c:v>
                </c:pt>
                <c:pt idx="16696">
                  <c:v>-4.5</c:v>
                </c:pt>
                <c:pt idx="16697">
                  <c:v>-4.25</c:v>
                </c:pt>
                <c:pt idx="16698">
                  <c:v>-4.2</c:v>
                </c:pt>
                <c:pt idx="16699">
                  <c:v>-4.1900000000000004</c:v>
                </c:pt>
                <c:pt idx="16700">
                  <c:v>-4.17</c:v>
                </c:pt>
                <c:pt idx="16701">
                  <c:v>-4.1500000000000004</c:v>
                </c:pt>
                <c:pt idx="16702">
                  <c:v>-4.0599999999999996</c:v>
                </c:pt>
                <c:pt idx="16703">
                  <c:v>-3.98</c:v>
                </c:pt>
                <c:pt idx="16704">
                  <c:v>-3.9</c:v>
                </c:pt>
                <c:pt idx="16705">
                  <c:v>-3.83</c:v>
                </c:pt>
                <c:pt idx="16706">
                  <c:v>-3.68</c:v>
                </c:pt>
                <c:pt idx="16707">
                  <c:v>-3.59</c:v>
                </c:pt>
                <c:pt idx="16708">
                  <c:v>-3.51</c:v>
                </c:pt>
                <c:pt idx="16709">
                  <c:v>-3.5</c:v>
                </c:pt>
                <c:pt idx="16710">
                  <c:v>-3.42</c:v>
                </c:pt>
                <c:pt idx="16711">
                  <c:v>-3.45</c:v>
                </c:pt>
                <c:pt idx="16712">
                  <c:v>-3.49</c:v>
                </c:pt>
                <c:pt idx="16713">
                  <c:v>-3.32</c:v>
                </c:pt>
                <c:pt idx="16714">
                  <c:v>-3.44</c:v>
                </c:pt>
                <c:pt idx="16715">
                  <c:v>-3.5</c:v>
                </c:pt>
                <c:pt idx="16716">
                  <c:v>-3.43</c:v>
                </c:pt>
                <c:pt idx="16717">
                  <c:v>-3.36</c:v>
                </c:pt>
                <c:pt idx="16718">
                  <c:v>-3.34</c:v>
                </c:pt>
                <c:pt idx="16719">
                  <c:v>-3.27</c:v>
                </c:pt>
                <c:pt idx="16720">
                  <c:v>-3.21</c:v>
                </c:pt>
                <c:pt idx="16721">
                  <c:v>-3.28</c:v>
                </c:pt>
                <c:pt idx="16722">
                  <c:v>-3.3</c:v>
                </c:pt>
                <c:pt idx="16723">
                  <c:v>-3.31</c:v>
                </c:pt>
                <c:pt idx="16724">
                  <c:v>-3.28</c:v>
                </c:pt>
                <c:pt idx="16725">
                  <c:v>-3.24</c:v>
                </c:pt>
                <c:pt idx="16726">
                  <c:v>-3.22</c:v>
                </c:pt>
                <c:pt idx="16727">
                  <c:v>-3.13</c:v>
                </c:pt>
                <c:pt idx="16728">
                  <c:v>-3.2</c:v>
                </c:pt>
                <c:pt idx="16729">
                  <c:v>-3.25</c:v>
                </c:pt>
                <c:pt idx="16730">
                  <c:v>-3.21</c:v>
                </c:pt>
                <c:pt idx="16731">
                  <c:v>-2.96</c:v>
                </c:pt>
                <c:pt idx="16732">
                  <c:v>-3.06</c:v>
                </c:pt>
                <c:pt idx="16733">
                  <c:v>-3.28</c:v>
                </c:pt>
                <c:pt idx="16734">
                  <c:v>-3.28</c:v>
                </c:pt>
                <c:pt idx="16735">
                  <c:v>-3.3</c:v>
                </c:pt>
                <c:pt idx="16736">
                  <c:v>-3.41</c:v>
                </c:pt>
                <c:pt idx="16737">
                  <c:v>-3.37</c:v>
                </c:pt>
                <c:pt idx="16738">
                  <c:v>-3.37</c:v>
                </c:pt>
                <c:pt idx="16739">
                  <c:v>-3.41</c:v>
                </c:pt>
                <c:pt idx="16740">
                  <c:v>-3.45</c:v>
                </c:pt>
                <c:pt idx="16741">
                  <c:v>-3.42</c:v>
                </c:pt>
                <c:pt idx="16742">
                  <c:v>-3.41</c:v>
                </c:pt>
                <c:pt idx="16743">
                  <c:v>-3.34</c:v>
                </c:pt>
                <c:pt idx="16744">
                  <c:v>-3.3</c:v>
                </c:pt>
                <c:pt idx="16745">
                  <c:v>-3.3</c:v>
                </c:pt>
                <c:pt idx="16746">
                  <c:v>-3.42</c:v>
                </c:pt>
                <c:pt idx="16747">
                  <c:v>-3.53</c:v>
                </c:pt>
                <c:pt idx="16748">
                  <c:v>-3.5</c:v>
                </c:pt>
                <c:pt idx="16749">
                  <c:v>-3.53</c:v>
                </c:pt>
                <c:pt idx="16750">
                  <c:v>-3.5</c:v>
                </c:pt>
                <c:pt idx="16751">
                  <c:v>-3.4</c:v>
                </c:pt>
                <c:pt idx="16752">
                  <c:v>-3.32</c:v>
                </c:pt>
                <c:pt idx="16753">
                  <c:v>-3.25</c:v>
                </c:pt>
                <c:pt idx="16754">
                  <c:v>-3.26</c:v>
                </c:pt>
                <c:pt idx="16755">
                  <c:v>-3.25</c:v>
                </c:pt>
                <c:pt idx="16756">
                  <c:v>-3.12</c:v>
                </c:pt>
                <c:pt idx="16757">
                  <c:v>-2.99</c:v>
                </c:pt>
                <c:pt idx="16758">
                  <c:v>-3.03</c:v>
                </c:pt>
                <c:pt idx="16759">
                  <c:v>-2.96</c:v>
                </c:pt>
                <c:pt idx="16760">
                  <c:v>-2.93</c:v>
                </c:pt>
                <c:pt idx="16761">
                  <c:v>-3.05</c:v>
                </c:pt>
                <c:pt idx="16762">
                  <c:v>-3.15</c:v>
                </c:pt>
                <c:pt idx="16763">
                  <c:v>-3.19</c:v>
                </c:pt>
                <c:pt idx="16764">
                  <c:v>-3.22</c:v>
                </c:pt>
                <c:pt idx="16765">
                  <c:v>-3.19</c:v>
                </c:pt>
                <c:pt idx="16766">
                  <c:v>-3.36</c:v>
                </c:pt>
                <c:pt idx="16767">
                  <c:v>-3.34</c:v>
                </c:pt>
                <c:pt idx="16768">
                  <c:v>-3.31</c:v>
                </c:pt>
                <c:pt idx="16769">
                  <c:v>-3.25</c:v>
                </c:pt>
                <c:pt idx="16770">
                  <c:v>-3.16</c:v>
                </c:pt>
                <c:pt idx="16771">
                  <c:v>-3</c:v>
                </c:pt>
                <c:pt idx="16772">
                  <c:v>-2.81</c:v>
                </c:pt>
                <c:pt idx="16773">
                  <c:v>-3.01</c:v>
                </c:pt>
                <c:pt idx="16774">
                  <c:v>-3.14</c:v>
                </c:pt>
                <c:pt idx="16775">
                  <c:v>-3.16</c:v>
                </c:pt>
                <c:pt idx="16776">
                  <c:v>-3.08</c:v>
                </c:pt>
                <c:pt idx="16777">
                  <c:v>-3.07</c:v>
                </c:pt>
                <c:pt idx="16778">
                  <c:v>-3.02</c:v>
                </c:pt>
                <c:pt idx="16779">
                  <c:v>-2.98</c:v>
                </c:pt>
                <c:pt idx="16780">
                  <c:v>-2.93</c:v>
                </c:pt>
                <c:pt idx="16781">
                  <c:v>-2.95</c:v>
                </c:pt>
                <c:pt idx="16782">
                  <c:v>-2.96</c:v>
                </c:pt>
                <c:pt idx="16783">
                  <c:v>-2.84</c:v>
                </c:pt>
                <c:pt idx="16784">
                  <c:v>-2.76</c:v>
                </c:pt>
                <c:pt idx="16785">
                  <c:v>-2.61</c:v>
                </c:pt>
                <c:pt idx="16786">
                  <c:v>-2.71</c:v>
                </c:pt>
                <c:pt idx="16787">
                  <c:v>-2.83</c:v>
                </c:pt>
                <c:pt idx="16788">
                  <c:v>-2.88</c:v>
                </c:pt>
                <c:pt idx="16789">
                  <c:v>-2.8</c:v>
                </c:pt>
                <c:pt idx="16790">
                  <c:v>-2.88</c:v>
                </c:pt>
                <c:pt idx="16791">
                  <c:v>-2.82</c:v>
                </c:pt>
                <c:pt idx="16792">
                  <c:v>-2.79</c:v>
                </c:pt>
                <c:pt idx="16793">
                  <c:v>-2.89</c:v>
                </c:pt>
                <c:pt idx="16794">
                  <c:v>-3.19</c:v>
                </c:pt>
                <c:pt idx="16795">
                  <c:v>-3.12</c:v>
                </c:pt>
                <c:pt idx="16796">
                  <c:v>-2.94</c:v>
                </c:pt>
                <c:pt idx="16797">
                  <c:v>-2.77</c:v>
                </c:pt>
                <c:pt idx="16798">
                  <c:v>-2.57</c:v>
                </c:pt>
                <c:pt idx="16799">
                  <c:v>-2.7</c:v>
                </c:pt>
                <c:pt idx="16800">
                  <c:v>-2.85</c:v>
                </c:pt>
                <c:pt idx="16801">
                  <c:v>-2.86</c:v>
                </c:pt>
                <c:pt idx="16802">
                  <c:v>-3</c:v>
                </c:pt>
                <c:pt idx="16803">
                  <c:v>-2.94</c:v>
                </c:pt>
                <c:pt idx="16804">
                  <c:v>-2.81</c:v>
                </c:pt>
                <c:pt idx="16805">
                  <c:v>-2.81</c:v>
                </c:pt>
                <c:pt idx="16806">
                  <c:v>-2.86</c:v>
                </c:pt>
                <c:pt idx="16807">
                  <c:v>-2.9</c:v>
                </c:pt>
                <c:pt idx="16808">
                  <c:v>-2.92</c:v>
                </c:pt>
                <c:pt idx="16809">
                  <c:v>-2.9</c:v>
                </c:pt>
                <c:pt idx="16810">
                  <c:v>-2.77</c:v>
                </c:pt>
                <c:pt idx="16811">
                  <c:v>-2.91</c:v>
                </c:pt>
                <c:pt idx="16812">
                  <c:v>-2.82</c:v>
                </c:pt>
                <c:pt idx="16813">
                  <c:v>-2.77</c:v>
                </c:pt>
                <c:pt idx="16814">
                  <c:v>-2.73</c:v>
                </c:pt>
                <c:pt idx="16815">
                  <c:v>-2.7</c:v>
                </c:pt>
                <c:pt idx="16816">
                  <c:v>-2.8</c:v>
                </c:pt>
                <c:pt idx="16817">
                  <c:v>-2.77</c:v>
                </c:pt>
                <c:pt idx="16818">
                  <c:v>-2.85</c:v>
                </c:pt>
                <c:pt idx="16819">
                  <c:v>-2.93</c:v>
                </c:pt>
                <c:pt idx="16820">
                  <c:v>-2.97</c:v>
                </c:pt>
                <c:pt idx="16821">
                  <c:v>-3.01</c:v>
                </c:pt>
                <c:pt idx="16822">
                  <c:v>-3.03</c:v>
                </c:pt>
                <c:pt idx="16823">
                  <c:v>-2.96</c:v>
                </c:pt>
                <c:pt idx="16824">
                  <c:v>-2.98</c:v>
                </c:pt>
                <c:pt idx="16825">
                  <c:v>-2.9</c:v>
                </c:pt>
                <c:pt idx="16826">
                  <c:v>-2.79</c:v>
                </c:pt>
                <c:pt idx="16827">
                  <c:v>-2.89</c:v>
                </c:pt>
                <c:pt idx="16828">
                  <c:v>-2.83</c:v>
                </c:pt>
                <c:pt idx="16829">
                  <c:v>-2.74</c:v>
                </c:pt>
                <c:pt idx="16830">
                  <c:v>-2.79</c:v>
                </c:pt>
                <c:pt idx="16831">
                  <c:v>-2.8</c:v>
                </c:pt>
                <c:pt idx="16832">
                  <c:v>-3.16</c:v>
                </c:pt>
                <c:pt idx="16833">
                  <c:v>-3.11</c:v>
                </c:pt>
                <c:pt idx="16834">
                  <c:v>-3.03</c:v>
                </c:pt>
                <c:pt idx="16835">
                  <c:v>-2.81</c:v>
                </c:pt>
                <c:pt idx="16836">
                  <c:v>-2.79</c:v>
                </c:pt>
                <c:pt idx="16837">
                  <c:v>-2.78</c:v>
                </c:pt>
                <c:pt idx="16838">
                  <c:v>-2.88</c:v>
                </c:pt>
                <c:pt idx="16839">
                  <c:v>-2.91</c:v>
                </c:pt>
                <c:pt idx="16840">
                  <c:v>-2.83</c:v>
                </c:pt>
                <c:pt idx="16841">
                  <c:v>-2.81</c:v>
                </c:pt>
                <c:pt idx="16842">
                  <c:v>-2.92</c:v>
                </c:pt>
                <c:pt idx="16843">
                  <c:v>-2.9</c:v>
                </c:pt>
                <c:pt idx="16844">
                  <c:v>-3.05</c:v>
                </c:pt>
                <c:pt idx="16845">
                  <c:v>-3.1</c:v>
                </c:pt>
                <c:pt idx="16846">
                  <c:v>-3.1</c:v>
                </c:pt>
                <c:pt idx="16847">
                  <c:v>-3.04</c:v>
                </c:pt>
                <c:pt idx="16848">
                  <c:v>-3.05</c:v>
                </c:pt>
                <c:pt idx="16849">
                  <c:v>-3.23</c:v>
                </c:pt>
                <c:pt idx="16850">
                  <c:v>-3.28</c:v>
                </c:pt>
                <c:pt idx="16851">
                  <c:v>-3.21</c:v>
                </c:pt>
                <c:pt idx="16852">
                  <c:v>-3.15</c:v>
                </c:pt>
                <c:pt idx="16853">
                  <c:v>-3.2</c:v>
                </c:pt>
                <c:pt idx="16854">
                  <c:v>-3.25</c:v>
                </c:pt>
                <c:pt idx="16855">
                  <c:v>-3.19</c:v>
                </c:pt>
                <c:pt idx="16856">
                  <c:v>-3.23</c:v>
                </c:pt>
                <c:pt idx="16857">
                  <c:v>-3.2</c:v>
                </c:pt>
                <c:pt idx="16858">
                  <c:v>-3.15</c:v>
                </c:pt>
                <c:pt idx="16859">
                  <c:v>-3.08</c:v>
                </c:pt>
                <c:pt idx="16860">
                  <c:v>-3.1</c:v>
                </c:pt>
                <c:pt idx="16861">
                  <c:v>-3.27</c:v>
                </c:pt>
                <c:pt idx="16862">
                  <c:v>-3.32</c:v>
                </c:pt>
                <c:pt idx="16863">
                  <c:v>-3.28</c:v>
                </c:pt>
                <c:pt idx="16864">
                  <c:v>-3.16</c:v>
                </c:pt>
                <c:pt idx="16865">
                  <c:v>-3.07</c:v>
                </c:pt>
                <c:pt idx="16866">
                  <c:v>-2.91</c:v>
                </c:pt>
                <c:pt idx="16867">
                  <c:v>-2.8</c:v>
                </c:pt>
                <c:pt idx="16868">
                  <c:v>-2.86</c:v>
                </c:pt>
                <c:pt idx="16869">
                  <c:v>-3.02</c:v>
                </c:pt>
                <c:pt idx="16870">
                  <c:v>-3.03</c:v>
                </c:pt>
                <c:pt idx="16871">
                  <c:v>-3.31</c:v>
                </c:pt>
                <c:pt idx="16872">
                  <c:v>-3.54</c:v>
                </c:pt>
                <c:pt idx="16873">
                  <c:v>-3.35</c:v>
                </c:pt>
                <c:pt idx="16874">
                  <c:v>-3.18</c:v>
                </c:pt>
                <c:pt idx="16875">
                  <c:v>-3.09</c:v>
                </c:pt>
                <c:pt idx="16876">
                  <c:v>-3.07</c:v>
                </c:pt>
                <c:pt idx="16877">
                  <c:v>-2.99</c:v>
                </c:pt>
                <c:pt idx="16878">
                  <c:v>-2.97</c:v>
                </c:pt>
                <c:pt idx="16879">
                  <c:v>-3.06</c:v>
                </c:pt>
                <c:pt idx="16880">
                  <c:v>-3.08</c:v>
                </c:pt>
                <c:pt idx="16881">
                  <c:v>-3.11</c:v>
                </c:pt>
                <c:pt idx="16882">
                  <c:v>-3.11</c:v>
                </c:pt>
                <c:pt idx="16883">
                  <c:v>-3.08</c:v>
                </c:pt>
                <c:pt idx="16884">
                  <c:v>-2.96</c:v>
                </c:pt>
                <c:pt idx="16885">
                  <c:v>-3.01</c:v>
                </c:pt>
                <c:pt idx="16886">
                  <c:v>-3.17</c:v>
                </c:pt>
                <c:pt idx="16887">
                  <c:v>-3.3</c:v>
                </c:pt>
                <c:pt idx="16888">
                  <c:v>-3.26</c:v>
                </c:pt>
                <c:pt idx="16889">
                  <c:v>-3.14</c:v>
                </c:pt>
                <c:pt idx="16890">
                  <c:v>-2.95</c:v>
                </c:pt>
                <c:pt idx="16891">
                  <c:v>-2.88</c:v>
                </c:pt>
                <c:pt idx="16892">
                  <c:v>-2.91</c:v>
                </c:pt>
                <c:pt idx="16893">
                  <c:v>-2.95</c:v>
                </c:pt>
                <c:pt idx="16894">
                  <c:v>-2.77</c:v>
                </c:pt>
                <c:pt idx="16895">
                  <c:v>-3.14</c:v>
                </c:pt>
                <c:pt idx="16896">
                  <c:v>-3.15</c:v>
                </c:pt>
                <c:pt idx="16897">
                  <c:v>-3.12</c:v>
                </c:pt>
                <c:pt idx="16898">
                  <c:v>-3.1</c:v>
                </c:pt>
                <c:pt idx="16899">
                  <c:v>-2.97</c:v>
                </c:pt>
                <c:pt idx="16900">
                  <c:v>-3.17</c:v>
                </c:pt>
                <c:pt idx="16901">
                  <c:v>-3.06</c:v>
                </c:pt>
                <c:pt idx="16902">
                  <c:v>-3.17</c:v>
                </c:pt>
                <c:pt idx="16903">
                  <c:v>-3.16</c:v>
                </c:pt>
                <c:pt idx="16904">
                  <c:v>-3.09</c:v>
                </c:pt>
                <c:pt idx="16905">
                  <c:v>-2.96</c:v>
                </c:pt>
                <c:pt idx="16906">
                  <c:v>-2.91</c:v>
                </c:pt>
                <c:pt idx="16907">
                  <c:v>-2.99</c:v>
                </c:pt>
                <c:pt idx="16908">
                  <c:v>-3.04</c:v>
                </c:pt>
                <c:pt idx="16909">
                  <c:v>-2.88</c:v>
                </c:pt>
                <c:pt idx="16910">
                  <c:v>-3.07</c:v>
                </c:pt>
                <c:pt idx="16911">
                  <c:v>-3.1</c:v>
                </c:pt>
                <c:pt idx="16912">
                  <c:v>-3.07</c:v>
                </c:pt>
                <c:pt idx="16913">
                  <c:v>-3.08</c:v>
                </c:pt>
                <c:pt idx="16914">
                  <c:v>-3.08</c:v>
                </c:pt>
                <c:pt idx="16915">
                  <c:v>-3.01</c:v>
                </c:pt>
                <c:pt idx="16916">
                  <c:v>-2.98</c:v>
                </c:pt>
                <c:pt idx="16917">
                  <c:v>-2.93</c:v>
                </c:pt>
                <c:pt idx="16918">
                  <c:v>-2.93</c:v>
                </c:pt>
                <c:pt idx="16919">
                  <c:v>-2.91</c:v>
                </c:pt>
                <c:pt idx="16920">
                  <c:v>-2.98</c:v>
                </c:pt>
                <c:pt idx="16921">
                  <c:v>-2.94</c:v>
                </c:pt>
                <c:pt idx="16922">
                  <c:v>-2.89</c:v>
                </c:pt>
                <c:pt idx="16923">
                  <c:v>-2.83</c:v>
                </c:pt>
                <c:pt idx="16924">
                  <c:v>-3</c:v>
                </c:pt>
                <c:pt idx="16925">
                  <c:v>-2.99</c:v>
                </c:pt>
                <c:pt idx="16926">
                  <c:v>-3.05</c:v>
                </c:pt>
                <c:pt idx="16927">
                  <c:v>-2.96</c:v>
                </c:pt>
                <c:pt idx="16928">
                  <c:v>-2.85</c:v>
                </c:pt>
                <c:pt idx="16929">
                  <c:v>-2.79</c:v>
                </c:pt>
                <c:pt idx="16930">
                  <c:v>-2.88</c:v>
                </c:pt>
                <c:pt idx="16931">
                  <c:v>-2.85</c:v>
                </c:pt>
                <c:pt idx="16932">
                  <c:v>-2.71</c:v>
                </c:pt>
                <c:pt idx="16933">
                  <c:v>-3.02</c:v>
                </c:pt>
                <c:pt idx="16934">
                  <c:v>-2.99</c:v>
                </c:pt>
                <c:pt idx="16935">
                  <c:v>-2.93</c:v>
                </c:pt>
                <c:pt idx="16936">
                  <c:v>-3.04</c:v>
                </c:pt>
                <c:pt idx="16937">
                  <c:v>-3.11</c:v>
                </c:pt>
                <c:pt idx="16938">
                  <c:v>-3.06</c:v>
                </c:pt>
                <c:pt idx="16939">
                  <c:v>-2.92</c:v>
                </c:pt>
                <c:pt idx="16940">
                  <c:v>-2.75</c:v>
                </c:pt>
                <c:pt idx="16941">
                  <c:v>-2.78</c:v>
                </c:pt>
                <c:pt idx="16942">
                  <c:v>-2.82</c:v>
                </c:pt>
                <c:pt idx="16943">
                  <c:v>-2.8</c:v>
                </c:pt>
                <c:pt idx="16944">
                  <c:v>-2.77</c:v>
                </c:pt>
                <c:pt idx="16945">
                  <c:v>-2.87</c:v>
                </c:pt>
                <c:pt idx="16946">
                  <c:v>-2.88</c:v>
                </c:pt>
                <c:pt idx="16947">
                  <c:v>-2.94</c:v>
                </c:pt>
                <c:pt idx="16948">
                  <c:v>-2.97</c:v>
                </c:pt>
                <c:pt idx="16949">
                  <c:v>-3.08</c:v>
                </c:pt>
                <c:pt idx="16950">
                  <c:v>-3.06</c:v>
                </c:pt>
                <c:pt idx="16951">
                  <c:v>-2.99</c:v>
                </c:pt>
                <c:pt idx="16952">
                  <c:v>-3.03</c:v>
                </c:pt>
                <c:pt idx="16953">
                  <c:v>-3.09</c:v>
                </c:pt>
                <c:pt idx="16954">
                  <c:v>-3.12</c:v>
                </c:pt>
                <c:pt idx="16955">
                  <c:v>-3.12</c:v>
                </c:pt>
                <c:pt idx="16956">
                  <c:v>-3.11</c:v>
                </c:pt>
                <c:pt idx="16957">
                  <c:v>-3.05</c:v>
                </c:pt>
                <c:pt idx="16958">
                  <c:v>-3.16</c:v>
                </c:pt>
                <c:pt idx="16959">
                  <c:v>-3.27</c:v>
                </c:pt>
                <c:pt idx="16960">
                  <c:v>-3.15</c:v>
                </c:pt>
                <c:pt idx="16961">
                  <c:v>-3.19</c:v>
                </c:pt>
                <c:pt idx="16962">
                  <c:v>-3.35</c:v>
                </c:pt>
                <c:pt idx="16963">
                  <c:v>-3.42</c:v>
                </c:pt>
                <c:pt idx="16964">
                  <c:v>-3.41</c:v>
                </c:pt>
                <c:pt idx="16965">
                  <c:v>-3.38</c:v>
                </c:pt>
                <c:pt idx="16966">
                  <c:v>-3.29</c:v>
                </c:pt>
                <c:pt idx="16967">
                  <c:v>-3.25</c:v>
                </c:pt>
                <c:pt idx="16968">
                  <c:v>-3.14</c:v>
                </c:pt>
                <c:pt idx="16969">
                  <c:v>-3.28</c:v>
                </c:pt>
                <c:pt idx="16970">
                  <c:v>-3.26</c:v>
                </c:pt>
                <c:pt idx="16971">
                  <c:v>-3.17</c:v>
                </c:pt>
                <c:pt idx="16972">
                  <c:v>-3.16</c:v>
                </c:pt>
                <c:pt idx="16973">
                  <c:v>-3.07</c:v>
                </c:pt>
                <c:pt idx="16974">
                  <c:v>-3.16</c:v>
                </c:pt>
                <c:pt idx="16975">
                  <c:v>-3.19</c:v>
                </c:pt>
                <c:pt idx="16976">
                  <c:v>-3.27</c:v>
                </c:pt>
                <c:pt idx="16977">
                  <c:v>-3.25</c:v>
                </c:pt>
                <c:pt idx="16978">
                  <c:v>-2.89</c:v>
                </c:pt>
                <c:pt idx="16979">
                  <c:v>-2.72</c:v>
                </c:pt>
                <c:pt idx="16980">
                  <c:v>-2.4900000000000002</c:v>
                </c:pt>
                <c:pt idx="16981">
                  <c:v>-2.72</c:v>
                </c:pt>
                <c:pt idx="16982">
                  <c:v>-2.83</c:v>
                </c:pt>
                <c:pt idx="16983">
                  <c:v>-2.97</c:v>
                </c:pt>
                <c:pt idx="16984">
                  <c:v>-3.29</c:v>
                </c:pt>
                <c:pt idx="16985">
                  <c:v>-3.19</c:v>
                </c:pt>
                <c:pt idx="16986">
                  <c:v>-3.1</c:v>
                </c:pt>
                <c:pt idx="16987">
                  <c:v>-3.17</c:v>
                </c:pt>
                <c:pt idx="16988">
                  <c:v>-3.26</c:v>
                </c:pt>
                <c:pt idx="16989">
                  <c:v>-3.15</c:v>
                </c:pt>
                <c:pt idx="16990">
                  <c:v>-3.02</c:v>
                </c:pt>
                <c:pt idx="16991">
                  <c:v>-3.02</c:v>
                </c:pt>
                <c:pt idx="16992">
                  <c:v>-3.02</c:v>
                </c:pt>
                <c:pt idx="16993">
                  <c:v>-3.1</c:v>
                </c:pt>
                <c:pt idx="16994">
                  <c:v>-3.24</c:v>
                </c:pt>
                <c:pt idx="16995">
                  <c:v>-3.21</c:v>
                </c:pt>
                <c:pt idx="16996">
                  <c:v>-3.08</c:v>
                </c:pt>
                <c:pt idx="16997">
                  <c:v>-3.09</c:v>
                </c:pt>
                <c:pt idx="16998">
                  <c:v>-3.14</c:v>
                </c:pt>
                <c:pt idx="16999">
                  <c:v>-3.03</c:v>
                </c:pt>
                <c:pt idx="17000">
                  <c:v>-3.12</c:v>
                </c:pt>
                <c:pt idx="17001">
                  <c:v>-3.15</c:v>
                </c:pt>
                <c:pt idx="17002">
                  <c:v>-3.13</c:v>
                </c:pt>
                <c:pt idx="17003">
                  <c:v>-3.03</c:v>
                </c:pt>
                <c:pt idx="17004">
                  <c:v>-3.13</c:v>
                </c:pt>
                <c:pt idx="17005">
                  <c:v>-3.31</c:v>
                </c:pt>
                <c:pt idx="17006">
                  <c:v>-3.33</c:v>
                </c:pt>
                <c:pt idx="17007">
                  <c:v>-3.36</c:v>
                </c:pt>
                <c:pt idx="17008">
                  <c:v>-3.38</c:v>
                </c:pt>
                <c:pt idx="17009">
                  <c:v>-3.38</c:v>
                </c:pt>
                <c:pt idx="17010">
                  <c:v>-3.44</c:v>
                </c:pt>
                <c:pt idx="17011">
                  <c:v>-3.42</c:v>
                </c:pt>
                <c:pt idx="17012">
                  <c:v>-3.24</c:v>
                </c:pt>
                <c:pt idx="17013">
                  <c:v>-3.21</c:v>
                </c:pt>
                <c:pt idx="17014">
                  <c:v>-3.23</c:v>
                </c:pt>
                <c:pt idx="17015">
                  <c:v>-3.05</c:v>
                </c:pt>
                <c:pt idx="17016">
                  <c:v>-3.05</c:v>
                </c:pt>
                <c:pt idx="17017">
                  <c:v>-3.34</c:v>
                </c:pt>
                <c:pt idx="17018">
                  <c:v>-3.37</c:v>
                </c:pt>
                <c:pt idx="17019">
                  <c:v>-3.18</c:v>
                </c:pt>
                <c:pt idx="17020">
                  <c:v>-3.37</c:v>
                </c:pt>
                <c:pt idx="17021">
                  <c:v>-3.45</c:v>
                </c:pt>
                <c:pt idx="17022">
                  <c:v>-3.39</c:v>
                </c:pt>
                <c:pt idx="17023">
                  <c:v>-3.44</c:v>
                </c:pt>
                <c:pt idx="17024">
                  <c:v>-3.53</c:v>
                </c:pt>
                <c:pt idx="17025">
                  <c:v>-3.31</c:v>
                </c:pt>
                <c:pt idx="17026">
                  <c:v>-3.13</c:v>
                </c:pt>
                <c:pt idx="17027">
                  <c:v>-3.07</c:v>
                </c:pt>
                <c:pt idx="17028">
                  <c:v>-3</c:v>
                </c:pt>
                <c:pt idx="17029">
                  <c:v>-3.05</c:v>
                </c:pt>
                <c:pt idx="17030">
                  <c:v>-3.06</c:v>
                </c:pt>
                <c:pt idx="17031">
                  <c:v>-3.03</c:v>
                </c:pt>
                <c:pt idx="17032">
                  <c:v>-3.13</c:v>
                </c:pt>
                <c:pt idx="17033">
                  <c:v>-3.12</c:v>
                </c:pt>
                <c:pt idx="17034">
                  <c:v>-3.03</c:v>
                </c:pt>
                <c:pt idx="17035">
                  <c:v>-3.01</c:v>
                </c:pt>
                <c:pt idx="17036">
                  <c:v>-3.02</c:v>
                </c:pt>
                <c:pt idx="17037">
                  <c:v>-3.06</c:v>
                </c:pt>
                <c:pt idx="17038">
                  <c:v>-3.07</c:v>
                </c:pt>
                <c:pt idx="17039">
                  <c:v>-3.01</c:v>
                </c:pt>
                <c:pt idx="17040">
                  <c:v>-3.01</c:v>
                </c:pt>
                <c:pt idx="17041">
                  <c:v>-3.04</c:v>
                </c:pt>
                <c:pt idx="17042">
                  <c:v>-3</c:v>
                </c:pt>
                <c:pt idx="17043">
                  <c:v>-3.02</c:v>
                </c:pt>
                <c:pt idx="17044">
                  <c:v>-3.2</c:v>
                </c:pt>
                <c:pt idx="17045">
                  <c:v>-3.13</c:v>
                </c:pt>
                <c:pt idx="17046">
                  <c:v>-2.99</c:v>
                </c:pt>
                <c:pt idx="17047">
                  <c:v>-3.03</c:v>
                </c:pt>
                <c:pt idx="17048">
                  <c:v>-3.13</c:v>
                </c:pt>
                <c:pt idx="17049">
                  <c:v>-3.16</c:v>
                </c:pt>
                <c:pt idx="17050">
                  <c:v>-3.23</c:v>
                </c:pt>
                <c:pt idx="17051">
                  <c:v>-3.24</c:v>
                </c:pt>
                <c:pt idx="17052">
                  <c:v>-3.09</c:v>
                </c:pt>
                <c:pt idx="17053">
                  <c:v>-3.01</c:v>
                </c:pt>
                <c:pt idx="17054">
                  <c:v>-2.96</c:v>
                </c:pt>
                <c:pt idx="17055">
                  <c:v>-3.05</c:v>
                </c:pt>
                <c:pt idx="17056">
                  <c:v>-3.05</c:v>
                </c:pt>
                <c:pt idx="17057">
                  <c:v>-2.86</c:v>
                </c:pt>
                <c:pt idx="17058">
                  <c:v>-2.8</c:v>
                </c:pt>
                <c:pt idx="17059">
                  <c:v>-3.04</c:v>
                </c:pt>
                <c:pt idx="17060">
                  <c:v>-3.13</c:v>
                </c:pt>
                <c:pt idx="17061">
                  <c:v>-3.04</c:v>
                </c:pt>
                <c:pt idx="17062">
                  <c:v>-3.14</c:v>
                </c:pt>
                <c:pt idx="17063">
                  <c:v>-3.33</c:v>
                </c:pt>
                <c:pt idx="17064">
                  <c:v>-3.44</c:v>
                </c:pt>
                <c:pt idx="17065">
                  <c:v>-3.41</c:v>
                </c:pt>
                <c:pt idx="17066">
                  <c:v>-3.23</c:v>
                </c:pt>
                <c:pt idx="17067">
                  <c:v>-3.27</c:v>
                </c:pt>
                <c:pt idx="17068">
                  <c:v>-3.43</c:v>
                </c:pt>
                <c:pt idx="17069">
                  <c:v>-3.38</c:v>
                </c:pt>
                <c:pt idx="17070">
                  <c:v>-3.35</c:v>
                </c:pt>
                <c:pt idx="17071">
                  <c:v>-3.19</c:v>
                </c:pt>
                <c:pt idx="17072">
                  <c:v>-2.96</c:v>
                </c:pt>
                <c:pt idx="17073">
                  <c:v>-2.78</c:v>
                </c:pt>
                <c:pt idx="17074">
                  <c:v>-2.65</c:v>
                </c:pt>
                <c:pt idx="17075">
                  <c:v>-2.7</c:v>
                </c:pt>
                <c:pt idx="17076">
                  <c:v>-2.78</c:v>
                </c:pt>
                <c:pt idx="17077">
                  <c:v>-2.8</c:v>
                </c:pt>
                <c:pt idx="17078">
                  <c:v>-2.71</c:v>
                </c:pt>
                <c:pt idx="17079">
                  <c:v>-2.65</c:v>
                </c:pt>
                <c:pt idx="17080">
                  <c:v>-2.78</c:v>
                </c:pt>
                <c:pt idx="17081">
                  <c:v>-2.88</c:v>
                </c:pt>
                <c:pt idx="17082">
                  <c:v>-2.64</c:v>
                </c:pt>
                <c:pt idx="17083">
                  <c:v>-2.62</c:v>
                </c:pt>
                <c:pt idx="17084">
                  <c:v>-2.64</c:v>
                </c:pt>
                <c:pt idx="17085">
                  <c:v>-2.4500000000000002</c:v>
                </c:pt>
                <c:pt idx="17086">
                  <c:v>-2.4700000000000002</c:v>
                </c:pt>
                <c:pt idx="17087">
                  <c:v>-2.94</c:v>
                </c:pt>
                <c:pt idx="17088">
                  <c:v>-2.93</c:v>
                </c:pt>
                <c:pt idx="17089">
                  <c:v>-2.97</c:v>
                </c:pt>
                <c:pt idx="17090">
                  <c:v>-2.94</c:v>
                </c:pt>
                <c:pt idx="17091">
                  <c:v>-2.87</c:v>
                </c:pt>
                <c:pt idx="17092">
                  <c:v>-3.12</c:v>
                </c:pt>
                <c:pt idx="17093">
                  <c:v>-3.09</c:v>
                </c:pt>
                <c:pt idx="17094">
                  <c:v>-3.1</c:v>
                </c:pt>
                <c:pt idx="17095">
                  <c:v>-3.01</c:v>
                </c:pt>
                <c:pt idx="17096">
                  <c:v>-2.93</c:v>
                </c:pt>
                <c:pt idx="17097">
                  <c:v>-2.98</c:v>
                </c:pt>
                <c:pt idx="17098">
                  <c:v>-3.1</c:v>
                </c:pt>
                <c:pt idx="17099">
                  <c:v>-3.14</c:v>
                </c:pt>
                <c:pt idx="17100">
                  <c:v>-3.2</c:v>
                </c:pt>
                <c:pt idx="17101">
                  <c:v>-3.24</c:v>
                </c:pt>
                <c:pt idx="17102">
                  <c:v>-3.1</c:v>
                </c:pt>
                <c:pt idx="17103">
                  <c:v>-2.98</c:v>
                </c:pt>
                <c:pt idx="17104">
                  <c:v>-2.98</c:v>
                </c:pt>
                <c:pt idx="17105">
                  <c:v>-2.99</c:v>
                </c:pt>
                <c:pt idx="17106">
                  <c:v>-3.04</c:v>
                </c:pt>
                <c:pt idx="17107">
                  <c:v>-2.96</c:v>
                </c:pt>
                <c:pt idx="17108">
                  <c:v>-2.97</c:v>
                </c:pt>
                <c:pt idx="17109">
                  <c:v>-2.83</c:v>
                </c:pt>
                <c:pt idx="17110">
                  <c:v>-2.85</c:v>
                </c:pt>
                <c:pt idx="17111">
                  <c:v>-2.69</c:v>
                </c:pt>
                <c:pt idx="17112">
                  <c:v>-2.59</c:v>
                </c:pt>
                <c:pt idx="17113">
                  <c:v>-2.75</c:v>
                </c:pt>
                <c:pt idx="17114">
                  <c:v>-2.89</c:v>
                </c:pt>
                <c:pt idx="17115">
                  <c:v>-2.87</c:v>
                </c:pt>
                <c:pt idx="17116">
                  <c:v>-2.93</c:v>
                </c:pt>
                <c:pt idx="17117">
                  <c:v>-3.11</c:v>
                </c:pt>
                <c:pt idx="17118">
                  <c:v>-3.17</c:v>
                </c:pt>
                <c:pt idx="17119">
                  <c:v>-3.22</c:v>
                </c:pt>
                <c:pt idx="17120">
                  <c:v>-3.29</c:v>
                </c:pt>
                <c:pt idx="17121">
                  <c:v>-3.2</c:v>
                </c:pt>
                <c:pt idx="17122">
                  <c:v>-3.07</c:v>
                </c:pt>
                <c:pt idx="17123">
                  <c:v>-2.99</c:v>
                </c:pt>
                <c:pt idx="17124">
                  <c:v>-2.93</c:v>
                </c:pt>
                <c:pt idx="17125">
                  <c:v>-3.27</c:v>
                </c:pt>
                <c:pt idx="17126">
                  <c:v>-3.2</c:v>
                </c:pt>
                <c:pt idx="17127">
                  <c:v>-3.34</c:v>
                </c:pt>
                <c:pt idx="17128">
                  <c:v>-3.53</c:v>
                </c:pt>
                <c:pt idx="17129">
                  <c:v>-3.57</c:v>
                </c:pt>
                <c:pt idx="17130">
                  <c:v>-3.69</c:v>
                </c:pt>
                <c:pt idx="17131">
                  <c:v>-3.82</c:v>
                </c:pt>
                <c:pt idx="17132">
                  <c:v>-3.8</c:v>
                </c:pt>
                <c:pt idx="17133">
                  <c:v>-3.6</c:v>
                </c:pt>
                <c:pt idx="17134">
                  <c:v>-3.52</c:v>
                </c:pt>
                <c:pt idx="17135">
                  <c:v>-3.45</c:v>
                </c:pt>
                <c:pt idx="17136">
                  <c:v>-3.27</c:v>
                </c:pt>
                <c:pt idx="17137">
                  <c:v>-3.39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57762688"/>
        <c:axId val="157764608"/>
      </c:scatterChart>
      <c:valAx>
        <c:axId val="157762688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Date &amp; Time</a:t>
                </a:r>
              </a:p>
            </c:rich>
          </c:tx>
          <c:layout/>
          <c:overlay val="0"/>
        </c:title>
        <c:numFmt formatCode="m/d/yyyy\ h:mm" sourceLinked="1"/>
        <c:majorTickMark val="out"/>
        <c:minorTickMark val="none"/>
        <c:tickLblPos val="nextTo"/>
        <c:crossAx val="157764608"/>
        <c:crosses val="autoZero"/>
        <c:crossBetween val="midCat"/>
      </c:valAx>
      <c:valAx>
        <c:axId val="157764608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 dirty="0" err="1" smtClean="0"/>
                  <a:t>Tdew_C</a:t>
                </a:r>
                <a:endParaRPr lang="en-US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157762688"/>
        <c:crosses val="autoZero"/>
        <c:crossBetween val="midCat"/>
      </c:valAx>
    </c:plotArea>
    <c:legend>
      <c:legendPos val="r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SOUNDING_1!$E$1</c:f>
              <c:strCache>
                <c:ptCount val="1"/>
                <c:pt idx="0">
                  <c:v>RH_%</c:v>
                </c:pt>
              </c:strCache>
            </c:strRef>
          </c:tx>
          <c:spPr>
            <a:ln w="28575">
              <a:noFill/>
            </a:ln>
          </c:spPr>
          <c:xVal>
            <c:numRef>
              <c:f>SOUNDING_1!$A$2:$A$7643</c:f>
              <c:numCache>
                <c:formatCode>m/d/yyyy\ h:mm</c:formatCode>
                <c:ptCount val="7642"/>
                <c:pt idx="0">
                  <c:v>41762.016875000001</c:v>
                </c:pt>
                <c:pt idx="1">
                  <c:v>41762.016932870371</c:v>
                </c:pt>
                <c:pt idx="2">
                  <c:v>41762.01699074074</c:v>
                </c:pt>
                <c:pt idx="3">
                  <c:v>41762.017060185186</c:v>
                </c:pt>
                <c:pt idx="4">
                  <c:v>41762.017118055555</c:v>
                </c:pt>
                <c:pt idx="5">
                  <c:v>41762.017175925925</c:v>
                </c:pt>
                <c:pt idx="6">
                  <c:v>41762.017245370371</c:v>
                </c:pt>
                <c:pt idx="7">
                  <c:v>41762.01730324074</c:v>
                </c:pt>
                <c:pt idx="8">
                  <c:v>41762.017361111109</c:v>
                </c:pt>
                <c:pt idx="9">
                  <c:v>41762.017430555556</c:v>
                </c:pt>
                <c:pt idx="10">
                  <c:v>41762.017488425925</c:v>
                </c:pt>
                <c:pt idx="11">
                  <c:v>41762.017546296294</c:v>
                </c:pt>
                <c:pt idx="12">
                  <c:v>41762.017604166664</c:v>
                </c:pt>
                <c:pt idx="13">
                  <c:v>41762.01767361111</c:v>
                </c:pt>
                <c:pt idx="14">
                  <c:v>41762.017731481479</c:v>
                </c:pt>
                <c:pt idx="15">
                  <c:v>41762.017789351848</c:v>
                </c:pt>
                <c:pt idx="16">
                  <c:v>41762.017858796295</c:v>
                </c:pt>
                <c:pt idx="17">
                  <c:v>41762.017916666664</c:v>
                </c:pt>
                <c:pt idx="18">
                  <c:v>41762.017974537041</c:v>
                </c:pt>
                <c:pt idx="19">
                  <c:v>41762.018043981479</c:v>
                </c:pt>
                <c:pt idx="20">
                  <c:v>41762.018101851849</c:v>
                </c:pt>
                <c:pt idx="21">
                  <c:v>41762.018159722225</c:v>
                </c:pt>
                <c:pt idx="22">
                  <c:v>41762.018229166664</c:v>
                </c:pt>
                <c:pt idx="23">
                  <c:v>41762.018287037034</c:v>
                </c:pt>
                <c:pt idx="24">
                  <c:v>41762.01834490741</c:v>
                </c:pt>
                <c:pt idx="25">
                  <c:v>41762.01840277778</c:v>
                </c:pt>
                <c:pt idx="26">
                  <c:v>41762.018472222226</c:v>
                </c:pt>
                <c:pt idx="27">
                  <c:v>41762.018530092595</c:v>
                </c:pt>
                <c:pt idx="28">
                  <c:v>41762.018587962964</c:v>
                </c:pt>
                <c:pt idx="29">
                  <c:v>41762.018657407411</c:v>
                </c:pt>
                <c:pt idx="30">
                  <c:v>41762.01871527778</c:v>
                </c:pt>
                <c:pt idx="31">
                  <c:v>41762.018773148149</c:v>
                </c:pt>
                <c:pt idx="32">
                  <c:v>41762.018842592595</c:v>
                </c:pt>
                <c:pt idx="33">
                  <c:v>41762.018900462965</c:v>
                </c:pt>
                <c:pt idx="34">
                  <c:v>41762.018958333334</c:v>
                </c:pt>
                <c:pt idx="35">
                  <c:v>41762.01902777778</c:v>
                </c:pt>
                <c:pt idx="36">
                  <c:v>41762.019085648149</c:v>
                </c:pt>
                <c:pt idx="37">
                  <c:v>41762.019143518519</c:v>
                </c:pt>
                <c:pt idx="38">
                  <c:v>41762.019201388888</c:v>
                </c:pt>
                <c:pt idx="39">
                  <c:v>41762.019270833334</c:v>
                </c:pt>
                <c:pt idx="40">
                  <c:v>41762.019328703704</c:v>
                </c:pt>
                <c:pt idx="41">
                  <c:v>41762.019386574073</c:v>
                </c:pt>
                <c:pt idx="42">
                  <c:v>41762.019456018519</c:v>
                </c:pt>
                <c:pt idx="43">
                  <c:v>41762.019513888888</c:v>
                </c:pt>
                <c:pt idx="44">
                  <c:v>41762.019571759258</c:v>
                </c:pt>
                <c:pt idx="45">
                  <c:v>41762.019641203704</c:v>
                </c:pt>
                <c:pt idx="46">
                  <c:v>41762.019699074073</c:v>
                </c:pt>
                <c:pt idx="47">
                  <c:v>41762.019756944443</c:v>
                </c:pt>
                <c:pt idx="48">
                  <c:v>41762.019826388889</c:v>
                </c:pt>
                <c:pt idx="49">
                  <c:v>41762.019884259258</c:v>
                </c:pt>
                <c:pt idx="50">
                  <c:v>41762.019942129627</c:v>
                </c:pt>
                <c:pt idx="51">
                  <c:v>41762.020011574074</c:v>
                </c:pt>
                <c:pt idx="52">
                  <c:v>41762.020069444443</c:v>
                </c:pt>
                <c:pt idx="53">
                  <c:v>41762.020127314812</c:v>
                </c:pt>
                <c:pt idx="54">
                  <c:v>41762.020185185182</c:v>
                </c:pt>
                <c:pt idx="55">
                  <c:v>41762.020254629628</c:v>
                </c:pt>
                <c:pt idx="56">
                  <c:v>41762.020312499997</c:v>
                </c:pt>
                <c:pt idx="57">
                  <c:v>41762.020370370374</c:v>
                </c:pt>
                <c:pt idx="58">
                  <c:v>41762.020439814813</c:v>
                </c:pt>
                <c:pt idx="59">
                  <c:v>41762.020497685182</c:v>
                </c:pt>
                <c:pt idx="60">
                  <c:v>41762.020555555559</c:v>
                </c:pt>
                <c:pt idx="61">
                  <c:v>41762.020624999997</c:v>
                </c:pt>
                <c:pt idx="62">
                  <c:v>41762.020682870374</c:v>
                </c:pt>
                <c:pt idx="63">
                  <c:v>41762.020740740743</c:v>
                </c:pt>
                <c:pt idx="64">
                  <c:v>41762.020810185182</c:v>
                </c:pt>
                <c:pt idx="65">
                  <c:v>41762.020868055559</c:v>
                </c:pt>
                <c:pt idx="66">
                  <c:v>41762.020925925928</c:v>
                </c:pt>
                <c:pt idx="67">
                  <c:v>41762.020983796298</c:v>
                </c:pt>
                <c:pt idx="68">
                  <c:v>41762.021053240744</c:v>
                </c:pt>
                <c:pt idx="69">
                  <c:v>41762.021111111113</c:v>
                </c:pt>
                <c:pt idx="70">
                  <c:v>41762.021168981482</c:v>
                </c:pt>
                <c:pt idx="71">
                  <c:v>41762.021238425928</c:v>
                </c:pt>
                <c:pt idx="72">
                  <c:v>41762.021296296298</c:v>
                </c:pt>
                <c:pt idx="73">
                  <c:v>41762.021354166667</c:v>
                </c:pt>
                <c:pt idx="74">
                  <c:v>41762.021423611113</c:v>
                </c:pt>
                <c:pt idx="75">
                  <c:v>41762.021481481483</c:v>
                </c:pt>
                <c:pt idx="76">
                  <c:v>41762.021539351852</c:v>
                </c:pt>
                <c:pt idx="77">
                  <c:v>41762.021608796298</c:v>
                </c:pt>
                <c:pt idx="78">
                  <c:v>41762.021666666667</c:v>
                </c:pt>
                <c:pt idx="79">
                  <c:v>41762.021724537037</c:v>
                </c:pt>
                <c:pt idx="80">
                  <c:v>41762.021782407406</c:v>
                </c:pt>
                <c:pt idx="81">
                  <c:v>41762.021851851852</c:v>
                </c:pt>
                <c:pt idx="82">
                  <c:v>41762.021909722222</c:v>
                </c:pt>
                <c:pt idx="83">
                  <c:v>41762.021967592591</c:v>
                </c:pt>
                <c:pt idx="84">
                  <c:v>41762.022037037037</c:v>
                </c:pt>
                <c:pt idx="85">
                  <c:v>41762.022094907406</c:v>
                </c:pt>
                <c:pt idx="86">
                  <c:v>41762.022152777776</c:v>
                </c:pt>
                <c:pt idx="87">
                  <c:v>41762.022222222222</c:v>
                </c:pt>
                <c:pt idx="88">
                  <c:v>41762.022280092591</c:v>
                </c:pt>
                <c:pt idx="89">
                  <c:v>41762.022337962961</c:v>
                </c:pt>
                <c:pt idx="90">
                  <c:v>41762.022407407407</c:v>
                </c:pt>
                <c:pt idx="91">
                  <c:v>41762.022465277776</c:v>
                </c:pt>
                <c:pt idx="92">
                  <c:v>41762.022523148145</c:v>
                </c:pt>
                <c:pt idx="93">
                  <c:v>41762.022581018522</c:v>
                </c:pt>
                <c:pt idx="94">
                  <c:v>41762.022650462961</c:v>
                </c:pt>
                <c:pt idx="95">
                  <c:v>41762.02270833333</c:v>
                </c:pt>
                <c:pt idx="96">
                  <c:v>41762.022766203707</c:v>
                </c:pt>
                <c:pt idx="97">
                  <c:v>41762.022835648146</c:v>
                </c:pt>
                <c:pt idx="98">
                  <c:v>41762.022893518515</c:v>
                </c:pt>
                <c:pt idx="99">
                  <c:v>41762.022951388892</c:v>
                </c:pt>
                <c:pt idx="100">
                  <c:v>41762.023020833331</c:v>
                </c:pt>
                <c:pt idx="101">
                  <c:v>41762.023078703707</c:v>
                </c:pt>
                <c:pt idx="102">
                  <c:v>41762.023136574076</c:v>
                </c:pt>
                <c:pt idx="103">
                  <c:v>41762.023206018515</c:v>
                </c:pt>
                <c:pt idx="104">
                  <c:v>41762.023263888892</c:v>
                </c:pt>
                <c:pt idx="105">
                  <c:v>41762.023321759261</c:v>
                </c:pt>
                <c:pt idx="106">
                  <c:v>41762.0233912037</c:v>
                </c:pt>
                <c:pt idx="107">
                  <c:v>41762.023449074077</c:v>
                </c:pt>
                <c:pt idx="108">
                  <c:v>41762.023506944446</c:v>
                </c:pt>
                <c:pt idx="109">
                  <c:v>41762.023564814815</c:v>
                </c:pt>
                <c:pt idx="110">
                  <c:v>41762.023634259262</c:v>
                </c:pt>
                <c:pt idx="111">
                  <c:v>41762.023692129631</c:v>
                </c:pt>
                <c:pt idx="112">
                  <c:v>41762.02375</c:v>
                </c:pt>
                <c:pt idx="113">
                  <c:v>41762.023819444446</c:v>
                </c:pt>
                <c:pt idx="114">
                  <c:v>41762.023877314816</c:v>
                </c:pt>
                <c:pt idx="115">
                  <c:v>41762.023935185185</c:v>
                </c:pt>
                <c:pt idx="116">
                  <c:v>41762.024004629631</c:v>
                </c:pt>
                <c:pt idx="117">
                  <c:v>41762.024062500001</c:v>
                </c:pt>
                <c:pt idx="118">
                  <c:v>41762.02412037037</c:v>
                </c:pt>
                <c:pt idx="119">
                  <c:v>41762.024189814816</c:v>
                </c:pt>
                <c:pt idx="120">
                  <c:v>41762.024247685185</c:v>
                </c:pt>
                <c:pt idx="121">
                  <c:v>41762.024305555555</c:v>
                </c:pt>
                <c:pt idx="122">
                  <c:v>41762.024363425924</c:v>
                </c:pt>
                <c:pt idx="123">
                  <c:v>41762.02443287037</c:v>
                </c:pt>
                <c:pt idx="124">
                  <c:v>41762.02449074074</c:v>
                </c:pt>
                <c:pt idx="125">
                  <c:v>41762.024548611109</c:v>
                </c:pt>
                <c:pt idx="126">
                  <c:v>41762.024618055555</c:v>
                </c:pt>
                <c:pt idx="127">
                  <c:v>41762.024675925924</c:v>
                </c:pt>
                <c:pt idx="128">
                  <c:v>41762.024733796294</c:v>
                </c:pt>
                <c:pt idx="129">
                  <c:v>41762.02480324074</c:v>
                </c:pt>
                <c:pt idx="130">
                  <c:v>41762.024861111109</c:v>
                </c:pt>
                <c:pt idx="131">
                  <c:v>41762.024918981479</c:v>
                </c:pt>
                <c:pt idx="132">
                  <c:v>41762.024988425925</c:v>
                </c:pt>
                <c:pt idx="133">
                  <c:v>41762.025046296294</c:v>
                </c:pt>
                <c:pt idx="134">
                  <c:v>41762.025104166663</c:v>
                </c:pt>
                <c:pt idx="135">
                  <c:v>41762.02516203704</c:v>
                </c:pt>
                <c:pt idx="136">
                  <c:v>41762.025231481479</c:v>
                </c:pt>
                <c:pt idx="137">
                  <c:v>41762.025289351855</c:v>
                </c:pt>
                <c:pt idx="138">
                  <c:v>41762.025347222225</c:v>
                </c:pt>
                <c:pt idx="139">
                  <c:v>41762.025416666664</c:v>
                </c:pt>
                <c:pt idx="140">
                  <c:v>41762.02547453704</c:v>
                </c:pt>
                <c:pt idx="141">
                  <c:v>41762.02553240741</c:v>
                </c:pt>
                <c:pt idx="142">
                  <c:v>41762.025601851848</c:v>
                </c:pt>
                <c:pt idx="143">
                  <c:v>41762.025659722225</c:v>
                </c:pt>
                <c:pt idx="144">
                  <c:v>41762.025717592594</c:v>
                </c:pt>
                <c:pt idx="145">
                  <c:v>41762.025787037041</c:v>
                </c:pt>
                <c:pt idx="146">
                  <c:v>41762.02584490741</c:v>
                </c:pt>
                <c:pt idx="147">
                  <c:v>41762.025902777779</c:v>
                </c:pt>
                <c:pt idx="148">
                  <c:v>41762.025960648149</c:v>
                </c:pt>
                <c:pt idx="149">
                  <c:v>41762.026030092595</c:v>
                </c:pt>
                <c:pt idx="150">
                  <c:v>41762.026087962964</c:v>
                </c:pt>
                <c:pt idx="151">
                  <c:v>41762.026145833333</c:v>
                </c:pt>
                <c:pt idx="152">
                  <c:v>41762.02621527778</c:v>
                </c:pt>
                <c:pt idx="153">
                  <c:v>41762.026273148149</c:v>
                </c:pt>
                <c:pt idx="154">
                  <c:v>41762.026331018518</c:v>
                </c:pt>
                <c:pt idx="155">
                  <c:v>41762.026400462964</c:v>
                </c:pt>
                <c:pt idx="156">
                  <c:v>41762.026458333334</c:v>
                </c:pt>
                <c:pt idx="157">
                  <c:v>41762.026516203703</c:v>
                </c:pt>
                <c:pt idx="158">
                  <c:v>41762.026585648149</c:v>
                </c:pt>
                <c:pt idx="159">
                  <c:v>41762.026643518519</c:v>
                </c:pt>
                <c:pt idx="160">
                  <c:v>41762.026701388888</c:v>
                </c:pt>
                <c:pt idx="161">
                  <c:v>41762.026770833334</c:v>
                </c:pt>
                <c:pt idx="162">
                  <c:v>41762.026828703703</c:v>
                </c:pt>
                <c:pt idx="163">
                  <c:v>41762.026886574073</c:v>
                </c:pt>
                <c:pt idx="164">
                  <c:v>41762.026944444442</c:v>
                </c:pt>
                <c:pt idx="165">
                  <c:v>41762.027013888888</c:v>
                </c:pt>
                <c:pt idx="166">
                  <c:v>41762.027071759258</c:v>
                </c:pt>
                <c:pt idx="167">
                  <c:v>41762.027129629627</c:v>
                </c:pt>
                <c:pt idx="168">
                  <c:v>41762.027199074073</c:v>
                </c:pt>
                <c:pt idx="169">
                  <c:v>41762.027256944442</c:v>
                </c:pt>
                <c:pt idx="170">
                  <c:v>41762.027314814812</c:v>
                </c:pt>
                <c:pt idx="171">
                  <c:v>41762.027384259258</c:v>
                </c:pt>
                <c:pt idx="172">
                  <c:v>41762.027442129627</c:v>
                </c:pt>
                <c:pt idx="173">
                  <c:v>41762.027499999997</c:v>
                </c:pt>
                <c:pt idx="174">
                  <c:v>41762.027569444443</c:v>
                </c:pt>
                <c:pt idx="175">
                  <c:v>41762.027627314812</c:v>
                </c:pt>
                <c:pt idx="176">
                  <c:v>41762.027685185189</c:v>
                </c:pt>
                <c:pt idx="177">
                  <c:v>41762.027743055558</c:v>
                </c:pt>
                <c:pt idx="178">
                  <c:v>41762.027812499997</c:v>
                </c:pt>
                <c:pt idx="179">
                  <c:v>41762.027870370373</c:v>
                </c:pt>
                <c:pt idx="180">
                  <c:v>41762.027928240743</c:v>
                </c:pt>
                <c:pt idx="181">
                  <c:v>41762.027997685182</c:v>
                </c:pt>
                <c:pt idx="182">
                  <c:v>41762.028055555558</c:v>
                </c:pt>
                <c:pt idx="183">
                  <c:v>41762.028113425928</c:v>
                </c:pt>
                <c:pt idx="184">
                  <c:v>41762.028182870374</c:v>
                </c:pt>
                <c:pt idx="185">
                  <c:v>41762.028240740743</c:v>
                </c:pt>
                <c:pt idx="186">
                  <c:v>41762.028298611112</c:v>
                </c:pt>
                <c:pt idx="187">
                  <c:v>41762.028368055559</c:v>
                </c:pt>
                <c:pt idx="188">
                  <c:v>41762.028425925928</c:v>
                </c:pt>
                <c:pt idx="189">
                  <c:v>41762.028483796297</c:v>
                </c:pt>
                <c:pt idx="190">
                  <c:v>41762.028541666667</c:v>
                </c:pt>
                <c:pt idx="191">
                  <c:v>41762.028611111113</c:v>
                </c:pt>
                <c:pt idx="192">
                  <c:v>41762.028668981482</c:v>
                </c:pt>
                <c:pt idx="193">
                  <c:v>41762.028726851851</c:v>
                </c:pt>
                <c:pt idx="194">
                  <c:v>41762.028796296298</c:v>
                </c:pt>
                <c:pt idx="195">
                  <c:v>41762.028854166667</c:v>
                </c:pt>
                <c:pt idx="196">
                  <c:v>41762.028912037036</c:v>
                </c:pt>
                <c:pt idx="197">
                  <c:v>41762.028981481482</c:v>
                </c:pt>
                <c:pt idx="198">
                  <c:v>41762.029039351852</c:v>
                </c:pt>
                <c:pt idx="199">
                  <c:v>41762.029097222221</c:v>
                </c:pt>
                <c:pt idx="200">
                  <c:v>41762.029166666667</c:v>
                </c:pt>
                <c:pt idx="201">
                  <c:v>41762.029224537036</c:v>
                </c:pt>
                <c:pt idx="202">
                  <c:v>41762.029282407406</c:v>
                </c:pt>
                <c:pt idx="203">
                  <c:v>41762.029351851852</c:v>
                </c:pt>
                <c:pt idx="204">
                  <c:v>41762.029409722221</c:v>
                </c:pt>
                <c:pt idx="205">
                  <c:v>41762.029467592591</c:v>
                </c:pt>
                <c:pt idx="206">
                  <c:v>41762.02952546296</c:v>
                </c:pt>
                <c:pt idx="207">
                  <c:v>41762.029594907406</c:v>
                </c:pt>
                <c:pt idx="208">
                  <c:v>41762.029652777775</c:v>
                </c:pt>
                <c:pt idx="209">
                  <c:v>41762.029710648145</c:v>
                </c:pt>
                <c:pt idx="210">
                  <c:v>41762.029780092591</c:v>
                </c:pt>
                <c:pt idx="211">
                  <c:v>41762.02983796296</c:v>
                </c:pt>
                <c:pt idx="212">
                  <c:v>41762.029895833337</c:v>
                </c:pt>
                <c:pt idx="213">
                  <c:v>41762.029965277776</c:v>
                </c:pt>
                <c:pt idx="214">
                  <c:v>41762.030023148145</c:v>
                </c:pt>
                <c:pt idx="215">
                  <c:v>41762.030081018522</c:v>
                </c:pt>
                <c:pt idx="216">
                  <c:v>41762.030150462961</c:v>
                </c:pt>
                <c:pt idx="217">
                  <c:v>41762.03020833333</c:v>
                </c:pt>
                <c:pt idx="218">
                  <c:v>41762.030266203707</c:v>
                </c:pt>
                <c:pt idx="219">
                  <c:v>41762.030324074076</c:v>
                </c:pt>
                <c:pt idx="220">
                  <c:v>41762.030393518522</c:v>
                </c:pt>
                <c:pt idx="221">
                  <c:v>41762.030451388891</c:v>
                </c:pt>
                <c:pt idx="222">
                  <c:v>41762.030509259261</c:v>
                </c:pt>
                <c:pt idx="223">
                  <c:v>41762.030578703707</c:v>
                </c:pt>
                <c:pt idx="224">
                  <c:v>41762.030636574076</c:v>
                </c:pt>
                <c:pt idx="225">
                  <c:v>41762.030694444446</c:v>
                </c:pt>
                <c:pt idx="226">
                  <c:v>41762.030763888892</c:v>
                </c:pt>
                <c:pt idx="227">
                  <c:v>41762.030821759261</c:v>
                </c:pt>
                <c:pt idx="228">
                  <c:v>41762.03087962963</c:v>
                </c:pt>
                <c:pt idx="229">
                  <c:v>41762.030949074076</c:v>
                </c:pt>
                <c:pt idx="230">
                  <c:v>41762.031006944446</c:v>
                </c:pt>
                <c:pt idx="231">
                  <c:v>41762.031064814815</c:v>
                </c:pt>
                <c:pt idx="232">
                  <c:v>41762.031122685185</c:v>
                </c:pt>
                <c:pt idx="233">
                  <c:v>41762.031192129631</c:v>
                </c:pt>
                <c:pt idx="234">
                  <c:v>41762.03125</c:v>
                </c:pt>
                <c:pt idx="235">
                  <c:v>41762.031307870369</c:v>
                </c:pt>
                <c:pt idx="236">
                  <c:v>41762.031377314815</c:v>
                </c:pt>
                <c:pt idx="237">
                  <c:v>41762.031435185185</c:v>
                </c:pt>
                <c:pt idx="238">
                  <c:v>41762.031493055554</c:v>
                </c:pt>
                <c:pt idx="239">
                  <c:v>41762.0315625</c:v>
                </c:pt>
                <c:pt idx="240">
                  <c:v>41762.03162037037</c:v>
                </c:pt>
                <c:pt idx="241">
                  <c:v>41762.031678240739</c:v>
                </c:pt>
                <c:pt idx="242">
                  <c:v>41762.031747685185</c:v>
                </c:pt>
                <c:pt idx="243">
                  <c:v>41762.031805555554</c:v>
                </c:pt>
                <c:pt idx="244">
                  <c:v>41762.031863425924</c:v>
                </c:pt>
                <c:pt idx="245">
                  <c:v>41762.031921296293</c:v>
                </c:pt>
                <c:pt idx="246">
                  <c:v>41762.031990740739</c:v>
                </c:pt>
                <c:pt idx="247">
                  <c:v>41762.032048611109</c:v>
                </c:pt>
                <c:pt idx="248">
                  <c:v>41762.032106481478</c:v>
                </c:pt>
                <c:pt idx="249">
                  <c:v>41762.032175925924</c:v>
                </c:pt>
                <c:pt idx="250">
                  <c:v>41762.032233796293</c:v>
                </c:pt>
                <c:pt idx="251">
                  <c:v>41762.03229166667</c:v>
                </c:pt>
                <c:pt idx="252">
                  <c:v>41762.032361111109</c:v>
                </c:pt>
                <c:pt idx="253">
                  <c:v>41762.032418981478</c:v>
                </c:pt>
                <c:pt idx="254">
                  <c:v>41762.032476851855</c:v>
                </c:pt>
                <c:pt idx="255">
                  <c:v>41762.032546296294</c:v>
                </c:pt>
                <c:pt idx="256">
                  <c:v>41762.032604166663</c:v>
                </c:pt>
                <c:pt idx="257">
                  <c:v>41762.03266203704</c:v>
                </c:pt>
                <c:pt idx="258">
                  <c:v>41762.032731481479</c:v>
                </c:pt>
                <c:pt idx="259">
                  <c:v>41762.032789351855</c:v>
                </c:pt>
                <c:pt idx="260">
                  <c:v>41762.032847222225</c:v>
                </c:pt>
                <c:pt idx="261">
                  <c:v>41762.032905092594</c:v>
                </c:pt>
                <c:pt idx="262">
                  <c:v>41762.03297453704</c:v>
                </c:pt>
                <c:pt idx="263">
                  <c:v>41762.033032407409</c:v>
                </c:pt>
                <c:pt idx="264">
                  <c:v>41762.033090277779</c:v>
                </c:pt>
                <c:pt idx="265">
                  <c:v>41762.033159722225</c:v>
                </c:pt>
                <c:pt idx="266">
                  <c:v>41762.033217592594</c:v>
                </c:pt>
                <c:pt idx="267">
                  <c:v>41762.033275462964</c:v>
                </c:pt>
                <c:pt idx="268">
                  <c:v>41762.03334490741</c:v>
                </c:pt>
                <c:pt idx="269">
                  <c:v>41762.033402777779</c:v>
                </c:pt>
                <c:pt idx="270">
                  <c:v>41762.033460648148</c:v>
                </c:pt>
                <c:pt idx="271">
                  <c:v>41762.033530092594</c:v>
                </c:pt>
                <c:pt idx="272">
                  <c:v>41762.033587962964</c:v>
                </c:pt>
                <c:pt idx="273">
                  <c:v>41762.033645833333</c:v>
                </c:pt>
                <c:pt idx="274">
                  <c:v>41762.033703703702</c:v>
                </c:pt>
                <c:pt idx="275">
                  <c:v>41762.033773148149</c:v>
                </c:pt>
                <c:pt idx="276">
                  <c:v>41762.033831018518</c:v>
                </c:pt>
                <c:pt idx="277">
                  <c:v>41762.033888888887</c:v>
                </c:pt>
                <c:pt idx="278">
                  <c:v>41762.033958333333</c:v>
                </c:pt>
                <c:pt idx="279">
                  <c:v>41762.034016203703</c:v>
                </c:pt>
                <c:pt idx="280">
                  <c:v>41762.034074074072</c:v>
                </c:pt>
                <c:pt idx="281">
                  <c:v>41762.034143518518</c:v>
                </c:pt>
                <c:pt idx="282">
                  <c:v>41762.034201388888</c:v>
                </c:pt>
                <c:pt idx="283">
                  <c:v>41762.034259259257</c:v>
                </c:pt>
                <c:pt idx="284">
                  <c:v>41762.034328703703</c:v>
                </c:pt>
                <c:pt idx="285">
                  <c:v>41762.034386574072</c:v>
                </c:pt>
                <c:pt idx="286">
                  <c:v>41762.034444444442</c:v>
                </c:pt>
                <c:pt idx="287">
                  <c:v>41762.034502314818</c:v>
                </c:pt>
                <c:pt idx="288">
                  <c:v>41762.034571759257</c:v>
                </c:pt>
                <c:pt idx="289">
                  <c:v>41762.034629629627</c:v>
                </c:pt>
                <c:pt idx="290">
                  <c:v>41762.034687500003</c:v>
                </c:pt>
                <c:pt idx="291">
                  <c:v>41762.034756944442</c:v>
                </c:pt>
                <c:pt idx="292">
                  <c:v>41762.034814814811</c:v>
                </c:pt>
                <c:pt idx="293">
                  <c:v>41762.034872685188</c:v>
                </c:pt>
                <c:pt idx="294">
                  <c:v>41762.034942129627</c:v>
                </c:pt>
                <c:pt idx="295">
                  <c:v>41762.035000000003</c:v>
                </c:pt>
                <c:pt idx="296">
                  <c:v>41762.035057870373</c:v>
                </c:pt>
                <c:pt idx="297">
                  <c:v>41762.035127314812</c:v>
                </c:pt>
                <c:pt idx="298">
                  <c:v>41762.035185185188</c:v>
                </c:pt>
                <c:pt idx="299">
                  <c:v>41762.035243055558</c:v>
                </c:pt>
                <c:pt idx="300">
                  <c:v>41762.035300925927</c:v>
                </c:pt>
                <c:pt idx="301">
                  <c:v>41762.035370370373</c:v>
                </c:pt>
                <c:pt idx="302">
                  <c:v>41762.035428240742</c:v>
                </c:pt>
                <c:pt idx="303">
                  <c:v>41762.035486111112</c:v>
                </c:pt>
                <c:pt idx="304">
                  <c:v>41762.035555555558</c:v>
                </c:pt>
                <c:pt idx="305">
                  <c:v>41762.035613425927</c:v>
                </c:pt>
                <c:pt idx="306">
                  <c:v>41762.035671296297</c:v>
                </c:pt>
                <c:pt idx="307">
                  <c:v>41762.035740740743</c:v>
                </c:pt>
                <c:pt idx="308">
                  <c:v>41762.035798611112</c:v>
                </c:pt>
                <c:pt idx="309">
                  <c:v>41762.035856481481</c:v>
                </c:pt>
                <c:pt idx="310">
                  <c:v>41762.035925925928</c:v>
                </c:pt>
                <c:pt idx="311">
                  <c:v>41762.035983796297</c:v>
                </c:pt>
                <c:pt idx="312">
                  <c:v>41762.036041666666</c:v>
                </c:pt>
                <c:pt idx="313">
                  <c:v>41762.036111111112</c:v>
                </c:pt>
                <c:pt idx="314">
                  <c:v>41762.036168981482</c:v>
                </c:pt>
                <c:pt idx="315">
                  <c:v>41762.036226851851</c:v>
                </c:pt>
                <c:pt idx="316">
                  <c:v>41762.03628472222</c:v>
                </c:pt>
                <c:pt idx="317">
                  <c:v>41762.036354166667</c:v>
                </c:pt>
                <c:pt idx="318">
                  <c:v>41762.036412037036</c:v>
                </c:pt>
                <c:pt idx="319">
                  <c:v>41762.036469907405</c:v>
                </c:pt>
                <c:pt idx="320">
                  <c:v>41762.036539351851</c:v>
                </c:pt>
                <c:pt idx="321">
                  <c:v>41762.036597222221</c:v>
                </c:pt>
                <c:pt idx="322">
                  <c:v>41762.03665509259</c:v>
                </c:pt>
                <c:pt idx="323">
                  <c:v>41762.036724537036</c:v>
                </c:pt>
                <c:pt idx="324">
                  <c:v>41762.036782407406</c:v>
                </c:pt>
                <c:pt idx="325">
                  <c:v>41762.036840277775</c:v>
                </c:pt>
                <c:pt idx="326">
                  <c:v>41762.036909722221</c:v>
                </c:pt>
                <c:pt idx="327">
                  <c:v>41762.03696759259</c:v>
                </c:pt>
                <c:pt idx="328">
                  <c:v>41762.03702546296</c:v>
                </c:pt>
                <c:pt idx="329">
                  <c:v>41762.037083333336</c:v>
                </c:pt>
                <c:pt idx="330">
                  <c:v>41762.037152777775</c:v>
                </c:pt>
                <c:pt idx="331">
                  <c:v>41762.037210648145</c:v>
                </c:pt>
                <c:pt idx="332">
                  <c:v>41762.037268518521</c:v>
                </c:pt>
                <c:pt idx="333">
                  <c:v>41762.03733796296</c:v>
                </c:pt>
                <c:pt idx="334">
                  <c:v>41762.037395833337</c:v>
                </c:pt>
                <c:pt idx="335">
                  <c:v>41762.037453703706</c:v>
                </c:pt>
                <c:pt idx="336">
                  <c:v>41762.037523148145</c:v>
                </c:pt>
                <c:pt idx="337">
                  <c:v>41762.037581018521</c:v>
                </c:pt>
                <c:pt idx="338">
                  <c:v>41762.037638888891</c:v>
                </c:pt>
                <c:pt idx="339">
                  <c:v>41762.037708333337</c:v>
                </c:pt>
                <c:pt idx="340">
                  <c:v>41762.037766203706</c:v>
                </c:pt>
                <c:pt idx="341">
                  <c:v>41762.037824074076</c:v>
                </c:pt>
                <c:pt idx="342">
                  <c:v>41762.037881944445</c:v>
                </c:pt>
                <c:pt idx="343">
                  <c:v>41762.037951388891</c:v>
                </c:pt>
                <c:pt idx="344">
                  <c:v>41762.03800925926</c:v>
                </c:pt>
                <c:pt idx="345">
                  <c:v>41762.03806712963</c:v>
                </c:pt>
                <c:pt idx="346">
                  <c:v>41762.038136574076</c:v>
                </c:pt>
                <c:pt idx="347">
                  <c:v>41762.038194444445</c:v>
                </c:pt>
                <c:pt idx="348">
                  <c:v>41762.038252314815</c:v>
                </c:pt>
                <c:pt idx="349">
                  <c:v>41762.038321759261</c:v>
                </c:pt>
                <c:pt idx="350">
                  <c:v>41762.03837962963</c:v>
                </c:pt>
                <c:pt idx="351">
                  <c:v>41762.038437499999</c:v>
                </c:pt>
                <c:pt idx="352">
                  <c:v>41762.038506944446</c:v>
                </c:pt>
                <c:pt idx="353">
                  <c:v>41762.038564814815</c:v>
                </c:pt>
                <c:pt idx="354">
                  <c:v>41762.038622685184</c:v>
                </c:pt>
                <c:pt idx="355">
                  <c:v>41762.03869212963</c:v>
                </c:pt>
                <c:pt idx="356">
                  <c:v>41762.03875</c:v>
                </c:pt>
                <c:pt idx="357">
                  <c:v>41762.038807870369</c:v>
                </c:pt>
                <c:pt idx="358">
                  <c:v>41762.038865740738</c:v>
                </c:pt>
                <c:pt idx="359">
                  <c:v>41762.038935185185</c:v>
                </c:pt>
                <c:pt idx="360">
                  <c:v>41762.038993055554</c:v>
                </c:pt>
                <c:pt idx="361">
                  <c:v>41762.039050925923</c:v>
                </c:pt>
                <c:pt idx="362">
                  <c:v>41762.039120370369</c:v>
                </c:pt>
                <c:pt idx="363">
                  <c:v>41762.039178240739</c:v>
                </c:pt>
                <c:pt idx="364">
                  <c:v>41762.039236111108</c:v>
                </c:pt>
                <c:pt idx="365">
                  <c:v>41762.039305555554</c:v>
                </c:pt>
                <c:pt idx="366">
                  <c:v>41762.039363425924</c:v>
                </c:pt>
                <c:pt idx="367">
                  <c:v>41762.039421296293</c:v>
                </c:pt>
                <c:pt idx="368">
                  <c:v>41762.039490740739</c:v>
                </c:pt>
                <c:pt idx="369">
                  <c:v>41762.039548611108</c:v>
                </c:pt>
                <c:pt idx="370">
                  <c:v>41762.039606481485</c:v>
                </c:pt>
                <c:pt idx="371">
                  <c:v>41762.039664351854</c:v>
                </c:pt>
                <c:pt idx="372">
                  <c:v>41762.039733796293</c:v>
                </c:pt>
                <c:pt idx="373">
                  <c:v>41762.03979166667</c:v>
                </c:pt>
                <c:pt idx="374">
                  <c:v>41762.039849537039</c:v>
                </c:pt>
                <c:pt idx="375">
                  <c:v>41762.039918981478</c:v>
                </c:pt>
                <c:pt idx="376">
                  <c:v>41762.039976851855</c:v>
                </c:pt>
                <c:pt idx="377">
                  <c:v>41762.040034722224</c:v>
                </c:pt>
                <c:pt idx="378">
                  <c:v>41762.04010416667</c:v>
                </c:pt>
                <c:pt idx="379">
                  <c:v>41762.040162037039</c:v>
                </c:pt>
                <c:pt idx="380">
                  <c:v>41762.040219907409</c:v>
                </c:pt>
                <c:pt idx="381">
                  <c:v>41762.040289351855</c:v>
                </c:pt>
                <c:pt idx="382">
                  <c:v>41762.040347222224</c:v>
                </c:pt>
                <c:pt idx="383">
                  <c:v>41762.040405092594</c:v>
                </c:pt>
                <c:pt idx="384">
                  <c:v>41762.040462962963</c:v>
                </c:pt>
                <c:pt idx="385">
                  <c:v>41762.040532407409</c:v>
                </c:pt>
                <c:pt idx="386">
                  <c:v>41762.040590277778</c:v>
                </c:pt>
                <c:pt idx="387">
                  <c:v>41762.040648148148</c:v>
                </c:pt>
                <c:pt idx="388">
                  <c:v>41762.040717592594</c:v>
                </c:pt>
                <c:pt idx="389">
                  <c:v>41762.040775462963</c:v>
                </c:pt>
                <c:pt idx="390">
                  <c:v>41762.040833333333</c:v>
                </c:pt>
                <c:pt idx="391">
                  <c:v>41762.040902777779</c:v>
                </c:pt>
                <c:pt idx="392">
                  <c:v>41762.040960648148</c:v>
                </c:pt>
                <c:pt idx="393">
                  <c:v>41762.041018518517</c:v>
                </c:pt>
                <c:pt idx="394">
                  <c:v>41762.041087962964</c:v>
                </c:pt>
                <c:pt idx="395">
                  <c:v>41762.041145833333</c:v>
                </c:pt>
                <c:pt idx="396">
                  <c:v>41762.041203703702</c:v>
                </c:pt>
                <c:pt idx="397">
                  <c:v>41762.041261574072</c:v>
                </c:pt>
                <c:pt idx="398">
                  <c:v>41762.041331018518</c:v>
                </c:pt>
                <c:pt idx="399">
                  <c:v>41762.041388888887</c:v>
                </c:pt>
                <c:pt idx="400">
                  <c:v>41762.041446759256</c:v>
                </c:pt>
                <c:pt idx="401">
                  <c:v>41762.041516203702</c:v>
                </c:pt>
                <c:pt idx="402">
                  <c:v>41762.041574074072</c:v>
                </c:pt>
                <c:pt idx="403">
                  <c:v>41762.041631944441</c:v>
                </c:pt>
                <c:pt idx="404">
                  <c:v>41762.041701388887</c:v>
                </c:pt>
                <c:pt idx="405">
                  <c:v>41762.041759259257</c:v>
                </c:pt>
                <c:pt idx="406">
                  <c:v>41762.041817129626</c:v>
                </c:pt>
                <c:pt idx="407">
                  <c:v>41762.041886574072</c:v>
                </c:pt>
                <c:pt idx="408">
                  <c:v>41762.041944444441</c:v>
                </c:pt>
                <c:pt idx="409">
                  <c:v>41762.042002314818</c:v>
                </c:pt>
                <c:pt idx="410">
                  <c:v>41762.042071759257</c:v>
                </c:pt>
                <c:pt idx="411">
                  <c:v>41762.042129629626</c:v>
                </c:pt>
                <c:pt idx="412">
                  <c:v>41762.042187500003</c:v>
                </c:pt>
                <c:pt idx="413">
                  <c:v>41762.042245370372</c:v>
                </c:pt>
                <c:pt idx="414">
                  <c:v>41762.042314814818</c:v>
                </c:pt>
                <c:pt idx="415">
                  <c:v>41762.042372685188</c:v>
                </c:pt>
                <c:pt idx="416">
                  <c:v>41762.042430555557</c:v>
                </c:pt>
                <c:pt idx="417">
                  <c:v>41762.042500000003</c:v>
                </c:pt>
                <c:pt idx="418">
                  <c:v>41762.042557870373</c:v>
                </c:pt>
                <c:pt idx="419">
                  <c:v>41762.042615740742</c:v>
                </c:pt>
                <c:pt idx="420">
                  <c:v>41762.042685185188</c:v>
                </c:pt>
                <c:pt idx="421">
                  <c:v>41762.042743055557</c:v>
                </c:pt>
                <c:pt idx="422">
                  <c:v>41762.042800925927</c:v>
                </c:pt>
                <c:pt idx="423">
                  <c:v>41762.042870370373</c:v>
                </c:pt>
                <c:pt idx="424">
                  <c:v>41762.042928240742</c:v>
                </c:pt>
                <c:pt idx="425">
                  <c:v>41762.042986111112</c:v>
                </c:pt>
                <c:pt idx="426">
                  <c:v>41762.043043981481</c:v>
                </c:pt>
                <c:pt idx="427">
                  <c:v>41762.043113425927</c:v>
                </c:pt>
                <c:pt idx="428">
                  <c:v>41762.043171296296</c:v>
                </c:pt>
                <c:pt idx="429">
                  <c:v>41762.043229166666</c:v>
                </c:pt>
                <c:pt idx="430">
                  <c:v>41762.043298611112</c:v>
                </c:pt>
                <c:pt idx="431">
                  <c:v>41762.043356481481</c:v>
                </c:pt>
                <c:pt idx="432">
                  <c:v>41762.043414351851</c:v>
                </c:pt>
                <c:pt idx="433">
                  <c:v>41762.043483796297</c:v>
                </c:pt>
                <c:pt idx="434">
                  <c:v>41762.043541666666</c:v>
                </c:pt>
                <c:pt idx="435">
                  <c:v>41762.043599537035</c:v>
                </c:pt>
                <c:pt idx="436">
                  <c:v>41762.043668981481</c:v>
                </c:pt>
                <c:pt idx="437">
                  <c:v>41762.043726851851</c:v>
                </c:pt>
                <c:pt idx="438">
                  <c:v>41762.04378472222</c:v>
                </c:pt>
                <c:pt idx="439">
                  <c:v>41762.043842592589</c:v>
                </c:pt>
                <c:pt idx="440">
                  <c:v>41762.043912037036</c:v>
                </c:pt>
                <c:pt idx="441">
                  <c:v>41762.043969907405</c:v>
                </c:pt>
                <c:pt idx="442">
                  <c:v>41762.044027777774</c:v>
                </c:pt>
                <c:pt idx="443">
                  <c:v>41762.04409722222</c:v>
                </c:pt>
                <c:pt idx="444">
                  <c:v>41762.04415509259</c:v>
                </c:pt>
                <c:pt idx="445">
                  <c:v>41762.044212962966</c:v>
                </c:pt>
                <c:pt idx="446">
                  <c:v>41762.044282407405</c:v>
                </c:pt>
                <c:pt idx="447">
                  <c:v>41762.044340277775</c:v>
                </c:pt>
                <c:pt idx="448">
                  <c:v>41762.044398148151</c:v>
                </c:pt>
                <c:pt idx="449">
                  <c:v>41762.04446759259</c:v>
                </c:pt>
                <c:pt idx="450">
                  <c:v>41762.044525462959</c:v>
                </c:pt>
                <c:pt idx="451">
                  <c:v>41762.044583333336</c:v>
                </c:pt>
                <c:pt idx="452">
                  <c:v>41762.044652777775</c:v>
                </c:pt>
                <c:pt idx="453">
                  <c:v>41762.044710648152</c:v>
                </c:pt>
                <c:pt idx="454">
                  <c:v>41762.044768518521</c:v>
                </c:pt>
                <c:pt idx="455">
                  <c:v>41762.04482638889</c:v>
                </c:pt>
                <c:pt idx="456">
                  <c:v>41762.044895833336</c:v>
                </c:pt>
                <c:pt idx="457">
                  <c:v>41762.044953703706</c:v>
                </c:pt>
                <c:pt idx="458">
                  <c:v>41762.045011574075</c:v>
                </c:pt>
                <c:pt idx="459">
                  <c:v>41762.045081018521</c:v>
                </c:pt>
                <c:pt idx="460">
                  <c:v>41762.045138888891</c:v>
                </c:pt>
                <c:pt idx="461">
                  <c:v>41762.04519675926</c:v>
                </c:pt>
                <c:pt idx="462">
                  <c:v>41762.045266203706</c:v>
                </c:pt>
                <c:pt idx="463">
                  <c:v>41762.045324074075</c:v>
                </c:pt>
                <c:pt idx="464">
                  <c:v>41762.045381944445</c:v>
                </c:pt>
                <c:pt idx="465">
                  <c:v>41762.045451388891</c:v>
                </c:pt>
                <c:pt idx="466">
                  <c:v>41762.04550925926</c:v>
                </c:pt>
                <c:pt idx="467">
                  <c:v>41762.045567129629</c:v>
                </c:pt>
                <c:pt idx="468">
                  <c:v>41762.045624999999</c:v>
                </c:pt>
                <c:pt idx="469">
                  <c:v>41762.045694444445</c:v>
                </c:pt>
                <c:pt idx="470">
                  <c:v>41762.045752314814</c:v>
                </c:pt>
                <c:pt idx="471">
                  <c:v>41762.045810185184</c:v>
                </c:pt>
                <c:pt idx="472">
                  <c:v>41762.04587962963</c:v>
                </c:pt>
                <c:pt idx="473">
                  <c:v>41762.045937499999</c:v>
                </c:pt>
                <c:pt idx="474">
                  <c:v>41762.045995370368</c:v>
                </c:pt>
                <c:pt idx="475">
                  <c:v>41762.046064814815</c:v>
                </c:pt>
                <c:pt idx="476">
                  <c:v>41762.046122685184</c:v>
                </c:pt>
                <c:pt idx="477">
                  <c:v>41762.046180555553</c:v>
                </c:pt>
                <c:pt idx="478">
                  <c:v>41762.046249999999</c:v>
                </c:pt>
                <c:pt idx="479">
                  <c:v>41762.046307870369</c:v>
                </c:pt>
                <c:pt idx="480">
                  <c:v>41762.046365740738</c:v>
                </c:pt>
                <c:pt idx="481">
                  <c:v>41762.046423611115</c:v>
                </c:pt>
                <c:pt idx="482">
                  <c:v>41762.046493055554</c:v>
                </c:pt>
                <c:pt idx="483">
                  <c:v>41762.046550925923</c:v>
                </c:pt>
                <c:pt idx="484">
                  <c:v>41762.0466087963</c:v>
                </c:pt>
                <c:pt idx="485">
                  <c:v>41762.046678240738</c:v>
                </c:pt>
                <c:pt idx="486">
                  <c:v>41762.046736111108</c:v>
                </c:pt>
                <c:pt idx="487">
                  <c:v>41762.046793981484</c:v>
                </c:pt>
                <c:pt idx="488">
                  <c:v>41762.046863425923</c:v>
                </c:pt>
                <c:pt idx="489">
                  <c:v>41762.0469212963</c:v>
                </c:pt>
                <c:pt idx="490">
                  <c:v>41762.046979166669</c:v>
                </c:pt>
                <c:pt idx="491">
                  <c:v>41762.047048611108</c:v>
                </c:pt>
                <c:pt idx="492">
                  <c:v>41762.047106481485</c:v>
                </c:pt>
                <c:pt idx="493">
                  <c:v>41762.047164351854</c:v>
                </c:pt>
                <c:pt idx="494">
                  <c:v>41762.047233796293</c:v>
                </c:pt>
                <c:pt idx="495">
                  <c:v>41762.047291666669</c:v>
                </c:pt>
                <c:pt idx="496">
                  <c:v>41762.047349537039</c:v>
                </c:pt>
                <c:pt idx="497">
                  <c:v>41762.047407407408</c:v>
                </c:pt>
                <c:pt idx="498">
                  <c:v>41762.047476851854</c:v>
                </c:pt>
                <c:pt idx="499">
                  <c:v>41762.047534722224</c:v>
                </c:pt>
                <c:pt idx="500">
                  <c:v>41762.047592592593</c:v>
                </c:pt>
                <c:pt idx="501">
                  <c:v>41762.047662037039</c:v>
                </c:pt>
                <c:pt idx="502">
                  <c:v>41762.047719907408</c:v>
                </c:pt>
                <c:pt idx="503">
                  <c:v>41762.047777777778</c:v>
                </c:pt>
                <c:pt idx="504">
                  <c:v>41762.047847222224</c:v>
                </c:pt>
                <c:pt idx="505">
                  <c:v>41762.047905092593</c:v>
                </c:pt>
                <c:pt idx="506">
                  <c:v>41762.047962962963</c:v>
                </c:pt>
                <c:pt idx="507">
                  <c:v>41762.048032407409</c:v>
                </c:pt>
                <c:pt idx="508">
                  <c:v>41762.048090277778</c:v>
                </c:pt>
                <c:pt idx="509">
                  <c:v>41762.048148148147</c:v>
                </c:pt>
                <c:pt idx="510">
                  <c:v>41762.048206018517</c:v>
                </c:pt>
                <c:pt idx="511">
                  <c:v>41762.048275462963</c:v>
                </c:pt>
                <c:pt idx="512">
                  <c:v>41762.048333333332</c:v>
                </c:pt>
                <c:pt idx="513">
                  <c:v>41762.048391203702</c:v>
                </c:pt>
                <c:pt idx="514">
                  <c:v>41762.048460648148</c:v>
                </c:pt>
                <c:pt idx="515">
                  <c:v>41762.048518518517</c:v>
                </c:pt>
                <c:pt idx="516">
                  <c:v>41762.048576388886</c:v>
                </c:pt>
                <c:pt idx="517">
                  <c:v>41762.048645833333</c:v>
                </c:pt>
                <c:pt idx="518">
                  <c:v>41762.048703703702</c:v>
                </c:pt>
                <c:pt idx="519">
                  <c:v>41762.048761574071</c:v>
                </c:pt>
                <c:pt idx="520">
                  <c:v>41762.048831018517</c:v>
                </c:pt>
                <c:pt idx="521">
                  <c:v>41762.048888888887</c:v>
                </c:pt>
                <c:pt idx="522">
                  <c:v>41762.048946759256</c:v>
                </c:pt>
                <c:pt idx="523">
                  <c:v>41762.049004629633</c:v>
                </c:pt>
                <c:pt idx="524">
                  <c:v>41762.049074074072</c:v>
                </c:pt>
                <c:pt idx="525">
                  <c:v>41762.049131944441</c:v>
                </c:pt>
                <c:pt idx="526">
                  <c:v>41762.049189814818</c:v>
                </c:pt>
                <c:pt idx="527">
                  <c:v>41762.049259259256</c:v>
                </c:pt>
                <c:pt idx="528">
                  <c:v>41762.049317129633</c:v>
                </c:pt>
                <c:pt idx="529">
                  <c:v>41762.049375000002</c:v>
                </c:pt>
                <c:pt idx="530">
                  <c:v>41762.049444444441</c:v>
                </c:pt>
                <c:pt idx="531">
                  <c:v>41762.049502314818</c:v>
                </c:pt>
                <c:pt idx="532">
                  <c:v>41762.049560185187</c:v>
                </c:pt>
                <c:pt idx="533">
                  <c:v>41762.049629629626</c:v>
                </c:pt>
                <c:pt idx="534">
                  <c:v>41762.049687500003</c:v>
                </c:pt>
                <c:pt idx="535">
                  <c:v>41762.049745370372</c:v>
                </c:pt>
                <c:pt idx="536">
                  <c:v>41762.049803240741</c:v>
                </c:pt>
                <c:pt idx="537">
                  <c:v>41762.049872685187</c:v>
                </c:pt>
                <c:pt idx="538">
                  <c:v>41762.049930555557</c:v>
                </c:pt>
                <c:pt idx="539">
                  <c:v>41762.049988425926</c:v>
                </c:pt>
                <c:pt idx="540">
                  <c:v>41762.050057870372</c:v>
                </c:pt>
                <c:pt idx="541">
                  <c:v>41762.050115740742</c:v>
                </c:pt>
                <c:pt idx="542">
                  <c:v>41762.050173611111</c:v>
                </c:pt>
                <c:pt idx="543">
                  <c:v>41762.050243055557</c:v>
                </c:pt>
                <c:pt idx="544">
                  <c:v>41762.050300925926</c:v>
                </c:pt>
                <c:pt idx="545">
                  <c:v>41762.050358796296</c:v>
                </c:pt>
                <c:pt idx="546">
                  <c:v>41762.050428240742</c:v>
                </c:pt>
                <c:pt idx="547">
                  <c:v>41762.050486111111</c:v>
                </c:pt>
                <c:pt idx="548">
                  <c:v>41762.050543981481</c:v>
                </c:pt>
                <c:pt idx="549">
                  <c:v>41762.050613425927</c:v>
                </c:pt>
                <c:pt idx="550">
                  <c:v>41762.050671296296</c:v>
                </c:pt>
                <c:pt idx="551">
                  <c:v>41762.050729166665</c:v>
                </c:pt>
                <c:pt idx="552">
                  <c:v>41762.050787037035</c:v>
                </c:pt>
                <c:pt idx="553">
                  <c:v>41762.050856481481</c:v>
                </c:pt>
                <c:pt idx="554">
                  <c:v>41762.05091435185</c:v>
                </c:pt>
                <c:pt idx="555">
                  <c:v>41762.05097222222</c:v>
                </c:pt>
                <c:pt idx="556">
                  <c:v>41762.051041666666</c:v>
                </c:pt>
                <c:pt idx="557">
                  <c:v>41762.051099537035</c:v>
                </c:pt>
                <c:pt idx="558">
                  <c:v>41762.051157407404</c:v>
                </c:pt>
                <c:pt idx="559">
                  <c:v>41762.051226851851</c:v>
                </c:pt>
                <c:pt idx="560">
                  <c:v>41762.05128472222</c:v>
                </c:pt>
                <c:pt idx="561">
                  <c:v>41762.051342592589</c:v>
                </c:pt>
                <c:pt idx="562">
                  <c:v>41762.051412037035</c:v>
                </c:pt>
                <c:pt idx="563">
                  <c:v>41762.051469907405</c:v>
                </c:pt>
                <c:pt idx="564">
                  <c:v>41762.051527777781</c:v>
                </c:pt>
                <c:pt idx="565">
                  <c:v>41762.051585648151</c:v>
                </c:pt>
                <c:pt idx="566">
                  <c:v>41762.051655092589</c:v>
                </c:pt>
                <c:pt idx="567">
                  <c:v>41762.051712962966</c:v>
                </c:pt>
                <c:pt idx="568">
                  <c:v>41762.051770833335</c:v>
                </c:pt>
                <c:pt idx="569">
                  <c:v>41762.051840277774</c:v>
                </c:pt>
                <c:pt idx="570">
                  <c:v>41762.051898148151</c:v>
                </c:pt>
                <c:pt idx="571">
                  <c:v>41762.05195601852</c:v>
                </c:pt>
                <c:pt idx="572">
                  <c:v>41762.052025462966</c:v>
                </c:pt>
                <c:pt idx="573">
                  <c:v>41762.052083333336</c:v>
                </c:pt>
                <c:pt idx="574">
                  <c:v>41762.052141203705</c:v>
                </c:pt>
                <c:pt idx="575">
                  <c:v>41762.052210648151</c:v>
                </c:pt>
                <c:pt idx="576">
                  <c:v>41762.052268518521</c:v>
                </c:pt>
                <c:pt idx="577">
                  <c:v>41762.05232638889</c:v>
                </c:pt>
                <c:pt idx="578">
                  <c:v>41762.052384259259</c:v>
                </c:pt>
                <c:pt idx="579">
                  <c:v>41762.052453703705</c:v>
                </c:pt>
                <c:pt idx="580">
                  <c:v>41762.052511574075</c:v>
                </c:pt>
                <c:pt idx="581">
                  <c:v>41762.052569444444</c:v>
                </c:pt>
                <c:pt idx="582">
                  <c:v>41762.05263888889</c:v>
                </c:pt>
                <c:pt idx="583">
                  <c:v>41762.05269675926</c:v>
                </c:pt>
                <c:pt idx="584">
                  <c:v>41762.052754629629</c:v>
                </c:pt>
                <c:pt idx="585">
                  <c:v>41762.052824074075</c:v>
                </c:pt>
                <c:pt idx="586">
                  <c:v>41762.052881944444</c:v>
                </c:pt>
                <c:pt idx="587">
                  <c:v>41762.052939814814</c:v>
                </c:pt>
                <c:pt idx="588">
                  <c:v>41762.05300925926</c:v>
                </c:pt>
                <c:pt idx="589">
                  <c:v>41762.053067129629</c:v>
                </c:pt>
                <c:pt idx="590">
                  <c:v>41762.053124999999</c:v>
                </c:pt>
                <c:pt idx="591">
                  <c:v>41762.053194444445</c:v>
                </c:pt>
                <c:pt idx="592">
                  <c:v>41762.053252314814</c:v>
                </c:pt>
                <c:pt idx="593">
                  <c:v>41762.053310185183</c:v>
                </c:pt>
                <c:pt idx="594">
                  <c:v>41762.053368055553</c:v>
                </c:pt>
                <c:pt idx="595">
                  <c:v>41762.053437499999</c:v>
                </c:pt>
                <c:pt idx="596">
                  <c:v>41762.053495370368</c:v>
                </c:pt>
                <c:pt idx="597">
                  <c:v>41762.053553240738</c:v>
                </c:pt>
                <c:pt idx="598">
                  <c:v>41762.053622685184</c:v>
                </c:pt>
                <c:pt idx="599">
                  <c:v>41762.053680555553</c:v>
                </c:pt>
                <c:pt idx="600">
                  <c:v>41762.053738425922</c:v>
                </c:pt>
                <c:pt idx="601">
                  <c:v>41762.053807870368</c:v>
                </c:pt>
                <c:pt idx="602">
                  <c:v>41762.053865740738</c:v>
                </c:pt>
                <c:pt idx="603">
                  <c:v>41762.053923611114</c:v>
                </c:pt>
                <c:pt idx="604">
                  <c:v>41762.053993055553</c:v>
                </c:pt>
                <c:pt idx="605">
                  <c:v>41762.054050925923</c:v>
                </c:pt>
                <c:pt idx="606">
                  <c:v>41762.054108796299</c:v>
                </c:pt>
                <c:pt idx="607">
                  <c:v>41762.054166666669</c:v>
                </c:pt>
                <c:pt idx="608">
                  <c:v>41762.054236111115</c:v>
                </c:pt>
                <c:pt idx="609">
                  <c:v>41762.054293981484</c:v>
                </c:pt>
                <c:pt idx="610">
                  <c:v>41762.054351851853</c:v>
                </c:pt>
                <c:pt idx="611">
                  <c:v>41762.0544212963</c:v>
                </c:pt>
                <c:pt idx="612">
                  <c:v>41762.054479166669</c:v>
                </c:pt>
                <c:pt idx="613">
                  <c:v>41762.054537037038</c:v>
                </c:pt>
                <c:pt idx="614">
                  <c:v>41762.054606481484</c:v>
                </c:pt>
                <c:pt idx="615">
                  <c:v>41762.054664351854</c:v>
                </c:pt>
                <c:pt idx="616">
                  <c:v>41762.054722222223</c:v>
                </c:pt>
                <c:pt idx="617">
                  <c:v>41762.054791666669</c:v>
                </c:pt>
                <c:pt idx="618">
                  <c:v>41762.054849537039</c:v>
                </c:pt>
                <c:pt idx="619">
                  <c:v>41762.054907407408</c:v>
                </c:pt>
                <c:pt idx="620">
                  <c:v>41762.054965277777</c:v>
                </c:pt>
                <c:pt idx="621">
                  <c:v>41762.055034722223</c:v>
                </c:pt>
                <c:pt idx="622">
                  <c:v>41762.055092592593</c:v>
                </c:pt>
                <c:pt idx="623">
                  <c:v>41762.055150462962</c:v>
                </c:pt>
                <c:pt idx="624">
                  <c:v>41762.055219907408</c:v>
                </c:pt>
                <c:pt idx="625">
                  <c:v>41762.055277777778</c:v>
                </c:pt>
                <c:pt idx="626">
                  <c:v>41762.055335648147</c:v>
                </c:pt>
                <c:pt idx="627">
                  <c:v>41762.055405092593</c:v>
                </c:pt>
                <c:pt idx="628">
                  <c:v>41762.055462962962</c:v>
                </c:pt>
                <c:pt idx="629">
                  <c:v>41762.055520833332</c:v>
                </c:pt>
                <c:pt idx="630">
                  <c:v>41762.055590277778</c:v>
                </c:pt>
                <c:pt idx="631">
                  <c:v>41762.055648148147</c:v>
                </c:pt>
                <c:pt idx="632">
                  <c:v>41762.055706018517</c:v>
                </c:pt>
                <c:pt idx="633">
                  <c:v>41762.055775462963</c:v>
                </c:pt>
                <c:pt idx="634">
                  <c:v>41762.055833333332</c:v>
                </c:pt>
                <c:pt idx="635">
                  <c:v>41762.055891203701</c:v>
                </c:pt>
                <c:pt idx="636">
                  <c:v>41762.055949074071</c:v>
                </c:pt>
                <c:pt idx="637">
                  <c:v>41762.056018518517</c:v>
                </c:pt>
                <c:pt idx="638">
                  <c:v>41762.056076388886</c:v>
                </c:pt>
                <c:pt idx="639">
                  <c:v>41762.056134259263</c:v>
                </c:pt>
                <c:pt idx="640">
                  <c:v>41762.056203703702</c:v>
                </c:pt>
                <c:pt idx="641">
                  <c:v>41762.056261574071</c:v>
                </c:pt>
                <c:pt idx="642">
                  <c:v>41762.056319444448</c:v>
                </c:pt>
                <c:pt idx="643">
                  <c:v>41762.056388888886</c:v>
                </c:pt>
                <c:pt idx="644">
                  <c:v>41762.056446759256</c:v>
                </c:pt>
                <c:pt idx="645">
                  <c:v>41762.056504629632</c:v>
                </c:pt>
                <c:pt idx="646">
                  <c:v>41762.056574074071</c:v>
                </c:pt>
                <c:pt idx="647">
                  <c:v>41762.056631944448</c:v>
                </c:pt>
                <c:pt idx="648">
                  <c:v>41762.056689814817</c:v>
                </c:pt>
                <c:pt idx="649">
                  <c:v>41762.056747685187</c:v>
                </c:pt>
                <c:pt idx="650">
                  <c:v>41762.056817129633</c:v>
                </c:pt>
                <c:pt idx="651">
                  <c:v>41762.056875000002</c:v>
                </c:pt>
                <c:pt idx="652">
                  <c:v>41762.056932870371</c:v>
                </c:pt>
                <c:pt idx="653">
                  <c:v>41762.057002314818</c:v>
                </c:pt>
                <c:pt idx="654">
                  <c:v>41762.057060185187</c:v>
                </c:pt>
                <c:pt idx="655">
                  <c:v>41762.057118055556</c:v>
                </c:pt>
                <c:pt idx="656">
                  <c:v>41762.057187500002</c:v>
                </c:pt>
                <c:pt idx="657">
                  <c:v>41762.057245370372</c:v>
                </c:pt>
                <c:pt idx="658">
                  <c:v>41762.057303240741</c:v>
                </c:pt>
                <c:pt idx="659">
                  <c:v>41762.057372685187</c:v>
                </c:pt>
                <c:pt idx="660">
                  <c:v>41762.057430555556</c:v>
                </c:pt>
                <c:pt idx="661">
                  <c:v>41762.057488425926</c:v>
                </c:pt>
                <c:pt idx="662">
                  <c:v>41762.057546296295</c:v>
                </c:pt>
                <c:pt idx="663">
                  <c:v>41762.057615740741</c:v>
                </c:pt>
                <c:pt idx="664">
                  <c:v>41762.057673611111</c:v>
                </c:pt>
                <c:pt idx="665">
                  <c:v>41762.05773148148</c:v>
                </c:pt>
                <c:pt idx="666">
                  <c:v>41762.057800925926</c:v>
                </c:pt>
                <c:pt idx="667">
                  <c:v>41762.057858796295</c:v>
                </c:pt>
                <c:pt idx="668">
                  <c:v>41762.057916666665</c:v>
                </c:pt>
                <c:pt idx="669">
                  <c:v>41762.057986111111</c:v>
                </c:pt>
                <c:pt idx="670">
                  <c:v>41762.05804398148</c:v>
                </c:pt>
                <c:pt idx="671">
                  <c:v>41762.05810185185</c:v>
                </c:pt>
                <c:pt idx="672">
                  <c:v>41762.058171296296</c:v>
                </c:pt>
                <c:pt idx="673">
                  <c:v>41762.058229166665</c:v>
                </c:pt>
                <c:pt idx="674">
                  <c:v>41762.058287037034</c:v>
                </c:pt>
                <c:pt idx="675">
                  <c:v>41762.058344907404</c:v>
                </c:pt>
                <c:pt idx="676">
                  <c:v>41762.05841435185</c:v>
                </c:pt>
                <c:pt idx="677">
                  <c:v>41762.058472222219</c:v>
                </c:pt>
                <c:pt idx="678">
                  <c:v>41762.058530092596</c:v>
                </c:pt>
                <c:pt idx="679">
                  <c:v>41762.058599537035</c:v>
                </c:pt>
                <c:pt idx="680">
                  <c:v>41762.058657407404</c:v>
                </c:pt>
                <c:pt idx="681">
                  <c:v>41762.058715277781</c:v>
                </c:pt>
                <c:pt idx="682">
                  <c:v>41762.05878472222</c:v>
                </c:pt>
                <c:pt idx="683">
                  <c:v>41762.058842592596</c:v>
                </c:pt>
                <c:pt idx="684">
                  <c:v>41762.058900462966</c:v>
                </c:pt>
                <c:pt idx="685">
                  <c:v>41762.058969907404</c:v>
                </c:pt>
                <c:pt idx="686">
                  <c:v>41762.059027777781</c:v>
                </c:pt>
                <c:pt idx="687">
                  <c:v>41762.05908564815</c:v>
                </c:pt>
                <c:pt idx="688">
                  <c:v>41762.059155092589</c:v>
                </c:pt>
                <c:pt idx="689">
                  <c:v>41762.059212962966</c:v>
                </c:pt>
                <c:pt idx="690">
                  <c:v>41762.059270833335</c:v>
                </c:pt>
                <c:pt idx="691">
                  <c:v>41762.059328703705</c:v>
                </c:pt>
                <c:pt idx="692">
                  <c:v>41762.059398148151</c:v>
                </c:pt>
                <c:pt idx="693">
                  <c:v>41762.05945601852</c:v>
                </c:pt>
                <c:pt idx="694">
                  <c:v>41762.059513888889</c:v>
                </c:pt>
                <c:pt idx="695">
                  <c:v>41762.059583333335</c:v>
                </c:pt>
                <c:pt idx="696">
                  <c:v>41762.059641203705</c:v>
                </c:pt>
                <c:pt idx="697">
                  <c:v>41762.059699074074</c:v>
                </c:pt>
                <c:pt idx="698">
                  <c:v>41762.05976851852</c:v>
                </c:pt>
                <c:pt idx="699">
                  <c:v>41762.05982638889</c:v>
                </c:pt>
                <c:pt idx="700">
                  <c:v>41762.059884259259</c:v>
                </c:pt>
                <c:pt idx="701">
                  <c:v>41762.059953703705</c:v>
                </c:pt>
                <c:pt idx="702">
                  <c:v>41762.060011574074</c:v>
                </c:pt>
                <c:pt idx="703">
                  <c:v>41762.060069444444</c:v>
                </c:pt>
                <c:pt idx="704">
                  <c:v>41762.060127314813</c:v>
                </c:pt>
                <c:pt idx="705">
                  <c:v>41762.060196759259</c:v>
                </c:pt>
                <c:pt idx="706">
                  <c:v>41762.060254629629</c:v>
                </c:pt>
                <c:pt idx="707">
                  <c:v>41762.060312499998</c:v>
                </c:pt>
                <c:pt idx="708">
                  <c:v>41762.060381944444</c:v>
                </c:pt>
                <c:pt idx="709">
                  <c:v>41762.060439814813</c:v>
                </c:pt>
                <c:pt idx="710">
                  <c:v>41762.060497685183</c:v>
                </c:pt>
                <c:pt idx="711">
                  <c:v>41762.060567129629</c:v>
                </c:pt>
                <c:pt idx="712">
                  <c:v>41762.060624999998</c:v>
                </c:pt>
                <c:pt idx="713">
                  <c:v>41762.060682870368</c:v>
                </c:pt>
                <c:pt idx="714">
                  <c:v>41762.060752314814</c:v>
                </c:pt>
                <c:pt idx="715">
                  <c:v>41762.060810185183</c:v>
                </c:pt>
                <c:pt idx="716">
                  <c:v>41762.060868055552</c:v>
                </c:pt>
                <c:pt idx="717">
                  <c:v>41762.060925925929</c:v>
                </c:pt>
                <c:pt idx="718">
                  <c:v>41762.060995370368</c:v>
                </c:pt>
                <c:pt idx="719">
                  <c:v>41762.061053240737</c:v>
                </c:pt>
                <c:pt idx="720">
                  <c:v>41762.061111111114</c:v>
                </c:pt>
                <c:pt idx="721">
                  <c:v>41762.061180555553</c:v>
                </c:pt>
                <c:pt idx="722">
                  <c:v>41762.061238425929</c:v>
                </c:pt>
                <c:pt idx="723">
                  <c:v>41762.061296296299</c:v>
                </c:pt>
                <c:pt idx="724">
                  <c:v>41762.061365740738</c:v>
                </c:pt>
                <c:pt idx="725">
                  <c:v>41762.061423611114</c:v>
                </c:pt>
                <c:pt idx="726">
                  <c:v>41762.061481481483</c:v>
                </c:pt>
                <c:pt idx="727">
                  <c:v>41762.061550925922</c:v>
                </c:pt>
                <c:pt idx="728">
                  <c:v>41762.061608796299</c:v>
                </c:pt>
                <c:pt idx="729">
                  <c:v>41762.061666666668</c:v>
                </c:pt>
                <c:pt idx="730">
                  <c:v>41762.061724537038</c:v>
                </c:pt>
                <c:pt idx="731">
                  <c:v>41762.061793981484</c:v>
                </c:pt>
                <c:pt idx="732">
                  <c:v>41762.061851851853</c:v>
                </c:pt>
                <c:pt idx="733">
                  <c:v>41762.061909722222</c:v>
                </c:pt>
                <c:pt idx="734">
                  <c:v>41762.061979166669</c:v>
                </c:pt>
                <c:pt idx="735">
                  <c:v>41762.062037037038</c:v>
                </c:pt>
                <c:pt idx="736">
                  <c:v>41762.062094907407</c:v>
                </c:pt>
                <c:pt idx="737">
                  <c:v>41762.062164351853</c:v>
                </c:pt>
                <c:pt idx="738">
                  <c:v>41762.062222222223</c:v>
                </c:pt>
                <c:pt idx="739">
                  <c:v>41762.062280092592</c:v>
                </c:pt>
                <c:pt idx="740">
                  <c:v>41762.062349537038</c:v>
                </c:pt>
                <c:pt idx="741">
                  <c:v>41762.062407407408</c:v>
                </c:pt>
                <c:pt idx="742">
                  <c:v>41762.062465277777</c:v>
                </c:pt>
                <c:pt idx="743">
                  <c:v>41762.062534722223</c:v>
                </c:pt>
                <c:pt idx="744">
                  <c:v>41762.062592592592</c:v>
                </c:pt>
                <c:pt idx="745">
                  <c:v>41762.062650462962</c:v>
                </c:pt>
                <c:pt idx="746">
                  <c:v>41762.062708333331</c:v>
                </c:pt>
                <c:pt idx="747">
                  <c:v>41762.062777777777</c:v>
                </c:pt>
                <c:pt idx="748">
                  <c:v>41762.062835648147</c:v>
                </c:pt>
                <c:pt idx="749">
                  <c:v>41762.062893518516</c:v>
                </c:pt>
                <c:pt idx="750">
                  <c:v>41762.062962962962</c:v>
                </c:pt>
                <c:pt idx="751">
                  <c:v>41762.063020833331</c:v>
                </c:pt>
                <c:pt idx="752">
                  <c:v>41762.063078703701</c:v>
                </c:pt>
                <c:pt idx="753">
                  <c:v>41762.063148148147</c:v>
                </c:pt>
                <c:pt idx="754">
                  <c:v>41762.063206018516</c:v>
                </c:pt>
                <c:pt idx="755">
                  <c:v>41762.063263888886</c:v>
                </c:pt>
                <c:pt idx="756">
                  <c:v>41762.063333333332</c:v>
                </c:pt>
                <c:pt idx="757">
                  <c:v>41762.063391203701</c:v>
                </c:pt>
                <c:pt idx="758">
                  <c:v>41762.063449074078</c:v>
                </c:pt>
                <c:pt idx="759">
                  <c:v>41762.063506944447</c:v>
                </c:pt>
                <c:pt idx="760">
                  <c:v>41762.063576388886</c:v>
                </c:pt>
                <c:pt idx="761">
                  <c:v>41762.063634259262</c:v>
                </c:pt>
                <c:pt idx="762">
                  <c:v>41762.063692129632</c:v>
                </c:pt>
                <c:pt idx="763">
                  <c:v>41762.063761574071</c:v>
                </c:pt>
                <c:pt idx="764">
                  <c:v>41762.063819444447</c:v>
                </c:pt>
                <c:pt idx="765">
                  <c:v>41762.063877314817</c:v>
                </c:pt>
                <c:pt idx="766">
                  <c:v>41762.063946759263</c:v>
                </c:pt>
                <c:pt idx="767">
                  <c:v>41762.064004629632</c:v>
                </c:pt>
                <c:pt idx="768">
                  <c:v>41762.064062500001</c:v>
                </c:pt>
                <c:pt idx="769">
                  <c:v>41762.064131944448</c:v>
                </c:pt>
                <c:pt idx="770">
                  <c:v>41762.064189814817</c:v>
                </c:pt>
                <c:pt idx="771">
                  <c:v>41762.064247685186</c:v>
                </c:pt>
                <c:pt idx="772">
                  <c:v>41762.064305555556</c:v>
                </c:pt>
                <c:pt idx="773">
                  <c:v>41762.064375000002</c:v>
                </c:pt>
                <c:pt idx="774">
                  <c:v>41762.064432870371</c:v>
                </c:pt>
                <c:pt idx="775">
                  <c:v>41762.06449074074</c:v>
                </c:pt>
                <c:pt idx="776">
                  <c:v>41762.064560185187</c:v>
                </c:pt>
                <c:pt idx="777">
                  <c:v>41762.064618055556</c:v>
                </c:pt>
                <c:pt idx="778">
                  <c:v>41762.064675925925</c:v>
                </c:pt>
                <c:pt idx="779">
                  <c:v>41762.064745370371</c:v>
                </c:pt>
                <c:pt idx="780">
                  <c:v>41762.064803240741</c:v>
                </c:pt>
                <c:pt idx="781">
                  <c:v>41762.06486111111</c:v>
                </c:pt>
                <c:pt idx="782">
                  <c:v>41762.064930555556</c:v>
                </c:pt>
                <c:pt idx="783">
                  <c:v>41762.064988425926</c:v>
                </c:pt>
                <c:pt idx="784">
                  <c:v>41762.065046296295</c:v>
                </c:pt>
                <c:pt idx="785">
                  <c:v>41762.065115740741</c:v>
                </c:pt>
                <c:pt idx="786">
                  <c:v>41762.06517361111</c:v>
                </c:pt>
                <c:pt idx="787">
                  <c:v>41762.06523148148</c:v>
                </c:pt>
                <c:pt idx="788">
                  <c:v>41762.065289351849</c:v>
                </c:pt>
                <c:pt idx="789">
                  <c:v>41762.065358796295</c:v>
                </c:pt>
                <c:pt idx="790">
                  <c:v>41762.065416666665</c:v>
                </c:pt>
                <c:pt idx="791">
                  <c:v>41762.065474537034</c:v>
                </c:pt>
                <c:pt idx="792">
                  <c:v>41762.06554398148</c:v>
                </c:pt>
                <c:pt idx="793">
                  <c:v>41762.065601851849</c:v>
                </c:pt>
                <c:pt idx="794">
                  <c:v>41762.065659722219</c:v>
                </c:pt>
                <c:pt idx="795">
                  <c:v>41762.065729166665</c:v>
                </c:pt>
                <c:pt idx="796">
                  <c:v>41762.065787037034</c:v>
                </c:pt>
                <c:pt idx="797">
                  <c:v>41762.065844907411</c:v>
                </c:pt>
                <c:pt idx="798">
                  <c:v>41762.06591435185</c:v>
                </c:pt>
                <c:pt idx="799">
                  <c:v>41762.065972222219</c:v>
                </c:pt>
                <c:pt idx="800">
                  <c:v>41762.066030092596</c:v>
                </c:pt>
                <c:pt idx="801">
                  <c:v>41762.066087962965</c:v>
                </c:pt>
                <c:pt idx="802">
                  <c:v>41762.066157407404</c:v>
                </c:pt>
                <c:pt idx="803">
                  <c:v>41762.06621527778</c:v>
                </c:pt>
                <c:pt idx="804">
                  <c:v>41762.06627314815</c:v>
                </c:pt>
                <c:pt idx="805">
                  <c:v>41762.066342592596</c:v>
                </c:pt>
                <c:pt idx="806">
                  <c:v>41762.066400462965</c:v>
                </c:pt>
                <c:pt idx="807">
                  <c:v>41762.066458333335</c:v>
                </c:pt>
                <c:pt idx="808">
                  <c:v>41762.066527777781</c:v>
                </c:pt>
                <c:pt idx="809">
                  <c:v>41762.06658564815</c:v>
                </c:pt>
                <c:pt idx="810">
                  <c:v>41762.066643518519</c:v>
                </c:pt>
                <c:pt idx="811">
                  <c:v>41762.066712962966</c:v>
                </c:pt>
                <c:pt idx="812">
                  <c:v>41762.066770833335</c:v>
                </c:pt>
                <c:pt idx="813">
                  <c:v>41762.066828703704</c:v>
                </c:pt>
                <c:pt idx="814">
                  <c:v>41762.066886574074</c:v>
                </c:pt>
                <c:pt idx="815">
                  <c:v>41762.06695601852</c:v>
                </c:pt>
                <c:pt idx="816">
                  <c:v>41762.067013888889</c:v>
                </c:pt>
                <c:pt idx="817">
                  <c:v>41762.067071759258</c:v>
                </c:pt>
                <c:pt idx="818">
                  <c:v>41762.067141203705</c:v>
                </c:pt>
                <c:pt idx="819">
                  <c:v>41762.067199074074</c:v>
                </c:pt>
                <c:pt idx="820">
                  <c:v>41762.067256944443</c:v>
                </c:pt>
                <c:pt idx="821">
                  <c:v>41762.067326388889</c:v>
                </c:pt>
                <c:pt idx="822">
                  <c:v>41762.067384259259</c:v>
                </c:pt>
                <c:pt idx="823">
                  <c:v>41762.067442129628</c:v>
                </c:pt>
                <c:pt idx="824">
                  <c:v>41762.067511574074</c:v>
                </c:pt>
                <c:pt idx="825">
                  <c:v>41762.067569444444</c:v>
                </c:pt>
                <c:pt idx="826">
                  <c:v>41762.067627314813</c:v>
                </c:pt>
                <c:pt idx="827">
                  <c:v>41762.067696759259</c:v>
                </c:pt>
                <c:pt idx="828">
                  <c:v>41762.067754629628</c:v>
                </c:pt>
                <c:pt idx="829">
                  <c:v>41762.067812499998</c:v>
                </c:pt>
                <c:pt idx="830">
                  <c:v>41762.067870370367</c:v>
                </c:pt>
                <c:pt idx="831">
                  <c:v>41762.067939814813</c:v>
                </c:pt>
                <c:pt idx="832">
                  <c:v>41762.067997685182</c:v>
                </c:pt>
                <c:pt idx="833">
                  <c:v>41762.068055555559</c:v>
                </c:pt>
                <c:pt idx="834">
                  <c:v>41762.068124999998</c:v>
                </c:pt>
                <c:pt idx="835">
                  <c:v>41762.068182870367</c:v>
                </c:pt>
                <c:pt idx="836">
                  <c:v>41762.068240740744</c:v>
                </c:pt>
                <c:pt idx="837">
                  <c:v>41762.068310185183</c:v>
                </c:pt>
                <c:pt idx="838">
                  <c:v>41762.068368055552</c:v>
                </c:pt>
                <c:pt idx="839">
                  <c:v>41762.068425925929</c:v>
                </c:pt>
                <c:pt idx="840">
                  <c:v>41762.068495370368</c:v>
                </c:pt>
                <c:pt idx="841">
                  <c:v>41762.068553240744</c:v>
                </c:pt>
                <c:pt idx="842">
                  <c:v>41762.068611111114</c:v>
                </c:pt>
                <c:pt idx="843">
                  <c:v>41762.068668981483</c:v>
                </c:pt>
                <c:pt idx="844">
                  <c:v>41762.068738425929</c:v>
                </c:pt>
                <c:pt idx="845">
                  <c:v>41762.068796296298</c:v>
                </c:pt>
                <c:pt idx="846">
                  <c:v>41762.068854166668</c:v>
                </c:pt>
                <c:pt idx="847">
                  <c:v>41762.068923611114</c:v>
                </c:pt>
                <c:pt idx="848">
                  <c:v>41762.068981481483</c:v>
                </c:pt>
                <c:pt idx="849">
                  <c:v>41762.069039351853</c:v>
                </c:pt>
                <c:pt idx="850">
                  <c:v>41762.069108796299</c:v>
                </c:pt>
                <c:pt idx="851">
                  <c:v>41762.069166666668</c:v>
                </c:pt>
                <c:pt idx="852">
                  <c:v>41762.069224537037</c:v>
                </c:pt>
                <c:pt idx="853">
                  <c:v>41762.069293981483</c:v>
                </c:pt>
                <c:pt idx="854">
                  <c:v>41762.069351851853</c:v>
                </c:pt>
                <c:pt idx="855">
                  <c:v>41762.069409722222</c:v>
                </c:pt>
                <c:pt idx="856">
                  <c:v>41762.069467592592</c:v>
                </c:pt>
                <c:pt idx="857">
                  <c:v>41762.069537037038</c:v>
                </c:pt>
                <c:pt idx="858">
                  <c:v>41762.069594907407</c:v>
                </c:pt>
                <c:pt idx="859">
                  <c:v>41762.069652777776</c:v>
                </c:pt>
                <c:pt idx="860">
                  <c:v>41762.069722222222</c:v>
                </c:pt>
                <c:pt idx="861">
                  <c:v>41762.069780092592</c:v>
                </c:pt>
                <c:pt idx="862">
                  <c:v>41762.069837962961</c:v>
                </c:pt>
                <c:pt idx="863">
                  <c:v>41762.069907407407</c:v>
                </c:pt>
                <c:pt idx="864">
                  <c:v>41762.069965277777</c:v>
                </c:pt>
                <c:pt idx="865">
                  <c:v>41762.070023148146</c:v>
                </c:pt>
                <c:pt idx="866">
                  <c:v>41762.070092592592</c:v>
                </c:pt>
                <c:pt idx="867">
                  <c:v>41762.070150462961</c:v>
                </c:pt>
                <c:pt idx="868">
                  <c:v>41762.070208333331</c:v>
                </c:pt>
                <c:pt idx="869">
                  <c:v>41762.070277777777</c:v>
                </c:pt>
                <c:pt idx="870">
                  <c:v>41762.070335648146</c:v>
                </c:pt>
                <c:pt idx="871">
                  <c:v>41762.070393518516</c:v>
                </c:pt>
                <c:pt idx="872">
                  <c:v>41762.070451388892</c:v>
                </c:pt>
                <c:pt idx="873">
                  <c:v>41762.070520833331</c:v>
                </c:pt>
                <c:pt idx="874">
                  <c:v>41762.0705787037</c:v>
                </c:pt>
                <c:pt idx="875">
                  <c:v>41762.070636574077</c:v>
                </c:pt>
                <c:pt idx="876">
                  <c:v>41762.070706018516</c:v>
                </c:pt>
                <c:pt idx="877">
                  <c:v>41762.070763888885</c:v>
                </c:pt>
                <c:pt idx="878">
                  <c:v>41762.070821759262</c:v>
                </c:pt>
                <c:pt idx="879">
                  <c:v>41762.070891203701</c:v>
                </c:pt>
                <c:pt idx="880">
                  <c:v>41762.070949074077</c:v>
                </c:pt>
                <c:pt idx="881">
                  <c:v>41762.071006944447</c:v>
                </c:pt>
                <c:pt idx="882">
                  <c:v>41762.071076388886</c:v>
                </c:pt>
                <c:pt idx="883">
                  <c:v>41762.071134259262</c:v>
                </c:pt>
                <c:pt idx="884">
                  <c:v>41762.071192129632</c:v>
                </c:pt>
                <c:pt idx="885">
                  <c:v>41762.071250000001</c:v>
                </c:pt>
                <c:pt idx="886">
                  <c:v>41762.071319444447</c:v>
                </c:pt>
                <c:pt idx="887">
                  <c:v>41762.071377314816</c:v>
                </c:pt>
                <c:pt idx="888">
                  <c:v>41762.071435185186</c:v>
                </c:pt>
                <c:pt idx="889">
                  <c:v>41762.071504629632</c:v>
                </c:pt>
                <c:pt idx="890">
                  <c:v>41762.071562500001</c:v>
                </c:pt>
                <c:pt idx="891">
                  <c:v>41762.071620370371</c:v>
                </c:pt>
                <c:pt idx="892">
                  <c:v>41762.071689814817</c:v>
                </c:pt>
                <c:pt idx="893">
                  <c:v>41762.071747685186</c:v>
                </c:pt>
                <c:pt idx="894">
                  <c:v>41762.071805555555</c:v>
                </c:pt>
                <c:pt idx="895">
                  <c:v>41762.071875000001</c:v>
                </c:pt>
                <c:pt idx="896">
                  <c:v>41762.071932870371</c:v>
                </c:pt>
                <c:pt idx="897">
                  <c:v>41762.07199074074</c:v>
                </c:pt>
                <c:pt idx="898">
                  <c:v>41762.072048611109</c:v>
                </c:pt>
                <c:pt idx="899">
                  <c:v>41762.072118055556</c:v>
                </c:pt>
                <c:pt idx="900">
                  <c:v>41762.072175925925</c:v>
                </c:pt>
                <c:pt idx="901">
                  <c:v>41762.072233796294</c:v>
                </c:pt>
                <c:pt idx="902">
                  <c:v>41762.07230324074</c:v>
                </c:pt>
                <c:pt idx="903">
                  <c:v>41762.07236111111</c:v>
                </c:pt>
                <c:pt idx="904">
                  <c:v>41762.072418981479</c:v>
                </c:pt>
                <c:pt idx="905">
                  <c:v>41762.072488425925</c:v>
                </c:pt>
                <c:pt idx="906">
                  <c:v>41762.072546296295</c:v>
                </c:pt>
                <c:pt idx="907">
                  <c:v>41762.072604166664</c:v>
                </c:pt>
                <c:pt idx="908">
                  <c:v>41762.07267361111</c:v>
                </c:pt>
                <c:pt idx="909">
                  <c:v>41762.072731481479</c:v>
                </c:pt>
                <c:pt idx="910">
                  <c:v>41762.072789351849</c:v>
                </c:pt>
                <c:pt idx="911">
                  <c:v>41762.072847222225</c:v>
                </c:pt>
                <c:pt idx="912">
                  <c:v>41762.072916666664</c:v>
                </c:pt>
                <c:pt idx="913">
                  <c:v>41762.072974537034</c:v>
                </c:pt>
                <c:pt idx="914">
                  <c:v>41762.07303240741</c:v>
                </c:pt>
                <c:pt idx="915">
                  <c:v>41762.073101851849</c:v>
                </c:pt>
                <c:pt idx="916">
                  <c:v>41762.073159722226</c:v>
                </c:pt>
                <c:pt idx="917">
                  <c:v>41762.073217592595</c:v>
                </c:pt>
                <c:pt idx="918">
                  <c:v>41762.073287037034</c:v>
                </c:pt>
                <c:pt idx="919">
                  <c:v>41762.073344907411</c:v>
                </c:pt>
                <c:pt idx="920">
                  <c:v>41762.07340277778</c:v>
                </c:pt>
                <c:pt idx="921">
                  <c:v>41762.073472222219</c:v>
                </c:pt>
                <c:pt idx="922">
                  <c:v>41762.073530092595</c:v>
                </c:pt>
                <c:pt idx="923">
                  <c:v>41762.073587962965</c:v>
                </c:pt>
                <c:pt idx="924">
                  <c:v>41762.073657407411</c:v>
                </c:pt>
                <c:pt idx="925">
                  <c:v>41762.07371527778</c:v>
                </c:pt>
                <c:pt idx="926">
                  <c:v>41762.073773148149</c:v>
                </c:pt>
                <c:pt idx="927">
                  <c:v>41762.073831018519</c:v>
                </c:pt>
                <c:pt idx="928">
                  <c:v>41762.073900462965</c:v>
                </c:pt>
                <c:pt idx="929">
                  <c:v>41762.073958333334</c:v>
                </c:pt>
                <c:pt idx="930">
                  <c:v>41762.074016203704</c:v>
                </c:pt>
                <c:pt idx="931">
                  <c:v>41762.07408564815</c:v>
                </c:pt>
                <c:pt idx="932">
                  <c:v>41762.074143518519</c:v>
                </c:pt>
                <c:pt idx="933">
                  <c:v>41762.074201388888</c:v>
                </c:pt>
                <c:pt idx="934">
                  <c:v>41762.074270833335</c:v>
                </c:pt>
                <c:pt idx="935">
                  <c:v>41762.074328703704</c:v>
                </c:pt>
                <c:pt idx="936">
                  <c:v>41762.074386574073</c:v>
                </c:pt>
                <c:pt idx="937">
                  <c:v>41762.074456018519</c:v>
                </c:pt>
                <c:pt idx="938">
                  <c:v>41762.074513888889</c:v>
                </c:pt>
                <c:pt idx="939">
                  <c:v>41762.074571759258</c:v>
                </c:pt>
                <c:pt idx="940">
                  <c:v>41762.074629629627</c:v>
                </c:pt>
                <c:pt idx="941">
                  <c:v>41762.074699074074</c:v>
                </c:pt>
                <c:pt idx="942">
                  <c:v>41762.074756944443</c:v>
                </c:pt>
                <c:pt idx="943">
                  <c:v>41762.074814814812</c:v>
                </c:pt>
                <c:pt idx="944">
                  <c:v>41762.074884259258</c:v>
                </c:pt>
                <c:pt idx="945">
                  <c:v>41762.074942129628</c:v>
                </c:pt>
                <c:pt idx="946">
                  <c:v>41762.074999999997</c:v>
                </c:pt>
                <c:pt idx="947">
                  <c:v>41762.075069444443</c:v>
                </c:pt>
                <c:pt idx="948">
                  <c:v>41762.075127314813</c:v>
                </c:pt>
                <c:pt idx="949">
                  <c:v>41762.075185185182</c:v>
                </c:pt>
                <c:pt idx="950">
                  <c:v>41762.075254629628</c:v>
                </c:pt>
                <c:pt idx="951">
                  <c:v>41762.075312499997</c:v>
                </c:pt>
                <c:pt idx="952">
                  <c:v>41762.075370370374</c:v>
                </c:pt>
                <c:pt idx="953">
                  <c:v>41762.075439814813</c:v>
                </c:pt>
                <c:pt idx="954">
                  <c:v>41762.075497685182</c:v>
                </c:pt>
                <c:pt idx="955">
                  <c:v>41762.075555555559</c:v>
                </c:pt>
                <c:pt idx="956">
                  <c:v>41762.075613425928</c:v>
                </c:pt>
                <c:pt idx="957">
                  <c:v>41762.075682870367</c:v>
                </c:pt>
                <c:pt idx="958">
                  <c:v>41762.075740740744</c:v>
                </c:pt>
                <c:pt idx="959">
                  <c:v>41762.075798611113</c:v>
                </c:pt>
                <c:pt idx="960">
                  <c:v>41762.075868055559</c:v>
                </c:pt>
                <c:pt idx="961">
                  <c:v>41762.075925925928</c:v>
                </c:pt>
                <c:pt idx="962">
                  <c:v>41762.075983796298</c:v>
                </c:pt>
                <c:pt idx="963">
                  <c:v>41762.076053240744</c:v>
                </c:pt>
                <c:pt idx="964">
                  <c:v>41762.076111111113</c:v>
                </c:pt>
                <c:pt idx="965">
                  <c:v>41762.076168981483</c:v>
                </c:pt>
                <c:pt idx="966">
                  <c:v>41762.076238425929</c:v>
                </c:pt>
                <c:pt idx="967">
                  <c:v>41762.076296296298</c:v>
                </c:pt>
                <c:pt idx="968">
                  <c:v>41762.076354166667</c:v>
                </c:pt>
                <c:pt idx="969">
                  <c:v>41762.076412037037</c:v>
                </c:pt>
                <c:pt idx="970">
                  <c:v>41762.076481481483</c:v>
                </c:pt>
                <c:pt idx="971">
                  <c:v>41762.076539351852</c:v>
                </c:pt>
                <c:pt idx="972">
                  <c:v>41762.076597222222</c:v>
                </c:pt>
                <c:pt idx="973">
                  <c:v>41762.076666666668</c:v>
                </c:pt>
                <c:pt idx="974">
                  <c:v>41762.076724537037</c:v>
                </c:pt>
                <c:pt idx="975">
                  <c:v>41762.076782407406</c:v>
                </c:pt>
                <c:pt idx="976">
                  <c:v>41762.076851851853</c:v>
                </c:pt>
                <c:pt idx="977">
                  <c:v>41762.076909722222</c:v>
                </c:pt>
                <c:pt idx="978">
                  <c:v>41762.076967592591</c:v>
                </c:pt>
                <c:pt idx="979">
                  <c:v>41762.077037037037</c:v>
                </c:pt>
                <c:pt idx="980">
                  <c:v>41762.077094907407</c:v>
                </c:pt>
                <c:pt idx="981">
                  <c:v>41762.077152777776</c:v>
                </c:pt>
                <c:pt idx="982">
                  <c:v>41762.077210648145</c:v>
                </c:pt>
                <c:pt idx="983">
                  <c:v>41762.077280092592</c:v>
                </c:pt>
                <c:pt idx="984">
                  <c:v>41762.077337962961</c:v>
                </c:pt>
                <c:pt idx="985">
                  <c:v>41762.07739583333</c:v>
                </c:pt>
                <c:pt idx="986">
                  <c:v>41762.077465277776</c:v>
                </c:pt>
                <c:pt idx="987">
                  <c:v>41762.077523148146</c:v>
                </c:pt>
                <c:pt idx="988">
                  <c:v>41762.077581018515</c:v>
                </c:pt>
                <c:pt idx="989">
                  <c:v>41762.077650462961</c:v>
                </c:pt>
                <c:pt idx="990">
                  <c:v>41762.077708333331</c:v>
                </c:pt>
                <c:pt idx="991">
                  <c:v>41762.077766203707</c:v>
                </c:pt>
                <c:pt idx="992">
                  <c:v>41762.077835648146</c:v>
                </c:pt>
                <c:pt idx="993">
                  <c:v>41762.077893518515</c:v>
                </c:pt>
                <c:pt idx="994">
                  <c:v>41762.077951388892</c:v>
                </c:pt>
                <c:pt idx="995">
                  <c:v>41762.078009259261</c:v>
                </c:pt>
                <c:pt idx="996">
                  <c:v>41762.0780787037</c:v>
                </c:pt>
                <c:pt idx="997">
                  <c:v>41762.078136574077</c:v>
                </c:pt>
                <c:pt idx="998">
                  <c:v>41762.078194444446</c:v>
                </c:pt>
                <c:pt idx="999">
                  <c:v>41762.078263888892</c:v>
                </c:pt>
                <c:pt idx="1000">
                  <c:v>41762.078321759262</c:v>
                </c:pt>
                <c:pt idx="1001">
                  <c:v>41762.078379629631</c:v>
                </c:pt>
                <c:pt idx="1002">
                  <c:v>41762.078449074077</c:v>
                </c:pt>
                <c:pt idx="1003">
                  <c:v>41762.078506944446</c:v>
                </c:pt>
                <c:pt idx="1004">
                  <c:v>41762.078564814816</c:v>
                </c:pt>
                <c:pt idx="1005">
                  <c:v>41762.078634259262</c:v>
                </c:pt>
                <c:pt idx="1006">
                  <c:v>41762.078692129631</c:v>
                </c:pt>
                <c:pt idx="1007">
                  <c:v>41762.078750000001</c:v>
                </c:pt>
                <c:pt idx="1008">
                  <c:v>41762.078819444447</c:v>
                </c:pt>
                <c:pt idx="1009">
                  <c:v>41762.078877314816</c:v>
                </c:pt>
                <c:pt idx="1010">
                  <c:v>41762.078935185185</c:v>
                </c:pt>
                <c:pt idx="1011">
                  <c:v>41762.078993055555</c:v>
                </c:pt>
                <c:pt idx="1012">
                  <c:v>41762.079062500001</c:v>
                </c:pt>
                <c:pt idx="1013">
                  <c:v>41762.07912037037</c:v>
                </c:pt>
                <c:pt idx="1014">
                  <c:v>41762.07917824074</c:v>
                </c:pt>
                <c:pt idx="1015">
                  <c:v>41762.079247685186</c:v>
                </c:pt>
                <c:pt idx="1016">
                  <c:v>41762.079305555555</c:v>
                </c:pt>
                <c:pt idx="1017">
                  <c:v>41762.079363425924</c:v>
                </c:pt>
                <c:pt idx="1018">
                  <c:v>41762.079432870371</c:v>
                </c:pt>
                <c:pt idx="1019">
                  <c:v>41762.07949074074</c:v>
                </c:pt>
                <c:pt idx="1020">
                  <c:v>41762.079548611109</c:v>
                </c:pt>
                <c:pt idx="1021">
                  <c:v>41762.079618055555</c:v>
                </c:pt>
                <c:pt idx="1022">
                  <c:v>41762.079675925925</c:v>
                </c:pt>
                <c:pt idx="1023">
                  <c:v>41762.079733796294</c:v>
                </c:pt>
                <c:pt idx="1024">
                  <c:v>41762.079791666663</c:v>
                </c:pt>
                <c:pt idx="1025">
                  <c:v>41762.079861111109</c:v>
                </c:pt>
                <c:pt idx="1026">
                  <c:v>41762.079918981479</c:v>
                </c:pt>
                <c:pt idx="1027">
                  <c:v>41762.079976851855</c:v>
                </c:pt>
                <c:pt idx="1028">
                  <c:v>41762.080046296294</c:v>
                </c:pt>
                <c:pt idx="1029">
                  <c:v>41762.080104166664</c:v>
                </c:pt>
                <c:pt idx="1030">
                  <c:v>41762.08016203704</c:v>
                </c:pt>
                <c:pt idx="1031">
                  <c:v>41762.080231481479</c:v>
                </c:pt>
                <c:pt idx="1032">
                  <c:v>41762.080289351848</c:v>
                </c:pt>
                <c:pt idx="1033">
                  <c:v>41762.080347222225</c:v>
                </c:pt>
                <c:pt idx="1034">
                  <c:v>41762.080416666664</c:v>
                </c:pt>
                <c:pt idx="1035">
                  <c:v>41762.080474537041</c:v>
                </c:pt>
                <c:pt idx="1036">
                  <c:v>41762.08053240741</c:v>
                </c:pt>
                <c:pt idx="1037">
                  <c:v>41762.080590277779</c:v>
                </c:pt>
                <c:pt idx="1038">
                  <c:v>41762.080659722225</c:v>
                </c:pt>
                <c:pt idx="1039">
                  <c:v>41762.080717592595</c:v>
                </c:pt>
                <c:pt idx="1040">
                  <c:v>41762.080775462964</c:v>
                </c:pt>
                <c:pt idx="1041">
                  <c:v>41762.08084490741</c:v>
                </c:pt>
                <c:pt idx="1042">
                  <c:v>41762.08090277778</c:v>
                </c:pt>
                <c:pt idx="1043">
                  <c:v>41762.080960648149</c:v>
                </c:pt>
                <c:pt idx="1044">
                  <c:v>41762.081030092595</c:v>
                </c:pt>
                <c:pt idx="1045">
                  <c:v>41762.081087962964</c:v>
                </c:pt>
                <c:pt idx="1046">
                  <c:v>41762.081145833334</c:v>
                </c:pt>
                <c:pt idx="1047">
                  <c:v>41762.08121527778</c:v>
                </c:pt>
                <c:pt idx="1048">
                  <c:v>41762.081273148149</c:v>
                </c:pt>
                <c:pt idx="1049">
                  <c:v>41762.081331018519</c:v>
                </c:pt>
                <c:pt idx="1050">
                  <c:v>41762.081400462965</c:v>
                </c:pt>
                <c:pt idx="1051">
                  <c:v>41762.081458333334</c:v>
                </c:pt>
                <c:pt idx="1052">
                  <c:v>41762.081516203703</c:v>
                </c:pt>
                <c:pt idx="1053">
                  <c:v>41762.081574074073</c:v>
                </c:pt>
                <c:pt idx="1054">
                  <c:v>41762.081643518519</c:v>
                </c:pt>
                <c:pt idx="1055">
                  <c:v>41762.081701388888</c:v>
                </c:pt>
                <c:pt idx="1056">
                  <c:v>41762.081759259258</c:v>
                </c:pt>
                <c:pt idx="1057">
                  <c:v>41762.081828703704</c:v>
                </c:pt>
                <c:pt idx="1058">
                  <c:v>41762.081886574073</c:v>
                </c:pt>
                <c:pt idx="1059">
                  <c:v>41762.081944444442</c:v>
                </c:pt>
                <c:pt idx="1060">
                  <c:v>41762.082013888888</c:v>
                </c:pt>
                <c:pt idx="1061">
                  <c:v>41762.082071759258</c:v>
                </c:pt>
                <c:pt idx="1062">
                  <c:v>41762.082129629627</c:v>
                </c:pt>
                <c:pt idx="1063">
                  <c:v>41762.082199074073</c:v>
                </c:pt>
                <c:pt idx="1064">
                  <c:v>41762.082256944443</c:v>
                </c:pt>
                <c:pt idx="1065">
                  <c:v>41762.082314814812</c:v>
                </c:pt>
                <c:pt idx="1066">
                  <c:v>41762.082372685189</c:v>
                </c:pt>
                <c:pt idx="1067">
                  <c:v>41762.082442129627</c:v>
                </c:pt>
                <c:pt idx="1068">
                  <c:v>41762.082499999997</c:v>
                </c:pt>
                <c:pt idx="1069">
                  <c:v>41762.082557870373</c:v>
                </c:pt>
                <c:pt idx="1070">
                  <c:v>41762.082627314812</c:v>
                </c:pt>
                <c:pt idx="1071">
                  <c:v>41762.082685185182</c:v>
                </c:pt>
                <c:pt idx="1072">
                  <c:v>41762.082743055558</c:v>
                </c:pt>
                <c:pt idx="1073">
                  <c:v>41762.082812499997</c:v>
                </c:pt>
                <c:pt idx="1074">
                  <c:v>41762.082870370374</c:v>
                </c:pt>
                <c:pt idx="1075">
                  <c:v>41762.082928240743</c:v>
                </c:pt>
                <c:pt idx="1076">
                  <c:v>41762.082997685182</c:v>
                </c:pt>
                <c:pt idx="1077">
                  <c:v>41762.083055555559</c:v>
                </c:pt>
                <c:pt idx="1078">
                  <c:v>41762.083113425928</c:v>
                </c:pt>
                <c:pt idx="1079">
                  <c:v>41762.083171296297</c:v>
                </c:pt>
                <c:pt idx="1080">
                  <c:v>41762.083240740743</c:v>
                </c:pt>
                <c:pt idx="1081">
                  <c:v>41762.083298611113</c:v>
                </c:pt>
                <c:pt idx="1082">
                  <c:v>41762.083356481482</c:v>
                </c:pt>
                <c:pt idx="1083">
                  <c:v>41762.083425925928</c:v>
                </c:pt>
                <c:pt idx="1084">
                  <c:v>41762.083483796298</c:v>
                </c:pt>
                <c:pt idx="1085">
                  <c:v>41762.083541666667</c:v>
                </c:pt>
                <c:pt idx="1086">
                  <c:v>41762.083611111113</c:v>
                </c:pt>
                <c:pt idx="1087">
                  <c:v>41762.083668981482</c:v>
                </c:pt>
                <c:pt idx="1088">
                  <c:v>41762.083726851852</c:v>
                </c:pt>
                <c:pt idx="1089">
                  <c:v>41762.083796296298</c:v>
                </c:pt>
                <c:pt idx="1090">
                  <c:v>41762.083854166667</c:v>
                </c:pt>
                <c:pt idx="1091">
                  <c:v>41762.083912037036</c:v>
                </c:pt>
                <c:pt idx="1092">
                  <c:v>41762.083981481483</c:v>
                </c:pt>
                <c:pt idx="1093">
                  <c:v>41762.084039351852</c:v>
                </c:pt>
                <c:pt idx="1094">
                  <c:v>41762.084097222221</c:v>
                </c:pt>
                <c:pt idx="1095">
                  <c:v>41762.084155092591</c:v>
                </c:pt>
                <c:pt idx="1096">
                  <c:v>41762.084224537037</c:v>
                </c:pt>
                <c:pt idx="1097">
                  <c:v>41762.084282407406</c:v>
                </c:pt>
                <c:pt idx="1098">
                  <c:v>41762.084340277775</c:v>
                </c:pt>
                <c:pt idx="1099">
                  <c:v>41762.084409722222</c:v>
                </c:pt>
                <c:pt idx="1100">
                  <c:v>41762.084467592591</c:v>
                </c:pt>
                <c:pt idx="1101">
                  <c:v>41762.08452546296</c:v>
                </c:pt>
                <c:pt idx="1102">
                  <c:v>41762.084594907406</c:v>
                </c:pt>
                <c:pt idx="1103">
                  <c:v>41762.084652777776</c:v>
                </c:pt>
                <c:pt idx="1104">
                  <c:v>41762.084710648145</c:v>
                </c:pt>
                <c:pt idx="1105">
                  <c:v>41762.084780092591</c:v>
                </c:pt>
                <c:pt idx="1106">
                  <c:v>41762.084837962961</c:v>
                </c:pt>
                <c:pt idx="1107">
                  <c:v>41762.08489583333</c:v>
                </c:pt>
                <c:pt idx="1108">
                  <c:v>41762.084953703707</c:v>
                </c:pt>
                <c:pt idx="1109">
                  <c:v>41762.085023148145</c:v>
                </c:pt>
                <c:pt idx="1110">
                  <c:v>41762.085081018522</c:v>
                </c:pt>
                <c:pt idx="1111">
                  <c:v>41762.085138888891</c:v>
                </c:pt>
                <c:pt idx="1112">
                  <c:v>41762.08520833333</c:v>
                </c:pt>
                <c:pt idx="1113">
                  <c:v>41762.085266203707</c:v>
                </c:pt>
                <c:pt idx="1114">
                  <c:v>41762.085324074076</c:v>
                </c:pt>
                <c:pt idx="1115">
                  <c:v>41762.085393518515</c:v>
                </c:pt>
                <c:pt idx="1116">
                  <c:v>41762.085451388892</c:v>
                </c:pt>
                <c:pt idx="1117">
                  <c:v>41762.085509259261</c:v>
                </c:pt>
                <c:pt idx="1118">
                  <c:v>41762.085578703707</c:v>
                </c:pt>
                <c:pt idx="1119">
                  <c:v>41762.085636574076</c:v>
                </c:pt>
                <c:pt idx="1120">
                  <c:v>41762.085694444446</c:v>
                </c:pt>
                <c:pt idx="1121">
                  <c:v>41762.085752314815</c:v>
                </c:pt>
                <c:pt idx="1122">
                  <c:v>41762.085821759261</c:v>
                </c:pt>
                <c:pt idx="1123">
                  <c:v>41762.085879629631</c:v>
                </c:pt>
                <c:pt idx="1124">
                  <c:v>41762.0859375</c:v>
                </c:pt>
                <c:pt idx="1125">
                  <c:v>41762.086006944446</c:v>
                </c:pt>
                <c:pt idx="1126">
                  <c:v>41762.086064814815</c:v>
                </c:pt>
                <c:pt idx="1127">
                  <c:v>41762.086122685185</c:v>
                </c:pt>
                <c:pt idx="1128">
                  <c:v>41762.086192129631</c:v>
                </c:pt>
                <c:pt idx="1129">
                  <c:v>41762.08625</c:v>
                </c:pt>
                <c:pt idx="1130">
                  <c:v>41762.08630787037</c:v>
                </c:pt>
                <c:pt idx="1131">
                  <c:v>41762.086377314816</c:v>
                </c:pt>
                <c:pt idx="1132">
                  <c:v>41762.086435185185</c:v>
                </c:pt>
                <c:pt idx="1133">
                  <c:v>41762.086493055554</c:v>
                </c:pt>
                <c:pt idx="1134">
                  <c:v>41762.086562500001</c:v>
                </c:pt>
                <c:pt idx="1135">
                  <c:v>41762.08662037037</c:v>
                </c:pt>
                <c:pt idx="1136">
                  <c:v>41762.086678240739</c:v>
                </c:pt>
                <c:pt idx="1137">
                  <c:v>41762.086736111109</c:v>
                </c:pt>
                <c:pt idx="1138">
                  <c:v>41762.086805555555</c:v>
                </c:pt>
                <c:pt idx="1139">
                  <c:v>41762.086863425924</c:v>
                </c:pt>
                <c:pt idx="1140">
                  <c:v>41762.086921296293</c:v>
                </c:pt>
                <c:pt idx="1141">
                  <c:v>41762.08699074074</c:v>
                </c:pt>
                <c:pt idx="1142">
                  <c:v>41762.087048611109</c:v>
                </c:pt>
                <c:pt idx="1143">
                  <c:v>41762.087106481478</c:v>
                </c:pt>
                <c:pt idx="1144">
                  <c:v>41762.087175925924</c:v>
                </c:pt>
                <c:pt idx="1145">
                  <c:v>41762.087233796294</c:v>
                </c:pt>
                <c:pt idx="1146">
                  <c:v>41762.087291666663</c:v>
                </c:pt>
                <c:pt idx="1147">
                  <c:v>41762.087361111109</c:v>
                </c:pt>
                <c:pt idx="1148">
                  <c:v>41762.087418981479</c:v>
                </c:pt>
                <c:pt idx="1149">
                  <c:v>41762.087476851855</c:v>
                </c:pt>
                <c:pt idx="1150">
                  <c:v>41762.087534722225</c:v>
                </c:pt>
                <c:pt idx="1151">
                  <c:v>41762.087604166663</c:v>
                </c:pt>
                <c:pt idx="1152">
                  <c:v>41762.08766203704</c:v>
                </c:pt>
                <c:pt idx="1153">
                  <c:v>41762.087719907409</c:v>
                </c:pt>
                <c:pt idx="1154">
                  <c:v>41762.087789351855</c:v>
                </c:pt>
                <c:pt idx="1155">
                  <c:v>41762.087847222225</c:v>
                </c:pt>
                <c:pt idx="1156">
                  <c:v>41762.087905092594</c:v>
                </c:pt>
                <c:pt idx="1157">
                  <c:v>41762.08797453704</c:v>
                </c:pt>
                <c:pt idx="1158">
                  <c:v>41762.08803240741</c:v>
                </c:pt>
                <c:pt idx="1159">
                  <c:v>41762.088090277779</c:v>
                </c:pt>
                <c:pt idx="1160">
                  <c:v>41762.088159722225</c:v>
                </c:pt>
                <c:pt idx="1161">
                  <c:v>41762.088217592594</c:v>
                </c:pt>
                <c:pt idx="1162">
                  <c:v>41762.088275462964</c:v>
                </c:pt>
                <c:pt idx="1163">
                  <c:v>41762.088333333333</c:v>
                </c:pt>
                <c:pt idx="1164">
                  <c:v>41762.088402777779</c:v>
                </c:pt>
                <c:pt idx="1165">
                  <c:v>41762.088460648149</c:v>
                </c:pt>
                <c:pt idx="1166">
                  <c:v>41762.088518518518</c:v>
                </c:pt>
                <c:pt idx="1167">
                  <c:v>41762.088587962964</c:v>
                </c:pt>
                <c:pt idx="1168">
                  <c:v>41762.088645833333</c:v>
                </c:pt>
                <c:pt idx="1169">
                  <c:v>41762.088703703703</c:v>
                </c:pt>
                <c:pt idx="1170">
                  <c:v>41762.088773148149</c:v>
                </c:pt>
                <c:pt idx="1171">
                  <c:v>41762.088831018518</c:v>
                </c:pt>
                <c:pt idx="1172">
                  <c:v>41762.088888888888</c:v>
                </c:pt>
                <c:pt idx="1173">
                  <c:v>41762.088958333334</c:v>
                </c:pt>
                <c:pt idx="1174">
                  <c:v>41762.089016203703</c:v>
                </c:pt>
                <c:pt idx="1175">
                  <c:v>41762.089074074072</c:v>
                </c:pt>
                <c:pt idx="1176">
                  <c:v>41762.089143518519</c:v>
                </c:pt>
                <c:pt idx="1177">
                  <c:v>41762.089201388888</c:v>
                </c:pt>
                <c:pt idx="1178">
                  <c:v>41762.089259259257</c:v>
                </c:pt>
                <c:pt idx="1179">
                  <c:v>41762.089317129627</c:v>
                </c:pt>
                <c:pt idx="1180">
                  <c:v>41762.089386574073</c:v>
                </c:pt>
                <c:pt idx="1181">
                  <c:v>41762.089444444442</c:v>
                </c:pt>
                <c:pt idx="1182">
                  <c:v>41762.089502314811</c:v>
                </c:pt>
                <c:pt idx="1183">
                  <c:v>41762.089571759258</c:v>
                </c:pt>
                <c:pt idx="1184">
                  <c:v>41762.089629629627</c:v>
                </c:pt>
                <c:pt idx="1185">
                  <c:v>41762.089687500003</c:v>
                </c:pt>
                <c:pt idx="1186">
                  <c:v>41762.089756944442</c:v>
                </c:pt>
                <c:pt idx="1187">
                  <c:v>41762.089814814812</c:v>
                </c:pt>
                <c:pt idx="1188">
                  <c:v>41762.089872685188</c:v>
                </c:pt>
                <c:pt idx="1189">
                  <c:v>41762.089942129627</c:v>
                </c:pt>
                <c:pt idx="1190">
                  <c:v>41762.089999999997</c:v>
                </c:pt>
                <c:pt idx="1191">
                  <c:v>41762.090057870373</c:v>
                </c:pt>
                <c:pt idx="1192">
                  <c:v>41762.090115740742</c:v>
                </c:pt>
                <c:pt idx="1193">
                  <c:v>41762.090185185189</c:v>
                </c:pt>
                <c:pt idx="1194">
                  <c:v>41762.090243055558</c:v>
                </c:pt>
                <c:pt idx="1195">
                  <c:v>41762.090300925927</c:v>
                </c:pt>
                <c:pt idx="1196">
                  <c:v>41762.090370370373</c:v>
                </c:pt>
                <c:pt idx="1197">
                  <c:v>41762.090428240743</c:v>
                </c:pt>
                <c:pt idx="1198">
                  <c:v>41762.090486111112</c:v>
                </c:pt>
                <c:pt idx="1199">
                  <c:v>41762.090555555558</c:v>
                </c:pt>
                <c:pt idx="1200">
                  <c:v>41762.090613425928</c:v>
                </c:pt>
                <c:pt idx="1201">
                  <c:v>41762.090671296297</c:v>
                </c:pt>
                <c:pt idx="1202">
                  <c:v>41762.090740740743</c:v>
                </c:pt>
                <c:pt idx="1203">
                  <c:v>41762.090798611112</c:v>
                </c:pt>
                <c:pt idx="1204">
                  <c:v>41762.090856481482</c:v>
                </c:pt>
                <c:pt idx="1205">
                  <c:v>41762.090914351851</c:v>
                </c:pt>
                <c:pt idx="1206">
                  <c:v>41762.090983796297</c:v>
                </c:pt>
                <c:pt idx="1207">
                  <c:v>41762.091041666667</c:v>
                </c:pt>
                <c:pt idx="1208">
                  <c:v>41762.091099537036</c:v>
                </c:pt>
                <c:pt idx="1209">
                  <c:v>41762.091168981482</c:v>
                </c:pt>
                <c:pt idx="1210">
                  <c:v>41762.091226851851</c:v>
                </c:pt>
                <c:pt idx="1211">
                  <c:v>41762.091284722221</c:v>
                </c:pt>
                <c:pt idx="1212">
                  <c:v>41762.091354166667</c:v>
                </c:pt>
                <c:pt idx="1213">
                  <c:v>41762.091412037036</c:v>
                </c:pt>
                <c:pt idx="1214">
                  <c:v>41762.091469907406</c:v>
                </c:pt>
                <c:pt idx="1215">
                  <c:v>41762.091539351852</c:v>
                </c:pt>
                <c:pt idx="1216">
                  <c:v>41762.091597222221</c:v>
                </c:pt>
                <c:pt idx="1217">
                  <c:v>41762.09165509259</c:v>
                </c:pt>
                <c:pt idx="1218">
                  <c:v>41762.091724537036</c:v>
                </c:pt>
                <c:pt idx="1219">
                  <c:v>41762.091782407406</c:v>
                </c:pt>
                <c:pt idx="1220">
                  <c:v>41762.091840277775</c:v>
                </c:pt>
                <c:pt idx="1221">
                  <c:v>41762.091898148145</c:v>
                </c:pt>
                <c:pt idx="1222">
                  <c:v>41762.091967592591</c:v>
                </c:pt>
                <c:pt idx="1223">
                  <c:v>41762.09202546296</c:v>
                </c:pt>
                <c:pt idx="1224">
                  <c:v>41762.092083333337</c:v>
                </c:pt>
                <c:pt idx="1225">
                  <c:v>41762.092152777775</c:v>
                </c:pt>
                <c:pt idx="1226">
                  <c:v>41762.092210648145</c:v>
                </c:pt>
                <c:pt idx="1227">
                  <c:v>41762.092268518521</c:v>
                </c:pt>
                <c:pt idx="1228">
                  <c:v>41762.09233796296</c:v>
                </c:pt>
                <c:pt idx="1229">
                  <c:v>41762.092395833337</c:v>
                </c:pt>
                <c:pt idx="1230">
                  <c:v>41762.092453703706</c:v>
                </c:pt>
                <c:pt idx="1231">
                  <c:v>41762.092523148145</c:v>
                </c:pt>
                <c:pt idx="1232">
                  <c:v>41762.092581018522</c:v>
                </c:pt>
                <c:pt idx="1233">
                  <c:v>41762.092638888891</c:v>
                </c:pt>
                <c:pt idx="1234">
                  <c:v>41762.09269675926</c:v>
                </c:pt>
                <c:pt idx="1235">
                  <c:v>41762.092766203707</c:v>
                </c:pt>
                <c:pt idx="1236">
                  <c:v>41762.092824074076</c:v>
                </c:pt>
                <c:pt idx="1237">
                  <c:v>41762.092881944445</c:v>
                </c:pt>
                <c:pt idx="1238">
                  <c:v>41762.092951388891</c:v>
                </c:pt>
                <c:pt idx="1239">
                  <c:v>41762.093009259261</c:v>
                </c:pt>
                <c:pt idx="1240">
                  <c:v>41762.09306712963</c:v>
                </c:pt>
                <c:pt idx="1241">
                  <c:v>41762.093136574076</c:v>
                </c:pt>
                <c:pt idx="1242">
                  <c:v>41762.093194444446</c:v>
                </c:pt>
                <c:pt idx="1243">
                  <c:v>41762.093252314815</c:v>
                </c:pt>
                <c:pt idx="1244">
                  <c:v>41762.093321759261</c:v>
                </c:pt>
                <c:pt idx="1245">
                  <c:v>41762.09337962963</c:v>
                </c:pt>
                <c:pt idx="1246">
                  <c:v>41762.0934375</c:v>
                </c:pt>
                <c:pt idx="1247">
                  <c:v>41762.093495370369</c:v>
                </c:pt>
                <c:pt idx="1248">
                  <c:v>41762.093564814815</c:v>
                </c:pt>
                <c:pt idx="1249">
                  <c:v>41762.093622685185</c:v>
                </c:pt>
                <c:pt idx="1250">
                  <c:v>41762.093680555554</c:v>
                </c:pt>
                <c:pt idx="1251">
                  <c:v>41762.09375</c:v>
                </c:pt>
                <c:pt idx="1252">
                  <c:v>41762.093807870369</c:v>
                </c:pt>
                <c:pt idx="1253">
                  <c:v>41762.093865740739</c:v>
                </c:pt>
                <c:pt idx="1254">
                  <c:v>41762.093935185185</c:v>
                </c:pt>
                <c:pt idx="1255">
                  <c:v>41762.093993055554</c:v>
                </c:pt>
                <c:pt idx="1256">
                  <c:v>41762.094050925924</c:v>
                </c:pt>
                <c:pt idx="1257">
                  <c:v>41762.09412037037</c:v>
                </c:pt>
                <c:pt idx="1258">
                  <c:v>41762.094178240739</c:v>
                </c:pt>
                <c:pt idx="1259">
                  <c:v>41762.094236111108</c:v>
                </c:pt>
                <c:pt idx="1260">
                  <c:v>41762.094305555554</c:v>
                </c:pt>
                <c:pt idx="1261">
                  <c:v>41762.094363425924</c:v>
                </c:pt>
                <c:pt idx="1262">
                  <c:v>41762.094421296293</c:v>
                </c:pt>
                <c:pt idx="1263">
                  <c:v>41762.09447916667</c:v>
                </c:pt>
                <c:pt idx="1264">
                  <c:v>41762.094548611109</c:v>
                </c:pt>
                <c:pt idx="1265">
                  <c:v>41762.094606481478</c:v>
                </c:pt>
                <c:pt idx="1266">
                  <c:v>41762.094664351855</c:v>
                </c:pt>
                <c:pt idx="1267">
                  <c:v>41762.094733796293</c:v>
                </c:pt>
                <c:pt idx="1268">
                  <c:v>41762.09479166667</c:v>
                </c:pt>
                <c:pt idx="1269">
                  <c:v>41762.094849537039</c:v>
                </c:pt>
                <c:pt idx="1270">
                  <c:v>41762.094918981478</c:v>
                </c:pt>
                <c:pt idx="1271">
                  <c:v>41762.094976851855</c:v>
                </c:pt>
                <c:pt idx="1272">
                  <c:v>41762.095034722224</c:v>
                </c:pt>
                <c:pt idx="1273">
                  <c:v>41762.095104166663</c:v>
                </c:pt>
                <c:pt idx="1274">
                  <c:v>41762.09516203704</c:v>
                </c:pt>
                <c:pt idx="1275">
                  <c:v>41762.095219907409</c:v>
                </c:pt>
                <c:pt idx="1276">
                  <c:v>41762.095277777778</c:v>
                </c:pt>
                <c:pt idx="1277">
                  <c:v>41762.095347222225</c:v>
                </c:pt>
                <c:pt idx="1278">
                  <c:v>41762.095405092594</c:v>
                </c:pt>
                <c:pt idx="1279">
                  <c:v>41762.095462962963</c:v>
                </c:pt>
                <c:pt idx="1280">
                  <c:v>41762.095532407409</c:v>
                </c:pt>
                <c:pt idx="1281">
                  <c:v>41762.095590277779</c:v>
                </c:pt>
                <c:pt idx="1282">
                  <c:v>41762.095648148148</c:v>
                </c:pt>
                <c:pt idx="1283">
                  <c:v>41762.095717592594</c:v>
                </c:pt>
                <c:pt idx="1284">
                  <c:v>41762.095775462964</c:v>
                </c:pt>
                <c:pt idx="1285">
                  <c:v>41762.095833333333</c:v>
                </c:pt>
                <c:pt idx="1286">
                  <c:v>41762.095902777779</c:v>
                </c:pt>
                <c:pt idx="1287">
                  <c:v>41762.095960648148</c:v>
                </c:pt>
                <c:pt idx="1288">
                  <c:v>41762.096018518518</c:v>
                </c:pt>
                <c:pt idx="1289">
                  <c:v>41762.096076388887</c:v>
                </c:pt>
                <c:pt idx="1290">
                  <c:v>41762.096145833333</c:v>
                </c:pt>
                <c:pt idx="1291">
                  <c:v>41762.096203703702</c:v>
                </c:pt>
                <c:pt idx="1292">
                  <c:v>41762.096261574072</c:v>
                </c:pt>
                <c:pt idx="1293">
                  <c:v>41762.096331018518</c:v>
                </c:pt>
                <c:pt idx="1294">
                  <c:v>41762.096388888887</c:v>
                </c:pt>
                <c:pt idx="1295">
                  <c:v>41762.096446759257</c:v>
                </c:pt>
                <c:pt idx="1296">
                  <c:v>41762.096516203703</c:v>
                </c:pt>
                <c:pt idx="1297">
                  <c:v>41762.096574074072</c:v>
                </c:pt>
                <c:pt idx="1298">
                  <c:v>41762.096631944441</c:v>
                </c:pt>
                <c:pt idx="1299">
                  <c:v>41762.096701388888</c:v>
                </c:pt>
                <c:pt idx="1300">
                  <c:v>41762.096759259257</c:v>
                </c:pt>
                <c:pt idx="1301">
                  <c:v>41762.096817129626</c:v>
                </c:pt>
                <c:pt idx="1302">
                  <c:v>41762.096886574072</c:v>
                </c:pt>
                <c:pt idx="1303">
                  <c:v>41762.096944444442</c:v>
                </c:pt>
                <c:pt idx="1304">
                  <c:v>41762.097002314818</c:v>
                </c:pt>
                <c:pt idx="1305">
                  <c:v>41762.097060185188</c:v>
                </c:pt>
                <c:pt idx="1306">
                  <c:v>41762.097129629627</c:v>
                </c:pt>
                <c:pt idx="1307">
                  <c:v>41762.097187500003</c:v>
                </c:pt>
                <c:pt idx="1308">
                  <c:v>41762.097245370373</c:v>
                </c:pt>
                <c:pt idx="1309">
                  <c:v>41762.097314814811</c:v>
                </c:pt>
                <c:pt idx="1310">
                  <c:v>41762.097372685188</c:v>
                </c:pt>
                <c:pt idx="1311">
                  <c:v>41762.097430555557</c:v>
                </c:pt>
                <c:pt idx="1312">
                  <c:v>41762.097500000003</c:v>
                </c:pt>
                <c:pt idx="1313">
                  <c:v>41762.097557870373</c:v>
                </c:pt>
                <c:pt idx="1314">
                  <c:v>41762.097615740742</c:v>
                </c:pt>
                <c:pt idx="1315">
                  <c:v>41762.097685185188</c:v>
                </c:pt>
                <c:pt idx="1316">
                  <c:v>41762.097743055558</c:v>
                </c:pt>
                <c:pt idx="1317">
                  <c:v>41762.097800925927</c:v>
                </c:pt>
                <c:pt idx="1318">
                  <c:v>41762.097858796296</c:v>
                </c:pt>
                <c:pt idx="1319">
                  <c:v>41762.097928240742</c:v>
                </c:pt>
                <c:pt idx="1320">
                  <c:v>41762.097986111112</c:v>
                </c:pt>
                <c:pt idx="1321">
                  <c:v>41762.098043981481</c:v>
                </c:pt>
                <c:pt idx="1322">
                  <c:v>41762.098113425927</c:v>
                </c:pt>
                <c:pt idx="1323">
                  <c:v>41762.098171296297</c:v>
                </c:pt>
                <c:pt idx="1324">
                  <c:v>41762.098229166666</c:v>
                </c:pt>
                <c:pt idx="1325">
                  <c:v>41762.098298611112</c:v>
                </c:pt>
                <c:pt idx="1326">
                  <c:v>41762.098356481481</c:v>
                </c:pt>
                <c:pt idx="1327">
                  <c:v>41762.098414351851</c:v>
                </c:pt>
                <c:pt idx="1328">
                  <c:v>41762.098483796297</c:v>
                </c:pt>
                <c:pt idx="1329">
                  <c:v>41762.098541666666</c:v>
                </c:pt>
                <c:pt idx="1330">
                  <c:v>41762.098599537036</c:v>
                </c:pt>
                <c:pt idx="1331">
                  <c:v>41762.098657407405</c:v>
                </c:pt>
                <c:pt idx="1332">
                  <c:v>41762.098726851851</c:v>
                </c:pt>
                <c:pt idx="1333">
                  <c:v>41762.09878472222</c:v>
                </c:pt>
                <c:pt idx="1334">
                  <c:v>41762.09884259259</c:v>
                </c:pt>
                <c:pt idx="1335">
                  <c:v>41762.098912037036</c:v>
                </c:pt>
                <c:pt idx="1336">
                  <c:v>41762.098969907405</c:v>
                </c:pt>
                <c:pt idx="1337">
                  <c:v>41762.099027777775</c:v>
                </c:pt>
                <c:pt idx="1338">
                  <c:v>41762.099097222221</c:v>
                </c:pt>
                <c:pt idx="1339">
                  <c:v>41762.09915509259</c:v>
                </c:pt>
                <c:pt idx="1340">
                  <c:v>41762.099212962959</c:v>
                </c:pt>
                <c:pt idx="1341">
                  <c:v>41762.099282407406</c:v>
                </c:pt>
                <c:pt idx="1342">
                  <c:v>41762.099340277775</c:v>
                </c:pt>
                <c:pt idx="1343">
                  <c:v>41762.099398148152</c:v>
                </c:pt>
                <c:pt idx="1344">
                  <c:v>41762.09946759259</c:v>
                </c:pt>
                <c:pt idx="1345">
                  <c:v>41762.09952546296</c:v>
                </c:pt>
                <c:pt idx="1346">
                  <c:v>41762.099583333336</c:v>
                </c:pt>
                <c:pt idx="1347">
                  <c:v>41762.099641203706</c:v>
                </c:pt>
                <c:pt idx="1348">
                  <c:v>41762.099710648145</c:v>
                </c:pt>
                <c:pt idx="1349">
                  <c:v>41762.099768518521</c:v>
                </c:pt>
                <c:pt idx="1350">
                  <c:v>41762.099826388891</c:v>
                </c:pt>
                <c:pt idx="1351">
                  <c:v>41762.099895833337</c:v>
                </c:pt>
                <c:pt idx="1352">
                  <c:v>41762.099953703706</c:v>
                </c:pt>
                <c:pt idx="1353">
                  <c:v>41762.100011574075</c:v>
                </c:pt>
                <c:pt idx="1354">
                  <c:v>41762.100081018521</c:v>
                </c:pt>
                <c:pt idx="1355">
                  <c:v>41762.100138888891</c:v>
                </c:pt>
                <c:pt idx="1356">
                  <c:v>41762.10019675926</c:v>
                </c:pt>
                <c:pt idx="1357">
                  <c:v>41762.100266203706</c:v>
                </c:pt>
                <c:pt idx="1358">
                  <c:v>41762.100324074076</c:v>
                </c:pt>
                <c:pt idx="1359">
                  <c:v>41762.100381944445</c:v>
                </c:pt>
                <c:pt idx="1360">
                  <c:v>41762.100439814814</c:v>
                </c:pt>
                <c:pt idx="1361">
                  <c:v>41762.10050925926</c:v>
                </c:pt>
                <c:pt idx="1362">
                  <c:v>41762.10056712963</c:v>
                </c:pt>
                <c:pt idx="1363">
                  <c:v>41762.100624999999</c:v>
                </c:pt>
                <c:pt idx="1364">
                  <c:v>41762.100694444445</c:v>
                </c:pt>
                <c:pt idx="1365">
                  <c:v>41762.100752314815</c:v>
                </c:pt>
                <c:pt idx="1366">
                  <c:v>41762.100810185184</c:v>
                </c:pt>
                <c:pt idx="1367">
                  <c:v>41762.10087962963</c:v>
                </c:pt>
                <c:pt idx="1368">
                  <c:v>41762.100937499999</c:v>
                </c:pt>
                <c:pt idx="1369">
                  <c:v>41762.100995370369</c:v>
                </c:pt>
                <c:pt idx="1370">
                  <c:v>41762.101064814815</c:v>
                </c:pt>
                <c:pt idx="1371">
                  <c:v>41762.101122685184</c:v>
                </c:pt>
                <c:pt idx="1372">
                  <c:v>41762.101180555554</c:v>
                </c:pt>
                <c:pt idx="1373">
                  <c:v>41762.101238425923</c:v>
                </c:pt>
                <c:pt idx="1374">
                  <c:v>41762.101307870369</c:v>
                </c:pt>
                <c:pt idx="1375">
                  <c:v>41762.101365740738</c:v>
                </c:pt>
                <c:pt idx="1376">
                  <c:v>41762.101423611108</c:v>
                </c:pt>
                <c:pt idx="1377">
                  <c:v>41762.101493055554</c:v>
                </c:pt>
                <c:pt idx="1378">
                  <c:v>41762.101550925923</c:v>
                </c:pt>
                <c:pt idx="1379">
                  <c:v>41762.1016087963</c:v>
                </c:pt>
                <c:pt idx="1380">
                  <c:v>41762.101678240739</c:v>
                </c:pt>
                <c:pt idx="1381">
                  <c:v>41762.101736111108</c:v>
                </c:pt>
                <c:pt idx="1382">
                  <c:v>41762.101793981485</c:v>
                </c:pt>
                <c:pt idx="1383">
                  <c:v>41762.101863425924</c:v>
                </c:pt>
                <c:pt idx="1384">
                  <c:v>41762.101921296293</c:v>
                </c:pt>
                <c:pt idx="1385">
                  <c:v>41762.101979166669</c:v>
                </c:pt>
                <c:pt idx="1386">
                  <c:v>41762.102048611108</c:v>
                </c:pt>
                <c:pt idx="1387">
                  <c:v>41762.102106481485</c:v>
                </c:pt>
                <c:pt idx="1388">
                  <c:v>41762.102164351854</c:v>
                </c:pt>
                <c:pt idx="1389">
                  <c:v>41762.102222222224</c:v>
                </c:pt>
                <c:pt idx="1390">
                  <c:v>41762.10229166667</c:v>
                </c:pt>
                <c:pt idx="1391">
                  <c:v>41762.102349537039</c:v>
                </c:pt>
                <c:pt idx="1392">
                  <c:v>41762.102407407408</c:v>
                </c:pt>
                <c:pt idx="1393">
                  <c:v>41762.102476851855</c:v>
                </c:pt>
                <c:pt idx="1394">
                  <c:v>41762.102534722224</c:v>
                </c:pt>
                <c:pt idx="1395">
                  <c:v>41762.102592592593</c:v>
                </c:pt>
                <c:pt idx="1396">
                  <c:v>41762.102662037039</c:v>
                </c:pt>
                <c:pt idx="1397">
                  <c:v>41762.102719907409</c:v>
                </c:pt>
                <c:pt idx="1398">
                  <c:v>41762.102777777778</c:v>
                </c:pt>
                <c:pt idx="1399">
                  <c:v>41762.102847222224</c:v>
                </c:pt>
                <c:pt idx="1400">
                  <c:v>41762.102905092594</c:v>
                </c:pt>
                <c:pt idx="1401">
                  <c:v>41762.102962962963</c:v>
                </c:pt>
                <c:pt idx="1402">
                  <c:v>41762.103020833332</c:v>
                </c:pt>
                <c:pt idx="1403">
                  <c:v>41762.103090277778</c:v>
                </c:pt>
                <c:pt idx="1404">
                  <c:v>41762.103148148148</c:v>
                </c:pt>
                <c:pt idx="1405">
                  <c:v>41762.103206018517</c:v>
                </c:pt>
                <c:pt idx="1406">
                  <c:v>41762.103275462963</c:v>
                </c:pt>
                <c:pt idx="1407">
                  <c:v>41762.103333333333</c:v>
                </c:pt>
                <c:pt idx="1408">
                  <c:v>41762.103391203702</c:v>
                </c:pt>
                <c:pt idx="1409">
                  <c:v>41762.103460648148</c:v>
                </c:pt>
                <c:pt idx="1410">
                  <c:v>41762.103518518517</c:v>
                </c:pt>
                <c:pt idx="1411">
                  <c:v>41762.103576388887</c:v>
                </c:pt>
                <c:pt idx="1412">
                  <c:v>41762.103645833333</c:v>
                </c:pt>
                <c:pt idx="1413">
                  <c:v>41762.103703703702</c:v>
                </c:pt>
                <c:pt idx="1414">
                  <c:v>41762.103761574072</c:v>
                </c:pt>
                <c:pt idx="1415">
                  <c:v>41762.103819444441</c:v>
                </c:pt>
                <c:pt idx="1416">
                  <c:v>41762.103888888887</c:v>
                </c:pt>
                <c:pt idx="1417">
                  <c:v>41762.103946759256</c:v>
                </c:pt>
                <c:pt idx="1418">
                  <c:v>41762.104004629633</c:v>
                </c:pt>
                <c:pt idx="1419">
                  <c:v>41762.104074074072</c:v>
                </c:pt>
                <c:pt idx="1420">
                  <c:v>41762.104131944441</c:v>
                </c:pt>
                <c:pt idx="1421">
                  <c:v>41762.104189814818</c:v>
                </c:pt>
                <c:pt idx="1422">
                  <c:v>41762.104259259257</c:v>
                </c:pt>
                <c:pt idx="1423">
                  <c:v>41762.104317129626</c:v>
                </c:pt>
                <c:pt idx="1424">
                  <c:v>41762.104375000003</c:v>
                </c:pt>
                <c:pt idx="1425">
                  <c:v>41762.104444444441</c:v>
                </c:pt>
                <c:pt idx="1426">
                  <c:v>41762.104502314818</c:v>
                </c:pt>
                <c:pt idx="1427">
                  <c:v>41762.104560185187</c:v>
                </c:pt>
                <c:pt idx="1428">
                  <c:v>41762.104629629626</c:v>
                </c:pt>
                <c:pt idx="1429">
                  <c:v>41762.104687500003</c:v>
                </c:pt>
                <c:pt idx="1430">
                  <c:v>41762.104745370372</c:v>
                </c:pt>
                <c:pt idx="1431">
                  <c:v>41762.104803240742</c:v>
                </c:pt>
                <c:pt idx="1432">
                  <c:v>41762.104872685188</c:v>
                </c:pt>
                <c:pt idx="1433">
                  <c:v>41762.104930555557</c:v>
                </c:pt>
                <c:pt idx="1434">
                  <c:v>41762.104988425926</c:v>
                </c:pt>
                <c:pt idx="1435">
                  <c:v>41762.105057870373</c:v>
                </c:pt>
                <c:pt idx="1436">
                  <c:v>41762.105115740742</c:v>
                </c:pt>
                <c:pt idx="1437">
                  <c:v>41762.105173611111</c:v>
                </c:pt>
                <c:pt idx="1438">
                  <c:v>41762.105243055557</c:v>
                </c:pt>
                <c:pt idx="1439">
                  <c:v>41762.105300925927</c:v>
                </c:pt>
                <c:pt idx="1440">
                  <c:v>41762.105358796296</c:v>
                </c:pt>
                <c:pt idx="1441">
                  <c:v>41762.105428240742</c:v>
                </c:pt>
                <c:pt idx="1442">
                  <c:v>41762.105486111112</c:v>
                </c:pt>
                <c:pt idx="1443">
                  <c:v>41762.105543981481</c:v>
                </c:pt>
                <c:pt idx="1444">
                  <c:v>41762.10560185185</c:v>
                </c:pt>
                <c:pt idx="1445">
                  <c:v>41762.105671296296</c:v>
                </c:pt>
                <c:pt idx="1446">
                  <c:v>41762.105729166666</c:v>
                </c:pt>
                <c:pt idx="1447">
                  <c:v>41762.105787037035</c:v>
                </c:pt>
                <c:pt idx="1448">
                  <c:v>41762.105856481481</c:v>
                </c:pt>
                <c:pt idx="1449">
                  <c:v>41762.105914351851</c:v>
                </c:pt>
                <c:pt idx="1450">
                  <c:v>41762.10597222222</c:v>
                </c:pt>
                <c:pt idx="1451">
                  <c:v>41762.106041666666</c:v>
                </c:pt>
                <c:pt idx="1452">
                  <c:v>41762.106099537035</c:v>
                </c:pt>
                <c:pt idx="1453">
                  <c:v>41762.106157407405</c:v>
                </c:pt>
                <c:pt idx="1454">
                  <c:v>41762.106226851851</c:v>
                </c:pt>
                <c:pt idx="1455">
                  <c:v>41762.10628472222</c:v>
                </c:pt>
                <c:pt idx="1456">
                  <c:v>41762.106342592589</c:v>
                </c:pt>
                <c:pt idx="1457">
                  <c:v>41762.106400462966</c:v>
                </c:pt>
                <c:pt idx="1458">
                  <c:v>41762.106469907405</c:v>
                </c:pt>
                <c:pt idx="1459">
                  <c:v>41762.106527777774</c:v>
                </c:pt>
                <c:pt idx="1460">
                  <c:v>41762.106585648151</c:v>
                </c:pt>
                <c:pt idx="1461">
                  <c:v>41762.10665509259</c:v>
                </c:pt>
                <c:pt idx="1462">
                  <c:v>41762.106712962966</c:v>
                </c:pt>
                <c:pt idx="1463">
                  <c:v>41762.106770833336</c:v>
                </c:pt>
                <c:pt idx="1464">
                  <c:v>41762.106840277775</c:v>
                </c:pt>
                <c:pt idx="1465">
                  <c:v>41762.106898148151</c:v>
                </c:pt>
                <c:pt idx="1466">
                  <c:v>41762.106956018521</c:v>
                </c:pt>
                <c:pt idx="1467">
                  <c:v>41762.107025462959</c:v>
                </c:pt>
                <c:pt idx="1468">
                  <c:v>41762.107083333336</c:v>
                </c:pt>
                <c:pt idx="1469">
                  <c:v>41762.107141203705</c:v>
                </c:pt>
                <c:pt idx="1470">
                  <c:v>41762.107199074075</c:v>
                </c:pt>
                <c:pt idx="1471">
                  <c:v>41762.107268518521</c:v>
                </c:pt>
                <c:pt idx="1472">
                  <c:v>41762.10732638889</c:v>
                </c:pt>
                <c:pt idx="1473">
                  <c:v>41762.10738425926</c:v>
                </c:pt>
                <c:pt idx="1474">
                  <c:v>41762.107453703706</c:v>
                </c:pt>
                <c:pt idx="1475">
                  <c:v>41762.107511574075</c:v>
                </c:pt>
                <c:pt idx="1476">
                  <c:v>41762.107569444444</c:v>
                </c:pt>
                <c:pt idx="1477">
                  <c:v>41762.107638888891</c:v>
                </c:pt>
                <c:pt idx="1478">
                  <c:v>41762.10769675926</c:v>
                </c:pt>
                <c:pt idx="1479">
                  <c:v>41762.107754629629</c:v>
                </c:pt>
                <c:pt idx="1480">
                  <c:v>41762.107824074075</c:v>
                </c:pt>
                <c:pt idx="1481">
                  <c:v>41762.107881944445</c:v>
                </c:pt>
                <c:pt idx="1482">
                  <c:v>41762.107939814814</c:v>
                </c:pt>
                <c:pt idx="1483">
                  <c:v>41762.10800925926</c:v>
                </c:pt>
                <c:pt idx="1484">
                  <c:v>41762.108067129629</c:v>
                </c:pt>
                <c:pt idx="1485">
                  <c:v>41762.108124999999</c:v>
                </c:pt>
                <c:pt idx="1486">
                  <c:v>41762.108182870368</c:v>
                </c:pt>
                <c:pt idx="1487">
                  <c:v>41762.108252314814</c:v>
                </c:pt>
                <c:pt idx="1488">
                  <c:v>41762.108310185184</c:v>
                </c:pt>
                <c:pt idx="1489">
                  <c:v>41762.108368055553</c:v>
                </c:pt>
                <c:pt idx="1490">
                  <c:v>41762.108437499999</c:v>
                </c:pt>
                <c:pt idx="1491">
                  <c:v>41762.108495370368</c:v>
                </c:pt>
                <c:pt idx="1492">
                  <c:v>41762.108553240738</c:v>
                </c:pt>
                <c:pt idx="1493">
                  <c:v>41762.108622685184</c:v>
                </c:pt>
                <c:pt idx="1494">
                  <c:v>41762.108680555553</c:v>
                </c:pt>
                <c:pt idx="1495">
                  <c:v>41762.108738425923</c:v>
                </c:pt>
                <c:pt idx="1496">
                  <c:v>41762.108807870369</c:v>
                </c:pt>
                <c:pt idx="1497">
                  <c:v>41762.108865740738</c:v>
                </c:pt>
                <c:pt idx="1498">
                  <c:v>41762.108923611115</c:v>
                </c:pt>
                <c:pt idx="1499">
                  <c:v>41762.108981481484</c:v>
                </c:pt>
                <c:pt idx="1500">
                  <c:v>41762.109050925923</c:v>
                </c:pt>
                <c:pt idx="1501">
                  <c:v>41762.1091087963</c:v>
                </c:pt>
                <c:pt idx="1502">
                  <c:v>41762.109166666669</c:v>
                </c:pt>
                <c:pt idx="1503">
                  <c:v>41762.109236111108</c:v>
                </c:pt>
                <c:pt idx="1504">
                  <c:v>41762.109293981484</c:v>
                </c:pt>
                <c:pt idx="1505">
                  <c:v>41762.109351851854</c:v>
                </c:pt>
                <c:pt idx="1506">
                  <c:v>41762.1094212963</c:v>
                </c:pt>
                <c:pt idx="1507">
                  <c:v>41762.109479166669</c:v>
                </c:pt>
                <c:pt idx="1508">
                  <c:v>41762.109537037039</c:v>
                </c:pt>
                <c:pt idx="1509">
                  <c:v>41762.109606481485</c:v>
                </c:pt>
                <c:pt idx="1510">
                  <c:v>41762.109664351854</c:v>
                </c:pt>
                <c:pt idx="1511">
                  <c:v>41762.109722222223</c:v>
                </c:pt>
                <c:pt idx="1512">
                  <c:v>41762.109780092593</c:v>
                </c:pt>
                <c:pt idx="1513">
                  <c:v>41762.109849537039</c:v>
                </c:pt>
                <c:pt idx="1514">
                  <c:v>41762.109907407408</c:v>
                </c:pt>
                <c:pt idx="1515">
                  <c:v>41762.109965277778</c:v>
                </c:pt>
                <c:pt idx="1516">
                  <c:v>41762.110034722224</c:v>
                </c:pt>
                <c:pt idx="1517">
                  <c:v>41762.110092592593</c:v>
                </c:pt>
                <c:pt idx="1518">
                  <c:v>41762.110150462962</c:v>
                </c:pt>
                <c:pt idx="1519">
                  <c:v>41762.110219907408</c:v>
                </c:pt>
                <c:pt idx="1520">
                  <c:v>41762.110277777778</c:v>
                </c:pt>
                <c:pt idx="1521">
                  <c:v>41762.110335648147</c:v>
                </c:pt>
                <c:pt idx="1522">
                  <c:v>41762.110405092593</c:v>
                </c:pt>
                <c:pt idx="1523">
                  <c:v>41762.110462962963</c:v>
                </c:pt>
                <c:pt idx="1524">
                  <c:v>41762.110520833332</c:v>
                </c:pt>
                <c:pt idx="1525">
                  <c:v>41762.110578703701</c:v>
                </c:pt>
                <c:pt idx="1526">
                  <c:v>41762.110648148147</c:v>
                </c:pt>
                <c:pt idx="1527">
                  <c:v>41762.110706018517</c:v>
                </c:pt>
                <c:pt idx="1528">
                  <c:v>41762.110763888886</c:v>
                </c:pt>
                <c:pt idx="1529">
                  <c:v>41762.110833333332</c:v>
                </c:pt>
                <c:pt idx="1530">
                  <c:v>41762.110891203702</c:v>
                </c:pt>
                <c:pt idx="1531">
                  <c:v>41762.110949074071</c:v>
                </c:pt>
                <c:pt idx="1532">
                  <c:v>41762.111018518517</c:v>
                </c:pt>
                <c:pt idx="1533">
                  <c:v>41762.111076388886</c:v>
                </c:pt>
                <c:pt idx="1534">
                  <c:v>41762.111134259256</c:v>
                </c:pt>
                <c:pt idx="1535">
                  <c:v>41762.111203703702</c:v>
                </c:pt>
                <c:pt idx="1536">
                  <c:v>41762.111261574071</c:v>
                </c:pt>
                <c:pt idx="1537">
                  <c:v>41762.111319444448</c:v>
                </c:pt>
                <c:pt idx="1538">
                  <c:v>41762.111388888887</c:v>
                </c:pt>
                <c:pt idx="1539">
                  <c:v>41762.111446759256</c:v>
                </c:pt>
                <c:pt idx="1540">
                  <c:v>41762.111504629633</c:v>
                </c:pt>
                <c:pt idx="1541">
                  <c:v>41762.111562500002</c:v>
                </c:pt>
                <c:pt idx="1542">
                  <c:v>41762.111631944441</c:v>
                </c:pt>
                <c:pt idx="1543">
                  <c:v>41762.111689814818</c:v>
                </c:pt>
                <c:pt idx="1544">
                  <c:v>41762.111747685187</c:v>
                </c:pt>
                <c:pt idx="1545">
                  <c:v>41762.111817129633</c:v>
                </c:pt>
                <c:pt idx="1546">
                  <c:v>41762.111875000002</c:v>
                </c:pt>
                <c:pt idx="1547">
                  <c:v>41762.111932870372</c:v>
                </c:pt>
                <c:pt idx="1548">
                  <c:v>41762.112002314818</c:v>
                </c:pt>
                <c:pt idx="1549">
                  <c:v>41762.112060185187</c:v>
                </c:pt>
                <c:pt idx="1550">
                  <c:v>41762.112118055556</c:v>
                </c:pt>
                <c:pt idx="1551">
                  <c:v>41762.112187500003</c:v>
                </c:pt>
                <c:pt idx="1552">
                  <c:v>41762.112245370372</c:v>
                </c:pt>
                <c:pt idx="1553">
                  <c:v>41762.112303240741</c:v>
                </c:pt>
                <c:pt idx="1554">
                  <c:v>41762.112361111111</c:v>
                </c:pt>
                <c:pt idx="1555">
                  <c:v>41762.112430555557</c:v>
                </c:pt>
                <c:pt idx="1556">
                  <c:v>41762.112488425926</c:v>
                </c:pt>
                <c:pt idx="1557">
                  <c:v>41762.112546296295</c:v>
                </c:pt>
                <c:pt idx="1558">
                  <c:v>41762.112615740742</c:v>
                </c:pt>
                <c:pt idx="1559">
                  <c:v>41762.112673611111</c:v>
                </c:pt>
                <c:pt idx="1560">
                  <c:v>41762.11273148148</c:v>
                </c:pt>
                <c:pt idx="1561">
                  <c:v>41762.112800925926</c:v>
                </c:pt>
                <c:pt idx="1562">
                  <c:v>41762.112858796296</c:v>
                </c:pt>
                <c:pt idx="1563">
                  <c:v>41762.112916666665</c:v>
                </c:pt>
                <c:pt idx="1564">
                  <c:v>41762.112986111111</c:v>
                </c:pt>
                <c:pt idx="1565">
                  <c:v>41762.113043981481</c:v>
                </c:pt>
                <c:pt idx="1566">
                  <c:v>41762.11310185185</c:v>
                </c:pt>
                <c:pt idx="1567">
                  <c:v>41762.113159722219</c:v>
                </c:pt>
                <c:pt idx="1568">
                  <c:v>41762.113229166665</c:v>
                </c:pt>
                <c:pt idx="1569">
                  <c:v>41762.113287037035</c:v>
                </c:pt>
                <c:pt idx="1570">
                  <c:v>41762.113344907404</c:v>
                </c:pt>
                <c:pt idx="1571">
                  <c:v>41762.11341435185</c:v>
                </c:pt>
                <c:pt idx="1572">
                  <c:v>41762.11347222222</c:v>
                </c:pt>
                <c:pt idx="1573">
                  <c:v>41762.113530092596</c:v>
                </c:pt>
                <c:pt idx="1574">
                  <c:v>41762.113599537035</c:v>
                </c:pt>
                <c:pt idx="1575">
                  <c:v>41762.113657407404</c:v>
                </c:pt>
                <c:pt idx="1576">
                  <c:v>41762.113715277781</c:v>
                </c:pt>
                <c:pt idx="1577">
                  <c:v>41762.11378472222</c:v>
                </c:pt>
                <c:pt idx="1578">
                  <c:v>41762.113842592589</c:v>
                </c:pt>
                <c:pt idx="1579">
                  <c:v>41762.113900462966</c:v>
                </c:pt>
                <c:pt idx="1580">
                  <c:v>41762.113958333335</c:v>
                </c:pt>
                <c:pt idx="1581">
                  <c:v>41762.114027777781</c:v>
                </c:pt>
                <c:pt idx="1582">
                  <c:v>41762.114085648151</c:v>
                </c:pt>
                <c:pt idx="1583">
                  <c:v>41762.11414351852</c:v>
                </c:pt>
                <c:pt idx="1584">
                  <c:v>41762.114212962966</c:v>
                </c:pt>
                <c:pt idx="1585">
                  <c:v>41762.114270833335</c:v>
                </c:pt>
                <c:pt idx="1586">
                  <c:v>41762.114328703705</c:v>
                </c:pt>
                <c:pt idx="1587">
                  <c:v>41762.114398148151</c:v>
                </c:pt>
                <c:pt idx="1588">
                  <c:v>41762.11445601852</c:v>
                </c:pt>
                <c:pt idx="1589">
                  <c:v>41762.11451388889</c:v>
                </c:pt>
                <c:pt idx="1590">
                  <c:v>41762.114583333336</c:v>
                </c:pt>
                <c:pt idx="1591">
                  <c:v>41762.114641203705</c:v>
                </c:pt>
                <c:pt idx="1592">
                  <c:v>41762.114699074074</c:v>
                </c:pt>
                <c:pt idx="1593">
                  <c:v>41762.114768518521</c:v>
                </c:pt>
                <c:pt idx="1594">
                  <c:v>41762.11482638889</c:v>
                </c:pt>
                <c:pt idx="1595">
                  <c:v>41762.114884259259</c:v>
                </c:pt>
                <c:pt idx="1596">
                  <c:v>41762.114942129629</c:v>
                </c:pt>
                <c:pt idx="1597">
                  <c:v>41762.115011574075</c:v>
                </c:pt>
                <c:pt idx="1598">
                  <c:v>41762.115069444444</c:v>
                </c:pt>
                <c:pt idx="1599">
                  <c:v>41762.115127314813</c:v>
                </c:pt>
                <c:pt idx="1600">
                  <c:v>41762.11519675926</c:v>
                </c:pt>
                <c:pt idx="1601">
                  <c:v>41762.115254629629</c:v>
                </c:pt>
                <c:pt idx="1602">
                  <c:v>41762.115312499998</c:v>
                </c:pt>
                <c:pt idx="1603">
                  <c:v>41762.115381944444</c:v>
                </c:pt>
                <c:pt idx="1604">
                  <c:v>41762.115439814814</c:v>
                </c:pt>
                <c:pt idx="1605">
                  <c:v>41762.115497685183</c:v>
                </c:pt>
                <c:pt idx="1606">
                  <c:v>41762.115567129629</c:v>
                </c:pt>
                <c:pt idx="1607">
                  <c:v>41762.115624999999</c:v>
                </c:pt>
                <c:pt idx="1608">
                  <c:v>41762.115682870368</c:v>
                </c:pt>
                <c:pt idx="1609">
                  <c:v>41762.115740740737</c:v>
                </c:pt>
                <c:pt idx="1610">
                  <c:v>41762.115810185183</c:v>
                </c:pt>
                <c:pt idx="1611">
                  <c:v>41762.115868055553</c:v>
                </c:pt>
                <c:pt idx="1612">
                  <c:v>41762.115925925929</c:v>
                </c:pt>
                <c:pt idx="1613">
                  <c:v>41762.115995370368</c:v>
                </c:pt>
                <c:pt idx="1614">
                  <c:v>41762.116053240738</c:v>
                </c:pt>
                <c:pt idx="1615">
                  <c:v>41762.116111111114</c:v>
                </c:pt>
                <c:pt idx="1616">
                  <c:v>41762.116180555553</c:v>
                </c:pt>
                <c:pt idx="1617">
                  <c:v>41762.116238425922</c:v>
                </c:pt>
                <c:pt idx="1618">
                  <c:v>41762.116296296299</c:v>
                </c:pt>
                <c:pt idx="1619">
                  <c:v>41762.116365740738</c:v>
                </c:pt>
                <c:pt idx="1620">
                  <c:v>41762.116423611114</c:v>
                </c:pt>
                <c:pt idx="1621">
                  <c:v>41762.116481481484</c:v>
                </c:pt>
                <c:pt idx="1622">
                  <c:v>41762.116539351853</c:v>
                </c:pt>
                <c:pt idx="1623">
                  <c:v>41762.116608796299</c:v>
                </c:pt>
                <c:pt idx="1624">
                  <c:v>41762.116666666669</c:v>
                </c:pt>
                <c:pt idx="1625">
                  <c:v>41762.116724537038</c:v>
                </c:pt>
                <c:pt idx="1626">
                  <c:v>41762.116793981484</c:v>
                </c:pt>
                <c:pt idx="1627">
                  <c:v>41762.116851851853</c:v>
                </c:pt>
                <c:pt idx="1628">
                  <c:v>41762.116909722223</c:v>
                </c:pt>
                <c:pt idx="1629">
                  <c:v>41762.116979166669</c:v>
                </c:pt>
                <c:pt idx="1630">
                  <c:v>41762.117037037038</c:v>
                </c:pt>
                <c:pt idx="1631">
                  <c:v>41762.117094907408</c:v>
                </c:pt>
                <c:pt idx="1632">
                  <c:v>41762.117164351854</c:v>
                </c:pt>
                <c:pt idx="1633">
                  <c:v>41762.117222222223</c:v>
                </c:pt>
                <c:pt idx="1634">
                  <c:v>41762.117280092592</c:v>
                </c:pt>
                <c:pt idx="1635">
                  <c:v>41762.117337962962</c:v>
                </c:pt>
                <c:pt idx="1636">
                  <c:v>41762.117407407408</c:v>
                </c:pt>
                <c:pt idx="1637">
                  <c:v>41762.117465277777</c:v>
                </c:pt>
                <c:pt idx="1638">
                  <c:v>41762.117523148147</c:v>
                </c:pt>
                <c:pt idx="1639">
                  <c:v>41762.117592592593</c:v>
                </c:pt>
                <c:pt idx="1640">
                  <c:v>41762.117650462962</c:v>
                </c:pt>
                <c:pt idx="1641">
                  <c:v>41762.117708333331</c:v>
                </c:pt>
                <c:pt idx="1642">
                  <c:v>41762.117777777778</c:v>
                </c:pt>
                <c:pt idx="1643">
                  <c:v>41762.117835648147</c:v>
                </c:pt>
                <c:pt idx="1644">
                  <c:v>41762.117893518516</c:v>
                </c:pt>
                <c:pt idx="1645">
                  <c:v>41762.117962962962</c:v>
                </c:pt>
                <c:pt idx="1646">
                  <c:v>41762.118020833332</c:v>
                </c:pt>
                <c:pt idx="1647">
                  <c:v>41762.118078703701</c:v>
                </c:pt>
                <c:pt idx="1648">
                  <c:v>41762.118148148147</c:v>
                </c:pt>
                <c:pt idx="1649">
                  <c:v>41762.118206018517</c:v>
                </c:pt>
                <c:pt idx="1650">
                  <c:v>41762.118263888886</c:v>
                </c:pt>
                <c:pt idx="1651">
                  <c:v>41762.118321759262</c:v>
                </c:pt>
                <c:pt idx="1652">
                  <c:v>41762.118391203701</c:v>
                </c:pt>
                <c:pt idx="1653">
                  <c:v>41762.118449074071</c:v>
                </c:pt>
                <c:pt idx="1654">
                  <c:v>41762.118506944447</c:v>
                </c:pt>
                <c:pt idx="1655">
                  <c:v>41762.118576388886</c:v>
                </c:pt>
                <c:pt idx="1656">
                  <c:v>41762.118634259263</c:v>
                </c:pt>
                <c:pt idx="1657">
                  <c:v>41762.118692129632</c:v>
                </c:pt>
                <c:pt idx="1658">
                  <c:v>41762.118761574071</c:v>
                </c:pt>
                <c:pt idx="1659">
                  <c:v>41762.118819444448</c:v>
                </c:pt>
                <c:pt idx="1660">
                  <c:v>41762.118877314817</c:v>
                </c:pt>
                <c:pt idx="1661">
                  <c:v>41762.118946759256</c:v>
                </c:pt>
                <c:pt idx="1662">
                  <c:v>41762.119004629632</c:v>
                </c:pt>
                <c:pt idx="1663">
                  <c:v>41762.119062500002</c:v>
                </c:pt>
                <c:pt idx="1664">
                  <c:v>41762.119120370371</c:v>
                </c:pt>
                <c:pt idx="1665">
                  <c:v>41762.119189814817</c:v>
                </c:pt>
                <c:pt idx="1666">
                  <c:v>41762.119247685187</c:v>
                </c:pt>
                <c:pt idx="1667">
                  <c:v>41762.119305555556</c:v>
                </c:pt>
                <c:pt idx="1668">
                  <c:v>41762.119375000002</c:v>
                </c:pt>
                <c:pt idx="1669">
                  <c:v>41762.119432870371</c:v>
                </c:pt>
                <c:pt idx="1670">
                  <c:v>41762.119490740741</c:v>
                </c:pt>
                <c:pt idx="1671">
                  <c:v>41762.119560185187</c:v>
                </c:pt>
                <c:pt idx="1672">
                  <c:v>41762.119618055556</c:v>
                </c:pt>
                <c:pt idx="1673">
                  <c:v>41762.119675925926</c:v>
                </c:pt>
                <c:pt idx="1674">
                  <c:v>41762.119745370372</c:v>
                </c:pt>
                <c:pt idx="1675">
                  <c:v>41762.119803240741</c:v>
                </c:pt>
                <c:pt idx="1676">
                  <c:v>41762.11986111111</c:v>
                </c:pt>
                <c:pt idx="1677">
                  <c:v>41762.11991898148</c:v>
                </c:pt>
                <c:pt idx="1678">
                  <c:v>41762.119988425926</c:v>
                </c:pt>
                <c:pt idx="1679">
                  <c:v>41762.120046296295</c:v>
                </c:pt>
                <c:pt idx="1680">
                  <c:v>41762.120104166665</c:v>
                </c:pt>
                <c:pt idx="1681">
                  <c:v>41762.120173611111</c:v>
                </c:pt>
                <c:pt idx="1682">
                  <c:v>41762.12023148148</c:v>
                </c:pt>
                <c:pt idx="1683">
                  <c:v>41762.120289351849</c:v>
                </c:pt>
                <c:pt idx="1684">
                  <c:v>41762.120358796295</c:v>
                </c:pt>
                <c:pt idx="1685">
                  <c:v>41762.120416666665</c:v>
                </c:pt>
                <c:pt idx="1686">
                  <c:v>41762.120474537034</c:v>
                </c:pt>
                <c:pt idx="1687">
                  <c:v>41762.12054398148</c:v>
                </c:pt>
                <c:pt idx="1688">
                  <c:v>41762.12060185185</c:v>
                </c:pt>
                <c:pt idx="1689">
                  <c:v>41762.120659722219</c:v>
                </c:pt>
                <c:pt idx="1690">
                  <c:v>41762.120729166665</c:v>
                </c:pt>
                <c:pt idx="1691">
                  <c:v>41762.120787037034</c:v>
                </c:pt>
                <c:pt idx="1692">
                  <c:v>41762.120844907404</c:v>
                </c:pt>
                <c:pt idx="1693">
                  <c:v>41762.12090277778</c:v>
                </c:pt>
                <c:pt idx="1694">
                  <c:v>41762.120972222219</c:v>
                </c:pt>
                <c:pt idx="1695">
                  <c:v>41762.121030092596</c:v>
                </c:pt>
                <c:pt idx="1696">
                  <c:v>41762.121087962965</c:v>
                </c:pt>
                <c:pt idx="1697">
                  <c:v>41762.121157407404</c:v>
                </c:pt>
                <c:pt idx="1698">
                  <c:v>41762.121215277781</c:v>
                </c:pt>
                <c:pt idx="1699">
                  <c:v>41762.12127314815</c:v>
                </c:pt>
                <c:pt idx="1700">
                  <c:v>41762.121342592596</c:v>
                </c:pt>
                <c:pt idx="1701">
                  <c:v>41762.121400462966</c:v>
                </c:pt>
                <c:pt idx="1702">
                  <c:v>41762.121458333335</c:v>
                </c:pt>
                <c:pt idx="1703">
                  <c:v>41762.121527777781</c:v>
                </c:pt>
                <c:pt idx="1704">
                  <c:v>41762.12158564815</c:v>
                </c:pt>
                <c:pt idx="1705">
                  <c:v>41762.12164351852</c:v>
                </c:pt>
                <c:pt idx="1706">
                  <c:v>41762.121701388889</c:v>
                </c:pt>
                <c:pt idx="1707">
                  <c:v>41762.121770833335</c:v>
                </c:pt>
                <c:pt idx="1708">
                  <c:v>41762.121828703705</c:v>
                </c:pt>
                <c:pt idx="1709">
                  <c:v>41762.121886574074</c:v>
                </c:pt>
                <c:pt idx="1710">
                  <c:v>41762.12195601852</c:v>
                </c:pt>
                <c:pt idx="1711">
                  <c:v>41762.122013888889</c:v>
                </c:pt>
                <c:pt idx="1712">
                  <c:v>41762.122071759259</c:v>
                </c:pt>
                <c:pt idx="1713">
                  <c:v>41762.122141203705</c:v>
                </c:pt>
                <c:pt idx="1714">
                  <c:v>41762.122199074074</c:v>
                </c:pt>
                <c:pt idx="1715">
                  <c:v>41762.122256944444</c:v>
                </c:pt>
                <c:pt idx="1716">
                  <c:v>41762.12232638889</c:v>
                </c:pt>
                <c:pt idx="1717">
                  <c:v>41762.122384259259</c:v>
                </c:pt>
                <c:pt idx="1718">
                  <c:v>41762.122442129628</c:v>
                </c:pt>
                <c:pt idx="1719">
                  <c:v>41762.122499999998</c:v>
                </c:pt>
                <c:pt idx="1720">
                  <c:v>41762.122569444444</c:v>
                </c:pt>
                <c:pt idx="1721">
                  <c:v>41762.122627314813</c:v>
                </c:pt>
                <c:pt idx="1722">
                  <c:v>41762.122685185182</c:v>
                </c:pt>
                <c:pt idx="1723">
                  <c:v>41762.122754629629</c:v>
                </c:pt>
                <c:pt idx="1724">
                  <c:v>41762.122812499998</c:v>
                </c:pt>
                <c:pt idx="1725">
                  <c:v>41762.122870370367</c:v>
                </c:pt>
                <c:pt idx="1726">
                  <c:v>41762.122939814813</c:v>
                </c:pt>
                <c:pt idx="1727">
                  <c:v>41762.122997685183</c:v>
                </c:pt>
                <c:pt idx="1728">
                  <c:v>41762.123055555552</c:v>
                </c:pt>
                <c:pt idx="1729">
                  <c:v>41762.123124999998</c:v>
                </c:pt>
                <c:pt idx="1730">
                  <c:v>41762.123182870368</c:v>
                </c:pt>
                <c:pt idx="1731">
                  <c:v>41762.123240740744</c:v>
                </c:pt>
                <c:pt idx="1732">
                  <c:v>41762.123310185183</c:v>
                </c:pt>
                <c:pt idx="1733">
                  <c:v>41762.123368055552</c:v>
                </c:pt>
                <c:pt idx="1734">
                  <c:v>41762.123425925929</c:v>
                </c:pt>
                <c:pt idx="1735">
                  <c:v>41762.123483796298</c:v>
                </c:pt>
                <c:pt idx="1736">
                  <c:v>41762.123553240737</c:v>
                </c:pt>
                <c:pt idx="1737">
                  <c:v>41762.123611111114</c:v>
                </c:pt>
                <c:pt idx="1738">
                  <c:v>41762.123668981483</c:v>
                </c:pt>
                <c:pt idx="1739">
                  <c:v>41762.123738425929</c:v>
                </c:pt>
                <c:pt idx="1740">
                  <c:v>41762.123796296299</c:v>
                </c:pt>
                <c:pt idx="1741">
                  <c:v>41762.123854166668</c:v>
                </c:pt>
                <c:pt idx="1742">
                  <c:v>41762.123923611114</c:v>
                </c:pt>
                <c:pt idx="1743">
                  <c:v>41762.123981481483</c:v>
                </c:pt>
                <c:pt idx="1744">
                  <c:v>41762.124039351853</c:v>
                </c:pt>
                <c:pt idx="1745">
                  <c:v>41762.124108796299</c:v>
                </c:pt>
                <c:pt idx="1746">
                  <c:v>41762.124166666668</c:v>
                </c:pt>
                <c:pt idx="1747">
                  <c:v>41762.124224537038</c:v>
                </c:pt>
                <c:pt idx="1748">
                  <c:v>41762.124282407407</c:v>
                </c:pt>
                <c:pt idx="1749">
                  <c:v>41762.124351851853</c:v>
                </c:pt>
                <c:pt idx="1750">
                  <c:v>41762.124409722222</c:v>
                </c:pt>
                <c:pt idx="1751">
                  <c:v>41762.124467592592</c:v>
                </c:pt>
                <c:pt idx="1752">
                  <c:v>41762.124537037038</c:v>
                </c:pt>
                <c:pt idx="1753">
                  <c:v>41762.124594907407</c:v>
                </c:pt>
                <c:pt idx="1754">
                  <c:v>41762.124652777777</c:v>
                </c:pt>
                <c:pt idx="1755">
                  <c:v>41762.124722222223</c:v>
                </c:pt>
                <c:pt idx="1756">
                  <c:v>41762.124780092592</c:v>
                </c:pt>
                <c:pt idx="1757">
                  <c:v>41762.124837962961</c:v>
                </c:pt>
                <c:pt idx="1758">
                  <c:v>41762.124907407408</c:v>
                </c:pt>
                <c:pt idx="1759">
                  <c:v>41762.124965277777</c:v>
                </c:pt>
                <c:pt idx="1760">
                  <c:v>41762.125023148146</c:v>
                </c:pt>
                <c:pt idx="1761">
                  <c:v>41762.125081018516</c:v>
                </c:pt>
                <c:pt idx="1762">
                  <c:v>41762.125150462962</c:v>
                </c:pt>
                <c:pt idx="1763">
                  <c:v>41762.125208333331</c:v>
                </c:pt>
                <c:pt idx="1764">
                  <c:v>41762.1252662037</c:v>
                </c:pt>
                <c:pt idx="1765">
                  <c:v>41762.125335648147</c:v>
                </c:pt>
                <c:pt idx="1766">
                  <c:v>41762.125393518516</c:v>
                </c:pt>
                <c:pt idx="1767">
                  <c:v>41762.125451388885</c:v>
                </c:pt>
                <c:pt idx="1768">
                  <c:v>41762.125520833331</c:v>
                </c:pt>
                <c:pt idx="1769">
                  <c:v>41762.125578703701</c:v>
                </c:pt>
                <c:pt idx="1770">
                  <c:v>41762.125636574077</c:v>
                </c:pt>
                <c:pt idx="1771">
                  <c:v>41762.125706018516</c:v>
                </c:pt>
                <c:pt idx="1772">
                  <c:v>41762.125763888886</c:v>
                </c:pt>
                <c:pt idx="1773">
                  <c:v>41762.125821759262</c:v>
                </c:pt>
                <c:pt idx="1774">
                  <c:v>41762.125879629632</c:v>
                </c:pt>
                <c:pt idx="1775">
                  <c:v>41762.125949074078</c:v>
                </c:pt>
                <c:pt idx="1776">
                  <c:v>41762.126006944447</c:v>
                </c:pt>
                <c:pt idx="1777">
                  <c:v>41762.126064814816</c:v>
                </c:pt>
                <c:pt idx="1778">
                  <c:v>41762.126134259262</c:v>
                </c:pt>
                <c:pt idx="1779">
                  <c:v>41762.126192129632</c:v>
                </c:pt>
                <c:pt idx="1780">
                  <c:v>41762.126250000001</c:v>
                </c:pt>
                <c:pt idx="1781">
                  <c:v>41762.126319444447</c:v>
                </c:pt>
                <c:pt idx="1782">
                  <c:v>41762.126377314817</c:v>
                </c:pt>
                <c:pt idx="1783">
                  <c:v>41762.126435185186</c:v>
                </c:pt>
                <c:pt idx="1784">
                  <c:v>41762.126504629632</c:v>
                </c:pt>
                <c:pt idx="1785">
                  <c:v>41762.126562500001</c:v>
                </c:pt>
                <c:pt idx="1786">
                  <c:v>41762.126620370371</c:v>
                </c:pt>
                <c:pt idx="1787">
                  <c:v>41762.126689814817</c:v>
                </c:pt>
                <c:pt idx="1788">
                  <c:v>41762.126747685186</c:v>
                </c:pt>
                <c:pt idx="1789">
                  <c:v>41762.126805555556</c:v>
                </c:pt>
                <c:pt idx="1790">
                  <c:v>41762.126863425925</c:v>
                </c:pt>
                <c:pt idx="1791">
                  <c:v>41762.126932870371</c:v>
                </c:pt>
                <c:pt idx="1792">
                  <c:v>41762.12699074074</c:v>
                </c:pt>
                <c:pt idx="1793">
                  <c:v>41762.12704861111</c:v>
                </c:pt>
                <c:pt idx="1794">
                  <c:v>41762.127118055556</c:v>
                </c:pt>
                <c:pt idx="1795">
                  <c:v>41762.127175925925</c:v>
                </c:pt>
                <c:pt idx="1796">
                  <c:v>41762.127233796295</c:v>
                </c:pt>
                <c:pt idx="1797">
                  <c:v>41762.127303240741</c:v>
                </c:pt>
                <c:pt idx="1798">
                  <c:v>41762.12736111111</c:v>
                </c:pt>
                <c:pt idx="1799">
                  <c:v>41762.127418981479</c:v>
                </c:pt>
                <c:pt idx="1800">
                  <c:v>41762.127488425926</c:v>
                </c:pt>
                <c:pt idx="1801">
                  <c:v>41762.127546296295</c:v>
                </c:pt>
                <c:pt idx="1802">
                  <c:v>41762.127604166664</c:v>
                </c:pt>
                <c:pt idx="1803">
                  <c:v>41762.127662037034</c:v>
                </c:pt>
                <c:pt idx="1804">
                  <c:v>41762.12773148148</c:v>
                </c:pt>
                <c:pt idx="1805">
                  <c:v>41762.127789351849</c:v>
                </c:pt>
                <c:pt idx="1806">
                  <c:v>41762.127847222226</c:v>
                </c:pt>
                <c:pt idx="1807">
                  <c:v>41762.127916666665</c:v>
                </c:pt>
                <c:pt idx="1808">
                  <c:v>41762.127974537034</c:v>
                </c:pt>
                <c:pt idx="1809">
                  <c:v>41762.128032407411</c:v>
                </c:pt>
                <c:pt idx="1810">
                  <c:v>41762.128101851849</c:v>
                </c:pt>
                <c:pt idx="1811">
                  <c:v>41762.128159722219</c:v>
                </c:pt>
                <c:pt idx="1812">
                  <c:v>41762.128217592595</c:v>
                </c:pt>
                <c:pt idx="1813">
                  <c:v>41762.128287037034</c:v>
                </c:pt>
                <c:pt idx="1814">
                  <c:v>41762.128344907411</c:v>
                </c:pt>
                <c:pt idx="1815">
                  <c:v>41762.12840277778</c:v>
                </c:pt>
                <c:pt idx="1816">
                  <c:v>41762.128460648149</c:v>
                </c:pt>
                <c:pt idx="1817">
                  <c:v>41762.128530092596</c:v>
                </c:pt>
                <c:pt idx="1818">
                  <c:v>41762.128587962965</c:v>
                </c:pt>
                <c:pt idx="1819">
                  <c:v>41762.128645833334</c:v>
                </c:pt>
                <c:pt idx="1820">
                  <c:v>41762.12871527778</c:v>
                </c:pt>
                <c:pt idx="1821">
                  <c:v>41762.12877314815</c:v>
                </c:pt>
                <c:pt idx="1822">
                  <c:v>41762.128831018519</c:v>
                </c:pt>
                <c:pt idx="1823">
                  <c:v>41762.128900462965</c:v>
                </c:pt>
                <c:pt idx="1824">
                  <c:v>41762.128958333335</c:v>
                </c:pt>
                <c:pt idx="1825">
                  <c:v>41762.129016203704</c:v>
                </c:pt>
                <c:pt idx="1826">
                  <c:v>41762.12908564815</c:v>
                </c:pt>
                <c:pt idx="1827">
                  <c:v>41762.129143518519</c:v>
                </c:pt>
                <c:pt idx="1828">
                  <c:v>41762.129201388889</c:v>
                </c:pt>
                <c:pt idx="1829">
                  <c:v>41762.129259259258</c:v>
                </c:pt>
                <c:pt idx="1830">
                  <c:v>41762.129328703704</c:v>
                </c:pt>
                <c:pt idx="1831">
                  <c:v>41762.129386574074</c:v>
                </c:pt>
                <c:pt idx="1832">
                  <c:v>41762.129444444443</c:v>
                </c:pt>
                <c:pt idx="1833">
                  <c:v>41762.129513888889</c:v>
                </c:pt>
                <c:pt idx="1834">
                  <c:v>41762.129571759258</c:v>
                </c:pt>
                <c:pt idx="1835">
                  <c:v>41762.129629629628</c:v>
                </c:pt>
                <c:pt idx="1836">
                  <c:v>41762.129699074074</c:v>
                </c:pt>
                <c:pt idx="1837">
                  <c:v>41762.129756944443</c:v>
                </c:pt>
                <c:pt idx="1838">
                  <c:v>41762.129814814813</c:v>
                </c:pt>
                <c:pt idx="1839">
                  <c:v>41762.129884259259</c:v>
                </c:pt>
                <c:pt idx="1840">
                  <c:v>41762.129942129628</c:v>
                </c:pt>
                <c:pt idx="1841">
                  <c:v>41762.129999999997</c:v>
                </c:pt>
                <c:pt idx="1842">
                  <c:v>41762.130069444444</c:v>
                </c:pt>
                <c:pt idx="1843">
                  <c:v>41762.130127314813</c:v>
                </c:pt>
                <c:pt idx="1844">
                  <c:v>41762.130185185182</c:v>
                </c:pt>
                <c:pt idx="1845">
                  <c:v>41762.130243055559</c:v>
                </c:pt>
                <c:pt idx="1846">
                  <c:v>41762.130312499998</c:v>
                </c:pt>
                <c:pt idx="1847">
                  <c:v>41762.130370370367</c:v>
                </c:pt>
                <c:pt idx="1848">
                  <c:v>41762.130428240744</c:v>
                </c:pt>
                <c:pt idx="1849">
                  <c:v>41762.130497685182</c:v>
                </c:pt>
                <c:pt idx="1850">
                  <c:v>41762.130555555559</c:v>
                </c:pt>
                <c:pt idx="1851">
                  <c:v>41762.130613425928</c:v>
                </c:pt>
                <c:pt idx="1852">
                  <c:v>41762.130682870367</c:v>
                </c:pt>
                <c:pt idx="1853">
                  <c:v>41762.130740740744</c:v>
                </c:pt>
                <c:pt idx="1854">
                  <c:v>41762.130798611113</c:v>
                </c:pt>
                <c:pt idx="1855">
                  <c:v>41762.130868055552</c:v>
                </c:pt>
                <c:pt idx="1856">
                  <c:v>41762.130925925929</c:v>
                </c:pt>
                <c:pt idx="1857">
                  <c:v>41762.130983796298</c:v>
                </c:pt>
                <c:pt idx="1858">
                  <c:v>41762.131041666667</c:v>
                </c:pt>
                <c:pt idx="1859">
                  <c:v>41762.131111111114</c:v>
                </c:pt>
                <c:pt idx="1860">
                  <c:v>41762.131168981483</c:v>
                </c:pt>
                <c:pt idx="1861">
                  <c:v>41762.131226851852</c:v>
                </c:pt>
                <c:pt idx="1862">
                  <c:v>41762.131296296298</c:v>
                </c:pt>
                <c:pt idx="1863">
                  <c:v>41762.131354166668</c:v>
                </c:pt>
                <c:pt idx="1864">
                  <c:v>41762.131412037037</c:v>
                </c:pt>
                <c:pt idx="1865">
                  <c:v>41762.131481481483</c:v>
                </c:pt>
                <c:pt idx="1866">
                  <c:v>41762.131539351853</c:v>
                </c:pt>
                <c:pt idx="1867">
                  <c:v>41762.131597222222</c:v>
                </c:pt>
                <c:pt idx="1868">
                  <c:v>41762.131666666668</c:v>
                </c:pt>
                <c:pt idx="1869">
                  <c:v>41762.131724537037</c:v>
                </c:pt>
                <c:pt idx="1870">
                  <c:v>41762.131782407407</c:v>
                </c:pt>
                <c:pt idx="1871">
                  <c:v>41762.131840277776</c:v>
                </c:pt>
                <c:pt idx="1872">
                  <c:v>41762.131909722222</c:v>
                </c:pt>
                <c:pt idx="1873">
                  <c:v>41762.131967592592</c:v>
                </c:pt>
                <c:pt idx="1874">
                  <c:v>41762.132025462961</c:v>
                </c:pt>
                <c:pt idx="1875">
                  <c:v>41762.132094907407</c:v>
                </c:pt>
                <c:pt idx="1876">
                  <c:v>41762.132152777776</c:v>
                </c:pt>
                <c:pt idx="1877">
                  <c:v>41762.132210648146</c:v>
                </c:pt>
                <c:pt idx="1878">
                  <c:v>41762.132280092592</c:v>
                </c:pt>
                <c:pt idx="1879">
                  <c:v>41762.132337962961</c:v>
                </c:pt>
                <c:pt idx="1880">
                  <c:v>41762.132395833331</c:v>
                </c:pt>
                <c:pt idx="1881">
                  <c:v>41762.132465277777</c:v>
                </c:pt>
                <c:pt idx="1882">
                  <c:v>41762.132523148146</c:v>
                </c:pt>
                <c:pt idx="1883">
                  <c:v>41762.132581018515</c:v>
                </c:pt>
                <c:pt idx="1884">
                  <c:v>41762.132638888892</c:v>
                </c:pt>
                <c:pt idx="1885">
                  <c:v>41762.132708333331</c:v>
                </c:pt>
                <c:pt idx="1886">
                  <c:v>41762.1327662037</c:v>
                </c:pt>
                <c:pt idx="1887">
                  <c:v>41762.132824074077</c:v>
                </c:pt>
                <c:pt idx="1888">
                  <c:v>41762.132893518516</c:v>
                </c:pt>
                <c:pt idx="1889">
                  <c:v>41762.132951388892</c:v>
                </c:pt>
                <c:pt idx="1890">
                  <c:v>41762.133009259262</c:v>
                </c:pt>
                <c:pt idx="1891">
                  <c:v>41762.1330787037</c:v>
                </c:pt>
                <c:pt idx="1892">
                  <c:v>41762.133136574077</c:v>
                </c:pt>
                <c:pt idx="1893">
                  <c:v>41762.133194444446</c:v>
                </c:pt>
                <c:pt idx="1894">
                  <c:v>41762.133263888885</c:v>
                </c:pt>
                <c:pt idx="1895">
                  <c:v>41762.133321759262</c:v>
                </c:pt>
                <c:pt idx="1896">
                  <c:v>41762.133379629631</c:v>
                </c:pt>
                <c:pt idx="1897">
                  <c:v>41762.133449074077</c:v>
                </c:pt>
                <c:pt idx="1898">
                  <c:v>41762.133506944447</c:v>
                </c:pt>
                <c:pt idx="1899">
                  <c:v>41762.133564814816</c:v>
                </c:pt>
                <c:pt idx="1900">
                  <c:v>41762.133622685185</c:v>
                </c:pt>
                <c:pt idx="1901">
                  <c:v>41762.133692129632</c:v>
                </c:pt>
                <c:pt idx="1902">
                  <c:v>41762.133750000001</c:v>
                </c:pt>
                <c:pt idx="1903">
                  <c:v>41762.13380787037</c:v>
                </c:pt>
                <c:pt idx="1904">
                  <c:v>41762.133877314816</c:v>
                </c:pt>
                <c:pt idx="1905">
                  <c:v>41762.133935185186</c:v>
                </c:pt>
                <c:pt idx="1906">
                  <c:v>41762.133993055555</c:v>
                </c:pt>
                <c:pt idx="1907">
                  <c:v>41762.134062500001</c:v>
                </c:pt>
                <c:pt idx="1908">
                  <c:v>41762.134120370371</c:v>
                </c:pt>
                <c:pt idx="1909">
                  <c:v>41762.13417824074</c:v>
                </c:pt>
                <c:pt idx="1910">
                  <c:v>41762.134247685186</c:v>
                </c:pt>
                <c:pt idx="1911">
                  <c:v>41762.134305555555</c:v>
                </c:pt>
                <c:pt idx="1912">
                  <c:v>41762.134363425925</c:v>
                </c:pt>
                <c:pt idx="1913">
                  <c:v>41762.134421296294</c:v>
                </c:pt>
                <c:pt idx="1914">
                  <c:v>41762.13449074074</c:v>
                </c:pt>
                <c:pt idx="1915">
                  <c:v>41762.134548611109</c:v>
                </c:pt>
                <c:pt idx="1916">
                  <c:v>41762.134606481479</c:v>
                </c:pt>
                <c:pt idx="1917">
                  <c:v>41762.134675925925</c:v>
                </c:pt>
                <c:pt idx="1918">
                  <c:v>41762.134733796294</c:v>
                </c:pt>
                <c:pt idx="1919">
                  <c:v>41762.134791666664</c:v>
                </c:pt>
                <c:pt idx="1920">
                  <c:v>41762.13486111111</c:v>
                </c:pt>
                <c:pt idx="1921">
                  <c:v>41762.134918981479</c:v>
                </c:pt>
                <c:pt idx="1922">
                  <c:v>41762.134976851848</c:v>
                </c:pt>
                <c:pt idx="1923">
                  <c:v>41762.135046296295</c:v>
                </c:pt>
                <c:pt idx="1924">
                  <c:v>41762.135104166664</c:v>
                </c:pt>
                <c:pt idx="1925">
                  <c:v>41762.135162037041</c:v>
                </c:pt>
                <c:pt idx="1926">
                  <c:v>41762.13521990741</c:v>
                </c:pt>
                <c:pt idx="1927">
                  <c:v>41762.135289351849</c:v>
                </c:pt>
                <c:pt idx="1928">
                  <c:v>41762.135347222225</c:v>
                </c:pt>
                <c:pt idx="1929">
                  <c:v>41762.135405092595</c:v>
                </c:pt>
                <c:pt idx="1930">
                  <c:v>41762.135474537034</c:v>
                </c:pt>
                <c:pt idx="1931">
                  <c:v>41762.13553240741</c:v>
                </c:pt>
                <c:pt idx="1932">
                  <c:v>41762.13559027778</c:v>
                </c:pt>
                <c:pt idx="1933">
                  <c:v>41762.135659722226</c:v>
                </c:pt>
                <c:pt idx="1934">
                  <c:v>41762.135717592595</c:v>
                </c:pt>
                <c:pt idx="1935">
                  <c:v>41762.135775462964</c:v>
                </c:pt>
                <c:pt idx="1936">
                  <c:v>41762.135844907411</c:v>
                </c:pt>
                <c:pt idx="1937">
                  <c:v>41762.13590277778</c:v>
                </c:pt>
                <c:pt idx="1938">
                  <c:v>41762.135960648149</c:v>
                </c:pt>
                <c:pt idx="1939">
                  <c:v>41762.136030092595</c:v>
                </c:pt>
                <c:pt idx="1940">
                  <c:v>41762.136087962965</c:v>
                </c:pt>
                <c:pt idx="1941">
                  <c:v>41762.136145833334</c:v>
                </c:pt>
                <c:pt idx="1942">
                  <c:v>41762.136203703703</c:v>
                </c:pt>
                <c:pt idx="1943">
                  <c:v>41762.136273148149</c:v>
                </c:pt>
                <c:pt idx="1944">
                  <c:v>41762.136331018519</c:v>
                </c:pt>
                <c:pt idx="1945">
                  <c:v>41762.136388888888</c:v>
                </c:pt>
                <c:pt idx="1946">
                  <c:v>41762.136458333334</c:v>
                </c:pt>
                <c:pt idx="1947">
                  <c:v>41762.136516203704</c:v>
                </c:pt>
                <c:pt idx="1948">
                  <c:v>41762.136574074073</c:v>
                </c:pt>
                <c:pt idx="1949">
                  <c:v>41762.136643518519</c:v>
                </c:pt>
                <c:pt idx="1950">
                  <c:v>41762.136701388888</c:v>
                </c:pt>
                <c:pt idx="1951">
                  <c:v>41762.136759259258</c:v>
                </c:pt>
                <c:pt idx="1952">
                  <c:v>41762.136828703704</c:v>
                </c:pt>
                <c:pt idx="1953">
                  <c:v>41762.136886574073</c:v>
                </c:pt>
                <c:pt idx="1954">
                  <c:v>41762.136944444443</c:v>
                </c:pt>
                <c:pt idx="1955">
                  <c:v>41762.137002314812</c:v>
                </c:pt>
                <c:pt idx="1956">
                  <c:v>41762.137071759258</c:v>
                </c:pt>
                <c:pt idx="1957">
                  <c:v>41762.137129629627</c:v>
                </c:pt>
                <c:pt idx="1958">
                  <c:v>41762.137187499997</c:v>
                </c:pt>
                <c:pt idx="1959">
                  <c:v>41762.137256944443</c:v>
                </c:pt>
                <c:pt idx="1960">
                  <c:v>41762.137314814812</c:v>
                </c:pt>
                <c:pt idx="1961">
                  <c:v>41762.137372685182</c:v>
                </c:pt>
                <c:pt idx="1962">
                  <c:v>41762.137442129628</c:v>
                </c:pt>
                <c:pt idx="1963">
                  <c:v>41762.137499999997</c:v>
                </c:pt>
                <c:pt idx="1964">
                  <c:v>41762.137557870374</c:v>
                </c:pt>
                <c:pt idx="1965">
                  <c:v>41762.137627314813</c:v>
                </c:pt>
                <c:pt idx="1966">
                  <c:v>41762.137685185182</c:v>
                </c:pt>
                <c:pt idx="1967">
                  <c:v>41762.137743055559</c:v>
                </c:pt>
                <c:pt idx="1968">
                  <c:v>41762.137800925928</c:v>
                </c:pt>
                <c:pt idx="1969">
                  <c:v>41762.137870370374</c:v>
                </c:pt>
                <c:pt idx="1970">
                  <c:v>41762.137928240743</c:v>
                </c:pt>
                <c:pt idx="1971">
                  <c:v>41762.137986111113</c:v>
                </c:pt>
                <c:pt idx="1972">
                  <c:v>41762.138055555559</c:v>
                </c:pt>
                <c:pt idx="1973">
                  <c:v>41762.138113425928</c:v>
                </c:pt>
                <c:pt idx="1974">
                  <c:v>41762.138171296298</c:v>
                </c:pt>
                <c:pt idx="1975">
                  <c:v>41762.138240740744</c:v>
                </c:pt>
                <c:pt idx="1976">
                  <c:v>41762.138298611113</c:v>
                </c:pt>
                <c:pt idx="1977">
                  <c:v>41762.138356481482</c:v>
                </c:pt>
                <c:pt idx="1978">
                  <c:v>41762.138425925928</c:v>
                </c:pt>
                <c:pt idx="1979">
                  <c:v>41762.138483796298</c:v>
                </c:pt>
                <c:pt idx="1980">
                  <c:v>41762.138541666667</c:v>
                </c:pt>
                <c:pt idx="1981">
                  <c:v>41762.138611111113</c:v>
                </c:pt>
                <c:pt idx="1982">
                  <c:v>41762.138668981483</c:v>
                </c:pt>
                <c:pt idx="1983">
                  <c:v>41762.138726851852</c:v>
                </c:pt>
                <c:pt idx="1984">
                  <c:v>41762.138784722221</c:v>
                </c:pt>
                <c:pt idx="1985">
                  <c:v>41762.138854166667</c:v>
                </c:pt>
                <c:pt idx="1986">
                  <c:v>41762.138912037037</c:v>
                </c:pt>
                <c:pt idx="1987">
                  <c:v>41762.138969907406</c:v>
                </c:pt>
                <c:pt idx="1988">
                  <c:v>41762.139039351852</c:v>
                </c:pt>
                <c:pt idx="1989">
                  <c:v>41762.139097222222</c:v>
                </c:pt>
                <c:pt idx="1990">
                  <c:v>41762.139155092591</c:v>
                </c:pt>
                <c:pt idx="1991">
                  <c:v>41762.139224537037</c:v>
                </c:pt>
                <c:pt idx="1992">
                  <c:v>41762.139282407406</c:v>
                </c:pt>
                <c:pt idx="1993">
                  <c:v>41762.139340277776</c:v>
                </c:pt>
                <c:pt idx="1994">
                  <c:v>41762.139409722222</c:v>
                </c:pt>
                <c:pt idx="1995">
                  <c:v>41762.139467592591</c:v>
                </c:pt>
                <c:pt idx="1996">
                  <c:v>41762.139525462961</c:v>
                </c:pt>
                <c:pt idx="1997">
                  <c:v>41762.13958333333</c:v>
                </c:pt>
                <c:pt idx="1998">
                  <c:v>41762.139652777776</c:v>
                </c:pt>
                <c:pt idx="1999">
                  <c:v>41762.139710648145</c:v>
                </c:pt>
                <c:pt idx="2000">
                  <c:v>41762.139768518522</c:v>
                </c:pt>
                <c:pt idx="2001">
                  <c:v>41762.139837962961</c:v>
                </c:pt>
                <c:pt idx="2002">
                  <c:v>41762.13989583333</c:v>
                </c:pt>
                <c:pt idx="2003">
                  <c:v>41762.139953703707</c:v>
                </c:pt>
                <c:pt idx="2004">
                  <c:v>41762.140023148146</c:v>
                </c:pt>
                <c:pt idx="2005">
                  <c:v>41762.140081018515</c:v>
                </c:pt>
                <c:pt idx="2006">
                  <c:v>41762.140138888892</c:v>
                </c:pt>
                <c:pt idx="2007">
                  <c:v>41762.140208333331</c:v>
                </c:pt>
                <c:pt idx="2008">
                  <c:v>41762.140266203707</c:v>
                </c:pt>
                <c:pt idx="2009">
                  <c:v>41762.140324074076</c:v>
                </c:pt>
                <c:pt idx="2010">
                  <c:v>41762.140381944446</c:v>
                </c:pt>
                <c:pt idx="2011">
                  <c:v>41762.140451388892</c:v>
                </c:pt>
                <c:pt idx="2012">
                  <c:v>41762.140509259261</c:v>
                </c:pt>
                <c:pt idx="2013">
                  <c:v>41762.140567129631</c:v>
                </c:pt>
                <c:pt idx="2014">
                  <c:v>41762.140636574077</c:v>
                </c:pt>
                <c:pt idx="2015">
                  <c:v>41762.140694444446</c:v>
                </c:pt>
                <c:pt idx="2016">
                  <c:v>41762.140752314815</c:v>
                </c:pt>
                <c:pt idx="2017">
                  <c:v>41762.140821759262</c:v>
                </c:pt>
                <c:pt idx="2018">
                  <c:v>41762.140879629631</c:v>
                </c:pt>
                <c:pt idx="2019">
                  <c:v>41762.1409375</c:v>
                </c:pt>
                <c:pt idx="2020">
                  <c:v>41762.141006944446</c:v>
                </c:pt>
                <c:pt idx="2021">
                  <c:v>41762.141064814816</c:v>
                </c:pt>
                <c:pt idx="2022">
                  <c:v>41762.141122685185</c:v>
                </c:pt>
                <c:pt idx="2023">
                  <c:v>41762.141180555554</c:v>
                </c:pt>
                <c:pt idx="2024">
                  <c:v>41762.141250000001</c:v>
                </c:pt>
                <c:pt idx="2025">
                  <c:v>41762.14130787037</c:v>
                </c:pt>
                <c:pt idx="2026">
                  <c:v>41762.141365740739</c:v>
                </c:pt>
                <c:pt idx="2027">
                  <c:v>41762.141435185185</c:v>
                </c:pt>
                <c:pt idx="2028">
                  <c:v>41762.141493055555</c:v>
                </c:pt>
                <c:pt idx="2029">
                  <c:v>41762.141550925924</c:v>
                </c:pt>
                <c:pt idx="2030">
                  <c:v>41762.14162037037</c:v>
                </c:pt>
                <c:pt idx="2031">
                  <c:v>41762.14167824074</c:v>
                </c:pt>
                <c:pt idx="2032">
                  <c:v>41762.141736111109</c:v>
                </c:pt>
                <c:pt idx="2033">
                  <c:v>41762.141805555555</c:v>
                </c:pt>
                <c:pt idx="2034">
                  <c:v>41762.141863425924</c:v>
                </c:pt>
                <c:pt idx="2035">
                  <c:v>41762.141921296294</c:v>
                </c:pt>
                <c:pt idx="2036">
                  <c:v>41762.14199074074</c:v>
                </c:pt>
                <c:pt idx="2037">
                  <c:v>41762.142048611109</c:v>
                </c:pt>
                <c:pt idx="2038">
                  <c:v>41762.142106481479</c:v>
                </c:pt>
                <c:pt idx="2039">
                  <c:v>41762.142164351855</c:v>
                </c:pt>
                <c:pt idx="2040">
                  <c:v>41762.142233796294</c:v>
                </c:pt>
                <c:pt idx="2041">
                  <c:v>41762.142291666663</c:v>
                </c:pt>
                <c:pt idx="2042">
                  <c:v>41762.14234953704</c:v>
                </c:pt>
                <c:pt idx="2043">
                  <c:v>41762.142418981479</c:v>
                </c:pt>
                <c:pt idx="2044">
                  <c:v>41762.142476851855</c:v>
                </c:pt>
                <c:pt idx="2045">
                  <c:v>41762.142534722225</c:v>
                </c:pt>
                <c:pt idx="2046">
                  <c:v>41762.142604166664</c:v>
                </c:pt>
                <c:pt idx="2047">
                  <c:v>41762.14266203704</c:v>
                </c:pt>
                <c:pt idx="2048">
                  <c:v>41762.14271990741</c:v>
                </c:pt>
                <c:pt idx="2049">
                  <c:v>41762.142789351848</c:v>
                </c:pt>
                <c:pt idx="2050">
                  <c:v>41762.142847222225</c:v>
                </c:pt>
                <c:pt idx="2051">
                  <c:v>41762.142905092594</c:v>
                </c:pt>
                <c:pt idx="2052">
                  <c:v>41762.142962962964</c:v>
                </c:pt>
                <c:pt idx="2053">
                  <c:v>41762.14303240741</c:v>
                </c:pt>
                <c:pt idx="2054">
                  <c:v>41762.143090277779</c:v>
                </c:pt>
                <c:pt idx="2055">
                  <c:v>41762.143148148149</c:v>
                </c:pt>
                <c:pt idx="2056">
                  <c:v>41762.143217592595</c:v>
                </c:pt>
                <c:pt idx="2057">
                  <c:v>41762.143275462964</c:v>
                </c:pt>
                <c:pt idx="2058">
                  <c:v>41762.143333333333</c:v>
                </c:pt>
                <c:pt idx="2059">
                  <c:v>41762.14340277778</c:v>
                </c:pt>
                <c:pt idx="2060">
                  <c:v>41762.143460648149</c:v>
                </c:pt>
                <c:pt idx="2061">
                  <c:v>41762.143518518518</c:v>
                </c:pt>
                <c:pt idx="2062">
                  <c:v>41762.143587962964</c:v>
                </c:pt>
                <c:pt idx="2063">
                  <c:v>41762.143645833334</c:v>
                </c:pt>
                <c:pt idx="2064">
                  <c:v>41762.143703703703</c:v>
                </c:pt>
                <c:pt idx="2065">
                  <c:v>41762.143761574072</c:v>
                </c:pt>
                <c:pt idx="2066">
                  <c:v>41762.143831018519</c:v>
                </c:pt>
                <c:pt idx="2067">
                  <c:v>41762.143888888888</c:v>
                </c:pt>
                <c:pt idx="2068">
                  <c:v>41762.143946759257</c:v>
                </c:pt>
                <c:pt idx="2069">
                  <c:v>41762.144016203703</c:v>
                </c:pt>
                <c:pt idx="2070">
                  <c:v>41762.144074074073</c:v>
                </c:pt>
                <c:pt idx="2071">
                  <c:v>41762.144131944442</c:v>
                </c:pt>
                <c:pt idx="2072">
                  <c:v>41762.144201388888</c:v>
                </c:pt>
                <c:pt idx="2073">
                  <c:v>41762.144259259258</c:v>
                </c:pt>
                <c:pt idx="2074">
                  <c:v>41762.144317129627</c:v>
                </c:pt>
                <c:pt idx="2075">
                  <c:v>41762.144386574073</c:v>
                </c:pt>
                <c:pt idx="2076">
                  <c:v>41762.144444444442</c:v>
                </c:pt>
                <c:pt idx="2077">
                  <c:v>41762.144502314812</c:v>
                </c:pt>
                <c:pt idx="2078">
                  <c:v>41762.144571759258</c:v>
                </c:pt>
                <c:pt idx="2079">
                  <c:v>41762.144629629627</c:v>
                </c:pt>
                <c:pt idx="2080">
                  <c:v>41762.144687499997</c:v>
                </c:pt>
                <c:pt idx="2081">
                  <c:v>41762.144745370373</c:v>
                </c:pt>
                <c:pt idx="2082">
                  <c:v>41762.144814814812</c:v>
                </c:pt>
                <c:pt idx="2083">
                  <c:v>41762.144872685189</c:v>
                </c:pt>
                <c:pt idx="2084">
                  <c:v>41762.144930555558</c:v>
                </c:pt>
                <c:pt idx="2085">
                  <c:v>41762.144999999997</c:v>
                </c:pt>
                <c:pt idx="2086">
                  <c:v>41762.145057870373</c:v>
                </c:pt>
                <c:pt idx="2087">
                  <c:v>41762.145115740743</c:v>
                </c:pt>
                <c:pt idx="2088">
                  <c:v>41762.145185185182</c:v>
                </c:pt>
                <c:pt idx="2089">
                  <c:v>41762.145243055558</c:v>
                </c:pt>
                <c:pt idx="2090">
                  <c:v>41762.145300925928</c:v>
                </c:pt>
                <c:pt idx="2091">
                  <c:v>41762.145370370374</c:v>
                </c:pt>
                <c:pt idx="2092">
                  <c:v>41762.145428240743</c:v>
                </c:pt>
                <c:pt idx="2093">
                  <c:v>41762.145486111112</c:v>
                </c:pt>
                <c:pt idx="2094">
                  <c:v>41762.145543981482</c:v>
                </c:pt>
                <c:pt idx="2095">
                  <c:v>41762.145613425928</c:v>
                </c:pt>
                <c:pt idx="2096">
                  <c:v>41762.145671296297</c:v>
                </c:pt>
                <c:pt idx="2097">
                  <c:v>41762.145729166667</c:v>
                </c:pt>
                <c:pt idx="2098">
                  <c:v>41762.145798611113</c:v>
                </c:pt>
                <c:pt idx="2099">
                  <c:v>41762.145856481482</c:v>
                </c:pt>
                <c:pt idx="2100">
                  <c:v>41762.145914351851</c:v>
                </c:pt>
                <c:pt idx="2101">
                  <c:v>41762.145983796298</c:v>
                </c:pt>
                <c:pt idx="2102">
                  <c:v>41762.146041666667</c:v>
                </c:pt>
                <c:pt idx="2103">
                  <c:v>41762.146099537036</c:v>
                </c:pt>
                <c:pt idx="2104">
                  <c:v>41762.146168981482</c:v>
                </c:pt>
                <c:pt idx="2105">
                  <c:v>41762.146226851852</c:v>
                </c:pt>
                <c:pt idx="2106">
                  <c:v>41762.146284722221</c:v>
                </c:pt>
                <c:pt idx="2107">
                  <c:v>41762.14634259259</c:v>
                </c:pt>
                <c:pt idx="2108">
                  <c:v>41762.146412037036</c:v>
                </c:pt>
                <c:pt idx="2109">
                  <c:v>41762.146469907406</c:v>
                </c:pt>
                <c:pt idx="2110">
                  <c:v>41762.146527777775</c:v>
                </c:pt>
                <c:pt idx="2111">
                  <c:v>41762.146597222221</c:v>
                </c:pt>
                <c:pt idx="2112">
                  <c:v>41762.146655092591</c:v>
                </c:pt>
                <c:pt idx="2113">
                  <c:v>41762.14671296296</c:v>
                </c:pt>
                <c:pt idx="2114">
                  <c:v>41762.146782407406</c:v>
                </c:pt>
                <c:pt idx="2115">
                  <c:v>41762.146840277775</c:v>
                </c:pt>
                <c:pt idx="2116">
                  <c:v>41762.146898148145</c:v>
                </c:pt>
                <c:pt idx="2117">
                  <c:v>41762.146967592591</c:v>
                </c:pt>
                <c:pt idx="2118">
                  <c:v>41762.14702546296</c:v>
                </c:pt>
                <c:pt idx="2119">
                  <c:v>41762.147083333337</c:v>
                </c:pt>
                <c:pt idx="2120">
                  <c:v>41762.147141203706</c:v>
                </c:pt>
                <c:pt idx="2121">
                  <c:v>41762.147210648145</c:v>
                </c:pt>
                <c:pt idx="2122">
                  <c:v>41762.147268518522</c:v>
                </c:pt>
                <c:pt idx="2123">
                  <c:v>41762.147326388891</c:v>
                </c:pt>
                <c:pt idx="2124">
                  <c:v>41762.14739583333</c:v>
                </c:pt>
                <c:pt idx="2125">
                  <c:v>41762.147453703707</c:v>
                </c:pt>
                <c:pt idx="2126">
                  <c:v>41762.147511574076</c:v>
                </c:pt>
                <c:pt idx="2127">
                  <c:v>41762.147581018522</c:v>
                </c:pt>
                <c:pt idx="2128">
                  <c:v>41762.147638888891</c:v>
                </c:pt>
                <c:pt idx="2129">
                  <c:v>41762.147696759261</c:v>
                </c:pt>
                <c:pt idx="2130">
                  <c:v>41762.147766203707</c:v>
                </c:pt>
                <c:pt idx="2131">
                  <c:v>41762.147824074076</c:v>
                </c:pt>
                <c:pt idx="2132">
                  <c:v>41762.147881944446</c:v>
                </c:pt>
                <c:pt idx="2133">
                  <c:v>41762.147951388892</c:v>
                </c:pt>
                <c:pt idx="2134">
                  <c:v>41762.148009259261</c:v>
                </c:pt>
                <c:pt idx="2135">
                  <c:v>41762.14806712963</c:v>
                </c:pt>
                <c:pt idx="2136">
                  <c:v>41762.148125</c:v>
                </c:pt>
                <c:pt idx="2137">
                  <c:v>41762.148194444446</c:v>
                </c:pt>
                <c:pt idx="2138">
                  <c:v>41762.148252314815</c:v>
                </c:pt>
                <c:pt idx="2139">
                  <c:v>41762.148310185185</c:v>
                </c:pt>
                <c:pt idx="2140">
                  <c:v>41762.148379629631</c:v>
                </c:pt>
                <c:pt idx="2141">
                  <c:v>41762.1484375</c:v>
                </c:pt>
                <c:pt idx="2142">
                  <c:v>41762.148495370369</c:v>
                </c:pt>
                <c:pt idx="2143">
                  <c:v>41762.148564814815</c:v>
                </c:pt>
                <c:pt idx="2144">
                  <c:v>41762.148622685185</c:v>
                </c:pt>
                <c:pt idx="2145">
                  <c:v>41762.148680555554</c:v>
                </c:pt>
                <c:pt idx="2146">
                  <c:v>41762.14875</c:v>
                </c:pt>
                <c:pt idx="2147">
                  <c:v>41762.14880787037</c:v>
                </c:pt>
                <c:pt idx="2148">
                  <c:v>41762.148865740739</c:v>
                </c:pt>
                <c:pt idx="2149">
                  <c:v>41762.148923611108</c:v>
                </c:pt>
                <c:pt idx="2150">
                  <c:v>41762.148993055554</c:v>
                </c:pt>
                <c:pt idx="2151">
                  <c:v>41762.149050925924</c:v>
                </c:pt>
                <c:pt idx="2152">
                  <c:v>41762.149108796293</c:v>
                </c:pt>
                <c:pt idx="2153">
                  <c:v>41762.149178240739</c:v>
                </c:pt>
                <c:pt idx="2154">
                  <c:v>41762.149236111109</c:v>
                </c:pt>
                <c:pt idx="2155">
                  <c:v>41762.149293981478</c:v>
                </c:pt>
                <c:pt idx="2156">
                  <c:v>41762.149363425924</c:v>
                </c:pt>
                <c:pt idx="2157">
                  <c:v>41762.149421296293</c:v>
                </c:pt>
                <c:pt idx="2158">
                  <c:v>41762.14947916667</c:v>
                </c:pt>
                <c:pt idx="2159">
                  <c:v>41762.149548611109</c:v>
                </c:pt>
                <c:pt idx="2160">
                  <c:v>41762.149606481478</c:v>
                </c:pt>
                <c:pt idx="2161">
                  <c:v>41762.149664351855</c:v>
                </c:pt>
                <c:pt idx="2162">
                  <c:v>41762.149722222224</c:v>
                </c:pt>
                <c:pt idx="2163">
                  <c:v>41762.149791666663</c:v>
                </c:pt>
                <c:pt idx="2164">
                  <c:v>41762.14984953704</c:v>
                </c:pt>
                <c:pt idx="2165">
                  <c:v>41762.149907407409</c:v>
                </c:pt>
                <c:pt idx="2166">
                  <c:v>41762.149976851855</c:v>
                </c:pt>
                <c:pt idx="2167">
                  <c:v>41762.150034722225</c:v>
                </c:pt>
                <c:pt idx="2168">
                  <c:v>41762.150092592594</c:v>
                </c:pt>
                <c:pt idx="2169">
                  <c:v>41762.15016203704</c:v>
                </c:pt>
                <c:pt idx="2170">
                  <c:v>41762.150219907409</c:v>
                </c:pt>
                <c:pt idx="2171">
                  <c:v>41762.150277777779</c:v>
                </c:pt>
                <c:pt idx="2172">
                  <c:v>41762.150347222225</c:v>
                </c:pt>
                <c:pt idx="2173">
                  <c:v>41762.150405092594</c:v>
                </c:pt>
                <c:pt idx="2174">
                  <c:v>41762.150462962964</c:v>
                </c:pt>
                <c:pt idx="2175">
                  <c:v>41762.150520833333</c:v>
                </c:pt>
                <c:pt idx="2176">
                  <c:v>41762.150590277779</c:v>
                </c:pt>
                <c:pt idx="2177">
                  <c:v>41762.150648148148</c:v>
                </c:pt>
                <c:pt idx="2178">
                  <c:v>41762.150706018518</c:v>
                </c:pt>
                <c:pt idx="2179">
                  <c:v>41762.150775462964</c:v>
                </c:pt>
                <c:pt idx="2180">
                  <c:v>41762.150833333333</c:v>
                </c:pt>
                <c:pt idx="2181">
                  <c:v>41762.150891203702</c:v>
                </c:pt>
                <c:pt idx="2182">
                  <c:v>41762.150960648149</c:v>
                </c:pt>
                <c:pt idx="2183">
                  <c:v>41762.151018518518</c:v>
                </c:pt>
                <c:pt idx="2184">
                  <c:v>41762.151076388887</c:v>
                </c:pt>
                <c:pt idx="2185">
                  <c:v>41762.151145833333</c:v>
                </c:pt>
                <c:pt idx="2186">
                  <c:v>41762.151203703703</c:v>
                </c:pt>
                <c:pt idx="2187">
                  <c:v>41762.151261574072</c:v>
                </c:pt>
                <c:pt idx="2188">
                  <c:v>41762.151331018518</c:v>
                </c:pt>
                <c:pt idx="2189">
                  <c:v>41762.151388888888</c:v>
                </c:pt>
                <c:pt idx="2190">
                  <c:v>41762.151446759257</c:v>
                </c:pt>
                <c:pt idx="2191">
                  <c:v>41762.151504629626</c:v>
                </c:pt>
                <c:pt idx="2192">
                  <c:v>41762.151574074072</c:v>
                </c:pt>
                <c:pt idx="2193">
                  <c:v>41762.151631944442</c:v>
                </c:pt>
                <c:pt idx="2194">
                  <c:v>41762.151689814818</c:v>
                </c:pt>
                <c:pt idx="2195">
                  <c:v>41762.151759259257</c:v>
                </c:pt>
                <c:pt idx="2196">
                  <c:v>41762.151817129627</c:v>
                </c:pt>
                <c:pt idx="2197">
                  <c:v>41762.151875000003</c:v>
                </c:pt>
                <c:pt idx="2198">
                  <c:v>41762.151944444442</c:v>
                </c:pt>
                <c:pt idx="2199">
                  <c:v>41762.152002314811</c:v>
                </c:pt>
                <c:pt idx="2200">
                  <c:v>41762.152060185188</c:v>
                </c:pt>
                <c:pt idx="2201">
                  <c:v>41762.152129629627</c:v>
                </c:pt>
                <c:pt idx="2202">
                  <c:v>41762.152187500003</c:v>
                </c:pt>
                <c:pt idx="2203">
                  <c:v>41762.152245370373</c:v>
                </c:pt>
                <c:pt idx="2204">
                  <c:v>41762.152303240742</c:v>
                </c:pt>
                <c:pt idx="2205">
                  <c:v>41762.152372685188</c:v>
                </c:pt>
                <c:pt idx="2206">
                  <c:v>41762.152430555558</c:v>
                </c:pt>
                <c:pt idx="2207">
                  <c:v>41762.152488425927</c:v>
                </c:pt>
                <c:pt idx="2208">
                  <c:v>41762.152557870373</c:v>
                </c:pt>
                <c:pt idx="2209">
                  <c:v>41762.152615740742</c:v>
                </c:pt>
                <c:pt idx="2210">
                  <c:v>41762.152673611112</c:v>
                </c:pt>
                <c:pt idx="2211">
                  <c:v>41762.152743055558</c:v>
                </c:pt>
                <c:pt idx="2212">
                  <c:v>41762.152800925927</c:v>
                </c:pt>
                <c:pt idx="2213">
                  <c:v>41762.152858796297</c:v>
                </c:pt>
                <c:pt idx="2214">
                  <c:v>41762.152928240743</c:v>
                </c:pt>
                <c:pt idx="2215">
                  <c:v>41762.152986111112</c:v>
                </c:pt>
                <c:pt idx="2216">
                  <c:v>41762.153043981481</c:v>
                </c:pt>
                <c:pt idx="2217">
                  <c:v>41762.153101851851</c:v>
                </c:pt>
                <c:pt idx="2218">
                  <c:v>41762.153171296297</c:v>
                </c:pt>
                <c:pt idx="2219">
                  <c:v>41762.153229166666</c:v>
                </c:pt>
                <c:pt idx="2220">
                  <c:v>41762.153287037036</c:v>
                </c:pt>
                <c:pt idx="2221">
                  <c:v>41762.153356481482</c:v>
                </c:pt>
                <c:pt idx="2222">
                  <c:v>41762.153414351851</c:v>
                </c:pt>
                <c:pt idx="2223">
                  <c:v>41762.15347222222</c:v>
                </c:pt>
                <c:pt idx="2224">
                  <c:v>41762.153541666667</c:v>
                </c:pt>
                <c:pt idx="2225">
                  <c:v>41762.153599537036</c:v>
                </c:pt>
                <c:pt idx="2226">
                  <c:v>41762.153657407405</c:v>
                </c:pt>
                <c:pt idx="2227">
                  <c:v>41762.153726851851</c:v>
                </c:pt>
                <c:pt idx="2228">
                  <c:v>41762.153784722221</c:v>
                </c:pt>
                <c:pt idx="2229">
                  <c:v>41762.15384259259</c:v>
                </c:pt>
                <c:pt idx="2230">
                  <c:v>41762.153912037036</c:v>
                </c:pt>
                <c:pt idx="2231">
                  <c:v>41762.153969907406</c:v>
                </c:pt>
                <c:pt idx="2232">
                  <c:v>41762.154027777775</c:v>
                </c:pt>
                <c:pt idx="2233">
                  <c:v>41762.154085648152</c:v>
                </c:pt>
                <c:pt idx="2234">
                  <c:v>41762.15415509259</c:v>
                </c:pt>
                <c:pt idx="2235">
                  <c:v>41762.15421296296</c:v>
                </c:pt>
                <c:pt idx="2236">
                  <c:v>41762.154270833336</c:v>
                </c:pt>
                <c:pt idx="2237">
                  <c:v>41762.154340277775</c:v>
                </c:pt>
                <c:pt idx="2238">
                  <c:v>41762.154398148145</c:v>
                </c:pt>
                <c:pt idx="2239">
                  <c:v>41762.154456018521</c:v>
                </c:pt>
                <c:pt idx="2240">
                  <c:v>41762.15452546296</c:v>
                </c:pt>
                <c:pt idx="2241">
                  <c:v>41762.154583333337</c:v>
                </c:pt>
                <c:pt idx="2242">
                  <c:v>41762.154641203706</c:v>
                </c:pt>
                <c:pt idx="2243">
                  <c:v>41762.154710648145</c:v>
                </c:pt>
                <c:pt idx="2244">
                  <c:v>41762.154768518521</c:v>
                </c:pt>
                <c:pt idx="2245">
                  <c:v>41762.154826388891</c:v>
                </c:pt>
                <c:pt idx="2246">
                  <c:v>41762.15488425926</c:v>
                </c:pt>
                <c:pt idx="2247">
                  <c:v>41762.154953703706</c:v>
                </c:pt>
                <c:pt idx="2248">
                  <c:v>41762.155011574076</c:v>
                </c:pt>
                <c:pt idx="2249">
                  <c:v>41762.155069444445</c:v>
                </c:pt>
                <c:pt idx="2250">
                  <c:v>41762.155138888891</c:v>
                </c:pt>
                <c:pt idx="2251">
                  <c:v>41762.15519675926</c:v>
                </c:pt>
                <c:pt idx="2252">
                  <c:v>41762.15525462963</c:v>
                </c:pt>
                <c:pt idx="2253">
                  <c:v>41762.155324074076</c:v>
                </c:pt>
                <c:pt idx="2254">
                  <c:v>41762.155381944445</c:v>
                </c:pt>
                <c:pt idx="2255">
                  <c:v>41762.155439814815</c:v>
                </c:pt>
                <c:pt idx="2256">
                  <c:v>41762.155509259261</c:v>
                </c:pt>
                <c:pt idx="2257">
                  <c:v>41762.15556712963</c:v>
                </c:pt>
                <c:pt idx="2258">
                  <c:v>41762.155624999999</c:v>
                </c:pt>
                <c:pt idx="2259">
                  <c:v>41762.155682870369</c:v>
                </c:pt>
                <c:pt idx="2260">
                  <c:v>41762.155752314815</c:v>
                </c:pt>
                <c:pt idx="2261">
                  <c:v>41762.155810185184</c:v>
                </c:pt>
                <c:pt idx="2262">
                  <c:v>41762.155868055554</c:v>
                </c:pt>
                <c:pt idx="2263">
                  <c:v>41762.1559375</c:v>
                </c:pt>
                <c:pt idx="2264">
                  <c:v>41762.155995370369</c:v>
                </c:pt>
                <c:pt idx="2265">
                  <c:v>41762.156053240738</c:v>
                </c:pt>
                <c:pt idx="2266">
                  <c:v>41762.156122685185</c:v>
                </c:pt>
                <c:pt idx="2267">
                  <c:v>41762.156180555554</c:v>
                </c:pt>
                <c:pt idx="2268">
                  <c:v>41762.156238425923</c:v>
                </c:pt>
                <c:pt idx="2269">
                  <c:v>41762.156307870369</c:v>
                </c:pt>
                <c:pt idx="2270">
                  <c:v>41762.156365740739</c:v>
                </c:pt>
                <c:pt idx="2271">
                  <c:v>41762.156423611108</c:v>
                </c:pt>
                <c:pt idx="2272">
                  <c:v>41762.156493055554</c:v>
                </c:pt>
                <c:pt idx="2273">
                  <c:v>41762.156550925924</c:v>
                </c:pt>
                <c:pt idx="2274">
                  <c:v>41762.156608796293</c:v>
                </c:pt>
                <c:pt idx="2275">
                  <c:v>41762.156666666669</c:v>
                </c:pt>
                <c:pt idx="2276">
                  <c:v>41762.156736111108</c:v>
                </c:pt>
                <c:pt idx="2277">
                  <c:v>41762.156793981485</c:v>
                </c:pt>
                <c:pt idx="2278">
                  <c:v>41762.156851851854</c:v>
                </c:pt>
                <c:pt idx="2279">
                  <c:v>41762.156921296293</c:v>
                </c:pt>
                <c:pt idx="2280">
                  <c:v>41762.15697916667</c:v>
                </c:pt>
                <c:pt idx="2281">
                  <c:v>41762.157037037039</c:v>
                </c:pt>
                <c:pt idx="2282">
                  <c:v>41762.157106481478</c:v>
                </c:pt>
                <c:pt idx="2283">
                  <c:v>41762.157164351855</c:v>
                </c:pt>
                <c:pt idx="2284">
                  <c:v>41762.157222222224</c:v>
                </c:pt>
                <c:pt idx="2285">
                  <c:v>41762.15729166667</c:v>
                </c:pt>
                <c:pt idx="2286">
                  <c:v>41762.157349537039</c:v>
                </c:pt>
                <c:pt idx="2287">
                  <c:v>41762.157407407409</c:v>
                </c:pt>
                <c:pt idx="2288">
                  <c:v>41762.157465277778</c:v>
                </c:pt>
                <c:pt idx="2289">
                  <c:v>41762.157534722224</c:v>
                </c:pt>
                <c:pt idx="2290">
                  <c:v>41762.157592592594</c:v>
                </c:pt>
                <c:pt idx="2291">
                  <c:v>41762.157650462963</c:v>
                </c:pt>
                <c:pt idx="2292">
                  <c:v>41762.157719907409</c:v>
                </c:pt>
                <c:pt idx="2293">
                  <c:v>41762.157777777778</c:v>
                </c:pt>
                <c:pt idx="2294">
                  <c:v>41762.157835648148</c:v>
                </c:pt>
                <c:pt idx="2295">
                  <c:v>41762.157905092594</c:v>
                </c:pt>
                <c:pt idx="2296">
                  <c:v>41762.157962962963</c:v>
                </c:pt>
                <c:pt idx="2297">
                  <c:v>41762.158020833333</c:v>
                </c:pt>
                <c:pt idx="2298">
                  <c:v>41762.158090277779</c:v>
                </c:pt>
                <c:pt idx="2299">
                  <c:v>41762.158148148148</c:v>
                </c:pt>
                <c:pt idx="2300">
                  <c:v>41762.158206018517</c:v>
                </c:pt>
                <c:pt idx="2301">
                  <c:v>41762.158263888887</c:v>
                </c:pt>
                <c:pt idx="2302">
                  <c:v>41762.158333333333</c:v>
                </c:pt>
                <c:pt idx="2303">
                  <c:v>41762.158391203702</c:v>
                </c:pt>
                <c:pt idx="2304">
                  <c:v>41762.158449074072</c:v>
                </c:pt>
                <c:pt idx="2305">
                  <c:v>41762.158518518518</c:v>
                </c:pt>
                <c:pt idx="2306">
                  <c:v>41762.158576388887</c:v>
                </c:pt>
                <c:pt idx="2307">
                  <c:v>41762.158634259256</c:v>
                </c:pt>
                <c:pt idx="2308">
                  <c:v>41762.158703703702</c:v>
                </c:pt>
                <c:pt idx="2309">
                  <c:v>41762.158761574072</c:v>
                </c:pt>
                <c:pt idx="2310">
                  <c:v>41762.158819444441</c:v>
                </c:pt>
                <c:pt idx="2311">
                  <c:v>41762.158888888887</c:v>
                </c:pt>
                <c:pt idx="2312">
                  <c:v>41762.158946759257</c:v>
                </c:pt>
                <c:pt idx="2313">
                  <c:v>41762.159004629626</c:v>
                </c:pt>
                <c:pt idx="2314">
                  <c:v>41762.159074074072</c:v>
                </c:pt>
                <c:pt idx="2315">
                  <c:v>41762.159131944441</c:v>
                </c:pt>
                <c:pt idx="2316">
                  <c:v>41762.159189814818</c:v>
                </c:pt>
                <c:pt idx="2317">
                  <c:v>41762.159247685187</c:v>
                </c:pt>
                <c:pt idx="2318">
                  <c:v>41762.159317129626</c:v>
                </c:pt>
                <c:pt idx="2319">
                  <c:v>41762.159375000003</c:v>
                </c:pt>
                <c:pt idx="2320">
                  <c:v>41762.159432870372</c:v>
                </c:pt>
                <c:pt idx="2321">
                  <c:v>41762.159502314818</c:v>
                </c:pt>
                <c:pt idx="2322">
                  <c:v>41762.159560185188</c:v>
                </c:pt>
                <c:pt idx="2323">
                  <c:v>41762.159618055557</c:v>
                </c:pt>
                <c:pt idx="2324">
                  <c:v>41762.159687500003</c:v>
                </c:pt>
                <c:pt idx="2325">
                  <c:v>41762.159745370373</c:v>
                </c:pt>
                <c:pt idx="2326">
                  <c:v>41762.159803240742</c:v>
                </c:pt>
                <c:pt idx="2327">
                  <c:v>41762.159872685188</c:v>
                </c:pt>
                <c:pt idx="2328">
                  <c:v>41762.159930555557</c:v>
                </c:pt>
                <c:pt idx="2329">
                  <c:v>41762.159988425927</c:v>
                </c:pt>
                <c:pt idx="2330">
                  <c:v>41762.160046296296</c:v>
                </c:pt>
                <c:pt idx="2331">
                  <c:v>41762.160115740742</c:v>
                </c:pt>
                <c:pt idx="2332">
                  <c:v>41762.160173611112</c:v>
                </c:pt>
                <c:pt idx="2333">
                  <c:v>41762.160231481481</c:v>
                </c:pt>
                <c:pt idx="2334">
                  <c:v>41762.160300925927</c:v>
                </c:pt>
                <c:pt idx="2335">
                  <c:v>41762.160358796296</c:v>
                </c:pt>
                <c:pt idx="2336">
                  <c:v>41762.160416666666</c:v>
                </c:pt>
                <c:pt idx="2337">
                  <c:v>41762.160486111112</c:v>
                </c:pt>
                <c:pt idx="2338">
                  <c:v>41762.160543981481</c:v>
                </c:pt>
                <c:pt idx="2339">
                  <c:v>41762.160601851851</c:v>
                </c:pt>
                <c:pt idx="2340">
                  <c:v>41762.160671296297</c:v>
                </c:pt>
                <c:pt idx="2341">
                  <c:v>41762.160729166666</c:v>
                </c:pt>
                <c:pt idx="2342">
                  <c:v>41762.160787037035</c:v>
                </c:pt>
                <c:pt idx="2343">
                  <c:v>41762.160844907405</c:v>
                </c:pt>
                <c:pt idx="2344">
                  <c:v>41762.160914351851</c:v>
                </c:pt>
                <c:pt idx="2345">
                  <c:v>41762.16097222222</c:v>
                </c:pt>
                <c:pt idx="2346">
                  <c:v>41762.161030092589</c:v>
                </c:pt>
                <c:pt idx="2347">
                  <c:v>41762.161099537036</c:v>
                </c:pt>
                <c:pt idx="2348">
                  <c:v>41762.161157407405</c:v>
                </c:pt>
                <c:pt idx="2349">
                  <c:v>41762.161215277774</c:v>
                </c:pt>
                <c:pt idx="2350">
                  <c:v>41762.16128472222</c:v>
                </c:pt>
                <c:pt idx="2351">
                  <c:v>41762.16134259259</c:v>
                </c:pt>
                <c:pt idx="2352">
                  <c:v>41762.161400462966</c:v>
                </c:pt>
                <c:pt idx="2353">
                  <c:v>41762.161469907405</c:v>
                </c:pt>
                <c:pt idx="2354">
                  <c:v>41762.161527777775</c:v>
                </c:pt>
                <c:pt idx="2355">
                  <c:v>41762.161585648151</c:v>
                </c:pt>
                <c:pt idx="2356">
                  <c:v>41762.16165509259</c:v>
                </c:pt>
                <c:pt idx="2357">
                  <c:v>41762.161712962959</c:v>
                </c:pt>
                <c:pt idx="2358">
                  <c:v>41762.161770833336</c:v>
                </c:pt>
                <c:pt idx="2359">
                  <c:v>41762.161828703705</c:v>
                </c:pt>
                <c:pt idx="2360">
                  <c:v>41762.161898148152</c:v>
                </c:pt>
                <c:pt idx="2361">
                  <c:v>41762.161956018521</c:v>
                </c:pt>
                <c:pt idx="2362">
                  <c:v>41762.16201388889</c:v>
                </c:pt>
                <c:pt idx="2363">
                  <c:v>41762.162083333336</c:v>
                </c:pt>
                <c:pt idx="2364">
                  <c:v>41762.162141203706</c:v>
                </c:pt>
                <c:pt idx="2365">
                  <c:v>41762.162199074075</c:v>
                </c:pt>
                <c:pt idx="2366">
                  <c:v>41762.162268518521</c:v>
                </c:pt>
                <c:pt idx="2367">
                  <c:v>41762.162326388891</c:v>
                </c:pt>
                <c:pt idx="2368">
                  <c:v>41762.16238425926</c:v>
                </c:pt>
                <c:pt idx="2369">
                  <c:v>41762.162453703706</c:v>
                </c:pt>
                <c:pt idx="2370">
                  <c:v>41762.162511574075</c:v>
                </c:pt>
                <c:pt idx="2371">
                  <c:v>41762.162569444445</c:v>
                </c:pt>
                <c:pt idx="2372">
                  <c:v>41762.162627314814</c:v>
                </c:pt>
                <c:pt idx="2373">
                  <c:v>41762.16269675926</c:v>
                </c:pt>
                <c:pt idx="2374">
                  <c:v>41762.162754629629</c:v>
                </c:pt>
                <c:pt idx="2375">
                  <c:v>41762.162812499999</c:v>
                </c:pt>
                <c:pt idx="2376">
                  <c:v>41762.162881944445</c:v>
                </c:pt>
                <c:pt idx="2377">
                  <c:v>41762.162939814814</c:v>
                </c:pt>
                <c:pt idx="2378">
                  <c:v>41762.162997685184</c:v>
                </c:pt>
                <c:pt idx="2379">
                  <c:v>41762.16306712963</c:v>
                </c:pt>
                <c:pt idx="2380">
                  <c:v>41762.163124999999</c:v>
                </c:pt>
                <c:pt idx="2381">
                  <c:v>41762.163182870368</c:v>
                </c:pt>
                <c:pt idx="2382">
                  <c:v>41762.163252314815</c:v>
                </c:pt>
                <c:pt idx="2383">
                  <c:v>41762.163310185184</c:v>
                </c:pt>
                <c:pt idx="2384">
                  <c:v>41762.163368055553</c:v>
                </c:pt>
                <c:pt idx="2385">
                  <c:v>41762.163425925923</c:v>
                </c:pt>
                <c:pt idx="2386">
                  <c:v>41762.163495370369</c:v>
                </c:pt>
                <c:pt idx="2387">
                  <c:v>41762.163553240738</c:v>
                </c:pt>
                <c:pt idx="2388">
                  <c:v>41762.163611111115</c:v>
                </c:pt>
                <c:pt idx="2389">
                  <c:v>41762.163680555554</c:v>
                </c:pt>
                <c:pt idx="2390">
                  <c:v>41762.163738425923</c:v>
                </c:pt>
                <c:pt idx="2391">
                  <c:v>41762.1637962963</c:v>
                </c:pt>
                <c:pt idx="2392">
                  <c:v>41762.163865740738</c:v>
                </c:pt>
                <c:pt idx="2393">
                  <c:v>41762.163923611108</c:v>
                </c:pt>
                <c:pt idx="2394">
                  <c:v>41762.163981481484</c:v>
                </c:pt>
                <c:pt idx="2395">
                  <c:v>41762.164050925923</c:v>
                </c:pt>
                <c:pt idx="2396">
                  <c:v>41762.1641087963</c:v>
                </c:pt>
                <c:pt idx="2397">
                  <c:v>41762.164166666669</c:v>
                </c:pt>
                <c:pt idx="2398">
                  <c:v>41762.164236111108</c:v>
                </c:pt>
                <c:pt idx="2399">
                  <c:v>41762.164293981485</c:v>
                </c:pt>
                <c:pt idx="2400">
                  <c:v>41762.164351851854</c:v>
                </c:pt>
                <c:pt idx="2401">
                  <c:v>41762.164409722223</c:v>
                </c:pt>
                <c:pt idx="2402">
                  <c:v>41762.164479166669</c:v>
                </c:pt>
                <c:pt idx="2403">
                  <c:v>41762.164537037039</c:v>
                </c:pt>
                <c:pt idx="2404">
                  <c:v>41762.164594907408</c:v>
                </c:pt>
                <c:pt idx="2405">
                  <c:v>41762.164664351854</c:v>
                </c:pt>
                <c:pt idx="2406">
                  <c:v>41762.164722222224</c:v>
                </c:pt>
                <c:pt idx="2407">
                  <c:v>41762.164780092593</c:v>
                </c:pt>
                <c:pt idx="2408">
                  <c:v>41762.164849537039</c:v>
                </c:pt>
                <c:pt idx="2409">
                  <c:v>41762.164907407408</c:v>
                </c:pt>
                <c:pt idx="2410">
                  <c:v>41762.164965277778</c:v>
                </c:pt>
                <c:pt idx="2411">
                  <c:v>41762.165034722224</c:v>
                </c:pt>
                <c:pt idx="2412">
                  <c:v>41762.165092592593</c:v>
                </c:pt>
                <c:pt idx="2413">
                  <c:v>41762.165150462963</c:v>
                </c:pt>
                <c:pt idx="2414">
                  <c:v>41762.165208333332</c:v>
                </c:pt>
                <c:pt idx="2415">
                  <c:v>41762.165277777778</c:v>
                </c:pt>
                <c:pt idx="2416">
                  <c:v>41762.165335648147</c:v>
                </c:pt>
                <c:pt idx="2417">
                  <c:v>41762.165393518517</c:v>
                </c:pt>
                <c:pt idx="2418">
                  <c:v>41762.165462962963</c:v>
                </c:pt>
                <c:pt idx="2419">
                  <c:v>41762.165520833332</c:v>
                </c:pt>
                <c:pt idx="2420">
                  <c:v>41762.165578703702</c:v>
                </c:pt>
                <c:pt idx="2421">
                  <c:v>41762.165648148148</c:v>
                </c:pt>
                <c:pt idx="2422">
                  <c:v>41762.165706018517</c:v>
                </c:pt>
                <c:pt idx="2423">
                  <c:v>41762.165763888886</c:v>
                </c:pt>
                <c:pt idx="2424">
                  <c:v>41762.165833333333</c:v>
                </c:pt>
                <c:pt idx="2425">
                  <c:v>41762.165891203702</c:v>
                </c:pt>
                <c:pt idx="2426">
                  <c:v>41762.165949074071</c:v>
                </c:pt>
                <c:pt idx="2427">
                  <c:v>41762.166006944448</c:v>
                </c:pt>
                <c:pt idx="2428">
                  <c:v>41762.166076388887</c:v>
                </c:pt>
                <c:pt idx="2429">
                  <c:v>41762.166134259256</c:v>
                </c:pt>
                <c:pt idx="2430">
                  <c:v>41762.166192129633</c:v>
                </c:pt>
                <c:pt idx="2431">
                  <c:v>41762.166261574072</c:v>
                </c:pt>
                <c:pt idx="2432">
                  <c:v>41762.166319444441</c:v>
                </c:pt>
                <c:pt idx="2433">
                  <c:v>41762.166377314818</c:v>
                </c:pt>
                <c:pt idx="2434">
                  <c:v>41762.166446759256</c:v>
                </c:pt>
                <c:pt idx="2435">
                  <c:v>41762.166504629633</c:v>
                </c:pt>
                <c:pt idx="2436">
                  <c:v>41762.166562500002</c:v>
                </c:pt>
                <c:pt idx="2437">
                  <c:v>41762.166631944441</c:v>
                </c:pt>
                <c:pt idx="2438">
                  <c:v>41762.166689814818</c:v>
                </c:pt>
                <c:pt idx="2439">
                  <c:v>41762.166747685187</c:v>
                </c:pt>
                <c:pt idx="2440">
                  <c:v>41762.166805555556</c:v>
                </c:pt>
                <c:pt idx="2441">
                  <c:v>41762.166875000003</c:v>
                </c:pt>
                <c:pt idx="2442">
                  <c:v>41762.166932870372</c:v>
                </c:pt>
                <c:pt idx="2443">
                  <c:v>41762.166990740741</c:v>
                </c:pt>
                <c:pt idx="2444">
                  <c:v>41762.167060185187</c:v>
                </c:pt>
                <c:pt idx="2445">
                  <c:v>41762.167118055557</c:v>
                </c:pt>
                <c:pt idx="2446">
                  <c:v>41762.167175925926</c:v>
                </c:pt>
                <c:pt idx="2447">
                  <c:v>41762.167245370372</c:v>
                </c:pt>
                <c:pt idx="2448">
                  <c:v>41762.167303240742</c:v>
                </c:pt>
                <c:pt idx="2449">
                  <c:v>41762.167361111111</c:v>
                </c:pt>
                <c:pt idx="2450">
                  <c:v>41762.167430555557</c:v>
                </c:pt>
                <c:pt idx="2451">
                  <c:v>41762.167488425926</c:v>
                </c:pt>
                <c:pt idx="2452">
                  <c:v>41762.167546296296</c:v>
                </c:pt>
                <c:pt idx="2453">
                  <c:v>41762.167615740742</c:v>
                </c:pt>
                <c:pt idx="2454">
                  <c:v>41762.167673611111</c:v>
                </c:pt>
                <c:pt idx="2455">
                  <c:v>41762.167731481481</c:v>
                </c:pt>
                <c:pt idx="2456">
                  <c:v>41762.16778935185</c:v>
                </c:pt>
                <c:pt idx="2457">
                  <c:v>41762.167858796296</c:v>
                </c:pt>
                <c:pt idx="2458">
                  <c:v>41762.167916666665</c:v>
                </c:pt>
                <c:pt idx="2459">
                  <c:v>41762.167974537035</c:v>
                </c:pt>
                <c:pt idx="2460">
                  <c:v>41762.168043981481</c:v>
                </c:pt>
                <c:pt idx="2461">
                  <c:v>41762.16810185185</c:v>
                </c:pt>
                <c:pt idx="2462">
                  <c:v>41762.16815972222</c:v>
                </c:pt>
                <c:pt idx="2463">
                  <c:v>41762.168229166666</c:v>
                </c:pt>
                <c:pt idx="2464">
                  <c:v>41762.168287037035</c:v>
                </c:pt>
                <c:pt idx="2465">
                  <c:v>41762.168344907404</c:v>
                </c:pt>
                <c:pt idx="2466">
                  <c:v>41762.168414351851</c:v>
                </c:pt>
                <c:pt idx="2467">
                  <c:v>41762.16847222222</c:v>
                </c:pt>
                <c:pt idx="2468">
                  <c:v>41762.168530092589</c:v>
                </c:pt>
                <c:pt idx="2469">
                  <c:v>41762.168587962966</c:v>
                </c:pt>
                <c:pt idx="2470">
                  <c:v>41762.168657407405</c:v>
                </c:pt>
                <c:pt idx="2471">
                  <c:v>41762.168715277781</c:v>
                </c:pt>
                <c:pt idx="2472">
                  <c:v>41762.168773148151</c:v>
                </c:pt>
                <c:pt idx="2473">
                  <c:v>41762.168842592589</c:v>
                </c:pt>
                <c:pt idx="2474">
                  <c:v>41762.168900462966</c:v>
                </c:pt>
                <c:pt idx="2475">
                  <c:v>41762.168958333335</c:v>
                </c:pt>
                <c:pt idx="2476">
                  <c:v>41762.169027777774</c:v>
                </c:pt>
                <c:pt idx="2477">
                  <c:v>41762.169085648151</c:v>
                </c:pt>
                <c:pt idx="2478">
                  <c:v>41762.16914351852</c:v>
                </c:pt>
                <c:pt idx="2479">
                  <c:v>41762.169212962966</c:v>
                </c:pt>
                <c:pt idx="2480">
                  <c:v>41762.169270833336</c:v>
                </c:pt>
                <c:pt idx="2481">
                  <c:v>41762.169328703705</c:v>
                </c:pt>
                <c:pt idx="2482">
                  <c:v>41762.169398148151</c:v>
                </c:pt>
                <c:pt idx="2483">
                  <c:v>41762.169456018521</c:v>
                </c:pt>
                <c:pt idx="2484">
                  <c:v>41762.16951388889</c:v>
                </c:pt>
                <c:pt idx="2485">
                  <c:v>41762.169571759259</c:v>
                </c:pt>
                <c:pt idx="2486">
                  <c:v>41762.169641203705</c:v>
                </c:pt>
                <c:pt idx="2487">
                  <c:v>41762.169699074075</c:v>
                </c:pt>
                <c:pt idx="2488">
                  <c:v>41762.169756944444</c:v>
                </c:pt>
                <c:pt idx="2489">
                  <c:v>41762.16982638889</c:v>
                </c:pt>
                <c:pt idx="2490">
                  <c:v>41762.16988425926</c:v>
                </c:pt>
                <c:pt idx="2491">
                  <c:v>41762.169942129629</c:v>
                </c:pt>
                <c:pt idx="2492">
                  <c:v>41762.170011574075</c:v>
                </c:pt>
                <c:pt idx="2493">
                  <c:v>41762.170069444444</c:v>
                </c:pt>
                <c:pt idx="2494">
                  <c:v>41762.170127314814</c:v>
                </c:pt>
                <c:pt idx="2495">
                  <c:v>41762.17019675926</c:v>
                </c:pt>
                <c:pt idx="2496">
                  <c:v>41762.170254629629</c:v>
                </c:pt>
                <c:pt idx="2497">
                  <c:v>41762.170312499999</c:v>
                </c:pt>
                <c:pt idx="2498">
                  <c:v>41762.170370370368</c:v>
                </c:pt>
                <c:pt idx="2499">
                  <c:v>41762.170439814814</c:v>
                </c:pt>
                <c:pt idx="2500">
                  <c:v>41762.170497685183</c:v>
                </c:pt>
                <c:pt idx="2501">
                  <c:v>41762.170555555553</c:v>
                </c:pt>
                <c:pt idx="2502">
                  <c:v>41762.170624999999</c:v>
                </c:pt>
                <c:pt idx="2503">
                  <c:v>41762.170682870368</c:v>
                </c:pt>
                <c:pt idx="2504">
                  <c:v>41762.170740740738</c:v>
                </c:pt>
                <c:pt idx="2505">
                  <c:v>41762.170810185184</c:v>
                </c:pt>
                <c:pt idx="2506">
                  <c:v>41762.170868055553</c:v>
                </c:pt>
                <c:pt idx="2507">
                  <c:v>41762.170925925922</c:v>
                </c:pt>
                <c:pt idx="2508">
                  <c:v>41762.170995370368</c:v>
                </c:pt>
                <c:pt idx="2509">
                  <c:v>41762.171053240738</c:v>
                </c:pt>
                <c:pt idx="2510">
                  <c:v>41762.171111111114</c:v>
                </c:pt>
                <c:pt idx="2511">
                  <c:v>41762.171180555553</c:v>
                </c:pt>
                <c:pt idx="2512">
                  <c:v>41762.171238425923</c:v>
                </c:pt>
                <c:pt idx="2513">
                  <c:v>41762.171296296299</c:v>
                </c:pt>
                <c:pt idx="2514">
                  <c:v>41762.171354166669</c:v>
                </c:pt>
                <c:pt idx="2515">
                  <c:v>41762.171423611115</c:v>
                </c:pt>
                <c:pt idx="2516">
                  <c:v>41762.171481481484</c:v>
                </c:pt>
                <c:pt idx="2517">
                  <c:v>41762.171539351853</c:v>
                </c:pt>
                <c:pt idx="2518">
                  <c:v>41762.1716087963</c:v>
                </c:pt>
                <c:pt idx="2519">
                  <c:v>41762.171666666669</c:v>
                </c:pt>
                <c:pt idx="2520">
                  <c:v>41762.171724537038</c:v>
                </c:pt>
                <c:pt idx="2521">
                  <c:v>41762.171793981484</c:v>
                </c:pt>
                <c:pt idx="2522">
                  <c:v>41762.171851851854</c:v>
                </c:pt>
                <c:pt idx="2523">
                  <c:v>41762.171909722223</c:v>
                </c:pt>
                <c:pt idx="2524">
                  <c:v>41762.171979166669</c:v>
                </c:pt>
                <c:pt idx="2525">
                  <c:v>41762.172037037039</c:v>
                </c:pt>
                <c:pt idx="2526">
                  <c:v>41762.172094907408</c:v>
                </c:pt>
                <c:pt idx="2527">
                  <c:v>41762.172152777777</c:v>
                </c:pt>
                <c:pt idx="2528">
                  <c:v>41762.172222222223</c:v>
                </c:pt>
                <c:pt idx="2529">
                  <c:v>41762.172280092593</c:v>
                </c:pt>
                <c:pt idx="2530">
                  <c:v>41762.172337962962</c:v>
                </c:pt>
                <c:pt idx="2531">
                  <c:v>41762.172407407408</c:v>
                </c:pt>
                <c:pt idx="2532">
                  <c:v>41762.172465277778</c:v>
                </c:pt>
                <c:pt idx="2533">
                  <c:v>41762.172523148147</c:v>
                </c:pt>
                <c:pt idx="2534">
                  <c:v>41762.172592592593</c:v>
                </c:pt>
                <c:pt idx="2535">
                  <c:v>41762.172650462962</c:v>
                </c:pt>
                <c:pt idx="2536">
                  <c:v>41762.172708333332</c:v>
                </c:pt>
                <c:pt idx="2537">
                  <c:v>41762.172777777778</c:v>
                </c:pt>
                <c:pt idx="2538">
                  <c:v>41762.172835648147</c:v>
                </c:pt>
                <c:pt idx="2539">
                  <c:v>41762.172893518517</c:v>
                </c:pt>
                <c:pt idx="2540">
                  <c:v>41762.172951388886</c:v>
                </c:pt>
                <c:pt idx="2541">
                  <c:v>41762.173020833332</c:v>
                </c:pt>
                <c:pt idx="2542">
                  <c:v>41762.173078703701</c:v>
                </c:pt>
                <c:pt idx="2543">
                  <c:v>41762.173136574071</c:v>
                </c:pt>
                <c:pt idx="2544">
                  <c:v>41762.173206018517</c:v>
                </c:pt>
                <c:pt idx="2545">
                  <c:v>41762.173263888886</c:v>
                </c:pt>
                <c:pt idx="2546">
                  <c:v>41762.173321759263</c:v>
                </c:pt>
                <c:pt idx="2547">
                  <c:v>41762.173391203702</c:v>
                </c:pt>
                <c:pt idx="2548">
                  <c:v>41762.173449074071</c:v>
                </c:pt>
                <c:pt idx="2549">
                  <c:v>41762.173506944448</c:v>
                </c:pt>
                <c:pt idx="2550">
                  <c:v>41762.173576388886</c:v>
                </c:pt>
                <c:pt idx="2551">
                  <c:v>41762.173634259256</c:v>
                </c:pt>
                <c:pt idx="2552">
                  <c:v>41762.173692129632</c:v>
                </c:pt>
                <c:pt idx="2553">
                  <c:v>41762.173750000002</c:v>
                </c:pt>
                <c:pt idx="2554">
                  <c:v>41762.173819444448</c:v>
                </c:pt>
                <c:pt idx="2555">
                  <c:v>41762.173877314817</c:v>
                </c:pt>
                <c:pt idx="2556">
                  <c:v>41762.173935185187</c:v>
                </c:pt>
                <c:pt idx="2557">
                  <c:v>41762.174004629633</c:v>
                </c:pt>
                <c:pt idx="2558">
                  <c:v>41762.174062500002</c:v>
                </c:pt>
                <c:pt idx="2559">
                  <c:v>41762.174120370371</c:v>
                </c:pt>
                <c:pt idx="2560">
                  <c:v>41762.174189814818</c:v>
                </c:pt>
                <c:pt idx="2561">
                  <c:v>41762.174247685187</c:v>
                </c:pt>
                <c:pt idx="2562">
                  <c:v>41762.174305555556</c:v>
                </c:pt>
                <c:pt idx="2563">
                  <c:v>41762.174375000002</c:v>
                </c:pt>
                <c:pt idx="2564">
                  <c:v>41762.174432870372</c:v>
                </c:pt>
                <c:pt idx="2565">
                  <c:v>41762.174490740741</c:v>
                </c:pt>
                <c:pt idx="2566">
                  <c:v>41762.17454861111</c:v>
                </c:pt>
                <c:pt idx="2567">
                  <c:v>41762.174618055556</c:v>
                </c:pt>
                <c:pt idx="2568">
                  <c:v>41762.174675925926</c:v>
                </c:pt>
                <c:pt idx="2569">
                  <c:v>41762.174733796295</c:v>
                </c:pt>
                <c:pt idx="2570">
                  <c:v>41762.174803240741</c:v>
                </c:pt>
                <c:pt idx="2571">
                  <c:v>41762.174861111111</c:v>
                </c:pt>
                <c:pt idx="2572">
                  <c:v>41762.17491898148</c:v>
                </c:pt>
                <c:pt idx="2573">
                  <c:v>41762.174988425926</c:v>
                </c:pt>
                <c:pt idx="2574">
                  <c:v>41762.175046296295</c:v>
                </c:pt>
                <c:pt idx="2575">
                  <c:v>41762.175104166665</c:v>
                </c:pt>
                <c:pt idx="2576">
                  <c:v>41762.175173611111</c:v>
                </c:pt>
                <c:pt idx="2577">
                  <c:v>41762.17523148148</c:v>
                </c:pt>
                <c:pt idx="2578">
                  <c:v>41762.17528935185</c:v>
                </c:pt>
                <c:pt idx="2579">
                  <c:v>41762.175358796296</c:v>
                </c:pt>
                <c:pt idx="2580">
                  <c:v>41762.175416666665</c:v>
                </c:pt>
                <c:pt idx="2581">
                  <c:v>41762.175474537034</c:v>
                </c:pt>
                <c:pt idx="2582">
                  <c:v>41762.175532407404</c:v>
                </c:pt>
                <c:pt idx="2583">
                  <c:v>41762.17560185185</c:v>
                </c:pt>
                <c:pt idx="2584">
                  <c:v>41762.175659722219</c:v>
                </c:pt>
                <c:pt idx="2585">
                  <c:v>41762.175717592596</c:v>
                </c:pt>
                <c:pt idx="2586">
                  <c:v>41762.175787037035</c:v>
                </c:pt>
                <c:pt idx="2587">
                  <c:v>41762.175844907404</c:v>
                </c:pt>
                <c:pt idx="2588">
                  <c:v>41762.175902777781</c:v>
                </c:pt>
                <c:pt idx="2589">
                  <c:v>41762.17597222222</c:v>
                </c:pt>
                <c:pt idx="2590">
                  <c:v>41762.176030092596</c:v>
                </c:pt>
                <c:pt idx="2591">
                  <c:v>41762.176087962966</c:v>
                </c:pt>
                <c:pt idx="2592">
                  <c:v>41762.176157407404</c:v>
                </c:pt>
                <c:pt idx="2593">
                  <c:v>41762.176215277781</c:v>
                </c:pt>
                <c:pt idx="2594">
                  <c:v>41762.17627314815</c:v>
                </c:pt>
                <c:pt idx="2595">
                  <c:v>41762.17633101852</c:v>
                </c:pt>
                <c:pt idx="2596">
                  <c:v>41762.176400462966</c:v>
                </c:pt>
                <c:pt idx="2597">
                  <c:v>41762.176458333335</c:v>
                </c:pt>
                <c:pt idx="2598">
                  <c:v>41762.176516203705</c:v>
                </c:pt>
                <c:pt idx="2599">
                  <c:v>41762.176585648151</c:v>
                </c:pt>
                <c:pt idx="2600">
                  <c:v>41762.17664351852</c:v>
                </c:pt>
                <c:pt idx="2601">
                  <c:v>41762.176701388889</c:v>
                </c:pt>
                <c:pt idx="2602">
                  <c:v>41762.176770833335</c:v>
                </c:pt>
                <c:pt idx="2603">
                  <c:v>41762.176828703705</c:v>
                </c:pt>
                <c:pt idx="2604">
                  <c:v>41762.176886574074</c:v>
                </c:pt>
                <c:pt idx="2605">
                  <c:v>41762.17695601852</c:v>
                </c:pt>
                <c:pt idx="2606">
                  <c:v>41762.17701388889</c:v>
                </c:pt>
                <c:pt idx="2607">
                  <c:v>41762.177071759259</c:v>
                </c:pt>
                <c:pt idx="2608">
                  <c:v>41762.177129629628</c:v>
                </c:pt>
                <c:pt idx="2609">
                  <c:v>41762.177199074074</c:v>
                </c:pt>
                <c:pt idx="2610">
                  <c:v>41762.177256944444</c:v>
                </c:pt>
                <c:pt idx="2611">
                  <c:v>41762.177314814813</c:v>
                </c:pt>
                <c:pt idx="2612">
                  <c:v>41762.177384259259</c:v>
                </c:pt>
                <c:pt idx="2613">
                  <c:v>41762.177442129629</c:v>
                </c:pt>
                <c:pt idx="2614">
                  <c:v>41762.177499999998</c:v>
                </c:pt>
                <c:pt idx="2615">
                  <c:v>41762.177569444444</c:v>
                </c:pt>
                <c:pt idx="2616">
                  <c:v>41762.177627314813</c:v>
                </c:pt>
                <c:pt idx="2617">
                  <c:v>41762.177685185183</c:v>
                </c:pt>
                <c:pt idx="2618">
                  <c:v>41762.177754629629</c:v>
                </c:pt>
                <c:pt idx="2619">
                  <c:v>41762.177812499998</c:v>
                </c:pt>
                <c:pt idx="2620">
                  <c:v>41762.177870370368</c:v>
                </c:pt>
                <c:pt idx="2621">
                  <c:v>41762.177939814814</c:v>
                </c:pt>
                <c:pt idx="2622">
                  <c:v>41762.177997685183</c:v>
                </c:pt>
                <c:pt idx="2623">
                  <c:v>41762.178055555552</c:v>
                </c:pt>
                <c:pt idx="2624">
                  <c:v>41762.178113425929</c:v>
                </c:pt>
                <c:pt idx="2625">
                  <c:v>41762.178182870368</c:v>
                </c:pt>
                <c:pt idx="2626">
                  <c:v>41762.178240740737</c:v>
                </c:pt>
                <c:pt idx="2627">
                  <c:v>41762.178298611114</c:v>
                </c:pt>
                <c:pt idx="2628">
                  <c:v>41762.178368055553</c:v>
                </c:pt>
                <c:pt idx="2629">
                  <c:v>41762.178425925929</c:v>
                </c:pt>
                <c:pt idx="2630">
                  <c:v>41762.178483796299</c:v>
                </c:pt>
                <c:pt idx="2631">
                  <c:v>41762.178553240738</c:v>
                </c:pt>
                <c:pt idx="2632">
                  <c:v>41762.178611111114</c:v>
                </c:pt>
                <c:pt idx="2633">
                  <c:v>41762.178668981483</c:v>
                </c:pt>
                <c:pt idx="2634">
                  <c:v>41762.178738425922</c:v>
                </c:pt>
                <c:pt idx="2635">
                  <c:v>41762.178796296299</c:v>
                </c:pt>
                <c:pt idx="2636">
                  <c:v>41762.178854166668</c:v>
                </c:pt>
                <c:pt idx="2637">
                  <c:v>41762.178912037038</c:v>
                </c:pt>
                <c:pt idx="2638">
                  <c:v>41762.178981481484</c:v>
                </c:pt>
                <c:pt idx="2639">
                  <c:v>41762.179039351853</c:v>
                </c:pt>
                <c:pt idx="2640">
                  <c:v>41762.179097222222</c:v>
                </c:pt>
                <c:pt idx="2641">
                  <c:v>41762.179166666669</c:v>
                </c:pt>
                <c:pt idx="2642">
                  <c:v>41762.179224537038</c:v>
                </c:pt>
                <c:pt idx="2643">
                  <c:v>41762.179282407407</c:v>
                </c:pt>
                <c:pt idx="2644">
                  <c:v>41762.179351851853</c:v>
                </c:pt>
                <c:pt idx="2645">
                  <c:v>41762.179409722223</c:v>
                </c:pt>
                <c:pt idx="2646">
                  <c:v>41762.179467592592</c:v>
                </c:pt>
                <c:pt idx="2647">
                  <c:v>41762.179537037038</c:v>
                </c:pt>
                <c:pt idx="2648">
                  <c:v>41762.179594907408</c:v>
                </c:pt>
                <c:pt idx="2649">
                  <c:v>41762.179652777777</c:v>
                </c:pt>
                <c:pt idx="2650">
                  <c:v>41762.179710648146</c:v>
                </c:pt>
                <c:pt idx="2651">
                  <c:v>41762.179780092592</c:v>
                </c:pt>
                <c:pt idx="2652">
                  <c:v>41762.179837962962</c:v>
                </c:pt>
                <c:pt idx="2653">
                  <c:v>41762.179895833331</c:v>
                </c:pt>
                <c:pt idx="2654">
                  <c:v>41762.179965277777</c:v>
                </c:pt>
                <c:pt idx="2655">
                  <c:v>41762.180023148147</c:v>
                </c:pt>
                <c:pt idx="2656">
                  <c:v>41762.180081018516</c:v>
                </c:pt>
                <c:pt idx="2657">
                  <c:v>41762.180150462962</c:v>
                </c:pt>
                <c:pt idx="2658">
                  <c:v>41762.180208333331</c:v>
                </c:pt>
                <c:pt idx="2659">
                  <c:v>41762.180266203701</c:v>
                </c:pt>
                <c:pt idx="2660">
                  <c:v>41762.180335648147</c:v>
                </c:pt>
                <c:pt idx="2661">
                  <c:v>41762.180393518516</c:v>
                </c:pt>
                <c:pt idx="2662">
                  <c:v>41762.180451388886</c:v>
                </c:pt>
                <c:pt idx="2663">
                  <c:v>41762.180509259262</c:v>
                </c:pt>
                <c:pt idx="2664">
                  <c:v>41762.180578703701</c:v>
                </c:pt>
                <c:pt idx="2665">
                  <c:v>41762.180636574078</c:v>
                </c:pt>
                <c:pt idx="2666">
                  <c:v>41762.180694444447</c:v>
                </c:pt>
                <c:pt idx="2667">
                  <c:v>41762.180763888886</c:v>
                </c:pt>
                <c:pt idx="2668">
                  <c:v>41762.180821759262</c:v>
                </c:pt>
                <c:pt idx="2669">
                  <c:v>41762.180879629632</c:v>
                </c:pt>
                <c:pt idx="2670">
                  <c:v>41762.180949074071</c:v>
                </c:pt>
                <c:pt idx="2671">
                  <c:v>41762.181006944447</c:v>
                </c:pt>
                <c:pt idx="2672">
                  <c:v>41762.181064814817</c:v>
                </c:pt>
                <c:pt idx="2673">
                  <c:v>41762.181134259263</c:v>
                </c:pt>
                <c:pt idx="2674">
                  <c:v>41762.181192129632</c:v>
                </c:pt>
                <c:pt idx="2675">
                  <c:v>41762.181250000001</c:v>
                </c:pt>
                <c:pt idx="2676">
                  <c:v>41762.181319444448</c:v>
                </c:pt>
                <c:pt idx="2677">
                  <c:v>41762.181377314817</c:v>
                </c:pt>
                <c:pt idx="2678">
                  <c:v>41762.181435185186</c:v>
                </c:pt>
                <c:pt idx="2679">
                  <c:v>41762.181493055556</c:v>
                </c:pt>
                <c:pt idx="2680">
                  <c:v>41762.181562500002</c:v>
                </c:pt>
                <c:pt idx="2681">
                  <c:v>41762.181620370371</c:v>
                </c:pt>
                <c:pt idx="2682">
                  <c:v>41762.18167824074</c:v>
                </c:pt>
                <c:pt idx="2683">
                  <c:v>41762.181747685187</c:v>
                </c:pt>
                <c:pt idx="2684">
                  <c:v>41762.181805555556</c:v>
                </c:pt>
                <c:pt idx="2685">
                  <c:v>41762.181863425925</c:v>
                </c:pt>
                <c:pt idx="2686">
                  <c:v>41762.181932870371</c:v>
                </c:pt>
                <c:pt idx="2687">
                  <c:v>41762.181990740741</c:v>
                </c:pt>
                <c:pt idx="2688">
                  <c:v>41762.18204861111</c:v>
                </c:pt>
                <c:pt idx="2689">
                  <c:v>41762.182118055556</c:v>
                </c:pt>
                <c:pt idx="2690">
                  <c:v>41762.182175925926</c:v>
                </c:pt>
                <c:pt idx="2691">
                  <c:v>41762.182233796295</c:v>
                </c:pt>
                <c:pt idx="2692">
                  <c:v>41762.182291666664</c:v>
                </c:pt>
                <c:pt idx="2693">
                  <c:v>41762.18236111111</c:v>
                </c:pt>
                <c:pt idx="2694">
                  <c:v>41762.18241898148</c:v>
                </c:pt>
                <c:pt idx="2695">
                  <c:v>41762.182476851849</c:v>
                </c:pt>
                <c:pt idx="2696">
                  <c:v>41762.182546296295</c:v>
                </c:pt>
                <c:pt idx="2697">
                  <c:v>41762.182604166665</c:v>
                </c:pt>
                <c:pt idx="2698">
                  <c:v>41762.182662037034</c:v>
                </c:pt>
                <c:pt idx="2699">
                  <c:v>41762.18273148148</c:v>
                </c:pt>
                <c:pt idx="2700">
                  <c:v>41762.182789351849</c:v>
                </c:pt>
                <c:pt idx="2701">
                  <c:v>41762.182847222219</c:v>
                </c:pt>
                <c:pt idx="2702">
                  <c:v>41762.182916666665</c:v>
                </c:pt>
                <c:pt idx="2703">
                  <c:v>41762.182974537034</c:v>
                </c:pt>
                <c:pt idx="2704">
                  <c:v>41762.183032407411</c:v>
                </c:pt>
                <c:pt idx="2705">
                  <c:v>41762.18309027778</c:v>
                </c:pt>
                <c:pt idx="2706">
                  <c:v>41762.183159722219</c:v>
                </c:pt>
                <c:pt idx="2707">
                  <c:v>41762.183217592596</c:v>
                </c:pt>
                <c:pt idx="2708">
                  <c:v>41762.183275462965</c:v>
                </c:pt>
                <c:pt idx="2709">
                  <c:v>41762.183344907404</c:v>
                </c:pt>
                <c:pt idx="2710">
                  <c:v>41762.18340277778</c:v>
                </c:pt>
                <c:pt idx="2711">
                  <c:v>41762.18346064815</c:v>
                </c:pt>
                <c:pt idx="2712">
                  <c:v>41762.183530092596</c:v>
                </c:pt>
                <c:pt idx="2713">
                  <c:v>41762.183587962965</c:v>
                </c:pt>
                <c:pt idx="2714">
                  <c:v>41762.183645833335</c:v>
                </c:pt>
                <c:pt idx="2715">
                  <c:v>41762.183715277781</c:v>
                </c:pt>
                <c:pt idx="2716">
                  <c:v>41762.18377314815</c:v>
                </c:pt>
                <c:pt idx="2717">
                  <c:v>41762.183831018519</c:v>
                </c:pt>
                <c:pt idx="2718">
                  <c:v>41762.183888888889</c:v>
                </c:pt>
                <c:pt idx="2719">
                  <c:v>41762.183958333335</c:v>
                </c:pt>
                <c:pt idx="2720">
                  <c:v>41762.184016203704</c:v>
                </c:pt>
                <c:pt idx="2721">
                  <c:v>41762.184074074074</c:v>
                </c:pt>
                <c:pt idx="2722">
                  <c:v>41762.18414351852</c:v>
                </c:pt>
                <c:pt idx="2723">
                  <c:v>41762.184201388889</c:v>
                </c:pt>
                <c:pt idx="2724">
                  <c:v>41762.184259259258</c:v>
                </c:pt>
                <c:pt idx="2725">
                  <c:v>41762.184328703705</c:v>
                </c:pt>
                <c:pt idx="2726">
                  <c:v>41762.184386574074</c:v>
                </c:pt>
                <c:pt idx="2727">
                  <c:v>41762.184444444443</c:v>
                </c:pt>
                <c:pt idx="2728">
                  <c:v>41762.184513888889</c:v>
                </c:pt>
                <c:pt idx="2729">
                  <c:v>41762.184571759259</c:v>
                </c:pt>
                <c:pt idx="2730">
                  <c:v>41762.184629629628</c:v>
                </c:pt>
                <c:pt idx="2731">
                  <c:v>41762.184699074074</c:v>
                </c:pt>
                <c:pt idx="2732">
                  <c:v>41762.184756944444</c:v>
                </c:pt>
                <c:pt idx="2733">
                  <c:v>41762.184814814813</c:v>
                </c:pt>
                <c:pt idx="2734">
                  <c:v>41762.184872685182</c:v>
                </c:pt>
                <c:pt idx="2735">
                  <c:v>41762.184942129628</c:v>
                </c:pt>
                <c:pt idx="2736">
                  <c:v>41762.184999999998</c:v>
                </c:pt>
                <c:pt idx="2737">
                  <c:v>41762.185057870367</c:v>
                </c:pt>
                <c:pt idx="2738">
                  <c:v>41762.185127314813</c:v>
                </c:pt>
                <c:pt idx="2739">
                  <c:v>41762.185185185182</c:v>
                </c:pt>
                <c:pt idx="2740">
                  <c:v>41762.185243055559</c:v>
                </c:pt>
                <c:pt idx="2741">
                  <c:v>41762.185312499998</c:v>
                </c:pt>
                <c:pt idx="2742">
                  <c:v>41762.185370370367</c:v>
                </c:pt>
                <c:pt idx="2743">
                  <c:v>41762.185428240744</c:v>
                </c:pt>
                <c:pt idx="2744">
                  <c:v>41762.185497685183</c:v>
                </c:pt>
                <c:pt idx="2745">
                  <c:v>41762.185555555552</c:v>
                </c:pt>
                <c:pt idx="2746">
                  <c:v>41762.185613425929</c:v>
                </c:pt>
                <c:pt idx="2747">
                  <c:v>41762.185671296298</c:v>
                </c:pt>
                <c:pt idx="2748">
                  <c:v>41762.185740740744</c:v>
                </c:pt>
                <c:pt idx="2749">
                  <c:v>41762.185798611114</c:v>
                </c:pt>
                <c:pt idx="2750">
                  <c:v>41762.185856481483</c:v>
                </c:pt>
                <c:pt idx="2751">
                  <c:v>41762.185925925929</c:v>
                </c:pt>
                <c:pt idx="2752">
                  <c:v>41762.185983796298</c:v>
                </c:pt>
                <c:pt idx="2753">
                  <c:v>41762.186041666668</c:v>
                </c:pt>
                <c:pt idx="2754">
                  <c:v>41762.186111111114</c:v>
                </c:pt>
                <c:pt idx="2755">
                  <c:v>41762.186168981483</c:v>
                </c:pt>
                <c:pt idx="2756">
                  <c:v>41762.186226851853</c:v>
                </c:pt>
                <c:pt idx="2757">
                  <c:v>41762.186296296299</c:v>
                </c:pt>
                <c:pt idx="2758">
                  <c:v>41762.186354166668</c:v>
                </c:pt>
                <c:pt idx="2759">
                  <c:v>41762.186412037037</c:v>
                </c:pt>
                <c:pt idx="2760">
                  <c:v>41762.186469907407</c:v>
                </c:pt>
                <c:pt idx="2761">
                  <c:v>41762.186539351853</c:v>
                </c:pt>
                <c:pt idx="2762">
                  <c:v>41762.186597222222</c:v>
                </c:pt>
                <c:pt idx="2763">
                  <c:v>41762.186655092592</c:v>
                </c:pt>
                <c:pt idx="2764">
                  <c:v>41762.186724537038</c:v>
                </c:pt>
                <c:pt idx="2765">
                  <c:v>41762.186782407407</c:v>
                </c:pt>
                <c:pt idx="2766">
                  <c:v>41762.186840277776</c:v>
                </c:pt>
                <c:pt idx="2767">
                  <c:v>41762.186909722222</c:v>
                </c:pt>
                <c:pt idx="2768">
                  <c:v>41762.186967592592</c:v>
                </c:pt>
                <c:pt idx="2769">
                  <c:v>41762.187025462961</c:v>
                </c:pt>
                <c:pt idx="2770">
                  <c:v>41762.187094907407</c:v>
                </c:pt>
                <c:pt idx="2771">
                  <c:v>41762.187152777777</c:v>
                </c:pt>
                <c:pt idx="2772">
                  <c:v>41762.187210648146</c:v>
                </c:pt>
                <c:pt idx="2773">
                  <c:v>41762.187268518515</c:v>
                </c:pt>
                <c:pt idx="2774">
                  <c:v>41762.187337962961</c:v>
                </c:pt>
                <c:pt idx="2775">
                  <c:v>41762.187395833331</c:v>
                </c:pt>
                <c:pt idx="2776">
                  <c:v>41762.1874537037</c:v>
                </c:pt>
                <c:pt idx="2777">
                  <c:v>41762.187523148146</c:v>
                </c:pt>
                <c:pt idx="2778">
                  <c:v>41762.187581018516</c:v>
                </c:pt>
                <c:pt idx="2779">
                  <c:v>41762.187638888892</c:v>
                </c:pt>
                <c:pt idx="2780">
                  <c:v>41762.187708333331</c:v>
                </c:pt>
                <c:pt idx="2781">
                  <c:v>41762.1877662037</c:v>
                </c:pt>
                <c:pt idx="2782">
                  <c:v>41762.187824074077</c:v>
                </c:pt>
                <c:pt idx="2783">
                  <c:v>41762.187893518516</c:v>
                </c:pt>
                <c:pt idx="2784">
                  <c:v>41762.187951388885</c:v>
                </c:pt>
                <c:pt idx="2785">
                  <c:v>41762.188009259262</c:v>
                </c:pt>
                <c:pt idx="2786">
                  <c:v>41762.188078703701</c:v>
                </c:pt>
                <c:pt idx="2787">
                  <c:v>41762.188136574077</c:v>
                </c:pt>
                <c:pt idx="2788">
                  <c:v>41762.188194444447</c:v>
                </c:pt>
                <c:pt idx="2789">
                  <c:v>41762.188252314816</c:v>
                </c:pt>
                <c:pt idx="2790">
                  <c:v>41762.188321759262</c:v>
                </c:pt>
                <c:pt idx="2791">
                  <c:v>41762.188379629632</c:v>
                </c:pt>
                <c:pt idx="2792">
                  <c:v>41762.188437500001</c:v>
                </c:pt>
                <c:pt idx="2793">
                  <c:v>41762.188506944447</c:v>
                </c:pt>
                <c:pt idx="2794">
                  <c:v>41762.188564814816</c:v>
                </c:pt>
                <c:pt idx="2795">
                  <c:v>41762.188622685186</c:v>
                </c:pt>
                <c:pt idx="2796">
                  <c:v>41762.188692129632</c:v>
                </c:pt>
                <c:pt idx="2797">
                  <c:v>41762.188750000001</c:v>
                </c:pt>
                <c:pt idx="2798">
                  <c:v>41762.188807870371</c:v>
                </c:pt>
                <c:pt idx="2799">
                  <c:v>41762.188877314817</c:v>
                </c:pt>
                <c:pt idx="2800">
                  <c:v>41762.188935185186</c:v>
                </c:pt>
                <c:pt idx="2801">
                  <c:v>41762.188993055555</c:v>
                </c:pt>
                <c:pt idx="2802">
                  <c:v>41762.189050925925</c:v>
                </c:pt>
                <c:pt idx="2803">
                  <c:v>41762.189120370371</c:v>
                </c:pt>
                <c:pt idx="2804">
                  <c:v>41762.18917824074</c:v>
                </c:pt>
                <c:pt idx="2805">
                  <c:v>41762.189236111109</c:v>
                </c:pt>
                <c:pt idx="2806">
                  <c:v>41762.189305555556</c:v>
                </c:pt>
                <c:pt idx="2807">
                  <c:v>41762.189363425925</c:v>
                </c:pt>
                <c:pt idx="2808">
                  <c:v>41762.189421296294</c:v>
                </c:pt>
                <c:pt idx="2809">
                  <c:v>41762.18949074074</c:v>
                </c:pt>
                <c:pt idx="2810">
                  <c:v>41762.18954861111</c:v>
                </c:pt>
                <c:pt idx="2811">
                  <c:v>41762.189606481479</c:v>
                </c:pt>
                <c:pt idx="2812">
                  <c:v>41762.189675925925</c:v>
                </c:pt>
                <c:pt idx="2813">
                  <c:v>41762.189733796295</c:v>
                </c:pt>
                <c:pt idx="2814">
                  <c:v>41762.189791666664</c:v>
                </c:pt>
                <c:pt idx="2815">
                  <c:v>41762.189849537041</c:v>
                </c:pt>
                <c:pt idx="2816">
                  <c:v>41762.189918981479</c:v>
                </c:pt>
                <c:pt idx="2817">
                  <c:v>41762.189976851849</c:v>
                </c:pt>
                <c:pt idx="2818">
                  <c:v>41762.190034722225</c:v>
                </c:pt>
                <c:pt idx="2819">
                  <c:v>41762.190104166664</c:v>
                </c:pt>
                <c:pt idx="2820">
                  <c:v>41762.190162037034</c:v>
                </c:pt>
                <c:pt idx="2821">
                  <c:v>41762.19021990741</c:v>
                </c:pt>
                <c:pt idx="2822">
                  <c:v>41762.190289351849</c:v>
                </c:pt>
                <c:pt idx="2823">
                  <c:v>41762.190347222226</c:v>
                </c:pt>
                <c:pt idx="2824">
                  <c:v>41762.190405092595</c:v>
                </c:pt>
                <c:pt idx="2825">
                  <c:v>41762.190474537034</c:v>
                </c:pt>
                <c:pt idx="2826">
                  <c:v>41762.190532407411</c:v>
                </c:pt>
                <c:pt idx="2827">
                  <c:v>41762.19059027778</c:v>
                </c:pt>
                <c:pt idx="2828">
                  <c:v>41762.190659722219</c:v>
                </c:pt>
                <c:pt idx="2829">
                  <c:v>41762.190717592595</c:v>
                </c:pt>
                <c:pt idx="2830">
                  <c:v>41762.190775462965</c:v>
                </c:pt>
                <c:pt idx="2831">
                  <c:v>41762.190833333334</c:v>
                </c:pt>
                <c:pt idx="2832">
                  <c:v>41762.19090277778</c:v>
                </c:pt>
                <c:pt idx="2833">
                  <c:v>41762.190960648149</c:v>
                </c:pt>
                <c:pt idx="2834">
                  <c:v>41762.191018518519</c:v>
                </c:pt>
                <c:pt idx="2835">
                  <c:v>41762.191087962965</c:v>
                </c:pt>
                <c:pt idx="2836">
                  <c:v>41762.191145833334</c:v>
                </c:pt>
                <c:pt idx="2837">
                  <c:v>41762.191203703704</c:v>
                </c:pt>
                <c:pt idx="2838">
                  <c:v>41762.19127314815</c:v>
                </c:pt>
                <c:pt idx="2839">
                  <c:v>41762.191331018519</c:v>
                </c:pt>
                <c:pt idx="2840">
                  <c:v>41762.191388888888</c:v>
                </c:pt>
                <c:pt idx="2841">
                  <c:v>41762.191458333335</c:v>
                </c:pt>
                <c:pt idx="2842">
                  <c:v>41762.191516203704</c:v>
                </c:pt>
                <c:pt idx="2843">
                  <c:v>41762.191574074073</c:v>
                </c:pt>
                <c:pt idx="2844">
                  <c:v>41762.191631944443</c:v>
                </c:pt>
                <c:pt idx="2845">
                  <c:v>41762.191701388889</c:v>
                </c:pt>
                <c:pt idx="2846">
                  <c:v>41762.191759259258</c:v>
                </c:pt>
                <c:pt idx="2847">
                  <c:v>41762.191817129627</c:v>
                </c:pt>
                <c:pt idx="2848">
                  <c:v>41762.191886574074</c:v>
                </c:pt>
                <c:pt idx="2849">
                  <c:v>41762.191944444443</c:v>
                </c:pt>
                <c:pt idx="2850">
                  <c:v>41762.192002314812</c:v>
                </c:pt>
                <c:pt idx="2851">
                  <c:v>41762.192071759258</c:v>
                </c:pt>
                <c:pt idx="2852">
                  <c:v>41762.192129629628</c:v>
                </c:pt>
                <c:pt idx="2853">
                  <c:v>41762.192187499997</c:v>
                </c:pt>
                <c:pt idx="2854">
                  <c:v>41762.192256944443</c:v>
                </c:pt>
                <c:pt idx="2855">
                  <c:v>41762.192314814813</c:v>
                </c:pt>
                <c:pt idx="2856">
                  <c:v>41762.192372685182</c:v>
                </c:pt>
                <c:pt idx="2857">
                  <c:v>41762.192430555559</c:v>
                </c:pt>
                <c:pt idx="2858">
                  <c:v>41762.192499999997</c:v>
                </c:pt>
                <c:pt idx="2859">
                  <c:v>41762.192557870374</c:v>
                </c:pt>
                <c:pt idx="2860">
                  <c:v>41762.192615740743</c:v>
                </c:pt>
                <c:pt idx="2861">
                  <c:v>41762.192685185182</c:v>
                </c:pt>
                <c:pt idx="2862">
                  <c:v>41762.192743055559</c:v>
                </c:pt>
                <c:pt idx="2863">
                  <c:v>41762.192800925928</c:v>
                </c:pt>
                <c:pt idx="2864">
                  <c:v>41762.192870370367</c:v>
                </c:pt>
                <c:pt idx="2865">
                  <c:v>41762.192928240744</c:v>
                </c:pt>
                <c:pt idx="2866">
                  <c:v>41762.192986111113</c:v>
                </c:pt>
                <c:pt idx="2867">
                  <c:v>41762.193055555559</c:v>
                </c:pt>
                <c:pt idx="2868">
                  <c:v>41762.193113425928</c:v>
                </c:pt>
                <c:pt idx="2869">
                  <c:v>41762.193171296298</c:v>
                </c:pt>
                <c:pt idx="2870">
                  <c:v>41762.193229166667</c:v>
                </c:pt>
                <c:pt idx="2871">
                  <c:v>41762.193298611113</c:v>
                </c:pt>
                <c:pt idx="2872">
                  <c:v>41762.193356481483</c:v>
                </c:pt>
                <c:pt idx="2873">
                  <c:v>41762.193414351852</c:v>
                </c:pt>
                <c:pt idx="2874">
                  <c:v>41762.193483796298</c:v>
                </c:pt>
                <c:pt idx="2875">
                  <c:v>41762.193541666667</c:v>
                </c:pt>
                <c:pt idx="2876">
                  <c:v>41762.193599537037</c:v>
                </c:pt>
                <c:pt idx="2877">
                  <c:v>41762.193668981483</c:v>
                </c:pt>
                <c:pt idx="2878">
                  <c:v>41762.193726851852</c:v>
                </c:pt>
                <c:pt idx="2879">
                  <c:v>41762.193784722222</c:v>
                </c:pt>
                <c:pt idx="2880">
                  <c:v>41762.193854166668</c:v>
                </c:pt>
                <c:pt idx="2881">
                  <c:v>41762.193912037037</c:v>
                </c:pt>
                <c:pt idx="2882">
                  <c:v>41762.193969907406</c:v>
                </c:pt>
                <c:pt idx="2883">
                  <c:v>41762.194039351853</c:v>
                </c:pt>
                <c:pt idx="2884">
                  <c:v>41762.194097222222</c:v>
                </c:pt>
                <c:pt idx="2885">
                  <c:v>41762.194155092591</c:v>
                </c:pt>
                <c:pt idx="2886">
                  <c:v>41762.194212962961</c:v>
                </c:pt>
                <c:pt idx="2887">
                  <c:v>41762.194282407407</c:v>
                </c:pt>
                <c:pt idx="2888">
                  <c:v>41762.194340277776</c:v>
                </c:pt>
                <c:pt idx="2889">
                  <c:v>41762.194398148145</c:v>
                </c:pt>
                <c:pt idx="2890">
                  <c:v>41762.194467592592</c:v>
                </c:pt>
                <c:pt idx="2891">
                  <c:v>41762.194525462961</c:v>
                </c:pt>
                <c:pt idx="2892">
                  <c:v>41762.19458333333</c:v>
                </c:pt>
                <c:pt idx="2893">
                  <c:v>41762.194652777776</c:v>
                </c:pt>
                <c:pt idx="2894">
                  <c:v>41762.194710648146</c:v>
                </c:pt>
                <c:pt idx="2895">
                  <c:v>41762.194768518515</c:v>
                </c:pt>
                <c:pt idx="2896">
                  <c:v>41762.194837962961</c:v>
                </c:pt>
                <c:pt idx="2897">
                  <c:v>41762.194895833331</c:v>
                </c:pt>
                <c:pt idx="2898">
                  <c:v>41762.194953703707</c:v>
                </c:pt>
                <c:pt idx="2899">
                  <c:v>41762.195011574076</c:v>
                </c:pt>
                <c:pt idx="2900">
                  <c:v>41762.195081018515</c:v>
                </c:pt>
                <c:pt idx="2901">
                  <c:v>41762.195138888892</c:v>
                </c:pt>
                <c:pt idx="2902">
                  <c:v>41762.195196759261</c:v>
                </c:pt>
                <c:pt idx="2903">
                  <c:v>41762.1952662037</c:v>
                </c:pt>
                <c:pt idx="2904">
                  <c:v>41762.195324074077</c:v>
                </c:pt>
                <c:pt idx="2905">
                  <c:v>41762.195381944446</c:v>
                </c:pt>
                <c:pt idx="2906">
                  <c:v>41762.195451388892</c:v>
                </c:pt>
                <c:pt idx="2907">
                  <c:v>41762.195509259262</c:v>
                </c:pt>
                <c:pt idx="2908">
                  <c:v>41762.195567129631</c:v>
                </c:pt>
                <c:pt idx="2909">
                  <c:v>41762.195636574077</c:v>
                </c:pt>
                <c:pt idx="2910">
                  <c:v>41762.195694444446</c:v>
                </c:pt>
                <c:pt idx="2911">
                  <c:v>41762.195752314816</c:v>
                </c:pt>
                <c:pt idx="2912">
                  <c:v>41762.195810185185</c:v>
                </c:pt>
                <c:pt idx="2913">
                  <c:v>41762.195879629631</c:v>
                </c:pt>
                <c:pt idx="2914">
                  <c:v>41762.195937500001</c:v>
                </c:pt>
                <c:pt idx="2915">
                  <c:v>41762.19599537037</c:v>
                </c:pt>
                <c:pt idx="2916">
                  <c:v>41762.196064814816</c:v>
                </c:pt>
                <c:pt idx="2917">
                  <c:v>41762.196122685185</c:v>
                </c:pt>
                <c:pt idx="2918">
                  <c:v>41762.196180555555</c:v>
                </c:pt>
                <c:pt idx="2919">
                  <c:v>41762.196250000001</c:v>
                </c:pt>
                <c:pt idx="2920">
                  <c:v>41762.19630787037</c:v>
                </c:pt>
                <c:pt idx="2921">
                  <c:v>41762.19636574074</c:v>
                </c:pt>
                <c:pt idx="2922">
                  <c:v>41762.196435185186</c:v>
                </c:pt>
                <c:pt idx="2923">
                  <c:v>41762.196493055555</c:v>
                </c:pt>
                <c:pt idx="2924">
                  <c:v>41762.196550925924</c:v>
                </c:pt>
                <c:pt idx="2925">
                  <c:v>41762.196608796294</c:v>
                </c:pt>
                <c:pt idx="2926">
                  <c:v>41762.19667824074</c:v>
                </c:pt>
                <c:pt idx="2927">
                  <c:v>41762.196736111109</c:v>
                </c:pt>
                <c:pt idx="2928">
                  <c:v>41762.196793981479</c:v>
                </c:pt>
                <c:pt idx="2929">
                  <c:v>41762.196863425925</c:v>
                </c:pt>
                <c:pt idx="2930">
                  <c:v>41762.196921296294</c:v>
                </c:pt>
                <c:pt idx="2931">
                  <c:v>41762.196979166663</c:v>
                </c:pt>
                <c:pt idx="2932">
                  <c:v>41762.197048611109</c:v>
                </c:pt>
                <c:pt idx="2933">
                  <c:v>41762.197106481479</c:v>
                </c:pt>
                <c:pt idx="2934">
                  <c:v>41762.197164351855</c:v>
                </c:pt>
                <c:pt idx="2935">
                  <c:v>41762.197233796294</c:v>
                </c:pt>
                <c:pt idx="2936">
                  <c:v>41762.197291666664</c:v>
                </c:pt>
                <c:pt idx="2937">
                  <c:v>41762.19734953704</c:v>
                </c:pt>
                <c:pt idx="2938">
                  <c:v>41762.197418981479</c:v>
                </c:pt>
                <c:pt idx="2939">
                  <c:v>41762.197476851848</c:v>
                </c:pt>
                <c:pt idx="2940">
                  <c:v>41762.197534722225</c:v>
                </c:pt>
                <c:pt idx="2941">
                  <c:v>41762.197592592594</c:v>
                </c:pt>
                <c:pt idx="2942">
                  <c:v>41762.197662037041</c:v>
                </c:pt>
                <c:pt idx="2943">
                  <c:v>41762.19771990741</c:v>
                </c:pt>
                <c:pt idx="2944">
                  <c:v>41762.197777777779</c:v>
                </c:pt>
                <c:pt idx="2945">
                  <c:v>41762.197847222225</c:v>
                </c:pt>
                <c:pt idx="2946">
                  <c:v>41762.197905092595</c:v>
                </c:pt>
                <c:pt idx="2947">
                  <c:v>41762.197962962964</c:v>
                </c:pt>
                <c:pt idx="2948">
                  <c:v>41762.19803240741</c:v>
                </c:pt>
                <c:pt idx="2949">
                  <c:v>41762.19809027778</c:v>
                </c:pt>
                <c:pt idx="2950">
                  <c:v>41762.198148148149</c:v>
                </c:pt>
                <c:pt idx="2951">
                  <c:v>41762.198217592595</c:v>
                </c:pt>
                <c:pt idx="2952">
                  <c:v>41762.198275462964</c:v>
                </c:pt>
                <c:pt idx="2953">
                  <c:v>41762.198333333334</c:v>
                </c:pt>
                <c:pt idx="2954">
                  <c:v>41762.198391203703</c:v>
                </c:pt>
                <c:pt idx="2955">
                  <c:v>41762.198460648149</c:v>
                </c:pt>
                <c:pt idx="2956">
                  <c:v>41762.198518518519</c:v>
                </c:pt>
                <c:pt idx="2957">
                  <c:v>41762.198576388888</c:v>
                </c:pt>
                <c:pt idx="2958">
                  <c:v>41762.198645833334</c:v>
                </c:pt>
                <c:pt idx="2959">
                  <c:v>41762.198703703703</c:v>
                </c:pt>
                <c:pt idx="2960">
                  <c:v>41762.198761574073</c:v>
                </c:pt>
                <c:pt idx="2961">
                  <c:v>41762.198831018519</c:v>
                </c:pt>
                <c:pt idx="2962">
                  <c:v>41762.198888888888</c:v>
                </c:pt>
                <c:pt idx="2963">
                  <c:v>41762.198946759258</c:v>
                </c:pt>
                <c:pt idx="2964">
                  <c:v>41762.199016203704</c:v>
                </c:pt>
                <c:pt idx="2965">
                  <c:v>41762.199074074073</c:v>
                </c:pt>
                <c:pt idx="2966">
                  <c:v>41762.199131944442</c:v>
                </c:pt>
                <c:pt idx="2967">
                  <c:v>41762.199189814812</c:v>
                </c:pt>
                <c:pt idx="2968">
                  <c:v>41762.199259259258</c:v>
                </c:pt>
                <c:pt idx="2969">
                  <c:v>41762.199317129627</c:v>
                </c:pt>
                <c:pt idx="2970">
                  <c:v>41762.199374999997</c:v>
                </c:pt>
                <c:pt idx="2971">
                  <c:v>41762.199444444443</c:v>
                </c:pt>
                <c:pt idx="2972">
                  <c:v>41762.199502314812</c:v>
                </c:pt>
                <c:pt idx="2973">
                  <c:v>41762.199560185189</c:v>
                </c:pt>
                <c:pt idx="2974">
                  <c:v>41762.199629629627</c:v>
                </c:pt>
                <c:pt idx="2975">
                  <c:v>41762.199687499997</c:v>
                </c:pt>
                <c:pt idx="2976">
                  <c:v>41762.199745370373</c:v>
                </c:pt>
                <c:pt idx="2977">
                  <c:v>41762.199814814812</c:v>
                </c:pt>
                <c:pt idx="2978">
                  <c:v>41762.199872685182</c:v>
                </c:pt>
                <c:pt idx="2979">
                  <c:v>41762.199930555558</c:v>
                </c:pt>
                <c:pt idx="2980">
                  <c:v>41762.199999999997</c:v>
                </c:pt>
                <c:pt idx="2981">
                  <c:v>41762.200057870374</c:v>
                </c:pt>
                <c:pt idx="2982">
                  <c:v>41762.200115740743</c:v>
                </c:pt>
                <c:pt idx="2983">
                  <c:v>41762.200173611112</c:v>
                </c:pt>
                <c:pt idx="2984">
                  <c:v>41762.200243055559</c:v>
                </c:pt>
                <c:pt idx="2985">
                  <c:v>41762.200300925928</c:v>
                </c:pt>
                <c:pt idx="2986">
                  <c:v>41762.200358796297</c:v>
                </c:pt>
                <c:pt idx="2987">
                  <c:v>41762.200428240743</c:v>
                </c:pt>
                <c:pt idx="2988">
                  <c:v>41762.200486111113</c:v>
                </c:pt>
                <c:pt idx="2989">
                  <c:v>41762.200543981482</c:v>
                </c:pt>
                <c:pt idx="2990">
                  <c:v>41762.200613425928</c:v>
                </c:pt>
                <c:pt idx="2991">
                  <c:v>41762.200671296298</c:v>
                </c:pt>
                <c:pt idx="2992">
                  <c:v>41762.200729166667</c:v>
                </c:pt>
                <c:pt idx="2993">
                  <c:v>41762.200798611113</c:v>
                </c:pt>
                <c:pt idx="2994">
                  <c:v>41762.200856481482</c:v>
                </c:pt>
                <c:pt idx="2995">
                  <c:v>41762.200914351852</c:v>
                </c:pt>
                <c:pt idx="2996">
                  <c:v>41762.200972222221</c:v>
                </c:pt>
                <c:pt idx="2997">
                  <c:v>41762.201041666667</c:v>
                </c:pt>
                <c:pt idx="2998">
                  <c:v>41762.201099537036</c:v>
                </c:pt>
                <c:pt idx="2999">
                  <c:v>41762.201157407406</c:v>
                </c:pt>
                <c:pt idx="3000">
                  <c:v>41762.201226851852</c:v>
                </c:pt>
                <c:pt idx="3001">
                  <c:v>41762.201284722221</c:v>
                </c:pt>
                <c:pt idx="3002">
                  <c:v>41762.201342592591</c:v>
                </c:pt>
                <c:pt idx="3003">
                  <c:v>41762.201412037037</c:v>
                </c:pt>
                <c:pt idx="3004">
                  <c:v>41762.201469907406</c:v>
                </c:pt>
                <c:pt idx="3005">
                  <c:v>41762.201527777775</c:v>
                </c:pt>
                <c:pt idx="3006">
                  <c:v>41762.201597222222</c:v>
                </c:pt>
                <c:pt idx="3007">
                  <c:v>41762.201655092591</c:v>
                </c:pt>
                <c:pt idx="3008">
                  <c:v>41762.20171296296</c:v>
                </c:pt>
                <c:pt idx="3009">
                  <c:v>41762.201770833337</c:v>
                </c:pt>
                <c:pt idx="3010">
                  <c:v>41762.201840277776</c:v>
                </c:pt>
                <c:pt idx="3011">
                  <c:v>41762.201898148145</c:v>
                </c:pt>
                <c:pt idx="3012">
                  <c:v>41762.201956018522</c:v>
                </c:pt>
                <c:pt idx="3013">
                  <c:v>41762.202025462961</c:v>
                </c:pt>
                <c:pt idx="3014">
                  <c:v>41762.20208333333</c:v>
                </c:pt>
                <c:pt idx="3015">
                  <c:v>41762.202141203707</c:v>
                </c:pt>
                <c:pt idx="3016">
                  <c:v>41762.202210648145</c:v>
                </c:pt>
                <c:pt idx="3017">
                  <c:v>41762.202268518522</c:v>
                </c:pt>
                <c:pt idx="3018">
                  <c:v>41762.202326388891</c:v>
                </c:pt>
                <c:pt idx="3019">
                  <c:v>41762.20239583333</c:v>
                </c:pt>
                <c:pt idx="3020">
                  <c:v>41762.202453703707</c:v>
                </c:pt>
                <c:pt idx="3021">
                  <c:v>41762.202511574076</c:v>
                </c:pt>
                <c:pt idx="3022">
                  <c:v>41762.202569444446</c:v>
                </c:pt>
                <c:pt idx="3023">
                  <c:v>41762.202638888892</c:v>
                </c:pt>
                <c:pt idx="3024">
                  <c:v>41762.202696759261</c:v>
                </c:pt>
                <c:pt idx="3025">
                  <c:v>41762.20275462963</c:v>
                </c:pt>
                <c:pt idx="3026">
                  <c:v>41762.202824074076</c:v>
                </c:pt>
                <c:pt idx="3027">
                  <c:v>41762.202881944446</c:v>
                </c:pt>
                <c:pt idx="3028">
                  <c:v>41762.202939814815</c:v>
                </c:pt>
                <c:pt idx="3029">
                  <c:v>41762.203009259261</c:v>
                </c:pt>
                <c:pt idx="3030">
                  <c:v>41762.203067129631</c:v>
                </c:pt>
                <c:pt idx="3031">
                  <c:v>41762.203125</c:v>
                </c:pt>
                <c:pt idx="3032">
                  <c:v>41762.203194444446</c:v>
                </c:pt>
                <c:pt idx="3033">
                  <c:v>41762.203252314815</c:v>
                </c:pt>
                <c:pt idx="3034">
                  <c:v>41762.203310185185</c:v>
                </c:pt>
                <c:pt idx="3035">
                  <c:v>41762.203379629631</c:v>
                </c:pt>
                <c:pt idx="3036">
                  <c:v>41762.2034375</c:v>
                </c:pt>
                <c:pt idx="3037">
                  <c:v>41762.20349537037</c:v>
                </c:pt>
                <c:pt idx="3038">
                  <c:v>41762.203553240739</c:v>
                </c:pt>
                <c:pt idx="3039">
                  <c:v>41762.203622685185</c:v>
                </c:pt>
                <c:pt idx="3040">
                  <c:v>41762.203680555554</c:v>
                </c:pt>
                <c:pt idx="3041">
                  <c:v>41762.203738425924</c:v>
                </c:pt>
                <c:pt idx="3042">
                  <c:v>41762.20380787037</c:v>
                </c:pt>
                <c:pt idx="3043">
                  <c:v>41762.203865740739</c:v>
                </c:pt>
                <c:pt idx="3044">
                  <c:v>41762.203923611109</c:v>
                </c:pt>
                <c:pt idx="3045">
                  <c:v>41762.203993055555</c:v>
                </c:pt>
                <c:pt idx="3046">
                  <c:v>41762.204050925924</c:v>
                </c:pt>
                <c:pt idx="3047">
                  <c:v>41762.204108796293</c:v>
                </c:pt>
                <c:pt idx="3048">
                  <c:v>41762.20417824074</c:v>
                </c:pt>
                <c:pt idx="3049">
                  <c:v>41762.204236111109</c:v>
                </c:pt>
                <c:pt idx="3050">
                  <c:v>41762.204293981478</c:v>
                </c:pt>
                <c:pt idx="3051">
                  <c:v>41762.204351851855</c:v>
                </c:pt>
                <c:pt idx="3052">
                  <c:v>41762.204421296294</c:v>
                </c:pt>
                <c:pt idx="3053">
                  <c:v>41762.204479166663</c:v>
                </c:pt>
                <c:pt idx="3054">
                  <c:v>41762.20453703704</c:v>
                </c:pt>
                <c:pt idx="3055">
                  <c:v>41762.204606481479</c:v>
                </c:pt>
                <c:pt idx="3056">
                  <c:v>41762.204664351855</c:v>
                </c:pt>
                <c:pt idx="3057">
                  <c:v>41762.204722222225</c:v>
                </c:pt>
                <c:pt idx="3058">
                  <c:v>41762.204791666663</c:v>
                </c:pt>
                <c:pt idx="3059">
                  <c:v>41762.20484953704</c:v>
                </c:pt>
                <c:pt idx="3060">
                  <c:v>41762.204907407409</c:v>
                </c:pt>
                <c:pt idx="3061">
                  <c:v>41762.204976851855</c:v>
                </c:pt>
                <c:pt idx="3062">
                  <c:v>41762.205034722225</c:v>
                </c:pt>
                <c:pt idx="3063">
                  <c:v>41762.205092592594</c:v>
                </c:pt>
                <c:pt idx="3064">
                  <c:v>41762.205150462964</c:v>
                </c:pt>
                <c:pt idx="3065">
                  <c:v>41762.20521990741</c:v>
                </c:pt>
                <c:pt idx="3066">
                  <c:v>41762.205277777779</c:v>
                </c:pt>
                <c:pt idx="3067">
                  <c:v>41762.205335648148</c:v>
                </c:pt>
                <c:pt idx="3068">
                  <c:v>41762.205405092594</c:v>
                </c:pt>
                <c:pt idx="3069">
                  <c:v>41762.205462962964</c:v>
                </c:pt>
                <c:pt idx="3070">
                  <c:v>41762.205520833333</c:v>
                </c:pt>
                <c:pt idx="3071">
                  <c:v>41762.205590277779</c:v>
                </c:pt>
                <c:pt idx="3072">
                  <c:v>41762.205648148149</c:v>
                </c:pt>
                <c:pt idx="3073">
                  <c:v>41762.205706018518</c:v>
                </c:pt>
                <c:pt idx="3074">
                  <c:v>41762.205775462964</c:v>
                </c:pt>
                <c:pt idx="3075">
                  <c:v>41762.205833333333</c:v>
                </c:pt>
                <c:pt idx="3076">
                  <c:v>41762.205891203703</c:v>
                </c:pt>
                <c:pt idx="3077">
                  <c:v>41762.205960648149</c:v>
                </c:pt>
                <c:pt idx="3078">
                  <c:v>41762.206018518518</c:v>
                </c:pt>
                <c:pt idx="3079">
                  <c:v>41762.206076388888</c:v>
                </c:pt>
                <c:pt idx="3080">
                  <c:v>41762.206134259257</c:v>
                </c:pt>
                <c:pt idx="3081">
                  <c:v>41762.206203703703</c:v>
                </c:pt>
                <c:pt idx="3082">
                  <c:v>41762.206261574072</c:v>
                </c:pt>
                <c:pt idx="3083">
                  <c:v>41762.206319444442</c:v>
                </c:pt>
                <c:pt idx="3084">
                  <c:v>41762.206388888888</c:v>
                </c:pt>
                <c:pt idx="3085">
                  <c:v>41762.206446759257</c:v>
                </c:pt>
                <c:pt idx="3086">
                  <c:v>41762.206504629627</c:v>
                </c:pt>
                <c:pt idx="3087">
                  <c:v>41762.206574074073</c:v>
                </c:pt>
                <c:pt idx="3088">
                  <c:v>41762.206631944442</c:v>
                </c:pt>
                <c:pt idx="3089">
                  <c:v>41762.206689814811</c:v>
                </c:pt>
                <c:pt idx="3090">
                  <c:v>41762.206759259258</c:v>
                </c:pt>
                <c:pt idx="3091">
                  <c:v>41762.206817129627</c:v>
                </c:pt>
                <c:pt idx="3092">
                  <c:v>41762.206875000003</c:v>
                </c:pt>
                <c:pt idx="3093">
                  <c:v>41762.206932870373</c:v>
                </c:pt>
                <c:pt idx="3094">
                  <c:v>41762.207002314812</c:v>
                </c:pt>
                <c:pt idx="3095">
                  <c:v>41762.207060185188</c:v>
                </c:pt>
                <c:pt idx="3096">
                  <c:v>41762.207118055558</c:v>
                </c:pt>
                <c:pt idx="3097">
                  <c:v>41762.207187499997</c:v>
                </c:pt>
                <c:pt idx="3098">
                  <c:v>41762.207245370373</c:v>
                </c:pt>
                <c:pt idx="3099">
                  <c:v>41762.207303240742</c:v>
                </c:pt>
                <c:pt idx="3100">
                  <c:v>41762.207372685189</c:v>
                </c:pt>
                <c:pt idx="3101">
                  <c:v>41762.207430555558</c:v>
                </c:pt>
                <c:pt idx="3102">
                  <c:v>41762.207488425927</c:v>
                </c:pt>
                <c:pt idx="3103">
                  <c:v>41762.207557870373</c:v>
                </c:pt>
                <c:pt idx="3104">
                  <c:v>41762.207615740743</c:v>
                </c:pt>
                <c:pt idx="3105">
                  <c:v>41762.207673611112</c:v>
                </c:pt>
                <c:pt idx="3106">
                  <c:v>41762.207731481481</c:v>
                </c:pt>
                <c:pt idx="3107">
                  <c:v>41762.207800925928</c:v>
                </c:pt>
                <c:pt idx="3108">
                  <c:v>41762.207858796297</c:v>
                </c:pt>
                <c:pt idx="3109">
                  <c:v>41762.207916666666</c:v>
                </c:pt>
                <c:pt idx="3110">
                  <c:v>41762.207986111112</c:v>
                </c:pt>
                <c:pt idx="3111">
                  <c:v>41762.208043981482</c:v>
                </c:pt>
                <c:pt idx="3112">
                  <c:v>41762.208101851851</c:v>
                </c:pt>
                <c:pt idx="3113">
                  <c:v>41762.208171296297</c:v>
                </c:pt>
                <c:pt idx="3114">
                  <c:v>41762.208229166667</c:v>
                </c:pt>
                <c:pt idx="3115">
                  <c:v>41762.208287037036</c:v>
                </c:pt>
                <c:pt idx="3116">
                  <c:v>41762.208356481482</c:v>
                </c:pt>
                <c:pt idx="3117">
                  <c:v>41762.208414351851</c:v>
                </c:pt>
                <c:pt idx="3118">
                  <c:v>41762.208472222221</c:v>
                </c:pt>
                <c:pt idx="3119">
                  <c:v>41762.20853009259</c:v>
                </c:pt>
                <c:pt idx="3120">
                  <c:v>41762.208599537036</c:v>
                </c:pt>
                <c:pt idx="3121">
                  <c:v>41762.208657407406</c:v>
                </c:pt>
                <c:pt idx="3122">
                  <c:v>41762.208715277775</c:v>
                </c:pt>
                <c:pt idx="3123">
                  <c:v>41762.208784722221</c:v>
                </c:pt>
                <c:pt idx="3124">
                  <c:v>41762.20884259259</c:v>
                </c:pt>
                <c:pt idx="3125">
                  <c:v>41762.20890046296</c:v>
                </c:pt>
                <c:pt idx="3126">
                  <c:v>41762.208969907406</c:v>
                </c:pt>
                <c:pt idx="3127">
                  <c:v>41762.209027777775</c:v>
                </c:pt>
                <c:pt idx="3128">
                  <c:v>41762.209085648145</c:v>
                </c:pt>
                <c:pt idx="3129">
                  <c:v>41762.209155092591</c:v>
                </c:pt>
                <c:pt idx="3130">
                  <c:v>41762.20921296296</c:v>
                </c:pt>
                <c:pt idx="3131">
                  <c:v>41762.209270833337</c:v>
                </c:pt>
                <c:pt idx="3132">
                  <c:v>41762.209340277775</c:v>
                </c:pt>
                <c:pt idx="3133">
                  <c:v>41762.209398148145</c:v>
                </c:pt>
                <c:pt idx="3134">
                  <c:v>41762.209456018521</c:v>
                </c:pt>
                <c:pt idx="3135">
                  <c:v>41762.209513888891</c:v>
                </c:pt>
                <c:pt idx="3136">
                  <c:v>41762.209583333337</c:v>
                </c:pt>
                <c:pt idx="3137">
                  <c:v>41762.209641203706</c:v>
                </c:pt>
                <c:pt idx="3138">
                  <c:v>41762.209699074076</c:v>
                </c:pt>
                <c:pt idx="3139">
                  <c:v>41762.209768518522</c:v>
                </c:pt>
                <c:pt idx="3140">
                  <c:v>41762.209826388891</c:v>
                </c:pt>
                <c:pt idx="3141">
                  <c:v>41762.20988425926</c:v>
                </c:pt>
                <c:pt idx="3142">
                  <c:v>41762.209953703707</c:v>
                </c:pt>
                <c:pt idx="3143">
                  <c:v>41762.210011574076</c:v>
                </c:pt>
                <c:pt idx="3144">
                  <c:v>41762.210069444445</c:v>
                </c:pt>
                <c:pt idx="3145">
                  <c:v>41762.210138888891</c:v>
                </c:pt>
                <c:pt idx="3146">
                  <c:v>41762.210196759261</c:v>
                </c:pt>
                <c:pt idx="3147">
                  <c:v>41762.21025462963</c:v>
                </c:pt>
                <c:pt idx="3148">
                  <c:v>41762.210312499999</c:v>
                </c:pt>
                <c:pt idx="3149">
                  <c:v>41762.210381944446</c:v>
                </c:pt>
                <c:pt idx="3150">
                  <c:v>41762.210439814815</c:v>
                </c:pt>
                <c:pt idx="3151">
                  <c:v>41762.210497685184</c:v>
                </c:pt>
                <c:pt idx="3152">
                  <c:v>41762.21056712963</c:v>
                </c:pt>
                <c:pt idx="3153">
                  <c:v>41762.210625</c:v>
                </c:pt>
                <c:pt idx="3154">
                  <c:v>41762.210682870369</c:v>
                </c:pt>
                <c:pt idx="3155">
                  <c:v>41762.210752314815</c:v>
                </c:pt>
                <c:pt idx="3156">
                  <c:v>41762.210810185185</c:v>
                </c:pt>
                <c:pt idx="3157">
                  <c:v>41762.210868055554</c:v>
                </c:pt>
                <c:pt idx="3158">
                  <c:v>41762.2109375</c:v>
                </c:pt>
                <c:pt idx="3159">
                  <c:v>41762.210995370369</c:v>
                </c:pt>
                <c:pt idx="3160">
                  <c:v>41762.211053240739</c:v>
                </c:pt>
                <c:pt idx="3161">
                  <c:v>41762.211111111108</c:v>
                </c:pt>
                <c:pt idx="3162">
                  <c:v>41762.211180555554</c:v>
                </c:pt>
                <c:pt idx="3163">
                  <c:v>41762.211238425924</c:v>
                </c:pt>
                <c:pt idx="3164">
                  <c:v>41762.211296296293</c:v>
                </c:pt>
                <c:pt idx="3165">
                  <c:v>41762.211365740739</c:v>
                </c:pt>
                <c:pt idx="3166">
                  <c:v>41762.211423611108</c:v>
                </c:pt>
                <c:pt idx="3167">
                  <c:v>41762.211481481485</c:v>
                </c:pt>
                <c:pt idx="3168">
                  <c:v>41762.211550925924</c:v>
                </c:pt>
                <c:pt idx="3169">
                  <c:v>41762.211608796293</c:v>
                </c:pt>
                <c:pt idx="3170">
                  <c:v>41762.21166666667</c:v>
                </c:pt>
                <c:pt idx="3171">
                  <c:v>41762.211736111109</c:v>
                </c:pt>
                <c:pt idx="3172">
                  <c:v>41762.211793981478</c:v>
                </c:pt>
                <c:pt idx="3173">
                  <c:v>41762.211851851855</c:v>
                </c:pt>
                <c:pt idx="3174">
                  <c:v>41762.211909722224</c:v>
                </c:pt>
                <c:pt idx="3175">
                  <c:v>41762.21197916667</c:v>
                </c:pt>
                <c:pt idx="3176">
                  <c:v>41762.212037037039</c:v>
                </c:pt>
                <c:pt idx="3177">
                  <c:v>41762.212094907409</c:v>
                </c:pt>
                <c:pt idx="3178">
                  <c:v>41762.212164351855</c:v>
                </c:pt>
                <c:pt idx="3179">
                  <c:v>41762.212222222224</c:v>
                </c:pt>
                <c:pt idx="3180">
                  <c:v>41762.212280092594</c:v>
                </c:pt>
                <c:pt idx="3181">
                  <c:v>41762.21234953704</c:v>
                </c:pt>
                <c:pt idx="3182">
                  <c:v>41762.212407407409</c:v>
                </c:pt>
                <c:pt idx="3183">
                  <c:v>41762.212465277778</c:v>
                </c:pt>
                <c:pt idx="3184">
                  <c:v>41762.212534722225</c:v>
                </c:pt>
                <c:pt idx="3185">
                  <c:v>41762.212592592594</c:v>
                </c:pt>
                <c:pt idx="3186">
                  <c:v>41762.212650462963</c:v>
                </c:pt>
                <c:pt idx="3187">
                  <c:v>41762.212719907409</c:v>
                </c:pt>
                <c:pt idx="3188">
                  <c:v>41762.212777777779</c:v>
                </c:pt>
                <c:pt idx="3189">
                  <c:v>41762.212835648148</c:v>
                </c:pt>
                <c:pt idx="3190">
                  <c:v>41762.212893518517</c:v>
                </c:pt>
                <c:pt idx="3191">
                  <c:v>41762.212962962964</c:v>
                </c:pt>
                <c:pt idx="3192">
                  <c:v>41762.213020833333</c:v>
                </c:pt>
                <c:pt idx="3193">
                  <c:v>41762.213078703702</c:v>
                </c:pt>
                <c:pt idx="3194">
                  <c:v>41762.213148148148</c:v>
                </c:pt>
                <c:pt idx="3195">
                  <c:v>41762.213206018518</c:v>
                </c:pt>
                <c:pt idx="3196">
                  <c:v>41762.213263888887</c:v>
                </c:pt>
                <c:pt idx="3197">
                  <c:v>41762.213333333333</c:v>
                </c:pt>
                <c:pt idx="3198">
                  <c:v>41762.213391203702</c:v>
                </c:pt>
                <c:pt idx="3199">
                  <c:v>41762.213449074072</c:v>
                </c:pt>
                <c:pt idx="3200">
                  <c:v>41762.213518518518</c:v>
                </c:pt>
                <c:pt idx="3201">
                  <c:v>41762.213576388887</c:v>
                </c:pt>
                <c:pt idx="3202">
                  <c:v>41762.213634259257</c:v>
                </c:pt>
                <c:pt idx="3203">
                  <c:v>41762.213692129626</c:v>
                </c:pt>
                <c:pt idx="3204">
                  <c:v>41762.213761574072</c:v>
                </c:pt>
                <c:pt idx="3205">
                  <c:v>41762.213819444441</c:v>
                </c:pt>
                <c:pt idx="3206">
                  <c:v>41762.213877314818</c:v>
                </c:pt>
                <c:pt idx="3207">
                  <c:v>41762.213946759257</c:v>
                </c:pt>
                <c:pt idx="3208">
                  <c:v>41762.214004629626</c:v>
                </c:pt>
                <c:pt idx="3209">
                  <c:v>41762.214062500003</c:v>
                </c:pt>
                <c:pt idx="3210">
                  <c:v>41762.214131944442</c:v>
                </c:pt>
                <c:pt idx="3211">
                  <c:v>41762.214189814818</c:v>
                </c:pt>
                <c:pt idx="3212">
                  <c:v>41762.214247685188</c:v>
                </c:pt>
                <c:pt idx="3213">
                  <c:v>41762.214317129627</c:v>
                </c:pt>
                <c:pt idx="3214">
                  <c:v>41762.214375000003</c:v>
                </c:pt>
                <c:pt idx="3215">
                  <c:v>41762.214432870373</c:v>
                </c:pt>
                <c:pt idx="3216">
                  <c:v>41762.214490740742</c:v>
                </c:pt>
                <c:pt idx="3217">
                  <c:v>41762.214560185188</c:v>
                </c:pt>
                <c:pt idx="3218">
                  <c:v>41762.214618055557</c:v>
                </c:pt>
                <c:pt idx="3219">
                  <c:v>41762.214675925927</c:v>
                </c:pt>
                <c:pt idx="3220">
                  <c:v>41762.214745370373</c:v>
                </c:pt>
                <c:pt idx="3221">
                  <c:v>41762.214803240742</c:v>
                </c:pt>
                <c:pt idx="3222">
                  <c:v>41762.214861111112</c:v>
                </c:pt>
                <c:pt idx="3223">
                  <c:v>41762.214930555558</c:v>
                </c:pt>
                <c:pt idx="3224">
                  <c:v>41762.214988425927</c:v>
                </c:pt>
                <c:pt idx="3225">
                  <c:v>41762.215046296296</c:v>
                </c:pt>
                <c:pt idx="3226">
                  <c:v>41762.215115740742</c:v>
                </c:pt>
                <c:pt idx="3227">
                  <c:v>41762.215173611112</c:v>
                </c:pt>
                <c:pt idx="3228">
                  <c:v>41762.215231481481</c:v>
                </c:pt>
                <c:pt idx="3229">
                  <c:v>41762.215300925927</c:v>
                </c:pt>
                <c:pt idx="3230">
                  <c:v>41762.215358796297</c:v>
                </c:pt>
                <c:pt idx="3231">
                  <c:v>41762.215416666666</c:v>
                </c:pt>
                <c:pt idx="3232">
                  <c:v>41762.215474537035</c:v>
                </c:pt>
                <c:pt idx="3233">
                  <c:v>41762.215543981481</c:v>
                </c:pt>
                <c:pt idx="3234">
                  <c:v>41762.215601851851</c:v>
                </c:pt>
                <c:pt idx="3235">
                  <c:v>41762.21565972222</c:v>
                </c:pt>
                <c:pt idx="3236">
                  <c:v>41762.215729166666</c:v>
                </c:pt>
                <c:pt idx="3237">
                  <c:v>41762.215787037036</c:v>
                </c:pt>
                <c:pt idx="3238">
                  <c:v>41762.215844907405</c:v>
                </c:pt>
                <c:pt idx="3239">
                  <c:v>41762.215914351851</c:v>
                </c:pt>
                <c:pt idx="3240">
                  <c:v>41762.21597222222</c:v>
                </c:pt>
                <c:pt idx="3241">
                  <c:v>41762.21603009259</c:v>
                </c:pt>
                <c:pt idx="3242">
                  <c:v>41762.216099537036</c:v>
                </c:pt>
                <c:pt idx="3243">
                  <c:v>41762.216157407405</c:v>
                </c:pt>
                <c:pt idx="3244">
                  <c:v>41762.216215277775</c:v>
                </c:pt>
                <c:pt idx="3245">
                  <c:v>41762.216273148151</c:v>
                </c:pt>
                <c:pt idx="3246">
                  <c:v>41762.21634259259</c:v>
                </c:pt>
                <c:pt idx="3247">
                  <c:v>41762.216400462959</c:v>
                </c:pt>
                <c:pt idx="3248">
                  <c:v>41762.216458333336</c:v>
                </c:pt>
                <c:pt idx="3249">
                  <c:v>41762.216527777775</c:v>
                </c:pt>
                <c:pt idx="3250">
                  <c:v>41762.216585648152</c:v>
                </c:pt>
                <c:pt idx="3251">
                  <c:v>41762.216643518521</c:v>
                </c:pt>
                <c:pt idx="3252">
                  <c:v>41762.21671296296</c:v>
                </c:pt>
                <c:pt idx="3253">
                  <c:v>41762.216770833336</c:v>
                </c:pt>
                <c:pt idx="3254">
                  <c:v>41762.216828703706</c:v>
                </c:pt>
                <c:pt idx="3255">
                  <c:v>41762.216898148145</c:v>
                </c:pt>
                <c:pt idx="3256">
                  <c:v>41762.216956018521</c:v>
                </c:pt>
                <c:pt idx="3257">
                  <c:v>41762.217013888891</c:v>
                </c:pt>
                <c:pt idx="3258">
                  <c:v>41762.21707175926</c:v>
                </c:pt>
                <c:pt idx="3259">
                  <c:v>41762.217141203706</c:v>
                </c:pt>
                <c:pt idx="3260">
                  <c:v>41762.217199074075</c:v>
                </c:pt>
                <c:pt idx="3261">
                  <c:v>41762.217256944445</c:v>
                </c:pt>
                <c:pt idx="3262">
                  <c:v>41762.217326388891</c:v>
                </c:pt>
                <c:pt idx="3263">
                  <c:v>41762.21738425926</c:v>
                </c:pt>
                <c:pt idx="3264">
                  <c:v>41762.217442129629</c:v>
                </c:pt>
                <c:pt idx="3265">
                  <c:v>41762.217511574076</c:v>
                </c:pt>
                <c:pt idx="3266">
                  <c:v>41762.217569444445</c:v>
                </c:pt>
                <c:pt idx="3267">
                  <c:v>41762.217627314814</c:v>
                </c:pt>
                <c:pt idx="3268">
                  <c:v>41762.21769675926</c:v>
                </c:pt>
                <c:pt idx="3269">
                  <c:v>41762.21775462963</c:v>
                </c:pt>
                <c:pt idx="3270">
                  <c:v>41762.217812499999</c:v>
                </c:pt>
                <c:pt idx="3271">
                  <c:v>41762.217870370368</c:v>
                </c:pt>
                <c:pt idx="3272">
                  <c:v>41762.217939814815</c:v>
                </c:pt>
                <c:pt idx="3273">
                  <c:v>41762.217997685184</c:v>
                </c:pt>
                <c:pt idx="3274">
                  <c:v>41762.218055555553</c:v>
                </c:pt>
                <c:pt idx="3275">
                  <c:v>41762.218124999999</c:v>
                </c:pt>
                <c:pt idx="3276">
                  <c:v>41762.218182870369</c:v>
                </c:pt>
                <c:pt idx="3277">
                  <c:v>41762.218240740738</c:v>
                </c:pt>
                <c:pt idx="3278">
                  <c:v>41762.218310185184</c:v>
                </c:pt>
                <c:pt idx="3279">
                  <c:v>41762.218368055554</c:v>
                </c:pt>
                <c:pt idx="3280">
                  <c:v>41762.218425925923</c:v>
                </c:pt>
                <c:pt idx="3281">
                  <c:v>41762.218495370369</c:v>
                </c:pt>
                <c:pt idx="3282">
                  <c:v>41762.218553240738</c:v>
                </c:pt>
                <c:pt idx="3283">
                  <c:v>41762.218611111108</c:v>
                </c:pt>
                <c:pt idx="3284">
                  <c:v>41762.218680555554</c:v>
                </c:pt>
                <c:pt idx="3285">
                  <c:v>41762.218738425923</c:v>
                </c:pt>
                <c:pt idx="3286">
                  <c:v>41762.2187962963</c:v>
                </c:pt>
                <c:pt idx="3287">
                  <c:v>41762.218854166669</c:v>
                </c:pt>
                <c:pt idx="3288">
                  <c:v>41762.218923611108</c:v>
                </c:pt>
                <c:pt idx="3289">
                  <c:v>41762.218981481485</c:v>
                </c:pt>
                <c:pt idx="3290">
                  <c:v>41762.219039351854</c:v>
                </c:pt>
                <c:pt idx="3291">
                  <c:v>41762.219108796293</c:v>
                </c:pt>
                <c:pt idx="3292">
                  <c:v>41762.219166666669</c:v>
                </c:pt>
                <c:pt idx="3293">
                  <c:v>41762.219224537039</c:v>
                </c:pt>
                <c:pt idx="3294">
                  <c:v>41762.219293981485</c:v>
                </c:pt>
                <c:pt idx="3295">
                  <c:v>41762.219351851854</c:v>
                </c:pt>
                <c:pt idx="3296">
                  <c:v>41762.219409722224</c:v>
                </c:pt>
                <c:pt idx="3297">
                  <c:v>41762.21947916667</c:v>
                </c:pt>
                <c:pt idx="3298">
                  <c:v>41762.219537037039</c:v>
                </c:pt>
                <c:pt idx="3299">
                  <c:v>41762.219594907408</c:v>
                </c:pt>
                <c:pt idx="3300">
                  <c:v>41762.219652777778</c:v>
                </c:pt>
                <c:pt idx="3301">
                  <c:v>41762.219722222224</c:v>
                </c:pt>
                <c:pt idx="3302">
                  <c:v>41762.219780092593</c:v>
                </c:pt>
                <c:pt idx="3303">
                  <c:v>41762.219837962963</c:v>
                </c:pt>
                <c:pt idx="3304">
                  <c:v>41762.219907407409</c:v>
                </c:pt>
                <c:pt idx="3305">
                  <c:v>41762.219965277778</c:v>
                </c:pt>
                <c:pt idx="3306">
                  <c:v>41762.220023148147</c:v>
                </c:pt>
                <c:pt idx="3307">
                  <c:v>41762.220092592594</c:v>
                </c:pt>
                <c:pt idx="3308">
                  <c:v>41762.220150462963</c:v>
                </c:pt>
                <c:pt idx="3309">
                  <c:v>41762.220208333332</c:v>
                </c:pt>
                <c:pt idx="3310">
                  <c:v>41762.220277777778</c:v>
                </c:pt>
                <c:pt idx="3311">
                  <c:v>41762.220335648148</c:v>
                </c:pt>
                <c:pt idx="3312">
                  <c:v>41762.220393518517</c:v>
                </c:pt>
                <c:pt idx="3313">
                  <c:v>41762.220451388886</c:v>
                </c:pt>
                <c:pt idx="3314">
                  <c:v>41762.220520833333</c:v>
                </c:pt>
                <c:pt idx="3315">
                  <c:v>41762.220578703702</c:v>
                </c:pt>
                <c:pt idx="3316">
                  <c:v>41762.220636574071</c:v>
                </c:pt>
                <c:pt idx="3317">
                  <c:v>41762.220706018517</c:v>
                </c:pt>
                <c:pt idx="3318">
                  <c:v>41762.220763888887</c:v>
                </c:pt>
                <c:pt idx="3319">
                  <c:v>41762.220821759256</c:v>
                </c:pt>
                <c:pt idx="3320">
                  <c:v>41762.220891203702</c:v>
                </c:pt>
                <c:pt idx="3321">
                  <c:v>41762.220949074072</c:v>
                </c:pt>
                <c:pt idx="3322">
                  <c:v>41762.221006944441</c:v>
                </c:pt>
                <c:pt idx="3323">
                  <c:v>41762.221076388887</c:v>
                </c:pt>
                <c:pt idx="3324">
                  <c:v>41762.221134259256</c:v>
                </c:pt>
                <c:pt idx="3325">
                  <c:v>41762.221192129633</c:v>
                </c:pt>
                <c:pt idx="3326">
                  <c:v>41762.221261574072</c:v>
                </c:pt>
                <c:pt idx="3327">
                  <c:v>41762.221319444441</c:v>
                </c:pt>
                <c:pt idx="3328">
                  <c:v>41762.221377314818</c:v>
                </c:pt>
                <c:pt idx="3329">
                  <c:v>41762.221435185187</c:v>
                </c:pt>
                <c:pt idx="3330">
                  <c:v>41762.221504629626</c:v>
                </c:pt>
                <c:pt idx="3331">
                  <c:v>41762.221562500003</c:v>
                </c:pt>
                <c:pt idx="3332">
                  <c:v>41762.221620370372</c:v>
                </c:pt>
                <c:pt idx="3333">
                  <c:v>41762.221689814818</c:v>
                </c:pt>
                <c:pt idx="3334">
                  <c:v>41762.221747685187</c:v>
                </c:pt>
                <c:pt idx="3335">
                  <c:v>41762.221805555557</c:v>
                </c:pt>
                <c:pt idx="3336">
                  <c:v>41762.221875000003</c:v>
                </c:pt>
                <c:pt idx="3337">
                  <c:v>41762.221932870372</c:v>
                </c:pt>
                <c:pt idx="3338">
                  <c:v>41762.221990740742</c:v>
                </c:pt>
                <c:pt idx="3339">
                  <c:v>41762.222060185188</c:v>
                </c:pt>
                <c:pt idx="3340">
                  <c:v>41762.222118055557</c:v>
                </c:pt>
                <c:pt idx="3341">
                  <c:v>41762.222175925926</c:v>
                </c:pt>
                <c:pt idx="3342">
                  <c:v>41762.222233796296</c:v>
                </c:pt>
                <c:pt idx="3343">
                  <c:v>41762.222303240742</c:v>
                </c:pt>
                <c:pt idx="3344">
                  <c:v>41762.222361111111</c:v>
                </c:pt>
                <c:pt idx="3345">
                  <c:v>41762.222418981481</c:v>
                </c:pt>
                <c:pt idx="3346">
                  <c:v>41762.222488425927</c:v>
                </c:pt>
                <c:pt idx="3347">
                  <c:v>41762.222546296296</c:v>
                </c:pt>
                <c:pt idx="3348">
                  <c:v>41762.222604166665</c:v>
                </c:pt>
                <c:pt idx="3349">
                  <c:v>41762.222673611112</c:v>
                </c:pt>
                <c:pt idx="3350">
                  <c:v>41762.222731481481</c:v>
                </c:pt>
                <c:pt idx="3351">
                  <c:v>41762.22278935185</c:v>
                </c:pt>
                <c:pt idx="3352">
                  <c:v>41762.222858796296</c:v>
                </c:pt>
                <c:pt idx="3353">
                  <c:v>41762.222916666666</c:v>
                </c:pt>
                <c:pt idx="3354">
                  <c:v>41762.222974537035</c:v>
                </c:pt>
                <c:pt idx="3355">
                  <c:v>41762.223032407404</c:v>
                </c:pt>
                <c:pt idx="3356">
                  <c:v>41762.223101851851</c:v>
                </c:pt>
                <c:pt idx="3357">
                  <c:v>41762.22315972222</c:v>
                </c:pt>
                <c:pt idx="3358">
                  <c:v>41762.223217592589</c:v>
                </c:pt>
                <c:pt idx="3359">
                  <c:v>41762.223287037035</c:v>
                </c:pt>
                <c:pt idx="3360">
                  <c:v>41762.223344907405</c:v>
                </c:pt>
                <c:pt idx="3361">
                  <c:v>41762.223402777781</c:v>
                </c:pt>
                <c:pt idx="3362">
                  <c:v>41762.22347222222</c:v>
                </c:pt>
                <c:pt idx="3363">
                  <c:v>41762.223530092589</c:v>
                </c:pt>
                <c:pt idx="3364">
                  <c:v>41762.223587962966</c:v>
                </c:pt>
                <c:pt idx="3365">
                  <c:v>41762.223657407405</c:v>
                </c:pt>
                <c:pt idx="3366">
                  <c:v>41762.223715277774</c:v>
                </c:pt>
                <c:pt idx="3367">
                  <c:v>41762.223773148151</c:v>
                </c:pt>
                <c:pt idx="3368">
                  <c:v>41762.22384259259</c:v>
                </c:pt>
                <c:pt idx="3369">
                  <c:v>41762.223900462966</c:v>
                </c:pt>
                <c:pt idx="3370">
                  <c:v>41762.223958333336</c:v>
                </c:pt>
                <c:pt idx="3371">
                  <c:v>41762.224016203705</c:v>
                </c:pt>
                <c:pt idx="3372">
                  <c:v>41762.224085648151</c:v>
                </c:pt>
                <c:pt idx="3373">
                  <c:v>41762.224143518521</c:v>
                </c:pt>
                <c:pt idx="3374">
                  <c:v>41762.22420138889</c:v>
                </c:pt>
                <c:pt idx="3375">
                  <c:v>41762.224270833336</c:v>
                </c:pt>
                <c:pt idx="3376">
                  <c:v>41762.224328703705</c:v>
                </c:pt>
                <c:pt idx="3377">
                  <c:v>41762.224386574075</c:v>
                </c:pt>
                <c:pt idx="3378">
                  <c:v>41762.224456018521</c:v>
                </c:pt>
                <c:pt idx="3379">
                  <c:v>41762.22451388889</c:v>
                </c:pt>
                <c:pt idx="3380">
                  <c:v>41762.22457175926</c:v>
                </c:pt>
                <c:pt idx="3381">
                  <c:v>41762.224641203706</c:v>
                </c:pt>
                <c:pt idx="3382">
                  <c:v>41762.224699074075</c:v>
                </c:pt>
                <c:pt idx="3383">
                  <c:v>41762.224756944444</c:v>
                </c:pt>
                <c:pt idx="3384">
                  <c:v>41762.224814814814</c:v>
                </c:pt>
                <c:pt idx="3385">
                  <c:v>41762.22488425926</c:v>
                </c:pt>
                <c:pt idx="3386">
                  <c:v>41762.224942129629</c:v>
                </c:pt>
                <c:pt idx="3387">
                  <c:v>41762.224999999999</c:v>
                </c:pt>
                <c:pt idx="3388">
                  <c:v>41762.225069444445</c:v>
                </c:pt>
                <c:pt idx="3389">
                  <c:v>41762.225127314814</c:v>
                </c:pt>
                <c:pt idx="3390">
                  <c:v>41762.225185185183</c:v>
                </c:pt>
                <c:pt idx="3391">
                  <c:v>41762.225254629629</c:v>
                </c:pt>
                <c:pt idx="3392">
                  <c:v>41762.225312499999</c:v>
                </c:pt>
                <c:pt idx="3393">
                  <c:v>41762.225370370368</c:v>
                </c:pt>
                <c:pt idx="3394">
                  <c:v>41762.225439814814</c:v>
                </c:pt>
                <c:pt idx="3395">
                  <c:v>41762.225497685184</c:v>
                </c:pt>
                <c:pt idx="3396">
                  <c:v>41762.225555555553</c:v>
                </c:pt>
                <c:pt idx="3397">
                  <c:v>41762.225613425922</c:v>
                </c:pt>
                <c:pt idx="3398">
                  <c:v>41762.225682870368</c:v>
                </c:pt>
                <c:pt idx="3399">
                  <c:v>41762.225740740738</c:v>
                </c:pt>
                <c:pt idx="3400">
                  <c:v>41762.225798611114</c:v>
                </c:pt>
                <c:pt idx="3401">
                  <c:v>41762.225868055553</c:v>
                </c:pt>
                <c:pt idx="3402">
                  <c:v>41762.225925925923</c:v>
                </c:pt>
                <c:pt idx="3403">
                  <c:v>41762.225983796299</c:v>
                </c:pt>
                <c:pt idx="3404">
                  <c:v>41762.226053240738</c:v>
                </c:pt>
                <c:pt idx="3405">
                  <c:v>41762.226111111115</c:v>
                </c:pt>
                <c:pt idx="3406">
                  <c:v>41762.226168981484</c:v>
                </c:pt>
                <c:pt idx="3407">
                  <c:v>41762.226238425923</c:v>
                </c:pt>
                <c:pt idx="3408">
                  <c:v>41762.2262962963</c:v>
                </c:pt>
                <c:pt idx="3409">
                  <c:v>41762.226354166669</c:v>
                </c:pt>
                <c:pt idx="3410">
                  <c:v>41762.226412037038</c:v>
                </c:pt>
                <c:pt idx="3411">
                  <c:v>41762.226481481484</c:v>
                </c:pt>
                <c:pt idx="3412">
                  <c:v>41762.226539351854</c:v>
                </c:pt>
                <c:pt idx="3413">
                  <c:v>41762.226597222223</c:v>
                </c:pt>
                <c:pt idx="3414">
                  <c:v>41762.226666666669</c:v>
                </c:pt>
                <c:pt idx="3415">
                  <c:v>41762.226724537039</c:v>
                </c:pt>
                <c:pt idx="3416">
                  <c:v>41762.226782407408</c:v>
                </c:pt>
                <c:pt idx="3417">
                  <c:v>41762.226851851854</c:v>
                </c:pt>
                <c:pt idx="3418">
                  <c:v>41762.226909722223</c:v>
                </c:pt>
                <c:pt idx="3419">
                  <c:v>41762.226967592593</c:v>
                </c:pt>
                <c:pt idx="3420">
                  <c:v>41762.227037037039</c:v>
                </c:pt>
                <c:pt idx="3421">
                  <c:v>41762.227094907408</c:v>
                </c:pt>
                <c:pt idx="3422">
                  <c:v>41762.227152777778</c:v>
                </c:pt>
                <c:pt idx="3423">
                  <c:v>41762.227222222224</c:v>
                </c:pt>
                <c:pt idx="3424">
                  <c:v>41762.227280092593</c:v>
                </c:pt>
                <c:pt idx="3425">
                  <c:v>41762.227337962962</c:v>
                </c:pt>
                <c:pt idx="3426">
                  <c:v>41762.227395833332</c:v>
                </c:pt>
                <c:pt idx="3427">
                  <c:v>41762.227465277778</c:v>
                </c:pt>
                <c:pt idx="3428">
                  <c:v>41762.227523148147</c:v>
                </c:pt>
                <c:pt idx="3429">
                  <c:v>41762.227581018517</c:v>
                </c:pt>
                <c:pt idx="3430">
                  <c:v>41762.227650462963</c:v>
                </c:pt>
                <c:pt idx="3431">
                  <c:v>41762.227708333332</c:v>
                </c:pt>
                <c:pt idx="3432">
                  <c:v>41762.227766203701</c:v>
                </c:pt>
                <c:pt idx="3433">
                  <c:v>41762.227835648147</c:v>
                </c:pt>
                <c:pt idx="3434">
                  <c:v>41762.227893518517</c:v>
                </c:pt>
                <c:pt idx="3435">
                  <c:v>41762.227951388886</c:v>
                </c:pt>
                <c:pt idx="3436">
                  <c:v>41762.228020833332</c:v>
                </c:pt>
                <c:pt idx="3437">
                  <c:v>41762.228078703702</c:v>
                </c:pt>
                <c:pt idx="3438">
                  <c:v>41762.228136574071</c:v>
                </c:pt>
                <c:pt idx="3439">
                  <c:v>41762.228194444448</c:v>
                </c:pt>
                <c:pt idx="3440">
                  <c:v>41762.228263888886</c:v>
                </c:pt>
                <c:pt idx="3441">
                  <c:v>41762.228321759256</c:v>
                </c:pt>
                <c:pt idx="3442">
                  <c:v>41762.228379629632</c:v>
                </c:pt>
                <c:pt idx="3443">
                  <c:v>41762.228449074071</c:v>
                </c:pt>
                <c:pt idx="3444">
                  <c:v>41762.228506944448</c:v>
                </c:pt>
                <c:pt idx="3445">
                  <c:v>41762.228564814817</c:v>
                </c:pt>
                <c:pt idx="3446">
                  <c:v>41762.228634259256</c:v>
                </c:pt>
                <c:pt idx="3447">
                  <c:v>41762.228692129633</c:v>
                </c:pt>
                <c:pt idx="3448">
                  <c:v>41762.228750000002</c:v>
                </c:pt>
                <c:pt idx="3449">
                  <c:v>41762.228819444441</c:v>
                </c:pt>
                <c:pt idx="3450">
                  <c:v>41762.228877314818</c:v>
                </c:pt>
                <c:pt idx="3451">
                  <c:v>41762.228935185187</c:v>
                </c:pt>
                <c:pt idx="3452">
                  <c:v>41762.228993055556</c:v>
                </c:pt>
                <c:pt idx="3453">
                  <c:v>41762.229062500002</c:v>
                </c:pt>
                <c:pt idx="3454">
                  <c:v>41762.229120370372</c:v>
                </c:pt>
                <c:pt idx="3455">
                  <c:v>41762.229178240741</c:v>
                </c:pt>
                <c:pt idx="3456">
                  <c:v>41762.229247685187</c:v>
                </c:pt>
                <c:pt idx="3457">
                  <c:v>41762.229305555556</c:v>
                </c:pt>
                <c:pt idx="3458">
                  <c:v>41762.229363425926</c:v>
                </c:pt>
                <c:pt idx="3459">
                  <c:v>41762.229432870372</c:v>
                </c:pt>
                <c:pt idx="3460">
                  <c:v>41762.229490740741</c:v>
                </c:pt>
                <c:pt idx="3461">
                  <c:v>41762.229548611111</c:v>
                </c:pt>
                <c:pt idx="3462">
                  <c:v>41762.229618055557</c:v>
                </c:pt>
                <c:pt idx="3463">
                  <c:v>41762.229675925926</c:v>
                </c:pt>
                <c:pt idx="3464">
                  <c:v>41762.229733796295</c:v>
                </c:pt>
                <c:pt idx="3465">
                  <c:v>41762.229803240742</c:v>
                </c:pt>
                <c:pt idx="3466">
                  <c:v>41762.229861111111</c:v>
                </c:pt>
                <c:pt idx="3467">
                  <c:v>41762.22991898148</c:v>
                </c:pt>
                <c:pt idx="3468">
                  <c:v>41762.22997685185</c:v>
                </c:pt>
                <c:pt idx="3469">
                  <c:v>41762.230046296296</c:v>
                </c:pt>
                <c:pt idx="3470">
                  <c:v>41762.230104166665</c:v>
                </c:pt>
                <c:pt idx="3471">
                  <c:v>41762.230162037034</c:v>
                </c:pt>
                <c:pt idx="3472">
                  <c:v>41762.230231481481</c:v>
                </c:pt>
                <c:pt idx="3473">
                  <c:v>41762.23028935185</c:v>
                </c:pt>
                <c:pt idx="3474">
                  <c:v>41762.230347222219</c:v>
                </c:pt>
                <c:pt idx="3475">
                  <c:v>41762.230416666665</c:v>
                </c:pt>
                <c:pt idx="3476">
                  <c:v>41762.230474537035</c:v>
                </c:pt>
                <c:pt idx="3477">
                  <c:v>41762.230532407404</c:v>
                </c:pt>
                <c:pt idx="3478">
                  <c:v>41762.23060185185</c:v>
                </c:pt>
                <c:pt idx="3479">
                  <c:v>41762.23065972222</c:v>
                </c:pt>
                <c:pt idx="3480">
                  <c:v>41762.230717592596</c:v>
                </c:pt>
                <c:pt idx="3481">
                  <c:v>41762.230775462966</c:v>
                </c:pt>
                <c:pt idx="3482">
                  <c:v>41762.230844907404</c:v>
                </c:pt>
                <c:pt idx="3483">
                  <c:v>41762.230902777781</c:v>
                </c:pt>
                <c:pt idx="3484">
                  <c:v>41762.23096064815</c:v>
                </c:pt>
                <c:pt idx="3485">
                  <c:v>41762.231030092589</c:v>
                </c:pt>
                <c:pt idx="3486">
                  <c:v>41762.231087962966</c:v>
                </c:pt>
                <c:pt idx="3487">
                  <c:v>41762.231145833335</c:v>
                </c:pt>
                <c:pt idx="3488">
                  <c:v>41762.231215277781</c:v>
                </c:pt>
                <c:pt idx="3489">
                  <c:v>41762.231273148151</c:v>
                </c:pt>
                <c:pt idx="3490">
                  <c:v>41762.23133101852</c:v>
                </c:pt>
                <c:pt idx="3491">
                  <c:v>41762.231400462966</c:v>
                </c:pt>
                <c:pt idx="3492">
                  <c:v>41762.231458333335</c:v>
                </c:pt>
                <c:pt idx="3493">
                  <c:v>41762.231516203705</c:v>
                </c:pt>
                <c:pt idx="3494">
                  <c:v>41762.231585648151</c:v>
                </c:pt>
                <c:pt idx="3495">
                  <c:v>41762.23164351852</c:v>
                </c:pt>
                <c:pt idx="3496">
                  <c:v>41762.23170138889</c:v>
                </c:pt>
                <c:pt idx="3497">
                  <c:v>41762.231759259259</c:v>
                </c:pt>
                <c:pt idx="3498">
                  <c:v>41762.231828703705</c:v>
                </c:pt>
                <c:pt idx="3499">
                  <c:v>41762.231886574074</c:v>
                </c:pt>
                <c:pt idx="3500">
                  <c:v>41762.231944444444</c:v>
                </c:pt>
                <c:pt idx="3501">
                  <c:v>41762.23201388889</c:v>
                </c:pt>
                <c:pt idx="3502">
                  <c:v>41762.232071759259</c:v>
                </c:pt>
                <c:pt idx="3503">
                  <c:v>41762.232129629629</c:v>
                </c:pt>
                <c:pt idx="3504">
                  <c:v>41762.232199074075</c:v>
                </c:pt>
                <c:pt idx="3505">
                  <c:v>41762.232256944444</c:v>
                </c:pt>
                <c:pt idx="3506">
                  <c:v>41762.232314814813</c:v>
                </c:pt>
                <c:pt idx="3507">
                  <c:v>41762.23238425926</c:v>
                </c:pt>
                <c:pt idx="3508">
                  <c:v>41762.232442129629</c:v>
                </c:pt>
                <c:pt idx="3509">
                  <c:v>41762.232499999998</c:v>
                </c:pt>
                <c:pt idx="3510">
                  <c:v>41762.232557870368</c:v>
                </c:pt>
                <c:pt idx="3511">
                  <c:v>41762.232627314814</c:v>
                </c:pt>
                <c:pt idx="3512">
                  <c:v>41762.232685185183</c:v>
                </c:pt>
                <c:pt idx="3513">
                  <c:v>41762.232743055552</c:v>
                </c:pt>
                <c:pt idx="3514">
                  <c:v>41762.232812499999</c:v>
                </c:pt>
                <c:pt idx="3515">
                  <c:v>41762.232870370368</c:v>
                </c:pt>
                <c:pt idx="3516">
                  <c:v>41762.232928240737</c:v>
                </c:pt>
                <c:pt idx="3517">
                  <c:v>41762.232997685183</c:v>
                </c:pt>
                <c:pt idx="3518">
                  <c:v>41762.233055555553</c:v>
                </c:pt>
                <c:pt idx="3519">
                  <c:v>41762.233113425929</c:v>
                </c:pt>
                <c:pt idx="3520">
                  <c:v>41762.233182870368</c:v>
                </c:pt>
                <c:pt idx="3521">
                  <c:v>41762.233240740738</c:v>
                </c:pt>
                <c:pt idx="3522">
                  <c:v>41762.233298611114</c:v>
                </c:pt>
                <c:pt idx="3523">
                  <c:v>41762.233356481483</c:v>
                </c:pt>
                <c:pt idx="3524">
                  <c:v>41762.233425925922</c:v>
                </c:pt>
                <c:pt idx="3525">
                  <c:v>41762.233483796299</c:v>
                </c:pt>
                <c:pt idx="3526">
                  <c:v>41762.233541666668</c:v>
                </c:pt>
                <c:pt idx="3527">
                  <c:v>41762.233611111114</c:v>
                </c:pt>
                <c:pt idx="3528">
                  <c:v>41762.233668981484</c:v>
                </c:pt>
                <c:pt idx="3529">
                  <c:v>41762.233726851853</c:v>
                </c:pt>
                <c:pt idx="3530">
                  <c:v>41762.233796296299</c:v>
                </c:pt>
                <c:pt idx="3531">
                  <c:v>41762.233854166669</c:v>
                </c:pt>
                <c:pt idx="3532">
                  <c:v>41762.233912037038</c:v>
                </c:pt>
                <c:pt idx="3533">
                  <c:v>41762.233981481484</c:v>
                </c:pt>
                <c:pt idx="3534">
                  <c:v>41762.234039351853</c:v>
                </c:pt>
                <c:pt idx="3535">
                  <c:v>41762.234097222223</c:v>
                </c:pt>
                <c:pt idx="3536">
                  <c:v>41762.234155092592</c:v>
                </c:pt>
                <c:pt idx="3537">
                  <c:v>41762.234224537038</c:v>
                </c:pt>
                <c:pt idx="3538">
                  <c:v>41762.234282407408</c:v>
                </c:pt>
                <c:pt idx="3539">
                  <c:v>41762.234340277777</c:v>
                </c:pt>
                <c:pt idx="3540">
                  <c:v>41762.234409722223</c:v>
                </c:pt>
                <c:pt idx="3541">
                  <c:v>41762.234467592592</c:v>
                </c:pt>
                <c:pt idx="3542">
                  <c:v>41762.234525462962</c:v>
                </c:pt>
                <c:pt idx="3543">
                  <c:v>41762.234594907408</c:v>
                </c:pt>
                <c:pt idx="3544">
                  <c:v>41762.234652777777</c:v>
                </c:pt>
                <c:pt idx="3545">
                  <c:v>41762.234710648147</c:v>
                </c:pt>
                <c:pt idx="3546">
                  <c:v>41762.234780092593</c:v>
                </c:pt>
                <c:pt idx="3547">
                  <c:v>41762.234837962962</c:v>
                </c:pt>
                <c:pt idx="3548">
                  <c:v>41762.234895833331</c:v>
                </c:pt>
                <c:pt idx="3549">
                  <c:v>41762.234965277778</c:v>
                </c:pt>
                <c:pt idx="3550">
                  <c:v>41762.235023148147</c:v>
                </c:pt>
                <c:pt idx="3551">
                  <c:v>41762.235081018516</c:v>
                </c:pt>
                <c:pt idx="3552">
                  <c:v>41762.235138888886</c:v>
                </c:pt>
                <c:pt idx="3553">
                  <c:v>41762.235208333332</c:v>
                </c:pt>
                <c:pt idx="3554">
                  <c:v>41762.235266203701</c:v>
                </c:pt>
                <c:pt idx="3555">
                  <c:v>41762.235324074078</c:v>
                </c:pt>
                <c:pt idx="3556">
                  <c:v>41762.235393518517</c:v>
                </c:pt>
                <c:pt idx="3557">
                  <c:v>41762.235451388886</c:v>
                </c:pt>
                <c:pt idx="3558">
                  <c:v>41762.235509259262</c:v>
                </c:pt>
                <c:pt idx="3559">
                  <c:v>41762.235578703701</c:v>
                </c:pt>
                <c:pt idx="3560">
                  <c:v>41762.235636574071</c:v>
                </c:pt>
                <c:pt idx="3561">
                  <c:v>41762.235694444447</c:v>
                </c:pt>
                <c:pt idx="3562">
                  <c:v>41762.235763888886</c:v>
                </c:pt>
                <c:pt idx="3563">
                  <c:v>41762.235821759263</c:v>
                </c:pt>
                <c:pt idx="3564">
                  <c:v>41762.235879629632</c:v>
                </c:pt>
                <c:pt idx="3565">
                  <c:v>41762.235937500001</c:v>
                </c:pt>
                <c:pt idx="3566">
                  <c:v>41762.236006944448</c:v>
                </c:pt>
                <c:pt idx="3567">
                  <c:v>41762.236064814817</c:v>
                </c:pt>
                <c:pt idx="3568">
                  <c:v>41762.236122685186</c:v>
                </c:pt>
                <c:pt idx="3569">
                  <c:v>41762.236192129632</c:v>
                </c:pt>
                <c:pt idx="3570">
                  <c:v>41762.236250000002</c:v>
                </c:pt>
                <c:pt idx="3571">
                  <c:v>41762.236307870371</c:v>
                </c:pt>
                <c:pt idx="3572">
                  <c:v>41762.236377314817</c:v>
                </c:pt>
                <c:pt idx="3573">
                  <c:v>41762.236435185187</c:v>
                </c:pt>
                <c:pt idx="3574">
                  <c:v>41762.236493055556</c:v>
                </c:pt>
                <c:pt idx="3575">
                  <c:v>41762.236562500002</c:v>
                </c:pt>
                <c:pt idx="3576">
                  <c:v>41762.236620370371</c:v>
                </c:pt>
                <c:pt idx="3577">
                  <c:v>41762.236678240741</c:v>
                </c:pt>
                <c:pt idx="3578">
                  <c:v>41762.23673611111</c:v>
                </c:pt>
                <c:pt idx="3579">
                  <c:v>41762.236805555556</c:v>
                </c:pt>
                <c:pt idx="3580">
                  <c:v>41762.236863425926</c:v>
                </c:pt>
                <c:pt idx="3581">
                  <c:v>41762.236921296295</c:v>
                </c:pt>
                <c:pt idx="3582">
                  <c:v>41762.236990740741</c:v>
                </c:pt>
                <c:pt idx="3583">
                  <c:v>41762.23704861111</c:v>
                </c:pt>
                <c:pt idx="3584">
                  <c:v>41762.23710648148</c:v>
                </c:pt>
                <c:pt idx="3585">
                  <c:v>41762.237175925926</c:v>
                </c:pt>
                <c:pt idx="3586">
                  <c:v>41762.237233796295</c:v>
                </c:pt>
                <c:pt idx="3587">
                  <c:v>41762.237291666665</c:v>
                </c:pt>
                <c:pt idx="3588">
                  <c:v>41762.237361111111</c:v>
                </c:pt>
                <c:pt idx="3589">
                  <c:v>41762.23741898148</c:v>
                </c:pt>
                <c:pt idx="3590">
                  <c:v>41762.237476851849</c:v>
                </c:pt>
                <c:pt idx="3591">
                  <c:v>41762.237534722219</c:v>
                </c:pt>
                <c:pt idx="3592">
                  <c:v>41762.237604166665</c:v>
                </c:pt>
                <c:pt idx="3593">
                  <c:v>41762.237662037034</c:v>
                </c:pt>
                <c:pt idx="3594">
                  <c:v>41762.237719907411</c:v>
                </c:pt>
                <c:pt idx="3595">
                  <c:v>41762.23778935185</c:v>
                </c:pt>
                <c:pt idx="3596">
                  <c:v>41762.237847222219</c:v>
                </c:pt>
                <c:pt idx="3597">
                  <c:v>41762.237905092596</c:v>
                </c:pt>
                <c:pt idx="3598">
                  <c:v>41762.237974537034</c:v>
                </c:pt>
                <c:pt idx="3599">
                  <c:v>41762.238032407404</c:v>
                </c:pt>
                <c:pt idx="3600">
                  <c:v>41762.23809027778</c:v>
                </c:pt>
                <c:pt idx="3601">
                  <c:v>41762.238159722219</c:v>
                </c:pt>
                <c:pt idx="3602">
                  <c:v>41762.238217592596</c:v>
                </c:pt>
                <c:pt idx="3603">
                  <c:v>41762.238275462965</c:v>
                </c:pt>
                <c:pt idx="3604">
                  <c:v>41762.238344907404</c:v>
                </c:pt>
                <c:pt idx="3605">
                  <c:v>41762.238402777781</c:v>
                </c:pt>
                <c:pt idx="3606">
                  <c:v>41762.23846064815</c:v>
                </c:pt>
                <c:pt idx="3607">
                  <c:v>41762.238518518519</c:v>
                </c:pt>
                <c:pt idx="3608">
                  <c:v>41762.238587962966</c:v>
                </c:pt>
                <c:pt idx="3609">
                  <c:v>41762.238645833335</c:v>
                </c:pt>
                <c:pt idx="3610">
                  <c:v>41762.238703703704</c:v>
                </c:pt>
                <c:pt idx="3611">
                  <c:v>41762.23877314815</c:v>
                </c:pt>
                <c:pt idx="3612">
                  <c:v>41762.23883101852</c:v>
                </c:pt>
                <c:pt idx="3613">
                  <c:v>41762.238888888889</c:v>
                </c:pt>
                <c:pt idx="3614">
                  <c:v>41762.238958333335</c:v>
                </c:pt>
                <c:pt idx="3615">
                  <c:v>41762.239016203705</c:v>
                </c:pt>
                <c:pt idx="3616">
                  <c:v>41762.239074074074</c:v>
                </c:pt>
                <c:pt idx="3617">
                  <c:v>41762.23914351852</c:v>
                </c:pt>
                <c:pt idx="3618">
                  <c:v>41762.239201388889</c:v>
                </c:pt>
                <c:pt idx="3619">
                  <c:v>41762.239259259259</c:v>
                </c:pt>
                <c:pt idx="3620">
                  <c:v>41762.239317129628</c:v>
                </c:pt>
                <c:pt idx="3621">
                  <c:v>41762.239386574074</c:v>
                </c:pt>
                <c:pt idx="3622">
                  <c:v>41762.239444444444</c:v>
                </c:pt>
                <c:pt idx="3623">
                  <c:v>41762.239502314813</c:v>
                </c:pt>
                <c:pt idx="3624">
                  <c:v>41762.239571759259</c:v>
                </c:pt>
                <c:pt idx="3625">
                  <c:v>41762.239629629628</c:v>
                </c:pt>
                <c:pt idx="3626">
                  <c:v>41762.239687499998</c:v>
                </c:pt>
                <c:pt idx="3627">
                  <c:v>41762.239756944444</c:v>
                </c:pt>
                <c:pt idx="3628">
                  <c:v>41762.239814814813</c:v>
                </c:pt>
                <c:pt idx="3629">
                  <c:v>41762.239872685182</c:v>
                </c:pt>
                <c:pt idx="3630">
                  <c:v>41762.239942129629</c:v>
                </c:pt>
                <c:pt idx="3631">
                  <c:v>41762.239999999998</c:v>
                </c:pt>
                <c:pt idx="3632">
                  <c:v>41762.240057870367</c:v>
                </c:pt>
                <c:pt idx="3633">
                  <c:v>41762.240127314813</c:v>
                </c:pt>
                <c:pt idx="3634">
                  <c:v>41762.240185185183</c:v>
                </c:pt>
                <c:pt idx="3635">
                  <c:v>41762.240243055552</c:v>
                </c:pt>
                <c:pt idx="3636">
                  <c:v>41762.240300925929</c:v>
                </c:pt>
                <c:pt idx="3637">
                  <c:v>41762.240370370368</c:v>
                </c:pt>
                <c:pt idx="3638">
                  <c:v>41762.240428240744</c:v>
                </c:pt>
                <c:pt idx="3639">
                  <c:v>41762.240486111114</c:v>
                </c:pt>
                <c:pt idx="3640">
                  <c:v>41762.240555555552</c:v>
                </c:pt>
                <c:pt idx="3641">
                  <c:v>41762.240613425929</c:v>
                </c:pt>
                <c:pt idx="3642">
                  <c:v>41762.240671296298</c:v>
                </c:pt>
                <c:pt idx="3643">
                  <c:v>41762.240740740737</c:v>
                </c:pt>
                <c:pt idx="3644">
                  <c:v>41762.240798611114</c:v>
                </c:pt>
                <c:pt idx="3645">
                  <c:v>41762.240856481483</c:v>
                </c:pt>
                <c:pt idx="3646">
                  <c:v>41762.240925925929</c:v>
                </c:pt>
                <c:pt idx="3647">
                  <c:v>41762.240983796299</c:v>
                </c:pt>
                <c:pt idx="3648">
                  <c:v>41762.241041666668</c:v>
                </c:pt>
                <c:pt idx="3649">
                  <c:v>41762.241099537037</c:v>
                </c:pt>
                <c:pt idx="3650">
                  <c:v>41762.241168981483</c:v>
                </c:pt>
                <c:pt idx="3651">
                  <c:v>41762.241226851853</c:v>
                </c:pt>
                <c:pt idx="3652">
                  <c:v>41762.241284722222</c:v>
                </c:pt>
                <c:pt idx="3653">
                  <c:v>41762.241354166668</c:v>
                </c:pt>
                <c:pt idx="3654">
                  <c:v>41762.241412037038</c:v>
                </c:pt>
                <c:pt idx="3655">
                  <c:v>41762.241469907407</c:v>
                </c:pt>
                <c:pt idx="3656">
                  <c:v>41762.241539351853</c:v>
                </c:pt>
                <c:pt idx="3657">
                  <c:v>41762.241597222222</c:v>
                </c:pt>
                <c:pt idx="3658">
                  <c:v>41762.241655092592</c:v>
                </c:pt>
                <c:pt idx="3659">
                  <c:v>41762.241724537038</c:v>
                </c:pt>
                <c:pt idx="3660">
                  <c:v>41762.241782407407</c:v>
                </c:pt>
                <c:pt idx="3661">
                  <c:v>41762.241840277777</c:v>
                </c:pt>
                <c:pt idx="3662">
                  <c:v>41762.241898148146</c:v>
                </c:pt>
                <c:pt idx="3663">
                  <c:v>41762.241967592592</c:v>
                </c:pt>
                <c:pt idx="3664">
                  <c:v>41762.242025462961</c:v>
                </c:pt>
                <c:pt idx="3665">
                  <c:v>41762.242083333331</c:v>
                </c:pt>
                <c:pt idx="3666">
                  <c:v>41762.242152777777</c:v>
                </c:pt>
                <c:pt idx="3667">
                  <c:v>41762.242210648146</c:v>
                </c:pt>
                <c:pt idx="3668">
                  <c:v>41762.242268518516</c:v>
                </c:pt>
                <c:pt idx="3669">
                  <c:v>41762.242337962962</c:v>
                </c:pt>
                <c:pt idx="3670">
                  <c:v>41762.242395833331</c:v>
                </c:pt>
                <c:pt idx="3671">
                  <c:v>41762.2424537037</c:v>
                </c:pt>
                <c:pt idx="3672">
                  <c:v>41762.242523148147</c:v>
                </c:pt>
                <c:pt idx="3673">
                  <c:v>41762.242581018516</c:v>
                </c:pt>
                <c:pt idx="3674">
                  <c:v>41762.242638888885</c:v>
                </c:pt>
                <c:pt idx="3675">
                  <c:v>41762.242696759262</c:v>
                </c:pt>
                <c:pt idx="3676">
                  <c:v>41762.242766203701</c:v>
                </c:pt>
                <c:pt idx="3677">
                  <c:v>41762.242824074077</c:v>
                </c:pt>
                <c:pt idx="3678">
                  <c:v>41762.242881944447</c:v>
                </c:pt>
                <c:pt idx="3679">
                  <c:v>41762.242951388886</c:v>
                </c:pt>
                <c:pt idx="3680">
                  <c:v>41762.243009259262</c:v>
                </c:pt>
                <c:pt idx="3681">
                  <c:v>41762.243067129632</c:v>
                </c:pt>
                <c:pt idx="3682">
                  <c:v>41762.243136574078</c:v>
                </c:pt>
                <c:pt idx="3683">
                  <c:v>41762.243194444447</c:v>
                </c:pt>
                <c:pt idx="3684">
                  <c:v>41762.243252314816</c:v>
                </c:pt>
                <c:pt idx="3685">
                  <c:v>41762.243321759262</c:v>
                </c:pt>
                <c:pt idx="3686">
                  <c:v>41762.243379629632</c:v>
                </c:pt>
                <c:pt idx="3687">
                  <c:v>41762.243437500001</c:v>
                </c:pt>
                <c:pt idx="3688">
                  <c:v>41762.243506944447</c:v>
                </c:pt>
                <c:pt idx="3689">
                  <c:v>41762.243564814817</c:v>
                </c:pt>
                <c:pt idx="3690">
                  <c:v>41762.243622685186</c:v>
                </c:pt>
                <c:pt idx="3691">
                  <c:v>41762.243680555555</c:v>
                </c:pt>
                <c:pt idx="3692">
                  <c:v>41762.243750000001</c:v>
                </c:pt>
                <c:pt idx="3693">
                  <c:v>41762.243807870371</c:v>
                </c:pt>
                <c:pt idx="3694">
                  <c:v>41762.24386574074</c:v>
                </c:pt>
                <c:pt idx="3695">
                  <c:v>41762.243935185186</c:v>
                </c:pt>
                <c:pt idx="3696">
                  <c:v>41762.243993055556</c:v>
                </c:pt>
                <c:pt idx="3697">
                  <c:v>41762.244050925925</c:v>
                </c:pt>
                <c:pt idx="3698">
                  <c:v>41762.244120370371</c:v>
                </c:pt>
                <c:pt idx="3699">
                  <c:v>41762.24417824074</c:v>
                </c:pt>
                <c:pt idx="3700">
                  <c:v>41762.24423611111</c:v>
                </c:pt>
                <c:pt idx="3701">
                  <c:v>41762.244305555556</c:v>
                </c:pt>
                <c:pt idx="3702">
                  <c:v>41762.244363425925</c:v>
                </c:pt>
                <c:pt idx="3703">
                  <c:v>41762.244421296295</c:v>
                </c:pt>
                <c:pt idx="3704">
                  <c:v>41762.244479166664</c:v>
                </c:pt>
                <c:pt idx="3705">
                  <c:v>41762.24454861111</c:v>
                </c:pt>
                <c:pt idx="3706">
                  <c:v>41762.244606481479</c:v>
                </c:pt>
                <c:pt idx="3707">
                  <c:v>41762.244664351849</c:v>
                </c:pt>
                <c:pt idx="3708">
                  <c:v>41762.244733796295</c:v>
                </c:pt>
                <c:pt idx="3709">
                  <c:v>41762.244791666664</c:v>
                </c:pt>
                <c:pt idx="3710">
                  <c:v>41762.244849537034</c:v>
                </c:pt>
                <c:pt idx="3711">
                  <c:v>41762.24491898148</c:v>
                </c:pt>
                <c:pt idx="3712">
                  <c:v>41762.244976851849</c:v>
                </c:pt>
                <c:pt idx="3713">
                  <c:v>41762.245034722226</c:v>
                </c:pt>
                <c:pt idx="3714">
                  <c:v>41762.245104166665</c:v>
                </c:pt>
                <c:pt idx="3715">
                  <c:v>41762.245162037034</c:v>
                </c:pt>
                <c:pt idx="3716">
                  <c:v>41762.245219907411</c:v>
                </c:pt>
                <c:pt idx="3717">
                  <c:v>41762.24527777778</c:v>
                </c:pt>
                <c:pt idx="3718">
                  <c:v>41762.245347222219</c:v>
                </c:pt>
                <c:pt idx="3719">
                  <c:v>41762.245405092595</c:v>
                </c:pt>
                <c:pt idx="3720">
                  <c:v>41762.245462962965</c:v>
                </c:pt>
                <c:pt idx="3721">
                  <c:v>41762.245532407411</c:v>
                </c:pt>
                <c:pt idx="3722">
                  <c:v>41762.24559027778</c:v>
                </c:pt>
                <c:pt idx="3723">
                  <c:v>41762.245648148149</c:v>
                </c:pt>
                <c:pt idx="3724">
                  <c:v>41762.245717592596</c:v>
                </c:pt>
                <c:pt idx="3725">
                  <c:v>41762.245775462965</c:v>
                </c:pt>
                <c:pt idx="3726">
                  <c:v>41762.245833333334</c:v>
                </c:pt>
                <c:pt idx="3727">
                  <c:v>41762.24590277778</c:v>
                </c:pt>
                <c:pt idx="3728">
                  <c:v>41762.24596064815</c:v>
                </c:pt>
                <c:pt idx="3729">
                  <c:v>41762.246018518519</c:v>
                </c:pt>
                <c:pt idx="3730">
                  <c:v>41762.246087962965</c:v>
                </c:pt>
                <c:pt idx="3731">
                  <c:v>41762.246145833335</c:v>
                </c:pt>
                <c:pt idx="3732">
                  <c:v>41762.246203703704</c:v>
                </c:pt>
                <c:pt idx="3733">
                  <c:v>41762.246261574073</c:v>
                </c:pt>
                <c:pt idx="3734">
                  <c:v>41762.246331018519</c:v>
                </c:pt>
                <c:pt idx="3735">
                  <c:v>41762.246388888889</c:v>
                </c:pt>
                <c:pt idx="3736">
                  <c:v>41762.246446759258</c:v>
                </c:pt>
                <c:pt idx="3737">
                  <c:v>41762.246516203704</c:v>
                </c:pt>
                <c:pt idx="3738">
                  <c:v>41762.246574074074</c:v>
                </c:pt>
                <c:pt idx="3739">
                  <c:v>41762.246631944443</c:v>
                </c:pt>
                <c:pt idx="3740">
                  <c:v>41762.246701388889</c:v>
                </c:pt>
                <c:pt idx="3741">
                  <c:v>41762.246759259258</c:v>
                </c:pt>
                <c:pt idx="3742">
                  <c:v>41762.246817129628</c:v>
                </c:pt>
                <c:pt idx="3743">
                  <c:v>41762.246886574074</c:v>
                </c:pt>
                <c:pt idx="3744">
                  <c:v>41762.246944444443</c:v>
                </c:pt>
                <c:pt idx="3745">
                  <c:v>41762.247002314813</c:v>
                </c:pt>
                <c:pt idx="3746">
                  <c:v>41762.247060185182</c:v>
                </c:pt>
                <c:pt idx="3747">
                  <c:v>41762.247129629628</c:v>
                </c:pt>
                <c:pt idx="3748">
                  <c:v>41762.247187499997</c:v>
                </c:pt>
                <c:pt idx="3749">
                  <c:v>41762.247245370374</c:v>
                </c:pt>
                <c:pt idx="3750">
                  <c:v>41762.247314814813</c:v>
                </c:pt>
                <c:pt idx="3751">
                  <c:v>41762.247372685182</c:v>
                </c:pt>
                <c:pt idx="3752">
                  <c:v>41762.247430555559</c:v>
                </c:pt>
                <c:pt idx="3753">
                  <c:v>41762.247499999998</c:v>
                </c:pt>
                <c:pt idx="3754">
                  <c:v>41762.247557870367</c:v>
                </c:pt>
                <c:pt idx="3755">
                  <c:v>41762.247615740744</c:v>
                </c:pt>
                <c:pt idx="3756">
                  <c:v>41762.247685185182</c:v>
                </c:pt>
                <c:pt idx="3757">
                  <c:v>41762.247743055559</c:v>
                </c:pt>
                <c:pt idx="3758">
                  <c:v>41762.247800925928</c:v>
                </c:pt>
                <c:pt idx="3759">
                  <c:v>41762.247858796298</c:v>
                </c:pt>
                <c:pt idx="3760">
                  <c:v>41762.247928240744</c:v>
                </c:pt>
                <c:pt idx="3761">
                  <c:v>41762.247986111113</c:v>
                </c:pt>
                <c:pt idx="3762">
                  <c:v>41762.248043981483</c:v>
                </c:pt>
                <c:pt idx="3763">
                  <c:v>41762.248113425929</c:v>
                </c:pt>
                <c:pt idx="3764">
                  <c:v>41762.248171296298</c:v>
                </c:pt>
                <c:pt idx="3765">
                  <c:v>41762.248229166667</c:v>
                </c:pt>
                <c:pt idx="3766">
                  <c:v>41762.248298611114</c:v>
                </c:pt>
                <c:pt idx="3767">
                  <c:v>41762.248356481483</c:v>
                </c:pt>
                <c:pt idx="3768">
                  <c:v>41762.248414351852</c:v>
                </c:pt>
                <c:pt idx="3769">
                  <c:v>41762.248483796298</c:v>
                </c:pt>
                <c:pt idx="3770">
                  <c:v>41762.248541666668</c:v>
                </c:pt>
                <c:pt idx="3771">
                  <c:v>41762.248599537037</c:v>
                </c:pt>
                <c:pt idx="3772">
                  <c:v>41762.248668981483</c:v>
                </c:pt>
                <c:pt idx="3773">
                  <c:v>41762.248726851853</c:v>
                </c:pt>
                <c:pt idx="3774">
                  <c:v>41762.248784722222</c:v>
                </c:pt>
                <c:pt idx="3775">
                  <c:v>41762.248842592591</c:v>
                </c:pt>
                <c:pt idx="3776">
                  <c:v>41762.248912037037</c:v>
                </c:pt>
                <c:pt idx="3777">
                  <c:v>41762.248969907407</c:v>
                </c:pt>
                <c:pt idx="3778">
                  <c:v>41762.249027777776</c:v>
                </c:pt>
                <c:pt idx="3779">
                  <c:v>41762.249097222222</c:v>
                </c:pt>
                <c:pt idx="3780">
                  <c:v>41762.249155092592</c:v>
                </c:pt>
                <c:pt idx="3781">
                  <c:v>41762.249212962961</c:v>
                </c:pt>
                <c:pt idx="3782">
                  <c:v>41762.249282407407</c:v>
                </c:pt>
                <c:pt idx="3783">
                  <c:v>41762.249340277776</c:v>
                </c:pt>
                <c:pt idx="3784">
                  <c:v>41762.249398148146</c:v>
                </c:pt>
                <c:pt idx="3785">
                  <c:v>41762.249467592592</c:v>
                </c:pt>
                <c:pt idx="3786">
                  <c:v>41762.249525462961</c:v>
                </c:pt>
                <c:pt idx="3787">
                  <c:v>41762.249583333331</c:v>
                </c:pt>
                <c:pt idx="3788">
                  <c:v>41762.249641203707</c:v>
                </c:pt>
                <c:pt idx="3789">
                  <c:v>41762.249710648146</c:v>
                </c:pt>
                <c:pt idx="3790">
                  <c:v>41762.249768518515</c:v>
                </c:pt>
                <c:pt idx="3791">
                  <c:v>41762.249826388892</c:v>
                </c:pt>
                <c:pt idx="3792">
                  <c:v>41762.249895833331</c:v>
                </c:pt>
                <c:pt idx="3793">
                  <c:v>41762.2499537037</c:v>
                </c:pt>
                <c:pt idx="3794">
                  <c:v>41762.250011574077</c:v>
                </c:pt>
                <c:pt idx="3795">
                  <c:v>41762.250081018516</c:v>
                </c:pt>
                <c:pt idx="3796">
                  <c:v>41762.250138888892</c:v>
                </c:pt>
                <c:pt idx="3797">
                  <c:v>41762.250196759262</c:v>
                </c:pt>
                <c:pt idx="3798">
                  <c:v>41762.2502662037</c:v>
                </c:pt>
                <c:pt idx="3799">
                  <c:v>41762.250324074077</c:v>
                </c:pt>
                <c:pt idx="3800">
                  <c:v>41762.250381944446</c:v>
                </c:pt>
                <c:pt idx="3801">
                  <c:v>41762.250439814816</c:v>
                </c:pt>
                <c:pt idx="3802">
                  <c:v>41762.250509259262</c:v>
                </c:pt>
                <c:pt idx="3803">
                  <c:v>41762.250567129631</c:v>
                </c:pt>
                <c:pt idx="3804">
                  <c:v>41762.250625000001</c:v>
                </c:pt>
                <c:pt idx="3805">
                  <c:v>41762.250694444447</c:v>
                </c:pt>
                <c:pt idx="3806">
                  <c:v>41762.250752314816</c:v>
                </c:pt>
                <c:pt idx="3807">
                  <c:v>41762.250810185185</c:v>
                </c:pt>
                <c:pt idx="3808">
                  <c:v>41762.250879629632</c:v>
                </c:pt>
                <c:pt idx="3809">
                  <c:v>41762.250937500001</c:v>
                </c:pt>
                <c:pt idx="3810">
                  <c:v>41762.25099537037</c:v>
                </c:pt>
                <c:pt idx="3811">
                  <c:v>41762.251064814816</c:v>
                </c:pt>
                <c:pt idx="3812">
                  <c:v>41762.251122685186</c:v>
                </c:pt>
                <c:pt idx="3813">
                  <c:v>41762.251180555555</c:v>
                </c:pt>
                <c:pt idx="3814">
                  <c:v>41762.251238425924</c:v>
                </c:pt>
                <c:pt idx="3815">
                  <c:v>41762.251307870371</c:v>
                </c:pt>
                <c:pt idx="3816">
                  <c:v>41762.25136574074</c:v>
                </c:pt>
                <c:pt idx="3817">
                  <c:v>41762.251423611109</c:v>
                </c:pt>
                <c:pt idx="3818">
                  <c:v>41762.251493055555</c:v>
                </c:pt>
                <c:pt idx="3819">
                  <c:v>41762.251550925925</c:v>
                </c:pt>
                <c:pt idx="3820">
                  <c:v>41762.251608796294</c:v>
                </c:pt>
                <c:pt idx="3821">
                  <c:v>41762.25167824074</c:v>
                </c:pt>
                <c:pt idx="3822">
                  <c:v>41762.251736111109</c:v>
                </c:pt>
                <c:pt idx="3823">
                  <c:v>41762.251793981479</c:v>
                </c:pt>
                <c:pt idx="3824">
                  <c:v>41762.251863425925</c:v>
                </c:pt>
                <c:pt idx="3825">
                  <c:v>41762.251921296294</c:v>
                </c:pt>
                <c:pt idx="3826">
                  <c:v>41762.251979166664</c:v>
                </c:pt>
                <c:pt idx="3827">
                  <c:v>41762.25204861111</c:v>
                </c:pt>
                <c:pt idx="3828">
                  <c:v>41762.252106481479</c:v>
                </c:pt>
                <c:pt idx="3829">
                  <c:v>41762.252164351848</c:v>
                </c:pt>
                <c:pt idx="3830">
                  <c:v>41762.252222222225</c:v>
                </c:pt>
                <c:pt idx="3831">
                  <c:v>41762.252291666664</c:v>
                </c:pt>
                <c:pt idx="3832">
                  <c:v>41762.252349537041</c:v>
                </c:pt>
                <c:pt idx="3833">
                  <c:v>41762.25240740741</c:v>
                </c:pt>
                <c:pt idx="3834">
                  <c:v>41762.252476851849</c:v>
                </c:pt>
                <c:pt idx="3835">
                  <c:v>41762.252534722225</c:v>
                </c:pt>
                <c:pt idx="3836">
                  <c:v>41762.252592592595</c:v>
                </c:pt>
                <c:pt idx="3837">
                  <c:v>41762.252662037034</c:v>
                </c:pt>
                <c:pt idx="3838">
                  <c:v>41762.25271990741</c:v>
                </c:pt>
                <c:pt idx="3839">
                  <c:v>41762.25277777778</c:v>
                </c:pt>
                <c:pt idx="3840">
                  <c:v>41762.252847222226</c:v>
                </c:pt>
                <c:pt idx="3841">
                  <c:v>41762.252905092595</c:v>
                </c:pt>
                <c:pt idx="3842">
                  <c:v>41762.252962962964</c:v>
                </c:pt>
                <c:pt idx="3843">
                  <c:v>41762.253020833334</c:v>
                </c:pt>
                <c:pt idx="3844">
                  <c:v>41762.25309027778</c:v>
                </c:pt>
                <c:pt idx="3845">
                  <c:v>41762.253148148149</c:v>
                </c:pt>
                <c:pt idx="3846">
                  <c:v>41762.253206018519</c:v>
                </c:pt>
                <c:pt idx="3847">
                  <c:v>41762.253275462965</c:v>
                </c:pt>
                <c:pt idx="3848">
                  <c:v>41762.253333333334</c:v>
                </c:pt>
                <c:pt idx="3849">
                  <c:v>41762.253391203703</c:v>
                </c:pt>
                <c:pt idx="3850">
                  <c:v>41762.253460648149</c:v>
                </c:pt>
                <c:pt idx="3851">
                  <c:v>41762.253518518519</c:v>
                </c:pt>
                <c:pt idx="3852">
                  <c:v>41762.253576388888</c:v>
                </c:pt>
                <c:pt idx="3853">
                  <c:v>41762.253645833334</c:v>
                </c:pt>
                <c:pt idx="3854">
                  <c:v>41762.253703703704</c:v>
                </c:pt>
                <c:pt idx="3855">
                  <c:v>41762.253761574073</c:v>
                </c:pt>
                <c:pt idx="3856">
                  <c:v>41762.253831018519</c:v>
                </c:pt>
                <c:pt idx="3857">
                  <c:v>41762.253888888888</c:v>
                </c:pt>
                <c:pt idx="3858">
                  <c:v>41762.253946759258</c:v>
                </c:pt>
                <c:pt idx="3859">
                  <c:v>41762.254004629627</c:v>
                </c:pt>
                <c:pt idx="3860">
                  <c:v>41762.254074074073</c:v>
                </c:pt>
                <c:pt idx="3861">
                  <c:v>41762.254131944443</c:v>
                </c:pt>
                <c:pt idx="3862">
                  <c:v>41762.254189814812</c:v>
                </c:pt>
                <c:pt idx="3863">
                  <c:v>41762.254259259258</c:v>
                </c:pt>
                <c:pt idx="3864">
                  <c:v>41762.254317129627</c:v>
                </c:pt>
                <c:pt idx="3865">
                  <c:v>41762.254374999997</c:v>
                </c:pt>
                <c:pt idx="3866">
                  <c:v>41762.254444444443</c:v>
                </c:pt>
                <c:pt idx="3867">
                  <c:v>41762.254502314812</c:v>
                </c:pt>
                <c:pt idx="3868">
                  <c:v>41762.254560185182</c:v>
                </c:pt>
                <c:pt idx="3869">
                  <c:v>41762.254629629628</c:v>
                </c:pt>
                <c:pt idx="3870">
                  <c:v>41762.254687499997</c:v>
                </c:pt>
                <c:pt idx="3871">
                  <c:v>41762.254745370374</c:v>
                </c:pt>
                <c:pt idx="3872">
                  <c:v>41762.254803240743</c:v>
                </c:pt>
                <c:pt idx="3873">
                  <c:v>41762.254872685182</c:v>
                </c:pt>
                <c:pt idx="3874">
                  <c:v>41762.254930555559</c:v>
                </c:pt>
                <c:pt idx="3875">
                  <c:v>41762.254988425928</c:v>
                </c:pt>
                <c:pt idx="3876">
                  <c:v>41762.255057870374</c:v>
                </c:pt>
                <c:pt idx="3877">
                  <c:v>41762.255115740743</c:v>
                </c:pt>
                <c:pt idx="3878">
                  <c:v>41762.255173611113</c:v>
                </c:pt>
                <c:pt idx="3879">
                  <c:v>41762.255243055559</c:v>
                </c:pt>
                <c:pt idx="3880">
                  <c:v>41762.255300925928</c:v>
                </c:pt>
                <c:pt idx="3881">
                  <c:v>41762.255358796298</c:v>
                </c:pt>
                <c:pt idx="3882">
                  <c:v>41762.255428240744</c:v>
                </c:pt>
                <c:pt idx="3883">
                  <c:v>41762.255486111113</c:v>
                </c:pt>
                <c:pt idx="3884">
                  <c:v>41762.255543981482</c:v>
                </c:pt>
                <c:pt idx="3885">
                  <c:v>41762.255601851852</c:v>
                </c:pt>
                <c:pt idx="3886">
                  <c:v>41762.255671296298</c:v>
                </c:pt>
                <c:pt idx="3887">
                  <c:v>41762.255729166667</c:v>
                </c:pt>
                <c:pt idx="3888">
                  <c:v>41762.255787037036</c:v>
                </c:pt>
                <c:pt idx="3889">
                  <c:v>41762.255856481483</c:v>
                </c:pt>
                <c:pt idx="3890">
                  <c:v>41762.255914351852</c:v>
                </c:pt>
                <c:pt idx="3891">
                  <c:v>41762.255972222221</c:v>
                </c:pt>
                <c:pt idx="3892">
                  <c:v>41762.256041666667</c:v>
                </c:pt>
                <c:pt idx="3893">
                  <c:v>41762.256099537037</c:v>
                </c:pt>
                <c:pt idx="3894">
                  <c:v>41762.256157407406</c:v>
                </c:pt>
                <c:pt idx="3895">
                  <c:v>41762.256226851852</c:v>
                </c:pt>
                <c:pt idx="3896">
                  <c:v>41762.256284722222</c:v>
                </c:pt>
                <c:pt idx="3897">
                  <c:v>41762.256342592591</c:v>
                </c:pt>
                <c:pt idx="3898">
                  <c:v>41762.25640046296</c:v>
                </c:pt>
                <c:pt idx="3899">
                  <c:v>41762.256469907406</c:v>
                </c:pt>
                <c:pt idx="3900">
                  <c:v>41762.256527777776</c:v>
                </c:pt>
                <c:pt idx="3901">
                  <c:v>41762.256585648145</c:v>
                </c:pt>
                <c:pt idx="3902">
                  <c:v>41762.256655092591</c:v>
                </c:pt>
                <c:pt idx="3903">
                  <c:v>41762.256712962961</c:v>
                </c:pt>
                <c:pt idx="3904">
                  <c:v>41762.25677083333</c:v>
                </c:pt>
                <c:pt idx="3905">
                  <c:v>41762.256840277776</c:v>
                </c:pt>
                <c:pt idx="3906">
                  <c:v>41762.256898148145</c:v>
                </c:pt>
                <c:pt idx="3907">
                  <c:v>41762.256956018522</c:v>
                </c:pt>
                <c:pt idx="3908">
                  <c:v>41762.257025462961</c:v>
                </c:pt>
                <c:pt idx="3909">
                  <c:v>41762.25708333333</c:v>
                </c:pt>
                <c:pt idx="3910">
                  <c:v>41762.257141203707</c:v>
                </c:pt>
                <c:pt idx="3911">
                  <c:v>41762.257210648146</c:v>
                </c:pt>
                <c:pt idx="3912">
                  <c:v>41762.257268518515</c:v>
                </c:pt>
                <c:pt idx="3913">
                  <c:v>41762.257326388892</c:v>
                </c:pt>
                <c:pt idx="3914">
                  <c:v>41762.257384259261</c:v>
                </c:pt>
                <c:pt idx="3915">
                  <c:v>41762.257453703707</c:v>
                </c:pt>
                <c:pt idx="3916">
                  <c:v>41762.257511574076</c:v>
                </c:pt>
                <c:pt idx="3917">
                  <c:v>41762.257569444446</c:v>
                </c:pt>
                <c:pt idx="3918">
                  <c:v>41762.257638888892</c:v>
                </c:pt>
                <c:pt idx="3919">
                  <c:v>41762.257696759261</c:v>
                </c:pt>
                <c:pt idx="3920">
                  <c:v>41762.257754629631</c:v>
                </c:pt>
                <c:pt idx="3921">
                  <c:v>41762.257824074077</c:v>
                </c:pt>
                <c:pt idx="3922">
                  <c:v>41762.257881944446</c:v>
                </c:pt>
                <c:pt idx="3923">
                  <c:v>41762.257939814815</c:v>
                </c:pt>
                <c:pt idx="3924">
                  <c:v>41762.258009259262</c:v>
                </c:pt>
                <c:pt idx="3925">
                  <c:v>41762.258067129631</c:v>
                </c:pt>
                <c:pt idx="3926">
                  <c:v>41762.258125</c:v>
                </c:pt>
                <c:pt idx="3927">
                  <c:v>41762.25818287037</c:v>
                </c:pt>
                <c:pt idx="3928">
                  <c:v>41762.258252314816</c:v>
                </c:pt>
                <c:pt idx="3929">
                  <c:v>41762.258310185185</c:v>
                </c:pt>
                <c:pt idx="3930">
                  <c:v>41762.258368055554</c:v>
                </c:pt>
                <c:pt idx="3931">
                  <c:v>41762.258437500001</c:v>
                </c:pt>
                <c:pt idx="3932">
                  <c:v>41762.25849537037</c:v>
                </c:pt>
                <c:pt idx="3933">
                  <c:v>41762.258553240739</c:v>
                </c:pt>
                <c:pt idx="3934">
                  <c:v>41762.258622685185</c:v>
                </c:pt>
                <c:pt idx="3935">
                  <c:v>41762.258680555555</c:v>
                </c:pt>
                <c:pt idx="3936">
                  <c:v>41762.258738425924</c:v>
                </c:pt>
                <c:pt idx="3937">
                  <c:v>41762.25880787037</c:v>
                </c:pt>
                <c:pt idx="3938">
                  <c:v>41762.25886574074</c:v>
                </c:pt>
                <c:pt idx="3939">
                  <c:v>41762.258923611109</c:v>
                </c:pt>
                <c:pt idx="3940">
                  <c:v>41762.258981481478</c:v>
                </c:pt>
                <c:pt idx="3941">
                  <c:v>41762.259050925924</c:v>
                </c:pt>
                <c:pt idx="3942">
                  <c:v>41762.259108796294</c:v>
                </c:pt>
                <c:pt idx="3943">
                  <c:v>41762.259166666663</c:v>
                </c:pt>
                <c:pt idx="3944">
                  <c:v>41762.259236111109</c:v>
                </c:pt>
                <c:pt idx="3945">
                  <c:v>41762.259293981479</c:v>
                </c:pt>
                <c:pt idx="3946">
                  <c:v>41762.259351851855</c:v>
                </c:pt>
                <c:pt idx="3947">
                  <c:v>41762.259421296294</c:v>
                </c:pt>
                <c:pt idx="3948">
                  <c:v>41762.259479166663</c:v>
                </c:pt>
                <c:pt idx="3949">
                  <c:v>41762.25953703704</c:v>
                </c:pt>
                <c:pt idx="3950">
                  <c:v>41762.259606481479</c:v>
                </c:pt>
                <c:pt idx="3951">
                  <c:v>41762.259664351855</c:v>
                </c:pt>
                <c:pt idx="3952">
                  <c:v>41762.259722222225</c:v>
                </c:pt>
                <c:pt idx="3953">
                  <c:v>41762.259791666664</c:v>
                </c:pt>
                <c:pt idx="3954">
                  <c:v>41762.25984953704</c:v>
                </c:pt>
                <c:pt idx="3955">
                  <c:v>41762.25990740741</c:v>
                </c:pt>
                <c:pt idx="3956">
                  <c:v>41762.259965277779</c:v>
                </c:pt>
                <c:pt idx="3957">
                  <c:v>41762.260034722225</c:v>
                </c:pt>
                <c:pt idx="3958">
                  <c:v>41762.260092592594</c:v>
                </c:pt>
                <c:pt idx="3959">
                  <c:v>41762.260150462964</c:v>
                </c:pt>
                <c:pt idx="3960">
                  <c:v>41762.26021990741</c:v>
                </c:pt>
                <c:pt idx="3961">
                  <c:v>41762.260277777779</c:v>
                </c:pt>
                <c:pt idx="3962">
                  <c:v>41762.260335648149</c:v>
                </c:pt>
                <c:pt idx="3963">
                  <c:v>41762.260405092595</c:v>
                </c:pt>
                <c:pt idx="3964">
                  <c:v>41762.260462962964</c:v>
                </c:pt>
                <c:pt idx="3965">
                  <c:v>41762.260520833333</c:v>
                </c:pt>
                <c:pt idx="3966">
                  <c:v>41762.26059027778</c:v>
                </c:pt>
                <c:pt idx="3967">
                  <c:v>41762.260648148149</c:v>
                </c:pt>
                <c:pt idx="3968">
                  <c:v>41762.260706018518</c:v>
                </c:pt>
                <c:pt idx="3969">
                  <c:v>41762.260763888888</c:v>
                </c:pt>
                <c:pt idx="3970">
                  <c:v>41762.260833333334</c:v>
                </c:pt>
                <c:pt idx="3971">
                  <c:v>41762.260891203703</c:v>
                </c:pt>
                <c:pt idx="3972">
                  <c:v>41762.260949074072</c:v>
                </c:pt>
                <c:pt idx="3973">
                  <c:v>41762.261018518519</c:v>
                </c:pt>
                <c:pt idx="3974">
                  <c:v>41762.261076388888</c:v>
                </c:pt>
                <c:pt idx="3975">
                  <c:v>41762.261134259257</c:v>
                </c:pt>
                <c:pt idx="3976">
                  <c:v>41762.261203703703</c:v>
                </c:pt>
                <c:pt idx="3977">
                  <c:v>41762.261261574073</c:v>
                </c:pt>
                <c:pt idx="3978">
                  <c:v>41762.261319444442</c:v>
                </c:pt>
                <c:pt idx="3979">
                  <c:v>41762.261388888888</c:v>
                </c:pt>
                <c:pt idx="3980">
                  <c:v>41762.261446759258</c:v>
                </c:pt>
                <c:pt idx="3981">
                  <c:v>41762.261504629627</c:v>
                </c:pt>
                <c:pt idx="3982">
                  <c:v>41762.261574074073</c:v>
                </c:pt>
                <c:pt idx="3983">
                  <c:v>41762.261631944442</c:v>
                </c:pt>
                <c:pt idx="3984">
                  <c:v>41762.261689814812</c:v>
                </c:pt>
                <c:pt idx="3985">
                  <c:v>41762.261747685188</c:v>
                </c:pt>
                <c:pt idx="3986">
                  <c:v>41762.261817129627</c:v>
                </c:pt>
                <c:pt idx="3987">
                  <c:v>41762.261874999997</c:v>
                </c:pt>
                <c:pt idx="3988">
                  <c:v>41762.261932870373</c:v>
                </c:pt>
                <c:pt idx="3989">
                  <c:v>41762.262002314812</c:v>
                </c:pt>
                <c:pt idx="3990">
                  <c:v>41762.262060185189</c:v>
                </c:pt>
                <c:pt idx="3991">
                  <c:v>41762.262118055558</c:v>
                </c:pt>
                <c:pt idx="3992">
                  <c:v>41762.262187499997</c:v>
                </c:pt>
                <c:pt idx="3993">
                  <c:v>41762.262245370373</c:v>
                </c:pt>
                <c:pt idx="3994">
                  <c:v>41762.262303240743</c:v>
                </c:pt>
                <c:pt idx="3995">
                  <c:v>41762.262372685182</c:v>
                </c:pt>
                <c:pt idx="3996">
                  <c:v>41762.262430555558</c:v>
                </c:pt>
                <c:pt idx="3997">
                  <c:v>41762.262488425928</c:v>
                </c:pt>
                <c:pt idx="3998">
                  <c:v>41762.262546296297</c:v>
                </c:pt>
                <c:pt idx="3999">
                  <c:v>41762.262615740743</c:v>
                </c:pt>
                <c:pt idx="4000">
                  <c:v>41762.262673611112</c:v>
                </c:pt>
                <c:pt idx="4001">
                  <c:v>41762.262731481482</c:v>
                </c:pt>
                <c:pt idx="4002">
                  <c:v>41762.262800925928</c:v>
                </c:pt>
                <c:pt idx="4003">
                  <c:v>41762.262858796297</c:v>
                </c:pt>
                <c:pt idx="4004">
                  <c:v>41762.262916666667</c:v>
                </c:pt>
                <c:pt idx="4005">
                  <c:v>41762.262986111113</c:v>
                </c:pt>
                <c:pt idx="4006">
                  <c:v>41762.263043981482</c:v>
                </c:pt>
                <c:pt idx="4007">
                  <c:v>41762.263101851851</c:v>
                </c:pt>
                <c:pt idx="4008">
                  <c:v>41762.263171296298</c:v>
                </c:pt>
                <c:pt idx="4009">
                  <c:v>41762.263229166667</c:v>
                </c:pt>
                <c:pt idx="4010">
                  <c:v>41762.263287037036</c:v>
                </c:pt>
                <c:pt idx="4011">
                  <c:v>41762.263344907406</c:v>
                </c:pt>
                <c:pt idx="4012">
                  <c:v>41762.263414351852</c:v>
                </c:pt>
                <c:pt idx="4013">
                  <c:v>41762.263472222221</c:v>
                </c:pt>
                <c:pt idx="4014">
                  <c:v>41762.26353009259</c:v>
                </c:pt>
                <c:pt idx="4015">
                  <c:v>41762.263599537036</c:v>
                </c:pt>
                <c:pt idx="4016">
                  <c:v>41762.263657407406</c:v>
                </c:pt>
                <c:pt idx="4017">
                  <c:v>41762.263715277775</c:v>
                </c:pt>
                <c:pt idx="4018">
                  <c:v>41762.263784722221</c:v>
                </c:pt>
                <c:pt idx="4019">
                  <c:v>41762.263842592591</c:v>
                </c:pt>
                <c:pt idx="4020">
                  <c:v>41762.26390046296</c:v>
                </c:pt>
                <c:pt idx="4021">
                  <c:v>41762.263969907406</c:v>
                </c:pt>
                <c:pt idx="4022">
                  <c:v>41762.264027777775</c:v>
                </c:pt>
                <c:pt idx="4023">
                  <c:v>41762.264085648145</c:v>
                </c:pt>
                <c:pt idx="4024">
                  <c:v>41762.264155092591</c:v>
                </c:pt>
                <c:pt idx="4025">
                  <c:v>41762.26421296296</c:v>
                </c:pt>
                <c:pt idx="4026">
                  <c:v>41762.264270833337</c:v>
                </c:pt>
                <c:pt idx="4027">
                  <c:v>41762.264328703706</c:v>
                </c:pt>
                <c:pt idx="4028">
                  <c:v>41762.264398148145</c:v>
                </c:pt>
                <c:pt idx="4029">
                  <c:v>41762.264456018522</c:v>
                </c:pt>
                <c:pt idx="4030">
                  <c:v>41762.264513888891</c:v>
                </c:pt>
                <c:pt idx="4031">
                  <c:v>41762.26458333333</c:v>
                </c:pt>
                <c:pt idx="4032">
                  <c:v>41762.264641203707</c:v>
                </c:pt>
                <c:pt idx="4033">
                  <c:v>41762.264699074076</c:v>
                </c:pt>
                <c:pt idx="4034">
                  <c:v>41762.264768518522</c:v>
                </c:pt>
                <c:pt idx="4035">
                  <c:v>41762.264826388891</c:v>
                </c:pt>
                <c:pt idx="4036">
                  <c:v>41762.264884259261</c:v>
                </c:pt>
                <c:pt idx="4037">
                  <c:v>41762.264953703707</c:v>
                </c:pt>
                <c:pt idx="4038">
                  <c:v>41762.265011574076</c:v>
                </c:pt>
                <c:pt idx="4039">
                  <c:v>41762.265069444446</c:v>
                </c:pt>
                <c:pt idx="4040">
                  <c:v>41762.265127314815</c:v>
                </c:pt>
                <c:pt idx="4041">
                  <c:v>41762.265196759261</c:v>
                </c:pt>
                <c:pt idx="4042">
                  <c:v>41762.26525462963</c:v>
                </c:pt>
                <c:pt idx="4043">
                  <c:v>41762.2653125</c:v>
                </c:pt>
                <c:pt idx="4044">
                  <c:v>41762.265381944446</c:v>
                </c:pt>
                <c:pt idx="4045">
                  <c:v>41762.265439814815</c:v>
                </c:pt>
                <c:pt idx="4046">
                  <c:v>41762.265497685185</c:v>
                </c:pt>
                <c:pt idx="4047">
                  <c:v>41762.265567129631</c:v>
                </c:pt>
                <c:pt idx="4048">
                  <c:v>41762.265625</c:v>
                </c:pt>
                <c:pt idx="4049">
                  <c:v>41762.265682870369</c:v>
                </c:pt>
                <c:pt idx="4050">
                  <c:v>41762.265752314815</c:v>
                </c:pt>
                <c:pt idx="4051">
                  <c:v>41762.265810185185</c:v>
                </c:pt>
                <c:pt idx="4052">
                  <c:v>41762.265868055554</c:v>
                </c:pt>
                <c:pt idx="4053">
                  <c:v>41762.265925925924</c:v>
                </c:pt>
                <c:pt idx="4054">
                  <c:v>41762.26599537037</c:v>
                </c:pt>
                <c:pt idx="4055">
                  <c:v>41762.266053240739</c:v>
                </c:pt>
                <c:pt idx="4056">
                  <c:v>41762.266111111108</c:v>
                </c:pt>
                <c:pt idx="4057">
                  <c:v>41762.266180555554</c:v>
                </c:pt>
                <c:pt idx="4058">
                  <c:v>41762.266238425924</c:v>
                </c:pt>
                <c:pt idx="4059">
                  <c:v>41762.266296296293</c:v>
                </c:pt>
                <c:pt idx="4060">
                  <c:v>41762.266365740739</c:v>
                </c:pt>
                <c:pt idx="4061">
                  <c:v>41762.266423611109</c:v>
                </c:pt>
                <c:pt idx="4062">
                  <c:v>41762.266481481478</c:v>
                </c:pt>
                <c:pt idx="4063">
                  <c:v>41762.266550925924</c:v>
                </c:pt>
                <c:pt idx="4064">
                  <c:v>41762.266608796293</c:v>
                </c:pt>
                <c:pt idx="4065">
                  <c:v>41762.26666666667</c:v>
                </c:pt>
                <c:pt idx="4066">
                  <c:v>41762.266724537039</c:v>
                </c:pt>
                <c:pt idx="4067">
                  <c:v>41762.266793981478</c:v>
                </c:pt>
                <c:pt idx="4068">
                  <c:v>41762.266851851855</c:v>
                </c:pt>
                <c:pt idx="4069">
                  <c:v>41762.266909722224</c:v>
                </c:pt>
                <c:pt idx="4070">
                  <c:v>41762.266979166663</c:v>
                </c:pt>
                <c:pt idx="4071">
                  <c:v>41762.26703703704</c:v>
                </c:pt>
                <c:pt idx="4072">
                  <c:v>41762.267094907409</c:v>
                </c:pt>
                <c:pt idx="4073">
                  <c:v>41762.267164351855</c:v>
                </c:pt>
                <c:pt idx="4074">
                  <c:v>41762.267222222225</c:v>
                </c:pt>
                <c:pt idx="4075">
                  <c:v>41762.267280092594</c:v>
                </c:pt>
                <c:pt idx="4076">
                  <c:v>41762.26734953704</c:v>
                </c:pt>
                <c:pt idx="4077">
                  <c:v>41762.267407407409</c:v>
                </c:pt>
                <c:pt idx="4078">
                  <c:v>41762.267465277779</c:v>
                </c:pt>
                <c:pt idx="4079">
                  <c:v>41762.267534722225</c:v>
                </c:pt>
                <c:pt idx="4080">
                  <c:v>41762.267592592594</c:v>
                </c:pt>
                <c:pt idx="4081">
                  <c:v>41762.267650462964</c:v>
                </c:pt>
                <c:pt idx="4082">
                  <c:v>41762.267708333333</c:v>
                </c:pt>
                <c:pt idx="4083">
                  <c:v>41762.267777777779</c:v>
                </c:pt>
                <c:pt idx="4084">
                  <c:v>41762.267835648148</c:v>
                </c:pt>
                <c:pt idx="4085">
                  <c:v>41762.267893518518</c:v>
                </c:pt>
                <c:pt idx="4086">
                  <c:v>41762.267962962964</c:v>
                </c:pt>
                <c:pt idx="4087">
                  <c:v>41762.268020833333</c:v>
                </c:pt>
                <c:pt idx="4088">
                  <c:v>41762.268078703702</c:v>
                </c:pt>
                <c:pt idx="4089">
                  <c:v>41762.268148148149</c:v>
                </c:pt>
                <c:pt idx="4090">
                  <c:v>41762.268206018518</c:v>
                </c:pt>
                <c:pt idx="4091">
                  <c:v>41762.268263888887</c:v>
                </c:pt>
                <c:pt idx="4092">
                  <c:v>41762.268333333333</c:v>
                </c:pt>
                <c:pt idx="4093">
                  <c:v>41762.268391203703</c:v>
                </c:pt>
                <c:pt idx="4094">
                  <c:v>41762.268449074072</c:v>
                </c:pt>
                <c:pt idx="4095">
                  <c:v>41762.268506944441</c:v>
                </c:pt>
                <c:pt idx="4096">
                  <c:v>41762.268576388888</c:v>
                </c:pt>
                <c:pt idx="4097">
                  <c:v>41762.268634259257</c:v>
                </c:pt>
                <c:pt idx="4098">
                  <c:v>41762.268692129626</c:v>
                </c:pt>
                <c:pt idx="4099">
                  <c:v>41762.268761574072</c:v>
                </c:pt>
                <c:pt idx="4100">
                  <c:v>41762.268819444442</c:v>
                </c:pt>
                <c:pt idx="4101">
                  <c:v>41762.268877314818</c:v>
                </c:pt>
                <c:pt idx="4102">
                  <c:v>41762.268946759257</c:v>
                </c:pt>
                <c:pt idx="4103">
                  <c:v>41762.269004629627</c:v>
                </c:pt>
                <c:pt idx="4104">
                  <c:v>41762.269062500003</c:v>
                </c:pt>
                <c:pt idx="4105">
                  <c:v>41762.269131944442</c:v>
                </c:pt>
                <c:pt idx="4106">
                  <c:v>41762.269189814811</c:v>
                </c:pt>
                <c:pt idx="4107">
                  <c:v>41762.269247685188</c:v>
                </c:pt>
                <c:pt idx="4108">
                  <c:v>41762.269305555557</c:v>
                </c:pt>
                <c:pt idx="4109">
                  <c:v>41762.269375000003</c:v>
                </c:pt>
                <c:pt idx="4110">
                  <c:v>41762.269432870373</c:v>
                </c:pt>
                <c:pt idx="4111">
                  <c:v>41762.269490740742</c:v>
                </c:pt>
                <c:pt idx="4112">
                  <c:v>41762.269560185188</c:v>
                </c:pt>
                <c:pt idx="4113">
                  <c:v>41762.269618055558</c:v>
                </c:pt>
                <c:pt idx="4114">
                  <c:v>41762.269675925927</c:v>
                </c:pt>
                <c:pt idx="4115">
                  <c:v>41762.269745370373</c:v>
                </c:pt>
                <c:pt idx="4116">
                  <c:v>41762.269803240742</c:v>
                </c:pt>
                <c:pt idx="4117">
                  <c:v>41762.269861111112</c:v>
                </c:pt>
                <c:pt idx="4118">
                  <c:v>41762.269930555558</c:v>
                </c:pt>
                <c:pt idx="4119">
                  <c:v>41762.269988425927</c:v>
                </c:pt>
                <c:pt idx="4120">
                  <c:v>41762.270046296297</c:v>
                </c:pt>
                <c:pt idx="4121">
                  <c:v>41762.270104166666</c:v>
                </c:pt>
                <c:pt idx="4122">
                  <c:v>41762.270173611112</c:v>
                </c:pt>
                <c:pt idx="4123">
                  <c:v>41762.270231481481</c:v>
                </c:pt>
                <c:pt idx="4124">
                  <c:v>41762.270289351851</c:v>
                </c:pt>
                <c:pt idx="4125">
                  <c:v>41762.270358796297</c:v>
                </c:pt>
                <c:pt idx="4126">
                  <c:v>41762.270416666666</c:v>
                </c:pt>
                <c:pt idx="4127">
                  <c:v>41762.270474537036</c:v>
                </c:pt>
                <c:pt idx="4128">
                  <c:v>41762.270543981482</c:v>
                </c:pt>
                <c:pt idx="4129">
                  <c:v>41762.270601851851</c:v>
                </c:pt>
                <c:pt idx="4130">
                  <c:v>41762.27065972222</c:v>
                </c:pt>
                <c:pt idx="4131">
                  <c:v>41762.270729166667</c:v>
                </c:pt>
                <c:pt idx="4132">
                  <c:v>41762.270787037036</c:v>
                </c:pt>
                <c:pt idx="4133">
                  <c:v>41762.270844907405</c:v>
                </c:pt>
                <c:pt idx="4134">
                  <c:v>41762.270914351851</c:v>
                </c:pt>
                <c:pt idx="4135">
                  <c:v>41762.270972222221</c:v>
                </c:pt>
                <c:pt idx="4136">
                  <c:v>41762.27103009259</c:v>
                </c:pt>
                <c:pt idx="4137">
                  <c:v>41762.271087962959</c:v>
                </c:pt>
                <c:pt idx="4138">
                  <c:v>41762.271157407406</c:v>
                </c:pt>
                <c:pt idx="4139">
                  <c:v>41762.271215277775</c:v>
                </c:pt>
                <c:pt idx="4140">
                  <c:v>41762.271273148152</c:v>
                </c:pt>
                <c:pt idx="4141">
                  <c:v>41762.27134259259</c:v>
                </c:pt>
                <c:pt idx="4142">
                  <c:v>41762.27140046296</c:v>
                </c:pt>
                <c:pt idx="4143">
                  <c:v>41762.271458333336</c:v>
                </c:pt>
                <c:pt idx="4144">
                  <c:v>41762.271527777775</c:v>
                </c:pt>
                <c:pt idx="4145">
                  <c:v>41762.271585648145</c:v>
                </c:pt>
                <c:pt idx="4146">
                  <c:v>41762.271643518521</c:v>
                </c:pt>
                <c:pt idx="4147">
                  <c:v>41762.27171296296</c:v>
                </c:pt>
                <c:pt idx="4148">
                  <c:v>41762.271770833337</c:v>
                </c:pt>
                <c:pt idx="4149">
                  <c:v>41762.271828703706</c:v>
                </c:pt>
                <c:pt idx="4150">
                  <c:v>41762.271886574075</c:v>
                </c:pt>
                <c:pt idx="4151">
                  <c:v>41762.271956018521</c:v>
                </c:pt>
                <c:pt idx="4152">
                  <c:v>41762.272013888891</c:v>
                </c:pt>
                <c:pt idx="4153">
                  <c:v>41762.27207175926</c:v>
                </c:pt>
                <c:pt idx="4154">
                  <c:v>41762.272141203706</c:v>
                </c:pt>
                <c:pt idx="4155">
                  <c:v>41762.272199074076</c:v>
                </c:pt>
                <c:pt idx="4156">
                  <c:v>41762.272256944445</c:v>
                </c:pt>
                <c:pt idx="4157">
                  <c:v>41762.272326388891</c:v>
                </c:pt>
                <c:pt idx="4158">
                  <c:v>41762.27238425926</c:v>
                </c:pt>
                <c:pt idx="4159">
                  <c:v>41762.27244212963</c:v>
                </c:pt>
                <c:pt idx="4160">
                  <c:v>41762.272511574076</c:v>
                </c:pt>
                <c:pt idx="4161">
                  <c:v>41762.272569444445</c:v>
                </c:pt>
                <c:pt idx="4162">
                  <c:v>41762.272627314815</c:v>
                </c:pt>
                <c:pt idx="4163">
                  <c:v>41762.272685185184</c:v>
                </c:pt>
                <c:pt idx="4164">
                  <c:v>41762.27275462963</c:v>
                </c:pt>
                <c:pt idx="4165">
                  <c:v>41762.272812499999</c:v>
                </c:pt>
                <c:pt idx="4166">
                  <c:v>41762.272870370369</c:v>
                </c:pt>
                <c:pt idx="4167">
                  <c:v>41762.272939814815</c:v>
                </c:pt>
                <c:pt idx="4168">
                  <c:v>41762.272997685184</c:v>
                </c:pt>
                <c:pt idx="4169">
                  <c:v>41762.273055555554</c:v>
                </c:pt>
                <c:pt idx="4170">
                  <c:v>41762.273125</c:v>
                </c:pt>
                <c:pt idx="4171">
                  <c:v>41762.273182870369</c:v>
                </c:pt>
                <c:pt idx="4172">
                  <c:v>41762.273240740738</c:v>
                </c:pt>
                <c:pt idx="4173">
                  <c:v>41762.273310185185</c:v>
                </c:pt>
                <c:pt idx="4174">
                  <c:v>41762.273368055554</c:v>
                </c:pt>
                <c:pt idx="4175">
                  <c:v>41762.273425925923</c:v>
                </c:pt>
                <c:pt idx="4176">
                  <c:v>41762.2734837963</c:v>
                </c:pt>
                <c:pt idx="4177">
                  <c:v>41762.273553240739</c:v>
                </c:pt>
                <c:pt idx="4178">
                  <c:v>41762.273611111108</c:v>
                </c:pt>
                <c:pt idx="4179">
                  <c:v>41762.273668981485</c:v>
                </c:pt>
                <c:pt idx="4180">
                  <c:v>41762.273738425924</c:v>
                </c:pt>
                <c:pt idx="4181">
                  <c:v>41762.273796296293</c:v>
                </c:pt>
                <c:pt idx="4182">
                  <c:v>41762.273854166669</c:v>
                </c:pt>
                <c:pt idx="4183">
                  <c:v>41762.273923611108</c:v>
                </c:pt>
                <c:pt idx="4184">
                  <c:v>41762.273981481485</c:v>
                </c:pt>
                <c:pt idx="4185">
                  <c:v>41762.274039351854</c:v>
                </c:pt>
                <c:pt idx="4186">
                  <c:v>41762.274108796293</c:v>
                </c:pt>
                <c:pt idx="4187">
                  <c:v>41762.27416666667</c:v>
                </c:pt>
                <c:pt idx="4188">
                  <c:v>41762.274224537039</c:v>
                </c:pt>
                <c:pt idx="4189">
                  <c:v>41762.274293981478</c:v>
                </c:pt>
                <c:pt idx="4190">
                  <c:v>41762.274351851855</c:v>
                </c:pt>
                <c:pt idx="4191">
                  <c:v>41762.274409722224</c:v>
                </c:pt>
                <c:pt idx="4192">
                  <c:v>41762.274467592593</c:v>
                </c:pt>
                <c:pt idx="4193">
                  <c:v>41762.274537037039</c:v>
                </c:pt>
                <c:pt idx="4194">
                  <c:v>41762.274594907409</c:v>
                </c:pt>
                <c:pt idx="4195">
                  <c:v>41762.274652777778</c:v>
                </c:pt>
                <c:pt idx="4196">
                  <c:v>41762.274722222224</c:v>
                </c:pt>
                <c:pt idx="4197">
                  <c:v>41762.274780092594</c:v>
                </c:pt>
                <c:pt idx="4198">
                  <c:v>41762.274837962963</c:v>
                </c:pt>
                <c:pt idx="4199">
                  <c:v>41762.274907407409</c:v>
                </c:pt>
                <c:pt idx="4200">
                  <c:v>41762.274965277778</c:v>
                </c:pt>
                <c:pt idx="4201">
                  <c:v>41762.275023148148</c:v>
                </c:pt>
                <c:pt idx="4202">
                  <c:v>41762.275092592594</c:v>
                </c:pt>
                <c:pt idx="4203">
                  <c:v>41762.275150462963</c:v>
                </c:pt>
                <c:pt idx="4204">
                  <c:v>41762.275208333333</c:v>
                </c:pt>
                <c:pt idx="4205">
                  <c:v>41762.275266203702</c:v>
                </c:pt>
                <c:pt idx="4206">
                  <c:v>41762.275335648148</c:v>
                </c:pt>
                <c:pt idx="4207">
                  <c:v>41762.275393518517</c:v>
                </c:pt>
                <c:pt idx="4208">
                  <c:v>41762.275451388887</c:v>
                </c:pt>
                <c:pt idx="4209">
                  <c:v>41762.275520833333</c:v>
                </c:pt>
                <c:pt idx="4210">
                  <c:v>41762.275578703702</c:v>
                </c:pt>
                <c:pt idx="4211">
                  <c:v>41762.275636574072</c:v>
                </c:pt>
                <c:pt idx="4212">
                  <c:v>41762.275706018518</c:v>
                </c:pt>
                <c:pt idx="4213">
                  <c:v>41762.275763888887</c:v>
                </c:pt>
                <c:pt idx="4214">
                  <c:v>41762.275821759256</c:v>
                </c:pt>
                <c:pt idx="4215">
                  <c:v>41762.275891203702</c:v>
                </c:pt>
                <c:pt idx="4216">
                  <c:v>41762.275949074072</c:v>
                </c:pt>
                <c:pt idx="4217">
                  <c:v>41762.276006944441</c:v>
                </c:pt>
                <c:pt idx="4218">
                  <c:v>41762.276064814818</c:v>
                </c:pt>
                <c:pt idx="4219">
                  <c:v>41762.276134259257</c:v>
                </c:pt>
                <c:pt idx="4220">
                  <c:v>41762.276192129626</c:v>
                </c:pt>
                <c:pt idx="4221">
                  <c:v>41762.276250000003</c:v>
                </c:pt>
                <c:pt idx="4222">
                  <c:v>41762.276319444441</c:v>
                </c:pt>
                <c:pt idx="4223">
                  <c:v>41762.276377314818</c:v>
                </c:pt>
                <c:pt idx="4224">
                  <c:v>41762.276435185187</c:v>
                </c:pt>
                <c:pt idx="4225">
                  <c:v>41762.276504629626</c:v>
                </c:pt>
                <c:pt idx="4226">
                  <c:v>41762.276562500003</c:v>
                </c:pt>
                <c:pt idx="4227">
                  <c:v>41762.276620370372</c:v>
                </c:pt>
                <c:pt idx="4228">
                  <c:v>41762.276689814818</c:v>
                </c:pt>
                <c:pt idx="4229">
                  <c:v>41762.276747685188</c:v>
                </c:pt>
                <c:pt idx="4230">
                  <c:v>41762.276805555557</c:v>
                </c:pt>
                <c:pt idx="4231">
                  <c:v>41762.276863425926</c:v>
                </c:pt>
                <c:pt idx="4232">
                  <c:v>41762.276932870373</c:v>
                </c:pt>
                <c:pt idx="4233">
                  <c:v>41762.276990740742</c:v>
                </c:pt>
                <c:pt idx="4234">
                  <c:v>41762.277048611111</c:v>
                </c:pt>
                <c:pt idx="4235">
                  <c:v>41762.277118055557</c:v>
                </c:pt>
                <c:pt idx="4236">
                  <c:v>41762.277175925927</c:v>
                </c:pt>
                <c:pt idx="4237">
                  <c:v>41762.277233796296</c:v>
                </c:pt>
                <c:pt idx="4238">
                  <c:v>41762.277303240742</c:v>
                </c:pt>
                <c:pt idx="4239">
                  <c:v>41762.277361111112</c:v>
                </c:pt>
                <c:pt idx="4240">
                  <c:v>41762.277418981481</c:v>
                </c:pt>
                <c:pt idx="4241">
                  <c:v>41762.277488425927</c:v>
                </c:pt>
                <c:pt idx="4242">
                  <c:v>41762.277546296296</c:v>
                </c:pt>
                <c:pt idx="4243">
                  <c:v>41762.277604166666</c:v>
                </c:pt>
                <c:pt idx="4244">
                  <c:v>41762.277673611112</c:v>
                </c:pt>
                <c:pt idx="4245">
                  <c:v>41762.277731481481</c:v>
                </c:pt>
                <c:pt idx="4246">
                  <c:v>41762.277789351851</c:v>
                </c:pt>
                <c:pt idx="4247">
                  <c:v>41762.27784722222</c:v>
                </c:pt>
                <c:pt idx="4248">
                  <c:v>41762.277916666666</c:v>
                </c:pt>
                <c:pt idx="4249">
                  <c:v>41762.277974537035</c:v>
                </c:pt>
                <c:pt idx="4250">
                  <c:v>41762.278032407405</c:v>
                </c:pt>
                <c:pt idx="4251">
                  <c:v>41762.278101851851</c:v>
                </c:pt>
                <c:pt idx="4252">
                  <c:v>41762.27815972222</c:v>
                </c:pt>
                <c:pt idx="4253">
                  <c:v>41762.278217592589</c:v>
                </c:pt>
                <c:pt idx="4254">
                  <c:v>41762.278287037036</c:v>
                </c:pt>
                <c:pt idx="4255">
                  <c:v>41762.278344907405</c:v>
                </c:pt>
                <c:pt idx="4256">
                  <c:v>41762.278402777774</c:v>
                </c:pt>
                <c:pt idx="4257">
                  <c:v>41762.27847222222</c:v>
                </c:pt>
                <c:pt idx="4258">
                  <c:v>41762.27853009259</c:v>
                </c:pt>
                <c:pt idx="4259">
                  <c:v>41762.278587962966</c:v>
                </c:pt>
                <c:pt idx="4260">
                  <c:v>41762.278645833336</c:v>
                </c:pt>
                <c:pt idx="4261">
                  <c:v>41762.278715277775</c:v>
                </c:pt>
                <c:pt idx="4262">
                  <c:v>41762.278773148151</c:v>
                </c:pt>
                <c:pt idx="4263">
                  <c:v>41762.278831018521</c:v>
                </c:pt>
                <c:pt idx="4264">
                  <c:v>41762.278900462959</c:v>
                </c:pt>
                <c:pt idx="4265">
                  <c:v>41762.278958333336</c:v>
                </c:pt>
                <c:pt idx="4266">
                  <c:v>41762.279016203705</c:v>
                </c:pt>
                <c:pt idx="4267">
                  <c:v>41762.279085648152</c:v>
                </c:pt>
                <c:pt idx="4268">
                  <c:v>41762.279143518521</c:v>
                </c:pt>
                <c:pt idx="4269">
                  <c:v>41762.27920138889</c:v>
                </c:pt>
                <c:pt idx="4270">
                  <c:v>41762.279270833336</c:v>
                </c:pt>
                <c:pt idx="4271">
                  <c:v>41762.279328703706</c:v>
                </c:pt>
                <c:pt idx="4272">
                  <c:v>41762.279386574075</c:v>
                </c:pt>
                <c:pt idx="4273">
                  <c:v>41762.279444444444</c:v>
                </c:pt>
                <c:pt idx="4274">
                  <c:v>41762.279513888891</c:v>
                </c:pt>
                <c:pt idx="4275">
                  <c:v>41762.27957175926</c:v>
                </c:pt>
                <c:pt idx="4276">
                  <c:v>41762.279629629629</c:v>
                </c:pt>
                <c:pt idx="4277">
                  <c:v>41762.279699074075</c:v>
                </c:pt>
                <c:pt idx="4278">
                  <c:v>41762.279756944445</c:v>
                </c:pt>
                <c:pt idx="4279">
                  <c:v>41762.279814814814</c:v>
                </c:pt>
                <c:pt idx="4280">
                  <c:v>41762.27988425926</c:v>
                </c:pt>
                <c:pt idx="4281">
                  <c:v>41762.279942129629</c:v>
                </c:pt>
                <c:pt idx="4282">
                  <c:v>41762.28</c:v>
                </c:pt>
                <c:pt idx="4283">
                  <c:v>41762.280069444445</c:v>
                </c:pt>
                <c:pt idx="4284">
                  <c:v>41762.280127314814</c:v>
                </c:pt>
                <c:pt idx="4285">
                  <c:v>41762.280185185184</c:v>
                </c:pt>
                <c:pt idx="4286">
                  <c:v>41762.280243055553</c:v>
                </c:pt>
                <c:pt idx="4287">
                  <c:v>41762.280312499999</c:v>
                </c:pt>
                <c:pt idx="4288">
                  <c:v>41762.280370370368</c:v>
                </c:pt>
                <c:pt idx="4289">
                  <c:v>41762.280428240738</c:v>
                </c:pt>
                <c:pt idx="4290">
                  <c:v>41762.280497685184</c:v>
                </c:pt>
                <c:pt idx="4291">
                  <c:v>41762.280555555553</c:v>
                </c:pt>
                <c:pt idx="4292">
                  <c:v>41762.280613425923</c:v>
                </c:pt>
                <c:pt idx="4293">
                  <c:v>41762.280682870369</c:v>
                </c:pt>
                <c:pt idx="4294">
                  <c:v>41762.280740740738</c:v>
                </c:pt>
                <c:pt idx="4295">
                  <c:v>41762.280798611115</c:v>
                </c:pt>
                <c:pt idx="4296">
                  <c:v>41762.280868055554</c:v>
                </c:pt>
                <c:pt idx="4297">
                  <c:v>41762.280925925923</c:v>
                </c:pt>
                <c:pt idx="4298">
                  <c:v>41762.2809837963</c:v>
                </c:pt>
                <c:pt idx="4299">
                  <c:v>41762.281053240738</c:v>
                </c:pt>
                <c:pt idx="4300">
                  <c:v>41762.281111111108</c:v>
                </c:pt>
                <c:pt idx="4301">
                  <c:v>41762.281168981484</c:v>
                </c:pt>
                <c:pt idx="4302">
                  <c:v>41762.281226851854</c:v>
                </c:pt>
                <c:pt idx="4303">
                  <c:v>41762.2812962963</c:v>
                </c:pt>
                <c:pt idx="4304">
                  <c:v>41762.281354166669</c:v>
                </c:pt>
                <c:pt idx="4305">
                  <c:v>41762.281412037039</c:v>
                </c:pt>
                <c:pt idx="4306">
                  <c:v>41762.281481481485</c:v>
                </c:pt>
                <c:pt idx="4307">
                  <c:v>41762.281539351854</c:v>
                </c:pt>
                <c:pt idx="4308">
                  <c:v>41762.281597222223</c:v>
                </c:pt>
                <c:pt idx="4309">
                  <c:v>41762.281666666669</c:v>
                </c:pt>
                <c:pt idx="4310">
                  <c:v>41762.281724537039</c:v>
                </c:pt>
                <c:pt idx="4311">
                  <c:v>41762.281782407408</c:v>
                </c:pt>
                <c:pt idx="4312">
                  <c:v>41762.281851851854</c:v>
                </c:pt>
                <c:pt idx="4313">
                  <c:v>41762.281909722224</c:v>
                </c:pt>
                <c:pt idx="4314">
                  <c:v>41762.281967592593</c:v>
                </c:pt>
                <c:pt idx="4315">
                  <c:v>41762.282025462962</c:v>
                </c:pt>
                <c:pt idx="4316">
                  <c:v>41762.282094907408</c:v>
                </c:pt>
                <c:pt idx="4317">
                  <c:v>41762.282152777778</c:v>
                </c:pt>
                <c:pt idx="4318">
                  <c:v>41762.282210648147</c:v>
                </c:pt>
                <c:pt idx="4319">
                  <c:v>41762.282280092593</c:v>
                </c:pt>
                <c:pt idx="4320">
                  <c:v>41762.282337962963</c:v>
                </c:pt>
                <c:pt idx="4321">
                  <c:v>41762.282395833332</c:v>
                </c:pt>
                <c:pt idx="4322">
                  <c:v>41762.282465277778</c:v>
                </c:pt>
                <c:pt idx="4323">
                  <c:v>41762.282523148147</c:v>
                </c:pt>
                <c:pt idx="4324">
                  <c:v>41762.282581018517</c:v>
                </c:pt>
                <c:pt idx="4325">
                  <c:v>41762.282650462963</c:v>
                </c:pt>
                <c:pt idx="4326">
                  <c:v>41762.282708333332</c:v>
                </c:pt>
                <c:pt idx="4327">
                  <c:v>41762.282766203702</c:v>
                </c:pt>
                <c:pt idx="4328">
                  <c:v>41762.282824074071</c:v>
                </c:pt>
                <c:pt idx="4329">
                  <c:v>41762.282893518517</c:v>
                </c:pt>
                <c:pt idx="4330">
                  <c:v>41762.282951388886</c:v>
                </c:pt>
                <c:pt idx="4331">
                  <c:v>41762.283009259256</c:v>
                </c:pt>
                <c:pt idx="4332">
                  <c:v>41762.283078703702</c:v>
                </c:pt>
                <c:pt idx="4333">
                  <c:v>41762.283136574071</c:v>
                </c:pt>
                <c:pt idx="4334">
                  <c:v>41762.283194444448</c:v>
                </c:pt>
                <c:pt idx="4335">
                  <c:v>41762.283263888887</c:v>
                </c:pt>
                <c:pt idx="4336">
                  <c:v>41762.283321759256</c:v>
                </c:pt>
                <c:pt idx="4337">
                  <c:v>41762.283379629633</c:v>
                </c:pt>
                <c:pt idx="4338">
                  <c:v>41762.283449074072</c:v>
                </c:pt>
                <c:pt idx="4339">
                  <c:v>41762.283506944441</c:v>
                </c:pt>
                <c:pt idx="4340">
                  <c:v>41762.283564814818</c:v>
                </c:pt>
                <c:pt idx="4341">
                  <c:v>41762.283634259256</c:v>
                </c:pt>
                <c:pt idx="4342">
                  <c:v>41762.283692129633</c:v>
                </c:pt>
                <c:pt idx="4343">
                  <c:v>41762.283750000002</c:v>
                </c:pt>
                <c:pt idx="4344">
                  <c:v>41762.283807870372</c:v>
                </c:pt>
                <c:pt idx="4345">
                  <c:v>41762.283877314818</c:v>
                </c:pt>
                <c:pt idx="4346">
                  <c:v>41762.283935185187</c:v>
                </c:pt>
                <c:pt idx="4347">
                  <c:v>41762.283993055556</c:v>
                </c:pt>
                <c:pt idx="4348">
                  <c:v>41762.284062500003</c:v>
                </c:pt>
                <c:pt idx="4349">
                  <c:v>41762.284120370372</c:v>
                </c:pt>
                <c:pt idx="4350">
                  <c:v>41762.284178240741</c:v>
                </c:pt>
                <c:pt idx="4351">
                  <c:v>41762.284247685187</c:v>
                </c:pt>
                <c:pt idx="4352">
                  <c:v>41762.284305555557</c:v>
                </c:pt>
                <c:pt idx="4353">
                  <c:v>41762.284363425926</c:v>
                </c:pt>
                <c:pt idx="4354">
                  <c:v>41762.284432870372</c:v>
                </c:pt>
                <c:pt idx="4355">
                  <c:v>41762.284490740742</c:v>
                </c:pt>
                <c:pt idx="4356">
                  <c:v>41762.284548611111</c:v>
                </c:pt>
                <c:pt idx="4357">
                  <c:v>41762.28460648148</c:v>
                </c:pt>
                <c:pt idx="4358">
                  <c:v>41762.284675925926</c:v>
                </c:pt>
                <c:pt idx="4359">
                  <c:v>41762.284733796296</c:v>
                </c:pt>
                <c:pt idx="4360">
                  <c:v>41762.284791666665</c:v>
                </c:pt>
                <c:pt idx="4361">
                  <c:v>41762.284861111111</c:v>
                </c:pt>
                <c:pt idx="4362">
                  <c:v>41762.284918981481</c:v>
                </c:pt>
                <c:pt idx="4363">
                  <c:v>41762.28497685185</c:v>
                </c:pt>
                <c:pt idx="4364">
                  <c:v>41762.285046296296</c:v>
                </c:pt>
                <c:pt idx="4365">
                  <c:v>41762.285104166665</c:v>
                </c:pt>
                <c:pt idx="4366">
                  <c:v>41762.285162037035</c:v>
                </c:pt>
                <c:pt idx="4367">
                  <c:v>41762.285231481481</c:v>
                </c:pt>
                <c:pt idx="4368">
                  <c:v>41762.28528935185</c:v>
                </c:pt>
                <c:pt idx="4369">
                  <c:v>41762.28534722222</c:v>
                </c:pt>
                <c:pt idx="4370">
                  <c:v>41762.285405092596</c:v>
                </c:pt>
                <c:pt idx="4371">
                  <c:v>41762.285474537035</c:v>
                </c:pt>
                <c:pt idx="4372">
                  <c:v>41762.285532407404</c:v>
                </c:pt>
                <c:pt idx="4373">
                  <c:v>41762.285590277781</c:v>
                </c:pt>
                <c:pt idx="4374">
                  <c:v>41762.28565972222</c:v>
                </c:pt>
                <c:pt idx="4375">
                  <c:v>41762.285717592589</c:v>
                </c:pt>
                <c:pt idx="4376">
                  <c:v>41762.285775462966</c:v>
                </c:pt>
                <c:pt idx="4377">
                  <c:v>41762.285844907405</c:v>
                </c:pt>
                <c:pt idx="4378">
                  <c:v>41762.285902777781</c:v>
                </c:pt>
                <c:pt idx="4379">
                  <c:v>41762.285960648151</c:v>
                </c:pt>
                <c:pt idx="4380">
                  <c:v>41762.286030092589</c:v>
                </c:pt>
                <c:pt idx="4381">
                  <c:v>41762.286087962966</c:v>
                </c:pt>
                <c:pt idx="4382">
                  <c:v>41762.286145833335</c:v>
                </c:pt>
                <c:pt idx="4383">
                  <c:v>41762.286215277774</c:v>
                </c:pt>
                <c:pt idx="4384">
                  <c:v>41762.286273148151</c:v>
                </c:pt>
                <c:pt idx="4385">
                  <c:v>41762.28633101852</c:v>
                </c:pt>
                <c:pt idx="4386">
                  <c:v>41762.28638888889</c:v>
                </c:pt>
                <c:pt idx="4387">
                  <c:v>41762.286458333336</c:v>
                </c:pt>
                <c:pt idx="4388">
                  <c:v>41762.286516203705</c:v>
                </c:pt>
                <c:pt idx="4389">
                  <c:v>41762.286574074074</c:v>
                </c:pt>
                <c:pt idx="4390">
                  <c:v>41762.286643518521</c:v>
                </c:pt>
                <c:pt idx="4391">
                  <c:v>41762.28670138889</c:v>
                </c:pt>
                <c:pt idx="4392">
                  <c:v>41762.286759259259</c:v>
                </c:pt>
                <c:pt idx="4393">
                  <c:v>41762.286828703705</c:v>
                </c:pt>
                <c:pt idx="4394">
                  <c:v>41762.286886574075</c:v>
                </c:pt>
                <c:pt idx="4395">
                  <c:v>41762.286944444444</c:v>
                </c:pt>
                <c:pt idx="4396">
                  <c:v>41762.28701388889</c:v>
                </c:pt>
                <c:pt idx="4397">
                  <c:v>41762.28707175926</c:v>
                </c:pt>
                <c:pt idx="4398">
                  <c:v>41762.287129629629</c:v>
                </c:pt>
                <c:pt idx="4399">
                  <c:v>41762.287187499998</c:v>
                </c:pt>
                <c:pt idx="4400">
                  <c:v>41762.287256944444</c:v>
                </c:pt>
                <c:pt idx="4401">
                  <c:v>41762.287314814814</c:v>
                </c:pt>
                <c:pt idx="4402">
                  <c:v>41762.287372685183</c:v>
                </c:pt>
                <c:pt idx="4403">
                  <c:v>41762.287442129629</c:v>
                </c:pt>
                <c:pt idx="4404">
                  <c:v>41762.287499999999</c:v>
                </c:pt>
                <c:pt idx="4405">
                  <c:v>41762.287557870368</c:v>
                </c:pt>
                <c:pt idx="4406">
                  <c:v>41762.287627314814</c:v>
                </c:pt>
                <c:pt idx="4407">
                  <c:v>41762.287685185183</c:v>
                </c:pt>
                <c:pt idx="4408">
                  <c:v>41762.287743055553</c:v>
                </c:pt>
                <c:pt idx="4409">
                  <c:v>41762.287812499999</c:v>
                </c:pt>
                <c:pt idx="4410">
                  <c:v>41762.287870370368</c:v>
                </c:pt>
                <c:pt idx="4411">
                  <c:v>41762.287928240738</c:v>
                </c:pt>
                <c:pt idx="4412">
                  <c:v>41762.287986111114</c:v>
                </c:pt>
                <c:pt idx="4413">
                  <c:v>41762.288055555553</c:v>
                </c:pt>
                <c:pt idx="4414">
                  <c:v>41762.288113425922</c:v>
                </c:pt>
                <c:pt idx="4415">
                  <c:v>41762.288171296299</c:v>
                </c:pt>
                <c:pt idx="4416">
                  <c:v>41762.288240740738</c:v>
                </c:pt>
                <c:pt idx="4417">
                  <c:v>41762.288298611114</c:v>
                </c:pt>
                <c:pt idx="4418">
                  <c:v>41762.288356481484</c:v>
                </c:pt>
                <c:pt idx="4419">
                  <c:v>41762.288425925923</c:v>
                </c:pt>
                <c:pt idx="4420">
                  <c:v>41762.288483796299</c:v>
                </c:pt>
                <c:pt idx="4421">
                  <c:v>41762.288541666669</c:v>
                </c:pt>
                <c:pt idx="4422">
                  <c:v>41762.288611111115</c:v>
                </c:pt>
                <c:pt idx="4423">
                  <c:v>41762.288668981484</c:v>
                </c:pt>
                <c:pt idx="4424">
                  <c:v>41762.288726851853</c:v>
                </c:pt>
                <c:pt idx="4425">
                  <c:v>41762.288784722223</c:v>
                </c:pt>
                <c:pt idx="4426">
                  <c:v>41762.288854166669</c:v>
                </c:pt>
                <c:pt idx="4427">
                  <c:v>41762.288912037038</c:v>
                </c:pt>
                <c:pt idx="4428">
                  <c:v>41762.288969907408</c:v>
                </c:pt>
                <c:pt idx="4429">
                  <c:v>41762.289039351854</c:v>
                </c:pt>
                <c:pt idx="4430">
                  <c:v>41762.289097222223</c:v>
                </c:pt>
                <c:pt idx="4431">
                  <c:v>41762.289155092592</c:v>
                </c:pt>
                <c:pt idx="4432">
                  <c:v>41762.289224537039</c:v>
                </c:pt>
                <c:pt idx="4433">
                  <c:v>41762.289282407408</c:v>
                </c:pt>
                <c:pt idx="4434">
                  <c:v>41762.289340277777</c:v>
                </c:pt>
                <c:pt idx="4435">
                  <c:v>41762.289409722223</c:v>
                </c:pt>
                <c:pt idx="4436">
                  <c:v>41762.289467592593</c:v>
                </c:pt>
                <c:pt idx="4437">
                  <c:v>41762.289525462962</c:v>
                </c:pt>
                <c:pt idx="4438">
                  <c:v>41762.289594907408</c:v>
                </c:pt>
                <c:pt idx="4439">
                  <c:v>41762.289652777778</c:v>
                </c:pt>
                <c:pt idx="4440">
                  <c:v>41762.289710648147</c:v>
                </c:pt>
                <c:pt idx="4441">
                  <c:v>41762.289768518516</c:v>
                </c:pt>
                <c:pt idx="4442">
                  <c:v>41762.289837962962</c:v>
                </c:pt>
                <c:pt idx="4443">
                  <c:v>41762.289895833332</c:v>
                </c:pt>
                <c:pt idx="4444">
                  <c:v>41762.289953703701</c:v>
                </c:pt>
                <c:pt idx="4445">
                  <c:v>41762.290023148147</c:v>
                </c:pt>
                <c:pt idx="4446">
                  <c:v>41762.290081018517</c:v>
                </c:pt>
                <c:pt idx="4447">
                  <c:v>41762.290138888886</c:v>
                </c:pt>
                <c:pt idx="4448">
                  <c:v>41762.290208333332</c:v>
                </c:pt>
                <c:pt idx="4449">
                  <c:v>41762.290266203701</c:v>
                </c:pt>
                <c:pt idx="4450">
                  <c:v>41762.290324074071</c:v>
                </c:pt>
                <c:pt idx="4451">
                  <c:v>41762.290393518517</c:v>
                </c:pt>
                <c:pt idx="4452">
                  <c:v>41762.290451388886</c:v>
                </c:pt>
                <c:pt idx="4453">
                  <c:v>41762.290509259263</c:v>
                </c:pt>
                <c:pt idx="4454">
                  <c:v>41762.290567129632</c:v>
                </c:pt>
                <c:pt idx="4455">
                  <c:v>41762.290636574071</c:v>
                </c:pt>
                <c:pt idx="4456">
                  <c:v>41762.290694444448</c:v>
                </c:pt>
                <c:pt idx="4457">
                  <c:v>41762.290752314817</c:v>
                </c:pt>
                <c:pt idx="4458">
                  <c:v>41762.290821759256</c:v>
                </c:pt>
                <c:pt idx="4459">
                  <c:v>41762.290879629632</c:v>
                </c:pt>
                <c:pt idx="4460">
                  <c:v>41762.290937500002</c:v>
                </c:pt>
                <c:pt idx="4461">
                  <c:v>41762.291006944448</c:v>
                </c:pt>
                <c:pt idx="4462">
                  <c:v>41762.291064814817</c:v>
                </c:pt>
                <c:pt idx="4463">
                  <c:v>41762.291122685187</c:v>
                </c:pt>
                <c:pt idx="4464">
                  <c:v>41762.291192129633</c:v>
                </c:pt>
                <c:pt idx="4465">
                  <c:v>41762.291250000002</c:v>
                </c:pt>
                <c:pt idx="4466">
                  <c:v>41762.291307870371</c:v>
                </c:pt>
                <c:pt idx="4467">
                  <c:v>41762.291365740741</c:v>
                </c:pt>
                <c:pt idx="4468">
                  <c:v>41762.291435185187</c:v>
                </c:pt>
                <c:pt idx="4469">
                  <c:v>41762.291493055556</c:v>
                </c:pt>
                <c:pt idx="4470">
                  <c:v>41762.291550925926</c:v>
                </c:pt>
                <c:pt idx="4471">
                  <c:v>41762.291620370372</c:v>
                </c:pt>
                <c:pt idx="4472">
                  <c:v>41762.291678240741</c:v>
                </c:pt>
                <c:pt idx="4473">
                  <c:v>41762.29173611111</c:v>
                </c:pt>
                <c:pt idx="4474">
                  <c:v>41762.291805555556</c:v>
                </c:pt>
                <c:pt idx="4475">
                  <c:v>41762.291863425926</c:v>
                </c:pt>
                <c:pt idx="4476">
                  <c:v>41762.291921296295</c:v>
                </c:pt>
                <c:pt idx="4477">
                  <c:v>41762.291990740741</c:v>
                </c:pt>
                <c:pt idx="4478">
                  <c:v>41762.292048611111</c:v>
                </c:pt>
                <c:pt idx="4479">
                  <c:v>41762.29210648148</c:v>
                </c:pt>
                <c:pt idx="4480">
                  <c:v>41762.292164351849</c:v>
                </c:pt>
                <c:pt idx="4481">
                  <c:v>41762.292233796295</c:v>
                </c:pt>
                <c:pt idx="4482">
                  <c:v>41762.292291666665</c:v>
                </c:pt>
                <c:pt idx="4483">
                  <c:v>41762.292349537034</c:v>
                </c:pt>
                <c:pt idx="4484">
                  <c:v>41762.29241898148</c:v>
                </c:pt>
                <c:pt idx="4485">
                  <c:v>41762.29247685185</c:v>
                </c:pt>
                <c:pt idx="4486">
                  <c:v>41762.292534722219</c:v>
                </c:pt>
                <c:pt idx="4487">
                  <c:v>41762.292604166665</c:v>
                </c:pt>
                <c:pt idx="4488">
                  <c:v>41762.292662037034</c:v>
                </c:pt>
                <c:pt idx="4489">
                  <c:v>41762.292719907404</c:v>
                </c:pt>
                <c:pt idx="4490">
                  <c:v>41762.29278935185</c:v>
                </c:pt>
                <c:pt idx="4491">
                  <c:v>41762.292847222219</c:v>
                </c:pt>
                <c:pt idx="4492">
                  <c:v>41762.292905092596</c:v>
                </c:pt>
                <c:pt idx="4493">
                  <c:v>41762.292974537035</c:v>
                </c:pt>
                <c:pt idx="4494">
                  <c:v>41762.293032407404</c:v>
                </c:pt>
                <c:pt idx="4495">
                  <c:v>41762.293090277781</c:v>
                </c:pt>
                <c:pt idx="4496">
                  <c:v>41762.29314814815</c:v>
                </c:pt>
                <c:pt idx="4497">
                  <c:v>41762.293217592596</c:v>
                </c:pt>
                <c:pt idx="4498">
                  <c:v>41762.293275462966</c:v>
                </c:pt>
                <c:pt idx="4499">
                  <c:v>41762.293333333335</c:v>
                </c:pt>
                <c:pt idx="4500">
                  <c:v>41762.293402777781</c:v>
                </c:pt>
                <c:pt idx="4501">
                  <c:v>41762.29346064815</c:v>
                </c:pt>
                <c:pt idx="4502">
                  <c:v>41762.29351851852</c:v>
                </c:pt>
                <c:pt idx="4503">
                  <c:v>41762.293587962966</c:v>
                </c:pt>
                <c:pt idx="4504">
                  <c:v>41762.293645833335</c:v>
                </c:pt>
                <c:pt idx="4505">
                  <c:v>41762.293703703705</c:v>
                </c:pt>
                <c:pt idx="4506">
                  <c:v>41762.293773148151</c:v>
                </c:pt>
                <c:pt idx="4507">
                  <c:v>41762.29383101852</c:v>
                </c:pt>
                <c:pt idx="4508">
                  <c:v>41762.293888888889</c:v>
                </c:pt>
                <c:pt idx="4509">
                  <c:v>41762.293946759259</c:v>
                </c:pt>
                <c:pt idx="4510">
                  <c:v>41762.294016203705</c:v>
                </c:pt>
                <c:pt idx="4511">
                  <c:v>41762.294074074074</c:v>
                </c:pt>
                <c:pt idx="4512">
                  <c:v>41762.294131944444</c:v>
                </c:pt>
                <c:pt idx="4513">
                  <c:v>41762.29420138889</c:v>
                </c:pt>
                <c:pt idx="4514">
                  <c:v>41762.294259259259</c:v>
                </c:pt>
                <c:pt idx="4515">
                  <c:v>41762.294317129628</c:v>
                </c:pt>
                <c:pt idx="4516">
                  <c:v>41762.294386574074</c:v>
                </c:pt>
                <c:pt idx="4517">
                  <c:v>41762.294444444444</c:v>
                </c:pt>
                <c:pt idx="4518">
                  <c:v>41762.294502314813</c:v>
                </c:pt>
                <c:pt idx="4519">
                  <c:v>41762.294571759259</c:v>
                </c:pt>
                <c:pt idx="4520">
                  <c:v>41762.294629629629</c:v>
                </c:pt>
                <c:pt idx="4521">
                  <c:v>41762.294687499998</c:v>
                </c:pt>
                <c:pt idx="4522">
                  <c:v>41762.294745370367</c:v>
                </c:pt>
                <c:pt idx="4523">
                  <c:v>41762.294814814813</c:v>
                </c:pt>
                <c:pt idx="4524">
                  <c:v>41762.294872685183</c:v>
                </c:pt>
                <c:pt idx="4525">
                  <c:v>41762.294930555552</c:v>
                </c:pt>
                <c:pt idx="4526">
                  <c:v>41762.294999999998</c:v>
                </c:pt>
                <c:pt idx="4527">
                  <c:v>41762.295057870368</c:v>
                </c:pt>
                <c:pt idx="4528">
                  <c:v>41762.295115740744</c:v>
                </c:pt>
                <c:pt idx="4529">
                  <c:v>41762.295185185183</c:v>
                </c:pt>
                <c:pt idx="4530">
                  <c:v>41762.295243055552</c:v>
                </c:pt>
                <c:pt idx="4531">
                  <c:v>41762.295300925929</c:v>
                </c:pt>
                <c:pt idx="4532">
                  <c:v>41762.295370370368</c:v>
                </c:pt>
                <c:pt idx="4533">
                  <c:v>41762.295428240737</c:v>
                </c:pt>
                <c:pt idx="4534">
                  <c:v>41762.295486111114</c:v>
                </c:pt>
                <c:pt idx="4535">
                  <c:v>41762.295543981483</c:v>
                </c:pt>
                <c:pt idx="4536">
                  <c:v>41762.295613425929</c:v>
                </c:pt>
                <c:pt idx="4537">
                  <c:v>41762.295671296299</c:v>
                </c:pt>
                <c:pt idx="4538">
                  <c:v>41762.295729166668</c:v>
                </c:pt>
                <c:pt idx="4539">
                  <c:v>41762.295798611114</c:v>
                </c:pt>
                <c:pt idx="4540">
                  <c:v>41762.295856481483</c:v>
                </c:pt>
                <c:pt idx="4541">
                  <c:v>41762.295914351853</c:v>
                </c:pt>
                <c:pt idx="4542">
                  <c:v>41762.295983796299</c:v>
                </c:pt>
                <c:pt idx="4543">
                  <c:v>41762.296041666668</c:v>
                </c:pt>
                <c:pt idx="4544">
                  <c:v>41762.296099537038</c:v>
                </c:pt>
                <c:pt idx="4545">
                  <c:v>41762.296168981484</c:v>
                </c:pt>
                <c:pt idx="4546">
                  <c:v>41762.296226851853</c:v>
                </c:pt>
                <c:pt idx="4547">
                  <c:v>41762.296284722222</c:v>
                </c:pt>
                <c:pt idx="4548">
                  <c:v>41762.296354166669</c:v>
                </c:pt>
                <c:pt idx="4549">
                  <c:v>41762.296412037038</c:v>
                </c:pt>
                <c:pt idx="4550">
                  <c:v>41762.296469907407</c:v>
                </c:pt>
                <c:pt idx="4551">
                  <c:v>41762.296527777777</c:v>
                </c:pt>
                <c:pt idx="4552">
                  <c:v>41762.296597222223</c:v>
                </c:pt>
                <c:pt idx="4553">
                  <c:v>41762.296655092592</c:v>
                </c:pt>
                <c:pt idx="4554">
                  <c:v>41762.296712962961</c:v>
                </c:pt>
                <c:pt idx="4555">
                  <c:v>41762.296782407408</c:v>
                </c:pt>
                <c:pt idx="4556">
                  <c:v>41762.296840277777</c:v>
                </c:pt>
                <c:pt idx="4557">
                  <c:v>41762.296898148146</c:v>
                </c:pt>
                <c:pt idx="4558">
                  <c:v>41762.296967592592</c:v>
                </c:pt>
                <c:pt idx="4559">
                  <c:v>41762.297025462962</c:v>
                </c:pt>
                <c:pt idx="4560">
                  <c:v>41762.297083333331</c:v>
                </c:pt>
                <c:pt idx="4561">
                  <c:v>41762.297152777777</c:v>
                </c:pt>
                <c:pt idx="4562">
                  <c:v>41762.297210648147</c:v>
                </c:pt>
                <c:pt idx="4563">
                  <c:v>41762.297268518516</c:v>
                </c:pt>
                <c:pt idx="4564">
                  <c:v>41762.297326388885</c:v>
                </c:pt>
                <c:pt idx="4565">
                  <c:v>41762.297395833331</c:v>
                </c:pt>
                <c:pt idx="4566">
                  <c:v>41762.297453703701</c:v>
                </c:pt>
                <c:pt idx="4567">
                  <c:v>41762.297511574077</c:v>
                </c:pt>
                <c:pt idx="4568">
                  <c:v>41762.297581018516</c:v>
                </c:pt>
                <c:pt idx="4569">
                  <c:v>41762.297638888886</c:v>
                </c:pt>
                <c:pt idx="4570">
                  <c:v>41762.297696759262</c:v>
                </c:pt>
                <c:pt idx="4571">
                  <c:v>41762.297766203701</c:v>
                </c:pt>
                <c:pt idx="4572">
                  <c:v>41762.297824074078</c:v>
                </c:pt>
                <c:pt idx="4573">
                  <c:v>41762.297881944447</c:v>
                </c:pt>
                <c:pt idx="4574">
                  <c:v>41762.297951388886</c:v>
                </c:pt>
                <c:pt idx="4575">
                  <c:v>41762.298009259262</c:v>
                </c:pt>
                <c:pt idx="4576">
                  <c:v>41762.298067129632</c:v>
                </c:pt>
                <c:pt idx="4577">
                  <c:v>41762.298125000001</c:v>
                </c:pt>
                <c:pt idx="4578">
                  <c:v>41762.298194444447</c:v>
                </c:pt>
                <c:pt idx="4579">
                  <c:v>41762.298252314817</c:v>
                </c:pt>
                <c:pt idx="4580">
                  <c:v>41762.298310185186</c:v>
                </c:pt>
                <c:pt idx="4581">
                  <c:v>41762.298379629632</c:v>
                </c:pt>
                <c:pt idx="4582">
                  <c:v>41762.298437500001</c:v>
                </c:pt>
                <c:pt idx="4583">
                  <c:v>41762.298495370371</c:v>
                </c:pt>
                <c:pt idx="4584">
                  <c:v>41762.298564814817</c:v>
                </c:pt>
                <c:pt idx="4585">
                  <c:v>41762.298622685186</c:v>
                </c:pt>
                <c:pt idx="4586">
                  <c:v>41762.298680555556</c:v>
                </c:pt>
                <c:pt idx="4587">
                  <c:v>41762.298750000002</c:v>
                </c:pt>
                <c:pt idx="4588">
                  <c:v>41762.298807870371</c:v>
                </c:pt>
                <c:pt idx="4589">
                  <c:v>41762.29886574074</c:v>
                </c:pt>
                <c:pt idx="4590">
                  <c:v>41762.29892361111</c:v>
                </c:pt>
                <c:pt idx="4591">
                  <c:v>41762.298993055556</c:v>
                </c:pt>
                <c:pt idx="4592">
                  <c:v>41762.299050925925</c:v>
                </c:pt>
                <c:pt idx="4593">
                  <c:v>41762.299108796295</c:v>
                </c:pt>
                <c:pt idx="4594">
                  <c:v>41762.299178240741</c:v>
                </c:pt>
                <c:pt idx="4595">
                  <c:v>41762.29923611111</c:v>
                </c:pt>
                <c:pt idx="4596">
                  <c:v>41762.299293981479</c:v>
                </c:pt>
                <c:pt idx="4597">
                  <c:v>41762.299363425926</c:v>
                </c:pt>
                <c:pt idx="4598">
                  <c:v>41762.299421296295</c:v>
                </c:pt>
                <c:pt idx="4599">
                  <c:v>41762.299479166664</c:v>
                </c:pt>
                <c:pt idx="4600">
                  <c:v>41762.29954861111</c:v>
                </c:pt>
                <c:pt idx="4601">
                  <c:v>41762.29960648148</c:v>
                </c:pt>
                <c:pt idx="4602">
                  <c:v>41762.299664351849</c:v>
                </c:pt>
                <c:pt idx="4603">
                  <c:v>41762.299733796295</c:v>
                </c:pt>
                <c:pt idx="4604">
                  <c:v>41762.299791666665</c:v>
                </c:pt>
                <c:pt idx="4605">
                  <c:v>41762.299849537034</c:v>
                </c:pt>
                <c:pt idx="4606">
                  <c:v>41762.299907407411</c:v>
                </c:pt>
                <c:pt idx="4607">
                  <c:v>41762.299976851849</c:v>
                </c:pt>
                <c:pt idx="4608">
                  <c:v>41762.300034722219</c:v>
                </c:pt>
                <c:pt idx="4609">
                  <c:v>41762.300092592595</c:v>
                </c:pt>
                <c:pt idx="4610">
                  <c:v>41762.300162037034</c:v>
                </c:pt>
                <c:pt idx="4611">
                  <c:v>41762.300219907411</c:v>
                </c:pt>
                <c:pt idx="4612">
                  <c:v>41762.30027777778</c:v>
                </c:pt>
                <c:pt idx="4613">
                  <c:v>41762.300347222219</c:v>
                </c:pt>
                <c:pt idx="4614">
                  <c:v>41762.300405092596</c:v>
                </c:pt>
                <c:pt idx="4615">
                  <c:v>41762.300462962965</c:v>
                </c:pt>
                <c:pt idx="4616">
                  <c:v>41762.300532407404</c:v>
                </c:pt>
                <c:pt idx="4617">
                  <c:v>41762.30059027778</c:v>
                </c:pt>
                <c:pt idx="4618">
                  <c:v>41762.30064814815</c:v>
                </c:pt>
                <c:pt idx="4619">
                  <c:v>41762.300706018519</c:v>
                </c:pt>
                <c:pt idx="4620">
                  <c:v>41762.300775462965</c:v>
                </c:pt>
                <c:pt idx="4621">
                  <c:v>41762.300833333335</c:v>
                </c:pt>
                <c:pt idx="4622">
                  <c:v>41762.300891203704</c:v>
                </c:pt>
                <c:pt idx="4623">
                  <c:v>41762.30096064815</c:v>
                </c:pt>
                <c:pt idx="4624">
                  <c:v>41762.301018518519</c:v>
                </c:pt>
                <c:pt idx="4625">
                  <c:v>41762.301076388889</c:v>
                </c:pt>
                <c:pt idx="4626">
                  <c:v>41762.301145833335</c:v>
                </c:pt>
                <c:pt idx="4627">
                  <c:v>41762.301203703704</c:v>
                </c:pt>
                <c:pt idx="4628">
                  <c:v>41762.301261574074</c:v>
                </c:pt>
                <c:pt idx="4629">
                  <c:v>41762.30133101852</c:v>
                </c:pt>
                <c:pt idx="4630">
                  <c:v>41762.301388888889</c:v>
                </c:pt>
                <c:pt idx="4631">
                  <c:v>41762.301446759258</c:v>
                </c:pt>
                <c:pt idx="4632">
                  <c:v>41762.301504629628</c:v>
                </c:pt>
                <c:pt idx="4633">
                  <c:v>41762.301574074074</c:v>
                </c:pt>
                <c:pt idx="4634">
                  <c:v>41762.301631944443</c:v>
                </c:pt>
                <c:pt idx="4635">
                  <c:v>41762.301689814813</c:v>
                </c:pt>
                <c:pt idx="4636">
                  <c:v>41762.301759259259</c:v>
                </c:pt>
                <c:pt idx="4637">
                  <c:v>41762.301817129628</c:v>
                </c:pt>
                <c:pt idx="4638">
                  <c:v>41762.301874999997</c:v>
                </c:pt>
                <c:pt idx="4639">
                  <c:v>41762.301944444444</c:v>
                </c:pt>
                <c:pt idx="4640">
                  <c:v>41762.302002314813</c:v>
                </c:pt>
                <c:pt idx="4641">
                  <c:v>41762.302060185182</c:v>
                </c:pt>
                <c:pt idx="4642">
                  <c:v>41762.302129629628</c:v>
                </c:pt>
                <c:pt idx="4643">
                  <c:v>41762.302187499998</c:v>
                </c:pt>
                <c:pt idx="4644">
                  <c:v>41762.302245370367</c:v>
                </c:pt>
                <c:pt idx="4645">
                  <c:v>41762.302314814813</c:v>
                </c:pt>
                <c:pt idx="4646">
                  <c:v>41762.302372685182</c:v>
                </c:pt>
                <c:pt idx="4647">
                  <c:v>41762.302430555559</c:v>
                </c:pt>
                <c:pt idx="4648">
                  <c:v>41762.302488425928</c:v>
                </c:pt>
                <c:pt idx="4649">
                  <c:v>41762.302557870367</c:v>
                </c:pt>
                <c:pt idx="4650">
                  <c:v>41762.302615740744</c:v>
                </c:pt>
                <c:pt idx="4651">
                  <c:v>41762.302673611113</c:v>
                </c:pt>
                <c:pt idx="4652">
                  <c:v>41762.302743055552</c:v>
                </c:pt>
                <c:pt idx="4653">
                  <c:v>41762.302800925929</c:v>
                </c:pt>
                <c:pt idx="4654">
                  <c:v>41762.302858796298</c:v>
                </c:pt>
                <c:pt idx="4655">
                  <c:v>41762.302928240744</c:v>
                </c:pt>
                <c:pt idx="4656">
                  <c:v>41762.302986111114</c:v>
                </c:pt>
                <c:pt idx="4657">
                  <c:v>41762.303043981483</c:v>
                </c:pt>
                <c:pt idx="4658">
                  <c:v>41762.303113425929</c:v>
                </c:pt>
                <c:pt idx="4659">
                  <c:v>41762.303171296298</c:v>
                </c:pt>
                <c:pt idx="4660">
                  <c:v>41762.303229166668</c:v>
                </c:pt>
                <c:pt idx="4661">
                  <c:v>41762.303287037037</c:v>
                </c:pt>
                <c:pt idx="4662">
                  <c:v>41762.303356481483</c:v>
                </c:pt>
                <c:pt idx="4663">
                  <c:v>41762.303414351853</c:v>
                </c:pt>
                <c:pt idx="4664">
                  <c:v>41762.303472222222</c:v>
                </c:pt>
                <c:pt idx="4665">
                  <c:v>41762.303541666668</c:v>
                </c:pt>
                <c:pt idx="4666">
                  <c:v>41762.303599537037</c:v>
                </c:pt>
                <c:pt idx="4667">
                  <c:v>41762.303657407407</c:v>
                </c:pt>
                <c:pt idx="4668">
                  <c:v>41762.303726851853</c:v>
                </c:pt>
                <c:pt idx="4669">
                  <c:v>41762.303784722222</c:v>
                </c:pt>
                <c:pt idx="4670">
                  <c:v>41762.303842592592</c:v>
                </c:pt>
                <c:pt idx="4671">
                  <c:v>41762.303912037038</c:v>
                </c:pt>
                <c:pt idx="4672">
                  <c:v>41762.303969907407</c:v>
                </c:pt>
                <c:pt idx="4673">
                  <c:v>41762.304027777776</c:v>
                </c:pt>
                <c:pt idx="4674">
                  <c:v>41762.304085648146</c:v>
                </c:pt>
                <c:pt idx="4675">
                  <c:v>41762.304155092592</c:v>
                </c:pt>
                <c:pt idx="4676">
                  <c:v>41762.304212962961</c:v>
                </c:pt>
                <c:pt idx="4677">
                  <c:v>41762.304270833331</c:v>
                </c:pt>
                <c:pt idx="4678">
                  <c:v>41762.304340277777</c:v>
                </c:pt>
                <c:pt idx="4679">
                  <c:v>41762.304398148146</c:v>
                </c:pt>
                <c:pt idx="4680">
                  <c:v>41762.304456018515</c:v>
                </c:pt>
                <c:pt idx="4681">
                  <c:v>41762.304525462961</c:v>
                </c:pt>
                <c:pt idx="4682">
                  <c:v>41762.304583333331</c:v>
                </c:pt>
                <c:pt idx="4683">
                  <c:v>41762.3046412037</c:v>
                </c:pt>
                <c:pt idx="4684">
                  <c:v>41762.304710648146</c:v>
                </c:pt>
                <c:pt idx="4685">
                  <c:v>41762.304768518516</c:v>
                </c:pt>
                <c:pt idx="4686">
                  <c:v>41762.304826388892</c:v>
                </c:pt>
                <c:pt idx="4687">
                  <c:v>41762.304895833331</c:v>
                </c:pt>
                <c:pt idx="4688">
                  <c:v>41762.3049537037</c:v>
                </c:pt>
                <c:pt idx="4689">
                  <c:v>41762.305011574077</c:v>
                </c:pt>
                <c:pt idx="4690">
                  <c:v>41762.305069444446</c:v>
                </c:pt>
                <c:pt idx="4691">
                  <c:v>41762.305138888885</c:v>
                </c:pt>
                <c:pt idx="4692">
                  <c:v>41762.305196759262</c:v>
                </c:pt>
                <c:pt idx="4693">
                  <c:v>41762.305254629631</c:v>
                </c:pt>
                <c:pt idx="4694">
                  <c:v>41762.305324074077</c:v>
                </c:pt>
                <c:pt idx="4695">
                  <c:v>41762.305381944447</c:v>
                </c:pt>
                <c:pt idx="4696">
                  <c:v>41762.305439814816</c:v>
                </c:pt>
                <c:pt idx="4697">
                  <c:v>41762.305509259262</c:v>
                </c:pt>
                <c:pt idx="4698">
                  <c:v>41762.305567129632</c:v>
                </c:pt>
                <c:pt idx="4699">
                  <c:v>41762.305625000001</c:v>
                </c:pt>
                <c:pt idx="4700">
                  <c:v>41762.305694444447</c:v>
                </c:pt>
                <c:pt idx="4701">
                  <c:v>41762.305752314816</c:v>
                </c:pt>
                <c:pt idx="4702">
                  <c:v>41762.305810185186</c:v>
                </c:pt>
                <c:pt idx="4703">
                  <c:v>41762.305868055555</c:v>
                </c:pt>
                <c:pt idx="4704">
                  <c:v>41762.305937500001</c:v>
                </c:pt>
                <c:pt idx="4705">
                  <c:v>41762.305995370371</c:v>
                </c:pt>
                <c:pt idx="4706">
                  <c:v>41762.30605324074</c:v>
                </c:pt>
                <c:pt idx="4707">
                  <c:v>41762.306122685186</c:v>
                </c:pt>
                <c:pt idx="4708">
                  <c:v>41762.306180555555</c:v>
                </c:pt>
                <c:pt idx="4709">
                  <c:v>41762.306238425925</c:v>
                </c:pt>
                <c:pt idx="4710">
                  <c:v>41762.306307870371</c:v>
                </c:pt>
                <c:pt idx="4711">
                  <c:v>41762.30636574074</c:v>
                </c:pt>
                <c:pt idx="4712">
                  <c:v>41762.306423611109</c:v>
                </c:pt>
                <c:pt idx="4713">
                  <c:v>41762.306493055556</c:v>
                </c:pt>
                <c:pt idx="4714">
                  <c:v>41762.306550925925</c:v>
                </c:pt>
                <c:pt idx="4715">
                  <c:v>41762.306608796294</c:v>
                </c:pt>
                <c:pt idx="4716">
                  <c:v>41762.306666666664</c:v>
                </c:pt>
                <c:pt idx="4717">
                  <c:v>41762.30673611111</c:v>
                </c:pt>
                <c:pt idx="4718">
                  <c:v>41762.306793981479</c:v>
                </c:pt>
                <c:pt idx="4719">
                  <c:v>41762.306851851848</c:v>
                </c:pt>
                <c:pt idx="4720">
                  <c:v>41762.306921296295</c:v>
                </c:pt>
                <c:pt idx="4721">
                  <c:v>41762.306979166664</c:v>
                </c:pt>
                <c:pt idx="4722">
                  <c:v>41762.307037037041</c:v>
                </c:pt>
                <c:pt idx="4723">
                  <c:v>41762.307106481479</c:v>
                </c:pt>
                <c:pt idx="4724">
                  <c:v>41762.307164351849</c:v>
                </c:pt>
                <c:pt idx="4725">
                  <c:v>41762.307222222225</c:v>
                </c:pt>
                <c:pt idx="4726">
                  <c:v>41762.307291666664</c:v>
                </c:pt>
                <c:pt idx="4727">
                  <c:v>41762.307349537034</c:v>
                </c:pt>
                <c:pt idx="4728">
                  <c:v>41762.30740740741</c:v>
                </c:pt>
                <c:pt idx="4729">
                  <c:v>41762.30746527778</c:v>
                </c:pt>
                <c:pt idx="4730">
                  <c:v>41762.307534722226</c:v>
                </c:pt>
                <c:pt idx="4731">
                  <c:v>41762.307592592595</c:v>
                </c:pt>
                <c:pt idx="4732">
                  <c:v>41762.307650462964</c:v>
                </c:pt>
                <c:pt idx="4733">
                  <c:v>41762.307719907411</c:v>
                </c:pt>
                <c:pt idx="4734">
                  <c:v>41762.30777777778</c:v>
                </c:pt>
                <c:pt idx="4735">
                  <c:v>41762.307835648149</c:v>
                </c:pt>
                <c:pt idx="4736">
                  <c:v>41762.307905092595</c:v>
                </c:pt>
                <c:pt idx="4737">
                  <c:v>41762.307962962965</c:v>
                </c:pt>
                <c:pt idx="4738">
                  <c:v>41762.308020833334</c:v>
                </c:pt>
                <c:pt idx="4739">
                  <c:v>41762.30809027778</c:v>
                </c:pt>
                <c:pt idx="4740">
                  <c:v>41762.308148148149</c:v>
                </c:pt>
                <c:pt idx="4741">
                  <c:v>41762.308206018519</c:v>
                </c:pt>
                <c:pt idx="4742">
                  <c:v>41762.308275462965</c:v>
                </c:pt>
                <c:pt idx="4743">
                  <c:v>41762.308333333334</c:v>
                </c:pt>
                <c:pt idx="4744">
                  <c:v>41762.308391203704</c:v>
                </c:pt>
                <c:pt idx="4745">
                  <c:v>41762.308449074073</c:v>
                </c:pt>
                <c:pt idx="4746">
                  <c:v>41762.308518518519</c:v>
                </c:pt>
                <c:pt idx="4747">
                  <c:v>41762.308576388888</c:v>
                </c:pt>
                <c:pt idx="4748">
                  <c:v>41762.308634259258</c:v>
                </c:pt>
                <c:pt idx="4749">
                  <c:v>41762.308703703704</c:v>
                </c:pt>
                <c:pt idx="4750">
                  <c:v>41762.308761574073</c:v>
                </c:pt>
                <c:pt idx="4751">
                  <c:v>41762.308819444443</c:v>
                </c:pt>
                <c:pt idx="4752">
                  <c:v>41762.308888888889</c:v>
                </c:pt>
                <c:pt idx="4753">
                  <c:v>41762.308946759258</c:v>
                </c:pt>
                <c:pt idx="4754">
                  <c:v>41762.309004629627</c:v>
                </c:pt>
                <c:pt idx="4755">
                  <c:v>41762.309074074074</c:v>
                </c:pt>
                <c:pt idx="4756">
                  <c:v>41762.309131944443</c:v>
                </c:pt>
                <c:pt idx="4757">
                  <c:v>41762.309189814812</c:v>
                </c:pt>
                <c:pt idx="4758">
                  <c:v>41762.309247685182</c:v>
                </c:pt>
                <c:pt idx="4759">
                  <c:v>41762.309317129628</c:v>
                </c:pt>
                <c:pt idx="4760">
                  <c:v>41762.309374999997</c:v>
                </c:pt>
                <c:pt idx="4761">
                  <c:v>41762.309432870374</c:v>
                </c:pt>
                <c:pt idx="4762">
                  <c:v>41762.309502314813</c:v>
                </c:pt>
                <c:pt idx="4763">
                  <c:v>41762.309560185182</c:v>
                </c:pt>
                <c:pt idx="4764">
                  <c:v>41762.309618055559</c:v>
                </c:pt>
                <c:pt idx="4765">
                  <c:v>41762.309687499997</c:v>
                </c:pt>
                <c:pt idx="4766">
                  <c:v>41762.309745370374</c:v>
                </c:pt>
                <c:pt idx="4767">
                  <c:v>41762.309803240743</c:v>
                </c:pt>
                <c:pt idx="4768">
                  <c:v>41762.309872685182</c:v>
                </c:pt>
                <c:pt idx="4769">
                  <c:v>41762.309930555559</c:v>
                </c:pt>
                <c:pt idx="4770">
                  <c:v>41762.309988425928</c:v>
                </c:pt>
                <c:pt idx="4771">
                  <c:v>41762.310046296298</c:v>
                </c:pt>
                <c:pt idx="4772">
                  <c:v>41762.310115740744</c:v>
                </c:pt>
                <c:pt idx="4773">
                  <c:v>41762.310173611113</c:v>
                </c:pt>
                <c:pt idx="4774">
                  <c:v>41762.310231481482</c:v>
                </c:pt>
                <c:pt idx="4775">
                  <c:v>41762.310300925928</c:v>
                </c:pt>
                <c:pt idx="4776">
                  <c:v>41762.310358796298</c:v>
                </c:pt>
                <c:pt idx="4777">
                  <c:v>41762.310416666667</c:v>
                </c:pt>
                <c:pt idx="4778">
                  <c:v>41762.310486111113</c:v>
                </c:pt>
                <c:pt idx="4779">
                  <c:v>41762.310543981483</c:v>
                </c:pt>
                <c:pt idx="4780">
                  <c:v>41762.310601851852</c:v>
                </c:pt>
                <c:pt idx="4781">
                  <c:v>41762.310671296298</c:v>
                </c:pt>
                <c:pt idx="4782">
                  <c:v>41762.310729166667</c:v>
                </c:pt>
                <c:pt idx="4783">
                  <c:v>41762.310787037037</c:v>
                </c:pt>
                <c:pt idx="4784">
                  <c:v>41762.310856481483</c:v>
                </c:pt>
                <c:pt idx="4785">
                  <c:v>41762.310914351852</c:v>
                </c:pt>
                <c:pt idx="4786">
                  <c:v>41762.310972222222</c:v>
                </c:pt>
                <c:pt idx="4787">
                  <c:v>41762.311030092591</c:v>
                </c:pt>
                <c:pt idx="4788">
                  <c:v>41762.311099537037</c:v>
                </c:pt>
                <c:pt idx="4789">
                  <c:v>41762.311157407406</c:v>
                </c:pt>
                <c:pt idx="4790">
                  <c:v>41762.311215277776</c:v>
                </c:pt>
                <c:pt idx="4791">
                  <c:v>41762.311284722222</c:v>
                </c:pt>
                <c:pt idx="4792">
                  <c:v>41762.311342592591</c:v>
                </c:pt>
                <c:pt idx="4793">
                  <c:v>41762.311400462961</c:v>
                </c:pt>
                <c:pt idx="4794">
                  <c:v>41762.311469907407</c:v>
                </c:pt>
                <c:pt idx="4795">
                  <c:v>41762.311527777776</c:v>
                </c:pt>
                <c:pt idx="4796">
                  <c:v>41762.311585648145</c:v>
                </c:pt>
                <c:pt idx="4797">
                  <c:v>41762.311655092592</c:v>
                </c:pt>
                <c:pt idx="4798">
                  <c:v>41762.311712962961</c:v>
                </c:pt>
                <c:pt idx="4799">
                  <c:v>41762.31177083333</c:v>
                </c:pt>
                <c:pt idx="4800">
                  <c:v>41762.311828703707</c:v>
                </c:pt>
                <c:pt idx="4801">
                  <c:v>41762.311898148146</c:v>
                </c:pt>
                <c:pt idx="4802">
                  <c:v>41762.311956018515</c:v>
                </c:pt>
                <c:pt idx="4803">
                  <c:v>41762.312013888892</c:v>
                </c:pt>
                <c:pt idx="4804">
                  <c:v>41762.312083333331</c:v>
                </c:pt>
                <c:pt idx="4805">
                  <c:v>41762.312141203707</c:v>
                </c:pt>
                <c:pt idx="4806">
                  <c:v>41762.312199074076</c:v>
                </c:pt>
                <c:pt idx="4807">
                  <c:v>41762.312268518515</c:v>
                </c:pt>
                <c:pt idx="4808">
                  <c:v>41762.312326388892</c:v>
                </c:pt>
                <c:pt idx="4809">
                  <c:v>41762.312384259261</c:v>
                </c:pt>
                <c:pt idx="4810">
                  <c:v>41762.3124537037</c:v>
                </c:pt>
                <c:pt idx="4811">
                  <c:v>41762.312511574077</c:v>
                </c:pt>
                <c:pt idx="4812">
                  <c:v>41762.312569444446</c:v>
                </c:pt>
                <c:pt idx="4813">
                  <c:v>41762.312627314815</c:v>
                </c:pt>
                <c:pt idx="4814">
                  <c:v>41762.312696759262</c:v>
                </c:pt>
                <c:pt idx="4815">
                  <c:v>41762.312754629631</c:v>
                </c:pt>
                <c:pt idx="4816">
                  <c:v>41762.3128125</c:v>
                </c:pt>
                <c:pt idx="4817">
                  <c:v>41762.312881944446</c:v>
                </c:pt>
                <c:pt idx="4818">
                  <c:v>41762.312939814816</c:v>
                </c:pt>
                <c:pt idx="4819">
                  <c:v>41762.312997685185</c:v>
                </c:pt>
                <c:pt idx="4820">
                  <c:v>41762.313067129631</c:v>
                </c:pt>
                <c:pt idx="4821">
                  <c:v>41762.313125000001</c:v>
                </c:pt>
                <c:pt idx="4822">
                  <c:v>41762.31318287037</c:v>
                </c:pt>
                <c:pt idx="4823">
                  <c:v>41762.313252314816</c:v>
                </c:pt>
                <c:pt idx="4824">
                  <c:v>41762.313310185185</c:v>
                </c:pt>
                <c:pt idx="4825">
                  <c:v>41762.313368055555</c:v>
                </c:pt>
                <c:pt idx="4826">
                  <c:v>41762.313425925924</c:v>
                </c:pt>
                <c:pt idx="4827">
                  <c:v>41762.31349537037</c:v>
                </c:pt>
                <c:pt idx="4828">
                  <c:v>41762.31355324074</c:v>
                </c:pt>
                <c:pt idx="4829">
                  <c:v>41762.313611111109</c:v>
                </c:pt>
                <c:pt idx="4830">
                  <c:v>41762.313680555555</c:v>
                </c:pt>
                <c:pt idx="4831">
                  <c:v>41762.313738425924</c:v>
                </c:pt>
                <c:pt idx="4832">
                  <c:v>41762.313796296294</c:v>
                </c:pt>
                <c:pt idx="4833">
                  <c:v>41762.31386574074</c:v>
                </c:pt>
                <c:pt idx="4834">
                  <c:v>41762.313923611109</c:v>
                </c:pt>
                <c:pt idx="4835">
                  <c:v>41762.313981481479</c:v>
                </c:pt>
                <c:pt idx="4836">
                  <c:v>41762.314050925925</c:v>
                </c:pt>
                <c:pt idx="4837">
                  <c:v>41762.314108796294</c:v>
                </c:pt>
                <c:pt idx="4838">
                  <c:v>41762.314166666663</c:v>
                </c:pt>
                <c:pt idx="4839">
                  <c:v>41762.314236111109</c:v>
                </c:pt>
                <c:pt idx="4840">
                  <c:v>41762.314293981479</c:v>
                </c:pt>
                <c:pt idx="4841">
                  <c:v>41762.314351851855</c:v>
                </c:pt>
                <c:pt idx="4842">
                  <c:v>41762.314409722225</c:v>
                </c:pt>
                <c:pt idx="4843">
                  <c:v>41762.314479166664</c:v>
                </c:pt>
                <c:pt idx="4844">
                  <c:v>41762.31453703704</c:v>
                </c:pt>
                <c:pt idx="4845">
                  <c:v>41762.31459490741</c:v>
                </c:pt>
                <c:pt idx="4846">
                  <c:v>41762.314664351848</c:v>
                </c:pt>
                <c:pt idx="4847">
                  <c:v>41762.314722222225</c:v>
                </c:pt>
                <c:pt idx="4848">
                  <c:v>41762.314780092594</c:v>
                </c:pt>
                <c:pt idx="4849">
                  <c:v>41762.314849537041</c:v>
                </c:pt>
                <c:pt idx="4850">
                  <c:v>41762.31490740741</c:v>
                </c:pt>
                <c:pt idx="4851">
                  <c:v>41762.314965277779</c:v>
                </c:pt>
                <c:pt idx="4852">
                  <c:v>41762.315034722225</c:v>
                </c:pt>
                <c:pt idx="4853">
                  <c:v>41762.315092592595</c:v>
                </c:pt>
                <c:pt idx="4854">
                  <c:v>41762.315150462964</c:v>
                </c:pt>
                <c:pt idx="4855">
                  <c:v>41762.315208333333</c:v>
                </c:pt>
                <c:pt idx="4856">
                  <c:v>41762.31527777778</c:v>
                </c:pt>
                <c:pt idx="4857">
                  <c:v>41762.315335648149</c:v>
                </c:pt>
                <c:pt idx="4858">
                  <c:v>41762.315393518518</c:v>
                </c:pt>
                <c:pt idx="4859">
                  <c:v>41762.315462962964</c:v>
                </c:pt>
                <c:pt idx="4860">
                  <c:v>41762.315520833334</c:v>
                </c:pt>
                <c:pt idx="4861">
                  <c:v>41762.315578703703</c:v>
                </c:pt>
                <c:pt idx="4862">
                  <c:v>41762.315648148149</c:v>
                </c:pt>
                <c:pt idx="4863">
                  <c:v>41762.315706018519</c:v>
                </c:pt>
                <c:pt idx="4864">
                  <c:v>41762.315763888888</c:v>
                </c:pt>
                <c:pt idx="4865">
                  <c:v>41762.315833333334</c:v>
                </c:pt>
                <c:pt idx="4866">
                  <c:v>41762.315891203703</c:v>
                </c:pt>
                <c:pt idx="4867">
                  <c:v>41762.315949074073</c:v>
                </c:pt>
                <c:pt idx="4868">
                  <c:v>41762.316006944442</c:v>
                </c:pt>
                <c:pt idx="4869">
                  <c:v>41762.316076388888</c:v>
                </c:pt>
                <c:pt idx="4870">
                  <c:v>41762.316134259258</c:v>
                </c:pt>
                <c:pt idx="4871">
                  <c:v>41762.316192129627</c:v>
                </c:pt>
                <c:pt idx="4872">
                  <c:v>41762.316261574073</c:v>
                </c:pt>
                <c:pt idx="4873">
                  <c:v>41762.316319444442</c:v>
                </c:pt>
                <c:pt idx="4874">
                  <c:v>41762.316377314812</c:v>
                </c:pt>
                <c:pt idx="4875">
                  <c:v>41762.316446759258</c:v>
                </c:pt>
                <c:pt idx="4876">
                  <c:v>41762.316504629627</c:v>
                </c:pt>
                <c:pt idx="4877">
                  <c:v>41762.316562499997</c:v>
                </c:pt>
                <c:pt idx="4878">
                  <c:v>41762.316631944443</c:v>
                </c:pt>
                <c:pt idx="4879">
                  <c:v>41762.316689814812</c:v>
                </c:pt>
                <c:pt idx="4880">
                  <c:v>41762.316747685189</c:v>
                </c:pt>
                <c:pt idx="4881">
                  <c:v>41762.316805555558</c:v>
                </c:pt>
                <c:pt idx="4882">
                  <c:v>41762.316874999997</c:v>
                </c:pt>
                <c:pt idx="4883">
                  <c:v>41762.316932870373</c:v>
                </c:pt>
                <c:pt idx="4884">
                  <c:v>41762.316990740743</c:v>
                </c:pt>
                <c:pt idx="4885">
                  <c:v>41762.317060185182</c:v>
                </c:pt>
                <c:pt idx="4886">
                  <c:v>41762.317118055558</c:v>
                </c:pt>
                <c:pt idx="4887">
                  <c:v>41762.317175925928</c:v>
                </c:pt>
                <c:pt idx="4888">
                  <c:v>41762.317245370374</c:v>
                </c:pt>
                <c:pt idx="4889">
                  <c:v>41762.317303240743</c:v>
                </c:pt>
                <c:pt idx="4890">
                  <c:v>41762.317361111112</c:v>
                </c:pt>
                <c:pt idx="4891">
                  <c:v>41762.317430555559</c:v>
                </c:pt>
                <c:pt idx="4892">
                  <c:v>41762.317488425928</c:v>
                </c:pt>
                <c:pt idx="4893">
                  <c:v>41762.317546296297</c:v>
                </c:pt>
                <c:pt idx="4894">
                  <c:v>41762.317615740743</c:v>
                </c:pt>
                <c:pt idx="4895">
                  <c:v>41762.317673611113</c:v>
                </c:pt>
                <c:pt idx="4896">
                  <c:v>41762.317731481482</c:v>
                </c:pt>
                <c:pt idx="4897">
                  <c:v>41762.317789351851</c:v>
                </c:pt>
                <c:pt idx="4898">
                  <c:v>41762.317858796298</c:v>
                </c:pt>
                <c:pt idx="4899">
                  <c:v>41762.317916666667</c:v>
                </c:pt>
                <c:pt idx="4900">
                  <c:v>41762.317974537036</c:v>
                </c:pt>
                <c:pt idx="4901">
                  <c:v>41762.318043981482</c:v>
                </c:pt>
                <c:pt idx="4902">
                  <c:v>41762.318101851852</c:v>
                </c:pt>
                <c:pt idx="4903">
                  <c:v>41762.318159722221</c:v>
                </c:pt>
                <c:pt idx="4904">
                  <c:v>41762.318229166667</c:v>
                </c:pt>
                <c:pt idx="4905">
                  <c:v>41762.318287037036</c:v>
                </c:pt>
                <c:pt idx="4906">
                  <c:v>41762.318344907406</c:v>
                </c:pt>
                <c:pt idx="4907">
                  <c:v>41762.318414351852</c:v>
                </c:pt>
                <c:pt idx="4908">
                  <c:v>41762.318472222221</c:v>
                </c:pt>
                <c:pt idx="4909">
                  <c:v>41762.318530092591</c:v>
                </c:pt>
                <c:pt idx="4910">
                  <c:v>41762.31858796296</c:v>
                </c:pt>
                <c:pt idx="4911">
                  <c:v>41762.318657407406</c:v>
                </c:pt>
                <c:pt idx="4912">
                  <c:v>41762.318715277775</c:v>
                </c:pt>
                <c:pt idx="4913">
                  <c:v>41762.318773148145</c:v>
                </c:pt>
                <c:pt idx="4914">
                  <c:v>41762.318842592591</c:v>
                </c:pt>
                <c:pt idx="4915">
                  <c:v>41762.31890046296</c:v>
                </c:pt>
                <c:pt idx="4916">
                  <c:v>41762.318958333337</c:v>
                </c:pt>
                <c:pt idx="4917">
                  <c:v>41762.319027777776</c:v>
                </c:pt>
                <c:pt idx="4918">
                  <c:v>41762.319085648145</c:v>
                </c:pt>
                <c:pt idx="4919">
                  <c:v>41762.319143518522</c:v>
                </c:pt>
                <c:pt idx="4920">
                  <c:v>41762.319212962961</c:v>
                </c:pt>
                <c:pt idx="4921">
                  <c:v>41762.31927083333</c:v>
                </c:pt>
                <c:pt idx="4922">
                  <c:v>41762.319328703707</c:v>
                </c:pt>
                <c:pt idx="4923">
                  <c:v>41762.319386574076</c:v>
                </c:pt>
                <c:pt idx="4924">
                  <c:v>41762.319456018522</c:v>
                </c:pt>
                <c:pt idx="4925">
                  <c:v>41762.319513888891</c:v>
                </c:pt>
                <c:pt idx="4926">
                  <c:v>41762.319571759261</c:v>
                </c:pt>
                <c:pt idx="4927">
                  <c:v>41762.319641203707</c:v>
                </c:pt>
                <c:pt idx="4928">
                  <c:v>41762.319699074076</c:v>
                </c:pt>
                <c:pt idx="4929">
                  <c:v>41762.319756944446</c:v>
                </c:pt>
                <c:pt idx="4930">
                  <c:v>41762.319826388892</c:v>
                </c:pt>
                <c:pt idx="4931">
                  <c:v>41762.319884259261</c:v>
                </c:pt>
                <c:pt idx="4932">
                  <c:v>41762.31994212963</c:v>
                </c:pt>
                <c:pt idx="4933">
                  <c:v>41762.320011574076</c:v>
                </c:pt>
                <c:pt idx="4934">
                  <c:v>41762.320069444446</c:v>
                </c:pt>
                <c:pt idx="4935">
                  <c:v>41762.320127314815</c:v>
                </c:pt>
                <c:pt idx="4936">
                  <c:v>41762.320196759261</c:v>
                </c:pt>
                <c:pt idx="4937">
                  <c:v>41762.320254629631</c:v>
                </c:pt>
                <c:pt idx="4938">
                  <c:v>41762.3203125</c:v>
                </c:pt>
                <c:pt idx="4939">
                  <c:v>41762.320370370369</c:v>
                </c:pt>
                <c:pt idx="4940">
                  <c:v>41762.320439814815</c:v>
                </c:pt>
                <c:pt idx="4941">
                  <c:v>41762.320497685185</c:v>
                </c:pt>
                <c:pt idx="4942">
                  <c:v>41762.320555555554</c:v>
                </c:pt>
                <c:pt idx="4943">
                  <c:v>41762.320625</c:v>
                </c:pt>
                <c:pt idx="4944">
                  <c:v>41762.32068287037</c:v>
                </c:pt>
                <c:pt idx="4945">
                  <c:v>41762.320740740739</c:v>
                </c:pt>
                <c:pt idx="4946">
                  <c:v>41762.320810185185</c:v>
                </c:pt>
                <c:pt idx="4947">
                  <c:v>41762.320868055554</c:v>
                </c:pt>
                <c:pt idx="4948">
                  <c:v>41762.320925925924</c:v>
                </c:pt>
                <c:pt idx="4949">
                  <c:v>41762.32099537037</c:v>
                </c:pt>
                <c:pt idx="4950">
                  <c:v>41762.321053240739</c:v>
                </c:pt>
                <c:pt idx="4951">
                  <c:v>41762.321111111109</c:v>
                </c:pt>
                <c:pt idx="4952">
                  <c:v>41762.321168981478</c:v>
                </c:pt>
                <c:pt idx="4953">
                  <c:v>41762.321238425924</c:v>
                </c:pt>
                <c:pt idx="4954">
                  <c:v>41762.321296296293</c:v>
                </c:pt>
                <c:pt idx="4955">
                  <c:v>41762.32135416667</c:v>
                </c:pt>
                <c:pt idx="4956">
                  <c:v>41762.321423611109</c:v>
                </c:pt>
                <c:pt idx="4957">
                  <c:v>41762.321481481478</c:v>
                </c:pt>
                <c:pt idx="4958">
                  <c:v>41762.321539351855</c:v>
                </c:pt>
                <c:pt idx="4959">
                  <c:v>41762.321608796294</c:v>
                </c:pt>
                <c:pt idx="4960">
                  <c:v>41762.321666666663</c:v>
                </c:pt>
                <c:pt idx="4961">
                  <c:v>41762.32172453704</c:v>
                </c:pt>
                <c:pt idx="4962">
                  <c:v>41762.321793981479</c:v>
                </c:pt>
                <c:pt idx="4963">
                  <c:v>41762.321851851855</c:v>
                </c:pt>
                <c:pt idx="4964">
                  <c:v>41762.321909722225</c:v>
                </c:pt>
                <c:pt idx="4965">
                  <c:v>41762.321967592594</c:v>
                </c:pt>
                <c:pt idx="4966">
                  <c:v>41762.32203703704</c:v>
                </c:pt>
                <c:pt idx="4967">
                  <c:v>41762.322094907409</c:v>
                </c:pt>
                <c:pt idx="4968">
                  <c:v>41762.322152777779</c:v>
                </c:pt>
                <c:pt idx="4969">
                  <c:v>41762.322222222225</c:v>
                </c:pt>
                <c:pt idx="4970">
                  <c:v>41762.322280092594</c:v>
                </c:pt>
                <c:pt idx="4971">
                  <c:v>41762.322337962964</c:v>
                </c:pt>
                <c:pt idx="4972">
                  <c:v>41762.32240740741</c:v>
                </c:pt>
                <c:pt idx="4973">
                  <c:v>41762.322465277779</c:v>
                </c:pt>
                <c:pt idx="4974">
                  <c:v>41762.322523148148</c:v>
                </c:pt>
                <c:pt idx="4975">
                  <c:v>41762.322592592594</c:v>
                </c:pt>
                <c:pt idx="4976">
                  <c:v>41762.322650462964</c:v>
                </c:pt>
                <c:pt idx="4977">
                  <c:v>41762.322708333333</c:v>
                </c:pt>
                <c:pt idx="4978">
                  <c:v>41762.322777777779</c:v>
                </c:pt>
                <c:pt idx="4979">
                  <c:v>41762.322835648149</c:v>
                </c:pt>
                <c:pt idx="4980">
                  <c:v>41762.322893518518</c:v>
                </c:pt>
                <c:pt idx="4981">
                  <c:v>41762.322951388887</c:v>
                </c:pt>
                <c:pt idx="4982">
                  <c:v>41762.323020833333</c:v>
                </c:pt>
                <c:pt idx="4983">
                  <c:v>41762.323078703703</c:v>
                </c:pt>
                <c:pt idx="4984">
                  <c:v>41762.323136574072</c:v>
                </c:pt>
                <c:pt idx="4985">
                  <c:v>41762.323206018518</c:v>
                </c:pt>
                <c:pt idx="4986">
                  <c:v>41762.323263888888</c:v>
                </c:pt>
                <c:pt idx="4987">
                  <c:v>41762.323321759257</c:v>
                </c:pt>
                <c:pt idx="4988">
                  <c:v>41762.323391203703</c:v>
                </c:pt>
                <c:pt idx="4989">
                  <c:v>41762.323449074072</c:v>
                </c:pt>
                <c:pt idx="4990">
                  <c:v>41762.323506944442</c:v>
                </c:pt>
                <c:pt idx="4991">
                  <c:v>41762.323576388888</c:v>
                </c:pt>
                <c:pt idx="4992">
                  <c:v>41762.323634259257</c:v>
                </c:pt>
                <c:pt idx="4993">
                  <c:v>41762.323692129627</c:v>
                </c:pt>
                <c:pt idx="4994">
                  <c:v>41762.323750000003</c:v>
                </c:pt>
                <c:pt idx="4995">
                  <c:v>41762.323819444442</c:v>
                </c:pt>
                <c:pt idx="4996">
                  <c:v>41762.323877314811</c:v>
                </c:pt>
                <c:pt idx="4997">
                  <c:v>41762.323935185188</c:v>
                </c:pt>
                <c:pt idx="4998">
                  <c:v>41762.324004629627</c:v>
                </c:pt>
                <c:pt idx="4999">
                  <c:v>41762.324062500003</c:v>
                </c:pt>
                <c:pt idx="5000">
                  <c:v>41762.324120370373</c:v>
                </c:pt>
                <c:pt idx="5001">
                  <c:v>41762.324189814812</c:v>
                </c:pt>
                <c:pt idx="5002">
                  <c:v>41762.324247685188</c:v>
                </c:pt>
                <c:pt idx="5003">
                  <c:v>41762.324305555558</c:v>
                </c:pt>
                <c:pt idx="5004">
                  <c:v>41762.324374999997</c:v>
                </c:pt>
                <c:pt idx="5005">
                  <c:v>41762.324432870373</c:v>
                </c:pt>
                <c:pt idx="5006">
                  <c:v>41762.324490740742</c:v>
                </c:pt>
                <c:pt idx="5007">
                  <c:v>41762.324548611112</c:v>
                </c:pt>
                <c:pt idx="5008">
                  <c:v>41762.324618055558</c:v>
                </c:pt>
                <c:pt idx="5009">
                  <c:v>41762.324675925927</c:v>
                </c:pt>
                <c:pt idx="5010">
                  <c:v>41762.324733796297</c:v>
                </c:pt>
                <c:pt idx="5011">
                  <c:v>41762.324803240743</c:v>
                </c:pt>
                <c:pt idx="5012">
                  <c:v>41762.324861111112</c:v>
                </c:pt>
                <c:pt idx="5013">
                  <c:v>41762.324918981481</c:v>
                </c:pt>
                <c:pt idx="5014">
                  <c:v>41762.324988425928</c:v>
                </c:pt>
                <c:pt idx="5015">
                  <c:v>41762.325046296297</c:v>
                </c:pt>
                <c:pt idx="5016">
                  <c:v>41762.325104166666</c:v>
                </c:pt>
                <c:pt idx="5017">
                  <c:v>41762.325173611112</c:v>
                </c:pt>
                <c:pt idx="5018">
                  <c:v>41762.325231481482</c:v>
                </c:pt>
                <c:pt idx="5019">
                  <c:v>41762.325289351851</c:v>
                </c:pt>
                <c:pt idx="5020">
                  <c:v>41762.32534722222</c:v>
                </c:pt>
                <c:pt idx="5021">
                  <c:v>41762.325416666667</c:v>
                </c:pt>
                <c:pt idx="5022">
                  <c:v>41762.325474537036</c:v>
                </c:pt>
                <c:pt idx="5023">
                  <c:v>41762.325532407405</c:v>
                </c:pt>
                <c:pt idx="5024">
                  <c:v>41762.325601851851</c:v>
                </c:pt>
                <c:pt idx="5025">
                  <c:v>41762.325659722221</c:v>
                </c:pt>
                <c:pt idx="5026">
                  <c:v>41762.32571759259</c:v>
                </c:pt>
                <c:pt idx="5027">
                  <c:v>41762.325787037036</c:v>
                </c:pt>
                <c:pt idx="5028">
                  <c:v>41762.325844907406</c:v>
                </c:pt>
                <c:pt idx="5029">
                  <c:v>41762.325902777775</c:v>
                </c:pt>
                <c:pt idx="5030">
                  <c:v>41762.325972222221</c:v>
                </c:pt>
                <c:pt idx="5031">
                  <c:v>41762.32603009259</c:v>
                </c:pt>
                <c:pt idx="5032">
                  <c:v>41762.32608796296</c:v>
                </c:pt>
                <c:pt idx="5033">
                  <c:v>41762.326157407406</c:v>
                </c:pt>
                <c:pt idx="5034">
                  <c:v>41762.326215277775</c:v>
                </c:pt>
                <c:pt idx="5035">
                  <c:v>41762.326273148145</c:v>
                </c:pt>
                <c:pt idx="5036">
                  <c:v>41762.326331018521</c:v>
                </c:pt>
                <c:pt idx="5037">
                  <c:v>41762.32640046296</c:v>
                </c:pt>
                <c:pt idx="5038">
                  <c:v>41762.326458333337</c:v>
                </c:pt>
                <c:pt idx="5039">
                  <c:v>41762.326516203706</c:v>
                </c:pt>
                <c:pt idx="5040">
                  <c:v>41762.326585648145</c:v>
                </c:pt>
                <c:pt idx="5041">
                  <c:v>41762.326643518521</c:v>
                </c:pt>
                <c:pt idx="5042">
                  <c:v>41762.326701388891</c:v>
                </c:pt>
                <c:pt idx="5043">
                  <c:v>41762.326770833337</c:v>
                </c:pt>
                <c:pt idx="5044">
                  <c:v>41762.326828703706</c:v>
                </c:pt>
                <c:pt idx="5045">
                  <c:v>41762.326886574076</c:v>
                </c:pt>
                <c:pt idx="5046">
                  <c:v>41762.326956018522</c:v>
                </c:pt>
                <c:pt idx="5047">
                  <c:v>41762.327013888891</c:v>
                </c:pt>
                <c:pt idx="5048">
                  <c:v>41762.32707175926</c:v>
                </c:pt>
                <c:pt idx="5049">
                  <c:v>41762.32712962963</c:v>
                </c:pt>
                <c:pt idx="5050">
                  <c:v>41762.327199074076</c:v>
                </c:pt>
                <c:pt idx="5051">
                  <c:v>41762.327256944445</c:v>
                </c:pt>
                <c:pt idx="5052">
                  <c:v>41762.327314814815</c:v>
                </c:pt>
                <c:pt idx="5053">
                  <c:v>41762.327384259261</c:v>
                </c:pt>
                <c:pt idx="5054">
                  <c:v>41762.32744212963</c:v>
                </c:pt>
                <c:pt idx="5055">
                  <c:v>41762.327499999999</c:v>
                </c:pt>
                <c:pt idx="5056">
                  <c:v>41762.327569444446</c:v>
                </c:pt>
                <c:pt idx="5057">
                  <c:v>41762.327627314815</c:v>
                </c:pt>
                <c:pt idx="5058">
                  <c:v>41762.327685185184</c:v>
                </c:pt>
                <c:pt idx="5059">
                  <c:v>41762.32775462963</c:v>
                </c:pt>
                <c:pt idx="5060">
                  <c:v>41762.3278125</c:v>
                </c:pt>
                <c:pt idx="5061">
                  <c:v>41762.327870370369</c:v>
                </c:pt>
                <c:pt idx="5062">
                  <c:v>41762.327928240738</c:v>
                </c:pt>
                <c:pt idx="5063">
                  <c:v>41762.327997685185</c:v>
                </c:pt>
                <c:pt idx="5064">
                  <c:v>41762.328055555554</c:v>
                </c:pt>
                <c:pt idx="5065">
                  <c:v>41762.328113425923</c:v>
                </c:pt>
                <c:pt idx="5066">
                  <c:v>41762.328182870369</c:v>
                </c:pt>
                <c:pt idx="5067">
                  <c:v>41762.328240740739</c:v>
                </c:pt>
                <c:pt idx="5068">
                  <c:v>41762.328298611108</c:v>
                </c:pt>
                <c:pt idx="5069">
                  <c:v>41762.328368055554</c:v>
                </c:pt>
                <c:pt idx="5070">
                  <c:v>41762.328425925924</c:v>
                </c:pt>
                <c:pt idx="5071">
                  <c:v>41762.328483796293</c:v>
                </c:pt>
                <c:pt idx="5072">
                  <c:v>41762.328553240739</c:v>
                </c:pt>
                <c:pt idx="5073">
                  <c:v>41762.328611111108</c:v>
                </c:pt>
                <c:pt idx="5074">
                  <c:v>41762.328668981485</c:v>
                </c:pt>
                <c:pt idx="5075">
                  <c:v>41762.328738425924</c:v>
                </c:pt>
                <c:pt idx="5076">
                  <c:v>41762.328796296293</c:v>
                </c:pt>
                <c:pt idx="5077">
                  <c:v>41762.32885416667</c:v>
                </c:pt>
                <c:pt idx="5078">
                  <c:v>41762.328912037039</c:v>
                </c:pt>
                <c:pt idx="5079">
                  <c:v>41762.328981481478</c:v>
                </c:pt>
                <c:pt idx="5080">
                  <c:v>41762.329039351855</c:v>
                </c:pt>
                <c:pt idx="5081">
                  <c:v>41762.329097222224</c:v>
                </c:pt>
                <c:pt idx="5082">
                  <c:v>41762.32916666667</c:v>
                </c:pt>
                <c:pt idx="5083">
                  <c:v>41762.329224537039</c:v>
                </c:pt>
                <c:pt idx="5084">
                  <c:v>41762.329282407409</c:v>
                </c:pt>
                <c:pt idx="5085">
                  <c:v>41762.329351851855</c:v>
                </c:pt>
                <c:pt idx="5086">
                  <c:v>41762.329409722224</c:v>
                </c:pt>
                <c:pt idx="5087">
                  <c:v>41762.329467592594</c:v>
                </c:pt>
                <c:pt idx="5088">
                  <c:v>41762.32953703704</c:v>
                </c:pt>
                <c:pt idx="5089">
                  <c:v>41762.329594907409</c:v>
                </c:pt>
                <c:pt idx="5090">
                  <c:v>41762.329652777778</c:v>
                </c:pt>
                <c:pt idx="5091">
                  <c:v>41762.329710648148</c:v>
                </c:pt>
                <c:pt idx="5092">
                  <c:v>41762.329780092594</c:v>
                </c:pt>
                <c:pt idx="5093">
                  <c:v>41762.329837962963</c:v>
                </c:pt>
                <c:pt idx="5094">
                  <c:v>41762.329895833333</c:v>
                </c:pt>
                <c:pt idx="5095">
                  <c:v>41762.329965277779</c:v>
                </c:pt>
                <c:pt idx="5096">
                  <c:v>41762.330023148148</c:v>
                </c:pt>
                <c:pt idx="5097">
                  <c:v>41762.330081018517</c:v>
                </c:pt>
                <c:pt idx="5098">
                  <c:v>41762.330150462964</c:v>
                </c:pt>
                <c:pt idx="5099">
                  <c:v>41762.330208333333</c:v>
                </c:pt>
                <c:pt idx="5100">
                  <c:v>41762.330266203702</c:v>
                </c:pt>
                <c:pt idx="5101">
                  <c:v>41762.330335648148</c:v>
                </c:pt>
                <c:pt idx="5102">
                  <c:v>41762.330393518518</c:v>
                </c:pt>
                <c:pt idx="5103">
                  <c:v>41762.330451388887</c:v>
                </c:pt>
                <c:pt idx="5104">
                  <c:v>41762.330509259256</c:v>
                </c:pt>
                <c:pt idx="5105">
                  <c:v>41762.330578703702</c:v>
                </c:pt>
                <c:pt idx="5106">
                  <c:v>41762.330636574072</c:v>
                </c:pt>
                <c:pt idx="5107">
                  <c:v>41762.330694444441</c:v>
                </c:pt>
                <c:pt idx="5108">
                  <c:v>41762.330763888887</c:v>
                </c:pt>
                <c:pt idx="5109">
                  <c:v>41762.330821759257</c:v>
                </c:pt>
                <c:pt idx="5110">
                  <c:v>41762.330879629626</c:v>
                </c:pt>
                <c:pt idx="5111">
                  <c:v>41762.330949074072</c:v>
                </c:pt>
                <c:pt idx="5112">
                  <c:v>41762.331006944441</c:v>
                </c:pt>
                <c:pt idx="5113">
                  <c:v>41762.331064814818</c:v>
                </c:pt>
                <c:pt idx="5114">
                  <c:v>41762.331134259257</c:v>
                </c:pt>
                <c:pt idx="5115">
                  <c:v>41762.331192129626</c:v>
                </c:pt>
                <c:pt idx="5116">
                  <c:v>41762.331250000003</c:v>
                </c:pt>
                <c:pt idx="5117">
                  <c:v>41762.331319444442</c:v>
                </c:pt>
                <c:pt idx="5118">
                  <c:v>41762.331377314818</c:v>
                </c:pt>
                <c:pt idx="5119">
                  <c:v>41762.331435185188</c:v>
                </c:pt>
                <c:pt idx="5120">
                  <c:v>41762.331493055557</c:v>
                </c:pt>
                <c:pt idx="5121">
                  <c:v>41762.331562500003</c:v>
                </c:pt>
                <c:pt idx="5122">
                  <c:v>41762.331620370373</c:v>
                </c:pt>
                <c:pt idx="5123">
                  <c:v>41762.331678240742</c:v>
                </c:pt>
                <c:pt idx="5124">
                  <c:v>41762.331747685188</c:v>
                </c:pt>
                <c:pt idx="5125">
                  <c:v>41762.331805555557</c:v>
                </c:pt>
                <c:pt idx="5126">
                  <c:v>41762.331863425927</c:v>
                </c:pt>
                <c:pt idx="5127">
                  <c:v>41762.331932870373</c:v>
                </c:pt>
                <c:pt idx="5128">
                  <c:v>41762.331990740742</c:v>
                </c:pt>
                <c:pt idx="5129">
                  <c:v>41762.332048611112</c:v>
                </c:pt>
                <c:pt idx="5130">
                  <c:v>41762.332118055558</c:v>
                </c:pt>
                <c:pt idx="5131">
                  <c:v>41762.332175925927</c:v>
                </c:pt>
                <c:pt idx="5132">
                  <c:v>41762.332233796296</c:v>
                </c:pt>
                <c:pt idx="5133">
                  <c:v>41762.332291666666</c:v>
                </c:pt>
                <c:pt idx="5134">
                  <c:v>41762.332361111112</c:v>
                </c:pt>
                <c:pt idx="5135">
                  <c:v>41762.332418981481</c:v>
                </c:pt>
                <c:pt idx="5136">
                  <c:v>41762.332476851851</c:v>
                </c:pt>
                <c:pt idx="5137">
                  <c:v>41762.332546296297</c:v>
                </c:pt>
                <c:pt idx="5138">
                  <c:v>41762.332604166666</c:v>
                </c:pt>
                <c:pt idx="5139">
                  <c:v>41762.332662037035</c:v>
                </c:pt>
                <c:pt idx="5140">
                  <c:v>41762.332731481481</c:v>
                </c:pt>
                <c:pt idx="5141">
                  <c:v>41762.332789351851</c:v>
                </c:pt>
                <c:pt idx="5142">
                  <c:v>41762.33284722222</c:v>
                </c:pt>
                <c:pt idx="5143">
                  <c:v>41762.332916666666</c:v>
                </c:pt>
                <c:pt idx="5144">
                  <c:v>41762.332974537036</c:v>
                </c:pt>
                <c:pt idx="5145">
                  <c:v>41762.333032407405</c:v>
                </c:pt>
                <c:pt idx="5146">
                  <c:v>41762.333090277774</c:v>
                </c:pt>
                <c:pt idx="5147">
                  <c:v>41762.33315972222</c:v>
                </c:pt>
                <c:pt idx="5148">
                  <c:v>41762.33321759259</c:v>
                </c:pt>
                <c:pt idx="5149">
                  <c:v>41762.333275462966</c:v>
                </c:pt>
                <c:pt idx="5150">
                  <c:v>41762.333344907405</c:v>
                </c:pt>
                <c:pt idx="5151">
                  <c:v>41762.333402777775</c:v>
                </c:pt>
                <c:pt idx="5152">
                  <c:v>41762.333460648151</c:v>
                </c:pt>
                <c:pt idx="5153">
                  <c:v>41762.33353009259</c:v>
                </c:pt>
                <c:pt idx="5154">
                  <c:v>41762.333587962959</c:v>
                </c:pt>
                <c:pt idx="5155">
                  <c:v>41762.333645833336</c:v>
                </c:pt>
                <c:pt idx="5156">
                  <c:v>41762.333715277775</c:v>
                </c:pt>
                <c:pt idx="5157">
                  <c:v>41762.333773148152</c:v>
                </c:pt>
                <c:pt idx="5158">
                  <c:v>41762.333831018521</c:v>
                </c:pt>
                <c:pt idx="5159">
                  <c:v>41762.33390046296</c:v>
                </c:pt>
                <c:pt idx="5160">
                  <c:v>41762.333958333336</c:v>
                </c:pt>
                <c:pt idx="5161">
                  <c:v>41762.334016203706</c:v>
                </c:pt>
                <c:pt idx="5162">
                  <c:v>41762.334074074075</c:v>
                </c:pt>
                <c:pt idx="5163">
                  <c:v>41762.334143518521</c:v>
                </c:pt>
                <c:pt idx="5164">
                  <c:v>41762.334201388891</c:v>
                </c:pt>
                <c:pt idx="5165">
                  <c:v>41762.33425925926</c:v>
                </c:pt>
                <c:pt idx="5166">
                  <c:v>41762.334328703706</c:v>
                </c:pt>
                <c:pt idx="5167">
                  <c:v>41762.334386574075</c:v>
                </c:pt>
                <c:pt idx="5168">
                  <c:v>41762.334444444445</c:v>
                </c:pt>
                <c:pt idx="5169">
                  <c:v>41762.334513888891</c:v>
                </c:pt>
                <c:pt idx="5170">
                  <c:v>41762.33457175926</c:v>
                </c:pt>
                <c:pt idx="5171">
                  <c:v>41762.334629629629</c:v>
                </c:pt>
                <c:pt idx="5172">
                  <c:v>41762.334699074076</c:v>
                </c:pt>
                <c:pt idx="5173">
                  <c:v>41762.334756944445</c:v>
                </c:pt>
                <c:pt idx="5174">
                  <c:v>41762.334814814814</c:v>
                </c:pt>
                <c:pt idx="5175">
                  <c:v>41762.334872685184</c:v>
                </c:pt>
                <c:pt idx="5176">
                  <c:v>41762.33494212963</c:v>
                </c:pt>
                <c:pt idx="5177">
                  <c:v>41762.334999999999</c:v>
                </c:pt>
                <c:pt idx="5178">
                  <c:v>41762.335057870368</c:v>
                </c:pt>
                <c:pt idx="5179">
                  <c:v>41762.335127314815</c:v>
                </c:pt>
                <c:pt idx="5180">
                  <c:v>41762.335185185184</c:v>
                </c:pt>
                <c:pt idx="5181">
                  <c:v>41762.335243055553</c:v>
                </c:pt>
                <c:pt idx="5182">
                  <c:v>41762.335312499999</c:v>
                </c:pt>
                <c:pt idx="5183">
                  <c:v>41762.335370370369</c:v>
                </c:pt>
                <c:pt idx="5184">
                  <c:v>41762.335428240738</c:v>
                </c:pt>
                <c:pt idx="5185">
                  <c:v>41762.335497685184</c:v>
                </c:pt>
                <c:pt idx="5186">
                  <c:v>41762.335555555554</c:v>
                </c:pt>
                <c:pt idx="5187">
                  <c:v>41762.335613425923</c:v>
                </c:pt>
                <c:pt idx="5188">
                  <c:v>41762.3356712963</c:v>
                </c:pt>
                <c:pt idx="5189">
                  <c:v>41762.335740740738</c:v>
                </c:pt>
                <c:pt idx="5190">
                  <c:v>41762.335798611108</c:v>
                </c:pt>
                <c:pt idx="5191">
                  <c:v>41762.335856481484</c:v>
                </c:pt>
                <c:pt idx="5192">
                  <c:v>41762.335925925923</c:v>
                </c:pt>
                <c:pt idx="5193">
                  <c:v>41762.3359837963</c:v>
                </c:pt>
                <c:pt idx="5194">
                  <c:v>41762.336041666669</c:v>
                </c:pt>
                <c:pt idx="5195">
                  <c:v>41762.336111111108</c:v>
                </c:pt>
                <c:pt idx="5196">
                  <c:v>41762.336168981485</c:v>
                </c:pt>
                <c:pt idx="5197">
                  <c:v>41762.336226851854</c:v>
                </c:pt>
                <c:pt idx="5198">
                  <c:v>41762.336296296293</c:v>
                </c:pt>
                <c:pt idx="5199">
                  <c:v>41762.336354166669</c:v>
                </c:pt>
                <c:pt idx="5200">
                  <c:v>41762.336412037039</c:v>
                </c:pt>
                <c:pt idx="5201">
                  <c:v>41762.336469907408</c:v>
                </c:pt>
                <c:pt idx="5202">
                  <c:v>41762.336539351854</c:v>
                </c:pt>
                <c:pt idx="5203">
                  <c:v>41762.336597222224</c:v>
                </c:pt>
                <c:pt idx="5204">
                  <c:v>41762.336655092593</c:v>
                </c:pt>
                <c:pt idx="5205">
                  <c:v>41762.336724537039</c:v>
                </c:pt>
                <c:pt idx="5206">
                  <c:v>41762.336782407408</c:v>
                </c:pt>
                <c:pt idx="5207">
                  <c:v>41762.336840277778</c:v>
                </c:pt>
                <c:pt idx="5208">
                  <c:v>41762.336909722224</c:v>
                </c:pt>
                <c:pt idx="5209">
                  <c:v>41762.336967592593</c:v>
                </c:pt>
                <c:pt idx="5210">
                  <c:v>41762.337025462963</c:v>
                </c:pt>
                <c:pt idx="5211">
                  <c:v>41762.337094907409</c:v>
                </c:pt>
                <c:pt idx="5212">
                  <c:v>41762.337152777778</c:v>
                </c:pt>
                <c:pt idx="5213">
                  <c:v>41762.337210648147</c:v>
                </c:pt>
                <c:pt idx="5214">
                  <c:v>41762.337280092594</c:v>
                </c:pt>
                <c:pt idx="5215">
                  <c:v>41762.337337962963</c:v>
                </c:pt>
                <c:pt idx="5216">
                  <c:v>41762.337395833332</c:v>
                </c:pt>
                <c:pt idx="5217">
                  <c:v>41762.337453703702</c:v>
                </c:pt>
                <c:pt idx="5218">
                  <c:v>41762.337523148148</c:v>
                </c:pt>
                <c:pt idx="5219">
                  <c:v>41762.337581018517</c:v>
                </c:pt>
                <c:pt idx="5220">
                  <c:v>41762.337638888886</c:v>
                </c:pt>
                <c:pt idx="5221">
                  <c:v>41762.337708333333</c:v>
                </c:pt>
                <c:pt idx="5222">
                  <c:v>41762.337766203702</c:v>
                </c:pt>
                <c:pt idx="5223">
                  <c:v>41762.337824074071</c:v>
                </c:pt>
                <c:pt idx="5224">
                  <c:v>41762.337893518517</c:v>
                </c:pt>
                <c:pt idx="5225">
                  <c:v>41762.337951388887</c:v>
                </c:pt>
                <c:pt idx="5226">
                  <c:v>41762.338009259256</c:v>
                </c:pt>
                <c:pt idx="5227">
                  <c:v>41762.338078703702</c:v>
                </c:pt>
                <c:pt idx="5228">
                  <c:v>41762.338136574072</c:v>
                </c:pt>
                <c:pt idx="5229">
                  <c:v>41762.338194444441</c:v>
                </c:pt>
                <c:pt idx="5230">
                  <c:v>41762.338252314818</c:v>
                </c:pt>
                <c:pt idx="5231">
                  <c:v>41762.338321759256</c:v>
                </c:pt>
                <c:pt idx="5232">
                  <c:v>41762.338379629633</c:v>
                </c:pt>
                <c:pt idx="5233">
                  <c:v>41762.338437500002</c:v>
                </c:pt>
                <c:pt idx="5234">
                  <c:v>41762.338506944441</c:v>
                </c:pt>
                <c:pt idx="5235">
                  <c:v>41762.338564814818</c:v>
                </c:pt>
                <c:pt idx="5236">
                  <c:v>41762.338622685187</c:v>
                </c:pt>
                <c:pt idx="5237">
                  <c:v>41762.338692129626</c:v>
                </c:pt>
                <c:pt idx="5238">
                  <c:v>41762.338750000003</c:v>
                </c:pt>
                <c:pt idx="5239">
                  <c:v>41762.338807870372</c:v>
                </c:pt>
                <c:pt idx="5240">
                  <c:v>41762.338877314818</c:v>
                </c:pt>
                <c:pt idx="5241">
                  <c:v>41762.338935185187</c:v>
                </c:pt>
                <c:pt idx="5242">
                  <c:v>41762.338993055557</c:v>
                </c:pt>
                <c:pt idx="5243">
                  <c:v>41762.339062500003</c:v>
                </c:pt>
                <c:pt idx="5244">
                  <c:v>41762.339120370372</c:v>
                </c:pt>
                <c:pt idx="5245">
                  <c:v>41762.339178240742</c:v>
                </c:pt>
                <c:pt idx="5246">
                  <c:v>41762.339236111111</c:v>
                </c:pt>
                <c:pt idx="5247">
                  <c:v>41762.339305555557</c:v>
                </c:pt>
                <c:pt idx="5248">
                  <c:v>41762.339363425926</c:v>
                </c:pt>
                <c:pt idx="5249">
                  <c:v>41762.339421296296</c:v>
                </c:pt>
                <c:pt idx="5250">
                  <c:v>41762.339490740742</c:v>
                </c:pt>
                <c:pt idx="5251">
                  <c:v>41762.339548611111</c:v>
                </c:pt>
                <c:pt idx="5252">
                  <c:v>41762.339606481481</c:v>
                </c:pt>
                <c:pt idx="5253">
                  <c:v>41762.339675925927</c:v>
                </c:pt>
                <c:pt idx="5254">
                  <c:v>41762.339733796296</c:v>
                </c:pt>
                <c:pt idx="5255">
                  <c:v>41762.339791666665</c:v>
                </c:pt>
                <c:pt idx="5256">
                  <c:v>41762.339861111112</c:v>
                </c:pt>
                <c:pt idx="5257">
                  <c:v>41762.339918981481</c:v>
                </c:pt>
                <c:pt idx="5258">
                  <c:v>41762.33997685185</c:v>
                </c:pt>
                <c:pt idx="5259">
                  <c:v>41762.34003472222</c:v>
                </c:pt>
                <c:pt idx="5260">
                  <c:v>41762.340104166666</c:v>
                </c:pt>
                <c:pt idx="5261">
                  <c:v>41762.340162037035</c:v>
                </c:pt>
                <c:pt idx="5262">
                  <c:v>41762.340219907404</c:v>
                </c:pt>
                <c:pt idx="5263">
                  <c:v>41762.340289351851</c:v>
                </c:pt>
                <c:pt idx="5264">
                  <c:v>41762.34034722222</c:v>
                </c:pt>
                <c:pt idx="5265">
                  <c:v>41762.340405092589</c:v>
                </c:pt>
                <c:pt idx="5266">
                  <c:v>41762.340474537035</c:v>
                </c:pt>
                <c:pt idx="5267">
                  <c:v>41762.340532407405</c:v>
                </c:pt>
                <c:pt idx="5268">
                  <c:v>41762.340590277781</c:v>
                </c:pt>
                <c:pt idx="5269">
                  <c:v>41762.34065972222</c:v>
                </c:pt>
                <c:pt idx="5270">
                  <c:v>41762.340717592589</c:v>
                </c:pt>
                <c:pt idx="5271">
                  <c:v>41762.340775462966</c:v>
                </c:pt>
                <c:pt idx="5272">
                  <c:v>41762.340833333335</c:v>
                </c:pt>
                <c:pt idx="5273">
                  <c:v>41762.340902777774</c:v>
                </c:pt>
                <c:pt idx="5274">
                  <c:v>41762.340960648151</c:v>
                </c:pt>
                <c:pt idx="5275">
                  <c:v>41762.34101851852</c:v>
                </c:pt>
                <c:pt idx="5276">
                  <c:v>41762.341087962966</c:v>
                </c:pt>
                <c:pt idx="5277">
                  <c:v>41762.341145833336</c:v>
                </c:pt>
                <c:pt idx="5278">
                  <c:v>41762.341203703705</c:v>
                </c:pt>
                <c:pt idx="5279">
                  <c:v>41762.341273148151</c:v>
                </c:pt>
                <c:pt idx="5280">
                  <c:v>41762.341331018521</c:v>
                </c:pt>
                <c:pt idx="5281">
                  <c:v>41762.34138888889</c:v>
                </c:pt>
                <c:pt idx="5282">
                  <c:v>41762.341458333336</c:v>
                </c:pt>
                <c:pt idx="5283">
                  <c:v>41762.341516203705</c:v>
                </c:pt>
                <c:pt idx="5284">
                  <c:v>41762.341574074075</c:v>
                </c:pt>
                <c:pt idx="5285">
                  <c:v>41762.341631944444</c:v>
                </c:pt>
                <c:pt idx="5286">
                  <c:v>41762.34170138889</c:v>
                </c:pt>
                <c:pt idx="5287">
                  <c:v>41762.34175925926</c:v>
                </c:pt>
                <c:pt idx="5288">
                  <c:v>41762.341817129629</c:v>
                </c:pt>
                <c:pt idx="5289">
                  <c:v>41762.341886574075</c:v>
                </c:pt>
                <c:pt idx="5290">
                  <c:v>41762.341944444444</c:v>
                </c:pt>
                <c:pt idx="5291">
                  <c:v>41762.342002314814</c:v>
                </c:pt>
                <c:pt idx="5292">
                  <c:v>41762.34207175926</c:v>
                </c:pt>
                <c:pt idx="5293">
                  <c:v>41762.342129629629</c:v>
                </c:pt>
                <c:pt idx="5294">
                  <c:v>41762.342187499999</c:v>
                </c:pt>
                <c:pt idx="5295">
                  <c:v>41762.342256944445</c:v>
                </c:pt>
                <c:pt idx="5296">
                  <c:v>41762.342314814814</c:v>
                </c:pt>
                <c:pt idx="5297">
                  <c:v>41762.342372685183</c:v>
                </c:pt>
                <c:pt idx="5298">
                  <c:v>41762.342442129629</c:v>
                </c:pt>
                <c:pt idx="5299">
                  <c:v>41762.342499999999</c:v>
                </c:pt>
                <c:pt idx="5300">
                  <c:v>41762.342557870368</c:v>
                </c:pt>
                <c:pt idx="5301">
                  <c:v>41762.342615740738</c:v>
                </c:pt>
                <c:pt idx="5302">
                  <c:v>41762.342685185184</c:v>
                </c:pt>
                <c:pt idx="5303">
                  <c:v>41762.342743055553</c:v>
                </c:pt>
                <c:pt idx="5304">
                  <c:v>41762.342800925922</c:v>
                </c:pt>
                <c:pt idx="5305">
                  <c:v>41762.342870370368</c:v>
                </c:pt>
                <c:pt idx="5306">
                  <c:v>41762.342928240738</c:v>
                </c:pt>
                <c:pt idx="5307">
                  <c:v>41762.342986111114</c:v>
                </c:pt>
                <c:pt idx="5308">
                  <c:v>41762.343055555553</c:v>
                </c:pt>
                <c:pt idx="5309">
                  <c:v>41762.343113425923</c:v>
                </c:pt>
                <c:pt idx="5310">
                  <c:v>41762.343171296299</c:v>
                </c:pt>
                <c:pt idx="5311">
                  <c:v>41762.343240740738</c:v>
                </c:pt>
                <c:pt idx="5312">
                  <c:v>41762.343298611115</c:v>
                </c:pt>
                <c:pt idx="5313">
                  <c:v>41762.343356481484</c:v>
                </c:pt>
                <c:pt idx="5314">
                  <c:v>41762.343414351853</c:v>
                </c:pt>
                <c:pt idx="5315">
                  <c:v>41762.3434837963</c:v>
                </c:pt>
                <c:pt idx="5316">
                  <c:v>41762.343541666669</c:v>
                </c:pt>
                <c:pt idx="5317">
                  <c:v>41762.343599537038</c:v>
                </c:pt>
                <c:pt idx="5318">
                  <c:v>41762.343668981484</c:v>
                </c:pt>
                <c:pt idx="5319">
                  <c:v>41762.343726851854</c:v>
                </c:pt>
                <c:pt idx="5320">
                  <c:v>41762.343784722223</c:v>
                </c:pt>
                <c:pt idx="5321">
                  <c:v>41762.343854166669</c:v>
                </c:pt>
                <c:pt idx="5322">
                  <c:v>41762.343912037039</c:v>
                </c:pt>
                <c:pt idx="5323">
                  <c:v>41762.343969907408</c:v>
                </c:pt>
                <c:pt idx="5324">
                  <c:v>41762.344039351854</c:v>
                </c:pt>
                <c:pt idx="5325">
                  <c:v>41762.344097222223</c:v>
                </c:pt>
                <c:pt idx="5326">
                  <c:v>41762.344155092593</c:v>
                </c:pt>
                <c:pt idx="5327">
                  <c:v>41762.344212962962</c:v>
                </c:pt>
                <c:pt idx="5328">
                  <c:v>41762.344282407408</c:v>
                </c:pt>
                <c:pt idx="5329">
                  <c:v>41762.344340277778</c:v>
                </c:pt>
                <c:pt idx="5330">
                  <c:v>41762.344398148147</c:v>
                </c:pt>
                <c:pt idx="5331">
                  <c:v>41762.344467592593</c:v>
                </c:pt>
                <c:pt idx="5332">
                  <c:v>41762.344525462962</c:v>
                </c:pt>
                <c:pt idx="5333">
                  <c:v>41762.344583333332</c:v>
                </c:pt>
                <c:pt idx="5334">
                  <c:v>41762.344652777778</c:v>
                </c:pt>
                <c:pt idx="5335">
                  <c:v>41762.344710648147</c:v>
                </c:pt>
                <c:pt idx="5336">
                  <c:v>41762.344768518517</c:v>
                </c:pt>
                <c:pt idx="5337">
                  <c:v>41762.344837962963</c:v>
                </c:pt>
                <c:pt idx="5338">
                  <c:v>41762.344895833332</c:v>
                </c:pt>
                <c:pt idx="5339">
                  <c:v>41762.344953703701</c:v>
                </c:pt>
                <c:pt idx="5340">
                  <c:v>41762.345023148147</c:v>
                </c:pt>
                <c:pt idx="5341">
                  <c:v>41762.345081018517</c:v>
                </c:pt>
                <c:pt idx="5342">
                  <c:v>41762.345138888886</c:v>
                </c:pt>
                <c:pt idx="5343">
                  <c:v>41762.345196759263</c:v>
                </c:pt>
                <c:pt idx="5344">
                  <c:v>41762.345266203702</c:v>
                </c:pt>
                <c:pt idx="5345">
                  <c:v>41762.345324074071</c:v>
                </c:pt>
                <c:pt idx="5346">
                  <c:v>41762.345381944448</c:v>
                </c:pt>
                <c:pt idx="5347">
                  <c:v>41762.345451388886</c:v>
                </c:pt>
                <c:pt idx="5348">
                  <c:v>41762.345509259256</c:v>
                </c:pt>
                <c:pt idx="5349">
                  <c:v>41762.345567129632</c:v>
                </c:pt>
                <c:pt idx="5350">
                  <c:v>41762.345636574071</c:v>
                </c:pt>
                <c:pt idx="5351">
                  <c:v>41762.345694444448</c:v>
                </c:pt>
                <c:pt idx="5352">
                  <c:v>41762.345752314817</c:v>
                </c:pt>
                <c:pt idx="5353">
                  <c:v>41762.345821759256</c:v>
                </c:pt>
                <c:pt idx="5354">
                  <c:v>41762.345879629633</c:v>
                </c:pt>
                <c:pt idx="5355">
                  <c:v>41762.345937500002</c:v>
                </c:pt>
                <c:pt idx="5356">
                  <c:v>41762.345995370371</c:v>
                </c:pt>
                <c:pt idx="5357">
                  <c:v>41762.346064814818</c:v>
                </c:pt>
                <c:pt idx="5358">
                  <c:v>41762.346122685187</c:v>
                </c:pt>
                <c:pt idx="5359">
                  <c:v>41762.346180555556</c:v>
                </c:pt>
                <c:pt idx="5360">
                  <c:v>41762.346250000002</c:v>
                </c:pt>
                <c:pt idx="5361">
                  <c:v>41762.346307870372</c:v>
                </c:pt>
                <c:pt idx="5362">
                  <c:v>41762.346365740741</c:v>
                </c:pt>
                <c:pt idx="5363">
                  <c:v>41762.346435185187</c:v>
                </c:pt>
                <c:pt idx="5364">
                  <c:v>41762.346493055556</c:v>
                </c:pt>
                <c:pt idx="5365">
                  <c:v>41762.346550925926</c:v>
                </c:pt>
                <c:pt idx="5366">
                  <c:v>41762.346620370372</c:v>
                </c:pt>
                <c:pt idx="5367">
                  <c:v>41762.346678240741</c:v>
                </c:pt>
                <c:pt idx="5368">
                  <c:v>41762.346736111111</c:v>
                </c:pt>
                <c:pt idx="5369">
                  <c:v>41762.34679398148</c:v>
                </c:pt>
                <c:pt idx="5370">
                  <c:v>41762.346863425926</c:v>
                </c:pt>
                <c:pt idx="5371">
                  <c:v>41762.346921296295</c:v>
                </c:pt>
                <c:pt idx="5372">
                  <c:v>41762.346979166665</c:v>
                </c:pt>
                <c:pt idx="5373">
                  <c:v>41762.347048611111</c:v>
                </c:pt>
                <c:pt idx="5374">
                  <c:v>41762.34710648148</c:v>
                </c:pt>
                <c:pt idx="5375">
                  <c:v>41762.34716435185</c:v>
                </c:pt>
                <c:pt idx="5376">
                  <c:v>41762.347233796296</c:v>
                </c:pt>
                <c:pt idx="5377">
                  <c:v>41762.347291666665</c:v>
                </c:pt>
                <c:pt idx="5378">
                  <c:v>41762.347349537034</c:v>
                </c:pt>
                <c:pt idx="5379">
                  <c:v>41762.347418981481</c:v>
                </c:pt>
                <c:pt idx="5380">
                  <c:v>41762.34747685185</c:v>
                </c:pt>
                <c:pt idx="5381">
                  <c:v>41762.347534722219</c:v>
                </c:pt>
                <c:pt idx="5382">
                  <c:v>41762.347604166665</c:v>
                </c:pt>
                <c:pt idx="5383">
                  <c:v>41762.347662037035</c:v>
                </c:pt>
                <c:pt idx="5384">
                  <c:v>41762.347719907404</c:v>
                </c:pt>
                <c:pt idx="5385">
                  <c:v>41762.347777777781</c:v>
                </c:pt>
                <c:pt idx="5386">
                  <c:v>41762.34784722222</c:v>
                </c:pt>
                <c:pt idx="5387">
                  <c:v>41762.347905092596</c:v>
                </c:pt>
                <c:pt idx="5388">
                  <c:v>41762.347962962966</c:v>
                </c:pt>
                <c:pt idx="5389">
                  <c:v>41762.348032407404</c:v>
                </c:pt>
                <c:pt idx="5390">
                  <c:v>41762.348090277781</c:v>
                </c:pt>
                <c:pt idx="5391">
                  <c:v>41762.34814814815</c:v>
                </c:pt>
                <c:pt idx="5392">
                  <c:v>41762.348217592589</c:v>
                </c:pt>
                <c:pt idx="5393">
                  <c:v>41762.348275462966</c:v>
                </c:pt>
                <c:pt idx="5394">
                  <c:v>41762.348333333335</c:v>
                </c:pt>
                <c:pt idx="5395">
                  <c:v>41762.348402777781</c:v>
                </c:pt>
                <c:pt idx="5396">
                  <c:v>41762.348460648151</c:v>
                </c:pt>
                <c:pt idx="5397">
                  <c:v>41762.34851851852</c:v>
                </c:pt>
                <c:pt idx="5398">
                  <c:v>41762.348576388889</c:v>
                </c:pt>
                <c:pt idx="5399">
                  <c:v>41762.348645833335</c:v>
                </c:pt>
                <c:pt idx="5400">
                  <c:v>41762.348703703705</c:v>
                </c:pt>
                <c:pt idx="5401">
                  <c:v>41762.348761574074</c:v>
                </c:pt>
                <c:pt idx="5402">
                  <c:v>41762.34883101852</c:v>
                </c:pt>
                <c:pt idx="5403">
                  <c:v>41762.34888888889</c:v>
                </c:pt>
                <c:pt idx="5404">
                  <c:v>41762.348946759259</c:v>
                </c:pt>
                <c:pt idx="5405">
                  <c:v>41762.349016203705</c:v>
                </c:pt>
                <c:pt idx="5406">
                  <c:v>41762.349074074074</c:v>
                </c:pt>
                <c:pt idx="5407">
                  <c:v>41762.349131944444</c:v>
                </c:pt>
                <c:pt idx="5408">
                  <c:v>41762.34920138889</c:v>
                </c:pt>
                <c:pt idx="5409">
                  <c:v>41762.349259259259</c:v>
                </c:pt>
                <c:pt idx="5410">
                  <c:v>41762.349317129629</c:v>
                </c:pt>
                <c:pt idx="5411">
                  <c:v>41762.349374999998</c:v>
                </c:pt>
                <c:pt idx="5412">
                  <c:v>41762.349444444444</c:v>
                </c:pt>
                <c:pt idx="5413">
                  <c:v>41762.349502314813</c:v>
                </c:pt>
                <c:pt idx="5414">
                  <c:v>41762.349560185183</c:v>
                </c:pt>
                <c:pt idx="5415">
                  <c:v>41762.349629629629</c:v>
                </c:pt>
                <c:pt idx="5416">
                  <c:v>41762.349687499998</c:v>
                </c:pt>
                <c:pt idx="5417">
                  <c:v>41762.349745370368</c:v>
                </c:pt>
                <c:pt idx="5418">
                  <c:v>41762.349814814814</c:v>
                </c:pt>
                <c:pt idx="5419">
                  <c:v>41762.349872685183</c:v>
                </c:pt>
                <c:pt idx="5420">
                  <c:v>41762.349930555552</c:v>
                </c:pt>
                <c:pt idx="5421">
                  <c:v>41762.35</c:v>
                </c:pt>
                <c:pt idx="5422">
                  <c:v>41762.350057870368</c:v>
                </c:pt>
                <c:pt idx="5423">
                  <c:v>41762.350115740737</c:v>
                </c:pt>
                <c:pt idx="5424">
                  <c:v>41762.350185185183</c:v>
                </c:pt>
                <c:pt idx="5425">
                  <c:v>41762.350243055553</c:v>
                </c:pt>
                <c:pt idx="5426">
                  <c:v>41762.350300925929</c:v>
                </c:pt>
                <c:pt idx="5427">
                  <c:v>41762.350358796299</c:v>
                </c:pt>
                <c:pt idx="5428">
                  <c:v>41762.350428240738</c:v>
                </c:pt>
                <c:pt idx="5429">
                  <c:v>41762.350486111114</c:v>
                </c:pt>
                <c:pt idx="5430">
                  <c:v>41762.350543981483</c:v>
                </c:pt>
                <c:pt idx="5431">
                  <c:v>41762.350613425922</c:v>
                </c:pt>
                <c:pt idx="5432">
                  <c:v>41762.350671296299</c:v>
                </c:pt>
                <c:pt idx="5433">
                  <c:v>41762.350729166668</c:v>
                </c:pt>
                <c:pt idx="5434">
                  <c:v>41762.350798611114</c:v>
                </c:pt>
                <c:pt idx="5435">
                  <c:v>41762.350856481484</c:v>
                </c:pt>
                <c:pt idx="5436">
                  <c:v>41762.350914351853</c:v>
                </c:pt>
                <c:pt idx="5437">
                  <c:v>41762.350983796299</c:v>
                </c:pt>
                <c:pt idx="5438">
                  <c:v>41762.351041666669</c:v>
                </c:pt>
                <c:pt idx="5439">
                  <c:v>41762.351099537038</c:v>
                </c:pt>
                <c:pt idx="5440">
                  <c:v>41762.351157407407</c:v>
                </c:pt>
                <c:pt idx="5441">
                  <c:v>41762.351226851853</c:v>
                </c:pt>
                <c:pt idx="5442">
                  <c:v>41762.351284722223</c:v>
                </c:pt>
                <c:pt idx="5443">
                  <c:v>41762.351342592592</c:v>
                </c:pt>
                <c:pt idx="5444">
                  <c:v>41762.351412037038</c:v>
                </c:pt>
                <c:pt idx="5445">
                  <c:v>41762.351469907408</c:v>
                </c:pt>
                <c:pt idx="5446">
                  <c:v>41762.351527777777</c:v>
                </c:pt>
                <c:pt idx="5447">
                  <c:v>41762.351597222223</c:v>
                </c:pt>
                <c:pt idx="5448">
                  <c:v>41762.351655092592</c:v>
                </c:pt>
                <c:pt idx="5449">
                  <c:v>41762.351712962962</c:v>
                </c:pt>
                <c:pt idx="5450">
                  <c:v>41762.351782407408</c:v>
                </c:pt>
                <c:pt idx="5451">
                  <c:v>41762.351840277777</c:v>
                </c:pt>
                <c:pt idx="5452">
                  <c:v>41762.351898148147</c:v>
                </c:pt>
                <c:pt idx="5453">
                  <c:v>41762.351956018516</c:v>
                </c:pt>
                <c:pt idx="5454">
                  <c:v>41762.352025462962</c:v>
                </c:pt>
                <c:pt idx="5455">
                  <c:v>41762.352083333331</c:v>
                </c:pt>
                <c:pt idx="5456">
                  <c:v>41762.352141203701</c:v>
                </c:pt>
                <c:pt idx="5457">
                  <c:v>41762.352210648147</c:v>
                </c:pt>
                <c:pt idx="5458">
                  <c:v>41762.352268518516</c:v>
                </c:pt>
                <c:pt idx="5459">
                  <c:v>41762.352326388886</c:v>
                </c:pt>
                <c:pt idx="5460">
                  <c:v>41762.352395833332</c:v>
                </c:pt>
                <c:pt idx="5461">
                  <c:v>41762.352453703701</c:v>
                </c:pt>
                <c:pt idx="5462">
                  <c:v>41762.352511574078</c:v>
                </c:pt>
                <c:pt idx="5463">
                  <c:v>41762.352581018517</c:v>
                </c:pt>
                <c:pt idx="5464">
                  <c:v>41762.352638888886</c:v>
                </c:pt>
                <c:pt idx="5465">
                  <c:v>41762.352696759262</c:v>
                </c:pt>
                <c:pt idx="5466">
                  <c:v>41762.352766203701</c:v>
                </c:pt>
                <c:pt idx="5467">
                  <c:v>41762.352824074071</c:v>
                </c:pt>
                <c:pt idx="5468">
                  <c:v>41762.352881944447</c:v>
                </c:pt>
                <c:pt idx="5469">
                  <c:v>41762.352939814817</c:v>
                </c:pt>
                <c:pt idx="5470">
                  <c:v>41762.353009259263</c:v>
                </c:pt>
                <c:pt idx="5471">
                  <c:v>41762.353067129632</c:v>
                </c:pt>
                <c:pt idx="5472">
                  <c:v>41762.353125000001</c:v>
                </c:pt>
                <c:pt idx="5473">
                  <c:v>41762.353194444448</c:v>
                </c:pt>
                <c:pt idx="5474">
                  <c:v>41762.353252314817</c:v>
                </c:pt>
                <c:pt idx="5475">
                  <c:v>41762.353310185186</c:v>
                </c:pt>
                <c:pt idx="5476">
                  <c:v>41762.353379629632</c:v>
                </c:pt>
                <c:pt idx="5477">
                  <c:v>41762.353437500002</c:v>
                </c:pt>
                <c:pt idx="5478">
                  <c:v>41762.353495370371</c:v>
                </c:pt>
                <c:pt idx="5479">
                  <c:v>41762.353564814817</c:v>
                </c:pt>
                <c:pt idx="5480">
                  <c:v>41762.353622685187</c:v>
                </c:pt>
                <c:pt idx="5481">
                  <c:v>41762.353680555556</c:v>
                </c:pt>
                <c:pt idx="5482">
                  <c:v>41762.353738425925</c:v>
                </c:pt>
                <c:pt idx="5483">
                  <c:v>41762.353807870371</c:v>
                </c:pt>
                <c:pt idx="5484">
                  <c:v>41762.353865740741</c:v>
                </c:pt>
                <c:pt idx="5485">
                  <c:v>41762.35392361111</c:v>
                </c:pt>
                <c:pt idx="5486">
                  <c:v>41762.353993055556</c:v>
                </c:pt>
                <c:pt idx="5487">
                  <c:v>41762.354050925926</c:v>
                </c:pt>
                <c:pt idx="5488">
                  <c:v>41762.354108796295</c:v>
                </c:pt>
                <c:pt idx="5489">
                  <c:v>41762.354178240741</c:v>
                </c:pt>
                <c:pt idx="5490">
                  <c:v>41762.35423611111</c:v>
                </c:pt>
                <c:pt idx="5491">
                  <c:v>41762.35429398148</c:v>
                </c:pt>
                <c:pt idx="5492">
                  <c:v>41762.354363425926</c:v>
                </c:pt>
                <c:pt idx="5493">
                  <c:v>41762.354421296295</c:v>
                </c:pt>
                <c:pt idx="5494">
                  <c:v>41762.354479166665</c:v>
                </c:pt>
                <c:pt idx="5495">
                  <c:v>41762.354537037034</c:v>
                </c:pt>
                <c:pt idx="5496">
                  <c:v>41762.35460648148</c:v>
                </c:pt>
                <c:pt idx="5497">
                  <c:v>41762.354664351849</c:v>
                </c:pt>
                <c:pt idx="5498">
                  <c:v>41762.354722222219</c:v>
                </c:pt>
                <c:pt idx="5499">
                  <c:v>41762.354791666665</c:v>
                </c:pt>
                <c:pt idx="5500">
                  <c:v>41762.354849537034</c:v>
                </c:pt>
                <c:pt idx="5501">
                  <c:v>41762.354907407411</c:v>
                </c:pt>
                <c:pt idx="5502">
                  <c:v>41762.35497685185</c:v>
                </c:pt>
                <c:pt idx="5503">
                  <c:v>41762.355034722219</c:v>
                </c:pt>
                <c:pt idx="5504">
                  <c:v>41762.355092592596</c:v>
                </c:pt>
                <c:pt idx="5505">
                  <c:v>41762.355162037034</c:v>
                </c:pt>
                <c:pt idx="5506">
                  <c:v>41762.355219907404</c:v>
                </c:pt>
                <c:pt idx="5507">
                  <c:v>41762.35527777778</c:v>
                </c:pt>
                <c:pt idx="5508">
                  <c:v>41762.355347222219</c:v>
                </c:pt>
                <c:pt idx="5509">
                  <c:v>41762.355405092596</c:v>
                </c:pt>
                <c:pt idx="5510">
                  <c:v>41762.355462962965</c:v>
                </c:pt>
                <c:pt idx="5511">
                  <c:v>41762.355520833335</c:v>
                </c:pt>
                <c:pt idx="5512">
                  <c:v>41762.355590277781</c:v>
                </c:pt>
                <c:pt idx="5513">
                  <c:v>41762.35564814815</c:v>
                </c:pt>
                <c:pt idx="5514">
                  <c:v>41762.355706018519</c:v>
                </c:pt>
                <c:pt idx="5515">
                  <c:v>41762.355775462966</c:v>
                </c:pt>
                <c:pt idx="5516">
                  <c:v>41762.355833333335</c:v>
                </c:pt>
                <c:pt idx="5517">
                  <c:v>41762.355891203704</c:v>
                </c:pt>
                <c:pt idx="5518">
                  <c:v>41762.35596064815</c:v>
                </c:pt>
                <c:pt idx="5519">
                  <c:v>41762.35601851852</c:v>
                </c:pt>
                <c:pt idx="5520">
                  <c:v>41762.356076388889</c:v>
                </c:pt>
                <c:pt idx="5521">
                  <c:v>41762.356145833335</c:v>
                </c:pt>
                <c:pt idx="5522">
                  <c:v>41762.356203703705</c:v>
                </c:pt>
                <c:pt idx="5523">
                  <c:v>41762.356261574074</c:v>
                </c:pt>
                <c:pt idx="5524">
                  <c:v>41762.356319444443</c:v>
                </c:pt>
                <c:pt idx="5525">
                  <c:v>41762.356388888889</c:v>
                </c:pt>
                <c:pt idx="5526">
                  <c:v>41762.356446759259</c:v>
                </c:pt>
                <c:pt idx="5527">
                  <c:v>41762.356504629628</c:v>
                </c:pt>
                <c:pt idx="5528">
                  <c:v>41762.356574074074</c:v>
                </c:pt>
                <c:pt idx="5529">
                  <c:v>41762.356631944444</c:v>
                </c:pt>
                <c:pt idx="5530">
                  <c:v>41762.356689814813</c:v>
                </c:pt>
                <c:pt idx="5531">
                  <c:v>41762.356759259259</c:v>
                </c:pt>
                <c:pt idx="5532">
                  <c:v>41762.356817129628</c:v>
                </c:pt>
                <c:pt idx="5533">
                  <c:v>41762.356874999998</c:v>
                </c:pt>
                <c:pt idx="5534">
                  <c:v>41762.356944444444</c:v>
                </c:pt>
                <c:pt idx="5535">
                  <c:v>41762.357002314813</c:v>
                </c:pt>
                <c:pt idx="5536">
                  <c:v>41762.357060185182</c:v>
                </c:pt>
                <c:pt idx="5537">
                  <c:v>41762.357129629629</c:v>
                </c:pt>
                <c:pt idx="5538">
                  <c:v>41762.357187499998</c:v>
                </c:pt>
                <c:pt idx="5539">
                  <c:v>41762.357245370367</c:v>
                </c:pt>
                <c:pt idx="5540">
                  <c:v>41762.357303240744</c:v>
                </c:pt>
                <c:pt idx="5541">
                  <c:v>41762.357372685183</c:v>
                </c:pt>
                <c:pt idx="5542">
                  <c:v>41762.357430555552</c:v>
                </c:pt>
                <c:pt idx="5543">
                  <c:v>41762.357488425929</c:v>
                </c:pt>
                <c:pt idx="5544">
                  <c:v>41762.357557870368</c:v>
                </c:pt>
                <c:pt idx="5545">
                  <c:v>41762.357615740744</c:v>
                </c:pt>
                <c:pt idx="5546">
                  <c:v>41762.357673611114</c:v>
                </c:pt>
                <c:pt idx="5547">
                  <c:v>41762.357743055552</c:v>
                </c:pt>
                <c:pt idx="5548">
                  <c:v>41762.357800925929</c:v>
                </c:pt>
                <c:pt idx="5549">
                  <c:v>41762.357858796298</c:v>
                </c:pt>
                <c:pt idx="5550">
                  <c:v>41762.357928240737</c:v>
                </c:pt>
                <c:pt idx="5551">
                  <c:v>41762.357986111114</c:v>
                </c:pt>
                <c:pt idx="5552">
                  <c:v>41762.358043981483</c:v>
                </c:pt>
                <c:pt idx="5553">
                  <c:v>41762.358101851853</c:v>
                </c:pt>
                <c:pt idx="5554">
                  <c:v>41762.358171296299</c:v>
                </c:pt>
                <c:pt idx="5555">
                  <c:v>41762.358229166668</c:v>
                </c:pt>
                <c:pt idx="5556">
                  <c:v>41762.358287037037</c:v>
                </c:pt>
                <c:pt idx="5557">
                  <c:v>41762.358356481483</c:v>
                </c:pt>
                <c:pt idx="5558">
                  <c:v>41762.358414351853</c:v>
                </c:pt>
                <c:pt idx="5559">
                  <c:v>41762.358472222222</c:v>
                </c:pt>
                <c:pt idx="5560">
                  <c:v>41762.358541666668</c:v>
                </c:pt>
                <c:pt idx="5561">
                  <c:v>41762.358599537038</c:v>
                </c:pt>
                <c:pt idx="5562">
                  <c:v>41762.358657407407</c:v>
                </c:pt>
                <c:pt idx="5563">
                  <c:v>41762.358726851853</c:v>
                </c:pt>
                <c:pt idx="5564">
                  <c:v>41762.358784722222</c:v>
                </c:pt>
                <c:pt idx="5565">
                  <c:v>41762.358842592592</c:v>
                </c:pt>
                <c:pt idx="5566">
                  <c:v>41762.358900462961</c:v>
                </c:pt>
                <c:pt idx="5567">
                  <c:v>41762.358969907407</c:v>
                </c:pt>
                <c:pt idx="5568">
                  <c:v>41762.359027777777</c:v>
                </c:pt>
                <c:pt idx="5569">
                  <c:v>41762.359085648146</c:v>
                </c:pt>
                <c:pt idx="5570">
                  <c:v>41762.359155092592</c:v>
                </c:pt>
                <c:pt idx="5571">
                  <c:v>41762.359212962961</c:v>
                </c:pt>
                <c:pt idx="5572">
                  <c:v>41762.359270833331</c:v>
                </c:pt>
                <c:pt idx="5573">
                  <c:v>41762.359340277777</c:v>
                </c:pt>
                <c:pt idx="5574">
                  <c:v>41762.359398148146</c:v>
                </c:pt>
                <c:pt idx="5575">
                  <c:v>41762.359456018516</c:v>
                </c:pt>
                <c:pt idx="5576">
                  <c:v>41762.359525462962</c:v>
                </c:pt>
                <c:pt idx="5577">
                  <c:v>41762.359583333331</c:v>
                </c:pt>
                <c:pt idx="5578">
                  <c:v>41762.3596412037</c:v>
                </c:pt>
                <c:pt idx="5579">
                  <c:v>41762.359699074077</c:v>
                </c:pt>
                <c:pt idx="5580">
                  <c:v>41762.359768518516</c:v>
                </c:pt>
                <c:pt idx="5581">
                  <c:v>41762.359826388885</c:v>
                </c:pt>
                <c:pt idx="5582">
                  <c:v>41762.359884259262</c:v>
                </c:pt>
                <c:pt idx="5583">
                  <c:v>41762.359953703701</c:v>
                </c:pt>
                <c:pt idx="5584">
                  <c:v>41762.360011574077</c:v>
                </c:pt>
                <c:pt idx="5585">
                  <c:v>41762.360069444447</c:v>
                </c:pt>
                <c:pt idx="5586">
                  <c:v>41762.360138888886</c:v>
                </c:pt>
                <c:pt idx="5587">
                  <c:v>41762.360196759262</c:v>
                </c:pt>
                <c:pt idx="5588">
                  <c:v>41762.360254629632</c:v>
                </c:pt>
                <c:pt idx="5589">
                  <c:v>41762.360324074078</c:v>
                </c:pt>
                <c:pt idx="5590">
                  <c:v>41762.360381944447</c:v>
                </c:pt>
                <c:pt idx="5591">
                  <c:v>41762.360439814816</c:v>
                </c:pt>
                <c:pt idx="5592">
                  <c:v>41762.360509259262</c:v>
                </c:pt>
                <c:pt idx="5593">
                  <c:v>41762.360567129632</c:v>
                </c:pt>
                <c:pt idx="5594">
                  <c:v>41762.360625000001</c:v>
                </c:pt>
                <c:pt idx="5595">
                  <c:v>41762.360682870371</c:v>
                </c:pt>
                <c:pt idx="5596">
                  <c:v>41762.360752314817</c:v>
                </c:pt>
                <c:pt idx="5597">
                  <c:v>41762.360810185186</c:v>
                </c:pt>
                <c:pt idx="5598">
                  <c:v>41762.360868055555</c:v>
                </c:pt>
                <c:pt idx="5599">
                  <c:v>41762.360937500001</c:v>
                </c:pt>
                <c:pt idx="5600">
                  <c:v>41762.360995370371</c:v>
                </c:pt>
                <c:pt idx="5601">
                  <c:v>41762.36105324074</c:v>
                </c:pt>
                <c:pt idx="5602">
                  <c:v>41762.361122685186</c:v>
                </c:pt>
                <c:pt idx="5603">
                  <c:v>41762.361180555556</c:v>
                </c:pt>
                <c:pt idx="5604">
                  <c:v>41762.361238425925</c:v>
                </c:pt>
                <c:pt idx="5605">
                  <c:v>41762.361307870371</c:v>
                </c:pt>
                <c:pt idx="5606">
                  <c:v>41762.36136574074</c:v>
                </c:pt>
                <c:pt idx="5607">
                  <c:v>41762.36142361111</c:v>
                </c:pt>
                <c:pt idx="5608">
                  <c:v>41762.361481481479</c:v>
                </c:pt>
                <c:pt idx="5609">
                  <c:v>41762.361550925925</c:v>
                </c:pt>
                <c:pt idx="5610">
                  <c:v>41762.361608796295</c:v>
                </c:pt>
                <c:pt idx="5611">
                  <c:v>41762.361666666664</c:v>
                </c:pt>
                <c:pt idx="5612">
                  <c:v>41762.36173611111</c:v>
                </c:pt>
                <c:pt idx="5613">
                  <c:v>41762.361793981479</c:v>
                </c:pt>
                <c:pt idx="5614">
                  <c:v>41762.361851851849</c:v>
                </c:pt>
                <c:pt idx="5615">
                  <c:v>41762.361921296295</c:v>
                </c:pt>
                <c:pt idx="5616">
                  <c:v>41762.361979166664</c:v>
                </c:pt>
                <c:pt idx="5617">
                  <c:v>41762.362037037034</c:v>
                </c:pt>
                <c:pt idx="5618">
                  <c:v>41762.36210648148</c:v>
                </c:pt>
                <c:pt idx="5619">
                  <c:v>41762.362164351849</c:v>
                </c:pt>
                <c:pt idx="5620">
                  <c:v>41762.362222222226</c:v>
                </c:pt>
                <c:pt idx="5621">
                  <c:v>41762.362280092595</c:v>
                </c:pt>
                <c:pt idx="5622">
                  <c:v>41762.362349537034</c:v>
                </c:pt>
                <c:pt idx="5623">
                  <c:v>41762.362407407411</c:v>
                </c:pt>
                <c:pt idx="5624">
                  <c:v>41762.36246527778</c:v>
                </c:pt>
                <c:pt idx="5625">
                  <c:v>41762.362534722219</c:v>
                </c:pt>
                <c:pt idx="5626">
                  <c:v>41762.362592592595</c:v>
                </c:pt>
                <c:pt idx="5627">
                  <c:v>41762.362650462965</c:v>
                </c:pt>
                <c:pt idx="5628">
                  <c:v>41762.362719907411</c:v>
                </c:pt>
                <c:pt idx="5629">
                  <c:v>41762.36277777778</c:v>
                </c:pt>
                <c:pt idx="5630">
                  <c:v>41762.362835648149</c:v>
                </c:pt>
                <c:pt idx="5631">
                  <c:v>41762.362905092596</c:v>
                </c:pt>
                <c:pt idx="5632">
                  <c:v>41762.362962962965</c:v>
                </c:pt>
                <c:pt idx="5633">
                  <c:v>41762.363020833334</c:v>
                </c:pt>
                <c:pt idx="5634">
                  <c:v>41762.363078703704</c:v>
                </c:pt>
                <c:pt idx="5635">
                  <c:v>41762.36314814815</c:v>
                </c:pt>
                <c:pt idx="5636">
                  <c:v>41762.363206018519</c:v>
                </c:pt>
                <c:pt idx="5637">
                  <c:v>41762.363263888888</c:v>
                </c:pt>
                <c:pt idx="5638">
                  <c:v>41762.363333333335</c:v>
                </c:pt>
                <c:pt idx="5639">
                  <c:v>41762.363391203704</c:v>
                </c:pt>
                <c:pt idx="5640">
                  <c:v>41762.363449074073</c:v>
                </c:pt>
                <c:pt idx="5641">
                  <c:v>41762.363518518519</c:v>
                </c:pt>
                <c:pt idx="5642">
                  <c:v>41762.363576388889</c:v>
                </c:pt>
                <c:pt idx="5643">
                  <c:v>41762.363634259258</c:v>
                </c:pt>
                <c:pt idx="5644">
                  <c:v>41762.363703703704</c:v>
                </c:pt>
                <c:pt idx="5645">
                  <c:v>41762.363761574074</c:v>
                </c:pt>
                <c:pt idx="5646">
                  <c:v>41762.363819444443</c:v>
                </c:pt>
                <c:pt idx="5647">
                  <c:v>41762.363888888889</c:v>
                </c:pt>
                <c:pt idx="5648">
                  <c:v>41762.363946759258</c:v>
                </c:pt>
                <c:pt idx="5649">
                  <c:v>41762.364004629628</c:v>
                </c:pt>
                <c:pt idx="5650">
                  <c:v>41762.364062499997</c:v>
                </c:pt>
                <c:pt idx="5651">
                  <c:v>41762.364131944443</c:v>
                </c:pt>
                <c:pt idx="5652">
                  <c:v>41762.364189814813</c:v>
                </c:pt>
                <c:pt idx="5653">
                  <c:v>41762.364247685182</c:v>
                </c:pt>
                <c:pt idx="5654">
                  <c:v>41762.364317129628</c:v>
                </c:pt>
                <c:pt idx="5655">
                  <c:v>41762.364374999997</c:v>
                </c:pt>
                <c:pt idx="5656">
                  <c:v>41762.364432870374</c:v>
                </c:pt>
                <c:pt idx="5657">
                  <c:v>41762.364502314813</c:v>
                </c:pt>
                <c:pt idx="5658">
                  <c:v>41762.364560185182</c:v>
                </c:pt>
                <c:pt idx="5659">
                  <c:v>41762.364618055559</c:v>
                </c:pt>
                <c:pt idx="5660">
                  <c:v>41762.364687499998</c:v>
                </c:pt>
                <c:pt idx="5661">
                  <c:v>41762.364745370367</c:v>
                </c:pt>
                <c:pt idx="5662">
                  <c:v>41762.364803240744</c:v>
                </c:pt>
                <c:pt idx="5663">
                  <c:v>41762.364861111113</c:v>
                </c:pt>
                <c:pt idx="5664">
                  <c:v>41762.364930555559</c:v>
                </c:pt>
                <c:pt idx="5665">
                  <c:v>41762.364988425928</c:v>
                </c:pt>
                <c:pt idx="5666">
                  <c:v>41762.365046296298</c:v>
                </c:pt>
                <c:pt idx="5667">
                  <c:v>41762.365115740744</c:v>
                </c:pt>
                <c:pt idx="5668">
                  <c:v>41762.365173611113</c:v>
                </c:pt>
                <c:pt idx="5669">
                  <c:v>41762.365231481483</c:v>
                </c:pt>
                <c:pt idx="5670">
                  <c:v>41762.365300925929</c:v>
                </c:pt>
                <c:pt idx="5671">
                  <c:v>41762.365358796298</c:v>
                </c:pt>
                <c:pt idx="5672">
                  <c:v>41762.365416666667</c:v>
                </c:pt>
                <c:pt idx="5673">
                  <c:v>41762.365486111114</c:v>
                </c:pt>
                <c:pt idx="5674">
                  <c:v>41762.365543981483</c:v>
                </c:pt>
                <c:pt idx="5675">
                  <c:v>41762.365601851852</c:v>
                </c:pt>
                <c:pt idx="5676">
                  <c:v>41762.365659722222</c:v>
                </c:pt>
                <c:pt idx="5677">
                  <c:v>41762.365729166668</c:v>
                </c:pt>
                <c:pt idx="5678">
                  <c:v>41762.365787037037</c:v>
                </c:pt>
                <c:pt idx="5679">
                  <c:v>41762.365844907406</c:v>
                </c:pt>
                <c:pt idx="5680">
                  <c:v>41762.365914351853</c:v>
                </c:pt>
                <c:pt idx="5681">
                  <c:v>41762.365972222222</c:v>
                </c:pt>
                <c:pt idx="5682">
                  <c:v>41762.366030092591</c:v>
                </c:pt>
                <c:pt idx="5683">
                  <c:v>41762.366099537037</c:v>
                </c:pt>
                <c:pt idx="5684">
                  <c:v>41762.366157407407</c:v>
                </c:pt>
                <c:pt idx="5685">
                  <c:v>41762.366215277776</c:v>
                </c:pt>
                <c:pt idx="5686">
                  <c:v>41762.366284722222</c:v>
                </c:pt>
                <c:pt idx="5687">
                  <c:v>41762.366342592592</c:v>
                </c:pt>
                <c:pt idx="5688">
                  <c:v>41762.366400462961</c:v>
                </c:pt>
                <c:pt idx="5689">
                  <c:v>41762.36645833333</c:v>
                </c:pt>
                <c:pt idx="5690">
                  <c:v>41762.366527777776</c:v>
                </c:pt>
                <c:pt idx="5691">
                  <c:v>41762.366585648146</c:v>
                </c:pt>
                <c:pt idx="5692">
                  <c:v>41762.366643518515</c:v>
                </c:pt>
                <c:pt idx="5693">
                  <c:v>41762.366712962961</c:v>
                </c:pt>
                <c:pt idx="5694">
                  <c:v>41762.366770833331</c:v>
                </c:pt>
                <c:pt idx="5695">
                  <c:v>41762.366828703707</c:v>
                </c:pt>
                <c:pt idx="5696">
                  <c:v>41762.366898148146</c:v>
                </c:pt>
                <c:pt idx="5697">
                  <c:v>41762.366956018515</c:v>
                </c:pt>
                <c:pt idx="5698">
                  <c:v>41762.367013888892</c:v>
                </c:pt>
                <c:pt idx="5699">
                  <c:v>41762.367083333331</c:v>
                </c:pt>
                <c:pt idx="5700">
                  <c:v>41762.3671412037</c:v>
                </c:pt>
                <c:pt idx="5701">
                  <c:v>41762.367199074077</c:v>
                </c:pt>
                <c:pt idx="5702">
                  <c:v>41762.367268518516</c:v>
                </c:pt>
                <c:pt idx="5703">
                  <c:v>41762.367326388892</c:v>
                </c:pt>
                <c:pt idx="5704">
                  <c:v>41762.367384259262</c:v>
                </c:pt>
                <c:pt idx="5705">
                  <c:v>41762.367442129631</c:v>
                </c:pt>
                <c:pt idx="5706">
                  <c:v>41762.367511574077</c:v>
                </c:pt>
                <c:pt idx="5707">
                  <c:v>41762.367569444446</c:v>
                </c:pt>
                <c:pt idx="5708">
                  <c:v>41762.367627314816</c:v>
                </c:pt>
                <c:pt idx="5709">
                  <c:v>41762.367696759262</c:v>
                </c:pt>
                <c:pt idx="5710">
                  <c:v>41762.367754629631</c:v>
                </c:pt>
                <c:pt idx="5711">
                  <c:v>41762.367812500001</c:v>
                </c:pt>
                <c:pt idx="5712">
                  <c:v>41762.367881944447</c:v>
                </c:pt>
                <c:pt idx="5713">
                  <c:v>41762.367939814816</c:v>
                </c:pt>
                <c:pt idx="5714">
                  <c:v>41762.367997685185</c:v>
                </c:pt>
                <c:pt idx="5715">
                  <c:v>41762.368067129632</c:v>
                </c:pt>
                <c:pt idx="5716">
                  <c:v>41762.368125000001</c:v>
                </c:pt>
                <c:pt idx="5717">
                  <c:v>41762.36818287037</c:v>
                </c:pt>
                <c:pt idx="5718">
                  <c:v>41762.36824074074</c:v>
                </c:pt>
                <c:pt idx="5719">
                  <c:v>41762.368310185186</c:v>
                </c:pt>
                <c:pt idx="5720">
                  <c:v>41762.368368055555</c:v>
                </c:pt>
                <c:pt idx="5721">
                  <c:v>41762.368425925924</c:v>
                </c:pt>
                <c:pt idx="5722">
                  <c:v>41762.368495370371</c:v>
                </c:pt>
                <c:pt idx="5723">
                  <c:v>41762.36855324074</c:v>
                </c:pt>
                <c:pt idx="5724">
                  <c:v>41762.368611111109</c:v>
                </c:pt>
                <c:pt idx="5725">
                  <c:v>41762.368680555555</c:v>
                </c:pt>
                <c:pt idx="5726">
                  <c:v>41762.368738425925</c:v>
                </c:pt>
                <c:pt idx="5727">
                  <c:v>41762.368796296294</c:v>
                </c:pt>
                <c:pt idx="5728">
                  <c:v>41762.36886574074</c:v>
                </c:pt>
                <c:pt idx="5729">
                  <c:v>41762.368923611109</c:v>
                </c:pt>
                <c:pt idx="5730">
                  <c:v>41762.368981481479</c:v>
                </c:pt>
                <c:pt idx="5731">
                  <c:v>41762.369039351855</c:v>
                </c:pt>
                <c:pt idx="5732">
                  <c:v>41762.369108796294</c:v>
                </c:pt>
                <c:pt idx="5733">
                  <c:v>41762.369166666664</c:v>
                </c:pt>
                <c:pt idx="5734">
                  <c:v>41762.36922453704</c:v>
                </c:pt>
                <c:pt idx="5735">
                  <c:v>41762.369293981479</c:v>
                </c:pt>
                <c:pt idx="5736">
                  <c:v>41762.369351851848</c:v>
                </c:pt>
                <c:pt idx="5737">
                  <c:v>41762.369409722225</c:v>
                </c:pt>
                <c:pt idx="5738">
                  <c:v>41762.369479166664</c:v>
                </c:pt>
                <c:pt idx="5739">
                  <c:v>41762.369537037041</c:v>
                </c:pt>
                <c:pt idx="5740">
                  <c:v>41762.36959490741</c:v>
                </c:pt>
                <c:pt idx="5741">
                  <c:v>41762.369664351849</c:v>
                </c:pt>
                <c:pt idx="5742">
                  <c:v>41762.369722222225</c:v>
                </c:pt>
                <c:pt idx="5743">
                  <c:v>41762.369780092595</c:v>
                </c:pt>
                <c:pt idx="5744">
                  <c:v>41762.369837962964</c:v>
                </c:pt>
                <c:pt idx="5745">
                  <c:v>41762.36990740741</c:v>
                </c:pt>
                <c:pt idx="5746">
                  <c:v>41762.36996527778</c:v>
                </c:pt>
                <c:pt idx="5747">
                  <c:v>41762.370023148149</c:v>
                </c:pt>
                <c:pt idx="5748">
                  <c:v>41762.370092592595</c:v>
                </c:pt>
                <c:pt idx="5749">
                  <c:v>41762.370150462964</c:v>
                </c:pt>
                <c:pt idx="5750">
                  <c:v>41762.370208333334</c:v>
                </c:pt>
                <c:pt idx="5751">
                  <c:v>41762.37027777778</c:v>
                </c:pt>
                <c:pt idx="5752">
                  <c:v>41762.370335648149</c:v>
                </c:pt>
                <c:pt idx="5753">
                  <c:v>41762.370393518519</c:v>
                </c:pt>
                <c:pt idx="5754">
                  <c:v>41762.370462962965</c:v>
                </c:pt>
                <c:pt idx="5755">
                  <c:v>41762.370520833334</c:v>
                </c:pt>
                <c:pt idx="5756">
                  <c:v>41762.370578703703</c:v>
                </c:pt>
                <c:pt idx="5757">
                  <c:v>41762.370648148149</c:v>
                </c:pt>
                <c:pt idx="5758">
                  <c:v>41762.370706018519</c:v>
                </c:pt>
                <c:pt idx="5759">
                  <c:v>41762.370763888888</c:v>
                </c:pt>
                <c:pt idx="5760">
                  <c:v>41762.370821759258</c:v>
                </c:pt>
                <c:pt idx="5761">
                  <c:v>41762.370891203704</c:v>
                </c:pt>
                <c:pt idx="5762">
                  <c:v>41762.370949074073</c:v>
                </c:pt>
                <c:pt idx="5763">
                  <c:v>41762.371006944442</c:v>
                </c:pt>
                <c:pt idx="5764">
                  <c:v>41762.371076388888</c:v>
                </c:pt>
                <c:pt idx="5765">
                  <c:v>41762.371134259258</c:v>
                </c:pt>
                <c:pt idx="5766">
                  <c:v>41762.371192129627</c:v>
                </c:pt>
                <c:pt idx="5767">
                  <c:v>41762.371261574073</c:v>
                </c:pt>
                <c:pt idx="5768">
                  <c:v>41762.371319444443</c:v>
                </c:pt>
                <c:pt idx="5769">
                  <c:v>41762.371377314812</c:v>
                </c:pt>
                <c:pt idx="5770">
                  <c:v>41762.371446759258</c:v>
                </c:pt>
                <c:pt idx="5771">
                  <c:v>41762.371504629627</c:v>
                </c:pt>
                <c:pt idx="5772">
                  <c:v>41762.371562499997</c:v>
                </c:pt>
                <c:pt idx="5773">
                  <c:v>41762.371620370373</c:v>
                </c:pt>
                <c:pt idx="5774">
                  <c:v>41762.371689814812</c:v>
                </c:pt>
                <c:pt idx="5775">
                  <c:v>41762.371747685182</c:v>
                </c:pt>
                <c:pt idx="5776">
                  <c:v>41762.371805555558</c:v>
                </c:pt>
                <c:pt idx="5777">
                  <c:v>41762.371874999997</c:v>
                </c:pt>
                <c:pt idx="5778">
                  <c:v>41762.371932870374</c:v>
                </c:pt>
                <c:pt idx="5779">
                  <c:v>41762.371990740743</c:v>
                </c:pt>
                <c:pt idx="5780">
                  <c:v>41762.372060185182</c:v>
                </c:pt>
                <c:pt idx="5781">
                  <c:v>41762.372118055559</c:v>
                </c:pt>
                <c:pt idx="5782">
                  <c:v>41762.372175925928</c:v>
                </c:pt>
                <c:pt idx="5783">
                  <c:v>41762.372245370374</c:v>
                </c:pt>
                <c:pt idx="5784">
                  <c:v>41762.372303240743</c:v>
                </c:pt>
                <c:pt idx="5785">
                  <c:v>41762.372361111113</c:v>
                </c:pt>
                <c:pt idx="5786">
                  <c:v>41762.372418981482</c:v>
                </c:pt>
                <c:pt idx="5787">
                  <c:v>41762.372488425928</c:v>
                </c:pt>
                <c:pt idx="5788">
                  <c:v>41762.372546296298</c:v>
                </c:pt>
                <c:pt idx="5789">
                  <c:v>41762.372604166667</c:v>
                </c:pt>
                <c:pt idx="5790">
                  <c:v>41762.372673611113</c:v>
                </c:pt>
                <c:pt idx="5791">
                  <c:v>41762.372731481482</c:v>
                </c:pt>
                <c:pt idx="5792">
                  <c:v>41762.372789351852</c:v>
                </c:pt>
                <c:pt idx="5793">
                  <c:v>41762.372858796298</c:v>
                </c:pt>
                <c:pt idx="5794">
                  <c:v>41762.372916666667</c:v>
                </c:pt>
                <c:pt idx="5795">
                  <c:v>41762.372974537036</c:v>
                </c:pt>
                <c:pt idx="5796">
                  <c:v>41762.373043981483</c:v>
                </c:pt>
                <c:pt idx="5797">
                  <c:v>41762.373101851852</c:v>
                </c:pt>
                <c:pt idx="5798">
                  <c:v>41762.373159722221</c:v>
                </c:pt>
                <c:pt idx="5799">
                  <c:v>41762.373217592591</c:v>
                </c:pt>
                <c:pt idx="5800">
                  <c:v>41762.373287037037</c:v>
                </c:pt>
                <c:pt idx="5801">
                  <c:v>41762.373344907406</c:v>
                </c:pt>
                <c:pt idx="5802">
                  <c:v>41762.373402777775</c:v>
                </c:pt>
                <c:pt idx="5803">
                  <c:v>41762.373472222222</c:v>
                </c:pt>
                <c:pt idx="5804">
                  <c:v>41762.373530092591</c:v>
                </c:pt>
                <c:pt idx="5805">
                  <c:v>41762.37358796296</c:v>
                </c:pt>
                <c:pt idx="5806">
                  <c:v>41762.373657407406</c:v>
                </c:pt>
                <c:pt idx="5807">
                  <c:v>41762.373715277776</c:v>
                </c:pt>
                <c:pt idx="5808">
                  <c:v>41762.373773148145</c:v>
                </c:pt>
                <c:pt idx="5809">
                  <c:v>41762.373842592591</c:v>
                </c:pt>
                <c:pt idx="5810">
                  <c:v>41762.373900462961</c:v>
                </c:pt>
                <c:pt idx="5811">
                  <c:v>41762.37395833333</c:v>
                </c:pt>
                <c:pt idx="5812">
                  <c:v>41762.374027777776</c:v>
                </c:pt>
                <c:pt idx="5813">
                  <c:v>41762.374085648145</c:v>
                </c:pt>
                <c:pt idx="5814">
                  <c:v>41762.374143518522</c:v>
                </c:pt>
                <c:pt idx="5815">
                  <c:v>41762.374201388891</c:v>
                </c:pt>
                <c:pt idx="5816">
                  <c:v>41762.37427083333</c:v>
                </c:pt>
                <c:pt idx="5817">
                  <c:v>41762.374328703707</c:v>
                </c:pt>
                <c:pt idx="5818">
                  <c:v>41762.374386574076</c:v>
                </c:pt>
                <c:pt idx="5819">
                  <c:v>41762.374456018515</c:v>
                </c:pt>
                <c:pt idx="5820">
                  <c:v>41762.374513888892</c:v>
                </c:pt>
                <c:pt idx="5821">
                  <c:v>41762.374571759261</c:v>
                </c:pt>
                <c:pt idx="5822">
                  <c:v>41762.374641203707</c:v>
                </c:pt>
                <c:pt idx="5823">
                  <c:v>41762.374699074076</c:v>
                </c:pt>
                <c:pt idx="5824">
                  <c:v>41762.374756944446</c:v>
                </c:pt>
                <c:pt idx="5825">
                  <c:v>41762.374826388892</c:v>
                </c:pt>
                <c:pt idx="5826">
                  <c:v>41762.374884259261</c:v>
                </c:pt>
                <c:pt idx="5827">
                  <c:v>41762.374942129631</c:v>
                </c:pt>
                <c:pt idx="5828">
                  <c:v>41762.375</c:v>
                </c:pt>
                <c:pt idx="5829">
                  <c:v>41762.375069444446</c:v>
                </c:pt>
                <c:pt idx="5830">
                  <c:v>41762.375127314815</c:v>
                </c:pt>
                <c:pt idx="5831">
                  <c:v>41762.375185185185</c:v>
                </c:pt>
                <c:pt idx="5832">
                  <c:v>41762.375254629631</c:v>
                </c:pt>
                <c:pt idx="5833">
                  <c:v>41762.3753125</c:v>
                </c:pt>
                <c:pt idx="5834">
                  <c:v>41762.37537037037</c:v>
                </c:pt>
                <c:pt idx="5835">
                  <c:v>41762.375439814816</c:v>
                </c:pt>
                <c:pt idx="5836">
                  <c:v>41762.375497685185</c:v>
                </c:pt>
                <c:pt idx="5837">
                  <c:v>41762.375555555554</c:v>
                </c:pt>
                <c:pt idx="5838">
                  <c:v>41762.375625000001</c:v>
                </c:pt>
                <c:pt idx="5839">
                  <c:v>41762.37568287037</c:v>
                </c:pt>
                <c:pt idx="5840">
                  <c:v>41762.375740740739</c:v>
                </c:pt>
                <c:pt idx="5841">
                  <c:v>41762.375810185185</c:v>
                </c:pt>
                <c:pt idx="5842">
                  <c:v>41762.375868055555</c:v>
                </c:pt>
                <c:pt idx="5843">
                  <c:v>41762.375925925924</c:v>
                </c:pt>
                <c:pt idx="5844">
                  <c:v>41762.375983796293</c:v>
                </c:pt>
                <c:pt idx="5845">
                  <c:v>41762.37605324074</c:v>
                </c:pt>
                <c:pt idx="5846">
                  <c:v>41762.376111111109</c:v>
                </c:pt>
                <c:pt idx="5847">
                  <c:v>41762.376168981478</c:v>
                </c:pt>
                <c:pt idx="5848">
                  <c:v>41762.376238425924</c:v>
                </c:pt>
                <c:pt idx="5849">
                  <c:v>41762.376296296294</c:v>
                </c:pt>
                <c:pt idx="5850">
                  <c:v>41762.376354166663</c:v>
                </c:pt>
                <c:pt idx="5851">
                  <c:v>41762.376423611109</c:v>
                </c:pt>
                <c:pt idx="5852">
                  <c:v>41762.376481481479</c:v>
                </c:pt>
                <c:pt idx="5853">
                  <c:v>41762.376539351855</c:v>
                </c:pt>
                <c:pt idx="5854">
                  <c:v>41762.376608796294</c:v>
                </c:pt>
                <c:pt idx="5855">
                  <c:v>41762.376666666663</c:v>
                </c:pt>
                <c:pt idx="5856">
                  <c:v>41762.37672453704</c:v>
                </c:pt>
                <c:pt idx="5857">
                  <c:v>41762.376782407409</c:v>
                </c:pt>
                <c:pt idx="5858">
                  <c:v>41762.376851851855</c:v>
                </c:pt>
                <c:pt idx="5859">
                  <c:v>41762.376909722225</c:v>
                </c:pt>
                <c:pt idx="5860">
                  <c:v>41762.376967592594</c:v>
                </c:pt>
                <c:pt idx="5861">
                  <c:v>41762.37703703704</c:v>
                </c:pt>
                <c:pt idx="5862">
                  <c:v>41762.37709490741</c:v>
                </c:pt>
                <c:pt idx="5863">
                  <c:v>41762.377152777779</c:v>
                </c:pt>
                <c:pt idx="5864">
                  <c:v>41762.377222222225</c:v>
                </c:pt>
                <c:pt idx="5865">
                  <c:v>41762.377280092594</c:v>
                </c:pt>
                <c:pt idx="5866">
                  <c:v>41762.377337962964</c:v>
                </c:pt>
                <c:pt idx="5867">
                  <c:v>41762.37740740741</c:v>
                </c:pt>
                <c:pt idx="5868">
                  <c:v>41762.377465277779</c:v>
                </c:pt>
                <c:pt idx="5869">
                  <c:v>41762.377523148149</c:v>
                </c:pt>
                <c:pt idx="5870">
                  <c:v>41762.377581018518</c:v>
                </c:pt>
                <c:pt idx="5871">
                  <c:v>41762.377650462964</c:v>
                </c:pt>
                <c:pt idx="5872">
                  <c:v>41762.377708333333</c:v>
                </c:pt>
                <c:pt idx="5873">
                  <c:v>41762.377766203703</c:v>
                </c:pt>
                <c:pt idx="5874">
                  <c:v>41762.377835648149</c:v>
                </c:pt>
                <c:pt idx="5875">
                  <c:v>41762.377893518518</c:v>
                </c:pt>
                <c:pt idx="5876">
                  <c:v>41762.377951388888</c:v>
                </c:pt>
                <c:pt idx="5877">
                  <c:v>41762.378020833334</c:v>
                </c:pt>
                <c:pt idx="5878">
                  <c:v>41762.378078703703</c:v>
                </c:pt>
                <c:pt idx="5879">
                  <c:v>41762.378136574072</c:v>
                </c:pt>
                <c:pt idx="5880">
                  <c:v>41762.378206018519</c:v>
                </c:pt>
                <c:pt idx="5881">
                  <c:v>41762.378263888888</c:v>
                </c:pt>
                <c:pt idx="5882">
                  <c:v>41762.378321759257</c:v>
                </c:pt>
                <c:pt idx="5883">
                  <c:v>41762.378379629627</c:v>
                </c:pt>
                <c:pt idx="5884">
                  <c:v>41762.378449074073</c:v>
                </c:pt>
                <c:pt idx="5885">
                  <c:v>41762.378506944442</c:v>
                </c:pt>
                <c:pt idx="5886">
                  <c:v>41762.378564814811</c:v>
                </c:pt>
                <c:pt idx="5887">
                  <c:v>41762.378634259258</c:v>
                </c:pt>
                <c:pt idx="5888">
                  <c:v>41762.378692129627</c:v>
                </c:pt>
                <c:pt idx="5889">
                  <c:v>41762.378750000003</c:v>
                </c:pt>
                <c:pt idx="5890">
                  <c:v>41762.378819444442</c:v>
                </c:pt>
                <c:pt idx="5891">
                  <c:v>41762.378877314812</c:v>
                </c:pt>
                <c:pt idx="5892">
                  <c:v>41762.378935185188</c:v>
                </c:pt>
                <c:pt idx="5893">
                  <c:v>41762.379004629627</c:v>
                </c:pt>
                <c:pt idx="5894">
                  <c:v>41762.379062499997</c:v>
                </c:pt>
                <c:pt idx="5895">
                  <c:v>41762.379120370373</c:v>
                </c:pt>
                <c:pt idx="5896">
                  <c:v>41762.379189814812</c:v>
                </c:pt>
                <c:pt idx="5897">
                  <c:v>41762.379247685189</c:v>
                </c:pt>
                <c:pt idx="5898">
                  <c:v>41762.379305555558</c:v>
                </c:pt>
                <c:pt idx="5899">
                  <c:v>41762.379363425927</c:v>
                </c:pt>
                <c:pt idx="5900">
                  <c:v>41762.379432870373</c:v>
                </c:pt>
                <c:pt idx="5901">
                  <c:v>41762.379490740743</c:v>
                </c:pt>
                <c:pt idx="5902">
                  <c:v>41762.379548611112</c:v>
                </c:pt>
                <c:pt idx="5903">
                  <c:v>41762.379618055558</c:v>
                </c:pt>
                <c:pt idx="5904">
                  <c:v>41762.379675925928</c:v>
                </c:pt>
                <c:pt idx="5905">
                  <c:v>41762.379733796297</c:v>
                </c:pt>
                <c:pt idx="5906">
                  <c:v>41762.379803240743</c:v>
                </c:pt>
                <c:pt idx="5907">
                  <c:v>41762.379861111112</c:v>
                </c:pt>
                <c:pt idx="5908">
                  <c:v>41762.379918981482</c:v>
                </c:pt>
                <c:pt idx="5909">
                  <c:v>41762.379988425928</c:v>
                </c:pt>
                <c:pt idx="5910">
                  <c:v>41762.380046296297</c:v>
                </c:pt>
                <c:pt idx="5911">
                  <c:v>41762.380104166667</c:v>
                </c:pt>
                <c:pt idx="5912">
                  <c:v>41762.380162037036</c:v>
                </c:pt>
                <c:pt idx="5913">
                  <c:v>41762.380231481482</c:v>
                </c:pt>
                <c:pt idx="5914">
                  <c:v>41762.380289351851</c:v>
                </c:pt>
                <c:pt idx="5915">
                  <c:v>41762.380347222221</c:v>
                </c:pt>
                <c:pt idx="5916">
                  <c:v>41762.380416666667</c:v>
                </c:pt>
                <c:pt idx="5917">
                  <c:v>41762.380474537036</c:v>
                </c:pt>
                <c:pt idx="5918">
                  <c:v>41762.380532407406</c:v>
                </c:pt>
                <c:pt idx="5919">
                  <c:v>41762.380601851852</c:v>
                </c:pt>
                <c:pt idx="5920">
                  <c:v>41762.380659722221</c:v>
                </c:pt>
                <c:pt idx="5921">
                  <c:v>41762.38071759259</c:v>
                </c:pt>
                <c:pt idx="5922">
                  <c:v>41762.380787037036</c:v>
                </c:pt>
                <c:pt idx="5923">
                  <c:v>41762.380844907406</c:v>
                </c:pt>
                <c:pt idx="5924">
                  <c:v>41762.380902777775</c:v>
                </c:pt>
                <c:pt idx="5925">
                  <c:v>41762.380960648145</c:v>
                </c:pt>
                <c:pt idx="5926">
                  <c:v>41762.381030092591</c:v>
                </c:pt>
                <c:pt idx="5927">
                  <c:v>41762.38108796296</c:v>
                </c:pt>
                <c:pt idx="5928">
                  <c:v>41762.381145833337</c:v>
                </c:pt>
                <c:pt idx="5929">
                  <c:v>41762.381215277775</c:v>
                </c:pt>
                <c:pt idx="5930">
                  <c:v>41762.381273148145</c:v>
                </c:pt>
                <c:pt idx="5931">
                  <c:v>41762.381331018521</c:v>
                </c:pt>
                <c:pt idx="5932">
                  <c:v>41762.38140046296</c:v>
                </c:pt>
                <c:pt idx="5933">
                  <c:v>41762.381458333337</c:v>
                </c:pt>
                <c:pt idx="5934">
                  <c:v>41762.381516203706</c:v>
                </c:pt>
                <c:pt idx="5935">
                  <c:v>41762.381585648145</c:v>
                </c:pt>
                <c:pt idx="5936">
                  <c:v>41762.381643518522</c:v>
                </c:pt>
                <c:pt idx="5937">
                  <c:v>41762.381701388891</c:v>
                </c:pt>
                <c:pt idx="5938">
                  <c:v>41762.38175925926</c:v>
                </c:pt>
                <c:pt idx="5939">
                  <c:v>41762.381828703707</c:v>
                </c:pt>
                <c:pt idx="5940">
                  <c:v>41762.381886574076</c:v>
                </c:pt>
                <c:pt idx="5941">
                  <c:v>41762.381944444445</c:v>
                </c:pt>
                <c:pt idx="5942">
                  <c:v>41762.382013888891</c:v>
                </c:pt>
                <c:pt idx="5943">
                  <c:v>41762.382071759261</c:v>
                </c:pt>
                <c:pt idx="5944">
                  <c:v>41762.38212962963</c:v>
                </c:pt>
                <c:pt idx="5945">
                  <c:v>41762.382199074076</c:v>
                </c:pt>
                <c:pt idx="5946">
                  <c:v>41762.382256944446</c:v>
                </c:pt>
                <c:pt idx="5947">
                  <c:v>41762.382314814815</c:v>
                </c:pt>
                <c:pt idx="5948">
                  <c:v>41762.382384259261</c:v>
                </c:pt>
                <c:pt idx="5949">
                  <c:v>41762.38244212963</c:v>
                </c:pt>
                <c:pt idx="5950">
                  <c:v>41762.3825</c:v>
                </c:pt>
                <c:pt idx="5951">
                  <c:v>41762.382569444446</c:v>
                </c:pt>
                <c:pt idx="5952">
                  <c:v>41762.382627314815</c:v>
                </c:pt>
                <c:pt idx="5953">
                  <c:v>41762.382685185185</c:v>
                </c:pt>
                <c:pt idx="5954">
                  <c:v>41762.382743055554</c:v>
                </c:pt>
                <c:pt idx="5955">
                  <c:v>41762.3828125</c:v>
                </c:pt>
                <c:pt idx="5956">
                  <c:v>41762.382870370369</c:v>
                </c:pt>
                <c:pt idx="5957">
                  <c:v>41762.382928240739</c:v>
                </c:pt>
                <c:pt idx="5958">
                  <c:v>41762.382997685185</c:v>
                </c:pt>
                <c:pt idx="5959">
                  <c:v>41762.383055555554</c:v>
                </c:pt>
                <c:pt idx="5960">
                  <c:v>41762.383113425924</c:v>
                </c:pt>
                <c:pt idx="5961">
                  <c:v>41762.38318287037</c:v>
                </c:pt>
                <c:pt idx="5962">
                  <c:v>41762.383240740739</c:v>
                </c:pt>
                <c:pt idx="5963">
                  <c:v>41762.383298611108</c:v>
                </c:pt>
                <c:pt idx="5964">
                  <c:v>41762.383368055554</c:v>
                </c:pt>
                <c:pt idx="5965">
                  <c:v>41762.383425925924</c:v>
                </c:pt>
                <c:pt idx="5966">
                  <c:v>41762.383483796293</c:v>
                </c:pt>
                <c:pt idx="5967">
                  <c:v>41762.38354166667</c:v>
                </c:pt>
                <c:pt idx="5968">
                  <c:v>41762.383611111109</c:v>
                </c:pt>
                <c:pt idx="5969">
                  <c:v>41762.383668981478</c:v>
                </c:pt>
                <c:pt idx="5970">
                  <c:v>41762.383726851855</c:v>
                </c:pt>
                <c:pt idx="5971">
                  <c:v>41762.383796296293</c:v>
                </c:pt>
                <c:pt idx="5972">
                  <c:v>41762.38385416667</c:v>
                </c:pt>
                <c:pt idx="5973">
                  <c:v>41762.383912037039</c:v>
                </c:pt>
                <c:pt idx="5974">
                  <c:v>41762.383981481478</c:v>
                </c:pt>
                <c:pt idx="5975">
                  <c:v>41762.384039351855</c:v>
                </c:pt>
                <c:pt idx="5976">
                  <c:v>41762.384097222224</c:v>
                </c:pt>
                <c:pt idx="5977">
                  <c:v>41762.384166666663</c:v>
                </c:pt>
                <c:pt idx="5978">
                  <c:v>41762.38422453704</c:v>
                </c:pt>
                <c:pt idx="5979">
                  <c:v>41762.384282407409</c:v>
                </c:pt>
                <c:pt idx="5980">
                  <c:v>41762.384340277778</c:v>
                </c:pt>
                <c:pt idx="5981">
                  <c:v>41762.384409722225</c:v>
                </c:pt>
                <c:pt idx="5982">
                  <c:v>41762.384467592594</c:v>
                </c:pt>
                <c:pt idx="5983">
                  <c:v>41762.384525462963</c:v>
                </c:pt>
                <c:pt idx="5984">
                  <c:v>41762.384594907409</c:v>
                </c:pt>
                <c:pt idx="5985">
                  <c:v>41762.384652777779</c:v>
                </c:pt>
                <c:pt idx="5986">
                  <c:v>41762.384710648148</c:v>
                </c:pt>
                <c:pt idx="5987">
                  <c:v>41762.384780092594</c:v>
                </c:pt>
                <c:pt idx="5988">
                  <c:v>41762.384837962964</c:v>
                </c:pt>
                <c:pt idx="5989">
                  <c:v>41762.384895833333</c:v>
                </c:pt>
                <c:pt idx="5990">
                  <c:v>41762.384965277779</c:v>
                </c:pt>
                <c:pt idx="5991">
                  <c:v>41762.385023148148</c:v>
                </c:pt>
                <c:pt idx="5992">
                  <c:v>41762.385081018518</c:v>
                </c:pt>
                <c:pt idx="5993">
                  <c:v>41762.385150462964</c:v>
                </c:pt>
                <c:pt idx="5994">
                  <c:v>41762.385208333333</c:v>
                </c:pt>
                <c:pt idx="5995">
                  <c:v>41762.385266203702</c:v>
                </c:pt>
                <c:pt idx="5996">
                  <c:v>41762.385324074072</c:v>
                </c:pt>
                <c:pt idx="5997">
                  <c:v>41762.385393518518</c:v>
                </c:pt>
                <c:pt idx="5998">
                  <c:v>41762.385451388887</c:v>
                </c:pt>
                <c:pt idx="5999">
                  <c:v>41762.385509259257</c:v>
                </c:pt>
                <c:pt idx="6000">
                  <c:v>41762.385578703703</c:v>
                </c:pt>
                <c:pt idx="6001">
                  <c:v>41762.385636574072</c:v>
                </c:pt>
                <c:pt idx="6002">
                  <c:v>41762.385694444441</c:v>
                </c:pt>
                <c:pt idx="6003">
                  <c:v>41762.385763888888</c:v>
                </c:pt>
                <c:pt idx="6004">
                  <c:v>41762.385821759257</c:v>
                </c:pt>
                <c:pt idx="6005">
                  <c:v>41762.385879629626</c:v>
                </c:pt>
                <c:pt idx="6006">
                  <c:v>41762.385949074072</c:v>
                </c:pt>
                <c:pt idx="6007">
                  <c:v>41762.386006944442</c:v>
                </c:pt>
                <c:pt idx="6008">
                  <c:v>41762.386064814818</c:v>
                </c:pt>
                <c:pt idx="6009">
                  <c:v>41762.386122685188</c:v>
                </c:pt>
                <c:pt idx="6010">
                  <c:v>41762.386192129627</c:v>
                </c:pt>
                <c:pt idx="6011">
                  <c:v>41762.386250000003</c:v>
                </c:pt>
                <c:pt idx="6012">
                  <c:v>41762.386307870373</c:v>
                </c:pt>
                <c:pt idx="6013">
                  <c:v>41762.386377314811</c:v>
                </c:pt>
                <c:pt idx="6014">
                  <c:v>41762.386435185188</c:v>
                </c:pt>
                <c:pt idx="6015">
                  <c:v>41762.386493055557</c:v>
                </c:pt>
                <c:pt idx="6016">
                  <c:v>41762.386562500003</c:v>
                </c:pt>
                <c:pt idx="6017">
                  <c:v>41762.386620370373</c:v>
                </c:pt>
                <c:pt idx="6018">
                  <c:v>41762.386678240742</c:v>
                </c:pt>
                <c:pt idx="6019">
                  <c:v>41762.386747685188</c:v>
                </c:pt>
                <c:pt idx="6020">
                  <c:v>41762.386805555558</c:v>
                </c:pt>
                <c:pt idx="6021">
                  <c:v>41762.386863425927</c:v>
                </c:pt>
                <c:pt idx="6022">
                  <c:v>41762.386921296296</c:v>
                </c:pt>
                <c:pt idx="6023">
                  <c:v>41762.386990740742</c:v>
                </c:pt>
                <c:pt idx="6024">
                  <c:v>41762.387048611112</c:v>
                </c:pt>
                <c:pt idx="6025">
                  <c:v>41762.387106481481</c:v>
                </c:pt>
                <c:pt idx="6026">
                  <c:v>41762.387175925927</c:v>
                </c:pt>
                <c:pt idx="6027">
                  <c:v>41762.387233796297</c:v>
                </c:pt>
                <c:pt idx="6028">
                  <c:v>41762.387291666666</c:v>
                </c:pt>
                <c:pt idx="6029">
                  <c:v>41762.387361111112</c:v>
                </c:pt>
                <c:pt idx="6030">
                  <c:v>41762.387418981481</c:v>
                </c:pt>
                <c:pt idx="6031">
                  <c:v>41762.387476851851</c:v>
                </c:pt>
                <c:pt idx="6032">
                  <c:v>41762.387546296297</c:v>
                </c:pt>
                <c:pt idx="6033">
                  <c:v>41762.387604166666</c:v>
                </c:pt>
                <c:pt idx="6034">
                  <c:v>41762.387662037036</c:v>
                </c:pt>
                <c:pt idx="6035">
                  <c:v>41762.387731481482</c:v>
                </c:pt>
                <c:pt idx="6036">
                  <c:v>41762.387789351851</c:v>
                </c:pt>
                <c:pt idx="6037">
                  <c:v>41762.38784722222</c:v>
                </c:pt>
                <c:pt idx="6038">
                  <c:v>41762.38790509259</c:v>
                </c:pt>
                <c:pt idx="6039">
                  <c:v>41762.387974537036</c:v>
                </c:pt>
                <c:pt idx="6040">
                  <c:v>41762.388032407405</c:v>
                </c:pt>
                <c:pt idx="6041">
                  <c:v>41762.388090277775</c:v>
                </c:pt>
                <c:pt idx="6042">
                  <c:v>41762.388159722221</c:v>
                </c:pt>
                <c:pt idx="6043">
                  <c:v>41762.38821759259</c:v>
                </c:pt>
                <c:pt idx="6044">
                  <c:v>41762.388275462959</c:v>
                </c:pt>
                <c:pt idx="6045">
                  <c:v>41762.388344907406</c:v>
                </c:pt>
                <c:pt idx="6046">
                  <c:v>41762.388402777775</c:v>
                </c:pt>
                <c:pt idx="6047">
                  <c:v>41762.388460648152</c:v>
                </c:pt>
                <c:pt idx="6048">
                  <c:v>41762.38853009259</c:v>
                </c:pt>
                <c:pt idx="6049">
                  <c:v>41762.38858796296</c:v>
                </c:pt>
                <c:pt idx="6050">
                  <c:v>41762.388645833336</c:v>
                </c:pt>
                <c:pt idx="6051">
                  <c:v>41762.388703703706</c:v>
                </c:pt>
                <c:pt idx="6052">
                  <c:v>41762.388773148145</c:v>
                </c:pt>
                <c:pt idx="6053">
                  <c:v>41762.388831018521</c:v>
                </c:pt>
                <c:pt idx="6054">
                  <c:v>41762.388888888891</c:v>
                </c:pt>
                <c:pt idx="6055">
                  <c:v>41762.388958333337</c:v>
                </c:pt>
                <c:pt idx="6056">
                  <c:v>41762.389016203706</c:v>
                </c:pt>
                <c:pt idx="6057">
                  <c:v>41762.389074074075</c:v>
                </c:pt>
                <c:pt idx="6058">
                  <c:v>41762.389143518521</c:v>
                </c:pt>
                <c:pt idx="6059">
                  <c:v>41762.389201388891</c:v>
                </c:pt>
                <c:pt idx="6060">
                  <c:v>41762.38925925926</c:v>
                </c:pt>
                <c:pt idx="6061">
                  <c:v>41762.389328703706</c:v>
                </c:pt>
                <c:pt idx="6062">
                  <c:v>41762.389386574076</c:v>
                </c:pt>
                <c:pt idx="6063">
                  <c:v>41762.389444444445</c:v>
                </c:pt>
                <c:pt idx="6064">
                  <c:v>41762.389513888891</c:v>
                </c:pt>
                <c:pt idx="6065">
                  <c:v>41762.38957175926</c:v>
                </c:pt>
                <c:pt idx="6066">
                  <c:v>41762.38962962963</c:v>
                </c:pt>
                <c:pt idx="6067">
                  <c:v>41762.389687499999</c:v>
                </c:pt>
                <c:pt idx="6068">
                  <c:v>41762.389756944445</c:v>
                </c:pt>
                <c:pt idx="6069">
                  <c:v>41762.389814814815</c:v>
                </c:pt>
                <c:pt idx="6070">
                  <c:v>41762.389872685184</c:v>
                </c:pt>
                <c:pt idx="6071">
                  <c:v>41762.38994212963</c:v>
                </c:pt>
                <c:pt idx="6072">
                  <c:v>41762.39</c:v>
                </c:pt>
                <c:pt idx="6073">
                  <c:v>41762.390057870369</c:v>
                </c:pt>
                <c:pt idx="6074">
                  <c:v>41762.390127314815</c:v>
                </c:pt>
                <c:pt idx="6075">
                  <c:v>41762.390185185184</c:v>
                </c:pt>
                <c:pt idx="6076">
                  <c:v>41762.390243055554</c:v>
                </c:pt>
                <c:pt idx="6077">
                  <c:v>41762.3903125</c:v>
                </c:pt>
                <c:pt idx="6078">
                  <c:v>41762.390370370369</c:v>
                </c:pt>
                <c:pt idx="6079">
                  <c:v>41762.390428240738</c:v>
                </c:pt>
                <c:pt idx="6080">
                  <c:v>41762.390486111108</c:v>
                </c:pt>
                <c:pt idx="6081">
                  <c:v>41762.390555555554</c:v>
                </c:pt>
                <c:pt idx="6082">
                  <c:v>41762.390613425923</c:v>
                </c:pt>
                <c:pt idx="6083">
                  <c:v>41762.3906712963</c:v>
                </c:pt>
                <c:pt idx="6084">
                  <c:v>41762.390740740739</c:v>
                </c:pt>
                <c:pt idx="6085">
                  <c:v>41762.390798611108</c:v>
                </c:pt>
                <c:pt idx="6086">
                  <c:v>41762.390856481485</c:v>
                </c:pt>
                <c:pt idx="6087">
                  <c:v>41762.390925925924</c:v>
                </c:pt>
                <c:pt idx="6088">
                  <c:v>41762.390983796293</c:v>
                </c:pt>
                <c:pt idx="6089">
                  <c:v>41762.391041666669</c:v>
                </c:pt>
                <c:pt idx="6090">
                  <c:v>41762.391111111108</c:v>
                </c:pt>
                <c:pt idx="6091">
                  <c:v>41762.391168981485</c:v>
                </c:pt>
                <c:pt idx="6092">
                  <c:v>41762.391226851854</c:v>
                </c:pt>
                <c:pt idx="6093">
                  <c:v>41762.391296296293</c:v>
                </c:pt>
                <c:pt idx="6094">
                  <c:v>41762.39135416667</c:v>
                </c:pt>
                <c:pt idx="6095">
                  <c:v>41762.391412037039</c:v>
                </c:pt>
                <c:pt idx="6096">
                  <c:v>41762.391469907408</c:v>
                </c:pt>
                <c:pt idx="6097">
                  <c:v>41762.391539351855</c:v>
                </c:pt>
                <c:pt idx="6098">
                  <c:v>41762.391597222224</c:v>
                </c:pt>
                <c:pt idx="6099">
                  <c:v>41762.391655092593</c:v>
                </c:pt>
                <c:pt idx="6100">
                  <c:v>41762.391724537039</c:v>
                </c:pt>
                <c:pt idx="6101">
                  <c:v>41762.391782407409</c:v>
                </c:pt>
                <c:pt idx="6102">
                  <c:v>41762.391840277778</c:v>
                </c:pt>
                <c:pt idx="6103">
                  <c:v>41762.391909722224</c:v>
                </c:pt>
                <c:pt idx="6104">
                  <c:v>41762.391967592594</c:v>
                </c:pt>
                <c:pt idx="6105">
                  <c:v>41762.392025462963</c:v>
                </c:pt>
                <c:pt idx="6106">
                  <c:v>41762.392094907409</c:v>
                </c:pt>
                <c:pt idx="6107">
                  <c:v>41762.392152777778</c:v>
                </c:pt>
                <c:pt idx="6108">
                  <c:v>41762.392210648148</c:v>
                </c:pt>
                <c:pt idx="6109">
                  <c:v>41762.392268518517</c:v>
                </c:pt>
                <c:pt idx="6110">
                  <c:v>41762.392337962963</c:v>
                </c:pt>
                <c:pt idx="6111">
                  <c:v>41762.392395833333</c:v>
                </c:pt>
                <c:pt idx="6112">
                  <c:v>41762.392453703702</c:v>
                </c:pt>
                <c:pt idx="6113">
                  <c:v>41762.392523148148</c:v>
                </c:pt>
                <c:pt idx="6114">
                  <c:v>41762.392581018517</c:v>
                </c:pt>
                <c:pt idx="6115">
                  <c:v>41762.392638888887</c:v>
                </c:pt>
                <c:pt idx="6116">
                  <c:v>41762.392708333333</c:v>
                </c:pt>
                <c:pt idx="6117">
                  <c:v>41762.392766203702</c:v>
                </c:pt>
                <c:pt idx="6118">
                  <c:v>41762.392824074072</c:v>
                </c:pt>
                <c:pt idx="6119">
                  <c:v>41762.392893518518</c:v>
                </c:pt>
                <c:pt idx="6120">
                  <c:v>41762.392951388887</c:v>
                </c:pt>
                <c:pt idx="6121">
                  <c:v>41762.393009259256</c:v>
                </c:pt>
                <c:pt idx="6122">
                  <c:v>41762.393078703702</c:v>
                </c:pt>
                <c:pt idx="6123">
                  <c:v>41762.393136574072</c:v>
                </c:pt>
                <c:pt idx="6124">
                  <c:v>41762.393194444441</c:v>
                </c:pt>
                <c:pt idx="6125">
                  <c:v>41762.393252314818</c:v>
                </c:pt>
                <c:pt idx="6126">
                  <c:v>41762.393321759257</c:v>
                </c:pt>
                <c:pt idx="6127">
                  <c:v>41762.393379629626</c:v>
                </c:pt>
                <c:pt idx="6128">
                  <c:v>41762.393437500003</c:v>
                </c:pt>
                <c:pt idx="6129">
                  <c:v>41762.393506944441</c:v>
                </c:pt>
                <c:pt idx="6130">
                  <c:v>41762.393564814818</c:v>
                </c:pt>
                <c:pt idx="6131">
                  <c:v>41762.393622685187</c:v>
                </c:pt>
                <c:pt idx="6132">
                  <c:v>41762.393692129626</c:v>
                </c:pt>
                <c:pt idx="6133">
                  <c:v>41762.393750000003</c:v>
                </c:pt>
                <c:pt idx="6134">
                  <c:v>41762.393807870372</c:v>
                </c:pt>
                <c:pt idx="6135">
                  <c:v>41762.393877314818</c:v>
                </c:pt>
                <c:pt idx="6136">
                  <c:v>41762.393935185188</c:v>
                </c:pt>
                <c:pt idx="6137">
                  <c:v>41762.393993055557</c:v>
                </c:pt>
                <c:pt idx="6138">
                  <c:v>41762.394050925926</c:v>
                </c:pt>
                <c:pt idx="6139">
                  <c:v>41762.394120370373</c:v>
                </c:pt>
                <c:pt idx="6140">
                  <c:v>41762.394178240742</c:v>
                </c:pt>
                <c:pt idx="6141">
                  <c:v>41762.394236111111</c:v>
                </c:pt>
                <c:pt idx="6142">
                  <c:v>41762.394305555557</c:v>
                </c:pt>
                <c:pt idx="6143">
                  <c:v>41762.394363425927</c:v>
                </c:pt>
                <c:pt idx="6144">
                  <c:v>41762.394421296296</c:v>
                </c:pt>
                <c:pt idx="6145">
                  <c:v>41762.394490740742</c:v>
                </c:pt>
                <c:pt idx="6146">
                  <c:v>41762.394548611112</c:v>
                </c:pt>
                <c:pt idx="6147">
                  <c:v>41762.394606481481</c:v>
                </c:pt>
                <c:pt idx="6148">
                  <c:v>41762.394675925927</c:v>
                </c:pt>
                <c:pt idx="6149">
                  <c:v>41762.394733796296</c:v>
                </c:pt>
                <c:pt idx="6150">
                  <c:v>41762.394791666666</c:v>
                </c:pt>
                <c:pt idx="6151">
                  <c:v>41762.394861111112</c:v>
                </c:pt>
                <c:pt idx="6152">
                  <c:v>41762.394918981481</c:v>
                </c:pt>
                <c:pt idx="6153">
                  <c:v>41762.394976851851</c:v>
                </c:pt>
                <c:pt idx="6154">
                  <c:v>41762.39503472222</c:v>
                </c:pt>
                <c:pt idx="6155">
                  <c:v>41762.395104166666</c:v>
                </c:pt>
                <c:pt idx="6156">
                  <c:v>41762.395162037035</c:v>
                </c:pt>
                <c:pt idx="6157">
                  <c:v>41762.395219907405</c:v>
                </c:pt>
                <c:pt idx="6158">
                  <c:v>41762.395289351851</c:v>
                </c:pt>
                <c:pt idx="6159">
                  <c:v>41762.39534722222</c:v>
                </c:pt>
                <c:pt idx="6160">
                  <c:v>41762.395405092589</c:v>
                </c:pt>
                <c:pt idx="6161">
                  <c:v>41762.395474537036</c:v>
                </c:pt>
                <c:pt idx="6162">
                  <c:v>41762.395532407405</c:v>
                </c:pt>
                <c:pt idx="6163">
                  <c:v>41762.395590277774</c:v>
                </c:pt>
                <c:pt idx="6164">
                  <c:v>41762.39565972222</c:v>
                </c:pt>
                <c:pt idx="6165">
                  <c:v>41762.39571759259</c:v>
                </c:pt>
                <c:pt idx="6166">
                  <c:v>41762.395775462966</c:v>
                </c:pt>
                <c:pt idx="6167">
                  <c:v>41762.395833333336</c:v>
                </c:pt>
                <c:pt idx="6168">
                  <c:v>41762.395902777775</c:v>
                </c:pt>
                <c:pt idx="6169">
                  <c:v>41762.395960648151</c:v>
                </c:pt>
                <c:pt idx="6170">
                  <c:v>41762.396018518521</c:v>
                </c:pt>
                <c:pt idx="6171">
                  <c:v>41762.396087962959</c:v>
                </c:pt>
                <c:pt idx="6172">
                  <c:v>41762.396145833336</c:v>
                </c:pt>
                <c:pt idx="6173">
                  <c:v>41762.396203703705</c:v>
                </c:pt>
                <c:pt idx="6174">
                  <c:v>41762.396273148152</c:v>
                </c:pt>
                <c:pt idx="6175">
                  <c:v>41762.396331018521</c:v>
                </c:pt>
                <c:pt idx="6176">
                  <c:v>41762.39638888889</c:v>
                </c:pt>
                <c:pt idx="6177">
                  <c:v>41762.396458333336</c:v>
                </c:pt>
                <c:pt idx="6178">
                  <c:v>41762.396516203706</c:v>
                </c:pt>
                <c:pt idx="6179">
                  <c:v>41762.396574074075</c:v>
                </c:pt>
                <c:pt idx="6180">
                  <c:v>41762.396643518521</c:v>
                </c:pt>
                <c:pt idx="6181">
                  <c:v>41762.396701388891</c:v>
                </c:pt>
                <c:pt idx="6182">
                  <c:v>41762.39675925926</c:v>
                </c:pt>
                <c:pt idx="6183">
                  <c:v>41762.396817129629</c:v>
                </c:pt>
                <c:pt idx="6184">
                  <c:v>41762.396886574075</c:v>
                </c:pt>
                <c:pt idx="6185">
                  <c:v>41762.396944444445</c:v>
                </c:pt>
                <c:pt idx="6186">
                  <c:v>41762.397002314814</c:v>
                </c:pt>
                <c:pt idx="6187">
                  <c:v>41762.39707175926</c:v>
                </c:pt>
                <c:pt idx="6188">
                  <c:v>41762.397129629629</c:v>
                </c:pt>
                <c:pt idx="6189">
                  <c:v>41762.397187499999</c:v>
                </c:pt>
                <c:pt idx="6190">
                  <c:v>41762.397256944445</c:v>
                </c:pt>
                <c:pt idx="6191">
                  <c:v>41762.397314814814</c:v>
                </c:pt>
                <c:pt idx="6192">
                  <c:v>41762.397372685184</c:v>
                </c:pt>
                <c:pt idx="6193">
                  <c:v>41762.39744212963</c:v>
                </c:pt>
                <c:pt idx="6194">
                  <c:v>41762.397499999999</c:v>
                </c:pt>
                <c:pt idx="6195">
                  <c:v>41762.397557870368</c:v>
                </c:pt>
                <c:pt idx="6196">
                  <c:v>41762.397627314815</c:v>
                </c:pt>
                <c:pt idx="6197">
                  <c:v>41762.397685185184</c:v>
                </c:pt>
                <c:pt idx="6198">
                  <c:v>41762.397743055553</c:v>
                </c:pt>
                <c:pt idx="6199">
                  <c:v>41762.397800925923</c:v>
                </c:pt>
                <c:pt idx="6200">
                  <c:v>41762.397870370369</c:v>
                </c:pt>
                <c:pt idx="6201">
                  <c:v>41762.397928240738</c:v>
                </c:pt>
                <c:pt idx="6202">
                  <c:v>41762.397986111115</c:v>
                </c:pt>
                <c:pt idx="6203">
                  <c:v>41762.398055555554</c:v>
                </c:pt>
                <c:pt idx="6204">
                  <c:v>41762.398113425923</c:v>
                </c:pt>
                <c:pt idx="6205">
                  <c:v>41762.3981712963</c:v>
                </c:pt>
                <c:pt idx="6206">
                  <c:v>41762.398240740738</c:v>
                </c:pt>
                <c:pt idx="6207">
                  <c:v>41762.398298611108</c:v>
                </c:pt>
                <c:pt idx="6208">
                  <c:v>41762.398356481484</c:v>
                </c:pt>
                <c:pt idx="6209">
                  <c:v>41762.398425925923</c:v>
                </c:pt>
                <c:pt idx="6210">
                  <c:v>41762.3984837963</c:v>
                </c:pt>
                <c:pt idx="6211">
                  <c:v>41762.398541666669</c:v>
                </c:pt>
                <c:pt idx="6212">
                  <c:v>41762.398611111108</c:v>
                </c:pt>
                <c:pt idx="6213">
                  <c:v>41762.398668981485</c:v>
                </c:pt>
                <c:pt idx="6214">
                  <c:v>41762.398726851854</c:v>
                </c:pt>
                <c:pt idx="6215">
                  <c:v>41762.398784722223</c:v>
                </c:pt>
                <c:pt idx="6216">
                  <c:v>41762.398854166669</c:v>
                </c:pt>
                <c:pt idx="6217">
                  <c:v>41762.398912037039</c:v>
                </c:pt>
                <c:pt idx="6218">
                  <c:v>41762.398969907408</c:v>
                </c:pt>
                <c:pt idx="6219">
                  <c:v>41762.399039351854</c:v>
                </c:pt>
                <c:pt idx="6220">
                  <c:v>41762.399097222224</c:v>
                </c:pt>
                <c:pt idx="6221">
                  <c:v>41762.399155092593</c:v>
                </c:pt>
                <c:pt idx="6222">
                  <c:v>41762.399224537039</c:v>
                </c:pt>
                <c:pt idx="6223">
                  <c:v>41762.399282407408</c:v>
                </c:pt>
                <c:pt idx="6224">
                  <c:v>41762.399340277778</c:v>
                </c:pt>
                <c:pt idx="6225">
                  <c:v>41762.399409722224</c:v>
                </c:pt>
                <c:pt idx="6226">
                  <c:v>41762.399467592593</c:v>
                </c:pt>
                <c:pt idx="6227">
                  <c:v>41762.399525462963</c:v>
                </c:pt>
                <c:pt idx="6228">
                  <c:v>41762.399594907409</c:v>
                </c:pt>
                <c:pt idx="6229">
                  <c:v>41762.399652777778</c:v>
                </c:pt>
                <c:pt idx="6230">
                  <c:v>41762.399710648147</c:v>
                </c:pt>
                <c:pt idx="6231">
                  <c:v>41762.399768518517</c:v>
                </c:pt>
                <c:pt idx="6232">
                  <c:v>41762.399837962963</c:v>
                </c:pt>
                <c:pt idx="6233">
                  <c:v>41762.399895833332</c:v>
                </c:pt>
                <c:pt idx="6234">
                  <c:v>41762.399953703702</c:v>
                </c:pt>
                <c:pt idx="6235">
                  <c:v>41762.400023148148</c:v>
                </c:pt>
                <c:pt idx="6236">
                  <c:v>41762.400081018517</c:v>
                </c:pt>
                <c:pt idx="6237">
                  <c:v>41762.400138888886</c:v>
                </c:pt>
                <c:pt idx="6238">
                  <c:v>41762.400208333333</c:v>
                </c:pt>
                <c:pt idx="6239">
                  <c:v>41762.400266203702</c:v>
                </c:pt>
                <c:pt idx="6240">
                  <c:v>41762.400324074071</c:v>
                </c:pt>
                <c:pt idx="6241">
                  <c:v>41762.400393518517</c:v>
                </c:pt>
                <c:pt idx="6242">
                  <c:v>41762.400451388887</c:v>
                </c:pt>
                <c:pt idx="6243">
                  <c:v>41762.400509259256</c:v>
                </c:pt>
                <c:pt idx="6244">
                  <c:v>41762.400578703702</c:v>
                </c:pt>
                <c:pt idx="6245">
                  <c:v>41762.400636574072</c:v>
                </c:pt>
                <c:pt idx="6246">
                  <c:v>41762.400694444441</c:v>
                </c:pt>
                <c:pt idx="6247">
                  <c:v>41762.400752314818</c:v>
                </c:pt>
                <c:pt idx="6248">
                  <c:v>41762.400821759256</c:v>
                </c:pt>
                <c:pt idx="6249">
                  <c:v>41762.400879629633</c:v>
                </c:pt>
                <c:pt idx="6250">
                  <c:v>41762.400937500002</c:v>
                </c:pt>
                <c:pt idx="6251">
                  <c:v>41762.401006944441</c:v>
                </c:pt>
                <c:pt idx="6252">
                  <c:v>41762.401064814818</c:v>
                </c:pt>
                <c:pt idx="6253">
                  <c:v>41762.401122685187</c:v>
                </c:pt>
                <c:pt idx="6254">
                  <c:v>41762.401192129626</c:v>
                </c:pt>
                <c:pt idx="6255">
                  <c:v>41762.401250000003</c:v>
                </c:pt>
                <c:pt idx="6256">
                  <c:v>41762.401307870372</c:v>
                </c:pt>
                <c:pt idx="6257">
                  <c:v>41762.401377314818</c:v>
                </c:pt>
                <c:pt idx="6258">
                  <c:v>41762.401435185187</c:v>
                </c:pt>
                <c:pt idx="6259">
                  <c:v>41762.401493055557</c:v>
                </c:pt>
                <c:pt idx="6260">
                  <c:v>41762.401562500003</c:v>
                </c:pt>
                <c:pt idx="6261">
                  <c:v>41762.401620370372</c:v>
                </c:pt>
                <c:pt idx="6262">
                  <c:v>41762.401678240742</c:v>
                </c:pt>
                <c:pt idx="6263">
                  <c:v>41762.401736111111</c:v>
                </c:pt>
                <c:pt idx="6264">
                  <c:v>41762.401805555557</c:v>
                </c:pt>
                <c:pt idx="6265">
                  <c:v>41762.401863425926</c:v>
                </c:pt>
                <c:pt idx="6266">
                  <c:v>41762.401921296296</c:v>
                </c:pt>
                <c:pt idx="6267">
                  <c:v>41762.401990740742</c:v>
                </c:pt>
                <c:pt idx="6268">
                  <c:v>41762.402048611111</c:v>
                </c:pt>
                <c:pt idx="6269">
                  <c:v>41762.402106481481</c:v>
                </c:pt>
                <c:pt idx="6270">
                  <c:v>41762.402175925927</c:v>
                </c:pt>
                <c:pt idx="6271">
                  <c:v>41762.402233796296</c:v>
                </c:pt>
                <c:pt idx="6272">
                  <c:v>41762.402291666665</c:v>
                </c:pt>
                <c:pt idx="6273">
                  <c:v>41762.402361111112</c:v>
                </c:pt>
                <c:pt idx="6274">
                  <c:v>41762.402418981481</c:v>
                </c:pt>
                <c:pt idx="6275">
                  <c:v>41762.40247685185</c:v>
                </c:pt>
                <c:pt idx="6276">
                  <c:v>41762.402546296296</c:v>
                </c:pt>
                <c:pt idx="6277">
                  <c:v>41762.402604166666</c:v>
                </c:pt>
                <c:pt idx="6278">
                  <c:v>41762.402662037035</c:v>
                </c:pt>
                <c:pt idx="6279">
                  <c:v>41762.402719907404</c:v>
                </c:pt>
                <c:pt idx="6280">
                  <c:v>41762.402789351851</c:v>
                </c:pt>
                <c:pt idx="6281">
                  <c:v>41762.40284722222</c:v>
                </c:pt>
                <c:pt idx="6282">
                  <c:v>41762.402905092589</c:v>
                </c:pt>
                <c:pt idx="6283">
                  <c:v>41762.402974537035</c:v>
                </c:pt>
                <c:pt idx="6284">
                  <c:v>41762.403032407405</c:v>
                </c:pt>
                <c:pt idx="6285">
                  <c:v>41762.403090277781</c:v>
                </c:pt>
                <c:pt idx="6286">
                  <c:v>41762.40315972222</c:v>
                </c:pt>
                <c:pt idx="6287">
                  <c:v>41762.403217592589</c:v>
                </c:pt>
                <c:pt idx="6288">
                  <c:v>41762.403275462966</c:v>
                </c:pt>
                <c:pt idx="6289">
                  <c:v>41762.403344907405</c:v>
                </c:pt>
                <c:pt idx="6290">
                  <c:v>41762.403402777774</c:v>
                </c:pt>
                <c:pt idx="6291">
                  <c:v>41762.403460648151</c:v>
                </c:pt>
                <c:pt idx="6292">
                  <c:v>41762.40353009259</c:v>
                </c:pt>
                <c:pt idx="6293">
                  <c:v>41762.403587962966</c:v>
                </c:pt>
                <c:pt idx="6294">
                  <c:v>41762.403645833336</c:v>
                </c:pt>
                <c:pt idx="6295">
                  <c:v>41762.403715277775</c:v>
                </c:pt>
                <c:pt idx="6296">
                  <c:v>41762.403773148151</c:v>
                </c:pt>
                <c:pt idx="6297">
                  <c:v>41762.403831018521</c:v>
                </c:pt>
                <c:pt idx="6298">
                  <c:v>41762.40388888889</c:v>
                </c:pt>
                <c:pt idx="6299">
                  <c:v>41762.403958333336</c:v>
                </c:pt>
                <c:pt idx="6300">
                  <c:v>41762.404016203705</c:v>
                </c:pt>
                <c:pt idx="6301">
                  <c:v>41762.404074074075</c:v>
                </c:pt>
                <c:pt idx="6302">
                  <c:v>41762.404143518521</c:v>
                </c:pt>
                <c:pt idx="6303">
                  <c:v>41762.40420138889</c:v>
                </c:pt>
                <c:pt idx="6304">
                  <c:v>41762.40425925926</c:v>
                </c:pt>
                <c:pt idx="6305">
                  <c:v>41762.404328703706</c:v>
                </c:pt>
                <c:pt idx="6306">
                  <c:v>41762.404386574075</c:v>
                </c:pt>
                <c:pt idx="6307">
                  <c:v>41762.404444444444</c:v>
                </c:pt>
                <c:pt idx="6308">
                  <c:v>41762.404513888891</c:v>
                </c:pt>
                <c:pt idx="6309">
                  <c:v>41762.40457175926</c:v>
                </c:pt>
                <c:pt idx="6310">
                  <c:v>41762.404629629629</c:v>
                </c:pt>
                <c:pt idx="6311">
                  <c:v>41762.404699074075</c:v>
                </c:pt>
                <c:pt idx="6312">
                  <c:v>41762.404756944445</c:v>
                </c:pt>
                <c:pt idx="6313">
                  <c:v>41762.404814814814</c:v>
                </c:pt>
                <c:pt idx="6314">
                  <c:v>41762.40488425926</c:v>
                </c:pt>
                <c:pt idx="6315">
                  <c:v>41762.404942129629</c:v>
                </c:pt>
                <c:pt idx="6316">
                  <c:v>41762.404999999999</c:v>
                </c:pt>
                <c:pt idx="6317">
                  <c:v>41762.405057870368</c:v>
                </c:pt>
                <c:pt idx="6318">
                  <c:v>41762.405127314814</c:v>
                </c:pt>
                <c:pt idx="6319">
                  <c:v>41762.405185185184</c:v>
                </c:pt>
                <c:pt idx="6320">
                  <c:v>41762.405243055553</c:v>
                </c:pt>
                <c:pt idx="6321">
                  <c:v>41762.405312499999</c:v>
                </c:pt>
                <c:pt idx="6322">
                  <c:v>41762.405370370368</c:v>
                </c:pt>
                <c:pt idx="6323">
                  <c:v>41762.405428240738</c:v>
                </c:pt>
                <c:pt idx="6324">
                  <c:v>41762.405497685184</c:v>
                </c:pt>
                <c:pt idx="6325">
                  <c:v>41762.405555555553</c:v>
                </c:pt>
                <c:pt idx="6326">
                  <c:v>41762.405613425923</c:v>
                </c:pt>
                <c:pt idx="6327">
                  <c:v>41762.405682870369</c:v>
                </c:pt>
                <c:pt idx="6328">
                  <c:v>41762.405740740738</c:v>
                </c:pt>
                <c:pt idx="6329">
                  <c:v>41762.405798611115</c:v>
                </c:pt>
                <c:pt idx="6330">
                  <c:v>41762.405868055554</c:v>
                </c:pt>
                <c:pt idx="6331">
                  <c:v>41762.405925925923</c:v>
                </c:pt>
                <c:pt idx="6332">
                  <c:v>41762.4059837963</c:v>
                </c:pt>
                <c:pt idx="6333">
                  <c:v>41762.406041666669</c:v>
                </c:pt>
                <c:pt idx="6334">
                  <c:v>41762.406111111108</c:v>
                </c:pt>
                <c:pt idx="6335">
                  <c:v>41762.406168981484</c:v>
                </c:pt>
                <c:pt idx="6336">
                  <c:v>41762.406226851854</c:v>
                </c:pt>
                <c:pt idx="6337">
                  <c:v>41762.4062962963</c:v>
                </c:pt>
                <c:pt idx="6338">
                  <c:v>41762.406354166669</c:v>
                </c:pt>
                <c:pt idx="6339">
                  <c:v>41762.406412037039</c:v>
                </c:pt>
                <c:pt idx="6340">
                  <c:v>41762.406481481485</c:v>
                </c:pt>
                <c:pt idx="6341">
                  <c:v>41762.406539351854</c:v>
                </c:pt>
                <c:pt idx="6342">
                  <c:v>41762.406597222223</c:v>
                </c:pt>
                <c:pt idx="6343">
                  <c:v>41762.406666666669</c:v>
                </c:pt>
                <c:pt idx="6344">
                  <c:v>41762.406724537039</c:v>
                </c:pt>
                <c:pt idx="6345">
                  <c:v>41762.406782407408</c:v>
                </c:pt>
                <c:pt idx="6346">
                  <c:v>41762.406851851854</c:v>
                </c:pt>
                <c:pt idx="6347">
                  <c:v>41762.406909722224</c:v>
                </c:pt>
                <c:pt idx="6348">
                  <c:v>41762.406967592593</c:v>
                </c:pt>
                <c:pt idx="6349">
                  <c:v>41762.407025462962</c:v>
                </c:pt>
                <c:pt idx="6350">
                  <c:v>41762.407094907408</c:v>
                </c:pt>
                <c:pt idx="6351">
                  <c:v>41762.407152777778</c:v>
                </c:pt>
                <c:pt idx="6352">
                  <c:v>41762.407210648147</c:v>
                </c:pt>
                <c:pt idx="6353">
                  <c:v>41762.407280092593</c:v>
                </c:pt>
                <c:pt idx="6354">
                  <c:v>41762.407337962963</c:v>
                </c:pt>
                <c:pt idx="6355">
                  <c:v>41762.407395833332</c:v>
                </c:pt>
                <c:pt idx="6356">
                  <c:v>41762.407465277778</c:v>
                </c:pt>
                <c:pt idx="6357">
                  <c:v>41762.407523148147</c:v>
                </c:pt>
                <c:pt idx="6358">
                  <c:v>41762.407581018517</c:v>
                </c:pt>
                <c:pt idx="6359">
                  <c:v>41762.407650462963</c:v>
                </c:pt>
                <c:pt idx="6360">
                  <c:v>41762.407708333332</c:v>
                </c:pt>
                <c:pt idx="6361">
                  <c:v>41762.407766203702</c:v>
                </c:pt>
                <c:pt idx="6362">
                  <c:v>41762.407835648148</c:v>
                </c:pt>
                <c:pt idx="6363">
                  <c:v>41762.407893518517</c:v>
                </c:pt>
                <c:pt idx="6364">
                  <c:v>41762.407951388886</c:v>
                </c:pt>
                <c:pt idx="6365">
                  <c:v>41762.408020833333</c:v>
                </c:pt>
                <c:pt idx="6366">
                  <c:v>41762.408078703702</c:v>
                </c:pt>
                <c:pt idx="6367">
                  <c:v>41762.408136574071</c:v>
                </c:pt>
                <c:pt idx="6368">
                  <c:v>41762.408194444448</c:v>
                </c:pt>
                <c:pt idx="6369">
                  <c:v>41762.408263888887</c:v>
                </c:pt>
                <c:pt idx="6370">
                  <c:v>41762.408321759256</c:v>
                </c:pt>
                <c:pt idx="6371">
                  <c:v>41762.408379629633</c:v>
                </c:pt>
                <c:pt idx="6372">
                  <c:v>41762.408449074072</c:v>
                </c:pt>
                <c:pt idx="6373">
                  <c:v>41762.408506944441</c:v>
                </c:pt>
                <c:pt idx="6374">
                  <c:v>41762.408564814818</c:v>
                </c:pt>
                <c:pt idx="6375">
                  <c:v>41762.408634259256</c:v>
                </c:pt>
                <c:pt idx="6376">
                  <c:v>41762.408692129633</c:v>
                </c:pt>
                <c:pt idx="6377">
                  <c:v>41762.408750000002</c:v>
                </c:pt>
                <c:pt idx="6378">
                  <c:v>41762.408819444441</c:v>
                </c:pt>
                <c:pt idx="6379">
                  <c:v>41762.408877314818</c:v>
                </c:pt>
                <c:pt idx="6380">
                  <c:v>41762.408935185187</c:v>
                </c:pt>
                <c:pt idx="6381">
                  <c:v>41762.409004629626</c:v>
                </c:pt>
                <c:pt idx="6382">
                  <c:v>41762.409062500003</c:v>
                </c:pt>
                <c:pt idx="6383">
                  <c:v>41762.409120370372</c:v>
                </c:pt>
                <c:pt idx="6384">
                  <c:v>41762.409178240741</c:v>
                </c:pt>
                <c:pt idx="6385">
                  <c:v>41762.409247685187</c:v>
                </c:pt>
                <c:pt idx="6386">
                  <c:v>41762.409305555557</c:v>
                </c:pt>
                <c:pt idx="6387">
                  <c:v>41762.409363425926</c:v>
                </c:pt>
                <c:pt idx="6388">
                  <c:v>41762.409432870372</c:v>
                </c:pt>
                <c:pt idx="6389">
                  <c:v>41762.409490740742</c:v>
                </c:pt>
                <c:pt idx="6390">
                  <c:v>41762.409548611111</c:v>
                </c:pt>
                <c:pt idx="6391">
                  <c:v>41762.409618055557</c:v>
                </c:pt>
                <c:pt idx="6392">
                  <c:v>41762.409675925926</c:v>
                </c:pt>
                <c:pt idx="6393">
                  <c:v>41762.409733796296</c:v>
                </c:pt>
                <c:pt idx="6394">
                  <c:v>41762.409803240742</c:v>
                </c:pt>
                <c:pt idx="6395">
                  <c:v>41762.409861111111</c:v>
                </c:pt>
                <c:pt idx="6396">
                  <c:v>41762.409918981481</c:v>
                </c:pt>
                <c:pt idx="6397">
                  <c:v>41762.409988425927</c:v>
                </c:pt>
                <c:pt idx="6398">
                  <c:v>41762.410046296296</c:v>
                </c:pt>
                <c:pt idx="6399">
                  <c:v>41762.410104166665</c:v>
                </c:pt>
                <c:pt idx="6400">
                  <c:v>41762.410173611112</c:v>
                </c:pt>
                <c:pt idx="6401">
                  <c:v>41762.410231481481</c:v>
                </c:pt>
                <c:pt idx="6402">
                  <c:v>41762.41028935185</c:v>
                </c:pt>
                <c:pt idx="6403">
                  <c:v>41762.41034722222</c:v>
                </c:pt>
                <c:pt idx="6404">
                  <c:v>41762.410416666666</c:v>
                </c:pt>
                <c:pt idx="6405">
                  <c:v>41762.410474537035</c:v>
                </c:pt>
                <c:pt idx="6406">
                  <c:v>41762.410532407404</c:v>
                </c:pt>
                <c:pt idx="6407">
                  <c:v>41762.410601851851</c:v>
                </c:pt>
                <c:pt idx="6408">
                  <c:v>41762.41065972222</c:v>
                </c:pt>
                <c:pt idx="6409">
                  <c:v>41762.410717592589</c:v>
                </c:pt>
                <c:pt idx="6410">
                  <c:v>41762.410787037035</c:v>
                </c:pt>
                <c:pt idx="6411">
                  <c:v>41762.410844907405</c:v>
                </c:pt>
                <c:pt idx="6412">
                  <c:v>41762.410902777781</c:v>
                </c:pt>
                <c:pt idx="6413">
                  <c:v>41762.41097222222</c:v>
                </c:pt>
                <c:pt idx="6414">
                  <c:v>41762.411030092589</c:v>
                </c:pt>
                <c:pt idx="6415">
                  <c:v>41762.411087962966</c:v>
                </c:pt>
                <c:pt idx="6416">
                  <c:v>41762.411157407405</c:v>
                </c:pt>
                <c:pt idx="6417">
                  <c:v>41762.411215277774</c:v>
                </c:pt>
                <c:pt idx="6418">
                  <c:v>41762.411273148151</c:v>
                </c:pt>
                <c:pt idx="6419">
                  <c:v>41762.41133101852</c:v>
                </c:pt>
                <c:pt idx="6420">
                  <c:v>41762.411400462966</c:v>
                </c:pt>
                <c:pt idx="6421">
                  <c:v>41762.411458333336</c:v>
                </c:pt>
                <c:pt idx="6422">
                  <c:v>41762.411516203705</c:v>
                </c:pt>
                <c:pt idx="6423">
                  <c:v>41762.411585648151</c:v>
                </c:pt>
                <c:pt idx="6424">
                  <c:v>41762.411643518521</c:v>
                </c:pt>
                <c:pt idx="6425">
                  <c:v>41762.41170138889</c:v>
                </c:pt>
                <c:pt idx="6426">
                  <c:v>41762.411770833336</c:v>
                </c:pt>
                <c:pt idx="6427">
                  <c:v>41762.411828703705</c:v>
                </c:pt>
                <c:pt idx="6428">
                  <c:v>41762.411886574075</c:v>
                </c:pt>
                <c:pt idx="6429">
                  <c:v>41762.411956018521</c:v>
                </c:pt>
                <c:pt idx="6430">
                  <c:v>41762.41201388889</c:v>
                </c:pt>
                <c:pt idx="6431">
                  <c:v>41762.41207175926</c:v>
                </c:pt>
                <c:pt idx="6432">
                  <c:v>41762.412141203706</c:v>
                </c:pt>
                <c:pt idx="6433">
                  <c:v>41762.412199074075</c:v>
                </c:pt>
                <c:pt idx="6434">
                  <c:v>41762.412256944444</c:v>
                </c:pt>
                <c:pt idx="6435">
                  <c:v>41762.412314814814</c:v>
                </c:pt>
                <c:pt idx="6436">
                  <c:v>41762.41238425926</c:v>
                </c:pt>
                <c:pt idx="6437">
                  <c:v>41762.412442129629</c:v>
                </c:pt>
                <c:pt idx="6438">
                  <c:v>41762.412499999999</c:v>
                </c:pt>
                <c:pt idx="6439">
                  <c:v>41762.412569444445</c:v>
                </c:pt>
                <c:pt idx="6440">
                  <c:v>41762.412627314814</c:v>
                </c:pt>
                <c:pt idx="6441">
                  <c:v>41762.412685185183</c:v>
                </c:pt>
                <c:pt idx="6442">
                  <c:v>41762.412754629629</c:v>
                </c:pt>
                <c:pt idx="6443">
                  <c:v>41762.412812499999</c:v>
                </c:pt>
                <c:pt idx="6444">
                  <c:v>41762.412870370368</c:v>
                </c:pt>
                <c:pt idx="6445">
                  <c:v>41762.412939814814</c:v>
                </c:pt>
                <c:pt idx="6446">
                  <c:v>41762.412997685184</c:v>
                </c:pt>
                <c:pt idx="6447">
                  <c:v>41762.413055555553</c:v>
                </c:pt>
                <c:pt idx="6448">
                  <c:v>41762.413124999999</c:v>
                </c:pt>
                <c:pt idx="6449">
                  <c:v>41762.413182870368</c:v>
                </c:pt>
                <c:pt idx="6450">
                  <c:v>41762.413240740738</c:v>
                </c:pt>
                <c:pt idx="6451">
                  <c:v>41762.413310185184</c:v>
                </c:pt>
                <c:pt idx="6452">
                  <c:v>41762.413368055553</c:v>
                </c:pt>
                <c:pt idx="6453">
                  <c:v>41762.413425925923</c:v>
                </c:pt>
                <c:pt idx="6454">
                  <c:v>41762.413483796299</c:v>
                </c:pt>
                <c:pt idx="6455">
                  <c:v>41762.413553240738</c:v>
                </c:pt>
                <c:pt idx="6456">
                  <c:v>41762.413611111115</c:v>
                </c:pt>
                <c:pt idx="6457">
                  <c:v>41762.413668981484</c:v>
                </c:pt>
                <c:pt idx="6458">
                  <c:v>41762.413738425923</c:v>
                </c:pt>
                <c:pt idx="6459">
                  <c:v>41762.4137962963</c:v>
                </c:pt>
                <c:pt idx="6460">
                  <c:v>41762.413854166669</c:v>
                </c:pt>
                <c:pt idx="6461">
                  <c:v>41762.413923611108</c:v>
                </c:pt>
                <c:pt idx="6462">
                  <c:v>41762.413981481484</c:v>
                </c:pt>
                <c:pt idx="6463">
                  <c:v>41762.414039351854</c:v>
                </c:pt>
                <c:pt idx="6464">
                  <c:v>41762.4141087963</c:v>
                </c:pt>
                <c:pt idx="6465">
                  <c:v>41762.414166666669</c:v>
                </c:pt>
                <c:pt idx="6466">
                  <c:v>41762.414224537039</c:v>
                </c:pt>
                <c:pt idx="6467">
                  <c:v>41762.414293981485</c:v>
                </c:pt>
                <c:pt idx="6468">
                  <c:v>41762.414351851854</c:v>
                </c:pt>
                <c:pt idx="6469">
                  <c:v>41762.414409722223</c:v>
                </c:pt>
                <c:pt idx="6470">
                  <c:v>41762.414479166669</c:v>
                </c:pt>
                <c:pt idx="6471">
                  <c:v>41762.414537037039</c:v>
                </c:pt>
                <c:pt idx="6472">
                  <c:v>41762.414594907408</c:v>
                </c:pt>
                <c:pt idx="6473">
                  <c:v>41762.414652777778</c:v>
                </c:pt>
                <c:pt idx="6474">
                  <c:v>41762.414722222224</c:v>
                </c:pt>
                <c:pt idx="6475">
                  <c:v>41762.414780092593</c:v>
                </c:pt>
                <c:pt idx="6476">
                  <c:v>41762.414837962962</c:v>
                </c:pt>
                <c:pt idx="6477">
                  <c:v>41762.414907407408</c:v>
                </c:pt>
                <c:pt idx="6478">
                  <c:v>41762.414965277778</c:v>
                </c:pt>
                <c:pt idx="6479">
                  <c:v>41762.415023148147</c:v>
                </c:pt>
                <c:pt idx="6480">
                  <c:v>41762.415092592593</c:v>
                </c:pt>
                <c:pt idx="6481">
                  <c:v>41762.415150462963</c:v>
                </c:pt>
                <c:pt idx="6482">
                  <c:v>41762.415208333332</c:v>
                </c:pt>
                <c:pt idx="6483">
                  <c:v>41762.415277777778</c:v>
                </c:pt>
                <c:pt idx="6484">
                  <c:v>41762.415335648147</c:v>
                </c:pt>
                <c:pt idx="6485">
                  <c:v>41762.415393518517</c:v>
                </c:pt>
                <c:pt idx="6486">
                  <c:v>41762.415462962963</c:v>
                </c:pt>
                <c:pt idx="6487">
                  <c:v>41762.415520833332</c:v>
                </c:pt>
                <c:pt idx="6488">
                  <c:v>41762.415578703702</c:v>
                </c:pt>
                <c:pt idx="6489">
                  <c:v>41762.415636574071</c:v>
                </c:pt>
                <c:pt idx="6490">
                  <c:v>41762.415706018517</c:v>
                </c:pt>
                <c:pt idx="6491">
                  <c:v>41762.415763888886</c:v>
                </c:pt>
                <c:pt idx="6492">
                  <c:v>41762.415821759256</c:v>
                </c:pt>
                <c:pt idx="6493">
                  <c:v>41762.415891203702</c:v>
                </c:pt>
                <c:pt idx="6494">
                  <c:v>41762.415949074071</c:v>
                </c:pt>
                <c:pt idx="6495">
                  <c:v>41762.416006944448</c:v>
                </c:pt>
                <c:pt idx="6496">
                  <c:v>41762.416076388887</c:v>
                </c:pt>
                <c:pt idx="6497">
                  <c:v>41762.416134259256</c:v>
                </c:pt>
                <c:pt idx="6498">
                  <c:v>41762.416192129633</c:v>
                </c:pt>
                <c:pt idx="6499">
                  <c:v>41762.416261574072</c:v>
                </c:pt>
                <c:pt idx="6500">
                  <c:v>41762.416319444441</c:v>
                </c:pt>
                <c:pt idx="6501">
                  <c:v>41762.416377314818</c:v>
                </c:pt>
                <c:pt idx="6502">
                  <c:v>41762.416446759256</c:v>
                </c:pt>
                <c:pt idx="6503">
                  <c:v>41762.416504629633</c:v>
                </c:pt>
                <c:pt idx="6504">
                  <c:v>41762.416562500002</c:v>
                </c:pt>
                <c:pt idx="6505">
                  <c:v>41762.416631944441</c:v>
                </c:pt>
                <c:pt idx="6506">
                  <c:v>41762.416689814818</c:v>
                </c:pt>
                <c:pt idx="6507">
                  <c:v>41762.416747685187</c:v>
                </c:pt>
                <c:pt idx="6508">
                  <c:v>41762.416805555556</c:v>
                </c:pt>
                <c:pt idx="6509">
                  <c:v>41762.416875000003</c:v>
                </c:pt>
                <c:pt idx="6510">
                  <c:v>41762.416932870372</c:v>
                </c:pt>
                <c:pt idx="6511">
                  <c:v>41762.416990740741</c:v>
                </c:pt>
                <c:pt idx="6512">
                  <c:v>41762.417060185187</c:v>
                </c:pt>
                <c:pt idx="6513">
                  <c:v>41762.417118055557</c:v>
                </c:pt>
                <c:pt idx="6514">
                  <c:v>41762.417175925926</c:v>
                </c:pt>
                <c:pt idx="6515">
                  <c:v>41762.417245370372</c:v>
                </c:pt>
                <c:pt idx="6516">
                  <c:v>41762.417303240742</c:v>
                </c:pt>
                <c:pt idx="6517">
                  <c:v>41762.417361111111</c:v>
                </c:pt>
                <c:pt idx="6518">
                  <c:v>41762.417430555557</c:v>
                </c:pt>
                <c:pt idx="6519">
                  <c:v>41762.417488425926</c:v>
                </c:pt>
                <c:pt idx="6520">
                  <c:v>41762.417546296296</c:v>
                </c:pt>
                <c:pt idx="6521">
                  <c:v>41762.417615740742</c:v>
                </c:pt>
                <c:pt idx="6522">
                  <c:v>41762.417673611111</c:v>
                </c:pt>
                <c:pt idx="6523">
                  <c:v>41762.417731481481</c:v>
                </c:pt>
                <c:pt idx="6524">
                  <c:v>41762.41778935185</c:v>
                </c:pt>
                <c:pt idx="6525">
                  <c:v>41762.417858796296</c:v>
                </c:pt>
                <c:pt idx="6526">
                  <c:v>41762.417916666665</c:v>
                </c:pt>
                <c:pt idx="6527">
                  <c:v>41762.417974537035</c:v>
                </c:pt>
                <c:pt idx="6528">
                  <c:v>41762.418043981481</c:v>
                </c:pt>
                <c:pt idx="6529">
                  <c:v>41762.41810185185</c:v>
                </c:pt>
                <c:pt idx="6530">
                  <c:v>41762.41815972222</c:v>
                </c:pt>
                <c:pt idx="6531">
                  <c:v>41762.418229166666</c:v>
                </c:pt>
                <c:pt idx="6532">
                  <c:v>41762.418287037035</c:v>
                </c:pt>
                <c:pt idx="6533">
                  <c:v>41762.418344907404</c:v>
                </c:pt>
                <c:pt idx="6534">
                  <c:v>41762.418414351851</c:v>
                </c:pt>
                <c:pt idx="6535">
                  <c:v>41762.41847222222</c:v>
                </c:pt>
                <c:pt idx="6536">
                  <c:v>41762.418530092589</c:v>
                </c:pt>
                <c:pt idx="6537">
                  <c:v>41762.418599537035</c:v>
                </c:pt>
                <c:pt idx="6538">
                  <c:v>41762.418657407405</c:v>
                </c:pt>
                <c:pt idx="6539">
                  <c:v>41762.418715277781</c:v>
                </c:pt>
                <c:pt idx="6540">
                  <c:v>41762.41878472222</c:v>
                </c:pt>
                <c:pt idx="6541">
                  <c:v>41762.418842592589</c:v>
                </c:pt>
                <c:pt idx="6542">
                  <c:v>41762.418900462966</c:v>
                </c:pt>
                <c:pt idx="6543">
                  <c:v>41762.418958333335</c:v>
                </c:pt>
                <c:pt idx="6544">
                  <c:v>41762.419027777774</c:v>
                </c:pt>
                <c:pt idx="6545">
                  <c:v>41762.419085648151</c:v>
                </c:pt>
                <c:pt idx="6546">
                  <c:v>41762.41914351852</c:v>
                </c:pt>
                <c:pt idx="6547">
                  <c:v>41762.419212962966</c:v>
                </c:pt>
                <c:pt idx="6548">
                  <c:v>41762.419270833336</c:v>
                </c:pt>
                <c:pt idx="6549">
                  <c:v>41762.419328703705</c:v>
                </c:pt>
                <c:pt idx="6550">
                  <c:v>41762.419398148151</c:v>
                </c:pt>
                <c:pt idx="6551">
                  <c:v>41762.419456018521</c:v>
                </c:pt>
                <c:pt idx="6552">
                  <c:v>41762.41951388889</c:v>
                </c:pt>
                <c:pt idx="6553">
                  <c:v>41762.419583333336</c:v>
                </c:pt>
                <c:pt idx="6554">
                  <c:v>41762.419641203705</c:v>
                </c:pt>
                <c:pt idx="6555">
                  <c:v>41762.419699074075</c:v>
                </c:pt>
                <c:pt idx="6556">
                  <c:v>41762.419768518521</c:v>
                </c:pt>
                <c:pt idx="6557">
                  <c:v>41762.41982638889</c:v>
                </c:pt>
                <c:pt idx="6558">
                  <c:v>41762.41988425926</c:v>
                </c:pt>
                <c:pt idx="6559">
                  <c:v>41762.419953703706</c:v>
                </c:pt>
                <c:pt idx="6560">
                  <c:v>41762.420011574075</c:v>
                </c:pt>
                <c:pt idx="6561">
                  <c:v>41762.420069444444</c:v>
                </c:pt>
                <c:pt idx="6562">
                  <c:v>41762.420127314814</c:v>
                </c:pt>
                <c:pt idx="6563">
                  <c:v>41762.42019675926</c:v>
                </c:pt>
                <c:pt idx="6564">
                  <c:v>41762.420254629629</c:v>
                </c:pt>
                <c:pt idx="6565">
                  <c:v>41762.420312499999</c:v>
                </c:pt>
                <c:pt idx="6566">
                  <c:v>41762.420381944445</c:v>
                </c:pt>
                <c:pt idx="6567">
                  <c:v>41762.420439814814</c:v>
                </c:pt>
                <c:pt idx="6568">
                  <c:v>41762.420497685183</c:v>
                </c:pt>
                <c:pt idx="6569">
                  <c:v>41762.420567129629</c:v>
                </c:pt>
                <c:pt idx="6570">
                  <c:v>41762.420624999999</c:v>
                </c:pt>
                <c:pt idx="6571">
                  <c:v>41762.420682870368</c:v>
                </c:pt>
                <c:pt idx="6572">
                  <c:v>41762.420752314814</c:v>
                </c:pt>
                <c:pt idx="6573">
                  <c:v>41762.420810185184</c:v>
                </c:pt>
                <c:pt idx="6574">
                  <c:v>41762.420868055553</c:v>
                </c:pt>
                <c:pt idx="6575">
                  <c:v>41762.420937499999</c:v>
                </c:pt>
                <c:pt idx="6576">
                  <c:v>41762.420995370368</c:v>
                </c:pt>
                <c:pt idx="6577">
                  <c:v>41762.421053240738</c:v>
                </c:pt>
                <c:pt idx="6578">
                  <c:v>41762.421111111114</c:v>
                </c:pt>
                <c:pt idx="6579">
                  <c:v>41762.421180555553</c:v>
                </c:pt>
                <c:pt idx="6580">
                  <c:v>41762.421238425923</c:v>
                </c:pt>
                <c:pt idx="6581">
                  <c:v>41762.421296296299</c:v>
                </c:pt>
                <c:pt idx="6582">
                  <c:v>41762.421365740738</c:v>
                </c:pt>
                <c:pt idx="6583">
                  <c:v>41762.421423611115</c:v>
                </c:pt>
                <c:pt idx="6584">
                  <c:v>41762.421481481484</c:v>
                </c:pt>
                <c:pt idx="6585">
                  <c:v>41762.421550925923</c:v>
                </c:pt>
                <c:pt idx="6586">
                  <c:v>41762.4216087963</c:v>
                </c:pt>
                <c:pt idx="6587">
                  <c:v>41762.421666666669</c:v>
                </c:pt>
                <c:pt idx="6588">
                  <c:v>41762.421736111108</c:v>
                </c:pt>
                <c:pt idx="6589">
                  <c:v>41762.421793981484</c:v>
                </c:pt>
                <c:pt idx="6590">
                  <c:v>41762.421851851854</c:v>
                </c:pt>
                <c:pt idx="6591">
                  <c:v>41762.4219212963</c:v>
                </c:pt>
                <c:pt idx="6592">
                  <c:v>41762.421979166669</c:v>
                </c:pt>
                <c:pt idx="6593">
                  <c:v>41762.422037037039</c:v>
                </c:pt>
                <c:pt idx="6594">
                  <c:v>41762.422094907408</c:v>
                </c:pt>
                <c:pt idx="6595">
                  <c:v>41762.422164351854</c:v>
                </c:pt>
                <c:pt idx="6596">
                  <c:v>41762.422222222223</c:v>
                </c:pt>
                <c:pt idx="6597">
                  <c:v>41762.422280092593</c:v>
                </c:pt>
                <c:pt idx="6598">
                  <c:v>41762.422349537039</c:v>
                </c:pt>
                <c:pt idx="6599">
                  <c:v>41762.422407407408</c:v>
                </c:pt>
                <c:pt idx="6600">
                  <c:v>41762.422465277778</c:v>
                </c:pt>
                <c:pt idx="6601">
                  <c:v>41762.422534722224</c:v>
                </c:pt>
                <c:pt idx="6602">
                  <c:v>41762.422592592593</c:v>
                </c:pt>
                <c:pt idx="6603">
                  <c:v>41762.422650462962</c:v>
                </c:pt>
                <c:pt idx="6604">
                  <c:v>41762.422719907408</c:v>
                </c:pt>
                <c:pt idx="6605">
                  <c:v>41762.422777777778</c:v>
                </c:pt>
                <c:pt idx="6606">
                  <c:v>41762.422835648147</c:v>
                </c:pt>
                <c:pt idx="6607">
                  <c:v>41762.422905092593</c:v>
                </c:pt>
                <c:pt idx="6608">
                  <c:v>41762.422962962963</c:v>
                </c:pt>
                <c:pt idx="6609">
                  <c:v>41762.423020833332</c:v>
                </c:pt>
                <c:pt idx="6610">
                  <c:v>41762.423090277778</c:v>
                </c:pt>
                <c:pt idx="6611">
                  <c:v>41762.423148148147</c:v>
                </c:pt>
                <c:pt idx="6612">
                  <c:v>41762.423206018517</c:v>
                </c:pt>
                <c:pt idx="6613">
                  <c:v>41762.423263888886</c:v>
                </c:pt>
                <c:pt idx="6614">
                  <c:v>41762.423333333332</c:v>
                </c:pt>
                <c:pt idx="6615">
                  <c:v>41762.423391203702</c:v>
                </c:pt>
                <c:pt idx="6616">
                  <c:v>41762.423449074071</c:v>
                </c:pt>
                <c:pt idx="6617">
                  <c:v>41762.423518518517</c:v>
                </c:pt>
                <c:pt idx="6618">
                  <c:v>41762.423576388886</c:v>
                </c:pt>
                <c:pt idx="6619">
                  <c:v>41762.423634259256</c:v>
                </c:pt>
                <c:pt idx="6620">
                  <c:v>41762.423703703702</c:v>
                </c:pt>
                <c:pt idx="6621">
                  <c:v>41762.423761574071</c:v>
                </c:pt>
                <c:pt idx="6622">
                  <c:v>41762.423819444448</c:v>
                </c:pt>
                <c:pt idx="6623">
                  <c:v>41762.423888888887</c:v>
                </c:pt>
                <c:pt idx="6624">
                  <c:v>41762.423946759256</c:v>
                </c:pt>
                <c:pt idx="6625">
                  <c:v>41762.424004629633</c:v>
                </c:pt>
                <c:pt idx="6626">
                  <c:v>41762.424074074072</c:v>
                </c:pt>
                <c:pt idx="6627">
                  <c:v>41762.424131944441</c:v>
                </c:pt>
                <c:pt idx="6628">
                  <c:v>41762.424189814818</c:v>
                </c:pt>
                <c:pt idx="6629">
                  <c:v>41762.424259259256</c:v>
                </c:pt>
                <c:pt idx="6630">
                  <c:v>41762.424317129633</c:v>
                </c:pt>
                <c:pt idx="6631">
                  <c:v>41762.424375000002</c:v>
                </c:pt>
                <c:pt idx="6632">
                  <c:v>41762.424432870372</c:v>
                </c:pt>
                <c:pt idx="6633">
                  <c:v>41762.424502314818</c:v>
                </c:pt>
                <c:pt idx="6634">
                  <c:v>41762.424560185187</c:v>
                </c:pt>
                <c:pt idx="6635">
                  <c:v>41762.424618055556</c:v>
                </c:pt>
                <c:pt idx="6636">
                  <c:v>41762.424687500003</c:v>
                </c:pt>
                <c:pt idx="6637">
                  <c:v>41762.424745370372</c:v>
                </c:pt>
                <c:pt idx="6638">
                  <c:v>41762.424803240741</c:v>
                </c:pt>
                <c:pt idx="6639">
                  <c:v>41762.424872685187</c:v>
                </c:pt>
                <c:pt idx="6640">
                  <c:v>41762.424930555557</c:v>
                </c:pt>
                <c:pt idx="6641">
                  <c:v>41762.424988425926</c:v>
                </c:pt>
                <c:pt idx="6642">
                  <c:v>41762.425057870372</c:v>
                </c:pt>
                <c:pt idx="6643">
                  <c:v>41762.425115740742</c:v>
                </c:pt>
                <c:pt idx="6644">
                  <c:v>41762.425173611111</c:v>
                </c:pt>
                <c:pt idx="6645">
                  <c:v>41762.425243055557</c:v>
                </c:pt>
                <c:pt idx="6646">
                  <c:v>41762.425300925926</c:v>
                </c:pt>
                <c:pt idx="6647">
                  <c:v>41762.425358796296</c:v>
                </c:pt>
                <c:pt idx="6648">
                  <c:v>41762.425428240742</c:v>
                </c:pt>
                <c:pt idx="6649">
                  <c:v>41762.425486111111</c:v>
                </c:pt>
                <c:pt idx="6650">
                  <c:v>41762.425543981481</c:v>
                </c:pt>
                <c:pt idx="6651">
                  <c:v>41762.42560185185</c:v>
                </c:pt>
                <c:pt idx="6652">
                  <c:v>41762.425671296296</c:v>
                </c:pt>
                <c:pt idx="6653">
                  <c:v>41762.425729166665</c:v>
                </c:pt>
                <c:pt idx="6654">
                  <c:v>41762.425787037035</c:v>
                </c:pt>
                <c:pt idx="6655">
                  <c:v>41762.425856481481</c:v>
                </c:pt>
                <c:pt idx="6656">
                  <c:v>41762.42591435185</c:v>
                </c:pt>
                <c:pt idx="6657">
                  <c:v>41762.42597222222</c:v>
                </c:pt>
                <c:pt idx="6658">
                  <c:v>41762.426041666666</c:v>
                </c:pt>
                <c:pt idx="6659">
                  <c:v>41762.426099537035</c:v>
                </c:pt>
                <c:pt idx="6660">
                  <c:v>41762.426157407404</c:v>
                </c:pt>
                <c:pt idx="6661">
                  <c:v>41762.426226851851</c:v>
                </c:pt>
                <c:pt idx="6662">
                  <c:v>41762.42628472222</c:v>
                </c:pt>
                <c:pt idx="6663">
                  <c:v>41762.426342592589</c:v>
                </c:pt>
                <c:pt idx="6664">
                  <c:v>41762.426412037035</c:v>
                </c:pt>
                <c:pt idx="6665">
                  <c:v>41762.426469907405</c:v>
                </c:pt>
                <c:pt idx="6666">
                  <c:v>41762.426527777781</c:v>
                </c:pt>
                <c:pt idx="6667">
                  <c:v>41762.426585648151</c:v>
                </c:pt>
                <c:pt idx="6668">
                  <c:v>41762.426655092589</c:v>
                </c:pt>
                <c:pt idx="6669">
                  <c:v>41762.426712962966</c:v>
                </c:pt>
                <c:pt idx="6670">
                  <c:v>41762.426770833335</c:v>
                </c:pt>
                <c:pt idx="6671">
                  <c:v>41762.426840277774</c:v>
                </c:pt>
                <c:pt idx="6672">
                  <c:v>41762.426898148151</c:v>
                </c:pt>
                <c:pt idx="6673">
                  <c:v>41762.42695601852</c:v>
                </c:pt>
                <c:pt idx="6674">
                  <c:v>41762.427025462966</c:v>
                </c:pt>
                <c:pt idx="6675">
                  <c:v>41762.427083333336</c:v>
                </c:pt>
                <c:pt idx="6676">
                  <c:v>41762.427141203705</c:v>
                </c:pt>
                <c:pt idx="6677">
                  <c:v>41762.427210648151</c:v>
                </c:pt>
                <c:pt idx="6678">
                  <c:v>41762.427268518521</c:v>
                </c:pt>
                <c:pt idx="6679">
                  <c:v>41762.42732638889</c:v>
                </c:pt>
                <c:pt idx="6680">
                  <c:v>41762.427395833336</c:v>
                </c:pt>
                <c:pt idx="6681">
                  <c:v>41762.427453703705</c:v>
                </c:pt>
                <c:pt idx="6682">
                  <c:v>41762.427511574075</c:v>
                </c:pt>
                <c:pt idx="6683">
                  <c:v>41762.427569444444</c:v>
                </c:pt>
                <c:pt idx="6684">
                  <c:v>41762.42763888889</c:v>
                </c:pt>
                <c:pt idx="6685">
                  <c:v>41762.42769675926</c:v>
                </c:pt>
                <c:pt idx="6686">
                  <c:v>41762.427754629629</c:v>
                </c:pt>
                <c:pt idx="6687">
                  <c:v>41762.427824074075</c:v>
                </c:pt>
                <c:pt idx="6688">
                  <c:v>41762.427881944444</c:v>
                </c:pt>
                <c:pt idx="6689">
                  <c:v>41762.427939814814</c:v>
                </c:pt>
                <c:pt idx="6690">
                  <c:v>41762.42800925926</c:v>
                </c:pt>
                <c:pt idx="6691">
                  <c:v>41762.428067129629</c:v>
                </c:pt>
                <c:pt idx="6692">
                  <c:v>41762.428124999999</c:v>
                </c:pt>
                <c:pt idx="6693">
                  <c:v>41762.428194444445</c:v>
                </c:pt>
                <c:pt idx="6694">
                  <c:v>41762.428252314814</c:v>
                </c:pt>
                <c:pt idx="6695">
                  <c:v>41762.428310185183</c:v>
                </c:pt>
                <c:pt idx="6696">
                  <c:v>41762.428379629629</c:v>
                </c:pt>
                <c:pt idx="6697">
                  <c:v>41762.428437499999</c:v>
                </c:pt>
                <c:pt idx="6698">
                  <c:v>41762.428495370368</c:v>
                </c:pt>
                <c:pt idx="6699">
                  <c:v>41762.428564814814</c:v>
                </c:pt>
                <c:pt idx="6700">
                  <c:v>41762.428622685184</c:v>
                </c:pt>
                <c:pt idx="6701">
                  <c:v>41762.428680555553</c:v>
                </c:pt>
                <c:pt idx="6702">
                  <c:v>41762.428738425922</c:v>
                </c:pt>
                <c:pt idx="6703">
                  <c:v>41762.428807870368</c:v>
                </c:pt>
                <c:pt idx="6704">
                  <c:v>41762.428865740738</c:v>
                </c:pt>
                <c:pt idx="6705">
                  <c:v>41762.428923611114</c:v>
                </c:pt>
                <c:pt idx="6706">
                  <c:v>41762.428993055553</c:v>
                </c:pt>
                <c:pt idx="6707">
                  <c:v>41762.429050925923</c:v>
                </c:pt>
                <c:pt idx="6708">
                  <c:v>41762.429108796299</c:v>
                </c:pt>
                <c:pt idx="6709">
                  <c:v>41762.429178240738</c:v>
                </c:pt>
                <c:pt idx="6710">
                  <c:v>41762.429236111115</c:v>
                </c:pt>
                <c:pt idx="6711">
                  <c:v>41762.429293981484</c:v>
                </c:pt>
                <c:pt idx="6712">
                  <c:v>41762.429363425923</c:v>
                </c:pt>
                <c:pt idx="6713">
                  <c:v>41762.4294212963</c:v>
                </c:pt>
                <c:pt idx="6714">
                  <c:v>41762.429479166669</c:v>
                </c:pt>
                <c:pt idx="6715">
                  <c:v>41762.429548611108</c:v>
                </c:pt>
                <c:pt idx="6716">
                  <c:v>41762.429606481484</c:v>
                </c:pt>
                <c:pt idx="6717">
                  <c:v>41762.429664351854</c:v>
                </c:pt>
                <c:pt idx="6718">
                  <c:v>41762.4297337963</c:v>
                </c:pt>
                <c:pt idx="6719">
                  <c:v>41762.429791666669</c:v>
                </c:pt>
                <c:pt idx="6720">
                  <c:v>41762.429849537039</c:v>
                </c:pt>
                <c:pt idx="6721">
                  <c:v>41762.429907407408</c:v>
                </c:pt>
                <c:pt idx="6722">
                  <c:v>41762.429976851854</c:v>
                </c:pt>
                <c:pt idx="6723">
                  <c:v>41762.430034722223</c:v>
                </c:pt>
                <c:pt idx="6724">
                  <c:v>41762.430092592593</c:v>
                </c:pt>
                <c:pt idx="6725">
                  <c:v>41762.430162037039</c:v>
                </c:pt>
                <c:pt idx="6726">
                  <c:v>41762.430219907408</c:v>
                </c:pt>
                <c:pt idx="6727">
                  <c:v>41762.430277777778</c:v>
                </c:pt>
                <c:pt idx="6728">
                  <c:v>41762.430347222224</c:v>
                </c:pt>
                <c:pt idx="6729">
                  <c:v>41762.430405092593</c:v>
                </c:pt>
                <c:pt idx="6730">
                  <c:v>41762.430462962962</c:v>
                </c:pt>
                <c:pt idx="6731">
                  <c:v>41762.430532407408</c:v>
                </c:pt>
                <c:pt idx="6732">
                  <c:v>41762.430590277778</c:v>
                </c:pt>
                <c:pt idx="6733">
                  <c:v>41762.430648148147</c:v>
                </c:pt>
                <c:pt idx="6734">
                  <c:v>41762.430717592593</c:v>
                </c:pt>
                <c:pt idx="6735">
                  <c:v>41762.430775462963</c:v>
                </c:pt>
                <c:pt idx="6736">
                  <c:v>41762.430833333332</c:v>
                </c:pt>
                <c:pt idx="6737">
                  <c:v>41762.430902777778</c:v>
                </c:pt>
                <c:pt idx="6738">
                  <c:v>41762.430960648147</c:v>
                </c:pt>
                <c:pt idx="6739">
                  <c:v>41762.431018518517</c:v>
                </c:pt>
                <c:pt idx="6740">
                  <c:v>41762.431076388886</c:v>
                </c:pt>
                <c:pt idx="6741">
                  <c:v>41762.431145833332</c:v>
                </c:pt>
                <c:pt idx="6742">
                  <c:v>41762.431203703702</c:v>
                </c:pt>
                <c:pt idx="6743">
                  <c:v>41762.431261574071</c:v>
                </c:pt>
                <c:pt idx="6744">
                  <c:v>41762.431331018517</c:v>
                </c:pt>
                <c:pt idx="6745">
                  <c:v>41762.431388888886</c:v>
                </c:pt>
                <c:pt idx="6746">
                  <c:v>41762.431446759256</c:v>
                </c:pt>
                <c:pt idx="6747">
                  <c:v>41762.431516203702</c:v>
                </c:pt>
                <c:pt idx="6748">
                  <c:v>41762.431574074071</c:v>
                </c:pt>
                <c:pt idx="6749">
                  <c:v>41762.431631944448</c:v>
                </c:pt>
                <c:pt idx="6750">
                  <c:v>41762.431701388887</c:v>
                </c:pt>
                <c:pt idx="6751">
                  <c:v>41762.431759259256</c:v>
                </c:pt>
                <c:pt idx="6752">
                  <c:v>41762.431817129633</c:v>
                </c:pt>
                <c:pt idx="6753">
                  <c:v>41762.431886574072</c:v>
                </c:pt>
                <c:pt idx="6754">
                  <c:v>41762.431944444441</c:v>
                </c:pt>
                <c:pt idx="6755">
                  <c:v>41762.432002314818</c:v>
                </c:pt>
                <c:pt idx="6756">
                  <c:v>41762.432060185187</c:v>
                </c:pt>
                <c:pt idx="6757">
                  <c:v>41762.432129629633</c:v>
                </c:pt>
                <c:pt idx="6758">
                  <c:v>41762.432187500002</c:v>
                </c:pt>
                <c:pt idx="6759">
                  <c:v>41762.432245370372</c:v>
                </c:pt>
                <c:pt idx="6760">
                  <c:v>41762.432314814818</c:v>
                </c:pt>
                <c:pt idx="6761">
                  <c:v>41762.432372685187</c:v>
                </c:pt>
                <c:pt idx="6762">
                  <c:v>41762.432430555556</c:v>
                </c:pt>
                <c:pt idx="6763">
                  <c:v>41762.432500000003</c:v>
                </c:pt>
                <c:pt idx="6764">
                  <c:v>41762.432557870372</c:v>
                </c:pt>
                <c:pt idx="6765">
                  <c:v>41762.432615740741</c:v>
                </c:pt>
                <c:pt idx="6766">
                  <c:v>41762.432685185187</c:v>
                </c:pt>
                <c:pt idx="6767">
                  <c:v>41762.432743055557</c:v>
                </c:pt>
                <c:pt idx="6768">
                  <c:v>41762.432800925926</c:v>
                </c:pt>
                <c:pt idx="6769">
                  <c:v>41762.432870370372</c:v>
                </c:pt>
                <c:pt idx="6770">
                  <c:v>41762.432928240742</c:v>
                </c:pt>
                <c:pt idx="6771">
                  <c:v>41762.432986111111</c:v>
                </c:pt>
                <c:pt idx="6772">
                  <c:v>41762.433055555557</c:v>
                </c:pt>
                <c:pt idx="6773">
                  <c:v>41762.433113425926</c:v>
                </c:pt>
                <c:pt idx="6774">
                  <c:v>41762.433171296296</c:v>
                </c:pt>
                <c:pt idx="6775">
                  <c:v>41762.433229166665</c:v>
                </c:pt>
                <c:pt idx="6776">
                  <c:v>41762.433298611111</c:v>
                </c:pt>
                <c:pt idx="6777">
                  <c:v>41762.433356481481</c:v>
                </c:pt>
                <c:pt idx="6778">
                  <c:v>41762.43341435185</c:v>
                </c:pt>
                <c:pt idx="6779">
                  <c:v>41762.433483796296</c:v>
                </c:pt>
                <c:pt idx="6780">
                  <c:v>41762.433541666665</c:v>
                </c:pt>
                <c:pt idx="6781">
                  <c:v>41762.433599537035</c:v>
                </c:pt>
                <c:pt idx="6782">
                  <c:v>41762.433668981481</c:v>
                </c:pt>
                <c:pt idx="6783">
                  <c:v>41762.43372685185</c:v>
                </c:pt>
                <c:pt idx="6784">
                  <c:v>41762.43378472222</c:v>
                </c:pt>
                <c:pt idx="6785">
                  <c:v>41762.433854166666</c:v>
                </c:pt>
                <c:pt idx="6786">
                  <c:v>41762.433912037035</c:v>
                </c:pt>
                <c:pt idx="6787">
                  <c:v>41762.433969907404</c:v>
                </c:pt>
                <c:pt idx="6788">
                  <c:v>41762.434039351851</c:v>
                </c:pt>
                <c:pt idx="6789">
                  <c:v>41762.43409722222</c:v>
                </c:pt>
                <c:pt idx="6790">
                  <c:v>41762.434155092589</c:v>
                </c:pt>
                <c:pt idx="6791">
                  <c:v>41762.434224537035</c:v>
                </c:pt>
                <c:pt idx="6792">
                  <c:v>41762.434282407405</c:v>
                </c:pt>
                <c:pt idx="6793">
                  <c:v>41762.434340277781</c:v>
                </c:pt>
                <c:pt idx="6794">
                  <c:v>41762.434398148151</c:v>
                </c:pt>
                <c:pt idx="6795">
                  <c:v>41762.434467592589</c:v>
                </c:pt>
                <c:pt idx="6796">
                  <c:v>41762.434525462966</c:v>
                </c:pt>
                <c:pt idx="6797">
                  <c:v>41762.434583333335</c:v>
                </c:pt>
                <c:pt idx="6798">
                  <c:v>41762.434652777774</c:v>
                </c:pt>
                <c:pt idx="6799">
                  <c:v>41762.434710648151</c:v>
                </c:pt>
                <c:pt idx="6800">
                  <c:v>41762.43476851852</c:v>
                </c:pt>
                <c:pt idx="6801">
                  <c:v>41762.434837962966</c:v>
                </c:pt>
                <c:pt idx="6802">
                  <c:v>41762.434895833336</c:v>
                </c:pt>
                <c:pt idx="6803">
                  <c:v>41762.434953703705</c:v>
                </c:pt>
                <c:pt idx="6804">
                  <c:v>41762.435023148151</c:v>
                </c:pt>
                <c:pt idx="6805">
                  <c:v>41762.435081018521</c:v>
                </c:pt>
                <c:pt idx="6806">
                  <c:v>41762.43513888889</c:v>
                </c:pt>
                <c:pt idx="6807">
                  <c:v>41762.435208333336</c:v>
                </c:pt>
                <c:pt idx="6808">
                  <c:v>41762.435266203705</c:v>
                </c:pt>
                <c:pt idx="6809">
                  <c:v>41762.435324074075</c:v>
                </c:pt>
                <c:pt idx="6810">
                  <c:v>41762.435393518521</c:v>
                </c:pt>
                <c:pt idx="6811">
                  <c:v>41762.43545138889</c:v>
                </c:pt>
                <c:pt idx="6812">
                  <c:v>41762.43550925926</c:v>
                </c:pt>
                <c:pt idx="6813">
                  <c:v>41762.435567129629</c:v>
                </c:pt>
                <c:pt idx="6814">
                  <c:v>41762.435636574075</c:v>
                </c:pt>
                <c:pt idx="6815">
                  <c:v>41762.435694444444</c:v>
                </c:pt>
                <c:pt idx="6816">
                  <c:v>41762.435752314814</c:v>
                </c:pt>
                <c:pt idx="6817">
                  <c:v>41762.43582175926</c:v>
                </c:pt>
                <c:pt idx="6818">
                  <c:v>41762.435879629629</c:v>
                </c:pt>
                <c:pt idx="6819">
                  <c:v>41762.435937499999</c:v>
                </c:pt>
                <c:pt idx="6820">
                  <c:v>41762.436006944445</c:v>
                </c:pt>
                <c:pt idx="6821">
                  <c:v>41762.436064814814</c:v>
                </c:pt>
                <c:pt idx="6822">
                  <c:v>41762.436122685183</c:v>
                </c:pt>
                <c:pt idx="6823">
                  <c:v>41762.436192129629</c:v>
                </c:pt>
                <c:pt idx="6824">
                  <c:v>41762.436249999999</c:v>
                </c:pt>
                <c:pt idx="6825">
                  <c:v>41762.436307870368</c:v>
                </c:pt>
                <c:pt idx="6826">
                  <c:v>41762.436377314814</c:v>
                </c:pt>
                <c:pt idx="6827">
                  <c:v>41762.436435185184</c:v>
                </c:pt>
                <c:pt idx="6828">
                  <c:v>41762.436493055553</c:v>
                </c:pt>
                <c:pt idx="6829">
                  <c:v>41762.436562499999</c:v>
                </c:pt>
                <c:pt idx="6830">
                  <c:v>41762.436620370368</c:v>
                </c:pt>
                <c:pt idx="6831">
                  <c:v>41762.436678240738</c:v>
                </c:pt>
                <c:pt idx="6832">
                  <c:v>41762.436736111114</c:v>
                </c:pt>
                <c:pt idx="6833">
                  <c:v>41762.436805555553</c:v>
                </c:pt>
                <c:pt idx="6834">
                  <c:v>41762.436863425923</c:v>
                </c:pt>
                <c:pt idx="6835">
                  <c:v>41762.436921296299</c:v>
                </c:pt>
                <c:pt idx="6836">
                  <c:v>41762.436990740738</c:v>
                </c:pt>
                <c:pt idx="6837">
                  <c:v>41762.437048611115</c:v>
                </c:pt>
                <c:pt idx="6838">
                  <c:v>41762.437106481484</c:v>
                </c:pt>
                <c:pt idx="6839">
                  <c:v>41762.437175925923</c:v>
                </c:pt>
                <c:pt idx="6840">
                  <c:v>41762.4372337963</c:v>
                </c:pt>
                <c:pt idx="6841">
                  <c:v>41762.437291666669</c:v>
                </c:pt>
                <c:pt idx="6842">
                  <c:v>41762.437361111108</c:v>
                </c:pt>
                <c:pt idx="6843">
                  <c:v>41762.437418981484</c:v>
                </c:pt>
                <c:pt idx="6844">
                  <c:v>41762.437476851854</c:v>
                </c:pt>
                <c:pt idx="6845">
                  <c:v>41762.4375462963</c:v>
                </c:pt>
                <c:pt idx="6846">
                  <c:v>41762.437604166669</c:v>
                </c:pt>
                <c:pt idx="6847">
                  <c:v>41762.437662037039</c:v>
                </c:pt>
                <c:pt idx="6848">
                  <c:v>41762.437719907408</c:v>
                </c:pt>
                <c:pt idx="6849">
                  <c:v>41762.437789351854</c:v>
                </c:pt>
                <c:pt idx="6850">
                  <c:v>41762.437847222223</c:v>
                </c:pt>
                <c:pt idx="6851">
                  <c:v>41762.437905092593</c:v>
                </c:pt>
                <c:pt idx="6852">
                  <c:v>41762.437974537039</c:v>
                </c:pt>
                <c:pt idx="6853">
                  <c:v>41762.438032407408</c:v>
                </c:pt>
                <c:pt idx="6854">
                  <c:v>41762.438090277778</c:v>
                </c:pt>
                <c:pt idx="6855">
                  <c:v>41762.438159722224</c:v>
                </c:pt>
                <c:pt idx="6856">
                  <c:v>41762.438217592593</c:v>
                </c:pt>
                <c:pt idx="6857">
                  <c:v>41762.438275462962</c:v>
                </c:pt>
                <c:pt idx="6858">
                  <c:v>41762.438344907408</c:v>
                </c:pt>
                <c:pt idx="6859">
                  <c:v>41762.438402777778</c:v>
                </c:pt>
                <c:pt idx="6860">
                  <c:v>41762.438460648147</c:v>
                </c:pt>
                <c:pt idx="6861">
                  <c:v>41762.438530092593</c:v>
                </c:pt>
                <c:pt idx="6862">
                  <c:v>41762.438587962963</c:v>
                </c:pt>
                <c:pt idx="6863">
                  <c:v>41762.438645833332</c:v>
                </c:pt>
                <c:pt idx="6864">
                  <c:v>41762.438715277778</c:v>
                </c:pt>
                <c:pt idx="6865">
                  <c:v>41762.438773148147</c:v>
                </c:pt>
                <c:pt idx="6866">
                  <c:v>41762.438831018517</c:v>
                </c:pt>
              </c:numCache>
            </c:numRef>
          </c:xVal>
          <c:yVal>
            <c:numRef>
              <c:f>SOUNDING_1!$E$2:$E$7643</c:f>
              <c:numCache>
                <c:formatCode>General</c:formatCode>
                <c:ptCount val="7642"/>
                <c:pt idx="0">
                  <c:v>18.239999999999998</c:v>
                </c:pt>
                <c:pt idx="1">
                  <c:v>18.170000000000002</c:v>
                </c:pt>
                <c:pt idx="2">
                  <c:v>18.239999999999998</c:v>
                </c:pt>
                <c:pt idx="3">
                  <c:v>18.239999999999998</c:v>
                </c:pt>
                <c:pt idx="4">
                  <c:v>18.239999999999998</c:v>
                </c:pt>
                <c:pt idx="5">
                  <c:v>18.309999999999999</c:v>
                </c:pt>
                <c:pt idx="6">
                  <c:v>18.309999999999999</c:v>
                </c:pt>
                <c:pt idx="7">
                  <c:v>18.27</c:v>
                </c:pt>
                <c:pt idx="8">
                  <c:v>18.309999999999999</c:v>
                </c:pt>
                <c:pt idx="9">
                  <c:v>18.309999999999999</c:v>
                </c:pt>
                <c:pt idx="10">
                  <c:v>18.34</c:v>
                </c:pt>
                <c:pt idx="11">
                  <c:v>18.3</c:v>
                </c:pt>
                <c:pt idx="12">
                  <c:v>18.3</c:v>
                </c:pt>
                <c:pt idx="13">
                  <c:v>18.3</c:v>
                </c:pt>
                <c:pt idx="14">
                  <c:v>18.3</c:v>
                </c:pt>
                <c:pt idx="15">
                  <c:v>18.3</c:v>
                </c:pt>
                <c:pt idx="16">
                  <c:v>18.3</c:v>
                </c:pt>
                <c:pt idx="17">
                  <c:v>18.37</c:v>
                </c:pt>
                <c:pt idx="18">
                  <c:v>18.37</c:v>
                </c:pt>
                <c:pt idx="19">
                  <c:v>18.43</c:v>
                </c:pt>
                <c:pt idx="20">
                  <c:v>18.37</c:v>
                </c:pt>
                <c:pt idx="21">
                  <c:v>18.3</c:v>
                </c:pt>
                <c:pt idx="22">
                  <c:v>18.3</c:v>
                </c:pt>
                <c:pt idx="23">
                  <c:v>18.329999999999998</c:v>
                </c:pt>
                <c:pt idx="24">
                  <c:v>18.37</c:v>
                </c:pt>
                <c:pt idx="25">
                  <c:v>18.329999999999998</c:v>
                </c:pt>
                <c:pt idx="26">
                  <c:v>18.37</c:v>
                </c:pt>
                <c:pt idx="27">
                  <c:v>18.3</c:v>
                </c:pt>
                <c:pt idx="28">
                  <c:v>18.3</c:v>
                </c:pt>
                <c:pt idx="29">
                  <c:v>18.3</c:v>
                </c:pt>
                <c:pt idx="30">
                  <c:v>18.329999999999998</c:v>
                </c:pt>
                <c:pt idx="31">
                  <c:v>18.37</c:v>
                </c:pt>
                <c:pt idx="32">
                  <c:v>18.47</c:v>
                </c:pt>
                <c:pt idx="33">
                  <c:v>18.46</c:v>
                </c:pt>
                <c:pt idx="34">
                  <c:v>18.5</c:v>
                </c:pt>
                <c:pt idx="35">
                  <c:v>18.5</c:v>
                </c:pt>
                <c:pt idx="36">
                  <c:v>18.489999999999998</c:v>
                </c:pt>
                <c:pt idx="37">
                  <c:v>18.559999999999999</c:v>
                </c:pt>
                <c:pt idx="38">
                  <c:v>18.559999999999999</c:v>
                </c:pt>
                <c:pt idx="39">
                  <c:v>18.63</c:v>
                </c:pt>
                <c:pt idx="40">
                  <c:v>18.63</c:v>
                </c:pt>
                <c:pt idx="41">
                  <c:v>18.66</c:v>
                </c:pt>
                <c:pt idx="42">
                  <c:v>18.66</c:v>
                </c:pt>
                <c:pt idx="43">
                  <c:v>18.66</c:v>
                </c:pt>
                <c:pt idx="44">
                  <c:v>18.690000000000001</c:v>
                </c:pt>
                <c:pt idx="45">
                  <c:v>18.72</c:v>
                </c:pt>
                <c:pt idx="46">
                  <c:v>18.690000000000001</c:v>
                </c:pt>
                <c:pt idx="47">
                  <c:v>18.760000000000002</c:v>
                </c:pt>
                <c:pt idx="48">
                  <c:v>18.89</c:v>
                </c:pt>
                <c:pt idx="49">
                  <c:v>18.89</c:v>
                </c:pt>
                <c:pt idx="50">
                  <c:v>18.89</c:v>
                </c:pt>
                <c:pt idx="51">
                  <c:v>18.89</c:v>
                </c:pt>
                <c:pt idx="52">
                  <c:v>18.89</c:v>
                </c:pt>
                <c:pt idx="53">
                  <c:v>18.760000000000002</c:v>
                </c:pt>
                <c:pt idx="54">
                  <c:v>18.760000000000002</c:v>
                </c:pt>
                <c:pt idx="55">
                  <c:v>18.73</c:v>
                </c:pt>
                <c:pt idx="56">
                  <c:v>18.559999999999999</c:v>
                </c:pt>
                <c:pt idx="57">
                  <c:v>18.53</c:v>
                </c:pt>
                <c:pt idx="58">
                  <c:v>18.5</c:v>
                </c:pt>
                <c:pt idx="59">
                  <c:v>18.5</c:v>
                </c:pt>
                <c:pt idx="60">
                  <c:v>18.43</c:v>
                </c:pt>
                <c:pt idx="61">
                  <c:v>18.46</c:v>
                </c:pt>
                <c:pt idx="62">
                  <c:v>18.489999999999998</c:v>
                </c:pt>
                <c:pt idx="63">
                  <c:v>18.489999999999998</c:v>
                </c:pt>
                <c:pt idx="64">
                  <c:v>18.559999999999999</c:v>
                </c:pt>
                <c:pt idx="65">
                  <c:v>18.63</c:v>
                </c:pt>
                <c:pt idx="66">
                  <c:v>18.63</c:v>
                </c:pt>
                <c:pt idx="67">
                  <c:v>18.63</c:v>
                </c:pt>
                <c:pt idx="68">
                  <c:v>18.59</c:v>
                </c:pt>
                <c:pt idx="69">
                  <c:v>18.66</c:v>
                </c:pt>
                <c:pt idx="70">
                  <c:v>18.63</c:v>
                </c:pt>
                <c:pt idx="71">
                  <c:v>18.559999999999999</c:v>
                </c:pt>
                <c:pt idx="72">
                  <c:v>18.53</c:v>
                </c:pt>
                <c:pt idx="73">
                  <c:v>18.5</c:v>
                </c:pt>
                <c:pt idx="74">
                  <c:v>18.5</c:v>
                </c:pt>
                <c:pt idx="75">
                  <c:v>18.43</c:v>
                </c:pt>
                <c:pt idx="76">
                  <c:v>18.399999999999999</c:v>
                </c:pt>
                <c:pt idx="77">
                  <c:v>18.36</c:v>
                </c:pt>
                <c:pt idx="78">
                  <c:v>18.43</c:v>
                </c:pt>
                <c:pt idx="79">
                  <c:v>18.5</c:v>
                </c:pt>
                <c:pt idx="80">
                  <c:v>18.43</c:v>
                </c:pt>
                <c:pt idx="81">
                  <c:v>18.5</c:v>
                </c:pt>
                <c:pt idx="82">
                  <c:v>18.5</c:v>
                </c:pt>
                <c:pt idx="83">
                  <c:v>18.5</c:v>
                </c:pt>
                <c:pt idx="84">
                  <c:v>18.5</c:v>
                </c:pt>
                <c:pt idx="85">
                  <c:v>18.46</c:v>
                </c:pt>
                <c:pt idx="86">
                  <c:v>18.43</c:v>
                </c:pt>
                <c:pt idx="87">
                  <c:v>18.37</c:v>
                </c:pt>
                <c:pt idx="88">
                  <c:v>18.36</c:v>
                </c:pt>
                <c:pt idx="89">
                  <c:v>18.36</c:v>
                </c:pt>
                <c:pt idx="90">
                  <c:v>18.43</c:v>
                </c:pt>
                <c:pt idx="91">
                  <c:v>18.36</c:v>
                </c:pt>
                <c:pt idx="92">
                  <c:v>18.36</c:v>
                </c:pt>
                <c:pt idx="93">
                  <c:v>18.3</c:v>
                </c:pt>
                <c:pt idx="94">
                  <c:v>18.23</c:v>
                </c:pt>
                <c:pt idx="95">
                  <c:v>18.23</c:v>
                </c:pt>
                <c:pt idx="96">
                  <c:v>18.260000000000002</c:v>
                </c:pt>
                <c:pt idx="97">
                  <c:v>18.329999999999998</c:v>
                </c:pt>
                <c:pt idx="98">
                  <c:v>18.36</c:v>
                </c:pt>
                <c:pt idx="99">
                  <c:v>18.43</c:v>
                </c:pt>
                <c:pt idx="100">
                  <c:v>18.43</c:v>
                </c:pt>
                <c:pt idx="101">
                  <c:v>18.43</c:v>
                </c:pt>
                <c:pt idx="102">
                  <c:v>18.23</c:v>
                </c:pt>
                <c:pt idx="103">
                  <c:v>18.170000000000002</c:v>
                </c:pt>
                <c:pt idx="104">
                  <c:v>18.100000000000001</c:v>
                </c:pt>
                <c:pt idx="105">
                  <c:v>18.100000000000001</c:v>
                </c:pt>
                <c:pt idx="106">
                  <c:v>18.100000000000001</c:v>
                </c:pt>
                <c:pt idx="107">
                  <c:v>18.100000000000001</c:v>
                </c:pt>
                <c:pt idx="108">
                  <c:v>18.100000000000001</c:v>
                </c:pt>
                <c:pt idx="109">
                  <c:v>18.170000000000002</c:v>
                </c:pt>
                <c:pt idx="110">
                  <c:v>18.23</c:v>
                </c:pt>
                <c:pt idx="111">
                  <c:v>18.23</c:v>
                </c:pt>
                <c:pt idx="112">
                  <c:v>18.23</c:v>
                </c:pt>
                <c:pt idx="113">
                  <c:v>18.23</c:v>
                </c:pt>
                <c:pt idx="114">
                  <c:v>18.23</c:v>
                </c:pt>
                <c:pt idx="115">
                  <c:v>18.23</c:v>
                </c:pt>
                <c:pt idx="116">
                  <c:v>18.23</c:v>
                </c:pt>
                <c:pt idx="117">
                  <c:v>18.3</c:v>
                </c:pt>
                <c:pt idx="118">
                  <c:v>18.3</c:v>
                </c:pt>
                <c:pt idx="119">
                  <c:v>18.3</c:v>
                </c:pt>
                <c:pt idx="120">
                  <c:v>18.37</c:v>
                </c:pt>
                <c:pt idx="121">
                  <c:v>18.37</c:v>
                </c:pt>
                <c:pt idx="122">
                  <c:v>18.36</c:v>
                </c:pt>
                <c:pt idx="123">
                  <c:v>18.399999999999999</c:v>
                </c:pt>
                <c:pt idx="124">
                  <c:v>18.43</c:v>
                </c:pt>
                <c:pt idx="125">
                  <c:v>18.5</c:v>
                </c:pt>
                <c:pt idx="126">
                  <c:v>18.5</c:v>
                </c:pt>
                <c:pt idx="127">
                  <c:v>18.63</c:v>
                </c:pt>
                <c:pt idx="128">
                  <c:v>18.600000000000001</c:v>
                </c:pt>
                <c:pt idx="129">
                  <c:v>18.5</c:v>
                </c:pt>
                <c:pt idx="130">
                  <c:v>18.43</c:v>
                </c:pt>
                <c:pt idx="131">
                  <c:v>18.37</c:v>
                </c:pt>
                <c:pt idx="132">
                  <c:v>18.37</c:v>
                </c:pt>
                <c:pt idx="133">
                  <c:v>18.37</c:v>
                </c:pt>
                <c:pt idx="134">
                  <c:v>18.37</c:v>
                </c:pt>
                <c:pt idx="135">
                  <c:v>18.43</c:v>
                </c:pt>
                <c:pt idx="136">
                  <c:v>18.43</c:v>
                </c:pt>
                <c:pt idx="137">
                  <c:v>18.43</c:v>
                </c:pt>
                <c:pt idx="138">
                  <c:v>18.5</c:v>
                </c:pt>
                <c:pt idx="139">
                  <c:v>18.5</c:v>
                </c:pt>
                <c:pt idx="140">
                  <c:v>18.559999999999999</c:v>
                </c:pt>
                <c:pt idx="141">
                  <c:v>18.690000000000001</c:v>
                </c:pt>
                <c:pt idx="142">
                  <c:v>18.690000000000001</c:v>
                </c:pt>
                <c:pt idx="143">
                  <c:v>18.690000000000001</c:v>
                </c:pt>
                <c:pt idx="144">
                  <c:v>18.690000000000001</c:v>
                </c:pt>
                <c:pt idx="145">
                  <c:v>18.63</c:v>
                </c:pt>
                <c:pt idx="146">
                  <c:v>18.559999999999999</c:v>
                </c:pt>
                <c:pt idx="147">
                  <c:v>18.489999999999998</c:v>
                </c:pt>
                <c:pt idx="148">
                  <c:v>18.489999999999998</c:v>
                </c:pt>
                <c:pt idx="149">
                  <c:v>18.36</c:v>
                </c:pt>
                <c:pt idx="150">
                  <c:v>18.29</c:v>
                </c:pt>
                <c:pt idx="151">
                  <c:v>18.260000000000002</c:v>
                </c:pt>
                <c:pt idx="152">
                  <c:v>18.29</c:v>
                </c:pt>
                <c:pt idx="153">
                  <c:v>18.29</c:v>
                </c:pt>
                <c:pt idx="154">
                  <c:v>18.29</c:v>
                </c:pt>
                <c:pt idx="155">
                  <c:v>18.16</c:v>
                </c:pt>
                <c:pt idx="156">
                  <c:v>18.16</c:v>
                </c:pt>
                <c:pt idx="157">
                  <c:v>18.190000000000001</c:v>
                </c:pt>
                <c:pt idx="158">
                  <c:v>18.190000000000001</c:v>
                </c:pt>
                <c:pt idx="159">
                  <c:v>18.190000000000001</c:v>
                </c:pt>
                <c:pt idx="160">
                  <c:v>17.97</c:v>
                </c:pt>
                <c:pt idx="161">
                  <c:v>17.66</c:v>
                </c:pt>
                <c:pt idx="162">
                  <c:v>17.760000000000002</c:v>
                </c:pt>
                <c:pt idx="163">
                  <c:v>17.829999999999998</c:v>
                </c:pt>
                <c:pt idx="164">
                  <c:v>17.63</c:v>
                </c:pt>
                <c:pt idx="165">
                  <c:v>17.63</c:v>
                </c:pt>
                <c:pt idx="166">
                  <c:v>17.62</c:v>
                </c:pt>
                <c:pt idx="167">
                  <c:v>17.559999999999999</c:v>
                </c:pt>
                <c:pt idx="168">
                  <c:v>17.43</c:v>
                </c:pt>
                <c:pt idx="169">
                  <c:v>17.36</c:v>
                </c:pt>
                <c:pt idx="170">
                  <c:v>17.329999999999998</c:v>
                </c:pt>
                <c:pt idx="171">
                  <c:v>17.329999999999998</c:v>
                </c:pt>
                <c:pt idx="172">
                  <c:v>17.36</c:v>
                </c:pt>
                <c:pt idx="173">
                  <c:v>17.36</c:v>
                </c:pt>
                <c:pt idx="174">
                  <c:v>17.43</c:v>
                </c:pt>
                <c:pt idx="175">
                  <c:v>17.559999999999999</c:v>
                </c:pt>
                <c:pt idx="176">
                  <c:v>17.62</c:v>
                </c:pt>
                <c:pt idx="177">
                  <c:v>17.62</c:v>
                </c:pt>
                <c:pt idx="178">
                  <c:v>17.559999999999999</c:v>
                </c:pt>
                <c:pt idx="179">
                  <c:v>17.559999999999999</c:v>
                </c:pt>
                <c:pt idx="180">
                  <c:v>17.559999999999999</c:v>
                </c:pt>
                <c:pt idx="181">
                  <c:v>17.559999999999999</c:v>
                </c:pt>
                <c:pt idx="182">
                  <c:v>17.559999999999999</c:v>
                </c:pt>
                <c:pt idx="183">
                  <c:v>17.559999999999999</c:v>
                </c:pt>
                <c:pt idx="184">
                  <c:v>17.559999999999999</c:v>
                </c:pt>
                <c:pt idx="185">
                  <c:v>17.559999999999999</c:v>
                </c:pt>
                <c:pt idx="186">
                  <c:v>17.420000000000002</c:v>
                </c:pt>
                <c:pt idx="187">
                  <c:v>17.39</c:v>
                </c:pt>
                <c:pt idx="188">
                  <c:v>17.36</c:v>
                </c:pt>
                <c:pt idx="189">
                  <c:v>17.36</c:v>
                </c:pt>
                <c:pt idx="190">
                  <c:v>17.329999999999998</c:v>
                </c:pt>
                <c:pt idx="191">
                  <c:v>17.29</c:v>
                </c:pt>
                <c:pt idx="192">
                  <c:v>17.329999999999998</c:v>
                </c:pt>
                <c:pt idx="193">
                  <c:v>17.36</c:v>
                </c:pt>
                <c:pt idx="194">
                  <c:v>17.420000000000002</c:v>
                </c:pt>
                <c:pt idx="195">
                  <c:v>17.420000000000002</c:v>
                </c:pt>
                <c:pt idx="196">
                  <c:v>17.489999999999998</c:v>
                </c:pt>
                <c:pt idx="197">
                  <c:v>17.489999999999998</c:v>
                </c:pt>
                <c:pt idx="198">
                  <c:v>17.489999999999998</c:v>
                </c:pt>
                <c:pt idx="199">
                  <c:v>17.489999999999998</c:v>
                </c:pt>
                <c:pt idx="200">
                  <c:v>17.489999999999998</c:v>
                </c:pt>
                <c:pt idx="201">
                  <c:v>17.559999999999999</c:v>
                </c:pt>
                <c:pt idx="202">
                  <c:v>17.559999999999999</c:v>
                </c:pt>
                <c:pt idx="203">
                  <c:v>17.59</c:v>
                </c:pt>
                <c:pt idx="204">
                  <c:v>17.62</c:v>
                </c:pt>
                <c:pt idx="205">
                  <c:v>17.690000000000001</c:v>
                </c:pt>
                <c:pt idx="206">
                  <c:v>17.760000000000002</c:v>
                </c:pt>
                <c:pt idx="207">
                  <c:v>17.82</c:v>
                </c:pt>
                <c:pt idx="208">
                  <c:v>17.82</c:v>
                </c:pt>
                <c:pt idx="209">
                  <c:v>17.89</c:v>
                </c:pt>
                <c:pt idx="210">
                  <c:v>17.82</c:v>
                </c:pt>
                <c:pt idx="211">
                  <c:v>17.82</c:v>
                </c:pt>
                <c:pt idx="212">
                  <c:v>17.79</c:v>
                </c:pt>
                <c:pt idx="213">
                  <c:v>17.760000000000002</c:v>
                </c:pt>
                <c:pt idx="214">
                  <c:v>17.82</c:v>
                </c:pt>
                <c:pt idx="215">
                  <c:v>17.82</c:v>
                </c:pt>
                <c:pt idx="216">
                  <c:v>17.82</c:v>
                </c:pt>
                <c:pt idx="217">
                  <c:v>18.09</c:v>
                </c:pt>
                <c:pt idx="218">
                  <c:v>18.09</c:v>
                </c:pt>
                <c:pt idx="219">
                  <c:v>18.09</c:v>
                </c:pt>
                <c:pt idx="220">
                  <c:v>18.09</c:v>
                </c:pt>
                <c:pt idx="221">
                  <c:v>18.02</c:v>
                </c:pt>
                <c:pt idx="222">
                  <c:v>17.95</c:v>
                </c:pt>
                <c:pt idx="223">
                  <c:v>17.95</c:v>
                </c:pt>
                <c:pt idx="224">
                  <c:v>17.89</c:v>
                </c:pt>
                <c:pt idx="225">
                  <c:v>17.89</c:v>
                </c:pt>
                <c:pt idx="226">
                  <c:v>17.82</c:v>
                </c:pt>
                <c:pt idx="227">
                  <c:v>17.89</c:v>
                </c:pt>
                <c:pt idx="228">
                  <c:v>17.89</c:v>
                </c:pt>
                <c:pt idx="229">
                  <c:v>17.95</c:v>
                </c:pt>
                <c:pt idx="230">
                  <c:v>17.95</c:v>
                </c:pt>
                <c:pt idx="231">
                  <c:v>17.95</c:v>
                </c:pt>
                <c:pt idx="232">
                  <c:v>17.95</c:v>
                </c:pt>
                <c:pt idx="233">
                  <c:v>17.95</c:v>
                </c:pt>
                <c:pt idx="234">
                  <c:v>18.02</c:v>
                </c:pt>
                <c:pt idx="235">
                  <c:v>18.05</c:v>
                </c:pt>
                <c:pt idx="236">
                  <c:v>18.12</c:v>
                </c:pt>
                <c:pt idx="237">
                  <c:v>18.12</c:v>
                </c:pt>
                <c:pt idx="238">
                  <c:v>18.149999999999999</c:v>
                </c:pt>
                <c:pt idx="239">
                  <c:v>18.22</c:v>
                </c:pt>
                <c:pt idx="240">
                  <c:v>18.149999999999999</c:v>
                </c:pt>
                <c:pt idx="241">
                  <c:v>18.02</c:v>
                </c:pt>
                <c:pt idx="242">
                  <c:v>17.88</c:v>
                </c:pt>
                <c:pt idx="243">
                  <c:v>17.61</c:v>
                </c:pt>
                <c:pt idx="244">
                  <c:v>17.55</c:v>
                </c:pt>
                <c:pt idx="245">
                  <c:v>17.55</c:v>
                </c:pt>
                <c:pt idx="246">
                  <c:v>17.55</c:v>
                </c:pt>
                <c:pt idx="247">
                  <c:v>17.55</c:v>
                </c:pt>
                <c:pt idx="248">
                  <c:v>17.55</c:v>
                </c:pt>
                <c:pt idx="249">
                  <c:v>17.61</c:v>
                </c:pt>
                <c:pt idx="250">
                  <c:v>17.54</c:v>
                </c:pt>
                <c:pt idx="251">
                  <c:v>17.48</c:v>
                </c:pt>
                <c:pt idx="252">
                  <c:v>17.48</c:v>
                </c:pt>
                <c:pt idx="253">
                  <c:v>17.440000000000001</c:v>
                </c:pt>
                <c:pt idx="254">
                  <c:v>17.41</c:v>
                </c:pt>
                <c:pt idx="255">
                  <c:v>17.41</c:v>
                </c:pt>
                <c:pt idx="256">
                  <c:v>17.28</c:v>
                </c:pt>
                <c:pt idx="257">
                  <c:v>17.239999999999998</c:v>
                </c:pt>
                <c:pt idx="258">
                  <c:v>17.14</c:v>
                </c:pt>
                <c:pt idx="259">
                  <c:v>17.05</c:v>
                </c:pt>
                <c:pt idx="260">
                  <c:v>16.88</c:v>
                </c:pt>
                <c:pt idx="261">
                  <c:v>16.809999999999999</c:v>
                </c:pt>
                <c:pt idx="262">
                  <c:v>16.84</c:v>
                </c:pt>
                <c:pt idx="263">
                  <c:v>16.88</c:v>
                </c:pt>
                <c:pt idx="264">
                  <c:v>16.940000000000001</c:v>
                </c:pt>
                <c:pt idx="265">
                  <c:v>17.010000000000002</c:v>
                </c:pt>
                <c:pt idx="266">
                  <c:v>17.010000000000002</c:v>
                </c:pt>
                <c:pt idx="267">
                  <c:v>16.940000000000001</c:v>
                </c:pt>
                <c:pt idx="268">
                  <c:v>16.940000000000001</c:v>
                </c:pt>
                <c:pt idx="269">
                  <c:v>17.010000000000002</c:v>
                </c:pt>
                <c:pt idx="270">
                  <c:v>16.940000000000001</c:v>
                </c:pt>
                <c:pt idx="271">
                  <c:v>16.940000000000001</c:v>
                </c:pt>
                <c:pt idx="272">
                  <c:v>16.940000000000001</c:v>
                </c:pt>
                <c:pt idx="273">
                  <c:v>16.940000000000001</c:v>
                </c:pt>
                <c:pt idx="274">
                  <c:v>16.98</c:v>
                </c:pt>
                <c:pt idx="275">
                  <c:v>16.98</c:v>
                </c:pt>
                <c:pt idx="276">
                  <c:v>17.010000000000002</c:v>
                </c:pt>
                <c:pt idx="277">
                  <c:v>17.079999999999998</c:v>
                </c:pt>
                <c:pt idx="278">
                  <c:v>17.010000000000002</c:v>
                </c:pt>
                <c:pt idx="279">
                  <c:v>16.940000000000001</c:v>
                </c:pt>
                <c:pt idx="280">
                  <c:v>17.010000000000002</c:v>
                </c:pt>
                <c:pt idx="281">
                  <c:v>17.010000000000002</c:v>
                </c:pt>
                <c:pt idx="282">
                  <c:v>17.010000000000002</c:v>
                </c:pt>
                <c:pt idx="283">
                  <c:v>17.010000000000002</c:v>
                </c:pt>
                <c:pt idx="284">
                  <c:v>17.010000000000002</c:v>
                </c:pt>
                <c:pt idx="285">
                  <c:v>16.940000000000001</c:v>
                </c:pt>
                <c:pt idx="286">
                  <c:v>17.010000000000002</c:v>
                </c:pt>
                <c:pt idx="287">
                  <c:v>16.940000000000001</c:v>
                </c:pt>
                <c:pt idx="288">
                  <c:v>16.98</c:v>
                </c:pt>
                <c:pt idx="289">
                  <c:v>16.98</c:v>
                </c:pt>
                <c:pt idx="290">
                  <c:v>16.98</c:v>
                </c:pt>
                <c:pt idx="291">
                  <c:v>17.010000000000002</c:v>
                </c:pt>
                <c:pt idx="292">
                  <c:v>16.97</c:v>
                </c:pt>
                <c:pt idx="293">
                  <c:v>16.940000000000001</c:v>
                </c:pt>
                <c:pt idx="294">
                  <c:v>16.940000000000001</c:v>
                </c:pt>
                <c:pt idx="295">
                  <c:v>16.88</c:v>
                </c:pt>
                <c:pt idx="296">
                  <c:v>16.940000000000001</c:v>
                </c:pt>
                <c:pt idx="297">
                  <c:v>16.940000000000001</c:v>
                </c:pt>
                <c:pt idx="298">
                  <c:v>17.010000000000002</c:v>
                </c:pt>
                <c:pt idx="299">
                  <c:v>17.010000000000002</c:v>
                </c:pt>
                <c:pt idx="300">
                  <c:v>17.010000000000002</c:v>
                </c:pt>
                <c:pt idx="301">
                  <c:v>16.940000000000001</c:v>
                </c:pt>
                <c:pt idx="302">
                  <c:v>16.91</c:v>
                </c:pt>
                <c:pt idx="303">
                  <c:v>16.809999999999999</c:v>
                </c:pt>
                <c:pt idx="304">
                  <c:v>16.809999999999999</c:v>
                </c:pt>
                <c:pt idx="305">
                  <c:v>16.809999999999999</c:v>
                </c:pt>
                <c:pt idx="306">
                  <c:v>16.809999999999999</c:v>
                </c:pt>
                <c:pt idx="307">
                  <c:v>16.809999999999999</c:v>
                </c:pt>
                <c:pt idx="308">
                  <c:v>16.809999999999999</c:v>
                </c:pt>
                <c:pt idx="309">
                  <c:v>16.809999999999999</c:v>
                </c:pt>
                <c:pt idx="310">
                  <c:v>16.739999999999998</c:v>
                </c:pt>
                <c:pt idx="311">
                  <c:v>16.739999999999998</c:v>
                </c:pt>
                <c:pt idx="312">
                  <c:v>16.739999999999998</c:v>
                </c:pt>
                <c:pt idx="313">
                  <c:v>16.809999999999999</c:v>
                </c:pt>
                <c:pt idx="314">
                  <c:v>16.809999999999999</c:v>
                </c:pt>
                <c:pt idx="315">
                  <c:v>16.88</c:v>
                </c:pt>
                <c:pt idx="316">
                  <c:v>16.87</c:v>
                </c:pt>
                <c:pt idx="317">
                  <c:v>16.91</c:v>
                </c:pt>
                <c:pt idx="318">
                  <c:v>16.940000000000001</c:v>
                </c:pt>
                <c:pt idx="319">
                  <c:v>17.010000000000002</c:v>
                </c:pt>
                <c:pt idx="320">
                  <c:v>16.940000000000001</c:v>
                </c:pt>
                <c:pt idx="321">
                  <c:v>16.940000000000001</c:v>
                </c:pt>
                <c:pt idx="322">
                  <c:v>16.87</c:v>
                </c:pt>
                <c:pt idx="323">
                  <c:v>16.87</c:v>
                </c:pt>
                <c:pt idx="324">
                  <c:v>16.940000000000001</c:v>
                </c:pt>
                <c:pt idx="325">
                  <c:v>16.940000000000001</c:v>
                </c:pt>
                <c:pt idx="326">
                  <c:v>16.97</c:v>
                </c:pt>
                <c:pt idx="327">
                  <c:v>17.010000000000002</c:v>
                </c:pt>
                <c:pt idx="328">
                  <c:v>16.97</c:v>
                </c:pt>
                <c:pt idx="329">
                  <c:v>16.940000000000001</c:v>
                </c:pt>
                <c:pt idx="330">
                  <c:v>16.940000000000001</c:v>
                </c:pt>
                <c:pt idx="331">
                  <c:v>16.809999999999999</c:v>
                </c:pt>
                <c:pt idx="332">
                  <c:v>16.809999999999999</c:v>
                </c:pt>
                <c:pt idx="333">
                  <c:v>16.8</c:v>
                </c:pt>
                <c:pt idx="334">
                  <c:v>16.87</c:v>
                </c:pt>
                <c:pt idx="335">
                  <c:v>16.940000000000001</c:v>
                </c:pt>
                <c:pt idx="336">
                  <c:v>17</c:v>
                </c:pt>
                <c:pt idx="337">
                  <c:v>17</c:v>
                </c:pt>
                <c:pt idx="338">
                  <c:v>17</c:v>
                </c:pt>
                <c:pt idx="339">
                  <c:v>17.07</c:v>
                </c:pt>
                <c:pt idx="340">
                  <c:v>17</c:v>
                </c:pt>
                <c:pt idx="341">
                  <c:v>17.07</c:v>
                </c:pt>
                <c:pt idx="342">
                  <c:v>17.07</c:v>
                </c:pt>
                <c:pt idx="343">
                  <c:v>17.13</c:v>
                </c:pt>
                <c:pt idx="344">
                  <c:v>17.13</c:v>
                </c:pt>
                <c:pt idx="345">
                  <c:v>17.13</c:v>
                </c:pt>
                <c:pt idx="346">
                  <c:v>17.14</c:v>
                </c:pt>
                <c:pt idx="347">
                  <c:v>17.07</c:v>
                </c:pt>
                <c:pt idx="348">
                  <c:v>17.07</c:v>
                </c:pt>
                <c:pt idx="349">
                  <c:v>17.07</c:v>
                </c:pt>
                <c:pt idx="350">
                  <c:v>17.07</c:v>
                </c:pt>
                <c:pt idx="351">
                  <c:v>17.14</c:v>
                </c:pt>
                <c:pt idx="352">
                  <c:v>17.170000000000002</c:v>
                </c:pt>
                <c:pt idx="353">
                  <c:v>17.13</c:v>
                </c:pt>
                <c:pt idx="354">
                  <c:v>17.2</c:v>
                </c:pt>
                <c:pt idx="355">
                  <c:v>17.2</c:v>
                </c:pt>
                <c:pt idx="356">
                  <c:v>17.27</c:v>
                </c:pt>
                <c:pt idx="357">
                  <c:v>17.3</c:v>
                </c:pt>
                <c:pt idx="358">
                  <c:v>17.329999999999998</c:v>
                </c:pt>
                <c:pt idx="359">
                  <c:v>17.36</c:v>
                </c:pt>
                <c:pt idx="360">
                  <c:v>17.399999999999999</c:v>
                </c:pt>
                <c:pt idx="361">
                  <c:v>17.46</c:v>
                </c:pt>
                <c:pt idx="362">
                  <c:v>17.53</c:v>
                </c:pt>
                <c:pt idx="363">
                  <c:v>17.53</c:v>
                </c:pt>
                <c:pt idx="364">
                  <c:v>17.47</c:v>
                </c:pt>
                <c:pt idx="365">
                  <c:v>17.399999999999999</c:v>
                </c:pt>
                <c:pt idx="366">
                  <c:v>17.399999999999999</c:v>
                </c:pt>
                <c:pt idx="367">
                  <c:v>17.37</c:v>
                </c:pt>
                <c:pt idx="368">
                  <c:v>17.399999999999999</c:v>
                </c:pt>
                <c:pt idx="369">
                  <c:v>17.329999999999998</c:v>
                </c:pt>
                <c:pt idx="370">
                  <c:v>17.399999999999999</c:v>
                </c:pt>
                <c:pt idx="371">
                  <c:v>17.399999999999999</c:v>
                </c:pt>
                <c:pt idx="372">
                  <c:v>17.43</c:v>
                </c:pt>
                <c:pt idx="373">
                  <c:v>17.46</c:v>
                </c:pt>
                <c:pt idx="374">
                  <c:v>17.46</c:v>
                </c:pt>
                <c:pt idx="375">
                  <c:v>17.53</c:v>
                </c:pt>
                <c:pt idx="376">
                  <c:v>17.63</c:v>
                </c:pt>
                <c:pt idx="377">
                  <c:v>17.73</c:v>
                </c:pt>
                <c:pt idx="378">
                  <c:v>17.66</c:v>
                </c:pt>
                <c:pt idx="379">
                  <c:v>17.59</c:v>
                </c:pt>
                <c:pt idx="380">
                  <c:v>17.59</c:v>
                </c:pt>
                <c:pt idx="381">
                  <c:v>17.59</c:v>
                </c:pt>
                <c:pt idx="382">
                  <c:v>17.66</c:v>
                </c:pt>
                <c:pt idx="383">
                  <c:v>17.66</c:v>
                </c:pt>
                <c:pt idx="384">
                  <c:v>17.73</c:v>
                </c:pt>
                <c:pt idx="385">
                  <c:v>17.66</c:v>
                </c:pt>
                <c:pt idx="386">
                  <c:v>17.66</c:v>
                </c:pt>
                <c:pt idx="387">
                  <c:v>17.600000000000001</c:v>
                </c:pt>
                <c:pt idx="388">
                  <c:v>17.59</c:v>
                </c:pt>
                <c:pt idx="389">
                  <c:v>17.59</c:v>
                </c:pt>
                <c:pt idx="390">
                  <c:v>17.59</c:v>
                </c:pt>
                <c:pt idx="391">
                  <c:v>17.760000000000002</c:v>
                </c:pt>
                <c:pt idx="392">
                  <c:v>17.79</c:v>
                </c:pt>
                <c:pt idx="393">
                  <c:v>17.73</c:v>
                </c:pt>
                <c:pt idx="394">
                  <c:v>17.73</c:v>
                </c:pt>
                <c:pt idx="395">
                  <c:v>17.79</c:v>
                </c:pt>
                <c:pt idx="396">
                  <c:v>17.86</c:v>
                </c:pt>
                <c:pt idx="397">
                  <c:v>17.86</c:v>
                </c:pt>
                <c:pt idx="398">
                  <c:v>17.86</c:v>
                </c:pt>
                <c:pt idx="399">
                  <c:v>17.760000000000002</c:v>
                </c:pt>
                <c:pt idx="400">
                  <c:v>17.66</c:v>
                </c:pt>
                <c:pt idx="401">
                  <c:v>17.690000000000001</c:v>
                </c:pt>
                <c:pt idx="402">
                  <c:v>17.72</c:v>
                </c:pt>
                <c:pt idx="403">
                  <c:v>17.79</c:v>
                </c:pt>
                <c:pt idx="404">
                  <c:v>17.63</c:v>
                </c:pt>
                <c:pt idx="405">
                  <c:v>17.53</c:v>
                </c:pt>
                <c:pt idx="406">
                  <c:v>17.559999999999999</c:v>
                </c:pt>
                <c:pt idx="407">
                  <c:v>17.66</c:v>
                </c:pt>
                <c:pt idx="408">
                  <c:v>17.59</c:v>
                </c:pt>
                <c:pt idx="409">
                  <c:v>17.59</c:v>
                </c:pt>
                <c:pt idx="410">
                  <c:v>17.53</c:v>
                </c:pt>
                <c:pt idx="411">
                  <c:v>17.53</c:v>
                </c:pt>
                <c:pt idx="412">
                  <c:v>17.46</c:v>
                </c:pt>
                <c:pt idx="413">
                  <c:v>17.46</c:v>
                </c:pt>
                <c:pt idx="414">
                  <c:v>17.46</c:v>
                </c:pt>
                <c:pt idx="415">
                  <c:v>17.53</c:v>
                </c:pt>
                <c:pt idx="416">
                  <c:v>17.53</c:v>
                </c:pt>
                <c:pt idx="417">
                  <c:v>17.53</c:v>
                </c:pt>
                <c:pt idx="418">
                  <c:v>17.489999999999998</c:v>
                </c:pt>
                <c:pt idx="419">
                  <c:v>17.46</c:v>
                </c:pt>
                <c:pt idx="420">
                  <c:v>17.399999999999999</c:v>
                </c:pt>
                <c:pt idx="421">
                  <c:v>17.39</c:v>
                </c:pt>
                <c:pt idx="422">
                  <c:v>17.39</c:v>
                </c:pt>
                <c:pt idx="423">
                  <c:v>17.39</c:v>
                </c:pt>
                <c:pt idx="424">
                  <c:v>17.329999999999998</c:v>
                </c:pt>
                <c:pt idx="425">
                  <c:v>17.329999999999998</c:v>
                </c:pt>
                <c:pt idx="426">
                  <c:v>17.329999999999998</c:v>
                </c:pt>
                <c:pt idx="427">
                  <c:v>17.36</c:v>
                </c:pt>
                <c:pt idx="428">
                  <c:v>17.329999999999998</c:v>
                </c:pt>
                <c:pt idx="429">
                  <c:v>17.329999999999998</c:v>
                </c:pt>
                <c:pt idx="430">
                  <c:v>17.329999999999998</c:v>
                </c:pt>
                <c:pt idx="431">
                  <c:v>17.329999999999998</c:v>
                </c:pt>
                <c:pt idx="432">
                  <c:v>17.399999999999999</c:v>
                </c:pt>
                <c:pt idx="433">
                  <c:v>17.39</c:v>
                </c:pt>
                <c:pt idx="434">
                  <c:v>17.329999999999998</c:v>
                </c:pt>
                <c:pt idx="435">
                  <c:v>17.329999999999998</c:v>
                </c:pt>
                <c:pt idx="436">
                  <c:v>17.399999999999999</c:v>
                </c:pt>
                <c:pt idx="437">
                  <c:v>17.36</c:v>
                </c:pt>
                <c:pt idx="438">
                  <c:v>17.39</c:v>
                </c:pt>
                <c:pt idx="439">
                  <c:v>17.39</c:v>
                </c:pt>
                <c:pt idx="440">
                  <c:v>17.39</c:v>
                </c:pt>
                <c:pt idx="441">
                  <c:v>17.43</c:v>
                </c:pt>
                <c:pt idx="442">
                  <c:v>17.46</c:v>
                </c:pt>
                <c:pt idx="443">
                  <c:v>17.52</c:v>
                </c:pt>
                <c:pt idx="444">
                  <c:v>17.559999999999999</c:v>
                </c:pt>
                <c:pt idx="445">
                  <c:v>17.59</c:v>
                </c:pt>
                <c:pt idx="446">
                  <c:v>17.59</c:v>
                </c:pt>
                <c:pt idx="447">
                  <c:v>17.59</c:v>
                </c:pt>
                <c:pt idx="448">
                  <c:v>17.59</c:v>
                </c:pt>
                <c:pt idx="449">
                  <c:v>17.59</c:v>
                </c:pt>
                <c:pt idx="450">
                  <c:v>17.52</c:v>
                </c:pt>
                <c:pt idx="451">
                  <c:v>17.52</c:v>
                </c:pt>
                <c:pt idx="452">
                  <c:v>17.52</c:v>
                </c:pt>
                <c:pt idx="453">
                  <c:v>17.52</c:v>
                </c:pt>
                <c:pt idx="454">
                  <c:v>17.52</c:v>
                </c:pt>
                <c:pt idx="455">
                  <c:v>17.53</c:v>
                </c:pt>
                <c:pt idx="456">
                  <c:v>17.46</c:v>
                </c:pt>
                <c:pt idx="457">
                  <c:v>17.420000000000002</c:v>
                </c:pt>
                <c:pt idx="458">
                  <c:v>17.46</c:v>
                </c:pt>
                <c:pt idx="459">
                  <c:v>17.46</c:v>
                </c:pt>
                <c:pt idx="460">
                  <c:v>17.489999999999998</c:v>
                </c:pt>
                <c:pt idx="461">
                  <c:v>17.52</c:v>
                </c:pt>
                <c:pt idx="462">
                  <c:v>17.559999999999999</c:v>
                </c:pt>
                <c:pt idx="463">
                  <c:v>17.59</c:v>
                </c:pt>
                <c:pt idx="464">
                  <c:v>17.59</c:v>
                </c:pt>
                <c:pt idx="465">
                  <c:v>17.59</c:v>
                </c:pt>
                <c:pt idx="466">
                  <c:v>17.66</c:v>
                </c:pt>
                <c:pt idx="467">
                  <c:v>17.72</c:v>
                </c:pt>
                <c:pt idx="468">
                  <c:v>17.59</c:v>
                </c:pt>
                <c:pt idx="469">
                  <c:v>17.52</c:v>
                </c:pt>
                <c:pt idx="470">
                  <c:v>17.52</c:v>
                </c:pt>
                <c:pt idx="471">
                  <c:v>17.52</c:v>
                </c:pt>
                <c:pt idx="472">
                  <c:v>17.55</c:v>
                </c:pt>
                <c:pt idx="473">
                  <c:v>17.59</c:v>
                </c:pt>
                <c:pt idx="474">
                  <c:v>17.649999999999999</c:v>
                </c:pt>
                <c:pt idx="475">
                  <c:v>17.649999999999999</c:v>
                </c:pt>
                <c:pt idx="476">
                  <c:v>17.649999999999999</c:v>
                </c:pt>
                <c:pt idx="477">
                  <c:v>17.62</c:v>
                </c:pt>
                <c:pt idx="478">
                  <c:v>17.59</c:v>
                </c:pt>
                <c:pt idx="479">
                  <c:v>17.55</c:v>
                </c:pt>
                <c:pt idx="480">
                  <c:v>17.52</c:v>
                </c:pt>
                <c:pt idx="481">
                  <c:v>17.52</c:v>
                </c:pt>
                <c:pt idx="482">
                  <c:v>17.52</c:v>
                </c:pt>
                <c:pt idx="483">
                  <c:v>17.52</c:v>
                </c:pt>
                <c:pt idx="484">
                  <c:v>17.59</c:v>
                </c:pt>
                <c:pt idx="485">
                  <c:v>17.52</c:v>
                </c:pt>
                <c:pt idx="486">
                  <c:v>17.52</c:v>
                </c:pt>
                <c:pt idx="487">
                  <c:v>17.579999999999998</c:v>
                </c:pt>
                <c:pt idx="488">
                  <c:v>17.579999999999998</c:v>
                </c:pt>
                <c:pt idx="489">
                  <c:v>17.579999999999998</c:v>
                </c:pt>
                <c:pt idx="490">
                  <c:v>17.649999999999999</c:v>
                </c:pt>
                <c:pt idx="491">
                  <c:v>17.72</c:v>
                </c:pt>
                <c:pt idx="492">
                  <c:v>17.649999999999999</c:v>
                </c:pt>
                <c:pt idx="493">
                  <c:v>17.649999999999999</c:v>
                </c:pt>
                <c:pt idx="494">
                  <c:v>17.649999999999999</c:v>
                </c:pt>
                <c:pt idx="495">
                  <c:v>17.649999999999999</c:v>
                </c:pt>
                <c:pt idx="496">
                  <c:v>17.649999999999999</c:v>
                </c:pt>
                <c:pt idx="497">
                  <c:v>17.72</c:v>
                </c:pt>
                <c:pt idx="498">
                  <c:v>17.78</c:v>
                </c:pt>
                <c:pt idx="499">
                  <c:v>17.850000000000001</c:v>
                </c:pt>
                <c:pt idx="500">
                  <c:v>17.75</c:v>
                </c:pt>
                <c:pt idx="501">
                  <c:v>17.72</c:v>
                </c:pt>
                <c:pt idx="502">
                  <c:v>17.72</c:v>
                </c:pt>
                <c:pt idx="503">
                  <c:v>17.649999999999999</c:v>
                </c:pt>
                <c:pt idx="504">
                  <c:v>17.579999999999998</c:v>
                </c:pt>
                <c:pt idx="505">
                  <c:v>17.45</c:v>
                </c:pt>
                <c:pt idx="506">
                  <c:v>17.39</c:v>
                </c:pt>
                <c:pt idx="507">
                  <c:v>17.32</c:v>
                </c:pt>
                <c:pt idx="508">
                  <c:v>17.32</c:v>
                </c:pt>
                <c:pt idx="509">
                  <c:v>17.32</c:v>
                </c:pt>
                <c:pt idx="510">
                  <c:v>17.39</c:v>
                </c:pt>
                <c:pt idx="511">
                  <c:v>17.39</c:v>
                </c:pt>
                <c:pt idx="512">
                  <c:v>17.52</c:v>
                </c:pt>
                <c:pt idx="513">
                  <c:v>17.649999999999999</c:v>
                </c:pt>
                <c:pt idx="514">
                  <c:v>17.649999999999999</c:v>
                </c:pt>
                <c:pt idx="515">
                  <c:v>17.649999999999999</c:v>
                </c:pt>
                <c:pt idx="516">
                  <c:v>17.649999999999999</c:v>
                </c:pt>
                <c:pt idx="517">
                  <c:v>17.649999999999999</c:v>
                </c:pt>
                <c:pt idx="518">
                  <c:v>17.62</c:v>
                </c:pt>
                <c:pt idx="519">
                  <c:v>17.579999999999998</c:v>
                </c:pt>
                <c:pt idx="520">
                  <c:v>17.579999999999998</c:v>
                </c:pt>
                <c:pt idx="521">
                  <c:v>17.75</c:v>
                </c:pt>
                <c:pt idx="522">
                  <c:v>17.78</c:v>
                </c:pt>
                <c:pt idx="523">
                  <c:v>17.72</c:v>
                </c:pt>
                <c:pt idx="524">
                  <c:v>17.649999999999999</c:v>
                </c:pt>
                <c:pt idx="525">
                  <c:v>17.649999999999999</c:v>
                </c:pt>
                <c:pt idx="526">
                  <c:v>17.72</c:v>
                </c:pt>
                <c:pt idx="527">
                  <c:v>17.649999999999999</c:v>
                </c:pt>
                <c:pt idx="528">
                  <c:v>17.78</c:v>
                </c:pt>
                <c:pt idx="529">
                  <c:v>17.78</c:v>
                </c:pt>
                <c:pt idx="530">
                  <c:v>17.850000000000001</c:v>
                </c:pt>
                <c:pt idx="531">
                  <c:v>17.850000000000001</c:v>
                </c:pt>
                <c:pt idx="532">
                  <c:v>17.91</c:v>
                </c:pt>
                <c:pt idx="533">
                  <c:v>17.91</c:v>
                </c:pt>
                <c:pt idx="534">
                  <c:v>17.78</c:v>
                </c:pt>
                <c:pt idx="535">
                  <c:v>17.78</c:v>
                </c:pt>
                <c:pt idx="536">
                  <c:v>17.72</c:v>
                </c:pt>
                <c:pt idx="537">
                  <c:v>17.52</c:v>
                </c:pt>
                <c:pt idx="538">
                  <c:v>17.46</c:v>
                </c:pt>
                <c:pt idx="539">
                  <c:v>17.32</c:v>
                </c:pt>
                <c:pt idx="540">
                  <c:v>17.32</c:v>
                </c:pt>
                <c:pt idx="541">
                  <c:v>17.32</c:v>
                </c:pt>
                <c:pt idx="542">
                  <c:v>17.350000000000001</c:v>
                </c:pt>
                <c:pt idx="543">
                  <c:v>17.420000000000002</c:v>
                </c:pt>
                <c:pt idx="544">
                  <c:v>17.45</c:v>
                </c:pt>
                <c:pt idx="545">
                  <c:v>17.45</c:v>
                </c:pt>
                <c:pt idx="546">
                  <c:v>17.420000000000002</c:v>
                </c:pt>
                <c:pt idx="547">
                  <c:v>17.45</c:v>
                </c:pt>
                <c:pt idx="548">
                  <c:v>17.45</c:v>
                </c:pt>
                <c:pt idx="549">
                  <c:v>17.39</c:v>
                </c:pt>
                <c:pt idx="550">
                  <c:v>17.39</c:v>
                </c:pt>
                <c:pt idx="551">
                  <c:v>17.39</c:v>
                </c:pt>
                <c:pt idx="552">
                  <c:v>17.420000000000002</c:v>
                </c:pt>
                <c:pt idx="553">
                  <c:v>17.45</c:v>
                </c:pt>
                <c:pt idx="554">
                  <c:v>17.45</c:v>
                </c:pt>
                <c:pt idx="555">
                  <c:v>17.420000000000002</c:v>
                </c:pt>
                <c:pt idx="556">
                  <c:v>17.32</c:v>
                </c:pt>
                <c:pt idx="557">
                  <c:v>17.32</c:v>
                </c:pt>
                <c:pt idx="558">
                  <c:v>17.29</c:v>
                </c:pt>
                <c:pt idx="559">
                  <c:v>17.32</c:v>
                </c:pt>
                <c:pt idx="560">
                  <c:v>17.32</c:v>
                </c:pt>
                <c:pt idx="561">
                  <c:v>17.39</c:v>
                </c:pt>
                <c:pt idx="562">
                  <c:v>17.32</c:v>
                </c:pt>
                <c:pt idx="563">
                  <c:v>17.32</c:v>
                </c:pt>
                <c:pt idx="564">
                  <c:v>17.350000000000001</c:v>
                </c:pt>
                <c:pt idx="565">
                  <c:v>17.39</c:v>
                </c:pt>
                <c:pt idx="566">
                  <c:v>17.45</c:v>
                </c:pt>
                <c:pt idx="567">
                  <c:v>17.52</c:v>
                </c:pt>
                <c:pt idx="568">
                  <c:v>17.489999999999998</c:v>
                </c:pt>
                <c:pt idx="569">
                  <c:v>17.420000000000002</c:v>
                </c:pt>
                <c:pt idx="570">
                  <c:v>17.39</c:v>
                </c:pt>
                <c:pt idx="571">
                  <c:v>17.39</c:v>
                </c:pt>
                <c:pt idx="572">
                  <c:v>17.39</c:v>
                </c:pt>
                <c:pt idx="573">
                  <c:v>17.39</c:v>
                </c:pt>
                <c:pt idx="574">
                  <c:v>17.32</c:v>
                </c:pt>
                <c:pt idx="575">
                  <c:v>17.32</c:v>
                </c:pt>
                <c:pt idx="576">
                  <c:v>17.29</c:v>
                </c:pt>
                <c:pt idx="577">
                  <c:v>17.32</c:v>
                </c:pt>
                <c:pt idx="578">
                  <c:v>17.350000000000001</c:v>
                </c:pt>
                <c:pt idx="579">
                  <c:v>17.38</c:v>
                </c:pt>
                <c:pt idx="580">
                  <c:v>17.45</c:v>
                </c:pt>
                <c:pt idx="581">
                  <c:v>17.45</c:v>
                </c:pt>
                <c:pt idx="582">
                  <c:v>17.45</c:v>
                </c:pt>
                <c:pt idx="583">
                  <c:v>17.38</c:v>
                </c:pt>
                <c:pt idx="584">
                  <c:v>17.420000000000002</c:v>
                </c:pt>
                <c:pt idx="585">
                  <c:v>17.48</c:v>
                </c:pt>
                <c:pt idx="586">
                  <c:v>17.52</c:v>
                </c:pt>
                <c:pt idx="587">
                  <c:v>17.649999999999999</c:v>
                </c:pt>
                <c:pt idx="588">
                  <c:v>17.649999999999999</c:v>
                </c:pt>
                <c:pt idx="589">
                  <c:v>17.579999999999998</c:v>
                </c:pt>
                <c:pt idx="590">
                  <c:v>17.579999999999998</c:v>
                </c:pt>
                <c:pt idx="591">
                  <c:v>17.48</c:v>
                </c:pt>
                <c:pt idx="592">
                  <c:v>17.45</c:v>
                </c:pt>
                <c:pt idx="593">
                  <c:v>17.32</c:v>
                </c:pt>
                <c:pt idx="594">
                  <c:v>17.32</c:v>
                </c:pt>
                <c:pt idx="595">
                  <c:v>17.32</c:v>
                </c:pt>
                <c:pt idx="596">
                  <c:v>17.350000000000001</c:v>
                </c:pt>
                <c:pt idx="597">
                  <c:v>17.25</c:v>
                </c:pt>
                <c:pt idx="598">
                  <c:v>17.32</c:v>
                </c:pt>
                <c:pt idx="599">
                  <c:v>17.29</c:v>
                </c:pt>
                <c:pt idx="600">
                  <c:v>17.32</c:v>
                </c:pt>
                <c:pt idx="601">
                  <c:v>17.190000000000001</c:v>
                </c:pt>
                <c:pt idx="602">
                  <c:v>17.190000000000001</c:v>
                </c:pt>
                <c:pt idx="603">
                  <c:v>17.25</c:v>
                </c:pt>
                <c:pt idx="604">
                  <c:v>17.25</c:v>
                </c:pt>
                <c:pt idx="605">
                  <c:v>17.190000000000001</c:v>
                </c:pt>
                <c:pt idx="606">
                  <c:v>17.190000000000001</c:v>
                </c:pt>
                <c:pt idx="607">
                  <c:v>17.25</c:v>
                </c:pt>
                <c:pt idx="608">
                  <c:v>17.25</c:v>
                </c:pt>
                <c:pt idx="609">
                  <c:v>17.25</c:v>
                </c:pt>
                <c:pt idx="610">
                  <c:v>17.190000000000001</c:v>
                </c:pt>
                <c:pt idx="611">
                  <c:v>17.02</c:v>
                </c:pt>
                <c:pt idx="612">
                  <c:v>16.850000000000001</c:v>
                </c:pt>
                <c:pt idx="613">
                  <c:v>16.79</c:v>
                </c:pt>
                <c:pt idx="614">
                  <c:v>16.86</c:v>
                </c:pt>
                <c:pt idx="615">
                  <c:v>16.79</c:v>
                </c:pt>
                <c:pt idx="616">
                  <c:v>16.66</c:v>
                </c:pt>
                <c:pt idx="617">
                  <c:v>16.66</c:v>
                </c:pt>
                <c:pt idx="618">
                  <c:v>16.66</c:v>
                </c:pt>
                <c:pt idx="619">
                  <c:v>16.649999999999999</c:v>
                </c:pt>
                <c:pt idx="620">
                  <c:v>16.559999999999999</c:v>
                </c:pt>
                <c:pt idx="621">
                  <c:v>16.43</c:v>
                </c:pt>
                <c:pt idx="622">
                  <c:v>16.329999999999998</c:v>
                </c:pt>
                <c:pt idx="623">
                  <c:v>16.329999999999998</c:v>
                </c:pt>
                <c:pt idx="624">
                  <c:v>16.329999999999998</c:v>
                </c:pt>
                <c:pt idx="625">
                  <c:v>16.39</c:v>
                </c:pt>
                <c:pt idx="626">
                  <c:v>16.46</c:v>
                </c:pt>
                <c:pt idx="627">
                  <c:v>16.46</c:v>
                </c:pt>
                <c:pt idx="628">
                  <c:v>16.46</c:v>
                </c:pt>
                <c:pt idx="629">
                  <c:v>16.46</c:v>
                </c:pt>
                <c:pt idx="630">
                  <c:v>16.53</c:v>
                </c:pt>
                <c:pt idx="631">
                  <c:v>16.559999999999999</c:v>
                </c:pt>
                <c:pt idx="632">
                  <c:v>16.59</c:v>
                </c:pt>
                <c:pt idx="633">
                  <c:v>16.59</c:v>
                </c:pt>
                <c:pt idx="634">
                  <c:v>16.59</c:v>
                </c:pt>
                <c:pt idx="635">
                  <c:v>16.53</c:v>
                </c:pt>
                <c:pt idx="636">
                  <c:v>16.46</c:v>
                </c:pt>
                <c:pt idx="637">
                  <c:v>16.46</c:v>
                </c:pt>
                <c:pt idx="638">
                  <c:v>16.46</c:v>
                </c:pt>
                <c:pt idx="639">
                  <c:v>16.46</c:v>
                </c:pt>
                <c:pt idx="640">
                  <c:v>16.46</c:v>
                </c:pt>
                <c:pt idx="641">
                  <c:v>16.53</c:v>
                </c:pt>
                <c:pt idx="642">
                  <c:v>16.53</c:v>
                </c:pt>
                <c:pt idx="643">
                  <c:v>16.53</c:v>
                </c:pt>
                <c:pt idx="644">
                  <c:v>16.53</c:v>
                </c:pt>
                <c:pt idx="645">
                  <c:v>16.52</c:v>
                </c:pt>
                <c:pt idx="646">
                  <c:v>16.59</c:v>
                </c:pt>
                <c:pt idx="647">
                  <c:v>16.59</c:v>
                </c:pt>
                <c:pt idx="648">
                  <c:v>16.66</c:v>
                </c:pt>
                <c:pt idx="649">
                  <c:v>16.72</c:v>
                </c:pt>
                <c:pt idx="650">
                  <c:v>16.79</c:v>
                </c:pt>
                <c:pt idx="651">
                  <c:v>16.79</c:v>
                </c:pt>
                <c:pt idx="652">
                  <c:v>16.79</c:v>
                </c:pt>
                <c:pt idx="653">
                  <c:v>16.79</c:v>
                </c:pt>
                <c:pt idx="654">
                  <c:v>16.79</c:v>
                </c:pt>
                <c:pt idx="655">
                  <c:v>16.850000000000001</c:v>
                </c:pt>
                <c:pt idx="656">
                  <c:v>16.850000000000001</c:v>
                </c:pt>
                <c:pt idx="657">
                  <c:v>16.989999999999998</c:v>
                </c:pt>
                <c:pt idx="658">
                  <c:v>16.989999999999998</c:v>
                </c:pt>
                <c:pt idx="659">
                  <c:v>16.920000000000002</c:v>
                </c:pt>
                <c:pt idx="660">
                  <c:v>16.86</c:v>
                </c:pt>
                <c:pt idx="661">
                  <c:v>16.82</c:v>
                </c:pt>
                <c:pt idx="662">
                  <c:v>16.850000000000001</c:v>
                </c:pt>
                <c:pt idx="663">
                  <c:v>16.89</c:v>
                </c:pt>
                <c:pt idx="664">
                  <c:v>16.989999999999998</c:v>
                </c:pt>
                <c:pt idx="665">
                  <c:v>16.72</c:v>
                </c:pt>
                <c:pt idx="666">
                  <c:v>16.649999999999999</c:v>
                </c:pt>
                <c:pt idx="667">
                  <c:v>16.649999999999999</c:v>
                </c:pt>
                <c:pt idx="668">
                  <c:v>16.72</c:v>
                </c:pt>
                <c:pt idx="669">
                  <c:v>16.79</c:v>
                </c:pt>
                <c:pt idx="670">
                  <c:v>16.82</c:v>
                </c:pt>
                <c:pt idx="671">
                  <c:v>16.75</c:v>
                </c:pt>
                <c:pt idx="672">
                  <c:v>16.79</c:v>
                </c:pt>
                <c:pt idx="673">
                  <c:v>16.82</c:v>
                </c:pt>
                <c:pt idx="674">
                  <c:v>16.79</c:v>
                </c:pt>
                <c:pt idx="675">
                  <c:v>16.79</c:v>
                </c:pt>
                <c:pt idx="676">
                  <c:v>16.920000000000002</c:v>
                </c:pt>
                <c:pt idx="677">
                  <c:v>16.850000000000001</c:v>
                </c:pt>
                <c:pt idx="678">
                  <c:v>16.850000000000001</c:v>
                </c:pt>
                <c:pt idx="679">
                  <c:v>16.850000000000001</c:v>
                </c:pt>
                <c:pt idx="680">
                  <c:v>16.850000000000001</c:v>
                </c:pt>
                <c:pt idx="681">
                  <c:v>16.850000000000001</c:v>
                </c:pt>
                <c:pt idx="682">
                  <c:v>16.850000000000001</c:v>
                </c:pt>
                <c:pt idx="683">
                  <c:v>16.850000000000001</c:v>
                </c:pt>
                <c:pt idx="684">
                  <c:v>16.98</c:v>
                </c:pt>
                <c:pt idx="685">
                  <c:v>16.920000000000002</c:v>
                </c:pt>
                <c:pt idx="686">
                  <c:v>16.920000000000002</c:v>
                </c:pt>
                <c:pt idx="687">
                  <c:v>16.98</c:v>
                </c:pt>
                <c:pt idx="688">
                  <c:v>16.98</c:v>
                </c:pt>
                <c:pt idx="689">
                  <c:v>16.91</c:v>
                </c:pt>
                <c:pt idx="690">
                  <c:v>16.91</c:v>
                </c:pt>
                <c:pt idx="691">
                  <c:v>16.91</c:v>
                </c:pt>
                <c:pt idx="692">
                  <c:v>16.850000000000001</c:v>
                </c:pt>
                <c:pt idx="693">
                  <c:v>16.850000000000001</c:v>
                </c:pt>
                <c:pt idx="694">
                  <c:v>16.850000000000001</c:v>
                </c:pt>
                <c:pt idx="695">
                  <c:v>16.78</c:v>
                </c:pt>
                <c:pt idx="696">
                  <c:v>16.71</c:v>
                </c:pt>
                <c:pt idx="697">
                  <c:v>16.71</c:v>
                </c:pt>
                <c:pt idx="698">
                  <c:v>16.78</c:v>
                </c:pt>
                <c:pt idx="699">
                  <c:v>16.82</c:v>
                </c:pt>
                <c:pt idx="700">
                  <c:v>16.82</c:v>
                </c:pt>
                <c:pt idx="701">
                  <c:v>16.78</c:v>
                </c:pt>
                <c:pt idx="702">
                  <c:v>16.850000000000001</c:v>
                </c:pt>
                <c:pt idx="703">
                  <c:v>16.649999999999999</c:v>
                </c:pt>
                <c:pt idx="704">
                  <c:v>16.52</c:v>
                </c:pt>
                <c:pt idx="705">
                  <c:v>16.420000000000002</c:v>
                </c:pt>
                <c:pt idx="706">
                  <c:v>16.39</c:v>
                </c:pt>
                <c:pt idx="707">
                  <c:v>16.39</c:v>
                </c:pt>
                <c:pt idx="708">
                  <c:v>16.39</c:v>
                </c:pt>
                <c:pt idx="709">
                  <c:v>16.38</c:v>
                </c:pt>
                <c:pt idx="710">
                  <c:v>16.38</c:v>
                </c:pt>
                <c:pt idx="711">
                  <c:v>16.38</c:v>
                </c:pt>
                <c:pt idx="712">
                  <c:v>16.39</c:v>
                </c:pt>
                <c:pt idx="713">
                  <c:v>16.32</c:v>
                </c:pt>
                <c:pt idx="714">
                  <c:v>16.32</c:v>
                </c:pt>
                <c:pt idx="715">
                  <c:v>16.38</c:v>
                </c:pt>
                <c:pt idx="716">
                  <c:v>16.45</c:v>
                </c:pt>
                <c:pt idx="717">
                  <c:v>16.45</c:v>
                </c:pt>
                <c:pt idx="718">
                  <c:v>16.48</c:v>
                </c:pt>
                <c:pt idx="719">
                  <c:v>16.579999999999998</c:v>
                </c:pt>
                <c:pt idx="720">
                  <c:v>16.579999999999998</c:v>
                </c:pt>
                <c:pt idx="721">
                  <c:v>16.649999999999999</c:v>
                </c:pt>
                <c:pt idx="722">
                  <c:v>16.649999999999999</c:v>
                </c:pt>
                <c:pt idx="723">
                  <c:v>16.68</c:v>
                </c:pt>
                <c:pt idx="724">
                  <c:v>16.72</c:v>
                </c:pt>
                <c:pt idx="725">
                  <c:v>16.78</c:v>
                </c:pt>
                <c:pt idx="726">
                  <c:v>16.850000000000001</c:v>
                </c:pt>
                <c:pt idx="727">
                  <c:v>16.88</c:v>
                </c:pt>
                <c:pt idx="728">
                  <c:v>16.850000000000001</c:v>
                </c:pt>
                <c:pt idx="729">
                  <c:v>16.78</c:v>
                </c:pt>
                <c:pt idx="730">
                  <c:v>16.78</c:v>
                </c:pt>
                <c:pt idx="731">
                  <c:v>16.78</c:v>
                </c:pt>
                <c:pt idx="732">
                  <c:v>16.78</c:v>
                </c:pt>
                <c:pt idx="733">
                  <c:v>16.78</c:v>
                </c:pt>
                <c:pt idx="734">
                  <c:v>16.78</c:v>
                </c:pt>
                <c:pt idx="735">
                  <c:v>16.72</c:v>
                </c:pt>
                <c:pt idx="736">
                  <c:v>16.649999999999999</c:v>
                </c:pt>
                <c:pt idx="737">
                  <c:v>16.649999999999999</c:v>
                </c:pt>
                <c:pt idx="738">
                  <c:v>16.71</c:v>
                </c:pt>
                <c:pt idx="739">
                  <c:v>16.71</c:v>
                </c:pt>
                <c:pt idx="740">
                  <c:v>16.78</c:v>
                </c:pt>
                <c:pt idx="741">
                  <c:v>16.78</c:v>
                </c:pt>
                <c:pt idx="742">
                  <c:v>16.78</c:v>
                </c:pt>
                <c:pt idx="743">
                  <c:v>16.71</c:v>
                </c:pt>
                <c:pt idx="744">
                  <c:v>16.78</c:v>
                </c:pt>
                <c:pt idx="745">
                  <c:v>16.78</c:v>
                </c:pt>
                <c:pt idx="746">
                  <c:v>16.78</c:v>
                </c:pt>
                <c:pt idx="747">
                  <c:v>16.649999999999999</c:v>
                </c:pt>
                <c:pt idx="748">
                  <c:v>16.649999999999999</c:v>
                </c:pt>
                <c:pt idx="749">
                  <c:v>16.579999999999998</c:v>
                </c:pt>
                <c:pt idx="750">
                  <c:v>16.52</c:v>
                </c:pt>
                <c:pt idx="751">
                  <c:v>16.52</c:v>
                </c:pt>
                <c:pt idx="752">
                  <c:v>16.52</c:v>
                </c:pt>
                <c:pt idx="753">
                  <c:v>16.579999999999998</c:v>
                </c:pt>
                <c:pt idx="754">
                  <c:v>16.649999999999999</c:v>
                </c:pt>
                <c:pt idx="755">
                  <c:v>16.649999999999999</c:v>
                </c:pt>
                <c:pt idx="756">
                  <c:v>16.649999999999999</c:v>
                </c:pt>
                <c:pt idx="757">
                  <c:v>16.71</c:v>
                </c:pt>
                <c:pt idx="758">
                  <c:v>16.71</c:v>
                </c:pt>
                <c:pt idx="759">
                  <c:v>16.809999999999999</c:v>
                </c:pt>
                <c:pt idx="760">
                  <c:v>16.91</c:v>
                </c:pt>
                <c:pt idx="761">
                  <c:v>16.850000000000001</c:v>
                </c:pt>
                <c:pt idx="762">
                  <c:v>16.850000000000001</c:v>
                </c:pt>
                <c:pt idx="763">
                  <c:v>17.05</c:v>
                </c:pt>
                <c:pt idx="764">
                  <c:v>17.04</c:v>
                </c:pt>
                <c:pt idx="765">
                  <c:v>17.11</c:v>
                </c:pt>
                <c:pt idx="766">
                  <c:v>17.18</c:v>
                </c:pt>
                <c:pt idx="767">
                  <c:v>17.170000000000002</c:v>
                </c:pt>
                <c:pt idx="768">
                  <c:v>17.14</c:v>
                </c:pt>
                <c:pt idx="769">
                  <c:v>17.14</c:v>
                </c:pt>
                <c:pt idx="770">
                  <c:v>17.11</c:v>
                </c:pt>
                <c:pt idx="771">
                  <c:v>17.04</c:v>
                </c:pt>
                <c:pt idx="772">
                  <c:v>16.98</c:v>
                </c:pt>
                <c:pt idx="773">
                  <c:v>16.98</c:v>
                </c:pt>
                <c:pt idx="774">
                  <c:v>17.010000000000002</c:v>
                </c:pt>
                <c:pt idx="775">
                  <c:v>17.04</c:v>
                </c:pt>
                <c:pt idx="776">
                  <c:v>17.11</c:v>
                </c:pt>
                <c:pt idx="777">
                  <c:v>17.11</c:v>
                </c:pt>
                <c:pt idx="778">
                  <c:v>17.239999999999998</c:v>
                </c:pt>
                <c:pt idx="779">
                  <c:v>17.18</c:v>
                </c:pt>
                <c:pt idx="780">
                  <c:v>17.14</c:v>
                </c:pt>
                <c:pt idx="781">
                  <c:v>17.04</c:v>
                </c:pt>
                <c:pt idx="782">
                  <c:v>16.98</c:v>
                </c:pt>
                <c:pt idx="783">
                  <c:v>16.91</c:v>
                </c:pt>
                <c:pt idx="784">
                  <c:v>16.850000000000001</c:v>
                </c:pt>
                <c:pt idx="785">
                  <c:v>16.78</c:v>
                </c:pt>
                <c:pt idx="786">
                  <c:v>16.72</c:v>
                </c:pt>
                <c:pt idx="787">
                  <c:v>16.649999999999999</c:v>
                </c:pt>
                <c:pt idx="788">
                  <c:v>16.649999999999999</c:v>
                </c:pt>
                <c:pt idx="789">
                  <c:v>16.649999999999999</c:v>
                </c:pt>
                <c:pt idx="790">
                  <c:v>16.71</c:v>
                </c:pt>
                <c:pt idx="791">
                  <c:v>16.649999999999999</c:v>
                </c:pt>
                <c:pt idx="792">
                  <c:v>16.579999999999998</c:v>
                </c:pt>
                <c:pt idx="793">
                  <c:v>16.649999999999999</c:v>
                </c:pt>
                <c:pt idx="794">
                  <c:v>16.649999999999999</c:v>
                </c:pt>
                <c:pt idx="795">
                  <c:v>16.72</c:v>
                </c:pt>
                <c:pt idx="796">
                  <c:v>16.59</c:v>
                </c:pt>
                <c:pt idx="797">
                  <c:v>16.52</c:v>
                </c:pt>
                <c:pt idx="798">
                  <c:v>16.52</c:v>
                </c:pt>
                <c:pt idx="799">
                  <c:v>16.52</c:v>
                </c:pt>
                <c:pt idx="800">
                  <c:v>16.489999999999998</c:v>
                </c:pt>
                <c:pt idx="801">
                  <c:v>16.46</c:v>
                </c:pt>
                <c:pt idx="802">
                  <c:v>16.420000000000002</c:v>
                </c:pt>
                <c:pt idx="803">
                  <c:v>16.45</c:v>
                </c:pt>
                <c:pt idx="804">
                  <c:v>16.52</c:v>
                </c:pt>
                <c:pt idx="805">
                  <c:v>16.59</c:v>
                </c:pt>
                <c:pt idx="806">
                  <c:v>16.59</c:v>
                </c:pt>
                <c:pt idx="807">
                  <c:v>16.690000000000001</c:v>
                </c:pt>
                <c:pt idx="808">
                  <c:v>16.72</c:v>
                </c:pt>
                <c:pt idx="809">
                  <c:v>16.78</c:v>
                </c:pt>
                <c:pt idx="810">
                  <c:v>16.78</c:v>
                </c:pt>
                <c:pt idx="811">
                  <c:v>16.850000000000001</c:v>
                </c:pt>
                <c:pt idx="812">
                  <c:v>16.850000000000001</c:v>
                </c:pt>
                <c:pt idx="813">
                  <c:v>16.91</c:v>
                </c:pt>
                <c:pt idx="814">
                  <c:v>16.88</c:v>
                </c:pt>
                <c:pt idx="815">
                  <c:v>16.850000000000001</c:v>
                </c:pt>
                <c:pt idx="816">
                  <c:v>16.850000000000001</c:v>
                </c:pt>
                <c:pt idx="817">
                  <c:v>16.920000000000002</c:v>
                </c:pt>
                <c:pt idx="818">
                  <c:v>16.920000000000002</c:v>
                </c:pt>
                <c:pt idx="819">
                  <c:v>16.98</c:v>
                </c:pt>
                <c:pt idx="820">
                  <c:v>17.05</c:v>
                </c:pt>
                <c:pt idx="821">
                  <c:v>17.010000000000002</c:v>
                </c:pt>
                <c:pt idx="822">
                  <c:v>17.05</c:v>
                </c:pt>
                <c:pt idx="823">
                  <c:v>17.05</c:v>
                </c:pt>
                <c:pt idx="824">
                  <c:v>17.05</c:v>
                </c:pt>
                <c:pt idx="825">
                  <c:v>16.98</c:v>
                </c:pt>
                <c:pt idx="826">
                  <c:v>16.920000000000002</c:v>
                </c:pt>
                <c:pt idx="827">
                  <c:v>16.920000000000002</c:v>
                </c:pt>
                <c:pt idx="828">
                  <c:v>16.88</c:v>
                </c:pt>
                <c:pt idx="829">
                  <c:v>16.850000000000001</c:v>
                </c:pt>
                <c:pt idx="830">
                  <c:v>16.82</c:v>
                </c:pt>
                <c:pt idx="831">
                  <c:v>16.75</c:v>
                </c:pt>
                <c:pt idx="832">
                  <c:v>16.75</c:v>
                </c:pt>
                <c:pt idx="833">
                  <c:v>16.75</c:v>
                </c:pt>
                <c:pt idx="834">
                  <c:v>16.78</c:v>
                </c:pt>
                <c:pt idx="835">
                  <c:v>16.82</c:v>
                </c:pt>
                <c:pt idx="836">
                  <c:v>16.78</c:v>
                </c:pt>
                <c:pt idx="837">
                  <c:v>16.850000000000001</c:v>
                </c:pt>
                <c:pt idx="838">
                  <c:v>16.850000000000001</c:v>
                </c:pt>
                <c:pt idx="839">
                  <c:v>16.850000000000001</c:v>
                </c:pt>
                <c:pt idx="840">
                  <c:v>16.850000000000001</c:v>
                </c:pt>
                <c:pt idx="841">
                  <c:v>16.579999999999998</c:v>
                </c:pt>
                <c:pt idx="842">
                  <c:v>16.510000000000002</c:v>
                </c:pt>
                <c:pt idx="843">
                  <c:v>16.440000000000001</c:v>
                </c:pt>
                <c:pt idx="844">
                  <c:v>16.309999999999999</c:v>
                </c:pt>
                <c:pt idx="845">
                  <c:v>16.18</c:v>
                </c:pt>
                <c:pt idx="846">
                  <c:v>16.11</c:v>
                </c:pt>
                <c:pt idx="847">
                  <c:v>16.11</c:v>
                </c:pt>
                <c:pt idx="848">
                  <c:v>16.11</c:v>
                </c:pt>
                <c:pt idx="849">
                  <c:v>16.14</c:v>
                </c:pt>
                <c:pt idx="850">
                  <c:v>16.18</c:v>
                </c:pt>
                <c:pt idx="851">
                  <c:v>16.18</c:v>
                </c:pt>
                <c:pt idx="852">
                  <c:v>16.18</c:v>
                </c:pt>
                <c:pt idx="853">
                  <c:v>16.18</c:v>
                </c:pt>
                <c:pt idx="854">
                  <c:v>16.18</c:v>
                </c:pt>
                <c:pt idx="855">
                  <c:v>16.11</c:v>
                </c:pt>
                <c:pt idx="856">
                  <c:v>16.11</c:v>
                </c:pt>
                <c:pt idx="857">
                  <c:v>16.11</c:v>
                </c:pt>
                <c:pt idx="858">
                  <c:v>16.18</c:v>
                </c:pt>
                <c:pt idx="859">
                  <c:v>16.18</c:v>
                </c:pt>
                <c:pt idx="860">
                  <c:v>16.239999999999998</c:v>
                </c:pt>
                <c:pt idx="861">
                  <c:v>16.28</c:v>
                </c:pt>
                <c:pt idx="862">
                  <c:v>16.28</c:v>
                </c:pt>
                <c:pt idx="863">
                  <c:v>16.239999999999998</c:v>
                </c:pt>
                <c:pt idx="864">
                  <c:v>16.18</c:v>
                </c:pt>
                <c:pt idx="865">
                  <c:v>16.18</c:v>
                </c:pt>
                <c:pt idx="866">
                  <c:v>16.18</c:v>
                </c:pt>
                <c:pt idx="867">
                  <c:v>16.21</c:v>
                </c:pt>
                <c:pt idx="868">
                  <c:v>16.239999999999998</c:v>
                </c:pt>
                <c:pt idx="869">
                  <c:v>16.239999999999998</c:v>
                </c:pt>
                <c:pt idx="870">
                  <c:v>16.239999999999998</c:v>
                </c:pt>
                <c:pt idx="871">
                  <c:v>16.28</c:v>
                </c:pt>
                <c:pt idx="872">
                  <c:v>16.309999999999999</c:v>
                </c:pt>
                <c:pt idx="873">
                  <c:v>16.309999999999999</c:v>
                </c:pt>
                <c:pt idx="874">
                  <c:v>16.309999999999999</c:v>
                </c:pt>
                <c:pt idx="875">
                  <c:v>16.309999999999999</c:v>
                </c:pt>
                <c:pt idx="876">
                  <c:v>16.239999999999998</c:v>
                </c:pt>
                <c:pt idx="877">
                  <c:v>16.18</c:v>
                </c:pt>
                <c:pt idx="878">
                  <c:v>16.11</c:v>
                </c:pt>
                <c:pt idx="879">
                  <c:v>16.11</c:v>
                </c:pt>
                <c:pt idx="880">
                  <c:v>16.11</c:v>
                </c:pt>
                <c:pt idx="881">
                  <c:v>16.11</c:v>
                </c:pt>
                <c:pt idx="882">
                  <c:v>16.18</c:v>
                </c:pt>
                <c:pt idx="883">
                  <c:v>16.239999999999998</c:v>
                </c:pt>
                <c:pt idx="884">
                  <c:v>16.309999999999999</c:v>
                </c:pt>
                <c:pt idx="885">
                  <c:v>16.309999999999999</c:v>
                </c:pt>
                <c:pt idx="886">
                  <c:v>16.38</c:v>
                </c:pt>
                <c:pt idx="887">
                  <c:v>16.41</c:v>
                </c:pt>
                <c:pt idx="888">
                  <c:v>16.440000000000001</c:v>
                </c:pt>
                <c:pt idx="889">
                  <c:v>16.440000000000001</c:v>
                </c:pt>
                <c:pt idx="890">
                  <c:v>16.47</c:v>
                </c:pt>
                <c:pt idx="891">
                  <c:v>16.510000000000002</c:v>
                </c:pt>
                <c:pt idx="892">
                  <c:v>16.440000000000001</c:v>
                </c:pt>
                <c:pt idx="893">
                  <c:v>16.47</c:v>
                </c:pt>
                <c:pt idx="894">
                  <c:v>16.440000000000001</c:v>
                </c:pt>
                <c:pt idx="895">
                  <c:v>16.41</c:v>
                </c:pt>
                <c:pt idx="896">
                  <c:v>16.440000000000001</c:v>
                </c:pt>
                <c:pt idx="897">
                  <c:v>16.510000000000002</c:v>
                </c:pt>
                <c:pt idx="898">
                  <c:v>16.510000000000002</c:v>
                </c:pt>
                <c:pt idx="899">
                  <c:v>16.510000000000002</c:v>
                </c:pt>
                <c:pt idx="900">
                  <c:v>16.54</c:v>
                </c:pt>
                <c:pt idx="901">
                  <c:v>16.510000000000002</c:v>
                </c:pt>
                <c:pt idx="902">
                  <c:v>16.440000000000001</c:v>
                </c:pt>
                <c:pt idx="903">
                  <c:v>16.38</c:v>
                </c:pt>
                <c:pt idx="904">
                  <c:v>16.309999999999999</c:v>
                </c:pt>
                <c:pt idx="905">
                  <c:v>16.34</c:v>
                </c:pt>
                <c:pt idx="906">
                  <c:v>16.37</c:v>
                </c:pt>
                <c:pt idx="907">
                  <c:v>16.309999999999999</c:v>
                </c:pt>
                <c:pt idx="908">
                  <c:v>16.34</c:v>
                </c:pt>
                <c:pt idx="909">
                  <c:v>16.37</c:v>
                </c:pt>
                <c:pt idx="910">
                  <c:v>16.37</c:v>
                </c:pt>
                <c:pt idx="911">
                  <c:v>16.37</c:v>
                </c:pt>
                <c:pt idx="912">
                  <c:v>16.440000000000001</c:v>
                </c:pt>
                <c:pt idx="913">
                  <c:v>16.38</c:v>
                </c:pt>
                <c:pt idx="914">
                  <c:v>16.38</c:v>
                </c:pt>
                <c:pt idx="915">
                  <c:v>16.38</c:v>
                </c:pt>
                <c:pt idx="916">
                  <c:v>16.440000000000001</c:v>
                </c:pt>
                <c:pt idx="917">
                  <c:v>16.48</c:v>
                </c:pt>
                <c:pt idx="918">
                  <c:v>16.440000000000001</c:v>
                </c:pt>
                <c:pt idx="919">
                  <c:v>16.440000000000001</c:v>
                </c:pt>
                <c:pt idx="920">
                  <c:v>16.510000000000002</c:v>
                </c:pt>
                <c:pt idx="921">
                  <c:v>16.64</c:v>
                </c:pt>
                <c:pt idx="922">
                  <c:v>16.71</c:v>
                </c:pt>
                <c:pt idx="923">
                  <c:v>16.579999999999998</c:v>
                </c:pt>
                <c:pt idx="924">
                  <c:v>16.510000000000002</c:v>
                </c:pt>
                <c:pt idx="925">
                  <c:v>16.440000000000001</c:v>
                </c:pt>
                <c:pt idx="926">
                  <c:v>16.510000000000002</c:v>
                </c:pt>
                <c:pt idx="927">
                  <c:v>16.510000000000002</c:v>
                </c:pt>
                <c:pt idx="928">
                  <c:v>16.54</c:v>
                </c:pt>
                <c:pt idx="929">
                  <c:v>16.64</c:v>
                </c:pt>
                <c:pt idx="930">
                  <c:v>16.71</c:v>
                </c:pt>
                <c:pt idx="931">
                  <c:v>16.71</c:v>
                </c:pt>
                <c:pt idx="932">
                  <c:v>16.77</c:v>
                </c:pt>
                <c:pt idx="933">
                  <c:v>16.739999999999998</c:v>
                </c:pt>
                <c:pt idx="934">
                  <c:v>16.7</c:v>
                </c:pt>
                <c:pt idx="935">
                  <c:v>16.64</c:v>
                </c:pt>
                <c:pt idx="936">
                  <c:v>16.54</c:v>
                </c:pt>
                <c:pt idx="937">
                  <c:v>16.510000000000002</c:v>
                </c:pt>
                <c:pt idx="938">
                  <c:v>16.510000000000002</c:v>
                </c:pt>
                <c:pt idx="939">
                  <c:v>16.57</c:v>
                </c:pt>
                <c:pt idx="940">
                  <c:v>16.54</c:v>
                </c:pt>
                <c:pt idx="941">
                  <c:v>16.510000000000002</c:v>
                </c:pt>
                <c:pt idx="942">
                  <c:v>16.510000000000002</c:v>
                </c:pt>
                <c:pt idx="943">
                  <c:v>16.440000000000001</c:v>
                </c:pt>
                <c:pt idx="944">
                  <c:v>16.440000000000001</c:v>
                </c:pt>
                <c:pt idx="945">
                  <c:v>16.440000000000001</c:v>
                </c:pt>
                <c:pt idx="946">
                  <c:v>16.510000000000002</c:v>
                </c:pt>
                <c:pt idx="947">
                  <c:v>16.510000000000002</c:v>
                </c:pt>
                <c:pt idx="948">
                  <c:v>16.579999999999998</c:v>
                </c:pt>
                <c:pt idx="949">
                  <c:v>16.579999999999998</c:v>
                </c:pt>
                <c:pt idx="950">
                  <c:v>16.64</c:v>
                </c:pt>
                <c:pt idx="951">
                  <c:v>16.64</c:v>
                </c:pt>
                <c:pt idx="952">
                  <c:v>16.64</c:v>
                </c:pt>
                <c:pt idx="953">
                  <c:v>16.61</c:v>
                </c:pt>
                <c:pt idx="954">
                  <c:v>16.670000000000002</c:v>
                </c:pt>
                <c:pt idx="955">
                  <c:v>16.64</c:v>
                </c:pt>
                <c:pt idx="956">
                  <c:v>16.64</c:v>
                </c:pt>
                <c:pt idx="957">
                  <c:v>16.64</c:v>
                </c:pt>
                <c:pt idx="958">
                  <c:v>16.670000000000002</c:v>
                </c:pt>
                <c:pt idx="959">
                  <c:v>16.71</c:v>
                </c:pt>
                <c:pt idx="960">
                  <c:v>16.77</c:v>
                </c:pt>
                <c:pt idx="961">
                  <c:v>16.64</c:v>
                </c:pt>
                <c:pt idx="962">
                  <c:v>16.579999999999998</c:v>
                </c:pt>
                <c:pt idx="963">
                  <c:v>16.510000000000002</c:v>
                </c:pt>
                <c:pt idx="964">
                  <c:v>16.440000000000001</c:v>
                </c:pt>
                <c:pt idx="965">
                  <c:v>16.440000000000001</c:v>
                </c:pt>
                <c:pt idx="966">
                  <c:v>16.41</c:v>
                </c:pt>
                <c:pt idx="967">
                  <c:v>16.440000000000001</c:v>
                </c:pt>
                <c:pt idx="968">
                  <c:v>16.440000000000001</c:v>
                </c:pt>
                <c:pt idx="969">
                  <c:v>16.510000000000002</c:v>
                </c:pt>
                <c:pt idx="970">
                  <c:v>16.579999999999998</c:v>
                </c:pt>
                <c:pt idx="971">
                  <c:v>16.64</c:v>
                </c:pt>
                <c:pt idx="972">
                  <c:v>16.71</c:v>
                </c:pt>
                <c:pt idx="973">
                  <c:v>16.670000000000002</c:v>
                </c:pt>
                <c:pt idx="974">
                  <c:v>16.71</c:v>
                </c:pt>
                <c:pt idx="975">
                  <c:v>16.71</c:v>
                </c:pt>
                <c:pt idx="976">
                  <c:v>16.670000000000002</c:v>
                </c:pt>
                <c:pt idx="977">
                  <c:v>16.71</c:v>
                </c:pt>
                <c:pt idx="978">
                  <c:v>16.91</c:v>
                </c:pt>
                <c:pt idx="979">
                  <c:v>16.899999999999999</c:v>
                </c:pt>
                <c:pt idx="980">
                  <c:v>16.77</c:v>
                </c:pt>
                <c:pt idx="981">
                  <c:v>16.77</c:v>
                </c:pt>
                <c:pt idx="982">
                  <c:v>16.41</c:v>
                </c:pt>
                <c:pt idx="983">
                  <c:v>16.07</c:v>
                </c:pt>
                <c:pt idx="984">
                  <c:v>16</c:v>
                </c:pt>
                <c:pt idx="985">
                  <c:v>16.04</c:v>
                </c:pt>
                <c:pt idx="986">
                  <c:v>15.83</c:v>
                </c:pt>
                <c:pt idx="987">
                  <c:v>15.83</c:v>
                </c:pt>
                <c:pt idx="988">
                  <c:v>15.9</c:v>
                </c:pt>
                <c:pt idx="989">
                  <c:v>15.97</c:v>
                </c:pt>
                <c:pt idx="990">
                  <c:v>15.97</c:v>
                </c:pt>
                <c:pt idx="991">
                  <c:v>15.9</c:v>
                </c:pt>
                <c:pt idx="992">
                  <c:v>15.83</c:v>
                </c:pt>
                <c:pt idx="993">
                  <c:v>15.9</c:v>
                </c:pt>
                <c:pt idx="994">
                  <c:v>15.9</c:v>
                </c:pt>
                <c:pt idx="995">
                  <c:v>15.77</c:v>
                </c:pt>
                <c:pt idx="996">
                  <c:v>15.9</c:v>
                </c:pt>
                <c:pt idx="997">
                  <c:v>15.9</c:v>
                </c:pt>
                <c:pt idx="998">
                  <c:v>15.97</c:v>
                </c:pt>
                <c:pt idx="999">
                  <c:v>15.96</c:v>
                </c:pt>
                <c:pt idx="1000">
                  <c:v>16.100000000000001</c:v>
                </c:pt>
                <c:pt idx="1001">
                  <c:v>16.100000000000001</c:v>
                </c:pt>
                <c:pt idx="1002">
                  <c:v>16.100000000000001</c:v>
                </c:pt>
                <c:pt idx="1003">
                  <c:v>16.03</c:v>
                </c:pt>
                <c:pt idx="1004">
                  <c:v>16.03</c:v>
                </c:pt>
                <c:pt idx="1005">
                  <c:v>15.9</c:v>
                </c:pt>
                <c:pt idx="1006">
                  <c:v>15.9</c:v>
                </c:pt>
                <c:pt idx="1007">
                  <c:v>15.96</c:v>
                </c:pt>
                <c:pt idx="1008">
                  <c:v>15.96</c:v>
                </c:pt>
                <c:pt idx="1009">
                  <c:v>15.9</c:v>
                </c:pt>
                <c:pt idx="1010">
                  <c:v>15.9</c:v>
                </c:pt>
                <c:pt idx="1011">
                  <c:v>15.83</c:v>
                </c:pt>
                <c:pt idx="1012">
                  <c:v>15.83</c:v>
                </c:pt>
                <c:pt idx="1013">
                  <c:v>15.8</c:v>
                </c:pt>
                <c:pt idx="1014">
                  <c:v>15.83</c:v>
                </c:pt>
                <c:pt idx="1015">
                  <c:v>15.9</c:v>
                </c:pt>
                <c:pt idx="1016">
                  <c:v>15.96</c:v>
                </c:pt>
                <c:pt idx="1017">
                  <c:v>15.96</c:v>
                </c:pt>
                <c:pt idx="1018">
                  <c:v>15.96</c:v>
                </c:pt>
                <c:pt idx="1019">
                  <c:v>15.96</c:v>
                </c:pt>
                <c:pt idx="1020">
                  <c:v>16.03</c:v>
                </c:pt>
                <c:pt idx="1021">
                  <c:v>16.03</c:v>
                </c:pt>
                <c:pt idx="1022">
                  <c:v>16.09</c:v>
                </c:pt>
                <c:pt idx="1023">
                  <c:v>16.16</c:v>
                </c:pt>
                <c:pt idx="1024">
                  <c:v>16.09</c:v>
                </c:pt>
                <c:pt idx="1025">
                  <c:v>16.03</c:v>
                </c:pt>
                <c:pt idx="1026">
                  <c:v>15.96</c:v>
                </c:pt>
                <c:pt idx="1027">
                  <c:v>15.96</c:v>
                </c:pt>
                <c:pt idx="1028">
                  <c:v>15.99</c:v>
                </c:pt>
                <c:pt idx="1029">
                  <c:v>15.89</c:v>
                </c:pt>
                <c:pt idx="1030">
                  <c:v>15.76</c:v>
                </c:pt>
                <c:pt idx="1031">
                  <c:v>15.62</c:v>
                </c:pt>
                <c:pt idx="1032">
                  <c:v>15.56</c:v>
                </c:pt>
                <c:pt idx="1033">
                  <c:v>15.49</c:v>
                </c:pt>
                <c:pt idx="1034">
                  <c:v>15.52</c:v>
                </c:pt>
                <c:pt idx="1035">
                  <c:v>15.56</c:v>
                </c:pt>
                <c:pt idx="1036">
                  <c:v>15.56</c:v>
                </c:pt>
                <c:pt idx="1037">
                  <c:v>15.53</c:v>
                </c:pt>
                <c:pt idx="1038">
                  <c:v>15.5</c:v>
                </c:pt>
                <c:pt idx="1039">
                  <c:v>15.43</c:v>
                </c:pt>
                <c:pt idx="1040">
                  <c:v>15.43</c:v>
                </c:pt>
                <c:pt idx="1041">
                  <c:v>15.36</c:v>
                </c:pt>
                <c:pt idx="1042">
                  <c:v>15.36</c:v>
                </c:pt>
                <c:pt idx="1043">
                  <c:v>15.43</c:v>
                </c:pt>
                <c:pt idx="1044">
                  <c:v>15.36</c:v>
                </c:pt>
                <c:pt idx="1045">
                  <c:v>15.36</c:v>
                </c:pt>
                <c:pt idx="1046">
                  <c:v>15.43</c:v>
                </c:pt>
                <c:pt idx="1047">
                  <c:v>15.43</c:v>
                </c:pt>
                <c:pt idx="1048">
                  <c:v>15.43</c:v>
                </c:pt>
                <c:pt idx="1049">
                  <c:v>15.49</c:v>
                </c:pt>
                <c:pt idx="1050">
                  <c:v>15.49</c:v>
                </c:pt>
                <c:pt idx="1051">
                  <c:v>15.56</c:v>
                </c:pt>
                <c:pt idx="1052">
                  <c:v>15.59</c:v>
                </c:pt>
                <c:pt idx="1053">
                  <c:v>15.69</c:v>
                </c:pt>
                <c:pt idx="1054">
                  <c:v>15.69</c:v>
                </c:pt>
                <c:pt idx="1055">
                  <c:v>15.69</c:v>
                </c:pt>
                <c:pt idx="1056">
                  <c:v>15.76</c:v>
                </c:pt>
                <c:pt idx="1057">
                  <c:v>15.83</c:v>
                </c:pt>
                <c:pt idx="1058">
                  <c:v>15.83</c:v>
                </c:pt>
                <c:pt idx="1059">
                  <c:v>15.86</c:v>
                </c:pt>
                <c:pt idx="1060">
                  <c:v>15.86</c:v>
                </c:pt>
                <c:pt idx="1061">
                  <c:v>15.89</c:v>
                </c:pt>
                <c:pt idx="1062">
                  <c:v>15.84</c:v>
                </c:pt>
                <c:pt idx="1063">
                  <c:v>15.7</c:v>
                </c:pt>
                <c:pt idx="1064">
                  <c:v>15.64</c:v>
                </c:pt>
                <c:pt idx="1065">
                  <c:v>15.57</c:v>
                </c:pt>
                <c:pt idx="1066">
                  <c:v>15.57</c:v>
                </c:pt>
                <c:pt idx="1067">
                  <c:v>15.54</c:v>
                </c:pt>
                <c:pt idx="1068">
                  <c:v>15.5</c:v>
                </c:pt>
                <c:pt idx="1069">
                  <c:v>15.51</c:v>
                </c:pt>
                <c:pt idx="1070">
                  <c:v>15.44</c:v>
                </c:pt>
                <c:pt idx="1071">
                  <c:v>15.51</c:v>
                </c:pt>
                <c:pt idx="1072">
                  <c:v>15.57</c:v>
                </c:pt>
                <c:pt idx="1073">
                  <c:v>15.64</c:v>
                </c:pt>
                <c:pt idx="1074">
                  <c:v>15.67</c:v>
                </c:pt>
                <c:pt idx="1075">
                  <c:v>15.64</c:v>
                </c:pt>
                <c:pt idx="1076">
                  <c:v>15.64</c:v>
                </c:pt>
                <c:pt idx="1077">
                  <c:v>15.7</c:v>
                </c:pt>
                <c:pt idx="1078">
                  <c:v>15.74</c:v>
                </c:pt>
                <c:pt idx="1079">
                  <c:v>15.77</c:v>
                </c:pt>
                <c:pt idx="1080">
                  <c:v>15.77</c:v>
                </c:pt>
                <c:pt idx="1081">
                  <c:v>15.77</c:v>
                </c:pt>
                <c:pt idx="1082">
                  <c:v>15.84</c:v>
                </c:pt>
                <c:pt idx="1083">
                  <c:v>15.9</c:v>
                </c:pt>
                <c:pt idx="1084">
                  <c:v>15.9</c:v>
                </c:pt>
                <c:pt idx="1085">
                  <c:v>15.91</c:v>
                </c:pt>
                <c:pt idx="1086">
                  <c:v>15.84</c:v>
                </c:pt>
                <c:pt idx="1087">
                  <c:v>15.8</c:v>
                </c:pt>
                <c:pt idx="1088">
                  <c:v>15.81</c:v>
                </c:pt>
                <c:pt idx="1089">
                  <c:v>15.78</c:v>
                </c:pt>
                <c:pt idx="1090">
                  <c:v>15.68</c:v>
                </c:pt>
                <c:pt idx="1091">
                  <c:v>15.64</c:v>
                </c:pt>
                <c:pt idx="1092">
                  <c:v>15.64</c:v>
                </c:pt>
                <c:pt idx="1093">
                  <c:v>15.67</c:v>
                </c:pt>
                <c:pt idx="1094">
                  <c:v>15.71</c:v>
                </c:pt>
                <c:pt idx="1095">
                  <c:v>15.71</c:v>
                </c:pt>
                <c:pt idx="1096">
                  <c:v>15.74</c:v>
                </c:pt>
                <c:pt idx="1097">
                  <c:v>15.74</c:v>
                </c:pt>
                <c:pt idx="1098">
                  <c:v>15.71</c:v>
                </c:pt>
                <c:pt idx="1099">
                  <c:v>15.71</c:v>
                </c:pt>
                <c:pt idx="1100">
                  <c:v>15.71</c:v>
                </c:pt>
                <c:pt idx="1101">
                  <c:v>15.71</c:v>
                </c:pt>
                <c:pt idx="1102">
                  <c:v>15.77</c:v>
                </c:pt>
                <c:pt idx="1103">
                  <c:v>15.84</c:v>
                </c:pt>
                <c:pt idx="1104">
                  <c:v>15.87</c:v>
                </c:pt>
                <c:pt idx="1105">
                  <c:v>15.91</c:v>
                </c:pt>
                <c:pt idx="1106">
                  <c:v>15.91</c:v>
                </c:pt>
                <c:pt idx="1107">
                  <c:v>15.84</c:v>
                </c:pt>
                <c:pt idx="1108">
                  <c:v>15.91</c:v>
                </c:pt>
                <c:pt idx="1109">
                  <c:v>15.91</c:v>
                </c:pt>
                <c:pt idx="1110">
                  <c:v>15.97</c:v>
                </c:pt>
                <c:pt idx="1111">
                  <c:v>16.010000000000002</c:v>
                </c:pt>
                <c:pt idx="1112">
                  <c:v>16.04</c:v>
                </c:pt>
                <c:pt idx="1113">
                  <c:v>16.04</c:v>
                </c:pt>
                <c:pt idx="1114">
                  <c:v>16.04</c:v>
                </c:pt>
                <c:pt idx="1115">
                  <c:v>16.11</c:v>
                </c:pt>
                <c:pt idx="1116">
                  <c:v>16.010000000000002</c:v>
                </c:pt>
                <c:pt idx="1117">
                  <c:v>15.85</c:v>
                </c:pt>
                <c:pt idx="1118">
                  <c:v>15.78</c:v>
                </c:pt>
                <c:pt idx="1119">
                  <c:v>15.78</c:v>
                </c:pt>
                <c:pt idx="1120">
                  <c:v>15.81</c:v>
                </c:pt>
                <c:pt idx="1121">
                  <c:v>15.84</c:v>
                </c:pt>
                <c:pt idx="1122">
                  <c:v>15.84</c:v>
                </c:pt>
                <c:pt idx="1123">
                  <c:v>15.88</c:v>
                </c:pt>
                <c:pt idx="1124">
                  <c:v>15.88</c:v>
                </c:pt>
                <c:pt idx="1125">
                  <c:v>15.88</c:v>
                </c:pt>
                <c:pt idx="1126">
                  <c:v>15.91</c:v>
                </c:pt>
                <c:pt idx="1127">
                  <c:v>15.91</c:v>
                </c:pt>
                <c:pt idx="1128">
                  <c:v>15.98</c:v>
                </c:pt>
                <c:pt idx="1129">
                  <c:v>16.04</c:v>
                </c:pt>
                <c:pt idx="1130">
                  <c:v>16.11</c:v>
                </c:pt>
                <c:pt idx="1131">
                  <c:v>16.11</c:v>
                </c:pt>
                <c:pt idx="1132">
                  <c:v>16.07</c:v>
                </c:pt>
                <c:pt idx="1133">
                  <c:v>16.04</c:v>
                </c:pt>
                <c:pt idx="1134">
                  <c:v>16.07</c:v>
                </c:pt>
                <c:pt idx="1135">
                  <c:v>16.11</c:v>
                </c:pt>
                <c:pt idx="1136">
                  <c:v>16.11</c:v>
                </c:pt>
                <c:pt idx="1137">
                  <c:v>16.11</c:v>
                </c:pt>
                <c:pt idx="1138">
                  <c:v>16.11</c:v>
                </c:pt>
                <c:pt idx="1139">
                  <c:v>16.100000000000001</c:v>
                </c:pt>
                <c:pt idx="1140">
                  <c:v>16.170000000000002</c:v>
                </c:pt>
                <c:pt idx="1141">
                  <c:v>16.100000000000001</c:v>
                </c:pt>
                <c:pt idx="1142">
                  <c:v>16.14</c:v>
                </c:pt>
                <c:pt idx="1143">
                  <c:v>16.100000000000001</c:v>
                </c:pt>
                <c:pt idx="1144">
                  <c:v>16.14</c:v>
                </c:pt>
                <c:pt idx="1145">
                  <c:v>16.2</c:v>
                </c:pt>
                <c:pt idx="1146">
                  <c:v>16.239999999999998</c:v>
                </c:pt>
                <c:pt idx="1147">
                  <c:v>16.239999999999998</c:v>
                </c:pt>
                <c:pt idx="1148">
                  <c:v>16.170000000000002</c:v>
                </c:pt>
                <c:pt idx="1149">
                  <c:v>16.100000000000001</c:v>
                </c:pt>
                <c:pt idx="1150">
                  <c:v>16.07</c:v>
                </c:pt>
                <c:pt idx="1151">
                  <c:v>16.04</c:v>
                </c:pt>
                <c:pt idx="1152">
                  <c:v>15.97</c:v>
                </c:pt>
                <c:pt idx="1153">
                  <c:v>15.97</c:v>
                </c:pt>
                <c:pt idx="1154">
                  <c:v>15.97</c:v>
                </c:pt>
                <c:pt idx="1155">
                  <c:v>15.94</c:v>
                </c:pt>
                <c:pt idx="1156">
                  <c:v>15.97</c:v>
                </c:pt>
                <c:pt idx="1157">
                  <c:v>15.97</c:v>
                </c:pt>
                <c:pt idx="1158">
                  <c:v>15.97</c:v>
                </c:pt>
                <c:pt idx="1159">
                  <c:v>15.97</c:v>
                </c:pt>
                <c:pt idx="1160">
                  <c:v>15.9</c:v>
                </c:pt>
                <c:pt idx="1161">
                  <c:v>15.97</c:v>
                </c:pt>
                <c:pt idx="1162">
                  <c:v>16</c:v>
                </c:pt>
                <c:pt idx="1163">
                  <c:v>16.03</c:v>
                </c:pt>
                <c:pt idx="1164">
                  <c:v>16.03</c:v>
                </c:pt>
                <c:pt idx="1165">
                  <c:v>16.100000000000001</c:v>
                </c:pt>
                <c:pt idx="1166">
                  <c:v>16.100000000000001</c:v>
                </c:pt>
                <c:pt idx="1167">
                  <c:v>16.16</c:v>
                </c:pt>
                <c:pt idx="1168">
                  <c:v>16.100000000000001</c:v>
                </c:pt>
                <c:pt idx="1169">
                  <c:v>16.100000000000001</c:v>
                </c:pt>
                <c:pt idx="1170">
                  <c:v>16.16</c:v>
                </c:pt>
                <c:pt idx="1171">
                  <c:v>16.16</c:v>
                </c:pt>
                <c:pt idx="1172">
                  <c:v>16.23</c:v>
                </c:pt>
                <c:pt idx="1173">
                  <c:v>16.3</c:v>
                </c:pt>
                <c:pt idx="1174">
                  <c:v>16.36</c:v>
                </c:pt>
                <c:pt idx="1175">
                  <c:v>16.43</c:v>
                </c:pt>
                <c:pt idx="1176">
                  <c:v>16.36</c:v>
                </c:pt>
                <c:pt idx="1177">
                  <c:v>16.5</c:v>
                </c:pt>
                <c:pt idx="1178">
                  <c:v>16.5</c:v>
                </c:pt>
                <c:pt idx="1179">
                  <c:v>16.43</c:v>
                </c:pt>
                <c:pt idx="1180">
                  <c:v>16.5</c:v>
                </c:pt>
                <c:pt idx="1181">
                  <c:v>16.3</c:v>
                </c:pt>
                <c:pt idx="1182">
                  <c:v>16.27</c:v>
                </c:pt>
                <c:pt idx="1183">
                  <c:v>16.23</c:v>
                </c:pt>
                <c:pt idx="1184">
                  <c:v>16.23</c:v>
                </c:pt>
                <c:pt idx="1185">
                  <c:v>16.2</c:v>
                </c:pt>
                <c:pt idx="1186">
                  <c:v>16.23</c:v>
                </c:pt>
                <c:pt idx="1187">
                  <c:v>16.23</c:v>
                </c:pt>
                <c:pt idx="1188">
                  <c:v>16.23</c:v>
                </c:pt>
                <c:pt idx="1189">
                  <c:v>16.3</c:v>
                </c:pt>
                <c:pt idx="1190">
                  <c:v>16.37</c:v>
                </c:pt>
                <c:pt idx="1191">
                  <c:v>16.399999999999999</c:v>
                </c:pt>
                <c:pt idx="1192">
                  <c:v>16.43</c:v>
                </c:pt>
                <c:pt idx="1193">
                  <c:v>16.43</c:v>
                </c:pt>
                <c:pt idx="1194">
                  <c:v>16.43</c:v>
                </c:pt>
                <c:pt idx="1195">
                  <c:v>16.399999999999999</c:v>
                </c:pt>
                <c:pt idx="1196">
                  <c:v>16.399999999999999</c:v>
                </c:pt>
                <c:pt idx="1197">
                  <c:v>16.43</c:v>
                </c:pt>
                <c:pt idx="1198">
                  <c:v>16.43</c:v>
                </c:pt>
                <c:pt idx="1199">
                  <c:v>16.36</c:v>
                </c:pt>
                <c:pt idx="1200">
                  <c:v>16.36</c:v>
                </c:pt>
                <c:pt idx="1201">
                  <c:v>16.36</c:v>
                </c:pt>
                <c:pt idx="1202">
                  <c:v>16.36</c:v>
                </c:pt>
                <c:pt idx="1203">
                  <c:v>16.36</c:v>
                </c:pt>
                <c:pt idx="1204">
                  <c:v>16.36</c:v>
                </c:pt>
                <c:pt idx="1205">
                  <c:v>16.399999999999999</c:v>
                </c:pt>
                <c:pt idx="1206">
                  <c:v>16.43</c:v>
                </c:pt>
                <c:pt idx="1207">
                  <c:v>16.43</c:v>
                </c:pt>
                <c:pt idx="1208">
                  <c:v>16.43</c:v>
                </c:pt>
                <c:pt idx="1209">
                  <c:v>16.43</c:v>
                </c:pt>
                <c:pt idx="1210">
                  <c:v>16.5</c:v>
                </c:pt>
                <c:pt idx="1211">
                  <c:v>16.5</c:v>
                </c:pt>
                <c:pt idx="1212">
                  <c:v>16.5</c:v>
                </c:pt>
                <c:pt idx="1213">
                  <c:v>16.559999999999999</c:v>
                </c:pt>
                <c:pt idx="1214">
                  <c:v>16.53</c:v>
                </c:pt>
                <c:pt idx="1215">
                  <c:v>16.5</c:v>
                </c:pt>
                <c:pt idx="1216">
                  <c:v>16.5</c:v>
                </c:pt>
                <c:pt idx="1217">
                  <c:v>16.5</c:v>
                </c:pt>
                <c:pt idx="1218">
                  <c:v>16.53</c:v>
                </c:pt>
                <c:pt idx="1219">
                  <c:v>16.559999999999999</c:v>
                </c:pt>
                <c:pt idx="1220">
                  <c:v>16.53</c:v>
                </c:pt>
                <c:pt idx="1221">
                  <c:v>16.43</c:v>
                </c:pt>
                <c:pt idx="1222">
                  <c:v>16.36</c:v>
                </c:pt>
                <c:pt idx="1223">
                  <c:v>16.43</c:v>
                </c:pt>
                <c:pt idx="1224">
                  <c:v>16.43</c:v>
                </c:pt>
                <c:pt idx="1225">
                  <c:v>16.43</c:v>
                </c:pt>
                <c:pt idx="1226">
                  <c:v>16.46</c:v>
                </c:pt>
                <c:pt idx="1227">
                  <c:v>16.5</c:v>
                </c:pt>
                <c:pt idx="1228">
                  <c:v>16.5</c:v>
                </c:pt>
                <c:pt idx="1229">
                  <c:v>16.43</c:v>
                </c:pt>
                <c:pt idx="1230">
                  <c:v>16.489999999999998</c:v>
                </c:pt>
                <c:pt idx="1231">
                  <c:v>16.489999999999998</c:v>
                </c:pt>
                <c:pt idx="1232">
                  <c:v>16.489999999999998</c:v>
                </c:pt>
                <c:pt idx="1233">
                  <c:v>16.559999999999999</c:v>
                </c:pt>
                <c:pt idx="1234">
                  <c:v>16.53</c:v>
                </c:pt>
                <c:pt idx="1235">
                  <c:v>16.43</c:v>
                </c:pt>
                <c:pt idx="1236">
                  <c:v>16.23</c:v>
                </c:pt>
                <c:pt idx="1237">
                  <c:v>16.03</c:v>
                </c:pt>
                <c:pt idx="1238">
                  <c:v>16.03</c:v>
                </c:pt>
                <c:pt idx="1239">
                  <c:v>16.03</c:v>
                </c:pt>
                <c:pt idx="1240">
                  <c:v>16.16</c:v>
                </c:pt>
                <c:pt idx="1241">
                  <c:v>16.23</c:v>
                </c:pt>
                <c:pt idx="1242">
                  <c:v>16.23</c:v>
                </c:pt>
                <c:pt idx="1243">
                  <c:v>16.16</c:v>
                </c:pt>
                <c:pt idx="1244">
                  <c:v>16.100000000000001</c:v>
                </c:pt>
                <c:pt idx="1245">
                  <c:v>16.100000000000001</c:v>
                </c:pt>
                <c:pt idx="1246">
                  <c:v>16.100000000000001</c:v>
                </c:pt>
                <c:pt idx="1247">
                  <c:v>16.100000000000001</c:v>
                </c:pt>
                <c:pt idx="1248">
                  <c:v>16.13</c:v>
                </c:pt>
                <c:pt idx="1249">
                  <c:v>16.2</c:v>
                </c:pt>
                <c:pt idx="1250">
                  <c:v>16.16</c:v>
                </c:pt>
                <c:pt idx="1251">
                  <c:v>16.16</c:v>
                </c:pt>
                <c:pt idx="1252">
                  <c:v>16.23</c:v>
                </c:pt>
                <c:pt idx="1253">
                  <c:v>16.3</c:v>
                </c:pt>
                <c:pt idx="1254">
                  <c:v>16.3</c:v>
                </c:pt>
                <c:pt idx="1255">
                  <c:v>16.23</c:v>
                </c:pt>
                <c:pt idx="1256">
                  <c:v>16.03</c:v>
                </c:pt>
                <c:pt idx="1257">
                  <c:v>15.93</c:v>
                </c:pt>
                <c:pt idx="1258">
                  <c:v>15.96</c:v>
                </c:pt>
                <c:pt idx="1259">
                  <c:v>15.96</c:v>
                </c:pt>
                <c:pt idx="1260">
                  <c:v>15.96</c:v>
                </c:pt>
                <c:pt idx="1261">
                  <c:v>16.100000000000001</c:v>
                </c:pt>
                <c:pt idx="1262">
                  <c:v>16.16</c:v>
                </c:pt>
                <c:pt idx="1263">
                  <c:v>16.09</c:v>
                </c:pt>
                <c:pt idx="1264">
                  <c:v>16.16</c:v>
                </c:pt>
                <c:pt idx="1265">
                  <c:v>16.23</c:v>
                </c:pt>
                <c:pt idx="1266">
                  <c:v>16.09</c:v>
                </c:pt>
                <c:pt idx="1267">
                  <c:v>16.03</c:v>
                </c:pt>
                <c:pt idx="1268">
                  <c:v>16.100000000000001</c:v>
                </c:pt>
                <c:pt idx="1269">
                  <c:v>16.03</c:v>
                </c:pt>
                <c:pt idx="1270">
                  <c:v>15.96</c:v>
                </c:pt>
                <c:pt idx="1271">
                  <c:v>15.83</c:v>
                </c:pt>
                <c:pt idx="1272">
                  <c:v>15.83</c:v>
                </c:pt>
                <c:pt idx="1273">
                  <c:v>15.82</c:v>
                </c:pt>
                <c:pt idx="1274">
                  <c:v>15.86</c:v>
                </c:pt>
                <c:pt idx="1275">
                  <c:v>15.96</c:v>
                </c:pt>
                <c:pt idx="1276">
                  <c:v>15.96</c:v>
                </c:pt>
                <c:pt idx="1277">
                  <c:v>15.96</c:v>
                </c:pt>
                <c:pt idx="1278">
                  <c:v>15.89</c:v>
                </c:pt>
                <c:pt idx="1279">
                  <c:v>15.89</c:v>
                </c:pt>
                <c:pt idx="1280">
                  <c:v>15.79</c:v>
                </c:pt>
                <c:pt idx="1281">
                  <c:v>15.69</c:v>
                </c:pt>
                <c:pt idx="1282">
                  <c:v>15.63</c:v>
                </c:pt>
                <c:pt idx="1283">
                  <c:v>15.63</c:v>
                </c:pt>
                <c:pt idx="1284">
                  <c:v>15.69</c:v>
                </c:pt>
                <c:pt idx="1285">
                  <c:v>15.66</c:v>
                </c:pt>
                <c:pt idx="1286">
                  <c:v>15.56</c:v>
                </c:pt>
                <c:pt idx="1287">
                  <c:v>15.56</c:v>
                </c:pt>
                <c:pt idx="1288">
                  <c:v>15.43</c:v>
                </c:pt>
                <c:pt idx="1289">
                  <c:v>15.36</c:v>
                </c:pt>
                <c:pt idx="1290">
                  <c:v>15.3</c:v>
                </c:pt>
                <c:pt idx="1291">
                  <c:v>15.29</c:v>
                </c:pt>
                <c:pt idx="1292">
                  <c:v>15.26</c:v>
                </c:pt>
                <c:pt idx="1293">
                  <c:v>15.29</c:v>
                </c:pt>
                <c:pt idx="1294">
                  <c:v>15.36</c:v>
                </c:pt>
                <c:pt idx="1295">
                  <c:v>15.42</c:v>
                </c:pt>
                <c:pt idx="1296">
                  <c:v>15.49</c:v>
                </c:pt>
                <c:pt idx="1297">
                  <c:v>15.49</c:v>
                </c:pt>
                <c:pt idx="1298">
                  <c:v>15.46</c:v>
                </c:pt>
                <c:pt idx="1299">
                  <c:v>15.49</c:v>
                </c:pt>
                <c:pt idx="1300">
                  <c:v>15.46</c:v>
                </c:pt>
                <c:pt idx="1301">
                  <c:v>15.49</c:v>
                </c:pt>
                <c:pt idx="1302">
                  <c:v>15.49</c:v>
                </c:pt>
                <c:pt idx="1303">
                  <c:v>15.49</c:v>
                </c:pt>
                <c:pt idx="1304">
                  <c:v>15.49</c:v>
                </c:pt>
                <c:pt idx="1305">
                  <c:v>15.49</c:v>
                </c:pt>
                <c:pt idx="1306">
                  <c:v>15.49</c:v>
                </c:pt>
                <c:pt idx="1307">
                  <c:v>15.56</c:v>
                </c:pt>
                <c:pt idx="1308">
                  <c:v>15.49</c:v>
                </c:pt>
                <c:pt idx="1309">
                  <c:v>15.63</c:v>
                </c:pt>
                <c:pt idx="1310">
                  <c:v>15.62</c:v>
                </c:pt>
                <c:pt idx="1311">
                  <c:v>15.69</c:v>
                </c:pt>
                <c:pt idx="1312">
                  <c:v>15.83</c:v>
                </c:pt>
                <c:pt idx="1313">
                  <c:v>15.83</c:v>
                </c:pt>
                <c:pt idx="1314">
                  <c:v>15.83</c:v>
                </c:pt>
                <c:pt idx="1315">
                  <c:v>15.76</c:v>
                </c:pt>
                <c:pt idx="1316">
                  <c:v>15.76</c:v>
                </c:pt>
                <c:pt idx="1317">
                  <c:v>15.76</c:v>
                </c:pt>
                <c:pt idx="1318">
                  <c:v>15.76</c:v>
                </c:pt>
                <c:pt idx="1319">
                  <c:v>15.82</c:v>
                </c:pt>
                <c:pt idx="1320">
                  <c:v>15.89</c:v>
                </c:pt>
                <c:pt idx="1321">
                  <c:v>15.82</c:v>
                </c:pt>
                <c:pt idx="1322">
                  <c:v>15.82</c:v>
                </c:pt>
                <c:pt idx="1323">
                  <c:v>15.86</c:v>
                </c:pt>
                <c:pt idx="1324">
                  <c:v>15.82</c:v>
                </c:pt>
                <c:pt idx="1325">
                  <c:v>15.82</c:v>
                </c:pt>
                <c:pt idx="1326">
                  <c:v>15.82</c:v>
                </c:pt>
                <c:pt idx="1327">
                  <c:v>15.89</c:v>
                </c:pt>
                <c:pt idx="1328">
                  <c:v>15.89</c:v>
                </c:pt>
                <c:pt idx="1329">
                  <c:v>15.96</c:v>
                </c:pt>
                <c:pt idx="1330">
                  <c:v>15.96</c:v>
                </c:pt>
                <c:pt idx="1331">
                  <c:v>16.02</c:v>
                </c:pt>
                <c:pt idx="1332">
                  <c:v>16.02</c:v>
                </c:pt>
                <c:pt idx="1333">
                  <c:v>16.059999999999999</c:v>
                </c:pt>
                <c:pt idx="1334">
                  <c:v>16.02</c:v>
                </c:pt>
                <c:pt idx="1335">
                  <c:v>16.059999999999999</c:v>
                </c:pt>
                <c:pt idx="1336">
                  <c:v>16.09</c:v>
                </c:pt>
                <c:pt idx="1337">
                  <c:v>16.059999999999999</c:v>
                </c:pt>
                <c:pt idx="1338">
                  <c:v>16.09</c:v>
                </c:pt>
                <c:pt idx="1339">
                  <c:v>16.09</c:v>
                </c:pt>
                <c:pt idx="1340">
                  <c:v>16.09</c:v>
                </c:pt>
                <c:pt idx="1341">
                  <c:v>16.12</c:v>
                </c:pt>
                <c:pt idx="1342">
                  <c:v>16.09</c:v>
                </c:pt>
                <c:pt idx="1343">
                  <c:v>16.12</c:v>
                </c:pt>
                <c:pt idx="1344">
                  <c:v>16.16</c:v>
                </c:pt>
                <c:pt idx="1345">
                  <c:v>16.16</c:v>
                </c:pt>
                <c:pt idx="1346">
                  <c:v>16.16</c:v>
                </c:pt>
                <c:pt idx="1347">
                  <c:v>16.16</c:v>
                </c:pt>
                <c:pt idx="1348">
                  <c:v>16.16</c:v>
                </c:pt>
                <c:pt idx="1349">
                  <c:v>16.16</c:v>
                </c:pt>
                <c:pt idx="1350">
                  <c:v>16.16</c:v>
                </c:pt>
                <c:pt idx="1351">
                  <c:v>16.16</c:v>
                </c:pt>
                <c:pt idx="1352">
                  <c:v>16.190000000000001</c:v>
                </c:pt>
                <c:pt idx="1353">
                  <c:v>16.260000000000002</c:v>
                </c:pt>
                <c:pt idx="1354">
                  <c:v>16.29</c:v>
                </c:pt>
                <c:pt idx="1355">
                  <c:v>16.36</c:v>
                </c:pt>
                <c:pt idx="1356">
                  <c:v>16.420000000000002</c:v>
                </c:pt>
                <c:pt idx="1357">
                  <c:v>16.45</c:v>
                </c:pt>
                <c:pt idx="1358">
                  <c:v>16.489999999999998</c:v>
                </c:pt>
                <c:pt idx="1359">
                  <c:v>16.55</c:v>
                </c:pt>
                <c:pt idx="1360">
                  <c:v>16.489999999999998</c:v>
                </c:pt>
                <c:pt idx="1361">
                  <c:v>16.55</c:v>
                </c:pt>
                <c:pt idx="1362">
                  <c:v>16.62</c:v>
                </c:pt>
                <c:pt idx="1363">
                  <c:v>16.62</c:v>
                </c:pt>
                <c:pt idx="1364">
                  <c:v>16.55</c:v>
                </c:pt>
                <c:pt idx="1365">
                  <c:v>16.420000000000002</c:v>
                </c:pt>
                <c:pt idx="1366">
                  <c:v>16.22</c:v>
                </c:pt>
                <c:pt idx="1367">
                  <c:v>16.22</c:v>
                </c:pt>
                <c:pt idx="1368">
                  <c:v>16.29</c:v>
                </c:pt>
                <c:pt idx="1369">
                  <c:v>16.22</c:v>
                </c:pt>
                <c:pt idx="1370">
                  <c:v>16.22</c:v>
                </c:pt>
                <c:pt idx="1371">
                  <c:v>16.16</c:v>
                </c:pt>
                <c:pt idx="1372">
                  <c:v>16.09</c:v>
                </c:pt>
                <c:pt idx="1373">
                  <c:v>16.09</c:v>
                </c:pt>
                <c:pt idx="1374">
                  <c:v>16.02</c:v>
                </c:pt>
                <c:pt idx="1375">
                  <c:v>15.99</c:v>
                </c:pt>
                <c:pt idx="1376">
                  <c:v>16.09</c:v>
                </c:pt>
                <c:pt idx="1377">
                  <c:v>16.16</c:v>
                </c:pt>
                <c:pt idx="1378">
                  <c:v>16.22</c:v>
                </c:pt>
                <c:pt idx="1379">
                  <c:v>16.22</c:v>
                </c:pt>
                <c:pt idx="1380">
                  <c:v>16.22</c:v>
                </c:pt>
                <c:pt idx="1381">
                  <c:v>16.29</c:v>
                </c:pt>
                <c:pt idx="1382">
                  <c:v>16.22</c:v>
                </c:pt>
                <c:pt idx="1383">
                  <c:v>16.16</c:v>
                </c:pt>
                <c:pt idx="1384">
                  <c:v>16.09</c:v>
                </c:pt>
                <c:pt idx="1385">
                  <c:v>16.09</c:v>
                </c:pt>
                <c:pt idx="1386">
                  <c:v>16.09</c:v>
                </c:pt>
                <c:pt idx="1387">
                  <c:v>16.09</c:v>
                </c:pt>
                <c:pt idx="1388">
                  <c:v>16.09</c:v>
                </c:pt>
                <c:pt idx="1389">
                  <c:v>16.149999999999999</c:v>
                </c:pt>
                <c:pt idx="1390">
                  <c:v>16.22</c:v>
                </c:pt>
                <c:pt idx="1391">
                  <c:v>16.29</c:v>
                </c:pt>
                <c:pt idx="1392">
                  <c:v>16.32</c:v>
                </c:pt>
                <c:pt idx="1393">
                  <c:v>16.29</c:v>
                </c:pt>
                <c:pt idx="1394">
                  <c:v>16.32</c:v>
                </c:pt>
                <c:pt idx="1395">
                  <c:v>16.350000000000001</c:v>
                </c:pt>
                <c:pt idx="1396">
                  <c:v>16.350000000000001</c:v>
                </c:pt>
                <c:pt idx="1397">
                  <c:v>16.350000000000001</c:v>
                </c:pt>
                <c:pt idx="1398">
                  <c:v>16.350000000000001</c:v>
                </c:pt>
                <c:pt idx="1399">
                  <c:v>16.350000000000001</c:v>
                </c:pt>
                <c:pt idx="1400">
                  <c:v>16.420000000000002</c:v>
                </c:pt>
                <c:pt idx="1401">
                  <c:v>16.350000000000001</c:v>
                </c:pt>
                <c:pt idx="1402">
                  <c:v>16.350000000000001</c:v>
                </c:pt>
                <c:pt idx="1403">
                  <c:v>16.420000000000002</c:v>
                </c:pt>
                <c:pt idx="1404">
                  <c:v>16.48</c:v>
                </c:pt>
                <c:pt idx="1405">
                  <c:v>16.48</c:v>
                </c:pt>
                <c:pt idx="1406">
                  <c:v>16.48</c:v>
                </c:pt>
                <c:pt idx="1407">
                  <c:v>16.62</c:v>
                </c:pt>
                <c:pt idx="1408">
                  <c:v>16.55</c:v>
                </c:pt>
                <c:pt idx="1409">
                  <c:v>16.55</c:v>
                </c:pt>
                <c:pt idx="1410">
                  <c:v>16.48</c:v>
                </c:pt>
                <c:pt idx="1411">
                  <c:v>16.420000000000002</c:v>
                </c:pt>
                <c:pt idx="1412">
                  <c:v>16.420000000000002</c:v>
                </c:pt>
                <c:pt idx="1413">
                  <c:v>16.350000000000001</c:v>
                </c:pt>
                <c:pt idx="1414">
                  <c:v>16.32</c:v>
                </c:pt>
                <c:pt idx="1415">
                  <c:v>16.32</c:v>
                </c:pt>
                <c:pt idx="1416">
                  <c:v>16.350000000000001</c:v>
                </c:pt>
                <c:pt idx="1417">
                  <c:v>16.32</c:v>
                </c:pt>
                <c:pt idx="1418">
                  <c:v>16.28</c:v>
                </c:pt>
                <c:pt idx="1419">
                  <c:v>16.28</c:v>
                </c:pt>
                <c:pt idx="1420">
                  <c:v>16.28</c:v>
                </c:pt>
                <c:pt idx="1421">
                  <c:v>16.28</c:v>
                </c:pt>
                <c:pt idx="1422">
                  <c:v>16.420000000000002</c:v>
                </c:pt>
                <c:pt idx="1423">
                  <c:v>16.45</c:v>
                </c:pt>
                <c:pt idx="1424">
                  <c:v>16.41</c:v>
                </c:pt>
                <c:pt idx="1425">
                  <c:v>16.38</c:v>
                </c:pt>
                <c:pt idx="1426">
                  <c:v>16.38</c:v>
                </c:pt>
                <c:pt idx="1427">
                  <c:v>16.350000000000001</c:v>
                </c:pt>
                <c:pt idx="1428">
                  <c:v>16.41</c:v>
                </c:pt>
                <c:pt idx="1429">
                  <c:v>16.48</c:v>
                </c:pt>
                <c:pt idx="1430">
                  <c:v>16.48</c:v>
                </c:pt>
                <c:pt idx="1431">
                  <c:v>16.48</c:v>
                </c:pt>
                <c:pt idx="1432">
                  <c:v>16.55</c:v>
                </c:pt>
                <c:pt idx="1433">
                  <c:v>16.59</c:v>
                </c:pt>
                <c:pt idx="1434">
                  <c:v>16.350000000000001</c:v>
                </c:pt>
                <c:pt idx="1435">
                  <c:v>16.28</c:v>
                </c:pt>
                <c:pt idx="1436">
                  <c:v>16.22</c:v>
                </c:pt>
                <c:pt idx="1437">
                  <c:v>16.28</c:v>
                </c:pt>
                <c:pt idx="1438">
                  <c:v>16.28</c:v>
                </c:pt>
                <c:pt idx="1439">
                  <c:v>16.28</c:v>
                </c:pt>
                <c:pt idx="1440">
                  <c:v>16.41</c:v>
                </c:pt>
                <c:pt idx="1441">
                  <c:v>16.41</c:v>
                </c:pt>
                <c:pt idx="1442">
                  <c:v>16.41</c:v>
                </c:pt>
                <c:pt idx="1443">
                  <c:v>16.48</c:v>
                </c:pt>
                <c:pt idx="1444">
                  <c:v>16.61</c:v>
                </c:pt>
                <c:pt idx="1445">
                  <c:v>16.61</c:v>
                </c:pt>
                <c:pt idx="1446">
                  <c:v>16.61</c:v>
                </c:pt>
                <c:pt idx="1447">
                  <c:v>16.48</c:v>
                </c:pt>
                <c:pt idx="1448">
                  <c:v>16.41</c:v>
                </c:pt>
                <c:pt idx="1449">
                  <c:v>16.48</c:v>
                </c:pt>
                <c:pt idx="1450">
                  <c:v>16.54</c:v>
                </c:pt>
                <c:pt idx="1451">
                  <c:v>16.54</c:v>
                </c:pt>
                <c:pt idx="1452">
                  <c:v>16.54</c:v>
                </c:pt>
                <c:pt idx="1453">
                  <c:v>16.61</c:v>
                </c:pt>
                <c:pt idx="1454">
                  <c:v>16.68</c:v>
                </c:pt>
                <c:pt idx="1455">
                  <c:v>16.68</c:v>
                </c:pt>
                <c:pt idx="1456">
                  <c:v>16.54</c:v>
                </c:pt>
                <c:pt idx="1457">
                  <c:v>16.61</c:v>
                </c:pt>
                <c:pt idx="1458">
                  <c:v>16.54</c:v>
                </c:pt>
                <c:pt idx="1459">
                  <c:v>16.54</c:v>
                </c:pt>
                <c:pt idx="1460">
                  <c:v>16.41</c:v>
                </c:pt>
                <c:pt idx="1461">
                  <c:v>16.34</c:v>
                </c:pt>
                <c:pt idx="1462">
                  <c:v>16.34</c:v>
                </c:pt>
                <c:pt idx="1463">
                  <c:v>16.34</c:v>
                </c:pt>
                <c:pt idx="1464">
                  <c:v>16.34</c:v>
                </c:pt>
                <c:pt idx="1465">
                  <c:v>16.28</c:v>
                </c:pt>
                <c:pt idx="1466">
                  <c:v>16.34</c:v>
                </c:pt>
                <c:pt idx="1467">
                  <c:v>16.34</c:v>
                </c:pt>
                <c:pt idx="1468">
                  <c:v>16.309999999999999</c:v>
                </c:pt>
                <c:pt idx="1469">
                  <c:v>16.34</c:v>
                </c:pt>
                <c:pt idx="1470">
                  <c:v>16.28</c:v>
                </c:pt>
                <c:pt idx="1471">
                  <c:v>16.28</c:v>
                </c:pt>
                <c:pt idx="1472">
                  <c:v>16.28</c:v>
                </c:pt>
                <c:pt idx="1473">
                  <c:v>16.34</c:v>
                </c:pt>
                <c:pt idx="1474">
                  <c:v>16.37</c:v>
                </c:pt>
                <c:pt idx="1475">
                  <c:v>16.41</c:v>
                </c:pt>
                <c:pt idx="1476">
                  <c:v>16.34</c:v>
                </c:pt>
                <c:pt idx="1477">
                  <c:v>16.34</c:v>
                </c:pt>
                <c:pt idx="1478">
                  <c:v>16.41</c:v>
                </c:pt>
                <c:pt idx="1479">
                  <c:v>16.41</c:v>
                </c:pt>
                <c:pt idx="1480">
                  <c:v>16.34</c:v>
                </c:pt>
                <c:pt idx="1481">
                  <c:v>16.27</c:v>
                </c:pt>
                <c:pt idx="1482">
                  <c:v>16.34</c:v>
                </c:pt>
                <c:pt idx="1483">
                  <c:v>16.28</c:v>
                </c:pt>
                <c:pt idx="1484">
                  <c:v>16.34</c:v>
                </c:pt>
                <c:pt idx="1485">
                  <c:v>16.41</c:v>
                </c:pt>
                <c:pt idx="1486">
                  <c:v>16.41</c:v>
                </c:pt>
                <c:pt idx="1487">
                  <c:v>16.34</c:v>
                </c:pt>
                <c:pt idx="1488">
                  <c:v>16.41</c:v>
                </c:pt>
                <c:pt idx="1489">
                  <c:v>16.48</c:v>
                </c:pt>
                <c:pt idx="1490">
                  <c:v>16.41</c:v>
                </c:pt>
                <c:pt idx="1491">
                  <c:v>16.41</c:v>
                </c:pt>
                <c:pt idx="1492">
                  <c:v>16.38</c:v>
                </c:pt>
                <c:pt idx="1493">
                  <c:v>16.34</c:v>
                </c:pt>
                <c:pt idx="1494">
                  <c:v>16.34</c:v>
                </c:pt>
                <c:pt idx="1495">
                  <c:v>16.27</c:v>
                </c:pt>
                <c:pt idx="1496">
                  <c:v>16.27</c:v>
                </c:pt>
                <c:pt idx="1497">
                  <c:v>16.34</c:v>
                </c:pt>
                <c:pt idx="1498">
                  <c:v>16.34</c:v>
                </c:pt>
                <c:pt idx="1499">
                  <c:v>16.41</c:v>
                </c:pt>
                <c:pt idx="1500">
                  <c:v>16.41</c:v>
                </c:pt>
                <c:pt idx="1501">
                  <c:v>16.41</c:v>
                </c:pt>
                <c:pt idx="1502">
                  <c:v>16.399999999999999</c:v>
                </c:pt>
                <c:pt idx="1503">
                  <c:v>16.440000000000001</c:v>
                </c:pt>
                <c:pt idx="1504">
                  <c:v>16.399999999999999</c:v>
                </c:pt>
                <c:pt idx="1505">
                  <c:v>16.47</c:v>
                </c:pt>
                <c:pt idx="1506">
                  <c:v>16.54</c:v>
                </c:pt>
                <c:pt idx="1507">
                  <c:v>16.54</c:v>
                </c:pt>
                <c:pt idx="1508">
                  <c:v>16.600000000000001</c:v>
                </c:pt>
                <c:pt idx="1509">
                  <c:v>16.670000000000002</c:v>
                </c:pt>
                <c:pt idx="1510">
                  <c:v>16.7</c:v>
                </c:pt>
                <c:pt idx="1511">
                  <c:v>16.670000000000002</c:v>
                </c:pt>
                <c:pt idx="1512">
                  <c:v>16.670000000000002</c:v>
                </c:pt>
                <c:pt idx="1513">
                  <c:v>16.670000000000002</c:v>
                </c:pt>
                <c:pt idx="1514">
                  <c:v>16.739999999999998</c:v>
                </c:pt>
                <c:pt idx="1515">
                  <c:v>16.739999999999998</c:v>
                </c:pt>
                <c:pt idx="1516">
                  <c:v>16.8</c:v>
                </c:pt>
                <c:pt idx="1517">
                  <c:v>16.8</c:v>
                </c:pt>
                <c:pt idx="1518">
                  <c:v>16.8</c:v>
                </c:pt>
                <c:pt idx="1519">
                  <c:v>16.8</c:v>
                </c:pt>
                <c:pt idx="1520">
                  <c:v>16.8</c:v>
                </c:pt>
                <c:pt idx="1521">
                  <c:v>16.8</c:v>
                </c:pt>
                <c:pt idx="1522">
                  <c:v>16.739999999999998</c:v>
                </c:pt>
                <c:pt idx="1523">
                  <c:v>16.670000000000002</c:v>
                </c:pt>
                <c:pt idx="1524">
                  <c:v>16.670000000000002</c:v>
                </c:pt>
                <c:pt idx="1525">
                  <c:v>16.54</c:v>
                </c:pt>
                <c:pt idx="1526">
                  <c:v>16.34</c:v>
                </c:pt>
                <c:pt idx="1527">
                  <c:v>16.21</c:v>
                </c:pt>
                <c:pt idx="1528">
                  <c:v>16.21</c:v>
                </c:pt>
                <c:pt idx="1529">
                  <c:v>16.2</c:v>
                </c:pt>
                <c:pt idx="1530">
                  <c:v>16.239999999999998</c:v>
                </c:pt>
                <c:pt idx="1531">
                  <c:v>16.34</c:v>
                </c:pt>
                <c:pt idx="1532">
                  <c:v>16.27</c:v>
                </c:pt>
                <c:pt idx="1533">
                  <c:v>16.27</c:v>
                </c:pt>
                <c:pt idx="1534">
                  <c:v>16.27</c:v>
                </c:pt>
                <c:pt idx="1535">
                  <c:v>16.309999999999999</c:v>
                </c:pt>
                <c:pt idx="1536">
                  <c:v>16.27</c:v>
                </c:pt>
                <c:pt idx="1537">
                  <c:v>16.27</c:v>
                </c:pt>
                <c:pt idx="1538">
                  <c:v>16.27</c:v>
                </c:pt>
                <c:pt idx="1539">
                  <c:v>16.3</c:v>
                </c:pt>
                <c:pt idx="1540">
                  <c:v>16.34</c:v>
                </c:pt>
                <c:pt idx="1541">
                  <c:v>16.399999999999999</c:v>
                </c:pt>
                <c:pt idx="1542">
                  <c:v>16.47</c:v>
                </c:pt>
                <c:pt idx="1543">
                  <c:v>16.54</c:v>
                </c:pt>
                <c:pt idx="1544">
                  <c:v>16.54</c:v>
                </c:pt>
                <c:pt idx="1545">
                  <c:v>16.600000000000001</c:v>
                </c:pt>
                <c:pt idx="1546">
                  <c:v>16.670000000000002</c:v>
                </c:pt>
                <c:pt idx="1547">
                  <c:v>16.670000000000002</c:v>
                </c:pt>
                <c:pt idx="1548">
                  <c:v>16.53</c:v>
                </c:pt>
                <c:pt idx="1549">
                  <c:v>16.47</c:v>
                </c:pt>
                <c:pt idx="1550">
                  <c:v>16.34</c:v>
                </c:pt>
                <c:pt idx="1551">
                  <c:v>16.27</c:v>
                </c:pt>
                <c:pt idx="1552">
                  <c:v>16.2</c:v>
                </c:pt>
                <c:pt idx="1553">
                  <c:v>16.170000000000002</c:v>
                </c:pt>
                <c:pt idx="1554">
                  <c:v>16.2</c:v>
                </c:pt>
                <c:pt idx="1555">
                  <c:v>16.239999999999998</c:v>
                </c:pt>
                <c:pt idx="1556">
                  <c:v>16.2</c:v>
                </c:pt>
                <c:pt idx="1557">
                  <c:v>16.2</c:v>
                </c:pt>
                <c:pt idx="1558">
                  <c:v>16.07</c:v>
                </c:pt>
                <c:pt idx="1559">
                  <c:v>15.87</c:v>
                </c:pt>
                <c:pt idx="1560">
                  <c:v>15.87</c:v>
                </c:pt>
                <c:pt idx="1561">
                  <c:v>15.87</c:v>
                </c:pt>
                <c:pt idx="1562">
                  <c:v>15.94</c:v>
                </c:pt>
                <c:pt idx="1563">
                  <c:v>15.87</c:v>
                </c:pt>
                <c:pt idx="1564">
                  <c:v>15.87</c:v>
                </c:pt>
                <c:pt idx="1565">
                  <c:v>15.87</c:v>
                </c:pt>
                <c:pt idx="1566">
                  <c:v>15.94</c:v>
                </c:pt>
                <c:pt idx="1567">
                  <c:v>15.93</c:v>
                </c:pt>
                <c:pt idx="1568">
                  <c:v>16</c:v>
                </c:pt>
                <c:pt idx="1569">
                  <c:v>16.07</c:v>
                </c:pt>
                <c:pt idx="1570">
                  <c:v>16.100000000000001</c:v>
                </c:pt>
                <c:pt idx="1571">
                  <c:v>16.13</c:v>
                </c:pt>
                <c:pt idx="1572">
                  <c:v>16.059999999999999</c:v>
                </c:pt>
                <c:pt idx="1573">
                  <c:v>16.059999999999999</c:v>
                </c:pt>
                <c:pt idx="1574">
                  <c:v>16.059999999999999</c:v>
                </c:pt>
                <c:pt idx="1575">
                  <c:v>16.27</c:v>
                </c:pt>
                <c:pt idx="1576">
                  <c:v>16.2</c:v>
                </c:pt>
                <c:pt idx="1577">
                  <c:v>16.07</c:v>
                </c:pt>
                <c:pt idx="1578">
                  <c:v>16</c:v>
                </c:pt>
                <c:pt idx="1579">
                  <c:v>15.8</c:v>
                </c:pt>
                <c:pt idx="1580">
                  <c:v>15.73</c:v>
                </c:pt>
                <c:pt idx="1581">
                  <c:v>15.67</c:v>
                </c:pt>
                <c:pt idx="1582">
                  <c:v>15.73</c:v>
                </c:pt>
                <c:pt idx="1583">
                  <c:v>15.8</c:v>
                </c:pt>
                <c:pt idx="1584">
                  <c:v>15.87</c:v>
                </c:pt>
                <c:pt idx="1585">
                  <c:v>15.87</c:v>
                </c:pt>
                <c:pt idx="1586">
                  <c:v>15.93</c:v>
                </c:pt>
                <c:pt idx="1587">
                  <c:v>15.93</c:v>
                </c:pt>
                <c:pt idx="1588">
                  <c:v>15.93</c:v>
                </c:pt>
                <c:pt idx="1589">
                  <c:v>15.86</c:v>
                </c:pt>
                <c:pt idx="1590">
                  <c:v>15.9</c:v>
                </c:pt>
                <c:pt idx="1591">
                  <c:v>15.93</c:v>
                </c:pt>
                <c:pt idx="1592">
                  <c:v>15.93</c:v>
                </c:pt>
                <c:pt idx="1593">
                  <c:v>16</c:v>
                </c:pt>
                <c:pt idx="1594">
                  <c:v>15.86</c:v>
                </c:pt>
                <c:pt idx="1595">
                  <c:v>15.8</c:v>
                </c:pt>
                <c:pt idx="1596">
                  <c:v>15.8</c:v>
                </c:pt>
                <c:pt idx="1597">
                  <c:v>15.8</c:v>
                </c:pt>
                <c:pt idx="1598">
                  <c:v>15.79</c:v>
                </c:pt>
                <c:pt idx="1599">
                  <c:v>15.86</c:v>
                </c:pt>
                <c:pt idx="1600">
                  <c:v>15.86</c:v>
                </c:pt>
                <c:pt idx="1601">
                  <c:v>15.86</c:v>
                </c:pt>
                <c:pt idx="1602">
                  <c:v>15.86</c:v>
                </c:pt>
                <c:pt idx="1603">
                  <c:v>15.73</c:v>
                </c:pt>
                <c:pt idx="1604">
                  <c:v>15.73</c:v>
                </c:pt>
                <c:pt idx="1605">
                  <c:v>15.73</c:v>
                </c:pt>
                <c:pt idx="1606">
                  <c:v>15.67</c:v>
                </c:pt>
                <c:pt idx="1607">
                  <c:v>15.67</c:v>
                </c:pt>
                <c:pt idx="1608">
                  <c:v>15.7</c:v>
                </c:pt>
                <c:pt idx="1609">
                  <c:v>15.66</c:v>
                </c:pt>
                <c:pt idx="1610">
                  <c:v>15.73</c:v>
                </c:pt>
                <c:pt idx="1611">
                  <c:v>15.73</c:v>
                </c:pt>
                <c:pt idx="1612">
                  <c:v>15.67</c:v>
                </c:pt>
                <c:pt idx="1613">
                  <c:v>15.6</c:v>
                </c:pt>
                <c:pt idx="1614">
                  <c:v>15.47</c:v>
                </c:pt>
                <c:pt idx="1615">
                  <c:v>15.4</c:v>
                </c:pt>
                <c:pt idx="1616">
                  <c:v>15.4</c:v>
                </c:pt>
                <c:pt idx="1617">
                  <c:v>15.4</c:v>
                </c:pt>
                <c:pt idx="1618">
                  <c:v>15.47</c:v>
                </c:pt>
                <c:pt idx="1619">
                  <c:v>15.6</c:v>
                </c:pt>
                <c:pt idx="1620">
                  <c:v>15.53</c:v>
                </c:pt>
                <c:pt idx="1621">
                  <c:v>15.4</c:v>
                </c:pt>
                <c:pt idx="1622">
                  <c:v>15.34</c:v>
                </c:pt>
                <c:pt idx="1623">
                  <c:v>15.27</c:v>
                </c:pt>
                <c:pt idx="1624">
                  <c:v>15.3</c:v>
                </c:pt>
                <c:pt idx="1625">
                  <c:v>15.3</c:v>
                </c:pt>
                <c:pt idx="1626">
                  <c:v>15.33</c:v>
                </c:pt>
                <c:pt idx="1627">
                  <c:v>15.4</c:v>
                </c:pt>
                <c:pt idx="1628">
                  <c:v>15.47</c:v>
                </c:pt>
                <c:pt idx="1629">
                  <c:v>15.47</c:v>
                </c:pt>
                <c:pt idx="1630">
                  <c:v>15.47</c:v>
                </c:pt>
                <c:pt idx="1631">
                  <c:v>15.5</c:v>
                </c:pt>
                <c:pt idx="1632">
                  <c:v>15.47</c:v>
                </c:pt>
                <c:pt idx="1633">
                  <c:v>15.53</c:v>
                </c:pt>
                <c:pt idx="1634">
                  <c:v>15.6</c:v>
                </c:pt>
                <c:pt idx="1635">
                  <c:v>15.63</c:v>
                </c:pt>
                <c:pt idx="1636">
                  <c:v>15.7</c:v>
                </c:pt>
                <c:pt idx="1637">
                  <c:v>15.67</c:v>
                </c:pt>
                <c:pt idx="1638">
                  <c:v>15.8</c:v>
                </c:pt>
                <c:pt idx="1639">
                  <c:v>15.8</c:v>
                </c:pt>
                <c:pt idx="1640">
                  <c:v>15.73</c:v>
                </c:pt>
                <c:pt idx="1641">
                  <c:v>15.73</c:v>
                </c:pt>
                <c:pt idx="1642">
                  <c:v>15.8</c:v>
                </c:pt>
                <c:pt idx="1643">
                  <c:v>15.86</c:v>
                </c:pt>
                <c:pt idx="1644">
                  <c:v>15.7</c:v>
                </c:pt>
                <c:pt idx="1645">
                  <c:v>15.66</c:v>
                </c:pt>
                <c:pt idx="1646">
                  <c:v>15.63</c:v>
                </c:pt>
                <c:pt idx="1647">
                  <c:v>15.66</c:v>
                </c:pt>
                <c:pt idx="1648">
                  <c:v>15.66</c:v>
                </c:pt>
                <c:pt idx="1649">
                  <c:v>15.66</c:v>
                </c:pt>
                <c:pt idx="1650">
                  <c:v>15.66</c:v>
                </c:pt>
                <c:pt idx="1651">
                  <c:v>15.66</c:v>
                </c:pt>
                <c:pt idx="1652">
                  <c:v>15.73</c:v>
                </c:pt>
                <c:pt idx="1653">
                  <c:v>15.73</c:v>
                </c:pt>
                <c:pt idx="1654">
                  <c:v>15.8</c:v>
                </c:pt>
                <c:pt idx="1655">
                  <c:v>15.79</c:v>
                </c:pt>
                <c:pt idx="1656">
                  <c:v>15.79</c:v>
                </c:pt>
                <c:pt idx="1657">
                  <c:v>15.86</c:v>
                </c:pt>
                <c:pt idx="1658">
                  <c:v>15.86</c:v>
                </c:pt>
                <c:pt idx="1659">
                  <c:v>15.86</c:v>
                </c:pt>
                <c:pt idx="1660">
                  <c:v>15.83</c:v>
                </c:pt>
                <c:pt idx="1661">
                  <c:v>15.86</c:v>
                </c:pt>
                <c:pt idx="1662">
                  <c:v>15.86</c:v>
                </c:pt>
                <c:pt idx="1663">
                  <c:v>15.79</c:v>
                </c:pt>
                <c:pt idx="1664">
                  <c:v>15.73</c:v>
                </c:pt>
                <c:pt idx="1665">
                  <c:v>15.73</c:v>
                </c:pt>
                <c:pt idx="1666">
                  <c:v>15.79</c:v>
                </c:pt>
                <c:pt idx="1667">
                  <c:v>15.79</c:v>
                </c:pt>
                <c:pt idx="1668">
                  <c:v>15.79</c:v>
                </c:pt>
                <c:pt idx="1669">
                  <c:v>15.73</c:v>
                </c:pt>
                <c:pt idx="1670">
                  <c:v>15.73</c:v>
                </c:pt>
                <c:pt idx="1671">
                  <c:v>15.73</c:v>
                </c:pt>
                <c:pt idx="1672">
                  <c:v>15.72</c:v>
                </c:pt>
                <c:pt idx="1673">
                  <c:v>15.79</c:v>
                </c:pt>
                <c:pt idx="1674">
                  <c:v>15.79</c:v>
                </c:pt>
                <c:pt idx="1675">
                  <c:v>15.79</c:v>
                </c:pt>
                <c:pt idx="1676">
                  <c:v>15.79</c:v>
                </c:pt>
                <c:pt idx="1677">
                  <c:v>15.79</c:v>
                </c:pt>
                <c:pt idx="1678">
                  <c:v>15.79</c:v>
                </c:pt>
                <c:pt idx="1679">
                  <c:v>15.79</c:v>
                </c:pt>
                <c:pt idx="1680">
                  <c:v>15.79</c:v>
                </c:pt>
                <c:pt idx="1681">
                  <c:v>15.79</c:v>
                </c:pt>
                <c:pt idx="1682">
                  <c:v>15.86</c:v>
                </c:pt>
                <c:pt idx="1683">
                  <c:v>15.79</c:v>
                </c:pt>
                <c:pt idx="1684">
                  <c:v>15.79</c:v>
                </c:pt>
                <c:pt idx="1685">
                  <c:v>15.79</c:v>
                </c:pt>
                <c:pt idx="1686">
                  <c:v>15.79</c:v>
                </c:pt>
                <c:pt idx="1687">
                  <c:v>15.79</c:v>
                </c:pt>
                <c:pt idx="1688">
                  <c:v>15.83</c:v>
                </c:pt>
                <c:pt idx="1689">
                  <c:v>15.79</c:v>
                </c:pt>
                <c:pt idx="1690">
                  <c:v>15.79</c:v>
                </c:pt>
                <c:pt idx="1691">
                  <c:v>15.79</c:v>
                </c:pt>
                <c:pt idx="1692">
                  <c:v>15.79</c:v>
                </c:pt>
                <c:pt idx="1693">
                  <c:v>15.79</c:v>
                </c:pt>
                <c:pt idx="1694">
                  <c:v>15.82</c:v>
                </c:pt>
                <c:pt idx="1695">
                  <c:v>15.86</c:v>
                </c:pt>
                <c:pt idx="1696">
                  <c:v>15.86</c:v>
                </c:pt>
                <c:pt idx="1697">
                  <c:v>15.86</c:v>
                </c:pt>
                <c:pt idx="1698">
                  <c:v>15.79</c:v>
                </c:pt>
                <c:pt idx="1699">
                  <c:v>15.86</c:v>
                </c:pt>
                <c:pt idx="1700">
                  <c:v>15.86</c:v>
                </c:pt>
                <c:pt idx="1701">
                  <c:v>15.86</c:v>
                </c:pt>
                <c:pt idx="1702">
                  <c:v>15.93</c:v>
                </c:pt>
                <c:pt idx="1703">
                  <c:v>15.93</c:v>
                </c:pt>
                <c:pt idx="1704">
                  <c:v>15.93</c:v>
                </c:pt>
                <c:pt idx="1705">
                  <c:v>15.93</c:v>
                </c:pt>
                <c:pt idx="1706">
                  <c:v>15.86</c:v>
                </c:pt>
                <c:pt idx="1707">
                  <c:v>15.86</c:v>
                </c:pt>
                <c:pt idx="1708">
                  <c:v>15.86</c:v>
                </c:pt>
                <c:pt idx="1709">
                  <c:v>15.73</c:v>
                </c:pt>
                <c:pt idx="1710">
                  <c:v>15.6</c:v>
                </c:pt>
                <c:pt idx="1711">
                  <c:v>15.73</c:v>
                </c:pt>
                <c:pt idx="1712">
                  <c:v>15.66</c:v>
                </c:pt>
                <c:pt idx="1713">
                  <c:v>15.69</c:v>
                </c:pt>
                <c:pt idx="1714">
                  <c:v>15.73</c:v>
                </c:pt>
                <c:pt idx="1715">
                  <c:v>15.66</c:v>
                </c:pt>
                <c:pt idx="1716">
                  <c:v>15.66</c:v>
                </c:pt>
                <c:pt idx="1717">
                  <c:v>15.66</c:v>
                </c:pt>
                <c:pt idx="1718">
                  <c:v>15.66</c:v>
                </c:pt>
                <c:pt idx="1719">
                  <c:v>15.66</c:v>
                </c:pt>
                <c:pt idx="1720">
                  <c:v>15.66</c:v>
                </c:pt>
                <c:pt idx="1721">
                  <c:v>15.66</c:v>
                </c:pt>
                <c:pt idx="1722">
                  <c:v>15.66</c:v>
                </c:pt>
                <c:pt idx="1723">
                  <c:v>15.73</c:v>
                </c:pt>
                <c:pt idx="1724">
                  <c:v>15.66</c:v>
                </c:pt>
                <c:pt idx="1725">
                  <c:v>15.66</c:v>
                </c:pt>
                <c:pt idx="1726">
                  <c:v>15.66</c:v>
                </c:pt>
                <c:pt idx="1727">
                  <c:v>15.73</c:v>
                </c:pt>
                <c:pt idx="1728">
                  <c:v>15.73</c:v>
                </c:pt>
                <c:pt idx="1729">
                  <c:v>15.73</c:v>
                </c:pt>
                <c:pt idx="1730">
                  <c:v>15.7</c:v>
                </c:pt>
                <c:pt idx="1731">
                  <c:v>15.66</c:v>
                </c:pt>
                <c:pt idx="1732">
                  <c:v>15.67</c:v>
                </c:pt>
                <c:pt idx="1733">
                  <c:v>15.6</c:v>
                </c:pt>
                <c:pt idx="1734">
                  <c:v>15.53</c:v>
                </c:pt>
                <c:pt idx="1735">
                  <c:v>15.53</c:v>
                </c:pt>
                <c:pt idx="1736">
                  <c:v>15.53</c:v>
                </c:pt>
                <c:pt idx="1737">
                  <c:v>15.6</c:v>
                </c:pt>
                <c:pt idx="1738">
                  <c:v>15.6</c:v>
                </c:pt>
                <c:pt idx="1739">
                  <c:v>15.67</c:v>
                </c:pt>
                <c:pt idx="1740">
                  <c:v>15.73</c:v>
                </c:pt>
                <c:pt idx="1741">
                  <c:v>15.8</c:v>
                </c:pt>
                <c:pt idx="1742">
                  <c:v>15.8</c:v>
                </c:pt>
                <c:pt idx="1743">
                  <c:v>15.76</c:v>
                </c:pt>
                <c:pt idx="1744">
                  <c:v>15.8</c:v>
                </c:pt>
                <c:pt idx="1745">
                  <c:v>15.86</c:v>
                </c:pt>
                <c:pt idx="1746">
                  <c:v>15.8</c:v>
                </c:pt>
                <c:pt idx="1747">
                  <c:v>15.73</c:v>
                </c:pt>
                <c:pt idx="1748">
                  <c:v>15.73</c:v>
                </c:pt>
                <c:pt idx="1749">
                  <c:v>15.8</c:v>
                </c:pt>
                <c:pt idx="1750">
                  <c:v>15.73</c:v>
                </c:pt>
                <c:pt idx="1751">
                  <c:v>15.66</c:v>
                </c:pt>
                <c:pt idx="1752">
                  <c:v>15.73</c:v>
                </c:pt>
                <c:pt idx="1753">
                  <c:v>15.73</c:v>
                </c:pt>
                <c:pt idx="1754">
                  <c:v>15.8</c:v>
                </c:pt>
                <c:pt idx="1755">
                  <c:v>15.79</c:v>
                </c:pt>
                <c:pt idx="1756">
                  <c:v>15.93</c:v>
                </c:pt>
                <c:pt idx="1757">
                  <c:v>15.96</c:v>
                </c:pt>
                <c:pt idx="1758">
                  <c:v>16</c:v>
                </c:pt>
                <c:pt idx="1759">
                  <c:v>16.059999999999999</c:v>
                </c:pt>
                <c:pt idx="1760">
                  <c:v>16.059999999999999</c:v>
                </c:pt>
                <c:pt idx="1761">
                  <c:v>16.13</c:v>
                </c:pt>
                <c:pt idx="1762">
                  <c:v>16.2</c:v>
                </c:pt>
                <c:pt idx="1763">
                  <c:v>16.329999999999998</c:v>
                </c:pt>
                <c:pt idx="1764">
                  <c:v>16.329999999999998</c:v>
                </c:pt>
                <c:pt idx="1765">
                  <c:v>16.39</c:v>
                </c:pt>
                <c:pt idx="1766">
                  <c:v>16.36</c:v>
                </c:pt>
                <c:pt idx="1767">
                  <c:v>16.23</c:v>
                </c:pt>
                <c:pt idx="1768">
                  <c:v>16.190000000000001</c:v>
                </c:pt>
                <c:pt idx="1769">
                  <c:v>16.13</c:v>
                </c:pt>
                <c:pt idx="1770">
                  <c:v>16.13</c:v>
                </c:pt>
                <c:pt idx="1771">
                  <c:v>16.16</c:v>
                </c:pt>
                <c:pt idx="1772">
                  <c:v>16.13</c:v>
                </c:pt>
                <c:pt idx="1773">
                  <c:v>16.12</c:v>
                </c:pt>
                <c:pt idx="1774">
                  <c:v>16.13</c:v>
                </c:pt>
                <c:pt idx="1775">
                  <c:v>15.99</c:v>
                </c:pt>
                <c:pt idx="1776">
                  <c:v>15.99</c:v>
                </c:pt>
                <c:pt idx="1777">
                  <c:v>16.059999999999999</c:v>
                </c:pt>
                <c:pt idx="1778">
                  <c:v>16.059999999999999</c:v>
                </c:pt>
                <c:pt idx="1779">
                  <c:v>16.059999999999999</c:v>
                </c:pt>
                <c:pt idx="1780">
                  <c:v>16.059999999999999</c:v>
                </c:pt>
                <c:pt idx="1781">
                  <c:v>16.13</c:v>
                </c:pt>
                <c:pt idx="1782">
                  <c:v>16.13</c:v>
                </c:pt>
                <c:pt idx="1783">
                  <c:v>16.059999999999999</c:v>
                </c:pt>
                <c:pt idx="1784">
                  <c:v>16.03</c:v>
                </c:pt>
                <c:pt idx="1785">
                  <c:v>16.059999999999999</c:v>
                </c:pt>
                <c:pt idx="1786">
                  <c:v>16.059999999999999</c:v>
                </c:pt>
                <c:pt idx="1787">
                  <c:v>15.99</c:v>
                </c:pt>
                <c:pt idx="1788">
                  <c:v>15.96</c:v>
                </c:pt>
                <c:pt idx="1789">
                  <c:v>15.99</c:v>
                </c:pt>
                <c:pt idx="1790">
                  <c:v>15.99</c:v>
                </c:pt>
                <c:pt idx="1791">
                  <c:v>16.059999999999999</c:v>
                </c:pt>
                <c:pt idx="1792">
                  <c:v>16.059999999999999</c:v>
                </c:pt>
                <c:pt idx="1793">
                  <c:v>16.190000000000001</c:v>
                </c:pt>
                <c:pt idx="1794">
                  <c:v>16.329999999999998</c:v>
                </c:pt>
                <c:pt idx="1795">
                  <c:v>16.36</c:v>
                </c:pt>
                <c:pt idx="1796">
                  <c:v>16.329999999999998</c:v>
                </c:pt>
                <c:pt idx="1797">
                  <c:v>16.36</c:v>
                </c:pt>
                <c:pt idx="1798">
                  <c:v>16.260000000000002</c:v>
                </c:pt>
                <c:pt idx="1799">
                  <c:v>16.190000000000001</c:v>
                </c:pt>
                <c:pt idx="1800">
                  <c:v>16.13</c:v>
                </c:pt>
                <c:pt idx="1801">
                  <c:v>16.09</c:v>
                </c:pt>
                <c:pt idx="1802">
                  <c:v>16.13</c:v>
                </c:pt>
                <c:pt idx="1803">
                  <c:v>16.190000000000001</c:v>
                </c:pt>
                <c:pt idx="1804">
                  <c:v>16.29</c:v>
                </c:pt>
                <c:pt idx="1805">
                  <c:v>16.39</c:v>
                </c:pt>
                <c:pt idx="1806">
                  <c:v>16.39</c:v>
                </c:pt>
                <c:pt idx="1807">
                  <c:v>16.39</c:v>
                </c:pt>
                <c:pt idx="1808">
                  <c:v>16.46</c:v>
                </c:pt>
                <c:pt idx="1809">
                  <c:v>16.39</c:v>
                </c:pt>
                <c:pt idx="1810">
                  <c:v>16.32</c:v>
                </c:pt>
                <c:pt idx="1811">
                  <c:v>16.32</c:v>
                </c:pt>
                <c:pt idx="1812">
                  <c:v>16.39</c:v>
                </c:pt>
                <c:pt idx="1813">
                  <c:v>16.46</c:v>
                </c:pt>
                <c:pt idx="1814">
                  <c:v>16.46</c:v>
                </c:pt>
                <c:pt idx="1815">
                  <c:v>16.36</c:v>
                </c:pt>
                <c:pt idx="1816">
                  <c:v>16.190000000000001</c:v>
                </c:pt>
                <c:pt idx="1817">
                  <c:v>16.13</c:v>
                </c:pt>
                <c:pt idx="1818">
                  <c:v>16.13</c:v>
                </c:pt>
                <c:pt idx="1819">
                  <c:v>16.16</c:v>
                </c:pt>
                <c:pt idx="1820">
                  <c:v>16.13</c:v>
                </c:pt>
                <c:pt idx="1821">
                  <c:v>16.13</c:v>
                </c:pt>
                <c:pt idx="1822">
                  <c:v>16.059999999999999</c:v>
                </c:pt>
                <c:pt idx="1823">
                  <c:v>16.059999999999999</c:v>
                </c:pt>
                <c:pt idx="1824">
                  <c:v>16.09</c:v>
                </c:pt>
                <c:pt idx="1825">
                  <c:v>16.03</c:v>
                </c:pt>
                <c:pt idx="1826">
                  <c:v>15.99</c:v>
                </c:pt>
                <c:pt idx="1827">
                  <c:v>16.059999999999999</c:v>
                </c:pt>
                <c:pt idx="1828">
                  <c:v>16.059999999999999</c:v>
                </c:pt>
                <c:pt idx="1829">
                  <c:v>16.09</c:v>
                </c:pt>
                <c:pt idx="1830">
                  <c:v>15.99</c:v>
                </c:pt>
                <c:pt idx="1831">
                  <c:v>15.99</c:v>
                </c:pt>
                <c:pt idx="1832">
                  <c:v>15.93</c:v>
                </c:pt>
                <c:pt idx="1833">
                  <c:v>15.86</c:v>
                </c:pt>
                <c:pt idx="1834">
                  <c:v>15.9</c:v>
                </c:pt>
                <c:pt idx="1835">
                  <c:v>15.93</c:v>
                </c:pt>
                <c:pt idx="1836">
                  <c:v>15.99</c:v>
                </c:pt>
                <c:pt idx="1837">
                  <c:v>16.059999999999999</c:v>
                </c:pt>
                <c:pt idx="1838">
                  <c:v>15.99</c:v>
                </c:pt>
                <c:pt idx="1839">
                  <c:v>15.99</c:v>
                </c:pt>
                <c:pt idx="1840">
                  <c:v>15.93</c:v>
                </c:pt>
                <c:pt idx="1841">
                  <c:v>15.86</c:v>
                </c:pt>
                <c:pt idx="1842">
                  <c:v>15.86</c:v>
                </c:pt>
                <c:pt idx="1843">
                  <c:v>15.8</c:v>
                </c:pt>
                <c:pt idx="1844">
                  <c:v>15.86</c:v>
                </c:pt>
                <c:pt idx="1845">
                  <c:v>15.86</c:v>
                </c:pt>
                <c:pt idx="1846">
                  <c:v>15.93</c:v>
                </c:pt>
                <c:pt idx="1847">
                  <c:v>15.93</c:v>
                </c:pt>
                <c:pt idx="1848">
                  <c:v>16</c:v>
                </c:pt>
                <c:pt idx="1849">
                  <c:v>16.059999999999999</c:v>
                </c:pt>
                <c:pt idx="1850">
                  <c:v>16.03</c:v>
                </c:pt>
                <c:pt idx="1851">
                  <c:v>15.96</c:v>
                </c:pt>
                <c:pt idx="1852">
                  <c:v>15.93</c:v>
                </c:pt>
                <c:pt idx="1853">
                  <c:v>15.93</c:v>
                </c:pt>
                <c:pt idx="1854">
                  <c:v>16</c:v>
                </c:pt>
                <c:pt idx="1855">
                  <c:v>16</c:v>
                </c:pt>
                <c:pt idx="1856">
                  <c:v>15.96</c:v>
                </c:pt>
                <c:pt idx="1857">
                  <c:v>15.93</c:v>
                </c:pt>
                <c:pt idx="1858">
                  <c:v>15.9</c:v>
                </c:pt>
                <c:pt idx="1859">
                  <c:v>15.86</c:v>
                </c:pt>
                <c:pt idx="1860">
                  <c:v>15.93</c:v>
                </c:pt>
                <c:pt idx="1861">
                  <c:v>15.93</c:v>
                </c:pt>
                <c:pt idx="1862">
                  <c:v>15.93</c:v>
                </c:pt>
                <c:pt idx="1863">
                  <c:v>15.93</c:v>
                </c:pt>
                <c:pt idx="1864">
                  <c:v>16.059999999999999</c:v>
                </c:pt>
                <c:pt idx="1865">
                  <c:v>16.059999999999999</c:v>
                </c:pt>
                <c:pt idx="1866">
                  <c:v>16</c:v>
                </c:pt>
                <c:pt idx="1867">
                  <c:v>15.93</c:v>
                </c:pt>
                <c:pt idx="1868">
                  <c:v>15.9</c:v>
                </c:pt>
                <c:pt idx="1869">
                  <c:v>15.87</c:v>
                </c:pt>
                <c:pt idx="1870">
                  <c:v>15.83</c:v>
                </c:pt>
                <c:pt idx="1871">
                  <c:v>15.87</c:v>
                </c:pt>
                <c:pt idx="1872">
                  <c:v>15.73</c:v>
                </c:pt>
                <c:pt idx="1873">
                  <c:v>15.74</c:v>
                </c:pt>
                <c:pt idx="1874">
                  <c:v>15.6</c:v>
                </c:pt>
                <c:pt idx="1875">
                  <c:v>15.5</c:v>
                </c:pt>
                <c:pt idx="1876">
                  <c:v>15.41</c:v>
                </c:pt>
                <c:pt idx="1877">
                  <c:v>15.34</c:v>
                </c:pt>
                <c:pt idx="1878">
                  <c:v>15.4</c:v>
                </c:pt>
                <c:pt idx="1879">
                  <c:v>15.34</c:v>
                </c:pt>
                <c:pt idx="1880">
                  <c:v>15.2</c:v>
                </c:pt>
                <c:pt idx="1881">
                  <c:v>15</c:v>
                </c:pt>
                <c:pt idx="1882">
                  <c:v>14.81</c:v>
                </c:pt>
                <c:pt idx="1883">
                  <c:v>14.61</c:v>
                </c:pt>
                <c:pt idx="1884">
                  <c:v>14.54</c:v>
                </c:pt>
                <c:pt idx="1885">
                  <c:v>14.47</c:v>
                </c:pt>
                <c:pt idx="1886">
                  <c:v>14.54</c:v>
                </c:pt>
                <c:pt idx="1887">
                  <c:v>14.54</c:v>
                </c:pt>
                <c:pt idx="1888">
                  <c:v>14.57</c:v>
                </c:pt>
                <c:pt idx="1889">
                  <c:v>14.61</c:v>
                </c:pt>
                <c:pt idx="1890">
                  <c:v>14.61</c:v>
                </c:pt>
                <c:pt idx="1891">
                  <c:v>14.67</c:v>
                </c:pt>
                <c:pt idx="1892">
                  <c:v>14.71</c:v>
                </c:pt>
                <c:pt idx="1893">
                  <c:v>14.74</c:v>
                </c:pt>
                <c:pt idx="1894">
                  <c:v>14.8</c:v>
                </c:pt>
                <c:pt idx="1895">
                  <c:v>14.8</c:v>
                </c:pt>
                <c:pt idx="1896">
                  <c:v>14.8</c:v>
                </c:pt>
                <c:pt idx="1897">
                  <c:v>14.87</c:v>
                </c:pt>
                <c:pt idx="1898">
                  <c:v>14.94</c:v>
                </c:pt>
                <c:pt idx="1899">
                  <c:v>15</c:v>
                </c:pt>
                <c:pt idx="1900">
                  <c:v>15</c:v>
                </c:pt>
                <c:pt idx="1901">
                  <c:v>15</c:v>
                </c:pt>
                <c:pt idx="1902">
                  <c:v>15.07</c:v>
                </c:pt>
                <c:pt idx="1903">
                  <c:v>15.07</c:v>
                </c:pt>
                <c:pt idx="1904">
                  <c:v>15</c:v>
                </c:pt>
                <c:pt idx="1905">
                  <c:v>14.94</c:v>
                </c:pt>
                <c:pt idx="1906">
                  <c:v>14.81</c:v>
                </c:pt>
                <c:pt idx="1907">
                  <c:v>14.78</c:v>
                </c:pt>
                <c:pt idx="1908">
                  <c:v>14.74</c:v>
                </c:pt>
                <c:pt idx="1909">
                  <c:v>14.81</c:v>
                </c:pt>
                <c:pt idx="1910">
                  <c:v>14.87</c:v>
                </c:pt>
                <c:pt idx="1911">
                  <c:v>14.87</c:v>
                </c:pt>
                <c:pt idx="1912">
                  <c:v>14.74</c:v>
                </c:pt>
                <c:pt idx="1913">
                  <c:v>14.74</c:v>
                </c:pt>
                <c:pt idx="1914">
                  <c:v>14.68</c:v>
                </c:pt>
                <c:pt idx="1915">
                  <c:v>14.68</c:v>
                </c:pt>
                <c:pt idx="1916">
                  <c:v>14.61</c:v>
                </c:pt>
                <c:pt idx="1917">
                  <c:v>14.68</c:v>
                </c:pt>
                <c:pt idx="1918">
                  <c:v>14.74</c:v>
                </c:pt>
                <c:pt idx="1919">
                  <c:v>14.68</c:v>
                </c:pt>
                <c:pt idx="1920">
                  <c:v>14.58</c:v>
                </c:pt>
                <c:pt idx="1921">
                  <c:v>14.61</c:v>
                </c:pt>
                <c:pt idx="1922">
                  <c:v>14.61</c:v>
                </c:pt>
                <c:pt idx="1923">
                  <c:v>14.68</c:v>
                </c:pt>
                <c:pt idx="1924">
                  <c:v>14.68</c:v>
                </c:pt>
                <c:pt idx="1925">
                  <c:v>14.67</c:v>
                </c:pt>
                <c:pt idx="1926">
                  <c:v>14.67</c:v>
                </c:pt>
                <c:pt idx="1927">
                  <c:v>14.74</c:v>
                </c:pt>
                <c:pt idx="1928">
                  <c:v>14.81</c:v>
                </c:pt>
                <c:pt idx="1929">
                  <c:v>14.78</c:v>
                </c:pt>
                <c:pt idx="1930">
                  <c:v>14.81</c:v>
                </c:pt>
                <c:pt idx="1931">
                  <c:v>14.81</c:v>
                </c:pt>
                <c:pt idx="1932">
                  <c:v>14.81</c:v>
                </c:pt>
                <c:pt idx="1933">
                  <c:v>14.81</c:v>
                </c:pt>
                <c:pt idx="1934">
                  <c:v>14.82</c:v>
                </c:pt>
                <c:pt idx="1935">
                  <c:v>14.82</c:v>
                </c:pt>
                <c:pt idx="1936">
                  <c:v>14.88</c:v>
                </c:pt>
                <c:pt idx="1937">
                  <c:v>14.88</c:v>
                </c:pt>
                <c:pt idx="1938">
                  <c:v>14.88</c:v>
                </c:pt>
                <c:pt idx="1939">
                  <c:v>14.88</c:v>
                </c:pt>
                <c:pt idx="1940">
                  <c:v>14.95</c:v>
                </c:pt>
                <c:pt idx="1941">
                  <c:v>14.95</c:v>
                </c:pt>
                <c:pt idx="1942">
                  <c:v>15.02</c:v>
                </c:pt>
                <c:pt idx="1943">
                  <c:v>15.08</c:v>
                </c:pt>
                <c:pt idx="1944">
                  <c:v>15.12</c:v>
                </c:pt>
                <c:pt idx="1945">
                  <c:v>15.15</c:v>
                </c:pt>
                <c:pt idx="1946">
                  <c:v>15.18</c:v>
                </c:pt>
                <c:pt idx="1947">
                  <c:v>15.15</c:v>
                </c:pt>
                <c:pt idx="1948">
                  <c:v>15.15</c:v>
                </c:pt>
                <c:pt idx="1949">
                  <c:v>15.15</c:v>
                </c:pt>
                <c:pt idx="1950">
                  <c:v>15.08</c:v>
                </c:pt>
                <c:pt idx="1951">
                  <c:v>15.18</c:v>
                </c:pt>
                <c:pt idx="1952">
                  <c:v>15.28</c:v>
                </c:pt>
                <c:pt idx="1953">
                  <c:v>15.42</c:v>
                </c:pt>
                <c:pt idx="1954">
                  <c:v>15.35</c:v>
                </c:pt>
                <c:pt idx="1955">
                  <c:v>15.42</c:v>
                </c:pt>
                <c:pt idx="1956">
                  <c:v>15.38</c:v>
                </c:pt>
                <c:pt idx="1957">
                  <c:v>15.42</c:v>
                </c:pt>
                <c:pt idx="1958">
                  <c:v>15.42</c:v>
                </c:pt>
                <c:pt idx="1959">
                  <c:v>15.42</c:v>
                </c:pt>
                <c:pt idx="1960">
                  <c:v>15.42</c:v>
                </c:pt>
                <c:pt idx="1961">
                  <c:v>15.48</c:v>
                </c:pt>
                <c:pt idx="1962">
                  <c:v>15.55</c:v>
                </c:pt>
                <c:pt idx="1963">
                  <c:v>15.62</c:v>
                </c:pt>
                <c:pt idx="1964">
                  <c:v>15.65</c:v>
                </c:pt>
                <c:pt idx="1965">
                  <c:v>15.58</c:v>
                </c:pt>
                <c:pt idx="1966">
                  <c:v>15.62</c:v>
                </c:pt>
                <c:pt idx="1967">
                  <c:v>15.68</c:v>
                </c:pt>
                <c:pt idx="1968">
                  <c:v>15.75</c:v>
                </c:pt>
                <c:pt idx="1969">
                  <c:v>15.71</c:v>
                </c:pt>
                <c:pt idx="1970">
                  <c:v>15.75</c:v>
                </c:pt>
                <c:pt idx="1971">
                  <c:v>15.81</c:v>
                </c:pt>
                <c:pt idx="1972">
                  <c:v>15.88</c:v>
                </c:pt>
                <c:pt idx="1973">
                  <c:v>15.81</c:v>
                </c:pt>
                <c:pt idx="1974">
                  <c:v>15.88</c:v>
                </c:pt>
                <c:pt idx="1975">
                  <c:v>15.88</c:v>
                </c:pt>
                <c:pt idx="1976">
                  <c:v>15.95</c:v>
                </c:pt>
                <c:pt idx="1977">
                  <c:v>15.95</c:v>
                </c:pt>
                <c:pt idx="1978">
                  <c:v>15.94</c:v>
                </c:pt>
                <c:pt idx="1979">
                  <c:v>15.95</c:v>
                </c:pt>
                <c:pt idx="1980">
                  <c:v>15.95</c:v>
                </c:pt>
                <c:pt idx="1981">
                  <c:v>15.95</c:v>
                </c:pt>
                <c:pt idx="1982">
                  <c:v>15.95</c:v>
                </c:pt>
                <c:pt idx="1983">
                  <c:v>15.95</c:v>
                </c:pt>
                <c:pt idx="1984">
                  <c:v>15.88</c:v>
                </c:pt>
                <c:pt idx="1985">
                  <c:v>15.95</c:v>
                </c:pt>
                <c:pt idx="1986">
                  <c:v>15.95</c:v>
                </c:pt>
                <c:pt idx="1987">
                  <c:v>15.91</c:v>
                </c:pt>
                <c:pt idx="1988">
                  <c:v>15.95</c:v>
                </c:pt>
                <c:pt idx="1989">
                  <c:v>15.88</c:v>
                </c:pt>
                <c:pt idx="1990">
                  <c:v>15.88</c:v>
                </c:pt>
                <c:pt idx="1991">
                  <c:v>15.88</c:v>
                </c:pt>
                <c:pt idx="1992">
                  <c:v>15.88</c:v>
                </c:pt>
                <c:pt idx="1993">
                  <c:v>15.88</c:v>
                </c:pt>
                <c:pt idx="1994">
                  <c:v>15.88</c:v>
                </c:pt>
                <c:pt idx="1995">
                  <c:v>16.010000000000002</c:v>
                </c:pt>
                <c:pt idx="1996">
                  <c:v>16.010000000000002</c:v>
                </c:pt>
                <c:pt idx="1997">
                  <c:v>16.079999999999998</c:v>
                </c:pt>
                <c:pt idx="1998">
                  <c:v>16.149999999999999</c:v>
                </c:pt>
                <c:pt idx="1999">
                  <c:v>16.21</c:v>
                </c:pt>
                <c:pt idx="2000">
                  <c:v>16.21</c:v>
                </c:pt>
                <c:pt idx="2001">
                  <c:v>16.149999999999999</c:v>
                </c:pt>
                <c:pt idx="2002">
                  <c:v>16.05</c:v>
                </c:pt>
                <c:pt idx="2003">
                  <c:v>16.079999999999998</c:v>
                </c:pt>
                <c:pt idx="2004">
                  <c:v>16.079999999999998</c:v>
                </c:pt>
                <c:pt idx="2005">
                  <c:v>16.14</c:v>
                </c:pt>
                <c:pt idx="2006">
                  <c:v>16.21</c:v>
                </c:pt>
                <c:pt idx="2007">
                  <c:v>16.21</c:v>
                </c:pt>
                <c:pt idx="2008">
                  <c:v>16.21</c:v>
                </c:pt>
                <c:pt idx="2009">
                  <c:v>16.21</c:v>
                </c:pt>
                <c:pt idx="2010">
                  <c:v>16.21</c:v>
                </c:pt>
                <c:pt idx="2011">
                  <c:v>16.21</c:v>
                </c:pt>
                <c:pt idx="2012">
                  <c:v>16.21</c:v>
                </c:pt>
                <c:pt idx="2013">
                  <c:v>16.21</c:v>
                </c:pt>
                <c:pt idx="2014">
                  <c:v>16.25</c:v>
                </c:pt>
                <c:pt idx="2015">
                  <c:v>16.22</c:v>
                </c:pt>
                <c:pt idx="2016">
                  <c:v>16.18</c:v>
                </c:pt>
                <c:pt idx="2017">
                  <c:v>16.21</c:v>
                </c:pt>
                <c:pt idx="2018">
                  <c:v>16.149999999999999</c:v>
                </c:pt>
                <c:pt idx="2019">
                  <c:v>16.079999999999998</c:v>
                </c:pt>
                <c:pt idx="2020">
                  <c:v>16.149999999999999</c:v>
                </c:pt>
                <c:pt idx="2021">
                  <c:v>16.09</c:v>
                </c:pt>
                <c:pt idx="2022">
                  <c:v>16.02</c:v>
                </c:pt>
                <c:pt idx="2023">
                  <c:v>16.02</c:v>
                </c:pt>
                <c:pt idx="2024">
                  <c:v>16.02</c:v>
                </c:pt>
                <c:pt idx="2025">
                  <c:v>16.02</c:v>
                </c:pt>
                <c:pt idx="2026">
                  <c:v>16.09</c:v>
                </c:pt>
                <c:pt idx="2027">
                  <c:v>16.079999999999998</c:v>
                </c:pt>
                <c:pt idx="2028">
                  <c:v>16.149999999999999</c:v>
                </c:pt>
                <c:pt idx="2029">
                  <c:v>16.18</c:v>
                </c:pt>
                <c:pt idx="2030">
                  <c:v>16.22</c:v>
                </c:pt>
                <c:pt idx="2031">
                  <c:v>16.28</c:v>
                </c:pt>
                <c:pt idx="2032">
                  <c:v>16.22</c:v>
                </c:pt>
                <c:pt idx="2033">
                  <c:v>16.25</c:v>
                </c:pt>
                <c:pt idx="2034">
                  <c:v>16.28</c:v>
                </c:pt>
                <c:pt idx="2035">
                  <c:v>16.32</c:v>
                </c:pt>
                <c:pt idx="2036">
                  <c:v>16.350000000000001</c:v>
                </c:pt>
                <c:pt idx="2037">
                  <c:v>16.350000000000001</c:v>
                </c:pt>
                <c:pt idx="2038">
                  <c:v>16.22</c:v>
                </c:pt>
                <c:pt idx="2039">
                  <c:v>16.22</c:v>
                </c:pt>
                <c:pt idx="2040">
                  <c:v>16.22</c:v>
                </c:pt>
                <c:pt idx="2041">
                  <c:v>16.22</c:v>
                </c:pt>
                <c:pt idx="2042">
                  <c:v>16.28</c:v>
                </c:pt>
                <c:pt idx="2043">
                  <c:v>16.350000000000001</c:v>
                </c:pt>
                <c:pt idx="2044">
                  <c:v>16.350000000000001</c:v>
                </c:pt>
                <c:pt idx="2045">
                  <c:v>16.350000000000001</c:v>
                </c:pt>
                <c:pt idx="2046">
                  <c:v>16.29</c:v>
                </c:pt>
                <c:pt idx="2047">
                  <c:v>16.22</c:v>
                </c:pt>
                <c:pt idx="2048">
                  <c:v>16.22</c:v>
                </c:pt>
                <c:pt idx="2049">
                  <c:v>16.22</c:v>
                </c:pt>
                <c:pt idx="2050">
                  <c:v>16.25</c:v>
                </c:pt>
                <c:pt idx="2051">
                  <c:v>16.28</c:v>
                </c:pt>
                <c:pt idx="2052">
                  <c:v>16.350000000000001</c:v>
                </c:pt>
                <c:pt idx="2053">
                  <c:v>16.420000000000002</c:v>
                </c:pt>
                <c:pt idx="2054">
                  <c:v>16.41</c:v>
                </c:pt>
                <c:pt idx="2055">
                  <c:v>16.48</c:v>
                </c:pt>
                <c:pt idx="2056">
                  <c:v>16.41</c:v>
                </c:pt>
                <c:pt idx="2057">
                  <c:v>16.48</c:v>
                </c:pt>
                <c:pt idx="2058">
                  <c:v>16.48</c:v>
                </c:pt>
                <c:pt idx="2059">
                  <c:v>16.48</c:v>
                </c:pt>
                <c:pt idx="2060">
                  <c:v>16.55</c:v>
                </c:pt>
                <c:pt idx="2061">
                  <c:v>16.55</c:v>
                </c:pt>
                <c:pt idx="2062">
                  <c:v>16.48</c:v>
                </c:pt>
                <c:pt idx="2063">
                  <c:v>16.420000000000002</c:v>
                </c:pt>
                <c:pt idx="2064">
                  <c:v>16.38</c:v>
                </c:pt>
                <c:pt idx="2065">
                  <c:v>16.38</c:v>
                </c:pt>
                <c:pt idx="2066">
                  <c:v>16.420000000000002</c:v>
                </c:pt>
                <c:pt idx="2067">
                  <c:v>16.420000000000002</c:v>
                </c:pt>
                <c:pt idx="2068">
                  <c:v>16.350000000000001</c:v>
                </c:pt>
                <c:pt idx="2069">
                  <c:v>16.350000000000001</c:v>
                </c:pt>
                <c:pt idx="2070">
                  <c:v>16.350000000000001</c:v>
                </c:pt>
                <c:pt idx="2071">
                  <c:v>16.350000000000001</c:v>
                </c:pt>
                <c:pt idx="2072">
                  <c:v>16.41</c:v>
                </c:pt>
                <c:pt idx="2073">
                  <c:v>16.48</c:v>
                </c:pt>
                <c:pt idx="2074">
                  <c:v>16.55</c:v>
                </c:pt>
                <c:pt idx="2075">
                  <c:v>16.61</c:v>
                </c:pt>
                <c:pt idx="2076">
                  <c:v>16.61</c:v>
                </c:pt>
                <c:pt idx="2077">
                  <c:v>16.55</c:v>
                </c:pt>
                <c:pt idx="2078">
                  <c:v>16.55</c:v>
                </c:pt>
                <c:pt idx="2079">
                  <c:v>16.55</c:v>
                </c:pt>
                <c:pt idx="2080">
                  <c:v>16.52</c:v>
                </c:pt>
                <c:pt idx="2081">
                  <c:v>16.48</c:v>
                </c:pt>
                <c:pt idx="2082">
                  <c:v>16.45</c:v>
                </c:pt>
                <c:pt idx="2083">
                  <c:v>16.45</c:v>
                </c:pt>
                <c:pt idx="2084">
                  <c:v>16.48</c:v>
                </c:pt>
                <c:pt idx="2085">
                  <c:v>16.52</c:v>
                </c:pt>
                <c:pt idx="2086">
                  <c:v>16.55</c:v>
                </c:pt>
                <c:pt idx="2087">
                  <c:v>16.75</c:v>
                </c:pt>
                <c:pt idx="2088">
                  <c:v>16.82</c:v>
                </c:pt>
                <c:pt idx="2089">
                  <c:v>16.809999999999999</c:v>
                </c:pt>
                <c:pt idx="2090">
                  <c:v>16.75</c:v>
                </c:pt>
                <c:pt idx="2091">
                  <c:v>16.75</c:v>
                </c:pt>
                <c:pt idx="2092">
                  <c:v>16.75</c:v>
                </c:pt>
                <c:pt idx="2093">
                  <c:v>16.61</c:v>
                </c:pt>
                <c:pt idx="2094">
                  <c:v>16.68</c:v>
                </c:pt>
                <c:pt idx="2095">
                  <c:v>16.68</c:v>
                </c:pt>
                <c:pt idx="2096">
                  <c:v>16.75</c:v>
                </c:pt>
                <c:pt idx="2097">
                  <c:v>16.75</c:v>
                </c:pt>
                <c:pt idx="2098">
                  <c:v>16.68</c:v>
                </c:pt>
                <c:pt idx="2099">
                  <c:v>16.62</c:v>
                </c:pt>
                <c:pt idx="2100">
                  <c:v>16.55</c:v>
                </c:pt>
                <c:pt idx="2101">
                  <c:v>16.55</c:v>
                </c:pt>
                <c:pt idx="2102">
                  <c:v>16.579999999999998</c:v>
                </c:pt>
                <c:pt idx="2103">
                  <c:v>16.68</c:v>
                </c:pt>
                <c:pt idx="2104">
                  <c:v>16.68</c:v>
                </c:pt>
                <c:pt idx="2105">
                  <c:v>16.75</c:v>
                </c:pt>
                <c:pt idx="2106">
                  <c:v>16.62</c:v>
                </c:pt>
                <c:pt idx="2107">
                  <c:v>16.55</c:v>
                </c:pt>
                <c:pt idx="2108">
                  <c:v>16.52</c:v>
                </c:pt>
                <c:pt idx="2109">
                  <c:v>16.48</c:v>
                </c:pt>
                <c:pt idx="2110">
                  <c:v>16.41</c:v>
                </c:pt>
                <c:pt idx="2111">
                  <c:v>16.41</c:v>
                </c:pt>
                <c:pt idx="2112">
                  <c:v>16.41</c:v>
                </c:pt>
                <c:pt idx="2113">
                  <c:v>16.41</c:v>
                </c:pt>
                <c:pt idx="2114">
                  <c:v>16.55</c:v>
                </c:pt>
                <c:pt idx="2115">
                  <c:v>16.649999999999999</c:v>
                </c:pt>
                <c:pt idx="2116">
                  <c:v>16.61</c:v>
                </c:pt>
                <c:pt idx="2117">
                  <c:v>16.55</c:v>
                </c:pt>
                <c:pt idx="2118">
                  <c:v>16.55</c:v>
                </c:pt>
                <c:pt idx="2119">
                  <c:v>16.55</c:v>
                </c:pt>
                <c:pt idx="2120">
                  <c:v>16.48</c:v>
                </c:pt>
                <c:pt idx="2121">
                  <c:v>16.41</c:v>
                </c:pt>
                <c:pt idx="2122">
                  <c:v>16.350000000000001</c:v>
                </c:pt>
                <c:pt idx="2123">
                  <c:v>16.25</c:v>
                </c:pt>
                <c:pt idx="2124">
                  <c:v>16.149999999999999</c:v>
                </c:pt>
                <c:pt idx="2125">
                  <c:v>16.149999999999999</c:v>
                </c:pt>
                <c:pt idx="2126">
                  <c:v>16.079999999999998</c:v>
                </c:pt>
                <c:pt idx="2127">
                  <c:v>15.95</c:v>
                </c:pt>
                <c:pt idx="2128">
                  <c:v>15.95</c:v>
                </c:pt>
                <c:pt idx="2129">
                  <c:v>15.88</c:v>
                </c:pt>
                <c:pt idx="2130">
                  <c:v>15.95</c:v>
                </c:pt>
                <c:pt idx="2131">
                  <c:v>15.95</c:v>
                </c:pt>
                <c:pt idx="2132">
                  <c:v>15.95</c:v>
                </c:pt>
                <c:pt idx="2133">
                  <c:v>15.95</c:v>
                </c:pt>
                <c:pt idx="2134">
                  <c:v>16.010000000000002</c:v>
                </c:pt>
                <c:pt idx="2135">
                  <c:v>16.079999999999998</c:v>
                </c:pt>
                <c:pt idx="2136">
                  <c:v>16.079999999999998</c:v>
                </c:pt>
                <c:pt idx="2137">
                  <c:v>16.010000000000002</c:v>
                </c:pt>
                <c:pt idx="2138">
                  <c:v>16.079999999999998</c:v>
                </c:pt>
                <c:pt idx="2139">
                  <c:v>16.079999999999998</c:v>
                </c:pt>
                <c:pt idx="2140">
                  <c:v>16.010000000000002</c:v>
                </c:pt>
                <c:pt idx="2141">
                  <c:v>15.97</c:v>
                </c:pt>
                <c:pt idx="2142">
                  <c:v>15.84</c:v>
                </c:pt>
                <c:pt idx="2143">
                  <c:v>15.61</c:v>
                </c:pt>
                <c:pt idx="2144">
                  <c:v>15.68</c:v>
                </c:pt>
                <c:pt idx="2145">
                  <c:v>15.41</c:v>
                </c:pt>
                <c:pt idx="2146">
                  <c:v>15.31</c:v>
                </c:pt>
                <c:pt idx="2147">
                  <c:v>15.34</c:v>
                </c:pt>
                <c:pt idx="2148">
                  <c:v>15.28</c:v>
                </c:pt>
                <c:pt idx="2149">
                  <c:v>14.94</c:v>
                </c:pt>
                <c:pt idx="2150">
                  <c:v>14.74</c:v>
                </c:pt>
                <c:pt idx="2151">
                  <c:v>14.67</c:v>
                </c:pt>
                <c:pt idx="2152">
                  <c:v>14.64</c:v>
                </c:pt>
                <c:pt idx="2153">
                  <c:v>14.68</c:v>
                </c:pt>
                <c:pt idx="2154">
                  <c:v>14.64</c:v>
                </c:pt>
                <c:pt idx="2155">
                  <c:v>14.61</c:v>
                </c:pt>
                <c:pt idx="2156">
                  <c:v>14.61</c:v>
                </c:pt>
                <c:pt idx="2157">
                  <c:v>14.67</c:v>
                </c:pt>
                <c:pt idx="2158">
                  <c:v>14.77</c:v>
                </c:pt>
                <c:pt idx="2159">
                  <c:v>14.81</c:v>
                </c:pt>
                <c:pt idx="2160">
                  <c:v>14.91</c:v>
                </c:pt>
                <c:pt idx="2161">
                  <c:v>14.91</c:v>
                </c:pt>
                <c:pt idx="2162">
                  <c:v>14.94</c:v>
                </c:pt>
                <c:pt idx="2163">
                  <c:v>15.01</c:v>
                </c:pt>
                <c:pt idx="2164">
                  <c:v>14.88</c:v>
                </c:pt>
                <c:pt idx="2165">
                  <c:v>14.81</c:v>
                </c:pt>
                <c:pt idx="2166">
                  <c:v>14.88</c:v>
                </c:pt>
                <c:pt idx="2167">
                  <c:v>14.88</c:v>
                </c:pt>
                <c:pt idx="2168">
                  <c:v>14.94</c:v>
                </c:pt>
                <c:pt idx="2169">
                  <c:v>15.01</c:v>
                </c:pt>
                <c:pt idx="2170">
                  <c:v>14.88</c:v>
                </c:pt>
                <c:pt idx="2171">
                  <c:v>15.01</c:v>
                </c:pt>
                <c:pt idx="2172">
                  <c:v>14.94</c:v>
                </c:pt>
                <c:pt idx="2173">
                  <c:v>14.94</c:v>
                </c:pt>
                <c:pt idx="2174">
                  <c:v>14.94</c:v>
                </c:pt>
                <c:pt idx="2175">
                  <c:v>15.01</c:v>
                </c:pt>
                <c:pt idx="2176">
                  <c:v>15.07</c:v>
                </c:pt>
                <c:pt idx="2177">
                  <c:v>15.14</c:v>
                </c:pt>
                <c:pt idx="2178">
                  <c:v>15.21</c:v>
                </c:pt>
                <c:pt idx="2179">
                  <c:v>15.27</c:v>
                </c:pt>
                <c:pt idx="2180">
                  <c:v>15.34</c:v>
                </c:pt>
                <c:pt idx="2181">
                  <c:v>15.34</c:v>
                </c:pt>
                <c:pt idx="2182">
                  <c:v>15.37</c:v>
                </c:pt>
                <c:pt idx="2183">
                  <c:v>15.34</c:v>
                </c:pt>
                <c:pt idx="2184">
                  <c:v>15.31</c:v>
                </c:pt>
                <c:pt idx="2185">
                  <c:v>15.34</c:v>
                </c:pt>
                <c:pt idx="2186">
                  <c:v>15.34</c:v>
                </c:pt>
                <c:pt idx="2187">
                  <c:v>15.37</c:v>
                </c:pt>
                <c:pt idx="2188">
                  <c:v>15.34</c:v>
                </c:pt>
                <c:pt idx="2189">
                  <c:v>15.34</c:v>
                </c:pt>
                <c:pt idx="2190">
                  <c:v>15.4</c:v>
                </c:pt>
                <c:pt idx="2191">
                  <c:v>15.4</c:v>
                </c:pt>
                <c:pt idx="2192">
                  <c:v>15.4</c:v>
                </c:pt>
                <c:pt idx="2193">
                  <c:v>15.44</c:v>
                </c:pt>
                <c:pt idx="2194">
                  <c:v>15.47</c:v>
                </c:pt>
                <c:pt idx="2195">
                  <c:v>15.47</c:v>
                </c:pt>
                <c:pt idx="2196">
                  <c:v>15.54</c:v>
                </c:pt>
                <c:pt idx="2197">
                  <c:v>15.47</c:v>
                </c:pt>
                <c:pt idx="2198">
                  <c:v>15.47</c:v>
                </c:pt>
                <c:pt idx="2199">
                  <c:v>15.54</c:v>
                </c:pt>
                <c:pt idx="2200">
                  <c:v>15.57</c:v>
                </c:pt>
                <c:pt idx="2201">
                  <c:v>15.48</c:v>
                </c:pt>
                <c:pt idx="2202">
                  <c:v>15.48</c:v>
                </c:pt>
                <c:pt idx="2203">
                  <c:v>15.48</c:v>
                </c:pt>
                <c:pt idx="2204">
                  <c:v>15.47</c:v>
                </c:pt>
                <c:pt idx="2205">
                  <c:v>15.47</c:v>
                </c:pt>
                <c:pt idx="2206">
                  <c:v>15.54</c:v>
                </c:pt>
                <c:pt idx="2207">
                  <c:v>15.54</c:v>
                </c:pt>
                <c:pt idx="2208">
                  <c:v>15.61</c:v>
                </c:pt>
                <c:pt idx="2209">
                  <c:v>15.54</c:v>
                </c:pt>
                <c:pt idx="2210">
                  <c:v>15.57</c:v>
                </c:pt>
                <c:pt idx="2211">
                  <c:v>15.54</c:v>
                </c:pt>
                <c:pt idx="2212">
                  <c:v>15.54</c:v>
                </c:pt>
                <c:pt idx="2213">
                  <c:v>15.61</c:v>
                </c:pt>
                <c:pt idx="2214">
                  <c:v>15.61</c:v>
                </c:pt>
                <c:pt idx="2215">
                  <c:v>15.61</c:v>
                </c:pt>
                <c:pt idx="2216">
                  <c:v>15.54</c:v>
                </c:pt>
                <c:pt idx="2217">
                  <c:v>15.54</c:v>
                </c:pt>
                <c:pt idx="2218">
                  <c:v>15.61</c:v>
                </c:pt>
                <c:pt idx="2219">
                  <c:v>15.64</c:v>
                </c:pt>
                <c:pt idx="2220">
                  <c:v>15.71</c:v>
                </c:pt>
                <c:pt idx="2221">
                  <c:v>15.68</c:v>
                </c:pt>
                <c:pt idx="2222">
                  <c:v>15.38</c:v>
                </c:pt>
                <c:pt idx="2223">
                  <c:v>15.28</c:v>
                </c:pt>
                <c:pt idx="2224">
                  <c:v>15.21</c:v>
                </c:pt>
                <c:pt idx="2225">
                  <c:v>15.28</c:v>
                </c:pt>
                <c:pt idx="2226">
                  <c:v>15.34</c:v>
                </c:pt>
                <c:pt idx="2227">
                  <c:v>15.34</c:v>
                </c:pt>
                <c:pt idx="2228">
                  <c:v>15.28</c:v>
                </c:pt>
                <c:pt idx="2229">
                  <c:v>15.27</c:v>
                </c:pt>
                <c:pt idx="2230">
                  <c:v>15.27</c:v>
                </c:pt>
                <c:pt idx="2231">
                  <c:v>15.34</c:v>
                </c:pt>
                <c:pt idx="2232">
                  <c:v>15.34</c:v>
                </c:pt>
                <c:pt idx="2233">
                  <c:v>15.37</c:v>
                </c:pt>
                <c:pt idx="2234">
                  <c:v>15.44</c:v>
                </c:pt>
                <c:pt idx="2235">
                  <c:v>15.47</c:v>
                </c:pt>
                <c:pt idx="2236">
                  <c:v>15.54</c:v>
                </c:pt>
                <c:pt idx="2237">
                  <c:v>15.54</c:v>
                </c:pt>
                <c:pt idx="2238">
                  <c:v>15.54</c:v>
                </c:pt>
                <c:pt idx="2239">
                  <c:v>15.74</c:v>
                </c:pt>
                <c:pt idx="2240">
                  <c:v>15.81</c:v>
                </c:pt>
                <c:pt idx="2241">
                  <c:v>15.81</c:v>
                </c:pt>
                <c:pt idx="2242">
                  <c:v>15.74</c:v>
                </c:pt>
                <c:pt idx="2243">
                  <c:v>15.54</c:v>
                </c:pt>
                <c:pt idx="2244">
                  <c:v>15.41</c:v>
                </c:pt>
                <c:pt idx="2245">
                  <c:v>15.28</c:v>
                </c:pt>
                <c:pt idx="2246">
                  <c:v>15.28</c:v>
                </c:pt>
                <c:pt idx="2247">
                  <c:v>15.21</c:v>
                </c:pt>
                <c:pt idx="2248">
                  <c:v>15.14</c:v>
                </c:pt>
                <c:pt idx="2249">
                  <c:v>15.21</c:v>
                </c:pt>
                <c:pt idx="2250">
                  <c:v>15.28</c:v>
                </c:pt>
                <c:pt idx="2251">
                  <c:v>15.27</c:v>
                </c:pt>
                <c:pt idx="2252">
                  <c:v>15.34</c:v>
                </c:pt>
                <c:pt idx="2253">
                  <c:v>15.38</c:v>
                </c:pt>
                <c:pt idx="2254">
                  <c:v>15.37</c:v>
                </c:pt>
                <c:pt idx="2255">
                  <c:v>15.41</c:v>
                </c:pt>
                <c:pt idx="2256">
                  <c:v>15.41</c:v>
                </c:pt>
                <c:pt idx="2257">
                  <c:v>15.48</c:v>
                </c:pt>
                <c:pt idx="2258">
                  <c:v>15.48</c:v>
                </c:pt>
                <c:pt idx="2259">
                  <c:v>15.48</c:v>
                </c:pt>
                <c:pt idx="2260">
                  <c:v>15.41</c:v>
                </c:pt>
                <c:pt idx="2261">
                  <c:v>15.48</c:v>
                </c:pt>
                <c:pt idx="2262">
                  <c:v>15.55</c:v>
                </c:pt>
                <c:pt idx="2263">
                  <c:v>15.54</c:v>
                </c:pt>
                <c:pt idx="2264">
                  <c:v>15.58</c:v>
                </c:pt>
                <c:pt idx="2265">
                  <c:v>15.61</c:v>
                </c:pt>
                <c:pt idx="2266">
                  <c:v>15.68</c:v>
                </c:pt>
                <c:pt idx="2267">
                  <c:v>15.68</c:v>
                </c:pt>
                <c:pt idx="2268">
                  <c:v>15.75</c:v>
                </c:pt>
                <c:pt idx="2269">
                  <c:v>15.75</c:v>
                </c:pt>
                <c:pt idx="2270">
                  <c:v>15.71</c:v>
                </c:pt>
                <c:pt idx="2271">
                  <c:v>15.68</c:v>
                </c:pt>
                <c:pt idx="2272">
                  <c:v>15.75</c:v>
                </c:pt>
                <c:pt idx="2273">
                  <c:v>15.75</c:v>
                </c:pt>
                <c:pt idx="2274">
                  <c:v>15.75</c:v>
                </c:pt>
                <c:pt idx="2275">
                  <c:v>15.75</c:v>
                </c:pt>
                <c:pt idx="2276">
                  <c:v>15.75</c:v>
                </c:pt>
                <c:pt idx="2277">
                  <c:v>15.75</c:v>
                </c:pt>
                <c:pt idx="2278">
                  <c:v>15.81</c:v>
                </c:pt>
                <c:pt idx="2279">
                  <c:v>15.88</c:v>
                </c:pt>
                <c:pt idx="2280">
                  <c:v>15.88</c:v>
                </c:pt>
                <c:pt idx="2281">
                  <c:v>15.91</c:v>
                </c:pt>
                <c:pt idx="2282">
                  <c:v>15.95</c:v>
                </c:pt>
                <c:pt idx="2283">
                  <c:v>15.95</c:v>
                </c:pt>
                <c:pt idx="2284">
                  <c:v>16.010000000000002</c:v>
                </c:pt>
                <c:pt idx="2285">
                  <c:v>15.98</c:v>
                </c:pt>
                <c:pt idx="2286">
                  <c:v>15.98</c:v>
                </c:pt>
                <c:pt idx="2287">
                  <c:v>16.010000000000002</c:v>
                </c:pt>
                <c:pt idx="2288">
                  <c:v>16.010000000000002</c:v>
                </c:pt>
                <c:pt idx="2289">
                  <c:v>16.079999999999998</c:v>
                </c:pt>
                <c:pt idx="2290">
                  <c:v>16.21</c:v>
                </c:pt>
                <c:pt idx="2291">
                  <c:v>16.28</c:v>
                </c:pt>
                <c:pt idx="2292">
                  <c:v>16.21</c:v>
                </c:pt>
                <c:pt idx="2293">
                  <c:v>16.14</c:v>
                </c:pt>
                <c:pt idx="2294">
                  <c:v>16.010000000000002</c:v>
                </c:pt>
                <c:pt idx="2295">
                  <c:v>16.079999999999998</c:v>
                </c:pt>
                <c:pt idx="2296">
                  <c:v>16.010000000000002</c:v>
                </c:pt>
                <c:pt idx="2297">
                  <c:v>16.010000000000002</c:v>
                </c:pt>
                <c:pt idx="2298">
                  <c:v>16.079999999999998</c:v>
                </c:pt>
                <c:pt idx="2299">
                  <c:v>16.079999999999998</c:v>
                </c:pt>
                <c:pt idx="2300">
                  <c:v>16.079999999999998</c:v>
                </c:pt>
                <c:pt idx="2301">
                  <c:v>15.98</c:v>
                </c:pt>
                <c:pt idx="2302">
                  <c:v>15.94</c:v>
                </c:pt>
                <c:pt idx="2303">
                  <c:v>15.88</c:v>
                </c:pt>
                <c:pt idx="2304">
                  <c:v>15.88</c:v>
                </c:pt>
                <c:pt idx="2305">
                  <c:v>15.88</c:v>
                </c:pt>
                <c:pt idx="2306">
                  <c:v>15.88</c:v>
                </c:pt>
                <c:pt idx="2307">
                  <c:v>15.88</c:v>
                </c:pt>
                <c:pt idx="2308">
                  <c:v>15.95</c:v>
                </c:pt>
                <c:pt idx="2309">
                  <c:v>15.95</c:v>
                </c:pt>
                <c:pt idx="2310">
                  <c:v>15.88</c:v>
                </c:pt>
                <c:pt idx="2311">
                  <c:v>15.88</c:v>
                </c:pt>
                <c:pt idx="2312">
                  <c:v>15.84</c:v>
                </c:pt>
                <c:pt idx="2313">
                  <c:v>15.88</c:v>
                </c:pt>
                <c:pt idx="2314">
                  <c:v>15.88</c:v>
                </c:pt>
                <c:pt idx="2315">
                  <c:v>16.079999999999998</c:v>
                </c:pt>
                <c:pt idx="2316">
                  <c:v>16.11</c:v>
                </c:pt>
                <c:pt idx="2317">
                  <c:v>16.14</c:v>
                </c:pt>
                <c:pt idx="2318">
                  <c:v>16.14</c:v>
                </c:pt>
                <c:pt idx="2319">
                  <c:v>16.079999999999998</c:v>
                </c:pt>
                <c:pt idx="2320">
                  <c:v>16.079999999999998</c:v>
                </c:pt>
                <c:pt idx="2321">
                  <c:v>16.010000000000002</c:v>
                </c:pt>
                <c:pt idx="2322">
                  <c:v>16.010000000000002</c:v>
                </c:pt>
                <c:pt idx="2323">
                  <c:v>16.079999999999998</c:v>
                </c:pt>
                <c:pt idx="2324">
                  <c:v>16.079999999999998</c:v>
                </c:pt>
                <c:pt idx="2325">
                  <c:v>16.010000000000002</c:v>
                </c:pt>
                <c:pt idx="2326">
                  <c:v>16.079999999999998</c:v>
                </c:pt>
                <c:pt idx="2327">
                  <c:v>16.079999999999998</c:v>
                </c:pt>
                <c:pt idx="2328">
                  <c:v>16.079999999999998</c:v>
                </c:pt>
                <c:pt idx="2329">
                  <c:v>16.079999999999998</c:v>
                </c:pt>
                <c:pt idx="2330">
                  <c:v>16.14</c:v>
                </c:pt>
                <c:pt idx="2331">
                  <c:v>16.21</c:v>
                </c:pt>
                <c:pt idx="2332">
                  <c:v>16.27</c:v>
                </c:pt>
                <c:pt idx="2333">
                  <c:v>16.28</c:v>
                </c:pt>
                <c:pt idx="2334">
                  <c:v>16.21</c:v>
                </c:pt>
                <c:pt idx="2335">
                  <c:v>16.14</c:v>
                </c:pt>
                <c:pt idx="2336">
                  <c:v>16.14</c:v>
                </c:pt>
                <c:pt idx="2337">
                  <c:v>16.14</c:v>
                </c:pt>
                <c:pt idx="2338">
                  <c:v>16.21</c:v>
                </c:pt>
                <c:pt idx="2339">
                  <c:v>16.21</c:v>
                </c:pt>
                <c:pt idx="2340">
                  <c:v>16.21</c:v>
                </c:pt>
                <c:pt idx="2341">
                  <c:v>16.21</c:v>
                </c:pt>
                <c:pt idx="2342">
                  <c:v>16.21</c:v>
                </c:pt>
                <c:pt idx="2343">
                  <c:v>16.34</c:v>
                </c:pt>
                <c:pt idx="2344">
                  <c:v>16.47</c:v>
                </c:pt>
                <c:pt idx="2345">
                  <c:v>16.37</c:v>
                </c:pt>
                <c:pt idx="2346">
                  <c:v>16.34</c:v>
                </c:pt>
                <c:pt idx="2347">
                  <c:v>16.28</c:v>
                </c:pt>
                <c:pt idx="2348">
                  <c:v>16.14</c:v>
                </c:pt>
                <c:pt idx="2349">
                  <c:v>16.14</c:v>
                </c:pt>
                <c:pt idx="2350">
                  <c:v>16.21</c:v>
                </c:pt>
                <c:pt idx="2351">
                  <c:v>16.28</c:v>
                </c:pt>
                <c:pt idx="2352">
                  <c:v>16.28</c:v>
                </c:pt>
                <c:pt idx="2353">
                  <c:v>16.27</c:v>
                </c:pt>
                <c:pt idx="2354">
                  <c:v>16.34</c:v>
                </c:pt>
                <c:pt idx="2355">
                  <c:v>16.21</c:v>
                </c:pt>
                <c:pt idx="2356">
                  <c:v>16.21</c:v>
                </c:pt>
                <c:pt idx="2357">
                  <c:v>16.27</c:v>
                </c:pt>
                <c:pt idx="2358">
                  <c:v>16.41</c:v>
                </c:pt>
                <c:pt idx="2359">
                  <c:v>16.47</c:v>
                </c:pt>
                <c:pt idx="2360">
                  <c:v>16.47</c:v>
                </c:pt>
                <c:pt idx="2361">
                  <c:v>16.47</c:v>
                </c:pt>
                <c:pt idx="2362">
                  <c:v>16.399999999999999</c:v>
                </c:pt>
                <c:pt idx="2363">
                  <c:v>16.399999999999999</c:v>
                </c:pt>
                <c:pt idx="2364">
                  <c:v>16.399999999999999</c:v>
                </c:pt>
                <c:pt idx="2365">
                  <c:v>16.47</c:v>
                </c:pt>
                <c:pt idx="2366">
                  <c:v>16.54</c:v>
                </c:pt>
                <c:pt idx="2367">
                  <c:v>16.670000000000002</c:v>
                </c:pt>
                <c:pt idx="2368">
                  <c:v>16.739999999999998</c:v>
                </c:pt>
                <c:pt idx="2369">
                  <c:v>16.8</c:v>
                </c:pt>
                <c:pt idx="2370">
                  <c:v>16.8</c:v>
                </c:pt>
                <c:pt idx="2371">
                  <c:v>16.7</c:v>
                </c:pt>
                <c:pt idx="2372">
                  <c:v>16.73</c:v>
                </c:pt>
                <c:pt idx="2373">
                  <c:v>16.670000000000002</c:v>
                </c:pt>
                <c:pt idx="2374">
                  <c:v>16.600000000000001</c:v>
                </c:pt>
                <c:pt idx="2375">
                  <c:v>16.670000000000002</c:v>
                </c:pt>
                <c:pt idx="2376">
                  <c:v>16.739999999999998</c:v>
                </c:pt>
                <c:pt idx="2377">
                  <c:v>16.84</c:v>
                </c:pt>
                <c:pt idx="2378">
                  <c:v>16.899999999999999</c:v>
                </c:pt>
                <c:pt idx="2379">
                  <c:v>16.87</c:v>
                </c:pt>
                <c:pt idx="2380">
                  <c:v>16.739999999999998</c:v>
                </c:pt>
                <c:pt idx="2381">
                  <c:v>16.670000000000002</c:v>
                </c:pt>
                <c:pt idx="2382">
                  <c:v>16.7</c:v>
                </c:pt>
                <c:pt idx="2383">
                  <c:v>16.670000000000002</c:v>
                </c:pt>
                <c:pt idx="2384">
                  <c:v>16.7</c:v>
                </c:pt>
                <c:pt idx="2385">
                  <c:v>16.670000000000002</c:v>
                </c:pt>
                <c:pt idx="2386">
                  <c:v>16.670000000000002</c:v>
                </c:pt>
                <c:pt idx="2387">
                  <c:v>16.670000000000002</c:v>
                </c:pt>
                <c:pt idx="2388">
                  <c:v>16.670000000000002</c:v>
                </c:pt>
                <c:pt idx="2389">
                  <c:v>16.670000000000002</c:v>
                </c:pt>
                <c:pt idx="2390">
                  <c:v>16.7</c:v>
                </c:pt>
                <c:pt idx="2391">
                  <c:v>16.73</c:v>
                </c:pt>
                <c:pt idx="2392">
                  <c:v>16.670000000000002</c:v>
                </c:pt>
                <c:pt idx="2393">
                  <c:v>16.670000000000002</c:v>
                </c:pt>
                <c:pt idx="2394">
                  <c:v>16.670000000000002</c:v>
                </c:pt>
                <c:pt idx="2395">
                  <c:v>16.73</c:v>
                </c:pt>
                <c:pt idx="2396">
                  <c:v>16.600000000000001</c:v>
                </c:pt>
                <c:pt idx="2397">
                  <c:v>16.54</c:v>
                </c:pt>
                <c:pt idx="2398">
                  <c:v>16.54</c:v>
                </c:pt>
                <c:pt idx="2399">
                  <c:v>16.600000000000001</c:v>
                </c:pt>
                <c:pt idx="2400">
                  <c:v>16.34</c:v>
                </c:pt>
                <c:pt idx="2401">
                  <c:v>16.21</c:v>
                </c:pt>
                <c:pt idx="2402">
                  <c:v>16.21</c:v>
                </c:pt>
                <c:pt idx="2403">
                  <c:v>16.28</c:v>
                </c:pt>
                <c:pt idx="2404">
                  <c:v>16.21</c:v>
                </c:pt>
                <c:pt idx="2405">
                  <c:v>16.21</c:v>
                </c:pt>
                <c:pt idx="2406">
                  <c:v>16.27</c:v>
                </c:pt>
                <c:pt idx="2407">
                  <c:v>16.34</c:v>
                </c:pt>
                <c:pt idx="2408">
                  <c:v>16.41</c:v>
                </c:pt>
                <c:pt idx="2409">
                  <c:v>16.47</c:v>
                </c:pt>
                <c:pt idx="2410">
                  <c:v>16.47</c:v>
                </c:pt>
                <c:pt idx="2411">
                  <c:v>16.54</c:v>
                </c:pt>
                <c:pt idx="2412">
                  <c:v>16.54</c:v>
                </c:pt>
                <c:pt idx="2413">
                  <c:v>16.47</c:v>
                </c:pt>
                <c:pt idx="2414">
                  <c:v>16.47</c:v>
                </c:pt>
                <c:pt idx="2415">
                  <c:v>16.5</c:v>
                </c:pt>
                <c:pt idx="2416">
                  <c:v>16.54</c:v>
                </c:pt>
                <c:pt idx="2417">
                  <c:v>16.54</c:v>
                </c:pt>
                <c:pt idx="2418">
                  <c:v>16.54</c:v>
                </c:pt>
                <c:pt idx="2419">
                  <c:v>16.600000000000001</c:v>
                </c:pt>
                <c:pt idx="2420">
                  <c:v>16.670000000000002</c:v>
                </c:pt>
                <c:pt idx="2421">
                  <c:v>16.670000000000002</c:v>
                </c:pt>
                <c:pt idx="2422">
                  <c:v>16.600000000000001</c:v>
                </c:pt>
                <c:pt idx="2423">
                  <c:v>16.5</c:v>
                </c:pt>
                <c:pt idx="2424">
                  <c:v>16.47</c:v>
                </c:pt>
                <c:pt idx="2425">
                  <c:v>16.54</c:v>
                </c:pt>
                <c:pt idx="2426">
                  <c:v>16.600000000000001</c:v>
                </c:pt>
                <c:pt idx="2427">
                  <c:v>16.8</c:v>
                </c:pt>
                <c:pt idx="2428">
                  <c:v>16.77</c:v>
                </c:pt>
                <c:pt idx="2429">
                  <c:v>16.73</c:v>
                </c:pt>
                <c:pt idx="2430">
                  <c:v>16.7</c:v>
                </c:pt>
                <c:pt idx="2431">
                  <c:v>16.7</c:v>
                </c:pt>
                <c:pt idx="2432">
                  <c:v>16.66</c:v>
                </c:pt>
                <c:pt idx="2433">
                  <c:v>16.600000000000001</c:v>
                </c:pt>
                <c:pt idx="2434">
                  <c:v>16.600000000000001</c:v>
                </c:pt>
                <c:pt idx="2435">
                  <c:v>16.600000000000001</c:v>
                </c:pt>
                <c:pt idx="2436">
                  <c:v>16.66</c:v>
                </c:pt>
                <c:pt idx="2437">
                  <c:v>16.66</c:v>
                </c:pt>
                <c:pt idx="2438">
                  <c:v>16.66</c:v>
                </c:pt>
                <c:pt idx="2439">
                  <c:v>16.66</c:v>
                </c:pt>
                <c:pt idx="2440">
                  <c:v>16.73</c:v>
                </c:pt>
                <c:pt idx="2441">
                  <c:v>16.8</c:v>
                </c:pt>
                <c:pt idx="2442">
                  <c:v>16.86</c:v>
                </c:pt>
                <c:pt idx="2443">
                  <c:v>16.93</c:v>
                </c:pt>
                <c:pt idx="2444">
                  <c:v>16.989999999999998</c:v>
                </c:pt>
                <c:pt idx="2445">
                  <c:v>17.13</c:v>
                </c:pt>
                <c:pt idx="2446">
                  <c:v>17.16</c:v>
                </c:pt>
                <c:pt idx="2447">
                  <c:v>17.059999999999999</c:v>
                </c:pt>
                <c:pt idx="2448">
                  <c:v>17.13</c:v>
                </c:pt>
                <c:pt idx="2449">
                  <c:v>17.16</c:v>
                </c:pt>
                <c:pt idx="2450">
                  <c:v>17.059999999999999</c:v>
                </c:pt>
                <c:pt idx="2451">
                  <c:v>16.96</c:v>
                </c:pt>
                <c:pt idx="2452">
                  <c:v>16.93</c:v>
                </c:pt>
                <c:pt idx="2453">
                  <c:v>16.989999999999998</c:v>
                </c:pt>
                <c:pt idx="2454">
                  <c:v>16.96</c:v>
                </c:pt>
                <c:pt idx="2455">
                  <c:v>16.93</c:v>
                </c:pt>
                <c:pt idx="2456">
                  <c:v>16.93</c:v>
                </c:pt>
                <c:pt idx="2457">
                  <c:v>16.93</c:v>
                </c:pt>
                <c:pt idx="2458">
                  <c:v>16.86</c:v>
                </c:pt>
                <c:pt idx="2459">
                  <c:v>16.93</c:v>
                </c:pt>
                <c:pt idx="2460">
                  <c:v>16.989999999999998</c:v>
                </c:pt>
                <c:pt idx="2461">
                  <c:v>17.16</c:v>
                </c:pt>
                <c:pt idx="2462">
                  <c:v>17.059999999999999</c:v>
                </c:pt>
                <c:pt idx="2463">
                  <c:v>16.96</c:v>
                </c:pt>
                <c:pt idx="2464">
                  <c:v>16.93</c:v>
                </c:pt>
                <c:pt idx="2465">
                  <c:v>16.93</c:v>
                </c:pt>
                <c:pt idx="2466">
                  <c:v>16.93</c:v>
                </c:pt>
                <c:pt idx="2467">
                  <c:v>17</c:v>
                </c:pt>
                <c:pt idx="2468">
                  <c:v>17.03</c:v>
                </c:pt>
                <c:pt idx="2469">
                  <c:v>17.13</c:v>
                </c:pt>
                <c:pt idx="2470">
                  <c:v>17.13</c:v>
                </c:pt>
                <c:pt idx="2471">
                  <c:v>17.13</c:v>
                </c:pt>
                <c:pt idx="2472">
                  <c:v>17.13</c:v>
                </c:pt>
                <c:pt idx="2473">
                  <c:v>17.12</c:v>
                </c:pt>
                <c:pt idx="2474">
                  <c:v>17.12</c:v>
                </c:pt>
                <c:pt idx="2475">
                  <c:v>17.12</c:v>
                </c:pt>
                <c:pt idx="2476">
                  <c:v>17.12</c:v>
                </c:pt>
                <c:pt idx="2477">
                  <c:v>17.13</c:v>
                </c:pt>
                <c:pt idx="2478">
                  <c:v>17.12</c:v>
                </c:pt>
                <c:pt idx="2479">
                  <c:v>17.12</c:v>
                </c:pt>
                <c:pt idx="2480">
                  <c:v>17.12</c:v>
                </c:pt>
                <c:pt idx="2481">
                  <c:v>17.190000000000001</c:v>
                </c:pt>
                <c:pt idx="2482">
                  <c:v>17.190000000000001</c:v>
                </c:pt>
                <c:pt idx="2483">
                  <c:v>17.190000000000001</c:v>
                </c:pt>
                <c:pt idx="2484">
                  <c:v>17.260000000000002</c:v>
                </c:pt>
                <c:pt idx="2485">
                  <c:v>17.32</c:v>
                </c:pt>
                <c:pt idx="2486">
                  <c:v>17.32</c:v>
                </c:pt>
                <c:pt idx="2487">
                  <c:v>17.32</c:v>
                </c:pt>
                <c:pt idx="2488">
                  <c:v>17.39</c:v>
                </c:pt>
                <c:pt idx="2489">
                  <c:v>17.489999999999998</c:v>
                </c:pt>
                <c:pt idx="2490">
                  <c:v>17.579999999999998</c:v>
                </c:pt>
                <c:pt idx="2491">
                  <c:v>17.489999999999998</c:v>
                </c:pt>
                <c:pt idx="2492">
                  <c:v>17.52</c:v>
                </c:pt>
                <c:pt idx="2493">
                  <c:v>17.45</c:v>
                </c:pt>
                <c:pt idx="2494">
                  <c:v>17.45</c:v>
                </c:pt>
                <c:pt idx="2495">
                  <c:v>17.420000000000002</c:v>
                </c:pt>
                <c:pt idx="2496">
                  <c:v>17.39</c:v>
                </c:pt>
                <c:pt idx="2497">
                  <c:v>17.39</c:v>
                </c:pt>
                <c:pt idx="2498">
                  <c:v>17.45</c:v>
                </c:pt>
                <c:pt idx="2499">
                  <c:v>17.39</c:v>
                </c:pt>
                <c:pt idx="2500">
                  <c:v>17.350000000000001</c:v>
                </c:pt>
                <c:pt idx="2501">
                  <c:v>17.32</c:v>
                </c:pt>
                <c:pt idx="2502">
                  <c:v>17.32</c:v>
                </c:pt>
                <c:pt idx="2503">
                  <c:v>17.32</c:v>
                </c:pt>
                <c:pt idx="2504">
                  <c:v>17.32</c:v>
                </c:pt>
                <c:pt idx="2505">
                  <c:v>17.25</c:v>
                </c:pt>
                <c:pt idx="2506">
                  <c:v>17.25</c:v>
                </c:pt>
                <c:pt idx="2507">
                  <c:v>17.32</c:v>
                </c:pt>
                <c:pt idx="2508">
                  <c:v>17.32</c:v>
                </c:pt>
                <c:pt idx="2509">
                  <c:v>17.350000000000001</c:v>
                </c:pt>
                <c:pt idx="2510">
                  <c:v>17.32</c:v>
                </c:pt>
                <c:pt idx="2511">
                  <c:v>17.39</c:v>
                </c:pt>
                <c:pt idx="2512">
                  <c:v>17.39</c:v>
                </c:pt>
                <c:pt idx="2513">
                  <c:v>17.39</c:v>
                </c:pt>
                <c:pt idx="2514">
                  <c:v>17.38</c:v>
                </c:pt>
                <c:pt idx="2515">
                  <c:v>17.38</c:v>
                </c:pt>
                <c:pt idx="2516">
                  <c:v>17.45</c:v>
                </c:pt>
                <c:pt idx="2517">
                  <c:v>17.52</c:v>
                </c:pt>
                <c:pt idx="2518">
                  <c:v>17.420000000000002</c:v>
                </c:pt>
                <c:pt idx="2519">
                  <c:v>17.39</c:v>
                </c:pt>
                <c:pt idx="2520">
                  <c:v>17.32</c:v>
                </c:pt>
                <c:pt idx="2521">
                  <c:v>17.350000000000001</c:v>
                </c:pt>
                <c:pt idx="2522">
                  <c:v>17.32</c:v>
                </c:pt>
                <c:pt idx="2523">
                  <c:v>17.32</c:v>
                </c:pt>
                <c:pt idx="2524">
                  <c:v>17.32</c:v>
                </c:pt>
                <c:pt idx="2525">
                  <c:v>17.29</c:v>
                </c:pt>
                <c:pt idx="2526">
                  <c:v>17.32</c:v>
                </c:pt>
                <c:pt idx="2527">
                  <c:v>17.38</c:v>
                </c:pt>
                <c:pt idx="2528">
                  <c:v>17.32</c:v>
                </c:pt>
                <c:pt idx="2529">
                  <c:v>17.350000000000001</c:v>
                </c:pt>
                <c:pt idx="2530">
                  <c:v>17.38</c:v>
                </c:pt>
                <c:pt idx="2531">
                  <c:v>17.39</c:v>
                </c:pt>
                <c:pt idx="2532">
                  <c:v>17.38</c:v>
                </c:pt>
                <c:pt idx="2533">
                  <c:v>17.350000000000001</c:v>
                </c:pt>
                <c:pt idx="2534">
                  <c:v>17.32</c:v>
                </c:pt>
                <c:pt idx="2535">
                  <c:v>17.32</c:v>
                </c:pt>
                <c:pt idx="2536">
                  <c:v>17.25</c:v>
                </c:pt>
                <c:pt idx="2537">
                  <c:v>17.25</c:v>
                </c:pt>
                <c:pt idx="2538">
                  <c:v>17.29</c:v>
                </c:pt>
                <c:pt idx="2539">
                  <c:v>17.32</c:v>
                </c:pt>
                <c:pt idx="2540">
                  <c:v>17.420000000000002</c:v>
                </c:pt>
                <c:pt idx="2541">
                  <c:v>17.45</c:v>
                </c:pt>
                <c:pt idx="2542">
                  <c:v>17.45</c:v>
                </c:pt>
                <c:pt idx="2543">
                  <c:v>17.45</c:v>
                </c:pt>
                <c:pt idx="2544">
                  <c:v>17.52</c:v>
                </c:pt>
                <c:pt idx="2545">
                  <c:v>17.52</c:v>
                </c:pt>
                <c:pt idx="2546">
                  <c:v>17.45</c:v>
                </c:pt>
                <c:pt idx="2547">
                  <c:v>17.45</c:v>
                </c:pt>
                <c:pt idx="2548">
                  <c:v>17.579999999999998</c:v>
                </c:pt>
                <c:pt idx="2549">
                  <c:v>17.579999999999998</c:v>
                </c:pt>
                <c:pt idx="2550">
                  <c:v>17.579999999999998</c:v>
                </c:pt>
                <c:pt idx="2551">
                  <c:v>17.579999999999998</c:v>
                </c:pt>
                <c:pt idx="2552">
                  <c:v>17.579999999999998</c:v>
                </c:pt>
                <c:pt idx="2553">
                  <c:v>17.579999999999998</c:v>
                </c:pt>
                <c:pt idx="2554">
                  <c:v>17.579999999999998</c:v>
                </c:pt>
                <c:pt idx="2555">
                  <c:v>17.52</c:v>
                </c:pt>
                <c:pt idx="2556">
                  <c:v>17.41</c:v>
                </c:pt>
                <c:pt idx="2557">
                  <c:v>17.41</c:v>
                </c:pt>
                <c:pt idx="2558">
                  <c:v>17.45</c:v>
                </c:pt>
                <c:pt idx="2559">
                  <c:v>17.579999999999998</c:v>
                </c:pt>
                <c:pt idx="2560">
                  <c:v>17.649999999999999</c:v>
                </c:pt>
                <c:pt idx="2561">
                  <c:v>17.510000000000002</c:v>
                </c:pt>
                <c:pt idx="2562">
                  <c:v>17.38</c:v>
                </c:pt>
                <c:pt idx="2563">
                  <c:v>17.32</c:v>
                </c:pt>
                <c:pt idx="2564">
                  <c:v>17.25</c:v>
                </c:pt>
                <c:pt idx="2565">
                  <c:v>17.22</c:v>
                </c:pt>
                <c:pt idx="2566">
                  <c:v>17.12</c:v>
                </c:pt>
                <c:pt idx="2567">
                  <c:v>17.05</c:v>
                </c:pt>
                <c:pt idx="2568">
                  <c:v>17.12</c:v>
                </c:pt>
                <c:pt idx="2569">
                  <c:v>17.05</c:v>
                </c:pt>
                <c:pt idx="2570">
                  <c:v>16.920000000000002</c:v>
                </c:pt>
                <c:pt idx="2571">
                  <c:v>16.920000000000002</c:v>
                </c:pt>
                <c:pt idx="2572">
                  <c:v>16.850000000000001</c:v>
                </c:pt>
                <c:pt idx="2573">
                  <c:v>16.920000000000002</c:v>
                </c:pt>
                <c:pt idx="2574">
                  <c:v>16.920000000000002</c:v>
                </c:pt>
                <c:pt idx="2575">
                  <c:v>16.989999999999998</c:v>
                </c:pt>
                <c:pt idx="2576">
                  <c:v>17.05</c:v>
                </c:pt>
                <c:pt idx="2577">
                  <c:v>17.12</c:v>
                </c:pt>
                <c:pt idx="2578">
                  <c:v>17.12</c:v>
                </c:pt>
                <c:pt idx="2579">
                  <c:v>17.12</c:v>
                </c:pt>
                <c:pt idx="2580">
                  <c:v>17.059999999999999</c:v>
                </c:pt>
                <c:pt idx="2581">
                  <c:v>16.989999999999998</c:v>
                </c:pt>
                <c:pt idx="2582">
                  <c:v>16.920000000000002</c:v>
                </c:pt>
                <c:pt idx="2583">
                  <c:v>16.89</c:v>
                </c:pt>
                <c:pt idx="2584">
                  <c:v>16.93</c:v>
                </c:pt>
                <c:pt idx="2585">
                  <c:v>16.73</c:v>
                </c:pt>
                <c:pt idx="2586">
                  <c:v>16.73</c:v>
                </c:pt>
                <c:pt idx="2587">
                  <c:v>16.73</c:v>
                </c:pt>
                <c:pt idx="2588">
                  <c:v>16.73</c:v>
                </c:pt>
                <c:pt idx="2589">
                  <c:v>16.79</c:v>
                </c:pt>
                <c:pt idx="2590">
                  <c:v>16.829999999999998</c:v>
                </c:pt>
                <c:pt idx="2591">
                  <c:v>16.920000000000002</c:v>
                </c:pt>
                <c:pt idx="2592">
                  <c:v>17.09</c:v>
                </c:pt>
                <c:pt idx="2593">
                  <c:v>16.989999999999998</c:v>
                </c:pt>
                <c:pt idx="2594">
                  <c:v>16.8</c:v>
                </c:pt>
                <c:pt idx="2595">
                  <c:v>16.670000000000002</c:v>
                </c:pt>
                <c:pt idx="2596">
                  <c:v>16.600000000000001</c:v>
                </c:pt>
                <c:pt idx="2597">
                  <c:v>16.66</c:v>
                </c:pt>
                <c:pt idx="2598">
                  <c:v>16.73</c:v>
                </c:pt>
                <c:pt idx="2599">
                  <c:v>16.829999999999998</c:v>
                </c:pt>
                <c:pt idx="2600">
                  <c:v>16.86</c:v>
                </c:pt>
                <c:pt idx="2601">
                  <c:v>16.86</c:v>
                </c:pt>
                <c:pt idx="2602">
                  <c:v>16.86</c:v>
                </c:pt>
                <c:pt idx="2603">
                  <c:v>16.86</c:v>
                </c:pt>
                <c:pt idx="2604">
                  <c:v>16.86</c:v>
                </c:pt>
                <c:pt idx="2605">
                  <c:v>16.86</c:v>
                </c:pt>
                <c:pt idx="2606">
                  <c:v>16.86</c:v>
                </c:pt>
                <c:pt idx="2607">
                  <c:v>16.93</c:v>
                </c:pt>
                <c:pt idx="2608">
                  <c:v>16.989999999999998</c:v>
                </c:pt>
                <c:pt idx="2609">
                  <c:v>17.059999999999999</c:v>
                </c:pt>
                <c:pt idx="2610">
                  <c:v>17</c:v>
                </c:pt>
                <c:pt idx="2611">
                  <c:v>16.87</c:v>
                </c:pt>
                <c:pt idx="2612">
                  <c:v>16.670000000000002</c:v>
                </c:pt>
                <c:pt idx="2613">
                  <c:v>16.54</c:v>
                </c:pt>
                <c:pt idx="2614">
                  <c:v>16.47</c:v>
                </c:pt>
                <c:pt idx="2615">
                  <c:v>16.47</c:v>
                </c:pt>
                <c:pt idx="2616">
                  <c:v>16.54</c:v>
                </c:pt>
                <c:pt idx="2617">
                  <c:v>16.600000000000001</c:v>
                </c:pt>
                <c:pt idx="2618">
                  <c:v>16.73</c:v>
                </c:pt>
                <c:pt idx="2619">
                  <c:v>16.7</c:v>
                </c:pt>
                <c:pt idx="2620">
                  <c:v>16.739999999999998</c:v>
                </c:pt>
                <c:pt idx="2621">
                  <c:v>16.73</c:v>
                </c:pt>
                <c:pt idx="2622">
                  <c:v>16.8</c:v>
                </c:pt>
                <c:pt idx="2623">
                  <c:v>16.8</c:v>
                </c:pt>
                <c:pt idx="2624">
                  <c:v>16.8</c:v>
                </c:pt>
                <c:pt idx="2625">
                  <c:v>16.8</c:v>
                </c:pt>
                <c:pt idx="2626">
                  <c:v>16.93</c:v>
                </c:pt>
                <c:pt idx="2627">
                  <c:v>16.899999999999999</c:v>
                </c:pt>
                <c:pt idx="2628">
                  <c:v>17</c:v>
                </c:pt>
                <c:pt idx="2629">
                  <c:v>17.059999999999999</c:v>
                </c:pt>
                <c:pt idx="2630">
                  <c:v>17.09</c:v>
                </c:pt>
                <c:pt idx="2631">
                  <c:v>17.13</c:v>
                </c:pt>
                <c:pt idx="2632">
                  <c:v>17.13</c:v>
                </c:pt>
                <c:pt idx="2633">
                  <c:v>17.059999999999999</c:v>
                </c:pt>
                <c:pt idx="2634">
                  <c:v>17.059999999999999</c:v>
                </c:pt>
                <c:pt idx="2635">
                  <c:v>16.989999999999998</c:v>
                </c:pt>
                <c:pt idx="2636">
                  <c:v>16.989999999999998</c:v>
                </c:pt>
                <c:pt idx="2637">
                  <c:v>17.13</c:v>
                </c:pt>
                <c:pt idx="2638">
                  <c:v>17.260000000000002</c:v>
                </c:pt>
                <c:pt idx="2639">
                  <c:v>17.329999999999998</c:v>
                </c:pt>
                <c:pt idx="2640">
                  <c:v>17.39</c:v>
                </c:pt>
                <c:pt idx="2641">
                  <c:v>17.39</c:v>
                </c:pt>
                <c:pt idx="2642">
                  <c:v>17.39</c:v>
                </c:pt>
                <c:pt idx="2643">
                  <c:v>17.46</c:v>
                </c:pt>
                <c:pt idx="2644">
                  <c:v>17.52</c:v>
                </c:pt>
                <c:pt idx="2645">
                  <c:v>17.59</c:v>
                </c:pt>
                <c:pt idx="2646">
                  <c:v>17.649999999999999</c:v>
                </c:pt>
                <c:pt idx="2647">
                  <c:v>17.72</c:v>
                </c:pt>
                <c:pt idx="2648">
                  <c:v>17.72</c:v>
                </c:pt>
                <c:pt idx="2649">
                  <c:v>17.59</c:v>
                </c:pt>
                <c:pt idx="2650">
                  <c:v>17.52</c:v>
                </c:pt>
                <c:pt idx="2651">
                  <c:v>17.45</c:v>
                </c:pt>
                <c:pt idx="2652">
                  <c:v>17.45</c:v>
                </c:pt>
                <c:pt idx="2653">
                  <c:v>17.45</c:v>
                </c:pt>
                <c:pt idx="2654">
                  <c:v>17.350000000000001</c:v>
                </c:pt>
                <c:pt idx="2655">
                  <c:v>17.39</c:v>
                </c:pt>
                <c:pt idx="2656">
                  <c:v>17.39</c:v>
                </c:pt>
                <c:pt idx="2657">
                  <c:v>17.350000000000001</c:v>
                </c:pt>
                <c:pt idx="2658">
                  <c:v>17.350000000000001</c:v>
                </c:pt>
                <c:pt idx="2659">
                  <c:v>17.39</c:v>
                </c:pt>
                <c:pt idx="2660">
                  <c:v>17.25</c:v>
                </c:pt>
                <c:pt idx="2661">
                  <c:v>17.12</c:v>
                </c:pt>
                <c:pt idx="2662">
                  <c:v>17.190000000000001</c:v>
                </c:pt>
                <c:pt idx="2663">
                  <c:v>17.190000000000001</c:v>
                </c:pt>
                <c:pt idx="2664">
                  <c:v>17.190000000000001</c:v>
                </c:pt>
                <c:pt idx="2665">
                  <c:v>17.18</c:v>
                </c:pt>
                <c:pt idx="2666">
                  <c:v>17.12</c:v>
                </c:pt>
                <c:pt idx="2667">
                  <c:v>16.95</c:v>
                </c:pt>
                <c:pt idx="2668">
                  <c:v>16.850000000000001</c:v>
                </c:pt>
                <c:pt idx="2669">
                  <c:v>16.78</c:v>
                </c:pt>
                <c:pt idx="2670">
                  <c:v>16.72</c:v>
                </c:pt>
                <c:pt idx="2671">
                  <c:v>16.82</c:v>
                </c:pt>
                <c:pt idx="2672">
                  <c:v>16.920000000000002</c:v>
                </c:pt>
                <c:pt idx="2673">
                  <c:v>16.920000000000002</c:v>
                </c:pt>
                <c:pt idx="2674">
                  <c:v>17.12</c:v>
                </c:pt>
                <c:pt idx="2675">
                  <c:v>16.920000000000002</c:v>
                </c:pt>
                <c:pt idx="2676">
                  <c:v>16.850000000000001</c:v>
                </c:pt>
                <c:pt idx="2677">
                  <c:v>16.850000000000001</c:v>
                </c:pt>
                <c:pt idx="2678">
                  <c:v>16.63</c:v>
                </c:pt>
                <c:pt idx="2679">
                  <c:v>16.46</c:v>
                </c:pt>
                <c:pt idx="2680">
                  <c:v>16.07</c:v>
                </c:pt>
                <c:pt idx="2681">
                  <c:v>15.8</c:v>
                </c:pt>
                <c:pt idx="2682">
                  <c:v>15.61</c:v>
                </c:pt>
                <c:pt idx="2683">
                  <c:v>15.6</c:v>
                </c:pt>
                <c:pt idx="2684">
                  <c:v>15.7</c:v>
                </c:pt>
                <c:pt idx="2685">
                  <c:v>15.68</c:v>
                </c:pt>
                <c:pt idx="2686">
                  <c:v>15.31</c:v>
                </c:pt>
                <c:pt idx="2687">
                  <c:v>15.15</c:v>
                </c:pt>
                <c:pt idx="2688">
                  <c:v>15.21</c:v>
                </c:pt>
                <c:pt idx="2689">
                  <c:v>15.28</c:v>
                </c:pt>
                <c:pt idx="2690">
                  <c:v>15.31</c:v>
                </c:pt>
                <c:pt idx="2691">
                  <c:v>15.27</c:v>
                </c:pt>
                <c:pt idx="2692">
                  <c:v>15.24</c:v>
                </c:pt>
                <c:pt idx="2693">
                  <c:v>15.24</c:v>
                </c:pt>
                <c:pt idx="2694">
                  <c:v>15.27</c:v>
                </c:pt>
                <c:pt idx="2695">
                  <c:v>15.34</c:v>
                </c:pt>
                <c:pt idx="2696">
                  <c:v>15.44</c:v>
                </c:pt>
                <c:pt idx="2697">
                  <c:v>15.54</c:v>
                </c:pt>
                <c:pt idx="2698">
                  <c:v>15.57</c:v>
                </c:pt>
                <c:pt idx="2699">
                  <c:v>15.6</c:v>
                </c:pt>
                <c:pt idx="2700">
                  <c:v>15.6</c:v>
                </c:pt>
                <c:pt idx="2701">
                  <c:v>15.64</c:v>
                </c:pt>
                <c:pt idx="2702">
                  <c:v>15.6</c:v>
                </c:pt>
                <c:pt idx="2703">
                  <c:v>15.6</c:v>
                </c:pt>
                <c:pt idx="2704">
                  <c:v>15.6</c:v>
                </c:pt>
                <c:pt idx="2705">
                  <c:v>15.6</c:v>
                </c:pt>
                <c:pt idx="2706">
                  <c:v>15.6</c:v>
                </c:pt>
                <c:pt idx="2707">
                  <c:v>15.6</c:v>
                </c:pt>
                <c:pt idx="2708">
                  <c:v>15.67</c:v>
                </c:pt>
                <c:pt idx="2709">
                  <c:v>15.74</c:v>
                </c:pt>
                <c:pt idx="2710">
                  <c:v>15.74</c:v>
                </c:pt>
                <c:pt idx="2711">
                  <c:v>15.6</c:v>
                </c:pt>
                <c:pt idx="2712">
                  <c:v>15.54</c:v>
                </c:pt>
                <c:pt idx="2713">
                  <c:v>15.44</c:v>
                </c:pt>
                <c:pt idx="2714">
                  <c:v>15.44</c:v>
                </c:pt>
                <c:pt idx="2715">
                  <c:v>15.54</c:v>
                </c:pt>
                <c:pt idx="2716">
                  <c:v>15.54</c:v>
                </c:pt>
                <c:pt idx="2717">
                  <c:v>15.74</c:v>
                </c:pt>
                <c:pt idx="2718">
                  <c:v>15.67</c:v>
                </c:pt>
                <c:pt idx="2719">
                  <c:v>15.7</c:v>
                </c:pt>
                <c:pt idx="2720">
                  <c:v>15.67</c:v>
                </c:pt>
                <c:pt idx="2721">
                  <c:v>15.67</c:v>
                </c:pt>
                <c:pt idx="2722">
                  <c:v>15.67</c:v>
                </c:pt>
                <c:pt idx="2723">
                  <c:v>15.67</c:v>
                </c:pt>
                <c:pt idx="2724">
                  <c:v>15.74</c:v>
                </c:pt>
                <c:pt idx="2725">
                  <c:v>15.74</c:v>
                </c:pt>
                <c:pt idx="2726">
                  <c:v>15.8</c:v>
                </c:pt>
                <c:pt idx="2727">
                  <c:v>15.93</c:v>
                </c:pt>
                <c:pt idx="2728">
                  <c:v>16.07</c:v>
                </c:pt>
                <c:pt idx="2729">
                  <c:v>16.07</c:v>
                </c:pt>
                <c:pt idx="2730">
                  <c:v>16.059999999999999</c:v>
                </c:pt>
                <c:pt idx="2731">
                  <c:v>16.13</c:v>
                </c:pt>
                <c:pt idx="2732">
                  <c:v>16.07</c:v>
                </c:pt>
                <c:pt idx="2733">
                  <c:v>16.07</c:v>
                </c:pt>
                <c:pt idx="2734">
                  <c:v>16.13</c:v>
                </c:pt>
                <c:pt idx="2735">
                  <c:v>16.07</c:v>
                </c:pt>
                <c:pt idx="2736">
                  <c:v>16.07</c:v>
                </c:pt>
                <c:pt idx="2737">
                  <c:v>15.94</c:v>
                </c:pt>
                <c:pt idx="2738">
                  <c:v>15.81</c:v>
                </c:pt>
                <c:pt idx="2739">
                  <c:v>15.74</c:v>
                </c:pt>
                <c:pt idx="2740">
                  <c:v>15.68</c:v>
                </c:pt>
                <c:pt idx="2741">
                  <c:v>15.61</c:v>
                </c:pt>
                <c:pt idx="2742">
                  <c:v>15.48</c:v>
                </c:pt>
                <c:pt idx="2743">
                  <c:v>15.41</c:v>
                </c:pt>
                <c:pt idx="2744">
                  <c:v>15.35</c:v>
                </c:pt>
                <c:pt idx="2745">
                  <c:v>15.34</c:v>
                </c:pt>
                <c:pt idx="2746">
                  <c:v>15.35</c:v>
                </c:pt>
                <c:pt idx="2747">
                  <c:v>15.34</c:v>
                </c:pt>
                <c:pt idx="2748">
                  <c:v>15.41</c:v>
                </c:pt>
                <c:pt idx="2749">
                  <c:v>15.41</c:v>
                </c:pt>
                <c:pt idx="2750">
                  <c:v>15.48</c:v>
                </c:pt>
                <c:pt idx="2751">
                  <c:v>15.47</c:v>
                </c:pt>
                <c:pt idx="2752">
                  <c:v>15.54</c:v>
                </c:pt>
                <c:pt idx="2753">
                  <c:v>15.64</c:v>
                </c:pt>
                <c:pt idx="2754">
                  <c:v>15.61</c:v>
                </c:pt>
                <c:pt idx="2755">
                  <c:v>15.67</c:v>
                </c:pt>
                <c:pt idx="2756">
                  <c:v>15.74</c:v>
                </c:pt>
                <c:pt idx="2757">
                  <c:v>15.74</c:v>
                </c:pt>
                <c:pt idx="2758">
                  <c:v>15.68</c:v>
                </c:pt>
                <c:pt idx="2759">
                  <c:v>15.68</c:v>
                </c:pt>
                <c:pt idx="2760">
                  <c:v>15.68</c:v>
                </c:pt>
                <c:pt idx="2761">
                  <c:v>15.68</c:v>
                </c:pt>
                <c:pt idx="2762">
                  <c:v>15.68</c:v>
                </c:pt>
                <c:pt idx="2763">
                  <c:v>15.74</c:v>
                </c:pt>
                <c:pt idx="2764">
                  <c:v>15.61</c:v>
                </c:pt>
                <c:pt idx="2765">
                  <c:v>15.54</c:v>
                </c:pt>
                <c:pt idx="2766">
                  <c:v>15.68</c:v>
                </c:pt>
                <c:pt idx="2767">
                  <c:v>15.88</c:v>
                </c:pt>
                <c:pt idx="2768">
                  <c:v>15.94</c:v>
                </c:pt>
                <c:pt idx="2769">
                  <c:v>15.88</c:v>
                </c:pt>
                <c:pt idx="2770">
                  <c:v>15.81</c:v>
                </c:pt>
                <c:pt idx="2771">
                  <c:v>15.74</c:v>
                </c:pt>
                <c:pt idx="2772">
                  <c:v>15.71</c:v>
                </c:pt>
                <c:pt idx="2773">
                  <c:v>15.68</c:v>
                </c:pt>
                <c:pt idx="2774">
                  <c:v>15.74</c:v>
                </c:pt>
                <c:pt idx="2775">
                  <c:v>15.74</c:v>
                </c:pt>
                <c:pt idx="2776">
                  <c:v>15.81</c:v>
                </c:pt>
                <c:pt idx="2777">
                  <c:v>15.68</c:v>
                </c:pt>
                <c:pt idx="2778">
                  <c:v>15.74</c:v>
                </c:pt>
                <c:pt idx="2779">
                  <c:v>15.74</c:v>
                </c:pt>
                <c:pt idx="2780">
                  <c:v>15.74</c:v>
                </c:pt>
                <c:pt idx="2781">
                  <c:v>15.74</c:v>
                </c:pt>
                <c:pt idx="2782">
                  <c:v>15.61</c:v>
                </c:pt>
                <c:pt idx="2783">
                  <c:v>15.54</c:v>
                </c:pt>
                <c:pt idx="2784">
                  <c:v>15.54</c:v>
                </c:pt>
                <c:pt idx="2785">
                  <c:v>15.54</c:v>
                </c:pt>
                <c:pt idx="2786">
                  <c:v>15.54</c:v>
                </c:pt>
                <c:pt idx="2787">
                  <c:v>15.61</c:v>
                </c:pt>
                <c:pt idx="2788">
                  <c:v>15.61</c:v>
                </c:pt>
                <c:pt idx="2789">
                  <c:v>15.68</c:v>
                </c:pt>
                <c:pt idx="2790">
                  <c:v>15.68</c:v>
                </c:pt>
                <c:pt idx="2791">
                  <c:v>15.68</c:v>
                </c:pt>
                <c:pt idx="2792">
                  <c:v>15.68</c:v>
                </c:pt>
                <c:pt idx="2793">
                  <c:v>15.78</c:v>
                </c:pt>
                <c:pt idx="2794">
                  <c:v>15.88</c:v>
                </c:pt>
                <c:pt idx="2795">
                  <c:v>15.94</c:v>
                </c:pt>
                <c:pt idx="2796">
                  <c:v>15.87</c:v>
                </c:pt>
                <c:pt idx="2797">
                  <c:v>15.71</c:v>
                </c:pt>
                <c:pt idx="2798">
                  <c:v>15.67</c:v>
                </c:pt>
                <c:pt idx="2799">
                  <c:v>15.74</c:v>
                </c:pt>
                <c:pt idx="2800">
                  <c:v>15.74</c:v>
                </c:pt>
                <c:pt idx="2801">
                  <c:v>15.81</c:v>
                </c:pt>
                <c:pt idx="2802">
                  <c:v>15.81</c:v>
                </c:pt>
                <c:pt idx="2803">
                  <c:v>15.81</c:v>
                </c:pt>
                <c:pt idx="2804">
                  <c:v>15.71</c:v>
                </c:pt>
                <c:pt idx="2805">
                  <c:v>15.68</c:v>
                </c:pt>
                <c:pt idx="2806">
                  <c:v>15.58</c:v>
                </c:pt>
                <c:pt idx="2807">
                  <c:v>15.48</c:v>
                </c:pt>
                <c:pt idx="2808">
                  <c:v>15.61</c:v>
                </c:pt>
                <c:pt idx="2809">
                  <c:v>15.61</c:v>
                </c:pt>
                <c:pt idx="2810">
                  <c:v>15.54</c:v>
                </c:pt>
                <c:pt idx="2811">
                  <c:v>15.41</c:v>
                </c:pt>
                <c:pt idx="2812">
                  <c:v>15.18</c:v>
                </c:pt>
                <c:pt idx="2813">
                  <c:v>15.08</c:v>
                </c:pt>
                <c:pt idx="2814">
                  <c:v>15.08</c:v>
                </c:pt>
                <c:pt idx="2815">
                  <c:v>15.04</c:v>
                </c:pt>
                <c:pt idx="2816">
                  <c:v>15.01</c:v>
                </c:pt>
                <c:pt idx="2817">
                  <c:v>15.01</c:v>
                </c:pt>
                <c:pt idx="2818">
                  <c:v>15.14</c:v>
                </c:pt>
                <c:pt idx="2819">
                  <c:v>15.11</c:v>
                </c:pt>
                <c:pt idx="2820">
                  <c:v>15.11</c:v>
                </c:pt>
                <c:pt idx="2821">
                  <c:v>15.14</c:v>
                </c:pt>
                <c:pt idx="2822">
                  <c:v>15.08</c:v>
                </c:pt>
                <c:pt idx="2823">
                  <c:v>15.11</c:v>
                </c:pt>
                <c:pt idx="2824">
                  <c:v>15.08</c:v>
                </c:pt>
                <c:pt idx="2825">
                  <c:v>15.08</c:v>
                </c:pt>
                <c:pt idx="2826">
                  <c:v>15.14</c:v>
                </c:pt>
                <c:pt idx="2827">
                  <c:v>15.21</c:v>
                </c:pt>
                <c:pt idx="2828">
                  <c:v>15.14</c:v>
                </c:pt>
                <c:pt idx="2829">
                  <c:v>15.14</c:v>
                </c:pt>
                <c:pt idx="2830">
                  <c:v>15.14</c:v>
                </c:pt>
                <c:pt idx="2831">
                  <c:v>15.21</c:v>
                </c:pt>
                <c:pt idx="2832">
                  <c:v>15.21</c:v>
                </c:pt>
                <c:pt idx="2833">
                  <c:v>15.14</c:v>
                </c:pt>
                <c:pt idx="2834">
                  <c:v>15.14</c:v>
                </c:pt>
                <c:pt idx="2835">
                  <c:v>15.14</c:v>
                </c:pt>
                <c:pt idx="2836">
                  <c:v>15.21</c:v>
                </c:pt>
                <c:pt idx="2837">
                  <c:v>15.28</c:v>
                </c:pt>
                <c:pt idx="2838">
                  <c:v>15.34</c:v>
                </c:pt>
                <c:pt idx="2839">
                  <c:v>15.37</c:v>
                </c:pt>
                <c:pt idx="2840">
                  <c:v>15.41</c:v>
                </c:pt>
                <c:pt idx="2841">
                  <c:v>15.47</c:v>
                </c:pt>
                <c:pt idx="2842">
                  <c:v>15.54</c:v>
                </c:pt>
                <c:pt idx="2843">
                  <c:v>15.54</c:v>
                </c:pt>
                <c:pt idx="2844">
                  <c:v>15.61</c:v>
                </c:pt>
                <c:pt idx="2845">
                  <c:v>15.6</c:v>
                </c:pt>
                <c:pt idx="2846">
                  <c:v>15.6</c:v>
                </c:pt>
                <c:pt idx="2847">
                  <c:v>15.64</c:v>
                </c:pt>
                <c:pt idx="2848">
                  <c:v>15.67</c:v>
                </c:pt>
                <c:pt idx="2849">
                  <c:v>15.7</c:v>
                </c:pt>
                <c:pt idx="2850">
                  <c:v>15.67</c:v>
                </c:pt>
                <c:pt idx="2851">
                  <c:v>15.74</c:v>
                </c:pt>
                <c:pt idx="2852">
                  <c:v>15.74</c:v>
                </c:pt>
                <c:pt idx="2853">
                  <c:v>15.67</c:v>
                </c:pt>
                <c:pt idx="2854">
                  <c:v>15.67</c:v>
                </c:pt>
                <c:pt idx="2855">
                  <c:v>15.67</c:v>
                </c:pt>
                <c:pt idx="2856">
                  <c:v>15.67</c:v>
                </c:pt>
                <c:pt idx="2857">
                  <c:v>15.67</c:v>
                </c:pt>
                <c:pt idx="2858">
                  <c:v>15.74</c:v>
                </c:pt>
                <c:pt idx="2859">
                  <c:v>15.74</c:v>
                </c:pt>
                <c:pt idx="2860">
                  <c:v>15.67</c:v>
                </c:pt>
                <c:pt idx="2861">
                  <c:v>15.74</c:v>
                </c:pt>
                <c:pt idx="2862">
                  <c:v>15.8</c:v>
                </c:pt>
                <c:pt idx="2863">
                  <c:v>15.87</c:v>
                </c:pt>
                <c:pt idx="2864">
                  <c:v>15.87</c:v>
                </c:pt>
                <c:pt idx="2865">
                  <c:v>15.94</c:v>
                </c:pt>
                <c:pt idx="2866">
                  <c:v>16</c:v>
                </c:pt>
                <c:pt idx="2867">
                  <c:v>16</c:v>
                </c:pt>
                <c:pt idx="2868">
                  <c:v>16.07</c:v>
                </c:pt>
                <c:pt idx="2869">
                  <c:v>16.07</c:v>
                </c:pt>
                <c:pt idx="2870">
                  <c:v>16.14</c:v>
                </c:pt>
                <c:pt idx="2871">
                  <c:v>16.07</c:v>
                </c:pt>
                <c:pt idx="2872">
                  <c:v>16.100000000000001</c:v>
                </c:pt>
                <c:pt idx="2873">
                  <c:v>16.14</c:v>
                </c:pt>
                <c:pt idx="2874">
                  <c:v>16.2</c:v>
                </c:pt>
                <c:pt idx="2875">
                  <c:v>16.27</c:v>
                </c:pt>
                <c:pt idx="2876">
                  <c:v>16.27</c:v>
                </c:pt>
                <c:pt idx="2877">
                  <c:v>16.13</c:v>
                </c:pt>
                <c:pt idx="2878">
                  <c:v>16.07</c:v>
                </c:pt>
                <c:pt idx="2879">
                  <c:v>16.100000000000001</c:v>
                </c:pt>
                <c:pt idx="2880">
                  <c:v>16.2</c:v>
                </c:pt>
                <c:pt idx="2881">
                  <c:v>16.27</c:v>
                </c:pt>
                <c:pt idx="2882">
                  <c:v>16.329999999999998</c:v>
                </c:pt>
                <c:pt idx="2883">
                  <c:v>16.27</c:v>
                </c:pt>
                <c:pt idx="2884">
                  <c:v>16.13</c:v>
                </c:pt>
                <c:pt idx="2885">
                  <c:v>16</c:v>
                </c:pt>
                <c:pt idx="2886">
                  <c:v>16</c:v>
                </c:pt>
                <c:pt idx="2887">
                  <c:v>16</c:v>
                </c:pt>
                <c:pt idx="2888">
                  <c:v>16.07</c:v>
                </c:pt>
                <c:pt idx="2889">
                  <c:v>16.07</c:v>
                </c:pt>
                <c:pt idx="2890">
                  <c:v>16.13</c:v>
                </c:pt>
                <c:pt idx="2891">
                  <c:v>16.100000000000001</c:v>
                </c:pt>
                <c:pt idx="2892">
                  <c:v>16.100000000000001</c:v>
                </c:pt>
                <c:pt idx="2893">
                  <c:v>16.100000000000001</c:v>
                </c:pt>
                <c:pt idx="2894">
                  <c:v>16.07</c:v>
                </c:pt>
                <c:pt idx="2895">
                  <c:v>16.07</c:v>
                </c:pt>
                <c:pt idx="2896">
                  <c:v>16.100000000000001</c:v>
                </c:pt>
                <c:pt idx="2897">
                  <c:v>16.14</c:v>
                </c:pt>
                <c:pt idx="2898">
                  <c:v>16.2</c:v>
                </c:pt>
                <c:pt idx="2899">
                  <c:v>16.27</c:v>
                </c:pt>
                <c:pt idx="2900">
                  <c:v>16.34</c:v>
                </c:pt>
                <c:pt idx="2901">
                  <c:v>16.399999999999999</c:v>
                </c:pt>
                <c:pt idx="2902">
                  <c:v>16.399999999999999</c:v>
                </c:pt>
                <c:pt idx="2903">
                  <c:v>16.239999999999998</c:v>
                </c:pt>
                <c:pt idx="2904">
                  <c:v>16.07</c:v>
                </c:pt>
                <c:pt idx="2905">
                  <c:v>16</c:v>
                </c:pt>
                <c:pt idx="2906">
                  <c:v>16.07</c:v>
                </c:pt>
                <c:pt idx="2907">
                  <c:v>16.14</c:v>
                </c:pt>
                <c:pt idx="2908">
                  <c:v>16.2</c:v>
                </c:pt>
                <c:pt idx="2909">
                  <c:v>16.2</c:v>
                </c:pt>
                <c:pt idx="2910">
                  <c:v>16.27</c:v>
                </c:pt>
                <c:pt idx="2911">
                  <c:v>16.3</c:v>
                </c:pt>
                <c:pt idx="2912">
                  <c:v>16.37</c:v>
                </c:pt>
                <c:pt idx="2913">
                  <c:v>16.399999999999999</c:v>
                </c:pt>
                <c:pt idx="2914">
                  <c:v>16.47</c:v>
                </c:pt>
                <c:pt idx="2915">
                  <c:v>16.47</c:v>
                </c:pt>
                <c:pt idx="2916">
                  <c:v>16.399999999999999</c:v>
                </c:pt>
                <c:pt idx="2917">
                  <c:v>16.47</c:v>
                </c:pt>
                <c:pt idx="2918">
                  <c:v>16.54</c:v>
                </c:pt>
                <c:pt idx="2919">
                  <c:v>16.54</c:v>
                </c:pt>
                <c:pt idx="2920">
                  <c:v>16.600000000000001</c:v>
                </c:pt>
                <c:pt idx="2921">
                  <c:v>16.48</c:v>
                </c:pt>
                <c:pt idx="2922">
                  <c:v>16.34</c:v>
                </c:pt>
                <c:pt idx="2923">
                  <c:v>16.239999999999998</c:v>
                </c:pt>
                <c:pt idx="2924">
                  <c:v>16.21</c:v>
                </c:pt>
                <c:pt idx="2925">
                  <c:v>16.21</c:v>
                </c:pt>
                <c:pt idx="2926">
                  <c:v>16.14</c:v>
                </c:pt>
                <c:pt idx="2927">
                  <c:v>16.21</c:v>
                </c:pt>
                <c:pt idx="2928">
                  <c:v>16.21</c:v>
                </c:pt>
                <c:pt idx="2929">
                  <c:v>16.21</c:v>
                </c:pt>
                <c:pt idx="2930">
                  <c:v>16.149999999999999</c:v>
                </c:pt>
                <c:pt idx="2931">
                  <c:v>16.149999999999999</c:v>
                </c:pt>
                <c:pt idx="2932">
                  <c:v>16.079999999999998</c:v>
                </c:pt>
                <c:pt idx="2933">
                  <c:v>16.02</c:v>
                </c:pt>
                <c:pt idx="2934">
                  <c:v>15.82</c:v>
                </c:pt>
                <c:pt idx="2935">
                  <c:v>15.75</c:v>
                </c:pt>
                <c:pt idx="2936">
                  <c:v>15.72</c:v>
                </c:pt>
                <c:pt idx="2937">
                  <c:v>15.69</c:v>
                </c:pt>
                <c:pt idx="2938">
                  <c:v>15.75</c:v>
                </c:pt>
                <c:pt idx="2939">
                  <c:v>15.82</c:v>
                </c:pt>
                <c:pt idx="2940">
                  <c:v>15.82</c:v>
                </c:pt>
                <c:pt idx="2941">
                  <c:v>15.82</c:v>
                </c:pt>
                <c:pt idx="2942">
                  <c:v>15.85</c:v>
                </c:pt>
                <c:pt idx="2943">
                  <c:v>15.88</c:v>
                </c:pt>
                <c:pt idx="2944">
                  <c:v>15.95</c:v>
                </c:pt>
                <c:pt idx="2945">
                  <c:v>16.02</c:v>
                </c:pt>
                <c:pt idx="2946">
                  <c:v>16.02</c:v>
                </c:pt>
                <c:pt idx="2947">
                  <c:v>16.02</c:v>
                </c:pt>
                <c:pt idx="2948">
                  <c:v>16.02</c:v>
                </c:pt>
                <c:pt idx="2949">
                  <c:v>15.95</c:v>
                </c:pt>
                <c:pt idx="2950">
                  <c:v>15.92</c:v>
                </c:pt>
                <c:pt idx="2951">
                  <c:v>15.95</c:v>
                </c:pt>
                <c:pt idx="2952">
                  <c:v>16.02</c:v>
                </c:pt>
                <c:pt idx="2953">
                  <c:v>16.09</c:v>
                </c:pt>
                <c:pt idx="2954">
                  <c:v>16.09</c:v>
                </c:pt>
                <c:pt idx="2955">
                  <c:v>16.03</c:v>
                </c:pt>
                <c:pt idx="2956">
                  <c:v>16.02</c:v>
                </c:pt>
                <c:pt idx="2957">
                  <c:v>16.09</c:v>
                </c:pt>
                <c:pt idx="2958">
                  <c:v>16.09</c:v>
                </c:pt>
                <c:pt idx="2959">
                  <c:v>16.16</c:v>
                </c:pt>
                <c:pt idx="2960">
                  <c:v>16.22</c:v>
                </c:pt>
                <c:pt idx="2961">
                  <c:v>16.22</c:v>
                </c:pt>
                <c:pt idx="2962">
                  <c:v>16.36</c:v>
                </c:pt>
                <c:pt idx="2963">
                  <c:v>16.43</c:v>
                </c:pt>
                <c:pt idx="2964">
                  <c:v>16.37</c:v>
                </c:pt>
                <c:pt idx="2965">
                  <c:v>16.37</c:v>
                </c:pt>
                <c:pt idx="2966">
                  <c:v>16.37</c:v>
                </c:pt>
                <c:pt idx="2967">
                  <c:v>16.43</c:v>
                </c:pt>
                <c:pt idx="2968">
                  <c:v>16.5</c:v>
                </c:pt>
                <c:pt idx="2969">
                  <c:v>16.54</c:v>
                </c:pt>
                <c:pt idx="2970">
                  <c:v>16.510000000000002</c:v>
                </c:pt>
                <c:pt idx="2971">
                  <c:v>16.440000000000001</c:v>
                </c:pt>
                <c:pt idx="2972">
                  <c:v>16.38</c:v>
                </c:pt>
                <c:pt idx="2973">
                  <c:v>16.309999999999999</c:v>
                </c:pt>
                <c:pt idx="2974">
                  <c:v>16.25</c:v>
                </c:pt>
                <c:pt idx="2975">
                  <c:v>16.25</c:v>
                </c:pt>
                <c:pt idx="2976">
                  <c:v>16.25</c:v>
                </c:pt>
                <c:pt idx="2977">
                  <c:v>16.309999999999999</c:v>
                </c:pt>
                <c:pt idx="2978">
                  <c:v>16.309999999999999</c:v>
                </c:pt>
                <c:pt idx="2979">
                  <c:v>16.440000000000001</c:v>
                </c:pt>
                <c:pt idx="2980">
                  <c:v>16.41</c:v>
                </c:pt>
                <c:pt idx="2981">
                  <c:v>16.440000000000001</c:v>
                </c:pt>
                <c:pt idx="2982">
                  <c:v>16.440000000000001</c:v>
                </c:pt>
                <c:pt idx="2983">
                  <c:v>16.38</c:v>
                </c:pt>
                <c:pt idx="2984">
                  <c:v>16.32</c:v>
                </c:pt>
                <c:pt idx="2985">
                  <c:v>16.25</c:v>
                </c:pt>
                <c:pt idx="2986">
                  <c:v>16.25</c:v>
                </c:pt>
                <c:pt idx="2987">
                  <c:v>16.25</c:v>
                </c:pt>
                <c:pt idx="2988">
                  <c:v>16.25</c:v>
                </c:pt>
                <c:pt idx="2989">
                  <c:v>16.25</c:v>
                </c:pt>
                <c:pt idx="2990">
                  <c:v>16.309999999999999</c:v>
                </c:pt>
                <c:pt idx="2991">
                  <c:v>16.309999999999999</c:v>
                </c:pt>
                <c:pt idx="2992">
                  <c:v>16.440000000000001</c:v>
                </c:pt>
                <c:pt idx="2993">
                  <c:v>16.38</c:v>
                </c:pt>
                <c:pt idx="2994">
                  <c:v>16.41</c:v>
                </c:pt>
                <c:pt idx="2995">
                  <c:v>16.440000000000001</c:v>
                </c:pt>
                <c:pt idx="2996">
                  <c:v>16.55</c:v>
                </c:pt>
                <c:pt idx="2997">
                  <c:v>16.579999999999998</c:v>
                </c:pt>
                <c:pt idx="2998">
                  <c:v>16.649999999999999</c:v>
                </c:pt>
                <c:pt idx="2999">
                  <c:v>16.62</c:v>
                </c:pt>
                <c:pt idx="3000">
                  <c:v>16.579999999999998</c:v>
                </c:pt>
                <c:pt idx="3001">
                  <c:v>16.649999999999999</c:v>
                </c:pt>
                <c:pt idx="3002">
                  <c:v>16.71</c:v>
                </c:pt>
                <c:pt idx="3003">
                  <c:v>16.78</c:v>
                </c:pt>
                <c:pt idx="3004">
                  <c:v>16.78</c:v>
                </c:pt>
                <c:pt idx="3005">
                  <c:v>16.72</c:v>
                </c:pt>
                <c:pt idx="3006">
                  <c:v>16.68</c:v>
                </c:pt>
                <c:pt idx="3007">
                  <c:v>16.72</c:v>
                </c:pt>
                <c:pt idx="3008">
                  <c:v>16.78</c:v>
                </c:pt>
                <c:pt idx="3009">
                  <c:v>16.75</c:v>
                </c:pt>
                <c:pt idx="3010">
                  <c:v>16.649999999999999</c:v>
                </c:pt>
                <c:pt idx="3011">
                  <c:v>16.649999999999999</c:v>
                </c:pt>
                <c:pt idx="3012">
                  <c:v>16.649999999999999</c:v>
                </c:pt>
                <c:pt idx="3013">
                  <c:v>16.72</c:v>
                </c:pt>
                <c:pt idx="3014">
                  <c:v>16.68</c:v>
                </c:pt>
                <c:pt idx="3015">
                  <c:v>16.75</c:v>
                </c:pt>
                <c:pt idx="3016">
                  <c:v>16.88</c:v>
                </c:pt>
                <c:pt idx="3017">
                  <c:v>16.91</c:v>
                </c:pt>
                <c:pt idx="3018">
                  <c:v>16.98</c:v>
                </c:pt>
                <c:pt idx="3019">
                  <c:v>17.05</c:v>
                </c:pt>
                <c:pt idx="3020">
                  <c:v>16.98</c:v>
                </c:pt>
                <c:pt idx="3021">
                  <c:v>16.98</c:v>
                </c:pt>
                <c:pt idx="3022">
                  <c:v>17.010000000000002</c:v>
                </c:pt>
                <c:pt idx="3023">
                  <c:v>17.079999999999998</c:v>
                </c:pt>
                <c:pt idx="3024">
                  <c:v>17.11</c:v>
                </c:pt>
                <c:pt idx="3025">
                  <c:v>17.18</c:v>
                </c:pt>
                <c:pt idx="3026">
                  <c:v>17.11</c:v>
                </c:pt>
                <c:pt idx="3027">
                  <c:v>17.11</c:v>
                </c:pt>
                <c:pt idx="3028">
                  <c:v>17.11</c:v>
                </c:pt>
                <c:pt idx="3029">
                  <c:v>17.18</c:v>
                </c:pt>
                <c:pt idx="3030">
                  <c:v>17.18</c:v>
                </c:pt>
                <c:pt idx="3031">
                  <c:v>17.25</c:v>
                </c:pt>
                <c:pt idx="3032">
                  <c:v>17.239999999999998</c:v>
                </c:pt>
                <c:pt idx="3033">
                  <c:v>17.239999999999998</c:v>
                </c:pt>
                <c:pt idx="3034">
                  <c:v>17.37</c:v>
                </c:pt>
                <c:pt idx="3035">
                  <c:v>17.440000000000001</c:v>
                </c:pt>
                <c:pt idx="3036">
                  <c:v>17.510000000000002</c:v>
                </c:pt>
                <c:pt idx="3037">
                  <c:v>17.84</c:v>
                </c:pt>
                <c:pt idx="3038">
                  <c:v>17.77</c:v>
                </c:pt>
                <c:pt idx="3039">
                  <c:v>17.64</c:v>
                </c:pt>
                <c:pt idx="3040">
                  <c:v>17.510000000000002</c:v>
                </c:pt>
                <c:pt idx="3041">
                  <c:v>17.440000000000001</c:v>
                </c:pt>
                <c:pt idx="3042">
                  <c:v>17.510000000000002</c:v>
                </c:pt>
                <c:pt idx="3043">
                  <c:v>17.45</c:v>
                </c:pt>
                <c:pt idx="3044">
                  <c:v>17.38</c:v>
                </c:pt>
                <c:pt idx="3045">
                  <c:v>17.41</c:v>
                </c:pt>
                <c:pt idx="3046">
                  <c:v>17.440000000000001</c:v>
                </c:pt>
                <c:pt idx="3047">
                  <c:v>17.510000000000002</c:v>
                </c:pt>
                <c:pt idx="3048">
                  <c:v>17.57</c:v>
                </c:pt>
                <c:pt idx="3049">
                  <c:v>17.64</c:v>
                </c:pt>
                <c:pt idx="3050">
                  <c:v>17.7</c:v>
                </c:pt>
                <c:pt idx="3051">
                  <c:v>17.77</c:v>
                </c:pt>
                <c:pt idx="3052">
                  <c:v>17.829999999999998</c:v>
                </c:pt>
                <c:pt idx="3053">
                  <c:v>17.96</c:v>
                </c:pt>
                <c:pt idx="3054">
                  <c:v>17.96</c:v>
                </c:pt>
                <c:pt idx="3055">
                  <c:v>18.03</c:v>
                </c:pt>
                <c:pt idx="3056">
                  <c:v>18.03</c:v>
                </c:pt>
                <c:pt idx="3057">
                  <c:v>17.97</c:v>
                </c:pt>
                <c:pt idx="3058">
                  <c:v>17.899999999999999</c:v>
                </c:pt>
                <c:pt idx="3059">
                  <c:v>17.84</c:v>
                </c:pt>
                <c:pt idx="3060">
                  <c:v>17.77</c:v>
                </c:pt>
                <c:pt idx="3061">
                  <c:v>17.77</c:v>
                </c:pt>
                <c:pt idx="3062">
                  <c:v>17.829999999999998</c:v>
                </c:pt>
                <c:pt idx="3063">
                  <c:v>17.829999999999998</c:v>
                </c:pt>
                <c:pt idx="3064">
                  <c:v>17.899999999999999</c:v>
                </c:pt>
                <c:pt idx="3065">
                  <c:v>17.899999999999999</c:v>
                </c:pt>
                <c:pt idx="3066">
                  <c:v>17.96</c:v>
                </c:pt>
                <c:pt idx="3067">
                  <c:v>18.03</c:v>
                </c:pt>
                <c:pt idx="3068">
                  <c:v>18.09</c:v>
                </c:pt>
                <c:pt idx="3069">
                  <c:v>18.03</c:v>
                </c:pt>
                <c:pt idx="3070">
                  <c:v>18.03</c:v>
                </c:pt>
                <c:pt idx="3071">
                  <c:v>18.16</c:v>
                </c:pt>
                <c:pt idx="3072">
                  <c:v>18.16</c:v>
                </c:pt>
                <c:pt idx="3073">
                  <c:v>18.190000000000001</c:v>
                </c:pt>
                <c:pt idx="3074">
                  <c:v>18.190000000000001</c:v>
                </c:pt>
                <c:pt idx="3075">
                  <c:v>18.059999999999999</c:v>
                </c:pt>
                <c:pt idx="3076">
                  <c:v>18.02</c:v>
                </c:pt>
                <c:pt idx="3077">
                  <c:v>18.09</c:v>
                </c:pt>
                <c:pt idx="3078">
                  <c:v>18.09</c:v>
                </c:pt>
                <c:pt idx="3079">
                  <c:v>18.09</c:v>
                </c:pt>
                <c:pt idx="3080">
                  <c:v>18.22</c:v>
                </c:pt>
                <c:pt idx="3081">
                  <c:v>18.16</c:v>
                </c:pt>
                <c:pt idx="3082">
                  <c:v>18.09</c:v>
                </c:pt>
                <c:pt idx="3083">
                  <c:v>18.09</c:v>
                </c:pt>
                <c:pt idx="3084">
                  <c:v>18.03</c:v>
                </c:pt>
                <c:pt idx="3085">
                  <c:v>17.86</c:v>
                </c:pt>
                <c:pt idx="3086">
                  <c:v>17.77</c:v>
                </c:pt>
                <c:pt idx="3087">
                  <c:v>17.77</c:v>
                </c:pt>
                <c:pt idx="3088">
                  <c:v>17.77</c:v>
                </c:pt>
                <c:pt idx="3089">
                  <c:v>17.7</c:v>
                </c:pt>
                <c:pt idx="3090">
                  <c:v>17.73</c:v>
                </c:pt>
                <c:pt idx="3091">
                  <c:v>17.7</c:v>
                </c:pt>
                <c:pt idx="3092">
                  <c:v>17.63</c:v>
                </c:pt>
                <c:pt idx="3093">
                  <c:v>17.7</c:v>
                </c:pt>
                <c:pt idx="3094">
                  <c:v>17.63</c:v>
                </c:pt>
                <c:pt idx="3095">
                  <c:v>17.5</c:v>
                </c:pt>
                <c:pt idx="3096">
                  <c:v>17.559999999999999</c:v>
                </c:pt>
                <c:pt idx="3097">
                  <c:v>17.63</c:v>
                </c:pt>
                <c:pt idx="3098">
                  <c:v>17.5</c:v>
                </c:pt>
                <c:pt idx="3099">
                  <c:v>17.37</c:v>
                </c:pt>
                <c:pt idx="3100">
                  <c:v>17.27</c:v>
                </c:pt>
                <c:pt idx="3101">
                  <c:v>17.3</c:v>
                </c:pt>
                <c:pt idx="3102">
                  <c:v>17.37</c:v>
                </c:pt>
                <c:pt idx="3103">
                  <c:v>17.170000000000002</c:v>
                </c:pt>
                <c:pt idx="3104">
                  <c:v>17.04</c:v>
                </c:pt>
                <c:pt idx="3105">
                  <c:v>17.14</c:v>
                </c:pt>
                <c:pt idx="3106">
                  <c:v>17.3</c:v>
                </c:pt>
                <c:pt idx="3107">
                  <c:v>17.46</c:v>
                </c:pt>
                <c:pt idx="3108">
                  <c:v>17.559999999999999</c:v>
                </c:pt>
                <c:pt idx="3109">
                  <c:v>17.63</c:v>
                </c:pt>
                <c:pt idx="3110">
                  <c:v>17.36</c:v>
                </c:pt>
                <c:pt idx="3111">
                  <c:v>17.3</c:v>
                </c:pt>
                <c:pt idx="3112">
                  <c:v>17.329999999999998</c:v>
                </c:pt>
                <c:pt idx="3113">
                  <c:v>17.43</c:v>
                </c:pt>
                <c:pt idx="3114">
                  <c:v>17.3</c:v>
                </c:pt>
                <c:pt idx="3115">
                  <c:v>17.27</c:v>
                </c:pt>
                <c:pt idx="3116">
                  <c:v>17.3</c:v>
                </c:pt>
                <c:pt idx="3117">
                  <c:v>17.37</c:v>
                </c:pt>
                <c:pt idx="3118">
                  <c:v>17.36</c:v>
                </c:pt>
                <c:pt idx="3119">
                  <c:v>17.399999999999999</c:v>
                </c:pt>
                <c:pt idx="3120">
                  <c:v>17.399999999999999</c:v>
                </c:pt>
                <c:pt idx="3121">
                  <c:v>17.37</c:v>
                </c:pt>
                <c:pt idx="3122">
                  <c:v>17.43</c:v>
                </c:pt>
                <c:pt idx="3123">
                  <c:v>17.559999999999999</c:v>
                </c:pt>
                <c:pt idx="3124">
                  <c:v>17.559999999999999</c:v>
                </c:pt>
                <c:pt idx="3125">
                  <c:v>17.559999999999999</c:v>
                </c:pt>
                <c:pt idx="3126">
                  <c:v>17.63</c:v>
                </c:pt>
                <c:pt idx="3127">
                  <c:v>17.63</c:v>
                </c:pt>
                <c:pt idx="3128">
                  <c:v>17.690000000000001</c:v>
                </c:pt>
                <c:pt idx="3129">
                  <c:v>17.690000000000001</c:v>
                </c:pt>
                <c:pt idx="3130">
                  <c:v>17.690000000000001</c:v>
                </c:pt>
                <c:pt idx="3131">
                  <c:v>17.82</c:v>
                </c:pt>
                <c:pt idx="3132">
                  <c:v>17.690000000000001</c:v>
                </c:pt>
                <c:pt idx="3133">
                  <c:v>17.690000000000001</c:v>
                </c:pt>
                <c:pt idx="3134">
                  <c:v>17.43</c:v>
                </c:pt>
                <c:pt idx="3135">
                  <c:v>17.36</c:v>
                </c:pt>
                <c:pt idx="3136">
                  <c:v>17.329999999999998</c:v>
                </c:pt>
                <c:pt idx="3137">
                  <c:v>17.36</c:v>
                </c:pt>
                <c:pt idx="3138">
                  <c:v>17.36</c:v>
                </c:pt>
                <c:pt idx="3139">
                  <c:v>17.5</c:v>
                </c:pt>
                <c:pt idx="3140">
                  <c:v>17.559999999999999</c:v>
                </c:pt>
                <c:pt idx="3141">
                  <c:v>17.559999999999999</c:v>
                </c:pt>
                <c:pt idx="3142">
                  <c:v>17.59</c:v>
                </c:pt>
                <c:pt idx="3143">
                  <c:v>17.62</c:v>
                </c:pt>
                <c:pt idx="3144">
                  <c:v>17.62</c:v>
                </c:pt>
                <c:pt idx="3145">
                  <c:v>17.760000000000002</c:v>
                </c:pt>
                <c:pt idx="3146">
                  <c:v>17.89</c:v>
                </c:pt>
                <c:pt idx="3147">
                  <c:v>17.850000000000001</c:v>
                </c:pt>
                <c:pt idx="3148">
                  <c:v>17.88</c:v>
                </c:pt>
                <c:pt idx="3149">
                  <c:v>18.02</c:v>
                </c:pt>
                <c:pt idx="3150">
                  <c:v>18.02</c:v>
                </c:pt>
                <c:pt idx="3151">
                  <c:v>17.95</c:v>
                </c:pt>
                <c:pt idx="3152">
                  <c:v>17.95</c:v>
                </c:pt>
                <c:pt idx="3153">
                  <c:v>17.95</c:v>
                </c:pt>
                <c:pt idx="3154">
                  <c:v>17.91</c:v>
                </c:pt>
                <c:pt idx="3155">
                  <c:v>18.05</c:v>
                </c:pt>
                <c:pt idx="3156">
                  <c:v>18.34</c:v>
                </c:pt>
                <c:pt idx="3157">
                  <c:v>18.48</c:v>
                </c:pt>
                <c:pt idx="3158">
                  <c:v>18.54</c:v>
                </c:pt>
                <c:pt idx="3159">
                  <c:v>18.64</c:v>
                </c:pt>
                <c:pt idx="3160">
                  <c:v>18.48</c:v>
                </c:pt>
                <c:pt idx="3161">
                  <c:v>18.34</c:v>
                </c:pt>
                <c:pt idx="3162">
                  <c:v>18.28</c:v>
                </c:pt>
                <c:pt idx="3163">
                  <c:v>18.34</c:v>
                </c:pt>
                <c:pt idx="3164">
                  <c:v>18.41</c:v>
                </c:pt>
                <c:pt idx="3165">
                  <c:v>18.48</c:v>
                </c:pt>
                <c:pt idx="3166">
                  <c:v>18.47</c:v>
                </c:pt>
                <c:pt idx="3167">
                  <c:v>18.34</c:v>
                </c:pt>
                <c:pt idx="3168">
                  <c:v>18.28</c:v>
                </c:pt>
                <c:pt idx="3169">
                  <c:v>18.18</c:v>
                </c:pt>
                <c:pt idx="3170">
                  <c:v>18.079999999999998</c:v>
                </c:pt>
                <c:pt idx="3171">
                  <c:v>18.079999999999998</c:v>
                </c:pt>
                <c:pt idx="3172">
                  <c:v>18.010000000000002</c:v>
                </c:pt>
                <c:pt idx="3173">
                  <c:v>18.010000000000002</c:v>
                </c:pt>
                <c:pt idx="3174">
                  <c:v>18.02</c:v>
                </c:pt>
                <c:pt idx="3175">
                  <c:v>17.98</c:v>
                </c:pt>
                <c:pt idx="3176">
                  <c:v>17.95</c:v>
                </c:pt>
                <c:pt idx="3177">
                  <c:v>18.010000000000002</c:v>
                </c:pt>
                <c:pt idx="3178">
                  <c:v>18.079999999999998</c:v>
                </c:pt>
                <c:pt idx="3179">
                  <c:v>18.079999999999998</c:v>
                </c:pt>
                <c:pt idx="3180">
                  <c:v>18.079999999999998</c:v>
                </c:pt>
                <c:pt idx="3181">
                  <c:v>18.010000000000002</c:v>
                </c:pt>
                <c:pt idx="3182">
                  <c:v>18.079999999999998</c:v>
                </c:pt>
                <c:pt idx="3183">
                  <c:v>18.21</c:v>
                </c:pt>
                <c:pt idx="3184">
                  <c:v>18.18</c:v>
                </c:pt>
                <c:pt idx="3185">
                  <c:v>18.079999999999998</c:v>
                </c:pt>
                <c:pt idx="3186">
                  <c:v>18.079999999999998</c:v>
                </c:pt>
                <c:pt idx="3187">
                  <c:v>18.22</c:v>
                </c:pt>
                <c:pt idx="3188">
                  <c:v>18.22</c:v>
                </c:pt>
                <c:pt idx="3189">
                  <c:v>18.28</c:v>
                </c:pt>
                <c:pt idx="3190">
                  <c:v>18.350000000000001</c:v>
                </c:pt>
                <c:pt idx="3191">
                  <c:v>18.350000000000001</c:v>
                </c:pt>
                <c:pt idx="3192">
                  <c:v>18.21</c:v>
                </c:pt>
                <c:pt idx="3193">
                  <c:v>18.21</c:v>
                </c:pt>
                <c:pt idx="3194">
                  <c:v>18.149999999999999</c:v>
                </c:pt>
                <c:pt idx="3195">
                  <c:v>18.09</c:v>
                </c:pt>
                <c:pt idx="3196">
                  <c:v>18.02</c:v>
                </c:pt>
                <c:pt idx="3197">
                  <c:v>18.09</c:v>
                </c:pt>
                <c:pt idx="3198">
                  <c:v>18.059999999999999</c:v>
                </c:pt>
                <c:pt idx="3199">
                  <c:v>18.03</c:v>
                </c:pt>
                <c:pt idx="3200">
                  <c:v>17.97</c:v>
                </c:pt>
                <c:pt idx="3201">
                  <c:v>17.84</c:v>
                </c:pt>
                <c:pt idx="3202">
                  <c:v>17.84</c:v>
                </c:pt>
                <c:pt idx="3203">
                  <c:v>17.8</c:v>
                </c:pt>
                <c:pt idx="3204">
                  <c:v>17.84</c:v>
                </c:pt>
                <c:pt idx="3205">
                  <c:v>17.899999999999999</c:v>
                </c:pt>
                <c:pt idx="3206">
                  <c:v>17.97</c:v>
                </c:pt>
                <c:pt idx="3207">
                  <c:v>18.100000000000001</c:v>
                </c:pt>
                <c:pt idx="3208">
                  <c:v>18.23</c:v>
                </c:pt>
                <c:pt idx="3209">
                  <c:v>18.16</c:v>
                </c:pt>
                <c:pt idx="3210">
                  <c:v>18.329999999999998</c:v>
                </c:pt>
                <c:pt idx="3211">
                  <c:v>18.36</c:v>
                </c:pt>
                <c:pt idx="3212">
                  <c:v>18.23</c:v>
                </c:pt>
                <c:pt idx="3213">
                  <c:v>18.16</c:v>
                </c:pt>
                <c:pt idx="3214">
                  <c:v>18.100000000000001</c:v>
                </c:pt>
                <c:pt idx="3215">
                  <c:v>18.03</c:v>
                </c:pt>
                <c:pt idx="3216">
                  <c:v>17.97</c:v>
                </c:pt>
                <c:pt idx="3217">
                  <c:v>17.97</c:v>
                </c:pt>
                <c:pt idx="3218">
                  <c:v>17.899999999999999</c:v>
                </c:pt>
                <c:pt idx="3219">
                  <c:v>18.03</c:v>
                </c:pt>
                <c:pt idx="3220">
                  <c:v>18.149999999999999</c:v>
                </c:pt>
                <c:pt idx="3221">
                  <c:v>18.28</c:v>
                </c:pt>
                <c:pt idx="3222">
                  <c:v>18.55</c:v>
                </c:pt>
                <c:pt idx="3223">
                  <c:v>18.61</c:v>
                </c:pt>
                <c:pt idx="3224">
                  <c:v>18.68</c:v>
                </c:pt>
                <c:pt idx="3225">
                  <c:v>18.739999999999998</c:v>
                </c:pt>
                <c:pt idx="3226">
                  <c:v>18.78</c:v>
                </c:pt>
                <c:pt idx="3227">
                  <c:v>18.88</c:v>
                </c:pt>
                <c:pt idx="3228">
                  <c:v>18.809999999999999</c:v>
                </c:pt>
                <c:pt idx="3229">
                  <c:v>18.75</c:v>
                </c:pt>
                <c:pt idx="3230">
                  <c:v>18.739999999999998</c:v>
                </c:pt>
                <c:pt idx="3231">
                  <c:v>18.739999999999998</c:v>
                </c:pt>
                <c:pt idx="3232">
                  <c:v>18.739999999999998</c:v>
                </c:pt>
                <c:pt idx="3233">
                  <c:v>18.8</c:v>
                </c:pt>
                <c:pt idx="3234">
                  <c:v>18.8</c:v>
                </c:pt>
                <c:pt idx="3235">
                  <c:v>18.8</c:v>
                </c:pt>
                <c:pt idx="3236">
                  <c:v>18.84</c:v>
                </c:pt>
                <c:pt idx="3237">
                  <c:v>18.87</c:v>
                </c:pt>
                <c:pt idx="3238">
                  <c:v>18.87</c:v>
                </c:pt>
                <c:pt idx="3239">
                  <c:v>18.87</c:v>
                </c:pt>
                <c:pt idx="3240">
                  <c:v>18.940000000000001</c:v>
                </c:pt>
                <c:pt idx="3241">
                  <c:v>19</c:v>
                </c:pt>
                <c:pt idx="3242">
                  <c:v>19.059999999999999</c:v>
                </c:pt>
                <c:pt idx="3243">
                  <c:v>19.059999999999999</c:v>
                </c:pt>
                <c:pt idx="3244">
                  <c:v>19.13</c:v>
                </c:pt>
                <c:pt idx="3245">
                  <c:v>19.13</c:v>
                </c:pt>
                <c:pt idx="3246">
                  <c:v>19.190000000000001</c:v>
                </c:pt>
                <c:pt idx="3247">
                  <c:v>19.190000000000001</c:v>
                </c:pt>
                <c:pt idx="3248">
                  <c:v>19.329999999999998</c:v>
                </c:pt>
                <c:pt idx="3249">
                  <c:v>19.39</c:v>
                </c:pt>
                <c:pt idx="3250">
                  <c:v>19.39</c:v>
                </c:pt>
                <c:pt idx="3251">
                  <c:v>19.46</c:v>
                </c:pt>
                <c:pt idx="3252">
                  <c:v>19.39</c:v>
                </c:pt>
                <c:pt idx="3253">
                  <c:v>19.39</c:v>
                </c:pt>
                <c:pt idx="3254">
                  <c:v>19.36</c:v>
                </c:pt>
                <c:pt idx="3255">
                  <c:v>19.39</c:v>
                </c:pt>
                <c:pt idx="3256">
                  <c:v>19.46</c:v>
                </c:pt>
                <c:pt idx="3257">
                  <c:v>19.46</c:v>
                </c:pt>
                <c:pt idx="3258">
                  <c:v>19.52</c:v>
                </c:pt>
                <c:pt idx="3259">
                  <c:v>19.52</c:v>
                </c:pt>
                <c:pt idx="3260">
                  <c:v>19.55</c:v>
                </c:pt>
                <c:pt idx="3261">
                  <c:v>19.59</c:v>
                </c:pt>
                <c:pt idx="3262">
                  <c:v>19.62</c:v>
                </c:pt>
                <c:pt idx="3263">
                  <c:v>19.68</c:v>
                </c:pt>
                <c:pt idx="3264">
                  <c:v>19.72</c:v>
                </c:pt>
                <c:pt idx="3265">
                  <c:v>19.649999999999999</c:v>
                </c:pt>
                <c:pt idx="3266">
                  <c:v>19.579999999999998</c:v>
                </c:pt>
                <c:pt idx="3267">
                  <c:v>19.55</c:v>
                </c:pt>
                <c:pt idx="3268">
                  <c:v>19.55</c:v>
                </c:pt>
                <c:pt idx="3269">
                  <c:v>19.52</c:v>
                </c:pt>
                <c:pt idx="3270">
                  <c:v>19.52</c:v>
                </c:pt>
                <c:pt idx="3271">
                  <c:v>19.45</c:v>
                </c:pt>
                <c:pt idx="3272">
                  <c:v>19.420000000000002</c:v>
                </c:pt>
                <c:pt idx="3273">
                  <c:v>19.39</c:v>
                </c:pt>
                <c:pt idx="3274">
                  <c:v>19.45</c:v>
                </c:pt>
                <c:pt idx="3275">
                  <c:v>19.52</c:v>
                </c:pt>
                <c:pt idx="3276">
                  <c:v>19.649999999999999</c:v>
                </c:pt>
                <c:pt idx="3277">
                  <c:v>19.649999999999999</c:v>
                </c:pt>
                <c:pt idx="3278">
                  <c:v>19.78</c:v>
                </c:pt>
                <c:pt idx="3279">
                  <c:v>19.78</c:v>
                </c:pt>
                <c:pt idx="3280">
                  <c:v>19.71</c:v>
                </c:pt>
                <c:pt idx="3281">
                  <c:v>19.649999999999999</c:v>
                </c:pt>
                <c:pt idx="3282">
                  <c:v>19.64</c:v>
                </c:pt>
                <c:pt idx="3283">
                  <c:v>19.68</c:v>
                </c:pt>
                <c:pt idx="3284">
                  <c:v>19.71</c:v>
                </c:pt>
                <c:pt idx="3285">
                  <c:v>19.71</c:v>
                </c:pt>
                <c:pt idx="3286">
                  <c:v>19.77</c:v>
                </c:pt>
                <c:pt idx="3287">
                  <c:v>19.84</c:v>
                </c:pt>
                <c:pt idx="3288">
                  <c:v>19.84</c:v>
                </c:pt>
                <c:pt idx="3289">
                  <c:v>19.91</c:v>
                </c:pt>
                <c:pt idx="3290">
                  <c:v>19.97</c:v>
                </c:pt>
                <c:pt idx="3291">
                  <c:v>20.04</c:v>
                </c:pt>
                <c:pt idx="3292">
                  <c:v>20.04</c:v>
                </c:pt>
                <c:pt idx="3293">
                  <c:v>20.04</c:v>
                </c:pt>
                <c:pt idx="3294">
                  <c:v>20.04</c:v>
                </c:pt>
                <c:pt idx="3295">
                  <c:v>20.04</c:v>
                </c:pt>
                <c:pt idx="3296">
                  <c:v>20.170000000000002</c:v>
                </c:pt>
                <c:pt idx="3297">
                  <c:v>20.170000000000002</c:v>
                </c:pt>
                <c:pt idx="3298">
                  <c:v>20.170000000000002</c:v>
                </c:pt>
                <c:pt idx="3299">
                  <c:v>20.14</c:v>
                </c:pt>
                <c:pt idx="3300">
                  <c:v>20.100000000000001</c:v>
                </c:pt>
                <c:pt idx="3301">
                  <c:v>20.13</c:v>
                </c:pt>
                <c:pt idx="3302">
                  <c:v>20.23</c:v>
                </c:pt>
                <c:pt idx="3303">
                  <c:v>20.170000000000002</c:v>
                </c:pt>
                <c:pt idx="3304">
                  <c:v>20.04</c:v>
                </c:pt>
                <c:pt idx="3305">
                  <c:v>19.98</c:v>
                </c:pt>
                <c:pt idx="3306">
                  <c:v>19.850000000000001</c:v>
                </c:pt>
                <c:pt idx="3307">
                  <c:v>19.75</c:v>
                </c:pt>
                <c:pt idx="3308">
                  <c:v>19.66</c:v>
                </c:pt>
                <c:pt idx="3309">
                  <c:v>19.59</c:v>
                </c:pt>
                <c:pt idx="3310">
                  <c:v>19.52</c:v>
                </c:pt>
                <c:pt idx="3311">
                  <c:v>19.72</c:v>
                </c:pt>
                <c:pt idx="3312">
                  <c:v>19.72</c:v>
                </c:pt>
                <c:pt idx="3313">
                  <c:v>19.53</c:v>
                </c:pt>
                <c:pt idx="3314">
                  <c:v>19.399999999999999</c:v>
                </c:pt>
                <c:pt idx="3315">
                  <c:v>19.329999999999998</c:v>
                </c:pt>
                <c:pt idx="3316">
                  <c:v>19.399999999999999</c:v>
                </c:pt>
                <c:pt idx="3317">
                  <c:v>19.36</c:v>
                </c:pt>
                <c:pt idx="3318">
                  <c:v>19.329999999999998</c:v>
                </c:pt>
                <c:pt idx="3319">
                  <c:v>19.27</c:v>
                </c:pt>
                <c:pt idx="3320">
                  <c:v>19.239999999999998</c:v>
                </c:pt>
                <c:pt idx="3321">
                  <c:v>19.14</c:v>
                </c:pt>
                <c:pt idx="3322">
                  <c:v>19.14</c:v>
                </c:pt>
                <c:pt idx="3323">
                  <c:v>19.079999999999998</c:v>
                </c:pt>
                <c:pt idx="3324">
                  <c:v>18.95</c:v>
                </c:pt>
                <c:pt idx="3325">
                  <c:v>18.88</c:v>
                </c:pt>
                <c:pt idx="3326">
                  <c:v>18.82</c:v>
                </c:pt>
                <c:pt idx="3327">
                  <c:v>18.88</c:v>
                </c:pt>
                <c:pt idx="3328">
                  <c:v>18.95</c:v>
                </c:pt>
                <c:pt idx="3329">
                  <c:v>19.010000000000002</c:v>
                </c:pt>
                <c:pt idx="3330">
                  <c:v>19.07</c:v>
                </c:pt>
                <c:pt idx="3331">
                  <c:v>19.07</c:v>
                </c:pt>
                <c:pt idx="3332">
                  <c:v>19.07</c:v>
                </c:pt>
                <c:pt idx="3333">
                  <c:v>19.14</c:v>
                </c:pt>
                <c:pt idx="3334">
                  <c:v>19.2</c:v>
                </c:pt>
                <c:pt idx="3335">
                  <c:v>19.2</c:v>
                </c:pt>
                <c:pt idx="3336">
                  <c:v>19.21</c:v>
                </c:pt>
                <c:pt idx="3337">
                  <c:v>19.14</c:v>
                </c:pt>
                <c:pt idx="3338">
                  <c:v>19.2</c:v>
                </c:pt>
                <c:pt idx="3339">
                  <c:v>19.2</c:v>
                </c:pt>
                <c:pt idx="3340">
                  <c:v>19.27</c:v>
                </c:pt>
                <c:pt idx="3341">
                  <c:v>19.14</c:v>
                </c:pt>
                <c:pt idx="3342">
                  <c:v>19.14</c:v>
                </c:pt>
                <c:pt idx="3343">
                  <c:v>19.04</c:v>
                </c:pt>
                <c:pt idx="3344">
                  <c:v>18.920000000000002</c:v>
                </c:pt>
                <c:pt idx="3345">
                  <c:v>18.82</c:v>
                </c:pt>
                <c:pt idx="3346">
                  <c:v>18.850000000000001</c:v>
                </c:pt>
                <c:pt idx="3347">
                  <c:v>18.88</c:v>
                </c:pt>
                <c:pt idx="3348">
                  <c:v>18.88</c:v>
                </c:pt>
                <c:pt idx="3349">
                  <c:v>19.010000000000002</c:v>
                </c:pt>
                <c:pt idx="3350">
                  <c:v>19.010000000000002</c:v>
                </c:pt>
                <c:pt idx="3351">
                  <c:v>19.07</c:v>
                </c:pt>
                <c:pt idx="3352">
                  <c:v>19.079999999999998</c:v>
                </c:pt>
                <c:pt idx="3353">
                  <c:v>19.04</c:v>
                </c:pt>
                <c:pt idx="3354">
                  <c:v>19.07</c:v>
                </c:pt>
                <c:pt idx="3355">
                  <c:v>19.07</c:v>
                </c:pt>
                <c:pt idx="3356">
                  <c:v>19.14</c:v>
                </c:pt>
                <c:pt idx="3357">
                  <c:v>19.27</c:v>
                </c:pt>
                <c:pt idx="3358">
                  <c:v>19.46</c:v>
                </c:pt>
                <c:pt idx="3359">
                  <c:v>19.399999999999999</c:v>
                </c:pt>
                <c:pt idx="3360">
                  <c:v>19.46</c:v>
                </c:pt>
                <c:pt idx="3361">
                  <c:v>19.53</c:v>
                </c:pt>
                <c:pt idx="3362">
                  <c:v>19.66</c:v>
                </c:pt>
                <c:pt idx="3363">
                  <c:v>19.73</c:v>
                </c:pt>
                <c:pt idx="3364">
                  <c:v>19.920000000000002</c:v>
                </c:pt>
                <c:pt idx="3365">
                  <c:v>20.059999999999999</c:v>
                </c:pt>
                <c:pt idx="3366">
                  <c:v>20.350000000000001</c:v>
                </c:pt>
                <c:pt idx="3367">
                  <c:v>20.45</c:v>
                </c:pt>
                <c:pt idx="3368">
                  <c:v>20.22</c:v>
                </c:pt>
                <c:pt idx="3369">
                  <c:v>20.12</c:v>
                </c:pt>
                <c:pt idx="3370">
                  <c:v>20.05</c:v>
                </c:pt>
                <c:pt idx="3371">
                  <c:v>19.920000000000002</c:v>
                </c:pt>
                <c:pt idx="3372">
                  <c:v>19.920000000000002</c:v>
                </c:pt>
                <c:pt idx="3373">
                  <c:v>19.98</c:v>
                </c:pt>
                <c:pt idx="3374">
                  <c:v>20.05</c:v>
                </c:pt>
                <c:pt idx="3375">
                  <c:v>20.079999999999998</c:v>
                </c:pt>
                <c:pt idx="3376">
                  <c:v>20.079999999999998</c:v>
                </c:pt>
                <c:pt idx="3377">
                  <c:v>20.05</c:v>
                </c:pt>
                <c:pt idx="3378">
                  <c:v>19.95</c:v>
                </c:pt>
                <c:pt idx="3379">
                  <c:v>19.920000000000002</c:v>
                </c:pt>
                <c:pt idx="3380">
                  <c:v>19.850000000000001</c:v>
                </c:pt>
                <c:pt idx="3381">
                  <c:v>19.850000000000001</c:v>
                </c:pt>
                <c:pt idx="3382">
                  <c:v>19.850000000000001</c:v>
                </c:pt>
                <c:pt idx="3383">
                  <c:v>19.91</c:v>
                </c:pt>
                <c:pt idx="3384">
                  <c:v>19.91</c:v>
                </c:pt>
                <c:pt idx="3385">
                  <c:v>19.95</c:v>
                </c:pt>
                <c:pt idx="3386">
                  <c:v>20.04</c:v>
                </c:pt>
                <c:pt idx="3387">
                  <c:v>20.170000000000002</c:v>
                </c:pt>
                <c:pt idx="3388">
                  <c:v>20.260000000000002</c:v>
                </c:pt>
                <c:pt idx="3389">
                  <c:v>20.43</c:v>
                </c:pt>
                <c:pt idx="3390">
                  <c:v>20.5</c:v>
                </c:pt>
                <c:pt idx="3391">
                  <c:v>20.5</c:v>
                </c:pt>
                <c:pt idx="3392">
                  <c:v>20.53</c:v>
                </c:pt>
                <c:pt idx="3393">
                  <c:v>20.53</c:v>
                </c:pt>
                <c:pt idx="3394">
                  <c:v>20.5</c:v>
                </c:pt>
                <c:pt idx="3395">
                  <c:v>20.440000000000001</c:v>
                </c:pt>
                <c:pt idx="3396">
                  <c:v>20.37</c:v>
                </c:pt>
                <c:pt idx="3397">
                  <c:v>20.34</c:v>
                </c:pt>
                <c:pt idx="3398">
                  <c:v>20.239999999999998</c:v>
                </c:pt>
                <c:pt idx="3399">
                  <c:v>20.25</c:v>
                </c:pt>
                <c:pt idx="3400">
                  <c:v>20.25</c:v>
                </c:pt>
                <c:pt idx="3401">
                  <c:v>20.239999999999998</c:v>
                </c:pt>
                <c:pt idx="3402">
                  <c:v>20.239999999999998</c:v>
                </c:pt>
                <c:pt idx="3403">
                  <c:v>20.239999999999998</c:v>
                </c:pt>
                <c:pt idx="3404">
                  <c:v>20.18</c:v>
                </c:pt>
                <c:pt idx="3405">
                  <c:v>20.18</c:v>
                </c:pt>
                <c:pt idx="3406">
                  <c:v>20.12</c:v>
                </c:pt>
                <c:pt idx="3407">
                  <c:v>20.12</c:v>
                </c:pt>
                <c:pt idx="3408">
                  <c:v>20.079999999999998</c:v>
                </c:pt>
                <c:pt idx="3409">
                  <c:v>20.05</c:v>
                </c:pt>
                <c:pt idx="3410">
                  <c:v>20.05</c:v>
                </c:pt>
                <c:pt idx="3411">
                  <c:v>20.05</c:v>
                </c:pt>
                <c:pt idx="3412">
                  <c:v>20.05</c:v>
                </c:pt>
                <c:pt idx="3413">
                  <c:v>20.05</c:v>
                </c:pt>
                <c:pt idx="3414">
                  <c:v>20.05</c:v>
                </c:pt>
                <c:pt idx="3415">
                  <c:v>20.079999999999998</c:v>
                </c:pt>
                <c:pt idx="3416">
                  <c:v>20.18</c:v>
                </c:pt>
                <c:pt idx="3417">
                  <c:v>20.25</c:v>
                </c:pt>
                <c:pt idx="3418">
                  <c:v>20.25</c:v>
                </c:pt>
                <c:pt idx="3419">
                  <c:v>20.25</c:v>
                </c:pt>
                <c:pt idx="3420">
                  <c:v>20.25</c:v>
                </c:pt>
                <c:pt idx="3421">
                  <c:v>20.239999999999998</c:v>
                </c:pt>
                <c:pt idx="3422">
                  <c:v>20.28</c:v>
                </c:pt>
                <c:pt idx="3423">
                  <c:v>20.309999999999999</c:v>
                </c:pt>
                <c:pt idx="3424">
                  <c:v>20.28</c:v>
                </c:pt>
                <c:pt idx="3425">
                  <c:v>20.25</c:v>
                </c:pt>
                <c:pt idx="3426">
                  <c:v>20.25</c:v>
                </c:pt>
                <c:pt idx="3427">
                  <c:v>20.309999999999999</c:v>
                </c:pt>
                <c:pt idx="3428">
                  <c:v>20.38</c:v>
                </c:pt>
                <c:pt idx="3429">
                  <c:v>20.41</c:v>
                </c:pt>
                <c:pt idx="3430">
                  <c:v>20.5</c:v>
                </c:pt>
                <c:pt idx="3431">
                  <c:v>20.57</c:v>
                </c:pt>
                <c:pt idx="3432">
                  <c:v>20.64</c:v>
                </c:pt>
                <c:pt idx="3433">
                  <c:v>20.64</c:v>
                </c:pt>
                <c:pt idx="3434">
                  <c:v>20.64</c:v>
                </c:pt>
                <c:pt idx="3435">
                  <c:v>20.64</c:v>
                </c:pt>
                <c:pt idx="3436">
                  <c:v>20.7</c:v>
                </c:pt>
                <c:pt idx="3437">
                  <c:v>20.7</c:v>
                </c:pt>
                <c:pt idx="3438">
                  <c:v>20.7</c:v>
                </c:pt>
                <c:pt idx="3439">
                  <c:v>20.71</c:v>
                </c:pt>
                <c:pt idx="3440">
                  <c:v>20.64</c:v>
                </c:pt>
                <c:pt idx="3441">
                  <c:v>20.65</c:v>
                </c:pt>
                <c:pt idx="3442">
                  <c:v>20.65</c:v>
                </c:pt>
                <c:pt idx="3443">
                  <c:v>20.65</c:v>
                </c:pt>
                <c:pt idx="3444">
                  <c:v>20.66</c:v>
                </c:pt>
                <c:pt idx="3445">
                  <c:v>20.53</c:v>
                </c:pt>
                <c:pt idx="3446">
                  <c:v>20.52</c:v>
                </c:pt>
                <c:pt idx="3447">
                  <c:v>20.52</c:v>
                </c:pt>
                <c:pt idx="3448">
                  <c:v>20.52</c:v>
                </c:pt>
                <c:pt idx="3449">
                  <c:v>20.52</c:v>
                </c:pt>
                <c:pt idx="3450">
                  <c:v>20.45</c:v>
                </c:pt>
                <c:pt idx="3451">
                  <c:v>20.46</c:v>
                </c:pt>
                <c:pt idx="3452">
                  <c:v>20.329999999999998</c:v>
                </c:pt>
                <c:pt idx="3453">
                  <c:v>20.21</c:v>
                </c:pt>
                <c:pt idx="3454">
                  <c:v>20.100000000000001</c:v>
                </c:pt>
                <c:pt idx="3455">
                  <c:v>20.13</c:v>
                </c:pt>
                <c:pt idx="3456">
                  <c:v>20.2</c:v>
                </c:pt>
                <c:pt idx="3457">
                  <c:v>20.2</c:v>
                </c:pt>
                <c:pt idx="3458">
                  <c:v>20.2</c:v>
                </c:pt>
                <c:pt idx="3459">
                  <c:v>20.2</c:v>
                </c:pt>
                <c:pt idx="3460">
                  <c:v>20.260000000000002</c:v>
                </c:pt>
                <c:pt idx="3461">
                  <c:v>20.34</c:v>
                </c:pt>
                <c:pt idx="3462">
                  <c:v>20.309999999999999</c:v>
                </c:pt>
                <c:pt idx="3463">
                  <c:v>20.22</c:v>
                </c:pt>
                <c:pt idx="3464">
                  <c:v>20.149999999999999</c:v>
                </c:pt>
                <c:pt idx="3465">
                  <c:v>20.149999999999999</c:v>
                </c:pt>
                <c:pt idx="3466">
                  <c:v>20.11</c:v>
                </c:pt>
                <c:pt idx="3467">
                  <c:v>20.149999999999999</c:v>
                </c:pt>
                <c:pt idx="3468">
                  <c:v>20.14</c:v>
                </c:pt>
                <c:pt idx="3469">
                  <c:v>20.21</c:v>
                </c:pt>
                <c:pt idx="3470">
                  <c:v>20.21</c:v>
                </c:pt>
                <c:pt idx="3471">
                  <c:v>20.27</c:v>
                </c:pt>
                <c:pt idx="3472">
                  <c:v>20.27</c:v>
                </c:pt>
                <c:pt idx="3473">
                  <c:v>20.3</c:v>
                </c:pt>
                <c:pt idx="3474">
                  <c:v>20.34</c:v>
                </c:pt>
                <c:pt idx="3475">
                  <c:v>20.34</c:v>
                </c:pt>
                <c:pt idx="3476">
                  <c:v>20.48</c:v>
                </c:pt>
                <c:pt idx="3477">
                  <c:v>20.55</c:v>
                </c:pt>
                <c:pt idx="3478">
                  <c:v>20.61</c:v>
                </c:pt>
                <c:pt idx="3479">
                  <c:v>20.55</c:v>
                </c:pt>
                <c:pt idx="3480">
                  <c:v>20.48</c:v>
                </c:pt>
                <c:pt idx="3481">
                  <c:v>20.420000000000002</c:v>
                </c:pt>
                <c:pt idx="3482">
                  <c:v>20.38</c:v>
                </c:pt>
                <c:pt idx="3483">
                  <c:v>20.309999999999999</c:v>
                </c:pt>
                <c:pt idx="3484">
                  <c:v>20.28</c:v>
                </c:pt>
                <c:pt idx="3485">
                  <c:v>20.34</c:v>
                </c:pt>
                <c:pt idx="3486">
                  <c:v>20.47</c:v>
                </c:pt>
                <c:pt idx="3487">
                  <c:v>20.54</c:v>
                </c:pt>
                <c:pt idx="3488">
                  <c:v>20.6</c:v>
                </c:pt>
                <c:pt idx="3489">
                  <c:v>20.6</c:v>
                </c:pt>
                <c:pt idx="3490">
                  <c:v>20.64</c:v>
                </c:pt>
                <c:pt idx="3491">
                  <c:v>20.74</c:v>
                </c:pt>
                <c:pt idx="3492">
                  <c:v>20.8</c:v>
                </c:pt>
                <c:pt idx="3493">
                  <c:v>20.87</c:v>
                </c:pt>
                <c:pt idx="3494">
                  <c:v>20.81</c:v>
                </c:pt>
                <c:pt idx="3495">
                  <c:v>20.77</c:v>
                </c:pt>
                <c:pt idx="3496">
                  <c:v>20.8</c:v>
                </c:pt>
                <c:pt idx="3497">
                  <c:v>20.8</c:v>
                </c:pt>
                <c:pt idx="3498">
                  <c:v>20.86</c:v>
                </c:pt>
                <c:pt idx="3499">
                  <c:v>20.93</c:v>
                </c:pt>
                <c:pt idx="3500">
                  <c:v>20.99</c:v>
                </c:pt>
                <c:pt idx="3501">
                  <c:v>21.06</c:v>
                </c:pt>
                <c:pt idx="3502">
                  <c:v>21.13</c:v>
                </c:pt>
                <c:pt idx="3503">
                  <c:v>21.13</c:v>
                </c:pt>
                <c:pt idx="3504">
                  <c:v>21.2</c:v>
                </c:pt>
                <c:pt idx="3505">
                  <c:v>21.2</c:v>
                </c:pt>
                <c:pt idx="3506">
                  <c:v>21.2</c:v>
                </c:pt>
                <c:pt idx="3507">
                  <c:v>21.23</c:v>
                </c:pt>
                <c:pt idx="3508">
                  <c:v>21.2</c:v>
                </c:pt>
                <c:pt idx="3509">
                  <c:v>21.26</c:v>
                </c:pt>
                <c:pt idx="3510">
                  <c:v>21.33</c:v>
                </c:pt>
                <c:pt idx="3511">
                  <c:v>21.33</c:v>
                </c:pt>
                <c:pt idx="3512">
                  <c:v>21.26</c:v>
                </c:pt>
                <c:pt idx="3513">
                  <c:v>21.33</c:v>
                </c:pt>
                <c:pt idx="3514">
                  <c:v>21.4</c:v>
                </c:pt>
                <c:pt idx="3515">
                  <c:v>21.33</c:v>
                </c:pt>
                <c:pt idx="3516">
                  <c:v>21.33</c:v>
                </c:pt>
                <c:pt idx="3517">
                  <c:v>21.33</c:v>
                </c:pt>
                <c:pt idx="3518">
                  <c:v>21.46</c:v>
                </c:pt>
                <c:pt idx="3519">
                  <c:v>21.49</c:v>
                </c:pt>
                <c:pt idx="3520">
                  <c:v>21.5</c:v>
                </c:pt>
                <c:pt idx="3521">
                  <c:v>21.46</c:v>
                </c:pt>
                <c:pt idx="3522">
                  <c:v>21.4</c:v>
                </c:pt>
                <c:pt idx="3523">
                  <c:v>21.4</c:v>
                </c:pt>
                <c:pt idx="3524">
                  <c:v>21.4</c:v>
                </c:pt>
                <c:pt idx="3525">
                  <c:v>21.4</c:v>
                </c:pt>
                <c:pt idx="3526">
                  <c:v>21.33</c:v>
                </c:pt>
                <c:pt idx="3527">
                  <c:v>21.34</c:v>
                </c:pt>
                <c:pt idx="3528">
                  <c:v>21.27</c:v>
                </c:pt>
                <c:pt idx="3529">
                  <c:v>21.3</c:v>
                </c:pt>
                <c:pt idx="3530">
                  <c:v>21.27</c:v>
                </c:pt>
                <c:pt idx="3531">
                  <c:v>21.27</c:v>
                </c:pt>
                <c:pt idx="3532">
                  <c:v>21.34</c:v>
                </c:pt>
                <c:pt idx="3533">
                  <c:v>21.34</c:v>
                </c:pt>
                <c:pt idx="3534">
                  <c:v>21.27</c:v>
                </c:pt>
                <c:pt idx="3535">
                  <c:v>21.27</c:v>
                </c:pt>
                <c:pt idx="3536">
                  <c:v>21.34</c:v>
                </c:pt>
                <c:pt idx="3537">
                  <c:v>21.34</c:v>
                </c:pt>
                <c:pt idx="3538">
                  <c:v>21.41</c:v>
                </c:pt>
                <c:pt idx="3539">
                  <c:v>21.47</c:v>
                </c:pt>
                <c:pt idx="3540">
                  <c:v>21.51</c:v>
                </c:pt>
                <c:pt idx="3541">
                  <c:v>21.49</c:v>
                </c:pt>
                <c:pt idx="3542">
                  <c:v>21.36</c:v>
                </c:pt>
                <c:pt idx="3543">
                  <c:v>21.29</c:v>
                </c:pt>
                <c:pt idx="3544">
                  <c:v>21.22</c:v>
                </c:pt>
                <c:pt idx="3545">
                  <c:v>21.29</c:v>
                </c:pt>
                <c:pt idx="3546">
                  <c:v>21.28</c:v>
                </c:pt>
                <c:pt idx="3547">
                  <c:v>21.35</c:v>
                </c:pt>
                <c:pt idx="3548">
                  <c:v>21.35</c:v>
                </c:pt>
                <c:pt idx="3549">
                  <c:v>21.38</c:v>
                </c:pt>
                <c:pt idx="3550">
                  <c:v>21.42</c:v>
                </c:pt>
                <c:pt idx="3551">
                  <c:v>21.42</c:v>
                </c:pt>
                <c:pt idx="3552">
                  <c:v>21.45</c:v>
                </c:pt>
                <c:pt idx="3553">
                  <c:v>21.55</c:v>
                </c:pt>
                <c:pt idx="3554">
                  <c:v>21.62</c:v>
                </c:pt>
                <c:pt idx="3555">
                  <c:v>21.69</c:v>
                </c:pt>
                <c:pt idx="3556">
                  <c:v>21.62</c:v>
                </c:pt>
                <c:pt idx="3557">
                  <c:v>21.62</c:v>
                </c:pt>
                <c:pt idx="3558">
                  <c:v>21.62</c:v>
                </c:pt>
                <c:pt idx="3559">
                  <c:v>21.72</c:v>
                </c:pt>
                <c:pt idx="3560">
                  <c:v>21.75</c:v>
                </c:pt>
                <c:pt idx="3561">
                  <c:v>21.79</c:v>
                </c:pt>
                <c:pt idx="3562">
                  <c:v>21.82</c:v>
                </c:pt>
                <c:pt idx="3563">
                  <c:v>21.95</c:v>
                </c:pt>
                <c:pt idx="3564">
                  <c:v>22.02</c:v>
                </c:pt>
                <c:pt idx="3565">
                  <c:v>22.02</c:v>
                </c:pt>
                <c:pt idx="3566">
                  <c:v>22.15</c:v>
                </c:pt>
                <c:pt idx="3567">
                  <c:v>22.29</c:v>
                </c:pt>
                <c:pt idx="3568">
                  <c:v>22.29</c:v>
                </c:pt>
                <c:pt idx="3569">
                  <c:v>22.29</c:v>
                </c:pt>
                <c:pt idx="3570">
                  <c:v>22.29</c:v>
                </c:pt>
                <c:pt idx="3571">
                  <c:v>22.29</c:v>
                </c:pt>
                <c:pt idx="3572">
                  <c:v>22.36</c:v>
                </c:pt>
                <c:pt idx="3573">
                  <c:v>22.32</c:v>
                </c:pt>
                <c:pt idx="3574">
                  <c:v>22.35</c:v>
                </c:pt>
                <c:pt idx="3575">
                  <c:v>22.35</c:v>
                </c:pt>
                <c:pt idx="3576">
                  <c:v>22.35</c:v>
                </c:pt>
                <c:pt idx="3577">
                  <c:v>22.35</c:v>
                </c:pt>
                <c:pt idx="3578">
                  <c:v>22.42</c:v>
                </c:pt>
                <c:pt idx="3579">
                  <c:v>22.46</c:v>
                </c:pt>
                <c:pt idx="3580">
                  <c:v>22.49</c:v>
                </c:pt>
                <c:pt idx="3581">
                  <c:v>22.43</c:v>
                </c:pt>
                <c:pt idx="3582">
                  <c:v>22.46</c:v>
                </c:pt>
                <c:pt idx="3583">
                  <c:v>22.43</c:v>
                </c:pt>
                <c:pt idx="3584">
                  <c:v>22.43</c:v>
                </c:pt>
                <c:pt idx="3585">
                  <c:v>22.43</c:v>
                </c:pt>
                <c:pt idx="3586">
                  <c:v>22.46</c:v>
                </c:pt>
                <c:pt idx="3587">
                  <c:v>22.43</c:v>
                </c:pt>
                <c:pt idx="3588">
                  <c:v>22.37</c:v>
                </c:pt>
                <c:pt idx="3589">
                  <c:v>22.37</c:v>
                </c:pt>
                <c:pt idx="3590">
                  <c:v>22.37</c:v>
                </c:pt>
                <c:pt idx="3591">
                  <c:v>22.37</c:v>
                </c:pt>
                <c:pt idx="3592">
                  <c:v>22.43</c:v>
                </c:pt>
                <c:pt idx="3593">
                  <c:v>22.46</c:v>
                </c:pt>
                <c:pt idx="3594">
                  <c:v>22.49</c:v>
                </c:pt>
                <c:pt idx="3595">
                  <c:v>22.56</c:v>
                </c:pt>
                <c:pt idx="3596">
                  <c:v>22.59</c:v>
                </c:pt>
                <c:pt idx="3597">
                  <c:v>22.59</c:v>
                </c:pt>
                <c:pt idx="3598">
                  <c:v>22.62</c:v>
                </c:pt>
                <c:pt idx="3599">
                  <c:v>22.69</c:v>
                </c:pt>
                <c:pt idx="3600">
                  <c:v>22.72</c:v>
                </c:pt>
                <c:pt idx="3601">
                  <c:v>22.75</c:v>
                </c:pt>
                <c:pt idx="3602">
                  <c:v>22.69</c:v>
                </c:pt>
                <c:pt idx="3603">
                  <c:v>22.69</c:v>
                </c:pt>
                <c:pt idx="3604">
                  <c:v>22.72</c:v>
                </c:pt>
                <c:pt idx="3605">
                  <c:v>22.75</c:v>
                </c:pt>
                <c:pt idx="3606">
                  <c:v>22.75</c:v>
                </c:pt>
                <c:pt idx="3607">
                  <c:v>22.82</c:v>
                </c:pt>
                <c:pt idx="3608">
                  <c:v>22.7</c:v>
                </c:pt>
                <c:pt idx="3609">
                  <c:v>22.5</c:v>
                </c:pt>
                <c:pt idx="3610">
                  <c:v>22.44</c:v>
                </c:pt>
                <c:pt idx="3611">
                  <c:v>22.37</c:v>
                </c:pt>
                <c:pt idx="3612">
                  <c:v>22.37</c:v>
                </c:pt>
                <c:pt idx="3613">
                  <c:v>22.4</c:v>
                </c:pt>
                <c:pt idx="3614">
                  <c:v>22.49</c:v>
                </c:pt>
                <c:pt idx="3615">
                  <c:v>22.62</c:v>
                </c:pt>
                <c:pt idx="3616">
                  <c:v>22.68</c:v>
                </c:pt>
                <c:pt idx="3617">
                  <c:v>22.75</c:v>
                </c:pt>
                <c:pt idx="3618">
                  <c:v>22.75</c:v>
                </c:pt>
                <c:pt idx="3619">
                  <c:v>22.75</c:v>
                </c:pt>
                <c:pt idx="3620">
                  <c:v>22.75</c:v>
                </c:pt>
                <c:pt idx="3621">
                  <c:v>22.75</c:v>
                </c:pt>
                <c:pt idx="3622">
                  <c:v>22.72</c:v>
                </c:pt>
                <c:pt idx="3623">
                  <c:v>22.69</c:v>
                </c:pt>
                <c:pt idx="3624">
                  <c:v>22.69</c:v>
                </c:pt>
                <c:pt idx="3625">
                  <c:v>22.69</c:v>
                </c:pt>
                <c:pt idx="3626">
                  <c:v>22.69</c:v>
                </c:pt>
                <c:pt idx="3627">
                  <c:v>22.63</c:v>
                </c:pt>
                <c:pt idx="3628">
                  <c:v>22.63</c:v>
                </c:pt>
                <c:pt idx="3629">
                  <c:v>22.56</c:v>
                </c:pt>
                <c:pt idx="3630">
                  <c:v>22.53</c:v>
                </c:pt>
                <c:pt idx="3631">
                  <c:v>22.5</c:v>
                </c:pt>
                <c:pt idx="3632">
                  <c:v>22.56</c:v>
                </c:pt>
                <c:pt idx="3633">
                  <c:v>22.56</c:v>
                </c:pt>
                <c:pt idx="3634">
                  <c:v>22.56</c:v>
                </c:pt>
                <c:pt idx="3635">
                  <c:v>22.56</c:v>
                </c:pt>
                <c:pt idx="3636">
                  <c:v>22.62</c:v>
                </c:pt>
                <c:pt idx="3637">
                  <c:v>22.69</c:v>
                </c:pt>
                <c:pt idx="3638">
                  <c:v>22.69</c:v>
                </c:pt>
                <c:pt idx="3639">
                  <c:v>22.69</c:v>
                </c:pt>
                <c:pt idx="3640">
                  <c:v>22.69</c:v>
                </c:pt>
                <c:pt idx="3641">
                  <c:v>22.69</c:v>
                </c:pt>
                <c:pt idx="3642">
                  <c:v>22.69</c:v>
                </c:pt>
                <c:pt idx="3643">
                  <c:v>22.76</c:v>
                </c:pt>
                <c:pt idx="3644">
                  <c:v>22.75</c:v>
                </c:pt>
                <c:pt idx="3645">
                  <c:v>22.75</c:v>
                </c:pt>
                <c:pt idx="3646">
                  <c:v>22.82</c:v>
                </c:pt>
                <c:pt idx="3647">
                  <c:v>22.82</c:v>
                </c:pt>
                <c:pt idx="3648">
                  <c:v>22.88</c:v>
                </c:pt>
                <c:pt idx="3649">
                  <c:v>22.95</c:v>
                </c:pt>
                <c:pt idx="3650">
                  <c:v>22.89</c:v>
                </c:pt>
                <c:pt idx="3651">
                  <c:v>22.77</c:v>
                </c:pt>
                <c:pt idx="3652">
                  <c:v>22.77</c:v>
                </c:pt>
                <c:pt idx="3653">
                  <c:v>22.7</c:v>
                </c:pt>
                <c:pt idx="3654">
                  <c:v>22.7</c:v>
                </c:pt>
                <c:pt idx="3655">
                  <c:v>22.7</c:v>
                </c:pt>
                <c:pt idx="3656">
                  <c:v>22.76</c:v>
                </c:pt>
                <c:pt idx="3657">
                  <c:v>22.79</c:v>
                </c:pt>
                <c:pt idx="3658">
                  <c:v>22.83</c:v>
                </c:pt>
                <c:pt idx="3659">
                  <c:v>22.89</c:v>
                </c:pt>
                <c:pt idx="3660">
                  <c:v>22.89</c:v>
                </c:pt>
                <c:pt idx="3661">
                  <c:v>22.89</c:v>
                </c:pt>
                <c:pt idx="3662">
                  <c:v>22.9</c:v>
                </c:pt>
                <c:pt idx="3663">
                  <c:v>22.83</c:v>
                </c:pt>
                <c:pt idx="3664">
                  <c:v>22.83</c:v>
                </c:pt>
                <c:pt idx="3665">
                  <c:v>22.83</c:v>
                </c:pt>
                <c:pt idx="3666">
                  <c:v>22.77</c:v>
                </c:pt>
                <c:pt idx="3667">
                  <c:v>22.77</c:v>
                </c:pt>
                <c:pt idx="3668">
                  <c:v>22.77</c:v>
                </c:pt>
                <c:pt idx="3669">
                  <c:v>22.83</c:v>
                </c:pt>
                <c:pt idx="3670">
                  <c:v>22.86</c:v>
                </c:pt>
                <c:pt idx="3671">
                  <c:v>22.9</c:v>
                </c:pt>
                <c:pt idx="3672">
                  <c:v>22.9</c:v>
                </c:pt>
                <c:pt idx="3673">
                  <c:v>22.87</c:v>
                </c:pt>
                <c:pt idx="3674">
                  <c:v>22.9</c:v>
                </c:pt>
                <c:pt idx="3675">
                  <c:v>22.87</c:v>
                </c:pt>
                <c:pt idx="3676">
                  <c:v>22.9</c:v>
                </c:pt>
                <c:pt idx="3677">
                  <c:v>22.89</c:v>
                </c:pt>
                <c:pt idx="3678">
                  <c:v>22.96</c:v>
                </c:pt>
                <c:pt idx="3679">
                  <c:v>22.99</c:v>
                </c:pt>
                <c:pt idx="3680">
                  <c:v>23.02</c:v>
                </c:pt>
                <c:pt idx="3681">
                  <c:v>23.09</c:v>
                </c:pt>
                <c:pt idx="3682">
                  <c:v>23.09</c:v>
                </c:pt>
                <c:pt idx="3683">
                  <c:v>23.12</c:v>
                </c:pt>
                <c:pt idx="3684">
                  <c:v>23.09</c:v>
                </c:pt>
                <c:pt idx="3685">
                  <c:v>23.15</c:v>
                </c:pt>
                <c:pt idx="3686">
                  <c:v>23.15</c:v>
                </c:pt>
                <c:pt idx="3687">
                  <c:v>23.15</c:v>
                </c:pt>
                <c:pt idx="3688">
                  <c:v>23.15</c:v>
                </c:pt>
                <c:pt idx="3689">
                  <c:v>23.22</c:v>
                </c:pt>
                <c:pt idx="3690">
                  <c:v>23.28</c:v>
                </c:pt>
                <c:pt idx="3691">
                  <c:v>23.25</c:v>
                </c:pt>
                <c:pt idx="3692">
                  <c:v>23.16</c:v>
                </c:pt>
                <c:pt idx="3693">
                  <c:v>23.16</c:v>
                </c:pt>
                <c:pt idx="3694">
                  <c:v>23.12</c:v>
                </c:pt>
                <c:pt idx="3695">
                  <c:v>23.15</c:v>
                </c:pt>
                <c:pt idx="3696">
                  <c:v>23.19</c:v>
                </c:pt>
                <c:pt idx="3697">
                  <c:v>23.22</c:v>
                </c:pt>
                <c:pt idx="3698">
                  <c:v>23.19</c:v>
                </c:pt>
                <c:pt idx="3699">
                  <c:v>23.19</c:v>
                </c:pt>
                <c:pt idx="3700">
                  <c:v>23.16</c:v>
                </c:pt>
                <c:pt idx="3701">
                  <c:v>23.1</c:v>
                </c:pt>
                <c:pt idx="3702">
                  <c:v>23.1</c:v>
                </c:pt>
                <c:pt idx="3703">
                  <c:v>23.03</c:v>
                </c:pt>
                <c:pt idx="3704">
                  <c:v>23.09</c:v>
                </c:pt>
                <c:pt idx="3705">
                  <c:v>23.09</c:v>
                </c:pt>
                <c:pt idx="3706">
                  <c:v>23.16</c:v>
                </c:pt>
                <c:pt idx="3707">
                  <c:v>23.22</c:v>
                </c:pt>
                <c:pt idx="3708">
                  <c:v>23.25</c:v>
                </c:pt>
                <c:pt idx="3709">
                  <c:v>23.29</c:v>
                </c:pt>
                <c:pt idx="3710">
                  <c:v>23.29</c:v>
                </c:pt>
                <c:pt idx="3711">
                  <c:v>23.29</c:v>
                </c:pt>
                <c:pt idx="3712">
                  <c:v>23.29</c:v>
                </c:pt>
                <c:pt idx="3713">
                  <c:v>23.25</c:v>
                </c:pt>
                <c:pt idx="3714">
                  <c:v>23.29</c:v>
                </c:pt>
                <c:pt idx="3715">
                  <c:v>23.29</c:v>
                </c:pt>
                <c:pt idx="3716">
                  <c:v>23.23</c:v>
                </c:pt>
                <c:pt idx="3717">
                  <c:v>23.17</c:v>
                </c:pt>
                <c:pt idx="3718">
                  <c:v>23.1</c:v>
                </c:pt>
                <c:pt idx="3719">
                  <c:v>23.03</c:v>
                </c:pt>
                <c:pt idx="3720">
                  <c:v>22.97</c:v>
                </c:pt>
                <c:pt idx="3721">
                  <c:v>22.97</c:v>
                </c:pt>
                <c:pt idx="3722">
                  <c:v>22.96</c:v>
                </c:pt>
                <c:pt idx="3723">
                  <c:v>23.09</c:v>
                </c:pt>
                <c:pt idx="3724">
                  <c:v>23.28</c:v>
                </c:pt>
                <c:pt idx="3725">
                  <c:v>23.35</c:v>
                </c:pt>
                <c:pt idx="3726">
                  <c:v>23.35</c:v>
                </c:pt>
                <c:pt idx="3727">
                  <c:v>23.42</c:v>
                </c:pt>
                <c:pt idx="3728">
                  <c:v>23.38</c:v>
                </c:pt>
                <c:pt idx="3729">
                  <c:v>23.41</c:v>
                </c:pt>
                <c:pt idx="3730">
                  <c:v>23.41</c:v>
                </c:pt>
                <c:pt idx="3731">
                  <c:v>23.42</c:v>
                </c:pt>
                <c:pt idx="3732">
                  <c:v>23.42</c:v>
                </c:pt>
                <c:pt idx="3733">
                  <c:v>23.35</c:v>
                </c:pt>
                <c:pt idx="3734">
                  <c:v>23.32</c:v>
                </c:pt>
                <c:pt idx="3735">
                  <c:v>23.29</c:v>
                </c:pt>
                <c:pt idx="3736">
                  <c:v>23.26</c:v>
                </c:pt>
                <c:pt idx="3737">
                  <c:v>23.23</c:v>
                </c:pt>
                <c:pt idx="3738">
                  <c:v>23.23</c:v>
                </c:pt>
                <c:pt idx="3739">
                  <c:v>23.26</c:v>
                </c:pt>
                <c:pt idx="3740">
                  <c:v>23.29</c:v>
                </c:pt>
                <c:pt idx="3741">
                  <c:v>23.29</c:v>
                </c:pt>
                <c:pt idx="3742">
                  <c:v>23.32</c:v>
                </c:pt>
                <c:pt idx="3743">
                  <c:v>23.29</c:v>
                </c:pt>
                <c:pt idx="3744">
                  <c:v>23.35</c:v>
                </c:pt>
                <c:pt idx="3745">
                  <c:v>23.35</c:v>
                </c:pt>
                <c:pt idx="3746">
                  <c:v>23.42</c:v>
                </c:pt>
                <c:pt idx="3747">
                  <c:v>23.42</c:v>
                </c:pt>
                <c:pt idx="3748">
                  <c:v>23.45</c:v>
                </c:pt>
                <c:pt idx="3749">
                  <c:v>23.48</c:v>
                </c:pt>
                <c:pt idx="3750">
                  <c:v>23.48</c:v>
                </c:pt>
                <c:pt idx="3751">
                  <c:v>23.48</c:v>
                </c:pt>
                <c:pt idx="3752">
                  <c:v>23.48</c:v>
                </c:pt>
                <c:pt idx="3753">
                  <c:v>23.48</c:v>
                </c:pt>
                <c:pt idx="3754">
                  <c:v>23.48</c:v>
                </c:pt>
                <c:pt idx="3755">
                  <c:v>23.58</c:v>
                </c:pt>
                <c:pt idx="3756">
                  <c:v>23.68</c:v>
                </c:pt>
                <c:pt idx="3757">
                  <c:v>23.68</c:v>
                </c:pt>
                <c:pt idx="3758">
                  <c:v>23.68</c:v>
                </c:pt>
                <c:pt idx="3759">
                  <c:v>23.67</c:v>
                </c:pt>
                <c:pt idx="3760">
                  <c:v>23.68</c:v>
                </c:pt>
                <c:pt idx="3761">
                  <c:v>23.62</c:v>
                </c:pt>
                <c:pt idx="3762">
                  <c:v>23.55</c:v>
                </c:pt>
                <c:pt idx="3763">
                  <c:v>23.52</c:v>
                </c:pt>
                <c:pt idx="3764">
                  <c:v>23.48</c:v>
                </c:pt>
                <c:pt idx="3765">
                  <c:v>23.49</c:v>
                </c:pt>
                <c:pt idx="3766">
                  <c:v>23.48</c:v>
                </c:pt>
                <c:pt idx="3767">
                  <c:v>23.52</c:v>
                </c:pt>
                <c:pt idx="3768">
                  <c:v>23.49</c:v>
                </c:pt>
                <c:pt idx="3769">
                  <c:v>23.49</c:v>
                </c:pt>
                <c:pt idx="3770">
                  <c:v>23.49</c:v>
                </c:pt>
                <c:pt idx="3771">
                  <c:v>23.49</c:v>
                </c:pt>
                <c:pt idx="3772">
                  <c:v>23.49</c:v>
                </c:pt>
                <c:pt idx="3773">
                  <c:v>23.45</c:v>
                </c:pt>
                <c:pt idx="3774">
                  <c:v>23.43</c:v>
                </c:pt>
                <c:pt idx="3775">
                  <c:v>23.36</c:v>
                </c:pt>
                <c:pt idx="3776">
                  <c:v>23.33</c:v>
                </c:pt>
                <c:pt idx="3777">
                  <c:v>23.36</c:v>
                </c:pt>
                <c:pt idx="3778">
                  <c:v>23.42</c:v>
                </c:pt>
                <c:pt idx="3779">
                  <c:v>23.45</c:v>
                </c:pt>
                <c:pt idx="3780">
                  <c:v>23.49</c:v>
                </c:pt>
                <c:pt idx="3781">
                  <c:v>23.55</c:v>
                </c:pt>
                <c:pt idx="3782">
                  <c:v>23.55</c:v>
                </c:pt>
                <c:pt idx="3783">
                  <c:v>23.55</c:v>
                </c:pt>
                <c:pt idx="3784">
                  <c:v>23.62</c:v>
                </c:pt>
                <c:pt idx="3785">
                  <c:v>23.62</c:v>
                </c:pt>
                <c:pt idx="3786">
                  <c:v>23.62</c:v>
                </c:pt>
                <c:pt idx="3787">
                  <c:v>23.58</c:v>
                </c:pt>
                <c:pt idx="3788">
                  <c:v>23.62</c:v>
                </c:pt>
                <c:pt idx="3789">
                  <c:v>23.65</c:v>
                </c:pt>
                <c:pt idx="3790">
                  <c:v>23.68</c:v>
                </c:pt>
                <c:pt idx="3791">
                  <c:v>23.75</c:v>
                </c:pt>
                <c:pt idx="3792">
                  <c:v>23.78</c:v>
                </c:pt>
                <c:pt idx="3793">
                  <c:v>23.75</c:v>
                </c:pt>
                <c:pt idx="3794">
                  <c:v>23.68</c:v>
                </c:pt>
                <c:pt idx="3795">
                  <c:v>23.71</c:v>
                </c:pt>
                <c:pt idx="3796">
                  <c:v>23.68</c:v>
                </c:pt>
                <c:pt idx="3797">
                  <c:v>23.75</c:v>
                </c:pt>
                <c:pt idx="3798">
                  <c:v>23.75</c:v>
                </c:pt>
                <c:pt idx="3799">
                  <c:v>23.75</c:v>
                </c:pt>
                <c:pt idx="3800">
                  <c:v>23.71</c:v>
                </c:pt>
                <c:pt idx="3801">
                  <c:v>23.68</c:v>
                </c:pt>
                <c:pt idx="3802">
                  <c:v>23.71</c:v>
                </c:pt>
                <c:pt idx="3803">
                  <c:v>23.68</c:v>
                </c:pt>
                <c:pt idx="3804">
                  <c:v>23.75</c:v>
                </c:pt>
                <c:pt idx="3805">
                  <c:v>23.74</c:v>
                </c:pt>
                <c:pt idx="3806">
                  <c:v>23.74</c:v>
                </c:pt>
                <c:pt idx="3807">
                  <c:v>23.68</c:v>
                </c:pt>
                <c:pt idx="3808">
                  <c:v>23.68</c:v>
                </c:pt>
                <c:pt idx="3809">
                  <c:v>23.68</c:v>
                </c:pt>
                <c:pt idx="3810">
                  <c:v>23.75</c:v>
                </c:pt>
                <c:pt idx="3811">
                  <c:v>23.81</c:v>
                </c:pt>
                <c:pt idx="3812">
                  <c:v>23.81</c:v>
                </c:pt>
                <c:pt idx="3813">
                  <c:v>23.84</c:v>
                </c:pt>
                <c:pt idx="3814">
                  <c:v>23.84</c:v>
                </c:pt>
                <c:pt idx="3815">
                  <c:v>23.87</c:v>
                </c:pt>
                <c:pt idx="3816">
                  <c:v>23.9</c:v>
                </c:pt>
                <c:pt idx="3817">
                  <c:v>23.94</c:v>
                </c:pt>
                <c:pt idx="3818">
                  <c:v>24</c:v>
                </c:pt>
                <c:pt idx="3819">
                  <c:v>23.97</c:v>
                </c:pt>
                <c:pt idx="3820">
                  <c:v>23.94</c:v>
                </c:pt>
                <c:pt idx="3821">
                  <c:v>23.94</c:v>
                </c:pt>
                <c:pt idx="3822">
                  <c:v>24</c:v>
                </c:pt>
                <c:pt idx="3823">
                  <c:v>24.1</c:v>
                </c:pt>
                <c:pt idx="3824">
                  <c:v>24.06</c:v>
                </c:pt>
                <c:pt idx="3825">
                  <c:v>24.13</c:v>
                </c:pt>
                <c:pt idx="3826">
                  <c:v>24.13</c:v>
                </c:pt>
                <c:pt idx="3827">
                  <c:v>24.16</c:v>
                </c:pt>
                <c:pt idx="3828">
                  <c:v>24.19</c:v>
                </c:pt>
                <c:pt idx="3829">
                  <c:v>24.13</c:v>
                </c:pt>
                <c:pt idx="3830">
                  <c:v>24.07</c:v>
                </c:pt>
                <c:pt idx="3831">
                  <c:v>24.06</c:v>
                </c:pt>
                <c:pt idx="3832">
                  <c:v>24.06</c:v>
                </c:pt>
                <c:pt idx="3833">
                  <c:v>24.06</c:v>
                </c:pt>
                <c:pt idx="3834">
                  <c:v>24.1</c:v>
                </c:pt>
                <c:pt idx="3835">
                  <c:v>24.07</c:v>
                </c:pt>
                <c:pt idx="3836">
                  <c:v>24</c:v>
                </c:pt>
                <c:pt idx="3837">
                  <c:v>24</c:v>
                </c:pt>
                <c:pt idx="3838">
                  <c:v>24</c:v>
                </c:pt>
                <c:pt idx="3839">
                  <c:v>23.94</c:v>
                </c:pt>
                <c:pt idx="3840">
                  <c:v>23.91</c:v>
                </c:pt>
                <c:pt idx="3841">
                  <c:v>23.88</c:v>
                </c:pt>
                <c:pt idx="3842">
                  <c:v>23.82</c:v>
                </c:pt>
                <c:pt idx="3843">
                  <c:v>23.81</c:v>
                </c:pt>
                <c:pt idx="3844">
                  <c:v>23.88</c:v>
                </c:pt>
                <c:pt idx="3845">
                  <c:v>23.91</c:v>
                </c:pt>
                <c:pt idx="3846">
                  <c:v>23.94</c:v>
                </c:pt>
                <c:pt idx="3847">
                  <c:v>24</c:v>
                </c:pt>
                <c:pt idx="3848">
                  <c:v>24.07</c:v>
                </c:pt>
                <c:pt idx="3849">
                  <c:v>24.07</c:v>
                </c:pt>
                <c:pt idx="3850">
                  <c:v>24.07</c:v>
                </c:pt>
                <c:pt idx="3851">
                  <c:v>24.07</c:v>
                </c:pt>
                <c:pt idx="3852">
                  <c:v>24.07</c:v>
                </c:pt>
                <c:pt idx="3853">
                  <c:v>24.01</c:v>
                </c:pt>
                <c:pt idx="3854">
                  <c:v>23.98</c:v>
                </c:pt>
                <c:pt idx="3855">
                  <c:v>23.94</c:v>
                </c:pt>
                <c:pt idx="3856">
                  <c:v>23.94</c:v>
                </c:pt>
                <c:pt idx="3857">
                  <c:v>23.94</c:v>
                </c:pt>
                <c:pt idx="3858">
                  <c:v>23.94</c:v>
                </c:pt>
                <c:pt idx="3859">
                  <c:v>23.94</c:v>
                </c:pt>
                <c:pt idx="3860">
                  <c:v>23.94</c:v>
                </c:pt>
                <c:pt idx="3861">
                  <c:v>23.94</c:v>
                </c:pt>
                <c:pt idx="3862">
                  <c:v>23.94</c:v>
                </c:pt>
                <c:pt idx="3863">
                  <c:v>23.97</c:v>
                </c:pt>
                <c:pt idx="3864">
                  <c:v>23.97</c:v>
                </c:pt>
                <c:pt idx="3865">
                  <c:v>23.94</c:v>
                </c:pt>
                <c:pt idx="3866">
                  <c:v>23.94</c:v>
                </c:pt>
                <c:pt idx="3867">
                  <c:v>23.97</c:v>
                </c:pt>
                <c:pt idx="3868">
                  <c:v>24</c:v>
                </c:pt>
                <c:pt idx="3869">
                  <c:v>24.01</c:v>
                </c:pt>
                <c:pt idx="3870">
                  <c:v>24.07</c:v>
                </c:pt>
                <c:pt idx="3871">
                  <c:v>24.13</c:v>
                </c:pt>
                <c:pt idx="3872">
                  <c:v>24.2</c:v>
                </c:pt>
                <c:pt idx="3873">
                  <c:v>24.26</c:v>
                </c:pt>
                <c:pt idx="3874">
                  <c:v>24.32</c:v>
                </c:pt>
                <c:pt idx="3875">
                  <c:v>24.46</c:v>
                </c:pt>
                <c:pt idx="3876">
                  <c:v>24.39</c:v>
                </c:pt>
                <c:pt idx="3877">
                  <c:v>24.36</c:v>
                </c:pt>
                <c:pt idx="3878">
                  <c:v>24.33</c:v>
                </c:pt>
                <c:pt idx="3879">
                  <c:v>24.33</c:v>
                </c:pt>
                <c:pt idx="3880">
                  <c:v>24.33</c:v>
                </c:pt>
                <c:pt idx="3881">
                  <c:v>24.3</c:v>
                </c:pt>
                <c:pt idx="3882">
                  <c:v>24.2</c:v>
                </c:pt>
                <c:pt idx="3883">
                  <c:v>24.2</c:v>
                </c:pt>
                <c:pt idx="3884">
                  <c:v>24.2</c:v>
                </c:pt>
                <c:pt idx="3885">
                  <c:v>24.26</c:v>
                </c:pt>
                <c:pt idx="3886">
                  <c:v>24.32</c:v>
                </c:pt>
                <c:pt idx="3887">
                  <c:v>24.32</c:v>
                </c:pt>
                <c:pt idx="3888">
                  <c:v>24.32</c:v>
                </c:pt>
                <c:pt idx="3889">
                  <c:v>24.32</c:v>
                </c:pt>
                <c:pt idx="3890">
                  <c:v>24.39</c:v>
                </c:pt>
                <c:pt idx="3891">
                  <c:v>24.45</c:v>
                </c:pt>
                <c:pt idx="3892">
                  <c:v>24.45</c:v>
                </c:pt>
                <c:pt idx="3893">
                  <c:v>24.45</c:v>
                </c:pt>
                <c:pt idx="3894">
                  <c:v>24.51</c:v>
                </c:pt>
                <c:pt idx="3895">
                  <c:v>24.57</c:v>
                </c:pt>
                <c:pt idx="3896">
                  <c:v>24.64</c:v>
                </c:pt>
                <c:pt idx="3897">
                  <c:v>24.71</c:v>
                </c:pt>
                <c:pt idx="3898">
                  <c:v>24.74</c:v>
                </c:pt>
                <c:pt idx="3899">
                  <c:v>24.71</c:v>
                </c:pt>
                <c:pt idx="3900">
                  <c:v>24.65</c:v>
                </c:pt>
                <c:pt idx="3901">
                  <c:v>24.58</c:v>
                </c:pt>
                <c:pt idx="3902">
                  <c:v>24.52</c:v>
                </c:pt>
                <c:pt idx="3903">
                  <c:v>24.52</c:v>
                </c:pt>
                <c:pt idx="3904">
                  <c:v>24.52</c:v>
                </c:pt>
                <c:pt idx="3905">
                  <c:v>24.46</c:v>
                </c:pt>
                <c:pt idx="3906">
                  <c:v>24.46</c:v>
                </c:pt>
                <c:pt idx="3907">
                  <c:v>24.39</c:v>
                </c:pt>
                <c:pt idx="3908">
                  <c:v>24.33</c:v>
                </c:pt>
                <c:pt idx="3909">
                  <c:v>24.33</c:v>
                </c:pt>
                <c:pt idx="3910">
                  <c:v>24.2</c:v>
                </c:pt>
                <c:pt idx="3911">
                  <c:v>24.14</c:v>
                </c:pt>
                <c:pt idx="3912">
                  <c:v>24.07</c:v>
                </c:pt>
                <c:pt idx="3913">
                  <c:v>24.08</c:v>
                </c:pt>
                <c:pt idx="3914">
                  <c:v>24.08</c:v>
                </c:pt>
                <c:pt idx="3915">
                  <c:v>24.01</c:v>
                </c:pt>
                <c:pt idx="3916">
                  <c:v>24.01</c:v>
                </c:pt>
                <c:pt idx="3917">
                  <c:v>24.14</c:v>
                </c:pt>
                <c:pt idx="3918">
                  <c:v>24.14</c:v>
                </c:pt>
                <c:pt idx="3919">
                  <c:v>24.2</c:v>
                </c:pt>
                <c:pt idx="3920">
                  <c:v>24.26</c:v>
                </c:pt>
                <c:pt idx="3921">
                  <c:v>24.32</c:v>
                </c:pt>
                <c:pt idx="3922">
                  <c:v>24.39</c:v>
                </c:pt>
                <c:pt idx="3923">
                  <c:v>24.46</c:v>
                </c:pt>
                <c:pt idx="3924">
                  <c:v>24.46</c:v>
                </c:pt>
                <c:pt idx="3925">
                  <c:v>24.46</c:v>
                </c:pt>
                <c:pt idx="3926">
                  <c:v>24.45</c:v>
                </c:pt>
                <c:pt idx="3927">
                  <c:v>24.45</c:v>
                </c:pt>
                <c:pt idx="3928">
                  <c:v>24.52</c:v>
                </c:pt>
                <c:pt idx="3929">
                  <c:v>24.52</c:v>
                </c:pt>
                <c:pt idx="3930">
                  <c:v>24.51</c:v>
                </c:pt>
                <c:pt idx="3931">
                  <c:v>24.55</c:v>
                </c:pt>
                <c:pt idx="3932">
                  <c:v>24.52</c:v>
                </c:pt>
                <c:pt idx="3933">
                  <c:v>24.52</c:v>
                </c:pt>
                <c:pt idx="3934">
                  <c:v>24.52</c:v>
                </c:pt>
                <c:pt idx="3935">
                  <c:v>24.52</c:v>
                </c:pt>
                <c:pt idx="3936">
                  <c:v>24.52</c:v>
                </c:pt>
                <c:pt idx="3937">
                  <c:v>24.52</c:v>
                </c:pt>
                <c:pt idx="3938">
                  <c:v>24.52</c:v>
                </c:pt>
                <c:pt idx="3939">
                  <c:v>24.52</c:v>
                </c:pt>
                <c:pt idx="3940">
                  <c:v>24.58</c:v>
                </c:pt>
                <c:pt idx="3941">
                  <c:v>24.62</c:v>
                </c:pt>
                <c:pt idx="3942">
                  <c:v>24.65</c:v>
                </c:pt>
                <c:pt idx="3943">
                  <c:v>24.65</c:v>
                </c:pt>
                <c:pt idx="3944">
                  <c:v>24.65</c:v>
                </c:pt>
                <c:pt idx="3945">
                  <c:v>24.61</c:v>
                </c:pt>
                <c:pt idx="3946">
                  <c:v>24.65</c:v>
                </c:pt>
                <c:pt idx="3947">
                  <c:v>24.65</c:v>
                </c:pt>
                <c:pt idx="3948">
                  <c:v>24.68</c:v>
                </c:pt>
                <c:pt idx="3949">
                  <c:v>24.71</c:v>
                </c:pt>
                <c:pt idx="3950">
                  <c:v>24.77</c:v>
                </c:pt>
                <c:pt idx="3951">
                  <c:v>24.84</c:v>
                </c:pt>
                <c:pt idx="3952">
                  <c:v>24.84</c:v>
                </c:pt>
                <c:pt idx="3953">
                  <c:v>24.84</c:v>
                </c:pt>
                <c:pt idx="3954">
                  <c:v>24.91</c:v>
                </c:pt>
                <c:pt idx="3955">
                  <c:v>24.84</c:v>
                </c:pt>
                <c:pt idx="3956">
                  <c:v>24.78</c:v>
                </c:pt>
                <c:pt idx="3957">
                  <c:v>24.75</c:v>
                </c:pt>
                <c:pt idx="3958">
                  <c:v>24.71</c:v>
                </c:pt>
                <c:pt idx="3959">
                  <c:v>24.65</c:v>
                </c:pt>
                <c:pt idx="3960">
                  <c:v>24.65</c:v>
                </c:pt>
                <c:pt idx="3961">
                  <c:v>24.65</c:v>
                </c:pt>
                <c:pt idx="3962">
                  <c:v>24.59</c:v>
                </c:pt>
                <c:pt idx="3963">
                  <c:v>24.52</c:v>
                </c:pt>
                <c:pt idx="3964">
                  <c:v>24.46</c:v>
                </c:pt>
                <c:pt idx="3965">
                  <c:v>24.46</c:v>
                </c:pt>
                <c:pt idx="3966">
                  <c:v>24.46</c:v>
                </c:pt>
                <c:pt idx="3967">
                  <c:v>24.49</c:v>
                </c:pt>
                <c:pt idx="3968">
                  <c:v>24.55</c:v>
                </c:pt>
                <c:pt idx="3969">
                  <c:v>24.58</c:v>
                </c:pt>
                <c:pt idx="3970">
                  <c:v>24.71</c:v>
                </c:pt>
                <c:pt idx="3971">
                  <c:v>24.78</c:v>
                </c:pt>
                <c:pt idx="3972">
                  <c:v>24.78</c:v>
                </c:pt>
                <c:pt idx="3973">
                  <c:v>24.78</c:v>
                </c:pt>
                <c:pt idx="3974">
                  <c:v>24.91</c:v>
                </c:pt>
                <c:pt idx="3975">
                  <c:v>25.1</c:v>
                </c:pt>
                <c:pt idx="3976">
                  <c:v>25.23</c:v>
                </c:pt>
                <c:pt idx="3977">
                  <c:v>25.29</c:v>
                </c:pt>
                <c:pt idx="3978">
                  <c:v>25.35</c:v>
                </c:pt>
                <c:pt idx="3979">
                  <c:v>25.39</c:v>
                </c:pt>
                <c:pt idx="3980">
                  <c:v>25.42</c:v>
                </c:pt>
                <c:pt idx="3981">
                  <c:v>25.42</c:v>
                </c:pt>
                <c:pt idx="3982">
                  <c:v>25.36</c:v>
                </c:pt>
                <c:pt idx="3983">
                  <c:v>25.23</c:v>
                </c:pt>
                <c:pt idx="3984">
                  <c:v>25.17</c:v>
                </c:pt>
                <c:pt idx="3985">
                  <c:v>25.1</c:v>
                </c:pt>
                <c:pt idx="3986">
                  <c:v>25.16</c:v>
                </c:pt>
                <c:pt idx="3987">
                  <c:v>25.16</c:v>
                </c:pt>
                <c:pt idx="3988">
                  <c:v>25.16</c:v>
                </c:pt>
                <c:pt idx="3989">
                  <c:v>25.13</c:v>
                </c:pt>
                <c:pt idx="3990">
                  <c:v>25.1</c:v>
                </c:pt>
                <c:pt idx="3991">
                  <c:v>25.1</c:v>
                </c:pt>
                <c:pt idx="3992">
                  <c:v>25.07</c:v>
                </c:pt>
                <c:pt idx="3993">
                  <c:v>25.1</c:v>
                </c:pt>
                <c:pt idx="3994">
                  <c:v>25.1</c:v>
                </c:pt>
                <c:pt idx="3995">
                  <c:v>25.1</c:v>
                </c:pt>
                <c:pt idx="3996">
                  <c:v>25.13</c:v>
                </c:pt>
                <c:pt idx="3997">
                  <c:v>25.1</c:v>
                </c:pt>
                <c:pt idx="3998">
                  <c:v>25.03</c:v>
                </c:pt>
                <c:pt idx="3999">
                  <c:v>25.1</c:v>
                </c:pt>
                <c:pt idx="4000">
                  <c:v>25.1</c:v>
                </c:pt>
                <c:pt idx="4001">
                  <c:v>25.1</c:v>
                </c:pt>
                <c:pt idx="4002">
                  <c:v>25.1</c:v>
                </c:pt>
                <c:pt idx="4003">
                  <c:v>25.07</c:v>
                </c:pt>
                <c:pt idx="4004">
                  <c:v>25.07</c:v>
                </c:pt>
                <c:pt idx="4005">
                  <c:v>25.1</c:v>
                </c:pt>
                <c:pt idx="4006">
                  <c:v>25.17</c:v>
                </c:pt>
                <c:pt idx="4007">
                  <c:v>25.13</c:v>
                </c:pt>
                <c:pt idx="4008">
                  <c:v>25.1</c:v>
                </c:pt>
                <c:pt idx="4009">
                  <c:v>25.1</c:v>
                </c:pt>
                <c:pt idx="4010">
                  <c:v>25.1</c:v>
                </c:pt>
                <c:pt idx="4011">
                  <c:v>25.1</c:v>
                </c:pt>
                <c:pt idx="4012">
                  <c:v>25.04</c:v>
                </c:pt>
                <c:pt idx="4013">
                  <c:v>24.91</c:v>
                </c:pt>
                <c:pt idx="4014">
                  <c:v>24.85</c:v>
                </c:pt>
                <c:pt idx="4015">
                  <c:v>24.85</c:v>
                </c:pt>
                <c:pt idx="4016">
                  <c:v>24.91</c:v>
                </c:pt>
                <c:pt idx="4017">
                  <c:v>24.91</c:v>
                </c:pt>
                <c:pt idx="4018">
                  <c:v>24.85</c:v>
                </c:pt>
                <c:pt idx="4019">
                  <c:v>24.85</c:v>
                </c:pt>
                <c:pt idx="4020">
                  <c:v>24.88</c:v>
                </c:pt>
                <c:pt idx="4021">
                  <c:v>24.91</c:v>
                </c:pt>
                <c:pt idx="4022">
                  <c:v>24.91</c:v>
                </c:pt>
                <c:pt idx="4023">
                  <c:v>24.97</c:v>
                </c:pt>
                <c:pt idx="4024">
                  <c:v>25.04</c:v>
                </c:pt>
                <c:pt idx="4025">
                  <c:v>25.23</c:v>
                </c:pt>
                <c:pt idx="4026">
                  <c:v>25.29</c:v>
                </c:pt>
                <c:pt idx="4027">
                  <c:v>25.26</c:v>
                </c:pt>
                <c:pt idx="4028">
                  <c:v>25.17</c:v>
                </c:pt>
                <c:pt idx="4029">
                  <c:v>25.11</c:v>
                </c:pt>
                <c:pt idx="4030">
                  <c:v>25.05</c:v>
                </c:pt>
                <c:pt idx="4031">
                  <c:v>24.98</c:v>
                </c:pt>
                <c:pt idx="4032">
                  <c:v>24.92</c:v>
                </c:pt>
                <c:pt idx="4033">
                  <c:v>24.98</c:v>
                </c:pt>
                <c:pt idx="4034">
                  <c:v>24.98</c:v>
                </c:pt>
                <c:pt idx="4035">
                  <c:v>25.01</c:v>
                </c:pt>
                <c:pt idx="4036">
                  <c:v>25.04</c:v>
                </c:pt>
                <c:pt idx="4037">
                  <c:v>25.14</c:v>
                </c:pt>
                <c:pt idx="4038">
                  <c:v>25.16</c:v>
                </c:pt>
                <c:pt idx="4039">
                  <c:v>25.22</c:v>
                </c:pt>
                <c:pt idx="4040">
                  <c:v>25.36</c:v>
                </c:pt>
                <c:pt idx="4041">
                  <c:v>25.42</c:v>
                </c:pt>
                <c:pt idx="4042">
                  <c:v>25.48</c:v>
                </c:pt>
                <c:pt idx="4043">
                  <c:v>25.49</c:v>
                </c:pt>
                <c:pt idx="4044">
                  <c:v>25.49</c:v>
                </c:pt>
                <c:pt idx="4045">
                  <c:v>25.52</c:v>
                </c:pt>
                <c:pt idx="4046">
                  <c:v>25.52</c:v>
                </c:pt>
                <c:pt idx="4047">
                  <c:v>25.42</c:v>
                </c:pt>
                <c:pt idx="4048">
                  <c:v>25.42</c:v>
                </c:pt>
                <c:pt idx="4049">
                  <c:v>25.41</c:v>
                </c:pt>
                <c:pt idx="4050">
                  <c:v>25.48</c:v>
                </c:pt>
                <c:pt idx="4051">
                  <c:v>25.6</c:v>
                </c:pt>
                <c:pt idx="4052">
                  <c:v>25.67</c:v>
                </c:pt>
                <c:pt idx="4053">
                  <c:v>25.73</c:v>
                </c:pt>
                <c:pt idx="4054">
                  <c:v>25.73</c:v>
                </c:pt>
                <c:pt idx="4055">
                  <c:v>25.73</c:v>
                </c:pt>
                <c:pt idx="4056">
                  <c:v>25.79</c:v>
                </c:pt>
                <c:pt idx="4057">
                  <c:v>25.85</c:v>
                </c:pt>
                <c:pt idx="4058">
                  <c:v>25.92</c:v>
                </c:pt>
                <c:pt idx="4059">
                  <c:v>25.99</c:v>
                </c:pt>
                <c:pt idx="4060">
                  <c:v>25.99</c:v>
                </c:pt>
                <c:pt idx="4061">
                  <c:v>26.02</c:v>
                </c:pt>
                <c:pt idx="4062">
                  <c:v>26.11</c:v>
                </c:pt>
                <c:pt idx="4063">
                  <c:v>26.11</c:v>
                </c:pt>
                <c:pt idx="4064">
                  <c:v>26.18</c:v>
                </c:pt>
                <c:pt idx="4065">
                  <c:v>26.18</c:v>
                </c:pt>
                <c:pt idx="4066">
                  <c:v>26.15</c:v>
                </c:pt>
                <c:pt idx="4067">
                  <c:v>26.18</c:v>
                </c:pt>
                <c:pt idx="4068">
                  <c:v>26.21</c:v>
                </c:pt>
                <c:pt idx="4069">
                  <c:v>26.18</c:v>
                </c:pt>
                <c:pt idx="4070">
                  <c:v>26.18</c:v>
                </c:pt>
                <c:pt idx="4071">
                  <c:v>26.21</c:v>
                </c:pt>
                <c:pt idx="4072">
                  <c:v>26.18</c:v>
                </c:pt>
                <c:pt idx="4073">
                  <c:v>26.06</c:v>
                </c:pt>
                <c:pt idx="4074">
                  <c:v>25.93</c:v>
                </c:pt>
                <c:pt idx="4075">
                  <c:v>25.89</c:v>
                </c:pt>
                <c:pt idx="4076">
                  <c:v>25.93</c:v>
                </c:pt>
                <c:pt idx="4077">
                  <c:v>25.93</c:v>
                </c:pt>
                <c:pt idx="4078">
                  <c:v>25.86</c:v>
                </c:pt>
                <c:pt idx="4079">
                  <c:v>25.8</c:v>
                </c:pt>
                <c:pt idx="4080">
                  <c:v>25.8</c:v>
                </c:pt>
                <c:pt idx="4081">
                  <c:v>25.8</c:v>
                </c:pt>
                <c:pt idx="4082">
                  <c:v>25.8</c:v>
                </c:pt>
                <c:pt idx="4083">
                  <c:v>25.8</c:v>
                </c:pt>
                <c:pt idx="4084">
                  <c:v>25.8</c:v>
                </c:pt>
                <c:pt idx="4085">
                  <c:v>25.8</c:v>
                </c:pt>
                <c:pt idx="4086">
                  <c:v>25.86</c:v>
                </c:pt>
                <c:pt idx="4087">
                  <c:v>25.86</c:v>
                </c:pt>
                <c:pt idx="4088">
                  <c:v>25.9</c:v>
                </c:pt>
                <c:pt idx="4089">
                  <c:v>25.93</c:v>
                </c:pt>
                <c:pt idx="4090">
                  <c:v>25.87</c:v>
                </c:pt>
                <c:pt idx="4091">
                  <c:v>25.87</c:v>
                </c:pt>
                <c:pt idx="4092">
                  <c:v>26.03</c:v>
                </c:pt>
                <c:pt idx="4093">
                  <c:v>26.06</c:v>
                </c:pt>
                <c:pt idx="4094">
                  <c:v>25.94</c:v>
                </c:pt>
                <c:pt idx="4095">
                  <c:v>25.75</c:v>
                </c:pt>
                <c:pt idx="4096">
                  <c:v>25.62</c:v>
                </c:pt>
                <c:pt idx="4097">
                  <c:v>25.5</c:v>
                </c:pt>
                <c:pt idx="4098">
                  <c:v>25.43</c:v>
                </c:pt>
                <c:pt idx="4099">
                  <c:v>25.49</c:v>
                </c:pt>
                <c:pt idx="4100">
                  <c:v>25.49</c:v>
                </c:pt>
                <c:pt idx="4101">
                  <c:v>25.52</c:v>
                </c:pt>
                <c:pt idx="4102">
                  <c:v>25.49</c:v>
                </c:pt>
                <c:pt idx="4103">
                  <c:v>25.49</c:v>
                </c:pt>
                <c:pt idx="4104">
                  <c:v>25.55</c:v>
                </c:pt>
                <c:pt idx="4105">
                  <c:v>25.74</c:v>
                </c:pt>
                <c:pt idx="4106">
                  <c:v>25.91</c:v>
                </c:pt>
                <c:pt idx="4107">
                  <c:v>26.07</c:v>
                </c:pt>
                <c:pt idx="4108">
                  <c:v>26.23</c:v>
                </c:pt>
                <c:pt idx="4109">
                  <c:v>26.26</c:v>
                </c:pt>
                <c:pt idx="4110">
                  <c:v>26.26</c:v>
                </c:pt>
                <c:pt idx="4111">
                  <c:v>26.14</c:v>
                </c:pt>
                <c:pt idx="4112">
                  <c:v>25.94</c:v>
                </c:pt>
                <c:pt idx="4113">
                  <c:v>26.07</c:v>
                </c:pt>
                <c:pt idx="4114">
                  <c:v>26.03</c:v>
                </c:pt>
                <c:pt idx="4115">
                  <c:v>26</c:v>
                </c:pt>
                <c:pt idx="4116">
                  <c:v>25.97</c:v>
                </c:pt>
                <c:pt idx="4117">
                  <c:v>26</c:v>
                </c:pt>
                <c:pt idx="4118">
                  <c:v>25.95</c:v>
                </c:pt>
                <c:pt idx="4119">
                  <c:v>25.82</c:v>
                </c:pt>
                <c:pt idx="4120">
                  <c:v>25.69</c:v>
                </c:pt>
                <c:pt idx="4121">
                  <c:v>25.63</c:v>
                </c:pt>
                <c:pt idx="4122">
                  <c:v>25.63</c:v>
                </c:pt>
                <c:pt idx="4123">
                  <c:v>25.56</c:v>
                </c:pt>
                <c:pt idx="4124">
                  <c:v>25.53</c:v>
                </c:pt>
                <c:pt idx="4125">
                  <c:v>25.5</c:v>
                </c:pt>
                <c:pt idx="4126">
                  <c:v>25.44</c:v>
                </c:pt>
                <c:pt idx="4127">
                  <c:v>25.44</c:v>
                </c:pt>
                <c:pt idx="4128">
                  <c:v>25.5</c:v>
                </c:pt>
                <c:pt idx="4129">
                  <c:v>25.5</c:v>
                </c:pt>
                <c:pt idx="4130">
                  <c:v>25.5</c:v>
                </c:pt>
                <c:pt idx="4131">
                  <c:v>25.47</c:v>
                </c:pt>
                <c:pt idx="4132">
                  <c:v>25.5</c:v>
                </c:pt>
                <c:pt idx="4133">
                  <c:v>25.57</c:v>
                </c:pt>
                <c:pt idx="4134">
                  <c:v>25.57</c:v>
                </c:pt>
                <c:pt idx="4135">
                  <c:v>25.51</c:v>
                </c:pt>
                <c:pt idx="4136">
                  <c:v>25.51</c:v>
                </c:pt>
                <c:pt idx="4137">
                  <c:v>25.51</c:v>
                </c:pt>
                <c:pt idx="4138">
                  <c:v>25.51</c:v>
                </c:pt>
                <c:pt idx="4139">
                  <c:v>25.57</c:v>
                </c:pt>
                <c:pt idx="4140">
                  <c:v>25.57</c:v>
                </c:pt>
                <c:pt idx="4141">
                  <c:v>25.57</c:v>
                </c:pt>
                <c:pt idx="4142">
                  <c:v>25.57</c:v>
                </c:pt>
                <c:pt idx="4143">
                  <c:v>25.57</c:v>
                </c:pt>
                <c:pt idx="4144">
                  <c:v>25.57</c:v>
                </c:pt>
                <c:pt idx="4145">
                  <c:v>25.57</c:v>
                </c:pt>
                <c:pt idx="4146">
                  <c:v>25.51</c:v>
                </c:pt>
                <c:pt idx="4147">
                  <c:v>25.51</c:v>
                </c:pt>
                <c:pt idx="4148">
                  <c:v>25.57</c:v>
                </c:pt>
                <c:pt idx="4149">
                  <c:v>25.57</c:v>
                </c:pt>
                <c:pt idx="4150">
                  <c:v>25.67</c:v>
                </c:pt>
                <c:pt idx="4151">
                  <c:v>25.73</c:v>
                </c:pt>
                <c:pt idx="4152">
                  <c:v>25.76</c:v>
                </c:pt>
                <c:pt idx="4153">
                  <c:v>25.89</c:v>
                </c:pt>
                <c:pt idx="4154">
                  <c:v>25.89</c:v>
                </c:pt>
                <c:pt idx="4155">
                  <c:v>25.96</c:v>
                </c:pt>
                <c:pt idx="4156">
                  <c:v>25.96</c:v>
                </c:pt>
                <c:pt idx="4157">
                  <c:v>25.89</c:v>
                </c:pt>
                <c:pt idx="4158">
                  <c:v>25.89</c:v>
                </c:pt>
                <c:pt idx="4159">
                  <c:v>25.85</c:v>
                </c:pt>
                <c:pt idx="4160">
                  <c:v>25.85</c:v>
                </c:pt>
                <c:pt idx="4161">
                  <c:v>25.89</c:v>
                </c:pt>
                <c:pt idx="4162">
                  <c:v>25.88</c:v>
                </c:pt>
                <c:pt idx="4163">
                  <c:v>25.98</c:v>
                </c:pt>
                <c:pt idx="4164">
                  <c:v>26.05</c:v>
                </c:pt>
                <c:pt idx="4165">
                  <c:v>26.08</c:v>
                </c:pt>
                <c:pt idx="4166">
                  <c:v>26.08</c:v>
                </c:pt>
                <c:pt idx="4167">
                  <c:v>26.14</c:v>
                </c:pt>
                <c:pt idx="4168">
                  <c:v>26.2</c:v>
                </c:pt>
                <c:pt idx="4169">
                  <c:v>26.2</c:v>
                </c:pt>
                <c:pt idx="4170">
                  <c:v>26.27</c:v>
                </c:pt>
                <c:pt idx="4171">
                  <c:v>26.37</c:v>
                </c:pt>
                <c:pt idx="4172">
                  <c:v>26.34</c:v>
                </c:pt>
                <c:pt idx="4173">
                  <c:v>26.27</c:v>
                </c:pt>
                <c:pt idx="4174">
                  <c:v>26.33</c:v>
                </c:pt>
                <c:pt idx="4175">
                  <c:v>26.33</c:v>
                </c:pt>
                <c:pt idx="4176">
                  <c:v>26.33</c:v>
                </c:pt>
                <c:pt idx="4177">
                  <c:v>26.27</c:v>
                </c:pt>
                <c:pt idx="4178">
                  <c:v>26.28</c:v>
                </c:pt>
                <c:pt idx="4179">
                  <c:v>26.21</c:v>
                </c:pt>
                <c:pt idx="4180">
                  <c:v>26.21</c:v>
                </c:pt>
                <c:pt idx="4181">
                  <c:v>26.25</c:v>
                </c:pt>
                <c:pt idx="4182">
                  <c:v>26.28</c:v>
                </c:pt>
                <c:pt idx="4183">
                  <c:v>26.31</c:v>
                </c:pt>
                <c:pt idx="4184">
                  <c:v>26.34</c:v>
                </c:pt>
                <c:pt idx="4185">
                  <c:v>26.34</c:v>
                </c:pt>
                <c:pt idx="4186">
                  <c:v>26.31</c:v>
                </c:pt>
                <c:pt idx="4187">
                  <c:v>26.28</c:v>
                </c:pt>
                <c:pt idx="4188">
                  <c:v>26.31</c:v>
                </c:pt>
                <c:pt idx="4189">
                  <c:v>26.31</c:v>
                </c:pt>
                <c:pt idx="4190">
                  <c:v>26.35</c:v>
                </c:pt>
                <c:pt idx="4191">
                  <c:v>26.41</c:v>
                </c:pt>
                <c:pt idx="4192">
                  <c:v>26.48</c:v>
                </c:pt>
                <c:pt idx="4193">
                  <c:v>26.48</c:v>
                </c:pt>
                <c:pt idx="4194">
                  <c:v>26.41</c:v>
                </c:pt>
                <c:pt idx="4195">
                  <c:v>26.37</c:v>
                </c:pt>
                <c:pt idx="4196">
                  <c:v>26.34</c:v>
                </c:pt>
                <c:pt idx="4197">
                  <c:v>26.4</c:v>
                </c:pt>
                <c:pt idx="4198">
                  <c:v>26.4</c:v>
                </c:pt>
                <c:pt idx="4199">
                  <c:v>26.46</c:v>
                </c:pt>
                <c:pt idx="4200">
                  <c:v>26.46</c:v>
                </c:pt>
                <c:pt idx="4201">
                  <c:v>26.5</c:v>
                </c:pt>
                <c:pt idx="4202">
                  <c:v>26.56</c:v>
                </c:pt>
                <c:pt idx="4203">
                  <c:v>26.63</c:v>
                </c:pt>
                <c:pt idx="4204">
                  <c:v>26.66</c:v>
                </c:pt>
                <c:pt idx="4205">
                  <c:v>26.63</c:v>
                </c:pt>
                <c:pt idx="4206">
                  <c:v>26.66</c:v>
                </c:pt>
                <c:pt idx="4207">
                  <c:v>26.73</c:v>
                </c:pt>
                <c:pt idx="4208">
                  <c:v>26.76</c:v>
                </c:pt>
                <c:pt idx="4209">
                  <c:v>26.67</c:v>
                </c:pt>
                <c:pt idx="4210">
                  <c:v>26.6</c:v>
                </c:pt>
                <c:pt idx="4211">
                  <c:v>26.53</c:v>
                </c:pt>
                <c:pt idx="4212">
                  <c:v>26.54</c:v>
                </c:pt>
                <c:pt idx="4213">
                  <c:v>26.51</c:v>
                </c:pt>
                <c:pt idx="4214">
                  <c:v>26.5</c:v>
                </c:pt>
                <c:pt idx="4215">
                  <c:v>26.54</c:v>
                </c:pt>
                <c:pt idx="4216">
                  <c:v>26.57</c:v>
                </c:pt>
                <c:pt idx="4217">
                  <c:v>26.57</c:v>
                </c:pt>
                <c:pt idx="4218">
                  <c:v>26.53</c:v>
                </c:pt>
                <c:pt idx="4219">
                  <c:v>26.53</c:v>
                </c:pt>
                <c:pt idx="4220">
                  <c:v>26.59</c:v>
                </c:pt>
                <c:pt idx="4221">
                  <c:v>26.66</c:v>
                </c:pt>
                <c:pt idx="4222">
                  <c:v>26.73</c:v>
                </c:pt>
                <c:pt idx="4223">
                  <c:v>26.79</c:v>
                </c:pt>
                <c:pt idx="4224">
                  <c:v>26.99</c:v>
                </c:pt>
                <c:pt idx="4225">
                  <c:v>27.05</c:v>
                </c:pt>
                <c:pt idx="4226">
                  <c:v>26.98</c:v>
                </c:pt>
                <c:pt idx="4227">
                  <c:v>26.98</c:v>
                </c:pt>
                <c:pt idx="4228">
                  <c:v>27.05</c:v>
                </c:pt>
                <c:pt idx="4229">
                  <c:v>27.05</c:v>
                </c:pt>
                <c:pt idx="4230">
                  <c:v>26.99</c:v>
                </c:pt>
                <c:pt idx="4231">
                  <c:v>26.93</c:v>
                </c:pt>
                <c:pt idx="4232">
                  <c:v>26.9</c:v>
                </c:pt>
                <c:pt idx="4233">
                  <c:v>26.83</c:v>
                </c:pt>
                <c:pt idx="4234">
                  <c:v>26.67</c:v>
                </c:pt>
                <c:pt idx="4235">
                  <c:v>26.61</c:v>
                </c:pt>
                <c:pt idx="4236">
                  <c:v>26.6</c:v>
                </c:pt>
                <c:pt idx="4237">
                  <c:v>26.67</c:v>
                </c:pt>
                <c:pt idx="4238">
                  <c:v>26.7</c:v>
                </c:pt>
                <c:pt idx="4239">
                  <c:v>26.8</c:v>
                </c:pt>
                <c:pt idx="4240">
                  <c:v>26.83</c:v>
                </c:pt>
                <c:pt idx="4241">
                  <c:v>26.8</c:v>
                </c:pt>
                <c:pt idx="4242">
                  <c:v>26.87</c:v>
                </c:pt>
                <c:pt idx="4243">
                  <c:v>26.8</c:v>
                </c:pt>
                <c:pt idx="4244">
                  <c:v>26.78</c:v>
                </c:pt>
                <c:pt idx="4245">
                  <c:v>26.75</c:v>
                </c:pt>
                <c:pt idx="4246">
                  <c:v>26.68</c:v>
                </c:pt>
                <c:pt idx="4247">
                  <c:v>26.68</c:v>
                </c:pt>
                <c:pt idx="4248">
                  <c:v>26.62</c:v>
                </c:pt>
                <c:pt idx="4249">
                  <c:v>26.65</c:v>
                </c:pt>
                <c:pt idx="4250">
                  <c:v>26.75</c:v>
                </c:pt>
                <c:pt idx="4251">
                  <c:v>26.75</c:v>
                </c:pt>
                <c:pt idx="4252">
                  <c:v>26.75</c:v>
                </c:pt>
                <c:pt idx="4253">
                  <c:v>26.78</c:v>
                </c:pt>
                <c:pt idx="4254">
                  <c:v>26.75</c:v>
                </c:pt>
                <c:pt idx="4255">
                  <c:v>26.75</c:v>
                </c:pt>
                <c:pt idx="4256">
                  <c:v>26.69</c:v>
                </c:pt>
                <c:pt idx="4257">
                  <c:v>26.62</c:v>
                </c:pt>
                <c:pt idx="4258">
                  <c:v>26.62</c:v>
                </c:pt>
                <c:pt idx="4259">
                  <c:v>26.56</c:v>
                </c:pt>
                <c:pt idx="4260">
                  <c:v>26.53</c:v>
                </c:pt>
                <c:pt idx="4261">
                  <c:v>26.5</c:v>
                </c:pt>
                <c:pt idx="4262">
                  <c:v>26.46</c:v>
                </c:pt>
                <c:pt idx="4263">
                  <c:v>26.5</c:v>
                </c:pt>
                <c:pt idx="4264">
                  <c:v>26.46</c:v>
                </c:pt>
                <c:pt idx="4265">
                  <c:v>26.43</c:v>
                </c:pt>
                <c:pt idx="4266">
                  <c:v>26.44</c:v>
                </c:pt>
                <c:pt idx="4267">
                  <c:v>26.37</c:v>
                </c:pt>
                <c:pt idx="4268">
                  <c:v>26.3</c:v>
                </c:pt>
                <c:pt idx="4269">
                  <c:v>26.4</c:v>
                </c:pt>
                <c:pt idx="4270">
                  <c:v>26.4</c:v>
                </c:pt>
                <c:pt idx="4271">
                  <c:v>26.37</c:v>
                </c:pt>
                <c:pt idx="4272">
                  <c:v>26.43</c:v>
                </c:pt>
                <c:pt idx="4273">
                  <c:v>26.43</c:v>
                </c:pt>
                <c:pt idx="4274">
                  <c:v>26.49</c:v>
                </c:pt>
                <c:pt idx="4275">
                  <c:v>26.53</c:v>
                </c:pt>
                <c:pt idx="4276">
                  <c:v>26.56</c:v>
                </c:pt>
                <c:pt idx="4277">
                  <c:v>26.59</c:v>
                </c:pt>
                <c:pt idx="4278">
                  <c:v>26.62</c:v>
                </c:pt>
                <c:pt idx="4279">
                  <c:v>26.62</c:v>
                </c:pt>
                <c:pt idx="4280">
                  <c:v>26.62</c:v>
                </c:pt>
                <c:pt idx="4281">
                  <c:v>26.69</c:v>
                </c:pt>
                <c:pt idx="4282">
                  <c:v>26.75</c:v>
                </c:pt>
                <c:pt idx="4283">
                  <c:v>26.79</c:v>
                </c:pt>
                <c:pt idx="4284">
                  <c:v>26.76</c:v>
                </c:pt>
                <c:pt idx="4285">
                  <c:v>26.76</c:v>
                </c:pt>
                <c:pt idx="4286">
                  <c:v>26.76</c:v>
                </c:pt>
                <c:pt idx="4287">
                  <c:v>26.76</c:v>
                </c:pt>
                <c:pt idx="4288">
                  <c:v>26.76</c:v>
                </c:pt>
                <c:pt idx="4289">
                  <c:v>26.72</c:v>
                </c:pt>
                <c:pt idx="4290">
                  <c:v>26.76</c:v>
                </c:pt>
                <c:pt idx="4291">
                  <c:v>26.76</c:v>
                </c:pt>
                <c:pt idx="4292">
                  <c:v>26.76</c:v>
                </c:pt>
                <c:pt idx="4293">
                  <c:v>26.7</c:v>
                </c:pt>
                <c:pt idx="4294">
                  <c:v>26.67</c:v>
                </c:pt>
                <c:pt idx="4295">
                  <c:v>26.63</c:v>
                </c:pt>
                <c:pt idx="4296">
                  <c:v>26.63</c:v>
                </c:pt>
                <c:pt idx="4297">
                  <c:v>26.63</c:v>
                </c:pt>
                <c:pt idx="4298">
                  <c:v>26.69</c:v>
                </c:pt>
                <c:pt idx="4299">
                  <c:v>26.75</c:v>
                </c:pt>
                <c:pt idx="4300">
                  <c:v>26.85</c:v>
                </c:pt>
                <c:pt idx="4301">
                  <c:v>26.88</c:v>
                </c:pt>
                <c:pt idx="4302">
                  <c:v>26.95</c:v>
                </c:pt>
                <c:pt idx="4303">
                  <c:v>26.89</c:v>
                </c:pt>
                <c:pt idx="4304">
                  <c:v>26.83</c:v>
                </c:pt>
                <c:pt idx="4305">
                  <c:v>26.76</c:v>
                </c:pt>
                <c:pt idx="4306">
                  <c:v>26.76</c:v>
                </c:pt>
                <c:pt idx="4307">
                  <c:v>26.76</c:v>
                </c:pt>
                <c:pt idx="4308">
                  <c:v>26.82</c:v>
                </c:pt>
                <c:pt idx="4309">
                  <c:v>26.85</c:v>
                </c:pt>
                <c:pt idx="4310">
                  <c:v>26.89</c:v>
                </c:pt>
                <c:pt idx="4311">
                  <c:v>26.95</c:v>
                </c:pt>
                <c:pt idx="4312">
                  <c:v>27.01</c:v>
                </c:pt>
                <c:pt idx="4313">
                  <c:v>27.01</c:v>
                </c:pt>
                <c:pt idx="4314">
                  <c:v>27.05</c:v>
                </c:pt>
                <c:pt idx="4315">
                  <c:v>27.01</c:v>
                </c:pt>
                <c:pt idx="4316">
                  <c:v>27.08</c:v>
                </c:pt>
                <c:pt idx="4317">
                  <c:v>27.14</c:v>
                </c:pt>
                <c:pt idx="4318">
                  <c:v>27.14</c:v>
                </c:pt>
                <c:pt idx="4319">
                  <c:v>27.14</c:v>
                </c:pt>
                <c:pt idx="4320">
                  <c:v>27.14</c:v>
                </c:pt>
                <c:pt idx="4321">
                  <c:v>27.21</c:v>
                </c:pt>
                <c:pt idx="4322">
                  <c:v>27.34</c:v>
                </c:pt>
                <c:pt idx="4323">
                  <c:v>27.4</c:v>
                </c:pt>
                <c:pt idx="4324">
                  <c:v>27.4</c:v>
                </c:pt>
                <c:pt idx="4325">
                  <c:v>27.4</c:v>
                </c:pt>
                <c:pt idx="4326">
                  <c:v>27.34</c:v>
                </c:pt>
                <c:pt idx="4327">
                  <c:v>27.21</c:v>
                </c:pt>
                <c:pt idx="4328">
                  <c:v>27.15</c:v>
                </c:pt>
                <c:pt idx="4329">
                  <c:v>27.09</c:v>
                </c:pt>
                <c:pt idx="4330">
                  <c:v>27.02</c:v>
                </c:pt>
                <c:pt idx="4331">
                  <c:v>27.02</c:v>
                </c:pt>
                <c:pt idx="4332">
                  <c:v>27.02</c:v>
                </c:pt>
                <c:pt idx="4333">
                  <c:v>27.09</c:v>
                </c:pt>
                <c:pt idx="4334">
                  <c:v>27.15</c:v>
                </c:pt>
                <c:pt idx="4335">
                  <c:v>27.09</c:v>
                </c:pt>
                <c:pt idx="4336">
                  <c:v>27.15</c:v>
                </c:pt>
                <c:pt idx="4337">
                  <c:v>27.09</c:v>
                </c:pt>
                <c:pt idx="4338">
                  <c:v>27.08</c:v>
                </c:pt>
                <c:pt idx="4339">
                  <c:v>27.08</c:v>
                </c:pt>
                <c:pt idx="4340">
                  <c:v>27.15</c:v>
                </c:pt>
                <c:pt idx="4341">
                  <c:v>27.08</c:v>
                </c:pt>
                <c:pt idx="4342">
                  <c:v>27.09</c:v>
                </c:pt>
                <c:pt idx="4343">
                  <c:v>27.08</c:v>
                </c:pt>
                <c:pt idx="4344">
                  <c:v>27.15</c:v>
                </c:pt>
                <c:pt idx="4345">
                  <c:v>27.15</c:v>
                </c:pt>
                <c:pt idx="4346">
                  <c:v>27.15</c:v>
                </c:pt>
                <c:pt idx="4347">
                  <c:v>27.15</c:v>
                </c:pt>
                <c:pt idx="4348">
                  <c:v>27.21</c:v>
                </c:pt>
                <c:pt idx="4349">
                  <c:v>27.21</c:v>
                </c:pt>
                <c:pt idx="4350">
                  <c:v>27.24</c:v>
                </c:pt>
                <c:pt idx="4351">
                  <c:v>27.27</c:v>
                </c:pt>
                <c:pt idx="4352">
                  <c:v>27.34</c:v>
                </c:pt>
                <c:pt idx="4353">
                  <c:v>27.34</c:v>
                </c:pt>
                <c:pt idx="4354">
                  <c:v>27.34</c:v>
                </c:pt>
                <c:pt idx="4355">
                  <c:v>27.27</c:v>
                </c:pt>
                <c:pt idx="4356">
                  <c:v>27.28</c:v>
                </c:pt>
                <c:pt idx="4357">
                  <c:v>27.24</c:v>
                </c:pt>
                <c:pt idx="4358">
                  <c:v>27.21</c:v>
                </c:pt>
                <c:pt idx="4359">
                  <c:v>27.21</c:v>
                </c:pt>
                <c:pt idx="4360">
                  <c:v>27.28</c:v>
                </c:pt>
                <c:pt idx="4361">
                  <c:v>27.28</c:v>
                </c:pt>
                <c:pt idx="4362">
                  <c:v>27.34</c:v>
                </c:pt>
                <c:pt idx="4363">
                  <c:v>27.47</c:v>
                </c:pt>
                <c:pt idx="4364">
                  <c:v>27.47</c:v>
                </c:pt>
                <c:pt idx="4365">
                  <c:v>27.53</c:v>
                </c:pt>
                <c:pt idx="4366">
                  <c:v>27.53</c:v>
                </c:pt>
                <c:pt idx="4367">
                  <c:v>27.53</c:v>
                </c:pt>
                <c:pt idx="4368">
                  <c:v>27.53</c:v>
                </c:pt>
                <c:pt idx="4369">
                  <c:v>27.53</c:v>
                </c:pt>
                <c:pt idx="4370">
                  <c:v>27.47</c:v>
                </c:pt>
                <c:pt idx="4371">
                  <c:v>27.37</c:v>
                </c:pt>
                <c:pt idx="4372">
                  <c:v>27.34</c:v>
                </c:pt>
                <c:pt idx="4373">
                  <c:v>27.34</c:v>
                </c:pt>
                <c:pt idx="4374">
                  <c:v>27.27</c:v>
                </c:pt>
                <c:pt idx="4375">
                  <c:v>27.34</c:v>
                </c:pt>
                <c:pt idx="4376">
                  <c:v>27.4</c:v>
                </c:pt>
                <c:pt idx="4377">
                  <c:v>27.53</c:v>
                </c:pt>
                <c:pt idx="4378">
                  <c:v>27.53</c:v>
                </c:pt>
                <c:pt idx="4379">
                  <c:v>27.56</c:v>
                </c:pt>
                <c:pt idx="4380">
                  <c:v>27.59</c:v>
                </c:pt>
                <c:pt idx="4381">
                  <c:v>27.66</c:v>
                </c:pt>
                <c:pt idx="4382">
                  <c:v>27.6</c:v>
                </c:pt>
                <c:pt idx="4383">
                  <c:v>27.6</c:v>
                </c:pt>
                <c:pt idx="4384">
                  <c:v>27.53</c:v>
                </c:pt>
                <c:pt idx="4385">
                  <c:v>27.53</c:v>
                </c:pt>
                <c:pt idx="4386">
                  <c:v>27.53</c:v>
                </c:pt>
                <c:pt idx="4387">
                  <c:v>27.47</c:v>
                </c:pt>
                <c:pt idx="4388">
                  <c:v>27.5</c:v>
                </c:pt>
                <c:pt idx="4389">
                  <c:v>27.53</c:v>
                </c:pt>
                <c:pt idx="4390">
                  <c:v>27.59</c:v>
                </c:pt>
                <c:pt idx="4391">
                  <c:v>27.72</c:v>
                </c:pt>
                <c:pt idx="4392">
                  <c:v>27.92</c:v>
                </c:pt>
                <c:pt idx="4393">
                  <c:v>27.85</c:v>
                </c:pt>
                <c:pt idx="4394">
                  <c:v>27.78</c:v>
                </c:pt>
                <c:pt idx="4395">
                  <c:v>27.75</c:v>
                </c:pt>
                <c:pt idx="4396">
                  <c:v>27.78</c:v>
                </c:pt>
                <c:pt idx="4397">
                  <c:v>27.85</c:v>
                </c:pt>
                <c:pt idx="4398">
                  <c:v>27.84</c:v>
                </c:pt>
                <c:pt idx="4399">
                  <c:v>27.84</c:v>
                </c:pt>
                <c:pt idx="4400">
                  <c:v>27.87</c:v>
                </c:pt>
                <c:pt idx="4401">
                  <c:v>27.94</c:v>
                </c:pt>
                <c:pt idx="4402">
                  <c:v>27.91</c:v>
                </c:pt>
                <c:pt idx="4403">
                  <c:v>27.97</c:v>
                </c:pt>
                <c:pt idx="4404">
                  <c:v>28.04</c:v>
                </c:pt>
                <c:pt idx="4405">
                  <c:v>28.04</c:v>
                </c:pt>
                <c:pt idx="4406">
                  <c:v>28.04</c:v>
                </c:pt>
                <c:pt idx="4407">
                  <c:v>28.11</c:v>
                </c:pt>
                <c:pt idx="4408">
                  <c:v>28.17</c:v>
                </c:pt>
                <c:pt idx="4409">
                  <c:v>28.17</c:v>
                </c:pt>
                <c:pt idx="4410">
                  <c:v>28.14</c:v>
                </c:pt>
                <c:pt idx="4411">
                  <c:v>28.11</c:v>
                </c:pt>
                <c:pt idx="4412">
                  <c:v>28.1</c:v>
                </c:pt>
                <c:pt idx="4413">
                  <c:v>28.08</c:v>
                </c:pt>
                <c:pt idx="4414">
                  <c:v>27.98</c:v>
                </c:pt>
                <c:pt idx="4415">
                  <c:v>27.95</c:v>
                </c:pt>
                <c:pt idx="4416">
                  <c:v>27.82</c:v>
                </c:pt>
                <c:pt idx="4417">
                  <c:v>27.79</c:v>
                </c:pt>
                <c:pt idx="4418">
                  <c:v>27.79</c:v>
                </c:pt>
                <c:pt idx="4419">
                  <c:v>27.85</c:v>
                </c:pt>
                <c:pt idx="4420">
                  <c:v>27.98</c:v>
                </c:pt>
                <c:pt idx="4421">
                  <c:v>27.98</c:v>
                </c:pt>
                <c:pt idx="4422">
                  <c:v>27.98</c:v>
                </c:pt>
                <c:pt idx="4423">
                  <c:v>28.04</c:v>
                </c:pt>
                <c:pt idx="4424">
                  <c:v>28.05</c:v>
                </c:pt>
                <c:pt idx="4425">
                  <c:v>27.98</c:v>
                </c:pt>
                <c:pt idx="4426">
                  <c:v>27.98</c:v>
                </c:pt>
                <c:pt idx="4427">
                  <c:v>27.98</c:v>
                </c:pt>
                <c:pt idx="4428">
                  <c:v>28.02</c:v>
                </c:pt>
                <c:pt idx="4429">
                  <c:v>27.92</c:v>
                </c:pt>
                <c:pt idx="4430">
                  <c:v>27.86</c:v>
                </c:pt>
                <c:pt idx="4431">
                  <c:v>27.76</c:v>
                </c:pt>
                <c:pt idx="4432">
                  <c:v>27.73</c:v>
                </c:pt>
                <c:pt idx="4433">
                  <c:v>27.86</c:v>
                </c:pt>
                <c:pt idx="4434">
                  <c:v>27.92</c:v>
                </c:pt>
                <c:pt idx="4435">
                  <c:v>27.99</c:v>
                </c:pt>
                <c:pt idx="4436">
                  <c:v>28.05</c:v>
                </c:pt>
                <c:pt idx="4437">
                  <c:v>27.95</c:v>
                </c:pt>
                <c:pt idx="4438">
                  <c:v>27.89</c:v>
                </c:pt>
                <c:pt idx="4439">
                  <c:v>27.85</c:v>
                </c:pt>
                <c:pt idx="4440">
                  <c:v>27.86</c:v>
                </c:pt>
                <c:pt idx="4441">
                  <c:v>27.92</c:v>
                </c:pt>
                <c:pt idx="4442">
                  <c:v>27.86</c:v>
                </c:pt>
                <c:pt idx="4443">
                  <c:v>27.82</c:v>
                </c:pt>
                <c:pt idx="4444">
                  <c:v>27.89</c:v>
                </c:pt>
                <c:pt idx="4445">
                  <c:v>27.92</c:v>
                </c:pt>
                <c:pt idx="4446">
                  <c:v>27.86</c:v>
                </c:pt>
                <c:pt idx="4447">
                  <c:v>27.86</c:v>
                </c:pt>
                <c:pt idx="4448">
                  <c:v>27.99</c:v>
                </c:pt>
                <c:pt idx="4449">
                  <c:v>27.99</c:v>
                </c:pt>
                <c:pt idx="4450">
                  <c:v>28.02</c:v>
                </c:pt>
                <c:pt idx="4451">
                  <c:v>27.99</c:v>
                </c:pt>
                <c:pt idx="4452">
                  <c:v>28.02</c:v>
                </c:pt>
                <c:pt idx="4453">
                  <c:v>27.99</c:v>
                </c:pt>
                <c:pt idx="4454">
                  <c:v>27.92</c:v>
                </c:pt>
                <c:pt idx="4455">
                  <c:v>27.99</c:v>
                </c:pt>
                <c:pt idx="4456">
                  <c:v>27.95</c:v>
                </c:pt>
                <c:pt idx="4457">
                  <c:v>27.99</c:v>
                </c:pt>
                <c:pt idx="4458">
                  <c:v>27.99</c:v>
                </c:pt>
                <c:pt idx="4459">
                  <c:v>28.05</c:v>
                </c:pt>
                <c:pt idx="4460">
                  <c:v>27.99</c:v>
                </c:pt>
                <c:pt idx="4461">
                  <c:v>27.95</c:v>
                </c:pt>
                <c:pt idx="4462">
                  <c:v>27.89</c:v>
                </c:pt>
                <c:pt idx="4463">
                  <c:v>27.79</c:v>
                </c:pt>
                <c:pt idx="4464">
                  <c:v>27.85</c:v>
                </c:pt>
                <c:pt idx="4465">
                  <c:v>27.99</c:v>
                </c:pt>
                <c:pt idx="4466">
                  <c:v>28.12</c:v>
                </c:pt>
                <c:pt idx="4467">
                  <c:v>28.11</c:v>
                </c:pt>
                <c:pt idx="4468">
                  <c:v>28.18</c:v>
                </c:pt>
                <c:pt idx="4469">
                  <c:v>28.21</c:v>
                </c:pt>
                <c:pt idx="4470">
                  <c:v>28.27</c:v>
                </c:pt>
                <c:pt idx="4471">
                  <c:v>28.34</c:v>
                </c:pt>
                <c:pt idx="4472">
                  <c:v>28.4</c:v>
                </c:pt>
                <c:pt idx="4473">
                  <c:v>28.37</c:v>
                </c:pt>
                <c:pt idx="4474">
                  <c:v>28.44</c:v>
                </c:pt>
                <c:pt idx="4475">
                  <c:v>28.69</c:v>
                </c:pt>
                <c:pt idx="4476">
                  <c:v>28.69</c:v>
                </c:pt>
                <c:pt idx="4477">
                  <c:v>28.56</c:v>
                </c:pt>
                <c:pt idx="4478">
                  <c:v>28.5</c:v>
                </c:pt>
                <c:pt idx="4479">
                  <c:v>28.63</c:v>
                </c:pt>
                <c:pt idx="4480">
                  <c:v>28.46</c:v>
                </c:pt>
                <c:pt idx="4481">
                  <c:v>28.3</c:v>
                </c:pt>
                <c:pt idx="4482">
                  <c:v>28.08</c:v>
                </c:pt>
                <c:pt idx="4483">
                  <c:v>27.99</c:v>
                </c:pt>
                <c:pt idx="4484">
                  <c:v>27.89</c:v>
                </c:pt>
                <c:pt idx="4485">
                  <c:v>27.86</c:v>
                </c:pt>
                <c:pt idx="4486">
                  <c:v>27.83</c:v>
                </c:pt>
                <c:pt idx="4487">
                  <c:v>27.79</c:v>
                </c:pt>
                <c:pt idx="4488">
                  <c:v>27.82</c:v>
                </c:pt>
                <c:pt idx="4489">
                  <c:v>27.86</c:v>
                </c:pt>
                <c:pt idx="4490">
                  <c:v>27.92</c:v>
                </c:pt>
                <c:pt idx="4491">
                  <c:v>27.92</c:v>
                </c:pt>
                <c:pt idx="4492">
                  <c:v>27.99</c:v>
                </c:pt>
                <c:pt idx="4493">
                  <c:v>27.99</c:v>
                </c:pt>
                <c:pt idx="4494">
                  <c:v>27.92</c:v>
                </c:pt>
                <c:pt idx="4495">
                  <c:v>27.86</c:v>
                </c:pt>
                <c:pt idx="4496">
                  <c:v>27.83</c:v>
                </c:pt>
                <c:pt idx="4497">
                  <c:v>27.86</c:v>
                </c:pt>
                <c:pt idx="4498">
                  <c:v>27.86</c:v>
                </c:pt>
                <c:pt idx="4499">
                  <c:v>27.92</c:v>
                </c:pt>
                <c:pt idx="4500">
                  <c:v>27.99</c:v>
                </c:pt>
                <c:pt idx="4501">
                  <c:v>28.05</c:v>
                </c:pt>
                <c:pt idx="4502">
                  <c:v>28.18</c:v>
                </c:pt>
                <c:pt idx="4503">
                  <c:v>28.43</c:v>
                </c:pt>
                <c:pt idx="4504">
                  <c:v>28.56</c:v>
                </c:pt>
                <c:pt idx="4505">
                  <c:v>28.56</c:v>
                </c:pt>
                <c:pt idx="4506">
                  <c:v>28.69</c:v>
                </c:pt>
                <c:pt idx="4507">
                  <c:v>28.6</c:v>
                </c:pt>
                <c:pt idx="4508">
                  <c:v>28.44</c:v>
                </c:pt>
                <c:pt idx="4509">
                  <c:v>28.57</c:v>
                </c:pt>
                <c:pt idx="4510">
                  <c:v>28.7</c:v>
                </c:pt>
                <c:pt idx="4511">
                  <c:v>28.7</c:v>
                </c:pt>
                <c:pt idx="4512">
                  <c:v>28.7</c:v>
                </c:pt>
                <c:pt idx="4513">
                  <c:v>28.73</c:v>
                </c:pt>
                <c:pt idx="4514">
                  <c:v>28.57</c:v>
                </c:pt>
                <c:pt idx="4515">
                  <c:v>28.44</c:v>
                </c:pt>
                <c:pt idx="4516">
                  <c:v>28.43</c:v>
                </c:pt>
                <c:pt idx="4517">
                  <c:v>28.59</c:v>
                </c:pt>
                <c:pt idx="4518">
                  <c:v>28.62</c:v>
                </c:pt>
                <c:pt idx="4519">
                  <c:v>28.66</c:v>
                </c:pt>
                <c:pt idx="4520">
                  <c:v>28.69</c:v>
                </c:pt>
                <c:pt idx="4521">
                  <c:v>28.69</c:v>
                </c:pt>
                <c:pt idx="4522">
                  <c:v>28.56</c:v>
                </c:pt>
                <c:pt idx="4523">
                  <c:v>28.43</c:v>
                </c:pt>
                <c:pt idx="4524">
                  <c:v>28.34</c:v>
                </c:pt>
                <c:pt idx="4525">
                  <c:v>28.34</c:v>
                </c:pt>
                <c:pt idx="4526">
                  <c:v>28.37</c:v>
                </c:pt>
                <c:pt idx="4527">
                  <c:v>28.4</c:v>
                </c:pt>
                <c:pt idx="4528">
                  <c:v>28.47</c:v>
                </c:pt>
                <c:pt idx="4529">
                  <c:v>28.47</c:v>
                </c:pt>
                <c:pt idx="4530">
                  <c:v>28.56</c:v>
                </c:pt>
                <c:pt idx="4531">
                  <c:v>28.63</c:v>
                </c:pt>
                <c:pt idx="4532">
                  <c:v>28.56</c:v>
                </c:pt>
                <c:pt idx="4533">
                  <c:v>28.5</c:v>
                </c:pt>
                <c:pt idx="4534">
                  <c:v>28.5</c:v>
                </c:pt>
                <c:pt idx="4535">
                  <c:v>28.56</c:v>
                </c:pt>
                <c:pt idx="4536">
                  <c:v>28.69</c:v>
                </c:pt>
                <c:pt idx="4537">
                  <c:v>28.69</c:v>
                </c:pt>
                <c:pt idx="4538">
                  <c:v>28.63</c:v>
                </c:pt>
                <c:pt idx="4539">
                  <c:v>28.57</c:v>
                </c:pt>
                <c:pt idx="4540">
                  <c:v>28.5</c:v>
                </c:pt>
                <c:pt idx="4541">
                  <c:v>28.37</c:v>
                </c:pt>
                <c:pt idx="4542">
                  <c:v>28.34</c:v>
                </c:pt>
                <c:pt idx="4543">
                  <c:v>28.44</c:v>
                </c:pt>
                <c:pt idx="4544">
                  <c:v>28.63</c:v>
                </c:pt>
                <c:pt idx="4545">
                  <c:v>28.63</c:v>
                </c:pt>
                <c:pt idx="4546">
                  <c:v>28.51</c:v>
                </c:pt>
                <c:pt idx="4547">
                  <c:v>28.37</c:v>
                </c:pt>
                <c:pt idx="4548">
                  <c:v>28.44</c:v>
                </c:pt>
                <c:pt idx="4549">
                  <c:v>28.53</c:v>
                </c:pt>
                <c:pt idx="4550">
                  <c:v>28.63</c:v>
                </c:pt>
                <c:pt idx="4551">
                  <c:v>28.82</c:v>
                </c:pt>
                <c:pt idx="4552">
                  <c:v>28.82</c:v>
                </c:pt>
                <c:pt idx="4553">
                  <c:v>28.95</c:v>
                </c:pt>
                <c:pt idx="4554">
                  <c:v>28.88</c:v>
                </c:pt>
                <c:pt idx="4555">
                  <c:v>28.82</c:v>
                </c:pt>
                <c:pt idx="4556">
                  <c:v>28.75</c:v>
                </c:pt>
                <c:pt idx="4557">
                  <c:v>28.69</c:v>
                </c:pt>
                <c:pt idx="4558">
                  <c:v>28.82</c:v>
                </c:pt>
                <c:pt idx="4559">
                  <c:v>28.82</c:v>
                </c:pt>
                <c:pt idx="4560">
                  <c:v>28.95</c:v>
                </c:pt>
                <c:pt idx="4561">
                  <c:v>29.02</c:v>
                </c:pt>
                <c:pt idx="4562">
                  <c:v>29.02</c:v>
                </c:pt>
                <c:pt idx="4563">
                  <c:v>29.05</c:v>
                </c:pt>
                <c:pt idx="4564">
                  <c:v>28.89</c:v>
                </c:pt>
                <c:pt idx="4565">
                  <c:v>28.76</c:v>
                </c:pt>
                <c:pt idx="4566">
                  <c:v>28.72</c:v>
                </c:pt>
                <c:pt idx="4567">
                  <c:v>28.72</c:v>
                </c:pt>
                <c:pt idx="4568">
                  <c:v>28.72</c:v>
                </c:pt>
                <c:pt idx="4569">
                  <c:v>28.66</c:v>
                </c:pt>
                <c:pt idx="4570">
                  <c:v>28.56</c:v>
                </c:pt>
                <c:pt idx="4571">
                  <c:v>28.47</c:v>
                </c:pt>
                <c:pt idx="4572">
                  <c:v>28.56</c:v>
                </c:pt>
                <c:pt idx="4573">
                  <c:v>28.57</c:v>
                </c:pt>
                <c:pt idx="4574">
                  <c:v>28.76</c:v>
                </c:pt>
                <c:pt idx="4575">
                  <c:v>28.95</c:v>
                </c:pt>
                <c:pt idx="4576">
                  <c:v>28.95</c:v>
                </c:pt>
                <c:pt idx="4577">
                  <c:v>29.02</c:v>
                </c:pt>
                <c:pt idx="4578">
                  <c:v>28.95</c:v>
                </c:pt>
                <c:pt idx="4579">
                  <c:v>28.69</c:v>
                </c:pt>
                <c:pt idx="4580">
                  <c:v>28.63</c:v>
                </c:pt>
                <c:pt idx="4581">
                  <c:v>28.66</c:v>
                </c:pt>
                <c:pt idx="4582">
                  <c:v>28.63</c:v>
                </c:pt>
                <c:pt idx="4583">
                  <c:v>28.63</c:v>
                </c:pt>
                <c:pt idx="4584">
                  <c:v>28.5</c:v>
                </c:pt>
                <c:pt idx="4585">
                  <c:v>28.56</c:v>
                </c:pt>
                <c:pt idx="4586">
                  <c:v>28.56</c:v>
                </c:pt>
                <c:pt idx="4587">
                  <c:v>28.69</c:v>
                </c:pt>
                <c:pt idx="4588">
                  <c:v>28.79</c:v>
                </c:pt>
                <c:pt idx="4589">
                  <c:v>28.82</c:v>
                </c:pt>
                <c:pt idx="4590">
                  <c:v>28.76</c:v>
                </c:pt>
                <c:pt idx="4591">
                  <c:v>28.69</c:v>
                </c:pt>
                <c:pt idx="4592">
                  <c:v>28.63</c:v>
                </c:pt>
                <c:pt idx="4593">
                  <c:v>28.63</c:v>
                </c:pt>
                <c:pt idx="4594">
                  <c:v>28.69</c:v>
                </c:pt>
                <c:pt idx="4595">
                  <c:v>28.66</c:v>
                </c:pt>
                <c:pt idx="4596">
                  <c:v>28.69</c:v>
                </c:pt>
                <c:pt idx="4597">
                  <c:v>28.66</c:v>
                </c:pt>
                <c:pt idx="4598">
                  <c:v>28.69</c:v>
                </c:pt>
                <c:pt idx="4599">
                  <c:v>28.76</c:v>
                </c:pt>
                <c:pt idx="4600">
                  <c:v>28.63</c:v>
                </c:pt>
                <c:pt idx="4601">
                  <c:v>28.18</c:v>
                </c:pt>
                <c:pt idx="4602">
                  <c:v>27.92</c:v>
                </c:pt>
                <c:pt idx="4603">
                  <c:v>27.92</c:v>
                </c:pt>
                <c:pt idx="4604">
                  <c:v>27.86</c:v>
                </c:pt>
                <c:pt idx="4605">
                  <c:v>27.86</c:v>
                </c:pt>
                <c:pt idx="4606">
                  <c:v>27.99</c:v>
                </c:pt>
                <c:pt idx="4607">
                  <c:v>28.05</c:v>
                </c:pt>
                <c:pt idx="4608">
                  <c:v>28.12</c:v>
                </c:pt>
                <c:pt idx="4609">
                  <c:v>28.22</c:v>
                </c:pt>
                <c:pt idx="4610">
                  <c:v>28.44</c:v>
                </c:pt>
                <c:pt idx="4611">
                  <c:v>28.31</c:v>
                </c:pt>
                <c:pt idx="4612">
                  <c:v>28.12</c:v>
                </c:pt>
                <c:pt idx="4613">
                  <c:v>28.08</c:v>
                </c:pt>
                <c:pt idx="4614">
                  <c:v>28.24</c:v>
                </c:pt>
                <c:pt idx="4615">
                  <c:v>28.43</c:v>
                </c:pt>
                <c:pt idx="4616">
                  <c:v>28.63</c:v>
                </c:pt>
                <c:pt idx="4617">
                  <c:v>28.76</c:v>
                </c:pt>
                <c:pt idx="4618">
                  <c:v>28.82</c:v>
                </c:pt>
                <c:pt idx="4619">
                  <c:v>28.95</c:v>
                </c:pt>
                <c:pt idx="4620">
                  <c:v>28.92</c:v>
                </c:pt>
                <c:pt idx="4621">
                  <c:v>29.05</c:v>
                </c:pt>
                <c:pt idx="4622">
                  <c:v>29.12</c:v>
                </c:pt>
                <c:pt idx="4623">
                  <c:v>29.05</c:v>
                </c:pt>
                <c:pt idx="4624">
                  <c:v>28.99</c:v>
                </c:pt>
                <c:pt idx="4625">
                  <c:v>28.96</c:v>
                </c:pt>
                <c:pt idx="4626">
                  <c:v>28.7</c:v>
                </c:pt>
                <c:pt idx="4627">
                  <c:v>28.47</c:v>
                </c:pt>
                <c:pt idx="4628">
                  <c:v>28.37</c:v>
                </c:pt>
                <c:pt idx="4629">
                  <c:v>28.31</c:v>
                </c:pt>
                <c:pt idx="4630">
                  <c:v>28.38</c:v>
                </c:pt>
                <c:pt idx="4631">
                  <c:v>28.44</c:v>
                </c:pt>
                <c:pt idx="4632">
                  <c:v>28.54</c:v>
                </c:pt>
                <c:pt idx="4633">
                  <c:v>28.38</c:v>
                </c:pt>
                <c:pt idx="4634">
                  <c:v>28.31</c:v>
                </c:pt>
                <c:pt idx="4635">
                  <c:v>28.38</c:v>
                </c:pt>
                <c:pt idx="4636">
                  <c:v>28.25</c:v>
                </c:pt>
                <c:pt idx="4637">
                  <c:v>28.09</c:v>
                </c:pt>
                <c:pt idx="4638">
                  <c:v>28.12</c:v>
                </c:pt>
                <c:pt idx="4639">
                  <c:v>28.19</c:v>
                </c:pt>
                <c:pt idx="4640">
                  <c:v>28.28</c:v>
                </c:pt>
                <c:pt idx="4641">
                  <c:v>28.31</c:v>
                </c:pt>
                <c:pt idx="4642">
                  <c:v>28.25</c:v>
                </c:pt>
                <c:pt idx="4643">
                  <c:v>28.19</c:v>
                </c:pt>
                <c:pt idx="4644">
                  <c:v>28.51</c:v>
                </c:pt>
                <c:pt idx="4645">
                  <c:v>28.57</c:v>
                </c:pt>
                <c:pt idx="4646">
                  <c:v>28.77</c:v>
                </c:pt>
                <c:pt idx="4647">
                  <c:v>28.9</c:v>
                </c:pt>
                <c:pt idx="4648">
                  <c:v>29.03</c:v>
                </c:pt>
                <c:pt idx="4649">
                  <c:v>29.09</c:v>
                </c:pt>
                <c:pt idx="4650">
                  <c:v>28.61</c:v>
                </c:pt>
                <c:pt idx="4651">
                  <c:v>28.12</c:v>
                </c:pt>
                <c:pt idx="4652">
                  <c:v>27.83</c:v>
                </c:pt>
                <c:pt idx="4653">
                  <c:v>27.77</c:v>
                </c:pt>
                <c:pt idx="4654">
                  <c:v>27.77</c:v>
                </c:pt>
                <c:pt idx="4655">
                  <c:v>27.74</c:v>
                </c:pt>
                <c:pt idx="4656">
                  <c:v>27.8</c:v>
                </c:pt>
                <c:pt idx="4657">
                  <c:v>27.84</c:v>
                </c:pt>
                <c:pt idx="4658">
                  <c:v>28</c:v>
                </c:pt>
                <c:pt idx="4659">
                  <c:v>28.19</c:v>
                </c:pt>
                <c:pt idx="4660">
                  <c:v>28.28</c:v>
                </c:pt>
                <c:pt idx="4661">
                  <c:v>28.38</c:v>
                </c:pt>
                <c:pt idx="4662">
                  <c:v>28.38</c:v>
                </c:pt>
                <c:pt idx="4663">
                  <c:v>28.44</c:v>
                </c:pt>
                <c:pt idx="4664">
                  <c:v>28.45</c:v>
                </c:pt>
                <c:pt idx="4665">
                  <c:v>28.38</c:v>
                </c:pt>
                <c:pt idx="4666">
                  <c:v>28.19</c:v>
                </c:pt>
                <c:pt idx="4667">
                  <c:v>27.93</c:v>
                </c:pt>
                <c:pt idx="4668">
                  <c:v>27.77</c:v>
                </c:pt>
                <c:pt idx="4669">
                  <c:v>28</c:v>
                </c:pt>
                <c:pt idx="4670">
                  <c:v>28.45</c:v>
                </c:pt>
                <c:pt idx="4671">
                  <c:v>28.48</c:v>
                </c:pt>
                <c:pt idx="4672">
                  <c:v>28.39</c:v>
                </c:pt>
                <c:pt idx="4673">
                  <c:v>27.99</c:v>
                </c:pt>
                <c:pt idx="4674">
                  <c:v>27.83</c:v>
                </c:pt>
                <c:pt idx="4675">
                  <c:v>27.7</c:v>
                </c:pt>
                <c:pt idx="4676">
                  <c:v>27.64</c:v>
                </c:pt>
                <c:pt idx="4677">
                  <c:v>27.64</c:v>
                </c:pt>
                <c:pt idx="4678">
                  <c:v>27.35</c:v>
                </c:pt>
                <c:pt idx="4679">
                  <c:v>27.28</c:v>
                </c:pt>
                <c:pt idx="4680">
                  <c:v>27.28</c:v>
                </c:pt>
                <c:pt idx="4681">
                  <c:v>27.28</c:v>
                </c:pt>
                <c:pt idx="4682">
                  <c:v>27.32</c:v>
                </c:pt>
                <c:pt idx="4683">
                  <c:v>27.25</c:v>
                </c:pt>
                <c:pt idx="4684">
                  <c:v>27.29</c:v>
                </c:pt>
                <c:pt idx="4685">
                  <c:v>27.42</c:v>
                </c:pt>
                <c:pt idx="4686">
                  <c:v>27.29</c:v>
                </c:pt>
                <c:pt idx="4687">
                  <c:v>27.19</c:v>
                </c:pt>
                <c:pt idx="4688">
                  <c:v>27.16</c:v>
                </c:pt>
                <c:pt idx="4689">
                  <c:v>27.35</c:v>
                </c:pt>
                <c:pt idx="4690">
                  <c:v>27.48</c:v>
                </c:pt>
                <c:pt idx="4691">
                  <c:v>27.41</c:v>
                </c:pt>
                <c:pt idx="4692">
                  <c:v>27.48</c:v>
                </c:pt>
                <c:pt idx="4693">
                  <c:v>27.55</c:v>
                </c:pt>
                <c:pt idx="4694">
                  <c:v>27.61</c:v>
                </c:pt>
                <c:pt idx="4695">
                  <c:v>27.74</c:v>
                </c:pt>
                <c:pt idx="4696">
                  <c:v>27.81</c:v>
                </c:pt>
                <c:pt idx="4697">
                  <c:v>27.74</c:v>
                </c:pt>
                <c:pt idx="4698">
                  <c:v>27.74</c:v>
                </c:pt>
                <c:pt idx="4699">
                  <c:v>27.68</c:v>
                </c:pt>
                <c:pt idx="4700">
                  <c:v>27.68</c:v>
                </c:pt>
                <c:pt idx="4701">
                  <c:v>27.68</c:v>
                </c:pt>
                <c:pt idx="4702">
                  <c:v>27.74</c:v>
                </c:pt>
                <c:pt idx="4703">
                  <c:v>27.61</c:v>
                </c:pt>
                <c:pt idx="4704">
                  <c:v>27.58</c:v>
                </c:pt>
                <c:pt idx="4705">
                  <c:v>27.48</c:v>
                </c:pt>
                <c:pt idx="4706">
                  <c:v>27.48</c:v>
                </c:pt>
                <c:pt idx="4707">
                  <c:v>27.54</c:v>
                </c:pt>
                <c:pt idx="4708">
                  <c:v>27.9</c:v>
                </c:pt>
                <c:pt idx="4709">
                  <c:v>27.42</c:v>
                </c:pt>
                <c:pt idx="4710">
                  <c:v>27.22</c:v>
                </c:pt>
                <c:pt idx="4711">
                  <c:v>27.28</c:v>
                </c:pt>
                <c:pt idx="4712">
                  <c:v>27.48</c:v>
                </c:pt>
                <c:pt idx="4713">
                  <c:v>27.22</c:v>
                </c:pt>
                <c:pt idx="4714">
                  <c:v>27.03</c:v>
                </c:pt>
                <c:pt idx="4715">
                  <c:v>26.96</c:v>
                </c:pt>
                <c:pt idx="4716">
                  <c:v>26.83</c:v>
                </c:pt>
                <c:pt idx="4717">
                  <c:v>26.74</c:v>
                </c:pt>
                <c:pt idx="4718">
                  <c:v>26.77</c:v>
                </c:pt>
                <c:pt idx="4719">
                  <c:v>26.83</c:v>
                </c:pt>
                <c:pt idx="4720">
                  <c:v>26.9</c:v>
                </c:pt>
                <c:pt idx="4721">
                  <c:v>26.96</c:v>
                </c:pt>
                <c:pt idx="4722">
                  <c:v>27.03</c:v>
                </c:pt>
                <c:pt idx="4723">
                  <c:v>27.09</c:v>
                </c:pt>
                <c:pt idx="4724">
                  <c:v>27.22</c:v>
                </c:pt>
                <c:pt idx="4725">
                  <c:v>27.26</c:v>
                </c:pt>
                <c:pt idx="4726">
                  <c:v>27.16</c:v>
                </c:pt>
                <c:pt idx="4727">
                  <c:v>27.16</c:v>
                </c:pt>
                <c:pt idx="4728">
                  <c:v>27.19</c:v>
                </c:pt>
                <c:pt idx="4729">
                  <c:v>27.16</c:v>
                </c:pt>
                <c:pt idx="4730">
                  <c:v>27.16</c:v>
                </c:pt>
                <c:pt idx="4731">
                  <c:v>27.22</c:v>
                </c:pt>
                <c:pt idx="4732">
                  <c:v>27.28</c:v>
                </c:pt>
                <c:pt idx="4733">
                  <c:v>27.35</c:v>
                </c:pt>
                <c:pt idx="4734">
                  <c:v>27.42</c:v>
                </c:pt>
                <c:pt idx="4735">
                  <c:v>27.41</c:v>
                </c:pt>
                <c:pt idx="4736">
                  <c:v>27.48</c:v>
                </c:pt>
                <c:pt idx="4737">
                  <c:v>27.48</c:v>
                </c:pt>
                <c:pt idx="4738">
                  <c:v>27.26</c:v>
                </c:pt>
                <c:pt idx="4739">
                  <c:v>27.22</c:v>
                </c:pt>
                <c:pt idx="4740">
                  <c:v>27.36</c:v>
                </c:pt>
                <c:pt idx="4741">
                  <c:v>27.42</c:v>
                </c:pt>
                <c:pt idx="4742">
                  <c:v>27.49</c:v>
                </c:pt>
                <c:pt idx="4743">
                  <c:v>27.55</c:v>
                </c:pt>
                <c:pt idx="4744">
                  <c:v>27.62</c:v>
                </c:pt>
                <c:pt idx="4745">
                  <c:v>27.61</c:v>
                </c:pt>
                <c:pt idx="4746">
                  <c:v>27.61</c:v>
                </c:pt>
                <c:pt idx="4747">
                  <c:v>27.87</c:v>
                </c:pt>
                <c:pt idx="4748">
                  <c:v>28</c:v>
                </c:pt>
                <c:pt idx="4749">
                  <c:v>27.75</c:v>
                </c:pt>
                <c:pt idx="4750">
                  <c:v>27.77</c:v>
                </c:pt>
                <c:pt idx="4751">
                  <c:v>27.97</c:v>
                </c:pt>
                <c:pt idx="4752">
                  <c:v>28.13</c:v>
                </c:pt>
                <c:pt idx="4753">
                  <c:v>28.13</c:v>
                </c:pt>
                <c:pt idx="4754">
                  <c:v>28</c:v>
                </c:pt>
                <c:pt idx="4755">
                  <c:v>28.04</c:v>
                </c:pt>
                <c:pt idx="4756">
                  <c:v>28.24</c:v>
                </c:pt>
                <c:pt idx="4757">
                  <c:v>28.07</c:v>
                </c:pt>
                <c:pt idx="4758">
                  <c:v>27.78</c:v>
                </c:pt>
                <c:pt idx="4759">
                  <c:v>27.55</c:v>
                </c:pt>
                <c:pt idx="4760">
                  <c:v>27.49</c:v>
                </c:pt>
                <c:pt idx="4761">
                  <c:v>27.49</c:v>
                </c:pt>
                <c:pt idx="4762">
                  <c:v>27.49</c:v>
                </c:pt>
                <c:pt idx="4763">
                  <c:v>27.49</c:v>
                </c:pt>
                <c:pt idx="4764">
                  <c:v>27.29</c:v>
                </c:pt>
                <c:pt idx="4765">
                  <c:v>27.32</c:v>
                </c:pt>
                <c:pt idx="4766">
                  <c:v>27.42</c:v>
                </c:pt>
                <c:pt idx="4767">
                  <c:v>27.55</c:v>
                </c:pt>
                <c:pt idx="4768">
                  <c:v>27.52</c:v>
                </c:pt>
                <c:pt idx="4769">
                  <c:v>27.42</c:v>
                </c:pt>
                <c:pt idx="4770">
                  <c:v>27.29</c:v>
                </c:pt>
                <c:pt idx="4771">
                  <c:v>27.29</c:v>
                </c:pt>
                <c:pt idx="4772">
                  <c:v>27.36</c:v>
                </c:pt>
                <c:pt idx="4773">
                  <c:v>27.35</c:v>
                </c:pt>
                <c:pt idx="4774">
                  <c:v>27.62</c:v>
                </c:pt>
                <c:pt idx="4775">
                  <c:v>27.62</c:v>
                </c:pt>
                <c:pt idx="4776">
                  <c:v>27.49</c:v>
                </c:pt>
                <c:pt idx="4777">
                  <c:v>27.42</c:v>
                </c:pt>
                <c:pt idx="4778">
                  <c:v>27.75</c:v>
                </c:pt>
                <c:pt idx="4779">
                  <c:v>28.01</c:v>
                </c:pt>
                <c:pt idx="4780">
                  <c:v>28.04</c:v>
                </c:pt>
                <c:pt idx="4781">
                  <c:v>27.94</c:v>
                </c:pt>
                <c:pt idx="4782">
                  <c:v>27.84</c:v>
                </c:pt>
                <c:pt idx="4783">
                  <c:v>27.78</c:v>
                </c:pt>
                <c:pt idx="4784">
                  <c:v>27.88</c:v>
                </c:pt>
                <c:pt idx="4785">
                  <c:v>28.01</c:v>
                </c:pt>
                <c:pt idx="4786">
                  <c:v>28.07</c:v>
                </c:pt>
                <c:pt idx="4787">
                  <c:v>28.14</c:v>
                </c:pt>
                <c:pt idx="4788">
                  <c:v>28.01</c:v>
                </c:pt>
                <c:pt idx="4789">
                  <c:v>28.01</c:v>
                </c:pt>
                <c:pt idx="4790">
                  <c:v>28.2</c:v>
                </c:pt>
                <c:pt idx="4791">
                  <c:v>28.17</c:v>
                </c:pt>
                <c:pt idx="4792">
                  <c:v>27.81</c:v>
                </c:pt>
                <c:pt idx="4793">
                  <c:v>27.61</c:v>
                </c:pt>
                <c:pt idx="4794">
                  <c:v>27.55</c:v>
                </c:pt>
                <c:pt idx="4795">
                  <c:v>27.71</c:v>
                </c:pt>
                <c:pt idx="4796">
                  <c:v>27.75</c:v>
                </c:pt>
                <c:pt idx="4797">
                  <c:v>27.94</c:v>
                </c:pt>
                <c:pt idx="4798">
                  <c:v>27.94</c:v>
                </c:pt>
                <c:pt idx="4799">
                  <c:v>28.01</c:v>
                </c:pt>
                <c:pt idx="4800">
                  <c:v>27.65</c:v>
                </c:pt>
                <c:pt idx="4801">
                  <c:v>27.42</c:v>
                </c:pt>
                <c:pt idx="4802">
                  <c:v>27.42</c:v>
                </c:pt>
                <c:pt idx="4803">
                  <c:v>27.42</c:v>
                </c:pt>
                <c:pt idx="4804">
                  <c:v>27.35</c:v>
                </c:pt>
                <c:pt idx="4805">
                  <c:v>27.55</c:v>
                </c:pt>
                <c:pt idx="4806">
                  <c:v>27.71</c:v>
                </c:pt>
                <c:pt idx="4807">
                  <c:v>27.75</c:v>
                </c:pt>
                <c:pt idx="4808">
                  <c:v>27.62</c:v>
                </c:pt>
                <c:pt idx="4809">
                  <c:v>27.74</c:v>
                </c:pt>
                <c:pt idx="4810">
                  <c:v>27.75</c:v>
                </c:pt>
                <c:pt idx="4811">
                  <c:v>27.62</c:v>
                </c:pt>
                <c:pt idx="4812">
                  <c:v>27.68</c:v>
                </c:pt>
                <c:pt idx="4813">
                  <c:v>27.74</c:v>
                </c:pt>
                <c:pt idx="4814">
                  <c:v>27.74</c:v>
                </c:pt>
                <c:pt idx="4815">
                  <c:v>27.68</c:v>
                </c:pt>
                <c:pt idx="4816">
                  <c:v>27.59</c:v>
                </c:pt>
                <c:pt idx="4817">
                  <c:v>27.52</c:v>
                </c:pt>
                <c:pt idx="4818">
                  <c:v>27.42</c:v>
                </c:pt>
                <c:pt idx="4819">
                  <c:v>27.36</c:v>
                </c:pt>
                <c:pt idx="4820">
                  <c:v>27.43</c:v>
                </c:pt>
                <c:pt idx="4821">
                  <c:v>27.68</c:v>
                </c:pt>
                <c:pt idx="4822">
                  <c:v>27.88</c:v>
                </c:pt>
                <c:pt idx="4823">
                  <c:v>27.88</c:v>
                </c:pt>
                <c:pt idx="4824">
                  <c:v>28.01</c:v>
                </c:pt>
                <c:pt idx="4825">
                  <c:v>27.98</c:v>
                </c:pt>
                <c:pt idx="4826">
                  <c:v>27.88</c:v>
                </c:pt>
                <c:pt idx="4827">
                  <c:v>27.94</c:v>
                </c:pt>
                <c:pt idx="4828">
                  <c:v>28.14</c:v>
                </c:pt>
                <c:pt idx="4829">
                  <c:v>28.27</c:v>
                </c:pt>
                <c:pt idx="4830">
                  <c:v>28.2</c:v>
                </c:pt>
                <c:pt idx="4831">
                  <c:v>28.27</c:v>
                </c:pt>
                <c:pt idx="4832">
                  <c:v>28.27</c:v>
                </c:pt>
                <c:pt idx="4833">
                  <c:v>28.01</c:v>
                </c:pt>
                <c:pt idx="4834">
                  <c:v>27.88</c:v>
                </c:pt>
                <c:pt idx="4835">
                  <c:v>27.68</c:v>
                </c:pt>
                <c:pt idx="4836">
                  <c:v>27.72</c:v>
                </c:pt>
                <c:pt idx="4837">
                  <c:v>27.62</c:v>
                </c:pt>
                <c:pt idx="4838">
                  <c:v>27.49</c:v>
                </c:pt>
                <c:pt idx="4839">
                  <c:v>27.39</c:v>
                </c:pt>
                <c:pt idx="4840">
                  <c:v>27.46</c:v>
                </c:pt>
                <c:pt idx="4841">
                  <c:v>27.55</c:v>
                </c:pt>
                <c:pt idx="4842">
                  <c:v>27.65</c:v>
                </c:pt>
                <c:pt idx="4843">
                  <c:v>27.68</c:v>
                </c:pt>
                <c:pt idx="4844">
                  <c:v>27.82</c:v>
                </c:pt>
                <c:pt idx="4845">
                  <c:v>27.94</c:v>
                </c:pt>
                <c:pt idx="4846">
                  <c:v>27.98</c:v>
                </c:pt>
                <c:pt idx="4847">
                  <c:v>28.01</c:v>
                </c:pt>
                <c:pt idx="4848">
                  <c:v>28.01</c:v>
                </c:pt>
                <c:pt idx="4849">
                  <c:v>28.11</c:v>
                </c:pt>
                <c:pt idx="4850">
                  <c:v>28.15</c:v>
                </c:pt>
                <c:pt idx="4851">
                  <c:v>28.21</c:v>
                </c:pt>
                <c:pt idx="4852">
                  <c:v>28.21</c:v>
                </c:pt>
                <c:pt idx="4853">
                  <c:v>28.21</c:v>
                </c:pt>
                <c:pt idx="4854">
                  <c:v>28.14</c:v>
                </c:pt>
                <c:pt idx="4855">
                  <c:v>27.94</c:v>
                </c:pt>
                <c:pt idx="4856">
                  <c:v>28.01</c:v>
                </c:pt>
                <c:pt idx="4857">
                  <c:v>27.95</c:v>
                </c:pt>
                <c:pt idx="4858">
                  <c:v>27.69</c:v>
                </c:pt>
                <c:pt idx="4859">
                  <c:v>27.56</c:v>
                </c:pt>
                <c:pt idx="4860">
                  <c:v>27.56</c:v>
                </c:pt>
                <c:pt idx="4861">
                  <c:v>28.41</c:v>
                </c:pt>
                <c:pt idx="4862">
                  <c:v>28.5</c:v>
                </c:pt>
                <c:pt idx="4863">
                  <c:v>27.95</c:v>
                </c:pt>
                <c:pt idx="4864">
                  <c:v>27.62</c:v>
                </c:pt>
                <c:pt idx="4865">
                  <c:v>27.3</c:v>
                </c:pt>
                <c:pt idx="4866">
                  <c:v>26.94</c:v>
                </c:pt>
                <c:pt idx="4867">
                  <c:v>26.78</c:v>
                </c:pt>
                <c:pt idx="4868">
                  <c:v>26.65</c:v>
                </c:pt>
                <c:pt idx="4869">
                  <c:v>26.65</c:v>
                </c:pt>
                <c:pt idx="4870">
                  <c:v>26.72</c:v>
                </c:pt>
                <c:pt idx="4871">
                  <c:v>26.91</c:v>
                </c:pt>
                <c:pt idx="4872">
                  <c:v>26.85</c:v>
                </c:pt>
                <c:pt idx="4873">
                  <c:v>26.78</c:v>
                </c:pt>
                <c:pt idx="4874">
                  <c:v>26.78</c:v>
                </c:pt>
                <c:pt idx="4875">
                  <c:v>26.85</c:v>
                </c:pt>
                <c:pt idx="4876">
                  <c:v>26.85</c:v>
                </c:pt>
                <c:pt idx="4877">
                  <c:v>27.04</c:v>
                </c:pt>
                <c:pt idx="4878">
                  <c:v>27.31</c:v>
                </c:pt>
                <c:pt idx="4879">
                  <c:v>27.4</c:v>
                </c:pt>
                <c:pt idx="4880">
                  <c:v>27.34</c:v>
                </c:pt>
                <c:pt idx="4881">
                  <c:v>27.18</c:v>
                </c:pt>
                <c:pt idx="4882">
                  <c:v>27.01</c:v>
                </c:pt>
                <c:pt idx="4883">
                  <c:v>27.11</c:v>
                </c:pt>
                <c:pt idx="4884">
                  <c:v>26.98</c:v>
                </c:pt>
                <c:pt idx="4885">
                  <c:v>27.05</c:v>
                </c:pt>
                <c:pt idx="4886">
                  <c:v>27.05</c:v>
                </c:pt>
                <c:pt idx="4887">
                  <c:v>27.18</c:v>
                </c:pt>
                <c:pt idx="4888">
                  <c:v>27.05</c:v>
                </c:pt>
                <c:pt idx="4889">
                  <c:v>26.95</c:v>
                </c:pt>
                <c:pt idx="4890">
                  <c:v>27.11</c:v>
                </c:pt>
                <c:pt idx="4891">
                  <c:v>27.38</c:v>
                </c:pt>
                <c:pt idx="4892">
                  <c:v>27.51</c:v>
                </c:pt>
                <c:pt idx="4893">
                  <c:v>27.57</c:v>
                </c:pt>
                <c:pt idx="4894">
                  <c:v>27.44</c:v>
                </c:pt>
                <c:pt idx="4895">
                  <c:v>27.57</c:v>
                </c:pt>
                <c:pt idx="4896">
                  <c:v>27.37</c:v>
                </c:pt>
                <c:pt idx="4897">
                  <c:v>27.11</c:v>
                </c:pt>
                <c:pt idx="4898">
                  <c:v>27.11</c:v>
                </c:pt>
                <c:pt idx="4899">
                  <c:v>27.37</c:v>
                </c:pt>
                <c:pt idx="4900">
                  <c:v>27.37</c:v>
                </c:pt>
                <c:pt idx="4901">
                  <c:v>27.37</c:v>
                </c:pt>
                <c:pt idx="4902">
                  <c:v>27.33</c:v>
                </c:pt>
                <c:pt idx="4903">
                  <c:v>27.21</c:v>
                </c:pt>
                <c:pt idx="4904">
                  <c:v>27.14</c:v>
                </c:pt>
                <c:pt idx="4905">
                  <c:v>26.98</c:v>
                </c:pt>
                <c:pt idx="4906">
                  <c:v>26.95</c:v>
                </c:pt>
                <c:pt idx="4907">
                  <c:v>26.92</c:v>
                </c:pt>
                <c:pt idx="4908">
                  <c:v>27.18</c:v>
                </c:pt>
                <c:pt idx="4909">
                  <c:v>27.24</c:v>
                </c:pt>
                <c:pt idx="4910">
                  <c:v>27.22</c:v>
                </c:pt>
                <c:pt idx="4911">
                  <c:v>27.18</c:v>
                </c:pt>
                <c:pt idx="4912">
                  <c:v>27.12</c:v>
                </c:pt>
                <c:pt idx="4913">
                  <c:v>27.05</c:v>
                </c:pt>
                <c:pt idx="4914">
                  <c:v>27.08</c:v>
                </c:pt>
                <c:pt idx="4915">
                  <c:v>27.02</c:v>
                </c:pt>
                <c:pt idx="4916">
                  <c:v>27.15</c:v>
                </c:pt>
                <c:pt idx="4917">
                  <c:v>27.18</c:v>
                </c:pt>
                <c:pt idx="4918">
                  <c:v>27.12</c:v>
                </c:pt>
                <c:pt idx="4919">
                  <c:v>27.21</c:v>
                </c:pt>
                <c:pt idx="4920">
                  <c:v>27.18</c:v>
                </c:pt>
                <c:pt idx="4921">
                  <c:v>27.21</c:v>
                </c:pt>
                <c:pt idx="4922">
                  <c:v>27.31</c:v>
                </c:pt>
                <c:pt idx="4923">
                  <c:v>27.5</c:v>
                </c:pt>
                <c:pt idx="4924">
                  <c:v>27.5</c:v>
                </c:pt>
                <c:pt idx="4925">
                  <c:v>27.05</c:v>
                </c:pt>
                <c:pt idx="4926">
                  <c:v>26.86</c:v>
                </c:pt>
                <c:pt idx="4927">
                  <c:v>26.73</c:v>
                </c:pt>
                <c:pt idx="4928">
                  <c:v>26.76</c:v>
                </c:pt>
                <c:pt idx="4929">
                  <c:v>26.59</c:v>
                </c:pt>
                <c:pt idx="4930">
                  <c:v>26.43</c:v>
                </c:pt>
                <c:pt idx="4931">
                  <c:v>26.4</c:v>
                </c:pt>
                <c:pt idx="4932">
                  <c:v>26.08</c:v>
                </c:pt>
                <c:pt idx="4933">
                  <c:v>25.78</c:v>
                </c:pt>
                <c:pt idx="4934">
                  <c:v>25.62</c:v>
                </c:pt>
                <c:pt idx="4935">
                  <c:v>25.56</c:v>
                </c:pt>
                <c:pt idx="4936">
                  <c:v>25.65</c:v>
                </c:pt>
                <c:pt idx="4937">
                  <c:v>25.62</c:v>
                </c:pt>
                <c:pt idx="4938">
                  <c:v>25.65</c:v>
                </c:pt>
                <c:pt idx="4939">
                  <c:v>25.78</c:v>
                </c:pt>
                <c:pt idx="4940">
                  <c:v>25.75</c:v>
                </c:pt>
                <c:pt idx="4941">
                  <c:v>25.49</c:v>
                </c:pt>
                <c:pt idx="4942">
                  <c:v>25.43</c:v>
                </c:pt>
                <c:pt idx="4943">
                  <c:v>25.43</c:v>
                </c:pt>
                <c:pt idx="4944">
                  <c:v>25.5</c:v>
                </c:pt>
                <c:pt idx="4945">
                  <c:v>25.43</c:v>
                </c:pt>
                <c:pt idx="4946">
                  <c:v>25.5</c:v>
                </c:pt>
                <c:pt idx="4947">
                  <c:v>25.5</c:v>
                </c:pt>
                <c:pt idx="4948">
                  <c:v>25.56</c:v>
                </c:pt>
                <c:pt idx="4949">
                  <c:v>25.63</c:v>
                </c:pt>
                <c:pt idx="4950">
                  <c:v>25.82</c:v>
                </c:pt>
                <c:pt idx="4951">
                  <c:v>25.85</c:v>
                </c:pt>
                <c:pt idx="4952">
                  <c:v>25.82</c:v>
                </c:pt>
                <c:pt idx="4953">
                  <c:v>25.69</c:v>
                </c:pt>
                <c:pt idx="4954">
                  <c:v>25.49</c:v>
                </c:pt>
                <c:pt idx="4955">
                  <c:v>25.53</c:v>
                </c:pt>
                <c:pt idx="4956">
                  <c:v>25.59</c:v>
                </c:pt>
                <c:pt idx="4957">
                  <c:v>25.62</c:v>
                </c:pt>
                <c:pt idx="4958">
                  <c:v>25.69</c:v>
                </c:pt>
                <c:pt idx="4959">
                  <c:v>25.69</c:v>
                </c:pt>
                <c:pt idx="4960">
                  <c:v>25.79</c:v>
                </c:pt>
                <c:pt idx="4961">
                  <c:v>25.89</c:v>
                </c:pt>
                <c:pt idx="4962">
                  <c:v>25.82</c:v>
                </c:pt>
                <c:pt idx="4963">
                  <c:v>25.72</c:v>
                </c:pt>
                <c:pt idx="4964">
                  <c:v>25.79</c:v>
                </c:pt>
                <c:pt idx="4965">
                  <c:v>25.79</c:v>
                </c:pt>
                <c:pt idx="4966">
                  <c:v>25.89</c:v>
                </c:pt>
                <c:pt idx="4967">
                  <c:v>25.92</c:v>
                </c:pt>
                <c:pt idx="4968">
                  <c:v>26.02</c:v>
                </c:pt>
                <c:pt idx="4969">
                  <c:v>26.05</c:v>
                </c:pt>
                <c:pt idx="4970">
                  <c:v>26.12</c:v>
                </c:pt>
                <c:pt idx="4971">
                  <c:v>26.05</c:v>
                </c:pt>
                <c:pt idx="4972">
                  <c:v>26.18</c:v>
                </c:pt>
                <c:pt idx="4973">
                  <c:v>26.15</c:v>
                </c:pt>
                <c:pt idx="4974">
                  <c:v>26.15</c:v>
                </c:pt>
                <c:pt idx="4975">
                  <c:v>26.02</c:v>
                </c:pt>
                <c:pt idx="4976">
                  <c:v>25.96</c:v>
                </c:pt>
                <c:pt idx="4977">
                  <c:v>25.96</c:v>
                </c:pt>
                <c:pt idx="4978">
                  <c:v>26.19</c:v>
                </c:pt>
                <c:pt idx="4979">
                  <c:v>26.22</c:v>
                </c:pt>
                <c:pt idx="4980">
                  <c:v>26.38</c:v>
                </c:pt>
                <c:pt idx="4981">
                  <c:v>26.41</c:v>
                </c:pt>
                <c:pt idx="4982">
                  <c:v>26.09</c:v>
                </c:pt>
                <c:pt idx="4983">
                  <c:v>25.95</c:v>
                </c:pt>
                <c:pt idx="4984">
                  <c:v>25.95</c:v>
                </c:pt>
                <c:pt idx="4985">
                  <c:v>25.82</c:v>
                </c:pt>
                <c:pt idx="4986">
                  <c:v>25.82</c:v>
                </c:pt>
                <c:pt idx="4987">
                  <c:v>25.76</c:v>
                </c:pt>
                <c:pt idx="4988">
                  <c:v>25.82</c:v>
                </c:pt>
                <c:pt idx="4989">
                  <c:v>25.95</c:v>
                </c:pt>
                <c:pt idx="4990">
                  <c:v>26.02</c:v>
                </c:pt>
                <c:pt idx="4991">
                  <c:v>26.28</c:v>
                </c:pt>
                <c:pt idx="4992">
                  <c:v>26.42</c:v>
                </c:pt>
                <c:pt idx="4993">
                  <c:v>26.48</c:v>
                </c:pt>
                <c:pt idx="4994">
                  <c:v>26.25</c:v>
                </c:pt>
                <c:pt idx="4995">
                  <c:v>25.89</c:v>
                </c:pt>
                <c:pt idx="4996">
                  <c:v>25.76</c:v>
                </c:pt>
                <c:pt idx="4997">
                  <c:v>25.89</c:v>
                </c:pt>
                <c:pt idx="4998">
                  <c:v>26.09</c:v>
                </c:pt>
                <c:pt idx="4999">
                  <c:v>26.06</c:v>
                </c:pt>
                <c:pt idx="5000">
                  <c:v>26.16</c:v>
                </c:pt>
                <c:pt idx="5001">
                  <c:v>26.29</c:v>
                </c:pt>
                <c:pt idx="5002">
                  <c:v>26.55</c:v>
                </c:pt>
                <c:pt idx="5003">
                  <c:v>27.02</c:v>
                </c:pt>
                <c:pt idx="5004">
                  <c:v>26.55</c:v>
                </c:pt>
                <c:pt idx="5005">
                  <c:v>26.45</c:v>
                </c:pt>
                <c:pt idx="5006">
                  <c:v>26.35</c:v>
                </c:pt>
                <c:pt idx="5007">
                  <c:v>26.22</c:v>
                </c:pt>
                <c:pt idx="5008">
                  <c:v>26.09</c:v>
                </c:pt>
                <c:pt idx="5009">
                  <c:v>26</c:v>
                </c:pt>
                <c:pt idx="5010">
                  <c:v>25.96</c:v>
                </c:pt>
                <c:pt idx="5011">
                  <c:v>25.93</c:v>
                </c:pt>
                <c:pt idx="5012">
                  <c:v>26.16</c:v>
                </c:pt>
                <c:pt idx="5013">
                  <c:v>26.39</c:v>
                </c:pt>
                <c:pt idx="5014">
                  <c:v>26.16</c:v>
                </c:pt>
                <c:pt idx="5015">
                  <c:v>26.16</c:v>
                </c:pt>
                <c:pt idx="5016">
                  <c:v>26.25</c:v>
                </c:pt>
                <c:pt idx="5017">
                  <c:v>26.29</c:v>
                </c:pt>
                <c:pt idx="5018">
                  <c:v>26.22</c:v>
                </c:pt>
                <c:pt idx="5019">
                  <c:v>26.29</c:v>
                </c:pt>
                <c:pt idx="5020">
                  <c:v>26.42</c:v>
                </c:pt>
                <c:pt idx="5021">
                  <c:v>26.42</c:v>
                </c:pt>
                <c:pt idx="5022">
                  <c:v>26.58</c:v>
                </c:pt>
                <c:pt idx="5023">
                  <c:v>26.68</c:v>
                </c:pt>
                <c:pt idx="5024">
                  <c:v>26.71</c:v>
                </c:pt>
                <c:pt idx="5025">
                  <c:v>26.55</c:v>
                </c:pt>
                <c:pt idx="5026">
                  <c:v>26.61</c:v>
                </c:pt>
                <c:pt idx="5027">
                  <c:v>26.94</c:v>
                </c:pt>
                <c:pt idx="5028">
                  <c:v>26.75</c:v>
                </c:pt>
                <c:pt idx="5029">
                  <c:v>26.09</c:v>
                </c:pt>
                <c:pt idx="5030">
                  <c:v>26.03</c:v>
                </c:pt>
                <c:pt idx="5031">
                  <c:v>26.03</c:v>
                </c:pt>
                <c:pt idx="5032">
                  <c:v>25.77</c:v>
                </c:pt>
                <c:pt idx="5033">
                  <c:v>25.83</c:v>
                </c:pt>
                <c:pt idx="5034">
                  <c:v>25.9</c:v>
                </c:pt>
                <c:pt idx="5035">
                  <c:v>25.7</c:v>
                </c:pt>
                <c:pt idx="5036">
                  <c:v>25.63</c:v>
                </c:pt>
                <c:pt idx="5037">
                  <c:v>25.5</c:v>
                </c:pt>
                <c:pt idx="5038">
                  <c:v>25.44</c:v>
                </c:pt>
                <c:pt idx="5039">
                  <c:v>25.44</c:v>
                </c:pt>
                <c:pt idx="5040">
                  <c:v>25.47</c:v>
                </c:pt>
                <c:pt idx="5041">
                  <c:v>25.51</c:v>
                </c:pt>
                <c:pt idx="5042">
                  <c:v>25.71</c:v>
                </c:pt>
                <c:pt idx="5043">
                  <c:v>25.51</c:v>
                </c:pt>
                <c:pt idx="5044">
                  <c:v>25.44</c:v>
                </c:pt>
                <c:pt idx="5045">
                  <c:v>25.57</c:v>
                </c:pt>
                <c:pt idx="5046">
                  <c:v>25.64</c:v>
                </c:pt>
                <c:pt idx="5047">
                  <c:v>25.54</c:v>
                </c:pt>
                <c:pt idx="5048">
                  <c:v>25.5</c:v>
                </c:pt>
                <c:pt idx="5049">
                  <c:v>25.51</c:v>
                </c:pt>
                <c:pt idx="5050">
                  <c:v>25.44</c:v>
                </c:pt>
                <c:pt idx="5051">
                  <c:v>25.51</c:v>
                </c:pt>
                <c:pt idx="5052">
                  <c:v>25.51</c:v>
                </c:pt>
                <c:pt idx="5053">
                  <c:v>25.64</c:v>
                </c:pt>
                <c:pt idx="5054">
                  <c:v>25.64</c:v>
                </c:pt>
                <c:pt idx="5055">
                  <c:v>25.64</c:v>
                </c:pt>
                <c:pt idx="5056">
                  <c:v>25.51</c:v>
                </c:pt>
                <c:pt idx="5057">
                  <c:v>25.58</c:v>
                </c:pt>
                <c:pt idx="5058">
                  <c:v>25.77</c:v>
                </c:pt>
                <c:pt idx="5059">
                  <c:v>25.77</c:v>
                </c:pt>
                <c:pt idx="5060">
                  <c:v>25.77</c:v>
                </c:pt>
                <c:pt idx="5061">
                  <c:v>25.71</c:v>
                </c:pt>
                <c:pt idx="5062">
                  <c:v>25.64</c:v>
                </c:pt>
                <c:pt idx="5063">
                  <c:v>25.45</c:v>
                </c:pt>
                <c:pt idx="5064">
                  <c:v>25.22</c:v>
                </c:pt>
                <c:pt idx="5065">
                  <c:v>25.25</c:v>
                </c:pt>
                <c:pt idx="5066">
                  <c:v>25.32</c:v>
                </c:pt>
                <c:pt idx="5067">
                  <c:v>25.38</c:v>
                </c:pt>
                <c:pt idx="5068">
                  <c:v>25.45</c:v>
                </c:pt>
                <c:pt idx="5069">
                  <c:v>25.51</c:v>
                </c:pt>
                <c:pt idx="5070">
                  <c:v>25.58</c:v>
                </c:pt>
                <c:pt idx="5071">
                  <c:v>25.45</c:v>
                </c:pt>
                <c:pt idx="5072">
                  <c:v>25.45</c:v>
                </c:pt>
                <c:pt idx="5073">
                  <c:v>25.52</c:v>
                </c:pt>
                <c:pt idx="5074">
                  <c:v>25.71</c:v>
                </c:pt>
                <c:pt idx="5075">
                  <c:v>25.85</c:v>
                </c:pt>
                <c:pt idx="5076">
                  <c:v>25.85</c:v>
                </c:pt>
                <c:pt idx="5077">
                  <c:v>25.55</c:v>
                </c:pt>
                <c:pt idx="5078">
                  <c:v>25.18</c:v>
                </c:pt>
                <c:pt idx="5079">
                  <c:v>24.92</c:v>
                </c:pt>
                <c:pt idx="5080">
                  <c:v>24.89</c:v>
                </c:pt>
                <c:pt idx="5081">
                  <c:v>24.93</c:v>
                </c:pt>
                <c:pt idx="5082">
                  <c:v>24.82</c:v>
                </c:pt>
                <c:pt idx="5083">
                  <c:v>24.79</c:v>
                </c:pt>
                <c:pt idx="5084">
                  <c:v>24.82</c:v>
                </c:pt>
                <c:pt idx="5085">
                  <c:v>24.92</c:v>
                </c:pt>
                <c:pt idx="5086">
                  <c:v>24.82</c:v>
                </c:pt>
                <c:pt idx="5087">
                  <c:v>24.82</c:v>
                </c:pt>
                <c:pt idx="5088">
                  <c:v>24.83</c:v>
                </c:pt>
                <c:pt idx="5089">
                  <c:v>24.79</c:v>
                </c:pt>
                <c:pt idx="5090">
                  <c:v>24.79</c:v>
                </c:pt>
                <c:pt idx="5091">
                  <c:v>24.83</c:v>
                </c:pt>
                <c:pt idx="5092">
                  <c:v>24.86</c:v>
                </c:pt>
                <c:pt idx="5093">
                  <c:v>24.89</c:v>
                </c:pt>
                <c:pt idx="5094">
                  <c:v>24.79</c:v>
                </c:pt>
                <c:pt idx="5095">
                  <c:v>24.8</c:v>
                </c:pt>
                <c:pt idx="5096">
                  <c:v>24.73</c:v>
                </c:pt>
                <c:pt idx="5097">
                  <c:v>24.66</c:v>
                </c:pt>
                <c:pt idx="5098">
                  <c:v>24.73</c:v>
                </c:pt>
                <c:pt idx="5099">
                  <c:v>24.86</c:v>
                </c:pt>
                <c:pt idx="5100">
                  <c:v>24.89</c:v>
                </c:pt>
                <c:pt idx="5101">
                  <c:v>24.92</c:v>
                </c:pt>
                <c:pt idx="5102">
                  <c:v>25.02</c:v>
                </c:pt>
                <c:pt idx="5103">
                  <c:v>25.22</c:v>
                </c:pt>
                <c:pt idx="5104">
                  <c:v>25.35</c:v>
                </c:pt>
                <c:pt idx="5105">
                  <c:v>25.29</c:v>
                </c:pt>
                <c:pt idx="5106">
                  <c:v>25.19</c:v>
                </c:pt>
                <c:pt idx="5107">
                  <c:v>25.13</c:v>
                </c:pt>
                <c:pt idx="5108">
                  <c:v>25.12</c:v>
                </c:pt>
                <c:pt idx="5109">
                  <c:v>25.12</c:v>
                </c:pt>
                <c:pt idx="5110">
                  <c:v>24.99</c:v>
                </c:pt>
                <c:pt idx="5111">
                  <c:v>25.06</c:v>
                </c:pt>
                <c:pt idx="5112">
                  <c:v>24.86</c:v>
                </c:pt>
                <c:pt idx="5113">
                  <c:v>24.93</c:v>
                </c:pt>
                <c:pt idx="5114">
                  <c:v>24.93</c:v>
                </c:pt>
                <c:pt idx="5115">
                  <c:v>25.19</c:v>
                </c:pt>
                <c:pt idx="5116">
                  <c:v>25.13</c:v>
                </c:pt>
                <c:pt idx="5117">
                  <c:v>24.86</c:v>
                </c:pt>
                <c:pt idx="5118">
                  <c:v>24.93</c:v>
                </c:pt>
                <c:pt idx="5119">
                  <c:v>25.06</c:v>
                </c:pt>
                <c:pt idx="5120">
                  <c:v>25.19</c:v>
                </c:pt>
                <c:pt idx="5121">
                  <c:v>25.16</c:v>
                </c:pt>
                <c:pt idx="5122">
                  <c:v>24.93</c:v>
                </c:pt>
                <c:pt idx="5123">
                  <c:v>24.8</c:v>
                </c:pt>
                <c:pt idx="5124">
                  <c:v>24.93</c:v>
                </c:pt>
                <c:pt idx="5125">
                  <c:v>24.9</c:v>
                </c:pt>
                <c:pt idx="5126">
                  <c:v>24.93</c:v>
                </c:pt>
                <c:pt idx="5127">
                  <c:v>24.99</c:v>
                </c:pt>
                <c:pt idx="5128">
                  <c:v>24.83</c:v>
                </c:pt>
                <c:pt idx="5129">
                  <c:v>24.93</c:v>
                </c:pt>
                <c:pt idx="5130">
                  <c:v>25.06</c:v>
                </c:pt>
                <c:pt idx="5131">
                  <c:v>25.23</c:v>
                </c:pt>
                <c:pt idx="5132">
                  <c:v>25.26</c:v>
                </c:pt>
                <c:pt idx="5133">
                  <c:v>25.19</c:v>
                </c:pt>
                <c:pt idx="5134">
                  <c:v>25.23</c:v>
                </c:pt>
                <c:pt idx="5135">
                  <c:v>25.39</c:v>
                </c:pt>
                <c:pt idx="5136">
                  <c:v>25.59</c:v>
                </c:pt>
                <c:pt idx="5137">
                  <c:v>25.59</c:v>
                </c:pt>
                <c:pt idx="5138">
                  <c:v>25.63</c:v>
                </c:pt>
                <c:pt idx="5139">
                  <c:v>25.33</c:v>
                </c:pt>
                <c:pt idx="5140">
                  <c:v>25.07</c:v>
                </c:pt>
                <c:pt idx="5141">
                  <c:v>24.9</c:v>
                </c:pt>
                <c:pt idx="5142">
                  <c:v>24.93</c:v>
                </c:pt>
                <c:pt idx="5143">
                  <c:v>24.87</c:v>
                </c:pt>
                <c:pt idx="5144">
                  <c:v>24.8</c:v>
                </c:pt>
                <c:pt idx="5145">
                  <c:v>24.74</c:v>
                </c:pt>
                <c:pt idx="5146">
                  <c:v>24.8</c:v>
                </c:pt>
                <c:pt idx="5147">
                  <c:v>24.67</c:v>
                </c:pt>
                <c:pt idx="5148">
                  <c:v>24.47</c:v>
                </c:pt>
                <c:pt idx="5149">
                  <c:v>24.4</c:v>
                </c:pt>
                <c:pt idx="5150">
                  <c:v>24.4</c:v>
                </c:pt>
                <c:pt idx="5151">
                  <c:v>24.47</c:v>
                </c:pt>
                <c:pt idx="5152">
                  <c:v>24.47</c:v>
                </c:pt>
                <c:pt idx="5153">
                  <c:v>24.54</c:v>
                </c:pt>
                <c:pt idx="5154">
                  <c:v>24.6</c:v>
                </c:pt>
                <c:pt idx="5155">
                  <c:v>24.64</c:v>
                </c:pt>
                <c:pt idx="5156">
                  <c:v>24.57</c:v>
                </c:pt>
                <c:pt idx="5157">
                  <c:v>24.54</c:v>
                </c:pt>
                <c:pt idx="5158">
                  <c:v>24.54</c:v>
                </c:pt>
                <c:pt idx="5159">
                  <c:v>24.57</c:v>
                </c:pt>
                <c:pt idx="5160">
                  <c:v>24.61</c:v>
                </c:pt>
                <c:pt idx="5161">
                  <c:v>24.81</c:v>
                </c:pt>
                <c:pt idx="5162">
                  <c:v>25.14</c:v>
                </c:pt>
                <c:pt idx="5163">
                  <c:v>25.14</c:v>
                </c:pt>
                <c:pt idx="5164">
                  <c:v>24.94</c:v>
                </c:pt>
                <c:pt idx="5165">
                  <c:v>24.87</c:v>
                </c:pt>
                <c:pt idx="5166">
                  <c:v>25.01</c:v>
                </c:pt>
                <c:pt idx="5167">
                  <c:v>24.88</c:v>
                </c:pt>
                <c:pt idx="5168">
                  <c:v>25.07</c:v>
                </c:pt>
                <c:pt idx="5169">
                  <c:v>24.91</c:v>
                </c:pt>
                <c:pt idx="5170">
                  <c:v>24.74</c:v>
                </c:pt>
                <c:pt idx="5171">
                  <c:v>24.57</c:v>
                </c:pt>
                <c:pt idx="5172">
                  <c:v>24.61</c:v>
                </c:pt>
                <c:pt idx="5173">
                  <c:v>24.61</c:v>
                </c:pt>
                <c:pt idx="5174">
                  <c:v>24.67</c:v>
                </c:pt>
                <c:pt idx="5175">
                  <c:v>24.74</c:v>
                </c:pt>
                <c:pt idx="5176">
                  <c:v>24.74</c:v>
                </c:pt>
                <c:pt idx="5177">
                  <c:v>24.81</c:v>
                </c:pt>
                <c:pt idx="5178">
                  <c:v>25.07</c:v>
                </c:pt>
                <c:pt idx="5179">
                  <c:v>25.17</c:v>
                </c:pt>
                <c:pt idx="5180">
                  <c:v>25.04</c:v>
                </c:pt>
                <c:pt idx="5181">
                  <c:v>24.81</c:v>
                </c:pt>
                <c:pt idx="5182">
                  <c:v>24.81</c:v>
                </c:pt>
                <c:pt idx="5183">
                  <c:v>24.81</c:v>
                </c:pt>
                <c:pt idx="5184">
                  <c:v>24.68</c:v>
                </c:pt>
                <c:pt idx="5185">
                  <c:v>24.74</c:v>
                </c:pt>
                <c:pt idx="5186">
                  <c:v>24.74</c:v>
                </c:pt>
                <c:pt idx="5187">
                  <c:v>24.84</c:v>
                </c:pt>
                <c:pt idx="5188">
                  <c:v>24.78</c:v>
                </c:pt>
                <c:pt idx="5189">
                  <c:v>24.81</c:v>
                </c:pt>
                <c:pt idx="5190">
                  <c:v>24.88</c:v>
                </c:pt>
                <c:pt idx="5191">
                  <c:v>24.88</c:v>
                </c:pt>
                <c:pt idx="5192">
                  <c:v>24.81</c:v>
                </c:pt>
                <c:pt idx="5193">
                  <c:v>24.81</c:v>
                </c:pt>
                <c:pt idx="5194">
                  <c:v>24.78</c:v>
                </c:pt>
                <c:pt idx="5195">
                  <c:v>24.81</c:v>
                </c:pt>
                <c:pt idx="5196">
                  <c:v>24.75</c:v>
                </c:pt>
                <c:pt idx="5197">
                  <c:v>24.95</c:v>
                </c:pt>
                <c:pt idx="5198">
                  <c:v>25.01</c:v>
                </c:pt>
                <c:pt idx="5199">
                  <c:v>25.21</c:v>
                </c:pt>
                <c:pt idx="5200">
                  <c:v>25.14</c:v>
                </c:pt>
                <c:pt idx="5201">
                  <c:v>25.11</c:v>
                </c:pt>
                <c:pt idx="5202">
                  <c:v>25.14</c:v>
                </c:pt>
                <c:pt idx="5203">
                  <c:v>25.34</c:v>
                </c:pt>
                <c:pt idx="5204">
                  <c:v>25.47</c:v>
                </c:pt>
                <c:pt idx="5205">
                  <c:v>25.67</c:v>
                </c:pt>
                <c:pt idx="5206">
                  <c:v>25.57</c:v>
                </c:pt>
                <c:pt idx="5207">
                  <c:v>25.27</c:v>
                </c:pt>
                <c:pt idx="5208">
                  <c:v>24.91</c:v>
                </c:pt>
                <c:pt idx="5209">
                  <c:v>24.74</c:v>
                </c:pt>
                <c:pt idx="5210">
                  <c:v>24.74</c:v>
                </c:pt>
                <c:pt idx="5211">
                  <c:v>24.88</c:v>
                </c:pt>
                <c:pt idx="5212">
                  <c:v>24.94</c:v>
                </c:pt>
                <c:pt idx="5213">
                  <c:v>25.01</c:v>
                </c:pt>
                <c:pt idx="5214">
                  <c:v>25.21</c:v>
                </c:pt>
                <c:pt idx="5215">
                  <c:v>25.34</c:v>
                </c:pt>
                <c:pt idx="5216">
                  <c:v>25.47</c:v>
                </c:pt>
                <c:pt idx="5217">
                  <c:v>25.48</c:v>
                </c:pt>
                <c:pt idx="5218">
                  <c:v>25.21</c:v>
                </c:pt>
                <c:pt idx="5219">
                  <c:v>25.01</c:v>
                </c:pt>
                <c:pt idx="5220">
                  <c:v>24.94</c:v>
                </c:pt>
                <c:pt idx="5221">
                  <c:v>24.88</c:v>
                </c:pt>
                <c:pt idx="5222">
                  <c:v>24.88</c:v>
                </c:pt>
                <c:pt idx="5223">
                  <c:v>24.74</c:v>
                </c:pt>
                <c:pt idx="5224">
                  <c:v>24.75</c:v>
                </c:pt>
                <c:pt idx="5225">
                  <c:v>24.61</c:v>
                </c:pt>
                <c:pt idx="5226">
                  <c:v>24.88</c:v>
                </c:pt>
                <c:pt idx="5227">
                  <c:v>24.88</c:v>
                </c:pt>
                <c:pt idx="5228">
                  <c:v>25.01</c:v>
                </c:pt>
                <c:pt idx="5229">
                  <c:v>25.01</c:v>
                </c:pt>
                <c:pt idx="5230">
                  <c:v>24.94</c:v>
                </c:pt>
                <c:pt idx="5231">
                  <c:v>24.88</c:v>
                </c:pt>
                <c:pt idx="5232">
                  <c:v>24.52</c:v>
                </c:pt>
                <c:pt idx="5233">
                  <c:v>24.48</c:v>
                </c:pt>
                <c:pt idx="5234">
                  <c:v>24.62</c:v>
                </c:pt>
                <c:pt idx="5235">
                  <c:v>24.62</c:v>
                </c:pt>
                <c:pt idx="5236">
                  <c:v>24.62</c:v>
                </c:pt>
                <c:pt idx="5237">
                  <c:v>24.55</c:v>
                </c:pt>
                <c:pt idx="5238">
                  <c:v>24.62</c:v>
                </c:pt>
                <c:pt idx="5239">
                  <c:v>24.62</c:v>
                </c:pt>
                <c:pt idx="5240">
                  <c:v>24.62</c:v>
                </c:pt>
                <c:pt idx="5241">
                  <c:v>24.69</c:v>
                </c:pt>
                <c:pt idx="5242">
                  <c:v>24.69</c:v>
                </c:pt>
                <c:pt idx="5243">
                  <c:v>24.59</c:v>
                </c:pt>
                <c:pt idx="5244">
                  <c:v>24.62</c:v>
                </c:pt>
                <c:pt idx="5245">
                  <c:v>24.49</c:v>
                </c:pt>
                <c:pt idx="5246">
                  <c:v>24.45</c:v>
                </c:pt>
                <c:pt idx="5247">
                  <c:v>24.49</c:v>
                </c:pt>
                <c:pt idx="5248">
                  <c:v>24.49</c:v>
                </c:pt>
                <c:pt idx="5249">
                  <c:v>24.62</c:v>
                </c:pt>
                <c:pt idx="5250">
                  <c:v>24.55</c:v>
                </c:pt>
                <c:pt idx="5251">
                  <c:v>24.62</c:v>
                </c:pt>
                <c:pt idx="5252">
                  <c:v>24.62</c:v>
                </c:pt>
                <c:pt idx="5253">
                  <c:v>24.62</c:v>
                </c:pt>
                <c:pt idx="5254">
                  <c:v>24.82</c:v>
                </c:pt>
                <c:pt idx="5255">
                  <c:v>24.79</c:v>
                </c:pt>
                <c:pt idx="5256">
                  <c:v>24.62</c:v>
                </c:pt>
                <c:pt idx="5257">
                  <c:v>24.62</c:v>
                </c:pt>
                <c:pt idx="5258">
                  <c:v>24.69</c:v>
                </c:pt>
                <c:pt idx="5259">
                  <c:v>24.69</c:v>
                </c:pt>
                <c:pt idx="5260">
                  <c:v>24.35</c:v>
                </c:pt>
                <c:pt idx="5261">
                  <c:v>24.35</c:v>
                </c:pt>
                <c:pt idx="5262">
                  <c:v>24.48</c:v>
                </c:pt>
                <c:pt idx="5263">
                  <c:v>24.55</c:v>
                </c:pt>
                <c:pt idx="5264">
                  <c:v>24.62</c:v>
                </c:pt>
                <c:pt idx="5265">
                  <c:v>24.72</c:v>
                </c:pt>
                <c:pt idx="5266">
                  <c:v>24.75</c:v>
                </c:pt>
                <c:pt idx="5267">
                  <c:v>24.88</c:v>
                </c:pt>
                <c:pt idx="5268">
                  <c:v>24.82</c:v>
                </c:pt>
                <c:pt idx="5269">
                  <c:v>24.75</c:v>
                </c:pt>
                <c:pt idx="5270">
                  <c:v>24.92</c:v>
                </c:pt>
                <c:pt idx="5271">
                  <c:v>24.62</c:v>
                </c:pt>
                <c:pt idx="5272">
                  <c:v>24.62</c:v>
                </c:pt>
                <c:pt idx="5273">
                  <c:v>24.59</c:v>
                </c:pt>
                <c:pt idx="5274">
                  <c:v>24.69</c:v>
                </c:pt>
                <c:pt idx="5275">
                  <c:v>24.82</c:v>
                </c:pt>
                <c:pt idx="5276">
                  <c:v>25.02</c:v>
                </c:pt>
                <c:pt idx="5277">
                  <c:v>24.69</c:v>
                </c:pt>
                <c:pt idx="5278">
                  <c:v>24.49</c:v>
                </c:pt>
                <c:pt idx="5279">
                  <c:v>24.56</c:v>
                </c:pt>
                <c:pt idx="5280">
                  <c:v>24.49</c:v>
                </c:pt>
                <c:pt idx="5281">
                  <c:v>24.53</c:v>
                </c:pt>
                <c:pt idx="5282">
                  <c:v>24.56</c:v>
                </c:pt>
                <c:pt idx="5283">
                  <c:v>24.49</c:v>
                </c:pt>
                <c:pt idx="5284">
                  <c:v>24.42</c:v>
                </c:pt>
                <c:pt idx="5285">
                  <c:v>24.42</c:v>
                </c:pt>
                <c:pt idx="5286">
                  <c:v>24.36</c:v>
                </c:pt>
                <c:pt idx="5287">
                  <c:v>24.73</c:v>
                </c:pt>
                <c:pt idx="5288">
                  <c:v>24.63</c:v>
                </c:pt>
                <c:pt idx="5289">
                  <c:v>24.36</c:v>
                </c:pt>
                <c:pt idx="5290">
                  <c:v>24.29</c:v>
                </c:pt>
                <c:pt idx="5291">
                  <c:v>24.26</c:v>
                </c:pt>
                <c:pt idx="5292">
                  <c:v>24.36</c:v>
                </c:pt>
                <c:pt idx="5293">
                  <c:v>24.42</c:v>
                </c:pt>
                <c:pt idx="5294">
                  <c:v>24.49</c:v>
                </c:pt>
                <c:pt idx="5295">
                  <c:v>24.55</c:v>
                </c:pt>
                <c:pt idx="5296">
                  <c:v>24.56</c:v>
                </c:pt>
                <c:pt idx="5297">
                  <c:v>24.76</c:v>
                </c:pt>
                <c:pt idx="5298">
                  <c:v>24.62</c:v>
                </c:pt>
                <c:pt idx="5299">
                  <c:v>24.63</c:v>
                </c:pt>
                <c:pt idx="5300">
                  <c:v>24.7</c:v>
                </c:pt>
                <c:pt idx="5301">
                  <c:v>24.47</c:v>
                </c:pt>
                <c:pt idx="5302">
                  <c:v>24.3</c:v>
                </c:pt>
                <c:pt idx="5303">
                  <c:v>24.3</c:v>
                </c:pt>
                <c:pt idx="5304">
                  <c:v>24.2</c:v>
                </c:pt>
                <c:pt idx="5305">
                  <c:v>24.36</c:v>
                </c:pt>
                <c:pt idx="5306">
                  <c:v>24.23</c:v>
                </c:pt>
                <c:pt idx="5307">
                  <c:v>24.19</c:v>
                </c:pt>
                <c:pt idx="5308">
                  <c:v>24.3</c:v>
                </c:pt>
                <c:pt idx="5309">
                  <c:v>24.5</c:v>
                </c:pt>
                <c:pt idx="5310">
                  <c:v>24.5</c:v>
                </c:pt>
                <c:pt idx="5311">
                  <c:v>24.26</c:v>
                </c:pt>
                <c:pt idx="5312">
                  <c:v>24.1</c:v>
                </c:pt>
                <c:pt idx="5313">
                  <c:v>24.16</c:v>
                </c:pt>
                <c:pt idx="5314">
                  <c:v>24.36</c:v>
                </c:pt>
                <c:pt idx="5315">
                  <c:v>24.5</c:v>
                </c:pt>
                <c:pt idx="5316">
                  <c:v>24.5</c:v>
                </c:pt>
                <c:pt idx="5317">
                  <c:v>24.36</c:v>
                </c:pt>
                <c:pt idx="5318">
                  <c:v>24.2</c:v>
                </c:pt>
                <c:pt idx="5319">
                  <c:v>24.23</c:v>
                </c:pt>
                <c:pt idx="5320">
                  <c:v>24.43</c:v>
                </c:pt>
                <c:pt idx="5321">
                  <c:v>24.5</c:v>
                </c:pt>
                <c:pt idx="5322">
                  <c:v>24.46</c:v>
                </c:pt>
                <c:pt idx="5323">
                  <c:v>24.3</c:v>
                </c:pt>
                <c:pt idx="5324">
                  <c:v>24.3</c:v>
                </c:pt>
                <c:pt idx="5325">
                  <c:v>24.17</c:v>
                </c:pt>
                <c:pt idx="5326">
                  <c:v>24.03</c:v>
                </c:pt>
                <c:pt idx="5327">
                  <c:v>23.97</c:v>
                </c:pt>
                <c:pt idx="5328">
                  <c:v>23.97</c:v>
                </c:pt>
                <c:pt idx="5329">
                  <c:v>24.07</c:v>
                </c:pt>
                <c:pt idx="5330">
                  <c:v>24.04</c:v>
                </c:pt>
                <c:pt idx="5331">
                  <c:v>24.17</c:v>
                </c:pt>
                <c:pt idx="5332">
                  <c:v>24.24</c:v>
                </c:pt>
                <c:pt idx="5333">
                  <c:v>24.37</c:v>
                </c:pt>
                <c:pt idx="5334">
                  <c:v>24.24</c:v>
                </c:pt>
                <c:pt idx="5335">
                  <c:v>24.18</c:v>
                </c:pt>
                <c:pt idx="5336">
                  <c:v>24.25</c:v>
                </c:pt>
                <c:pt idx="5337">
                  <c:v>24.11</c:v>
                </c:pt>
                <c:pt idx="5338">
                  <c:v>23.98</c:v>
                </c:pt>
                <c:pt idx="5339">
                  <c:v>24.01</c:v>
                </c:pt>
                <c:pt idx="5340">
                  <c:v>24.04</c:v>
                </c:pt>
                <c:pt idx="5341">
                  <c:v>24.11</c:v>
                </c:pt>
                <c:pt idx="5342">
                  <c:v>24.21</c:v>
                </c:pt>
                <c:pt idx="5343">
                  <c:v>24.58</c:v>
                </c:pt>
                <c:pt idx="5344">
                  <c:v>25.17</c:v>
                </c:pt>
                <c:pt idx="5345">
                  <c:v>25.37</c:v>
                </c:pt>
                <c:pt idx="5346">
                  <c:v>25.34</c:v>
                </c:pt>
                <c:pt idx="5347">
                  <c:v>25.18</c:v>
                </c:pt>
                <c:pt idx="5348">
                  <c:v>25.37</c:v>
                </c:pt>
                <c:pt idx="5349">
                  <c:v>25.24</c:v>
                </c:pt>
                <c:pt idx="5350">
                  <c:v>24.98</c:v>
                </c:pt>
                <c:pt idx="5351">
                  <c:v>24.91</c:v>
                </c:pt>
                <c:pt idx="5352">
                  <c:v>24.78</c:v>
                </c:pt>
                <c:pt idx="5353">
                  <c:v>24.51</c:v>
                </c:pt>
                <c:pt idx="5354">
                  <c:v>24.31</c:v>
                </c:pt>
                <c:pt idx="5355">
                  <c:v>24.25</c:v>
                </c:pt>
                <c:pt idx="5356">
                  <c:v>24.18</c:v>
                </c:pt>
                <c:pt idx="5357">
                  <c:v>24.18</c:v>
                </c:pt>
                <c:pt idx="5358">
                  <c:v>24.25</c:v>
                </c:pt>
                <c:pt idx="5359">
                  <c:v>24.35</c:v>
                </c:pt>
                <c:pt idx="5360">
                  <c:v>24.24</c:v>
                </c:pt>
                <c:pt idx="5361">
                  <c:v>23.78</c:v>
                </c:pt>
                <c:pt idx="5362">
                  <c:v>23.47</c:v>
                </c:pt>
                <c:pt idx="5363">
                  <c:v>23.44</c:v>
                </c:pt>
                <c:pt idx="5364">
                  <c:v>23.57</c:v>
                </c:pt>
                <c:pt idx="5365">
                  <c:v>23.57</c:v>
                </c:pt>
                <c:pt idx="5366">
                  <c:v>23.64</c:v>
                </c:pt>
                <c:pt idx="5367">
                  <c:v>23.84</c:v>
                </c:pt>
                <c:pt idx="5368">
                  <c:v>23.91</c:v>
                </c:pt>
                <c:pt idx="5369">
                  <c:v>24.08</c:v>
                </c:pt>
                <c:pt idx="5370">
                  <c:v>24.11</c:v>
                </c:pt>
                <c:pt idx="5371">
                  <c:v>24.18</c:v>
                </c:pt>
                <c:pt idx="5372">
                  <c:v>24.31</c:v>
                </c:pt>
                <c:pt idx="5373">
                  <c:v>24.11</c:v>
                </c:pt>
                <c:pt idx="5374">
                  <c:v>24.01</c:v>
                </c:pt>
                <c:pt idx="5375">
                  <c:v>23.84</c:v>
                </c:pt>
                <c:pt idx="5376">
                  <c:v>23.65</c:v>
                </c:pt>
                <c:pt idx="5377">
                  <c:v>23.52</c:v>
                </c:pt>
                <c:pt idx="5378">
                  <c:v>23.49</c:v>
                </c:pt>
                <c:pt idx="5379">
                  <c:v>23.65</c:v>
                </c:pt>
                <c:pt idx="5380">
                  <c:v>23.79</c:v>
                </c:pt>
                <c:pt idx="5381">
                  <c:v>23.65</c:v>
                </c:pt>
                <c:pt idx="5382">
                  <c:v>23.59</c:v>
                </c:pt>
                <c:pt idx="5383">
                  <c:v>23.79</c:v>
                </c:pt>
                <c:pt idx="5384">
                  <c:v>23.52</c:v>
                </c:pt>
                <c:pt idx="5385">
                  <c:v>23.45</c:v>
                </c:pt>
                <c:pt idx="5386">
                  <c:v>23.45</c:v>
                </c:pt>
                <c:pt idx="5387">
                  <c:v>23.45</c:v>
                </c:pt>
                <c:pt idx="5388">
                  <c:v>23.45</c:v>
                </c:pt>
                <c:pt idx="5389">
                  <c:v>23.25</c:v>
                </c:pt>
                <c:pt idx="5390">
                  <c:v>23.12</c:v>
                </c:pt>
                <c:pt idx="5391">
                  <c:v>23.05</c:v>
                </c:pt>
                <c:pt idx="5392">
                  <c:v>23.05</c:v>
                </c:pt>
                <c:pt idx="5393">
                  <c:v>22.99</c:v>
                </c:pt>
                <c:pt idx="5394">
                  <c:v>22.99</c:v>
                </c:pt>
                <c:pt idx="5395">
                  <c:v>23.12</c:v>
                </c:pt>
                <c:pt idx="5396">
                  <c:v>23.32</c:v>
                </c:pt>
                <c:pt idx="5397">
                  <c:v>23.26</c:v>
                </c:pt>
                <c:pt idx="5398">
                  <c:v>23.06</c:v>
                </c:pt>
                <c:pt idx="5399">
                  <c:v>23.06</c:v>
                </c:pt>
                <c:pt idx="5400">
                  <c:v>23.29</c:v>
                </c:pt>
                <c:pt idx="5401">
                  <c:v>23.19</c:v>
                </c:pt>
                <c:pt idx="5402">
                  <c:v>23.15</c:v>
                </c:pt>
                <c:pt idx="5403">
                  <c:v>23.26</c:v>
                </c:pt>
                <c:pt idx="5404">
                  <c:v>23.46</c:v>
                </c:pt>
                <c:pt idx="5405">
                  <c:v>23.69</c:v>
                </c:pt>
                <c:pt idx="5406">
                  <c:v>23.86</c:v>
                </c:pt>
                <c:pt idx="5407">
                  <c:v>23.93</c:v>
                </c:pt>
                <c:pt idx="5408">
                  <c:v>23.99</c:v>
                </c:pt>
                <c:pt idx="5409">
                  <c:v>24.03</c:v>
                </c:pt>
                <c:pt idx="5410">
                  <c:v>23.96</c:v>
                </c:pt>
                <c:pt idx="5411">
                  <c:v>23.73</c:v>
                </c:pt>
                <c:pt idx="5412">
                  <c:v>23.63</c:v>
                </c:pt>
                <c:pt idx="5413">
                  <c:v>23.66</c:v>
                </c:pt>
                <c:pt idx="5414">
                  <c:v>23.66</c:v>
                </c:pt>
                <c:pt idx="5415">
                  <c:v>23.8</c:v>
                </c:pt>
                <c:pt idx="5416">
                  <c:v>23.96</c:v>
                </c:pt>
                <c:pt idx="5417">
                  <c:v>24.13</c:v>
                </c:pt>
                <c:pt idx="5418">
                  <c:v>23.9</c:v>
                </c:pt>
                <c:pt idx="5419">
                  <c:v>23.73</c:v>
                </c:pt>
                <c:pt idx="5420">
                  <c:v>23.56</c:v>
                </c:pt>
                <c:pt idx="5421">
                  <c:v>23.53</c:v>
                </c:pt>
                <c:pt idx="5422">
                  <c:v>23.73</c:v>
                </c:pt>
                <c:pt idx="5423">
                  <c:v>23.8</c:v>
                </c:pt>
                <c:pt idx="5424">
                  <c:v>23.87</c:v>
                </c:pt>
                <c:pt idx="5425">
                  <c:v>23.6</c:v>
                </c:pt>
                <c:pt idx="5426">
                  <c:v>23.46</c:v>
                </c:pt>
                <c:pt idx="5427">
                  <c:v>23.5</c:v>
                </c:pt>
                <c:pt idx="5428">
                  <c:v>23.5</c:v>
                </c:pt>
                <c:pt idx="5429">
                  <c:v>23.33</c:v>
                </c:pt>
                <c:pt idx="5430">
                  <c:v>23.33</c:v>
                </c:pt>
                <c:pt idx="5431">
                  <c:v>23.46</c:v>
                </c:pt>
                <c:pt idx="5432">
                  <c:v>23.67</c:v>
                </c:pt>
                <c:pt idx="5433">
                  <c:v>23.87</c:v>
                </c:pt>
                <c:pt idx="5434">
                  <c:v>23.77</c:v>
                </c:pt>
                <c:pt idx="5435">
                  <c:v>23.67</c:v>
                </c:pt>
                <c:pt idx="5436">
                  <c:v>23.73</c:v>
                </c:pt>
                <c:pt idx="5437">
                  <c:v>23.8</c:v>
                </c:pt>
                <c:pt idx="5438">
                  <c:v>23.8</c:v>
                </c:pt>
                <c:pt idx="5439">
                  <c:v>23.67</c:v>
                </c:pt>
                <c:pt idx="5440">
                  <c:v>23.54</c:v>
                </c:pt>
                <c:pt idx="5441">
                  <c:v>24.04</c:v>
                </c:pt>
                <c:pt idx="5442">
                  <c:v>24</c:v>
                </c:pt>
                <c:pt idx="5443">
                  <c:v>23.54</c:v>
                </c:pt>
                <c:pt idx="5444">
                  <c:v>23.33</c:v>
                </c:pt>
                <c:pt idx="5445">
                  <c:v>23.41</c:v>
                </c:pt>
                <c:pt idx="5446">
                  <c:v>23.51</c:v>
                </c:pt>
                <c:pt idx="5447">
                  <c:v>24.14</c:v>
                </c:pt>
                <c:pt idx="5448">
                  <c:v>23.94</c:v>
                </c:pt>
                <c:pt idx="5449">
                  <c:v>24.07</c:v>
                </c:pt>
                <c:pt idx="5450">
                  <c:v>23.8</c:v>
                </c:pt>
                <c:pt idx="5451">
                  <c:v>23.47</c:v>
                </c:pt>
                <c:pt idx="5452">
                  <c:v>23.34</c:v>
                </c:pt>
                <c:pt idx="5453">
                  <c:v>23.24</c:v>
                </c:pt>
                <c:pt idx="5454">
                  <c:v>23.17</c:v>
                </c:pt>
                <c:pt idx="5455">
                  <c:v>23.14</c:v>
                </c:pt>
                <c:pt idx="5456">
                  <c:v>23</c:v>
                </c:pt>
                <c:pt idx="5457">
                  <c:v>23.07</c:v>
                </c:pt>
                <c:pt idx="5458">
                  <c:v>23.07</c:v>
                </c:pt>
                <c:pt idx="5459">
                  <c:v>23.03</c:v>
                </c:pt>
                <c:pt idx="5460">
                  <c:v>23.1</c:v>
                </c:pt>
                <c:pt idx="5461">
                  <c:v>23.4</c:v>
                </c:pt>
                <c:pt idx="5462">
                  <c:v>23.54</c:v>
                </c:pt>
                <c:pt idx="5463">
                  <c:v>23.47</c:v>
                </c:pt>
                <c:pt idx="5464">
                  <c:v>23.27</c:v>
                </c:pt>
                <c:pt idx="5465">
                  <c:v>23.34</c:v>
                </c:pt>
                <c:pt idx="5466">
                  <c:v>23.21</c:v>
                </c:pt>
                <c:pt idx="5467">
                  <c:v>23.17</c:v>
                </c:pt>
                <c:pt idx="5468">
                  <c:v>23.27</c:v>
                </c:pt>
                <c:pt idx="5469">
                  <c:v>23.27</c:v>
                </c:pt>
                <c:pt idx="5470">
                  <c:v>23.24</c:v>
                </c:pt>
                <c:pt idx="5471">
                  <c:v>23.21</c:v>
                </c:pt>
                <c:pt idx="5472">
                  <c:v>23.34</c:v>
                </c:pt>
                <c:pt idx="5473">
                  <c:v>23.38</c:v>
                </c:pt>
                <c:pt idx="5474">
                  <c:v>23.28</c:v>
                </c:pt>
                <c:pt idx="5475">
                  <c:v>23.07</c:v>
                </c:pt>
                <c:pt idx="5476">
                  <c:v>23.01</c:v>
                </c:pt>
                <c:pt idx="5477">
                  <c:v>23.01</c:v>
                </c:pt>
                <c:pt idx="5478">
                  <c:v>23.07</c:v>
                </c:pt>
                <c:pt idx="5479">
                  <c:v>23.08</c:v>
                </c:pt>
                <c:pt idx="5480">
                  <c:v>23.04</c:v>
                </c:pt>
                <c:pt idx="5481">
                  <c:v>22.81</c:v>
                </c:pt>
                <c:pt idx="5482">
                  <c:v>22.81</c:v>
                </c:pt>
                <c:pt idx="5483">
                  <c:v>22.88</c:v>
                </c:pt>
                <c:pt idx="5484">
                  <c:v>22.81</c:v>
                </c:pt>
                <c:pt idx="5485">
                  <c:v>22.88</c:v>
                </c:pt>
                <c:pt idx="5486">
                  <c:v>22.81</c:v>
                </c:pt>
                <c:pt idx="5487">
                  <c:v>23.14</c:v>
                </c:pt>
                <c:pt idx="5488">
                  <c:v>23.41</c:v>
                </c:pt>
                <c:pt idx="5489">
                  <c:v>23.48</c:v>
                </c:pt>
                <c:pt idx="5490">
                  <c:v>23.25</c:v>
                </c:pt>
                <c:pt idx="5491">
                  <c:v>22.78</c:v>
                </c:pt>
                <c:pt idx="5492">
                  <c:v>22.54</c:v>
                </c:pt>
                <c:pt idx="5493">
                  <c:v>22.54</c:v>
                </c:pt>
                <c:pt idx="5494">
                  <c:v>22.55</c:v>
                </c:pt>
                <c:pt idx="5495">
                  <c:v>22.55</c:v>
                </c:pt>
                <c:pt idx="5496">
                  <c:v>22.61</c:v>
                </c:pt>
                <c:pt idx="5497">
                  <c:v>22.55</c:v>
                </c:pt>
                <c:pt idx="5498">
                  <c:v>22.38</c:v>
                </c:pt>
                <c:pt idx="5499">
                  <c:v>22.41</c:v>
                </c:pt>
                <c:pt idx="5500">
                  <c:v>22.37</c:v>
                </c:pt>
                <c:pt idx="5501">
                  <c:v>22.54</c:v>
                </c:pt>
                <c:pt idx="5502">
                  <c:v>22.48</c:v>
                </c:pt>
                <c:pt idx="5503">
                  <c:v>22.31</c:v>
                </c:pt>
                <c:pt idx="5504">
                  <c:v>22.34</c:v>
                </c:pt>
                <c:pt idx="5505">
                  <c:v>22.28</c:v>
                </c:pt>
                <c:pt idx="5506">
                  <c:v>22.31</c:v>
                </c:pt>
                <c:pt idx="5507">
                  <c:v>22.25</c:v>
                </c:pt>
                <c:pt idx="5508">
                  <c:v>22.35</c:v>
                </c:pt>
                <c:pt idx="5509">
                  <c:v>22.41</c:v>
                </c:pt>
                <c:pt idx="5510">
                  <c:v>22.41</c:v>
                </c:pt>
                <c:pt idx="5511">
                  <c:v>22.35</c:v>
                </c:pt>
                <c:pt idx="5512">
                  <c:v>22.41</c:v>
                </c:pt>
                <c:pt idx="5513">
                  <c:v>22.32</c:v>
                </c:pt>
                <c:pt idx="5514">
                  <c:v>22.35</c:v>
                </c:pt>
                <c:pt idx="5515">
                  <c:v>22.49</c:v>
                </c:pt>
                <c:pt idx="5516">
                  <c:v>22.49</c:v>
                </c:pt>
                <c:pt idx="5517">
                  <c:v>22.49</c:v>
                </c:pt>
                <c:pt idx="5518">
                  <c:v>22.69</c:v>
                </c:pt>
                <c:pt idx="5519">
                  <c:v>22.56</c:v>
                </c:pt>
                <c:pt idx="5520">
                  <c:v>22.63</c:v>
                </c:pt>
                <c:pt idx="5521">
                  <c:v>22.62</c:v>
                </c:pt>
                <c:pt idx="5522">
                  <c:v>22.49</c:v>
                </c:pt>
                <c:pt idx="5523">
                  <c:v>22.32</c:v>
                </c:pt>
                <c:pt idx="5524">
                  <c:v>22.18</c:v>
                </c:pt>
                <c:pt idx="5525">
                  <c:v>22.18</c:v>
                </c:pt>
                <c:pt idx="5526">
                  <c:v>22.08</c:v>
                </c:pt>
                <c:pt idx="5527">
                  <c:v>22.12</c:v>
                </c:pt>
                <c:pt idx="5528">
                  <c:v>22.49</c:v>
                </c:pt>
                <c:pt idx="5529">
                  <c:v>22.65</c:v>
                </c:pt>
                <c:pt idx="5530">
                  <c:v>22.49</c:v>
                </c:pt>
                <c:pt idx="5531">
                  <c:v>22.35</c:v>
                </c:pt>
                <c:pt idx="5532">
                  <c:v>22.35</c:v>
                </c:pt>
                <c:pt idx="5533">
                  <c:v>22.29</c:v>
                </c:pt>
                <c:pt idx="5534">
                  <c:v>22.36</c:v>
                </c:pt>
                <c:pt idx="5535">
                  <c:v>22.29</c:v>
                </c:pt>
                <c:pt idx="5536">
                  <c:v>22.22</c:v>
                </c:pt>
                <c:pt idx="5537">
                  <c:v>22.15</c:v>
                </c:pt>
                <c:pt idx="5538">
                  <c:v>21.89</c:v>
                </c:pt>
                <c:pt idx="5539">
                  <c:v>21.89</c:v>
                </c:pt>
                <c:pt idx="5540">
                  <c:v>21.96</c:v>
                </c:pt>
                <c:pt idx="5541">
                  <c:v>21.89</c:v>
                </c:pt>
                <c:pt idx="5542">
                  <c:v>21.92</c:v>
                </c:pt>
                <c:pt idx="5543">
                  <c:v>21.95</c:v>
                </c:pt>
                <c:pt idx="5544">
                  <c:v>21.92</c:v>
                </c:pt>
                <c:pt idx="5545">
                  <c:v>21.95</c:v>
                </c:pt>
                <c:pt idx="5546">
                  <c:v>21.89</c:v>
                </c:pt>
                <c:pt idx="5547">
                  <c:v>21.82</c:v>
                </c:pt>
                <c:pt idx="5548">
                  <c:v>21.62</c:v>
                </c:pt>
                <c:pt idx="5549">
                  <c:v>21.55</c:v>
                </c:pt>
                <c:pt idx="5550">
                  <c:v>21.42</c:v>
                </c:pt>
                <c:pt idx="5551">
                  <c:v>21.32</c:v>
                </c:pt>
                <c:pt idx="5552">
                  <c:v>21.15</c:v>
                </c:pt>
                <c:pt idx="5553">
                  <c:v>20.61</c:v>
                </c:pt>
                <c:pt idx="5554">
                  <c:v>20.48</c:v>
                </c:pt>
                <c:pt idx="5555">
                  <c:v>20.420000000000002</c:v>
                </c:pt>
                <c:pt idx="5556">
                  <c:v>20.32</c:v>
                </c:pt>
                <c:pt idx="5557">
                  <c:v>20.55</c:v>
                </c:pt>
                <c:pt idx="5558">
                  <c:v>20.32</c:v>
                </c:pt>
                <c:pt idx="5559">
                  <c:v>20.28</c:v>
                </c:pt>
                <c:pt idx="5560">
                  <c:v>20.420000000000002</c:v>
                </c:pt>
                <c:pt idx="5561">
                  <c:v>20.350000000000001</c:v>
                </c:pt>
                <c:pt idx="5562">
                  <c:v>20.29</c:v>
                </c:pt>
                <c:pt idx="5563">
                  <c:v>20.350000000000001</c:v>
                </c:pt>
                <c:pt idx="5564">
                  <c:v>20.350000000000001</c:v>
                </c:pt>
                <c:pt idx="5565">
                  <c:v>20.39</c:v>
                </c:pt>
                <c:pt idx="5566">
                  <c:v>20.49</c:v>
                </c:pt>
                <c:pt idx="5567">
                  <c:v>20.66</c:v>
                </c:pt>
                <c:pt idx="5568">
                  <c:v>20.73</c:v>
                </c:pt>
                <c:pt idx="5569">
                  <c:v>20.76</c:v>
                </c:pt>
                <c:pt idx="5570">
                  <c:v>20.76</c:v>
                </c:pt>
                <c:pt idx="5571">
                  <c:v>20.76</c:v>
                </c:pt>
                <c:pt idx="5572">
                  <c:v>20.76</c:v>
                </c:pt>
                <c:pt idx="5573">
                  <c:v>20.79</c:v>
                </c:pt>
                <c:pt idx="5574">
                  <c:v>20.9</c:v>
                </c:pt>
                <c:pt idx="5575">
                  <c:v>20.7</c:v>
                </c:pt>
                <c:pt idx="5576">
                  <c:v>20.49</c:v>
                </c:pt>
                <c:pt idx="5577">
                  <c:v>20.420000000000002</c:v>
                </c:pt>
                <c:pt idx="5578">
                  <c:v>20.63</c:v>
                </c:pt>
                <c:pt idx="5579">
                  <c:v>20.63</c:v>
                </c:pt>
                <c:pt idx="5580">
                  <c:v>20.49</c:v>
                </c:pt>
                <c:pt idx="5581">
                  <c:v>20.49</c:v>
                </c:pt>
                <c:pt idx="5582">
                  <c:v>20.89</c:v>
                </c:pt>
                <c:pt idx="5583">
                  <c:v>20.9</c:v>
                </c:pt>
                <c:pt idx="5584">
                  <c:v>20.7</c:v>
                </c:pt>
                <c:pt idx="5585">
                  <c:v>20.63</c:v>
                </c:pt>
                <c:pt idx="5586">
                  <c:v>20.66</c:v>
                </c:pt>
                <c:pt idx="5587">
                  <c:v>20.63</c:v>
                </c:pt>
                <c:pt idx="5588">
                  <c:v>20.49</c:v>
                </c:pt>
                <c:pt idx="5589">
                  <c:v>20.52</c:v>
                </c:pt>
                <c:pt idx="5590">
                  <c:v>20.56</c:v>
                </c:pt>
                <c:pt idx="5591">
                  <c:v>20.6</c:v>
                </c:pt>
                <c:pt idx="5592">
                  <c:v>20.49</c:v>
                </c:pt>
                <c:pt idx="5593">
                  <c:v>20.56</c:v>
                </c:pt>
                <c:pt idx="5594">
                  <c:v>20.53</c:v>
                </c:pt>
                <c:pt idx="5595">
                  <c:v>20.56</c:v>
                </c:pt>
                <c:pt idx="5596">
                  <c:v>20.49</c:v>
                </c:pt>
                <c:pt idx="5597">
                  <c:v>20.5</c:v>
                </c:pt>
                <c:pt idx="5598">
                  <c:v>20.39</c:v>
                </c:pt>
                <c:pt idx="5599">
                  <c:v>20.36</c:v>
                </c:pt>
                <c:pt idx="5600">
                  <c:v>20.43</c:v>
                </c:pt>
                <c:pt idx="5601">
                  <c:v>20.49</c:v>
                </c:pt>
                <c:pt idx="5602">
                  <c:v>20.63</c:v>
                </c:pt>
                <c:pt idx="5603">
                  <c:v>20.63</c:v>
                </c:pt>
                <c:pt idx="5604">
                  <c:v>20.7</c:v>
                </c:pt>
                <c:pt idx="5605">
                  <c:v>20.64</c:v>
                </c:pt>
                <c:pt idx="5606">
                  <c:v>20.7</c:v>
                </c:pt>
                <c:pt idx="5607">
                  <c:v>20.63</c:v>
                </c:pt>
                <c:pt idx="5608">
                  <c:v>20.53</c:v>
                </c:pt>
                <c:pt idx="5609">
                  <c:v>20.53</c:v>
                </c:pt>
                <c:pt idx="5610">
                  <c:v>20.5</c:v>
                </c:pt>
                <c:pt idx="5611">
                  <c:v>20.57</c:v>
                </c:pt>
                <c:pt idx="5612">
                  <c:v>20.57</c:v>
                </c:pt>
                <c:pt idx="5613">
                  <c:v>20.47</c:v>
                </c:pt>
                <c:pt idx="5614">
                  <c:v>20.43</c:v>
                </c:pt>
                <c:pt idx="5615">
                  <c:v>20.260000000000002</c:v>
                </c:pt>
                <c:pt idx="5616">
                  <c:v>20.03</c:v>
                </c:pt>
                <c:pt idx="5617">
                  <c:v>20.059999999999999</c:v>
                </c:pt>
                <c:pt idx="5618">
                  <c:v>20.03</c:v>
                </c:pt>
                <c:pt idx="5619">
                  <c:v>19.96</c:v>
                </c:pt>
                <c:pt idx="5620">
                  <c:v>19.96</c:v>
                </c:pt>
                <c:pt idx="5621">
                  <c:v>19.96</c:v>
                </c:pt>
                <c:pt idx="5622">
                  <c:v>19.89</c:v>
                </c:pt>
                <c:pt idx="5623">
                  <c:v>19.96</c:v>
                </c:pt>
                <c:pt idx="5624">
                  <c:v>20.03</c:v>
                </c:pt>
                <c:pt idx="5625">
                  <c:v>20.07</c:v>
                </c:pt>
                <c:pt idx="5626">
                  <c:v>20.239999999999998</c:v>
                </c:pt>
                <c:pt idx="5627">
                  <c:v>20.3</c:v>
                </c:pt>
                <c:pt idx="5628">
                  <c:v>20.309999999999999</c:v>
                </c:pt>
                <c:pt idx="5629">
                  <c:v>20.309999999999999</c:v>
                </c:pt>
                <c:pt idx="5630">
                  <c:v>20.51</c:v>
                </c:pt>
                <c:pt idx="5631">
                  <c:v>20.51</c:v>
                </c:pt>
                <c:pt idx="5632">
                  <c:v>20.440000000000001</c:v>
                </c:pt>
                <c:pt idx="5633">
                  <c:v>20.440000000000001</c:v>
                </c:pt>
                <c:pt idx="5634">
                  <c:v>20.51</c:v>
                </c:pt>
                <c:pt idx="5635">
                  <c:v>20.51</c:v>
                </c:pt>
                <c:pt idx="5636">
                  <c:v>20.71</c:v>
                </c:pt>
                <c:pt idx="5637">
                  <c:v>20.71</c:v>
                </c:pt>
                <c:pt idx="5638">
                  <c:v>20.54</c:v>
                </c:pt>
                <c:pt idx="5639">
                  <c:v>21.01</c:v>
                </c:pt>
                <c:pt idx="5640">
                  <c:v>20.84</c:v>
                </c:pt>
                <c:pt idx="5641">
                  <c:v>20.37</c:v>
                </c:pt>
                <c:pt idx="5642">
                  <c:v>20.5</c:v>
                </c:pt>
                <c:pt idx="5643">
                  <c:v>20.239999999999998</c:v>
                </c:pt>
                <c:pt idx="5644">
                  <c:v>20.37</c:v>
                </c:pt>
                <c:pt idx="5645">
                  <c:v>20.5</c:v>
                </c:pt>
                <c:pt idx="5646">
                  <c:v>20.3</c:v>
                </c:pt>
                <c:pt idx="5647">
                  <c:v>20.27</c:v>
                </c:pt>
                <c:pt idx="5648">
                  <c:v>20.170000000000002</c:v>
                </c:pt>
                <c:pt idx="5649">
                  <c:v>20.23</c:v>
                </c:pt>
                <c:pt idx="5650">
                  <c:v>20.3</c:v>
                </c:pt>
                <c:pt idx="5651">
                  <c:v>20.239999999999998</c:v>
                </c:pt>
                <c:pt idx="5652">
                  <c:v>20.27</c:v>
                </c:pt>
                <c:pt idx="5653">
                  <c:v>20.239999999999998</c:v>
                </c:pt>
                <c:pt idx="5654">
                  <c:v>20.14</c:v>
                </c:pt>
                <c:pt idx="5655">
                  <c:v>19.96</c:v>
                </c:pt>
                <c:pt idx="5656">
                  <c:v>19.899999999999999</c:v>
                </c:pt>
                <c:pt idx="5657">
                  <c:v>19.96</c:v>
                </c:pt>
                <c:pt idx="5658">
                  <c:v>20.03</c:v>
                </c:pt>
                <c:pt idx="5659">
                  <c:v>20.100000000000001</c:v>
                </c:pt>
                <c:pt idx="5660">
                  <c:v>20.100000000000001</c:v>
                </c:pt>
                <c:pt idx="5661">
                  <c:v>20.16</c:v>
                </c:pt>
                <c:pt idx="5662">
                  <c:v>20.16</c:v>
                </c:pt>
                <c:pt idx="5663">
                  <c:v>20.27</c:v>
                </c:pt>
                <c:pt idx="5664">
                  <c:v>20.3</c:v>
                </c:pt>
                <c:pt idx="5665">
                  <c:v>20.3</c:v>
                </c:pt>
                <c:pt idx="5666">
                  <c:v>20.239999999999998</c:v>
                </c:pt>
                <c:pt idx="5667">
                  <c:v>20.3</c:v>
                </c:pt>
                <c:pt idx="5668">
                  <c:v>20.58</c:v>
                </c:pt>
                <c:pt idx="5669">
                  <c:v>20.85</c:v>
                </c:pt>
                <c:pt idx="5670">
                  <c:v>20.78</c:v>
                </c:pt>
                <c:pt idx="5671">
                  <c:v>20.75</c:v>
                </c:pt>
                <c:pt idx="5672">
                  <c:v>20.91</c:v>
                </c:pt>
                <c:pt idx="5673">
                  <c:v>20.64</c:v>
                </c:pt>
                <c:pt idx="5674">
                  <c:v>20.58</c:v>
                </c:pt>
                <c:pt idx="5675">
                  <c:v>20.41</c:v>
                </c:pt>
                <c:pt idx="5676">
                  <c:v>20.54</c:v>
                </c:pt>
                <c:pt idx="5677">
                  <c:v>20.51</c:v>
                </c:pt>
                <c:pt idx="5678">
                  <c:v>20.309999999999999</c:v>
                </c:pt>
                <c:pt idx="5679">
                  <c:v>20.239999999999998</c:v>
                </c:pt>
                <c:pt idx="5680">
                  <c:v>20.3</c:v>
                </c:pt>
                <c:pt idx="5681">
                  <c:v>20.239999999999998</c:v>
                </c:pt>
                <c:pt idx="5682">
                  <c:v>20.3</c:v>
                </c:pt>
                <c:pt idx="5683">
                  <c:v>20.3</c:v>
                </c:pt>
                <c:pt idx="5684">
                  <c:v>20.51</c:v>
                </c:pt>
                <c:pt idx="5685">
                  <c:v>20.440000000000001</c:v>
                </c:pt>
                <c:pt idx="5686">
                  <c:v>20.38</c:v>
                </c:pt>
                <c:pt idx="5687">
                  <c:v>20.38</c:v>
                </c:pt>
                <c:pt idx="5688">
                  <c:v>20.309999999999999</c:v>
                </c:pt>
                <c:pt idx="5689">
                  <c:v>20.309999999999999</c:v>
                </c:pt>
                <c:pt idx="5690">
                  <c:v>20.309999999999999</c:v>
                </c:pt>
                <c:pt idx="5691">
                  <c:v>20.309999999999999</c:v>
                </c:pt>
                <c:pt idx="5692">
                  <c:v>20.38</c:v>
                </c:pt>
                <c:pt idx="5693">
                  <c:v>20.38</c:v>
                </c:pt>
                <c:pt idx="5694">
                  <c:v>20.65</c:v>
                </c:pt>
                <c:pt idx="5695">
                  <c:v>20.99</c:v>
                </c:pt>
                <c:pt idx="5696">
                  <c:v>21.02</c:v>
                </c:pt>
                <c:pt idx="5697">
                  <c:v>20.48</c:v>
                </c:pt>
                <c:pt idx="5698">
                  <c:v>20.45</c:v>
                </c:pt>
                <c:pt idx="5699">
                  <c:v>20.38</c:v>
                </c:pt>
                <c:pt idx="5700">
                  <c:v>20.38</c:v>
                </c:pt>
                <c:pt idx="5701">
                  <c:v>20.309999999999999</c:v>
                </c:pt>
                <c:pt idx="5702">
                  <c:v>20.309999999999999</c:v>
                </c:pt>
                <c:pt idx="5703">
                  <c:v>20.309999999999999</c:v>
                </c:pt>
                <c:pt idx="5704">
                  <c:v>20.51</c:v>
                </c:pt>
                <c:pt idx="5705">
                  <c:v>20.45</c:v>
                </c:pt>
                <c:pt idx="5706">
                  <c:v>20.72</c:v>
                </c:pt>
                <c:pt idx="5707">
                  <c:v>20.52</c:v>
                </c:pt>
                <c:pt idx="5708">
                  <c:v>20.52</c:v>
                </c:pt>
                <c:pt idx="5709">
                  <c:v>20.420000000000002</c:v>
                </c:pt>
                <c:pt idx="5710">
                  <c:v>20.239999999999998</c:v>
                </c:pt>
                <c:pt idx="5711">
                  <c:v>20.38</c:v>
                </c:pt>
                <c:pt idx="5712">
                  <c:v>20.420000000000002</c:v>
                </c:pt>
                <c:pt idx="5713">
                  <c:v>20.58</c:v>
                </c:pt>
                <c:pt idx="5714">
                  <c:v>20.45</c:v>
                </c:pt>
                <c:pt idx="5715">
                  <c:v>20.309999999999999</c:v>
                </c:pt>
                <c:pt idx="5716">
                  <c:v>20.11</c:v>
                </c:pt>
                <c:pt idx="5717">
                  <c:v>20.04</c:v>
                </c:pt>
                <c:pt idx="5718">
                  <c:v>20.05</c:v>
                </c:pt>
                <c:pt idx="5719">
                  <c:v>20.18</c:v>
                </c:pt>
                <c:pt idx="5720">
                  <c:v>20.11</c:v>
                </c:pt>
                <c:pt idx="5721">
                  <c:v>20.010000000000002</c:v>
                </c:pt>
                <c:pt idx="5722">
                  <c:v>20.18</c:v>
                </c:pt>
                <c:pt idx="5723">
                  <c:v>20.32</c:v>
                </c:pt>
                <c:pt idx="5724">
                  <c:v>20.39</c:v>
                </c:pt>
                <c:pt idx="5725">
                  <c:v>20.39</c:v>
                </c:pt>
                <c:pt idx="5726">
                  <c:v>20.079999999999998</c:v>
                </c:pt>
                <c:pt idx="5727">
                  <c:v>19.97</c:v>
                </c:pt>
                <c:pt idx="5728">
                  <c:v>20.11</c:v>
                </c:pt>
                <c:pt idx="5729">
                  <c:v>20.21</c:v>
                </c:pt>
                <c:pt idx="5730">
                  <c:v>20.18</c:v>
                </c:pt>
                <c:pt idx="5731">
                  <c:v>20.25</c:v>
                </c:pt>
                <c:pt idx="5732">
                  <c:v>20.11</c:v>
                </c:pt>
                <c:pt idx="5733">
                  <c:v>19.98</c:v>
                </c:pt>
                <c:pt idx="5734">
                  <c:v>20.02</c:v>
                </c:pt>
                <c:pt idx="5735">
                  <c:v>19.920000000000002</c:v>
                </c:pt>
                <c:pt idx="5736">
                  <c:v>20.05</c:v>
                </c:pt>
                <c:pt idx="5737">
                  <c:v>19.98</c:v>
                </c:pt>
                <c:pt idx="5738">
                  <c:v>20.02</c:v>
                </c:pt>
                <c:pt idx="5739">
                  <c:v>20.12</c:v>
                </c:pt>
                <c:pt idx="5740">
                  <c:v>20.149999999999999</c:v>
                </c:pt>
                <c:pt idx="5741">
                  <c:v>19.98</c:v>
                </c:pt>
                <c:pt idx="5742">
                  <c:v>19.98</c:v>
                </c:pt>
                <c:pt idx="5743">
                  <c:v>19.98</c:v>
                </c:pt>
                <c:pt idx="5744">
                  <c:v>19.98</c:v>
                </c:pt>
                <c:pt idx="5745">
                  <c:v>19.98</c:v>
                </c:pt>
                <c:pt idx="5746">
                  <c:v>20.079999999999998</c:v>
                </c:pt>
                <c:pt idx="5747">
                  <c:v>20.190000000000001</c:v>
                </c:pt>
                <c:pt idx="5748">
                  <c:v>19.989999999999998</c:v>
                </c:pt>
                <c:pt idx="5749">
                  <c:v>20.12</c:v>
                </c:pt>
                <c:pt idx="5750">
                  <c:v>20.260000000000002</c:v>
                </c:pt>
                <c:pt idx="5751">
                  <c:v>20.25</c:v>
                </c:pt>
                <c:pt idx="5752">
                  <c:v>19.98</c:v>
                </c:pt>
                <c:pt idx="5753">
                  <c:v>19.98</c:v>
                </c:pt>
                <c:pt idx="5754">
                  <c:v>19.88</c:v>
                </c:pt>
                <c:pt idx="5755">
                  <c:v>19.809999999999999</c:v>
                </c:pt>
                <c:pt idx="5756">
                  <c:v>19.850000000000001</c:v>
                </c:pt>
                <c:pt idx="5757">
                  <c:v>20.05</c:v>
                </c:pt>
                <c:pt idx="5758">
                  <c:v>20.149999999999999</c:v>
                </c:pt>
                <c:pt idx="5759">
                  <c:v>19.850000000000001</c:v>
                </c:pt>
                <c:pt idx="5760">
                  <c:v>19.510000000000002</c:v>
                </c:pt>
                <c:pt idx="5761">
                  <c:v>19.64</c:v>
                </c:pt>
                <c:pt idx="5762">
                  <c:v>19.71</c:v>
                </c:pt>
                <c:pt idx="5763">
                  <c:v>19.649999999999999</c:v>
                </c:pt>
                <c:pt idx="5764">
                  <c:v>19.68</c:v>
                </c:pt>
                <c:pt idx="5765">
                  <c:v>19.579999999999998</c:v>
                </c:pt>
                <c:pt idx="5766">
                  <c:v>19.440000000000001</c:v>
                </c:pt>
                <c:pt idx="5767">
                  <c:v>19.510000000000002</c:v>
                </c:pt>
                <c:pt idx="5768">
                  <c:v>19.579999999999998</c:v>
                </c:pt>
                <c:pt idx="5769">
                  <c:v>19.64</c:v>
                </c:pt>
                <c:pt idx="5770">
                  <c:v>19.78</c:v>
                </c:pt>
                <c:pt idx="5771">
                  <c:v>19.850000000000001</c:v>
                </c:pt>
                <c:pt idx="5772">
                  <c:v>19.78</c:v>
                </c:pt>
                <c:pt idx="5773">
                  <c:v>19.649999999999999</c:v>
                </c:pt>
                <c:pt idx="5774">
                  <c:v>19.579999999999998</c:v>
                </c:pt>
                <c:pt idx="5775">
                  <c:v>19.55</c:v>
                </c:pt>
                <c:pt idx="5776">
                  <c:v>19.510000000000002</c:v>
                </c:pt>
                <c:pt idx="5777">
                  <c:v>19.38</c:v>
                </c:pt>
                <c:pt idx="5778">
                  <c:v>19.440000000000001</c:v>
                </c:pt>
                <c:pt idx="5779">
                  <c:v>19.38</c:v>
                </c:pt>
                <c:pt idx="5780">
                  <c:v>19.309999999999999</c:v>
                </c:pt>
                <c:pt idx="5781">
                  <c:v>19.38</c:v>
                </c:pt>
                <c:pt idx="5782">
                  <c:v>19.38</c:v>
                </c:pt>
                <c:pt idx="5783">
                  <c:v>19.28</c:v>
                </c:pt>
                <c:pt idx="5784">
                  <c:v>19.25</c:v>
                </c:pt>
                <c:pt idx="5785">
                  <c:v>19.52</c:v>
                </c:pt>
                <c:pt idx="5786">
                  <c:v>19.52</c:v>
                </c:pt>
                <c:pt idx="5787">
                  <c:v>19.45</c:v>
                </c:pt>
                <c:pt idx="5788">
                  <c:v>19.59</c:v>
                </c:pt>
                <c:pt idx="5789">
                  <c:v>19.559999999999999</c:v>
                </c:pt>
                <c:pt idx="5790">
                  <c:v>19.52</c:v>
                </c:pt>
                <c:pt idx="5791">
                  <c:v>19.45</c:v>
                </c:pt>
                <c:pt idx="5792">
                  <c:v>19.39</c:v>
                </c:pt>
                <c:pt idx="5793">
                  <c:v>19.52</c:v>
                </c:pt>
                <c:pt idx="5794">
                  <c:v>19.420000000000002</c:v>
                </c:pt>
                <c:pt idx="5795">
                  <c:v>19.28</c:v>
                </c:pt>
                <c:pt idx="5796">
                  <c:v>19.18</c:v>
                </c:pt>
                <c:pt idx="5797">
                  <c:v>19.18</c:v>
                </c:pt>
                <c:pt idx="5798">
                  <c:v>19.350000000000001</c:v>
                </c:pt>
                <c:pt idx="5799">
                  <c:v>19.239999999999998</c:v>
                </c:pt>
                <c:pt idx="5800">
                  <c:v>19.100000000000001</c:v>
                </c:pt>
                <c:pt idx="5801">
                  <c:v>19.170000000000002</c:v>
                </c:pt>
                <c:pt idx="5802">
                  <c:v>19.239999999999998</c:v>
                </c:pt>
                <c:pt idx="5803">
                  <c:v>19.38</c:v>
                </c:pt>
                <c:pt idx="5804">
                  <c:v>19.309999999999999</c:v>
                </c:pt>
                <c:pt idx="5805">
                  <c:v>19.239999999999998</c:v>
                </c:pt>
                <c:pt idx="5806">
                  <c:v>19.239999999999998</c:v>
                </c:pt>
                <c:pt idx="5807">
                  <c:v>19.309999999999999</c:v>
                </c:pt>
                <c:pt idx="5808">
                  <c:v>19.309999999999999</c:v>
                </c:pt>
                <c:pt idx="5809">
                  <c:v>19.350000000000001</c:v>
                </c:pt>
                <c:pt idx="5810">
                  <c:v>19.39</c:v>
                </c:pt>
                <c:pt idx="5811">
                  <c:v>19.32</c:v>
                </c:pt>
                <c:pt idx="5812">
                  <c:v>19.32</c:v>
                </c:pt>
                <c:pt idx="5813">
                  <c:v>19.39</c:v>
                </c:pt>
                <c:pt idx="5814">
                  <c:v>19.52</c:v>
                </c:pt>
                <c:pt idx="5815">
                  <c:v>19.45</c:v>
                </c:pt>
                <c:pt idx="5816">
                  <c:v>19.32</c:v>
                </c:pt>
                <c:pt idx="5817">
                  <c:v>19.38</c:v>
                </c:pt>
                <c:pt idx="5818">
                  <c:v>19.32</c:v>
                </c:pt>
                <c:pt idx="5819">
                  <c:v>19.39</c:v>
                </c:pt>
                <c:pt idx="5820">
                  <c:v>19.52</c:v>
                </c:pt>
                <c:pt idx="5821">
                  <c:v>19.690000000000001</c:v>
                </c:pt>
                <c:pt idx="5822">
                  <c:v>19.489999999999998</c:v>
                </c:pt>
                <c:pt idx="5823">
                  <c:v>19.649999999999999</c:v>
                </c:pt>
                <c:pt idx="5824">
                  <c:v>20.059999999999999</c:v>
                </c:pt>
                <c:pt idx="5825">
                  <c:v>20.059999999999999</c:v>
                </c:pt>
                <c:pt idx="5826">
                  <c:v>19.760000000000002</c:v>
                </c:pt>
                <c:pt idx="5827">
                  <c:v>20</c:v>
                </c:pt>
                <c:pt idx="5828">
                  <c:v>20.27</c:v>
                </c:pt>
                <c:pt idx="5829">
                  <c:v>20.14</c:v>
                </c:pt>
                <c:pt idx="5830">
                  <c:v>19.66</c:v>
                </c:pt>
                <c:pt idx="5831">
                  <c:v>19.73</c:v>
                </c:pt>
                <c:pt idx="5832">
                  <c:v>20</c:v>
                </c:pt>
                <c:pt idx="5833">
                  <c:v>20</c:v>
                </c:pt>
                <c:pt idx="5834">
                  <c:v>20.37</c:v>
                </c:pt>
                <c:pt idx="5835">
                  <c:v>20.54</c:v>
                </c:pt>
                <c:pt idx="5836">
                  <c:v>20.88</c:v>
                </c:pt>
                <c:pt idx="5837">
                  <c:v>20.77</c:v>
                </c:pt>
                <c:pt idx="5838">
                  <c:v>20.64</c:v>
                </c:pt>
                <c:pt idx="5839">
                  <c:v>20.239999999999998</c:v>
                </c:pt>
                <c:pt idx="5840">
                  <c:v>19.829999999999998</c:v>
                </c:pt>
                <c:pt idx="5841">
                  <c:v>19.8</c:v>
                </c:pt>
                <c:pt idx="5842">
                  <c:v>20.07</c:v>
                </c:pt>
                <c:pt idx="5843">
                  <c:v>20.34</c:v>
                </c:pt>
                <c:pt idx="5844">
                  <c:v>20.239999999999998</c:v>
                </c:pt>
                <c:pt idx="5845">
                  <c:v>19.829999999999998</c:v>
                </c:pt>
                <c:pt idx="5846">
                  <c:v>19.940000000000001</c:v>
                </c:pt>
                <c:pt idx="5847">
                  <c:v>20.27</c:v>
                </c:pt>
                <c:pt idx="5848">
                  <c:v>20.61</c:v>
                </c:pt>
                <c:pt idx="5849">
                  <c:v>19.899999999999999</c:v>
                </c:pt>
                <c:pt idx="5850">
                  <c:v>19.39</c:v>
                </c:pt>
                <c:pt idx="5851">
                  <c:v>19.05</c:v>
                </c:pt>
                <c:pt idx="5852">
                  <c:v>19.12</c:v>
                </c:pt>
                <c:pt idx="5853">
                  <c:v>19.190000000000001</c:v>
                </c:pt>
                <c:pt idx="5854">
                  <c:v>18.989999999999998</c:v>
                </c:pt>
                <c:pt idx="5855">
                  <c:v>19.02</c:v>
                </c:pt>
                <c:pt idx="5856">
                  <c:v>19.02</c:v>
                </c:pt>
                <c:pt idx="5857">
                  <c:v>18.989999999999998</c:v>
                </c:pt>
                <c:pt idx="5858">
                  <c:v>19.059999999999999</c:v>
                </c:pt>
                <c:pt idx="5859">
                  <c:v>19.059999999999999</c:v>
                </c:pt>
                <c:pt idx="5860">
                  <c:v>19.059999999999999</c:v>
                </c:pt>
                <c:pt idx="5861">
                  <c:v>19.16</c:v>
                </c:pt>
                <c:pt idx="5862">
                  <c:v>19.2</c:v>
                </c:pt>
                <c:pt idx="5863">
                  <c:v>19.13</c:v>
                </c:pt>
                <c:pt idx="5864">
                  <c:v>19.190000000000001</c:v>
                </c:pt>
                <c:pt idx="5865">
                  <c:v>19.05</c:v>
                </c:pt>
                <c:pt idx="5866">
                  <c:v>19.079999999999998</c:v>
                </c:pt>
                <c:pt idx="5867">
                  <c:v>19.190000000000001</c:v>
                </c:pt>
                <c:pt idx="5868">
                  <c:v>19.190000000000001</c:v>
                </c:pt>
                <c:pt idx="5869">
                  <c:v>19.12</c:v>
                </c:pt>
                <c:pt idx="5870">
                  <c:v>19.190000000000001</c:v>
                </c:pt>
                <c:pt idx="5871">
                  <c:v>19.190000000000001</c:v>
                </c:pt>
                <c:pt idx="5872">
                  <c:v>19.39</c:v>
                </c:pt>
                <c:pt idx="5873">
                  <c:v>19.66</c:v>
                </c:pt>
                <c:pt idx="5874">
                  <c:v>19.53</c:v>
                </c:pt>
                <c:pt idx="5875">
                  <c:v>19.8</c:v>
                </c:pt>
                <c:pt idx="5876">
                  <c:v>20.14</c:v>
                </c:pt>
                <c:pt idx="5877">
                  <c:v>20</c:v>
                </c:pt>
                <c:pt idx="5878">
                  <c:v>19.87</c:v>
                </c:pt>
                <c:pt idx="5879">
                  <c:v>20.079999999999998</c:v>
                </c:pt>
                <c:pt idx="5880">
                  <c:v>20.28</c:v>
                </c:pt>
                <c:pt idx="5881">
                  <c:v>19.809999999999999</c:v>
                </c:pt>
                <c:pt idx="5882">
                  <c:v>19.54</c:v>
                </c:pt>
                <c:pt idx="5883">
                  <c:v>19.61</c:v>
                </c:pt>
                <c:pt idx="5884">
                  <c:v>19.88</c:v>
                </c:pt>
                <c:pt idx="5885">
                  <c:v>19.95</c:v>
                </c:pt>
                <c:pt idx="5886">
                  <c:v>20.02</c:v>
                </c:pt>
                <c:pt idx="5887">
                  <c:v>20.22</c:v>
                </c:pt>
                <c:pt idx="5888">
                  <c:v>20.37</c:v>
                </c:pt>
                <c:pt idx="5889">
                  <c:v>20.46</c:v>
                </c:pt>
                <c:pt idx="5890">
                  <c:v>20.02</c:v>
                </c:pt>
                <c:pt idx="5891">
                  <c:v>21.5</c:v>
                </c:pt>
                <c:pt idx="5892">
                  <c:v>21.78</c:v>
                </c:pt>
                <c:pt idx="5893">
                  <c:v>21.7</c:v>
                </c:pt>
                <c:pt idx="5894">
                  <c:v>21.23</c:v>
                </c:pt>
                <c:pt idx="5895">
                  <c:v>20.89</c:v>
                </c:pt>
                <c:pt idx="5896">
                  <c:v>20.28</c:v>
                </c:pt>
                <c:pt idx="5897">
                  <c:v>19.91</c:v>
                </c:pt>
                <c:pt idx="5898">
                  <c:v>20.010000000000002</c:v>
                </c:pt>
                <c:pt idx="5899">
                  <c:v>19.77</c:v>
                </c:pt>
                <c:pt idx="5900">
                  <c:v>19.510000000000002</c:v>
                </c:pt>
                <c:pt idx="5901">
                  <c:v>19.850000000000001</c:v>
                </c:pt>
                <c:pt idx="5902">
                  <c:v>19.54</c:v>
                </c:pt>
                <c:pt idx="5903">
                  <c:v>19.41</c:v>
                </c:pt>
                <c:pt idx="5904">
                  <c:v>19.14</c:v>
                </c:pt>
                <c:pt idx="5905">
                  <c:v>19</c:v>
                </c:pt>
                <c:pt idx="5906">
                  <c:v>18.940000000000001</c:v>
                </c:pt>
                <c:pt idx="5907">
                  <c:v>18.8</c:v>
                </c:pt>
                <c:pt idx="5908">
                  <c:v>18.59</c:v>
                </c:pt>
                <c:pt idx="5909">
                  <c:v>18.66</c:v>
                </c:pt>
                <c:pt idx="5910">
                  <c:v>18.899999999999999</c:v>
                </c:pt>
                <c:pt idx="5911">
                  <c:v>19</c:v>
                </c:pt>
                <c:pt idx="5912">
                  <c:v>19.170000000000002</c:v>
                </c:pt>
                <c:pt idx="5913">
                  <c:v>19.27</c:v>
                </c:pt>
                <c:pt idx="5914">
                  <c:v>18.899999999999999</c:v>
                </c:pt>
                <c:pt idx="5915">
                  <c:v>18.73</c:v>
                </c:pt>
                <c:pt idx="5916">
                  <c:v>18.690000000000001</c:v>
                </c:pt>
                <c:pt idx="5917">
                  <c:v>18.8</c:v>
                </c:pt>
                <c:pt idx="5918">
                  <c:v>18.87</c:v>
                </c:pt>
                <c:pt idx="5919">
                  <c:v>18.940000000000001</c:v>
                </c:pt>
                <c:pt idx="5920">
                  <c:v>18.940000000000001</c:v>
                </c:pt>
                <c:pt idx="5921">
                  <c:v>18.87</c:v>
                </c:pt>
                <c:pt idx="5922">
                  <c:v>18.600000000000001</c:v>
                </c:pt>
                <c:pt idx="5923">
                  <c:v>18.46</c:v>
                </c:pt>
                <c:pt idx="5924">
                  <c:v>18.8</c:v>
                </c:pt>
                <c:pt idx="5925">
                  <c:v>19.010000000000002</c:v>
                </c:pt>
                <c:pt idx="5926">
                  <c:v>18.87</c:v>
                </c:pt>
                <c:pt idx="5927">
                  <c:v>18.899999999999999</c:v>
                </c:pt>
                <c:pt idx="5928">
                  <c:v>18.739999999999998</c:v>
                </c:pt>
                <c:pt idx="5929">
                  <c:v>18.84</c:v>
                </c:pt>
                <c:pt idx="5930">
                  <c:v>18.670000000000002</c:v>
                </c:pt>
                <c:pt idx="5931">
                  <c:v>18.600000000000001</c:v>
                </c:pt>
                <c:pt idx="5932">
                  <c:v>18.600000000000001</c:v>
                </c:pt>
                <c:pt idx="5933">
                  <c:v>18.54</c:v>
                </c:pt>
                <c:pt idx="5934">
                  <c:v>18.54</c:v>
                </c:pt>
                <c:pt idx="5935">
                  <c:v>18.47</c:v>
                </c:pt>
                <c:pt idx="5936">
                  <c:v>18.190000000000001</c:v>
                </c:pt>
                <c:pt idx="5937">
                  <c:v>18.13</c:v>
                </c:pt>
                <c:pt idx="5938">
                  <c:v>18.260000000000002</c:v>
                </c:pt>
                <c:pt idx="5939">
                  <c:v>18.61</c:v>
                </c:pt>
                <c:pt idx="5940">
                  <c:v>18.47</c:v>
                </c:pt>
                <c:pt idx="5941">
                  <c:v>18.54</c:v>
                </c:pt>
                <c:pt idx="5942">
                  <c:v>18.600000000000001</c:v>
                </c:pt>
                <c:pt idx="5943">
                  <c:v>18.46</c:v>
                </c:pt>
                <c:pt idx="5944">
                  <c:v>18.46</c:v>
                </c:pt>
                <c:pt idx="5945">
                  <c:v>18.45</c:v>
                </c:pt>
                <c:pt idx="5946">
                  <c:v>18.52</c:v>
                </c:pt>
                <c:pt idx="5947">
                  <c:v>18.59</c:v>
                </c:pt>
                <c:pt idx="5948">
                  <c:v>18.559999999999999</c:v>
                </c:pt>
                <c:pt idx="5949">
                  <c:v>18.760000000000002</c:v>
                </c:pt>
                <c:pt idx="5950">
                  <c:v>18.79</c:v>
                </c:pt>
                <c:pt idx="5951">
                  <c:v>18.73</c:v>
                </c:pt>
                <c:pt idx="5952">
                  <c:v>18.73</c:v>
                </c:pt>
                <c:pt idx="5953">
                  <c:v>18.93</c:v>
                </c:pt>
                <c:pt idx="5954">
                  <c:v>18.87</c:v>
                </c:pt>
                <c:pt idx="5955">
                  <c:v>18.87</c:v>
                </c:pt>
                <c:pt idx="5956">
                  <c:v>19.18</c:v>
                </c:pt>
                <c:pt idx="5957">
                  <c:v>19.25</c:v>
                </c:pt>
                <c:pt idx="5958">
                  <c:v>19.010000000000002</c:v>
                </c:pt>
                <c:pt idx="5959">
                  <c:v>18.88</c:v>
                </c:pt>
                <c:pt idx="5960">
                  <c:v>19.010000000000002</c:v>
                </c:pt>
                <c:pt idx="5961">
                  <c:v>19.96</c:v>
                </c:pt>
                <c:pt idx="5962">
                  <c:v>19.93</c:v>
                </c:pt>
                <c:pt idx="5963">
                  <c:v>19.350000000000001</c:v>
                </c:pt>
                <c:pt idx="5964">
                  <c:v>18.91</c:v>
                </c:pt>
                <c:pt idx="5965">
                  <c:v>18.91</c:v>
                </c:pt>
                <c:pt idx="5966">
                  <c:v>18.940000000000001</c:v>
                </c:pt>
                <c:pt idx="5967">
                  <c:v>18.809999999999999</c:v>
                </c:pt>
                <c:pt idx="5968">
                  <c:v>19.02</c:v>
                </c:pt>
                <c:pt idx="5969">
                  <c:v>18.82</c:v>
                </c:pt>
                <c:pt idx="5970">
                  <c:v>18.95</c:v>
                </c:pt>
                <c:pt idx="5971">
                  <c:v>18.61</c:v>
                </c:pt>
                <c:pt idx="5972">
                  <c:v>18.53</c:v>
                </c:pt>
                <c:pt idx="5973">
                  <c:v>18.5</c:v>
                </c:pt>
                <c:pt idx="5974">
                  <c:v>18.53</c:v>
                </c:pt>
                <c:pt idx="5975">
                  <c:v>18.600000000000001</c:v>
                </c:pt>
                <c:pt idx="5976">
                  <c:v>18.46</c:v>
                </c:pt>
                <c:pt idx="5977">
                  <c:v>18.59</c:v>
                </c:pt>
                <c:pt idx="5978">
                  <c:v>18.73</c:v>
                </c:pt>
                <c:pt idx="5979">
                  <c:v>18.66</c:v>
                </c:pt>
                <c:pt idx="5980">
                  <c:v>18.66</c:v>
                </c:pt>
                <c:pt idx="5981">
                  <c:v>18.670000000000002</c:v>
                </c:pt>
                <c:pt idx="5982">
                  <c:v>18.91</c:v>
                </c:pt>
                <c:pt idx="5983">
                  <c:v>19.010000000000002</c:v>
                </c:pt>
                <c:pt idx="5984">
                  <c:v>18.940000000000001</c:v>
                </c:pt>
                <c:pt idx="5985">
                  <c:v>18.940000000000001</c:v>
                </c:pt>
                <c:pt idx="5986">
                  <c:v>18.87</c:v>
                </c:pt>
                <c:pt idx="5987">
                  <c:v>18.73</c:v>
                </c:pt>
                <c:pt idx="5988">
                  <c:v>18.59</c:v>
                </c:pt>
                <c:pt idx="5989">
                  <c:v>18.59</c:v>
                </c:pt>
                <c:pt idx="5990">
                  <c:v>18.73</c:v>
                </c:pt>
                <c:pt idx="5991">
                  <c:v>18.66</c:v>
                </c:pt>
                <c:pt idx="5992">
                  <c:v>18.38</c:v>
                </c:pt>
                <c:pt idx="5993">
                  <c:v>18.350000000000001</c:v>
                </c:pt>
                <c:pt idx="5994">
                  <c:v>18.420000000000002</c:v>
                </c:pt>
                <c:pt idx="5995">
                  <c:v>18.52</c:v>
                </c:pt>
                <c:pt idx="5996">
                  <c:v>18.52</c:v>
                </c:pt>
                <c:pt idx="5997">
                  <c:v>18.59</c:v>
                </c:pt>
                <c:pt idx="5998">
                  <c:v>18.73</c:v>
                </c:pt>
                <c:pt idx="5999">
                  <c:v>18.899999999999999</c:v>
                </c:pt>
                <c:pt idx="6000">
                  <c:v>18.52</c:v>
                </c:pt>
                <c:pt idx="6001">
                  <c:v>18.45</c:v>
                </c:pt>
                <c:pt idx="6002">
                  <c:v>18.59</c:v>
                </c:pt>
                <c:pt idx="6003">
                  <c:v>19</c:v>
                </c:pt>
                <c:pt idx="6004">
                  <c:v>19.2</c:v>
                </c:pt>
                <c:pt idx="6005">
                  <c:v>18.72</c:v>
                </c:pt>
                <c:pt idx="6006">
                  <c:v>18.579999999999998</c:v>
                </c:pt>
                <c:pt idx="6007">
                  <c:v>18.579999999999998</c:v>
                </c:pt>
                <c:pt idx="6008">
                  <c:v>18.579999999999998</c:v>
                </c:pt>
                <c:pt idx="6009">
                  <c:v>18.66</c:v>
                </c:pt>
                <c:pt idx="6010">
                  <c:v>18.59</c:v>
                </c:pt>
                <c:pt idx="6011">
                  <c:v>18.600000000000001</c:v>
                </c:pt>
                <c:pt idx="6012">
                  <c:v>18.670000000000002</c:v>
                </c:pt>
                <c:pt idx="6013">
                  <c:v>18.54</c:v>
                </c:pt>
                <c:pt idx="6014">
                  <c:v>18.46</c:v>
                </c:pt>
                <c:pt idx="6015">
                  <c:v>18.39</c:v>
                </c:pt>
                <c:pt idx="6016">
                  <c:v>18.46</c:v>
                </c:pt>
                <c:pt idx="6017">
                  <c:v>18.53</c:v>
                </c:pt>
                <c:pt idx="6018">
                  <c:v>18.53</c:v>
                </c:pt>
                <c:pt idx="6019">
                  <c:v>18.47</c:v>
                </c:pt>
                <c:pt idx="6020">
                  <c:v>18.600000000000001</c:v>
                </c:pt>
                <c:pt idx="6021">
                  <c:v>18.73</c:v>
                </c:pt>
                <c:pt idx="6022">
                  <c:v>18.8</c:v>
                </c:pt>
                <c:pt idx="6023">
                  <c:v>18.670000000000002</c:v>
                </c:pt>
                <c:pt idx="6024">
                  <c:v>18.600000000000001</c:v>
                </c:pt>
                <c:pt idx="6025">
                  <c:v>18.600000000000001</c:v>
                </c:pt>
                <c:pt idx="6026">
                  <c:v>18.54</c:v>
                </c:pt>
                <c:pt idx="6027">
                  <c:v>18.43</c:v>
                </c:pt>
                <c:pt idx="6028">
                  <c:v>18.39</c:v>
                </c:pt>
                <c:pt idx="6029">
                  <c:v>18.46</c:v>
                </c:pt>
                <c:pt idx="6030">
                  <c:v>18.73</c:v>
                </c:pt>
                <c:pt idx="6031">
                  <c:v>18.7</c:v>
                </c:pt>
                <c:pt idx="6032">
                  <c:v>18.739999999999998</c:v>
                </c:pt>
                <c:pt idx="6033">
                  <c:v>18.670000000000002</c:v>
                </c:pt>
                <c:pt idx="6034">
                  <c:v>18.71</c:v>
                </c:pt>
                <c:pt idx="6035">
                  <c:v>18.89</c:v>
                </c:pt>
                <c:pt idx="6036">
                  <c:v>18.61</c:v>
                </c:pt>
                <c:pt idx="6037">
                  <c:v>18.68</c:v>
                </c:pt>
                <c:pt idx="6038">
                  <c:v>18.68</c:v>
                </c:pt>
                <c:pt idx="6039">
                  <c:v>18.61</c:v>
                </c:pt>
                <c:pt idx="6040">
                  <c:v>18.75</c:v>
                </c:pt>
                <c:pt idx="6041">
                  <c:v>18.670000000000002</c:v>
                </c:pt>
                <c:pt idx="6042">
                  <c:v>18.670000000000002</c:v>
                </c:pt>
                <c:pt idx="6043">
                  <c:v>18.670000000000002</c:v>
                </c:pt>
                <c:pt idx="6044">
                  <c:v>18.95</c:v>
                </c:pt>
                <c:pt idx="6045">
                  <c:v>19.02</c:v>
                </c:pt>
                <c:pt idx="6046">
                  <c:v>18.71</c:v>
                </c:pt>
                <c:pt idx="6047">
                  <c:v>18.75</c:v>
                </c:pt>
                <c:pt idx="6048">
                  <c:v>18.68</c:v>
                </c:pt>
                <c:pt idx="6049">
                  <c:v>18.48</c:v>
                </c:pt>
                <c:pt idx="6050">
                  <c:v>18.690000000000001</c:v>
                </c:pt>
                <c:pt idx="6051">
                  <c:v>18.86</c:v>
                </c:pt>
                <c:pt idx="6052">
                  <c:v>18.690000000000001</c:v>
                </c:pt>
                <c:pt idx="6053">
                  <c:v>18.350000000000001</c:v>
                </c:pt>
                <c:pt idx="6054">
                  <c:v>17.89</c:v>
                </c:pt>
                <c:pt idx="6055">
                  <c:v>18.05</c:v>
                </c:pt>
                <c:pt idx="6056">
                  <c:v>18.190000000000001</c:v>
                </c:pt>
                <c:pt idx="6057">
                  <c:v>18.43</c:v>
                </c:pt>
                <c:pt idx="6058">
                  <c:v>18.329999999999998</c:v>
                </c:pt>
                <c:pt idx="6059">
                  <c:v>18.47</c:v>
                </c:pt>
                <c:pt idx="6060">
                  <c:v>18.54</c:v>
                </c:pt>
                <c:pt idx="6061">
                  <c:v>18.440000000000001</c:v>
                </c:pt>
                <c:pt idx="6062">
                  <c:v>18.37</c:v>
                </c:pt>
                <c:pt idx="6063">
                  <c:v>18.329999999999998</c:v>
                </c:pt>
                <c:pt idx="6064">
                  <c:v>18.329999999999998</c:v>
                </c:pt>
                <c:pt idx="6065">
                  <c:v>18.260000000000002</c:v>
                </c:pt>
                <c:pt idx="6066">
                  <c:v>18.329999999999998</c:v>
                </c:pt>
                <c:pt idx="6067">
                  <c:v>18.47</c:v>
                </c:pt>
                <c:pt idx="6068">
                  <c:v>18.54</c:v>
                </c:pt>
                <c:pt idx="6069">
                  <c:v>18.71</c:v>
                </c:pt>
                <c:pt idx="6070">
                  <c:v>18.75</c:v>
                </c:pt>
                <c:pt idx="6071">
                  <c:v>18.55</c:v>
                </c:pt>
                <c:pt idx="6072">
                  <c:v>18.79</c:v>
                </c:pt>
                <c:pt idx="6073">
                  <c:v>18.89</c:v>
                </c:pt>
                <c:pt idx="6074">
                  <c:v>18.61</c:v>
                </c:pt>
                <c:pt idx="6075">
                  <c:v>18.48</c:v>
                </c:pt>
                <c:pt idx="6076">
                  <c:v>18.41</c:v>
                </c:pt>
                <c:pt idx="6077">
                  <c:v>18.55</c:v>
                </c:pt>
                <c:pt idx="6078">
                  <c:v>18.41</c:v>
                </c:pt>
                <c:pt idx="6079">
                  <c:v>18.41</c:v>
                </c:pt>
                <c:pt idx="6080">
                  <c:v>18.62</c:v>
                </c:pt>
                <c:pt idx="6081">
                  <c:v>18.690000000000001</c:v>
                </c:pt>
                <c:pt idx="6082">
                  <c:v>18.79</c:v>
                </c:pt>
                <c:pt idx="6083">
                  <c:v>18.350000000000001</c:v>
                </c:pt>
                <c:pt idx="6084">
                  <c:v>18.11</c:v>
                </c:pt>
                <c:pt idx="6085">
                  <c:v>18.25</c:v>
                </c:pt>
                <c:pt idx="6086">
                  <c:v>18.28</c:v>
                </c:pt>
                <c:pt idx="6087">
                  <c:v>18.21</c:v>
                </c:pt>
                <c:pt idx="6088">
                  <c:v>18.07</c:v>
                </c:pt>
                <c:pt idx="6089">
                  <c:v>18.13</c:v>
                </c:pt>
                <c:pt idx="6090">
                  <c:v>18.2</c:v>
                </c:pt>
                <c:pt idx="6091">
                  <c:v>18.27</c:v>
                </c:pt>
                <c:pt idx="6092">
                  <c:v>18.48</c:v>
                </c:pt>
                <c:pt idx="6093">
                  <c:v>18.55</c:v>
                </c:pt>
                <c:pt idx="6094">
                  <c:v>18.48</c:v>
                </c:pt>
                <c:pt idx="6095">
                  <c:v>18.489999999999998</c:v>
                </c:pt>
                <c:pt idx="6096">
                  <c:v>18.66</c:v>
                </c:pt>
                <c:pt idx="6097">
                  <c:v>18.829999999999998</c:v>
                </c:pt>
                <c:pt idx="6098">
                  <c:v>18.899999999999999</c:v>
                </c:pt>
                <c:pt idx="6099">
                  <c:v>19.309999999999999</c:v>
                </c:pt>
                <c:pt idx="6100">
                  <c:v>19.04</c:v>
                </c:pt>
                <c:pt idx="6101">
                  <c:v>18.559999999999999</c:v>
                </c:pt>
                <c:pt idx="6102">
                  <c:v>18.59</c:v>
                </c:pt>
                <c:pt idx="6103">
                  <c:v>18.350000000000001</c:v>
                </c:pt>
                <c:pt idx="6104">
                  <c:v>18.149999999999999</c:v>
                </c:pt>
                <c:pt idx="6105">
                  <c:v>18.28</c:v>
                </c:pt>
                <c:pt idx="6106">
                  <c:v>18.350000000000001</c:v>
                </c:pt>
                <c:pt idx="6107">
                  <c:v>18.22</c:v>
                </c:pt>
                <c:pt idx="6108">
                  <c:v>18.079999999999998</c:v>
                </c:pt>
                <c:pt idx="6109">
                  <c:v>18.22</c:v>
                </c:pt>
                <c:pt idx="6110">
                  <c:v>17.940000000000001</c:v>
                </c:pt>
                <c:pt idx="6111">
                  <c:v>18.14</c:v>
                </c:pt>
                <c:pt idx="6112">
                  <c:v>17.899999999999999</c:v>
                </c:pt>
                <c:pt idx="6113">
                  <c:v>17.86</c:v>
                </c:pt>
                <c:pt idx="6114">
                  <c:v>17.64</c:v>
                </c:pt>
                <c:pt idx="6115">
                  <c:v>17.88</c:v>
                </c:pt>
                <c:pt idx="6116">
                  <c:v>17.989999999999998</c:v>
                </c:pt>
                <c:pt idx="6117">
                  <c:v>17.920000000000002</c:v>
                </c:pt>
                <c:pt idx="6118">
                  <c:v>17.850000000000001</c:v>
                </c:pt>
                <c:pt idx="6119">
                  <c:v>17.84</c:v>
                </c:pt>
                <c:pt idx="6120">
                  <c:v>17.84</c:v>
                </c:pt>
                <c:pt idx="6121">
                  <c:v>17.989999999999998</c:v>
                </c:pt>
                <c:pt idx="6122">
                  <c:v>18.059999999999999</c:v>
                </c:pt>
                <c:pt idx="6123">
                  <c:v>17.920000000000002</c:v>
                </c:pt>
                <c:pt idx="6124">
                  <c:v>17.98</c:v>
                </c:pt>
                <c:pt idx="6125">
                  <c:v>18.05</c:v>
                </c:pt>
                <c:pt idx="6126">
                  <c:v>18.11</c:v>
                </c:pt>
                <c:pt idx="6127">
                  <c:v>18.18</c:v>
                </c:pt>
                <c:pt idx="6128">
                  <c:v>18.149999999999999</c:v>
                </c:pt>
                <c:pt idx="6129">
                  <c:v>18.05</c:v>
                </c:pt>
                <c:pt idx="6130">
                  <c:v>18.18</c:v>
                </c:pt>
                <c:pt idx="6131">
                  <c:v>18.12</c:v>
                </c:pt>
                <c:pt idx="6132">
                  <c:v>18.25</c:v>
                </c:pt>
                <c:pt idx="6133">
                  <c:v>18.260000000000002</c:v>
                </c:pt>
                <c:pt idx="6134">
                  <c:v>18.2</c:v>
                </c:pt>
                <c:pt idx="6135">
                  <c:v>18.23</c:v>
                </c:pt>
                <c:pt idx="6136">
                  <c:v>18.16</c:v>
                </c:pt>
                <c:pt idx="6137">
                  <c:v>17.920000000000002</c:v>
                </c:pt>
                <c:pt idx="6138">
                  <c:v>17.920000000000002</c:v>
                </c:pt>
                <c:pt idx="6139">
                  <c:v>17.88</c:v>
                </c:pt>
                <c:pt idx="6140">
                  <c:v>18.12</c:v>
                </c:pt>
                <c:pt idx="6141">
                  <c:v>18.47</c:v>
                </c:pt>
                <c:pt idx="6142">
                  <c:v>18.47</c:v>
                </c:pt>
                <c:pt idx="6143">
                  <c:v>18.13</c:v>
                </c:pt>
                <c:pt idx="6144">
                  <c:v>18.059999999999999</c:v>
                </c:pt>
                <c:pt idx="6145">
                  <c:v>18.2</c:v>
                </c:pt>
                <c:pt idx="6146">
                  <c:v>18.399999999999999</c:v>
                </c:pt>
                <c:pt idx="6147">
                  <c:v>18.579999999999998</c:v>
                </c:pt>
                <c:pt idx="6148">
                  <c:v>18.88</c:v>
                </c:pt>
                <c:pt idx="6149">
                  <c:v>18.41</c:v>
                </c:pt>
                <c:pt idx="6150">
                  <c:v>18.13</c:v>
                </c:pt>
                <c:pt idx="6151">
                  <c:v>18.059999999999999</c:v>
                </c:pt>
                <c:pt idx="6152">
                  <c:v>18.07</c:v>
                </c:pt>
                <c:pt idx="6153">
                  <c:v>18.239999999999998</c:v>
                </c:pt>
                <c:pt idx="6154">
                  <c:v>18.21</c:v>
                </c:pt>
                <c:pt idx="6155">
                  <c:v>18.32</c:v>
                </c:pt>
                <c:pt idx="6156">
                  <c:v>18.29</c:v>
                </c:pt>
                <c:pt idx="6157">
                  <c:v>18.36</c:v>
                </c:pt>
                <c:pt idx="6158">
                  <c:v>18.46</c:v>
                </c:pt>
                <c:pt idx="6159">
                  <c:v>18.29</c:v>
                </c:pt>
                <c:pt idx="6160">
                  <c:v>18.079999999999998</c:v>
                </c:pt>
                <c:pt idx="6161">
                  <c:v>18.079999999999998</c:v>
                </c:pt>
                <c:pt idx="6162">
                  <c:v>18.079999999999998</c:v>
                </c:pt>
                <c:pt idx="6163">
                  <c:v>18.420000000000002</c:v>
                </c:pt>
                <c:pt idx="6164">
                  <c:v>18.420000000000002</c:v>
                </c:pt>
                <c:pt idx="6165">
                  <c:v>18.22</c:v>
                </c:pt>
                <c:pt idx="6166">
                  <c:v>18.22</c:v>
                </c:pt>
                <c:pt idx="6167">
                  <c:v>18.22</c:v>
                </c:pt>
                <c:pt idx="6168">
                  <c:v>18.36</c:v>
                </c:pt>
                <c:pt idx="6169">
                  <c:v>18.329999999999998</c:v>
                </c:pt>
                <c:pt idx="6170">
                  <c:v>18.23</c:v>
                </c:pt>
                <c:pt idx="6171">
                  <c:v>18.09</c:v>
                </c:pt>
                <c:pt idx="6172">
                  <c:v>18.100000000000001</c:v>
                </c:pt>
                <c:pt idx="6173">
                  <c:v>17.96</c:v>
                </c:pt>
                <c:pt idx="6174">
                  <c:v>17.96</c:v>
                </c:pt>
                <c:pt idx="6175">
                  <c:v>17.920000000000002</c:v>
                </c:pt>
                <c:pt idx="6176">
                  <c:v>17.96</c:v>
                </c:pt>
                <c:pt idx="6177">
                  <c:v>18.100000000000001</c:v>
                </c:pt>
                <c:pt idx="6178">
                  <c:v>18.04</c:v>
                </c:pt>
                <c:pt idx="6179">
                  <c:v>17.62</c:v>
                </c:pt>
                <c:pt idx="6180">
                  <c:v>17.62</c:v>
                </c:pt>
                <c:pt idx="6181">
                  <c:v>17.75</c:v>
                </c:pt>
                <c:pt idx="6182">
                  <c:v>17.809999999999999</c:v>
                </c:pt>
                <c:pt idx="6183">
                  <c:v>17.88</c:v>
                </c:pt>
                <c:pt idx="6184">
                  <c:v>18.02</c:v>
                </c:pt>
                <c:pt idx="6185">
                  <c:v>18.09</c:v>
                </c:pt>
                <c:pt idx="6186">
                  <c:v>18.09</c:v>
                </c:pt>
                <c:pt idx="6187">
                  <c:v>18.09</c:v>
                </c:pt>
                <c:pt idx="6188">
                  <c:v>18.03</c:v>
                </c:pt>
                <c:pt idx="6189">
                  <c:v>17.899999999999999</c:v>
                </c:pt>
                <c:pt idx="6190">
                  <c:v>17.63</c:v>
                </c:pt>
                <c:pt idx="6191">
                  <c:v>17.350000000000001</c:v>
                </c:pt>
                <c:pt idx="6192">
                  <c:v>17.48</c:v>
                </c:pt>
                <c:pt idx="6193">
                  <c:v>17.34</c:v>
                </c:pt>
                <c:pt idx="6194">
                  <c:v>17.329999999999998</c:v>
                </c:pt>
                <c:pt idx="6195">
                  <c:v>17.5</c:v>
                </c:pt>
                <c:pt idx="6196">
                  <c:v>17.54</c:v>
                </c:pt>
                <c:pt idx="6197">
                  <c:v>17.54</c:v>
                </c:pt>
                <c:pt idx="6198">
                  <c:v>17.72</c:v>
                </c:pt>
                <c:pt idx="6199">
                  <c:v>17.62</c:v>
                </c:pt>
                <c:pt idx="6200">
                  <c:v>17.690000000000001</c:v>
                </c:pt>
                <c:pt idx="6201">
                  <c:v>18.03</c:v>
                </c:pt>
                <c:pt idx="6202">
                  <c:v>18.03</c:v>
                </c:pt>
                <c:pt idx="6203">
                  <c:v>17.899999999999999</c:v>
                </c:pt>
                <c:pt idx="6204">
                  <c:v>18.3</c:v>
                </c:pt>
                <c:pt idx="6205">
                  <c:v>18.440000000000001</c:v>
                </c:pt>
                <c:pt idx="6206">
                  <c:v>17.89</c:v>
                </c:pt>
                <c:pt idx="6207">
                  <c:v>17.75</c:v>
                </c:pt>
                <c:pt idx="6208">
                  <c:v>17.82</c:v>
                </c:pt>
                <c:pt idx="6209">
                  <c:v>17.89</c:v>
                </c:pt>
                <c:pt idx="6210">
                  <c:v>17.82</c:v>
                </c:pt>
                <c:pt idx="6211">
                  <c:v>17.82</c:v>
                </c:pt>
                <c:pt idx="6212">
                  <c:v>17.809999999999999</c:v>
                </c:pt>
                <c:pt idx="6213">
                  <c:v>17.75</c:v>
                </c:pt>
                <c:pt idx="6214">
                  <c:v>17.600000000000001</c:v>
                </c:pt>
                <c:pt idx="6215">
                  <c:v>17.670000000000002</c:v>
                </c:pt>
                <c:pt idx="6216">
                  <c:v>17.600000000000001</c:v>
                </c:pt>
                <c:pt idx="6217">
                  <c:v>17.53</c:v>
                </c:pt>
                <c:pt idx="6218">
                  <c:v>17.66</c:v>
                </c:pt>
                <c:pt idx="6219">
                  <c:v>17.73</c:v>
                </c:pt>
                <c:pt idx="6220">
                  <c:v>17.87</c:v>
                </c:pt>
                <c:pt idx="6221">
                  <c:v>17.95</c:v>
                </c:pt>
                <c:pt idx="6222">
                  <c:v>17.95</c:v>
                </c:pt>
                <c:pt idx="6223">
                  <c:v>17.88</c:v>
                </c:pt>
                <c:pt idx="6224">
                  <c:v>17.95</c:v>
                </c:pt>
                <c:pt idx="6225">
                  <c:v>17.88</c:v>
                </c:pt>
                <c:pt idx="6226">
                  <c:v>17.78</c:v>
                </c:pt>
                <c:pt idx="6227">
                  <c:v>17.850000000000001</c:v>
                </c:pt>
                <c:pt idx="6228">
                  <c:v>17.89</c:v>
                </c:pt>
                <c:pt idx="6229">
                  <c:v>17.97</c:v>
                </c:pt>
                <c:pt idx="6230">
                  <c:v>18.34</c:v>
                </c:pt>
                <c:pt idx="6231">
                  <c:v>18.45</c:v>
                </c:pt>
                <c:pt idx="6232">
                  <c:v>18.239999999999998</c:v>
                </c:pt>
                <c:pt idx="6233">
                  <c:v>18.18</c:v>
                </c:pt>
                <c:pt idx="6234">
                  <c:v>18.45</c:v>
                </c:pt>
                <c:pt idx="6235">
                  <c:v>18.25</c:v>
                </c:pt>
                <c:pt idx="6236">
                  <c:v>17.98</c:v>
                </c:pt>
                <c:pt idx="6237">
                  <c:v>17.850000000000001</c:v>
                </c:pt>
                <c:pt idx="6238">
                  <c:v>17.71</c:v>
                </c:pt>
                <c:pt idx="6239">
                  <c:v>17.79</c:v>
                </c:pt>
                <c:pt idx="6240">
                  <c:v>17.989999999999998</c:v>
                </c:pt>
                <c:pt idx="6241">
                  <c:v>18.059999999999999</c:v>
                </c:pt>
                <c:pt idx="6242">
                  <c:v>18.2</c:v>
                </c:pt>
                <c:pt idx="6243">
                  <c:v>18</c:v>
                </c:pt>
                <c:pt idx="6244">
                  <c:v>17.72</c:v>
                </c:pt>
                <c:pt idx="6245">
                  <c:v>17.440000000000001</c:v>
                </c:pt>
                <c:pt idx="6246">
                  <c:v>17.71</c:v>
                </c:pt>
                <c:pt idx="6247">
                  <c:v>17.5</c:v>
                </c:pt>
                <c:pt idx="6248">
                  <c:v>17.399999999999999</c:v>
                </c:pt>
                <c:pt idx="6249">
                  <c:v>17.43</c:v>
                </c:pt>
                <c:pt idx="6250">
                  <c:v>17.43</c:v>
                </c:pt>
                <c:pt idx="6251">
                  <c:v>17.440000000000001</c:v>
                </c:pt>
                <c:pt idx="6252">
                  <c:v>17.510000000000002</c:v>
                </c:pt>
                <c:pt idx="6253">
                  <c:v>17.510000000000002</c:v>
                </c:pt>
                <c:pt idx="6254">
                  <c:v>17.57</c:v>
                </c:pt>
                <c:pt idx="6255">
                  <c:v>17.37</c:v>
                </c:pt>
                <c:pt idx="6256">
                  <c:v>17.510000000000002</c:v>
                </c:pt>
                <c:pt idx="6257">
                  <c:v>17.72</c:v>
                </c:pt>
                <c:pt idx="6258">
                  <c:v>17.510000000000002</c:v>
                </c:pt>
                <c:pt idx="6259">
                  <c:v>17.48</c:v>
                </c:pt>
                <c:pt idx="6260">
                  <c:v>17.38</c:v>
                </c:pt>
                <c:pt idx="6261">
                  <c:v>17.25</c:v>
                </c:pt>
                <c:pt idx="6262">
                  <c:v>16.96</c:v>
                </c:pt>
                <c:pt idx="6263">
                  <c:v>17.100000000000001</c:v>
                </c:pt>
                <c:pt idx="6264">
                  <c:v>17.13</c:v>
                </c:pt>
                <c:pt idx="6265">
                  <c:v>17.37</c:v>
                </c:pt>
                <c:pt idx="6266">
                  <c:v>17.37</c:v>
                </c:pt>
                <c:pt idx="6267">
                  <c:v>17.440000000000001</c:v>
                </c:pt>
                <c:pt idx="6268">
                  <c:v>17.23</c:v>
                </c:pt>
                <c:pt idx="6269">
                  <c:v>16.739999999999998</c:v>
                </c:pt>
                <c:pt idx="6270">
                  <c:v>16.73</c:v>
                </c:pt>
                <c:pt idx="6271">
                  <c:v>16.87</c:v>
                </c:pt>
                <c:pt idx="6272">
                  <c:v>16.940000000000001</c:v>
                </c:pt>
                <c:pt idx="6273">
                  <c:v>16.940000000000001</c:v>
                </c:pt>
                <c:pt idx="6274">
                  <c:v>17.079999999999998</c:v>
                </c:pt>
                <c:pt idx="6275">
                  <c:v>17.12</c:v>
                </c:pt>
                <c:pt idx="6276">
                  <c:v>17.37</c:v>
                </c:pt>
                <c:pt idx="6277">
                  <c:v>17.440000000000001</c:v>
                </c:pt>
                <c:pt idx="6278">
                  <c:v>17.309999999999999</c:v>
                </c:pt>
                <c:pt idx="6279">
                  <c:v>17.420000000000002</c:v>
                </c:pt>
                <c:pt idx="6280">
                  <c:v>17.46</c:v>
                </c:pt>
                <c:pt idx="6281">
                  <c:v>17.63</c:v>
                </c:pt>
                <c:pt idx="6282">
                  <c:v>17.559999999999999</c:v>
                </c:pt>
                <c:pt idx="6283">
                  <c:v>17.73</c:v>
                </c:pt>
                <c:pt idx="6284">
                  <c:v>17.38</c:v>
                </c:pt>
                <c:pt idx="6285">
                  <c:v>17.45</c:v>
                </c:pt>
                <c:pt idx="6286">
                  <c:v>17.600000000000001</c:v>
                </c:pt>
                <c:pt idx="6287">
                  <c:v>17.46</c:v>
                </c:pt>
                <c:pt idx="6288">
                  <c:v>17.32</c:v>
                </c:pt>
                <c:pt idx="6289">
                  <c:v>17.46</c:v>
                </c:pt>
                <c:pt idx="6290">
                  <c:v>17.84</c:v>
                </c:pt>
                <c:pt idx="6291">
                  <c:v>17.809999999999999</c:v>
                </c:pt>
                <c:pt idx="6292">
                  <c:v>17.260000000000002</c:v>
                </c:pt>
                <c:pt idx="6293">
                  <c:v>17.329999999999998</c:v>
                </c:pt>
                <c:pt idx="6294">
                  <c:v>17.37</c:v>
                </c:pt>
                <c:pt idx="6295">
                  <c:v>17.260000000000002</c:v>
                </c:pt>
                <c:pt idx="6296">
                  <c:v>17.27</c:v>
                </c:pt>
                <c:pt idx="6297">
                  <c:v>17.2</c:v>
                </c:pt>
                <c:pt idx="6298">
                  <c:v>17.190000000000001</c:v>
                </c:pt>
                <c:pt idx="6299">
                  <c:v>17.05</c:v>
                </c:pt>
                <c:pt idx="6300">
                  <c:v>17.190000000000001</c:v>
                </c:pt>
                <c:pt idx="6301">
                  <c:v>17.190000000000001</c:v>
                </c:pt>
                <c:pt idx="6302">
                  <c:v>17.329999999999998</c:v>
                </c:pt>
                <c:pt idx="6303">
                  <c:v>17.05</c:v>
                </c:pt>
                <c:pt idx="6304">
                  <c:v>16.77</c:v>
                </c:pt>
                <c:pt idx="6305">
                  <c:v>17.190000000000001</c:v>
                </c:pt>
                <c:pt idx="6306">
                  <c:v>17.600000000000001</c:v>
                </c:pt>
                <c:pt idx="6307">
                  <c:v>16.809999999999999</c:v>
                </c:pt>
                <c:pt idx="6308">
                  <c:v>16.63</c:v>
                </c:pt>
                <c:pt idx="6309">
                  <c:v>16.63</c:v>
                </c:pt>
                <c:pt idx="6310">
                  <c:v>16.88</c:v>
                </c:pt>
                <c:pt idx="6311">
                  <c:v>16.64</c:v>
                </c:pt>
                <c:pt idx="6312">
                  <c:v>16.5</c:v>
                </c:pt>
                <c:pt idx="6313">
                  <c:v>16.43</c:v>
                </c:pt>
                <c:pt idx="6314">
                  <c:v>16.39</c:v>
                </c:pt>
                <c:pt idx="6315">
                  <c:v>16.559999999999999</c:v>
                </c:pt>
                <c:pt idx="6316">
                  <c:v>16.63</c:v>
                </c:pt>
                <c:pt idx="6317">
                  <c:v>16.559999999999999</c:v>
                </c:pt>
                <c:pt idx="6318">
                  <c:v>16.559999999999999</c:v>
                </c:pt>
                <c:pt idx="6319">
                  <c:v>16.52</c:v>
                </c:pt>
                <c:pt idx="6320">
                  <c:v>16.829999999999998</c:v>
                </c:pt>
                <c:pt idx="6321">
                  <c:v>17.04</c:v>
                </c:pt>
                <c:pt idx="6322">
                  <c:v>17.11</c:v>
                </c:pt>
                <c:pt idx="6323">
                  <c:v>17.05</c:v>
                </c:pt>
                <c:pt idx="6324">
                  <c:v>16.98</c:v>
                </c:pt>
                <c:pt idx="6325">
                  <c:v>16.71</c:v>
                </c:pt>
                <c:pt idx="6326">
                  <c:v>16.57</c:v>
                </c:pt>
                <c:pt idx="6327">
                  <c:v>16.600000000000001</c:v>
                </c:pt>
                <c:pt idx="6328">
                  <c:v>16.57</c:v>
                </c:pt>
                <c:pt idx="6329">
                  <c:v>16.63</c:v>
                </c:pt>
                <c:pt idx="6330">
                  <c:v>16.78</c:v>
                </c:pt>
                <c:pt idx="6331">
                  <c:v>16.850000000000001</c:v>
                </c:pt>
                <c:pt idx="6332">
                  <c:v>16.57</c:v>
                </c:pt>
                <c:pt idx="6333">
                  <c:v>16.63</c:v>
                </c:pt>
                <c:pt idx="6334">
                  <c:v>16.7</c:v>
                </c:pt>
                <c:pt idx="6335">
                  <c:v>16.77</c:v>
                </c:pt>
                <c:pt idx="6336">
                  <c:v>16.84</c:v>
                </c:pt>
                <c:pt idx="6337">
                  <c:v>16.84</c:v>
                </c:pt>
                <c:pt idx="6338">
                  <c:v>16.77</c:v>
                </c:pt>
                <c:pt idx="6339">
                  <c:v>16.489999999999998</c:v>
                </c:pt>
                <c:pt idx="6340">
                  <c:v>16.63</c:v>
                </c:pt>
                <c:pt idx="6341">
                  <c:v>16.63</c:v>
                </c:pt>
                <c:pt idx="6342">
                  <c:v>16.559999999999999</c:v>
                </c:pt>
                <c:pt idx="6343">
                  <c:v>16.559999999999999</c:v>
                </c:pt>
                <c:pt idx="6344">
                  <c:v>16.43</c:v>
                </c:pt>
                <c:pt idx="6345">
                  <c:v>16.5</c:v>
                </c:pt>
                <c:pt idx="6346">
                  <c:v>16.54</c:v>
                </c:pt>
                <c:pt idx="6347">
                  <c:v>16.64</c:v>
                </c:pt>
                <c:pt idx="6348">
                  <c:v>16.64</c:v>
                </c:pt>
                <c:pt idx="6349">
                  <c:v>16.78</c:v>
                </c:pt>
                <c:pt idx="6350">
                  <c:v>16.88</c:v>
                </c:pt>
                <c:pt idx="6351">
                  <c:v>16.77</c:v>
                </c:pt>
                <c:pt idx="6352">
                  <c:v>16.850000000000001</c:v>
                </c:pt>
                <c:pt idx="6353">
                  <c:v>16.57</c:v>
                </c:pt>
                <c:pt idx="6354">
                  <c:v>16.29</c:v>
                </c:pt>
                <c:pt idx="6355">
                  <c:v>16.350000000000001</c:v>
                </c:pt>
                <c:pt idx="6356">
                  <c:v>16.489999999999998</c:v>
                </c:pt>
                <c:pt idx="6357">
                  <c:v>16.66</c:v>
                </c:pt>
                <c:pt idx="6358">
                  <c:v>16.66</c:v>
                </c:pt>
                <c:pt idx="6359">
                  <c:v>16.55</c:v>
                </c:pt>
                <c:pt idx="6360">
                  <c:v>16.48</c:v>
                </c:pt>
                <c:pt idx="6361">
                  <c:v>16.55</c:v>
                </c:pt>
                <c:pt idx="6362">
                  <c:v>16.62</c:v>
                </c:pt>
                <c:pt idx="6363">
                  <c:v>16.93</c:v>
                </c:pt>
                <c:pt idx="6364">
                  <c:v>17.03</c:v>
                </c:pt>
                <c:pt idx="6365">
                  <c:v>16.8</c:v>
                </c:pt>
                <c:pt idx="6366">
                  <c:v>16.600000000000001</c:v>
                </c:pt>
                <c:pt idx="6367">
                  <c:v>16.57</c:v>
                </c:pt>
                <c:pt idx="6368">
                  <c:v>16.579999999999998</c:v>
                </c:pt>
                <c:pt idx="6369">
                  <c:v>16.5</c:v>
                </c:pt>
                <c:pt idx="6370">
                  <c:v>16.71</c:v>
                </c:pt>
                <c:pt idx="6371">
                  <c:v>16.36</c:v>
                </c:pt>
                <c:pt idx="6372">
                  <c:v>16.57</c:v>
                </c:pt>
                <c:pt idx="6373">
                  <c:v>16.43</c:v>
                </c:pt>
                <c:pt idx="6374">
                  <c:v>16.559999999999999</c:v>
                </c:pt>
                <c:pt idx="6375">
                  <c:v>16.7</c:v>
                </c:pt>
                <c:pt idx="6376">
                  <c:v>16.350000000000001</c:v>
                </c:pt>
                <c:pt idx="6377">
                  <c:v>16.28</c:v>
                </c:pt>
                <c:pt idx="6378">
                  <c:v>16.350000000000001</c:v>
                </c:pt>
                <c:pt idx="6379">
                  <c:v>16.43</c:v>
                </c:pt>
                <c:pt idx="6380">
                  <c:v>16.36</c:v>
                </c:pt>
                <c:pt idx="6381">
                  <c:v>16.57</c:v>
                </c:pt>
                <c:pt idx="6382">
                  <c:v>16.43</c:v>
                </c:pt>
                <c:pt idx="6383">
                  <c:v>16.22</c:v>
                </c:pt>
                <c:pt idx="6384">
                  <c:v>16.149999999999999</c:v>
                </c:pt>
                <c:pt idx="6385">
                  <c:v>16.079999999999998</c:v>
                </c:pt>
                <c:pt idx="6386">
                  <c:v>16.16</c:v>
                </c:pt>
                <c:pt idx="6387">
                  <c:v>16.16</c:v>
                </c:pt>
                <c:pt idx="6388">
                  <c:v>16.16</c:v>
                </c:pt>
                <c:pt idx="6389">
                  <c:v>16.09</c:v>
                </c:pt>
                <c:pt idx="6390">
                  <c:v>15.95</c:v>
                </c:pt>
                <c:pt idx="6391">
                  <c:v>16.02</c:v>
                </c:pt>
                <c:pt idx="6392">
                  <c:v>16.16</c:v>
                </c:pt>
                <c:pt idx="6393">
                  <c:v>16.09</c:v>
                </c:pt>
                <c:pt idx="6394">
                  <c:v>15.8</c:v>
                </c:pt>
                <c:pt idx="6395">
                  <c:v>15.66</c:v>
                </c:pt>
                <c:pt idx="6396">
                  <c:v>15.72</c:v>
                </c:pt>
                <c:pt idx="6397">
                  <c:v>15.94</c:v>
                </c:pt>
                <c:pt idx="6398">
                  <c:v>16.21</c:v>
                </c:pt>
                <c:pt idx="6399">
                  <c:v>16.36</c:v>
                </c:pt>
                <c:pt idx="6400">
                  <c:v>16.43</c:v>
                </c:pt>
                <c:pt idx="6401">
                  <c:v>16.36</c:v>
                </c:pt>
                <c:pt idx="6402">
                  <c:v>16.440000000000001</c:v>
                </c:pt>
                <c:pt idx="6403">
                  <c:v>16.78</c:v>
                </c:pt>
                <c:pt idx="6404">
                  <c:v>16.440000000000001</c:v>
                </c:pt>
                <c:pt idx="6405">
                  <c:v>16.510000000000002</c:v>
                </c:pt>
                <c:pt idx="6406">
                  <c:v>16.23</c:v>
                </c:pt>
                <c:pt idx="6407">
                  <c:v>16.03</c:v>
                </c:pt>
                <c:pt idx="6408">
                  <c:v>16.100000000000001</c:v>
                </c:pt>
                <c:pt idx="6409">
                  <c:v>16.170000000000002</c:v>
                </c:pt>
                <c:pt idx="6410">
                  <c:v>16.100000000000001</c:v>
                </c:pt>
                <c:pt idx="6411">
                  <c:v>15.89</c:v>
                </c:pt>
                <c:pt idx="6412">
                  <c:v>15.89</c:v>
                </c:pt>
                <c:pt idx="6413">
                  <c:v>15.89</c:v>
                </c:pt>
                <c:pt idx="6414">
                  <c:v>15.95</c:v>
                </c:pt>
                <c:pt idx="6415">
                  <c:v>16.02</c:v>
                </c:pt>
                <c:pt idx="6416">
                  <c:v>16.23</c:v>
                </c:pt>
                <c:pt idx="6417">
                  <c:v>16.239999999999998</c:v>
                </c:pt>
                <c:pt idx="6418">
                  <c:v>16.170000000000002</c:v>
                </c:pt>
                <c:pt idx="6419">
                  <c:v>15.97</c:v>
                </c:pt>
                <c:pt idx="6420">
                  <c:v>15.96</c:v>
                </c:pt>
                <c:pt idx="6421">
                  <c:v>16.03</c:v>
                </c:pt>
                <c:pt idx="6422">
                  <c:v>16.100000000000001</c:v>
                </c:pt>
                <c:pt idx="6423">
                  <c:v>15.96</c:v>
                </c:pt>
                <c:pt idx="6424">
                  <c:v>15.99</c:v>
                </c:pt>
                <c:pt idx="6425">
                  <c:v>15.95</c:v>
                </c:pt>
                <c:pt idx="6426">
                  <c:v>16.09</c:v>
                </c:pt>
                <c:pt idx="6427">
                  <c:v>16.16</c:v>
                </c:pt>
                <c:pt idx="6428">
                  <c:v>16.03</c:v>
                </c:pt>
                <c:pt idx="6429">
                  <c:v>16.059999999999999</c:v>
                </c:pt>
                <c:pt idx="6430">
                  <c:v>16.12</c:v>
                </c:pt>
                <c:pt idx="6431">
                  <c:v>16.010000000000002</c:v>
                </c:pt>
                <c:pt idx="6432">
                  <c:v>16.22</c:v>
                </c:pt>
                <c:pt idx="6433">
                  <c:v>16.36</c:v>
                </c:pt>
                <c:pt idx="6434">
                  <c:v>16.149999999999999</c:v>
                </c:pt>
                <c:pt idx="6435">
                  <c:v>16.260000000000002</c:v>
                </c:pt>
                <c:pt idx="6436">
                  <c:v>16.23</c:v>
                </c:pt>
                <c:pt idx="6437">
                  <c:v>16.22</c:v>
                </c:pt>
                <c:pt idx="6438">
                  <c:v>16.22</c:v>
                </c:pt>
                <c:pt idx="6439">
                  <c:v>16.149999999999999</c:v>
                </c:pt>
                <c:pt idx="6440">
                  <c:v>16.22</c:v>
                </c:pt>
                <c:pt idx="6441">
                  <c:v>16.43</c:v>
                </c:pt>
                <c:pt idx="6442">
                  <c:v>16.510000000000002</c:v>
                </c:pt>
                <c:pt idx="6443">
                  <c:v>16.440000000000001</c:v>
                </c:pt>
                <c:pt idx="6444">
                  <c:v>16.309999999999999</c:v>
                </c:pt>
                <c:pt idx="6445">
                  <c:v>16.309999999999999</c:v>
                </c:pt>
                <c:pt idx="6446">
                  <c:v>16.2</c:v>
                </c:pt>
                <c:pt idx="6447">
                  <c:v>16.170000000000002</c:v>
                </c:pt>
                <c:pt idx="6448">
                  <c:v>16.309999999999999</c:v>
                </c:pt>
                <c:pt idx="6449">
                  <c:v>16.25</c:v>
                </c:pt>
                <c:pt idx="6450">
                  <c:v>16.22</c:v>
                </c:pt>
                <c:pt idx="6451">
                  <c:v>16.399999999999999</c:v>
                </c:pt>
                <c:pt idx="6452">
                  <c:v>16.47</c:v>
                </c:pt>
                <c:pt idx="6453">
                  <c:v>16.12</c:v>
                </c:pt>
                <c:pt idx="6454">
                  <c:v>16.260000000000002</c:v>
                </c:pt>
                <c:pt idx="6455">
                  <c:v>16.329999999999998</c:v>
                </c:pt>
                <c:pt idx="6456">
                  <c:v>16.12</c:v>
                </c:pt>
                <c:pt idx="6457">
                  <c:v>16.05</c:v>
                </c:pt>
                <c:pt idx="6458">
                  <c:v>16.05</c:v>
                </c:pt>
                <c:pt idx="6459">
                  <c:v>16.260000000000002</c:v>
                </c:pt>
                <c:pt idx="6460">
                  <c:v>15.83</c:v>
                </c:pt>
                <c:pt idx="6461">
                  <c:v>15.75</c:v>
                </c:pt>
                <c:pt idx="6462">
                  <c:v>15.95</c:v>
                </c:pt>
                <c:pt idx="6463">
                  <c:v>16.309999999999999</c:v>
                </c:pt>
                <c:pt idx="6464">
                  <c:v>16.45</c:v>
                </c:pt>
                <c:pt idx="6465">
                  <c:v>16.100000000000001</c:v>
                </c:pt>
                <c:pt idx="6466">
                  <c:v>15.89</c:v>
                </c:pt>
                <c:pt idx="6467">
                  <c:v>15.99</c:v>
                </c:pt>
                <c:pt idx="6468">
                  <c:v>15.96</c:v>
                </c:pt>
                <c:pt idx="6469">
                  <c:v>16.02</c:v>
                </c:pt>
                <c:pt idx="6470">
                  <c:v>16.02</c:v>
                </c:pt>
                <c:pt idx="6471">
                  <c:v>16.09</c:v>
                </c:pt>
                <c:pt idx="6472">
                  <c:v>16.09</c:v>
                </c:pt>
                <c:pt idx="6473">
                  <c:v>15.95</c:v>
                </c:pt>
                <c:pt idx="6474">
                  <c:v>15.98</c:v>
                </c:pt>
                <c:pt idx="6475">
                  <c:v>16.09</c:v>
                </c:pt>
                <c:pt idx="6476">
                  <c:v>16.16</c:v>
                </c:pt>
                <c:pt idx="6477">
                  <c:v>16.03</c:v>
                </c:pt>
                <c:pt idx="6478">
                  <c:v>16.100000000000001</c:v>
                </c:pt>
                <c:pt idx="6479">
                  <c:v>16.170000000000002</c:v>
                </c:pt>
                <c:pt idx="6480">
                  <c:v>16.170000000000002</c:v>
                </c:pt>
                <c:pt idx="6481">
                  <c:v>16.170000000000002</c:v>
                </c:pt>
                <c:pt idx="6482">
                  <c:v>16.239999999999998</c:v>
                </c:pt>
                <c:pt idx="6483">
                  <c:v>16.170000000000002</c:v>
                </c:pt>
                <c:pt idx="6484">
                  <c:v>16.100000000000001</c:v>
                </c:pt>
                <c:pt idx="6485">
                  <c:v>16.309999999999999</c:v>
                </c:pt>
                <c:pt idx="6486">
                  <c:v>16.350000000000001</c:v>
                </c:pt>
                <c:pt idx="6487">
                  <c:v>16.239999999999998</c:v>
                </c:pt>
                <c:pt idx="6488">
                  <c:v>16.18</c:v>
                </c:pt>
                <c:pt idx="6489">
                  <c:v>16.329999999999998</c:v>
                </c:pt>
                <c:pt idx="6490">
                  <c:v>16.16</c:v>
                </c:pt>
                <c:pt idx="6491">
                  <c:v>15.88</c:v>
                </c:pt>
                <c:pt idx="6492">
                  <c:v>15.77</c:v>
                </c:pt>
                <c:pt idx="6493">
                  <c:v>15.89</c:v>
                </c:pt>
                <c:pt idx="6494">
                  <c:v>15.89</c:v>
                </c:pt>
                <c:pt idx="6495">
                  <c:v>15.88</c:v>
                </c:pt>
                <c:pt idx="6496">
                  <c:v>15.88</c:v>
                </c:pt>
                <c:pt idx="6497">
                  <c:v>16.12</c:v>
                </c:pt>
                <c:pt idx="6498">
                  <c:v>16.3</c:v>
                </c:pt>
                <c:pt idx="6499">
                  <c:v>16.16</c:v>
                </c:pt>
                <c:pt idx="6500">
                  <c:v>15.95</c:v>
                </c:pt>
                <c:pt idx="6501">
                  <c:v>16.010000000000002</c:v>
                </c:pt>
                <c:pt idx="6502">
                  <c:v>16.149999999999999</c:v>
                </c:pt>
                <c:pt idx="6503">
                  <c:v>16.16</c:v>
                </c:pt>
                <c:pt idx="6504">
                  <c:v>16.16</c:v>
                </c:pt>
                <c:pt idx="6505">
                  <c:v>16.16</c:v>
                </c:pt>
                <c:pt idx="6506">
                  <c:v>16.23</c:v>
                </c:pt>
                <c:pt idx="6507">
                  <c:v>16.23</c:v>
                </c:pt>
                <c:pt idx="6508">
                  <c:v>16.38</c:v>
                </c:pt>
                <c:pt idx="6509">
                  <c:v>16.52</c:v>
                </c:pt>
                <c:pt idx="6510">
                  <c:v>16.72</c:v>
                </c:pt>
                <c:pt idx="6511">
                  <c:v>16.93</c:v>
                </c:pt>
                <c:pt idx="6512">
                  <c:v>16.66</c:v>
                </c:pt>
                <c:pt idx="6513">
                  <c:v>16.04</c:v>
                </c:pt>
                <c:pt idx="6514">
                  <c:v>15.97</c:v>
                </c:pt>
                <c:pt idx="6515">
                  <c:v>16.18</c:v>
                </c:pt>
                <c:pt idx="6516">
                  <c:v>16.32</c:v>
                </c:pt>
                <c:pt idx="6517">
                  <c:v>16.260000000000002</c:v>
                </c:pt>
                <c:pt idx="6518">
                  <c:v>16.190000000000001</c:v>
                </c:pt>
                <c:pt idx="6519">
                  <c:v>15.76</c:v>
                </c:pt>
                <c:pt idx="6520">
                  <c:v>15.89</c:v>
                </c:pt>
                <c:pt idx="6521">
                  <c:v>15.96</c:v>
                </c:pt>
                <c:pt idx="6522">
                  <c:v>15.95</c:v>
                </c:pt>
                <c:pt idx="6523">
                  <c:v>16.03</c:v>
                </c:pt>
                <c:pt idx="6524">
                  <c:v>16.100000000000001</c:v>
                </c:pt>
                <c:pt idx="6525">
                  <c:v>16.27</c:v>
                </c:pt>
                <c:pt idx="6526">
                  <c:v>16.2</c:v>
                </c:pt>
                <c:pt idx="6527">
                  <c:v>16.100000000000001</c:v>
                </c:pt>
                <c:pt idx="6528">
                  <c:v>16.03</c:v>
                </c:pt>
                <c:pt idx="6529">
                  <c:v>16.09</c:v>
                </c:pt>
                <c:pt idx="6530">
                  <c:v>16.16</c:v>
                </c:pt>
                <c:pt idx="6531">
                  <c:v>16.3</c:v>
                </c:pt>
                <c:pt idx="6532">
                  <c:v>16.149999999999999</c:v>
                </c:pt>
                <c:pt idx="6533">
                  <c:v>16.21</c:v>
                </c:pt>
                <c:pt idx="6534">
                  <c:v>16.350000000000001</c:v>
                </c:pt>
                <c:pt idx="6535">
                  <c:v>16.5</c:v>
                </c:pt>
                <c:pt idx="6536">
                  <c:v>16.54</c:v>
                </c:pt>
                <c:pt idx="6537">
                  <c:v>16.37</c:v>
                </c:pt>
                <c:pt idx="6538">
                  <c:v>16.34</c:v>
                </c:pt>
                <c:pt idx="6539">
                  <c:v>16.16</c:v>
                </c:pt>
                <c:pt idx="6540">
                  <c:v>16.13</c:v>
                </c:pt>
                <c:pt idx="6541">
                  <c:v>16.170000000000002</c:v>
                </c:pt>
                <c:pt idx="6542">
                  <c:v>16.170000000000002</c:v>
                </c:pt>
                <c:pt idx="6543">
                  <c:v>16.16</c:v>
                </c:pt>
                <c:pt idx="6544">
                  <c:v>16.29</c:v>
                </c:pt>
                <c:pt idx="6545">
                  <c:v>16.440000000000001</c:v>
                </c:pt>
                <c:pt idx="6546">
                  <c:v>16.649999999999999</c:v>
                </c:pt>
                <c:pt idx="6547">
                  <c:v>16.440000000000001</c:v>
                </c:pt>
                <c:pt idx="6548">
                  <c:v>16.37</c:v>
                </c:pt>
                <c:pt idx="6549">
                  <c:v>16.38</c:v>
                </c:pt>
                <c:pt idx="6550">
                  <c:v>16.52</c:v>
                </c:pt>
                <c:pt idx="6551">
                  <c:v>16.8</c:v>
                </c:pt>
                <c:pt idx="6552">
                  <c:v>16.38</c:v>
                </c:pt>
                <c:pt idx="6553">
                  <c:v>16.100000000000001</c:v>
                </c:pt>
                <c:pt idx="6554">
                  <c:v>16.09</c:v>
                </c:pt>
                <c:pt idx="6555">
                  <c:v>16.2</c:v>
                </c:pt>
                <c:pt idx="6556">
                  <c:v>16.309999999999999</c:v>
                </c:pt>
                <c:pt idx="6557">
                  <c:v>16.23</c:v>
                </c:pt>
                <c:pt idx="6558">
                  <c:v>16.3</c:v>
                </c:pt>
                <c:pt idx="6559">
                  <c:v>16.37</c:v>
                </c:pt>
                <c:pt idx="6560">
                  <c:v>16.440000000000001</c:v>
                </c:pt>
                <c:pt idx="6561">
                  <c:v>16.309999999999999</c:v>
                </c:pt>
                <c:pt idx="6562">
                  <c:v>16.239999999999998</c:v>
                </c:pt>
                <c:pt idx="6563">
                  <c:v>16.309999999999999</c:v>
                </c:pt>
                <c:pt idx="6564">
                  <c:v>16.59</c:v>
                </c:pt>
                <c:pt idx="6565">
                  <c:v>16.38</c:v>
                </c:pt>
                <c:pt idx="6566">
                  <c:v>16.52</c:v>
                </c:pt>
                <c:pt idx="6567">
                  <c:v>16.38</c:v>
                </c:pt>
                <c:pt idx="6568">
                  <c:v>16.39</c:v>
                </c:pt>
                <c:pt idx="6569">
                  <c:v>16.18</c:v>
                </c:pt>
                <c:pt idx="6570">
                  <c:v>16.100000000000001</c:v>
                </c:pt>
                <c:pt idx="6571">
                  <c:v>16.16</c:v>
                </c:pt>
                <c:pt idx="6572">
                  <c:v>16.37</c:v>
                </c:pt>
                <c:pt idx="6573">
                  <c:v>16.23</c:v>
                </c:pt>
                <c:pt idx="6574">
                  <c:v>16.23</c:v>
                </c:pt>
                <c:pt idx="6575">
                  <c:v>16.149999999999999</c:v>
                </c:pt>
                <c:pt idx="6576">
                  <c:v>16.149999999999999</c:v>
                </c:pt>
                <c:pt idx="6577">
                  <c:v>16.23</c:v>
                </c:pt>
                <c:pt idx="6578">
                  <c:v>16.13</c:v>
                </c:pt>
                <c:pt idx="6579">
                  <c:v>16.09</c:v>
                </c:pt>
                <c:pt idx="6580">
                  <c:v>16.23</c:v>
                </c:pt>
                <c:pt idx="6581">
                  <c:v>16.170000000000002</c:v>
                </c:pt>
                <c:pt idx="6582">
                  <c:v>16.03</c:v>
                </c:pt>
                <c:pt idx="6583">
                  <c:v>16.100000000000001</c:v>
                </c:pt>
                <c:pt idx="6584">
                  <c:v>16.14</c:v>
                </c:pt>
                <c:pt idx="6585">
                  <c:v>16.14</c:v>
                </c:pt>
                <c:pt idx="6586">
                  <c:v>15.89</c:v>
                </c:pt>
                <c:pt idx="6587">
                  <c:v>15.82</c:v>
                </c:pt>
                <c:pt idx="6588">
                  <c:v>15.89</c:v>
                </c:pt>
                <c:pt idx="6589">
                  <c:v>16.02</c:v>
                </c:pt>
                <c:pt idx="6590">
                  <c:v>16.03</c:v>
                </c:pt>
                <c:pt idx="6591">
                  <c:v>16.100000000000001</c:v>
                </c:pt>
                <c:pt idx="6592">
                  <c:v>15.93</c:v>
                </c:pt>
                <c:pt idx="6593">
                  <c:v>15.82</c:v>
                </c:pt>
                <c:pt idx="6594">
                  <c:v>15.89</c:v>
                </c:pt>
                <c:pt idx="6595">
                  <c:v>16.100000000000001</c:v>
                </c:pt>
                <c:pt idx="6596">
                  <c:v>15.96</c:v>
                </c:pt>
                <c:pt idx="6597">
                  <c:v>16.100000000000001</c:v>
                </c:pt>
                <c:pt idx="6598">
                  <c:v>16.100000000000001</c:v>
                </c:pt>
                <c:pt idx="6599">
                  <c:v>16.100000000000001</c:v>
                </c:pt>
                <c:pt idx="6600">
                  <c:v>16.170000000000002</c:v>
                </c:pt>
                <c:pt idx="6601">
                  <c:v>16.03</c:v>
                </c:pt>
                <c:pt idx="6602">
                  <c:v>16.03</c:v>
                </c:pt>
                <c:pt idx="6603">
                  <c:v>16.03</c:v>
                </c:pt>
                <c:pt idx="6604">
                  <c:v>15.96</c:v>
                </c:pt>
                <c:pt idx="6605">
                  <c:v>16.04</c:v>
                </c:pt>
                <c:pt idx="6606">
                  <c:v>16.010000000000002</c:v>
                </c:pt>
                <c:pt idx="6607">
                  <c:v>16.010000000000002</c:v>
                </c:pt>
                <c:pt idx="6608">
                  <c:v>16.04</c:v>
                </c:pt>
                <c:pt idx="6609">
                  <c:v>16.04</c:v>
                </c:pt>
                <c:pt idx="6610">
                  <c:v>15.97</c:v>
                </c:pt>
                <c:pt idx="6611">
                  <c:v>16.11</c:v>
                </c:pt>
                <c:pt idx="6612">
                  <c:v>16.39</c:v>
                </c:pt>
                <c:pt idx="6613">
                  <c:v>16.36</c:v>
                </c:pt>
                <c:pt idx="6614">
                  <c:v>16.25</c:v>
                </c:pt>
                <c:pt idx="6615">
                  <c:v>16.260000000000002</c:v>
                </c:pt>
                <c:pt idx="6616">
                  <c:v>16.12</c:v>
                </c:pt>
                <c:pt idx="6617">
                  <c:v>16.02</c:v>
                </c:pt>
                <c:pt idx="6618">
                  <c:v>16.059999999999999</c:v>
                </c:pt>
                <c:pt idx="6619">
                  <c:v>16.03</c:v>
                </c:pt>
                <c:pt idx="6620">
                  <c:v>15.92</c:v>
                </c:pt>
                <c:pt idx="6621">
                  <c:v>15.84</c:v>
                </c:pt>
                <c:pt idx="6622">
                  <c:v>15.91</c:v>
                </c:pt>
                <c:pt idx="6623">
                  <c:v>15.94</c:v>
                </c:pt>
                <c:pt idx="6624">
                  <c:v>15.94</c:v>
                </c:pt>
                <c:pt idx="6625">
                  <c:v>15.98</c:v>
                </c:pt>
                <c:pt idx="6626">
                  <c:v>16.05</c:v>
                </c:pt>
                <c:pt idx="6627">
                  <c:v>16.05</c:v>
                </c:pt>
                <c:pt idx="6628">
                  <c:v>15.92</c:v>
                </c:pt>
                <c:pt idx="6629">
                  <c:v>16.059999999999999</c:v>
                </c:pt>
                <c:pt idx="6630">
                  <c:v>16.2</c:v>
                </c:pt>
                <c:pt idx="6631">
                  <c:v>16.190000000000001</c:v>
                </c:pt>
                <c:pt idx="6632">
                  <c:v>15.98</c:v>
                </c:pt>
                <c:pt idx="6633">
                  <c:v>16.05</c:v>
                </c:pt>
                <c:pt idx="6634">
                  <c:v>16.05</c:v>
                </c:pt>
                <c:pt idx="6635">
                  <c:v>16.18</c:v>
                </c:pt>
                <c:pt idx="6636">
                  <c:v>16.04</c:v>
                </c:pt>
                <c:pt idx="6637">
                  <c:v>15.97</c:v>
                </c:pt>
                <c:pt idx="6638">
                  <c:v>16.09</c:v>
                </c:pt>
                <c:pt idx="6639">
                  <c:v>16.12</c:v>
                </c:pt>
                <c:pt idx="6640">
                  <c:v>16.190000000000001</c:v>
                </c:pt>
                <c:pt idx="6641">
                  <c:v>16.260000000000002</c:v>
                </c:pt>
                <c:pt idx="6642">
                  <c:v>16.12</c:v>
                </c:pt>
                <c:pt idx="6643">
                  <c:v>15.94</c:v>
                </c:pt>
                <c:pt idx="6644">
                  <c:v>16.079999999999998</c:v>
                </c:pt>
                <c:pt idx="6645">
                  <c:v>16.11</c:v>
                </c:pt>
                <c:pt idx="6646">
                  <c:v>16.04</c:v>
                </c:pt>
                <c:pt idx="6647">
                  <c:v>16.22</c:v>
                </c:pt>
                <c:pt idx="6648">
                  <c:v>16.04</c:v>
                </c:pt>
                <c:pt idx="6649">
                  <c:v>16.12</c:v>
                </c:pt>
                <c:pt idx="6650">
                  <c:v>16.25</c:v>
                </c:pt>
                <c:pt idx="6651">
                  <c:v>16.29</c:v>
                </c:pt>
                <c:pt idx="6652">
                  <c:v>16.399999999999999</c:v>
                </c:pt>
                <c:pt idx="6653">
                  <c:v>16.510000000000002</c:v>
                </c:pt>
                <c:pt idx="6654">
                  <c:v>16.34</c:v>
                </c:pt>
                <c:pt idx="6655">
                  <c:v>16.27</c:v>
                </c:pt>
                <c:pt idx="6656">
                  <c:v>16.34</c:v>
                </c:pt>
                <c:pt idx="6657">
                  <c:v>16.27</c:v>
                </c:pt>
                <c:pt idx="6658">
                  <c:v>16.329999999999998</c:v>
                </c:pt>
                <c:pt idx="6659">
                  <c:v>16.12</c:v>
                </c:pt>
                <c:pt idx="6660">
                  <c:v>16.190000000000001</c:v>
                </c:pt>
                <c:pt idx="6661">
                  <c:v>16.37</c:v>
                </c:pt>
                <c:pt idx="6662">
                  <c:v>16.34</c:v>
                </c:pt>
                <c:pt idx="6663">
                  <c:v>15.99</c:v>
                </c:pt>
                <c:pt idx="6664">
                  <c:v>15.81</c:v>
                </c:pt>
                <c:pt idx="6665">
                  <c:v>15.77</c:v>
                </c:pt>
                <c:pt idx="6666">
                  <c:v>15.84</c:v>
                </c:pt>
                <c:pt idx="6667">
                  <c:v>15.91</c:v>
                </c:pt>
                <c:pt idx="6668">
                  <c:v>15.83</c:v>
                </c:pt>
                <c:pt idx="6669">
                  <c:v>15.9</c:v>
                </c:pt>
                <c:pt idx="6670">
                  <c:v>15.93</c:v>
                </c:pt>
                <c:pt idx="6671">
                  <c:v>15.96</c:v>
                </c:pt>
                <c:pt idx="6672">
                  <c:v>15.96</c:v>
                </c:pt>
                <c:pt idx="6673">
                  <c:v>16.03</c:v>
                </c:pt>
                <c:pt idx="6674">
                  <c:v>16.04</c:v>
                </c:pt>
                <c:pt idx="6675">
                  <c:v>15.97</c:v>
                </c:pt>
                <c:pt idx="6676">
                  <c:v>15.9</c:v>
                </c:pt>
                <c:pt idx="6677">
                  <c:v>15.93</c:v>
                </c:pt>
                <c:pt idx="6678">
                  <c:v>15.96</c:v>
                </c:pt>
                <c:pt idx="6679">
                  <c:v>16.059999999999999</c:v>
                </c:pt>
                <c:pt idx="6680">
                  <c:v>16.170000000000002</c:v>
                </c:pt>
                <c:pt idx="6681">
                  <c:v>16.14</c:v>
                </c:pt>
                <c:pt idx="6682">
                  <c:v>16.18</c:v>
                </c:pt>
                <c:pt idx="6683">
                  <c:v>16.18</c:v>
                </c:pt>
                <c:pt idx="6684">
                  <c:v>16.21</c:v>
                </c:pt>
                <c:pt idx="6685">
                  <c:v>16.25</c:v>
                </c:pt>
                <c:pt idx="6686">
                  <c:v>16.39</c:v>
                </c:pt>
                <c:pt idx="6687">
                  <c:v>16.489999999999998</c:v>
                </c:pt>
                <c:pt idx="6688">
                  <c:v>16.25</c:v>
                </c:pt>
                <c:pt idx="6689">
                  <c:v>16.260000000000002</c:v>
                </c:pt>
                <c:pt idx="6690">
                  <c:v>16.29</c:v>
                </c:pt>
                <c:pt idx="6691">
                  <c:v>16.18</c:v>
                </c:pt>
                <c:pt idx="6692">
                  <c:v>16.309999999999999</c:v>
                </c:pt>
                <c:pt idx="6693">
                  <c:v>16.39</c:v>
                </c:pt>
                <c:pt idx="6694">
                  <c:v>16.309999999999999</c:v>
                </c:pt>
                <c:pt idx="6695">
                  <c:v>16.45</c:v>
                </c:pt>
                <c:pt idx="6696">
                  <c:v>16.39</c:v>
                </c:pt>
                <c:pt idx="6697">
                  <c:v>16.39</c:v>
                </c:pt>
                <c:pt idx="6698">
                  <c:v>16.39</c:v>
                </c:pt>
                <c:pt idx="6699">
                  <c:v>16.53</c:v>
                </c:pt>
                <c:pt idx="6700">
                  <c:v>16.47</c:v>
                </c:pt>
                <c:pt idx="6701">
                  <c:v>16.2</c:v>
                </c:pt>
                <c:pt idx="6702">
                  <c:v>16.059999999999999</c:v>
                </c:pt>
                <c:pt idx="6703">
                  <c:v>16.13</c:v>
                </c:pt>
                <c:pt idx="6704">
                  <c:v>16.13</c:v>
                </c:pt>
                <c:pt idx="6705">
                  <c:v>16.2</c:v>
                </c:pt>
                <c:pt idx="6706">
                  <c:v>16.059999999999999</c:v>
                </c:pt>
                <c:pt idx="6707">
                  <c:v>16.14</c:v>
                </c:pt>
                <c:pt idx="6708">
                  <c:v>16.28</c:v>
                </c:pt>
                <c:pt idx="6709">
                  <c:v>16.489999999999998</c:v>
                </c:pt>
                <c:pt idx="6710">
                  <c:v>16.27</c:v>
                </c:pt>
                <c:pt idx="6711">
                  <c:v>16.34</c:v>
                </c:pt>
                <c:pt idx="6712">
                  <c:v>16.34</c:v>
                </c:pt>
                <c:pt idx="6713">
                  <c:v>16.13</c:v>
                </c:pt>
                <c:pt idx="6714">
                  <c:v>16.05</c:v>
                </c:pt>
                <c:pt idx="6715">
                  <c:v>16.11</c:v>
                </c:pt>
                <c:pt idx="6716">
                  <c:v>16.25</c:v>
                </c:pt>
                <c:pt idx="6717">
                  <c:v>16.39</c:v>
                </c:pt>
                <c:pt idx="6718">
                  <c:v>16.329999999999998</c:v>
                </c:pt>
                <c:pt idx="6719">
                  <c:v>16.260000000000002</c:v>
                </c:pt>
                <c:pt idx="6720">
                  <c:v>16.18</c:v>
                </c:pt>
                <c:pt idx="6721">
                  <c:v>16.32</c:v>
                </c:pt>
                <c:pt idx="6722">
                  <c:v>16.39</c:v>
                </c:pt>
                <c:pt idx="6723">
                  <c:v>16.53</c:v>
                </c:pt>
                <c:pt idx="6724">
                  <c:v>16.53</c:v>
                </c:pt>
                <c:pt idx="6725">
                  <c:v>16.399999999999999</c:v>
                </c:pt>
                <c:pt idx="6726">
                  <c:v>16.260000000000002</c:v>
                </c:pt>
                <c:pt idx="6727">
                  <c:v>16.260000000000002</c:v>
                </c:pt>
                <c:pt idx="6728">
                  <c:v>16.12</c:v>
                </c:pt>
                <c:pt idx="6729">
                  <c:v>16.329999999999998</c:v>
                </c:pt>
                <c:pt idx="6730">
                  <c:v>16.329999999999998</c:v>
                </c:pt>
                <c:pt idx="6731">
                  <c:v>16.27</c:v>
                </c:pt>
                <c:pt idx="6732">
                  <c:v>16.27</c:v>
                </c:pt>
                <c:pt idx="6733">
                  <c:v>16.41</c:v>
                </c:pt>
                <c:pt idx="6734">
                  <c:v>16.28</c:v>
                </c:pt>
                <c:pt idx="6735">
                  <c:v>16.239999999999998</c:v>
                </c:pt>
                <c:pt idx="6736">
                  <c:v>16.420000000000002</c:v>
                </c:pt>
                <c:pt idx="6737">
                  <c:v>16.48</c:v>
                </c:pt>
                <c:pt idx="6738">
                  <c:v>16.350000000000001</c:v>
                </c:pt>
                <c:pt idx="6739">
                  <c:v>16.350000000000001</c:v>
                </c:pt>
                <c:pt idx="6740">
                  <c:v>16.62</c:v>
                </c:pt>
                <c:pt idx="6741">
                  <c:v>16.420000000000002</c:v>
                </c:pt>
                <c:pt idx="6742">
                  <c:v>16.350000000000001</c:v>
                </c:pt>
                <c:pt idx="6743">
                  <c:v>16.420000000000002</c:v>
                </c:pt>
                <c:pt idx="6744">
                  <c:v>16.2</c:v>
                </c:pt>
                <c:pt idx="6745">
                  <c:v>16.2</c:v>
                </c:pt>
                <c:pt idx="6746">
                  <c:v>16.27</c:v>
                </c:pt>
                <c:pt idx="6747">
                  <c:v>16.3</c:v>
                </c:pt>
                <c:pt idx="6748">
                  <c:v>16.27</c:v>
                </c:pt>
                <c:pt idx="6749">
                  <c:v>16.149999999999999</c:v>
                </c:pt>
                <c:pt idx="6750">
                  <c:v>16.100000000000001</c:v>
                </c:pt>
                <c:pt idx="6751">
                  <c:v>16.420000000000002</c:v>
                </c:pt>
                <c:pt idx="6752">
                  <c:v>16.45</c:v>
                </c:pt>
                <c:pt idx="6753">
                  <c:v>16.309999999999999</c:v>
                </c:pt>
                <c:pt idx="6754">
                  <c:v>16.420000000000002</c:v>
                </c:pt>
                <c:pt idx="6755">
                  <c:v>16.52</c:v>
                </c:pt>
                <c:pt idx="6756">
                  <c:v>16.37</c:v>
                </c:pt>
                <c:pt idx="6757">
                  <c:v>16.57</c:v>
                </c:pt>
                <c:pt idx="6758">
                  <c:v>16.7</c:v>
                </c:pt>
                <c:pt idx="6759">
                  <c:v>16.73</c:v>
                </c:pt>
                <c:pt idx="6760">
                  <c:v>16.84</c:v>
                </c:pt>
                <c:pt idx="6761">
                  <c:v>16.77</c:v>
                </c:pt>
                <c:pt idx="6762">
                  <c:v>16.71</c:v>
                </c:pt>
                <c:pt idx="6763">
                  <c:v>16.809999999999999</c:v>
                </c:pt>
                <c:pt idx="6764">
                  <c:v>16.79</c:v>
                </c:pt>
                <c:pt idx="6765">
                  <c:v>16.72</c:v>
                </c:pt>
                <c:pt idx="6766">
                  <c:v>16.87</c:v>
                </c:pt>
                <c:pt idx="6767">
                  <c:v>16.670000000000002</c:v>
                </c:pt>
                <c:pt idx="6768">
                  <c:v>16.61</c:v>
                </c:pt>
                <c:pt idx="6769">
                  <c:v>16.47</c:v>
                </c:pt>
                <c:pt idx="6770">
                  <c:v>16.48</c:v>
                </c:pt>
                <c:pt idx="6771">
                  <c:v>16.47</c:v>
                </c:pt>
                <c:pt idx="6772">
                  <c:v>16.47</c:v>
                </c:pt>
                <c:pt idx="6773">
                  <c:v>16.37</c:v>
                </c:pt>
                <c:pt idx="6774">
                  <c:v>16.41</c:v>
                </c:pt>
                <c:pt idx="6775">
                  <c:v>16.13</c:v>
                </c:pt>
                <c:pt idx="6776">
                  <c:v>16.329999999999998</c:v>
                </c:pt>
                <c:pt idx="6777">
                  <c:v>16.260000000000002</c:v>
                </c:pt>
                <c:pt idx="6778">
                  <c:v>16.27</c:v>
                </c:pt>
                <c:pt idx="6779">
                  <c:v>16.34</c:v>
                </c:pt>
                <c:pt idx="6780">
                  <c:v>16.2</c:v>
                </c:pt>
                <c:pt idx="6781">
                  <c:v>16.12</c:v>
                </c:pt>
                <c:pt idx="6782">
                  <c:v>16.399999999999999</c:v>
                </c:pt>
                <c:pt idx="6783">
                  <c:v>16.399999999999999</c:v>
                </c:pt>
                <c:pt idx="6784">
                  <c:v>16.29</c:v>
                </c:pt>
                <c:pt idx="6785">
                  <c:v>16.23</c:v>
                </c:pt>
                <c:pt idx="6786">
                  <c:v>16.260000000000002</c:v>
                </c:pt>
                <c:pt idx="6787">
                  <c:v>16.399999999999999</c:v>
                </c:pt>
                <c:pt idx="6788">
                  <c:v>16.47</c:v>
                </c:pt>
                <c:pt idx="6789">
                  <c:v>16.68</c:v>
                </c:pt>
                <c:pt idx="6790">
                  <c:v>16.690000000000001</c:v>
                </c:pt>
                <c:pt idx="6791">
                  <c:v>16.34</c:v>
                </c:pt>
                <c:pt idx="6792">
                  <c:v>16.34</c:v>
                </c:pt>
                <c:pt idx="6793">
                  <c:v>16.34</c:v>
                </c:pt>
                <c:pt idx="6794">
                  <c:v>16.2</c:v>
                </c:pt>
                <c:pt idx="6795">
                  <c:v>16.2</c:v>
                </c:pt>
                <c:pt idx="6796">
                  <c:v>16.2</c:v>
                </c:pt>
                <c:pt idx="6797">
                  <c:v>16.329999999999998</c:v>
                </c:pt>
                <c:pt idx="6798">
                  <c:v>16.39</c:v>
                </c:pt>
                <c:pt idx="6799">
                  <c:v>16.46</c:v>
                </c:pt>
                <c:pt idx="6800">
                  <c:v>16.600000000000001</c:v>
                </c:pt>
                <c:pt idx="6801">
                  <c:v>16.510000000000002</c:v>
                </c:pt>
                <c:pt idx="6802">
                  <c:v>16.54</c:v>
                </c:pt>
                <c:pt idx="6803">
                  <c:v>16.62</c:v>
                </c:pt>
                <c:pt idx="6804">
                  <c:v>16.41</c:v>
                </c:pt>
                <c:pt idx="6805">
                  <c:v>16.41</c:v>
                </c:pt>
                <c:pt idx="6806">
                  <c:v>16.48</c:v>
                </c:pt>
                <c:pt idx="6807">
                  <c:v>16.55</c:v>
                </c:pt>
                <c:pt idx="6808">
                  <c:v>16.55</c:v>
                </c:pt>
                <c:pt idx="6809">
                  <c:v>16.48</c:v>
                </c:pt>
                <c:pt idx="6810">
                  <c:v>16.55</c:v>
                </c:pt>
                <c:pt idx="6811">
                  <c:v>16.55</c:v>
                </c:pt>
                <c:pt idx="6812">
                  <c:v>16.34</c:v>
                </c:pt>
                <c:pt idx="6813">
                  <c:v>16.399999999999999</c:v>
                </c:pt>
                <c:pt idx="6814">
                  <c:v>16.329999999999998</c:v>
                </c:pt>
                <c:pt idx="6815">
                  <c:v>16.399999999999999</c:v>
                </c:pt>
                <c:pt idx="6816">
                  <c:v>16.54</c:v>
                </c:pt>
                <c:pt idx="6817">
                  <c:v>16.41</c:v>
                </c:pt>
                <c:pt idx="6818">
                  <c:v>16.350000000000001</c:v>
                </c:pt>
                <c:pt idx="6819">
                  <c:v>16.350000000000001</c:v>
                </c:pt>
                <c:pt idx="6820">
                  <c:v>16.21</c:v>
                </c:pt>
                <c:pt idx="6821">
                  <c:v>16.21</c:v>
                </c:pt>
                <c:pt idx="6822">
                  <c:v>16.28</c:v>
                </c:pt>
                <c:pt idx="6823">
                  <c:v>16.07</c:v>
                </c:pt>
                <c:pt idx="6824">
                  <c:v>16.059999999999999</c:v>
                </c:pt>
                <c:pt idx="6825">
                  <c:v>16.34</c:v>
                </c:pt>
                <c:pt idx="6826">
                  <c:v>16.260000000000002</c:v>
                </c:pt>
                <c:pt idx="6827">
                  <c:v>16.260000000000002</c:v>
                </c:pt>
                <c:pt idx="6828">
                  <c:v>16.260000000000002</c:v>
                </c:pt>
                <c:pt idx="6829">
                  <c:v>16.260000000000002</c:v>
                </c:pt>
                <c:pt idx="6830">
                  <c:v>16.47</c:v>
                </c:pt>
                <c:pt idx="6831">
                  <c:v>16.54</c:v>
                </c:pt>
                <c:pt idx="6832">
                  <c:v>16.47</c:v>
                </c:pt>
                <c:pt idx="6833">
                  <c:v>16.41</c:v>
                </c:pt>
                <c:pt idx="6834">
                  <c:v>16.48</c:v>
                </c:pt>
                <c:pt idx="6835">
                  <c:v>16.62</c:v>
                </c:pt>
                <c:pt idx="6836">
                  <c:v>16.41</c:v>
                </c:pt>
                <c:pt idx="6837">
                  <c:v>16.48</c:v>
                </c:pt>
                <c:pt idx="6838">
                  <c:v>16.48</c:v>
                </c:pt>
                <c:pt idx="6839">
                  <c:v>16.41</c:v>
                </c:pt>
                <c:pt idx="6840">
                  <c:v>16.34</c:v>
                </c:pt>
                <c:pt idx="6841">
                  <c:v>16.55</c:v>
                </c:pt>
                <c:pt idx="6842">
                  <c:v>16.54</c:v>
                </c:pt>
                <c:pt idx="6843">
                  <c:v>16.54</c:v>
                </c:pt>
                <c:pt idx="6844">
                  <c:v>16.43</c:v>
                </c:pt>
                <c:pt idx="6845">
                  <c:v>16.5</c:v>
                </c:pt>
                <c:pt idx="6846">
                  <c:v>16.53</c:v>
                </c:pt>
                <c:pt idx="6847">
                  <c:v>16.68</c:v>
                </c:pt>
                <c:pt idx="6848">
                  <c:v>16.59</c:v>
                </c:pt>
                <c:pt idx="6849">
                  <c:v>16.41</c:v>
                </c:pt>
                <c:pt idx="6850">
                  <c:v>16.41</c:v>
                </c:pt>
                <c:pt idx="6851">
                  <c:v>16.55</c:v>
                </c:pt>
                <c:pt idx="6852">
                  <c:v>16.54</c:v>
                </c:pt>
                <c:pt idx="6853">
                  <c:v>16.62</c:v>
                </c:pt>
                <c:pt idx="6854">
                  <c:v>16.55</c:v>
                </c:pt>
                <c:pt idx="6855">
                  <c:v>16.34</c:v>
                </c:pt>
                <c:pt idx="6856">
                  <c:v>16.48</c:v>
                </c:pt>
                <c:pt idx="6857">
                  <c:v>16.690000000000001</c:v>
                </c:pt>
                <c:pt idx="6858">
                  <c:v>16.48</c:v>
                </c:pt>
                <c:pt idx="6859">
                  <c:v>16.579999999999998</c:v>
                </c:pt>
                <c:pt idx="6860">
                  <c:v>16.649999999999999</c:v>
                </c:pt>
                <c:pt idx="6861">
                  <c:v>16.47</c:v>
                </c:pt>
                <c:pt idx="6862">
                  <c:v>16.46</c:v>
                </c:pt>
                <c:pt idx="6863">
                  <c:v>16.54</c:v>
                </c:pt>
                <c:pt idx="6864">
                  <c:v>16.48</c:v>
                </c:pt>
                <c:pt idx="6865">
                  <c:v>16.329999999999998</c:v>
                </c:pt>
                <c:pt idx="6866">
                  <c:v>16.399999999999999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270464"/>
        <c:axId val="38272384"/>
      </c:scatterChart>
      <c:valAx>
        <c:axId val="38270464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Date &amp; Time</a:t>
                </a:r>
              </a:p>
            </c:rich>
          </c:tx>
          <c:layout/>
          <c:overlay val="0"/>
        </c:title>
        <c:numFmt formatCode="m/d/yyyy\ h:mm" sourceLinked="1"/>
        <c:majorTickMark val="out"/>
        <c:minorTickMark val="none"/>
        <c:tickLblPos val="nextTo"/>
        <c:crossAx val="38272384"/>
        <c:crosses val="autoZero"/>
        <c:crossBetween val="midCat"/>
      </c:valAx>
      <c:valAx>
        <c:axId val="38272384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RH_%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38270464"/>
        <c:crosses val="autoZero"/>
        <c:crossBetween val="midCat"/>
      </c:valAx>
    </c:plotArea>
    <c:legend>
      <c:legendPos val="r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2845F0-AC2D-4F6D-9AAC-02BA680714B8}" type="datetimeFigureOut">
              <a:rPr lang="en-US" smtClean="0"/>
              <a:t>5/8/2014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B6D7A-AE7C-436E-9DFE-7414E60745A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193962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2845F0-AC2D-4F6D-9AAC-02BA680714B8}" type="datetimeFigureOut">
              <a:rPr lang="en-US" smtClean="0"/>
              <a:t>5/8/2014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B6D7A-AE7C-436E-9DFE-7414E60745A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100453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2845F0-AC2D-4F6D-9AAC-02BA680714B8}" type="datetimeFigureOut">
              <a:rPr lang="en-US" smtClean="0"/>
              <a:t>5/8/2014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B6D7A-AE7C-436E-9DFE-7414E60745A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664338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2845F0-AC2D-4F6D-9AAC-02BA680714B8}" type="datetimeFigureOut">
              <a:rPr lang="en-US" smtClean="0"/>
              <a:t>5/8/2014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B6D7A-AE7C-436E-9DFE-7414E60745A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686073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2845F0-AC2D-4F6D-9AAC-02BA680714B8}" type="datetimeFigureOut">
              <a:rPr lang="en-US" smtClean="0"/>
              <a:t>5/8/2014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B6D7A-AE7C-436E-9DFE-7414E60745A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963041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2845F0-AC2D-4F6D-9AAC-02BA680714B8}" type="datetimeFigureOut">
              <a:rPr lang="en-US" smtClean="0"/>
              <a:t>5/8/2014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B6D7A-AE7C-436E-9DFE-7414E60745A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616943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2845F0-AC2D-4F6D-9AAC-02BA680714B8}" type="datetimeFigureOut">
              <a:rPr lang="en-US" smtClean="0"/>
              <a:t>5/8/2014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B6D7A-AE7C-436E-9DFE-7414E60745A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956302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2845F0-AC2D-4F6D-9AAC-02BA680714B8}" type="datetimeFigureOut">
              <a:rPr lang="en-US" smtClean="0"/>
              <a:t>5/8/2014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B6D7A-AE7C-436E-9DFE-7414E60745A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538914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2845F0-AC2D-4F6D-9AAC-02BA680714B8}" type="datetimeFigureOut">
              <a:rPr lang="en-US" smtClean="0"/>
              <a:t>5/8/2014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B6D7A-AE7C-436E-9DFE-7414E60745A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356683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2845F0-AC2D-4F6D-9AAC-02BA680714B8}" type="datetimeFigureOut">
              <a:rPr lang="en-US" smtClean="0"/>
              <a:t>5/8/2014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B6D7A-AE7C-436E-9DFE-7414E60745A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309469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2845F0-AC2D-4F6D-9AAC-02BA680714B8}" type="datetimeFigureOut">
              <a:rPr lang="en-US" smtClean="0"/>
              <a:t>5/8/2014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B6D7A-AE7C-436E-9DFE-7414E60745A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142438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B2845F0-AC2D-4F6D-9AAC-02BA680714B8}" type="datetimeFigureOut">
              <a:rPr lang="en-US" smtClean="0"/>
              <a:t>5/8/2014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89B6D7A-AE7C-436E-9DFE-7414E60745A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42232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4691" y="1600200"/>
            <a:ext cx="6034617" cy="4525963"/>
          </a:xfrm>
        </p:spPr>
      </p:pic>
    </p:spTree>
    <p:extLst>
      <p:ext uri="{BB962C8B-B14F-4D97-AF65-F5344CB8AC3E}">
        <p14:creationId xmlns:p14="http://schemas.microsoft.com/office/powerpoint/2010/main" val="418226509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01196786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smtClean="0"/>
              <a:t>Dew Point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22497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165843640"/>
              </p:ext>
            </p:extLst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93300920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35299983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112651118"/>
              </p:ext>
            </p:extLst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16398676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aphicFrame>
        <p:nvGraphicFramePr>
          <p:cNvPr id="7" name="Content Placeholder 6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983000995"/>
              </p:ext>
            </p:extLst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33741684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smtClean="0"/>
              <a:t>Humidity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650649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30923074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10118289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97063184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4691" y="1600200"/>
            <a:ext cx="6034617" cy="4525963"/>
          </a:xfrm>
        </p:spPr>
      </p:pic>
    </p:spTree>
    <p:extLst>
      <p:ext uri="{BB962C8B-B14F-4D97-AF65-F5344CB8AC3E}">
        <p14:creationId xmlns:p14="http://schemas.microsoft.com/office/powerpoint/2010/main" val="348511825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3422890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smtClean="0"/>
              <a:t>Pressure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922227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01140212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45714288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40026841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9548750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smtClean="0"/>
              <a:t>CO2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983782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47998023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01697370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08442598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4691" y="1600200"/>
            <a:ext cx="6034617" cy="4525963"/>
          </a:xfrm>
        </p:spPr>
      </p:pic>
    </p:spTree>
    <p:extLst>
      <p:ext uri="{BB962C8B-B14F-4D97-AF65-F5344CB8AC3E}">
        <p14:creationId xmlns:p14="http://schemas.microsoft.com/office/powerpoint/2010/main" val="100332716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43043748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4691" y="1600200"/>
            <a:ext cx="6034617" cy="4525963"/>
          </a:xfrm>
        </p:spPr>
      </p:pic>
    </p:spTree>
    <p:extLst>
      <p:ext uri="{BB962C8B-B14F-4D97-AF65-F5344CB8AC3E}">
        <p14:creationId xmlns:p14="http://schemas.microsoft.com/office/powerpoint/2010/main" val="403834850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4691" y="1600200"/>
            <a:ext cx="6034617" cy="4525963"/>
          </a:xfrm>
        </p:spPr>
      </p:pic>
    </p:spTree>
    <p:extLst>
      <p:ext uri="{BB962C8B-B14F-4D97-AF65-F5344CB8AC3E}">
        <p14:creationId xmlns:p14="http://schemas.microsoft.com/office/powerpoint/2010/main" val="407515650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smtClean="0"/>
              <a:t>Temperature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271296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graphicFrame>
        <p:nvGraphicFramePr>
          <p:cNvPr id="6" name="Content Placeholder 5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7981220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39877444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32226767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53</TotalTime>
  <Words>116</Words>
  <Application>Microsoft Office PowerPoint</Application>
  <PresentationFormat>On-screen Show (4:3)</PresentationFormat>
  <Paragraphs>66</Paragraphs>
  <Slides>30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1" baseType="lpstr"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Temperature</vt:lpstr>
      <vt:lpstr>PowerPoint Presentation</vt:lpstr>
      <vt:lpstr>PowerPoint Presentation</vt:lpstr>
      <vt:lpstr>PowerPoint Presentation</vt:lpstr>
      <vt:lpstr>PowerPoint Presentation</vt:lpstr>
      <vt:lpstr>Dew Point</vt:lpstr>
      <vt:lpstr>PowerPoint Presentation</vt:lpstr>
      <vt:lpstr>PowerPoint Presentation</vt:lpstr>
      <vt:lpstr>PowerPoint Presentation</vt:lpstr>
      <vt:lpstr>PowerPoint Presentation</vt:lpstr>
      <vt:lpstr>Humidity</vt:lpstr>
      <vt:lpstr>PowerPoint Presentation</vt:lpstr>
      <vt:lpstr>PowerPoint Presentation</vt:lpstr>
      <vt:lpstr>PowerPoint Presentation</vt:lpstr>
      <vt:lpstr>PowerPoint Presentation</vt:lpstr>
      <vt:lpstr>Pressure</vt:lpstr>
      <vt:lpstr>PowerPoint Presentation</vt:lpstr>
      <vt:lpstr>PowerPoint Presentation</vt:lpstr>
      <vt:lpstr>PowerPoint Presentation</vt:lpstr>
      <vt:lpstr>PowerPoint Presentation</vt:lpstr>
      <vt:lpstr>CO2</vt:lpstr>
      <vt:lpstr>PowerPoint Presentation</vt:lpstr>
      <vt:lpstr>PowerPoint Presentation</vt:lpstr>
      <vt:lpstr>PowerPoint Presentation</vt:lpstr>
      <vt:lpstr>PowerPoint Presentation</vt:lpstr>
    </vt:vector>
  </TitlesOfParts>
  <Company>Microsoft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Day 1</dc:title>
  <dc:creator>Chris</dc:creator>
  <cp:lastModifiedBy>Chris</cp:lastModifiedBy>
  <cp:revision>4</cp:revision>
  <dcterms:created xsi:type="dcterms:W3CDTF">2014-05-09T00:08:10Z</dcterms:created>
  <dcterms:modified xsi:type="dcterms:W3CDTF">2014-05-09T01:01:21Z</dcterms:modified>
</cp:coreProperties>
</file>